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0.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Lst>
  <p:sldSz cy="5143500" cx="9144000"/>
  <p:notesSz cx="6858000" cy="9144000"/>
  <p:embeddedFontLst>
    <p:embeddedFont>
      <p:font typeface="Caveat"/>
      <p:regular r:id="rId26"/>
      <p:bold r:id="rId27"/>
    </p:embeddedFont>
    <p:embeddedFont>
      <p:font typeface="Reenie Beanie"/>
      <p:regular r:id="rId28"/>
    </p:embeddedFont>
    <p:embeddedFont>
      <p:font typeface="Quicksand"/>
      <p:regular r:id="rId29"/>
      <p:bold r:id="rId30"/>
    </p:embeddedFont>
    <p:embeddedFont>
      <p:font typeface="Caveat Medium"/>
      <p:regular r:id="rId31"/>
      <p:bold r:id="rId32"/>
    </p:embeddedFont>
    <p:embeddedFont>
      <p:font typeface="Caveat SemiBold"/>
      <p:regular r:id="rId33"/>
      <p:bold r:id="rId3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641">
          <p15:clr>
            <a:srgbClr val="9AA0A6"/>
          </p15:clr>
        </p15:guide>
        <p15:guide id="2" pos="2880">
          <p15:clr>
            <a:srgbClr val="A4A3A4"/>
          </p15:clr>
        </p15:guide>
      </p15:sldGuideLst>
    </p:ext>
    <p:ext uri="GoogleSlidesCustomDataVersion2">
      <go:slidesCustomData xmlns:go="http://customooxmlschemas.google.com/" r:id="rId35" roundtripDataSignature="AMtx7mjbNFSu+OTkWcfJmxgqhrYio4Cp6g=="/>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641" orient="horz"/>
        <p:guide pos="288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slide" Target="slides/slide19.xml"/><Relationship Id="rId23" Type="http://schemas.openxmlformats.org/officeDocument/2006/relationships/slide" Target="slides/slide18.xml"/><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font" Target="fonts/Caveat-regular.fntdata"/><Relationship Id="rId25" Type="http://schemas.openxmlformats.org/officeDocument/2006/relationships/slide" Target="slides/slide20.xml"/><Relationship Id="rId28" Type="http://schemas.openxmlformats.org/officeDocument/2006/relationships/font" Target="fonts/ReenieBeanie-regular.fntdata"/><Relationship Id="rId27" Type="http://schemas.openxmlformats.org/officeDocument/2006/relationships/font" Target="fonts/Caveat-bold.fntdata"/><Relationship Id="rId5" Type="http://schemas.openxmlformats.org/officeDocument/2006/relationships/notesMaster" Target="notesMasters/notesMaster1.xml"/><Relationship Id="rId6" Type="http://schemas.openxmlformats.org/officeDocument/2006/relationships/slide" Target="slides/slide1.xml"/><Relationship Id="rId29" Type="http://schemas.openxmlformats.org/officeDocument/2006/relationships/font" Target="fonts/Quicksand-regular.fntdata"/><Relationship Id="rId7" Type="http://schemas.openxmlformats.org/officeDocument/2006/relationships/slide" Target="slides/slide2.xml"/><Relationship Id="rId8" Type="http://schemas.openxmlformats.org/officeDocument/2006/relationships/slide" Target="slides/slide3.xml"/><Relationship Id="rId31" Type="http://schemas.openxmlformats.org/officeDocument/2006/relationships/font" Target="fonts/CaveatMedium-regular.fntdata"/><Relationship Id="rId30" Type="http://schemas.openxmlformats.org/officeDocument/2006/relationships/font" Target="fonts/Quicksand-bold.fntdata"/><Relationship Id="rId11" Type="http://schemas.openxmlformats.org/officeDocument/2006/relationships/slide" Target="slides/slide6.xml"/><Relationship Id="rId33" Type="http://schemas.openxmlformats.org/officeDocument/2006/relationships/font" Target="fonts/CaveatSemiBold-regular.fntdata"/><Relationship Id="rId10" Type="http://schemas.openxmlformats.org/officeDocument/2006/relationships/slide" Target="slides/slide5.xml"/><Relationship Id="rId32" Type="http://schemas.openxmlformats.org/officeDocument/2006/relationships/font" Target="fonts/CaveatMedium-bold.fntdata"/><Relationship Id="rId13" Type="http://schemas.openxmlformats.org/officeDocument/2006/relationships/slide" Target="slides/slide8.xml"/><Relationship Id="rId35" Type="http://customschemas.google.com/relationships/presentationmetadata" Target="metadata"/><Relationship Id="rId12" Type="http://schemas.openxmlformats.org/officeDocument/2006/relationships/slide" Target="slides/slide7.xml"/><Relationship Id="rId34" Type="http://schemas.openxmlformats.org/officeDocument/2006/relationships/font" Target="fonts/CaveatSemiBold-bold.fntdata"/><Relationship Id="rId15" Type="http://schemas.openxmlformats.org/officeDocument/2006/relationships/slide" Target="slides/slide10.xml"/><Relationship Id="rId14" Type="http://schemas.openxmlformats.org/officeDocument/2006/relationships/slide" Target="slides/slide9.xml"/><Relationship Id="rId17" Type="http://schemas.openxmlformats.org/officeDocument/2006/relationships/slide" Target="slides/slide12.xml"/><Relationship Id="rId16" Type="http://schemas.openxmlformats.org/officeDocument/2006/relationships/slide" Target="slides/slide11.xml"/><Relationship Id="rId19" Type="http://schemas.openxmlformats.org/officeDocument/2006/relationships/slide" Target="slides/slide14.xml"/><Relationship Id="rId18" Type="http://schemas.openxmlformats.org/officeDocument/2006/relationships/slide" Target="slides/slide1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 name="Shape 78"/>
        <p:cNvGrpSpPr/>
        <p:nvPr/>
      </p:nvGrpSpPr>
      <p:grpSpPr>
        <a:xfrm>
          <a:off x="0" y="0"/>
          <a:ext cx="0" cy="0"/>
          <a:chOff x="0" y="0"/>
          <a:chExt cx="0" cy="0"/>
        </a:xfrm>
      </p:grpSpPr>
      <p:sp>
        <p:nvSpPr>
          <p:cNvPr id="79" name="Google Shape;79;p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36" name="Shape 5036"/>
        <p:cNvGrpSpPr/>
        <p:nvPr/>
      </p:nvGrpSpPr>
      <p:grpSpPr>
        <a:xfrm>
          <a:off x="0" y="0"/>
          <a:ext cx="0" cy="0"/>
          <a:chOff x="0" y="0"/>
          <a:chExt cx="0" cy="0"/>
        </a:xfrm>
      </p:grpSpPr>
      <p:sp>
        <p:nvSpPr>
          <p:cNvPr id="5037" name="Google Shape;5037;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38" name="Google Shape;5038;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58" name="Shape 5058"/>
        <p:cNvGrpSpPr/>
        <p:nvPr/>
      </p:nvGrpSpPr>
      <p:grpSpPr>
        <a:xfrm>
          <a:off x="0" y="0"/>
          <a:ext cx="0" cy="0"/>
          <a:chOff x="0" y="0"/>
          <a:chExt cx="0" cy="0"/>
        </a:xfrm>
      </p:grpSpPr>
      <p:sp>
        <p:nvSpPr>
          <p:cNvPr id="5059" name="Google Shape;5059;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5060" name="Google Shape;5060;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08" name="Shape 7808"/>
        <p:cNvGrpSpPr/>
        <p:nvPr/>
      </p:nvGrpSpPr>
      <p:grpSpPr>
        <a:xfrm>
          <a:off x="0" y="0"/>
          <a:ext cx="0" cy="0"/>
          <a:chOff x="0" y="0"/>
          <a:chExt cx="0" cy="0"/>
        </a:xfrm>
      </p:grpSpPr>
      <p:sp>
        <p:nvSpPr>
          <p:cNvPr id="7809" name="Google Shape;7809;g308c629d2bb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10" name="Google Shape;7810;g308c629d2bb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15" name="Shape 7815"/>
        <p:cNvGrpSpPr/>
        <p:nvPr/>
      </p:nvGrpSpPr>
      <p:grpSpPr>
        <a:xfrm>
          <a:off x="0" y="0"/>
          <a:ext cx="0" cy="0"/>
          <a:chOff x="0" y="0"/>
          <a:chExt cx="0" cy="0"/>
        </a:xfrm>
      </p:grpSpPr>
      <p:sp>
        <p:nvSpPr>
          <p:cNvPr id="7816" name="Google Shape;7816;g308c629d2bb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g308c629d2bb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22" name="Shape 7822"/>
        <p:cNvGrpSpPr/>
        <p:nvPr/>
      </p:nvGrpSpPr>
      <p:grpSpPr>
        <a:xfrm>
          <a:off x="0" y="0"/>
          <a:ext cx="0" cy="0"/>
          <a:chOff x="0" y="0"/>
          <a:chExt cx="0" cy="0"/>
        </a:xfrm>
      </p:grpSpPr>
      <p:sp>
        <p:nvSpPr>
          <p:cNvPr id="7823" name="Google Shape;7823;g308c629d2bb_0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24" name="Google Shape;7824;g308c629d2bb_0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74" name="Shape 7974"/>
        <p:cNvGrpSpPr/>
        <p:nvPr/>
      </p:nvGrpSpPr>
      <p:grpSpPr>
        <a:xfrm>
          <a:off x="0" y="0"/>
          <a:ext cx="0" cy="0"/>
          <a:chOff x="0" y="0"/>
          <a:chExt cx="0" cy="0"/>
        </a:xfrm>
      </p:grpSpPr>
      <p:sp>
        <p:nvSpPr>
          <p:cNvPr id="7975" name="Google Shape;7975;g308c629d2bb_0_2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76" name="Google Shape;7976;g308c629d2bb_0_2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6" name="Shape 7986"/>
        <p:cNvGrpSpPr/>
        <p:nvPr/>
      </p:nvGrpSpPr>
      <p:grpSpPr>
        <a:xfrm>
          <a:off x="0" y="0"/>
          <a:ext cx="0" cy="0"/>
          <a:chOff x="0" y="0"/>
          <a:chExt cx="0" cy="0"/>
        </a:xfrm>
      </p:grpSpPr>
      <p:sp>
        <p:nvSpPr>
          <p:cNvPr id="7987" name="Google Shape;7987;g308c629d2bb_0_31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988" name="Google Shape;7988;g308c629d2bb_0_3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49" name="Shape 9449"/>
        <p:cNvGrpSpPr/>
        <p:nvPr/>
      </p:nvGrpSpPr>
      <p:grpSpPr>
        <a:xfrm>
          <a:off x="0" y="0"/>
          <a:ext cx="0" cy="0"/>
          <a:chOff x="0" y="0"/>
          <a:chExt cx="0" cy="0"/>
        </a:xfrm>
      </p:grpSpPr>
      <p:sp>
        <p:nvSpPr>
          <p:cNvPr id="9450" name="Google Shape;9450;g308c629d2bb_6_13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51" name="Google Shape;9451;g308c629d2bb_6_1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4" name="Shape 9464"/>
        <p:cNvGrpSpPr/>
        <p:nvPr/>
      </p:nvGrpSpPr>
      <p:grpSpPr>
        <a:xfrm>
          <a:off x="0" y="0"/>
          <a:ext cx="0" cy="0"/>
          <a:chOff x="0" y="0"/>
          <a:chExt cx="0" cy="0"/>
        </a:xfrm>
      </p:grpSpPr>
      <p:sp>
        <p:nvSpPr>
          <p:cNvPr id="9465" name="Google Shape;9465;g2d3fe2614f7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66" name="Google Shape;9466;g2d3fe2614f7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71" name="Shape 9471"/>
        <p:cNvGrpSpPr/>
        <p:nvPr/>
      </p:nvGrpSpPr>
      <p:grpSpPr>
        <a:xfrm>
          <a:off x="0" y="0"/>
          <a:ext cx="0" cy="0"/>
          <a:chOff x="0" y="0"/>
          <a:chExt cx="0" cy="0"/>
        </a:xfrm>
      </p:grpSpPr>
      <p:sp>
        <p:nvSpPr>
          <p:cNvPr id="9472" name="Google Shape;9472;g2d3fe2614f7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73" name="Google Shape;9473;g2d3fe2614f7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 name="Shape 85"/>
        <p:cNvGrpSpPr/>
        <p:nvPr/>
      </p:nvGrpSpPr>
      <p:grpSpPr>
        <a:xfrm>
          <a:off x="0" y="0"/>
          <a:ext cx="0" cy="0"/>
          <a:chOff x="0" y="0"/>
          <a:chExt cx="0" cy="0"/>
        </a:xfrm>
      </p:grpSpPr>
      <p:sp>
        <p:nvSpPr>
          <p:cNvPr id="86" name="Google Shape;86;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7" name="Google Shape;87;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76" name="Shape 9476"/>
        <p:cNvGrpSpPr/>
        <p:nvPr/>
      </p:nvGrpSpPr>
      <p:grpSpPr>
        <a:xfrm>
          <a:off x="0" y="0"/>
          <a:ext cx="0" cy="0"/>
          <a:chOff x="0" y="0"/>
          <a:chExt cx="0" cy="0"/>
        </a:xfrm>
      </p:grpSpPr>
      <p:sp>
        <p:nvSpPr>
          <p:cNvPr id="9477" name="Google Shape;9477;g308c629d2bb_6_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78" name="Google Shape;9478;g308c629d2bb_6_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 name="Shape 95"/>
        <p:cNvGrpSpPr/>
        <p:nvPr/>
      </p:nvGrpSpPr>
      <p:grpSpPr>
        <a:xfrm>
          <a:off x="0" y="0"/>
          <a:ext cx="0" cy="0"/>
          <a:chOff x="0" y="0"/>
          <a:chExt cx="0" cy="0"/>
        </a:xfrm>
      </p:grpSpPr>
      <p:sp>
        <p:nvSpPr>
          <p:cNvPr id="96" name="Google Shape;96;g308c629d2bb_0_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 name="Google Shape;97;g308c629d2bb_0_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 name="Shape 210"/>
        <p:cNvGrpSpPr/>
        <p:nvPr/>
      </p:nvGrpSpPr>
      <p:grpSpPr>
        <a:xfrm>
          <a:off x="0" y="0"/>
          <a:ext cx="0" cy="0"/>
          <a:chOff x="0" y="0"/>
          <a:chExt cx="0" cy="0"/>
        </a:xfrm>
      </p:grpSpPr>
      <p:sp>
        <p:nvSpPr>
          <p:cNvPr id="211" name="Google Shape;211;p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6: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 name="Shape 216"/>
        <p:cNvGrpSpPr/>
        <p:nvPr/>
      </p:nvGrpSpPr>
      <p:grpSpPr>
        <a:xfrm>
          <a:off x="0" y="0"/>
          <a:ext cx="0" cy="0"/>
          <a:chOff x="0" y="0"/>
          <a:chExt cx="0" cy="0"/>
        </a:xfrm>
      </p:grpSpPr>
      <p:sp>
        <p:nvSpPr>
          <p:cNvPr id="217" name="Google Shape;217;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18" name="Google Shape;218;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 name="Shape 227"/>
        <p:cNvGrpSpPr/>
        <p:nvPr/>
      </p:nvGrpSpPr>
      <p:grpSpPr>
        <a:xfrm>
          <a:off x="0" y="0"/>
          <a:ext cx="0" cy="0"/>
          <a:chOff x="0" y="0"/>
          <a:chExt cx="0" cy="0"/>
        </a:xfrm>
      </p:grpSpPr>
      <p:sp>
        <p:nvSpPr>
          <p:cNvPr id="228" name="Google Shape;228;p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9" name="Google Shape;229;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 name="Shape 236"/>
        <p:cNvGrpSpPr/>
        <p:nvPr/>
      </p:nvGrpSpPr>
      <p:grpSpPr>
        <a:xfrm>
          <a:off x="0" y="0"/>
          <a:ext cx="0" cy="0"/>
          <a:chOff x="0" y="0"/>
          <a:chExt cx="0" cy="0"/>
        </a:xfrm>
      </p:grpSpPr>
      <p:sp>
        <p:nvSpPr>
          <p:cNvPr id="237" name="Google Shape;237;p1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8" name="Google Shape;238;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0" name="Shape 1700"/>
        <p:cNvGrpSpPr/>
        <p:nvPr/>
      </p:nvGrpSpPr>
      <p:grpSpPr>
        <a:xfrm>
          <a:off x="0" y="0"/>
          <a:ext cx="0" cy="0"/>
          <a:chOff x="0" y="0"/>
          <a:chExt cx="0" cy="0"/>
        </a:xfrm>
      </p:grpSpPr>
      <p:sp>
        <p:nvSpPr>
          <p:cNvPr id="1701" name="Google Shape;1701;p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02" name="Google Shape;1702;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9" name="Shape 2939"/>
        <p:cNvGrpSpPr/>
        <p:nvPr/>
      </p:nvGrpSpPr>
      <p:grpSpPr>
        <a:xfrm>
          <a:off x="0" y="0"/>
          <a:ext cx="0" cy="0"/>
          <a:chOff x="0" y="0"/>
          <a:chExt cx="0" cy="0"/>
        </a:xfrm>
      </p:grpSpPr>
      <p:sp>
        <p:nvSpPr>
          <p:cNvPr id="2940" name="Google Shape;2940;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941" name="Google Shape;2941;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blipFill>
          <a:blip r:embed="rId2">
            <a:alphaModFix/>
          </a:blip>
          <a:stretch>
            <a:fillRect/>
          </a:stretch>
        </a:blipFill>
      </p:bgPr>
    </p:bg>
    <p:spTree>
      <p:nvGrpSpPr>
        <p:cNvPr id="8" name="Shape 8"/>
        <p:cNvGrpSpPr/>
        <p:nvPr/>
      </p:nvGrpSpPr>
      <p:grpSpPr>
        <a:xfrm>
          <a:off x="0" y="0"/>
          <a:ext cx="0" cy="0"/>
          <a:chOff x="0" y="0"/>
          <a:chExt cx="0" cy="0"/>
        </a:xfrm>
      </p:grpSpPr>
      <p:sp>
        <p:nvSpPr>
          <p:cNvPr id="9" name="Google Shape;9;p18"/>
          <p:cNvSpPr txBox="1"/>
          <p:nvPr>
            <p:ph type="ctrTitle"/>
          </p:nvPr>
        </p:nvSpPr>
        <p:spPr>
          <a:xfrm>
            <a:off x="711000" y="1258540"/>
            <a:ext cx="7722300" cy="2013000"/>
          </a:xfrm>
          <a:prstGeom prst="rect">
            <a:avLst/>
          </a:prstGeom>
          <a:noFill/>
          <a:ln>
            <a:noFill/>
          </a:ln>
        </p:spPr>
        <p:txBody>
          <a:bodyPr anchorCtr="0" anchor="ctr" bIns="91425" lIns="91425" spcFirstLastPara="1" rIns="91425" wrap="square" tIns="91425">
            <a:noAutofit/>
          </a:bodyPr>
          <a:lstStyle>
            <a:lvl1pPr lvl="0" algn="ctr">
              <a:lnSpc>
                <a:spcPct val="70000"/>
              </a:lnSpc>
              <a:spcBef>
                <a:spcPts val="0"/>
              </a:spcBef>
              <a:spcAft>
                <a:spcPts val="0"/>
              </a:spcAft>
              <a:buClr>
                <a:schemeClr val="accent1"/>
              </a:buClr>
              <a:buSzPts val="10000"/>
              <a:buNone/>
              <a:defRPr sz="10000">
                <a:solidFill>
                  <a:schemeClr val="accent1"/>
                </a:solidFill>
              </a:defRPr>
            </a:lvl1pPr>
            <a:lvl2pPr lvl="1" algn="ctr">
              <a:lnSpc>
                <a:spcPct val="60000"/>
              </a:lnSpc>
              <a:spcBef>
                <a:spcPts val="0"/>
              </a:spcBef>
              <a:spcAft>
                <a:spcPts val="0"/>
              </a:spcAft>
              <a:buClr>
                <a:schemeClr val="accent1"/>
              </a:buClr>
              <a:buSzPts val="10000"/>
              <a:buNone/>
              <a:defRPr sz="10000">
                <a:solidFill>
                  <a:schemeClr val="accent1"/>
                </a:solidFill>
              </a:defRPr>
            </a:lvl2pPr>
            <a:lvl3pPr lvl="2" algn="ctr">
              <a:lnSpc>
                <a:spcPct val="60000"/>
              </a:lnSpc>
              <a:spcBef>
                <a:spcPts val="0"/>
              </a:spcBef>
              <a:spcAft>
                <a:spcPts val="0"/>
              </a:spcAft>
              <a:buClr>
                <a:schemeClr val="accent1"/>
              </a:buClr>
              <a:buSzPts val="10000"/>
              <a:buNone/>
              <a:defRPr sz="10000">
                <a:solidFill>
                  <a:schemeClr val="accent1"/>
                </a:solidFill>
              </a:defRPr>
            </a:lvl3pPr>
            <a:lvl4pPr lvl="3" algn="ctr">
              <a:lnSpc>
                <a:spcPct val="60000"/>
              </a:lnSpc>
              <a:spcBef>
                <a:spcPts val="0"/>
              </a:spcBef>
              <a:spcAft>
                <a:spcPts val="0"/>
              </a:spcAft>
              <a:buClr>
                <a:schemeClr val="accent1"/>
              </a:buClr>
              <a:buSzPts val="10000"/>
              <a:buNone/>
              <a:defRPr sz="10000">
                <a:solidFill>
                  <a:schemeClr val="accent1"/>
                </a:solidFill>
              </a:defRPr>
            </a:lvl4pPr>
            <a:lvl5pPr lvl="4" algn="ctr">
              <a:lnSpc>
                <a:spcPct val="60000"/>
              </a:lnSpc>
              <a:spcBef>
                <a:spcPts val="0"/>
              </a:spcBef>
              <a:spcAft>
                <a:spcPts val="0"/>
              </a:spcAft>
              <a:buClr>
                <a:schemeClr val="accent1"/>
              </a:buClr>
              <a:buSzPts val="10000"/>
              <a:buNone/>
              <a:defRPr sz="10000">
                <a:solidFill>
                  <a:schemeClr val="accent1"/>
                </a:solidFill>
              </a:defRPr>
            </a:lvl5pPr>
            <a:lvl6pPr lvl="5" algn="ctr">
              <a:lnSpc>
                <a:spcPct val="60000"/>
              </a:lnSpc>
              <a:spcBef>
                <a:spcPts val="0"/>
              </a:spcBef>
              <a:spcAft>
                <a:spcPts val="0"/>
              </a:spcAft>
              <a:buClr>
                <a:schemeClr val="accent1"/>
              </a:buClr>
              <a:buSzPts val="10000"/>
              <a:buNone/>
              <a:defRPr sz="10000">
                <a:solidFill>
                  <a:schemeClr val="accent1"/>
                </a:solidFill>
              </a:defRPr>
            </a:lvl6pPr>
            <a:lvl7pPr lvl="6" algn="ctr">
              <a:lnSpc>
                <a:spcPct val="60000"/>
              </a:lnSpc>
              <a:spcBef>
                <a:spcPts val="0"/>
              </a:spcBef>
              <a:spcAft>
                <a:spcPts val="0"/>
              </a:spcAft>
              <a:buClr>
                <a:schemeClr val="accent1"/>
              </a:buClr>
              <a:buSzPts val="10000"/>
              <a:buNone/>
              <a:defRPr sz="10000">
                <a:solidFill>
                  <a:schemeClr val="accent1"/>
                </a:solidFill>
              </a:defRPr>
            </a:lvl7pPr>
            <a:lvl8pPr lvl="7" algn="ctr">
              <a:lnSpc>
                <a:spcPct val="60000"/>
              </a:lnSpc>
              <a:spcBef>
                <a:spcPts val="0"/>
              </a:spcBef>
              <a:spcAft>
                <a:spcPts val="0"/>
              </a:spcAft>
              <a:buClr>
                <a:schemeClr val="accent1"/>
              </a:buClr>
              <a:buSzPts val="10000"/>
              <a:buNone/>
              <a:defRPr sz="10000">
                <a:solidFill>
                  <a:schemeClr val="accent1"/>
                </a:solidFill>
              </a:defRPr>
            </a:lvl8pPr>
            <a:lvl9pPr lvl="8" algn="ctr">
              <a:lnSpc>
                <a:spcPct val="60000"/>
              </a:lnSpc>
              <a:spcBef>
                <a:spcPts val="0"/>
              </a:spcBef>
              <a:spcAft>
                <a:spcPts val="0"/>
              </a:spcAft>
              <a:buClr>
                <a:schemeClr val="accent1"/>
              </a:buClr>
              <a:buSzPts val="10000"/>
              <a:buNone/>
              <a:defRPr sz="10000">
                <a:solidFill>
                  <a:schemeClr val="accent1"/>
                </a:solidFill>
              </a:defRPr>
            </a:lvl9pPr>
          </a:lstStyle>
          <a:p/>
        </p:txBody>
      </p:sp>
      <p:sp>
        <p:nvSpPr>
          <p:cNvPr id="10" name="Google Shape;10;p18"/>
          <p:cNvSpPr txBox="1"/>
          <p:nvPr>
            <p:ph idx="1" type="subTitle"/>
          </p:nvPr>
        </p:nvSpPr>
        <p:spPr>
          <a:xfrm>
            <a:off x="711011" y="3423838"/>
            <a:ext cx="7722300" cy="4611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1"/>
              </a:buClr>
              <a:buSzPts val="1800"/>
              <a:buNone/>
              <a:defRPr>
                <a:solidFill>
                  <a:schemeClr val="accent1"/>
                </a:solidFill>
              </a:defRPr>
            </a:lvl1pPr>
            <a:lvl2pPr lvl="1" algn="ctr">
              <a:lnSpc>
                <a:spcPct val="100000"/>
              </a:lnSpc>
              <a:spcBef>
                <a:spcPts val="0"/>
              </a:spcBef>
              <a:spcAft>
                <a:spcPts val="0"/>
              </a:spcAft>
              <a:buClr>
                <a:schemeClr val="accent1"/>
              </a:buClr>
              <a:buSzPts val="1800"/>
              <a:buNone/>
              <a:defRPr sz="1800">
                <a:solidFill>
                  <a:schemeClr val="accent1"/>
                </a:solidFill>
              </a:defRPr>
            </a:lvl2pPr>
            <a:lvl3pPr lvl="2" algn="ctr">
              <a:lnSpc>
                <a:spcPct val="100000"/>
              </a:lnSpc>
              <a:spcBef>
                <a:spcPts val="0"/>
              </a:spcBef>
              <a:spcAft>
                <a:spcPts val="0"/>
              </a:spcAft>
              <a:buClr>
                <a:schemeClr val="accent1"/>
              </a:buClr>
              <a:buSzPts val="1800"/>
              <a:buNone/>
              <a:defRPr sz="1800">
                <a:solidFill>
                  <a:schemeClr val="accent1"/>
                </a:solidFill>
              </a:defRPr>
            </a:lvl3pPr>
            <a:lvl4pPr lvl="3" algn="ctr">
              <a:lnSpc>
                <a:spcPct val="100000"/>
              </a:lnSpc>
              <a:spcBef>
                <a:spcPts val="0"/>
              </a:spcBef>
              <a:spcAft>
                <a:spcPts val="0"/>
              </a:spcAft>
              <a:buClr>
                <a:schemeClr val="accent1"/>
              </a:buClr>
              <a:buSzPts val="1800"/>
              <a:buNone/>
              <a:defRPr sz="1800">
                <a:solidFill>
                  <a:schemeClr val="accent1"/>
                </a:solidFill>
              </a:defRPr>
            </a:lvl4pPr>
            <a:lvl5pPr lvl="4" algn="ctr">
              <a:lnSpc>
                <a:spcPct val="100000"/>
              </a:lnSpc>
              <a:spcBef>
                <a:spcPts val="0"/>
              </a:spcBef>
              <a:spcAft>
                <a:spcPts val="0"/>
              </a:spcAft>
              <a:buClr>
                <a:schemeClr val="accent1"/>
              </a:buClr>
              <a:buSzPts val="1800"/>
              <a:buNone/>
              <a:defRPr sz="1800">
                <a:solidFill>
                  <a:schemeClr val="accent1"/>
                </a:solidFill>
              </a:defRPr>
            </a:lvl5pPr>
            <a:lvl6pPr lvl="5" algn="ctr">
              <a:lnSpc>
                <a:spcPct val="100000"/>
              </a:lnSpc>
              <a:spcBef>
                <a:spcPts val="0"/>
              </a:spcBef>
              <a:spcAft>
                <a:spcPts val="0"/>
              </a:spcAft>
              <a:buClr>
                <a:schemeClr val="accent1"/>
              </a:buClr>
              <a:buSzPts val="1800"/>
              <a:buNone/>
              <a:defRPr sz="1800">
                <a:solidFill>
                  <a:schemeClr val="accent1"/>
                </a:solidFill>
              </a:defRPr>
            </a:lvl6pPr>
            <a:lvl7pPr lvl="6" algn="ctr">
              <a:lnSpc>
                <a:spcPct val="100000"/>
              </a:lnSpc>
              <a:spcBef>
                <a:spcPts val="0"/>
              </a:spcBef>
              <a:spcAft>
                <a:spcPts val="0"/>
              </a:spcAft>
              <a:buClr>
                <a:schemeClr val="accent1"/>
              </a:buClr>
              <a:buSzPts val="1800"/>
              <a:buNone/>
              <a:defRPr sz="1800">
                <a:solidFill>
                  <a:schemeClr val="accent1"/>
                </a:solidFill>
              </a:defRPr>
            </a:lvl7pPr>
            <a:lvl8pPr lvl="7" algn="ctr">
              <a:lnSpc>
                <a:spcPct val="100000"/>
              </a:lnSpc>
              <a:spcBef>
                <a:spcPts val="0"/>
              </a:spcBef>
              <a:spcAft>
                <a:spcPts val="0"/>
              </a:spcAft>
              <a:buClr>
                <a:schemeClr val="accent1"/>
              </a:buClr>
              <a:buSzPts val="1800"/>
              <a:buNone/>
              <a:defRPr sz="1800">
                <a:solidFill>
                  <a:schemeClr val="accent1"/>
                </a:solidFill>
              </a:defRPr>
            </a:lvl8pPr>
            <a:lvl9pPr lvl="8" algn="ctr">
              <a:lnSpc>
                <a:spcPct val="100000"/>
              </a:lnSpc>
              <a:spcBef>
                <a:spcPts val="0"/>
              </a:spcBef>
              <a:spcAft>
                <a:spcPts val="0"/>
              </a:spcAft>
              <a:buClr>
                <a:schemeClr val="accent1"/>
              </a:buClr>
              <a:buSzPts val="1800"/>
              <a:buNone/>
              <a:defRPr sz="1800">
                <a:solidFill>
                  <a:schemeClr val="accent1"/>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ext">
  <p:cSld name="CUSTOM_1">
    <p:bg>
      <p:bgPr>
        <a:blipFill>
          <a:blip r:embed="rId2">
            <a:alphaModFix/>
          </a:blip>
          <a:stretch>
            <a:fillRect/>
          </a:stretch>
        </a:blipFill>
      </p:bgPr>
    </p:bg>
    <p:spTree>
      <p:nvGrpSpPr>
        <p:cNvPr id="63" name="Shape 63"/>
        <p:cNvGrpSpPr/>
        <p:nvPr/>
      </p:nvGrpSpPr>
      <p:grpSpPr>
        <a:xfrm>
          <a:off x="0" y="0"/>
          <a:ext cx="0" cy="0"/>
          <a:chOff x="0" y="0"/>
          <a:chExt cx="0" cy="0"/>
        </a:xfrm>
      </p:grpSpPr>
      <p:sp>
        <p:nvSpPr>
          <p:cNvPr id="64" name="Google Shape;64;p27"/>
          <p:cNvSpPr txBox="1"/>
          <p:nvPr>
            <p:ph type="title"/>
          </p:nvPr>
        </p:nvSpPr>
        <p:spPr>
          <a:xfrm>
            <a:off x="1895550" y="1293700"/>
            <a:ext cx="5352900" cy="1816200"/>
          </a:xfrm>
          <a:prstGeom prst="rect">
            <a:avLst/>
          </a:prstGeom>
          <a:noFill/>
          <a:ln>
            <a:noFill/>
          </a:ln>
        </p:spPr>
        <p:txBody>
          <a:bodyPr anchorCtr="0" anchor="ctr" bIns="91425" lIns="91425" spcFirstLastPara="1" rIns="91425" wrap="square" tIns="91425">
            <a:noAutofit/>
          </a:bodyPr>
          <a:lstStyle>
            <a:lvl1pPr lvl="0" algn="ctr">
              <a:lnSpc>
                <a:spcPct val="70000"/>
              </a:lnSpc>
              <a:spcBef>
                <a:spcPts val="0"/>
              </a:spcBef>
              <a:spcAft>
                <a:spcPts val="0"/>
              </a:spcAft>
              <a:buClr>
                <a:schemeClr val="accent1"/>
              </a:buClr>
              <a:buSzPts val="10000"/>
              <a:buNone/>
              <a:defRPr sz="10000">
                <a:solidFill>
                  <a:schemeClr val="accent1"/>
                </a:solidFill>
              </a:defRPr>
            </a:lvl1pPr>
            <a:lvl2pPr lvl="1" algn="ctr">
              <a:lnSpc>
                <a:spcPct val="70000"/>
              </a:lnSpc>
              <a:spcBef>
                <a:spcPts val="0"/>
              </a:spcBef>
              <a:spcAft>
                <a:spcPts val="0"/>
              </a:spcAft>
              <a:buClr>
                <a:schemeClr val="accent1"/>
              </a:buClr>
              <a:buSzPts val="10000"/>
              <a:buNone/>
              <a:defRPr sz="10000">
                <a:solidFill>
                  <a:schemeClr val="accent1"/>
                </a:solidFill>
              </a:defRPr>
            </a:lvl2pPr>
            <a:lvl3pPr lvl="2" algn="ctr">
              <a:lnSpc>
                <a:spcPct val="70000"/>
              </a:lnSpc>
              <a:spcBef>
                <a:spcPts val="0"/>
              </a:spcBef>
              <a:spcAft>
                <a:spcPts val="0"/>
              </a:spcAft>
              <a:buClr>
                <a:schemeClr val="accent1"/>
              </a:buClr>
              <a:buSzPts val="10000"/>
              <a:buNone/>
              <a:defRPr sz="10000">
                <a:solidFill>
                  <a:schemeClr val="accent1"/>
                </a:solidFill>
              </a:defRPr>
            </a:lvl3pPr>
            <a:lvl4pPr lvl="3" algn="ctr">
              <a:lnSpc>
                <a:spcPct val="70000"/>
              </a:lnSpc>
              <a:spcBef>
                <a:spcPts val="0"/>
              </a:spcBef>
              <a:spcAft>
                <a:spcPts val="0"/>
              </a:spcAft>
              <a:buClr>
                <a:schemeClr val="accent1"/>
              </a:buClr>
              <a:buSzPts val="10000"/>
              <a:buNone/>
              <a:defRPr sz="10000">
                <a:solidFill>
                  <a:schemeClr val="accent1"/>
                </a:solidFill>
              </a:defRPr>
            </a:lvl4pPr>
            <a:lvl5pPr lvl="4" algn="ctr">
              <a:lnSpc>
                <a:spcPct val="70000"/>
              </a:lnSpc>
              <a:spcBef>
                <a:spcPts val="0"/>
              </a:spcBef>
              <a:spcAft>
                <a:spcPts val="0"/>
              </a:spcAft>
              <a:buClr>
                <a:schemeClr val="accent1"/>
              </a:buClr>
              <a:buSzPts val="10000"/>
              <a:buNone/>
              <a:defRPr sz="10000">
                <a:solidFill>
                  <a:schemeClr val="accent1"/>
                </a:solidFill>
              </a:defRPr>
            </a:lvl5pPr>
            <a:lvl6pPr lvl="5" algn="ctr">
              <a:lnSpc>
                <a:spcPct val="70000"/>
              </a:lnSpc>
              <a:spcBef>
                <a:spcPts val="0"/>
              </a:spcBef>
              <a:spcAft>
                <a:spcPts val="0"/>
              </a:spcAft>
              <a:buClr>
                <a:schemeClr val="accent1"/>
              </a:buClr>
              <a:buSzPts val="10000"/>
              <a:buNone/>
              <a:defRPr sz="10000">
                <a:solidFill>
                  <a:schemeClr val="accent1"/>
                </a:solidFill>
              </a:defRPr>
            </a:lvl6pPr>
            <a:lvl7pPr lvl="6" algn="ctr">
              <a:lnSpc>
                <a:spcPct val="70000"/>
              </a:lnSpc>
              <a:spcBef>
                <a:spcPts val="0"/>
              </a:spcBef>
              <a:spcAft>
                <a:spcPts val="0"/>
              </a:spcAft>
              <a:buClr>
                <a:schemeClr val="accent1"/>
              </a:buClr>
              <a:buSzPts val="10000"/>
              <a:buNone/>
              <a:defRPr sz="10000">
                <a:solidFill>
                  <a:schemeClr val="accent1"/>
                </a:solidFill>
              </a:defRPr>
            </a:lvl7pPr>
            <a:lvl8pPr lvl="7" algn="ctr">
              <a:lnSpc>
                <a:spcPct val="70000"/>
              </a:lnSpc>
              <a:spcBef>
                <a:spcPts val="0"/>
              </a:spcBef>
              <a:spcAft>
                <a:spcPts val="0"/>
              </a:spcAft>
              <a:buClr>
                <a:schemeClr val="accent1"/>
              </a:buClr>
              <a:buSzPts val="10000"/>
              <a:buNone/>
              <a:defRPr sz="10000">
                <a:solidFill>
                  <a:schemeClr val="accent1"/>
                </a:solidFill>
              </a:defRPr>
            </a:lvl8pPr>
            <a:lvl9pPr lvl="8" algn="ctr">
              <a:lnSpc>
                <a:spcPct val="70000"/>
              </a:lnSpc>
              <a:spcBef>
                <a:spcPts val="0"/>
              </a:spcBef>
              <a:spcAft>
                <a:spcPts val="0"/>
              </a:spcAft>
              <a:buClr>
                <a:schemeClr val="accent1"/>
              </a:buClr>
              <a:buSzPts val="10000"/>
              <a:buNone/>
              <a:defRPr sz="10000">
                <a:solidFill>
                  <a:schemeClr val="accent1"/>
                </a:solidFill>
              </a:defRPr>
            </a:lvl9pPr>
          </a:lstStyle>
          <a:p/>
        </p:txBody>
      </p:sp>
      <p:sp>
        <p:nvSpPr>
          <p:cNvPr id="65" name="Google Shape;65;p27"/>
          <p:cNvSpPr txBox="1"/>
          <p:nvPr>
            <p:ph idx="1" type="subTitle"/>
          </p:nvPr>
        </p:nvSpPr>
        <p:spPr>
          <a:xfrm>
            <a:off x="2457750" y="3262100"/>
            <a:ext cx="4228500" cy="587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1"/>
              </a:buClr>
              <a:buSzPts val="1600"/>
              <a:buNone/>
              <a:defRPr sz="1600">
                <a:solidFill>
                  <a:schemeClr val="accent1"/>
                </a:solidFill>
              </a:defRPr>
            </a:lvl1pPr>
            <a:lvl2pPr lvl="1" algn="ctr">
              <a:lnSpc>
                <a:spcPct val="100000"/>
              </a:lnSpc>
              <a:spcBef>
                <a:spcPts val="0"/>
              </a:spcBef>
              <a:spcAft>
                <a:spcPts val="0"/>
              </a:spcAft>
              <a:buClr>
                <a:schemeClr val="accent1"/>
              </a:buClr>
              <a:buSzPts val="1600"/>
              <a:buNone/>
              <a:defRPr sz="1600">
                <a:solidFill>
                  <a:schemeClr val="accent1"/>
                </a:solidFill>
              </a:defRPr>
            </a:lvl2pPr>
            <a:lvl3pPr lvl="2" algn="ctr">
              <a:lnSpc>
                <a:spcPct val="100000"/>
              </a:lnSpc>
              <a:spcBef>
                <a:spcPts val="0"/>
              </a:spcBef>
              <a:spcAft>
                <a:spcPts val="0"/>
              </a:spcAft>
              <a:buClr>
                <a:schemeClr val="accent1"/>
              </a:buClr>
              <a:buSzPts val="1600"/>
              <a:buNone/>
              <a:defRPr sz="1600">
                <a:solidFill>
                  <a:schemeClr val="accent1"/>
                </a:solidFill>
              </a:defRPr>
            </a:lvl3pPr>
            <a:lvl4pPr lvl="3" algn="ctr">
              <a:lnSpc>
                <a:spcPct val="100000"/>
              </a:lnSpc>
              <a:spcBef>
                <a:spcPts val="0"/>
              </a:spcBef>
              <a:spcAft>
                <a:spcPts val="0"/>
              </a:spcAft>
              <a:buClr>
                <a:schemeClr val="accent1"/>
              </a:buClr>
              <a:buSzPts val="1600"/>
              <a:buNone/>
              <a:defRPr sz="1600">
                <a:solidFill>
                  <a:schemeClr val="accent1"/>
                </a:solidFill>
              </a:defRPr>
            </a:lvl4pPr>
            <a:lvl5pPr lvl="4" algn="ctr">
              <a:lnSpc>
                <a:spcPct val="100000"/>
              </a:lnSpc>
              <a:spcBef>
                <a:spcPts val="0"/>
              </a:spcBef>
              <a:spcAft>
                <a:spcPts val="0"/>
              </a:spcAft>
              <a:buClr>
                <a:schemeClr val="accent1"/>
              </a:buClr>
              <a:buSzPts val="1600"/>
              <a:buNone/>
              <a:defRPr sz="1600">
                <a:solidFill>
                  <a:schemeClr val="accent1"/>
                </a:solidFill>
              </a:defRPr>
            </a:lvl5pPr>
            <a:lvl6pPr lvl="5" algn="ctr">
              <a:lnSpc>
                <a:spcPct val="100000"/>
              </a:lnSpc>
              <a:spcBef>
                <a:spcPts val="0"/>
              </a:spcBef>
              <a:spcAft>
                <a:spcPts val="0"/>
              </a:spcAft>
              <a:buClr>
                <a:schemeClr val="accent1"/>
              </a:buClr>
              <a:buSzPts val="1600"/>
              <a:buNone/>
              <a:defRPr sz="1600">
                <a:solidFill>
                  <a:schemeClr val="accent1"/>
                </a:solidFill>
              </a:defRPr>
            </a:lvl6pPr>
            <a:lvl7pPr lvl="6" algn="ctr">
              <a:lnSpc>
                <a:spcPct val="100000"/>
              </a:lnSpc>
              <a:spcBef>
                <a:spcPts val="0"/>
              </a:spcBef>
              <a:spcAft>
                <a:spcPts val="0"/>
              </a:spcAft>
              <a:buClr>
                <a:schemeClr val="accent1"/>
              </a:buClr>
              <a:buSzPts val="1600"/>
              <a:buNone/>
              <a:defRPr sz="1600">
                <a:solidFill>
                  <a:schemeClr val="accent1"/>
                </a:solidFill>
              </a:defRPr>
            </a:lvl7pPr>
            <a:lvl8pPr lvl="7" algn="ctr">
              <a:lnSpc>
                <a:spcPct val="100000"/>
              </a:lnSpc>
              <a:spcBef>
                <a:spcPts val="0"/>
              </a:spcBef>
              <a:spcAft>
                <a:spcPts val="0"/>
              </a:spcAft>
              <a:buClr>
                <a:schemeClr val="accent1"/>
              </a:buClr>
              <a:buSzPts val="1600"/>
              <a:buNone/>
              <a:defRPr sz="1600">
                <a:solidFill>
                  <a:schemeClr val="accent1"/>
                </a:solidFill>
              </a:defRPr>
            </a:lvl8pPr>
            <a:lvl9pPr lvl="8" algn="ctr">
              <a:lnSpc>
                <a:spcPct val="100000"/>
              </a:lnSpc>
              <a:spcBef>
                <a:spcPts val="0"/>
              </a:spcBef>
              <a:spcAft>
                <a:spcPts val="0"/>
              </a:spcAft>
              <a:buClr>
                <a:schemeClr val="accent1"/>
              </a:buClr>
              <a:buSzPts val="1600"/>
              <a:buNone/>
              <a:defRPr sz="1600">
                <a:solidFill>
                  <a:schemeClr val="accent1"/>
                </a:solidFill>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blipFill>
          <a:blip r:embed="rId2">
            <a:alphaModFix/>
          </a:blip>
          <a:stretch>
            <a:fillRect/>
          </a:stretch>
        </a:blipFill>
      </p:bgPr>
    </p:bg>
    <p:spTree>
      <p:nvGrpSpPr>
        <p:cNvPr id="66" name="Shape 66"/>
        <p:cNvGrpSpPr/>
        <p:nvPr/>
      </p:nvGrpSpPr>
      <p:grpSpPr>
        <a:xfrm>
          <a:off x="0" y="0"/>
          <a:ext cx="0" cy="0"/>
          <a:chOff x="0" y="0"/>
          <a:chExt cx="0" cy="0"/>
        </a:xfrm>
      </p:grpSpPr>
      <p:sp>
        <p:nvSpPr>
          <p:cNvPr id="67" name="Google Shape;67;p28"/>
          <p:cNvSpPr txBox="1"/>
          <p:nvPr>
            <p:ph idx="1" type="body"/>
          </p:nvPr>
        </p:nvSpPr>
        <p:spPr>
          <a:xfrm>
            <a:off x="2895150" y="1489800"/>
            <a:ext cx="3353700" cy="1521300"/>
          </a:xfrm>
          <a:prstGeom prst="rect">
            <a:avLst/>
          </a:prstGeom>
          <a:noFill/>
          <a:ln>
            <a:noFill/>
          </a:ln>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Clr>
                <a:srgbClr val="FFFFFF"/>
              </a:buClr>
              <a:buSzPts val="1800"/>
              <a:buNone/>
              <a:defRPr>
                <a:solidFill>
                  <a:srgbClr val="FFFFFF"/>
                </a:solidFill>
              </a:defRPr>
            </a:lvl1pPr>
          </a:lstStyle>
          <a:p/>
        </p:txBody>
      </p:sp>
      <p:sp>
        <p:nvSpPr>
          <p:cNvPr id="68" name="Google Shape;68;p28"/>
          <p:cNvSpPr txBox="1"/>
          <p:nvPr>
            <p:ph type="title"/>
          </p:nvPr>
        </p:nvSpPr>
        <p:spPr>
          <a:xfrm>
            <a:off x="2250700" y="4125625"/>
            <a:ext cx="4642500" cy="475200"/>
          </a:xfrm>
          <a:prstGeom prst="rect">
            <a:avLst/>
          </a:prstGeom>
          <a:noFill/>
          <a:ln>
            <a:noFill/>
          </a:ln>
        </p:spPr>
        <p:txBody>
          <a:bodyPr anchorCtr="0" anchor="ctr" bIns="91425" lIns="91425" spcFirstLastPara="1" rIns="91425" wrap="square" tIns="91425">
            <a:noAutofit/>
          </a:bodyPr>
          <a:lstStyle>
            <a:lvl1pPr lvl="0" algn="ctr">
              <a:lnSpc>
                <a:spcPct val="50000"/>
              </a:lnSpc>
              <a:spcBef>
                <a:spcPts val="0"/>
              </a:spcBef>
              <a:spcAft>
                <a:spcPts val="0"/>
              </a:spcAft>
              <a:buClr>
                <a:schemeClr val="accent1"/>
              </a:buClr>
              <a:buSzPts val="5000"/>
              <a:buNone/>
              <a:defRPr sz="5000">
                <a:solidFill>
                  <a:schemeClr val="accent1"/>
                </a:solidFill>
              </a:defRPr>
            </a:lvl1pPr>
            <a:lvl2pPr lvl="1" algn="ctr">
              <a:lnSpc>
                <a:spcPct val="100000"/>
              </a:lnSpc>
              <a:spcBef>
                <a:spcPts val="0"/>
              </a:spcBef>
              <a:spcAft>
                <a:spcPts val="0"/>
              </a:spcAft>
              <a:buClr>
                <a:schemeClr val="accent1"/>
              </a:buClr>
              <a:buSzPts val="3000"/>
              <a:buNone/>
              <a:defRPr>
                <a:solidFill>
                  <a:schemeClr val="accent1"/>
                </a:solidFill>
              </a:defRPr>
            </a:lvl2pPr>
            <a:lvl3pPr lvl="2" algn="ctr">
              <a:lnSpc>
                <a:spcPct val="100000"/>
              </a:lnSpc>
              <a:spcBef>
                <a:spcPts val="0"/>
              </a:spcBef>
              <a:spcAft>
                <a:spcPts val="0"/>
              </a:spcAft>
              <a:buClr>
                <a:schemeClr val="accent1"/>
              </a:buClr>
              <a:buSzPts val="3000"/>
              <a:buNone/>
              <a:defRPr>
                <a:solidFill>
                  <a:schemeClr val="accent1"/>
                </a:solidFill>
              </a:defRPr>
            </a:lvl3pPr>
            <a:lvl4pPr lvl="3" algn="ctr">
              <a:lnSpc>
                <a:spcPct val="100000"/>
              </a:lnSpc>
              <a:spcBef>
                <a:spcPts val="0"/>
              </a:spcBef>
              <a:spcAft>
                <a:spcPts val="0"/>
              </a:spcAft>
              <a:buClr>
                <a:schemeClr val="accent1"/>
              </a:buClr>
              <a:buSzPts val="3000"/>
              <a:buNone/>
              <a:defRPr>
                <a:solidFill>
                  <a:schemeClr val="accent1"/>
                </a:solidFill>
              </a:defRPr>
            </a:lvl4pPr>
            <a:lvl5pPr lvl="4" algn="ctr">
              <a:lnSpc>
                <a:spcPct val="100000"/>
              </a:lnSpc>
              <a:spcBef>
                <a:spcPts val="0"/>
              </a:spcBef>
              <a:spcAft>
                <a:spcPts val="0"/>
              </a:spcAft>
              <a:buClr>
                <a:schemeClr val="accent1"/>
              </a:buClr>
              <a:buSzPts val="3000"/>
              <a:buNone/>
              <a:defRPr>
                <a:solidFill>
                  <a:schemeClr val="accent1"/>
                </a:solidFill>
              </a:defRPr>
            </a:lvl5pPr>
            <a:lvl6pPr lvl="5" algn="ctr">
              <a:lnSpc>
                <a:spcPct val="100000"/>
              </a:lnSpc>
              <a:spcBef>
                <a:spcPts val="0"/>
              </a:spcBef>
              <a:spcAft>
                <a:spcPts val="0"/>
              </a:spcAft>
              <a:buClr>
                <a:schemeClr val="accent1"/>
              </a:buClr>
              <a:buSzPts val="3000"/>
              <a:buNone/>
              <a:defRPr>
                <a:solidFill>
                  <a:schemeClr val="accent1"/>
                </a:solidFill>
              </a:defRPr>
            </a:lvl6pPr>
            <a:lvl7pPr lvl="6" algn="ctr">
              <a:lnSpc>
                <a:spcPct val="100000"/>
              </a:lnSpc>
              <a:spcBef>
                <a:spcPts val="0"/>
              </a:spcBef>
              <a:spcAft>
                <a:spcPts val="0"/>
              </a:spcAft>
              <a:buClr>
                <a:schemeClr val="accent1"/>
              </a:buClr>
              <a:buSzPts val="3000"/>
              <a:buNone/>
              <a:defRPr>
                <a:solidFill>
                  <a:schemeClr val="accent1"/>
                </a:solidFill>
              </a:defRPr>
            </a:lvl7pPr>
            <a:lvl8pPr lvl="7" algn="ctr">
              <a:lnSpc>
                <a:spcPct val="100000"/>
              </a:lnSpc>
              <a:spcBef>
                <a:spcPts val="0"/>
              </a:spcBef>
              <a:spcAft>
                <a:spcPts val="0"/>
              </a:spcAft>
              <a:buClr>
                <a:schemeClr val="accent1"/>
              </a:buClr>
              <a:buSzPts val="3000"/>
              <a:buNone/>
              <a:defRPr>
                <a:solidFill>
                  <a:schemeClr val="accent1"/>
                </a:solidFill>
              </a:defRPr>
            </a:lvl8pPr>
            <a:lvl9pPr lvl="8" algn="ctr">
              <a:lnSpc>
                <a:spcPct val="100000"/>
              </a:lnSpc>
              <a:spcBef>
                <a:spcPts val="0"/>
              </a:spcBef>
              <a:spcAft>
                <a:spcPts val="0"/>
              </a:spcAft>
              <a:buClr>
                <a:schemeClr val="accent1"/>
              </a:buClr>
              <a:buSzPts val="3000"/>
              <a:buNone/>
              <a:defRPr>
                <a:solidFill>
                  <a:schemeClr val="accent1"/>
                </a:solidFill>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blipFill>
          <a:blip r:embed="rId2">
            <a:alphaModFix/>
          </a:blip>
          <a:stretch>
            <a:fillRect/>
          </a:stretch>
        </a:blipFill>
      </p:bgPr>
    </p:bg>
    <p:spTree>
      <p:nvGrpSpPr>
        <p:cNvPr id="69" name="Shape 69"/>
        <p:cNvGrpSpPr/>
        <p:nvPr/>
      </p:nvGrpSpPr>
      <p:grpSpPr>
        <a:xfrm>
          <a:off x="0" y="0"/>
          <a:ext cx="0" cy="0"/>
          <a:chOff x="0" y="0"/>
          <a:chExt cx="0" cy="0"/>
        </a:xfrm>
      </p:grpSpPr>
      <p:sp>
        <p:nvSpPr>
          <p:cNvPr id="70" name="Google Shape;70;p29"/>
          <p:cNvSpPr txBox="1"/>
          <p:nvPr>
            <p:ph type="title"/>
          </p:nvPr>
        </p:nvSpPr>
        <p:spPr>
          <a:xfrm>
            <a:off x="4572000" y="1142725"/>
            <a:ext cx="3861300" cy="1842300"/>
          </a:xfrm>
          <a:prstGeom prst="rect">
            <a:avLst/>
          </a:prstGeom>
          <a:noFill/>
          <a:ln>
            <a:noFill/>
          </a:ln>
        </p:spPr>
        <p:txBody>
          <a:bodyPr anchorCtr="0" anchor="b" bIns="91425" lIns="91425" spcFirstLastPara="1" rIns="91425" wrap="square" tIns="91425">
            <a:noAutofit/>
          </a:bodyPr>
          <a:lstStyle>
            <a:lvl1pPr lvl="0" algn="r">
              <a:lnSpc>
                <a:spcPct val="70000"/>
              </a:lnSpc>
              <a:spcBef>
                <a:spcPts val="0"/>
              </a:spcBef>
              <a:spcAft>
                <a:spcPts val="0"/>
              </a:spcAft>
              <a:buClr>
                <a:schemeClr val="accent1"/>
              </a:buClr>
              <a:buSzPts val="5000"/>
              <a:buNone/>
              <a:defRPr sz="5000">
                <a:solidFill>
                  <a:schemeClr val="accent1"/>
                </a:solidFill>
              </a:defRPr>
            </a:lvl1pPr>
            <a:lvl2pPr lvl="1" algn="r">
              <a:lnSpc>
                <a:spcPct val="70000"/>
              </a:lnSpc>
              <a:spcBef>
                <a:spcPts val="0"/>
              </a:spcBef>
              <a:spcAft>
                <a:spcPts val="0"/>
              </a:spcAft>
              <a:buClr>
                <a:schemeClr val="accent1"/>
              </a:buClr>
              <a:buSzPts val="5000"/>
              <a:buNone/>
              <a:defRPr sz="5000">
                <a:solidFill>
                  <a:schemeClr val="accent1"/>
                </a:solidFill>
              </a:defRPr>
            </a:lvl2pPr>
            <a:lvl3pPr lvl="2" algn="r">
              <a:lnSpc>
                <a:spcPct val="70000"/>
              </a:lnSpc>
              <a:spcBef>
                <a:spcPts val="0"/>
              </a:spcBef>
              <a:spcAft>
                <a:spcPts val="0"/>
              </a:spcAft>
              <a:buClr>
                <a:schemeClr val="accent1"/>
              </a:buClr>
              <a:buSzPts val="5000"/>
              <a:buNone/>
              <a:defRPr sz="5000">
                <a:solidFill>
                  <a:schemeClr val="accent1"/>
                </a:solidFill>
              </a:defRPr>
            </a:lvl3pPr>
            <a:lvl4pPr lvl="3" algn="r">
              <a:lnSpc>
                <a:spcPct val="70000"/>
              </a:lnSpc>
              <a:spcBef>
                <a:spcPts val="0"/>
              </a:spcBef>
              <a:spcAft>
                <a:spcPts val="0"/>
              </a:spcAft>
              <a:buClr>
                <a:schemeClr val="accent1"/>
              </a:buClr>
              <a:buSzPts val="5000"/>
              <a:buNone/>
              <a:defRPr sz="5000">
                <a:solidFill>
                  <a:schemeClr val="accent1"/>
                </a:solidFill>
              </a:defRPr>
            </a:lvl4pPr>
            <a:lvl5pPr lvl="4" algn="r">
              <a:lnSpc>
                <a:spcPct val="70000"/>
              </a:lnSpc>
              <a:spcBef>
                <a:spcPts val="0"/>
              </a:spcBef>
              <a:spcAft>
                <a:spcPts val="0"/>
              </a:spcAft>
              <a:buClr>
                <a:schemeClr val="accent1"/>
              </a:buClr>
              <a:buSzPts val="5000"/>
              <a:buNone/>
              <a:defRPr sz="5000">
                <a:solidFill>
                  <a:schemeClr val="accent1"/>
                </a:solidFill>
              </a:defRPr>
            </a:lvl5pPr>
            <a:lvl6pPr lvl="5" algn="r">
              <a:lnSpc>
                <a:spcPct val="70000"/>
              </a:lnSpc>
              <a:spcBef>
                <a:spcPts val="0"/>
              </a:spcBef>
              <a:spcAft>
                <a:spcPts val="0"/>
              </a:spcAft>
              <a:buClr>
                <a:schemeClr val="accent1"/>
              </a:buClr>
              <a:buSzPts val="5000"/>
              <a:buNone/>
              <a:defRPr sz="5000">
                <a:solidFill>
                  <a:schemeClr val="accent1"/>
                </a:solidFill>
              </a:defRPr>
            </a:lvl6pPr>
            <a:lvl7pPr lvl="6" algn="r">
              <a:lnSpc>
                <a:spcPct val="70000"/>
              </a:lnSpc>
              <a:spcBef>
                <a:spcPts val="0"/>
              </a:spcBef>
              <a:spcAft>
                <a:spcPts val="0"/>
              </a:spcAft>
              <a:buClr>
                <a:schemeClr val="accent1"/>
              </a:buClr>
              <a:buSzPts val="5000"/>
              <a:buNone/>
              <a:defRPr sz="5000">
                <a:solidFill>
                  <a:schemeClr val="accent1"/>
                </a:solidFill>
              </a:defRPr>
            </a:lvl7pPr>
            <a:lvl8pPr lvl="7" algn="r">
              <a:lnSpc>
                <a:spcPct val="70000"/>
              </a:lnSpc>
              <a:spcBef>
                <a:spcPts val="0"/>
              </a:spcBef>
              <a:spcAft>
                <a:spcPts val="0"/>
              </a:spcAft>
              <a:buClr>
                <a:schemeClr val="accent1"/>
              </a:buClr>
              <a:buSzPts val="5000"/>
              <a:buNone/>
              <a:defRPr sz="5000">
                <a:solidFill>
                  <a:schemeClr val="accent1"/>
                </a:solidFill>
              </a:defRPr>
            </a:lvl8pPr>
            <a:lvl9pPr lvl="8" algn="r">
              <a:lnSpc>
                <a:spcPct val="70000"/>
              </a:lnSpc>
              <a:spcBef>
                <a:spcPts val="0"/>
              </a:spcBef>
              <a:spcAft>
                <a:spcPts val="0"/>
              </a:spcAft>
              <a:buClr>
                <a:schemeClr val="accent1"/>
              </a:buClr>
              <a:buSzPts val="5000"/>
              <a:buNone/>
              <a:defRPr sz="5000">
                <a:solidFill>
                  <a:schemeClr val="accent1"/>
                </a:solidFill>
              </a:defRPr>
            </a:lvl9pPr>
          </a:lstStyle>
          <a:p/>
        </p:txBody>
      </p:sp>
      <p:sp>
        <p:nvSpPr>
          <p:cNvPr id="71" name="Google Shape;71;p29"/>
          <p:cNvSpPr txBox="1"/>
          <p:nvPr>
            <p:ph idx="1" type="body"/>
          </p:nvPr>
        </p:nvSpPr>
        <p:spPr>
          <a:xfrm>
            <a:off x="5189150" y="3061175"/>
            <a:ext cx="3244200" cy="939600"/>
          </a:xfrm>
          <a:prstGeom prst="rect">
            <a:avLst/>
          </a:prstGeom>
          <a:noFill/>
          <a:ln>
            <a:noFill/>
          </a:ln>
        </p:spPr>
        <p:txBody>
          <a:bodyPr anchorCtr="0" anchor="t" bIns="91425" lIns="91425" spcFirstLastPara="1" rIns="91425" wrap="square" tIns="91425">
            <a:noAutofit/>
          </a:bodyPr>
          <a:lstStyle>
            <a:lvl1pPr indent="-317500" lvl="0" marL="457200" algn="r">
              <a:lnSpc>
                <a:spcPct val="100000"/>
              </a:lnSpc>
              <a:spcBef>
                <a:spcPts val="0"/>
              </a:spcBef>
              <a:spcAft>
                <a:spcPts val="0"/>
              </a:spcAft>
              <a:buClr>
                <a:srgbClr val="FFFFFF"/>
              </a:buClr>
              <a:buSzPts val="1400"/>
              <a:buChar char="●"/>
              <a:defRPr sz="1400">
                <a:solidFill>
                  <a:srgbClr val="FFFFFF"/>
                </a:solidFill>
              </a:defRPr>
            </a:lvl1pPr>
            <a:lvl2pPr indent="-317500" lvl="1" marL="914400" algn="r">
              <a:lnSpc>
                <a:spcPct val="100000"/>
              </a:lnSpc>
              <a:spcBef>
                <a:spcPts val="0"/>
              </a:spcBef>
              <a:spcAft>
                <a:spcPts val="0"/>
              </a:spcAft>
              <a:buClr>
                <a:srgbClr val="FFFFFF"/>
              </a:buClr>
              <a:buSzPts val="1400"/>
              <a:buChar char="○"/>
              <a:defRPr>
                <a:solidFill>
                  <a:srgbClr val="FFFFFF"/>
                </a:solidFill>
              </a:defRPr>
            </a:lvl2pPr>
            <a:lvl3pPr indent="-317500" lvl="2" marL="1371600" algn="r">
              <a:lnSpc>
                <a:spcPct val="100000"/>
              </a:lnSpc>
              <a:spcBef>
                <a:spcPts val="0"/>
              </a:spcBef>
              <a:spcAft>
                <a:spcPts val="0"/>
              </a:spcAft>
              <a:buClr>
                <a:srgbClr val="FFFFFF"/>
              </a:buClr>
              <a:buSzPts val="1400"/>
              <a:buChar char="■"/>
              <a:defRPr>
                <a:solidFill>
                  <a:srgbClr val="FFFFFF"/>
                </a:solidFill>
              </a:defRPr>
            </a:lvl3pPr>
            <a:lvl4pPr indent="-317500" lvl="3" marL="1828800" algn="r">
              <a:lnSpc>
                <a:spcPct val="100000"/>
              </a:lnSpc>
              <a:spcBef>
                <a:spcPts val="0"/>
              </a:spcBef>
              <a:spcAft>
                <a:spcPts val="0"/>
              </a:spcAft>
              <a:buClr>
                <a:srgbClr val="FFFFFF"/>
              </a:buClr>
              <a:buSzPts val="1400"/>
              <a:buChar char="●"/>
              <a:defRPr>
                <a:solidFill>
                  <a:srgbClr val="FFFFFF"/>
                </a:solidFill>
              </a:defRPr>
            </a:lvl4pPr>
            <a:lvl5pPr indent="-317500" lvl="4" marL="2286000" algn="r">
              <a:lnSpc>
                <a:spcPct val="100000"/>
              </a:lnSpc>
              <a:spcBef>
                <a:spcPts val="0"/>
              </a:spcBef>
              <a:spcAft>
                <a:spcPts val="0"/>
              </a:spcAft>
              <a:buClr>
                <a:srgbClr val="FFFFFF"/>
              </a:buClr>
              <a:buSzPts val="1400"/>
              <a:buChar char="○"/>
              <a:defRPr>
                <a:solidFill>
                  <a:srgbClr val="FFFFFF"/>
                </a:solidFill>
              </a:defRPr>
            </a:lvl5pPr>
            <a:lvl6pPr indent="-317500" lvl="5" marL="2743200" algn="r">
              <a:lnSpc>
                <a:spcPct val="100000"/>
              </a:lnSpc>
              <a:spcBef>
                <a:spcPts val="0"/>
              </a:spcBef>
              <a:spcAft>
                <a:spcPts val="0"/>
              </a:spcAft>
              <a:buClr>
                <a:srgbClr val="FFFFFF"/>
              </a:buClr>
              <a:buSzPts val="1400"/>
              <a:buChar char="■"/>
              <a:defRPr>
                <a:solidFill>
                  <a:srgbClr val="FFFFFF"/>
                </a:solidFill>
              </a:defRPr>
            </a:lvl6pPr>
            <a:lvl7pPr indent="-317500" lvl="6" marL="3200400" algn="r">
              <a:lnSpc>
                <a:spcPct val="100000"/>
              </a:lnSpc>
              <a:spcBef>
                <a:spcPts val="0"/>
              </a:spcBef>
              <a:spcAft>
                <a:spcPts val="0"/>
              </a:spcAft>
              <a:buClr>
                <a:srgbClr val="FFFFFF"/>
              </a:buClr>
              <a:buSzPts val="1400"/>
              <a:buChar char="●"/>
              <a:defRPr>
                <a:solidFill>
                  <a:srgbClr val="FFFFFF"/>
                </a:solidFill>
              </a:defRPr>
            </a:lvl7pPr>
            <a:lvl8pPr indent="-317500" lvl="7" marL="3657600" algn="r">
              <a:lnSpc>
                <a:spcPct val="100000"/>
              </a:lnSpc>
              <a:spcBef>
                <a:spcPts val="0"/>
              </a:spcBef>
              <a:spcAft>
                <a:spcPts val="0"/>
              </a:spcAft>
              <a:buClr>
                <a:srgbClr val="FFFFFF"/>
              </a:buClr>
              <a:buSzPts val="1400"/>
              <a:buChar char="○"/>
              <a:defRPr>
                <a:solidFill>
                  <a:srgbClr val="FFFFFF"/>
                </a:solidFill>
              </a:defRPr>
            </a:lvl8pPr>
            <a:lvl9pPr indent="-317500" lvl="8" marL="4114800" algn="r">
              <a:lnSpc>
                <a:spcPct val="100000"/>
              </a:lnSpc>
              <a:spcBef>
                <a:spcPts val="0"/>
              </a:spcBef>
              <a:spcAft>
                <a:spcPts val="0"/>
              </a:spcAft>
              <a:buClr>
                <a:srgbClr val="FFFFFF"/>
              </a:buClr>
              <a:buSzPts val="1400"/>
              <a:buChar char="■"/>
              <a:defRPr>
                <a:solidFill>
                  <a:srgbClr val="FFFFFF"/>
                </a:solidFil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blipFill>
          <a:blip r:embed="rId2">
            <a:alphaModFix/>
          </a:blip>
          <a:stretch>
            <a:fillRect/>
          </a:stretch>
        </a:blipFill>
      </p:bgPr>
    </p:bg>
    <p:spTree>
      <p:nvGrpSpPr>
        <p:cNvPr id="72" name="Shape 72"/>
        <p:cNvGrpSpPr/>
        <p:nvPr/>
      </p:nvGrpSpPr>
      <p:grpSpPr>
        <a:xfrm>
          <a:off x="0" y="0"/>
          <a:ext cx="0" cy="0"/>
          <a:chOff x="0" y="0"/>
          <a:chExt cx="0" cy="0"/>
        </a:xfrm>
      </p:grpSpPr>
      <p:sp>
        <p:nvSpPr>
          <p:cNvPr id="73" name="Google Shape;73;p30"/>
          <p:cNvSpPr txBox="1"/>
          <p:nvPr>
            <p:ph type="title"/>
          </p:nvPr>
        </p:nvSpPr>
        <p:spPr>
          <a:xfrm>
            <a:off x="710700" y="1233175"/>
            <a:ext cx="3861300" cy="14823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Clr>
                <a:schemeClr val="accent1"/>
              </a:buClr>
              <a:buSzPts val="4200"/>
              <a:buNone/>
              <a:defRPr sz="4200">
                <a:solidFill>
                  <a:schemeClr val="accent1"/>
                </a:solidFill>
              </a:defRPr>
            </a:lvl1pPr>
            <a:lvl2pPr lvl="1" algn="ctr">
              <a:lnSpc>
                <a:spcPct val="100000"/>
              </a:lnSpc>
              <a:spcBef>
                <a:spcPts val="0"/>
              </a:spcBef>
              <a:spcAft>
                <a:spcPts val="0"/>
              </a:spcAft>
              <a:buClr>
                <a:schemeClr val="accent1"/>
              </a:buClr>
              <a:buSzPts val="4200"/>
              <a:buNone/>
              <a:defRPr sz="4200">
                <a:solidFill>
                  <a:schemeClr val="accent1"/>
                </a:solidFill>
              </a:defRPr>
            </a:lvl2pPr>
            <a:lvl3pPr lvl="2" algn="ctr">
              <a:lnSpc>
                <a:spcPct val="100000"/>
              </a:lnSpc>
              <a:spcBef>
                <a:spcPts val="0"/>
              </a:spcBef>
              <a:spcAft>
                <a:spcPts val="0"/>
              </a:spcAft>
              <a:buClr>
                <a:schemeClr val="accent1"/>
              </a:buClr>
              <a:buSzPts val="4200"/>
              <a:buNone/>
              <a:defRPr sz="4200">
                <a:solidFill>
                  <a:schemeClr val="accent1"/>
                </a:solidFill>
              </a:defRPr>
            </a:lvl3pPr>
            <a:lvl4pPr lvl="3" algn="ctr">
              <a:lnSpc>
                <a:spcPct val="100000"/>
              </a:lnSpc>
              <a:spcBef>
                <a:spcPts val="0"/>
              </a:spcBef>
              <a:spcAft>
                <a:spcPts val="0"/>
              </a:spcAft>
              <a:buClr>
                <a:schemeClr val="accent1"/>
              </a:buClr>
              <a:buSzPts val="4200"/>
              <a:buNone/>
              <a:defRPr sz="4200">
                <a:solidFill>
                  <a:schemeClr val="accent1"/>
                </a:solidFill>
              </a:defRPr>
            </a:lvl4pPr>
            <a:lvl5pPr lvl="4" algn="ctr">
              <a:lnSpc>
                <a:spcPct val="100000"/>
              </a:lnSpc>
              <a:spcBef>
                <a:spcPts val="0"/>
              </a:spcBef>
              <a:spcAft>
                <a:spcPts val="0"/>
              </a:spcAft>
              <a:buClr>
                <a:schemeClr val="accent1"/>
              </a:buClr>
              <a:buSzPts val="4200"/>
              <a:buNone/>
              <a:defRPr sz="4200">
                <a:solidFill>
                  <a:schemeClr val="accent1"/>
                </a:solidFill>
              </a:defRPr>
            </a:lvl5pPr>
            <a:lvl6pPr lvl="5" algn="ctr">
              <a:lnSpc>
                <a:spcPct val="100000"/>
              </a:lnSpc>
              <a:spcBef>
                <a:spcPts val="0"/>
              </a:spcBef>
              <a:spcAft>
                <a:spcPts val="0"/>
              </a:spcAft>
              <a:buClr>
                <a:schemeClr val="accent1"/>
              </a:buClr>
              <a:buSzPts val="4200"/>
              <a:buNone/>
              <a:defRPr sz="4200">
                <a:solidFill>
                  <a:schemeClr val="accent1"/>
                </a:solidFill>
              </a:defRPr>
            </a:lvl6pPr>
            <a:lvl7pPr lvl="6" algn="ctr">
              <a:lnSpc>
                <a:spcPct val="100000"/>
              </a:lnSpc>
              <a:spcBef>
                <a:spcPts val="0"/>
              </a:spcBef>
              <a:spcAft>
                <a:spcPts val="0"/>
              </a:spcAft>
              <a:buClr>
                <a:schemeClr val="accent1"/>
              </a:buClr>
              <a:buSzPts val="4200"/>
              <a:buNone/>
              <a:defRPr sz="4200">
                <a:solidFill>
                  <a:schemeClr val="accent1"/>
                </a:solidFill>
              </a:defRPr>
            </a:lvl7pPr>
            <a:lvl8pPr lvl="7" algn="ctr">
              <a:lnSpc>
                <a:spcPct val="100000"/>
              </a:lnSpc>
              <a:spcBef>
                <a:spcPts val="0"/>
              </a:spcBef>
              <a:spcAft>
                <a:spcPts val="0"/>
              </a:spcAft>
              <a:buClr>
                <a:schemeClr val="accent1"/>
              </a:buClr>
              <a:buSzPts val="4200"/>
              <a:buNone/>
              <a:defRPr sz="4200">
                <a:solidFill>
                  <a:schemeClr val="accent1"/>
                </a:solidFill>
              </a:defRPr>
            </a:lvl8pPr>
            <a:lvl9pPr lvl="8" algn="ctr">
              <a:lnSpc>
                <a:spcPct val="100000"/>
              </a:lnSpc>
              <a:spcBef>
                <a:spcPts val="0"/>
              </a:spcBef>
              <a:spcAft>
                <a:spcPts val="0"/>
              </a:spcAft>
              <a:buClr>
                <a:schemeClr val="accent1"/>
              </a:buClr>
              <a:buSzPts val="4200"/>
              <a:buNone/>
              <a:defRPr sz="4200">
                <a:solidFill>
                  <a:schemeClr val="accent1"/>
                </a:solidFill>
              </a:defRPr>
            </a:lvl9pPr>
          </a:lstStyle>
          <a:p/>
        </p:txBody>
      </p:sp>
      <p:sp>
        <p:nvSpPr>
          <p:cNvPr id="74" name="Google Shape;74;p30"/>
          <p:cNvSpPr txBox="1"/>
          <p:nvPr>
            <p:ph idx="1" type="subTitle"/>
          </p:nvPr>
        </p:nvSpPr>
        <p:spPr>
          <a:xfrm>
            <a:off x="710700" y="2803075"/>
            <a:ext cx="3861300" cy="12351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Clr>
                <a:schemeClr val="accent1"/>
              </a:buClr>
              <a:buSzPts val="2100"/>
              <a:buNone/>
              <a:defRPr sz="2100">
                <a:solidFill>
                  <a:schemeClr val="accent1"/>
                </a:solidFill>
              </a:defRPr>
            </a:lvl1pPr>
            <a:lvl2pPr lvl="1" algn="ctr">
              <a:lnSpc>
                <a:spcPct val="100000"/>
              </a:lnSpc>
              <a:spcBef>
                <a:spcPts val="0"/>
              </a:spcBef>
              <a:spcAft>
                <a:spcPts val="0"/>
              </a:spcAft>
              <a:buClr>
                <a:schemeClr val="accent1"/>
              </a:buClr>
              <a:buSzPts val="2100"/>
              <a:buNone/>
              <a:defRPr sz="2100">
                <a:solidFill>
                  <a:schemeClr val="accent1"/>
                </a:solidFill>
              </a:defRPr>
            </a:lvl2pPr>
            <a:lvl3pPr lvl="2" algn="ctr">
              <a:lnSpc>
                <a:spcPct val="100000"/>
              </a:lnSpc>
              <a:spcBef>
                <a:spcPts val="0"/>
              </a:spcBef>
              <a:spcAft>
                <a:spcPts val="0"/>
              </a:spcAft>
              <a:buClr>
                <a:schemeClr val="accent1"/>
              </a:buClr>
              <a:buSzPts val="2100"/>
              <a:buNone/>
              <a:defRPr sz="2100">
                <a:solidFill>
                  <a:schemeClr val="accent1"/>
                </a:solidFill>
              </a:defRPr>
            </a:lvl3pPr>
            <a:lvl4pPr lvl="3" algn="ctr">
              <a:lnSpc>
                <a:spcPct val="100000"/>
              </a:lnSpc>
              <a:spcBef>
                <a:spcPts val="0"/>
              </a:spcBef>
              <a:spcAft>
                <a:spcPts val="0"/>
              </a:spcAft>
              <a:buClr>
                <a:schemeClr val="accent1"/>
              </a:buClr>
              <a:buSzPts val="2100"/>
              <a:buNone/>
              <a:defRPr sz="2100">
                <a:solidFill>
                  <a:schemeClr val="accent1"/>
                </a:solidFill>
              </a:defRPr>
            </a:lvl4pPr>
            <a:lvl5pPr lvl="4" algn="ctr">
              <a:lnSpc>
                <a:spcPct val="100000"/>
              </a:lnSpc>
              <a:spcBef>
                <a:spcPts val="0"/>
              </a:spcBef>
              <a:spcAft>
                <a:spcPts val="0"/>
              </a:spcAft>
              <a:buClr>
                <a:schemeClr val="accent1"/>
              </a:buClr>
              <a:buSzPts val="2100"/>
              <a:buNone/>
              <a:defRPr sz="2100">
                <a:solidFill>
                  <a:schemeClr val="accent1"/>
                </a:solidFill>
              </a:defRPr>
            </a:lvl5pPr>
            <a:lvl6pPr lvl="5" algn="ctr">
              <a:lnSpc>
                <a:spcPct val="100000"/>
              </a:lnSpc>
              <a:spcBef>
                <a:spcPts val="0"/>
              </a:spcBef>
              <a:spcAft>
                <a:spcPts val="0"/>
              </a:spcAft>
              <a:buClr>
                <a:schemeClr val="accent1"/>
              </a:buClr>
              <a:buSzPts val="2100"/>
              <a:buNone/>
              <a:defRPr sz="2100">
                <a:solidFill>
                  <a:schemeClr val="accent1"/>
                </a:solidFill>
              </a:defRPr>
            </a:lvl6pPr>
            <a:lvl7pPr lvl="6" algn="ctr">
              <a:lnSpc>
                <a:spcPct val="100000"/>
              </a:lnSpc>
              <a:spcBef>
                <a:spcPts val="0"/>
              </a:spcBef>
              <a:spcAft>
                <a:spcPts val="0"/>
              </a:spcAft>
              <a:buClr>
                <a:schemeClr val="accent1"/>
              </a:buClr>
              <a:buSzPts val="2100"/>
              <a:buNone/>
              <a:defRPr sz="2100">
                <a:solidFill>
                  <a:schemeClr val="accent1"/>
                </a:solidFill>
              </a:defRPr>
            </a:lvl7pPr>
            <a:lvl8pPr lvl="7" algn="ctr">
              <a:lnSpc>
                <a:spcPct val="100000"/>
              </a:lnSpc>
              <a:spcBef>
                <a:spcPts val="0"/>
              </a:spcBef>
              <a:spcAft>
                <a:spcPts val="0"/>
              </a:spcAft>
              <a:buClr>
                <a:schemeClr val="accent1"/>
              </a:buClr>
              <a:buSzPts val="2100"/>
              <a:buNone/>
              <a:defRPr sz="2100">
                <a:solidFill>
                  <a:schemeClr val="accent1"/>
                </a:solidFill>
              </a:defRPr>
            </a:lvl8pPr>
            <a:lvl9pPr lvl="8" algn="ctr">
              <a:lnSpc>
                <a:spcPct val="100000"/>
              </a:lnSpc>
              <a:spcBef>
                <a:spcPts val="0"/>
              </a:spcBef>
              <a:spcAft>
                <a:spcPts val="0"/>
              </a:spcAft>
              <a:buClr>
                <a:schemeClr val="accent1"/>
              </a:buClr>
              <a:buSzPts val="2100"/>
              <a:buNone/>
              <a:defRPr sz="2100">
                <a:solidFill>
                  <a:schemeClr val="accent1"/>
                </a:solidFill>
              </a:defRPr>
            </a:lvl9pPr>
          </a:lstStyle>
          <a:p/>
        </p:txBody>
      </p:sp>
      <p:sp>
        <p:nvSpPr>
          <p:cNvPr id="75" name="Google Shape;75;p30"/>
          <p:cNvSpPr txBox="1"/>
          <p:nvPr>
            <p:ph idx="2" type="body"/>
          </p:nvPr>
        </p:nvSpPr>
        <p:spPr>
          <a:xfrm>
            <a:off x="4572000" y="724075"/>
            <a:ext cx="3861300" cy="3695100"/>
          </a:xfrm>
          <a:prstGeom prst="rect">
            <a:avLst/>
          </a:prstGeom>
          <a:noFill/>
          <a:ln>
            <a:noFill/>
          </a:ln>
        </p:spPr>
        <p:txBody>
          <a:bodyPr anchorCtr="0" anchor="ctr" bIns="91425" lIns="91425" spcFirstLastPara="1" rIns="91425" wrap="square" tIns="91425">
            <a:noAutofit/>
          </a:bodyPr>
          <a:lstStyle>
            <a:lvl1pPr indent="-342900" lvl="0" marL="457200" algn="l">
              <a:lnSpc>
                <a:spcPct val="115000"/>
              </a:lnSpc>
              <a:spcBef>
                <a:spcPts val="0"/>
              </a:spcBef>
              <a:spcAft>
                <a:spcPts val="0"/>
              </a:spcAft>
              <a:buClr>
                <a:srgbClr val="FFFFFF"/>
              </a:buClr>
              <a:buSzPts val="1800"/>
              <a:buChar char="●"/>
              <a:defRPr>
                <a:solidFill>
                  <a:srgbClr val="FFFFFF"/>
                </a:solidFill>
              </a:defRPr>
            </a:lvl1pPr>
            <a:lvl2pPr indent="-317500" lvl="1" marL="914400" algn="l">
              <a:lnSpc>
                <a:spcPct val="115000"/>
              </a:lnSpc>
              <a:spcBef>
                <a:spcPts val="1600"/>
              </a:spcBef>
              <a:spcAft>
                <a:spcPts val="0"/>
              </a:spcAft>
              <a:buClr>
                <a:srgbClr val="FFFFFF"/>
              </a:buClr>
              <a:buSzPts val="1400"/>
              <a:buChar char="○"/>
              <a:defRPr>
                <a:solidFill>
                  <a:srgbClr val="FFFFFF"/>
                </a:solidFill>
              </a:defRPr>
            </a:lvl2pPr>
            <a:lvl3pPr indent="-317500" lvl="2" marL="1371600" algn="l">
              <a:lnSpc>
                <a:spcPct val="115000"/>
              </a:lnSpc>
              <a:spcBef>
                <a:spcPts val="1600"/>
              </a:spcBef>
              <a:spcAft>
                <a:spcPts val="0"/>
              </a:spcAft>
              <a:buClr>
                <a:srgbClr val="FFFFFF"/>
              </a:buClr>
              <a:buSzPts val="1400"/>
              <a:buChar char="■"/>
              <a:defRPr>
                <a:solidFill>
                  <a:srgbClr val="FFFFFF"/>
                </a:solidFill>
              </a:defRPr>
            </a:lvl3pPr>
            <a:lvl4pPr indent="-317500" lvl="3" marL="1828800" algn="l">
              <a:lnSpc>
                <a:spcPct val="115000"/>
              </a:lnSpc>
              <a:spcBef>
                <a:spcPts val="1600"/>
              </a:spcBef>
              <a:spcAft>
                <a:spcPts val="0"/>
              </a:spcAft>
              <a:buClr>
                <a:srgbClr val="FFFFFF"/>
              </a:buClr>
              <a:buSzPts val="1400"/>
              <a:buChar char="●"/>
              <a:defRPr>
                <a:solidFill>
                  <a:srgbClr val="FFFFFF"/>
                </a:solidFill>
              </a:defRPr>
            </a:lvl4pPr>
            <a:lvl5pPr indent="-317500" lvl="4" marL="2286000" algn="l">
              <a:lnSpc>
                <a:spcPct val="115000"/>
              </a:lnSpc>
              <a:spcBef>
                <a:spcPts val="1600"/>
              </a:spcBef>
              <a:spcAft>
                <a:spcPts val="0"/>
              </a:spcAft>
              <a:buClr>
                <a:srgbClr val="FFFFFF"/>
              </a:buClr>
              <a:buSzPts val="1400"/>
              <a:buChar char="○"/>
              <a:defRPr>
                <a:solidFill>
                  <a:srgbClr val="FFFFFF"/>
                </a:solidFill>
              </a:defRPr>
            </a:lvl5pPr>
            <a:lvl6pPr indent="-317500" lvl="5" marL="2743200" algn="l">
              <a:lnSpc>
                <a:spcPct val="115000"/>
              </a:lnSpc>
              <a:spcBef>
                <a:spcPts val="1600"/>
              </a:spcBef>
              <a:spcAft>
                <a:spcPts val="0"/>
              </a:spcAft>
              <a:buClr>
                <a:srgbClr val="FFFFFF"/>
              </a:buClr>
              <a:buSzPts val="1400"/>
              <a:buChar char="■"/>
              <a:defRPr>
                <a:solidFill>
                  <a:srgbClr val="FFFFFF"/>
                </a:solidFill>
              </a:defRPr>
            </a:lvl6pPr>
            <a:lvl7pPr indent="-317500" lvl="6" marL="3200400" algn="l">
              <a:lnSpc>
                <a:spcPct val="115000"/>
              </a:lnSpc>
              <a:spcBef>
                <a:spcPts val="1600"/>
              </a:spcBef>
              <a:spcAft>
                <a:spcPts val="0"/>
              </a:spcAft>
              <a:buClr>
                <a:srgbClr val="FFFFFF"/>
              </a:buClr>
              <a:buSzPts val="1400"/>
              <a:buChar char="●"/>
              <a:defRPr>
                <a:solidFill>
                  <a:srgbClr val="FFFFFF"/>
                </a:solidFill>
              </a:defRPr>
            </a:lvl7pPr>
            <a:lvl8pPr indent="-317500" lvl="7" marL="3657600" algn="l">
              <a:lnSpc>
                <a:spcPct val="115000"/>
              </a:lnSpc>
              <a:spcBef>
                <a:spcPts val="1600"/>
              </a:spcBef>
              <a:spcAft>
                <a:spcPts val="0"/>
              </a:spcAft>
              <a:buClr>
                <a:srgbClr val="FFFFFF"/>
              </a:buClr>
              <a:buSzPts val="1400"/>
              <a:buChar char="○"/>
              <a:defRPr>
                <a:solidFill>
                  <a:srgbClr val="FFFFFF"/>
                </a:solidFill>
              </a:defRPr>
            </a:lvl8pPr>
            <a:lvl9pPr indent="-317500" lvl="8" marL="4114800" algn="l">
              <a:lnSpc>
                <a:spcPct val="115000"/>
              </a:lnSpc>
              <a:spcBef>
                <a:spcPts val="1600"/>
              </a:spcBef>
              <a:spcAft>
                <a:spcPts val="1600"/>
              </a:spcAft>
              <a:buClr>
                <a:srgbClr val="FFFFFF"/>
              </a:buClr>
              <a:buSzPts val="1400"/>
              <a:buChar char="■"/>
              <a:defRPr>
                <a:solidFill>
                  <a:srgbClr val="FFFFFF"/>
                </a:solidFill>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76" name="Shape 76"/>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
    <p:bg>
      <p:bgPr>
        <a:blipFill>
          <a:blip r:embed="rId2">
            <a:alphaModFix/>
          </a:blip>
          <a:stretch>
            <a:fillRect/>
          </a:stretch>
        </a:blipFill>
      </p:bgPr>
    </p:bg>
    <p:spTree>
      <p:nvGrpSpPr>
        <p:cNvPr id="77" name="Shape 77"/>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blipFill>
          <a:blip r:embed="rId2">
            <a:alphaModFix/>
          </a:blip>
          <a:stretch>
            <a:fillRect/>
          </a:stretch>
        </a:blipFill>
      </p:bgPr>
    </p:bg>
    <p:spTree>
      <p:nvGrpSpPr>
        <p:cNvPr id="11" name="Shape 11"/>
        <p:cNvGrpSpPr/>
        <p:nvPr/>
      </p:nvGrpSpPr>
      <p:grpSpPr>
        <a:xfrm>
          <a:off x="0" y="0"/>
          <a:ext cx="0" cy="0"/>
          <a:chOff x="0" y="0"/>
          <a:chExt cx="0" cy="0"/>
        </a:xfrm>
      </p:grpSpPr>
      <p:sp>
        <p:nvSpPr>
          <p:cNvPr id="12" name="Google Shape;12;p19"/>
          <p:cNvSpPr txBox="1"/>
          <p:nvPr>
            <p:ph type="title"/>
          </p:nvPr>
        </p:nvSpPr>
        <p:spPr>
          <a:xfrm>
            <a:off x="710775" y="542675"/>
            <a:ext cx="4145400" cy="4058100"/>
          </a:xfrm>
          <a:prstGeom prst="rect">
            <a:avLst/>
          </a:prstGeom>
          <a:noFill/>
          <a:ln>
            <a:noFill/>
          </a:ln>
        </p:spPr>
        <p:txBody>
          <a:bodyPr anchorCtr="0" anchor="ctr" bIns="91425" lIns="91425" spcFirstLastPara="1" rIns="91425" wrap="square" tIns="91425">
            <a:noAutofit/>
          </a:bodyPr>
          <a:lstStyle>
            <a:lvl1pPr lvl="0" algn="l">
              <a:lnSpc>
                <a:spcPct val="70000"/>
              </a:lnSpc>
              <a:spcBef>
                <a:spcPts val="0"/>
              </a:spcBef>
              <a:spcAft>
                <a:spcPts val="0"/>
              </a:spcAft>
              <a:buClr>
                <a:schemeClr val="accent1"/>
              </a:buClr>
              <a:buSzPts val="8000"/>
              <a:buNone/>
              <a:defRPr sz="8000">
                <a:solidFill>
                  <a:schemeClr val="accent1"/>
                </a:solidFill>
              </a:defRPr>
            </a:lvl1pPr>
            <a:lvl2pPr lvl="1" algn="l">
              <a:lnSpc>
                <a:spcPct val="70000"/>
              </a:lnSpc>
              <a:spcBef>
                <a:spcPts val="0"/>
              </a:spcBef>
              <a:spcAft>
                <a:spcPts val="0"/>
              </a:spcAft>
              <a:buClr>
                <a:schemeClr val="accent1"/>
              </a:buClr>
              <a:buSzPts val="8000"/>
              <a:buNone/>
              <a:defRPr sz="8000">
                <a:solidFill>
                  <a:schemeClr val="accent1"/>
                </a:solidFill>
              </a:defRPr>
            </a:lvl2pPr>
            <a:lvl3pPr lvl="2" algn="l">
              <a:lnSpc>
                <a:spcPct val="70000"/>
              </a:lnSpc>
              <a:spcBef>
                <a:spcPts val="0"/>
              </a:spcBef>
              <a:spcAft>
                <a:spcPts val="0"/>
              </a:spcAft>
              <a:buClr>
                <a:schemeClr val="accent1"/>
              </a:buClr>
              <a:buSzPts val="8000"/>
              <a:buNone/>
              <a:defRPr sz="8000">
                <a:solidFill>
                  <a:schemeClr val="accent1"/>
                </a:solidFill>
              </a:defRPr>
            </a:lvl3pPr>
            <a:lvl4pPr lvl="3" algn="l">
              <a:lnSpc>
                <a:spcPct val="70000"/>
              </a:lnSpc>
              <a:spcBef>
                <a:spcPts val="0"/>
              </a:spcBef>
              <a:spcAft>
                <a:spcPts val="0"/>
              </a:spcAft>
              <a:buClr>
                <a:schemeClr val="accent1"/>
              </a:buClr>
              <a:buSzPts val="8000"/>
              <a:buNone/>
              <a:defRPr sz="8000">
                <a:solidFill>
                  <a:schemeClr val="accent1"/>
                </a:solidFill>
              </a:defRPr>
            </a:lvl4pPr>
            <a:lvl5pPr lvl="4" algn="l">
              <a:lnSpc>
                <a:spcPct val="70000"/>
              </a:lnSpc>
              <a:spcBef>
                <a:spcPts val="0"/>
              </a:spcBef>
              <a:spcAft>
                <a:spcPts val="0"/>
              </a:spcAft>
              <a:buClr>
                <a:schemeClr val="accent1"/>
              </a:buClr>
              <a:buSzPts val="8000"/>
              <a:buNone/>
              <a:defRPr sz="8000">
                <a:solidFill>
                  <a:schemeClr val="accent1"/>
                </a:solidFill>
              </a:defRPr>
            </a:lvl5pPr>
            <a:lvl6pPr lvl="5" algn="l">
              <a:lnSpc>
                <a:spcPct val="70000"/>
              </a:lnSpc>
              <a:spcBef>
                <a:spcPts val="0"/>
              </a:spcBef>
              <a:spcAft>
                <a:spcPts val="0"/>
              </a:spcAft>
              <a:buClr>
                <a:schemeClr val="accent1"/>
              </a:buClr>
              <a:buSzPts val="8000"/>
              <a:buNone/>
              <a:defRPr sz="8000">
                <a:solidFill>
                  <a:schemeClr val="accent1"/>
                </a:solidFill>
              </a:defRPr>
            </a:lvl6pPr>
            <a:lvl7pPr lvl="6" algn="l">
              <a:lnSpc>
                <a:spcPct val="70000"/>
              </a:lnSpc>
              <a:spcBef>
                <a:spcPts val="0"/>
              </a:spcBef>
              <a:spcAft>
                <a:spcPts val="0"/>
              </a:spcAft>
              <a:buClr>
                <a:schemeClr val="accent1"/>
              </a:buClr>
              <a:buSzPts val="8000"/>
              <a:buNone/>
              <a:defRPr sz="8000">
                <a:solidFill>
                  <a:schemeClr val="accent1"/>
                </a:solidFill>
              </a:defRPr>
            </a:lvl7pPr>
            <a:lvl8pPr lvl="7" algn="l">
              <a:lnSpc>
                <a:spcPct val="70000"/>
              </a:lnSpc>
              <a:spcBef>
                <a:spcPts val="0"/>
              </a:spcBef>
              <a:spcAft>
                <a:spcPts val="0"/>
              </a:spcAft>
              <a:buClr>
                <a:schemeClr val="accent1"/>
              </a:buClr>
              <a:buSzPts val="8000"/>
              <a:buNone/>
              <a:defRPr sz="8000">
                <a:solidFill>
                  <a:schemeClr val="accent1"/>
                </a:solidFill>
              </a:defRPr>
            </a:lvl8pPr>
            <a:lvl9pPr lvl="8" algn="l">
              <a:lnSpc>
                <a:spcPct val="70000"/>
              </a:lnSpc>
              <a:spcBef>
                <a:spcPts val="0"/>
              </a:spcBef>
              <a:spcAft>
                <a:spcPts val="0"/>
              </a:spcAft>
              <a:buClr>
                <a:schemeClr val="accent1"/>
              </a:buClr>
              <a:buSzPts val="8000"/>
              <a:buNone/>
              <a:defRPr sz="8000">
                <a:solidFill>
                  <a:schemeClr val="accent1"/>
                </a:solidFil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Numbers and text">
    <p:bg>
      <p:bgPr>
        <a:blipFill>
          <a:blip r:embed="rId2">
            <a:alphaModFix/>
          </a:blip>
          <a:stretch>
            <a:fillRect/>
          </a:stretch>
        </a:blipFill>
      </p:bgPr>
    </p:bg>
    <p:spTree>
      <p:nvGrpSpPr>
        <p:cNvPr id="13" name="Shape 13"/>
        <p:cNvGrpSpPr/>
        <p:nvPr/>
      </p:nvGrpSpPr>
      <p:grpSpPr>
        <a:xfrm>
          <a:off x="0" y="0"/>
          <a:ext cx="0" cy="0"/>
          <a:chOff x="0" y="0"/>
          <a:chExt cx="0" cy="0"/>
        </a:xfrm>
      </p:grpSpPr>
      <p:sp>
        <p:nvSpPr>
          <p:cNvPr id="14" name="Google Shape;14;p20"/>
          <p:cNvSpPr txBox="1"/>
          <p:nvPr>
            <p:ph type="title"/>
          </p:nvPr>
        </p:nvSpPr>
        <p:spPr>
          <a:xfrm>
            <a:off x="1978500" y="545975"/>
            <a:ext cx="5187000" cy="593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1"/>
              </a:buClr>
              <a:buSzPts val="8000"/>
              <a:buNone/>
              <a:defRPr sz="8000">
                <a:solidFill>
                  <a:schemeClr val="accent1"/>
                </a:solidFill>
              </a:defRPr>
            </a:lvl1pPr>
            <a:lvl2pPr lvl="1" algn="ctr">
              <a:lnSpc>
                <a:spcPct val="100000"/>
              </a:lnSpc>
              <a:spcBef>
                <a:spcPts val="0"/>
              </a:spcBef>
              <a:spcAft>
                <a:spcPts val="0"/>
              </a:spcAft>
              <a:buClr>
                <a:schemeClr val="accent1"/>
              </a:buClr>
              <a:buSzPts val="8000"/>
              <a:buNone/>
              <a:defRPr sz="8000">
                <a:solidFill>
                  <a:schemeClr val="accent1"/>
                </a:solidFill>
              </a:defRPr>
            </a:lvl2pPr>
            <a:lvl3pPr lvl="2" algn="ctr">
              <a:lnSpc>
                <a:spcPct val="100000"/>
              </a:lnSpc>
              <a:spcBef>
                <a:spcPts val="0"/>
              </a:spcBef>
              <a:spcAft>
                <a:spcPts val="0"/>
              </a:spcAft>
              <a:buClr>
                <a:schemeClr val="accent1"/>
              </a:buClr>
              <a:buSzPts val="8000"/>
              <a:buNone/>
              <a:defRPr sz="8000">
                <a:solidFill>
                  <a:schemeClr val="accent1"/>
                </a:solidFill>
              </a:defRPr>
            </a:lvl3pPr>
            <a:lvl4pPr lvl="3" algn="ctr">
              <a:lnSpc>
                <a:spcPct val="100000"/>
              </a:lnSpc>
              <a:spcBef>
                <a:spcPts val="0"/>
              </a:spcBef>
              <a:spcAft>
                <a:spcPts val="0"/>
              </a:spcAft>
              <a:buClr>
                <a:schemeClr val="accent1"/>
              </a:buClr>
              <a:buSzPts val="8000"/>
              <a:buNone/>
              <a:defRPr sz="8000">
                <a:solidFill>
                  <a:schemeClr val="accent1"/>
                </a:solidFill>
              </a:defRPr>
            </a:lvl4pPr>
            <a:lvl5pPr lvl="4" algn="ctr">
              <a:lnSpc>
                <a:spcPct val="100000"/>
              </a:lnSpc>
              <a:spcBef>
                <a:spcPts val="0"/>
              </a:spcBef>
              <a:spcAft>
                <a:spcPts val="0"/>
              </a:spcAft>
              <a:buClr>
                <a:schemeClr val="accent1"/>
              </a:buClr>
              <a:buSzPts val="8000"/>
              <a:buNone/>
              <a:defRPr sz="8000">
                <a:solidFill>
                  <a:schemeClr val="accent1"/>
                </a:solidFill>
              </a:defRPr>
            </a:lvl5pPr>
            <a:lvl6pPr lvl="5" algn="ctr">
              <a:lnSpc>
                <a:spcPct val="100000"/>
              </a:lnSpc>
              <a:spcBef>
                <a:spcPts val="0"/>
              </a:spcBef>
              <a:spcAft>
                <a:spcPts val="0"/>
              </a:spcAft>
              <a:buClr>
                <a:schemeClr val="accent1"/>
              </a:buClr>
              <a:buSzPts val="8000"/>
              <a:buNone/>
              <a:defRPr sz="8000">
                <a:solidFill>
                  <a:schemeClr val="accent1"/>
                </a:solidFill>
              </a:defRPr>
            </a:lvl6pPr>
            <a:lvl7pPr lvl="6" algn="ctr">
              <a:lnSpc>
                <a:spcPct val="100000"/>
              </a:lnSpc>
              <a:spcBef>
                <a:spcPts val="0"/>
              </a:spcBef>
              <a:spcAft>
                <a:spcPts val="0"/>
              </a:spcAft>
              <a:buClr>
                <a:schemeClr val="accent1"/>
              </a:buClr>
              <a:buSzPts val="8000"/>
              <a:buNone/>
              <a:defRPr sz="8000">
                <a:solidFill>
                  <a:schemeClr val="accent1"/>
                </a:solidFill>
              </a:defRPr>
            </a:lvl7pPr>
            <a:lvl8pPr lvl="7" algn="ctr">
              <a:lnSpc>
                <a:spcPct val="100000"/>
              </a:lnSpc>
              <a:spcBef>
                <a:spcPts val="0"/>
              </a:spcBef>
              <a:spcAft>
                <a:spcPts val="0"/>
              </a:spcAft>
              <a:buClr>
                <a:schemeClr val="accent1"/>
              </a:buClr>
              <a:buSzPts val="8000"/>
              <a:buNone/>
              <a:defRPr sz="8000">
                <a:solidFill>
                  <a:schemeClr val="accent1"/>
                </a:solidFill>
              </a:defRPr>
            </a:lvl8pPr>
            <a:lvl9pPr lvl="8" algn="ctr">
              <a:lnSpc>
                <a:spcPct val="100000"/>
              </a:lnSpc>
              <a:spcBef>
                <a:spcPts val="0"/>
              </a:spcBef>
              <a:spcAft>
                <a:spcPts val="0"/>
              </a:spcAft>
              <a:buClr>
                <a:schemeClr val="accent1"/>
              </a:buClr>
              <a:buSzPts val="8000"/>
              <a:buNone/>
              <a:defRPr sz="8000">
                <a:solidFill>
                  <a:schemeClr val="accent1"/>
                </a:solidFill>
              </a:defRPr>
            </a:lvl9pPr>
          </a:lstStyle>
          <a:p/>
        </p:txBody>
      </p:sp>
      <p:sp>
        <p:nvSpPr>
          <p:cNvPr id="15" name="Google Shape;15;p20"/>
          <p:cNvSpPr txBox="1"/>
          <p:nvPr>
            <p:ph idx="1" type="subTitle"/>
          </p:nvPr>
        </p:nvSpPr>
        <p:spPr>
          <a:xfrm>
            <a:off x="1978350" y="1204825"/>
            <a:ext cx="5187000" cy="478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6" name="Google Shape;16;p20"/>
          <p:cNvSpPr txBox="1"/>
          <p:nvPr>
            <p:ph idx="2" type="title"/>
          </p:nvPr>
        </p:nvSpPr>
        <p:spPr>
          <a:xfrm>
            <a:off x="1978500" y="3460400"/>
            <a:ext cx="5187000" cy="593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1"/>
              </a:buClr>
              <a:buSzPts val="8000"/>
              <a:buNone/>
              <a:defRPr sz="8000">
                <a:solidFill>
                  <a:schemeClr val="accent1"/>
                </a:solidFill>
              </a:defRPr>
            </a:lvl1pPr>
            <a:lvl2pPr lvl="1" algn="ctr">
              <a:lnSpc>
                <a:spcPct val="100000"/>
              </a:lnSpc>
              <a:spcBef>
                <a:spcPts val="0"/>
              </a:spcBef>
              <a:spcAft>
                <a:spcPts val="0"/>
              </a:spcAft>
              <a:buClr>
                <a:schemeClr val="accent1"/>
              </a:buClr>
              <a:buSzPts val="8000"/>
              <a:buNone/>
              <a:defRPr sz="8000">
                <a:solidFill>
                  <a:schemeClr val="accent1"/>
                </a:solidFill>
              </a:defRPr>
            </a:lvl2pPr>
            <a:lvl3pPr lvl="2" algn="ctr">
              <a:lnSpc>
                <a:spcPct val="100000"/>
              </a:lnSpc>
              <a:spcBef>
                <a:spcPts val="0"/>
              </a:spcBef>
              <a:spcAft>
                <a:spcPts val="0"/>
              </a:spcAft>
              <a:buClr>
                <a:schemeClr val="accent1"/>
              </a:buClr>
              <a:buSzPts val="8000"/>
              <a:buNone/>
              <a:defRPr sz="8000">
                <a:solidFill>
                  <a:schemeClr val="accent1"/>
                </a:solidFill>
              </a:defRPr>
            </a:lvl3pPr>
            <a:lvl4pPr lvl="3" algn="ctr">
              <a:lnSpc>
                <a:spcPct val="100000"/>
              </a:lnSpc>
              <a:spcBef>
                <a:spcPts val="0"/>
              </a:spcBef>
              <a:spcAft>
                <a:spcPts val="0"/>
              </a:spcAft>
              <a:buClr>
                <a:schemeClr val="accent1"/>
              </a:buClr>
              <a:buSzPts val="8000"/>
              <a:buNone/>
              <a:defRPr sz="8000">
                <a:solidFill>
                  <a:schemeClr val="accent1"/>
                </a:solidFill>
              </a:defRPr>
            </a:lvl4pPr>
            <a:lvl5pPr lvl="4" algn="ctr">
              <a:lnSpc>
                <a:spcPct val="100000"/>
              </a:lnSpc>
              <a:spcBef>
                <a:spcPts val="0"/>
              </a:spcBef>
              <a:spcAft>
                <a:spcPts val="0"/>
              </a:spcAft>
              <a:buClr>
                <a:schemeClr val="accent1"/>
              </a:buClr>
              <a:buSzPts val="8000"/>
              <a:buNone/>
              <a:defRPr sz="8000">
                <a:solidFill>
                  <a:schemeClr val="accent1"/>
                </a:solidFill>
              </a:defRPr>
            </a:lvl5pPr>
            <a:lvl6pPr lvl="5" algn="ctr">
              <a:lnSpc>
                <a:spcPct val="100000"/>
              </a:lnSpc>
              <a:spcBef>
                <a:spcPts val="0"/>
              </a:spcBef>
              <a:spcAft>
                <a:spcPts val="0"/>
              </a:spcAft>
              <a:buClr>
                <a:schemeClr val="accent1"/>
              </a:buClr>
              <a:buSzPts val="8000"/>
              <a:buNone/>
              <a:defRPr sz="8000">
                <a:solidFill>
                  <a:schemeClr val="accent1"/>
                </a:solidFill>
              </a:defRPr>
            </a:lvl6pPr>
            <a:lvl7pPr lvl="6" algn="ctr">
              <a:lnSpc>
                <a:spcPct val="100000"/>
              </a:lnSpc>
              <a:spcBef>
                <a:spcPts val="0"/>
              </a:spcBef>
              <a:spcAft>
                <a:spcPts val="0"/>
              </a:spcAft>
              <a:buClr>
                <a:schemeClr val="accent1"/>
              </a:buClr>
              <a:buSzPts val="8000"/>
              <a:buNone/>
              <a:defRPr sz="8000">
                <a:solidFill>
                  <a:schemeClr val="accent1"/>
                </a:solidFill>
              </a:defRPr>
            </a:lvl7pPr>
            <a:lvl8pPr lvl="7" algn="ctr">
              <a:lnSpc>
                <a:spcPct val="100000"/>
              </a:lnSpc>
              <a:spcBef>
                <a:spcPts val="0"/>
              </a:spcBef>
              <a:spcAft>
                <a:spcPts val="0"/>
              </a:spcAft>
              <a:buClr>
                <a:schemeClr val="accent1"/>
              </a:buClr>
              <a:buSzPts val="8000"/>
              <a:buNone/>
              <a:defRPr sz="8000">
                <a:solidFill>
                  <a:schemeClr val="accent1"/>
                </a:solidFill>
              </a:defRPr>
            </a:lvl8pPr>
            <a:lvl9pPr lvl="8" algn="ctr">
              <a:lnSpc>
                <a:spcPct val="100000"/>
              </a:lnSpc>
              <a:spcBef>
                <a:spcPts val="0"/>
              </a:spcBef>
              <a:spcAft>
                <a:spcPts val="0"/>
              </a:spcAft>
              <a:buClr>
                <a:schemeClr val="accent1"/>
              </a:buClr>
              <a:buSzPts val="8000"/>
              <a:buNone/>
              <a:defRPr sz="8000">
                <a:solidFill>
                  <a:schemeClr val="accent1"/>
                </a:solidFill>
              </a:defRPr>
            </a:lvl9pPr>
          </a:lstStyle>
          <a:p/>
        </p:txBody>
      </p:sp>
      <p:sp>
        <p:nvSpPr>
          <p:cNvPr id="17" name="Google Shape;17;p20"/>
          <p:cNvSpPr txBox="1"/>
          <p:nvPr>
            <p:ph idx="3" type="subTitle"/>
          </p:nvPr>
        </p:nvSpPr>
        <p:spPr>
          <a:xfrm>
            <a:off x="1978350" y="4119325"/>
            <a:ext cx="5187000" cy="478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8" name="Google Shape;18;p20"/>
          <p:cNvSpPr txBox="1"/>
          <p:nvPr>
            <p:ph idx="4" type="title"/>
          </p:nvPr>
        </p:nvSpPr>
        <p:spPr>
          <a:xfrm>
            <a:off x="1978500" y="2003225"/>
            <a:ext cx="5187000" cy="593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1"/>
              </a:buClr>
              <a:buSzPts val="8000"/>
              <a:buNone/>
              <a:defRPr sz="8000">
                <a:solidFill>
                  <a:schemeClr val="accent1"/>
                </a:solidFill>
              </a:defRPr>
            </a:lvl1pPr>
            <a:lvl2pPr lvl="1" algn="ctr">
              <a:lnSpc>
                <a:spcPct val="100000"/>
              </a:lnSpc>
              <a:spcBef>
                <a:spcPts val="0"/>
              </a:spcBef>
              <a:spcAft>
                <a:spcPts val="0"/>
              </a:spcAft>
              <a:buClr>
                <a:schemeClr val="accent1"/>
              </a:buClr>
              <a:buSzPts val="8000"/>
              <a:buNone/>
              <a:defRPr sz="8000">
                <a:solidFill>
                  <a:schemeClr val="accent1"/>
                </a:solidFill>
              </a:defRPr>
            </a:lvl2pPr>
            <a:lvl3pPr lvl="2" algn="ctr">
              <a:lnSpc>
                <a:spcPct val="100000"/>
              </a:lnSpc>
              <a:spcBef>
                <a:spcPts val="0"/>
              </a:spcBef>
              <a:spcAft>
                <a:spcPts val="0"/>
              </a:spcAft>
              <a:buClr>
                <a:schemeClr val="accent1"/>
              </a:buClr>
              <a:buSzPts val="8000"/>
              <a:buNone/>
              <a:defRPr sz="8000">
                <a:solidFill>
                  <a:schemeClr val="accent1"/>
                </a:solidFill>
              </a:defRPr>
            </a:lvl3pPr>
            <a:lvl4pPr lvl="3" algn="ctr">
              <a:lnSpc>
                <a:spcPct val="100000"/>
              </a:lnSpc>
              <a:spcBef>
                <a:spcPts val="0"/>
              </a:spcBef>
              <a:spcAft>
                <a:spcPts val="0"/>
              </a:spcAft>
              <a:buClr>
                <a:schemeClr val="accent1"/>
              </a:buClr>
              <a:buSzPts val="8000"/>
              <a:buNone/>
              <a:defRPr sz="8000">
                <a:solidFill>
                  <a:schemeClr val="accent1"/>
                </a:solidFill>
              </a:defRPr>
            </a:lvl4pPr>
            <a:lvl5pPr lvl="4" algn="ctr">
              <a:lnSpc>
                <a:spcPct val="100000"/>
              </a:lnSpc>
              <a:spcBef>
                <a:spcPts val="0"/>
              </a:spcBef>
              <a:spcAft>
                <a:spcPts val="0"/>
              </a:spcAft>
              <a:buClr>
                <a:schemeClr val="accent1"/>
              </a:buClr>
              <a:buSzPts val="8000"/>
              <a:buNone/>
              <a:defRPr sz="8000">
                <a:solidFill>
                  <a:schemeClr val="accent1"/>
                </a:solidFill>
              </a:defRPr>
            </a:lvl5pPr>
            <a:lvl6pPr lvl="5" algn="ctr">
              <a:lnSpc>
                <a:spcPct val="100000"/>
              </a:lnSpc>
              <a:spcBef>
                <a:spcPts val="0"/>
              </a:spcBef>
              <a:spcAft>
                <a:spcPts val="0"/>
              </a:spcAft>
              <a:buClr>
                <a:schemeClr val="accent1"/>
              </a:buClr>
              <a:buSzPts val="8000"/>
              <a:buNone/>
              <a:defRPr sz="8000">
                <a:solidFill>
                  <a:schemeClr val="accent1"/>
                </a:solidFill>
              </a:defRPr>
            </a:lvl6pPr>
            <a:lvl7pPr lvl="6" algn="ctr">
              <a:lnSpc>
                <a:spcPct val="100000"/>
              </a:lnSpc>
              <a:spcBef>
                <a:spcPts val="0"/>
              </a:spcBef>
              <a:spcAft>
                <a:spcPts val="0"/>
              </a:spcAft>
              <a:buClr>
                <a:schemeClr val="accent1"/>
              </a:buClr>
              <a:buSzPts val="8000"/>
              <a:buNone/>
              <a:defRPr sz="8000">
                <a:solidFill>
                  <a:schemeClr val="accent1"/>
                </a:solidFill>
              </a:defRPr>
            </a:lvl7pPr>
            <a:lvl8pPr lvl="7" algn="ctr">
              <a:lnSpc>
                <a:spcPct val="100000"/>
              </a:lnSpc>
              <a:spcBef>
                <a:spcPts val="0"/>
              </a:spcBef>
              <a:spcAft>
                <a:spcPts val="0"/>
              </a:spcAft>
              <a:buClr>
                <a:schemeClr val="accent1"/>
              </a:buClr>
              <a:buSzPts val="8000"/>
              <a:buNone/>
              <a:defRPr sz="8000">
                <a:solidFill>
                  <a:schemeClr val="accent1"/>
                </a:solidFill>
              </a:defRPr>
            </a:lvl8pPr>
            <a:lvl9pPr lvl="8" algn="ctr">
              <a:lnSpc>
                <a:spcPct val="100000"/>
              </a:lnSpc>
              <a:spcBef>
                <a:spcPts val="0"/>
              </a:spcBef>
              <a:spcAft>
                <a:spcPts val="0"/>
              </a:spcAft>
              <a:buClr>
                <a:schemeClr val="accent1"/>
              </a:buClr>
              <a:buSzPts val="8000"/>
              <a:buNone/>
              <a:defRPr sz="8000">
                <a:solidFill>
                  <a:schemeClr val="accent1"/>
                </a:solidFill>
              </a:defRPr>
            </a:lvl9pPr>
          </a:lstStyle>
          <a:p/>
        </p:txBody>
      </p:sp>
      <p:sp>
        <p:nvSpPr>
          <p:cNvPr id="19" name="Google Shape;19;p20"/>
          <p:cNvSpPr txBox="1"/>
          <p:nvPr>
            <p:ph idx="5" type="subTitle"/>
          </p:nvPr>
        </p:nvSpPr>
        <p:spPr>
          <a:xfrm>
            <a:off x="1978350" y="2662075"/>
            <a:ext cx="5187000" cy="478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800"/>
              <a:buNone/>
              <a:defRPr>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blipFill>
          <a:blip r:embed="rId2">
            <a:alphaModFix/>
          </a:blip>
          <a:stretch>
            <a:fillRect/>
          </a:stretch>
        </a:blipFill>
      </p:bgPr>
    </p:bg>
    <p:spTree>
      <p:nvGrpSpPr>
        <p:cNvPr id="20" name="Shape 20"/>
        <p:cNvGrpSpPr/>
        <p:nvPr/>
      </p:nvGrpSpPr>
      <p:grpSpPr>
        <a:xfrm>
          <a:off x="0" y="0"/>
          <a:ext cx="0" cy="0"/>
          <a:chOff x="0" y="0"/>
          <a:chExt cx="0" cy="0"/>
        </a:xfrm>
      </p:grpSpPr>
      <p:sp>
        <p:nvSpPr>
          <p:cNvPr id="21" name="Google Shape;21;p21"/>
          <p:cNvSpPr txBox="1"/>
          <p:nvPr>
            <p:ph type="title"/>
          </p:nvPr>
        </p:nvSpPr>
        <p:spPr>
          <a:xfrm>
            <a:off x="4572000" y="2379931"/>
            <a:ext cx="3617400" cy="566400"/>
          </a:xfrm>
          <a:prstGeom prst="rect">
            <a:avLst/>
          </a:prstGeom>
          <a:noFill/>
          <a:ln>
            <a:noFill/>
          </a:ln>
        </p:spPr>
        <p:txBody>
          <a:bodyPr anchorCtr="0" anchor="ctr" bIns="91425" lIns="91425" spcFirstLastPara="1" rIns="91425" wrap="square" tIns="91425">
            <a:noAutofit/>
          </a:bodyPr>
          <a:lstStyle>
            <a:lvl1pPr lvl="0" algn="l">
              <a:lnSpc>
                <a:spcPct val="70000"/>
              </a:lnSpc>
              <a:spcBef>
                <a:spcPts val="0"/>
              </a:spcBef>
              <a:spcAft>
                <a:spcPts val="0"/>
              </a:spcAft>
              <a:buClr>
                <a:schemeClr val="accent1"/>
              </a:buClr>
              <a:buSzPts val="7000"/>
              <a:buNone/>
              <a:defRPr sz="7000">
                <a:solidFill>
                  <a:schemeClr val="accent1"/>
                </a:solidFill>
              </a:defRPr>
            </a:lvl1pPr>
            <a:lvl2pPr lvl="1" algn="l">
              <a:lnSpc>
                <a:spcPct val="70000"/>
              </a:lnSpc>
              <a:spcBef>
                <a:spcPts val="0"/>
              </a:spcBef>
              <a:spcAft>
                <a:spcPts val="0"/>
              </a:spcAft>
              <a:buClr>
                <a:schemeClr val="accent1"/>
              </a:buClr>
              <a:buSzPts val="7000"/>
              <a:buNone/>
              <a:defRPr sz="7000">
                <a:solidFill>
                  <a:schemeClr val="accent1"/>
                </a:solidFill>
              </a:defRPr>
            </a:lvl2pPr>
            <a:lvl3pPr lvl="2" algn="l">
              <a:lnSpc>
                <a:spcPct val="70000"/>
              </a:lnSpc>
              <a:spcBef>
                <a:spcPts val="0"/>
              </a:spcBef>
              <a:spcAft>
                <a:spcPts val="0"/>
              </a:spcAft>
              <a:buClr>
                <a:schemeClr val="accent1"/>
              </a:buClr>
              <a:buSzPts val="7000"/>
              <a:buNone/>
              <a:defRPr sz="7000">
                <a:solidFill>
                  <a:schemeClr val="accent1"/>
                </a:solidFill>
              </a:defRPr>
            </a:lvl3pPr>
            <a:lvl4pPr lvl="3" algn="l">
              <a:lnSpc>
                <a:spcPct val="70000"/>
              </a:lnSpc>
              <a:spcBef>
                <a:spcPts val="0"/>
              </a:spcBef>
              <a:spcAft>
                <a:spcPts val="0"/>
              </a:spcAft>
              <a:buClr>
                <a:schemeClr val="accent1"/>
              </a:buClr>
              <a:buSzPts val="7000"/>
              <a:buNone/>
              <a:defRPr sz="7000">
                <a:solidFill>
                  <a:schemeClr val="accent1"/>
                </a:solidFill>
              </a:defRPr>
            </a:lvl4pPr>
            <a:lvl5pPr lvl="4" algn="l">
              <a:lnSpc>
                <a:spcPct val="70000"/>
              </a:lnSpc>
              <a:spcBef>
                <a:spcPts val="0"/>
              </a:spcBef>
              <a:spcAft>
                <a:spcPts val="0"/>
              </a:spcAft>
              <a:buClr>
                <a:schemeClr val="accent1"/>
              </a:buClr>
              <a:buSzPts val="7000"/>
              <a:buNone/>
              <a:defRPr sz="7000">
                <a:solidFill>
                  <a:schemeClr val="accent1"/>
                </a:solidFill>
              </a:defRPr>
            </a:lvl5pPr>
            <a:lvl6pPr lvl="5" algn="l">
              <a:lnSpc>
                <a:spcPct val="70000"/>
              </a:lnSpc>
              <a:spcBef>
                <a:spcPts val="0"/>
              </a:spcBef>
              <a:spcAft>
                <a:spcPts val="0"/>
              </a:spcAft>
              <a:buClr>
                <a:schemeClr val="accent1"/>
              </a:buClr>
              <a:buSzPts val="7000"/>
              <a:buNone/>
              <a:defRPr sz="7000">
                <a:solidFill>
                  <a:schemeClr val="accent1"/>
                </a:solidFill>
              </a:defRPr>
            </a:lvl6pPr>
            <a:lvl7pPr lvl="6" algn="l">
              <a:lnSpc>
                <a:spcPct val="70000"/>
              </a:lnSpc>
              <a:spcBef>
                <a:spcPts val="0"/>
              </a:spcBef>
              <a:spcAft>
                <a:spcPts val="0"/>
              </a:spcAft>
              <a:buClr>
                <a:schemeClr val="accent1"/>
              </a:buClr>
              <a:buSzPts val="7000"/>
              <a:buNone/>
              <a:defRPr sz="7000">
                <a:solidFill>
                  <a:schemeClr val="accent1"/>
                </a:solidFill>
              </a:defRPr>
            </a:lvl7pPr>
            <a:lvl8pPr lvl="7" algn="l">
              <a:lnSpc>
                <a:spcPct val="70000"/>
              </a:lnSpc>
              <a:spcBef>
                <a:spcPts val="0"/>
              </a:spcBef>
              <a:spcAft>
                <a:spcPts val="0"/>
              </a:spcAft>
              <a:buClr>
                <a:schemeClr val="accent1"/>
              </a:buClr>
              <a:buSzPts val="7000"/>
              <a:buNone/>
              <a:defRPr sz="7000">
                <a:solidFill>
                  <a:schemeClr val="accent1"/>
                </a:solidFill>
              </a:defRPr>
            </a:lvl8pPr>
            <a:lvl9pPr lvl="8" algn="l">
              <a:lnSpc>
                <a:spcPct val="70000"/>
              </a:lnSpc>
              <a:spcBef>
                <a:spcPts val="0"/>
              </a:spcBef>
              <a:spcAft>
                <a:spcPts val="0"/>
              </a:spcAft>
              <a:buClr>
                <a:schemeClr val="accent1"/>
              </a:buClr>
              <a:buSzPts val="7000"/>
              <a:buNone/>
              <a:defRPr sz="7000">
                <a:solidFill>
                  <a:schemeClr val="accent1"/>
                </a:solidFill>
              </a:defRPr>
            </a:lvl9pPr>
          </a:lstStyle>
          <a:p/>
        </p:txBody>
      </p:sp>
      <p:sp>
        <p:nvSpPr>
          <p:cNvPr id="22" name="Google Shape;22;p21"/>
          <p:cNvSpPr txBox="1"/>
          <p:nvPr>
            <p:ph idx="2" type="title"/>
          </p:nvPr>
        </p:nvSpPr>
        <p:spPr>
          <a:xfrm>
            <a:off x="4572000" y="840050"/>
            <a:ext cx="3617400" cy="1115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accent1"/>
              </a:buClr>
              <a:buSzPts val="12000"/>
              <a:buNone/>
              <a:defRPr sz="12000">
                <a:solidFill>
                  <a:schemeClr val="accent1"/>
                </a:solidFill>
              </a:defRPr>
            </a:lvl1pPr>
            <a:lvl2pPr lvl="1" algn="l">
              <a:lnSpc>
                <a:spcPct val="100000"/>
              </a:lnSpc>
              <a:spcBef>
                <a:spcPts val="0"/>
              </a:spcBef>
              <a:spcAft>
                <a:spcPts val="0"/>
              </a:spcAft>
              <a:buClr>
                <a:schemeClr val="accent1"/>
              </a:buClr>
              <a:buSzPts val="12000"/>
              <a:buNone/>
              <a:defRPr sz="12000">
                <a:solidFill>
                  <a:schemeClr val="accent1"/>
                </a:solidFill>
              </a:defRPr>
            </a:lvl2pPr>
            <a:lvl3pPr lvl="2" algn="l">
              <a:lnSpc>
                <a:spcPct val="100000"/>
              </a:lnSpc>
              <a:spcBef>
                <a:spcPts val="0"/>
              </a:spcBef>
              <a:spcAft>
                <a:spcPts val="0"/>
              </a:spcAft>
              <a:buClr>
                <a:schemeClr val="accent1"/>
              </a:buClr>
              <a:buSzPts val="12000"/>
              <a:buNone/>
              <a:defRPr sz="12000">
                <a:solidFill>
                  <a:schemeClr val="accent1"/>
                </a:solidFill>
              </a:defRPr>
            </a:lvl3pPr>
            <a:lvl4pPr lvl="3" algn="l">
              <a:lnSpc>
                <a:spcPct val="100000"/>
              </a:lnSpc>
              <a:spcBef>
                <a:spcPts val="0"/>
              </a:spcBef>
              <a:spcAft>
                <a:spcPts val="0"/>
              </a:spcAft>
              <a:buClr>
                <a:schemeClr val="accent1"/>
              </a:buClr>
              <a:buSzPts val="12000"/>
              <a:buNone/>
              <a:defRPr sz="12000">
                <a:solidFill>
                  <a:schemeClr val="accent1"/>
                </a:solidFill>
              </a:defRPr>
            </a:lvl4pPr>
            <a:lvl5pPr lvl="4" algn="l">
              <a:lnSpc>
                <a:spcPct val="100000"/>
              </a:lnSpc>
              <a:spcBef>
                <a:spcPts val="0"/>
              </a:spcBef>
              <a:spcAft>
                <a:spcPts val="0"/>
              </a:spcAft>
              <a:buClr>
                <a:schemeClr val="accent1"/>
              </a:buClr>
              <a:buSzPts val="12000"/>
              <a:buNone/>
              <a:defRPr sz="12000">
                <a:solidFill>
                  <a:schemeClr val="accent1"/>
                </a:solidFill>
              </a:defRPr>
            </a:lvl5pPr>
            <a:lvl6pPr lvl="5" algn="l">
              <a:lnSpc>
                <a:spcPct val="100000"/>
              </a:lnSpc>
              <a:spcBef>
                <a:spcPts val="0"/>
              </a:spcBef>
              <a:spcAft>
                <a:spcPts val="0"/>
              </a:spcAft>
              <a:buClr>
                <a:schemeClr val="accent1"/>
              </a:buClr>
              <a:buSzPts val="12000"/>
              <a:buNone/>
              <a:defRPr sz="12000">
                <a:solidFill>
                  <a:schemeClr val="accent1"/>
                </a:solidFill>
              </a:defRPr>
            </a:lvl6pPr>
            <a:lvl7pPr lvl="6" algn="l">
              <a:lnSpc>
                <a:spcPct val="100000"/>
              </a:lnSpc>
              <a:spcBef>
                <a:spcPts val="0"/>
              </a:spcBef>
              <a:spcAft>
                <a:spcPts val="0"/>
              </a:spcAft>
              <a:buClr>
                <a:schemeClr val="accent1"/>
              </a:buClr>
              <a:buSzPts val="12000"/>
              <a:buNone/>
              <a:defRPr sz="12000">
                <a:solidFill>
                  <a:schemeClr val="accent1"/>
                </a:solidFill>
              </a:defRPr>
            </a:lvl7pPr>
            <a:lvl8pPr lvl="7" algn="l">
              <a:lnSpc>
                <a:spcPct val="100000"/>
              </a:lnSpc>
              <a:spcBef>
                <a:spcPts val="0"/>
              </a:spcBef>
              <a:spcAft>
                <a:spcPts val="0"/>
              </a:spcAft>
              <a:buClr>
                <a:schemeClr val="accent1"/>
              </a:buClr>
              <a:buSzPts val="12000"/>
              <a:buNone/>
              <a:defRPr sz="12000">
                <a:solidFill>
                  <a:schemeClr val="accent1"/>
                </a:solidFill>
              </a:defRPr>
            </a:lvl8pPr>
            <a:lvl9pPr lvl="8" algn="l">
              <a:lnSpc>
                <a:spcPct val="100000"/>
              </a:lnSpc>
              <a:spcBef>
                <a:spcPts val="0"/>
              </a:spcBef>
              <a:spcAft>
                <a:spcPts val="0"/>
              </a:spcAft>
              <a:buClr>
                <a:schemeClr val="accent1"/>
              </a:buClr>
              <a:buSzPts val="12000"/>
              <a:buNone/>
              <a:defRPr sz="12000">
                <a:solidFill>
                  <a:schemeClr val="accent1"/>
                </a:solidFill>
              </a:defRPr>
            </a:lvl9pPr>
          </a:lstStyle>
          <a:p/>
        </p:txBody>
      </p:sp>
      <p:sp>
        <p:nvSpPr>
          <p:cNvPr id="23" name="Google Shape;23;p21"/>
          <p:cNvSpPr txBox="1"/>
          <p:nvPr>
            <p:ph idx="1" type="subTitle"/>
          </p:nvPr>
        </p:nvSpPr>
        <p:spPr>
          <a:xfrm>
            <a:off x="4572000" y="3098750"/>
            <a:ext cx="3617400" cy="6042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accent1"/>
              </a:buClr>
              <a:buSzPts val="1600"/>
              <a:buNone/>
              <a:defRPr sz="1600">
                <a:solidFill>
                  <a:schemeClr val="accent1"/>
                </a:solidFill>
              </a:defRPr>
            </a:lvl1pPr>
            <a:lvl2pPr lvl="1" algn="l">
              <a:lnSpc>
                <a:spcPct val="100000"/>
              </a:lnSpc>
              <a:spcBef>
                <a:spcPts val="0"/>
              </a:spcBef>
              <a:spcAft>
                <a:spcPts val="0"/>
              </a:spcAft>
              <a:buClr>
                <a:schemeClr val="accent1"/>
              </a:buClr>
              <a:buSzPts val="1600"/>
              <a:buNone/>
              <a:defRPr sz="1600">
                <a:solidFill>
                  <a:schemeClr val="accent1"/>
                </a:solidFill>
              </a:defRPr>
            </a:lvl2pPr>
            <a:lvl3pPr lvl="2" algn="l">
              <a:lnSpc>
                <a:spcPct val="100000"/>
              </a:lnSpc>
              <a:spcBef>
                <a:spcPts val="0"/>
              </a:spcBef>
              <a:spcAft>
                <a:spcPts val="0"/>
              </a:spcAft>
              <a:buClr>
                <a:schemeClr val="accent1"/>
              </a:buClr>
              <a:buSzPts val="1600"/>
              <a:buNone/>
              <a:defRPr sz="1600">
                <a:solidFill>
                  <a:schemeClr val="accent1"/>
                </a:solidFill>
              </a:defRPr>
            </a:lvl3pPr>
            <a:lvl4pPr lvl="3" algn="l">
              <a:lnSpc>
                <a:spcPct val="100000"/>
              </a:lnSpc>
              <a:spcBef>
                <a:spcPts val="0"/>
              </a:spcBef>
              <a:spcAft>
                <a:spcPts val="0"/>
              </a:spcAft>
              <a:buClr>
                <a:schemeClr val="accent1"/>
              </a:buClr>
              <a:buSzPts val="1600"/>
              <a:buNone/>
              <a:defRPr sz="1600">
                <a:solidFill>
                  <a:schemeClr val="accent1"/>
                </a:solidFill>
              </a:defRPr>
            </a:lvl4pPr>
            <a:lvl5pPr lvl="4" algn="l">
              <a:lnSpc>
                <a:spcPct val="100000"/>
              </a:lnSpc>
              <a:spcBef>
                <a:spcPts val="0"/>
              </a:spcBef>
              <a:spcAft>
                <a:spcPts val="0"/>
              </a:spcAft>
              <a:buClr>
                <a:schemeClr val="accent1"/>
              </a:buClr>
              <a:buSzPts val="1600"/>
              <a:buNone/>
              <a:defRPr sz="1600">
                <a:solidFill>
                  <a:schemeClr val="accent1"/>
                </a:solidFill>
              </a:defRPr>
            </a:lvl5pPr>
            <a:lvl6pPr lvl="5" algn="l">
              <a:lnSpc>
                <a:spcPct val="100000"/>
              </a:lnSpc>
              <a:spcBef>
                <a:spcPts val="0"/>
              </a:spcBef>
              <a:spcAft>
                <a:spcPts val="0"/>
              </a:spcAft>
              <a:buClr>
                <a:schemeClr val="accent1"/>
              </a:buClr>
              <a:buSzPts val="1600"/>
              <a:buNone/>
              <a:defRPr sz="1600">
                <a:solidFill>
                  <a:schemeClr val="accent1"/>
                </a:solidFill>
              </a:defRPr>
            </a:lvl6pPr>
            <a:lvl7pPr lvl="6" algn="l">
              <a:lnSpc>
                <a:spcPct val="100000"/>
              </a:lnSpc>
              <a:spcBef>
                <a:spcPts val="0"/>
              </a:spcBef>
              <a:spcAft>
                <a:spcPts val="0"/>
              </a:spcAft>
              <a:buClr>
                <a:schemeClr val="accent1"/>
              </a:buClr>
              <a:buSzPts val="1600"/>
              <a:buNone/>
              <a:defRPr sz="1600">
                <a:solidFill>
                  <a:schemeClr val="accent1"/>
                </a:solidFill>
              </a:defRPr>
            </a:lvl7pPr>
            <a:lvl8pPr lvl="7" algn="l">
              <a:lnSpc>
                <a:spcPct val="100000"/>
              </a:lnSpc>
              <a:spcBef>
                <a:spcPts val="0"/>
              </a:spcBef>
              <a:spcAft>
                <a:spcPts val="0"/>
              </a:spcAft>
              <a:buClr>
                <a:schemeClr val="accent1"/>
              </a:buClr>
              <a:buSzPts val="1600"/>
              <a:buNone/>
              <a:defRPr sz="1600">
                <a:solidFill>
                  <a:schemeClr val="accent1"/>
                </a:solidFill>
              </a:defRPr>
            </a:lvl8pPr>
            <a:lvl9pPr lvl="8" algn="l">
              <a:lnSpc>
                <a:spcPct val="100000"/>
              </a:lnSpc>
              <a:spcBef>
                <a:spcPts val="0"/>
              </a:spcBef>
              <a:spcAft>
                <a:spcPts val="0"/>
              </a:spcAft>
              <a:buClr>
                <a:schemeClr val="accent1"/>
              </a:buClr>
              <a:buSzPts val="1600"/>
              <a:buNone/>
              <a:defRPr sz="1600">
                <a:solidFill>
                  <a:schemeClr val="accent1"/>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6">
    <p:bg>
      <p:bgPr>
        <a:blipFill>
          <a:blip r:embed="rId2">
            <a:alphaModFix/>
          </a:blip>
          <a:stretch>
            <a:fillRect/>
          </a:stretch>
        </a:blipFill>
      </p:bgPr>
    </p:bg>
    <p:spTree>
      <p:nvGrpSpPr>
        <p:cNvPr id="24" name="Shape 24"/>
        <p:cNvGrpSpPr/>
        <p:nvPr/>
      </p:nvGrpSpPr>
      <p:grpSpPr>
        <a:xfrm>
          <a:off x="0" y="0"/>
          <a:ext cx="0" cy="0"/>
          <a:chOff x="0" y="0"/>
          <a:chExt cx="0" cy="0"/>
        </a:xfrm>
      </p:grpSpPr>
      <p:sp>
        <p:nvSpPr>
          <p:cNvPr id="25" name="Google Shape;25;p22"/>
          <p:cNvSpPr txBox="1"/>
          <p:nvPr>
            <p:ph type="title"/>
          </p:nvPr>
        </p:nvSpPr>
        <p:spPr>
          <a:xfrm>
            <a:off x="710775" y="542675"/>
            <a:ext cx="7722600" cy="475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accent1"/>
              </a:buClr>
              <a:buSzPts val="5000"/>
              <a:buNone/>
              <a:defRPr sz="5000">
                <a:solidFill>
                  <a:schemeClr val="accent1"/>
                </a:solidFill>
              </a:defRPr>
            </a:lvl1pPr>
            <a:lvl2pPr lvl="1" algn="l">
              <a:lnSpc>
                <a:spcPct val="100000"/>
              </a:lnSpc>
              <a:spcBef>
                <a:spcPts val="0"/>
              </a:spcBef>
              <a:spcAft>
                <a:spcPts val="0"/>
              </a:spcAft>
              <a:buClr>
                <a:schemeClr val="accent1"/>
              </a:buClr>
              <a:buSzPts val="5000"/>
              <a:buNone/>
              <a:defRPr sz="5000">
                <a:solidFill>
                  <a:schemeClr val="accent1"/>
                </a:solidFill>
              </a:defRPr>
            </a:lvl2pPr>
            <a:lvl3pPr lvl="2" algn="l">
              <a:lnSpc>
                <a:spcPct val="100000"/>
              </a:lnSpc>
              <a:spcBef>
                <a:spcPts val="0"/>
              </a:spcBef>
              <a:spcAft>
                <a:spcPts val="0"/>
              </a:spcAft>
              <a:buClr>
                <a:schemeClr val="accent1"/>
              </a:buClr>
              <a:buSzPts val="5000"/>
              <a:buNone/>
              <a:defRPr sz="5000">
                <a:solidFill>
                  <a:schemeClr val="accent1"/>
                </a:solidFill>
              </a:defRPr>
            </a:lvl3pPr>
            <a:lvl4pPr lvl="3" algn="l">
              <a:lnSpc>
                <a:spcPct val="100000"/>
              </a:lnSpc>
              <a:spcBef>
                <a:spcPts val="0"/>
              </a:spcBef>
              <a:spcAft>
                <a:spcPts val="0"/>
              </a:spcAft>
              <a:buClr>
                <a:schemeClr val="accent1"/>
              </a:buClr>
              <a:buSzPts val="5000"/>
              <a:buNone/>
              <a:defRPr sz="5000">
                <a:solidFill>
                  <a:schemeClr val="accent1"/>
                </a:solidFill>
              </a:defRPr>
            </a:lvl4pPr>
            <a:lvl5pPr lvl="4" algn="l">
              <a:lnSpc>
                <a:spcPct val="100000"/>
              </a:lnSpc>
              <a:spcBef>
                <a:spcPts val="0"/>
              </a:spcBef>
              <a:spcAft>
                <a:spcPts val="0"/>
              </a:spcAft>
              <a:buClr>
                <a:schemeClr val="accent1"/>
              </a:buClr>
              <a:buSzPts val="5000"/>
              <a:buNone/>
              <a:defRPr sz="5000">
                <a:solidFill>
                  <a:schemeClr val="accent1"/>
                </a:solidFill>
              </a:defRPr>
            </a:lvl5pPr>
            <a:lvl6pPr lvl="5" algn="l">
              <a:lnSpc>
                <a:spcPct val="100000"/>
              </a:lnSpc>
              <a:spcBef>
                <a:spcPts val="0"/>
              </a:spcBef>
              <a:spcAft>
                <a:spcPts val="0"/>
              </a:spcAft>
              <a:buClr>
                <a:schemeClr val="accent1"/>
              </a:buClr>
              <a:buSzPts val="5000"/>
              <a:buNone/>
              <a:defRPr sz="5000">
                <a:solidFill>
                  <a:schemeClr val="accent1"/>
                </a:solidFill>
              </a:defRPr>
            </a:lvl6pPr>
            <a:lvl7pPr lvl="6" algn="l">
              <a:lnSpc>
                <a:spcPct val="100000"/>
              </a:lnSpc>
              <a:spcBef>
                <a:spcPts val="0"/>
              </a:spcBef>
              <a:spcAft>
                <a:spcPts val="0"/>
              </a:spcAft>
              <a:buClr>
                <a:schemeClr val="accent1"/>
              </a:buClr>
              <a:buSzPts val="5000"/>
              <a:buNone/>
              <a:defRPr sz="5000">
                <a:solidFill>
                  <a:schemeClr val="accent1"/>
                </a:solidFill>
              </a:defRPr>
            </a:lvl7pPr>
            <a:lvl8pPr lvl="7" algn="l">
              <a:lnSpc>
                <a:spcPct val="100000"/>
              </a:lnSpc>
              <a:spcBef>
                <a:spcPts val="0"/>
              </a:spcBef>
              <a:spcAft>
                <a:spcPts val="0"/>
              </a:spcAft>
              <a:buClr>
                <a:schemeClr val="accent1"/>
              </a:buClr>
              <a:buSzPts val="5000"/>
              <a:buNone/>
              <a:defRPr sz="5000">
                <a:solidFill>
                  <a:schemeClr val="accent1"/>
                </a:solidFill>
              </a:defRPr>
            </a:lvl8pPr>
            <a:lvl9pPr lvl="8" algn="l">
              <a:lnSpc>
                <a:spcPct val="100000"/>
              </a:lnSpc>
              <a:spcBef>
                <a:spcPts val="0"/>
              </a:spcBef>
              <a:spcAft>
                <a:spcPts val="0"/>
              </a:spcAft>
              <a:buClr>
                <a:schemeClr val="accent1"/>
              </a:buClr>
              <a:buSzPts val="5000"/>
              <a:buNone/>
              <a:defRPr sz="5000">
                <a:solidFill>
                  <a:schemeClr val="accent1"/>
                </a:solidFill>
              </a:defRPr>
            </a:lvl9pPr>
          </a:lstStyle>
          <a:p/>
        </p:txBody>
      </p:sp>
      <p:sp>
        <p:nvSpPr>
          <p:cNvPr id="26" name="Google Shape;26;p22"/>
          <p:cNvSpPr txBox="1"/>
          <p:nvPr>
            <p:ph idx="1" type="subTitle"/>
          </p:nvPr>
        </p:nvSpPr>
        <p:spPr>
          <a:xfrm>
            <a:off x="984675" y="1682475"/>
            <a:ext cx="2502900" cy="401700"/>
          </a:xfrm>
          <a:prstGeom prst="rect">
            <a:avLst/>
          </a:prstGeom>
          <a:noFill/>
          <a:ln>
            <a:noFill/>
          </a:ln>
        </p:spPr>
        <p:txBody>
          <a:bodyPr anchorCtr="0" anchor="ctr" bIns="91425" lIns="91425" spcFirstLastPara="1" rIns="91425" wrap="square" tIns="91425">
            <a:noAutofit/>
          </a:bodyPr>
          <a:lstStyle>
            <a:lvl1pPr lvl="0" algn="r">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27" name="Google Shape;27;p22"/>
          <p:cNvSpPr txBox="1"/>
          <p:nvPr>
            <p:ph idx="2" type="subTitle"/>
          </p:nvPr>
        </p:nvSpPr>
        <p:spPr>
          <a:xfrm>
            <a:off x="984675" y="2160175"/>
            <a:ext cx="2502900" cy="7866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800"/>
              <a:buNone/>
              <a:defRPr sz="1400">
                <a:solidFill>
                  <a:schemeClr val="accent1"/>
                </a:solidFill>
              </a:defRPr>
            </a:lvl1pPr>
            <a:lvl2pPr lvl="1" algn="r">
              <a:lnSpc>
                <a:spcPct val="100000"/>
              </a:lnSpc>
              <a:spcBef>
                <a:spcPts val="0"/>
              </a:spcBef>
              <a:spcAft>
                <a:spcPts val="0"/>
              </a:spcAft>
              <a:buSzPts val="1400"/>
              <a:buNone/>
              <a:defRPr sz="1400">
                <a:solidFill>
                  <a:schemeClr val="accent1"/>
                </a:solidFill>
              </a:defRPr>
            </a:lvl2pPr>
            <a:lvl3pPr lvl="2" algn="r">
              <a:lnSpc>
                <a:spcPct val="100000"/>
              </a:lnSpc>
              <a:spcBef>
                <a:spcPts val="0"/>
              </a:spcBef>
              <a:spcAft>
                <a:spcPts val="0"/>
              </a:spcAft>
              <a:buSzPts val="1400"/>
              <a:buNone/>
              <a:defRPr sz="1400">
                <a:solidFill>
                  <a:schemeClr val="accent1"/>
                </a:solidFill>
              </a:defRPr>
            </a:lvl3pPr>
            <a:lvl4pPr lvl="3" algn="r">
              <a:lnSpc>
                <a:spcPct val="100000"/>
              </a:lnSpc>
              <a:spcBef>
                <a:spcPts val="0"/>
              </a:spcBef>
              <a:spcAft>
                <a:spcPts val="0"/>
              </a:spcAft>
              <a:buSzPts val="1400"/>
              <a:buNone/>
              <a:defRPr sz="1400">
                <a:solidFill>
                  <a:schemeClr val="accent1"/>
                </a:solidFill>
              </a:defRPr>
            </a:lvl4pPr>
            <a:lvl5pPr lvl="4" algn="r">
              <a:lnSpc>
                <a:spcPct val="100000"/>
              </a:lnSpc>
              <a:spcBef>
                <a:spcPts val="0"/>
              </a:spcBef>
              <a:spcAft>
                <a:spcPts val="0"/>
              </a:spcAft>
              <a:buSzPts val="1400"/>
              <a:buNone/>
              <a:defRPr sz="1400">
                <a:solidFill>
                  <a:schemeClr val="accent1"/>
                </a:solidFill>
              </a:defRPr>
            </a:lvl5pPr>
            <a:lvl6pPr lvl="5" algn="r">
              <a:lnSpc>
                <a:spcPct val="100000"/>
              </a:lnSpc>
              <a:spcBef>
                <a:spcPts val="0"/>
              </a:spcBef>
              <a:spcAft>
                <a:spcPts val="0"/>
              </a:spcAft>
              <a:buSzPts val="1400"/>
              <a:buNone/>
              <a:defRPr sz="1400">
                <a:solidFill>
                  <a:schemeClr val="accent1"/>
                </a:solidFill>
              </a:defRPr>
            </a:lvl6pPr>
            <a:lvl7pPr lvl="6" algn="r">
              <a:lnSpc>
                <a:spcPct val="100000"/>
              </a:lnSpc>
              <a:spcBef>
                <a:spcPts val="0"/>
              </a:spcBef>
              <a:spcAft>
                <a:spcPts val="0"/>
              </a:spcAft>
              <a:buSzPts val="1400"/>
              <a:buNone/>
              <a:defRPr sz="1400">
                <a:solidFill>
                  <a:schemeClr val="accent1"/>
                </a:solidFill>
              </a:defRPr>
            </a:lvl7pPr>
            <a:lvl8pPr lvl="7" algn="r">
              <a:lnSpc>
                <a:spcPct val="100000"/>
              </a:lnSpc>
              <a:spcBef>
                <a:spcPts val="0"/>
              </a:spcBef>
              <a:spcAft>
                <a:spcPts val="0"/>
              </a:spcAft>
              <a:buSzPts val="1400"/>
              <a:buNone/>
              <a:defRPr sz="1400">
                <a:solidFill>
                  <a:schemeClr val="accent1"/>
                </a:solidFill>
              </a:defRPr>
            </a:lvl8pPr>
            <a:lvl9pPr lvl="8" algn="r">
              <a:lnSpc>
                <a:spcPct val="100000"/>
              </a:lnSpc>
              <a:spcBef>
                <a:spcPts val="0"/>
              </a:spcBef>
              <a:spcAft>
                <a:spcPts val="0"/>
              </a:spcAft>
              <a:buSzPts val="1400"/>
              <a:buNone/>
              <a:defRPr sz="1400">
                <a:solidFill>
                  <a:schemeClr val="accent1"/>
                </a:solidFill>
              </a:defRPr>
            </a:lvl9pPr>
          </a:lstStyle>
          <a:p/>
        </p:txBody>
      </p:sp>
      <p:sp>
        <p:nvSpPr>
          <p:cNvPr id="28" name="Google Shape;28;p22"/>
          <p:cNvSpPr txBox="1"/>
          <p:nvPr>
            <p:ph idx="3" type="subTitle"/>
          </p:nvPr>
        </p:nvSpPr>
        <p:spPr>
          <a:xfrm>
            <a:off x="984675" y="3336525"/>
            <a:ext cx="2502900" cy="401700"/>
          </a:xfrm>
          <a:prstGeom prst="rect">
            <a:avLst/>
          </a:prstGeom>
          <a:noFill/>
          <a:ln>
            <a:noFill/>
          </a:ln>
        </p:spPr>
        <p:txBody>
          <a:bodyPr anchorCtr="0" anchor="ctr" bIns="91425" lIns="91425" spcFirstLastPara="1" rIns="91425" wrap="square" tIns="91425">
            <a:noAutofit/>
          </a:bodyPr>
          <a:lstStyle>
            <a:lvl1pPr lvl="0" algn="r">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29" name="Google Shape;29;p22"/>
          <p:cNvSpPr txBox="1"/>
          <p:nvPr>
            <p:ph idx="4" type="subTitle"/>
          </p:nvPr>
        </p:nvSpPr>
        <p:spPr>
          <a:xfrm>
            <a:off x="984675" y="3814225"/>
            <a:ext cx="2502900" cy="7866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800"/>
              <a:buNone/>
              <a:defRPr sz="1400">
                <a:solidFill>
                  <a:schemeClr val="accent1"/>
                </a:solidFill>
              </a:defRPr>
            </a:lvl1pPr>
            <a:lvl2pPr lvl="1" algn="r">
              <a:lnSpc>
                <a:spcPct val="100000"/>
              </a:lnSpc>
              <a:spcBef>
                <a:spcPts val="0"/>
              </a:spcBef>
              <a:spcAft>
                <a:spcPts val="0"/>
              </a:spcAft>
              <a:buSzPts val="1400"/>
              <a:buNone/>
              <a:defRPr sz="1400">
                <a:solidFill>
                  <a:schemeClr val="accent1"/>
                </a:solidFill>
              </a:defRPr>
            </a:lvl2pPr>
            <a:lvl3pPr lvl="2" algn="r">
              <a:lnSpc>
                <a:spcPct val="100000"/>
              </a:lnSpc>
              <a:spcBef>
                <a:spcPts val="0"/>
              </a:spcBef>
              <a:spcAft>
                <a:spcPts val="0"/>
              </a:spcAft>
              <a:buSzPts val="1400"/>
              <a:buNone/>
              <a:defRPr sz="1400">
                <a:solidFill>
                  <a:schemeClr val="accent1"/>
                </a:solidFill>
              </a:defRPr>
            </a:lvl3pPr>
            <a:lvl4pPr lvl="3" algn="r">
              <a:lnSpc>
                <a:spcPct val="100000"/>
              </a:lnSpc>
              <a:spcBef>
                <a:spcPts val="0"/>
              </a:spcBef>
              <a:spcAft>
                <a:spcPts val="0"/>
              </a:spcAft>
              <a:buSzPts val="1400"/>
              <a:buNone/>
              <a:defRPr sz="1400">
                <a:solidFill>
                  <a:schemeClr val="accent1"/>
                </a:solidFill>
              </a:defRPr>
            </a:lvl4pPr>
            <a:lvl5pPr lvl="4" algn="r">
              <a:lnSpc>
                <a:spcPct val="100000"/>
              </a:lnSpc>
              <a:spcBef>
                <a:spcPts val="0"/>
              </a:spcBef>
              <a:spcAft>
                <a:spcPts val="0"/>
              </a:spcAft>
              <a:buSzPts val="1400"/>
              <a:buNone/>
              <a:defRPr sz="1400">
                <a:solidFill>
                  <a:schemeClr val="accent1"/>
                </a:solidFill>
              </a:defRPr>
            </a:lvl5pPr>
            <a:lvl6pPr lvl="5" algn="r">
              <a:lnSpc>
                <a:spcPct val="100000"/>
              </a:lnSpc>
              <a:spcBef>
                <a:spcPts val="0"/>
              </a:spcBef>
              <a:spcAft>
                <a:spcPts val="0"/>
              </a:spcAft>
              <a:buSzPts val="1400"/>
              <a:buNone/>
              <a:defRPr sz="1400">
                <a:solidFill>
                  <a:schemeClr val="accent1"/>
                </a:solidFill>
              </a:defRPr>
            </a:lvl6pPr>
            <a:lvl7pPr lvl="6" algn="r">
              <a:lnSpc>
                <a:spcPct val="100000"/>
              </a:lnSpc>
              <a:spcBef>
                <a:spcPts val="0"/>
              </a:spcBef>
              <a:spcAft>
                <a:spcPts val="0"/>
              </a:spcAft>
              <a:buSzPts val="1400"/>
              <a:buNone/>
              <a:defRPr sz="1400">
                <a:solidFill>
                  <a:schemeClr val="accent1"/>
                </a:solidFill>
              </a:defRPr>
            </a:lvl7pPr>
            <a:lvl8pPr lvl="7" algn="r">
              <a:lnSpc>
                <a:spcPct val="100000"/>
              </a:lnSpc>
              <a:spcBef>
                <a:spcPts val="0"/>
              </a:spcBef>
              <a:spcAft>
                <a:spcPts val="0"/>
              </a:spcAft>
              <a:buSzPts val="1400"/>
              <a:buNone/>
              <a:defRPr sz="1400">
                <a:solidFill>
                  <a:schemeClr val="accent1"/>
                </a:solidFill>
              </a:defRPr>
            </a:lvl8pPr>
            <a:lvl9pPr lvl="8" algn="r">
              <a:lnSpc>
                <a:spcPct val="100000"/>
              </a:lnSpc>
              <a:spcBef>
                <a:spcPts val="0"/>
              </a:spcBef>
              <a:spcAft>
                <a:spcPts val="0"/>
              </a:spcAft>
              <a:buSzPts val="1400"/>
              <a:buNone/>
              <a:defRPr sz="1400">
                <a:solidFill>
                  <a:schemeClr val="accent1"/>
                </a:solidFill>
              </a:defRPr>
            </a:lvl9pPr>
          </a:lstStyle>
          <a:p/>
        </p:txBody>
      </p:sp>
      <p:sp>
        <p:nvSpPr>
          <p:cNvPr id="30" name="Google Shape;30;p22"/>
          <p:cNvSpPr txBox="1"/>
          <p:nvPr>
            <p:ph idx="5" type="subTitle"/>
          </p:nvPr>
        </p:nvSpPr>
        <p:spPr>
          <a:xfrm>
            <a:off x="5656500" y="1682475"/>
            <a:ext cx="2502900" cy="401700"/>
          </a:xfrm>
          <a:prstGeom prst="rect">
            <a:avLst/>
          </a:prstGeom>
          <a:noFill/>
          <a:ln>
            <a:noFill/>
          </a:ln>
        </p:spPr>
        <p:txBody>
          <a:bodyPr anchorCtr="0" anchor="ctr" bIns="91425" lIns="91425" spcFirstLastPara="1" rIns="91425" wrap="square" tIns="91425">
            <a:noAutofit/>
          </a:bodyPr>
          <a:lstStyle>
            <a:lvl1pPr lvl="0" algn="l">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31" name="Google Shape;31;p22"/>
          <p:cNvSpPr txBox="1"/>
          <p:nvPr>
            <p:ph idx="6" type="subTitle"/>
          </p:nvPr>
        </p:nvSpPr>
        <p:spPr>
          <a:xfrm>
            <a:off x="5656500" y="2160175"/>
            <a:ext cx="2502900" cy="786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400">
                <a:solidFill>
                  <a:schemeClr val="accent1"/>
                </a:solidFill>
              </a:defRPr>
            </a:lvl1pPr>
            <a:lvl2pPr lvl="1" algn="l">
              <a:lnSpc>
                <a:spcPct val="100000"/>
              </a:lnSpc>
              <a:spcBef>
                <a:spcPts val="0"/>
              </a:spcBef>
              <a:spcAft>
                <a:spcPts val="0"/>
              </a:spcAft>
              <a:buSzPts val="1400"/>
              <a:buNone/>
              <a:defRPr sz="1400">
                <a:solidFill>
                  <a:schemeClr val="accent1"/>
                </a:solidFill>
              </a:defRPr>
            </a:lvl2pPr>
            <a:lvl3pPr lvl="2" algn="l">
              <a:lnSpc>
                <a:spcPct val="100000"/>
              </a:lnSpc>
              <a:spcBef>
                <a:spcPts val="0"/>
              </a:spcBef>
              <a:spcAft>
                <a:spcPts val="0"/>
              </a:spcAft>
              <a:buSzPts val="1400"/>
              <a:buNone/>
              <a:defRPr sz="1400">
                <a:solidFill>
                  <a:schemeClr val="accent1"/>
                </a:solidFill>
              </a:defRPr>
            </a:lvl3pPr>
            <a:lvl4pPr lvl="3" algn="l">
              <a:lnSpc>
                <a:spcPct val="100000"/>
              </a:lnSpc>
              <a:spcBef>
                <a:spcPts val="0"/>
              </a:spcBef>
              <a:spcAft>
                <a:spcPts val="0"/>
              </a:spcAft>
              <a:buSzPts val="1400"/>
              <a:buNone/>
              <a:defRPr sz="1400">
                <a:solidFill>
                  <a:schemeClr val="accent1"/>
                </a:solidFill>
              </a:defRPr>
            </a:lvl4pPr>
            <a:lvl5pPr lvl="4" algn="l">
              <a:lnSpc>
                <a:spcPct val="100000"/>
              </a:lnSpc>
              <a:spcBef>
                <a:spcPts val="0"/>
              </a:spcBef>
              <a:spcAft>
                <a:spcPts val="0"/>
              </a:spcAft>
              <a:buSzPts val="1400"/>
              <a:buNone/>
              <a:defRPr sz="1400">
                <a:solidFill>
                  <a:schemeClr val="accent1"/>
                </a:solidFill>
              </a:defRPr>
            </a:lvl5pPr>
            <a:lvl6pPr lvl="5" algn="l">
              <a:lnSpc>
                <a:spcPct val="100000"/>
              </a:lnSpc>
              <a:spcBef>
                <a:spcPts val="0"/>
              </a:spcBef>
              <a:spcAft>
                <a:spcPts val="0"/>
              </a:spcAft>
              <a:buSzPts val="1400"/>
              <a:buNone/>
              <a:defRPr sz="1400">
                <a:solidFill>
                  <a:schemeClr val="accent1"/>
                </a:solidFill>
              </a:defRPr>
            </a:lvl6pPr>
            <a:lvl7pPr lvl="6" algn="l">
              <a:lnSpc>
                <a:spcPct val="100000"/>
              </a:lnSpc>
              <a:spcBef>
                <a:spcPts val="0"/>
              </a:spcBef>
              <a:spcAft>
                <a:spcPts val="0"/>
              </a:spcAft>
              <a:buSzPts val="1400"/>
              <a:buNone/>
              <a:defRPr sz="1400">
                <a:solidFill>
                  <a:schemeClr val="accent1"/>
                </a:solidFill>
              </a:defRPr>
            </a:lvl7pPr>
            <a:lvl8pPr lvl="7" algn="l">
              <a:lnSpc>
                <a:spcPct val="100000"/>
              </a:lnSpc>
              <a:spcBef>
                <a:spcPts val="0"/>
              </a:spcBef>
              <a:spcAft>
                <a:spcPts val="0"/>
              </a:spcAft>
              <a:buSzPts val="1400"/>
              <a:buNone/>
              <a:defRPr sz="1400">
                <a:solidFill>
                  <a:schemeClr val="accent1"/>
                </a:solidFill>
              </a:defRPr>
            </a:lvl8pPr>
            <a:lvl9pPr lvl="8" algn="l">
              <a:lnSpc>
                <a:spcPct val="100000"/>
              </a:lnSpc>
              <a:spcBef>
                <a:spcPts val="0"/>
              </a:spcBef>
              <a:spcAft>
                <a:spcPts val="0"/>
              </a:spcAft>
              <a:buSzPts val="1400"/>
              <a:buNone/>
              <a:defRPr sz="1400">
                <a:solidFill>
                  <a:schemeClr val="accent1"/>
                </a:solidFill>
              </a:defRPr>
            </a:lvl9pPr>
          </a:lstStyle>
          <a:p/>
        </p:txBody>
      </p:sp>
      <p:sp>
        <p:nvSpPr>
          <p:cNvPr id="32" name="Google Shape;32;p22"/>
          <p:cNvSpPr txBox="1"/>
          <p:nvPr>
            <p:ph idx="7" type="subTitle"/>
          </p:nvPr>
        </p:nvSpPr>
        <p:spPr>
          <a:xfrm>
            <a:off x="5656500" y="3336525"/>
            <a:ext cx="2502900" cy="401700"/>
          </a:xfrm>
          <a:prstGeom prst="rect">
            <a:avLst/>
          </a:prstGeom>
          <a:noFill/>
          <a:ln>
            <a:noFill/>
          </a:ln>
        </p:spPr>
        <p:txBody>
          <a:bodyPr anchorCtr="0" anchor="ctr" bIns="91425" lIns="91425" spcFirstLastPara="1" rIns="91425" wrap="square" tIns="91425">
            <a:noAutofit/>
          </a:bodyPr>
          <a:lstStyle>
            <a:lvl1pPr lvl="0" algn="l">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33" name="Google Shape;33;p22"/>
          <p:cNvSpPr txBox="1"/>
          <p:nvPr>
            <p:ph idx="8" type="subTitle"/>
          </p:nvPr>
        </p:nvSpPr>
        <p:spPr>
          <a:xfrm>
            <a:off x="5656500" y="3814225"/>
            <a:ext cx="2502900" cy="786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400">
                <a:solidFill>
                  <a:schemeClr val="accent1"/>
                </a:solidFill>
              </a:defRPr>
            </a:lvl1pPr>
            <a:lvl2pPr lvl="1" algn="l">
              <a:lnSpc>
                <a:spcPct val="100000"/>
              </a:lnSpc>
              <a:spcBef>
                <a:spcPts val="0"/>
              </a:spcBef>
              <a:spcAft>
                <a:spcPts val="0"/>
              </a:spcAft>
              <a:buSzPts val="1400"/>
              <a:buNone/>
              <a:defRPr sz="1400">
                <a:solidFill>
                  <a:schemeClr val="accent1"/>
                </a:solidFill>
              </a:defRPr>
            </a:lvl2pPr>
            <a:lvl3pPr lvl="2" algn="l">
              <a:lnSpc>
                <a:spcPct val="100000"/>
              </a:lnSpc>
              <a:spcBef>
                <a:spcPts val="0"/>
              </a:spcBef>
              <a:spcAft>
                <a:spcPts val="0"/>
              </a:spcAft>
              <a:buSzPts val="1400"/>
              <a:buNone/>
              <a:defRPr sz="1400">
                <a:solidFill>
                  <a:schemeClr val="accent1"/>
                </a:solidFill>
              </a:defRPr>
            </a:lvl3pPr>
            <a:lvl4pPr lvl="3" algn="l">
              <a:lnSpc>
                <a:spcPct val="100000"/>
              </a:lnSpc>
              <a:spcBef>
                <a:spcPts val="0"/>
              </a:spcBef>
              <a:spcAft>
                <a:spcPts val="0"/>
              </a:spcAft>
              <a:buSzPts val="1400"/>
              <a:buNone/>
              <a:defRPr sz="1400">
                <a:solidFill>
                  <a:schemeClr val="accent1"/>
                </a:solidFill>
              </a:defRPr>
            </a:lvl4pPr>
            <a:lvl5pPr lvl="4" algn="l">
              <a:lnSpc>
                <a:spcPct val="100000"/>
              </a:lnSpc>
              <a:spcBef>
                <a:spcPts val="0"/>
              </a:spcBef>
              <a:spcAft>
                <a:spcPts val="0"/>
              </a:spcAft>
              <a:buSzPts val="1400"/>
              <a:buNone/>
              <a:defRPr sz="1400">
                <a:solidFill>
                  <a:schemeClr val="accent1"/>
                </a:solidFill>
              </a:defRPr>
            </a:lvl5pPr>
            <a:lvl6pPr lvl="5" algn="l">
              <a:lnSpc>
                <a:spcPct val="100000"/>
              </a:lnSpc>
              <a:spcBef>
                <a:spcPts val="0"/>
              </a:spcBef>
              <a:spcAft>
                <a:spcPts val="0"/>
              </a:spcAft>
              <a:buSzPts val="1400"/>
              <a:buNone/>
              <a:defRPr sz="1400">
                <a:solidFill>
                  <a:schemeClr val="accent1"/>
                </a:solidFill>
              </a:defRPr>
            </a:lvl6pPr>
            <a:lvl7pPr lvl="6" algn="l">
              <a:lnSpc>
                <a:spcPct val="100000"/>
              </a:lnSpc>
              <a:spcBef>
                <a:spcPts val="0"/>
              </a:spcBef>
              <a:spcAft>
                <a:spcPts val="0"/>
              </a:spcAft>
              <a:buSzPts val="1400"/>
              <a:buNone/>
              <a:defRPr sz="1400">
                <a:solidFill>
                  <a:schemeClr val="accent1"/>
                </a:solidFill>
              </a:defRPr>
            </a:lvl7pPr>
            <a:lvl8pPr lvl="7" algn="l">
              <a:lnSpc>
                <a:spcPct val="100000"/>
              </a:lnSpc>
              <a:spcBef>
                <a:spcPts val="0"/>
              </a:spcBef>
              <a:spcAft>
                <a:spcPts val="0"/>
              </a:spcAft>
              <a:buSzPts val="1400"/>
              <a:buNone/>
              <a:defRPr sz="1400">
                <a:solidFill>
                  <a:schemeClr val="accent1"/>
                </a:solidFill>
              </a:defRPr>
            </a:lvl8pPr>
            <a:lvl9pPr lvl="8" algn="l">
              <a:lnSpc>
                <a:spcPct val="100000"/>
              </a:lnSpc>
              <a:spcBef>
                <a:spcPts val="0"/>
              </a:spcBef>
              <a:spcAft>
                <a:spcPts val="0"/>
              </a:spcAft>
              <a:buSzPts val="1400"/>
              <a:buNone/>
              <a:defRPr sz="1400">
                <a:solidFill>
                  <a:schemeClr val="accent1"/>
                </a:solidFill>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p:cSld name="CUSTOM">
    <p:bg>
      <p:bgPr>
        <a:blipFill>
          <a:blip r:embed="rId2">
            <a:alphaModFix/>
          </a:blip>
          <a:stretch>
            <a:fillRect/>
          </a:stretch>
        </a:blipFill>
      </p:bgPr>
    </p:bg>
    <p:spTree>
      <p:nvGrpSpPr>
        <p:cNvPr id="34" name="Shape 34"/>
        <p:cNvGrpSpPr/>
        <p:nvPr/>
      </p:nvGrpSpPr>
      <p:grpSpPr>
        <a:xfrm>
          <a:off x="0" y="0"/>
          <a:ext cx="0" cy="0"/>
          <a:chOff x="0" y="0"/>
          <a:chExt cx="0" cy="0"/>
        </a:xfrm>
      </p:grpSpPr>
      <p:sp>
        <p:nvSpPr>
          <p:cNvPr id="35" name="Google Shape;35;p23"/>
          <p:cNvSpPr txBox="1"/>
          <p:nvPr>
            <p:ph type="title"/>
          </p:nvPr>
        </p:nvSpPr>
        <p:spPr>
          <a:xfrm>
            <a:off x="710775" y="542675"/>
            <a:ext cx="7722600" cy="475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accent1"/>
              </a:buClr>
              <a:buSzPts val="5000"/>
              <a:buNone/>
              <a:defRPr sz="5000">
                <a:solidFill>
                  <a:schemeClr val="accent1"/>
                </a:solidFill>
              </a:defRPr>
            </a:lvl1pPr>
            <a:lvl2pPr lvl="1" algn="l">
              <a:lnSpc>
                <a:spcPct val="100000"/>
              </a:lnSpc>
              <a:spcBef>
                <a:spcPts val="0"/>
              </a:spcBef>
              <a:spcAft>
                <a:spcPts val="0"/>
              </a:spcAft>
              <a:buClr>
                <a:schemeClr val="accent1"/>
              </a:buClr>
              <a:buSzPts val="5000"/>
              <a:buNone/>
              <a:defRPr sz="5000">
                <a:solidFill>
                  <a:schemeClr val="accent1"/>
                </a:solidFill>
              </a:defRPr>
            </a:lvl2pPr>
            <a:lvl3pPr lvl="2" algn="l">
              <a:lnSpc>
                <a:spcPct val="100000"/>
              </a:lnSpc>
              <a:spcBef>
                <a:spcPts val="0"/>
              </a:spcBef>
              <a:spcAft>
                <a:spcPts val="0"/>
              </a:spcAft>
              <a:buClr>
                <a:schemeClr val="accent1"/>
              </a:buClr>
              <a:buSzPts val="5000"/>
              <a:buNone/>
              <a:defRPr sz="5000">
                <a:solidFill>
                  <a:schemeClr val="accent1"/>
                </a:solidFill>
              </a:defRPr>
            </a:lvl3pPr>
            <a:lvl4pPr lvl="3" algn="l">
              <a:lnSpc>
                <a:spcPct val="100000"/>
              </a:lnSpc>
              <a:spcBef>
                <a:spcPts val="0"/>
              </a:spcBef>
              <a:spcAft>
                <a:spcPts val="0"/>
              </a:spcAft>
              <a:buClr>
                <a:schemeClr val="accent1"/>
              </a:buClr>
              <a:buSzPts val="5000"/>
              <a:buNone/>
              <a:defRPr sz="5000">
                <a:solidFill>
                  <a:schemeClr val="accent1"/>
                </a:solidFill>
              </a:defRPr>
            </a:lvl4pPr>
            <a:lvl5pPr lvl="4" algn="l">
              <a:lnSpc>
                <a:spcPct val="100000"/>
              </a:lnSpc>
              <a:spcBef>
                <a:spcPts val="0"/>
              </a:spcBef>
              <a:spcAft>
                <a:spcPts val="0"/>
              </a:spcAft>
              <a:buClr>
                <a:schemeClr val="accent1"/>
              </a:buClr>
              <a:buSzPts val="5000"/>
              <a:buNone/>
              <a:defRPr sz="5000">
                <a:solidFill>
                  <a:schemeClr val="accent1"/>
                </a:solidFill>
              </a:defRPr>
            </a:lvl5pPr>
            <a:lvl6pPr lvl="5" algn="l">
              <a:lnSpc>
                <a:spcPct val="100000"/>
              </a:lnSpc>
              <a:spcBef>
                <a:spcPts val="0"/>
              </a:spcBef>
              <a:spcAft>
                <a:spcPts val="0"/>
              </a:spcAft>
              <a:buClr>
                <a:schemeClr val="accent1"/>
              </a:buClr>
              <a:buSzPts val="5000"/>
              <a:buNone/>
              <a:defRPr sz="5000">
                <a:solidFill>
                  <a:schemeClr val="accent1"/>
                </a:solidFill>
              </a:defRPr>
            </a:lvl6pPr>
            <a:lvl7pPr lvl="6" algn="l">
              <a:lnSpc>
                <a:spcPct val="100000"/>
              </a:lnSpc>
              <a:spcBef>
                <a:spcPts val="0"/>
              </a:spcBef>
              <a:spcAft>
                <a:spcPts val="0"/>
              </a:spcAft>
              <a:buClr>
                <a:schemeClr val="accent1"/>
              </a:buClr>
              <a:buSzPts val="5000"/>
              <a:buNone/>
              <a:defRPr sz="5000">
                <a:solidFill>
                  <a:schemeClr val="accent1"/>
                </a:solidFill>
              </a:defRPr>
            </a:lvl7pPr>
            <a:lvl8pPr lvl="7" algn="l">
              <a:lnSpc>
                <a:spcPct val="100000"/>
              </a:lnSpc>
              <a:spcBef>
                <a:spcPts val="0"/>
              </a:spcBef>
              <a:spcAft>
                <a:spcPts val="0"/>
              </a:spcAft>
              <a:buClr>
                <a:schemeClr val="accent1"/>
              </a:buClr>
              <a:buSzPts val="5000"/>
              <a:buNone/>
              <a:defRPr sz="5000">
                <a:solidFill>
                  <a:schemeClr val="accent1"/>
                </a:solidFill>
              </a:defRPr>
            </a:lvl8pPr>
            <a:lvl9pPr lvl="8" algn="l">
              <a:lnSpc>
                <a:spcPct val="100000"/>
              </a:lnSpc>
              <a:spcBef>
                <a:spcPts val="0"/>
              </a:spcBef>
              <a:spcAft>
                <a:spcPts val="0"/>
              </a:spcAft>
              <a:buClr>
                <a:schemeClr val="accent1"/>
              </a:buClr>
              <a:buSzPts val="5000"/>
              <a:buNone/>
              <a:defRPr sz="5000">
                <a:solidFill>
                  <a:schemeClr val="accent1"/>
                </a:solidFill>
              </a:defRPr>
            </a:lvl9pPr>
          </a:lstStyle>
          <a:p/>
        </p:txBody>
      </p:sp>
      <p:sp>
        <p:nvSpPr>
          <p:cNvPr id="36" name="Google Shape;36;p23"/>
          <p:cNvSpPr txBox="1"/>
          <p:nvPr>
            <p:ph idx="1" type="subTitle"/>
          </p:nvPr>
        </p:nvSpPr>
        <p:spPr>
          <a:xfrm>
            <a:off x="863175" y="2514850"/>
            <a:ext cx="2117400" cy="401700"/>
          </a:xfrm>
          <a:prstGeom prst="rect">
            <a:avLst/>
          </a:prstGeom>
          <a:noFill/>
          <a:ln>
            <a:noFill/>
          </a:ln>
        </p:spPr>
        <p:txBody>
          <a:bodyPr anchorCtr="0" anchor="ctr" bIns="91425" lIns="91425" spcFirstLastPara="1" rIns="91425" wrap="square" tIns="91425">
            <a:noAutofit/>
          </a:bodyPr>
          <a:lstStyle>
            <a:lvl1pPr lvl="0" algn="ctr">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37" name="Google Shape;37;p23"/>
          <p:cNvSpPr txBox="1"/>
          <p:nvPr>
            <p:ph idx="2" type="subTitle"/>
          </p:nvPr>
        </p:nvSpPr>
        <p:spPr>
          <a:xfrm>
            <a:off x="863175" y="2992550"/>
            <a:ext cx="2117400" cy="1024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solidFill>
                  <a:schemeClr val="accent1"/>
                </a:solidFill>
              </a:defRPr>
            </a:lvl1pPr>
            <a:lvl2pPr lvl="1" algn="ctr">
              <a:lnSpc>
                <a:spcPct val="100000"/>
              </a:lnSpc>
              <a:spcBef>
                <a:spcPts val="0"/>
              </a:spcBef>
              <a:spcAft>
                <a:spcPts val="0"/>
              </a:spcAft>
              <a:buSzPts val="1400"/>
              <a:buNone/>
              <a:defRPr sz="1400">
                <a:solidFill>
                  <a:schemeClr val="accent1"/>
                </a:solidFill>
              </a:defRPr>
            </a:lvl2pPr>
            <a:lvl3pPr lvl="2" algn="ctr">
              <a:lnSpc>
                <a:spcPct val="100000"/>
              </a:lnSpc>
              <a:spcBef>
                <a:spcPts val="0"/>
              </a:spcBef>
              <a:spcAft>
                <a:spcPts val="0"/>
              </a:spcAft>
              <a:buSzPts val="1400"/>
              <a:buNone/>
              <a:defRPr sz="1400">
                <a:solidFill>
                  <a:schemeClr val="accent1"/>
                </a:solidFill>
              </a:defRPr>
            </a:lvl3pPr>
            <a:lvl4pPr lvl="3" algn="ctr">
              <a:lnSpc>
                <a:spcPct val="100000"/>
              </a:lnSpc>
              <a:spcBef>
                <a:spcPts val="0"/>
              </a:spcBef>
              <a:spcAft>
                <a:spcPts val="0"/>
              </a:spcAft>
              <a:buSzPts val="1400"/>
              <a:buNone/>
              <a:defRPr sz="1400">
                <a:solidFill>
                  <a:schemeClr val="accent1"/>
                </a:solidFill>
              </a:defRPr>
            </a:lvl4pPr>
            <a:lvl5pPr lvl="4" algn="ctr">
              <a:lnSpc>
                <a:spcPct val="100000"/>
              </a:lnSpc>
              <a:spcBef>
                <a:spcPts val="0"/>
              </a:spcBef>
              <a:spcAft>
                <a:spcPts val="0"/>
              </a:spcAft>
              <a:buSzPts val="1400"/>
              <a:buNone/>
              <a:defRPr sz="1400">
                <a:solidFill>
                  <a:schemeClr val="accent1"/>
                </a:solidFill>
              </a:defRPr>
            </a:lvl5pPr>
            <a:lvl6pPr lvl="5" algn="ctr">
              <a:lnSpc>
                <a:spcPct val="100000"/>
              </a:lnSpc>
              <a:spcBef>
                <a:spcPts val="0"/>
              </a:spcBef>
              <a:spcAft>
                <a:spcPts val="0"/>
              </a:spcAft>
              <a:buSzPts val="1400"/>
              <a:buNone/>
              <a:defRPr sz="1400">
                <a:solidFill>
                  <a:schemeClr val="accent1"/>
                </a:solidFill>
              </a:defRPr>
            </a:lvl6pPr>
            <a:lvl7pPr lvl="6" algn="ctr">
              <a:lnSpc>
                <a:spcPct val="100000"/>
              </a:lnSpc>
              <a:spcBef>
                <a:spcPts val="0"/>
              </a:spcBef>
              <a:spcAft>
                <a:spcPts val="0"/>
              </a:spcAft>
              <a:buSzPts val="1400"/>
              <a:buNone/>
              <a:defRPr sz="1400">
                <a:solidFill>
                  <a:schemeClr val="accent1"/>
                </a:solidFill>
              </a:defRPr>
            </a:lvl7pPr>
            <a:lvl8pPr lvl="7" algn="ctr">
              <a:lnSpc>
                <a:spcPct val="100000"/>
              </a:lnSpc>
              <a:spcBef>
                <a:spcPts val="0"/>
              </a:spcBef>
              <a:spcAft>
                <a:spcPts val="0"/>
              </a:spcAft>
              <a:buSzPts val="1400"/>
              <a:buNone/>
              <a:defRPr sz="1400">
                <a:solidFill>
                  <a:schemeClr val="accent1"/>
                </a:solidFill>
              </a:defRPr>
            </a:lvl8pPr>
            <a:lvl9pPr lvl="8" algn="ctr">
              <a:lnSpc>
                <a:spcPct val="100000"/>
              </a:lnSpc>
              <a:spcBef>
                <a:spcPts val="0"/>
              </a:spcBef>
              <a:spcAft>
                <a:spcPts val="0"/>
              </a:spcAft>
              <a:buSzPts val="1400"/>
              <a:buNone/>
              <a:defRPr sz="1400">
                <a:solidFill>
                  <a:schemeClr val="accent1"/>
                </a:solidFill>
              </a:defRPr>
            </a:lvl9pPr>
          </a:lstStyle>
          <a:p/>
        </p:txBody>
      </p:sp>
      <p:sp>
        <p:nvSpPr>
          <p:cNvPr id="38" name="Google Shape;38;p23"/>
          <p:cNvSpPr txBox="1"/>
          <p:nvPr>
            <p:ph idx="3" type="subTitle"/>
          </p:nvPr>
        </p:nvSpPr>
        <p:spPr>
          <a:xfrm>
            <a:off x="3513300" y="2514850"/>
            <a:ext cx="2117400" cy="401700"/>
          </a:xfrm>
          <a:prstGeom prst="rect">
            <a:avLst/>
          </a:prstGeom>
          <a:noFill/>
          <a:ln>
            <a:noFill/>
          </a:ln>
        </p:spPr>
        <p:txBody>
          <a:bodyPr anchorCtr="0" anchor="ctr" bIns="91425" lIns="91425" spcFirstLastPara="1" rIns="91425" wrap="square" tIns="91425">
            <a:noAutofit/>
          </a:bodyPr>
          <a:lstStyle>
            <a:lvl1pPr lvl="0" algn="ctr">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39" name="Google Shape;39;p23"/>
          <p:cNvSpPr txBox="1"/>
          <p:nvPr>
            <p:ph idx="4" type="subTitle"/>
          </p:nvPr>
        </p:nvSpPr>
        <p:spPr>
          <a:xfrm>
            <a:off x="3513300" y="2992550"/>
            <a:ext cx="2117400" cy="1024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solidFill>
                  <a:schemeClr val="accent1"/>
                </a:solidFill>
              </a:defRPr>
            </a:lvl1pPr>
            <a:lvl2pPr lvl="1" algn="ctr">
              <a:lnSpc>
                <a:spcPct val="100000"/>
              </a:lnSpc>
              <a:spcBef>
                <a:spcPts val="0"/>
              </a:spcBef>
              <a:spcAft>
                <a:spcPts val="0"/>
              </a:spcAft>
              <a:buSzPts val="1400"/>
              <a:buNone/>
              <a:defRPr sz="1400">
                <a:solidFill>
                  <a:schemeClr val="accent1"/>
                </a:solidFill>
              </a:defRPr>
            </a:lvl2pPr>
            <a:lvl3pPr lvl="2" algn="ctr">
              <a:lnSpc>
                <a:spcPct val="100000"/>
              </a:lnSpc>
              <a:spcBef>
                <a:spcPts val="0"/>
              </a:spcBef>
              <a:spcAft>
                <a:spcPts val="0"/>
              </a:spcAft>
              <a:buSzPts val="1400"/>
              <a:buNone/>
              <a:defRPr sz="1400">
                <a:solidFill>
                  <a:schemeClr val="accent1"/>
                </a:solidFill>
              </a:defRPr>
            </a:lvl3pPr>
            <a:lvl4pPr lvl="3" algn="ctr">
              <a:lnSpc>
                <a:spcPct val="100000"/>
              </a:lnSpc>
              <a:spcBef>
                <a:spcPts val="0"/>
              </a:spcBef>
              <a:spcAft>
                <a:spcPts val="0"/>
              </a:spcAft>
              <a:buSzPts val="1400"/>
              <a:buNone/>
              <a:defRPr sz="1400">
                <a:solidFill>
                  <a:schemeClr val="accent1"/>
                </a:solidFill>
              </a:defRPr>
            </a:lvl4pPr>
            <a:lvl5pPr lvl="4" algn="ctr">
              <a:lnSpc>
                <a:spcPct val="100000"/>
              </a:lnSpc>
              <a:spcBef>
                <a:spcPts val="0"/>
              </a:spcBef>
              <a:spcAft>
                <a:spcPts val="0"/>
              </a:spcAft>
              <a:buSzPts val="1400"/>
              <a:buNone/>
              <a:defRPr sz="1400">
                <a:solidFill>
                  <a:schemeClr val="accent1"/>
                </a:solidFill>
              </a:defRPr>
            </a:lvl5pPr>
            <a:lvl6pPr lvl="5" algn="ctr">
              <a:lnSpc>
                <a:spcPct val="100000"/>
              </a:lnSpc>
              <a:spcBef>
                <a:spcPts val="0"/>
              </a:spcBef>
              <a:spcAft>
                <a:spcPts val="0"/>
              </a:spcAft>
              <a:buSzPts val="1400"/>
              <a:buNone/>
              <a:defRPr sz="1400">
                <a:solidFill>
                  <a:schemeClr val="accent1"/>
                </a:solidFill>
              </a:defRPr>
            </a:lvl6pPr>
            <a:lvl7pPr lvl="6" algn="ctr">
              <a:lnSpc>
                <a:spcPct val="100000"/>
              </a:lnSpc>
              <a:spcBef>
                <a:spcPts val="0"/>
              </a:spcBef>
              <a:spcAft>
                <a:spcPts val="0"/>
              </a:spcAft>
              <a:buSzPts val="1400"/>
              <a:buNone/>
              <a:defRPr sz="1400">
                <a:solidFill>
                  <a:schemeClr val="accent1"/>
                </a:solidFill>
              </a:defRPr>
            </a:lvl7pPr>
            <a:lvl8pPr lvl="7" algn="ctr">
              <a:lnSpc>
                <a:spcPct val="100000"/>
              </a:lnSpc>
              <a:spcBef>
                <a:spcPts val="0"/>
              </a:spcBef>
              <a:spcAft>
                <a:spcPts val="0"/>
              </a:spcAft>
              <a:buSzPts val="1400"/>
              <a:buNone/>
              <a:defRPr sz="1400">
                <a:solidFill>
                  <a:schemeClr val="accent1"/>
                </a:solidFill>
              </a:defRPr>
            </a:lvl8pPr>
            <a:lvl9pPr lvl="8" algn="ctr">
              <a:lnSpc>
                <a:spcPct val="100000"/>
              </a:lnSpc>
              <a:spcBef>
                <a:spcPts val="0"/>
              </a:spcBef>
              <a:spcAft>
                <a:spcPts val="0"/>
              </a:spcAft>
              <a:buSzPts val="1400"/>
              <a:buNone/>
              <a:defRPr sz="1400">
                <a:solidFill>
                  <a:schemeClr val="accent1"/>
                </a:solidFill>
              </a:defRPr>
            </a:lvl9pPr>
          </a:lstStyle>
          <a:p/>
        </p:txBody>
      </p:sp>
      <p:sp>
        <p:nvSpPr>
          <p:cNvPr id="40" name="Google Shape;40;p23"/>
          <p:cNvSpPr txBox="1"/>
          <p:nvPr>
            <p:ph idx="5" type="subTitle"/>
          </p:nvPr>
        </p:nvSpPr>
        <p:spPr>
          <a:xfrm>
            <a:off x="6163425" y="2514850"/>
            <a:ext cx="2117400" cy="401700"/>
          </a:xfrm>
          <a:prstGeom prst="rect">
            <a:avLst/>
          </a:prstGeom>
          <a:noFill/>
          <a:ln>
            <a:noFill/>
          </a:ln>
        </p:spPr>
        <p:txBody>
          <a:bodyPr anchorCtr="0" anchor="ctr" bIns="91425" lIns="91425" spcFirstLastPara="1" rIns="91425" wrap="square" tIns="91425">
            <a:noAutofit/>
          </a:bodyPr>
          <a:lstStyle>
            <a:lvl1pPr lvl="0" algn="ctr">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41" name="Google Shape;41;p23"/>
          <p:cNvSpPr txBox="1"/>
          <p:nvPr>
            <p:ph idx="6" type="subTitle"/>
          </p:nvPr>
        </p:nvSpPr>
        <p:spPr>
          <a:xfrm>
            <a:off x="6163425" y="2992550"/>
            <a:ext cx="2117400" cy="10242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1400">
                <a:solidFill>
                  <a:schemeClr val="accent1"/>
                </a:solidFill>
              </a:defRPr>
            </a:lvl1pPr>
            <a:lvl2pPr lvl="1" algn="ctr">
              <a:lnSpc>
                <a:spcPct val="100000"/>
              </a:lnSpc>
              <a:spcBef>
                <a:spcPts val="0"/>
              </a:spcBef>
              <a:spcAft>
                <a:spcPts val="0"/>
              </a:spcAft>
              <a:buSzPts val="1400"/>
              <a:buNone/>
              <a:defRPr sz="1400">
                <a:solidFill>
                  <a:schemeClr val="accent1"/>
                </a:solidFill>
              </a:defRPr>
            </a:lvl2pPr>
            <a:lvl3pPr lvl="2" algn="ctr">
              <a:lnSpc>
                <a:spcPct val="100000"/>
              </a:lnSpc>
              <a:spcBef>
                <a:spcPts val="0"/>
              </a:spcBef>
              <a:spcAft>
                <a:spcPts val="0"/>
              </a:spcAft>
              <a:buSzPts val="1400"/>
              <a:buNone/>
              <a:defRPr sz="1400">
                <a:solidFill>
                  <a:schemeClr val="accent1"/>
                </a:solidFill>
              </a:defRPr>
            </a:lvl3pPr>
            <a:lvl4pPr lvl="3" algn="ctr">
              <a:lnSpc>
                <a:spcPct val="100000"/>
              </a:lnSpc>
              <a:spcBef>
                <a:spcPts val="0"/>
              </a:spcBef>
              <a:spcAft>
                <a:spcPts val="0"/>
              </a:spcAft>
              <a:buSzPts val="1400"/>
              <a:buNone/>
              <a:defRPr sz="1400">
                <a:solidFill>
                  <a:schemeClr val="accent1"/>
                </a:solidFill>
              </a:defRPr>
            </a:lvl4pPr>
            <a:lvl5pPr lvl="4" algn="ctr">
              <a:lnSpc>
                <a:spcPct val="100000"/>
              </a:lnSpc>
              <a:spcBef>
                <a:spcPts val="0"/>
              </a:spcBef>
              <a:spcAft>
                <a:spcPts val="0"/>
              </a:spcAft>
              <a:buSzPts val="1400"/>
              <a:buNone/>
              <a:defRPr sz="1400">
                <a:solidFill>
                  <a:schemeClr val="accent1"/>
                </a:solidFill>
              </a:defRPr>
            </a:lvl5pPr>
            <a:lvl6pPr lvl="5" algn="ctr">
              <a:lnSpc>
                <a:spcPct val="100000"/>
              </a:lnSpc>
              <a:spcBef>
                <a:spcPts val="0"/>
              </a:spcBef>
              <a:spcAft>
                <a:spcPts val="0"/>
              </a:spcAft>
              <a:buSzPts val="1400"/>
              <a:buNone/>
              <a:defRPr sz="1400">
                <a:solidFill>
                  <a:schemeClr val="accent1"/>
                </a:solidFill>
              </a:defRPr>
            </a:lvl6pPr>
            <a:lvl7pPr lvl="6" algn="ctr">
              <a:lnSpc>
                <a:spcPct val="100000"/>
              </a:lnSpc>
              <a:spcBef>
                <a:spcPts val="0"/>
              </a:spcBef>
              <a:spcAft>
                <a:spcPts val="0"/>
              </a:spcAft>
              <a:buSzPts val="1400"/>
              <a:buNone/>
              <a:defRPr sz="1400">
                <a:solidFill>
                  <a:schemeClr val="accent1"/>
                </a:solidFill>
              </a:defRPr>
            </a:lvl7pPr>
            <a:lvl8pPr lvl="7" algn="ctr">
              <a:lnSpc>
                <a:spcPct val="100000"/>
              </a:lnSpc>
              <a:spcBef>
                <a:spcPts val="0"/>
              </a:spcBef>
              <a:spcAft>
                <a:spcPts val="0"/>
              </a:spcAft>
              <a:buSzPts val="1400"/>
              <a:buNone/>
              <a:defRPr sz="1400">
                <a:solidFill>
                  <a:schemeClr val="accent1"/>
                </a:solidFill>
              </a:defRPr>
            </a:lvl8pPr>
            <a:lvl9pPr lvl="8" algn="ctr">
              <a:lnSpc>
                <a:spcPct val="100000"/>
              </a:lnSpc>
              <a:spcBef>
                <a:spcPts val="0"/>
              </a:spcBef>
              <a:spcAft>
                <a:spcPts val="0"/>
              </a:spcAft>
              <a:buSzPts val="1400"/>
              <a:buNone/>
              <a:defRPr sz="1400">
                <a:solidFill>
                  <a:schemeClr val="accent1"/>
                </a:solidFill>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blipFill>
          <a:blip r:embed="rId2">
            <a:alphaModFix/>
          </a:blip>
          <a:stretch>
            <a:fillRect/>
          </a:stretch>
        </a:blipFill>
      </p:bgPr>
    </p:bg>
    <p:spTree>
      <p:nvGrpSpPr>
        <p:cNvPr id="42" name="Shape 42"/>
        <p:cNvGrpSpPr/>
        <p:nvPr/>
      </p:nvGrpSpPr>
      <p:grpSpPr>
        <a:xfrm>
          <a:off x="0" y="0"/>
          <a:ext cx="0" cy="0"/>
          <a:chOff x="0" y="0"/>
          <a:chExt cx="0" cy="0"/>
        </a:xfrm>
      </p:grpSpPr>
      <p:sp>
        <p:nvSpPr>
          <p:cNvPr id="43" name="Google Shape;43;p24"/>
          <p:cNvSpPr txBox="1"/>
          <p:nvPr>
            <p:ph idx="1" type="body"/>
          </p:nvPr>
        </p:nvSpPr>
        <p:spPr>
          <a:xfrm>
            <a:off x="1016888" y="2992550"/>
            <a:ext cx="2988600" cy="1024200"/>
          </a:xfrm>
          <a:prstGeom prst="rect">
            <a:avLst/>
          </a:prstGeom>
          <a:noFill/>
          <a:ln>
            <a:noFill/>
          </a:ln>
        </p:spPr>
        <p:txBody>
          <a:bodyPr anchorCtr="0" anchor="t" bIns="91425" lIns="91425" spcFirstLastPara="1" rIns="91425" wrap="square" tIns="91425">
            <a:noAutofit/>
          </a:bodyPr>
          <a:lstStyle>
            <a:lvl1pPr indent="-317500" lvl="0" marL="457200" algn="ctr">
              <a:lnSpc>
                <a:spcPct val="100000"/>
              </a:lnSpc>
              <a:spcBef>
                <a:spcPts val="0"/>
              </a:spcBef>
              <a:spcAft>
                <a:spcPts val="0"/>
              </a:spcAft>
              <a:buClr>
                <a:srgbClr val="FFFFFF"/>
              </a:buClr>
              <a:buSzPts val="1400"/>
              <a:buChar char="●"/>
              <a:defRPr sz="1400">
                <a:solidFill>
                  <a:srgbClr val="FFFFFF"/>
                </a:solidFill>
              </a:defRPr>
            </a:lvl1pPr>
            <a:lvl2pPr indent="-317500" lvl="1" marL="914400" algn="ctr">
              <a:lnSpc>
                <a:spcPct val="100000"/>
              </a:lnSpc>
              <a:spcBef>
                <a:spcPts val="0"/>
              </a:spcBef>
              <a:spcAft>
                <a:spcPts val="0"/>
              </a:spcAft>
              <a:buClr>
                <a:srgbClr val="FFFFFF"/>
              </a:buClr>
              <a:buSzPts val="1400"/>
              <a:buChar char="○"/>
              <a:defRPr>
                <a:solidFill>
                  <a:srgbClr val="FFFFFF"/>
                </a:solidFill>
              </a:defRPr>
            </a:lvl2pPr>
            <a:lvl3pPr indent="-317500" lvl="2" marL="1371600" algn="ctr">
              <a:lnSpc>
                <a:spcPct val="100000"/>
              </a:lnSpc>
              <a:spcBef>
                <a:spcPts val="0"/>
              </a:spcBef>
              <a:spcAft>
                <a:spcPts val="0"/>
              </a:spcAft>
              <a:buClr>
                <a:srgbClr val="FFFFFF"/>
              </a:buClr>
              <a:buSzPts val="1400"/>
              <a:buChar char="■"/>
              <a:defRPr>
                <a:solidFill>
                  <a:srgbClr val="FFFFFF"/>
                </a:solidFill>
              </a:defRPr>
            </a:lvl3pPr>
            <a:lvl4pPr indent="-317500" lvl="3" marL="1828800" algn="ctr">
              <a:lnSpc>
                <a:spcPct val="100000"/>
              </a:lnSpc>
              <a:spcBef>
                <a:spcPts val="0"/>
              </a:spcBef>
              <a:spcAft>
                <a:spcPts val="0"/>
              </a:spcAft>
              <a:buClr>
                <a:srgbClr val="FFFFFF"/>
              </a:buClr>
              <a:buSzPts val="1400"/>
              <a:buChar char="●"/>
              <a:defRPr>
                <a:solidFill>
                  <a:srgbClr val="FFFFFF"/>
                </a:solidFill>
              </a:defRPr>
            </a:lvl4pPr>
            <a:lvl5pPr indent="-317500" lvl="4" marL="2286000" algn="ctr">
              <a:lnSpc>
                <a:spcPct val="100000"/>
              </a:lnSpc>
              <a:spcBef>
                <a:spcPts val="0"/>
              </a:spcBef>
              <a:spcAft>
                <a:spcPts val="0"/>
              </a:spcAft>
              <a:buClr>
                <a:srgbClr val="FFFFFF"/>
              </a:buClr>
              <a:buSzPts val="1400"/>
              <a:buChar char="○"/>
              <a:defRPr>
                <a:solidFill>
                  <a:srgbClr val="FFFFFF"/>
                </a:solidFill>
              </a:defRPr>
            </a:lvl5pPr>
            <a:lvl6pPr indent="-317500" lvl="5" marL="2743200" algn="ctr">
              <a:lnSpc>
                <a:spcPct val="100000"/>
              </a:lnSpc>
              <a:spcBef>
                <a:spcPts val="0"/>
              </a:spcBef>
              <a:spcAft>
                <a:spcPts val="0"/>
              </a:spcAft>
              <a:buClr>
                <a:srgbClr val="FFFFFF"/>
              </a:buClr>
              <a:buSzPts val="1400"/>
              <a:buChar char="■"/>
              <a:defRPr>
                <a:solidFill>
                  <a:srgbClr val="FFFFFF"/>
                </a:solidFill>
              </a:defRPr>
            </a:lvl6pPr>
            <a:lvl7pPr indent="-317500" lvl="6" marL="3200400" algn="ctr">
              <a:lnSpc>
                <a:spcPct val="100000"/>
              </a:lnSpc>
              <a:spcBef>
                <a:spcPts val="0"/>
              </a:spcBef>
              <a:spcAft>
                <a:spcPts val="0"/>
              </a:spcAft>
              <a:buClr>
                <a:srgbClr val="FFFFFF"/>
              </a:buClr>
              <a:buSzPts val="1400"/>
              <a:buChar char="●"/>
              <a:defRPr>
                <a:solidFill>
                  <a:srgbClr val="FFFFFF"/>
                </a:solidFill>
              </a:defRPr>
            </a:lvl7pPr>
            <a:lvl8pPr indent="-317500" lvl="7" marL="3657600" algn="ctr">
              <a:lnSpc>
                <a:spcPct val="100000"/>
              </a:lnSpc>
              <a:spcBef>
                <a:spcPts val="0"/>
              </a:spcBef>
              <a:spcAft>
                <a:spcPts val="0"/>
              </a:spcAft>
              <a:buClr>
                <a:srgbClr val="FFFFFF"/>
              </a:buClr>
              <a:buSzPts val="1400"/>
              <a:buChar char="○"/>
              <a:defRPr>
                <a:solidFill>
                  <a:srgbClr val="FFFFFF"/>
                </a:solidFill>
              </a:defRPr>
            </a:lvl8pPr>
            <a:lvl9pPr indent="-317500" lvl="8" marL="4114800" algn="ctr">
              <a:lnSpc>
                <a:spcPct val="100000"/>
              </a:lnSpc>
              <a:spcBef>
                <a:spcPts val="0"/>
              </a:spcBef>
              <a:spcAft>
                <a:spcPts val="0"/>
              </a:spcAft>
              <a:buClr>
                <a:srgbClr val="FFFFFF"/>
              </a:buClr>
              <a:buSzPts val="1400"/>
              <a:buChar char="■"/>
              <a:defRPr>
                <a:solidFill>
                  <a:srgbClr val="FFFFFF"/>
                </a:solidFill>
              </a:defRPr>
            </a:lvl9pPr>
          </a:lstStyle>
          <a:p/>
        </p:txBody>
      </p:sp>
      <p:sp>
        <p:nvSpPr>
          <p:cNvPr id="44" name="Google Shape;44;p24"/>
          <p:cNvSpPr txBox="1"/>
          <p:nvPr>
            <p:ph idx="2" type="body"/>
          </p:nvPr>
        </p:nvSpPr>
        <p:spPr>
          <a:xfrm>
            <a:off x="5138513" y="2992550"/>
            <a:ext cx="2988600" cy="1024200"/>
          </a:xfrm>
          <a:prstGeom prst="rect">
            <a:avLst/>
          </a:prstGeom>
          <a:noFill/>
          <a:ln>
            <a:noFill/>
          </a:ln>
        </p:spPr>
        <p:txBody>
          <a:bodyPr anchorCtr="0" anchor="t" bIns="91425" lIns="91425" spcFirstLastPara="1" rIns="91425" wrap="square" tIns="91425">
            <a:noAutofit/>
          </a:bodyPr>
          <a:lstStyle>
            <a:lvl1pPr indent="-317500" lvl="0" marL="457200" algn="ctr">
              <a:lnSpc>
                <a:spcPct val="100000"/>
              </a:lnSpc>
              <a:spcBef>
                <a:spcPts val="0"/>
              </a:spcBef>
              <a:spcAft>
                <a:spcPts val="0"/>
              </a:spcAft>
              <a:buClr>
                <a:srgbClr val="FFFFFF"/>
              </a:buClr>
              <a:buSzPts val="1400"/>
              <a:buChar char="●"/>
              <a:defRPr sz="1400">
                <a:solidFill>
                  <a:srgbClr val="FFFFFF"/>
                </a:solidFill>
              </a:defRPr>
            </a:lvl1pPr>
            <a:lvl2pPr indent="-317500" lvl="1" marL="914400" algn="ctr">
              <a:lnSpc>
                <a:spcPct val="100000"/>
              </a:lnSpc>
              <a:spcBef>
                <a:spcPts val="0"/>
              </a:spcBef>
              <a:spcAft>
                <a:spcPts val="0"/>
              </a:spcAft>
              <a:buClr>
                <a:srgbClr val="FFFFFF"/>
              </a:buClr>
              <a:buSzPts val="1400"/>
              <a:buChar char="○"/>
              <a:defRPr>
                <a:solidFill>
                  <a:srgbClr val="FFFFFF"/>
                </a:solidFill>
              </a:defRPr>
            </a:lvl2pPr>
            <a:lvl3pPr indent="-317500" lvl="2" marL="1371600" algn="ctr">
              <a:lnSpc>
                <a:spcPct val="100000"/>
              </a:lnSpc>
              <a:spcBef>
                <a:spcPts val="0"/>
              </a:spcBef>
              <a:spcAft>
                <a:spcPts val="0"/>
              </a:spcAft>
              <a:buClr>
                <a:srgbClr val="FFFFFF"/>
              </a:buClr>
              <a:buSzPts val="1400"/>
              <a:buChar char="■"/>
              <a:defRPr>
                <a:solidFill>
                  <a:srgbClr val="FFFFFF"/>
                </a:solidFill>
              </a:defRPr>
            </a:lvl3pPr>
            <a:lvl4pPr indent="-317500" lvl="3" marL="1828800" algn="ctr">
              <a:lnSpc>
                <a:spcPct val="100000"/>
              </a:lnSpc>
              <a:spcBef>
                <a:spcPts val="0"/>
              </a:spcBef>
              <a:spcAft>
                <a:spcPts val="0"/>
              </a:spcAft>
              <a:buClr>
                <a:srgbClr val="FFFFFF"/>
              </a:buClr>
              <a:buSzPts val="1400"/>
              <a:buChar char="●"/>
              <a:defRPr>
                <a:solidFill>
                  <a:srgbClr val="FFFFFF"/>
                </a:solidFill>
              </a:defRPr>
            </a:lvl4pPr>
            <a:lvl5pPr indent="-317500" lvl="4" marL="2286000" algn="ctr">
              <a:lnSpc>
                <a:spcPct val="100000"/>
              </a:lnSpc>
              <a:spcBef>
                <a:spcPts val="0"/>
              </a:spcBef>
              <a:spcAft>
                <a:spcPts val="0"/>
              </a:spcAft>
              <a:buClr>
                <a:srgbClr val="FFFFFF"/>
              </a:buClr>
              <a:buSzPts val="1400"/>
              <a:buChar char="○"/>
              <a:defRPr>
                <a:solidFill>
                  <a:srgbClr val="FFFFFF"/>
                </a:solidFill>
              </a:defRPr>
            </a:lvl5pPr>
            <a:lvl6pPr indent="-317500" lvl="5" marL="2743200" algn="ctr">
              <a:lnSpc>
                <a:spcPct val="100000"/>
              </a:lnSpc>
              <a:spcBef>
                <a:spcPts val="0"/>
              </a:spcBef>
              <a:spcAft>
                <a:spcPts val="0"/>
              </a:spcAft>
              <a:buClr>
                <a:srgbClr val="FFFFFF"/>
              </a:buClr>
              <a:buSzPts val="1400"/>
              <a:buChar char="■"/>
              <a:defRPr>
                <a:solidFill>
                  <a:srgbClr val="FFFFFF"/>
                </a:solidFill>
              </a:defRPr>
            </a:lvl6pPr>
            <a:lvl7pPr indent="-317500" lvl="6" marL="3200400" algn="ctr">
              <a:lnSpc>
                <a:spcPct val="100000"/>
              </a:lnSpc>
              <a:spcBef>
                <a:spcPts val="0"/>
              </a:spcBef>
              <a:spcAft>
                <a:spcPts val="0"/>
              </a:spcAft>
              <a:buClr>
                <a:srgbClr val="FFFFFF"/>
              </a:buClr>
              <a:buSzPts val="1400"/>
              <a:buChar char="●"/>
              <a:defRPr>
                <a:solidFill>
                  <a:srgbClr val="FFFFFF"/>
                </a:solidFill>
              </a:defRPr>
            </a:lvl7pPr>
            <a:lvl8pPr indent="-317500" lvl="7" marL="3657600" algn="ctr">
              <a:lnSpc>
                <a:spcPct val="100000"/>
              </a:lnSpc>
              <a:spcBef>
                <a:spcPts val="0"/>
              </a:spcBef>
              <a:spcAft>
                <a:spcPts val="0"/>
              </a:spcAft>
              <a:buClr>
                <a:srgbClr val="FFFFFF"/>
              </a:buClr>
              <a:buSzPts val="1400"/>
              <a:buChar char="○"/>
              <a:defRPr>
                <a:solidFill>
                  <a:srgbClr val="FFFFFF"/>
                </a:solidFill>
              </a:defRPr>
            </a:lvl8pPr>
            <a:lvl9pPr indent="-317500" lvl="8" marL="4114800" algn="ctr">
              <a:lnSpc>
                <a:spcPct val="100000"/>
              </a:lnSpc>
              <a:spcBef>
                <a:spcPts val="0"/>
              </a:spcBef>
              <a:spcAft>
                <a:spcPts val="0"/>
              </a:spcAft>
              <a:buClr>
                <a:srgbClr val="FFFFFF"/>
              </a:buClr>
              <a:buSzPts val="1400"/>
              <a:buChar char="■"/>
              <a:defRPr>
                <a:solidFill>
                  <a:srgbClr val="FFFFFF"/>
                </a:solidFill>
              </a:defRPr>
            </a:lvl9pPr>
          </a:lstStyle>
          <a:p/>
        </p:txBody>
      </p:sp>
      <p:sp>
        <p:nvSpPr>
          <p:cNvPr id="45" name="Google Shape;45;p24"/>
          <p:cNvSpPr txBox="1"/>
          <p:nvPr>
            <p:ph type="title"/>
          </p:nvPr>
        </p:nvSpPr>
        <p:spPr>
          <a:xfrm>
            <a:off x="710775" y="542675"/>
            <a:ext cx="7722300" cy="475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accent1"/>
              </a:buClr>
              <a:buSzPts val="5000"/>
              <a:buNone/>
              <a:defRPr sz="5000">
                <a:solidFill>
                  <a:schemeClr val="accent1"/>
                </a:solidFill>
              </a:defRPr>
            </a:lvl1pPr>
            <a:lvl2pPr lvl="1" algn="l">
              <a:lnSpc>
                <a:spcPct val="100000"/>
              </a:lnSpc>
              <a:spcBef>
                <a:spcPts val="0"/>
              </a:spcBef>
              <a:spcAft>
                <a:spcPts val="0"/>
              </a:spcAft>
              <a:buClr>
                <a:schemeClr val="accent1"/>
              </a:buClr>
              <a:buSzPts val="5000"/>
              <a:buNone/>
              <a:defRPr sz="5000">
                <a:solidFill>
                  <a:schemeClr val="accent1"/>
                </a:solidFill>
              </a:defRPr>
            </a:lvl2pPr>
            <a:lvl3pPr lvl="2" algn="l">
              <a:lnSpc>
                <a:spcPct val="100000"/>
              </a:lnSpc>
              <a:spcBef>
                <a:spcPts val="0"/>
              </a:spcBef>
              <a:spcAft>
                <a:spcPts val="0"/>
              </a:spcAft>
              <a:buClr>
                <a:schemeClr val="accent1"/>
              </a:buClr>
              <a:buSzPts val="5000"/>
              <a:buNone/>
              <a:defRPr sz="5000">
                <a:solidFill>
                  <a:schemeClr val="accent1"/>
                </a:solidFill>
              </a:defRPr>
            </a:lvl3pPr>
            <a:lvl4pPr lvl="3" algn="l">
              <a:lnSpc>
                <a:spcPct val="100000"/>
              </a:lnSpc>
              <a:spcBef>
                <a:spcPts val="0"/>
              </a:spcBef>
              <a:spcAft>
                <a:spcPts val="0"/>
              </a:spcAft>
              <a:buClr>
                <a:schemeClr val="accent1"/>
              </a:buClr>
              <a:buSzPts val="5000"/>
              <a:buNone/>
              <a:defRPr sz="5000">
                <a:solidFill>
                  <a:schemeClr val="accent1"/>
                </a:solidFill>
              </a:defRPr>
            </a:lvl4pPr>
            <a:lvl5pPr lvl="4" algn="l">
              <a:lnSpc>
                <a:spcPct val="100000"/>
              </a:lnSpc>
              <a:spcBef>
                <a:spcPts val="0"/>
              </a:spcBef>
              <a:spcAft>
                <a:spcPts val="0"/>
              </a:spcAft>
              <a:buClr>
                <a:schemeClr val="accent1"/>
              </a:buClr>
              <a:buSzPts val="5000"/>
              <a:buNone/>
              <a:defRPr sz="5000">
                <a:solidFill>
                  <a:schemeClr val="accent1"/>
                </a:solidFill>
              </a:defRPr>
            </a:lvl5pPr>
            <a:lvl6pPr lvl="5" algn="l">
              <a:lnSpc>
                <a:spcPct val="100000"/>
              </a:lnSpc>
              <a:spcBef>
                <a:spcPts val="0"/>
              </a:spcBef>
              <a:spcAft>
                <a:spcPts val="0"/>
              </a:spcAft>
              <a:buClr>
                <a:schemeClr val="accent1"/>
              </a:buClr>
              <a:buSzPts val="5000"/>
              <a:buNone/>
              <a:defRPr sz="5000">
                <a:solidFill>
                  <a:schemeClr val="accent1"/>
                </a:solidFill>
              </a:defRPr>
            </a:lvl6pPr>
            <a:lvl7pPr lvl="6" algn="l">
              <a:lnSpc>
                <a:spcPct val="100000"/>
              </a:lnSpc>
              <a:spcBef>
                <a:spcPts val="0"/>
              </a:spcBef>
              <a:spcAft>
                <a:spcPts val="0"/>
              </a:spcAft>
              <a:buClr>
                <a:schemeClr val="accent1"/>
              </a:buClr>
              <a:buSzPts val="5000"/>
              <a:buNone/>
              <a:defRPr sz="5000">
                <a:solidFill>
                  <a:schemeClr val="accent1"/>
                </a:solidFill>
              </a:defRPr>
            </a:lvl7pPr>
            <a:lvl8pPr lvl="7" algn="l">
              <a:lnSpc>
                <a:spcPct val="100000"/>
              </a:lnSpc>
              <a:spcBef>
                <a:spcPts val="0"/>
              </a:spcBef>
              <a:spcAft>
                <a:spcPts val="0"/>
              </a:spcAft>
              <a:buClr>
                <a:schemeClr val="accent1"/>
              </a:buClr>
              <a:buSzPts val="5000"/>
              <a:buNone/>
              <a:defRPr sz="5000">
                <a:solidFill>
                  <a:schemeClr val="accent1"/>
                </a:solidFill>
              </a:defRPr>
            </a:lvl8pPr>
            <a:lvl9pPr lvl="8" algn="l">
              <a:lnSpc>
                <a:spcPct val="100000"/>
              </a:lnSpc>
              <a:spcBef>
                <a:spcPts val="0"/>
              </a:spcBef>
              <a:spcAft>
                <a:spcPts val="0"/>
              </a:spcAft>
              <a:buClr>
                <a:schemeClr val="accent1"/>
              </a:buClr>
              <a:buSzPts val="5000"/>
              <a:buNone/>
              <a:defRPr sz="5000">
                <a:solidFill>
                  <a:schemeClr val="accent1"/>
                </a:solidFill>
              </a:defRPr>
            </a:lvl9pPr>
          </a:lstStyle>
          <a:p/>
        </p:txBody>
      </p:sp>
      <p:sp>
        <p:nvSpPr>
          <p:cNvPr id="46" name="Google Shape;46;p24"/>
          <p:cNvSpPr txBox="1"/>
          <p:nvPr>
            <p:ph idx="3" type="subTitle"/>
          </p:nvPr>
        </p:nvSpPr>
        <p:spPr>
          <a:xfrm>
            <a:off x="1016888" y="2514850"/>
            <a:ext cx="2988600" cy="401700"/>
          </a:xfrm>
          <a:prstGeom prst="rect">
            <a:avLst/>
          </a:prstGeom>
          <a:noFill/>
          <a:ln>
            <a:noFill/>
          </a:ln>
        </p:spPr>
        <p:txBody>
          <a:bodyPr anchorCtr="0" anchor="ctr" bIns="91425" lIns="91425" spcFirstLastPara="1" rIns="91425" wrap="square" tIns="91425">
            <a:noAutofit/>
          </a:bodyPr>
          <a:lstStyle>
            <a:lvl1pPr lvl="0" algn="ctr">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47" name="Google Shape;47;p24"/>
          <p:cNvSpPr txBox="1"/>
          <p:nvPr>
            <p:ph idx="4" type="subTitle"/>
          </p:nvPr>
        </p:nvSpPr>
        <p:spPr>
          <a:xfrm>
            <a:off x="5138513" y="2514850"/>
            <a:ext cx="2988600" cy="401700"/>
          </a:xfrm>
          <a:prstGeom prst="rect">
            <a:avLst/>
          </a:prstGeom>
          <a:noFill/>
          <a:ln>
            <a:noFill/>
          </a:ln>
        </p:spPr>
        <p:txBody>
          <a:bodyPr anchorCtr="0" anchor="ctr" bIns="91425" lIns="91425" spcFirstLastPara="1" rIns="91425" wrap="square" tIns="91425">
            <a:noAutofit/>
          </a:bodyPr>
          <a:lstStyle>
            <a:lvl1pPr lvl="0" algn="ctr">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ctr">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
    <p:bg>
      <p:bgPr>
        <a:blipFill>
          <a:blip r:embed="rId2">
            <a:alphaModFix/>
          </a:blip>
          <a:stretch>
            <a:fillRect/>
          </a:stretch>
        </a:blipFill>
      </p:bgPr>
    </p:bg>
    <p:spTree>
      <p:nvGrpSpPr>
        <p:cNvPr id="48" name="Shape 48"/>
        <p:cNvGrpSpPr/>
        <p:nvPr/>
      </p:nvGrpSpPr>
      <p:grpSpPr>
        <a:xfrm>
          <a:off x="0" y="0"/>
          <a:ext cx="0" cy="0"/>
          <a:chOff x="0" y="0"/>
          <a:chExt cx="0" cy="0"/>
        </a:xfrm>
      </p:grpSpPr>
      <p:sp>
        <p:nvSpPr>
          <p:cNvPr id="49" name="Google Shape;49;p25"/>
          <p:cNvSpPr txBox="1"/>
          <p:nvPr>
            <p:ph idx="1" type="subTitle"/>
          </p:nvPr>
        </p:nvSpPr>
        <p:spPr>
          <a:xfrm>
            <a:off x="3077806" y="1438825"/>
            <a:ext cx="2289000" cy="401700"/>
          </a:xfrm>
          <a:prstGeom prst="rect">
            <a:avLst/>
          </a:prstGeom>
          <a:noFill/>
          <a:ln>
            <a:noFill/>
          </a:ln>
        </p:spPr>
        <p:txBody>
          <a:bodyPr anchorCtr="0" anchor="ctr" bIns="91425" lIns="91425" spcFirstLastPara="1" rIns="91425" wrap="square" tIns="91425">
            <a:noAutofit/>
          </a:bodyPr>
          <a:lstStyle>
            <a:lvl1pPr lvl="0" algn="l">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50" name="Google Shape;50;p25"/>
          <p:cNvSpPr txBox="1"/>
          <p:nvPr>
            <p:ph idx="2" type="subTitle"/>
          </p:nvPr>
        </p:nvSpPr>
        <p:spPr>
          <a:xfrm>
            <a:off x="3077806" y="1840325"/>
            <a:ext cx="2289000" cy="669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400">
                <a:solidFill>
                  <a:schemeClr val="accent1"/>
                </a:solidFill>
              </a:defRPr>
            </a:lvl1pPr>
            <a:lvl2pPr lvl="1" algn="l">
              <a:lnSpc>
                <a:spcPct val="100000"/>
              </a:lnSpc>
              <a:spcBef>
                <a:spcPts val="0"/>
              </a:spcBef>
              <a:spcAft>
                <a:spcPts val="0"/>
              </a:spcAft>
              <a:buSzPts val="1400"/>
              <a:buNone/>
              <a:defRPr sz="1400">
                <a:solidFill>
                  <a:schemeClr val="accent1"/>
                </a:solidFill>
              </a:defRPr>
            </a:lvl2pPr>
            <a:lvl3pPr lvl="2" algn="l">
              <a:lnSpc>
                <a:spcPct val="100000"/>
              </a:lnSpc>
              <a:spcBef>
                <a:spcPts val="0"/>
              </a:spcBef>
              <a:spcAft>
                <a:spcPts val="0"/>
              </a:spcAft>
              <a:buSzPts val="1400"/>
              <a:buNone/>
              <a:defRPr sz="1400">
                <a:solidFill>
                  <a:schemeClr val="accent1"/>
                </a:solidFill>
              </a:defRPr>
            </a:lvl3pPr>
            <a:lvl4pPr lvl="3" algn="l">
              <a:lnSpc>
                <a:spcPct val="100000"/>
              </a:lnSpc>
              <a:spcBef>
                <a:spcPts val="0"/>
              </a:spcBef>
              <a:spcAft>
                <a:spcPts val="0"/>
              </a:spcAft>
              <a:buSzPts val="1400"/>
              <a:buNone/>
              <a:defRPr sz="1400">
                <a:solidFill>
                  <a:schemeClr val="accent1"/>
                </a:solidFill>
              </a:defRPr>
            </a:lvl4pPr>
            <a:lvl5pPr lvl="4" algn="l">
              <a:lnSpc>
                <a:spcPct val="100000"/>
              </a:lnSpc>
              <a:spcBef>
                <a:spcPts val="0"/>
              </a:spcBef>
              <a:spcAft>
                <a:spcPts val="0"/>
              </a:spcAft>
              <a:buSzPts val="1400"/>
              <a:buNone/>
              <a:defRPr sz="1400">
                <a:solidFill>
                  <a:schemeClr val="accent1"/>
                </a:solidFill>
              </a:defRPr>
            </a:lvl5pPr>
            <a:lvl6pPr lvl="5" algn="l">
              <a:lnSpc>
                <a:spcPct val="100000"/>
              </a:lnSpc>
              <a:spcBef>
                <a:spcPts val="0"/>
              </a:spcBef>
              <a:spcAft>
                <a:spcPts val="0"/>
              </a:spcAft>
              <a:buSzPts val="1400"/>
              <a:buNone/>
              <a:defRPr sz="1400">
                <a:solidFill>
                  <a:schemeClr val="accent1"/>
                </a:solidFill>
              </a:defRPr>
            </a:lvl6pPr>
            <a:lvl7pPr lvl="6" algn="l">
              <a:lnSpc>
                <a:spcPct val="100000"/>
              </a:lnSpc>
              <a:spcBef>
                <a:spcPts val="0"/>
              </a:spcBef>
              <a:spcAft>
                <a:spcPts val="0"/>
              </a:spcAft>
              <a:buSzPts val="1400"/>
              <a:buNone/>
              <a:defRPr sz="1400">
                <a:solidFill>
                  <a:schemeClr val="accent1"/>
                </a:solidFill>
              </a:defRPr>
            </a:lvl7pPr>
            <a:lvl8pPr lvl="7" algn="l">
              <a:lnSpc>
                <a:spcPct val="100000"/>
              </a:lnSpc>
              <a:spcBef>
                <a:spcPts val="0"/>
              </a:spcBef>
              <a:spcAft>
                <a:spcPts val="0"/>
              </a:spcAft>
              <a:buSzPts val="1400"/>
              <a:buNone/>
              <a:defRPr sz="1400">
                <a:solidFill>
                  <a:schemeClr val="accent1"/>
                </a:solidFill>
              </a:defRPr>
            </a:lvl8pPr>
            <a:lvl9pPr lvl="8" algn="l">
              <a:lnSpc>
                <a:spcPct val="100000"/>
              </a:lnSpc>
              <a:spcBef>
                <a:spcPts val="0"/>
              </a:spcBef>
              <a:spcAft>
                <a:spcPts val="0"/>
              </a:spcAft>
              <a:buSzPts val="1400"/>
              <a:buNone/>
              <a:defRPr sz="1400">
                <a:solidFill>
                  <a:schemeClr val="accent1"/>
                </a:solidFill>
              </a:defRPr>
            </a:lvl9pPr>
          </a:lstStyle>
          <a:p/>
        </p:txBody>
      </p:sp>
      <p:sp>
        <p:nvSpPr>
          <p:cNvPr id="51" name="Google Shape;51;p25"/>
          <p:cNvSpPr txBox="1"/>
          <p:nvPr>
            <p:ph type="title"/>
          </p:nvPr>
        </p:nvSpPr>
        <p:spPr>
          <a:xfrm>
            <a:off x="3050300" y="656975"/>
            <a:ext cx="2316600" cy="620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accent1"/>
              </a:buClr>
              <a:buSzPts val="8000"/>
              <a:buNone/>
              <a:defRPr sz="8000">
                <a:solidFill>
                  <a:schemeClr val="accent1"/>
                </a:solidFill>
              </a:defRPr>
            </a:lvl1pPr>
            <a:lvl2pPr lvl="1" algn="l">
              <a:lnSpc>
                <a:spcPct val="100000"/>
              </a:lnSpc>
              <a:spcBef>
                <a:spcPts val="0"/>
              </a:spcBef>
              <a:spcAft>
                <a:spcPts val="0"/>
              </a:spcAft>
              <a:buClr>
                <a:schemeClr val="accent1"/>
              </a:buClr>
              <a:buSzPts val="8000"/>
              <a:buNone/>
              <a:defRPr sz="8000">
                <a:solidFill>
                  <a:schemeClr val="accent1"/>
                </a:solidFill>
              </a:defRPr>
            </a:lvl2pPr>
            <a:lvl3pPr lvl="2" algn="l">
              <a:lnSpc>
                <a:spcPct val="100000"/>
              </a:lnSpc>
              <a:spcBef>
                <a:spcPts val="0"/>
              </a:spcBef>
              <a:spcAft>
                <a:spcPts val="0"/>
              </a:spcAft>
              <a:buClr>
                <a:schemeClr val="accent1"/>
              </a:buClr>
              <a:buSzPts val="8000"/>
              <a:buNone/>
              <a:defRPr sz="8000">
                <a:solidFill>
                  <a:schemeClr val="accent1"/>
                </a:solidFill>
              </a:defRPr>
            </a:lvl3pPr>
            <a:lvl4pPr lvl="3" algn="l">
              <a:lnSpc>
                <a:spcPct val="100000"/>
              </a:lnSpc>
              <a:spcBef>
                <a:spcPts val="0"/>
              </a:spcBef>
              <a:spcAft>
                <a:spcPts val="0"/>
              </a:spcAft>
              <a:buClr>
                <a:schemeClr val="accent1"/>
              </a:buClr>
              <a:buSzPts val="8000"/>
              <a:buNone/>
              <a:defRPr sz="8000">
                <a:solidFill>
                  <a:schemeClr val="accent1"/>
                </a:solidFill>
              </a:defRPr>
            </a:lvl4pPr>
            <a:lvl5pPr lvl="4" algn="l">
              <a:lnSpc>
                <a:spcPct val="100000"/>
              </a:lnSpc>
              <a:spcBef>
                <a:spcPts val="0"/>
              </a:spcBef>
              <a:spcAft>
                <a:spcPts val="0"/>
              </a:spcAft>
              <a:buClr>
                <a:schemeClr val="accent1"/>
              </a:buClr>
              <a:buSzPts val="8000"/>
              <a:buNone/>
              <a:defRPr sz="8000">
                <a:solidFill>
                  <a:schemeClr val="accent1"/>
                </a:solidFill>
              </a:defRPr>
            </a:lvl5pPr>
            <a:lvl6pPr lvl="5" algn="l">
              <a:lnSpc>
                <a:spcPct val="100000"/>
              </a:lnSpc>
              <a:spcBef>
                <a:spcPts val="0"/>
              </a:spcBef>
              <a:spcAft>
                <a:spcPts val="0"/>
              </a:spcAft>
              <a:buClr>
                <a:schemeClr val="accent1"/>
              </a:buClr>
              <a:buSzPts val="8000"/>
              <a:buNone/>
              <a:defRPr sz="8000">
                <a:solidFill>
                  <a:schemeClr val="accent1"/>
                </a:solidFill>
              </a:defRPr>
            </a:lvl6pPr>
            <a:lvl7pPr lvl="6" algn="l">
              <a:lnSpc>
                <a:spcPct val="100000"/>
              </a:lnSpc>
              <a:spcBef>
                <a:spcPts val="0"/>
              </a:spcBef>
              <a:spcAft>
                <a:spcPts val="0"/>
              </a:spcAft>
              <a:buClr>
                <a:schemeClr val="accent1"/>
              </a:buClr>
              <a:buSzPts val="8000"/>
              <a:buNone/>
              <a:defRPr sz="8000">
                <a:solidFill>
                  <a:schemeClr val="accent1"/>
                </a:solidFill>
              </a:defRPr>
            </a:lvl7pPr>
            <a:lvl8pPr lvl="7" algn="l">
              <a:lnSpc>
                <a:spcPct val="100000"/>
              </a:lnSpc>
              <a:spcBef>
                <a:spcPts val="0"/>
              </a:spcBef>
              <a:spcAft>
                <a:spcPts val="0"/>
              </a:spcAft>
              <a:buClr>
                <a:schemeClr val="accent1"/>
              </a:buClr>
              <a:buSzPts val="8000"/>
              <a:buNone/>
              <a:defRPr sz="8000">
                <a:solidFill>
                  <a:schemeClr val="accent1"/>
                </a:solidFill>
              </a:defRPr>
            </a:lvl8pPr>
            <a:lvl9pPr lvl="8" algn="l">
              <a:lnSpc>
                <a:spcPct val="100000"/>
              </a:lnSpc>
              <a:spcBef>
                <a:spcPts val="0"/>
              </a:spcBef>
              <a:spcAft>
                <a:spcPts val="0"/>
              </a:spcAft>
              <a:buClr>
                <a:schemeClr val="accent1"/>
              </a:buClr>
              <a:buSzPts val="8000"/>
              <a:buNone/>
              <a:defRPr sz="8000">
                <a:solidFill>
                  <a:schemeClr val="accent1"/>
                </a:solidFill>
              </a:defRPr>
            </a:lvl9pPr>
          </a:lstStyle>
          <a:p/>
        </p:txBody>
      </p:sp>
      <p:sp>
        <p:nvSpPr>
          <p:cNvPr id="52" name="Google Shape;52;p25"/>
          <p:cNvSpPr txBox="1"/>
          <p:nvPr>
            <p:ph idx="3" type="subTitle"/>
          </p:nvPr>
        </p:nvSpPr>
        <p:spPr>
          <a:xfrm>
            <a:off x="6161807" y="1438825"/>
            <a:ext cx="2289300" cy="401700"/>
          </a:xfrm>
          <a:prstGeom prst="rect">
            <a:avLst/>
          </a:prstGeom>
          <a:noFill/>
          <a:ln>
            <a:noFill/>
          </a:ln>
        </p:spPr>
        <p:txBody>
          <a:bodyPr anchorCtr="0" anchor="ctr" bIns="91425" lIns="91425" spcFirstLastPara="1" rIns="91425" wrap="square" tIns="91425">
            <a:noAutofit/>
          </a:bodyPr>
          <a:lstStyle>
            <a:lvl1pPr lvl="0" algn="l">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53" name="Google Shape;53;p25"/>
          <p:cNvSpPr txBox="1"/>
          <p:nvPr>
            <p:ph idx="4" type="subTitle"/>
          </p:nvPr>
        </p:nvSpPr>
        <p:spPr>
          <a:xfrm>
            <a:off x="6161807" y="1840325"/>
            <a:ext cx="2289300" cy="669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400">
                <a:solidFill>
                  <a:schemeClr val="accent1"/>
                </a:solidFill>
              </a:defRPr>
            </a:lvl1pPr>
            <a:lvl2pPr lvl="1" algn="l">
              <a:lnSpc>
                <a:spcPct val="100000"/>
              </a:lnSpc>
              <a:spcBef>
                <a:spcPts val="0"/>
              </a:spcBef>
              <a:spcAft>
                <a:spcPts val="0"/>
              </a:spcAft>
              <a:buSzPts val="1400"/>
              <a:buNone/>
              <a:defRPr sz="1400">
                <a:solidFill>
                  <a:schemeClr val="accent1"/>
                </a:solidFill>
              </a:defRPr>
            </a:lvl2pPr>
            <a:lvl3pPr lvl="2" algn="l">
              <a:lnSpc>
                <a:spcPct val="100000"/>
              </a:lnSpc>
              <a:spcBef>
                <a:spcPts val="0"/>
              </a:spcBef>
              <a:spcAft>
                <a:spcPts val="0"/>
              </a:spcAft>
              <a:buSzPts val="1400"/>
              <a:buNone/>
              <a:defRPr sz="1400">
                <a:solidFill>
                  <a:schemeClr val="accent1"/>
                </a:solidFill>
              </a:defRPr>
            </a:lvl3pPr>
            <a:lvl4pPr lvl="3" algn="l">
              <a:lnSpc>
                <a:spcPct val="100000"/>
              </a:lnSpc>
              <a:spcBef>
                <a:spcPts val="0"/>
              </a:spcBef>
              <a:spcAft>
                <a:spcPts val="0"/>
              </a:spcAft>
              <a:buSzPts val="1400"/>
              <a:buNone/>
              <a:defRPr sz="1400">
                <a:solidFill>
                  <a:schemeClr val="accent1"/>
                </a:solidFill>
              </a:defRPr>
            </a:lvl4pPr>
            <a:lvl5pPr lvl="4" algn="l">
              <a:lnSpc>
                <a:spcPct val="100000"/>
              </a:lnSpc>
              <a:spcBef>
                <a:spcPts val="0"/>
              </a:spcBef>
              <a:spcAft>
                <a:spcPts val="0"/>
              </a:spcAft>
              <a:buSzPts val="1400"/>
              <a:buNone/>
              <a:defRPr sz="1400">
                <a:solidFill>
                  <a:schemeClr val="accent1"/>
                </a:solidFill>
              </a:defRPr>
            </a:lvl5pPr>
            <a:lvl6pPr lvl="5" algn="l">
              <a:lnSpc>
                <a:spcPct val="100000"/>
              </a:lnSpc>
              <a:spcBef>
                <a:spcPts val="0"/>
              </a:spcBef>
              <a:spcAft>
                <a:spcPts val="0"/>
              </a:spcAft>
              <a:buSzPts val="1400"/>
              <a:buNone/>
              <a:defRPr sz="1400">
                <a:solidFill>
                  <a:schemeClr val="accent1"/>
                </a:solidFill>
              </a:defRPr>
            </a:lvl6pPr>
            <a:lvl7pPr lvl="6" algn="l">
              <a:lnSpc>
                <a:spcPct val="100000"/>
              </a:lnSpc>
              <a:spcBef>
                <a:spcPts val="0"/>
              </a:spcBef>
              <a:spcAft>
                <a:spcPts val="0"/>
              </a:spcAft>
              <a:buSzPts val="1400"/>
              <a:buNone/>
              <a:defRPr sz="1400">
                <a:solidFill>
                  <a:schemeClr val="accent1"/>
                </a:solidFill>
              </a:defRPr>
            </a:lvl7pPr>
            <a:lvl8pPr lvl="7" algn="l">
              <a:lnSpc>
                <a:spcPct val="100000"/>
              </a:lnSpc>
              <a:spcBef>
                <a:spcPts val="0"/>
              </a:spcBef>
              <a:spcAft>
                <a:spcPts val="0"/>
              </a:spcAft>
              <a:buSzPts val="1400"/>
              <a:buNone/>
              <a:defRPr sz="1400">
                <a:solidFill>
                  <a:schemeClr val="accent1"/>
                </a:solidFill>
              </a:defRPr>
            </a:lvl8pPr>
            <a:lvl9pPr lvl="8" algn="l">
              <a:lnSpc>
                <a:spcPct val="100000"/>
              </a:lnSpc>
              <a:spcBef>
                <a:spcPts val="0"/>
              </a:spcBef>
              <a:spcAft>
                <a:spcPts val="0"/>
              </a:spcAft>
              <a:buSzPts val="1400"/>
              <a:buNone/>
              <a:defRPr sz="1400">
                <a:solidFill>
                  <a:schemeClr val="accent1"/>
                </a:solidFill>
              </a:defRPr>
            </a:lvl9pPr>
          </a:lstStyle>
          <a:p/>
        </p:txBody>
      </p:sp>
      <p:sp>
        <p:nvSpPr>
          <p:cNvPr id="54" name="Google Shape;54;p25"/>
          <p:cNvSpPr txBox="1"/>
          <p:nvPr>
            <p:ph idx="5" type="title"/>
          </p:nvPr>
        </p:nvSpPr>
        <p:spPr>
          <a:xfrm>
            <a:off x="6134300" y="656975"/>
            <a:ext cx="2316600" cy="620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accent1"/>
              </a:buClr>
              <a:buSzPts val="8000"/>
              <a:buNone/>
              <a:defRPr sz="8000">
                <a:solidFill>
                  <a:schemeClr val="accent1"/>
                </a:solidFill>
              </a:defRPr>
            </a:lvl1pPr>
            <a:lvl2pPr lvl="1" algn="l">
              <a:lnSpc>
                <a:spcPct val="100000"/>
              </a:lnSpc>
              <a:spcBef>
                <a:spcPts val="0"/>
              </a:spcBef>
              <a:spcAft>
                <a:spcPts val="0"/>
              </a:spcAft>
              <a:buClr>
                <a:schemeClr val="accent1"/>
              </a:buClr>
              <a:buSzPts val="8000"/>
              <a:buNone/>
              <a:defRPr sz="8000">
                <a:solidFill>
                  <a:schemeClr val="accent1"/>
                </a:solidFill>
              </a:defRPr>
            </a:lvl2pPr>
            <a:lvl3pPr lvl="2" algn="l">
              <a:lnSpc>
                <a:spcPct val="100000"/>
              </a:lnSpc>
              <a:spcBef>
                <a:spcPts val="0"/>
              </a:spcBef>
              <a:spcAft>
                <a:spcPts val="0"/>
              </a:spcAft>
              <a:buClr>
                <a:schemeClr val="accent1"/>
              </a:buClr>
              <a:buSzPts val="8000"/>
              <a:buNone/>
              <a:defRPr sz="8000">
                <a:solidFill>
                  <a:schemeClr val="accent1"/>
                </a:solidFill>
              </a:defRPr>
            </a:lvl3pPr>
            <a:lvl4pPr lvl="3" algn="l">
              <a:lnSpc>
                <a:spcPct val="100000"/>
              </a:lnSpc>
              <a:spcBef>
                <a:spcPts val="0"/>
              </a:spcBef>
              <a:spcAft>
                <a:spcPts val="0"/>
              </a:spcAft>
              <a:buClr>
                <a:schemeClr val="accent1"/>
              </a:buClr>
              <a:buSzPts val="8000"/>
              <a:buNone/>
              <a:defRPr sz="8000">
                <a:solidFill>
                  <a:schemeClr val="accent1"/>
                </a:solidFill>
              </a:defRPr>
            </a:lvl4pPr>
            <a:lvl5pPr lvl="4" algn="l">
              <a:lnSpc>
                <a:spcPct val="100000"/>
              </a:lnSpc>
              <a:spcBef>
                <a:spcPts val="0"/>
              </a:spcBef>
              <a:spcAft>
                <a:spcPts val="0"/>
              </a:spcAft>
              <a:buClr>
                <a:schemeClr val="accent1"/>
              </a:buClr>
              <a:buSzPts val="8000"/>
              <a:buNone/>
              <a:defRPr sz="8000">
                <a:solidFill>
                  <a:schemeClr val="accent1"/>
                </a:solidFill>
              </a:defRPr>
            </a:lvl5pPr>
            <a:lvl6pPr lvl="5" algn="l">
              <a:lnSpc>
                <a:spcPct val="100000"/>
              </a:lnSpc>
              <a:spcBef>
                <a:spcPts val="0"/>
              </a:spcBef>
              <a:spcAft>
                <a:spcPts val="0"/>
              </a:spcAft>
              <a:buClr>
                <a:schemeClr val="accent1"/>
              </a:buClr>
              <a:buSzPts val="8000"/>
              <a:buNone/>
              <a:defRPr sz="8000">
                <a:solidFill>
                  <a:schemeClr val="accent1"/>
                </a:solidFill>
              </a:defRPr>
            </a:lvl6pPr>
            <a:lvl7pPr lvl="6" algn="l">
              <a:lnSpc>
                <a:spcPct val="100000"/>
              </a:lnSpc>
              <a:spcBef>
                <a:spcPts val="0"/>
              </a:spcBef>
              <a:spcAft>
                <a:spcPts val="0"/>
              </a:spcAft>
              <a:buClr>
                <a:schemeClr val="accent1"/>
              </a:buClr>
              <a:buSzPts val="8000"/>
              <a:buNone/>
              <a:defRPr sz="8000">
                <a:solidFill>
                  <a:schemeClr val="accent1"/>
                </a:solidFill>
              </a:defRPr>
            </a:lvl7pPr>
            <a:lvl8pPr lvl="7" algn="l">
              <a:lnSpc>
                <a:spcPct val="100000"/>
              </a:lnSpc>
              <a:spcBef>
                <a:spcPts val="0"/>
              </a:spcBef>
              <a:spcAft>
                <a:spcPts val="0"/>
              </a:spcAft>
              <a:buClr>
                <a:schemeClr val="accent1"/>
              </a:buClr>
              <a:buSzPts val="8000"/>
              <a:buNone/>
              <a:defRPr sz="8000">
                <a:solidFill>
                  <a:schemeClr val="accent1"/>
                </a:solidFill>
              </a:defRPr>
            </a:lvl8pPr>
            <a:lvl9pPr lvl="8" algn="l">
              <a:lnSpc>
                <a:spcPct val="100000"/>
              </a:lnSpc>
              <a:spcBef>
                <a:spcPts val="0"/>
              </a:spcBef>
              <a:spcAft>
                <a:spcPts val="0"/>
              </a:spcAft>
              <a:buClr>
                <a:schemeClr val="accent1"/>
              </a:buClr>
              <a:buSzPts val="8000"/>
              <a:buNone/>
              <a:defRPr sz="8000">
                <a:solidFill>
                  <a:schemeClr val="accent1"/>
                </a:solidFill>
              </a:defRPr>
            </a:lvl9pPr>
          </a:lstStyle>
          <a:p/>
        </p:txBody>
      </p:sp>
      <p:sp>
        <p:nvSpPr>
          <p:cNvPr id="55" name="Google Shape;55;p25"/>
          <p:cNvSpPr txBox="1"/>
          <p:nvPr>
            <p:ph idx="6" type="subTitle"/>
          </p:nvPr>
        </p:nvSpPr>
        <p:spPr>
          <a:xfrm>
            <a:off x="3077806" y="3415425"/>
            <a:ext cx="2289000" cy="401700"/>
          </a:xfrm>
          <a:prstGeom prst="rect">
            <a:avLst/>
          </a:prstGeom>
          <a:noFill/>
          <a:ln>
            <a:noFill/>
          </a:ln>
        </p:spPr>
        <p:txBody>
          <a:bodyPr anchorCtr="0" anchor="ctr" bIns="91425" lIns="91425" spcFirstLastPara="1" rIns="91425" wrap="square" tIns="91425">
            <a:noAutofit/>
          </a:bodyPr>
          <a:lstStyle>
            <a:lvl1pPr lvl="0" algn="l">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56" name="Google Shape;56;p25"/>
          <p:cNvSpPr txBox="1"/>
          <p:nvPr>
            <p:ph idx="7" type="subTitle"/>
          </p:nvPr>
        </p:nvSpPr>
        <p:spPr>
          <a:xfrm>
            <a:off x="3077806" y="3816925"/>
            <a:ext cx="2289000" cy="669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400">
                <a:solidFill>
                  <a:schemeClr val="accent1"/>
                </a:solidFill>
              </a:defRPr>
            </a:lvl1pPr>
            <a:lvl2pPr lvl="1" algn="l">
              <a:lnSpc>
                <a:spcPct val="100000"/>
              </a:lnSpc>
              <a:spcBef>
                <a:spcPts val="0"/>
              </a:spcBef>
              <a:spcAft>
                <a:spcPts val="0"/>
              </a:spcAft>
              <a:buSzPts val="1400"/>
              <a:buNone/>
              <a:defRPr sz="1400">
                <a:solidFill>
                  <a:schemeClr val="accent1"/>
                </a:solidFill>
              </a:defRPr>
            </a:lvl2pPr>
            <a:lvl3pPr lvl="2" algn="l">
              <a:lnSpc>
                <a:spcPct val="100000"/>
              </a:lnSpc>
              <a:spcBef>
                <a:spcPts val="0"/>
              </a:spcBef>
              <a:spcAft>
                <a:spcPts val="0"/>
              </a:spcAft>
              <a:buSzPts val="1400"/>
              <a:buNone/>
              <a:defRPr sz="1400">
                <a:solidFill>
                  <a:schemeClr val="accent1"/>
                </a:solidFill>
              </a:defRPr>
            </a:lvl3pPr>
            <a:lvl4pPr lvl="3" algn="l">
              <a:lnSpc>
                <a:spcPct val="100000"/>
              </a:lnSpc>
              <a:spcBef>
                <a:spcPts val="0"/>
              </a:spcBef>
              <a:spcAft>
                <a:spcPts val="0"/>
              </a:spcAft>
              <a:buSzPts val="1400"/>
              <a:buNone/>
              <a:defRPr sz="1400">
                <a:solidFill>
                  <a:schemeClr val="accent1"/>
                </a:solidFill>
              </a:defRPr>
            </a:lvl4pPr>
            <a:lvl5pPr lvl="4" algn="l">
              <a:lnSpc>
                <a:spcPct val="100000"/>
              </a:lnSpc>
              <a:spcBef>
                <a:spcPts val="0"/>
              </a:spcBef>
              <a:spcAft>
                <a:spcPts val="0"/>
              </a:spcAft>
              <a:buSzPts val="1400"/>
              <a:buNone/>
              <a:defRPr sz="1400">
                <a:solidFill>
                  <a:schemeClr val="accent1"/>
                </a:solidFill>
              </a:defRPr>
            </a:lvl5pPr>
            <a:lvl6pPr lvl="5" algn="l">
              <a:lnSpc>
                <a:spcPct val="100000"/>
              </a:lnSpc>
              <a:spcBef>
                <a:spcPts val="0"/>
              </a:spcBef>
              <a:spcAft>
                <a:spcPts val="0"/>
              </a:spcAft>
              <a:buSzPts val="1400"/>
              <a:buNone/>
              <a:defRPr sz="1400">
                <a:solidFill>
                  <a:schemeClr val="accent1"/>
                </a:solidFill>
              </a:defRPr>
            </a:lvl6pPr>
            <a:lvl7pPr lvl="6" algn="l">
              <a:lnSpc>
                <a:spcPct val="100000"/>
              </a:lnSpc>
              <a:spcBef>
                <a:spcPts val="0"/>
              </a:spcBef>
              <a:spcAft>
                <a:spcPts val="0"/>
              </a:spcAft>
              <a:buSzPts val="1400"/>
              <a:buNone/>
              <a:defRPr sz="1400">
                <a:solidFill>
                  <a:schemeClr val="accent1"/>
                </a:solidFill>
              </a:defRPr>
            </a:lvl7pPr>
            <a:lvl8pPr lvl="7" algn="l">
              <a:lnSpc>
                <a:spcPct val="100000"/>
              </a:lnSpc>
              <a:spcBef>
                <a:spcPts val="0"/>
              </a:spcBef>
              <a:spcAft>
                <a:spcPts val="0"/>
              </a:spcAft>
              <a:buSzPts val="1400"/>
              <a:buNone/>
              <a:defRPr sz="1400">
                <a:solidFill>
                  <a:schemeClr val="accent1"/>
                </a:solidFill>
              </a:defRPr>
            </a:lvl8pPr>
            <a:lvl9pPr lvl="8" algn="l">
              <a:lnSpc>
                <a:spcPct val="100000"/>
              </a:lnSpc>
              <a:spcBef>
                <a:spcPts val="0"/>
              </a:spcBef>
              <a:spcAft>
                <a:spcPts val="0"/>
              </a:spcAft>
              <a:buSzPts val="1400"/>
              <a:buNone/>
              <a:defRPr sz="1400">
                <a:solidFill>
                  <a:schemeClr val="accent1"/>
                </a:solidFill>
              </a:defRPr>
            </a:lvl9pPr>
          </a:lstStyle>
          <a:p/>
        </p:txBody>
      </p:sp>
      <p:sp>
        <p:nvSpPr>
          <p:cNvPr id="57" name="Google Shape;57;p25"/>
          <p:cNvSpPr txBox="1"/>
          <p:nvPr>
            <p:ph idx="8" type="title"/>
          </p:nvPr>
        </p:nvSpPr>
        <p:spPr>
          <a:xfrm>
            <a:off x="3050300" y="2633575"/>
            <a:ext cx="2316600" cy="620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accent1"/>
              </a:buClr>
              <a:buSzPts val="8000"/>
              <a:buNone/>
              <a:defRPr sz="8000">
                <a:solidFill>
                  <a:schemeClr val="accent1"/>
                </a:solidFill>
              </a:defRPr>
            </a:lvl1pPr>
            <a:lvl2pPr lvl="1" algn="l">
              <a:lnSpc>
                <a:spcPct val="100000"/>
              </a:lnSpc>
              <a:spcBef>
                <a:spcPts val="0"/>
              </a:spcBef>
              <a:spcAft>
                <a:spcPts val="0"/>
              </a:spcAft>
              <a:buClr>
                <a:schemeClr val="accent1"/>
              </a:buClr>
              <a:buSzPts val="8000"/>
              <a:buNone/>
              <a:defRPr sz="8000">
                <a:solidFill>
                  <a:schemeClr val="accent1"/>
                </a:solidFill>
              </a:defRPr>
            </a:lvl2pPr>
            <a:lvl3pPr lvl="2" algn="l">
              <a:lnSpc>
                <a:spcPct val="100000"/>
              </a:lnSpc>
              <a:spcBef>
                <a:spcPts val="0"/>
              </a:spcBef>
              <a:spcAft>
                <a:spcPts val="0"/>
              </a:spcAft>
              <a:buClr>
                <a:schemeClr val="accent1"/>
              </a:buClr>
              <a:buSzPts val="8000"/>
              <a:buNone/>
              <a:defRPr sz="8000">
                <a:solidFill>
                  <a:schemeClr val="accent1"/>
                </a:solidFill>
              </a:defRPr>
            </a:lvl3pPr>
            <a:lvl4pPr lvl="3" algn="l">
              <a:lnSpc>
                <a:spcPct val="100000"/>
              </a:lnSpc>
              <a:spcBef>
                <a:spcPts val="0"/>
              </a:spcBef>
              <a:spcAft>
                <a:spcPts val="0"/>
              </a:spcAft>
              <a:buClr>
                <a:schemeClr val="accent1"/>
              </a:buClr>
              <a:buSzPts val="8000"/>
              <a:buNone/>
              <a:defRPr sz="8000">
                <a:solidFill>
                  <a:schemeClr val="accent1"/>
                </a:solidFill>
              </a:defRPr>
            </a:lvl4pPr>
            <a:lvl5pPr lvl="4" algn="l">
              <a:lnSpc>
                <a:spcPct val="100000"/>
              </a:lnSpc>
              <a:spcBef>
                <a:spcPts val="0"/>
              </a:spcBef>
              <a:spcAft>
                <a:spcPts val="0"/>
              </a:spcAft>
              <a:buClr>
                <a:schemeClr val="accent1"/>
              </a:buClr>
              <a:buSzPts val="8000"/>
              <a:buNone/>
              <a:defRPr sz="8000">
                <a:solidFill>
                  <a:schemeClr val="accent1"/>
                </a:solidFill>
              </a:defRPr>
            </a:lvl5pPr>
            <a:lvl6pPr lvl="5" algn="l">
              <a:lnSpc>
                <a:spcPct val="100000"/>
              </a:lnSpc>
              <a:spcBef>
                <a:spcPts val="0"/>
              </a:spcBef>
              <a:spcAft>
                <a:spcPts val="0"/>
              </a:spcAft>
              <a:buClr>
                <a:schemeClr val="accent1"/>
              </a:buClr>
              <a:buSzPts val="8000"/>
              <a:buNone/>
              <a:defRPr sz="8000">
                <a:solidFill>
                  <a:schemeClr val="accent1"/>
                </a:solidFill>
              </a:defRPr>
            </a:lvl6pPr>
            <a:lvl7pPr lvl="6" algn="l">
              <a:lnSpc>
                <a:spcPct val="100000"/>
              </a:lnSpc>
              <a:spcBef>
                <a:spcPts val="0"/>
              </a:spcBef>
              <a:spcAft>
                <a:spcPts val="0"/>
              </a:spcAft>
              <a:buClr>
                <a:schemeClr val="accent1"/>
              </a:buClr>
              <a:buSzPts val="8000"/>
              <a:buNone/>
              <a:defRPr sz="8000">
                <a:solidFill>
                  <a:schemeClr val="accent1"/>
                </a:solidFill>
              </a:defRPr>
            </a:lvl7pPr>
            <a:lvl8pPr lvl="7" algn="l">
              <a:lnSpc>
                <a:spcPct val="100000"/>
              </a:lnSpc>
              <a:spcBef>
                <a:spcPts val="0"/>
              </a:spcBef>
              <a:spcAft>
                <a:spcPts val="0"/>
              </a:spcAft>
              <a:buClr>
                <a:schemeClr val="accent1"/>
              </a:buClr>
              <a:buSzPts val="8000"/>
              <a:buNone/>
              <a:defRPr sz="8000">
                <a:solidFill>
                  <a:schemeClr val="accent1"/>
                </a:solidFill>
              </a:defRPr>
            </a:lvl8pPr>
            <a:lvl9pPr lvl="8" algn="l">
              <a:lnSpc>
                <a:spcPct val="100000"/>
              </a:lnSpc>
              <a:spcBef>
                <a:spcPts val="0"/>
              </a:spcBef>
              <a:spcAft>
                <a:spcPts val="0"/>
              </a:spcAft>
              <a:buClr>
                <a:schemeClr val="accent1"/>
              </a:buClr>
              <a:buSzPts val="8000"/>
              <a:buNone/>
              <a:defRPr sz="8000">
                <a:solidFill>
                  <a:schemeClr val="accent1"/>
                </a:solidFill>
              </a:defRPr>
            </a:lvl9pPr>
          </a:lstStyle>
          <a:p/>
        </p:txBody>
      </p:sp>
      <p:sp>
        <p:nvSpPr>
          <p:cNvPr id="58" name="Google Shape;58;p25"/>
          <p:cNvSpPr txBox="1"/>
          <p:nvPr>
            <p:ph idx="9" type="subTitle"/>
          </p:nvPr>
        </p:nvSpPr>
        <p:spPr>
          <a:xfrm>
            <a:off x="6161807" y="3415425"/>
            <a:ext cx="2289300" cy="401700"/>
          </a:xfrm>
          <a:prstGeom prst="rect">
            <a:avLst/>
          </a:prstGeom>
          <a:noFill/>
          <a:ln>
            <a:noFill/>
          </a:ln>
        </p:spPr>
        <p:txBody>
          <a:bodyPr anchorCtr="0" anchor="ctr" bIns="91425" lIns="91425" spcFirstLastPara="1" rIns="91425" wrap="square" tIns="91425">
            <a:noAutofit/>
          </a:bodyPr>
          <a:lstStyle>
            <a:lvl1pPr lvl="0" algn="l">
              <a:lnSpc>
                <a:spcPct val="50000"/>
              </a:lnSpc>
              <a:spcBef>
                <a:spcPts val="0"/>
              </a:spcBef>
              <a:spcAft>
                <a:spcPts val="0"/>
              </a:spcAft>
              <a:buSzPts val="1800"/>
              <a:buNone/>
              <a:defRPr b="1" sz="3500">
                <a:solidFill>
                  <a:schemeClr val="accent1"/>
                </a:solidFill>
                <a:latin typeface="Reenie Beanie"/>
                <a:ea typeface="Reenie Beanie"/>
                <a:cs typeface="Reenie Beanie"/>
                <a:sym typeface="Reenie Beanie"/>
              </a:defRPr>
            </a:lvl1pPr>
            <a:lvl2pPr lvl="1"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2pPr>
            <a:lvl3pPr lvl="2"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3pPr>
            <a:lvl4pPr lvl="3"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4pPr>
            <a:lvl5pPr lvl="4"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5pPr>
            <a:lvl6pPr lvl="5"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6pPr>
            <a:lvl7pPr lvl="6"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7pPr>
            <a:lvl8pPr lvl="7"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8pPr>
            <a:lvl9pPr lvl="8" algn="l">
              <a:lnSpc>
                <a:spcPct val="50000"/>
              </a:lnSpc>
              <a:spcBef>
                <a:spcPts val="0"/>
              </a:spcBef>
              <a:spcAft>
                <a:spcPts val="0"/>
              </a:spcAft>
              <a:buSzPts val="1400"/>
              <a:buNone/>
              <a:defRPr b="1" sz="3500">
                <a:solidFill>
                  <a:schemeClr val="accent1"/>
                </a:solidFill>
                <a:latin typeface="Reenie Beanie"/>
                <a:ea typeface="Reenie Beanie"/>
                <a:cs typeface="Reenie Beanie"/>
                <a:sym typeface="Reenie Beanie"/>
              </a:defRPr>
            </a:lvl9pPr>
          </a:lstStyle>
          <a:p/>
        </p:txBody>
      </p:sp>
      <p:sp>
        <p:nvSpPr>
          <p:cNvPr id="59" name="Google Shape;59;p25"/>
          <p:cNvSpPr txBox="1"/>
          <p:nvPr>
            <p:ph idx="13" type="subTitle"/>
          </p:nvPr>
        </p:nvSpPr>
        <p:spPr>
          <a:xfrm>
            <a:off x="6161807" y="3816925"/>
            <a:ext cx="2289300" cy="669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800"/>
              <a:buNone/>
              <a:defRPr sz="1400">
                <a:solidFill>
                  <a:schemeClr val="accent1"/>
                </a:solidFill>
              </a:defRPr>
            </a:lvl1pPr>
            <a:lvl2pPr lvl="1" algn="l">
              <a:lnSpc>
                <a:spcPct val="100000"/>
              </a:lnSpc>
              <a:spcBef>
                <a:spcPts val="0"/>
              </a:spcBef>
              <a:spcAft>
                <a:spcPts val="0"/>
              </a:spcAft>
              <a:buSzPts val="1400"/>
              <a:buNone/>
              <a:defRPr sz="1400">
                <a:solidFill>
                  <a:schemeClr val="accent1"/>
                </a:solidFill>
              </a:defRPr>
            </a:lvl2pPr>
            <a:lvl3pPr lvl="2" algn="l">
              <a:lnSpc>
                <a:spcPct val="100000"/>
              </a:lnSpc>
              <a:spcBef>
                <a:spcPts val="0"/>
              </a:spcBef>
              <a:spcAft>
                <a:spcPts val="0"/>
              </a:spcAft>
              <a:buSzPts val="1400"/>
              <a:buNone/>
              <a:defRPr sz="1400">
                <a:solidFill>
                  <a:schemeClr val="accent1"/>
                </a:solidFill>
              </a:defRPr>
            </a:lvl3pPr>
            <a:lvl4pPr lvl="3" algn="l">
              <a:lnSpc>
                <a:spcPct val="100000"/>
              </a:lnSpc>
              <a:spcBef>
                <a:spcPts val="0"/>
              </a:spcBef>
              <a:spcAft>
                <a:spcPts val="0"/>
              </a:spcAft>
              <a:buSzPts val="1400"/>
              <a:buNone/>
              <a:defRPr sz="1400">
                <a:solidFill>
                  <a:schemeClr val="accent1"/>
                </a:solidFill>
              </a:defRPr>
            </a:lvl4pPr>
            <a:lvl5pPr lvl="4" algn="l">
              <a:lnSpc>
                <a:spcPct val="100000"/>
              </a:lnSpc>
              <a:spcBef>
                <a:spcPts val="0"/>
              </a:spcBef>
              <a:spcAft>
                <a:spcPts val="0"/>
              </a:spcAft>
              <a:buSzPts val="1400"/>
              <a:buNone/>
              <a:defRPr sz="1400">
                <a:solidFill>
                  <a:schemeClr val="accent1"/>
                </a:solidFill>
              </a:defRPr>
            </a:lvl5pPr>
            <a:lvl6pPr lvl="5" algn="l">
              <a:lnSpc>
                <a:spcPct val="100000"/>
              </a:lnSpc>
              <a:spcBef>
                <a:spcPts val="0"/>
              </a:spcBef>
              <a:spcAft>
                <a:spcPts val="0"/>
              </a:spcAft>
              <a:buSzPts val="1400"/>
              <a:buNone/>
              <a:defRPr sz="1400">
                <a:solidFill>
                  <a:schemeClr val="accent1"/>
                </a:solidFill>
              </a:defRPr>
            </a:lvl6pPr>
            <a:lvl7pPr lvl="6" algn="l">
              <a:lnSpc>
                <a:spcPct val="100000"/>
              </a:lnSpc>
              <a:spcBef>
                <a:spcPts val="0"/>
              </a:spcBef>
              <a:spcAft>
                <a:spcPts val="0"/>
              </a:spcAft>
              <a:buSzPts val="1400"/>
              <a:buNone/>
              <a:defRPr sz="1400">
                <a:solidFill>
                  <a:schemeClr val="accent1"/>
                </a:solidFill>
              </a:defRPr>
            </a:lvl7pPr>
            <a:lvl8pPr lvl="7" algn="l">
              <a:lnSpc>
                <a:spcPct val="100000"/>
              </a:lnSpc>
              <a:spcBef>
                <a:spcPts val="0"/>
              </a:spcBef>
              <a:spcAft>
                <a:spcPts val="0"/>
              </a:spcAft>
              <a:buSzPts val="1400"/>
              <a:buNone/>
              <a:defRPr sz="1400">
                <a:solidFill>
                  <a:schemeClr val="accent1"/>
                </a:solidFill>
              </a:defRPr>
            </a:lvl8pPr>
            <a:lvl9pPr lvl="8" algn="l">
              <a:lnSpc>
                <a:spcPct val="100000"/>
              </a:lnSpc>
              <a:spcBef>
                <a:spcPts val="0"/>
              </a:spcBef>
              <a:spcAft>
                <a:spcPts val="0"/>
              </a:spcAft>
              <a:buSzPts val="1400"/>
              <a:buNone/>
              <a:defRPr sz="1400">
                <a:solidFill>
                  <a:schemeClr val="accent1"/>
                </a:solidFill>
              </a:defRPr>
            </a:lvl9pPr>
          </a:lstStyle>
          <a:p/>
        </p:txBody>
      </p:sp>
      <p:sp>
        <p:nvSpPr>
          <p:cNvPr id="60" name="Google Shape;60;p25"/>
          <p:cNvSpPr txBox="1"/>
          <p:nvPr>
            <p:ph idx="14" type="title"/>
          </p:nvPr>
        </p:nvSpPr>
        <p:spPr>
          <a:xfrm>
            <a:off x="6134300" y="2633575"/>
            <a:ext cx="2316600" cy="620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accent1"/>
              </a:buClr>
              <a:buSzPts val="8000"/>
              <a:buNone/>
              <a:defRPr sz="8000">
                <a:solidFill>
                  <a:schemeClr val="accent1"/>
                </a:solidFill>
              </a:defRPr>
            </a:lvl1pPr>
            <a:lvl2pPr lvl="1" algn="l">
              <a:lnSpc>
                <a:spcPct val="100000"/>
              </a:lnSpc>
              <a:spcBef>
                <a:spcPts val="0"/>
              </a:spcBef>
              <a:spcAft>
                <a:spcPts val="0"/>
              </a:spcAft>
              <a:buClr>
                <a:schemeClr val="accent1"/>
              </a:buClr>
              <a:buSzPts val="8000"/>
              <a:buNone/>
              <a:defRPr sz="8000">
                <a:solidFill>
                  <a:schemeClr val="accent1"/>
                </a:solidFill>
              </a:defRPr>
            </a:lvl2pPr>
            <a:lvl3pPr lvl="2" algn="l">
              <a:lnSpc>
                <a:spcPct val="100000"/>
              </a:lnSpc>
              <a:spcBef>
                <a:spcPts val="0"/>
              </a:spcBef>
              <a:spcAft>
                <a:spcPts val="0"/>
              </a:spcAft>
              <a:buClr>
                <a:schemeClr val="accent1"/>
              </a:buClr>
              <a:buSzPts val="8000"/>
              <a:buNone/>
              <a:defRPr sz="8000">
                <a:solidFill>
                  <a:schemeClr val="accent1"/>
                </a:solidFill>
              </a:defRPr>
            </a:lvl3pPr>
            <a:lvl4pPr lvl="3" algn="l">
              <a:lnSpc>
                <a:spcPct val="100000"/>
              </a:lnSpc>
              <a:spcBef>
                <a:spcPts val="0"/>
              </a:spcBef>
              <a:spcAft>
                <a:spcPts val="0"/>
              </a:spcAft>
              <a:buClr>
                <a:schemeClr val="accent1"/>
              </a:buClr>
              <a:buSzPts val="8000"/>
              <a:buNone/>
              <a:defRPr sz="8000">
                <a:solidFill>
                  <a:schemeClr val="accent1"/>
                </a:solidFill>
              </a:defRPr>
            </a:lvl4pPr>
            <a:lvl5pPr lvl="4" algn="l">
              <a:lnSpc>
                <a:spcPct val="100000"/>
              </a:lnSpc>
              <a:spcBef>
                <a:spcPts val="0"/>
              </a:spcBef>
              <a:spcAft>
                <a:spcPts val="0"/>
              </a:spcAft>
              <a:buClr>
                <a:schemeClr val="accent1"/>
              </a:buClr>
              <a:buSzPts val="8000"/>
              <a:buNone/>
              <a:defRPr sz="8000">
                <a:solidFill>
                  <a:schemeClr val="accent1"/>
                </a:solidFill>
              </a:defRPr>
            </a:lvl5pPr>
            <a:lvl6pPr lvl="5" algn="l">
              <a:lnSpc>
                <a:spcPct val="100000"/>
              </a:lnSpc>
              <a:spcBef>
                <a:spcPts val="0"/>
              </a:spcBef>
              <a:spcAft>
                <a:spcPts val="0"/>
              </a:spcAft>
              <a:buClr>
                <a:schemeClr val="accent1"/>
              </a:buClr>
              <a:buSzPts val="8000"/>
              <a:buNone/>
              <a:defRPr sz="8000">
                <a:solidFill>
                  <a:schemeClr val="accent1"/>
                </a:solidFill>
              </a:defRPr>
            </a:lvl6pPr>
            <a:lvl7pPr lvl="6" algn="l">
              <a:lnSpc>
                <a:spcPct val="100000"/>
              </a:lnSpc>
              <a:spcBef>
                <a:spcPts val="0"/>
              </a:spcBef>
              <a:spcAft>
                <a:spcPts val="0"/>
              </a:spcAft>
              <a:buClr>
                <a:schemeClr val="accent1"/>
              </a:buClr>
              <a:buSzPts val="8000"/>
              <a:buNone/>
              <a:defRPr sz="8000">
                <a:solidFill>
                  <a:schemeClr val="accent1"/>
                </a:solidFill>
              </a:defRPr>
            </a:lvl7pPr>
            <a:lvl8pPr lvl="7" algn="l">
              <a:lnSpc>
                <a:spcPct val="100000"/>
              </a:lnSpc>
              <a:spcBef>
                <a:spcPts val="0"/>
              </a:spcBef>
              <a:spcAft>
                <a:spcPts val="0"/>
              </a:spcAft>
              <a:buClr>
                <a:schemeClr val="accent1"/>
              </a:buClr>
              <a:buSzPts val="8000"/>
              <a:buNone/>
              <a:defRPr sz="8000">
                <a:solidFill>
                  <a:schemeClr val="accent1"/>
                </a:solidFill>
              </a:defRPr>
            </a:lvl8pPr>
            <a:lvl9pPr lvl="8" algn="l">
              <a:lnSpc>
                <a:spcPct val="100000"/>
              </a:lnSpc>
              <a:spcBef>
                <a:spcPts val="0"/>
              </a:spcBef>
              <a:spcAft>
                <a:spcPts val="0"/>
              </a:spcAft>
              <a:buClr>
                <a:schemeClr val="accent1"/>
              </a:buClr>
              <a:buSzPts val="8000"/>
              <a:buNone/>
              <a:defRPr sz="8000">
                <a:solidFill>
                  <a:schemeClr val="accent1"/>
                </a:solidFill>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blipFill>
          <a:blip r:embed="rId2">
            <a:alphaModFix/>
          </a:blip>
          <a:stretch>
            <a:fillRect/>
          </a:stretch>
        </a:blipFill>
      </p:bgPr>
    </p:bg>
    <p:spTree>
      <p:nvGrpSpPr>
        <p:cNvPr id="61" name="Shape 61"/>
        <p:cNvGrpSpPr/>
        <p:nvPr/>
      </p:nvGrpSpPr>
      <p:grpSpPr>
        <a:xfrm>
          <a:off x="0" y="0"/>
          <a:ext cx="0" cy="0"/>
          <a:chOff x="0" y="0"/>
          <a:chExt cx="0" cy="0"/>
        </a:xfrm>
      </p:grpSpPr>
      <p:sp>
        <p:nvSpPr>
          <p:cNvPr id="62" name="Google Shape;62;p26"/>
          <p:cNvSpPr txBox="1"/>
          <p:nvPr>
            <p:ph type="title"/>
          </p:nvPr>
        </p:nvSpPr>
        <p:spPr>
          <a:xfrm>
            <a:off x="710775" y="542675"/>
            <a:ext cx="7722600" cy="4752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Clr>
                <a:schemeClr val="accent1"/>
              </a:buClr>
              <a:buSzPts val="5000"/>
              <a:buNone/>
              <a:defRPr sz="5000">
                <a:solidFill>
                  <a:schemeClr val="accent1"/>
                </a:solidFill>
              </a:defRPr>
            </a:lvl1pPr>
            <a:lvl2pPr lvl="1" algn="l">
              <a:lnSpc>
                <a:spcPct val="100000"/>
              </a:lnSpc>
              <a:spcBef>
                <a:spcPts val="0"/>
              </a:spcBef>
              <a:spcAft>
                <a:spcPts val="0"/>
              </a:spcAft>
              <a:buClr>
                <a:schemeClr val="accent1"/>
              </a:buClr>
              <a:buSzPts val="5000"/>
              <a:buNone/>
              <a:defRPr sz="5000">
                <a:solidFill>
                  <a:schemeClr val="accent1"/>
                </a:solidFill>
              </a:defRPr>
            </a:lvl2pPr>
            <a:lvl3pPr lvl="2" algn="l">
              <a:lnSpc>
                <a:spcPct val="100000"/>
              </a:lnSpc>
              <a:spcBef>
                <a:spcPts val="0"/>
              </a:spcBef>
              <a:spcAft>
                <a:spcPts val="0"/>
              </a:spcAft>
              <a:buClr>
                <a:schemeClr val="accent1"/>
              </a:buClr>
              <a:buSzPts val="5000"/>
              <a:buNone/>
              <a:defRPr sz="5000">
                <a:solidFill>
                  <a:schemeClr val="accent1"/>
                </a:solidFill>
              </a:defRPr>
            </a:lvl3pPr>
            <a:lvl4pPr lvl="3" algn="l">
              <a:lnSpc>
                <a:spcPct val="100000"/>
              </a:lnSpc>
              <a:spcBef>
                <a:spcPts val="0"/>
              </a:spcBef>
              <a:spcAft>
                <a:spcPts val="0"/>
              </a:spcAft>
              <a:buClr>
                <a:schemeClr val="accent1"/>
              </a:buClr>
              <a:buSzPts val="5000"/>
              <a:buNone/>
              <a:defRPr sz="5000">
                <a:solidFill>
                  <a:schemeClr val="accent1"/>
                </a:solidFill>
              </a:defRPr>
            </a:lvl4pPr>
            <a:lvl5pPr lvl="4" algn="l">
              <a:lnSpc>
                <a:spcPct val="100000"/>
              </a:lnSpc>
              <a:spcBef>
                <a:spcPts val="0"/>
              </a:spcBef>
              <a:spcAft>
                <a:spcPts val="0"/>
              </a:spcAft>
              <a:buClr>
                <a:schemeClr val="accent1"/>
              </a:buClr>
              <a:buSzPts val="5000"/>
              <a:buNone/>
              <a:defRPr sz="5000">
                <a:solidFill>
                  <a:schemeClr val="accent1"/>
                </a:solidFill>
              </a:defRPr>
            </a:lvl5pPr>
            <a:lvl6pPr lvl="5" algn="l">
              <a:lnSpc>
                <a:spcPct val="100000"/>
              </a:lnSpc>
              <a:spcBef>
                <a:spcPts val="0"/>
              </a:spcBef>
              <a:spcAft>
                <a:spcPts val="0"/>
              </a:spcAft>
              <a:buClr>
                <a:schemeClr val="accent1"/>
              </a:buClr>
              <a:buSzPts val="5000"/>
              <a:buNone/>
              <a:defRPr sz="5000">
                <a:solidFill>
                  <a:schemeClr val="accent1"/>
                </a:solidFill>
              </a:defRPr>
            </a:lvl6pPr>
            <a:lvl7pPr lvl="6" algn="l">
              <a:lnSpc>
                <a:spcPct val="100000"/>
              </a:lnSpc>
              <a:spcBef>
                <a:spcPts val="0"/>
              </a:spcBef>
              <a:spcAft>
                <a:spcPts val="0"/>
              </a:spcAft>
              <a:buClr>
                <a:schemeClr val="accent1"/>
              </a:buClr>
              <a:buSzPts val="5000"/>
              <a:buNone/>
              <a:defRPr sz="5000">
                <a:solidFill>
                  <a:schemeClr val="accent1"/>
                </a:solidFill>
              </a:defRPr>
            </a:lvl7pPr>
            <a:lvl8pPr lvl="7" algn="l">
              <a:lnSpc>
                <a:spcPct val="100000"/>
              </a:lnSpc>
              <a:spcBef>
                <a:spcPts val="0"/>
              </a:spcBef>
              <a:spcAft>
                <a:spcPts val="0"/>
              </a:spcAft>
              <a:buClr>
                <a:schemeClr val="accent1"/>
              </a:buClr>
              <a:buSzPts val="5000"/>
              <a:buNone/>
              <a:defRPr sz="5000">
                <a:solidFill>
                  <a:schemeClr val="accent1"/>
                </a:solidFill>
              </a:defRPr>
            </a:lvl8pPr>
            <a:lvl9pPr lvl="8" algn="l">
              <a:lnSpc>
                <a:spcPct val="100000"/>
              </a:lnSpc>
              <a:spcBef>
                <a:spcPts val="0"/>
              </a:spcBef>
              <a:spcAft>
                <a:spcPts val="0"/>
              </a:spcAft>
              <a:buClr>
                <a:schemeClr val="accent1"/>
              </a:buClr>
              <a:buSzPts val="5000"/>
              <a:buNone/>
              <a:defRPr sz="5000">
                <a:solidFill>
                  <a:schemeClr val="accent1"/>
                </a:solidFill>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6"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 name="Shape 5"/>
        <p:cNvGrpSpPr/>
        <p:nvPr/>
      </p:nvGrpSpPr>
      <p:grpSpPr>
        <a:xfrm>
          <a:off x="0" y="0"/>
          <a:ext cx="0" cy="0"/>
          <a:chOff x="0" y="0"/>
          <a:chExt cx="0" cy="0"/>
        </a:xfrm>
      </p:grpSpPr>
      <p:sp>
        <p:nvSpPr>
          <p:cNvPr id="6" name="Google Shape;6;p17"/>
          <p:cNvSpPr txBox="1"/>
          <p:nvPr>
            <p:ph type="title"/>
          </p:nvPr>
        </p:nvSpPr>
        <p:spPr>
          <a:xfrm>
            <a:off x="710775" y="542675"/>
            <a:ext cx="8121600" cy="475200"/>
          </a:xfrm>
          <a:prstGeom prst="rect">
            <a:avLst/>
          </a:prstGeom>
          <a:noFill/>
          <a:ln>
            <a:noFill/>
          </a:ln>
        </p:spPr>
        <p:txBody>
          <a:bodyPr anchorCtr="0" anchor="ctr" bIns="91425" lIns="91425" spcFirstLastPara="1" rIns="91425" wrap="square" tIns="91425">
            <a:noAutofit/>
          </a:bodyPr>
          <a:lstStyle>
            <a:lvl1pPr lvl="0" marR="0" rtl="0" algn="l">
              <a:lnSpc>
                <a:spcPct val="100000"/>
              </a:lnSpc>
              <a:spcBef>
                <a:spcPts val="0"/>
              </a:spcBef>
              <a:spcAft>
                <a:spcPts val="0"/>
              </a:spcAft>
              <a:buClr>
                <a:srgbClr val="000000"/>
              </a:buClr>
              <a:buSzPts val="3000"/>
              <a:buFont typeface="Reenie Beanie"/>
              <a:buNone/>
              <a:defRPr b="1" i="0" sz="3000" u="none" cap="none" strike="noStrike">
                <a:solidFill>
                  <a:srgbClr val="000000"/>
                </a:solidFill>
                <a:latin typeface="Reenie Beanie"/>
                <a:ea typeface="Reenie Beanie"/>
                <a:cs typeface="Reenie Beanie"/>
                <a:sym typeface="Reenie Beanie"/>
              </a:defRPr>
            </a:lvl1pPr>
            <a:lvl2pPr lvl="1" marR="0" rtl="0" algn="l">
              <a:lnSpc>
                <a:spcPct val="100000"/>
              </a:lnSpc>
              <a:spcBef>
                <a:spcPts val="0"/>
              </a:spcBef>
              <a:spcAft>
                <a:spcPts val="0"/>
              </a:spcAft>
              <a:buClr>
                <a:srgbClr val="000000"/>
              </a:buClr>
              <a:buSzPts val="3000"/>
              <a:buFont typeface="Reenie Beanie"/>
              <a:buNone/>
              <a:defRPr b="1" i="0" sz="3000" u="none" cap="none" strike="noStrike">
                <a:solidFill>
                  <a:srgbClr val="000000"/>
                </a:solidFill>
                <a:latin typeface="Reenie Beanie"/>
                <a:ea typeface="Reenie Beanie"/>
                <a:cs typeface="Reenie Beanie"/>
                <a:sym typeface="Reenie Beanie"/>
              </a:defRPr>
            </a:lvl2pPr>
            <a:lvl3pPr lvl="2" marR="0" rtl="0" algn="l">
              <a:lnSpc>
                <a:spcPct val="100000"/>
              </a:lnSpc>
              <a:spcBef>
                <a:spcPts val="0"/>
              </a:spcBef>
              <a:spcAft>
                <a:spcPts val="0"/>
              </a:spcAft>
              <a:buClr>
                <a:srgbClr val="000000"/>
              </a:buClr>
              <a:buSzPts val="3000"/>
              <a:buFont typeface="Reenie Beanie"/>
              <a:buNone/>
              <a:defRPr b="1" i="0" sz="3000" u="none" cap="none" strike="noStrike">
                <a:solidFill>
                  <a:srgbClr val="000000"/>
                </a:solidFill>
                <a:latin typeface="Reenie Beanie"/>
                <a:ea typeface="Reenie Beanie"/>
                <a:cs typeface="Reenie Beanie"/>
                <a:sym typeface="Reenie Beanie"/>
              </a:defRPr>
            </a:lvl3pPr>
            <a:lvl4pPr lvl="3" marR="0" rtl="0" algn="l">
              <a:lnSpc>
                <a:spcPct val="100000"/>
              </a:lnSpc>
              <a:spcBef>
                <a:spcPts val="0"/>
              </a:spcBef>
              <a:spcAft>
                <a:spcPts val="0"/>
              </a:spcAft>
              <a:buClr>
                <a:srgbClr val="000000"/>
              </a:buClr>
              <a:buSzPts val="3000"/>
              <a:buFont typeface="Reenie Beanie"/>
              <a:buNone/>
              <a:defRPr b="1" i="0" sz="3000" u="none" cap="none" strike="noStrike">
                <a:solidFill>
                  <a:srgbClr val="000000"/>
                </a:solidFill>
                <a:latin typeface="Reenie Beanie"/>
                <a:ea typeface="Reenie Beanie"/>
                <a:cs typeface="Reenie Beanie"/>
                <a:sym typeface="Reenie Beanie"/>
              </a:defRPr>
            </a:lvl4pPr>
            <a:lvl5pPr lvl="4" marR="0" rtl="0" algn="l">
              <a:lnSpc>
                <a:spcPct val="100000"/>
              </a:lnSpc>
              <a:spcBef>
                <a:spcPts val="0"/>
              </a:spcBef>
              <a:spcAft>
                <a:spcPts val="0"/>
              </a:spcAft>
              <a:buClr>
                <a:srgbClr val="000000"/>
              </a:buClr>
              <a:buSzPts val="3000"/>
              <a:buFont typeface="Reenie Beanie"/>
              <a:buNone/>
              <a:defRPr b="1" i="0" sz="3000" u="none" cap="none" strike="noStrike">
                <a:solidFill>
                  <a:srgbClr val="000000"/>
                </a:solidFill>
                <a:latin typeface="Reenie Beanie"/>
                <a:ea typeface="Reenie Beanie"/>
                <a:cs typeface="Reenie Beanie"/>
                <a:sym typeface="Reenie Beanie"/>
              </a:defRPr>
            </a:lvl5pPr>
            <a:lvl6pPr lvl="5" marR="0" rtl="0" algn="l">
              <a:lnSpc>
                <a:spcPct val="100000"/>
              </a:lnSpc>
              <a:spcBef>
                <a:spcPts val="0"/>
              </a:spcBef>
              <a:spcAft>
                <a:spcPts val="0"/>
              </a:spcAft>
              <a:buClr>
                <a:srgbClr val="000000"/>
              </a:buClr>
              <a:buSzPts val="3000"/>
              <a:buFont typeface="Reenie Beanie"/>
              <a:buNone/>
              <a:defRPr b="1" i="0" sz="3000" u="none" cap="none" strike="noStrike">
                <a:solidFill>
                  <a:srgbClr val="000000"/>
                </a:solidFill>
                <a:latin typeface="Reenie Beanie"/>
                <a:ea typeface="Reenie Beanie"/>
                <a:cs typeface="Reenie Beanie"/>
                <a:sym typeface="Reenie Beanie"/>
              </a:defRPr>
            </a:lvl6pPr>
            <a:lvl7pPr lvl="6" marR="0" rtl="0" algn="l">
              <a:lnSpc>
                <a:spcPct val="100000"/>
              </a:lnSpc>
              <a:spcBef>
                <a:spcPts val="0"/>
              </a:spcBef>
              <a:spcAft>
                <a:spcPts val="0"/>
              </a:spcAft>
              <a:buClr>
                <a:srgbClr val="000000"/>
              </a:buClr>
              <a:buSzPts val="3000"/>
              <a:buFont typeface="Reenie Beanie"/>
              <a:buNone/>
              <a:defRPr b="1" i="0" sz="3000" u="none" cap="none" strike="noStrike">
                <a:solidFill>
                  <a:srgbClr val="000000"/>
                </a:solidFill>
                <a:latin typeface="Reenie Beanie"/>
                <a:ea typeface="Reenie Beanie"/>
                <a:cs typeface="Reenie Beanie"/>
                <a:sym typeface="Reenie Beanie"/>
              </a:defRPr>
            </a:lvl7pPr>
            <a:lvl8pPr lvl="7" marR="0" rtl="0" algn="l">
              <a:lnSpc>
                <a:spcPct val="100000"/>
              </a:lnSpc>
              <a:spcBef>
                <a:spcPts val="0"/>
              </a:spcBef>
              <a:spcAft>
                <a:spcPts val="0"/>
              </a:spcAft>
              <a:buClr>
                <a:srgbClr val="000000"/>
              </a:buClr>
              <a:buSzPts val="3000"/>
              <a:buFont typeface="Reenie Beanie"/>
              <a:buNone/>
              <a:defRPr b="1" i="0" sz="3000" u="none" cap="none" strike="noStrike">
                <a:solidFill>
                  <a:srgbClr val="000000"/>
                </a:solidFill>
                <a:latin typeface="Reenie Beanie"/>
                <a:ea typeface="Reenie Beanie"/>
                <a:cs typeface="Reenie Beanie"/>
                <a:sym typeface="Reenie Beanie"/>
              </a:defRPr>
            </a:lvl8pPr>
            <a:lvl9pPr lvl="8" marR="0" rtl="0" algn="l">
              <a:lnSpc>
                <a:spcPct val="100000"/>
              </a:lnSpc>
              <a:spcBef>
                <a:spcPts val="0"/>
              </a:spcBef>
              <a:spcAft>
                <a:spcPts val="0"/>
              </a:spcAft>
              <a:buClr>
                <a:srgbClr val="000000"/>
              </a:buClr>
              <a:buSzPts val="3000"/>
              <a:buFont typeface="Reenie Beanie"/>
              <a:buNone/>
              <a:defRPr b="1" i="0" sz="3000" u="none" cap="none" strike="noStrike">
                <a:solidFill>
                  <a:srgbClr val="000000"/>
                </a:solidFill>
                <a:latin typeface="Reenie Beanie"/>
                <a:ea typeface="Reenie Beanie"/>
                <a:cs typeface="Reenie Beanie"/>
                <a:sym typeface="Reenie Beanie"/>
              </a:defRPr>
            </a:lvl9pPr>
          </a:lstStyle>
          <a:p/>
        </p:txBody>
      </p:sp>
      <p:sp>
        <p:nvSpPr>
          <p:cNvPr id="7" name="Google Shape;7;p17"/>
          <p:cNvSpPr txBox="1"/>
          <p:nvPr>
            <p:ph idx="1" type="body"/>
          </p:nvPr>
        </p:nvSpPr>
        <p:spPr>
          <a:xfrm>
            <a:off x="710700" y="1333000"/>
            <a:ext cx="7722600" cy="3267900"/>
          </a:xfrm>
          <a:prstGeom prst="rect">
            <a:avLst/>
          </a:prstGeom>
          <a:noFill/>
          <a:ln>
            <a:noFill/>
          </a:ln>
        </p:spPr>
        <p:txBody>
          <a:bodyPr anchorCtr="0" anchor="t" bIns="91425" lIns="91425" spcFirstLastPara="1" rIns="91425" wrap="square" tIns="91425">
            <a:noAutofit/>
          </a:bodyPr>
          <a:lstStyle>
            <a:lvl1pPr indent="-342900" lvl="0" marL="457200" marR="0" rtl="0" algn="l">
              <a:lnSpc>
                <a:spcPct val="115000"/>
              </a:lnSpc>
              <a:spcBef>
                <a:spcPts val="0"/>
              </a:spcBef>
              <a:spcAft>
                <a:spcPts val="0"/>
              </a:spcAft>
              <a:buClr>
                <a:srgbClr val="000000"/>
              </a:buClr>
              <a:buSzPts val="1800"/>
              <a:buFont typeface="Quicksand"/>
              <a:buChar char="●"/>
              <a:defRPr b="0" i="0" sz="1800" u="none" cap="none" strike="noStrike">
                <a:solidFill>
                  <a:srgbClr val="000000"/>
                </a:solidFill>
                <a:latin typeface="Quicksand"/>
                <a:ea typeface="Quicksand"/>
                <a:cs typeface="Quicksand"/>
                <a:sym typeface="Quicksand"/>
              </a:defRPr>
            </a:lvl1pPr>
            <a:lvl2pPr indent="-317500" lvl="1" marL="914400" marR="0" rtl="0" algn="l">
              <a:lnSpc>
                <a:spcPct val="115000"/>
              </a:lnSpc>
              <a:spcBef>
                <a:spcPts val="1600"/>
              </a:spcBef>
              <a:spcAft>
                <a:spcPts val="0"/>
              </a:spcAft>
              <a:buClr>
                <a:srgbClr val="000000"/>
              </a:buClr>
              <a:buSzPts val="1400"/>
              <a:buFont typeface="Quicksand"/>
              <a:buChar char="○"/>
              <a:defRPr b="0" i="0" sz="1400" u="none" cap="none" strike="noStrike">
                <a:solidFill>
                  <a:srgbClr val="000000"/>
                </a:solidFill>
                <a:latin typeface="Quicksand"/>
                <a:ea typeface="Quicksand"/>
                <a:cs typeface="Quicksand"/>
                <a:sym typeface="Quicksand"/>
              </a:defRPr>
            </a:lvl2pPr>
            <a:lvl3pPr indent="-317500" lvl="2" marL="1371600" marR="0" rtl="0" algn="l">
              <a:lnSpc>
                <a:spcPct val="115000"/>
              </a:lnSpc>
              <a:spcBef>
                <a:spcPts val="1600"/>
              </a:spcBef>
              <a:spcAft>
                <a:spcPts val="0"/>
              </a:spcAft>
              <a:buClr>
                <a:srgbClr val="000000"/>
              </a:buClr>
              <a:buSzPts val="1400"/>
              <a:buFont typeface="Quicksand"/>
              <a:buChar char="■"/>
              <a:defRPr b="0" i="0" sz="1400" u="none" cap="none" strike="noStrike">
                <a:solidFill>
                  <a:srgbClr val="000000"/>
                </a:solidFill>
                <a:latin typeface="Quicksand"/>
                <a:ea typeface="Quicksand"/>
                <a:cs typeface="Quicksand"/>
                <a:sym typeface="Quicksand"/>
              </a:defRPr>
            </a:lvl3pPr>
            <a:lvl4pPr indent="-317500" lvl="3" marL="1828800" marR="0" rtl="0" algn="l">
              <a:lnSpc>
                <a:spcPct val="115000"/>
              </a:lnSpc>
              <a:spcBef>
                <a:spcPts val="1600"/>
              </a:spcBef>
              <a:spcAft>
                <a:spcPts val="0"/>
              </a:spcAft>
              <a:buClr>
                <a:srgbClr val="000000"/>
              </a:buClr>
              <a:buSzPts val="1400"/>
              <a:buFont typeface="Quicksand"/>
              <a:buChar char="●"/>
              <a:defRPr b="0" i="0" sz="1400" u="none" cap="none" strike="noStrike">
                <a:solidFill>
                  <a:srgbClr val="000000"/>
                </a:solidFill>
                <a:latin typeface="Quicksand"/>
                <a:ea typeface="Quicksand"/>
                <a:cs typeface="Quicksand"/>
                <a:sym typeface="Quicksand"/>
              </a:defRPr>
            </a:lvl4pPr>
            <a:lvl5pPr indent="-317500" lvl="4" marL="2286000" marR="0" rtl="0" algn="l">
              <a:lnSpc>
                <a:spcPct val="115000"/>
              </a:lnSpc>
              <a:spcBef>
                <a:spcPts val="1600"/>
              </a:spcBef>
              <a:spcAft>
                <a:spcPts val="0"/>
              </a:spcAft>
              <a:buClr>
                <a:srgbClr val="000000"/>
              </a:buClr>
              <a:buSzPts val="1400"/>
              <a:buFont typeface="Quicksand"/>
              <a:buChar char="○"/>
              <a:defRPr b="0" i="0" sz="1400" u="none" cap="none" strike="noStrike">
                <a:solidFill>
                  <a:srgbClr val="000000"/>
                </a:solidFill>
                <a:latin typeface="Quicksand"/>
                <a:ea typeface="Quicksand"/>
                <a:cs typeface="Quicksand"/>
                <a:sym typeface="Quicksand"/>
              </a:defRPr>
            </a:lvl5pPr>
            <a:lvl6pPr indent="-317500" lvl="5" marL="2743200" marR="0" rtl="0" algn="l">
              <a:lnSpc>
                <a:spcPct val="115000"/>
              </a:lnSpc>
              <a:spcBef>
                <a:spcPts val="1600"/>
              </a:spcBef>
              <a:spcAft>
                <a:spcPts val="0"/>
              </a:spcAft>
              <a:buClr>
                <a:srgbClr val="000000"/>
              </a:buClr>
              <a:buSzPts val="1400"/>
              <a:buFont typeface="Quicksand"/>
              <a:buChar char="■"/>
              <a:defRPr b="0" i="0" sz="1400" u="none" cap="none" strike="noStrike">
                <a:solidFill>
                  <a:srgbClr val="000000"/>
                </a:solidFill>
                <a:latin typeface="Quicksand"/>
                <a:ea typeface="Quicksand"/>
                <a:cs typeface="Quicksand"/>
                <a:sym typeface="Quicksand"/>
              </a:defRPr>
            </a:lvl6pPr>
            <a:lvl7pPr indent="-317500" lvl="6" marL="3200400" marR="0" rtl="0" algn="l">
              <a:lnSpc>
                <a:spcPct val="115000"/>
              </a:lnSpc>
              <a:spcBef>
                <a:spcPts val="1600"/>
              </a:spcBef>
              <a:spcAft>
                <a:spcPts val="0"/>
              </a:spcAft>
              <a:buClr>
                <a:srgbClr val="000000"/>
              </a:buClr>
              <a:buSzPts val="1400"/>
              <a:buFont typeface="Quicksand"/>
              <a:buChar char="●"/>
              <a:defRPr b="0" i="0" sz="1400" u="none" cap="none" strike="noStrike">
                <a:solidFill>
                  <a:srgbClr val="000000"/>
                </a:solidFill>
                <a:latin typeface="Quicksand"/>
                <a:ea typeface="Quicksand"/>
                <a:cs typeface="Quicksand"/>
                <a:sym typeface="Quicksand"/>
              </a:defRPr>
            </a:lvl7pPr>
            <a:lvl8pPr indent="-317500" lvl="7" marL="3657600" marR="0" rtl="0" algn="l">
              <a:lnSpc>
                <a:spcPct val="115000"/>
              </a:lnSpc>
              <a:spcBef>
                <a:spcPts val="1600"/>
              </a:spcBef>
              <a:spcAft>
                <a:spcPts val="0"/>
              </a:spcAft>
              <a:buClr>
                <a:srgbClr val="000000"/>
              </a:buClr>
              <a:buSzPts val="1400"/>
              <a:buFont typeface="Quicksand"/>
              <a:buChar char="○"/>
              <a:defRPr b="0" i="0" sz="1400" u="none" cap="none" strike="noStrike">
                <a:solidFill>
                  <a:srgbClr val="000000"/>
                </a:solidFill>
                <a:latin typeface="Quicksand"/>
                <a:ea typeface="Quicksand"/>
                <a:cs typeface="Quicksand"/>
                <a:sym typeface="Quicksand"/>
              </a:defRPr>
            </a:lvl8pPr>
            <a:lvl9pPr indent="-317500" lvl="8" marL="4114800" marR="0" rtl="0" algn="l">
              <a:lnSpc>
                <a:spcPct val="115000"/>
              </a:lnSpc>
              <a:spcBef>
                <a:spcPts val="1600"/>
              </a:spcBef>
              <a:spcAft>
                <a:spcPts val="1600"/>
              </a:spcAft>
              <a:buClr>
                <a:srgbClr val="000000"/>
              </a:buClr>
              <a:buSzPts val="1400"/>
              <a:buFont typeface="Quicksand"/>
              <a:buChar char="■"/>
              <a:defRPr b="0" i="0" sz="1400" u="none" cap="none" strike="noStrike">
                <a:solidFill>
                  <a:srgbClr val="000000"/>
                </a:solidFill>
                <a:latin typeface="Quicksand"/>
                <a:ea typeface="Quicksand"/>
                <a:cs typeface="Quicksand"/>
                <a:sym typeface="Quicksand"/>
              </a:defRPr>
            </a:lvl9pPr>
          </a:lstStyle>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6.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xml"/><Relationship Id="rId3" Type="http://schemas.openxmlformats.org/officeDocument/2006/relationships/image" Target="../media/image19.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xml"/><Relationship Id="rId3" Type="http://schemas.openxmlformats.org/officeDocument/2006/relationships/image" Target="../media/image21.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2.xml"/><Relationship Id="rId3" Type="http://schemas.openxmlformats.org/officeDocument/2006/relationships/image" Target="../media/image20.png"/><Relationship Id="rId4" Type="http://schemas.openxmlformats.org/officeDocument/2006/relationships/image" Target="../media/image22.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3.xml"/><Relationship Id="rId3" Type="http://schemas.openxmlformats.org/officeDocument/2006/relationships/image" Target="../media/image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5.xml"/><Relationship Id="rId3" Type="http://schemas.openxmlformats.org/officeDocument/2006/relationships/image" Target="../media/image23.png"/><Relationship Id="rId4" Type="http://schemas.openxmlformats.org/officeDocument/2006/relationships/image" Target="../media/image7.png"/><Relationship Id="rId5" Type="http://schemas.openxmlformats.org/officeDocument/2006/relationships/image" Target="../media/image4.png"/><Relationship Id="rId6" Type="http://schemas.openxmlformats.org/officeDocument/2006/relationships/image" Target="../media/image8.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xml"/><Relationship Id="rId3" Type="http://schemas.openxmlformats.org/officeDocument/2006/relationships/image" Target="../media/image13.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7.xml"/><Relationship Id="rId3" Type="http://schemas.openxmlformats.org/officeDocument/2006/relationships/image" Target="../media/image19.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8.xml"/><Relationship Id="rId3" Type="http://schemas.openxmlformats.org/officeDocument/2006/relationships/image" Target="../media/image24.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5.jpg"/><Relationship Id="rId4" Type="http://schemas.openxmlformats.org/officeDocument/2006/relationships/image" Target="../media/image7.png"/><Relationship Id="rId5" Type="http://schemas.openxmlformats.org/officeDocument/2006/relationships/image" Target="../media/image4.png"/><Relationship Id="rId6" Type="http://schemas.openxmlformats.org/officeDocument/2006/relationships/image" Target="../media/image17.png"/><Relationship Id="rId7" Type="http://schemas.openxmlformats.org/officeDocument/2006/relationships/image" Target="../media/image8.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xml"/><Relationship Id="rId3" Type="http://schemas.openxmlformats.org/officeDocument/2006/relationships/image" Target="../media/image11.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1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image" Target="../media/image1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6.xml"/><Relationship Id="rId3" Type="http://schemas.openxmlformats.org/officeDocument/2006/relationships/image" Target="../media/image16.png"/><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xml"/><Relationship Id="rId3" Type="http://schemas.openxmlformats.org/officeDocument/2006/relationships/image" Target="../media/image13.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image" Target="../media/image18.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 name="Shape 81"/>
        <p:cNvGrpSpPr/>
        <p:nvPr/>
      </p:nvGrpSpPr>
      <p:grpSpPr>
        <a:xfrm>
          <a:off x="0" y="0"/>
          <a:ext cx="0" cy="0"/>
          <a:chOff x="0" y="0"/>
          <a:chExt cx="0" cy="0"/>
        </a:xfrm>
      </p:grpSpPr>
      <p:sp>
        <p:nvSpPr>
          <p:cNvPr id="82" name="Google Shape;82;p1"/>
          <p:cNvSpPr txBox="1"/>
          <p:nvPr>
            <p:ph idx="1" type="subTitle"/>
          </p:nvPr>
        </p:nvSpPr>
        <p:spPr>
          <a:xfrm>
            <a:off x="711011" y="3423838"/>
            <a:ext cx="7722300" cy="461100"/>
          </a:xfrm>
          <a:prstGeom prst="rect">
            <a:avLst/>
          </a:prstGeom>
          <a:noFill/>
          <a:ln>
            <a:noFill/>
          </a:ln>
        </p:spPr>
        <p:txBody>
          <a:bodyPr anchorCtr="0" anchor="ctr" bIns="91425" lIns="91425" spcFirstLastPara="1" rIns="91425" wrap="square" tIns="91425">
            <a:noAutofit/>
          </a:bodyPr>
          <a:lstStyle/>
          <a:p>
            <a:pPr indent="-342900" lvl="0" marL="457200" rtl="0" algn="ctr">
              <a:lnSpc>
                <a:spcPct val="100000"/>
              </a:lnSpc>
              <a:spcBef>
                <a:spcPts val="0"/>
              </a:spcBef>
              <a:spcAft>
                <a:spcPts val="0"/>
              </a:spcAft>
              <a:buClr>
                <a:schemeClr val="accent1"/>
              </a:buClr>
              <a:buSzPts val="1800"/>
              <a:buNone/>
            </a:pPr>
            <a:r>
              <a:t/>
            </a:r>
            <a:endParaRPr/>
          </a:p>
        </p:txBody>
      </p:sp>
      <p:pic>
        <p:nvPicPr>
          <p:cNvPr id="83" name="Google Shape;83;p1"/>
          <p:cNvPicPr preferRelativeResize="0"/>
          <p:nvPr/>
        </p:nvPicPr>
        <p:blipFill rotWithShape="1">
          <a:blip r:embed="rId3">
            <a:alphaModFix/>
          </a:blip>
          <a:srcRect b="5079" l="1160" r="1249" t="1"/>
          <a:stretch/>
        </p:blipFill>
        <p:spPr>
          <a:xfrm>
            <a:off x="-188450" y="0"/>
            <a:ext cx="9401092" cy="5143500"/>
          </a:xfrm>
          <a:prstGeom prst="rect">
            <a:avLst/>
          </a:prstGeom>
          <a:noFill/>
          <a:ln>
            <a:noFill/>
          </a:ln>
        </p:spPr>
      </p:pic>
      <p:sp>
        <p:nvSpPr>
          <p:cNvPr id="84" name="Google Shape;84;p1"/>
          <p:cNvSpPr txBox="1"/>
          <p:nvPr/>
        </p:nvSpPr>
        <p:spPr>
          <a:xfrm>
            <a:off x="7026425" y="612500"/>
            <a:ext cx="3000000" cy="2539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ru-RU" sz="15300">
                <a:solidFill>
                  <a:schemeClr val="accent1"/>
                </a:solidFill>
                <a:latin typeface="Reenie Beanie"/>
                <a:ea typeface="Reenie Beanie"/>
                <a:cs typeface="Reenie Beanie"/>
                <a:sym typeface="Reenie Beanie"/>
              </a:rPr>
              <a:t>9</a:t>
            </a:r>
            <a:endParaRPr sz="4700"/>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39" name="Shape 5039"/>
        <p:cNvGrpSpPr/>
        <p:nvPr/>
      </p:nvGrpSpPr>
      <p:grpSpPr>
        <a:xfrm>
          <a:off x="0" y="0"/>
          <a:ext cx="0" cy="0"/>
          <a:chOff x="0" y="0"/>
          <a:chExt cx="0" cy="0"/>
        </a:xfrm>
      </p:grpSpPr>
      <p:sp>
        <p:nvSpPr>
          <p:cNvPr id="5040" name="Google Shape;5040;p10"/>
          <p:cNvSpPr txBox="1"/>
          <p:nvPr>
            <p:ph idx="1" type="subTitle"/>
          </p:nvPr>
        </p:nvSpPr>
        <p:spPr>
          <a:xfrm>
            <a:off x="2196008" y="897429"/>
            <a:ext cx="3170797" cy="401700"/>
          </a:xfrm>
          <a:prstGeom prst="rect">
            <a:avLst/>
          </a:prstGeom>
          <a:noFill/>
          <a:ln>
            <a:noFill/>
          </a:ln>
        </p:spPr>
        <p:txBody>
          <a:bodyPr anchorCtr="0" anchor="ctr" bIns="91425" lIns="91425" spcFirstLastPara="1" rIns="91425" wrap="square" tIns="91425">
            <a:noAutofit/>
          </a:bodyPr>
          <a:lstStyle/>
          <a:p>
            <a:pPr indent="0" lvl="0" marL="0" rtl="0" algn="l">
              <a:lnSpc>
                <a:spcPct val="50000"/>
              </a:lnSpc>
              <a:spcBef>
                <a:spcPts val="0"/>
              </a:spcBef>
              <a:spcAft>
                <a:spcPts val="0"/>
              </a:spcAft>
              <a:buSzPts val="1800"/>
              <a:buNone/>
            </a:pPr>
            <a:r>
              <a:rPr lang="ru-RU" sz="2000">
                <a:latin typeface="Caveat"/>
                <a:ea typeface="Caveat"/>
                <a:cs typeface="Caveat"/>
                <a:sym typeface="Caveat"/>
              </a:rPr>
              <a:t>Решение коммуникативной задачи</a:t>
            </a:r>
            <a:endParaRPr sz="2000">
              <a:latin typeface="Caveat"/>
              <a:ea typeface="Caveat"/>
              <a:cs typeface="Caveat"/>
              <a:sym typeface="Caveat"/>
            </a:endParaRPr>
          </a:p>
        </p:txBody>
      </p:sp>
      <p:sp>
        <p:nvSpPr>
          <p:cNvPr id="5041" name="Google Shape;5041;p10"/>
          <p:cNvSpPr txBox="1"/>
          <p:nvPr>
            <p:ph idx="2" type="subTitle"/>
          </p:nvPr>
        </p:nvSpPr>
        <p:spPr>
          <a:xfrm>
            <a:off x="2239406" y="1363341"/>
            <a:ext cx="3084000" cy="542686"/>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800"/>
              <a:buNone/>
            </a:pPr>
            <a:r>
              <a:rPr lang="ru-RU">
                <a:solidFill>
                  <a:schemeClr val="dk2"/>
                </a:solidFill>
              </a:rPr>
              <a:t>О</a:t>
            </a:r>
            <a:r>
              <a:rPr lang="ru-RU"/>
              <a:t>бращение;</a:t>
            </a:r>
            <a:endParaRPr/>
          </a:p>
          <a:p>
            <a:pPr indent="0" lvl="0" marL="0" rtl="0" algn="l">
              <a:lnSpc>
                <a:spcPct val="100000"/>
              </a:lnSpc>
              <a:spcBef>
                <a:spcPts val="0"/>
              </a:spcBef>
              <a:spcAft>
                <a:spcPts val="0"/>
              </a:spcAft>
              <a:buSzPts val="1800"/>
              <a:buNone/>
            </a:pPr>
            <a:r>
              <a:rPr lang="ru-RU">
                <a:solidFill>
                  <a:schemeClr val="dk2"/>
                </a:solidFill>
              </a:rPr>
              <a:t>Н</a:t>
            </a:r>
            <a:r>
              <a:rPr lang="ru-RU"/>
              <a:t>е даны </a:t>
            </a:r>
            <a:r>
              <a:rPr lang="ru-RU"/>
              <a:t>развернутые</a:t>
            </a:r>
            <a:r>
              <a:rPr lang="ru-RU"/>
              <a:t> и полные ответы; </a:t>
            </a:r>
            <a:endParaRPr/>
          </a:p>
          <a:p>
            <a:pPr indent="0" lvl="0" marL="0" rtl="0" algn="l">
              <a:lnSpc>
                <a:spcPct val="100000"/>
              </a:lnSpc>
              <a:spcBef>
                <a:spcPts val="0"/>
              </a:spcBef>
              <a:spcAft>
                <a:spcPts val="0"/>
              </a:spcAft>
              <a:buSzPts val="1800"/>
              <a:buNone/>
            </a:pPr>
            <a:r>
              <a:rPr lang="ru-RU">
                <a:solidFill>
                  <a:schemeClr val="dk2"/>
                </a:solidFill>
              </a:rPr>
              <a:t>З</a:t>
            </a:r>
            <a:r>
              <a:rPr lang="ru-RU"/>
              <a:t>авершающая фраза; </a:t>
            </a:r>
            <a:endParaRPr/>
          </a:p>
          <a:p>
            <a:pPr indent="0" lvl="0" marL="0" rtl="0" algn="l">
              <a:lnSpc>
                <a:spcPct val="100000"/>
              </a:lnSpc>
              <a:spcBef>
                <a:spcPts val="0"/>
              </a:spcBef>
              <a:spcAft>
                <a:spcPts val="0"/>
              </a:spcAft>
              <a:buSzPts val="1800"/>
              <a:buNone/>
            </a:pPr>
            <a:r>
              <a:rPr lang="ru-RU">
                <a:solidFill>
                  <a:schemeClr val="dk2"/>
                </a:solidFill>
              </a:rPr>
              <a:t>О</a:t>
            </a:r>
            <a:r>
              <a:rPr lang="ru-RU"/>
              <a:t>бъем письма.</a:t>
            </a:r>
            <a:endParaRPr/>
          </a:p>
        </p:txBody>
      </p:sp>
      <p:sp>
        <p:nvSpPr>
          <p:cNvPr id="5042" name="Google Shape;5042;p10"/>
          <p:cNvSpPr txBox="1"/>
          <p:nvPr>
            <p:ph type="title"/>
          </p:nvPr>
        </p:nvSpPr>
        <p:spPr>
          <a:xfrm>
            <a:off x="2196009" y="102644"/>
            <a:ext cx="2316600" cy="620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8000"/>
              <a:buNone/>
            </a:pPr>
            <a:r>
              <a:rPr lang="ru-RU"/>
              <a:t>01</a:t>
            </a:r>
            <a:endParaRPr/>
          </a:p>
        </p:txBody>
      </p:sp>
      <p:sp>
        <p:nvSpPr>
          <p:cNvPr id="5043" name="Google Shape;5043;p10"/>
          <p:cNvSpPr txBox="1"/>
          <p:nvPr>
            <p:ph idx="3" type="subTitle"/>
          </p:nvPr>
        </p:nvSpPr>
        <p:spPr>
          <a:xfrm>
            <a:off x="5952257" y="897429"/>
            <a:ext cx="2289300" cy="401700"/>
          </a:xfrm>
          <a:prstGeom prst="rect">
            <a:avLst/>
          </a:prstGeom>
          <a:noFill/>
          <a:ln>
            <a:noFill/>
          </a:ln>
        </p:spPr>
        <p:txBody>
          <a:bodyPr anchorCtr="0" anchor="ctr" bIns="91425" lIns="91425" spcFirstLastPara="1" rIns="91425" wrap="square" tIns="91425">
            <a:noAutofit/>
          </a:bodyPr>
          <a:lstStyle/>
          <a:p>
            <a:pPr indent="0" lvl="0" marL="0" rtl="0" algn="l">
              <a:lnSpc>
                <a:spcPct val="50000"/>
              </a:lnSpc>
              <a:spcBef>
                <a:spcPts val="0"/>
              </a:spcBef>
              <a:spcAft>
                <a:spcPts val="0"/>
              </a:spcAft>
              <a:buSzPts val="1800"/>
              <a:buNone/>
            </a:pPr>
            <a:r>
              <a:rPr lang="ru-RU" sz="2000">
                <a:latin typeface="Caveat"/>
                <a:ea typeface="Caveat"/>
                <a:cs typeface="Caveat"/>
                <a:sym typeface="Caveat"/>
              </a:rPr>
              <a:t>Организация текста</a:t>
            </a:r>
            <a:endParaRPr sz="2000">
              <a:latin typeface="Caveat"/>
              <a:ea typeface="Caveat"/>
              <a:cs typeface="Caveat"/>
              <a:sym typeface="Caveat"/>
            </a:endParaRPr>
          </a:p>
        </p:txBody>
      </p:sp>
      <p:sp>
        <p:nvSpPr>
          <p:cNvPr id="5044" name="Google Shape;5044;p10"/>
          <p:cNvSpPr txBox="1"/>
          <p:nvPr>
            <p:ph idx="4" type="subTitle"/>
          </p:nvPr>
        </p:nvSpPr>
        <p:spPr>
          <a:xfrm>
            <a:off x="5933782" y="1363341"/>
            <a:ext cx="2717636" cy="556047"/>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800"/>
              <a:buNone/>
            </a:pPr>
            <a:r>
              <a:rPr lang="ru-RU">
                <a:solidFill>
                  <a:schemeClr val="dk2"/>
                </a:solidFill>
              </a:rPr>
              <a:t>Н</a:t>
            </a:r>
            <a:r>
              <a:rPr lang="ru-RU"/>
              <a:t>еправильное деление на абзацы;</a:t>
            </a:r>
            <a:endParaRPr/>
          </a:p>
          <a:p>
            <a:pPr indent="0" lvl="0" marL="0" rtl="0" algn="l">
              <a:lnSpc>
                <a:spcPct val="100000"/>
              </a:lnSpc>
              <a:spcBef>
                <a:spcPts val="0"/>
              </a:spcBef>
              <a:spcAft>
                <a:spcPts val="0"/>
              </a:spcAft>
              <a:buSzPts val="1800"/>
              <a:buNone/>
            </a:pPr>
            <a:r>
              <a:rPr lang="ru-RU">
                <a:solidFill>
                  <a:schemeClr val="dk2"/>
                </a:solidFill>
              </a:rPr>
              <a:t>Н</a:t>
            </a:r>
            <a:r>
              <a:rPr lang="ru-RU"/>
              <a:t>арушение логики; </a:t>
            </a:r>
            <a:endParaRPr/>
          </a:p>
          <a:p>
            <a:pPr indent="0" lvl="0" marL="0" rtl="0" algn="l">
              <a:lnSpc>
                <a:spcPct val="100000"/>
              </a:lnSpc>
              <a:spcBef>
                <a:spcPts val="0"/>
              </a:spcBef>
              <a:spcAft>
                <a:spcPts val="0"/>
              </a:spcAft>
              <a:buSzPts val="1800"/>
              <a:buNone/>
            </a:pPr>
            <a:r>
              <a:rPr lang="ru-RU">
                <a:solidFill>
                  <a:schemeClr val="dk2"/>
                </a:solidFill>
              </a:rPr>
              <a:t>Н</a:t>
            </a:r>
            <a:r>
              <a:rPr lang="ru-RU"/>
              <a:t>арушения в использовании лексических средств логической связи.</a:t>
            </a:r>
            <a:endParaRPr/>
          </a:p>
        </p:txBody>
      </p:sp>
      <p:sp>
        <p:nvSpPr>
          <p:cNvPr id="5045" name="Google Shape;5045;p10"/>
          <p:cNvSpPr txBox="1"/>
          <p:nvPr>
            <p:ph idx="5" type="title"/>
          </p:nvPr>
        </p:nvSpPr>
        <p:spPr>
          <a:xfrm>
            <a:off x="5952257" y="99768"/>
            <a:ext cx="2316600" cy="620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8000"/>
              <a:buNone/>
            </a:pPr>
            <a:r>
              <a:rPr lang="ru-RU"/>
              <a:t>02</a:t>
            </a:r>
            <a:endParaRPr/>
          </a:p>
        </p:txBody>
      </p:sp>
      <p:sp>
        <p:nvSpPr>
          <p:cNvPr id="5046" name="Google Shape;5046;p10"/>
          <p:cNvSpPr txBox="1"/>
          <p:nvPr>
            <p:ph idx="6" type="subTitle"/>
          </p:nvPr>
        </p:nvSpPr>
        <p:spPr>
          <a:xfrm>
            <a:off x="721080" y="3394667"/>
            <a:ext cx="2289000" cy="401700"/>
          </a:xfrm>
          <a:prstGeom prst="rect">
            <a:avLst/>
          </a:prstGeom>
          <a:noFill/>
          <a:ln>
            <a:noFill/>
          </a:ln>
        </p:spPr>
        <p:txBody>
          <a:bodyPr anchorCtr="0" anchor="ctr" bIns="91425" lIns="91425" spcFirstLastPara="1" rIns="91425" wrap="square" tIns="91425">
            <a:noAutofit/>
          </a:bodyPr>
          <a:lstStyle/>
          <a:p>
            <a:pPr indent="0" lvl="0" marL="0" rtl="0" algn="l">
              <a:lnSpc>
                <a:spcPct val="50000"/>
              </a:lnSpc>
              <a:spcBef>
                <a:spcPts val="0"/>
              </a:spcBef>
              <a:spcAft>
                <a:spcPts val="0"/>
              </a:spcAft>
              <a:buSzPts val="1800"/>
              <a:buNone/>
            </a:pPr>
            <a:r>
              <a:rPr lang="ru-RU" sz="2000">
                <a:latin typeface="Caveat"/>
                <a:ea typeface="Caveat"/>
                <a:cs typeface="Caveat"/>
                <a:sym typeface="Caveat"/>
              </a:rPr>
              <a:t>Лексика</a:t>
            </a:r>
            <a:endParaRPr sz="2000">
              <a:latin typeface="Caveat"/>
              <a:ea typeface="Caveat"/>
              <a:cs typeface="Caveat"/>
              <a:sym typeface="Caveat"/>
            </a:endParaRPr>
          </a:p>
        </p:txBody>
      </p:sp>
      <p:sp>
        <p:nvSpPr>
          <p:cNvPr id="5047" name="Google Shape;5047;p10"/>
          <p:cNvSpPr txBox="1"/>
          <p:nvPr>
            <p:ph idx="7" type="subTitle"/>
          </p:nvPr>
        </p:nvSpPr>
        <p:spPr>
          <a:xfrm>
            <a:off x="721080" y="3737810"/>
            <a:ext cx="2679345" cy="669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800"/>
              <a:buNone/>
            </a:pPr>
            <a:r>
              <a:rPr lang="ru-RU">
                <a:solidFill>
                  <a:schemeClr val="dk2"/>
                </a:solidFill>
              </a:rPr>
              <a:t>О</a:t>
            </a:r>
            <a:r>
              <a:rPr lang="ru-RU"/>
              <a:t>днообразие используемой лексики; </a:t>
            </a:r>
            <a:endParaRPr/>
          </a:p>
          <a:p>
            <a:pPr indent="0" lvl="0" marL="0" rtl="0" algn="l">
              <a:lnSpc>
                <a:spcPct val="100000"/>
              </a:lnSpc>
              <a:spcBef>
                <a:spcPts val="0"/>
              </a:spcBef>
              <a:spcAft>
                <a:spcPts val="0"/>
              </a:spcAft>
              <a:buSzPts val="1800"/>
              <a:buNone/>
            </a:pPr>
            <a:r>
              <a:rPr lang="ru-RU">
                <a:solidFill>
                  <a:schemeClr val="dk2"/>
                </a:solidFill>
              </a:rPr>
              <a:t>О</a:t>
            </a:r>
            <a:r>
              <a:rPr lang="ru-RU"/>
              <a:t>шибки в словообразовании;</a:t>
            </a:r>
            <a:endParaRPr/>
          </a:p>
          <a:p>
            <a:pPr indent="0" lvl="0" marL="0" rtl="0" algn="l">
              <a:lnSpc>
                <a:spcPct val="100000"/>
              </a:lnSpc>
              <a:spcBef>
                <a:spcPts val="0"/>
              </a:spcBef>
              <a:spcAft>
                <a:spcPts val="0"/>
              </a:spcAft>
              <a:buSzPts val="1800"/>
              <a:buNone/>
            </a:pPr>
            <a:r>
              <a:rPr lang="ru-RU">
                <a:solidFill>
                  <a:schemeClr val="dk2"/>
                </a:solidFill>
              </a:rPr>
              <a:t>О</a:t>
            </a:r>
            <a:r>
              <a:rPr lang="ru-RU"/>
              <a:t>шибки в употреблении фразовых глаголов.</a:t>
            </a:r>
            <a:endParaRPr/>
          </a:p>
        </p:txBody>
      </p:sp>
      <p:sp>
        <p:nvSpPr>
          <p:cNvPr id="5048" name="Google Shape;5048;p10"/>
          <p:cNvSpPr txBox="1"/>
          <p:nvPr>
            <p:ph idx="8" type="title"/>
          </p:nvPr>
        </p:nvSpPr>
        <p:spPr>
          <a:xfrm>
            <a:off x="721081" y="2700320"/>
            <a:ext cx="2316600" cy="620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8000"/>
              <a:buNone/>
            </a:pPr>
            <a:r>
              <a:rPr lang="ru-RU"/>
              <a:t>03</a:t>
            </a:r>
            <a:endParaRPr/>
          </a:p>
        </p:txBody>
      </p:sp>
      <p:sp>
        <p:nvSpPr>
          <p:cNvPr id="5049" name="Google Shape;5049;p10"/>
          <p:cNvSpPr txBox="1"/>
          <p:nvPr>
            <p:ph idx="14" type="title"/>
          </p:nvPr>
        </p:nvSpPr>
        <p:spPr>
          <a:xfrm>
            <a:off x="3847983" y="2768671"/>
            <a:ext cx="2316600" cy="620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8000"/>
              <a:buNone/>
            </a:pPr>
            <a:r>
              <a:rPr lang="ru-RU"/>
              <a:t>03</a:t>
            </a:r>
            <a:endParaRPr/>
          </a:p>
        </p:txBody>
      </p:sp>
      <p:pic>
        <p:nvPicPr>
          <p:cNvPr id="5050" name="Google Shape;5050;p10"/>
          <p:cNvPicPr preferRelativeResize="0"/>
          <p:nvPr/>
        </p:nvPicPr>
        <p:blipFill rotWithShape="1">
          <a:blip r:embed="rId3">
            <a:alphaModFix/>
          </a:blip>
          <a:srcRect b="0" l="0" r="0" t="0"/>
          <a:stretch/>
        </p:blipFill>
        <p:spPr>
          <a:xfrm>
            <a:off x="668401" y="390063"/>
            <a:ext cx="1548207" cy="1946556"/>
          </a:xfrm>
          <a:prstGeom prst="rect">
            <a:avLst/>
          </a:prstGeom>
          <a:noFill/>
          <a:ln>
            <a:noFill/>
          </a:ln>
        </p:spPr>
      </p:pic>
      <p:sp>
        <p:nvSpPr>
          <p:cNvPr id="5051" name="Google Shape;5051;p10"/>
          <p:cNvSpPr txBox="1"/>
          <p:nvPr/>
        </p:nvSpPr>
        <p:spPr>
          <a:xfrm rot="-5400000">
            <a:off x="-1997525" y="2067764"/>
            <a:ext cx="4797300" cy="661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ru-RU" sz="3700" u="none" cap="none" strike="noStrike">
                <a:solidFill>
                  <a:schemeClr val="accent6"/>
                </a:solidFill>
                <a:latin typeface="Caveat"/>
                <a:ea typeface="Caveat"/>
                <a:cs typeface="Caveat"/>
                <a:sym typeface="Caveat"/>
              </a:rPr>
              <a:t>Типичные ошибки</a:t>
            </a:r>
            <a:endParaRPr b="0" i="0" sz="3700" u="none" cap="none" strike="noStrike">
              <a:solidFill>
                <a:schemeClr val="accent6"/>
              </a:solidFill>
              <a:latin typeface="Caveat"/>
              <a:ea typeface="Caveat"/>
              <a:cs typeface="Caveat"/>
              <a:sym typeface="Caveat"/>
            </a:endParaRPr>
          </a:p>
        </p:txBody>
      </p:sp>
      <p:sp>
        <p:nvSpPr>
          <p:cNvPr id="5052" name="Google Shape;5052;p10"/>
          <p:cNvSpPr txBox="1"/>
          <p:nvPr/>
        </p:nvSpPr>
        <p:spPr>
          <a:xfrm>
            <a:off x="6572397" y="2700320"/>
            <a:ext cx="2316600" cy="6207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accent1"/>
              </a:buClr>
              <a:buSzPts val="8000"/>
              <a:buFont typeface="Reenie Beanie"/>
              <a:buNone/>
            </a:pPr>
            <a:r>
              <a:rPr b="1" i="0" lang="ru-RU" sz="8000" u="none" cap="none" strike="noStrike">
                <a:solidFill>
                  <a:schemeClr val="accent1"/>
                </a:solidFill>
                <a:latin typeface="Reenie Beanie"/>
                <a:ea typeface="Reenie Beanie"/>
                <a:cs typeface="Reenie Beanie"/>
                <a:sym typeface="Reenie Beanie"/>
              </a:rPr>
              <a:t>04</a:t>
            </a:r>
            <a:endParaRPr b="1" i="0" sz="8000" u="none" cap="none" strike="noStrike">
              <a:solidFill>
                <a:schemeClr val="accent1"/>
              </a:solidFill>
              <a:latin typeface="Reenie Beanie"/>
              <a:ea typeface="Reenie Beanie"/>
              <a:cs typeface="Reenie Beanie"/>
              <a:sym typeface="Reenie Beanie"/>
            </a:endParaRPr>
          </a:p>
        </p:txBody>
      </p:sp>
      <p:sp>
        <p:nvSpPr>
          <p:cNvPr id="5053" name="Google Shape;5053;p10"/>
          <p:cNvSpPr txBox="1"/>
          <p:nvPr>
            <p:ph idx="6" type="subTitle"/>
          </p:nvPr>
        </p:nvSpPr>
        <p:spPr>
          <a:xfrm>
            <a:off x="3847983" y="3394667"/>
            <a:ext cx="2289000" cy="401700"/>
          </a:xfrm>
          <a:prstGeom prst="rect">
            <a:avLst/>
          </a:prstGeom>
          <a:noFill/>
          <a:ln>
            <a:noFill/>
          </a:ln>
        </p:spPr>
        <p:txBody>
          <a:bodyPr anchorCtr="0" anchor="ctr" bIns="91425" lIns="91425" spcFirstLastPara="1" rIns="91425" wrap="square" tIns="91425">
            <a:noAutofit/>
          </a:bodyPr>
          <a:lstStyle/>
          <a:p>
            <a:pPr indent="0" lvl="0" marL="0" rtl="0" algn="l">
              <a:lnSpc>
                <a:spcPct val="50000"/>
              </a:lnSpc>
              <a:spcBef>
                <a:spcPts val="0"/>
              </a:spcBef>
              <a:spcAft>
                <a:spcPts val="0"/>
              </a:spcAft>
              <a:buSzPts val="1800"/>
              <a:buNone/>
            </a:pPr>
            <a:r>
              <a:rPr lang="ru-RU" sz="2000">
                <a:latin typeface="Caveat"/>
                <a:ea typeface="Caveat"/>
                <a:cs typeface="Caveat"/>
                <a:sym typeface="Caveat"/>
              </a:rPr>
              <a:t>Грамматика</a:t>
            </a:r>
            <a:endParaRPr sz="2000">
              <a:latin typeface="Caveat"/>
              <a:ea typeface="Caveat"/>
              <a:cs typeface="Caveat"/>
              <a:sym typeface="Caveat"/>
            </a:endParaRPr>
          </a:p>
        </p:txBody>
      </p:sp>
      <p:sp>
        <p:nvSpPr>
          <p:cNvPr id="5054" name="Google Shape;5054;p10"/>
          <p:cNvSpPr txBox="1"/>
          <p:nvPr>
            <p:ph idx="7" type="subTitle"/>
          </p:nvPr>
        </p:nvSpPr>
        <p:spPr>
          <a:xfrm>
            <a:off x="3519768" y="3737810"/>
            <a:ext cx="3190800" cy="669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800"/>
              <a:buNone/>
            </a:pPr>
            <a:r>
              <a:rPr lang="ru-RU">
                <a:solidFill>
                  <a:schemeClr val="dk2"/>
                </a:solidFill>
              </a:rPr>
              <a:t>О</a:t>
            </a:r>
            <a:r>
              <a:rPr lang="ru-RU"/>
              <a:t>днообразие в использовании грамматических структур;</a:t>
            </a:r>
            <a:endParaRPr/>
          </a:p>
          <a:p>
            <a:pPr indent="0" lvl="0" marL="0" rtl="0" algn="l">
              <a:lnSpc>
                <a:spcPct val="100000"/>
              </a:lnSpc>
              <a:spcBef>
                <a:spcPts val="0"/>
              </a:spcBef>
              <a:spcAft>
                <a:spcPts val="0"/>
              </a:spcAft>
              <a:buSzPts val="1800"/>
              <a:buNone/>
            </a:pPr>
            <a:r>
              <a:rPr lang="ru-RU">
                <a:solidFill>
                  <a:schemeClr val="dk2"/>
                </a:solidFill>
              </a:rPr>
              <a:t>Н</a:t>
            </a:r>
            <a:r>
              <a:rPr lang="ru-RU"/>
              <a:t>еправильное употребление артиклей; </a:t>
            </a:r>
            <a:endParaRPr/>
          </a:p>
          <a:p>
            <a:pPr indent="0" lvl="0" marL="0" rtl="0" algn="l">
              <a:lnSpc>
                <a:spcPct val="100000"/>
              </a:lnSpc>
              <a:spcBef>
                <a:spcPts val="0"/>
              </a:spcBef>
              <a:spcAft>
                <a:spcPts val="0"/>
              </a:spcAft>
              <a:buSzPts val="1800"/>
              <a:buNone/>
            </a:pPr>
            <a:r>
              <a:rPr lang="ru-RU">
                <a:solidFill>
                  <a:schemeClr val="dk2"/>
                </a:solidFill>
              </a:rPr>
              <a:t>П</a:t>
            </a:r>
            <a:r>
              <a:rPr lang="ru-RU"/>
              <a:t>ропуск глагола-связки.</a:t>
            </a:r>
            <a:endParaRPr/>
          </a:p>
          <a:p>
            <a:pPr indent="0" lvl="0" marL="0" rtl="0" algn="l">
              <a:lnSpc>
                <a:spcPct val="100000"/>
              </a:lnSpc>
              <a:spcBef>
                <a:spcPts val="0"/>
              </a:spcBef>
              <a:spcAft>
                <a:spcPts val="0"/>
              </a:spcAft>
              <a:buSzPts val="1800"/>
              <a:buNone/>
            </a:pPr>
            <a:r>
              <a:t/>
            </a:r>
            <a:endParaRPr/>
          </a:p>
        </p:txBody>
      </p:sp>
      <p:sp>
        <p:nvSpPr>
          <p:cNvPr id="5055" name="Google Shape;5055;p10"/>
          <p:cNvSpPr txBox="1"/>
          <p:nvPr>
            <p:ph idx="6" type="subTitle"/>
          </p:nvPr>
        </p:nvSpPr>
        <p:spPr>
          <a:xfrm>
            <a:off x="6655644" y="3587627"/>
            <a:ext cx="2289000" cy="401700"/>
          </a:xfrm>
          <a:prstGeom prst="rect">
            <a:avLst/>
          </a:prstGeom>
          <a:noFill/>
          <a:ln>
            <a:noFill/>
          </a:ln>
        </p:spPr>
        <p:txBody>
          <a:bodyPr anchorCtr="0" anchor="ctr" bIns="91425" lIns="91425" spcFirstLastPara="1" rIns="91425" wrap="square" tIns="91425">
            <a:noAutofit/>
          </a:bodyPr>
          <a:lstStyle/>
          <a:p>
            <a:pPr indent="0" lvl="0" marL="0" rtl="0" algn="l">
              <a:lnSpc>
                <a:spcPct val="50000"/>
              </a:lnSpc>
              <a:spcBef>
                <a:spcPts val="0"/>
              </a:spcBef>
              <a:spcAft>
                <a:spcPts val="0"/>
              </a:spcAft>
              <a:buSzPts val="1800"/>
              <a:buNone/>
            </a:pPr>
            <a:r>
              <a:rPr lang="ru-RU" sz="2000">
                <a:latin typeface="Caveat"/>
                <a:ea typeface="Caveat"/>
                <a:cs typeface="Caveat"/>
                <a:sym typeface="Caveat"/>
              </a:rPr>
              <a:t>Языковое оформление </a:t>
            </a:r>
            <a:endParaRPr sz="2000">
              <a:latin typeface="Caveat"/>
              <a:ea typeface="Caveat"/>
              <a:cs typeface="Caveat"/>
              <a:sym typeface="Caveat"/>
            </a:endParaRPr>
          </a:p>
          <a:p>
            <a:pPr indent="0" lvl="0" marL="0" rtl="0" algn="l">
              <a:lnSpc>
                <a:spcPct val="50000"/>
              </a:lnSpc>
              <a:spcBef>
                <a:spcPts val="0"/>
              </a:spcBef>
              <a:spcAft>
                <a:spcPts val="0"/>
              </a:spcAft>
              <a:buSzPts val="1800"/>
              <a:buNone/>
            </a:pPr>
            <a:r>
              <a:t/>
            </a:r>
            <a:endParaRPr sz="2000">
              <a:latin typeface="Caveat"/>
              <a:ea typeface="Caveat"/>
              <a:cs typeface="Caveat"/>
              <a:sym typeface="Caveat"/>
            </a:endParaRPr>
          </a:p>
          <a:p>
            <a:pPr indent="0" lvl="0" marL="0" rtl="0" algn="l">
              <a:lnSpc>
                <a:spcPct val="50000"/>
              </a:lnSpc>
              <a:spcBef>
                <a:spcPts val="0"/>
              </a:spcBef>
              <a:spcAft>
                <a:spcPts val="0"/>
              </a:spcAft>
              <a:buSzPts val="1800"/>
              <a:buNone/>
            </a:pPr>
            <a:r>
              <a:rPr lang="ru-RU" sz="2000">
                <a:latin typeface="Caveat"/>
                <a:ea typeface="Caveat"/>
                <a:cs typeface="Caveat"/>
                <a:sym typeface="Caveat"/>
              </a:rPr>
              <a:t>текста</a:t>
            </a:r>
            <a:endParaRPr sz="2000">
              <a:latin typeface="Caveat"/>
              <a:ea typeface="Caveat"/>
              <a:cs typeface="Caveat"/>
              <a:sym typeface="Caveat"/>
            </a:endParaRPr>
          </a:p>
        </p:txBody>
      </p:sp>
      <p:sp>
        <p:nvSpPr>
          <p:cNvPr id="5056" name="Google Shape;5056;p10"/>
          <p:cNvSpPr txBox="1"/>
          <p:nvPr>
            <p:ph idx="7" type="subTitle"/>
          </p:nvPr>
        </p:nvSpPr>
        <p:spPr>
          <a:xfrm>
            <a:off x="6572397" y="4069512"/>
            <a:ext cx="3190875" cy="669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800"/>
              <a:buNone/>
            </a:pPr>
            <a:r>
              <a:rPr lang="ru-RU">
                <a:solidFill>
                  <a:schemeClr val="dk2"/>
                </a:solidFill>
              </a:rPr>
              <a:t>О</a:t>
            </a:r>
            <a:r>
              <a:rPr lang="ru-RU"/>
              <a:t>рфографические ошибки; </a:t>
            </a:r>
            <a:endParaRPr/>
          </a:p>
          <a:p>
            <a:pPr indent="0" lvl="0" marL="0" rtl="0" algn="l">
              <a:lnSpc>
                <a:spcPct val="100000"/>
              </a:lnSpc>
              <a:spcBef>
                <a:spcPts val="0"/>
              </a:spcBef>
              <a:spcAft>
                <a:spcPts val="0"/>
              </a:spcAft>
              <a:buSzPts val="1800"/>
              <a:buNone/>
            </a:pPr>
            <a:r>
              <a:rPr lang="ru-RU">
                <a:solidFill>
                  <a:schemeClr val="dk2"/>
                </a:solidFill>
              </a:rPr>
              <a:t>З</a:t>
            </a:r>
            <a:r>
              <a:rPr lang="ru-RU"/>
              <a:t>наки препинания.</a:t>
            </a:r>
            <a:endParaRPr/>
          </a:p>
          <a:p>
            <a:pPr indent="0" lvl="0" marL="0" rtl="0" algn="l">
              <a:lnSpc>
                <a:spcPct val="100000"/>
              </a:lnSpc>
              <a:spcBef>
                <a:spcPts val="0"/>
              </a:spcBef>
              <a:spcAft>
                <a:spcPts val="0"/>
              </a:spcAft>
              <a:buSzPts val="1800"/>
              <a:buNone/>
            </a:pPr>
            <a:r>
              <a:t/>
            </a:r>
            <a:endParaRPr/>
          </a:p>
        </p:txBody>
      </p:sp>
      <p:sp>
        <p:nvSpPr>
          <p:cNvPr id="5057" name="Google Shape;5057;p10"/>
          <p:cNvSpPr/>
          <p:nvPr/>
        </p:nvSpPr>
        <p:spPr>
          <a:xfrm flipH="1" rot="8100000">
            <a:off x="2759305" y="3169016"/>
            <a:ext cx="677137" cy="755344"/>
          </a:xfrm>
          <a:custGeom>
            <a:rect b="b" l="l" r="r" t="t"/>
            <a:pathLst>
              <a:path extrusionOk="0" h="23645" w="25814">
                <a:moveTo>
                  <a:pt x="20941" y="2702"/>
                </a:moveTo>
                <a:cubicBezTo>
                  <a:pt x="20941" y="2716"/>
                  <a:pt x="20941" y="2716"/>
                  <a:pt x="20941" y="2730"/>
                </a:cubicBezTo>
                <a:cubicBezTo>
                  <a:pt x="20930" y="2727"/>
                  <a:pt x="20918" y="2726"/>
                  <a:pt x="20906" y="2726"/>
                </a:cubicBezTo>
                <a:cubicBezTo>
                  <a:pt x="20896" y="2726"/>
                  <a:pt x="20886" y="2727"/>
                  <a:pt x="20876" y="2729"/>
                </a:cubicBezTo>
                <a:lnTo>
                  <a:pt x="20876" y="2729"/>
                </a:lnTo>
                <a:cubicBezTo>
                  <a:pt x="20898" y="2720"/>
                  <a:pt x="20920" y="2711"/>
                  <a:pt x="20941" y="2702"/>
                </a:cubicBezTo>
                <a:close/>
                <a:moveTo>
                  <a:pt x="23330" y="2031"/>
                </a:moveTo>
                <a:lnTo>
                  <a:pt x="23330" y="2031"/>
                </a:lnTo>
                <a:cubicBezTo>
                  <a:pt x="23218" y="2143"/>
                  <a:pt x="23121" y="2255"/>
                  <a:pt x="23023" y="2381"/>
                </a:cubicBezTo>
                <a:cubicBezTo>
                  <a:pt x="22771" y="2576"/>
                  <a:pt x="22492" y="2744"/>
                  <a:pt x="22199" y="2898"/>
                </a:cubicBezTo>
                <a:cubicBezTo>
                  <a:pt x="22380" y="2730"/>
                  <a:pt x="22562" y="2562"/>
                  <a:pt x="22743" y="2395"/>
                </a:cubicBezTo>
                <a:cubicBezTo>
                  <a:pt x="22953" y="2283"/>
                  <a:pt x="23135" y="2171"/>
                  <a:pt x="23330" y="2031"/>
                </a:cubicBezTo>
                <a:close/>
                <a:moveTo>
                  <a:pt x="20822" y="2751"/>
                </a:moveTo>
                <a:cubicBezTo>
                  <a:pt x="20767" y="2787"/>
                  <a:pt x="20734" y="2856"/>
                  <a:pt x="20760" y="2925"/>
                </a:cubicBezTo>
                <a:cubicBezTo>
                  <a:pt x="20746" y="2925"/>
                  <a:pt x="20732" y="2939"/>
                  <a:pt x="20718" y="2939"/>
                </a:cubicBezTo>
                <a:cubicBezTo>
                  <a:pt x="20690" y="2953"/>
                  <a:pt x="20676" y="2967"/>
                  <a:pt x="20662" y="2981"/>
                </a:cubicBezTo>
                <a:cubicBezTo>
                  <a:pt x="20620" y="2953"/>
                  <a:pt x="20578" y="2925"/>
                  <a:pt x="20550" y="2898"/>
                </a:cubicBezTo>
                <a:cubicBezTo>
                  <a:pt x="20536" y="2884"/>
                  <a:pt x="20522" y="2884"/>
                  <a:pt x="20494" y="2884"/>
                </a:cubicBezTo>
                <a:cubicBezTo>
                  <a:pt x="20605" y="2843"/>
                  <a:pt x="20716" y="2796"/>
                  <a:pt x="20822" y="2751"/>
                </a:cubicBezTo>
                <a:close/>
                <a:moveTo>
                  <a:pt x="21570" y="2953"/>
                </a:moveTo>
                <a:cubicBezTo>
                  <a:pt x="21570" y="2953"/>
                  <a:pt x="21570" y="2953"/>
                  <a:pt x="21570" y="2967"/>
                </a:cubicBezTo>
                <a:cubicBezTo>
                  <a:pt x="21584" y="2995"/>
                  <a:pt x="21598" y="3023"/>
                  <a:pt x="21612" y="3051"/>
                </a:cubicBezTo>
                <a:lnTo>
                  <a:pt x="21584" y="3093"/>
                </a:lnTo>
                <a:cubicBezTo>
                  <a:pt x="21528" y="3065"/>
                  <a:pt x="21486" y="3023"/>
                  <a:pt x="21430" y="2995"/>
                </a:cubicBezTo>
                <a:cubicBezTo>
                  <a:pt x="21472" y="2981"/>
                  <a:pt x="21528" y="2967"/>
                  <a:pt x="21570" y="2953"/>
                </a:cubicBezTo>
                <a:close/>
                <a:moveTo>
                  <a:pt x="22995" y="3261"/>
                </a:moveTo>
                <a:cubicBezTo>
                  <a:pt x="22939" y="3345"/>
                  <a:pt x="22897" y="3428"/>
                  <a:pt x="22855" y="3512"/>
                </a:cubicBezTo>
                <a:cubicBezTo>
                  <a:pt x="22841" y="3498"/>
                  <a:pt x="22827" y="3498"/>
                  <a:pt x="22827" y="3484"/>
                </a:cubicBezTo>
                <a:cubicBezTo>
                  <a:pt x="22813" y="3484"/>
                  <a:pt x="22813" y="3470"/>
                  <a:pt x="22813" y="3470"/>
                </a:cubicBezTo>
                <a:cubicBezTo>
                  <a:pt x="22869" y="3400"/>
                  <a:pt x="22925" y="3331"/>
                  <a:pt x="22995" y="3261"/>
                </a:cubicBezTo>
                <a:close/>
                <a:moveTo>
                  <a:pt x="22590" y="3708"/>
                </a:moveTo>
                <a:cubicBezTo>
                  <a:pt x="22618" y="3736"/>
                  <a:pt x="22660" y="3778"/>
                  <a:pt x="22688" y="3806"/>
                </a:cubicBezTo>
                <a:cubicBezTo>
                  <a:pt x="22674" y="3833"/>
                  <a:pt x="22660" y="3861"/>
                  <a:pt x="22632" y="3903"/>
                </a:cubicBezTo>
                <a:cubicBezTo>
                  <a:pt x="22604" y="3861"/>
                  <a:pt x="22562" y="3820"/>
                  <a:pt x="22520" y="3792"/>
                </a:cubicBezTo>
                <a:cubicBezTo>
                  <a:pt x="22534" y="3764"/>
                  <a:pt x="22562" y="3736"/>
                  <a:pt x="22590" y="3708"/>
                </a:cubicBezTo>
                <a:close/>
                <a:moveTo>
                  <a:pt x="24084" y="2437"/>
                </a:moveTo>
                <a:cubicBezTo>
                  <a:pt x="24056" y="2492"/>
                  <a:pt x="24042" y="2534"/>
                  <a:pt x="24029" y="2590"/>
                </a:cubicBezTo>
                <a:cubicBezTo>
                  <a:pt x="23973" y="2758"/>
                  <a:pt x="23414" y="4015"/>
                  <a:pt x="23456" y="4057"/>
                </a:cubicBezTo>
                <a:cubicBezTo>
                  <a:pt x="23400" y="4001"/>
                  <a:pt x="23414" y="3847"/>
                  <a:pt x="23456" y="3666"/>
                </a:cubicBezTo>
                <a:cubicBezTo>
                  <a:pt x="23582" y="3400"/>
                  <a:pt x="23707" y="3135"/>
                  <a:pt x="23833" y="2870"/>
                </a:cubicBezTo>
                <a:cubicBezTo>
                  <a:pt x="23917" y="2730"/>
                  <a:pt x="24001" y="2576"/>
                  <a:pt x="24084" y="2437"/>
                </a:cubicBezTo>
                <a:close/>
                <a:moveTo>
                  <a:pt x="23735" y="4267"/>
                </a:moveTo>
                <a:cubicBezTo>
                  <a:pt x="23693" y="4574"/>
                  <a:pt x="23637" y="4881"/>
                  <a:pt x="23595" y="5202"/>
                </a:cubicBezTo>
                <a:cubicBezTo>
                  <a:pt x="23568" y="5174"/>
                  <a:pt x="23540" y="5147"/>
                  <a:pt x="23512" y="5133"/>
                </a:cubicBezTo>
                <a:cubicBezTo>
                  <a:pt x="23582" y="5077"/>
                  <a:pt x="23609" y="4951"/>
                  <a:pt x="23554" y="4867"/>
                </a:cubicBezTo>
                <a:cubicBezTo>
                  <a:pt x="23512" y="4825"/>
                  <a:pt x="23470" y="4769"/>
                  <a:pt x="23428" y="4727"/>
                </a:cubicBezTo>
                <a:cubicBezTo>
                  <a:pt x="23498" y="4686"/>
                  <a:pt x="23554" y="4630"/>
                  <a:pt x="23595" y="4560"/>
                </a:cubicBezTo>
                <a:lnTo>
                  <a:pt x="23637" y="4518"/>
                </a:lnTo>
                <a:cubicBezTo>
                  <a:pt x="23679" y="4490"/>
                  <a:pt x="23679" y="4448"/>
                  <a:pt x="23679" y="4406"/>
                </a:cubicBezTo>
                <a:cubicBezTo>
                  <a:pt x="23707" y="4364"/>
                  <a:pt x="23721" y="4308"/>
                  <a:pt x="23735" y="4267"/>
                </a:cubicBezTo>
                <a:close/>
                <a:moveTo>
                  <a:pt x="24224" y="5258"/>
                </a:moveTo>
                <a:lnTo>
                  <a:pt x="24224" y="5258"/>
                </a:lnTo>
                <a:cubicBezTo>
                  <a:pt x="24210" y="5398"/>
                  <a:pt x="24210" y="5538"/>
                  <a:pt x="24210" y="5677"/>
                </a:cubicBezTo>
                <a:cubicBezTo>
                  <a:pt x="24210" y="5677"/>
                  <a:pt x="24210" y="5663"/>
                  <a:pt x="24196" y="5663"/>
                </a:cubicBezTo>
                <a:cubicBezTo>
                  <a:pt x="24168" y="5635"/>
                  <a:pt x="24140" y="5622"/>
                  <a:pt x="24098" y="5594"/>
                </a:cubicBezTo>
                <a:cubicBezTo>
                  <a:pt x="24140" y="5482"/>
                  <a:pt x="24182" y="5370"/>
                  <a:pt x="24224" y="5258"/>
                </a:cubicBezTo>
                <a:close/>
                <a:moveTo>
                  <a:pt x="21849" y="4867"/>
                </a:moveTo>
                <a:cubicBezTo>
                  <a:pt x="21863" y="4881"/>
                  <a:pt x="21877" y="4895"/>
                  <a:pt x="21905" y="4909"/>
                </a:cubicBezTo>
                <a:cubicBezTo>
                  <a:pt x="21947" y="4951"/>
                  <a:pt x="22003" y="5007"/>
                  <a:pt x="22059" y="5049"/>
                </a:cubicBezTo>
                <a:cubicBezTo>
                  <a:pt x="21863" y="5272"/>
                  <a:pt x="21668" y="5496"/>
                  <a:pt x="21472" y="5733"/>
                </a:cubicBezTo>
                <a:cubicBezTo>
                  <a:pt x="21612" y="5440"/>
                  <a:pt x="21724" y="5161"/>
                  <a:pt x="21849" y="4867"/>
                </a:cubicBezTo>
                <a:close/>
                <a:moveTo>
                  <a:pt x="21346" y="5300"/>
                </a:moveTo>
                <a:cubicBezTo>
                  <a:pt x="21123" y="5845"/>
                  <a:pt x="20858" y="6362"/>
                  <a:pt x="20564" y="6879"/>
                </a:cubicBezTo>
                <a:cubicBezTo>
                  <a:pt x="20187" y="7354"/>
                  <a:pt x="19838" y="7843"/>
                  <a:pt x="19503" y="8345"/>
                </a:cubicBezTo>
                <a:cubicBezTo>
                  <a:pt x="20103" y="7410"/>
                  <a:pt x="20676" y="6446"/>
                  <a:pt x="21221" y="5468"/>
                </a:cubicBezTo>
                <a:cubicBezTo>
                  <a:pt x="21263" y="5412"/>
                  <a:pt x="21305" y="5356"/>
                  <a:pt x="21346" y="5300"/>
                </a:cubicBezTo>
                <a:close/>
                <a:moveTo>
                  <a:pt x="13035" y="9589"/>
                </a:moveTo>
                <a:cubicBezTo>
                  <a:pt x="13063" y="9617"/>
                  <a:pt x="13105" y="9659"/>
                  <a:pt x="13133" y="9686"/>
                </a:cubicBezTo>
                <a:cubicBezTo>
                  <a:pt x="13119" y="9686"/>
                  <a:pt x="13119" y="9673"/>
                  <a:pt x="13105" y="9673"/>
                </a:cubicBezTo>
                <a:cubicBezTo>
                  <a:pt x="13093" y="9668"/>
                  <a:pt x="13082" y="9666"/>
                  <a:pt x="13071" y="9666"/>
                </a:cubicBezTo>
                <a:cubicBezTo>
                  <a:pt x="12975" y="9666"/>
                  <a:pt x="12904" y="9821"/>
                  <a:pt x="12979" y="9896"/>
                </a:cubicBezTo>
                <a:cubicBezTo>
                  <a:pt x="13021" y="9924"/>
                  <a:pt x="13049" y="9952"/>
                  <a:pt x="13091" y="9980"/>
                </a:cubicBezTo>
                <a:cubicBezTo>
                  <a:pt x="13049" y="10022"/>
                  <a:pt x="13021" y="10078"/>
                  <a:pt x="12993" y="10120"/>
                </a:cubicBezTo>
                <a:cubicBezTo>
                  <a:pt x="12937" y="10147"/>
                  <a:pt x="12881" y="10203"/>
                  <a:pt x="12909" y="10259"/>
                </a:cubicBezTo>
                <a:cubicBezTo>
                  <a:pt x="12839" y="10371"/>
                  <a:pt x="12756" y="10497"/>
                  <a:pt x="12686" y="10608"/>
                </a:cubicBezTo>
                <a:cubicBezTo>
                  <a:pt x="12686" y="10608"/>
                  <a:pt x="12672" y="10622"/>
                  <a:pt x="12672" y="10622"/>
                </a:cubicBezTo>
                <a:cubicBezTo>
                  <a:pt x="12672" y="10608"/>
                  <a:pt x="12686" y="10608"/>
                  <a:pt x="12686" y="10594"/>
                </a:cubicBezTo>
                <a:cubicBezTo>
                  <a:pt x="12742" y="10494"/>
                  <a:pt x="12645" y="10393"/>
                  <a:pt x="12554" y="10393"/>
                </a:cubicBezTo>
                <a:cubicBezTo>
                  <a:pt x="12532" y="10393"/>
                  <a:pt x="12510" y="10399"/>
                  <a:pt x="12490" y="10413"/>
                </a:cubicBezTo>
                <a:cubicBezTo>
                  <a:pt x="12672" y="10133"/>
                  <a:pt x="12853" y="9868"/>
                  <a:pt x="13035" y="9589"/>
                </a:cubicBezTo>
                <a:close/>
                <a:moveTo>
                  <a:pt x="13580" y="10413"/>
                </a:moveTo>
                <a:cubicBezTo>
                  <a:pt x="13803" y="10608"/>
                  <a:pt x="14027" y="10804"/>
                  <a:pt x="14264" y="10986"/>
                </a:cubicBezTo>
                <a:cubicBezTo>
                  <a:pt x="14069" y="10860"/>
                  <a:pt x="13887" y="10734"/>
                  <a:pt x="13705" y="10594"/>
                </a:cubicBezTo>
                <a:cubicBezTo>
                  <a:pt x="13650" y="10553"/>
                  <a:pt x="13608" y="10511"/>
                  <a:pt x="13552" y="10469"/>
                </a:cubicBezTo>
                <a:cubicBezTo>
                  <a:pt x="13566" y="10455"/>
                  <a:pt x="13566" y="10441"/>
                  <a:pt x="13580" y="10413"/>
                </a:cubicBezTo>
                <a:close/>
                <a:moveTo>
                  <a:pt x="13328" y="10888"/>
                </a:moveTo>
                <a:cubicBezTo>
                  <a:pt x="13412" y="10972"/>
                  <a:pt x="13510" y="11055"/>
                  <a:pt x="13594" y="11153"/>
                </a:cubicBezTo>
                <a:cubicBezTo>
                  <a:pt x="13496" y="11083"/>
                  <a:pt x="13398" y="11014"/>
                  <a:pt x="13300" y="10944"/>
                </a:cubicBezTo>
                <a:cubicBezTo>
                  <a:pt x="13300" y="10930"/>
                  <a:pt x="13314" y="10902"/>
                  <a:pt x="13328" y="10888"/>
                </a:cubicBezTo>
                <a:close/>
                <a:moveTo>
                  <a:pt x="20997" y="5244"/>
                </a:moveTo>
                <a:cubicBezTo>
                  <a:pt x="20955" y="5314"/>
                  <a:pt x="20927" y="5370"/>
                  <a:pt x="20886" y="5426"/>
                </a:cubicBezTo>
                <a:cubicBezTo>
                  <a:pt x="19433" y="7298"/>
                  <a:pt x="18162" y="9295"/>
                  <a:pt x="17072" y="11391"/>
                </a:cubicBezTo>
                <a:cubicBezTo>
                  <a:pt x="16848" y="11726"/>
                  <a:pt x="16597" y="12047"/>
                  <a:pt x="16332" y="12061"/>
                </a:cubicBezTo>
                <a:cubicBezTo>
                  <a:pt x="16304" y="12061"/>
                  <a:pt x="16262" y="12061"/>
                  <a:pt x="16220" y="12047"/>
                </a:cubicBezTo>
                <a:cubicBezTo>
                  <a:pt x="16206" y="12033"/>
                  <a:pt x="16192" y="12019"/>
                  <a:pt x="16164" y="12005"/>
                </a:cubicBezTo>
                <a:cubicBezTo>
                  <a:pt x="16206" y="12005"/>
                  <a:pt x="16248" y="11977"/>
                  <a:pt x="16276" y="11935"/>
                </a:cubicBezTo>
                <a:cubicBezTo>
                  <a:pt x="17798" y="9673"/>
                  <a:pt x="19363" y="7437"/>
                  <a:pt x="20997" y="5244"/>
                </a:cubicBezTo>
                <a:close/>
                <a:moveTo>
                  <a:pt x="20215" y="8052"/>
                </a:moveTo>
                <a:cubicBezTo>
                  <a:pt x="19740" y="8709"/>
                  <a:pt x="19251" y="9365"/>
                  <a:pt x="18748" y="10008"/>
                </a:cubicBezTo>
                <a:cubicBezTo>
                  <a:pt x="18427" y="10413"/>
                  <a:pt x="18092" y="10832"/>
                  <a:pt x="17756" y="11237"/>
                </a:cubicBezTo>
                <a:cubicBezTo>
                  <a:pt x="17477" y="11558"/>
                  <a:pt x="17072" y="12299"/>
                  <a:pt x="16681" y="12480"/>
                </a:cubicBezTo>
                <a:cubicBezTo>
                  <a:pt x="16564" y="12538"/>
                  <a:pt x="16448" y="12568"/>
                  <a:pt x="16332" y="12568"/>
                </a:cubicBezTo>
                <a:cubicBezTo>
                  <a:pt x="16308" y="12568"/>
                  <a:pt x="16285" y="12566"/>
                  <a:pt x="16262" y="12564"/>
                </a:cubicBezTo>
                <a:cubicBezTo>
                  <a:pt x="16094" y="12424"/>
                  <a:pt x="15913" y="12299"/>
                  <a:pt x="15745" y="12159"/>
                </a:cubicBezTo>
                <a:lnTo>
                  <a:pt x="15745" y="12159"/>
                </a:lnTo>
                <a:cubicBezTo>
                  <a:pt x="15871" y="12229"/>
                  <a:pt x="16010" y="12299"/>
                  <a:pt x="16150" y="12355"/>
                </a:cubicBezTo>
                <a:cubicBezTo>
                  <a:pt x="16168" y="12366"/>
                  <a:pt x="16185" y="12371"/>
                  <a:pt x="16202" y="12371"/>
                </a:cubicBezTo>
                <a:cubicBezTo>
                  <a:pt x="16225" y="12371"/>
                  <a:pt x="16246" y="12363"/>
                  <a:pt x="16262" y="12355"/>
                </a:cubicBezTo>
                <a:cubicBezTo>
                  <a:pt x="16318" y="12396"/>
                  <a:pt x="16374" y="12424"/>
                  <a:pt x="16429" y="12452"/>
                </a:cubicBezTo>
                <a:cubicBezTo>
                  <a:pt x="16453" y="12464"/>
                  <a:pt x="16480" y="12471"/>
                  <a:pt x="16508" y="12471"/>
                </a:cubicBezTo>
                <a:cubicBezTo>
                  <a:pt x="16548" y="12471"/>
                  <a:pt x="16586" y="12457"/>
                  <a:pt x="16611" y="12424"/>
                </a:cubicBezTo>
                <a:cubicBezTo>
                  <a:pt x="16695" y="12327"/>
                  <a:pt x="16765" y="12229"/>
                  <a:pt x="16834" y="12131"/>
                </a:cubicBezTo>
                <a:cubicBezTo>
                  <a:pt x="16860" y="12150"/>
                  <a:pt x="16889" y="12161"/>
                  <a:pt x="16919" y="12161"/>
                </a:cubicBezTo>
                <a:cubicBezTo>
                  <a:pt x="16952" y="12161"/>
                  <a:pt x="16986" y="12147"/>
                  <a:pt x="17016" y="12117"/>
                </a:cubicBezTo>
                <a:cubicBezTo>
                  <a:pt x="17701" y="11237"/>
                  <a:pt x="18385" y="10371"/>
                  <a:pt x="19070" y="9505"/>
                </a:cubicBezTo>
                <a:cubicBezTo>
                  <a:pt x="19070" y="9491"/>
                  <a:pt x="19083" y="9491"/>
                  <a:pt x="19097" y="9477"/>
                </a:cubicBezTo>
                <a:cubicBezTo>
                  <a:pt x="19363" y="9156"/>
                  <a:pt x="19614" y="8834"/>
                  <a:pt x="19852" y="8499"/>
                </a:cubicBezTo>
                <a:cubicBezTo>
                  <a:pt x="19964" y="8345"/>
                  <a:pt x="20089" y="8206"/>
                  <a:pt x="20201" y="8052"/>
                </a:cubicBezTo>
                <a:close/>
                <a:moveTo>
                  <a:pt x="12895" y="10972"/>
                </a:moveTo>
                <a:cubicBezTo>
                  <a:pt x="12909" y="10986"/>
                  <a:pt x="12923" y="11000"/>
                  <a:pt x="12937" y="11014"/>
                </a:cubicBezTo>
                <a:cubicBezTo>
                  <a:pt x="12714" y="11405"/>
                  <a:pt x="12490" y="11796"/>
                  <a:pt x="12267" y="12173"/>
                </a:cubicBezTo>
                <a:cubicBezTo>
                  <a:pt x="12267" y="12187"/>
                  <a:pt x="12253" y="12187"/>
                  <a:pt x="12253" y="12201"/>
                </a:cubicBezTo>
                <a:cubicBezTo>
                  <a:pt x="11359" y="13444"/>
                  <a:pt x="10493" y="14701"/>
                  <a:pt x="9654" y="15959"/>
                </a:cubicBezTo>
                <a:cubicBezTo>
                  <a:pt x="9780" y="15721"/>
                  <a:pt x="9920" y="15484"/>
                  <a:pt x="10060" y="15232"/>
                </a:cubicBezTo>
                <a:cubicBezTo>
                  <a:pt x="10995" y="13807"/>
                  <a:pt x="11945" y="12382"/>
                  <a:pt x="12895" y="10972"/>
                </a:cubicBezTo>
                <a:close/>
                <a:moveTo>
                  <a:pt x="4329" y="16276"/>
                </a:moveTo>
                <a:cubicBezTo>
                  <a:pt x="4358" y="16276"/>
                  <a:pt x="4387" y="16282"/>
                  <a:pt x="4416" y="16294"/>
                </a:cubicBezTo>
                <a:cubicBezTo>
                  <a:pt x="4304" y="16461"/>
                  <a:pt x="4193" y="16629"/>
                  <a:pt x="4095" y="16797"/>
                </a:cubicBezTo>
                <a:cubicBezTo>
                  <a:pt x="4053" y="16769"/>
                  <a:pt x="4025" y="16741"/>
                  <a:pt x="3983" y="16727"/>
                </a:cubicBezTo>
                <a:cubicBezTo>
                  <a:pt x="3964" y="16708"/>
                  <a:pt x="3945" y="16700"/>
                  <a:pt x="3926" y="16700"/>
                </a:cubicBezTo>
                <a:cubicBezTo>
                  <a:pt x="3903" y="16700"/>
                  <a:pt x="3880" y="16712"/>
                  <a:pt x="3857" y="16727"/>
                </a:cubicBezTo>
                <a:cubicBezTo>
                  <a:pt x="3885" y="16671"/>
                  <a:pt x="3927" y="16615"/>
                  <a:pt x="3955" y="16573"/>
                </a:cubicBezTo>
                <a:cubicBezTo>
                  <a:pt x="4110" y="16363"/>
                  <a:pt x="4220" y="16276"/>
                  <a:pt x="4329" y="16276"/>
                </a:cubicBezTo>
                <a:close/>
                <a:moveTo>
                  <a:pt x="3801" y="16811"/>
                </a:moveTo>
                <a:lnTo>
                  <a:pt x="3801" y="16811"/>
                </a:lnTo>
                <a:cubicBezTo>
                  <a:pt x="3787" y="16853"/>
                  <a:pt x="3787" y="16894"/>
                  <a:pt x="3829" y="16936"/>
                </a:cubicBezTo>
                <a:cubicBezTo>
                  <a:pt x="3857" y="16964"/>
                  <a:pt x="3899" y="16992"/>
                  <a:pt x="3941" y="17034"/>
                </a:cubicBezTo>
                <a:cubicBezTo>
                  <a:pt x="3913" y="17062"/>
                  <a:pt x="3899" y="17090"/>
                  <a:pt x="3885" y="17104"/>
                </a:cubicBezTo>
                <a:cubicBezTo>
                  <a:pt x="3843" y="17076"/>
                  <a:pt x="3815" y="17048"/>
                  <a:pt x="3773" y="17020"/>
                </a:cubicBezTo>
                <a:cubicBezTo>
                  <a:pt x="3746" y="16992"/>
                  <a:pt x="3718" y="16992"/>
                  <a:pt x="3690" y="16992"/>
                </a:cubicBezTo>
                <a:cubicBezTo>
                  <a:pt x="3718" y="16936"/>
                  <a:pt x="3759" y="16867"/>
                  <a:pt x="3801" y="16811"/>
                </a:cubicBezTo>
                <a:close/>
                <a:moveTo>
                  <a:pt x="12392" y="10553"/>
                </a:moveTo>
                <a:lnTo>
                  <a:pt x="12392" y="10553"/>
                </a:lnTo>
                <a:cubicBezTo>
                  <a:pt x="12099" y="11069"/>
                  <a:pt x="11806" y="11600"/>
                  <a:pt x="11512" y="12117"/>
                </a:cubicBezTo>
                <a:cubicBezTo>
                  <a:pt x="10632" y="13584"/>
                  <a:pt x="9682" y="15009"/>
                  <a:pt x="8649" y="16364"/>
                </a:cubicBezTo>
                <a:cubicBezTo>
                  <a:pt x="8570" y="16462"/>
                  <a:pt x="8665" y="16561"/>
                  <a:pt x="8763" y="16561"/>
                </a:cubicBezTo>
                <a:cubicBezTo>
                  <a:pt x="8803" y="16561"/>
                  <a:pt x="8844" y="16544"/>
                  <a:pt x="8872" y="16503"/>
                </a:cubicBezTo>
                <a:lnTo>
                  <a:pt x="8872" y="16503"/>
                </a:lnTo>
                <a:cubicBezTo>
                  <a:pt x="8369" y="17286"/>
                  <a:pt x="7880" y="18054"/>
                  <a:pt x="7377" y="18836"/>
                </a:cubicBezTo>
                <a:cubicBezTo>
                  <a:pt x="7322" y="18780"/>
                  <a:pt x="7266" y="18724"/>
                  <a:pt x="7210" y="18669"/>
                </a:cubicBezTo>
                <a:cubicBezTo>
                  <a:pt x="7224" y="18669"/>
                  <a:pt x="7224" y="18669"/>
                  <a:pt x="7238" y="18655"/>
                </a:cubicBezTo>
                <a:cubicBezTo>
                  <a:pt x="8886" y="15917"/>
                  <a:pt x="10604" y="13221"/>
                  <a:pt x="12392" y="10553"/>
                </a:cubicBezTo>
                <a:close/>
                <a:moveTo>
                  <a:pt x="5073" y="17649"/>
                </a:moveTo>
                <a:cubicBezTo>
                  <a:pt x="5240" y="17775"/>
                  <a:pt x="5408" y="17942"/>
                  <a:pt x="5575" y="18096"/>
                </a:cubicBezTo>
                <a:cubicBezTo>
                  <a:pt x="5911" y="18389"/>
                  <a:pt x="6232" y="18696"/>
                  <a:pt x="6539" y="19018"/>
                </a:cubicBezTo>
                <a:cubicBezTo>
                  <a:pt x="6050" y="18571"/>
                  <a:pt x="5548" y="18124"/>
                  <a:pt x="5059" y="17677"/>
                </a:cubicBezTo>
                <a:lnTo>
                  <a:pt x="5073" y="17649"/>
                </a:lnTo>
                <a:close/>
                <a:moveTo>
                  <a:pt x="4635" y="16726"/>
                </a:moveTo>
                <a:cubicBezTo>
                  <a:pt x="4783" y="16726"/>
                  <a:pt x="4918" y="16888"/>
                  <a:pt x="5156" y="17118"/>
                </a:cubicBezTo>
                <a:cubicBezTo>
                  <a:pt x="5883" y="17802"/>
                  <a:pt x="6595" y="18473"/>
                  <a:pt x="7308" y="19157"/>
                </a:cubicBezTo>
                <a:cubicBezTo>
                  <a:pt x="7337" y="19181"/>
                  <a:pt x="7373" y="19192"/>
                  <a:pt x="7409" y="19192"/>
                </a:cubicBezTo>
                <a:cubicBezTo>
                  <a:pt x="7459" y="19192"/>
                  <a:pt x="7507" y="19170"/>
                  <a:pt x="7531" y="19130"/>
                </a:cubicBezTo>
                <a:cubicBezTo>
                  <a:pt x="7545" y="19102"/>
                  <a:pt x="7559" y="19074"/>
                  <a:pt x="7573" y="19060"/>
                </a:cubicBezTo>
                <a:lnTo>
                  <a:pt x="7573" y="19060"/>
                </a:lnTo>
                <a:cubicBezTo>
                  <a:pt x="7545" y="19116"/>
                  <a:pt x="7503" y="19185"/>
                  <a:pt x="7475" y="19255"/>
                </a:cubicBezTo>
                <a:cubicBezTo>
                  <a:pt x="7419" y="19311"/>
                  <a:pt x="7364" y="19381"/>
                  <a:pt x="7322" y="19451"/>
                </a:cubicBezTo>
                <a:cubicBezTo>
                  <a:pt x="6637" y="18682"/>
                  <a:pt x="5897" y="17970"/>
                  <a:pt x="5087" y="17341"/>
                </a:cubicBezTo>
                <a:cubicBezTo>
                  <a:pt x="5045" y="17314"/>
                  <a:pt x="5003" y="17272"/>
                  <a:pt x="4961" y="17244"/>
                </a:cubicBezTo>
                <a:cubicBezTo>
                  <a:pt x="4975" y="17230"/>
                  <a:pt x="4975" y="17216"/>
                  <a:pt x="4989" y="17216"/>
                </a:cubicBezTo>
                <a:cubicBezTo>
                  <a:pt x="5047" y="17119"/>
                  <a:pt x="4964" y="17029"/>
                  <a:pt x="4880" y="17029"/>
                </a:cubicBezTo>
                <a:cubicBezTo>
                  <a:pt x="4843" y="17029"/>
                  <a:pt x="4805" y="17047"/>
                  <a:pt x="4779" y="17090"/>
                </a:cubicBezTo>
                <a:cubicBezTo>
                  <a:pt x="4765" y="17090"/>
                  <a:pt x="4765" y="17104"/>
                  <a:pt x="4765" y="17104"/>
                </a:cubicBezTo>
                <a:cubicBezTo>
                  <a:pt x="4683" y="17063"/>
                  <a:pt x="4609" y="17037"/>
                  <a:pt x="4526" y="17037"/>
                </a:cubicBezTo>
                <a:cubicBezTo>
                  <a:pt x="4495" y="17037"/>
                  <a:pt x="4464" y="17041"/>
                  <a:pt x="4430" y="17048"/>
                </a:cubicBezTo>
                <a:cubicBezTo>
                  <a:pt x="4388" y="17020"/>
                  <a:pt x="4346" y="16978"/>
                  <a:pt x="4304" y="16950"/>
                </a:cubicBezTo>
                <a:cubicBezTo>
                  <a:pt x="4441" y="16792"/>
                  <a:pt x="4541" y="16726"/>
                  <a:pt x="4635" y="16726"/>
                </a:cubicBezTo>
                <a:close/>
                <a:moveTo>
                  <a:pt x="8230" y="18738"/>
                </a:moveTo>
                <a:cubicBezTo>
                  <a:pt x="8104" y="18962"/>
                  <a:pt x="7978" y="19255"/>
                  <a:pt x="7797" y="19423"/>
                </a:cubicBezTo>
                <a:cubicBezTo>
                  <a:pt x="7755" y="19618"/>
                  <a:pt x="7671" y="19716"/>
                  <a:pt x="7545" y="19730"/>
                </a:cubicBezTo>
                <a:cubicBezTo>
                  <a:pt x="7657" y="19549"/>
                  <a:pt x="7783" y="19353"/>
                  <a:pt x="7894" y="19171"/>
                </a:cubicBezTo>
                <a:cubicBezTo>
                  <a:pt x="8006" y="19032"/>
                  <a:pt x="8118" y="18892"/>
                  <a:pt x="8230" y="18738"/>
                </a:cubicBezTo>
                <a:close/>
                <a:moveTo>
                  <a:pt x="25435" y="1"/>
                </a:moveTo>
                <a:cubicBezTo>
                  <a:pt x="25409" y="1"/>
                  <a:pt x="25382" y="7"/>
                  <a:pt x="25356" y="20"/>
                </a:cubicBezTo>
                <a:cubicBezTo>
                  <a:pt x="24448" y="453"/>
                  <a:pt x="23526" y="900"/>
                  <a:pt x="22618" y="1333"/>
                </a:cubicBezTo>
                <a:cubicBezTo>
                  <a:pt x="21905" y="1640"/>
                  <a:pt x="21193" y="1948"/>
                  <a:pt x="20480" y="2255"/>
                </a:cubicBezTo>
                <a:cubicBezTo>
                  <a:pt x="20425" y="2283"/>
                  <a:pt x="20411" y="2325"/>
                  <a:pt x="20411" y="2381"/>
                </a:cubicBezTo>
                <a:cubicBezTo>
                  <a:pt x="20327" y="2423"/>
                  <a:pt x="20243" y="2478"/>
                  <a:pt x="20159" y="2520"/>
                </a:cubicBezTo>
                <a:cubicBezTo>
                  <a:pt x="20002" y="2599"/>
                  <a:pt x="20103" y="2788"/>
                  <a:pt x="20231" y="2788"/>
                </a:cubicBezTo>
                <a:cubicBezTo>
                  <a:pt x="20240" y="2788"/>
                  <a:pt x="20248" y="2788"/>
                  <a:pt x="20257" y="2786"/>
                </a:cubicBezTo>
                <a:lnTo>
                  <a:pt x="20257" y="2786"/>
                </a:lnTo>
                <a:cubicBezTo>
                  <a:pt x="20243" y="2800"/>
                  <a:pt x="20229" y="2814"/>
                  <a:pt x="20215" y="2828"/>
                </a:cubicBezTo>
                <a:cubicBezTo>
                  <a:pt x="20209" y="2827"/>
                  <a:pt x="20203" y="2827"/>
                  <a:pt x="20198" y="2827"/>
                </a:cubicBezTo>
                <a:cubicBezTo>
                  <a:pt x="20079" y="2827"/>
                  <a:pt x="19983" y="2959"/>
                  <a:pt x="20089" y="3079"/>
                </a:cubicBezTo>
                <a:cubicBezTo>
                  <a:pt x="20466" y="3512"/>
                  <a:pt x="20858" y="3931"/>
                  <a:pt x="21277" y="4336"/>
                </a:cubicBezTo>
                <a:cubicBezTo>
                  <a:pt x="20033" y="5957"/>
                  <a:pt x="18832" y="7605"/>
                  <a:pt x="17673" y="9281"/>
                </a:cubicBezTo>
                <a:cubicBezTo>
                  <a:pt x="17365" y="9742"/>
                  <a:pt x="17044" y="10203"/>
                  <a:pt x="16737" y="10664"/>
                </a:cubicBezTo>
                <a:cubicBezTo>
                  <a:pt x="16515" y="10985"/>
                  <a:pt x="16348" y="11489"/>
                  <a:pt x="15985" y="11489"/>
                </a:cubicBezTo>
                <a:cubicBezTo>
                  <a:pt x="15937" y="11489"/>
                  <a:pt x="15885" y="11480"/>
                  <a:pt x="15829" y="11461"/>
                </a:cubicBezTo>
                <a:cubicBezTo>
                  <a:pt x="15326" y="11293"/>
                  <a:pt x="14767" y="10706"/>
                  <a:pt x="14376" y="10385"/>
                </a:cubicBezTo>
                <a:cubicBezTo>
                  <a:pt x="13929" y="10036"/>
                  <a:pt x="13510" y="9659"/>
                  <a:pt x="13105" y="9253"/>
                </a:cubicBezTo>
                <a:cubicBezTo>
                  <a:pt x="13078" y="9226"/>
                  <a:pt x="13046" y="9214"/>
                  <a:pt x="13015" y="9214"/>
                </a:cubicBezTo>
                <a:cubicBezTo>
                  <a:pt x="12965" y="9214"/>
                  <a:pt x="12915" y="9244"/>
                  <a:pt x="12881" y="9295"/>
                </a:cubicBezTo>
                <a:cubicBezTo>
                  <a:pt x="10856" y="12257"/>
                  <a:pt x="8928" y="15274"/>
                  <a:pt x="7084" y="18347"/>
                </a:cubicBezTo>
                <a:cubicBezTo>
                  <a:pt x="6190" y="17453"/>
                  <a:pt x="5268" y="16615"/>
                  <a:pt x="4290" y="15819"/>
                </a:cubicBezTo>
                <a:cubicBezTo>
                  <a:pt x="4265" y="15794"/>
                  <a:pt x="4232" y="15780"/>
                  <a:pt x="4197" y="15780"/>
                </a:cubicBezTo>
                <a:cubicBezTo>
                  <a:pt x="4155" y="15780"/>
                  <a:pt x="4112" y="15801"/>
                  <a:pt x="4081" y="15847"/>
                </a:cubicBezTo>
                <a:cubicBezTo>
                  <a:pt x="2726" y="18110"/>
                  <a:pt x="1301" y="20359"/>
                  <a:pt x="30" y="22692"/>
                </a:cubicBezTo>
                <a:cubicBezTo>
                  <a:pt x="0" y="22751"/>
                  <a:pt x="54" y="22810"/>
                  <a:pt x="108" y="22810"/>
                </a:cubicBezTo>
                <a:cubicBezTo>
                  <a:pt x="131" y="22810"/>
                  <a:pt x="153" y="22800"/>
                  <a:pt x="169" y="22775"/>
                </a:cubicBezTo>
                <a:cubicBezTo>
                  <a:pt x="1245" y="21141"/>
                  <a:pt x="2223" y="19437"/>
                  <a:pt x="3243" y="17761"/>
                </a:cubicBezTo>
                <a:cubicBezTo>
                  <a:pt x="3354" y="17579"/>
                  <a:pt x="3452" y="17397"/>
                  <a:pt x="3550" y="17216"/>
                </a:cubicBezTo>
                <a:cubicBezTo>
                  <a:pt x="3592" y="17286"/>
                  <a:pt x="3648" y="17341"/>
                  <a:pt x="3704" y="17397"/>
                </a:cubicBezTo>
                <a:cubicBezTo>
                  <a:pt x="2488" y="19255"/>
                  <a:pt x="1273" y="21113"/>
                  <a:pt x="86" y="22985"/>
                </a:cubicBezTo>
                <a:cubicBezTo>
                  <a:pt x="56" y="23035"/>
                  <a:pt x="104" y="23078"/>
                  <a:pt x="150" y="23078"/>
                </a:cubicBezTo>
                <a:cubicBezTo>
                  <a:pt x="168" y="23078"/>
                  <a:pt x="185" y="23071"/>
                  <a:pt x="197" y="23055"/>
                </a:cubicBezTo>
                <a:cubicBezTo>
                  <a:pt x="1315" y="21420"/>
                  <a:pt x="2405" y="19786"/>
                  <a:pt x="3494" y="18152"/>
                </a:cubicBezTo>
                <a:cubicBezTo>
                  <a:pt x="3606" y="17970"/>
                  <a:pt x="3732" y="17775"/>
                  <a:pt x="3843" y="17579"/>
                </a:cubicBezTo>
                <a:cubicBezTo>
                  <a:pt x="3857" y="17579"/>
                  <a:pt x="3857" y="17593"/>
                  <a:pt x="3857" y="17593"/>
                </a:cubicBezTo>
                <a:cubicBezTo>
                  <a:pt x="3718" y="17830"/>
                  <a:pt x="3578" y="18096"/>
                  <a:pt x="3452" y="18291"/>
                </a:cubicBezTo>
                <a:cubicBezTo>
                  <a:pt x="3103" y="18808"/>
                  <a:pt x="2754" y="19339"/>
                  <a:pt x="2405" y="19870"/>
                </a:cubicBezTo>
                <a:cubicBezTo>
                  <a:pt x="1720" y="20918"/>
                  <a:pt x="1022" y="21979"/>
                  <a:pt x="337" y="23027"/>
                </a:cubicBezTo>
                <a:cubicBezTo>
                  <a:pt x="299" y="23094"/>
                  <a:pt x="353" y="23148"/>
                  <a:pt x="408" y="23148"/>
                </a:cubicBezTo>
                <a:cubicBezTo>
                  <a:pt x="434" y="23148"/>
                  <a:pt x="459" y="23137"/>
                  <a:pt x="477" y="23111"/>
                </a:cubicBezTo>
                <a:cubicBezTo>
                  <a:pt x="644" y="22859"/>
                  <a:pt x="826" y="22608"/>
                  <a:pt x="994" y="22356"/>
                </a:cubicBezTo>
                <a:lnTo>
                  <a:pt x="994" y="22356"/>
                </a:lnTo>
                <a:cubicBezTo>
                  <a:pt x="924" y="22496"/>
                  <a:pt x="840" y="22636"/>
                  <a:pt x="770" y="22775"/>
                </a:cubicBezTo>
                <a:cubicBezTo>
                  <a:pt x="742" y="22845"/>
                  <a:pt x="756" y="22887"/>
                  <a:pt x="784" y="22929"/>
                </a:cubicBezTo>
                <a:cubicBezTo>
                  <a:pt x="714" y="23111"/>
                  <a:pt x="644" y="23292"/>
                  <a:pt x="575" y="23488"/>
                </a:cubicBezTo>
                <a:cubicBezTo>
                  <a:pt x="548" y="23586"/>
                  <a:pt x="624" y="23644"/>
                  <a:pt x="704" y="23644"/>
                </a:cubicBezTo>
                <a:cubicBezTo>
                  <a:pt x="749" y="23644"/>
                  <a:pt x="796" y="23626"/>
                  <a:pt x="826" y="23586"/>
                </a:cubicBezTo>
                <a:cubicBezTo>
                  <a:pt x="2069" y="21839"/>
                  <a:pt x="3326" y="20093"/>
                  <a:pt x="4570" y="18347"/>
                </a:cubicBezTo>
                <a:cubicBezTo>
                  <a:pt x="5282" y="19018"/>
                  <a:pt x="6092" y="19590"/>
                  <a:pt x="7000" y="20024"/>
                </a:cubicBezTo>
                <a:cubicBezTo>
                  <a:pt x="7000" y="20037"/>
                  <a:pt x="7014" y="20037"/>
                  <a:pt x="7028" y="20037"/>
                </a:cubicBezTo>
                <a:cubicBezTo>
                  <a:pt x="6960" y="20144"/>
                  <a:pt x="7054" y="20244"/>
                  <a:pt x="7150" y="20244"/>
                </a:cubicBezTo>
                <a:cubicBezTo>
                  <a:pt x="7193" y="20244"/>
                  <a:pt x="7236" y="20224"/>
                  <a:pt x="7266" y="20177"/>
                </a:cubicBezTo>
                <a:cubicBezTo>
                  <a:pt x="7280" y="20163"/>
                  <a:pt x="7280" y="20149"/>
                  <a:pt x="7294" y="20135"/>
                </a:cubicBezTo>
                <a:cubicBezTo>
                  <a:pt x="7330" y="20143"/>
                  <a:pt x="7366" y="20146"/>
                  <a:pt x="7400" y="20146"/>
                </a:cubicBezTo>
                <a:cubicBezTo>
                  <a:pt x="7874" y="20146"/>
                  <a:pt x="8125" y="19460"/>
                  <a:pt x="8411" y="19004"/>
                </a:cubicBezTo>
                <a:cubicBezTo>
                  <a:pt x="10046" y="16420"/>
                  <a:pt x="11666" y="13849"/>
                  <a:pt x="13300" y="11265"/>
                </a:cubicBezTo>
                <a:cubicBezTo>
                  <a:pt x="14320" y="12019"/>
                  <a:pt x="15340" y="12774"/>
                  <a:pt x="16374" y="13528"/>
                </a:cubicBezTo>
                <a:cubicBezTo>
                  <a:pt x="16402" y="13551"/>
                  <a:pt x="16430" y="13561"/>
                  <a:pt x="16455" y="13561"/>
                </a:cubicBezTo>
                <a:cubicBezTo>
                  <a:pt x="16569" y="13561"/>
                  <a:pt x="16641" y="13368"/>
                  <a:pt x="16527" y="13277"/>
                </a:cubicBezTo>
                <a:cubicBezTo>
                  <a:pt x="16401" y="13193"/>
                  <a:pt x="16290" y="13095"/>
                  <a:pt x="16178" y="13011"/>
                </a:cubicBezTo>
                <a:lnTo>
                  <a:pt x="16178" y="13011"/>
                </a:lnTo>
                <a:cubicBezTo>
                  <a:pt x="16192" y="13012"/>
                  <a:pt x="16205" y="13012"/>
                  <a:pt x="16219" y="13012"/>
                </a:cubicBezTo>
                <a:cubicBezTo>
                  <a:pt x="17010" y="13012"/>
                  <a:pt x="17652" y="11829"/>
                  <a:pt x="18078" y="11335"/>
                </a:cubicBezTo>
                <a:cubicBezTo>
                  <a:pt x="19642" y="9421"/>
                  <a:pt x="21109" y="7423"/>
                  <a:pt x="22464" y="5356"/>
                </a:cubicBezTo>
                <a:cubicBezTo>
                  <a:pt x="22729" y="5552"/>
                  <a:pt x="23037" y="5677"/>
                  <a:pt x="23400" y="5705"/>
                </a:cubicBezTo>
                <a:cubicBezTo>
                  <a:pt x="23456" y="5705"/>
                  <a:pt x="23484" y="5691"/>
                  <a:pt x="23512" y="5649"/>
                </a:cubicBezTo>
                <a:cubicBezTo>
                  <a:pt x="23679" y="5747"/>
                  <a:pt x="23861" y="5845"/>
                  <a:pt x="24042" y="5943"/>
                </a:cubicBezTo>
                <a:cubicBezTo>
                  <a:pt x="24066" y="5952"/>
                  <a:pt x="24089" y="5957"/>
                  <a:pt x="24111" y="5957"/>
                </a:cubicBezTo>
                <a:cubicBezTo>
                  <a:pt x="24156" y="5957"/>
                  <a:pt x="24196" y="5938"/>
                  <a:pt x="24224" y="5901"/>
                </a:cubicBezTo>
                <a:cubicBezTo>
                  <a:pt x="24231" y="6004"/>
                  <a:pt x="24299" y="6053"/>
                  <a:pt x="24369" y="6053"/>
                </a:cubicBezTo>
                <a:cubicBezTo>
                  <a:pt x="24442" y="6053"/>
                  <a:pt x="24517" y="6000"/>
                  <a:pt x="24531" y="5901"/>
                </a:cubicBezTo>
                <a:cubicBezTo>
                  <a:pt x="24741" y="4071"/>
                  <a:pt x="25551" y="2353"/>
                  <a:pt x="25593" y="495"/>
                </a:cubicBezTo>
                <a:cubicBezTo>
                  <a:pt x="25593" y="467"/>
                  <a:pt x="25579" y="439"/>
                  <a:pt x="25579" y="425"/>
                </a:cubicBezTo>
                <a:cubicBezTo>
                  <a:pt x="25607" y="397"/>
                  <a:pt x="25649" y="383"/>
                  <a:pt x="25691" y="355"/>
                </a:cubicBezTo>
                <a:cubicBezTo>
                  <a:pt x="25814" y="281"/>
                  <a:pt x="25753" y="78"/>
                  <a:pt x="25632" y="78"/>
                </a:cubicBezTo>
                <a:cubicBezTo>
                  <a:pt x="25615" y="78"/>
                  <a:pt x="25597" y="81"/>
                  <a:pt x="25579" y="90"/>
                </a:cubicBezTo>
                <a:cubicBezTo>
                  <a:pt x="25550" y="32"/>
                  <a:pt x="25495" y="1"/>
                  <a:pt x="2543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61" name="Shape 5061"/>
        <p:cNvGrpSpPr/>
        <p:nvPr/>
      </p:nvGrpSpPr>
      <p:grpSpPr>
        <a:xfrm>
          <a:off x="0" y="0"/>
          <a:ext cx="0" cy="0"/>
          <a:chOff x="0" y="0"/>
          <a:chExt cx="0" cy="0"/>
        </a:xfrm>
      </p:grpSpPr>
      <p:sp>
        <p:nvSpPr>
          <p:cNvPr id="5062" name="Google Shape;5062;p11"/>
          <p:cNvSpPr txBox="1"/>
          <p:nvPr>
            <p:ph type="title"/>
          </p:nvPr>
        </p:nvSpPr>
        <p:spPr>
          <a:xfrm>
            <a:off x="167640" y="237060"/>
            <a:ext cx="8808719" cy="475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5000"/>
              <a:buNone/>
            </a:pPr>
            <a:r>
              <a:rPr lang="ru-RU" sz="3600">
                <a:latin typeface="Caveat"/>
                <a:ea typeface="Caveat"/>
                <a:cs typeface="Caveat"/>
                <a:sym typeface="Caveat"/>
              </a:rPr>
              <a:t>Как написать идеальное Письмо ?</a:t>
            </a:r>
            <a:endParaRPr sz="3600">
              <a:latin typeface="Caveat"/>
              <a:ea typeface="Caveat"/>
              <a:cs typeface="Caveat"/>
              <a:sym typeface="Caveat"/>
            </a:endParaRPr>
          </a:p>
        </p:txBody>
      </p:sp>
      <p:grpSp>
        <p:nvGrpSpPr>
          <p:cNvPr id="5063" name="Google Shape;5063;p11"/>
          <p:cNvGrpSpPr/>
          <p:nvPr/>
        </p:nvGrpSpPr>
        <p:grpSpPr>
          <a:xfrm>
            <a:off x="2472013" y="1218402"/>
            <a:ext cx="4061880" cy="3222436"/>
            <a:chOff x="2472088" y="1438152"/>
            <a:chExt cx="4061880" cy="3222436"/>
          </a:xfrm>
        </p:grpSpPr>
        <p:sp>
          <p:nvSpPr>
            <p:cNvPr id="5064" name="Google Shape;5064;p11"/>
            <p:cNvSpPr/>
            <p:nvPr/>
          </p:nvSpPr>
          <p:spPr>
            <a:xfrm rot="2049276">
              <a:off x="2799641" y="2639281"/>
              <a:ext cx="1701159" cy="1689463"/>
            </a:xfrm>
            <a:custGeom>
              <a:rect b="b" l="l" r="r" t="t"/>
              <a:pathLst>
                <a:path extrusionOk="0" h="72731" w="73130">
                  <a:moveTo>
                    <a:pt x="34548" y="1046"/>
                  </a:moveTo>
                  <a:cubicBezTo>
                    <a:pt x="34874" y="1046"/>
                    <a:pt x="35208" y="1103"/>
                    <a:pt x="35541" y="1103"/>
                  </a:cubicBezTo>
                  <a:cubicBezTo>
                    <a:pt x="35898" y="1115"/>
                    <a:pt x="36279" y="1103"/>
                    <a:pt x="36625" y="1162"/>
                  </a:cubicBezTo>
                  <a:cubicBezTo>
                    <a:pt x="36720" y="1177"/>
                    <a:pt x="36816" y="1182"/>
                    <a:pt x="36911" y="1182"/>
                  </a:cubicBezTo>
                  <a:cubicBezTo>
                    <a:pt x="37198" y="1182"/>
                    <a:pt x="37483" y="1133"/>
                    <a:pt x="37769" y="1133"/>
                  </a:cubicBezTo>
                  <a:cubicBezTo>
                    <a:pt x="37931" y="1133"/>
                    <a:pt x="38093" y="1148"/>
                    <a:pt x="38256" y="1198"/>
                  </a:cubicBezTo>
                  <a:cubicBezTo>
                    <a:pt x="38325" y="1221"/>
                    <a:pt x="38399" y="1230"/>
                    <a:pt x="38477" y="1230"/>
                  </a:cubicBezTo>
                  <a:cubicBezTo>
                    <a:pt x="38680" y="1230"/>
                    <a:pt x="38906" y="1171"/>
                    <a:pt x="39113" y="1162"/>
                  </a:cubicBezTo>
                  <a:cubicBezTo>
                    <a:pt x="39141" y="1162"/>
                    <a:pt x="39171" y="1161"/>
                    <a:pt x="39202" y="1161"/>
                  </a:cubicBezTo>
                  <a:cubicBezTo>
                    <a:pt x="39264" y="1161"/>
                    <a:pt x="39327" y="1166"/>
                    <a:pt x="39375" y="1198"/>
                  </a:cubicBezTo>
                  <a:cubicBezTo>
                    <a:pt x="39577" y="1329"/>
                    <a:pt x="39792" y="1293"/>
                    <a:pt x="40018" y="1305"/>
                  </a:cubicBezTo>
                  <a:cubicBezTo>
                    <a:pt x="40720" y="1365"/>
                    <a:pt x="41435" y="1389"/>
                    <a:pt x="42101" y="1567"/>
                  </a:cubicBezTo>
                  <a:cubicBezTo>
                    <a:pt x="42792" y="1746"/>
                    <a:pt x="43494" y="1698"/>
                    <a:pt x="44173" y="1889"/>
                  </a:cubicBezTo>
                  <a:cubicBezTo>
                    <a:pt x="44554" y="1996"/>
                    <a:pt x="44947" y="2115"/>
                    <a:pt x="45328" y="2222"/>
                  </a:cubicBezTo>
                  <a:cubicBezTo>
                    <a:pt x="45661" y="2305"/>
                    <a:pt x="46007" y="2365"/>
                    <a:pt x="46340" y="2460"/>
                  </a:cubicBezTo>
                  <a:cubicBezTo>
                    <a:pt x="46495" y="2508"/>
                    <a:pt x="46662" y="2579"/>
                    <a:pt x="46804" y="2651"/>
                  </a:cubicBezTo>
                  <a:cubicBezTo>
                    <a:pt x="47209" y="2865"/>
                    <a:pt x="47650" y="2960"/>
                    <a:pt x="48090" y="3091"/>
                  </a:cubicBezTo>
                  <a:cubicBezTo>
                    <a:pt x="48388" y="3186"/>
                    <a:pt x="48733" y="3210"/>
                    <a:pt x="48995" y="3365"/>
                  </a:cubicBezTo>
                  <a:cubicBezTo>
                    <a:pt x="49471" y="3651"/>
                    <a:pt x="49995" y="3794"/>
                    <a:pt x="50519" y="3948"/>
                  </a:cubicBezTo>
                  <a:cubicBezTo>
                    <a:pt x="50626" y="3984"/>
                    <a:pt x="50638" y="4032"/>
                    <a:pt x="50626" y="4139"/>
                  </a:cubicBezTo>
                  <a:cubicBezTo>
                    <a:pt x="50620" y="4207"/>
                    <a:pt x="50636" y="4230"/>
                    <a:pt x="50663" y="4230"/>
                  </a:cubicBezTo>
                  <a:cubicBezTo>
                    <a:pt x="50688" y="4230"/>
                    <a:pt x="50723" y="4210"/>
                    <a:pt x="50757" y="4187"/>
                  </a:cubicBezTo>
                  <a:cubicBezTo>
                    <a:pt x="50788" y="4176"/>
                    <a:pt x="50828" y="4148"/>
                    <a:pt x="50846" y="4148"/>
                  </a:cubicBezTo>
                  <a:cubicBezTo>
                    <a:pt x="50849" y="4148"/>
                    <a:pt x="50851" y="4149"/>
                    <a:pt x="50853" y="4151"/>
                  </a:cubicBezTo>
                  <a:cubicBezTo>
                    <a:pt x="50968" y="4243"/>
                    <a:pt x="51095" y="4425"/>
                    <a:pt x="51200" y="4425"/>
                  </a:cubicBezTo>
                  <a:cubicBezTo>
                    <a:pt x="51203" y="4425"/>
                    <a:pt x="51206" y="4425"/>
                    <a:pt x="51210" y="4425"/>
                  </a:cubicBezTo>
                  <a:cubicBezTo>
                    <a:pt x="51272" y="4420"/>
                    <a:pt x="51324" y="4413"/>
                    <a:pt x="51371" y="4413"/>
                  </a:cubicBezTo>
                  <a:cubicBezTo>
                    <a:pt x="51451" y="4413"/>
                    <a:pt x="51516" y="4435"/>
                    <a:pt x="51591" y="4532"/>
                  </a:cubicBezTo>
                  <a:cubicBezTo>
                    <a:pt x="51710" y="4687"/>
                    <a:pt x="51960" y="4639"/>
                    <a:pt x="52115" y="4841"/>
                  </a:cubicBezTo>
                  <a:cubicBezTo>
                    <a:pt x="52222" y="4984"/>
                    <a:pt x="52424" y="5139"/>
                    <a:pt x="52698" y="5151"/>
                  </a:cubicBezTo>
                  <a:cubicBezTo>
                    <a:pt x="52865" y="5151"/>
                    <a:pt x="53019" y="5353"/>
                    <a:pt x="53186" y="5449"/>
                  </a:cubicBezTo>
                  <a:cubicBezTo>
                    <a:pt x="53338" y="5535"/>
                    <a:pt x="53470" y="5691"/>
                    <a:pt x="53673" y="5691"/>
                  </a:cubicBezTo>
                  <a:cubicBezTo>
                    <a:pt x="53692" y="5691"/>
                    <a:pt x="53713" y="5690"/>
                    <a:pt x="53734" y="5687"/>
                  </a:cubicBezTo>
                  <a:cubicBezTo>
                    <a:pt x="53740" y="5686"/>
                    <a:pt x="53747" y="5685"/>
                    <a:pt x="53753" y="5685"/>
                  </a:cubicBezTo>
                  <a:cubicBezTo>
                    <a:pt x="53810" y="5685"/>
                    <a:pt x="53880" y="5728"/>
                    <a:pt x="53912" y="5770"/>
                  </a:cubicBezTo>
                  <a:cubicBezTo>
                    <a:pt x="54210" y="6151"/>
                    <a:pt x="54674" y="6270"/>
                    <a:pt x="55055" y="6520"/>
                  </a:cubicBezTo>
                  <a:cubicBezTo>
                    <a:pt x="55234" y="6639"/>
                    <a:pt x="55484" y="6627"/>
                    <a:pt x="55663" y="6842"/>
                  </a:cubicBezTo>
                  <a:cubicBezTo>
                    <a:pt x="55782" y="7008"/>
                    <a:pt x="56032" y="7068"/>
                    <a:pt x="56222" y="7187"/>
                  </a:cubicBezTo>
                  <a:cubicBezTo>
                    <a:pt x="56437" y="7306"/>
                    <a:pt x="56627" y="7461"/>
                    <a:pt x="56841" y="7580"/>
                  </a:cubicBezTo>
                  <a:cubicBezTo>
                    <a:pt x="57151" y="7758"/>
                    <a:pt x="57461" y="7925"/>
                    <a:pt x="57770" y="8104"/>
                  </a:cubicBezTo>
                  <a:cubicBezTo>
                    <a:pt x="57972" y="8199"/>
                    <a:pt x="58199" y="8270"/>
                    <a:pt x="58246" y="8544"/>
                  </a:cubicBezTo>
                  <a:cubicBezTo>
                    <a:pt x="58246" y="8568"/>
                    <a:pt x="58282" y="8616"/>
                    <a:pt x="58306" y="8616"/>
                  </a:cubicBezTo>
                  <a:cubicBezTo>
                    <a:pt x="58865" y="8628"/>
                    <a:pt x="58996" y="9282"/>
                    <a:pt x="59485" y="9390"/>
                  </a:cubicBezTo>
                  <a:cubicBezTo>
                    <a:pt x="59556" y="9616"/>
                    <a:pt x="59747" y="9735"/>
                    <a:pt x="59925" y="9866"/>
                  </a:cubicBezTo>
                  <a:cubicBezTo>
                    <a:pt x="59977" y="9908"/>
                    <a:pt x="60021" y="9977"/>
                    <a:pt x="60087" y="9977"/>
                  </a:cubicBezTo>
                  <a:cubicBezTo>
                    <a:pt x="60096" y="9977"/>
                    <a:pt x="60106" y="9976"/>
                    <a:pt x="60116" y="9973"/>
                  </a:cubicBezTo>
                  <a:cubicBezTo>
                    <a:pt x="60161" y="9957"/>
                    <a:pt x="60197" y="9948"/>
                    <a:pt x="60225" y="9948"/>
                  </a:cubicBezTo>
                  <a:cubicBezTo>
                    <a:pt x="60300" y="9948"/>
                    <a:pt x="60321" y="10007"/>
                    <a:pt x="60330" y="10128"/>
                  </a:cubicBezTo>
                  <a:cubicBezTo>
                    <a:pt x="60340" y="10255"/>
                    <a:pt x="60382" y="10399"/>
                    <a:pt x="60530" y="10399"/>
                  </a:cubicBezTo>
                  <a:cubicBezTo>
                    <a:pt x="60561" y="10399"/>
                    <a:pt x="60598" y="10392"/>
                    <a:pt x="60639" y="10378"/>
                  </a:cubicBezTo>
                  <a:cubicBezTo>
                    <a:pt x="60643" y="10377"/>
                    <a:pt x="60648" y="10376"/>
                    <a:pt x="60652" y="10376"/>
                  </a:cubicBezTo>
                  <a:cubicBezTo>
                    <a:pt x="60688" y="10376"/>
                    <a:pt x="60739" y="10415"/>
                    <a:pt x="60770" y="10425"/>
                  </a:cubicBezTo>
                  <a:cubicBezTo>
                    <a:pt x="60532" y="10806"/>
                    <a:pt x="61056" y="10616"/>
                    <a:pt x="61092" y="10854"/>
                  </a:cubicBezTo>
                  <a:cubicBezTo>
                    <a:pt x="61128" y="11033"/>
                    <a:pt x="61366" y="11187"/>
                    <a:pt x="61532" y="11354"/>
                  </a:cubicBezTo>
                  <a:cubicBezTo>
                    <a:pt x="61592" y="11414"/>
                    <a:pt x="61675" y="11426"/>
                    <a:pt x="61759" y="11473"/>
                  </a:cubicBezTo>
                  <a:cubicBezTo>
                    <a:pt x="61830" y="11509"/>
                    <a:pt x="61949" y="11545"/>
                    <a:pt x="61949" y="11580"/>
                  </a:cubicBezTo>
                  <a:cubicBezTo>
                    <a:pt x="61925" y="11783"/>
                    <a:pt x="62080" y="11807"/>
                    <a:pt x="62199" y="11878"/>
                  </a:cubicBezTo>
                  <a:cubicBezTo>
                    <a:pt x="62247" y="11902"/>
                    <a:pt x="62294" y="11973"/>
                    <a:pt x="62318" y="12021"/>
                  </a:cubicBezTo>
                  <a:cubicBezTo>
                    <a:pt x="62414" y="12402"/>
                    <a:pt x="62521" y="12533"/>
                    <a:pt x="62866" y="12688"/>
                  </a:cubicBezTo>
                  <a:cubicBezTo>
                    <a:pt x="62937" y="12723"/>
                    <a:pt x="63033" y="12771"/>
                    <a:pt x="63080" y="12842"/>
                  </a:cubicBezTo>
                  <a:cubicBezTo>
                    <a:pt x="63283" y="13164"/>
                    <a:pt x="63437" y="13342"/>
                    <a:pt x="63640" y="13509"/>
                  </a:cubicBezTo>
                  <a:cubicBezTo>
                    <a:pt x="63711" y="13557"/>
                    <a:pt x="63759" y="13628"/>
                    <a:pt x="63818" y="13688"/>
                  </a:cubicBezTo>
                  <a:cubicBezTo>
                    <a:pt x="64009" y="13878"/>
                    <a:pt x="64104" y="14128"/>
                    <a:pt x="64319" y="14331"/>
                  </a:cubicBezTo>
                  <a:cubicBezTo>
                    <a:pt x="64485" y="14462"/>
                    <a:pt x="64533" y="14712"/>
                    <a:pt x="64771" y="14855"/>
                  </a:cubicBezTo>
                  <a:cubicBezTo>
                    <a:pt x="64938" y="14962"/>
                    <a:pt x="65009" y="15236"/>
                    <a:pt x="65140" y="15414"/>
                  </a:cubicBezTo>
                  <a:cubicBezTo>
                    <a:pt x="65188" y="15497"/>
                    <a:pt x="65283" y="15569"/>
                    <a:pt x="65366" y="15617"/>
                  </a:cubicBezTo>
                  <a:cubicBezTo>
                    <a:pt x="65664" y="15783"/>
                    <a:pt x="65819" y="16069"/>
                    <a:pt x="66009" y="16331"/>
                  </a:cubicBezTo>
                  <a:cubicBezTo>
                    <a:pt x="66033" y="16379"/>
                    <a:pt x="66045" y="16462"/>
                    <a:pt x="66021" y="16521"/>
                  </a:cubicBezTo>
                  <a:cubicBezTo>
                    <a:pt x="65985" y="16617"/>
                    <a:pt x="65950" y="16664"/>
                    <a:pt x="66093" y="16700"/>
                  </a:cubicBezTo>
                  <a:cubicBezTo>
                    <a:pt x="66164" y="16724"/>
                    <a:pt x="66259" y="16783"/>
                    <a:pt x="66295" y="16855"/>
                  </a:cubicBezTo>
                  <a:cubicBezTo>
                    <a:pt x="66616" y="17379"/>
                    <a:pt x="67105" y="17783"/>
                    <a:pt x="67307" y="18391"/>
                  </a:cubicBezTo>
                  <a:cubicBezTo>
                    <a:pt x="67378" y="18617"/>
                    <a:pt x="67402" y="18879"/>
                    <a:pt x="67724" y="18926"/>
                  </a:cubicBezTo>
                  <a:cubicBezTo>
                    <a:pt x="67771" y="18938"/>
                    <a:pt x="67819" y="19069"/>
                    <a:pt x="67843" y="19153"/>
                  </a:cubicBezTo>
                  <a:cubicBezTo>
                    <a:pt x="67986" y="19629"/>
                    <a:pt x="68117" y="19855"/>
                    <a:pt x="68438" y="20189"/>
                  </a:cubicBezTo>
                  <a:cubicBezTo>
                    <a:pt x="68486" y="20236"/>
                    <a:pt x="68557" y="20308"/>
                    <a:pt x="68557" y="20355"/>
                  </a:cubicBezTo>
                  <a:cubicBezTo>
                    <a:pt x="68474" y="20712"/>
                    <a:pt x="68783" y="20915"/>
                    <a:pt x="68867" y="21201"/>
                  </a:cubicBezTo>
                  <a:cubicBezTo>
                    <a:pt x="68914" y="21343"/>
                    <a:pt x="68926" y="21510"/>
                    <a:pt x="69129" y="21570"/>
                  </a:cubicBezTo>
                  <a:cubicBezTo>
                    <a:pt x="69200" y="21593"/>
                    <a:pt x="69283" y="21748"/>
                    <a:pt x="69283" y="21832"/>
                  </a:cubicBezTo>
                  <a:cubicBezTo>
                    <a:pt x="69260" y="22034"/>
                    <a:pt x="69307" y="22165"/>
                    <a:pt x="69474" y="22284"/>
                  </a:cubicBezTo>
                  <a:cubicBezTo>
                    <a:pt x="69522" y="22320"/>
                    <a:pt x="69498" y="22463"/>
                    <a:pt x="69545" y="22510"/>
                  </a:cubicBezTo>
                  <a:cubicBezTo>
                    <a:pt x="69664" y="22641"/>
                    <a:pt x="69569" y="22891"/>
                    <a:pt x="69783" y="22963"/>
                  </a:cubicBezTo>
                  <a:cubicBezTo>
                    <a:pt x="69831" y="22975"/>
                    <a:pt x="69891" y="23034"/>
                    <a:pt x="69891" y="23082"/>
                  </a:cubicBezTo>
                  <a:cubicBezTo>
                    <a:pt x="69903" y="23463"/>
                    <a:pt x="70176" y="23760"/>
                    <a:pt x="70248" y="24118"/>
                  </a:cubicBezTo>
                  <a:cubicBezTo>
                    <a:pt x="70272" y="24260"/>
                    <a:pt x="70319" y="24344"/>
                    <a:pt x="70391" y="24475"/>
                  </a:cubicBezTo>
                  <a:cubicBezTo>
                    <a:pt x="70534" y="24713"/>
                    <a:pt x="70593" y="24999"/>
                    <a:pt x="70665" y="25261"/>
                  </a:cubicBezTo>
                  <a:cubicBezTo>
                    <a:pt x="70772" y="25701"/>
                    <a:pt x="70843" y="26142"/>
                    <a:pt x="70962" y="26570"/>
                  </a:cubicBezTo>
                  <a:cubicBezTo>
                    <a:pt x="71105" y="27094"/>
                    <a:pt x="71260" y="27630"/>
                    <a:pt x="71343" y="28166"/>
                  </a:cubicBezTo>
                  <a:cubicBezTo>
                    <a:pt x="71403" y="28535"/>
                    <a:pt x="71510" y="28892"/>
                    <a:pt x="71569" y="29261"/>
                  </a:cubicBezTo>
                  <a:cubicBezTo>
                    <a:pt x="71581" y="29404"/>
                    <a:pt x="71688" y="29523"/>
                    <a:pt x="71581" y="29666"/>
                  </a:cubicBezTo>
                  <a:cubicBezTo>
                    <a:pt x="71462" y="29809"/>
                    <a:pt x="71879" y="29797"/>
                    <a:pt x="71677" y="30023"/>
                  </a:cubicBezTo>
                  <a:cubicBezTo>
                    <a:pt x="71593" y="30118"/>
                    <a:pt x="71617" y="30356"/>
                    <a:pt x="71653" y="30523"/>
                  </a:cubicBezTo>
                  <a:cubicBezTo>
                    <a:pt x="71677" y="30678"/>
                    <a:pt x="71784" y="30809"/>
                    <a:pt x="71819" y="30964"/>
                  </a:cubicBezTo>
                  <a:cubicBezTo>
                    <a:pt x="71867" y="31178"/>
                    <a:pt x="71879" y="31404"/>
                    <a:pt x="71903" y="31619"/>
                  </a:cubicBezTo>
                  <a:cubicBezTo>
                    <a:pt x="71962" y="32023"/>
                    <a:pt x="72093" y="32440"/>
                    <a:pt x="72046" y="32833"/>
                  </a:cubicBezTo>
                  <a:cubicBezTo>
                    <a:pt x="71986" y="33393"/>
                    <a:pt x="72153" y="33952"/>
                    <a:pt x="72022" y="34500"/>
                  </a:cubicBezTo>
                  <a:cubicBezTo>
                    <a:pt x="71986" y="34678"/>
                    <a:pt x="72105" y="34857"/>
                    <a:pt x="72105" y="35059"/>
                  </a:cubicBezTo>
                  <a:cubicBezTo>
                    <a:pt x="72117" y="35905"/>
                    <a:pt x="72081" y="36750"/>
                    <a:pt x="72069" y="37595"/>
                  </a:cubicBezTo>
                  <a:cubicBezTo>
                    <a:pt x="72058" y="38250"/>
                    <a:pt x="71998" y="38881"/>
                    <a:pt x="71939" y="39524"/>
                  </a:cubicBezTo>
                  <a:cubicBezTo>
                    <a:pt x="71891" y="39953"/>
                    <a:pt x="71796" y="40370"/>
                    <a:pt x="71748" y="40798"/>
                  </a:cubicBezTo>
                  <a:cubicBezTo>
                    <a:pt x="71700" y="41227"/>
                    <a:pt x="71653" y="41655"/>
                    <a:pt x="71617" y="42084"/>
                  </a:cubicBezTo>
                  <a:cubicBezTo>
                    <a:pt x="71605" y="42310"/>
                    <a:pt x="71486" y="42501"/>
                    <a:pt x="71462" y="42739"/>
                  </a:cubicBezTo>
                  <a:cubicBezTo>
                    <a:pt x="71427" y="43227"/>
                    <a:pt x="71331" y="43727"/>
                    <a:pt x="71153" y="44180"/>
                  </a:cubicBezTo>
                  <a:cubicBezTo>
                    <a:pt x="71069" y="44406"/>
                    <a:pt x="71212" y="44596"/>
                    <a:pt x="71105" y="44823"/>
                  </a:cubicBezTo>
                  <a:cubicBezTo>
                    <a:pt x="70831" y="45477"/>
                    <a:pt x="70676" y="46168"/>
                    <a:pt x="70545" y="46858"/>
                  </a:cubicBezTo>
                  <a:cubicBezTo>
                    <a:pt x="70474" y="47204"/>
                    <a:pt x="70295" y="47537"/>
                    <a:pt x="70224" y="47894"/>
                  </a:cubicBezTo>
                  <a:cubicBezTo>
                    <a:pt x="70129" y="48323"/>
                    <a:pt x="69950" y="48740"/>
                    <a:pt x="69950" y="49156"/>
                  </a:cubicBezTo>
                  <a:cubicBezTo>
                    <a:pt x="69950" y="49561"/>
                    <a:pt x="69653" y="49799"/>
                    <a:pt x="69593" y="50145"/>
                  </a:cubicBezTo>
                  <a:cubicBezTo>
                    <a:pt x="69581" y="50252"/>
                    <a:pt x="69474" y="50347"/>
                    <a:pt x="69462" y="50466"/>
                  </a:cubicBezTo>
                  <a:cubicBezTo>
                    <a:pt x="69426" y="50692"/>
                    <a:pt x="69331" y="50871"/>
                    <a:pt x="69188" y="51061"/>
                  </a:cubicBezTo>
                  <a:cubicBezTo>
                    <a:pt x="69093" y="51204"/>
                    <a:pt x="68867" y="51323"/>
                    <a:pt x="69010" y="51561"/>
                  </a:cubicBezTo>
                  <a:cubicBezTo>
                    <a:pt x="69021" y="51585"/>
                    <a:pt x="68986" y="51645"/>
                    <a:pt x="68974" y="51645"/>
                  </a:cubicBezTo>
                  <a:cubicBezTo>
                    <a:pt x="68724" y="51692"/>
                    <a:pt x="68819" y="51942"/>
                    <a:pt x="68724" y="52073"/>
                  </a:cubicBezTo>
                  <a:cubicBezTo>
                    <a:pt x="68593" y="52228"/>
                    <a:pt x="68402" y="52383"/>
                    <a:pt x="68355" y="52573"/>
                  </a:cubicBezTo>
                  <a:cubicBezTo>
                    <a:pt x="68283" y="52919"/>
                    <a:pt x="67998" y="53145"/>
                    <a:pt x="67914" y="53490"/>
                  </a:cubicBezTo>
                  <a:cubicBezTo>
                    <a:pt x="67867" y="53728"/>
                    <a:pt x="67640" y="53931"/>
                    <a:pt x="67486" y="54145"/>
                  </a:cubicBezTo>
                  <a:cubicBezTo>
                    <a:pt x="67438" y="54217"/>
                    <a:pt x="67367" y="54276"/>
                    <a:pt x="67319" y="54348"/>
                  </a:cubicBezTo>
                  <a:cubicBezTo>
                    <a:pt x="67200" y="54598"/>
                    <a:pt x="67128" y="54859"/>
                    <a:pt x="66974" y="55086"/>
                  </a:cubicBezTo>
                  <a:cubicBezTo>
                    <a:pt x="66843" y="55288"/>
                    <a:pt x="66616" y="55431"/>
                    <a:pt x="66474" y="55621"/>
                  </a:cubicBezTo>
                  <a:cubicBezTo>
                    <a:pt x="66354" y="55776"/>
                    <a:pt x="66331" y="56002"/>
                    <a:pt x="66200" y="56122"/>
                  </a:cubicBezTo>
                  <a:cubicBezTo>
                    <a:pt x="66081" y="56241"/>
                    <a:pt x="66116" y="56479"/>
                    <a:pt x="65890" y="56491"/>
                  </a:cubicBezTo>
                  <a:cubicBezTo>
                    <a:pt x="65866" y="56491"/>
                    <a:pt x="65843" y="56586"/>
                    <a:pt x="65831" y="56633"/>
                  </a:cubicBezTo>
                  <a:cubicBezTo>
                    <a:pt x="65783" y="56860"/>
                    <a:pt x="65747" y="56812"/>
                    <a:pt x="65497" y="56979"/>
                  </a:cubicBezTo>
                  <a:cubicBezTo>
                    <a:pt x="65354" y="57086"/>
                    <a:pt x="65045" y="57181"/>
                    <a:pt x="65140" y="57503"/>
                  </a:cubicBezTo>
                  <a:cubicBezTo>
                    <a:pt x="65152" y="57550"/>
                    <a:pt x="65069" y="57646"/>
                    <a:pt x="65009" y="57681"/>
                  </a:cubicBezTo>
                  <a:cubicBezTo>
                    <a:pt x="64878" y="57788"/>
                    <a:pt x="64711" y="57848"/>
                    <a:pt x="64592" y="57967"/>
                  </a:cubicBezTo>
                  <a:cubicBezTo>
                    <a:pt x="64449" y="58086"/>
                    <a:pt x="64295" y="58229"/>
                    <a:pt x="64319" y="58455"/>
                  </a:cubicBezTo>
                  <a:cubicBezTo>
                    <a:pt x="64319" y="58538"/>
                    <a:pt x="64307" y="58681"/>
                    <a:pt x="64271" y="58693"/>
                  </a:cubicBezTo>
                  <a:cubicBezTo>
                    <a:pt x="63830" y="58812"/>
                    <a:pt x="63795" y="59443"/>
                    <a:pt x="63271" y="59455"/>
                  </a:cubicBezTo>
                  <a:cubicBezTo>
                    <a:pt x="63235" y="59455"/>
                    <a:pt x="63164" y="59515"/>
                    <a:pt x="63152" y="59551"/>
                  </a:cubicBezTo>
                  <a:cubicBezTo>
                    <a:pt x="63068" y="59943"/>
                    <a:pt x="62687" y="60098"/>
                    <a:pt x="62485" y="60408"/>
                  </a:cubicBezTo>
                  <a:cubicBezTo>
                    <a:pt x="62306" y="60717"/>
                    <a:pt x="61973" y="60932"/>
                    <a:pt x="61711" y="61194"/>
                  </a:cubicBezTo>
                  <a:cubicBezTo>
                    <a:pt x="61544" y="61348"/>
                    <a:pt x="61366" y="61479"/>
                    <a:pt x="61211" y="61646"/>
                  </a:cubicBezTo>
                  <a:cubicBezTo>
                    <a:pt x="61068" y="61801"/>
                    <a:pt x="60997" y="62063"/>
                    <a:pt x="60818" y="62146"/>
                  </a:cubicBezTo>
                  <a:cubicBezTo>
                    <a:pt x="60461" y="62313"/>
                    <a:pt x="60354" y="62777"/>
                    <a:pt x="59913" y="62837"/>
                  </a:cubicBezTo>
                  <a:cubicBezTo>
                    <a:pt x="59818" y="62849"/>
                    <a:pt x="59758" y="63027"/>
                    <a:pt x="59663" y="63110"/>
                  </a:cubicBezTo>
                  <a:cubicBezTo>
                    <a:pt x="59520" y="63253"/>
                    <a:pt x="59354" y="63384"/>
                    <a:pt x="59199" y="63515"/>
                  </a:cubicBezTo>
                  <a:cubicBezTo>
                    <a:pt x="59127" y="63563"/>
                    <a:pt x="59068" y="63611"/>
                    <a:pt x="59008" y="63670"/>
                  </a:cubicBezTo>
                  <a:cubicBezTo>
                    <a:pt x="58925" y="63742"/>
                    <a:pt x="58865" y="63849"/>
                    <a:pt x="58770" y="63896"/>
                  </a:cubicBezTo>
                  <a:cubicBezTo>
                    <a:pt x="58056" y="64265"/>
                    <a:pt x="57472" y="64825"/>
                    <a:pt x="56853" y="65313"/>
                  </a:cubicBezTo>
                  <a:cubicBezTo>
                    <a:pt x="56603" y="65504"/>
                    <a:pt x="56282" y="65575"/>
                    <a:pt x="56020" y="65766"/>
                  </a:cubicBezTo>
                  <a:cubicBezTo>
                    <a:pt x="55710" y="66004"/>
                    <a:pt x="55329" y="66158"/>
                    <a:pt x="54996" y="66361"/>
                  </a:cubicBezTo>
                  <a:cubicBezTo>
                    <a:pt x="54734" y="66528"/>
                    <a:pt x="54508" y="66766"/>
                    <a:pt x="54222" y="66885"/>
                  </a:cubicBezTo>
                  <a:cubicBezTo>
                    <a:pt x="53567" y="67147"/>
                    <a:pt x="53079" y="67706"/>
                    <a:pt x="52377" y="67885"/>
                  </a:cubicBezTo>
                  <a:cubicBezTo>
                    <a:pt x="52329" y="67897"/>
                    <a:pt x="52257" y="67944"/>
                    <a:pt x="52257" y="67980"/>
                  </a:cubicBezTo>
                  <a:cubicBezTo>
                    <a:pt x="52229" y="68316"/>
                    <a:pt x="52022" y="68397"/>
                    <a:pt x="51787" y="68397"/>
                  </a:cubicBezTo>
                  <a:cubicBezTo>
                    <a:pt x="51731" y="68397"/>
                    <a:pt x="51672" y="68392"/>
                    <a:pt x="51615" y="68385"/>
                  </a:cubicBezTo>
                  <a:cubicBezTo>
                    <a:pt x="51573" y="68382"/>
                    <a:pt x="51534" y="68380"/>
                    <a:pt x="51500" y="68380"/>
                  </a:cubicBezTo>
                  <a:cubicBezTo>
                    <a:pt x="51375" y="68380"/>
                    <a:pt x="51303" y="68413"/>
                    <a:pt x="51341" y="68599"/>
                  </a:cubicBezTo>
                  <a:cubicBezTo>
                    <a:pt x="51286" y="68608"/>
                    <a:pt x="51218" y="68631"/>
                    <a:pt x="51168" y="68631"/>
                  </a:cubicBezTo>
                  <a:cubicBezTo>
                    <a:pt x="51152" y="68631"/>
                    <a:pt x="51138" y="68629"/>
                    <a:pt x="51126" y="68623"/>
                  </a:cubicBezTo>
                  <a:cubicBezTo>
                    <a:pt x="51070" y="68586"/>
                    <a:pt x="51024" y="68548"/>
                    <a:pt x="50989" y="68548"/>
                  </a:cubicBezTo>
                  <a:cubicBezTo>
                    <a:pt x="50958" y="68548"/>
                    <a:pt x="50935" y="68580"/>
                    <a:pt x="50924" y="68671"/>
                  </a:cubicBezTo>
                  <a:cubicBezTo>
                    <a:pt x="50900" y="68906"/>
                    <a:pt x="50726" y="68886"/>
                    <a:pt x="50573" y="68896"/>
                  </a:cubicBezTo>
                  <a:lnTo>
                    <a:pt x="50573" y="68896"/>
                  </a:lnTo>
                  <a:cubicBezTo>
                    <a:pt x="50575" y="68893"/>
                    <a:pt x="50577" y="68889"/>
                    <a:pt x="50579" y="68885"/>
                  </a:cubicBezTo>
                  <a:lnTo>
                    <a:pt x="50579" y="68885"/>
                  </a:lnTo>
                  <a:lnTo>
                    <a:pt x="50567" y="68897"/>
                  </a:lnTo>
                  <a:cubicBezTo>
                    <a:pt x="50569" y="68897"/>
                    <a:pt x="50571" y="68897"/>
                    <a:pt x="50573" y="68896"/>
                  </a:cubicBezTo>
                  <a:lnTo>
                    <a:pt x="50573" y="68896"/>
                  </a:lnTo>
                  <a:cubicBezTo>
                    <a:pt x="50501" y="69042"/>
                    <a:pt x="50378" y="69104"/>
                    <a:pt x="50227" y="69104"/>
                  </a:cubicBezTo>
                  <a:cubicBezTo>
                    <a:pt x="50202" y="69104"/>
                    <a:pt x="50176" y="69103"/>
                    <a:pt x="50150" y="69099"/>
                  </a:cubicBezTo>
                  <a:cubicBezTo>
                    <a:pt x="50072" y="69086"/>
                    <a:pt x="49993" y="69077"/>
                    <a:pt x="49919" y="69077"/>
                  </a:cubicBezTo>
                  <a:cubicBezTo>
                    <a:pt x="49858" y="69077"/>
                    <a:pt x="49799" y="69083"/>
                    <a:pt x="49745" y="69099"/>
                  </a:cubicBezTo>
                  <a:cubicBezTo>
                    <a:pt x="49650" y="69135"/>
                    <a:pt x="49424" y="69076"/>
                    <a:pt x="49483" y="69314"/>
                  </a:cubicBezTo>
                  <a:cubicBezTo>
                    <a:pt x="49495" y="69326"/>
                    <a:pt x="49424" y="69361"/>
                    <a:pt x="49412" y="69361"/>
                  </a:cubicBezTo>
                  <a:cubicBezTo>
                    <a:pt x="49352" y="69325"/>
                    <a:pt x="49297" y="69311"/>
                    <a:pt x="49246" y="69311"/>
                  </a:cubicBezTo>
                  <a:cubicBezTo>
                    <a:pt x="49094" y="69311"/>
                    <a:pt x="48974" y="69436"/>
                    <a:pt x="48840" y="69480"/>
                  </a:cubicBezTo>
                  <a:cubicBezTo>
                    <a:pt x="48662" y="69540"/>
                    <a:pt x="48471" y="69599"/>
                    <a:pt x="48305" y="69671"/>
                  </a:cubicBezTo>
                  <a:cubicBezTo>
                    <a:pt x="48197" y="69707"/>
                    <a:pt x="48090" y="69766"/>
                    <a:pt x="47995" y="69814"/>
                  </a:cubicBezTo>
                  <a:cubicBezTo>
                    <a:pt x="47951" y="69836"/>
                    <a:pt x="47916" y="69910"/>
                    <a:pt x="47893" y="69910"/>
                  </a:cubicBezTo>
                  <a:cubicBezTo>
                    <a:pt x="47891" y="69910"/>
                    <a:pt x="47889" y="69910"/>
                    <a:pt x="47888" y="69909"/>
                  </a:cubicBezTo>
                  <a:cubicBezTo>
                    <a:pt x="47830" y="69890"/>
                    <a:pt x="47775" y="69882"/>
                    <a:pt x="47724" y="69882"/>
                  </a:cubicBezTo>
                  <a:cubicBezTo>
                    <a:pt x="47483" y="69882"/>
                    <a:pt x="47311" y="70065"/>
                    <a:pt x="47114" y="70183"/>
                  </a:cubicBezTo>
                  <a:cubicBezTo>
                    <a:pt x="46995" y="70242"/>
                    <a:pt x="46852" y="70314"/>
                    <a:pt x="46721" y="70314"/>
                  </a:cubicBezTo>
                  <a:cubicBezTo>
                    <a:pt x="46554" y="70314"/>
                    <a:pt x="46459" y="70385"/>
                    <a:pt x="46328" y="70457"/>
                  </a:cubicBezTo>
                  <a:cubicBezTo>
                    <a:pt x="46090" y="70576"/>
                    <a:pt x="45816" y="70647"/>
                    <a:pt x="45554" y="70719"/>
                  </a:cubicBezTo>
                  <a:cubicBezTo>
                    <a:pt x="44947" y="70873"/>
                    <a:pt x="44340" y="71016"/>
                    <a:pt x="43733" y="71159"/>
                  </a:cubicBezTo>
                  <a:cubicBezTo>
                    <a:pt x="43691" y="71176"/>
                    <a:pt x="43619" y="71193"/>
                    <a:pt x="43576" y="71193"/>
                  </a:cubicBezTo>
                  <a:cubicBezTo>
                    <a:pt x="43558" y="71193"/>
                    <a:pt x="43546" y="71190"/>
                    <a:pt x="43542" y="71183"/>
                  </a:cubicBezTo>
                  <a:cubicBezTo>
                    <a:pt x="43460" y="71037"/>
                    <a:pt x="43371" y="70989"/>
                    <a:pt x="43282" y="70989"/>
                  </a:cubicBezTo>
                  <a:cubicBezTo>
                    <a:pt x="43153" y="70989"/>
                    <a:pt x="43024" y="71091"/>
                    <a:pt x="42911" y="71147"/>
                  </a:cubicBezTo>
                  <a:cubicBezTo>
                    <a:pt x="42709" y="71266"/>
                    <a:pt x="42399" y="71123"/>
                    <a:pt x="42280" y="71421"/>
                  </a:cubicBezTo>
                  <a:cubicBezTo>
                    <a:pt x="42232" y="71397"/>
                    <a:pt x="42197" y="71373"/>
                    <a:pt x="42149" y="71361"/>
                  </a:cubicBezTo>
                  <a:cubicBezTo>
                    <a:pt x="42099" y="71342"/>
                    <a:pt x="42032" y="71296"/>
                    <a:pt x="41984" y="71296"/>
                  </a:cubicBezTo>
                  <a:cubicBezTo>
                    <a:pt x="41975" y="71296"/>
                    <a:pt x="41966" y="71298"/>
                    <a:pt x="41959" y="71302"/>
                  </a:cubicBezTo>
                  <a:cubicBezTo>
                    <a:pt x="41598" y="71477"/>
                    <a:pt x="41214" y="71493"/>
                    <a:pt x="40832" y="71493"/>
                  </a:cubicBezTo>
                  <a:cubicBezTo>
                    <a:pt x="40747" y="71493"/>
                    <a:pt x="40662" y="71492"/>
                    <a:pt x="40577" y="71492"/>
                  </a:cubicBezTo>
                  <a:cubicBezTo>
                    <a:pt x="40077" y="71504"/>
                    <a:pt x="39601" y="71635"/>
                    <a:pt x="39101" y="71647"/>
                  </a:cubicBezTo>
                  <a:cubicBezTo>
                    <a:pt x="38901" y="71647"/>
                    <a:pt x="38757" y="71786"/>
                    <a:pt x="38546" y="71786"/>
                  </a:cubicBezTo>
                  <a:cubicBezTo>
                    <a:pt x="38518" y="71786"/>
                    <a:pt x="38489" y="71784"/>
                    <a:pt x="38458" y="71778"/>
                  </a:cubicBezTo>
                  <a:cubicBezTo>
                    <a:pt x="38193" y="71724"/>
                    <a:pt x="37920" y="71712"/>
                    <a:pt x="37645" y="71712"/>
                  </a:cubicBezTo>
                  <a:cubicBezTo>
                    <a:pt x="37440" y="71712"/>
                    <a:pt x="37233" y="71719"/>
                    <a:pt x="37029" y="71719"/>
                  </a:cubicBezTo>
                  <a:cubicBezTo>
                    <a:pt x="36773" y="71719"/>
                    <a:pt x="36502" y="71789"/>
                    <a:pt x="36250" y="71789"/>
                  </a:cubicBezTo>
                  <a:cubicBezTo>
                    <a:pt x="36175" y="71789"/>
                    <a:pt x="36101" y="71783"/>
                    <a:pt x="36029" y="71766"/>
                  </a:cubicBezTo>
                  <a:cubicBezTo>
                    <a:pt x="35982" y="71756"/>
                    <a:pt x="35935" y="71752"/>
                    <a:pt x="35889" y="71752"/>
                  </a:cubicBezTo>
                  <a:cubicBezTo>
                    <a:pt x="35719" y="71752"/>
                    <a:pt x="35551" y="71805"/>
                    <a:pt x="35387" y="71805"/>
                  </a:cubicBezTo>
                  <a:cubicBezTo>
                    <a:pt x="35285" y="71805"/>
                    <a:pt x="35186" y="71785"/>
                    <a:pt x="35089" y="71719"/>
                  </a:cubicBezTo>
                  <a:cubicBezTo>
                    <a:pt x="34981" y="71760"/>
                    <a:pt x="34876" y="71775"/>
                    <a:pt x="34773" y="71775"/>
                  </a:cubicBezTo>
                  <a:cubicBezTo>
                    <a:pt x="34486" y="71775"/>
                    <a:pt x="34211" y="71659"/>
                    <a:pt x="33922" y="71659"/>
                  </a:cubicBezTo>
                  <a:cubicBezTo>
                    <a:pt x="33871" y="71664"/>
                    <a:pt x="33819" y="71672"/>
                    <a:pt x="33766" y="71672"/>
                  </a:cubicBezTo>
                  <a:cubicBezTo>
                    <a:pt x="33684" y="71672"/>
                    <a:pt x="33602" y="71651"/>
                    <a:pt x="33529" y="71564"/>
                  </a:cubicBezTo>
                  <a:cubicBezTo>
                    <a:pt x="33513" y="71544"/>
                    <a:pt x="33483" y="71537"/>
                    <a:pt x="33445" y="71537"/>
                  </a:cubicBezTo>
                  <a:cubicBezTo>
                    <a:pt x="33369" y="71537"/>
                    <a:pt x="33263" y="71564"/>
                    <a:pt x="33184" y="71564"/>
                  </a:cubicBezTo>
                  <a:cubicBezTo>
                    <a:pt x="33045" y="71564"/>
                    <a:pt x="32883" y="71672"/>
                    <a:pt x="32743" y="71672"/>
                  </a:cubicBezTo>
                  <a:cubicBezTo>
                    <a:pt x="32642" y="71672"/>
                    <a:pt x="32553" y="71616"/>
                    <a:pt x="32493" y="71421"/>
                  </a:cubicBezTo>
                  <a:cubicBezTo>
                    <a:pt x="32487" y="71409"/>
                    <a:pt x="32460" y="71409"/>
                    <a:pt x="32429" y="71409"/>
                  </a:cubicBezTo>
                  <a:cubicBezTo>
                    <a:pt x="32398" y="71409"/>
                    <a:pt x="32362" y="71409"/>
                    <a:pt x="32338" y="71397"/>
                  </a:cubicBezTo>
                  <a:cubicBezTo>
                    <a:pt x="32303" y="71374"/>
                    <a:pt x="32269" y="71365"/>
                    <a:pt x="32236" y="71365"/>
                  </a:cubicBezTo>
                  <a:cubicBezTo>
                    <a:pt x="32104" y="71365"/>
                    <a:pt x="31988" y="71510"/>
                    <a:pt x="31884" y="71510"/>
                  </a:cubicBezTo>
                  <a:cubicBezTo>
                    <a:pt x="31865" y="71510"/>
                    <a:pt x="31845" y="71505"/>
                    <a:pt x="31826" y="71492"/>
                  </a:cubicBezTo>
                  <a:cubicBezTo>
                    <a:pt x="31683" y="71385"/>
                    <a:pt x="31564" y="71361"/>
                    <a:pt x="31398" y="71326"/>
                  </a:cubicBezTo>
                  <a:cubicBezTo>
                    <a:pt x="31017" y="71231"/>
                    <a:pt x="30600" y="71302"/>
                    <a:pt x="30231" y="71088"/>
                  </a:cubicBezTo>
                  <a:cubicBezTo>
                    <a:pt x="30076" y="70992"/>
                    <a:pt x="29838" y="71052"/>
                    <a:pt x="29648" y="71004"/>
                  </a:cubicBezTo>
                  <a:cubicBezTo>
                    <a:pt x="29445" y="70945"/>
                    <a:pt x="29267" y="70814"/>
                    <a:pt x="29064" y="70754"/>
                  </a:cubicBezTo>
                  <a:cubicBezTo>
                    <a:pt x="28886" y="70695"/>
                    <a:pt x="28695" y="70659"/>
                    <a:pt x="28505" y="70659"/>
                  </a:cubicBezTo>
                  <a:cubicBezTo>
                    <a:pt x="27933" y="70659"/>
                    <a:pt x="27421" y="70457"/>
                    <a:pt x="26909" y="70219"/>
                  </a:cubicBezTo>
                  <a:cubicBezTo>
                    <a:pt x="26778" y="70171"/>
                    <a:pt x="26635" y="70171"/>
                    <a:pt x="26492" y="70147"/>
                  </a:cubicBezTo>
                  <a:cubicBezTo>
                    <a:pt x="26453" y="70147"/>
                    <a:pt x="26392" y="70163"/>
                    <a:pt x="26345" y="70163"/>
                  </a:cubicBezTo>
                  <a:cubicBezTo>
                    <a:pt x="26322" y="70163"/>
                    <a:pt x="26302" y="70159"/>
                    <a:pt x="26290" y="70147"/>
                  </a:cubicBezTo>
                  <a:cubicBezTo>
                    <a:pt x="25933" y="69790"/>
                    <a:pt x="25385" y="69838"/>
                    <a:pt x="25004" y="69528"/>
                  </a:cubicBezTo>
                  <a:cubicBezTo>
                    <a:pt x="24914" y="69456"/>
                    <a:pt x="24796" y="69404"/>
                    <a:pt x="24656" y="69404"/>
                  </a:cubicBezTo>
                  <a:cubicBezTo>
                    <a:pt x="24612" y="69404"/>
                    <a:pt x="24565" y="69409"/>
                    <a:pt x="24516" y="69421"/>
                  </a:cubicBezTo>
                  <a:cubicBezTo>
                    <a:pt x="24499" y="69425"/>
                    <a:pt x="24482" y="69426"/>
                    <a:pt x="24464" y="69426"/>
                  </a:cubicBezTo>
                  <a:cubicBezTo>
                    <a:pt x="24318" y="69426"/>
                    <a:pt x="24141" y="69305"/>
                    <a:pt x="23992" y="69230"/>
                  </a:cubicBezTo>
                  <a:cubicBezTo>
                    <a:pt x="23909" y="69183"/>
                    <a:pt x="23885" y="69052"/>
                    <a:pt x="23802" y="69016"/>
                  </a:cubicBezTo>
                  <a:cubicBezTo>
                    <a:pt x="23718" y="68968"/>
                    <a:pt x="23575" y="69016"/>
                    <a:pt x="23492" y="68956"/>
                  </a:cubicBezTo>
                  <a:cubicBezTo>
                    <a:pt x="23313" y="68849"/>
                    <a:pt x="23075" y="68861"/>
                    <a:pt x="22920" y="68647"/>
                  </a:cubicBezTo>
                  <a:cubicBezTo>
                    <a:pt x="22790" y="68456"/>
                    <a:pt x="22504" y="68599"/>
                    <a:pt x="22289" y="68433"/>
                  </a:cubicBezTo>
                  <a:cubicBezTo>
                    <a:pt x="22004" y="68206"/>
                    <a:pt x="21539" y="68230"/>
                    <a:pt x="21277" y="67897"/>
                  </a:cubicBezTo>
                  <a:cubicBezTo>
                    <a:pt x="21234" y="67910"/>
                    <a:pt x="21193" y="67916"/>
                    <a:pt x="21154" y="67916"/>
                  </a:cubicBezTo>
                  <a:cubicBezTo>
                    <a:pt x="20846" y="67916"/>
                    <a:pt x="20651" y="67541"/>
                    <a:pt x="20335" y="67541"/>
                  </a:cubicBezTo>
                  <a:cubicBezTo>
                    <a:pt x="20305" y="67541"/>
                    <a:pt x="20274" y="67544"/>
                    <a:pt x="20242" y="67552"/>
                  </a:cubicBezTo>
                  <a:cubicBezTo>
                    <a:pt x="20063" y="67290"/>
                    <a:pt x="19742" y="67266"/>
                    <a:pt x="19491" y="67123"/>
                  </a:cubicBezTo>
                  <a:cubicBezTo>
                    <a:pt x="19313" y="67028"/>
                    <a:pt x="19134" y="66897"/>
                    <a:pt x="18944" y="66825"/>
                  </a:cubicBezTo>
                  <a:cubicBezTo>
                    <a:pt x="18706" y="66730"/>
                    <a:pt x="18503" y="66563"/>
                    <a:pt x="18289" y="66480"/>
                  </a:cubicBezTo>
                  <a:cubicBezTo>
                    <a:pt x="17777" y="66301"/>
                    <a:pt x="17420" y="65920"/>
                    <a:pt x="17015" y="65599"/>
                  </a:cubicBezTo>
                  <a:cubicBezTo>
                    <a:pt x="16979" y="65563"/>
                    <a:pt x="16920" y="65504"/>
                    <a:pt x="16884" y="65504"/>
                  </a:cubicBezTo>
                  <a:cubicBezTo>
                    <a:pt x="16837" y="65517"/>
                    <a:pt x="16793" y="65523"/>
                    <a:pt x="16753" y="65523"/>
                  </a:cubicBezTo>
                  <a:cubicBezTo>
                    <a:pt x="16468" y="65523"/>
                    <a:pt x="16340" y="65225"/>
                    <a:pt x="16110" y="65111"/>
                  </a:cubicBezTo>
                  <a:cubicBezTo>
                    <a:pt x="15908" y="64992"/>
                    <a:pt x="15753" y="64765"/>
                    <a:pt x="15574" y="64599"/>
                  </a:cubicBezTo>
                  <a:cubicBezTo>
                    <a:pt x="15567" y="64591"/>
                    <a:pt x="15554" y="64589"/>
                    <a:pt x="15538" y="64589"/>
                  </a:cubicBezTo>
                  <a:cubicBezTo>
                    <a:pt x="15502" y="64589"/>
                    <a:pt x="15452" y="64602"/>
                    <a:pt x="15420" y="64611"/>
                  </a:cubicBezTo>
                  <a:cubicBezTo>
                    <a:pt x="15375" y="64633"/>
                    <a:pt x="15335" y="64656"/>
                    <a:pt x="15309" y="64656"/>
                  </a:cubicBezTo>
                  <a:cubicBezTo>
                    <a:pt x="15281" y="64656"/>
                    <a:pt x="15270" y="64627"/>
                    <a:pt x="15289" y="64539"/>
                  </a:cubicBezTo>
                  <a:cubicBezTo>
                    <a:pt x="15289" y="64504"/>
                    <a:pt x="15253" y="64432"/>
                    <a:pt x="15217" y="64420"/>
                  </a:cubicBezTo>
                  <a:cubicBezTo>
                    <a:pt x="14836" y="64194"/>
                    <a:pt x="14443" y="63992"/>
                    <a:pt x="14050" y="63777"/>
                  </a:cubicBezTo>
                  <a:cubicBezTo>
                    <a:pt x="13991" y="63742"/>
                    <a:pt x="13907" y="63706"/>
                    <a:pt x="13884" y="63646"/>
                  </a:cubicBezTo>
                  <a:cubicBezTo>
                    <a:pt x="13765" y="63349"/>
                    <a:pt x="13467" y="63230"/>
                    <a:pt x="13276" y="63003"/>
                  </a:cubicBezTo>
                  <a:cubicBezTo>
                    <a:pt x="13086" y="62765"/>
                    <a:pt x="12824" y="62575"/>
                    <a:pt x="12574" y="62396"/>
                  </a:cubicBezTo>
                  <a:cubicBezTo>
                    <a:pt x="12252" y="62146"/>
                    <a:pt x="11871" y="61967"/>
                    <a:pt x="11729" y="61539"/>
                  </a:cubicBezTo>
                  <a:cubicBezTo>
                    <a:pt x="11705" y="61467"/>
                    <a:pt x="11598" y="61396"/>
                    <a:pt x="11526" y="61372"/>
                  </a:cubicBezTo>
                  <a:cubicBezTo>
                    <a:pt x="11240" y="61301"/>
                    <a:pt x="11002" y="61194"/>
                    <a:pt x="11050" y="60824"/>
                  </a:cubicBezTo>
                  <a:cubicBezTo>
                    <a:pt x="11062" y="60789"/>
                    <a:pt x="10955" y="60741"/>
                    <a:pt x="10895" y="60705"/>
                  </a:cubicBezTo>
                  <a:cubicBezTo>
                    <a:pt x="10550" y="60515"/>
                    <a:pt x="10347" y="60146"/>
                    <a:pt x="9978" y="59979"/>
                  </a:cubicBezTo>
                  <a:cubicBezTo>
                    <a:pt x="9883" y="59932"/>
                    <a:pt x="9871" y="59729"/>
                    <a:pt x="9800" y="59622"/>
                  </a:cubicBezTo>
                  <a:cubicBezTo>
                    <a:pt x="9669" y="59467"/>
                    <a:pt x="9383" y="59491"/>
                    <a:pt x="9371" y="59217"/>
                  </a:cubicBezTo>
                  <a:cubicBezTo>
                    <a:pt x="9346" y="59222"/>
                    <a:pt x="9324" y="59224"/>
                    <a:pt x="9305" y="59224"/>
                  </a:cubicBezTo>
                  <a:cubicBezTo>
                    <a:pt x="9178" y="59224"/>
                    <a:pt x="9169" y="59127"/>
                    <a:pt x="9169" y="59003"/>
                  </a:cubicBezTo>
                  <a:cubicBezTo>
                    <a:pt x="9169" y="58860"/>
                    <a:pt x="9085" y="58848"/>
                    <a:pt x="8943" y="58800"/>
                  </a:cubicBezTo>
                  <a:cubicBezTo>
                    <a:pt x="8776" y="58741"/>
                    <a:pt x="8669" y="58503"/>
                    <a:pt x="8526" y="58348"/>
                  </a:cubicBezTo>
                  <a:cubicBezTo>
                    <a:pt x="8419" y="58217"/>
                    <a:pt x="8300" y="58098"/>
                    <a:pt x="8192" y="57955"/>
                  </a:cubicBezTo>
                  <a:cubicBezTo>
                    <a:pt x="8133" y="57872"/>
                    <a:pt x="8026" y="57812"/>
                    <a:pt x="8061" y="57646"/>
                  </a:cubicBezTo>
                  <a:cubicBezTo>
                    <a:pt x="8085" y="57538"/>
                    <a:pt x="7871" y="57384"/>
                    <a:pt x="7764" y="57265"/>
                  </a:cubicBezTo>
                  <a:cubicBezTo>
                    <a:pt x="7716" y="57217"/>
                    <a:pt x="7585" y="57181"/>
                    <a:pt x="7597" y="57169"/>
                  </a:cubicBezTo>
                  <a:cubicBezTo>
                    <a:pt x="7669" y="56931"/>
                    <a:pt x="7454" y="56860"/>
                    <a:pt x="7371" y="56717"/>
                  </a:cubicBezTo>
                  <a:cubicBezTo>
                    <a:pt x="7288" y="56582"/>
                    <a:pt x="7268" y="56420"/>
                    <a:pt x="7099" y="56420"/>
                  </a:cubicBezTo>
                  <a:cubicBezTo>
                    <a:pt x="7074" y="56420"/>
                    <a:pt x="7046" y="56423"/>
                    <a:pt x="7014" y="56431"/>
                  </a:cubicBezTo>
                  <a:cubicBezTo>
                    <a:pt x="7002" y="56431"/>
                    <a:pt x="6954" y="56372"/>
                    <a:pt x="6954" y="56348"/>
                  </a:cubicBezTo>
                  <a:cubicBezTo>
                    <a:pt x="6930" y="55872"/>
                    <a:pt x="6561" y="55633"/>
                    <a:pt x="6299" y="55312"/>
                  </a:cubicBezTo>
                  <a:cubicBezTo>
                    <a:pt x="6240" y="55252"/>
                    <a:pt x="6192" y="55169"/>
                    <a:pt x="6168" y="55086"/>
                  </a:cubicBezTo>
                  <a:cubicBezTo>
                    <a:pt x="6049" y="54645"/>
                    <a:pt x="5895" y="54407"/>
                    <a:pt x="5597" y="54026"/>
                  </a:cubicBezTo>
                  <a:cubicBezTo>
                    <a:pt x="5478" y="53883"/>
                    <a:pt x="5383" y="53645"/>
                    <a:pt x="5406" y="53455"/>
                  </a:cubicBezTo>
                  <a:cubicBezTo>
                    <a:pt x="5442" y="53216"/>
                    <a:pt x="5299" y="53074"/>
                    <a:pt x="5228" y="52883"/>
                  </a:cubicBezTo>
                  <a:cubicBezTo>
                    <a:pt x="5180" y="52752"/>
                    <a:pt x="5109" y="52609"/>
                    <a:pt x="5121" y="52490"/>
                  </a:cubicBezTo>
                  <a:cubicBezTo>
                    <a:pt x="5144" y="52300"/>
                    <a:pt x="4954" y="52431"/>
                    <a:pt x="4930" y="52323"/>
                  </a:cubicBezTo>
                  <a:cubicBezTo>
                    <a:pt x="4859" y="51895"/>
                    <a:pt x="4573" y="51561"/>
                    <a:pt x="4406" y="51169"/>
                  </a:cubicBezTo>
                  <a:cubicBezTo>
                    <a:pt x="4156" y="50645"/>
                    <a:pt x="3966" y="50085"/>
                    <a:pt x="3692" y="49573"/>
                  </a:cubicBezTo>
                  <a:cubicBezTo>
                    <a:pt x="3561" y="49323"/>
                    <a:pt x="3513" y="49049"/>
                    <a:pt x="3406" y="48799"/>
                  </a:cubicBezTo>
                  <a:cubicBezTo>
                    <a:pt x="3108" y="48025"/>
                    <a:pt x="2966" y="47204"/>
                    <a:pt x="2632" y="46454"/>
                  </a:cubicBezTo>
                  <a:cubicBezTo>
                    <a:pt x="2561" y="46299"/>
                    <a:pt x="2561" y="46108"/>
                    <a:pt x="2537" y="45930"/>
                  </a:cubicBezTo>
                  <a:cubicBezTo>
                    <a:pt x="2513" y="45739"/>
                    <a:pt x="2573" y="45525"/>
                    <a:pt x="2323" y="45418"/>
                  </a:cubicBezTo>
                  <a:cubicBezTo>
                    <a:pt x="2299" y="45418"/>
                    <a:pt x="2263" y="45358"/>
                    <a:pt x="2275" y="45334"/>
                  </a:cubicBezTo>
                  <a:cubicBezTo>
                    <a:pt x="2418" y="45001"/>
                    <a:pt x="2049" y="44775"/>
                    <a:pt x="2108" y="44453"/>
                  </a:cubicBezTo>
                  <a:cubicBezTo>
                    <a:pt x="2120" y="44382"/>
                    <a:pt x="2061" y="44299"/>
                    <a:pt x="2025" y="44227"/>
                  </a:cubicBezTo>
                  <a:cubicBezTo>
                    <a:pt x="1977" y="44084"/>
                    <a:pt x="1870" y="43930"/>
                    <a:pt x="1882" y="43787"/>
                  </a:cubicBezTo>
                  <a:cubicBezTo>
                    <a:pt x="1882" y="43560"/>
                    <a:pt x="1811" y="43358"/>
                    <a:pt x="1727" y="43156"/>
                  </a:cubicBezTo>
                  <a:cubicBezTo>
                    <a:pt x="1680" y="43025"/>
                    <a:pt x="1596" y="42906"/>
                    <a:pt x="1680" y="42751"/>
                  </a:cubicBezTo>
                  <a:cubicBezTo>
                    <a:pt x="1715" y="42691"/>
                    <a:pt x="1632" y="42560"/>
                    <a:pt x="1584" y="42477"/>
                  </a:cubicBezTo>
                  <a:cubicBezTo>
                    <a:pt x="1525" y="42358"/>
                    <a:pt x="1501" y="42251"/>
                    <a:pt x="1608" y="42132"/>
                  </a:cubicBezTo>
                  <a:cubicBezTo>
                    <a:pt x="1656" y="42096"/>
                    <a:pt x="1668" y="42013"/>
                    <a:pt x="1692" y="41953"/>
                  </a:cubicBezTo>
                  <a:lnTo>
                    <a:pt x="1692" y="41953"/>
                  </a:lnTo>
                  <a:cubicBezTo>
                    <a:pt x="1644" y="41977"/>
                    <a:pt x="1596" y="42013"/>
                    <a:pt x="1549" y="42036"/>
                  </a:cubicBezTo>
                  <a:cubicBezTo>
                    <a:pt x="1525" y="41977"/>
                    <a:pt x="1465" y="41905"/>
                    <a:pt x="1489" y="41858"/>
                  </a:cubicBezTo>
                  <a:cubicBezTo>
                    <a:pt x="1644" y="41548"/>
                    <a:pt x="1418" y="41263"/>
                    <a:pt x="1442" y="40953"/>
                  </a:cubicBezTo>
                  <a:cubicBezTo>
                    <a:pt x="1465" y="40751"/>
                    <a:pt x="1144" y="40560"/>
                    <a:pt x="1442" y="40346"/>
                  </a:cubicBezTo>
                  <a:cubicBezTo>
                    <a:pt x="1394" y="40298"/>
                    <a:pt x="1346" y="40251"/>
                    <a:pt x="1299" y="40203"/>
                  </a:cubicBezTo>
                  <a:cubicBezTo>
                    <a:pt x="1239" y="40131"/>
                    <a:pt x="1227" y="40084"/>
                    <a:pt x="1275" y="39977"/>
                  </a:cubicBezTo>
                  <a:cubicBezTo>
                    <a:pt x="1346" y="39810"/>
                    <a:pt x="1430" y="39548"/>
                    <a:pt x="1346" y="39441"/>
                  </a:cubicBezTo>
                  <a:cubicBezTo>
                    <a:pt x="1108" y="39096"/>
                    <a:pt x="1299" y="38750"/>
                    <a:pt x="1287" y="38405"/>
                  </a:cubicBezTo>
                  <a:cubicBezTo>
                    <a:pt x="1251" y="37691"/>
                    <a:pt x="1334" y="36976"/>
                    <a:pt x="1287" y="36262"/>
                  </a:cubicBezTo>
                  <a:cubicBezTo>
                    <a:pt x="1239" y="35750"/>
                    <a:pt x="1263" y="35250"/>
                    <a:pt x="1370" y="34738"/>
                  </a:cubicBezTo>
                  <a:cubicBezTo>
                    <a:pt x="1394" y="34631"/>
                    <a:pt x="1311" y="34500"/>
                    <a:pt x="1323" y="34381"/>
                  </a:cubicBezTo>
                  <a:cubicBezTo>
                    <a:pt x="1370" y="33928"/>
                    <a:pt x="1382" y="33476"/>
                    <a:pt x="1513" y="33059"/>
                  </a:cubicBezTo>
                  <a:cubicBezTo>
                    <a:pt x="1573" y="32857"/>
                    <a:pt x="1525" y="32690"/>
                    <a:pt x="1549" y="32500"/>
                  </a:cubicBezTo>
                  <a:cubicBezTo>
                    <a:pt x="1668" y="31607"/>
                    <a:pt x="1751" y="30690"/>
                    <a:pt x="1918" y="29797"/>
                  </a:cubicBezTo>
                  <a:cubicBezTo>
                    <a:pt x="1977" y="29487"/>
                    <a:pt x="1930" y="29130"/>
                    <a:pt x="2037" y="28832"/>
                  </a:cubicBezTo>
                  <a:cubicBezTo>
                    <a:pt x="2144" y="28535"/>
                    <a:pt x="2108" y="28178"/>
                    <a:pt x="2275" y="27916"/>
                  </a:cubicBezTo>
                  <a:cubicBezTo>
                    <a:pt x="2394" y="27761"/>
                    <a:pt x="2251" y="27701"/>
                    <a:pt x="2275" y="27606"/>
                  </a:cubicBezTo>
                  <a:cubicBezTo>
                    <a:pt x="2406" y="27094"/>
                    <a:pt x="2680" y="26618"/>
                    <a:pt x="2644" y="26070"/>
                  </a:cubicBezTo>
                  <a:cubicBezTo>
                    <a:pt x="2918" y="25749"/>
                    <a:pt x="2930" y="25320"/>
                    <a:pt x="3037" y="24939"/>
                  </a:cubicBezTo>
                  <a:cubicBezTo>
                    <a:pt x="3228" y="24284"/>
                    <a:pt x="3478" y="23653"/>
                    <a:pt x="3656" y="23010"/>
                  </a:cubicBezTo>
                  <a:cubicBezTo>
                    <a:pt x="3704" y="22808"/>
                    <a:pt x="3990" y="22748"/>
                    <a:pt x="3918" y="22475"/>
                  </a:cubicBezTo>
                  <a:cubicBezTo>
                    <a:pt x="3894" y="22391"/>
                    <a:pt x="3990" y="22296"/>
                    <a:pt x="3990" y="22201"/>
                  </a:cubicBezTo>
                  <a:cubicBezTo>
                    <a:pt x="3978" y="21891"/>
                    <a:pt x="4347" y="21736"/>
                    <a:pt x="4287" y="21415"/>
                  </a:cubicBezTo>
                  <a:cubicBezTo>
                    <a:pt x="4502" y="21343"/>
                    <a:pt x="4466" y="21117"/>
                    <a:pt x="4561" y="20962"/>
                  </a:cubicBezTo>
                  <a:cubicBezTo>
                    <a:pt x="4656" y="20820"/>
                    <a:pt x="4716" y="20641"/>
                    <a:pt x="4775" y="20462"/>
                  </a:cubicBezTo>
                  <a:cubicBezTo>
                    <a:pt x="4847" y="20272"/>
                    <a:pt x="4906" y="20081"/>
                    <a:pt x="4990" y="19891"/>
                  </a:cubicBezTo>
                  <a:cubicBezTo>
                    <a:pt x="5013" y="19831"/>
                    <a:pt x="5061" y="19784"/>
                    <a:pt x="5109" y="19724"/>
                  </a:cubicBezTo>
                  <a:cubicBezTo>
                    <a:pt x="5192" y="19605"/>
                    <a:pt x="5311" y="19486"/>
                    <a:pt x="5359" y="19343"/>
                  </a:cubicBezTo>
                  <a:cubicBezTo>
                    <a:pt x="5478" y="18998"/>
                    <a:pt x="5502" y="18617"/>
                    <a:pt x="5847" y="18391"/>
                  </a:cubicBezTo>
                  <a:cubicBezTo>
                    <a:pt x="5775" y="18093"/>
                    <a:pt x="6168" y="17974"/>
                    <a:pt x="6121" y="17664"/>
                  </a:cubicBezTo>
                  <a:cubicBezTo>
                    <a:pt x="6109" y="17545"/>
                    <a:pt x="6180" y="17343"/>
                    <a:pt x="6395" y="17307"/>
                  </a:cubicBezTo>
                  <a:cubicBezTo>
                    <a:pt x="6609" y="17283"/>
                    <a:pt x="6371" y="17093"/>
                    <a:pt x="6514" y="16998"/>
                  </a:cubicBezTo>
                  <a:cubicBezTo>
                    <a:pt x="6621" y="16926"/>
                    <a:pt x="6668" y="16771"/>
                    <a:pt x="6740" y="16652"/>
                  </a:cubicBezTo>
                  <a:cubicBezTo>
                    <a:pt x="6883" y="16426"/>
                    <a:pt x="7002" y="16188"/>
                    <a:pt x="7145" y="15974"/>
                  </a:cubicBezTo>
                  <a:cubicBezTo>
                    <a:pt x="7264" y="15807"/>
                    <a:pt x="7383" y="15628"/>
                    <a:pt x="7538" y="15497"/>
                  </a:cubicBezTo>
                  <a:cubicBezTo>
                    <a:pt x="7645" y="15414"/>
                    <a:pt x="7252" y="15331"/>
                    <a:pt x="7550" y="15295"/>
                  </a:cubicBezTo>
                  <a:cubicBezTo>
                    <a:pt x="7740" y="15283"/>
                    <a:pt x="7573" y="15069"/>
                    <a:pt x="7728" y="15009"/>
                  </a:cubicBezTo>
                  <a:cubicBezTo>
                    <a:pt x="7835" y="14974"/>
                    <a:pt x="7907" y="14855"/>
                    <a:pt x="7978" y="14771"/>
                  </a:cubicBezTo>
                  <a:cubicBezTo>
                    <a:pt x="8026" y="14724"/>
                    <a:pt x="8085" y="14664"/>
                    <a:pt x="8109" y="14605"/>
                  </a:cubicBezTo>
                  <a:cubicBezTo>
                    <a:pt x="8204" y="14390"/>
                    <a:pt x="8240" y="14081"/>
                    <a:pt x="8407" y="13985"/>
                  </a:cubicBezTo>
                  <a:cubicBezTo>
                    <a:pt x="8597" y="13878"/>
                    <a:pt x="8823" y="13771"/>
                    <a:pt x="8931" y="13604"/>
                  </a:cubicBezTo>
                  <a:cubicBezTo>
                    <a:pt x="9324" y="12973"/>
                    <a:pt x="10014" y="12628"/>
                    <a:pt x="10383" y="11973"/>
                  </a:cubicBezTo>
                  <a:cubicBezTo>
                    <a:pt x="10526" y="11723"/>
                    <a:pt x="10848" y="11568"/>
                    <a:pt x="11086" y="11366"/>
                  </a:cubicBezTo>
                  <a:cubicBezTo>
                    <a:pt x="11181" y="11295"/>
                    <a:pt x="11336" y="11211"/>
                    <a:pt x="11336" y="11116"/>
                  </a:cubicBezTo>
                  <a:cubicBezTo>
                    <a:pt x="11371" y="10795"/>
                    <a:pt x="11645" y="10723"/>
                    <a:pt x="11824" y="10556"/>
                  </a:cubicBezTo>
                  <a:cubicBezTo>
                    <a:pt x="11991" y="10402"/>
                    <a:pt x="12264" y="10366"/>
                    <a:pt x="12241" y="10056"/>
                  </a:cubicBezTo>
                  <a:cubicBezTo>
                    <a:pt x="12241" y="10009"/>
                    <a:pt x="12383" y="9961"/>
                    <a:pt x="12443" y="9902"/>
                  </a:cubicBezTo>
                  <a:cubicBezTo>
                    <a:pt x="12764" y="9592"/>
                    <a:pt x="13110" y="9330"/>
                    <a:pt x="13312" y="8913"/>
                  </a:cubicBezTo>
                  <a:cubicBezTo>
                    <a:pt x="13384" y="8770"/>
                    <a:pt x="13562" y="8675"/>
                    <a:pt x="13705" y="8568"/>
                  </a:cubicBezTo>
                  <a:cubicBezTo>
                    <a:pt x="13884" y="8437"/>
                    <a:pt x="14098" y="8354"/>
                    <a:pt x="14241" y="8199"/>
                  </a:cubicBezTo>
                  <a:cubicBezTo>
                    <a:pt x="14408" y="8020"/>
                    <a:pt x="14586" y="7925"/>
                    <a:pt x="14812" y="7878"/>
                  </a:cubicBezTo>
                  <a:cubicBezTo>
                    <a:pt x="14884" y="7866"/>
                    <a:pt x="14943" y="7806"/>
                    <a:pt x="14979" y="7747"/>
                  </a:cubicBezTo>
                  <a:cubicBezTo>
                    <a:pt x="15181" y="7449"/>
                    <a:pt x="15455" y="7282"/>
                    <a:pt x="15812" y="7246"/>
                  </a:cubicBezTo>
                  <a:cubicBezTo>
                    <a:pt x="15896" y="7235"/>
                    <a:pt x="16003" y="7175"/>
                    <a:pt x="16039" y="7104"/>
                  </a:cubicBezTo>
                  <a:cubicBezTo>
                    <a:pt x="16217" y="6758"/>
                    <a:pt x="16574" y="6687"/>
                    <a:pt x="16860" y="6496"/>
                  </a:cubicBezTo>
                  <a:cubicBezTo>
                    <a:pt x="17158" y="6282"/>
                    <a:pt x="17491" y="6127"/>
                    <a:pt x="17813" y="5961"/>
                  </a:cubicBezTo>
                  <a:cubicBezTo>
                    <a:pt x="18003" y="5853"/>
                    <a:pt x="18229" y="5877"/>
                    <a:pt x="18384" y="5699"/>
                  </a:cubicBezTo>
                  <a:cubicBezTo>
                    <a:pt x="18539" y="5532"/>
                    <a:pt x="18753" y="5437"/>
                    <a:pt x="18932" y="5318"/>
                  </a:cubicBezTo>
                  <a:cubicBezTo>
                    <a:pt x="19051" y="5234"/>
                    <a:pt x="19182" y="5187"/>
                    <a:pt x="19289" y="5091"/>
                  </a:cubicBezTo>
                  <a:cubicBezTo>
                    <a:pt x="19444" y="4925"/>
                    <a:pt x="19777" y="5103"/>
                    <a:pt x="19849" y="4794"/>
                  </a:cubicBezTo>
                  <a:cubicBezTo>
                    <a:pt x="20087" y="4794"/>
                    <a:pt x="20194" y="4520"/>
                    <a:pt x="20337" y="4496"/>
                  </a:cubicBezTo>
                  <a:cubicBezTo>
                    <a:pt x="20682" y="4413"/>
                    <a:pt x="20908" y="4163"/>
                    <a:pt x="21206" y="4044"/>
                  </a:cubicBezTo>
                  <a:cubicBezTo>
                    <a:pt x="21396" y="3960"/>
                    <a:pt x="21635" y="3996"/>
                    <a:pt x="21718" y="3746"/>
                  </a:cubicBezTo>
                  <a:cubicBezTo>
                    <a:pt x="21718" y="3743"/>
                    <a:pt x="21725" y="3741"/>
                    <a:pt x="21736" y="3741"/>
                  </a:cubicBezTo>
                  <a:cubicBezTo>
                    <a:pt x="21764" y="3741"/>
                    <a:pt x="21815" y="3750"/>
                    <a:pt x="21849" y="3758"/>
                  </a:cubicBezTo>
                  <a:cubicBezTo>
                    <a:pt x="21903" y="3767"/>
                    <a:pt x="21964" y="3790"/>
                    <a:pt x="22006" y="3790"/>
                  </a:cubicBezTo>
                  <a:cubicBezTo>
                    <a:pt x="22019" y="3790"/>
                    <a:pt x="22031" y="3787"/>
                    <a:pt x="22039" y="3782"/>
                  </a:cubicBezTo>
                  <a:cubicBezTo>
                    <a:pt x="22385" y="3520"/>
                    <a:pt x="22766" y="3329"/>
                    <a:pt x="23182" y="3210"/>
                  </a:cubicBezTo>
                  <a:cubicBezTo>
                    <a:pt x="23290" y="3186"/>
                    <a:pt x="23397" y="3115"/>
                    <a:pt x="23480" y="3044"/>
                  </a:cubicBezTo>
                  <a:cubicBezTo>
                    <a:pt x="23537" y="2994"/>
                    <a:pt x="23581" y="2953"/>
                    <a:pt x="23630" y="2953"/>
                  </a:cubicBezTo>
                  <a:cubicBezTo>
                    <a:pt x="23663" y="2953"/>
                    <a:pt x="23699" y="2972"/>
                    <a:pt x="23742" y="3020"/>
                  </a:cubicBezTo>
                  <a:cubicBezTo>
                    <a:pt x="23768" y="3037"/>
                    <a:pt x="23826" y="3048"/>
                    <a:pt x="23860" y="3048"/>
                  </a:cubicBezTo>
                  <a:cubicBezTo>
                    <a:pt x="23873" y="3048"/>
                    <a:pt x="23882" y="3047"/>
                    <a:pt x="23885" y="3044"/>
                  </a:cubicBezTo>
                  <a:cubicBezTo>
                    <a:pt x="23965" y="2905"/>
                    <a:pt x="24059" y="2824"/>
                    <a:pt x="24172" y="2824"/>
                  </a:cubicBezTo>
                  <a:cubicBezTo>
                    <a:pt x="24243" y="2824"/>
                    <a:pt x="24322" y="2856"/>
                    <a:pt x="24409" y="2925"/>
                  </a:cubicBezTo>
                  <a:cubicBezTo>
                    <a:pt x="24413" y="2928"/>
                    <a:pt x="24418" y="2930"/>
                    <a:pt x="24426" y="2930"/>
                  </a:cubicBezTo>
                  <a:cubicBezTo>
                    <a:pt x="24465" y="2930"/>
                    <a:pt x="24545" y="2883"/>
                    <a:pt x="24575" y="2853"/>
                  </a:cubicBezTo>
                  <a:cubicBezTo>
                    <a:pt x="24671" y="2758"/>
                    <a:pt x="24730" y="2651"/>
                    <a:pt x="24814" y="2555"/>
                  </a:cubicBezTo>
                  <a:cubicBezTo>
                    <a:pt x="24896" y="2462"/>
                    <a:pt x="24946" y="2412"/>
                    <a:pt x="24988" y="2412"/>
                  </a:cubicBezTo>
                  <a:cubicBezTo>
                    <a:pt x="25037" y="2412"/>
                    <a:pt x="25077" y="2480"/>
                    <a:pt x="25147" y="2627"/>
                  </a:cubicBezTo>
                  <a:cubicBezTo>
                    <a:pt x="25159" y="2663"/>
                    <a:pt x="25195" y="2686"/>
                    <a:pt x="25230" y="2722"/>
                  </a:cubicBezTo>
                  <a:cubicBezTo>
                    <a:pt x="25242" y="2674"/>
                    <a:pt x="25230" y="2591"/>
                    <a:pt x="25254" y="2579"/>
                  </a:cubicBezTo>
                  <a:cubicBezTo>
                    <a:pt x="25385" y="2532"/>
                    <a:pt x="25516" y="2472"/>
                    <a:pt x="25635" y="2472"/>
                  </a:cubicBezTo>
                  <a:cubicBezTo>
                    <a:pt x="25885" y="2460"/>
                    <a:pt x="26052" y="2377"/>
                    <a:pt x="26147" y="2151"/>
                  </a:cubicBezTo>
                  <a:cubicBezTo>
                    <a:pt x="26190" y="2057"/>
                    <a:pt x="26233" y="1985"/>
                    <a:pt x="26295" y="1985"/>
                  </a:cubicBezTo>
                  <a:cubicBezTo>
                    <a:pt x="26335" y="1985"/>
                    <a:pt x="26384" y="2016"/>
                    <a:pt x="26445" y="2091"/>
                  </a:cubicBezTo>
                  <a:cubicBezTo>
                    <a:pt x="26507" y="2169"/>
                    <a:pt x="26584" y="2211"/>
                    <a:pt x="26674" y="2211"/>
                  </a:cubicBezTo>
                  <a:cubicBezTo>
                    <a:pt x="26721" y="2211"/>
                    <a:pt x="26772" y="2199"/>
                    <a:pt x="26826" y="2174"/>
                  </a:cubicBezTo>
                  <a:cubicBezTo>
                    <a:pt x="27076" y="2067"/>
                    <a:pt x="27409" y="2210"/>
                    <a:pt x="27612" y="1936"/>
                  </a:cubicBezTo>
                  <a:cubicBezTo>
                    <a:pt x="27668" y="1959"/>
                    <a:pt x="27723" y="1968"/>
                    <a:pt x="27776" y="1968"/>
                  </a:cubicBezTo>
                  <a:cubicBezTo>
                    <a:pt x="28001" y="1968"/>
                    <a:pt x="28200" y="1801"/>
                    <a:pt x="28421" y="1782"/>
                  </a:cubicBezTo>
                  <a:cubicBezTo>
                    <a:pt x="28886" y="1734"/>
                    <a:pt x="29350" y="1615"/>
                    <a:pt x="29826" y="1555"/>
                  </a:cubicBezTo>
                  <a:cubicBezTo>
                    <a:pt x="29909" y="1543"/>
                    <a:pt x="30005" y="1543"/>
                    <a:pt x="30076" y="1508"/>
                  </a:cubicBezTo>
                  <a:cubicBezTo>
                    <a:pt x="30338" y="1377"/>
                    <a:pt x="30612" y="1353"/>
                    <a:pt x="30898" y="1329"/>
                  </a:cubicBezTo>
                  <a:cubicBezTo>
                    <a:pt x="30931" y="1326"/>
                    <a:pt x="30965" y="1325"/>
                    <a:pt x="30999" y="1325"/>
                  </a:cubicBezTo>
                  <a:cubicBezTo>
                    <a:pt x="31071" y="1325"/>
                    <a:pt x="31146" y="1329"/>
                    <a:pt x="31220" y="1329"/>
                  </a:cubicBezTo>
                  <a:cubicBezTo>
                    <a:pt x="31381" y="1329"/>
                    <a:pt x="31543" y="1308"/>
                    <a:pt x="31683" y="1174"/>
                  </a:cubicBezTo>
                  <a:cubicBezTo>
                    <a:pt x="31734" y="1124"/>
                    <a:pt x="31827" y="1109"/>
                    <a:pt x="31919" y="1109"/>
                  </a:cubicBezTo>
                  <a:cubicBezTo>
                    <a:pt x="31957" y="1109"/>
                    <a:pt x="31994" y="1111"/>
                    <a:pt x="32029" y="1115"/>
                  </a:cubicBezTo>
                  <a:cubicBezTo>
                    <a:pt x="32242" y="1125"/>
                    <a:pt x="32454" y="1129"/>
                    <a:pt x="32666" y="1129"/>
                  </a:cubicBezTo>
                  <a:cubicBezTo>
                    <a:pt x="33223" y="1129"/>
                    <a:pt x="33778" y="1098"/>
                    <a:pt x="34339" y="1055"/>
                  </a:cubicBezTo>
                  <a:cubicBezTo>
                    <a:pt x="34408" y="1049"/>
                    <a:pt x="34478" y="1046"/>
                    <a:pt x="34548" y="1046"/>
                  </a:cubicBezTo>
                  <a:close/>
                  <a:moveTo>
                    <a:pt x="34474" y="1"/>
                  </a:moveTo>
                  <a:cubicBezTo>
                    <a:pt x="34134" y="1"/>
                    <a:pt x="33802" y="110"/>
                    <a:pt x="33469" y="127"/>
                  </a:cubicBezTo>
                  <a:cubicBezTo>
                    <a:pt x="32981" y="150"/>
                    <a:pt x="32469" y="138"/>
                    <a:pt x="31969" y="246"/>
                  </a:cubicBezTo>
                  <a:cubicBezTo>
                    <a:pt x="31541" y="341"/>
                    <a:pt x="31076" y="222"/>
                    <a:pt x="30648" y="400"/>
                  </a:cubicBezTo>
                  <a:cubicBezTo>
                    <a:pt x="30588" y="427"/>
                    <a:pt x="30524" y="435"/>
                    <a:pt x="30458" y="435"/>
                  </a:cubicBezTo>
                  <a:cubicBezTo>
                    <a:pt x="30378" y="435"/>
                    <a:pt x="30297" y="424"/>
                    <a:pt x="30219" y="424"/>
                  </a:cubicBezTo>
                  <a:cubicBezTo>
                    <a:pt x="30168" y="424"/>
                    <a:pt x="30108" y="398"/>
                    <a:pt x="30055" y="398"/>
                  </a:cubicBezTo>
                  <a:cubicBezTo>
                    <a:pt x="30046" y="398"/>
                    <a:pt x="30037" y="399"/>
                    <a:pt x="30029" y="400"/>
                  </a:cubicBezTo>
                  <a:cubicBezTo>
                    <a:pt x="29648" y="484"/>
                    <a:pt x="29267" y="567"/>
                    <a:pt x="28874" y="650"/>
                  </a:cubicBezTo>
                  <a:cubicBezTo>
                    <a:pt x="28135" y="829"/>
                    <a:pt x="27373" y="912"/>
                    <a:pt x="26635" y="1162"/>
                  </a:cubicBezTo>
                  <a:cubicBezTo>
                    <a:pt x="26445" y="1222"/>
                    <a:pt x="26242" y="1270"/>
                    <a:pt x="26040" y="1317"/>
                  </a:cubicBezTo>
                  <a:cubicBezTo>
                    <a:pt x="25945" y="1341"/>
                    <a:pt x="25838" y="1365"/>
                    <a:pt x="25742" y="1401"/>
                  </a:cubicBezTo>
                  <a:cubicBezTo>
                    <a:pt x="25373" y="1531"/>
                    <a:pt x="25016" y="1674"/>
                    <a:pt x="24647" y="1805"/>
                  </a:cubicBezTo>
                  <a:cubicBezTo>
                    <a:pt x="24242" y="1936"/>
                    <a:pt x="23825" y="2020"/>
                    <a:pt x="23432" y="2163"/>
                  </a:cubicBezTo>
                  <a:cubicBezTo>
                    <a:pt x="23004" y="2305"/>
                    <a:pt x="22611" y="2555"/>
                    <a:pt x="22182" y="2663"/>
                  </a:cubicBezTo>
                  <a:cubicBezTo>
                    <a:pt x="21694" y="2794"/>
                    <a:pt x="21266" y="2996"/>
                    <a:pt x="20849" y="3270"/>
                  </a:cubicBezTo>
                  <a:cubicBezTo>
                    <a:pt x="20782" y="3314"/>
                    <a:pt x="20694" y="3390"/>
                    <a:pt x="20635" y="3390"/>
                  </a:cubicBezTo>
                  <a:cubicBezTo>
                    <a:pt x="20631" y="3390"/>
                    <a:pt x="20626" y="3390"/>
                    <a:pt x="20623" y="3389"/>
                  </a:cubicBezTo>
                  <a:cubicBezTo>
                    <a:pt x="20579" y="3377"/>
                    <a:pt x="20537" y="3371"/>
                    <a:pt x="20497" y="3371"/>
                  </a:cubicBezTo>
                  <a:cubicBezTo>
                    <a:pt x="20171" y="3371"/>
                    <a:pt x="19976" y="3739"/>
                    <a:pt x="19661" y="3739"/>
                  </a:cubicBezTo>
                  <a:cubicBezTo>
                    <a:pt x="19641" y="3739"/>
                    <a:pt x="19620" y="3737"/>
                    <a:pt x="19599" y="3734"/>
                  </a:cubicBezTo>
                  <a:cubicBezTo>
                    <a:pt x="19384" y="4127"/>
                    <a:pt x="18849" y="3996"/>
                    <a:pt x="18599" y="4318"/>
                  </a:cubicBezTo>
                  <a:cubicBezTo>
                    <a:pt x="18585" y="4317"/>
                    <a:pt x="18571" y="4317"/>
                    <a:pt x="18558" y="4317"/>
                  </a:cubicBezTo>
                  <a:cubicBezTo>
                    <a:pt x="18329" y="4317"/>
                    <a:pt x="18165" y="4414"/>
                    <a:pt x="18075" y="4639"/>
                  </a:cubicBezTo>
                  <a:cubicBezTo>
                    <a:pt x="18053" y="4671"/>
                    <a:pt x="17994" y="4712"/>
                    <a:pt x="17948" y="4712"/>
                  </a:cubicBezTo>
                  <a:cubicBezTo>
                    <a:pt x="17942" y="4712"/>
                    <a:pt x="17937" y="4712"/>
                    <a:pt x="17932" y="4710"/>
                  </a:cubicBezTo>
                  <a:cubicBezTo>
                    <a:pt x="17896" y="4702"/>
                    <a:pt x="17861" y="4699"/>
                    <a:pt x="17827" y="4699"/>
                  </a:cubicBezTo>
                  <a:cubicBezTo>
                    <a:pt x="17617" y="4699"/>
                    <a:pt x="17450" y="4843"/>
                    <a:pt x="17265" y="4925"/>
                  </a:cubicBezTo>
                  <a:cubicBezTo>
                    <a:pt x="16896" y="5080"/>
                    <a:pt x="16610" y="5413"/>
                    <a:pt x="16205" y="5496"/>
                  </a:cubicBezTo>
                  <a:cubicBezTo>
                    <a:pt x="16205" y="5794"/>
                    <a:pt x="15872" y="5758"/>
                    <a:pt x="15753" y="5925"/>
                  </a:cubicBezTo>
                  <a:cubicBezTo>
                    <a:pt x="15726" y="5917"/>
                    <a:pt x="15702" y="5914"/>
                    <a:pt x="15680" y="5914"/>
                  </a:cubicBezTo>
                  <a:cubicBezTo>
                    <a:pt x="15465" y="5914"/>
                    <a:pt x="15445" y="6246"/>
                    <a:pt x="15229" y="6246"/>
                  </a:cubicBezTo>
                  <a:cubicBezTo>
                    <a:pt x="15221" y="6246"/>
                    <a:pt x="15213" y="6246"/>
                    <a:pt x="15206" y="6246"/>
                  </a:cubicBezTo>
                  <a:cubicBezTo>
                    <a:pt x="14959" y="6246"/>
                    <a:pt x="14819" y="6430"/>
                    <a:pt x="14658" y="6580"/>
                  </a:cubicBezTo>
                  <a:cubicBezTo>
                    <a:pt x="14562" y="6675"/>
                    <a:pt x="14419" y="6735"/>
                    <a:pt x="14300" y="6806"/>
                  </a:cubicBezTo>
                  <a:cubicBezTo>
                    <a:pt x="14134" y="6913"/>
                    <a:pt x="13991" y="7044"/>
                    <a:pt x="13824" y="7139"/>
                  </a:cubicBezTo>
                  <a:cubicBezTo>
                    <a:pt x="13705" y="7211"/>
                    <a:pt x="14086" y="7270"/>
                    <a:pt x="13824" y="7306"/>
                  </a:cubicBezTo>
                  <a:cubicBezTo>
                    <a:pt x="13538" y="7342"/>
                    <a:pt x="13324" y="7497"/>
                    <a:pt x="13134" y="7687"/>
                  </a:cubicBezTo>
                  <a:cubicBezTo>
                    <a:pt x="12776" y="8056"/>
                    <a:pt x="12312" y="8306"/>
                    <a:pt x="12014" y="8723"/>
                  </a:cubicBezTo>
                  <a:cubicBezTo>
                    <a:pt x="11848" y="8961"/>
                    <a:pt x="11657" y="9151"/>
                    <a:pt x="11407" y="9306"/>
                  </a:cubicBezTo>
                  <a:cubicBezTo>
                    <a:pt x="11121" y="9485"/>
                    <a:pt x="10883" y="9735"/>
                    <a:pt x="10645" y="9973"/>
                  </a:cubicBezTo>
                  <a:cubicBezTo>
                    <a:pt x="10264" y="10390"/>
                    <a:pt x="9907" y="10818"/>
                    <a:pt x="9550" y="11259"/>
                  </a:cubicBezTo>
                  <a:cubicBezTo>
                    <a:pt x="9407" y="11414"/>
                    <a:pt x="9324" y="11652"/>
                    <a:pt x="9145" y="11747"/>
                  </a:cubicBezTo>
                  <a:cubicBezTo>
                    <a:pt x="8943" y="11866"/>
                    <a:pt x="8728" y="11914"/>
                    <a:pt x="8812" y="12223"/>
                  </a:cubicBezTo>
                  <a:cubicBezTo>
                    <a:pt x="8823" y="12235"/>
                    <a:pt x="8728" y="12271"/>
                    <a:pt x="8693" y="12319"/>
                  </a:cubicBezTo>
                  <a:cubicBezTo>
                    <a:pt x="8514" y="12521"/>
                    <a:pt x="8121" y="12569"/>
                    <a:pt x="8157" y="12973"/>
                  </a:cubicBezTo>
                  <a:cubicBezTo>
                    <a:pt x="8157" y="12985"/>
                    <a:pt x="8097" y="13033"/>
                    <a:pt x="8073" y="13033"/>
                  </a:cubicBezTo>
                  <a:cubicBezTo>
                    <a:pt x="8030" y="13016"/>
                    <a:pt x="7995" y="13009"/>
                    <a:pt x="7966" y="13009"/>
                  </a:cubicBezTo>
                  <a:cubicBezTo>
                    <a:pt x="7829" y="13009"/>
                    <a:pt x="7835" y="13175"/>
                    <a:pt x="7776" y="13283"/>
                  </a:cubicBezTo>
                  <a:cubicBezTo>
                    <a:pt x="7669" y="13485"/>
                    <a:pt x="7597" y="13795"/>
                    <a:pt x="7430" y="13854"/>
                  </a:cubicBezTo>
                  <a:cubicBezTo>
                    <a:pt x="7145" y="13973"/>
                    <a:pt x="7252" y="14259"/>
                    <a:pt x="7097" y="14390"/>
                  </a:cubicBezTo>
                  <a:cubicBezTo>
                    <a:pt x="7049" y="14426"/>
                    <a:pt x="6990" y="14426"/>
                    <a:pt x="6954" y="14462"/>
                  </a:cubicBezTo>
                  <a:cubicBezTo>
                    <a:pt x="6871" y="14557"/>
                    <a:pt x="6788" y="14640"/>
                    <a:pt x="6740" y="14747"/>
                  </a:cubicBezTo>
                  <a:cubicBezTo>
                    <a:pt x="6645" y="14902"/>
                    <a:pt x="6585" y="15093"/>
                    <a:pt x="6478" y="15247"/>
                  </a:cubicBezTo>
                  <a:cubicBezTo>
                    <a:pt x="6073" y="15783"/>
                    <a:pt x="5704" y="16331"/>
                    <a:pt x="5418" y="16950"/>
                  </a:cubicBezTo>
                  <a:cubicBezTo>
                    <a:pt x="5299" y="17200"/>
                    <a:pt x="5061" y="17391"/>
                    <a:pt x="5097" y="17712"/>
                  </a:cubicBezTo>
                  <a:cubicBezTo>
                    <a:pt x="4740" y="17855"/>
                    <a:pt x="4883" y="18379"/>
                    <a:pt x="4502" y="18510"/>
                  </a:cubicBezTo>
                  <a:cubicBezTo>
                    <a:pt x="4573" y="18998"/>
                    <a:pt x="4061" y="19248"/>
                    <a:pt x="4013" y="19700"/>
                  </a:cubicBezTo>
                  <a:cubicBezTo>
                    <a:pt x="4013" y="19784"/>
                    <a:pt x="3990" y="19891"/>
                    <a:pt x="3930" y="19939"/>
                  </a:cubicBezTo>
                  <a:cubicBezTo>
                    <a:pt x="3609" y="20177"/>
                    <a:pt x="3763" y="20677"/>
                    <a:pt x="3406" y="20879"/>
                  </a:cubicBezTo>
                  <a:cubicBezTo>
                    <a:pt x="3489" y="21224"/>
                    <a:pt x="3168" y="21439"/>
                    <a:pt x="3156" y="21784"/>
                  </a:cubicBezTo>
                  <a:cubicBezTo>
                    <a:pt x="3144" y="22034"/>
                    <a:pt x="2906" y="22272"/>
                    <a:pt x="2811" y="22534"/>
                  </a:cubicBezTo>
                  <a:cubicBezTo>
                    <a:pt x="2525" y="23356"/>
                    <a:pt x="2275" y="24177"/>
                    <a:pt x="1954" y="24987"/>
                  </a:cubicBezTo>
                  <a:cubicBezTo>
                    <a:pt x="1751" y="25523"/>
                    <a:pt x="1656" y="26106"/>
                    <a:pt x="1477" y="26654"/>
                  </a:cubicBezTo>
                  <a:cubicBezTo>
                    <a:pt x="1275" y="27249"/>
                    <a:pt x="1323" y="27892"/>
                    <a:pt x="1013" y="28463"/>
                  </a:cubicBezTo>
                  <a:cubicBezTo>
                    <a:pt x="989" y="28511"/>
                    <a:pt x="1013" y="28606"/>
                    <a:pt x="1013" y="28678"/>
                  </a:cubicBezTo>
                  <a:cubicBezTo>
                    <a:pt x="989" y="28832"/>
                    <a:pt x="965" y="28987"/>
                    <a:pt x="930" y="29142"/>
                  </a:cubicBezTo>
                  <a:cubicBezTo>
                    <a:pt x="846" y="29571"/>
                    <a:pt x="751" y="29999"/>
                    <a:pt x="668" y="30428"/>
                  </a:cubicBezTo>
                  <a:cubicBezTo>
                    <a:pt x="513" y="31321"/>
                    <a:pt x="358" y="32202"/>
                    <a:pt x="203" y="33095"/>
                  </a:cubicBezTo>
                  <a:cubicBezTo>
                    <a:pt x="180" y="33238"/>
                    <a:pt x="191" y="33404"/>
                    <a:pt x="239" y="33547"/>
                  </a:cubicBezTo>
                  <a:cubicBezTo>
                    <a:pt x="287" y="33714"/>
                    <a:pt x="299" y="33845"/>
                    <a:pt x="144" y="33976"/>
                  </a:cubicBezTo>
                  <a:cubicBezTo>
                    <a:pt x="49" y="34059"/>
                    <a:pt x="120" y="34107"/>
                    <a:pt x="203" y="34166"/>
                  </a:cubicBezTo>
                  <a:cubicBezTo>
                    <a:pt x="311" y="34250"/>
                    <a:pt x="287" y="34357"/>
                    <a:pt x="203" y="34440"/>
                  </a:cubicBezTo>
                  <a:cubicBezTo>
                    <a:pt x="168" y="34488"/>
                    <a:pt x="108" y="34547"/>
                    <a:pt x="120" y="34559"/>
                  </a:cubicBezTo>
                  <a:cubicBezTo>
                    <a:pt x="263" y="34797"/>
                    <a:pt x="334" y="35024"/>
                    <a:pt x="60" y="35214"/>
                  </a:cubicBezTo>
                  <a:cubicBezTo>
                    <a:pt x="49" y="35226"/>
                    <a:pt x="60" y="35274"/>
                    <a:pt x="72" y="35309"/>
                  </a:cubicBezTo>
                  <a:cubicBezTo>
                    <a:pt x="215" y="35655"/>
                    <a:pt x="239" y="35762"/>
                    <a:pt x="144" y="36000"/>
                  </a:cubicBezTo>
                  <a:cubicBezTo>
                    <a:pt x="60" y="36191"/>
                    <a:pt x="25" y="36369"/>
                    <a:pt x="132" y="36560"/>
                  </a:cubicBezTo>
                  <a:cubicBezTo>
                    <a:pt x="156" y="36607"/>
                    <a:pt x="132" y="36691"/>
                    <a:pt x="120" y="36750"/>
                  </a:cubicBezTo>
                  <a:cubicBezTo>
                    <a:pt x="120" y="37095"/>
                    <a:pt x="1" y="37441"/>
                    <a:pt x="180" y="37774"/>
                  </a:cubicBezTo>
                  <a:cubicBezTo>
                    <a:pt x="203" y="37822"/>
                    <a:pt x="120" y="37905"/>
                    <a:pt x="120" y="37976"/>
                  </a:cubicBezTo>
                  <a:cubicBezTo>
                    <a:pt x="108" y="38060"/>
                    <a:pt x="132" y="38155"/>
                    <a:pt x="144" y="38238"/>
                  </a:cubicBezTo>
                  <a:cubicBezTo>
                    <a:pt x="168" y="38322"/>
                    <a:pt x="239" y="38429"/>
                    <a:pt x="215" y="38465"/>
                  </a:cubicBezTo>
                  <a:cubicBezTo>
                    <a:pt x="49" y="38643"/>
                    <a:pt x="299" y="38798"/>
                    <a:pt x="251" y="38977"/>
                  </a:cubicBezTo>
                  <a:cubicBezTo>
                    <a:pt x="191" y="39155"/>
                    <a:pt x="239" y="39358"/>
                    <a:pt x="227" y="39560"/>
                  </a:cubicBezTo>
                  <a:cubicBezTo>
                    <a:pt x="191" y="40227"/>
                    <a:pt x="322" y="40893"/>
                    <a:pt x="358" y="41572"/>
                  </a:cubicBezTo>
                  <a:cubicBezTo>
                    <a:pt x="382" y="41929"/>
                    <a:pt x="322" y="42298"/>
                    <a:pt x="596" y="42596"/>
                  </a:cubicBezTo>
                  <a:cubicBezTo>
                    <a:pt x="620" y="42632"/>
                    <a:pt x="572" y="42715"/>
                    <a:pt x="561" y="42787"/>
                  </a:cubicBezTo>
                  <a:cubicBezTo>
                    <a:pt x="549" y="42846"/>
                    <a:pt x="513" y="42929"/>
                    <a:pt x="537" y="42965"/>
                  </a:cubicBezTo>
                  <a:cubicBezTo>
                    <a:pt x="703" y="43215"/>
                    <a:pt x="453" y="43620"/>
                    <a:pt x="846" y="43787"/>
                  </a:cubicBezTo>
                  <a:cubicBezTo>
                    <a:pt x="882" y="43799"/>
                    <a:pt x="870" y="43918"/>
                    <a:pt x="882" y="43989"/>
                  </a:cubicBezTo>
                  <a:cubicBezTo>
                    <a:pt x="1001" y="44370"/>
                    <a:pt x="1013" y="44775"/>
                    <a:pt x="1156" y="45168"/>
                  </a:cubicBezTo>
                  <a:cubicBezTo>
                    <a:pt x="1263" y="45465"/>
                    <a:pt x="1323" y="45787"/>
                    <a:pt x="1430" y="46096"/>
                  </a:cubicBezTo>
                  <a:cubicBezTo>
                    <a:pt x="1573" y="46537"/>
                    <a:pt x="1644" y="47013"/>
                    <a:pt x="1763" y="47466"/>
                  </a:cubicBezTo>
                  <a:cubicBezTo>
                    <a:pt x="1882" y="47871"/>
                    <a:pt x="2144" y="48216"/>
                    <a:pt x="2204" y="48621"/>
                  </a:cubicBezTo>
                  <a:cubicBezTo>
                    <a:pt x="2251" y="48930"/>
                    <a:pt x="2394" y="49192"/>
                    <a:pt x="2501" y="49478"/>
                  </a:cubicBezTo>
                  <a:cubicBezTo>
                    <a:pt x="2585" y="49668"/>
                    <a:pt x="2597" y="49895"/>
                    <a:pt x="2680" y="50097"/>
                  </a:cubicBezTo>
                  <a:cubicBezTo>
                    <a:pt x="2775" y="50311"/>
                    <a:pt x="2930" y="50490"/>
                    <a:pt x="3001" y="50704"/>
                  </a:cubicBezTo>
                  <a:cubicBezTo>
                    <a:pt x="3061" y="50883"/>
                    <a:pt x="3025" y="51097"/>
                    <a:pt x="3097" y="51276"/>
                  </a:cubicBezTo>
                  <a:cubicBezTo>
                    <a:pt x="3156" y="51454"/>
                    <a:pt x="3323" y="51585"/>
                    <a:pt x="3394" y="51752"/>
                  </a:cubicBezTo>
                  <a:cubicBezTo>
                    <a:pt x="3537" y="52062"/>
                    <a:pt x="3644" y="52395"/>
                    <a:pt x="3787" y="52704"/>
                  </a:cubicBezTo>
                  <a:cubicBezTo>
                    <a:pt x="3978" y="53121"/>
                    <a:pt x="4216" y="53502"/>
                    <a:pt x="4371" y="53919"/>
                  </a:cubicBezTo>
                  <a:cubicBezTo>
                    <a:pt x="4513" y="54300"/>
                    <a:pt x="4632" y="54681"/>
                    <a:pt x="4942" y="54955"/>
                  </a:cubicBezTo>
                  <a:cubicBezTo>
                    <a:pt x="4966" y="54979"/>
                    <a:pt x="4990" y="55014"/>
                    <a:pt x="4990" y="55050"/>
                  </a:cubicBezTo>
                  <a:cubicBezTo>
                    <a:pt x="5073" y="55300"/>
                    <a:pt x="5204" y="55502"/>
                    <a:pt x="5371" y="55705"/>
                  </a:cubicBezTo>
                  <a:cubicBezTo>
                    <a:pt x="5514" y="55883"/>
                    <a:pt x="5621" y="56157"/>
                    <a:pt x="5764" y="56360"/>
                  </a:cubicBezTo>
                  <a:cubicBezTo>
                    <a:pt x="5859" y="56503"/>
                    <a:pt x="6014" y="56610"/>
                    <a:pt x="6109" y="56753"/>
                  </a:cubicBezTo>
                  <a:cubicBezTo>
                    <a:pt x="6228" y="56943"/>
                    <a:pt x="6264" y="57205"/>
                    <a:pt x="6418" y="57324"/>
                  </a:cubicBezTo>
                  <a:cubicBezTo>
                    <a:pt x="6633" y="57479"/>
                    <a:pt x="6657" y="57717"/>
                    <a:pt x="6799" y="57884"/>
                  </a:cubicBezTo>
                  <a:cubicBezTo>
                    <a:pt x="7133" y="58265"/>
                    <a:pt x="7383" y="58705"/>
                    <a:pt x="7692" y="59110"/>
                  </a:cubicBezTo>
                  <a:cubicBezTo>
                    <a:pt x="7740" y="59181"/>
                    <a:pt x="7847" y="59217"/>
                    <a:pt x="7883" y="59300"/>
                  </a:cubicBezTo>
                  <a:cubicBezTo>
                    <a:pt x="7931" y="59372"/>
                    <a:pt x="7823" y="59503"/>
                    <a:pt x="7966" y="59562"/>
                  </a:cubicBezTo>
                  <a:cubicBezTo>
                    <a:pt x="8431" y="59765"/>
                    <a:pt x="8585" y="60324"/>
                    <a:pt x="9074" y="60527"/>
                  </a:cubicBezTo>
                  <a:cubicBezTo>
                    <a:pt x="9264" y="60598"/>
                    <a:pt x="9419" y="60872"/>
                    <a:pt x="9502" y="61098"/>
                  </a:cubicBezTo>
                  <a:cubicBezTo>
                    <a:pt x="9550" y="61217"/>
                    <a:pt x="9800" y="61134"/>
                    <a:pt x="9728" y="61360"/>
                  </a:cubicBezTo>
                  <a:cubicBezTo>
                    <a:pt x="9705" y="61444"/>
                    <a:pt x="9895" y="61598"/>
                    <a:pt x="10002" y="61694"/>
                  </a:cubicBezTo>
                  <a:cubicBezTo>
                    <a:pt x="10109" y="61765"/>
                    <a:pt x="10252" y="61813"/>
                    <a:pt x="10371" y="61872"/>
                  </a:cubicBezTo>
                  <a:cubicBezTo>
                    <a:pt x="10431" y="61908"/>
                    <a:pt x="10478" y="61967"/>
                    <a:pt x="10526" y="62015"/>
                  </a:cubicBezTo>
                  <a:cubicBezTo>
                    <a:pt x="10645" y="62158"/>
                    <a:pt x="10740" y="62337"/>
                    <a:pt x="10895" y="62432"/>
                  </a:cubicBezTo>
                  <a:cubicBezTo>
                    <a:pt x="11526" y="62837"/>
                    <a:pt x="11991" y="63444"/>
                    <a:pt x="12562" y="63932"/>
                  </a:cubicBezTo>
                  <a:cubicBezTo>
                    <a:pt x="12800" y="64123"/>
                    <a:pt x="13026" y="64301"/>
                    <a:pt x="13300" y="64432"/>
                  </a:cubicBezTo>
                  <a:cubicBezTo>
                    <a:pt x="13384" y="64480"/>
                    <a:pt x="13479" y="64504"/>
                    <a:pt x="13526" y="64563"/>
                  </a:cubicBezTo>
                  <a:cubicBezTo>
                    <a:pt x="13872" y="64932"/>
                    <a:pt x="14300" y="65206"/>
                    <a:pt x="14669" y="65551"/>
                  </a:cubicBezTo>
                  <a:cubicBezTo>
                    <a:pt x="14967" y="65813"/>
                    <a:pt x="15396" y="65897"/>
                    <a:pt x="15586" y="66278"/>
                  </a:cubicBezTo>
                  <a:cubicBezTo>
                    <a:pt x="15634" y="66349"/>
                    <a:pt x="15753" y="66420"/>
                    <a:pt x="15860" y="66444"/>
                  </a:cubicBezTo>
                  <a:cubicBezTo>
                    <a:pt x="16205" y="66551"/>
                    <a:pt x="16467" y="66778"/>
                    <a:pt x="16741" y="66980"/>
                  </a:cubicBezTo>
                  <a:cubicBezTo>
                    <a:pt x="17086" y="67218"/>
                    <a:pt x="17432" y="67492"/>
                    <a:pt x="17789" y="67659"/>
                  </a:cubicBezTo>
                  <a:cubicBezTo>
                    <a:pt x="18456" y="67980"/>
                    <a:pt x="19063" y="68397"/>
                    <a:pt x="19765" y="68635"/>
                  </a:cubicBezTo>
                  <a:cubicBezTo>
                    <a:pt x="20230" y="68790"/>
                    <a:pt x="20658" y="69040"/>
                    <a:pt x="21111" y="69230"/>
                  </a:cubicBezTo>
                  <a:cubicBezTo>
                    <a:pt x="21861" y="69540"/>
                    <a:pt x="22623" y="69814"/>
                    <a:pt x="23421" y="69980"/>
                  </a:cubicBezTo>
                  <a:cubicBezTo>
                    <a:pt x="23587" y="70016"/>
                    <a:pt x="23802" y="69992"/>
                    <a:pt x="23933" y="70076"/>
                  </a:cubicBezTo>
                  <a:cubicBezTo>
                    <a:pt x="24444" y="70433"/>
                    <a:pt x="25064" y="70528"/>
                    <a:pt x="25623" y="70778"/>
                  </a:cubicBezTo>
                  <a:cubicBezTo>
                    <a:pt x="25968" y="70933"/>
                    <a:pt x="26349" y="70980"/>
                    <a:pt x="26683" y="71183"/>
                  </a:cubicBezTo>
                  <a:cubicBezTo>
                    <a:pt x="26901" y="71314"/>
                    <a:pt x="27180" y="71375"/>
                    <a:pt x="27427" y="71375"/>
                  </a:cubicBezTo>
                  <a:cubicBezTo>
                    <a:pt x="27449" y="71375"/>
                    <a:pt x="27471" y="71374"/>
                    <a:pt x="27492" y="71373"/>
                  </a:cubicBezTo>
                  <a:cubicBezTo>
                    <a:pt x="27498" y="71373"/>
                    <a:pt x="27503" y="71373"/>
                    <a:pt x="27509" y="71373"/>
                  </a:cubicBezTo>
                  <a:cubicBezTo>
                    <a:pt x="27759" y="71373"/>
                    <a:pt x="27948" y="71594"/>
                    <a:pt x="28187" y="71594"/>
                  </a:cubicBezTo>
                  <a:cubicBezTo>
                    <a:pt x="28235" y="71594"/>
                    <a:pt x="28285" y="71585"/>
                    <a:pt x="28338" y="71564"/>
                  </a:cubicBezTo>
                  <a:cubicBezTo>
                    <a:pt x="28564" y="71742"/>
                    <a:pt x="28850" y="71707"/>
                    <a:pt x="29112" y="71778"/>
                  </a:cubicBezTo>
                  <a:cubicBezTo>
                    <a:pt x="29552" y="71909"/>
                    <a:pt x="30005" y="71909"/>
                    <a:pt x="30457" y="72004"/>
                  </a:cubicBezTo>
                  <a:cubicBezTo>
                    <a:pt x="30587" y="72037"/>
                    <a:pt x="30717" y="72139"/>
                    <a:pt x="30838" y="72139"/>
                  </a:cubicBezTo>
                  <a:cubicBezTo>
                    <a:pt x="30850" y="72139"/>
                    <a:pt x="30862" y="72138"/>
                    <a:pt x="30874" y="72135"/>
                  </a:cubicBezTo>
                  <a:cubicBezTo>
                    <a:pt x="30918" y="72131"/>
                    <a:pt x="30962" y="72129"/>
                    <a:pt x="31005" y="72129"/>
                  </a:cubicBezTo>
                  <a:cubicBezTo>
                    <a:pt x="31442" y="72129"/>
                    <a:pt x="31846" y="72328"/>
                    <a:pt x="32279" y="72350"/>
                  </a:cubicBezTo>
                  <a:cubicBezTo>
                    <a:pt x="32445" y="72350"/>
                    <a:pt x="32612" y="72445"/>
                    <a:pt x="32791" y="72469"/>
                  </a:cubicBezTo>
                  <a:cubicBezTo>
                    <a:pt x="32803" y="72471"/>
                    <a:pt x="32816" y="72472"/>
                    <a:pt x="32829" y="72472"/>
                  </a:cubicBezTo>
                  <a:cubicBezTo>
                    <a:pt x="32907" y="72472"/>
                    <a:pt x="32985" y="72440"/>
                    <a:pt x="33067" y="72440"/>
                  </a:cubicBezTo>
                  <a:cubicBezTo>
                    <a:pt x="33135" y="72440"/>
                    <a:pt x="33205" y="72461"/>
                    <a:pt x="33279" y="72540"/>
                  </a:cubicBezTo>
                  <a:cubicBezTo>
                    <a:pt x="33295" y="72560"/>
                    <a:pt x="33327" y="72567"/>
                    <a:pt x="33367" y="72567"/>
                  </a:cubicBezTo>
                  <a:cubicBezTo>
                    <a:pt x="33462" y="72567"/>
                    <a:pt x="33608" y="72527"/>
                    <a:pt x="33724" y="72527"/>
                  </a:cubicBezTo>
                  <a:cubicBezTo>
                    <a:pt x="33735" y="72527"/>
                    <a:pt x="33745" y="72528"/>
                    <a:pt x="33755" y="72528"/>
                  </a:cubicBezTo>
                  <a:cubicBezTo>
                    <a:pt x="34053" y="72528"/>
                    <a:pt x="34350" y="72564"/>
                    <a:pt x="34648" y="72576"/>
                  </a:cubicBezTo>
                  <a:cubicBezTo>
                    <a:pt x="34728" y="72576"/>
                    <a:pt x="34802" y="72556"/>
                    <a:pt x="34879" y="72556"/>
                  </a:cubicBezTo>
                  <a:cubicBezTo>
                    <a:pt x="34905" y="72556"/>
                    <a:pt x="34931" y="72558"/>
                    <a:pt x="34958" y="72564"/>
                  </a:cubicBezTo>
                  <a:cubicBezTo>
                    <a:pt x="35014" y="72575"/>
                    <a:pt x="35104" y="72684"/>
                    <a:pt x="35132" y="72684"/>
                  </a:cubicBezTo>
                  <a:cubicBezTo>
                    <a:pt x="35134" y="72684"/>
                    <a:pt x="35135" y="72684"/>
                    <a:pt x="35136" y="72683"/>
                  </a:cubicBezTo>
                  <a:cubicBezTo>
                    <a:pt x="35247" y="72628"/>
                    <a:pt x="35357" y="72546"/>
                    <a:pt x="35461" y="72546"/>
                  </a:cubicBezTo>
                  <a:cubicBezTo>
                    <a:pt x="35514" y="72546"/>
                    <a:pt x="35564" y="72567"/>
                    <a:pt x="35613" y="72624"/>
                  </a:cubicBezTo>
                  <a:cubicBezTo>
                    <a:pt x="35668" y="72692"/>
                    <a:pt x="35719" y="72715"/>
                    <a:pt x="35768" y="72715"/>
                  </a:cubicBezTo>
                  <a:cubicBezTo>
                    <a:pt x="35869" y="72715"/>
                    <a:pt x="35964" y="72621"/>
                    <a:pt x="36075" y="72621"/>
                  </a:cubicBezTo>
                  <a:cubicBezTo>
                    <a:pt x="36099" y="72621"/>
                    <a:pt x="36123" y="72625"/>
                    <a:pt x="36148" y="72635"/>
                  </a:cubicBezTo>
                  <a:cubicBezTo>
                    <a:pt x="36293" y="72701"/>
                    <a:pt x="36474" y="72731"/>
                    <a:pt x="36652" y="72731"/>
                  </a:cubicBezTo>
                  <a:cubicBezTo>
                    <a:pt x="36766" y="72731"/>
                    <a:pt x="36879" y="72718"/>
                    <a:pt x="36982" y="72695"/>
                  </a:cubicBezTo>
                  <a:cubicBezTo>
                    <a:pt x="37684" y="72516"/>
                    <a:pt x="38399" y="72612"/>
                    <a:pt x="39113" y="72552"/>
                  </a:cubicBezTo>
                  <a:cubicBezTo>
                    <a:pt x="39137" y="72550"/>
                    <a:pt x="39160" y="72549"/>
                    <a:pt x="39185" y="72549"/>
                  </a:cubicBezTo>
                  <a:cubicBezTo>
                    <a:pt x="39302" y="72549"/>
                    <a:pt x="39425" y="72570"/>
                    <a:pt x="39546" y="72570"/>
                  </a:cubicBezTo>
                  <a:cubicBezTo>
                    <a:pt x="39677" y="72570"/>
                    <a:pt x="39805" y="72546"/>
                    <a:pt x="39923" y="72445"/>
                  </a:cubicBezTo>
                  <a:cubicBezTo>
                    <a:pt x="39939" y="72429"/>
                    <a:pt x="39969" y="72422"/>
                    <a:pt x="40003" y="72422"/>
                  </a:cubicBezTo>
                  <a:cubicBezTo>
                    <a:pt x="40043" y="72422"/>
                    <a:pt x="40087" y="72432"/>
                    <a:pt x="40113" y="72445"/>
                  </a:cubicBezTo>
                  <a:cubicBezTo>
                    <a:pt x="40198" y="72500"/>
                    <a:pt x="40277" y="72523"/>
                    <a:pt x="40352" y="72523"/>
                  </a:cubicBezTo>
                  <a:cubicBezTo>
                    <a:pt x="40457" y="72523"/>
                    <a:pt x="40557" y="72478"/>
                    <a:pt x="40661" y="72409"/>
                  </a:cubicBezTo>
                  <a:cubicBezTo>
                    <a:pt x="40701" y="72383"/>
                    <a:pt x="40767" y="72367"/>
                    <a:pt x="40828" y="72367"/>
                  </a:cubicBezTo>
                  <a:cubicBezTo>
                    <a:pt x="40876" y="72367"/>
                    <a:pt x="40920" y="72376"/>
                    <a:pt x="40947" y="72397"/>
                  </a:cubicBezTo>
                  <a:cubicBezTo>
                    <a:pt x="40993" y="72434"/>
                    <a:pt x="41038" y="72448"/>
                    <a:pt x="41083" y="72448"/>
                  </a:cubicBezTo>
                  <a:cubicBezTo>
                    <a:pt x="41238" y="72448"/>
                    <a:pt x="41385" y="72277"/>
                    <a:pt x="41535" y="72277"/>
                  </a:cubicBezTo>
                  <a:cubicBezTo>
                    <a:pt x="41596" y="72277"/>
                    <a:pt x="41657" y="72305"/>
                    <a:pt x="41720" y="72385"/>
                  </a:cubicBezTo>
                  <a:cubicBezTo>
                    <a:pt x="41720" y="72385"/>
                    <a:pt x="41792" y="72350"/>
                    <a:pt x="41804" y="72326"/>
                  </a:cubicBezTo>
                  <a:cubicBezTo>
                    <a:pt x="41859" y="72125"/>
                    <a:pt x="42026" y="72078"/>
                    <a:pt x="42171" y="72078"/>
                  </a:cubicBezTo>
                  <a:cubicBezTo>
                    <a:pt x="42214" y="72078"/>
                    <a:pt x="42256" y="72082"/>
                    <a:pt x="42292" y="72088"/>
                  </a:cubicBezTo>
                  <a:cubicBezTo>
                    <a:pt x="42355" y="72102"/>
                    <a:pt x="42416" y="72108"/>
                    <a:pt x="42475" y="72108"/>
                  </a:cubicBezTo>
                  <a:cubicBezTo>
                    <a:pt x="42709" y="72108"/>
                    <a:pt x="42922" y="72014"/>
                    <a:pt x="43149" y="71957"/>
                  </a:cubicBezTo>
                  <a:cubicBezTo>
                    <a:pt x="43221" y="71933"/>
                    <a:pt x="43304" y="71945"/>
                    <a:pt x="43375" y="71933"/>
                  </a:cubicBezTo>
                  <a:cubicBezTo>
                    <a:pt x="43494" y="71909"/>
                    <a:pt x="43602" y="71862"/>
                    <a:pt x="43709" y="71850"/>
                  </a:cubicBezTo>
                  <a:cubicBezTo>
                    <a:pt x="43722" y="71849"/>
                    <a:pt x="43736" y="71848"/>
                    <a:pt x="43749" y="71848"/>
                  </a:cubicBezTo>
                  <a:cubicBezTo>
                    <a:pt x="43845" y="71848"/>
                    <a:pt x="43940" y="71873"/>
                    <a:pt x="44036" y="71873"/>
                  </a:cubicBezTo>
                  <a:cubicBezTo>
                    <a:pt x="44070" y="71873"/>
                    <a:pt x="44104" y="71870"/>
                    <a:pt x="44137" y="71862"/>
                  </a:cubicBezTo>
                  <a:cubicBezTo>
                    <a:pt x="44578" y="71766"/>
                    <a:pt x="45018" y="71647"/>
                    <a:pt x="45459" y="71528"/>
                  </a:cubicBezTo>
                  <a:cubicBezTo>
                    <a:pt x="45554" y="71496"/>
                    <a:pt x="45678" y="71380"/>
                    <a:pt x="45746" y="71380"/>
                  </a:cubicBezTo>
                  <a:cubicBezTo>
                    <a:pt x="45755" y="71380"/>
                    <a:pt x="45762" y="71381"/>
                    <a:pt x="45769" y="71385"/>
                  </a:cubicBezTo>
                  <a:cubicBezTo>
                    <a:pt x="45840" y="71428"/>
                    <a:pt x="45905" y="71445"/>
                    <a:pt x="45966" y="71445"/>
                  </a:cubicBezTo>
                  <a:cubicBezTo>
                    <a:pt x="46056" y="71445"/>
                    <a:pt x="46140" y="71409"/>
                    <a:pt x="46233" y="71373"/>
                  </a:cubicBezTo>
                  <a:cubicBezTo>
                    <a:pt x="46376" y="71326"/>
                    <a:pt x="46542" y="71326"/>
                    <a:pt x="46685" y="71266"/>
                  </a:cubicBezTo>
                  <a:cubicBezTo>
                    <a:pt x="46808" y="71210"/>
                    <a:pt x="46893" y="71064"/>
                    <a:pt x="47035" y="71064"/>
                  </a:cubicBezTo>
                  <a:cubicBezTo>
                    <a:pt x="47072" y="71064"/>
                    <a:pt x="47114" y="71075"/>
                    <a:pt x="47162" y="71100"/>
                  </a:cubicBezTo>
                  <a:cubicBezTo>
                    <a:pt x="47202" y="71125"/>
                    <a:pt x="47236" y="71135"/>
                    <a:pt x="47264" y="71135"/>
                  </a:cubicBezTo>
                  <a:cubicBezTo>
                    <a:pt x="47385" y="71135"/>
                    <a:pt x="47413" y="70950"/>
                    <a:pt x="47519" y="70921"/>
                  </a:cubicBezTo>
                  <a:cubicBezTo>
                    <a:pt x="47971" y="70766"/>
                    <a:pt x="48424" y="70623"/>
                    <a:pt x="48876" y="70480"/>
                  </a:cubicBezTo>
                  <a:cubicBezTo>
                    <a:pt x="49043" y="70433"/>
                    <a:pt x="49245" y="70445"/>
                    <a:pt x="49388" y="70349"/>
                  </a:cubicBezTo>
                  <a:cubicBezTo>
                    <a:pt x="49912" y="70016"/>
                    <a:pt x="50591" y="70052"/>
                    <a:pt x="51067" y="69623"/>
                  </a:cubicBezTo>
                  <a:cubicBezTo>
                    <a:pt x="51531" y="69599"/>
                    <a:pt x="51829" y="69218"/>
                    <a:pt x="52257" y="69087"/>
                  </a:cubicBezTo>
                  <a:cubicBezTo>
                    <a:pt x="52519" y="69004"/>
                    <a:pt x="52758" y="68885"/>
                    <a:pt x="52996" y="68754"/>
                  </a:cubicBezTo>
                  <a:cubicBezTo>
                    <a:pt x="53627" y="68421"/>
                    <a:pt x="54246" y="68087"/>
                    <a:pt x="54865" y="67742"/>
                  </a:cubicBezTo>
                  <a:cubicBezTo>
                    <a:pt x="54936" y="67706"/>
                    <a:pt x="55020" y="67611"/>
                    <a:pt x="55032" y="67528"/>
                  </a:cubicBezTo>
                  <a:cubicBezTo>
                    <a:pt x="55077" y="67357"/>
                    <a:pt x="55081" y="67315"/>
                    <a:pt x="55167" y="67315"/>
                  </a:cubicBezTo>
                  <a:cubicBezTo>
                    <a:pt x="55195" y="67315"/>
                    <a:pt x="55232" y="67319"/>
                    <a:pt x="55282" y="67325"/>
                  </a:cubicBezTo>
                  <a:cubicBezTo>
                    <a:pt x="55323" y="67334"/>
                    <a:pt x="55375" y="67347"/>
                    <a:pt x="55408" y="67347"/>
                  </a:cubicBezTo>
                  <a:cubicBezTo>
                    <a:pt x="55422" y="67347"/>
                    <a:pt x="55433" y="67345"/>
                    <a:pt x="55436" y="67337"/>
                  </a:cubicBezTo>
                  <a:cubicBezTo>
                    <a:pt x="55675" y="66992"/>
                    <a:pt x="56222" y="67099"/>
                    <a:pt x="56401" y="66659"/>
                  </a:cubicBezTo>
                  <a:cubicBezTo>
                    <a:pt x="56437" y="66563"/>
                    <a:pt x="56627" y="66504"/>
                    <a:pt x="56746" y="66456"/>
                  </a:cubicBezTo>
                  <a:cubicBezTo>
                    <a:pt x="56877" y="66409"/>
                    <a:pt x="57020" y="66385"/>
                    <a:pt x="57151" y="66337"/>
                  </a:cubicBezTo>
                  <a:cubicBezTo>
                    <a:pt x="57294" y="66301"/>
                    <a:pt x="57127" y="66147"/>
                    <a:pt x="57306" y="66063"/>
                  </a:cubicBezTo>
                  <a:cubicBezTo>
                    <a:pt x="57758" y="65849"/>
                    <a:pt x="58199" y="65611"/>
                    <a:pt x="58568" y="65254"/>
                  </a:cubicBezTo>
                  <a:cubicBezTo>
                    <a:pt x="58854" y="64992"/>
                    <a:pt x="59223" y="64825"/>
                    <a:pt x="59425" y="64468"/>
                  </a:cubicBezTo>
                  <a:cubicBezTo>
                    <a:pt x="59449" y="64420"/>
                    <a:pt x="59496" y="64384"/>
                    <a:pt x="59544" y="64361"/>
                  </a:cubicBezTo>
                  <a:cubicBezTo>
                    <a:pt x="60104" y="63956"/>
                    <a:pt x="60675" y="63551"/>
                    <a:pt x="61235" y="63134"/>
                  </a:cubicBezTo>
                  <a:cubicBezTo>
                    <a:pt x="61306" y="63087"/>
                    <a:pt x="61390" y="63015"/>
                    <a:pt x="61401" y="62944"/>
                  </a:cubicBezTo>
                  <a:cubicBezTo>
                    <a:pt x="61425" y="62801"/>
                    <a:pt x="61580" y="62753"/>
                    <a:pt x="61604" y="62694"/>
                  </a:cubicBezTo>
                  <a:cubicBezTo>
                    <a:pt x="61699" y="62456"/>
                    <a:pt x="61925" y="62420"/>
                    <a:pt x="62092" y="62337"/>
                  </a:cubicBezTo>
                  <a:cubicBezTo>
                    <a:pt x="62497" y="62110"/>
                    <a:pt x="62640" y="61670"/>
                    <a:pt x="62985" y="61408"/>
                  </a:cubicBezTo>
                  <a:cubicBezTo>
                    <a:pt x="63390" y="61098"/>
                    <a:pt x="63723" y="60705"/>
                    <a:pt x="64057" y="60313"/>
                  </a:cubicBezTo>
                  <a:cubicBezTo>
                    <a:pt x="64140" y="60229"/>
                    <a:pt x="64366" y="60110"/>
                    <a:pt x="64176" y="59920"/>
                  </a:cubicBezTo>
                  <a:cubicBezTo>
                    <a:pt x="64164" y="59908"/>
                    <a:pt x="64176" y="59836"/>
                    <a:pt x="64188" y="59836"/>
                  </a:cubicBezTo>
                  <a:cubicBezTo>
                    <a:pt x="64592" y="59801"/>
                    <a:pt x="64628" y="59455"/>
                    <a:pt x="64747" y="59181"/>
                  </a:cubicBezTo>
                  <a:cubicBezTo>
                    <a:pt x="64771" y="59134"/>
                    <a:pt x="64819" y="59062"/>
                    <a:pt x="64854" y="59062"/>
                  </a:cubicBezTo>
                  <a:cubicBezTo>
                    <a:pt x="64868" y="59064"/>
                    <a:pt x="64880" y="59065"/>
                    <a:pt x="64892" y="59065"/>
                  </a:cubicBezTo>
                  <a:cubicBezTo>
                    <a:pt x="65152" y="59065"/>
                    <a:pt x="65163" y="58715"/>
                    <a:pt x="65402" y="58681"/>
                  </a:cubicBezTo>
                  <a:cubicBezTo>
                    <a:pt x="65426" y="58348"/>
                    <a:pt x="65831" y="58324"/>
                    <a:pt x="65902" y="58098"/>
                  </a:cubicBezTo>
                  <a:cubicBezTo>
                    <a:pt x="66069" y="57562"/>
                    <a:pt x="66676" y="57324"/>
                    <a:pt x="66747" y="56753"/>
                  </a:cubicBezTo>
                  <a:cubicBezTo>
                    <a:pt x="67105" y="56586"/>
                    <a:pt x="67033" y="56062"/>
                    <a:pt x="67438" y="55931"/>
                  </a:cubicBezTo>
                  <a:cubicBezTo>
                    <a:pt x="67355" y="55610"/>
                    <a:pt x="67795" y="55586"/>
                    <a:pt x="67771" y="55276"/>
                  </a:cubicBezTo>
                  <a:cubicBezTo>
                    <a:pt x="67748" y="54990"/>
                    <a:pt x="67998" y="54824"/>
                    <a:pt x="68224" y="54669"/>
                  </a:cubicBezTo>
                  <a:cubicBezTo>
                    <a:pt x="68248" y="54657"/>
                    <a:pt x="68259" y="54598"/>
                    <a:pt x="68248" y="54574"/>
                  </a:cubicBezTo>
                  <a:cubicBezTo>
                    <a:pt x="68212" y="54300"/>
                    <a:pt x="68379" y="54157"/>
                    <a:pt x="68545" y="53990"/>
                  </a:cubicBezTo>
                  <a:cubicBezTo>
                    <a:pt x="68605" y="53931"/>
                    <a:pt x="68688" y="53847"/>
                    <a:pt x="68700" y="53776"/>
                  </a:cubicBezTo>
                  <a:cubicBezTo>
                    <a:pt x="68736" y="53383"/>
                    <a:pt x="68962" y="53062"/>
                    <a:pt x="69105" y="52728"/>
                  </a:cubicBezTo>
                  <a:cubicBezTo>
                    <a:pt x="69295" y="52300"/>
                    <a:pt x="69676" y="51966"/>
                    <a:pt x="69676" y="51442"/>
                  </a:cubicBezTo>
                  <a:cubicBezTo>
                    <a:pt x="69664" y="51323"/>
                    <a:pt x="69843" y="51204"/>
                    <a:pt x="69914" y="51085"/>
                  </a:cubicBezTo>
                  <a:cubicBezTo>
                    <a:pt x="69998" y="50954"/>
                    <a:pt x="70069" y="50811"/>
                    <a:pt x="70129" y="50668"/>
                  </a:cubicBezTo>
                  <a:cubicBezTo>
                    <a:pt x="70176" y="50549"/>
                    <a:pt x="70200" y="50418"/>
                    <a:pt x="70248" y="50287"/>
                  </a:cubicBezTo>
                  <a:cubicBezTo>
                    <a:pt x="70295" y="50180"/>
                    <a:pt x="70415" y="50061"/>
                    <a:pt x="70403" y="49966"/>
                  </a:cubicBezTo>
                  <a:cubicBezTo>
                    <a:pt x="70367" y="49668"/>
                    <a:pt x="70605" y="49502"/>
                    <a:pt x="70665" y="49264"/>
                  </a:cubicBezTo>
                  <a:cubicBezTo>
                    <a:pt x="70700" y="49121"/>
                    <a:pt x="70784" y="48978"/>
                    <a:pt x="70843" y="48835"/>
                  </a:cubicBezTo>
                  <a:cubicBezTo>
                    <a:pt x="70974" y="48454"/>
                    <a:pt x="71105" y="48085"/>
                    <a:pt x="71224" y="47704"/>
                  </a:cubicBezTo>
                  <a:cubicBezTo>
                    <a:pt x="71319" y="47370"/>
                    <a:pt x="71367" y="47013"/>
                    <a:pt x="71498" y="46692"/>
                  </a:cubicBezTo>
                  <a:cubicBezTo>
                    <a:pt x="71581" y="46489"/>
                    <a:pt x="71558" y="46275"/>
                    <a:pt x="71653" y="46073"/>
                  </a:cubicBezTo>
                  <a:cubicBezTo>
                    <a:pt x="71748" y="45870"/>
                    <a:pt x="71712" y="45620"/>
                    <a:pt x="71772" y="45418"/>
                  </a:cubicBezTo>
                  <a:cubicBezTo>
                    <a:pt x="71843" y="45180"/>
                    <a:pt x="72034" y="44953"/>
                    <a:pt x="72046" y="44727"/>
                  </a:cubicBezTo>
                  <a:cubicBezTo>
                    <a:pt x="72046" y="44513"/>
                    <a:pt x="72248" y="44346"/>
                    <a:pt x="72177" y="44156"/>
                  </a:cubicBezTo>
                  <a:cubicBezTo>
                    <a:pt x="72069" y="43894"/>
                    <a:pt x="72296" y="43727"/>
                    <a:pt x="72296" y="43501"/>
                  </a:cubicBezTo>
                  <a:cubicBezTo>
                    <a:pt x="72320" y="42751"/>
                    <a:pt x="72605" y="42025"/>
                    <a:pt x="72570" y="41274"/>
                  </a:cubicBezTo>
                  <a:cubicBezTo>
                    <a:pt x="72570" y="41215"/>
                    <a:pt x="72581" y="41144"/>
                    <a:pt x="72617" y="41120"/>
                  </a:cubicBezTo>
                  <a:cubicBezTo>
                    <a:pt x="72867" y="40977"/>
                    <a:pt x="72772" y="40822"/>
                    <a:pt x="72724" y="40596"/>
                  </a:cubicBezTo>
                  <a:cubicBezTo>
                    <a:pt x="72665" y="40274"/>
                    <a:pt x="72796" y="39929"/>
                    <a:pt x="72843" y="39596"/>
                  </a:cubicBezTo>
                  <a:cubicBezTo>
                    <a:pt x="72939" y="38762"/>
                    <a:pt x="72855" y="37929"/>
                    <a:pt x="72951" y="37107"/>
                  </a:cubicBezTo>
                  <a:cubicBezTo>
                    <a:pt x="72998" y="36679"/>
                    <a:pt x="72962" y="36262"/>
                    <a:pt x="72998" y="35845"/>
                  </a:cubicBezTo>
                  <a:cubicBezTo>
                    <a:pt x="73034" y="35190"/>
                    <a:pt x="72974" y="34536"/>
                    <a:pt x="73046" y="33881"/>
                  </a:cubicBezTo>
                  <a:cubicBezTo>
                    <a:pt x="73129" y="33154"/>
                    <a:pt x="72951" y="32464"/>
                    <a:pt x="72879" y="31749"/>
                  </a:cubicBezTo>
                  <a:cubicBezTo>
                    <a:pt x="72831" y="31416"/>
                    <a:pt x="72808" y="31083"/>
                    <a:pt x="72784" y="30749"/>
                  </a:cubicBezTo>
                  <a:lnTo>
                    <a:pt x="72796" y="30749"/>
                  </a:lnTo>
                  <a:cubicBezTo>
                    <a:pt x="72796" y="30678"/>
                    <a:pt x="72820" y="30595"/>
                    <a:pt x="72796" y="30535"/>
                  </a:cubicBezTo>
                  <a:cubicBezTo>
                    <a:pt x="72629" y="30083"/>
                    <a:pt x="72748" y="29571"/>
                    <a:pt x="72510" y="29130"/>
                  </a:cubicBezTo>
                  <a:cubicBezTo>
                    <a:pt x="72474" y="29071"/>
                    <a:pt x="72486" y="28987"/>
                    <a:pt x="72474" y="28916"/>
                  </a:cubicBezTo>
                  <a:cubicBezTo>
                    <a:pt x="72331" y="28154"/>
                    <a:pt x="72200" y="27392"/>
                    <a:pt x="72034" y="26630"/>
                  </a:cubicBezTo>
                  <a:cubicBezTo>
                    <a:pt x="71950" y="26273"/>
                    <a:pt x="72022" y="25868"/>
                    <a:pt x="71700" y="25582"/>
                  </a:cubicBezTo>
                  <a:cubicBezTo>
                    <a:pt x="71796" y="25320"/>
                    <a:pt x="71665" y="25070"/>
                    <a:pt x="71581" y="24832"/>
                  </a:cubicBezTo>
                  <a:cubicBezTo>
                    <a:pt x="71331" y="24106"/>
                    <a:pt x="71129" y="23344"/>
                    <a:pt x="70760" y="22677"/>
                  </a:cubicBezTo>
                  <a:cubicBezTo>
                    <a:pt x="70367" y="21986"/>
                    <a:pt x="70093" y="21236"/>
                    <a:pt x="69641" y="20570"/>
                  </a:cubicBezTo>
                  <a:cubicBezTo>
                    <a:pt x="69545" y="19903"/>
                    <a:pt x="68914" y="19486"/>
                    <a:pt x="68819" y="18819"/>
                  </a:cubicBezTo>
                  <a:cubicBezTo>
                    <a:pt x="68807" y="18748"/>
                    <a:pt x="68700" y="18676"/>
                    <a:pt x="68652" y="18617"/>
                  </a:cubicBezTo>
                  <a:cubicBezTo>
                    <a:pt x="68581" y="18534"/>
                    <a:pt x="68510" y="18450"/>
                    <a:pt x="68450" y="18367"/>
                  </a:cubicBezTo>
                  <a:cubicBezTo>
                    <a:pt x="68236" y="17962"/>
                    <a:pt x="68093" y="17510"/>
                    <a:pt x="67652" y="17272"/>
                  </a:cubicBezTo>
                  <a:cubicBezTo>
                    <a:pt x="67628" y="17260"/>
                    <a:pt x="67605" y="17224"/>
                    <a:pt x="67605" y="17188"/>
                  </a:cubicBezTo>
                  <a:cubicBezTo>
                    <a:pt x="67569" y="16879"/>
                    <a:pt x="67295" y="16724"/>
                    <a:pt x="67164" y="16486"/>
                  </a:cubicBezTo>
                  <a:cubicBezTo>
                    <a:pt x="66855" y="15938"/>
                    <a:pt x="66509" y="15426"/>
                    <a:pt x="66093" y="14950"/>
                  </a:cubicBezTo>
                  <a:cubicBezTo>
                    <a:pt x="65973" y="14807"/>
                    <a:pt x="65878" y="14640"/>
                    <a:pt x="65747" y="14497"/>
                  </a:cubicBezTo>
                  <a:cubicBezTo>
                    <a:pt x="65473" y="14200"/>
                    <a:pt x="65081" y="13962"/>
                    <a:pt x="64926" y="13604"/>
                  </a:cubicBezTo>
                  <a:cubicBezTo>
                    <a:pt x="64688" y="13104"/>
                    <a:pt x="64211" y="12842"/>
                    <a:pt x="63902" y="12426"/>
                  </a:cubicBezTo>
                  <a:cubicBezTo>
                    <a:pt x="63533" y="11914"/>
                    <a:pt x="63033" y="11497"/>
                    <a:pt x="62592" y="11021"/>
                  </a:cubicBezTo>
                  <a:cubicBezTo>
                    <a:pt x="62128" y="10533"/>
                    <a:pt x="61652" y="10044"/>
                    <a:pt x="61151" y="9592"/>
                  </a:cubicBezTo>
                  <a:cubicBezTo>
                    <a:pt x="60973" y="9437"/>
                    <a:pt x="60806" y="9282"/>
                    <a:pt x="60639" y="9140"/>
                  </a:cubicBezTo>
                  <a:cubicBezTo>
                    <a:pt x="60223" y="8806"/>
                    <a:pt x="59794" y="8509"/>
                    <a:pt x="59401" y="8151"/>
                  </a:cubicBezTo>
                  <a:cubicBezTo>
                    <a:pt x="59139" y="7925"/>
                    <a:pt x="58794" y="7782"/>
                    <a:pt x="58615" y="7461"/>
                  </a:cubicBezTo>
                  <a:cubicBezTo>
                    <a:pt x="58592" y="7413"/>
                    <a:pt x="58532" y="7377"/>
                    <a:pt x="58484" y="7342"/>
                  </a:cubicBezTo>
                  <a:cubicBezTo>
                    <a:pt x="58056" y="6949"/>
                    <a:pt x="57484" y="6758"/>
                    <a:pt x="57091" y="6306"/>
                  </a:cubicBezTo>
                  <a:cubicBezTo>
                    <a:pt x="57020" y="6223"/>
                    <a:pt x="56877" y="6187"/>
                    <a:pt x="56758" y="6163"/>
                  </a:cubicBezTo>
                  <a:cubicBezTo>
                    <a:pt x="56627" y="6139"/>
                    <a:pt x="56627" y="6139"/>
                    <a:pt x="56413" y="5877"/>
                  </a:cubicBezTo>
                  <a:cubicBezTo>
                    <a:pt x="56384" y="5858"/>
                    <a:pt x="56315" y="5838"/>
                    <a:pt x="56284" y="5838"/>
                  </a:cubicBezTo>
                  <a:cubicBezTo>
                    <a:pt x="56277" y="5838"/>
                    <a:pt x="56272" y="5839"/>
                    <a:pt x="56270" y="5842"/>
                  </a:cubicBezTo>
                  <a:cubicBezTo>
                    <a:pt x="56204" y="5927"/>
                    <a:pt x="56150" y="5961"/>
                    <a:pt x="56105" y="5961"/>
                  </a:cubicBezTo>
                  <a:cubicBezTo>
                    <a:pt x="56035" y="5961"/>
                    <a:pt x="55982" y="5882"/>
                    <a:pt x="55925" y="5782"/>
                  </a:cubicBezTo>
                  <a:cubicBezTo>
                    <a:pt x="55877" y="5675"/>
                    <a:pt x="55817" y="5508"/>
                    <a:pt x="55746" y="5496"/>
                  </a:cubicBezTo>
                  <a:cubicBezTo>
                    <a:pt x="55436" y="5425"/>
                    <a:pt x="55222" y="5211"/>
                    <a:pt x="54972" y="5056"/>
                  </a:cubicBezTo>
                  <a:cubicBezTo>
                    <a:pt x="54901" y="5008"/>
                    <a:pt x="54805" y="4996"/>
                    <a:pt x="54722" y="4972"/>
                  </a:cubicBezTo>
                  <a:lnTo>
                    <a:pt x="54258" y="4806"/>
                  </a:lnTo>
                  <a:cubicBezTo>
                    <a:pt x="54169" y="4739"/>
                    <a:pt x="54039" y="4601"/>
                    <a:pt x="53983" y="4601"/>
                  </a:cubicBezTo>
                  <a:cubicBezTo>
                    <a:pt x="53979" y="4601"/>
                    <a:pt x="53975" y="4602"/>
                    <a:pt x="53972" y="4603"/>
                  </a:cubicBezTo>
                  <a:cubicBezTo>
                    <a:pt x="53934" y="4623"/>
                    <a:pt x="53903" y="4632"/>
                    <a:pt x="53878" y="4632"/>
                  </a:cubicBezTo>
                  <a:cubicBezTo>
                    <a:pt x="53746" y="4632"/>
                    <a:pt x="53764" y="4398"/>
                    <a:pt x="53638" y="4398"/>
                  </a:cubicBezTo>
                  <a:cubicBezTo>
                    <a:pt x="53631" y="4398"/>
                    <a:pt x="53623" y="4399"/>
                    <a:pt x="53615" y="4401"/>
                  </a:cubicBezTo>
                  <a:cubicBezTo>
                    <a:pt x="53582" y="4401"/>
                    <a:pt x="53529" y="4340"/>
                    <a:pt x="53492" y="4340"/>
                  </a:cubicBezTo>
                  <a:cubicBezTo>
                    <a:pt x="53489" y="4340"/>
                    <a:pt x="53487" y="4340"/>
                    <a:pt x="53484" y="4341"/>
                  </a:cubicBezTo>
                  <a:cubicBezTo>
                    <a:pt x="53453" y="4350"/>
                    <a:pt x="53424" y="4354"/>
                    <a:pt x="53397" y="4354"/>
                  </a:cubicBezTo>
                  <a:cubicBezTo>
                    <a:pt x="53238" y="4354"/>
                    <a:pt x="53143" y="4217"/>
                    <a:pt x="53031" y="4115"/>
                  </a:cubicBezTo>
                  <a:cubicBezTo>
                    <a:pt x="52674" y="3782"/>
                    <a:pt x="52246" y="3544"/>
                    <a:pt x="51746" y="3460"/>
                  </a:cubicBezTo>
                  <a:cubicBezTo>
                    <a:pt x="51582" y="3430"/>
                    <a:pt x="51453" y="3267"/>
                    <a:pt x="51262" y="3267"/>
                  </a:cubicBezTo>
                  <a:cubicBezTo>
                    <a:pt x="51231" y="3267"/>
                    <a:pt x="51197" y="3272"/>
                    <a:pt x="51162" y="3282"/>
                  </a:cubicBezTo>
                  <a:cubicBezTo>
                    <a:pt x="51138" y="3282"/>
                    <a:pt x="51055" y="3079"/>
                    <a:pt x="50972" y="3008"/>
                  </a:cubicBezTo>
                  <a:cubicBezTo>
                    <a:pt x="50900" y="2960"/>
                    <a:pt x="50769" y="2984"/>
                    <a:pt x="50686" y="2948"/>
                  </a:cubicBezTo>
                  <a:cubicBezTo>
                    <a:pt x="50501" y="2856"/>
                    <a:pt x="50327" y="2662"/>
                    <a:pt x="50164" y="2662"/>
                  </a:cubicBezTo>
                  <a:cubicBezTo>
                    <a:pt x="50160" y="2662"/>
                    <a:pt x="50155" y="2662"/>
                    <a:pt x="50150" y="2663"/>
                  </a:cubicBezTo>
                  <a:cubicBezTo>
                    <a:pt x="50129" y="2664"/>
                    <a:pt x="50109" y="2664"/>
                    <a:pt x="50090" y="2664"/>
                  </a:cubicBezTo>
                  <a:cubicBezTo>
                    <a:pt x="49916" y="2664"/>
                    <a:pt x="49776" y="2618"/>
                    <a:pt x="49626" y="2544"/>
                  </a:cubicBezTo>
                  <a:cubicBezTo>
                    <a:pt x="49595" y="2578"/>
                    <a:pt x="49569" y="2592"/>
                    <a:pt x="49546" y="2592"/>
                  </a:cubicBezTo>
                  <a:cubicBezTo>
                    <a:pt x="49456" y="2592"/>
                    <a:pt x="49412" y="2380"/>
                    <a:pt x="49319" y="2380"/>
                  </a:cubicBezTo>
                  <a:cubicBezTo>
                    <a:pt x="49289" y="2380"/>
                    <a:pt x="49253" y="2402"/>
                    <a:pt x="49209" y="2460"/>
                  </a:cubicBezTo>
                  <a:cubicBezTo>
                    <a:pt x="49074" y="2181"/>
                    <a:pt x="48879" y="2082"/>
                    <a:pt x="48637" y="2082"/>
                  </a:cubicBezTo>
                  <a:cubicBezTo>
                    <a:pt x="48538" y="2082"/>
                    <a:pt x="48431" y="2099"/>
                    <a:pt x="48317" y="2127"/>
                  </a:cubicBezTo>
                  <a:cubicBezTo>
                    <a:pt x="48304" y="2129"/>
                    <a:pt x="48291" y="2130"/>
                    <a:pt x="48276" y="2130"/>
                  </a:cubicBezTo>
                  <a:cubicBezTo>
                    <a:pt x="48142" y="2130"/>
                    <a:pt x="47939" y="2032"/>
                    <a:pt x="47864" y="1924"/>
                  </a:cubicBezTo>
                  <a:cubicBezTo>
                    <a:pt x="47810" y="1844"/>
                    <a:pt x="47742" y="1824"/>
                    <a:pt x="47673" y="1824"/>
                  </a:cubicBezTo>
                  <a:cubicBezTo>
                    <a:pt x="47605" y="1824"/>
                    <a:pt x="47536" y="1844"/>
                    <a:pt x="47482" y="1844"/>
                  </a:cubicBezTo>
                  <a:cubicBezTo>
                    <a:pt x="47447" y="1844"/>
                    <a:pt x="47418" y="1835"/>
                    <a:pt x="47400" y="1805"/>
                  </a:cubicBezTo>
                  <a:cubicBezTo>
                    <a:pt x="47360" y="1740"/>
                    <a:pt x="47325" y="1719"/>
                    <a:pt x="47292" y="1719"/>
                  </a:cubicBezTo>
                  <a:cubicBezTo>
                    <a:pt x="47232" y="1719"/>
                    <a:pt x="47182" y="1794"/>
                    <a:pt x="47134" y="1794"/>
                  </a:cubicBezTo>
                  <a:cubicBezTo>
                    <a:pt x="47123" y="1794"/>
                    <a:pt x="47113" y="1791"/>
                    <a:pt x="47102" y="1782"/>
                  </a:cubicBezTo>
                  <a:cubicBezTo>
                    <a:pt x="47007" y="1698"/>
                    <a:pt x="46947" y="1555"/>
                    <a:pt x="46828" y="1484"/>
                  </a:cubicBezTo>
                  <a:cubicBezTo>
                    <a:pt x="46733" y="1424"/>
                    <a:pt x="46602" y="1412"/>
                    <a:pt x="46483" y="1389"/>
                  </a:cubicBezTo>
                  <a:cubicBezTo>
                    <a:pt x="46185" y="1341"/>
                    <a:pt x="45840" y="1365"/>
                    <a:pt x="45602" y="1222"/>
                  </a:cubicBezTo>
                  <a:cubicBezTo>
                    <a:pt x="45376" y="1079"/>
                    <a:pt x="45090" y="1234"/>
                    <a:pt x="44935" y="1031"/>
                  </a:cubicBezTo>
                  <a:cubicBezTo>
                    <a:pt x="44840" y="900"/>
                    <a:pt x="44724" y="874"/>
                    <a:pt x="44605" y="874"/>
                  </a:cubicBezTo>
                  <a:cubicBezTo>
                    <a:pt x="44522" y="874"/>
                    <a:pt x="44438" y="887"/>
                    <a:pt x="44359" y="887"/>
                  </a:cubicBezTo>
                  <a:cubicBezTo>
                    <a:pt x="44324" y="887"/>
                    <a:pt x="44289" y="884"/>
                    <a:pt x="44256" y="877"/>
                  </a:cubicBezTo>
                  <a:cubicBezTo>
                    <a:pt x="43907" y="794"/>
                    <a:pt x="43565" y="640"/>
                    <a:pt x="43208" y="640"/>
                  </a:cubicBezTo>
                  <a:cubicBezTo>
                    <a:pt x="43102" y="640"/>
                    <a:pt x="42996" y="654"/>
                    <a:pt x="42887" y="686"/>
                  </a:cubicBezTo>
                  <a:cubicBezTo>
                    <a:pt x="42885" y="687"/>
                    <a:pt x="42882" y="687"/>
                    <a:pt x="42879" y="687"/>
                  </a:cubicBezTo>
                  <a:cubicBezTo>
                    <a:pt x="42844" y="687"/>
                    <a:pt x="42800" y="626"/>
                    <a:pt x="42756" y="615"/>
                  </a:cubicBezTo>
                  <a:cubicBezTo>
                    <a:pt x="42232" y="496"/>
                    <a:pt x="41697" y="448"/>
                    <a:pt x="41173" y="400"/>
                  </a:cubicBezTo>
                  <a:cubicBezTo>
                    <a:pt x="40958" y="377"/>
                    <a:pt x="40732" y="388"/>
                    <a:pt x="40554" y="293"/>
                  </a:cubicBezTo>
                  <a:cubicBezTo>
                    <a:pt x="40423" y="210"/>
                    <a:pt x="40304" y="210"/>
                    <a:pt x="40161" y="210"/>
                  </a:cubicBezTo>
                  <a:cubicBezTo>
                    <a:pt x="40143" y="211"/>
                    <a:pt x="40126" y="212"/>
                    <a:pt x="40108" y="212"/>
                  </a:cubicBezTo>
                  <a:cubicBezTo>
                    <a:pt x="39986" y="212"/>
                    <a:pt x="39859" y="184"/>
                    <a:pt x="39737" y="184"/>
                  </a:cubicBezTo>
                  <a:cubicBezTo>
                    <a:pt x="39720" y="184"/>
                    <a:pt x="39702" y="185"/>
                    <a:pt x="39684" y="186"/>
                  </a:cubicBezTo>
                  <a:cubicBezTo>
                    <a:pt x="39680" y="186"/>
                    <a:pt x="39676" y="186"/>
                    <a:pt x="39672" y="186"/>
                  </a:cubicBezTo>
                  <a:cubicBezTo>
                    <a:pt x="39519" y="186"/>
                    <a:pt x="39357" y="48"/>
                    <a:pt x="39198" y="48"/>
                  </a:cubicBezTo>
                  <a:cubicBezTo>
                    <a:pt x="39112" y="48"/>
                    <a:pt x="39028" y="87"/>
                    <a:pt x="38946" y="210"/>
                  </a:cubicBezTo>
                  <a:cubicBezTo>
                    <a:pt x="38946" y="210"/>
                    <a:pt x="38922" y="210"/>
                    <a:pt x="38899" y="198"/>
                  </a:cubicBezTo>
                  <a:cubicBezTo>
                    <a:pt x="38565" y="79"/>
                    <a:pt x="38196" y="150"/>
                    <a:pt x="37887" y="55"/>
                  </a:cubicBezTo>
                  <a:cubicBezTo>
                    <a:pt x="37784" y="22"/>
                    <a:pt x="37686" y="12"/>
                    <a:pt x="37590" y="12"/>
                  </a:cubicBezTo>
                  <a:cubicBezTo>
                    <a:pt x="37426" y="12"/>
                    <a:pt x="37270" y="42"/>
                    <a:pt x="37110" y="42"/>
                  </a:cubicBezTo>
                  <a:cubicBezTo>
                    <a:pt x="37060" y="42"/>
                    <a:pt x="37009" y="39"/>
                    <a:pt x="36958" y="31"/>
                  </a:cubicBezTo>
                  <a:cubicBezTo>
                    <a:pt x="36911" y="23"/>
                    <a:pt x="36864" y="20"/>
                    <a:pt x="36816" y="20"/>
                  </a:cubicBezTo>
                  <a:cubicBezTo>
                    <a:pt x="36657" y="20"/>
                    <a:pt x="36492" y="55"/>
                    <a:pt x="36327" y="55"/>
                  </a:cubicBezTo>
                  <a:cubicBezTo>
                    <a:pt x="36065" y="55"/>
                    <a:pt x="35803" y="31"/>
                    <a:pt x="35529" y="31"/>
                  </a:cubicBezTo>
                  <a:cubicBezTo>
                    <a:pt x="35371" y="31"/>
                    <a:pt x="35198" y="97"/>
                    <a:pt x="35044" y="97"/>
                  </a:cubicBezTo>
                  <a:cubicBezTo>
                    <a:pt x="35002" y="97"/>
                    <a:pt x="34961" y="92"/>
                    <a:pt x="34922" y="79"/>
                  </a:cubicBezTo>
                  <a:cubicBezTo>
                    <a:pt x="34771" y="21"/>
                    <a:pt x="34621" y="1"/>
                    <a:pt x="3447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11"/>
            <p:cNvSpPr/>
            <p:nvPr/>
          </p:nvSpPr>
          <p:spPr>
            <a:xfrm rot="2049276">
              <a:off x="3964766" y="2301667"/>
              <a:ext cx="1498941" cy="1517151"/>
            </a:xfrm>
            <a:custGeom>
              <a:rect b="b" l="l" r="r" t="t"/>
              <a:pathLst>
                <a:path extrusionOk="0" h="65313" w="64437">
                  <a:moveTo>
                    <a:pt x="30984" y="635"/>
                  </a:moveTo>
                  <a:cubicBezTo>
                    <a:pt x="31123" y="635"/>
                    <a:pt x="31260" y="677"/>
                    <a:pt x="31397" y="787"/>
                  </a:cubicBezTo>
                  <a:cubicBezTo>
                    <a:pt x="31407" y="796"/>
                    <a:pt x="31421" y="800"/>
                    <a:pt x="31439" y="800"/>
                  </a:cubicBezTo>
                  <a:cubicBezTo>
                    <a:pt x="31488" y="800"/>
                    <a:pt x="31562" y="772"/>
                    <a:pt x="31623" y="763"/>
                  </a:cubicBezTo>
                  <a:cubicBezTo>
                    <a:pt x="31905" y="718"/>
                    <a:pt x="32185" y="694"/>
                    <a:pt x="32463" y="694"/>
                  </a:cubicBezTo>
                  <a:cubicBezTo>
                    <a:pt x="32925" y="694"/>
                    <a:pt x="33380" y="761"/>
                    <a:pt x="33826" y="918"/>
                  </a:cubicBezTo>
                  <a:cubicBezTo>
                    <a:pt x="34056" y="996"/>
                    <a:pt x="34285" y="1061"/>
                    <a:pt x="34517" y="1061"/>
                  </a:cubicBezTo>
                  <a:cubicBezTo>
                    <a:pt x="34706" y="1061"/>
                    <a:pt x="34896" y="1018"/>
                    <a:pt x="35088" y="906"/>
                  </a:cubicBezTo>
                  <a:cubicBezTo>
                    <a:pt x="35210" y="990"/>
                    <a:pt x="35295" y="1148"/>
                    <a:pt x="35458" y="1148"/>
                  </a:cubicBezTo>
                  <a:cubicBezTo>
                    <a:pt x="35503" y="1148"/>
                    <a:pt x="35553" y="1136"/>
                    <a:pt x="35612" y="1108"/>
                  </a:cubicBezTo>
                  <a:cubicBezTo>
                    <a:pt x="35653" y="1085"/>
                    <a:pt x="35701" y="1077"/>
                    <a:pt x="35752" y="1077"/>
                  </a:cubicBezTo>
                  <a:cubicBezTo>
                    <a:pt x="35861" y="1077"/>
                    <a:pt x="35986" y="1116"/>
                    <a:pt x="36100" y="1132"/>
                  </a:cubicBezTo>
                  <a:cubicBezTo>
                    <a:pt x="36243" y="1156"/>
                    <a:pt x="36386" y="1156"/>
                    <a:pt x="36517" y="1215"/>
                  </a:cubicBezTo>
                  <a:cubicBezTo>
                    <a:pt x="36886" y="1394"/>
                    <a:pt x="37291" y="1310"/>
                    <a:pt x="37672" y="1382"/>
                  </a:cubicBezTo>
                  <a:cubicBezTo>
                    <a:pt x="37685" y="1384"/>
                    <a:pt x="37698" y="1385"/>
                    <a:pt x="37711" y="1385"/>
                  </a:cubicBezTo>
                  <a:cubicBezTo>
                    <a:pt x="37772" y="1385"/>
                    <a:pt x="37836" y="1365"/>
                    <a:pt x="37896" y="1365"/>
                  </a:cubicBezTo>
                  <a:cubicBezTo>
                    <a:pt x="37955" y="1365"/>
                    <a:pt x="38010" y="1385"/>
                    <a:pt x="38053" y="1465"/>
                  </a:cubicBezTo>
                  <a:cubicBezTo>
                    <a:pt x="38082" y="1517"/>
                    <a:pt x="38118" y="1533"/>
                    <a:pt x="38157" y="1533"/>
                  </a:cubicBezTo>
                  <a:cubicBezTo>
                    <a:pt x="38218" y="1533"/>
                    <a:pt x="38288" y="1492"/>
                    <a:pt x="38353" y="1492"/>
                  </a:cubicBezTo>
                  <a:cubicBezTo>
                    <a:pt x="38377" y="1492"/>
                    <a:pt x="38400" y="1497"/>
                    <a:pt x="38422" y="1513"/>
                  </a:cubicBezTo>
                  <a:cubicBezTo>
                    <a:pt x="38862" y="1822"/>
                    <a:pt x="39398" y="1799"/>
                    <a:pt x="39886" y="1930"/>
                  </a:cubicBezTo>
                  <a:cubicBezTo>
                    <a:pt x="40279" y="2025"/>
                    <a:pt x="40660" y="2168"/>
                    <a:pt x="41077" y="2180"/>
                  </a:cubicBezTo>
                  <a:cubicBezTo>
                    <a:pt x="41136" y="2180"/>
                    <a:pt x="41208" y="2227"/>
                    <a:pt x="41267" y="2263"/>
                  </a:cubicBezTo>
                  <a:cubicBezTo>
                    <a:pt x="41958" y="2668"/>
                    <a:pt x="42720" y="2882"/>
                    <a:pt x="43470" y="3132"/>
                  </a:cubicBezTo>
                  <a:cubicBezTo>
                    <a:pt x="43565" y="3156"/>
                    <a:pt x="43637" y="3251"/>
                    <a:pt x="43720" y="3311"/>
                  </a:cubicBezTo>
                  <a:cubicBezTo>
                    <a:pt x="43814" y="3395"/>
                    <a:pt x="43901" y="3487"/>
                    <a:pt x="44026" y="3487"/>
                  </a:cubicBezTo>
                  <a:cubicBezTo>
                    <a:pt x="44060" y="3487"/>
                    <a:pt x="44097" y="3481"/>
                    <a:pt x="44137" y="3466"/>
                  </a:cubicBezTo>
                  <a:cubicBezTo>
                    <a:pt x="44161" y="3466"/>
                    <a:pt x="44220" y="3537"/>
                    <a:pt x="44256" y="3573"/>
                  </a:cubicBezTo>
                  <a:cubicBezTo>
                    <a:pt x="44281" y="3602"/>
                    <a:pt x="44295" y="3620"/>
                    <a:pt x="44316" y="3620"/>
                  </a:cubicBezTo>
                  <a:cubicBezTo>
                    <a:pt x="44346" y="3620"/>
                    <a:pt x="44389" y="3585"/>
                    <a:pt x="44494" y="3501"/>
                  </a:cubicBezTo>
                  <a:cubicBezTo>
                    <a:pt x="44720" y="3680"/>
                    <a:pt x="44946" y="3882"/>
                    <a:pt x="45208" y="4013"/>
                  </a:cubicBezTo>
                  <a:cubicBezTo>
                    <a:pt x="45458" y="4156"/>
                    <a:pt x="45744" y="4227"/>
                    <a:pt x="46054" y="4335"/>
                  </a:cubicBezTo>
                  <a:cubicBezTo>
                    <a:pt x="46089" y="4287"/>
                    <a:pt x="46161" y="4192"/>
                    <a:pt x="46292" y="4025"/>
                  </a:cubicBezTo>
                  <a:lnTo>
                    <a:pt x="46292" y="4585"/>
                  </a:lnTo>
                  <a:cubicBezTo>
                    <a:pt x="46340" y="4570"/>
                    <a:pt x="46386" y="4564"/>
                    <a:pt x="46430" y="4564"/>
                  </a:cubicBezTo>
                  <a:cubicBezTo>
                    <a:pt x="46634" y="4564"/>
                    <a:pt x="46794" y="4696"/>
                    <a:pt x="46971" y="4716"/>
                  </a:cubicBezTo>
                  <a:cubicBezTo>
                    <a:pt x="47471" y="4787"/>
                    <a:pt x="47863" y="5073"/>
                    <a:pt x="48292" y="5287"/>
                  </a:cubicBezTo>
                  <a:cubicBezTo>
                    <a:pt x="48733" y="5501"/>
                    <a:pt x="49102" y="5859"/>
                    <a:pt x="49542" y="6061"/>
                  </a:cubicBezTo>
                  <a:cubicBezTo>
                    <a:pt x="50078" y="6299"/>
                    <a:pt x="50483" y="6692"/>
                    <a:pt x="50947" y="7014"/>
                  </a:cubicBezTo>
                  <a:cubicBezTo>
                    <a:pt x="51126" y="7133"/>
                    <a:pt x="51245" y="7311"/>
                    <a:pt x="51412" y="7442"/>
                  </a:cubicBezTo>
                  <a:cubicBezTo>
                    <a:pt x="52209" y="8121"/>
                    <a:pt x="52959" y="8859"/>
                    <a:pt x="53805" y="9502"/>
                  </a:cubicBezTo>
                  <a:cubicBezTo>
                    <a:pt x="54210" y="9800"/>
                    <a:pt x="54531" y="10216"/>
                    <a:pt x="54983" y="10478"/>
                  </a:cubicBezTo>
                  <a:cubicBezTo>
                    <a:pt x="55114" y="10895"/>
                    <a:pt x="55495" y="11074"/>
                    <a:pt x="55793" y="11324"/>
                  </a:cubicBezTo>
                  <a:cubicBezTo>
                    <a:pt x="55853" y="11395"/>
                    <a:pt x="55864" y="11526"/>
                    <a:pt x="55912" y="11621"/>
                  </a:cubicBezTo>
                  <a:cubicBezTo>
                    <a:pt x="56150" y="12062"/>
                    <a:pt x="56626" y="12324"/>
                    <a:pt x="56805" y="12800"/>
                  </a:cubicBezTo>
                  <a:cubicBezTo>
                    <a:pt x="57198" y="12943"/>
                    <a:pt x="57281" y="13360"/>
                    <a:pt x="57519" y="13633"/>
                  </a:cubicBezTo>
                  <a:cubicBezTo>
                    <a:pt x="57853" y="14003"/>
                    <a:pt x="58150" y="14384"/>
                    <a:pt x="58293" y="14872"/>
                  </a:cubicBezTo>
                  <a:cubicBezTo>
                    <a:pt x="58305" y="14919"/>
                    <a:pt x="58353" y="14967"/>
                    <a:pt x="58401" y="14991"/>
                  </a:cubicBezTo>
                  <a:cubicBezTo>
                    <a:pt x="58734" y="15110"/>
                    <a:pt x="58782" y="15467"/>
                    <a:pt x="58936" y="15717"/>
                  </a:cubicBezTo>
                  <a:cubicBezTo>
                    <a:pt x="59008" y="15824"/>
                    <a:pt x="59020" y="15955"/>
                    <a:pt x="59163" y="16027"/>
                  </a:cubicBezTo>
                  <a:cubicBezTo>
                    <a:pt x="59246" y="16074"/>
                    <a:pt x="59103" y="16324"/>
                    <a:pt x="59341" y="16324"/>
                  </a:cubicBezTo>
                  <a:cubicBezTo>
                    <a:pt x="59293" y="16491"/>
                    <a:pt x="59663" y="16550"/>
                    <a:pt x="59448" y="16753"/>
                  </a:cubicBezTo>
                  <a:cubicBezTo>
                    <a:pt x="59615" y="17051"/>
                    <a:pt x="59782" y="17360"/>
                    <a:pt x="59960" y="17658"/>
                  </a:cubicBezTo>
                  <a:cubicBezTo>
                    <a:pt x="60032" y="17789"/>
                    <a:pt x="60139" y="17920"/>
                    <a:pt x="60175" y="18063"/>
                  </a:cubicBezTo>
                  <a:cubicBezTo>
                    <a:pt x="60198" y="18205"/>
                    <a:pt x="60210" y="18313"/>
                    <a:pt x="60353" y="18408"/>
                  </a:cubicBezTo>
                  <a:cubicBezTo>
                    <a:pt x="60436" y="18455"/>
                    <a:pt x="60413" y="18670"/>
                    <a:pt x="60484" y="18741"/>
                  </a:cubicBezTo>
                  <a:cubicBezTo>
                    <a:pt x="60603" y="18848"/>
                    <a:pt x="60401" y="19063"/>
                    <a:pt x="60663" y="19110"/>
                  </a:cubicBezTo>
                  <a:cubicBezTo>
                    <a:pt x="60746" y="19134"/>
                    <a:pt x="60770" y="19396"/>
                    <a:pt x="60829" y="19539"/>
                  </a:cubicBezTo>
                  <a:cubicBezTo>
                    <a:pt x="60889" y="19670"/>
                    <a:pt x="60972" y="19801"/>
                    <a:pt x="61032" y="19932"/>
                  </a:cubicBezTo>
                  <a:cubicBezTo>
                    <a:pt x="61091" y="20075"/>
                    <a:pt x="61115" y="20218"/>
                    <a:pt x="61175" y="20349"/>
                  </a:cubicBezTo>
                  <a:cubicBezTo>
                    <a:pt x="61187" y="20396"/>
                    <a:pt x="61258" y="20444"/>
                    <a:pt x="61294" y="20491"/>
                  </a:cubicBezTo>
                  <a:cubicBezTo>
                    <a:pt x="61353" y="20575"/>
                    <a:pt x="61460" y="20658"/>
                    <a:pt x="61460" y="20741"/>
                  </a:cubicBezTo>
                  <a:cubicBezTo>
                    <a:pt x="61460" y="20980"/>
                    <a:pt x="61651" y="21134"/>
                    <a:pt x="61687" y="21349"/>
                  </a:cubicBezTo>
                  <a:cubicBezTo>
                    <a:pt x="61722" y="21622"/>
                    <a:pt x="61806" y="21837"/>
                    <a:pt x="62008" y="22063"/>
                  </a:cubicBezTo>
                  <a:cubicBezTo>
                    <a:pt x="62187" y="22277"/>
                    <a:pt x="62163" y="22646"/>
                    <a:pt x="62270" y="22920"/>
                  </a:cubicBezTo>
                  <a:cubicBezTo>
                    <a:pt x="62401" y="23301"/>
                    <a:pt x="62472" y="23694"/>
                    <a:pt x="62711" y="24051"/>
                  </a:cubicBezTo>
                  <a:cubicBezTo>
                    <a:pt x="62877" y="24325"/>
                    <a:pt x="63020" y="24682"/>
                    <a:pt x="63008" y="24992"/>
                  </a:cubicBezTo>
                  <a:cubicBezTo>
                    <a:pt x="62996" y="25242"/>
                    <a:pt x="63211" y="25421"/>
                    <a:pt x="63139" y="25623"/>
                  </a:cubicBezTo>
                  <a:cubicBezTo>
                    <a:pt x="63044" y="25885"/>
                    <a:pt x="63223" y="26016"/>
                    <a:pt x="63330" y="26194"/>
                  </a:cubicBezTo>
                  <a:cubicBezTo>
                    <a:pt x="63151" y="26504"/>
                    <a:pt x="63508" y="26790"/>
                    <a:pt x="63377" y="27135"/>
                  </a:cubicBezTo>
                  <a:cubicBezTo>
                    <a:pt x="63282" y="27373"/>
                    <a:pt x="63461" y="27683"/>
                    <a:pt x="63473" y="27969"/>
                  </a:cubicBezTo>
                  <a:cubicBezTo>
                    <a:pt x="63484" y="28492"/>
                    <a:pt x="63473" y="29028"/>
                    <a:pt x="63473" y="29564"/>
                  </a:cubicBezTo>
                  <a:cubicBezTo>
                    <a:pt x="63473" y="29695"/>
                    <a:pt x="63520" y="29838"/>
                    <a:pt x="63508" y="29969"/>
                  </a:cubicBezTo>
                  <a:cubicBezTo>
                    <a:pt x="63473" y="30647"/>
                    <a:pt x="63556" y="31326"/>
                    <a:pt x="63520" y="32005"/>
                  </a:cubicBezTo>
                  <a:cubicBezTo>
                    <a:pt x="63496" y="32314"/>
                    <a:pt x="63496" y="32636"/>
                    <a:pt x="63461" y="32945"/>
                  </a:cubicBezTo>
                  <a:cubicBezTo>
                    <a:pt x="63413" y="33457"/>
                    <a:pt x="63377" y="33969"/>
                    <a:pt x="63449" y="34469"/>
                  </a:cubicBezTo>
                  <a:cubicBezTo>
                    <a:pt x="63484" y="34672"/>
                    <a:pt x="63223" y="34803"/>
                    <a:pt x="63389" y="35041"/>
                  </a:cubicBezTo>
                  <a:cubicBezTo>
                    <a:pt x="63484" y="35184"/>
                    <a:pt x="63425" y="35446"/>
                    <a:pt x="63401" y="35660"/>
                  </a:cubicBezTo>
                  <a:cubicBezTo>
                    <a:pt x="63365" y="35862"/>
                    <a:pt x="63270" y="36065"/>
                    <a:pt x="63234" y="36279"/>
                  </a:cubicBezTo>
                  <a:cubicBezTo>
                    <a:pt x="63187" y="36481"/>
                    <a:pt x="63127" y="36696"/>
                    <a:pt x="63139" y="36898"/>
                  </a:cubicBezTo>
                  <a:cubicBezTo>
                    <a:pt x="63139" y="37374"/>
                    <a:pt x="62984" y="37815"/>
                    <a:pt x="62901" y="38279"/>
                  </a:cubicBezTo>
                  <a:cubicBezTo>
                    <a:pt x="62806" y="38756"/>
                    <a:pt x="62615" y="39220"/>
                    <a:pt x="62556" y="39708"/>
                  </a:cubicBezTo>
                  <a:cubicBezTo>
                    <a:pt x="62520" y="40030"/>
                    <a:pt x="62341" y="40351"/>
                    <a:pt x="62425" y="40696"/>
                  </a:cubicBezTo>
                  <a:cubicBezTo>
                    <a:pt x="62437" y="40756"/>
                    <a:pt x="62365" y="40839"/>
                    <a:pt x="62330" y="40911"/>
                  </a:cubicBezTo>
                  <a:cubicBezTo>
                    <a:pt x="62270" y="41018"/>
                    <a:pt x="62187" y="41113"/>
                    <a:pt x="62163" y="41220"/>
                  </a:cubicBezTo>
                  <a:cubicBezTo>
                    <a:pt x="62091" y="41637"/>
                    <a:pt x="62044" y="42065"/>
                    <a:pt x="61782" y="42435"/>
                  </a:cubicBezTo>
                  <a:cubicBezTo>
                    <a:pt x="61734" y="42494"/>
                    <a:pt x="61722" y="42589"/>
                    <a:pt x="61710" y="42673"/>
                  </a:cubicBezTo>
                  <a:cubicBezTo>
                    <a:pt x="61710" y="42744"/>
                    <a:pt x="61758" y="42839"/>
                    <a:pt x="61722" y="42887"/>
                  </a:cubicBezTo>
                  <a:cubicBezTo>
                    <a:pt x="61365" y="43375"/>
                    <a:pt x="61437" y="44066"/>
                    <a:pt x="60996" y="44518"/>
                  </a:cubicBezTo>
                  <a:cubicBezTo>
                    <a:pt x="61044" y="44899"/>
                    <a:pt x="60746" y="45137"/>
                    <a:pt x="60627" y="45447"/>
                  </a:cubicBezTo>
                  <a:cubicBezTo>
                    <a:pt x="60496" y="45745"/>
                    <a:pt x="60460" y="46078"/>
                    <a:pt x="60210" y="46328"/>
                  </a:cubicBezTo>
                  <a:cubicBezTo>
                    <a:pt x="60127" y="46411"/>
                    <a:pt x="60163" y="46602"/>
                    <a:pt x="60127" y="46733"/>
                  </a:cubicBezTo>
                  <a:cubicBezTo>
                    <a:pt x="60067" y="46911"/>
                    <a:pt x="59996" y="47102"/>
                    <a:pt x="59925" y="47280"/>
                  </a:cubicBezTo>
                  <a:cubicBezTo>
                    <a:pt x="59853" y="47459"/>
                    <a:pt x="59805" y="47745"/>
                    <a:pt x="59698" y="47780"/>
                  </a:cubicBezTo>
                  <a:cubicBezTo>
                    <a:pt x="59353" y="47876"/>
                    <a:pt x="59615" y="48102"/>
                    <a:pt x="59532" y="48245"/>
                  </a:cubicBezTo>
                  <a:cubicBezTo>
                    <a:pt x="59520" y="48269"/>
                    <a:pt x="59532" y="48328"/>
                    <a:pt x="59508" y="48340"/>
                  </a:cubicBezTo>
                  <a:cubicBezTo>
                    <a:pt x="59163" y="48578"/>
                    <a:pt x="59115" y="48995"/>
                    <a:pt x="58912" y="49328"/>
                  </a:cubicBezTo>
                  <a:cubicBezTo>
                    <a:pt x="58853" y="49424"/>
                    <a:pt x="58817" y="49543"/>
                    <a:pt x="58770" y="49650"/>
                  </a:cubicBezTo>
                  <a:cubicBezTo>
                    <a:pt x="58710" y="49781"/>
                    <a:pt x="58662" y="49935"/>
                    <a:pt x="58567" y="50031"/>
                  </a:cubicBezTo>
                  <a:cubicBezTo>
                    <a:pt x="58222" y="50376"/>
                    <a:pt x="58031" y="50828"/>
                    <a:pt x="57734" y="51209"/>
                  </a:cubicBezTo>
                  <a:cubicBezTo>
                    <a:pt x="57591" y="51400"/>
                    <a:pt x="57519" y="51674"/>
                    <a:pt x="57234" y="51745"/>
                  </a:cubicBezTo>
                  <a:cubicBezTo>
                    <a:pt x="57186" y="52055"/>
                    <a:pt x="56888" y="52198"/>
                    <a:pt x="56781" y="52436"/>
                  </a:cubicBezTo>
                  <a:cubicBezTo>
                    <a:pt x="56555" y="52924"/>
                    <a:pt x="56115" y="53210"/>
                    <a:pt x="55805" y="53615"/>
                  </a:cubicBezTo>
                  <a:cubicBezTo>
                    <a:pt x="55507" y="54019"/>
                    <a:pt x="55162" y="54400"/>
                    <a:pt x="54852" y="54793"/>
                  </a:cubicBezTo>
                  <a:cubicBezTo>
                    <a:pt x="54757" y="54924"/>
                    <a:pt x="54531" y="54877"/>
                    <a:pt x="54519" y="55103"/>
                  </a:cubicBezTo>
                  <a:cubicBezTo>
                    <a:pt x="54519" y="55197"/>
                    <a:pt x="54409" y="55236"/>
                    <a:pt x="54309" y="55236"/>
                  </a:cubicBezTo>
                  <a:cubicBezTo>
                    <a:pt x="54296" y="55236"/>
                    <a:pt x="54282" y="55235"/>
                    <a:pt x="54269" y="55234"/>
                  </a:cubicBezTo>
                  <a:cubicBezTo>
                    <a:pt x="54269" y="55448"/>
                    <a:pt x="54067" y="55460"/>
                    <a:pt x="53959" y="55567"/>
                  </a:cubicBezTo>
                  <a:cubicBezTo>
                    <a:pt x="53864" y="55662"/>
                    <a:pt x="53781" y="55781"/>
                    <a:pt x="53698" y="55889"/>
                  </a:cubicBezTo>
                  <a:cubicBezTo>
                    <a:pt x="53686" y="55924"/>
                    <a:pt x="53686" y="55984"/>
                    <a:pt x="53662" y="55984"/>
                  </a:cubicBezTo>
                  <a:cubicBezTo>
                    <a:pt x="53221" y="56079"/>
                    <a:pt x="53138" y="56579"/>
                    <a:pt x="52733" y="56758"/>
                  </a:cubicBezTo>
                  <a:cubicBezTo>
                    <a:pt x="52435" y="56889"/>
                    <a:pt x="52233" y="57222"/>
                    <a:pt x="51983" y="57472"/>
                  </a:cubicBezTo>
                  <a:cubicBezTo>
                    <a:pt x="51869" y="57576"/>
                    <a:pt x="51818" y="57771"/>
                    <a:pt x="51632" y="57771"/>
                  </a:cubicBezTo>
                  <a:cubicBezTo>
                    <a:pt x="51605" y="57771"/>
                    <a:pt x="51576" y="57767"/>
                    <a:pt x="51543" y="57758"/>
                  </a:cubicBezTo>
                  <a:cubicBezTo>
                    <a:pt x="51519" y="57758"/>
                    <a:pt x="51483" y="57817"/>
                    <a:pt x="51447" y="57817"/>
                  </a:cubicBezTo>
                  <a:cubicBezTo>
                    <a:pt x="51298" y="57828"/>
                    <a:pt x="51464" y="58116"/>
                    <a:pt x="51278" y="58116"/>
                  </a:cubicBezTo>
                  <a:cubicBezTo>
                    <a:pt x="51256" y="58116"/>
                    <a:pt x="51230" y="58112"/>
                    <a:pt x="51197" y="58103"/>
                  </a:cubicBezTo>
                  <a:cubicBezTo>
                    <a:pt x="51191" y="58102"/>
                    <a:pt x="51184" y="58101"/>
                    <a:pt x="51178" y="58101"/>
                  </a:cubicBezTo>
                  <a:cubicBezTo>
                    <a:pt x="51083" y="58101"/>
                    <a:pt x="50950" y="58251"/>
                    <a:pt x="50828" y="58317"/>
                  </a:cubicBezTo>
                  <a:cubicBezTo>
                    <a:pt x="50816" y="58329"/>
                    <a:pt x="50792" y="58341"/>
                    <a:pt x="50792" y="58353"/>
                  </a:cubicBezTo>
                  <a:cubicBezTo>
                    <a:pt x="50721" y="58746"/>
                    <a:pt x="50292" y="58734"/>
                    <a:pt x="50066" y="58960"/>
                  </a:cubicBezTo>
                  <a:cubicBezTo>
                    <a:pt x="50042" y="58984"/>
                    <a:pt x="49959" y="58972"/>
                    <a:pt x="49947" y="58996"/>
                  </a:cubicBezTo>
                  <a:cubicBezTo>
                    <a:pt x="49626" y="59508"/>
                    <a:pt x="49066" y="59663"/>
                    <a:pt x="48566" y="59877"/>
                  </a:cubicBezTo>
                  <a:cubicBezTo>
                    <a:pt x="48562" y="59881"/>
                    <a:pt x="48555" y="59882"/>
                    <a:pt x="48548" y="59882"/>
                  </a:cubicBezTo>
                  <a:cubicBezTo>
                    <a:pt x="48534" y="59882"/>
                    <a:pt x="48518" y="59877"/>
                    <a:pt x="48518" y="59877"/>
                  </a:cubicBezTo>
                  <a:cubicBezTo>
                    <a:pt x="48328" y="60318"/>
                    <a:pt x="47816" y="60270"/>
                    <a:pt x="47530" y="60568"/>
                  </a:cubicBezTo>
                  <a:cubicBezTo>
                    <a:pt x="47435" y="60651"/>
                    <a:pt x="47363" y="60746"/>
                    <a:pt x="47268" y="60865"/>
                  </a:cubicBezTo>
                  <a:cubicBezTo>
                    <a:pt x="47232" y="60806"/>
                    <a:pt x="47209" y="60746"/>
                    <a:pt x="47173" y="60687"/>
                  </a:cubicBezTo>
                  <a:lnTo>
                    <a:pt x="47161" y="60687"/>
                  </a:lnTo>
                  <a:cubicBezTo>
                    <a:pt x="46959" y="61092"/>
                    <a:pt x="46328" y="60937"/>
                    <a:pt x="46209" y="61425"/>
                  </a:cubicBezTo>
                  <a:cubicBezTo>
                    <a:pt x="45947" y="61532"/>
                    <a:pt x="45708" y="61675"/>
                    <a:pt x="45435" y="61735"/>
                  </a:cubicBezTo>
                  <a:cubicBezTo>
                    <a:pt x="45066" y="61830"/>
                    <a:pt x="44732" y="61985"/>
                    <a:pt x="44399" y="62163"/>
                  </a:cubicBezTo>
                  <a:cubicBezTo>
                    <a:pt x="44042" y="62354"/>
                    <a:pt x="43649" y="62508"/>
                    <a:pt x="43244" y="62639"/>
                  </a:cubicBezTo>
                  <a:cubicBezTo>
                    <a:pt x="43077" y="62687"/>
                    <a:pt x="42910" y="62711"/>
                    <a:pt x="42768" y="62842"/>
                  </a:cubicBezTo>
                  <a:cubicBezTo>
                    <a:pt x="42649" y="62937"/>
                    <a:pt x="42482" y="62854"/>
                    <a:pt x="42339" y="62949"/>
                  </a:cubicBezTo>
                  <a:cubicBezTo>
                    <a:pt x="42196" y="63058"/>
                    <a:pt x="42035" y="63168"/>
                    <a:pt x="41852" y="63168"/>
                  </a:cubicBezTo>
                  <a:cubicBezTo>
                    <a:pt x="41776" y="63168"/>
                    <a:pt x="41696" y="63149"/>
                    <a:pt x="41613" y="63104"/>
                  </a:cubicBezTo>
                  <a:cubicBezTo>
                    <a:pt x="41398" y="63342"/>
                    <a:pt x="41053" y="63187"/>
                    <a:pt x="40827" y="63342"/>
                  </a:cubicBezTo>
                  <a:cubicBezTo>
                    <a:pt x="40482" y="63580"/>
                    <a:pt x="40113" y="63616"/>
                    <a:pt x="39720" y="63640"/>
                  </a:cubicBezTo>
                  <a:cubicBezTo>
                    <a:pt x="39434" y="63663"/>
                    <a:pt x="39148" y="63794"/>
                    <a:pt x="38862" y="63878"/>
                  </a:cubicBezTo>
                  <a:cubicBezTo>
                    <a:pt x="38675" y="63937"/>
                    <a:pt x="38487" y="64046"/>
                    <a:pt x="38287" y="64046"/>
                  </a:cubicBezTo>
                  <a:cubicBezTo>
                    <a:pt x="38207" y="64046"/>
                    <a:pt x="38125" y="64029"/>
                    <a:pt x="38041" y="63985"/>
                  </a:cubicBezTo>
                  <a:cubicBezTo>
                    <a:pt x="37909" y="64155"/>
                    <a:pt x="37738" y="64176"/>
                    <a:pt x="37559" y="64176"/>
                  </a:cubicBezTo>
                  <a:cubicBezTo>
                    <a:pt x="37500" y="64176"/>
                    <a:pt x="37440" y="64173"/>
                    <a:pt x="37380" y="64173"/>
                  </a:cubicBezTo>
                  <a:cubicBezTo>
                    <a:pt x="37229" y="64173"/>
                    <a:pt x="37082" y="64188"/>
                    <a:pt x="36957" y="64294"/>
                  </a:cubicBezTo>
                  <a:cubicBezTo>
                    <a:pt x="36898" y="64342"/>
                    <a:pt x="36695" y="64330"/>
                    <a:pt x="36564" y="64342"/>
                  </a:cubicBezTo>
                  <a:cubicBezTo>
                    <a:pt x="36233" y="64375"/>
                    <a:pt x="35896" y="64420"/>
                    <a:pt x="35557" y="64420"/>
                  </a:cubicBezTo>
                  <a:cubicBezTo>
                    <a:pt x="35409" y="64420"/>
                    <a:pt x="35260" y="64411"/>
                    <a:pt x="35112" y="64390"/>
                  </a:cubicBezTo>
                  <a:cubicBezTo>
                    <a:pt x="35068" y="64382"/>
                    <a:pt x="35022" y="64379"/>
                    <a:pt x="34976" y="64379"/>
                  </a:cubicBezTo>
                  <a:cubicBezTo>
                    <a:pt x="34873" y="64379"/>
                    <a:pt x="34766" y="64393"/>
                    <a:pt x="34659" y="64402"/>
                  </a:cubicBezTo>
                  <a:cubicBezTo>
                    <a:pt x="34368" y="64410"/>
                    <a:pt x="34083" y="64434"/>
                    <a:pt x="33795" y="64434"/>
                  </a:cubicBezTo>
                  <a:cubicBezTo>
                    <a:pt x="33659" y="64434"/>
                    <a:pt x="33523" y="64429"/>
                    <a:pt x="33385" y="64413"/>
                  </a:cubicBezTo>
                  <a:cubicBezTo>
                    <a:pt x="33349" y="64411"/>
                    <a:pt x="33313" y="64409"/>
                    <a:pt x="33276" y="64409"/>
                  </a:cubicBezTo>
                  <a:cubicBezTo>
                    <a:pt x="33013" y="64409"/>
                    <a:pt x="32742" y="64477"/>
                    <a:pt x="32481" y="64509"/>
                  </a:cubicBezTo>
                  <a:cubicBezTo>
                    <a:pt x="32398" y="64518"/>
                    <a:pt x="32315" y="64556"/>
                    <a:pt x="32243" y="64556"/>
                  </a:cubicBezTo>
                  <a:cubicBezTo>
                    <a:pt x="32222" y="64556"/>
                    <a:pt x="32202" y="64552"/>
                    <a:pt x="32183" y="64544"/>
                  </a:cubicBezTo>
                  <a:cubicBezTo>
                    <a:pt x="31832" y="64438"/>
                    <a:pt x="31477" y="64399"/>
                    <a:pt x="31121" y="64399"/>
                  </a:cubicBezTo>
                  <a:cubicBezTo>
                    <a:pt x="30837" y="64399"/>
                    <a:pt x="30551" y="64424"/>
                    <a:pt x="30266" y="64461"/>
                  </a:cubicBezTo>
                  <a:cubicBezTo>
                    <a:pt x="30258" y="64461"/>
                    <a:pt x="30245" y="64466"/>
                    <a:pt x="30233" y="64466"/>
                  </a:cubicBezTo>
                  <a:cubicBezTo>
                    <a:pt x="30228" y="64466"/>
                    <a:pt x="30222" y="64465"/>
                    <a:pt x="30218" y="64461"/>
                  </a:cubicBezTo>
                  <a:cubicBezTo>
                    <a:pt x="29873" y="64318"/>
                    <a:pt x="29492" y="64354"/>
                    <a:pt x="29135" y="64282"/>
                  </a:cubicBezTo>
                  <a:cubicBezTo>
                    <a:pt x="28635" y="64187"/>
                    <a:pt x="28135" y="64044"/>
                    <a:pt x="27611" y="64044"/>
                  </a:cubicBezTo>
                  <a:cubicBezTo>
                    <a:pt x="27432" y="64044"/>
                    <a:pt x="27254" y="63937"/>
                    <a:pt x="27028" y="63878"/>
                  </a:cubicBezTo>
                  <a:cubicBezTo>
                    <a:pt x="26918" y="63944"/>
                    <a:pt x="26806" y="63983"/>
                    <a:pt x="26682" y="63983"/>
                  </a:cubicBezTo>
                  <a:cubicBezTo>
                    <a:pt x="26564" y="63983"/>
                    <a:pt x="26435" y="63947"/>
                    <a:pt x="26289" y="63866"/>
                  </a:cubicBezTo>
                  <a:cubicBezTo>
                    <a:pt x="26119" y="63767"/>
                    <a:pt x="25921" y="63682"/>
                    <a:pt x="25701" y="63682"/>
                  </a:cubicBezTo>
                  <a:cubicBezTo>
                    <a:pt x="25629" y="63682"/>
                    <a:pt x="25556" y="63691"/>
                    <a:pt x="25480" y="63711"/>
                  </a:cubicBezTo>
                  <a:cubicBezTo>
                    <a:pt x="25465" y="63716"/>
                    <a:pt x="25449" y="63718"/>
                    <a:pt x="25433" y="63718"/>
                  </a:cubicBezTo>
                  <a:cubicBezTo>
                    <a:pt x="25328" y="63718"/>
                    <a:pt x="25190" y="63630"/>
                    <a:pt x="25087" y="63568"/>
                  </a:cubicBezTo>
                  <a:cubicBezTo>
                    <a:pt x="25081" y="63565"/>
                    <a:pt x="25074" y="63564"/>
                    <a:pt x="25066" y="63564"/>
                  </a:cubicBezTo>
                  <a:cubicBezTo>
                    <a:pt x="25021" y="63564"/>
                    <a:pt x="24951" y="63607"/>
                    <a:pt x="24900" y="63607"/>
                  </a:cubicBezTo>
                  <a:cubicBezTo>
                    <a:pt x="24857" y="63607"/>
                    <a:pt x="24827" y="63576"/>
                    <a:pt x="24837" y="63461"/>
                  </a:cubicBezTo>
                  <a:cubicBezTo>
                    <a:pt x="24837" y="63437"/>
                    <a:pt x="24599" y="63425"/>
                    <a:pt x="24492" y="63378"/>
                  </a:cubicBezTo>
                  <a:cubicBezTo>
                    <a:pt x="24413" y="63343"/>
                    <a:pt x="24348" y="63295"/>
                    <a:pt x="24258" y="63295"/>
                  </a:cubicBezTo>
                  <a:cubicBezTo>
                    <a:pt x="24225" y="63295"/>
                    <a:pt x="24188" y="63302"/>
                    <a:pt x="24146" y="63318"/>
                  </a:cubicBezTo>
                  <a:cubicBezTo>
                    <a:pt x="24140" y="63321"/>
                    <a:pt x="24132" y="63322"/>
                    <a:pt x="24125" y="63322"/>
                  </a:cubicBezTo>
                  <a:cubicBezTo>
                    <a:pt x="24036" y="63322"/>
                    <a:pt x="23885" y="63149"/>
                    <a:pt x="23753" y="63116"/>
                  </a:cubicBezTo>
                  <a:cubicBezTo>
                    <a:pt x="23729" y="63109"/>
                    <a:pt x="23703" y="63107"/>
                    <a:pt x="23677" y="63107"/>
                  </a:cubicBezTo>
                  <a:cubicBezTo>
                    <a:pt x="23595" y="63107"/>
                    <a:pt x="23505" y="63131"/>
                    <a:pt x="23422" y="63131"/>
                  </a:cubicBezTo>
                  <a:cubicBezTo>
                    <a:pt x="23388" y="63131"/>
                    <a:pt x="23355" y="63127"/>
                    <a:pt x="23325" y="63116"/>
                  </a:cubicBezTo>
                  <a:cubicBezTo>
                    <a:pt x="23075" y="63044"/>
                    <a:pt x="22813" y="62949"/>
                    <a:pt x="22587" y="62806"/>
                  </a:cubicBezTo>
                  <a:cubicBezTo>
                    <a:pt x="22441" y="62709"/>
                    <a:pt x="22319" y="62612"/>
                    <a:pt x="22149" y="62612"/>
                  </a:cubicBezTo>
                  <a:cubicBezTo>
                    <a:pt x="22111" y="62612"/>
                    <a:pt x="22071" y="62617"/>
                    <a:pt x="22027" y="62628"/>
                  </a:cubicBezTo>
                  <a:cubicBezTo>
                    <a:pt x="22024" y="62628"/>
                    <a:pt x="22022" y="62628"/>
                    <a:pt x="22019" y="62628"/>
                  </a:cubicBezTo>
                  <a:cubicBezTo>
                    <a:pt x="21948" y="62628"/>
                    <a:pt x="21845" y="62483"/>
                    <a:pt x="21753" y="62449"/>
                  </a:cubicBezTo>
                  <a:cubicBezTo>
                    <a:pt x="21598" y="62401"/>
                    <a:pt x="21432" y="62413"/>
                    <a:pt x="21277" y="62366"/>
                  </a:cubicBezTo>
                  <a:cubicBezTo>
                    <a:pt x="21146" y="62330"/>
                    <a:pt x="21039" y="62258"/>
                    <a:pt x="20920" y="62199"/>
                  </a:cubicBezTo>
                  <a:cubicBezTo>
                    <a:pt x="20789" y="62139"/>
                    <a:pt x="20670" y="62020"/>
                    <a:pt x="20539" y="62008"/>
                  </a:cubicBezTo>
                  <a:cubicBezTo>
                    <a:pt x="20372" y="61985"/>
                    <a:pt x="20229" y="61961"/>
                    <a:pt x="20110" y="61842"/>
                  </a:cubicBezTo>
                  <a:cubicBezTo>
                    <a:pt x="20059" y="61892"/>
                    <a:pt x="20023" y="61912"/>
                    <a:pt x="19994" y="61912"/>
                  </a:cubicBezTo>
                  <a:cubicBezTo>
                    <a:pt x="19893" y="61912"/>
                    <a:pt x="19889" y="61675"/>
                    <a:pt x="19741" y="61675"/>
                  </a:cubicBezTo>
                  <a:cubicBezTo>
                    <a:pt x="19384" y="61663"/>
                    <a:pt x="19038" y="61556"/>
                    <a:pt x="18753" y="61258"/>
                  </a:cubicBezTo>
                  <a:cubicBezTo>
                    <a:pt x="18610" y="61104"/>
                    <a:pt x="18336" y="61080"/>
                    <a:pt x="18134" y="60996"/>
                  </a:cubicBezTo>
                  <a:cubicBezTo>
                    <a:pt x="17979" y="60925"/>
                    <a:pt x="17788" y="60913"/>
                    <a:pt x="17705" y="60711"/>
                  </a:cubicBezTo>
                  <a:cubicBezTo>
                    <a:pt x="17669" y="60627"/>
                    <a:pt x="17491" y="60592"/>
                    <a:pt x="17372" y="60580"/>
                  </a:cubicBezTo>
                  <a:cubicBezTo>
                    <a:pt x="17086" y="60568"/>
                    <a:pt x="16907" y="60318"/>
                    <a:pt x="16610" y="60282"/>
                  </a:cubicBezTo>
                  <a:cubicBezTo>
                    <a:pt x="16479" y="60258"/>
                    <a:pt x="16360" y="60068"/>
                    <a:pt x="16205" y="59925"/>
                  </a:cubicBezTo>
                  <a:cubicBezTo>
                    <a:pt x="16181" y="59937"/>
                    <a:pt x="16121" y="59961"/>
                    <a:pt x="16062" y="59984"/>
                  </a:cubicBezTo>
                  <a:cubicBezTo>
                    <a:pt x="15943" y="59889"/>
                    <a:pt x="15836" y="59770"/>
                    <a:pt x="15693" y="59687"/>
                  </a:cubicBezTo>
                  <a:cubicBezTo>
                    <a:pt x="15574" y="59603"/>
                    <a:pt x="15431" y="59544"/>
                    <a:pt x="15300" y="59484"/>
                  </a:cubicBezTo>
                  <a:cubicBezTo>
                    <a:pt x="15252" y="59460"/>
                    <a:pt x="15169" y="59460"/>
                    <a:pt x="15157" y="59437"/>
                  </a:cubicBezTo>
                  <a:cubicBezTo>
                    <a:pt x="14990" y="59056"/>
                    <a:pt x="14609" y="58937"/>
                    <a:pt x="14312" y="58722"/>
                  </a:cubicBezTo>
                  <a:cubicBezTo>
                    <a:pt x="14121" y="58591"/>
                    <a:pt x="13931" y="58460"/>
                    <a:pt x="13740" y="58317"/>
                  </a:cubicBezTo>
                  <a:cubicBezTo>
                    <a:pt x="13693" y="58282"/>
                    <a:pt x="13645" y="58234"/>
                    <a:pt x="13609" y="58187"/>
                  </a:cubicBezTo>
                  <a:cubicBezTo>
                    <a:pt x="13419" y="58008"/>
                    <a:pt x="13240" y="57686"/>
                    <a:pt x="13026" y="57663"/>
                  </a:cubicBezTo>
                  <a:cubicBezTo>
                    <a:pt x="12764" y="57619"/>
                    <a:pt x="12712" y="57285"/>
                    <a:pt x="12457" y="57285"/>
                  </a:cubicBezTo>
                  <a:cubicBezTo>
                    <a:pt x="12434" y="57285"/>
                    <a:pt x="12410" y="57288"/>
                    <a:pt x="12383" y="57294"/>
                  </a:cubicBezTo>
                  <a:cubicBezTo>
                    <a:pt x="12382" y="57294"/>
                    <a:pt x="12380" y="57294"/>
                    <a:pt x="12379" y="57294"/>
                  </a:cubicBezTo>
                  <a:cubicBezTo>
                    <a:pt x="12342" y="57294"/>
                    <a:pt x="12273" y="57136"/>
                    <a:pt x="12204" y="57055"/>
                  </a:cubicBezTo>
                  <a:cubicBezTo>
                    <a:pt x="12073" y="56936"/>
                    <a:pt x="11966" y="56758"/>
                    <a:pt x="11811" y="56710"/>
                  </a:cubicBezTo>
                  <a:cubicBezTo>
                    <a:pt x="11478" y="56591"/>
                    <a:pt x="11407" y="56186"/>
                    <a:pt x="11073" y="56091"/>
                  </a:cubicBezTo>
                  <a:cubicBezTo>
                    <a:pt x="10764" y="55591"/>
                    <a:pt x="10228" y="55293"/>
                    <a:pt x="9930" y="54781"/>
                  </a:cubicBezTo>
                  <a:cubicBezTo>
                    <a:pt x="9883" y="54698"/>
                    <a:pt x="9799" y="54650"/>
                    <a:pt x="9740" y="54591"/>
                  </a:cubicBezTo>
                  <a:cubicBezTo>
                    <a:pt x="9597" y="54448"/>
                    <a:pt x="9454" y="54293"/>
                    <a:pt x="9311" y="54138"/>
                  </a:cubicBezTo>
                  <a:cubicBezTo>
                    <a:pt x="9275" y="54091"/>
                    <a:pt x="9240" y="53972"/>
                    <a:pt x="9204" y="53972"/>
                  </a:cubicBezTo>
                  <a:cubicBezTo>
                    <a:pt x="8823" y="53972"/>
                    <a:pt x="8859" y="53579"/>
                    <a:pt x="8656" y="53400"/>
                  </a:cubicBezTo>
                  <a:cubicBezTo>
                    <a:pt x="8525" y="53281"/>
                    <a:pt x="8466" y="53067"/>
                    <a:pt x="8323" y="52948"/>
                  </a:cubicBezTo>
                  <a:cubicBezTo>
                    <a:pt x="8180" y="52841"/>
                    <a:pt x="8132" y="52662"/>
                    <a:pt x="7942" y="52579"/>
                  </a:cubicBezTo>
                  <a:cubicBezTo>
                    <a:pt x="7847" y="52531"/>
                    <a:pt x="7775" y="52329"/>
                    <a:pt x="7656" y="52198"/>
                  </a:cubicBezTo>
                  <a:cubicBezTo>
                    <a:pt x="7477" y="52031"/>
                    <a:pt x="7358" y="51781"/>
                    <a:pt x="7227" y="51567"/>
                  </a:cubicBezTo>
                  <a:cubicBezTo>
                    <a:pt x="7049" y="51257"/>
                    <a:pt x="6870" y="50948"/>
                    <a:pt x="6632" y="50686"/>
                  </a:cubicBezTo>
                  <a:cubicBezTo>
                    <a:pt x="6537" y="50567"/>
                    <a:pt x="6299" y="50507"/>
                    <a:pt x="6430" y="50269"/>
                  </a:cubicBezTo>
                  <a:cubicBezTo>
                    <a:pt x="6442" y="50245"/>
                    <a:pt x="6370" y="50186"/>
                    <a:pt x="6334" y="50150"/>
                  </a:cubicBezTo>
                  <a:cubicBezTo>
                    <a:pt x="6251" y="50055"/>
                    <a:pt x="6108" y="49971"/>
                    <a:pt x="6073" y="49852"/>
                  </a:cubicBezTo>
                  <a:cubicBezTo>
                    <a:pt x="5965" y="49531"/>
                    <a:pt x="5715" y="49304"/>
                    <a:pt x="5632" y="48971"/>
                  </a:cubicBezTo>
                  <a:cubicBezTo>
                    <a:pt x="5572" y="48792"/>
                    <a:pt x="5346" y="48650"/>
                    <a:pt x="5275" y="48459"/>
                  </a:cubicBezTo>
                  <a:cubicBezTo>
                    <a:pt x="5132" y="48019"/>
                    <a:pt x="4846" y="47638"/>
                    <a:pt x="4680" y="47209"/>
                  </a:cubicBezTo>
                  <a:cubicBezTo>
                    <a:pt x="4537" y="46840"/>
                    <a:pt x="4287" y="46530"/>
                    <a:pt x="4179" y="46137"/>
                  </a:cubicBezTo>
                  <a:cubicBezTo>
                    <a:pt x="4072" y="45780"/>
                    <a:pt x="3775" y="45494"/>
                    <a:pt x="3691" y="45113"/>
                  </a:cubicBezTo>
                  <a:cubicBezTo>
                    <a:pt x="3417" y="45042"/>
                    <a:pt x="3525" y="44768"/>
                    <a:pt x="3441" y="44590"/>
                  </a:cubicBezTo>
                  <a:cubicBezTo>
                    <a:pt x="3358" y="44411"/>
                    <a:pt x="3275" y="44209"/>
                    <a:pt x="3239" y="44006"/>
                  </a:cubicBezTo>
                  <a:cubicBezTo>
                    <a:pt x="3191" y="43732"/>
                    <a:pt x="2965" y="43530"/>
                    <a:pt x="2965" y="43220"/>
                  </a:cubicBezTo>
                  <a:cubicBezTo>
                    <a:pt x="2965" y="43113"/>
                    <a:pt x="2763" y="43006"/>
                    <a:pt x="2691" y="42935"/>
                  </a:cubicBezTo>
                  <a:cubicBezTo>
                    <a:pt x="2691" y="42804"/>
                    <a:pt x="2739" y="42673"/>
                    <a:pt x="2703" y="42637"/>
                  </a:cubicBezTo>
                  <a:cubicBezTo>
                    <a:pt x="2429" y="42375"/>
                    <a:pt x="2382" y="42065"/>
                    <a:pt x="2477" y="41720"/>
                  </a:cubicBezTo>
                  <a:cubicBezTo>
                    <a:pt x="2536" y="41530"/>
                    <a:pt x="2274" y="41399"/>
                    <a:pt x="2346" y="41196"/>
                  </a:cubicBezTo>
                  <a:cubicBezTo>
                    <a:pt x="2322" y="41184"/>
                    <a:pt x="2286" y="41184"/>
                    <a:pt x="2251" y="41173"/>
                  </a:cubicBezTo>
                  <a:cubicBezTo>
                    <a:pt x="2286" y="41018"/>
                    <a:pt x="2322" y="40875"/>
                    <a:pt x="2370" y="40708"/>
                  </a:cubicBezTo>
                  <a:cubicBezTo>
                    <a:pt x="2215" y="40696"/>
                    <a:pt x="2120" y="40696"/>
                    <a:pt x="1977" y="40684"/>
                  </a:cubicBezTo>
                  <a:cubicBezTo>
                    <a:pt x="2048" y="40541"/>
                    <a:pt x="2096" y="40446"/>
                    <a:pt x="2155" y="40303"/>
                  </a:cubicBezTo>
                  <a:cubicBezTo>
                    <a:pt x="1798" y="39958"/>
                    <a:pt x="2179" y="39387"/>
                    <a:pt x="1822" y="39089"/>
                  </a:cubicBezTo>
                  <a:cubicBezTo>
                    <a:pt x="1834" y="38887"/>
                    <a:pt x="1870" y="38732"/>
                    <a:pt x="1834" y="38601"/>
                  </a:cubicBezTo>
                  <a:cubicBezTo>
                    <a:pt x="1751" y="38339"/>
                    <a:pt x="1643" y="38077"/>
                    <a:pt x="1667" y="37779"/>
                  </a:cubicBezTo>
                  <a:cubicBezTo>
                    <a:pt x="1679" y="37565"/>
                    <a:pt x="1548" y="37339"/>
                    <a:pt x="1536" y="37124"/>
                  </a:cubicBezTo>
                  <a:cubicBezTo>
                    <a:pt x="1501" y="36565"/>
                    <a:pt x="1286" y="36029"/>
                    <a:pt x="1334" y="35458"/>
                  </a:cubicBezTo>
                  <a:cubicBezTo>
                    <a:pt x="1358" y="35172"/>
                    <a:pt x="1227" y="34874"/>
                    <a:pt x="1203" y="34576"/>
                  </a:cubicBezTo>
                  <a:cubicBezTo>
                    <a:pt x="1179" y="34386"/>
                    <a:pt x="1239" y="34195"/>
                    <a:pt x="1239" y="34005"/>
                  </a:cubicBezTo>
                  <a:cubicBezTo>
                    <a:pt x="1251" y="33755"/>
                    <a:pt x="1239" y="33505"/>
                    <a:pt x="1239" y="33255"/>
                  </a:cubicBezTo>
                  <a:cubicBezTo>
                    <a:pt x="1215" y="32505"/>
                    <a:pt x="1155" y="31767"/>
                    <a:pt x="1167" y="31028"/>
                  </a:cubicBezTo>
                  <a:cubicBezTo>
                    <a:pt x="1191" y="30362"/>
                    <a:pt x="1191" y="29695"/>
                    <a:pt x="1239" y="29040"/>
                  </a:cubicBezTo>
                  <a:cubicBezTo>
                    <a:pt x="1262" y="28611"/>
                    <a:pt x="1298" y="28183"/>
                    <a:pt x="1310" y="27754"/>
                  </a:cubicBezTo>
                  <a:cubicBezTo>
                    <a:pt x="1346" y="27099"/>
                    <a:pt x="1560" y="26445"/>
                    <a:pt x="1632" y="25790"/>
                  </a:cubicBezTo>
                  <a:cubicBezTo>
                    <a:pt x="1667" y="25325"/>
                    <a:pt x="1941" y="24909"/>
                    <a:pt x="1870" y="24420"/>
                  </a:cubicBezTo>
                  <a:cubicBezTo>
                    <a:pt x="2132" y="24182"/>
                    <a:pt x="2036" y="23825"/>
                    <a:pt x="2167" y="23527"/>
                  </a:cubicBezTo>
                  <a:cubicBezTo>
                    <a:pt x="2346" y="23099"/>
                    <a:pt x="2453" y="22635"/>
                    <a:pt x="2584" y="22182"/>
                  </a:cubicBezTo>
                  <a:cubicBezTo>
                    <a:pt x="2667" y="21884"/>
                    <a:pt x="2905" y="21634"/>
                    <a:pt x="2917" y="21301"/>
                  </a:cubicBezTo>
                  <a:cubicBezTo>
                    <a:pt x="2917" y="20991"/>
                    <a:pt x="3179" y="20753"/>
                    <a:pt x="3156" y="20432"/>
                  </a:cubicBezTo>
                  <a:cubicBezTo>
                    <a:pt x="3144" y="20408"/>
                    <a:pt x="3191" y="20372"/>
                    <a:pt x="3203" y="20337"/>
                  </a:cubicBezTo>
                  <a:cubicBezTo>
                    <a:pt x="3239" y="20134"/>
                    <a:pt x="3525" y="20075"/>
                    <a:pt x="3477" y="19765"/>
                  </a:cubicBezTo>
                  <a:cubicBezTo>
                    <a:pt x="3441" y="19587"/>
                    <a:pt x="3656" y="19372"/>
                    <a:pt x="3751" y="19170"/>
                  </a:cubicBezTo>
                  <a:cubicBezTo>
                    <a:pt x="3858" y="18967"/>
                    <a:pt x="3989" y="18765"/>
                    <a:pt x="4084" y="18563"/>
                  </a:cubicBezTo>
                  <a:cubicBezTo>
                    <a:pt x="4215" y="18241"/>
                    <a:pt x="4322" y="17908"/>
                    <a:pt x="4465" y="17598"/>
                  </a:cubicBezTo>
                  <a:cubicBezTo>
                    <a:pt x="4656" y="17193"/>
                    <a:pt x="4787" y="16753"/>
                    <a:pt x="5108" y="16431"/>
                  </a:cubicBezTo>
                  <a:cubicBezTo>
                    <a:pt x="5120" y="16408"/>
                    <a:pt x="5144" y="16408"/>
                    <a:pt x="5144" y="16396"/>
                  </a:cubicBezTo>
                  <a:cubicBezTo>
                    <a:pt x="5358" y="15669"/>
                    <a:pt x="5953" y="15169"/>
                    <a:pt x="6251" y="14503"/>
                  </a:cubicBezTo>
                  <a:cubicBezTo>
                    <a:pt x="6323" y="14336"/>
                    <a:pt x="6430" y="14193"/>
                    <a:pt x="6537" y="14062"/>
                  </a:cubicBezTo>
                  <a:cubicBezTo>
                    <a:pt x="6870" y="13610"/>
                    <a:pt x="7085" y="13074"/>
                    <a:pt x="7513" y="12693"/>
                  </a:cubicBezTo>
                  <a:cubicBezTo>
                    <a:pt x="7561" y="12645"/>
                    <a:pt x="7549" y="12431"/>
                    <a:pt x="7656" y="12324"/>
                  </a:cubicBezTo>
                  <a:cubicBezTo>
                    <a:pt x="7775" y="12205"/>
                    <a:pt x="7954" y="12157"/>
                    <a:pt x="8001" y="11943"/>
                  </a:cubicBezTo>
                  <a:cubicBezTo>
                    <a:pt x="8037" y="11824"/>
                    <a:pt x="8275" y="11764"/>
                    <a:pt x="8359" y="11633"/>
                  </a:cubicBezTo>
                  <a:cubicBezTo>
                    <a:pt x="8620" y="11193"/>
                    <a:pt x="9168" y="11002"/>
                    <a:pt x="9382" y="10550"/>
                  </a:cubicBezTo>
                  <a:cubicBezTo>
                    <a:pt x="9525" y="10228"/>
                    <a:pt x="9883" y="10109"/>
                    <a:pt x="9990" y="9764"/>
                  </a:cubicBezTo>
                  <a:cubicBezTo>
                    <a:pt x="10014" y="9657"/>
                    <a:pt x="10311" y="9728"/>
                    <a:pt x="10264" y="9478"/>
                  </a:cubicBezTo>
                  <a:cubicBezTo>
                    <a:pt x="10228" y="9228"/>
                    <a:pt x="10549" y="9442"/>
                    <a:pt x="10585" y="9240"/>
                  </a:cubicBezTo>
                  <a:cubicBezTo>
                    <a:pt x="10609" y="9121"/>
                    <a:pt x="10764" y="9038"/>
                    <a:pt x="10871" y="8942"/>
                  </a:cubicBezTo>
                  <a:cubicBezTo>
                    <a:pt x="10990" y="8835"/>
                    <a:pt x="11097" y="8716"/>
                    <a:pt x="11240" y="8633"/>
                  </a:cubicBezTo>
                  <a:cubicBezTo>
                    <a:pt x="11407" y="8526"/>
                    <a:pt x="11359" y="8228"/>
                    <a:pt x="11668" y="8216"/>
                  </a:cubicBezTo>
                  <a:cubicBezTo>
                    <a:pt x="11811" y="8216"/>
                    <a:pt x="11942" y="7942"/>
                    <a:pt x="12085" y="7799"/>
                  </a:cubicBezTo>
                  <a:cubicBezTo>
                    <a:pt x="12169" y="7728"/>
                    <a:pt x="12264" y="7668"/>
                    <a:pt x="12359" y="7621"/>
                  </a:cubicBezTo>
                  <a:cubicBezTo>
                    <a:pt x="12585" y="7514"/>
                    <a:pt x="12800" y="7406"/>
                    <a:pt x="12931" y="7168"/>
                  </a:cubicBezTo>
                  <a:cubicBezTo>
                    <a:pt x="12966" y="7097"/>
                    <a:pt x="13050" y="7014"/>
                    <a:pt x="13121" y="6990"/>
                  </a:cubicBezTo>
                  <a:cubicBezTo>
                    <a:pt x="13538" y="6906"/>
                    <a:pt x="13764" y="6573"/>
                    <a:pt x="14074" y="6359"/>
                  </a:cubicBezTo>
                  <a:cubicBezTo>
                    <a:pt x="14526" y="6037"/>
                    <a:pt x="15002" y="5763"/>
                    <a:pt x="15478" y="5466"/>
                  </a:cubicBezTo>
                  <a:cubicBezTo>
                    <a:pt x="15788" y="5263"/>
                    <a:pt x="16086" y="5049"/>
                    <a:pt x="16407" y="4882"/>
                  </a:cubicBezTo>
                  <a:cubicBezTo>
                    <a:pt x="16812" y="4680"/>
                    <a:pt x="17205" y="4466"/>
                    <a:pt x="17574" y="4192"/>
                  </a:cubicBezTo>
                  <a:cubicBezTo>
                    <a:pt x="18122" y="3787"/>
                    <a:pt x="18788" y="3596"/>
                    <a:pt x="19348" y="3192"/>
                  </a:cubicBezTo>
                  <a:cubicBezTo>
                    <a:pt x="19455" y="3120"/>
                    <a:pt x="19634" y="3132"/>
                    <a:pt x="19812" y="3108"/>
                  </a:cubicBezTo>
                  <a:cubicBezTo>
                    <a:pt x="19741" y="3013"/>
                    <a:pt x="19717" y="2989"/>
                    <a:pt x="19693" y="2965"/>
                  </a:cubicBezTo>
                  <a:cubicBezTo>
                    <a:pt x="19991" y="2727"/>
                    <a:pt x="20420" y="2775"/>
                    <a:pt x="20693" y="2477"/>
                  </a:cubicBezTo>
                  <a:cubicBezTo>
                    <a:pt x="20698" y="2470"/>
                    <a:pt x="20707" y="2467"/>
                    <a:pt x="20719" y="2467"/>
                  </a:cubicBezTo>
                  <a:cubicBezTo>
                    <a:pt x="20760" y="2467"/>
                    <a:pt x="20836" y="2502"/>
                    <a:pt x="20899" y="2502"/>
                  </a:cubicBezTo>
                  <a:cubicBezTo>
                    <a:pt x="20906" y="2502"/>
                    <a:pt x="20913" y="2502"/>
                    <a:pt x="20920" y="2501"/>
                  </a:cubicBezTo>
                  <a:cubicBezTo>
                    <a:pt x="21003" y="2501"/>
                    <a:pt x="21086" y="2465"/>
                    <a:pt x="21229" y="2430"/>
                  </a:cubicBezTo>
                  <a:cubicBezTo>
                    <a:pt x="21098" y="2382"/>
                    <a:pt x="21039" y="2358"/>
                    <a:pt x="20943" y="2311"/>
                  </a:cubicBezTo>
                  <a:cubicBezTo>
                    <a:pt x="21098" y="2239"/>
                    <a:pt x="21241" y="2168"/>
                    <a:pt x="21384" y="2096"/>
                  </a:cubicBezTo>
                  <a:cubicBezTo>
                    <a:pt x="21408" y="2181"/>
                    <a:pt x="21440" y="2209"/>
                    <a:pt x="21478" y="2209"/>
                  </a:cubicBezTo>
                  <a:cubicBezTo>
                    <a:pt x="21548" y="2209"/>
                    <a:pt x="21636" y="2114"/>
                    <a:pt x="21718" y="2114"/>
                  </a:cubicBezTo>
                  <a:cubicBezTo>
                    <a:pt x="21747" y="2114"/>
                    <a:pt x="21775" y="2125"/>
                    <a:pt x="21801" y="2156"/>
                  </a:cubicBezTo>
                  <a:cubicBezTo>
                    <a:pt x="21809" y="2169"/>
                    <a:pt x="21826" y="2175"/>
                    <a:pt x="21850" y="2175"/>
                  </a:cubicBezTo>
                  <a:cubicBezTo>
                    <a:pt x="21931" y="2175"/>
                    <a:pt x="22086" y="2112"/>
                    <a:pt x="22206" y="2084"/>
                  </a:cubicBezTo>
                  <a:cubicBezTo>
                    <a:pt x="22158" y="2013"/>
                    <a:pt x="22110" y="1953"/>
                    <a:pt x="22075" y="1894"/>
                  </a:cubicBezTo>
                  <a:cubicBezTo>
                    <a:pt x="22086" y="1882"/>
                    <a:pt x="22110" y="1858"/>
                    <a:pt x="22134" y="1846"/>
                  </a:cubicBezTo>
                  <a:cubicBezTo>
                    <a:pt x="22152" y="1835"/>
                    <a:pt x="22169" y="1831"/>
                    <a:pt x="22185" y="1831"/>
                  </a:cubicBezTo>
                  <a:cubicBezTo>
                    <a:pt x="22277" y="1831"/>
                    <a:pt x="22352" y="1974"/>
                    <a:pt x="22454" y="1974"/>
                  </a:cubicBezTo>
                  <a:cubicBezTo>
                    <a:pt x="22494" y="1974"/>
                    <a:pt x="22537" y="1952"/>
                    <a:pt x="22587" y="1894"/>
                  </a:cubicBezTo>
                  <a:cubicBezTo>
                    <a:pt x="22682" y="1787"/>
                    <a:pt x="23039" y="1870"/>
                    <a:pt x="23075" y="1787"/>
                  </a:cubicBezTo>
                  <a:cubicBezTo>
                    <a:pt x="23158" y="1572"/>
                    <a:pt x="23325" y="1572"/>
                    <a:pt x="23479" y="1549"/>
                  </a:cubicBezTo>
                  <a:cubicBezTo>
                    <a:pt x="23553" y="1527"/>
                    <a:pt x="23640" y="1464"/>
                    <a:pt x="23727" y="1464"/>
                  </a:cubicBezTo>
                  <a:cubicBezTo>
                    <a:pt x="23781" y="1464"/>
                    <a:pt x="23834" y="1488"/>
                    <a:pt x="23884" y="1561"/>
                  </a:cubicBezTo>
                  <a:cubicBezTo>
                    <a:pt x="23956" y="1477"/>
                    <a:pt x="24015" y="1394"/>
                    <a:pt x="24099" y="1299"/>
                  </a:cubicBezTo>
                  <a:cubicBezTo>
                    <a:pt x="24182" y="1394"/>
                    <a:pt x="24253" y="1465"/>
                    <a:pt x="24325" y="1549"/>
                  </a:cubicBezTo>
                  <a:cubicBezTo>
                    <a:pt x="24540" y="1402"/>
                    <a:pt x="24683" y="1352"/>
                    <a:pt x="24939" y="1352"/>
                  </a:cubicBezTo>
                  <a:cubicBezTo>
                    <a:pt x="24994" y="1352"/>
                    <a:pt x="25055" y="1354"/>
                    <a:pt x="25123" y="1358"/>
                  </a:cubicBezTo>
                  <a:cubicBezTo>
                    <a:pt x="25182" y="1239"/>
                    <a:pt x="25218" y="1096"/>
                    <a:pt x="25301" y="1013"/>
                  </a:cubicBezTo>
                  <a:cubicBezTo>
                    <a:pt x="25312" y="1005"/>
                    <a:pt x="25327" y="1002"/>
                    <a:pt x="25345" y="1002"/>
                  </a:cubicBezTo>
                  <a:cubicBezTo>
                    <a:pt x="25410" y="1002"/>
                    <a:pt x="25513" y="1042"/>
                    <a:pt x="25587" y="1060"/>
                  </a:cubicBezTo>
                  <a:cubicBezTo>
                    <a:pt x="25740" y="1090"/>
                    <a:pt x="25893" y="1107"/>
                    <a:pt x="26045" y="1107"/>
                  </a:cubicBezTo>
                  <a:cubicBezTo>
                    <a:pt x="26260" y="1107"/>
                    <a:pt x="26473" y="1073"/>
                    <a:pt x="26682" y="989"/>
                  </a:cubicBezTo>
                  <a:cubicBezTo>
                    <a:pt x="26682" y="989"/>
                    <a:pt x="26670" y="929"/>
                    <a:pt x="26670" y="846"/>
                  </a:cubicBezTo>
                  <a:lnTo>
                    <a:pt x="26670" y="846"/>
                  </a:lnTo>
                  <a:cubicBezTo>
                    <a:pt x="26849" y="918"/>
                    <a:pt x="27004" y="989"/>
                    <a:pt x="27159" y="1049"/>
                  </a:cubicBezTo>
                  <a:cubicBezTo>
                    <a:pt x="27254" y="941"/>
                    <a:pt x="27337" y="834"/>
                    <a:pt x="27456" y="763"/>
                  </a:cubicBezTo>
                  <a:cubicBezTo>
                    <a:pt x="27471" y="753"/>
                    <a:pt x="27486" y="749"/>
                    <a:pt x="27501" y="749"/>
                  </a:cubicBezTo>
                  <a:cubicBezTo>
                    <a:pt x="27570" y="749"/>
                    <a:pt x="27648" y="828"/>
                    <a:pt x="27730" y="828"/>
                  </a:cubicBezTo>
                  <a:cubicBezTo>
                    <a:pt x="27765" y="828"/>
                    <a:pt x="27801" y="814"/>
                    <a:pt x="27837" y="775"/>
                  </a:cubicBezTo>
                  <a:cubicBezTo>
                    <a:pt x="27888" y="853"/>
                    <a:pt x="27942" y="878"/>
                    <a:pt x="27999" y="878"/>
                  </a:cubicBezTo>
                  <a:cubicBezTo>
                    <a:pt x="28107" y="878"/>
                    <a:pt x="28224" y="785"/>
                    <a:pt x="28336" y="785"/>
                  </a:cubicBezTo>
                  <a:cubicBezTo>
                    <a:pt x="28344" y="785"/>
                    <a:pt x="28353" y="785"/>
                    <a:pt x="28361" y="787"/>
                  </a:cubicBezTo>
                  <a:cubicBezTo>
                    <a:pt x="28365" y="787"/>
                    <a:pt x="28368" y="787"/>
                    <a:pt x="28372" y="787"/>
                  </a:cubicBezTo>
                  <a:cubicBezTo>
                    <a:pt x="28433" y="787"/>
                    <a:pt x="28502" y="729"/>
                    <a:pt x="28575" y="729"/>
                  </a:cubicBezTo>
                  <a:cubicBezTo>
                    <a:pt x="28614" y="729"/>
                    <a:pt x="28654" y="746"/>
                    <a:pt x="28694" y="799"/>
                  </a:cubicBezTo>
                  <a:cubicBezTo>
                    <a:pt x="28706" y="810"/>
                    <a:pt x="28733" y="816"/>
                    <a:pt x="28761" y="816"/>
                  </a:cubicBezTo>
                  <a:cubicBezTo>
                    <a:pt x="28790" y="816"/>
                    <a:pt x="28819" y="810"/>
                    <a:pt x="28837" y="799"/>
                  </a:cubicBezTo>
                  <a:cubicBezTo>
                    <a:pt x="28926" y="768"/>
                    <a:pt x="28981" y="748"/>
                    <a:pt x="29019" y="748"/>
                  </a:cubicBezTo>
                  <a:cubicBezTo>
                    <a:pt x="29084" y="748"/>
                    <a:pt x="29098" y="804"/>
                    <a:pt x="29135" y="953"/>
                  </a:cubicBezTo>
                  <a:cubicBezTo>
                    <a:pt x="29171" y="858"/>
                    <a:pt x="29206" y="787"/>
                    <a:pt x="29230" y="739"/>
                  </a:cubicBezTo>
                  <a:lnTo>
                    <a:pt x="29861" y="739"/>
                  </a:lnTo>
                  <a:cubicBezTo>
                    <a:pt x="29868" y="739"/>
                    <a:pt x="29874" y="740"/>
                    <a:pt x="29880" y="740"/>
                  </a:cubicBezTo>
                  <a:cubicBezTo>
                    <a:pt x="29968" y="740"/>
                    <a:pt x="30056" y="696"/>
                    <a:pt x="30139" y="696"/>
                  </a:cubicBezTo>
                  <a:cubicBezTo>
                    <a:pt x="30196" y="696"/>
                    <a:pt x="30251" y="717"/>
                    <a:pt x="30302" y="787"/>
                  </a:cubicBezTo>
                  <a:cubicBezTo>
                    <a:pt x="30309" y="794"/>
                    <a:pt x="30323" y="796"/>
                    <a:pt x="30341" y="796"/>
                  </a:cubicBezTo>
                  <a:cubicBezTo>
                    <a:pt x="30384" y="796"/>
                    <a:pt x="30450" y="780"/>
                    <a:pt x="30492" y="763"/>
                  </a:cubicBezTo>
                  <a:cubicBezTo>
                    <a:pt x="30659" y="692"/>
                    <a:pt x="30823" y="635"/>
                    <a:pt x="30984" y="635"/>
                  </a:cubicBezTo>
                  <a:close/>
                  <a:moveTo>
                    <a:pt x="29540" y="1"/>
                  </a:moveTo>
                  <a:cubicBezTo>
                    <a:pt x="29398" y="143"/>
                    <a:pt x="29226" y="175"/>
                    <a:pt x="29052" y="175"/>
                  </a:cubicBezTo>
                  <a:cubicBezTo>
                    <a:pt x="28935" y="175"/>
                    <a:pt x="28817" y="160"/>
                    <a:pt x="28706" y="156"/>
                  </a:cubicBezTo>
                  <a:cubicBezTo>
                    <a:pt x="28672" y="153"/>
                    <a:pt x="28638" y="152"/>
                    <a:pt x="28603" y="152"/>
                  </a:cubicBezTo>
                  <a:cubicBezTo>
                    <a:pt x="28248" y="152"/>
                    <a:pt x="27897" y="262"/>
                    <a:pt x="27548" y="262"/>
                  </a:cubicBezTo>
                  <a:cubicBezTo>
                    <a:pt x="27394" y="262"/>
                    <a:pt x="27241" y="241"/>
                    <a:pt x="27087" y="179"/>
                  </a:cubicBezTo>
                  <a:cubicBezTo>
                    <a:pt x="26611" y="441"/>
                    <a:pt x="26039" y="275"/>
                    <a:pt x="25563" y="513"/>
                  </a:cubicBezTo>
                  <a:cubicBezTo>
                    <a:pt x="25545" y="519"/>
                    <a:pt x="25527" y="522"/>
                    <a:pt x="25511" y="522"/>
                  </a:cubicBezTo>
                  <a:cubicBezTo>
                    <a:pt x="25495" y="522"/>
                    <a:pt x="25480" y="519"/>
                    <a:pt x="25468" y="513"/>
                  </a:cubicBezTo>
                  <a:cubicBezTo>
                    <a:pt x="25408" y="490"/>
                    <a:pt x="25349" y="481"/>
                    <a:pt x="25292" y="481"/>
                  </a:cubicBezTo>
                  <a:cubicBezTo>
                    <a:pt x="25062" y="481"/>
                    <a:pt x="24848" y="626"/>
                    <a:pt x="24622" y="626"/>
                  </a:cubicBezTo>
                  <a:cubicBezTo>
                    <a:pt x="24579" y="626"/>
                    <a:pt x="24536" y="621"/>
                    <a:pt x="24492" y="608"/>
                  </a:cubicBezTo>
                  <a:cubicBezTo>
                    <a:pt x="24134" y="929"/>
                    <a:pt x="23622" y="787"/>
                    <a:pt x="23218" y="989"/>
                  </a:cubicBezTo>
                  <a:cubicBezTo>
                    <a:pt x="22944" y="1120"/>
                    <a:pt x="22622" y="1120"/>
                    <a:pt x="22325" y="1227"/>
                  </a:cubicBezTo>
                  <a:cubicBezTo>
                    <a:pt x="22027" y="1322"/>
                    <a:pt x="21694" y="1322"/>
                    <a:pt x="21432" y="1561"/>
                  </a:cubicBezTo>
                  <a:cubicBezTo>
                    <a:pt x="21336" y="1644"/>
                    <a:pt x="21146" y="1656"/>
                    <a:pt x="21003" y="1656"/>
                  </a:cubicBezTo>
                  <a:cubicBezTo>
                    <a:pt x="20976" y="1654"/>
                    <a:pt x="20951" y="1652"/>
                    <a:pt x="20928" y="1652"/>
                  </a:cubicBezTo>
                  <a:cubicBezTo>
                    <a:pt x="20828" y="1652"/>
                    <a:pt x="20759" y="1678"/>
                    <a:pt x="20682" y="1775"/>
                  </a:cubicBezTo>
                  <a:cubicBezTo>
                    <a:pt x="20598" y="1870"/>
                    <a:pt x="20443" y="1930"/>
                    <a:pt x="20324" y="2001"/>
                  </a:cubicBezTo>
                  <a:cubicBezTo>
                    <a:pt x="20289" y="1942"/>
                    <a:pt x="20241" y="1894"/>
                    <a:pt x="20229" y="1882"/>
                  </a:cubicBezTo>
                  <a:cubicBezTo>
                    <a:pt x="20206" y="1877"/>
                    <a:pt x="20184" y="1875"/>
                    <a:pt x="20164" y="1875"/>
                  </a:cubicBezTo>
                  <a:cubicBezTo>
                    <a:pt x="19931" y="1875"/>
                    <a:pt x="19850" y="2167"/>
                    <a:pt x="19638" y="2167"/>
                  </a:cubicBezTo>
                  <a:cubicBezTo>
                    <a:pt x="19598" y="2167"/>
                    <a:pt x="19554" y="2157"/>
                    <a:pt x="19503" y="2132"/>
                  </a:cubicBezTo>
                  <a:cubicBezTo>
                    <a:pt x="19408" y="2251"/>
                    <a:pt x="19300" y="2370"/>
                    <a:pt x="19181" y="2489"/>
                  </a:cubicBezTo>
                  <a:cubicBezTo>
                    <a:pt x="19100" y="2456"/>
                    <a:pt x="19025" y="2441"/>
                    <a:pt x="18954" y="2441"/>
                  </a:cubicBezTo>
                  <a:cubicBezTo>
                    <a:pt x="18721" y="2441"/>
                    <a:pt x="18539" y="2596"/>
                    <a:pt x="18384" y="2751"/>
                  </a:cubicBezTo>
                  <a:cubicBezTo>
                    <a:pt x="18276" y="2846"/>
                    <a:pt x="18169" y="2823"/>
                    <a:pt x="18086" y="2894"/>
                  </a:cubicBezTo>
                  <a:cubicBezTo>
                    <a:pt x="17983" y="2985"/>
                    <a:pt x="17859" y="3109"/>
                    <a:pt x="17744" y="3109"/>
                  </a:cubicBezTo>
                  <a:cubicBezTo>
                    <a:pt x="17739" y="3109"/>
                    <a:pt x="17734" y="3109"/>
                    <a:pt x="17729" y="3108"/>
                  </a:cubicBezTo>
                  <a:cubicBezTo>
                    <a:pt x="17713" y="3107"/>
                    <a:pt x="17697" y="3106"/>
                    <a:pt x="17682" y="3106"/>
                  </a:cubicBezTo>
                  <a:cubicBezTo>
                    <a:pt x="17448" y="3106"/>
                    <a:pt x="17300" y="3270"/>
                    <a:pt x="17122" y="3370"/>
                  </a:cubicBezTo>
                  <a:cubicBezTo>
                    <a:pt x="16955" y="3466"/>
                    <a:pt x="16812" y="3585"/>
                    <a:pt x="16657" y="3680"/>
                  </a:cubicBezTo>
                  <a:cubicBezTo>
                    <a:pt x="16479" y="3775"/>
                    <a:pt x="16300" y="3894"/>
                    <a:pt x="16110" y="3966"/>
                  </a:cubicBezTo>
                  <a:cubicBezTo>
                    <a:pt x="16038" y="4001"/>
                    <a:pt x="15979" y="4085"/>
                    <a:pt x="15955" y="4156"/>
                  </a:cubicBezTo>
                  <a:cubicBezTo>
                    <a:pt x="15930" y="4222"/>
                    <a:pt x="15910" y="4244"/>
                    <a:pt x="15893" y="4244"/>
                  </a:cubicBezTo>
                  <a:cubicBezTo>
                    <a:pt x="15854" y="4244"/>
                    <a:pt x="15828" y="4139"/>
                    <a:pt x="15799" y="4139"/>
                  </a:cubicBezTo>
                  <a:cubicBezTo>
                    <a:pt x="15796" y="4139"/>
                    <a:pt x="15792" y="4140"/>
                    <a:pt x="15788" y="4144"/>
                  </a:cubicBezTo>
                  <a:cubicBezTo>
                    <a:pt x="15752" y="4204"/>
                    <a:pt x="15729" y="4287"/>
                    <a:pt x="15681" y="4323"/>
                  </a:cubicBezTo>
                  <a:cubicBezTo>
                    <a:pt x="15609" y="4358"/>
                    <a:pt x="15514" y="4358"/>
                    <a:pt x="15443" y="4394"/>
                  </a:cubicBezTo>
                  <a:cubicBezTo>
                    <a:pt x="15371" y="4418"/>
                    <a:pt x="15264" y="4442"/>
                    <a:pt x="15240" y="4489"/>
                  </a:cubicBezTo>
                  <a:cubicBezTo>
                    <a:pt x="15026" y="4882"/>
                    <a:pt x="14645" y="5025"/>
                    <a:pt x="14276" y="5192"/>
                  </a:cubicBezTo>
                  <a:cubicBezTo>
                    <a:pt x="14216" y="5216"/>
                    <a:pt x="14145" y="5228"/>
                    <a:pt x="14085" y="5251"/>
                  </a:cubicBezTo>
                  <a:cubicBezTo>
                    <a:pt x="14169" y="5501"/>
                    <a:pt x="13895" y="5454"/>
                    <a:pt x="13800" y="5561"/>
                  </a:cubicBezTo>
                  <a:cubicBezTo>
                    <a:pt x="13704" y="5656"/>
                    <a:pt x="13514" y="5668"/>
                    <a:pt x="13371" y="5740"/>
                  </a:cubicBezTo>
                  <a:cubicBezTo>
                    <a:pt x="13264" y="5799"/>
                    <a:pt x="13109" y="5859"/>
                    <a:pt x="13073" y="5954"/>
                  </a:cubicBezTo>
                  <a:cubicBezTo>
                    <a:pt x="12942" y="6263"/>
                    <a:pt x="12502" y="6228"/>
                    <a:pt x="12419" y="6585"/>
                  </a:cubicBezTo>
                  <a:cubicBezTo>
                    <a:pt x="12157" y="6597"/>
                    <a:pt x="12014" y="6799"/>
                    <a:pt x="11835" y="6930"/>
                  </a:cubicBezTo>
                  <a:cubicBezTo>
                    <a:pt x="11657" y="7073"/>
                    <a:pt x="11478" y="7204"/>
                    <a:pt x="11299" y="7347"/>
                  </a:cubicBezTo>
                  <a:cubicBezTo>
                    <a:pt x="11407" y="7656"/>
                    <a:pt x="11037" y="7633"/>
                    <a:pt x="10942" y="7835"/>
                  </a:cubicBezTo>
                  <a:cubicBezTo>
                    <a:pt x="10895" y="7954"/>
                    <a:pt x="10692" y="7990"/>
                    <a:pt x="10585" y="8109"/>
                  </a:cubicBezTo>
                  <a:cubicBezTo>
                    <a:pt x="10478" y="8228"/>
                    <a:pt x="10406" y="8395"/>
                    <a:pt x="10287" y="8514"/>
                  </a:cubicBezTo>
                  <a:cubicBezTo>
                    <a:pt x="10252" y="8561"/>
                    <a:pt x="10133" y="8538"/>
                    <a:pt x="10073" y="8585"/>
                  </a:cubicBezTo>
                  <a:cubicBezTo>
                    <a:pt x="9883" y="8716"/>
                    <a:pt x="9704" y="8859"/>
                    <a:pt x="9561" y="9038"/>
                  </a:cubicBezTo>
                  <a:cubicBezTo>
                    <a:pt x="9537" y="9061"/>
                    <a:pt x="9597" y="9264"/>
                    <a:pt x="9478" y="9264"/>
                  </a:cubicBezTo>
                  <a:cubicBezTo>
                    <a:pt x="9240" y="9276"/>
                    <a:pt x="9490" y="9442"/>
                    <a:pt x="9371" y="9502"/>
                  </a:cubicBezTo>
                  <a:cubicBezTo>
                    <a:pt x="9252" y="9550"/>
                    <a:pt x="9121" y="9621"/>
                    <a:pt x="9061" y="9716"/>
                  </a:cubicBezTo>
                  <a:cubicBezTo>
                    <a:pt x="8894" y="10026"/>
                    <a:pt x="8597" y="10193"/>
                    <a:pt x="8359" y="10419"/>
                  </a:cubicBezTo>
                  <a:cubicBezTo>
                    <a:pt x="8144" y="10633"/>
                    <a:pt x="7835" y="10788"/>
                    <a:pt x="7811" y="11157"/>
                  </a:cubicBezTo>
                  <a:cubicBezTo>
                    <a:pt x="7799" y="11240"/>
                    <a:pt x="7692" y="11324"/>
                    <a:pt x="7597" y="11383"/>
                  </a:cubicBezTo>
                  <a:cubicBezTo>
                    <a:pt x="7251" y="11609"/>
                    <a:pt x="6930" y="11836"/>
                    <a:pt x="6846" y="12288"/>
                  </a:cubicBezTo>
                  <a:cubicBezTo>
                    <a:pt x="6835" y="12407"/>
                    <a:pt x="6739" y="12526"/>
                    <a:pt x="6656" y="12598"/>
                  </a:cubicBezTo>
                  <a:cubicBezTo>
                    <a:pt x="6513" y="12705"/>
                    <a:pt x="6465" y="12824"/>
                    <a:pt x="6418" y="12979"/>
                  </a:cubicBezTo>
                  <a:cubicBezTo>
                    <a:pt x="6346" y="13252"/>
                    <a:pt x="6061" y="13312"/>
                    <a:pt x="5906" y="13502"/>
                  </a:cubicBezTo>
                  <a:cubicBezTo>
                    <a:pt x="5763" y="13681"/>
                    <a:pt x="5870" y="14003"/>
                    <a:pt x="5620" y="14157"/>
                  </a:cubicBezTo>
                  <a:cubicBezTo>
                    <a:pt x="5322" y="14336"/>
                    <a:pt x="5394" y="14800"/>
                    <a:pt x="5025" y="14907"/>
                  </a:cubicBezTo>
                  <a:cubicBezTo>
                    <a:pt x="5025" y="15229"/>
                    <a:pt x="4810" y="15419"/>
                    <a:pt x="4608" y="15610"/>
                  </a:cubicBezTo>
                  <a:cubicBezTo>
                    <a:pt x="4549" y="15669"/>
                    <a:pt x="4549" y="15788"/>
                    <a:pt x="4513" y="15884"/>
                  </a:cubicBezTo>
                  <a:cubicBezTo>
                    <a:pt x="4489" y="15955"/>
                    <a:pt x="4441" y="16027"/>
                    <a:pt x="4406" y="16098"/>
                  </a:cubicBezTo>
                  <a:cubicBezTo>
                    <a:pt x="4334" y="16217"/>
                    <a:pt x="4275" y="16336"/>
                    <a:pt x="4191" y="16443"/>
                  </a:cubicBezTo>
                  <a:cubicBezTo>
                    <a:pt x="4120" y="16562"/>
                    <a:pt x="4120" y="16705"/>
                    <a:pt x="3929" y="16789"/>
                  </a:cubicBezTo>
                  <a:cubicBezTo>
                    <a:pt x="3775" y="16848"/>
                    <a:pt x="3679" y="17086"/>
                    <a:pt x="3596" y="17265"/>
                  </a:cubicBezTo>
                  <a:cubicBezTo>
                    <a:pt x="3537" y="17372"/>
                    <a:pt x="3548" y="17527"/>
                    <a:pt x="3513" y="17658"/>
                  </a:cubicBezTo>
                  <a:cubicBezTo>
                    <a:pt x="3477" y="17777"/>
                    <a:pt x="3346" y="17884"/>
                    <a:pt x="3358" y="17991"/>
                  </a:cubicBezTo>
                  <a:cubicBezTo>
                    <a:pt x="3394" y="18229"/>
                    <a:pt x="3156" y="18134"/>
                    <a:pt x="3096" y="18241"/>
                  </a:cubicBezTo>
                  <a:cubicBezTo>
                    <a:pt x="3072" y="18289"/>
                    <a:pt x="3036" y="18348"/>
                    <a:pt x="3048" y="18396"/>
                  </a:cubicBezTo>
                  <a:cubicBezTo>
                    <a:pt x="3132" y="18813"/>
                    <a:pt x="2620" y="19063"/>
                    <a:pt x="2751" y="19491"/>
                  </a:cubicBezTo>
                  <a:cubicBezTo>
                    <a:pt x="2751" y="19515"/>
                    <a:pt x="2715" y="19563"/>
                    <a:pt x="2691" y="19575"/>
                  </a:cubicBezTo>
                  <a:cubicBezTo>
                    <a:pt x="2524" y="19634"/>
                    <a:pt x="2536" y="19789"/>
                    <a:pt x="2465" y="19908"/>
                  </a:cubicBezTo>
                  <a:cubicBezTo>
                    <a:pt x="2179" y="20349"/>
                    <a:pt x="2132" y="20920"/>
                    <a:pt x="1751" y="21313"/>
                  </a:cubicBezTo>
                  <a:cubicBezTo>
                    <a:pt x="1858" y="21551"/>
                    <a:pt x="1608" y="21622"/>
                    <a:pt x="1548" y="21777"/>
                  </a:cubicBezTo>
                  <a:cubicBezTo>
                    <a:pt x="1465" y="21956"/>
                    <a:pt x="1465" y="22146"/>
                    <a:pt x="1405" y="22325"/>
                  </a:cubicBezTo>
                  <a:cubicBezTo>
                    <a:pt x="1334" y="22527"/>
                    <a:pt x="1251" y="22706"/>
                    <a:pt x="1167" y="22885"/>
                  </a:cubicBezTo>
                  <a:cubicBezTo>
                    <a:pt x="1381" y="23099"/>
                    <a:pt x="1155" y="23206"/>
                    <a:pt x="1048" y="23337"/>
                  </a:cubicBezTo>
                  <a:cubicBezTo>
                    <a:pt x="1048" y="23349"/>
                    <a:pt x="1048" y="23373"/>
                    <a:pt x="1048" y="23385"/>
                  </a:cubicBezTo>
                  <a:cubicBezTo>
                    <a:pt x="1131" y="23873"/>
                    <a:pt x="798" y="24289"/>
                    <a:pt x="798" y="24778"/>
                  </a:cubicBezTo>
                  <a:cubicBezTo>
                    <a:pt x="798" y="25218"/>
                    <a:pt x="572" y="25659"/>
                    <a:pt x="524" y="26111"/>
                  </a:cubicBezTo>
                  <a:cubicBezTo>
                    <a:pt x="465" y="26695"/>
                    <a:pt x="369" y="27266"/>
                    <a:pt x="274" y="27849"/>
                  </a:cubicBezTo>
                  <a:cubicBezTo>
                    <a:pt x="215" y="28326"/>
                    <a:pt x="108" y="28826"/>
                    <a:pt x="143" y="29302"/>
                  </a:cubicBezTo>
                  <a:cubicBezTo>
                    <a:pt x="179" y="29981"/>
                    <a:pt x="84" y="30647"/>
                    <a:pt x="36" y="31314"/>
                  </a:cubicBezTo>
                  <a:cubicBezTo>
                    <a:pt x="0" y="31790"/>
                    <a:pt x="12" y="32279"/>
                    <a:pt x="36" y="32743"/>
                  </a:cubicBezTo>
                  <a:cubicBezTo>
                    <a:pt x="72" y="33255"/>
                    <a:pt x="72" y="33755"/>
                    <a:pt x="84" y="34267"/>
                  </a:cubicBezTo>
                  <a:cubicBezTo>
                    <a:pt x="108" y="34803"/>
                    <a:pt x="238" y="35327"/>
                    <a:pt x="286" y="35862"/>
                  </a:cubicBezTo>
                  <a:cubicBezTo>
                    <a:pt x="310" y="36065"/>
                    <a:pt x="334" y="36279"/>
                    <a:pt x="358" y="36493"/>
                  </a:cubicBezTo>
                  <a:cubicBezTo>
                    <a:pt x="381" y="36767"/>
                    <a:pt x="358" y="37065"/>
                    <a:pt x="465" y="37303"/>
                  </a:cubicBezTo>
                  <a:cubicBezTo>
                    <a:pt x="560" y="37517"/>
                    <a:pt x="655" y="37708"/>
                    <a:pt x="631" y="37946"/>
                  </a:cubicBezTo>
                  <a:cubicBezTo>
                    <a:pt x="619" y="38089"/>
                    <a:pt x="667" y="38244"/>
                    <a:pt x="727" y="38375"/>
                  </a:cubicBezTo>
                  <a:cubicBezTo>
                    <a:pt x="774" y="38482"/>
                    <a:pt x="774" y="38565"/>
                    <a:pt x="798" y="38648"/>
                  </a:cubicBezTo>
                  <a:cubicBezTo>
                    <a:pt x="881" y="39006"/>
                    <a:pt x="739" y="39410"/>
                    <a:pt x="1036" y="39744"/>
                  </a:cubicBezTo>
                  <a:cubicBezTo>
                    <a:pt x="1155" y="39887"/>
                    <a:pt x="1012" y="40208"/>
                    <a:pt x="1274" y="40339"/>
                  </a:cubicBezTo>
                  <a:cubicBezTo>
                    <a:pt x="1155" y="40541"/>
                    <a:pt x="1262" y="40696"/>
                    <a:pt x="1334" y="40887"/>
                  </a:cubicBezTo>
                  <a:cubicBezTo>
                    <a:pt x="1465" y="41184"/>
                    <a:pt x="1596" y="41506"/>
                    <a:pt x="1620" y="41839"/>
                  </a:cubicBezTo>
                  <a:cubicBezTo>
                    <a:pt x="1632" y="41923"/>
                    <a:pt x="1679" y="42006"/>
                    <a:pt x="1715" y="42089"/>
                  </a:cubicBezTo>
                  <a:cubicBezTo>
                    <a:pt x="1810" y="42375"/>
                    <a:pt x="1941" y="42661"/>
                    <a:pt x="2024" y="42958"/>
                  </a:cubicBezTo>
                  <a:cubicBezTo>
                    <a:pt x="2227" y="43709"/>
                    <a:pt x="2251" y="44518"/>
                    <a:pt x="2703" y="45197"/>
                  </a:cubicBezTo>
                  <a:cubicBezTo>
                    <a:pt x="2751" y="45268"/>
                    <a:pt x="2810" y="45364"/>
                    <a:pt x="2810" y="45435"/>
                  </a:cubicBezTo>
                  <a:cubicBezTo>
                    <a:pt x="2786" y="45673"/>
                    <a:pt x="2929" y="45840"/>
                    <a:pt x="3025" y="46030"/>
                  </a:cubicBezTo>
                  <a:cubicBezTo>
                    <a:pt x="3298" y="46578"/>
                    <a:pt x="3596" y="47114"/>
                    <a:pt x="3834" y="47685"/>
                  </a:cubicBezTo>
                  <a:cubicBezTo>
                    <a:pt x="4048" y="48173"/>
                    <a:pt x="4275" y="48662"/>
                    <a:pt x="4584" y="49078"/>
                  </a:cubicBezTo>
                  <a:cubicBezTo>
                    <a:pt x="4680" y="49209"/>
                    <a:pt x="4739" y="49328"/>
                    <a:pt x="4810" y="49459"/>
                  </a:cubicBezTo>
                  <a:cubicBezTo>
                    <a:pt x="4989" y="49793"/>
                    <a:pt x="5025" y="50221"/>
                    <a:pt x="5418" y="50424"/>
                  </a:cubicBezTo>
                  <a:cubicBezTo>
                    <a:pt x="5465" y="50447"/>
                    <a:pt x="5477" y="50543"/>
                    <a:pt x="5513" y="50602"/>
                  </a:cubicBezTo>
                  <a:cubicBezTo>
                    <a:pt x="5680" y="50995"/>
                    <a:pt x="5858" y="51364"/>
                    <a:pt x="6204" y="51638"/>
                  </a:cubicBezTo>
                  <a:cubicBezTo>
                    <a:pt x="6370" y="51757"/>
                    <a:pt x="6382" y="51924"/>
                    <a:pt x="6275" y="52102"/>
                  </a:cubicBezTo>
                  <a:cubicBezTo>
                    <a:pt x="6370" y="52150"/>
                    <a:pt x="6537" y="52221"/>
                    <a:pt x="6525" y="52245"/>
                  </a:cubicBezTo>
                  <a:cubicBezTo>
                    <a:pt x="6454" y="52531"/>
                    <a:pt x="6751" y="52579"/>
                    <a:pt x="6835" y="52769"/>
                  </a:cubicBezTo>
                  <a:cubicBezTo>
                    <a:pt x="6906" y="52948"/>
                    <a:pt x="7049" y="53114"/>
                    <a:pt x="7180" y="53269"/>
                  </a:cubicBezTo>
                  <a:cubicBezTo>
                    <a:pt x="7477" y="53603"/>
                    <a:pt x="7835" y="53912"/>
                    <a:pt x="8097" y="54269"/>
                  </a:cubicBezTo>
                  <a:cubicBezTo>
                    <a:pt x="8561" y="54900"/>
                    <a:pt x="9168" y="55377"/>
                    <a:pt x="9692" y="55948"/>
                  </a:cubicBezTo>
                  <a:cubicBezTo>
                    <a:pt x="9752" y="56008"/>
                    <a:pt x="9847" y="56043"/>
                    <a:pt x="9894" y="56115"/>
                  </a:cubicBezTo>
                  <a:cubicBezTo>
                    <a:pt x="10121" y="56496"/>
                    <a:pt x="10490" y="56746"/>
                    <a:pt x="10787" y="57055"/>
                  </a:cubicBezTo>
                  <a:cubicBezTo>
                    <a:pt x="11121" y="57401"/>
                    <a:pt x="11585" y="57591"/>
                    <a:pt x="11895" y="57972"/>
                  </a:cubicBezTo>
                  <a:cubicBezTo>
                    <a:pt x="11963" y="58052"/>
                    <a:pt x="12054" y="58187"/>
                    <a:pt x="12114" y="58187"/>
                  </a:cubicBezTo>
                  <a:cubicBezTo>
                    <a:pt x="12116" y="58187"/>
                    <a:pt x="12119" y="58187"/>
                    <a:pt x="12121" y="58187"/>
                  </a:cubicBezTo>
                  <a:cubicBezTo>
                    <a:pt x="12142" y="58182"/>
                    <a:pt x="12161" y="58179"/>
                    <a:pt x="12179" y="58179"/>
                  </a:cubicBezTo>
                  <a:cubicBezTo>
                    <a:pt x="12290" y="58179"/>
                    <a:pt x="12336" y="58268"/>
                    <a:pt x="12419" y="58329"/>
                  </a:cubicBezTo>
                  <a:cubicBezTo>
                    <a:pt x="12653" y="58485"/>
                    <a:pt x="12709" y="58871"/>
                    <a:pt x="13057" y="58871"/>
                  </a:cubicBezTo>
                  <a:cubicBezTo>
                    <a:pt x="13081" y="58871"/>
                    <a:pt x="13106" y="58869"/>
                    <a:pt x="13133" y="58865"/>
                  </a:cubicBezTo>
                  <a:cubicBezTo>
                    <a:pt x="13478" y="59401"/>
                    <a:pt x="14133" y="59556"/>
                    <a:pt x="14550" y="59984"/>
                  </a:cubicBezTo>
                  <a:cubicBezTo>
                    <a:pt x="15074" y="60032"/>
                    <a:pt x="15324" y="60603"/>
                    <a:pt x="15848" y="60651"/>
                  </a:cubicBezTo>
                  <a:cubicBezTo>
                    <a:pt x="15883" y="60651"/>
                    <a:pt x="15943" y="60723"/>
                    <a:pt x="15955" y="60758"/>
                  </a:cubicBezTo>
                  <a:cubicBezTo>
                    <a:pt x="15979" y="61044"/>
                    <a:pt x="16205" y="61044"/>
                    <a:pt x="16395" y="61127"/>
                  </a:cubicBezTo>
                  <a:cubicBezTo>
                    <a:pt x="16729" y="61270"/>
                    <a:pt x="17074" y="61425"/>
                    <a:pt x="17348" y="61651"/>
                  </a:cubicBezTo>
                  <a:cubicBezTo>
                    <a:pt x="17503" y="61782"/>
                    <a:pt x="17645" y="61877"/>
                    <a:pt x="17824" y="61949"/>
                  </a:cubicBezTo>
                  <a:cubicBezTo>
                    <a:pt x="18050" y="62044"/>
                    <a:pt x="18300" y="62104"/>
                    <a:pt x="18526" y="62199"/>
                  </a:cubicBezTo>
                  <a:cubicBezTo>
                    <a:pt x="18753" y="62306"/>
                    <a:pt x="19027" y="62378"/>
                    <a:pt x="19169" y="62568"/>
                  </a:cubicBezTo>
                  <a:cubicBezTo>
                    <a:pt x="19306" y="62745"/>
                    <a:pt x="19443" y="62819"/>
                    <a:pt x="19608" y="62819"/>
                  </a:cubicBezTo>
                  <a:cubicBezTo>
                    <a:pt x="19688" y="62819"/>
                    <a:pt x="19775" y="62801"/>
                    <a:pt x="19872" y="62770"/>
                  </a:cubicBezTo>
                  <a:cubicBezTo>
                    <a:pt x="20020" y="63014"/>
                    <a:pt x="20216" y="63183"/>
                    <a:pt x="20510" y="63183"/>
                  </a:cubicBezTo>
                  <a:cubicBezTo>
                    <a:pt x="20546" y="63183"/>
                    <a:pt x="20583" y="63180"/>
                    <a:pt x="20622" y="63175"/>
                  </a:cubicBezTo>
                  <a:cubicBezTo>
                    <a:pt x="20633" y="63174"/>
                    <a:pt x="20645" y="63174"/>
                    <a:pt x="20657" y="63174"/>
                  </a:cubicBezTo>
                  <a:cubicBezTo>
                    <a:pt x="20784" y="63174"/>
                    <a:pt x="20941" y="63228"/>
                    <a:pt x="21039" y="63282"/>
                  </a:cubicBezTo>
                  <a:cubicBezTo>
                    <a:pt x="21288" y="63422"/>
                    <a:pt x="21520" y="63561"/>
                    <a:pt x="21792" y="63561"/>
                  </a:cubicBezTo>
                  <a:cubicBezTo>
                    <a:pt x="21845" y="63561"/>
                    <a:pt x="21899" y="63556"/>
                    <a:pt x="21955" y="63544"/>
                  </a:cubicBezTo>
                  <a:cubicBezTo>
                    <a:pt x="21958" y="63543"/>
                    <a:pt x="21960" y="63543"/>
                    <a:pt x="21962" y="63543"/>
                  </a:cubicBezTo>
                  <a:cubicBezTo>
                    <a:pt x="21987" y="63543"/>
                    <a:pt x="22028" y="63595"/>
                    <a:pt x="22039" y="63628"/>
                  </a:cubicBezTo>
                  <a:cubicBezTo>
                    <a:pt x="22074" y="63719"/>
                    <a:pt x="22109" y="63765"/>
                    <a:pt x="22162" y="63765"/>
                  </a:cubicBezTo>
                  <a:cubicBezTo>
                    <a:pt x="22198" y="63765"/>
                    <a:pt x="22242" y="63743"/>
                    <a:pt x="22301" y="63699"/>
                  </a:cubicBezTo>
                  <a:cubicBezTo>
                    <a:pt x="22332" y="63678"/>
                    <a:pt x="22372" y="63673"/>
                    <a:pt x="22415" y="63673"/>
                  </a:cubicBezTo>
                  <a:cubicBezTo>
                    <a:pt x="22455" y="63673"/>
                    <a:pt x="22498" y="63678"/>
                    <a:pt x="22539" y="63678"/>
                  </a:cubicBezTo>
                  <a:cubicBezTo>
                    <a:pt x="22555" y="63678"/>
                    <a:pt x="22571" y="63677"/>
                    <a:pt x="22587" y="63675"/>
                  </a:cubicBezTo>
                  <a:lnTo>
                    <a:pt x="22587" y="63675"/>
                  </a:lnTo>
                  <a:cubicBezTo>
                    <a:pt x="22539" y="63794"/>
                    <a:pt x="22610" y="63842"/>
                    <a:pt x="22706" y="63854"/>
                  </a:cubicBezTo>
                  <a:cubicBezTo>
                    <a:pt x="22759" y="63860"/>
                    <a:pt x="22810" y="63860"/>
                    <a:pt x="22860" y="63860"/>
                  </a:cubicBezTo>
                  <a:cubicBezTo>
                    <a:pt x="22911" y="63860"/>
                    <a:pt x="22962" y="63860"/>
                    <a:pt x="23015" y="63866"/>
                  </a:cubicBezTo>
                  <a:cubicBezTo>
                    <a:pt x="23043" y="63870"/>
                    <a:pt x="23075" y="63870"/>
                    <a:pt x="23106" y="63870"/>
                  </a:cubicBezTo>
                  <a:lnTo>
                    <a:pt x="23106" y="63870"/>
                  </a:lnTo>
                  <a:cubicBezTo>
                    <a:pt x="23169" y="63870"/>
                    <a:pt x="23229" y="63870"/>
                    <a:pt x="23253" y="63902"/>
                  </a:cubicBezTo>
                  <a:cubicBezTo>
                    <a:pt x="23468" y="64187"/>
                    <a:pt x="23813" y="64163"/>
                    <a:pt x="24099" y="64282"/>
                  </a:cubicBezTo>
                  <a:cubicBezTo>
                    <a:pt x="24670" y="64533"/>
                    <a:pt x="25289" y="64628"/>
                    <a:pt x="25908" y="64723"/>
                  </a:cubicBezTo>
                  <a:cubicBezTo>
                    <a:pt x="26587" y="64818"/>
                    <a:pt x="27278" y="64902"/>
                    <a:pt x="27956" y="64997"/>
                  </a:cubicBezTo>
                  <a:cubicBezTo>
                    <a:pt x="28111" y="65009"/>
                    <a:pt x="28254" y="65080"/>
                    <a:pt x="28409" y="65116"/>
                  </a:cubicBezTo>
                  <a:cubicBezTo>
                    <a:pt x="28504" y="65140"/>
                    <a:pt x="28611" y="65187"/>
                    <a:pt x="28718" y="65187"/>
                  </a:cubicBezTo>
                  <a:cubicBezTo>
                    <a:pt x="28827" y="65182"/>
                    <a:pt x="28937" y="65179"/>
                    <a:pt x="29046" y="65179"/>
                  </a:cubicBezTo>
                  <a:cubicBezTo>
                    <a:pt x="29393" y="65179"/>
                    <a:pt x="29744" y="65202"/>
                    <a:pt x="30087" y="65211"/>
                  </a:cubicBezTo>
                  <a:cubicBezTo>
                    <a:pt x="30499" y="65221"/>
                    <a:pt x="30903" y="65289"/>
                    <a:pt x="31317" y="65289"/>
                  </a:cubicBezTo>
                  <a:cubicBezTo>
                    <a:pt x="31430" y="65289"/>
                    <a:pt x="31544" y="65284"/>
                    <a:pt x="31659" y="65271"/>
                  </a:cubicBezTo>
                  <a:cubicBezTo>
                    <a:pt x="31778" y="65257"/>
                    <a:pt x="31898" y="65253"/>
                    <a:pt x="32019" y="65253"/>
                  </a:cubicBezTo>
                  <a:cubicBezTo>
                    <a:pt x="32333" y="65253"/>
                    <a:pt x="32651" y="65286"/>
                    <a:pt x="32969" y="65295"/>
                  </a:cubicBezTo>
                  <a:cubicBezTo>
                    <a:pt x="33147" y="65299"/>
                    <a:pt x="33325" y="65313"/>
                    <a:pt x="33502" y="65313"/>
                  </a:cubicBezTo>
                  <a:cubicBezTo>
                    <a:pt x="33750" y="65313"/>
                    <a:pt x="33994" y="65287"/>
                    <a:pt x="34231" y="65175"/>
                  </a:cubicBezTo>
                  <a:cubicBezTo>
                    <a:pt x="34259" y="65161"/>
                    <a:pt x="34296" y="65155"/>
                    <a:pt x="34335" y="65155"/>
                  </a:cubicBezTo>
                  <a:cubicBezTo>
                    <a:pt x="34394" y="65155"/>
                    <a:pt x="34457" y="65170"/>
                    <a:pt x="34493" y="65199"/>
                  </a:cubicBezTo>
                  <a:cubicBezTo>
                    <a:pt x="34567" y="65249"/>
                    <a:pt x="34639" y="65265"/>
                    <a:pt x="34710" y="65265"/>
                  </a:cubicBezTo>
                  <a:cubicBezTo>
                    <a:pt x="34812" y="65265"/>
                    <a:pt x="34912" y="65232"/>
                    <a:pt x="35017" y="65211"/>
                  </a:cubicBezTo>
                  <a:cubicBezTo>
                    <a:pt x="35048" y="65203"/>
                    <a:pt x="35081" y="65201"/>
                    <a:pt x="35115" y="65201"/>
                  </a:cubicBezTo>
                  <a:cubicBezTo>
                    <a:pt x="35183" y="65201"/>
                    <a:pt x="35255" y="65211"/>
                    <a:pt x="35326" y="65211"/>
                  </a:cubicBezTo>
                  <a:cubicBezTo>
                    <a:pt x="35445" y="65199"/>
                    <a:pt x="35588" y="65211"/>
                    <a:pt x="35683" y="65152"/>
                  </a:cubicBezTo>
                  <a:cubicBezTo>
                    <a:pt x="35786" y="65096"/>
                    <a:pt x="35867" y="65076"/>
                    <a:pt x="35972" y="65076"/>
                  </a:cubicBezTo>
                  <a:cubicBezTo>
                    <a:pt x="36001" y="65076"/>
                    <a:pt x="36031" y="65078"/>
                    <a:pt x="36064" y="65080"/>
                  </a:cubicBezTo>
                  <a:cubicBezTo>
                    <a:pt x="36143" y="65089"/>
                    <a:pt x="36223" y="65094"/>
                    <a:pt x="36303" y="65094"/>
                  </a:cubicBezTo>
                  <a:cubicBezTo>
                    <a:pt x="36536" y="65094"/>
                    <a:pt x="36768" y="65056"/>
                    <a:pt x="36981" y="64985"/>
                  </a:cubicBezTo>
                  <a:cubicBezTo>
                    <a:pt x="37160" y="64925"/>
                    <a:pt x="37362" y="64937"/>
                    <a:pt x="37529" y="64854"/>
                  </a:cubicBezTo>
                  <a:cubicBezTo>
                    <a:pt x="37560" y="64836"/>
                    <a:pt x="37595" y="64830"/>
                    <a:pt x="37631" y="64830"/>
                  </a:cubicBezTo>
                  <a:cubicBezTo>
                    <a:pt x="37707" y="64830"/>
                    <a:pt x="37790" y="64857"/>
                    <a:pt x="37866" y="64857"/>
                  </a:cubicBezTo>
                  <a:cubicBezTo>
                    <a:pt x="37945" y="64857"/>
                    <a:pt x="38016" y="64829"/>
                    <a:pt x="38065" y="64711"/>
                  </a:cubicBezTo>
                  <a:cubicBezTo>
                    <a:pt x="38128" y="64761"/>
                    <a:pt x="38188" y="64779"/>
                    <a:pt x="38247" y="64779"/>
                  </a:cubicBezTo>
                  <a:cubicBezTo>
                    <a:pt x="38399" y="64779"/>
                    <a:pt x="38541" y="64657"/>
                    <a:pt x="38696" y="64640"/>
                  </a:cubicBezTo>
                  <a:cubicBezTo>
                    <a:pt x="38915" y="64621"/>
                    <a:pt x="39113" y="64470"/>
                    <a:pt x="39338" y="64470"/>
                  </a:cubicBezTo>
                  <a:cubicBezTo>
                    <a:pt x="39407" y="64470"/>
                    <a:pt x="39478" y="64484"/>
                    <a:pt x="39553" y="64521"/>
                  </a:cubicBezTo>
                  <a:cubicBezTo>
                    <a:pt x="39558" y="64522"/>
                    <a:pt x="39564" y="64523"/>
                    <a:pt x="39570" y="64523"/>
                  </a:cubicBezTo>
                  <a:cubicBezTo>
                    <a:pt x="39613" y="64523"/>
                    <a:pt x="39685" y="64492"/>
                    <a:pt x="39696" y="64461"/>
                  </a:cubicBezTo>
                  <a:cubicBezTo>
                    <a:pt x="39748" y="64357"/>
                    <a:pt x="39824" y="64341"/>
                    <a:pt x="39905" y="64341"/>
                  </a:cubicBezTo>
                  <a:cubicBezTo>
                    <a:pt x="39940" y="64341"/>
                    <a:pt x="39975" y="64344"/>
                    <a:pt x="40010" y="64344"/>
                  </a:cubicBezTo>
                  <a:cubicBezTo>
                    <a:pt x="40025" y="64344"/>
                    <a:pt x="40039" y="64343"/>
                    <a:pt x="40053" y="64342"/>
                  </a:cubicBezTo>
                  <a:cubicBezTo>
                    <a:pt x="40313" y="64332"/>
                    <a:pt x="40548" y="64154"/>
                    <a:pt x="40814" y="64154"/>
                  </a:cubicBezTo>
                  <a:cubicBezTo>
                    <a:pt x="40865" y="64154"/>
                    <a:pt x="40917" y="64160"/>
                    <a:pt x="40970" y="64175"/>
                  </a:cubicBezTo>
                  <a:cubicBezTo>
                    <a:pt x="41136" y="63902"/>
                    <a:pt x="41434" y="64009"/>
                    <a:pt x="41672" y="63949"/>
                  </a:cubicBezTo>
                  <a:cubicBezTo>
                    <a:pt x="41994" y="63878"/>
                    <a:pt x="42315" y="63842"/>
                    <a:pt x="42589" y="63616"/>
                  </a:cubicBezTo>
                  <a:cubicBezTo>
                    <a:pt x="42672" y="63544"/>
                    <a:pt x="42815" y="63532"/>
                    <a:pt x="42946" y="63509"/>
                  </a:cubicBezTo>
                  <a:cubicBezTo>
                    <a:pt x="43018" y="63485"/>
                    <a:pt x="43661" y="63318"/>
                    <a:pt x="43696" y="63270"/>
                  </a:cubicBezTo>
                  <a:cubicBezTo>
                    <a:pt x="43863" y="63080"/>
                    <a:pt x="44101" y="63104"/>
                    <a:pt x="44327" y="63056"/>
                  </a:cubicBezTo>
                  <a:cubicBezTo>
                    <a:pt x="44542" y="63020"/>
                    <a:pt x="44720" y="62842"/>
                    <a:pt x="44911" y="62723"/>
                  </a:cubicBezTo>
                  <a:cubicBezTo>
                    <a:pt x="44919" y="62714"/>
                    <a:pt x="44939" y="62706"/>
                    <a:pt x="44951" y="62706"/>
                  </a:cubicBezTo>
                  <a:cubicBezTo>
                    <a:pt x="44955" y="62706"/>
                    <a:pt x="44958" y="62707"/>
                    <a:pt x="44958" y="62711"/>
                  </a:cubicBezTo>
                  <a:cubicBezTo>
                    <a:pt x="45017" y="62755"/>
                    <a:pt x="45070" y="62772"/>
                    <a:pt x="45119" y="62772"/>
                  </a:cubicBezTo>
                  <a:cubicBezTo>
                    <a:pt x="45230" y="62772"/>
                    <a:pt x="45324" y="62685"/>
                    <a:pt x="45423" y="62628"/>
                  </a:cubicBezTo>
                  <a:cubicBezTo>
                    <a:pt x="45637" y="62508"/>
                    <a:pt x="45911" y="62497"/>
                    <a:pt x="46101" y="62270"/>
                  </a:cubicBezTo>
                  <a:cubicBezTo>
                    <a:pt x="46185" y="62163"/>
                    <a:pt x="46435" y="62199"/>
                    <a:pt x="46601" y="62139"/>
                  </a:cubicBezTo>
                  <a:cubicBezTo>
                    <a:pt x="47173" y="61949"/>
                    <a:pt x="47661" y="61639"/>
                    <a:pt x="48161" y="61282"/>
                  </a:cubicBezTo>
                  <a:cubicBezTo>
                    <a:pt x="48435" y="61080"/>
                    <a:pt x="48852" y="61056"/>
                    <a:pt x="49078" y="60723"/>
                  </a:cubicBezTo>
                  <a:cubicBezTo>
                    <a:pt x="49108" y="60730"/>
                    <a:pt x="49135" y="60734"/>
                    <a:pt x="49162" y="60734"/>
                  </a:cubicBezTo>
                  <a:cubicBezTo>
                    <a:pt x="49339" y="60734"/>
                    <a:pt x="49454" y="60579"/>
                    <a:pt x="49578" y="60496"/>
                  </a:cubicBezTo>
                  <a:cubicBezTo>
                    <a:pt x="49792" y="60342"/>
                    <a:pt x="49947" y="60115"/>
                    <a:pt x="50173" y="59984"/>
                  </a:cubicBezTo>
                  <a:cubicBezTo>
                    <a:pt x="50471" y="59830"/>
                    <a:pt x="50685" y="59615"/>
                    <a:pt x="50911" y="59377"/>
                  </a:cubicBezTo>
                  <a:cubicBezTo>
                    <a:pt x="51054" y="59234"/>
                    <a:pt x="51197" y="59068"/>
                    <a:pt x="51435" y="59068"/>
                  </a:cubicBezTo>
                  <a:cubicBezTo>
                    <a:pt x="51483" y="59068"/>
                    <a:pt x="51566" y="59044"/>
                    <a:pt x="51566" y="59008"/>
                  </a:cubicBezTo>
                  <a:cubicBezTo>
                    <a:pt x="51626" y="58758"/>
                    <a:pt x="51971" y="58806"/>
                    <a:pt x="52054" y="58568"/>
                  </a:cubicBezTo>
                  <a:cubicBezTo>
                    <a:pt x="52150" y="58329"/>
                    <a:pt x="52364" y="58270"/>
                    <a:pt x="52590" y="58246"/>
                  </a:cubicBezTo>
                  <a:cubicBezTo>
                    <a:pt x="52626" y="58246"/>
                    <a:pt x="52674" y="58175"/>
                    <a:pt x="52686" y="58127"/>
                  </a:cubicBezTo>
                  <a:cubicBezTo>
                    <a:pt x="52721" y="58008"/>
                    <a:pt x="52781" y="57984"/>
                    <a:pt x="52900" y="57960"/>
                  </a:cubicBezTo>
                  <a:cubicBezTo>
                    <a:pt x="53043" y="57925"/>
                    <a:pt x="53186" y="57806"/>
                    <a:pt x="53269" y="57675"/>
                  </a:cubicBezTo>
                  <a:cubicBezTo>
                    <a:pt x="53555" y="57222"/>
                    <a:pt x="53995" y="56913"/>
                    <a:pt x="54317" y="56496"/>
                  </a:cubicBezTo>
                  <a:cubicBezTo>
                    <a:pt x="54805" y="55877"/>
                    <a:pt x="55400" y="55353"/>
                    <a:pt x="55829" y="54686"/>
                  </a:cubicBezTo>
                  <a:cubicBezTo>
                    <a:pt x="55864" y="54627"/>
                    <a:pt x="55912" y="54567"/>
                    <a:pt x="55972" y="54519"/>
                  </a:cubicBezTo>
                  <a:cubicBezTo>
                    <a:pt x="56329" y="54174"/>
                    <a:pt x="56686" y="53841"/>
                    <a:pt x="57043" y="53495"/>
                  </a:cubicBezTo>
                  <a:cubicBezTo>
                    <a:pt x="57091" y="53460"/>
                    <a:pt x="57127" y="53412"/>
                    <a:pt x="57138" y="53364"/>
                  </a:cubicBezTo>
                  <a:cubicBezTo>
                    <a:pt x="57258" y="52948"/>
                    <a:pt x="57686" y="52722"/>
                    <a:pt x="57758" y="52293"/>
                  </a:cubicBezTo>
                  <a:cubicBezTo>
                    <a:pt x="57996" y="52198"/>
                    <a:pt x="58091" y="51900"/>
                    <a:pt x="58281" y="51829"/>
                  </a:cubicBezTo>
                  <a:cubicBezTo>
                    <a:pt x="58543" y="51721"/>
                    <a:pt x="58258" y="51579"/>
                    <a:pt x="58365" y="51495"/>
                  </a:cubicBezTo>
                  <a:cubicBezTo>
                    <a:pt x="58591" y="51352"/>
                    <a:pt x="58710" y="51138"/>
                    <a:pt x="58865" y="50924"/>
                  </a:cubicBezTo>
                  <a:cubicBezTo>
                    <a:pt x="59234" y="50400"/>
                    <a:pt x="59627" y="49888"/>
                    <a:pt x="59805" y="49257"/>
                  </a:cubicBezTo>
                  <a:cubicBezTo>
                    <a:pt x="59841" y="49150"/>
                    <a:pt x="59865" y="49043"/>
                    <a:pt x="59936" y="48959"/>
                  </a:cubicBezTo>
                  <a:cubicBezTo>
                    <a:pt x="60139" y="48662"/>
                    <a:pt x="60448" y="48376"/>
                    <a:pt x="60425" y="47995"/>
                  </a:cubicBezTo>
                  <a:cubicBezTo>
                    <a:pt x="60413" y="47578"/>
                    <a:pt x="60782" y="47388"/>
                    <a:pt x="60889" y="47066"/>
                  </a:cubicBezTo>
                  <a:cubicBezTo>
                    <a:pt x="60925" y="46971"/>
                    <a:pt x="61044" y="46899"/>
                    <a:pt x="61044" y="46816"/>
                  </a:cubicBezTo>
                  <a:cubicBezTo>
                    <a:pt x="61032" y="46530"/>
                    <a:pt x="61103" y="46280"/>
                    <a:pt x="61282" y="46054"/>
                  </a:cubicBezTo>
                  <a:cubicBezTo>
                    <a:pt x="61103" y="45685"/>
                    <a:pt x="61496" y="45578"/>
                    <a:pt x="61591" y="45340"/>
                  </a:cubicBezTo>
                  <a:cubicBezTo>
                    <a:pt x="61615" y="45292"/>
                    <a:pt x="61663" y="45233"/>
                    <a:pt x="61651" y="45197"/>
                  </a:cubicBezTo>
                  <a:cubicBezTo>
                    <a:pt x="61579" y="44983"/>
                    <a:pt x="61853" y="44899"/>
                    <a:pt x="61830" y="44673"/>
                  </a:cubicBezTo>
                  <a:cubicBezTo>
                    <a:pt x="61818" y="44530"/>
                    <a:pt x="61996" y="44351"/>
                    <a:pt x="62091" y="44185"/>
                  </a:cubicBezTo>
                  <a:cubicBezTo>
                    <a:pt x="62103" y="44149"/>
                    <a:pt x="62139" y="44125"/>
                    <a:pt x="62139" y="44090"/>
                  </a:cubicBezTo>
                  <a:cubicBezTo>
                    <a:pt x="62127" y="43756"/>
                    <a:pt x="62341" y="43482"/>
                    <a:pt x="62389" y="43185"/>
                  </a:cubicBezTo>
                  <a:cubicBezTo>
                    <a:pt x="62425" y="42863"/>
                    <a:pt x="62782" y="42649"/>
                    <a:pt x="62651" y="42292"/>
                  </a:cubicBezTo>
                  <a:cubicBezTo>
                    <a:pt x="62901" y="42173"/>
                    <a:pt x="62746" y="41911"/>
                    <a:pt x="62865" y="41744"/>
                  </a:cubicBezTo>
                  <a:cubicBezTo>
                    <a:pt x="62961" y="41589"/>
                    <a:pt x="62925" y="41292"/>
                    <a:pt x="63044" y="41208"/>
                  </a:cubicBezTo>
                  <a:cubicBezTo>
                    <a:pt x="63270" y="41065"/>
                    <a:pt x="63103" y="40863"/>
                    <a:pt x="63187" y="40708"/>
                  </a:cubicBezTo>
                  <a:cubicBezTo>
                    <a:pt x="63318" y="40458"/>
                    <a:pt x="63401" y="40184"/>
                    <a:pt x="63449" y="39910"/>
                  </a:cubicBezTo>
                  <a:cubicBezTo>
                    <a:pt x="63496" y="39637"/>
                    <a:pt x="63687" y="39422"/>
                    <a:pt x="63699" y="39137"/>
                  </a:cubicBezTo>
                  <a:cubicBezTo>
                    <a:pt x="63711" y="38946"/>
                    <a:pt x="63711" y="38744"/>
                    <a:pt x="63723" y="38553"/>
                  </a:cubicBezTo>
                  <a:cubicBezTo>
                    <a:pt x="63746" y="38351"/>
                    <a:pt x="63711" y="38113"/>
                    <a:pt x="63806" y="37946"/>
                  </a:cubicBezTo>
                  <a:cubicBezTo>
                    <a:pt x="63913" y="37732"/>
                    <a:pt x="63711" y="37601"/>
                    <a:pt x="63770" y="37422"/>
                  </a:cubicBezTo>
                  <a:cubicBezTo>
                    <a:pt x="63806" y="37291"/>
                    <a:pt x="63830" y="37148"/>
                    <a:pt x="63854" y="37017"/>
                  </a:cubicBezTo>
                  <a:cubicBezTo>
                    <a:pt x="63913" y="36731"/>
                    <a:pt x="63996" y="36434"/>
                    <a:pt x="63996" y="36148"/>
                  </a:cubicBezTo>
                  <a:cubicBezTo>
                    <a:pt x="63996" y="35922"/>
                    <a:pt x="64008" y="35755"/>
                    <a:pt x="64199" y="35636"/>
                  </a:cubicBezTo>
                  <a:cubicBezTo>
                    <a:pt x="64080" y="35553"/>
                    <a:pt x="63985" y="35481"/>
                    <a:pt x="63949" y="35446"/>
                  </a:cubicBezTo>
                  <a:cubicBezTo>
                    <a:pt x="64032" y="35291"/>
                    <a:pt x="64127" y="35136"/>
                    <a:pt x="64211" y="34993"/>
                  </a:cubicBezTo>
                  <a:cubicBezTo>
                    <a:pt x="64092" y="34934"/>
                    <a:pt x="64020" y="34898"/>
                    <a:pt x="63925" y="34850"/>
                  </a:cubicBezTo>
                  <a:cubicBezTo>
                    <a:pt x="64187" y="34648"/>
                    <a:pt x="64223" y="34588"/>
                    <a:pt x="64175" y="34410"/>
                  </a:cubicBezTo>
                  <a:cubicBezTo>
                    <a:pt x="64104" y="34160"/>
                    <a:pt x="64175" y="33648"/>
                    <a:pt x="64306" y="33410"/>
                  </a:cubicBezTo>
                  <a:cubicBezTo>
                    <a:pt x="64223" y="33398"/>
                    <a:pt x="64151" y="33386"/>
                    <a:pt x="64080" y="33374"/>
                  </a:cubicBezTo>
                  <a:cubicBezTo>
                    <a:pt x="63961" y="33112"/>
                    <a:pt x="64092" y="32921"/>
                    <a:pt x="64258" y="32743"/>
                  </a:cubicBezTo>
                  <a:cubicBezTo>
                    <a:pt x="64151" y="32695"/>
                    <a:pt x="64080" y="32660"/>
                    <a:pt x="63996" y="32624"/>
                  </a:cubicBezTo>
                  <a:cubicBezTo>
                    <a:pt x="64127" y="32421"/>
                    <a:pt x="64306" y="32243"/>
                    <a:pt x="64342" y="31969"/>
                  </a:cubicBezTo>
                  <a:lnTo>
                    <a:pt x="64342" y="31969"/>
                  </a:lnTo>
                  <a:cubicBezTo>
                    <a:pt x="64246" y="31981"/>
                    <a:pt x="64175" y="31993"/>
                    <a:pt x="64056" y="32005"/>
                  </a:cubicBezTo>
                  <a:cubicBezTo>
                    <a:pt x="64139" y="31886"/>
                    <a:pt x="64175" y="31779"/>
                    <a:pt x="64246" y="31755"/>
                  </a:cubicBezTo>
                  <a:cubicBezTo>
                    <a:pt x="64437" y="31683"/>
                    <a:pt x="64377" y="31481"/>
                    <a:pt x="64330" y="31469"/>
                  </a:cubicBezTo>
                  <a:cubicBezTo>
                    <a:pt x="64139" y="31433"/>
                    <a:pt x="64163" y="31362"/>
                    <a:pt x="64211" y="31231"/>
                  </a:cubicBezTo>
                  <a:cubicBezTo>
                    <a:pt x="64235" y="31136"/>
                    <a:pt x="64246" y="30993"/>
                    <a:pt x="64199" y="30921"/>
                  </a:cubicBezTo>
                  <a:cubicBezTo>
                    <a:pt x="64127" y="30802"/>
                    <a:pt x="64068" y="30731"/>
                    <a:pt x="64187" y="30612"/>
                  </a:cubicBezTo>
                  <a:cubicBezTo>
                    <a:pt x="64211" y="30588"/>
                    <a:pt x="64199" y="30481"/>
                    <a:pt x="64163" y="30433"/>
                  </a:cubicBezTo>
                  <a:cubicBezTo>
                    <a:pt x="63877" y="30040"/>
                    <a:pt x="63961" y="29647"/>
                    <a:pt x="64211" y="29278"/>
                  </a:cubicBezTo>
                  <a:cubicBezTo>
                    <a:pt x="64127" y="29231"/>
                    <a:pt x="64056" y="29195"/>
                    <a:pt x="63985" y="29159"/>
                  </a:cubicBezTo>
                  <a:cubicBezTo>
                    <a:pt x="64008" y="29076"/>
                    <a:pt x="64020" y="28957"/>
                    <a:pt x="64080" y="28909"/>
                  </a:cubicBezTo>
                  <a:cubicBezTo>
                    <a:pt x="64223" y="28802"/>
                    <a:pt x="64306" y="28695"/>
                    <a:pt x="64163" y="28516"/>
                  </a:cubicBezTo>
                  <a:cubicBezTo>
                    <a:pt x="64127" y="28480"/>
                    <a:pt x="64151" y="28385"/>
                    <a:pt x="64151" y="28314"/>
                  </a:cubicBezTo>
                  <a:cubicBezTo>
                    <a:pt x="64187" y="28088"/>
                    <a:pt x="64127" y="27540"/>
                    <a:pt x="64044" y="27302"/>
                  </a:cubicBezTo>
                  <a:cubicBezTo>
                    <a:pt x="64020" y="27230"/>
                    <a:pt x="64032" y="27159"/>
                    <a:pt x="64020" y="27087"/>
                  </a:cubicBezTo>
                  <a:cubicBezTo>
                    <a:pt x="63985" y="26766"/>
                    <a:pt x="63949" y="26456"/>
                    <a:pt x="63925" y="26135"/>
                  </a:cubicBezTo>
                  <a:cubicBezTo>
                    <a:pt x="63901" y="25825"/>
                    <a:pt x="63758" y="25540"/>
                    <a:pt x="63746" y="25218"/>
                  </a:cubicBezTo>
                  <a:cubicBezTo>
                    <a:pt x="63735" y="24897"/>
                    <a:pt x="63663" y="24563"/>
                    <a:pt x="63544" y="24266"/>
                  </a:cubicBezTo>
                  <a:cubicBezTo>
                    <a:pt x="63425" y="23992"/>
                    <a:pt x="63175" y="23778"/>
                    <a:pt x="63270" y="23432"/>
                  </a:cubicBezTo>
                  <a:cubicBezTo>
                    <a:pt x="63270" y="23408"/>
                    <a:pt x="63246" y="23349"/>
                    <a:pt x="63223" y="23337"/>
                  </a:cubicBezTo>
                  <a:cubicBezTo>
                    <a:pt x="62996" y="23277"/>
                    <a:pt x="63020" y="23063"/>
                    <a:pt x="62973" y="22908"/>
                  </a:cubicBezTo>
                  <a:cubicBezTo>
                    <a:pt x="62877" y="22599"/>
                    <a:pt x="62687" y="22313"/>
                    <a:pt x="62699" y="21968"/>
                  </a:cubicBezTo>
                  <a:cubicBezTo>
                    <a:pt x="62365" y="21837"/>
                    <a:pt x="62520" y="21456"/>
                    <a:pt x="62341" y="21218"/>
                  </a:cubicBezTo>
                  <a:cubicBezTo>
                    <a:pt x="62175" y="20991"/>
                    <a:pt x="62115" y="20682"/>
                    <a:pt x="62008" y="20408"/>
                  </a:cubicBezTo>
                  <a:cubicBezTo>
                    <a:pt x="61949" y="20277"/>
                    <a:pt x="61853" y="20158"/>
                    <a:pt x="61853" y="20039"/>
                  </a:cubicBezTo>
                  <a:cubicBezTo>
                    <a:pt x="61853" y="19872"/>
                    <a:pt x="61818" y="19765"/>
                    <a:pt x="61651" y="19753"/>
                  </a:cubicBezTo>
                  <a:cubicBezTo>
                    <a:pt x="61710" y="19551"/>
                    <a:pt x="61318" y="19420"/>
                    <a:pt x="61615" y="19206"/>
                  </a:cubicBezTo>
                  <a:cubicBezTo>
                    <a:pt x="61413" y="19098"/>
                    <a:pt x="61234" y="19039"/>
                    <a:pt x="61198" y="18801"/>
                  </a:cubicBezTo>
                  <a:cubicBezTo>
                    <a:pt x="61175" y="18551"/>
                    <a:pt x="61056" y="18336"/>
                    <a:pt x="60937" y="18122"/>
                  </a:cubicBezTo>
                  <a:cubicBezTo>
                    <a:pt x="60877" y="18027"/>
                    <a:pt x="60937" y="17836"/>
                    <a:pt x="60877" y="17789"/>
                  </a:cubicBezTo>
                  <a:cubicBezTo>
                    <a:pt x="60663" y="17646"/>
                    <a:pt x="60532" y="17455"/>
                    <a:pt x="60496" y="17241"/>
                  </a:cubicBezTo>
                  <a:cubicBezTo>
                    <a:pt x="60472" y="17015"/>
                    <a:pt x="60258" y="16884"/>
                    <a:pt x="60258" y="16646"/>
                  </a:cubicBezTo>
                  <a:cubicBezTo>
                    <a:pt x="60246" y="16527"/>
                    <a:pt x="60127" y="16408"/>
                    <a:pt x="60055" y="16300"/>
                  </a:cubicBezTo>
                  <a:cubicBezTo>
                    <a:pt x="60008" y="16229"/>
                    <a:pt x="59913" y="16146"/>
                    <a:pt x="59925" y="16086"/>
                  </a:cubicBezTo>
                  <a:cubicBezTo>
                    <a:pt x="60020" y="15788"/>
                    <a:pt x="59579" y="15705"/>
                    <a:pt x="59663" y="15419"/>
                  </a:cubicBezTo>
                  <a:cubicBezTo>
                    <a:pt x="59460" y="15336"/>
                    <a:pt x="59508" y="15026"/>
                    <a:pt x="59377" y="14979"/>
                  </a:cubicBezTo>
                  <a:cubicBezTo>
                    <a:pt x="59139" y="14884"/>
                    <a:pt x="59186" y="14622"/>
                    <a:pt x="59055" y="14538"/>
                  </a:cubicBezTo>
                  <a:cubicBezTo>
                    <a:pt x="58782" y="14348"/>
                    <a:pt x="58710" y="14038"/>
                    <a:pt x="58520" y="13812"/>
                  </a:cubicBezTo>
                  <a:cubicBezTo>
                    <a:pt x="58293" y="13538"/>
                    <a:pt x="58091" y="13229"/>
                    <a:pt x="57853" y="12955"/>
                  </a:cubicBezTo>
                  <a:cubicBezTo>
                    <a:pt x="57817" y="12919"/>
                    <a:pt x="57781" y="12883"/>
                    <a:pt x="57758" y="12836"/>
                  </a:cubicBezTo>
                  <a:cubicBezTo>
                    <a:pt x="57734" y="12776"/>
                    <a:pt x="57448" y="12228"/>
                    <a:pt x="57424" y="12228"/>
                  </a:cubicBezTo>
                  <a:cubicBezTo>
                    <a:pt x="57419" y="12229"/>
                    <a:pt x="57414" y="12229"/>
                    <a:pt x="57409" y="12229"/>
                  </a:cubicBezTo>
                  <a:cubicBezTo>
                    <a:pt x="57165" y="12229"/>
                    <a:pt x="57231" y="11941"/>
                    <a:pt x="57079" y="11847"/>
                  </a:cubicBezTo>
                  <a:cubicBezTo>
                    <a:pt x="56912" y="11740"/>
                    <a:pt x="56793" y="11597"/>
                    <a:pt x="56746" y="11383"/>
                  </a:cubicBezTo>
                  <a:cubicBezTo>
                    <a:pt x="56734" y="11324"/>
                    <a:pt x="56567" y="11300"/>
                    <a:pt x="56436" y="11240"/>
                  </a:cubicBezTo>
                  <a:cubicBezTo>
                    <a:pt x="56281" y="10800"/>
                    <a:pt x="56281" y="10800"/>
                    <a:pt x="55757" y="10466"/>
                  </a:cubicBezTo>
                  <a:cubicBezTo>
                    <a:pt x="55710" y="10443"/>
                    <a:pt x="55650" y="10407"/>
                    <a:pt x="55638" y="10359"/>
                  </a:cubicBezTo>
                  <a:cubicBezTo>
                    <a:pt x="55543" y="9966"/>
                    <a:pt x="55091" y="9871"/>
                    <a:pt x="54912" y="9538"/>
                  </a:cubicBezTo>
                  <a:cubicBezTo>
                    <a:pt x="54852" y="9419"/>
                    <a:pt x="54674" y="9335"/>
                    <a:pt x="54519" y="9288"/>
                  </a:cubicBezTo>
                  <a:cubicBezTo>
                    <a:pt x="54364" y="9252"/>
                    <a:pt x="54305" y="9145"/>
                    <a:pt x="54210" y="9038"/>
                  </a:cubicBezTo>
                  <a:cubicBezTo>
                    <a:pt x="53924" y="8728"/>
                    <a:pt x="53614" y="8442"/>
                    <a:pt x="53317" y="8145"/>
                  </a:cubicBezTo>
                  <a:cubicBezTo>
                    <a:pt x="53266" y="8163"/>
                    <a:pt x="53222" y="8171"/>
                    <a:pt x="53183" y="8171"/>
                  </a:cubicBezTo>
                  <a:cubicBezTo>
                    <a:pt x="52939" y="8171"/>
                    <a:pt x="52866" y="7868"/>
                    <a:pt x="52662" y="7776"/>
                  </a:cubicBezTo>
                  <a:cubicBezTo>
                    <a:pt x="52491" y="7690"/>
                    <a:pt x="52444" y="7394"/>
                    <a:pt x="52205" y="7394"/>
                  </a:cubicBezTo>
                  <a:cubicBezTo>
                    <a:pt x="52177" y="7394"/>
                    <a:pt x="52147" y="7398"/>
                    <a:pt x="52114" y="7406"/>
                  </a:cubicBezTo>
                  <a:cubicBezTo>
                    <a:pt x="52090" y="7406"/>
                    <a:pt x="52043" y="7359"/>
                    <a:pt x="52043" y="7335"/>
                  </a:cubicBezTo>
                  <a:cubicBezTo>
                    <a:pt x="52009" y="7223"/>
                    <a:pt x="52070" y="7059"/>
                    <a:pt x="51881" y="7059"/>
                  </a:cubicBezTo>
                  <a:cubicBezTo>
                    <a:pt x="51868" y="7059"/>
                    <a:pt x="51855" y="7060"/>
                    <a:pt x="51840" y="7061"/>
                  </a:cubicBezTo>
                  <a:cubicBezTo>
                    <a:pt x="51824" y="7063"/>
                    <a:pt x="51810" y="7065"/>
                    <a:pt x="51798" y="7065"/>
                  </a:cubicBezTo>
                  <a:cubicBezTo>
                    <a:pt x="51612" y="7065"/>
                    <a:pt x="51761" y="6830"/>
                    <a:pt x="51650" y="6764"/>
                  </a:cubicBezTo>
                  <a:cubicBezTo>
                    <a:pt x="51209" y="6525"/>
                    <a:pt x="50769" y="6287"/>
                    <a:pt x="50483" y="5859"/>
                  </a:cubicBezTo>
                  <a:cubicBezTo>
                    <a:pt x="50471" y="5847"/>
                    <a:pt x="50447" y="5835"/>
                    <a:pt x="50435" y="5835"/>
                  </a:cubicBezTo>
                  <a:cubicBezTo>
                    <a:pt x="49995" y="5775"/>
                    <a:pt x="49733" y="5418"/>
                    <a:pt x="49399" y="5180"/>
                  </a:cubicBezTo>
                  <a:cubicBezTo>
                    <a:pt x="49321" y="5124"/>
                    <a:pt x="49232" y="5036"/>
                    <a:pt x="49162" y="5036"/>
                  </a:cubicBezTo>
                  <a:cubicBezTo>
                    <a:pt x="49158" y="5036"/>
                    <a:pt x="49153" y="5036"/>
                    <a:pt x="49149" y="5037"/>
                  </a:cubicBezTo>
                  <a:cubicBezTo>
                    <a:pt x="49109" y="5048"/>
                    <a:pt x="49075" y="5053"/>
                    <a:pt x="49046" y="5053"/>
                  </a:cubicBezTo>
                  <a:cubicBezTo>
                    <a:pt x="48847" y="5053"/>
                    <a:pt x="48866" y="4833"/>
                    <a:pt x="48804" y="4739"/>
                  </a:cubicBezTo>
                  <a:cubicBezTo>
                    <a:pt x="48530" y="4692"/>
                    <a:pt x="48280" y="4751"/>
                    <a:pt x="48125" y="4466"/>
                  </a:cubicBezTo>
                  <a:cubicBezTo>
                    <a:pt x="48078" y="4394"/>
                    <a:pt x="47935" y="4335"/>
                    <a:pt x="47828" y="4323"/>
                  </a:cubicBezTo>
                  <a:cubicBezTo>
                    <a:pt x="47554" y="4287"/>
                    <a:pt x="47316" y="4204"/>
                    <a:pt x="47197" y="3918"/>
                  </a:cubicBezTo>
                  <a:cubicBezTo>
                    <a:pt x="47173" y="3882"/>
                    <a:pt x="47042" y="3882"/>
                    <a:pt x="46971" y="3870"/>
                  </a:cubicBezTo>
                  <a:cubicBezTo>
                    <a:pt x="46875" y="3846"/>
                    <a:pt x="46780" y="3823"/>
                    <a:pt x="46697" y="3799"/>
                  </a:cubicBezTo>
                  <a:cubicBezTo>
                    <a:pt x="46709" y="3727"/>
                    <a:pt x="46720" y="3668"/>
                    <a:pt x="46720" y="3608"/>
                  </a:cubicBezTo>
                  <a:cubicBezTo>
                    <a:pt x="46489" y="3542"/>
                    <a:pt x="46258" y="3415"/>
                    <a:pt x="46027" y="3415"/>
                  </a:cubicBezTo>
                  <a:cubicBezTo>
                    <a:pt x="46008" y="3415"/>
                    <a:pt x="45989" y="3416"/>
                    <a:pt x="45970" y="3418"/>
                  </a:cubicBezTo>
                  <a:cubicBezTo>
                    <a:pt x="45943" y="3420"/>
                    <a:pt x="45915" y="3421"/>
                    <a:pt x="45888" y="3421"/>
                  </a:cubicBezTo>
                  <a:cubicBezTo>
                    <a:pt x="45739" y="3421"/>
                    <a:pt x="45602" y="3391"/>
                    <a:pt x="45542" y="3311"/>
                  </a:cubicBezTo>
                  <a:cubicBezTo>
                    <a:pt x="45316" y="3025"/>
                    <a:pt x="44863" y="3215"/>
                    <a:pt x="44685" y="2870"/>
                  </a:cubicBezTo>
                  <a:cubicBezTo>
                    <a:pt x="44638" y="2891"/>
                    <a:pt x="44597" y="2900"/>
                    <a:pt x="44559" y="2900"/>
                  </a:cubicBezTo>
                  <a:cubicBezTo>
                    <a:pt x="44365" y="2900"/>
                    <a:pt x="44273" y="2660"/>
                    <a:pt x="44113" y="2620"/>
                  </a:cubicBezTo>
                  <a:cubicBezTo>
                    <a:pt x="43911" y="2584"/>
                    <a:pt x="43756" y="2489"/>
                    <a:pt x="43601" y="2382"/>
                  </a:cubicBezTo>
                  <a:cubicBezTo>
                    <a:pt x="43551" y="2423"/>
                    <a:pt x="43503" y="2438"/>
                    <a:pt x="43457" y="2438"/>
                  </a:cubicBezTo>
                  <a:cubicBezTo>
                    <a:pt x="43330" y="2438"/>
                    <a:pt x="43212" y="2329"/>
                    <a:pt x="43081" y="2329"/>
                  </a:cubicBezTo>
                  <a:cubicBezTo>
                    <a:pt x="43064" y="2329"/>
                    <a:pt x="43047" y="2330"/>
                    <a:pt x="43030" y="2334"/>
                  </a:cubicBezTo>
                  <a:cubicBezTo>
                    <a:pt x="43012" y="2338"/>
                    <a:pt x="42992" y="2340"/>
                    <a:pt x="42971" y="2340"/>
                  </a:cubicBezTo>
                  <a:cubicBezTo>
                    <a:pt x="42850" y="2340"/>
                    <a:pt x="42687" y="2284"/>
                    <a:pt x="42637" y="2203"/>
                  </a:cubicBezTo>
                  <a:cubicBezTo>
                    <a:pt x="42518" y="2001"/>
                    <a:pt x="42268" y="2061"/>
                    <a:pt x="42184" y="1965"/>
                  </a:cubicBezTo>
                  <a:cubicBezTo>
                    <a:pt x="42041" y="1775"/>
                    <a:pt x="41851" y="1787"/>
                    <a:pt x="41684" y="1727"/>
                  </a:cubicBezTo>
                  <a:cubicBezTo>
                    <a:pt x="41616" y="1698"/>
                    <a:pt x="41547" y="1676"/>
                    <a:pt x="41478" y="1676"/>
                  </a:cubicBezTo>
                  <a:cubicBezTo>
                    <a:pt x="41464" y="1676"/>
                    <a:pt x="41449" y="1677"/>
                    <a:pt x="41434" y="1680"/>
                  </a:cubicBezTo>
                  <a:cubicBezTo>
                    <a:pt x="41332" y="1687"/>
                    <a:pt x="41230" y="1694"/>
                    <a:pt x="41130" y="1694"/>
                  </a:cubicBezTo>
                  <a:cubicBezTo>
                    <a:pt x="40890" y="1694"/>
                    <a:pt x="40659" y="1653"/>
                    <a:pt x="40458" y="1477"/>
                  </a:cubicBezTo>
                  <a:cubicBezTo>
                    <a:pt x="40410" y="1430"/>
                    <a:pt x="40327" y="1418"/>
                    <a:pt x="40267" y="1394"/>
                  </a:cubicBezTo>
                  <a:cubicBezTo>
                    <a:pt x="39874" y="1287"/>
                    <a:pt x="39470" y="1180"/>
                    <a:pt x="39077" y="1072"/>
                  </a:cubicBezTo>
                  <a:cubicBezTo>
                    <a:pt x="38719" y="977"/>
                    <a:pt x="38374" y="822"/>
                    <a:pt x="38017" y="799"/>
                  </a:cubicBezTo>
                  <a:cubicBezTo>
                    <a:pt x="37660" y="787"/>
                    <a:pt x="37326" y="715"/>
                    <a:pt x="37005" y="584"/>
                  </a:cubicBezTo>
                  <a:cubicBezTo>
                    <a:pt x="36885" y="529"/>
                    <a:pt x="36737" y="474"/>
                    <a:pt x="36609" y="474"/>
                  </a:cubicBezTo>
                  <a:cubicBezTo>
                    <a:pt x="36572" y="474"/>
                    <a:pt x="36537" y="478"/>
                    <a:pt x="36505" y="489"/>
                  </a:cubicBezTo>
                  <a:cubicBezTo>
                    <a:pt x="36442" y="510"/>
                    <a:pt x="36387" y="519"/>
                    <a:pt x="36335" y="519"/>
                  </a:cubicBezTo>
                  <a:cubicBezTo>
                    <a:pt x="36238" y="519"/>
                    <a:pt x="36153" y="488"/>
                    <a:pt x="36052" y="441"/>
                  </a:cubicBezTo>
                  <a:cubicBezTo>
                    <a:pt x="35956" y="393"/>
                    <a:pt x="35835" y="336"/>
                    <a:pt x="35729" y="336"/>
                  </a:cubicBezTo>
                  <a:cubicBezTo>
                    <a:pt x="35705" y="336"/>
                    <a:pt x="35682" y="339"/>
                    <a:pt x="35660" y="346"/>
                  </a:cubicBezTo>
                  <a:cubicBezTo>
                    <a:pt x="35591" y="362"/>
                    <a:pt x="35524" y="369"/>
                    <a:pt x="35457" y="369"/>
                  </a:cubicBezTo>
                  <a:cubicBezTo>
                    <a:pt x="35143" y="369"/>
                    <a:pt x="34844" y="221"/>
                    <a:pt x="34534" y="221"/>
                  </a:cubicBezTo>
                  <a:cubicBezTo>
                    <a:pt x="34427" y="221"/>
                    <a:pt x="34318" y="239"/>
                    <a:pt x="34207" y="287"/>
                  </a:cubicBezTo>
                  <a:cubicBezTo>
                    <a:pt x="34082" y="212"/>
                    <a:pt x="33951" y="196"/>
                    <a:pt x="33818" y="196"/>
                  </a:cubicBezTo>
                  <a:cubicBezTo>
                    <a:pt x="33709" y="196"/>
                    <a:pt x="33597" y="207"/>
                    <a:pt x="33488" y="207"/>
                  </a:cubicBezTo>
                  <a:cubicBezTo>
                    <a:pt x="33453" y="207"/>
                    <a:pt x="33419" y="206"/>
                    <a:pt x="33385" y="203"/>
                  </a:cubicBezTo>
                  <a:cubicBezTo>
                    <a:pt x="33064" y="167"/>
                    <a:pt x="32743" y="156"/>
                    <a:pt x="32421" y="132"/>
                  </a:cubicBezTo>
                  <a:cubicBezTo>
                    <a:pt x="32362" y="120"/>
                    <a:pt x="32302" y="48"/>
                    <a:pt x="32231" y="1"/>
                  </a:cubicBezTo>
                  <a:lnTo>
                    <a:pt x="32123" y="1"/>
                  </a:lnTo>
                  <a:cubicBezTo>
                    <a:pt x="32100" y="37"/>
                    <a:pt x="32076" y="108"/>
                    <a:pt x="32052" y="108"/>
                  </a:cubicBezTo>
                  <a:cubicBezTo>
                    <a:pt x="31754" y="114"/>
                    <a:pt x="31457" y="117"/>
                    <a:pt x="31159" y="117"/>
                  </a:cubicBezTo>
                  <a:cubicBezTo>
                    <a:pt x="30861" y="117"/>
                    <a:pt x="30564" y="114"/>
                    <a:pt x="30266" y="108"/>
                  </a:cubicBezTo>
                  <a:cubicBezTo>
                    <a:pt x="30242" y="108"/>
                    <a:pt x="30218" y="37"/>
                    <a:pt x="3018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11"/>
            <p:cNvSpPr/>
            <p:nvPr/>
          </p:nvSpPr>
          <p:spPr>
            <a:xfrm rot="2049276">
              <a:off x="4105619" y="3250623"/>
              <a:ext cx="292777" cy="293474"/>
            </a:xfrm>
            <a:custGeom>
              <a:rect b="b" l="l" r="r" t="t"/>
              <a:pathLst>
                <a:path extrusionOk="0" h="12634" w="12586">
                  <a:moveTo>
                    <a:pt x="12479" y="1"/>
                  </a:moveTo>
                  <a:cubicBezTo>
                    <a:pt x="12383" y="25"/>
                    <a:pt x="12229" y="25"/>
                    <a:pt x="12217" y="60"/>
                  </a:cubicBezTo>
                  <a:cubicBezTo>
                    <a:pt x="12169" y="227"/>
                    <a:pt x="12038" y="251"/>
                    <a:pt x="11919" y="322"/>
                  </a:cubicBezTo>
                  <a:cubicBezTo>
                    <a:pt x="11776" y="417"/>
                    <a:pt x="11633" y="560"/>
                    <a:pt x="11526" y="703"/>
                  </a:cubicBezTo>
                  <a:cubicBezTo>
                    <a:pt x="11229" y="1144"/>
                    <a:pt x="10681" y="1334"/>
                    <a:pt x="10407" y="1799"/>
                  </a:cubicBezTo>
                  <a:cubicBezTo>
                    <a:pt x="10395" y="1822"/>
                    <a:pt x="10347" y="1834"/>
                    <a:pt x="10324" y="1846"/>
                  </a:cubicBezTo>
                  <a:cubicBezTo>
                    <a:pt x="9907" y="2037"/>
                    <a:pt x="9716" y="2489"/>
                    <a:pt x="9312" y="2680"/>
                  </a:cubicBezTo>
                  <a:cubicBezTo>
                    <a:pt x="9347" y="2942"/>
                    <a:pt x="9109" y="3013"/>
                    <a:pt x="8978" y="3120"/>
                  </a:cubicBezTo>
                  <a:cubicBezTo>
                    <a:pt x="8645" y="3394"/>
                    <a:pt x="8347" y="3716"/>
                    <a:pt x="8050" y="4025"/>
                  </a:cubicBezTo>
                  <a:cubicBezTo>
                    <a:pt x="7835" y="4251"/>
                    <a:pt x="7657" y="4537"/>
                    <a:pt x="7323" y="4644"/>
                  </a:cubicBezTo>
                  <a:cubicBezTo>
                    <a:pt x="7216" y="4680"/>
                    <a:pt x="7157" y="4823"/>
                    <a:pt x="7073" y="4918"/>
                  </a:cubicBezTo>
                  <a:cubicBezTo>
                    <a:pt x="7014" y="4989"/>
                    <a:pt x="6954" y="5085"/>
                    <a:pt x="6895" y="5156"/>
                  </a:cubicBezTo>
                  <a:cubicBezTo>
                    <a:pt x="6823" y="5240"/>
                    <a:pt x="6704" y="5311"/>
                    <a:pt x="6692" y="5394"/>
                  </a:cubicBezTo>
                  <a:cubicBezTo>
                    <a:pt x="6668" y="5537"/>
                    <a:pt x="6418" y="5406"/>
                    <a:pt x="6466" y="5609"/>
                  </a:cubicBezTo>
                  <a:cubicBezTo>
                    <a:pt x="6204" y="5871"/>
                    <a:pt x="5966" y="6180"/>
                    <a:pt x="5656" y="6406"/>
                  </a:cubicBezTo>
                  <a:cubicBezTo>
                    <a:pt x="5359" y="6621"/>
                    <a:pt x="5109" y="6883"/>
                    <a:pt x="4847" y="7133"/>
                  </a:cubicBezTo>
                  <a:cubicBezTo>
                    <a:pt x="4632" y="7335"/>
                    <a:pt x="4490" y="7621"/>
                    <a:pt x="4204" y="7716"/>
                  </a:cubicBezTo>
                  <a:cubicBezTo>
                    <a:pt x="3978" y="7787"/>
                    <a:pt x="4073" y="8014"/>
                    <a:pt x="3930" y="8133"/>
                  </a:cubicBezTo>
                  <a:cubicBezTo>
                    <a:pt x="3740" y="8276"/>
                    <a:pt x="3561" y="8454"/>
                    <a:pt x="3394" y="8645"/>
                  </a:cubicBezTo>
                  <a:cubicBezTo>
                    <a:pt x="3263" y="8788"/>
                    <a:pt x="3156" y="8942"/>
                    <a:pt x="3013" y="9073"/>
                  </a:cubicBezTo>
                  <a:cubicBezTo>
                    <a:pt x="2870" y="9216"/>
                    <a:pt x="2727" y="9383"/>
                    <a:pt x="2549" y="9454"/>
                  </a:cubicBezTo>
                  <a:cubicBezTo>
                    <a:pt x="2335" y="9538"/>
                    <a:pt x="2346" y="9752"/>
                    <a:pt x="2192" y="9859"/>
                  </a:cubicBezTo>
                  <a:cubicBezTo>
                    <a:pt x="1835" y="10121"/>
                    <a:pt x="1680" y="10597"/>
                    <a:pt x="1227" y="10764"/>
                  </a:cubicBezTo>
                  <a:cubicBezTo>
                    <a:pt x="930" y="11288"/>
                    <a:pt x="430" y="11645"/>
                    <a:pt x="84" y="12121"/>
                  </a:cubicBezTo>
                  <a:cubicBezTo>
                    <a:pt x="25" y="12205"/>
                    <a:pt x="37" y="12324"/>
                    <a:pt x="1" y="12431"/>
                  </a:cubicBezTo>
                  <a:cubicBezTo>
                    <a:pt x="156" y="12490"/>
                    <a:pt x="287" y="12562"/>
                    <a:pt x="441" y="12633"/>
                  </a:cubicBezTo>
                  <a:cubicBezTo>
                    <a:pt x="489" y="12514"/>
                    <a:pt x="501" y="12395"/>
                    <a:pt x="561" y="12348"/>
                  </a:cubicBezTo>
                  <a:cubicBezTo>
                    <a:pt x="834" y="12157"/>
                    <a:pt x="1156" y="12026"/>
                    <a:pt x="1299" y="11669"/>
                  </a:cubicBezTo>
                  <a:cubicBezTo>
                    <a:pt x="1311" y="11657"/>
                    <a:pt x="1346" y="11633"/>
                    <a:pt x="1382" y="11633"/>
                  </a:cubicBezTo>
                  <a:cubicBezTo>
                    <a:pt x="1394" y="11635"/>
                    <a:pt x="1404" y="11635"/>
                    <a:pt x="1414" y="11635"/>
                  </a:cubicBezTo>
                  <a:cubicBezTo>
                    <a:pt x="1550" y="11635"/>
                    <a:pt x="1481" y="11486"/>
                    <a:pt x="1537" y="11431"/>
                  </a:cubicBezTo>
                  <a:cubicBezTo>
                    <a:pt x="1608" y="11347"/>
                    <a:pt x="1751" y="11371"/>
                    <a:pt x="1811" y="11228"/>
                  </a:cubicBezTo>
                  <a:cubicBezTo>
                    <a:pt x="1882" y="11074"/>
                    <a:pt x="2049" y="10978"/>
                    <a:pt x="2156" y="10847"/>
                  </a:cubicBezTo>
                  <a:cubicBezTo>
                    <a:pt x="2263" y="10716"/>
                    <a:pt x="2370" y="10585"/>
                    <a:pt x="2466" y="10443"/>
                  </a:cubicBezTo>
                  <a:cubicBezTo>
                    <a:pt x="2620" y="10228"/>
                    <a:pt x="3013" y="10240"/>
                    <a:pt x="3037" y="9883"/>
                  </a:cubicBezTo>
                  <a:cubicBezTo>
                    <a:pt x="3037" y="9883"/>
                    <a:pt x="3085" y="9883"/>
                    <a:pt x="3120" y="9871"/>
                  </a:cubicBezTo>
                  <a:cubicBezTo>
                    <a:pt x="3454" y="9788"/>
                    <a:pt x="3609" y="9502"/>
                    <a:pt x="3787" y="9252"/>
                  </a:cubicBezTo>
                  <a:cubicBezTo>
                    <a:pt x="3847" y="9169"/>
                    <a:pt x="3847" y="9050"/>
                    <a:pt x="4001" y="9050"/>
                  </a:cubicBezTo>
                  <a:cubicBezTo>
                    <a:pt x="4073" y="9038"/>
                    <a:pt x="4156" y="8954"/>
                    <a:pt x="4216" y="8883"/>
                  </a:cubicBezTo>
                  <a:cubicBezTo>
                    <a:pt x="4335" y="8764"/>
                    <a:pt x="4454" y="8645"/>
                    <a:pt x="4573" y="8514"/>
                  </a:cubicBezTo>
                  <a:cubicBezTo>
                    <a:pt x="4430" y="8252"/>
                    <a:pt x="4740" y="8335"/>
                    <a:pt x="4823" y="8228"/>
                  </a:cubicBezTo>
                  <a:cubicBezTo>
                    <a:pt x="5109" y="7859"/>
                    <a:pt x="5430" y="7514"/>
                    <a:pt x="5787" y="7228"/>
                  </a:cubicBezTo>
                  <a:cubicBezTo>
                    <a:pt x="5906" y="7121"/>
                    <a:pt x="5978" y="6942"/>
                    <a:pt x="6121" y="6906"/>
                  </a:cubicBezTo>
                  <a:cubicBezTo>
                    <a:pt x="6442" y="6799"/>
                    <a:pt x="6573" y="6573"/>
                    <a:pt x="6597" y="6263"/>
                  </a:cubicBezTo>
                  <a:cubicBezTo>
                    <a:pt x="6655" y="6283"/>
                    <a:pt x="6714" y="6302"/>
                    <a:pt x="6740" y="6302"/>
                  </a:cubicBezTo>
                  <a:cubicBezTo>
                    <a:pt x="6745" y="6302"/>
                    <a:pt x="6750" y="6301"/>
                    <a:pt x="6752" y="6299"/>
                  </a:cubicBezTo>
                  <a:cubicBezTo>
                    <a:pt x="6823" y="6216"/>
                    <a:pt x="6859" y="6073"/>
                    <a:pt x="6942" y="6049"/>
                  </a:cubicBezTo>
                  <a:cubicBezTo>
                    <a:pt x="7085" y="6002"/>
                    <a:pt x="7169" y="5942"/>
                    <a:pt x="7252" y="5811"/>
                  </a:cubicBezTo>
                  <a:cubicBezTo>
                    <a:pt x="7323" y="5680"/>
                    <a:pt x="7561" y="5609"/>
                    <a:pt x="7561" y="5501"/>
                  </a:cubicBezTo>
                  <a:cubicBezTo>
                    <a:pt x="7585" y="5263"/>
                    <a:pt x="7835" y="5442"/>
                    <a:pt x="7859" y="5299"/>
                  </a:cubicBezTo>
                  <a:cubicBezTo>
                    <a:pt x="7919" y="4942"/>
                    <a:pt x="8288" y="4847"/>
                    <a:pt x="8466" y="4597"/>
                  </a:cubicBezTo>
                  <a:cubicBezTo>
                    <a:pt x="8621" y="4394"/>
                    <a:pt x="8716" y="4097"/>
                    <a:pt x="9038" y="4085"/>
                  </a:cubicBezTo>
                  <a:cubicBezTo>
                    <a:pt x="9050" y="4085"/>
                    <a:pt x="9062" y="4061"/>
                    <a:pt x="9074" y="4049"/>
                  </a:cubicBezTo>
                  <a:cubicBezTo>
                    <a:pt x="9133" y="3835"/>
                    <a:pt x="9312" y="3763"/>
                    <a:pt x="9466" y="3644"/>
                  </a:cubicBezTo>
                  <a:cubicBezTo>
                    <a:pt x="9633" y="3525"/>
                    <a:pt x="9788" y="3406"/>
                    <a:pt x="9836" y="3180"/>
                  </a:cubicBezTo>
                  <a:cubicBezTo>
                    <a:pt x="9847" y="3096"/>
                    <a:pt x="9943" y="2965"/>
                    <a:pt x="10026" y="2954"/>
                  </a:cubicBezTo>
                  <a:cubicBezTo>
                    <a:pt x="10276" y="2882"/>
                    <a:pt x="10371" y="2656"/>
                    <a:pt x="10562" y="2513"/>
                  </a:cubicBezTo>
                  <a:cubicBezTo>
                    <a:pt x="10574" y="2501"/>
                    <a:pt x="10538" y="2430"/>
                    <a:pt x="10538" y="2370"/>
                  </a:cubicBezTo>
                  <a:cubicBezTo>
                    <a:pt x="10657" y="2346"/>
                    <a:pt x="10776" y="2311"/>
                    <a:pt x="10883" y="2287"/>
                  </a:cubicBezTo>
                  <a:cubicBezTo>
                    <a:pt x="10979" y="1834"/>
                    <a:pt x="11514" y="1715"/>
                    <a:pt x="11598" y="1275"/>
                  </a:cubicBezTo>
                  <a:cubicBezTo>
                    <a:pt x="11919" y="1025"/>
                    <a:pt x="12252" y="775"/>
                    <a:pt x="12586" y="525"/>
                  </a:cubicBezTo>
                  <a:cubicBezTo>
                    <a:pt x="12550" y="346"/>
                    <a:pt x="12514" y="179"/>
                    <a:pt x="1247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11"/>
            <p:cNvSpPr/>
            <p:nvPr/>
          </p:nvSpPr>
          <p:spPr>
            <a:xfrm rot="2049276">
              <a:off x="4075640" y="3178345"/>
              <a:ext cx="298034" cy="304624"/>
            </a:xfrm>
            <a:custGeom>
              <a:rect b="b" l="l" r="r" t="t"/>
              <a:pathLst>
                <a:path extrusionOk="0" h="13114" w="12812">
                  <a:moveTo>
                    <a:pt x="12557" y="1"/>
                  </a:moveTo>
                  <a:cubicBezTo>
                    <a:pt x="12470" y="1"/>
                    <a:pt x="12412" y="91"/>
                    <a:pt x="12371" y="182"/>
                  </a:cubicBezTo>
                  <a:cubicBezTo>
                    <a:pt x="12276" y="408"/>
                    <a:pt x="12109" y="503"/>
                    <a:pt x="11895" y="563"/>
                  </a:cubicBezTo>
                  <a:cubicBezTo>
                    <a:pt x="11823" y="587"/>
                    <a:pt x="11752" y="634"/>
                    <a:pt x="11692" y="670"/>
                  </a:cubicBezTo>
                  <a:cubicBezTo>
                    <a:pt x="11776" y="884"/>
                    <a:pt x="11740" y="1015"/>
                    <a:pt x="11537" y="1110"/>
                  </a:cubicBezTo>
                  <a:cubicBezTo>
                    <a:pt x="11371" y="1194"/>
                    <a:pt x="11192" y="1265"/>
                    <a:pt x="11061" y="1396"/>
                  </a:cubicBezTo>
                  <a:cubicBezTo>
                    <a:pt x="10942" y="1527"/>
                    <a:pt x="10871" y="1706"/>
                    <a:pt x="10787" y="1872"/>
                  </a:cubicBezTo>
                  <a:cubicBezTo>
                    <a:pt x="10775" y="1884"/>
                    <a:pt x="10763" y="1896"/>
                    <a:pt x="10752" y="1908"/>
                  </a:cubicBezTo>
                  <a:cubicBezTo>
                    <a:pt x="10680" y="1872"/>
                    <a:pt x="10621" y="1837"/>
                    <a:pt x="10549" y="1801"/>
                  </a:cubicBezTo>
                  <a:cubicBezTo>
                    <a:pt x="10430" y="1872"/>
                    <a:pt x="10311" y="1932"/>
                    <a:pt x="10168" y="2015"/>
                  </a:cubicBezTo>
                  <a:cubicBezTo>
                    <a:pt x="10168" y="2146"/>
                    <a:pt x="10156" y="2265"/>
                    <a:pt x="10144" y="2396"/>
                  </a:cubicBezTo>
                  <a:cubicBezTo>
                    <a:pt x="10049" y="2384"/>
                    <a:pt x="9978" y="2372"/>
                    <a:pt x="9906" y="2361"/>
                  </a:cubicBezTo>
                  <a:cubicBezTo>
                    <a:pt x="9692" y="2861"/>
                    <a:pt x="9204" y="3468"/>
                    <a:pt x="8656" y="3587"/>
                  </a:cubicBezTo>
                  <a:cubicBezTo>
                    <a:pt x="8668" y="3706"/>
                    <a:pt x="8680" y="3825"/>
                    <a:pt x="8692" y="3992"/>
                  </a:cubicBezTo>
                  <a:cubicBezTo>
                    <a:pt x="8611" y="3911"/>
                    <a:pt x="8553" y="3836"/>
                    <a:pt x="8490" y="3836"/>
                  </a:cubicBezTo>
                  <a:cubicBezTo>
                    <a:pt x="8460" y="3836"/>
                    <a:pt x="8429" y="3854"/>
                    <a:pt x="8394" y="3896"/>
                  </a:cubicBezTo>
                  <a:cubicBezTo>
                    <a:pt x="8311" y="3992"/>
                    <a:pt x="8251" y="4099"/>
                    <a:pt x="8156" y="4170"/>
                  </a:cubicBezTo>
                  <a:cubicBezTo>
                    <a:pt x="7954" y="4361"/>
                    <a:pt x="7954" y="4647"/>
                    <a:pt x="7811" y="4849"/>
                  </a:cubicBezTo>
                  <a:cubicBezTo>
                    <a:pt x="7763" y="4849"/>
                    <a:pt x="7727" y="4861"/>
                    <a:pt x="7704" y="4861"/>
                  </a:cubicBezTo>
                  <a:cubicBezTo>
                    <a:pt x="7653" y="4838"/>
                    <a:pt x="7606" y="4827"/>
                    <a:pt x="7562" y="4827"/>
                  </a:cubicBezTo>
                  <a:cubicBezTo>
                    <a:pt x="7472" y="4827"/>
                    <a:pt x="7395" y="4872"/>
                    <a:pt x="7323" y="4944"/>
                  </a:cubicBezTo>
                  <a:cubicBezTo>
                    <a:pt x="7275" y="5004"/>
                    <a:pt x="7227" y="5051"/>
                    <a:pt x="7168" y="5099"/>
                  </a:cubicBezTo>
                  <a:cubicBezTo>
                    <a:pt x="7168" y="5104"/>
                    <a:pt x="7170" y="5110"/>
                    <a:pt x="7172" y="5113"/>
                  </a:cubicBezTo>
                  <a:lnTo>
                    <a:pt x="7172" y="5113"/>
                  </a:lnTo>
                  <a:cubicBezTo>
                    <a:pt x="7170" y="5112"/>
                    <a:pt x="7169" y="5112"/>
                    <a:pt x="7168" y="5111"/>
                  </a:cubicBezTo>
                  <a:lnTo>
                    <a:pt x="7168" y="5111"/>
                  </a:lnTo>
                  <a:cubicBezTo>
                    <a:pt x="7171" y="5114"/>
                    <a:pt x="7173" y="5116"/>
                    <a:pt x="7173" y="5116"/>
                  </a:cubicBezTo>
                  <a:cubicBezTo>
                    <a:pt x="7173" y="5116"/>
                    <a:pt x="7173" y="5115"/>
                    <a:pt x="7172" y="5113"/>
                  </a:cubicBezTo>
                  <a:lnTo>
                    <a:pt x="7172" y="5113"/>
                  </a:lnTo>
                  <a:cubicBezTo>
                    <a:pt x="7265" y="5159"/>
                    <a:pt x="7324" y="5183"/>
                    <a:pt x="7454" y="5254"/>
                  </a:cubicBezTo>
                  <a:cubicBezTo>
                    <a:pt x="7215" y="5349"/>
                    <a:pt x="7049" y="5409"/>
                    <a:pt x="6834" y="5492"/>
                  </a:cubicBezTo>
                  <a:cubicBezTo>
                    <a:pt x="6787" y="5563"/>
                    <a:pt x="6918" y="5790"/>
                    <a:pt x="6644" y="5837"/>
                  </a:cubicBezTo>
                  <a:cubicBezTo>
                    <a:pt x="6572" y="5849"/>
                    <a:pt x="6561" y="6052"/>
                    <a:pt x="6382" y="6099"/>
                  </a:cubicBezTo>
                  <a:cubicBezTo>
                    <a:pt x="6251" y="6123"/>
                    <a:pt x="6191" y="6373"/>
                    <a:pt x="6072" y="6480"/>
                  </a:cubicBezTo>
                  <a:cubicBezTo>
                    <a:pt x="5953" y="6575"/>
                    <a:pt x="5787" y="6635"/>
                    <a:pt x="5620" y="6718"/>
                  </a:cubicBezTo>
                  <a:cubicBezTo>
                    <a:pt x="5644" y="6873"/>
                    <a:pt x="5786" y="7027"/>
                    <a:pt x="5597" y="7146"/>
                  </a:cubicBezTo>
                  <a:lnTo>
                    <a:pt x="5597" y="7146"/>
                  </a:lnTo>
                  <a:cubicBezTo>
                    <a:pt x="5601" y="7142"/>
                    <a:pt x="5604" y="7139"/>
                    <a:pt x="5608" y="7135"/>
                  </a:cubicBezTo>
                  <a:lnTo>
                    <a:pt x="5608" y="7135"/>
                  </a:lnTo>
                  <a:lnTo>
                    <a:pt x="5596" y="7147"/>
                  </a:lnTo>
                  <a:cubicBezTo>
                    <a:pt x="5597" y="7147"/>
                    <a:pt x="5597" y="7146"/>
                    <a:pt x="5597" y="7146"/>
                  </a:cubicBezTo>
                  <a:lnTo>
                    <a:pt x="5597" y="7146"/>
                  </a:lnTo>
                  <a:cubicBezTo>
                    <a:pt x="5543" y="7205"/>
                    <a:pt x="5497" y="7279"/>
                    <a:pt x="5441" y="7290"/>
                  </a:cubicBezTo>
                  <a:cubicBezTo>
                    <a:pt x="5191" y="7349"/>
                    <a:pt x="5001" y="7445"/>
                    <a:pt x="4894" y="7683"/>
                  </a:cubicBezTo>
                  <a:cubicBezTo>
                    <a:pt x="4846" y="7766"/>
                    <a:pt x="4691" y="7814"/>
                    <a:pt x="4584" y="7861"/>
                  </a:cubicBezTo>
                  <a:cubicBezTo>
                    <a:pt x="4489" y="7897"/>
                    <a:pt x="4382" y="7921"/>
                    <a:pt x="4275" y="7957"/>
                  </a:cubicBezTo>
                  <a:cubicBezTo>
                    <a:pt x="4310" y="8099"/>
                    <a:pt x="4334" y="8218"/>
                    <a:pt x="4370" y="8361"/>
                  </a:cubicBezTo>
                  <a:cubicBezTo>
                    <a:pt x="4191" y="8409"/>
                    <a:pt x="4025" y="8468"/>
                    <a:pt x="3882" y="8504"/>
                  </a:cubicBezTo>
                  <a:cubicBezTo>
                    <a:pt x="3894" y="8528"/>
                    <a:pt x="3929" y="8552"/>
                    <a:pt x="3977" y="8599"/>
                  </a:cubicBezTo>
                  <a:cubicBezTo>
                    <a:pt x="3870" y="8730"/>
                    <a:pt x="3810" y="8885"/>
                    <a:pt x="3620" y="8969"/>
                  </a:cubicBezTo>
                  <a:cubicBezTo>
                    <a:pt x="3394" y="9064"/>
                    <a:pt x="3155" y="9230"/>
                    <a:pt x="3239" y="9588"/>
                  </a:cubicBezTo>
                  <a:cubicBezTo>
                    <a:pt x="3179" y="9528"/>
                    <a:pt x="3155" y="9504"/>
                    <a:pt x="3132" y="9492"/>
                  </a:cubicBezTo>
                  <a:cubicBezTo>
                    <a:pt x="3120" y="9481"/>
                    <a:pt x="3108" y="9469"/>
                    <a:pt x="3096" y="9457"/>
                  </a:cubicBezTo>
                  <a:cubicBezTo>
                    <a:pt x="3009" y="9609"/>
                    <a:pt x="2932" y="9771"/>
                    <a:pt x="2738" y="9771"/>
                  </a:cubicBezTo>
                  <a:cubicBezTo>
                    <a:pt x="2720" y="9771"/>
                    <a:pt x="2700" y="9769"/>
                    <a:pt x="2679" y="9766"/>
                  </a:cubicBezTo>
                  <a:lnTo>
                    <a:pt x="2679" y="9766"/>
                  </a:lnTo>
                  <a:cubicBezTo>
                    <a:pt x="2679" y="9909"/>
                    <a:pt x="2691" y="10028"/>
                    <a:pt x="2691" y="10123"/>
                  </a:cubicBezTo>
                  <a:cubicBezTo>
                    <a:pt x="2471" y="10278"/>
                    <a:pt x="2301" y="10473"/>
                    <a:pt x="2004" y="10473"/>
                  </a:cubicBezTo>
                  <a:cubicBezTo>
                    <a:pt x="1980" y="10473"/>
                    <a:pt x="1955" y="10471"/>
                    <a:pt x="1929" y="10469"/>
                  </a:cubicBezTo>
                  <a:lnTo>
                    <a:pt x="1929" y="10469"/>
                  </a:lnTo>
                  <a:cubicBezTo>
                    <a:pt x="2012" y="10528"/>
                    <a:pt x="2036" y="10552"/>
                    <a:pt x="2108" y="10600"/>
                  </a:cubicBezTo>
                  <a:cubicBezTo>
                    <a:pt x="1834" y="10659"/>
                    <a:pt x="1834" y="10897"/>
                    <a:pt x="1750" y="11088"/>
                  </a:cubicBezTo>
                  <a:cubicBezTo>
                    <a:pt x="1727" y="11147"/>
                    <a:pt x="1667" y="11243"/>
                    <a:pt x="1619" y="11255"/>
                  </a:cubicBezTo>
                  <a:cubicBezTo>
                    <a:pt x="1613" y="11256"/>
                    <a:pt x="1607" y="11256"/>
                    <a:pt x="1600" y="11256"/>
                  </a:cubicBezTo>
                  <a:cubicBezTo>
                    <a:pt x="1533" y="11256"/>
                    <a:pt x="1458" y="11206"/>
                    <a:pt x="1393" y="11195"/>
                  </a:cubicBezTo>
                  <a:cubicBezTo>
                    <a:pt x="1358" y="11278"/>
                    <a:pt x="1298" y="11362"/>
                    <a:pt x="1286" y="11445"/>
                  </a:cubicBezTo>
                  <a:cubicBezTo>
                    <a:pt x="1262" y="11552"/>
                    <a:pt x="1274" y="11659"/>
                    <a:pt x="1274" y="11767"/>
                  </a:cubicBezTo>
                  <a:cubicBezTo>
                    <a:pt x="1084" y="11862"/>
                    <a:pt x="893" y="11957"/>
                    <a:pt x="715" y="12052"/>
                  </a:cubicBezTo>
                  <a:cubicBezTo>
                    <a:pt x="738" y="12136"/>
                    <a:pt x="750" y="12207"/>
                    <a:pt x="762" y="12243"/>
                  </a:cubicBezTo>
                  <a:cubicBezTo>
                    <a:pt x="572" y="12374"/>
                    <a:pt x="405" y="12493"/>
                    <a:pt x="191" y="12648"/>
                  </a:cubicBezTo>
                  <a:cubicBezTo>
                    <a:pt x="584" y="12767"/>
                    <a:pt x="0" y="13029"/>
                    <a:pt x="346" y="13112"/>
                  </a:cubicBezTo>
                  <a:cubicBezTo>
                    <a:pt x="364" y="13113"/>
                    <a:pt x="383" y="13114"/>
                    <a:pt x="400" y="13114"/>
                  </a:cubicBezTo>
                  <a:cubicBezTo>
                    <a:pt x="908" y="13114"/>
                    <a:pt x="1118" y="12638"/>
                    <a:pt x="1429" y="12362"/>
                  </a:cubicBezTo>
                  <a:cubicBezTo>
                    <a:pt x="1679" y="12148"/>
                    <a:pt x="1858" y="11862"/>
                    <a:pt x="2131" y="11659"/>
                  </a:cubicBezTo>
                  <a:cubicBezTo>
                    <a:pt x="2274" y="11540"/>
                    <a:pt x="2477" y="11409"/>
                    <a:pt x="2501" y="11255"/>
                  </a:cubicBezTo>
                  <a:cubicBezTo>
                    <a:pt x="2536" y="11064"/>
                    <a:pt x="2643" y="11040"/>
                    <a:pt x="2751" y="10981"/>
                  </a:cubicBezTo>
                  <a:cubicBezTo>
                    <a:pt x="2786" y="10945"/>
                    <a:pt x="2822" y="10909"/>
                    <a:pt x="2846" y="10874"/>
                  </a:cubicBezTo>
                  <a:cubicBezTo>
                    <a:pt x="3096" y="10588"/>
                    <a:pt x="3322" y="10254"/>
                    <a:pt x="3608" y="10016"/>
                  </a:cubicBezTo>
                  <a:cubicBezTo>
                    <a:pt x="3822" y="9838"/>
                    <a:pt x="3989" y="9635"/>
                    <a:pt x="4167" y="9433"/>
                  </a:cubicBezTo>
                  <a:cubicBezTo>
                    <a:pt x="4239" y="9373"/>
                    <a:pt x="4286" y="9302"/>
                    <a:pt x="4358" y="9242"/>
                  </a:cubicBezTo>
                  <a:cubicBezTo>
                    <a:pt x="4548" y="9040"/>
                    <a:pt x="4751" y="8838"/>
                    <a:pt x="4953" y="8635"/>
                  </a:cubicBezTo>
                  <a:cubicBezTo>
                    <a:pt x="5322" y="8254"/>
                    <a:pt x="5691" y="7873"/>
                    <a:pt x="6061" y="7504"/>
                  </a:cubicBezTo>
                  <a:cubicBezTo>
                    <a:pt x="6311" y="7242"/>
                    <a:pt x="6644" y="7016"/>
                    <a:pt x="6823" y="6718"/>
                  </a:cubicBezTo>
                  <a:cubicBezTo>
                    <a:pt x="7108" y="6254"/>
                    <a:pt x="7620" y="6004"/>
                    <a:pt x="7870" y="5540"/>
                  </a:cubicBezTo>
                  <a:cubicBezTo>
                    <a:pt x="8418" y="5170"/>
                    <a:pt x="8704" y="4551"/>
                    <a:pt x="9251" y="4206"/>
                  </a:cubicBezTo>
                  <a:cubicBezTo>
                    <a:pt x="9585" y="3623"/>
                    <a:pt x="10180" y="3265"/>
                    <a:pt x="10561" y="2718"/>
                  </a:cubicBezTo>
                  <a:cubicBezTo>
                    <a:pt x="10704" y="2527"/>
                    <a:pt x="11002" y="2420"/>
                    <a:pt x="11085" y="2206"/>
                  </a:cubicBezTo>
                  <a:cubicBezTo>
                    <a:pt x="11192" y="1956"/>
                    <a:pt x="11406" y="1837"/>
                    <a:pt x="11549" y="1634"/>
                  </a:cubicBezTo>
                  <a:cubicBezTo>
                    <a:pt x="11871" y="1194"/>
                    <a:pt x="12287" y="813"/>
                    <a:pt x="12668" y="420"/>
                  </a:cubicBezTo>
                  <a:cubicBezTo>
                    <a:pt x="12811" y="277"/>
                    <a:pt x="12764" y="170"/>
                    <a:pt x="12680" y="39"/>
                  </a:cubicBezTo>
                  <a:lnTo>
                    <a:pt x="12680" y="39"/>
                  </a:lnTo>
                  <a:lnTo>
                    <a:pt x="12692" y="63"/>
                  </a:lnTo>
                  <a:cubicBezTo>
                    <a:pt x="12641" y="19"/>
                    <a:pt x="12596" y="1"/>
                    <a:pt x="1255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11"/>
            <p:cNvSpPr/>
            <p:nvPr/>
          </p:nvSpPr>
          <p:spPr>
            <a:xfrm rot="2049276">
              <a:off x="4054641" y="2946093"/>
              <a:ext cx="256511" cy="287667"/>
            </a:xfrm>
            <a:custGeom>
              <a:rect b="b" l="l" r="r" t="t"/>
              <a:pathLst>
                <a:path extrusionOk="0" h="12384" w="11027">
                  <a:moveTo>
                    <a:pt x="10443" y="1"/>
                  </a:moveTo>
                  <a:cubicBezTo>
                    <a:pt x="10264" y="215"/>
                    <a:pt x="10062" y="418"/>
                    <a:pt x="9859" y="620"/>
                  </a:cubicBezTo>
                  <a:cubicBezTo>
                    <a:pt x="9657" y="811"/>
                    <a:pt x="9419" y="965"/>
                    <a:pt x="9252" y="1180"/>
                  </a:cubicBezTo>
                  <a:cubicBezTo>
                    <a:pt x="8954" y="1561"/>
                    <a:pt x="8585" y="1858"/>
                    <a:pt x="8252" y="2192"/>
                  </a:cubicBezTo>
                  <a:cubicBezTo>
                    <a:pt x="7847" y="2608"/>
                    <a:pt x="7502" y="3073"/>
                    <a:pt x="7085" y="3478"/>
                  </a:cubicBezTo>
                  <a:cubicBezTo>
                    <a:pt x="7037" y="3525"/>
                    <a:pt x="7014" y="3620"/>
                    <a:pt x="6966" y="3668"/>
                  </a:cubicBezTo>
                  <a:cubicBezTo>
                    <a:pt x="6418" y="4061"/>
                    <a:pt x="6037" y="4609"/>
                    <a:pt x="5585" y="5097"/>
                  </a:cubicBezTo>
                  <a:cubicBezTo>
                    <a:pt x="5228" y="5490"/>
                    <a:pt x="4882" y="5883"/>
                    <a:pt x="4537" y="6275"/>
                  </a:cubicBezTo>
                  <a:cubicBezTo>
                    <a:pt x="4573" y="6299"/>
                    <a:pt x="4609" y="6335"/>
                    <a:pt x="4680" y="6395"/>
                  </a:cubicBezTo>
                  <a:cubicBezTo>
                    <a:pt x="4661" y="6393"/>
                    <a:pt x="4644" y="6392"/>
                    <a:pt x="4627" y="6392"/>
                  </a:cubicBezTo>
                  <a:cubicBezTo>
                    <a:pt x="4333" y="6392"/>
                    <a:pt x="4314" y="6675"/>
                    <a:pt x="4156" y="6787"/>
                  </a:cubicBezTo>
                  <a:cubicBezTo>
                    <a:pt x="3882" y="7014"/>
                    <a:pt x="3739" y="7335"/>
                    <a:pt x="3477" y="7561"/>
                  </a:cubicBezTo>
                  <a:cubicBezTo>
                    <a:pt x="3347" y="7680"/>
                    <a:pt x="3156" y="7788"/>
                    <a:pt x="3096" y="7942"/>
                  </a:cubicBezTo>
                  <a:cubicBezTo>
                    <a:pt x="2977" y="8240"/>
                    <a:pt x="2763" y="8454"/>
                    <a:pt x="2513" y="8645"/>
                  </a:cubicBezTo>
                  <a:cubicBezTo>
                    <a:pt x="2299" y="8823"/>
                    <a:pt x="2204" y="9097"/>
                    <a:pt x="2037" y="9323"/>
                  </a:cubicBezTo>
                  <a:cubicBezTo>
                    <a:pt x="1906" y="9514"/>
                    <a:pt x="1632" y="9657"/>
                    <a:pt x="1561" y="9859"/>
                  </a:cubicBezTo>
                  <a:cubicBezTo>
                    <a:pt x="1465" y="10133"/>
                    <a:pt x="1180" y="10205"/>
                    <a:pt x="1084" y="10455"/>
                  </a:cubicBezTo>
                  <a:cubicBezTo>
                    <a:pt x="1013" y="10645"/>
                    <a:pt x="882" y="10836"/>
                    <a:pt x="739" y="10990"/>
                  </a:cubicBezTo>
                  <a:cubicBezTo>
                    <a:pt x="549" y="11181"/>
                    <a:pt x="406" y="11383"/>
                    <a:pt x="299" y="11633"/>
                  </a:cubicBezTo>
                  <a:cubicBezTo>
                    <a:pt x="239" y="11752"/>
                    <a:pt x="96" y="11859"/>
                    <a:pt x="1" y="11979"/>
                  </a:cubicBezTo>
                  <a:lnTo>
                    <a:pt x="1" y="12383"/>
                  </a:lnTo>
                  <a:cubicBezTo>
                    <a:pt x="489" y="11931"/>
                    <a:pt x="965" y="11538"/>
                    <a:pt x="1346" y="11050"/>
                  </a:cubicBezTo>
                  <a:cubicBezTo>
                    <a:pt x="1418" y="10955"/>
                    <a:pt x="1537" y="10895"/>
                    <a:pt x="1620" y="10812"/>
                  </a:cubicBezTo>
                  <a:cubicBezTo>
                    <a:pt x="1763" y="10681"/>
                    <a:pt x="2013" y="10538"/>
                    <a:pt x="2025" y="10383"/>
                  </a:cubicBezTo>
                  <a:cubicBezTo>
                    <a:pt x="2037" y="10193"/>
                    <a:pt x="2144" y="10121"/>
                    <a:pt x="2251" y="10014"/>
                  </a:cubicBezTo>
                  <a:cubicBezTo>
                    <a:pt x="2382" y="9883"/>
                    <a:pt x="2585" y="9788"/>
                    <a:pt x="2668" y="9621"/>
                  </a:cubicBezTo>
                  <a:cubicBezTo>
                    <a:pt x="2763" y="9431"/>
                    <a:pt x="2811" y="9240"/>
                    <a:pt x="3073" y="9240"/>
                  </a:cubicBezTo>
                  <a:cubicBezTo>
                    <a:pt x="3085" y="9240"/>
                    <a:pt x="3096" y="9216"/>
                    <a:pt x="3096" y="9204"/>
                  </a:cubicBezTo>
                  <a:cubicBezTo>
                    <a:pt x="3013" y="9014"/>
                    <a:pt x="3180" y="8978"/>
                    <a:pt x="3287" y="8895"/>
                  </a:cubicBezTo>
                  <a:cubicBezTo>
                    <a:pt x="3382" y="8800"/>
                    <a:pt x="3442" y="8669"/>
                    <a:pt x="3525" y="8573"/>
                  </a:cubicBezTo>
                  <a:cubicBezTo>
                    <a:pt x="3608" y="8478"/>
                    <a:pt x="3716" y="8454"/>
                    <a:pt x="3763" y="8288"/>
                  </a:cubicBezTo>
                  <a:cubicBezTo>
                    <a:pt x="3799" y="8133"/>
                    <a:pt x="4061" y="8038"/>
                    <a:pt x="4180" y="7883"/>
                  </a:cubicBezTo>
                  <a:cubicBezTo>
                    <a:pt x="4311" y="7740"/>
                    <a:pt x="4359" y="7478"/>
                    <a:pt x="4513" y="7383"/>
                  </a:cubicBezTo>
                  <a:cubicBezTo>
                    <a:pt x="4763" y="7240"/>
                    <a:pt x="4859" y="7014"/>
                    <a:pt x="5025" y="6823"/>
                  </a:cubicBezTo>
                  <a:cubicBezTo>
                    <a:pt x="5144" y="6680"/>
                    <a:pt x="5323" y="6585"/>
                    <a:pt x="5406" y="6430"/>
                  </a:cubicBezTo>
                  <a:cubicBezTo>
                    <a:pt x="5668" y="5930"/>
                    <a:pt x="6192" y="5633"/>
                    <a:pt x="6430" y="5121"/>
                  </a:cubicBezTo>
                  <a:cubicBezTo>
                    <a:pt x="6442" y="5085"/>
                    <a:pt x="6466" y="5049"/>
                    <a:pt x="6478" y="5037"/>
                  </a:cubicBezTo>
                  <a:cubicBezTo>
                    <a:pt x="6787" y="4918"/>
                    <a:pt x="6918" y="4609"/>
                    <a:pt x="7145" y="4406"/>
                  </a:cubicBezTo>
                  <a:cubicBezTo>
                    <a:pt x="7276" y="4299"/>
                    <a:pt x="7430" y="4204"/>
                    <a:pt x="7502" y="4001"/>
                  </a:cubicBezTo>
                  <a:cubicBezTo>
                    <a:pt x="7549" y="3859"/>
                    <a:pt x="7740" y="3763"/>
                    <a:pt x="7859" y="3644"/>
                  </a:cubicBezTo>
                  <a:cubicBezTo>
                    <a:pt x="7954" y="3549"/>
                    <a:pt x="8049" y="3454"/>
                    <a:pt x="8145" y="3347"/>
                  </a:cubicBezTo>
                  <a:cubicBezTo>
                    <a:pt x="8216" y="3275"/>
                    <a:pt x="8264" y="3168"/>
                    <a:pt x="8335" y="3097"/>
                  </a:cubicBezTo>
                  <a:cubicBezTo>
                    <a:pt x="8645" y="2775"/>
                    <a:pt x="9002" y="2501"/>
                    <a:pt x="9240" y="2120"/>
                  </a:cubicBezTo>
                  <a:cubicBezTo>
                    <a:pt x="9383" y="1882"/>
                    <a:pt x="9609" y="1715"/>
                    <a:pt x="9812" y="1525"/>
                  </a:cubicBezTo>
                  <a:cubicBezTo>
                    <a:pt x="10157" y="1215"/>
                    <a:pt x="10502" y="882"/>
                    <a:pt x="10812" y="549"/>
                  </a:cubicBezTo>
                  <a:cubicBezTo>
                    <a:pt x="10895" y="453"/>
                    <a:pt x="10967" y="370"/>
                    <a:pt x="11026" y="275"/>
                  </a:cubicBezTo>
                  <a:cubicBezTo>
                    <a:pt x="10836" y="179"/>
                    <a:pt x="10645" y="84"/>
                    <a:pt x="104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11"/>
            <p:cNvSpPr/>
            <p:nvPr/>
          </p:nvSpPr>
          <p:spPr>
            <a:xfrm rot="2049276">
              <a:off x="4035151" y="2893551"/>
              <a:ext cx="238483" cy="270501"/>
            </a:xfrm>
            <a:custGeom>
              <a:rect b="b" l="l" r="r" t="t"/>
              <a:pathLst>
                <a:path extrusionOk="0" h="11645" w="10252">
                  <a:moveTo>
                    <a:pt x="9668" y="1"/>
                  </a:moveTo>
                  <a:cubicBezTo>
                    <a:pt x="9633" y="48"/>
                    <a:pt x="9609" y="84"/>
                    <a:pt x="9573" y="84"/>
                  </a:cubicBezTo>
                  <a:cubicBezTo>
                    <a:pt x="9371" y="84"/>
                    <a:pt x="9323" y="227"/>
                    <a:pt x="9204" y="322"/>
                  </a:cubicBezTo>
                  <a:cubicBezTo>
                    <a:pt x="8978" y="489"/>
                    <a:pt x="8906" y="810"/>
                    <a:pt x="8597" y="906"/>
                  </a:cubicBezTo>
                  <a:cubicBezTo>
                    <a:pt x="8573" y="906"/>
                    <a:pt x="8585" y="1060"/>
                    <a:pt x="8585" y="1156"/>
                  </a:cubicBezTo>
                  <a:cubicBezTo>
                    <a:pt x="8525" y="1143"/>
                    <a:pt x="8469" y="1132"/>
                    <a:pt x="8418" y="1132"/>
                  </a:cubicBezTo>
                  <a:cubicBezTo>
                    <a:pt x="8325" y="1132"/>
                    <a:pt x="8250" y="1168"/>
                    <a:pt x="8204" y="1298"/>
                  </a:cubicBezTo>
                  <a:cubicBezTo>
                    <a:pt x="8180" y="1370"/>
                    <a:pt x="8156" y="1477"/>
                    <a:pt x="8109" y="1489"/>
                  </a:cubicBezTo>
                  <a:cubicBezTo>
                    <a:pt x="7906" y="1572"/>
                    <a:pt x="7906" y="1751"/>
                    <a:pt x="7894" y="1846"/>
                  </a:cubicBezTo>
                  <a:cubicBezTo>
                    <a:pt x="7489" y="1989"/>
                    <a:pt x="7347" y="2394"/>
                    <a:pt x="7001" y="2525"/>
                  </a:cubicBezTo>
                  <a:cubicBezTo>
                    <a:pt x="7037" y="2608"/>
                    <a:pt x="7061" y="2680"/>
                    <a:pt x="7085" y="2751"/>
                  </a:cubicBezTo>
                  <a:cubicBezTo>
                    <a:pt x="7071" y="2752"/>
                    <a:pt x="7058" y="2753"/>
                    <a:pt x="7044" y="2753"/>
                  </a:cubicBezTo>
                  <a:cubicBezTo>
                    <a:pt x="7017" y="2753"/>
                    <a:pt x="6989" y="2751"/>
                    <a:pt x="6961" y="2751"/>
                  </a:cubicBezTo>
                  <a:cubicBezTo>
                    <a:pt x="6878" y="2751"/>
                    <a:pt x="6799" y="2767"/>
                    <a:pt x="6751" y="2894"/>
                  </a:cubicBezTo>
                  <a:cubicBezTo>
                    <a:pt x="6704" y="3049"/>
                    <a:pt x="6632" y="3239"/>
                    <a:pt x="6501" y="3323"/>
                  </a:cubicBezTo>
                  <a:cubicBezTo>
                    <a:pt x="6287" y="3477"/>
                    <a:pt x="5977" y="3513"/>
                    <a:pt x="5989" y="3882"/>
                  </a:cubicBezTo>
                  <a:cubicBezTo>
                    <a:pt x="5680" y="3918"/>
                    <a:pt x="5692" y="4156"/>
                    <a:pt x="5704" y="4382"/>
                  </a:cubicBezTo>
                  <a:cubicBezTo>
                    <a:pt x="5608" y="4370"/>
                    <a:pt x="5549" y="4358"/>
                    <a:pt x="5477" y="4346"/>
                  </a:cubicBezTo>
                  <a:cubicBezTo>
                    <a:pt x="5430" y="4477"/>
                    <a:pt x="5394" y="4608"/>
                    <a:pt x="5382" y="4644"/>
                  </a:cubicBezTo>
                  <a:cubicBezTo>
                    <a:pt x="5203" y="4763"/>
                    <a:pt x="5013" y="4823"/>
                    <a:pt x="5013" y="4894"/>
                  </a:cubicBezTo>
                  <a:cubicBezTo>
                    <a:pt x="4977" y="5216"/>
                    <a:pt x="4727" y="5335"/>
                    <a:pt x="4549" y="5525"/>
                  </a:cubicBezTo>
                  <a:cubicBezTo>
                    <a:pt x="4465" y="5609"/>
                    <a:pt x="4275" y="5942"/>
                    <a:pt x="4263" y="6073"/>
                  </a:cubicBezTo>
                  <a:cubicBezTo>
                    <a:pt x="4203" y="6061"/>
                    <a:pt x="4156" y="6049"/>
                    <a:pt x="4084" y="6037"/>
                  </a:cubicBezTo>
                  <a:cubicBezTo>
                    <a:pt x="4049" y="6097"/>
                    <a:pt x="4001" y="6168"/>
                    <a:pt x="3953" y="6228"/>
                  </a:cubicBezTo>
                  <a:cubicBezTo>
                    <a:pt x="3644" y="6644"/>
                    <a:pt x="3239" y="7002"/>
                    <a:pt x="3060" y="7525"/>
                  </a:cubicBezTo>
                  <a:cubicBezTo>
                    <a:pt x="3048" y="7585"/>
                    <a:pt x="2977" y="7621"/>
                    <a:pt x="2965" y="7680"/>
                  </a:cubicBezTo>
                  <a:cubicBezTo>
                    <a:pt x="2936" y="7762"/>
                    <a:pt x="2885" y="7779"/>
                    <a:pt x="2829" y="7779"/>
                  </a:cubicBezTo>
                  <a:cubicBezTo>
                    <a:pt x="2786" y="7779"/>
                    <a:pt x="2740" y="7769"/>
                    <a:pt x="2701" y="7769"/>
                  </a:cubicBezTo>
                  <a:cubicBezTo>
                    <a:pt x="2666" y="7769"/>
                    <a:pt x="2637" y="7777"/>
                    <a:pt x="2620" y="7811"/>
                  </a:cubicBezTo>
                  <a:cubicBezTo>
                    <a:pt x="2560" y="7918"/>
                    <a:pt x="2572" y="8061"/>
                    <a:pt x="2536" y="8180"/>
                  </a:cubicBezTo>
                  <a:cubicBezTo>
                    <a:pt x="2513" y="8228"/>
                    <a:pt x="2429" y="8287"/>
                    <a:pt x="2382" y="8287"/>
                  </a:cubicBezTo>
                  <a:cubicBezTo>
                    <a:pt x="2350" y="8279"/>
                    <a:pt x="2324" y="8275"/>
                    <a:pt x="2303" y="8275"/>
                  </a:cubicBezTo>
                  <a:cubicBezTo>
                    <a:pt x="2154" y="8275"/>
                    <a:pt x="2264" y="8475"/>
                    <a:pt x="2191" y="8537"/>
                  </a:cubicBezTo>
                  <a:cubicBezTo>
                    <a:pt x="2084" y="8645"/>
                    <a:pt x="1989" y="8764"/>
                    <a:pt x="1905" y="8883"/>
                  </a:cubicBezTo>
                  <a:cubicBezTo>
                    <a:pt x="1894" y="8895"/>
                    <a:pt x="1953" y="8954"/>
                    <a:pt x="1977" y="9002"/>
                  </a:cubicBezTo>
                  <a:cubicBezTo>
                    <a:pt x="1870" y="9061"/>
                    <a:pt x="1763" y="9061"/>
                    <a:pt x="1679" y="9216"/>
                  </a:cubicBezTo>
                  <a:cubicBezTo>
                    <a:pt x="1560" y="9430"/>
                    <a:pt x="1382" y="9597"/>
                    <a:pt x="1346" y="9871"/>
                  </a:cubicBezTo>
                  <a:cubicBezTo>
                    <a:pt x="1334" y="9966"/>
                    <a:pt x="1239" y="10038"/>
                    <a:pt x="1167" y="10133"/>
                  </a:cubicBezTo>
                  <a:cubicBezTo>
                    <a:pt x="1120" y="10085"/>
                    <a:pt x="1096" y="10050"/>
                    <a:pt x="1048" y="9990"/>
                  </a:cubicBezTo>
                  <a:cubicBezTo>
                    <a:pt x="917" y="10133"/>
                    <a:pt x="798" y="10264"/>
                    <a:pt x="679" y="10395"/>
                  </a:cubicBezTo>
                  <a:cubicBezTo>
                    <a:pt x="858" y="10669"/>
                    <a:pt x="453" y="10597"/>
                    <a:pt x="453" y="10776"/>
                  </a:cubicBezTo>
                  <a:cubicBezTo>
                    <a:pt x="465" y="10931"/>
                    <a:pt x="203" y="11026"/>
                    <a:pt x="322" y="11228"/>
                  </a:cubicBezTo>
                  <a:cubicBezTo>
                    <a:pt x="0" y="11324"/>
                    <a:pt x="215" y="11443"/>
                    <a:pt x="310" y="11562"/>
                  </a:cubicBezTo>
                  <a:cubicBezTo>
                    <a:pt x="334" y="11585"/>
                    <a:pt x="358" y="11609"/>
                    <a:pt x="393" y="11645"/>
                  </a:cubicBezTo>
                  <a:cubicBezTo>
                    <a:pt x="762" y="11240"/>
                    <a:pt x="1143" y="10847"/>
                    <a:pt x="1513" y="10454"/>
                  </a:cubicBezTo>
                  <a:cubicBezTo>
                    <a:pt x="1774" y="10169"/>
                    <a:pt x="2072" y="9907"/>
                    <a:pt x="2251" y="9585"/>
                  </a:cubicBezTo>
                  <a:cubicBezTo>
                    <a:pt x="2501" y="9133"/>
                    <a:pt x="3001" y="8883"/>
                    <a:pt x="3168" y="8383"/>
                  </a:cubicBezTo>
                  <a:cubicBezTo>
                    <a:pt x="3572" y="8085"/>
                    <a:pt x="3822" y="7668"/>
                    <a:pt x="4120" y="7275"/>
                  </a:cubicBezTo>
                  <a:cubicBezTo>
                    <a:pt x="4406" y="6894"/>
                    <a:pt x="4703" y="6513"/>
                    <a:pt x="4989" y="6132"/>
                  </a:cubicBezTo>
                  <a:cubicBezTo>
                    <a:pt x="5084" y="6001"/>
                    <a:pt x="5346" y="6025"/>
                    <a:pt x="5299" y="5775"/>
                  </a:cubicBezTo>
                  <a:cubicBezTo>
                    <a:pt x="5549" y="5489"/>
                    <a:pt x="5799" y="5192"/>
                    <a:pt x="6049" y="4906"/>
                  </a:cubicBezTo>
                  <a:cubicBezTo>
                    <a:pt x="6251" y="4680"/>
                    <a:pt x="6525" y="4489"/>
                    <a:pt x="6656" y="4227"/>
                  </a:cubicBezTo>
                  <a:cubicBezTo>
                    <a:pt x="6847" y="3870"/>
                    <a:pt x="7144" y="3620"/>
                    <a:pt x="7406" y="3346"/>
                  </a:cubicBezTo>
                  <a:cubicBezTo>
                    <a:pt x="7799" y="2942"/>
                    <a:pt x="8121" y="2489"/>
                    <a:pt x="8513" y="2096"/>
                  </a:cubicBezTo>
                  <a:cubicBezTo>
                    <a:pt x="8906" y="1703"/>
                    <a:pt x="9228" y="1227"/>
                    <a:pt x="9645" y="858"/>
                  </a:cubicBezTo>
                  <a:cubicBezTo>
                    <a:pt x="9871" y="656"/>
                    <a:pt x="10061" y="417"/>
                    <a:pt x="10252" y="191"/>
                  </a:cubicBezTo>
                  <a:cubicBezTo>
                    <a:pt x="10061" y="132"/>
                    <a:pt x="9859" y="60"/>
                    <a:pt x="966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11"/>
            <p:cNvSpPr/>
            <p:nvPr/>
          </p:nvSpPr>
          <p:spPr>
            <a:xfrm rot="2049276">
              <a:off x="4050312" y="2988915"/>
              <a:ext cx="283100" cy="316146"/>
            </a:xfrm>
            <a:custGeom>
              <a:rect b="b" l="l" r="r" t="t"/>
              <a:pathLst>
                <a:path extrusionOk="0" h="13610" w="12170">
                  <a:moveTo>
                    <a:pt x="11669" y="0"/>
                  </a:moveTo>
                  <a:cubicBezTo>
                    <a:pt x="11645" y="36"/>
                    <a:pt x="11621" y="96"/>
                    <a:pt x="11598" y="119"/>
                  </a:cubicBezTo>
                  <a:cubicBezTo>
                    <a:pt x="11431" y="250"/>
                    <a:pt x="11240" y="381"/>
                    <a:pt x="11086" y="524"/>
                  </a:cubicBezTo>
                  <a:cubicBezTo>
                    <a:pt x="10895" y="691"/>
                    <a:pt x="10705" y="870"/>
                    <a:pt x="10550" y="1072"/>
                  </a:cubicBezTo>
                  <a:cubicBezTo>
                    <a:pt x="10478" y="1167"/>
                    <a:pt x="10490" y="1298"/>
                    <a:pt x="10312" y="1298"/>
                  </a:cubicBezTo>
                  <a:cubicBezTo>
                    <a:pt x="10264" y="1298"/>
                    <a:pt x="10217" y="1489"/>
                    <a:pt x="10169" y="1596"/>
                  </a:cubicBezTo>
                  <a:cubicBezTo>
                    <a:pt x="10157" y="1620"/>
                    <a:pt x="10121" y="1655"/>
                    <a:pt x="10097" y="1667"/>
                  </a:cubicBezTo>
                  <a:cubicBezTo>
                    <a:pt x="9966" y="1715"/>
                    <a:pt x="9800" y="1715"/>
                    <a:pt x="9693" y="1810"/>
                  </a:cubicBezTo>
                  <a:cubicBezTo>
                    <a:pt x="9574" y="1917"/>
                    <a:pt x="9526" y="2096"/>
                    <a:pt x="9431" y="2227"/>
                  </a:cubicBezTo>
                  <a:cubicBezTo>
                    <a:pt x="9395" y="2286"/>
                    <a:pt x="9312" y="2310"/>
                    <a:pt x="9252" y="2346"/>
                  </a:cubicBezTo>
                  <a:cubicBezTo>
                    <a:pt x="9204" y="2370"/>
                    <a:pt x="9121" y="2394"/>
                    <a:pt x="9121" y="2405"/>
                  </a:cubicBezTo>
                  <a:cubicBezTo>
                    <a:pt x="9204" y="2656"/>
                    <a:pt x="8978" y="2775"/>
                    <a:pt x="8847" y="2834"/>
                  </a:cubicBezTo>
                  <a:cubicBezTo>
                    <a:pt x="8490" y="3025"/>
                    <a:pt x="8442" y="3501"/>
                    <a:pt x="8026" y="3608"/>
                  </a:cubicBezTo>
                  <a:cubicBezTo>
                    <a:pt x="8002" y="3620"/>
                    <a:pt x="8002" y="3691"/>
                    <a:pt x="7978" y="3727"/>
                  </a:cubicBezTo>
                  <a:cubicBezTo>
                    <a:pt x="7919" y="3822"/>
                    <a:pt x="7871" y="3918"/>
                    <a:pt x="7800" y="3989"/>
                  </a:cubicBezTo>
                  <a:cubicBezTo>
                    <a:pt x="7645" y="4120"/>
                    <a:pt x="7561" y="4334"/>
                    <a:pt x="7323" y="4370"/>
                  </a:cubicBezTo>
                  <a:cubicBezTo>
                    <a:pt x="7276" y="4382"/>
                    <a:pt x="7264" y="4501"/>
                    <a:pt x="7216" y="4561"/>
                  </a:cubicBezTo>
                  <a:cubicBezTo>
                    <a:pt x="7102" y="4720"/>
                    <a:pt x="7065" y="4967"/>
                    <a:pt x="6801" y="4967"/>
                  </a:cubicBezTo>
                  <a:cubicBezTo>
                    <a:pt x="6789" y="4967"/>
                    <a:pt x="6776" y="4966"/>
                    <a:pt x="6764" y="4965"/>
                  </a:cubicBezTo>
                  <a:cubicBezTo>
                    <a:pt x="6761" y="4965"/>
                    <a:pt x="6759" y="4964"/>
                    <a:pt x="6756" y="4964"/>
                  </a:cubicBezTo>
                  <a:cubicBezTo>
                    <a:pt x="6710" y="4964"/>
                    <a:pt x="6655" y="5064"/>
                    <a:pt x="6621" y="5120"/>
                  </a:cubicBezTo>
                  <a:cubicBezTo>
                    <a:pt x="6585" y="5168"/>
                    <a:pt x="6597" y="5275"/>
                    <a:pt x="6561" y="5287"/>
                  </a:cubicBezTo>
                  <a:cubicBezTo>
                    <a:pt x="6287" y="5394"/>
                    <a:pt x="6240" y="5692"/>
                    <a:pt x="6049" y="5870"/>
                  </a:cubicBezTo>
                  <a:cubicBezTo>
                    <a:pt x="5871" y="6037"/>
                    <a:pt x="5704" y="6239"/>
                    <a:pt x="5549" y="6442"/>
                  </a:cubicBezTo>
                  <a:cubicBezTo>
                    <a:pt x="5478" y="6525"/>
                    <a:pt x="5514" y="6656"/>
                    <a:pt x="5347" y="6692"/>
                  </a:cubicBezTo>
                  <a:cubicBezTo>
                    <a:pt x="5302" y="6703"/>
                    <a:pt x="5331" y="6933"/>
                    <a:pt x="5188" y="6933"/>
                  </a:cubicBezTo>
                  <a:cubicBezTo>
                    <a:pt x="5178" y="6933"/>
                    <a:pt x="5168" y="6932"/>
                    <a:pt x="5156" y="6930"/>
                  </a:cubicBezTo>
                  <a:cubicBezTo>
                    <a:pt x="5139" y="6926"/>
                    <a:pt x="5125" y="6925"/>
                    <a:pt x="5112" y="6925"/>
                  </a:cubicBezTo>
                  <a:cubicBezTo>
                    <a:pt x="4994" y="6925"/>
                    <a:pt x="5066" y="7066"/>
                    <a:pt x="5002" y="7120"/>
                  </a:cubicBezTo>
                  <a:cubicBezTo>
                    <a:pt x="4847" y="7216"/>
                    <a:pt x="4728" y="7370"/>
                    <a:pt x="4609" y="7501"/>
                  </a:cubicBezTo>
                  <a:cubicBezTo>
                    <a:pt x="4716" y="7751"/>
                    <a:pt x="4251" y="7680"/>
                    <a:pt x="4359" y="7942"/>
                  </a:cubicBezTo>
                  <a:cubicBezTo>
                    <a:pt x="4013" y="8097"/>
                    <a:pt x="3918" y="8478"/>
                    <a:pt x="3644" y="8704"/>
                  </a:cubicBezTo>
                  <a:cubicBezTo>
                    <a:pt x="3418" y="8894"/>
                    <a:pt x="3204" y="9085"/>
                    <a:pt x="3120" y="9394"/>
                  </a:cubicBezTo>
                  <a:cubicBezTo>
                    <a:pt x="3097" y="9502"/>
                    <a:pt x="2966" y="9585"/>
                    <a:pt x="2894" y="9692"/>
                  </a:cubicBezTo>
                  <a:cubicBezTo>
                    <a:pt x="2811" y="9811"/>
                    <a:pt x="2573" y="9799"/>
                    <a:pt x="2620" y="10025"/>
                  </a:cubicBezTo>
                  <a:cubicBezTo>
                    <a:pt x="2668" y="10228"/>
                    <a:pt x="2287" y="10133"/>
                    <a:pt x="2370" y="10359"/>
                  </a:cubicBezTo>
                  <a:cubicBezTo>
                    <a:pt x="2108" y="10704"/>
                    <a:pt x="1906" y="11097"/>
                    <a:pt x="1549" y="11371"/>
                  </a:cubicBezTo>
                  <a:cubicBezTo>
                    <a:pt x="1442" y="11454"/>
                    <a:pt x="1394" y="11621"/>
                    <a:pt x="1323" y="11752"/>
                  </a:cubicBezTo>
                  <a:cubicBezTo>
                    <a:pt x="1299" y="11799"/>
                    <a:pt x="1299" y="11871"/>
                    <a:pt x="1251" y="11907"/>
                  </a:cubicBezTo>
                  <a:cubicBezTo>
                    <a:pt x="1037" y="12085"/>
                    <a:pt x="870" y="12276"/>
                    <a:pt x="739" y="12538"/>
                  </a:cubicBezTo>
                  <a:cubicBezTo>
                    <a:pt x="549" y="12895"/>
                    <a:pt x="275" y="13216"/>
                    <a:pt x="1" y="13609"/>
                  </a:cubicBezTo>
                  <a:cubicBezTo>
                    <a:pt x="358" y="13609"/>
                    <a:pt x="418" y="13347"/>
                    <a:pt x="584" y="13216"/>
                  </a:cubicBezTo>
                  <a:cubicBezTo>
                    <a:pt x="834" y="13002"/>
                    <a:pt x="1144" y="12800"/>
                    <a:pt x="1263" y="12526"/>
                  </a:cubicBezTo>
                  <a:cubicBezTo>
                    <a:pt x="1454" y="12109"/>
                    <a:pt x="1977" y="11978"/>
                    <a:pt x="2049" y="11490"/>
                  </a:cubicBezTo>
                  <a:cubicBezTo>
                    <a:pt x="2049" y="11490"/>
                    <a:pt x="2073" y="11478"/>
                    <a:pt x="2085" y="11478"/>
                  </a:cubicBezTo>
                  <a:cubicBezTo>
                    <a:pt x="2090" y="11478"/>
                    <a:pt x="2096" y="11479"/>
                    <a:pt x="2101" y="11479"/>
                  </a:cubicBezTo>
                  <a:cubicBezTo>
                    <a:pt x="2275" y="11479"/>
                    <a:pt x="2278" y="11297"/>
                    <a:pt x="2370" y="11216"/>
                  </a:cubicBezTo>
                  <a:cubicBezTo>
                    <a:pt x="2466" y="11109"/>
                    <a:pt x="2608" y="11026"/>
                    <a:pt x="2680" y="10907"/>
                  </a:cubicBezTo>
                  <a:cubicBezTo>
                    <a:pt x="2930" y="10454"/>
                    <a:pt x="3287" y="10097"/>
                    <a:pt x="3632" y="9728"/>
                  </a:cubicBezTo>
                  <a:cubicBezTo>
                    <a:pt x="3835" y="9513"/>
                    <a:pt x="4097" y="9335"/>
                    <a:pt x="4216" y="9085"/>
                  </a:cubicBezTo>
                  <a:cubicBezTo>
                    <a:pt x="4382" y="8728"/>
                    <a:pt x="4668" y="8513"/>
                    <a:pt x="4894" y="8216"/>
                  </a:cubicBezTo>
                  <a:cubicBezTo>
                    <a:pt x="5359" y="7585"/>
                    <a:pt x="5895" y="7001"/>
                    <a:pt x="6407" y="6394"/>
                  </a:cubicBezTo>
                  <a:cubicBezTo>
                    <a:pt x="6466" y="6323"/>
                    <a:pt x="6514" y="6239"/>
                    <a:pt x="6585" y="6168"/>
                  </a:cubicBezTo>
                  <a:cubicBezTo>
                    <a:pt x="6847" y="5894"/>
                    <a:pt x="7145" y="5632"/>
                    <a:pt x="7395" y="5334"/>
                  </a:cubicBezTo>
                  <a:cubicBezTo>
                    <a:pt x="7788" y="4870"/>
                    <a:pt x="8204" y="4430"/>
                    <a:pt x="8585" y="3965"/>
                  </a:cubicBezTo>
                  <a:cubicBezTo>
                    <a:pt x="8966" y="3858"/>
                    <a:pt x="9026" y="3418"/>
                    <a:pt x="9347" y="3239"/>
                  </a:cubicBezTo>
                  <a:cubicBezTo>
                    <a:pt x="9347" y="2989"/>
                    <a:pt x="9645" y="3013"/>
                    <a:pt x="9740" y="2822"/>
                  </a:cubicBezTo>
                  <a:cubicBezTo>
                    <a:pt x="9836" y="2644"/>
                    <a:pt x="10002" y="2489"/>
                    <a:pt x="10157" y="2346"/>
                  </a:cubicBezTo>
                  <a:cubicBezTo>
                    <a:pt x="10276" y="2227"/>
                    <a:pt x="10431" y="2144"/>
                    <a:pt x="10478" y="1941"/>
                  </a:cubicBezTo>
                  <a:cubicBezTo>
                    <a:pt x="10514" y="1786"/>
                    <a:pt x="10669" y="1608"/>
                    <a:pt x="10812" y="1536"/>
                  </a:cubicBezTo>
                  <a:cubicBezTo>
                    <a:pt x="11217" y="1346"/>
                    <a:pt x="11419" y="929"/>
                    <a:pt x="11788" y="727"/>
                  </a:cubicBezTo>
                  <a:cubicBezTo>
                    <a:pt x="11848" y="524"/>
                    <a:pt x="12002" y="405"/>
                    <a:pt x="12169" y="298"/>
                  </a:cubicBezTo>
                  <a:cubicBezTo>
                    <a:pt x="12002" y="203"/>
                    <a:pt x="11836" y="96"/>
                    <a:pt x="1166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p11"/>
            <p:cNvSpPr/>
            <p:nvPr/>
          </p:nvSpPr>
          <p:spPr>
            <a:xfrm rot="2049276">
              <a:off x="4030786" y="2858202"/>
              <a:ext cx="213546" cy="246180"/>
            </a:xfrm>
            <a:custGeom>
              <a:rect b="b" l="l" r="r" t="t"/>
              <a:pathLst>
                <a:path extrusionOk="0" h="10598" w="9180">
                  <a:moveTo>
                    <a:pt x="8703" y="1"/>
                  </a:moveTo>
                  <a:cubicBezTo>
                    <a:pt x="8561" y="96"/>
                    <a:pt x="8406" y="203"/>
                    <a:pt x="8263" y="310"/>
                  </a:cubicBezTo>
                  <a:cubicBezTo>
                    <a:pt x="8275" y="322"/>
                    <a:pt x="8287" y="346"/>
                    <a:pt x="8299" y="370"/>
                  </a:cubicBezTo>
                  <a:cubicBezTo>
                    <a:pt x="8394" y="334"/>
                    <a:pt x="8501" y="310"/>
                    <a:pt x="8596" y="275"/>
                  </a:cubicBezTo>
                  <a:lnTo>
                    <a:pt x="8596" y="275"/>
                  </a:lnTo>
                  <a:cubicBezTo>
                    <a:pt x="8534" y="425"/>
                    <a:pt x="8453" y="549"/>
                    <a:pt x="8341" y="549"/>
                  </a:cubicBezTo>
                  <a:cubicBezTo>
                    <a:pt x="8303" y="549"/>
                    <a:pt x="8261" y="534"/>
                    <a:pt x="8215" y="501"/>
                  </a:cubicBezTo>
                  <a:cubicBezTo>
                    <a:pt x="8157" y="458"/>
                    <a:pt x="8113" y="440"/>
                    <a:pt x="8078" y="440"/>
                  </a:cubicBezTo>
                  <a:cubicBezTo>
                    <a:pt x="8005" y="440"/>
                    <a:pt x="7966" y="512"/>
                    <a:pt x="7894" y="584"/>
                  </a:cubicBezTo>
                  <a:cubicBezTo>
                    <a:pt x="7989" y="656"/>
                    <a:pt x="8061" y="715"/>
                    <a:pt x="8084" y="727"/>
                  </a:cubicBezTo>
                  <a:cubicBezTo>
                    <a:pt x="7953" y="870"/>
                    <a:pt x="7834" y="1001"/>
                    <a:pt x="7703" y="1144"/>
                  </a:cubicBezTo>
                  <a:cubicBezTo>
                    <a:pt x="7644" y="1120"/>
                    <a:pt x="7549" y="1096"/>
                    <a:pt x="7453" y="1060"/>
                  </a:cubicBezTo>
                  <a:cubicBezTo>
                    <a:pt x="7203" y="1251"/>
                    <a:pt x="6965" y="1596"/>
                    <a:pt x="6894" y="1858"/>
                  </a:cubicBezTo>
                  <a:cubicBezTo>
                    <a:pt x="6870" y="1930"/>
                    <a:pt x="6787" y="2001"/>
                    <a:pt x="6715" y="2013"/>
                  </a:cubicBezTo>
                  <a:cubicBezTo>
                    <a:pt x="6695" y="2019"/>
                    <a:pt x="6675" y="2021"/>
                    <a:pt x="6655" y="2021"/>
                  </a:cubicBezTo>
                  <a:cubicBezTo>
                    <a:pt x="6590" y="2021"/>
                    <a:pt x="6523" y="1998"/>
                    <a:pt x="6441" y="1989"/>
                  </a:cubicBezTo>
                  <a:lnTo>
                    <a:pt x="6441" y="1989"/>
                  </a:lnTo>
                  <a:cubicBezTo>
                    <a:pt x="6441" y="2084"/>
                    <a:pt x="6465" y="2156"/>
                    <a:pt x="6429" y="2191"/>
                  </a:cubicBezTo>
                  <a:cubicBezTo>
                    <a:pt x="6275" y="2394"/>
                    <a:pt x="6132" y="2572"/>
                    <a:pt x="6096" y="2834"/>
                  </a:cubicBezTo>
                  <a:cubicBezTo>
                    <a:pt x="6096" y="2882"/>
                    <a:pt x="5989" y="2953"/>
                    <a:pt x="5941" y="2953"/>
                  </a:cubicBezTo>
                  <a:cubicBezTo>
                    <a:pt x="5644" y="2953"/>
                    <a:pt x="5417" y="3132"/>
                    <a:pt x="5370" y="3370"/>
                  </a:cubicBezTo>
                  <a:cubicBezTo>
                    <a:pt x="5322" y="3584"/>
                    <a:pt x="5179" y="3549"/>
                    <a:pt x="5072" y="3608"/>
                  </a:cubicBezTo>
                  <a:cubicBezTo>
                    <a:pt x="5096" y="3692"/>
                    <a:pt x="5108" y="3787"/>
                    <a:pt x="5132" y="3894"/>
                  </a:cubicBezTo>
                  <a:cubicBezTo>
                    <a:pt x="4989" y="3918"/>
                    <a:pt x="4870" y="3954"/>
                    <a:pt x="4763" y="3977"/>
                  </a:cubicBezTo>
                  <a:cubicBezTo>
                    <a:pt x="4870" y="4299"/>
                    <a:pt x="4560" y="4251"/>
                    <a:pt x="4441" y="4358"/>
                  </a:cubicBezTo>
                  <a:cubicBezTo>
                    <a:pt x="4477" y="4394"/>
                    <a:pt x="4501" y="4430"/>
                    <a:pt x="4548" y="4477"/>
                  </a:cubicBezTo>
                  <a:cubicBezTo>
                    <a:pt x="4358" y="4620"/>
                    <a:pt x="4155" y="4763"/>
                    <a:pt x="3941" y="4918"/>
                  </a:cubicBezTo>
                  <a:cubicBezTo>
                    <a:pt x="3953" y="5013"/>
                    <a:pt x="3977" y="5144"/>
                    <a:pt x="4001" y="5299"/>
                  </a:cubicBezTo>
                  <a:cubicBezTo>
                    <a:pt x="3917" y="5251"/>
                    <a:pt x="3858" y="5204"/>
                    <a:pt x="3834" y="5192"/>
                  </a:cubicBezTo>
                  <a:cubicBezTo>
                    <a:pt x="3691" y="5347"/>
                    <a:pt x="3584" y="5573"/>
                    <a:pt x="3429" y="5609"/>
                  </a:cubicBezTo>
                  <a:cubicBezTo>
                    <a:pt x="3191" y="5668"/>
                    <a:pt x="3215" y="5870"/>
                    <a:pt x="3108" y="5978"/>
                  </a:cubicBezTo>
                  <a:cubicBezTo>
                    <a:pt x="3250" y="6204"/>
                    <a:pt x="2893" y="6275"/>
                    <a:pt x="2941" y="6478"/>
                  </a:cubicBezTo>
                  <a:cubicBezTo>
                    <a:pt x="2941" y="6502"/>
                    <a:pt x="2858" y="6561"/>
                    <a:pt x="2846" y="6561"/>
                  </a:cubicBezTo>
                  <a:cubicBezTo>
                    <a:pt x="2793" y="6519"/>
                    <a:pt x="2750" y="6502"/>
                    <a:pt x="2713" y="6502"/>
                  </a:cubicBezTo>
                  <a:cubicBezTo>
                    <a:pt x="2581" y="6502"/>
                    <a:pt x="2523" y="6709"/>
                    <a:pt x="2393" y="6728"/>
                  </a:cubicBezTo>
                  <a:cubicBezTo>
                    <a:pt x="2369" y="6728"/>
                    <a:pt x="2357" y="6775"/>
                    <a:pt x="2334" y="6811"/>
                  </a:cubicBezTo>
                  <a:cubicBezTo>
                    <a:pt x="2417" y="6847"/>
                    <a:pt x="2488" y="6871"/>
                    <a:pt x="2560" y="6906"/>
                  </a:cubicBezTo>
                  <a:cubicBezTo>
                    <a:pt x="2465" y="7001"/>
                    <a:pt x="2416" y="7156"/>
                    <a:pt x="2274" y="7156"/>
                  </a:cubicBezTo>
                  <a:cubicBezTo>
                    <a:pt x="2237" y="7156"/>
                    <a:pt x="2195" y="7145"/>
                    <a:pt x="2143" y="7121"/>
                  </a:cubicBezTo>
                  <a:cubicBezTo>
                    <a:pt x="2142" y="7120"/>
                    <a:pt x="2140" y="7119"/>
                    <a:pt x="2137" y="7119"/>
                  </a:cubicBezTo>
                  <a:cubicBezTo>
                    <a:pt x="2104" y="7119"/>
                    <a:pt x="1999" y="7196"/>
                    <a:pt x="1976" y="7252"/>
                  </a:cubicBezTo>
                  <a:cubicBezTo>
                    <a:pt x="1941" y="7335"/>
                    <a:pt x="2096" y="7430"/>
                    <a:pt x="1953" y="7537"/>
                  </a:cubicBezTo>
                  <a:cubicBezTo>
                    <a:pt x="1905" y="7573"/>
                    <a:pt x="1941" y="7704"/>
                    <a:pt x="1929" y="7799"/>
                  </a:cubicBezTo>
                  <a:cubicBezTo>
                    <a:pt x="1857" y="7752"/>
                    <a:pt x="1774" y="7704"/>
                    <a:pt x="1667" y="7645"/>
                  </a:cubicBezTo>
                  <a:lnTo>
                    <a:pt x="1667" y="7645"/>
                  </a:lnTo>
                  <a:cubicBezTo>
                    <a:pt x="1703" y="7764"/>
                    <a:pt x="1715" y="7847"/>
                    <a:pt x="1738" y="7942"/>
                  </a:cubicBezTo>
                  <a:cubicBezTo>
                    <a:pt x="1655" y="8002"/>
                    <a:pt x="1572" y="8061"/>
                    <a:pt x="1488" y="8133"/>
                  </a:cubicBezTo>
                  <a:cubicBezTo>
                    <a:pt x="1464" y="8073"/>
                    <a:pt x="1453" y="8014"/>
                    <a:pt x="1405" y="7918"/>
                  </a:cubicBezTo>
                  <a:cubicBezTo>
                    <a:pt x="1345" y="8502"/>
                    <a:pt x="1107" y="8918"/>
                    <a:pt x="595" y="9073"/>
                  </a:cubicBezTo>
                  <a:cubicBezTo>
                    <a:pt x="619" y="9204"/>
                    <a:pt x="679" y="9299"/>
                    <a:pt x="667" y="9395"/>
                  </a:cubicBezTo>
                  <a:cubicBezTo>
                    <a:pt x="631" y="9609"/>
                    <a:pt x="405" y="9585"/>
                    <a:pt x="262" y="9645"/>
                  </a:cubicBezTo>
                  <a:cubicBezTo>
                    <a:pt x="274" y="9764"/>
                    <a:pt x="274" y="9883"/>
                    <a:pt x="286" y="10014"/>
                  </a:cubicBezTo>
                  <a:cubicBezTo>
                    <a:pt x="167" y="9966"/>
                    <a:pt x="83" y="9942"/>
                    <a:pt x="0" y="9907"/>
                  </a:cubicBezTo>
                  <a:lnTo>
                    <a:pt x="0" y="9907"/>
                  </a:lnTo>
                  <a:cubicBezTo>
                    <a:pt x="60" y="10133"/>
                    <a:pt x="119" y="10323"/>
                    <a:pt x="202" y="10597"/>
                  </a:cubicBezTo>
                  <a:cubicBezTo>
                    <a:pt x="333" y="10454"/>
                    <a:pt x="429" y="10359"/>
                    <a:pt x="500" y="10264"/>
                  </a:cubicBezTo>
                  <a:cubicBezTo>
                    <a:pt x="560" y="10192"/>
                    <a:pt x="583" y="10050"/>
                    <a:pt x="643" y="10038"/>
                  </a:cubicBezTo>
                  <a:cubicBezTo>
                    <a:pt x="905" y="10002"/>
                    <a:pt x="893" y="9680"/>
                    <a:pt x="1107" y="9609"/>
                  </a:cubicBezTo>
                  <a:cubicBezTo>
                    <a:pt x="1334" y="9538"/>
                    <a:pt x="1274" y="9192"/>
                    <a:pt x="1560" y="9180"/>
                  </a:cubicBezTo>
                  <a:cubicBezTo>
                    <a:pt x="1584" y="9168"/>
                    <a:pt x="1607" y="9097"/>
                    <a:pt x="1631" y="9061"/>
                  </a:cubicBezTo>
                  <a:cubicBezTo>
                    <a:pt x="1715" y="8930"/>
                    <a:pt x="1786" y="8799"/>
                    <a:pt x="1893" y="8692"/>
                  </a:cubicBezTo>
                  <a:cubicBezTo>
                    <a:pt x="2024" y="8561"/>
                    <a:pt x="2191" y="8478"/>
                    <a:pt x="2215" y="8252"/>
                  </a:cubicBezTo>
                  <a:cubicBezTo>
                    <a:pt x="2226" y="8168"/>
                    <a:pt x="2322" y="8097"/>
                    <a:pt x="2381" y="8037"/>
                  </a:cubicBezTo>
                  <a:cubicBezTo>
                    <a:pt x="2477" y="7930"/>
                    <a:pt x="2584" y="7859"/>
                    <a:pt x="2679" y="7752"/>
                  </a:cubicBezTo>
                  <a:cubicBezTo>
                    <a:pt x="2750" y="7668"/>
                    <a:pt x="2810" y="7549"/>
                    <a:pt x="2893" y="7454"/>
                  </a:cubicBezTo>
                  <a:cubicBezTo>
                    <a:pt x="2965" y="7371"/>
                    <a:pt x="3096" y="7299"/>
                    <a:pt x="3143" y="7192"/>
                  </a:cubicBezTo>
                  <a:cubicBezTo>
                    <a:pt x="3239" y="6918"/>
                    <a:pt x="3667" y="6871"/>
                    <a:pt x="3631" y="6490"/>
                  </a:cubicBezTo>
                  <a:cubicBezTo>
                    <a:pt x="3893" y="6371"/>
                    <a:pt x="4036" y="6121"/>
                    <a:pt x="4203" y="5906"/>
                  </a:cubicBezTo>
                  <a:cubicBezTo>
                    <a:pt x="4572" y="5418"/>
                    <a:pt x="5144" y="5097"/>
                    <a:pt x="5394" y="4501"/>
                  </a:cubicBezTo>
                  <a:cubicBezTo>
                    <a:pt x="5405" y="4477"/>
                    <a:pt x="5429" y="4454"/>
                    <a:pt x="5453" y="4442"/>
                  </a:cubicBezTo>
                  <a:cubicBezTo>
                    <a:pt x="5810" y="4311"/>
                    <a:pt x="5953" y="3989"/>
                    <a:pt x="6179" y="3727"/>
                  </a:cubicBezTo>
                  <a:cubicBezTo>
                    <a:pt x="6525" y="3311"/>
                    <a:pt x="6941" y="2942"/>
                    <a:pt x="7287" y="2525"/>
                  </a:cubicBezTo>
                  <a:cubicBezTo>
                    <a:pt x="7513" y="2251"/>
                    <a:pt x="7834" y="2037"/>
                    <a:pt x="7989" y="1727"/>
                  </a:cubicBezTo>
                  <a:cubicBezTo>
                    <a:pt x="8108" y="1513"/>
                    <a:pt x="8334" y="1477"/>
                    <a:pt x="8442" y="1298"/>
                  </a:cubicBezTo>
                  <a:cubicBezTo>
                    <a:pt x="8620" y="1025"/>
                    <a:pt x="8954" y="870"/>
                    <a:pt x="9049" y="525"/>
                  </a:cubicBezTo>
                  <a:cubicBezTo>
                    <a:pt x="9061" y="489"/>
                    <a:pt x="9144" y="477"/>
                    <a:pt x="9180" y="453"/>
                  </a:cubicBezTo>
                  <a:cubicBezTo>
                    <a:pt x="9132" y="155"/>
                    <a:pt x="8977" y="13"/>
                    <a:pt x="870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p11"/>
            <p:cNvSpPr/>
            <p:nvPr/>
          </p:nvSpPr>
          <p:spPr>
            <a:xfrm rot="2049276">
              <a:off x="4161875" y="3313169"/>
              <a:ext cx="270352" cy="279537"/>
            </a:xfrm>
            <a:custGeom>
              <a:rect b="b" l="l" r="r" t="t"/>
              <a:pathLst>
                <a:path extrusionOk="0" h="12034" w="11622">
                  <a:moveTo>
                    <a:pt x="11348" y="0"/>
                  </a:moveTo>
                  <a:cubicBezTo>
                    <a:pt x="11145" y="227"/>
                    <a:pt x="10979" y="477"/>
                    <a:pt x="10764" y="620"/>
                  </a:cubicBezTo>
                  <a:cubicBezTo>
                    <a:pt x="10383" y="881"/>
                    <a:pt x="10205" y="1322"/>
                    <a:pt x="9800" y="1536"/>
                  </a:cubicBezTo>
                  <a:cubicBezTo>
                    <a:pt x="9633" y="1941"/>
                    <a:pt x="9312" y="2191"/>
                    <a:pt x="8954" y="2417"/>
                  </a:cubicBezTo>
                  <a:cubicBezTo>
                    <a:pt x="8943" y="2429"/>
                    <a:pt x="8931" y="2441"/>
                    <a:pt x="8919" y="2453"/>
                  </a:cubicBezTo>
                  <a:cubicBezTo>
                    <a:pt x="8597" y="2810"/>
                    <a:pt x="8288" y="3167"/>
                    <a:pt x="7907" y="3477"/>
                  </a:cubicBezTo>
                  <a:cubicBezTo>
                    <a:pt x="7442" y="3834"/>
                    <a:pt x="7061" y="4310"/>
                    <a:pt x="6645" y="4739"/>
                  </a:cubicBezTo>
                  <a:cubicBezTo>
                    <a:pt x="6418" y="4965"/>
                    <a:pt x="6192" y="5192"/>
                    <a:pt x="5954" y="5394"/>
                  </a:cubicBezTo>
                  <a:cubicBezTo>
                    <a:pt x="5775" y="5549"/>
                    <a:pt x="5680" y="5775"/>
                    <a:pt x="5430" y="5858"/>
                  </a:cubicBezTo>
                  <a:cubicBezTo>
                    <a:pt x="5346" y="5890"/>
                    <a:pt x="5458" y="6146"/>
                    <a:pt x="5277" y="6146"/>
                  </a:cubicBezTo>
                  <a:cubicBezTo>
                    <a:pt x="5254" y="6146"/>
                    <a:pt x="5226" y="6142"/>
                    <a:pt x="5192" y="6132"/>
                  </a:cubicBezTo>
                  <a:cubicBezTo>
                    <a:pt x="5049" y="6454"/>
                    <a:pt x="4692" y="6561"/>
                    <a:pt x="4525" y="6858"/>
                  </a:cubicBezTo>
                  <a:cubicBezTo>
                    <a:pt x="4442" y="7001"/>
                    <a:pt x="4359" y="7156"/>
                    <a:pt x="4240" y="7251"/>
                  </a:cubicBezTo>
                  <a:cubicBezTo>
                    <a:pt x="3823" y="7561"/>
                    <a:pt x="3585" y="8037"/>
                    <a:pt x="3156" y="8323"/>
                  </a:cubicBezTo>
                  <a:cubicBezTo>
                    <a:pt x="3049" y="8394"/>
                    <a:pt x="2966" y="8525"/>
                    <a:pt x="2894" y="8644"/>
                  </a:cubicBezTo>
                  <a:cubicBezTo>
                    <a:pt x="2835" y="8775"/>
                    <a:pt x="2787" y="8894"/>
                    <a:pt x="2620" y="8918"/>
                  </a:cubicBezTo>
                  <a:cubicBezTo>
                    <a:pt x="2585" y="8930"/>
                    <a:pt x="2561" y="8978"/>
                    <a:pt x="2537" y="9002"/>
                  </a:cubicBezTo>
                  <a:cubicBezTo>
                    <a:pt x="2275" y="9323"/>
                    <a:pt x="2025" y="9644"/>
                    <a:pt x="1763" y="9966"/>
                  </a:cubicBezTo>
                  <a:cubicBezTo>
                    <a:pt x="1727" y="10014"/>
                    <a:pt x="1668" y="10061"/>
                    <a:pt x="1608" y="10061"/>
                  </a:cubicBezTo>
                  <a:cubicBezTo>
                    <a:pt x="1362" y="10106"/>
                    <a:pt x="1452" y="10519"/>
                    <a:pt x="1177" y="10519"/>
                  </a:cubicBezTo>
                  <a:cubicBezTo>
                    <a:pt x="1160" y="10519"/>
                    <a:pt x="1141" y="10517"/>
                    <a:pt x="1120" y="10514"/>
                  </a:cubicBezTo>
                  <a:lnTo>
                    <a:pt x="1120" y="10514"/>
                  </a:lnTo>
                  <a:cubicBezTo>
                    <a:pt x="1132" y="10621"/>
                    <a:pt x="1132" y="10704"/>
                    <a:pt x="1037" y="10799"/>
                  </a:cubicBezTo>
                  <a:cubicBezTo>
                    <a:pt x="692" y="11157"/>
                    <a:pt x="346" y="11526"/>
                    <a:pt x="1" y="11895"/>
                  </a:cubicBezTo>
                  <a:cubicBezTo>
                    <a:pt x="114" y="11989"/>
                    <a:pt x="254" y="12034"/>
                    <a:pt x="381" y="12034"/>
                  </a:cubicBezTo>
                  <a:cubicBezTo>
                    <a:pt x="496" y="12034"/>
                    <a:pt x="600" y="11998"/>
                    <a:pt x="668" y="11930"/>
                  </a:cubicBezTo>
                  <a:cubicBezTo>
                    <a:pt x="965" y="11633"/>
                    <a:pt x="1418" y="11466"/>
                    <a:pt x="1549" y="11014"/>
                  </a:cubicBezTo>
                  <a:cubicBezTo>
                    <a:pt x="1549" y="11011"/>
                    <a:pt x="1554" y="11010"/>
                    <a:pt x="1563" y="11010"/>
                  </a:cubicBezTo>
                  <a:cubicBezTo>
                    <a:pt x="1578" y="11010"/>
                    <a:pt x="1604" y="11013"/>
                    <a:pt x="1626" y="11013"/>
                  </a:cubicBezTo>
                  <a:cubicBezTo>
                    <a:pt x="1646" y="11013"/>
                    <a:pt x="1663" y="11011"/>
                    <a:pt x="1668" y="11002"/>
                  </a:cubicBezTo>
                  <a:cubicBezTo>
                    <a:pt x="1787" y="10871"/>
                    <a:pt x="1894" y="10752"/>
                    <a:pt x="1977" y="10573"/>
                  </a:cubicBezTo>
                  <a:cubicBezTo>
                    <a:pt x="2049" y="10406"/>
                    <a:pt x="2299" y="10299"/>
                    <a:pt x="2466" y="10168"/>
                  </a:cubicBezTo>
                  <a:cubicBezTo>
                    <a:pt x="2418" y="9835"/>
                    <a:pt x="2775" y="9847"/>
                    <a:pt x="2906" y="9668"/>
                  </a:cubicBezTo>
                  <a:cubicBezTo>
                    <a:pt x="2966" y="9597"/>
                    <a:pt x="3132" y="9537"/>
                    <a:pt x="3120" y="9502"/>
                  </a:cubicBezTo>
                  <a:cubicBezTo>
                    <a:pt x="3049" y="9299"/>
                    <a:pt x="3263" y="9252"/>
                    <a:pt x="3335" y="9156"/>
                  </a:cubicBezTo>
                  <a:cubicBezTo>
                    <a:pt x="3442" y="9013"/>
                    <a:pt x="3632" y="8930"/>
                    <a:pt x="3692" y="8787"/>
                  </a:cubicBezTo>
                  <a:cubicBezTo>
                    <a:pt x="3740" y="8644"/>
                    <a:pt x="3954" y="8668"/>
                    <a:pt x="3966" y="8466"/>
                  </a:cubicBezTo>
                  <a:cubicBezTo>
                    <a:pt x="3966" y="8382"/>
                    <a:pt x="4263" y="8394"/>
                    <a:pt x="4180" y="8168"/>
                  </a:cubicBezTo>
                  <a:cubicBezTo>
                    <a:pt x="4466" y="8085"/>
                    <a:pt x="4490" y="7775"/>
                    <a:pt x="4668" y="7597"/>
                  </a:cubicBezTo>
                  <a:cubicBezTo>
                    <a:pt x="4728" y="7632"/>
                    <a:pt x="4775" y="7668"/>
                    <a:pt x="4799" y="7692"/>
                  </a:cubicBezTo>
                  <a:cubicBezTo>
                    <a:pt x="4906" y="7573"/>
                    <a:pt x="5085" y="7454"/>
                    <a:pt x="5085" y="7358"/>
                  </a:cubicBezTo>
                  <a:cubicBezTo>
                    <a:pt x="5061" y="7108"/>
                    <a:pt x="5264" y="7097"/>
                    <a:pt x="5371" y="6977"/>
                  </a:cubicBezTo>
                  <a:cubicBezTo>
                    <a:pt x="5463" y="6862"/>
                    <a:pt x="5488" y="6667"/>
                    <a:pt x="5708" y="6667"/>
                  </a:cubicBezTo>
                  <a:cubicBezTo>
                    <a:pt x="5715" y="6667"/>
                    <a:pt x="5721" y="6668"/>
                    <a:pt x="5728" y="6668"/>
                  </a:cubicBezTo>
                  <a:cubicBezTo>
                    <a:pt x="5764" y="6668"/>
                    <a:pt x="5859" y="6525"/>
                    <a:pt x="5835" y="6489"/>
                  </a:cubicBezTo>
                  <a:cubicBezTo>
                    <a:pt x="5740" y="6251"/>
                    <a:pt x="5895" y="6144"/>
                    <a:pt x="6061" y="6096"/>
                  </a:cubicBezTo>
                  <a:cubicBezTo>
                    <a:pt x="6151" y="6076"/>
                    <a:pt x="6140" y="5922"/>
                    <a:pt x="6254" y="5922"/>
                  </a:cubicBezTo>
                  <a:cubicBezTo>
                    <a:pt x="6276" y="5922"/>
                    <a:pt x="6302" y="5928"/>
                    <a:pt x="6335" y="5942"/>
                  </a:cubicBezTo>
                  <a:cubicBezTo>
                    <a:pt x="6359" y="5953"/>
                    <a:pt x="6379" y="5958"/>
                    <a:pt x="6396" y="5958"/>
                  </a:cubicBezTo>
                  <a:cubicBezTo>
                    <a:pt x="6506" y="5958"/>
                    <a:pt x="6491" y="5753"/>
                    <a:pt x="6573" y="5692"/>
                  </a:cubicBezTo>
                  <a:cubicBezTo>
                    <a:pt x="6680" y="5584"/>
                    <a:pt x="6799" y="5501"/>
                    <a:pt x="6895" y="5394"/>
                  </a:cubicBezTo>
                  <a:cubicBezTo>
                    <a:pt x="7002" y="5275"/>
                    <a:pt x="7085" y="5144"/>
                    <a:pt x="7180" y="5025"/>
                  </a:cubicBezTo>
                  <a:cubicBezTo>
                    <a:pt x="7288" y="4906"/>
                    <a:pt x="7407" y="4811"/>
                    <a:pt x="7502" y="4691"/>
                  </a:cubicBezTo>
                  <a:cubicBezTo>
                    <a:pt x="7585" y="4596"/>
                    <a:pt x="7633" y="4477"/>
                    <a:pt x="7728" y="4394"/>
                  </a:cubicBezTo>
                  <a:cubicBezTo>
                    <a:pt x="8145" y="4001"/>
                    <a:pt x="8597" y="3632"/>
                    <a:pt x="8919" y="3144"/>
                  </a:cubicBezTo>
                  <a:cubicBezTo>
                    <a:pt x="8931" y="3132"/>
                    <a:pt x="8943" y="3132"/>
                    <a:pt x="8954" y="3120"/>
                  </a:cubicBezTo>
                  <a:cubicBezTo>
                    <a:pt x="9431" y="2727"/>
                    <a:pt x="9776" y="2191"/>
                    <a:pt x="10312" y="1870"/>
                  </a:cubicBezTo>
                  <a:cubicBezTo>
                    <a:pt x="10395" y="1810"/>
                    <a:pt x="10467" y="1703"/>
                    <a:pt x="10502" y="1608"/>
                  </a:cubicBezTo>
                  <a:cubicBezTo>
                    <a:pt x="10574" y="1382"/>
                    <a:pt x="10705" y="1227"/>
                    <a:pt x="10931" y="1143"/>
                  </a:cubicBezTo>
                  <a:cubicBezTo>
                    <a:pt x="11014" y="1108"/>
                    <a:pt x="11121" y="1036"/>
                    <a:pt x="11145" y="965"/>
                  </a:cubicBezTo>
                  <a:cubicBezTo>
                    <a:pt x="11193" y="750"/>
                    <a:pt x="11371" y="655"/>
                    <a:pt x="11490" y="489"/>
                  </a:cubicBezTo>
                  <a:cubicBezTo>
                    <a:pt x="11621" y="310"/>
                    <a:pt x="11621" y="274"/>
                    <a:pt x="113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11"/>
            <p:cNvSpPr/>
            <p:nvPr/>
          </p:nvSpPr>
          <p:spPr>
            <a:xfrm rot="2049276">
              <a:off x="4123086" y="3068958"/>
              <a:ext cx="250673" cy="266900"/>
            </a:xfrm>
            <a:custGeom>
              <a:rect b="b" l="l" r="r" t="t"/>
              <a:pathLst>
                <a:path extrusionOk="0" h="11490" w="10776">
                  <a:moveTo>
                    <a:pt x="10347" y="0"/>
                  </a:moveTo>
                  <a:cubicBezTo>
                    <a:pt x="10013" y="227"/>
                    <a:pt x="10013" y="238"/>
                    <a:pt x="9966" y="548"/>
                  </a:cubicBezTo>
                  <a:cubicBezTo>
                    <a:pt x="9906" y="512"/>
                    <a:pt x="9847" y="477"/>
                    <a:pt x="9799" y="441"/>
                  </a:cubicBezTo>
                  <a:cubicBezTo>
                    <a:pt x="9727" y="512"/>
                    <a:pt x="9668" y="584"/>
                    <a:pt x="9585" y="619"/>
                  </a:cubicBezTo>
                  <a:cubicBezTo>
                    <a:pt x="9370" y="727"/>
                    <a:pt x="9263" y="858"/>
                    <a:pt x="9394" y="1096"/>
                  </a:cubicBezTo>
                  <a:cubicBezTo>
                    <a:pt x="9249" y="1185"/>
                    <a:pt x="9105" y="1336"/>
                    <a:pt x="9009" y="1336"/>
                  </a:cubicBezTo>
                  <a:cubicBezTo>
                    <a:pt x="9002" y="1336"/>
                    <a:pt x="8996" y="1335"/>
                    <a:pt x="8989" y="1334"/>
                  </a:cubicBezTo>
                  <a:cubicBezTo>
                    <a:pt x="8950" y="1320"/>
                    <a:pt x="8917" y="1314"/>
                    <a:pt x="8889" y="1314"/>
                  </a:cubicBezTo>
                  <a:cubicBezTo>
                    <a:pt x="8746" y="1314"/>
                    <a:pt x="8728" y="1469"/>
                    <a:pt x="8668" y="1548"/>
                  </a:cubicBezTo>
                  <a:cubicBezTo>
                    <a:pt x="8513" y="1739"/>
                    <a:pt x="8394" y="1965"/>
                    <a:pt x="8263" y="2179"/>
                  </a:cubicBezTo>
                  <a:cubicBezTo>
                    <a:pt x="8168" y="2120"/>
                    <a:pt x="8120" y="2084"/>
                    <a:pt x="8001" y="2001"/>
                  </a:cubicBezTo>
                  <a:lnTo>
                    <a:pt x="8001" y="2001"/>
                  </a:lnTo>
                  <a:cubicBezTo>
                    <a:pt x="8032" y="2393"/>
                    <a:pt x="7866" y="2508"/>
                    <a:pt x="7556" y="2508"/>
                  </a:cubicBezTo>
                  <a:cubicBezTo>
                    <a:pt x="7509" y="2508"/>
                    <a:pt x="7459" y="2505"/>
                    <a:pt x="7406" y="2501"/>
                  </a:cubicBezTo>
                  <a:lnTo>
                    <a:pt x="7406" y="2501"/>
                  </a:lnTo>
                  <a:cubicBezTo>
                    <a:pt x="7561" y="2560"/>
                    <a:pt x="7620" y="2596"/>
                    <a:pt x="7692" y="2620"/>
                  </a:cubicBezTo>
                  <a:cubicBezTo>
                    <a:pt x="7513" y="2632"/>
                    <a:pt x="7465" y="2858"/>
                    <a:pt x="7406" y="2858"/>
                  </a:cubicBezTo>
                  <a:cubicBezTo>
                    <a:pt x="7383" y="2855"/>
                    <a:pt x="7363" y="2854"/>
                    <a:pt x="7346" y="2854"/>
                  </a:cubicBezTo>
                  <a:cubicBezTo>
                    <a:pt x="7147" y="2854"/>
                    <a:pt x="7296" y="3032"/>
                    <a:pt x="7263" y="3120"/>
                  </a:cubicBezTo>
                  <a:cubicBezTo>
                    <a:pt x="6810" y="3167"/>
                    <a:pt x="6715" y="3715"/>
                    <a:pt x="6287" y="3786"/>
                  </a:cubicBezTo>
                  <a:cubicBezTo>
                    <a:pt x="6322" y="3906"/>
                    <a:pt x="6346" y="4001"/>
                    <a:pt x="6358" y="4037"/>
                  </a:cubicBezTo>
                  <a:cubicBezTo>
                    <a:pt x="6251" y="4167"/>
                    <a:pt x="6144" y="4275"/>
                    <a:pt x="6060" y="4382"/>
                  </a:cubicBezTo>
                  <a:cubicBezTo>
                    <a:pt x="6020" y="4440"/>
                    <a:pt x="5971" y="4456"/>
                    <a:pt x="5917" y="4456"/>
                  </a:cubicBezTo>
                  <a:cubicBezTo>
                    <a:pt x="5850" y="4456"/>
                    <a:pt x="5775" y="4431"/>
                    <a:pt x="5698" y="4431"/>
                  </a:cubicBezTo>
                  <a:cubicBezTo>
                    <a:pt x="5672" y="4431"/>
                    <a:pt x="5646" y="4434"/>
                    <a:pt x="5620" y="4441"/>
                  </a:cubicBezTo>
                  <a:cubicBezTo>
                    <a:pt x="5691" y="4537"/>
                    <a:pt x="5739" y="4620"/>
                    <a:pt x="5834" y="4727"/>
                  </a:cubicBezTo>
                  <a:cubicBezTo>
                    <a:pt x="5793" y="4719"/>
                    <a:pt x="5757" y="4715"/>
                    <a:pt x="5726" y="4715"/>
                  </a:cubicBezTo>
                  <a:cubicBezTo>
                    <a:pt x="5400" y="4715"/>
                    <a:pt x="5537" y="5126"/>
                    <a:pt x="5298" y="5191"/>
                  </a:cubicBezTo>
                  <a:cubicBezTo>
                    <a:pt x="5251" y="5120"/>
                    <a:pt x="5191" y="5049"/>
                    <a:pt x="5072" y="4906"/>
                  </a:cubicBezTo>
                  <a:lnTo>
                    <a:pt x="5072" y="4906"/>
                  </a:lnTo>
                  <a:cubicBezTo>
                    <a:pt x="5120" y="5096"/>
                    <a:pt x="4894" y="5001"/>
                    <a:pt x="4965" y="5203"/>
                  </a:cubicBezTo>
                  <a:cubicBezTo>
                    <a:pt x="5025" y="5358"/>
                    <a:pt x="4917" y="5501"/>
                    <a:pt x="4774" y="5513"/>
                  </a:cubicBezTo>
                  <a:cubicBezTo>
                    <a:pt x="4608" y="5537"/>
                    <a:pt x="4691" y="5632"/>
                    <a:pt x="4667" y="5703"/>
                  </a:cubicBezTo>
                  <a:cubicBezTo>
                    <a:pt x="4655" y="5763"/>
                    <a:pt x="4620" y="5870"/>
                    <a:pt x="4596" y="5870"/>
                  </a:cubicBezTo>
                  <a:cubicBezTo>
                    <a:pt x="4578" y="5867"/>
                    <a:pt x="4561" y="5865"/>
                    <a:pt x="4545" y="5865"/>
                  </a:cubicBezTo>
                  <a:cubicBezTo>
                    <a:pt x="4331" y="5865"/>
                    <a:pt x="4309" y="6148"/>
                    <a:pt x="4132" y="6203"/>
                  </a:cubicBezTo>
                  <a:cubicBezTo>
                    <a:pt x="4001" y="6239"/>
                    <a:pt x="3905" y="6322"/>
                    <a:pt x="3965" y="6477"/>
                  </a:cubicBezTo>
                  <a:cubicBezTo>
                    <a:pt x="3977" y="6501"/>
                    <a:pt x="3905" y="6573"/>
                    <a:pt x="3858" y="6584"/>
                  </a:cubicBezTo>
                  <a:cubicBezTo>
                    <a:pt x="3584" y="6644"/>
                    <a:pt x="3501" y="6656"/>
                    <a:pt x="3477" y="6799"/>
                  </a:cubicBezTo>
                  <a:cubicBezTo>
                    <a:pt x="3429" y="7061"/>
                    <a:pt x="3239" y="7215"/>
                    <a:pt x="3060" y="7370"/>
                  </a:cubicBezTo>
                  <a:cubicBezTo>
                    <a:pt x="2929" y="7501"/>
                    <a:pt x="2798" y="7596"/>
                    <a:pt x="2858" y="7811"/>
                  </a:cubicBezTo>
                  <a:cubicBezTo>
                    <a:pt x="2858" y="7823"/>
                    <a:pt x="2810" y="7846"/>
                    <a:pt x="2750" y="7882"/>
                  </a:cubicBezTo>
                  <a:cubicBezTo>
                    <a:pt x="2715" y="7811"/>
                    <a:pt x="2679" y="7739"/>
                    <a:pt x="2643" y="7668"/>
                  </a:cubicBezTo>
                  <a:cubicBezTo>
                    <a:pt x="2584" y="7775"/>
                    <a:pt x="2524" y="7870"/>
                    <a:pt x="2465" y="7977"/>
                  </a:cubicBezTo>
                  <a:cubicBezTo>
                    <a:pt x="2500" y="8025"/>
                    <a:pt x="2536" y="8085"/>
                    <a:pt x="2584" y="8156"/>
                  </a:cubicBezTo>
                  <a:cubicBezTo>
                    <a:pt x="2346" y="8239"/>
                    <a:pt x="2358" y="8585"/>
                    <a:pt x="2048" y="8644"/>
                  </a:cubicBezTo>
                  <a:cubicBezTo>
                    <a:pt x="2060" y="8561"/>
                    <a:pt x="2060" y="8513"/>
                    <a:pt x="2072" y="8466"/>
                  </a:cubicBezTo>
                  <a:lnTo>
                    <a:pt x="2072" y="8466"/>
                  </a:lnTo>
                  <a:cubicBezTo>
                    <a:pt x="2012" y="8608"/>
                    <a:pt x="1738" y="8656"/>
                    <a:pt x="1881" y="8894"/>
                  </a:cubicBezTo>
                  <a:cubicBezTo>
                    <a:pt x="1904" y="8928"/>
                    <a:pt x="1831" y="9110"/>
                    <a:pt x="1672" y="9110"/>
                  </a:cubicBezTo>
                  <a:cubicBezTo>
                    <a:pt x="1663" y="9110"/>
                    <a:pt x="1653" y="9110"/>
                    <a:pt x="1643" y="9109"/>
                  </a:cubicBezTo>
                  <a:cubicBezTo>
                    <a:pt x="1584" y="9097"/>
                    <a:pt x="1512" y="9097"/>
                    <a:pt x="1500" y="9085"/>
                  </a:cubicBezTo>
                  <a:cubicBezTo>
                    <a:pt x="1405" y="9370"/>
                    <a:pt x="1322" y="9609"/>
                    <a:pt x="1238" y="9847"/>
                  </a:cubicBezTo>
                  <a:cubicBezTo>
                    <a:pt x="1119" y="9823"/>
                    <a:pt x="1024" y="9811"/>
                    <a:pt x="905" y="9787"/>
                  </a:cubicBezTo>
                  <a:cubicBezTo>
                    <a:pt x="822" y="10002"/>
                    <a:pt x="726" y="10204"/>
                    <a:pt x="679" y="10418"/>
                  </a:cubicBezTo>
                  <a:cubicBezTo>
                    <a:pt x="655" y="10561"/>
                    <a:pt x="607" y="10668"/>
                    <a:pt x="500" y="10692"/>
                  </a:cubicBezTo>
                  <a:cubicBezTo>
                    <a:pt x="95" y="10787"/>
                    <a:pt x="107" y="11121"/>
                    <a:pt x="0" y="11490"/>
                  </a:cubicBezTo>
                  <a:cubicBezTo>
                    <a:pt x="202" y="11347"/>
                    <a:pt x="345" y="11252"/>
                    <a:pt x="464" y="11156"/>
                  </a:cubicBezTo>
                  <a:cubicBezTo>
                    <a:pt x="572" y="11061"/>
                    <a:pt x="655" y="10954"/>
                    <a:pt x="762" y="10859"/>
                  </a:cubicBezTo>
                  <a:cubicBezTo>
                    <a:pt x="857" y="10764"/>
                    <a:pt x="941" y="10656"/>
                    <a:pt x="976" y="10525"/>
                  </a:cubicBezTo>
                  <a:cubicBezTo>
                    <a:pt x="1036" y="10371"/>
                    <a:pt x="1215" y="10478"/>
                    <a:pt x="1286" y="10371"/>
                  </a:cubicBezTo>
                  <a:cubicBezTo>
                    <a:pt x="1345" y="10287"/>
                    <a:pt x="1393" y="10192"/>
                    <a:pt x="1453" y="10097"/>
                  </a:cubicBezTo>
                  <a:cubicBezTo>
                    <a:pt x="1548" y="9978"/>
                    <a:pt x="1631" y="9763"/>
                    <a:pt x="1738" y="9751"/>
                  </a:cubicBezTo>
                  <a:cubicBezTo>
                    <a:pt x="2012" y="9740"/>
                    <a:pt x="2024" y="9454"/>
                    <a:pt x="2227" y="9382"/>
                  </a:cubicBezTo>
                  <a:cubicBezTo>
                    <a:pt x="2322" y="9347"/>
                    <a:pt x="2084" y="9251"/>
                    <a:pt x="2262" y="9180"/>
                  </a:cubicBezTo>
                  <a:cubicBezTo>
                    <a:pt x="2429" y="9120"/>
                    <a:pt x="2512" y="8918"/>
                    <a:pt x="2643" y="8811"/>
                  </a:cubicBezTo>
                  <a:cubicBezTo>
                    <a:pt x="2762" y="8704"/>
                    <a:pt x="2929" y="8644"/>
                    <a:pt x="2977" y="8442"/>
                  </a:cubicBezTo>
                  <a:cubicBezTo>
                    <a:pt x="2989" y="8418"/>
                    <a:pt x="3036" y="8394"/>
                    <a:pt x="3072" y="8358"/>
                  </a:cubicBezTo>
                  <a:cubicBezTo>
                    <a:pt x="3179" y="8275"/>
                    <a:pt x="3298" y="8204"/>
                    <a:pt x="3393" y="8108"/>
                  </a:cubicBezTo>
                  <a:cubicBezTo>
                    <a:pt x="3608" y="7870"/>
                    <a:pt x="3727" y="7537"/>
                    <a:pt x="4036" y="7382"/>
                  </a:cubicBezTo>
                  <a:cubicBezTo>
                    <a:pt x="4048" y="7370"/>
                    <a:pt x="4072" y="7335"/>
                    <a:pt x="4060" y="7311"/>
                  </a:cubicBezTo>
                  <a:cubicBezTo>
                    <a:pt x="3989" y="7108"/>
                    <a:pt x="4143" y="7084"/>
                    <a:pt x="4274" y="7025"/>
                  </a:cubicBezTo>
                  <a:cubicBezTo>
                    <a:pt x="4370" y="6989"/>
                    <a:pt x="4477" y="6930"/>
                    <a:pt x="4524" y="6846"/>
                  </a:cubicBezTo>
                  <a:cubicBezTo>
                    <a:pt x="4715" y="6513"/>
                    <a:pt x="5001" y="6251"/>
                    <a:pt x="5286" y="6013"/>
                  </a:cubicBezTo>
                  <a:cubicBezTo>
                    <a:pt x="5656" y="5703"/>
                    <a:pt x="5787" y="5191"/>
                    <a:pt x="6263" y="4989"/>
                  </a:cubicBezTo>
                  <a:cubicBezTo>
                    <a:pt x="6287" y="4977"/>
                    <a:pt x="6310" y="4941"/>
                    <a:pt x="6310" y="4906"/>
                  </a:cubicBezTo>
                  <a:cubicBezTo>
                    <a:pt x="6406" y="4525"/>
                    <a:pt x="6930" y="4477"/>
                    <a:pt x="6977" y="4060"/>
                  </a:cubicBezTo>
                  <a:cubicBezTo>
                    <a:pt x="6994" y="4062"/>
                    <a:pt x="7010" y="4063"/>
                    <a:pt x="7026" y="4063"/>
                  </a:cubicBezTo>
                  <a:cubicBezTo>
                    <a:pt x="7391" y="4063"/>
                    <a:pt x="7360" y="3547"/>
                    <a:pt x="7692" y="3513"/>
                  </a:cubicBezTo>
                  <a:cubicBezTo>
                    <a:pt x="7918" y="3120"/>
                    <a:pt x="8287" y="2858"/>
                    <a:pt x="8608" y="2548"/>
                  </a:cubicBezTo>
                  <a:cubicBezTo>
                    <a:pt x="8858" y="2310"/>
                    <a:pt x="9025" y="2012"/>
                    <a:pt x="9335" y="1822"/>
                  </a:cubicBezTo>
                  <a:cubicBezTo>
                    <a:pt x="9382" y="1786"/>
                    <a:pt x="9406" y="1691"/>
                    <a:pt x="9442" y="1631"/>
                  </a:cubicBezTo>
                  <a:cubicBezTo>
                    <a:pt x="9489" y="1572"/>
                    <a:pt x="9537" y="1500"/>
                    <a:pt x="9597" y="1453"/>
                  </a:cubicBezTo>
                  <a:cubicBezTo>
                    <a:pt x="9847" y="1262"/>
                    <a:pt x="10108" y="1072"/>
                    <a:pt x="10359" y="869"/>
                  </a:cubicBezTo>
                  <a:cubicBezTo>
                    <a:pt x="10561" y="715"/>
                    <a:pt x="10728" y="536"/>
                    <a:pt x="10775" y="286"/>
                  </a:cubicBezTo>
                  <a:cubicBezTo>
                    <a:pt x="10632" y="191"/>
                    <a:pt x="10489" y="96"/>
                    <a:pt x="1034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p11"/>
            <p:cNvSpPr/>
            <p:nvPr/>
          </p:nvSpPr>
          <p:spPr>
            <a:xfrm rot="2049276">
              <a:off x="4186471" y="3139345"/>
              <a:ext cx="220757" cy="222928"/>
            </a:xfrm>
            <a:custGeom>
              <a:rect b="b" l="l" r="r" t="t"/>
              <a:pathLst>
                <a:path extrusionOk="0" h="9597" w="9490">
                  <a:moveTo>
                    <a:pt x="9120" y="0"/>
                  </a:moveTo>
                  <a:cubicBezTo>
                    <a:pt x="9037" y="24"/>
                    <a:pt x="8966" y="72"/>
                    <a:pt x="8966" y="191"/>
                  </a:cubicBezTo>
                  <a:cubicBezTo>
                    <a:pt x="8763" y="239"/>
                    <a:pt x="8680" y="417"/>
                    <a:pt x="8537" y="524"/>
                  </a:cubicBezTo>
                  <a:cubicBezTo>
                    <a:pt x="8287" y="715"/>
                    <a:pt x="8204" y="1120"/>
                    <a:pt x="7799" y="1143"/>
                  </a:cubicBezTo>
                  <a:cubicBezTo>
                    <a:pt x="7739" y="1155"/>
                    <a:pt x="7680" y="1298"/>
                    <a:pt x="7620" y="1382"/>
                  </a:cubicBezTo>
                  <a:cubicBezTo>
                    <a:pt x="7596" y="1417"/>
                    <a:pt x="7585" y="1489"/>
                    <a:pt x="7561" y="1489"/>
                  </a:cubicBezTo>
                  <a:cubicBezTo>
                    <a:pt x="7406" y="1513"/>
                    <a:pt x="7346" y="1596"/>
                    <a:pt x="7263" y="1727"/>
                  </a:cubicBezTo>
                  <a:cubicBezTo>
                    <a:pt x="7204" y="1822"/>
                    <a:pt x="7120" y="1894"/>
                    <a:pt x="7084" y="2025"/>
                  </a:cubicBezTo>
                  <a:cubicBezTo>
                    <a:pt x="7061" y="2096"/>
                    <a:pt x="6965" y="2167"/>
                    <a:pt x="6882" y="2203"/>
                  </a:cubicBezTo>
                  <a:cubicBezTo>
                    <a:pt x="6537" y="2346"/>
                    <a:pt x="6334" y="2501"/>
                    <a:pt x="6191" y="2739"/>
                  </a:cubicBezTo>
                  <a:cubicBezTo>
                    <a:pt x="6132" y="2846"/>
                    <a:pt x="6096" y="2977"/>
                    <a:pt x="6025" y="3072"/>
                  </a:cubicBezTo>
                  <a:cubicBezTo>
                    <a:pt x="5979" y="3141"/>
                    <a:pt x="5918" y="3215"/>
                    <a:pt x="5846" y="3215"/>
                  </a:cubicBezTo>
                  <a:cubicBezTo>
                    <a:pt x="5806" y="3215"/>
                    <a:pt x="5762" y="3192"/>
                    <a:pt x="5715" y="3132"/>
                  </a:cubicBezTo>
                  <a:cubicBezTo>
                    <a:pt x="5691" y="3382"/>
                    <a:pt x="5370" y="3358"/>
                    <a:pt x="5322" y="3608"/>
                  </a:cubicBezTo>
                  <a:cubicBezTo>
                    <a:pt x="5287" y="3846"/>
                    <a:pt x="5072" y="3953"/>
                    <a:pt x="4894" y="4084"/>
                  </a:cubicBezTo>
                  <a:cubicBezTo>
                    <a:pt x="4775" y="4180"/>
                    <a:pt x="4644" y="4275"/>
                    <a:pt x="4560" y="4394"/>
                  </a:cubicBezTo>
                  <a:cubicBezTo>
                    <a:pt x="4489" y="4525"/>
                    <a:pt x="4251" y="4537"/>
                    <a:pt x="4286" y="4775"/>
                  </a:cubicBezTo>
                  <a:cubicBezTo>
                    <a:pt x="4298" y="4894"/>
                    <a:pt x="4025" y="4834"/>
                    <a:pt x="4025" y="5037"/>
                  </a:cubicBezTo>
                  <a:cubicBezTo>
                    <a:pt x="4025" y="5096"/>
                    <a:pt x="3905" y="5168"/>
                    <a:pt x="3822" y="5215"/>
                  </a:cubicBezTo>
                  <a:cubicBezTo>
                    <a:pt x="3536" y="5382"/>
                    <a:pt x="3298" y="5584"/>
                    <a:pt x="3132" y="5882"/>
                  </a:cubicBezTo>
                  <a:cubicBezTo>
                    <a:pt x="3048" y="6049"/>
                    <a:pt x="2858" y="6168"/>
                    <a:pt x="2703" y="6299"/>
                  </a:cubicBezTo>
                  <a:cubicBezTo>
                    <a:pt x="2536" y="6442"/>
                    <a:pt x="2346" y="6561"/>
                    <a:pt x="2286" y="6787"/>
                  </a:cubicBezTo>
                  <a:cubicBezTo>
                    <a:pt x="2227" y="7025"/>
                    <a:pt x="2084" y="7168"/>
                    <a:pt x="1858" y="7263"/>
                  </a:cubicBezTo>
                  <a:cubicBezTo>
                    <a:pt x="1739" y="7323"/>
                    <a:pt x="1643" y="7442"/>
                    <a:pt x="1560" y="7549"/>
                  </a:cubicBezTo>
                  <a:cubicBezTo>
                    <a:pt x="1477" y="7668"/>
                    <a:pt x="1441" y="7811"/>
                    <a:pt x="1358" y="7918"/>
                  </a:cubicBezTo>
                  <a:cubicBezTo>
                    <a:pt x="1274" y="8013"/>
                    <a:pt x="1143" y="8073"/>
                    <a:pt x="1024" y="8144"/>
                  </a:cubicBezTo>
                  <a:cubicBezTo>
                    <a:pt x="727" y="8323"/>
                    <a:pt x="607" y="8692"/>
                    <a:pt x="310" y="8883"/>
                  </a:cubicBezTo>
                  <a:cubicBezTo>
                    <a:pt x="357" y="8930"/>
                    <a:pt x="393" y="8954"/>
                    <a:pt x="405" y="8978"/>
                  </a:cubicBezTo>
                  <a:cubicBezTo>
                    <a:pt x="286" y="9097"/>
                    <a:pt x="167" y="9240"/>
                    <a:pt x="0" y="9406"/>
                  </a:cubicBezTo>
                  <a:cubicBezTo>
                    <a:pt x="191" y="9478"/>
                    <a:pt x="334" y="9525"/>
                    <a:pt x="524" y="9597"/>
                  </a:cubicBezTo>
                  <a:cubicBezTo>
                    <a:pt x="619" y="9525"/>
                    <a:pt x="738" y="9454"/>
                    <a:pt x="822" y="9371"/>
                  </a:cubicBezTo>
                  <a:cubicBezTo>
                    <a:pt x="1024" y="9144"/>
                    <a:pt x="1203" y="8906"/>
                    <a:pt x="1405" y="8668"/>
                  </a:cubicBezTo>
                  <a:cubicBezTo>
                    <a:pt x="1584" y="8466"/>
                    <a:pt x="1881" y="8359"/>
                    <a:pt x="1941" y="8037"/>
                  </a:cubicBezTo>
                  <a:cubicBezTo>
                    <a:pt x="2381" y="7990"/>
                    <a:pt x="2274" y="7359"/>
                    <a:pt x="2727" y="7299"/>
                  </a:cubicBezTo>
                  <a:cubicBezTo>
                    <a:pt x="2822" y="7287"/>
                    <a:pt x="2893" y="7097"/>
                    <a:pt x="2989" y="6989"/>
                  </a:cubicBezTo>
                  <a:cubicBezTo>
                    <a:pt x="3072" y="6882"/>
                    <a:pt x="3155" y="6751"/>
                    <a:pt x="3274" y="6692"/>
                  </a:cubicBezTo>
                  <a:cubicBezTo>
                    <a:pt x="3417" y="6620"/>
                    <a:pt x="3560" y="6585"/>
                    <a:pt x="3644" y="6442"/>
                  </a:cubicBezTo>
                  <a:cubicBezTo>
                    <a:pt x="3453" y="6251"/>
                    <a:pt x="3703" y="6227"/>
                    <a:pt x="3763" y="6144"/>
                  </a:cubicBezTo>
                  <a:cubicBezTo>
                    <a:pt x="3834" y="6049"/>
                    <a:pt x="3953" y="5918"/>
                    <a:pt x="4048" y="5918"/>
                  </a:cubicBezTo>
                  <a:cubicBezTo>
                    <a:pt x="4263" y="5918"/>
                    <a:pt x="4096" y="5739"/>
                    <a:pt x="4215" y="5656"/>
                  </a:cubicBezTo>
                  <a:cubicBezTo>
                    <a:pt x="4477" y="5489"/>
                    <a:pt x="4656" y="5203"/>
                    <a:pt x="4918" y="5025"/>
                  </a:cubicBezTo>
                  <a:cubicBezTo>
                    <a:pt x="5179" y="4834"/>
                    <a:pt x="5394" y="4644"/>
                    <a:pt x="5489" y="4334"/>
                  </a:cubicBezTo>
                  <a:cubicBezTo>
                    <a:pt x="5500" y="4302"/>
                    <a:pt x="5580" y="4249"/>
                    <a:pt x="5612" y="4249"/>
                  </a:cubicBezTo>
                  <a:cubicBezTo>
                    <a:pt x="5615" y="4249"/>
                    <a:pt x="5618" y="4250"/>
                    <a:pt x="5620" y="4251"/>
                  </a:cubicBezTo>
                  <a:cubicBezTo>
                    <a:pt x="5643" y="4259"/>
                    <a:pt x="5662" y="4262"/>
                    <a:pt x="5679" y="4262"/>
                  </a:cubicBezTo>
                  <a:cubicBezTo>
                    <a:pt x="5768" y="4262"/>
                    <a:pt x="5784" y="4170"/>
                    <a:pt x="5834" y="4120"/>
                  </a:cubicBezTo>
                  <a:cubicBezTo>
                    <a:pt x="6084" y="3894"/>
                    <a:pt x="6263" y="3596"/>
                    <a:pt x="6584" y="3453"/>
                  </a:cubicBezTo>
                  <a:cubicBezTo>
                    <a:pt x="6608" y="3441"/>
                    <a:pt x="6656" y="3418"/>
                    <a:pt x="6656" y="3406"/>
                  </a:cubicBezTo>
                  <a:cubicBezTo>
                    <a:pt x="6561" y="3084"/>
                    <a:pt x="6870" y="3037"/>
                    <a:pt x="7025" y="2882"/>
                  </a:cubicBezTo>
                  <a:cubicBezTo>
                    <a:pt x="7275" y="2620"/>
                    <a:pt x="7596" y="2394"/>
                    <a:pt x="7835" y="2120"/>
                  </a:cubicBezTo>
                  <a:cubicBezTo>
                    <a:pt x="7989" y="1929"/>
                    <a:pt x="8204" y="1834"/>
                    <a:pt x="8358" y="1644"/>
                  </a:cubicBezTo>
                  <a:cubicBezTo>
                    <a:pt x="8597" y="1322"/>
                    <a:pt x="8882" y="1036"/>
                    <a:pt x="9132" y="727"/>
                  </a:cubicBezTo>
                  <a:cubicBezTo>
                    <a:pt x="9263" y="572"/>
                    <a:pt x="9370" y="405"/>
                    <a:pt x="9490" y="239"/>
                  </a:cubicBezTo>
                  <a:cubicBezTo>
                    <a:pt x="9359" y="167"/>
                    <a:pt x="9239" y="84"/>
                    <a:pt x="91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p11"/>
            <p:cNvSpPr/>
            <p:nvPr/>
          </p:nvSpPr>
          <p:spPr>
            <a:xfrm rot="2049276">
              <a:off x="4209890" y="3381370"/>
              <a:ext cx="241531" cy="246993"/>
            </a:xfrm>
            <a:custGeom>
              <a:rect b="b" l="l" r="r" t="t"/>
              <a:pathLst>
                <a:path extrusionOk="0" h="10633" w="10383">
                  <a:moveTo>
                    <a:pt x="10038" y="1"/>
                  </a:moveTo>
                  <a:cubicBezTo>
                    <a:pt x="9883" y="144"/>
                    <a:pt x="9728" y="298"/>
                    <a:pt x="9573" y="429"/>
                  </a:cubicBezTo>
                  <a:cubicBezTo>
                    <a:pt x="9359" y="620"/>
                    <a:pt x="9038" y="703"/>
                    <a:pt x="8966" y="1037"/>
                  </a:cubicBezTo>
                  <a:cubicBezTo>
                    <a:pt x="8954" y="1072"/>
                    <a:pt x="8895" y="1096"/>
                    <a:pt x="8847" y="1108"/>
                  </a:cubicBezTo>
                  <a:cubicBezTo>
                    <a:pt x="8680" y="1144"/>
                    <a:pt x="8609" y="1287"/>
                    <a:pt x="8502" y="1406"/>
                  </a:cubicBezTo>
                  <a:cubicBezTo>
                    <a:pt x="8240" y="1703"/>
                    <a:pt x="7954" y="1989"/>
                    <a:pt x="7668" y="2263"/>
                  </a:cubicBezTo>
                  <a:cubicBezTo>
                    <a:pt x="7585" y="2346"/>
                    <a:pt x="7478" y="2406"/>
                    <a:pt x="7383" y="2477"/>
                  </a:cubicBezTo>
                  <a:cubicBezTo>
                    <a:pt x="7287" y="2572"/>
                    <a:pt x="7192" y="2680"/>
                    <a:pt x="7097" y="2787"/>
                  </a:cubicBezTo>
                  <a:cubicBezTo>
                    <a:pt x="7002" y="2906"/>
                    <a:pt x="6894" y="3025"/>
                    <a:pt x="6787" y="3144"/>
                  </a:cubicBezTo>
                  <a:cubicBezTo>
                    <a:pt x="6692" y="3251"/>
                    <a:pt x="6537" y="3346"/>
                    <a:pt x="6490" y="3489"/>
                  </a:cubicBezTo>
                  <a:cubicBezTo>
                    <a:pt x="6430" y="3704"/>
                    <a:pt x="6192" y="3596"/>
                    <a:pt x="6109" y="3739"/>
                  </a:cubicBezTo>
                  <a:cubicBezTo>
                    <a:pt x="5966" y="3989"/>
                    <a:pt x="5751" y="4168"/>
                    <a:pt x="5561" y="4358"/>
                  </a:cubicBezTo>
                  <a:cubicBezTo>
                    <a:pt x="5085" y="4811"/>
                    <a:pt x="4644" y="5299"/>
                    <a:pt x="4180" y="5775"/>
                  </a:cubicBezTo>
                  <a:cubicBezTo>
                    <a:pt x="3954" y="6001"/>
                    <a:pt x="3716" y="6228"/>
                    <a:pt x="3501" y="6466"/>
                  </a:cubicBezTo>
                  <a:cubicBezTo>
                    <a:pt x="3299" y="6692"/>
                    <a:pt x="3108" y="6930"/>
                    <a:pt x="2894" y="7156"/>
                  </a:cubicBezTo>
                  <a:cubicBezTo>
                    <a:pt x="2453" y="7633"/>
                    <a:pt x="1953" y="8061"/>
                    <a:pt x="1596" y="8621"/>
                  </a:cubicBezTo>
                  <a:cubicBezTo>
                    <a:pt x="1513" y="8740"/>
                    <a:pt x="1418" y="8883"/>
                    <a:pt x="1287" y="8954"/>
                  </a:cubicBezTo>
                  <a:cubicBezTo>
                    <a:pt x="929" y="9157"/>
                    <a:pt x="798" y="9538"/>
                    <a:pt x="513" y="9800"/>
                  </a:cubicBezTo>
                  <a:cubicBezTo>
                    <a:pt x="298" y="10014"/>
                    <a:pt x="167" y="10312"/>
                    <a:pt x="1" y="10562"/>
                  </a:cubicBezTo>
                  <a:cubicBezTo>
                    <a:pt x="108" y="10585"/>
                    <a:pt x="227" y="10609"/>
                    <a:pt x="334" y="10633"/>
                  </a:cubicBezTo>
                  <a:cubicBezTo>
                    <a:pt x="417" y="10514"/>
                    <a:pt x="477" y="10407"/>
                    <a:pt x="560" y="10323"/>
                  </a:cubicBezTo>
                  <a:cubicBezTo>
                    <a:pt x="858" y="10026"/>
                    <a:pt x="1144" y="9728"/>
                    <a:pt x="1465" y="9466"/>
                  </a:cubicBezTo>
                  <a:cubicBezTo>
                    <a:pt x="1799" y="9180"/>
                    <a:pt x="2049" y="8788"/>
                    <a:pt x="2453" y="8597"/>
                  </a:cubicBezTo>
                  <a:cubicBezTo>
                    <a:pt x="2549" y="8549"/>
                    <a:pt x="2656" y="8442"/>
                    <a:pt x="2680" y="8359"/>
                  </a:cubicBezTo>
                  <a:cubicBezTo>
                    <a:pt x="2739" y="8049"/>
                    <a:pt x="2989" y="7906"/>
                    <a:pt x="3204" y="7740"/>
                  </a:cubicBezTo>
                  <a:cubicBezTo>
                    <a:pt x="3323" y="7645"/>
                    <a:pt x="3454" y="7573"/>
                    <a:pt x="3537" y="7406"/>
                  </a:cubicBezTo>
                  <a:cubicBezTo>
                    <a:pt x="3596" y="7287"/>
                    <a:pt x="3751" y="7228"/>
                    <a:pt x="3846" y="7097"/>
                  </a:cubicBezTo>
                  <a:cubicBezTo>
                    <a:pt x="4061" y="6740"/>
                    <a:pt x="4382" y="6466"/>
                    <a:pt x="4668" y="6156"/>
                  </a:cubicBezTo>
                  <a:cubicBezTo>
                    <a:pt x="4882" y="5930"/>
                    <a:pt x="5097" y="5656"/>
                    <a:pt x="5406" y="5537"/>
                  </a:cubicBezTo>
                  <a:cubicBezTo>
                    <a:pt x="5597" y="5466"/>
                    <a:pt x="5335" y="5228"/>
                    <a:pt x="5585" y="5168"/>
                  </a:cubicBezTo>
                  <a:cubicBezTo>
                    <a:pt x="5775" y="5120"/>
                    <a:pt x="5811" y="4799"/>
                    <a:pt x="6073" y="4799"/>
                  </a:cubicBezTo>
                  <a:cubicBezTo>
                    <a:pt x="6085" y="4549"/>
                    <a:pt x="6371" y="4513"/>
                    <a:pt x="6442" y="4370"/>
                  </a:cubicBezTo>
                  <a:cubicBezTo>
                    <a:pt x="6573" y="4120"/>
                    <a:pt x="6764" y="3918"/>
                    <a:pt x="6978" y="3775"/>
                  </a:cubicBezTo>
                  <a:cubicBezTo>
                    <a:pt x="7216" y="3632"/>
                    <a:pt x="7347" y="3394"/>
                    <a:pt x="7537" y="3215"/>
                  </a:cubicBezTo>
                  <a:cubicBezTo>
                    <a:pt x="7609" y="3156"/>
                    <a:pt x="7680" y="3108"/>
                    <a:pt x="7752" y="3049"/>
                  </a:cubicBezTo>
                  <a:cubicBezTo>
                    <a:pt x="7799" y="3013"/>
                    <a:pt x="7883" y="2989"/>
                    <a:pt x="7895" y="2942"/>
                  </a:cubicBezTo>
                  <a:cubicBezTo>
                    <a:pt x="7930" y="2727"/>
                    <a:pt x="8085" y="2644"/>
                    <a:pt x="8240" y="2537"/>
                  </a:cubicBezTo>
                  <a:cubicBezTo>
                    <a:pt x="8371" y="2441"/>
                    <a:pt x="8371" y="2227"/>
                    <a:pt x="8549" y="2144"/>
                  </a:cubicBezTo>
                  <a:cubicBezTo>
                    <a:pt x="8704" y="2060"/>
                    <a:pt x="8847" y="1930"/>
                    <a:pt x="8990" y="1822"/>
                  </a:cubicBezTo>
                  <a:cubicBezTo>
                    <a:pt x="9109" y="1739"/>
                    <a:pt x="9073" y="1572"/>
                    <a:pt x="9228" y="1465"/>
                  </a:cubicBezTo>
                  <a:cubicBezTo>
                    <a:pt x="9609" y="1168"/>
                    <a:pt x="9942" y="822"/>
                    <a:pt x="10276" y="477"/>
                  </a:cubicBezTo>
                  <a:cubicBezTo>
                    <a:pt x="10323" y="429"/>
                    <a:pt x="10347" y="370"/>
                    <a:pt x="10383" y="310"/>
                  </a:cubicBezTo>
                  <a:cubicBezTo>
                    <a:pt x="10264" y="227"/>
                    <a:pt x="10145" y="120"/>
                    <a:pt x="1003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11"/>
            <p:cNvSpPr/>
            <p:nvPr/>
          </p:nvSpPr>
          <p:spPr>
            <a:xfrm rot="2049276">
              <a:off x="4019619" y="2831257"/>
              <a:ext cx="154274" cy="198584"/>
            </a:xfrm>
            <a:custGeom>
              <a:rect b="b" l="l" r="r" t="t"/>
              <a:pathLst>
                <a:path extrusionOk="0" h="8549" w="6632">
                  <a:moveTo>
                    <a:pt x="6072" y="0"/>
                  </a:moveTo>
                  <a:cubicBezTo>
                    <a:pt x="5798" y="286"/>
                    <a:pt x="5536" y="560"/>
                    <a:pt x="5275" y="834"/>
                  </a:cubicBezTo>
                  <a:cubicBezTo>
                    <a:pt x="5227" y="881"/>
                    <a:pt x="5167" y="941"/>
                    <a:pt x="5155" y="1012"/>
                  </a:cubicBezTo>
                  <a:cubicBezTo>
                    <a:pt x="5108" y="1238"/>
                    <a:pt x="4917" y="1334"/>
                    <a:pt x="4774" y="1465"/>
                  </a:cubicBezTo>
                  <a:cubicBezTo>
                    <a:pt x="4703" y="1524"/>
                    <a:pt x="4620" y="1572"/>
                    <a:pt x="4572" y="1643"/>
                  </a:cubicBezTo>
                  <a:cubicBezTo>
                    <a:pt x="4215" y="2143"/>
                    <a:pt x="3870" y="2655"/>
                    <a:pt x="3501" y="3143"/>
                  </a:cubicBezTo>
                  <a:cubicBezTo>
                    <a:pt x="3346" y="3358"/>
                    <a:pt x="3215" y="3572"/>
                    <a:pt x="3143" y="3822"/>
                  </a:cubicBezTo>
                  <a:cubicBezTo>
                    <a:pt x="3036" y="4191"/>
                    <a:pt x="2905" y="4370"/>
                    <a:pt x="2572" y="4620"/>
                  </a:cubicBezTo>
                  <a:cubicBezTo>
                    <a:pt x="2536" y="4644"/>
                    <a:pt x="2488" y="4691"/>
                    <a:pt x="2488" y="4727"/>
                  </a:cubicBezTo>
                  <a:cubicBezTo>
                    <a:pt x="2417" y="5013"/>
                    <a:pt x="2227" y="5191"/>
                    <a:pt x="2024" y="5382"/>
                  </a:cubicBezTo>
                  <a:cubicBezTo>
                    <a:pt x="1881" y="5525"/>
                    <a:pt x="1726" y="5715"/>
                    <a:pt x="1631" y="5894"/>
                  </a:cubicBezTo>
                  <a:cubicBezTo>
                    <a:pt x="1453" y="6191"/>
                    <a:pt x="1262" y="6465"/>
                    <a:pt x="1048" y="6727"/>
                  </a:cubicBezTo>
                  <a:cubicBezTo>
                    <a:pt x="869" y="6965"/>
                    <a:pt x="524" y="7084"/>
                    <a:pt x="524" y="7489"/>
                  </a:cubicBezTo>
                  <a:cubicBezTo>
                    <a:pt x="524" y="7596"/>
                    <a:pt x="202" y="7680"/>
                    <a:pt x="262" y="7870"/>
                  </a:cubicBezTo>
                  <a:cubicBezTo>
                    <a:pt x="345" y="8096"/>
                    <a:pt x="0" y="8144"/>
                    <a:pt x="95" y="8346"/>
                  </a:cubicBezTo>
                  <a:cubicBezTo>
                    <a:pt x="262" y="8406"/>
                    <a:pt x="429" y="8465"/>
                    <a:pt x="655" y="8549"/>
                  </a:cubicBezTo>
                  <a:cubicBezTo>
                    <a:pt x="905" y="8239"/>
                    <a:pt x="1167" y="7930"/>
                    <a:pt x="1417" y="7596"/>
                  </a:cubicBezTo>
                  <a:cubicBezTo>
                    <a:pt x="1881" y="6953"/>
                    <a:pt x="2334" y="6299"/>
                    <a:pt x="2846" y="5679"/>
                  </a:cubicBezTo>
                  <a:cubicBezTo>
                    <a:pt x="3000" y="5489"/>
                    <a:pt x="3108" y="5263"/>
                    <a:pt x="3262" y="5060"/>
                  </a:cubicBezTo>
                  <a:cubicBezTo>
                    <a:pt x="3512" y="4739"/>
                    <a:pt x="3798" y="4441"/>
                    <a:pt x="4048" y="4108"/>
                  </a:cubicBezTo>
                  <a:cubicBezTo>
                    <a:pt x="4334" y="3751"/>
                    <a:pt x="4596" y="3358"/>
                    <a:pt x="4834" y="3024"/>
                  </a:cubicBezTo>
                  <a:cubicBezTo>
                    <a:pt x="4858" y="2822"/>
                    <a:pt x="4620" y="2679"/>
                    <a:pt x="4798" y="2512"/>
                  </a:cubicBezTo>
                  <a:cubicBezTo>
                    <a:pt x="4894" y="2441"/>
                    <a:pt x="4989" y="2405"/>
                    <a:pt x="4965" y="2238"/>
                  </a:cubicBezTo>
                  <a:cubicBezTo>
                    <a:pt x="4965" y="2167"/>
                    <a:pt x="5120" y="2072"/>
                    <a:pt x="5215" y="2000"/>
                  </a:cubicBezTo>
                  <a:cubicBezTo>
                    <a:pt x="5251" y="1965"/>
                    <a:pt x="5298" y="1905"/>
                    <a:pt x="5334" y="1905"/>
                  </a:cubicBezTo>
                  <a:cubicBezTo>
                    <a:pt x="5355" y="1909"/>
                    <a:pt x="5373" y="1911"/>
                    <a:pt x="5390" y="1911"/>
                  </a:cubicBezTo>
                  <a:cubicBezTo>
                    <a:pt x="5521" y="1911"/>
                    <a:pt x="5554" y="1798"/>
                    <a:pt x="5596" y="1703"/>
                  </a:cubicBezTo>
                  <a:cubicBezTo>
                    <a:pt x="5656" y="1596"/>
                    <a:pt x="5703" y="1500"/>
                    <a:pt x="5775" y="1417"/>
                  </a:cubicBezTo>
                  <a:cubicBezTo>
                    <a:pt x="6072" y="1060"/>
                    <a:pt x="6382" y="714"/>
                    <a:pt x="6632" y="417"/>
                  </a:cubicBezTo>
                  <a:cubicBezTo>
                    <a:pt x="6632" y="205"/>
                    <a:pt x="6567" y="107"/>
                    <a:pt x="6433" y="107"/>
                  </a:cubicBezTo>
                  <a:cubicBezTo>
                    <a:pt x="6394" y="107"/>
                    <a:pt x="6349" y="115"/>
                    <a:pt x="6298" y="131"/>
                  </a:cubicBezTo>
                  <a:cubicBezTo>
                    <a:pt x="6293" y="133"/>
                    <a:pt x="6288" y="134"/>
                    <a:pt x="6282" y="134"/>
                  </a:cubicBezTo>
                  <a:cubicBezTo>
                    <a:pt x="6222" y="134"/>
                    <a:pt x="6137" y="33"/>
                    <a:pt x="60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11"/>
            <p:cNvSpPr/>
            <p:nvPr/>
          </p:nvSpPr>
          <p:spPr>
            <a:xfrm rot="2049276">
              <a:off x="4269251" y="3456374"/>
              <a:ext cx="199705" cy="199978"/>
            </a:xfrm>
            <a:custGeom>
              <a:rect b="b" l="l" r="r" t="t"/>
              <a:pathLst>
                <a:path extrusionOk="0" h="8609" w="8585">
                  <a:moveTo>
                    <a:pt x="8227" y="1"/>
                  </a:moveTo>
                  <a:lnTo>
                    <a:pt x="8227" y="1"/>
                  </a:lnTo>
                  <a:cubicBezTo>
                    <a:pt x="8073" y="84"/>
                    <a:pt x="7894" y="167"/>
                    <a:pt x="7727" y="274"/>
                  </a:cubicBezTo>
                  <a:cubicBezTo>
                    <a:pt x="7656" y="322"/>
                    <a:pt x="7644" y="513"/>
                    <a:pt x="7596" y="524"/>
                  </a:cubicBezTo>
                  <a:cubicBezTo>
                    <a:pt x="7394" y="560"/>
                    <a:pt x="7358" y="691"/>
                    <a:pt x="7299" y="846"/>
                  </a:cubicBezTo>
                  <a:cubicBezTo>
                    <a:pt x="7275" y="917"/>
                    <a:pt x="7168" y="1001"/>
                    <a:pt x="7096" y="1013"/>
                  </a:cubicBezTo>
                  <a:cubicBezTo>
                    <a:pt x="6834" y="1036"/>
                    <a:pt x="6715" y="1179"/>
                    <a:pt x="6668" y="1429"/>
                  </a:cubicBezTo>
                  <a:cubicBezTo>
                    <a:pt x="6656" y="1501"/>
                    <a:pt x="6572" y="1620"/>
                    <a:pt x="6501" y="1632"/>
                  </a:cubicBezTo>
                  <a:cubicBezTo>
                    <a:pt x="6322" y="1667"/>
                    <a:pt x="6191" y="1691"/>
                    <a:pt x="6096" y="1894"/>
                  </a:cubicBezTo>
                  <a:cubicBezTo>
                    <a:pt x="6037" y="2025"/>
                    <a:pt x="5870" y="2108"/>
                    <a:pt x="5763" y="2227"/>
                  </a:cubicBezTo>
                  <a:cubicBezTo>
                    <a:pt x="5608" y="2394"/>
                    <a:pt x="5489" y="2668"/>
                    <a:pt x="5310" y="2727"/>
                  </a:cubicBezTo>
                  <a:cubicBezTo>
                    <a:pt x="5048" y="2799"/>
                    <a:pt x="4977" y="3061"/>
                    <a:pt x="4751" y="3168"/>
                  </a:cubicBezTo>
                  <a:cubicBezTo>
                    <a:pt x="4548" y="3263"/>
                    <a:pt x="4346" y="3406"/>
                    <a:pt x="4334" y="3680"/>
                  </a:cubicBezTo>
                  <a:cubicBezTo>
                    <a:pt x="4322" y="3727"/>
                    <a:pt x="4239" y="3775"/>
                    <a:pt x="4179" y="3811"/>
                  </a:cubicBezTo>
                  <a:cubicBezTo>
                    <a:pt x="3762" y="4025"/>
                    <a:pt x="3489" y="4406"/>
                    <a:pt x="3167" y="4715"/>
                  </a:cubicBezTo>
                  <a:cubicBezTo>
                    <a:pt x="3006" y="4865"/>
                    <a:pt x="3034" y="5217"/>
                    <a:pt x="2700" y="5217"/>
                  </a:cubicBezTo>
                  <a:cubicBezTo>
                    <a:pt x="2690" y="5217"/>
                    <a:pt x="2679" y="5216"/>
                    <a:pt x="2667" y="5216"/>
                  </a:cubicBezTo>
                  <a:lnTo>
                    <a:pt x="2667" y="5216"/>
                  </a:lnTo>
                  <a:cubicBezTo>
                    <a:pt x="2786" y="5430"/>
                    <a:pt x="2369" y="5323"/>
                    <a:pt x="2453" y="5561"/>
                  </a:cubicBezTo>
                  <a:cubicBezTo>
                    <a:pt x="2489" y="5668"/>
                    <a:pt x="2346" y="5811"/>
                    <a:pt x="2179" y="5823"/>
                  </a:cubicBezTo>
                  <a:cubicBezTo>
                    <a:pt x="2119" y="5835"/>
                    <a:pt x="2012" y="5870"/>
                    <a:pt x="2012" y="5894"/>
                  </a:cubicBezTo>
                  <a:cubicBezTo>
                    <a:pt x="2000" y="6192"/>
                    <a:pt x="1691" y="6168"/>
                    <a:pt x="1572" y="6347"/>
                  </a:cubicBezTo>
                  <a:cubicBezTo>
                    <a:pt x="1524" y="6442"/>
                    <a:pt x="1381" y="6513"/>
                    <a:pt x="1369" y="6597"/>
                  </a:cubicBezTo>
                  <a:cubicBezTo>
                    <a:pt x="1334" y="6906"/>
                    <a:pt x="1084" y="7025"/>
                    <a:pt x="881" y="7180"/>
                  </a:cubicBezTo>
                  <a:cubicBezTo>
                    <a:pt x="774" y="7263"/>
                    <a:pt x="655" y="7287"/>
                    <a:pt x="691" y="7466"/>
                  </a:cubicBezTo>
                  <a:cubicBezTo>
                    <a:pt x="703" y="7513"/>
                    <a:pt x="631" y="7597"/>
                    <a:pt x="572" y="7621"/>
                  </a:cubicBezTo>
                  <a:cubicBezTo>
                    <a:pt x="286" y="7787"/>
                    <a:pt x="119" y="8037"/>
                    <a:pt x="0" y="8323"/>
                  </a:cubicBezTo>
                  <a:cubicBezTo>
                    <a:pt x="0" y="8347"/>
                    <a:pt x="24" y="8371"/>
                    <a:pt x="60" y="8371"/>
                  </a:cubicBezTo>
                  <a:cubicBezTo>
                    <a:pt x="143" y="8442"/>
                    <a:pt x="238" y="8514"/>
                    <a:pt x="345" y="8609"/>
                  </a:cubicBezTo>
                  <a:cubicBezTo>
                    <a:pt x="345" y="8121"/>
                    <a:pt x="857" y="8002"/>
                    <a:pt x="1000" y="7621"/>
                  </a:cubicBezTo>
                  <a:cubicBezTo>
                    <a:pt x="1155" y="7585"/>
                    <a:pt x="1357" y="7668"/>
                    <a:pt x="1465" y="7466"/>
                  </a:cubicBezTo>
                  <a:cubicBezTo>
                    <a:pt x="1500" y="7371"/>
                    <a:pt x="1679" y="7359"/>
                    <a:pt x="1607" y="7204"/>
                  </a:cubicBezTo>
                  <a:cubicBezTo>
                    <a:pt x="1703" y="7180"/>
                    <a:pt x="1798" y="7156"/>
                    <a:pt x="1893" y="7121"/>
                  </a:cubicBezTo>
                  <a:cubicBezTo>
                    <a:pt x="1929" y="7109"/>
                    <a:pt x="1965" y="7049"/>
                    <a:pt x="2000" y="7001"/>
                  </a:cubicBezTo>
                  <a:lnTo>
                    <a:pt x="2000" y="7001"/>
                  </a:lnTo>
                  <a:cubicBezTo>
                    <a:pt x="1857" y="7013"/>
                    <a:pt x="1750" y="7025"/>
                    <a:pt x="1548" y="7049"/>
                  </a:cubicBezTo>
                  <a:cubicBezTo>
                    <a:pt x="2096" y="6751"/>
                    <a:pt x="2096" y="6763"/>
                    <a:pt x="2334" y="6275"/>
                  </a:cubicBezTo>
                  <a:cubicBezTo>
                    <a:pt x="2382" y="6179"/>
                    <a:pt x="2422" y="6137"/>
                    <a:pt x="2511" y="6137"/>
                  </a:cubicBezTo>
                  <a:cubicBezTo>
                    <a:pt x="2532" y="6137"/>
                    <a:pt x="2556" y="6140"/>
                    <a:pt x="2584" y="6144"/>
                  </a:cubicBezTo>
                  <a:cubicBezTo>
                    <a:pt x="2585" y="6144"/>
                    <a:pt x="2586" y="6145"/>
                    <a:pt x="2587" y="6145"/>
                  </a:cubicBezTo>
                  <a:cubicBezTo>
                    <a:pt x="2634" y="6145"/>
                    <a:pt x="2704" y="5870"/>
                    <a:pt x="2762" y="5870"/>
                  </a:cubicBezTo>
                  <a:cubicBezTo>
                    <a:pt x="3024" y="5870"/>
                    <a:pt x="3048" y="5668"/>
                    <a:pt x="3131" y="5513"/>
                  </a:cubicBezTo>
                  <a:cubicBezTo>
                    <a:pt x="3131" y="5489"/>
                    <a:pt x="3179" y="5477"/>
                    <a:pt x="3203" y="5466"/>
                  </a:cubicBezTo>
                  <a:cubicBezTo>
                    <a:pt x="3251" y="5501"/>
                    <a:pt x="3298" y="5537"/>
                    <a:pt x="3310" y="5561"/>
                  </a:cubicBezTo>
                  <a:cubicBezTo>
                    <a:pt x="3429" y="5477"/>
                    <a:pt x="3560" y="5418"/>
                    <a:pt x="3655" y="5323"/>
                  </a:cubicBezTo>
                  <a:cubicBezTo>
                    <a:pt x="3751" y="5204"/>
                    <a:pt x="3786" y="5049"/>
                    <a:pt x="3882" y="4930"/>
                  </a:cubicBezTo>
                  <a:cubicBezTo>
                    <a:pt x="3929" y="4870"/>
                    <a:pt x="4036" y="4858"/>
                    <a:pt x="4120" y="4823"/>
                  </a:cubicBezTo>
                  <a:cubicBezTo>
                    <a:pt x="4060" y="4489"/>
                    <a:pt x="4060" y="4489"/>
                    <a:pt x="4298" y="4394"/>
                  </a:cubicBezTo>
                  <a:cubicBezTo>
                    <a:pt x="4405" y="4346"/>
                    <a:pt x="4513" y="4334"/>
                    <a:pt x="4608" y="4287"/>
                  </a:cubicBezTo>
                  <a:cubicBezTo>
                    <a:pt x="4739" y="4215"/>
                    <a:pt x="4870" y="4132"/>
                    <a:pt x="5025" y="4037"/>
                  </a:cubicBezTo>
                  <a:cubicBezTo>
                    <a:pt x="4822" y="3965"/>
                    <a:pt x="4822" y="3965"/>
                    <a:pt x="4834" y="3787"/>
                  </a:cubicBezTo>
                  <a:lnTo>
                    <a:pt x="4834" y="3787"/>
                  </a:lnTo>
                  <a:cubicBezTo>
                    <a:pt x="4896" y="3813"/>
                    <a:pt x="4947" y="3825"/>
                    <a:pt x="4990" y="3825"/>
                  </a:cubicBezTo>
                  <a:cubicBezTo>
                    <a:pt x="5213" y="3825"/>
                    <a:pt x="5192" y="3502"/>
                    <a:pt x="5322" y="3382"/>
                  </a:cubicBezTo>
                  <a:cubicBezTo>
                    <a:pt x="5393" y="3439"/>
                    <a:pt x="5456" y="3505"/>
                    <a:pt x="5516" y="3505"/>
                  </a:cubicBezTo>
                  <a:cubicBezTo>
                    <a:pt x="5555" y="3505"/>
                    <a:pt x="5594" y="3475"/>
                    <a:pt x="5632" y="3394"/>
                  </a:cubicBezTo>
                  <a:cubicBezTo>
                    <a:pt x="5656" y="3346"/>
                    <a:pt x="5644" y="3239"/>
                    <a:pt x="5679" y="3227"/>
                  </a:cubicBezTo>
                  <a:cubicBezTo>
                    <a:pt x="6060" y="3096"/>
                    <a:pt x="6096" y="2763"/>
                    <a:pt x="6168" y="2429"/>
                  </a:cubicBezTo>
                  <a:cubicBezTo>
                    <a:pt x="6263" y="2501"/>
                    <a:pt x="6334" y="2549"/>
                    <a:pt x="6358" y="2560"/>
                  </a:cubicBezTo>
                  <a:cubicBezTo>
                    <a:pt x="6461" y="2481"/>
                    <a:pt x="6552" y="2357"/>
                    <a:pt x="6623" y="2357"/>
                  </a:cubicBezTo>
                  <a:cubicBezTo>
                    <a:pt x="6626" y="2357"/>
                    <a:pt x="6629" y="2358"/>
                    <a:pt x="6632" y="2358"/>
                  </a:cubicBezTo>
                  <a:cubicBezTo>
                    <a:pt x="6650" y="2360"/>
                    <a:pt x="6666" y="2362"/>
                    <a:pt x="6679" y="2362"/>
                  </a:cubicBezTo>
                  <a:cubicBezTo>
                    <a:pt x="6870" y="2362"/>
                    <a:pt x="6629" y="2142"/>
                    <a:pt x="6763" y="2120"/>
                  </a:cubicBezTo>
                  <a:cubicBezTo>
                    <a:pt x="7013" y="2084"/>
                    <a:pt x="7049" y="1822"/>
                    <a:pt x="7203" y="1703"/>
                  </a:cubicBezTo>
                  <a:cubicBezTo>
                    <a:pt x="7346" y="1584"/>
                    <a:pt x="7501" y="1501"/>
                    <a:pt x="7656" y="1406"/>
                  </a:cubicBezTo>
                  <a:cubicBezTo>
                    <a:pt x="7632" y="1370"/>
                    <a:pt x="7596" y="1310"/>
                    <a:pt x="7549" y="1239"/>
                  </a:cubicBezTo>
                  <a:cubicBezTo>
                    <a:pt x="7751" y="1167"/>
                    <a:pt x="7989" y="1191"/>
                    <a:pt x="8049" y="929"/>
                  </a:cubicBezTo>
                  <a:lnTo>
                    <a:pt x="8049" y="929"/>
                  </a:lnTo>
                  <a:cubicBezTo>
                    <a:pt x="7953" y="953"/>
                    <a:pt x="7870" y="965"/>
                    <a:pt x="7775" y="977"/>
                  </a:cubicBezTo>
                  <a:cubicBezTo>
                    <a:pt x="7775" y="965"/>
                    <a:pt x="7763" y="941"/>
                    <a:pt x="7763" y="917"/>
                  </a:cubicBezTo>
                  <a:cubicBezTo>
                    <a:pt x="7953" y="822"/>
                    <a:pt x="8144" y="727"/>
                    <a:pt x="8382" y="608"/>
                  </a:cubicBezTo>
                  <a:cubicBezTo>
                    <a:pt x="8168" y="429"/>
                    <a:pt x="8585" y="191"/>
                    <a:pt x="82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11"/>
            <p:cNvSpPr/>
            <p:nvPr/>
          </p:nvSpPr>
          <p:spPr>
            <a:xfrm rot="2049276">
              <a:off x="4281275" y="3521749"/>
              <a:ext cx="178095" cy="161813"/>
            </a:xfrm>
            <a:custGeom>
              <a:rect b="b" l="l" r="r" t="t"/>
              <a:pathLst>
                <a:path extrusionOk="0" h="6966" w="7656">
                  <a:moveTo>
                    <a:pt x="7430" y="0"/>
                  </a:moveTo>
                  <a:cubicBezTo>
                    <a:pt x="7227" y="119"/>
                    <a:pt x="7120" y="286"/>
                    <a:pt x="6894" y="322"/>
                  </a:cubicBezTo>
                  <a:cubicBezTo>
                    <a:pt x="6751" y="346"/>
                    <a:pt x="6561" y="548"/>
                    <a:pt x="6537" y="691"/>
                  </a:cubicBezTo>
                  <a:cubicBezTo>
                    <a:pt x="6525" y="834"/>
                    <a:pt x="6453" y="881"/>
                    <a:pt x="6382" y="941"/>
                  </a:cubicBezTo>
                  <a:cubicBezTo>
                    <a:pt x="6144" y="1167"/>
                    <a:pt x="5763" y="1179"/>
                    <a:pt x="5596" y="1536"/>
                  </a:cubicBezTo>
                  <a:cubicBezTo>
                    <a:pt x="5549" y="1632"/>
                    <a:pt x="5299" y="1596"/>
                    <a:pt x="5179" y="1691"/>
                  </a:cubicBezTo>
                  <a:cubicBezTo>
                    <a:pt x="5072" y="1774"/>
                    <a:pt x="5060" y="1977"/>
                    <a:pt x="4941" y="2048"/>
                  </a:cubicBezTo>
                  <a:cubicBezTo>
                    <a:pt x="4751" y="2179"/>
                    <a:pt x="4477" y="2203"/>
                    <a:pt x="4441" y="2501"/>
                  </a:cubicBezTo>
                  <a:cubicBezTo>
                    <a:pt x="4425" y="2497"/>
                    <a:pt x="4410" y="2495"/>
                    <a:pt x="4395" y="2495"/>
                  </a:cubicBezTo>
                  <a:cubicBezTo>
                    <a:pt x="4224" y="2495"/>
                    <a:pt x="4199" y="2742"/>
                    <a:pt x="4001" y="2775"/>
                  </a:cubicBezTo>
                  <a:cubicBezTo>
                    <a:pt x="3751" y="2810"/>
                    <a:pt x="3644" y="3132"/>
                    <a:pt x="3394" y="3239"/>
                  </a:cubicBezTo>
                  <a:cubicBezTo>
                    <a:pt x="3310" y="3275"/>
                    <a:pt x="3274" y="3441"/>
                    <a:pt x="3191" y="3501"/>
                  </a:cubicBezTo>
                  <a:cubicBezTo>
                    <a:pt x="2989" y="3644"/>
                    <a:pt x="2893" y="3894"/>
                    <a:pt x="2643" y="4001"/>
                  </a:cubicBezTo>
                  <a:cubicBezTo>
                    <a:pt x="2501" y="4060"/>
                    <a:pt x="2370" y="4203"/>
                    <a:pt x="2262" y="4334"/>
                  </a:cubicBezTo>
                  <a:cubicBezTo>
                    <a:pt x="2227" y="4382"/>
                    <a:pt x="2310" y="4489"/>
                    <a:pt x="2179" y="4549"/>
                  </a:cubicBezTo>
                  <a:cubicBezTo>
                    <a:pt x="2012" y="4644"/>
                    <a:pt x="1822" y="4751"/>
                    <a:pt x="1762" y="4906"/>
                  </a:cubicBezTo>
                  <a:cubicBezTo>
                    <a:pt x="1667" y="5096"/>
                    <a:pt x="1477" y="5144"/>
                    <a:pt x="1369" y="5287"/>
                  </a:cubicBezTo>
                  <a:cubicBezTo>
                    <a:pt x="1155" y="5573"/>
                    <a:pt x="881" y="5811"/>
                    <a:pt x="643" y="6073"/>
                  </a:cubicBezTo>
                  <a:cubicBezTo>
                    <a:pt x="679" y="6120"/>
                    <a:pt x="727" y="6192"/>
                    <a:pt x="810" y="6299"/>
                  </a:cubicBezTo>
                  <a:cubicBezTo>
                    <a:pt x="667" y="6275"/>
                    <a:pt x="584" y="6263"/>
                    <a:pt x="488" y="6251"/>
                  </a:cubicBezTo>
                  <a:cubicBezTo>
                    <a:pt x="429" y="6370"/>
                    <a:pt x="381" y="6608"/>
                    <a:pt x="286" y="6620"/>
                  </a:cubicBezTo>
                  <a:cubicBezTo>
                    <a:pt x="84" y="6668"/>
                    <a:pt x="60" y="6787"/>
                    <a:pt x="0" y="6966"/>
                  </a:cubicBezTo>
                  <a:cubicBezTo>
                    <a:pt x="42" y="6960"/>
                    <a:pt x="72" y="6960"/>
                    <a:pt x="94" y="6960"/>
                  </a:cubicBezTo>
                  <a:cubicBezTo>
                    <a:pt x="116" y="6960"/>
                    <a:pt x="131" y="6960"/>
                    <a:pt x="143" y="6954"/>
                  </a:cubicBezTo>
                  <a:cubicBezTo>
                    <a:pt x="524" y="6716"/>
                    <a:pt x="893" y="6465"/>
                    <a:pt x="1274" y="6227"/>
                  </a:cubicBezTo>
                  <a:cubicBezTo>
                    <a:pt x="1298" y="6204"/>
                    <a:pt x="1346" y="6144"/>
                    <a:pt x="1346" y="6120"/>
                  </a:cubicBezTo>
                  <a:cubicBezTo>
                    <a:pt x="1298" y="5965"/>
                    <a:pt x="1381" y="5930"/>
                    <a:pt x="1512" y="5906"/>
                  </a:cubicBezTo>
                  <a:cubicBezTo>
                    <a:pt x="1572" y="5906"/>
                    <a:pt x="1631" y="5834"/>
                    <a:pt x="1679" y="5787"/>
                  </a:cubicBezTo>
                  <a:cubicBezTo>
                    <a:pt x="1810" y="5644"/>
                    <a:pt x="1905" y="5406"/>
                    <a:pt x="2060" y="5358"/>
                  </a:cubicBezTo>
                  <a:cubicBezTo>
                    <a:pt x="2261" y="5305"/>
                    <a:pt x="2255" y="5009"/>
                    <a:pt x="2459" y="5009"/>
                  </a:cubicBezTo>
                  <a:cubicBezTo>
                    <a:pt x="2485" y="5009"/>
                    <a:pt x="2514" y="5014"/>
                    <a:pt x="2548" y="5025"/>
                  </a:cubicBezTo>
                  <a:cubicBezTo>
                    <a:pt x="2584" y="4811"/>
                    <a:pt x="2786" y="4763"/>
                    <a:pt x="2929" y="4656"/>
                  </a:cubicBezTo>
                  <a:cubicBezTo>
                    <a:pt x="2853" y="4470"/>
                    <a:pt x="2957" y="4404"/>
                    <a:pt x="3095" y="4404"/>
                  </a:cubicBezTo>
                  <a:cubicBezTo>
                    <a:pt x="3107" y="4404"/>
                    <a:pt x="3119" y="4405"/>
                    <a:pt x="3132" y="4406"/>
                  </a:cubicBezTo>
                  <a:cubicBezTo>
                    <a:pt x="3429" y="4406"/>
                    <a:pt x="3489" y="4144"/>
                    <a:pt x="3620" y="3977"/>
                  </a:cubicBezTo>
                  <a:cubicBezTo>
                    <a:pt x="3691" y="3894"/>
                    <a:pt x="3691" y="3763"/>
                    <a:pt x="3846" y="3739"/>
                  </a:cubicBezTo>
                  <a:cubicBezTo>
                    <a:pt x="3906" y="3727"/>
                    <a:pt x="3965" y="3668"/>
                    <a:pt x="4013" y="3620"/>
                  </a:cubicBezTo>
                  <a:cubicBezTo>
                    <a:pt x="4072" y="3560"/>
                    <a:pt x="4132" y="3489"/>
                    <a:pt x="4191" y="3429"/>
                  </a:cubicBezTo>
                  <a:cubicBezTo>
                    <a:pt x="4501" y="3120"/>
                    <a:pt x="4953" y="2953"/>
                    <a:pt x="5096" y="2489"/>
                  </a:cubicBezTo>
                  <a:cubicBezTo>
                    <a:pt x="5120" y="2429"/>
                    <a:pt x="5215" y="2358"/>
                    <a:pt x="5287" y="2358"/>
                  </a:cubicBezTo>
                  <a:cubicBezTo>
                    <a:pt x="5331" y="2358"/>
                    <a:pt x="5373" y="2370"/>
                    <a:pt x="5408" y="2370"/>
                  </a:cubicBezTo>
                  <a:cubicBezTo>
                    <a:pt x="5456" y="2370"/>
                    <a:pt x="5489" y="2346"/>
                    <a:pt x="5489" y="2227"/>
                  </a:cubicBezTo>
                  <a:cubicBezTo>
                    <a:pt x="5489" y="2191"/>
                    <a:pt x="5680" y="2144"/>
                    <a:pt x="5775" y="2084"/>
                  </a:cubicBezTo>
                  <a:cubicBezTo>
                    <a:pt x="5822" y="2060"/>
                    <a:pt x="5870" y="2013"/>
                    <a:pt x="5858" y="1977"/>
                  </a:cubicBezTo>
                  <a:cubicBezTo>
                    <a:pt x="5834" y="1691"/>
                    <a:pt x="6049" y="1727"/>
                    <a:pt x="6215" y="1715"/>
                  </a:cubicBezTo>
                  <a:cubicBezTo>
                    <a:pt x="6203" y="1632"/>
                    <a:pt x="6203" y="1548"/>
                    <a:pt x="6192" y="1393"/>
                  </a:cubicBezTo>
                  <a:lnTo>
                    <a:pt x="6192" y="1393"/>
                  </a:lnTo>
                  <a:cubicBezTo>
                    <a:pt x="6234" y="1405"/>
                    <a:pt x="6272" y="1411"/>
                    <a:pt x="6307" y="1411"/>
                  </a:cubicBezTo>
                  <a:cubicBezTo>
                    <a:pt x="6578" y="1411"/>
                    <a:pt x="6607" y="1071"/>
                    <a:pt x="6787" y="965"/>
                  </a:cubicBezTo>
                  <a:cubicBezTo>
                    <a:pt x="6858" y="1024"/>
                    <a:pt x="6894" y="1048"/>
                    <a:pt x="6965" y="1096"/>
                  </a:cubicBezTo>
                  <a:cubicBezTo>
                    <a:pt x="7001" y="667"/>
                    <a:pt x="7477" y="739"/>
                    <a:pt x="7656" y="393"/>
                  </a:cubicBezTo>
                  <a:cubicBezTo>
                    <a:pt x="7596" y="274"/>
                    <a:pt x="7513" y="143"/>
                    <a:pt x="74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11"/>
            <p:cNvSpPr/>
            <p:nvPr/>
          </p:nvSpPr>
          <p:spPr>
            <a:xfrm rot="2049276">
              <a:off x="4036917" y="2810093"/>
              <a:ext cx="109425" cy="125320"/>
            </a:xfrm>
            <a:custGeom>
              <a:rect b="b" l="l" r="r" t="t"/>
              <a:pathLst>
                <a:path extrusionOk="0" h="5395" w="4704">
                  <a:moveTo>
                    <a:pt x="4228" y="1"/>
                  </a:moveTo>
                  <a:cubicBezTo>
                    <a:pt x="3870" y="1"/>
                    <a:pt x="3597" y="156"/>
                    <a:pt x="3478" y="549"/>
                  </a:cubicBezTo>
                  <a:cubicBezTo>
                    <a:pt x="3454" y="644"/>
                    <a:pt x="3347" y="703"/>
                    <a:pt x="3287" y="787"/>
                  </a:cubicBezTo>
                  <a:cubicBezTo>
                    <a:pt x="3192" y="894"/>
                    <a:pt x="3108" y="1001"/>
                    <a:pt x="3025" y="1108"/>
                  </a:cubicBezTo>
                  <a:cubicBezTo>
                    <a:pt x="2835" y="1370"/>
                    <a:pt x="2632" y="1620"/>
                    <a:pt x="2442" y="1870"/>
                  </a:cubicBezTo>
                  <a:cubicBezTo>
                    <a:pt x="2418" y="1906"/>
                    <a:pt x="2370" y="1942"/>
                    <a:pt x="2382" y="1965"/>
                  </a:cubicBezTo>
                  <a:cubicBezTo>
                    <a:pt x="2394" y="2180"/>
                    <a:pt x="2239" y="2275"/>
                    <a:pt x="2120" y="2394"/>
                  </a:cubicBezTo>
                  <a:cubicBezTo>
                    <a:pt x="1977" y="2549"/>
                    <a:pt x="1823" y="2704"/>
                    <a:pt x="1787" y="2942"/>
                  </a:cubicBezTo>
                  <a:cubicBezTo>
                    <a:pt x="1787" y="3013"/>
                    <a:pt x="1692" y="3085"/>
                    <a:pt x="1632" y="3156"/>
                  </a:cubicBezTo>
                  <a:cubicBezTo>
                    <a:pt x="1584" y="3239"/>
                    <a:pt x="1489" y="3299"/>
                    <a:pt x="1465" y="3382"/>
                  </a:cubicBezTo>
                  <a:cubicBezTo>
                    <a:pt x="1346" y="3775"/>
                    <a:pt x="1108" y="4073"/>
                    <a:pt x="811" y="4347"/>
                  </a:cubicBezTo>
                  <a:cubicBezTo>
                    <a:pt x="668" y="4490"/>
                    <a:pt x="549" y="4680"/>
                    <a:pt x="406" y="4835"/>
                  </a:cubicBezTo>
                  <a:cubicBezTo>
                    <a:pt x="370" y="4882"/>
                    <a:pt x="334" y="4918"/>
                    <a:pt x="287" y="4930"/>
                  </a:cubicBezTo>
                  <a:cubicBezTo>
                    <a:pt x="25" y="5013"/>
                    <a:pt x="1" y="5204"/>
                    <a:pt x="13" y="5394"/>
                  </a:cubicBezTo>
                  <a:cubicBezTo>
                    <a:pt x="191" y="5347"/>
                    <a:pt x="358" y="5299"/>
                    <a:pt x="430" y="5275"/>
                  </a:cubicBezTo>
                  <a:cubicBezTo>
                    <a:pt x="668" y="5002"/>
                    <a:pt x="846" y="4799"/>
                    <a:pt x="1037" y="4573"/>
                  </a:cubicBezTo>
                  <a:cubicBezTo>
                    <a:pt x="1094" y="4614"/>
                    <a:pt x="1150" y="4634"/>
                    <a:pt x="1200" y="4634"/>
                  </a:cubicBezTo>
                  <a:cubicBezTo>
                    <a:pt x="1293" y="4634"/>
                    <a:pt x="1362" y="4563"/>
                    <a:pt x="1370" y="4430"/>
                  </a:cubicBezTo>
                  <a:cubicBezTo>
                    <a:pt x="1394" y="4228"/>
                    <a:pt x="1573" y="4132"/>
                    <a:pt x="1620" y="3966"/>
                  </a:cubicBezTo>
                  <a:cubicBezTo>
                    <a:pt x="1894" y="3954"/>
                    <a:pt x="1894" y="3656"/>
                    <a:pt x="2049" y="3537"/>
                  </a:cubicBezTo>
                  <a:cubicBezTo>
                    <a:pt x="2168" y="3442"/>
                    <a:pt x="2204" y="3287"/>
                    <a:pt x="2370" y="3204"/>
                  </a:cubicBezTo>
                  <a:cubicBezTo>
                    <a:pt x="2573" y="3085"/>
                    <a:pt x="2692" y="2847"/>
                    <a:pt x="2870" y="2680"/>
                  </a:cubicBezTo>
                  <a:cubicBezTo>
                    <a:pt x="2978" y="2573"/>
                    <a:pt x="2835" y="2418"/>
                    <a:pt x="2906" y="2394"/>
                  </a:cubicBezTo>
                  <a:cubicBezTo>
                    <a:pt x="3180" y="2323"/>
                    <a:pt x="3204" y="2025"/>
                    <a:pt x="3406" y="1882"/>
                  </a:cubicBezTo>
                  <a:cubicBezTo>
                    <a:pt x="3585" y="1763"/>
                    <a:pt x="3620" y="1442"/>
                    <a:pt x="3787" y="1334"/>
                  </a:cubicBezTo>
                  <a:cubicBezTo>
                    <a:pt x="4001" y="1203"/>
                    <a:pt x="3966" y="870"/>
                    <a:pt x="4251" y="846"/>
                  </a:cubicBezTo>
                  <a:cubicBezTo>
                    <a:pt x="4275" y="846"/>
                    <a:pt x="4311" y="799"/>
                    <a:pt x="4299" y="775"/>
                  </a:cubicBezTo>
                  <a:cubicBezTo>
                    <a:pt x="4251" y="501"/>
                    <a:pt x="4454" y="441"/>
                    <a:pt x="4644" y="358"/>
                  </a:cubicBezTo>
                  <a:cubicBezTo>
                    <a:pt x="4680" y="346"/>
                    <a:pt x="4692" y="263"/>
                    <a:pt x="4704" y="227"/>
                  </a:cubicBezTo>
                  <a:cubicBezTo>
                    <a:pt x="4537" y="144"/>
                    <a:pt x="4394" y="84"/>
                    <a:pt x="42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11"/>
            <p:cNvSpPr/>
            <p:nvPr/>
          </p:nvSpPr>
          <p:spPr>
            <a:xfrm rot="2049276">
              <a:off x="4317867" y="3593326"/>
              <a:ext cx="137107" cy="117794"/>
            </a:xfrm>
            <a:custGeom>
              <a:rect b="b" l="l" r="r" t="t"/>
              <a:pathLst>
                <a:path extrusionOk="0" h="5071" w="5894">
                  <a:moveTo>
                    <a:pt x="5399" y="1"/>
                  </a:moveTo>
                  <a:cubicBezTo>
                    <a:pt x="5319" y="1"/>
                    <a:pt x="5245" y="49"/>
                    <a:pt x="5144" y="141"/>
                  </a:cubicBezTo>
                  <a:cubicBezTo>
                    <a:pt x="4882" y="367"/>
                    <a:pt x="4560" y="522"/>
                    <a:pt x="4382" y="855"/>
                  </a:cubicBezTo>
                  <a:cubicBezTo>
                    <a:pt x="4322" y="951"/>
                    <a:pt x="4179" y="986"/>
                    <a:pt x="4060" y="1034"/>
                  </a:cubicBezTo>
                  <a:cubicBezTo>
                    <a:pt x="4059" y="1035"/>
                    <a:pt x="4057" y="1035"/>
                    <a:pt x="4055" y="1035"/>
                  </a:cubicBezTo>
                  <a:cubicBezTo>
                    <a:pt x="4030" y="1035"/>
                    <a:pt x="3984" y="959"/>
                    <a:pt x="3918" y="903"/>
                  </a:cubicBezTo>
                  <a:cubicBezTo>
                    <a:pt x="3870" y="986"/>
                    <a:pt x="3787" y="1046"/>
                    <a:pt x="3763" y="1129"/>
                  </a:cubicBezTo>
                  <a:cubicBezTo>
                    <a:pt x="3751" y="1224"/>
                    <a:pt x="3787" y="1332"/>
                    <a:pt x="3798" y="1427"/>
                  </a:cubicBezTo>
                  <a:cubicBezTo>
                    <a:pt x="3596" y="1510"/>
                    <a:pt x="3382" y="1546"/>
                    <a:pt x="3239" y="1665"/>
                  </a:cubicBezTo>
                  <a:cubicBezTo>
                    <a:pt x="3096" y="1796"/>
                    <a:pt x="3036" y="1998"/>
                    <a:pt x="2941" y="2177"/>
                  </a:cubicBezTo>
                  <a:cubicBezTo>
                    <a:pt x="2870" y="2129"/>
                    <a:pt x="2798" y="2082"/>
                    <a:pt x="2775" y="2058"/>
                  </a:cubicBezTo>
                  <a:cubicBezTo>
                    <a:pt x="2560" y="2236"/>
                    <a:pt x="2358" y="2403"/>
                    <a:pt x="2143" y="2582"/>
                  </a:cubicBezTo>
                  <a:cubicBezTo>
                    <a:pt x="2227" y="2629"/>
                    <a:pt x="2286" y="2677"/>
                    <a:pt x="2334" y="2713"/>
                  </a:cubicBezTo>
                  <a:cubicBezTo>
                    <a:pt x="2263" y="2784"/>
                    <a:pt x="2179" y="2856"/>
                    <a:pt x="2108" y="2915"/>
                  </a:cubicBezTo>
                  <a:cubicBezTo>
                    <a:pt x="1994" y="2848"/>
                    <a:pt x="1930" y="2810"/>
                    <a:pt x="1890" y="2810"/>
                  </a:cubicBezTo>
                  <a:cubicBezTo>
                    <a:pt x="1839" y="2810"/>
                    <a:pt x="1830" y="2874"/>
                    <a:pt x="1810" y="3022"/>
                  </a:cubicBezTo>
                  <a:cubicBezTo>
                    <a:pt x="1798" y="3094"/>
                    <a:pt x="1786" y="3177"/>
                    <a:pt x="1739" y="3225"/>
                  </a:cubicBezTo>
                  <a:cubicBezTo>
                    <a:pt x="1580" y="3362"/>
                    <a:pt x="1450" y="3556"/>
                    <a:pt x="1222" y="3556"/>
                  </a:cubicBezTo>
                  <a:cubicBezTo>
                    <a:pt x="1194" y="3556"/>
                    <a:pt x="1163" y="3553"/>
                    <a:pt x="1131" y="3546"/>
                  </a:cubicBezTo>
                  <a:lnTo>
                    <a:pt x="1131" y="3546"/>
                  </a:lnTo>
                  <a:cubicBezTo>
                    <a:pt x="1143" y="3630"/>
                    <a:pt x="1167" y="3737"/>
                    <a:pt x="1143" y="3749"/>
                  </a:cubicBezTo>
                  <a:cubicBezTo>
                    <a:pt x="965" y="3856"/>
                    <a:pt x="762" y="3939"/>
                    <a:pt x="572" y="4034"/>
                  </a:cubicBezTo>
                  <a:cubicBezTo>
                    <a:pt x="596" y="4130"/>
                    <a:pt x="619" y="4225"/>
                    <a:pt x="643" y="4284"/>
                  </a:cubicBezTo>
                  <a:cubicBezTo>
                    <a:pt x="489" y="4392"/>
                    <a:pt x="322" y="4451"/>
                    <a:pt x="238" y="4570"/>
                  </a:cubicBezTo>
                  <a:cubicBezTo>
                    <a:pt x="131" y="4701"/>
                    <a:pt x="0" y="4868"/>
                    <a:pt x="48" y="5070"/>
                  </a:cubicBezTo>
                  <a:cubicBezTo>
                    <a:pt x="381" y="4987"/>
                    <a:pt x="381" y="4987"/>
                    <a:pt x="548" y="4773"/>
                  </a:cubicBezTo>
                  <a:cubicBezTo>
                    <a:pt x="608" y="4689"/>
                    <a:pt x="691" y="4618"/>
                    <a:pt x="786" y="4558"/>
                  </a:cubicBezTo>
                  <a:cubicBezTo>
                    <a:pt x="917" y="4451"/>
                    <a:pt x="1072" y="4380"/>
                    <a:pt x="1203" y="4272"/>
                  </a:cubicBezTo>
                  <a:cubicBezTo>
                    <a:pt x="1346" y="4177"/>
                    <a:pt x="1453" y="4022"/>
                    <a:pt x="1608" y="3963"/>
                  </a:cubicBezTo>
                  <a:cubicBezTo>
                    <a:pt x="1762" y="3891"/>
                    <a:pt x="1786" y="3713"/>
                    <a:pt x="1953" y="3641"/>
                  </a:cubicBezTo>
                  <a:cubicBezTo>
                    <a:pt x="2084" y="3594"/>
                    <a:pt x="2167" y="3403"/>
                    <a:pt x="2298" y="3296"/>
                  </a:cubicBezTo>
                  <a:cubicBezTo>
                    <a:pt x="2429" y="3189"/>
                    <a:pt x="2632" y="3129"/>
                    <a:pt x="2739" y="2998"/>
                  </a:cubicBezTo>
                  <a:cubicBezTo>
                    <a:pt x="3072" y="2606"/>
                    <a:pt x="3489" y="2308"/>
                    <a:pt x="3870" y="1986"/>
                  </a:cubicBezTo>
                  <a:cubicBezTo>
                    <a:pt x="4263" y="1653"/>
                    <a:pt x="4680" y="1367"/>
                    <a:pt x="5049" y="1022"/>
                  </a:cubicBezTo>
                  <a:cubicBezTo>
                    <a:pt x="5203" y="891"/>
                    <a:pt x="5346" y="760"/>
                    <a:pt x="5513" y="653"/>
                  </a:cubicBezTo>
                  <a:cubicBezTo>
                    <a:pt x="5656" y="570"/>
                    <a:pt x="5763" y="439"/>
                    <a:pt x="5894" y="331"/>
                  </a:cubicBezTo>
                  <a:cubicBezTo>
                    <a:pt x="5646" y="105"/>
                    <a:pt x="5516" y="1"/>
                    <a:pt x="539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11"/>
            <p:cNvSpPr/>
            <p:nvPr/>
          </p:nvSpPr>
          <p:spPr>
            <a:xfrm rot="2049276">
              <a:off x="4017687" y="3240291"/>
              <a:ext cx="106936" cy="101719"/>
            </a:xfrm>
            <a:custGeom>
              <a:rect b="b" l="l" r="r" t="t"/>
              <a:pathLst>
                <a:path extrusionOk="0" h="4379" w="4597">
                  <a:moveTo>
                    <a:pt x="4584" y="1"/>
                  </a:moveTo>
                  <a:lnTo>
                    <a:pt x="4584" y="1"/>
                  </a:lnTo>
                  <a:cubicBezTo>
                    <a:pt x="4465" y="60"/>
                    <a:pt x="4382" y="108"/>
                    <a:pt x="4298" y="167"/>
                  </a:cubicBezTo>
                  <a:cubicBezTo>
                    <a:pt x="4037" y="358"/>
                    <a:pt x="3775" y="584"/>
                    <a:pt x="3489" y="739"/>
                  </a:cubicBezTo>
                  <a:cubicBezTo>
                    <a:pt x="3179" y="917"/>
                    <a:pt x="2941" y="1132"/>
                    <a:pt x="2870" y="1501"/>
                  </a:cubicBezTo>
                  <a:cubicBezTo>
                    <a:pt x="2786" y="1441"/>
                    <a:pt x="2715" y="1406"/>
                    <a:pt x="2620" y="1334"/>
                  </a:cubicBezTo>
                  <a:lnTo>
                    <a:pt x="2620" y="1334"/>
                  </a:lnTo>
                  <a:cubicBezTo>
                    <a:pt x="2632" y="1584"/>
                    <a:pt x="2513" y="1715"/>
                    <a:pt x="2346" y="1822"/>
                  </a:cubicBezTo>
                  <a:cubicBezTo>
                    <a:pt x="2108" y="1989"/>
                    <a:pt x="1893" y="2179"/>
                    <a:pt x="1679" y="2346"/>
                  </a:cubicBezTo>
                  <a:cubicBezTo>
                    <a:pt x="1703" y="2453"/>
                    <a:pt x="1715" y="2525"/>
                    <a:pt x="1739" y="2632"/>
                  </a:cubicBezTo>
                  <a:cubicBezTo>
                    <a:pt x="1596" y="2584"/>
                    <a:pt x="1501" y="2549"/>
                    <a:pt x="1370" y="2501"/>
                  </a:cubicBezTo>
                  <a:lnTo>
                    <a:pt x="1370" y="2501"/>
                  </a:lnTo>
                  <a:cubicBezTo>
                    <a:pt x="1393" y="2620"/>
                    <a:pt x="1405" y="2691"/>
                    <a:pt x="1429" y="2799"/>
                  </a:cubicBezTo>
                  <a:cubicBezTo>
                    <a:pt x="1334" y="2846"/>
                    <a:pt x="1250" y="2799"/>
                    <a:pt x="1155" y="2906"/>
                  </a:cubicBezTo>
                  <a:cubicBezTo>
                    <a:pt x="917" y="3180"/>
                    <a:pt x="655" y="3453"/>
                    <a:pt x="358" y="3668"/>
                  </a:cubicBezTo>
                  <a:cubicBezTo>
                    <a:pt x="131" y="3846"/>
                    <a:pt x="0" y="4013"/>
                    <a:pt x="84" y="4287"/>
                  </a:cubicBezTo>
                  <a:cubicBezTo>
                    <a:pt x="238" y="4346"/>
                    <a:pt x="347" y="4379"/>
                    <a:pt x="437" y="4379"/>
                  </a:cubicBezTo>
                  <a:cubicBezTo>
                    <a:pt x="585" y="4379"/>
                    <a:pt x="683" y="4291"/>
                    <a:pt x="846" y="4084"/>
                  </a:cubicBezTo>
                  <a:cubicBezTo>
                    <a:pt x="929" y="3977"/>
                    <a:pt x="1024" y="3882"/>
                    <a:pt x="1120" y="3787"/>
                  </a:cubicBezTo>
                  <a:cubicBezTo>
                    <a:pt x="1274" y="3632"/>
                    <a:pt x="1477" y="3513"/>
                    <a:pt x="1596" y="3334"/>
                  </a:cubicBezTo>
                  <a:cubicBezTo>
                    <a:pt x="1727" y="3156"/>
                    <a:pt x="1965" y="3096"/>
                    <a:pt x="2060" y="2906"/>
                  </a:cubicBezTo>
                  <a:cubicBezTo>
                    <a:pt x="2239" y="2549"/>
                    <a:pt x="2572" y="2346"/>
                    <a:pt x="2822" y="2049"/>
                  </a:cubicBezTo>
                  <a:cubicBezTo>
                    <a:pt x="3036" y="1810"/>
                    <a:pt x="3298" y="1584"/>
                    <a:pt x="3501" y="1334"/>
                  </a:cubicBezTo>
                  <a:cubicBezTo>
                    <a:pt x="3834" y="906"/>
                    <a:pt x="4156" y="489"/>
                    <a:pt x="4572" y="144"/>
                  </a:cubicBezTo>
                  <a:cubicBezTo>
                    <a:pt x="4596" y="132"/>
                    <a:pt x="4584" y="84"/>
                    <a:pt x="458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11"/>
            <p:cNvSpPr/>
            <p:nvPr/>
          </p:nvSpPr>
          <p:spPr>
            <a:xfrm rot="2049276">
              <a:off x="4036519" y="2795372"/>
              <a:ext cx="77300" cy="78305"/>
            </a:xfrm>
            <a:custGeom>
              <a:rect b="b" l="l" r="r" t="t"/>
              <a:pathLst>
                <a:path extrusionOk="0" h="3371" w="3323">
                  <a:moveTo>
                    <a:pt x="3048" y="1"/>
                  </a:moveTo>
                  <a:cubicBezTo>
                    <a:pt x="2834" y="132"/>
                    <a:pt x="2656" y="239"/>
                    <a:pt x="2429" y="370"/>
                  </a:cubicBezTo>
                  <a:cubicBezTo>
                    <a:pt x="2417" y="405"/>
                    <a:pt x="2394" y="513"/>
                    <a:pt x="2370" y="620"/>
                  </a:cubicBezTo>
                  <a:cubicBezTo>
                    <a:pt x="2251" y="643"/>
                    <a:pt x="2144" y="667"/>
                    <a:pt x="2108" y="667"/>
                  </a:cubicBezTo>
                  <a:cubicBezTo>
                    <a:pt x="1905" y="894"/>
                    <a:pt x="1739" y="1072"/>
                    <a:pt x="1596" y="1263"/>
                  </a:cubicBezTo>
                  <a:cubicBezTo>
                    <a:pt x="1405" y="1513"/>
                    <a:pt x="1108" y="1691"/>
                    <a:pt x="1084" y="2060"/>
                  </a:cubicBezTo>
                  <a:cubicBezTo>
                    <a:pt x="1072" y="2120"/>
                    <a:pt x="1024" y="2179"/>
                    <a:pt x="977" y="2215"/>
                  </a:cubicBezTo>
                  <a:cubicBezTo>
                    <a:pt x="655" y="2513"/>
                    <a:pt x="334" y="2822"/>
                    <a:pt x="0" y="3132"/>
                  </a:cubicBezTo>
                  <a:cubicBezTo>
                    <a:pt x="108" y="3203"/>
                    <a:pt x="203" y="3275"/>
                    <a:pt x="358" y="3370"/>
                  </a:cubicBezTo>
                  <a:cubicBezTo>
                    <a:pt x="477" y="3227"/>
                    <a:pt x="655" y="3096"/>
                    <a:pt x="703" y="2941"/>
                  </a:cubicBezTo>
                  <a:cubicBezTo>
                    <a:pt x="762" y="2727"/>
                    <a:pt x="881" y="2596"/>
                    <a:pt x="1001" y="2489"/>
                  </a:cubicBezTo>
                  <a:cubicBezTo>
                    <a:pt x="1143" y="2501"/>
                    <a:pt x="1227" y="2501"/>
                    <a:pt x="1334" y="2513"/>
                  </a:cubicBezTo>
                  <a:lnTo>
                    <a:pt x="1334" y="2334"/>
                  </a:lnTo>
                  <a:cubicBezTo>
                    <a:pt x="1465" y="2263"/>
                    <a:pt x="1584" y="2203"/>
                    <a:pt x="1703" y="2120"/>
                  </a:cubicBezTo>
                  <a:cubicBezTo>
                    <a:pt x="1834" y="2037"/>
                    <a:pt x="1953" y="1929"/>
                    <a:pt x="2072" y="1822"/>
                  </a:cubicBezTo>
                  <a:cubicBezTo>
                    <a:pt x="2036" y="1786"/>
                    <a:pt x="1977" y="1739"/>
                    <a:pt x="1989" y="1739"/>
                  </a:cubicBezTo>
                  <a:cubicBezTo>
                    <a:pt x="2132" y="1548"/>
                    <a:pt x="2322" y="1394"/>
                    <a:pt x="2501" y="1263"/>
                  </a:cubicBezTo>
                  <a:cubicBezTo>
                    <a:pt x="2691" y="1132"/>
                    <a:pt x="2822" y="977"/>
                    <a:pt x="2989" y="834"/>
                  </a:cubicBezTo>
                  <a:cubicBezTo>
                    <a:pt x="3203" y="643"/>
                    <a:pt x="3227" y="441"/>
                    <a:pt x="3227" y="191"/>
                  </a:cubicBezTo>
                  <a:cubicBezTo>
                    <a:pt x="3227" y="167"/>
                    <a:pt x="3287" y="143"/>
                    <a:pt x="3322" y="108"/>
                  </a:cubicBezTo>
                  <a:cubicBezTo>
                    <a:pt x="3203" y="60"/>
                    <a:pt x="3108" y="24"/>
                    <a:pt x="30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11"/>
            <p:cNvSpPr/>
            <p:nvPr/>
          </p:nvSpPr>
          <p:spPr>
            <a:xfrm rot="2049276">
              <a:off x="4001708" y="3227356"/>
              <a:ext cx="45175" cy="55076"/>
            </a:xfrm>
            <a:custGeom>
              <a:rect b="b" l="l" r="r" t="t"/>
              <a:pathLst>
                <a:path extrusionOk="0" h="2371" w="1942">
                  <a:moveTo>
                    <a:pt x="1930" y="1"/>
                  </a:moveTo>
                  <a:cubicBezTo>
                    <a:pt x="1928" y="6"/>
                    <a:pt x="1926" y="11"/>
                    <a:pt x="1924" y="16"/>
                  </a:cubicBezTo>
                  <a:lnTo>
                    <a:pt x="1924" y="16"/>
                  </a:lnTo>
                  <a:cubicBezTo>
                    <a:pt x="1930" y="15"/>
                    <a:pt x="1936" y="14"/>
                    <a:pt x="1942" y="13"/>
                  </a:cubicBezTo>
                  <a:lnTo>
                    <a:pt x="1930" y="1"/>
                  </a:lnTo>
                  <a:close/>
                  <a:moveTo>
                    <a:pt x="1924" y="16"/>
                  </a:moveTo>
                  <a:lnTo>
                    <a:pt x="1924" y="16"/>
                  </a:lnTo>
                  <a:cubicBezTo>
                    <a:pt x="1799" y="34"/>
                    <a:pt x="1676" y="9"/>
                    <a:pt x="1596" y="180"/>
                  </a:cubicBezTo>
                  <a:cubicBezTo>
                    <a:pt x="1555" y="284"/>
                    <a:pt x="1495" y="452"/>
                    <a:pt x="1336" y="452"/>
                  </a:cubicBezTo>
                  <a:cubicBezTo>
                    <a:pt x="1314" y="452"/>
                    <a:pt x="1289" y="449"/>
                    <a:pt x="1263" y="442"/>
                  </a:cubicBezTo>
                  <a:cubicBezTo>
                    <a:pt x="1251" y="442"/>
                    <a:pt x="1215" y="501"/>
                    <a:pt x="1203" y="537"/>
                  </a:cubicBezTo>
                  <a:cubicBezTo>
                    <a:pt x="1108" y="739"/>
                    <a:pt x="1025" y="930"/>
                    <a:pt x="941" y="1108"/>
                  </a:cubicBezTo>
                  <a:cubicBezTo>
                    <a:pt x="822" y="1096"/>
                    <a:pt x="739" y="1084"/>
                    <a:pt x="727" y="1084"/>
                  </a:cubicBezTo>
                  <a:cubicBezTo>
                    <a:pt x="465" y="1477"/>
                    <a:pt x="239" y="1811"/>
                    <a:pt x="1" y="2156"/>
                  </a:cubicBezTo>
                  <a:cubicBezTo>
                    <a:pt x="60" y="2216"/>
                    <a:pt x="144" y="2287"/>
                    <a:pt x="239" y="2370"/>
                  </a:cubicBezTo>
                  <a:cubicBezTo>
                    <a:pt x="310" y="2275"/>
                    <a:pt x="406" y="2192"/>
                    <a:pt x="394" y="2132"/>
                  </a:cubicBezTo>
                  <a:cubicBezTo>
                    <a:pt x="366" y="2033"/>
                    <a:pt x="389" y="2011"/>
                    <a:pt x="428" y="2011"/>
                  </a:cubicBezTo>
                  <a:cubicBezTo>
                    <a:pt x="460" y="2011"/>
                    <a:pt x="503" y="2027"/>
                    <a:pt x="534" y="2027"/>
                  </a:cubicBezTo>
                  <a:cubicBezTo>
                    <a:pt x="559" y="2027"/>
                    <a:pt x="576" y="2016"/>
                    <a:pt x="572" y="1977"/>
                  </a:cubicBezTo>
                  <a:cubicBezTo>
                    <a:pt x="572" y="1930"/>
                    <a:pt x="549" y="1858"/>
                    <a:pt x="537" y="1775"/>
                  </a:cubicBezTo>
                  <a:cubicBezTo>
                    <a:pt x="656" y="1727"/>
                    <a:pt x="799" y="1775"/>
                    <a:pt x="870" y="1608"/>
                  </a:cubicBezTo>
                  <a:cubicBezTo>
                    <a:pt x="918" y="1489"/>
                    <a:pt x="1025" y="1382"/>
                    <a:pt x="1108" y="1275"/>
                  </a:cubicBezTo>
                  <a:cubicBezTo>
                    <a:pt x="1367" y="851"/>
                    <a:pt x="1743" y="496"/>
                    <a:pt x="1924" y="1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11"/>
            <p:cNvSpPr/>
            <p:nvPr/>
          </p:nvSpPr>
          <p:spPr>
            <a:xfrm rot="2049276">
              <a:off x="4216815" y="3572913"/>
              <a:ext cx="15539" cy="17166"/>
            </a:xfrm>
            <a:custGeom>
              <a:rect b="b" l="l" r="r" t="t"/>
              <a:pathLst>
                <a:path extrusionOk="0" h="739" w="668">
                  <a:moveTo>
                    <a:pt x="560" y="0"/>
                  </a:moveTo>
                  <a:cubicBezTo>
                    <a:pt x="191" y="119"/>
                    <a:pt x="108" y="429"/>
                    <a:pt x="1" y="738"/>
                  </a:cubicBezTo>
                  <a:cubicBezTo>
                    <a:pt x="227" y="583"/>
                    <a:pt x="441" y="429"/>
                    <a:pt x="667" y="274"/>
                  </a:cubicBezTo>
                  <a:cubicBezTo>
                    <a:pt x="643" y="191"/>
                    <a:pt x="632" y="119"/>
                    <a:pt x="620" y="48"/>
                  </a:cubicBezTo>
                  <a:cubicBezTo>
                    <a:pt x="584" y="48"/>
                    <a:pt x="560" y="24"/>
                    <a:pt x="5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11"/>
            <p:cNvSpPr/>
            <p:nvPr/>
          </p:nvSpPr>
          <p:spPr>
            <a:xfrm rot="2049276">
              <a:off x="4431284" y="3284279"/>
              <a:ext cx="8607" cy="8060"/>
            </a:xfrm>
            <a:custGeom>
              <a:rect b="b" l="l" r="r" t="t"/>
              <a:pathLst>
                <a:path extrusionOk="0" h="347" w="370">
                  <a:moveTo>
                    <a:pt x="369" y="1"/>
                  </a:moveTo>
                  <a:lnTo>
                    <a:pt x="369" y="1"/>
                  </a:lnTo>
                  <a:cubicBezTo>
                    <a:pt x="231" y="105"/>
                    <a:pt x="14" y="52"/>
                    <a:pt x="12" y="266"/>
                  </a:cubicBezTo>
                  <a:lnTo>
                    <a:pt x="12" y="266"/>
                  </a:lnTo>
                  <a:cubicBezTo>
                    <a:pt x="8" y="265"/>
                    <a:pt x="4" y="264"/>
                    <a:pt x="0" y="263"/>
                  </a:cubicBezTo>
                  <a:lnTo>
                    <a:pt x="0" y="263"/>
                  </a:lnTo>
                  <a:lnTo>
                    <a:pt x="12" y="287"/>
                  </a:lnTo>
                  <a:cubicBezTo>
                    <a:pt x="12" y="279"/>
                    <a:pt x="12" y="272"/>
                    <a:pt x="12" y="266"/>
                  </a:cubicBezTo>
                  <a:lnTo>
                    <a:pt x="12" y="266"/>
                  </a:lnTo>
                  <a:cubicBezTo>
                    <a:pt x="104" y="289"/>
                    <a:pt x="208" y="312"/>
                    <a:pt x="322" y="346"/>
                  </a:cubicBezTo>
                  <a:cubicBezTo>
                    <a:pt x="346" y="227"/>
                    <a:pt x="358" y="132"/>
                    <a:pt x="36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11"/>
            <p:cNvSpPr/>
            <p:nvPr/>
          </p:nvSpPr>
          <p:spPr>
            <a:xfrm rot="2049276">
              <a:off x="4486513" y="3582638"/>
              <a:ext cx="7793" cy="9152"/>
            </a:xfrm>
            <a:custGeom>
              <a:rect b="b" l="l" r="r" t="t"/>
              <a:pathLst>
                <a:path extrusionOk="0" h="394" w="335">
                  <a:moveTo>
                    <a:pt x="1" y="1"/>
                  </a:moveTo>
                  <a:cubicBezTo>
                    <a:pt x="72" y="132"/>
                    <a:pt x="132" y="227"/>
                    <a:pt x="227" y="394"/>
                  </a:cubicBezTo>
                  <a:cubicBezTo>
                    <a:pt x="275" y="215"/>
                    <a:pt x="298" y="120"/>
                    <a:pt x="3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11"/>
            <p:cNvSpPr/>
            <p:nvPr/>
          </p:nvSpPr>
          <p:spPr>
            <a:xfrm rot="2049276">
              <a:off x="4059039" y="3239199"/>
              <a:ext cx="8328" cy="8316"/>
            </a:xfrm>
            <a:custGeom>
              <a:rect b="b" l="l" r="r" t="t"/>
              <a:pathLst>
                <a:path extrusionOk="0" h="358" w="358">
                  <a:moveTo>
                    <a:pt x="275" y="1"/>
                  </a:moveTo>
                  <a:cubicBezTo>
                    <a:pt x="180" y="48"/>
                    <a:pt x="84" y="84"/>
                    <a:pt x="1" y="120"/>
                  </a:cubicBezTo>
                  <a:cubicBezTo>
                    <a:pt x="12" y="207"/>
                    <a:pt x="33" y="275"/>
                    <a:pt x="45" y="341"/>
                  </a:cubicBezTo>
                  <a:lnTo>
                    <a:pt x="45" y="341"/>
                  </a:lnTo>
                  <a:cubicBezTo>
                    <a:pt x="288" y="189"/>
                    <a:pt x="357" y="95"/>
                    <a:pt x="275" y="1"/>
                  </a:cubicBezTo>
                  <a:close/>
                  <a:moveTo>
                    <a:pt x="45" y="341"/>
                  </a:moveTo>
                  <a:lnTo>
                    <a:pt x="45" y="341"/>
                  </a:lnTo>
                  <a:cubicBezTo>
                    <a:pt x="43" y="342"/>
                    <a:pt x="40" y="344"/>
                    <a:pt x="37" y="346"/>
                  </a:cubicBezTo>
                  <a:lnTo>
                    <a:pt x="49" y="358"/>
                  </a:lnTo>
                  <a:cubicBezTo>
                    <a:pt x="48" y="352"/>
                    <a:pt x="47" y="346"/>
                    <a:pt x="45" y="34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11"/>
            <p:cNvSpPr/>
            <p:nvPr/>
          </p:nvSpPr>
          <p:spPr>
            <a:xfrm rot="2049276">
              <a:off x="4151540" y="3534438"/>
              <a:ext cx="8328" cy="9988"/>
            </a:xfrm>
            <a:custGeom>
              <a:rect b="b" l="l" r="r" t="t"/>
              <a:pathLst>
                <a:path extrusionOk="0" h="430" w="358">
                  <a:moveTo>
                    <a:pt x="334" y="1"/>
                  </a:moveTo>
                  <a:lnTo>
                    <a:pt x="334" y="1"/>
                  </a:lnTo>
                  <a:cubicBezTo>
                    <a:pt x="335" y="11"/>
                    <a:pt x="336" y="22"/>
                    <a:pt x="338" y="33"/>
                  </a:cubicBezTo>
                  <a:lnTo>
                    <a:pt x="338" y="33"/>
                  </a:lnTo>
                  <a:cubicBezTo>
                    <a:pt x="344" y="26"/>
                    <a:pt x="351" y="19"/>
                    <a:pt x="358" y="12"/>
                  </a:cubicBezTo>
                  <a:lnTo>
                    <a:pt x="334" y="1"/>
                  </a:lnTo>
                  <a:close/>
                  <a:moveTo>
                    <a:pt x="338" y="33"/>
                  </a:moveTo>
                  <a:cubicBezTo>
                    <a:pt x="225" y="144"/>
                    <a:pt x="114" y="245"/>
                    <a:pt x="12" y="358"/>
                  </a:cubicBezTo>
                  <a:cubicBezTo>
                    <a:pt x="1" y="370"/>
                    <a:pt x="12" y="417"/>
                    <a:pt x="12" y="429"/>
                  </a:cubicBezTo>
                  <a:cubicBezTo>
                    <a:pt x="120" y="382"/>
                    <a:pt x="227" y="334"/>
                    <a:pt x="358" y="262"/>
                  </a:cubicBezTo>
                  <a:cubicBezTo>
                    <a:pt x="347" y="199"/>
                    <a:pt x="346" y="117"/>
                    <a:pt x="338" y="3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p11"/>
            <p:cNvSpPr/>
            <p:nvPr/>
          </p:nvSpPr>
          <p:spPr>
            <a:xfrm rot="2049276">
              <a:off x="4195312" y="3323005"/>
              <a:ext cx="8886" cy="6643"/>
            </a:xfrm>
            <a:custGeom>
              <a:rect b="b" l="l" r="r" t="t"/>
              <a:pathLst>
                <a:path extrusionOk="0" h="286" w="382">
                  <a:moveTo>
                    <a:pt x="250" y="0"/>
                  </a:moveTo>
                  <a:cubicBezTo>
                    <a:pt x="155" y="107"/>
                    <a:pt x="95" y="167"/>
                    <a:pt x="0" y="274"/>
                  </a:cubicBezTo>
                  <a:lnTo>
                    <a:pt x="364" y="274"/>
                  </a:lnTo>
                  <a:cubicBezTo>
                    <a:pt x="330" y="194"/>
                    <a:pt x="295" y="102"/>
                    <a:pt x="250" y="0"/>
                  </a:cubicBezTo>
                  <a:close/>
                  <a:moveTo>
                    <a:pt x="364" y="274"/>
                  </a:moveTo>
                  <a:lnTo>
                    <a:pt x="364" y="274"/>
                  </a:lnTo>
                  <a:cubicBezTo>
                    <a:pt x="366" y="278"/>
                    <a:pt x="367" y="282"/>
                    <a:pt x="369" y="286"/>
                  </a:cubicBezTo>
                  <a:lnTo>
                    <a:pt x="381" y="274"/>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11"/>
            <p:cNvSpPr/>
            <p:nvPr/>
          </p:nvSpPr>
          <p:spPr>
            <a:xfrm rot="2049276">
              <a:off x="5183480" y="3263326"/>
              <a:ext cx="202753" cy="143369"/>
            </a:xfrm>
            <a:custGeom>
              <a:rect b="b" l="l" r="r" t="t"/>
              <a:pathLst>
                <a:path extrusionOk="0" h="6172" w="8716">
                  <a:moveTo>
                    <a:pt x="8715" y="0"/>
                  </a:moveTo>
                  <a:lnTo>
                    <a:pt x="8715" y="0"/>
                  </a:lnTo>
                  <a:cubicBezTo>
                    <a:pt x="8430" y="239"/>
                    <a:pt x="8096" y="96"/>
                    <a:pt x="7989" y="405"/>
                  </a:cubicBezTo>
                  <a:cubicBezTo>
                    <a:pt x="7846" y="370"/>
                    <a:pt x="7727" y="346"/>
                    <a:pt x="7608" y="310"/>
                  </a:cubicBezTo>
                  <a:cubicBezTo>
                    <a:pt x="7489" y="489"/>
                    <a:pt x="7382" y="655"/>
                    <a:pt x="7275" y="810"/>
                  </a:cubicBezTo>
                  <a:cubicBezTo>
                    <a:pt x="7263" y="822"/>
                    <a:pt x="7227" y="834"/>
                    <a:pt x="7203" y="834"/>
                  </a:cubicBezTo>
                  <a:cubicBezTo>
                    <a:pt x="7191" y="762"/>
                    <a:pt x="7168" y="703"/>
                    <a:pt x="7156" y="643"/>
                  </a:cubicBezTo>
                  <a:cubicBezTo>
                    <a:pt x="6953" y="786"/>
                    <a:pt x="6656" y="822"/>
                    <a:pt x="6703" y="1132"/>
                  </a:cubicBezTo>
                  <a:cubicBezTo>
                    <a:pt x="6625" y="1132"/>
                    <a:pt x="6535" y="1106"/>
                    <a:pt x="6482" y="1106"/>
                  </a:cubicBezTo>
                  <a:cubicBezTo>
                    <a:pt x="6462" y="1106"/>
                    <a:pt x="6448" y="1110"/>
                    <a:pt x="6441" y="1120"/>
                  </a:cubicBezTo>
                  <a:cubicBezTo>
                    <a:pt x="6191" y="1417"/>
                    <a:pt x="5822" y="1513"/>
                    <a:pt x="5513" y="1703"/>
                  </a:cubicBezTo>
                  <a:cubicBezTo>
                    <a:pt x="5513" y="1822"/>
                    <a:pt x="5513" y="1929"/>
                    <a:pt x="5513" y="2072"/>
                  </a:cubicBezTo>
                  <a:cubicBezTo>
                    <a:pt x="5370" y="1989"/>
                    <a:pt x="5286" y="1941"/>
                    <a:pt x="5203" y="1894"/>
                  </a:cubicBezTo>
                  <a:cubicBezTo>
                    <a:pt x="5188" y="2219"/>
                    <a:pt x="5139" y="2333"/>
                    <a:pt x="4962" y="2333"/>
                  </a:cubicBezTo>
                  <a:cubicBezTo>
                    <a:pt x="4860" y="2333"/>
                    <a:pt x="4716" y="2295"/>
                    <a:pt x="4512" y="2239"/>
                  </a:cubicBezTo>
                  <a:lnTo>
                    <a:pt x="4512" y="2239"/>
                  </a:lnTo>
                  <a:cubicBezTo>
                    <a:pt x="4591" y="2451"/>
                    <a:pt x="4627" y="2695"/>
                    <a:pt x="4445" y="2695"/>
                  </a:cubicBezTo>
                  <a:cubicBezTo>
                    <a:pt x="4432" y="2695"/>
                    <a:pt x="4419" y="2693"/>
                    <a:pt x="4405" y="2691"/>
                  </a:cubicBezTo>
                  <a:cubicBezTo>
                    <a:pt x="4372" y="2686"/>
                    <a:pt x="4341" y="2684"/>
                    <a:pt x="4311" y="2684"/>
                  </a:cubicBezTo>
                  <a:cubicBezTo>
                    <a:pt x="3980" y="2684"/>
                    <a:pt x="3797" y="2960"/>
                    <a:pt x="3524" y="3037"/>
                  </a:cubicBezTo>
                  <a:cubicBezTo>
                    <a:pt x="3203" y="3132"/>
                    <a:pt x="3096" y="3370"/>
                    <a:pt x="2988" y="3632"/>
                  </a:cubicBezTo>
                  <a:cubicBezTo>
                    <a:pt x="2965" y="3679"/>
                    <a:pt x="2965" y="3751"/>
                    <a:pt x="2929" y="3930"/>
                  </a:cubicBezTo>
                  <a:cubicBezTo>
                    <a:pt x="2834" y="3751"/>
                    <a:pt x="2810" y="3644"/>
                    <a:pt x="2750" y="3608"/>
                  </a:cubicBezTo>
                  <a:cubicBezTo>
                    <a:pt x="2704" y="3572"/>
                    <a:pt x="2651" y="3551"/>
                    <a:pt x="2600" y="3551"/>
                  </a:cubicBezTo>
                  <a:cubicBezTo>
                    <a:pt x="2533" y="3551"/>
                    <a:pt x="2469" y="3587"/>
                    <a:pt x="2429" y="3668"/>
                  </a:cubicBezTo>
                  <a:cubicBezTo>
                    <a:pt x="2322" y="3870"/>
                    <a:pt x="2584" y="3834"/>
                    <a:pt x="2631" y="3965"/>
                  </a:cubicBezTo>
                  <a:cubicBezTo>
                    <a:pt x="2334" y="4001"/>
                    <a:pt x="2096" y="4132"/>
                    <a:pt x="1881" y="4465"/>
                  </a:cubicBezTo>
                  <a:cubicBezTo>
                    <a:pt x="1857" y="4263"/>
                    <a:pt x="1845" y="4168"/>
                    <a:pt x="1834" y="4025"/>
                  </a:cubicBezTo>
                  <a:cubicBezTo>
                    <a:pt x="1631" y="4120"/>
                    <a:pt x="1667" y="4418"/>
                    <a:pt x="1441" y="4418"/>
                  </a:cubicBezTo>
                  <a:cubicBezTo>
                    <a:pt x="1453" y="4501"/>
                    <a:pt x="1464" y="4584"/>
                    <a:pt x="1488" y="4703"/>
                  </a:cubicBezTo>
                  <a:cubicBezTo>
                    <a:pt x="1274" y="4692"/>
                    <a:pt x="1119" y="4668"/>
                    <a:pt x="941" y="4656"/>
                  </a:cubicBezTo>
                  <a:lnTo>
                    <a:pt x="941" y="4656"/>
                  </a:lnTo>
                  <a:cubicBezTo>
                    <a:pt x="988" y="5132"/>
                    <a:pt x="988" y="5132"/>
                    <a:pt x="512" y="5168"/>
                  </a:cubicBezTo>
                  <a:cubicBezTo>
                    <a:pt x="393" y="5180"/>
                    <a:pt x="286" y="5251"/>
                    <a:pt x="167" y="5287"/>
                  </a:cubicBezTo>
                  <a:cubicBezTo>
                    <a:pt x="191" y="5513"/>
                    <a:pt x="191" y="5513"/>
                    <a:pt x="0" y="5596"/>
                  </a:cubicBezTo>
                  <a:cubicBezTo>
                    <a:pt x="36" y="5787"/>
                    <a:pt x="83" y="5965"/>
                    <a:pt x="107" y="6144"/>
                  </a:cubicBezTo>
                  <a:cubicBezTo>
                    <a:pt x="155" y="6154"/>
                    <a:pt x="196" y="6171"/>
                    <a:pt x="222" y="6171"/>
                  </a:cubicBezTo>
                  <a:cubicBezTo>
                    <a:pt x="228" y="6171"/>
                    <a:pt x="234" y="6170"/>
                    <a:pt x="238" y="6168"/>
                  </a:cubicBezTo>
                  <a:cubicBezTo>
                    <a:pt x="393" y="6085"/>
                    <a:pt x="548" y="5989"/>
                    <a:pt x="702" y="5918"/>
                  </a:cubicBezTo>
                  <a:cubicBezTo>
                    <a:pt x="869" y="5835"/>
                    <a:pt x="1060" y="5787"/>
                    <a:pt x="1214" y="5692"/>
                  </a:cubicBezTo>
                  <a:cubicBezTo>
                    <a:pt x="1369" y="5620"/>
                    <a:pt x="1548" y="5525"/>
                    <a:pt x="1619" y="5394"/>
                  </a:cubicBezTo>
                  <a:cubicBezTo>
                    <a:pt x="1715" y="5192"/>
                    <a:pt x="1917" y="5215"/>
                    <a:pt x="2048" y="5120"/>
                  </a:cubicBezTo>
                  <a:cubicBezTo>
                    <a:pt x="2417" y="4846"/>
                    <a:pt x="2798" y="4608"/>
                    <a:pt x="3167" y="4346"/>
                  </a:cubicBezTo>
                  <a:cubicBezTo>
                    <a:pt x="3239" y="4299"/>
                    <a:pt x="3369" y="4275"/>
                    <a:pt x="3381" y="4215"/>
                  </a:cubicBezTo>
                  <a:cubicBezTo>
                    <a:pt x="3417" y="3977"/>
                    <a:pt x="3631" y="3894"/>
                    <a:pt x="3774" y="3846"/>
                  </a:cubicBezTo>
                  <a:cubicBezTo>
                    <a:pt x="4274" y="3703"/>
                    <a:pt x="4596" y="3287"/>
                    <a:pt x="5024" y="3037"/>
                  </a:cubicBezTo>
                  <a:cubicBezTo>
                    <a:pt x="5286" y="2882"/>
                    <a:pt x="5477" y="2572"/>
                    <a:pt x="5751" y="2477"/>
                  </a:cubicBezTo>
                  <a:cubicBezTo>
                    <a:pt x="6096" y="2358"/>
                    <a:pt x="6263" y="2048"/>
                    <a:pt x="6584" y="1929"/>
                  </a:cubicBezTo>
                  <a:cubicBezTo>
                    <a:pt x="6691" y="1894"/>
                    <a:pt x="6763" y="1774"/>
                    <a:pt x="6858" y="1703"/>
                  </a:cubicBezTo>
                  <a:cubicBezTo>
                    <a:pt x="7060" y="1536"/>
                    <a:pt x="7251" y="1358"/>
                    <a:pt x="7465" y="1215"/>
                  </a:cubicBezTo>
                  <a:cubicBezTo>
                    <a:pt x="7727" y="1024"/>
                    <a:pt x="8108" y="965"/>
                    <a:pt x="8180" y="572"/>
                  </a:cubicBezTo>
                  <a:cubicBezTo>
                    <a:pt x="8180" y="548"/>
                    <a:pt x="8227" y="536"/>
                    <a:pt x="8251" y="512"/>
                  </a:cubicBezTo>
                  <a:cubicBezTo>
                    <a:pt x="8418" y="429"/>
                    <a:pt x="8561" y="286"/>
                    <a:pt x="87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p11"/>
            <p:cNvSpPr/>
            <p:nvPr/>
          </p:nvSpPr>
          <p:spPr>
            <a:xfrm rot="2049276">
              <a:off x="5229344" y="3146925"/>
              <a:ext cx="193611" cy="140001"/>
            </a:xfrm>
            <a:custGeom>
              <a:rect b="b" l="l" r="r" t="t"/>
              <a:pathLst>
                <a:path extrusionOk="0" h="6027" w="8323">
                  <a:moveTo>
                    <a:pt x="7882" y="1"/>
                  </a:moveTo>
                  <a:cubicBezTo>
                    <a:pt x="7668" y="144"/>
                    <a:pt x="7478" y="299"/>
                    <a:pt x="7251" y="394"/>
                  </a:cubicBezTo>
                  <a:cubicBezTo>
                    <a:pt x="6870" y="549"/>
                    <a:pt x="6525" y="727"/>
                    <a:pt x="6275" y="1061"/>
                  </a:cubicBezTo>
                  <a:cubicBezTo>
                    <a:pt x="6192" y="1171"/>
                    <a:pt x="6094" y="1196"/>
                    <a:pt x="5988" y="1196"/>
                  </a:cubicBezTo>
                  <a:cubicBezTo>
                    <a:pt x="5957" y="1196"/>
                    <a:pt x="5926" y="1194"/>
                    <a:pt x="5894" y="1191"/>
                  </a:cubicBezTo>
                  <a:cubicBezTo>
                    <a:pt x="5835" y="1191"/>
                    <a:pt x="5763" y="1227"/>
                    <a:pt x="5692" y="1251"/>
                  </a:cubicBezTo>
                  <a:cubicBezTo>
                    <a:pt x="5644" y="1382"/>
                    <a:pt x="5596" y="1501"/>
                    <a:pt x="5549" y="1632"/>
                  </a:cubicBezTo>
                  <a:cubicBezTo>
                    <a:pt x="5382" y="1656"/>
                    <a:pt x="5096" y="1632"/>
                    <a:pt x="5037" y="1727"/>
                  </a:cubicBezTo>
                  <a:cubicBezTo>
                    <a:pt x="4930" y="1906"/>
                    <a:pt x="4799" y="2037"/>
                    <a:pt x="4644" y="2168"/>
                  </a:cubicBezTo>
                  <a:cubicBezTo>
                    <a:pt x="4584" y="2215"/>
                    <a:pt x="4501" y="2299"/>
                    <a:pt x="4453" y="2299"/>
                  </a:cubicBezTo>
                  <a:cubicBezTo>
                    <a:pt x="4423" y="2292"/>
                    <a:pt x="4395" y="2289"/>
                    <a:pt x="4370" y="2289"/>
                  </a:cubicBezTo>
                  <a:cubicBezTo>
                    <a:pt x="4202" y="2289"/>
                    <a:pt x="4119" y="2415"/>
                    <a:pt x="4037" y="2549"/>
                  </a:cubicBezTo>
                  <a:cubicBezTo>
                    <a:pt x="3965" y="2668"/>
                    <a:pt x="3322" y="3144"/>
                    <a:pt x="3203" y="3192"/>
                  </a:cubicBezTo>
                  <a:cubicBezTo>
                    <a:pt x="3144" y="3216"/>
                    <a:pt x="3037" y="3251"/>
                    <a:pt x="3037" y="3275"/>
                  </a:cubicBezTo>
                  <a:cubicBezTo>
                    <a:pt x="3072" y="3537"/>
                    <a:pt x="2834" y="3525"/>
                    <a:pt x="2703" y="3608"/>
                  </a:cubicBezTo>
                  <a:cubicBezTo>
                    <a:pt x="2489" y="3716"/>
                    <a:pt x="2179" y="3692"/>
                    <a:pt x="2156" y="4037"/>
                  </a:cubicBezTo>
                  <a:cubicBezTo>
                    <a:pt x="2156" y="4043"/>
                    <a:pt x="2129" y="4043"/>
                    <a:pt x="2094" y="4043"/>
                  </a:cubicBezTo>
                  <a:cubicBezTo>
                    <a:pt x="2060" y="4043"/>
                    <a:pt x="2019" y="4043"/>
                    <a:pt x="1989" y="4049"/>
                  </a:cubicBezTo>
                  <a:cubicBezTo>
                    <a:pt x="1917" y="4073"/>
                    <a:pt x="1846" y="4109"/>
                    <a:pt x="1775" y="4132"/>
                  </a:cubicBezTo>
                  <a:cubicBezTo>
                    <a:pt x="1822" y="4192"/>
                    <a:pt x="1846" y="4228"/>
                    <a:pt x="1894" y="4287"/>
                  </a:cubicBezTo>
                  <a:cubicBezTo>
                    <a:pt x="1524" y="4430"/>
                    <a:pt x="1215" y="4620"/>
                    <a:pt x="977" y="4906"/>
                  </a:cubicBezTo>
                  <a:cubicBezTo>
                    <a:pt x="930" y="4962"/>
                    <a:pt x="891" y="5047"/>
                    <a:pt x="802" y="5047"/>
                  </a:cubicBezTo>
                  <a:cubicBezTo>
                    <a:pt x="777" y="5047"/>
                    <a:pt x="748" y="5041"/>
                    <a:pt x="715" y="5025"/>
                  </a:cubicBezTo>
                  <a:cubicBezTo>
                    <a:pt x="711" y="5023"/>
                    <a:pt x="706" y="5022"/>
                    <a:pt x="700" y="5022"/>
                  </a:cubicBezTo>
                  <a:cubicBezTo>
                    <a:pt x="650" y="5022"/>
                    <a:pt x="534" y="5103"/>
                    <a:pt x="512" y="5156"/>
                  </a:cubicBezTo>
                  <a:cubicBezTo>
                    <a:pt x="441" y="5418"/>
                    <a:pt x="227" y="5490"/>
                    <a:pt x="36" y="5525"/>
                  </a:cubicBezTo>
                  <a:cubicBezTo>
                    <a:pt x="24" y="5704"/>
                    <a:pt x="12" y="5835"/>
                    <a:pt x="0" y="5966"/>
                  </a:cubicBezTo>
                  <a:cubicBezTo>
                    <a:pt x="101" y="6008"/>
                    <a:pt x="200" y="6026"/>
                    <a:pt x="295" y="6026"/>
                  </a:cubicBezTo>
                  <a:cubicBezTo>
                    <a:pt x="523" y="6026"/>
                    <a:pt x="723" y="5919"/>
                    <a:pt x="858" y="5775"/>
                  </a:cubicBezTo>
                  <a:cubicBezTo>
                    <a:pt x="1048" y="5573"/>
                    <a:pt x="1370" y="5561"/>
                    <a:pt x="1513" y="5275"/>
                  </a:cubicBezTo>
                  <a:cubicBezTo>
                    <a:pt x="1596" y="5109"/>
                    <a:pt x="1870" y="5049"/>
                    <a:pt x="2036" y="4930"/>
                  </a:cubicBezTo>
                  <a:cubicBezTo>
                    <a:pt x="2203" y="4799"/>
                    <a:pt x="2334" y="4573"/>
                    <a:pt x="2513" y="4525"/>
                  </a:cubicBezTo>
                  <a:cubicBezTo>
                    <a:pt x="2739" y="4466"/>
                    <a:pt x="2798" y="4275"/>
                    <a:pt x="2941" y="4180"/>
                  </a:cubicBezTo>
                  <a:cubicBezTo>
                    <a:pt x="3275" y="3978"/>
                    <a:pt x="3644" y="3835"/>
                    <a:pt x="3882" y="3501"/>
                  </a:cubicBezTo>
                  <a:cubicBezTo>
                    <a:pt x="3906" y="3466"/>
                    <a:pt x="3977" y="3477"/>
                    <a:pt x="4025" y="3454"/>
                  </a:cubicBezTo>
                  <a:cubicBezTo>
                    <a:pt x="4132" y="3382"/>
                    <a:pt x="4251" y="3323"/>
                    <a:pt x="4358" y="3251"/>
                  </a:cubicBezTo>
                  <a:cubicBezTo>
                    <a:pt x="4489" y="3168"/>
                    <a:pt x="4596" y="3049"/>
                    <a:pt x="4727" y="2954"/>
                  </a:cubicBezTo>
                  <a:cubicBezTo>
                    <a:pt x="5049" y="2739"/>
                    <a:pt x="5370" y="2513"/>
                    <a:pt x="5680" y="2299"/>
                  </a:cubicBezTo>
                  <a:cubicBezTo>
                    <a:pt x="5870" y="2168"/>
                    <a:pt x="6037" y="1942"/>
                    <a:pt x="6239" y="1906"/>
                  </a:cubicBezTo>
                  <a:cubicBezTo>
                    <a:pt x="6489" y="1846"/>
                    <a:pt x="6561" y="1632"/>
                    <a:pt x="6751" y="1525"/>
                  </a:cubicBezTo>
                  <a:cubicBezTo>
                    <a:pt x="6966" y="1406"/>
                    <a:pt x="7156" y="1251"/>
                    <a:pt x="7347" y="1108"/>
                  </a:cubicBezTo>
                  <a:cubicBezTo>
                    <a:pt x="7537" y="977"/>
                    <a:pt x="7704" y="810"/>
                    <a:pt x="7894" y="691"/>
                  </a:cubicBezTo>
                  <a:cubicBezTo>
                    <a:pt x="8097" y="572"/>
                    <a:pt x="8228" y="394"/>
                    <a:pt x="8323" y="156"/>
                  </a:cubicBezTo>
                  <a:cubicBezTo>
                    <a:pt x="8144" y="96"/>
                    <a:pt x="8001" y="37"/>
                    <a:pt x="78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p11"/>
            <p:cNvSpPr/>
            <p:nvPr/>
          </p:nvSpPr>
          <p:spPr>
            <a:xfrm rot="2049276">
              <a:off x="5214846" y="3217336"/>
              <a:ext cx="179490" cy="128479"/>
            </a:xfrm>
            <a:custGeom>
              <a:rect b="b" l="l" r="r" t="t"/>
              <a:pathLst>
                <a:path extrusionOk="0" h="5531" w="7716">
                  <a:moveTo>
                    <a:pt x="7478" y="1"/>
                  </a:moveTo>
                  <a:cubicBezTo>
                    <a:pt x="7430" y="48"/>
                    <a:pt x="7395" y="108"/>
                    <a:pt x="7347" y="132"/>
                  </a:cubicBezTo>
                  <a:cubicBezTo>
                    <a:pt x="7133" y="263"/>
                    <a:pt x="6918" y="382"/>
                    <a:pt x="6716" y="501"/>
                  </a:cubicBezTo>
                  <a:cubicBezTo>
                    <a:pt x="6657" y="475"/>
                    <a:pt x="6609" y="464"/>
                    <a:pt x="6567" y="464"/>
                  </a:cubicBezTo>
                  <a:cubicBezTo>
                    <a:pt x="6340" y="464"/>
                    <a:pt x="6338" y="797"/>
                    <a:pt x="6156" y="858"/>
                  </a:cubicBezTo>
                  <a:cubicBezTo>
                    <a:pt x="6138" y="870"/>
                    <a:pt x="6115" y="873"/>
                    <a:pt x="6091" y="873"/>
                  </a:cubicBezTo>
                  <a:cubicBezTo>
                    <a:pt x="6067" y="873"/>
                    <a:pt x="6043" y="870"/>
                    <a:pt x="6025" y="870"/>
                  </a:cubicBezTo>
                  <a:cubicBezTo>
                    <a:pt x="5585" y="953"/>
                    <a:pt x="5192" y="1156"/>
                    <a:pt x="4918" y="1489"/>
                  </a:cubicBezTo>
                  <a:cubicBezTo>
                    <a:pt x="4791" y="1645"/>
                    <a:pt x="4736" y="1826"/>
                    <a:pt x="4549" y="1826"/>
                  </a:cubicBezTo>
                  <a:cubicBezTo>
                    <a:pt x="4508" y="1826"/>
                    <a:pt x="4461" y="1818"/>
                    <a:pt x="4406" y="1799"/>
                  </a:cubicBezTo>
                  <a:cubicBezTo>
                    <a:pt x="4402" y="1797"/>
                    <a:pt x="4398" y="1797"/>
                    <a:pt x="4394" y="1797"/>
                  </a:cubicBezTo>
                  <a:cubicBezTo>
                    <a:pt x="4356" y="1797"/>
                    <a:pt x="4296" y="1839"/>
                    <a:pt x="4275" y="1882"/>
                  </a:cubicBezTo>
                  <a:cubicBezTo>
                    <a:pt x="4108" y="2168"/>
                    <a:pt x="3787" y="2239"/>
                    <a:pt x="3525" y="2394"/>
                  </a:cubicBezTo>
                  <a:cubicBezTo>
                    <a:pt x="3418" y="2441"/>
                    <a:pt x="3263" y="2537"/>
                    <a:pt x="3263" y="2620"/>
                  </a:cubicBezTo>
                  <a:cubicBezTo>
                    <a:pt x="3263" y="2756"/>
                    <a:pt x="3241" y="2801"/>
                    <a:pt x="3176" y="2801"/>
                  </a:cubicBezTo>
                  <a:cubicBezTo>
                    <a:pt x="3145" y="2801"/>
                    <a:pt x="3103" y="2790"/>
                    <a:pt x="3049" y="2775"/>
                  </a:cubicBezTo>
                  <a:cubicBezTo>
                    <a:pt x="3045" y="2774"/>
                    <a:pt x="3042" y="2774"/>
                    <a:pt x="3038" y="2774"/>
                  </a:cubicBezTo>
                  <a:cubicBezTo>
                    <a:pt x="2967" y="2774"/>
                    <a:pt x="2867" y="2885"/>
                    <a:pt x="2799" y="2953"/>
                  </a:cubicBezTo>
                  <a:cubicBezTo>
                    <a:pt x="2751" y="3001"/>
                    <a:pt x="2775" y="3108"/>
                    <a:pt x="2727" y="3132"/>
                  </a:cubicBezTo>
                  <a:cubicBezTo>
                    <a:pt x="2584" y="3215"/>
                    <a:pt x="2442" y="3334"/>
                    <a:pt x="2299" y="3346"/>
                  </a:cubicBezTo>
                  <a:cubicBezTo>
                    <a:pt x="2061" y="3358"/>
                    <a:pt x="2144" y="3680"/>
                    <a:pt x="1965" y="3680"/>
                  </a:cubicBezTo>
                  <a:cubicBezTo>
                    <a:pt x="1961" y="3680"/>
                    <a:pt x="1957" y="3679"/>
                    <a:pt x="1953" y="3679"/>
                  </a:cubicBezTo>
                  <a:cubicBezTo>
                    <a:pt x="1674" y="3679"/>
                    <a:pt x="1611" y="4054"/>
                    <a:pt x="1345" y="4054"/>
                  </a:cubicBezTo>
                  <a:cubicBezTo>
                    <a:pt x="1326" y="4054"/>
                    <a:pt x="1307" y="4053"/>
                    <a:pt x="1287" y="4049"/>
                  </a:cubicBezTo>
                  <a:cubicBezTo>
                    <a:pt x="1275" y="4049"/>
                    <a:pt x="1251" y="4108"/>
                    <a:pt x="1239" y="4132"/>
                  </a:cubicBezTo>
                  <a:cubicBezTo>
                    <a:pt x="1191" y="4346"/>
                    <a:pt x="1037" y="4394"/>
                    <a:pt x="858" y="4454"/>
                  </a:cubicBezTo>
                  <a:cubicBezTo>
                    <a:pt x="477" y="4585"/>
                    <a:pt x="108" y="4739"/>
                    <a:pt x="60" y="5228"/>
                  </a:cubicBezTo>
                  <a:cubicBezTo>
                    <a:pt x="48" y="5263"/>
                    <a:pt x="13" y="5311"/>
                    <a:pt x="1" y="5347"/>
                  </a:cubicBezTo>
                  <a:cubicBezTo>
                    <a:pt x="227" y="5467"/>
                    <a:pt x="385" y="5530"/>
                    <a:pt x="499" y="5530"/>
                  </a:cubicBezTo>
                  <a:cubicBezTo>
                    <a:pt x="656" y="5530"/>
                    <a:pt x="731" y="5411"/>
                    <a:pt x="787" y="5156"/>
                  </a:cubicBezTo>
                  <a:cubicBezTo>
                    <a:pt x="858" y="5189"/>
                    <a:pt x="929" y="5212"/>
                    <a:pt x="999" y="5212"/>
                  </a:cubicBezTo>
                  <a:cubicBezTo>
                    <a:pt x="1081" y="5212"/>
                    <a:pt x="1162" y="5180"/>
                    <a:pt x="1239" y="5097"/>
                  </a:cubicBezTo>
                  <a:cubicBezTo>
                    <a:pt x="1334" y="4989"/>
                    <a:pt x="1465" y="4870"/>
                    <a:pt x="1584" y="4847"/>
                  </a:cubicBezTo>
                  <a:cubicBezTo>
                    <a:pt x="1811" y="4811"/>
                    <a:pt x="1680" y="4525"/>
                    <a:pt x="1858" y="4477"/>
                  </a:cubicBezTo>
                  <a:cubicBezTo>
                    <a:pt x="1918" y="4537"/>
                    <a:pt x="1953" y="4585"/>
                    <a:pt x="1989" y="4632"/>
                  </a:cubicBezTo>
                  <a:cubicBezTo>
                    <a:pt x="2156" y="4442"/>
                    <a:pt x="2322" y="4251"/>
                    <a:pt x="2489" y="4061"/>
                  </a:cubicBezTo>
                  <a:cubicBezTo>
                    <a:pt x="2529" y="4140"/>
                    <a:pt x="2594" y="4182"/>
                    <a:pt x="2654" y="4182"/>
                  </a:cubicBezTo>
                  <a:cubicBezTo>
                    <a:pt x="2703" y="4182"/>
                    <a:pt x="2748" y="4155"/>
                    <a:pt x="2775" y="4096"/>
                  </a:cubicBezTo>
                  <a:cubicBezTo>
                    <a:pt x="2942" y="3751"/>
                    <a:pt x="3561" y="3858"/>
                    <a:pt x="3537" y="3334"/>
                  </a:cubicBezTo>
                  <a:lnTo>
                    <a:pt x="3537" y="3334"/>
                  </a:lnTo>
                  <a:cubicBezTo>
                    <a:pt x="3582" y="3362"/>
                    <a:pt x="3618" y="3373"/>
                    <a:pt x="3649" y="3373"/>
                  </a:cubicBezTo>
                  <a:cubicBezTo>
                    <a:pt x="3765" y="3373"/>
                    <a:pt x="3800" y="3212"/>
                    <a:pt x="3894" y="3156"/>
                  </a:cubicBezTo>
                  <a:cubicBezTo>
                    <a:pt x="4013" y="3072"/>
                    <a:pt x="4180" y="3049"/>
                    <a:pt x="4311" y="2965"/>
                  </a:cubicBezTo>
                  <a:cubicBezTo>
                    <a:pt x="4513" y="2834"/>
                    <a:pt x="4692" y="2680"/>
                    <a:pt x="4882" y="2537"/>
                  </a:cubicBezTo>
                  <a:cubicBezTo>
                    <a:pt x="4859" y="2477"/>
                    <a:pt x="4787" y="2370"/>
                    <a:pt x="4799" y="2346"/>
                  </a:cubicBezTo>
                  <a:cubicBezTo>
                    <a:pt x="4839" y="2304"/>
                    <a:pt x="4870" y="2287"/>
                    <a:pt x="4898" y="2287"/>
                  </a:cubicBezTo>
                  <a:cubicBezTo>
                    <a:pt x="4979" y="2287"/>
                    <a:pt x="5026" y="2424"/>
                    <a:pt x="5132" y="2441"/>
                  </a:cubicBezTo>
                  <a:cubicBezTo>
                    <a:pt x="5442" y="2215"/>
                    <a:pt x="5740" y="2001"/>
                    <a:pt x="6037" y="1775"/>
                  </a:cubicBezTo>
                  <a:cubicBezTo>
                    <a:pt x="6025" y="1691"/>
                    <a:pt x="6013" y="1620"/>
                    <a:pt x="6002" y="1525"/>
                  </a:cubicBezTo>
                  <a:cubicBezTo>
                    <a:pt x="6097" y="1525"/>
                    <a:pt x="6181" y="1541"/>
                    <a:pt x="6259" y="1541"/>
                  </a:cubicBezTo>
                  <a:cubicBezTo>
                    <a:pt x="6298" y="1541"/>
                    <a:pt x="6335" y="1537"/>
                    <a:pt x="6371" y="1525"/>
                  </a:cubicBezTo>
                  <a:cubicBezTo>
                    <a:pt x="6585" y="1453"/>
                    <a:pt x="6597" y="1120"/>
                    <a:pt x="6871" y="1108"/>
                  </a:cubicBezTo>
                  <a:cubicBezTo>
                    <a:pt x="6906" y="1108"/>
                    <a:pt x="6942" y="1001"/>
                    <a:pt x="6978" y="941"/>
                  </a:cubicBezTo>
                  <a:cubicBezTo>
                    <a:pt x="7014" y="870"/>
                    <a:pt x="7049" y="727"/>
                    <a:pt x="7097" y="727"/>
                  </a:cubicBezTo>
                  <a:cubicBezTo>
                    <a:pt x="7466" y="703"/>
                    <a:pt x="7466" y="322"/>
                    <a:pt x="7716" y="167"/>
                  </a:cubicBezTo>
                  <a:cubicBezTo>
                    <a:pt x="7621" y="96"/>
                    <a:pt x="7561" y="60"/>
                    <a:pt x="747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p11"/>
            <p:cNvSpPr/>
            <p:nvPr/>
          </p:nvSpPr>
          <p:spPr>
            <a:xfrm rot="2049276">
              <a:off x="5168350" y="3379783"/>
              <a:ext cx="169255" cy="115076"/>
            </a:xfrm>
            <a:custGeom>
              <a:rect b="b" l="l" r="r" t="t"/>
              <a:pathLst>
                <a:path extrusionOk="0" h="4954" w="7276">
                  <a:moveTo>
                    <a:pt x="7228" y="1"/>
                  </a:moveTo>
                  <a:lnTo>
                    <a:pt x="7228" y="1"/>
                  </a:lnTo>
                  <a:cubicBezTo>
                    <a:pt x="7002" y="72"/>
                    <a:pt x="6752" y="108"/>
                    <a:pt x="6632" y="322"/>
                  </a:cubicBezTo>
                  <a:cubicBezTo>
                    <a:pt x="6502" y="572"/>
                    <a:pt x="6025" y="477"/>
                    <a:pt x="6121" y="906"/>
                  </a:cubicBezTo>
                  <a:cubicBezTo>
                    <a:pt x="5870" y="941"/>
                    <a:pt x="5668" y="1132"/>
                    <a:pt x="5454" y="1180"/>
                  </a:cubicBezTo>
                  <a:cubicBezTo>
                    <a:pt x="5192" y="1227"/>
                    <a:pt x="5049" y="1382"/>
                    <a:pt x="4858" y="1489"/>
                  </a:cubicBezTo>
                  <a:cubicBezTo>
                    <a:pt x="4751" y="1549"/>
                    <a:pt x="4668" y="1680"/>
                    <a:pt x="4561" y="1692"/>
                  </a:cubicBezTo>
                  <a:cubicBezTo>
                    <a:pt x="4299" y="1751"/>
                    <a:pt x="4085" y="1906"/>
                    <a:pt x="3846" y="2013"/>
                  </a:cubicBezTo>
                  <a:cubicBezTo>
                    <a:pt x="3382" y="2239"/>
                    <a:pt x="2906" y="2477"/>
                    <a:pt x="2561" y="2894"/>
                  </a:cubicBezTo>
                  <a:cubicBezTo>
                    <a:pt x="2497" y="2972"/>
                    <a:pt x="2430" y="3012"/>
                    <a:pt x="2355" y="3012"/>
                  </a:cubicBezTo>
                  <a:cubicBezTo>
                    <a:pt x="2304" y="3012"/>
                    <a:pt x="2250" y="2993"/>
                    <a:pt x="2191" y="2954"/>
                  </a:cubicBezTo>
                  <a:cubicBezTo>
                    <a:pt x="2025" y="3311"/>
                    <a:pt x="2025" y="3311"/>
                    <a:pt x="1429" y="3430"/>
                  </a:cubicBezTo>
                  <a:cubicBezTo>
                    <a:pt x="1489" y="3466"/>
                    <a:pt x="1549" y="3501"/>
                    <a:pt x="1596" y="3525"/>
                  </a:cubicBezTo>
                  <a:cubicBezTo>
                    <a:pt x="1453" y="3608"/>
                    <a:pt x="1298" y="3668"/>
                    <a:pt x="1179" y="3775"/>
                  </a:cubicBezTo>
                  <a:cubicBezTo>
                    <a:pt x="1097" y="3847"/>
                    <a:pt x="1041" y="3911"/>
                    <a:pt x="935" y="3911"/>
                  </a:cubicBezTo>
                  <a:cubicBezTo>
                    <a:pt x="918" y="3911"/>
                    <a:pt x="901" y="3909"/>
                    <a:pt x="882" y="3906"/>
                  </a:cubicBezTo>
                  <a:cubicBezTo>
                    <a:pt x="878" y="3906"/>
                    <a:pt x="874" y="3905"/>
                    <a:pt x="870" y="3905"/>
                  </a:cubicBezTo>
                  <a:cubicBezTo>
                    <a:pt x="797" y="3905"/>
                    <a:pt x="678" y="4005"/>
                    <a:pt x="644" y="4073"/>
                  </a:cubicBezTo>
                  <a:cubicBezTo>
                    <a:pt x="560" y="4311"/>
                    <a:pt x="417" y="4454"/>
                    <a:pt x="191" y="4549"/>
                  </a:cubicBezTo>
                  <a:cubicBezTo>
                    <a:pt x="1" y="4632"/>
                    <a:pt x="1" y="4787"/>
                    <a:pt x="96" y="4954"/>
                  </a:cubicBezTo>
                  <a:cubicBezTo>
                    <a:pt x="739" y="4954"/>
                    <a:pt x="1191" y="4501"/>
                    <a:pt x="1739" y="4263"/>
                  </a:cubicBezTo>
                  <a:cubicBezTo>
                    <a:pt x="2168" y="4073"/>
                    <a:pt x="2465" y="3620"/>
                    <a:pt x="2977" y="3561"/>
                  </a:cubicBezTo>
                  <a:cubicBezTo>
                    <a:pt x="3025" y="3549"/>
                    <a:pt x="3084" y="3466"/>
                    <a:pt x="3120" y="3406"/>
                  </a:cubicBezTo>
                  <a:cubicBezTo>
                    <a:pt x="3239" y="3156"/>
                    <a:pt x="3477" y="3061"/>
                    <a:pt x="3704" y="2966"/>
                  </a:cubicBezTo>
                  <a:cubicBezTo>
                    <a:pt x="3977" y="2858"/>
                    <a:pt x="4239" y="2763"/>
                    <a:pt x="4454" y="2561"/>
                  </a:cubicBezTo>
                  <a:cubicBezTo>
                    <a:pt x="4799" y="2239"/>
                    <a:pt x="5180" y="1965"/>
                    <a:pt x="5597" y="1751"/>
                  </a:cubicBezTo>
                  <a:cubicBezTo>
                    <a:pt x="5775" y="1644"/>
                    <a:pt x="6013" y="1632"/>
                    <a:pt x="6109" y="1406"/>
                  </a:cubicBezTo>
                  <a:cubicBezTo>
                    <a:pt x="6466" y="1382"/>
                    <a:pt x="6632" y="1108"/>
                    <a:pt x="6835" y="882"/>
                  </a:cubicBezTo>
                  <a:cubicBezTo>
                    <a:pt x="6867" y="850"/>
                    <a:pt x="6927" y="809"/>
                    <a:pt x="6965" y="809"/>
                  </a:cubicBezTo>
                  <a:cubicBezTo>
                    <a:pt x="6970" y="809"/>
                    <a:pt x="6974" y="809"/>
                    <a:pt x="6978" y="811"/>
                  </a:cubicBezTo>
                  <a:cubicBezTo>
                    <a:pt x="7026" y="828"/>
                    <a:pt x="7069" y="836"/>
                    <a:pt x="7108" y="836"/>
                  </a:cubicBezTo>
                  <a:cubicBezTo>
                    <a:pt x="7175" y="836"/>
                    <a:pt x="7230" y="812"/>
                    <a:pt x="7275" y="775"/>
                  </a:cubicBezTo>
                  <a:cubicBezTo>
                    <a:pt x="7264" y="739"/>
                    <a:pt x="7252" y="715"/>
                    <a:pt x="7252" y="680"/>
                  </a:cubicBezTo>
                  <a:cubicBezTo>
                    <a:pt x="7228" y="453"/>
                    <a:pt x="7204" y="227"/>
                    <a:pt x="72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11"/>
            <p:cNvSpPr/>
            <p:nvPr/>
          </p:nvSpPr>
          <p:spPr>
            <a:xfrm rot="2049276">
              <a:off x="5278917" y="3086773"/>
              <a:ext cx="165091" cy="128061"/>
            </a:xfrm>
            <a:custGeom>
              <a:rect b="b" l="l" r="r" t="t"/>
              <a:pathLst>
                <a:path extrusionOk="0" h="5513" w="7097">
                  <a:moveTo>
                    <a:pt x="6454" y="0"/>
                  </a:moveTo>
                  <a:cubicBezTo>
                    <a:pt x="6349" y="128"/>
                    <a:pt x="6200" y="346"/>
                    <a:pt x="6170" y="346"/>
                  </a:cubicBezTo>
                  <a:cubicBezTo>
                    <a:pt x="6169" y="346"/>
                    <a:pt x="6168" y="346"/>
                    <a:pt x="6168" y="345"/>
                  </a:cubicBezTo>
                  <a:cubicBezTo>
                    <a:pt x="6118" y="322"/>
                    <a:pt x="6078" y="312"/>
                    <a:pt x="6044" y="312"/>
                  </a:cubicBezTo>
                  <a:cubicBezTo>
                    <a:pt x="5939" y="312"/>
                    <a:pt x="5894" y="404"/>
                    <a:pt x="5823" y="476"/>
                  </a:cubicBezTo>
                  <a:cubicBezTo>
                    <a:pt x="5715" y="595"/>
                    <a:pt x="5573" y="679"/>
                    <a:pt x="5430" y="750"/>
                  </a:cubicBezTo>
                  <a:cubicBezTo>
                    <a:pt x="5227" y="834"/>
                    <a:pt x="5072" y="941"/>
                    <a:pt x="4930" y="1119"/>
                  </a:cubicBezTo>
                  <a:cubicBezTo>
                    <a:pt x="4799" y="1274"/>
                    <a:pt x="4537" y="1310"/>
                    <a:pt x="4346" y="1417"/>
                  </a:cubicBezTo>
                  <a:cubicBezTo>
                    <a:pt x="4275" y="1465"/>
                    <a:pt x="4239" y="1548"/>
                    <a:pt x="4180" y="1619"/>
                  </a:cubicBezTo>
                  <a:cubicBezTo>
                    <a:pt x="4144" y="1667"/>
                    <a:pt x="4108" y="1762"/>
                    <a:pt x="4060" y="1774"/>
                  </a:cubicBezTo>
                  <a:cubicBezTo>
                    <a:pt x="3632" y="1893"/>
                    <a:pt x="3477" y="2405"/>
                    <a:pt x="3037" y="2500"/>
                  </a:cubicBezTo>
                  <a:cubicBezTo>
                    <a:pt x="2858" y="3012"/>
                    <a:pt x="2275" y="3024"/>
                    <a:pt x="1953" y="3370"/>
                  </a:cubicBezTo>
                  <a:cubicBezTo>
                    <a:pt x="1834" y="3489"/>
                    <a:pt x="1620" y="3501"/>
                    <a:pt x="1667" y="3739"/>
                  </a:cubicBezTo>
                  <a:cubicBezTo>
                    <a:pt x="1536" y="3762"/>
                    <a:pt x="1358" y="3739"/>
                    <a:pt x="1322" y="3929"/>
                  </a:cubicBezTo>
                  <a:cubicBezTo>
                    <a:pt x="1274" y="4179"/>
                    <a:pt x="1084" y="4263"/>
                    <a:pt x="893" y="4370"/>
                  </a:cubicBezTo>
                  <a:cubicBezTo>
                    <a:pt x="786" y="4441"/>
                    <a:pt x="667" y="4489"/>
                    <a:pt x="596" y="4584"/>
                  </a:cubicBezTo>
                  <a:cubicBezTo>
                    <a:pt x="393" y="4870"/>
                    <a:pt x="215" y="5167"/>
                    <a:pt x="0" y="5513"/>
                  </a:cubicBezTo>
                  <a:cubicBezTo>
                    <a:pt x="239" y="5465"/>
                    <a:pt x="417" y="5441"/>
                    <a:pt x="572" y="5394"/>
                  </a:cubicBezTo>
                  <a:cubicBezTo>
                    <a:pt x="691" y="5346"/>
                    <a:pt x="834" y="5298"/>
                    <a:pt x="893" y="5203"/>
                  </a:cubicBezTo>
                  <a:cubicBezTo>
                    <a:pt x="1120" y="4858"/>
                    <a:pt x="1489" y="4715"/>
                    <a:pt x="1810" y="4513"/>
                  </a:cubicBezTo>
                  <a:cubicBezTo>
                    <a:pt x="1882" y="4477"/>
                    <a:pt x="1989" y="4513"/>
                    <a:pt x="1977" y="4394"/>
                  </a:cubicBezTo>
                  <a:cubicBezTo>
                    <a:pt x="1965" y="4143"/>
                    <a:pt x="2167" y="4060"/>
                    <a:pt x="2310" y="4013"/>
                  </a:cubicBezTo>
                  <a:cubicBezTo>
                    <a:pt x="2703" y="3905"/>
                    <a:pt x="2941" y="3548"/>
                    <a:pt x="3287" y="3381"/>
                  </a:cubicBezTo>
                  <a:cubicBezTo>
                    <a:pt x="3382" y="3346"/>
                    <a:pt x="3429" y="3227"/>
                    <a:pt x="3501" y="3155"/>
                  </a:cubicBezTo>
                  <a:cubicBezTo>
                    <a:pt x="3644" y="3012"/>
                    <a:pt x="3775" y="2786"/>
                    <a:pt x="3953" y="2739"/>
                  </a:cubicBezTo>
                  <a:cubicBezTo>
                    <a:pt x="4251" y="2667"/>
                    <a:pt x="4430" y="2512"/>
                    <a:pt x="4572" y="2274"/>
                  </a:cubicBezTo>
                  <a:cubicBezTo>
                    <a:pt x="4608" y="2215"/>
                    <a:pt x="4668" y="2119"/>
                    <a:pt x="4715" y="2119"/>
                  </a:cubicBezTo>
                  <a:cubicBezTo>
                    <a:pt x="5013" y="2096"/>
                    <a:pt x="5132" y="1834"/>
                    <a:pt x="5346" y="1679"/>
                  </a:cubicBezTo>
                  <a:cubicBezTo>
                    <a:pt x="5751" y="1381"/>
                    <a:pt x="6192" y="1119"/>
                    <a:pt x="6585" y="798"/>
                  </a:cubicBezTo>
                  <a:cubicBezTo>
                    <a:pt x="6775" y="655"/>
                    <a:pt x="7025" y="524"/>
                    <a:pt x="7097" y="214"/>
                  </a:cubicBezTo>
                  <a:cubicBezTo>
                    <a:pt x="6870" y="143"/>
                    <a:pt x="6656" y="72"/>
                    <a:pt x="645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11"/>
            <p:cNvSpPr/>
            <p:nvPr/>
          </p:nvSpPr>
          <p:spPr>
            <a:xfrm rot="2049276">
              <a:off x="5169377" y="3333765"/>
              <a:ext cx="162044" cy="100814"/>
            </a:xfrm>
            <a:custGeom>
              <a:rect b="b" l="l" r="r" t="t"/>
              <a:pathLst>
                <a:path extrusionOk="0" h="4340" w="6966">
                  <a:moveTo>
                    <a:pt x="6477" y="1"/>
                  </a:moveTo>
                  <a:cubicBezTo>
                    <a:pt x="6334" y="394"/>
                    <a:pt x="5942" y="263"/>
                    <a:pt x="5668" y="406"/>
                  </a:cubicBezTo>
                  <a:cubicBezTo>
                    <a:pt x="5608" y="441"/>
                    <a:pt x="5501" y="465"/>
                    <a:pt x="5489" y="501"/>
                  </a:cubicBezTo>
                  <a:cubicBezTo>
                    <a:pt x="5465" y="715"/>
                    <a:pt x="5299" y="727"/>
                    <a:pt x="5156" y="751"/>
                  </a:cubicBezTo>
                  <a:cubicBezTo>
                    <a:pt x="4834" y="811"/>
                    <a:pt x="4584" y="1001"/>
                    <a:pt x="4310" y="1156"/>
                  </a:cubicBezTo>
                  <a:cubicBezTo>
                    <a:pt x="4168" y="1239"/>
                    <a:pt x="4037" y="1382"/>
                    <a:pt x="3894" y="1394"/>
                  </a:cubicBezTo>
                  <a:cubicBezTo>
                    <a:pt x="3667" y="1394"/>
                    <a:pt x="3537" y="1394"/>
                    <a:pt x="3548" y="1668"/>
                  </a:cubicBezTo>
                  <a:cubicBezTo>
                    <a:pt x="3560" y="1702"/>
                    <a:pt x="3411" y="1800"/>
                    <a:pt x="3354" y="1800"/>
                  </a:cubicBezTo>
                  <a:cubicBezTo>
                    <a:pt x="3351" y="1800"/>
                    <a:pt x="3348" y="1799"/>
                    <a:pt x="3346" y="1799"/>
                  </a:cubicBezTo>
                  <a:cubicBezTo>
                    <a:pt x="3314" y="1784"/>
                    <a:pt x="3287" y="1778"/>
                    <a:pt x="3265" y="1778"/>
                  </a:cubicBezTo>
                  <a:cubicBezTo>
                    <a:pt x="3134" y="1778"/>
                    <a:pt x="3158" y="1994"/>
                    <a:pt x="3081" y="1994"/>
                  </a:cubicBezTo>
                  <a:cubicBezTo>
                    <a:pt x="3075" y="1994"/>
                    <a:pt x="3068" y="1992"/>
                    <a:pt x="3060" y="1989"/>
                  </a:cubicBezTo>
                  <a:cubicBezTo>
                    <a:pt x="3018" y="1976"/>
                    <a:pt x="2982" y="1970"/>
                    <a:pt x="2951" y="1970"/>
                  </a:cubicBezTo>
                  <a:cubicBezTo>
                    <a:pt x="2844" y="1970"/>
                    <a:pt x="2800" y="2045"/>
                    <a:pt x="2763" y="2156"/>
                  </a:cubicBezTo>
                  <a:cubicBezTo>
                    <a:pt x="2739" y="2204"/>
                    <a:pt x="2655" y="2215"/>
                    <a:pt x="2596" y="2239"/>
                  </a:cubicBezTo>
                  <a:cubicBezTo>
                    <a:pt x="2501" y="2275"/>
                    <a:pt x="2346" y="2287"/>
                    <a:pt x="2322" y="2346"/>
                  </a:cubicBezTo>
                  <a:cubicBezTo>
                    <a:pt x="2215" y="2596"/>
                    <a:pt x="2036" y="2692"/>
                    <a:pt x="1786" y="2716"/>
                  </a:cubicBezTo>
                  <a:cubicBezTo>
                    <a:pt x="1715" y="2716"/>
                    <a:pt x="1608" y="2787"/>
                    <a:pt x="1572" y="2846"/>
                  </a:cubicBezTo>
                  <a:cubicBezTo>
                    <a:pt x="1441" y="3120"/>
                    <a:pt x="1024" y="3108"/>
                    <a:pt x="989" y="3466"/>
                  </a:cubicBezTo>
                  <a:cubicBezTo>
                    <a:pt x="989" y="3486"/>
                    <a:pt x="944" y="3516"/>
                    <a:pt x="917" y="3516"/>
                  </a:cubicBezTo>
                  <a:cubicBezTo>
                    <a:pt x="912" y="3516"/>
                    <a:pt x="908" y="3515"/>
                    <a:pt x="905" y="3513"/>
                  </a:cubicBezTo>
                  <a:cubicBezTo>
                    <a:pt x="874" y="3506"/>
                    <a:pt x="844" y="3503"/>
                    <a:pt x="816" y="3503"/>
                  </a:cubicBezTo>
                  <a:cubicBezTo>
                    <a:pt x="561" y="3503"/>
                    <a:pt x="453" y="3773"/>
                    <a:pt x="238" y="3858"/>
                  </a:cubicBezTo>
                  <a:cubicBezTo>
                    <a:pt x="96" y="3918"/>
                    <a:pt x="0" y="4049"/>
                    <a:pt x="108" y="4204"/>
                  </a:cubicBezTo>
                  <a:cubicBezTo>
                    <a:pt x="168" y="4281"/>
                    <a:pt x="246" y="4340"/>
                    <a:pt x="348" y="4340"/>
                  </a:cubicBezTo>
                  <a:cubicBezTo>
                    <a:pt x="387" y="4340"/>
                    <a:pt x="430" y="4331"/>
                    <a:pt x="477" y="4311"/>
                  </a:cubicBezTo>
                  <a:cubicBezTo>
                    <a:pt x="750" y="4192"/>
                    <a:pt x="1274" y="3906"/>
                    <a:pt x="1441" y="3799"/>
                  </a:cubicBezTo>
                  <a:cubicBezTo>
                    <a:pt x="1632" y="3680"/>
                    <a:pt x="1893" y="3644"/>
                    <a:pt x="2048" y="3501"/>
                  </a:cubicBezTo>
                  <a:cubicBezTo>
                    <a:pt x="2215" y="3347"/>
                    <a:pt x="2370" y="3192"/>
                    <a:pt x="2596" y="3108"/>
                  </a:cubicBezTo>
                  <a:cubicBezTo>
                    <a:pt x="2632" y="3108"/>
                    <a:pt x="2667" y="3108"/>
                    <a:pt x="2703" y="3097"/>
                  </a:cubicBezTo>
                  <a:cubicBezTo>
                    <a:pt x="2763" y="3085"/>
                    <a:pt x="2834" y="3085"/>
                    <a:pt x="2882" y="3037"/>
                  </a:cubicBezTo>
                  <a:cubicBezTo>
                    <a:pt x="3072" y="2870"/>
                    <a:pt x="3239" y="2692"/>
                    <a:pt x="3417" y="2525"/>
                  </a:cubicBezTo>
                  <a:cubicBezTo>
                    <a:pt x="3460" y="2539"/>
                    <a:pt x="3498" y="2545"/>
                    <a:pt x="3532" y="2545"/>
                  </a:cubicBezTo>
                  <a:cubicBezTo>
                    <a:pt x="3766" y="2545"/>
                    <a:pt x="3826" y="2261"/>
                    <a:pt x="4013" y="2168"/>
                  </a:cubicBezTo>
                  <a:cubicBezTo>
                    <a:pt x="4501" y="1918"/>
                    <a:pt x="4965" y="1608"/>
                    <a:pt x="5430" y="1311"/>
                  </a:cubicBezTo>
                  <a:cubicBezTo>
                    <a:pt x="5501" y="1263"/>
                    <a:pt x="5501" y="1132"/>
                    <a:pt x="5572" y="1108"/>
                  </a:cubicBezTo>
                  <a:cubicBezTo>
                    <a:pt x="5614" y="1090"/>
                    <a:pt x="5662" y="1087"/>
                    <a:pt x="5712" y="1087"/>
                  </a:cubicBezTo>
                  <a:cubicBezTo>
                    <a:pt x="5738" y="1087"/>
                    <a:pt x="5764" y="1088"/>
                    <a:pt x="5790" y="1088"/>
                  </a:cubicBezTo>
                  <a:cubicBezTo>
                    <a:pt x="5817" y="1088"/>
                    <a:pt x="5843" y="1087"/>
                    <a:pt x="5870" y="1084"/>
                  </a:cubicBezTo>
                  <a:cubicBezTo>
                    <a:pt x="5906" y="1084"/>
                    <a:pt x="5977" y="1025"/>
                    <a:pt x="5977" y="989"/>
                  </a:cubicBezTo>
                  <a:cubicBezTo>
                    <a:pt x="5965" y="739"/>
                    <a:pt x="6192" y="703"/>
                    <a:pt x="6334" y="584"/>
                  </a:cubicBezTo>
                  <a:cubicBezTo>
                    <a:pt x="6513" y="441"/>
                    <a:pt x="6727" y="322"/>
                    <a:pt x="6966" y="156"/>
                  </a:cubicBezTo>
                  <a:cubicBezTo>
                    <a:pt x="6763" y="96"/>
                    <a:pt x="6620" y="49"/>
                    <a:pt x="647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p11"/>
            <p:cNvSpPr/>
            <p:nvPr/>
          </p:nvSpPr>
          <p:spPr>
            <a:xfrm rot="2049276">
              <a:off x="5327985" y="3035878"/>
              <a:ext cx="119660" cy="96818"/>
            </a:xfrm>
            <a:custGeom>
              <a:rect b="b" l="l" r="r" t="t"/>
              <a:pathLst>
                <a:path extrusionOk="0" h="4168" w="5144">
                  <a:moveTo>
                    <a:pt x="5001" y="1"/>
                  </a:moveTo>
                  <a:cubicBezTo>
                    <a:pt x="4679" y="227"/>
                    <a:pt x="4239" y="227"/>
                    <a:pt x="3989" y="572"/>
                  </a:cubicBezTo>
                  <a:cubicBezTo>
                    <a:pt x="3929" y="655"/>
                    <a:pt x="3798" y="667"/>
                    <a:pt x="3703" y="715"/>
                  </a:cubicBezTo>
                  <a:cubicBezTo>
                    <a:pt x="3631" y="751"/>
                    <a:pt x="3524" y="774"/>
                    <a:pt x="3477" y="834"/>
                  </a:cubicBezTo>
                  <a:cubicBezTo>
                    <a:pt x="2929" y="1429"/>
                    <a:pt x="2191" y="1786"/>
                    <a:pt x="1572" y="2275"/>
                  </a:cubicBezTo>
                  <a:cubicBezTo>
                    <a:pt x="1405" y="2406"/>
                    <a:pt x="1119" y="2501"/>
                    <a:pt x="1072" y="2656"/>
                  </a:cubicBezTo>
                  <a:cubicBezTo>
                    <a:pt x="1024" y="2870"/>
                    <a:pt x="798" y="2798"/>
                    <a:pt x="762" y="3013"/>
                  </a:cubicBezTo>
                  <a:cubicBezTo>
                    <a:pt x="726" y="3156"/>
                    <a:pt x="476" y="3251"/>
                    <a:pt x="322" y="3370"/>
                  </a:cubicBezTo>
                  <a:cubicBezTo>
                    <a:pt x="24" y="3608"/>
                    <a:pt x="0" y="3822"/>
                    <a:pt x="238" y="4168"/>
                  </a:cubicBezTo>
                  <a:cubicBezTo>
                    <a:pt x="714" y="3977"/>
                    <a:pt x="1072" y="3680"/>
                    <a:pt x="1512" y="3263"/>
                  </a:cubicBezTo>
                  <a:cubicBezTo>
                    <a:pt x="1857" y="2953"/>
                    <a:pt x="2262" y="2703"/>
                    <a:pt x="2655" y="2429"/>
                  </a:cubicBezTo>
                  <a:cubicBezTo>
                    <a:pt x="2739" y="2370"/>
                    <a:pt x="2822" y="2322"/>
                    <a:pt x="2905" y="2251"/>
                  </a:cubicBezTo>
                  <a:cubicBezTo>
                    <a:pt x="3084" y="2108"/>
                    <a:pt x="3227" y="1906"/>
                    <a:pt x="3429" y="1834"/>
                  </a:cubicBezTo>
                  <a:cubicBezTo>
                    <a:pt x="3882" y="1667"/>
                    <a:pt x="4120" y="1239"/>
                    <a:pt x="4524" y="1013"/>
                  </a:cubicBezTo>
                  <a:cubicBezTo>
                    <a:pt x="4501" y="810"/>
                    <a:pt x="4739" y="882"/>
                    <a:pt x="4798" y="763"/>
                  </a:cubicBezTo>
                  <a:cubicBezTo>
                    <a:pt x="4846" y="655"/>
                    <a:pt x="4977" y="477"/>
                    <a:pt x="4953" y="453"/>
                  </a:cubicBezTo>
                  <a:cubicBezTo>
                    <a:pt x="4763" y="239"/>
                    <a:pt x="5144" y="310"/>
                    <a:pt x="5072" y="179"/>
                  </a:cubicBezTo>
                  <a:cubicBezTo>
                    <a:pt x="5048" y="131"/>
                    <a:pt x="5036" y="72"/>
                    <a:pt x="500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11"/>
            <p:cNvSpPr/>
            <p:nvPr/>
          </p:nvSpPr>
          <p:spPr>
            <a:xfrm rot="2049276">
              <a:off x="5170641" y="3444606"/>
              <a:ext cx="127151" cy="89362"/>
            </a:xfrm>
            <a:custGeom>
              <a:rect b="b" l="l" r="r" t="t"/>
              <a:pathLst>
                <a:path extrusionOk="0" h="3847" w="5466">
                  <a:moveTo>
                    <a:pt x="5180" y="0"/>
                  </a:moveTo>
                  <a:cubicBezTo>
                    <a:pt x="4978" y="119"/>
                    <a:pt x="4763" y="262"/>
                    <a:pt x="4525" y="381"/>
                  </a:cubicBezTo>
                  <a:cubicBezTo>
                    <a:pt x="4406" y="453"/>
                    <a:pt x="4263" y="477"/>
                    <a:pt x="4132" y="512"/>
                  </a:cubicBezTo>
                  <a:cubicBezTo>
                    <a:pt x="4085" y="524"/>
                    <a:pt x="4013" y="512"/>
                    <a:pt x="4001" y="536"/>
                  </a:cubicBezTo>
                  <a:cubicBezTo>
                    <a:pt x="3930" y="870"/>
                    <a:pt x="3585" y="870"/>
                    <a:pt x="3370" y="1036"/>
                  </a:cubicBezTo>
                  <a:cubicBezTo>
                    <a:pt x="3172" y="1190"/>
                    <a:pt x="2994" y="1446"/>
                    <a:pt x="2686" y="1446"/>
                  </a:cubicBezTo>
                  <a:cubicBezTo>
                    <a:pt x="2661" y="1446"/>
                    <a:pt x="2635" y="1445"/>
                    <a:pt x="2608" y="1441"/>
                  </a:cubicBezTo>
                  <a:cubicBezTo>
                    <a:pt x="2607" y="1441"/>
                    <a:pt x="2605" y="1440"/>
                    <a:pt x="2603" y="1440"/>
                  </a:cubicBezTo>
                  <a:cubicBezTo>
                    <a:pt x="2557" y="1440"/>
                    <a:pt x="2510" y="1586"/>
                    <a:pt x="2442" y="1632"/>
                  </a:cubicBezTo>
                  <a:cubicBezTo>
                    <a:pt x="2394" y="1667"/>
                    <a:pt x="2275" y="1632"/>
                    <a:pt x="2227" y="1679"/>
                  </a:cubicBezTo>
                  <a:cubicBezTo>
                    <a:pt x="2025" y="1822"/>
                    <a:pt x="1858" y="2108"/>
                    <a:pt x="1656" y="2132"/>
                  </a:cubicBezTo>
                  <a:cubicBezTo>
                    <a:pt x="1311" y="2179"/>
                    <a:pt x="1287" y="2536"/>
                    <a:pt x="1001" y="2596"/>
                  </a:cubicBezTo>
                  <a:cubicBezTo>
                    <a:pt x="953" y="2608"/>
                    <a:pt x="894" y="2655"/>
                    <a:pt x="846" y="2679"/>
                  </a:cubicBezTo>
                  <a:cubicBezTo>
                    <a:pt x="751" y="2727"/>
                    <a:pt x="644" y="2763"/>
                    <a:pt x="584" y="2834"/>
                  </a:cubicBezTo>
                  <a:cubicBezTo>
                    <a:pt x="382" y="3060"/>
                    <a:pt x="191" y="3286"/>
                    <a:pt x="1" y="3513"/>
                  </a:cubicBezTo>
                  <a:cubicBezTo>
                    <a:pt x="13" y="3608"/>
                    <a:pt x="25" y="3691"/>
                    <a:pt x="49" y="3846"/>
                  </a:cubicBezTo>
                  <a:cubicBezTo>
                    <a:pt x="227" y="3775"/>
                    <a:pt x="382" y="3739"/>
                    <a:pt x="525" y="3679"/>
                  </a:cubicBezTo>
                  <a:cubicBezTo>
                    <a:pt x="989" y="3501"/>
                    <a:pt x="1322" y="3096"/>
                    <a:pt x="1799" y="2941"/>
                  </a:cubicBezTo>
                  <a:cubicBezTo>
                    <a:pt x="1930" y="2894"/>
                    <a:pt x="2025" y="2727"/>
                    <a:pt x="2132" y="2608"/>
                  </a:cubicBezTo>
                  <a:cubicBezTo>
                    <a:pt x="2192" y="2548"/>
                    <a:pt x="2239" y="2453"/>
                    <a:pt x="2311" y="2417"/>
                  </a:cubicBezTo>
                  <a:cubicBezTo>
                    <a:pt x="2680" y="2274"/>
                    <a:pt x="2966" y="2001"/>
                    <a:pt x="3299" y="1822"/>
                  </a:cubicBezTo>
                  <a:cubicBezTo>
                    <a:pt x="4073" y="1381"/>
                    <a:pt x="4751" y="822"/>
                    <a:pt x="5430" y="262"/>
                  </a:cubicBezTo>
                  <a:cubicBezTo>
                    <a:pt x="5454" y="250"/>
                    <a:pt x="5454" y="203"/>
                    <a:pt x="5466" y="179"/>
                  </a:cubicBezTo>
                  <a:cubicBezTo>
                    <a:pt x="5383" y="131"/>
                    <a:pt x="5299" y="72"/>
                    <a:pt x="518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11"/>
            <p:cNvSpPr/>
            <p:nvPr/>
          </p:nvSpPr>
          <p:spPr>
            <a:xfrm rot="2049276">
              <a:off x="5153731" y="3510223"/>
              <a:ext cx="112193" cy="78560"/>
            </a:xfrm>
            <a:custGeom>
              <a:rect b="b" l="l" r="r" t="t"/>
              <a:pathLst>
                <a:path extrusionOk="0" h="3382" w="4823">
                  <a:moveTo>
                    <a:pt x="4506" y="1"/>
                  </a:moveTo>
                  <a:cubicBezTo>
                    <a:pt x="4439" y="1"/>
                    <a:pt x="4357" y="28"/>
                    <a:pt x="4251" y="81"/>
                  </a:cubicBezTo>
                  <a:cubicBezTo>
                    <a:pt x="3965" y="224"/>
                    <a:pt x="3692" y="403"/>
                    <a:pt x="3453" y="605"/>
                  </a:cubicBezTo>
                  <a:cubicBezTo>
                    <a:pt x="3289" y="741"/>
                    <a:pt x="3227" y="804"/>
                    <a:pt x="3130" y="804"/>
                  </a:cubicBezTo>
                  <a:cubicBezTo>
                    <a:pt x="3065" y="804"/>
                    <a:pt x="2984" y="777"/>
                    <a:pt x="2846" y="724"/>
                  </a:cubicBezTo>
                  <a:cubicBezTo>
                    <a:pt x="2775" y="784"/>
                    <a:pt x="2703" y="855"/>
                    <a:pt x="2620" y="939"/>
                  </a:cubicBezTo>
                  <a:cubicBezTo>
                    <a:pt x="2715" y="974"/>
                    <a:pt x="2787" y="998"/>
                    <a:pt x="2930" y="1058"/>
                  </a:cubicBezTo>
                  <a:cubicBezTo>
                    <a:pt x="2741" y="1127"/>
                    <a:pt x="2577" y="1238"/>
                    <a:pt x="2465" y="1238"/>
                  </a:cubicBezTo>
                  <a:cubicBezTo>
                    <a:pt x="2443" y="1238"/>
                    <a:pt x="2423" y="1234"/>
                    <a:pt x="2406" y="1224"/>
                  </a:cubicBezTo>
                  <a:cubicBezTo>
                    <a:pt x="2341" y="1196"/>
                    <a:pt x="2287" y="1184"/>
                    <a:pt x="2241" y="1184"/>
                  </a:cubicBezTo>
                  <a:cubicBezTo>
                    <a:pt x="2092" y="1184"/>
                    <a:pt x="2026" y="1311"/>
                    <a:pt x="1953" y="1439"/>
                  </a:cubicBezTo>
                  <a:cubicBezTo>
                    <a:pt x="1870" y="1582"/>
                    <a:pt x="1810" y="1713"/>
                    <a:pt x="1739" y="1855"/>
                  </a:cubicBezTo>
                  <a:cubicBezTo>
                    <a:pt x="1594" y="1805"/>
                    <a:pt x="1493" y="1774"/>
                    <a:pt x="1420" y="1774"/>
                  </a:cubicBezTo>
                  <a:cubicBezTo>
                    <a:pt x="1271" y="1774"/>
                    <a:pt x="1239" y="1901"/>
                    <a:pt x="1191" y="2236"/>
                  </a:cubicBezTo>
                  <a:cubicBezTo>
                    <a:pt x="965" y="2272"/>
                    <a:pt x="679" y="2189"/>
                    <a:pt x="548" y="2475"/>
                  </a:cubicBezTo>
                  <a:cubicBezTo>
                    <a:pt x="584" y="2522"/>
                    <a:pt x="608" y="2570"/>
                    <a:pt x="691" y="2677"/>
                  </a:cubicBezTo>
                  <a:cubicBezTo>
                    <a:pt x="513" y="2629"/>
                    <a:pt x="417" y="2617"/>
                    <a:pt x="251" y="2582"/>
                  </a:cubicBezTo>
                  <a:lnTo>
                    <a:pt x="251" y="2582"/>
                  </a:lnTo>
                  <a:cubicBezTo>
                    <a:pt x="501" y="2903"/>
                    <a:pt x="1" y="2832"/>
                    <a:pt x="36" y="3070"/>
                  </a:cubicBezTo>
                  <a:cubicBezTo>
                    <a:pt x="231" y="3284"/>
                    <a:pt x="334" y="3381"/>
                    <a:pt x="449" y="3381"/>
                  </a:cubicBezTo>
                  <a:cubicBezTo>
                    <a:pt x="545" y="3381"/>
                    <a:pt x="649" y="3313"/>
                    <a:pt x="822" y="3189"/>
                  </a:cubicBezTo>
                  <a:cubicBezTo>
                    <a:pt x="1013" y="3058"/>
                    <a:pt x="1215" y="2915"/>
                    <a:pt x="1394" y="2796"/>
                  </a:cubicBezTo>
                  <a:cubicBezTo>
                    <a:pt x="1596" y="2665"/>
                    <a:pt x="1822" y="2522"/>
                    <a:pt x="1989" y="2355"/>
                  </a:cubicBezTo>
                  <a:cubicBezTo>
                    <a:pt x="2263" y="2082"/>
                    <a:pt x="2680" y="1998"/>
                    <a:pt x="2870" y="1605"/>
                  </a:cubicBezTo>
                  <a:cubicBezTo>
                    <a:pt x="2953" y="1427"/>
                    <a:pt x="3192" y="1284"/>
                    <a:pt x="3382" y="1224"/>
                  </a:cubicBezTo>
                  <a:cubicBezTo>
                    <a:pt x="3894" y="1046"/>
                    <a:pt x="4394" y="843"/>
                    <a:pt x="4823" y="486"/>
                  </a:cubicBezTo>
                  <a:cubicBezTo>
                    <a:pt x="4811" y="439"/>
                    <a:pt x="4799" y="391"/>
                    <a:pt x="4787" y="331"/>
                  </a:cubicBezTo>
                  <a:cubicBezTo>
                    <a:pt x="4709" y="104"/>
                    <a:pt x="4635" y="1"/>
                    <a:pt x="450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11"/>
            <p:cNvSpPr/>
            <p:nvPr/>
          </p:nvSpPr>
          <p:spPr>
            <a:xfrm rot="2049276">
              <a:off x="5342156" y="2994950"/>
              <a:ext cx="99446" cy="94611"/>
            </a:xfrm>
            <a:custGeom>
              <a:rect b="b" l="l" r="r" t="t"/>
              <a:pathLst>
                <a:path extrusionOk="0" h="4073" w="4275">
                  <a:moveTo>
                    <a:pt x="4037" y="1"/>
                  </a:moveTo>
                  <a:cubicBezTo>
                    <a:pt x="3846" y="72"/>
                    <a:pt x="3632" y="167"/>
                    <a:pt x="3370" y="263"/>
                  </a:cubicBezTo>
                  <a:cubicBezTo>
                    <a:pt x="3358" y="501"/>
                    <a:pt x="3132" y="620"/>
                    <a:pt x="2918" y="751"/>
                  </a:cubicBezTo>
                  <a:cubicBezTo>
                    <a:pt x="2799" y="822"/>
                    <a:pt x="2572" y="894"/>
                    <a:pt x="2572" y="965"/>
                  </a:cubicBezTo>
                  <a:cubicBezTo>
                    <a:pt x="2596" y="1275"/>
                    <a:pt x="2334" y="1287"/>
                    <a:pt x="2179" y="1394"/>
                  </a:cubicBezTo>
                  <a:cubicBezTo>
                    <a:pt x="2084" y="1465"/>
                    <a:pt x="2025" y="1549"/>
                    <a:pt x="1953" y="1620"/>
                  </a:cubicBezTo>
                  <a:cubicBezTo>
                    <a:pt x="1536" y="1989"/>
                    <a:pt x="1239" y="2513"/>
                    <a:pt x="715" y="2787"/>
                  </a:cubicBezTo>
                  <a:cubicBezTo>
                    <a:pt x="643" y="2822"/>
                    <a:pt x="524" y="2953"/>
                    <a:pt x="548" y="3013"/>
                  </a:cubicBezTo>
                  <a:cubicBezTo>
                    <a:pt x="596" y="3227"/>
                    <a:pt x="441" y="3239"/>
                    <a:pt x="334" y="3311"/>
                  </a:cubicBezTo>
                  <a:cubicBezTo>
                    <a:pt x="203" y="3394"/>
                    <a:pt x="96" y="3501"/>
                    <a:pt x="1" y="3573"/>
                  </a:cubicBezTo>
                  <a:cubicBezTo>
                    <a:pt x="48" y="3739"/>
                    <a:pt x="72" y="3882"/>
                    <a:pt x="120" y="4073"/>
                  </a:cubicBezTo>
                  <a:cubicBezTo>
                    <a:pt x="167" y="4073"/>
                    <a:pt x="251" y="4073"/>
                    <a:pt x="298" y="4037"/>
                  </a:cubicBezTo>
                  <a:cubicBezTo>
                    <a:pt x="572" y="3799"/>
                    <a:pt x="882" y="3573"/>
                    <a:pt x="1108" y="3287"/>
                  </a:cubicBezTo>
                  <a:cubicBezTo>
                    <a:pt x="1489" y="2799"/>
                    <a:pt x="2072" y="2549"/>
                    <a:pt x="2418" y="2037"/>
                  </a:cubicBezTo>
                  <a:cubicBezTo>
                    <a:pt x="2977" y="1810"/>
                    <a:pt x="3299" y="1275"/>
                    <a:pt x="3739" y="906"/>
                  </a:cubicBezTo>
                  <a:cubicBezTo>
                    <a:pt x="3942" y="727"/>
                    <a:pt x="4251" y="572"/>
                    <a:pt x="4275" y="334"/>
                  </a:cubicBezTo>
                  <a:cubicBezTo>
                    <a:pt x="4156" y="167"/>
                    <a:pt x="4096" y="72"/>
                    <a:pt x="40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11"/>
            <p:cNvSpPr/>
            <p:nvPr/>
          </p:nvSpPr>
          <p:spPr>
            <a:xfrm rot="2049276">
              <a:off x="4651056" y="2278845"/>
              <a:ext cx="75346" cy="212986"/>
            </a:xfrm>
            <a:custGeom>
              <a:rect b="b" l="l" r="r" t="t"/>
              <a:pathLst>
                <a:path extrusionOk="0" h="9169" w="3239">
                  <a:moveTo>
                    <a:pt x="3239" y="0"/>
                  </a:moveTo>
                  <a:cubicBezTo>
                    <a:pt x="3048" y="119"/>
                    <a:pt x="2870" y="250"/>
                    <a:pt x="2691" y="393"/>
                  </a:cubicBezTo>
                  <a:cubicBezTo>
                    <a:pt x="2667" y="524"/>
                    <a:pt x="2572" y="655"/>
                    <a:pt x="2501" y="786"/>
                  </a:cubicBezTo>
                  <a:cubicBezTo>
                    <a:pt x="2334" y="1119"/>
                    <a:pt x="2191" y="1453"/>
                    <a:pt x="2215" y="1858"/>
                  </a:cubicBezTo>
                  <a:cubicBezTo>
                    <a:pt x="2227" y="2072"/>
                    <a:pt x="2132" y="2298"/>
                    <a:pt x="2060" y="2512"/>
                  </a:cubicBezTo>
                  <a:cubicBezTo>
                    <a:pt x="2025" y="2631"/>
                    <a:pt x="1965" y="2739"/>
                    <a:pt x="1882" y="2822"/>
                  </a:cubicBezTo>
                  <a:cubicBezTo>
                    <a:pt x="1774" y="2929"/>
                    <a:pt x="1727" y="3012"/>
                    <a:pt x="1786" y="3191"/>
                  </a:cubicBezTo>
                  <a:cubicBezTo>
                    <a:pt x="1834" y="3334"/>
                    <a:pt x="1870" y="3572"/>
                    <a:pt x="1596" y="3667"/>
                  </a:cubicBezTo>
                  <a:cubicBezTo>
                    <a:pt x="1524" y="3691"/>
                    <a:pt x="1441" y="3882"/>
                    <a:pt x="1465" y="3953"/>
                  </a:cubicBezTo>
                  <a:cubicBezTo>
                    <a:pt x="1584" y="4227"/>
                    <a:pt x="1358" y="4394"/>
                    <a:pt x="1298" y="4608"/>
                  </a:cubicBezTo>
                  <a:cubicBezTo>
                    <a:pt x="1191" y="5001"/>
                    <a:pt x="1060" y="5382"/>
                    <a:pt x="941" y="5775"/>
                  </a:cubicBezTo>
                  <a:cubicBezTo>
                    <a:pt x="917" y="5846"/>
                    <a:pt x="917" y="5941"/>
                    <a:pt x="929" y="6025"/>
                  </a:cubicBezTo>
                  <a:cubicBezTo>
                    <a:pt x="929" y="6180"/>
                    <a:pt x="786" y="6763"/>
                    <a:pt x="679" y="6811"/>
                  </a:cubicBezTo>
                  <a:cubicBezTo>
                    <a:pt x="429" y="6918"/>
                    <a:pt x="405" y="7156"/>
                    <a:pt x="381" y="7346"/>
                  </a:cubicBezTo>
                  <a:cubicBezTo>
                    <a:pt x="346" y="7704"/>
                    <a:pt x="358" y="8061"/>
                    <a:pt x="120" y="8382"/>
                  </a:cubicBezTo>
                  <a:cubicBezTo>
                    <a:pt x="36" y="8489"/>
                    <a:pt x="60" y="8680"/>
                    <a:pt x="36" y="8823"/>
                  </a:cubicBezTo>
                  <a:cubicBezTo>
                    <a:pt x="96" y="8823"/>
                    <a:pt x="131" y="8811"/>
                    <a:pt x="191" y="8799"/>
                  </a:cubicBezTo>
                  <a:lnTo>
                    <a:pt x="191" y="8799"/>
                  </a:lnTo>
                  <a:cubicBezTo>
                    <a:pt x="36" y="9037"/>
                    <a:pt x="0" y="9097"/>
                    <a:pt x="36" y="9168"/>
                  </a:cubicBezTo>
                  <a:cubicBezTo>
                    <a:pt x="286" y="8858"/>
                    <a:pt x="548" y="8549"/>
                    <a:pt x="810" y="8239"/>
                  </a:cubicBezTo>
                  <a:cubicBezTo>
                    <a:pt x="1012" y="7882"/>
                    <a:pt x="1072" y="7454"/>
                    <a:pt x="1215" y="7073"/>
                  </a:cubicBezTo>
                  <a:cubicBezTo>
                    <a:pt x="1358" y="6668"/>
                    <a:pt x="1358" y="6215"/>
                    <a:pt x="1655" y="5858"/>
                  </a:cubicBezTo>
                  <a:cubicBezTo>
                    <a:pt x="1703" y="5810"/>
                    <a:pt x="1727" y="5727"/>
                    <a:pt x="1727" y="5656"/>
                  </a:cubicBezTo>
                  <a:cubicBezTo>
                    <a:pt x="1679" y="5215"/>
                    <a:pt x="1941" y="4846"/>
                    <a:pt x="2025" y="4441"/>
                  </a:cubicBezTo>
                  <a:cubicBezTo>
                    <a:pt x="2120" y="4013"/>
                    <a:pt x="2370" y="3620"/>
                    <a:pt x="2406" y="3191"/>
                  </a:cubicBezTo>
                  <a:cubicBezTo>
                    <a:pt x="2429" y="2953"/>
                    <a:pt x="2608" y="2846"/>
                    <a:pt x="2620" y="2620"/>
                  </a:cubicBezTo>
                  <a:cubicBezTo>
                    <a:pt x="2632" y="2334"/>
                    <a:pt x="2679" y="2024"/>
                    <a:pt x="2822" y="1786"/>
                  </a:cubicBezTo>
                  <a:cubicBezTo>
                    <a:pt x="2977" y="1512"/>
                    <a:pt x="2822" y="1155"/>
                    <a:pt x="3096" y="929"/>
                  </a:cubicBezTo>
                  <a:cubicBezTo>
                    <a:pt x="3120" y="905"/>
                    <a:pt x="3120" y="822"/>
                    <a:pt x="3108" y="774"/>
                  </a:cubicBezTo>
                  <a:cubicBezTo>
                    <a:pt x="3060" y="500"/>
                    <a:pt x="3156" y="250"/>
                    <a:pt x="323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p11"/>
            <p:cNvSpPr/>
            <p:nvPr/>
          </p:nvSpPr>
          <p:spPr>
            <a:xfrm rot="2049276">
              <a:off x="4578445" y="2268441"/>
              <a:ext cx="76183" cy="224647"/>
            </a:xfrm>
            <a:custGeom>
              <a:rect b="b" l="l" r="r" t="t"/>
              <a:pathLst>
                <a:path extrusionOk="0" h="9671" w="3275">
                  <a:moveTo>
                    <a:pt x="3009" y="0"/>
                  </a:moveTo>
                  <a:cubicBezTo>
                    <a:pt x="2877" y="0"/>
                    <a:pt x="2761" y="39"/>
                    <a:pt x="2822" y="193"/>
                  </a:cubicBezTo>
                  <a:cubicBezTo>
                    <a:pt x="2918" y="419"/>
                    <a:pt x="2811" y="515"/>
                    <a:pt x="2668" y="646"/>
                  </a:cubicBezTo>
                  <a:cubicBezTo>
                    <a:pt x="2560" y="741"/>
                    <a:pt x="2477" y="848"/>
                    <a:pt x="2418" y="908"/>
                  </a:cubicBezTo>
                  <a:cubicBezTo>
                    <a:pt x="2430" y="1074"/>
                    <a:pt x="2489" y="1277"/>
                    <a:pt x="2430" y="1336"/>
                  </a:cubicBezTo>
                  <a:cubicBezTo>
                    <a:pt x="2132" y="1658"/>
                    <a:pt x="2227" y="2062"/>
                    <a:pt x="2120" y="2408"/>
                  </a:cubicBezTo>
                  <a:lnTo>
                    <a:pt x="1858" y="2408"/>
                  </a:lnTo>
                  <a:cubicBezTo>
                    <a:pt x="1894" y="2586"/>
                    <a:pt x="1929" y="2741"/>
                    <a:pt x="1965" y="2896"/>
                  </a:cubicBezTo>
                  <a:cubicBezTo>
                    <a:pt x="1858" y="2991"/>
                    <a:pt x="1751" y="3075"/>
                    <a:pt x="1644" y="3170"/>
                  </a:cubicBezTo>
                  <a:cubicBezTo>
                    <a:pt x="1739" y="3325"/>
                    <a:pt x="1763" y="3456"/>
                    <a:pt x="1477" y="3527"/>
                  </a:cubicBezTo>
                  <a:cubicBezTo>
                    <a:pt x="1584" y="3598"/>
                    <a:pt x="1656" y="3646"/>
                    <a:pt x="1739" y="3706"/>
                  </a:cubicBezTo>
                  <a:cubicBezTo>
                    <a:pt x="1620" y="3872"/>
                    <a:pt x="1382" y="4015"/>
                    <a:pt x="1525" y="4289"/>
                  </a:cubicBezTo>
                  <a:cubicBezTo>
                    <a:pt x="1548" y="4325"/>
                    <a:pt x="1453" y="4444"/>
                    <a:pt x="1394" y="4503"/>
                  </a:cubicBezTo>
                  <a:cubicBezTo>
                    <a:pt x="1298" y="4599"/>
                    <a:pt x="1191" y="4694"/>
                    <a:pt x="1084" y="4801"/>
                  </a:cubicBezTo>
                  <a:cubicBezTo>
                    <a:pt x="1370" y="5003"/>
                    <a:pt x="1179" y="5122"/>
                    <a:pt x="1001" y="5230"/>
                  </a:cubicBezTo>
                  <a:cubicBezTo>
                    <a:pt x="1060" y="5277"/>
                    <a:pt x="1120" y="5313"/>
                    <a:pt x="1144" y="5349"/>
                  </a:cubicBezTo>
                  <a:cubicBezTo>
                    <a:pt x="1167" y="5396"/>
                    <a:pt x="1167" y="5444"/>
                    <a:pt x="1179" y="5503"/>
                  </a:cubicBezTo>
                  <a:cubicBezTo>
                    <a:pt x="1151" y="5500"/>
                    <a:pt x="1123" y="5499"/>
                    <a:pt x="1098" y="5499"/>
                  </a:cubicBezTo>
                  <a:cubicBezTo>
                    <a:pt x="922" y="5499"/>
                    <a:pt x="824" y="5569"/>
                    <a:pt x="834" y="5694"/>
                  </a:cubicBezTo>
                  <a:cubicBezTo>
                    <a:pt x="846" y="5956"/>
                    <a:pt x="870" y="6206"/>
                    <a:pt x="882" y="6456"/>
                  </a:cubicBezTo>
                  <a:lnTo>
                    <a:pt x="596" y="6456"/>
                  </a:lnTo>
                  <a:cubicBezTo>
                    <a:pt x="632" y="6658"/>
                    <a:pt x="703" y="6849"/>
                    <a:pt x="703" y="7027"/>
                  </a:cubicBezTo>
                  <a:cubicBezTo>
                    <a:pt x="703" y="7218"/>
                    <a:pt x="382" y="7325"/>
                    <a:pt x="572" y="7563"/>
                  </a:cubicBezTo>
                  <a:cubicBezTo>
                    <a:pt x="274" y="7635"/>
                    <a:pt x="441" y="7885"/>
                    <a:pt x="370" y="8051"/>
                  </a:cubicBezTo>
                  <a:cubicBezTo>
                    <a:pt x="251" y="8361"/>
                    <a:pt x="394" y="8730"/>
                    <a:pt x="144" y="9016"/>
                  </a:cubicBezTo>
                  <a:cubicBezTo>
                    <a:pt x="108" y="9063"/>
                    <a:pt x="132" y="9218"/>
                    <a:pt x="36" y="9325"/>
                  </a:cubicBezTo>
                  <a:cubicBezTo>
                    <a:pt x="1" y="9361"/>
                    <a:pt x="24" y="9468"/>
                    <a:pt x="36" y="9540"/>
                  </a:cubicBezTo>
                  <a:cubicBezTo>
                    <a:pt x="36" y="9587"/>
                    <a:pt x="48" y="9623"/>
                    <a:pt x="60" y="9671"/>
                  </a:cubicBezTo>
                  <a:cubicBezTo>
                    <a:pt x="215" y="9599"/>
                    <a:pt x="358" y="9528"/>
                    <a:pt x="501" y="9456"/>
                  </a:cubicBezTo>
                  <a:cubicBezTo>
                    <a:pt x="536" y="9313"/>
                    <a:pt x="572" y="9171"/>
                    <a:pt x="608" y="9028"/>
                  </a:cubicBezTo>
                  <a:cubicBezTo>
                    <a:pt x="679" y="8706"/>
                    <a:pt x="679" y="8349"/>
                    <a:pt x="834" y="8063"/>
                  </a:cubicBezTo>
                  <a:cubicBezTo>
                    <a:pt x="977" y="7789"/>
                    <a:pt x="846" y="7432"/>
                    <a:pt x="1156" y="7230"/>
                  </a:cubicBezTo>
                  <a:cubicBezTo>
                    <a:pt x="1179" y="7206"/>
                    <a:pt x="1179" y="7123"/>
                    <a:pt x="1167" y="7075"/>
                  </a:cubicBezTo>
                  <a:cubicBezTo>
                    <a:pt x="1144" y="6658"/>
                    <a:pt x="1465" y="6337"/>
                    <a:pt x="1465" y="5932"/>
                  </a:cubicBezTo>
                  <a:cubicBezTo>
                    <a:pt x="1465" y="5789"/>
                    <a:pt x="1691" y="5575"/>
                    <a:pt x="1644" y="5527"/>
                  </a:cubicBezTo>
                  <a:cubicBezTo>
                    <a:pt x="1453" y="5289"/>
                    <a:pt x="1751" y="5241"/>
                    <a:pt x="1775" y="5099"/>
                  </a:cubicBezTo>
                  <a:cubicBezTo>
                    <a:pt x="1906" y="4563"/>
                    <a:pt x="2096" y="4051"/>
                    <a:pt x="2251" y="3527"/>
                  </a:cubicBezTo>
                  <a:cubicBezTo>
                    <a:pt x="2334" y="3265"/>
                    <a:pt x="2358" y="2991"/>
                    <a:pt x="2477" y="2753"/>
                  </a:cubicBezTo>
                  <a:cubicBezTo>
                    <a:pt x="2775" y="2205"/>
                    <a:pt x="2846" y="1586"/>
                    <a:pt x="3049" y="1003"/>
                  </a:cubicBezTo>
                  <a:cubicBezTo>
                    <a:pt x="3156" y="693"/>
                    <a:pt x="3275" y="336"/>
                    <a:pt x="3072" y="3"/>
                  </a:cubicBezTo>
                  <a:cubicBezTo>
                    <a:pt x="3051" y="1"/>
                    <a:pt x="3030" y="0"/>
                    <a:pt x="300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p11"/>
            <p:cNvSpPr/>
            <p:nvPr/>
          </p:nvSpPr>
          <p:spPr>
            <a:xfrm rot="2049276">
              <a:off x="4493809" y="2292408"/>
              <a:ext cx="63157" cy="184763"/>
            </a:xfrm>
            <a:custGeom>
              <a:rect b="b" l="l" r="r" t="t"/>
              <a:pathLst>
                <a:path extrusionOk="0" h="7954" w="2715">
                  <a:moveTo>
                    <a:pt x="2608" y="0"/>
                  </a:moveTo>
                  <a:cubicBezTo>
                    <a:pt x="2250" y="143"/>
                    <a:pt x="2417" y="572"/>
                    <a:pt x="2167" y="810"/>
                  </a:cubicBezTo>
                  <a:cubicBezTo>
                    <a:pt x="1988" y="977"/>
                    <a:pt x="2024" y="1346"/>
                    <a:pt x="1881" y="1572"/>
                  </a:cubicBezTo>
                  <a:cubicBezTo>
                    <a:pt x="1715" y="1822"/>
                    <a:pt x="1691" y="2108"/>
                    <a:pt x="1607" y="2382"/>
                  </a:cubicBezTo>
                  <a:cubicBezTo>
                    <a:pt x="1536" y="2620"/>
                    <a:pt x="1417" y="2846"/>
                    <a:pt x="1346" y="3084"/>
                  </a:cubicBezTo>
                  <a:cubicBezTo>
                    <a:pt x="1179" y="3703"/>
                    <a:pt x="1000" y="4322"/>
                    <a:pt x="786" y="4930"/>
                  </a:cubicBezTo>
                  <a:cubicBezTo>
                    <a:pt x="548" y="5620"/>
                    <a:pt x="524" y="6370"/>
                    <a:pt x="191" y="7037"/>
                  </a:cubicBezTo>
                  <a:cubicBezTo>
                    <a:pt x="262" y="7359"/>
                    <a:pt x="95" y="7656"/>
                    <a:pt x="0" y="7954"/>
                  </a:cubicBezTo>
                  <a:cubicBezTo>
                    <a:pt x="83" y="7930"/>
                    <a:pt x="179" y="7894"/>
                    <a:pt x="262" y="7871"/>
                  </a:cubicBezTo>
                  <a:cubicBezTo>
                    <a:pt x="298" y="7704"/>
                    <a:pt x="405" y="7549"/>
                    <a:pt x="595" y="7478"/>
                  </a:cubicBezTo>
                  <a:cubicBezTo>
                    <a:pt x="619" y="7466"/>
                    <a:pt x="655" y="7454"/>
                    <a:pt x="691" y="7430"/>
                  </a:cubicBezTo>
                  <a:cubicBezTo>
                    <a:pt x="595" y="7275"/>
                    <a:pt x="631" y="7120"/>
                    <a:pt x="703" y="6966"/>
                  </a:cubicBezTo>
                  <a:cubicBezTo>
                    <a:pt x="750" y="7001"/>
                    <a:pt x="798" y="7037"/>
                    <a:pt x="834" y="7073"/>
                  </a:cubicBezTo>
                  <a:cubicBezTo>
                    <a:pt x="1012" y="6906"/>
                    <a:pt x="976" y="6763"/>
                    <a:pt x="822" y="6620"/>
                  </a:cubicBezTo>
                  <a:cubicBezTo>
                    <a:pt x="941" y="6477"/>
                    <a:pt x="1048" y="6323"/>
                    <a:pt x="1167" y="6180"/>
                  </a:cubicBezTo>
                  <a:cubicBezTo>
                    <a:pt x="953" y="5918"/>
                    <a:pt x="941" y="5894"/>
                    <a:pt x="1179" y="5715"/>
                  </a:cubicBezTo>
                  <a:cubicBezTo>
                    <a:pt x="1357" y="5585"/>
                    <a:pt x="1369" y="5430"/>
                    <a:pt x="1334" y="5251"/>
                  </a:cubicBezTo>
                  <a:cubicBezTo>
                    <a:pt x="1322" y="5156"/>
                    <a:pt x="1262" y="5073"/>
                    <a:pt x="1155" y="4858"/>
                  </a:cubicBezTo>
                  <a:lnTo>
                    <a:pt x="1155" y="4858"/>
                  </a:lnTo>
                  <a:cubicBezTo>
                    <a:pt x="1270" y="4939"/>
                    <a:pt x="1352" y="4970"/>
                    <a:pt x="1409" y="4970"/>
                  </a:cubicBezTo>
                  <a:cubicBezTo>
                    <a:pt x="1553" y="4970"/>
                    <a:pt x="1545" y="4778"/>
                    <a:pt x="1536" y="4727"/>
                  </a:cubicBezTo>
                  <a:cubicBezTo>
                    <a:pt x="1453" y="4406"/>
                    <a:pt x="1703" y="4203"/>
                    <a:pt x="1798" y="3941"/>
                  </a:cubicBezTo>
                  <a:cubicBezTo>
                    <a:pt x="1810" y="3918"/>
                    <a:pt x="1810" y="3882"/>
                    <a:pt x="1822" y="3858"/>
                  </a:cubicBezTo>
                  <a:cubicBezTo>
                    <a:pt x="1762" y="3822"/>
                    <a:pt x="1703" y="3787"/>
                    <a:pt x="1667" y="3775"/>
                  </a:cubicBezTo>
                  <a:cubicBezTo>
                    <a:pt x="1798" y="3632"/>
                    <a:pt x="1893" y="3525"/>
                    <a:pt x="1977" y="3418"/>
                  </a:cubicBezTo>
                  <a:cubicBezTo>
                    <a:pt x="2131" y="3203"/>
                    <a:pt x="1762" y="3156"/>
                    <a:pt x="1834" y="2941"/>
                  </a:cubicBezTo>
                  <a:cubicBezTo>
                    <a:pt x="1905" y="2929"/>
                    <a:pt x="1977" y="2918"/>
                    <a:pt x="2084" y="2906"/>
                  </a:cubicBezTo>
                  <a:cubicBezTo>
                    <a:pt x="2096" y="2775"/>
                    <a:pt x="2072" y="2608"/>
                    <a:pt x="2131" y="2501"/>
                  </a:cubicBezTo>
                  <a:cubicBezTo>
                    <a:pt x="2250" y="2251"/>
                    <a:pt x="2108" y="1846"/>
                    <a:pt x="2477" y="1786"/>
                  </a:cubicBezTo>
                  <a:cubicBezTo>
                    <a:pt x="2560" y="1298"/>
                    <a:pt x="2643" y="822"/>
                    <a:pt x="2715" y="381"/>
                  </a:cubicBezTo>
                  <a:cubicBezTo>
                    <a:pt x="2700" y="360"/>
                    <a:pt x="2673" y="356"/>
                    <a:pt x="2645" y="356"/>
                  </a:cubicBezTo>
                  <a:cubicBezTo>
                    <a:pt x="2626" y="356"/>
                    <a:pt x="2607" y="358"/>
                    <a:pt x="2591" y="358"/>
                  </a:cubicBezTo>
                  <a:cubicBezTo>
                    <a:pt x="2551" y="358"/>
                    <a:pt x="2530" y="346"/>
                    <a:pt x="2584" y="262"/>
                  </a:cubicBezTo>
                  <a:cubicBezTo>
                    <a:pt x="2667" y="155"/>
                    <a:pt x="2667" y="96"/>
                    <a:pt x="260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p11"/>
            <p:cNvSpPr/>
            <p:nvPr/>
          </p:nvSpPr>
          <p:spPr>
            <a:xfrm rot="2049276">
              <a:off x="4439686" y="2331035"/>
              <a:ext cx="42384" cy="113171"/>
            </a:xfrm>
            <a:custGeom>
              <a:rect b="b" l="l" r="r" t="t"/>
              <a:pathLst>
                <a:path extrusionOk="0" h="4872" w="1822">
                  <a:moveTo>
                    <a:pt x="1695" y="1"/>
                  </a:moveTo>
                  <a:cubicBezTo>
                    <a:pt x="1429" y="1"/>
                    <a:pt x="1426" y="212"/>
                    <a:pt x="1369" y="348"/>
                  </a:cubicBezTo>
                  <a:cubicBezTo>
                    <a:pt x="1238" y="693"/>
                    <a:pt x="1167" y="1062"/>
                    <a:pt x="1012" y="1395"/>
                  </a:cubicBezTo>
                  <a:cubicBezTo>
                    <a:pt x="917" y="1622"/>
                    <a:pt x="810" y="1824"/>
                    <a:pt x="810" y="2098"/>
                  </a:cubicBezTo>
                  <a:cubicBezTo>
                    <a:pt x="798" y="2336"/>
                    <a:pt x="464" y="2514"/>
                    <a:pt x="595" y="2824"/>
                  </a:cubicBezTo>
                  <a:cubicBezTo>
                    <a:pt x="357" y="3276"/>
                    <a:pt x="310" y="3777"/>
                    <a:pt x="167" y="4253"/>
                  </a:cubicBezTo>
                  <a:cubicBezTo>
                    <a:pt x="119" y="4455"/>
                    <a:pt x="60" y="4658"/>
                    <a:pt x="0" y="4872"/>
                  </a:cubicBezTo>
                  <a:cubicBezTo>
                    <a:pt x="134" y="4845"/>
                    <a:pt x="268" y="4832"/>
                    <a:pt x="402" y="4832"/>
                  </a:cubicBezTo>
                  <a:cubicBezTo>
                    <a:pt x="447" y="4832"/>
                    <a:pt x="491" y="4833"/>
                    <a:pt x="536" y="4836"/>
                  </a:cubicBezTo>
                  <a:cubicBezTo>
                    <a:pt x="548" y="4800"/>
                    <a:pt x="560" y="4777"/>
                    <a:pt x="572" y="4753"/>
                  </a:cubicBezTo>
                  <a:cubicBezTo>
                    <a:pt x="679" y="4598"/>
                    <a:pt x="595" y="4324"/>
                    <a:pt x="619" y="4110"/>
                  </a:cubicBezTo>
                  <a:cubicBezTo>
                    <a:pt x="643" y="3967"/>
                    <a:pt x="726" y="3824"/>
                    <a:pt x="774" y="3669"/>
                  </a:cubicBezTo>
                  <a:lnTo>
                    <a:pt x="845" y="3669"/>
                  </a:lnTo>
                  <a:cubicBezTo>
                    <a:pt x="893" y="3669"/>
                    <a:pt x="941" y="3657"/>
                    <a:pt x="988" y="3646"/>
                  </a:cubicBezTo>
                  <a:cubicBezTo>
                    <a:pt x="798" y="3384"/>
                    <a:pt x="798" y="3384"/>
                    <a:pt x="857" y="3134"/>
                  </a:cubicBezTo>
                  <a:lnTo>
                    <a:pt x="857" y="3134"/>
                  </a:lnTo>
                  <a:cubicBezTo>
                    <a:pt x="917" y="3157"/>
                    <a:pt x="988" y="3181"/>
                    <a:pt x="1060" y="3217"/>
                  </a:cubicBezTo>
                  <a:cubicBezTo>
                    <a:pt x="1084" y="2943"/>
                    <a:pt x="929" y="2622"/>
                    <a:pt x="1274" y="2431"/>
                  </a:cubicBezTo>
                  <a:cubicBezTo>
                    <a:pt x="1298" y="2419"/>
                    <a:pt x="1274" y="2324"/>
                    <a:pt x="1274" y="2264"/>
                  </a:cubicBezTo>
                  <a:cubicBezTo>
                    <a:pt x="1274" y="2098"/>
                    <a:pt x="1286" y="1931"/>
                    <a:pt x="1286" y="1741"/>
                  </a:cubicBezTo>
                  <a:cubicBezTo>
                    <a:pt x="1369" y="1752"/>
                    <a:pt x="1441" y="1764"/>
                    <a:pt x="1524" y="1764"/>
                  </a:cubicBezTo>
                  <a:cubicBezTo>
                    <a:pt x="1584" y="1181"/>
                    <a:pt x="1822" y="621"/>
                    <a:pt x="1738" y="2"/>
                  </a:cubicBezTo>
                  <a:cubicBezTo>
                    <a:pt x="1723" y="1"/>
                    <a:pt x="1709" y="1"/>
                    <a:pt x="16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11"/>
            <p:cNvSpPr/>
            <p:nvPr/>
          </p:nvSpPr>
          <p:spPr>
            <a:xfrm rot="2049276">
              <a:off x="4602614" y="2321448"/>
              <a:ext cx="9444" cy="6643"/>
            </a:xfrm>
            <a:custGeom>
              <a:rect b="b" l="l" r="r" t="t"/>
              <a:pathLst>
                <a:path extrusionOk="0" h="286" w="406">
                  <a:moveTo>
                    <a:pt x="172" y="0"/>
                  </a:moveTo>
                  <a:cubicBezTo>
                    <a:pt x="36" y="0"/>
                    <a:pt x="27" y="61"/>
                    <a:pt x="2" y="274"/>
                  </a:cubicBezTo>
                  <a:lnTo>
                    <a:pt x="2" y="274"/>
                  </a:lnTo>
                  <a:cubicBezTo>
                    <a:pt x="1" y="274"/>
                    <a:pt x="1" y="274"/>
                    <a:pt x="1" y="274"/>
                  </a:cubicBezTo>
                  <a:lnTo>
                    <a:pt x="1" y="285"/>
                  </a:lnTo>
                  <a:cubicBezTo>
                    <a:pt x="1" y="282"/>
                    <a:pt x="1" y="278"/>
                    <a:pt x="2" y="274"/>
                  </a:cubicBezTo>
                  <a:lnTo>
                    <a:pt x="2" y="274"/>
                  </a:lnTo>
                  <a:cubicBezTo>
                    <a:pt x="26" y="279"/>
                    <a:pt x="47" y="281"/>
                    <a:pt x="67" y="281"/>
                  </a:cubicBezTo>
                  <a:cubicBezTo>
                    <a:pt x="225" y="281"/>
                    <a:pt x="268" y="129"/>
                    <a:pt x="405" y="24"/>
                  </a:cubicBezTo>
                  <a:cubicBezTo>
                    <a:pt x="301" y="10"/>
                    <a:pt x="227" y="0"/>
                    <a:pt x="1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11"/>
            <p:cNvSpPr/>
            <p:nvPr/>
          </p:nvSpPr>
          <p:spPr>
            <a:xfrm rot="2049276">
              <a:off x="5146254" y="2886913"/>
              <a:ext cx="1159686" cy="1168578"/>
            </a:xfrm>
            <a:custGeom>
              <a:rect b="b" l="l" r="r" t="t"/>
              <a:pathLst>
                <a:path extrusionOk="0" h="50307" w="49853">
                  <a:moveTo>
                    <a:pt x="25551" y="829"/>
                  </a:moveTo>
                  <a:cubicBezTo>
                    <a:pt x="25714" y="857"/>
                    <a:pt x="25908" y="955"/>
                    <a:pt x="26046" y="955"/>
                  </a:cubicBezTo>
                  <a:cubicBezTo>
                    <a:pt x="26079" y="955"/>
                    <a:pt x="26109" y="950"/>
                    <a:pt x="26135" y="936"/>
                  </a:cubicBezTo>
                  <a:cubicBezTo>
                    <a:pt x="26207" y="894"/>
                    <a:pt x="26271" y="879"/>
                    <a:pt x="26330" y="879"/>
                  </a:cubicBezTo>
                  <a:cubicBezTo>
                    <a:pt x="26456" y="879"/>
                    <a:pt x="26561" y="947"/>
                    <a:pt x="26683" y="971"/>
                  </a:cubicBezTo>
                  <a:cubicBezTo>
                    <a:pt x="27075" y="1043"/>
                    <a:pt x="27468" y="1079"/>
                    <a:pt x="27861" y="1150"/>
                  </a:cubicBezTo>
                  <a:cubicBezTo>
                    <a:pt x="27877" y="1152"/>
                    <a:pt x="27892" y="1153"/>
                    <a:pt x="27908" y="1153"/>
                  </a:cubicBezTo>
                  <a:cubicBezTo>
                    <a:pt x="28041" y="1153"/>
                    <a:pt x="28188" y="1083"/>
                    <a:pt x="28323" y="1083"/>
                  </a:cubicBezTo>
                  <a:cubicBezTo>
                    <a:pt x="28431" y="1083"/>
                    <a:pt x="28532" y="1128"/>
                    <a:pt x="28611" y="1293"/>
                  </a:cubicBezTo>
                  <a:cubicBezTo>
                    <a:pt x="28623" y="1317"/>
                    <a:pt x="28671" y="1323"/>
                    <a:pt x="28729" y="1323"/>
                  </a:cubicBezTo>
                  <a:cubicBezTo>
                    <a:pt x="28787" y="1323"/>
                    <a:pt x="28855" y="1317"/>
                    <a:pt x="28909" y="1317"/>
                  </a:cubicBezTo>
                  <a:cubicBezTo>
                    <a:pt x="28926" y="1319"/>
                    <a:pt x="28943" y="1319"/>
                    <a:pt x="28960" y="1319"/>
                  </a:cubicBezTo>
                  <a:cubicBezTo>
                    <a:pt x="29013" y="1319"/>
                    <a:pt x="29069" y="1312"/>
                    <a:pt x="29122" y="1312"/>
                  </a:cubicBezTo>
                  <a:cubicBezTo>
                    <a:pt x="29160" y="1312"/>
                    <a:pt x="29197" y="1316"/>
                    <a:pt x="29231" y="1329"/>
                  </a:cubicBezTo>
                  <a:cubicBezTo>
                    <a:pt x="29386" y="1410"/>
                    <a:pt x="29530" y="1509"/>
                    <a:pt x="29689" y="1509"/>
                  </a:cubicBezTo>
                  <a:cubicBezTo>
                    <a:pt x="29762" y="1509"/>
                    <a:pt x="29839" y="1488"/>
                    <a:pt x="29921" y="1436"/>
                  </a:cubicBezTo>
                  <a:cubicBezTo>
                    <a:pt x="30219" y="1614"/>
                    <a:pt x="30564" y="1555"/>
                    <a:pt x="30885" y="1638"/>
                  </a:cubicBezTo>
                  <a:cubicBezTo>
                    <a:pt x="31183" y="1710"/>
                    <a:pt x="31481" y="1769"/>
                    <a:pt x="31778" y="1841"/>
                  </a:cubicBezTo>
                  <a:cubicBezTo>
                    <a:pt x="31993" y="1888"/>
                    <a:pt x="32219" y="1936"/>
                    <a:pt x="32433" y="1983"/>
                  </a:cubicBezTo>
                  <a:cubicBezTo>
                    <a:pt x="32463" y="1989"/>
                    <a:pt x="32496" y="1992"/>
                    <a:pt x="32529" y="1992"/>
                  </a:cubicBezTo>
                  <a:cubicBezTo>
                    <a:pt x="32561" y="1992"/>
                    <a:pt x="32594" y="1989"/>
                    <a:pt x="32624" y="1983"/>
                  </a:cubicBezTo>
                  <a:cubicBezTo>
                    <a:pt x="32725" y="1960"/>
                    <a:pt x="32820" y="1936"/>
                    <a:pt x="32918" y="1936"/>
                  </a:cubicBezTo>
                  <a:cubicBezTo>
                    <a:pt x="33017" y="1936"/>
                    <a:pt x="33118" y="1960"/>
                    <a:pt x="33231" y="2031"/>
                  </a:cubicBezTo>
                  <a:cubicBezTo>
                    <a:pt x="33362" y="2114"/>
                    <a:pt x="33636" y="1995"/>
                    <a:pt x="33600" y="2317"/>
                  </a:cubicBezTo>
                  <a:cubicBezTo>
                    <a:pt x="33776" y="2372"/>
                    <a:pt x="33962" y="2498"/>
                    <a:pt x="34131" y="2498"/>
                  </a:cubicBezTo>
                  <a:cubicBezTo>
                    <a:pt x="34144" y="2498"/>
                    <a:pt x="34158" y="2497"/>
                    <a:pt x="34172" y="2495"/>
                  </a:cubicBezTo>
                  <a:cubicBezTo>
                    <a:pt x="34218" y="2488"/>
                    <a:pt x="34262" y="2485"/>
                    <a:pt x="34306" y="2485"/>
                  </a:cubicBezTo>
                  <a:cubicBezTo>
                    <a:pt x="34634" y="2485"/>
                    <a:pt x="34896" y="2668"/>
                    <a:pt x="35148" y="2805"/>
                  </a:cubicBezTo>
                  <a:cubicBezTo>
                    <a:pt x="35315" y="2900"/>
                    <a:pt x="35541" y="2984"/>
                    <a:pt x="35660" y="3186"/>
                  </a:cubicBezTo>
                  <a:cubicBezTo>
                    <a:pt x="35815" y="3460"/>
                    <a:pt x="36160" y="3460"/>
                    <a:pt x="36398" y="3662"/>
                  </a:cubicBezTo>
                  <a:cubicBezTo>
                    <a:pt x="36886" y="4079"/>
                    <a:pt x="37565" y="4234"/>
                    <a:pt x="38005" y="4746"/>
                  </a:cubicBezTo>
                  <a:cubicBezTo>
                    <a:pt x="38026" y="4743"/>
                    <a:pt x="38045" y="4742"/>
                    <a:pt x="38064" y="4742"/>
                  </a:cubicBezTo>
                  <a:cubicBezTo>
                    <a:pt x="38392" y="4742"/>
                    <a:pt x="38448" y="5122"/>
                    <a:pt x="38696" y="5246"/>
                  </a:cubicBezTo>
                  <a:cubicBezTo>
                    <a:pt x="38958" y="5389"/>
                    <a:pt x="39232" y="5543"/>
                    <a:pt x="39446" y="5746"/>
                  </a:cubicBezTo>
                  <a:cubicBezTo>
                    <a:pt x="39922" y="6198"/>
                    <a:pt x="40506" y="6496"/>
                    <a:pt x="41006" y="6913"/>
                  </a:cubicBezTo>
                  <a:cubicBezTo>
                    <a:pt x="41292" y="7139"/>
                    <a:pt x="41518" y="7472"/>
                    <a:pt x="41804" y="7734"/>
                  </a:cubicBezTo>
                  <a:cubicBezTo>
                    <a:pt x="42018" y="7925"/>
                    <a:pt x="42196" y="8151"/>
                    <a:pt x="42387" y="8353"/>
                  </a:cubicBezTo>
                  <a:cubicBezTo>
                    <a:pt x="42506" y="8496"/>
                    <a:pt x="42673" y="8615"/>
                    <a:pt x="42720" y="8770"/>
                  </a:cubicBezTo>
                  <a:cubicBezTo>
                    <a:pt x="42816" y="9068"/>
                    <a:pt x="43208" y="9103"/>
                    <a:pt x="43256" y="9437"/>
                  </a:cubicBezTo>
                  <a:cubicBezTo>
                    <a:pt x="43256" y="9496"/>
                    <a:pt x="43328" y="9591"/>
                    <a:pt x="43375" y="9591"/>
                  </a:cubicBezTo>
                  <a:cubicBezTo>
                    <a:pt x="43661" y="9615"/>
                    <a:pt x="43732" y="9877"/>
                    <a:pt x="43887" y="10032"/>
                  </a:cubicBezTo>
                  <a:cubicBezTo>
                    <a:pt x="44185" y="10330"/>
                    <a:pt x="44459" y="10651"/>
                    <a:pt x="44744" y="10973"/>
                  </a:cubicBezTo>
                  <a:cubicBezTo>
                    <a:pt x="44804" y="11044"/>
                    <a:pt x="44863" y="11139"/>
                    <a:pt x="44899" y="11235"/>
                  </a:cubicBezTo>
                  <a:cubicBezTo>
                    <a:pt x="44959" y="11437"/>
                    <a:pt x="44959" y="11663"/>
                    <a:pt x="45233" y="11735"/>
                  </a:cubicBezTo>
                  <a:cubicBezTo>
                    <a:pt x="45292" y="11747"/>
                    <a:pt x="45244" y="11997"/>
                    <a:pt x="45316" y="12056"/>
                  </a:cubicBezTo>
                  <a:cubicBezTo>
                    <a:pt x="45756" y="12389"/>
                    <a:pt x="45816" y="12997"/>
                    <a:pt x="46268" y="13318"/>
                  </a:cubicBezTo>
                  <a:cubicBezTo>
                    <a:pt x="46304" y="13628"/>
                    <a:pt x="46721" y="13759"/>
                    <a:pt x="46649" y="14128"/>
                  </a:cubicBezTo>
                  <a:cubicBezTo>
                    <a:pt x="46637" y="14187"/>
                    <a:pt x="46709" y="14259"/>
                    <a:pt x="46745" y="14318"/>
                  </a:cubicBezTo>
                  <a:cubicBezTo>
                    <a:pt x="46911" y="14640"/>
                    <a:pt x="47185" y="14949"/>
                    <a:pt x="47209" y="15283"/>
                  </a:cubicBezTo>
                  <a:cubicBezTo>
                    <a:pt x="47233" y="15580"/>
                    <a:pt x="47423" y="15795"/>
                    <a:pt x="47459" y="16080"/>
                  </a:cubicBezTo>
                  <a:cubicBezTo>
                    <a:pt x="47495" y="16378"/>
                    <a:pt x="47614" y="16688"/>
                    <a:pt x="47638" y="16997"/>
                  </a:cubicBezTo>
                  <a:cubicBezTo>
                    <a:pt x="47638" y="17033"/>
                    <a:pt x="47649" y="17069"/>
                    <a:pt x="47673" y="17092"/>
                  </a:cubicBezTo>
                  <a:cubicBezTo>
                    <a:pt x="48078" y="17521"/>
                    <a:pt x="47888" y="18176"/>
                    <a:pt x="48269" y="18616"/>
                  </a:cubicBezTo>
                  <a:cubicBezTo>
                    <a:pt x="48304" y="18664"/>
                    <a:pt x="48316" y="18771"/>
                    <a:pt x="48281" y="18819"/>
                  </a:cubicBezTo>
                  <a:cubicBezTo>
                    <a:pt x="48161" y="19021"/>
                    <a:pt x="48269" y="19152"/>
                    <a:pt x="48400" y="19283"/>
                  </a:cubicBezTo>
                  <a:cubicBezTo>
                    <a:pt x="48411" y="19295"/>
                    <a:pt x="48423" y="19319"/>
                    <a:pt x="48423" y="19331"/>
                  </a:cubicBezTo>
                  <a:cubicBezTo>
                    <a:pt x="48471" y="19521"/>
                    <a:pt x="48495" y="19724"/>
                    <a:pt x="48554" y="19914"/>
                  </a:cubicBezTo>
                  <a:cubicBezTo>
                    <a:pt x="48626" y="20093"/>
                    <a:pt x="48757" y="20248"/>
                    <a:pt x="48828" y="20426"/>
                  </a:cubicBezTo>
                  <a:cubicBezTo>
                    <a:pt x="48923" y="20640"/>
                    <a:pt x="49078" y="20902"/>
                    <a:pt x="49019" y="21093"/>
                  </a:cubicBezTo>
                  <a:cubicBezTo>
                    <a:pt x="48935" y="21367"/>
                    <a:pt x="49054" y="21533"/>
                    <a:pt x="49126" y="21748"/>
                  </a:cubicBezTo>
                  <a:cubicBezTo>
                    <a:pt x="49173" y="21867"/>
                    <a:pt x="48923" y="22033"/>
                    <a:pt x="49197" y="22141"/>
                  </a:cubicBezTo>
                  <a:cubicBezTo>
                    <a:pt x="49233" y="22153"/>
                    <a:pt x="49173" y="22438"/>
                    <a:pt x="49138" y="22593"/>
                  </a:cubicBezTo>
                  <a:cubicBezTo>
                    <a:pt x="49114" y="22712"/>
                    <a:pt x="48864" y="22843"/>
                    <a:pt x="49162" y="22926"/>
                  </a:cubicBezTo>
                  <a:cubicBezTo>
                    <a:pt x="49173" y="22938"/>
                    <a:pt x="49185" y="22962"/>
                    <a:pt x="49185" y="22962"/>
                  </a:cubicBezTo>
                  <a:cubicBezTo>
                    <a:pt x="48923" y="23129"/>
                    <a:pt x="49126" y="23403"/>
                    <a:pt x="49054" y="23593"/>
                  </a:cubicBezTo>
                  <a:cubicBezTo>
                    <a:pt x="48971" y="23808"/>
                    <a:pt x="48995" y="23962"/>
                    <a:pt x="49114" y="24141"/>
                  </a:cubicBezTo>
                  <a:cubicBezTo>
                    <a:pt x="49150" y="24177"/>
                    <a:pt x="49150" y="24272"/>
                    <a:pt x="49138" y="24331"/>
                  </a:cubicBezTo>
                  <a:cubicBezTo>
                    <a:pt x="49054" y="24558"/>
                    <a:pt x="48947" y="24784"/>
                    <a:pt x="49054" y="25022"/>
                  </a:cubicBezTo>
                  <a:cubicBezTo>
                    <a:pt x="49150" y="25236"/>
                    <a:pt x="48864" y="25379"/>
                    <a:pt x="49007" y="25605"/>
                  </a:cubicBezTo>
                  <a:cubicBezTo>
                    <a:pt x="49102" y="25760"/>
                    <a:pt x="48840" y="25855"/>
                    <a:pt x="48888" y="26082"/>
                  </a:cubicBezTo>
                  <a:cubicBezTo>
                    <a:pt x="48959" y="26367"/>
                    <a:pt x="48804" y="26689"/>
                    <a:pt x="48816" y="26998"/>
                  </a:cubicBezTo>
                  <a:cubicBezTo>
                    <a:pt x="48816" y="27153"/>
                    <a:pt x="48840" y="27272"/>
                    <a:pt x="48721" y="27379"/>
                  </a:cubicBezTo>
                  <a:cubicBezTo>
                    <a:pt x="48685" y="27415"/>
                    <a:pt x="48697" y="27522"/>
                    <a:pt x="48721" y="27558"/>
                  </a:cubicBezTo>
                  <a:cubicBezTo>
                    <a:pt x="48852" y="27713"/>
                    <a:pt x="48876" y="27820"/>
                    <a:pt x="48685" y="27951"/>
                  </a:cubicBezTo>
                  <a:cubicBezTo>
                    <a:pt x="48626" y="27987"/>
                    <a:pt x="48590" y="28129"/>
                    <a:pt x="48626" y="28189"/>
                  </a:cubicBezTo>
                  <a:cubicBezTo>
                    <a:pt x="48745" y="28439"/>
                    <a:pt x="48435" y="28689"/>
                    <a:pt x="48650" y="28927"/>
                  </a:cubicBezTo>
                  <a:cubicBezTo>
                    <a:pt x="48662" y="28951"/>
                    <a:pt x="48638" y="29046"/>
                    <a:pt x="48614" y="29070"/>
                  </a:cubicBezTo>
                  <a:cubicBezTo>
                    <a:pt x="48328" y="29356"/>
                    <a:pt x="48411" y="29725"/>
                    <a:pt x="48328" y="30058"/>
                  </a:cubicBezTo>
                  <a:cubicBezTo>
                    <a:pt x="48221" y="30463"/>
                    <a:pt x="48138" y="30880"/>
                    <a:pt x="48054" y="31297"/>
                  </a:cubicBezTo>
                  <a:cubicBezTo>
                    <a:pt x="47983" y="31654"/>
                    <a:pt x="47816" y="31999"/>
                    <a:pt x="47697" y="32356"/>
                  </a:cubicBezTo>
                  <a:cubicBezTo>
                    <a:pt x="47673" y="32440"/>
                    <a:pt x="47673" y="32535"/>
                    <a:pt x="47697" y="32618"/>
                  </a:cubicBezTo>
                  <a:cubicBezTo>
                    <a:pt x="47769" y="32797"/>
                    <a:pt x="47685" y="32916"/>
                    <a:pt x="47590" y="33059"/>
                  </a:cubicBezTo>
                  <a:cubicBezTo>
                    <a:pt x="47507" y="33178"/>
                    <a:pt x="47376" y="33356"/>
                    <a:pt x="47411" y="33463"/>
                  </a:cubicBezTo>
                  <a:cubicBezTo>
                    <a:pt x="47507" y="33737"/>
                    <a:pt x="47352" y="33880"/>
                    <a:pt x="47245" y="34083"/>
                  </a:cubicBezTo>
                  <a:cubicBezTo>
                    <a:pt x="47102" y="34356"/>
                    <a:pt x="46995" y="34654"/>
                    <a:pt x="46876" y="34940"/>
                  </a:cubicBezTo>
                  <a:cubicBezTo>
                    <a:pt x="46721" y="35357"/>
                    <a:pt x="46590" y="35785"/>
                    <a:pt x="46233" y="36095"/>
                  </a:cubicBezTo>
                  <a:cubicBezTo>
                    <a:pt x="46161" y="36154"/>
                    <a:pt x="46125" y="36273"/>
                    <a:pt x="46078" y="36369"/>
                  </a:cubicBezTo>
                  <a:cubicBezTo>
                    <a:pt x="46006" y="36500"/>
                    <a:pt x="45983" y="36678"/>
                    <a:pt x="45875" y="36785"/>
                  </a:cubicBezTo>
                  <a:cubicBezTo>
                    <a:pt x="45733" y="36940"/>
                    <a:pt x="45590" y="37083"/>
                    <a:pt x="45590" y="37333"/>
                  </a:cubicBezTo>
                  <a:cubicBezTo>
                    <a:pt x="45602" y="37393"/>
                    <a:pt x="45506" y="37476"/>
                    <a:pt x="45459" y="37535"/>
                  </a:cubicBezTo>
                  <a:cubicBezTo>
                    <a:pt x="45221" y="37893"/>
                    <a:pt x="44971" y="38226"/>
                    <a:pt x="44828" y="38631"/>
                  </a:cubicBezTo>
                  <a:cubicBezTo>
                    <a:pt x="44768" y="38774"/>
                    <a:pt x="44661" y="38917"/>
                    <a:pt x="44554" y="39036"/>
                  </a:cubicBezTo>
                  <a:cubicBezTo>
                    <a:pt x="44292" y="39298"/>
                    <a:pt x="44101" y="39607"/>
                    <a:pt x="43923" y="39940"/>
                  </a:cubicBezTo>
                  <a:cubicBezTo>
                    <a:pt x="43816" y="40143"/>
                    <a:pt x="43613" y="40286"/>
                    <a:pt x="43470" y="40464"/>
                  </a:cubicBezTo>
                  <a:cubicBezTo>
                    <a:pt x="43256" y="40714"/>
                    <a:pt x="43054" y="40976"/>
                    <a:pt x="42851" y="41238"/>
                  </a:cubicBezTo>
                  <a:cubicBezTo>
                    <a:pt x="42470" y="41714"/>
                    <a:pt x="42161" y="42250"/>
                    <a:pt x="41625" y="42584"/>
                  </a:cubicBezTo>
                  <a:cubicBezTo>
                    <a:pt x="41387" y="43155"/>
                    <a:pt x="40720" y="43298"/>
                    <a:pt x="40399" y="43798"/>
                  </a:cubicBezTo>
                  <a:cubicBezTo>
                    <a:pt x="40375" y="43834"/>
                    <a:pt x="40351" y="43858"/>
                    <a:pt x="40327" y="43881"/>
                  </a:cubicBezTo>
                  <a:cubicBezTo>
                    <a:pt x="40137" y="44048"/>
                    <a:pt x="39875" y="44072"/>
                    <a:pt x="39732" y="44346"/>
                  </a:cubicBezTo>
                  <a:cubicBezTo>
                    <a:pt x="39637" y="44536"/>
                    <a:pt x="39351" y="44620"/>
                    <a:pt x="39160" y="44774"/>
                  </a:cubicBezTo>
                  <a:cubicBezTo>
                    <a:pt x="38898" y="44965"/>
                    <a:pt x="38589" y="45048"/>
                    <a:pt x="38327" y="45227"/>
                  </a:cubicBezTo>
                  <a:cubicBezTo>
                    <a:pt x="38065" y="45405"/>
                    <a:pt x="37827" y="45620"/>
                    <a:pt x="37577" y="45798"/>
                  </a:cubicBezTo>
                  <a:cubicBezTo>
                    <a:pt x="37446" y="45894"/>
                    <a:pt x="37303" y="45965"/>
                    <a:pt x="37172" y="46048"/>
                  </a:cubicBezTo>
                  <a:cubicBezTo>
                    <a:pt x="36731" y="46310"/>
                    <a:pt x="36303" y="46584"/>
                    <a:pt x="35874" y="46834"/>
                  </a:cubicBezTo>
                  <a:cubicBezTo>
                    <a:pt x="35672" y="46953"/>
                    <a:pt x="35469" y="47084"/>
                    <a:pt x="35255" y="47120"/>
                  </a:cubicBezTo>
                  <a:cubicBezTo>
                    <a:pt x="34969" y="47179"/>
                    <a:pt x="34755" y="47358"/>
                    <a:pt x="34505" y="47465"/>
                  </a:cubicBezTo>
                  <a:cubicBezTo>
                    <a:pt x="34017" y="47680"/>
                    <a:pt x="33517" y="47858"/>
                    <a:pt x="33017" y="48061"/>
                  </a:cubicBezTo>
                  <a:cubicBezTo>
                    <a:pt x="32290" y="48370"/>
                    <a:pt x="31505" y="48549"/>
                    <a:pt x="30766" y="48858"/>
                  </a:cubicBezTo>
                  <a:cubicBezTo>
                    <a:pt x="30266" y="49061"/>
                    <a:pt x="29695" y="49132"/>
                    <a:pt x="29159" y="49239"/>
                  </a:cubicBezTo>
                  <a:cubicBezTo>
                    <a:pt x="28801" y="49318"/>
                    <a:pt x="28449" y="49390"/>
                    <a:pt x="28090" y="49390"/>
                  </a:cubicBezTo>
                  <a:cubicBezTo>
                    <a:pt x="27959" y="49390"/>
                    <a:pt x="27828" y="49380"/>
                    <a:pt x="27695" y="49358"/>
                  </a:cubicBezTo>
                  <a:cubicBezTo>
                    <a:pt x="27254" y="49668"/>
                    <a:pt x="26706" y="49454"/>
                    <a:pt x="26230" y="49632"/>
                  </a:cubicBezTo>
                  <a:cubicBezTo>
                    <a:pt x="26162" y="49661"/>
                    <a:pt x="26086" y="49671"/>
                    <a:pt x="26006" y="49671"/>
                  </a:cubicBezTo>
                  <a:cubicBezTo>
                    <a:pt x="25890" y="49671"/>
                    <a:pt x="25766" y="49651"/>
                    <a:pt x="25647" y="49644"/>
                  </a:cubicBezTo>
                  <a:cubicBezTo>
                    <a:pt x="25449" y="49624"/>
                    <a:pt x="25251" y="49564"/>
                    <a:pt x="25055" y="49564"/>
                  </a:cubicBezTo>
                  <a:cubicBezTo>
                    <a:pt x="24909" y="49564"/>
                    <a:pt x="24765" y="49597"/>
                    <a:pt x="24623" y="49704"/>
                  </a:cubicBezTo>
                  <a:cubicBezTo>
                    <a:pt x="24607" y="49714"/>
                    <a:pt x="24581" y="49720"/>
                    <a:pt x="24555" y="49720"/>
                  </a:cubicBezTo>
                  <a:cubicBezTo>
                    <a:pt x="24524" y="49720"/>
                    <a:pt x="24493" y="49711"/>
                    <a:pt x="24480" y="49692"/>
                  </a:cubicBezTo>
                  <a:cubicBezTo>
                    <a:pt x="24414" y="49609"/>
                    <a:pt x="24336" y="49587"/>
                    <a:pt x="24255" y="49587"/>
                  </a:cubicBezTo>
                  <a:cubicBezTo>
                    <a:pt x="24158" y="49587"/>
                    <a:pt x="24056" y="49618"/>
                    <a:pt x="23960" y="49618"/>
                  </a:cubicBezTo>
                  <a:cubicBezTo>
                    <a:pt x="23904" y="49618"/>
                    <a:pt x="23850" y="49607"/>
                    <a:pt x="23801" y="49573"/>
                  </a:cubicBezTo>
                  <a:cubicBezTo>
                    <a:pt x="23712" y="49601"/>
                    <a:pt x="23623" y="49612"/>
                    <a:pt x="23535" y="49612"/>
                  </a:cubicBezTo>
                  <a:cubicBezTo>
                    <a:pt x="23281" y="49612"/>
                    <a:pt x="23031" y="49523"/>
                    <a:pt x="22782" y="49523"/>
                  </a:cubicBezTo>
                  <a:cubicBezTo>
                    <a:pt x="22761" y="49523"/>
                    <a:pt x="22739" y="49524"/>
                    <a:pt x="22718" y="49525"/>
                  </a:cubicBezTo>
                  <a:cubicBezTo>
                    <a:pt x="22690" y="49528"/>
                    <a:pt x="22660" y="49529"/>
                    <a:pt x="22630" y="49529"/>
                  </a:cubicBezTo>
                  <a:cubicBezTo>
                    <a:pt x="22533" y="49529"/>
                    <a:pt x="22431" y="49514"/>
                    <a:pt x="22349" y="49477"/>
                  </a:cubicBezTo>
                  <a:cubicBezTo>
                    <a:pt x="21694" y="49168"/>
                    <a:pt x="20968" y="49311"/>
                    <a:pt x="20289" y="49168"/>
                  </a:cubicBezTo>
                  <a:cubicBezTo>
                    <a:pt x="20039" y="49108"/>
                    <a:pt x="19753" y="49192"/>
                    <a:pt x="19527" y="48989"/>
                  </a:cubicBezTo>
                  <a:cubicBezTo>
                    <a:pt x="19514" y="48976"/>
                    <a:pt x="19493" y="48971"/>
                    <a:pt x="19468" y="48971"/>
                  </a:cubicBezTo>
                  <a:cubicBezTo>
                    <a:pt x="19404" y="48971"/>
                    <a:pt x="19310" y="49004"/>
                    <a:pt x="19241" y="49013"/>
                  </a:cubicBezTo>
                  <a:cubicBezTo>
                    <a:pt x="19171" y="49033"/>
                    <a:pt x="19068" y="49078"/>
                    <a:pt x="19029" y="49078"/>
                  </a:cubicBezTo>
                  <a:cubicBezTo>
                    <a:pt x="19022" y="49078"/>
                    <a:pt x="19017" y="49076"/>
                    <a:pt x="19015" y="49073"/>
                  </a:cubicBezTo>
                  <a:cubicBezTo>
                    <a:pt x="18729" y="48727"/>
                    <a:pt x="18205" y="48906"/>
                    <a:pt x="17931" y="48561"/>
                  </a:cubicBezTo>
                  <a:cubicBezTo>
                    <a:pt x="17925" y="48554"/>
                    <a:pt x="17914" y="48552"/>
                    <a:pt x="17900" y="48552"/>
                  </a:cubicBezTo>
                  <a:cubicBezTo>
                    <a:pt x="17868" y="48552"/>
                    <a:pt x="17822" y="48563"/>
                    <a:pt x="17782" y="48563"/>
                  </a:cubicBezTo>
                  <a:cubicBezTo>
                    <a:pt x="17772" y="48563"/>
                    <a:pt x="17762" y="48562"/>
                    <a:pt x="17753" y="48561"/>
                  </a:cubicBezTo>
                  <a:cubicBezTo>
                    <a:pt x="17467" y="48525"/>
                    <a:pt x="17181" y="48477"/>
                    <a:pt x="16908" y="48418"/>
                  </a:cubicBezTo>
                  <a:cubicBezTo>
                    <a:pt x="16848" y="48394"/>
                    <a:pt x="16812" y="48275"/>
                    <a:pt x="16765" y="48203"/>
                  </a:cubicBezTo>
                  <a:cubicBezTo>
                    <a:pt x="16719" y="48144"/>
                    <a:pt x="16698" y="48118"/>
                    <a:pt x="16649" y="48118"/>
                  </a:cubicBezTo>
                  <a:cubicBezTo>
                    <a:pt x="16609" y="48118"/>
                    <a:pt x="16550" y="48136"/>
                    <a:pt x="16443" y="48168"/>
                  </a:cubicBezTo>
                  <a:cubicBezTo>
                    <a:pt x="16428" y="48171"/>
                    <a:pt x="16411" y="48172"/>
                    <a:pt x="16393" y="48172"/>
                  </a:cubicBezTo>
                  <a:cubicBezTo>
                    <a:pt x="16340" y="48172"/>
                    <a:pt x="16279" y="48159"/>
                    <a:pt x="16253" y="48132"/>
                  </a:cubicBezTo>
                  <a:cubicBezTo>
                    <a:pt x="16090" y="47978"/>
                    <a:pt x="15928" y="47852"/>
                    <a:pt x="15713" y="47852"/>
                  </a:cubicBezTo>
                  <a:cubicBezTo>
                    <a:pt x="15645" y="47852"/>
                    <a:pt x="15571" y="47865"/>
                    <a:pt x="15491" y="47894"/>
                  </a:cubicBezTo>
                  <a:cubicBezTo>
                    <a:pt x="15469" y="47902"/>
                    <a:pt x="15449" y="47905"/>
                    <a:pt x="15428" y="47905"/>
                  </a:cubicBezTo>
                  <a:cubicBezTo>
                    <a:pt x="15323" y="47905"/>
                    <a:pt x="15233" y="47807"/>
                    <a:pt x="15193" y="47668"/>
                  </a:cubicBezTo>
                  <a:cubicBezTo>
                    <a:pt x="15167" y="47577"/>
                    <a:pt x="15148" y="47539"/>
                    <a:pt x="15107" y="47539"/>
                  </a:cubicBezTo>
                  <a:cubicBezTo>
                    <a:pt x="15073" y="47539"/>
                    <a:pt x="15024" y="47565"/>
                    <a:pt x="14943" y="47608"/>
                  </a:cubicBezTo>
                  <a:cubicBezTo>
                    <a:pt x="14925" y="47617"/>
                    <a:pt x="14900" y="47621"/>
                    <a:pt x="14874" y="47621"/>
                  </a:cubicBezTo>
                  <a:cubicBezTo>
                    <a:pt x="14833" y="47621"/>
                    <a:pt x="14791" y="47611"/>
                    <a:pt x="14776" y="47596"/>
                  </a:cubicBezTo>
                  <a:cubicBezTo>
                    <a:pt x="14694" y="47481"/>
                    <a:pt x="14628" y="47359"/>
                    <a:pt x="14513" y="47359"/>
                  </a:cubicBezTo>
                  <a:cubicBezTo>
                    <a:pt x="14462" y="47359"/>
                    <a:pt x="14401" y="47383"/>
                    <a:pt x="14324" y="47441"/>
                  </a:cubicBezTo>
                  <a:cubicBezTo>
                    <a:pt x="14320" y="47444"/>
                    <a:pt x="14316" y="47445"/>
                    <a:pt x="14311" y="47445"/>
                  </a:cubicBezTo>
                  <a:cubicBezTo>
                    <a:pt x="14261" y="47445"/>
                    <a:pt x="14137" y="47352"/>
                    <a:pt x="14062" y="47299"/>
                  </a:cubicBezTo>
                  <a:cubicBezTo>
                    <a:pt x="13907" y="47215"/>
                    <a:pt x="13764" y="47120"/>
                    <a:pt x="13621" y="47037"/>
                  </a:cubicBezTo>
                  <a:cubicBezTo>
                    <a:pt x="13588" y="47050"/>
                    <a:pt x="13559" y="47056"/>
                    <a:pt x="13531" y="47056"/>
                  </a:cubicBezTo>
                  <a:cubicBezTo>
                    <a:pt x="13440" y="47056"/>
                    <a:pt x="13376" y="46988"/>
                    <a:pt x="13312" y="46906"/>
                  </a:cubicBezTo>
                  <a:cubicBezTo>
                    <a:pt x="12848" y="46560"/>
                    <a:pt x="12371" y="46227"/>
                    <a:pt x="11895" y="45882"/>
                  </a:cubicBezTo>
                  <a:cubicBezTo>
                    <a:pt x="11812" y="45834"/>
                    <a:pt x="11705" y="45775"/>
                    <a:pt x="11609" y="45763"/>
                  </a:cubicBezTo>
                  <a:cubicBezTo>
                    <a:pt x="11419" y="45751"/>
                    <a:pt x="11574" y="45632"/>
                    <a:pt x="11550" y="45596"/>
                  </a:cubicBezTo>
                  <a:cubicBezTo>
                    <a:pt x="11454" y="45489"/>
                    <a:pt x="11359" y="45370"/>
                    <a:pt x="11240" y="45310"/>
                  </a:cubicBezTo>
                  <a:cubicBezTo>
                    <a:pt x="11014" y="45179"/>
                    <a:pt x="10764" y="44989"/>
                    <a:pt x="10609" y="44810"/>
                  </a:cubicBezTo>
                  <a:cubicBezTo>
                    <a:pt x="10514" y="44703"/>
                    <a:pt x="10359" y="44655"/>
                    <a:pt x="10276" y="44560"/>
                  </a:cubicBezTo>
                  <a:cubicBezTo>
                    <a:pt x="10169" y="44429"/>
                    <a:pt x="9919" y="44501"/>
                    <a:pt x="9883" y="44239"/>
                  </a:cubicBezTo>
                  <a:cubicBezTo>
                    <a:pt x="9871" y="44084"/>
                    <a:pt x="9704" y="43965"/>
                    <a:pt x="9597" y="43822"/>
                  </a:cubicBezTo>
                  <a:cubicBezTo>
                    <a:pt x="9561" y="43774"/>
                    <a:pt x="9514" y="43739"/>
                    <a:pt x="9466" y="43703"/>
                  </a:cubicBezTo>
                  <a:cubicBezTo>
                    <a:pt x="9398" y="43786"/>
                    <a:pt x="9347" y="43816"/>
                    <a:pt x="9309" y="43816"/>
                  </a:cubicBezTo>
                  <a:cubicBezTo>
                    <a:pt x="9222" y="43816"/>
                    <a:pt x="9204" y="43654"/>
                    <a:pt x="9204" y="43596"/>
                  </a:cubicBezTo>
                  <a:cubicBezTo>
                    <a:pt x="9228" y="43322"/>
                    <a:pt x="9038" y="43203"/>
                    <a:pt x="8871" y="43108"/>
                  </a:cubicBezTo>
                  <a:cubicBezTo>
                    <a:pt x="8621" y="42965"/>
                    <a:pt x="8347" y="42857"/>
                    <a:pt x="8252" y="42548"/>
                  </a:cubicBezTo>
                  <a:cubicBezTo>
                    <a:pt x="8240" y="42512"/>
                    <a:pt x="8180" y="42476"/>
                    <a:pt x="8133" y="42465"/>
                  </a:cubicBezTo>
                  <a:cubicBezTo>
                    <a:pt x="7883" y="42417"/>
                    <a:pt x="7764" y="42203"/>
                    <a:pt x="7633" y="42024"/>
                  </a:cubicBezTo>
                  <a:cubicBezTo>
                    <a:pt x="7359" y="41691"/>
                    <a:pt x="7168" y="41298"/>
                    <a:pt x="6763" y="41072"/>
                  </a:cubicBezTo>
                  <a:cubicBezTo>
                    <a:pt x="6632" y="41000"/>
                    <a:pt x="6537" y="40798"/>
                    <a:pt x="6466" y="40643"/>
                  </a:cubicBezTo>
                  <a:cubicBezTo>
                    <a:pt x="6323" y="40381"/>
                    <a:pt x="6323" y="40381"/>
                    <a:pt x="5918" y="40095"/>
                  </a:cubicBezTo>
                  <a:cubicBezTo>
                    <a:pt x="5882" y="40071"/>
                    <a:pt x="5835" y="40048"/>
                    <a:pt x="5835" y="40024"/>
                  </a:cubicBezTo>
                  <a:cubicBezTo>
                    <a:pt x="5859" y="39607"/>
                    <a:pt x="5478" y="39476"/>
                    <a:pt x="5263" y="39214"/>
                  </a:cubicBezTo>
                  <a:cubicBezTo>
                    <a:pt x="5144" y="39059"/>
                    <a:pt x="5013" y="38928"/>
                    <a:pt x="5013" y="38702"/>
                  </a:cubicBezTo>
                  <a:cubicBezTo>
                    <a:pt x="5013" y="38476"/>
                    <a:pt x="4894" y="38309"/>
                    <a:pt x="4716" y="38166"/>
                  </a:cubicBezTo>
                  <a:cubicBezTo>
                    <a:pt x="4370" y="37881"/>
                    <a:pt x="4156" y="37523"/>
                    <a:pt x="4073" y="37083"/>
                  </a:cubicBezTo>
                  <a:cubicBezTo>
                    <a:pt x="4061" y="37000"/>
                    <a:pt x="4049" y="36881"/>
                    <a:pt x="3989" y="36833"/>
                  </a:cubicBezTo>
                  <a:cubicBezTo>
                    <a:pt x="3668" y="36595"/>
                    <a:pt x="3561" y="36190"/>
                    <a:pt x="3334" y="35880"/>
                  </a:cubicBezTo>
                  <a:cubicBezTo>
                    <a:pt x="2989" y="35428"/>
                    <a:pt x="2811" y="34857"/>
                    <a:pt x="2572" y="34321"/>
                  </a:cubicBezTo>
                  <a:cubicBezTo>
                    <a:pt x="2489" y="34154"/>
                    <a:pt x="2489" y="33940"/>
                    <a:pt x="2382" y="33785"/>
                  </a:cubicBezTo>
                  <a:cubicBezTo>
                    <a:pt x="2251" y="33594"/>
                    <a:pt x="2227" y="33404"/>
                    <a:pt x="2215" y="33190"/>
                  </a:cubicBezTo>
                  <a:cubicBezTo>
                    <a:pt x="2191" y="32987"/>
                    <a:pt x="2132" y="32773"/>
                    <a:pt x="2049" y="32582"/>
                  </a:cubicBezTo>
                  <a:cubicBezTo>
                    <a:pt x="2001" y="32451"/>
                    <a:pt x="1810" y="32285"/>
                    <a:pt x="1834" y="32237"/>
                  </a:cubicBezTo>
                  <a:cubicBezTo>
                    <a:pt x="1977" y="32035"/>
                    <a:pt x="1715" y="32047"/>
                    <a:pt x="1715" y="31975"/>
                  </a:cubicBezTo>
                  <a:cubicBezTo>
                    <a:pt x="1715" y="31558"/>
                    <a:pt x="1548" y="31166"/>
                    <a:pt x="1477" y="30773"/>
                  </a:cubicBezTo>
                  <a:cubicBezTo>
                    <a:pt x="1406" y="30439"/>
                    <a:pt x="1548" y="30046"/>
                    <a:pt x="1251" y="29761"/>
                  </a:cubicBezTo>
                  <a:cubicBezTo>
                    <a:pt x="1203" y="29713"/>
                    <a:pt x="1191" y="29594"/>
                    <a:pt x="1215" y="29523"/>
                  </a:cubicBezTo>
                  <a:cubicBezTo>
                    <a:pt x="1275" y="29344"/>
                    <a:pt x="1251" y="29213"/>
                    <a:pt x="1096" y="29118"/>
                  </a:cubicBezTo>
                  <a:cubicBezTo>
                    <a:pt x="1215" y="29011"/>
                    <a:pt x="1239" y="28915"/>
                    <a:pt x="1084" y="28808"/>
                  </a:cubicBezTo>
                  <a:cubicBezTo>
                    <a:pt x="1048" y="28784"/>
                    <a:pt x="1025" y="28713"/>
                    <a:pt x="1037" y="28665"/>
                  </a:cubicBezTo>
                  <a:cubicBezTo>
                    <a:pt x="1144" y="28177"/>
                    <a:pt x="822" y="27772"/>
                    <a:pt x="822" y="27296"/>
                  </a:cubicBezTo>
                  <a:cubicBezTo>
                    <a:pt x="810" y="26844"/>
                    <a:pt x="822" y="26391"/>
                    <a:pt x="751" y="25939"/>
                  </a:cubicBezTo>
                  <a:cubicBezTo>
                    <a:pt x="667" y="25474"/>
                    <a:pt x="763" y="24998"/>
                    <a:pt x="679" y="24522"/>
                  </a:cubicBezTo>
                  <a:cubicBezTo>
                    <a:pt x="620" y="24224"/>
                    <a:pt x="775" y="23903"/>
                    <a:pt x="810" y="23581"/>
                  </a:cubicBezTo>
                  <a:cubicBezTo>
                    <a:pt x="834" y="23307"/>
                    <a:pt x="763" y="22998"/>
                    <a:pt x="846" y="22748"/>
                  </a:cubicBezTo>
                  <a:cubicBezTo>
                    <a:pt x="953" y="22462"/>
                    <a:pt x="703" y="22212"/>
                    <a:pt x="858" y="21950"/>
                  </a:cubicBezTo>
                  <a:cubicBezTo>
                    <a:pt x="882" y="21903"/>
                    <a:pt x="858" y="21843"/>
                    <a:pt x="858" y="21783"/>
                  </a:cubicBezTo>
                  <a:cubicBezTo>
                    <a:pt x="858" y="21581"/>
                    <a:pt x="1120" y="21474"/>
                    <a:pt x="1025" y="21212"/>
                  </a:cubicBezTo>
                  <a:cubicBezTo>
                    <a:pt x="965" y="21045"/>
                    <a:pt x="1037" y="20843"/>
                    <a:pt x="1060" y="20652"/>
                  </a:cubicBezTo>
                  <a:cubicBezTo>
                    <a:pt x="1060" y="20593"/>
                    <a:pt x="1084" y="20486"/>
                    <a:pt x="1120" y="20474"/>
                  </a:cubicBezTo>
                  <a:cubicBezTo>
                    <a:pt x="1287" y="20438"/>
                    <a:pt x="1239" y="20355"/>
                    <a:pt x="1179" y="20248"/>
                  </a:cubicBezTo>
                  <a:cubicBezTo>
                    <a:pt x="1144" y="20176"/>
                    <a:pt x="1108" y="20105"/>
                    <a:pt x="1072" y="20021"/>
                  </a:cubicBezTo>
                  <a:cubicBezTo>
                    <a:pt x="1132" y="20009"/>
                    <a:pt x="1251" y="19998"/>
                    <a:pt x="1251" y="19974"/>
                  </a:cubicBezTo>
                  <a:cubicBezTo>
                    <a:pt x="1275" y="19819"/>
                    <a:pt x="1275" y="19664"/>
                    <a:pt x="1287" y="19509"/>
                  </a:cubicBezTo>
                  <a:cubicBezTo>
                    <a:pt x="1310" y="19331"/>
                    <a:pt x="1334" y="19164"/>
                    <a:pt x="1382" y="18997"/>
                  </a:cubicBezTo>
                  <a:cubicBezTo>
                    <a:pt x="1477" y="18712"/>
                    <a:pt x="1584" y="18438"/>
                    <a:pt x="1584" y="18140"/>
                  </a:cubicBezTo>
                  <a:cubicBezTo>
                    <a:pt x="1584" y="17954"/>
                    <a:pt x="1516" y="17675"/>
                    <a:pt x="1849" y="17675"/>
                  </a:cubicBezTo>
                  <a:cubicBezTo>
                    <a:pt x="1856" y="17675"/>
                    <a:pt x="1863" y="17676"/>
                    <a:pt x="1870" y="17676"/>
                  </a:cubicBezTo>
                  <a:cubicBezTo>
                    <a:pt x="1894" y="17676"/>
                    <a:pt x="1941" y="17616"/>
                    <a:pt x="1929" y="17592"/>
                  </a:cubicBezTo>
                  <a:cubicBezTo>
                    <a:pt x="1834" y="17319"/>
                    <a:pt x="2120" y="17152"/>
                    <a:pt x="2096" y="16866"/>
                  </a:cubicBezTo>
                  <a:cubicBezTo>
                    <a:pt x="2060" y="16319"/>
                    <a:pt x="2322" y="15807"/>
                    <a:pt x="2668" y="15366"/>
                  </a:cubicBezTo>
                  <a:cubicBezTo>
                    <a:pt x="2763" y="15235"/>
                    <a:pt x="2811" y="15152"/>
                    <a:pt x="2822" y="14973"/>
                  </a:cubicBezTo>
                  <a:cubicBezTo>
                    <a:pt x="2834" y="14711"/>
                    <a:pt x="3013" y="14437"/>
                    <a:pt x="3192" y="14235"/>
                  </a:cubicBezTo>
                  <a:cubicBezTo>
                    <a:pt x="3299" y="14116"/>
                    <a:pt x="3394" y="14033"/>
                    <a:pt x="3442" y="13866"/>
                  </a:cubicBezTo>
                  <a:cubicBezTo>
                    <a:pt x="3549" y="13497"/>
                    <a:pt x="3775" y="13211"/>
                    <a:pt x="4096" y="12913"/>
                  </a:cubicBezTo>
                  <a:cubicBezTo>
                    <a:pt x="4120" y="12901"/>
                    <a:pt x="4168" y="12890"/>
                    <a:pt x="4168" y="12866"/>
                  </a:cubicBezTo>
                  <a:cubicBezTo>
                    <a:pt x="4251" y="12568"/>
                    <a:pt x="4346" y="12306"/>
                    <a:pt x="4632" y="12151"/>
                  </a:cubicBezTo>
                  <a:cubicBezTo>
                    <a:pt x="4620" y="11830"/>
                    <a:pt x="4930" y="11675"/>
                    <a:pt x="5025" y="11401"/>
                  </a:cubicBezTo>
                  <a:cubicBezTo>
                    <a:pt x="5108" y="11175"/>
                    <a:pt x="5228" y="10996"/>
                    <a:pt x="5406" y="10818"/>
                  </a:cubicBezTo>
                  <a:cubicBezTo>
                    <a:pt x="5906" y="10318"/>
                    <a:pt x="6251" y="9711"/>
                    <a:pt x="6763" y="9210"/>
                  </a:cubicBezTo>
                  <a:cubicBezTo>
                    <a:pt x="6978" y="9008"/>
                    <a:pt x="7085" y="8710"/>
                    <a:pt x="7371" y="8520"/>
                  </a:cubicBezTo>
                  <a:cubicBezTo>
                    <a:pt x="7597" y="8377"/>
                    <a:pt x="7764" y="8115"/>
                    <a:pt x="7966" y="7913"/>
                  </a:cubicBezTo>
                  <a:cubicBezTo>
                    <a:pt x="8323" y="7556"/>
                    <a:pt x="8668" y="7175"/>
                    <a:pt x="9085" y="6877"/>
                  </a:cubicBezTo>
                  <a:cubicBezTo>
                    <a:pt x="9645" y="6484"/>
                    <a:pt x="10109" y="5984"/>
                    <a:pt x="10764" y="5710"/>
                  </a:cubicBezTo>
                  <a:cubicBezTo>
                    <a:pt x="11073" y="5579"/>
                    <a:pt x="11324" y="5329"/>
                    <a:pt x="11609" y="5139"/>
                  </a:cubicBezTo>
                  <a:cubicBezTo>
                    <a:pt x="12109" y="4793"/>
                    <a:pt x="12609" y="4412"/>
                    <a:pt x="13133" y="4103"/>
                  </a:cubicBezTo>
                  <a:cubicBezTo>
                    <a:pt x="13764" y="3734"/>
                    <a:pt x="14419" y="3388"/>
                    <a:pt x="15122" y="3162"/>
                  </a:cubicBezTo>
                  <a:cubicBezTo>
                    <a:pt x="15562" y="3019"/>
                    <a:pt x="15991" y="2817"/>
                    <a:pt x="16431" y="2650"/>
                  </a:cubicBezTo>
                  <a:cubicBezTo>
                    <a:pt x="16788" y="2507"/>
                    <a:pt x="17146" y="2341"/>
                    <a:pt x="17515" y="2281"/>
                  </a:cubicBezTo>
                  <a:cubicBezTo>
                    <a:pt x="17753" y="2233"/>
                    <a:pt x="17955" y="2186"/>
                    <a:pt x="18134" y="2031"/>
                  </a:cubicBezTo>
                  <a:cubicBezTo>
                    <a:pt x="18203" y="1981"/>
                    <a:pt x="18306" y="1915"/>
                    <a:pt x="18386" y="1915"/>
                  </a:cubicBezTo>
                  <a:cubicBezTo>
                    <a:pt x="18402" y="1915"/>
                    <a:pt x="18418" y="1918"/>
                    <a:pt x="18432" y="1924"/>
                  </a:cubicBezTo>
                  <a:cubicBezTo>
                    <a:pt x="18493" y="1943"/>
                    <a:pt x="18553" y="1951"/>
                    <a:pt x="18612" y="1951"/>
                  </a:cubicBezTo>
                  <a:cubicBezTo>
                    <a:pt x="18880" y="1951"/>
                    <a:pt x="19118" y="1780"/>
                    <a:pt x="19372" y="1721"/>
                  </a:cubicBezTo>
                  <a:cubicBezTo>
                    <a:pt x="19658" y="1662"/>
                    <a:pt x="19979" y="1638"/>
                    <a:pt x="20253" y="1495"/>
                  </a:cubicBezTo>
                  <a:cubicBezTo>
                    <a:pt x="20479" y="1388"/>
                    <a:pt x="20741" y="1281"/>
                    <a:pt x="20979" y="1281"/>
                  </a:cubicBezTo>
                  <a:cubicBezTo>
                    <a:pt x="21180" y="1281"/>
                    <a:pt x="21380" y="1311"/>
                    <a:pt x="21580" y="1311"/>
                  </a:cubicBezTo>
                  <a:cubicBezTo>
                    <a:pt x="21630" y="1311"/>
                    <a:pt x="21680" y="1310"/>
                    <a:pt x="21730" y="1305"/>
                  </a:cubicBezTo>
                  <a:cubicBezTo>
                    <a:pt x="21884" y="1293"/>
                    <a:pt x="22039" y="1221"/>
                    <a:pt x="22182" y="1198"/>
                  </a:cubicBezTo>
                  <a:cubicBezTo>
                    <a:pt x="22551" y="1150"/>
                    <a:pt x="22920" y="1090"/>
                    <a:pt x="23277" y="1079"/>
                  </a:cubicBezTo>
                  <a:cubicBezTo>
                    <a:pt x="23460" y="1079"/>
                    <a:pt x="23648" y="1015"/>
                    <a:pt x="23834" y="1015"/>
                  </a:cubicBezTo>
                  <a:cubicBezTo>
                    <a:pt x="23927" y="1015"/>
                    <a:pt x="24020" y="1031"/>
                    <a:pt x="24111" y="1079"/>
                  </a:cubicBezTo>
                  <a:cubicBezTo>
                    <a:pt x="24287" y="966"/>
                    <a:pt x="24480" y="950"/>
                    <a:pt x="24677" y="950"/>
                  </a:cubicBezTo>
                  <a:cubicBezTo>
                    <a:pt x="24758" y="950"/>
                    <a:pt x="24839" y="953"/>
                    <a:pt x="24920" y="953"/>
                  </a:cubicBezTo>
                  <a:cubicBezTo>
                    <a:pt x="25082" y="953"/>
                    <a:pt x="25243" y="942"/>
                    <a:pt x="25397" y="876"/>
                  </a:cubicBezTo>
                  <a:cubicBezTo>
                    <a:pt x="25444" y="852"/>
                    <a:pt x="25504" y="829"/>
                    <a:pt x="25551" y="829"/>
                  </a:cubicBezTo>
                  <a:close/>
                  <a:moveTo>
                    <a:pt x="23333" y="1"/>
                  </a:moveTo>
                  <a:cubicBezTo>
                    <a:pt x="23143" y="1"/>
                    <a:pt x="22952" y="56"/>
                    <a:pt x="22765" y="90"/>
                  </a:cubicBezTo>
                  <a:cubicBezTo>
                    <a:pt x="22566" y="136"/>
                    <a:pt x="22374" y="249"/>
                    <a:pt x="22163" y="249"/>
                  </a:cubicBezTo>
                  <a:cubicBezTo>
                    <a:pt x="22096" y="249"/>
                    <a:pt x="22027" y="238"/>
                    <a:pt x="21956" y="209"/>
                  </a:cubicBezTo>
                  <a:cubicBezTo>
                    <a:pt x="21952" y="208"/>
                    <a:pt x="21948" y="208"/>
                    <a:pt x="21944" y="208"/>
                  </a:cubicBezTo>
                  <a:cubicBezTo>
                    <a:pt x="21897" y="208"/>
                    <a:pt x="21831" y="270"/>
                    <a:pt x="21765" y="281"/>
                  </a:cubicBezTo>
                  <a:cubicBezTo>
                    <a:pt x="21682" y="305"/>
                    <a:pt x="21587" y="317"/>
                    <a:pt x="21491" y="317"/>
                  </a:cubicBezTo>
                  <a:cubicBezTo>
                    <a:pt x="21461" y="319"/>
                    <a:pt x="21431" y="320"/>
                    <a:pt x="21401" y="320"/>
                  </a:cubicBezTo>
                  <a:cubicBezTo>
                    <a:pt x="21318" y="320"/>
                    <a:pt x="21236" y="313"/>
                    <a:pt x="21153" y="313"/>
                  </a:cubicBezTo>
                  <a:cubicBezTo>
                    <a:pt x="21123" y="313"/>
                    <a:pt x="21093" y="314"/>
                    <a:pt x="21063" y="317"/>
                  </a:cubicBezTo>
                  <a:cubicBezTo>
                    <a:pt x="20750" y="347"/>
                    <a:pt x="20479" y="566"/>
                    <a:pt x="20157" y="566"/>
                  </a:cubicBezTo>
                  <a:cubicBezTo>
                    <a:pt x="20100" y="566"/>
                    <a:pt x="20041" y="559"/>
                    <a:pt x="19979" y="543"/>
                  </a:cubicBezTo>
                  <a:cubicBezTo>
                    <a:pt x="19956" y="543"/>
                    <a:pt x="19908" y="567"/>
                    <a:pt x="19896" y="590"/>
                  </a:cubicBezTo>
                  <a:cubicBezTo>
                    <a:pt x="19741" y="817"/>
                    <a:pt x="19491" y="769"/>
                    <a:pt x="19277" y="793"/>
                  </a:cubicBezTo>
                  <a:cubicBezTo>
                    <a:pt x="18967" y="805"/>
                    <a:pt x="18670" y="864"/>
                    <a:pt x="18396" y="1043"/>
                  </a:cubicBezTo>
                  <a:cubicBezTo>
                    <a:pt x="18289" y="1117"/>
                    <a:pt x="18135" y="1201"/>
                    <a:pt x="18002" y="1201"/>
                  </a:cubicBezTo>
                  <a:cubicBezTo>
                    <a:pt x="17986" y="1201"/>
                    <a:pt x="17970" y="1200"/>
                    <a:pt x="17955" y="1198"/>
                  </a:cubicBezTo>
                  <a:cubicBezTo>
                    <a:pt x="17868" y="1185"/>
                    <a:pt x="17783" y="1136"/>
                    <a:pt x="17714" y="1136"/>
                  </a:cubicBezTo>
                  <a:cubicBezTo>
                    <a:pt x="17652" y="1136"/>
                    <a:pt x="17602" y="1176"/>
                    <a:pt x="17574" y="1317"/>
                  </a:cubicBezTo>
                  <a:cubicBezTo>
                    <a:pt x="17528" y="1284"/>
                    <a:pt x="17490" y="1271"/>
                    <a:pt x="17455" y="1271"/>
                  </a:cubicBezTo>
                  <a:cubicBezTo>
                    <a:pt x="17366" y="1271"/>
                    <a:pt x="17307" y="1360"/>
                    <a:pt x="17229" y="1412"/>
                  </a:cubicBezTo>
                  <a:cubicBezTo>
                    <a:pt x="17098" y="1495"/>
                    <a:pt x="16908" y="1460"/>
                    <a:pt x="16765" y="1507"/>
                  </a:cubicBezTo>
                  <a:cubicBezTo>
                    <a:pt x="16467" y="1602"/>
                    <a:pt x="16169" y="1710"/>
                    <a:pt x="15884" y="1829"/>
                  </a:cubicBezTo>
                  <a:cubicBezTo>
                    <a:pt x="15598" y="1960"/>
                    <a:pt x="15312" y="2102"/>
                    <a:pt x="15026" y="2245"/>
                  </a:cubicBezTo>
                  <a:cubicBezTo>
                    <a:pt x="14836" y="2329"/>
                    <a:pt x="14598" y="2364"/>
                    <a:pt x="14455" y="2507"/>
                  </a:cubicBezTo>
                  <a:cubicBezTo>
                    <a:pt x="13991" y="2924"/>
                    <a:pt x="13336" y="2972"/>
                    <a:pt x="12871" y="3353"/>
                  </a:cubicBezTo>
                  <a:cubicBezTo>
                    <a:pt x="12562" y="3603"/>
                    <a:pt x="12145" y="3615"/>
                    <a:pt x="11847" y="3829"/>
                  </a:cubicBezTo>
                  <a:cubicBezTo>
                    <a:pt x="11454" y="4127"/>
                    <a:pt x="10943" y="4281"/>
                    <a:pt x="10704" y="4769"/>
                  </a:cubicBezTo>
                  <a:cubicBezTo>
                    <a:pt x="10681" y="4817"/>
                    <a:pt x="10585" y="4805"/>
                    <a:pt x="10526" y="4841"/>
                  </a:cubicBezTo>
                  <a:cubicBezTo>
                    <a:pt x="10252" y="5031"/>
                    <a:pt x="9978" y="5210"/>
                    <a:pt x="9704" y="5401"/>
                  </a:cubicBezTo>
                  <a:cubicBezTo>
                    <a:pt x="9430" y="5603"/>
                    <a:pt x="9228" y="5912"/>
                    <a:pt x="8859" y="5972"/>
                  </a:cubicBezTo>
                  <a:cubicBezTo>
                    <a:pt x="8835" y="5972"/>
                    <a:pt x="8811" y="6020"/>
                    <a:pt x="8787" y="6043"/>
                  </a:cubicBezTo>
                  <a:cubicBezTo>
                    <a:pt x="8537" y="6401"/>
                    <a:pt x="8049" y="6543"/>
                    <a:pt x="7942" y="7008"/>
                  </a:cubicBezTo>
                  <a:cubicBezTo>
                    <a:pt x="7633" y="7186"/>
                    <a:pt x="7394" y="7413"/>
                    <a:pt x="7263" y="7758"/>
                  </a:cubicBezTo>
                  <a:cubicBezTo>
                    <a:pt x="7216" y="7877"/>
                    <a:pt x="6978" y="7925"/>
                    <a:pt x="6906" y="8044"/>
                  </a:cubicBezTo>
                  <a:cubicBezTo>
                    <a:pt x="6632" y="8579"/>
                    <a:pt x="6109" y="8877"/>
                    <a:pt x="5775" y="9341"/>
                  </a:cubicBezTo>
                  <a:cubicBezTo>
                    <a:pt x="5466" y="9770"/>
                    <a:pt x="5061" y="10115"/>
                    <a:pt x="4727" y="10520"/>
                  </a:cubicBezTo>
                  <a:cubicBezTo>
                    <a:pt x="4418" y="10889"/>
                    <a:pt x="4096" y="11270"/>
                    <a:pt x="3954" y="11770"/>
                  </a:cubicBezTo>
                  <a:cubicBezTo>
                    <a:pt x="3882" y="12020"/>
                    <a:pt x="3739" y="12306"/>
                    <a:pt x="3537" y="12449"/>
                  </a:cubicBezTo>
                  <a:cubicBezTo>
                    <a:pt x="3108" y="12735"/>
                    <a:pt x="3108" y="13282"/>
                    <a:pt x="2739" y="13616"/>
                  </a:cubicBezTo>
                  <a:cubicBezTo>
                    <a:pt x="2549" y="13771"/>
                    <a:pt x="2477" y="14068"/>
                    <a:pt x="2370" y="14306"/>
                  </a:cubicBezTo>
                  <a:cubicBezTo>
                    <a:pt x="2251" y="14556"/>
                    <a:pt x="2215" y="14854"/>
                    <a:pt x="2049" y="15045"/>
                  </a:cubicBezTo>
                  <a:cubicBezTo>
                    <a:pt x="1846" y="15283"/>
                    <a:pt x="1906" y="15568"/>
                    <a:pt x="1787" y="15818"/>
                  </a:cubicBezTo>
                  <a:cubicBezTo>
                    <a:pt x="1513" y="16378"/>
                    <a:pt x="1334" y="16985"/>
                    <a:pt x="1132" y="17581"/>
                  </a:cubicBezTo>
                  <a:cubicBezTo>
                    <a:pt x="1025" y="17914"/>
                    <a:pt x="882" y="18247"/>
                    <a:pt x="786" y="18593"/>
                  </a:cubicBezTo>
                  <a:cubicBezTo>
                    <a:pt x="691" y="18962"/>
                    <a:pt x="620" y="19343"/>
                    <a:pt x="560" y="19724"/>
                  </a:cubicBezTo>
                  <a:cubicBezTo>
                    <a:pt x="513" y="19950"/>
                    <a:pt x="536" y="20212"/>
                    <a:pt x="441" y="20402"/>
                  </a:cubicBezTo>
                  <a:cubicBezTo>
                    <a:pt x="322" y="20640"/>
                    <a:pt x="632" y="20902"/>
                    <a:pt x="334" y="21081"/>
                  </a:cubicBezTo>
                  <a:cubicBezTo>
                    <a:pt x="370" y="21379"/>
                    <a:pt x="334" y="21652"/>
                    <a:pt x="144" y="21891"/>
                  </a:cubicBezTo>
                  <a:cubicBezTo>
                    <a:pt x="132" y="21903"/>
                    <a:pt x="144" y="21938"/>
                    <a:pt x="144" y="21938"/>
                  </a:cubicBezTo>
                  <a:cubicBezTo>
                    <a:pt x="405" y="21986"/>
                    <a:pt x="167" y="22176"/>
                    <a:pt x="227" y="22295"/>
                  </a:cubicBezTo>
                  <a:cubicBezTo>
                    <a:pt x="298" y="22426"/>
                    <a:pt x="251" y="22641"/>
                    <a:pt x="203" y="22807"/>
                  </a:cubicBezTo>
                  <a:cubicBezTo>
                    <a:pt x="24" y="23581"/>
                    <a:pt x="72" y="24367"/>
                    <a:pt x="13" y="25141"/>
                  </a:cubicBezTo>
                  <a:cubicBezTo>
                    <a:pt x="1" y="25355"/>
                    <a:pt x="96" y="25570"/>
                    <a:pt x="60" y="25772"/>
                  </a:cubicBezTo>
                  <a:cubicBezTo>
                    <a:pt x="36" y="26058"/>
                    <a:pt x="24" y="26332"/>
                    <a:pt x="84" y="26617"/>
                  </a:cubicBezTo>
                  <a:cubicBezTo>
                    <a:pt x="132" y="26867"/>
                    <a:pt x="227" y="27141"/>
                    <a:pt x="167" y="27379"/>
                  </a:cubicBezTo>
                  <a:cubicBezTo>
                    <a:pt x="120" y="27629"/>
                    <a:pt x="167" y="27856"/>
                    <a:pt x="203" y="28070"/>
                  </a:cubicBezTo>
                  <a:cubicBezTo>
                    <a:pt x="227" y="28249"/>
                    <a:pt x="370" y="28403"/>
                    <a:pt x="251" y="28618"/>
                  </a:cubicBezTo>
                  <a:cubicBezTo>
                    <a:pt x="227" y="28653"/>
                    <a:pt x="275" y="28725"/>
                    <a:pt x="298" y="28784"/>
                  </a:cubicBezTo>
                  <a:cubicBezTo>
                    <a:pt x="334" y="28891"/>
                    <a:pt x="394" y="28999"/>
                    <a:pt x="417" y="29118"/>
                  </a:cubicBezTo>
                  <a:cubicBezTo>
                    <a:pt x="489" y="29511"/>
                    <a:pt x="417" y="29915"/>
                    <a:pt x="632" y="30285"/>
                  </a:cubicBezTo>
                  <a:cubicBezTo>
                    <a:pt x="667" y="30344"/>
                    <a:pt x="656" y="30427"/>
                    <a:pt x="656" y="30499"/>
                  </a:cubicBezTo>
                  <a:cubicBezTo>
                    <a:pt x="644" y="30844"/>
                    <a:pt x="751" y="31273"/>
                    <a:pt x="894" y="31713"/>
                  </a:cubicBezTo>
                  <a:cubicBezTo>
                    <a:pt x="977" y="31999"/>
                    <a:pt x="989" y="32320"/>
                    <a:pt x="1191" y="32571"/>
                  </a:cubicBezTo>
                  <a:cubicBezTo>
                    <a:pt x="1060" y="32904"/>
                    <a:pt x="1418" y="33118"/>
                    <a:pt x="1406" y="33428"/>
                  </a:cubicBezTo>
                  <a:cubicBezTo>
                    <a:pt x="1406" y="33583"/>
                    <a:pt x="1489" y="33749"/>
                    <a:pt x="1548" y="33916"/>
                  </a:cubicBezTo>
                  <a:cubicBezTo>
                    <a:pt x="1751" y="34404"/>
                    <a:pt x="1894" y="34916"/>
                    <a:pt x="2132" y="35392"/>
                  </a:cubicBezTo>
                  <a:cubicBezTo>
                    <a:pt x="2239" y="35595"/>
                    <a:pt x="2358" y="35821"/>
                    <a:pt x="2441" y="36035"/>
                  </a:cubicBezTo>
                  <a:cubicBezTo>
                    <a:pt x="2525" y="36238"/>
                    <a:pt x="2549" y="36500"/>
                    <a:pt x="2751" y="36595"/>
                  </a:cubicBezTo>
                  <a:cubicBezTo>
                    <a:pt x="3025" y="36714"/>
                    <a:pt x="2930" y="36988"/>
                    <a:pt x="3072" y="37166"/>
                  </a:cubicBezTo>
                  <a:cubicBezTo>
                    <a:pt x="3251" y="37369"/>
                    <a:pt x="3346" y="37643"/>
                    <a:pt x="3513" y="37857"/>
                  </a:cubicBezTo>
                  <a:cubicBezTo>
                    <a:pt x="3680" y="38083"/>
                    <a:pt x="3608" y="38452"/>
                    <a:pt x="3954" y="38571"/>
                  </a:cubicBezTo>
                  <a:cubicBezTo>
                    <a:pt x="4025" y="38595"/>
                    <a:pt x="4049" y="38762"/>
                    <a:pt x="4085" y="38857"/>
                  </a:cubicBezTo>
                  <a:cubicBezTo>
                    <a:pt x="4144" y="38988"/>
                    <a:pt x="4180" y="39143"/>
                    <a:pt x="4263" y="39238"/>
                  </a:cubicBezTo>
                  <a:cubicBezTo>
                    <a:pt x="4692" y="39750"/>
                    <a:pt x="4977" y="40345"/>
                    <a:pt x="5442" y="40833"/>
                  </a:cubicBezTo>
                  <a:cubicBezTo>
                    <a:pt x="5930" y="41369"/>
                    <a:pt x="6394" y="41929"/>
                    <a:pt x="6823" y="42512"/>
                  </a:cubicBezTo>
                  <a:cubicBezTo>
                    <a:pt x="6954" y="42691"/>
                    <a:pt x="7216" y="42679"/>
                    <a:pt x="7263" y="42846"/>
                  </a:cubicBezTo>
                  <a:cubicBezTo>
                    <a:pt x="7418" y="43286"/>
                    <a:pt x="7966" y="43346"/>
                    <a:pt x="8109" y="43786"/>
                  </a:cubicBezTo>
                  <a:cubicBezTo>
                    <a:pt x="8704" y="44167"/>
                    <a:pt x="9109" y="44751"/>
                    <a:pt x="9621" y="45227"/>
                  </a:cubicBezTo>
                  <a:cubicBezTo>
                    <a:pt x="9895" y="45489"/>
                    <a:pt x="10204" y="45727"/>
                    <a:pt x="10502" y="45977"/>
                  </a:cubicBezTo>
                  <a:cubicBezTo>
                    <a:pt x="10609" y="46060"/>
                    <a:pt x="10752" y="46096"/>
                    <a:pt x="10871" y="46179"/>
                  </a:cubicBezTo>
                  <a:cubicBezTo>
                    <a:pt x="11359" y="46548"/>
                    <a:pt x="11835" y="46941"/>
                    <a:pt x="12455" y="47108"/>
                  </a:cubicBezTo>
                  <a:cubicBezTo>
                    <a:pt x="12467" y="47112"/>
                    <a:pt x="12484" y="47112"/>
                    <a:pt x="12505" y="47112"/>
                  </a:cubicBezTo>
                  <a:cubicBezTo>
                    <a:pt x="12526" y="47112"/>
                    <a:pt x="12551" y="47111"/>
                    <a:pt x="12577" y="47111"/>
                  </a:cubicBezTo>
                  <a:cubicBezTo>
                    <a:pt x="12692" y="47111"/>
                    <a:pt x="12826" y="47131"/>
                    <a:pt x="12776" y="47346"/>
                  </a:cubicBezTo>
                  <a:cubicBezTo>
                    <a:pt x="12776" y="47358"/>
                    <a:pt x="12919" y="47406"/>
                    <a:pt x="13002" y="47429"/>
                  </a:cubicBezTo>
                  <a:cubicBezTo>
                    <a:pt x="13016" y="47432"/>
                    <a:pt x="13030" y="47433"/>
                    <a:pt x="13044" y="47433"/>
                  </a:cubicBezTo>
                  <a:cubicBezTo>
                    <a:pt x="13070" y="47433"/>
                    <a:pt x="13097" y="47430"/>
                    <a:pt x="13123" y="47430"/>
                  </a:cubicBezTo>
                  <a:cubicBezTo>
                    <a:pt x="13147" y="47430"/>
                    <a:pt x="13171" y="47433"/>
                    <a:pt x="13193" y="47441"/>
                  </a:cubicBezTo>
                  <a:cubicBezTo>
                    <a:pt x="13490" y="47572"/>
                    <a:pt x="13800" y="47703"/>
                    <a:pt x="14086" y="47882"/>
                  </a:cubicBezTo>
                  <a:cubicBezTo>
                    <a:pt x="14319" y="48014"/>
                    <a:pt x="14518" y="48224"/>
                    <a:pt x="14800" y="48224"/>
                  </a:cubicBezTo>
                  <a:cubicBezTo>
                    <a:pt x="14849" y="48224"/>
                    <a:pt x="14900" y="48217"/>
                    <a:pt x="14955" y="48203"/>
                  </a:cubicBezTo>
                  <a:cubicBezTo>
                    <a:pt x="15003" y="48203"/>
                    <a:pt x="15062" y="48311"/>
                    <a:pt x="15122" y="48334"/>
                  </a:cubicBezTo>
                  <a:cubicBezTo>
                    <a:pt x="15182" y="48364"/>
                    <a:pt x="15259" y="48411"/>
                    <a:pt x="15317" y="48411"/>
                  </a:cubicBezTo>
                  <a:cubicBezTo>
                    <a:pt x="15328" y="48411"/>
                    <a:pt x="15338" y="48410"/>
                    <a:pt x="15348" y="48406"/>
                  </a:cubicBezTo>
                  <a:cubicBezTo>
                    <a:pt x="15392" y="48385"/>
                    <a:pt x="15431" y="48376"/>
                    <a:pt x="15466" y="48376"/>
                  </a:cubicBezTo>
                  <a:cubicBezTo>
                    <a:pt x="15552" y="48376"/>
                    <a:pt x="15613" y="48430"/>
                    <a:pt x="15681" y="48489"/>
                  </a:cubicBezTo>
                  <a:cubicBezTo>
                    <a:pt x="15748" y="48534"/>
                    <a:pt x="15837" y="48621"/>
                    <a:pt x="15887" y="48621"/>
                  </a:cubicBezTo>
                  <a:cubicBezTo>
                    <a:pt x="15890" y="48621"/>
                    <a:pt x="15893" y="48621"/>
                    <a:pt x="15896" y="48620"/>
                  </a:cubicBezTo>
                  <a:cubicBezTo>
                    <a:pt x="15940" y="48605"/>
                    <a:pt x="15979" y="48598"/>
                    <a:pt x="16013" y="48598"/>
                  </a:cubicBezTo>
                  <a:cubicBezTo>
                    <a:pt x="16162" y="48598"/>
                    <a:pt x="16230" y="48728"/>
                    <a:pt x="16336" y="48834"/>
                  </a:cubicBezTo>
                  <a:cubicBezTo>
                    <a:pt x="16371" y="48878"/>
                    <a:pt x="16461" y="48908"/>
                    <a:pt x="16536" y="48908"/>
                  </a:cubicBezTo>
                  <a:cubicBezTo>
                    <a:pt x="16564" y="48908"/>
                    <a:pt x="16590" y="48904"/>
                    <a:pt x="16610" y="48894"/>
                  </a:cubicBezTo>
                  <a:cubicBezTo>
                    <a:pt x="16657" y="48866"/>
                    <a:pt x="16696" y="48854"/>
                    <a:pt x="16733" y="48854"/>
                  </a:cubicBezTo>
                  <a:cubicBezTo>
                    <a:pt x="16789" y="48854"/>
                    <a:pt x="16838" y="48882"/>
                    <a:pt x="16896" y="48918"/>
                  </a:cubicBezTo>
                  <a:cubicBezTo>
                    <a:pt x="16991" y="48977"/>
                    <a:pt x="17098" y="49084"/>
                    <a:pt x="17205" y="49084"/>
                  </a:cubicBezTo>
                  <a:cubicBezTo>
                    <a:pt x="17420" y="49096"/>
                    <a:pt x="17610" y="49084"/>
                    <a:pt x="17729" y="49346"/>
                  </a:cubicBezTo>
                  <a:cubicBezTo>
                    <a:pt x="17747" y="49386"/>
                    <a:pt x="17775" y="49401"/>
                    <a:pt x="17809" y="49401"/>
                  </a:cubicBezTo>
                  <a:cubicBezTo>
                    <a:pt x="17868" y="49401"/>
                    <a:pt x="17943" y="49356"/>
                    <a:pt x="18003" y="49311"/>
                  </a:cubicBezTo>
                  <a:cubicBezTo>
                    <a:pt x="18046" y="49275"/>
                    <a:pt x="18089" y="49261"/>
                    <a:pt x="18130" y="49261"/>
                  </a:cubicBezTo>
                  <a:cubicBezTo>
                    <a:pt x="18215" y="49261"/>
                    <a:pt x="18292" y="49322"/>
                    <a:pt x="18348" y="49394"/>
                  </a:cubicBezTo>
                  <a:cubicBezTo>
                    <a:pt x="18468" y="49539"/>
                    <a:pt x="18508" y="49599"/>
                    <a:pt x="18551" y="49599"/>
                  </a:cubicBezTo>
                  <a:cubicBezTo>
                    <a:pt x="18569" y="49599"/>
                    <a:pt x="18587" y="49589"/>
                    <a:pt x="18610" y="49573"/>
                  </a:cubicBezTo>
                  <a:cubicBezTo>
                    <a:pt x="18682" y="49518"/>
                    <a:pt x="18745" y="49499"/>
                    <a:pt x="18804" y="49499"/>
                  </a:cubicBezTo>
                  <a:cubicBezTo>
                    <a:pt x="18913" y="49499"/>
                    <a:pt x="19011" y="49561"/>
                    <a:pt x="19134" y="49585"/>
                  </a:cubicBezTo>
                  <a:cubicBezTo>
                    <a:pt x="19261" y="49610"/>
                    <a:pt x="19364" y="49828"/>
                    <a:pt x="19498" y="49828"/>
                  </a:cubicBezTo>
                  <a:cubicBezTo>
                    <a:pt x="19553" y="49828"/>
                    <a:pt x="19613" y="49792"/>
                    <a:pt x="19682" y="49692"/>
                  </a:cubicBezTo>
                  <a:cubicBezTo>
                    <a:pt x="19682" y="49692"/>
                    <a:pt x="19729" y="49727"/>
                    <a:pt x="19765" y="49739"/>
                  </a:cubicBezTo>
                  <a:cubicBezTo>
                    <a:pt x="19956" y="49811"/>
                    <a:pt x="20134" y="49918"/>
                    <a:pt x="20337" y="49954"/>
                  </a:cubicBezTo>
                  <a:cubicBezTo>
                    <a:pt x="20575" y="50001"/>
                    <a:pt x="20837" y="49989"/>
                    <a:pt x="21087" y="50025"/>
                  </a:cubicBezTo>
                  <a:cubicBezTo>
                    <a:pt x="21384" y="50073"/>
                    <a:pt x="21670" y="50132"/>
                    <a:pt x="21968" y="50180"/>
                  </a:cubicBezTo>
                  <a:cubicBezTo>
                    <a:pt x="22078" y="50201"/>
                    <a:pt x="22185" y="50213"/>
                    <a:pt x="22292" y="50213"/>
                  </a:cubicBezTo>
                  <a:cubicBezTo>
                    <a:pt x="22370" y="50213"/>
                    <a:pt x="22447" y="50207"/>
                    <a:pt x="22527" y="50192"/>
                  </a:cubicBezTo>
                  <a:cubicBezTo>
                    <a:pt x="22540" y="50189"/>
                    <a:pt x="22553" y="50188"/>
                    <a:pt x="22566" y="50188"/>
                  </a:cubicBezTo>
                  <a:cubicBezTo>
                    <a:pt x="22688" y="50188"/>
                    <a:pt x="22810" y="50284"/>
                    <a:pt x="22935" y="50284"/>
                  </a:cubicBezTo>
                  <a:cubicBezTo>
                    <a:pt x="22993" y="50284"/>
                    <a:pt x="23051" y="50263"/>
                    <a:pt x="23111" y="50204"/>
                  </a:cubicBezTo>
                  <a:cubicBezTo>
                    <a:pt x="23278" y="50277"/>
                    <a:pt x="23446" y="50306"/>
                    <a:pt x="23612" y="50306"/>
                  </a:cubicBezTo>
                  <a:cubicBezTo>
                    <a:pt x="23824" y="50306"/>
                    <a:pt x="24035" y="50258"/>
                    <a:pt x="24242" y="50192"/>
                  </a:cubicBezTo>
                  <a:cubicBezTo>
                    <a:pt x="24301" y="50180"/>
                    <a:pt x="24349" y="50180"/>
                    <a:pt x="24408" y="50180"/>
                  </a:cubicBezTo>
                  <a:cubicBezTo>
                    <a:pt x="24453" y="50181"/>
                    <a:pt x="24497" y="50182"/>
                    <a:pt x="24541" y="50182"/>
                  </a:cubicBezTo>
                  <a:cubicBezTo>
                    <a:pt x="24657" y="50182"/>
                    <a:pt x="24773" y="50178"/>
                    <a:pt x="24888" y="50178"/>
                  </a:cubicBezTo>
                  <a:cubicBezTo>
                    <a:pt x="25075" y="50178"/>
                    <a:pt x="25259" y="50188"/>
                    <a:pt x="25432" y="50239"/>
                  </a:cubicBezTo>
                  <a:cubicBezTo>
                    <a:pt x="25468" y="50251"/>
                    <a:pt x="25502" y="50255"/>
                    <a:pt x="25535" y="50255"/>
                  </a:cubicBezTo>
                  <a:cubicBezTo>
                    <a:pt x="25699" y="50255"/>
                    <a:pt x="25831" y="50137"/>
                    <a:pt x="25966" y="50137"/>
                  </a:cubicBezTo>
                  <a:cubicBezTo>
                    <a:pt x="26002" y="50137"/>
                    <a:pt x="26038" y="50146"/>
                    <a:pt x="26075" y="50168"/>
                  </a:cubicBezTo>
                  <a:cubicBezTo>
                    <a:pt x="26160" y="50216"/>
                    <a:pt x="26243" y="50232"/>
                    <a:pt x="26326" y="50232"/>
                  </a:cubicBezTo>
                  <a:cubicBezTo>
                    <a:pt x="26494" y="50232"/>
                    <a:pt x="26658" y="50166"/>
                    <a:pt x="26823" y="50166"/>
                  </a:cubicBezTo>
                  <a:cubicBezTo>
                    <a:pt x="26839" y="50166"/>
                    <a:pt x="26856" y="50166"/>
                    <a:pt x="26873" y="50168"/>
                  </a:cubicBezTo>
                  <a:cubicBezTo>
                    <a:pt x="26881" y="50169"/>
                    <a:pt x="26888" y="50169"/>
                    <a:pt x="26896" y="50169"/>
                  </a:cubicBezTo>
                  <a:cubicBezTo>
                    <a:pt x="26963" y="50169"/>
                    <a:pt x="27042" y="50139"/>
                    <a:pt x="27106" y="50139"/>
                  </a:cubicBezTo>
                  <a:cubicBezTo>
                    <a:pt x="27130" y="50139"/>
                    <a:pt x="27152" y="50144"/>
                    <a:pt x="27171" y="50156"/>
                  </a:cubicBezTo>
                  <a:cubicBezTo>
                    <a:pt x="27239" y="50197"/>
                    <a:pt x="27308" y="50214"/>
                    <a:pt x="27375" y="50214"/>
                  </a:cubicBezTo>
                  <a:cubicBezTo>
                    <a:pt x="27482" y="50214"/>
                    <a:pt x="27583" y="50172"/>
                    <a:pt x="27671" y="50120"/>
                  </a:cubicBezTo>
                  <a:cubicBezTo>
                    <a:pt x="27767" y="50061"/>
                    <a:pt x="27849" y="50039"/>
                    <a:pt x="27940" y="50039"/>
                  </a:cubicBezTo>
                  <a:cubicBezTo>
                    <a:pt x="27996" y="50039"/>
                    <a:pt x="28055" y="50047"/>
                    <a:pt x="28123" y="50061"/>
                  </a:cubicBezTo>
                  <a:cubicBezTo>
                    <a:pt x="28193" y="50077"/>
                    <a:pt x="28278" y="50100"/>
                    <a:pt x="28360" y="50100"/>
                  </a:cubicBezTo>
                  <a:cubicBezTo>
                    <a:pt x="28460" y="50100"/>
                    <a:pt x="28558" y="50066"/>
                    <a:pt x="28623" y="49942"/>
                  </a:cubicBezTo>
                  <a:cubicBezTo>
                    <a:pt x="28627" y="49934"/>
                    <a:pt x="28638" y="49931"/>
                    <a:pt x="28652" y="49931"/>
                  </a:cubicBezTo>
                  <a:cubicBezTo>
                    <a:pt x="28680" y="49931"/>
                    <a:pt x="28723" y="49942"/>
                    <a:pt x="28754" y="49942"/>
                  </a:cubicBezTo>
                  <a:cubicBezTo>
                    <a:pt x="28804" y="49943"/>
                    <a:pt x="28855" y="49944"/>
                    <a:pt x="28906" y="49944"/>
                  </a:cubicBezTo>
                  <a:cubicBezTo>
                    <a:pt x="29232" y="49944"/>
                    <a:pt x="29570" y="49906"/>
                    <a:pt x="29838" y="49751"/>
                  </a:cubicBezTo>
                  <a:cubicBezTo>
                    <a:pt x="30171" y="49561"/>
                    <a:pt x="30635" y="49823"/>
                    <a:pt x="30874" y="49394"/>
                  </a:cubicBezTo>
                  <a:cubicBezTo>
                    <a:pt x="30874" y="49394"/>
                    <a:pt x="30933" y="49406"/>
                    <a:pt x="30957" y="49430"/>
                  </a:cubicBezTo>
                  <a:cubicBezTo>
                    <a:pt x="31007" y="49465"/>
                    <a:pt x="31054" y="49477"/>
                    <a:pt x="31100" y="49477"/>
                  </a:cubicBezTo>
                  <a:cubicBezTo>
                    <a:pt x="31163" y="49477"/>
                    <a:pt x="31227" y="49455"/>
                    <a:pt x="31302" y="49442"/>
                  </a:cubicBezTo>
                  <a:cubicBezTo>
                    <a:pt x="31755" y="49358"/>
                    <a:pt x="32159" y="49132"/>
                    <a:pt x="32588" y="48977"/>
                  </a:cubicBezTo>
                  <a:cubicBezTo>
                    <a:pt x="32921" y="48858"/>
                    <a:pt x="33243" y="48715"/>
                    <a:pt x="33541" y="48596"/>
                  </a:cubicBezTo>
                  <a:cubicBezTo>
                    <a:pt x="33612" y="48642"/>
                    <a:pt x="33674" y="48660"/>
                    <a:pt x="33729" y="48660"/>
                  </a:cubicBezTo>
                  <a:cubicBezTo>
                    <a:pt x="33876" y="48660"/>
                    <a:pt x="33976" y="48531"/>
                    <a:pt x="34088" y="48453"/>
                  </a:cubicBezTo>
                  <a:cubicBezTo>
                    <a:pt x="34160" y="48406"/>
                    <a:pt x="34219" y="48287"/>
                    <a:pt x="34279" y="48287"/>
                  </a:cubicBezTo>
                  <a:cubicBezTo>
                    <a:pt x="34298" y="48289"/>
                    <a:pt x="34317" y="48290"/>
                    <a:pt x="34335" y="48290"/>
                  </a:cubicBezTo>
                  <a:cubicBezTo>
                    <a:pt x="34643" y="48290"/>
                    <a:pt x="34805" y="48017"/>
                    <a:pt x="35041" y="47894"/>
                  </a:cubicBezTo>
                  <a:cubicBezTo>
                    <a:pt x="35231" y="47787"/>
                    <a:pt x="35410" y="47596"/>
                    <a:pt x="35588" y="47596"/>
                  </a:cubicBezTo>
                  <a:cubicBezTo>
                    <a:pt x="35838" y="47596"/>
                    <a:pt x="35934" y="47429"/>
                    <a:pt x="36089" y="47322"/>
                  </a:cubicBezTo>
                  <a:cubicBezTo>
                    <a:pt x="36255" y="47203"/>
                    <a:pt x="36470" y="47227"/>
                    <a:pt x="36636" y="47072"/>
                  </a:cubicBezTo>
                  <a:cubicBezTo>
                    <a:pt x="36886" y="46858"/>
                    <a:pt x="37196" y="46703"/>
                    <a:pt x="37493" y="46548"/>
                  </a:cubicBezTo>
                  <a:cubicBezTo>
                    <a:pt x="38351" y="46084"/>
                    <a:pt x="39208" y="45608"/>
                    <a:pt x="39922" y="44917"/>
                  </a:cubicBezTo>
                  <a:cubicBezTo>
                    <a:pt x="39982" y="44858"/>
                    <a:pt x="40065" y="44822"/>
                    <a:pt x="40149" y="44786"/>
                  </a:cubicBezTo>
                  <a:cubicBezTo>
                    <a:pt x="40434" y="44655"/>
                    <a:pt x="40672" y="44477"/>
                    <a:pt x="40887" y="44239"/>
                  </a:cubicBezTo>
                  <a:cubicBezTo>
                    <a:pt x="41161" y="43965"/>
                    <a:pt x="41446" y="43691"/>
                    <a:pt x="41768" y="43477"/>
                  </a:cubicBezTo>
                  <a:cubicBezTo>
                    <a:pt x="42089" y="43262"/>
                    <a:pt x="42280" y="42917"/>
                    <a:pt x="42625" y="42738"/>
                  </a:cubicBezTo>
                  <a:cubicBezTo>
                    <a:pt x="42661" y="42727"/>
                    <a:pt x="42685" y="42691"/>
                    <a:pt x="42696" y="42655"/>
                  </a:cubicBezTo>
                  <a:cubicBezTo>
                    <a:pt x="42958" y="42024"/>
                    <a:pt x="43601" y="41738"/>
                    <a:pt x="43970" y="41179"/>
                  </a:cubicBezTo>
                  <a:cubicBezTo>
                    <a:pt x="44232" y="40774"/>
                    <a:pt x="44649" y="40441"/>
                    <a:pt x="44887" y="39988"/>
                  </a:cubicBezTo>
                  <a:cubicBezTo>
                    <a:pt x="45030" y="39726"/>
                    <a:pt x="45256" y="39512"/>
                    <a:pt x="45411" y="39262"/>
                  </a:cubicBezTo>
                  <a:cubicBezTo>
                    <a:pt x="45649" y="38893"/>
                    <a:pt x="45875" y="38512"/>
                    <a:pt x="46090" y="38119"/>
                  </a:cubicBezTo>
                  <a:cubicBezTo>
                    <a:pt x="46352" y="37654"/>
                    <a:pt x="46578" y="37166"/>
                    <a:pt x="46840" y="36702"/>
                  </a:cubicBezTo>
                  <a:cubicBezTo>
                    <a:pt x="46983" y="36464"/>
                    <a:pt x="47209" y="36261"/>
                    <a:pt x="47197" y="35940"/>
                  </a:cubicBezTo>
                  <a:cubicBezTo>
                    <a:pt x="47185" y="35857"/>
                    <a:pt x="47221" y="35738"/>
                    <a:pt x="47280" y="35702"/>
                  </a:cubicBezTo>
                  <a:cubicBezTo>
                    <a:pt x="47471" y="35607"/>
                    <a:pt x="47483" y="35464"/>
                    <a:pt x="47530" y="35273"/>
                  </a:cubicBezTo>
                  <a:cubicBezTo>
                    <a:pt x="47626" y="34928"/>
                    <a:pt x="47804" y="34595"/>
                    <a:pt x="47935" y="34237"/>
                  </a:cubicBezTo>
                  <a:cubicBezTo>
                    <a:pt x="48019" y="34035"/>
                    <a:pt x="48090" y="33821"/>
                    <a:pt x="48161" y="33606"/>
                  </a:cubicBezTo>
                  <a:cubicBezTo>
                    <a:pt x="48257" y="33356"/>
                    <a:pt x="48364" y="33118"/>
                    <a:pt x="48435" y="32856"/>
                  </a:cubicBezTo>
                  <a:cubicBezTo>
                    <a:pt x="48507" y="32618"/>
                    <a:pt x="48626" y="32368"/>
                    <a:pt x="48590" y="32142"/>
                  </a:cubicBezTo>
                  <a:cubicBezTo>
                    <a:pt x="48542" y="31844"/>
                    <a:pt x="48757" y="31713"/>
                    <a:pt x="48840" y="31511"/>
                  </a:cubicBezTo>
                  <a:cubicBezTo>
                    <a:pt x="48876" y="31428"/>
                    <a:pt x="48876" y="31332"/>
                    <a:pt x="48888" y="31249"/>
                  </a:cubicBezTo>
                  <a:cubicBezTo>
                    <a:pt x="48900" y="30963"/>
                    <a:pt x="48816" y="30630"/>
                    <a:pt x="48947" y="30415"/>
                  </a:cubicBezTo>
                  <a:cubicBezTo>
                    <a:pt x="49150" y="30094"/>
                    <a:pt x="49126" y="29761"/>
                    <a:pt x="49197" y="29439"/>
                  </a:cubicBezTo>
                  <a:cubicBezTo>
                    <a:pt x="49352" y="28618"/>
                    <a:pt x="49483" y="27784"/>
                    <a:pt x="49626" y="26963"/>
                  </a:cubicBezTo>
                  <a:cubicBezTo>
                    <a:pt x="49650" y="26856"/>
                    <a:pt x="49650" y="26748"/>
                    <a:pt x="49650" y="26641"/>
                  </a:cubicBezTo>
                  <a:cubicBezTo>
                    <a:pt x="49674" y="26260"/>
                    <a:pt x="49697" y="25879"/>
                    <a:pt x="49709" y="25498"/>
                  </a:cubicBezTo>
                  <a:cubicBezTo>
                    <a:pt x="49733" y="24915"/>
                    <a:pt x="49852" y="24343"/>
                    <a:pt x="49816" y="23760"/>
                  </a:cubicBezTo>
                  <a:cubicBezTo>
                    <a:pt x="49793" y="23224"/>
                    <a:pt x="49816" y="22688"/>
                    <a:pt x="49781" y="22164"/>
                  </a:cubicBezTo>
                  <a:cubicBezTo>
                    <a:pt x="49757" y="21712"/>
                    <a:pt x="49828" y="21248"/>
                    <a:pt x="49769" y="20795"/>
                  </a:cubicBezTo>
                  <a:cubicBezTo>
                    <a:pt x="49733" y="20498"/>
                    <a:pt x="49674" y="20188"/>
                    <a:pt x="49697" y="19890"/>
                  </a:cubicBezTo>
                  <a:cubicBezTo>
                    <a:pt x="49721" y="19569"/>
                    <a:pt x="49316" y="19343"/>
                    <a:pt x="49519" y="18997"/>
                  </a:cubicBezTo>
                  <a:cubicBezTo>
                    <a:pt x="49185" y="18735"/>
                    <a:pt x="49483" y="18235"/>
                    <a:pt x="49150" y="17962"/>
                  </a:cubicBezTo>
                  <a:cubicBezTo>
                    <a:pt x="49304" y="17545"/>
                    <a:pt x="48912" y="17259"/>
                    <a:pt x="48864" y="16878"/>
                  </a:cubicBezTo>
                  <a:cubicBezTo>
                    <a:pt x="48816" y="16509"/>
                    <a:pt x="48578" y="16176"/>
                    <a:pt x="48447" y="15818"/>
                  </a:cubicBezTo>
                  <a:cubicBezTo>
                    <a:pt x="48316" y="15449"/>
                    <a:pt x="47983" y="15152"/>
                    <a:pt x="48054" y="14699"/>
                  </a:cubicBezTo>
                  <a:cubicBezTo>
                    <a:pt x="48054" y="14664"/>
                    <a:pt x="48007" y="14616"/>
                    <a:pt x="47971" y="14580"/>
                  </a:cubicBezTo>
                  <a:cubicBezTo>
                    <a:pt x="47888" y="14473"/>
                    <a:pt x="47804" y="14366"/>
                    <a:pt x="47721" y="14259"/>
                  </a:cubicBezTo>
                  <a:cubicBezTo>
                    <a:pt x="47447" y="13890"/>
                    <a:pt x="47447" y="13390"/>
                    <a:pt x="47114" y="13044"/>
                  </a:cubicBezTo>
                  <a:cubicBezTo>
                    <a:pt x="46864" y="12770"/>
                    <a:pt x="46614" y="12485"/>
                    <a:pt x="46435" y="12151"/>
                  </a:cubicBezTo>
                  <a:cubicBezTo>
                    <a:pt x="46328" y="11949"/>
                    <a:pt x="46233" y="11711"/>
                    <a:pt x="46066" y="11568"/>
                  </a:cubicBezTo>
                  <a:cubicBezTo>
                    <a:pt x="45673" y="11235"/>
                    <a:pt x="45518" y="10723"/>
                    <a:pt x="45113" y="10401"/>
                  </a:cubicBezTo>
                  <a:cubicBezTo>
                    <a:pt x="44935" y="10246"/>
                    <a:pt x="44828" y="10008"/>
                    <a:pt x="44685" y="9818"/>
                  </a:cubicBezTo>
                  <a:cubicBezTo>
                    <a:pt x="44669" y="9819"/>
                    <a:pt x="44654" y="9820"/>
                    <a:pt x="44640" y="9820"/>
                  </a:cubicBezTo>
                  <a:cubicBezTo>
                    <a:pt x="44291" y="9820"/>
                    <a:pt x="44415" y="9408"/>
                    <a:pt x="44209" y="9282"/>
                  </a:cubicBezTo>
                  <a:cubicBezTo>
                    <a:pt x="44113" y="9222"/>
                    <a:pt x="44006" y="9151"/>
                    <a:pt x="43923" y="9080"/>
                  </a:cubicBezTo>
                  <a:cubicBezTo>
                    <a:pt x="43839" y="8996"/>
                    <a:pt x="43768" y="8901"/>
                    <a:pt x="43709" y="8806"/>
                  </a:cubicBezTo>
                  <a:cubicBezTo>
                    <a:pt x="43649" y="8734"/>
                    <a:pt x="43625" y="8615"/>
                    <a:pt x="43542" y="8556"/>
                  </a:cubicBezTo>
                  <a:cubicBezTo>
                    <a:pt x="43292" y="8377"/>
                    <a:pt x="43125" y="8103"/>
                    <a:pt x="42911" y="7901"/>
                  </a:cubicBezTo>
                  <a:cubicBezTo>
                    <a:pt x="42458" y="7460"/>
                    <a:pt x="42101" y="6936"/>
                    <a:pt x="41649" y="6496"/>
                  </a:cubicBezTo>
                  <a:cubicBezTo>
                    <a:pt x="41518" y="6365"/>
                    <a:pt x="41363" y="6246"/>
                    <a:pt x="41220" y="6115"/>
                  </a:cubicBezTo>
                  <a:cubicBezTo>
                    <a:pt x="41053" y="5960"/>
                    <a:pt x="40815" y="5817"/>
                    <a:pt x="40756" y="5627"/>
                  </a:cubicBezTo>
                  <a:cubicBezTo>
                    <a:pt x="40672" y="5365"/>
                    <a:pt x="40422" y="5341"/>
                    <a:pt x="40280" y="5162"/>
                  </a:cubicBezTo>
                  <a:cubicBezTo>
                    <a:pt x="40149" y="4984"/>
                    <a:pt x="39946" y="4853"/>
                    <a:pt x="39768" y="4710"/>
                  </a:cubicBezTo>
                  <a:cubicBezTo>
                    <a:pt x="39637" y="4615"/>
                    <a:pt x="39518" y="4448"/>
                    <a:pt x="39375" y="4436"/>
                  </a:cubicBezTo>
                  <a:cubicBezTo>
                    <a:pt x="38863" y="4377"/>
                    <a:pt x="38541" y="3996"/>
                    <a:pt x="38136" y="3746"/>
                  </a:cubicBezTo>
                  <a:cubicBezTo>
                    <a:pt x="38077" y="3710"/>
                    <a:pt x="37970" y="3662"/>
                    <a:pt x="37970" y="3626"/>
                  </a:cubicBezTo>
                  <a:cubicBezTo>
                    <a:pt x="38017" y="3293"/>
                    <a:pt x="37708" y="3269"/>
                    <a:pt x="37529" y="3162"/>
                  </a:cubicBezTo>
                  <a:cubicBezTo>
                    <a:pt x="37148" y="2936"/>
                    <a:pt x="36755" y="2710"/>
                    <a:pt x="36339" y="2579"/>
                  </a:cubicBezTo>
                  <a:cubicBezTo>
                    <a:pt x="35791" y="2412"/>
                    <a:pt x="35315" y="2102"/>
                    <a:pt x="34767" y="1924"/>
                  </a:cubicBezTo>
                  <a:cubicBezTo>
                    <a:pt x="34231" y="1733"/>
                    <a:pt x="33695" y="1507"/>
                    <a:pt x="33136" y="1364"/>
                  </a:cubicBezTo>
                  <a:cubicBezTo>
                    <a:pt x="32743" y="1269"/>
                    <a:pt x="32350" y="1162"/>
                    <a:pt x="31957" y="1067"/>
                  </a:cubicBezTo>
                  <a:cubicBezTo>
                    <a:pt x="31302" y="912"/>
                    <a:pt x="30635" y="769"/>
                    <a:pt x="29969" y="590"/>
                  </a:cubicBezTo>
                  <a:cubicBezTo>
                    <a:pt x="29909" y="575"/>
                    <a:pt x="29847" y="570"/>
                    <a:pt x="29784" y="570"/>
                  </a:cubicBezTo>
                  <a:cubicBezTo>
                    <a:pt x="29660" y="570"/>
                    <a:pt x="29532" y="590"/>
                    <a:pt x="29407" y="590"/>
                  </a:cubicBezTo>
                  <a:cubicBezTo>
                    <a:pt x="29260" y="590"/>
                    <a:pt x="29118" y="561"/>
                    <a:pt x="28992" y="436"/>
                  </a:cubicBezTo>
                  <a:cubicBezTo>
                    <a:pt x="28990" y="433"/>
                    <a:pt x="28986" y="432"/>
                    <a:pt x="28981" y="432"/>
                  </a:cubicBezTo>
                  <a:cubicBezTo>
                    <a:pt x="28962" y="432"/>
                    <a:pt x="28926" y="448"/>
                    <a:pt x="28897" y="448"/>
                  </a:cubicBezTo>
                  <a:cubicBezTo>
                    <a:pt x="28659" y="436"/>
                    <a:pt x="28421" y="436"/>
                    <a:pt x="28195" y="412"/>
                  </a:cubicBezTo>
                  <a:cubicBezTo>
                    <a:pt x="27949" y="391"/>
                    <a:pt x="27704" y="309"/>
                    <a:pt x="27466" y="309"/>
                  </a:cubicBezTo>
                  <a:cubicBezTo>
                    <a:pt x="27427" y="309"/>
                    <a:pt x="27388" y="312"/>
                    <a:pt x="27349" y="317"/>
                  </a:cubicBezTo>
                  <a:cubicBezTo>
                    <a:pt x="27311" y="320"/>
                    <a:pt x="27274" y="322"/>
                    <a:pt x="27238" y="322"/>
                  </a:cubicBezTo>
                  <a:cubicBezTo>
                    <a:pt x="27037" y="322"/>
                    <a:pt x="26864" y="270"/>
                    <a:pt x="26683" y="209"/>
                  </a:cubicBezTo>
                  <a:cubicBezTo>
                    <a:pt x="26609" y="189"/>
                    <a:pt x="26536" y="122"/>
                    <a:pt x="26471" y="122"/>
                  </a:cubicBezTo>
                  <a:cubicBezTo>
                    <a:pt x="26462" y="122"/>
                    <a:pt x="26453" y="123"/>
                    <a:pt x="26444" y="126"/>
                  </a:cubicBezTo>
                  <a:cubicBezTo>
                    <a:pt x="26336" y="154"/>
                    <a:pt x="26228" y="164"/>
                    <a:pt x="26120" y="164"/>
                  </a:cubicBezTo>
                  <a:cubicBezTo>
                    <a:pt x="25824" y="164"/>
                    <a:pt x="25529" y="88"/>
                    <a:pt x="25233" y="88"/>
                  </a:cubicBezTo>
                  <a:cubicBezTo>
                    <a:pt x="25125" y="88"/>
                    <a:pt x="25017" y="98"/>
                    <a:pt x="24909" y="126"/>
                  </a:cubicBezTo>
                  <a:cubicBezTo>
                    <a:pt x="24873" y="126"/>
                    <a:pt x="24837" y="102"/>
                    <a:pt x="24801" y="90"/>
                  </a:cubicBezTo>
                  <a:cubicBezTo>
                    <a:pt x="24792" y="88"/>
                    <a:pt x="24754" y="87"/>
                    <a:pt x="24698" y="87"/>
                  </a:cubicBezTo>
                  <a:cubicBezTo>
                    <a:pt x="24477" y="87"/>
                    <a:pt x="23980" y="102"/>
                    <a:pt x="23932" y="102"/>
                  </a:cubicBezTo>
                  <a:cubicBezTo>
                    <a:pt x="23891" y="110"/>
                    <a:pt x="23839" y="124"/>
                    <a:pt x="23795" y="124"/>
                  </a:cubicBezTo>
                  <a:cubicBezTo>
                    <a:pt x="23775" y="124"/>
                    <a:pt x="23756" y="122"/>
                    <a:pt x="23742" y="114"/>
                  </a:cubicBezTo>
                  <a:cubicBezTo>
                    <a:pt x="23607" y="29"/>
                    <a:pt x="23470" y="1"/>
                    <a:pt x="233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p11"/>
            <p:cNvSpPr/>
            <p:nvPr/>
          </p:nvSpPr>
          <p:spPr>
            <a:xfrm rot="2049276">
              <a:off x="5216316" y="3735604"/>
              <a:ext cx="8514" cy="6829"/>
            </a:xfrm>
            <a:custGeom>
              <a:rect b="b" l="l" r="r" t="t"/>
              <a:pathLst>
                <a:path extrusionOk="0" h="294" w="366">
                  <a:moveTo>
                    <a:pt x="100" y="0"/>
                  </a:moveTo>
                  <a:cubicBezTo>
                    <a:pt x="44" y="0"/>
                    <a:pt x="1" y="29"/>
                    <a:pt x="8" y="143"/>
                  </a:cubicBezTo>
                  <a:cubicBezTo>
                    <a:pt x="72" y="225"/>
                    <a:pt x="136" y="293"/>
                    <a:pt x="227" y="293"/>
                  </a:cubicBezTo>
                  <a:cubicBezTo>
                    <a:pt x="255" y="293"/>
                    <a:pt x="284" y="287"/>
                    <a:pt x="317" y="274"/>
                  </a:cubicBezTo>
                  <a:cubicBezTo>
                    <a:pt x="365" y="155"/>
                    <a:pt x="365" y="47"/>
                    <a:pt x="222" y="24"/>
                  </a:cubicBezTo>
                  <a:cubicBezTo>
                    <a:pt x="184" y="14"/>
                    <a:pt x="139" y="0"/>
                    <a:pt x="10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p11"/>
            <p:cNvSpPr/>
            <p:nvPr/>
          </p:nvSpPr>
          <p:spPr>
            <a:xfrm rot="2049276">
              <a:off x="4121970" y="1600522"/>
              <a:ext cx="839227" cy="848971"/>
            </a:xfrm>
            <a:custGeom>
              <a:rect b="b" l="l" r="r" t="t"/>
              <a:pathLst>
                <a:path extrusionOk="0" h="36548" w="36077">
                  <a:moveTo>
                    <a:pt x="17609" y="735"/>
                  </a:moveTo>
                  <a:cubicBezTo>
                    <a:pt x="17764" y="735"/>
                    <a:pt x="17919" y="758"/>
                    <a:pt x="18074" y="822"/>
                  </a:cubicBezTo>
                  <a:cubicBezTo>
                    <a:pt x="18158" y="786"/>
                    <a:pt x="18240" y="772"/>
                    <a:pt x="18320" y="772"/>
                  </a:cubicBezTo>
                  <a:cubicBezTo>
                    <a:pt x="18534" y="772"/>
                    <a:pt x="18739" y="870"/>
                    <a:pt x="18955" y="905"/>
                  </a:cubicBezTo>
                  <a:cubicBezTo>
                    <a:pt x="19019" y="914"/>
                    <a:pt x="19083" y="917"/>
                    <a:pt x="19148" y="917"/>
                  </a:cubicBezTo>
                  <a:cubicBezTo>
                    <a:pt x="19303" y="917"/>
                    <a:pt x="19460" y="899"/>
                    <a:pt x="19614" y="899"/>
                  </a:cubicBezTo>
                  <a:cubicBezTo>
                    <a:pt x="19661" y="899"/>
                    <a:pt x="19707" y="901"/>
                    <a:pt x="19753" y="905"/>
                  </a:cubicBezTo>
                  <a:cubicBezTo>
                    <a:pt x="19967" y="917"/>
                    <a:pt x="20182" y="988"/>
                    <a:pt x="20384" y="1060"/>
                  </a:cubicBezTo>
                  <a:cubicBezTo>
                    <a:pt x="20488" y="1100"/>
                    <a:pt x="20581" y="1156"/>
                    <a:pt x="20682" y="1156"/>
                  </a:cubicBezTo>
                  <a:cubicBezTo>
                    <a:pt x="20731" y="1156"/>
                    <a:pt x="20782" y="1143"/>
                    <a:pt x="20837" y="1107"/>
                  </a:cubicBezTo>
                  <a:cubicBezTo>
                    <a:pt x="20850" y="1098"/>
                    <a:pt x="20869" y="1094"/>
                    <a:pt x="20889" y="1094"/>
                  </a:cubicBezTo>
                  <a:cubicBezTo>
                    <a:pt x="20922" y="1094"/>
                    <a:pt x="20957" y="1105"/>
                    <a:pt x="20980" y="1119"/>
                  </a:cubicBezTo>
                  <a:cubicBezTo>
                    <a:pt x="21313" y="1405"/>
                    <a:pt x="21742" y="1298"/>
                    <a:pt x="22111" y="1417"/>
                  </a:cubicBezTo>
                  <a:cubicBezTo>
                    <a:pt x="22492" y="1536"/>
                    <a:pt x="22873" y="1703"/>
                    <a:pt x="23266" y="1762"/>
                  </a:cubicBezTo>
                  <a:cubicBezTo>
                    <a:pt x="23527" y="1810"/>
                    <a:pt x="23706" y="1929"/>
                    <a:pt x="23920" y="2024"/>
                  </a:cubicBezTo>
                  <a:cubicBezTo>
                    <a:pt x="24182" y="2131"/>
                    <a:pt x="24504" y="2155"/>
                    <a:pt x="24790" y="2262"/>
                  </a:cubicBezTo>
                  <a:cubicBezTo>
                    <a:pt x="24944" y="2322"/>
                    <a:pt x="25123" y="2369"/>
                    <a:pt x="25242" y="2477"/>
                  </a:cubicBezTo>
                  <a:cubicBezTo>
                    <a:pt x="25393" y="2597"/>
                    <a:pt x="25509" y="2743"/>
                    <a:pt x="25713" y="2743"/>
                  </a:cubicBezTo>
                  <a:cubicBezTo>
                    <a:pt x="25751" y="2743"/>
                    <a:pt x="25792" y="2738"/>
                    <a:pt x="25837" y="2727"/>
                  </a:cubicBezTo>
                  <a:cubicBezTo>
                    <a:pt x="25839" y="2726"/>
                    <a:pt x="25841" y="2726"/>
                    <a:pt x="25843" y="2726"/>
                  </a:cubicBezTo>
                  <a:cubicBezTo>
                    <a:pt x="25903" y="2726"/>
                    <a:pt x="25995" y="2895"/>
                    <a:pt x="26087" y="2953"/>
                  </a:cubicBezTo>
                  <a:cubicBezTo>
                    <a:pt x="26242" y="3024"/>
                    <a:pt x="26540" y="3048"/>
                    <a:pt x="26564" y="3143"/>
                  </a:cubicBezTo>
                  <a:cubicBezTo>
                    <a:pt x="26623" y="3393"/>
                    <a:pt x="26849" y="3251"/>
                    <a:pt x="26921" y="3370"/>
                  </a:cubicBezTo>
                  <a:cubicBezTo>
                    <a:pt x="27040" y="3560"/>
                    <a:pt x="27230" y="3501"/>
                    <a:pt x="27397" y="3548"/>
                  </a:cubicBezTo>
                  <a:cubicBezTo>
                    <a:pt x="27480" y="3572"/>
                    <a:pt x="27552" y="3632"/>
                    <a:pt x="27623" y="3691"/>
                  </a:cubicBezTo>
                  <a:cubicBezTo>
                    <a:pt x="27814" y="3846"/>
                    <a:pt x="28016" y="4024"/>
                    <a:pt x="28219" y="4179"/>
                  </a:cubicBezTo>
                  <a:cubicBezTo>
                    <a:pt x="28421" y="4346"/>
                    <a:pt x="28647" y="4489"/>
                    <a:pt x="28861" y="4644"/>
                  </a:cubicBezTo>
                  <a:cubicBezTo>
                    <a:pt x="29338" y="4989"/>
                    <a:pt x="29707" y="5429"/>
                    <a:pt x="30100" y="5846"/>
                  </a:cubicBezTo>
                  <a:cubicBezTo>
                    <a:pt x="30302" y="6072"/>
                    <a:pt x="30481" y="6310"/>
                    <a:pt x="30683" y="6525"/>
                  </a:cubicBezTo>
                  <a:cubicBezTo>
                    <a:pt x="30874" y="6751"/>
                    <a:pt x="31124" y="6941"/>
                    <a:pt x="31290" y="7191"/>
                  </a:cubicBezTo>
                  <a:cubicBezTo>
                    <a:pt x="31636" y="7680"/>
                    <a:pt x="31969" y="8180"/>
                    <a:pt x="32445" y="8561"/>
                  </a:cubicBezTo>
                  <a:cubicBezTo>
                    <a:pt x="32529" y="8632"/>
                    <a:pt x="32481" y="8870"/>
                    <a:pt x="32564" y="8930"/>
                  </a:cubicBezTo>
                  <a:cubicBezTo>
                    <a:pt x="32933" y="9216"/>
                    <a:pt x="32826" y="9739"/>
                    <a:pt x="33195" y="10049"/>
                  </a:cubicBezTo>
                  <a:cubicBezTo>
                    <a:pt x="33398" y="10216"/>
                    <a:pt x="33457" y="10561"/>
                    <a:pt x="33576" y="10823"/>
                  </a:cubicBezTo>
                  <a:cubicBezTo>
                    <a:pt x="33660" y="11013"/>
                    <a:pt x="33636" y="11251"/>
                    <a:pt x="33874" y="11371"/>
                  </a:cubicBezTo>
                  <a:cubicBezTo>
                    <a:pt x="33898" y="11382"/>
                    <a:pt x="33922" y="11430"/>
                    <a:pt x="33922" y="11454"/>
                  </a:cubicBezTo>
                  <a:cubicBezTo>
                    <a:pt x="33981" y="12049"/>
                    <a:pt x="34362" y="12525"/>
                    <a:pt x="34517" y="13073"/>
                  </a:cubicBezTo>
                  <a:cubicBezTo>
                    <a:pt x="34588" y="13299"/>
                    <a:pt x="34588" y="13585"/>
                    <a:pt x="34719" y="13752"/>
                  </a:cubicBezTo>
                  <a:cubicBezTo>
                    <a:pt x="34862" y="13930"/>
                    <a:pt x="34850" y="14038"/>
                    <a:pt x="34850" y="14240"/>
                  </a:cubicBezTo>
                  <a:cubicBezTo>
                    <a:pt x="34850" y="14561"/>
                    <a:pt x="34981" y="14895"/>
                    <a:pt x="35041" y="15216"/>
                  </a:cubicBezTo>
                  <a:cubicBezTo>
                    <a:pt x="35077" y="15383"/>
                    <a:pt x="35065" y="15562"/>
                    <a:pt x="35077" y="15740"/>
                  </a:cubicBezTo>
                  <a:cubicBezTo>
                    <a:pt x="35088" y="15859"/>
                    <a:pt x="35053" y="16014"/>
                    <a:pt x="35112" y="16097"/>
                  </a:cubicBezTo>
                  <a:cubicBezTo>
                    <a:pt x="35243" y="16300"/>
                    <a:pt x="35148" y="16490"/>
                    <a:pt x="35112" y="16669"/>
                  </a:cubicBezTo>
                  <a:cubicBezTo>
                    <a:pt x="35053" y="17002"/>
                    <a:pt x="35053" y="17288"/>
                    <a:pt x="35207" y="17609"/>
                  </a:cubicBezTo>
                  <a:cubicBezTo>
                    <a:pt x="35315" y="17836"/>
                    <a:pt x="35231" y="18157"/>
                    <a:pt x="35231" y="18443"/>
                  </a:cubicBezTo>
                  <a:cubicBezTo>
                    <a:pt x="35231" y="18836"/>
                    <a:pt x="35053" y="19205"/>
                    <a:pt x="35184" y="19622"/>
                  </a:cubicBezTo>
                  <a:cubicBezTo>
                    <a:pt x="35219" y="19741"/>
                    <a:pt x="35160" y="19991"/>
                    <a:pt x="35112" y="20134"/>
                  </a:cubicBezTo>
                  <a:cubicBezTo>
                    <a:pt x="34934" y="20586"/>
                    <a:pt x="34934" y="21050"/>
                    <a:pt x="34957" y="21515"/>
                  </a:cubicBezTo>
                  <a:cubicBezTo>
                    <a:pt x="34957" y="21658"/>
                    <a:pt x="34874" y="21800"/>
                    <a:pt x="34826" y="21931"/>
                  </a:cubicBezTo>
                  <a:cubicBezTo>
                    <a:pt x="34684" y="22277"/>
                    <a:pt x="34779" y="22634"/>
                    <a:pt x="34707" y="22991"/>
                  </a:cubicBezTo>
                  <a:cubicBezTo>
                    <a:pt x="34672" y="23122"/>
                    <a:pt x="34719" y="23217"/>
                    <a:pt x="34553" y="23324"/>
                  </a:cubicBezTo>
                  <a:cubicBezTo>
                    <a:pt x="34445" y="23384"/>
                    <a:pt x="34374" y="23658"/>
                    <a:pt x="34422" y="23789"/>
                  </a:cubicBezTo>
                  <a:cubicBezTo>
                    <a:pt x="34529" y="24086"/>
                    <a:pt x="34386" y="24336"/>
                    <a:pt x="34315" y="24575"/>
                  </a:cubicBezTo>
                  <a:cubicBezTo>
                    <a:pt x="34172" y="25015"/>
                    <a:pt x="33957" y="25420"/>
                    <a:pt x="33791" y="25849"/>
                  </a:cubicBezTo>
                  <a:cubicBezTo>
                    <a:pt x="33719" y="26003"/>
                    <a:pt x="33731" y="26265"/>
                    <a:pt x="33624" y="26337"/>
                  </a:cubicBezTo>
                  <a:cubicBezTo>
                    <a:pt x="33422" y="26456"/>
                    <a:pt x="33445" y="26646"/>
                    <a:pt x="33362" y="26789"/>
                  </a:cubicBezTo>
                  <a:cubicBezTo>
                    <a:pt x="33279" y="26944"/>
                    <a:pt x="33195" y="27111"/>
                    <a:pt x="33124" y="27265"/>
                  </a:cubicBezTo>
                  <a:cubicBezTo>
                    <a:pt x="32874" y="27837"/>
                    <a:pt x="32576" y="28373"/>
                    <a:pt x="32267" y="28908"/>
                  </a:cubicBezTo>
                  <a:cubicBezTo>
                    <a:pt x="32029" y="29301"/>
                    <a:pt x="31743" y="29659"/>
                    <a:pt x="31505" y="30051"/>
                  </a:cubicBezTo>
                  <a:cubicBezTo>
                    <a:pt x="31350" y="30301"/>
                    <a:pt x="31076" y="30492"/>
                    <a:pt x="30850" y="30706"/>
                  </a:cubicBezTo>
                  <a:cubicBezTo>
                    <a:pt x="30374" y="31147"/>
                    <a:pt x="29921" y="31623"/>
                    <a:pt x="29362" y="31968"/>
                  </a:cubicBezTo>
                  <a:cubicBezTo>
                    <a:pt x="29266" y="32028"/>
                    <a:pt x="29242" y="32183"/>
                    <a:pt x="29147" y="32266"/>
                  </a:cubicBezTo>
                  <a:cubicBezTo>
                    <a:pt x="28945" y="32456"/>
                    <a:pt x="28719" y="32623"/>
                    <a:pt x="28492" y="32790"/>
                  </a:cubicBezTo>
                  <a:cubicBezTo>
                    <a:pt x="28326" y="32921"/>
                    <a:pt x="28147" y="33004"/>
                    <a:pt x="28016" y="33207"/>
                  </a:cubicBezTo>
                  <a:cubicBezTo>
                    <a:pt x="27935" y="33349"/>
                    <a:pt x="27828" y="33560"/>
                    <a:pt x="27606" y="33560"/>
                  </a:cubicBezTo>
                  <a:cubicBezTo>
                    <a:pt x="27567" y="33560"/>
                    <a:pt x="27526" y="33554"/>
                    <a:pt x="27480" y="33540"/>
                  </a:cubicBezTo>
                  <a:cubicBezTo>
                    <a:pt x="27476" y="33538"/>
                    <a:pt x="27470" y="33538"/>
                    <a:pt x="27464" y="33538"/>
                  </a:cubicBezTo>
                  <a:cubicBezTo>
                    <a:pt x="27424" y="33538"/>
                    <a:pt x="27360" y="33569"/>
                    <a:pt x="27349" y="33599"/>
                  </a:cubicBezTo>
                  <a:cubicBezTo>
                    <a:pt x="27266" y="33873"/>
                    <a:pt x="27064" y="33897"/>
                    <a:pt x="26814" y="33933"/>
                  </a:cubicBezTo>
                  <a:cubicBezTo>
                    <a:pt x="26683" y="33957"/>
                    <a:pt x="26575" y="34111"/>
                    <a:pt x="26433" y="34171"/>
                  </a:cubicBezTo>
                  <a:cubicBezTo>
                    <a:pt x="26218" y="34242"/>
                    <a:pt x="25944" y="34207"/>
                    <a:pt x="25790" y="34457"/>
                  </a:cubicBezTo>
                  <a:cubicBezTo>
                    <a:pt x="25772" y="34474"/>
                    <a:pt x="25723" y="34485"/>
                    <a:pt x="25684" y="34485"/>
                  </a:cubicBezTo>
                  <a:cubicBezTo>
                    <a:pt x="25669" y="34485"/>
                    <a:pt x="25656" y="34484"/>
                    <a:pt x="25647" y="34481"/>
                  </a:cubicBezTo>
                  <a:cubicBezTo>
                    <a:pt x="25588" y="34452"/>
                    <a:pt x="25534" y="34441"/>
                    <a:pt x="25482" y="34441"/>
                  </a:cubicBezTo>
                  <a:cubicBezTo>
                    <a:pt x="25251" y="34441"/>
                    <a:pt x="25071" y="34667"/>
                    <a:pt x="24841" y="34667"/>
                  </a:cubicBezTo>
                  <a:cubicBezTo>
                    <a:pt x="24817" y="34667"/>
                    <a:pt x="24791" y="34665"/>
                    <a:pt x="24766" y="34659"/>
                  </a:cubicBezTo>
                  <a:cubicBezTo>
                    <a:pt x="24611" y="34981"/>
                    <a:pt x="24289" y="34909"/>
                    <a:pt x="24028" y="34969"/>
                  </a:cubicBezTo>
                  <a:cubicBezTo>
                    <a:pt x="23730" y="35052"/>
                    <a:pt x="23420" y="35064"/>
                    <a:pt x="23158" y="35266"/>
                  </a:cubicBezTo>
                  <a:cubicBezTo>
                    <a:pt x="23135" y="35290"/>
                    <a:pt x="23099" y="35302"/>
                    <a:pt x="23063" y="35302"/>
                  </a:cubicBezTo>
                  <a:cubicBezTo>
                    <a:pt x="23058" y="35303"/>
                    <a:pt x="23052" y="35303"/>
                    <a:pt x="23047" y="35303"/>
                  </a:cubicBezTo>
                  <a:cubicBezTo>
                    <a:pt x="22957" y="35303"/>
                    <a:pt x="22873" y="35170"/>
                    <a:pt x="22803" y="35170"/>
                  </a:cubicBezTo>
                  <a:cubicBezTo>
                    <a:pt x="22776" y="35170"/>
                    <a:pt x="22752" y="35189"/>
                    <a:pt x="22730" y="35243"/>
                  </a:cubicBezTo>
                  <a:cubicBezTo>
                    <a:pt x="22694" y="35338"/>
                    <a:pt x="22649" y="35359"/>
                    <a:pt x="22602" y="35359"/>
                  </a:cubicBezTo>
                  <a:cubicBezTo>
                    <a:pt x="22565" y="35359"/>
                    <a:pt x="22526" y="35346"/>
                    <a:pt x="22488" y="35346"/>
                  </a:cubicBezTo>
                  <a:cubicBezTo>
                    <a:pt x="22477" y="35346"/>
                    <a:pt x="22466" y="35347"/>
                    <a:pt x="22456" y="35350"/>
                  </a:cubicBezTo>
                  <a:cubicBezTo>
                    <a:pt x="22230" y="35409"/>
                    <a:pt x="21956" y="35302"/>
                    <a:pt x="21801" y="35576"/>
                  </a:cubicBezTo>
                  <a:cubicBezTo>
                    <a:pt x="21770" y="35628"/>
                    <a:pt x="21649" y="35662"/>
                    <a:pt x="21563" y="35662"/>
                  </a:cubicBezTo>
                  <a:cubicBezTo>
                    <a:pt x="21550" y="35662"/>
                    <a:pt x="21538" y="35661"/>
                    <a:pt x="21527" y="35659"/>
                  </a:cubicBezTo>
                  <a:cubicBezTo>
                    <a:pt x="21405" y="35653"/>
                    <a:pt x="21287" y="35619"/>
                    <a:pt x="21174" y="35619"/>
                  </a:cubicBezTo>
                  <a:cubicBezTo>
                    <a:pt x="21067" y="35619"/>
                    <a:pt x="20965" y="35650"/>
                    <a:pt x="20872" y="35766"/>
                  </a:cubicBezTo>
                  <a:cubicBezTo>
                    <a:pt x="20859" y="35786"/>
                    <a:pt x="20821" y="35795"/>
                    <a:pt x="20785" y="35795"/>
                  </a:cubicBezTo>
                  <a:cubicBezTo>
                    <a:pt x="20756" y="35795"/>
                    <a:pt x="20728" y="35789"/>
                    <a:pt x="20718" y="35778"/>
                  </a:cubicBezTo>
                  <a:cubicBezTo>
                    <a:pt x="20618" y="35685"/>
                    <a:pt x="20511" y="35657"/>
                    <a:pt x="20403" y="35657"/>
                  </a:cubicBezTo>
                  <a:cubicBezTo>
                    <a:pt x="20277" y="35657"/>
                    <a:pt x="20149" y="35694"/>
                    <a:pt x="20027" y="35707"/>
                  </a:cubicBezTo>
                  <a:cubicBezTo>
                    <a:pt x="19908" y="35721"/>
                    <a:pt x="19789" y="35726"/>
                    <a:pt x="19669" y="35726"/>
                  </a:cubicBezTo>
                  <a:cubicBezTo>
                    <a:pt x="19422" y="35726"/>
                    <a:pt x="19175" y="35705"/>
                    <a:pt x="18927" y="35705"/>
                  </a:cubicBezTo>
                  <a:cubicBezTo>
                    <a:pt x="18889" y="35705"/>
                    <a:pt x="18851" y="35706"/>
                    <a:pt x="18813" y="35707"/>
                  </a:cubicBezTo>
                  <a:cubicBezTo>
                    <a:pt x="18792" y="35708"/>
                    <a:pt x="18771" y="35708"/>
                    <a:pt x="18750" y="35708"/>
                  </a:cubicBezTo>
                  <a:cubicBezTo>
                    <a:pt x="18528" y="35708"/>
                    <a:pt x="18303" y="35674"/>
                    <a:pt x="18078" y="35674"/>
                  </a:cubicBezTo>
                  <a:cubicBezTo>
                    <a:pt x="17937" y="35674"/>
                    <a:pt x="17797" y="35687"/>
                    <a:pt x="17658" y="35731"/>
                  </a:cubicBezTo>
                  <a:cubicBezTo>
                    <a:pt x="17110" y="35504"/>
                    <a:pt x="16515" y="35624"/>
                    <a:pt x="15943" y="35552"/>
                  </a:cubicBezTo>
                  <a:cubicBezTo>
                    <a:pt x="15693" y="35528"/>
                    <a:pt x="15467" y="35385"/>
                    <a:pt x="15217" y="35374"/>
                  </a:cubicBezTo>
                  <a:cubicBezTo>
                    <a:pt x="14919" y="35362"/>
                    <a:pt x="14622" y="35362"/>
                    <a:pt x="14336" y="35314"/>
                  </a:cubicBezTo>
                  <a:cubicBezTo>
                    <a:pt x="14026" y="35278"/>
                    <a:pt x="13693" y="35266"/>
                    <a:pt x="13431" y="35112"/>
                  </a:cubicBezTo>
                  <a:cubicBezTo>
                    <a:pt x="13062" y="34885"/>
                    <a:pt x="12598" y="34897"/>
                    <a:pt x="12252" y="34671"/>
                  </a:cubicBezTo>
                  <a:cubicBezTo>
                    <a:pt x="11669" y="34302"/>
                    <a:pt x="11026" y="34052"/>
                    <a:pt x="10431" y="33707"/>
                  </a:cubicBezTo>
                  <a:cubicBezTo>
                    <a:pt x="9800" y="33338"/>
                    <a:pt x="9180" y="32968"/>
                    <a:pt x="8585" y="32576"/>
                  </a:cubicBezTo>
                  <a:cubicBezTo>
                    <a:pt x="8466" y="32504"/>
                    <a:pt x="8204" y="32480"/>
                    <a:pt x="8192" y="32421"/>
                  </a:cubicBezTo>
                  <a:cubicBezTo>
                    <a:pt x="8168" y="32195"/>
                    <a:pt x="7978" y="32290"/>
                    <a:pt x="7895" y="32206"/>
                  </a:cubicBezTo>
                  <a:cubicBezTo>
                    <a:pt x="7287" y="31671"/>
                    <a:pt x="6513" y="31313"/>
                    <a:pt x="6121" y="30540"/>
                  </a:cubicBezTo>
                  <a:cubicBezTo>
                    <a:pt x="6097" y="30492"/>
                    <a:pt x="6061" y="30456"/>
                    <a:pt x="6037" y="30409"/>
                  </a:cubicBezTo>
                  <a:cubicBezTo>
                    <a:pt x="5942" y="30242"/>
                    <a:pt x="5632" y="30337"/>
                    <a:pt x="5609" y="30028"/>
                  </a:cubicBezTo>
                  <a:cubicBezTo>
                    <a:pt x="5609" y="29885"/>
                    <a:pt x="5370" y="29766"/>
                    <a:pt x="5251" y="29623"/>
                  </a:cubicBezTo>
                  <a:cubicBezTo>
                    <a:pt x="5120" y="29468"/>
                    <a:pt x="4989" y="29289"/>
                    <a:pt x="4882" y="29111"/>
                  </a:cubicBezTo>
                  <a:cubicBezTo>
                    <a:pt x="4716" y="28849"/>
                    <a:pt x="4573" y="28575"/>
                    <a:pt x="4418" y="28313"/>
                  </a:cubicBezTo>
                  <a:cubicBezTo>
                    <a:pt x="4382" y="28242"/>
                    <a:pt x="4311" y="28182"/>
                    <a:pt x="4263" y="28111"/>
                  </a:cubicBezTo>
                  <a:cubicBezTo>
                    <a:pt x="4204" y="28027"/>
                    <a:pt x="4120" y="27944"/>
                    <a:pt x="4120" y="27861"/>
                  </a:cubicBezTo>
                  <a:cubicBezTo>
                    <a:pt x="4108" y="27623"/>
                    <a:pt x="3942" y="27515"/>
                    <a:pt x="3811" y="27373"/>
                  </a:cubicBezTo>
                  <a:cubicBezTo>
                    <a:pt x="3704" y="27265"/>
                    <a:pt x="3537" y="27146"/>
                    <a:pt x="3513" y="27015"/>
                  </a:cubicBezTo>
                  <a:cubicBezTo>
                    <a:pt x="3489" y="26706"/>
                    <a:pt x="3180" y="26515"/>
                    <a:pt x="3192" y="26194"/>
                  </a:cubicBezTo>
                  <a:cubicBezTo>
                    <a:pt x="3192" y="26110"/>
                    <a:pt x="3037" y="26027"/>
                    <a:pt x="2906" y="25896"/>
                  </a:cubicBezTo>
                  <a:cubicBezTo>
                    <a:pt x="3001" y="25408"/>
                    <a:pt x="2525" y="25039"/>
                    <a:pt x="2584" y="24539"/>
                  </a:cubicBezTo>
                  <a:lnTo>
                    <a:pt x="2584" y="24539"/>
                  </a:lnTo>
                  <a:cubicBezTo>
                    <a:pt x="2465" y="24551"/>
                    <a:pt x="2418" y="24563"/>
                    <a:pt x="2370" y="24563"/>
                  </a:cubicBezTo>
                  <a:cubicBezTo>
                    <a:pt x="2346" y="24551"/>
                    <a:pt x="2334" y="24539"/>
                    <a:pt x="2322" y="24527"/>
                  </a:cubicBezTo>
                  <a:cubicBezTo>
                    <a:pt x="2263" y="24289"/>
                    <a:pt x="2180" y="24039"/>
                    <a:pt x="2144" y="23789"/>
                  </a:cubicBezTo>
                  <a:cubicBezTo>
                    <a:pt x="2108" y="23527"/>
                    <a:pt x="2084" y="23265"/>
                    <a:pt x="1858" y="23086"/>
                  </a:cubicBezTo>
                  <a:cubicBezTo>
                    <a:pt x="1846" y="23074"/>
                    <a:pt x="1810" y="23062"/>
                    <a:pt x="1810" y="23051"/>
                  </a:cubicBezTo>
                  <a:cubicBezTo>
                    <a:pt x="1810" y="22908"/>
                    <a:pt x="1810" y="22753"/>
                    <a:pt x="1822" y="22610"/>
                  </a:cubicBezTo>
                  <a:cubicBezTo>
                    <a:pt x="1834" y="22467"/>
                    <a:pt x="1477" y="22503"/>
                    <a:pt x="1668" y="22277"/>
                  </a:cubicBezTo>
                  <a:cubicBezTo>
                    <a:pt x="1429" y="21919"/>
                    <a:pt x="1691" y="21443"/>
                    <a:pt x="1382" y="21086"/>
                  </a:cubicBezTo>
                  <a:cubicBezTo>
                    <a:pt x="1310" y="21003"/>
                    <a:pt x="1346" y="20824"/>
                    <a:pt x="1346" y="20693"/>
                  </a:cubicBezTo>
                  <a:cubicBezTo>
                    <a:pt x="1346" y="20562"/>
                    <a:pt x="1120" y="20550"/>
                    <a:pt x="1215" y="20360"/>
                  </a:cubicBezTo>
                  <a:cubicBezTo>
                    <a:pt x="1263" y="20253"/>
                    <a:pt x="1215" y="20098"/>
                    <a:pt x="1191" y="19967"/>
                  </a:cubicBezTo>
                  <a:cubicBezTo>
                    <a:pt x="1120" y="19693"/>
                    <a:pt x="1037" y="19431"/>
                    <a:pt x="977" y="19157"/>
                  </a:cubicBezTo>
                  <a:cubicBezTo>
                    <a:pt x="953" y="19026"/>
                    <a:pt x="929" y="18871"/>
                    <a:pt x="965" y="18752"/>
                  </a:cubicBezTo>
                  <a:cubicBezTo>
                    <a:pt x="1060" y="18431"/>
                    <a:pt x="906" y="18121"/>
                    <a:pt x="953" y="17800"/>
                  </a:cubicBezTo>
                  <a:cubicBezTo>
                    <a:pt x="953" y="17752"/>
                    <a:pt x="870" y="17693"/>
                    <a:pt x="810" y="17633"/>
                  </a:cubicBezTo>
                  <a:cubicBezTo>
                    <a:pt x="906" y="17526"/>
                    <a:pt x="989" y="17443"/>
                    <a:pt x="1084" y="17336"/>
                  </a:cubicBezTo>
                  <a:cubicBezTo>
                    <a:pt x="1001" y="17276"/>
                    <a:pt x="917" y="17228"/>
                    <a:pt x="810" y="17169"/>
                  </a:cubicBezTo>
                  <a:cubicBezTo>
                    <a:pt x="917" y="16907"/>
                    <a:pt x="1037" y="16633"/>
                    <a:pt x="1179" y="16312"/>
                  </a:cubicBezTo>
                  <a:cubicBezTo>
                    <a:pt x="1132" y="16193"/>
                    <a:pt x="1060" y="15990"/>
                    <a:pt x="977" y="15788"/>
                  </a:cubicBezTo>
                  <a:lnTo>
                    <a:pt x="1275" y="15788"/>
                  </a:lnTo>
                  <a:cubicBezTo>
                    <a:pt x="1215" y="15645"/>
                    <a:pt x="1156" y="15514"/>
                    <a:pt x="1072" y="15300"/>
                  </a:cubicBezTo>
                  <a:lnTo>
                    <a:pt x="1072" y="15300"/>
                  </a:lnTo>
                  <a:cubicBezTo>
                    <a:pt x="1179" y="15395"/>
                    <a:pt x="1215" y="15431"/>
                    <a:pt x="1275" y="15478"/>
                  </a:cubicBezTo>
                  <a:cubicBezTo>
                    <a:pt x="1275" y="15335"/>
                    <a:pt x="1287" y="15204"/>
                    <a:pt x="1275" y="15073"/>
                  </a:cubicBezTo>
                  <a:cubicBezTo>
                    <a:pt x="1251" y="14919"/>
                    <a:pt x="1215" y="14788"/>
                    <a:pt x="1406" y="14680"/>
                  </a:cubicBezTo>
                  <a:cubicBezTo>
                    <a:pt x="1465" y="14645"/>
                    <a:pt x="1501" y="14502"/>
                    <a:pt x="1501" y="14395"/>
                  </a:cubicBezTo>
                  <a:cubicBezTo>
                    <a:pt x="1501" y="14311"/>
                    <a:pt x="1370" y="14192"/>
                    <a:pt x="1406" y="14133"/>
                  </a:cubicBezTo>
                  <a:cubicBezTo>
                    <a:pt x="1584" y="13692"/>
                    <a:pt x="1596" y="13180"/>
                    <a:pt x="1918" y="12811"/>
                  </a:cubicBezTo>
                  <a:cubicBezTo>
                    <a:pt x="2037" y="12668"/>
                    <a:pt x="2072" y="12549"/>
                    <a:pt x="2084" y="12359"/>
                  </a:cubicBezTo>
                  <a:cubicBezTo>
                    <a:pt x="2120" y="12061"/>
                    <a:pt x="2263" y="11775"/>
                    <a:pt x="2370" y="11490"/>
                  </a:cubicBezTo>
                  <a:cubicBezTo>
                    <a:pt x="2406" y="11418"/>
                    <a:pt x="2489" y="11371"/>
                    <a:pt x="2537" y="11311"/>
                  </a:cubicBezTo>
                  <a:cubicBezTo>
                    <a:pt x="2584" y="11263"/>
                    <a:pt x="2680" y="11216"/>
                    <a:pt x="2668" y="11180"/>
                  </a:cubicBezTo>
                  <a:cubicBezTo>
                    <a:pt x="2572" y="10859"/>
                    <a:pt x="2787" y="10656"/>
                    <a:pt x="2942" y="10418"/>
                  </a:cubicBezTo>
                  <a:cubicBezTo>
                    <a:pt x="3025" y="10299"/>
                    <a:pt x="3049" y="10120"/>
                    <a:pt x="3061" y="9978"/>
                  </a:cubicBezTo>
                  <a:cubicBezTo>
                    <a:pt x="3084" y="9739"/>
                    <a:pt x="3227" y="9656"/>
                    <a:pt x="3442" y="9644"/>
                  </a:cubicBezTo>
                  <a:cubicBezTo>
                    <a:pt x="3430" y="9513"/>
                    <a:pt x="3418" y="9418"/>
                    <a:pt x="3418" y="9311"/>
                  </a:cubicBezTo>
                  <a:cubicBezTo>
                    <a:pt x="3489" y="9275"/>
                    <a:pt x="3573" y="9239"/>
                    <a:pt x="3668" y="9204"/>
                  </a:cubicBezTo>
                  <a:cubicBezTo>
                    <a:pt x="3644" y="9096"/>
                    <a:pt x="3620" y="8989"/>
                    <a:pt x="3596" y="8894"/>
                  </a:cubicBezTo>
                  <a:cubicBezTo>
                    <a:pt x="3739" y="8751"/>
                    <a:pt x="3977" y="8692"/>
                    <a:pt x="3942" y="8430"/>
                  </a:cubicBezTo>
                  <a:lnTo>
                    <a:pt x="3942" y="8430"/>
                  </a:lnTo>
                  <a:cubicBezTo>
                    <a:pt x="3949" y="8430"/>
                    <a:pt x="3957" y="8430"/>
                    <a:pt x="3964" y="8430"/>
                  </a:cubicBezTo>
                  <a:cubicBezTo>
                    <a:pt x="4308" y="8430"/>
                    <a:pt x="4252" y="8163"/>
                    <a:pt x="4299" y="7953"/>
                  </a:cubicBezTo>
                  <a:cubicBezTo>
                    <a:pt x="4311" y="7882"/>
                    <a:pt x="4358" y="7799"/>
                    <a:pt x="4406" y="7775"/>
                  </a:cubicBezTo>
                  <a:cubicBezTo>
                    <a:pt x="4787" y="7632"/>
                    <a:pt x="4823" y="7263"/>
                    <a:pt x="4966" y="6953"/>
                  </a:cubicBezTo>
                  <a:cubicBezTo>
                    <a:pt x="5011" y="6853"/>
                    <a:pt x="5043" y="6739"/>
                    <a:pt x="5146" y="6739"/>
                  </a:cubicBezTo>
                  <a:cubicBezTo>
                    <a:pt x="5177" y="6739"/>
                    <a:pt x="5216" y="6750"/>
                    <a:pt x="5263" y="6775"/>
                  </a:cubicBezTo>
                  <a:cubicBezTo>
                    <a:pt x="5268" y="6776"/>
                    <a:pt x="5274" y="6777"/>
                    <a:pt x="5280" y="6777"/>
                  </a:cubicBezTo>
                  <a:cubicBezTo>
                    <a:pt x="5323" y="6777"/>
                    <a:pt x="5394" y="6746"/>
                    <a:pt x="5394" y="6715"/>
                  </a:cubicBezTo>
                  <a:cubicBezTo>
                    <a:pt x="5466" y="6358"/>
                    <a:pt x="5835" y="6251"/>
                    <a:pt x="6025" y="5977"/>
                  </a:cubicBezTo>
                  <a:cubicBezTo>
                    <a:pt x="6204" y="5703"/>
                    <a:pt x="6537" y="5525"/>
                    <a:pt x="6775" y="5275"/>
                  </a:cubicBezTo>
                  <a:cubicBezTo>
                    <a:pt x="6883" y="5156"/>
                    <a:pt x="7121" y="5239"/>
                    <a:pt x="7180" y="5036"/>
                  </a:cubicBezTo>
                  <a:cubicBezTo>
                    <a:pt x="7240" y="4858"/>
                    <a:pt x="7430" y="4798"/>
                    <a:pt x="7537" y="4667"/>
                  </a:cubicBezTo>
                  <a:cubicBezTo>
                    <a:pt x="7859" y="4286"/>
                    <a:pt x="8276" y="4024"/>
                    <a:pt x="8645" y="3715"/>
                  </a:cubicBezTo>
                  <a:cubicBezTo>
                    <a:pt x="8907" y="3512"/>
                    <a:pt x="9252" y="3429"/>
                    <a:pt x="9514" y="3227"/>
                  </a:cubicBezTo>
                  <a:cubicBezTo>
                    <a:pt x="10109" y="2786"/>
                    <a:pt x="10776" y="2465"/>
                    <a:pt x="11443" y="2167"/>
                  </a:cubicBezTo>
                  <a:cubicBezTo>
                    <a:pt x="12169" y="1846"/>
                    <a:pt x="12895" y="1500"/>
                    <a:pt x="13717" y="1476"/>
                  </a:cubicBezTo>
                  <a:cubicBezTo>
                    <a:pt x="14074" y="1274"/>
                    <a:pt x="14503" y="1357"/>
                    <a:pt x="14860" y="1226"/>
                  </a:cubicBezTo>
                  <a:cubicBezTo>
                    <a:pt x="15288" y="1072"/>
                    <a:pt x="15741" y="1048"/>
                    <a:pt x="16157" y="869"/>
                  </a:cubicBezTo>
                  <a:cubicBezTo>
                    <a:pt x="16239" y="884"/>
                    <a:pt x="16320" y="891"/>
                    <a:pt x="16402" y="891"/>
                  </a:cubicBezTo>
                  <a:cubicBezTo>
                    <a:pt x="16806" y="891"/>
                    <a:pt x="17206" y="735"/>
                    <a:pt x="17609" y="735"/>
                  </a:cubicBezTo>
                  <a:close/>
                  <a:moveTo>
                    <a:pt x="16622" y="0"/>
                  </a:moveTo>
                  <a:cubicBezTo>
                    <a:pt x="16550" y="48"/>
                    <a:pt x="16467" y="143"/>
                    <a:pt x="16384" y="155"/>
                  </a:cubicBezTo>
                  <a:cubicBezTo>
                    <a:pt x="16050" y="203"/>
                    <a:pt x="15729" y="226"/>
                    <a:pt x="15395" y="262"/>
                  </a:cubicBezTo>
                  <a:cubicBezTo>
                    <a:pt x="15098" y="286"/>
                    <a:pt x="14788" y="310"/>
                    <a:pt x="14503" y="357"/>
                  </a:cubicBezTo>
                  <a:cubicBezTo>
                    <a:pt x="14193" y="405"/>
                    <a:pt x="13848" y="417"/>
                    <a:pt x="13586" y="572"/>
                  </a:cubicBezTo>
                  <a:cubicBezTo>
                    <a:pt x="13324" y="726"/>
                    <a:pt x="13038" y="691"/>
                    <a:pt x="12764" y="786"/>
                  </a:cubicBezTo>
                  <a:cubicBezTo>
                    <a:pt x="12407" y="905"/>
                    <a:pt x="12038" y="1036"/>
                    <a:pt x="11681" y="1107"/>
                  </a:cubicBezTo>
                  <a:cubicBezTo>
                    <a:pt x="11193" y="1215"/>
                    <a:pt x="10776" y="1465"/>
                    <a:pt x="10323" y="1643"/>
                  </a:cubicBezTo>
                  <a:cubicBezTo>
                    <a:pt x="9847" y="1822"/>
                    <a:pt x="9430" y="2131"/>
                    <a:pt x="8966" y="2334"/>
                  </a:cubicBezTo>
                  <a:cubicBezTo>
                    <a:pt x="8490" y="2536"/>
                    <a:pt x="8180" y="2977"/>
                    <a:pt x="7728" y="3203"/>
                  </a:cubicBezTo>
                  <a:cubicBezTo>
                    <a:pt x="7621" y="3262"/>
                    <a:pt x="7549" y="3370"/>
                    <a:pt x="7442" y="3429"/>
                  </a:cubicBezTo>
                  <a:cubicBezTo>
                    <a:pt x="7324" y="3483"/>
                    <a:pt x="7429" y="3711"/>
                    <a:pt x="7266" y="3711"/>
                  </a:cubicBezTo>
                  <a:cubicBezTo>
                    <a:pt x="7249" y="3711"/>
                    <a:pt x="7228" y="3709"/>
                    <a:pt x="7204" y="3703"/>
                  </a:cubicBezTo>
                  <a:cubicBezTo>
                    <a:pt x="6740" y="4108"/>
                    <a:pt x="6180" y="4394"/>
                    <a:pt x="5870" y="4953"/>
                  </a:cubicBezTo>
                  <a:cubicBezTo>
                    <a:pt x="5811" y="5060"/>
                    <a:pt x="5692" y="5203"/>
                    <a:pt x="5597" y="5203"/>
                  </a:cubicBezTo>
                  <a:cubicBezTo>
                    <a:pt x="5263" y="5203"/>
                    <a:pt x="5216" y="5584"/>
                    <a:pt x="4930" y="5667"/>
                  </a:cubicBezTo>
                  <a:cubicBezTo>
                    <a:pt x="4799" y="5703"/>
                    <a:pt x="4608" y="5906"/>
                    <a:pt x="4620" y="5989"/>
                  </a:cubicBezTo>
                  <a:cubicBezTo>
                    <a:pt x="4692" y="6334"/>
                    <a:pt x="4358" y="6370"/>
                    <a:pt x="4251" y="6560"/>
                  </a:cubicBezTo>
                  <a:cubicBezTo>
                    <a:pt x="4204" y="6656"/>
                    <a:pt x="4132" y="6751"/>
                    <a:pt x="4049" y="6787"/>
                  </a:cubicBezTo>
                  <a:cubicBezTo>
                    <a:pt x="3799" y="6930"/>
                    <a:pt x="3977" y="7239"/>
                    <a:pt x="3799" y="7406"/>
                  </a:cubicBezTo>
                  <a:cubicBezTo>
                    <a:pt x="3608" y="7561"/>
                    <a:pt x="3442" y="7739"/>
                    <a:pt x="3287" y="7918"/>
                  </a:cubicBezTo>
                  <a:cubicBezTo>
                    <a:pt x="3203" y="8013"/>
                    <a:pt x="3096" y="8156"/>
                    <a:pt x="3108" y="8263"/>
                  </a:cubicBezTo>
                  <a:cubicBezTo>
                    <a:pt x="3135" y="8440"/>
                    <a:pt x="3076" y="8472"/>
                    <a:pt x="2985" y="8472"/>
                  </a:cubicBezTo>
                  <a:cubicBezTo>
                    <a:pt x="2954" y="8472"/>
                    <a:pt x="2919" y="8468"/>
                    <a:pt x="2882" y="8465"/>
                  </a:cubicBezTo>
                  <a:cubicBezTo>
                    <a:pt x="2882" y="8465"/>
                    <a:pt x="2858" y="8537"/>
                    <a:pt x="2870" y="8561"/>
                  </a:cubicBezTo>
                  <a:cubicBezTo>
                    <a:pt x="2953" y="8692"/>
                    <a:pt x="2882" y="8787"/>
                    <a:pt x="2787" y="8823"/>
                  </a:cubicBezTo>
                  <a:cubicBezTo>
                    <a:pt x="2584" y="8882"/>
                    <a:pt x="2584" y="9013"/>
                    <a:pt x="2561" y="9180"/>
                  </a:cubicBezTo>
                  <a:cubicBezTo>
                    <a:pt x="2525" y="9477"/>
                    <a:pt x="2203" y="9692"/>
                    <a:pt x="2263" y="10049"/>
                  </a:cubicBezTo>
                  <a:cubicBezTo>
                    <a:pt x="2283" y="10108"/>
                    <a:pt x="2213" y="10192"/>
                    <a:pt x="2107" y="10192"/>
                  </a:cubicBezTo>
                  <a:cubicBezTo>
                    <a:pt x="2085" y="10192"/>
                    <a:pt x="2061" y="10188"/>
                    <a:pt x="2037" y="10180"/>
                  </a:cubicBezTo>
                  <a:cubicBezTo>
                    <a:pt x="2013" y="10180"/>
                    <a:pt x="1846" y="10239"/>
                    <a:pt x="1989" y="10347"/>
                  </a:cubicBezTo>
                  <a:cubicBezTo>
                    <a:pt x="2013" y="10370"/>
                    <a:pt x="2013" y="10442"/>
                    <a:pt x="1989" y="10478"/>
                  </a:cubicBezTo>
                  <a:cubicBezTo>
                    <a:pt x="1834" y="10954"/>
                    <a:pt x="1584" y="11382"/>
                    <a:pt x="1453" y="11871"/>
                  </a:cubicBezTo>
                  <a:cubicBezTo>
                    <a:pt x="1429" y="11978"/>
                    <a:pt x="1334" y="12073"/>
                    <a:pt x="1275" y="12168"/>
                  </a:cubicBezTo>
                  <a:cubicBezTo>
                    <a:pt x="1251" y="12204"/>
                    <a:pt x="1203" y="12216"/>
                    <a:pt x="1191" y="12252"/>
                  </a:cubicBezTo>
                  <a:cubicBezTo>
                    <a:pt x="1132" y="12478"/>
                    <a:pt x="1084" y="12704"/>
                    <a:pt x="1037" y="12930"/>
                  </a:cubicBezTo>
                  <a:cubicBezTo>
                    <a:pt x="977" y="13156"/>
                    <a:pt x="965" y="13395"/>
                    <a:pt x="858" y="13585"/>
                  </a:cubicBezTo>
                  <a:cubicBezTo>
                    <a:pt x="810" y="13668"/>
                    <a:pt x="656" y="13657"/>
                    <a:pt x="727" y="13847"/>
                  </a:cubicBezTo>
                  <a:cubicBezTo>
                    <a:pt x="763" y="13942"/>
                    <a:pt x="572" y="14109"/>
                    <a:pt x="536" y="14252"/>
                  </a:cubicBezTo>
                  <a:cubicBezTo>
                    <a:pt x="513" y="14359"/>
                    <a:pt x="608" y="14502"/>
                    <a:pt x="572" y="14609"/>
                  </a:cubicBezTo>
                  <a:cubicBezTo>
                    <a:pt x="370" y="15181"/>
                    <a:pt x="298" y="15776"/>
                    <a:pt x="227" y="16371"/>
                  </a:cubicBezTo>
                  <a:cubicBezTo>
                    <a:pt x="215" y="16514"/>
                    <a:pt x="263" y="16705"/>
                    <a:pt x="203" y="16812"/>
                  </a:cubicBezTo>
                  <a:cubicBezTo>
                    <a:pt x="1" y="17133"/>
                    <a:pt x="60" y="17490"/>
                    <a:pt x="72" y="17824"/>
                  </a:cubicBezTo>
                  <a:cubicBezTo>
                    <a:pt x="96" y="18181"/>
                    <a:pt x="167" y="18538"/>
                    <a:pt x="191" y="18907"/>
                  </a:cubicBezTo>
                  <a:cubicBezTo>
                    <a:pt x="203" y="19050"/>
                    <a:pt x="429" y="19169"/>
                    <a:pt x="275" y="19372"/>
                  </a:cubicBezTo>
                  <a:cubicBezTo>
                    <a:pt x="132" y="19538"/>
                    <a:pt x="417" y="19633"/>
                    <a:pt x="382" y="19836"/>
                  </a:cubicBezTo>
                  <a:cubicBezTo>
                    <a:pt x="334" y="20110"/>
                    <a:pt x="394" y="20419"/>
                    <a:pt x="441" y="20705"/>
                  </a:cubicBezTo>
                  <a:cubicBezTo>
                    <a:pt x="501" y="21110"/>
                    <a:pt x="596" y="21515"/>
                    <a:pt x="656" y="21931"/>
                  </a:cubicBezTo>
                  <a:cubicBezTo>
                    <a:pt x="703" y="22229"/>
                    <a:pt x="787" y="22515"/>
                    <a:pt x="953" y="22765"/>
                  </a:cubicBezTo>
                  <a:cubicBezTo>
                    <a:pt x="1001" y="22824"/>
                    <a:pt x="1048" y="22884"/>
                    <a:pt x="1048" y="22943"/>
                  </a:cubicBezTo>
                  <a:cubicBezTo>
                    <a:pt x="1072" y="23408"/>
                    <a:pt x="1334" y="23789"/>
                    <a:pt x="1465" y="24205"/>
                  </a:cubicBezTo>
                  <a:cubicBezTo>
                    <a:pt x="1537" y="24408"/>
                    <a:pt x="1656" y="24598"/>
                    <a:pt x="1691" y="24801"/>
                  </a:cubicBezTo>
                  <a:cubicBezTo>
                    <a:pt x="1751" y="25182"/>
                    <a:pt x="1870" y="25527"/>
                    <a:pt x="2132" y="25825"/>
                  </a:cubicBezTo>
                  <a:cubicBezTo>
                    <a:pt x="2227" y="25920"/>
                    <a:pt x="2299" y="26063"/>
                    <a:pt x="2322" y="26194"/>
                  </a:cubicBezTo>
                  <a:cubicBezTo>
                    <a:pt x="2358" y="26396"/>
                    <a:pt x="2406" y="26563"/>
                    <a:pt x="2584" y="26670"/>
                  </a:cubicBezTo>
                  <a:cubicBezTo>
                    <a:pt x="2489" y="26932"/>
                    <a:pt x="2703" y="27027"/>
                    <a:pt x="2846" y="27170"/>
                  </a:cubicBezTo>
                  <a:cubicBezTo>
                    <a:pt x="2930" y="27253"/>
                    <a:pt x="2977" y="27384"/>
                    <a:pt x="3025" y="27492"/>
                  </a:cubicBezTo>
                  <a:cubicBezTo>
                    <a:pt x="3108" y="27646"/>
                    <a:pt x="3156" y="27813"/>
                    <a:pt x="3251" y="27968"/>
                  </a:cubicBezTo>
                  <a:cubicBezTo>
                    <a:pt x="3430" y="28265"/>
                    <a:pt x="3632" y="28551"/>
                    <a:pt x="3823" y="28837"/>
                  </a:cubicBezTo>
                  <a:cubicBezTo>
                    <a:pt x="3989" y="29099"/>
                    <a:pt x="4287" y="29289"/>
                    <a:pt x="4275" y="29647"/>
                  </a:cubicBezTo>
                  <a:cubicBezTo>
                    <a:pt x="4716" y="30182"/>
                    <a:pt x="5132" y="30718"/>
                    <a:pt x="5585" y="31230"/>
                  </a:cubicBezTo>
                  <a:cubicBezTo>
                    <a:pt x="5799" y="31492"/>
                    <a:pt x="6037" y="31718"/>
                    <a:pt x="6287" y="31945"/>
                  </a:cubicBezTo>
                  <a:cubicBezTo>
                    <a:pt x="6466" y="32099"/>
                    <a:pt x="6668" y="32230"/>
                    <a:pt x="6871" y="32373"/>
                  </a:cubicBezTo>
                  <a:cubicBezTo>
                    <a:pt x="7311" y="32695"/>
                    <a:pt x="7775" y="32992"/>
                    <a:pt x="8180" y="33361"/>
                  </a:cubicBezTo>
                  <a:cubicBezTo>
                    <a:pt x="8311" y="33480"/>
                    <a:pt x="8514" y="33457"/>
                    <a:pt x="8561" y="33576"/>
                  </a:cubicBezTo>
                  <a:cubicBezTo>
                    <a:pt x="8645" y="33754"/>
                    <a:pt x="8788" y="33766"/>
                    <a:pt x="8918" y="33838"/>
                  </a:cubicBezTo>
                  <a:cubicBezTo>
                    <a:pt x="9145" y="33957"/>
                    <a:pt x="9359" y="34195"/>
                    <a:pt x="9585" y="34219"/>
                  </a:cubicBezTo>
                  <a:cubicBezTo>
                    <a:pt x="9907" y="34242"/>
                    <a:pt x="10073" y="34445"/>
                    <a:pt x="10312" y="34576"/>
                  </a:cubicBezTo>
                  <a:cubicBezTo>
                    <a:pt x="10431" y="34635"/>
                    <a:pt x="10573" y="34623"/>
                    <a:pt x="10716" y="34659"/>
                  </a:cubicBezTo>
                  <a:cubicBezTo>
                    <a:pt x="10740" y="34659"/>
                    <a:pt x="10764" y="34695"/>
                    <a:pt x="10800" y="34707"/>
                  </a:cubicBezTo>
                  <a:cubicBezTo>
                    <a:pt x="10823" y="34790"/>
                    <a:pt x="10859" y="34873"/>
                    <a:pt x="10871" y="34933"/>
                  </a:cubicBezTo>
                  <a:cubicBezTo>
                    <a:pt x="10897" y="34935"/>
                    <a:pt x="10923" y="34936"/>
                    <a:pt x="10948" y="34936"/>
                  </a:cubicBezTo>
                  <a:cubicBezTo>
                    <a:pt x="10999" y="34936"/>
                    <a:pt x="11049" y="34933"/>
                    <a:pt x="11094" y="34933"/>
                  </a:cubicBezTo>
                  <a:cubicBezTo>
                    <a:pt x="11163" y="34933"/>
                    <a:pt x="11222" y="34939"/>
                    <a:pt x="11264" y="34969"/>
                  </a:cubicBezTo>
                  <a:cubicBezTo>
                    <a:pt x="11633" y="35207"/>
                    <a:pt x="11716" y="35254"/>
                    <a:pt x="12276" y="35314"/>
                  </a:cubicBezTo>
                  <a:cubicBezTo>
                    <a:pt x="12443" y="35528"/>
                    <a:pt x="12824" y="35314"/>
                    <a:pt x="12919" y="35659"/>
                  </a:cubicBezTo>
                  <a:cubicBezTo>
                    <a:pt x="13349" y="35758"/>
                    <a:pt x="13687" y="36082"/>
                    <a:pt x="14170" y="36082"/>
                  </a:cubicBezTo>
                  <a:cubicBezTo>
                    <a:pt x="14208" y="36082"/>
                    <a:pt x="14248" y="36080"/>
                    <a:pt x="14288" y="36076"/>
                  </a:cubicBezTo>
                  <a:cubicBezTo>
                    <a:pt x="14331" y="36072"/>
                    <a:pt x="14375" y="36070"/>
                    <a:pt x="14419" y="36070"/>
                  </a:cubicBezTo>
                  <a:cubicBezTo>
                    <a:pt x="14765" y="36070"/>
                    <a:pt x="15139" y="36189"/>
                    <a:pt x="15467" y="36326"/>
                  </a:cubicBezTo>
                  <a:cubicBezTo>
                    <a:pt x="15573" y="36371"/>
                    <a:pt x="15666" y="36387"/>
                    <a:pt x="15756" y="36387"/>
                  </a:cubicBezTo>
                  <a:cubicBezTo>
                    <a:pt x="15877" y="36387"/>
                    <a:pt x="15992" y="36358"/>
                    <a:pt x="16122" y="36338"/>
                  </a:cubicBezTo>
                  <a:cubicBezTo>
                    <a:pt x="16134" y="36336"/>
                    <a:pt x="16146" y="36335"/>
                    <a:pt x="16157" y="36335"/>
                  </a:cubicBezTo>
                  <a:cubicBezTo>
                    <a:pt x="16331" y="36335"/>
                    <a:pt x="16473" y="36531"/>
                    <a:pt x="16659" y="36531"/>
                  </a:cubicBezTo>
                  <a:cubicBezTo>
                    <a:pt x="16696" y="36531"/>
                    <a:pt x="16735" y="36523"/>
                    <a:pt x="16777" y="36505"/>
                  </a:cubicBezTo>
                  <a:cubicBezTo>
                    <a:pt x="16800" y="36493"/>
                    <a:pt x="16836" y="36457"/>
                    <a:pt x="16872" y="36457"/>
                  </a:cubicBezTo>
                  <a:cubicBezTo>
                    <a:pt x="17018" y="36441"/>
                    <a:pt x="17181" y="36402"/>
                    <a:pt x="17331" y="36402"/>
                  </a:cubicBezTo>
                  <a:cubicBezTo>
                    <a:pt x="17400" y="36402"/>
                    <a:pt x="17466" y="36411"/>
                    <a:pt x="17527" y="36433"/>
                  </a:cubicBezTo>
                  <a:cubicBezTo>
                    <a:pt x="17664" y="36481"/>
                    <a:pt x="17785" y="36537"/>
                    <a:pt x="17907" y="36537"/>
                  </a:cubicBezTo>
                  <a:cubicBezTo>
                    <a:pt x="17996" y="36537"/>
                    <a:pt x="18086" y="36507"/>
                    <a:pt x="18182" y="36421"/>
                  </a:cubicBezTo>
                  <a:cubicBezTo>
                    <a:pt x="18199" y="36409"/>
                    <a:pt x="18226" y="36403"/>
                    <a:pt x="18253" y="36403"/>
                  </a:cubicBezTo>
                  <a:cubicBezTo>
                    <a:pt x="18280" y="36403"/>
                    <a:pt x="18307" y="36409"/>
                    <a:pt x="18324" y="36421"/>
                  </a:cubicBezTo>
                  <a:cubicBezTo>
                    <a:pt x="18483" y="36512"/>
                    <a:pt x="18641" y="36548"/>
                    <a:pt x="18799" y="36548"/>
                  </a:cubicBezTo>
                  <a:cubicBezTo>
                    <a:pt x="19032" y="36548"/>
                    <a:pt x="19264" y="36471"/>
                    <a:pt x="19491" y="36386"/>
                  </a:cubicBezTo>
                  <a:cubicBezTo>
                    <a:pt x="19695" y="36439"/>
                    <a:pt x="19898" y="36531"/>
                    <a:pt x="20121" y="36531"/>
                  </a:cubicBezTo>
                  <a:cubicBezTo>
                    <a:pt x="20199" y="36531"/>
                    <a:pt x="20278" y="36520"/>
                    <a:pt x="20360" y="36493"/>
                  </a:cubicBezTo>
                  <a:cubicBezTo>
                    <a:pt x="20409" y="36485"/>
                    <a:pt x="20480" y="36366"/>
                    <a:pt x="20557" y="36366"/>
                  </a:cubicBezTo>
                  <a:cubicBezTo>
                    <a:pt x="20594" y="36366"/>
                    <a:pt x="20632" y="36393"/>
                    <a:pt x="20670" y="36469"/>
                  </a:cubicBezTo>
                  <a:cubicBezTo>
                    <a:pt x="20750" y="36418"/>
                    <a:pt x="20831" y="36393"/>
                    <a:pt x="20920" y="36393"/>
                  </a:cubicBezTo>
                  <a:cubicBezTo>
                    <a:pt x="20975" y="36393"/>
                    <a:pt x="21034" y="36403"/>
                    <a:pt x="21099" y="36421"/>
                  </a:cubicBezTo>
                  <a:cubicBezTo>
                    <a:pt x="21146" y="36440"/>
                    <a:pt x="21200" y="36446"/>
                    <a:pt x="21259" y="36446"/>
                  </a:cubicBezTo>
                  <a:cubicBezTo>
                    <a:pt x="21347" y="36446"/>
                    <a:pt x="21449" y="36433"/>
                    <a:pt x="21563" y="36433"/>
                  </a:cubicBezTo>
                  <a:cubicBezTo>
                    <a:pt x="21630" y="36388"/>
                    <a:pt x="21539" y="36132"/>
                    <a:pt x="21727" y="36132"/>
                  </a:cubicBezTo>
                  <a:cubicBezTo>
                    <a:pt x="21739" y="36132"/>
                    <a:pt x="21751" y="36133"/>
                    <a:pt x="21765" y="36136"/>
                  </a:cubicBezTo>
                  <a:cubicBezTo>
                    <a:pt x="21837" y="36147"/>
                    <a:pt x="21884" y="36302"/>
                    <a:pt x="21944" y="36397"/>
                  </a:cubicBezTo>
                  <a:cubicBezTo>
                    <a:pt x="22027" y="36350"/>
                    <a:pt x="22123" y="36231"/>
                    <a:pt x="22218" y="36231"/>
                  </a:cubicBezTo>
                  <a:cubicBezTo>
                    <a:pt x="22563" y="36195"/>
                    <a:pt x="22825" y="36040"/>
                    <a:pt x="23051" y="35790"/>
                  </a:cubicBezTo>
                  <a:cubicBezTo>
                    <a:pt x="23243" y="35871"/>
                    <a:pt x="23426" y="35913"/>
                    <a:pt x="23598" y="35913"/>
                  </a:cubicBezTo>
                  <a:cubicBezTo>
                    <a:pt x="23907" y="35913"/>
                    <a:pt x="24183" y="35780"/>
                    <a:pt x="24420" y="35504"/>
                  </a:cubicBezTo>
                  <a:cubicBezTo>
                    <a:pt x="24510" y="35561"/>
                    <a:pt x="24568" y="35648"/>
                    <a:pt x="24634" y="35648"/>
                  </a:cubicBezTo>
                  <a:cubicBezTo>
                    <a:pt x="24638" y="35648"/>
                    <a:pt x="24643" y="35648"/>
                    <a:pt x="24647" y="35647"/>
                  </a:cubicBezTo>
                  <a:cubicBezTo>
                    <a:pt x="24801" y="35647"/>
                    <a:pt x="24944" y="35612"/>
                    <a:pt x="25051" y="35445"/>
                  </a:cubicBezTo>
                  <a:cubicBezTo>
                    <a:pt x="25119" y="35347"/>
                    <a:pt x="25224" y="35269"/>
                    <a:pt x="25338" y="35269"/>
                  </a:cubicBezTo>
                  <a:cubicBezTo>
                    <a:pt x="25404" y="35269"/>
                    <a:pt x="25474" y="35296"/>
                    <a:pt x="25540" y="35362"/>
                  </a:cubicBezTo>
                  <a:cubicBezTo>
                    <a:pt x="25706" y="35290"/>
                    <a:pt x="25861" y="35171"/>
                    <a:pt x="26028" y="35147"/>
                  </a:cubicBezTo>
                  <a:cubicBezTo>
                    <a:pt x="26290" y="35100"/>
                    <a:pt x="26504" y="35028"/>
                    <a:pt x="26587" y="34659"/>
                  </a:cubicBezTo>
                  <a:cubicBezTo>
                    <a:pt x="26671" y="34766"/>
                    <a:pt x="26706" y="34814"/>
                    <a:pt x="26766" y="34885"/>
                  </a:cubicBezTo>
                  <a:cubicBezTo>
                    <a:pt x="27004" y="34528"/>
                    <a:pt x="27528" y="34552"/>
                    <a:pt x="27814" y="34195"/>
                  </a:cubicBezTo>
                  <a:cubicBezTo>
                    <a:pt x="27838" y="34201"/>
                    <a:pt x="27860" y="34204"/>
                    <a:pt x="27882" y="34204"/>
                  </a:cubicBezTo>
                  <a:cubicBezTo>
                    <a:pt x="28070" y="34204"/>
                    <a:pt x="28158" y="33990"/>
                    <a:pt x="28361" y="33969"/>
                  </a:cubicBezTo>
                  <a:cubicBezTo>
                    <a:pt x="28552" y="33945"/>
                    <a:pt x="28730" y="33707"/>
                    <a:pt x="28909" y="33564"/>
                  </a:cubicBezTo>
                  <a:cubicBezTo>
                    <a:pt x="29135" y="33385"/>
                    <a:pt x="29397" y="33230"/>
                    <a:pt x="29564" y="33004"/>
                  </a:cubicBezTo>
                  <a:cubicBezTo>
                    <a:pt x="29909" y="32540"/>
                    <a:pt x="30374" y="32218"/>
                    <a:pt x="30802" y="31861"/>
                  </a:cubicBezTo>
                  <a:cubicBezTo>
                    <a:pt x="30933" y="31766"/>
                    <a:pt x="31040" y="31635"/>
                    <a:pt x="31147" y="31516"/>
                  </a:cubicBezTo>
                  <a:cubicBezTo>
                    <a:pt x="31231" y="31409"/>
                    <a:pt x="31302" y="31278"/>
                    <a:pt x="31409" y="31183"/>
                  </a:cubicBezTo>
                  <a:cubicBezTo>
                    <a:pt x="31767" y="30802"/>
                    <a:pt x="32148" y="30456"/>
                    <a:pt x="32481" y="30063"/>
                  </a:cubicBezTo>
                  <a:cubicBezTo>
                    <a:pt x="32993" y="29468"/>
                    <a:pt x="33326" y="28754"/>
                    <a:pt x="33731" y="28099"/>
                  </a:cubicBezTo>
                  <a:cubicBezTo>
                    <a:pt x="33910" y="27825"/>
                    <a:pt x="34053" y="27539"/>
                    <a:pt x="34184" y="27253"/>
                  </a:cubicBezTo>
                  <a:cubicBezTo>
                    <a:pt x="34315" y="26992"/>
                    <a:pt x="34410" y="26706"/>
                    <a:pt x="34553" y="26444"/>
                  </a:cubicBezTo>
                  <a:cubicBezTo>
                    <a:pt x="34660" y="26253"/>
                    <a:pt x="34660" y="26039"/>
                    <a:pt x="34838" y="25884"/>
                  </a:cubicBezTo>
                  <a:cubicBezTo>
                    <a:pt x="35005" y="25753"/>
                    <a:pt x="34803" y="25456"/>
                    <a:pt x="35041" y="25337"/>
                  </a:cubicBezTo>
                  <a:cubicBezTo>
                    <a:pt x="34993" y="25063"/>
                    <a:pt x="35136" y="24848"/>
                    <a:pt x="35231" y="24598"/>
                  </a:cubicBezTo>
                  <a:cubicBezTo>
                    <a:pt x="35327" y="24360"/>
                    <a:pt x="35327" y="24074"/>
                    <a:pt x="35434" y="23824"/>
                  </a:cubicBezTo>
                  <a:cubicBezTo>
                    <a:pt x="35600" y="23408"/>
                    <a:pt x="35481" y="22908"/>
                    <a:pt x="35791" y="22539"/>
                  </a:cubicBezTo>
                  <a:cubicBezTo>
                    <a:pt x="35815" y="22515"/>
                    <a:pt x="35803" y="22467"/>
                    <a:pt x="35803" y="22431"/>
                  </a:cubicBezTo>
                  <a:cubicBezTo>
                    <a:pt x="35719" y="22015"/>
                    <a:pt x="35934" y="21610"/>
                    <a:pt x="35874" y="21205"/>
                  </a:cubicBezTo>
                  <a:cubicBezTo>
                    <a:pt x="35803" y="20681"/>
                    <a:pt x="36077" y="20217"/>
                    <a:pt x="36041" y="19681"/>
                  </a:cubicBezTo>
                  <a:cubicBezTo>
                    <a:pt x="36017" y="19193"/>
                    <a:pt x="35993" y="18669"/>
                    <a:pt x="36029" y="18169"/>
                  </a:cubicBezTo>
                  <a:cubicBezTo>
                    <a:pt x="36053" y="17824"/>
                    <a:pt x="35969" y="17478"/>
                    <a:pt x="35993" y="17133"/>
                  </a:cubicBezTo>
                  <a:cubicBezTo>
                    <a:pt x="36017" y="16740"/>
                    <a:pt x="35993" y="16371"/>
                    <a:pt x="35946" y="15990"/>
                  </a:cubicBezTo>
                  <a:cubicBezTo>
                    <a:pt x="35898" y="15633"/>
                    <a:pt x="35827" y="15276"/>
                    <a:pt x="35708" y="14942"/>
                  </a:cubicBezTo>
                  <a:cubicBezTo>
                    <a:pt x="35541" y="14490"/>
                    <a:pt x="35624" y="13978"/>
                    <a:pt x="35338" y="13561"/>
                  </a:cubicBezTo>
                  <a:cubicBezTo>
                    <a:pt x="35315" y="13526"/>
                    <a:pt x="35303" y="13442"/>
                    <a:pt x="35327" y="13407"/>
                  </a:cubicBezTo>
                  <a:cubicBezTo>
                    <a:pt x="35458" y="13192"/>
                    <a:pt x="35327" y="13014"/>
                    <a:pt x="35207" y="12883"/>
                  </a:cubicBezTo>
                  <a:cubicBezTo>
                    <a:pt x="35124" y="12775"/>
                    <a:pt x="35148" y="12716"/>
                    <a:pt x="35148" y="12621"/>
                  </a:cubicBezTo>
                  <a:cubicBezTo>
                    <a:pt x="35136" y="12514"/>
                    <a:pt x="35053" y="12406"/>
                    <a:pt x="35005" y="12299"/>
                  </a:cubicBezTo>
                  <a:cubicBezTo>
                    <a:pt x="34850" y="11990"/>
                    <a:pt x="34600" y="11692"/>
                    <a:pt x="34553" y="11359"/>
                  </a:cubicBezTo>
                  <a:cubicBezTo>
                    <a:pt x="34493" y="11049"/>
                    <a:pt x="34338" y="10811"/>
                    <a:pt x="34219" y="10549"/>
                  </a:cubicBezTo>
                  <a:cubicBezTo>
                    <a:pt x="34136" y="10370"/>
                    <a:pt x="33981" y="10216"/>
                    <a:pt x="33957" y="10037"/>
                  </a:cubicBezTo>
                  <a:cubicBezTo>
                    <a:pt x="33910" y="9632"/>
                    <a:pt x="33672" y="9311"/>
                    <a:pt x="33517" y="8954"/>
                  </a:cubicBezTo>
                  <a:cubicBezTo>
                    <a:pt x="33410" y="8692"/>
                    <a:pt x="33302" y="8370"/>
                    <a:pt x="33136" y="8168"/>
                  </a:cubicBezTo>
                  <a:cubicBezTo>
                    <a:pt x="32743" y="7715"/>
                    <a:pt x="32421" y="7203"/>
                    <a:pt x="32017" y="6751"/>
                  </a:cubicBezTo>
                  <a:cubicBezTo>
                    <a:pt x="31671" y="6370"/>
                    <a:pt x="31350" y="5953"/>
                    <a:pt x="30993" y="5572"/>
                  </a:cubicBezTo>
                  <a:cubicBezTo>
                    <a:pt x="30969" y="5537"/>
                    <a:pt x="31005" y="5441"/>
                    <a:pt x="30993" y="5429"/>
                  </a:cubicBezTo>
                  <a:cubicBezTo>
                    <a:pt x="30635" y="5263"/>
                    <a:pt x="30302" y="5072"/>
                    <a:pt x="30207" y="4644"/>
                  </a:cubicBezTo>
                  <a:cubicBezTo>
                    <a:pt x="30197" y="4633"/>
                    <a:pt x="30160" y="4605"/>
                    <a:pt x="30135" y="4605"/>
                  </a:cubicBezTo>
                  <a:cubicBezTo>
                    <a:pt x="30131" y="4605"/>
                    <a:pt x="30127" y="4606"/>
                    <a:pt x="30124" y="4608"/>
                  </a:cubicBezTo>
                  <a:cubicBezTo>
                    <a:pt x="30077" y="4623"/>
                    <a:pt x="30038" y="4630"/>
                    <a:pt x="30007" y="4630"/>
                  </a:cubicBezTo>
                  <a:cubicBezTo>
                    <a:pt x="29789" y="4630"/>
                    <a:pt x="29890" y="4313"/>
                    <a:pt x="29754" y="4251"/>
                  </a:cubicBezTo>
                  <a:cubicBezTo>
                    <a:pt x="29707" y="4286"/>
                    <a:pt x="29647" y="4322"/>
                    <a:pt x="29600" y="4358"/>
                  </a:cubicBezTo>
                  <a:cubicBezTo>
                    <a:pt x="29409" y="4155"/>
                    <a:pt x="29147" y="3977"/>
                    <a:pt x="29064" y="3739"/>
                  </a:cubicBezTo>
                  <a:cubicBezTo>
                    <a:pt x="28957" y="3370"/>
                    <a:pt x="28611" y="3489"/>
                    <a:pt x="28421" y="3322"/>
                  </a:cubicBezTo>
                  <a:cubicBezTo>
                    <a:pt x="28349" y="3251"/>
                    <a:pt x="28290" y="3155"/>
                    <a:pt x="28207" y="3120"/>
                  </a:cubicBezTo>
                  <a:cubicBezTo>
                    <a:pt x="27933" y="2977"/>
                    <a:pt x="27683" y="2834"/>
                    <a:pt x="27445" y="2655"/>
                  </a:cubicBezTo>
                  <a:cubicBezTo>
                    <a:pt x="27218" y="2477"/>
                    <a:pt x="26909" y="2334"/>
                    <a:pt x="26623" y="2227"/>
                  </a:cubicBezTo>
                  <a:cubicBezTo>
                    <a:pt x="26302" y="2096"/>
                    <a:pt x="26040" y="1810"/>
                    <a:pt x="25647" y="1810"/>
                  </a:cubicBezTo>
                  <a:cubicBezTo>
                    <a:pt x="25587" y="1810"/>
                    <a:pt x="25528" y="1750"/>
                    <a:pt x="25468" y="1715"/>
                  </a:cubicBezTo>
                  <a:cubicBezTo>
                    <a:pt x="25254" y="1596"/>
                    <a:pt x="25051" y="1441"/>
                    <a:pt x="24813" y="1369"/>
                  </a:cubicBezTo>
                  <a:cubicBezTo>
                    <a:pt x="24361" y="1226"/>
                    <a:pt x="23897" y="1084"/>
                    <a:pt x="23444" y="893"/>
                  </a:cubicBezTo>
                  <a:cubicBezTo>
                    <a:pt x="23242" y="798"/>
                    <a:pt x="22980" y="857"/>
                    <a:pt x="22789" y="679"/>
                  </a:cubicBezTo>
                  <a:cubicBezTo>
                    <a:pt x="22779" y="666"/>
                    <a:pt x="22762" y="662"/>
                    <a:pt x="22739" y="662"/>
                  </a:cubicBezTo>
                  <a:cubicBezTo>
                    <a:pt x="22673" y="662"/>
                    <a:pt x="22566" y="702"/>
                    <a:pt x="22500" y="702"/>
                  </a:cubicBezTo>
                  <a:cubicBezTo>
                    <a:pt x="22482" y="702"/>
                    <a:pt x="22466" y="699"/>
                    <a:pt x="22456" y="691"/>
                  </a:cubicBezTo>
                  <a:cubicBezTo>
                    <a:pt x="22075" y="345"/>
                    <a:pt x="21587" y="476"/>
                    <a:pt x="21158" y="381"/>
                  </a:cubicBezTo>
                  <a:cubicBezTo>
                    <a:pt x="20408" y="203"/>
                    <a:pt x="19634" y="107"/>
                    <a:pt x="18848" y="107"/>
                  </a:cubicBezTo>
                  <a:cubicBezTo>
                    <a:pt x="18753" y="107"/>
                    <a:pt x="18658" y="36"/>
                    <a:pt x="1856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108" name="Google Shape;5108;p11"/>
          <p:cNvSpPr/>
          <p:nvPr/>
        </p:nvSpPr>
        <p:spPr>
          <a:xfrm flipH="1" rot="-1824238">
            <a:off x="5052899" y="1765857"/>
            <a:ext cx="669720" cy="539585"/>
          </a:xfrm>
          <a:custGeom>
            <a:rect b="b" l="l" r="r" t="t"/>
            <a:pathLst>
              <a:path extrusionOk="0" h="23829" w="29576">
                <a:moveTo>
                  <a:pt x="15468" y="0"/>
                </a:moveTo>
                <a:cubicBezTo>
                  <a:pt x="15300" y="0"/>
                  <a:pt x="15150" y="8"/>
                  <a:pt x="15050" y="28"/>
                </a:cubicBezTo>
                <a:cubicBezTo>
                  <a:pt x="14550" y="135"/>
                  <a:pt x="14026" y="75"/>
                  <a:pt x="13526" y="242"/>
                </a:cubicBezTo>
                <a:cubicBezTo>
                  <a:pt x="13276" y="337"/>
                  <a:pt x="12978" y="337"/>
                  <a:pt x="12716" y="397"/>
                </a:cubicBezTo>
                <a:cubicBezTo>
                  <a:pt x="12549" y="438"/>
                  <a:pt x="12364" y="572"/>
                  <a:pt x="12224" y="572"/>
                </a:cubicBezTo>
                <a:cubicBezTo>
                  <a:pt x="12205" y="572"/>
                  <a:pt x="12186" y="569"/>
                  <a:pt x="12169" y="563"/>
                </a:cubicBezTo>
                <a:cubicBezTo>
                  <a:pt x="12151" y="559"/>
                  <a:pt x="12135" y="557"/>
                  <a:pt x="12119" y="557"/>
                </a:cubicBezTo>
                <a:cubicBezTo>
                  <a:pt x="11973" y="557"/>
                  <a:pt x="11877" y="726"/>
                  <a:pt x="11754" y="726"/>
                </a:cubicBezTo>
                <a:cubicBezTo>
                  <a:pt x="11714" y="726"/>
                  <a:pt x="11670" y="708"/>
                  <a:pt x="11621" y="659"/>
                </a:cubicBezTo>
                <a:cubicBezTo>
                  <a:pt x="11548" y="845"/>
                  <a:pt x="11350" y="887"/>
                  <a:pt x="11221" y="887"/>
                </a:cubicBezTo>
                <a:cubicBezTo>
                  <a:pt x="11202" y="887"/>
                  <a:pt x="11184" y="886"/>
                  <a:pt x="11168" y="885"/>
                </a:cubicBezTo>
                <a:cubicBezTo>
                  <a:pt x="11155" y="883"/>
                  <a:pt x="11141" y="882"/>
                  <a:pt x="11129" y="882"/>
                </a:cubicBezTo>
                <a:cubicBezTo>
                  <a:pt x="10918" y="882"/>
                  <a:pt x="10856" y="1128"/>
                  <a:pt x="10677" y="1128"/>
                </a:cubicBezTo>
                <a:cubicBezTo>
                  <a:pt x="10663" y="1128"/>
                  <a:pt x="10648" y="1126"/>
                  <a:pt x="10633" y="1123"/>
                </a:cubicBezTo>
                <a:cubicBezTo>
                  <a:pt x="10593" y="1115"/>
                  <a:pt x="10555" y="1111"/>
                  <a:pt x="10519" y="1111"/>
                </a:cubicBezTo>
                <a:cubicBezTo>
                  <a:pt x="10351" y="1111"/>
                  <a:pt x="10222" y="1196"/>
                  <a:pt x="10085" y="1313"/>
                </a:cubicBezTo>
                <a:cubicBezTo>
                  <a:pt x="9894" y="1468"/>
                  <a:pt x="9680" y="1635"/>
                  <a:pt x="9454" y="1694"/>
                </a:cubicBezTo>
                <a:cubicBezTo>
                  <a:pt x="9252" y="1766"/>
                  <a:pt x="9073" y="1837"/>
                  <a:pt x="8918" y="1980"/>
                </a:cubicBezTo>
                <a:cubicBezTo>
                  <a:pt x="8621" y="2242"/>
                  <a:pt x="8359" y="2528"/>
                  <a:pt x="7954" y="2623"/>
                </a:cubicBezTo>
                <a:cubicBezTo>
                  <a:pt x="7942" y="2635"/>
                  <a:pt x="7930" y="2647"/>
                  <a:pt x="7918" y="2659"/>
                </a:cubicBezTo>
                <a:cubicBezTo>
                  <a:pt x="7728" y="3064"/>
                  <a:pt x="7275" y="3123"/>
                  <a:pt x="6954" y="3361"/>
                </a:cubicBezTo>
                <a:cubicBezTo>
                  <a:pt x="6835" y="3457"/>
                  <a:pt x="6716" y="3480"/>
                  <a:pt x="6716" y="3695"/>
                </a:cubicBezTo>
                <a:cubicBezTo>
                  <a:pt x="6716" y="3772"/>
                  <a:pt x="6688" y="3796"/>
                  <a:pt x="6648" y="3796"/>
                </a:cubicBezTo>
                <a:cubicBezTo>
                  <a:pt x="6587" y="3796"/>
                  <a:pt x="6499" y="3742"/>
                  <a:pt x="6440" y="3742"/>
                </a:cubicBezTo>
                <a:cubicBezTo>
                  <a:pt x="6437" y="3742"/>
                  <a:pt x="6433" y="3742"/>
                  <a:pt x="6430" y="3742"/>
                </a:cubicBezTo>
                <a:cubicBezTo>
                  <a:pt x="6370" y="3873"/>
                  <a:pt x="6346" y="4076"/>
                  <a:pt x="6251" y="4111"/>
                </a:cubicBezTo>
                <a:cubicBezTo>
                  <a:pt x="5727" y="4361"/>
                  <a:pt x="5525" y="4969"/>
                  <a:pt x="4977" y="5135"/>
                </a:cubicBezTo>
                <a:cubicBezTo>
                  <a:pt x="5001" y="5243"/>
                  <a:pt x="5013" y="5326"/>
                  <a:pt x="5025" y="5421"/>
                </a:cubicBezTo>
                <a:cubicBezTo>
                  <a:pt x="4846" y="5445"/>
                  <a:pt x="4715" y="5469"/>
                  <a:pt x="4584" y="5481"/>
                </a:cubicBezTo>
                <a:cubicBezTo>
                  <a:pt x="4489" y="5790"/>
                  <a:pt x="4215" y="5993"/>
                  <a:pt x="4263" y="6326"/>
                </a:cubicBezTo>
                <a:cubicBezTo>
                  <a:pt x="4263" y="6362"/>
                  <a:pt x="4191" y="6409"/>
                  <a:pt x="4144" y="6421"/>
                </a:cubicBezTo>
                <a:cubicBezTo>
                  <a:pt x="3775" y="6540"/>
                  <a:pt x="3572" y="6802"/>
                  <a:pt x="3453" y="7171"/>
                </a:cubicBezTo>
                <a:cubicBezTo>
                  <a:pt x="3406" y="7302"/>
                  <a:pt x="3227" y="7350"/>
                  <a:pt x="3251" y="7552"/>
                </a:cubicBezTo>
                <a:cubicBezTo>
                  <a:pt x="3256" y="7576"/>
                  <a:pt x="3248" y="7584"/>
                  <a:pt x="3231" y="7584"/>
                </a:cubicBezTo>
                <a:cubicBezTo>
                  <a:pt x="3199" y="7584"/>
                  <a:pt x="3138" y="7557"/>
                  <a:pt x="3082" y="7557"/>
                </a:cubicBezTo>
                <a:cubicBezTo>
                  <a:pt x="3036" y="7557"/>
                  <a:pt x="2994" y="7576"/>
                  <a:pt x="2977" y="7648"/>
                </a:cubicBezTo>
                <a:cubicBezTo>
                  <a:pt x="2953" y="7755"/>
                  <a:pt x="2906" y="7862"/>
                  <a:pt x="2834" y="7945"/>
                </a:cubicBezTo>
                <a:cubicBezTo>
                  <a:pt x="2763" y="8052"/>
                  <a:pt x="2644" y="8136"/>
                  <a:pt x="2560" y="8243"/>
                </a:cubicBezTo>
                <a:cubicBezTo>
                  <a:pt x="2548" y="8267"/>
                  <a:pt x="2608" y="8350"/>
                  <a:pt x="2644" y="8433"/>
                </a:cubicBezTo>
                <a:cubicBezTo>
                  <a:pt x="2405" y="8552"/>
                  <a:pt x="2179" y="8731"/>
                  <a:pt x="2167" y="9053"/>
                </a:cubicBezTo>
                <a:cubicBezTo>
                  <a:pt x="2014" y="9114"/>
                  <a:pt x="1939" y="9334"/>
                  <a:pt x="1733" y="9334"/>
                </a:cubicBezTo>
                <a:cubicBezTo>
                  <a:pt x="1699" y="9334"/>
                  <a:pt x="1661" y="9328"/>
                  <a:pt x="1620" y="9314"/>
                </a:cubicBezTo>
                <a:cubicBezTo>
                  <a:pt x="1548" y="9064"/>
                  <a:pt x="1465" y="8814"/>
                  <a:pt x="1405" y="8564"/>
                </a:cubicBezTo>
                <a:cubicBezTo>
                  <a:pt x="1358" y="8291"/>
                  <a:pt x="1239" y="7993"/>
                  <a:pt x="1298" y="7743"/>
                </a:cubicBezTo>
                <a:cubicBezTo>
                  <a:pt x="1370" y="7469"/>
                  <a:pt x="1251" y="7267"/>
                  <a:pt x="1215" y="7028"/>
                </a:cubicBezTo>
                <a:cubicBezTo>
                  <a:pt x="1215" y="7005"/>
                  <a:pt x="1239" y="6969"/>
                  <a:pt x="1251" y="6945"/>
                </a:cubicBezTo>
                <a:cubicBezTo>
                  <a:pt x="1370" y="6826"/>
                  <a:pt x="1298" y="6707"/>
                  <a:pt x="1274" y="6564"/>
                </a:cubicBezTo>
                <a:cubicBezTo>
                  <a:pt x="1215" y="6266"/>
                  <a:pt x="1036" y="5993"/>
                  <a:pt x="1096" y="5683"/>
                </a:cubicBezTo>
                <a:cubicBezTo>
                  <a:pt x="1143" y="5445"/>
                  <a:pt x="1036" y="5219"/>
                  <a:pt x="1084" y="5016"/>
                </a:cubicBezTo>
                <a:cubicBezTo>
                  <a:pt x="1131" y="4754"/>
                  <a:pt x="1155" y="4552"/>
                  <a:pt x="977" y="4326"/>
                </a:cubicBezTo>
                <a:cubicBezTo>
                  <a:pt x="917" y="4254"/>
                  <a:pt x="989" y="4088"/>
                  <a:pt x="1001" y="3969"/>
                </a:cubicBezTo>
                <a:cubicBezTo>
                  <a:pt x="1012" y="3885"/>
                  <a:pt x="1060" y="3790"/>
                  <a:pt x="1048" y="3707"/>
                </a:cubicBezTo>
                <a:cubicBezTo>
                  <a:pt x="1024" y="3230"/>
                  <a:pt x="989" y="2742"/>
                  <a:pt x="953" y="2266"/>
                </a:cubicBezTo>
                <a:cubicBezTo>
                  <a:pt x="810" y="2326"/>
                  <a:pt x="727" y="2373"/>
                  <a:pt x="620" y="2397"/>
                </a:cubicBezTo>
                <a:cubicBezTo>
                  <a:pt x="500" y="2421"/>
                  <a:pt x="381" y="2433"/>
                  <a:pt x="274" y="2445"/>
                </a:cubicBezTo>
                <a:cubicBezTo>
                  <a:pt x="262" y="2552"/>
                  <a:pt x="274" y="2671"/>
                  <a:pt x="227" y="2707"/>
                </a:cubicBezTo>
                <a:cubicBezTo>
                  <a:pt x="96" y="2849"/>
                  <a:pt x="72" y="3016"/>
                  <a:pt x="72" y="3183"/>
                </a:cubicBezTo>
                <a:cubicBezTo>
                  <a:pt x="84" y="3338"/>
                  <a:pt x="119" y="3492"/>
                  <a:pt x="108" y="3635"/>
                </a:cubicBezTo>
                <a:cubicBezTo>
                  <a:pt x="108" y="3790"/>
                  <a:pt x="0" y="4004"/>
                  <a:pt x="60" y="4076"/>
                </a:cubicBezTo>
                <a:cubicBezTo>
                  <a:pt x="203" y="4242"/>
                  <a:pt x="167" y="4350"/>
                  <a:pt x="96" y="4504"/>
                </a:cubicBezTo>
                <a:cubicBezTo>
                  <a:pt x="84" y="4540"/>
                  <a:pt x="48" y="4623"/>
                  <a:pt x="60" y="4635"/>
                </a:cubicBezTo>
                <a:cubicBezTo>
                  <a:pt x="286" y="4790"/>
                  <a:pt x="155" y="4981"/>
                  <a:pt x="119" y="5159"/>
                </a:cubicBezTo>
                <a:cubicBezTo>
                  <a:pt x="72" y="5409"/>
                  <a:pt x="310" y="5647"/>
                  <a:pt x="179" y="5909"/>
                </a:cubicBezTo>
                <a:cubicBezTo>
                  <a:pt x="167" y="5921"/>
                  <a:pt x="274" y="5981"/>
                  <a:pt x="274" y="6016"/>
                </a:cubicBezTo>
                <a:cubicBezTo>
                  <a:pt x="274" y="6207"/>
                  <a:pt x="322" y="6409"/>
                  <a:pt x="262" y="6588"/>
                </a:cubicBezTo>
                <a:cubicBezTo>
                  <a:pt x="155" y="6874"/>
                  <a:pt x="369" y="7171"/>
                  <a:pt x="191" y="7445"/>
                </a:cubicBezTo>
                <a:cubicBezTo>
                  <a:pt x="512" y="7552"/>
                  <a:pt x="227" y="7862"/>
                  <a:pt x="369" y="8029"/>
                </a:cubicBezTo>
                <a:cubicBezTo>
                  <a:pt x="179" y="8386"/>
                  <a:pt x="477" y="8588"/>
                  <a:pt x="560" y="8802"/>
                </a:cubicBezTo>
                <a:cubicBezTo>
                  <a:pt x="524" y="9053"/>
                  <a:pt x="477" y="9291"/>
                  <a:pt x="477" y="9517"/>
                </a:cubicBezTo>
                <a:cubicBezTo>
                  <a:pt x="477" y="9648"/>
                  <a:pt x="536" y="9886"/>
                  <a:pt x="596" y="9898"/>
                </a:cubicBezTo>
                <a:cubicBezTo>
                  <a:pt x="834" y="9934"/>
                  <a:pt x="750" y="10100"/>
                  <a:pt x="762" y="10219"/>
                </a:cubicBezTo>
                <a:cubicBezTo>
                  <a:pt x="774" y="10338"/>
                  <a:pt x="762" y="10469"/>
                  <a:pt x="762" y="10588"/>
                </a:cubicBezTo>
                <a:cubicBezTo>
                  <a:pt x="905" y="10755"/>
                  <a:pt x="1036" y="10910"/>
                  <a:pt x="1191" y="11088"/>
                </a:cubicBezTo>
                <a:cubicBezTo>
                  <a:pt x="1251" y="11069"/>
                  <a:pt x="1336" y="11023"/>
                  <a:pt x="1397" y="11023"/>
                </a:cubicBezTo>
                <a:cubicBezTo>
                  <a:pt x="1409" y="11023"/>
                  <a:pt x="1420" y="11025"/>
                  <a:pt x="1429" y="11029"/>
                </a:cubicBezTo>
                <a:cubicBezTo>
                  <a:pt x="1522" y="11076"/>
                  <a:pt x="1612" y="11093"/>
                  <a:pt x="1700" y="11093"/>
                </a:cubicBezTo>
                <a:cubicBezTo>
                  <a:pt x="1905" y="11093"/>
                  <a:pt x="2099" y="10999"/>
                  <a:pt x="2298" y="10958"/>
                </a:cubicBezTo>
                <a:cubicBezTo>
                  <a:pt x="2499" y="10919"/>
                  <a:pt x="2677" y="10758"/>
                  <a:pt x="2894" y="10758"/>
                </a:cubicBezTo>
                <a:cubicBezTo>
                  <a:pt x="2947" y="10758"/>
                  <a:pt x="3002" y="10767"/>
                  <a:pt x="3060" y="10791"/>
                </a:cubicBezTo>
                <a:cubicBezTo>
                  <a:pt x="3062" y="10792"/>
                  <a:pt x="3064" y="10792"/>
                  <a:pt x="3066" y="10792"/>
                </a:cubicBezTo>
                <a:cubicBezTo>
                  <a:pt x="3093" y="10792"/>
                  <a:pt x="3159" y="10717"/>
                  <a:pt x="3215" y="10684"/>
                </a:cubicBezTo>
                <a:cubicBezTo>
                  <a:pt x="3298" y="10648"/>
                  <a:pt x="3382" y="10588"/>
                  <a:pt x="3477" y="10577"/>
                </a:cubicBezTo>
                <a:cubicBezTo>
                  <a:pt x="3941" y="10481"/>
                  <a:pt x="4394" y="10398"/>
                  <a:pt x="4858" y="10315"/>
                </a:cubicBezTo>
                <a:cubicBezTo>
                  <a:pt x="5037" y="10279"/>
                  <a:pt x="5239" y="10279"/>
                  <a:pt x="5406" y="10207"/>
                </a:cubicBezTo>
                <a:cubicBezTo>
                  <a:pt x="5596" y="10136"/>
                  <a:pt x="5823" y="10160"/>
                  <a:pt x="5954" y="9993"/>
                </a:cubicBezTo>
                <a:cubicBezTo>
                  <a:pt x="5996" y="9940"/>
                  <a:pt x="6042" y="9924"/>
                  <a:pt x="6089" y="9924"/>
                </a:cubicBezTo>
                <a:cubicBezTo>
                  <a:pt x="6163" y="9924"/>
                  <a:pt x="6241" y="9963"/>
                  <a:pt x="6316" y="9963"/>
                </a:cubicBezTo>
                <a:cubicBezTo>
                  <a:pt x="6355" y="9963"/>
                  <a:pt x="6393" y="9953"/>
                  <a:pt x="6430" y="9922"/>
                </a:cubicBezTo>
                <a:cubicBezTo>
                  <a:pt x="6656" y="9755"/>
                  <a:pt x="6989" y="9850"/>
                  <a:pt x="7216" y="9624"/>
                </a:cubicBezTo>
                <a:cubicBezTo>
                  <a:pt x="7239" y="9626"/>
                  <a:pt x="7262" y="9627"/>
                  <a:pt x="7285" y="9627"/>
                </a:cubicBezTo>
                <a:cubicBezTo>
                  <a:pt x="7716" y="9627"/>
                  <a:pt x="8059" y="9322"/>
                  <a:pt x="8478" y="9243"/>
                </a:cubicBezTo>
                <a:cubicBezTo>
                  <a:pt x="8597" y="9219"/>
                  <a:pt x="8728" y="9076"/>
                  <a:pt x="8871" y="8993"/>
                </a:cubicBezTo>
                <a:cubicBezTo>
                  <a:pt x="8942" y="8945"/>
                  <a:pt x="8954" y="8802"/>
                  <a:pt x="8978" y="8719"/>
                </a:cubicBezTo>
                <a:cubicBezTo>
                  <a:pt x="8882" y="8600"/>
                  <a:pt x="8799" y="8493"/>
                  <a:pt x="8692" y="8350"/>
                </a:cubicBezTo>
                <a:cubicBezTo>
                  <a:pt x="8347" y="8433"/>
                  <a:pt x="8013" y="8529"/>
                  <a:pt x="7668" y="8612"/>
                </a:cubicBezTo>
                <a:cubicBezTo>
                  <a:pt x="7561" y="8636"/>
                  <a:pt x="7454" y="8648"/>
                  <a:pt x="7358" y="8660"/>
                </a:cubicBezTo>
                <a:cubicBezTo>
                  <a:pt x="7251" y="8672"/>
                  <a:pt x="7132" y="8660"/>
                  <a:pt x="7061" y="8707"/>
                </a:cubicBezTo>
                <a:cubicBezTo>
                  <a:pt x="6944" y="8807"/>
                  <a:pt x="6839" y="8884"/>
                  <a:pt x="6696" y="8884"/>
                </a:cubicBezTo>
                <a:cubicBezTo>
                  <a:pt x="6635" y="8884"/>
                  <a:pt x="6568" y="8870"/>
                  <a:pt x="6489" y="8838"/>
                </a:cubicBezTo>
                <a:cubicBezTo>
                  <a:pt x="6447" y="8822"/>
                  <a:pt x="6393" y="8815"/>
                  <a:pt x="6334" y="8815"/>
                </a:cubicBezTo>
                <a:cubicBezTo>
                  <a:pt x="6179" y="8815"/>
                  <a:pt x="5997" y="8867"/>
                  <a:pt x="5954" y="8945"/>
                </a:cubicBezTo>
                <a:cubicBezTo>
                  <a:pt x="5787" y="9243"/>
                  <a:pt x="5489" y="9195"/>
                  <a:pt x="5275" y="9219"/>
                </a:cubicBezTo>
                <a:cubicBezTo>
                  <a:pt x="5018" y="9247"/>
                  <a:pt x="4783" y="9415"/>
                  <a:pt x="4508" y="9415"/>
                </a:cubicBezTo>
                <a:cubicBezTo>
                  <a:pt x="4427" y="9415"/>
                  <a:pt x="4341" y="9400"/>
                  <a:pt x="4251" y="9362"/>
                </a:cubicBezTo>
                <a:cubicBezTo>
                  <a:pt x="4229" y="9353"/>
                  <a:pt x="4206" y="9349"/>
                  <a:pt x="4184" y="9349"/>
                </a:cubicBezTo>
                <a:cubicBezTo>
                  <a:pt x="4022" y="9349"/>
                  <a:pt x="3846" y="9547"/>
                  <a:pt x="3679" y="9588"/>
                </a:cubicBezTo>
                <a:cubicBezTo>
                  <a:pt x="3637" y="9598"/>
                  <a:pt x="3592" y="9601"/>
                  <a:pt x="3547" y="9601"/>
                </a:cubicBezTo>
                <a:cubicBezTo>
                  <a:pt x="3498" y="9601"/>
                  <a:pt x="3449" y="9598"/>
                  <a:pt x="3400" y="9598"/>
                </a:cubicBezTo>
                <a:cubicBezTo>
                  <a:pt x="3279" y="9598"/>
                  <a:pt x="3160" y="9616"/>
                  <a:pt x="3060" y="9743"/>
                </a:cubicBezTo>
                <a:cubicBezTo>
                  <a:pt x="3013" y="9791"/>
                  <a:pt x="2906" y="9791"/>
                  <a:pt x="2834" y="9803"/>
                </a:cubicBezTo>
                <a:cubicBezTo>
                  <a:pt x="3156" y="9422"/>
                  <a:pt x="3156" y="8826"/>
                  <a:pt x="3715" y="8672"/>
                </a:cubicBezTo>
                <a:cubicBezTo>
                  <a:pt x="3656" y="8588"/>
                  <a:pt x="3620" y="8541"/>
                  <a:pt x="3584" y="8493"/>
                </a:cubicBezTo>
                <a:cubicBezTo>
                  <a:pt x="3727" y="8398"/>
                  <a:pt x="3906" y="8386"/>
                  <a:pt x="3918" y="8148"/>
                </a:cubicBezTo>
                <a:cubicBezTo>
                  <a:pt x="3918" y="7993"/>
                  <a:pt x="4084" y="7814"/>
                  <a:pt x="4227" y="7707"/>
                </a:cubicBezTo>
                <a:cubicBezTo>
                  <a:pt x="4418" y="7576"/>
                  <a:pt x="4596" y="7433"/>
                  <a:pt x="4632" y="7195"/>
                </a:cubicBezTo>
                <a:cubicBezTo>
                  <a:pt x="4691" y="6921"/>
                  <a:pt x="4989" y="6909"/>
                  <a:pt x="5108" y="6707"/>
                </a:cubicBezTo>
                <a:cubicBezTo>
                  <a:pt x="5132" y="6671"/>
                  <a:pt x="5192" y="6636"/>
                  <a:pt x="5192" y="6588"/>
                </a:cubicBezTo>
                <a:cubicBezTo>
                  <a:pt x="5203" y="6290"/>
                  <a:pt x="5430" y="6136"/>
                  <a:pt x="5644" y="6016"/>
                </a:cubicBezTo>
                <a:cubicBezTo>
                  <a:pt x="5906" y="5862"/>
                  <a:pt x="6025" y="5588"/>
                  <a:pt x="6239" y="5397"/>
                </a:cubicBezTo>
                <a:cubicBezTo>
                  <a:pt x="6382" y="5278"/>
                  <a:pt x="6454" y="5052"/>
                  <a:pt x="6608" y="4969"/>
                </a:cubicBezTo>
                <a:cubicBezTo>
                  <a:pt x="7180" y="4671"/>
                  <a:pt x="7478" y="4040"/>
                  <a:pt x="8097" y="3826"/>
                </a:cubicBezTo>
                <a:cubicBezTo>
                  <a:pt x="8347" y="3302"/>
                  <a:pt x="9002" y="3278"/>
                  <a:pt x="9299" y="2814"/>
                </a:cubicBezTo>
                <a:cubicBezTo>
                  <a:pt x="9306" y="2800"/>
                  <a:pt x="9329" y="2794"/>
                  <a:pt x="9352" y="2794"/>
                </a:cubicBezTo>
                <a:cubicBezTo>
                  <a:pt x="9369" y="2794"/>
                  <a:pt x="9385" y="2797"/>
                  <a:pt x="9394" y="2802"/>
                </a:cubicBezTo>
                <a:cubicBezTo>
                  <a:pt x="9441" y="2823"/>
                  <a:pt x="9484" y="2835"/>
                  <a:pt x="9523" y="2835"/>
                </a:cubicBezTo>
                <a:cubicBezTo>
                  <a:pt x="9595" y="2835"/>
                  <a:pt x="9654" y="2795"/>
                  <a:pt x="9692" y="2695"/>
                </a:cubicBezTo>
                <a:cubicBezTo>
                  <a:pt x="9702" y="2696"/>
                  <a:pt x="9711" y="2696"/>
                  <a:pt x="9720" y="2696"/>
                </a:cubicBezTo>
                <a:cubicBezTo>
                  <a:pt x="10010" y="2696"/>
                  <a:pt x="10079" y="2239"/>
                  <a:pt x="10368" y="2239"/>
                </a:cubicBezTo>
                <a:cubicBezTo>
                  <a:pt x="10420" y="2239"/>
                  <a:pt x="10480" y="2254"/>
                  <a:pt x="10549" y="2290"/>
                </a:cubicBezTo>
                <a:cubicBezTo>
                  <a:pt x="10549" y="2290"/>
                  <a:pt x="10597" y="2242"/>
                  <a:pt x="10597" y="2230"/>
                </a:cubicBezTo>
                <a:cubicBezTo>
                  <a:pt x="10576" y="2074"/>
                  <a:pt x="10618" y="2037"/>
                  <a:pt x="10688" y="2037"/>
                </a:cubicBezTo>
                <a:cubicBezTo>
                  <a:pt x="10736" y="2037"/>
                  <a:pt x="10796" y="2054"/>
                  <a:pt x="10859" y="2064"/>
                </a:cubicBezTo>
                <a:cubicBezTo>
                  <a:pt x="10883" y="2066"/>
                  <a:pt x="10907" y="2068"/>
                  <a:pt x="10931" y="2068"/>
                </a:cubicBezTo>
                <a:cubicBezTo>
                  <a:pt x="11118" y="2068"/>
                  <a:pt x="11292" y="1985"/>
                  <a:pt x="11418" y="1837"/>
                </a:cubicBezTo>
                <a:cubicBezTo>
                  <a:pt x="11513" y="1727"/>
                  <a:pt x="11607" y="1633"/>
                  <a:pt x="11726" y="1633"/>
                </a:cubicBezTo>
                <a:cubicBezTo>
                  <a:pt x="11786" y="1633"/>
                  <a:pt x="11854" y="1658"/>
                  <a:pt x="11930" y="1718"/>
                </a:cubicBezTo>
                <a:cubicBezTo>
                  <a:pt x="12255" y="1491"/>
                  <a:pt x="12630" y="1431"/>
                  <a:pt x="13008" y="1431"/>
                </a:cubicBezTo>
                <a:cubicBezTo>
                  <a:pt x="13046" y="1431"/>
                  <a:pt x="13083" y="1431"/>
                  <a:pt x="13121" y="1433"/>
                </a:cubicBezTo>
                <a:cubicBezTo>
                  <a:pt x="13145" y="1433"/>
                  <a:pt x="13193" y="1397"/>
                  <a:pt x="13193" y="1385"/>
                </a:cubicBezTo>
                <a:cubicBezTo>
                  <a:pt x="13166" y="1248"/>
                  <a:pt x="13208" y="1214"/>
                  <a:pt x="13268" y="1214"/>
                </a:cubicBezTo>
                <a:cubicBezTo>
                  <a:pt x="13316" y="1214"/>
                  <a:pt x="13376" y="1237"/>
                  <a:pt x="13419" y="1242"/>
                </a:cubicBezTo>
                <a:cubicBezTo>
                  <a:pt x="13488" y="1249"/>
                  <a:pt x="13586" y="1253"/>
                  <a:pt x="13690" y="1253"/>
                </a:cubicBezTo>
                <a:cubicBezTo>
                  <a:pt x="13943" y="1253"/>
                  <a:pt x="14235" y="1230"/>
                  <a:pt x="14252" y="1171"/>
                </a:cubicBezTo>
                <a:cubicBezTo>
                  <a:pt x="14300" y="1040"/>
                  <a:pt x="14359" y="1040"/>
                  <a:pt x="14478" y="1016"/>
                </a:cubicBezTo>
                <a:cubicBezTo>
                  <a:pt x="14504" y="1011"/>
                  <a:pt x="14530" y="1009"/>
                  <a:pt x="14556" y="1009"/>
                </a:cubicBezTo>
                <a:cubicBezTo>
                  <a:pt x="14712" y="1009"/>
                  <a:pt x="14868" y="1085"/>
                  <a:pt x="15028" y="1085"/>
                </a:cubicBezTo>
                <a:cubicBezTo>
                  <a:pt x="15098" y="1085"/>
                  <a:pt x="15169" y="1070"/>
                  <a:pt x="15240" y="1028"/>
                </a:cubicBezTo>
                <a:cubicBezTo>
                  <a:pt x="15243" y="1026"/>
                  <a:pt x="15247" y="1026"/>
                  <a:pt x="15251" y="1026"/>
                </a:cubicBezTo>
                <a:cubicBezTo>
                  <a:pt x="15307" y="1026"/>
                  <a:pt x="15457" y="1161"/>
                  <a:pt x="15486" y="1161"/>
                </a:cubicBezTo>
                <a:cubicBezTo>
                  <a:pt x="15488" y="1161"/>
                  <a:pt x="15490" y="1160"/>
                  <a:pt x="15490" y="1159"/>
                </a:cubicBezTo>
                <a:cubicBezTo>
                  <a:pt x="15568" y="1072"/>
                  <a:pt x="15648" y="1046"/>
                  <a:pt x="15728" y="1046"/>
                </a:cubicBezTo>
                <a:cubicBezTo>
                  <a:pt x="15858" y="1046"/>
                  <a:pt x="15990" y="1117"/>
                  <a:pt x="16119" y="1117"/>
                </a:cubicBezTo>
                <a:cubicBezTo>
                  <a:pt x="16140" y="1117"/>
                  <a:pt x="16160" y="1115"/>
                  <a:pt x="16181" y="1111"/>
                </a:cubicBezTo>
                <a:cubicBezTo>
                  <a:pt x="16207" y="1106"/>
                  <a:pt x="16233" y="1104"/>
                  <a:pt x="16258" y="1104"/>
                </a:cubicBezTo>
                <a:cubicBezTo>
                  <a:pt x="16403" y="1104"/>
                  <a:pt x="16541" y="1175"/>
                  <a:pt x="16679" y="1175"/>
                </a:cubicBezTo>
                <a:cubicBezTo>
                  <a:pt x="16739" y="1175"/>
                  <a:pt x="16799" y="1161"/>
                  <a:pt x="16860" y="1123"/>
                </a:cubicBezTo>
                <a:cubicBezTo>
                  <a:pt x="17122" y="1337"/>
                  <a:pt x="17503" y="1194"/>
                  <a:pt x="17765" y="1421"/>
                </a:cubicBezTo>
                <a:cubicBezTo>
                  <a:pt x="17785" y="1437"/>
                  <a:pt x="17815" y="1442"/>
                  <a:pt x="17849" y="1442"/>
                </a:cubicBezTo>
                <a:cubicBezTo>
                  <a:pt x="17901" y="1442"/>
                  <a:pt x="17964" y="1431"/>
                  <a:pt x="18023" y="1431"/>
                </a:cubicBezTo>
                <a:cubicBezTo>
                  <a:pt x="18037" y="1431"/>
                  <a:pt x="18050" y="1431"/>
                  <a:pt x="18062" y="1433"/>
                </a:cubicBezTo>
                <a:cubicBezTo>
                  <a:pt x="18081" y="1433"/>
                  <a:pt x="18101" y="1434"/>
                  <a:pt x="18121" y="1434"/>
                </a:cubicBezTo>
                <a:cubicBezTo>
                  <a:pt x="18211" y="1434"/>
                  <a:pt x="18303" y="1426"/>
                  <a:pt x="18393" y="1426"/>
                </a:cubicBezTo>
                <a:cubicBezTo>
                  <a:pt x="18551" y="1426"/>
                  <a:pt x="18700" y="1449"/>
                  <a:pt x="18812" y="1575"/>
                </a:cubicBezTo>
                <a:cubicBezTo>
                  <a:pt x="18967" y="1754"/>
                  <a:pt x="19146" y="1814"/>
                  <a:pt x="19360" y="1885"/>
                </a:cubicBezTo>
                <a:cubicBezTo>
                  <a:pt x="19574" y="1956"/>
                  <a:pt x="19777" y="2135"/>
                  <a:pt x="19991" y="2135"/>
                </a:cubicBezTo>
                <a:cubicBezTo>
                  <a:pt x="20301" y="2135"/>
                  <a:pt x="20312" y="2445"/>
                  <a:pt x="20551" y="2528"/>
                </a:cubicBezTo>
                <a:cubicBezTo>
                  <a:pt x="20777" y="2599"/>
                  <a:pt x="21003" y="2730"/>
                  <a:pt x="21205" y="2873"/>
                </a:cubicBezTo>
                <a:cubicBezTo>
                  <a:pt x="21622" y="3195"/>
                  <a:pt x="22015" y="3540"/>
                  <a:pt x="22420" y="3873"/>
                </a:cubicBezTo>
                <a:cubicBezTo>
                  <a:pt x="22884" y="4266"/>
                  <a:pt x="23313" y="4707"/>
                  <a:pt x="23682" y="5207"/>
                </a:cubicBezTo>
                <a:cubicBezTo>
                  <a:pt x="23777" y="5350"/>
                  <a:pt x="23896" y="5469"/>
                  <a:pt x="24027" y="5588"/>
                </a:cubicBezTo>
                <a:cubicBezTo>
                  <a:pt x="24087" y="5635"/>
                  <a:pt x="24206" y="5635"/>
                  <a:pt x="24265" y="5695"/>
                </a:cubicBezTo>
                <a:cubicBezTo>
                  <a:pt x="24301" y="5719"/>
                  <a:pt x="24242" y="5838"/>
                  <a:pt x="24265" y="5885"/>
                </a:cubicBezTo>
                <a:cubicBezTo>
                  <a:pt x="24372" y="6052"/>
                  <a:pt x="24503" y="6207"/>
                  <a:pt x="24611" y="6362"/>
                </a:cubicBezTo>
                <a:cubicBezTo>
                  <a:pt x="24706" y="6517"/>
                  <a:pt x="24730" y="6731"/>
                  <a:pt x="24956" y="6778"/>
                </a:cubicBezTo>
                <a:cubicBezTo>
                  <a:pt x="24837" y="7005"/>
                  <a:pt x="25099" y="7112"/>
                  <a:pt x="25146" y="7290"/>
                </a:cubicBezTo>
                <a:cubicBezTo>
                  <a:pt x="25170" y="7409"/>
                  <a:pt x="25254" y="7540"/>
                  <a:pt x="25349" y="7588"/>
                </a:cubicBezTo>
                <a:cubicBezTo>
                  <a:pt x="25539" y="7707"/>
                  <a:pt x="25599" y="7874"/>
                  <a:pt x="25682" y="8064"/>
                </a:cubicBezTo>
                <a:cubicBezTo>
                  <a:pt x="25789" y="8350"/>
                  <a:pt x="25873" y="8660"/>
                  <a:pt x="26051" y="8910"/>
                </a:cubicBezTo>
                <a:cubicBezTo>
                  <a:pt x="26194" y="9124"/>
                  <a:pt x="26289" y="9338"/>
                  <a:pt x="26373" y="9564"/>
                </a:cubicBezTo>
                <a:cubicBezTo>
                  <a:pt x="26575" y="10076"/>
                  <a:pt x="26599" y="10648"/>
                  <a:pt x="26920" y="11112"/>
                </a:cubicBezTo>
                <a:cubicBezTo>
                  <a:pt x="26956" y="11148"/>
                  <a:pt x="26932" y="11219"/>
                  <a:pt x="26944" y="11267"/>
                </a:cubicBezTo>
                <a:cubicBezTo>
                  <a:pt x="27004" y="11624"/>
                  <a:pt x="27254" y="11958"/>
                  <a:pt x="27123" y="12351"/>
                </a:cubicBezTo>
                <a:cubicBezTo>
                  <a:pt x="27111" y="12386"/>
                  <a:pt x="27159" y="12458"/>
                  <a:pt x="27194" y="12482"/>
                </a:cubicBezTo>
                <a:cubicBezTo>
                  <a:pt x="27361" y="12624"/>
                  <a:pt x="27349" y="12791"/>
                  <a:pt x="27337" y="12982"/>
                </a:cubicBezTo>
                <a:cubicBezTo>
                  <a:pt x="27337" y="13053"/>
                  <a:pt x="27373" y="13136"/>
                  <a:pt x="27397" y="13208"/>
                </a:cubicBezTo>
                <a:cubicBezTo>
                  <a:pt x="27468" y="13565"/>
                  <a:pt x="27540" y="13910"/>
                  <a:pt x="27623" y="14267"/>
                </a:cubicBezTo>
                <a:cubicBezTo>
                  <a:pt x="27742" y="14744"/>
                  <a:pt x="27849" y="15232"/>
                  <a:pt x="27837" y="15732"/>
                </a:cubicBezTo>
                <a:cubicBezTo>
                  <a:pt x="27837" y="15803"/>
                  <a:pt x="27897" y="15863"/>
                  <a:pt x="27909" y="15934"/>
                </a:cubicBezTo>
                <a:cubicBezTo>
                  <a:pt x="27968" y="16220"/>
                  <a:pt x="28135" y="16553"/>
                  <a:pt x="28052" y="16792"/>
                </a:cubicBezTo>
                <a:cubicBezTo>
                  <a:pt x="27956" y="17065"/>
                  <a:pt x="28075" y="17268"/>
                  <a:pt x="28087" y="17506"/>
                </a:cubicBezTo>
                <a:cubicBezTo>
                  <a:pt x="28099" y="18101"/>
                  <a:pt x="28313" y="18685"/>
                  <a:pt x="28182" y="19292"/>
                </a:cubicBezTo>
                <a:cubicBezTo>
                  <a:pt x="28337" y="19447"/>
                  <a:pt x="28171" y="19685"/>
                  <a:pt x="28242" y="19780"/>
                </a:cubicBezTo>
                <a:cubicBezTo>
                  <a:pt x="28421" y="20006"/>
                  <a:pt x="28373" y="20256"/>
                  <a:pt x="28313" y="20447"/>
                </a:cubicBezTo>
                <a:cubicBezTo>
                  <a:pt x="28218" y="20756"/>
                  <a:pt x="28349" y="21054"/>
                  <a:pt x="28278" y="21364"/>
                </a:cubicBezTo>
                <a:cubicBezTo>
                  <a:pt x="28242" y="21542"/>
                  <a:pt x="28373" y="21768"/>
                  <a:pt x="28290" y="22018"/>
                </a:cubicBezTo>
                <a:cubicBezTo>
                  <a:pt x="28218" y="22221"/>
                  <a:pt x="28325" y="22483"/>
                  <a:pt x="28313" y="22721"/>
                </a:cubicBezTo>
                <a:cubicBezTo>
                  <a:pt x="28313" y="22911"/>
                  <a:pt x="28242" y="23102"/>
                  <a:pt x="28206" y="23245"/>
                </a:cubicBezTo>
                <a:cubicBezTo>
                  <a:pt x="28337" y="23459"/>
                  <a:pt x="28468" y="23638"/>
                  <a:pt x="28587" y="23828"/>
                </a:cubicBezTo>
                <a:cubicBezTo>
                  <a:pt x="28611" y="23804"/>
                  <a:pt x="28635" y="23745"/>
                  <a:pt x="28683" y="23733"/>
                </a:cubicBezTo>
                <a:cubicBezTo>
                  <a:pt x="29075" y="23578"/>
                  <a:pt x="29218" y="23280"/>
                  <a:pt x="29314" y="22876"/>
                </a:cubicBezTo>
                <a:cubicBezTo>
                  <a:pt x="29397" y="22590"/>
                  <a:pt x="29445" y="22340"/>
                  <a:pt x="29421" y="22042"/>
                </a:cubicBezTo>
                <a:cubicBezTo>
                  <a:pt x="29409" y="21876"/>
                  <a:pt x="29314" y="21614"/>
                  <a:pt x="29373" y="21566"/>
                </a:cubicBezTo>
                <a:cubicBezTo>
                  <a:pt x="29576" y="21399"/>
                  <a:pt x="29302" y="21292"/>
                  <a:pt x="29373" y="21149"/>
                </a:cubicBezTo>
                <a:cubicBezTo>
                  <a:pt x="29445" y="21030"/>
                  <a:pt x="29361" y="20840"/>
                  <a:pt x="29480" y="20709"/>
                </a:cubicBezTo>
                <a:cubicBezTo>
                  <a:pt x="29242" y="20328"/>
                  <a:pt x="29564" y="19840"/>
                  <a:pt x="29254" y="19459"/>
                </a:cubicBezTo>
                <a:cubicBezTo>
                  <a:pt x="29218" y="19399"/>
                  <a:pt x="29254" y="19292"/>
                  <a:pt x="29242" y="19209"/>
                </a:cubicBezTo>
                <a:cubicBezTo>
                  <a:pt x="29516" y="19209"/>
                  <a:pt x="29373" y="18994"/>
                  <a:pt x="29361" y="18911"/>
                </a:cubicBezTo>
                <a:cubicBezTo>
                  <a:pt x="29349" y="18792"/>
                  <a:pt x="29230" y="18697"/>
                  <a:pt x="29147" y="18578"/>
                </a:cubicBezTo>
                <a:cubicBezTo>
                  <a:pt x="29480" y="18458"/>
                  <a:pt x="29361" y="18161"/>
                  <a:pt x="29349" y="17958"/>
                </a:cubicBezTo>
                <a:cubicBezTo>
                  <a:pt x="29337" y="17780"/>
                  <a:pt x="29302" y="17577"/>
                  <a:pt x="29266" y="17411"/>
                </a:cubicBezTo>
                <a:cubicBezTo>
                  <a:pt x="29206" y="17184"/>
                  <a:pt x="29254" y="17006"/>
                  <a:pt x="29278" y="16803"/>
                </a:cubicBezTo>
                <a:cubicBezTo>
                  <a:pt x="29302" y="16613"/>
                  <a:pt x="29302" y="16399"/>
                  <a:pt x="29028" y="16387"/>
                </a:cubicBezTo>
                <a:cubicBezTo>
                  <a:pt x="29087" y="16232"/>
                  <a:pt x="29147" y="16101"/>
                  <a:pt x="29195" y="15982"/>
                </a:cubicBezTo>
                <a:cubicBezTo>
                  <a:pt x="29075" y="15839"/>
                  <a:pt x="28980" y="15720"/>
                  <a:pt x="28897" y="15601"/>
                </a:cubicBezTo>
                <a:cubicBezTo>
                  <a:pt x="28968" y="15494"/>
                  <a:pt x="28980" y="15291"/>
                  <a:pt x="28921" y="14994"/>
                </a:cubicBezTo>
                <a:cubicBezTo>
                  <a:pt x="28897" y="14887"/>
                  <a:pt x="28814" y="14791"/>
                  <a:pt x="28742" y="14672"/>
                </a:cubicBezTo>
                <a:cubicBezTo>
                  <a:pt x="28790" y="14613"/>
                  <a:pt x="28885" y="14517"/>
                  <a:pt x="28980" y="14422"/>
                </a:cubicBezTo>
                <a:cubicBezTo>
                  <a:pt x="28814" y="14160"/>
                  <a:pt x="28659" y="13922"/>
                  <a:pt x="28552" y="13755"/>
                </a:cubicBezTo>
                <a:cubicBezTo>
                  <a:pt x="28599" y="13589"/>
                  <a:pt x="28623" y="13458"/>
                  <a:pt x="28659" y="13339"/>
                </a:cubicBezTo>
                <a:lnTo>
                  <a:pt x="28659" y="13339"/>
                </a:lnTo>
                <a:cubicBezTo>
                  <a:pt x="28599" y="13363"/>
                  <a:pt x="28528" y="13374"/>
                  <a:pt x="28456" y="13398"/>
                </a:cubicBezTo>
                <a:cubicBezTo>
                  <a:pt x="28409" y="13303"/>
                  <a:pt x="28349" y="13220"/>
                  <a:pt x="28302" y="13136"/>
                </a:cubicBezTo>
                <a:cubicBezTo>
                  <a:pt x="28385" y="13077"/>
                  <a:pt x="28468" y="13029"/>
                  <a:pt x="28552" y="12970"/>
                </a:cubicBezTo>
                <a:cubicBezTo>
                  <a:pt x="28754" y="12684"/>
                  <a:pt x="28385" y="12470"/>
                  <a:pt x="28492" y="12196"/>
                </a:cubicBezTo>
                <a:cubicBezTo>
                  <a:pt x="28325" y="12136"/>
                  <a:pt x="28206" y="12101"/>
                  <a:pt x="28052" y="12053"/>
                </a:cubicBezTo>
                <a:cubicBezTo>
                  <a:pt x="28194" y="11922"/>
                  <a:pt x="28290" y="11827"/>
                  <a:pt x="28409" y="11720"/>
                </a:cubicBezTo>
                <a:cubicBezTo>
                  <a:pt x="28278" y="11541"/>
                  <a:pt x="28147" y="11350"/>
                  <a:pt x="28016" y="11184"/>
                </a:cubicBezTo>
                <a:cubicBezTo>
                  <a:pt x="28075" y="11112"/>
                  <a:pt x="28147" y="11017"/>
                  <a:pt x="28230" y="10922"/>
                </a:cubicBezTo>
                <a:cubicBezTo>
                  <a:pt x="28052" y="10660"/>
                  <a:pt x="27873" y="10422"/>
                  <a:pt x="27956" y="10100"/>
                </a:cubicBezTo>
                <a:lnTo>
                  <a:pt x="27956" y="10100"/>
                </a:lnTo>
                <a:cubicBezTo>
                  <a:pt x="27837" y="10112"/>
                  <a:pt x="27778" y="10124"/>
                  <a:pt x="27682" y="10136"/>
                </a:cubicBezTo>
                <a:cubicBezTo>
                  <a:pt x="27706" y="9969"/>
                  <a:pt x="27730" y="9838"/>
                  <a:pt x="27754" y="9707"/>
                </a:cubicBezTo>
                <a:cubicBezTo>
                  <a:pt x="27623" y="9541"/>
                  <a:pt x="27492" y="9374"/>
                  <a:pt x="27373" y="9195"/>
                </a:cubicBezTo>
                <a:cubicBezTo>
                  <a:pt x="27325" y="9124"/>
                  <a:pt x="27278" y="9017"/>
                  <a:pt x="27301" y="8957"/>
                </a:cubicBezTo>
                <a:cubicBezTo>
                  <a:pt x="27397" y="8767"/>
                  <a:pt x="27301" y="8683"/>
                  <a:pt x="27159" y="8564"/>
                </a:cubicBezTo>
                <a:cubicBezTo>
                  <a:pt x="27063" y="8481"/>
                  <a:pt x="26992" y="8326"/>
                  <a:pt x="26956" y="8183"/>
                </a:cubicBezTo>
                <a:cubicBezTo>
                  <a:pt x="26944" y="8124"/>
                  <a:pt x="27028" y="8029"/>
                  <a:pt x="27063" y="7957"/>
                </a:cubicBezTo>
                <a:cubicBezTo>
                  <a:pt x="26861" y="7648"/>
                  <a:pt x="26658" y="7314"/>
                  <a:pt x="26456" y="6981"/>
                </a:cubicBezTo>
                <a:cubicBezTo>
                  <a:pt x="26313" y="6755"/>
                  <a:pt x="26194" y="6528"/>
                  <a:pt x="25908" y="6469"/>
                </a:cubicBezTo>
                <a:cubicBezTo>
                  <a:pt x="26051" y="6088"/>
                  <a:pt x="26039" y="6064"/>
                  <a:pt x="25718" y="5969"/>
                </a:cubicBezTo>
                <a:cubicBezTo>
                  <a:pt x="25670" y="5957"/>
                  <a:pt x="25635" y="5945"/>
                  <a:pt x="25587" y="5921"/>
                </a:cubicBezTo>
                <a:cubicBezTo>
                  <a:pt x="25646" y="5838"/>
                  <a:pt x="25694" y="5766"/>
                  <a:pt x="25742" y="5695"/>
                </a:cubicBezTo>
                <a:cubicBezTo>
                  <a:pt x="25492" y="5433"/>
                  <a:pt x="25373" y="5040"/>
                  <a:pt x="24908" y="5004"/>
                </a:cubicBezTo>
                <a:cubicBezTo>
                  <a:pt x="25015" y="4945"/>
                  <a:pt x="25123" y="4885"/>
                  <a:pt x="25230" y="4826"/>
                </a:cubicBezTo>
                <a:cubicBezTo>
                  <a:pt x="25206" y="4790"/>
                  <a:pt x="25194" y="4766"/>
                  <a:pt x="25170" y="4731"/>
                </a:cubicBezTo>
                <a:cubicBezTo>
                  <a:pt x="25027" y="4719"/>
                  <a:pt x="24873" y="4719"/>
                  <a:pt x="24694" y="4707"/>
                </a:cubicBezTo>
                <a:cubicBezTo>
                  <a:pt x="24682" y="4564"/>
                  <a:pt x="24706" y="4385"/>
                  <a:pt x="24468" y="4338"/>
                </a:cubicBezTo>
                <a:cubicBezTo>
                  <a:pt x="24420" y="4326"/>
                  <a:pt x="24206" y="4207"/>
                  <a:pt x="24337" y="4028"/>
                </a:cubicBezTo>
                <a:cubicBezTo>
                  <a:pt x="24182" y="3921"/>
                  <a:pt x="24015" y="3826"/>
                  <a:pt x="23837" y="3719"/>
                </a:cubicBezTo>
                <a:cubicBezTo>
                  <a:pt x="23813" y="3611"/>
                  <a:pt x="23801" y="3480"/>
                  <a:pt x="23765" y="3254"/>
                </a:cubicBezTo>
                <a:cubicBezTo>
                  <a:pt x="23718" y="3445"/>
                  <a:pt x="23694" y="3552"/>
                  <a:pt x="23634" y="3778"/>
                </a:cubicBezTo>
                <a:cubicBezTo>
                  <a:pt x="23527" y="3480"/>
                  <a:pt x="23491" y="3278"/>
                  <a:pt x="23408" y="3099"/>
                </a:cubicBezTo>
                <a:cubicBezTo>
                  <a:pt x="23337" y="2957"/>
                  <a:pt x="23206" y="2837"/>
                  <a:pt x="23051" y="2778"/>
                </a:cubicBezTo>
                <a:cubicBezTo>
                  <a:pt x="22884" y="2707"/>
                  <a:pt x="22706" y="2659"/>
                  <a:pt x="22515" y="2587"/>
                </a:cubicBezTo>
                <a:cubicBezTo>
                  <a:pt x="22598" y="2528"/>
                  <a:pt x="22634" y="2492"/>
                  <a:pt x="22682" y="2456"/>
                </a:cubicBezTo>
                <a:cubicBezTo>
                  <a:pt x="22598" y="2433"/>
                  <a:pt x="22503" y="2421"/>
                  <a:pt x="22444" y="2361"/>
                </a:cubicBezTo>
                <a:cubicBezTo>
                  <a:pt x="22384" y="2302"/>
                  <a:pt x="22360" y="2171"/>
                  <a:pt x="22289" y="2123"/>
                </a:cubicBezTo>
                <a:cubicBezTo>
                  <a:pt x="21872" y="1802"/>
                  <a:pt x="21348" y="1623"/>
                  <a:pt x="20979" y="1206"/>
                </a:cubicBezTo>
                <a:cubicBezTo>
                  <a:pt x="20979" y="1194"/>
                  <a:pt x="20967" y="1171"/>
                  <a:pt x="20943" y="1171"/>
                </a:cubicBezTo>
                <a:cubicBezTo>
                  <a:pt x="20622" y="1075"/>
                  <a:pt x="20289" y="1028"/>
                  <a:pt x="19991" y="885"/>
                </a:cubicBezTo>
                <a:cubicBezTo>
                  <a:pt x="19705" y="754"/>
                  <a:pt x="19479" y="551"/>
                  <a:pt x="19110" y="540"/>
                </a:cubicBezTo>
                <a:cubicBezTo>
                  <a:pt x="18777" y="540"/>
                  <a:pt x="18443" y="337"/>
                  <a:pt x="18098" y="266"/>
                </a:cubicBezTo>
                <a:cubicBezTo>
                  <a:pt x="17776" y="182"/>
                  <a:pt x="17431" y="147"/>
                  <a:pt x="17098" y="111"/>
                </a:cubicBezTo>
                <a:cubicBezTo>
                  <a:pt x="16895" y="87"/>
                  <a:pt x="16693" y="111"/>
                  <a:pt x="16491" y="75"/>
                </a:cubicBezTo>
                <a:cubicBezTo>
                  <a:pt x="16249" y="35"/>
                  <a:pt x="15818" y="0"/>
                  <a:pt x="1546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11"/>
          <p:cNvSpPr/>
          <p:nvPr/>
        </p:nvSpPr>
        <p:spPr>
          <a:xfrm flipH="1">
            <a:off x="3633828" y="1628435"/>
            <a:ext cx="628419" cy="390240"/>
          </a:xfrm>
          <a:custGeom>
            <a:rect b="b" l="l" r="r" t="t"/>
            <a:pathLst>
              <a:path extrusionOk="0" h="19956" w="32136">
                <a:moveTo>
                  <a:pt x="620" y="1"/>
                </a:moveTo>
                <a:cubicBezTo>
                  <a:pt x="524" y="49"/>
                  <a:pt x="441" y="84"/>
                  <a:pt x="370" y="120"/>
                </a:cubicBezTo>
                <a:cubicBezTo>
                  <a:pt x="120" y="275"/>
                  <a:pt x="405" y="680"/>
                  <a:pt x="60" y="787"/>
                </a:cubicBezTo>
                <a:cubicBezTo>
                  <a:pt x="48" y="787"/>
                  <a:pt x="36" y="858"/>
                  <a:pt x="48" y="882"/>
                </a:cubicBezTo>
                <a:cubicBezTo>
                  <a:pt x="167" y="1394"/>
                  <a:pt x="1" y="1942"/>
                  <a:pt x="167" y="2442"/>
                </a:cubicBezTo>
                <a:cubicBezTo>
                  <a:pt x="191" y="2513"/>
                  <a:pt x="191" y="2573"/>
                  <a:pt x="191" y="2644"/>
                </a:cubicBezTo>
                <a:cubicBezTo>
                  <a:pt x="215" y="2763"/>
                  <a:pt x="286" y="2930"/>
                  <a:pt x="239" y="2989"/>
                </a:cubicBezTo>
                <a:cubicBezTo>
                  <a:pt x="84" y="3180"/>
                  <a:pt x="310" y="3275"/>
                  <a:pt x="310" y="3382"/>
                </a:cubicBezTo>
                <a:cubicBezTo>
                  <a:pt x="298" y="3918"/>
                  <a:pt x="513" y="4406"/>
                  <a:pt x="572" y="4918"/>
                </a:cubicBezTo>
                <a:cubicBezTo>
                  <a:pt x="596" y="5121"/>
                  <a:pt x="798" y="5299"/>
                  <a:pt x="798" y="5490"/>
                </a:cubicBezTo>
                <a:cubicBezTo>
                  <a:pt x="798" y="5740"/>
                  <a:pt x="882" y="5918"/>
                  <a:pt x="965" y="6133"/>
                </a:cubicBezTo>
                <a:cubicBezTo>
                  <a:pt x="1036" y="6323"/>
                  <a:pt x="1298" y="6478"/>
                  <a:pt x="1263" y="6597"/>
                </a:cubicBezTo>
                <a:cubicBezTo>
                  <a:pt x="1108" y="7002"/>
                  <a:pt x="1560" y="7133"/>
                  <a:pt x="1536" y="7478"/>
                </a:cubicBezTo>
                <a:cubicBezTo>
                  <a:pt x="1644" y="7407"/>
                  <a:pt x="1715" y="7347"/>
                  <a:pt x="1822" y="7276"/>
                </a:cubicBezTo>
                <a:cubicBezTo>
                  <a:pt x="1858" y="7383"/>
                  <a:pt x="1894" y="7478"/>
                  <a:pt x="1917" y="7561"/>
                </a:cubicBezTo>
                <a:cubicBezTo>
                  <a:pt x="1929" y="7645"/>
                  <a:pt x="1906" y="7740"/>
                  <a:pt x="1906" y="7823"/>
                </a:cubicBezTo>
                <a:lnTo>
                  <a:pt x="2441" y="8562"/>
                </a:lnTo>
                <a:cubicBezTo>
                  <a:pt x="2668" y="8907"/>
                  <a:pt x="2870" y="9276"/>
                  <a:pt x="3322" y="9383"/>
                </a:cubicBezTo>
                <a:cubicBezTo>
                  <a:pt x="3334" y="9383"/>
                  <a:pt x="3346" y="9419"/>
                  <a:pt x="3346" y="9431"/>
                </a:cubicBezTo>
                <a:cubicBezTo>
                  <a:pt x="3370" y="9633"/>
                  <a:pt x="3465" y="9716"/>
                  <a:pt x="3691" y="9740"/>
                </a:cubicBezTo>
                <a:cubicBezTo>
                  <a:pt x="3811" y="9752"/>
                  <a:pt x="3906" y="9978"/>
                  <a:pt x="4013" y="10109"/>
                </a:cubicBezTo>
                <a:cubicBezTo>
                  <a:pt x="4025" y="10121"/>
                  <a:pt x="4049" y="10145"/>
                  <a:pt x="4061" y="10145"/>
                </a:cubicBezTo>
                <a:cubicBezTo>
                  <a:pt x="4107" y="10130"/>
                  <a:pt x="4148" y="10123"/>
                  <a:pt x="4186" y="10123"/>
                </a:cubicBezTo>
                <a:cubicBezTo>
                  <a:pt x="4447" y="10123"/>
                  <a:pt x="4518" y="10447"/>
                  <a:pt x="4715" y="10562"/>
                </a:cubicBezTo>
                <a:cubicBezTo>
                  <a:pt x="4872" y="10640"/>
                  <a:pt x="4966" y="10814"/>
                  <a:pt x="5175" y="10814"/>
                </a:cubicBezTo>
                <a:cubicBezTo>
                  <a:pt x="5188" y="10814"/>
                  <a:pt x="5202" y="10813"/>
                  <a:pt x="5215" y="10812"/>
                </a:cubicBezTo>
                <a:cubicBezTo>
                  <a:pt x="5251" y="10812"/>
                  <a:pt x="5358" y="10907"/>
                  <a:pt x="5346" y="10931"/>
                </a:cubicBezTo>
                <a:cubicBezTo>
                  <a:pt x="5275" y="11181"/>
                  <a:pt x="5466" y="11217"/>
                  <a:pt x="5620" y="11240"/>
                </a:cubicBezTo>
                <a:cubicBezTo>
                  <a:pt x="6013" y="11300"/>
                  <a:pt x="6263" y="11681"/>
                  <a:pt x="6680" y="11717"/>
                </a:cubicBezTo>
                <a:cubicBezTo>
                  <a:pt x="6751" y="11717"/>
                  <a:pt x="6811" y="11871"/>
                  <a:pt x="6870" y="11955"/>
                </a:cubicBezTo>
                <a:cubicBezTo>
                  <a:pt x="7109" y="11967"/>
                  <a:pt x="7335" y="11991"/>
                  <a:pt x="7549" y="12217"/>
                </a:cubicBezTo>
                <a:cubicBezTo>
                  <a:pt x="7687" y="12355"/>
                  <a:pt x="7937" y="12527"/>
                  <a:pt x="8158" y="12527"/>
                </a:cubicBezTo>
                <a:cubicBezTo>
                  <a:pt x="8166" y="12527"/>
                  <a:pt x="8173" y="12527"/>
                  <a:pt x="8180" y="12526"/>
                </a:cubicBezTo>
                <a:cubicBezTo>
                  <a:pt x="8430" y="12526"/>
                  <a:pt x="8621" y="12526"/>
                  <a:pt x="8775" y="12741"/>
                </a:cubicBezTo>
                <a:cubicBezTo>
                  <a:pt x="8819" y="12785"/>
                  <a:pt x="8894" y="12849"/>
                  <a:pt x="8943" y="12849"/>
                </a:cubicBezTo>
                <a:cubicBezTo>
                  <a:pt x="8947" y="12849"/>
                  <a:pt x="8950" y="12849"/>
                  <a:pt x="8954" y="12848"/>
                </a:cubicBezTo>
                <a:cubicBezTo>
                  <a:pt x="8995" y="12836"/>
                  <a:pt x="9033" y="12831"/>
                  <a:pt x="9071" y="12831"/>
                </a:cubicBezTo>
                <a:cubicBezTo>
                  <a:pt x="9298" y="12831"/>
                  <a:pt x="9479" y="13018"/>
                  <a:pt x="9704" y="13038"/>
                </a:cubicBezTo>
                <a:cubicBezTo>
                  <a:pt x="9726" y="13041"/>
                  <a:pt x="9752" y="13042"/>
                  <a:pt x="9780" y="13042"/>
                </a:cubicBezTo>
                <a:cubicBezTo>
                  <a:pt x="9830" y="13042"/>
                  <a:pt x="9885" y="13039"/>
                  <a:pt x="9926" y="13039"/>
                </a:cubicBezTo>
                <a:cubicBezTo>
                  <a:pt x="9964" y="13039"/>
                  <a:pt x="9990" y="13041"/>
                  <a:pt x="9990" y="13050"/>
                </a:cubicBezTo>
                <a:cubicBezTo>
                  <a:pt x="10022" y="13213"/>
                  <a:pt x="10092" y="13257"/>
                  <a:pt x="10173" y="13257"/>
                </a:cubicBezTo>
                <a:cubicBezTo>
                  <a:pt x="10271" y="13257"/>
                  <a:pt x="10387" y="13193"/>
                  <a:pt x="10478" y="13193"/>
                </a:cubicBezTo>
                <a:cubicBezTo>
                  <a:pt x="10495" y="13195"/>
                  <a:pt x="10511" y="13196"/>
                  <a:pt x="10528" y="13196"/>
                </a:cubicBezTo>
                <a:cubicBezTo>
                  <a:pt x="10595" y="13196"/>
                  <a:pt x="10664" y="13181"/>
                  <a:pt x="10740" y="13181"/>
                </a:cubicBezTo>
                <a:lnTo>
                  <a:pt x="10740" y="13503"/>
                </a:lnTo>
                <a:cubicBezTo>
                  <a:pt x="10867" y="13485"/>
                  <a:pt x="10996" y="13477"/>
                  <a:pt x="11124" y="13477"/>
                </a:cubicBezTo>
                <a:cubicBezTo>
                  <a:pt x="11937" y="13477"/>
                  <a:pt x="12751" y="13800"/>
                  <a:pt x="13121" y="14027"/>
                </a:cubicBezTo>
                <a:cubicBezTo>
                  <a:pt x="13205" y="13979"/>
                  <a:pt x="13300" y="13919"/>
                  <a:pt x="13383" y="13872"/>
                </a:cubicBezTo>
                <a:cubicBezTo>
                  <a:pt x="13670" y="14026"/>
                  <a:pt x="14517" y="14221"/>
                  <a:pt x="14859" y="14221"/>
                </a:cubicBezTo>
                <a:cubicBezTo>
                  <a:pt x="14886" y="14221"/>
                  <a:pt x="14911" y="14220"/>
                  <a:pt x="14931" y="14217"/>
                </a:cubicBezTo>
                <a:cubicBezTo>
                  <a:pt x="15064" y="14200"/>
                  <a:pt x="15217" y="14192"/>
                  <a:pt x="15353" y="14192"/>
                </a:cubicBezTo>
                <a:cubicBezTo>
                  <a:pt x="15511" y="14192"/>
                  <a:pt x="15647" y="14203"/>
                  <a:pt x="15705" y="14229"/>
                </a:cubicBezTo>
                <a:cubicBezTo>
                  <a:pt x="15886" y="14305"/>
                  <a:pt x="16038" y="14341"/>
                  <a:pt x="16212" y="14341"/>
                </a:cubicBezTo>
                <a:cubicBezTo>
                  <a:pt x="16336" y="14341"/>
                  <a:pt x="16470" y="14323"/>
                  <a:pt x="16634" y="14288"/>
                </a:cubicBezTo>
                <a:cubicBezTo>
                  <a:pt x="16681" y="14283"/>
                  <a:pt x="16744" y="14278"/>
                  <a:pt x="16800" y="14278"/>
                </a:cubicBezTo>
                <a:cubicBezTo>
                  <a:pt x="16870" y="14278"/>
                  <a:pt x="16930" y="14286"/>
                  <a:pt x="16943" y="14312"/>
                </a:cubicBezTo>
                <a:cubicBezTo>
                  <a:pt x="16993" y="14423"/>
                  <a:pt x="17058" y="14451"/>
                  <a:pt x="17128" y="14451"/>
                </a:cubicBezTo>
                <a:cubicBezTo>
                  <a:pt x="17202" y="14451"/>
                  <a:pt x="17282" y="14419"/>
                  <a:pt x="17354" y="14419"/>
                </a:cubicBezTo>
                <a:cubicBezTo>
                  <a:pt x="17360" y="14419"/>
                  <a:pt x="17366" y="14419"/>
                  <a:pt x="17372" y="14419"/>
                </a:cubicBezTo>
                <a:cubicBezTo>
                  <a:pt x="17388" y="14421"/>
                  <a:pt x="17405" y="14421"/>
                  <a:pt x="17422" y="14421"/>
                </a:cubicBezTo>
                <a:cubicBezTo>
                  <a:pt x="17509" y="14421"/>
                  <a:pt x="17599" y="14406"/>
                  <a:pt x="17680" y="14406"/>
                </a:cubicBezTo>
                <a:cubicBezTo>
                  <a:pt x="17718" y="14406"/>
                  <a:pt x="17755" y="14409"/>
                  <a:pt x="17788" y="14419"/>
                </a:cubicBezTo>
                <a:cubicBezTo>
                  <a:pt x="17897" y="14467"/>
                  <a:pt x="18005" y="14487"/>
                  <a:pt x="18114" y="14487"/>
                </a:cubicBezTo>
                <a:cubicBezTo>
                  <a:pt x="18196" y="14487"/>
                  <a:pt x="18278" y="14476"/>
                  <a:pt x="18360" y="14455"/>
                </a:cubicBezTo>
                <a:cubicBezTo>
                  <a:pt x="18435" y="14430"/>
                  <a:pt x="18527" y="14399"/>
                  <a:pt x="18596" y="14399"/>
                </a:cubicBezTo>
                <a:cubicBezTo>
                  <a:pt x="18626" y="14399"/>
                  <a:pt x="18652" y="14405"/>
                  <a:pt x="18670" y="14419"/>
                </a:cubicBezTo>
                <a:cubicBezTo>
                  <a:pt x="18719" y="14463"/>
                  <a:pt x="18763" y="14480"/>
                  <a:pt x="18802" y="14480"/>
                </a:cubicBezTo>
                <a:cubicBezTo>
                  <a:pt x="18922" y="14480"/>
                  <a:pt x="19005" y="14324"/>
                  <a:pt x="19122" y="14324"/>
                </a:cubicBezTo>
                <a:cubicBezTo>
                  <a:pt x="19134" y="14419"/>
                  <a:pt x="19146" y="14503"/>
                  <a:pt x="19158" y="14658"/>
                </a:cubicBezTo>
                <a:cubicBezTo>
                  <a:pt x="19265" y="14515"/>
                  <a:pt x="19324" y="14431"/>
                  <a:pt x="19336" y="14408"/>
                </a:cubicBezTo>
                <a:cubicBezTo>
                  <a:pt x="19422" y="14393"/>
                  <a:pt x="19507" y="14388"/>
                  <a:pt x="19591" y="14388"/>
                </a:cubicBezTo>
                <a:cubicBezTo>
                  <a:pt x="19892" y="14388"/>
                  <a:pt x="20178" y="14459"/>
                  <a:pt x="20462" y="14459"/>
                </a:cubicBezTo>
                <a:cubicBezTo>
                  <a:pt x="20635" y="14459"/>
                  <a:pt x="20806" y="14432"/>
                  <a:pt x="20979" y="14348"/>
                </a:cubicBezTo>
                <a:cubicBezTo>
                  <a:pt x="21116" y="14366"/>
                  <a:pt x="21252" y="14375"/>
                  <a:pt x="21388" y="14375"/>
                </a:cubicBezTo>
                <a:cubicBezTo>
                  <a:pt x="21793" y="14375"/>
                  <a:pt x="22191" y="14294"/>
                  <a:pt x="22575" y="14134"/>
                </a:cubicBezTo>
                <a:cubicBezTo>
                  <a:pt x="22646" y="14169"/>
                  <a:pt x="22718" y="14217"/>
                  <a:pt x="22789" y="14253"/>
                </a:cubicBezTo>
                <a:cubicBezTo>
                  <a:pt x="22814" y="14155"/>
                  <a:pt x="22851" y="14126"/>
                  <a:pt x="22900" y="14126"/>
                </a:cubicBezTo>
                <a:cubicBezTo>
                  <a:pt x="22947" y="14126"/>
                  <a:pt x="23005" y="14152"/>
                  <a:pt x="23075" y="14169"/>
                </a:cubicBezTo>
                <a:cubicBezTo>
                  <a:pt x="23144" y="14188"/>
                  <a:pt x="23236" y="14204"/>
                  <a:pt x="23318" y="14204"/>
                </a:cubicBezTo>
                <a:cubicBezTo>
                  <a:pt x="23392" y="14204"/>
                  <a:pt x="23458" y="14191"/>
                  <a:pt x="23492" y="14157"/>
                </a:cubicBezTo>
                <a:cubicBezTo>
                  <a:pt x="23599" y="14038"/>
                  <a:pt x="23709" y="14009"/>
                  <a:pt x="23822" y="14009"/>
                </a:cubicBezTo>
                <a:cubicBezTo>
                  <a:pt x="23935" y="14009"/>
                  <a:pt x="24051" y="14038"/>
                  <a:pt x="24170" y="14038"/>
                </a:cubicBezTo>
                <a:cubicBezTo>
                  <a:pt x="24225" y="14043"/>
                  <a:pt x="24284" y="14047"/>
                  <a:pt x="24344" y="14047"/>
                </a:cubicBezTo>
                <a:cubicBezTo>
                  <a:pt x="24452" y="14047"/>
                  <a:pt x="24562" y="14033"/>
                  <a:pt x="24646" y="13979"/>
                </a:cubicBezTo>
                <a:cubicBezTo>
                  <a:pt x="25016" y="13765"/>
                  <a:pt x="25468" y="13896"/>
                  <a:pt x="25825" y="13657"/>
                </a:cubicBezTo>
                <a:cubicBezTo>
                  <a:pt x="25843" y="13646"/>
                  <a:pt x="25861" y="13643"/>
                  <a:pt x="25879" y="13643"/>
                </a:cubicBezTo>
                <a:cubicBezTo>
                  <a:pt x="25897" y="13643"/>
                  <a:pt x="25914" y="13646"/>
                  <a:pt x="25932" y="13646"/>
                </a:cubicBezTo>
                <a:cubicBezTo>
                  <a:pt x="25963" y="13647"/>
                  <a:pt x="25993" y="13648"/>
                  <a:pt x="26023" y="13648"/>
                </a:cubicBezTo>
                <a:cubicBezTo>
                  <a:pt x="26453" y="13648"/>
                  <a:pt x="26854" y="13498"/>
                  <a:pt x="27266" y="13431"/>
                </a:cubicBezTo>
                <a:cubicBezTo>
                  <a:pt x="27514" y="13388"/>
                  <a:pt x="27743" y="13211"/>
                  <a:pt x="27985" y="13211"/>
                </a:cubicBezTo>
                <a:cubicBezTo>
                  <a:pt x="28080" y="13211"/>
                  <a:pt x="28177" y="13238"/>
                  <a:pt x="28278" y="13312"/>
                </a:cubicBezTo>
                <a:cubicBezTo>
                  <a:pt x="28587" y="12919"/>
                  <a:pt x="29040" y="13038"/>
                  <a:pt x="29421" y="12895"/>
                </a:cubicBezTo>
                <a:lnTo>
                  <a:pt x="29421" y="12895"/>
                </a:lnTo>
                <a:cubicBezTo>
                  <a:pt x="29314" y="13098"/>
                  <a:pt x="29266" y="13372"/>
                  <a:pt x="29147" y="13395"/>
                </a:cubicBezTo>
                <a:cubicBezTo>
                  <a:pt x="28751" y="13489"/>
                  <a:pt x="28629" y="13992"/>
                  <a:pt x="28200" y="13992"/>
                </a:cubicBezTo>
                <a:cubicBezTo>
                  <a:pt x="28191" y="13992"/>
                  <a:pt x="28181" y="13991"/>
                  <a:pt x="28171" y="13991"/>
                </a:cubicBezTo>
                <a:cubicBezTo>
                  <a:pt x="28135" y="13991"/>
                  <a:pt x="28075" y="14086"/>
                  <a:pt x="28087" y="14110"/>
                </a:cubicBezTo>
                <a:cubicBezTo>
                  <a:pt x="28230" y="14408"/>
                  <a:pt x="27921" y="14467"/>
                  <a:pt x="27802" y="14527"/>
                </a:cubicBezTo>
                <a:cubicBezTo>
                  <a:pt x="27361" y="14729"/>
                  <a:pt x="27075" y="15062"/>
                  <a:pt x="26790" y="15420"/>
                </a:cubicBezTo>
                <a:cubicBezTo>
                  <a:pt x="26623" y="15622"/>
                  <a:pt x="26444" y="15812"/>
                  <a:pt x="26230" y="15955"/>
                </a:cubicBezTo>
                <a:cubicBezTo>
                  <a:pt x="25789" y="16241"/>
                  <a:pt x="25789" y="16229"/>
                  <a:pt x="25397" y="16884"/>
                </a:cubicBezTo>
                <a:cubicBezTo>
                  <a:pt x="25361" y="16932"/>
                  <a:pt x="25301" y="16979"/>
                  <a:pt x="25242" y="17003"/>
                </a:cubicBezTo>
                <a:cubicBezTo>
                  <a:pt x="25087" y="17086"/>
                  <a:pt x="24920" y="17134"/>
                  <a:pt x="24789" y="17241"/>
                </a:cubicBezTo>
                <a:cubicBezTo>
                  <a:pt x="24682" y="17313"/>
                  <a:pt x="24551" y="17432"/>
                  <a:pt x="24539" y="17551"/>
                </a:cubicBezTo>
                <a:cubicBezTo>
                  <a:pt x="24492" y="17789"/>
                  <a:pt x="24337" y="17872"/>
                  <a:pt x="24170" y="17956"/>
                </a:cubicBezTo>
                <a:cubicBezTo>
                  <a:pt x="24099" y="17991"/>
                  <a:pt x="23980" y="17956"/>
                  <a:pt x="24015" y="18098"/>
                </a:cubicBezTo>
                <a:cubicBezTo>
                  <a:pt x="24043" y="18262"/>
                  <a:pt x="23965" y="18289"/>
                  <a:pt x="23887" y="18289"/>
                </a:cubicBezTo>
                <a:cubicBezTo>
                  <a:pt x="23847" y="18289"/>
                  <a:pt x="23808" y="18282"/>
                  <a:pt x="23782" y="18282"/>
                </a:cubicBezTo>
                <a:cubicBezTo>
                  <a:pt x="23769" y="18282"/>
                  <a:pt x="23759" y="18284"/>
                  <a:pt x="23754" y="18289"/>
                </a:cubicBezTo>
                <a:cubicBezTo>
                  <a:pt x="23611" y="18575"/>
                  <a:pt x="23706" y="18884"/>
                  <a:pt x="23361" y="18979"/>
                </a:cubicBezTo>
                <a:cubicBezTo>
                  <a:pt x="23313" y="18991"/>
                  <a:pt x="23301" y="19110"/>
                  <a:pt x="23277" y="19170"/>
                </a:cubicBezTo>
                <a:cubicBezTo>
                  <a:pt x="23218" y="19349"/>
                  <a:pt x="23146" y="19539"/>
                  <a:pt x="23099" y="19670"/>
                </a:cubicBezTo>
                <a:cubicBezTo>
                  <a:pt x="23218" y="19777"/>
                  <a:pt x="23301" y="19861"/>
                  <a:pt x="23408" y="19956"/>
                </a:cubicBezTo>
                <a:cubicBezTo>
                  <a:pt x="23444" y="19920"/>
                  <a:pt x="23515" y="19837"/>
                  <a:pt x="23611" y="19801"/>
                </a:cubicBezTo>
                <a:cubicBezTo>
                  <a:pt x="23956" y="19670"/>
                  <a:pt x="24242" y="19480"/>
                  <a:pt x="24396" y="19134"/>
                </a:cubicBezTo>
                <a:cubicBezTo>
                  <a:pt x="24444" y="19027"/>
                  <a:pt x="24516" y="19003"/>
                  <a:pt x="24646" y="19003"/>
                </a:cubicBezTo>
                <a:cubicBezTo>
                  <a:pt x="24801" y="19003"/>
                  <a:pt x="24885" y="18896"/>
                  <a:pt x="24920" y="18670"/>
                </a:cubicBezTo>
                <a:cubicBezTo>
                  <a:pt x="24956" y="18515"/>
                  <a:pt x="25004" y="18444"/>
                  <a:pt x="25158" y="18444"/>
                </a:cubicBezTo>
                <a:cubicBezTo>
                  <a:pt x="25200" y="18450"/>
                  <a:pt x="25245" y="18456"/>
                  <a:pt x="25288" y="18456"/>
                </a:cubicBezTo>
                <a:cubicBezTo>
                  <a:pt x="25331" y="18456"/>
                  <a:pt x="25373" y="18450"/>
                  <a:pt x="25408" y="18432"/>
                </a:cubicBezTo>
                <a:cubicBezTo>
                  <a:pt x="25468" y="18396"/>
                  <a:pt x="25492" y="18265"/>
                  <a:pt x="25551" y="18229"/>
                </a:cubicBezTo>
                <a:cubicBezTo>
                  <a:pt x="25718" y="18134"/>
                  <a:pt x="25778" y="18027"/>
                  <a:pt x="25789" y="17848"/>
                </a:cubicBezTo>
                <a:cubicBezTo>
                  <a:pt x="25810" y="17668"/>
                  <a:pt x="25948" y="17631"/>
                  <a:pt x="26091" y="17631"/>
                </a:cubicBezTo>
                <a:cubicBezTo>
                  <a:pt x="26117" y="17631"/>
                  <a:pt x="26144" y="17632"/>
                  <a:pt x="26170" y="17634"/>
                </a:cubicBezTo>
                <a:cubicBezTo>
                  <a:pt x="26170" y="17610"/>
                  <a:pt x="26170" y="17598"/>
                  <a:pt x="26170" y="17575"/>
                </a:cubicBezTo>
                <a:cubicBezTo>
                  <a:pt x="26218" y="17336"/>
                  <a:pt x="26397" y="17217"/>
                  <a:pt x="26611" y="17134"/>
                </a:cubicBezTo>
                <a:cubicBezTo>
                  <a:pt x="26647" y="17122"/>
                  <a:pt x="26706" y="17063"/>
                  <a:pt x="26706" y="17039"/>
                </a:cubicBezTo>
                <a:cubicBezTo>
                  <a:pt x="26643" y="16857"/>
                  <a:pt x="26664" y="16786"/>
                  <a:pt x="26751" y="16786"/>
                </a:cubicBezTo>
                <a:cubicBezTo>
                  <a:pt x="26795" y="16786"/>
                  <a:pt x="26856" y="16804"/>
                  <a:pt x="26932" y="16836"/>
                </a:cubicBezTo>
                <a:cubicBezTo>
                  <a:pt x="26939" y="16840"/>
                  <a:pt x="26946" y="16841"/>
                  <a:pt x="26953" y="16841"/>
                </a:cubicBezTo>
                <a:cubicBezTo>
                  <a:pt x="27000" y="16841"/>
                  <a:pt x="27060" y="16784"/>
                  <a:pt x="27111" y="16753"/>
                </a:cubicBezTo>
                <a:cubicBezTo>
                  <a:pt x="27075" y="16693"/>
                  <a:pt x="27028" y="16646"/>
                  <a:pt x="26992" y="16586"/>
                </a:cubicBezTo>
                <a:cubicBezTo>
                  <a:pt x="27123" y="16479"/>
                  <a:pt x="27266" y="16396"/>
                  <a:pt x="27361" y="16265"/>
                </a:cubicBezTo>
                <a:cubicBezTo>
                  <a:pt x="27455" y="16152"/>
                  <a:pt x="27542" y="16083"/>
                  <a:pt x="27663" y="16083"/>
                </a:cubicBezTo>
                <a:cubicBezTo>
                  <a:pt x="27694" y="16083"/>
                  <a:pt x="27729" y="16088"/>
                  <a:pt x="27766" y="16098"/>
                </a:cubicBezTo>
                <a:cubicBezTo>
                  <a:pt x="27767" y="16098"/>
                  <a:pt x="27768" y="16099"/>
                  <a:pt x="27769" y="16099"/>
                </a:cubicBezTo>
                <a:cubicBezTo>
                  <a:pt x="27820" y="16099"/>
                  <a:pt x="27969" y="15846"/>
                  <a:pt x="28004" y="15753"/>
                </a:cubicBezTo>
                <a:cubicBezTo>
                  <a:pt x="28111" y="15467"/>
                  <a:pt x="28349" y="15372"/>
                  <a:pt x="28587" y="15348"/>
                </a:cubicBezTo>
                <a:cubicBezTo>
                  <a:pt x="28587" y="15277"/>
                  <a:pt x="28552" y="15205"/>
                  <a:pt x="28576" y="15158"/>
                </a:cubicBezTo>
                <a:cubicBezTo>
                  <a:pt x="28647" y="14979"/>
                  <a:pt x="28897" y="15050"/>
                  <a:pt x="29004" y="14884"/>
                </a:cubicBezTo>
                <a:cubicBezTo>
                  <a:pt x="29111" y="14717"/>
                  <a:pt x="29207" y="14550"/>
                  <a:pt x="29326" y="14396"/>
                </a:cubicBezTo>
                <a:cubicBezTo>
                  <a:pt x="29361" y="14348"/>
                  <a:pt x="29480" y="14360"/>
                  <a:pt x="29552" y="14336"/>
                </a:cubicBezTo>
                <a:cubicBezTo>
                  <a:pt x="29647" y="14324"/>
                  <a:pt x="29742" y="14300"/>
                  <a:pt x="29838" y="14277"/>
                </a:cubicBezTo>
                <a:cubicBezTo>
                  <a:pt x="29754" y="14110"/>
                  <a:pt x="29730" y="13991"/>
                  <a:pt x="29802" y="13955"/>
                </a:cubicBezTo>
                <a:cubicBezTo>
                  <a:pt x="30016" y="13836"/>
                  <a:pt x="30290" y="13776"/>
                  <a:pt x="30373" y="13479"/>
                </a:cubicBezTo>
                <a:cubicBezTo>
                  <a:pt x="30392" y="13481"/>
                  <a:pt x="30410" y="13482"/>
                  <a:pt x="30427" y="13482"/>
                </a:cubicBezTo>
                <a:cubicBezTo>
                  <a:pt x="30669" y="13482"/>
                  <a:pt x="30741" y="13254"/>
                  <a:pt x="30885" y="13110"/>
                </a:cubicBezTo>
                <a:cubicBezTo>
                  <a:pt x="31076" y="12907"/>
                  <a:pt x="31302" y="12717"/>
                  <a:pt x="31504" y="12526"/>
                </a:cubicBezTo>
                <a:cubicBezTo>
                  <a:pt x="31645" y="12593"/>
                  <a:pt x="31776" y="12673"/>
                  <a:pt x="31887" y="12673"/>
                </a:cubicBezTo>
                <a:cubicBezTo>
                  <a:pt x="31955" y="12673"/>
                  <a:pt x="32014" y="12643"/>
                  <a:pt x="32064" y="12562"/>
                </a:cubicBezTo>
                <a:cubicBezTo>
                  <a:pt x="32040" y="12372"/>
                  <a:pt x="31981" y="12205"/>
                  <a:pt x="32028" y="12074"/>
                </a:cubicBezTo>
                <a:cubicBezTo>
                  <a:pt x="32136" y="11848"/>
                  <a:pt x="31790" y="11812"/>
                  <a:pt x="31862" y="11633"/>
                </a:cubicBezTo>
                <a:cubicBezTo>
                  <a:pt x="31957" y="11383"/>
                  <a:pt x="31719" y="11419"/>
                  <a:pt x="31659" y="11324"/>
                </a:cubicBezTo>
                <a:cubicBezTo>
                  <a:pt x="31576" y="11383"/>
                  <a:pt x="31528" y="11431"/>
                  <a:pt x="31504" y="11443"/>
                </a:cubicBezTo>
                <a:cubicBezTo>
                  <a:pt x="31397" y="11336"/>
                  <a:pt x="31338" y="11193"/>
                  <a:pt x="31243" y="11181"/>
                </a:cubicBezTo>
                <a:cubicBezTo>
                  <a:pt x="30814" y="11086"/>
                  <a:pt x="30421" y="10907"/>
                  <a:pt x="30088" y="10609"/>
                </a:cubicBezTo>
                <a:cubicBezTo>
                  <a:pt x="30064" y="10586"/>
                  <a:pt x="30028" y="10562"/>
                  <a:pt x="30004" y="10550"/>
                </a:cubicBezTo>
                <a:cubicBezTo>
                  <a:pt x="29695" y="10443"/>
                  <a:pt x="29326" y="10467"/>
                  <a:pt x="29099" y="10169"/>
                </a:cubicBezTo>
                <a:cubicBezTo>
                  <a:pt x="29088" y="10145"/>
                  <a:pt x="29028" y="10133"/>
                  <a:pt x="29004" y="10133"/>
                </a:cubicBezTo>
                <a:cubicBezTo>
                  <a:pt x="28957" y="10150"/>
                  <a:pt x="28913" y="10158"/>
                  <a:pt x="28873" y="10158"/>
                </a:cubicBezTo>
                <a:cubicBezTo>
                  <a:pt x="28689" y="10158"/>
                  <a:pt x="28565" y="10004"/>
                  <a:pt x="28409" y="9907"/>
                </a:cubicBezTo>
                <a:cubicBezTo>
                  <a:pt x="28134" y="9734"/>
                  <a:pt x="27860" y="9518"/>
                  <a:pt x="27540" y="9518"/>
                </a:cubicBezTo>
                <a:cubicBezTo>
                  <a:pt x="27486" y="9518"/>
                  <a:pt x="27430" y="9524"/>
                  <a:pt x="27373" y="9538"/>
                </a:cubicBezTo>
                <a:cubicBezTo>
                  <a:pt x="27313" y="9455"/>
                  <a:pt x="27290" y="9383"/>
                  <a:pt x="27242" y="9335"/>
                </a:cubicBezTo>
                <a:cubicBezTo>
                  <a:pt x="26980" y="9038"/>
                  <a:pt x="26492" y="9109"/>
                  <a:pt x="26266" y="8740"/>
                </a:cubicBezTo>
                <a:cubicBezTo>
                  <a:pt x="25778" y="8704"/>
                  <a:pt x="25420" y="8312"/>
                  <a:pt x="24956" y="8204"/>
                </a:cubicBezTo>
                <a:cubicBezTo>
                  <a:pt x="24897" y="8192"/>
                  <a:pt x="24861" y="8050"/>
                  <a:pt x="24801" y="7966"/>
                </a:cubicBezTo>
                <a:cubicBezTo>
                  <a:pt x="24730" y="8014"/>
                  <a:pt x="24646" y="8073"/>
                  <a:pt x="24539" y="8145"/>
                </a:cubicBezTo>
                <a:cubicBezTo>
                  <a:pt x="24480" y="8002"/>
                  <a:pt x="24432" y="7883"/>
                  <a:pt x="24385" y="7764"/>
                </a:cubicBezTo>
                <a:cubicBezTo>
                  <a:pt x="23932" y="7633"/>
                  <a:pt x="23468" y="7514"/>
                  <a:pt x="22968" y="7371"/>
                </a:cubicBezTo>
                <a:cubicBezTo>
                  <a:pt x="22837" y="7466"/>
                  <a:pt x="22670" y="7609"/>
                  <a:pt x="22480" y="7740"/>
                </a:cubicBezTo>
                <a:cubicBezTo>
                  <a:pt x="22575" y="7883"/>
                  <a:pt x="22646" y="8014"/>
                  <a:pt x="22741" y="8109"/>
                </a:cubicBezTo>
                <a:cubicBezTo>
                  <a:pt x="22932" y="8300"/>
                  <a:pt x="23146" y="8478"/>
                  <a:pt x="23361" y="8657"/>
                </a:cubicBezTo>
                <a:cubicBezTo>
                  <a:pt x="23419" y="8638"/>
                  <a:pt x="23473" y="8629"/>
                  <a:pt x="23522" y="8629"/>
                </a:cubicBezTo>
                <a:cubicBezTo>
                  <a:pt x="23813" y="8629"/>
                  <a:pt x="23962" y="8923"/>
                  <a:pt x="24206" y="9085"/>
                </a:cubicBezTo>
                <a:cubicBezTo>
                  <a:pt x="24254" y="8966"/>
                  <a:pt x="24303" y="8927"/>
                  <a:pt x="24351" y="8927"/>
                </a:cubicBezTo>
                <a:cubicBezTo>
                  <a:pt x="24422" y="8927"/>
                  <a:pt x="24489" y="9014"/>
                  <a:pt x="24539" y="9050"/>
                </a:cubicBezTo>
                <a:cubicBezTo>
                  <a:pt x="24706" y="9181"/>
                  <a:pt x="24837" y="9335"/>
                  <a:pt x="24992" y="9490"/>
                </a:cubicBezTo>
                <a:cubicBezTo>
                  <a:pt x="25064" y="9449"/>
                  <a:pt x="25121" y="9432"/>
                  <a:pt x="25167" y="9432"/>
                </a:cubicBezTo>
                <a:cubicBezTo>
                  <a:pt x="25346" y="9432"/>
                  <a:pt x="25354" y="9695"/>
                  <a:pt x="25468" y="9800"/>
                </a:cubicBezTo>
                <a:cubicBezTo>
                  <a:pt x="25528" y="9847"/>
                  <a:pt x="25647" y="9824"/>
                  <a:pt x="25718" y="9859"/>
                </a:cubicBezTo>
                <a:cubicBezTo>
                  <a:pt x="25885" y="9943"/>
                  <a:pt x="26063" y="9943"/>
                  <a:pt x="26218" y="10133"/>
                </a:cubicBezTo>
                <a:cubicBezTo>
                  <a:pt x="26373" y="10347"/>
                  <a:pt x="26718" y="10526"/>
                  <a:pt x="26980" y="10526"/>
                </a:cubicBezTo>
                <a:cubicBezTo>
                  <a:pt x="26997" y="10525"/>
                  <a:pt x="27013" y="10525"/>
                  <a:pt x="27029" y="10525"/>
                </a:cubicBezTo>
                <a:cubicBezTo>
                  <a:pt x="27489" y="10525"/>
                  <a:pt x="27790" y="10843"/>
                  <a:pt x="28147" y="11038"/>
                </a:cubicBezTo>
                <a:cubicBezTo>
                  <a:pt x="28373" y="11169"/>
                  <a:pt x="28707" y="11193"/>
                  <a:pt x="28826" y="11490"/>
                </a:cubicBezTo>
                <a:cubicBezTo>
                  <a:pt x="28837" y="11514"/>
                  <a:pt x="28897" y="11526"/>
                  <a:pt x="28909" y="11526"/>
                </a:cubicBezTo>
                <a:cubicBezTo>
                  <a:pt x="28963" y="11507"/>
                  <a:pt x="29014" y="11499"/>
                  <a:pt x="29063" y="11499"/>
                </a:cubicBezTo>
                <a:cubicBezTo>
                  <a:pt x="29320" y="11499"/>
                  <a:pt x="29528" y="11719"/>
                  <a:pt x="29778" y="11729"/>
                </a:cubicBezTo>
                <a:cubicBezTo>
                  <a:pt x="29790" y="11729"/>
                  <a:pt x="29790" y="11764"/>
                  <a:pt x="29802" y="11800"/>
                </a:cubicBezTo>
                <a:cubicBezTo>
                  <a:pt x="29742" y="11812"/>
                  <a:pt x="29695" y="11836"/>
                  <a:pt x="29647" y="11848"/>
                </a:cubicBezTo>
                <a:cubicBezTo>
                  <a:pt x="29707" y="11946"/>
                  <a:pt x="29783" y="11979"/>
                  <a:pt x="29869" y="11979"/>
                </a:cubicBezTo>
                <a:cubicBezTo>
                  <a:pt x="29969" y="11979"/>
                  <a:pt x="30085" y="11934"/>
                  <a:pt x="30207" y="11895"/>
                </a:cubicBezTo>
                <a:lnTo>
                  <a:pt x="30207" y="11895"/>
                </a:lnTo>
                <a:cubicBezTo>
                  <a:pt x="30147" y="12062"/>
                  <a:pt x="30111" y="12145"/>
                  <a:pt x="30100" y="12181"/>
                </a:cubicBezTo>
                <a:cubicBezTo>
                  <a:pt x="29893" y="12181"/>
                  <a:pt x="29713" y="12170"/>
                  <a:pt x="29542" y="12170"/>
                </a:cubicBezTo>
                <a:cubicBezTo>
                  <a:pt x="29457" y="12170"/>
                  <a:pt x="29373" y="12173"/>
                  <a:pt x="29290" y="12181"/>
                </a:cubicBezTo>
                <a:cubicBezTo>
                  <a:pt x="28409" y="12288"/>
                  <a:pt x="27528" y="12407"/>
                  <a:pt x="26647" y="12503"/>
                </a:cubicBezTo>
                <a:cubicBezTo>
                  <a:pt x="26628" y="12507"/>
                  <a:pt x="26608" y="12508"/>
                  <a:pt x="26588" y="12508"/>
                </a:cubicBezTo>
                <a:cubicBezTo>
                  <a:pt x="26522" y="12508"/>
                  <a:pt x="26452" y="12491"/>
                  <a:pt x="26388" y="12491"/>
                </a:cubicBezTo>
                <a:cubicBezTo>
                  <a:pt x="26362" y="12491"/>
                  <a:pt x="26336" y="12494"/>
                  <a:pt x="26313" y="12503"/>
                </a:cubicBezTo>
                <a:cubicBezTo>
                  <a:pt x="26028" y="12610"/>
                  <a:pt x="25766" y="12717"/>
                  <a:pt x="25456" y="12729"/>
                </a:cubicBezTo>
                <a:cubicBezTo>
                  <a:pt x="25397" y="12729"/>
                  <a:pt x="25337" y="12860"/>
                  <a:pt x="25289" y="12919"/>
                </a:cubicBezTo>
                <a:cubicBezTo>
                  <a:pt x="25197" y="12888"/>
                  <a:pt x="25087" y="12805"/>
                  <a:pt x="25021" y="12805"/>
                </a:cubicBezTo>
                <a:cubicBezTo>
                  <a:pt x="25010" y="12805"/>
                  <a:pt x="25000" y="12807"/>
                  <a:pt x="24992" y="12812"/>
                </a:cubicBezTo>
                <a:cubicBezTo>
                  <a:pt x="24925" y="12853"/>
                  <a:pt x="24852" y="12865"/>
                  <a:pt x="24777" y="12865"/>
                </a:cubicBezTo>
                <a:cubicBezTo>
                  <a:pt x="24681" y="12865"/>
                  <a:pt x="24582" y="12846"/>
                  <a:pt x="24486" y="12846"/>
                </a:cubicBezTo>
                <a:cubicBezTo>
                  <a:pt x="24376" y="12846"/>
                  <a:pt x="24271" y="12871"/>
                  <a:pt x="24182" y="12979"/>
                </a:cubicBezTo>
                <a:cubicBezTo>
                  <a:pt x="24141" y="13028"/>
                  <a:pt x="24043" y="13055"/>
                  <a:pt x="23963" y="13055"/>
                </a:cubicBezTo>
                <a:cubicBezTo>
                  <a:pt x="23927" y="13055"/>
                  <a:pt x="23895" y="13049"/>
                  <a:pt x="23873" y="13038"/>
                </a:cubicBezTo>
                <a:cubicBezTo>
                  <a:pt x="23790" y="12979"/>
                  <a:pt x="23712" y="12959"/>
                  <a:pt x="23635" y="12959"/>
                </a:cubicBezTo>
                <a:cubicBezTo>
                  <a:pt x="23480" y="12959"/>
                  <a:pt x="23334" y="13042"/>
                  <a:pt x="23182" y="13050"/>
                </a:cubicBezTo>
                <a:cubicBezTo>
                  <a:pt x="22881" y="13059"/>
                  <a:pt x="22593" y="13228"/>
                  <a:pt x="22295" y="13228"/>
                </a:cubicBezTo>
                <a:cubicBezTo>
                  <a:pt x="22180" y="13228"/>
                  <a:pt x="22063" y="13203"/>
                  <a:pt x="21944" y="13134"/>
                </a:cubicBezTo>
                <a:cubicBezTo>
                  <a:pt x="21937" y="13130"/>
                  <a:pt x="21928" y="13129"/>
                  <a:pt x="21918" y="13129"/>
                </a:cubicBezTo>
                <a:cubicBezTo>
                  <a:pt x="21894" y="13129"/>
                  <a:pt x="21865" y="13137"/>
                  <a:pt x="21849" y="13145"/>
                </a:cubicBezTo>
                <a:cubicBezTo>
                  <a:pt x="21737" y="13217"/>
                  <a:pt x="21626" y="13253"/>
                  <a:pt x="21515" y="13253"/>
                </a:cubicBezTo>
                <a:cubicBezTo>
                  <a:pt x="21423" y="13253"/>
                  <a:pt x="21332" y="13229"/>
                  <a:pt x="21241" y="13181"/>
                </a:cubicBezTo>
                <a:cubicBezTo>
                  <a:pt x="21155" y="13262"/>
                  <a:pt x="21064" y="13287"/>
                  <a:pt x="20973" y="13287"/>
                </a:cubicBezTo>
                <a:cubicBezTo>
                  <a:pt x="20850" y="13287"/>
                  <a:pt x="20726" y="13242"/>
                  <a:pt x="20610" y="13229"/>
                </a:cubicBezTo>
                <a:cubicBezTo>
                  <a:pt x="20596" y="13227"/>
                  <a:pt x="20582" y="13227"/>
                  <a:pt x="20568" y="13227"/>
                </a:cubicBezTo>
                <a:cubicBezTo>
                  <a:pt x="20458" y="13227"/>
                  <a:pt x="20374" y="13266"/>
                  <a:pt x="20289" y="13276"/>
                </a:cubicBezTo>
                <a:cubicBezTo>
                  <a:pt x="20038" y="13292"/>
                  <a:pt x="19793" y="13379"/>
                  <a:pt x="19546" y="13379"/>
                </a:cubicBezTo>
                <a:cubicBezTo>
                  <a:pt x="19405" y="13379"/>
                  <a:pt x="19264" y="13351"/>
                  <a:pt x="19122" y="13265"/>
                </a:cubicBezTo>
                <a:cubicBezTo>
                  <a:pt x="19073" y="13238"/>
                  <a:pt x="19012" y="13229"/>
                  <a:pt x="18946" y="13229"/>
                </a:cubicBezTo>
                <a:cubicBezTo>
                  <a:pt x="18837" y="13229"/>
                  <a:pt x="18714" y="13253"/>
                  <a:pt x="18610" y="13253"/>
                </a:cubicBezTo>
                <a:cubicBezTo>
                  <a:pt x="18622" y="13312"/>
                  <a:pt x="18634" y="13360"/>
                  <a:pt x="18646" y="13455"/>
                </a:cubicBezTo>
                <a:cubicBezTo>
                  <a:pt x="18229" y="13300"/>
                  <a:pt x="17812" y="13407"/>
                  <a:pt x="17455" y="13312"/>
                </a:cubicBezTo>
                <a:cubicBezTo>
                  <a:pt x="17268" y="13263"/>
                  <a:pt x="17078" y="13255"/>
                  <a:pt x="16888" y="13255"/>
                </a:cubicBezTo>
                <a:cubicBezTo>
                  <a:pt x="16787" y="13255"/>
                  <a:pt x="16686" y="13257"/>
                  <a:pt x="16585" y="13257"/>
                </a:cubicBezTo>
                <a:cubicBezTo>
                  <a:pt x="16322" y="13257"/>
                  <a:pt x="16062" y="13241"/>
                  <a:pt x="15812" y="13122"/>
                </a:cubicBezTo>
                <a:cubicBezTo>
                  <a:pt x="15794" y="13116"/>
                  <a:pt x="15776" y="13113"/>
                  <a:pt x="15758" y="13113"/>
                </a:cubicBezTo>
                <a:cubicBezTo>
                  <a:pt x="15741" y="13113"/>
                  <a:pt x="15723" y="13116"/>
                  <a:pt x="15705" y="13122"/>
                </a:cubicBezTo>
                <a:cubicBezTo>
                  <a:pt x="15623" y="13154"/>
                  <a:pt x="15542" y="13166"/>
                  <a:pt x="15461" y="13166"/>
                </a:cubicBezTo>
                <a:cubicBezTo>
                  <a:pt x="15213" y="13166"/>
                  <a:pt x="14966" y="13051"/>
                  <a:pt x="14711" y="13051"/>
                </a:cubicBezTo>
                <a:cubicBezTo>
                  <a:pt x="14650" y="13051"/>
                  <a:pt x="14588" y="13058"/>
                  <a:pt x="14526" y="13074"/>
                </a:cubicBezTo>
                <a:cubicBezTo>
                  <a:pt x="14521" y="13076"/>
                  <a:pt x="14516" y="13076"/>
                  <a:pt x="14510" y="13076"/>
                </a:cubicBezTo>
                <a:cubicBezTo>
                  <a:pt x="14472" y="13076"/>
                  <a:pt x="14416" y="13045"/>
                  <a:pt x="14395" y="13014"/>
                </a:cubicBezTo>
                <a:cubicBezTo>
                  <a:pt x="14332" y="12897"/>
                  <a:pt x="14254" y="12862"/>
                  <a:pt x="14157" y="12862"/>
                </a:cubicBezTo>
                <a:cubicBezTo>
                  <a:pt x="14107" y="12862"/>
                  <a:pt x="14051" y="12871"/>
                  <a:pt x="13990" y="12884"/>
                </a:cubicBezTo>
                <a:cubicBezTo>
                  <a:pt x="13956" y="12893"/>
                  <a:pt x="13919" y="12897"/>
                  <a:pt x="13880" y="12897"/>
                </a:cubicBezTo>
                <a:cubicBezTo>
                  <a:pt x="13773" y="12897"/>
                  <a:pt x="13655" y="12868"/>
                  <a:pt x="13550" y="12860"/>
                </a:cubicBezTo>
                <a:cubicBezTo>
                  <a:pt x="13002" y="12788"/>
                  <a:pt x="12490" y="12562"/>
                  <a:pt x="11931" y="12550"/>
                </a:cubicBezTo>
                <a:cubicBezTo>
                  <a:pt x="11745" y="12550"/>
                  <a:pt x="11550" y="12440"/>
                  <a:pt x="11344" y="12440"/>
                </a:cubicBezTo>
                <a:cubicBezTo>
                  <a:pt x="11325" y="12440"/>
                  <a:pt x="11307" y="12441"/>
                  <a:pt x="11288" y="12443"/>
                </a:cubicBezTo>
                <a:cubicBezTo>
                  <a:pt x="11002" y="12122"/>
                  <a:pt x="10526" y="12252"/>
                  <a:pt x="10204" y="11979"/>
                </a:cubicBezTo>
                <a:cubicBezTo>
                  <a:pt x="10171" y="11946"/>
                  <a:pt x="10118" y="11939"/>
                  <a:pt x="10057" y="11939"/>
                </a:cubicBezTo>
                <a:cubicBezTo>
                  <a:pt x="10012" y="11939"/>
                  <a:pt x="9963" y="11943"/>
                  <a:pt x="9915" y="11943"/>
                </a:cubicBezTo>
                <a:cubicBezTo>
                  <a:pt x="9862" y="11943"/>
                  <a:pt x="9809" y="11938"/>
                  <a:pt x="9764" y="11919"/>
                </a:cubicBezTo>
                <a:cubicBezTo>
                  <a:pt x="9442" y="11800"/>
                  <a:pt x="9121" y="11633"/>
                  <a:pt x="8799" y="11490"/>
                </a:cubicBezTo>
                <a:cubicBezTo>
                  <a:pt x="8609" y="11395"/>
                  <a:pt x="8418" y="11229"/>
                  <a:pt x="8216" y="11217"/>
                </a:cubicBezTo>
                <a:cubicBezTo>
                  <a:pt x="8049" y="11193"/>
                  <a:pt x="7918" y="11133"/>
                  <a:pt x="7787" y="11074"/>
                </a:cubicBezTo>
                <a:cubicBezTo>
                  <a:pt x="7513" y="10919"/>
                  <a:pt x="7251" y="10728"/>
                  <a:pt x="6978" y="10574"/>
                </a:cubicBezTo>
                <a:cubicBezTo>
                  <a:pt x="6894" y="10514"/>
                  <a:pt x="6787" y="10455"/>
                  <a:pt x="6692" y="10443"/>
                </a:cubicBezTo>
                <a:cubicBezTo>
                  <a:pt x="6406" y="10443"/>
                  <a:pt x="6228" y="10264"/>
                  <a:pt x="6025" y="10109"/>
                </a:cubicBezTo>
                <a:cubicBezTo>
                  <a:pt x="5692" y="9847"/>
                  <a:pt x="5358" y="9597"/>
                  <a:pt x="5025" y="9347"/>
                </a:cubicBezTo>
                <a:cubicBezTo>
                  <a:pt x="4882" y="9240"/>
                  <a:pt x="4763" y="9121"/>
                  <a:pt x="4620" y="9038"/>
                </a:cubicBezTo>
                <a:cubicBezTo>
                  <a:pt x="4334" y="8859"/>
                  <a:pt x="4120" y="8621"/>
                  <a:pt x="3953" y="8335"/>
                </a:cubicBezTo>
                <a:cubicBezTo>
                  <a:pt x="3901" y="8422"/>
                  <a:pt x="3850" y="8456"/>
                  <a:pt x="3807" y="8456"/>
                </a:cubicBezTo>
                <a:cubicBezTo>
                  <a:pt x="3742" y="8456"/>
                  <a:pt x="3694" y="8380"/>
                  <a:pt x="3680" y="8288"/>
                </a:cubicBezTo>
                <a:cubicBezTo>
                  <a:pt x="3644" y="7978"/>
                  <a:pt x="3513" y="7764"/>
                  <a:pt x="3239" y="7609"/>
                </a:cubicBezTo>
                <a:cubicBezTo>
                  <a:pt x="3168" y="7573"/>
                  <a:pt x="3132" y="7490"/>
                  <a:pt x="3084" y="7419"/>
                </a:cubicBezTo>
                <a:cubicBezTo>
                  <a:pt x="2703" y="6907"/>
                  <a:pt x="2382" y="6359"/>
                  <a:pt x="2156" y="5764"/>
                </a:cubicBezTo>
                <a:cubicBezTo>
                  <a:pt x="2084" y="5573"/>
                  <a:pt x="2048" y="5359"/>
                  <a:pt x="1917" y="5204"/>
                </a:cubicBezTo>
                <a:cubicBezTo>
                  <a:pt x="1810" y="5073"/>
                  <a:pt x="2060" y="5025"/>
                  <a:pt x="1917" y="4906"/>
                </a:cubicBezTo>
                <a:cubicBezTo>
                  <a:pt x="1858" y="4859"/>
                  <a:pt x="1917" y="4680"/>
                  <a:pt x="1870" y="4585"/>
                </a:cubicBezTo>
                <a:cubicBezTo>
                  <a:pt x="1822" y="4490"/>
                  <a:pt x="1715" y="4418"/>
                  <a:pt x="1644" y="4335"/>
                </a:cubicBezTo>
                <a:cubicBezTo>
                  <a:pt x="1620" y="4287"/>
                  <a:pt x="1608" y="4228"/>
                  <a:pt x="1608" y="4180"/>
                </a:cubicBezTo>
                <a:cubicBezTo>
                  <a:pt x="1596" y="3787"/>
                  <a:pt x="1691" y="3382"/>
                  <a:pt x="1370" y="3049"/>
                </a:cubicBezTo>
                <a:cubicBezTo>
                  <a:pt x="1358" y="3049"/>
                  <a:pt x="1370" y="3013"/>
                  <a:pt x="1382" y="3013"/>
                </a:cubicBezTo>
                <a:cubicBezTo>
                  <a:pt x="1620" y="2882"/>
                  <a:pt x="1394" y="2692"/>
                  <a:pt x="1394" y="2549"/>
                </a:cubicBezTo>
                <a:cubicBezTo>
                  <a:pt x="1405" y="2299"/>
                  <a:pt x="1394" y="1965"/>
                  <a:pt x="1072" y="1870"/>
                </a:cubicBezTo>
                <a:cubicBezTo>
                  <a:pt x="1167" y="1727"/>
                  <a:pt x="1263" y="1573"/>
                  <a:pt x="1382" y="1382"/>
                </a:cubicBezTo>
                <a:lnTo>
                  <a:pt x="1120" y="1382"/>
                </a:lnTo>
                <a:cubicBezTo>
                  <a:pt x="1132" y="1323"/>
                  <a:pt x="1132" y="1215"/>
                  <a:pt x="1167" y="1203"/>
                </a:cubicBezTo>
                <a:cubicBezTo>
                  <a:pt x="1346" y="1168"/>
                  <a:pt x="1429" y="1001"/>
                  <a:pt x="1322" y="918"/>
                </a:cubicBezTo>
                <a:cubicBezTo>
                  <a:pt x="1108" y="739"/>
                  <a:pt x="1275" y="549"/>
                  <a:pt x="1263" y="477"/>
                </a:cubicBezTo>
                <a:cubicBezTo>
                  <a:pt x="1084" y="132"/>
                  <a:pt x="655" y="370"/>
                  <a:pt x="62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p11"/>
          <p:cNvSpPr/>
          <p:nvPr/>
        </p:nvSpPr>
        <p:spPr>
          <a:xfrm flipH="1" rot="-5400000">
            <a:off x="6233337" y="2505929"/>
            <a:ext cx="244477" cy="633132"/>
          </a:xfrm>
          <a:custGeom>
            <a:rect b="b" l="l" r="r" t="t"/>
            <a:pathLst>
              <a:path extrusionOk="0" h="32377" w="12502">
                <a:moveTo>
                  <a:pt x="9608" y="0"/>
                </a:moveTo>
                <a:cubicBezTo>
                  <a:pt x="9382" y="60"/>
                  <a:pt x="9204" y="143"/>
                  <a:pt x="9216" y="429"/>
                </a:cubicBezTo>
                <a:cubicBezTo>
                  <a:pt x="9216" y="465"/>
                  <a:pt x="9073" y="512"/>
                  <a:pt x="8989" y="560"/>
                </a:cubicBezTo>
                <a:cubicBezTo>
                  <a:pt x="8977" y="524"/>
                  <a:pt x="8954" y="500"/>
                  <a:pt x="8930" y="465"/>
                </a:cubicBezTo>
                <a:cubicBezTo>
                  <a:pt x="9001" y="393"/>
                  <a:pt x="9073" y="334"/>
                  <a:pt x="9168" y="250"/>
                </a:cubicBezTo>
                <a:cubicBezTo>
                  <a:pt x="9061" y="203"/>
                  <a:pt x="8977" y="179"/>
                  <a:pt x="8882" y="131"/>
                </a:cubicBezTo>
                <a:cubicBezTo>
                  <a:pt x="8799" y="334"/>
                  <a:pt x="8716" y="512"/>
                  <a:pt x="8632" y="726"/>
                </a:cubicBezTo>
                <a:cubicBezTo>
                  <a:pt x="8549" y="643"/>
                  <a:pt x="8501" y="596"/>
                  <a:pt x="8454" y="548"/>
                </a:cubicBezTo>
                <a:cubicBezTo>
                  <a:pt x="8049" y="643"/>
                  <a:pt x="7942" y="988"/>
                  <a:pt x="7811" y="1310"/>
                </a:cubicBezTo>
                <a:cubicBezTo>
                  <a:pt x="7712" y="1280"/>
                  <a:pt x="7605" y="1218"/>
                  <a:pt x="7544" y="1218"/>
                </a:cubicBezTo>
                <a:cubicBezTo>
                  <a:pt x="7532" y="1218"/>
                  <a:pt x="7521" y="1220"/>
                  <a:pt x="7513" y="1227"/>
                </a:cubicBezTo>
                <a:cubicBezTo>
                  <a:pt x="7418" y="1286"/>
                  <a:pt x="7382" y="1417"/>
                  <a:pt x="7334" y="1524"/>
                </a:cubicBezTo>
                <a:cubicBezTo>
                  <a:pt x="7311" y="1572"/>
                  <a:pt x="7334" y="1643"/>
                  <a:pt x="7299" y="1679"/>
                </a:cubicBezTo>
                <a:cubicBezTo>
                  <a:pt x="7222" y="1756"/>
                  <a:pt x="7104" y="1884"/>
                  <a:pt x="7039" y="1884"/>
                </a:cubicBezTo>
                <a:cubicBezTo>
                  <a:pt x="7034" y="1884"/>
                  <a:pt x="7029" y="1883"/>
                  <a:pt x="7025" y="1881"/>
                </a:cubicBezTo>
                <a:cubicBezTo>
                  <a:pt x="6979" y="1867"/>
                  <a:pt x="6937" y="1860"/>
                  <a:pt x="6900" y="1860"/>
                </a:cubicBezTo>
                <a:cubicBezTo>
                  <a:pt x="6698" y="1860"/>
                  <a:pt x="6612" y="2051"/>
                  <a:pt x="6441" y="2131"/>
                </a:cubicBezTo>
                <a:cubicBezTo>
                  <a:pt x="6525" y="2262"/>
                  <a:pt x="6572" y="2358"/>
                  <a:pt x="6644" y="2477"/>
                </a:cubicBezTo>
                <a:cubicBezTo>
                  <a:pt x="6632" y="2477"/>
                  <a:pt x="6620" y="2478"/>
                  <a:pt x="6608" y="2478"/>
                </a:cubicBezTo>
                <a:cubicBezTo>
                  <a:pt x="6507" y="2478"/>
                  <a:pt x="6409" y="2456"/>
                  <a:pt x="6322" y="2456"/>
                </a:cubicBezTo>
                <a:cubicBezTo>
                  <a:pt x="6237" y="2456"/>
                  <a:pt x="6164" y="2477"/>
                  <a:pt x="6108" y="2560"/>
                </a:cubicBezTo>
                <a:cubicBezTo>
                  <a:pt x="5929" y="2834"/>
                  <a:pt x="5560" y="2929"/>
                  <a:pt x="5489" y="3298"/>
                </a:cubicBezTo>
                <a:cubicBezTo>
                  <a:pt x="5477" y="3382"/>
                  <a:pt x="5298" y="3429"/>
                  <a:pt x="5239" y="3513"/>
                </a:cubicBezTo>
                <a:cubicBezTo>
                  <a:pt x="5179" y="3596"/>
                  <a:pt x="5406" y="3691"/>
                  <a:pt x="5263" y="3822"/>
                </a:cubicBezTo>
                <a:cubicBezTo>
                  <a:pt x="5215" y="3858"/>
                  <a:pt x="5179" y="3894"/>
                  <a:pt x="5108" y="3953"/>
                </a:cubicBezTo>
                <a:cubicBezTo>
                  <a:pt x="5072" y="3798"/>
                  <a:pt x="5036" y="3691"/>
                  <a:pt x="5013" y="3596"/>
                </a:cubicBezTo>
                <a:lnTo>
                  <a:pt x="5013" y="3596"/>
                </a:lnTo>
                <a:cubicBezTo>
                  <a:pt x="5036" y="4013"/>
                  <a:pt x="4703" y="4179"/>
                  <a:pt x="4370" y="4394"/>
                </a:cubicBezTo>
                <a:cubicBezTo>
                  <a:pt x="4501" y="4453"/>
                  <a:pt x="4572" y="4489"/>
                  <a:pt x="4644" y="4525"/>
                </a:cubicBezTo>
                <a:cubicBezTo>
                  <a:pt x="4555" y="4602"/>
                  <a:pt x="4445" y="4753"/>
                  <a:pt x="4363" y="4753"/>
                </a:cubicBezTo>
                <a:cubicBezTo>
                  <a:pt x="4357" y="4753"/>
                  <a:pt x="4351" y="4752"/>
                  <a:pt x="4346" y="4751"/>
                </a:cubicBezTo>
                <a:cubicBezTo>
                  <a:pt x="4312" y="4742"/>
                  <a:pt x="4282" y="4738"/>
                  <a:pt x="4256" y="4738"/>
                </a:cubicBezTo>
                <a:cubicBezTo>
                  <a:pt x="4134" y="4738"/>
                  <a:pt x="4083" y="4822"/>
                  <a:pt x="4024" y="4929"/>
                </a:cubicBezTo>
                <a:cubicBezTo>
                  <a:pt x="3965" y="5060"/>
                  <a:pt x="3893" y="5191"/>
                  <a:pt x="3822" y="5310"/>
                </a:cubicBezTo>
                <a:cubicBezTo>
                  <a:pt x="3786" y="5394"/>
                  <a:pt x="3703" y="5441"/>
                  <a:pt x="3667" y="5525"/>
                </a:cubicBezTo>
                <a:cubicBezTo>
                  <a:pt x="3548" y="5882"/>
                  <a:pt x="3012" y="6084"/>
                  <a:pt x="3334" y="6608"/>
                </a:cubicBezTo>
                <a:cubicBezTo>
                  <a:pt x="3155" y="6703"/>
                  <a:pt x="3001" y="6775"/>
                  <a:pt x="2858" y="6846"/>
                </a:cubicBezTo>
                <a:cubicBezTo>
                  <a:pt x="2822" y="6834"/>
                  <a:pt x="2786" y="6834"/>
                  <a:pt x="2750" y="6822"/>
                </a:cubicBezTo>
                <a:cubicBezTo>
                  <a:pt x="2715" y="6989"/>
                  <a:pt x="2715" y="7168"/>
                  <a:pt x="2655" y="7323"/>
                </a:cubicBezTo>
                <a:cubicBezTo>
                  <a:pt x="2584" y="7465"/>
                  <a:pt x="2453" y="7608"/>
                  <a:pt x="2322" y="7715"/>
                </a:cubicBezTo>
                <a:cubicBezTo>
                  <a:pt x="2227" y="7799"/>
                  <a:pt x="2548" y="7918"/>
                  <a:pt x="2310" y="7930"/>
                </a:cubicBezTo>
                <a:cubicBezTo>
                  <a:pt x="2072" y="7942"/>
                  <a:pt x="2060" y="8096"/>
                  <a:pt x="2024" y="8251"/>
                </a:cubicBezTo>
                <a:cubicBezTo>
                  <a:pt x="1988" y="8394"/>
                  <a:pt x="2012" y="8549"/>
                  <a:pt x="1953" y="8692"/>
                </a:cubicBezTo>
                <a:cubicBezTo>
                  <a:pt x="1917" y="8799"/>
                  <a:pt x="1798" y="8882"/>
                  <a:pt x="1727" y="8989"/>
                </a:cubicBezTo>
                <a:cubicBezTo>
                  <a:pt x="1524" y="9275"/>
                  <a:pt x="1405" y="9597"/>
                  <a:pt x="1322" y="9942"/>
                </a:cubicBezTo>
                <a:cubicBezTo>
                  <a:pt x="1250" y="10168"/>
                  <a:pt x="1119" y="10382"/>
                  <a:pt x="1036" y="10621"/>
                </a:cubicBezTo>
                <a:cubicBezTo>
                  <a:pt x="965" y="10859"/>
                  <a:pt x="881" y="11109"/>
                  <a:pt x="869" y="11359"/>
                </a:cubicBezTo>
                <a:cubicBezTo>
                  <a:pt x="857" y="11597"/>
                  <a:pt x="667" y="11752"/>
                  <a:pt x="643" y="11990"/>
                </a:cubicBezTo>
                <a:cubicBezTo>
                  <a:pt x="595" y="12442"/>
                  <a:pt x="441" y="12883"/>
                  <a:pt x="334" y="13335"/>
                </a:cubicBezTo>
                <a:cubicBezTo>
                  <a:pt x="238" y="13764"/>
                  <a:pt x="203" y="14216"/>
                  <a:pt x="119" y="14657"/>
                </a:cubicBezTo>
                <a:cubicBezTo>
                  <a:pt x="36" y="15145"/>
                  <a:pt x="36" y="15645"/>
                  <a:pt x="24" y="16145"/>
                </a:cubicBezTo>
                <a:cubicBezTo>
                  <a:pt x="24" y="16467"/>
                  <a:pt x="119" y="16788"/>
                  <a:pt x="95" y="17098"/>
                </a:cubicBezTo>
                <a:cubicBezTo>
                  <a:pt x="72" y="17395"/>
                  <a:pt x="203" y="17705"/>
                  <a:pt x="24" y="17991"/>
                </a:cubicBezTo>
                <a:cubicBezTo>
                  <a:pt x="0" y="18026"/>
                  <a:pt x="48" y="18145"/>
                  <a:pt x="95" y="18181"/>
                </a:cubicBezTo>
                <a:cubicBezTo>
                  <a:pt x="214" y="18276"/>
                  <a:pt x="143" y="18395"/>
                  <a:pt x="167" y="18514"/>
                </a:cubicBezTo>
                <a:cubicBezTo>
                  <a:pt x="286" y="18967"/>
                  <a:pt x="226" y="19467"/>
                  <a:pt x="429" y="19919"/>
                </a:cubicBezTo>
                <a:cubicBezTo>
                  <a:pt x="560" y="20217"/>
                  <a:pt x="655" y="20562"/>
                  <a:pt x="715" y="20896"/>
                </a:cubicBezTo>
                <a:cubicBezTo>
                  <a:pt x="762" y="21193"/>
                  <a:pt x="1024" y="21408"/>
                  <a:pt x="1024" y="21717"/>
                </a:cubicBezTo>
                <a:cubicBezTo>
                  <a:pt x="1286" y="21812"/>
                  <a:pt x="1215" y="22086"/>
                  <a:pt x="1334" y="22253"/>
                </a:cubicBezTo>
                <a:cubicBezTo>
                  <a:pt x="1393" y="22336"/>
                  <a:pt x="1393" y="22467"/>
                  <a:pt x="1441" y="22551"/>
                </a:cubicBezTo>
                <a:cubicBezTo>
                  <a:pt x="1643" y="22860"/>
                  <a:pt x="1869" y="23146"/>
                  <a:pt x="2048" y="23467"/>
                </a:cubicBezTo>
                <a:cubicBezTo>
                  <a:pt x="2215" y="23777"/>
                  <a:pt x="2620" y="23908"/>
                  <a:pt x="2691" y="24301"/>
                </a:cubicBezTo>
                <a:cubicBezTo>
                  <a:pt x="2691" y="24313"/>
                  <a:pt x="2774" y="24325"/>
                  <a:pt x="2810" y="24337"/>
                </a:cubicBezTo>
                <a:cubicBezTo>
                  <a:pt x="2905" y="24384"/>
                  <a:pt x="3036" y="24408"/>
                  <a:pt x="3072" y="24479"/>
                </a:cubicBezTo>
                <a:cubicBezTo>
                  <a:pt x="3251" y="24825"/>
                  <a:pt x="3453" y="25122"/>
                  <a:pt x="3882" y="25134"/>
                </a:cubicBezTo>
                <a:cubicBezTo>
                  <a:pt x="3917" y="25134"/>
                  <a:pt x="3965" y="25218"/>
                  <a:pt x="3965" y="25265"/>
                </a:cubicBezTo>
                <a:cubicBezTo>
                  <a:pt x="3965" y="25420"/>
                  <a:pt x="4036" y="25456"/>
                  <a:pt x="4179" y="25503"/>
                </a:cubicBezTo>
                <a:cubicBezTo>
                  <a:pt x="4394" y="25587"/>
                  <a:pt x="4560" y="25753"/>
                  <a:pt x="4775" y="25849"/>
                </a:cubicBezTo>
                <a:cubicBezTo>
                  <a:pt x="4953" y="25944"/>
                  <a:pt x="5156" y="25980"/>
                  <a:pt x="5346" y="26039"/>
                </a:cubicBezTo>
                <a:cubicBezTo>
                  <a:pt x="5370" y="26051"/>
                  <a:pt x="5406" y="26075"/>
                  <a:pt x="5429" y="26099"/>
                </a:cubicBezTo>
                <a:cubicBezTo>
                  <a:pt x="5417" y="26146"/>
                  <a:pt x="5417" y="26206"/>
                  <a:pt x="5417" y="26218"/>
                </a:cubicBezTo>
                <a:cubicBezTo>
                  <a:pt x="5620" y="26289"/>
                  <a:pt x="5834" y="26337"/>
                  <a:pt x="6037" y="26432"/>
                </a:cubicBezTo>
                <a:cubicBezTo>
                  <a:pt x="6334" y="26563"/>
                  <a:pt x="6680" y="26587"/>
                  <a:pt x="6989" y="26765"/>
                </a:cubicBezTo>
                <a:cubicBezTo>
                  <a:pt x="7156" y="26849"/>
                  <a:pt x="7418" y="26825"/>
                  <a:pt x="7620" y="26944"/>
                </a:cubicBezTo>
                <a:cubicBezTo>
                  <a:pt x="7690" y="26899"/>
                  <a:pt x="7757" y="26882"/>
                  <a:pt x="7823" y="26882"/>
                </a:cubicBezTo>
                <a:cubicBezTo>
                  <a:pt x="8017" y="26882"/>
                  <a:pt x="8199" y="27027"/>
                  <a:pt x="8394" y="27027"/>
                </a:cubicBezTo>
                <a:cubicBezTo>
                  <a:pt x="8644" y="27027"/>
                  <a:pt x="8918" y="27039"/>
                  <a:pt x="9144" y="27123"/>
                </a:cubicBezTo>
                <a:cubicBezTo>
                  <a:pt x="9185" y="27140"/>
                  <a:pt x="9220" y="27147"/>
                  <a:pt x="9251" y="27147"/>
                </a:cubicBezTo>
                <a:cubicBezTo>
                  <a:pt x="9367" y="27147"/>
                  <a:pt x="9431" y="27051"/>
                  <a:pt x="9525" y="27051"/>
                </a:cubicBezTo>
                <a:cubicBezTo>
                  <a:pt x="9528" y="27051"/>
                  <a:pt x="9532" y="27051"/>
                  <a:pt x="9535" y="27051"/>
                </a:cubicBezTo>
                <a:cubicBezTo>
                  <a:pt x="9615" y="27051"/>
                  <a:pt x="9697" y="27146"/>
                  <a:pt x="9793" y="27146"/>
                </a:cubicBezTo>
                <a:cubicBezTo>
                  <a:pt x="9835" y="27146"/>
                  <a:pt x="9881" y="27128"/>
                  <a:pt x="9930" y="27075"/>
                </a:cubicBezTo>
                <a:cubicBezTo>
                  <a:pt x="9962" y="27043"/>
                  <a:pt x="10057" y="27033"/>
                  <a:pt x="10117" y="27033"/>
                </a:cubicBezTo>
                <a:cubicBezTo>
                  <a:pt x="10147" y="27033"/>
                  <a:pt x="10168" y="27035"/>
                  <a:pt x="10168" y="27039"/>
                </a:cubicBezTo>
                <a:cubicBezTo>
                  <a:pt x="10202" y="27125"/>
                  <a:pt x="10236" y="27154"/>
                  <a:pt x="10269" y="27154"/>
                </a:cubicBezTo>
                <a:cubicBezTo>
                  <a:pt x="10334" y="27154"/>
                  <a:pt x="10400" y="27047"/>
                  <a:pt x="10474" y="27047"/>
                </a:cubicBezTo>
                <a:cubicBezTo>
                  <a:pt x="10495" y="27047"/>
                  <a:pt x="10515" y="27055"/>
                  <a:pt x="10537" y="27075"/>
                </a:cubicBezTo>
                <a:cubicBezTo>
                  <a:pt x="10454" y="27170"/>
                  <a:pt x="10466" y="27313"/>
                  <a:pt x="10287" y="27396"/>
                </a:cubicBezTo>
                <a:cubicBezTo>
                  <a:pt x="10192" y="27444"/>
                  <a:pt x="10204" y="27694"/>
                  <a:pt x="10120" y="27813"/>
                </a:cubicBezTo>
                <a:cubicBezTo>
                  <a:pt x="10037" y="27920"/>
                  <a:pt x="9906" y="28004"/>
                  <a:pt x="9775" y="28039"/>
                </a:cubicBezTo>
                <a:cubicBezTo>
                  <a:pt x="9549" y="28123"/>
                  <a:pt x="9406" y="28242"/>
                  <a:pt x="9382" y="28492"/>
                </a:cubicBezTo>
                <a:cubicBezTo>
                  <a:pt x="9382" y="28563"/>
                  <a:pt x="9358" y="28623"/>
                  <a:pt x="9347" y="28706"/>
                </a:cubicBezTo>
                <a:cubicBezTo>
                  <a:pt x="9251" y="28658"/>
                  <a:pt x="9168" y="28635"/>
                  <a:pt x="9097" y="28599"/>
                </a:cubicBezTo>
                <a:cubicBezTo>
                  <a:pt x="8966" y="28837"/>
                  <a:pt x="8846" y="29063"/>
                  <a:pt x="8942" y="29361"/>
                </a:cubicBezTo>
                <a:cubicBezTo>
                  <a:pt x="8811" y="29301"/>
                  <a:pt x="8739" y="29266"/>
                  <a:pt x="8656" y="29218"/>
                </a:cubicBezTo>
                <a:cubicBezTo>
                  <a:pt x="8644" y="29313"/>
                  <a:pt x="8620" y="29397"/>
                  <a:pt x="8608" y="29492"/>
                </a:cubicBezTo>
                <a:cubicBezTo>
                  <a:pt x="8525" y="29444"/>
                  <a:pt x="8465" y="29409"/>
                  <a:pt x="8346" y="29325"/>
                </a:cubicBezTo>
                <a:lnTo>
                  <a:pt x="8346" y="29325"/>
                </a:lnTo>
                <a:cubicBezTo>
                  <a:pt x="8370" y="29575"/>
                  <a:pt x="8311" y="29754"/>
                  <a:pt x="8096" y="29813"/>
                </a:cubicBezTo>
                <a:cubicBezTo>
                  <a:pt x="8180" y="30099"/>
                  <a:pt x="7989" y="30123"/>
                  <a:pt x="7787" y="30182"/>
                </a:cubicBezTo>
                <a:cubicBezTo>
                  <a:pt x="7596" y="30218"/>
                  <a:pt x="7489" y="30421"/>
                  <a:pt x="7430" y="30659"/>
                </a:cubicBezTo>
                <a:cubicBezTo>
                  <a:pt x="7394" y="30766"/>
                  <a:pt x="7358" y="30909"/>
                  <a:pt x="7287" y="30933"/>
                </a:cubicBezTo>
                <a:cubicBezTo>
                  <a:pt x="7037" y="31016"/>
                  <a:pt x="7049" y="31266"/>
                  <a:pt x="6941" y="31433"/>
                </a:cubicBezTo>
                <a:cubicBezTo>
                  <a:pt x="6775" y="31683"/>
                  <a:pt x="6870" y="31933"/>
                  <a:pt x="7001" y="32171"/>
                </a:cubicBezTo>
                <a:cubicBezTo>
                  <a:pt x="7060" y="32269"/>
                  <a:pt x="7332" y="32376"/>
                  <a:pt x="7491" y="32376"/>
                </a:cubicBezTo>
                <a:cubicBezTo>
                  <a:pt x="7524" y="32376"/>
                  <a:pt x="7552" y="32372"/>
                  <a:pt x="7573" y="32361"/>
                </a:cubicBezTo>
                <a:cubicBezTo>
                  <a:pt x="7573" y="32290"/>
                  <a:pt x="7561" y="32218"/>
                  <a:pt x="7561" y="32123"/>
                </a:cubicBezTo>
                <a:cubicBezTo>
                  <a:pt x="7870" y="32099"/>
                  <a:pt x="7989" y="31849"/>
                  <a:pt x="8180" y="31671"/>
                </a:cubicBezTo>
                <a:cubicBezTo>
                  <a:pt x="8513" y="31325"/>
                  <a:pt x="8716" y="30873"/>
                  <a:pt x="9120" y="30599"/>
                </a:cubicBezTo>
                <a:cubicBezTo>
                  <a:pt x="9287" y="30492"/>
                  <a:pt x="9287" y="30206"/>
                  <a:pt x="9537" y="30159"/>
                </a:cubicBezTo>
                <a:cubicBezTo>
                  <a:pt x="9525" y="29778"/>
                  <a:pt x="9966" y="29742"/>
                  <a:pt x="10073" y="29420"/>
                </a:cubicBezTo>
                <a:cubicBezTo>
                  <a:pt x="10156" y="29194"/>
                  <a:pt x="10454" y="29051"/>
                  <a:pt x="10609" y="28849"/>
                </a:cubicBezTo>
                <a:cubicBezTo>
                  <a:pt x="10751" y="28647"/>
                  <a:pt x="11085" y="28623"/>
                  <a:pt x="11085" y="28289"/>
                </a:cubicBezTo>
                <a:cubicBezTo>
                  <a:pt x="11085" y="28266"/>
                  <a:pt x="11156" y="28218"/>
                  <a:pt x="11204" y="28206"/>
                </a:cubicBezTo>
                <a:cubicBezTo>
                  <a:pt x="11549" y="28051"/>
                  <a:pt x="11764" y="27730"/>
                  <a:pt x="12061" y="27539"/>
                </a:cubicBezTo>
                <a:cubicBezTo>
                  <a:pt x="12502" y="27277"/>
                  <a:pt x="12490" y="26932"/>
                  <a:pt x="12383" y="26515"/>
                </a:cubicBezTo>
                <a:cubicBezTo>
                  <a:pt x="12347" y="26420"/>
                  <a:pt x="12359" y="26313"/>
                  <a:pt x="12347" y="26301"/>
                </a:cubicBezTo>
                <a:cubicBezTo>
                  <a:pt x="12192" y="26242"/>
                  <a:pt x="12049" y="26230"/>
                  <a:pt x="11990" y="26158"/>
                </a:cubicBezTo>
                <a:cubicBezTo>
                  <a:pt x="11859" y="25968"/>
                  <a:pt x="11716" y="25777"/>
                  <a:pt x="11513" y="25670"/>
                </a:cubicBezTo>
                <a:cubicBezTo>
                  <a:pt x="11180" y="25491"/>
                  <a:pt x="11037" y="25146"/>
                  <a:pt x="10787" y="24908"/>
                </a:cubicBezTo>
                <a:cubicBezTo>
                  <a:pt x="10418" y="24563"/>
                  <a:pt x="10013" y="24277"/>
                  <a:pt x="9811" y="23777"/>
                </a:cubicBezTo>
                <a:cubicBezTo>
                  <a:pt x="9763" y="23670"/>
                  <a:pt x="9668" y="23479"/>
                  <a:pt x="9525" y="23408"/>
                </a:cubicBezTo>
                <a:cubicBezTo>
                  <a:pt x="9287" y="23289"/>
                  <a:pt x="9168" y="23098"/>
                  <a:pt x="9025" y="22872"/>
                </a:cubicBezTo>
                <a:cubicBezTo>
                  <a:pt x="8727" y="22384"/>
                  <a:pt x="8537" y="21777"/>
                  <a:pt x="7799" y="21670"/>
                </a:cubicBezTo>
                <a:cubicBezTo>
                  <a:pt x="7739" y="21789"/>
                  <a:pt x="7573" y="21979"/>
                  <a:pt x="7620" y="22098"/>
                </a:cubicBezTo>
                <a:cubicBezTo>
                  <a:pt x="7715" y="22360"/>
                  <a:pt x="7632" y="22682"/>
                  <a:pt x="7906" y="22896"/>
                </a:cubicBezTo>
                <a:cubicBezTo>
                  <a:pt x="8001" y="22967"/>
                  <a:pt x="8144" y="23074"/>
                  <a:pt x="8132" y="23158"/>
                </a:cubicBezTo>
                <a:cubicBezTo>
                  <a:pt x="8084" y="23491"/>
                  <a:pt x="8382" y="23598"/>
                  <a:pt x="8513" y="23813"/>
                </a:cubicBezTo>
                <a:cubicBezTo>
                  <a:pt x="8561" y="23884"/>
                  <a:pt x="8668" y="23920"/>
                  <a:pt x="8692" y="23991"/>
                </a:cubicBezTo>
                <a:cubicBezTo>
                  <a:pt x="8763" y="24265"/>
                  <a:pt x="8954" y="24408"/>
                  <a:pt x="9168" y="24551"/>
                </a:cubicBezTo>
                <a:cubicBezTo>
                  <a:pt x="9227" y="24587"/>
                  <a:pt x="9323" y="24646"/>
                  <a:pt x="9311" y="24694"/>
                </a:cubicBezTo>
                <a:cubicBezTo>
                  <a:pt x="9287" y="24968"/>
                  <a:pt x="9549" y="25015"/>
                  <a:pt x="9668" y="25170"/>
                </a:cubicBezTo>
                <a:cubicBezTo>
                  <a:pt x="9870" y="25420"/>
                  <a:pt x="10228" y="25575"/>
                  <a:pt x="10228" y="26003"/>
                </a:cubicBezTo>
                <a:cubicBezTo>
                  <a:pt x="10135" y="26024"/>
                  <a:pt x="10034" y="26080"/>
                  <a:pt x="9940" y="26080"/>
                </a:cubicBezTo>
                <a:cubicBezTo>
                  <a:pt x="9924" y="26080"/>
                  <a:pt x="9909" y="26078"/>
                  <a:pt x="9894" y="26075"/>
                </a:cubicBezTo>
                <a:cubicBezTo>
                  <a:pt x="9775" y="26051"/>
                  <a:pt x="9668" y="25944"/>
                  <a:pt x="9561" y="25872"/>
                </a:cubicBezTo>
                <a:cubicBezTo>
                  <a:pt x="9504" y="25918"/>
                  <a:pt x="9394" y="26016"/>
                  <a:pt x="9363" y="26016"/>
                </a:cubicBezTo>
                <a:cubicBezTo>
                  <a:pt x="9361" y="26016"/>
                  <a:pt x="9360" y="26016"/>
                  <a:pt x="9358" y="26015"/>
                </a:cubicBezTo>
                <a:cubicBezTo>
                  <a:pt x="9097" y="25813"/>
                  <a:pt x="8763" y="25980"/>
                  <a:pt x="8501" y="25837"/>
                </a:cubicBezTo>
                <a:cubicBezTo>
                  <a:pt x="8431" y="25807"/>
                  <a:pt x="8336" y="25760"/>
                  <a:pt x="8286" y="25760"/>
                </a:cubicBezTo>
                <a:cubicBezTo>
                  <a:pt x="8277" y="25760"/>
                  <a:pt x="8269" y="25761"/>
                  <a:pt x="8263" y="25765"/>
                </a:cubicBezTo>
                <a:cubicBezTo>
                  <a:pt x="8185" y="25815"/>
                  <a:pt x="8121" y="25836"/>
                  <a:pt x="8068" y="25836"/>
                </a:cubicBezTo>
                <a:cubicBezTo>
                  <a:pt x="7916" y="25836"/>
                  <a:pt x="7845" y="25671"/>
                  <a:pt x="7775" y="25539"/>
                </a:cubicBezTo>
                <a:cubicBezTo>
                  <a:pt x="7703" y="25610"/>
                  <a:pt x="7656" y="25694"/>
                  <a:pt x="7608" y="25706"/>
                </a:cubicBezTo>
                <a:cubicBezTo>
                  <a:pt x="7604" y="25706"/>
                  <a:pt x="7599" y="25707"/>
                  <a:pt x="7595" y="25707"/>
                </a:cubicBezTo>
                <a:cubicBezTo>
                  <a:pt x="7511" y="25707"/>
                  <a:pt x="7484" y="25597"/>
                  <a:pt x="7370" y="25563"/>
                </a:cubicBezTo>
                <a:cubicBezTo>
                  <a:pt x="7001" y="25480"/>
                  <a:pt x="6560" y="25587"/>
                  <a:pt x="6251" y="25253"/>
                </a:cubicBezTo>
                <a:cubicBezTo>
                  <a:pt x="6203" y="25206"/>
                  <a:pt x="6084" y="25230"/>
                  <a:pt x="6001" y="25206"/>
                </a:cubicBezTo>
                <a:cubicBezTo>
                  <a:pt x="5822" y="25158"/>
                  <a:pt x="5656" y="25099"/>
                  <a:pt x="5501" y="25051"/>
                </a:cubicBezTo>
                <a:cubicBezTo>
                  <a:pt x="5501" y="24979"/>
                  <a:pt x="5513" y="24944"/>
                  <a:pt x="5513" y="24908"/>
                </a:cubicBezTo>
                <a:cubicBezTo>
                  <a:pt x="5513" y="24860"/>
                  <a:pt x="5513" y="24825"/>
                  <a:pt x="5525" y="24753"/>
                </a:cubicBezTo>
                <a:lnTo>
                  <a:pt x="5525" y="24753"/>
                </a:lnTo>
                <a:cubicBezTo>
                  <a:pt x="5413" y="24772"/>
                  <a:pt x="5301" y="24827"/>
                  <a:pt x="5223" y="24827"/>
                </a:cubicBezTo>
                <a:cubicBezTo>
                  <a:pt x="5202" y="24827"/>
                  <a:pt x="5183" y="24823"/>
                  <a:pt x="5167" y="24813"/>
                </a:cubicBezTo>
                <a:cubicBezTo>
                  <a:pt x="4965" y="24718"/>
                  <a:pt x="4786" y="24575"/>
                  <a:pt x="4608" y="24432"/>
                </a:cubicBezTo>
                <a:cubicBezTo>
                  <a:pt x="4298" y="24194"/>
                  <a:pt x="4048" y="23884"/>
                  <a:pt x="3763" y="23634"/>
                </a:cubicBezTo>
                <a:cubicBezTo>
                  <a:pt x="3322" y="23253"/>
                  <a:pt x="2905" y="22860"/>
                  <a:pt x="2667" y="22384"/>
                </a:cubicBezTo>
                <a:cubicBezTo>
                  <a:pt x="2596" y="22384"/>
                  <a:pt x="2530" y="22389"/>
                  <a:pt x="2493" y="22389"/>
                </a:cubicBezTo>
                <a:cubicBezTo>
                  <a:pt x="2475" y="22389"/>
                  <a:pt x="2465" y="22388"/>
                  <a:pt x="2465" y="22384"/>
                </a:cubicBezTo>
                <a:cubicBezTo>
                  <a:pt x="2441" y="22265"/>
                  <a:pt x="2453" y="22027"/>
                  <a:pt x="2405" y="22015"/>
                </a:cubicBezTo>
                <a:cubicBezTo>
                  <a:pt x="2227" y="21967"/>
                  <a:pt x="2358" y="21765"/>
                  <a:pt x="2227" y="21705"/>
                </a:cubicBezTo>
                <a:cubicBezTo>
                  <a:pt x="2036" y="21622"/>
                  <a:pt x="2060" y="21479"/>
                  <a:pt x="2084" y="21312"/>
                </a:cubicBezTo>
                <a:cubicBezTo>
                  <a:pt x="2084" y="21277"/>
                  <a:pt x="1977" y="21193"/>
                  <a:pt x="1929" y="21193"/>
                </a:cubicBezTo>
                <a:cubicBezTo>
                  <a:pt x="1918" y="21194"/>
                  <a:pt x="1907" y="21195"/>
                  <a:pt x="1897" y="21195"/>
                </a:cubicBezTo>
                <a:cubicBezTo>
                  <a:pt x="1772" y="21195"/>
                  <a:pt x="1761" y="21125"/>
                  <a:pt x="1750" y="21015"/>
                </a:cubicBezTo>
                <a:cubicBezTo>
                  <a:pt x="1738" y="20860"/>
                  <a:pt x="1691" y="20717"/>
                  <a:pt x="1667" y="20562"/>
                </a:cubicBezTo>
                <a:cubicBezTo>
                  <a:pt x="1607" y="20265"/>
                  <a:pt x="1477" y="19991"/>
                  <a:pt x="1405" y="19717"/>
                </a:cubicBezTo>
                <a:cubicBezTo>
                  <a:pt x="1357" y="19515"/>
                  <a:pt x="1381" y="19264"/>
                  <a:pt x="1286" y="19074"/>
                </a:cubicBezTo>
                <a:cubicBezTo>
                  <a:pt x="1179" y="18872"/>
                  <a:pt x="1357" y="18598"/>
                  <a:pt x="1119" y="18431"/>
                </a:cubicBezTo>
                <a:cubicBezTo>
                  <a:pt x="1107" y="18419"/>
                  <a:pt x="1131" y="18312"/>
                  <a:pt x="1155" y="18300"/>
                </a:cubicBezTo>
                <a:cubicBezTo>
                  <a:pt x="1441" y="18205"/>
                  <a:pt x="1250" y="18086"/>
                  <a:pt x="1179" y="17967"/>
                </a:cubicBezTo>
                <a:cubicBezTo>
                  <a:pt x="1155" y="17919"/>
                  <a:pt x="1084" y="17836"/>
                  <a:pt x="1096" y="17824"/>
                </a:cubicBezTo>
                <a:cubicBezTo>
                  <a:pt x="1238" y="17657"/>
                  <a:pt x="1048" y="17443"/>
                  <a:pt x="1131" y="17324"/>
                </a:cubicBezTo>
                <a:cubicBezTo>
                  <a:pt x="1274" y="17098"/>
                  <a:pt x="1119" y="16967"/>
                  <a:pt x="1084" y="16788"/>
                </a:cubicBezTo>
                <a:cubicBezTo>
                  <a:pt x="1060" y="16728"/>
                  <a:pt x="1131" y="16657"/>
                  <a:pt x="1155" y="16597"/>
                </a:cubicBezTo>
                <a:cubicBezTo>
                  <a:pt x="1167" y="16550"/>
                  <a:pt x="1191" y="16502"/>
                  <a:pt x="1179" y="16478"/>
                </a:cubicBezTo>
                <a:cubicBezTo>
                  <a:pt x="1143" y="16371"/>
                  <a:pt x="1072" y="16264"/>
                  <a:pt x="1036" y="16157"/>
                </a:cubicBezTo>
                <a:cubicBezTo>
                  <a:pt x="941" y="15955"/>
                  <a:pt x="1179" y="16002"/>
                  <a:pt x="1250" y="15895"/>
                </a:cubicBezTo>
                <a:cubicBezTo>
                  <a:pt x="1179" y="15800"/>
                  <a:pt x="1119" y="15693"/>
                  <a:pt x="1060" y="15609"/>
                </a:cubicBezTo>
                <a:cubicBezTo>
                  <a:pt x="1262" y="15026"/>
                  <a:pt x="1369" y="14454"/>
                  <a:pt x="1215" y="13895"/>
                </a:cubicBezTo>
                <a:cubicBezTo>
                  <a:pt x="1322" y="13847"/>
                  <a:pt x="1381" y="13835"/>
                  <a:pt x="1453" y="13800"/>
                </a:cubicBezTo>
                <a:cubicBezTo>
                  <a:pt x="1226" y="13347"/>
                  <a:pt x="1405" y="12978"/>
                  <a:pt x="1679" y="12657"/>
                </a:cubicBezTo>
                <a:cubicBezTo>
                  <a:pt x="1596" y="12597"/>
                  <a:pt x="1536" y="12549"/>
                  <a:pt x="1477" y="12514"/>
                </a:cubicBezTo>
                <a:cubicBezTo>
                  <a:pt x="1596" y="12371"/>
                  <a:pt x="1691" y="12287"/>
                  <a:pt x="1738" y="12180"/>
                </a:cubicBezTo>
                <a:cubicBezTo>
                  <a:pt x="1774" y="12073"/>
                  <a:pt x="1738" y="11930"/>
                  <a:pt x="1774" y="11823"/>
                </a:cubicBezTo>
                <a:cubicBezTo>
                  <a:pt x="1834" y="11656"/>
                  <a:pt x="1941" y="11514"/>
                  <a:pt x="1988" y="11347"/>
                </a:cubicBezTo>
                <a:cubicBezTo>
                  <a:pt x="2036" y="11168"/>
                  <a:pt x="2143" y="11002"/>
                  <a:pt x="2072" y="10775"/>
                </a:cubicBezTo>
                <a:cubicBezTo>
                  <a:pt x="2024" y="10668"/>
                  <a:pt x="2417" y="10680"/>
                  <a:pt x="2250" y="10430"/>
                </a:cubicBezTo>
                <a:cubicBezTo>
                  <a:pt x="2560" y="10216"/>
                  <a:pt x="2429" y="9763"/>
                  <a:pt x="2750" y="9537"/>
                </a:cubicBezTo>
                <a:cubicBezTo>
                  <a:pt x="2905" y="9418"/>
                  <a:pt x="2941" y="9132"/>
                  <a:pt x="3024" y="8930"/>
                </a:cubicBezTo>
                <a:cubicBezTo>
                  <a:pt x="2953" y="8894"/>
                  <a:pt x="2893" y="8870"/>
                  <a:pt x="2822" y="8835"/>
                </a:cubicBezTo>
                <a:cubicBezTo>
                  <a:pt x="3465" y="8346"/>
                  <a:pt x="3465" y="8346"/>
                  <a:pt x="3382" y="7775"/>
                </a:cubicBezTo>
                <a:lnTo>
                  <a:pt x="3382" y="7775"/>
                </a:lnTo>
                <a:cubicBezTo>
                  <a:pt x="3453" y="7811"/>
                  <a:pt x="3524" y="7846"/>
                  <a:pt x="3632" y="7906"/>
                </a:cubicBezTo>
                <a:cubicBezTo>
                  <a:pt x="3751" y="7632"/>
                  <a:pt x="3870" y="7370"/>
                  <a:pt x="4013" y="7108"/>
                </a:cubicBezTo>
                <a:cubicBezTo>
                  <a:pt x="4155" y="6834"/>
                  <a:pt x="4322" y="6572"/>
                  <a:pt x="4513" y="6263"/>
                </a:cubicBezTo>
                <a:cubicBezTo>
                  <a:pt x="4644" y="6263"/>
                  <a:pt x="4763" y="6168"/>
                  <a:pt x="4846" y="5953"/>
                </a:cubicBezTo>
                <a:cubicBezTo>
                  <a:pt x="4929" y="5763"/>
                  <a:pt x="5060" y="5560"/>
                  <a:pt x="5215" y="5441"/>
                </a:cubicBezTo>
                <a:cubicBezTo>
                  <a:pt x="5406" y="5287"/>
                  <a:pt x="5394" y="5132"/>
                  <a:pt x="5322" y="4929"/>
                </a:cubicBezTo>
                <a:lnTo>
                  <a:pt x="5322" y="4929"/>
                </a:lnTo>
                <a:cubicBezTo>
                  <a:pt x="5444" y="4953"/>
                  <a:pt x="5534" y="4967"/>
                  <a:pt x="5600" y="4967"/>
                </a:cubicBezTo>
                <a:cubicBezTo>
                  <a:pt x="5703" y="4967"/>
                  <a:pt x="5748" y="4933"/>
                  <a:pt x="5763" y="4846"/>
                </a:cubicBezTo>
                <a:cubicBezTo>
                  <a:pt x="5822" y="4525"/>
                  <a:pt x="6037" y="4358"/>
                  <a:pt x="6251" y="4179"/>
                </a:cubicBezTo>
                <a:cubicBezTo>
                  <a:pt x="6358" y="4084"/>
                  <a:pt x="6477" y="4001"/>
                  <a:pt x="6537" y="3882"/>
                </a:cubicBezTo>
                <a:cubicBezTo>
                  <a:pt x="6691" y="3548"/>
                  <a:pt x="6977" y="3346"/>
                  <a:pt x="7263" y="3120"/>
                </a:cubicBezTo>
                <a:cubicBezTo>
                  <a:pt x="7489" y="2941"/>
                  <a:pt x="7763" y="2774"/>
                  <a:pt x="7858" y="2453"/>
                </a:cubicBezTo>
                <a:cubicBezTo>
                  <a:pt x="7882" y="2393"/>
                  <a:pt x="7977" y="2346"/>
                  <a:pt x="8049" y="2310"/>
                </a:cubicBezTo>
                <a:cubicBezTo>
                  <a:pt x="8108" y="2262"/>
                  <a:pt x="8204" y="2250"/>
                  <a:pt x="8263" y="2203"/>
                </a:cubicBezTo>
                <a:cubicBezTo>
                  <a:pt x="8704" y="1846"/>
                  <a:pt x="9144" y="1477"/>
                  <a:pt x="9585" y="1107"/>
                </a:cubicBezTo>
                <a:cubicBezTo>
                  <a:pt x="9595" y="1101"/>
                  <a:pt x="9607" y="1099"/>
                  <a:pt x="9621" y="1099"/>
                </a:cubicBezTo>
                <a:cubicBezTo>
                  <a:pt x="9644" y="1099"/>
                  <a:pt x="9671" y="1104"/>
                  <a:pt x="9696" y="1104"/>
                </a:cubicBezTo>
                <a:cubicBezTo>
                  <a:pt x="9711" y="1104"/>
                  <a:pt x="9726" y="1102"/>
                  <a:pt x="9739" y="1096"/>
                </a:cubicBezTo>
                <a:cubicBezTo>
                  <a:pt x="9989" y="977"/>
                  <a:pt x="10251" y="834"/>
                  <a:pt x="10513" y="703"/>
                </a:cubicBezTo>
                <a:cubicBezTo>
                  <a:pt x="10430" y="155"/>
                  <a:pt x="9930" y="191"/>
                  <a:pt x="96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p11"/>
          <p:cNvSpPr/>
          <p:nvPr/>
        </p:nvSpPr>
        <p:spPr>
          <a:xfrm flipH="1" rot="-5400000">
            <a:off x="2632250" y="2390120"/>
            <a:ext cx="490361" cy="864761"/>
          </a:xfrm>
          <a:custGeom>
            <a:rect b="b" l="l" r="r" t="t"/>
            <a:pathLst>
              <a:path extrusionOk="0" h="44222" w="25076">
                <a:moveTo>
                  <a:pt x="17729" y="1"/>
                </a:moveTo>
                <a:cubicBezTo>
                  <a:pt x="17694" y="1"/>
                  <a:pt x="17658" y="13"/>
                  <a:pt x="17598" y="13"/>
                </a:cubicBezTo>
                <a:cubicBezTo>
                  <a:pt x="17551" y="120"/>
                  <a:pt x="17491" y="227"/>
                  <a:pt x="17455" y="311"/>
                </a:cubicBezTo>
                <a:cubicBezTo>
                  <a:pt x="17717" y="811"/>
                  <a:pt x="17956" y="1287"/>
                  <a:pt x="18539" y="1418"/>
                </a:cubicBezTo>
                <a:cubicBezTo>
                  <a:pt x="18587" y="1430"/>
                  <a:pt x="18610" y="1525"/>
                  <a:pt x="18658" y="1561"/>
                </a:cubicBezTo>
                <a:cubicBezTo>
                  <a:pt x="18848" y="1680"/>
                  <a:pt x="19039" y="1799"/>
                  <a:pt x="19218" y="1954"/>
                </a:cubicBezTo>
                <a:cubicBezTo>
                  <a:pt x="19313" y="2049"/>
                  <a:pt x="19527" y="1930"/>
                  <a:pt x="19575" y="2204"/>
                </a:cubicBezTo>
                <a:cubicBezTo>
                  <a:pt x="19587" y="2299"/>
                  <a:pt x="19920" y="2311"/>
                  <a:pt x="20075" y="2406"/>
                </a:cubicBezTo>
                <a:cubicBezTo>
                  <a:pt x="20480" y="2656"/>
                  <a:pt x="20801" y="3037"/>
                  <a:pt x="21313" y="3120"/>
                </a:cubicBezTo>
                <a:cubicBezTo>
                  <a:pt x="21396" y="3132"/>
                  <a:pt x="21468" y="3180"/>
                  <a:pt x="21539" y="3216"/>
                </a:cubicBezTo>
                <a:cubicBezTo>
                  <a:pt x="21742" y="3323"/>
                  <a:pt x="21932" y="3442"/>
                  <a:pt x="22123" y="3561"/>
                </a:cubicBezTo>
                <a:cubicBezTo>
                  <a:pt x="22016" y="3609"/>
                  <a:pt x="21896" y="3668"/>
                  <a:pt x="21766" y="3716"/>
                </a:cubicBezTo>
                <a:cubicBezTo>
                  <a:pt x="21670" y="3632"/>
                  <a:pt x="21587" y="3561"/>
                  <a:pt x="21575" y="3549"/>
                </a:cubicBezTo>
                <a:cubicBezTo>
                  <a:pt x="21313" y="3644"/>
                  <a:pt x="21015" y="3680"/>
                  <a:pt x="20896" y="3835"/>
                </a:cubicBezTo>
                <a:cubicBezTo>
                  <a:pt x="20731" y="4061"/>
                  <a:pt x="20540" y="4135"/>
                  <a:pt x="20329" y="4135"/>
                </a:cubicBezTo>
                <a:cubicBezTo>
                  <a:pt x="20251" y="4135"/>
                  <a:pt x="20170" y="4125"/>
                  <a:pt x="20087" y="4109"/>
                </a:cubicBezTo>
                <a:cubicBezTo>
                  <a:pt x="20043" y="4100"/>
                  <a:pt x="20002" y="4096"/>
                  <a:pt x="19962" y="4096"/>
                </a:cubicBezTo>
                <a:cubicBezTo>
                  <a:pt x="19734" y="4096"/>
                  <a:pt x="19578" y="4235"/>
                  <a:pt x="19456" y="4418"/>
                </a:cubicBezTo>
                <a:cubicBezTo>
                  <a:pt x="19301" y="4291"/>
                  <a:pt x="19179" y="4226"/>
                  <a:pt x="19071" y="4226"/>
                </a:cubicBezTo>
                <a:cubicBezTo>
                  <a:pt x="18907" y="4226"/>
                  <a:pt x="18776" y="4380"/>
                  <a:pt x="18610" y="4704"/>
                </a:cubicBezTo>
                <a:cubicBezTo>
                  <a:pt x="18400" y="4570"/>
                  <a:pt x="18282" y="4494"/>
                  <a:pt x="18195" y="4494"/>
                </a:cubicBezTo>
                <a:cubicBezTo>
                  <a:pt x="18081" y="4494"/>
                  <a:pt x="18021" y="4626"/>
                  <a:pt x="17872" y="4930"/>
                </a:cubicBezTo>
                <a:cubicBezTo>
                  <a:pt x="17848" y="4978"/>
                  <a:pt x="17801" y="5025"/>
                  <a:pt x="17741" y="5109"/>
                </a:cubicBezTo>
                <a:cubicBezTo>
                  <a:pt x="17646" y="5013"/>
                  <a:pt x="17563" y="4930"/>
                  <a:pt x="17503" y="4871"/>
                </a:cubicBezTo>
                <a:cubicBezTo>
                  <a:pt x="17061" y="4871"/>
                  <a:pt x="16804" y="5337"/>
                  <a:pt x="16388" y="5337"/>
                </a:cubicBezTo>
                <a:cubicBezTo>
                  <a:pt x="16334" y="5337"/>
                  <a:pt x="16277" y="5329"/>
                  <a:pt x="16217" y="5311"/>
                </a:cubicBezTo>
                <a:cubicBezTo>
                  <a:pt x="16170" y="5442"/>
                  <a:pt x="16134" y="5537"/>
                  <a:pt x="16086" y="5656"/>
                </a:cubicBezTo>
                <a:cubicBezTo>
                  <a:pt x="15984" y="5623"/>
                  <a:pt x="15887" y="5608"/>
                  <a:pt x="15794" y="5608"/>
                </a:cubicBezTo>
                <a:cubicBezTo>
                  <a:pt x="15551" y="5608"/>
                  <a:pt x="15334" y="5714"/>
                  <a:pt x="15110" y="5895"/>
                </a:cubicBezTo>
                <a:cubicBezTo>
                  <a:pt x="14979" y="6002"/>
                  <a:pt x="14848" y="6168"/>
                  <a:pt x="14586" y="6180"/>
                </a:cubicBezTo>
                <a:cubicBezTo>
                  <a:pt x="14312" y="6192"/>
                  <a:pt x="14050" y="6395"/>
                  <a:pt x="13765" y="6526"/>
                </a:cubicBezTo>
                <a:cubicBezTo>
                  <a:pt x="13860" y="6633"/>
                  <a:pt x="13943" y="6692"/>
                  <a:pt x="14074" y="6835"/>
                </a:cubicBezTo>
                <a:cubicBezTo>
                  <a:pt x="13749" y="6902"/>
                  <a:pt x="13497" y="6991"/>
                  <a:pt x="13250" y="6991"/>
                </a:cubicBezTo>
                <a:cubicBezTo>
                  <a:pt x="13235" y="6991"/>
                  <a:pt x="13220" y="6991"/>
                  <a:pt x="13205" y="6990"/>
                </a:cubicBezTo>
                <a:cubicBezTo>
                  <a:pt x="13200" y="6990"/>
                  <a:pt x="13196" y="6990"/>
                  <a:pt x="13192" y="6990"/>
                </a:cubicBezTo>
                <a:cubicBezTo>
                  <a:pt x="12865" y="6990"/>
                  <a:pt x="12890" y="7419"/>
                  <a:pt x="12586" y="7419"/>
                </a:cubicBezTo>
                <a:cubicBezTo>
                  <a:pt x="12582" y="7419"/>
                  <a:pt x="12578" y="7419"/>
                  <a:pt x="12574" y="7419"/>
                </a:cubicBezTo>
                <a:cubicBezTo>
                  <a:pt x="12502" y="7419"/>
                  <a:pt x="12419" y="7478"/>
                  <a:pt x="12360" y="7538"/>
                </a:cubicBezTo>
                <a:cubicBezTo>
                  <a:pt x="12110" y="7716"/>
                  <a:pt x="11764" y="7859"/>
                  <a:pt x="11657" y="8097"/>
                </a:cubicBezTo>
                <a:cubicBezTo>
                  <a:pt x="11562" y="8335"/>
                  <a:pt x="11395" y="8454"/>
                  <a:pt x="11252" y="8550"/>
                </a:cubicBezTo>
                <a:cubicBezTo>
                  <a:pt x="10967" y="8740"/>
                  <a:pt x="10705" y="8943"/>
                  <a:pt x="10502" y="9193"/>
                </a:cubicBezTo>
                <a:cubicBezTo>
                  <a:pt x="10097" y="9716"/>
                  <a:pt x="9478" y="10026"/>
                  <a:pt x="9133" y="10597"/>
                </a:cubicBezTo>
                <a:cubicBezTo>
                  <a:pt x="8728" y="10728"/>
                  <a:pt x="8633" y="11157"/>
                  <a:pt x="8347" y="11407"/>
                </a:cubicBezTo>
                <a:cubicBezTo>
                  <a:pt x="8109" y="11610"/>
                  <a:pt x="7919" y="11883"/>
                  <a:pt x="7728" y="12145"/>
                </a:cubicBezTo>
                <a:cubicBezTo>
                  <a:pt x="7549" y="12395"/>
                  <a:pt x="7395" y="12669"/>
                  <a:pt x="7204" y="12931"/>
                </a:cubicBezTo>
                <a:cubicBezTo>
                  <a:pt x="7037" y="13169"/>
                  <a:pt x="6787" y="13348"/>
                  <a:pt x="6728" y="13681"/>
                </a:cubicBezTo>
                <a:cubicBezTo>
                  <a:pt x="6692" y="13848"/>
                  <a:pt x="6406" y="13931"/>
                  <a:pt x="6299" y="14098"/>
                </a:cubicBezTo>
                <a:cubicBezTo>
                  <a:pt x="6180" y="14277"/>
                  <a:pt x="6192" y="14550"/>
                  <a:pt x="6061" y="14705"/>
                </a:cubicBezTo>
                <a:cubicBezTo>
                  <a:pt x="5811" y="14991"/>
                  <a:pt x="5597" y="15289"/>
                  <a:pt x="5442" y="15646"/>
                </a:cubicBezTo>
                <a:cubicBezTo>
                  <a:pt x="5311" y="15955"/>
                  <a:pt x="5061" y="16229"/>
                  <a:pt x="4954" y="16551"/>
                </a:cubicBezTo>
                <a:cubicBezTo>
                  <a:pt x="4787" y="17039"/>
                  <a:pt x="4370" y="17408"/>
                  <a:pt x="4347" y="17944"/>
                </a:cubicBezTo>
                <a:cubicBezTo>
                  <a:pt x="3859" y="18551"/>
                  <a:pt x="3751" y="19325"/>
                  <a:pt x="3370" y="19980"/>
                </a:cubicBezTo>
                <a:cubicBezTo>
                  <a:pt x="3525" y="20289"/>
                  <a:pt x="3168" y="20373"/>
                  <a:pt x="3097" y="20575"/>
                </a:cubicBezTo>
                <a:cubicBezTo>
                  <a:pt x="2954" y="20980"/>
                  <a:pt x="2882" y="21396"/>
                  <a:pt x="2680" y="21801"/>
                </a:cubicBezTo>
                <a:cubicBezTo>
                  <a:pt x="2477" y="22218"/>
                  <a:pt x="2370" y="22706"/>
                  <a:pt x="2204" y="23170"/>
                </a:cubicBezTo>
                <a:cubicBezTo>
                  <a:pt x="2073" y="23504"/>
                  <a:pt x="1977" y="23861"/>
                  <a:pt x="1894" y="24218"/>
                </a:cubicBezTo>
                <a:cubicBezTo>
                  <a:pt x="1799" y="24563"/>
                  <a:pt x="1799" y="24933"/>
                  <a:pt x="1632" y="25242"/>
                </a:cubicBezTo>
                <a:cubicBezTo>
                  <a:pt x="1465" y="25576"/>
                  <a:pt x="1584" y="25992"/>
                  <a:pt x="1311" y="26278"/>
                </a:cubicBezTo>
                <a:cubicBezTo>
                  <a:pt x="1251" y="26921"/>
                  <a:pt x="1120" y="27540"/>
                  <a:pt x="1001" y="28171"/>
                </a:cubicBezTo>
                <a:cubicBezTo>
                  <a:pt x="918" y="28612"/>
                  <a:pt x="620" y="29040"/>
                  <a:pt x="846" y="29528"/>
                </a:cubicBezTo>
                <a:cubicBezTo>
                  <a:pt x="632" y="29802"/>
                  <a:pt x="691" y="30100"/>
                  <a:pt x="691" y="30421"/>
                </a:cubicBezTo>
                <a:cubicBezTo>
                  <a:pt x="703" y="30838"/>
                  <a:pt x="560" y="31255"/>
                  <a:pt x="525" y="31683"/>
                </a:cubicBezTo>
                <a:cubicBezTo>
                  <a:pt x="489" y="32124"/>
                  <a:pt x="322" y="32553"/>
                  <a:pt x="418" y="33005"/>
                </a:cubicBezTo>
                <a:cubicBezTo>
                  <a:pt x="430" y="33029"/>
                  <a:pt x="418" y="33053"/>
                  <a:pt x="418" y="33065"/>
                </a:cubicBezTo>
                <a:cubicBezTo>
                  <a:pt x="358" y="33874"/>
                  <a:pt x="251" y="34672"/>
                  <a:pt x="251" y="35470"/>
                </a:cubicBezTo>
                <a:cubicBezTo>
                  <a:pt x="251" y="36255"/>
                  <a:pt x="25" y="37029"/>
                  <a:pt x="179" y="37827"/>
                </a:cubicBezTo>
                <a:cubicBezTo>
                  <a:pt x="239" y="38125"/>
                  <a:pt x="263" y="38470"/>
                  <a:pt x="203" y="38768"/>
                </a:cubicBezTo>
                <a:cubicBezTo>
                  <a:pt x="132" y="39101"/>
                  <a:pt x="1" y="39399"/>
                  <a:pt x="227" y="39708"/>
                </a:cubicBezTo>
                <a:cubicBezTo>
                  <a:pt x="84" y="40125"/>
                  <a:pt x="191" y="40542"/>
                  <a:pt x="239" y="40958"/>
                </a:cubicBezTo>
                <a:cubicBezTo>
                  <a:pt x="275" y="41363"/>
                  <a:pt x="60" y="41780"/>
                  <a:pt x="334" y="42161"/>
                </a:cubicBezTo>
                <a:cubicBezTo>
                  <a:pt x="346" y="42185"/>
                  <a:pt x="263" y="42256"/>
                  <a:pt x="251" y="42316"/>
                </a:cubicBezTo>
                <a:cubicBezTo>
                  <a:pt x="239" y="42387"/>
                  <a:pt x="215" y="42494"/>
                  <a:pt x="251" y="42518"/>
                </a:cubicBezTo>
                <a:cubicBezTo>
                  <a:pt x="394" y="42637"/>
                  <a:pt x="334" y="42768"/>
                  <a:pt x="322" y="42923"/>
                </a:cubicBezTo>
                <a:cubicBezTo>
                  <a:pt x="299" y="43185"/>
                  <a:pt x="287" y="43459"/>
                  <a:pt x="299" y="43721"/>
                </a:cubicBezTo>
                <a:cubicBezTo>
                  <a:pt x="310" y="43911"/>
                  <a:pt x="406" y="44066"/>
                  <a:pt x="620" y="44149"/>
                </a:cubicBezTo>
                <a:cubicBezTo>
                  <a:pt x="735" y="44193"/>
                  <a:pt x="815" y="44221"/>
                  <a:pt x="874" y="44221"/>
                </a:cubicBezTo>
                <a:cubicBezTo>
                  <a:pt x="975" y="44221"/>
                  <a:pt x="1016" y="44141"/>
                  <a:pt x="1061" y="43923"/>
                </a:cubicBezTo>
                <a:cubicBezTo>
                  <a:pt x="1132" y="43566"/>
                  <a:pt x="1287" y="43161"/>
                  <a:pt x="1180" y="42863"/>
                </a:cubicBezTo>
                <a:cubicBezTo>
                  <a:pt x="1025" y="42482"/>
                  <a:pt x="1227" y="42149"/>
                  <a:pt x="1144" y="41792"/>
                </a:cubicBezTo>
                <a:cubicBezTo>
                  <a:pt x="1025" y="41292"/>
                  <a:pt x="1025" y="40780"/>
                  <a:pt x="1156" y="40280"/>
                </a:cubicBezTo>
                <a:cubicBezTo>
                  <a:pt x="1192" y="40161"/>
                  <a:pt x="1239" y="40065"/>
                  <a:pt x="1144" y="39946"/>
                </a:cubicBezTo>
                <a:cubicBezTo>
                  <a:pt x="1108" y="39887"/>
                  <a:pt x="1168" y="39756"/>
                  <a:pt x="1168" y="39661"/>
                </a:cubicBezTo>
                <a:cubicBezTo>
                  <a:pt x="1168" y="39542"/>
                  <a:pt x="1156" y="39411"/>
                  <a:pt x="1132" y="39291"/>
                </a:cubicBezTo>
                <a:cubicBezTo>
                  <a:pt x="1120" y="39208"/>
                  <a:pt x="1096" y="39101"/>
                  <a:pt x="1049" y="39030"/>
                </a:cubicBezTo>
                <a:cubicBezTo>
                  <a:pt x="941" y="38815"/>
                  <a:pt x="1215" y="38875"/>
                  <a:pt x="1203" y="38791"/>
                </a:cubicBezTo>
                <a:cubicBezTo>
                  <a:pt x="1192" y="38708"/>
                  <a:pt x="1096" y="38637"/>
                  <a:pt x="1049" y="38541"/>
                </a:cubicBezTo>
                <a:cubicBezTo>
                  <a:pt x="1025" y="38518"/>
                  <a:pt x="1061" y="38470"/>
                  <a:pt x="1084" y="38434"/>
                </a:cubicBezTo>
                <a:cubicBezTo>
                  <a:pt x="1192" y="38184"/>
                  <a:pt x="1120" y="37946"/>
                  <a:pt x="1120" y="37696"/>
                </a:cubicBezTo>
                <a:cubicBezTo>
                  <a:pt x="1120" y="37387"/>
                  <a:pt x="918" y="37006"/>
                  <a:pt x="1239" y="36767"/>
                </a:cubicBezTo>
                <a:cubicBezTo>
                  <a:pt x="1215" y="36482"/>
                  <a:pt x="906" y="36279"/>
                  <a:pt x="1156" y="36005"/>
                </a:cubicBezTo>
                <a:lnTo>
                  <a:pt x="1156" y="36005"/>
                </a:lnTo>
                <a:cubicBezTo>
                  <a:pt x="1203" y="36065"/>
                  <a:pt x="1239" y="36101"/>
                  <a:pt x="1334" y="36220"/>
                </a:cubicBezTo>
                <a:cubicBezTo>
                  <a:pt x="1275" y="35946"/>
                  <a:pt x="1227" y="35755"/>
                  <a:pt x="1192" y="35577"/>
                </a:cubicBezTo>
                <a:cubicBezTo>
                  <a:pt x="1180" y="35470"/>
                  <a:pt x="1132" y="35362"/>
                  <a:pt x="1156" y="35279"/>
                </a:cubicBezTo>
                <a:cubicBezTo>
                  <a:pt x="1299" y="34803"/>
                  <a:pt x="1263" y="34803"/>
                  <a:pt x="1227" y="34339"/>
                </a:cubicBezTo>
                <a:cubicBezTo>
                  <a:pt x="1203" y="34053"/>
                  <a:pt x="1084" y="33707"/>
                  <a:pt x="1370" y="33457"/>
                </a:cubicBezTo>
                <a:cubicBezTo>
                  <a:pt x="1406" y="33434"/>
                  <a:pt x="1442" y="33338"/>
                  <a:pt x="1430" y="33315"/>
                </a:cubicBezTo>
                <a:cubicBezTo>
                  <a:pt x="1215" y="33088"/>
                  <a:pt x="1525" y="32898"/>
                  <a:pt x="1477" y="32684"/>
                </a:cubicBezTo>
                <a:cubicBezTo>
                  <a:pt x="1394" y="32648"/>
                  <a:pt x="1322" y="32624"/>
                  <a:pt x="1227" y="32588"/>
                </a:cubicBezTo>
                <a:cubicBezTo>
                  <a:pt x="1275" y="32410"/>
                  <a:pt x="1275" y="32183"/>
                  <a:pt x="1382" y="32112"/>
                </a:cubicBezTo>
                <a:cubicBezTo>
                  <a:pt x="1680" y="31886"/>
                  <a:pt x="1596" y="31636"/>
                  <a:pt x="1573" y="31326"/>
                </a:cubicBezTo>
                <a:cubicBezTo>
                  <a:pt x="1537" y="30921"/>
                  <a:pt x="1596" y="30493"/>
                  <a:pt x="1644" y="30088"/>
                </a:cubicBezTo>
                <a:cubicBezTo>
                  <a:pt x="1680" y="29790"/>
                  <a:pt x="1751" y="29505"/>
                  <a:pt x="1787" y="29219"/>
                </a:cubicBezTo>
                <a:cubicBezTo>
                  <a:pt x="1811" y="29076"/>
                  <a:pt x="1727" y="28885"/>
                  <a:pt x="1799" y="28790"/>
                </a:cubicBezTo>
                <a:cubicBezTo>
                  <a:pt x="2096" y="28397"/>
                  <a:pt x="2037" y="27945"/>
                  <a:pt x="2108" y="27504"/>
                </a:cubicBezTo>
                <a:cubicBezTo>
                  <a:pt x="2132" y="27338"/>
                  <a:pt x="2120" y="27147"/>
                  <a:pt x="2287" y="26969"/>
                </a:cubicBezTo>
                <a:cubicBezTo>
                  <a:pt x="2465" y="26766"/>
                  <a:pt x="2346" y="26373"/>
                  <a:pt x="2430" y="26135"/>
                </a:cubicBezTo>
                <a:cubicBezTo>
                  <a:pt x="2525" y="25873"/>
                  <a:pt x="2394" y="25516"/>
                  <a:pt x="2716" y="25349"/>
                </a:cubicBezTo>
                <a:cubicBezTo>
                  <a:pt x="2561" y="25004"/>
                  <a:pt x="2846" y="24778"/>
                  <a:pt x="2906" y="24492"/>
                </a:cubicBezTo>
                <a:cubicBezTo>
                  <a:pt x="3025" y="23992"/>
                  <a:pt x="3192" y="23516"/>
                  <a:pt x="3323" y="23016"/>
                </a:cubicBezTo>
                <a:cubicBezTo>
                  <a:pt x="3430" y="22611"/>
                  <a:pt x="3513" y="22206"/>
                  <a:pt x="3918" y="21944"/>
                </a:cubicBezTo>
                <a:cubicBezTo>
                  <a:pt x="3811" y="21861"/>
                  <a:pt x="3739" y="21813"/>
                  <a:pt x="3680" y="21754"/>
                </a:cubicBezTo>
                <a:cubicBezTo>
                  <a:pt x="3763" y="21623"/>
                  <a:pt x="3978" y="21682"/>
                  <a:pt x="3989" y="21408"/>
                </a:cubicBezTo>
                <a:cubicBezTo>
                  <a:pt x="4025" y="20932"/>
                  <a:pt x="4394" y="20539"/>
                  <a:pt x="4454" y="20039"/>
                </a:cubicBezTo>
                <a:cubicBezTo>
                  <a:pt x="4466" y="19884"/>
                  <a:pt x="4668" y="19765"/>
                  <a:pt x="4775" y="19646"/>
                </a:cubicBezTo>
                <a:cubicBezTo>
                  <a:pt x="4740" y="19551"/>
                  <a:pt x="4668" y="19420"/>
                  <a:pt x="4692" y="19396"/>
                </a:cubicBezTo>
                <a:cubicBezTo>
                  <a:pt x="5263" y="18777"/>
                  <a:pt x="5252" y="17860"/>
                  <a:pt x="5847" y="17265"/>
                </a:cubicBezTo>
                <a:cubicBezTo>
                  <a:pt x="5894" y="17229"/>
                  <a:pt x="5859" y="17110"/>
                  <a:pt x="5883" y="17039"/>
                </a:cubicBezTo>
                <a:cubicBezTo>
                  <a:pt x="5966" y="16824"/>
                  <a:pt x="5966" y="16586"/>
                  <a:pt x="6204" y="16443"/>
                </a:cubicBezTo>
                <a:cubicBezTo>
                  <a:pt x="6478" y="16277"/>
                  <a:pt x="6299" y="15860"/>
                  <a:pt x="6633" y="15646"/>
                </a:cubicBezTo>
                <a:cubicBezTo>
                  <a:pt x="6859" y="15503"/>
                  <a:pt x="6930" y="15134"/>
                  <a:pt x="7073" y="14848"/>
                </a:cubicBezTo>
                <a:cubicBezTo>
                  <a:pt x="7097" y="14800"/>
                  <a:pt x="7097" y="14693"/>
                  <a:pt x="7121" y="14693"/>
                </a:cubicBezTo>
                <a:cubicBezTo>
                  <a:pt x="7526" y="14634"/>
                  <a:pt x="7502" y="14277"/>
                  <a:pt x="7633" y="14026"/>
                </a:cubicBezTo>
                <a:cubicBezTo>
                  <a:pt x="7704" y="13872"/>
                  <a:pt x="7764" y="13729"/>
                  <a:pt x="7978" y="13693"/>
                </a:cubicBezTo>
                <a:cubicBezTo>
                  <a:pt x="8085" y="13669"/>
                  <a:pt x="8252" y="13431"/>
                  <a:pt x="8228" y="13372"/>
                </a:cubicBezTo>
                <a:cubicBezTo>
                  <a:pt x="8097" y="13110"/>
                  <a:pt x="8323" y="13050"/>
                  <a:pt x="8431" y="12919"/>
                </a:cubicBezTo>
                <a:cubicBezTo>
                  <a:pt x="8597" y="12705"/>
                  <a:pt x="8788" y="12502"/>
                  <a:pt x="8966" y="12300"/>
                </a:cubicBezTo>
                <a:cubicBezTo>
                  <a:pt x="9073" y="12157"/>
                  <a:pt x="9097" y="11943"/>
                  <a:pt x="9347" y="11907"/>
                </a:cubicBezTo>
                <a:cubicBezTo>
                  <a:pt x="9407" y="11907"/>
                  <a:pt x="9514" y="11812"/>
                  <a:pt x="9502" y="11764"/>
                </a:cubicBezTo>
                <a:cubicBezTo>
                  <a:pt x="9478" y="11490"/>
                  <a:pt x="9704" y="11455"/>
                  <a:pt x="9859" y="11443"/>
                </a:cubicBezTo>
                <a:cubicBezTo>
                  <a:pt x="10193" y="11407"/>
                  <a:pt x="9776" y="11109"/>
                  <a:pt x="10038" y="11026"/>
                </a:cubicBezTo>
                <a:cubicBezTo>
                  <a:pt x="10240" y="10967"/>
                  <a:pt x="10431" y="10800"/>
                  <a:pt x="10609" y="10645"/>
                </a:cubicBezTo>
                <a:cubicBezTo>
                  <a:pt x="10740" y="10538"/>
                  <a:pt x="10955" y="10359"/>
                  <a:pt x="10931" y="10252"/>
                </a:cubicBezTo>
                <a:cubicBezTo>
                  <a:pt x="10895" y="9955"/>
                  <a:pt x="11038" y="9859"/>
                  <a:pt x="11228" y="9728"/>
                </a:cubicBezTo>
                <a:cubicBezTo>
                  <a:pt x="11300" y="9824"/>
                  <a:pt x="11359" y="9883"/>
                  <a:pt x="11395" y="9943"/>
                </a:cubicBezTo>
                <a:cubicBezTo>
                  <a:pt x="11800" y="9609"/>
                  <a:pt x="12264" y="9312"/>
                  <a:pt x="12598" y="8919"/>
                </a:cubicBezTo>
                <a:cubicBezTo>
                  <a:pt x="12848" y="8633"/>
                  <a:pt x="13193" y="8526"/>
                  <a:pt x="13443" y="8264"/>
                </a:cubicBezTo>
                <a:cubicBezTo>
                  <a:pt x="13681" y="8002"/>
                  <a:pt x="14098" y="7907"/>
                  <a:pt x="14419" y="7716"/>
                </a:cubicBezTo>
                <a:cubicBezTo>
                  <a:pt x="14765" y="7514"/>
                  <a:pt x="15253" y="7454"/>
                  <a:pt x="15372" y="6954"/>
                </a:cubicBezTo>
                <a:cubicBezTo>
                  <a:pt x="15384" y="6930"/>
                  <a:pt x="15443" y="6907"/>
                  <a:pt x="15479" y="6907"/>
                </a:cubicBezTo>
                <a:cubicBezTo>
                  <a:pt x="16265" y="6883"/>
                  <a:pt x="16253" y="6871"/>
                  <a:pt x="16634" y="6668"/>
                </a:cubicBezTo>
                <a:cubicBezTo>
                  <a:pt x="16920" y="6514"/>
                  <a:pt x="17229" y="6395"/>
                  <a:pt x="17539" y="6287"/>
                </a:cubicBezTo>
                <a:cubicBezTo>
                  <a:pt x="18075" y="6085"/>
                  <a:pt x="18622" y="5895"/>
                  <a:pt x="19170" y="5704"/>
                </a:cubicBezTo>
                <a:cubicBezTo>
                  <a:pt x="19575" y="5585"/>
                  <a:pt x="19968" y="5430"/>
                  <a:pt x="20384" y="5383"/>
                </a:cubicBezTo>
                <a:cubicBezTo>
                  <a:pt x="20623" y="5371"/>
                  <a:pt x="20813" y="5275"/>
                  <a:pt x="21027" y="5192"/>
                </a:cubicBezTo>
                <a:cubicBezTo>
                  <a:pt x="21218" y="5109"/>
                  <a:pt x="21444" y="5097"/>
                  <a:pt x="21658" y="5061"/>
                </a:cubicBezTo>
                <a:lnTo>
                  <a:pt x="22516" y="4811"/>
                </a:lnTo>
                <a:cubicBezTo>
                  <a:pt x="22789" y="4763"/>
                  <a:pt x="23051" y="4704"/>
                  <a:pt x="23313" y="4656"/>
                </a:cubicBezTo>
                <a:cubicBezTo>
                  <a:pt x="23337" y="4716"/>
                  <a:pt x="23349" y="4752"/>
                  <a:pt x="23337" y="4763"/>
                </a:cubicBezTo>
                <a:cubicBezTo>
                  <a:pt x="23147" y="4954"/>
                  <a:pt x="22992" y="5216"/>
                  <a:pt x="22754" y="5335"/>
                </a:cubicBezTo>
                <a:cubicBezTo>
                  <a:pt x="22432" y="5514"/>
                  <a:pt x="22468" y="5859"/>
                  <a:pt x="22301" y="6085"/>
                </a:cubicBezTo>
                <a:cubicBezTo>
                  <a:pt x="22123" y="6335"/>
                  <a:pt x="21777" y="6442"/>
                  <a:pt x="21754" y="6799"/>
                </a:cubicBezTo>
                <a:cubicBezTo>
                  <a:pt x="21456" y="6883"/>
                  <a:pt x="21349" y="7109"/>
                  <a:pt x="21265" y="7395"/>
                </a:cubicBezTo>
                <a:cubicBezTo>
                  <a:pt x="21230" y="7526"/>
                  <a:pt x="21015" y="7597"/>
                  <a:pt x="20908" y="7716"/>
                </a:cubicBezTo>
                <a:cubicBezTo>
                  <a:pt x="20468" y="8216"/>
                  <a:pt x="20134" y="8812"/>
                  <a:pt x="19658" y="9288"/>
                </a:cubicBezTo>
                <a:cubicBezTo>
                  <a:pt x="19551" y="9395"/>
                  <a:pt x="19396" y="9538"/>
                  <a:pt x="19420" y="9645"/>
                </a:cubicBezTo>
                <a:cubicBezTo>
                  <a:pt x="19456" y="9859"/>
                  <a:pt x="19313" y="9943"/>
                  <a:pt x="19241" y="10086"/>
                </a:cubicBezTo>
                <a:cubicBezTo>
                  <a:pt x="19158" y="10252"/>
                  <a:pt x="19134" y="10431"/>
                  <a:pt x="19063" y="10609"/>
                </a:cubicBezTo>
                <a:cubicBezTo>
                  <a:pt x="19015" y="10740"/>
                  <a:pt x="18956" y="10871"/>
                  <a:pt x="18872" y="11050"/>
                </a:cubicBezTo>
                <a:cubicBezTo>
                  <a:pt x="19087" y="11026"/>
                  <a:pt x="19241" y="11026"/>
                  <a:pt x="19396" y="10978"/>
                </a:cubicBezTo>
                <a:cubicBezTo>
                  <a:pt x="19539" y="10943"/>
                  <a:pt x="19658" y="10848"/>
                  <a:pt x="19789" y="10788"/>
                </a:cubicBezTo>
                <a:cubicBezTo>
                  <a:pt x="19944" y="10717"/>
                  <a:pt x="20099" y="10669"/>
                  <a:pt x="20146" y="10467"/>
                </a:cubicBezTo>
                <a:cubicBezTo>
                  <a:pt x="20182" y="10359"/>
                  <a:pt x="20480" y="10276"/>
                  <a:pt x="20468" y="10240"/>
                </a:cubicBezTo>
                <a:cubicBezTo>
                  <a:pt x="20396" y="9943"/>
                  <a:pt x="20801" y="10014"/>
                  <a:pt x="20765" y="9847"/>
                </a:cubicBezTo>
                <a:cubicBezTo>
                  <a:pt x="20706" y="9562"/>
                  <a:pt x="20944" y="9562"/>
                  <a:pt x="21063" y="9443"/>
                </a:cubicBezTo>
                <a:cubicBezTo>
                  <a:pt x="21158" y="9347"/>
                  <a:pt x="21194" y="9216"/>
                  <a:pt x="21265" y="9121"/>
                </a:cubicBezTo>
                <a:cubicBezTo>
                  <a:pt x="21480" y="8812"/>
                  <a:pt x="21706" y="8514"/>
                  <a:pt x="21944" y="8216"/>
                </a:cubicBezTo>
                <a:cubicBezTo>
                  <a:pt x="22099" y="8014"/>
                  <a:pt x="22289" y="7823"/>
                  <a:pt x="22480" y="7645"/>
                </a:cubicBezTo>
                <a:cubicBezTo>
                  <a:pt x="22563" y="7561"/>
                  <a:pt x="22754" y="7478"/>
                  <a:pt x="22742" y="7430"/>
                </a:cubicBezTo>
                <a:cubicBezTo>
                  <a:pt x="22706" y="7276"/>
                  <a:pt x="22694" y="7157"/>
                  <a:pt x="22861" y="7145"/>
                </a:cubicBezTo>
                <a:cubicBezTo>
                  <a:pt x="22980" y="7133"/>
                  <a:pt x="22992" y="7169"/>
                  <a:pt x="23063" y="7014"/>
                </a:cubicBezTo>
                <a:cubicBezTo>
                  <a:pt x="23254" y="6645"/>
                  <a:pt x="23492" y="6287"/>
                  <a:pt x="23766" y="5990"/>
                </a:cubicBezTo>
                <a:cubicBezTo>
                  <a:pt x="23968" y="5764"/>
                  <a:pt x="24123" y="5537"/>
                  <a:pt x="24290" y="5287"/>
                </a:cubicBezTo>
                <a:cubicBezTo>
                  <a:pt x="24456" y="5037"/>
                  <a:pt x="24730" y="4859"/>
                  <a:pt x="24956" y="4644"/>
                </a:cubicBezTo>
                <a:cubicBezTo>
                  <a:pt x="25004" y="4597"/>
                  <a:pt x="25040" y="4513"/>
                  <a:pt x="25075" y="4442"/>
                </a:cubicBezTo>
                <a:cubicBezTo>
                  <a:pt x="24921" y="4144"/>
                  <a:pt x="24909" y="3751"/>
                  <a:pt x="24456" y="3716"/>
                </a:cubicBezTo>
                <a:cubicBezTo>
                  <a:pt x="24409" y="3716"/>
                  <a:pt x="24385" y="3585"/>
                  <a:pt x="24325" y="3537"/>
                </a:cubicBezTo>
                <a:cubicBezTo>
                  <a:pt x="24214" y="3435"/>
                  <a:pt x="24132" y="3262"/>
                  <a:pt x="23973" y="3262"/>
                </a:cubicBezTo>
                <a:cubicBezTo>
                  <a:pt x="23927" y="3262"/>
                  <a:pt x="23875" y="3276"/>
                  <a:pt x="23813" y="3311"/>
                </a:cubicBezTo>
                <a:cubicBezTo>
                  <a:pt x="23810" y="3313"/>
                  <a:pt x="23806" y="3313"/>
                  <a:pt x="23800" y="3313"/>
                </a:cubicBezTo>
                <a:cubicBezTo>
                  <a:pt x="23768" y="3313"/>
                  <a:pt x="23706" y="3285"/>
                  <a:pt x="23706" y="3275"/>
                </a:cubicBezTo>
                <a:cubicBezTo>
                  <a:pt x="23754" y="2978"/>
                  <a:pt x="23492" y="3001"/>
                  <a:pt x="23337" y="2942"/>
                </a:cubicBezTo>
                <a:cubicBezTo>
                  <a:pt x="23182" y="2870"/>
                  <a:pt x="22980" y="2870"/>
                  <a:pt x="22813" y="2811"/>
                </a:cubicBezTo>
                <a:cubicBezTo>
                  <a:pt x="22730" y="2787"/>
                  <a:pt x="22611" y="2692"/>
                  <a:pt x="22599" y="2620"/>
                </a:cubicBezTo>
                <a:cubicBezTo>
                  <a:pt x="22567" y="2346"/>
                  <a:pt x="22377" y="2259"/>
                  <a:pt x="22185" y="2259"/>
                </a:cubicBezTo>
                <a:cubicBezTo>
                  <a:pt x="22160" y="2259"/>
                  <a:pt x="22135" y="2260"/>
                  <a:pt x="22111" y="2263"/>
                </a:cubicBezTo>
                <a:cubicBezTo>
                  <a:pt x="22099" y="2264"/>
                  <a:pt x="22088" y="2264"/>
                  <a:pt x="22078" y="2264"/>
                </a:cubicBezTo>
                <a:cubicBezTo>
                  <a:pt x="21947" y="2264"/>
                  <a:pt x="21888" y="2199"/>
                  <a:pt x="21789" y="2144"/>
                </a:cubicBezTo>
                <a:cubicBezTo>
                  <a:pt x="21635" y="2061"/>
                  <a:pt x="21456" y="2001"/>
                  <a:pt x="21301" y="1918"/>
                </a:cubicBezTo>
                <a:cubicBezTo>
                  <a:pt x="21075" y="1799"/>
                  <a:pt x="20813" y="1715"/>
                  <a:pt x="20670" y="1525"/>
                </a:cubicBezTo>
                <a:cubicBezTo>
                  <a:pt x="20456" y="1263"/>
                  <a:pt x="20170" y="1156"/>
                  <a:pt x="19884" y="1037"/>
                </a:cubicBezTo>
                <a:cubicBezTo>
                  <a:pt x="19789" y="1013"/>
                  <a:pt x="19694" y="989"/>
                  <a:pt x="19622" y="942"/>
                </a:cubicBezTo>
                <a:cubicBezTo>
                  <a:pt x="19516" y="867"/>
                  <a:pt x="19599" y="633"/>
                  <a:pt x="19400" y="633"/>
                </a:cubicBezTo>
                <a:cubicBezTo>
                  <a:pt x="19375" y="633"/>
                  <a:pt x="19347" y="636"/>
                  <a:pt x="19313" y="644"/>
                </a:cubicBezTo>
                <a:cubicBezTo>
                  <a:pt x="19310" y="645"/>
                  <a:pt x="19307" y="645"/>
                  <a:pt x="19303" y="645"/>
                </a:cubicBezTo>
                <a:cubicBezTo>
                  <a:pt x="19221" y="645"/>
                  <a:pt x="19105" y="355"/>
                  <a:pt x="18956" y="275"/>
                </a:cubicBezTo>
                <a:cubicBezTo>
                  <a:pt x="18777" y="168"/>
                  <a:pt x="18551" y="108"/>
                  <a:pt x="18337" y="60"/>
                </a:cubicBezTo>
                <a:cubicBezTo>
                  <a:pt x="18134" y="25"/>
                  <a:pt x="17932" y="25"/>
                  <a:pt x="1772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11"/>
          <p:cNvSpPr txBox="1"/>
          <p:nvPr/>
        </p:nvSpPr>
        <p:spPr>
          <a:xfrm>
            <a:off x="1497800" y="1699462"/>
            <a:ext cx="1894500" cy="401700"/>
          </a:xfrm>
          <a:prstGeom prst="rect">
            <a:avLst/>
          </a:prstGeom>
          <a:noFill/>
          <a:ln>
            <a:noFill/>
          </a:ln>
        </p:spPr>
        <p:txBody>
          <a:bodyPr anchorCtr="0" anchor="ctr" bIns="91425" lIns="91425" spcFirstLastPara="1" rIns="91425" wrap="square" tIns="91425">
            <a:noAutofit/>
          </a:bodyPr>
          <a:lstStyle/>
          <a:p>
            <a:pPr indent="0" lvl="0" marL="0" marR="0" rtl="0" algn="r">
              <a:lnSpc>
                <a:spcPct val="50000"/>
              </a:lnSpc>
              <a:spcBef>
                <a:spcPts val="0"/>
              </a:spcBef>
              <a:spcAft>
                <a:spcPts val="0"/>
              </a:spcAft>
              <a:buClr>
                <a:srgbClr val="000000"/>
              </a:buClr>
              <a:buSzPts val="2000"/>
              <a:buFont typeface="Arial"/>
              <a:buNone/>
            </a:pPr>
            <a:r>
              <a:rPr b="1" i="0" lang="ru-RU" sz="2000" u="none" cap="none" strike="noStrike">
                <a:solidFill>
                  <a:schemeClr val="accent1"/>
                </a:solidFill>
                <a:latin typeface="Caveat"/>
                <a:ea typeface="Caveat"/>
                <a:cs typeface="Caveat"/>
                <a:sym typeface="Caveat"/>
              </a:rPr>
              <a:t>Проверка</a:t>
            </a:r>
            <a:endParaRPr b="1" i="0" sz="2000" u="none" cap="none" strike="noStrike">
              <a:solidFill>
                <a:schemeClr val="accent1"/>
              </a:solidFill>
              <a:latin typeface="Caveat"/>
              <a:ea typeface="Caveat"/>
              <a:cs typeface="Caveat"/>
              <a:sym typeface="Caveat"/>
            </a:endParaRPr>
          </a:p>
        </p:txBody>
      </p:sp>
      <p:sp>
        <p:nvSpPr>
          <p:cNvPr id="5113" name="Google Shape;5113;p11"/>
          <p:cNvSpPr txBox="1"/>
          <p:nvPr/>
        </p:nvSpPr>
        <p:spPr>
          <a:xfrm>
            <a:off x="5724892" y="1713368"/>
            <a:ext cx="1894500" cy="401700"/>
          </a:xfrm>
          <a:prstGeom prst="rect">
            <a:avLst/>
          </a:prstGeom>
          <a:noFill/>
          <a:ln>
            <a:noFill/>
          </a:ln>
        </p:spPr>
        <p:txBody>
          <a:bodyPr anchorCtr="0" anchor="ctr" bIns="91425" lIns="91425" spcFirstLastPara="1" rIns="91425" wrap="square" tIns="91425">
            <a:noAutofit/>
          </a:bodyPr>
          <a:lstStyle/>
          <a:p>
            <a:pPr indent="0" lvl="0" marL="0" marR="0" rtl="0" algn="l">
              <a:lnSpc>
                <a:spcPct val="50000"/>
              </a:lnSpc>
              <a:spcBef>
                <a:spcPts val="0"/>
              </a:spcBef>
              <a:spcAft>
                <a:spcPts val="0"/>
              </a:spcAft>
              <a:buClr>
                <a:srgbClr val="000000"/>
              </a:buClr>
              <a:buSzPts val="2000"/>
              <a:buFont typeface="Arial"/>
              <a:buNone/>
            </a:pPr>
            <a:r>
              <a:rPr b="1" i="0" lang="ru-RU" sz="2000" u="none" cap="none" strike="noStrike">
                <a:solidFill>
                  <a:schemeClr val="accent1"/>
                </a:solidFill>
                <a:latin typeface="Caveat"/>
                <a:ea typeface="Caveat"/>
                <a:cs typeface="Caveat"/>
                <a:sym typeface="Caveat"/>
              </a:rPr>
              <a:t>Строгий план</a:t>
            </a:r>
            <a:endParaRPr b="1" i="0" sz="2000" u="none" cap="none" strike="noStrike">
              <a:solidFill>
                <a:schemeClr val="accent1"/>
              </a:solidFill>
              <a:latin typeface="Caveat"/>
              <a:ea typeface="Caveat"/>
              <a:cs typeface="Caveat"/>
              <a:sym typeface="Caveat"/>
            </a:endParaRPr>
          </a:p>
        </p:txBody>
      </p:sp>
      <p:sp>
        <p:nvSpPr>
          <p:cNvPr id="5114" name="Google Shape;5114;p11"/>
          <p:cNvSpPr txBox="1"/>
          <p:nvPr/>
        </p:nvSpPr>
        <p:spPr>
          <a:xfrm>
            <a:off x="342825" y="3147775"/>
            <a:ext cx="2262300" cy="401700"/>
          </a:xfrm>
          <a:prstGeom prst="rect">
            <a:avLst/>
          </a:prstGeom>
          <a:noFill/>
          <a:ln>
            <a:noFill/>
          </a:ln>
        </p:spPr>
        <p:txBody>
          <a:bodyPr anchorCtr="0" anchor="ctr" bIns="91425" lIns="91425" spcFirstLastPara="1" rIns="91425" wrap="square" tIns="91425">
            <a:noAutofit/>
          </a:bodyPr>
          <a:lstStyle/>
          <a:p>
            <a:pPr indent="0" lvl="0" marL="0" marR="0" rtl="0" algn="r">
              <a:lnSpc>
                <a:spcPct val="50000"/>
              </a:lnSpc>
              <a:spcBef>
                <a:spcPts val="0"/>
              </a:spcBef>
              <a:spcAft>
                <a:spcPts val="0"/>
              </a:spcAft>
              <a:buClr>
                <a:srgbClr val="000000"/>
              </a:buClr>
              <a:buSzPts val="2000"/>
              <a:buFont typeface="Arial"/>
              <a:buNone/>
            </a:pPr>
            <a:r>
              <a:rPr b="1" i="0" lang="ru-RU" sz="2000" u="none" cap="none" strike="noStrike">
                <a:solidFill>
                  <a:schemeClr val="accent1"/>
                </a:solidFill>
                <a:latin typeface="Caveat"/>
                <a:ea typeface="Caveat"/>
                <a:cs typeface="Caveat"/>
                <a:sym typeface="Caveat"/>
              </a:rPr>
              <a:t>Соответствие критериям</a:t>
            </a:r>
            <a:endParaRPr b="1" i="0" sz="2000" u="none" cap="none" strike="noStrike">
              <a:solidFill>
                <a:schemeClr val="accent1"/>
              </a:solidFill>
              <a:latin typeface="Caveat"/>
              <a:ea typeface="Caveat"/>
              <a:cs typeface="Caveat"/>
              <a:sym typeface="Caveat"/>
            </a:endParaRPr>
          </a:p>
        </p:txBody>
      </p:sp>
      <p:sp>
        <p:nvSpPr>
          <p:cNvPr id="5115" name="Google Shape;5115;p11"/>
          <p:cNvSpPr txBox="1"/>
          <p:nvPr/>
        </p:nvSpPr>
        <p:spPr>
          <a:xfrm>
            <a:off x="6535550" y="3147775"/>
            <a:ext cx="2440800" cy="401700"/>
          </a:xfrm>
          <a:prstGeom prst="rect">
            <a:avLst/>
          </a:prstGeom>
          <a:noFill/>
          <a:ln>
            <a:noFill/>
          </a:ln>
        </p:spPr>
        <p:txBody>
          <a:bodyPr anchorCtr="0" anchor="ctr" bIns="91425" lIns="91425" spcFirstLastPara="1" rIns="91425" wrap="square" tIns="91425">
            <a:noAutofit/>
          </a:bodyPr>
          <a:lstStyle/>
          <a:p>
            <a:pPr indent="0" lvl="0" marL="0" marR="0" rtl="0" algn="l">
              <a:lnSpc>
                <a:spcPct val="50000"/>
              </a:lnSpc>
              <a:spcBef>
                <a:spcPts val="0"/>
              </a:spcBef>
              <a:spcAft>
                <a:spcPts val="0"/>
              </a:spcAft>
              <a:buClr>
                <a:srgbClr val="000000"/>
              </a:buClr>
              <a:buSzPts val="2000"/>
              <a:buFont typeface="Arial"/>
              <a:buNone/>
            </a:pPr>
            <a:r>
              <a:rPr b="1" lang="ru-RU" sz="2000">
                <a:solidFill>
                  <a:schemeClr val="accent1"/>
                </a:solidFill>
                <a:latin typeface="Caveat"/>
                <a:ea typeface="Caveat"/>
                <a:cs typeface="Caveat"/>
                <a:sym typeface="Caveat"/>
              </a:rPr>
              <a:t>Нефо</a:t>
            </a:r>
            <a:r>
              <a:rPr b="1" i="0" lang="ru-RU" sz="2000" u="none" cap="none" strike="noStrike">
                <a:solidFill>
                  <a:schemeClr val="accent1"/>
                </a:solidFill>
                <a:latin typeface="Caveat"/>
                <a:ea typeface="Caveat"/>
                <a:cs typeface="Caveat"/>
                <a:sym typeface="Caveat"/>
              </a:rPr>
              <a:t>рмальный стиль</a:t>
            </a:r>
            <a:endParaRPr b="1" i="0" sz="2000" u="none" cap="none" strike="noStrike">
              <a:solidFill>
                <a:schemeClr val="accent1"/>
              </a:solidFill>
              <a:latin typeface="Caveat"/>
              <a:ea typeface="Caveat"/>
              <a:cs typeface="Caveat"/>
              <a:sym typeface="Caveat"/>
            </a:endParaRPr>
          </a:p>
        </p:txBody>
      </p:sp>
      <p:grpSp>
        <p:nvGrpSpPr>
          <p:cNvPr id="5116" name="Google Shape;5116;p11"/>
          <p:cNvGrpSpPr/>
          <p:nvPr/>
        </p:nvGrpSpPr>
        <p:grpSpPr>
          <a:xfrm>
            <a:off x="4381600" y="1596545"/>
            <a:ext cx="369400" cy="417425"/>
            <a:chOff x="4314225" y="1733600"/>
            <a:chExt cx="369400" cy="417425"/>
          </a:xfrm>
        </p:grpSpPr>
        <p:sp>
          <p:nvSpPr>
            <p:cNvPr id="5117" name="Google Shape;5117;p11"/>
            <p:cNvSpPr/>
            <p:nvPr/>
          </p:nvSpPr>
          <p:spPr>
            <a:xfrm>
              <a:off x="4654150" y="1910975"/>
              <a:ext cx="3175" cy="1325"/>
            </a:xfrm>
            <a:custGeom>
              <a:rect b="b" l="l" r="r" t="t"/>
              <a:pathLst>
                <a:path extrusionOk="0" h="53" w="127">
                  <a:moveTo>
                    <a:pt x="87" y="0"/>
                  </a:moveTo>
                  <a:cubicBezTo>
                    <a:pt x="83" y="0"/>
                    <a:pt x="81" y="2"/>
                    <a:pt x="83" y="5"/>
                  </a:cubicBezTo>
                  <a:cubicBezTo>
                    <a:pt x="0" y="17"/>
                    <a:pt x="36" y="40"/>
                    <a:pt x="36" y="52"/>
                  </a:cubicBezTo>
                  <a:cubicBezTo>
                    <a:pt x="127" y="16"/>
                    <a:pt x="100" y="0"/>
                    <a:pt x="8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11"/>
            <p:cNvSpPr/>
            <p:nvPr/>
          </p:nvSpPr>
          <p:spPr>
            <a:xfrm>
              <a:off x="4650575" y="1850950"/>
              <a:ext cx="3600" cy="1825"/>
            </a:xfrm>
            <a:custGeom>
              <a:rect b="b" l="l" r="r" t="t"/>
              <a:pathLst>
                <a:path extrusionOk="0" h="73" w="144">
                  <a:moveTo>
                    <a:pt x="45" y="23"/>
                  </a:moveTo>
                  <a:cubicBezTo>
                    <a:pt x="75" y="39"/>
                    <a:pt x="137" y="72"/>
                    <a:pt x="143" y="72"/>
                  </a:cubicBezTo>
                  <a:cubicBezTo>
                    <a:pt x="110" y="56"/>
                    <a:pt x="78" y="39"/>
                    <a:pt x="45" y="23"/>
                  </a:cubicBezTo>
                  <a:close/>
                  <a:moveTo>
                    <a:pt x="0" y="1"/>
                  </a:moveTo>
                  <a:cubicBezTo>
                    <a:pt x="15" y="8"/>
                    <a:pt x="30" y="15"/>
                    <a:pt x="45" y="23"/>
                  </a:cubicBezTo>
                  <a:lnTo>
                    <a:pt x="45" y="23"/>
                  </a:lnTo>
                  <a:cubicBezTo>
                    <a:pt x="35" y="17"/>
                    <a:pt x="29" y="14"/>
                    <a:pt x="29" y="14"/>
                  </a:cubicBezTo>
                  <a:lnTo>
                    <a:pt x="29" y="14"/>
                  </a:lnTo>
                  <a:cubicBezTo>
                    <a:pt x="31" y="14"/>
                    <a:pt x="60" y="28"/>
                    <a:pt x="143" y="72"/>
                  </a:cubicBezTo>
                  <a:cubicBezTo>
                    <a:pt x="96" y="24"/>
                    <a:pt x="36"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p11"/>
            <p:cNvSpPr/>
            <p:nvPr/>
          </p:nvSpPr>
          <p:spPr>
            <a:xfrm>
              <a:off x="4653175" y="1852000"/>
              <a:ext cx="1500" cy="900"/>
            </a:xfrm>
            <a:custGeom>
              <a:rect b="b" l="l" r="r" t="t"/>
              <a:pathLst>
                <a:path extrusionOk="0" h="36" w="60">
                  <a:moveTo>
                    <a:pt x="3" y="1"/>
                  </a:moveTo>
                  <a:cubicBezTo>
                    <a:pt x="0" y="1"/>
                    <a:pt x="3" y="6"/>
                    <a:pt x="15" y="18"/>
                  </a:cubicBezTo>
                  <a:cubicBezTo>
                    <a:pt x="38" y="31"/>
                    <a:pt x="48" y="35"/>
                    <a:pt x="51" y="35"/>
                  </a:cubicBezTo>
                  <a:cubicBezTo>
                    <a:pt x="59" y="35"/>
                    <a:pt x="11"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p11"/>
            <p:cNvSpPr/>
            <p:nvPr/>
          </p:nvSpPr>
          <p:spPr>
            <a:xfrm>
              <a:off x="4647000" y="1848450"/>
              <a:ext cx="1800" cy="525"/>
            </a:xfrm>
            <a:custGeom>
              <a:rect b="b" l="l" r="r" t="t"/>
              <a:pathLst>
                <a:path extrusionOk="0" h="21" w="72">
                  <a:moveTo>
                    <a:pt x="51" y="0"/>
                  </a:moveTo>
                  <a:cubicBezTo>
                    <a:pt x="45" y="0"/>
                    <a:pt x="56" y="5"/>
                    <a:pt x="72" y="5"/>
                  </a:cubicBezTo>
                  <a:cubicBezTo>
                    <a:pt x="60" y="1"/>
                    <a:pt x="53" y="0"/>
                    <a:pt x="51" y="0"/>
                  </a:cubicBezTo>
                  <a:close/>
                  <a:moveTo>
                    <a:pt x="72" y="5"/>
                  </a:moveTo>
                  <a:cubicBezTo>
                    <a:pt x="48" y="5"/>
                    <a:pt x="24" y="5"/>
                    <a:pt x="0" y="17"/>
                  </a:cubicBezTo>
                  <a:cubicBezTo>
                    <a:pt x="10" y="20"/>
                    <a:pt x="18" y="21"/>
                    <a:pt x="24" y="21"/>
                  </a:cubicBezTo>
                  <a:cubicBezTo>
                    <a:pt x="49" y="21"/>
                    <a:pt x="53" y="5"/>
                    <a:pt x="72" y="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11"/>
            <p:cNvSpPr/>
            <p:nvPr/>
          </p:nvSpPr>
          <p:spPr>
            <a:xfrm>
              <a:off x="4644025" y="1848575"/>
              <a:ext cx="1200" cy="150"/>
            </a:xfrm>
            <a:custGeom>
              <a:rect b="b" l="l" r="r" t="t"/>
              <a:pathLst>
                <a:path extrusionOk="0" h="6" w="48">
                  <a:moveTo>
                    <a:pt x="0" y="0"/>
                  </a:moveTo>
                  <a:cubicBezTo>
                    <a:pt x="28" y="4"/>
                    <a:pt x="40" y="6"/>
                    <a:pt x="43" y="6"/>
                  </a:cubicBezTo>
                  <a:cubicBezTo>
                    <a:pt x="48" y="6"/>
                    <a:pt x="1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11"/>
            <p:cNvSpPr/>
            <p:nvPr/>
          </p:nvSpPr>
          <p:spPr>
            <a:xfrm>
              <a:off x="4644625" y="1848775"/>
              <a:ext cx="2400" cy="425"/>
            </a:xfrm>
            <a:custGeom>
              <a:rect b="b" l="l" r="r" t="t"/>
              <a:pathLst>
                <a:path extrusionOk="0" h="17" w="96">
                  <a:moveTo>
                    <a:pt x="10" y="1"/>
                  </a:moveTo>
                  <a:cubicBezTo>
                    <a:pt x="4" y="1"/>
                    <a:pt x="0" y="2"/>
                    <a:pt x="0" y="4"/>
                  </a:cubicBezTo>
                  <a:cubicBezTo>
                    <a:pt x="0" y="4"/>
                    <a:pt x="95" y="16"/>
                    <a:pt x="95" y="16"/>
                  </a:cubicBezTo>
                  <a:cubicBezTo>
                    <a:pt x="95" y="16"/>
                    <a:pt x="34"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11"/>
            <p:cNvSpPr/>
            <p:nvPr/>
          </p:nvSpPr>
          <p:spPr>
            <a:xfrm>
              <a:off x="4647000" y="1849750"/>
              <a:ext cx="3750" cy="2500"/>
            </a:xfrm>
            <a:custGeom>
              <a:rect b="b" l="l" r="r" t="t"/>
              <a:pathLst>
                <a:path extrusionOk="0" h="100" w="150">
                  <a:moveTo>
                    <a:pt x="24" y="1"/>
                  </a:moveTo>
                  <a:lnTo>
                    <a:pt x="24" y="1"/>
                  </a:lnTo>
                  <a:cubicBezTo>
                    <a:pt x="41" y="27"/>
                    <a:pt x="59" y="46"/>
                    <a:pt x="40" y="46"/>
                  </a:cubicBezTo>
                  <a:cubicBezTo>
                    <a:pt x="33" y="46"/>
                    <a:pt x="20" y="43"/>
                    <a:pt x="0" y="37"/>
                  </a:cubicBezTo>
                  <a:lnTo>
                    <a:pt x="0" y="37"/>
                  </a:lnTo>
                  <a:cubicBezTo>
                    <a:pt x="48" y="72"/>
                    <a:pt x="96" y="84"/>
                    <a:pt x="143" y="96"/>
                  </a:cubicBezTo>
                  <a:cubicBezTo>
                    <a:pt x="108" y="61"/>
                    <a:pt x="72" y="25"/>
                    <a:pt x="24" y="1"/>
                  </a:cubicBezTo>
                  <a:close/>
                  <a:moveTo>
                    <a:pt x="145" y="93"/>
                  </a:moveTo>
                  <a:cubicBezTo>
                    <a:pt x="144" y="93"/>
                    <a:pt x="143" y="94"/>
                    <a:pt x="143" y="96"/>
                  </a:cubicBezTo>
                  <a:cubicBezTo>
                    <a:pt x="146" y="99"/>
                    <a:pt x="147" y="100"/>
                    <a:pt x="148" y="100"/>
                  </a:cubicBezTo>
                  <a:cubicBezTo>
                    <a:pt x="150" y="100"/>
                    <a:pt x="147" y="93"/>
                    <a:pt x="145" y="9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11"/>
            <p:cNvSpPr/>
            <p:nvPr/>
          </p:nvSpPr>
          <p:spPr>
            <a:xfrm>
              <a:off x="4652775" y="1836925"/>
              <a:ext cx="3775" cy="4975"/>
            </a:xfrm>
            <a:custGeom>
              <a:rect b="b" l="l" r="r" t="t"/>
              <a:pathLst>
                <a:path extrusionOk="0" h="199" w="151">
                  <a:moveTo>
                    <a:pt x="147" y="0"/>
                  </a:moveTo>
                  <a:cubicBezTo>
                    <a:pt x="125" y="0"/>
                    <a:pt x="18" y="165"/>
                    <a:pt x="8" y="190"/>
                  </a:cubicBezTo>
                  <a:lnTo>
                    <a:pt x="8" y="190"/>
                  </a:lnTo>
                  <a:cubicBezTo>
                    <a:pt x="34" y="152"/>
                    <a:pt x="141" y="2"/>
                    <a:pt x="150" y="2"/>
                  </a:cubicBezTo>
                  <a:cubicBezTo>
                    <a:pt x="150" y="1"/>
                    <a:pt x="149" y="0"/>
                    <a:pt x="147" y="0"/>
                  </a:cubicBezTo>
                  <a:close/>
                  <a:moveTo>
                    <a:pt x="6" y="189"/>
                  </a:moveTo>
                  <a:cubicBezTo>
                    <a:pt x="4" y="189"/>
                    <a:pt x="1" y="196"/>
                    <a:pt x="3" y="196"/>
                  </a:cubicBezTo>
                  <a:cubicBezTo>
                    <a:pt x="3" y="196"/>
                    <a:pt x="4" y="196"/>
                    <a:pt x="5" y="195"/>
                  </a:cubicBezTo>
                  <a:lnTo>
                    <a:pt x="5" y="195"/>
                  </a:lnTo>
                  <a:cubicBezTo>
                    <a:pt x="3" y="197"/>
                    <a:pt x="2" y="199"/>
                    <a:pt x="3" y="199"/>
                  </a:cubicBezTo>
                  <a:cubicBezTo>
                    <a:pt x="3" y="199"/>
                    <a:pt x="4" y="197"/>
                    <a:pt x="8" y="193"/>
                  </a:cubicBezTo>
                  <a:cubicBezTo>
                    <a:pt x="8" y="192"/>
                    <a:pt x="8" y="191"/>
                    <a:pt x="8" y="190"/>
                  </a:cubicBezTo>
                  <a:lnTo>
                    <a:pt x="8" y="190"/>
                  </a:lnTo>
                  <a:cubicBezTo>
                    <a:pt x="8" y="190"/>
                    <a:pt x="8" y="191"/>
                    <a:pt x="7" y="191"/>
                  </a:cubicBezTo>
                  <a:lnTo>
                    <a:pt x="7" y="191"/>
                  </a:lnTo>
                  <a:cubicBezTo>
                    <a:pt x="7" y="190"/>
                    <a:pt x="7" y="189"/>
                    <a:pt x="6" y="18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11"/>
            <p:cNvSpPr/>
            <p:nvPr/>
          </p:nvSpPr>
          <p:spPr>
            <a:xfrm>
              <a:off x="4623475" y="1805700"/>
              <a:ext cx="3900" cy="625"/>
            </a:xfrm>
            <a:custGeom>
              <a:rect b="b" l="l" r="r" t="t"/>
              <a:pathLst>
                <a:path extrusionOk="0" h="25" w="156">
                  <a:moveTo>
                    <a:pt x="1" y="1"/>
                  </a:moveTo>
                  <a:cubicBezTo>
                    <a:pt x="48" y="13"/>
                    <a:pt x="96" y="13"/>
                    <a:pt x="156" y="25"/>
                  </a:cubicBezTo>
                  <a:cubicBezTo>
                    <a:pt x="108" y="13"/>
                    <a:pt x="48"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11"/>
            <p:cNvSpPr/>
            <p:nvPr/>
          </p:nvSpPr>
          <p:spPr>
            <a:xfrm>
              <a:off x="4599675" y="1801550"/>
              <a:ext cx="550" cy="250"/>
            </a:xfrm>
            <a:custGeom>
              <a:rect b="b" l="l" r="r" t="t"/>
              <a:pathLst>
                <a:path extrusionOk="0" h="10" w="22">
                  <a:moveTo>
                    <a:pt x="0" y="0"/>
                  </a:moveTo>
                  <a:lnTo>
                    <a:pt x="0" y="0"/>
                  </a:lnTo>
                  <a:cubicBezTo>
                    <a:pt x="6" y="6"/>
                    <a:pt x="15" y="9"/>
                    <a:pt x="18" y="9"/>
                  </a:cubicBezTo>
                  <a:cubicBezTo>
                    <a:pt x="21" y="9"/>
                    <a:pt x="18" y="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11"/>
            <p:cNvSpPr/>
            <p:nvPr/>
          </p:nvSpPr>
          <p:spPr>
            <a:xfrm>
              <a:off x="4596400" y="1798275"/>
              <a:ext cx="1500" cy="1200"/>
            </a:xfrm>
            <a:custGeom>
              <a:rect b="b" l="l" r="r" t="t"/>
              <a:pathLst>
                <a:path extrusionOk="0" h="48" w="60">
                  <a:moveTo>
                    <a:pt x="12" y="0"/>
                  </a:moveTo>
                  <a:cubicBezTo>
                    <a:pt x="12" y="5"/>
                    <a:pt x="14" y="8"/>
                    <a:pt x="17" y="9"/>
                  </a:cubicBezTo>
                  <a:lnTo>
                    <a:pt x="17" y="9"/>
                  </a:lnTo>
                  <a:cubicBezTo>
                    <a:pt x="18" y="8"/>
                    <a:pt x="17" y="5"/>
                    <a:pt x="12" y="0"/>
                  </a:cubicBezTo>
                  <a:close/>
                  <a:moveTo>
                    <a:pt x="6" y="2"/>
                  </a:moveTo>
                  <a:cubicBezTo>
                    <a:pt x="5" y="2"/>
                    <a:pt x="3" y="5"/>
                    <a:pt x="0" y="12"/>
                  </a:cubicBezTo>
                  <a:cubicBezTo>
                    <a:pt x="4" y="12"/>
                    <a:pt x="7" y="12"/>
                    <a:pt x="10" y="12"/>
                  </a:cubicBezTo>
                  <a:lnTo>
                    <a:pt x="10" y="12"/>
                  </a:lnTo>
                  <a:cubicBezTo>
                    <a:pt x="12" y="25"/>
                    <a:pt x="12" y="48"/>
                    <a:pt x="12" y="48"/>
                  </a:cubicBezTo>
                  <a:cubicBezTo>
                    <a:pt x="12" y="48"/>
                    <a:pt x="60" y="12"/>
                    <a:pt x="36" y="12"/>
                  </a:cubicBezTo>
                  <a:cubicBezTo>
                    <a:pt x="29" y="12"/>
                    <a:pt x="21" y="12"/>
                    <a:pt x="17" y="9"/>
                  </a:cubicBezTo>
                  <a:lnTo>
                    <a:pt x="17" y="9"/>
                  </a:lnTo>
                  <a:cubicBezTo>
                    <a:pt x="16" y="11"/>
                    <a:pt x="13" y="11"/>
                    <a:pt x="10" y="12"/>
                  </a:cubicBezTo>
                  <a:lnTo>
                    <a:pt x="10" y="12"/>
                  </a:lnTo>
                  <a:cubicBezTo>
                    <a:pt x="9" y="6"/>
                    <a:pt x="8" y="2"/>
                    <a:pt x="6" y="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11"/>
            <p:cNvSpPr/>
            <p:nvPr/>
          </p:nvSpPr>
          <p:spPr>
            <a:xfrm>
              <a:off x="4334300" y="1927750"/>
              <a:ext cx="475" cy="925"/>
            </a:xfrm>
            <a:custGeom>
              <a:rect b="b" l="l" r="r" t="t"/>
              <a:pathLst>
                <a:path extrusionOk="0" h="37" w="19">
                  <a:moveTo>
                    <a:pt x="7" y="0"/>
                  </a:moveTo>
                  <a:lnTo>
                    <a:pt x="7" y="0"/>
                  </a:lnTo>
                  <a:cubicBezTo>
                    <a:pt x="1" y="0"/>
                    <a:pt x="4" y="9"/>
                    <a:pt x="8" y="18"/>
                  </a:cubicBezTo>
                  <a:lnTo>
                    <a:pt x="8" y="18"/>
                  </a:lnTo>
                  <a:cubicBezTo>
                    <a:pt x="7" y="12"/>
                    <a:pt x="7" y="6"/>
                    <a:pt x="7" y="0"/>
                  </a:cubicBezTo>
                  <a:close/>
                  <a:moveTo>
                    <a:pt x="8" y="18"/>
                  </a:moveTo>
                  <a:cubicBezTo>
                    <a:pt x="10" y="24"/>
                    <a:pt x="13" y="30"/>
                    <a:pt x="19" y="36"/>
                  </a:cubicBezTo>
                  <a:cubicBezTo>
                    <a:pt x="19" y="36"/>
                    <a:pt x="13" y="27"/>
                    <a:pt x="8" y="1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11"/>
            <p:cNvSpPr/>
            <p:nvPr/>
          </p:nvSpPr>
          <p:spPr>
            <a:xfrm>
              <a:off x="4338950" y="1917025"/>
              <a:ext cx="600" cy="875"/>
            </a:xfrm>
            <a:custGeom>
              <a:rect b="b" l="l" r="r" t="t"/>
              <a:pathLst>
                <a:path extrusionOk="0" h="35" w="24">
                  <a:moveTo>
                    <a:pt x="11" y="1"/>
                  </a:moveTo>
                  <a:cubicBezTo>
                    <a:pt x="3" y="18"/>
                    <a:pt x="0" y="34"/>
                    <a:pt x="8" y="34"/>
                  </a:cubicBezTo>
                  <a:cubicBezTo>
                    <a:pt x="11" y="34"/>
                    <a:pt x="16" y="32"/>
                    <a:pt x="23" y="25"/>
                  </a:cubicBezTo>
                  <a:lnTo>
                    <a:pt x="1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11"/>
            <p:cNvSpPr/>
            <p:nvPr/>
          </p:nvSpPr>
          <p:spPr>
            <a:xfrm>
              <a:off x="4421325" y="1770425"/>
              <a:ext cx="1875" cy="2275"/>
            </a:xfrm>
            <a:custGeom>
              <a:rect b="b" l="l" r="r" t="t"/>
              <a:pathLst>
                <a:path extrusionOk="0" h="91" w="75">
                  <a:moveTo>
                    <a:pt x="73" y="0"/>
                  </a:moveTo>
                  <a:lnTo>
                    <a:pt x="73" y="0"/>
                  </a:lnTo>
                  <a:cubicBezTo>
                    <a:pt x="73" y="0"/>
                    <a:pt x="70" y="5"/>
                    <a:pt x="62" y="19"/>
                  </a:cubicBezTo>
                  <a:cubicBezTo>
                    <a:pt x="14" y="19"/>
                    <a:pt x="2" y="31"/>
                    <a:pt x="2" y="66"/>
                  </a:cubicBezTo>
                  <a:cubicBezTo>
                    <a:pt x="0" y="84"/>
                    <a:pt x="2" y="90"/>
                    <a:pt x="7" y="90"/>
                  </a:cubicBezTo>
                  <a:cubicBezTo>
                    <a:pt x="24" y="90"/>
                    <a:pt x="74" y="0"/>
                    <a:pt x="7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11"/>
            <p:cNvSpPr/>
            <p:nvPr/>
          </p:nvSpPr>
          <p:spPr>
            <a:xfrm>
              <a:off x="4322850" y="1817625"/>
              <a:ext cx="925" cy="3000"/>
            </a:xfrm>
            <a:custGeom>
              <a:rect b="b" l="l" r="r" t="t"/>
              <a:pathLst>
                <a:path extrusionOk="0" h="120" w="37">
                  <a:moveTo>
                    <a:pt x="0" y="0"/>
                  </a:moveTo>
                  <a:lnTo>
                    <a:pt x="0" y="0"/>
                  </a:lnTo>
                  <a:cubicBezTo>
                    <a:pt x="12" y="36"/>
                    <a:pt x="12" y="83"/>
                    <a:pt x="12" y="119"/>
                  </a:cubicBezTo>
                  <a:cubicBezTo>
                    <a:pt x="14" y="117"/>
                    <a:pt x="16" y="115"/>
                    <a:pt x="17" y="112"/>
                  </a:cubicBezTo>
                  <a:lnTo>
                    <a:pt x="17" y="112"/>
                  </a:lnTo>
                  <a:cubicBezTo>
                    <a:pt x="36" y="77"/>
                    <a:pt x="34" y="3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11"/>
            <p:cNvSpPr/>
            <p:nvPr/>
          </p:nvSpPr>
          <p:spPr>
            <a:xfrm>
              <a:off x="4327025" y="1822375"/>
              <a:ext cx="325" cy="3900"/>
            </a:xfrm>
            <a:custGeom>
              <a:rect b="b" l="l" r="r" t="t"/>
              <a:pathLst>
                <a:path extrusionOk="0" h="156" w="13">
                  <a:moveTo>
                    <a:pt x="0" y="1"/>
                  </a:moveTo>
                  <a:lnTo>
                    <a:pt x="0" y="1"/>
                  </a:lnTo>
                  <a:cubicBezTo>
                    <a:pt x="0" y="1"/>
                    <a:pt x="12" y="155"/>
                    <a:pt x="12" y="155"/>
                  </a:cubicBezTo>
                  <a:cubicBezTo>
                    <a:pt x="12" y="120"/>
                    <a:pt x="12" y="7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11"/>
            <p:cNvSpPr/>
            <p:nvPr/>
          </p:nvSpPr>
          <p:spPr>
            <a:xfrm>
              <a:off x="4394875" y="1939350"/>
              <a:ext cx="2700" cy="925"/>
            </a:xfrm>
            <a:custGeom>
              <a:rect b="b" l="l" r="r" t="t"/>
              <a:pathLst>
                <a:path extrusionOk="0" h="37" w="108">
                  <a:moveTo>
                    <a:pt x="108" y="1"/>
                  </a:moveTo>
                  <a:cubicBezTo>
                    <a:pt x="1" y="1"/>
                    <a:pt x="48" y="13"/>
                    <a:pt x="37" y="36"/>
                  </a:cubicBezTo>
                  <a:cubicBezTo>
                    <a:pt x="37" y="36"/>
                    <a:pt x="108" y="1"/>
                    <a:pt x="10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11"/>
            <p:cNvSpPr/>
            <p:nvPr/>
          </p:nvSpPr>
          <p:spPr>
            <a:xfrm>
              <a:off x="4521100" y="1752425"/>
              <a:ext cx="7450" cy="5675"/>
            </a:xfrm>
            <a:custGeom>
              <a:rect b="b" l="l" r="r" t="t"/>
              <a:pathLst>
                <a:path extrusionOk="0" h="227" w="298">
                  <a:moveTo>
                    <a:pt x="0" y="1"/>
                  </a:moveTo>
                  <a:lnTo>
                    <a:pt x="0" y="1"/>
                  </a:lnTo>
                  <a:cubicBezTo>
                    <a:pt x="179" y="96"/>
                    <a:pt x="238" y="215"/>
                    <a:pt x="298" y="227"/>
                  </a:cubicBezTo>
                  <a:cubicBezTo>
                    <a:pt x="202" y="120"/>
                    <a:pt x="107" y="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11"/>
            <p:cNvSpPr/>
            <p:nvPr/>
          </p:nvSpPr>
          <p:spPr>
            <a:xfrm>
              <a:off x="4325525" y="1921500"/>
              <a:ext cx="925" cy="2700"/>
            </a:xfrm>
            <a:custGeom>
              <a:rect b="b" l="l" r="r" t="t"/>
              <a:pathLst>
                <a:path extrusionOk="0" h="108" w="37">
                  <a:moveTo>
                    <a:pt x="24" y="0"/>
                  </a:moveTo>
                  <a:cubicBezTo>
                    <a:pt x="1" y="72"/>
                    <a:pt x="1" y="108"/>
                    <a:pt x="13" y="108"/>
                  </a:cubicBezTo>
                  <a:cubicBezTo>
                    <a:pt x="24" y="36"/>
                    <a:pt x="36"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11"/>
            <p:cNvSpPr/>
            <p:nvPr/>
          </p:nvSpPr>
          <p:spPr>
            <a:xfrm>
              <a:off x="4509175" y="1751125"/>
              <a:ext cx="11950" cy="1625"/>
            </a:xfrm>
            <a:custGeom>
              <a:rect b="b" l="l" r="r" t="t"/>
              <a:pathLst>
                <a:path extrusionOk="0" h="65" w="478">
                  <a:moveTo>
                    <a:pt x="253" y="0"/>
                  </a:moveTo>
                  <a:cubicBezTo>
                    <a:pt x="165" y="0"/>
                    <a:pt x="75" y="21"/>
                    <a:pt x="1" y="65"/>
                  </a:cubicBezTo>
                  <a:cubicBezTo>
                    <a:pt x="103" y="43"/>
                    <a:pt x="196" y="21"/>
                    <a:pt x="291" y="21"/>
                  </a:cubicBezTo>
                  <a:cubicBezTo>
                    <a:pt x="351" y="21"/>
                    <a:pt x="412" y="30"/>
                    <a:pt x="477" y="53"/>
                  </a:cubicBezTo>
                  <a:cubicBezTo>
                    <a:pt x="418" y="20"/>
                    <a:pt x="385" y="8"/>
                    <a:pt x="380" y="8"/>
                  </a:cubicBezTo>
                  <a:cubicBezTo>
                    <a:pt x="376" y="8"/>
                    <a:pt x="383" y="13"/>
                    <a:pt x="401" y="21"/>
                  </a:cubicBezTo>
                  <a:lnTo>
                    <a:pt x="401" y="21"/>
                  </a:lnTo>
                  <a:cubicBezTo>
                    <a:pt x="355" y="8"/>
                    <a:pt x="304" y="0"/>
                    <a:pt x="25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11"/>
            <p:cNvSpPr/>
            <p:nvPr/>
          </p:nvSpPr>
          <p:spPr>
            <a:xfrm>
              <a:off x="4593125" y="1915250"/>
              <a:ext cx="325" cy="1500"/>
            </a:xfrm>
            <a:custGeom>
              <a:rect b="b" l="l" r="r" t="t"/>
              <a:pathLst>
                <a:path extrusionOk="0" h="60" w="13">
                  <a:moveTo>
                    <a:pt x="12" y="0"/>
                  </a:moveTo>
                  <a:cubicBezTo>
                    <a:pt x="0" y="0"/>
                    <a:pt x="0" y="24"/>
                    <a:pt x="12" y="60"/>
                  </a:cubicBezTo>
                  <a:cubicBezTo>
                    <a:pt x="12" y="36"/>
                    <a:pt x="12" y="2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11"/>
            <p:cNvSpPr/>
            <p:nvPr/>
          </p:nvSpPr>
          <p:spPr>
            <a:xfrm>
              <a:off x="4668425" y="1931325"/>
              <a:ext cx="475" cy="4175"/>
            </a:xfrm>
            <a:custGeom>
              <a:rect b="b" l="l" r="r" t="t"/>
              <a:pathLst>
                <a:path extrusionOk="0" h="167" w="19">
                  <a:moveTo>
                    <a:pt x="13" y="79"/>
                  </a:moveTo>
                  <a:cubicBezTo>
                    <a:pt x="13" y="79"/>
                    <a:pt x="13" y="80"/>
                    <a:pt x="13" y="84"/>
                  </a:cubicBezTo>
                  <a:cubicBezTo>
                    <a:pt x="16" y="96"/>
                    <a:pt x="17" y="100"/>
                    <a:pt x="18" y="100"/>
                  </a:cubicBezTo>
                  <a:cubicBezTo>
                    <a:pt x="19" y="100"/>
                    <a:pt x="15" y="79"/>
                    <a:pt x="13" y="79"/>
                  </a:cubicBezTo>
                  <a:close/>
                  <a:moveTo>
                    <a:pt x="1" y="0"/>
                  </a:moveTo>
                  <a:lnTo>
                    <a:pt x="1" y="0"/>
                  </a:lnTo>
                  <a:cubicBezTo>
                    <a:pt x="13" y="60"/>
                    <a:pt x="13" y="119"/>
                    <a:pt x="13" y="167"/>
                  </a:cubicBezTo>
                  <a:cubicBezTo>
                    <a:pt x="13" y="143"/>
                    <a:pt x="13" y="119"/>
                    <a:pt x="13" y="84"/>
                  </a:cubicBezTo>
                  <a:cubicBezTo>
                    <a:pt x="13" y="60"/>
                    <a:pt x="13"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11"/>
            <p:cNvSpPr/>
            <p:nvPr/>
          </p:nvSpPr>
          <p:spPr>
            <a:xfrm>
              <a:off x="4571700" y="1765525"/>
              <a:ext cx="1475" cy="150"/>
            </a:xfrm>
            <a:custGeom>
              <a:rect b="b" l="l" r="r" t="t"/>
              <a:pathLst>
                <a:path extrusionOk="0" h="6" w="59">
                  <a:moveTo>
                    <a:pt x="0" y="1"/>
                  </a:moveTo>
                  <a:cubicBezTo>
                    <a:pt x="36" y="4"/>
                    <a:pt x="50" y="6"/>
                    <a:pt x="53" y="6"/>
                  </a:cubicBezTo>
                  <a:cubicBezTo>
                    <a:pt x="58" y="6"/>
                    <a:pt x="1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11"/>
            <p:cNvSpPr/>
            <p:nvPr/>
          </p:nvSpPr>
          <p:spPr>
            <a:xfrm>
              <a:off x="4497650" y="1772725"/>
              <a:ext cx="450" cy="575"/>
            </a:xfrm>
            <a:custGeom>
              <a:rect b="b" l="l" r="r" t="t"/>
              <a:pathLst>
                <a:path extrusionOk="0" h="23" w="18">
                  <a:moveTo>
                    <a:pt x="1" y="1"/>
                  </a:moveTo>
                  <a:cubicBezTo>
                    <a:pt x="0" y="1"/>
                    <a:pt x="1" y="6"/>
                    <a:pt x="9" y="22"/>
                  </a:cubicBezTo>
                  <a:cubicBezTo>
                    <a:pt x="17" y="22"/>
                    <a:pt x="4"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11"/>
            <p:cNvSpPr/>
            <p:nvPr/>
          </p:nvSpPr>
          <p:spPr>
            <a:xfrm>
              <a:off x="4385650" y="1770575"/>
              <a:ext cx="625" cy="25"/>
            </a:xfrm>
            <a:custGeom>
              <a:rect b="b" l="l" r="r" t="t"/>
              <a:pathLst>
                <a:path extrusionOk="0" h="1" w="25">
                  <a:moveTo>
                    <a:pt x="1" y="1"/>
                  </a:moveTo>
                  <a:cubicBezTo>
                    <a:pt x="25" y="1"/>
                    <a:pt x="1" y="1"/>
                    <a:pt x="1" y="1"/>
                  </a:cubicBez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11"/>
            <p:cNvSpPr/>
            <p:nvPr/>
          </p:nvSpPr>
          <p:spPr>
            <a:xfrm>
              <a:off x="4379700" y="1768075"/>
              <a:ext cx="6275" cy="4025"/>
            </a:xfrm>
            <a:custGeom>
              <a:rect b="b" l="l" r="r" t="t"/>
              <a:pathLst>
                <a:path extrusionOk="0" h="161" w="251">
                  <a:moveTo>
                    <a:pt x="151" y="0"/>
                  </a:moveTo>
                  <a:lnTo>
                    <a:pt x="151" y="0"/>
                  </a:lnTo>
                  <a:cubicBezTo>
                    <a:pt x="150" y="0"/>
                    <a:pt x="147" y="2"/>
                    <a:pt x="143" y="6"/>
                  </a:cubicBezTo>
                  <a:cubicBezTo>
                    <a:pt x="151" y="6"/>
                    <a:pt x="154" y="0"/>
                    <a:pt x="151" y="0"/>
                  </a:cubicBezTo>
                  <a:close/>
                  <a:moveTo>
                    <a:pt x="143" y="6"/>
                  </a:moveTo>
                  <a:lnTo>
                    <a:pt x="143" y="6"/>
                  </a:lnTo>
                  <a:cubicBezTo>
                    <a:pt x="155" y="18"/>
                    <a:pt x="1" y="137"/>
                    <a:pt x="24" y="160"/>
                  </a:cubicBezTo>
                  <a:cubicBezTo>
                    <a:pt x="69" y="116"/>
                    <a:pt x="119" y="92"/>
                    <a:pt x="176" y="92"/>
                  </a:cubicBezTo>
                  <a:cubicBezTo>
                    <a:pt x="196" y="92"/>
                    <a:pt x="217" y="95"/>
                    <a:pt x="239" y="101"/>
                  </a:cubicBezTo>
                  <a:cubicBezTo>
                    <a:pt x="251" y="89"/>
                    <a:pt x="155" y="6"/>
                    <a:pt x="143"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11"/>
            <p:cNvSpPr/>
            <p:nvPr/>
          </p:nvSpPr>
          <p:spPr>
            <a:xfrm>
              <a:off x="4314525" y="1733600"/>
              <a:ext cx="354525" cy="417425"/>
            </a:xfrm>
            <a:custGeom>
              <a:rect b="b" l="l" r="r" t="t"/>
              <a:pathLst>
                <a:path extrusionOk="0" h="16697" w="14181">
                  <a:moveTo>
                    <a:pt x="6418" y="718"/>
                  </a:moveTo>
                  <a:cubicBezTo>
                    <a:pt x="6418" y="718"/>
                    <a:pt x="6418" y="718"/>
                    <a:pt x="6418" y="718"/>
                  </a:cubicBezTo>
                  <a:cubicBezTo>
                    <a:pt x="6418" y="718"/>
                    <a:pt x="6418" y="718"/>
                    <a:pt x="6418" y="718"/>
                  </a:cubicBezTo>
                  <a:close/>
                  <a:moveTo>
                    <a:pt x="8233" y="1054"/>
                  </a:moveTo>
                  <a:cubicBezTo>
                    <a:pt x="8251" y="1061"/>
                    <a:pt x="8269" y="1070"/>
                    <a:pt x="8288" y="1080"/>
                  </a:cubicBezTo>
                  <a:lnTo>
                    <a:pt x="8288" y="1080"/>
                  </a:lnTo>
                  <a:cubicBezTo>
                    <a:pt x="8273" y="1068"/>
                    <a:pt x="8253" y="1060"/>
                    <a:pt x="8233" y="1054"/>
                  </a:cubicBezTo>
                  <a:close/>
                  <a:moveTo>
                    <a:pt x="8192" y="1075"/>
                  </a:moveTo>
                  <a:cubicBezTo>
                    <a:pt x="8192" y="1075"/>
                    <a:pt x="8233" y="1090"/>
                    <a:pt x="8270" y="1106"/>
                  </a:cubicBezTo>
                  <a:lnTo>
                    <a:pt x="8270" y="1106"/>
                  </a:lnTo>
                  <a:cubicBezTo>
                    <a:pt x="8239" y="1087"/>
                    <a:pt x="8212" y="1075"/>
                    <a:pt x="8192" y="1075"/>
                  </a:cubicBezTo>
                  <a:close/>
                  <a:moveTo>
                    <a:pt x="2945" y="1142"/>
                  </a:moveTo>
                  <a:cubicBezTo>
                    <a:pt x="2930" y="1142"/>
                    <a:pt x="2916" y="1146"/>
                    <a:pt x="2905" y="1154"/>
                  </a:cubicBezTo>
                  <a:lnTo>
                    <a:pt x="2905" y="1154"/>
                  </a:lnTo>
                  <a:cubicBezTo>
                    <a:pt x="2929" y="1151"/>
                    <a:pt x="2953" y="1149"/>
                    <a:pt x="2977" y="1147"/>
                  </a:cubicBezTo>
                  <a:cubicBezTo>
                    <a:pt x="2965" y="1144"/>
                    <a:pt x="2955" y="1142"/>
                    <a:pt x="2945" y="1142"/>
                  </a:cubicBezTo>
                  <a:close/>
                  <a:moveTo>
                    <a:pt x="10180" y="1158"/>
                  </a:moveTo>
                  <a:cubicBezTo>
                    <a:pt x="10178" y="1169"/>
                    <a:pt x="10178" y="1178"/>
                    <a:pt x="10179" y="1187"/>
                  </a:cubicBezTo>
                  <a:lnTo>
                    <a:pt x="10179" y="1187"/>
                  </a:lnTo>
                  <a:cubicBezTo>
                    <a:pt x="10180" y="1177"/>
                    <a:pt x="10180" y="1168"/>
                    <a:pt x="10180" y="1158"/>
                  </a:cubicBezTo>
                  <a:close/>
                  <a:moveTo>
                    <a:pt x="10335" y="1294"/>
                  </a:moveTo>
                  <a:cubicBezTo>
                    <a:pt x="10341" y="1295"/>
                    <a:pt x="10338" y="1296"/>
                    <a:pt x="10334" y="1297"/>
                  </a:cubicBezTo>
                  <a:lnTo>
                    <a:pt x="10334" y="1297"/>
                  </a:lnTo>
                  <a:cubicBezTo>
                    <a:pt x="10334" y="1297"/>
                    <a:pt x="10335" y="1295"/>
                    <a:pt x="10335" y="1294"/>
                  </a:cubicBezTo>
                  <a:close/>
                  <a:moveTo>
                    <a:pt x="9954" y="1289"/>
                  </a:moveTo>
                  <a:cubicBezTo>
                    <a:pt x="9954" y="1295"/>
                    <a:pt x="9954" y="1298"/>
                    <a:pt x="9952" y="1298"/>
                  </a:cubicBezTo>
                  <a:cubicBezTo>
                    <a:pt x="9951" y="1298"/>
                    <a:pt x="9948" y="1295"/>
                    <a:pt x="9942" y="1289"/>
                  </a:cubicBezTo>
                  <a:close/>
                  <a:moveTo>
                    <a:pt x="10435" y="1314"/>
                  </a:moveTo>
                  <a:cubicBezTo>
                    <a:pt x="10436" y="1315"/>
                    <a:pt x="10437" y="1315"/>
                    <a:pt x="10437" y="1315"/>
                  </a:cubicBezTo>
                  <a:lnTo>
                    <a:pt x="10437" y="1315"/>
                  </a:lnTo>
                  <a:cubicBezTo>
                    <a:pt x="10437" y="1315"/>
                    <a:pt x="10436" y="1314"/>
                    <a:pt x="10435" y="1314"/>
                  </a:cubicBezTo>
                  <a:close/>
                  <a:moveTo>
                    <a:pt x="10418" y="1325"/>
                  </a:moveTo>
                  <a:cubicBezTo>
                    <a:pt x="10418" y="1325"/>
                    <a:pt x="10418" y="1325"/>
                    <a:pt x="10418" y="1325"/>
                  </a:cubicBezTo>
                  <a:lnTo>
                    <a:pt x="10418" y="1325"/>
                  </a:lnTo>
                  <a:cubicBezTo>
                    <a:pt x="10424" y="1325"/>
                    <a:pt x="10424" y="1328"/>
                    <a:pt x="10423" y="1329"/>
                  </a:cubicBezTo>
                  <a:lnTo>
                    <a:pt x="10423" y="1329"/>
                  </a:lnTo>
                  <a:cubicBezTo>
                    <a:pt x="10422" y="1327"/>
                    <a:pt x="10421" y="1325"/>
                    <a:pt x="10418" y="1325"/>
                  </a:cubicBezTo>
                  <a:lnTo>
                    <a:pt x="10418" y="1325"/>
                  </a:lnTo>
                  <a:cubicBezTo>
                    <a:pt x="10418" y="1325"/>
                    <a:pt x="10418" y="1325"/>
                    <a:pt x="10418" y="1325"/>
                  </a:cubicBezTo>
                  <a:close/>
                  <a:moveTo>
                    <a:pt x="9656" y="1337"/>
                  </a:moveTo>
                  <a:lnTo>
                    <a:pt x="9656" y="1337"/>
                  </a:lnTo>
                  <a:cubicBezTo>
                    <a:pt x="9656" y="1337"/>
                    <a:pt x="9656" y="1337"/>
                    <a:pt x="9656" y="1337"/>
                  </a:cubicBezTo>
                  <a:lnTo>
                    <a:pt x="9656" y="1337"/>
                  </a:lnTo>
                  <a:cubicBezTo>
                    <a:pt x="9656" y="1337"/>
                    <a:pt x="9656" y="1337"/>
                    <a:pt x="9656" y="1337"/>
                  </a:cubicBezTo>
                  <a:close/>
                  <a:moveTo>
                    <a:pt x="10204" y="1266"/>
                  </a:moveTo>
                  <a:cubicBezTo>
                    <a:pt x="10228" y="1266"/>
                    <a:pt x="10239" y="1278"/>
                    <a:pt x="10263" y="1278"/>
                  </a:cubicBezTo>
                  <a:cubicBezTo>
                    <a:pt x="10263" y="1278"/>
                    <a:pt x="10253" y="1338"/>
                    <a:pt x="10252" y="1338"/>
                  </a:cubicBezTo>
                  <a:cubicBezTo>
                    <a:pt x="10251" y="1338"/>
                    <a:pt x="10251" y="1338"/>
                    <a:pt x="10251" y="1337"/>
                  </a:cubicBezTo>
                  <a:cubicBezTo>
                    <a:pt x="10235" y="1320"/>
                    <a:pt x="10212" y="1304"/>
                    <a:pt x="10208" y="1303"/>
                  </a:cubicBezTo>
                  <a:lnTo>
                    <a:pt x="10208" y="1303"/>
                  </a:lnTo>
                  <a:cubicBezTo>
                    <a:pt x="10204" y="1294"/>
                    <a:pt x="10204" y="1283"/>
                    <a:pt x="10204" y="1266"/>
                  </a:cubicBezTo>
                  <a:close/>
                  <a:moveTo>
                    <a:pt x="10418" y="1325"/>
                  </a:moveTo>
                  <a:lnTo>
                    <a:pt x="10418" y="1325"/>
                  </a:lnTo>
                  <a:cubicBezTo>
                    <a:pt x="10418" y="1329"/>
                    <a:pt x="10419" y="1330"/>
                    <a:pt x="10421" y="1330"/>
                  </a:cubicBezTo>
                  <a:cubicBezTo>
                    <a:pt x="10422" y="1330"/>
                    <a:pt x="10422" y="1330"/>
                    <a:pt x="10423" y="1329"/>
                  </a:cubicBezTo>
                  <a:lnTo>
                    <a:pt x="10423" y="1329"/>
                  </a:lnTo>
                  <a:cubicBezTo>
                    <a:pt x="10424" y="1334"/>
                    <a:pt x="10422" y="1341"/>
                    <a:pt x="10421" y="1341"/>
                  </a:cubicBezTo>
                  <a:cubicBezTo>
                    <a:pt x="10419" y="1341"/>
                    <a:pt x="10418" y="1337"/>
                    <a:pt x="10418" y="1325"/>
                  </a:cubicBezTo>
                  <a:close/>
                  <a:moveTo>
                    <a:pt x="8288" y="1080"/>
                  </a:moveTo>
                  <a:cubicBezTo>
                    <a:pt x="8306" y="1093"/>
                    <a:pt x="8319" y="1111"/>
                    <a:pt x="8322" y="1134"/>
                  </a:cubicBezTo>
                  <a:lnTo>
                    <a:pt x="8322" y="1134"/>
                  </a:lnTo>
                  <a:cubicBezTo>
                    <a:pt x="8321" y="1129"/>
                    <a:pt x="8297" y="1117"/>
                    <a:pt x="8270" y="1106"/>
                  </a:cubicBezTo>
                  <a:lnTo>
                    <a:pt x="8270" y="1106"/>
                  </a:lnTo>
                  <a:cubicBezTo>
                    <a:pt x="8361" y="1163"/>
                    <a:pt x="8480" y="1286"/>
                    <a:pt x="8525" y="1349"/>
                  </a:cubicBezTo>
                  <a:cubicBezTo>
                    <a:pt x="8550" y="1249"/>
                    <a:pt x="8410" y="1142"/>
                    <a:pt x="8288" y="1080"/>
                  </a:cubicBezTo>
                  <a:close/>
                  <a:moveTo>
                    <a:pt x="9656" y="1337"/>
                  </a:moveTo>
                  <a:lnTo>
                    <a:pt x="9656" y="1337"/>
                  </a:lnTo>
                  <a:cubicBezTo>
                    <a:pt x="9662" y="1365"/>
                    <a:pt x="9638" y="1377"/>
                    <a:pt x="9623" y="1377"/>
                  </a:cubicBezTo>
                  <a:cubicBezTo>
                    <a:pt x="9611" y="1377"/>
                    <a:pt x="9604" y="1369"/>
                    <a:pt x="9622" y="1356"/>
                  </a:cubicBezTo>
                  <a:lnTo>
                    <a:pt x="9622" y="1356"/>
                  </a:lnTo>
                  <a:cubicBezTo>
                    <a:pt x="9621" y="1356"/>
                    <a:pt x="9620" y="1356"/>
                    <a:pt x="9620" y="1356"/>
                  </a:cubicBezTo>
                  <a:cubicBezTo>
                    <a:pt x="9616" y="1356"/>
                    <a:pt x="9623" y="1351"/>
                    <a:pt x="9656" y="1337"/>
                  </a:cubicBezTo>
                  <a:lnTo>
                    <a:pt x="9656" y="1337"/>
                  </a:lnTo>
                  <a:cubicBezTo>
                    <a:pt x="9640" y="1344"/>
                    <a:pt x="9630" y="1350"/>
                    <a:pt x="9622" y="1356"/>
                  </a:cubicBezTo>
                  <a:lnTo>
                    <a:pt x="9622" y="1356"/>
                  </a:lnTo>
                  <a:cubicBezTo>
                    <a:pt x="9632" y="1353"/>
                    <a:pt x="9656" y="1343"/>
                    <a:pt x="9656" y="1337"/>
                  </a:cubicBezTo>
                  <a:close/>
                  <a:moveTo>
                    <a:pt x="10397" y="1440"/>
                  </a:moveTo>
                  <a:cubicBezTo>
                    <a:pt x="10403" y="1440"/>
                    <a:pt x="10410" y="1442"/>
                    <a:pt x="10418" y="1444"/>
                  </a:cubicBezTo>
                  <a:cubicBezTo>
                    <a:pt x="10408" y="1467"/>
                    <a:pt x="10402" y="1475"/>
                    <a:pt x="10398" y="1475"/>
                  </a:cubicBezTo>
                  <a:cubicBezTo>
                    <a:pt x="10394" y="1475"/>
                    <a:pt x="10395" y="1458"/>
                    <a:pt x="10397" y="1440"/>
                  </a:cubicBezTo>
                  <a:close/>
                  <a:moveTo>
                    <a:pt x="10397" y="1498"/>
                  </a:moveTo>
                  <a:lnTo>
                    <a:pt x="10397" y="1498"/>
                  </a:lnTo>
                  <a:cubicBezTo>
                    <a:pt x="10400" y="1498"/>
                    <a:pt x="10402" y="1504"/>
                    <a:pt x="10394" y="1504"/>
                  </a:cubicBezTo>
                  <a:cubicBezTo>
                    <a:pt x="10394" y="1500"/>
                    <a:pt x="10396" y="1498"/>
                    <a:pt x="10397" y="1498"/>
                  </a:cubicBezTo>
                  <a:close/>
                  <a:moveTo>
                    <a:pt x="10894" y="1504"/>
                  </a:moveTo>
                  <a:cubicBezTo>
                    <a:pt x="10893" y="1506"/>
                    <a:pt x="10893" y="1510"/>
                    <a:pt x="10893" y="1514"/>
                  </a:cubicBezTo>
                  <a:lnTo>
                    <a:pt x="10893" y="1514"/>
                  </a:lnTo>
                  <a:cubicBezTo>
                    <a:pt x="10894" y="1511"/>
                    <a:pt x="10894" y="1508"/>
                    <a:pt x="10894" y="1504"/>
                  </a:cubicBezTo>
                  <a:close/>
                  <a:moveTo>
                    <a:pt x="7334" y="1574"/>
                  </a:moveTo>
                  <a:lnTo>
                    <a:pt x="7334" y="1574"/>
                  </a:lnTo>
                  <a:cubicBezTo>
                    <a:pt x="7334" y="1574"/>
                    <a:pt x="7334" y="1575"/>
                    <a:pt x="7334" y="1575"/>
                  </a:cubicBezTo>
                  <a:cubicBezTo>
                    <a:pt x="7334" y="1575"/>
                    <a:pt x="7334" y="1574"/>
                    <a:pt x="7334" y="1574"/>
                  </a:cubicBezTo>
                  <a:close/>
                  <a:moveTo>
                    <a:pt x="10145" y="1553"/>
                  </a:moveTo>
                  <a:cubicBezTo>
                    <a:pt x="10147" y="1553"/>
                    <a:pt x="10150" y="1562"/>
                    <a:pt x="10156" y="1575"/>
                  </a:cubicBezTo>
                  <a:cubicBezTo>
                    <a:pt x="10148" y="1575"/>
                    <a:pt x="10146" y="1586"/>
                    <a:pt x="10145" y="1586"/>
                  </a:cubicBezTo>
                  <a:cubicBezTo>
                    <a:pt x="10144" y="1586"/>
                    <a:pt x="10144" y="1583"/>
                    <a:pt x="10144" y="1575"/>
                  </a:cubicBezTo>
                  <a:cubicBezTo>
                    <a:pt x="10144" y="1559"/>
                    <a:pt x="10144" y="1553"/>
                    <a:pt x="10145" y="1553"/>
                  </a:cubicBezTo>
                  <a:close/>
                  <a:moveTo>
                    <a:pt x="2490" y="1549"/>
                  </a:moveTo>
                  <a:lnTo>
                    <a:pt x="2490" y="1549"/>
                  </a:lnTo>
                  <a:cubicBezTo>
                    <a:pt x="2487" y="1566"/>
                    <a:pt x="2490" y="1582"/>
                    <a:pt x="2500" y="1599"/>
                  </a:cubicBezTo>
                  <a:cubicBezTo>
                    <a:pt x="2495" y="1584"/>
                    <a:pt x="2492" y="1566"/>
                    <a:pt x="2490" y="1549"/>
                  </a:cubicBezTo>
                  <a:close/>
                  <a:moveTo>
                    <a:pt x="9286" y="1564"/>
                  </a:moveTo>
                  <a:lnTo>
                    <a:pt x="9286" y="1564"/>
                  </a:lnTo>
                  <a:cubicBezTo>
                    <a:pt x="9282" y="1571"/>
                    <a:pt x="9275" y="1601"/>
                    <a:pt x="9277" y="1619"/>
                  </a:cubicBezTo>
                  <a:lnTo>
                    <a:pt x="9277" y="1619"/>
                  </a:lnTo>
                  <a:cubicBezTo>
                    <a:pt x="9246" y="1577"/>
                    <a:pt x="9223" y="1585"/>
                    <a:pt x="9286" y="1564"/>
                  </a:cubicBezTo>
                  <a:close/>
                  <a:moveTo>
                    <a:pt x="9279" y="1614"/>
                  </a:moveTo>
                  <a:cubicBezTo>
                    <a:pt x="9282" y="1614"/>
                    <a:pt x="9295" y="1635"/>
                    <a:pt x="9287" y="1635"/>
                  </a:cubicBezTo>
                  <a:cubicBezTo>
                    <a:pt x="9279" y="1619"/>
                    <a:pt x="9278" y="1614"/>
                    <a:pt x="9279" y="1614"/>
                  </a:cubicBezTo>
                  <a:close/>
                  <a:moveTo>
                    <a:pt x="3506" y="1635"/>
                  </a:moveTo>
                  <a:cubicBezTo>
                    <a:pt x="3510" y="1638"/>
                    <a:pt x="3517" y="1642"/>
                    <a:pt x="3524" y="1647"/>
                  </a:cubicBezTo>
                  <a:cubicBezTo>
                    <a:pt x="3521" y="1644"/>
                    <a:pt x="3514" y="1640"/>
                    <a:pt x="3506" y="1635"/>
                  </a:cubicBezTo>
                  <a:close/>
                  <a:moveTo>
                    <a:pt x="9974" y="1617"/>
                  </a:moveTo>
                  <a:cubicBezTo>
                    <a:pt x="9972" y="1627"/>
                    <a:pt x="9973" y="1641"/>
                    <a:pt x="9978" y="1659"/>
                  </a:cubicBezTo>
                  <a:cubicBezTo>
                    <a:pt x="9978" y="1640"/>
                    <a:pt x="9978" y="1628"/>
                    <a:pt x="9974" y="1617"/>
                  </a:cubicBezTo>
                  <a:close/>
                  <a:moveTo>
                    <a:pt x="10205" y="1608"/>
                  </a:moveTo>
                  <a:lnTo>
                    <a:pt x="10205" y="1608"/>
                  </a:lnTo>
                  <a:cubicBezTo>
                    <a:pt x="10193" y="1628"/>
                    <a:pt x="10188" y="1648"/>
                    <a:pt x="10204" y="1659"/>
                  </a:cubicBezTo>
                  <a:cubicBezTo>
                    <a:pt x="10204" y="1637"/>
                    <a:pt x="10204" y="1620"/>
                    <a:pt x="10205" y="1608"/>
                  </a:cubicBezTo>
                  <a:close/>
                  <a:moveTo>
                    <a:pt x="10563" y="1613"/>
                  </a:moveTo>
                  <a:cubicBezTo>
                    <a:pt x="10543" y="1618"/>
                    <a:pt x="10534" y="1631"/>
                    <a:pt x="10525" y="1659"/>
                  </a:cubicBezTo>
                  <a:cubicBezTo>
                    <a:pt x="10543" y="1636"/>
                    <a:pt x="10555" y="1622"/>
                    <a:pt x="10563" y="1613"/>
                  </a:cubicBezTo>
                  <a:close/>
                  <a:moveTo>
                    <a:pt x="10775" y="1659"/>
                  </a:moveTo>
                  <a:cubicBezTo>
                    <a:pt x="10775" y="1659"/>
                    <a:pt x="10775" y="1659"/>
                    <a:pt x="10775" y="1659"/>
                  </a:cubicBezTo>
                  <a:lnTo>
                    <a:pt x="10775" y="1659"/>
                  </a:lnTo>
                  <a:cubicBezTo>
                    <a:pt x="10774" y="1659"/>
                    <a:pt x="10773" y="1659"/>
                    <a:pt x="10772" y="1660"/>
                  </a:cubicBezTo>
                  <a:lnTo>
                    <a:pt x="10772" y="1660"/>
                  </a:lnTo>
                  <a:cubicBezTo>
                    <a:pt x="10772" y="1659"/>
                    <a:pt x="10773" y="1659"/>
                    <a:pt x="10775" y="1659"/>
                  </a:cubicBezTo>
                  <a:close/>
                  <a:moveTo>
                    <a:pt x="9096" y="1659"/>
                  </a:moveTo>
                  <a:cubicBezTo>
                    <a:pt x="9106" y="1673"/>
                    <a:pt x="9106" y="1677"/>
                    <a:pt x="9103" y="1677"/>
                  </a:cubicBezTo>
                  <a:cubicBezTo>
                    <a:pt x="9100" y="1677"/>
                    <a:pt x="9089" y="1666"/>
                    <a:pt x="9096" y="1659"/>
                  </a:cubicBezTo>
                  <a:close/>
                  <a:moveTo>
                    <a:pt x="10726" y="1657"/>
                  </a:moveTo>
                  <a:cubicBezTo>
                    <a:pt x="10727" y="1657"/>
                    <a:pt x="10728" y="1658"/>
                    <a:pt x="10728" y="1659"/>
                  </a:cubicBezTo>
                  <a:cubicBezTo>
                    <a:pt x="10695" y="1680"/>
                    <a:pt x="10682" y="1688"/>
                    <a:pt x="10680" y="1688"/>
                  </a:cubicBezTo>
                  <a:cubicBezTo>
                    <a:pt x="10677" y="1688"/>
                    <a:pt x="10718" y="1657"/>
                    <a:pt x="10726" y="1657"/>
                  </a:cubicBezTo>
                  <a:close/>
                  <a:moveTo>
                    <a:pt x="10775" y="1659"/>
                  </a:moveTo>
                  <a:cubicBezTo>
                    <a:pt x="10811" y="1682"/>
                    <a:pt x="10799" y="1694"/>
                    <a:pt x="10763" y="1694"/>
                  </a:cubicBezTo>
                  <a:cubicBezTo>
                    <a:pt x="10740" y="1683"/>
                    <a:pt x="10740" y="1671"/>
                    <a:pt x="10772" y="1660"/>
                  </a:cubicBezTo>
                  <a:lnTo>
                    <a:pt x="10772" y="1660"/>
                  </a:lnTo>
                  <a:cubicBezTo>
                    <a:pt x="10772" y="1661"/>
                    <a:pt x="10776" y="1664"/>
                    <a:pt x="10778" y="1664"/>
                  </a:cubicBezTo>
                  <a:cubicBezTo>
                    <a:pt x="10779" y="1664"/>
                    <a:pt x="10779" y="1662"/>
                    <a:pt x="10775" y="1659"/>
                  </a:cubicBezTo>
                  <a:close/>
                  <a:moveTo>
                    <a:pt x="9073" y="1682"/>
                  </a:moveTo>
                  <a:lnTo>
                    <a:pt x="9073" y="1682"/>
                  </a:lnTo>
                  <a:cubicBezTo>
                    <a:pt x="9079" y="1694"/>
                    <a:pt x="9073" y="1700"/>
                    <a:pt x="9068" y="1700"/>
                  </a:cubicBezTo>
                  <a:cubicBezTo>
                    <a:pt x="9064" y="1700"/>
                    <a:pt x="9061" y="1694"/>
                    <a:pt x="9073" y="1682"/>
                  </a:cubicBezTo>
                  <a:close/>
                  <a:moveTo>
                    <a:pt x="9849" y="1681"/>
                  </a:moveTo>
                  <a:cubicBezTo>
                    <a:pt x="9847" y="1693"/>
                    <a:pt x="9847" y="1703"/>
                    <a:pt x="9847" y="1706"/>
                  </a:cubicBezTo>
                  <a:cubicBezTo>
                    <a:pt x="9848" y="1697"/>
                    <a:pt x="9848" y="1688"/>
                    <a:pt x="9849" y="1681"/>
                  </a:cubicBezTo>
                  <a:close/>
                  <a:moveTo>
                    <a:pt x="9869" y="1690"/>
                  </a:moveTo>
                  <a:cubicBezTo>
                    <a:pt x="9866" y="1696"/>
                    <a:pt x="9866" y="1702"/>
                    <a:pt x="9870" y="1706"/>
                  </a:cubicBezTo>
                  <a:cubicBezTo>
                    <a:pt x="9870" y="1700"/>
                    <a:pt x="9869" y="1695"/>
                    <a:pt x="9869" y="1690"/>
                  </a:cubicBezTo>
                  <a:close/>
                  <a:moveTo>
                    <a:pt x="10583" y="1696"/>
                  </a:moveTo>
                  <a:cubicBezTo>
                    <a:pt x="10577" y="1700"/>
                    <a:pt x="10573" y="1704"/>
                    <a:pt x="10573" y="1706"/>
                  </a:cubicBezTo>
                  <a:cubicBezTo>
                    <a:pt x="10576" y="1703"/>
                    <a:pt x="10579" y="1699"/>
                    <a:pt x="10583" y="1696"/>
                  </a:cubicBezTo>
                  <a:close/>
                  <a:moveTo>
                    <a:pt x="10703" y="1704"/>
                  </a:moveTo>
                  <a:cubicBezTo>
                    <a:pt x="10704" y="1709"/>
                    <a:pt x="10708" y="1714"/>
                    <a:pt x="10716" y="1718"/>
                  </a:cubicBezTo>
                  <a:cubicBezTo>
                    <a:pt x="10712" y="1712"/>
                    <a:pt x="10708" y="1707"/>
                    <a:pt x="10703" y="1704"/>
                  </a:cubicBezTo>
                  <a:close/>
                  <a:moveTo>
                    <a:pt x="9495" y="1761"/>
                  </a:moveTo>
                  <a:cubicBezTo>
                    <a:pt x="9498" y="1765"/>
                    <a:pt x="9500" y="1767"/>
                    <a:pt x="9501" y="1767"/>
                  </a:cubicBezTo>
                  <a:cubicBezTo>
                    <a:pt x="9501" y="1767"/>
                    <a:pt x="9501" y="1766"/>
                    <a:pt x="9501" y="1766"/>
                  </a:cubicBezTo>
                  <a:cubicBezTo>
                    <a:pt x="9499" y="1764"/>
                    <a:pt x="9497" y="1762"/>
                    <a:pt x="9495" y="1761"/>
                  </a:cubicBezTo>
                  <a:close/>
                  <a:moveTo>
                    <a:pt x="10835" y="1754"/>
                  </a:moveTo>
                  <a:lnTo>
                    <a:pt x="10835" y="1754"/>
                  </a:lnTo>
                  <a:cubicBezTo>
                    <a:pt x="10825" y="1768"/>
                    <a:pt x="10820" y="1773"/>
                    <a:pt x="10818" y="1773"/>
                  </a:cubicBezTo>
                  <a:cubicBezTo>
                    <a:pt x="10815" y="1773"/>
                    <a:pt x="10820" y="1761"/>
                    <a:pt x="10835" y="1754"/>
                  </a:cubicBezTo>
                  <a:close/>
                  <a:moveTo>
                    <a:pt x="10668" y="1789"/>
                  </a:moveTo>
                  <a:cubicBezTo>
                    <a:pt x="10663" y="1792"/>
                    <a:pt x="10658" y="1795"/>
                    <a:pt x="10652" y="1798"/>
                  </a:cubicBezTo>
                  <a:lnTo>
                    <a:pt x="10652" y="1798"/>
                  </a:lnTo>
                  <a:cubicBezTo>
                    <a:pt x="10659" y="1796"/>
                    <a:pt x="10664" y="1794"/>
                    <a:pt x="10668" y="1789"/>
                  </a:cubicBezTo>
                  <a:close/>
                  <a:moveTo>
                    <a:pt x="10824" y="1788"/>
                  </a:moveTo>
                  <a:cubicBezTo>
                    <a:pt x="10826" y="1788"/>
                    <a:pt x="10835" y="1803"/>
                    <a:pt x="10833" y="1803"/>
                  </a:cubicBezTo>
                  <a:cubicBezTo>
                    <a:pt x="10833" y="1803"/>
                    <a:pt x="10830" y="1800"/>
                    <a:pt x="10823" y="1789"/>
                  </a:cubicBezTo>
                  <a:cubicBezTo>
                    <a:pt x="10823" y="1788"/>
                    <a:pt x="10823" y="1788"/>
                    <a:pt x="10824" y="1788"/>
                  </a:cubicBezTo>
                  <a:close/>
                  <a:moveTo>
                    <a:pt x="10847" y="1849"/>
                  </a:moveTo>
                  <a:cubicBezTo>
                    <a:pt x="10847" y="1849"/>
                    <a:pt x="10847" y="1849"/>
                    <a:pt x="10847" y="1849"/>
                  </a:cubicBezTo>
                  <a:lnTo>
                    <a:pt x="10847" y="1849"/>
                  </a:lnTo>
                  <a:cubicBezTo>
                    <a:pt x="10846" y="1849"/>
                    <a:pt x="10845" y="1849"/>
                    <a:pt x="10844" y="1850"/>
                  </a:cubicBezTo>
                  <a:lnTo>
                    <a:pt x="10844" y="1850"/>
                  </a:lnTo>
                  <a:cubicBezTo>
                    <a:pt x="10844" y="1849"/>
                    <a:pt x="10845" y="1849"/>
                    <a:pt x="10847" y="1849"/>
                  </a:cubicBezTo>
                  <a:close/>
                  <a:moveTo>
                    <a:pt x="10668" y="1864"/>
                  </a:moveTo>
                  <a:cubicBezTo>
                    <a:pt x="10664" y="1867"/>
                    <a:pt x="10660" y="1870"/>
                    <a:pt x="10656" y="1873"/>
                  </a:cubicBezTo>
                  <a:cubicBezTo>
                    <a:pt x="10659" y="1873"/>
                    <a:pt x="10663" y="1869"/>
                    <a:pt x="10668" y="1864"/>
                  </a:cubicBezTo>
                  <a:close/>
                  <a:moveTo>
                    <a:pt x="10788" y="1877"/>
                  </a:moveTo>
                  <a:lnTo>
                    <a:pt x="10788" y="1877"/>
                  </a:lnTo>
                  <a:cubicBezTo>
                    <a:pt x="10784" y="1890"/>
                    <a:pt x="10794" y="1907"/>
                    <a:pt x="10820" y="1931"/>
                  </a:cubicBezTo>
                  <a:lnTo>
                    <a:pt x="10820" y="1931"/>
                  </a:lnTo>
                  <a:cubicBezTo>
                    <a:pt x="10811" y="1910"/>
                    <a:pt x="10801" y="1890"/>
                    <a:pt x="10788" y="1877"/>
                  </a:cubicBezTo>
                  <a:close/>
                  <a:moveTo>
                    <a:pt x="9234" y="1950"/>
                  </a:moveTo>
                  <a:cubicBezTo>
                    <a:pt x="9236" y="1952"/>
                    <a:pt x="9237" y="1954"/>
                    <a:pt x="9239" y="1956"/>
                  </a:cubicBezTo>
                  <a:cubicBezTo>
                    <a:pt x="9238" y="1954"/>
                    <a:pt x="9236" y="1952"/>
                    <a:pt x="9234" y="1950"/>
                  </a:cubicBezTo>
                  <a:close/>
                  <a:moveTo>
                    <a:pt x="11129" y="1951"/>
                  </a:moveTo>
                  <a:cubicBezTo>
                    <a:pt x="11127" y="1951"/>
                    <a:pt x="11125" y="1952"/>
                    <a:pt x="11121" y="1956"/>
                  </a:cubicBezTo>
                  <a:lnTo>
                    <a:pt x="11132" y="1956"/>
                  </a:lnTo>
                  <a:cubicBezTo>
                    <a:pt x="11132" y="1956"/>
                    <a:pt x="11132" y="1951"/>
                    <a:pt x="11129" y="1951"/>
                  </a:cubicBezTo>
                  <a:close/>
                  <a:moveTo>
                    <a:pt x="10822" y="1963"/>
                  </a:moveTo>
                  <a:cubicBezTo>
                    <a:pt x="10821" y="1963"/>
                    <a:pt x="10819" y="1963"/>
                    <a:pt x="10817" y="1963"/>
                  </a:cubicBezTo>
                  <a:lnTo>
                    <a:pt x="10817" y="1963"/>
                  </a:lnTo>
                  <a:cubicBezTo>
                    <a:pt x="10823" y="1963"/>
                    <a:pt x="10828" y="1964"/>
                    <a:pt x="10832" y="1966"/>
                  </a:cubicBezTo>
                  <a:lnTo>
                    <a:pt x="10832" y="1966"/>
                  </a:lnTo>
                  <a:cubicBezTo>
                    <a:pt x="10829" y="1964"/>
                    <a:pt x="10826" y="1963"/>
                    <a:pt x="10822" y="1963"/>
                  </a:cubicBezTo>
                  <a:close/>
                  <a:moveTo>
                    <a:pt x="10816" y="1963"/>
                  </a:moveTo>
                  <a:cubicBezTo>
                    <a:pt x="10809" y="1963"/>
                    <a:pt x="10799" y="1965"/>
                    <a:pt x="10787" y="1968"/>
                  </a:cubicBezTo>
                  <a:cubicBezTo>
                    <a:pt x="10800" y="1968"/>
                    <a:pt x="10810" y="1965"/>
                    <a:pt x="10817" y="1963"/>
                  </a:cubicBezTo>
                  <a:lnTo>
                    <a:pt x="10817" y="1963"/>
                  </a:lnTo>
                  <a:cubicBezTo>
                    <a:pt x="10817" y="1963"/>
                    <a:pt x="10817" y="1963"/>
                    <a:pt x="10816" y="1963"/>
                  </a:cubicBezTo>
                  <a:close/>
                  <a:moveTo>
                    <a:pt x="10832" y="1966"/>
                  </a:moveTo>
                  <a:cubicBezTo>
                    <a:pt x="10833" y="1967"/>
                    <a:pt x="10834" y="1967"/>
                    <a:pt x="10835" y="1968"/>
                  </a:cubicBezTo>
                  <a:cubicBezTo>
                    <a:pt x="10835" y="1968"/>
                    <a:pt x="10834" y="1967"/>
                    <a:pt x="10834" y="1967"/>
                  </a:cubicBezTo>
                  <a:lnTo>
                    <a:pt x="10834" y="1967"/>
                  </a:lnTo>
                  <a:cubicBezTo>
                    <a:pt x="10834" y="1966"/>
                    <a:pt x="10833" y="1966"/>
                    <a:pt x="10832" y="1966"/>
                  </a:cubicBezTo>
                  <a:close/>
                  <a:moveTo>
                    <a:pt x="11096" y="1938"/>
                  </a:moveTo>
                  <a:cubicBezTo>
                    <a:pt x="11102" y="1938"/>
                    <a:pt x="11098" y="1949"/>
                    <a:pt x="11073" y="1980"/>
                  </a:cubicBezTo>
                  <a:cubicBezTo>
                    <a:pt x="11055" y="1989"/>
                    <a:pt x="11045" y="1993"/>
                    <a:pt x="11040" y="1993"/>
                  </a:cubicBezTo>
                  <a:cubicBezTo>
                    <a:pt x="11020" y="1993"/>
                    <a:pt x="11082" y="1938"/>
                    <a:pt x="11096" y="1938"/>
                  </a:cubicBezTo>
                  <a:close/>
                  <a:moveTo>
                    <a:pt x="10966" y="1920"/>
                  </a:moveTo>
                  <a:cubicBezTo>
                    <a:pt x="10958" y="1920"/>
                    <a:pt x="10966" y="1931"/>
                    <a:pt x="10968" y="1931"/>
                  </a:cubicBezTo>
                  <a:cubicBezTo>
                    <a:pt x="10970" y="1931"/>
                    <a:pt x="10970" y="1928"/>
                    <a:pt x="10966" y="1920"/>
                  </a:cubicBezTo>
                  <a:lnTo>
                    <a:pt x="10966" y="1920"/>
                  </a:lnTo>
                  <a:cubicBezTo>
                    <a:pt x="11049" y="1980"/>
                    <a:pt x="11049" y="2004"/>
                    <a:pt x="10978" y="2016"/>
                  </a:cubicBezTo>
                  <a:cubicBezTo>
                    <a:pt x="10978" y="2004"/>
                    <a:pt x="10942" y="1920"/>
                    <a:pt x="10966" y="1920"/>
                  </a:cubicBezTo>
                  <a:close/>
                  <a:moveTo>
                    <a:pt x="10820" y="1931"/>
                  </a:moveTo>
                  <a:cubicBezTo>
                    <a:pt x="10825" y="1943"/>
                    <a:pt x="10830" y="1955"/>
                    <a:pt x="10834" y="1967"/>
                  </a:cubicBezTo>
                  <a:lnTo>
                    <a:pt x="10834" y="1967"/>
                  </a:lnTo>
                  <a:cubicBezTo>
                    <a:pt x="10859" y="1979"/>
                    <a:pt x="10847" y="2019"/>
                    <a:pt x="10847" y="2028"/>
                  </a:cubicBezTo>
                  <a:cubicBezTo>
                    <a:pt x="10851" y="2016"/>
                    <a:pt x="10855" y="2012"/>
                    <a:pt x="10858" y="2012"/>
                  </a:cubicBezTo>
                  <a:cubicBezTo>
                    <a:pt x="10861" y="2012"/>
                    <a:pt x="10864" y="2015"/>
                    <a:pt x="10866" y="2018"/>
                  </a:cubicBezTo>
                  <a:lnTo>
                    <a:pt x="10866" y="2018"/>
                  </a:lnTo>
                  <a:cubicBezTo>
                    <a:pt x="10866" y="2010"/>
                    <a:pt x="10877" y="2004"/>
                    <a:pt x="10894" y="2004"/>
                  </a:cubicBezTo>
                  <a:cubicBezTo>
                    <a:pt x="10887" y="1996"/>
                    <a:pt x="10869" y="1974"/>
                    <a:pt x="10855" y="1959"/>
                  </a:cubicBezTo>
                  <a:lnTo>
                    <a:pt x="10855" y="1959"/>
                  </a:lnTo>
                  <a:cubicBezTo>
                    <a:pt x="10849" y="1962"/>
                    <a:pt x="10846" y="1963"/>
                    <a:pt x="10843" y="1963"/>
                  </a:cubicBezTo>
                  <a:cubicBezTo>
                    <a:pt x="10837" y="1963"/>
                    <a:pt x="10840" y="1954"/>
                    <a:pt x="10846" y="1951"/>
                  </a:cubicBezTo>
                  <a:lnTo>
                    <a:pt x="10846" y="1951"/>
                  </a:lnTo>
                  <a:cubicBezTo>
                    <a:pt x="10849" y="1953"/>
                    <a:pt x="10851" y="1956"/>
                    <a:pt x="10855" y="1959"/>
                  </a:cubicBezTo>
                  <a:lnTo>
                    <a:pt x="10855" y="1959"/>
                  </a:lnTo>
                  <a:cubicBezTo>
                    <a:pt x="10856" y="1958"/>
                    <a:pt x="10857" y="1957"/>
                    <a:pt x="10859" y="1956"/>
                  </a:cubicBezTo>
                  <a:cubicBezTo>
                    <a:pt x="10859" y="1952"/>
                    <a:pt x="10857" y="1951"/>
                    <a:pt x="10856" y="1951"/>
                  </a:cubicBezTo>
                  <a:lnTo>
                    <a:pt x="10856" y="1951"/>
                  </a:lnTo>
                  <a:cubicBezTo>
                    <a:pt x="10856" y="1951"/>
                    <a:pt x="10855" y="1951"/>
                    <a:pt x="10855" y="1951"/>
                  </a:cubicBezTo>
                  <a:lnTo>
                    <a:pt x="10855" y="1951"/>
                  </a:lnTo>
                  <a:cubicBezTo>
                    <a:pt x="10853" y="1950"/>
                    <a:pt x="10852" y="1949"/>
                    <a:pt x="10850" y="1949"/>
                  </a:cubicBezTo>
                  <a:cubicBezTo>
                    <a:pt x="10849" y="1949"/>
                    <a:pt x="10847" y="1950"/>
                    <a:pt x="10846" y="1951"/>
                  </a:cubicBezTo>
                  <a:lnTo>
                    <a:pt x="10846" y="1951"/>
                  </a:lnTo>
                  <a:cubicBezTo>
                    <a:pt x="10841" y="1947"/>
                    <a:pt x="10837" y="1944"/>
                    <a:pt x="10835" y="1944"/>
                  </a:cubicBezTo>
                  <a:cubicBezTo>
                    <a:pt x="10829" y="1940"/>
                    <a:pt x="10824" y="1935"/>
                    <a:pt x="10820" y="1931"/>
                  </a:cubicBezTo>
                  <a:close/>
                  <a:moveTo>
                    <a:pt x="10866" y="2018"/>
                  </a:moveTo>
                  <a:cubicBezTo>
                    <a:pt x="10866" y="2021"/>
                    <a:pt x="10867" y="2024"/>
                    <a:pt x="10871" y="2028"/>
                  </a:cubicBezTo>
                  <a:cubicBezTo>
                    <a:pt x="10871" y="2028"/>
                    <a:pt x="10869" y="2022"/>
                    <a:pt x="10866" y="2018"/>
                  </a:cubicBezTo>
                  <a:close/>
                  <a:moveTo>
                    <a:pt x="11180" y="2147"/>
                  </a:moveTo>
                  <a:cubicBezTo>
                    <a:pt x="11171" y="2147"/>
                    <a:pt x="11164" y="2148"/>
                    <a:pt x="11160" y="2151"/>
                  </a:cubicBezTo>
                  <a:lnTo>
                    <a:pt x="11160" y="2151"/>
                  </a:lnTo>
                  <a:cubicBezTo>
                    <a:pt x="11166" y="2151"/>
                    <a:pt x="11173" y="2149"/>
                    <a:pt x="11180" y="2147"/>
                  </a:cubicBezTo>
                  <a:close/>
                  <a:moveTo>
                    <a:pt x="11204" y="2184"/>
                  </a:moveTo>
                  <a:cubicBezTo>
                    <a:pt x="11204" y="2184"/>
                    <a:pt x="11203" y="2185"/>
                    <a:pt x="11200" y="2187"/>
                  </a:cubicBezTo>
                  <a:lnTo>
                    <a:pt x="11200" y="2187"/>
                  </a:lnTo>
                  <a:cubicBezTo>
                    <a:pt x="11203" y="2185"/>
                    <a:pt x="11205" y="2184"/>
                    <a:pt x="11204" y="2184"/>
                  </a:cubicBezTo>
                  <a:close/>
                  <a:moveTo>
                    <a:pt x="11130" y="2201"/>
                  </a:moveTo>
                  <a:lnTo>
                    <a:pt x="11130" y="2201"/>
                  </a:lnTo>
                  <a:cubicBezTo>
                    <a:pt x="11127" y="2201"/>
                    <a:pt x="11125" y="2206"/>
                    <a:pt x="11132" y="2206"/>
                  </a:cubicBezTo>
                  <a:cubicBezTo>
                    <a:pt x="11132" y="2202"/>
                    <a:pt x="11131" y="2201"/>
                    <a:pt x="11130" y="2201"/>
                  </a:cubicBezTo>
                  <a:close/>
                  <a:moveTo>
                    <a:pt x="10987" y="2269"/>
                  </a:moveTo>
                  <a:cubicBezTo>
                    <a:pt x="10987" y="2272"/>
                    <a:pt x="10988" y="2275"/>
                    <a:pt x="10990" y="2278"/>
                  </a:cubicBezTo>
                  <a:cubicBezTo>
                    <a:pt x="10989" y="2275"/>
                    <a:pt x="10988" y="2272"/>
                    <a:pt x="10987" y="2269"/>
                  </a:cubicBezTo>
                  <a:close/>
                  <a:moveTo>
                    <a:pt x="11249" y="2382"/>
                  </a:moveTo>
                  <a:cubicBezTo>
                    <a:pt x="11248" y="2382"/>
                    <a:pt x="11246" y="2384"/>
                    <a:pt x="11245" y="2388"/>
                  </a:cubicBezTo>
                  <a:lnTo>
                    <a:pt x="11245" y="2388"/>
                  </a:lnTo>
                  <a:cubicBezTo>
                    <a:pt x="11247" y="2387"/>
                    <a:pt x="11249" y="2386"/>
                    <a:pt x="11252" y="2385"/>
                  </a:cubicBezTo>
                  <a:cubicBezTo>
                    <a:pt x="11251" y="2383"/>
                    <a:pt x="11250" y="2382"/>
                    <a:pt x="11249" y="2382"/>
                  </a:cubicBezTo>
                  <a:close/>
                  <a:moveTo>
                    <a:pt x="11192" y="2356"/>
                  </a:moveTo>
                  <a:cubicBezTo>
                    <a:pt x="11192" y="2363"/>
                    <a:pt x="11191" y="2370"/>
                    <a:pt x="11190" y="2376"/>
                  </a:cubicBezTo>
                  <a:lnTo>
                    <a:pt x="11190" y="2376"/>
                  </a:lnTo>
                  <a:cubicBezTo>
                    <a:pt x="11183" y="2373"/>
                    <a:pt x="11175" y="2373"/>
                    <a:pt x="11168" y="2373"/>
                  </a:cubicBezTo>
                  <a:cubicBezTo>
                    <a:pt x="11174" y="2385"/>
                    <a:pt x="11179" y="2390"/>
                    <a:pt x="11182" y="2390"/>
                  </a:cubicBezTo>
                  <a:cubicBezTo>
                    <a:pt x="11186" y="2390"/>
                    <a:pt x="11189" y="2384"/>
                    <a:pt x="11190" y="2376"/>
                  </a:cubicBezTo>
                  <a:lnTo>
                    <a:pt x="11190" y="2376"/>
                  </a:lnTo>
                  <a:cubicBezTo>
                    <a:pt x="11195" y="2377"/>
                    <a:pt x="11199" y="2380"/>
                    <a:pt x="11204" y="2385"/>
                  </a:cubicBezTo>
                  <a:cubicBezTo>
                    <a:pt x="11200" y="2373"/>
                    <a:pt x="11196" y="2364"/>
                    <a:pt x="11192" y="2356"/>
                  </a:cubicBezTo>
                  <a:close/>
                  <a:moveTo>
                    <a:pt x="2286" y="2456"/>
                  </a:moveTo>
                  <a:lnTo>
                    <a:pt x="2286" y="2456"/>
                  </a:lnTo>
                  <a:cubicBezTo>
                    <a:pt x="2290" y="2463"/>
                    <a:pt x="2292" y="2469"/>
                    <a:pt x="2294" y="2475"/>
                  </a:cubicBezTo>
                  <a:lnTo>
                    <a:pt x="2294" y="2475"/>
                  </a:lnTo>
                  <a:cubicBezTo>
                    <a:pt x="2292" y="2468"/>
                    <a:pt x="2289" y="2462"/>
                    <a:pt x="2286" y="2456"/>
                  </a:cubicBezTo>
                  <a:close/>
                  <a:moveTo>
                    <a:pt x="2296" y="2482"/>
                  </a:moveTo>
                  <a:lnTo>
                    <a:pt x="2296" y="2482"/>
                  </a:lnTo>
                  <a:cubicBezTo>
                    <a:pt x="2298" y="2492"/>
                    <a:pt x="2298" y="2502"/>
                    <a:pt x="2298" y="2516"/>
                  </a:cubicBezTo>
                  <a:cubicBezTo>
                    <a:pt x="2297" y="2505"/>
                    <a:pt x="2297" y="2493"/>
                    <a:pt x="2296" y="2482"/>
                  </a:cubicBezTo>
                  <a:close/>
                  <a:moveTo>
                    <a:pt x="607" y="2790"/>
                  </a:moveTo>
                  <a:lnTo>
                    <a:pt x="607" y="2790"/>
                  </a:lnTo>
                  <a:cubicBezTo>
                    <a:pt x="587" y="2795"/>
                    <a:pt x="568" y="2802"/>
                    <a:pt x="551" y="2812"/>
                  </a:cubicBezTo>
                  <a:lnTo>
                    <a:pt x="551" y="2812"/>
                  </a:lnTo>
                  <a:cubicBezTo>
                    <a:pt x="573" y="2802"/>
                    <a:pt x="592" y="2794"/>
                    <a:pt x="607" y="2790"/>
                  </a:cubicBezTo>
                  <a:close/>
                  <a:moveTo>
                    <a:pt x="2167" y="3218"/>
                  </a:moveTo>
                  <a:lnTo>
                    <a:pt x="2167" y="3218"/>
                  </a:lnTo>
                  <a:cubicBezTo>
                    <a:pt x="2167" y="3218"/>
                    <a:pt x="2168" y="3218"/>
                    <a:pt x="2171" y="3219"/>
                  </a:cubicBezTo>
                  <a:lnTo>
                    <a:pt x="2171" y="3219"/>
                  </a:lnTo>
                  <a:cubicBezTo>
                    <a:pt x="2169" y="3218"/>
                    <a:pt x="2168" y="3218"/>
                    <a:pt x="2167" y="3218"/>
                  </a:cubicBezTo>
                  <a:close/>
                  <a:moveTo>
                    <a:pt x="584" y="3159"/>
                  </a:moveTo>
                  <a:lnTo>
                    <a:pt x="584" y="3159"/>
                  </a:lnTo>
                  <a:cubicBezTo>
                    <a:pt x="548" y="3194"/>
                    <a:pt x="512" y="3230"/>
                    <a:pt x="464" y="3266"/>
                  </a:cubicBezTo>
                  <a:cubicBezTo>
                    <a:pt x="476" y="3242"/>
                    <a:pt x="500" y="3218"/>
                    <a:pt x="512" y="3206"/>
                  </a:cubicBezTo>
                  <a:cubicBezTo>
                    <a:pt x="536" y="3183"/>
                    <a:pt x="560" y="3171"/>
                    <a:pt x="584" y="3159"/>
                  </a:cubicBezTo>
                  <a:close/>
                  <a:moveTo>
                    <a:pt x="332" y="3355"/>
                  </a:moveTo>
                  <a:lnTo>
                    <a:pt x="332" y="3355"/>
                  </a:lnTo>
                  <a:cubicBezTo>
                    <a:pt x="333" y="3357"/>
                    <a:pt x="333" y="3359"/>
                    <a:pt x="333" y="3361"/>
                  </a:cubicBezTo>
                  <a:cubicBezTo>
                    <a:pt x="333" y="3359"/>
                    <a:pt x="333" y="3357"/>
                    <a:pt x="332" y="3355"/>
                  </a:cubicBezTo>
                  <a:close/>
                  <a:moveTo>
                    <a:pt x="214" y="3587"/>
                  </a:moveTo>
                  <a:cubicBezTo>
                    <a:pt x="214" y="3600"/>
                    <a:pt x="215" y="3613"/>
                    <a:pt x="217" y="3626"/>
                  </a:cubicBezTo>
                  <a:lnTo>
                    <a:pt x="217" y="3626"/>
                  </a:lnTo>
                  <a:cubicBezTo>
                    <a:pt x="216" y="3613"/>
                    <a:pt x="215" y="3600"/>
                    <a:pt x="214" y="3587"/>
                  </a:cubicBezTo>
                  <a:close/>
                  <a:moveTo>
                    <a:pt x="8989" y="6338"/>
                  </a:moveTo>
                  <a:cubicBezTo>
                    <a:pt x="8987" y="6338"/>
                    <a:pt x="8987" y="6338"/>
                    <a:pt x="8989" y="6340"/>
                  </a:cubicBezTo>
                  <a:lnTo>
                    <a:pt x="8989" y="6340"/>
                  </a:lnTo>
                  <a:cubicBezTo>
                    <a:pt x="8989" y="6339"/>
                    <a:pt x="8989" y="6338"/>
                    <a:pt x="8989" y="6338"/>
                  </a:cubicBezTo>
                  <a:close/>
                  <a:moveTo>
                    <a:pt x="1405" y="6469"/>
                  </a:moveTo>
                  <a:cubicBezTo>
                    <a:pt x="1451" y="6474"/>
                    <a:pt x="1495" y="6472"/>
                    <a:pt x="1532" y="6477"/>
                  </a:cubicBezTo>
                  <a:lnTo>
                    <a:pt x="1532" y="6477"/>
                  </a:lnTo>
                  <a:cubicBezTo>
                    <a:pt x="1537" y="6475"/>
                    <a:pt x="1542" y="6472"/>
                    <a:pt x="1547" y="6469"/>
                  </a:cubicBezTo>
                  <a:close/>
                  <a:moveTo>
                    <a:pt x="1677" y="6469"/>
                  </a:moveTo>
                  <a:cubicBezTo>
                    <a:pt x="1677" y="6469"/>
                    <a:pt x="1677" y="6469"/>
                    <a:pt x="1678" y="6469"/>
                  </a:cubicBezTo>
                  <a:lnTo>
                    <a:pt x="1678" y="6469"/>
                  </a:lnTo>
                  <a:cubicBezTo>
                    <a:pt x="1646" y="6472"/>
                    <a:pt x="1664" y="6479"/>
                    <a:pt x="1682" y="6479"/>
                  </a:cubicBezTo>
                  <a:cubicBezTo>
                    <a:pt x="1683" y="6479"/>
                    <a:pt x="1684" y="6479"/>
                    <a:pt x="1685" y="6479"/>
                  </a:cubicBezTo>
                  <a:lnTo>
                    <a:pt x="1685" y="6479"/>
                  </a:lnTo>
                  <a:cubicBezTo>
                    <a:pt x="1688" y="6485"/>
                    <a:pt x="1690" y="6492"/>
                    <a:pt x="1689" y="6500"/>
                  </a:cubicBezTo>
                  <a:lnTo>
                    <a:pt x="1689" y="6500"/>
                  </a:lnTo>
                  <a:cubicBezTo>
                    <a:pt x="1694" y="6491"/>
                    <a:pt x="1698" y="6482"/>
                    <a:pt x="1701" y="6473"/>
                  </a:cubicBezTo>
                  <a:lnTo>
                    <a:pt x="1701" y="6473"/>
                  </a:lnTo>
                  <a:cubicBezTo>
                    <a:pt x="1702" y="6472"/>
                    <a:pt x="1703" y="6471"/>
                    <a:pt x="1703" y="6469"/>
                  </a:cubicBezTo>
                  <a:lnTo>
                    <a:pt x="1703" y="6469"/>
                  </a:lnTo>
                  <a:cubicBezTo>
                    <a:pt x="1703" y="6469"/>
                    <a:pt x="1703" y="6469"/>
                    <a:pt x="1703" y="6469"/>
                  </a:cubicBezTo>
                  <a:close/>
                  <a:moveTo>
                    <a:pt x="1060" y="6290"/>
                  </a:moveTo>
                  <a:cubicBezTo>
                    <a:pt x="1107" y="6314"/>
                    <a:pt x="1572" y="6445"/>
                    <a:pt x="1572" y="6445"/>
                  </a:cubicBezTo>
                  <a:cubicBezTo>
                    <a:pt x="1565" y="6454"/>
                    <a:pt x="1557" y="6462"/>
                    <a:pt x="1547" y="6469"/>
                  </a:cubicBezTo>
                  <a:lnTo>
                    <a:pt x="1677" y="6469"/>
                  </a:lnTo>
                  <a:cubicBezTo>
                    <a:pt x="1666" y="6458"/>
                    <a:pt x="1648" y="6450"/>
                    <a:pt x="1619" y="6445"/>
                  </a:cubicBezTo>
                  <a:lnTo>
                    <a:pt x="1619" y="6445"/>
                  </a:lnTo>
                  <a:cubicBezTo>
                    <a:pt x="1798" y="6457"/>
                    <a:pt x="1715" y="6552"/>
                    <a:pt x="1607" y="6647"/>
                  </a:cubicBezTo>
                  <a:cubicBezTo>
                    <a:pt x="1703" y="6576"/>
                    <a:pt x="1774" y="6492"/>
                    <a:pt x="1857" y="6409"/>
                  </a:cubicBezTo>
                  <a:cubicBezTo>
                    <a:pt x="1584" y="6373"/>
                    <a:pt x="1322" y="6361"/>
                    <a:pt x="1060" y="6290"/>
                  </a:cubicBezTo>
                  <a:close/>
                  <a:moveTo>
                    <a:pt x="9753" y="6952"/>
                  </a:moveTo>
                  <a:lnTo>
                    <a:pt x="9753" y="6952"/>
                  </a:lnTo>
                  <a:cubicBezTo>
                    <a:pt x="9752" y="6952"/>
                    <a:pt x="9754" y="6957"/>
                    <a:pt x="9765" y="6970"/>
                  </a:cubicBezTo>
                  <a:lnTo>
                    <a:pt x="9765" y="6970"/>
                  </a:lnTo>
                  <a:cubicBezTo>
                    <a:pt x="9764" y="6962"/>
                    <a:pt x="9755" y="6952"/>
                    <a:pt x="9753" y="6952"/>
                  </a:cubicBezTo>
                  <a:close/>
                  <a:moveTo>
                    <a:pt x="11119" y="6858"/>
                  </a:moveTo>
                  <a:cubicBezTo>
                    <a:pt x="11143" y="6927"/>
                    <a:pt x="11163" y="6994"/>
                    <a:pt x="11156" y="7088"/>
                  </a:cubicBezTo>
                  <a:cubicBezTo>
                    <a:pt x="11156" y="7080"/>
                    <a:pt x="11140" y="6948"/>
                    <a:pt x="11119" y="6858"/>
                  </a:cubicBezTo>
                  <a:close/>
                  <a:moveTo>
                    <a:pt x="9369" y="7133"/>
                  </a:moveTo>
                  <a:lnTo>
                    <a:pt x="9369" y="7133"/>
                  </a:lnTo>
                  <a:cubicBezTo>
                    <a:pt x="9370" y="7133"/>
                    <a:pt x="9370" y="7134"/>
                    <a:pt x="9370" y="7135"/>
                  </a:cubicBezTo>
                  <a:cubicBezTo>
                    <a:pt x="9370" y="7134"/>
                    <a:pt x="9370" y="7133"/>
                    <a:pt x="9369" y="7133"/>
                  </a:cubicBezTo>
                  <a:close/>
                  <a:moveTo>
                    <a:pt x="2834" y="7278"/>
                  </a:moveTo>
                  <a:lnTo>
                    <a:pt x="2834" y="7278"/>
                  </a:lnTo>
                  <a:cubicBezTo>
                    <a:pt x="2833" y="7280"/>
                    <a:pt x="2832" y="7282"/>
                    <a:pt x="2832" y="7284"/>
                  </a:cubicBezTo>
                  <a:lnTo>
                    <a:pt x="2832" y="7284"/>
                  </a:lnTo>
                  <a:cubicBezTo>
                    <a:pt x="2832" y="7282"/>
                    <a:pt x="2833" y="7280"/>
                    <a:pt x="2834" y="7278"/>
                  </a:cubicBezTo>
                  <a:close/>
                  <a:moveTo>
                    <a:pt x="2453" y="7362"/>
                  </a:moveTo>
                  <a:cubicBezTo>
                    <a:pt x="2453" y="7362"/>
                    <a:pt x="2453" y="7362"/>
                    <a:pt x="2453" y="7362"/>
                  </a:cubicBezTo>
                  <a:lnTo>
                    <a:pt x="2453" y="7362"/>
                  </a:lnTo>
                  <a:cubicBezTo>
                    <a:pt x="2453" y="7362"/>
                    <a:pt x="2453" y="7362"/>
                    <a:pt x="2453" y="7362"/>
                  </a:cubicBezTo>
                  <a:close/>
                  <a:moveTo>
                    <a:pt x="2832" y="7284"/>
                  </a:moveTo>
                  <a:cubicBezTo>
                    <a:pt x="2814" y="7333"/>
                    <a:pt x="2805" y="7399"/>
                    <a:pt x="2803" y="7473"/>
                  </a:cubicBezTo>
                  <a:lnTo>
                    <a:pt x="2803" y="7473"/>
                  </a:lnTo>
                  <a:cubicBezTo>
                    <a:pt x="2830" y="7425"/>
                    <a:pt x="2812" y="7340"/>
                    <a:pt x="2832" y="7284"/>
                  </a:cubicBezTo>
                  <a:close/>
                  <a:moveTo>
                    <a:pt x="12180" y="7457"/>
                  </a:moveTo>
                  <a:cubicBezTo>
                    <a:pt x="12199" y="7466"/>
                    <a:pt x="12294" y="7514"/>
                    <a:pt x="12289" y="7532"/>
                  </a:cubicBezTo>
                  <a:lnTo>
                    <a:pt x="12289" y="7532"/>
                  </a:lnTo>
                  <a:cubicBezTo>
                    <a:pt x="12286" y="7531"/>
                    <a:pt x="12280" y="7530"/>
                    <a:pt x="12274" y="7530"/>
                  </a:cubicBezTo>
                  <a:cubicBezTo>
                    <a:pt x="12266" y="7530"/>
                    <a:pt x="12260" y="7532"/>
                    <a:pt x="12264" y="7540"/>
                  </a:cubicBezTo>
                  <a:cubicBezTo>
                    <a:pt x="12240" y="7516"/>
                    <a:pt x="12204" y="7493"/>
                    <a:pt x="12180" y="7457"/>
                  </a:cubicBezTo>
                  <a:close/>
                  <a:moveTo>
                    <a:pt x="12289" y="7532"/>
                  </a:moveTo>
                  <a:cubicBezTo>
                    <a:pt x="12296" y="7536"/>
                    <a:pt x="12295" y="7540"/>
                    <a:pt x="12264" y="7540"/>
                  </a:cubicBezTo>
                  <a:cubicBezTo>
                    <a:pt x="12280" y="7540"/>
                    <a:pt x="12288" y="7537"/>
                    <a:pt x="12289" y="7532"/>
                  </a:cubicBezTo>
                  <a:close/>
                  <a:moveTo>
                    <a:pt x="5084" y="7350"/>
                  </a:moveTo>
                  <a:lnTo>
                    <a:pt x="5084" y="7350"/>
                  </a:lnTo>
                  <a:cubicBezTo>
                    <a:pt x="4989" y="7433"/>
                    <a:pt x="4894" y="7516"/>
                    <a:pt x="4810" y="7576"/>
                  </a:cubicBezTo>
                  <a:cubicBezTo>
                    <a:pt x="4858" y="7504"/>
                    <a:pt x="4953" y="7421"/>
                    <a:pt x="5084" y="7350"/>
                  </a:cubicBezTo>
                  <a:close/>
                  <a:moveTo>
                    <a:pt x="5571" y="7722"/>
                  </a:moveTo>
                  <a:cubicBezTo>
                    <a:pt x="5571" y="7725"/>
                    <a:pt x="5572" y="7728"/>
                    <a:pt x="5572" y="7731"/>
                  </a:cubicBezTo>
                  <a:cubicBezTo>
                    <a:pt x="5572" y="7728"/>
                    <a:pt x="5572" y="7725"/>
                    <a:pt x="5571" y="7722"/>
                  </a:cubicBezTo>
                  <a:close/>
                  <a:moveTo>
                    <a:pt x="8811" y="7584"/>
                  </a:moveTo>
                  <a:lnTo>
                    <a:pt x="8811" y="7584"/>
                  </a:lnTo>
                  <a:cubicBezTo>
                    <a:pt x="8812" y="7584"/>
                    <a:pt x="8812" y="7585"/>
                    <a:pt x="8811" y="7588"/>
                  </a:cubicBezTo>
                  <a:cubicBezTo>
                    <a:pt x="8811" y="7599"/>
                    <a:pt x="8736" y="7792"/>
                    <a:pt x="8708" y="7792"/>
                  </a:cubicBezTo>
                  <a:cubicBezTo>
                    <a:pt x="8706" y="7792"/>
                    <a:pt x="8705" y="7791"/>
                    <a:pt x="8704" y="7790"/>
                  </a:cubicBezTo>
                  <a:cubicBezTo>
                    <a:pt x="8715" y="7757"/>
                    <a:pt x="8806" y="7584"/>
                    <a:pt x="8811" y="7584"/>
                  </a:cubicBezTo>
                  <a:close/>
                  <a:moveTo>
                    <a:pt x="8770" y="7770"/>
                  </a:moveTo>
                  <a:lnTo>
                    <a:pt x="8770" y="7770"/>
                  </a:lnTo>
                  <a:cubicBezTo>
                    <a:pt x="8769" y="7778"/>
                    <a:pt x="8766" y="7789"/>
                    <a:pt x="8763" y="7802"/>
                  </a:cubicBezTo>
                  <a:cubicBezTo>
                    <a:pt x="8765" y="7790"/>
                    <a:pt x="8768" y="7779"/>
                    <a:pt x="8770" y="7770"/>
                  </a:cubicBezTo>
                  <a:close/>
                  <a:moveTo>
                    <a:pt x="8811" y="7612"/>
                  </a:moveTo>
                  <a:lnTo>
                    <a:pt x="8811" y="7612"/>
                  </a:lnTo>
                  <a:cubicBezTo>
                    <a:pt x="8799" y="7683"/>
                    <a:pt x="8787" y="7743"/>
                    <a:pt x="8763" y="7802"/>
                  </a:cubicBezTo>
                  <a:cubicBezTo>
                    <a:pt x="8774" y="7760"/>
                    <a:pt x="8777" y="7743"/>
                    <a:pt x="8777" y="7743"/>
                  </a:cubicBezTo>
                  <a:lnTo>
                    <a:pt x="8777" y="7743"/>
                  </a:lnTo>
                  <a:cubicBezTo>
                    <a:pt x="8777" y="7743"/>
                    <a:pt x="8774" y="7754"/>
                    <a:pt x="8770" y="7770"/>
                  </a:cubicBezTo>
                  <a:lnTo>
                    <a:pt x="8770" y="7770"/>
                  </a:lnTo>
                  <a:cubicBezTo>
                    <a:pt x="8774" y="7746"/>
                    <a:pt x="8770" y="7742"/>
                    <a:pt x="8766" y="7742"/>
                  </a:cubicBezTo>
                  <a:cubicBezTo>
                    <a:pt x="8764" y="7742"/>
                    <a:pt x="8762" y="7743"/>
                    <a:pt x="8760" y="7743"/>
                  </a:cubicBezTo>
                  <a:cubicBezTo>
                    <a:pt x="8754" y="7743"/>
                    <a:pt x="8757" y="7731"/>
                    <a:pt x="8811" y="7612"/>
                  </a:cubicBezTo>
                  <a:close/>
                  <a:moveTo>
                    <a:pt x="1095" y="7814"/>
                  </a:moveTo>
                  <a:cubicBezTo>
                    <a:pt x="1094" y="7814"/>
                    <a:pt x="1093" y="7814"/>
                    <a:pt x="1090" y="7815"/>
                  </a:cubicBezTo>
                  <a:lnTo>
                    <a:pt x="1090" y="7815"/>
                  </a:lnTo>
                  <a:cubicBezTo>
                    <a:pt x="1092" y="7814"/>
                    <a:pt x="1094" y="7814"/>
                    <a:pt x="1095" y="7814"/>
                  </a:cubicBezTo>
                  <a:close/>
                  <a:moveTo>
                    <a:pt x="4453" y="7790"/>
                  </a:moveTo>
                  <a:cubicBezTo>
                    <a:pt x="4432" y="7799"/>
                    <a:pt x="4404" y="7810"/>
                    <a:pt x="4375" y="7823"/>
                  </a:cubicBezTo>
                  <a:lnTo>
                    <a:pt x="4375" y="7823"/>
                  </a:lnTo>
                  <a:cubicBezTo>
                    <a:pt x="4395" y="7816"/>
                    <a:pt x="4421" y="7805"/>
                    <a:pt x="4453" y="7790"/>
                  </a:cubicBezTo>
                  <a:close/>
                  <a:moveTo>
                    <a:pt x="1090" y="7815"/>
                  </a:moveTo>
                  <a:lnTo>
                    <a:pt x="1090" y="7815"/>
                  </a:lnTo>
                  <a:cubicBezTo>
                    <a:pt x="1035" y="7822"/>
                    <a:pt x="1019" y="7827"/>
                    <a:pt x="1024" y="7831"/>
                  </a:cubicBezTo>
                  <a:lnTo>
                    <a:pt x="1024" y="7831"/>
                  </a:lnTo>
                  <a:cubicBezTo>
                    <a:pt x="1055" y="7823"/>
                    <a:pt x="1079" y="7817"/>
                    <a:pt x="1090" y="7815"/>
                  </a:cubicBezTo>
                  <a:close/>
                  <a:moveTo>
                    <a:pt x="7108" y="7826"/>
                  </a:moveTo>
                  <a:cubicBezTo>
                    <a:pt x="7108" y="7826"/>
                    <a:pt x="7113" y="7830"/>
                    <a:pt x="7121" y="7837"/>
                  </a:cubicBezTo>
                  <a:lnTo>
                    <a:pt x="7121" y="7837"/>
                  </a:lnTo>
                  <a:cubicBezTo>
                    <a:pt x="7115" y="7830"/>
                    <a:pt x="7110" y="7826"/>
                    <a:pt x="7108" y="7826"/>
                  </a:cubicBezTo>
                  <a:close/>
                  <a:moveTo>
                    <a:pt x="8582" y="7872"/>
                  </a:moveTo>
                  <a:lnTo>
                    <a:pt x="8582" y="7872"/>
                  </a:lnTo>
                  <a:cubicBezTo>
                    <a:pt x="8575" y="7880"/>
                    <a:pt x="8575" y="7888"/>
                    <a:pt x="8570" y="7897"/>
                  </a:cubicBezTo>
                  <a:lnTo>
                    <a:pt x="8570" y="7897"/>
                  </a:lnTo>
                  <a:cubicBezTo>
                    <a:pt x="8574" y="7890"/>
                    <a:pt x="8578" y="7881"/>
                    <a:pt x="8582" y="7872"/>
                  </a:cubicBezTo>
                  <a:close/>
                  <a:moveTo>
                    <a:pt x="8570" y="7897"/>
                  </a:moveTo>
                  <a:cubicBezTo>
                    <a:pt x="8567" y="7902"/>
                    <a:pt x="8564" y="7906"/>
                    <a:pt x="8561" y="7909"/>
                  </a:cubicBezTo>
                  <a:cubicBezTo>
                    <a:pt x="8565" y="7905"/>
                    <a:pt x="8568" y="7900"/>
                    <a:pt x="8570" y="7897"/>
                  </a:cubicBezTo>
                  <a:close/>
                  <a:moveTo>
                    <a:pt x="4240" y="7962"/>
                  </a:moveTo>
                  <a:cubicBezTo>
                    <a:pt x="4240" y="7964"/>
                    <a:pt x="4239" y="7967"/>
                    <a:pt x="4239" y="7969"/>
                  </a:cubicBezTo>
                  <a:cubicBezTo>
                    <a:pt x="4239" y="7966"/>
                    <a:pt x="4239" y="7964"/>
                    <a:pt x="4240" y="7962"/>
                  </a:cubicBezTo>
                  <a:close/>
                  <a:moveTo>
                    <a:pt x="4263" y="7933"/>
                  </a:moveTo>
                  <a:cubicBezTo>
                    <a:pt x="4272" y="7933"/>
                    <a:pt x="4272" y="7949"/>
                    <a:pt x="4239" y="7969"/>
                  </a:cubicBezTo>
                  <a:cubicBezTo>
                    <a:pt x="4245" y="7963"/>
                    <a:pt x="4245" y="7960"/>
                    <a:pt x="4243" y="7960"/>
                  </a:cubicBezTo>
                  <a:lnTo>
                    <a:pt x="4243" y="7960"/>
                  </a:lnTo>
                  <a:cubicBezTo>
                    <a:pt x="4242" y="7960"/>
                    <a:pt x="4241" y="7961"/>
                    <a:pt x="4240" y="7962"/>
                  </a:cubicBezTo>
                  <a:lnTo>
                    <a:pt x="4240" y="7962"/>
                  </a:lnTo>
                  <a:cubicBezTo>
                    <a:pt x="4246" y="7941"/>
                    <a:pt x="4257" y="7933"/>
                    <a:pt x="4263" y="7933"/>
                  </a:cubicBezTo>
                  <a:close/>
                  <a:moveTo>
                    <a:pt x="8334" y="8231"/>
                  </a:moveTo>
                  <a:lnTo>
                    <a:pt x="8334" y="8231"/>
                  </a:lnTo>
                  <a:cubicBezTo>
                    <a:pt x="8316" y="8252"/>
                    <a:pt x="8309" y="8267"/>
                    <a:pt x="8310" y="8277"/>
                  </a:cubicBezTo>
                  <a:lnTo>
                    <a:pt x="8310" y="8277"/>
                  </a:lnTo>
                  <a:cubicBezTo>
                    <a:pt x="8323" y="8267"/>
                    <a:pt x="8332" y="8252"/>
                    <a:pt x="8334" y="8231"/>
                  </a:cubicBezTo>
                  <a:close/>
                  <a:moveTo>
                    <a:pt x="8121" y="8288"/>
                  </a:moveTo>
                  <a:cubicBezTo>
                    <a:pt x="8121" y="8288"/>
                    <a:pt x="8140" y="8295"/>
                    <a:pt x="8168" y="8302"/>
                  </a:cubicBezTo>
                  <a:lnTo>
                    <a:pt x="8156" y="8302"/>
                  </a:lnTo>
                  <a:cubicBezTo>
                    <a:pt x="8131" y="8292"/>
                    <a:pt x="8120" y="8288"/>
                    <a:pt x="8121" y="8288"/>
                  </a:cubicBezTo>
                  <a:close/>
                  <a:moveTo>
                    <a:pt x="7549" y="8314"/>
                  </a:moveTo>
                  <a:cubicBezTo>
                    <a:pt x="7612" y="8363"/>
                    <a:pt x="7625" y="8379"/>
                    <a:pt x="7618" y="8379"/>
                  </a:cubicBezTo>
                  <a:cubicBezTo>
                    <a:pt x="7614" y="8379"/>
                    <a:pt x="7599" y="8371"/>
                    <a:pt x="7584" y="8362"/>
                  </a:cubicBezTo>
                  <a:lnTo>
                    <a:pt x="7549" y="8314"/>
                  </a:lnTo>
                  <a:close/>
                  <a:moveTo>
                    <a:pt x="7954" y="8279"/>
                  </a:moveTo>
                  <a:cubicBezTo>
                    <a:pt x="8004" y="8291"/>
                    <a:pt x="8227" y="8350"/>
                    <a:pt x="8192" y="8421"/>
                  </a:cubicBezTo>
                  <a:cubicBezTo>
                    <a:pt x="8188" y="8431"/>
                    <a:pt x="8181" y="8436"/>
                    <a:pt x="8172" y="8436"/>
                  </a:cubicBezTo>
                  <a:cubicBezTo>
                    <a:pt x="8115" y="8436"/>
                    <a:pt x="7970" y="8285"/>
                    <a:pt x="7954" y="8279"/>
                  </a:cubicBezTo>
                  <a:close/>
                  <a:moveTo>
                    <a:pt x="2858" y="8552"/>
                  </a:moveTo>
                  <a:cubicBezTo>
                    <a:pt x="2861" y="8555"/>
                    <a:pt x="2864" y="8557"/>
                    <a:pt x="2868" y="8560"/>
                  </a:cubicBezTo>
                  <a:lnTo>
                    <a:pt x="2868" y="8560"/>
                  </a:lnTo>
                  <a:cubicBezTo>
                    <a:pt x="2864" y="8557"/>
                    <a:pt x="2861" y="8555"/>
                    <a:pt x="2858" y="8552"/>
                  </a:cubicBezTo>
                  <a:close/>
                  <a:moveTo>
                    <a:pt x="2868" y="8560"/>
                  </a:moveTo>
                  <a:cubicBezTo>
                    <a:pt x="2872" y="8563"/>
                    <a:pt x="2877" y="8566"/>
                    <a:pt x="2881" y="8568"/>
                  </a:cubicBezTo>
                  <a:lnTo>
                    <a:pt x="2881" y="8568"/>
                  </a:lnTo>
                  <a:cubicBezTo>
                    <a:pt x="2876" y="8565"/>
                    <a:pt x="2872" y="8563"/>
                    <a:pt x="2868" y="8560"/>
                  </a:cubicBezTo>
                  <a:close/>
                  <a:moveTo>
                    <a:pt x="857" y="8612"/>
                  </a:moveTo>
                  <a:cubicBezTo>
                    <a:pt x="851" y="8632"/>
                    <a:pt x="851" y="8652"/>
                    <a:pt x="858" y="8668"/>
                  </a:cubicBezTo>
                  <a:lnTo>
                    <a:pt x="858" y="8668"/>
                  </a:lnTo>
                  <a:cubicBezTo>
                    <a:pt x="857" y="8649"/>
                    <a:pt x="857" y="8630"/>
                    <a:pt x="857" y="8612"/>
                  </a:cubicBezTo>
                  <a:close/>
                  <a:moveTo>
                    <a:pt x="1179" y="8755"/>
                  </a:moveTo>
                  <a:lnTo>
                    <a:pt x="1179" y="8755"/>
                  </a:lnTo>
                  <a:cubicBezTo>
                    <a:pt x="1191" y="8802"/>
                    <a:pt x="1179" y="8850"/>
                    <a:pt x="1167" y="8921"/>
                  </a:cubicBezTo>
                  <a:cubicBezTo>
                    <a:pt x="1167" y="8874"/>
                    <a:pt x="1167" y="8814"/>
                    <a:pt x="1179" y="8755"/>
                  </a:cubicBezTo>
                  <a:close/>
                  <a:moveTo>
                    <a:pt x="1062" y="9022"/>
                  </a:moveTo>
                  <a:lnTo>
                    <a:pt x="1062" y="9022"/>
                  </a:lnTo>
                  <a:cubicBezTo>
                    <a:pt x="1064" y="9028"/>
                    <a:pt x="1068" y="9034"/>
                    <a:pt x="1072" y="9040"/>
                  </a:cubicBezTo>
                  <a:cubicBezTo>
                    <a:pt x="1068" y="9033"/>
                    <a:pt x="1065" y="9027"/>
                    <a:pt x="1062" y="9022"/>
                  </a:cubicBezTo>
                  <a:close/>
                  <a:moveTo>
                    <a:pt x="1093" y="8931"/>
                  </a:moveTo>
                  <a:cubicBezTo>
                    <a:pt x="1135" y="8931"/>
                    <a:pt x="1118" y="9073"/>
                    <a:pt x="1131" y="9160"/>
                  </a:cubicBezTo>
                  <a:lnTo>
                    <a:pt x="1131" y="9160"/>
                  </a:lnTo>
                  <a:cubicBezTo>
                    <a:pt x="1124" y="9146"/>
                    <a:pt x="1116" y="9136"/>
                    <a:pt x="1108" y="9136"/>
                  </a:cubicBezTo>
                  <a:cubicBezTo>
                    <a:pt x="1092" y="9136"/>
                    <a:pt x="1072" y="9171"/>
                    <a:pt x="1048" y="9267"/>
                  </a:cubicBezTo>
                  <a:cubicBezTo>
                    <a:pt x="1048" y="9237"/>
                    <a:pt x="1016" y="9001"/>
                    <a:pt x="1044" y="9001"/>
                  </a:cubicBezTo>
                  <a:cubicBezTo>
                    <a:pt x="1048" y="9001"/>
                    <a:pt x="1054" y="9007"/>
                    <a:pt x="1062" y="9022"/>
                  </a:cubicBezTo>
                  <a:lnTo>
                    <a:pt x="1062" y="9022"/>
                  </a:lnTo>
                  <a:cubicBezTo>
                    <a:pt x="1052" y="8992"/>
                    <a:pt x="1064" y="8963"/>
                    <a:pt x="1084" y="8933"/>
                  </a:cubicBezTo>
                  <a:cubicBezTo>
                    <a:pt x="1087" y="8932"/>
                    <a:pt x="1091" y="8931"/>
                    <a:pt x="1093" y="8931"/>
                  </a:cubicBezTo>
                  <a:close/>
                  <a:moveTo>
                    <a:pt x="1226" y="9350"/>
                  </a:moveTo>
                  <a:lnTo>
                    <a:pt x="1226" y="9350"/>
                  </a:lnTo>
                  <a:cubicBezTo>
                    <a:pt x="1224" y="9358"/>
                    <a:pt x="1222" y="9366"/>
                    <a:pt x="1219" y="9374"/>
                  </a:cubicBezTo>
                  <a:lnTo>
                    <a:pt x="1219" y="9374"/>
                  </a:lnTo>
                  <a:cubicBezTo>
                    <a:pt x="1222" y="9368"/>
                    <a:pt x="1224" y="9360"/>
                    <a:pt x="1226" y="9350"/>
                  </a:cubicBezTo>
                  <a:close/>
                  <a:moveTo>
                    <a:pt x="12657" y="11314"/>
                  </a:moveTo>
                  <a:cubicBezTo>
                    <a:pt x="12658" y="11314"/>
                    <a:pt x="12648" y="11352"/>
                    <a:pt x="12632" y="11411"/>
                  </a:cubicBezTo>
                  <a:lnTo>
                    <a:pt x="12632" y="11411"/>
                  </a:lnTo>
                  <a:cubicBezTo>
                    <a:pt x="12633" y="11364"/>
                    <a:pt x="12635" y="11320"/>
                    <a:pt x="12656" y="11314"/>
                  </a:cubicBezTo>
                  <a:cubicBezTo>
                    <a:pt x="12657" y="11314"/>
                    <a:pt x="12657" y="11314"/>
                    <a:pt x="12657" y="11314"/>
                  </a:cubicBezTo>
                  <a:close/>
                  <a:moveTo>
                    <a:pt x="1048" y="12136"/>
                  </a:moveTo>
                  <a:cubicBezTo>
                    <a:pt x="1048" y="12155"/>
                    <a:pt x="1055" y="12180"/>
                    <a:pt x="1070" y="12197"/>
                  </a:cubicBezTo>
                  <a:lnTo>
                    <a:pt x="1070" y="12197"/>
                  </a:lnTo>
                  <a:cubicBezTo>
                    <a:pt x="1059" y="12169"/>
                    <a:pt x="1051" y="12147"/>
                    <a:pt x="1048" y="12136"/>
                  </a:cubicBezTo>
                  <a:close/>
                  <a:moveTo>
                    <a:pt x="12194" y="12834"/>
                  </a:moveTo>
                  <a:lnTo>
                    <a:pt x="12194" y="12834"/>
                  </a:lnTo>
                  <a:cubicBezTo>
                    <a:pt x="12190" y="12844"/>
                    <a:pt x="12185" y="12853"/>
                    <a:pt x="12180" y="12862"/>
                  </a:cubicBezTo>
                  <a:cubicBezTo>
                    <a:pt x="12185" y="12853"/>
                    <a:pt x="12190" y="12844"/>
                    <a:pt x="12194" y="12834"/>
                  </a:cubicBezTo>
                  <a:close/>
                  <a:moveTo>
                    <a:pt x="1424" y="13156"/>
                  </a:moveTo>
                  <a:cubicBezTo>
                    <a:pt x="1425" y="13161"/>
                    <a:pt x="1426" y="13166"/>
                    <a:pt x="1429" y="13172"/>
                  </a:cubicBezTo>
                  <a:cubicBezTo>
                    <a:pt x="1428" y="13168"/>
                    <a:pt x="1427" y="13163"/>
                    <a:pt x="1424" y="13156"/>
                  </a:cubicBezTo>
                  <a:close/>
                  <a:moveTo>
                    <a:pt x="2148" y="13700"/>
                  </a:moveTo>
                  <a:lnTo>
                    <a:pt x="2148" y="13700"/>
                  </a:lnTo>
                  <a:cubicBezTo>
                    <a:pt x="2150" y="13703"/>
                    <a:pt x="2153" y="13705"/>
                    <a:pt x="2155" y="13708"/>
                  </a:cubicBezTo>
                  <a:cubicBezTo>
                    <a:pt x="2152" y="13704"/>
                    <a:pt x="2150" y="13701"/>
                    <a:pt x="2148" y="13700"/>
                  </a:cubicBezTo>
                  <a:close/>
                  <a:moveTo>
                    <a:pt x="11656" y="14493"/>
                  </a:moveTo>
                  <a:cubicBezTo>
                    <a:pt x="11656" y="14494"/>
                    <a:pt x="11655" y="14494"/>
                    <a:pt x="11654" y="14494"/>
                  </a:cubicBezTo>
                  <a:lnTo>
                    <a:pt x="11654" y="14494"/>
                  </a:lnTo>
                  <a:cubicBezTo>
                    <a:pt x="11655" y="14494"/>
                    <a:pt x="11655" y="14494"/>
                    <a:pt x="11656" y="14493"/>
                  </a:cubicBezTo>
                  <a:close/>
                  <a:moveTo>
                    <a:pt x="3191" y="14898"/>
                  </a:moveTo>
                  <a:cubicBezTo>
                    <a:pt x="3191" y="14898"/>
                    <a:pt x="3191" y="14898"/>
                    <a:pt x="3191" y="14899"/>
                  </a:cubicBezTo>
                  <a:lnTo>
                    <a:pt x="3191" y="14899"/>
                  </a:lnTo>
                  <a:cubicBezTo>
                    <a:pt x="3191" y="14898"/>
                    <a:pt x="3191" y="14898"/>
                    <a:pt x="3191" y="14898"/>
                  </a:cubicBezTo>
                  <a:close/>
                  <a:moveTo>
                    <a:pt x="5095" y="15994"/>
                  </a:moveTo>
                  <a:cubicBezTo>
                    <a:pt x="5111" y="15998"/>
                    <a:pt x="5127" y="16002"/>
                    <a:pt x="5144" y="16006"/>
                  </a:cubicBezTo>
                  <a:cubicBezTo>
                    <a:pt x="5125" y="16000"/>
                    <a:pt x="5109" y="15996"/>
                    <a:pt x="5095" y="15994"/>
                  </a:cubicBezTo>
                  <a:close/>
                  <a:moveTo>
                    <a:pt x="8704" y="16077"/>
                  </a:moveTo>
                  <a:cubicBezTo>
                    <a:pt x="8703" y="16078"/>
                    <a:pt x="8702" y="16079"/>
                    <a:pt x="8702" y="16080"/>
                  </a:cubicBezTo>
                  <a:lnTo>
                    <a:pt x="8702" y="16080"/>
                  </a:lnTo>
                  <a:cubicBezTo>
                    <a:pt x="8702" y="16079"/>
                    <a:pt x="8703" y="16078"/>
                    <a:pt x="8704" y="16077"/>
                  </a:cubicBezTo>
                  <a:close/>
                  <a:moveTo>
                    <a:pt x="8930" y="16017"/>
                  </a:moveTo>
                  <a:cubicBezTo>
                    <a:pt x="8901" y="16017"/>
                    <a:pt x="8743" y="16094"/>
                    <a:pt x="8705" y="16094"/>
                  </a:cubicBezTo>
                  <a:cubicBezTo>
                    <a:pt x="8697" y="16094"/>
                    <a:pt x="8694" y="16090"/>
                    <a:pt x="8702" y="16080"/>
                  </a:cubicBezTo>
                  <a:lnTo>
                    <a:pt x="8702" y="16080"/>
                  </a:lnTo>
                  <a:cubicBezTo>
                    <a:pt x="8686" y="16100"/>
                    <a:pt x="8667" y="16116"/>
                    <a:pt x="8647" y="16130"/>
                  </a:cubicBezTo>
                  <a:lnTo>
                    <a:pt x="8647" y="16130"/>
                  </a:lnTo>
                  <a:cubicBezTo>
                    <a:pt x="8764" y="16085"/>
                    <a:pt x="8898" y="16043"/>
                    <a:pt x="8930" y="16017"/>
                  </a:cubicBezTo>
                  <a:close/>
                  <a:moveTo>
                    <a:pt x="8647" y="16130"/>
                  </a:moveTo>
                  <a:cubicBezTo>
                    <a:pt x="8603" y="16147"/>
                    <a:pt x="8562" y="16163"/>
                    <a:pt x="8529" y="16180"/>
                  </a:cubicBezTo>
                  <a:lnTo>
                    <a:pt x="8529" y="16180"/>
                  </a:lnTo>
                  <a:cubicBezTo>
                    <a:pt x="8572" y="16168"/>
                    <a:pt x="8612" y="16153"/>
                    <a:pt x="8647" y="16130"/>
                  </a:cubicBezTo>
                  <a:close/>
                  <a:moveTo>
                    <a:pt x="9463" y="16163"/>
                  </a:moveTo>
                  <a:cubicBezTo>
                    <a:pt x="9447" y="16169"/>
                    <a:pt x="9431" y="16175"/>
                    <a:pt x="9416" y="16182"/>
                  </a:cubicBezTo>
                  <a:lnTo>
                    <a:pt x="9416" y="16182"/>
                  </a:lnTo>
                  <a:lnTo>
                    <a:pt x="9454" y="16172"/>
                  </a:lnTo>
                  <a:cubicBezTo>
                    <a:pt x="9457" y="16169"/>
                    <a:pt x="9460" y="16166"/>
                    <a:pt x="9463" y="16163"/>
                  </a:cubicBezTo>
                  <a:close/>
                  <a:moveTo>
                    <a:pt x="8942" y="16401"/>
                  </a:moveTo>
                  <a:lnTo>
                    <a:pt x="8942" y="16401"/>
                  </a:lnTo>
                  <a:cubicBezTo>
                    <a:pt x="8937" y="16404"/>
                    <a:pt x="8933" y="16407"/>
                    <a:pt x="8930" y="16410"/>
                  </a:cubicBezTo>
                  <a:cubicBezTo>
                    <a:pt x="8932" y="16409"/>
                    <a:pt x="8936" y="16405"/>
                    <a:pt x="8942" y="16401"/>
                  </a:cubicBezTo>
                  <a:close/>
                  <a:moveTo>
                    <a:pt x="8768" y="16449"/>
                  </a:moveTo>
                  <a:lnTo>
                    <a:pt x="8768" y="16449"/>
                  </a:lnTo>
                  <a:cubicBezTo>
                    <a:pt x="8750" y="16458"/>
                    <a:pt x="8733" y="16465"/>
                    <a:pt x="8718" y="16468"/>
                  </a:cubicBezTo>
                  <a:lnTo>
                    <a:pt x="8718" y="16468"/>
                  </a:lnTo>
                  <a:cubicBezTo>
                    <a:pt x="8738" y="16465"/>
                    <a:pt x="8755" y="16459"/>
                    <a:pt x="8768" y="16449"/>
                  </a:cubicBezTo>
                  <a:close/>
                  <a:moveTo>
                    <a:pt x="8718" y="16468"/>
                  </a:moveTo>
                  <a:lnTo>
                    <a:pt x="8718" y="16468"/>
                  </a:lnTo>
                  <a:cubicBezTo>
                    <a:pt x="8710" y="16469"/>
                    <a:pt x="8701" y="16470"/>
                    <a:pt x="8692" y="16470"/>
                  </a:cubicBezTo>
                  <a:cubicBezTo>
                    <a:pt x="8694" y="16470"/>
                    <a:pt x="8697" y="16470"/>
                    <a:pt x="8699" y="16470"/>
                  </a:cubicBezTo>
                  <a:cubicBezTo>
                    <a:pt x="8705" y="16470"/>
                    <a:pt x="8711" y="16470"/>
                    <a:pt x="8718" y="16468"/>
                  </a:cubicBezTo>
                  <a:close/>
                  <a:moveTo>
                    <a:pt x="5561" y="0"/>
                  </a:moveTo>
                  <a:cubicBezTo>
                    <a:pt x="5367" y="0"/>
                    <a:pt x="5180" y="52"/>
                    <a:pt x="5025" y="182"/>
                  </a:cubicBezTo>
                  <a:cubicBezTo>
                    <a:pt x="5072" y="123"/>
                    <a:pt x="5132" y="87"/>
                    <a:pt x="5203" y="63"/>
                  </a:cubicBezTo>
                  <a:lnTo>
                    <a:pt x="5203" y="63"/>
                  </a:lnTo>
                  <a:cubicBezTo>
                    <a:pt x="4620" y="218"/>
                    <a:pt x="4501" y="1099"/>
                    <a:pt x="4334" y="1492"/>
                  </a:cubicBezTo>
                  <a:cubicBezTo>
                    <a:pt x="4346" y="1480"/>
                    <a:pt x="4358" y="1432"/>
                    <a:pt x="4370" y="1408"/>
                  </a:cubicBezTo>
                  <a:lnTo>
                    <a:pt x="4370" y="1408"/>
                  </a:lnTo>
                  <a:cubicBezTo>
                    <a:pt x="4358" y="1468"/>
                    <a:pt x="4346" y="1516"/>
                    <a:pt x="4346" y="1575"/>
                  </a:cubicBezTo>
                  <a:cubicBezTo>
                    <a:pt x="4334" y="1575"/>
                    <a:pt x="4322" y="1563"/>
                    <a:pt x="4310" y="1563"/>
                  </a:cubicBezTo>
                  <a:cubicBezTo>
                    <a:pt x="4310" y="1623"/>
                    <a:pt x="4346" y="1670"/>
                    <a:pt x="4358" y="1742"/>
                  </a:cubicBezTo>
                  <a:cubicBezTo>
                    <a:pt x="4298" y="1659"/>
                    <a:pt x="4203" y="1611"/>
                    <a:pt x="4108" y="1563"/>
                  </a:cubicBezTo>
                  <a:cubicBezTo>
                    <a:pt x="4013" y="1528"/>
                    <a:pt x="3917" y="1480"/>
                    <a:pt x="3822" y="1444"/>
                  </a:cubicBezTo>
                  <a:cubicBezTo>
                    <a:pt x="3822" y="1445"/>
                    <a:pt x="3820" y="1446"/>
                    <a:pt x="3818" y="1446"/>
                  </a:cubicBezTo>
                  <a:cubicBezTo>
                    <a:pt x="3796" y="1446"/>
                    <a:pt x="3695" y="1419"/>
                    <a:pt x="3663" y="1412"/>
                  </a:cubicBezTo>
                  <a:lnTo>
                    <a:pt x="3663" y="1412"/>
                  </a:lnTo>
                  <a:cubicBezTo>
                    <a:pt x="3560" y="1359"/>
                    <a:pt x="3353" y="1242"/>
                    <a:pt x="3274" y="1242"/>
                  </a:cubicBezTo>
                  <a:cubicBezTo>
                    <a:pt x="3219" y="1242"/>
                    <a:pt x="3154" y="1249"/>
                    <a:pt x="3090" y="1249"/>
                  </a:cubicBezTo>
                  <a:cubicBezTo>
                    <a:pt x="3014" y="1249"/>
                    <a:pt x="2939" y="1239"/>
                    <a:pt x="2881" y="1194"/>
                  </a:cubicBezTo>
                  <a:cubicBezTo>
                    <a:pt x="2886" y="1176"/>
                    <a:pt x="2894" y="1163"/>
                    <a:pt x="2905" y="1154"/>
                  </a:cubicBezTo>
                  <a:lnTo>
                    <a:pt x="2905" y="1154"/>
                  </a:lnTo>
                  <a:cubicBezTo>
                    <a:pt x="2690" y="1179"/>
                    <a:pt x="2473" y="1226"/>
                    <a:pt x="2334" y="1408"/>
                  </a:cubicBezTo>
                  <a:cubicBezTo>
                    <a:pt x="2322" y="1397"/>
                    <a:pt x="2322" y="1385"/>
                    <a:pt x="2322" y="1373"/>
                  </a:cubicBezTo>
                  <a:cubicBezTo>
                    <a:pt x="1869" y="1825"/>
                    <a:pt x="2108" y="2361"/>
                    <a:pt x="2084" y="2909"/>
                  </a:cubicBezTo>
                  <a:cubicBezTo>
                    <a:pt x="1988" y="2885"/>
                    <a:pt x="1881" y="2849"/>
                    <a:pt x="1774" y="2813"/>
                  </a:cubicBezTo>
                  <a:lnTo>
                    <a:pt x="1774" y="2813"/>
                  </a:lnTo>
                  <a:cubicBezTo>
                    <a:pt x="1789" y="2831"/>
                    <a:pt x="1766" y="2838"/>
                    <a:pt x="1725" y="2838"/>
                  </a:cubicBezTo>
                  <a:cubicBezTo>
                    <a:pt x="1598" y="2838"/>
                    <a:pt x="1300" y="2772"/>
                    <a:pt x="1417" y="2754"/>
                  </a:cubicBezTo>
                  <a:cubicBezTo>
                    <a:pt x="1312" y="2754"/>
                    <a:pt x="1202" y="2746"/>
                    <a:pt x="1092" y="2746"/>
                  </a:cubicBezTo>
                  <a:cubicBezTo>
                    <a:pt x="928" y="2746"/>
                    <a:pt x="767" y="2763"/>
                    <a:pt x="631" y="2849"/>
                  </a:cubicBezTo>
                  <a:cubicBezTo>
                    <a:pt x="607" y="2849"/>
                    <a:pt x="679" y="2790"/>
                    <a:pt x="655" y="2790"/>
                  </a:cubicBezTo>
                  <a:cubicBezTo>
                    <a:pt x="655" y="2790"/>
                    <a:pt x="499" y="2862"/>
                    <a:pt x="488" y="2862"/>
                  </a:cubicBezTo>
                  <a:cubicBezTo>
                    <a:pt x="488" y="2862"/>
                    <a:pt x="487" y="2862"/>
                    <a:pt x="488" y="2861"/>
                  </a:cubicBezTo>
                  <a:cubicBezTo>
                    <a:pt x="509" y="2841"/>
                    <a:pt x="529" y="2824"/>
                    <a:pt x="551" y="2812"/>
                  </a:cubicBezTo>
                  <a:lnTo>
                    <a:pt x="551" y="2812"/>
                  </a:lnTo>
                  <a:cubicBezTo>
                    <a:pt x="410" y="2878"/>
                    <a:pt x="175" y="3051"/>
                    <a:pt x="310" y="3206"/>
                  </a:cubicBezTo>
                  <a:cubicBezTo>
                    <a:pt x="203" y="3361"/>
                    <a:pt x="333" y="3635"/>
                    <a:pt x="262" y="3718"/>
                  </a:cubicBezTo>
                  <a:cubicBezTo>
                    <a:pt x="236" y="3692"/>
                    <a:pt x="223" y="3660"/>
                    <a:pt x="217" y="3626"/>
                  </a:cubicBezTo>
                  <a:lnTo>
                    <a:pt x="217" y="3626"/>
                  </a:lnTo>
                  <a:cubicBezTo>
                    <a:pt x="260" y="4066"/>
                    <a:pt x="627" y="4514"/>
                    <a:pt x="893" y="4849"/>
                  </a:cubicBezTo>
                  <a:cubicBezTo>
                    <a:pt x="893" y="4837"/>
                    <a:pt x="881" y="4826"/>
                    <a:pt x="881" y="4814"/>
                  </a:cubicBezTo>
                  <a:lnTo>
                    <a:pt x="881" y="4814"/>
                  </a:lnTo>
                  <a:cubicBezTo>
                    <a:pt x="1131" y="4897"/>
                    <a:pt x="786" y="5016"/>
                    <a:pt x="703" y="5088"/>
                  </a:cubicBezTo>
                  <a:cubicBezTo>
                    <a:pt x="560" y="5183"/>
                    <a:pt x="429" y="5338"/>
                    <a:pt x="298" y="5469"/>
                  </a:cubicBezTo>
                  <a:cubicBezTo>
                    <a:pt x="393" y="5564"/>
                    <a:pt x="0" y="5921"/>
                    <a:pt x="131" y="6183"/>
                  </a:cubicBezTo>
                  <a:cubicBezTo>
                    <a:pt x="119" y="6147"/>
                    <a:pt x="119" y="6100"/>
                    <a:pt x="119" y="6064"/>
                  </a:cubicBezTo>
                  <a:lnTo>
                    <a:pt x="119" y="6064"/>
                  </a:lnTo>
                  <a:cubicBezTo>
                    <a:pt x="161" y="6210"/>
                    <a:pt x="239" y="6502"/>
                    <a:pt x="394" y="6612"/>
                  </a:cubicBezTo>
                  <a:lnTo>
                    <a:pt x="394" y="6612"/>
                  </a:lnTo>
                  <a:cubicBezTo>
                    <a:pt x="382" y="6608"/>
                    <a:pt x="370" y="6604"/>
                    <a:pt x="357" y="6600"/>
                  </a:cubicBezTo>
                  <a:lnTo>
                    <a:pt x="357" y="6600"/>
                  </a:lnTo>
                  <a:cubicBezTo>
                    <a:pt x="453" y="6664"/>
                    <a:pt x="502" y="6677"/>
                    <a:pt x="543" y="6677"/>
                  </a:cubicBezTo>
                  <a:cubicBezTo>
                    <a:pt x="574" y="6677"/>
                    <a:pt x="601" y="6670"/>
                    <a:pt x="641" y="6670"/>
                  </a:cubicBezTo>
                  <a:cubicBezTo>
                    <a:pt x="667" y="6670"/>
                    <a:pt x="698" y="6673"/>
                    <a:pt x="738" y="6683"/>
                  </a:cubicBezTo>
                  <a:cubicBezTo>
                    <a:pt x="782" y="6727"/>
                    <a:pt x="768" y="6797"/>
                    <a:pt x="839" y="6797"/>
                  </a:cubicBezTo>
                  <a:cubicBezTo>
                    <a:pt x="864" y="6797"/>
                    <a:pt x="900" y="6788"/>
                    <a:pt x="953" y="6766"/>
                  </a:cubicBezTo>
                  <a:lnTo>
                    <a:pt x="953" y="6766"/>
                  </a:lnTo>
                  <a:cubicBezTo>
                    <a:pt x="986" y="6777"/>
                    <a:pt x="814" y="6912"/>
                    <a:pt x="837" y="6912"/>
                  </a:cubicBezTo>
                  <a:cubicBezTo>
                    <a:pt x="838" y="6912"/>
                    <a:pt x="841" y="6911"/>
                    <a:pt x="845" y="6909"/>
                  </a:cubicBezTo>
                  <a:cubicBezTo>
                    <a:pt x="857" y="6897"/>
                    <a:pt x="881" y="6897"/>
                    <a:pt x="905" y="6897"/>
                  </a:cubicBezTo>
                  <a:cubicBezTo>
                    <a:pt x="941" y="6945"/>
                    <a:pt x="691" y="7171"/>
                    <a:pt x="667" y="7207"/>
                  </a:cubicBezTo>
                  <a:cubicBezTo>
                    <a:pt x="548" y="7362"/>
                    <a:pt x="393" y="7635"/>
                    <a:pt x="429" y="7838"/>
                  </a:cubicBezTo>
                  <a:cubicBezTo>
                    <a:pt x="429" y="8040"/>
                    <a:pt x="643" y="8159"/>
                    <a:pt x="834" y="8159"/>
                  </a:cubicBezTo>
                  <a:cubicBezTo>
                    <a:pt x="837" y="8159"/>
                    <a:pt x="839" y="8159"/>
                    <a:pt x="842" y="8159"/>
                  </a:cubicBezTo>
                  <a:cubicBezTo>
                    <a:pt x="996" y="8159"/>
                    <a:pt x="882" y="8471"/>
                    <a:pt x="917" y="8612"/>
                  </a:cubicBezTo>
                  <a:cubicBezTo>
                    <a:pt x="905" y="8612"/>
                    <a:pt x="893" y="8600"/>
                    <a:pt x="881" y="8588"/>
                  </a:cubicBezTo>
                  <a:lnTo>
                    <a:pt x="881" y="8588"/>
                  </a:lnTo>
                  <a:cubicBezTo>
                    <a:pt x="881" y="8624"/>
                    <a:pt x="893" y="8659"/>
                    <a:pt x="881" y="8695"/>
                  </a:cubicBezTo>
                  <a:cubicBezTo>
                    <a:pt x="871" y="8690"/>
                    <a:pt x="863" y="8680"/>
                    <a:pt x="858" y="8668"/>
                  </a:cubicBezTo>
                  <a:lnTo>
                    <a:pt x="858" y="8668"/>
                  </a:lnTo>
                  <a:cubicBezTo>
                    <a:pt x="860" y="8778"/>
                    <a:pt x="877" y="8903"/>
                    <a:pt x="988" y="8933"/>
                  </a:cubicBezTo>
                  <a:cubicBezTo>
                    <a:pt x="979" y="8971"/>
                    <a:pt x="970" y="9293"/>
                    <a:pt x="960" y="9293"/>
                  </a:cubicBezTo>
                  <a:cubicBezTo>
                    <a:pt x="958" y="9293"/>
                    <a:pt x="955" y="9269"/>
                    <a:pt x="953" y="9207"/>
                  </a:cubicBezTo>
                  <a:lnTo>
                    <a:pt x="953" y="9207"/>
                  </a:lnTo>
                  <a:cubicBezTo>
                    <a:pt x="941" y="9612"/>
                    <a:pt x="965" y="10005"/>
                    <a:pt x="976" y="10410"/>
                  </a:cubicBezTo>
                  <a:cubicBezTo>
                    <a:pt x="976" y="10386"/>
                    <a:pt x="988" y="10374"/>
                    <a:pt x="988" y="10350"/>
                  </a:cubicBezTo>
                  <a:cubicBezTo>
                    <a:pt x="1095" y="10493"/>
                    <a:pt x="1012" y="11053"/>
                    <a:pt x="1000" y="11255"/>
                  </a:cubicBezTo>
                  <a:cubicBezTo>
                    <a:pt x="1002" y="11255"/>
                    <a:pt x="1004" y="11255"/>
                    <a:pt x="1005" y="11255"/>
                  </a:cubicBezTo>
                  <a:cubicBezTo>
                    <a:pt x="1129" y="11255"/>
                    <a:pt x="1060" y="11673"/>
                    <a:pt x="1095" y="11803"/>
                  </a:cubicBezTo>
                  <a:cubicBezTo>
                    <a:pt x="1107" y="11779"/>
                    <a:pt x="1107" y="11743"/>
                    <a:pt x="1107" y="11719"/>
                  </a:cubicBezTo>
                  <a:lnTo>
                    <a:pt x="1107" y="11719"/>
                  </a:lnTo>
                  <a:cubicBezTo>
                    <a:pt x="1167" y="11874"/>
                    <a:pt x="1060" y="12053"/>
                    <a:pt x="1084" y="12207"/>
                  </a:cubicBezTo>
                  <a:cubicBezTo>
                    <a:pt x="1078" y="12205"/>
                    <a:pt x="1074" y="12201"/>
                    <a:pt x="1070" y="12197"/>
                  </a:cubicBezTo>
                  <a:lnTo>
                    <a:pt x="1070" y="12197"/>
                  </a:lnTo>
                  <a:cubicBezTo>
                    <a:pt x="1104" y="12283"/>
                    <a:pt x="1164" y="12422"/>
                    <a:pt x="1155" y="12422"/>
                  </a:cubicBezTo>
                  <a:cubicBezTo>
                    <a:pt x="1076" y="12422"/>
                    <a:pt x="1382" y="13030"/>
                    <a:pt x="1424" y="13156"/>
                  </a:cubicBezTo>
                  <a:lnTo>
                    <a:pt x="1424" y="13156"/>
                  </a:lnTo>
                  <a:cubicBezTo>
                    <a:pt x="1423" y="13138"/>
                    <a:pt x="1434" y="13121"/>
                    <a:pt x="1453" y="13112"/>
                  </a:cubicBezTo>
                  <a:cubicBezTo>
                    <a:pt x="1631" y="13208"/>
                    <a:pt x="1572" y="13600"/>
                    <a:pt x="1774" y="13731"/>
                  </a:cubicBezTo>
                  <a:cubicBezTo>
                    <a:pt x="1810" y="13850"/>
                    <a:pt x="1941" y="14005"/>
                    <a:pt x="2036" y="14101"/>
                  </a:cubicBezTo>
                  <a:cubicBezTo>
                    <a:pt x="2131" y="14196"/>
                    <a:pt x="2155" y="14327"/>
                    <a:pt x="2262" y="14446"/>
                  </a:cubicBezTo>
                  <a:cubicBezTo>
                    <a:pt x="2412" y="14618"/>
                    <a:pt x="2961" y="15401"/>
                    <a:pt x="3224" y="15401"/>
                  </a:cubicBezTo>
                  <a:cubicBezTo>
                    <a:pt x="3233" y="15401"/>
                    <a:pt x="3242" y="15400"/>
                    <a:pt x="3251" y="15398"/>
                  </a:cubicBezTo>
                  <a:lnTo>
                    <a:pt x="3251" y="15398"/>
                  </a:lnTo>
                  <a:cubicBezTo>
                    <a:pt x="3239" y="15410"/>
                    <a:pt x="3643" y="15708"/>
                    <a:pt x="3751" y="15744"/>
                  </a:cubicBezTo>
                  <a:cubicBezTo>
                    <a:pt x="3965" y="15827"/>
                    <a:pt x="4191" y="16041"/>
                    <a:pt x="4429" y="16160"/>
                  </a:cubicBezTo>
                  <a:cubicBezTo>
                    <a:pt x="4715" y="16315"/>
                    <a:pt x="5048" y="16446"/>
                    <a:pt x="5453" y="16565"/>
                  </a:cubicBezTo>
                  <a:cubicBezTo>
                    <a:pt x="5530" y="16589"/>
                    <a:pt x="5612" y="16596"/>
                    <a:pt x="5695" y="16596"/>
                  </a:cubicBezTo>
                  <a:cubicBezTo>
                    <a:pt x="5791" y="16596"/>
                    <a:pt x="5890" y="16587"/>
                    <a:pt x="5987" y="16587"/>
                  </a:cubicBezTo>
                  <a:cubicBezTo>
                    <a:pt x="6012" y="16587"/>
                    <a:pt x="6036" y="16587"/>
                    <a:pt x="6060" y="16589"/>
                  </a:cubicBezTo>
                  <a:cubicBezTo>
                    <a:pt x="6013" y="16577"/>
                    <a:pt x="5965" y="16565"/>
                    <a:pt x="5918" y="16541"/>
                  </a:cubicBezTo>
                  <a:cubicBezTo>
                    <a:pt x="5906" y="16517"/>
                    <a:pt x="6084" y="16517"/>
                    <a:pt x="5989" y="16482"/>
                  </a:cubicBezTo>
                  <a:lnTo>
                    <a:pt x="5989" y="16482"/>
                  </a:lnTo>
                  <a:cubicBezTo>
                    <a:pt x="6001" y="16482"/>
                    <a:pt x="6239" y="16517"/>
                    <a:pt x="6227" y="16553"/>
                  </a:cubicBezTo>
                  <a:cubicBezTo>
                    <a:pt x="6209" y="16559"/>
                    <a:pt x="6194" y="16562"/>
                    <a:pt x="6181" y="16562"/>
                  </a:cubicBezTo>
                  <a:cubicBezTo>
                    <a:pt x="6168" y="16562"/>
                    <a:pt x="6156" y="16559"/>
                    <a:pt x="6144" y="16553"/>
                  </a:cubicBezTo>
                  <a:lnTo>
                    <a:pt x="6144" y="16553"/>
                  </a:lnTo>
                  <a:cubicBezTo>
                    <a:pt x="6120" y="16577"/>
                    <a:pt x="7049" y="16696"/>
                    <a:pt x="7096" y="16696"/>
                  </a:cubicBezTo>
                  <a:cubicBezTo>
                    <a:pt x="7608" y="16696"/>
                    <a:pt x="8132" y="16648"/>
                    <a:pt x="8620" y="16494"/>
                  </a:cubicBezTo>
                  <a:cubicBezTo>
                    <a:pt x="8596" y="16482"/>
                    <a:pt x="8561" y="16470"/>
                    <a:pt x="8537" y="16458"/>
                  </a:cubicBezTo>
                  <a:cubicBezTo>
                    <a:pt x="8578" y="16448"/>
                    <a:pt x="8706" y="16394"/>
                    <a:pt x="8772" y="16394"/>
                  </a:cubicBezTo>
                  <a:cubicBezTo>
                    <a:pt x="8783" y="16394"/>
                    <a:pt x="8792" y="16395"/>
                    <a:pt x="8799" y="16398"/>
                  </a:cubicBezTo>
                  <a:cubicBezTo>
                    <a:pt x="8793" y="16420"/>
                    <a:pt x="8783" y="16437"/>
                    <a:pt x="8768" y="16449"/>
                  </a:cubicBezTo>
                  <a:lnTo>
                    <a:pt x="8768" y="16449"/>
                  </a:lnTo>
                  <a:cubicBezTo>
                    <a:pt x="8855" y="16404"/>
                    <a:pt x="8965" y="16305"/>
                    <a:pt x="9031" y="16305"/>
                  </a:cubicBezTo>
                  <a:cubicBezTo>
                    <a:pt x="9042" y="16305"/>
                    <a:pt x="9052" y="16308"/>
                    <a:pt x="9061" y="16315"/>
                  </a:cubicBezTo>
                  <a:cubicBezTo>
                    <a:pt x="9071" y="16325"/>
                    <a:pt x="8977" y="16379"/>
                    <a:pt x="8942" y="16401"/>
                  </a:cubicBezTo>
                  <a:lnTo>
                    <a:pt x="8942" y="16401"/>
                  </a:lnTo>
                  <a:cubicBezTo>
                    <a:pt x="8975" y="16383"/>
                    <a:pt x="9042" y="16373"/>
                    <a:pt x="9073" y="16363"/>
                  </a:cubicBezTo>
                  <a:cubicBezTo>
                    <a:pt x="9066" y="16330"/>
                    <a:pt x="9237" y="16254"/>
                    <a:pt x="9416" y="16182"/>
                  </a:cubicBezTo>
                  <a:lnTo>
                    <a:pt x="9416" y="16182"/>
                  </a:lnTo>
                  <a:lnTo>
                    <a:pt x="9406" y="16184"/>
                  </a:lnTo>
                  <a:cubicBezTo>
                    <a:pt x="9450" y="16156"/>
                    <a:pt x="9469" y="16147"/>
                    <a:pt x="9474" y="16147"/>
                  </a:cubicBezTo>
                  <a:cubicBezTo>
                    <a:pt x="9478" y="16147"/>
                    <a:pt x="9472" y="16154"/>
                    <a:pt x="9463" y="16163"/>
                  </a:cubicBezTo>
                  <a:lnTo>
                    <a:pt x="9463" y="16163"/>
                  </a:lnTo>
                  <a:cubicBezTo>
                    <a:pt x="9592" y="16112"/>
                    <a:pt x="9718" y="16065"/>
                    <a:pt x="9775" y="16041"/>
                  </a:cubicBezTo>
                  <a:cubicBezTo>
                    <a:pt x="9739" y="16041"/>
                    <a:pt x="9692" y="16041"/>
                    <a:pt x="9644" y="16053"/>
                  </a:cubicBezTo>
                  <a:cubicBezTo>
                    <a:pt x="9676" y="16032"/>
                    <a:pt x="9863" y="15943"/>
                    <a:pt x="9787" y="15943"/>
                  </a:cubicBezTo>
                  <a:cubicBezTo>
                    <a:pt x="9785" y="15943"/>
                    <a:pt x="9783" y="15943"/>
                    <a:pt x="9781" y="15943"/>
                  </a:cubicBezTo>
                  <a:lnTo>
                    <a:pt x="9781" y="15943"/>
                  </a:lnTo>
                  <a:cubicBezTo>
                    <a:pt x="10307" y="15874"/>
                    <a:pt x="10830" y="15225"/>
                    <a:pt x="11192" y="14898"/>
                  </a:cubicBezTo>
                  <a:lnTo>
                    <a:pt x="11192" y="14898"/>
                  </a:lnTo>
                  <a:cubicBezTo>
                    <a:pt x="11174" y="14911"/>
                    <a:pt x="11166" y="14917"/>
                    <a:pt x="11163" y="14917"/>
                  </a:cubicBezTo>
                  <a:cubicBezTo>
                    <a:pt x="11153" y="14917"/>
                    <a:pt x="11268" y="14810"/>
                    <a:pt x="11287" y="14791"/>
                  </a:cubicBezTo>
                  <a:cubicBezTo>
                    <a:pt x="11418" y="14708"/>
                    <a:pt x="11501" y="14554"/>
                    <a:pt x="11654" y="14494"/>
                  </a:cubicBezTo>
                  <a:lnTo>
                    <a:pt x="11654" y="14494"/>
                  </a:lnTo>
                  <a:cubicBezTo>
                    <a:pt x="11654" y="14494"/>
                    <a:pt x="11653" y="14494"/>
                    <a:pt x="11653" y="14494"/>
                  </a:cubicBezTo>
                  <a:cubicBezTo>
                    <a:pt x="11627" y="14494"/>
                    <a:pt x="11850" y="14164"/>
                    <a:pt x="11796" y="14164"/>
                  </a:cubicBezTo>
                  <a:cubicBezTo>
                    <a:pt x="11792" y="14164"/>
                    <a:pt x="11785" y="14166"/>
                    <a:pt x="11775" y="14172"/>
                  </a:cubicBezTo>
                  <a:cubicBezTo>
                    <a:pt x="11871" y="14065"/>
                    <a:pt x="11954" y="14017"/>
                    <a:pt x="12061" y="13850"/>
                  </a:cubicBezTo>
                  <a:cubicBezTo>
                    <a:pt x="12240" y="13565"/>
                    <a:pt x="12430" y="13279"/>
                    <a:pt x="12549" y="12958"/>
                  </a:cubicBezTo>
                  <a:cubicBezTo>
                    <a:pt x="12525" y="12934"/>
                    <a:pt x="12645" y="12541"/>
                    <a:pt x="12704" y="12446"/>
                  </a:cubicBezTo>
                  <a:cubicBezTo>
                    <a:pt x="12704" y="12446"/>
                    <a:pt x="12704" y="12446"/>
                    <a:pt x="12704" y="12446"/>
                  </a:cubicBezTo>
                  <a:cubicBezTo>
                    <a:pt x="12707" y="12446"/>
                    <a:pt x="12835" y="11896"/>
                    <a:pt x="12859" y="11767"/>
                  </a:cubicBezTo>
                  <a:cubicBezTo>
                    <a:pt x="12906" y="11469"/>
                    <a:pt x="12918" y="11183"/>
                    <a:pt x="12942" y="10886"/>
                  </a:cubicBezTo>
                  <a:cubicBezTo>
                    <a:pt x="12954" y="10481"/>
                    <a:pt x="12954" y="10076"/>
                    <a:pt x="13014" y="9671"/>
                  </a:cubicBezTo>
                  <a:lnTo>
                    <a:pt x="13014" y="9671"/>
                  </a:lnTo>
                  <a:cubicBezTo>
                    <a:pt x="13000" y="9720"/>
                    <a:pt x="12991" y="9737"/>
                    <a:pt x="12986" y="9737"/>
                  </a:cubicBezTo>
                  <a:cubicBezTo>
                    <a:pt x="12972" y="9737"/>
                    <a:pt x="12978" y="9632"/>
                    <a:pt x="12978" y="9624"/>
                  </a:cubicBezTo>
                  <a:lnTo>
                    <a:pt x="12978" y="9624"/>
                  </a:lnTo>
                  <a:cubicBezTo>
                    <a:pt x="12972" y="9636"/>
                    <a:pt x="12963" y="9642"/>
                    <a:pt x="12953" y="9642"/>
                  </a:cubicBezTo>
                  <a:cubicBezTo>
                    <a:pt x="12942" y="9642"/>
                    <a:pt x="12930" y="9636"/>
                    <a:pt x="12918" y="9624"/>
                  </a:cubicBezTo>
                  <a:cubicBezTo>
                    <a:pt x="12942" y="9481"/>
                    <a:pt x="13049" y="8898"/>
                    <a:pt x="12918" y="8790"/>
                  </a:cubicBezTo>
                  <a:lnTo>
                    <a:pt x="12918" y="8790"/>
                  </a:lnTo>
                  <a:cubicBezTo>
                    <a:pt x="12918" y="8838"/>
                    <a:pt x="12930" y="8874"/>
                    <a:pt x="12930" y="8921"/>
                  </a:cubicBezTo>
                  <a:cubicBezTo>
                    <a:pt x="12922" y="8897"/>
                    <a:pt x="12911" y="8887"/>
                    <a:pt x="12899" y="8887"/>
                  </a:cubicBezTo>
                  <a:cubicBezTo>
                    <a:pt x="12846" y="8887"/>
                    <a:pt x="12769" y="9083"/>
                    <a:pt x="12740" y="9112"/>
                  </a:cubicBezTo>
                  <a:cubicBezTo>
                    <a:pt x="12656" y="9195"/>
                    <a:pt x="12656" y="9755"/>
                    <a:pt x="12704" y="9898"/>
                  </a:cubicBezTo>
                  <a:cubicBezTo>
                    <a:pt x="12702" y="9907"/>
                    <a:pt x="12699" y="9911"/>
                    <a:pt x="12697" y="9911"/>
                  </a:cubicBezTo>
                  <a:cubicBezTo>
                    <a:pt x="12689" y="9911"/>
                    <a:pt x="12681" y="9870"/>
                    <a:pt x="12672" y="9870"/>
                  </a:cubicBezTo>
                  <a:cubicBezTo>
                    <a:pt x="12671" y="9870"/>
                    <a:pt x="12670" y="9871"/>
                    <a:pt x="12668" y="9874"/>
                  </a:cubicBezTo>
                  <a:cubicBezTo>
                    <a:pt x="12823" y="10231"/>
                    <a:pt x="12645" y="10945"/>
                    <a:pt x="12585" y="11362"/>
                  </a:cubicBezTo>
                  <a:cubicBezTo>
                    <a:pt x="12607" y="11362"/>
                    <a:pt x="12618" y="11352"/>
                    <a:pt x="12629" y="11342"/>
                  </a:cubicBezTo>
                  <a:lnTo>
                    <a:pt x="12629" y="11342"/>
                  </a:lnTo>
                  <a:cubicBezTo>
                    <a:pt x="12616" y="11373"/>
                    <a:pt x="12569" y="11541"/>
                    <a:pt x="12594" y="11541"/>
                  </a:cubicBezTo>
                  <a:cubicBezTo>
                    <a:pt x="12594" y="11541"/>
                    <a:pt x="12595" y="11541"/>
                    <a:pt x="12595" y="11541"/>
                  </a:cubicBezTo>
                  <a:lnTo>
                    <a:pt x="12595" y="11541"/>
                  </a:lnTo>
                  <a:cubicBezTo>
                    <a:pt x="12518" y="11808"/>
                    <a:pt x="12398" y="12219"/>
                    <a:pt x="12406" y="12243"/>
                  </a:cubicBezTo>
                  <a:cubicBezTo>
                    <a:pt x="12434" y="12298"/>
                    <a:pt x="12342" y="12500"/>
                    <a:pt x="12325" y="12500"/>
                  </a:cubicBezTo>
                  <a:cubicBezTo>
                    <a:pt x="12320" y="12500"/>
                    <a:pt x="12321" y="12481"/>
                    <a:pt x="12335" y="12434"/>
                  </a:cubicBezTo>
                  <a:lnTo>
                    <a:pt x="12335" y="12434"/>
                  </a:lnTo>
                  <a:cubicBezTo>
                    <a:pt x="12257" y="12555"/>
                    <a:pt x="12252" y="12708"/>
                    <a:pt x="12194" y="12834"/>
                  </a:cubicBezTo>
                  <a:lnTo>
                    <a:pt x="12194" y="12834"/>
                  </a:lnTo>
                  <a:cubicBezTo>
                    <a:pt x="12213" y="12796"/>
                    <a:pt x="12232" y="12758"/>
                    <a:pt x="12252" y="12719"/>
                  </a:cubicBezTo>
                  <a:lnTo>
                    <a:pt x="12252" y="12719"/>
                  </a:lnTo>
                  <a:cubicBezTo>
                    <a:pt x="12097" y="13184"/>
                    <a:pt x="11835" y="13612"/>
                    <a:pt x="11585" y="14041"/>
                  </a:cubicBezTo>
                  <a:cubicBezTo>
                    <a:pt x="11597" y="14029"/>
                    <a:pt x="11609" y="14029"/>
                    <a:pt x="11621" y="14017"/>
                  </a:cubicBezTo>
                  <a:lnTo>
                    <a:pt x="11621" y="14017"/>
                  </a:lnTo>
                  <a:cubicBezTo>
                    <a:pt x="11502" y="14196"/>
                    <a:pt x="11323" y="14398"/>
                    <a:pt x="11204" y="14517"/>
                  </a:cubicBezTo>
                  <a:cubicBezTo>
                    <a:pt x="11180" y="14577"/>
                    <a:pt x="11049" y="14708"/>
                    <a:pt x="11037" y="14720"/>
                  </a:cubicBezTo>
                  <a:cubicBezTo>
                    <a:pt x="11037" y="14720"/>
                    <a:pt x="10968" y="14766"/>
                    <a:pt x="10946" y="14766"/>
                  </a:cubicBezTo>
                  <a:cubicBezTo>
                    <a:pt x="10936" y="14766"/>
                    <a:pt x="10936" y="14757"/>
                    <a:pt x="10954" y="14732"/>
                  </a:cubicBezTo>
                  <a:lnTo>
                    <a:pt x="10954" y="14732"/>
                  </a:lnTo>
                  <a:cubicBezTo>
                    <a:pt x="10763" y="14946"/>
                    <a:pt x="10656" y="15136"/>
                    <a:pt x="10442" y="15315"/>
                  </a:cubicBezTo>
                  <a:cubicBezTo>
                    <a:pt x="10477" y="15280"/>
                    <a:pt x="10476" y="15272"/>
                    <a:pt x="10464" y="15272"/>
                  </a:cubicBezTo>
                  <a:cubicBezTo>
                    <a:pt x="10453" y="15272"/>
                    <a:pt x="10430" y="15279"/>
                    <a:pt x="10417" y="15279"/>
                  </a:cubicBezTo>
                  <a:cubicBezTo>
                    <a:pt x="10401" y="15279"/>
                    <a:pt x="10398" y="15268"/>
                    <a:pt x="10442" y="15220"/>
                  </a:cubicBezTo>
                  <a:lnTo>
                    <a:pt x="10442" y="15220"/>
                  </a:lnTo>
                  <a:cubicBezTo>
                    <a:pt x="10370" y="15255"/>
                    <a:pt x="9763" y="15613"/>
                    <a:pt x="9763" y="15660"/>
                  </a:cubicBezTo>
                  <a:cubicBezTo>
                    <a:pt x="9763" y="15667"/>
                    <a:pt x="9768" y="15669"/>
                    <a:pt x="9775" y="15669"/>
                  </a:cubicBezTo>
                  <a:cubicBezTo>
                    <a:pt x="9824" y="15669"/>
                    <a:pt x="10006" y="15558"/>
                    <a:pt x="10035" y="15542"/>
                  </a:cubicBezTo>
                  <a:lnTo>
                    <a:pt x="10035" y="15542"/>
                  </a:lnTo>
                  <a:cubicBezTo>
                    <a:pt x="10014" y="15554"/>
                    <a:pt x="10026" y="15565"/>
                    <a:pt x="10049" y="15565"/>
                  </a:cubicBezTo>
                  <a:cubicBezTo>
                    <a:pt x="10001" y="15660"/>
                    <a:pt x="9835" y="15755"/>
                    <a:pt x="9751" y="15779"/>
                  </a:cubicBezTo>
                  <a:cubicBezTo>
                    <a:pt x="9680" y="15791"/>
                    <a:pt x="9620" y="15791"/>
                    <a:pt x="9561" y="15803"/>
                  </a:cubicBezTo>
                  <a:cubicBezTo>
                    <a:pt x="9543" y="15803"/>
                    <a:pt x="9309" y="15894"/>
                    <a:pt x="9290" y="15894"/>
                  </a:cubicBezTo>
                  <a:cubicBezTo>
                    <a:pt x="9284" y="15894"/>
                    <a:pt x="9299" y="15885"/>
                    <a:pt x="9347" y="15863"/>
                  </a:cubicBezTo>
                  <a:lnTo>
                    <a:pt x="9347" y="15863"/>
                  </a:lnTo>
                  <a:cubicBezTo>
                    <a:pt x="9263" y="15886"/>
                    <a:pt x="8811" y="16041"/>
                    <a:pt x="8811" y="16136"/>
                  </a:cubicBezTo>
                  <a:cubicBezTo>
                    <a:pt x="8906" y="16101"/>
                    <a:pt x="9001" y="16053"/>
                    <a:pt x="9085" y="16017"/>
                  </a:cubicBezTo>
                  <a:lnTo>
                    <a:pt x="9085" y="16017"/>
                  </a:lnTo>
                  <a:cubicBezTo>
                    <a:pt x="8894" y="16113"/>
                    <a:pt x="8751" y="16244"/>
                    <a:pt x="8537" y="16267"/>
                  </a:cubicBezTo>
                  <a:cubicBezTo>
                    <a:pt x="8585" y="16232"/>
                    <a:pt x="8632" y="16208"/>
                    <a:pt x="8680" y="16184"/>
                  </a:cubicBezTo>
                  <a:lnTo>
                    <a:pt x="8680" y="16184"/>
                  </a:lnTo>
                  <a:cubicBezTo>
                    <a:pt x="8608" y="16208"/>
                    <a:pt x="8525" y="16220"/>
                    <a:pt x="8454" y="16244"/>
                  </a:cubicBezTo>
                  <a:cubicBezTo>
                    <a:pt x="8454" y="16224"/>
                    <a:pt x="8484" y="16202"/>
                    <a:pt x="8529" y="16180"/>
                  </a:cubicBezTo>
                  <a:lnTo>
                    <a:pt x="8529" y="16180"/>
                  </a:lnTo>
                  <a:cubicBezTo>
                    <a:pt x="8419" y="16210"/>
                    <a:pt x="8291" y="16216"/>
                    <a:pt x="8204" y="16267"/>
                  </a:cubicBezTo>
                  <a:cubicBezTo>
                    <a:pt x="8204" y="16256"/>
                    <a:pt x="8204" y="16244"/>
                    <a:pt x="8215" y="16232"/>
                  </a:cubicBezTo>
                  <a:lnTo>
                    <a:pt x="8215" y="16232"/>
                  </a:lnTo>
                  <a:cubicBezTo>
                    <a:pt x="8156" y="16256"/>
                    <a:pt x="8108" y="16279"/>
                    <a:pt x="8049" y="16291"/>
                  </a:cubicBezTo>
                  <a:cubicBezTo>
                    <a:pt x="8084" y="16267"/>
                    <a:pt x="8120" y="16244"/>
                    <a:pt x="8156" y="16220"/>
                  </a:cubicBezTo>
                  <a:lnTo>
                    <a:pt x="8156" y="16220"/>
                  </a:lnTo>
                  <a:cubicBezTo>
                    <a:pt x="8078" y="16256"/>
                    <a:pt x="7995" y="16259"/>
                    <a:pt x="7910" y="16259"/>
                  </a:cubicBezTo>
                  <a:cubicBezTo>
                    <a:pt x="7893" y="16259"/>
                    <a:pt x="7876" y="16258"/>
                    <a:pt x="7859" y="16258"/>
                  </a:cubicBezTo>
                  <a:cubicBezTo>
                    <a:pt x="7791" y="16258"/>
                    <a:pt x="7722" y="16260"/>
                    <a:pt x="7656" y="16279"/>
                  </a:cubicBezTo>
                  <a:cubicBezTo>
                    <a:pt x="7689" y="16275"/>
                    <a:pt x="7715" y="16274"/>
                    <a:pt x="7735" y="16274"/>
                  </a:cubicBezTo>
                  <a:cubicBezTo>
                    <a:pt x="7840" y="16274"/>
                    <a:pt x="7804" y="16317"/>
                    <a:pt x="7894" y="16327"/>
                  </a:cubicBezTo>
                  <a:cubicBezTo>
                    <a:pt x="7830" y="16345"/>
                    <a:pt x="7768" y="16352"/>
                    <a:pt x="7709" y="16352"/>
                  </a:cubicBezTo>
                  <a:cubicBezTo>
                    <a:pt x="7561" y="16352"/>
                    <a:pt x="7422" y="16312"/>
                    <a:pt x="7268" y="16312"/>
                  </a:cubicBezTo>
                  <a:cubicBezTo>
                    <a:pt x="7265" y="16312"/>
                    <a:pt x="7262" y="16312"/>
                    <a:pt x="7259" y="16312"/>
                  </a:cubicBezTo>
                  <a:lnTo>
                    <a:pt x="7259" y="16312"/>
                  </a:lnTo>
                  <a:cubicBezTo>
                    <a:pt x="7250" y="16311"/>
                    <a:pt x="7242" y="16310"/>
                    <a:pt x="7233" y="16310"/>
                  </a:cubicBezTo>
                  <a:cubicBezTo>
                    <a:pt x="7219" y="16310"/>
                    <a:pt x="7205" y="16312"/>
                    <a:pt x="7191" y="16315"/>
                  </a:cubicBezTo>
                  <a:cubicBezTo>
                    <a:pt x="7214" y="16313"/>
                    <a:pt x="7237" y="16312"/>
                    <a:pt x="7259" y="16312"/>
                  </a:cubicBezTo>
                  <a:lnTo>
                    <a:pt x="7259" y="16312"/>
                  </a:lnTo>
                  <a:cubicBezTo>
                    <a:pt x="7284" y="16314"/>
                    <a:pt x="7309" y="16321"/>
                    <a:pt x="7334" y="16327"/>
                  </a:cubicBezTo>
                  <a:cubicBezTo>
                    <a:pt x="7334" y="16327"/>
                    <a:pt x="6906" y="16327"/>
                    <a:pt x="6906" y="16339"/>
                  </a:cubicBezTo>
                  <a:cubicBezTo>
                    <a:pt x="6906" y="16351"/>
                    <a:pt x="6989" y="16351"/>
                    <a:pt x="6989" y="16375"/>
                  </a:cubicBezTo>
                  <a:cubicBezTo>
                    <a:pt x="6989" y="16373"/>
                    <a:pt x="6980" y="16373"/>
                    <a:pt x="6964" y="16373"/>
                  </a:cubicBezTo>
                  <a:cubicBezTo>
                    <a:pt x="6870" y="16373"/>
                    <a:pt x="6529" y="16393"/>
                    <a:pt x="6343" y="16393"/>
                  </a:cubicBezTo>
                  <a:cubicBezTo>
                    <a:pt x="6286" y="16393"/>
                    <a:pt x="6244" y="16391"/>
                    <a:pt x="6227" y="16387"/>
                  </a:cubicBezTo>
                  <a:cubicBezTo>
                    <a:pt x="6275" y="16375"/>
                    <a:pt x="6322" y="16351"/>
                    <a:pt x="6370" y="16351"/>
                  </a:cubicBezTo>
                  <a:cubicBezTo>
                    <a:pt x="6310" y="16339"/>
                    <a:pt x="6251" y="16339"/>
                    <a:pt x="6203" y="16339"/>
                  </a:cubicBezTo>
                  <a:cubicBezTo>
                    <a:pt x="6215" y="16327"/>
                    <a:pt x="6227" y="16315"/>
                    <a:pt x="6239" y="16291"/>
                  </a:cubicBezTo>
                  <a:lnTo>
                    <a:pt x="6239" y="16291"/>
                  </a:lnTo>
                  <a:cubicBezTo>
                    <a:pt x="6200" y="16293"/>
                    <a:pt x="6162" y="16294"/>
                    <a:pt x="6126" y="16294"/>
                  </a:cubicBezTo>
                  <a:cubicBezTo>
                    <a:pt x="5880" y="16294"/>
                    <a:pt x="5704" y="16258"/>
                    <a:pt x="5465" y="16196"/>
                  </a:cubicBezTo>
                  <a:cubicBezTo>
                    <a:pt x="5472" y="16195"/>
                    <a:pt x="5478" y="16195"/>
                    <a:pt x="5485" y="16195"/>
                  </a:cubicBezTo>
                  <a:cubicBezTo>
                    <a:pt x="5549" y="16195"/>
                    <a:pt x="5617" y="16230"/>
                    <a:pt x="5675" y="16230"/>
                  </a:cubicBezTo>
                  <a:cubicBezTo>
                    <a:pt x="5698" y="16230"/>
                    <a:pt x="5720" y="16224"/>
                    <a:pt x="5739" y="16208"/>
                  </a:cubicBezTo>
                  <a:cubicBezTo>
                    <a:pt x="5632" y="16148"/>
                    <a:pt x="5501" y="16136"/>
                    <a:pt x="5382" y="16113"/>
                  </a:cubicBezTo>
                  <a:lnTo>
                    <a:pt x="5382" y="16113"/>
                  </a:lnTo>
                  <a:cubicBezTo>
                    <a:pt x="5450" y="16134"/>
                    <a:pt x="5460" y="16142"/>
                    <a:pt x="5439" y="16142"/>
                  </a:cubicBezTo>
                  <a:cubicBezTo>
                    <a:pt x="5390" y="16142"/>
                    <a:pt x="5173" y="16101"/>
                    <a:pt x="5132" y="16101"/>
                  </a:cubicBezTo>
                  <a:cubicBezTo>
                    <a:pt x="5121" y="16084"/>
                    <a:pt x="5117" y="16073"/>
                    <a:pt x="5122" y="16068"/>
                  </a:cubicBezTo>
                  <a:lnTo>
                    <a:pt x="5122" y="16068"/>
                  </a:lnTo>
                  <a:cubicBezTo>
                    <a:pt x="5136" y="16071"/>
                    <a:pt x="5152" y="16074"/>
                    <a:pt x="5167" y="16077"/>
                  </a:cubicBezTo>
                  <a:cubicBezTo>
                    <a:pt x="5151" y="16069"/>
                    <a:pt x="5138" y="16065"/>
                    <a:pt x="5130" y="16065"/>
                  </a:cubicBezTo>
                  <a:cubicBezTo>
                    <a:pt x="5126" y="16065"/>
                    <a:pt x="5123" y="16066"/>
                    <a:pt x="5122" y="16068"/>
                  </a:cubicBezTo>
                  <a:lnTo>
                    <a:pt x="5122" y="16068"/>
                  </a:lnTo>
                  <a:cubicBezTo>
                    <a:pt x="5069" y="16055"/>
                    <a:pt x="5021" y="16039"/>
                    <a:pt x="4965" y="16029"/>
                  </a:cubicBezTo>
                  <a:cubicBezTo>
                    <a:pt x="5000" y="16001"/>
                    <a:pt x="5027" y="15990"/>
                    <a:pt x="5059" y="15990"/>
                  </a:cubicBezTo>
                  <a:cubicBezTo>
                    <a:pt x="5070" y="15990"/>
                    <a:pt x="5082" y="15991"/>
                    <a:pt x="5095" y="15994"/>
                  </a:cubicBezTo>
                  <a:lnTo>
                    <a:pt x="5095" y="15994"/>
                  </a:lnTo>
                  <a:cubicBezTo>
                    <a:pt x="4813" y="15920"/>
                    <a:pt x="4628" y="15797"/>
                    <a:pt x="4346" y="15684"/>
                  </a:cubicBezTo>
                  <a:cubicBezTo>
                    <a:pt x="4120" y="15601"/>
                    <a:pt x="3917" y="15446"/>
                    <a:pt x="3715" y="15303"/>
                  </a:cubicBezTo>
                  <a:cubicBezTo>
                    <a:pt x="3655" y="15244"/>
                    <a:pt x="3465" y="15029"/>
                    <a:pt x="3393" y="15017"/>
                  </a:cubicBezTo>
                  <a:cubicBezTo>
                    <a:pt x="3391" y="15017"/>
                    <a:pt x="3389" y="15016"/>
                    <a:pt x="3387" y="15016"/>
                  </a:cubicBezTo>
                  <a:cubicBezTo>
                    <a:pt x="3365" y="15016"/>
                    <a:pt x="3416" y="15090"/>
                    <a:pt x="3393" y="15101"/>
                  </a:cubicBezTo>
                  <a:cubicBezTo>
                    <a:pt x="3391" y="15101"/>
                    <a:pt x="3388" y="15101"/>
                    <a:pt x="3385" y="15101"/>
                  </a:cubicBezTo>
                  <a:cubicBezTo>
                    <a:pt x="3310" y="15101"/>
                    <a:pt x="3157" y="14956"/>
                    <a:pt x="3191" y="14899"/>
                  </a:cubicBezTo>
                  <a:lnTo>
                    <a:pt x="3191" y="14899"/>
                  </a:lnTo>
                  <a:cubicBezTo>
                    <a:pt x="3191" y="14899"/>
                    <a:pt x="3191" y="14899"/>
                    <a:pt x="3191" y="14899"/>
                  </a:cubicBezTo>
                  <a:cubicBezTo>
                    <a:pt x="3178" y="14899"/>
                    <a:pt x="2809" y="14564"/>
                    <a:pt x="2774" y="14505"/>
                  </a:cubicBezTo>
                  <a:lnTo>
                    <a:pt x="2774" y="14505"/>
                  </a:lnTo>
                  <a:cubicBezTo>
                    <a:pt x="2822" y="14553"/>
                    <a:pt x="2870" y="14601"/>
                    <a:pt x="2917" y="14648"/>
                  </a:cubicBezTo>
                  <a:cubicBezTo>
                    <a:pt x="2881" y="14601"/>
                    <a:pt x="2858" y="14553"/>
                    <a:pt x="2822" y="14505"/>
                  </a:cubicBezTo>
                  <a:cubicBezTo>
                    <a:pt x="2821" y="14505"/>
                    <a:pt x="2821" y="14505"/>
                    <a:pt x="2821" y="14505"/>
                  </a:cubicBezTo>
                  <a:lnTo>
                    <a:pt x="2821" y="14505"/>
                  </a:lnTo>
                  <a:cubicBezTo>
                    <a:pt x="2825" y="14505"/>
                    <a:pt x="3021" y="14649"/>
                    <a:pt x="3035" y="14649"/>
                  </a:cubicBezTo>
                  <a:cubicBezTo>
                    <a:pt x="3036" y="14649"/>
                    <a:pt x="3036" y="14649"/>
                    <a:pt x="3036" y="14648"/>
                  </a:cubicBezTo>
                  <a:cubicBezTo>
                    <a:pt x="3036" y="14601"/>
                    <a:pt x="2727" y="14374"/>
                    <a:pt x="2679" y="14315"/>
                  </a:cubicBezTo>
                  <a:cubicBezTo>
                    <a:pt x="2632" y="14268"/>
                    <a:pt x="2489" y="14110"/>
                    <a:pt x="2465" y="14098"/>
                  </a:cubicBezTo>
                  <a:lnTo>
                    <a:pt x="2465" y="14098"/>
                  </a:lnTo>
                  <a:cubicBezTo>
                    <a:pt x="2415" y="13993"/>
                    <a:pt x="2328" y="13987"/>
                    <a:pt x="2250" y="13910"/>
                  </a:cubicBezTo>
                  <a:cubicBezTo>
                    <a:pt x="2240" y="13899"/>
                    <a:pt x="2134" y="13698"/>
                    <a:pt x="2146" y="13698"/>
                  </a:cubicBezTo>
                  <a:lnTo>
                    <a:pt x="2146" y="13698"/>
                  </a:lnTo>
                  <a:cubicBezTo>
                    <a:pt x="2146" y="13698"/>
                    <a:pt x="2147" y="13699"/>
                    <a:pt x="2148" y="13700"/>
                  </a:cubicBezTo>
                  <a:lnTo>
                    <a:pt x="2148" y="13700"/>
                  </a:lnTo>
                  <a:cubicBezTo>
                    <a:pt x="2117" y="13663"/>
                    <a:pt x="2065" y="13574"/>
                    <a:pt x="2043" y="13533"/>
                  </a:cubicBezTo>
                  <a:lnTo>
                    <a:pt x="2043" y="13533"/>
                  </a:lnTo>
                  <a:cubicBezTo>
                    <a:pt x="2045" y="13536"/>
                    <a:pt x="2046" y="13538"/>
                    <a:pt x="2048" y="13541"/>
                  </a:cubicBezTo>
                  <a:cubicBezTo>
                    <a:pt x="2037" y="13521"/>
                    <a:pt x="2032" y="13512"/>
                    <a:pt x="2032" y="13512"/>
                  </a:cubicBezTo>
                  <a:lnTo>
                    <a:pt x="2032" y="13512"/>
                  </a:lnTo>
                  <a:cubicBezTo>
                    <a:pt x="2031" y="13512"/>
                    <a:pt x="2036" y="13520"/>
                    <a:pt x="2043" y="13533"/>
                  </a:cubicBezTo>
                  <a:lnTo>
                    <a:pt x="2043" y="13533"/>
                  </a:lnTo>
                  <a:cubicBezTo>
                    <a:pt x="1939" y="13380"/>
                    <a:pt x="1867" y="13182"/>
                    <a:pt x="1750" y="13065"/>
                  </a:cubicBezTo>
                  <a:lnTo>
                    <a:pt x="1750" y="13065"/>
                  </a:lnTo>
                  <a:cubicBezTo>
                    <a:pt x="1750" y="13065"/>
                    <a:pt x="1750" y="13066"/>
                    <a:pt x="1750" y="13066"/>
                  </a:cubicBezTo>
                  <a:lnTo>
                    <a:pt x="1750" y="13066"/>
                  </a:lnTo>
                  <a:cubicBezTo>
                    <a:pt x="1726" y="13029"/>
                    <a:pt x="1706" y="12991"/>
                    <a:pt x="1679" y="12946"/>
                  </a:cubicBezTo>
                  <a:cubicBezTo>
                    <a:pt x="1677" y="12931"/>
                    <a:pt x="1679" y="12924"/>
                    <a:pt x="1683" y="12924"/>
                  </a:cubicBezTo>
                  <a:cubicBezTo>
                    <a:pt x="1707" y="12924"/>
                    <a:pt x="1808" y="13119"/>
                    <a:pt x="1812" y="13119"/>
                  </a:cubicBezTo>
                  <a:cubicBezTo>
                    <a:pt x="1812" y="13119"/>
                    <a:pt x="1812" y="13117"/>
                    <a:pt x="1810" y="13112"/>
                  </a:cubicBezTo>
                  <a:cubicBezTo>
                    <a:pt x="1834" y="12946"/>
                    <a:pt x="1679" y="12791"/>
                    <a:pt x="1655" y="12624"/>
                  </a:cubicBezTo>
                  <a:lnTo>
                    <a:pt x="1655" y="12624"/>
                  </a:lnTo>
                  <a:cubicBezTo>
                    <a:pt x="1667" y="12672"/>
                    <a:pt x="1703" y="12731"/>
                    <a:pt x="1727" y="12779"/>
                  </a:cubicBezTo>
                  <a:cubicBezTo>
                    <a:pt x="1750" y="12636"/>
                    <a:pt x="1667" y="12481"/>
                    <a:pt x="1655" y="12350"/>
                  </a:cubicBezTo>
                  <a:lnTo>
                    <a:pt x="1655" y="12350"/>
                  </a:lnTo>
                  <a:cubicBezTo>
                    <a:pt x="1643" y="12374"/>
                    <a:pt x="1666" y="12613"/>
                    <a:pt x="1634" y="12613"/>
                  </a:cubicBezTo>
                  <a:cubicBezTo>
                    <a:pt x="1633" y="12613"/>
                    <a:pt x="1632" y="12613"/>
                    <a:pt x="1631" y="12612"/>
                  </a:cubicBezTo>
                  <a:cubicBezTo>
                    <a:pt x="1627" y="12610"/>
                    <a:pt x="1623" y="12608"/>
                    <a:pt x="1619" y="12606"/>
                  </a:cubicBezTo>
                  <a:lnTo>
                    <a:pt x="1619" y="12606"/>
                  </a:lnTo>
                  <a:cubicBezTo>
                    <a:pt x="1645" y="12651"/>
                    <a:pt x="1676" y="12705"/>
                    <a:pt x="1667" y="12731"/>
                  </a:cubicBezTo>
                  <a:cubicBezTo>
                    <a:pt x="1614" y="12700"/>
                    <a:pt x="1608" y="12659"/>
                    <a:pt x="1599" y="12592"/>
                  </a:cubicBezTo>
                  <a:lnTo>
                    <a:pt x="1599" y="12592"/>
                  </a:lnTo>
                  <a:cubicBezTo>
                    <a:pt x="1605" y="12597"/>
                    <a:pt x="1612" y="12602"/>
                    <a:pt x="1619" y="12606"/>
                  </a:cubicBezTo>
                  <a:lnTo>
                    <a:pt x="1619" y="12606"/>
                  </a:lnTo>
                  <a:cubicBezTo>
                    <a:pt x="1610" y="12591"/>
                    <a:pt x="1602" y="12577"/>
                    <a:pt x="1596" y="12565"/>
                  </a:cubicBezTo>
                  <a:lnTo>
                    <a:pt x="1596" y="12565"/>
                  </a:lnTo>
                  <a:cubicBezTo>
                    <a:pt x="1597" y="12574"/>
                    <a:pt x="1598" y="12584"/>
                    <a:pt x="1599" y="12592"/>
                  </a:cubicBezTo>
                  <a:lnTo>
                    <a:pt x="1599" y="12592"/>
                  </a:lnTo>
                  <a:cubicBezTo>
                    <a:pt x="1474" y="12485"/>
                    <a:pt x="1535" y="12134"/>
                    <a:pt x="1524" y="12112"/>
                  </a:cubicBezTo>
                  <a:cubicBezTo>
                    <a:pt x="1488" y="11993"/>
                    <a:pt x="1393" y="11945"/>
                    <a:pt x="1405" y="11803"/>
                  </a:cubicBezTo>
                  <a:lnTo>
                    <a:pt x="1405" y="11803"/>
                  </a:lnTo>
                  <a:cubicBezTo>
                    <a:pt x="1405" y="11803"/>
                    <a:pt x="1405" y="11803"/>
                    <a:pt x="1405" y="11803"/>
                  </a:cubicBezTo>
                  <a:cubicBezTo>
                    <a:pt x="1408" y="11803"/>
                    <a:pt x="1456" y="11608"/>
                    <a:pt x="1435" y="11608"/>
                  </a:cubicBezTo>
                  <a:cubicBezTo>
                    <a:pt x="1433" y="11608"/>
                    <a:pt x="1431" y="11610"/>
                    <a:pt x="1429" y="11612"/>
                  </a:cubicBezTo>
                  <a:cubicBezTo>
                    <a:pt x="1417" y="11624"/>
                    <a:pt x="1417" y="11684"/>
                    <a:pt x="1393" y="11684"/>
                  </a:cubicBezTo>
                  <a:cubicBezTo>
                    <a:pt x="1381" y="11684"/>
                    <a:pt x="1238" y="10981"/>
                    <a:pt x="1274" y="10922"/>
                  </a:cubicBezTo>
                  <a:lnTo>
                    <a:pt x="1274" y="10922"/>
                  </a:lnTo>
                  <a:cubicBezTo>
                    <a:pt x="1274" y="10922"/>
                    <a:pt x="1289" y="10967"/>
                    <a:pt x="1302" y="10967"/>
                  </a:cubicBezTo>
                  <a:cubicBezTo>
                    <a:pt x="1305" y="10967"/>
                    <a:pt x="1307" y="10964"/>
                    <a:pt x="1310" y="10957"/>
                  </a:cubicBezTo>
                  <a:cubicBezTo>
                    <a:pt x="1226" y="10731"/>
                    <a:pt x="1119" y="10183"/>
                    <a:pt x="1274" y="10064"/>
                  </a:cubicBezTo>
                  <a:cubicBezTo>
                    <a:pt x="1251" y="9846"/>
                    <a:pt x="1162" y="9595"/>
                    <a:pt x="1219" y="9374"/>
                  </a:cubicBezTo>
                  <a:lnTo>
                    <a:pt x="1219" y="9374"/>
                  </a:lnTo>
                  <a:cubicBezTo>
                    <a:pt x="1214" y="9391"/>
                    <a:pt x="1208" y="9398"/>
                    <a:pt x="1203" y="9398"/>
                  </a:cubicBezTo>
                  <a:cubicBezTo>
                    <a:pt x="1184" y="9398"/>
                    <a:pt x="1168" y="9291"/>
                    <a:pt x="1148" y="9214"/>
                  </a:cubicBezTo>
                  <a:lnTo>
                    <a:pt x="1148" y="9214"/>
                  </a:lnTo>
                  <a:cubicBezTo>
                    <a:pt x="1155" y="9223"/>
                    <a:pt x="1163" y="9228"/>
                    <a:pt x="1174" y="9228"/>
                  </a:cubicBezTo>
                  <a:cubicBezTo>
                    <a:pt x="1182" y="9228"/>
                    <a:pt x="1192" y="9225"/>
                    <a:pt x="1203" y="9219"/>
                  </a:cubicBezTo>
                  <a:cubicBezTo>
                    <a:pt x="1179" y="9124"/>
                    <a:pt x="1226" y="9040"/>
                    <a:pt x="1238" y="8898"/>
                  </a:cubicBezTo>
                  <a:cubicBezTo>
                    <a:pt x="1250" y="8814"/>
                    <a:pt x="1274" y="8719"/>
                    <a:pt x="1262" y="8636"/>
                  </a:cubicBezTo>
                  <a:cubicBezTo>
                    <a:pt x="1238" y="8517"/>
                    <a:pt x="1107" y="8195"/>
                    <a:pt x="1238" y="8159"/>
                  </a:cubicBezTo>
                  <a:lnTo>
                    <a:pt x="1238" y="8159"/>
                  </a:lnTo>
                  <a:cubicBezTo>
                    <a:pt x="1238" y="8207"/>
                    <a:pt x="1250" y="8255"/>
                    <a:pt x="1250" y="8314"/>
                  </a:cubicBezTo>
                  <a:cubicBezTo>
                    <a:pt x="1250" y="8278"/>
                    <a:pt x="1255" y="8264"/>
                    <a:pt x="1264" y="8264"/>
                  </a:cubicBezTo>
                  <a:cubicBezTo>
                    <a:pt x="1269" y="8264"/>
                    <a:pt x="1277" y="8269"/>
                    <a:pt x="1286" y="8278"/>
                  </a:cubicBezTo>
                  <a:cubicBezTo>
                    <a:pt x="1249" y="8178"/>
                    <a:pt x="1262" y="8154"/>
                    <a:pt x="1318" y="8154"/>
                  </a:cubicBezTo>
                  <a:cubicBezTo>
                    <a:pt x="1335" y="8154"/>
                    <a:pt x="1356" y="8157"/>
                    <a:pt x="1381" y="8159"/>
                  </a:cubicBezTo>
                  <a:cubicBezTo>
                    <a:pt x="1391" y="8163"/>
                    <a:pt x="1401" y="8165"/>
                    <a:pt x="1411" y="8165"/>
                  </a:cubicBezTo>
                  <a:cubicBezTo>
                    <a:pt x="1526" y="8165"/>
                    <a:pt x="1673" y="7961"/>
                    <a:pt x="1838" y="7961"/>
                  </a:cubicBezTo>
                  <a:cubicBezTo>
                    <a:pt x="1856" y="7961"/>
                    <a:pt x="1875" y="7963"/>
                    <a:pt x="1893" y="7969"/>
                  </a:cubicBezTo>
                  <a:cubicBezTo>
                    <a:pt x="1834" y="8005"/>
                    <a:pt x="1774" y="8028"/>
                    <a:pt x="1715" y="8040"/>
                  </a:cubicBezTo>
                  <a:cubicBezTo>
                    <a:pt x="1953" y="8040"/>
                    <a:pt x="2274" y="7862"/>
                    <a:pt x="2477" y="7766"/>
                  </a:cubicBezTo>
                  <a:cubicBezTo>
                    <a:pt x="2500" y="7862"/>
                    <a:pt x="2512" y="8124"/>
                    <a:pt x="2536" y="8147"/>
                  </a:cubicBezTo>
                  <a:cubicBezTo>
                    <a:pt x="2584" y="8219"/>
                    <a:pt x="2631" y="8302"/>
                    <a:pt x="2691" y="8374"/>
                  </a:cubicBezTo>
                  <a:cubicBezTo>
                    <a:pt x="2667" y="8374"/>
                    <a:pt x="2631" y="8362"/>
                    <a:pt x="2608" y="8350"/>
                  </a:cubicBezTo>
                  <a:lnTo>
                    <a:pt x="2608" y="8350"/>
                  </a:lnTo>
                  <a:cubicBezTo>
                    <a:pt x="2691" y="8409"/>
                    <a:pt x="2762" y="8481"/>
                    <a:pt x="2846" y="8552"/>
                  </a:cubicBezTo>
                  <a:cubicBezTo>
                    <a:pt x="2812" y="8515"/>
                    <a:pt x="2818" y="8502"/>
                    <a:pt x="2842" y="8502"/>
                  </a:cubicBezTo>
                  <a:cubicBezTo>
                    <a:pt x="2896" y="8502"/>
                    <a:pt x="3036" y="8564"/>
                    <a:pt x="3036" y="8564"/>
                  </a:cubicBezTo>
                  <a:cubicBezTo>
                    <a:pt x="3009" y="8581"/>
                    <a:pt x="2981" y="8590"/>
                    <a:pt x="2953" y="8590"/>
                  </a:cubicBezTo>
                  <a:cubicBezTo>
                    <a:pt x="2929" y="8590"/>
                    <a:pt x="2905" y="8583"/>
                    <a:pt x="2881" y="8568"/>
                  </a:cubicBezTo>
                  <a:lnTo>
                    <a:pt x="2881" y="8568"/>
                  </a:lnTo>
                  <a:cubicBezTo>
                    <a:pt x="2954" y="8614"/>
                    <a:pt x="3123" y="8682"/>
                    <a:pt x="3178" y="8682"/>
                  </a:cubicBezTo>
                  <a:cubicBezTo>
                    <a:pt x="3201" y="8682"/>
                    <a:pt x="3204" y="8669"/>
                    <a:pt x="3167" y="8636"/>
                  </a:cubicBezTo>
                  <a:lnTo>
                    <a:pt x="3167" y="8636"/>
                  </a:lnTo>
                  <a:cubicBezTo>
                    <a:pt x="3196" y="8638"/>
                    <a:pt x="3224" y="8639"/>
                    <a:pt x="3252" y="8639"/>
                  </a:cubicBezTo>
                  <a:cubicBezTo>
                    <a:pt x="3362" y="8639"/>
                    <a:pt x="3467" y="8624"/>
                    <a:pt x="3572" y="8624"/>
                  </a:cubicBezTo>
                  <a:cubicBezTo>
                    <a:pt x="3858" y="8612"/>
                    <a:pt x="4298" y="8314"/>
                    <a:pt x="4584" y="8147"/>
                  </a:cubicBezTo>
                  <a:lnTo>
                    <a:pt x="4584" y="8147"/>
                  </a:lnTo>
                  <a:cubicBezTo>
                    <a:pt x="4524" y="8197"/>
                    <a:pt x="4507" y="8216"/>
                    <a:pt x="4514" y="8216"/>
                  </a:cubicBezTo>
                  <a:cubicBezTo>
                    <a:pt x="4533" y="8216"/>
                    <a:pt x="4716" y="8093"/>
                    <a:pt x="4751" y="8076"/>
                  </a:cubicBezTo>
                  <a:cubicBezTo>
                    <a:pt x="4753" y="8072"/>
                    <a:pt x="4751" y="8070"/>
                    <a:pt x="4747" y="8070"/>
                  </a:cubicBezTo>
                  <a:cubicBezTo>
                    <a:pt x="4726" y="8070"/>
                    <a:pt x="4644" y="8112"/>
                    <a:pt x="4644" y="8112"/>
                  </a:cubicBezTo>
                  <a:cubicBezTo>
                    <a:pt x="4786" y="8028"/>
                    <a:pt x="4953" y="7945"/>
                    <a:pt x="5072" y="7838"/>
                  </a:cubicBezTo>
                  <a:lnTo>
                    <a:pt x="5072" y="7838"/>
                  </a:lnTo>
                  <a:cubicBezTo>
                    <a:pt x="5072" y="7862"/>
                    <a:pt x="5060" y="7885"/>
                    <a:pt x="5048" y="7897"/>
                  </a:cubicBezTo>
                  <a:cubicBezTo>
                    <a:pt x="5144" y="7850"/>
                    <a:pt x="5239" y="7731"/>
                    <a:pt x="5239" y="7647"/>
                  </a:cubicBezTo>
                  <a:lnTo>
                    <a:pt x="5239" y="7647"/>
                  </a:lnTo>
                  <a:cubicBezTo>
                    <a:pt x="5191" y="7695"/>
                    <a:pt x="5156" y="7755"/>
                    <a:pt x="5108" y="7814"/>
                  </a:cubicBezTo>
                  <a:cubicBezTo>
                    <a:pt x="5108" y="7767"/>
                    <a:pt x="5196" y="7589"/>
                    <a:pt x="5257" y="7589"/>
                  </a:cubicBezTo>
                  <a:cubicBezTo>
                    <a:pt x="5273" y="7589"/>
                    <a:pt x="5288" y="7602"/>
                    <a:pt x="5298" y="7635"/>
                  </a:cubicBezTo>
                  <a:cubicBezTo>
                    <a:pt x="5298" y="7600"/>
                    <a:pt x="5286" y="7504"/>
                    <a:pt x="5322" y="7469"/>
                  </a:cubicBezTo>
                  <a:lnTo>
                    <a:pt x="5322" y="7469"/>
                  </a:lnTo>
                  <a:cubicBezTo>
                    <a:pt x="5346" y="7540"/>
                    <a:pt x="5334" y="7612"/>
                    <a:pt x="5310" y="7683"/>
                  </a:cubicBezTo>
                  <a:cubicBezTo>
                    <a:pt x="5203" y="7802"/>
                    <a:pt x="5298" y="7766"/>
                    <a:pt x="5263" y="7897"/>
                  </a:cubicBezTo>
                  <a:cubicBezTo>
                    <a:pt x="5251" y="7885"/>
                    <a:pt x="5239" y="7874"/>
                    <a:pt x="5227" y="7850"/>
                  </a:cubicBezTo>
                  <a:lnTo>
                    <a:pt x="5227" y="7850"/>
                  </a:lnTo>
                  <a:cubicBezTo>
                    <a:pt x="5203" y="7933"/>
                    <a:pt x="5310" y="8136"/>
                    <a:pt x="5310" y="8219"/>
                  </a:cubicBezTo>
                  <a:cubicBezTo>
                    <a:pt x="5327" y="8320"/>
                    <a:pt x="5326" y="8462"/>
                    <a:pt x="5349" y="8462"/>
                  </a:cubicBezTo>
                  <a:cubicBezTo>
                    <a:pt x="5359" y="8462"/>
                    <a:pt x="5373" y="8437"/>
                    <a:pt x="5394" y="8374"/>
                  </a:cubicBezTo>
                  <a:cubicBezTo>
                    <a:pt x="5428" y="8442"/>
                    <a:pt x="5739" y="8665"/>
                    <a:pt x="5938" y="8665"/>
                  </a:cubicBezTo>
                  <a:cubicBezTo>
                    <a:pt x="6016" y="8665"/>
                    <a:pt x="6076" y="8631"/>
                    <a:pt x="6096" y="8540"/>
                  </a:cubicBezTo>
                  <a:cubicBezTo>
                    <a:pt x="6334" y="8397"/>
                    <a:pt x="6537" y="8195"/>
                    <a:pt x="6715" y="7981"/>
                  </a:cubicBezTo>
                  <a:cubicBezTo>
                    <a:pt x="6770" y="7915"/>
                    <a:pt x="6943" y="7652"/>
                    <a:pt x="7009" y="7652"/>
                  </a:cubicBezTo>
                  <a:cubicBezTo>
                    <a:pt x="7015" y="7652"/>
                    <a:pt x="7021" y="7654"/>
                    <a:pt x="7025" y="7659"/>
                  </a:cubicBezTo>
                  <a:cubicBezTo>
                    <a:pt x="7001" y="7624"/>
                    <a:pt x="7037" y="7564"/>
                    <a:pt x="7013" y="7516"/>
                  </a:cubicBezTo>
                  <a:lnTo>
                    <a:pt x="7013" y="7516"/>
                  </a:lnTo>
                  <a:cubicBezTo>
                    <a:pt x="7051" y="7573"/>
                    <a:pt x="7089" y="7714"/>
                    <a:pt x="7072" y="7714"/>
                  </a:cubicBezTo>
                  <a:cubicBezTo>
                    <a:pt x="7068" y="7714"/>
                    <a:pt x="7061" y="7705"/>
                    <a:pt x="7049" y="7683"/>
                  </a:cubicBezTo>
                  <a:lnTo>
                    <a:pt x="7049" y="7683"/>
                  </a:lnTo>
                  <a:cubicBezTo>
                    <a:pt x="7061" y="7802"/>
                    <a:pt x="7239" y="7814"/>
                    <a:pt x="7263" y="7945"/>
                  </a:cubicBezTo>
                  <a:cubicBezTo>
                    <a:pt x="7263" y="7947"/>
                    <a:pt x="7262" y="7948"/>
                    <a:pt x="7260" y="7948"/>
                  </a:cubicBezTo>
                  <a:cubicBezTo>
                    <a:pt x="7244" y="7948"/>
                    <a:pt x="7154" y="7868"/>
                    <a:pt x="7121" y="7837"/>
                  </a:cubicBezTo>
                  <a:lnTo>
                    <a:pt x="7121" y="7837"/>
                  </a:lnTo>
                  <a:cubicBezTo>
                    <a:pt x="7145" y="7868"/>
                    <a:pt x="7196" y="7949"/>
                    <a:pt x="7215" y="7969"/>
                  </a:cubicBezTo>
                  <a:lnTo>
                    <a:pt x="7215" y="7969"/>
                  </a:lnTo>
                  <a:cubicBezTo>
                    <a:pt x="7203" y="7957"/>
                    <a:pt x="7203" y="7945"/>
                    <a:pt x="7191" y="7933"/>
                  </a:cubicBezTo>
                  <a:lnTo>
                    <a:pt x="7191" y="7933"/>
                  </a:lnTo>
                  <a:cubicBezTo>
                    <a:pt x="7247" y="7978"/>
                    <a:pt x="7792" y="8658"/>
                    <a:pt x="7950" y="8658"/>
                  </a:cubicBezTo>
                  <a:cubicBezTo>
                    <a:pt x="7961" y="8658"/>
                    <a:pt x="7970" y="8654"/>
                    <a:pt x="7977" y="8647"/>
                  </a:cubicBezTo>
                  <a:cubicBezTo>
                    <a:pt x="7930" y="8612"/>
                    <a:pt x="7882" y="8564"/>
                    <a:pt x="7846" y="8528"/>
                  </a:cubicBezTo>
                  <a:lnTo>
                    <a:pt x="7846" y="8528"/>
                  </a:lnTo>
                  <a:cubicBezTo>
                    <a:pt x="7863" y="8537"/>
                    <a:pt x="8059" y="8601"/>
                    <a:pt x="8092" y="8601"/>
                  </a:cubicBezTo>
                  <a:cubicBezTo>
                    <a:pt x="8099" y="8601"/>
                    <a:pt x="8099" y="8598"/>
                    <a:pt x="8091" y="8593"/>
                  </a:cubicBezTo>
                  <a:lnTo>
                    <a:pt x="8091" y="8593"/>
                  </a:lnTo>
                  <a:cubicBezTo>
                    <a:pt x="8147" y="8618"/>
                    <a:pt x="8201" y="8629"/>
                    <a:pt x="8253" y="8629"/>
                  </a:cubicBezTo>
                  <a:cubicBezTo>
                    <a:pt x="8617" y="8629"/>
                    <a:pt x="8875" y="8071"/>
                    <a:pt x="8966" y="7790"/>
                  </a:cubicBezTo>
                  <a:cubicBezTo>
                    <a:pt x="9096" y="7433"/>
                    <a:pt x="9061" y="7112"/>
                    <a:pt x="9108" y="6790"/>
                  </a:cubicBezTo>
                  <a:cubicBezTo>
                    <a:pt x="9132" y="6897"/>
                    <a:pt x="9320" y="6980"/>
                    <a:pt x="9369" y="7133"/>
                  </a:cubicBezTo>
                  <a:lnTo>
                    <a:pt x="9369" y="7133"/>
                  </a:lnTo>
                  <a:cubicBezTo>
                    <a:pt x="9369" y="7130"/>
                    <a:pt x="9370" y="7129"/>
                    <a:pt x="9372" y="7129"/>
                  </a:cubicBezTo>
                  <a:cubicBezTo>
                    <a:pt x="9399" y="7129"/>
                    <a:pt x="9616" y="7317"/>
                    <a:pt x="9660" y="7317"/>
                  </a:cubicBezTo>
                  <a:cubicBezTo>
                    <a:pt x="9671" y="7317"/>
                    <a:pt x="9671" y="7306"/>
                    <a:pt x="9656" y="7278"/>
                  </a:cubicBezTo>
                  <a:lnTo>
                    <a:pt x="9656" y="7278"/>
                  </a:lnTo>
                  <a:cubicBezTo>
                    <a:pt x="9909" y="7531"/>
                    <a:pt x="10463" y="8173"/>
                    <a:pt x="10963" y="8173"/>
                  </a:cubicBezTo>
                  <a:cubicBezTo>
                    <a:pt x="11075" y="8173"/>
                    <a:pt x="11185" y="8140"/>
                    <a:pt x="11287" y="8064"/>
                  </a:cubicBezTo>
                  <a:cubicBezTo>
                    <a:pt x="11290" y="8050"/>
                    <a:pt x="11285" y="8045"/>
                    <a:pt x="11277" y="8045"/>
                  </a:cubicBezTo>
                  <a:cubicBezTo>
                    <a:pt x="11261" y="8045"/>
                    <a:pt x="11230" y="8067"/>
                    <a:pt x="11223" y="8067"/>
                  </a:cubicBezTo>
                  <a:cubicBezTo>
                    <a:pt x="11216" y="8067"/>
                    <a:pt x="11228" y="8049"/>
                    <a:pt x="11287" y="7981"/>
                  </a:cubicBezTo>
                  <a:cubicBezTo>
                    <a:pt x="11371" y="7874"/>
                    <a:pt x="11525" y="7790"/>
                    <a:pt x="11525" y="7635"/>
                  </a:cubicBezTo>
                  <a:cubicBezTo>
                    <a:pt x="11525" y="7624"/>
                    <a:pt x="11478" y="7302"/>
                    <a:pt x="11478" y="7302"/>
                  </a:cubicBezTo>
                  <a:lnTo>
                    <a:pt x="11478" y="7302"/>
                  </a:lnTo>
                  <a:cubicBezTo>
                    <a:pt x="11810" y="7551"/>
                    <a:pt x="13056" y="8450"/>
                    <a:pt x="13750" y="8450"/>
                  </a:cubicBezTo>
                  <a:cubicBezTo>
                    <a:pt x="13915" y="8450"/>
                    <a:pt x="14048" y="8400"/>
                    <a:pt x="14131" y="8279"/>
                  </a:cubicBezTo>
                  <a:lnTo>
                    <a:pt x="14131" y="8279"/>
                  </a:lnTo>
                  <a:cubicBezTo>
                    <a:pt x="14134" y="8281"/>
                    <a:pt x="14137" y="8282"/>
                    <a:pt x="14139" y="8282"/>
                  </a:cubicBezTo>
                  <a:cubicBezTo>
                    <a:pt x="14153" y="8282"/>
                    <a:pt x="14164" y="8251"/>
                    <a:pt x="14180" y="8183"/>
                  </a:cubicBezTo>
                  <a:lnTo>
                    <a:pt x="14180" y="8183"/>
                  </a:lnTo>
                  <a:cubicBezTo>
                    <a:pt x="14167" y="8219"/>
                    <a:pt x="14150" y="8251"/>
                    <a:pt x="14131" y="8279"/>
                  </a:cubicBezTo>
                  <a:lnTo>
                    <a:pt x="14131" y="8279"/>
                  </a:lnTo>
                  <a:cubicBezTo>
                    <a:pt x="14128" y="8276"/>
                    <a:pt x="14125" y="8272"/>
                    <a:pt x="14121" y="8266"/>
                  </a:cubicBezTo>
                  <a:cubicBezTo>
                    <a:pt x="14145" y="8207"/>
                    <a:pt x="14157" y="8147"/>
                    <a:pt x="14169" y="8076"/>
                  </a:cubicBezTo>
                  <a:lnTo>
                    <a:pt x="14169" y="8076"/>
                  </a:lnTo>
                  <a:cubicBezTo>
                    <a:pt x="14166" y="8086"/>
                    <a:pt x="14164" y="8091"/>
                    <a:pt x="14161" y="8091"/>
                  </a:cubicBezTo>
                  <a:cubicBezTo>
                    <a:pt x="14134" y="8091"/>
                    <a:pt x="14084" y="7663"/>
                    <a:pt x="14073" y="7588"/>
                  </a:cubicBezTo>
                  <a:cubicBezTo>
                    <a:pt x="14038" y="7493"/>
                    <a:pt x="13847" y="7076"/>
                    <a:pt x="13752" y="7064"/>
                  </a:cubicBezTo>
                  <a:lnTo>
                    <a:pt x="13752" y="7064"/>
                  </a:lnTo>
                  <a:cubicBezTo>
                    <a:pt x="13788" y="7100"/>
                    <a:pt x="13811" y="7147"/>
                    <a:pt x="13835" y="7183"/>
                  </a:cubicBezTo>
                  <a:cubicBezTo>
                    <a:pt x="13821" y="7169"/>
                    <a:pt x="13810" y="7163"/>
                    <a:pt x="13802" y="7163"/>
                  </a:cubicBezTo>
                  <a:cubicBezTo>
                    <a:pt x="13745" y="7163"/>
                    <a:pt x="13796" y="7439"/>
                    <a:pt x="13776" y="7481"/>
                  </a:cubicBezTo>
                  <a:cubicBezTo>
                    <a:pt x="13716" y="7647"/>
                    <a:pt x="14038" y="7993"/>
                    <a:pt x="13776" y="8183"/>
                  </a:cubicBezTo>
                  <a:cubicBezTo>
                    <a:pt x="13728" y="8171"/>
                    <a:pt x="13799" y="8147"/>
                    <a:pt x="13776" y="8136"/>
                  </a:cubicBezTo>
                  <a:lnTo>
                    <a:pt x="13776" y="8136"/>
                  </a:lnTo>
                  <a:cubicBezTo>
                    <a:pt x="13753" y="8171"/>
                    <a:pt x="13713" y="8186"/>
                    <a:pt x="13659" y="8186"/>
                  </a:cubicBezTo>
                  <a:cubicBezTo>
                    <a:pt x="13315" y="8186"/>
                    <a:pt x="12427" y="7548"/>
                    <a:pt x="12252" y="7445"/>
                  </a:cubicBezTo>
                  <a:lnTo>
                    <a:pt x="12252" y="7445"/>
                  </a:lnTo>
                  <a:cubicBezTo>
                    <a:pt x="12264" y="7457"/>
                    <a:pt x="12264" y="7481"/>
                    <a:pt x="12275" y="7493"/>
                  </a:cubicBezTo>
                  <a:cubicBezTo>
                    <a:pt x="12257" y="7484"/>
                    <a:pt x="12082" y="7365"/>
                    <a:pt x="12071" y="7365"/>
                  </a:cubicBezTo>
                  <a:lnTo>
                    <a:pt x="12071" y="7365"/>
                  </a:lnTo>
                  <a:cubicBezTo>
                    <a:pt x="12067" y="7365"/>
                    <a:pt x="12080" y="7377"/>
                    <a:pt x="12121" y="7409"/>
                  </a:cubicBezTo>
                  <a:cubicBezTo>
                    <a:pt x="11894" y="7278"/>
                    <a:pt x="11680" y="7112"/>
                    <a:pt x="11478" y="6969"/>
                  </a:cubicBezTo>
                  <a:cubicBezTo>
                    <a:pt x="11359" y="6897"/>
                    <a:pt x="11204" y="6719"/>
                    <a:pt x="11061" y="6683"/>
                  </a:cubicBezTo>
                  <a:lnTo>
                    <a:pt x="11061" y="6683"/>
                  </a:lnTo>
                  <a:cubicBezTo>
                    <a:pt x="11069" y="6719"/>
                    <a:pt x="11080" y="6752"/>
                    <a:pt x="11091" y="6782"/>
                  </a:cubicBezTo>
                  <a:lnTo>
                    <a:pt x="11091" y="6782"/>
                  </a:lnTo>
                  <a:cubicBezTo>
                    <a:pt x="11089" y="6780"/>
                    <a:pt x="11087" y="6779"/>
                    <a:pt x="11085" y="6778"/>
                  </a:cubicBezTo>
                  <a:lnTo>
                    <a:pt x="11085" y="6778"/>
                  </a:lnTo>
                  <a:cubicBezTo>
                    <a:pt x="11097" y="6790"/>
                    <a:pt x="11121" y="7171"/>
                    <a:pt x="11132" y="7195"/>
                  </a:cubicBezTo>
                  <a:cubicBezTo>
                    <a:pt x="11132" y="7195"/>
                    <a:pt x="11109" y="7016"/>
                    <a:pt x="11121" y="7016"/>
                  </a:cubicBezTo>
                  <a:lnTo>
                    <a:pt x="11121" y="7016"/>
                  </a:lnTo>
                  <a:cubicBezTo>
                    <a:pt x="11144" y="7064"/>
                    <a:pt x="11156" y="7112"/>
                    <a:pt x="11168" y="7171"/>
                  </a:cubicBezTo>
                  <a:cubicBezTo>
                    <a:pt x="11164" y="7144"/>
                    <a:pt x="11163" y="7133"/>
                    <a:pt x="11163" y="7133"/>
                  </a:cubicBezTo>
                  <a:lnTo>
                    <a:pt x="11163" y="7133"/>
                  </a:lnTo>
                  <a:cubicBezTo>
                    <a:pt x="11166" y="7133"/>
                    <a:pt x="11212" y="7390"/>
                    <a:pt x="11192" y="7469"/>
                  </a:cubicBezTo>
                  <a:cubicBezTo>
                    <a:pt x="11192" y="7433"/>
                    <a:pt x="11192" y="7397"/>
                    <a:pt x="11180" y="7374"/>
                  </a:cubicBezTo>
                  <a:lnTo>
                    <a:pt x="11180" y="7374"/>
                  </a:lnTo>
                  <a:cubicBezTo>
                    <a:pt x="11180" y="7445"/>
                    <a:pt x="11216" y="7481"/>
                    <a:pt x="11156" y="7552"/>
                  </a:cubicBezTo>
                  <a:cubicBezTo>
                    <a:pt x="11156" y="7469"/>
                    <a:pt x="11156" y="7397"/>
                    <a:pt x="11156" y="7326"/>
                  </a:cubicBezTo>
                  <a:cubicBezTo>
                    <a:pt x="11156" y="7384"/>
                    <a:pt x="11153" y="7414"/>
                    <a:pt x="11148" y="7414"/>
                  </a:cubicBezTo>
                  <a:cubicBezTo>
                    <a:pt x="11143" y="7414"/>
                    <a:pt x="11138" y="7393"/>
                    <a:pt x="11132" y="7350"/>
                  </a:cubicBezTo>
                  <a:lnTo>
                    <a:pt x="11132" y="7350"/>
                  </a:lnTo>
                  <a:cubicBezTo>
                    <a:pt x="11132" y="7445"/>
                    <a:pt x="11168" y="7719"/>
                    <a:pt x="11037" y="7766"/>
                  </a:cubicBezTo>
                  <a:cubicBezTo>
                    <a:pt x="11073" y="7755"/>
                    <a:pt x="11097" y="7743"/>
                    <a:pt x="11109" y="7719"/>
                  </a:cubicBezTo>
                  <a:lnTo>
                    <a:pt x="11109" y="7719"/>
                  </a:lnTo>
                  <a:cubicBezTo>
                    <a:pt x="11078" y="7779"/>
                    <a:pt x="11026" y="7804"/>
                    <a:pt x="10958" y="7804"/>
                  </a:cubicBezTo>
                  <a:cubicBezTo>
                    <a:pt x="10624" y="7804"/>
                    <a:pt x="9930" y="7189"/>
                    <a:pt x="9811" y="7100"/>
                  </a:cubicBezTo>
                  <a:cubicBezTo>
                    <a:pt x="9810" y="7099"/>
                    <a:pt x="9810" y="7099"/>
                    <a:pt x="9809" y="7099"/>
                  </a:cubicBezTo>
                  <a:lnTo>
                    <a:pt x="9809" y="7099"/>
                  </a:lnTo>
                  <a:cubicBezTo>
                    <a:pt x="9796" y="7099"/>
                    <a:pt x="9940" y="7230"/>
                    <a:pt x="9933" y="7230"/>
                  </a:cubicBezTo>
                  <a:cubicBezTo>
                    <a:pt x="9929" y="7230"/>
                    <a:pt x="9878" y="7189"/>
                    <a:pt x="9728" y="7064"/>
                  </a:cubicBezTo>
                  <a:cubicBezTo>
                    <a:pt x="9751" y="7064"/>
                    <a:pt x="9775" y="7076"/>
                    <a:pt x="9799" y="7099"/>
                  </a:cubicBezTo>
                  <a:lnTo>
                    <a:pt x="9799" y="7099"/>
                  </a:lnTo>
                  <a:cubicBezTo>
                    <a:pt x="9775" y="7076"/>
                    <a:pt x="9739" y="7052"/>
                    <a:pt x="9716" y="7016"/>
                  </a:cubicBezTo>
                  <a:lnTo>
                    <a:pt x="9716" y="7016"/>
                  </a:lnTo>
                  <a:cubicBezTo>
                    <a:pt x="9721" y="7017"/>
                    <a:pt x="9726" y="7017"/>
                    <a:pt x="9730" y="7017"/>
                  </a:cubicBezTo>
                  <a:cubicBezTo>
                    <a:pt x="9772" y="7017"/>
                    <a:pt x="9763" y="6995"/>
                    <a:pt x="9755" y="6983"/>
                  </a:cubicBezTo>
                  <a:lnTo>
                    <a:pt x="9755" y="6983"/>
                  </a:lnTo>
                  <a:cubicBezTo>
                    <a:pt x="9766" y="6995"/>
                    <a:pt x="9795" y="7022"/>
                    <a:pt x="9858" y="7076"/>
                  </a:cubicBezTo>
                  <a:cubicBezTo>
                    <a:pt x="9806" y="7020"/>
                    <a:pt x="9778" y="6988"/>
                    <a:pt x="9765" y="6970"/>
                  </a:cubicBezTo>
                  <a:lnTo>
                    <a:pt x="9765" y="6970"/>
                  </a:lnTo>
                  <a:cubicBezTo>
                    <a:pt x="9765" y="6974"/>
                    <a:pt x="9764" y="6977"/>
                    <a:pt x="9761" y="6979"/>
                  </a:cubicBezTo>
                  <a:lnTo>
                    <a:pt x="9761" y="6979"/>
                  </a:lnTo>
                  <a:cubicBezTo>
                    <a:pt x="9655" y="6884"/>
                    <a:pt x="9560" y="6801"/>
                    <a:pt x="9466" y="6707"/>
                  </a:cubicBezTo>
                  <a:lnTo>
                    <a:pt x="9466" y="6707"/>
                  </a:lnTo>
                  <a:cubicBezTo>
                    <a:pt x="9549" y="6802"/>
                    <a:pt x="9644" y="6897"/>
                    <a:pt x="9739" y="6981"/>
                  </a:cubicBezTo>
                  <a:cubicBezTo>
                    <a:pt x="9716" y="6953"/>
                    <a:pt x="9709" y="6944"/>
                    <a:pt x="9711" y="6944"/>
                  </a:cubicBezTo>
                  <a:lnTo>
                    <a:pt x="9711" y="6944"/>
                  </a:lnTo>
                  <a:cubicBezTo>
                    <a:pt x="9715" y="6944"/>
                    <a:pt x="9747" y="6973"/>
                    <a:pt x="9760" y="6979"/>
                  </a:cubicBezTo>
                  <a:lnTo>
                    <a:pt x="9760" y="6979"/>
                  </a:lnTo>
                  <a:cubicBezTo>
                    <a:pt x="9758" y="6980"/>
                    <a:pt x="9756" y="6981"/>
                    <a:pt x="9753" y="6981"/>
                  </a:cubicBezTo>
                  <a:lnTo>
                    <a:pt x="9753" y="6981"/>
                  </a:lnTo>
                  <a:cubicBezTo>
                    <a:pt x="9751" y="6978"/>
                    <a:pt x="9748" y="6976"/>
                    <a:pt x="9748" y="6976"/>
                  </a:cubicBezTo>
                  <a:lnTo>
                    <a:pt x="9748" y="6976"/>
                  </a:lnTo>
                  <a:cubicBezTo>
                    <a:pt x="9748" y="6976"/>
                    <a:pt x="9749" y="6978"/>
                    <a:pt x="9753" y="6981"/>
                  </a:cubicBezTo>
                  <a:lnTo>
                    <a:pt x="9753" y="6981"/>
                  </a:lnTo>
                  <a:cubicBezTo>
                    <a:pt x="9752" y="6981"/>
                    <a:pt x="9750" y="6981"/>
                    <a:pt x="9749" y="6981"/>
                  </a:cubicBezTo>
                  <a:cubicBezTo>
                    <a:pt x="9746" y="6981"/>
                    <a:pt x="9743" y="6981"/>
                    <a:pt x="9739" y="6981"/>
                  </a:cubicBezTo>
                  <a:cubicBezTo>
                    <a:pt x="9734" y="6981"/>
                    <a:pt x="9728" y="6982"/>
                    <a:pt x="9722" y="6982"/>
                  </a:cubicBezTo>
                  <a:cubicBezTo>
                    <a:pt x="9534" y="6982"/>
                    <a:pt x="9284" y="6608"/>
                    <a:pt x="9180" y="6504"/>
                  </a:cubicBezTo>
                  <a:cubicBezTo>
                    <a:pt x="9161" y="6467"/>
                    <a:pt x="9038" y="6280"/>
                    <a:pt x="8987" y="6280"/>
                  </a:cubicBezTo>
                  <a:cubicBezTo>
                    <a:pt x="8974" y="6280"/>
                    <a:pt x="8966" y="6293"/>
                    <a:pt x="8966" y="6326"/>
                  </a:cubicBezTo>
                  <a:cubicBezTo>
                    <a:pt x="8972" y="6315"/>
                    <a:pt x="8978" y="6311"/>
                    <a:pt x="8984" y="6311"/>
                  </a:cubicBezTo>
                  <a:cubicBezTo>
                    <a:pt x="8998" y="6311"/>
                    <a:pt x="9012" y="6336"/>
                    <a:pt x="9037" y="6361"/>
                  </a:cubicBezTo>
                  <a:cubicBezTo>
                    <a:pt x="9037" y="6361"/>
                    <a:pt x="8997" y="6345"/>
                    <a:pt x="8989" y="6340"/>
                  </a:cubicBezTo>
                  <a:lnTo>
                    <a:pt x="8989" y="6340"/>
                  </a:lnTo>
                  <a:cubicBezTo>
                    <a:pt x="8977" y="6446"/>
                    <a:pt x="8965" y="6541"/>
                    <a:pt x="8954" y="6647"/>
                  </a:cubicBezTo>
                  <a:cubicBezTo>
                    <a:pt x="8954" y="6613"/>
                    <a:pt x="8951" y="6600"/>
                    <a:pt x="8948" y="6600"/>
                  </a:cubicBezTo>
                  <a:cubicBezTo>
                    <a:pt x="8935" y="6600"/>
                    <a:pt x="8908" y="6741"/>
                    <a:pt x="8897" y="6741"/>
                  </a:cubicBezTo>
                  <a:cubicBezTo>
                    <a:pt x="8893" y="6741"/>
                    <a:pt x="8891" y="6720"/>
                    <a:pt x="8894" y="6659"/>
                  </a:cubicBezTo>
                  <a:lnTo>
                    <a:pt x="8894" y="6659"/>
                  </a:lnTo>
                  <a:cubicBezTo>
                    <a:pt x="8882" y="6862"/>
                    <a:pt x="8930" y="7326"/>
                    <a:pt x="8799" y="7493"/>
                  </a:cubicBezTo>
                  <a:cubicBezTo>
                    <a:pt x="8823" y="7266"/>
                    <a:pt x="8823" y="7064"/>
                    <a:pt x="8870" y="6850"/>
                  </a:cubicBezTo>
                  <a:lnTo>
                    <a:pt x="8870" y="6850"/>
                  </a:lnTo>
                  <a:cubicBezTo>
                    <a:pt x="8823" y="6921"/>
                    <a:pt x="8811" y="7028"/>
                    <a:pt x="8775" y="7112"/>
                  </a:cubicBezTo>
                  <a:cubicBezTo>
                    <a:pt x="8778" y="7107"/>
                    <a:pt x="8779" y="7104"/>
                    <a:pt x="8781" y="7104"/>
                  </a:cubicBezTo>
                  <a:lnTo>
                    <a:pt x="8781" y="7104"/>
                  </a:lnTo>
                  <a:cubicBezTo>
                    <a:pt x="8795" y="7104"/>
                    <a:pt x="8723" y="7443"/>
                    <a:pt x="8761" y="7443"/>
                  </a:cubicBezTo>
                  <a:cubicBezTo>
                    <a:pt x="8763" y="7443"/>
                    <a:pt x="8766" y="7442"/>
                    <a:pt x="8770" y="7439"/>
                  </a:cubicBezTo>
                  <a:lnTo>
                    <a:pt x="8770" y="7439"/>
                  </a:lnTo>
                  <a:cubicBezTo>
                    <a:pt x="8679" y="7534"/>
                    <a:pt x="8666" y="7673"/>
                    <a:pt x="8573" y="7778"/>
                  </a:cubicBezTo>
                  <a:cubicBezTo>
                    <a:pt x="8606" y="7778"/>
                    <a:pt x="8598" y="7832"/>
                    <a:pt x="8582" y="7872"/>
                  </a:cubicBezTo>
                  <a:lnTo>
                    <a:pt x="8582" y="7872"/>
                  </a:lnTo>
                  <a:cubicBezTo>
                    <a:pt x="8588" y="7865"/>
                    <a:pt x="8599" y="7858"/>
                    <a:pt x="8620" y="7850"/>
                  </a:cubicBezTo>
                  <a:lnTo>
                    <a:pt x="8620" y="7850"/>
                  </a:lnTo>
                  <a:cubicBezTo>
                    <a:pt x="8632" y="7933"/>
                    <a:pt x="8513" y="8147"/>
                    <a:pt x="8454" y="8183"/>
                  </a:cubicBezTo>
                  <a:cubicBezTo>
                    <a:pt x="8454" y="8248"/>
                    <a:pt x="8375" y="8291"/>
                    <a:pt x="8334" y="8291"/>
                  </a:cubicBezTo>
                  <a:cubicBezTo>
                    <a:pt x="8321" y="8291"/>
                    <a:pt x="8311" y="8287"/>
                    <a:pt x="8310" y="8277"/>
                  </a:cubicBezTo>
                  <a:lnTo>
                    <a:pt x="8310" y="8277"/>
                  </a:lnTo>
                  <a:cubicBezTo>
                    <a:pt x="8298" y="8285"/>
                    <a:pt x="8282" y="8289"/>
                    <a:pt x="8263" y="8289"/>
                  </a:cubicBezTo>
                  <a:cubicBezTo>
                    <a:pt x="8122" y="8289"/>
                    <a:pt x="7824" y="8080"/>
                    <a:pt x="7787" y="8052"/>
                  </a:cubicBezTo>
                  <a:cubicBezTo>
                    <a:pt x="7584" y="7885"/>
                    <a:pt x="7430" y="7635"/>
                    <a:pt x="7287" y="7409"/>
                  </a:cubicBezTo>
                  <a:cubicBezTo>
                    <a:pt x="7288" y="7407"/>
                    <a:pt x="7289" y="7407"/>
                    <a:pt x="7290" y="7407"/>
                  </a:cubicBezTo>
                  <a:cubicBezTo>
                    <a:pt x="7308" y="7407"/>
                    <a:pt x="7361" y="7529"/>
                    <a:pt x="7394" y="7540"/>
                  </a:cubicBezTo>
                  <a:cubicBezTo>
                    <a:pt x="7334" y="7433"/>
                    <a:pt x="7275" y="7314"/>
                    <a:pt x="7203" y="7195"/>
                  </a:cubicBezTo>
                  <a:lnTo>
                    <a:pt x="7203" y="7195"/>
                  </a:lnTo>
                  <a:cubicBezTo>
                    <a:pt x="7239" y="7266"/>
                    <a:pt x="7263" y="7326"/>
                    <a:pt x="7287" y="7385"/>
                  </a:cubicBezTo>
                  <a:cubicBezTo>
                    <a:pt x="7144" y="7266"/>
                    <a:pt x="7144" y="7016"/>
                    <a:pt x="7013" y="6897"/>
                  </a:cubicBezTo>
                  <a:cubicBezTo>
                    <a:pt x="6953" y="6993"/>
                    <a:pt x="6894" y="7100"/>
                    <a:pt x="6834" y="7207"/>
                  </a:cubicBezTo>
                  <a:cubicBezTo>
                    <a:pt x="6825" y="7216"/>
                    <a:pt x="6711" y="7441"/>
                    <a:pt x="6682" y="7441"/>
                  </a:cubicBezTo>
                  <a:cubicBezTo>
                    <a:pt x="6674" y="7441"/>
                    <a:pt x="6672" y="7425"/>
                    <a:pt x="6680" y="7385"/>
                  </a:cubicBezTo>
                  <a:lnTo>
                    <a:pt x="6680" y="7385"/>
                  </a:lnTo>
                  <a:cubicBezTo>
                    <a:pt x="6549" y="7647"/>
                    <a:pt x="6108" y="8136"/>
                    <a:pt x="5822" y="8231"/>
                  </a:cubicBezTo>
                  <a:cubicBezTo>
                    <a:pt x="5807" y="8236"/>
                    <a:pt x="5793" y="8239"/>
                    <a:pt x="5780" y="8239"/>
                  </a:cubicBezTo>
                  <a:cubicBezTo>
                    <a:pt x="5611" y="8239"/>
                    <a:pt x="5560" y="7848"/>
                    <a:pt x="5560" y="7671"/>
                  </a:cubicBezTo>
                  <a:lnTo>
                    <a:pt x="5560" y="7671"/>
                  </a:lnTo>
                  <a:cubicBezTo>
                    <a:pt x="5560" y="7690"/>
                    <a:pt x="5568" y="7709"/>
                    <a:pt x="5571" y="7722"/>
                  </a:cubicBezTo>
                  <a:lnTo>
                    <a:pt x="5571" y="7722"/>
                  </a:lnTo>
                  <a:cubicBezTo>
                    <a:pt x="5526" y="7417"/>
                    <a:pt x="5596" y="7203"/>
                    <a:pt x="5596" y="6850"/>
                  </a:cubicBezTo>
                  <a:lnTo>
                    <a:pt x="5596" y="6850"/>
                  </a:lnTo>
                  <a:cubicBezTo>
                    <a:pt x="5417" y="7004"/>
                    <a:pt x="5251" y="7171"/>
                    <a:pt x="5084" y="7338"/>
                  </a:cubicBezTo>
                  <a:cubicBezTo>
                    <a:pt x="5120" y="7290"/>
                    <a:pt x="5156" y="7254"/>
                    <a:pt x="5191" y="7207"/>
                  </a:cubicBezTo>
                  <a:lnTo>
                    <a:pt x="5191" y="7207"/>
                  </a:lnTo>
                  <a:cubicBezTo>
                    <a:pt x="5001" y="7338"/>
                    <a:pt x="4822" y="7493"/>
                    <a:pt x="4644" y="7635"/>
                  </a:cubicBezTo>
                  <a:cubicBezTo>
                    <a:pt x="4684" y="7609"/>
                    <a:pt x="4703" y="7599"/>
                    <a:pt x="4708" y="7599"/>
                  </a:cubicBezTo>
                  <a:cubicBezTo>
                    <a:pt x="4728" y="7599"/>
                    <a:pt x="4510" y="7771"/>
                    <a:pt x="4453" y="7790"/>
                  </a:cubicBezTo>
                  <a:cubicBezTo>
                    <a:pt x="4489" y="7778"/>
                    <a:pt x="4512" y="7773"/>
                    <a:pt x="4524" y="7773"/>
                  </a:cubicBezTo>
                  <a:cubicBezTo>
                    <a:pt x="4580" y="7773"/>
                    <a:pt x="4453" y="7864"/>
                    <a:pt x="4421" y="7864"/>
                  </a:cubicBezTo>
                  <a:cubicBezTo>
                    <a:pt x="4408" y="7864"/>
                    <a:pt x="4410" y="7851"/>
                    <a:pt x="4441" y="7814"/>
                  </a:cubicBezTo>
                  <a:lnTo>
                    <a:pt x="4441" y="7814"/>
                  </a:lnTo>
                  <a:cubicBezTo>
                    <a:pt x="4358" y="7874"/>
                    <a:pt x="4322" y="7862"/>
                    <a:pt x="4251" y="7909"/>
                  </a:cubicBezTo>
                  <a:cubicBezTo>
                    <a:pt x="4266" y="7878"/>
                    <a:pt x="4322" y="7848"/>
                    <a:pt x="4375" y="7823"/>
                  </a:cubicBezTo>
                  <a:lnTo>
                    <a:pt x="4375" y="7823"/>
                  </a:lnTo>
                  <a:cubicBezTo>
                    <a:pt x="4351" y="7832"/>
                    <a:pt x="4335" y="7836"/>
                    <a:pt x="4327" y="7836"/>
                  </a:cubicBezTo>
                  <a:cubicBezTo>
                    <a:pt x="4314" y="7836"/>
                    <a:pt x="4324" y="7825"/>
                    <a:pt x="4358" y="7802"/>
                  </a:cubicBezTo>
                  <a:lnTo>
                    <a:pt x="4358" y="7802"/>
                  </a:lnTo>
                  <a:cubicBezTo>
                    <a:pt x="4110" y="7964"/>
                    <a:pt x="3659" y="8290"/>
                    <a:pt x="3284" y="8290"/>
                  </a:cubicBezTo>
                  <a:cubicBezTo>
                    <a:pt x="3244" y="8290"/>
                    <a:pt x="3205" y="8286"/>
                    <a:pt x="3167" y="8278"/>
                  </a:cubicBezTo>
                  <a:cubicBezTo>
                    <a:pt x="2929" y="8221"/>
                    <a:pt x="2798" y="7777"/>
                    <a:pt x="2803" y="7473"/>
                  </a:cubicBezTo>
                  <a:lnTo>
                    <a:pt x="2803" y="7473"/>
                  </a:lnTo>
                  <a:cubicBezTo>
                    <a:pt x="2802" y="7475"/>
                    <a:pt x="2800" y="7478"/>
                    <a:pt x="2798" y="7481"/>
                  </a:cubicBezTo>
                  <a:cubicBezTo>
                    <a:pt x="2798" y="7481"/>
                    <a:pt x="2797" y="7481"/>
                    <a:pt x="2797" y="7481"/>
                  </a:cubicBezTo>
                  <a:cubicBezTo>
                    <a:pt x="2778" y="7481"/>
                    <a:pt x="2760" y="7317"/>
                    <a:pt x="2759" y="7278"/>
                  </a:cubicBezTo>
                  <a:lnTo>
                    <a:pt x="2759" y="7278"/>
                  </a:lnTo>
                  <a:cubicBezTo>
                    <a:pt x="2760" y="7278"/>
                    <a:pt x="2761" y="7278"/>
                    <a:pt x="2762" y="7278"/>
                  </a:cubicBezTo>
                  <a:cubicBezTo>
                    <a:pt x="2761" y="7272"/>
                    <a:pt x="2760" y="7270"/>
                    <a:pt x="2760" y="7270"/>
                  </a:cubicBezTo>
                  <a:lnTo>
                    <a:pt x="2760" y="7270"/>
                  </a:lnTo>
                  <a:cubicBezTo>
                    <a:pt x="2759" y="7270"/>
                    <a:pt x="2759" y="7273"/>
                    <a:pt x="2759" y="7278"/>
                  </a:cubicBezTo>
                  <a:lnTo>
                    <a:pt x="2759" y="7278"/>
                  </a:lnTo>
                  <a:cubicBezTo>
                    <a:pt x="2758" y="7278"/>
                    <a:pt x="2757" y="7278"/>
                    <a:pt x="2755" y="7278"/>
                  </a:cubicBezTo>
                  <a:cubicBezTo>
                    <a:pt x="2688" y="7278"/>
                    <a:pt x="2564" y="7398"/>
                    <a:pt x="2496" y="7398"/>
                  </a:cubicBezTo>
                  <a:cubicBezTo>
                    <a:pt x="2476" y="7398"/>
                    <a:pt x="2461" y="7388"/>
                    <a:pt x="2453" y="7362"/>
                  </a:cubicBezTo>
                  <a:lnTo>
                    <a:pt x="2453" y="7362"/>
                  </a:lnTo>
                  <a:cubicBezTo>
                    <a:pt x="2463" y="7398"/>
                    <a:pt x="1762" y="7683"/>
                    <a:pt x="1667" y="7695"/>
                  </a:cubicBezTo>
                  <a:cubicBezTo>
                    <a:pt x="1750" y="7659"/>
                    <a:pt x="1822" y="7635"/>
                    <a:pt x="1893" y="7612"/>
                  </a:cubicBezTo>
                  <a:lnTo>
                    <a:pt x="1893" y="7612"/>
                  </a:lnTo>
                  <a:cubicBezTo>
                    <a:pt x="1834" y="7624"/>
                    <a:pt x="1762" y="7624"/>
                    <a:pt x="1691" y="7647"/>
                  </a:cubicBezTo>
                  <a:cubicBezTo>
                    <a:pt x="1679" y="7647"/>
                    <a:pt x="1965" y="7481"/>
                    <a:pt x="1965" y="7481"/>
                  </a:cubicBezTo>
                  <a:cubicBezTo>
                    <a:pt x="1961" y="7479"/>
                    <a:pt x="1957" y="7479"/>
                    <a:pt x="1952" y="7479"/>
                  </a:cubicBezTo>
                  <a:cubicBezTo>
                    <a:pt x="1854" y="7479"/>
                    <a:pt x="1483" y="7685"/>
                    <a:pt x="1381" y="7719"/>
                  </a:cubicBezTo>
                  <a:cubicBezTo>
                    <a:pt x="1346" y="7731"/>
                    <a:pt x="1155" y="7766"/>
                    <a:pt x="1155" y="7838"/>
                  </a:cubicBezTo>
                  <a:cubicBezTo>
                    <a:pt x="1131" y="7838"/>
                    <a:pt x="1034" y="7838"/>
                    <a:pt x="1024" y="7831"/>
                  </a:cubicBezTo>
                  <a:lnTo>
                    <a:pt x="1024" y="7831"/>
                  </a:lnTo>
                  <a:cubicBezTo>
                    <a:pt x="969" y="7844"/>
                    <a:pt x="893" y="7860"/>
                    <a:pt x="837" y="7860"/>
                  </a:cubicBezTo>
                  <a:cubicBezTo>
                    <a:pt x="771" y="7860"/>
                    <a:pt x="731" y="7839"/>
                    <a:pt x="774" y="7766"/>
                  </a:cubicBezTo>
                  <a:lnTo>
                    <a:pt x="774" y="7766"/>
                  </a:lnTo>
                  <a:cubicBezTo>
                    <a:pt x="774" y="7767"/>
                    <a:pt x="773" y="7767"/>
                    <a:pt x="773" y="7767"/>
                  </a:cubicBezTo>
                  <a:cubicBezTo>
                    <a:pt x="769" y="7767"/>
                    <a:pt x="829" y="7631"/>
                    <a:pt x="828" y="7626"/>
                  </a:cubicBezTo>
                  <a:lnTo>
                    <a:pt x="828" y="7626"/>
                  </a:lnTo>
                  <a:cubicBezTo>
                    <a:pt x="895" y="7496"/>
                    <a:pt x="1112" y="7052"/>
                    <a:pt x="1143" y="7052"/>
                  </a:cubicBezTo>
                  <a:lnTo>
                    <a:pt x="1143" y="7052"/>
                  </a:lnTo>
                  <a:cubicBezTo>
                    <a:pt x="1131" y="7052"/>
                    <a:pt x="1095" y="7135"/>
                    <a:pt x="1095" y="7135"/>
                  </a:cubicBezTo>
                  <a:cubicBezTo>
                    <a:pt x="1119" y="7112"/>
                    <a:pt x="1322" y="6850"/>
                    <a:pt x="1322" y="6850"/>
                  </a:cubicBezTo>
                  <a:lnTo>
                    <a:pt x="1322" y="6850"/>
                  </a:lnTo>
                  <a:cubicBezTo>
                    <a:pt x="1346" y="6933"/>
                    <a:pt x="1143" y="7123"/>
                    <a:pt x="1095" y="7183"/>
                  </a:cubicBezTo>
                  <a:cubicBezTo>
                    <a:pt x="1274" y="7064"/>
                    <a:pt x="1357" y="6909"/>
                    <a:pt x="1476" y="6754"/>
                  </a:cubicBezTo>
                  <a:cubicBezTo>
                    <a:pt x="1537" y="6677"/>
                    <a:pt x="1686" y="6567"/>
                    <a:pt x="1689" y="6500"/>
                  </a:cubicBezTo>
                  <a:lnTo>
                    <a:pt x="1689" y="6500"/>
                  </a:lnTo>
                  <a:cubicBezTo>
                    <a:pt x="1676" y="6524"/>
                    <a:pt x="1657" y="6547"/>
                    <a:pt x="1631" y="6564"/>
                  </a:cubicBezTo>
                  <a:cubicBezTo>
                    <a:pt x="1618" y="6503"/>
                    <a:pt x="1581" y="6484"/>
                    <a:pt x="1532" y="6477"/>
                  </a:cubicBezTo>
                  <a:lnTo>
                    <a:pt x="1532" y="6477"/>
                  </a:lnTo>
                  <a:cubicBezTo>
                    <a:pt x="1502" y="6492"/>
                    <a:pt x="1463" y="6498"/>
                    <a:pt x="1418" y="6498"/>
                  </a:cubicBezTo>
                  <a:cubicBezTo>
                    <a:pt x="1176" y="6498"/>
                    <a:pt x="753" y="6324"/>
                    <a:pt x="643" y="6278"/>
                  </a:cubicBezTo>
                  <a:lnTo>
                    <a:pt x="643" y="6278"/>
                  </a:lnTo>
                  <a:cubicBezTo>
                    <a:pt x="645" y="6279"/>
                    <a:pt x="647" y="6279"/>
                    <a:pt x="649" y="6279"/>
                  </a:cubicBezTo>
                  <a:cubicBezTo>
                    <a:pt x="669" y="6279"/>
                    <a:pt x="602" y="6206"/>
                    <a:pt x="524" y="6195"/>
                  </a:cubicBezTo>
                  <a:cubicBezTo>
                    <a:pt x="369" y="6183"/>
                    <a:pt x="464" y="5992"/>
                    <a:pt x="453" y="5992"/>
                  </a:cubicBezTo>
                  <a:lnTo>
                    <a:pt x="453" y="5992"/>
                  </a:lnTo>
                  <a:cubicBezTo>
                    <a:pt x="443" y="5992"/>
                    <a:pt x="416" y="6034"/>
                    <a:pt x="401" y="6034"/>
                  </a:cubicBezTo>
                  <a:cubicBezTo>
                    <a:pt x="398" y="6034"/>
                    <a:pt x="395" y="6032"/>
                    <a:pt x="393" y="6028"/>
                  </a:cubicBezTo>
                  <a:cubicBezTo>
                    <a:pt x="333" y="5909"/>
                    <a:pt x="643" y="5409"/>
                    <a:pt x="774" y="5385"/>
                  </a:cubicBezTo>
                  <a:lnTo>
                    <a:pt x="774" y="5385"/>
                  </a:lnTo>
                  <a:cubicBezTo>
                    <a:pt x="774" y="5385"/>
                    <a:pt x="748" y="5438"/>
                    <a:pt x="755" y="5438"/>
                  </a:cubicBezTo>
                  <a:cubicBezTo>
                    <a:pt x="757" y="5438"/>
                    <a:pt x="759" y="5436"/>
                    <a:pt x="762" y="5433"/>
                  </a:cubicBezTo>
                  <a:cubicBezTo>
                    <a:pt x="881" y="5242"/>
                    <a:pt x="1036" y="5064"/>
                    <a:pt x="1262" y="4921"/>
                  </a:cubicBezTo>
                  <a:cubicBezTo>
                    <a:pt x="1179" y="4802"/>
                    <a:pt x="1084" y="4683"/>
                    <a:pt x="1012" y="4564"/>
                  </a:cubicBezTo>
                  <a:cubicBezTo>
                    <a:pt x="917" y="4433"/>
                    <a:pt x="929" y="4433"/>
                    <a:pt x="941" y="4397"/>
                  </a:cubicBezTo>
                  <a:cubicBezTo>
                    <a:pt x="750" y="4195"/>
                    <a:pt x="548" y="3992"/>
                    <a:pt x="512" y="3706"/>
                  </a:cubicBezTo>
                  <a:lnTo>
                    <a:pt x="512" y="3706"/>
                  </a:lnTo>
                  <a:cubicBezTo>
                    <a:pt x="514" y="3747"/>
                    <a:pt x="510" y="3763"/>
                    <a:pt x="501" y="3763"/>
                  </a:cubicBezTo>
                  <a:cubicBezTo>
                    <a:pt x="464" y="3763"/>
                    <a:pt x="355" y="3499"/>
                    <a:pt x="345" y="3480"/>
                  </a:cubicBezTo>
                  <a:cubicBezTo>
                    <a:pt x="333" y="3540"/>
                    <a:pt x="322" y="3599"/>
                    <a:pt x="322" y="3647"/>
                  </a:cubicBezTo>
                  <a:cubicBezTo>
                    <a:pt x="302" y="3589"/>
                    <a:pt x="299" y="3306"/>
                    <a:pt x="317" y="3306"/>
                  </a:cubicBezTo>
                  <a:lnTo>
                    <a:pt x="317" y="3306"/>
                  </a:lnTo>
                  <a:cubicBezTo>
                    <a:pt x="321" y="3306"/>
                    <a:pt x="326" y="3320"/>
                    <a:pt x="332" y="3355"/>
                  </a:cubicBezTo>
                  <a:lnTo>
                    <a:pt x="332" y="3355"/>
                  </a:lnTo>
                  <a:cubicBezTo>
                    <a:pt x="323" y="3299"/>
                    <a:pt x="347" y="3265"/>
                    <a:pt x="393" y="3242"/>
                  </a:cubicBezTo>
                  <a:lnTo>
                    <a:pt x="393" y="3242"/>
                  </a:lnTo>
                  <a:cubicBezTo>
                    <a:pt x="404" y="3242"/>
                    <a:pt x="356" y="3586"/>
                    <a:pt x="436" y="3586"/>
                  </a:cubicBezTo>
                  <a:cubicBezTo>
                    <a:pt x="444" y="3586"/>
                    <a:pt x="454" y="3583"/>
                    <a:pt x="464" y="3575"/>
                  </a:cubicBezTo>
                  <a:cubicBezTo>
                    <a:pt x="441" y="3492"/>
                    <a:pt x="464" y="3313"/>
                    <a:pt x="595" y="3242"/>
                  </a:cubicBezTo>
                  <a:cubicBezTo>
                    <a:pt x="836" y="3049"/>
                    <a:pt x="1186" y="2981"/>
                    <a:pt x="1513" y="2981"/>
                  </a:cubicBezTo>
                  <a:cubicBezTo>
                    <a:pt x="1590" y="2981"/>
                    <a:pt x="1666" y="2985"/>
                    <a:pt x="1738" y="2992"/>
                  </a:cubicBezTo>
                  <a:cubicBezTo>
                    <a:pt x="1607" y="3016"/>
                    <a:pt x="1703" y="3040"/>
                    <a:pt x="1679" y="3111"/>
                  </a:cubicBezTo>
                  <a:cubicBezTo>
                    <a:pt x="1608" y="3070"/>
                    <a:pt x="1519" y="3058"/>
                    <a:pt x="1427" y="3058"/>
                  </a:cubicBezTo>
                  <a:cubicBezTo>
                    <a:pt x="1317" y="3058"/>
                    <a:pt x="1202" y="3076"/>
                    <a:pt x="1106" y="3085"/>
                  </a:cubicBezTo>
                  <a:lnTo>
                    <a:pt x="1106" y="3085"/>
                  </a:lnTo>
                  <a:cubicBezTo>
                    <a:pt x="1096" y="3083"/>
                    <a:pt x="1086" y="3083"/>
                    <a:pt x="1079" y="3083"/>
                  </a:cubicBezTo>
                  <a:cubicBezTo>
                    <a:pt x="1068" y="3083"/>
                    <a:pt x="1063" y="3084"/>
                    <a:pt x="1072" y="3087"/>
                  </a:cubicBezTo>
                  <a:cubicBezTo>
                    <a:pt x="1083" y="3087"/>
                    <a:pt x="1094" y="3086"/>
                    <a:pt x="1106" y="3085"/>
                  </a:cubicBezTo>
                  <a:lnTo>
                    <a:pt x="1106" y="3085"/>
                  </a:lnTo>
                  <a:cubicBezTo>
                    <a:pt x="1144" y="3089"/>
                    <a:pt x="1188" y="3102"/>
                    <a:pt x="1131" y="3123"/>
                  </a:cubicBezTo>
                  <a:cubicBezTo>
                    <a:pt x="1221" y="3110"/>
                    <a:pt x="1300" y="3103"/>
                    <a:pt x="1375" y="3103"/>
                  </a:cubicBezTo>
                  <a:cubicBezTo>
                    <a:pt x="1509" y="3103"/>
                    <a:pt x="1629" y="3125"/>
                    <a:pt x="1774" y="3171"/>
                  </a:cubicBezTo>
                  <a:cubicBezTo>
                    <a:pt x="1767" y="3162"/>
                    <a:pt x="1776" y="3159"/>
                    <a:pt x="1797" y="3159"/>
                  </a:cubicBezTo>
                  <a:cubicBezTo>
                    <a:pt x="1878" y="3159"/>
                    <a:pt x="2138" y="3213"/>
                    <a:pt x="2288" y="3213"/>
                  </a:cubicBezTo>
                  <a:cubicBezTo>
                    <a:pt x="2363" y="3213"/>
                    <a:pt x="2410" y="3200"/>
                    <a:pt x="2393" y="3159"/>
                  </a:cubicBezTo>
                  <a:lnTo>
                    <a:pt x="2393" y="3159"/>
                  </a:lnTo>
                  <a:cubicBezTo>
                    <a:pt x="2429" y="3183"/>
                    <a:pt x="2453" y="3218"/>
                    <a:pt x="2465" y="3254"/>
                  </a:cubicBezTo>
                  <a:cubicBezTo>
                    <a:pt x="2465" y="3258"/>
                    <a:pt x="2456" y="3260"/>
                    <a:pt x="2443" y="3260"/>
                  </a:cubicBezTo>
                  <a:cubicBezTo>
                    <a:pt x="2379" y="3260"/>
                    <a:pt x="2199" y="3225"/>
                    <a:pt x="2171" y="3219"/>
                  </a:cubicBezTo>
                  <a:lnTo>
                    <a:pt x="2171" y="3219"/>
                  </a:lnTo>
                  <a:cubicBezTo>
                    <a:pt x="2200" y="3227"/>
                    <a:pt x="2382" y="3290"/>
                    <a:pt x="2451" y="3290"/>
                  </a:cubicBezTo>
                  <a:cubicBezTo>
                    <a:pt x="2467" y="3290"/>
                    <a:pt x="2477" y="3286"/>
                    <a:pt x="2477" y="3278"/>
                  </a:cubicBezTo>
                  <a:cubicBezTo>
                    <a:pt x="2405" y="3111"/>
                    <a:pt x="2310" y="2944"/>
                    <a:pt x="2298" y="2754"/>
                  </a:cubicBezTo>
                  <a:lnTo>
                    <a:pt x="2298" y="2754"/>
                  </a:lnTo>
                  <a:cubicBezTo>
                    <a:pt x="2310" y="2802"/>
                    <a:pt x="2322" y="2849"/>
                    <a:pt x="2346" y="2897"/>
                  </a:cubicBezTo>
                  <a:cubicBezTo>
                    <a:pt x="2302" y="2787"/>
                    <a:pt x="2329" y="2586"/>
                    <a:pt x="2296" y="2480"/>
                  </a:cubicBezTo>
                  <a:lnTo>
                    <a:pt x="2296" y="2480"/>
                  </a:lnTo>
                  <a:cubicBezTo>
                    <a:pt x="2285" y="2314"/>
                    <a:pt x="2276" y="2148"/>
                    <a:pt x="2298" y="1992"/>
                  </a:cubicBezTo>
                  <a:cubicBezTo>
                    <a:pt x="2310" y="1801"/>
                    <a:pt x="2453" y="1647"/>
                    <a:pt x="2477" y="1480"/>
                  </a:cubicBezTo>
                  <a:cubicBezTo>
                    <a:pt x="2483" y="1500"/>
                    <a:pt x="2486" y="1525"/>
                    <a:pt x="2490" y="1549"/>
                  </a:cubicBezTo>
                  <a:lnTo>
                    <a:pt x="2490" y="1549"/>
                  </a:lnTo>
                  <a:cubicBezTo>
                    <a:pt x="2512" y="1408"/>
                    <a:pt x="2938" y="1264"/>
                    <a:pt x="3012" y="1254"/>
                  </a:cubicBezTo>
                  <a:lnTo>
                    <a:pt x="3012" y="1254"/>
                  </a:lnTo>
                  <a:cubicBezTo>
                    <a:pt x="2893" y="1349"/>
                    <a:pt x="3131" y="1444"/>
                    <a:pt x="2858" y="1480"/>
                  </a:cubicBezTo>
                  <a:cubicBezTo>
                    <a:pt x="2965" y="1492"/>
                    <a:pt x="3084" y="1516"/>
                    <a:pt x="3191" y="1528"/>
                  </a:cubicBezTo>
                  <a:cubicBezTo>
                    <a:pt x="3155" y="1516"/>
                    <a:pt x="3131" y="1480"/>
                    <a:pt x="3120" y="1444"/>
                  </a:cubicBezTo>
                  <a:cubicBezTo>
                    <a:pt x="3120" y="1441"/>
                    <a:pt x="3122" y="1440"/>
                    <a:pt x="3126" y="1440"/>
                  </a:cubicBezTo>
                  <a:cubicBezTo>
                    <a:pt x="3169" y="1440"/>
                    <a:pt x="3429" y="1588"/>
                    <a:pt x="3506" y="1635"/>
                  </a:cubicBezTo>
                  <a:lnTo>
                    <a:pt x="3506" y="1635"/>
                  </a:lnTo>
                  <a:cubicBezTo>
                    <a:pt x="3470" y="1609"/>
                    <a:pt x="3514" y="1602"/>
                    <a:pt x="3568" y="1602"/>
                  </a:cubicBezTo>
                  <a:cubicBezTo>
                    <a:pt x="3629" y="1602"/>
                    <a:pt x="3703" y="1611"/>
                    <a:pt x="3691" y="1611"/>
                  </a:cubicBezTo>
                  <a:cubicBezTo>
                    <a:pt x="3679" y="1647"/>
                    <a:pt x="3655" y="1670"/>
                    <a:pt x="3620" y="1682"/>
                  </a:cubicBezTo>
                  <a:cubicBezTo>
                    <a:pt x="3730" y="1704"/>
                    <a:pt x="3840" y="1726"/>
                    <a:pt x="3941" y="1749"/>
                  </a:cubicBezTo>
                  <a:lnTo>
                    <a:pt x="3941" y="1749"/>
                  </a:lnTo>
                  <a:cubicBezTo>
                    <a:pt x="3940" y="1748"/>
                    <a:pt x="3939" y="1748"/>
                    <a:pt x="3939" y="1748"/>
                  </a:cubicBezTo>
                  <a:cubicBezTo>
                    <a:pt x="3881" y="1748"/>
                    <a:pt x="3980" y="1875"/>
                    <a:pt x="4013" y="1897"/>
                  </a:cubicBezTo>
                  <a:cubicBezTo>
                    <a:pt x="4179" y="1992"/>
                    <a:pt x="4334" y="2099"/>
                    <a:pt x="4501" y="2182"/>
                  </a:cubicBezTo>
                  <a:cubicBezTo>
                    <a:pt x="4439" y="2141"/>
                    <a:pt x="4387" y="2101"/>
                    <a:pt x="4328" y="2060"/>
                  </a:cubicBezTo>
                  <a:lnTo>
                    <a:pt x="4328" y="2060"/>
                  </a:lnTo>
                  <a:cubicBezTo>
                    <a:pt x="4388" y="2098"/>
                    <a:pt x="4522" y="2176"/>
                    <a:pt x="4561" y="2176"/>
                  </a:cubicBezTo>
                  <a:cubicBezTo>
                    <a:pt x="4567" y="2176"/>
                    <a:pt x="4571" y="2174"/>
                    <a:pt x="4572" y="2170"/>
                  </a:cubicBezTo>
                  <a:cubicBezTo>
                    <a:pt x="4572" y="1920"/>
                    <a:pt x="4513" y="1659"/>
                    <a:pt x="4584" y="1408"/>
                  </a:cubicBezTo>
                  <a:cubicBezTo>
                    <a:pt x="4588" y="1452"/>
                    <a:pt x="4603" y="1468"/>
                    <a:pt x="4623" y="1468"/>
                  </a:cubicBezTo>
                  <a:cubicBezTo>
                    <a:pt x="4663" y="1468"/>
                    <a:pt x="4719" y="1401"/>
                    <a:pt x="4727" y="1361"/>
                  </a:cubicBezTo>
                  <a:cubicBezTo>
                    <a:pt x="4703" y="1230"/>
                    <a:pt x="4679" y="1111"/>
                    <a:pt x="4679" y="992"/>
                  </a:cubicBezTo>
                  <a:cubicBezTo>
                    <a:pt x="4679" y="694"/>
                    <a:pt x="4822" y="480"/>
                    <a:pt x="5013" y="277"/>
                  </a:cubicBezTo>
                  <a:lnTo>
                    <a:pt x="5013" y="277"/>
                  </a:lnTo>
                  <a:cubicBezTo>
                    <a:pt x="4858" y="539"/>
                    <a:pt x="4822" y="873"/>
                    <a:pt x="4798" y="1182"/>
                  </a:cubicBezTo>
                  <a:cubicBezTo>
                    <a:pt x="4846" y="1099"/>
                    <a:pt x="4882" y="1039"/>
                    <a:pt x="4917" y="956"/>
                  </a:cubicBezTo>
                  <a:cubicBezTo>
                    <a:pt x="4921" y="952"/>
                    <a:pt x="4923" y="950"/>
                    <a:pt x="4925" y="950"/>
                  </a:cubicBezTo>
                  <a:lnTo>
                    <a:pt x="4925" y="950"/>
                  </a:lnTo>
                  <a:cubicBezTo>
                    <a:pt x="4940" y="950"/>
                    <a:pt x="4886" y="1135"/>
                    <a:pt x="4893" y="1135"/>
                  </a:cubicBezTo>
                  <a:cubicBezTo>
                    <a:pt x="4893" y="1135"/>
                    <a:pt x="4893" y="1135"/>
                    <a:pt x="4894" y="1135"/>
                  </a:cubicBezTo>
                  <a:cubicBezTo>
                    <a:pt x="4905" y="1099"/>
                    <a:pt x="5251" y="432"/>
                    <a:pt x="5239" y="432"/>
                  </a:cubicBezTo>
                  <a:lnTo>
                    <a:pt x="5239" y="432"/>
                  </a:lnTo>
                  <a:cubicBezTo>
                    <a:pt x="5239" y="468"/>
                    <a:pt x="4929" y="777"/>
                    <a:pt x="4989" y="837"/>
                  </a:cubicBezTo>
                  <a:cubicBezTo>
                    <a:pt x="4774" y="816"/>
                    <a:pt x="5226" y="292"/>
                    <a:pt x="5318" y="292"/>
                  </a:cubicBezTo>
                  <a:cubicBezTo>
                    <a:pt x="5328" y="292"/>
                    <a:pt x="5334" y="299"/>
                    <a:pt x="5334" y="313"/>
                  </a:cubicBezTo>
                  <a:cubicBezTo>
                    <a:pt x="5310" y="349"/>
                    <a:pt x="5310" y="385"/>
                    <a:pt x="5298" y="420"/>
                  </a:cubicBezTo>
                  <a:cubicBezTo>
                    <a:pt x="5318" y="371"/>
                    <a:pt x="5462" y="305"/>
                    <a:pt x="5544" y="305"/>
                  </a:cubicBezTo>
                  <a:cubicBezTo>
                    <a:pt x="5560" y="305"/>
                    <a:pt x="5574" y="307"/>
                    <a:pt x="5584" y="313"/>
                  </a:cubicBezTo>
                  <a:cubicBezTo>
                    <a:pt x="5537" y="325"/>
                    <a:pt x="5501" y="349"/>
                    <a:pt x="5465" y="361"/>
                  </a:cubicBezTo>
                  <a:cubicBezTo>
                    <a:pt x="5547" y="353"/>
                    <a:pt x="5618" y="339"/>
                    <a:pt x="5689" y="339"/>
                  </a:cubicBezTo>
                  <a:cubicBezTo>
                    <a:pt x="5721" y="339"/>
                    <a:pt x="5753" y="341"/>
                    <a:pt x="5787" y="349"/>
                  </a:cubicBezTo>
                  <a:cubicBezTo>
                    <a:pt x="5833" y="360"/>
                    <a:pt x="6083" y="576"/>
                    <a:pt x="6107" y="576"/>
                  </a:cubicBezTo>
                  <a:cubicBezTo>
                    <a:pt x="6107" y="576"/>
                    <a:pt x="6108" y="575"/>
                    <a:pt x="6108" y="575"/>
                  </a:cubicBezTo>
                  <a:cubicBezTo>
                    <a:pt x="6006" y="383"/>
                    <a:pt x="6042" y="314"/>
                    <a:pt x="6131" y="314"/>
                  </a:cubicBezTo>
                  <a:cubicBezTo>
                    <a:pt x="6312" y="314"/>
                    <a:pt x="6712" y="602"/>
                    <a:pt x="6608" y="730"/>
                  </a:cubicBezTo>
                  <a:cubicBezTo>
                    <a:pt x="6601" y="740"/>
                    <a:pt x="6590" y="743"/>
                    <a:pt x="6578" y="743"/>
                  </a:cubicBezTo>
                  <a:cubicBezTo>
                    <a:pt x="6540" y="743"/>
                    <a:pt x="6485" y="710"/>
                    <a:pt x="6445" y="710"/>
                  </a:cubicBezTo>
                  <a:cubicBezTo>
                    <a:pt x="6435" y="710"/>
                    <a:pt x="6426" y="712"/>
                    <a:pt x="6418" y="718"/>
                  </a:cubicBezTo>
                  <a:lnTo>
                    <a:pt x="6418" y="718"/>
                  </a:lnTo>
                  <a:cubicBezTo>
                    <a:pt x="6418" y="718"/>
                    <a:pt x="6418" y="718"/>
                    <a:pt x="6418" y="718"/>
                  </a:cubicBezTo>
                  <a:cubicBezTo>
                    <a:pt x="6440" y="718"/>
                    <a:pt x="6728" y="1028"/>
                    <a:pt x="6775" y="1063"/>
                  </a:cubicBezTo>
                  <a:cubicBezTo>
                    <a:pt x="6751" y="1027"/>
                    <a:pt x="6739" y="992"/>
                    <a:pt x="6715" y="968"/>
                  </a:cubicBezTo>
                  <a:lnTo>
                    <a:pt x="6715" y="968"/>
                  </a:lnTo>
                  <a:cubicBezTo>
                    <a:pt x="6810" y="1051"/>
                    <a:pt x="6906" y="1242"/>
                    <a:pt x="7013" y="1266"/>
                  </a:cubicBezTo>
                  <a:cubicBezTo>
                    <a:pt x="7179" y="1313"/>
                    <a:pt x="7274" y="1431"/>
                    <a:pt x="7334" y="1574"/>
                  </a:cubicBezTo>
                  <a:lnTo>
                    <a:pt x="7334" y="1574"/>
                  </a:lnTo>
                  <a:cubicBezTo>
                    <a:pt x="7316" y="1522"/>
                    <a:pt x="7585" y="1218"/>
                    <a:pt x="7632" y="1182"/>
                  </a:cubicBezTo>
                  <a:cubicBezTo>
                    <a:pt x="7739" y="1075"/>
                    <a:pt x="7858" y="992"/>
                    <a:pt x="8013" y="980"/>
                  </a:cubicBezTo>
                  <a:cubicBezTo>
                    <a:pt x="7996" y="974"/>
                    <a:pt x="7992" y="971"/>
                    <a:pt x="7995" y="971"/>
                  </a:cubicBezTo>
                  <a:cubicBezTo>
                    <a:pt x="8010" y="971"/>
                    <a:pt x="8199" y="1030"/>
                    <a:pt x="8120" y="1039"/>
                  </a:cubicBezTo>
                  <a:cubicBezTo>
                    <a:pt x="8148" y="1039"/>
                    <a:pt x="8193" y="1042"/>
                    <a:pt x="8233" y="1054"/>
                  </a:cubicBezTo>
                  <a:lnTo>
                    <a:pt x="8233" y="1054"/>
                  </a:lnTo>
                  <a:cubicBezTo>
                    <a:pt x="8203" y="1041"/>
                    <a:pt x="8176" y="1032"/>
                    <a:pt x="8156" y="1027"/>
                  </a:cubicBezTo>
                  <a:cubicBezTo>
                    <a:pt x="8167" y="990"/>
                    <a:pt x="8190" y="974"/>
                    <a:pt x="8221" y="974"/>
                  </a:cubicBezTo>
                  <a:cubicBezTo>
                    <a:pt x="8387" y="974"/>
                    <a:pt x="8779" y="1430"/>
                    <a:pt x="8799" y="1480"/>
                  </a:cubicBezTo>
                  <a:cubicBezTo>
                    <a:pt x="8821" y="1524"/>
                    <a:pt x="8934" y="1771"/>
                    <a:pt x="8876" y="1771"/>
                  </a:cubicBezTo>
                  <a:cubicBezTo>
                    <a:pt x="8872" y="1771"/>
                    <a:pt x="8866" y="1769"/>
                    <a:pt x="8858" y="1766"/>
                  </a:cubicBezTo>
                  <a:lnTo>
                    <a:pt x="8858" y="1766"/>
                  </a:lnTo>
                  <a:cubicBezTo>
                    <a:pt x="8870" y="1789"/>
                    <a:pt x="8882" y="1813"/>
                    <a:pt x="8906" y="1837"/>
                  </a:cubicBezTo>
                  <a:cubicBezTo>
                    <a:pt x="8882" y="1825"/>
                    <a:pt x="8870" y="1813"/>
                    <a:pt x="8846" y="1813"/>
                  </a:cubicBezTo>
                  <a:cubicBezTo>
                    <a:pt x="8846" y="1837"/>
                    <a:pt x="8858" y="1849"/>
                    <a:pt x="8858" y="1873"/>
                  </a:cubicBezTo>
                  <a:cubicBezTo>
                    <a:pt x="8873" y="1899"/>
                    <a:pt x="8897" y="1920"/>
                    <a:pt x="8924" y="1938"/>
                  </a:cubicBezTo>
                  <a:lnTo>
                    <a:pt x="8924" y="1938"/>
                  </a:lnTo>
                  <a:cubicBezTo>
                    <a:pt x="8932" y="1933"/>
                    <a:pt x="8941" y="1929"/>
                    <a:pt x="8944" y="1929"/>
                  </a:cubicBezTo>
                  <a:cubicBezTo>
                    <a:pt x="8946" y="1929"/>
                    <a:pt x="8944" y="1933"/>
                    <a:pt x="8931" y="1943"/>
                  </a:cubicBezTo>
                  <a:lnTo>
                    <a:pt x="8931" y="1943"/>
                  </a:lnTo>
                  <a:cubicBezTo>
                    <a:pt x="8929" y="1941"/>
                    <a:pt x="8926" y="1940"/>
                    <a:pt x="8924" y="1938"/>
                  </a:cubicBezTo>
                  <a:lnTo>
                    <a:pt x="8924" y="1938"/>
                  </a:lnTo>
                  <a:cubicBezTo>
                    <a:pt x="8912" y="1945"/>
                    <a:pt x="8899" y="1953"/>
                    <a:pt x="8904" y="1953"/>
                  </a:cubicBezTo>
                  <a:cubicBezTo>
                    <a:pt x="8907" y="1953"/>
                    <a:pt x="8914" y="1951"/>
                    <a:pt x="8930" y="1944"/>
                  </a:cubicBezTo>
                  <a:cubicBezTo>
                    <a:pt x="8930" y="1944"/>
                    <a:pt x="8931" y="1943"/>
                    <a:pt x="8931" y="1943"/>
                  </a:cubicBezTo>
                  <a:lnTo>
                    <a:pt x="8931" y="1943"/>
                  </a:lnTo>
                  <a:cubicBezTo>
                    <a:pt x="8989" y="1980"/>
                    <a:pt x="9057" y="2004"/>
                    <a:pt x="9073" y="2028"/>
                  </a:cubicBezTo>
                  <a:cubicBezTo>
                    <a:pt x="9056" y="1985"/>
                    <a:pt x="9105" y="1979"/>
                    <a:pt x="9144" y="1979"/>
                  </a:cubicBezTo>
                  <a:cubicBezTo>
                    <a:pt x="9159" y="1979"/>
                    <a:pt x="9173" y="1980"/>
                    <a:pt x="9180" y="1980"/>
                  </a:cubicBezTo>
                  <a:cubicBezTo>
                    <a:pt x="9172" y="1972"/>
                    <a:pt x="9152" y="1953"/>
                    <a:pt x="9156" y="1953"/>
                  </a:cubicBezTo>
                  <a:lnTo>
                    <a:pt x="9156" y="1953"/>
                  </a:lnTo>
                  <a:cubicBezTo>
                    <a:pt x="9158" y="1953"/>
                    <a:pt x="9165" y="1957"/>
                    <a:pt x="9180" y="1968"/>
                  </a:cubicBezTo>
                  <a:cubicBezTo>
                    <a:pt x="9174" y="1944"/>
                    <a:pt x="9168" y="1944"/>
                    <a:pt x="9160" y="1944"/>
                  </a:cubicBezTo>
                  <a:cubicBezTo>
                    <a:pt x="9153" y="1944"/>
                    <a:pt x="9144" y="1944"/>
                    <a:pt x="9132" y="1920"/>
                  </a:cubicBezTo>
                  <a:lnTo>
                    <a:pt x="9132" y="1920"/>
                  </a:lnTo>
                  <a:cubicBezTo>
                    <a:pt x="9146" y="1934"/>
                    <a:pt x="9156" y="1938"/>
                    <a:pt x="9166" y="1938"/>
                  </a:cubicBezTo>
                  <a:cubicBezTo>
                    <a:pt x="9179" y="1938"/>
                    <a:pt x="9189" y="1931"/>
                    <a:pt x="9201" y="1931"/>
                  </a:cubicBezTo>
                  <a:cubicBezTo>
                    <a:pt x="9210" y="1931"/>
                    <a:pt x="9221" y="1935"/>
                    <a:pt x="9234" y="1950"/>
                  </a:cubicBezTo>
                  <a:lnTo>
                    <a:pt x="9234" y="1950"/>
                  </a:lnTo>
                  <a:cubicBezTo>
                    <a:pt x="9231" y="1946"/>
                    <a:pt x="9230" y="1943"/>
                    <a:pt x="9228" y="1939"/>
                  </a:cubicBezTo>
                  <a:lnTo>
                    <a:pt x="9228" y="1939"/>
                  </a:lnTo>
                  <a:cubicBezTo>
                    <a:pt x="9231" y="1943"/>
                    <a:pt x="9233" y="1944"/>
                    <a:pt x="9234" y="1944"/>
                  </a:cubicBezTo>
                  <a:cubicBezTo>
                    <a:pt x="9239" y="1944"/>
                    <a:pt x="9227" y="1909"/>
                    <a:pt x="9227" y="1909"/>
                  </a:cubicBezTo>
                  <a:lnTo>
                    <a:pt x="9227" y="1909"/>
                  </a:lnTo>
                  <a:cubicBezTo>
                    <a:pt x="9251" y="1920"/>
                    <a:pt x="9275" y="1932"/>
                    <a:pt x="9263" y="1956"/>
                  </a:cubicBezTo>
                  <a:cubicBezTo>
                    <a:pt x="9263" y="1956"/>
                    <a:pt x="9264" y="1957"/>
                    <a:pt x="9264" y="1957"/>
                  </a:cubicBezTo>
                  <a:cubicBezTo>
                    <a:pt x="9276" y="1957"/>
                    <a:pt x="9344" y="1785"/>
                    <a:pt x="9389" y="1785"/>
                  </a:cubicBezTo>
                  <a:cubicBezTo>
                    <a:pt x="9401" y="1785"/>
                    <a:pt x="9411" y="1797"/>
                    <a:pt x="9418" y="1825"/>
                  </a:cubicBezTo>
                  <a:cubicBezTo>
                    <a:pt x="9418" y="1789"/>
                    <a:pt x="9406" y="1766"/>
                    <a:pt x="9394" y="1730"/>
                  </a:cubicBezTo>
                  <a:lnTo>
                    <a:pt x="9394" y="1730"/>
                  </a:lnTo>
                  <a:cubicBezTo>
                    <a:pt x="9403" y="1743"/>
                    <a:pt x="9409" y="1750"/>
                    <a:pt x="9412" y="1750"/>
                  </a:cubicBezTo>
                  <a:cubicBezTo>
                    <a:pt x="9415" y="1750"/>
                    <a:pt x="9414" y="1741"/>
                    <a:pt x="9412" y="1724"/>
                  </a:cubicBezTo>
                  <a:lnTo>
                    <a:pt x="9412" y="1724"/>
                  </a:lnTo>
                  <a:cubicBezTo>
                    <a:pt x="9421" y="1756"/>
                    <a:pt x="9437" y="1761"/>
                    <a:pt x="9454" y="1761"/>
                  </a:cubicBezTo>
                  <a:cubicBezTo>
                    <a:pt x="9464" y="1761"/>
                    <a:pt x="9474" y="1759"/>
                    <a:pt x="9483" y="1759"/>
                  </a:cubicBezTo>
                  <a:cubicBezTo>
                    <a:pt x="9487" y="1759"/>
                    <a:pt x="9491" y="1760"/>
                    <a:pt x="9495" y="1761"/>
                  </a:cubicBezTo>
                  <a:lnTo>
                    <a:pt x="9495" y="1761"/>
                  </a:lnTo>
                  <a:cubicBezTo>
                    <a:pt x="9476" y="1740"/>
                    <a:pt x="9424" y="1659"/>
                    <a:pt x="9454" y="1659"/>
                  </a:cubicBezTo>
                  <a:cubicBezTo>
                    <a:pt x="9430" y="1670"/>
                    <a:pt x="9561" y="1742"/>
                    <a:pt x="9537" y="1742"/>
                  </a:cubicBezTo>
                  <a:lnTo>
                    <a:pt x="9561" y="1742"/>
                  </a:lnTo>
                  <a:cubicBezTo>
                    <a:pt x="9552" y="1725"/>
                    <a:pt x="9532" y="1697"/>
                    <a:pt x="9529" y="1694"/>
                  </a:cubicBezTo>
                  <a:lnTo>
                    <a:pt x="9529" y="1694"/>
                  </a:lnTo>
                  <a:cubicBezTo>
                    <a:pt x="9514" y="1665"/>
                    <a:pt x="9518" y="1645"/>
                    <a:pt x="9549" y="1635"/>
                  </a:cubicBezTo>
                  <a:cubicBezTo>
                    <a:pt x="9561" y="1682"/>
                    <a:pt x="9549" y="1694"/>
                    <a:pt x="9561" y="1742"/>
                  </a:cubicBezTo>
                  <a:cubicBezTo>
                    <a:pt x="9564" y="1747"/>
                    <a:pt x="9566" y="1749"/>
                    <a:pt x="9568" y="1749"/>
                  </a:cubicBezTo>
                  <a:cubicBezTo>
                    <a:pt x="9573" y="1749"/>
                    <a:pt x="9566" y="1716"/>
                    <a:pt x="9572" y="1716"/>
                  </a:cubicBezTo>
                  <a:lnTo>
                    <a:pt x="9572" y="1716"/>
                  </a:lnTo>
                  <a:cubicBezTo>
                    <a:pt x="9575" y="1716"/>
                    <a:pt x="9582" y="1725"/>
                    <a:pt x="9597" y="1754"/>
                  </a:cubicBezTo>
                  <a:cubicBezTo>
                    <a:pt x="9580" y="1720"/>
                    <a:pt x="9578" y="1712"/>
                    <a:pt x="9581" y="1712"/>
                  </a:cubicBezTo>
                  <a:lnTo>
                    <a:pt x="9581" y="1712"/>
                  </a:lnTo>
                  <a:cubicBezTo>
                    <a:pt x="9585" y="1712"/>
                    <a:pt x="9594" y="1721"/>
                    <a:pt x="9598" y="1721"/>
                  </a:cubicBezTo>
                  <a:cubicBezTo>
                    <a:pt x="9602" y="1721"/>
                    <a:pt x="9603" y="1715"/>
                    <a:pt x="9597" y="1694"/>
                  </a:cubicBezTo>
                  <a:lnTo>
                    <a:pt x="9597" y="1694"/>
                  </a:lnTo>
                  <a:cubicBezTo>
                    <a:pt x="9610" y="1712"/>
                    <a:pt x="9613" y="1718"/>
                    <a:pt x="9613" y="1718"/>
                  </a:cubicBezTo>
                  <a:cubicBezTo>
                    <a:pt x="9614" y="1718"/>
                    <a:pt x="9606" y="1702"/>
                    <a:pt x="9620" y="1694"/>
                  </a:cubicBezTo>
                  <a:cubicBezTo>
                    <a:pt x="9620" y="1694"/>
                    <a:pt x="9653" y="1751"/>
                    <a:pt x="9664" y="1751"/>
                  </a:cubicBezTo>
                  <a:cubicBezTo>
                    <a:pt x="9666" y="1751"/>
                    <a:pt x="9668" y="1748"/>
                    <a:pt x="9668" y="1742"/>
                  </a:cubicBezTo>
                  <a:cubicBezTo>
                    <a:pt x="9644" y="1730"/>
                    <a:pt x="9632" y="1706"/>
                    <a:pt x="9620" y="1682"/>
                  </a:cubicBezTo>
                  <a:cubicBezTo>
                    <a:pt x="9622" y="1678"/>
                    <a:pt x="9624" y="1676"/>
                    <a:pt x="9627" y="1676"/>
                  </a:cubicBezTo>
                  <a:cubicBezTo>
                    <a:pt x="9645" y="1676"/>
                    <a:pt x="9684" y="1745"/>
                    <a:pt x="9699" y="1745"/>
                  </a:cubicBezTo>
                  <a:cubicBezTo>
                    <a:pt x="9701" y="1745"/>
                    <a:pt x="9703" y="1744"/>
                    <a:pt x="9704" y="1742"/>
                  </a:cubicBezTo>
                  <a:cubicBezTo>
                    <a:pt x="9692" y="1730"/>
                    <a:pt x="9680" y="1718"/>
                    <a:pt x="9680" y="1706"/>
                  </a:cubicBezTo>
                  <a:lnTo>
                    <a:pt x="9680" y="1706"/>
                  </a:lnTo>
                  <a:cubicBezTo>
                    <a:pt x="9697" y="1715"/>
                    <a:pt x="9707" y="1718"/>
                    <a:pt x="9711" y="1718"/>
                  </a:cubicBezTo>
                  <a:cubicBezTo>
                    <a:pt x="9727" y="1718"/>
                    <a:pt x="9695" y="1680"/>
                    <a:pt x="9704" y="1635"/>
                  </a:cubicBezTo>
                  <a:lnTo>
                    <a:pt x="9704" y="1635"/>
                  </a:lnTo>
                  <a:cubicBezTo>
                    <a:pt x="9704" y="1647"/>
                    <a:pt x="9704" y="1659"/>
                    <a:pt x="9716" y="1670"/>
                  </a:cubicBezTo>
                  <a:cubicBezTo>
                    <a:pt x="9716" y="1671"/>
                    <a:pt x="9717" y="1672"/>
                    <a:pt x="9718" y="1672"/>
                  </a:cubicBezTo>
                  <a:cubicBezTo>
                    <a:pt x="9724" y="1672"/>
                    <a:pt x="9708" y="1610"/>
                    <a:pt x="9723" y="1610"/>
                  </a:cubicBezTo>
                  <a:cubicBezTo>
                    <a:pt x="9725" y="1610"/>
                    <a:pt x="9726" y="1610"/>
                    <a:pt x="9728" y="1611"/>
                  </a:cubicBezTo>
                  <a:cubicBezTo>
                    <a:pt x="9739" y="1682"/>
                    <a:pt x="9728" y="1635"/>
                    <a:pt x="9751" y="1694"/>
                  </a:cubicBezTo>
                  <a:cubicBezTo>
                    <a:pt x="9751" y="1677"/>
                    <a:pt x="9758" y="1666"/>
                    <a:pt x="9766" y="1666"/>
                  </a:cubicBezTo>
                  <a:cubicBezTo>
                    <a:pt x="9769" y="1666"/>
                    <a:pt x="9772" y="1667"/>
                    <a:pt x="9775" y="1670"/>
                  </a:cubicBezTo>
                  <a:cubicBezTo>
                    <a:pt x="9763" y="1647"/>
                    <a:pt x="9763" y="1623"/>
                    <a:pt x="9763" y="1599"/>
                  </a:cubicBezTo>
                  <a:lnTo>
                    <a:pt x="9763" y="1599"/>
                  </a:lnTo>
                  <a:cubicBezTo>
                    <a:pt x="9775" y="1623"/>
                    <a:pt x="9799" y="1694"/>
                    <a:pt x="9811" y="1694"/>
                  </a:cubicBezTo>
                  <a:cubicBezTo>
                    <a:pt x="9811" y="1682"/>
                    <a:pt x="9811" y="1635"/>
                    <a:pt x="9811" y="1611"/>
                  </a:cubicBezTo>
                  <a:cubicBezTo>
                    <a:pt x="9822" y="1643"/>
                    <a:pt x="9852" y="1617"/>
                    <a:pt x="9849" y="1681"/>
                  </a:cubicBezTo>
                  <a:lnTo>
                    <a:pt x="9849" y="1681"/>
                  </a:lnTo>
                  <a:cubicBezTo>
                    <a:pt x="9851" y="1664"/>
                    <a:pt x="9854" y="1645"/>
                    <a:pt x="9858" y="1645"/>
                  </a:cubicBezTo>
                  <a:cubicBezTo>
                    <a:pt x="9862" y="1645"/>
                    <a:pt x="9865" y="1657"/>
                    <a:pt x="9869" y="1690"/>
                  </a:cubicBezTo>
                  <a:lnTo>
                    <a:pt x="9869" y="1690"/>
                  </a:lnTo>
                  <a:cubicBezTo>
                    <a:pt x="9880" y="1666"/>
                    <a:pt x="9937" y="1633"/>
                    <a:pt x="9942" y="1633"/>
                  </a:cubicBezTo>
                  <a:lnTo>
                    <a:pt x="9942" y="1633"/>
                  </a:lnTo>
                  <a:cubicBezTo>
                    <a:pt x="9943" y="1633"/>
                    <a:pt x="9943" y="1634"/>
                    <a:pt x="9942" y="1635"/>
                  </a:cubicBezTo>
                  <a:cubicBezTo>
                    <a:pt x="9954" y="1647"/>
                    <a:pt x="9966" y="1670"/>
                    <a:pt x="9966" y="1682"/>
                  </a:cubicBezTo>
                  <a:cubicBezTo>
                    <a:pt x="9966" y="1659"/>
                    <a:pt x="9954" y="1623"/>
                    <a:pt x="9954" y="1587"/>
                  </a:cubicBezTo>
                  <a:lnTo>
                    <a:pt x="9954" y="1587"/>
                  </a:lnTo>
                  <a:cubicBezTo>
                    <a:pt x="9965" y="1598"/>
                    <a:pt x="9971" y="1607"/>
                    <a:pt x="9974" y="1617"/>
                  </a:cubicBezTo>
                  <a:lnTo>
                    <a:pt x="9974" y="1617"/>
                  </a:lnTo>
                  <a:cubicBezTo>
                    <a:pt x="9976" y="1607"/>
                    <a:pt x="9981" y="1602"/>
                    <a:pt x="9990" y="1602"/>
                  </a:cubicBezTo>
                  <a:cubicBezTo>
                    <a:pt x="9996" y="1602"/>
                    <a:pt x="10004" y="1605"/>
                    <a:pt x="10013" y="1611"/>
                  </a:cubicBezTo>
                  <a:cubicBezTo>
                    <a:pt x="10001" y="1623"/>
                    <a:pt x="10001" y="1694"/>
                    <a:pt x="10013" y="1730"/>
                  </a:cubicBezTo>
                  <a:cubicBezTo>
                    <a:pt x="10001" y="1647"/>
                    <a:pt x="10049" y="1670"/>
                    <a:pt x="10037" y="1599"/>
                  </a:cubicBezTo>
                  <a:cubicBezTo>
                    <a:pt x="10049" y="1599"/>
                    <a:pt x="10049" y="1611"/>
                    <a:pt x="10049" y="1623"/>
                  </a:cubicBezTo>
                  <a:cubicBezTo>
                    <a:pt x="10051" y="1628"/>
                    <a:pt x="10052" y="1630"/>
                    <a:pt x="10053" y="1630"/>
                  </a:cubicBezTo>
                  <a:cubicBezTo>
                    <a:pt x="10058" y="1630"/>
                    <a:pt x="10051" y="1551"/>
                    <a:pt x="10061" y="1551"/>
                  </a:cubicBezTo>
                  <a:cubicBezTo>
                    <a:pt x="10077" y="1567"/>
                    <a:pt x="10086" y="1579"/>
                    <a:pt x="10092" y="1579"/>
                  </a:cubicBezTo>
                  <a:cubicBezTo>
                    <a:pt x="10099" y="1579"/>
                    <a:pt x="10102" y="1562"/>
                    <a:pt x="10109" y="1516"/>
                  </a:cubicBezTo>
                  <a:cubicBezTo>
                    <a:pt x="10109" y="1534"/>
                    <a:pt x="10109" y="1542"/>
                    <a:pt x="10110" y="1542"/>
                  </a:cubicBezTo>
                  <a:cubicBezTo>
                    <a:pt x="10111" y="1542"/>
                    <a:pt x="10114" y="1534"/>
                    <a:pt x="10120" y="1516"/>
                  </a:cubicBezTo>
                  <a:lnTo>
                    <a:pt x="10120" y="1516"/>
                  </a:lnTo>
                  <a:cubicBezTo>
                    <a:pt x="10120" y="1516"/>
                    <a:pt x="10110" y="1612"/>
                    <a:pt x="10119" y="1612"/>
                  </a:cubicBezTo>
                  <a:cubicBezTo>
                    <a:pt x="10119" y="1612"/>
                    <a:pt x="10120" y="1612"/>
                    <a:pt x="10120" y="1611"/>
                  </a:cubicBezTo>
                  <a:cubicBezTo>
                    <a:pt x="10126" y="1607"/>
                    <a:pt x="10130" y="1605"/>
                    <a:pt x="10134" y="1605"/>
                  </a:cubicBezTo>
                  <a:cubicBezTo>
                    <a:pt x="10153" y="1605"/>
                    <a:pt x="10148" y="1654"/>
                    <a:pt x="10168" y="1694"/>
                  </a:cubicBezTo>
                  <a:cubicBezTo>
                    <a:pt x="10156" y="1647"/>
                    <a:pt x="10156" y="1611"/>
                    <a:pt x="10168" y="1563"/>
                  </a:cubicBezTo>
                  <a:cubicBezTo>
                    <a:pt x="10168" y="1587"/>
                    <a:pt x="10180" y="1611"/>
                    <a:pt x="10180" y="1635"/>
                  </a:cubicBezTo>
                  <a:cubicBezTo>
                    <a:pt x="10197" y="1602"/>
                    <a:pt x="10203" y="1584"/>
                    <a:pt x="10205" y="1584"/>
                  </a:cubicBezTo>
                  <a:lnTo>
                    <a:pt x="10205" y="1584"/>
                  </a:lnTo>
                  <a:cubicBezTo>
                    <a:pt x="10206" y="1584"/>
                    <a:pt x="10206" y="1592"/>
                    <a:pt x="10205" y="1608"/>
                  </a:cubicBezTo>
                  <a:lnTo>
                    <a:pt x="10205" y="1608"/>
                  </a:lnTo>
                  <a:cubicBezTo>
                    <a:pt x="10220" y="1583"/>
                    <a:pt x="10245" y="1558"/>
                    <a:pt x="10251" y="1551"/>
                  </a:cubicBezTo>
                  <a:cubicBezTo>
                    <a:pt x="10259" y="1567"/>
                    <a:pt x="10267" y="1573"/>
                    <a:pt x="10273" y="1573"/>
                  </a:cubicBezTo>
                  <a:cubicBezTo>
                    <a:pt x="10287" y="1573"/>
                    <a:pt x="10295" y="1544"/>
                    <a:pt x="10287" y="1504"/>
                  </a:cubicBezTo>
                  <a:lnTo>
                    <a:pt x="10287" y="1504"/>
                  </a:lnTo>
                  <a:cubicBezTo>
                    <a:pt x="10295" y="1536"/>
                    <a:pt x="10302" y="1544"/>
                    <a:pt x="10306" y="1544"/>
                  </a:cubicBezTo>
                  <a:cubicBezTo>
                    <a:pt x="10309" y="1544"/>
                    <a:pt x="10310" y="1542"/>
                    <a:pt x="10311" y="1541"/>
                  </a:cubicBezTo>
                  <a:lnTo>
                    <a:pt x="10311" y="1541"/>
                  </a:lnTo>
                  <a:cubicBezTo>
                    <a:pt x="10310" y="1545"/>
                    <a:pt x="10306" y="1557"/>
                    <a:pt x="10299" y="1587"/>
                  </a:cubicBezTo>
                  <a:cubicBezTo>
                    <a:pt x="10323" y="1563"/>
                    <a:pt x="10335" y="1539"/>
                    <a:pt x="10347" y="1504"/>
                  </a:cubicBezTo>
                  <a:cubicBezTo>
                    <a:pt x="10347" y="1516"/>
                    <a:pt x="10359" y="1528"/>
                    <a:pt x="10359" y="1539"/>
                  </a:cubicBezTo>
                  <a:cubicBezTo>
                    <a:pt x="10359" y="1459"/>
                    <a:pt x="10365" y="1439"/>
                    <a:pt x="10389" y="1439"/>
                  </a:cubicBezTo>
                  <a:cubicBezTo>
                    <a:pt x="10390" y="1439"/>
                    <a:pt x="10391" y="1439"/>
                    <a:pt x="10392" y="1439"/>
                  </a:cubicBezTo>
                  <a:lnTo>
                    <a:pt x="10392" y="1439"/>
                  </a:lnTo>
                  <a:cubicBezTo>
                    <a:pt x="10387" y="1459"/>
                    <a:pt x="10380" y="1487"/>
                    <a:pt x="10370" y="1528"/>
                  </a:cubicBezTo>
                  <a:cubicBezTo>
                    <a:pt x="10375" y="1518"/>
                    <a:pt x="10377" y="1515"/>
                    <a:pt x="10377" y="1515"/>
                  </a:cubicBezTo>
                  <a:lnTo>
                    <a:pt x="10377" y="1515"/>
                  </a:lnTo>
                  <a:cubicBezTo>
                    <a:pt x="10379" y="1515"/>
                    <a:pt x="10366" y="1546"/>
                    <a:pt x="10369" y="1546"/>
                  </a:cubicBezTo>
                  <a:cubicBezTo>
                    <a:pt x="10370" y="1546"/>
                    <a:pt x="10372" y="1544"/>
                    <a:pt x="10375" y="1539"/>
                  </a:cubicBezTo>
                  <a:lnTo>
                    <a:pt x="10375" y="1539"/>
                  </a:lnTo>
                  <a:cubicBezTo>
                    <a:pt x="10370" y="1552"/>
                    <a:pt x="10367" y="1570"/>
                    <a:pt x="10359" y="1587"/>
                  </a:cubicBezTo>
                  <a:cubicBezTo>
                    <a:pt x="10367" y="1581"/>
                    <a:pt x="10371" y="1577"/>
                    <a:pt x="10374" y="1574"/>
                  </a:cubicBezTo>
                  <a:lnTo>
                    <a:pt x="10374" y="1574"/>
                  </a:lnTo>
                  <a:cubicBezTo>
                    <a:pt x="10373" y="1579"/>
                    <a:pt x="10374" y="1587"/>
                    <a:pt x="10382" y="1599"/>
                  </a:cubicBezTo>
                  <a:cubicBezTo>
                    <a:pt x="10391" y="1550"/>
                    <a:pt x="10404" y="1523"/>
                    <a:pt x="10428" y="1523"/>
                  </a:cubicBezTo>
                  <a:cubicBezTo>
                    <a:pt x="10438" y="1523"/>
                    <a:pt x="10451" y="1528"/>
                    <a:pt x="10466" y="1539"/>
                  </a:cubicBezTo>
                  <a:cubicBezTo>
                    <a:pt x="10442" y="1587"/>
                    <a:pt x="10442" y="1551"/>
                    <a:pt x="10394" y="1611"/>
                  </a:cubicBezTo>
                  <a:cubicBezTo>
                    <a:pt x="10418" y="1599"/>
                    <a:pt x="10430" y="1587"/>
                    <a:pt x="10442" y="1575"/>
                  </a:cubicBezTo>
                  <a:lnTo>
                    <a:pt x="10442" y="1575"/>
                  </a:lnTo>
                  <a:cubicBezTo>
                    <a:pt x="10430" y="1587"/>
                    <a:pt x="10430" y="1611"/>
                    <a:pt x="10430" y="1623"/>
                  </a:cubicBezTo>
                  <a:cubicBezTo>
                    <a:pt x="10430" y="1587"/>
                    <a:pt x="10454" y="1563"/>
                    <a:pt x="10490" y="1563"/>
                  </a:cubicBezTo>
                  <a:cubicBezTo>
                    <a:pt x="10490" y="1563"/>
                    <a:pt x="10454" y="1611"/>
                    <a:pt x="10454" y="1611"/>
                  </a:cubicBezTo>
                  <a:cubicBezTo>
                    <a:pt x="10466" y="1599"/>
                    <a:pt x="10478" y="1575"/>
                    <a:pt x="10501" y="1563"/>
                  </a:cubicBezTo>
                  <a:lnTo>
                    <a:pt x="10501" y="1563"/>
                  </a:lnTo>
                  <a:cubicBezTo>
                    <a:pt x="10501" y="1563"/>
                    <a:pt x="10490" y="1599"/>
                    <a:pt x="10490" y="1611"/>
                  </a:cubicBezTo>
                  <a:cubicBezTo>
                    <a:pt x="10496" y="1622"/>
                    <a:pt x="10506" y="1626"/>
                    <a:pt x="10516" y="1626"/>
                  </a:cubicBezTo>
                  <a:cubicBezTo>
                    <a:pt x="10540" y="1626"/>
                    <a:pt x="10569" y="1601"/>
                    <a:pt x="10571" y="1601"/>
                  </a:cubicBezTo>
                  <a:lnTo>
                    <a:pt x="10571" y="1601"/>
                  </a:lnTo>
                  <a:cubicBezTo>
                    <a:pt x="10572" y="1601"/>
                    <a:pt x="10570" y="1604"/>
                    <a:pt x="10563" y="1613"/>
                  </a:cubicBezTo>
                  <a:lnTo>
                    <a:pt x="10563" y="1613"/>
                  </a:lnTo>
                  <a:cubicBezTo>
                    <a:pt x="10569" y="1612"/>
                    <a:pt x="10576" y="1611"/>
                    <a:pt x="10585" y="1611"/>
                  </a:cubicBezTo>
                  <a:cubicBezTo>
                    <a:pt x="10568" y="1627"/>
                    <a:pt x="10552" y="1644"/>
                    <a:pt x="10535" y="1664"/>
                  </a:cubicBezTo>
                  <a:lnTo>
                    <a:pt x="10535" y="1664"/>
                  </a:lnTo>
                  <a:cubicBezTo>
                    <a:pt x="10535" y="1664"/>
                    <a:pt x="10534" y="1663"/>
                    <a:pt x="10533" y="1663"/>
                  </a:cubicBezTo>
                  <a:cubicBezTo>
                    <a:pt x="10528" y="1663"/>
                    <a:pt x="10521" y="1672"/>
                    <a:pt x="10513" y="1694"/>
                  </a:cubicBezTo>
                  <a:cubicBezTo>
                    <a:pt x="10521" y="1683"/>
                    <a:pt x="10528" y="1673"/>
                    <a:pt x="10535" y="1664"/>
                  </a:cubicBezTo>
                  <a:lnTo>
                    <a:pt x="10535" y="1664"/>
                  </a:lnTo>
                  <a:cubicBezTo>
                    <a:pt x="10536" y="1665"/>
                    <a:pt x="10537" y="1668"/>
                    <a:pt x="10537" y="1670"/>
                  </a:cubicBezTo>
                  <a:cubicBezTo>
                    <a:pt x="10556" y="1661"/>
                    <a:pt x="10567" y="1622"/>
                    <a:pt x="10583" y="1618"/>
                  </a:cubicBezTo>
                  <a:lnTo>
                    <a:pt x="10583" y="1618"/>
                  </a:lnTo>
                  <a:cubicBezTo>
                    <a:pt x="10591" y="1603"/>
                    <a:pt x="10601" y="1587"/>
                    <a:pt x="10597" y="1587"/>
                  </a:cubicBezTo>
                  <a:lnTo>
                    <a:pt x="10597" y="1587"/>
                  </a:lnTo>
                  <a:cubicBezTo>
                    <a:pt x="10600" y="1584"/>
                    <a:pt x="10604" y="1580"/>
                    <a:pt x="10609" y="1575"/>
                  </a:cubicBezTo>
                  <a:cubicBezTo>
                    <a:pt x="10611" y="1569"/>
                    <a:pt x="10613" y="1563"/>
                    <a:pt x="10615" y="1558"/>
                  </a:cubicBezTo>
                  <a:lnTo>
                    <a:pt x="10615" y="1558"/>
                  </a:lnTo>
                  <a:cubicBezTo>
                    <a:pt x="10622" y="1559"/>
                    <a:pt x="10629" y="1560"/>
                    <a:pt x="10633" y="1560"/>
                  </a:cubicBezTo>
                  <a:cubicBezTo>
                    <a:pt x="10648" y="1560"/>
                    <a:pt x="10650" y="1554"/>
                    <a:pt x="10630" y="1540"/>
                  </a:cubicBezTo>
                  <a:lnTo>
                    <a:pt x="10630" y="1540"/>
                  </a:lnTo>
                  <a:cubicBezTo>
                    <a:pt x="10625" y="1542"/>
                    <a:pt x="10620" y="1548"/>
                    <a:pt x="10615" y="1558"/>
                  </a:cubicBezTo>
                  <a:lnTo>
                    <a:pt x="10615" y="1558"/>
                  </a:lnTo>
                  <a:cubicBezTo>
                    <a:pt x="10570" y="1551"/>
                    <a:pt x="10483" y="1525"/>
                    <a:pt x="10444" y="1514"/>
                  </a:cubicBezTo>
                  <a:lnTo>
                    <a:pt x="10444" y="1514"/>
                  </a:lnTo>
                  <a:cubicBezTo>
                    <a:pt x="10456" y="1502"/>
                    <a:pt x="10479" y="1479"/>
                    <a:pt x="10501" y="1468"/>
                  </a:cubicBezTo>
                  <a:cubicBezTo>
                    <a:pt x="10571" y="1503"/>
                    <a:pt x="10611" y="1526"/>
                    <a:pt x="10630" y="1540"/>
                  </a:cubicBezTo>
                  <a:lnTo>
                    <a:pt x="10630" y="1540"/>
                  </a:lnTo>
                  <a:cubicBezTo>
                    <a:pt x="10632" y="1539"/>
                    <a:pt x="10633" y="1539"/>
                    <a:pt x="10635" y="1539"/>
                  </a:cubicBezTo>
                  <a:cubicBezTo>
                    <a:pt x="10641" y="1539"/>
                    <a:pt x="10648" y="1543"/>
                    <a:pt x="10656" y="1551"/>
                  </a:cubicBezTo>
                  <a:cubicBezTo>
                    <a:pt x="10627" y="1585"/>
                    <a:pt x="10608" y="1607"/>
                    <a:pt x="10594" y="1621"/>
                  </a:cubicBezTo>
                  <a:lnTo>
                    <a:pt x="10594" y="1621"/>
                  </a:lnTo>
                  <a:cubicBezTo>
                    <a:pt x="10591" y="1618"/>
                    <a:pt x="10589" y="1617"/>
                    <a:pt x="10586" y="1617"/>
                  </a:cubicBezTo>
                  <a:cubicBezTo>
                    <a:pt x="10585" y="1617"/>
                    <a:pt x="10584" y="1617"/>
                    <a:pt x="10583" y="1618"/>
                  </a:cubicBezTo>
                  <a:lnTo>
                    <a:pt x="10583" y="1618"/>
                  </a:lnTo>
                  <a:cubicBezTo>
                    <a:pt x="10576" y="1630"/>
                    <a:pt x="10569" y="1641"/>
                    <a:pt x="10572" y="1641"/>
                  </a:cubicBezTo>
                  <a:cubicBezTo>
                    <a:pt x="10574" y="1641"/>
                    <a:pt x="10581" y="1636"/>
                    <a:pt x="10594" y="1621"/>
                  </a:cubicBezTo>
                  <a:lnTo>
                    <a:pt x="10594" y="1621"/>
                  </a:lnTo>
                  <a:cubicBezTo>
                    <a:pt x="10595" y="1621"/>
                    <a:pt x="10596" y="1622"/>
                    <a:pt x="10597" y="1623"/>
                  </a:cubicBezTo>
                  <a:cubicBezTo>
                    <a:pt x="10549" y="1678"/>
                    <a:pt x="10533" y="1697"/>
                    <a:pt x="10534" y="1697"/>
                  </a:cubicBezTo>
                  <a:cubicBezTo>
                    <a:pt x="10534" y="1697"/>
                    <a:pt x="10601" y="1623"/>
                    <a:pt x="10609" y="1623"/>
                  </a:cubicBezTo>
                  <a:lnTo>
                    <a:pt x="10609" y="1623"/>
                  </a:lnTo>
                  <a:cubicBezTo>
                    <a:pt x="10597" y="1647"/>
                    <a:pt x="10573" y="1670"/>
                    <a:pt x="10561" y="1694"/>
                  </a:cubicBezTo>
                  <a:cubicBezTo>
                    <a:pt x="10572" y="1684"/>
                    <a:pt x="10610" y="1645"/>
                    <a:pt x="10627" y="1645"/>
                  </a:cubicBezTo>
                  <a:cubicBezTo>
                    <a:pt x="10629" y="1645"/>
                    <a:pt x="10631" y="1645"/>
                    <a:pt x="10632" y="1647"/>
                  </a:cubicBezTo>
                  <a:cubicBezTo>
                    <a:pt x="10625" y="1639"/>
                    <a:pt x="10635" y="1628"/>
                    <a:pt x="10639" y="1628"/>
                  </a:cubicBezTo>
                  <a:lnTo>
                    <a:pt x="10639" y="1628"/>
                  </a:lnTo>
                  <a:cubicBezTo>
                    <a:pt x="10642" y="1628"/>
                    <a:pt x="10642" y="1633"/>
                    <a:pt x="10632" y="1647"/>
                  </a:cubicBezTo>
                  <a:cubicBezTo>
                    <a:pt x="10612" y="1657"/>
                    <a:pt x="10600" y="1676"/>
                    <a:pt x="10583" y="1696"/>
                  </a:cubicBezTo>
                  <a:lnTo>
                    <a:pt x="10583" y="1696"/>
                  </a:lnTo>
                  <a:cubicBezTo>
                    <a:pt x="10597" y="1686"/>
                    <a:pt x="10624" y="1672"/>
                    <a:pt x="10637" y="1665"/>
                  </a:cubicBezTo>
                  <a:lnTo>
                    <a:pt x="10637" y="1665"/>
                  </a:lnTo>
                  <a:cubicBezTo>
                    <a:pt x="10608" y="1692"/>
                    <a:pt x="10567" y="1732"/>
                    <a:pt x="10586" y="1732"/>
                  </a:cubicBezTo>
                  <a:cubicBezTo>
                    <a:pt x="10588" y="1732"/>
                    <a:pt x="10592" y="1732"/>
                    <a:pt x="10597" y="1730"/>
                  </a:cubicBezTo>
                  <a:cubicBezTo>
                    <a:pt x="10622" y="1718"/>
                    <a:pt x="10639" y="1708"/>
                    <a:pt x="10648" y="1701"/>
                  </a:cubicBezTo>
                  <a:lnTo>
                    <a:pt x="10648" y="1701"/>
                  </a:lnTo>
                  <a:cubicBezTo>
                    <a:pt x="10642" y="1711"/>
                    <a:pt x="10636" y="1728"/>
                    <a:pt x="10632" y="1754"/>
                  </a:cubicBezTo>
                  <a:cubicBezTo>
                    <a:pt x="10655" y="1717"/>
                    <a:pt x="10672" y="1698"/>
                    <a:pt x="10688" y="1698"/>
                  </a:cubicBezTo>
                  <a:cubicBezTo>
                    <a:pt x="10693" y="1698"/>
                    <a:pt x="10698" y="1700"/>
                    <a:pt x="10703" y="1704"/>
                  </a:cubicBezTo>
                  <a:lnTo>
                    <a:pt x="10703" y="1704"/>
                  </a:lnTo>
                  <a:cubicBezTo>
                    <a:pt x="10702" y="1693"/>
                    <a:pt x="10715" y="1682"/>
                    <a:pt x="10740" y="1682"/>
                  </a:cubicBezTo>
                  <a:cubicBezTo>
                    <a:pt x="10775" y="1694"/>
                    <a:pt x="10763" y="1718"/>
                    <a:pt x="10716" y="1718"/>
                  </a:cubicBezTo>
                  <a:cubicBezTo>
                    <a:pt x="10620" y="1766"/>
                    <a:pt x="10620" y="1789"/>
                    <a:pt x="10573" y="1837"/>
                  </a:cubicBezTo>
                  <a:cubicBezTo>
                    <a:pt x="10601" y="1828"/>
                    <a:pt x="10630" y="1811"/>
                    <a:pt x="10652" y="1798"/>
                  </a:cubicBezTo>
                  <a:lnTo>
                    <a:pt x="10652" y="1798"/>
                  </a:lnTo>
                  <a:cubicBezTo>
                    <a:pt x="10640" y="1801"/>
                    <a:pt x="10624" y="1801"/>
                    <a:pt x="10609" y="1801"/>
                  </a:cubicBezTo>
                  <a:cubicBezTo>
                    <a:pt x="10638" y="1772"/>
                    <a:pt x="10675" y="1751"/>
                    <a:pt x="10721" y="1751"/>
                  </a:cubicBezTo>
                  <a:cubicBezTo>
                    <a:pt x="10731" y="1751"/>
                    <a:pt x="10741" y="1752"/>
                    <a:pt x="10751" y="1754"/>
                  </a:cubicBezTo>
                  <a:cubicBezTo>
                    <a:pt x="10716" y="1766"/>
                    <a:pt x="10680" y="1789"/>
                    <a:pt x="10656" y="1813"/>
                  </a:cubicBezTo>
                  <a:cubicBezTo>
                    <a:pt x="10667" y="1806"/>
                    <a:pt x="10673" y="1803"/>
                    <a:pt x="10674" y="1803"/>
                  </a:cubicBezTo>
                  <a:lnTo>
                    <a:pt x="10674" y="1803"/>
                  </a:lnTo>
                  <a:cubicBezTo>
                    <a:pt x="10678" y="1803"/>
                    <a:pt x="10664" y="1817"/>
                    <a:pt x="10656" y="1825"/>
                  </a:cubicBezTo>
                  <a:cubicBezTo>
                    <a:pt x="10662" y="1831"/>
                    <a:pt x="10668" y="1834"/>
                    <a:pt x="10674" y="1834"/>
                  </a:cubicBezTo>
                  <a:cubicBezTo>
                    <a:pt x="10680" y="1834"/>
                    <a:pt x="10686" y="1831"/>
                    <a:pt x="10692" y="1825"/>
                  </a:cubicBezTo>
                  <a:lnTo>
                    <a:pt x="10692" y="1825"/>
                  </a:lnTo>
                  <a:cubicBezTo>
                    <a:pt x="10692" y="1825"/>
                    <a:pt x="10679" y="1851"/>
                    <a:pt x="10668" y="1864"/>
                  </a:cubicBezTo>
                  <a:lnTo>
                    <a:pt x="10668" y="1864"/>
                  </a:lnTo>
                  <a:cubicBezTo>
                    <a:pt x="10713" y="1832"/>
                    <a:pt x="10767" y="1800"/>
                    <a:pt x="10811" y="1778"/>
                  </a:cubicBezTo>
                  <a:lnTo>
                    <a:pt x="10811" y="1778"/>
                  </a:lnTo>
                  <a:cubicBezTo>
                    <a:pt x="10847" y="1837"/>
                    <a:pt x="10811" y="1778"/>
                    <a:pt x="10716" y="1861"/>
                  </a:cubicBezTo>
                  <a:cubicBezTo>
                    <a:pt x="10744" y="1843"/>
                    <a:pt x="10755" y="1837"/>
                    <a:pt x="10758" y="1837"/>
                  </a:cubicBezTo>
                  <a:lnTo>
                    <a:pt x="10758" y="1837"/>
                  </a:lnTo>
                  <a:cubicBezTo>
                    <a:pt x="10764" y="1837"/>
                    <a:pt x="10719" y="1873"/>
                    <a:pt x="10728" y="1873"/>
                  </a:cubicBezTo>
                  <a:cubicBezTo>
                    <a:pt x="10739" y="1866"/>
                    <a:pt x="10749" y="1863"/>
                    <a:pt x="10757" y="1863"/>
                  </a:cubicBezTo>
                  <a:cubicBezTo>
                    <a:pt x="10769" y="1863"/>
                    <a:pt x="10779" y="1868"/>
                    <a:pt x="10788" y="1877"/>
                  </a:cubicBezTo>
                  <a:lnTo>
                    <a:pt x="10788" y="1877"/>
                  </a:lnTo>
                  <a:cubicBezTo>
                    <a:pt x="10792" y="1864"/>
                    <a:pt x="10811" y="1855"/>
                    <a:pt x="10844" y="1850"/>
                  </a:cubicBezTo>
                  <a:lnTo>
                    <a:pt x="10844" y="1850"/>
                  </a:lnTo>
                  <a:cubicBezTo>
                    <a:pt x="10842" y="1851"/>
                    <a:pt x="10847" y="1854"/>
                    <a:pt x="10849" y="1854"/>
                  </a:cubicBezTo>
                  <a:lnTo>
                    <a:pt x="10849" y="1854"/>
                  </a:lnTo>
                  <a:cubicBezTo>
                    <a:pt x="10848" y="1853"/>
                    <a:pt x="10848" y="1851"/>
                    <a:pt x="10847" y="1849"/>
                  </a:cubicBezTo>
                  <a:lnTo>
                    <a:pt x="10847" y="1849"/>
                  </a:lnTo>
                  <a:cubicBezTo>
                    <a:pt x="10851" y="1853"/>
                    <a:pt x="10851" y="1854"/>
                    <a:pt x="10849" y="1854"/>
                  </a:cubicBezTo>
                  <a:cubicBezTo>
                    <a:pt x="10849" y="1854"/>
                    <a:pt x="10849" y="1854"/>
                    <a:pt x="10849" y="1854"/>
                  </a:cubicBezTo>
                  <a:lnTo>
                    <a:pt x="10849" y="1854"/>
                  </a:lnTo>
                  <a:cubicBezTo>
                    <a:pt x="10871" y="1898"/>
                    <a:pt x="10881" y="1921"/>
                    <a:pt x="10835" y="1944"/>
                  </a:cubicBezTo>
                  <a:cubicBezTo>
                    <a:pt x="10846" y="1939"/>
                    <a:pt x="10857" y="1937"/>
                    <a:pt x="10868" y="1937"/>
                  </a:cubicBezTo>
                  <a:cubicBezTo>
                    <a:pt x="10932" y="1937"/>
                    <a:pt x="10971" y="2024"/>
                    <a:pt x="10930" y="2075"/>
                  </a:cubicBezTo>
                  <a:cubicBezTo>
                    <a:pt x="10960" y="2075"/>
                    <a:pt x="10994" y="2052"/>
                    <a:pt x="11025" y="2052"/>
                  </a:cubicBezTo>
                  <a:cubicBezTo>
                    <a:pt x="11043" y="2052"/>
                    <a:pt x="11060" y="2060"/>
                    <a:pt x="11073" y="2087"/>
                  </a:cubicBezTo>
                  <a:cubicBezTo>
                    <a:pt x="11064" y="2087"/>
                    <a:pt x="11056" y="2087"/>
                    <a:pt x="11047" y="2092"/>
                  </a:cubicBezTo>
                  <a:lnTo>
                    <a:pt x="11047" y="2092"/>
                  </a:lnTo>
                  <a:cubicBezTo>
                    <a:pt x="11052" y="2086"/>
                    <a:pt x="11052" y="2080"/>
                    <a:pt x="11049" y="2080"/>
                  </a:cubicBezTo>
                  <a:lnTo>
                    <a:pt x="11049" y="2080"/>
                  </a:lnTo>
                  <a:cubicBezTo>
                    <a:pt x="11047" y="2080"/>
                    <a:pt x="11042" y="2085"/>
                    <a:pt x="11037" y="2099"/>
                  </a:cubicBezTo>
                  <a:cubicBezTo>
                    <a:pt x="11042" y="2104"/>
                    <a:pt x="11047" y="2107"/>
                    <a:pt x="11052" y="2107"/>
                  </a:cubicBezTo>
                  <a:cubicBezTo>
                    <a:pt x="11059" y="2107"/>
                    <a:pt x="11066" y="2101"/>
                    <a:pt x="11073" y="2087"/>
                  </a:cubicBezTo>
                  <a:lnTo>
                    <a:pt x="11073" y="2087"/>
                  </a:lnTo>
                  <a:cubicBezTo>
                    <a:pt x="11097" y="2123"/>
                    <a:pt x="11049" y="2111"/>
                    <a:pt x="11073" y="2123"/>
                  </a:cubicBezTo>
                  <a:cubicBezTo>
                    <a:pt x="11073" y="2123"/>
                    <a:pt x="11125" y="2152"/>
                    <a:pt x="11120" y="2169"/>
                  </a:cubicBezTo>
                  <a:lnTo>
                    <a:pt x="11120" y="2169"/>
                  </a:lnTo>
                  <a:cubicBezTo>
                    <a:pt x="11117" y="2168"/>
                    <a:pt x="11114" y="2167"/>
                    <a:pt x="11110" y="2167"/>
                  </a:cubicBezTo>
                  <a:cubicBezTo>
                    <a:pt x="11100" y="2167"/>
                    <a:pt x="11088" y="2173"/>
                    <a:pt x="11073" y="2182"/>
                  </a:cubicBezTo>
                  <a:cubicBezTo>
                    <a:pt x="11105" y="2182"/>
                    <a:pt x="11118" y="2177"/>
                    <a:pt x="11120" y="2169"/>
                  </a:cubicBezTo>
                  <a:lnTo>
                    <a:pt x="11120" y="2169"/>
                  </a:lnTo>
                  <a:cubicBezTo>
                    <a:pt x="11128" y="2174"/>
                    <a:pt x="11132" y="2186"/>
                    <a:pt x="11132" y="2206"/>
                  </a:cubicBezTo>
                  <a:cubicBezTo>
                    <a:pt x="11109" y="2206"/>
                    <a:pt x="11168" y="2290"/>
                    <a:pt x="11192" y="2337"/>
                  </a:cubicBezTo>
                  <a:cubicBezTo>
                    <a:pt x="11109" y="2325"/>
                    <a:pt x="11121" y="2290"/>
                    <a:pt x="11073" y="2182"/>
                  </a:cubicBezTo>
                  <a:cubicBezTo>
                    <a:pt x="11067" y="2176"/>
                    <a:pt x="11064" y="2170"/>
                    <a:pt x="11066" y="2166"/>
                  </a:cubicBezTo>
                  <a:lnTo>
                    <a:pt x="11066" y="2166"/>
                  </a:lnTo>
                  <a:cubicBezTo>
                    <a:pt x="11067" y="2166"/>
                    <a:pt x="11069" y="2166"/>
                    <a:pt x="11070" y="2166"/>
                  </a:cubicBezTo>
                  <a:cubicBezTo>
                    <a:pt x="11075" y="2166"/>
                    <a:pt x="11080" y="2164"/>
                    <a:pt x="11085" y="2159"/>
                  </a:cubicBezTo>
                  <a:cubicBezTo>
                    <a:pt x="11073" y="2159"/>
                    <a:pt x="11067" y="2161"/>
                    <a:pt x="11066" y="2166"/>
                  </a:cubicBezTo>
                  <a:lnTo>
                    <a:pt x="11066" y="2166"/>
                  </a:lnTo>
                  <a:cubicBezTo>
                    <a:pt x="11060" y="2164"/>
                    <a:pt x="11055" y="2158"/>
                    <a:pt x="11049" y="2147"/>
                  </a:cubicBezTo>
                  <a:cubicBezTo>
                    <a:pt x="11030" y="2171"/>
                    <a:pt x="11016" y="2177"/>
                    <a:pt x="11005" y="2177"/>
                  </a:cubicBezTo>
                  <a:cubicBezTo>
                    <a:pt x="10991" y="2177"/>
                    <a:pt x="10980" y="2168"/>
                    <a:pt x="10966" y="2168"/>
                  </a:cubicBezTo>
                  <a:cubicBezTo>
                    <a:pt x="10962" y="2168"/>
                    <a:pt x="10958" y="2169"/>
                    <a:pt x="10954" y="2170"/>
                  </a:cubicBezTo>
                  <a:cubicBezTo>
                    <a:pt x="10965" y="2203"/>
                    <a:pt x="10976" y="2236"/>
                    <a:pt x="10987" y="2269"/>
                  </a:cubicBezTo>
                  <a:lnTo>
                    <a:pt x="10987" y="2269"/>
                  </a:lnTo>
                  <a:cubicBezTo>
                    <a:pt x="10983" y="2248"/>
                    <a:pt x="11004" y="2229"/>
                    <a:pt x="11025" y="2218"/>
                  </a:cubicBezTo>
                  <a:cubicBezTo>
                    <a:pt x="11025" y="2218"/>
                    <a:pt x="10978" y="2194"/>
                    <a:pt x="10966" y="2182"/>
                  </a:cubicBezTo>
                  <a:cubicBezTo>
                    <a:pt x="10969" y="2182"/>
                    <a:pt x="10972" y="2182"/>
                    <a:pt x="10975" y="2182"/>
                  </a:cubicBezTo>
                  <a:cubicBezTo>
                    <a:pt x="11054" y="2182"/>
                    <a:pt x="11118" y="2326"/>
                    <a:pt x="11049" y="2349"/>
                  </a:cubicBezTo>
                  <a:cubicBezTo>
                    <a:pt x="11087" y="2349"/>
                    <a:pt x="11095" y="2333"/>
                    <a:pt x="11099" y="2333"/>
                  </a:cubicBezTo>
                  <a:cubicBezTo>
                    <a:pt x="11103" y="2333"/>
                    <a:pt x="11104" y="2346"/>
                    <a:pt x="11121" y="2397"/>
                  </a:cubicBezTo>
                  <a:cubicBezTo>
                    <a:pt x="11128" y="2381"/>
                    <a:pt x="11146" y="2335"/>
                    <a:pt x="11168" y="2335"/>
                  </a:cubicBezTo>
                  <a:cubicBezTo>
                    <a:pt x="11176" y="2335"/>
                    <a:pt x="11184" y="2341"/>
                    <a:pt x="11192" y="2356"/>
                  </a:cubicBezTo>
                  <a:lnTo>
                    <a:pt x="11192" y="2356"/>
                  </a:lnTo>
                  <a:cubicBezTo>
                    <a:pt x="11193" y="2337"/>
                    <a:pt x="11193" y="2317"/>
                    <a:pt x="11195" y="2317"/>
                  </a:cubicBezTo>
                  <a:lnTo>
                    <a:pt x="11195" y="2317"/>
                  </a:lnTo>
                  <a:cubicBezTo>
                    <a:pt x="11198" y="2317"/>
                    <a:pt x="11206" y="2356"/>
                    <a:pt x="11228" y="2492"/>
                  </a:cubicBezTo>
                  <a:cubicBezTo>
                    <a:pt x="11228" y="2494"/>
                    <a:pt x="11228" y="2494"/>
                    <a:pt x="11228" y="2494"/>
                  </a:cubicBezTo>
                  <a:cubicBezTo>
                    <a:pt x="11229" y="2494"/>
                    <a:pt x="11236" y="2411"/>
                    <a:pt x="11245" y="2388"/>
                  </a:cubicBezTo>
                  <a:lnTo>
                    <a:pt x="11245" y="2388"/>
                  </a:lnTo>
                  <a:cubicBezTo>
                    <a:pt x="11242" y="2389"/>
                    <a:pt x="11239" y="2390"/>
                    <a:pt x="11236" y="2390"/>
                  </a:cubicBezTo>
                  <a:cubicBezTo>
                    <a:pt x="11196" y="2390"/>
                    <a:pt x="11216" y="2254"/>
                    <a:pt x="11216" y="2254"/>
                  </a:cubicBezTo>
                  <a:lnTo>
                    <a:pt x="11216" y="2254"/>
                  </a:lnTo>
                  <a:cubicBezTo>
                    <a:pt x="11207" y="2267"/>
                    <a:pt x="11200" y="2273"/>
                    <a:pt x="11194" y="2273"/>
                  </a:cubicBezTo>
                  <a:cubicBezTo>
                    <a:pt x="11183" y="2273"/>
                    <a:pt x="11176" y="2252"/>
                    <a:pt x="11168" y="2206"/>
                  </a:cubicBezTo>
                  <a:cubicBezTo>
                    <a:pt x="11192" y="2206"/>
                    <a:pt x="11240" y="2194"/>
                    <a:pt x="11192" y="2194"/>
                  </a:cubicBezTo>
                  <a:cubicBezTo>
                    <a:pt x="11195" y="2191"/>
                    <a:pt x="11198" y="2188"/>
                    <a:pt x="11200" y="2187"/>
                  </a:cubicBezTo>
                  <a:lnTo>
                    <a:pt x="11200" y="2187"/>
                  </a:lnTo>
                  <a:cubicBezTo>
                    <a:pt x="11194" y="2190"/>
                    <a:pt x="11183" y="2194"/>
                    <a:pt x="11168" y="2194"/>
                  </a:cubicBezTo>
                  <a:cubicBezTo>
                    <a:pt x="11150" y="2176"/>
                    <a:pt x="11146" y="2159"/>
                    <a:pt x="11160" y="2151"/>
                  </a:cubicBezTo>
                  <a:lnTo>
                    <a:pt x="11160" y="2151"/>
                  </a:lnTo>
                  <a:cubicBezTo>
                    <a:pt x="11159" y="2151"/>
                    <a:pt x="11159" y="2151"/>
                    <a:pt x="11158" y="2151"/>
                  </a:cubicBezTo>
                  <a:cubicBezTo>
                    <a:pt x="11135" y="2151"/>
                    <a:pt x="11123" y="2133"/>
                    <a:pt x="11132" y="2087"/>
                  </a:cubicBezTo>
                  <a:lnTo>
                    <a:pt x="11132" y="2087"/>
                  </a:lnTo>
                  <a:cubicBezTo>
                    <a:pt x="11167" y="2094"/>
                    <a:pt x="11165" y="2101"/>
                    <a:pt x="11170" y="2101"/>
                  </a:cubicBezTo>
                  <a:cubicBezTo>
                    <a:pt x="11173" y="2101"/>
                    <a:pt x="11179" y="2097"/>
                    <a:pt x="11204" y="2087"/>
                  </a:cubicBezTo>
                  <a:lnTo>
                    <a:pt x="11204" y="2087"/>
                  </a:lnTo>
                  <a:cubicBezTo>
                    <a:pt x="11195" y="2091"/>
                    <a:pt x="11189" y="2092"/>
                    <a:pt x="11184" y="2092"/>
                  </a:cubicBezTo>
                  <a:cubicBezTo>
                    <a:pt x="11165" y="2092"/>
                    <a:pt x="11180" y="2065"/>
                    <a:pt x="11162" y="2065"/>
                  </a:cubicBezTo>
                  <a:cubicBezTo>
                    <a:pt x="11156" y="2065"/>
                    <a:pt x="11147" y="2068"/>
                    <a:pt x="11132" y="2075"/>
                  </a:cubicBezTo>
                  <a:cubicBezTo>
                    <a:pt x="11156" y="2063"/>
                    <a:pt x="11180" y="2040"/>
                    <a:pt x="11204" y="2016"/>
                  </a:cubicBezTo>
                  <a:lnTo>
                    <a:pt x="11204" y="2016"/>
                  </a:lnTo>
                  <a:cubicBezTo>
                    <a:pt x="11185" y="2023"/>
                    <a:pt x="11168" y="2026"/>
                    <a:pt x="11153" y="2026"/>
                  </a:cubicBezTo>
                  <a:cubicBezTo>
                    <a:pt x="11118" y="2026"/>
                    <a:pt x="11093" y="2012"/>
                    <a:pt x="11085" y="2004"/>
                  </a:cubicBezTo>
                  <a:cubicBezTo>
                    <a:pt x="11163" y="1970"/>
                    <a:pt x="11126" y="1666"/>
                    <a:pt x="10985" y="1666"/>
                  </a:cubicBezTo>
                  <a:cubicBezTo>
                    <a:pt x="10976" y="1666"/>
                    <a:pt x="10966" y="1667"/>
                    <a:pt x="10956" y="1670"/>
                  </a:cubicBezTo>
                  <a:lnTo>
                    <a:pt x="10956" y="1670"/>
                  </a:lnTo>
                  <a:cubicBezTo>
                    <a:pt x="10969" y="1661"/>
                    <a:pt x="10896" y="1557"/>
                    <a:pt x="10893" y="1514"/>
                  </a:cubicBezTo>
                  <a:lnTo>
                    <a:pt x="10893" y="1514"/>
                  </a:lnTo>
                  <a:cubicBezTo>
                    <a:pt x="10892" y="1520"/>
                    <a:pt x="10888" y="1523"/>
                    <a:pt x="10882" y="1523"/>
                  </a:cubicBezTo>
                  <a:cubicBezTo>
                    <a:pt x="10876" y="1523"/>
                    <a:pt x="10868" y="1521"/>
                    <a:pt x="10859" y="1516"/>
                  </a:cubicBezTo>
                  <a:cubicBezTo>
                    <a:pt x="10871" y="1516"/>
                    <a:pt x="10871" y="1504"/>
                    <a:pt x="10882" y="1492"/>
                  </a:cubicBezTo>
                  <a:cubicBezTo>
                    <a:pt x="10881" y="1490"/>
                    <a:pt x="10879" y="1489"/>
                    <a:pt x="10876" y="1489"/>
                  </a:cubicBezTo>
                  <a:cubicBezTo>
                    <a:pt x="10861" y="1489"/>
                    <a:pt x="10833" y="1517"/>
                    <a:pt x="10823" y="1528"/>
                  </a:cubicBezTo>
                  <a:cubicBezTo>
                    <a:pt x="10840" y="1511"/>
                    <a:pt x="10840" y="1507"/>
                    <a:pt x="10836" y="1507"/>
                  </a:cubicBezTo>
                  <a:cubicBezTo>
                    <a:pt x="10833" y="1507"/>
                    <a:pt x="10828" y="1509"/>
                    <a:pt x="10824" y="1509"/>
                  </a:cubicBezTo>
                  <a:cubicBezTo>
                    <a:pt x="10818" y="1509"/>
                    <a:pt x="10815" y="1504"/>
                    <a:pt x="10835" y="1480"/>
                  </a:cubicBezTo>
                  <a:cubicBezTo>
                    <a:pt x="10811" y="1480"/>
                    <a:pt x="10787" y="1492"/>
                    <a:pt x="10763" y="1504"/>
                  </a:cubicBezTo>
                  <a:cubicBezTo>
                    <a:pt x="10728" y="1468"/>
                    <a:pt x="10775" y="1468"/>
                    <a:pt x="10763" y="1456"/>
                  </a:cubicBezTo>
                  <a:lnTo>
                    <a:pt x="10763" y="1456"/>
                  </a:lnTo>
                  <a:cubicBezTo>
                    <a:pt x="10755" y="1464"/>
                    <a:pt x="10744" y="1468"/>
                    <a:pt x="10734" y="1468"/>
                  </a:cubicBezTo>
                  <a:cubicBezTo>
                    <a:pt x="10714" y="1468"/>
                    <a:pt x="10704" y="1452"/>
                    <a:pt x="10751" y="1420"/>
                  </a:cubicBezTo>
                  <a:lnTo>
                    <a:pt x="10751" y="1420"/>
                  </a:lnTo>
                  <a:cubicBezTo>
                    <a:pt x="10738" y="1428"/>
                    <a:pt x="10725" y="1431"/>
                    <a:pt x="10713" y="1431"/>
                  </a:cubicBezTo>
                  <a:cubicBezTo>
                    <a:pt x="10639" y="1431"/>
                    <a:pt x="10586" y="1315"/>
                    <a:pt x="10552" y="1315"/>
                  </a:cubicBezTo>
                  <a:cubicBezTo>
                    <a:pt x="10547" y="1315"/>
                    <a:pt x="10542" y="1318"/>
                    <a:pt x="10537" y="1325"/>
                  </a:cubicBezTo>
                  <a:cubicBezTo>
                    <a:pt x="10546" y="1308"/>
                    <a:pt x="10548" y="1251"/>
                    <a:pt x="10530" y="1251"/>
                  </a:cubicBezTo>
                  <a:cubicBezTo>
                    <a:pt x="10523" y="1251"/>
                    <a:pt x="10514" y="1259"/>
                    <a:pt x="10501" y="1278"/>
                  </a:cubicBezTo>
                  <a:cubicBezTo>
                    <a:pt x="10513" y="1242"/>
                    <a:pt x="10501" y="1230"/>
                    <a:pt x="10525" y="1206"/>
                  </a:cubicBezTo>
                  <a:lnTo>
                    <a:pt x="10525" y="1206"/>
                  </a:lnTo>
                  <a:cubicBezTo>
                    <a:pt x="10490" y="1230"/>
                    <a:pt x="10466" y="1266"/>
                    <a:pt x="10454" y="1325"/>
                  </a:cubicBezTo>
                  <a:cubicBezTo>
                    <a:pt x="10451" y="1331"/>
                    <a:pt x="10448" y="1334"/>
                    <a:pt x="10447" y="1334"/>
                  </a:cubicBezTo>
                  <a:cubicBezTo>
                    <a:pt x="10444" y="1334"/>
                    <a:pt x="10444" y="1323"/>
                    <a:pt x="10449" y="1323"/>
                  </a:cubicBezTo>
                  <a:lnTo>
                    <a:pt x="10449" y="1323"/>
                  </a:lnTo>
                  <a:cubicBezTo>
                    <a:pt x="10451" y="1323"/>
                    <a:pt x="10452" y="1324"/>
                    <a:pt x="10454" y="1325"/>
                  </a:cubicBezTo>
                  <a:cubicBezTo>
                    <a:pt x="10452" y="1323"/>
                    <a:pt x="10450" y="1323"/>
                    <a:pt x="10449" y="1323"/>
                  </a:cubicBezTo>
                  <a:cubicBezTo>
                    <a:pt x="10449" y="1323"/>
                    <a:pt x="10449" y="1323"/>
                    <a:pt x="10449" y="1323"/>
                  </a:cubicBezTo>
                  <a:lnTo>
                    <a:pt x="10449" y="1323"/>
                  </a:lnTo>
                  <a:cubicBezTo>
                    <a:pt x="10445" y="1320"/>
                    <a:pt x="10441" y="1318"/>
                    <a:pt x="10437" y="1315"/>
                  </a:cubicBezTo>
                  <a:lnTo>
                    <a:pt x="10437" y="1315"/>
                  </a:lnTo>
                  <a:cubicBezTo>
                    <a:pt x="10441" y="1320"/>
                    <a:pt x="10434" y="1329"/>
                    <a:pt x="10430" y="1329"/>
                  </a:cubicBezTo>
                  <a:cubicBezTo>
                    <a:pt x="10427" y="1329"/>
                    <a:pt x="10426" y="1325"/>
                    <a:pt x="10430" y="1313"/>
                  </a:cubicBezTo>
                  <a:cubicBezTo>
                    <a:pt x="10432" y="1313"/>
                    <a:pt x="10434" y="1314"/>
                    <a:pt x="10435" y="1314"/>
                  </a:cubicBezTo>
                  <a:lnTo>
                    <a:pt x="10435" y="1314"/>
                  </a:lnTo>
                  <a:cubicBezTo>
                    <a:pt x="10414" y="1299"/>
                    <a:pt x="10407" y="1286"/>
                    <a:pt x="10372" y="1286"/>
                  </a:cubicBezTo>
                  <a:cubicBezTo>
                    <a:pt x="10362" y="1286"/>
                    <a:pt x="10350" y="1287"/>
                    <a:pt x="10335" y="1289"/>
                  </a:cubicBezTo>
                  <a:cubicBezTo>
                    <a:pt x="10335" y="1291"/>
                    <a:pt x="10335" y="1293"/>
                    <a:pt x="10335" y="1294"/>
                  </a:cubicBezTo>
                  <a:lnTo>
                    <a:pt x="10335" y="1294"/>
                  </a:lnTo>
                  <a:cubicBezTo>
                    <a:pt x="10331" y="1293"/>
                    <a:pt x="10323" y="1292"/>
                    <a:pt x="10311" y="1289"/>
                  </a:cubicBezTo>
                  <a:lnTo>
                    <a:pt x="10311" y="1289"/>
                  </a:lnTo>
                  <a:cubicBezTo>
                    <a:pt x="10322" y="1295"/>
                    <a:pt x="10327" y="1298"/>
                    <a:pt x="10331" y="1298"/>
                  </a:cubicBezTo>
                  <a:lnTo>
                    <a:pt x="10331" y="1298"/>
                  </a:lnTo>
                  <a:cubicBezTo>
                    <a:pt x="10332" y="1298"/>
                    <a:pt x="10333" y="1298"/>
                    <a:pt x="10334" y="1297"/>
                  </a:cubicBezTo>
                  <a:lnTo>
                    <a:pt x="10334" y="1297"/>
                  </a:lnTo>
                  <a:cubicBezTo>
                    <a:pt x="10333" y="1298"/>
                    <a:pt x="10333" y="1298"/>
                    <a:pt x="10332" y="1298"/>
                  </a:cubicBezTo>
                  <a:cubicBezTo>
                    <a:pt x="10331" y="1298"/>
                    <a:pt x="10331" y="1298"/>
                    <a:pt x="10331" y="1298"/>
                  </a:cubicBezTo>
                  <a:lnTo>
                    <a:pt x="10331" y="1298"/>
                  </a:lnTo>
                  <a:cubicBezTo>
                    <a:pt x="10320" y="1301"/>
                    <a:pt x="10305" y="1307"/>
                    <a:pt x="10323" y="1325"/>
                  </a:cubicBezTo>
                  <a:cubicBezTo>
                    <a:pt x="10295" y="1307"/>
                    <a:pt x="10254" y="1282"/>
                    <a:pt x="10274" y="1282"/>
                  </a:cubicBezTo>
                  <a:cubicBezTo>
                    <a:pt x="10280" y="1282"/>
                    <a:pt x="10292" y="1284"/>
                    <a:pt x="10311" y="1289"/>
                  </a:cubicBezTo>
                  <a:cubicBezTo>
                    <a:pt x="10248" y="1269"/>
                    <a:pt x="10186" y="1248"/>
                    <a:pt x="10179" y="1187"/>
                  </a:cubicBezTo>
                  <a:lnTo>
                    <a:pt x="10179" y="1187"/>
                  </a:lnTo>
                  <a:cubicBezTo>
                    <a:pt x="10178" y="1201"/>
                    <a:pt x="10175" y="1216"/>
                    <a:pt x="10168" y="1230"/>
                  </a:cubicBezTo>
                  <a:cubicBezTo>
                    <a:pt x="10168" y="1206"/>
                    <a:pt x="10168" y="1182"/>
                    <a:pt x="10156" y="1158"/>
                  </a:cubicBezTo>
                  <a:cubicBezTo>
                    <a:pt x="10155" y="1157"/>
                    <a:pt x="10154" y="1156"/>
                    <a:pt x="10153" y="1156"/>
                  </a:cubicBezTo>
                  <a:cubicBezTo>
                    <a:pt x="10138" y="1156"/>
                    <a:pt x="10101" y="1240"/>
                    <a:pt x="10096" y="1254"/>
                  </a:cubicBezTo>
                  <a:lnTo>
                    <a:pt x="10096" y="1254"/>
                  </a:lnTo>
                  <a:cubicBezTo>
                    <a:pt x="10090" y="1257"/>
                    <a:pt x="10082" y="1258"/>
                    <a:pt x="10070" y="1258"/>
                  </a:cubicBezTo>
                  <a:cubicBezTo>
                    <a:pt x="10058" y="1258"/>
                    <a:pt x="10042" y="1257"/>
                    <a:pt x="10024" y="1256"/>
                  </a:cubicBezTo>
                  <a:lnTo>
                    <a:pt x="10024" y="1256"/>
                  </a:lnTo>
                  <a:cubicBezTo>
                    <a:pt x="10001" y="1290"/>
                    <a:pt x="9992" y="1301"/>
                    <a:pt x="9991" y="1301"/>
                  </a:cubicBezTo>
                  <a:cubicBezTo>
                    <a:pt x="9989" y="1301"/>
                    <a:pt x="10007" y="1271"/>
                    <a:pt x="10018" y="1259"/>
                  </a:cubicBezTo>
                  <a:lnTo>
                    <a:pt x="10018" y="1259"/>
                  </a:lnTo>
                  <a:cubicBezTo>
                    <a:pt x="10018" y="1259"/>
                    <a:pt x="10017" y="1259"/>
                    <a:pt x="10017" y="1259"/>
                  </a:cubicBezTo>
                  <a:cubicBezTo>
                    <a:pt x="10015" y="1259"/>
                    <a:pt x="10016" y="1257"/>
                    <a:pt x="10019" y="1255"/>
                  </a:cubicBezTo>
                  <a:lnTo>
                    <a:pt x="10019" y="1255"/>
                  </a:lnTo>
                  <a:cubicBezTo>
                    <a:pt x="10020" y="1255"/>
                    <a:pt x="10021" y="1255"/>
                    <a:pt x="10022" y="1255"/>
                  </a:cubicBezTo>
                  <a:lnTo>
                    <a:pt x="10022" y="1255"/>
                  </a:lnTo>
                  <a:cubicBezTo>
                    <a:pt x="10021" y="1256"/>
                    <a:pt x="10019" y="1257"/>
                    <a:pt x="10018" y="1259"/>
                  </a:cubicBezTo>
                  <a:lnTo>
                    <a:pt x="10018" y="1259"/>
                  </a:lnTo>
                  <a:cubicBezTo>
                    <a:pt x="10019" y="1259"/>
                    <a:pt x="10021" y="1257"/>
                    <a:pt x="10023" y="1255"/>
                  </a:cubicBezTo>
                  <a:lnTo>
                    <a:pt x="10023" y="1255"/>
                  </a:lnTo>
                  <a:cubicBezTo>
                    <a:pt x="10024" y="1255"/>
                    <a:pt x="10024" y="1256"/>
                    <a:pt x="10024" y="1256"/>
                  </a:cubicBezTo>
                  <a:lnTo>
                    <a:pt x="10024" y="1256"/>
                  </a:lnTo>
                  <a:cubicBezTo>
                    <a:pt x="10024" y="1255"/>
                    <a:pt x="10025" y="1254"/>
                    <a:pt x="10025" y="1254"/>
                  </a:cubicBezTo>
                  <a:lnTo>
                    <a:pt x="10025" y="1254"/>
                  </a:lnTo>
                  <a:cubicBezTo>
                    <a:pt x="10022" y="1254"/>
                    <a:pt x="10020" y="1254"/>
                    <a:pt x="10019" y="1255"/>
                  </a:cubicBezTo>
                  <a:lnTo>
                    <a:pt x="10019" y="1255"/>
                  </a:lnTo>
                  <a:cubicBezTo>
                    <a:pt x="10000" y="1254"/>
                    <a:pt x="9980" y="1252"/>
                    <a:pt x="9960" y="1252"/>
                  </a:cubicBezTo>
                  <a:cubicBezTo>
                    <a:pt x="9894" y="1252"/>
                    <a:pt x="9829" y="1268"/>
                    <a:pt x="9823" y="1349"/>
                  </a:cubicBezTo>
                  <a:cubicBezTo>
                    <a:pt x="9802" y="1326"/>
                    <a:pt x="9764" y="1316"/>
                    <a:pt x="9715" y="1316"/>
                  </a:cubicBezTo>
                  <a:cubicBezTo>
                    <a:pt x="9511" y="1316"/>
                    <a:pt x="9119" y="1491"/>
                    <a:pt x="9013" y="1635"/>
                  </a:cubicBezTo>
                  <a:lnTo>
                    <a:pt x="9013" y="1635"/>
                  </a:lnTo>
                  <a:cubicBezTo>
                    <a:pt x="9048" y="1586"/>
                    <a:pt x="8596" y="1039"/>
                    <a:pt x="8537" y="980"/>
                  </a:cubicBezTo>
                  <a:cubicBezTo>
                    <a:pt x="8372" y="829"/>
                    <a:pt x="8194" y="764"/>
                    <a:pt x="8021" y="764"/>
                  </a:cubicBezTo>
                  <a:cubicBezTo>
                    <a:pt x="7756" y="764"/>
                    <a:pt x="7502" y="916"/>
                    <a:pt x="7322" y="1147"/>
                  </a:cubicBezTo>
                  <a:cubicBezTo>
                    <a:pt x="7394" y="920"/>
                    <a:pt x="6668" y="468"/>
                    <a:pt x="6537" y="361"/>
                  </a:cubicBezTo>
                  <a:cubicBezTo>
                    <a:pt x="6297" y="176"/>
                    <a:pt x="5918" y="0"/>
                    <a:pt x="556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11"/>
            <p:cNvSpPr/>
            <p:nvPr/>
          </p:nvSpPr>
          <p:spPr>
            <a:xfrm>
              <a:off x="4326125" y="1822375"/>
              <a:ext cx="625" cy="800"/>
            </a:xfrm>
            <a:custGeom>
              <a:rect b="b" l="l" r="r" t="t"/>
              <a:pathLst>
                <a:path extrusionOk="0" h="32" w="25">
                  <a:moveTo>
                    <a:pt x="24" y="1"/>
                  </a:moveTo>
                  <a:lnTo>
                    <a:pt x="24" y="1"/>
                  </a:lnTo>
                  <a:cubicBezTo>
                    <a:pt x="12" y="13"/>
                    <a:pt x="12" y="13"/>
                    <a:pt x="0" y="24"/>
                  </a:cubicBezTo>
                  <a:cubicBezTo>
                    <a:pt x="5" y="29"/>
                    <a:pt x="8" y="32"/>
                    <a:pt x="10" y="32"/>
                  </a:cubicBezTo>
                  <a:cubicBezTo>
                    <a:pt x="14" y="32"/>
                    <a:pt x="17" y="2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11"/>
            <p:cNvSpPr/>
            <p:nvPr/>
          </p:nvSpPr>
          <p:spPr>
            <a:xfrm>
              <a:off x="4395475" y="1940325"/>
              <a:ext cx="550" cy="250"/>
            </a:xfrm>
            <a:custGeom>
              <a:rect b="b" l="l" r="r" t="t"/>
              <a:pathLst>
                <a:path extrusionOk="0" h="10" w="22">
                  <a:moveTo>
                    <a:pt x="18" y="0"/>
                  </a:moveTo>
                  <a:cubicBezTo>
                    <a:pt x="15" y="0"/>
                    <a:pt x="7" y="3"/>
                    <a:pt x="1" y="9"/>
                  </a:cubicBezTo>
                  <a:cubicBezTo>
                    <a:pt x="18" y="3"/>
                    <a:pt x="21"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11"/>
            <p:cNvSpPr/>
            <p:nvPr/>
          </p:nvSpPr>
          <p:spPr>
            <a:xfrm>
              <a:off x="4474950" y="1752425"/>
              <a:ext cx="1800" cy="2100"/>
            </a:xfrm>
            <a:custGeom>
              <a:rect b="b" l="l" r="r" t="t"/>
              <a:pathLst>
                <a:path extrusionOk="0" h="84" w="72">
                  <a:moveTo>
                    <a:pt x="12" y="1"/>
                  </a:moveTo>
                  <a:cubicBezTo>
                    <a:pt x="1" y="1"/>
                    <a:pt x="12" y="24"/>
                    <a:pt x="72" y="84"/>
                  </a:cubicBezTo>
                  <a:cubicBezTo>
                    <a:pt x="36" y="48"/>
                    <a:pt x="24"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11"/>
            <p:cNvSpPr/>
            <p:nvPr/>
          </p:nvSpPr>
          <p:spPr>
            <a:xfrm>
              <a:off x="4592825" y="1794400"/>
              <a:ext cx="1000" cy="3050"/>
            </a:xfrm>
            <a:custGeom>
              <a:rect b="b" l="l" r="r" t="t"/>
              <a:pathLst>
                <a:path extrusionOk="0" h="122" w="40">
                  <a:moveTo>
                    <a:pt x="0" y="0"/>
                  </a:moveTo>
                  <a:cubicBezTo>
                    <a:pt x="3" y="16"/>
                    <a:pt x="7" y="30"/>
                    <a:pt x="11" y="44"/>
                  </a:cubicBezTo>
                  <a:lnTo>
                    <a:pt x="11" y="44"/>
                  </a:lnTo>
                  <a:cubicBezTo>
                    <a:pt x="8" y="29"/>
                    <a:pt x="5" y="15"/>
                    <a:pt x="0" y="0"/>
                  </a:cubicBezTo>
                  <a:close/>
                  <a:moveTo>
                    <a:pt x="11" y="44"/>
                  </a:moveTo>
                  <a:cubicBezTo>
                    <a:pt x="14" y="67"/>
                    <a:pt x="17" y="91"/>
                    <a:pt x="24" y="119"/>
                  </a:cubicBezTo>
                  <a:cubicBezTo>
                    <a:pt x="26" y="121"/>
                    <a:pt x="28" y="121"/>
                    <a:pt x="29" y="121"/>
                  </a:cubicBezTo>
                  <a:cubicBezTo>
                    <a:pt x="39" y="121"/>
                    <a:pt x="23" y="89"/>
                    <a:pt x="11" y="4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11"/>
            <p:cNvSpPr/>
            <p:nvPr/>
          </p:nvSpPr>
          <p:spPr>
            <a:xfrm>
              <a:off x="4527925" y="1764625"/>
              <a:ext cx="3925" cy="4500"/>
            </a:xfrm>
            <a:custGeom>
              <a:rect b="b" l="l" r="r" t="t"/>
              <a:pathLst>
                <a:path extrusionOk="0" h="180" w="157">
                  <a:moveTo>
                    <a:pt x="22" y="0"/>
                  </a:moveTo>
                  <a:cubicBezTo>
                    <a:pt x="1" y="0"/>
                    <a:pt x="140" y="160"/>
                    <a:pt x="155" y="178"/>
                  </a:cubicBezTo>
                  <a:lnTo>
                    <a:pt x="155" y="178"/>
                  </a:lnTo>
                  <a:cubicBezTo>
                    <a:pt x="119" y="119"/>
                    <a:pt x="72" y="60"/>
                    <a:pt x="25" y="1"/>
                  </a:cubicBezTo>
                  <a:cubicBezTo>
                    <a:pt x="24" y="0"/>
                    <a:pt x="23" y="0"/>
                    <a:pt x="22" y="0"/>
                  </a:cubicBezTo>
                  <a:close/>
                  <a:moveTo>
                    <a:pt x="155" y="178"/>
                  </a:moveTo>
                  <a:cubicBezTo>
                    <a:pt x="155" y="179"/>
                    <a:pt x="155" y="179"/>
                    <a:pt x="156" y="179"/>
                  </a:cubicBezTo>
                  <a:cubicBezTo>
                    <a:pt x="156" y="180"/>
                    <a:pt x="156" y="180"/>
                    <a:pt x="156" y="180"/>
                  </a:cubicBezTo>
                  <a:cubicBezTo>
                    <a:pt x="156" y="180"/>
                    <a:pt x="156" y="179"/>
                    <a:pt x="155" y="17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11"/>
            <p:cNvSpPr/>
            <p:nvPr/>
          </p:nvSpPr>
          <p:spPr>
            <a:xfrm>
              <a:off x="4535600" y="1783975"/>
              <a:ext cx="3075" cy="2200"/>
            </a:xfrm>
            <a:custGeom>
              <a:rect b="b" l="l" r="r" t="t"/>
              <a:pathLst>
                <a:path extrusionOk="0" h="88" w="123">
                  <a:moveTo>
                    <a:pt x="39" y="1"/>
                  </a:moveTo>
                  <a:cubicBezTo>
                    <a:pt x="39" y="1"/>
                    <a:pt x="1" y="88"/>
                    <a:pt x="28" y="88"/>
                  </a:cubicBezTo>
                  <a:cubicBezTo>
                    <a:pt x="31" y="88"/>
                    <a:pt x="34" y="86"/>
                    <a:pt x="39" y="84"/>
                  </a:cubicBezTo>
                  <a:cubicBezTo>
                    <a:pt x="63" y="60"/>
                    <a:pt x="87" y="36"/>
                    <a:pt x="123" y="13"/>
                  </a:cubicBezTo>
                  <a:lnTo>
                    <a:pt x="123" y="13"/>
                  </a:lnTo>
                  <a:cubicBezTo>
                    <a:pt x="99" y="25"/>
                    <a:pt x="81" y="33"/>
                    <a:pt x="67" y="33"/>
                  </a:cubicBezTo>
                  <a:cubicBezTo>
                    <a:pt x="54" y="33"/>
                    <a:pt x="45" y="25"/>
                    <a:pt x="3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11"/>
            <p:cNvSpPr/>
            <p:nvPr/>
          </p:nvSpPr>
          <p:spPr>
            <a:xfrm>
              <a:off x="4526725" y="1768375"/>
              <a:ext cx="3575" cy="4800"/>
            </a:xfrm>
            <a:custGeom>
              <a:rect b="b" l="l" r="r" t="t"/>
              <a:pathLst>
                <a:path extrusionOk="0" h="192" w="143">
                  <a:moveTo>
                    <a:pt x="4" y="1"/>
                  </a:moveTo>
                  <a:lnTo>
                    <a:pt x="4" y="1"/>
                  </a:lnTo>
                  <a:cubicBezTo>
                    <a:pt x="0" y="1"/>
                    <a:pt x="14" y="26"/>
                    <a:pt x="61" y="101"/>
                  </a:cubicBezTo>
                  <a:cubicBezTo>
                    <a:pt x="77" y="109"/>
                    <a:pt x="130" y="192"/>
                    <a:pt x="139" y="192"/>
                  </a:cubicBezTo>
                  <a:cubicBezTo>
                    <a:pt x="143" y="192"/>
                    <a:pt x="136" y="172"/>
                    <a:pt x="108" y="113"/>
                  </a:cubicBezTo>
                  <a:cubicBezTo>
                    <a:pt x="92" y="105"/>
                    <a:pt x="12"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11"/>
            <p:cNvSpPr/>
            <p:nvPr/>
          </p:nvSpPr>
          <p:spPr>
            <a:xfrm>
              <a:off x="4471975" y="1745575"/>
              <a:ext cx="3000" cy="1825"/>
            </a:xfrm>
            <a:custGeom>
              <a:rect b="b" l="l" r="r" t="t"/>
              <a:pathLst>
                <a:path extrusionOk="0" h="73" w="120">
                  <a:moveTo>
                    <a:pt x="120" y="1"/>
                  </a:moveTo>
                  <a:lnTo>
                    <a:pt x="120" y="1"/>
                  </a:lnTo>
                  <a:cubicBezTo>
                    <a:pt x="1" y="25"/>
                    <a:pt x="84" y="37"/>
                    <a:pt x="72" y="72"/>
                  </a:cubicBezTo>
                  <a:cubicBezTo>
                    <a:pt x="96" y="48"/>
                    <a:pt x="108" y="25"/>
                    <a:pt x="1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11"/>
            <p:cNvSpPr/>
            <p:nvPr/>
          </p:nvSpPr>
          <p:spPr>
            <a:xfrm>
              <a:off x="4428675" y="1771175"/>
              <a:ext cx="4400" cy="12300"/>
            </a:xfrm>
            <a:custGeom>
              <a:rect b="b" l="l" r="r" t="t"/>
              <a:pathLst>
                <a:path extrusionOk="0" h="492" w="176">
                  <a:moveTo>
                    <a:pt x="173" y="1"/>
                  </a:moveTo>
                  <a:lnTo>
                    <a:pt x="149" y="72"/>
                  </a:lnTo>
                  <a:cubicBezTo>
                    <a:pt x="149" y="78"/>
                    <a:pt x="149" y="89"/>
                    <a:pt x="148" y="104"/>
                  </a:cubicBezTo>
                  <a:lnTo>
                    <a:pt x="148" y="104"/>
                  </a:lnTo>
                  <a:cubicBezTo>
                    <a:pt x="165" y="63"/>
                    <a:pt x="176" y="28"/>
                    <a:pt x="173" y="1"/>
                  </a:cubicBezTo>
                  <a:close/>
                  <a:moveTo>
                    <a:pt x="148" y="104"/>
                  </a:moveTo>
                  <a:lnTo>
                    <a:pt x="148" y="104"/>
                  </a:lnTo>
                  <a:cubicBezTo>
                    <a:pt x="98" y="226"/>
                    <a:pt x="0" y="391"/>
                    <a:pt x="89" y="489"/>
                  </a:cubicBezTo>
                  <a:cubicBezTo>
                    <a:pt x="91" y="490"/>
                    <a:pt x="92" y="491"/>
                    <a:pt x="94" y="491"/>
                  </a:cubicBezTo>
                  <a:cubicBezTo>
                    <a:pt x="123" y="491"/>
                    <a:pt x="143" y="207"/>
                    <a:pt x="148" y="10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11"/>
            <p:cNvSpPr/>
            <p:nvPr/>
          </p:nvSpPr>
          <p:spPr>
            <a:xfrm>
              <a:off x="4431200" y="1772075"/>
              <a:ext cx="325" cy="3000"/>
            </a:xfrm>
            <a:custGeom>
              <a:rect b="b" l="l" r="r" t="t"/>
              <a:pathLst>
                <a:path extrusionOk="0" h="120" w="13">
                  <a:moveTo>
                    <a:pt x="12" y="0"/>
                  </a:moveTo>
                  <a:cubicBezTo>
                    <a:pt x="12" y="36"/>
                    <a:pt x="12" y="84"/>
                    <a:pt x="0" y="120"/>
                  </a:cubicBezTo>
                  <a:cubicBezTo>
                    <a:pt x="12" y="84"/>
                    <a:pt x="12" y="36"/>
                    <a:pt x="12" y="0"/>
                  </a:cubicBezTo>
                  <a:cubicBezTo>
                    <a:pt x="12" y="60"/>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11"/>
            <p:cNvSpPr/>
            <p:nvPr/>
          </p:nvSpPr>
          <p:spPr>
            <a:xfrm>
              <a:off x="4661875" y="1910175"/>
              <a:ext cx="1525" cy="4200"/>
            </a:xfrm>
            <a:custGeom>
              <a:rect b="b" l="l" r="r" t="t"/>
              <a:pathLst>
                <a:path extrusionOk="0" h="168" w="61">
                  <a:moveTo>
                    <a:pt x="1" y="1"/>
                  </a:moveTo>
                  <a:cubicBezTo>
                    <a:pt x="13" y="37"/>
                    <a:pt x="13" y="72"/>
                    <a:pt x="25" y="120"/>
                  </a:cubicBezTo>
                  <a:cubicBezTo>
                    <a:pt x="36" y="132"/>
                    <a:pt x="48" y="144"/>
                    <a:pt x="60" y="168"/>
                  </a:cubicBezTo>
                  <a:cubicBezTo>
                    <a:pt x="48" y="108"/>
                    <a:pt x="25" y="6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11"/>
            <p:cNvSpPr/>
            <p:nvPr/>
          </p:nvSpPr>
          <p:spPr>
            <a:xfrm>
              <a:off x="4656225" y="1904525"/>
              <a:ext cx="2400" cy="3300"/>
            </a:xfrm>
            <a:custGeom>
              <a:rect b="b" l="l" r="r" t="t"/>
              <a:pathLst>
                <a:path extrusionOk="0" h="132" w="96">
                  <a:moveTo>
                    <a:pt x="0" y="1"/>
                  </a:moveTo>
                  <a:cubicBezTo>
                    <a:pt x="36" y="36"/>
                    <a:pt x="60" y="84"/>
                    <a:pt x="72" y="132"/>
                  </a:cubicBezTo>
                  <a:cubicBezTo>
                    <a:pt x="84" y="108"/>
                    <a:pt x="96" y="84"/>
                    <a:pt x="96" y="72"/>
                  </a:cubicBezTo>
                  <a:cubicBezTo>
                    <a:pt x="72" y="48"/>
                    <a:pt x="36"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11"/>
            <p:cNvSpPr/>
            <p:nvPr/>
          </p:nvSpPr>
          <p:spPr>
            <a:xfrm>
              <a:off x="4333875" y="1889350"/>
              <a:ext cx="2400" cy="1800"/>
            </a:xfrm>
            <a:custGeom>
              <a:rect b="b" l="l" r="r" t="t"/>
              <a:pathLst>
                <a:path extrusionOk="0" h="72" w="96">
                  <a:moveTo>
                    <a:pt x="0" y="1"/>
                  </a:moveTo>
                  <a:lnTo>
                    <a:pt x="0" y="1"/>
                  </a:lnTo>
                  <a:cubicBezTo>
                    <a:pt x="0" y="12"/>
                    <a:pt x="48" y="48"/>
                    <a:pt x="95" y="72"/>
                  </a:cubicBezTo>
                  <a:cubicBezTo>
                    <a:pt x="71" y="48"/>
                    <a:pt x="36" y="2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11"/>
            <p:cNvSpPr/>
            <p:nvPr/>
          </p:nvSpPr>
          <p:spPr>
            <a:xfrm>
              <a:off x="4335225" y="1929325"/>
              <a:ext cx="1400" cy="300"/>
            </a:xfrm>
            <a:custGeom>
              <a:rect b="b" l="l" r="r" t="t"/>
              <a:pathLst>
                <a:path extrusionOk="0" h="12" w="56">
                  <a:moveTo>
                    <a:pt x="5" y="0"/>
                  </a:moveTo>
                  <a:cubicBezTo>
                    <a:pt x="0" y="0"/>
                    <a:pt x="2" y="3"/>
                    <a:pt x="17" y="9"/>
                  </a:cubicBezTo>
                  <a:cubicBezTo>
                    <a:pt x="30" y="11"/>
                    <a:pt x="37" y="11"/>
                    <a:pt x="41" y="11"/>
                  </a:cubicBezTo>
                  <a:cubicBezTo>
                    <a:pt x="56" y="11"/>
                    <a:pt x="15"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p11"/>
            <p:cNvSpPr/>
            <p:nvPr/>
          </p:nvSpPr>
          <p:spPr>
            <a:xfrm>
              <a:off x="4370175" y="1912575"/>
              <a:ext cx="11625" cy="5375"/>
            </a:xfrm>
            <a:custGeom>
              <a:rect b="b" l="l" r="r" t="t"/>
              <a:pathLst>
                <a:path extrusionOk="0" h="215" w="465">
                  <a:moveTo>
                    <a:pt x="465" y="0"/>
                  </a:moveTo>
                  <a:lnTo>
                    <a:pt x="465" y="0"/>
                  </a:lnTo>
                  <a:cubicBezTo>
                    <a:pt x="361" y="48"/>
                    <a:pt x="252" y="101"/>
                    <a:pt x="149" y="149"/>
                  </a:cubicBezTo>
                  <a:lnTo>
                    <a:pt x="149" y="149"/>
                  </a:lnTo>
                  <a:cubicBezTo>
                    <a:pt x="366" y="61"/>
                    <a:pt x="465" y="60"/>
                    <a:pt x="465" y="0"/>
                  </a:cubicBezTo>
                  <a:close/>
                  <a:moveTo>
                    <a:pt x="149" y="149"/>
                  </a:moveTo>
                  <a:cubicBezTo>
                    <a:pt x="104" y="167"/>
                    <a:pt x="55" y="188"/>
                    <a:pt x="1" y="215"/>
                  </a:cubicBezTo>
                  <a:cubicBezTo>
                    <a:pt x="48" y="195"/>
                    <a:pt x="97" y="173"/>
                    <a:pt x="149" y="14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11"/>
            <p:cNvSpPr/>
            <p:nvPr/>
          </p:nvSpPr>
          <p:spPr>
            <a:xfrm>
              <a:off x="4447275" y="2030150"/>
              <a:ext cx="1050" cy="400"/>
            </a:xfrm>
            <a:custGeom>
              <a:rect b="b" l="l" r="r" t="t"/>
              <a:pathLst>
                <a:path extrusionOk="0" h="16" w="42">
                  <a:moveTo>
                    <a:pt x="0" y="0"/>
                  </a:moveTo>
                  <a:lnTo>
                    <a:pt x="0" y="0"/>
                  </a:lnTo>
                  <a:cubicBezTo>
                    <a:pt x="6" y="12"/>
                    <a:pt x="18" y="15"/>
                    <a:pt x="27" y="15"/>
                  </a:cubicBezTo>
                  <a:cubicBezTo>
                    <a:pt x="36" y="15"/>
                    <a:pt x="42" y="12"/>
                    <a:pt x="36" y="12"/>
                  </a:cubicBezTo>
                  <a:cubicBezTo>
                    <a:pt x="36"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11"/>
            <p:cNvSpPr/>
            <p:nvPr/>
          </p:nvSpPr>
          <p:spPr>
            <a:xfrm>
              <a:off x="4449950" y="2034000"/>
              <a:ext cx="850" cy="475"/>
            </a:xfrm>
            <a:custGeom>
              <a:rect b="b" l="l" r="r" t="t"/>
              <a:pathLst>
                <a:path extrusionOk="0" h="19" w="34">
                  <a:moveTo>
                    <a:pt x="0" y="1"/>
                  </a:moveTo>
                  <a:lnTo>
                    <a:pt x="0" y="1"/>
                  </a:lnTo>
                  <a:cubicBezTo>
                    <a:pt x="18" y="13"/>
                    <a:pt x="30" y="19"/>
                    <a:pt x="32" y="19"/>
                  </a:cubicBezTo>
                  <a:cubicBezTo>
                    <a:pt x="33" y="19"/>
                    <a:pt x="24"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11"/>
            <p:cNvSpPr/>
            <p:nvPr/>
          </p:nvSpPr>
          <p:spPr>
            <a:xfrm>
              <a:off x="4449650" y="2035200"/>
              <a:ext cx="1725" cy="2400"/>
            </a:xfrm>
            <a:custGeom>
              <a:rect b="b" l="l" r="r" t="t"/>
              <a:pathLst>
                <a:path extrusionOk="0" h="96" w="69">
                  <a:moveTo>
                    <a:pt x="1" y="1"/>
                  </a:moveTo>
                  <a:lnTo>
                    <a:pt x="1" y="1"/>
                  </a:lnTo>
                  <a:cubicBezTo>
                    <a:pt x="24" y="36"/>
                    <a:pt x="36" y="60"/>
                    <a:pt x="36" y="96"/>
                  </a:cubicBezTo>
                  <a:cubicBezTo>
                    <a:pt x="66" y="84"/>
                    <a:pt x="69" y="78"/>
                    <a:pt x="63" y="78"/>
                  </a:cubicBezTo>
                  <a:cubicBezTo>
                    <a:pt x="59" y="78"/>
                    <a:pt x="52" y="80"/>
                    <a:pt x="46" y="85"/>
                  </a:cubicBezTo>
                  <a:lnTo>
                    <a:pt x="46" y="85"/>
                  </a:lnTo>
                  <a:cubicBezTo>
                    <a:pt x="56" y="63"/>
                    <a:pt x="48" y="22"/>
                    <a:pt x="48" y="12"/>
                  </a:cubicBezTo>
                  <a:cubicBezTo>
                    <a:pt x="36" y="12"/>
                    <a:pt x="24" y="1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11"/>
            <p:cNvSpPr/>
            <p:nvPr/>
          </p:nvSpPr>
          <p:spPr>
            <a:xfrm>
              <a:off x="4447575" y="2039325"/>
              <a:ext cx="425" cy="525"/>
            </a:xfrm>
            <a:custGeom>
              <a:rect b="b" l="l" r="r" t="t"/>
              <a:pathLst>
                <a:path extrusionOk="0" h="21" w="17">
                  <a:moveTo>
                    <a:pt x="6" y="1"/>
                  </a:moveTo>
                  <a:cubicBezTo>
                    <a:pt x="4" y="1"/>
                    <a:pt x="2" y="1"/>
                    <a:pt x="0" y="2"/>
                  </a:cubicBezTo>
                  <a:cubicBezTo>
                    <a:pt x="4" y="16"/>
                    <a:pt x="7" y="21"/>
                    <a:pt x="10" y="21"/>
                  </a:cubicBezTo>
                  <a:cubicBezTo>
                    <a:pt x="15" y="21"/>
                    <a:pt x="17"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11"/>
            <p:cNvSpPr/>
            <p:nvPr/>
          </p:nvSpPr>
          <p:spPr>
            <a:xfrm>
              <a:off x="4447225" y="2039275"/>
              <a:ext cx="375" cy="200"/>
            </a:xfrm>
            <a:custGeom>
              <a:rect b="b" l="l" r="r" t="t"/>
              <a:pathLst>
                <a:path extrusionOk="0" h="8" w="15">
                  <a:moveTo>
                    <a:pt x="12" y="1"/>
                  </a:moveTo>
                  <a:cubicBezTo>
                    <a:pt x="8" y="1"/>
                    <a:pt x="1" y="8"/>
                    <a:pt x="5" y="8"/>
                  </a:cubicBezTo>
                  <a:cubicBezTo>
                    <a:pt x="6" y="8"/>
                    <a:pt x="9" y="7"/>
                    <a:pt x="14" y="4"/>
                  </a:cubicBezTo>
                  <a:cubicBezTo>
                    <a:pt x="14" y="2"/>
                    <a:pt x="13"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11"/>
            <p:cNvSpPr/>
            <p:nvPr/>
          </p:nvSpPr>
          <p:spPr>
            <a:xfrm>
              <a:off x="4446925" y="2041000"/>
              <a:ext cx="950" cy="475"/>
            </a:xfrm>
            <a:custGeom>
              <a:rect b="b" l="l" r="r" t="t"/>
              <a:pathLst>
                <a:path extrusionOk="0" h="19" w="38">
                  <a:moveTo>
                    <a:pt x="4" y="1"/>
                  </a:moveTo>
                  <a:cubicBezTo>
                    <a:pt x="1" y="1"/>
                    <a:pt x="0" y="2"/>
                    <a:pt x="2" y="7"/>
                  </a:cubicBezTo>
                  <a:cubicBezTo>
                    <a:pt x="2" y="7"/>
                    <a:pt x="2" y="7"/>
                    <a:pt x="2" y="7"/>
                  </a:cubicBezTo>
                  <a:lnTo>
                    <a:pt x="2" y="7"/>
                  </a:lnTo>
                  <a:cubicBezTo>
                    <a:pt x="5" y="7"/>
                    <a:pt x="8" y="8"/>
                    <a:pt x="9" y="10"/>
                  </a:cubicBezTo>
                  <a:lnTo>
                    <a:pt x="9" y="10"/>
                  </a:lnTo>
                  <a:cubicBezTo>
                    <a:pt x="7" y="9"/>
                    <a:pt x="5" y="8"/>
                    <a:pt x="2" y="7"/>
                  </a:cubicBezTo>
                  <a:lnTo>
                    <a:pt x="2" y="7"/>
                  </a:lnTo>
                  <a:cubicBezTo>
                    <a:pt x="6" y="15"/>
                    <a:pt x="9" y="17"/>
                    <a:pt x="10" y="17"/>
                  </a:cubicBezTo>
                  <a:cubicBezTo>
                    <a:pt x="12" y="17"/>
                    <a:pt x="12" y="13"/>
                    <a:pt x="9" y="10"/>
                  </a:cubicBezTo>
                  <a:lnTo>
                    <a:pt x="9" y="10"/>
                  </a:lnTo>
                  <a:cubicBezTo>
                    <a:pt x="22" y="16"/>
                    <a:pt x="28" y="18"/>
                    <a:pt x="31" y="18"/>
                  </a:cubicBezTo>
                  <a:cubicBezTo>
                    <a:pt x="37" y="18"/>
                    <a:pt x="12"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11"/>
            <p:cNvSpPr/>
            <p:nvPr/>
          </p:nvSpPr>
          <p:spPr>
            <a:xfrm>
              <a:off x="4448750" y="2041150"/>
              <a:ext cx="325" cy="325"/>
            </a:xfrm>
            <a:custGeom>
              <a:rect b="b" l="l" r="r" t="t"/>
              <a:pathLst>
                <a:path extrusionOk="0" h="13" w="13">
                  <a:moveTo>
                    <a:pt x="13" y="1"/>
                  </a:moveTo>
                  <a:cubicBezTo>
                    <a:pt x="1" y="1"/>
                    <a:pt x="1" y="13"/>
                    <a:pt x="13" y="13"/>
                  </a:cubicBezTo>
                  <a:lnTo>
                    <a:pt x="1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11"/>
            <p:cNvSpPr/>
            <p:nvPr/>
          </p:nvSpPr>
          <p:spPr>
            <a:xfrm>
              <a:off x="4448450" y="2040250"/>
              <a:ext cx="625" cy="925"/>
            </a:xfrm>
            <a:custGeom>
              <a:rect b="b" l="l" r="r" t="t"/>
              <a:pathLst>
                <a:path extrusionOk="0" h="37" w="25">
                  <a:moveTo>
                    <a:pt x="25" y="37"/>
                  </a:moveTo>
                  <a:cubicBezTo>
                    <a:pt x="25" y="37"/>
                    <a:pt x="1" y="1"/>
                    <a:pt x="25" y="37"/>
                  </a:cubicBezTo>
                  <a:cubicBezTo>
                    <a:pt x="25" y="37"/>
                    <a:pt x="25" y="37"/>
                    <a:pt x="25"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11"/>
            <p:cNvSpPr/>
            <p:nvPr/>
          </p:nvSpPr>
          <p:spPr>
            <a:xfrm>
              <a:off x="4448400" y="2039425"/>
              <a:ext cx="1275" cy="850"/>
            </a:xfrm>
            <a:custGeom>
              <a:rect b="b" l="l" r="r" t="t"/>
              <a:pathLst>
                <a:path extrusionOk="0" h="34" w="51">
                  <a:moveTo>
                    <a:pt x="25" y="0"/>
                  </a:moveTo>
                  <a:cubicBezTo>
                    <a:pt x="11" y="0"/>
                    <a:pt x="1" y="13"/>
                    <a:pt x="15" y="34"/>
                  </a:cubicBezTo>
                  <a:cubicBezTo>
                    <a:pt x="23" y="26"/>
                    <a:pt x="26" y="17"/>
                    <a:pt x="35" y="17"/>
                  </a:cubicBezTo>
                  <a:cubicBezTo>
                    <a:pt x="39" y="17"/>
                    <a:pt x="44" y="19"/>
                    <a:pt x="51" y="22"/>
                  </a:cubicBezTo>
                  <a:cubicBezTo>
                    <a:pt x="46" y="7"/>
                    <a:pt x="34"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11"/>
            <p:cNvSpPr/>
            <p:nvPr/>
          </p:nvSpPr>
          <p:spPr>
            <a:xfrm>
              <a:off x="4451725" y="2036100"/>
              <a:ext cx="625" cy="1500"/>
            </a:xfrm>
            <a:custGeom>
              <a:rect b="b" l="l" r="r" t="t"/>
              <a:pathLst>
                <a:path extrusionOk="0" h="60" w="25">
                  <a:moveTo>
                    <a:pt x="13" y="60"/>
                  </a:moveTo>
                  <a:cubicBezTo>
                    <a:pt x="25" y="0"/>
                    <a:pt x="13" y="60"/>
                    <a:pt x="13" y="60"/>
                  </a:cubicBezTo>
                  <a:cubicBezTo>
                    <a:pt x="13" y="60"/>
                    <a:pt x="1" y="60"/>
                    <a:pt x="13"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11"/>
            <p:cNvSpPr/>
            <p:nvPr/>
          </p:nvSpPr>
          <p:spPr>
            <a:xfrm>
              <a:off x="4447850" y="2043500"/>
              <a:ext cx="700" cy="925"/>
            </a:xfrm>
            <a:custGeom>
              <a:rect b="b" l="l" r="r" t="t"/>
              <a:pathLst>
                <a:path extrusionOk="0" h="37" w="28">
                  <a:moveTo>
                    <a:pt x="26" y="1"/>
                  </a:moveTo>
                  <a:cubicBezTo>
                    <a:pt x="26" y="1"/>
                    <a:pt x="26" y="1"/>
                    <a:pt x="25" y="2"/>
                  </a:cubicBezTo>
                  <a:cubicBezTo>
                    <a:pt x="6" y="28"/>
                    <a:pt x="1" y="36"/>
                    <a:pt x="1" y="36"/>
                  </a:cubicBezTo>
                  <a:cubicBezTo>
                    <a:pt x="2" y="36"/>
                    <a:pt x="28"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11"/>
            <p:cNvSpPr/>
            <p:nvPr/>
          </p:nvSpPr>
          <p:spPr>
            <a:xfrm>
              <a:off x="4449050" y="2043825"/>
              <a:ext cx="625" cy="625"/>
            </a:xfrm>
            <a:custGeom>
              <a:rect b="b" l="l" r="r" t="t"/>
              <a:pathLst>
                <a:path extrusionOk="0" h="25" w="25">
                  <a:moveTo>
                    <a:pt x="1" y="1"/>
                  </a:moveTo>
                  <a:lnTo>
                    <a:pt x="25" y="25"/>
                  </a:lnTo>
                  <a:cubicBezTo>
                    <a:pt x="25"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11"/>
            <p:cNvSpPr/>
            <p:nvPr/>
          </p:nvSpPr>
          <p:spPr>
            <a:xfrm>
              <a:off x="4449650" y="2040550"/>
              <a:ext cx="1225" cy="925"/>
            </a:xfrm>
            <a:custGeom>
              <a:rect b="b" l="l" r="r" t="t"/>
              <a:pathLst>
                <a:path extrusionOk="0" h="37" w="49">
                  <a:moveTo>
                    <a:pt x="48" y="37"/>
                  </a:moveTo>
                  <a:cubicBezTo>
                    <a:pt x="36" y="25"/>
                    <a:pt x="12" y="13"/>
                    <a:pt x="1" y="1"/>
                  </a:cubicBezTo>
                  <a:cubicBezTo>
                    <a:pt x="12" y="13"/>
                    <a:pt x="36" y="25"/>
                    <a:pt x="48"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11"/>
            <p:cNvSpPr/>
            <p:nvPr/>
          </p:nvSpPr>
          <p:spPr>
            <a:xfrm>
              <a:off x="4447175" y="2046375"/>
              <a:ext cx="2200" cy="150"/>
            </a:xfrm>
            <a:custGeom>
              <a:rect b="b" l="l" r="r" t="t"/>
              <a:pathLst>
                <a:path extrusionOk="0" h="6" w="88">
                  <a:moveTo>
                    <a:pt x="8" y="1"/>
                  </a:moveTo>
                  <a:cubicBezTo>
                    <a:pt x="0" y="1"/>
                    <a:pt x="4" y="2"/>
                    <a:pt x="40" y="6"/>
                  </a:cubicBezTo>
                  <a:cubicBezTo>
                    <a:pt x="88" y="6"/>
                    <a:pt x="24"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11"/>
            <p:cNvSpPr/>
            <p:nvPr/>
          </p:nvSpPr>
          <p:spPr>
            <a:xfrm>
              <a:off x="4447275" y="2048000"/>
              <a:ext cx="1200" cy="925"/>
            </a:xfrm>
            <a:custGeom>
              <a:rect b="b" l="l" r="r" t="t"/>
              <a:pathLst>
                <a:path extrusionOk="0" h="37" w="48">
                  <a:moveTo>
                    <a:pt x="0" y="1"/>
                  </a:moveTo>
                  <a:cubicBezTo>
                    <a:pt x="0" y="1"/>
                    <a:pt x="0" y="1"/>
                    <a:pt x="0" y="1"/>
                  </a:cubicBezTo>
                  <a:lnTo>
                    <a:pt x="0" y="1"/>
                  </a:lnTo>
                  <a:cubicBezTo>
                    <a:pt x="5" y="11"/>
                    <a:pt x="8" y="14"/>
                    <a:pt x="9" y="14"/>
                  </a:cubicBezTo>
                  <a:cubicBezTo>
                    <a:pt x="10" y="14"/>
                    <a:pt x="7" y="7"/>
                    <a:pt x="0" y="1"/>
                  </a:cubicBezTo>
                  <a:lnTo>
                    <a:pt x="0" y="1"/>
                  </a:lnTo>
                  <a:cubicBezTo>
                    <a:pt x="9" y="9"/>
                    <a:pt x="23" y="17"/>
                    <a:pt x="35" y="26"/>
                  </a:cubicBezTo>
                  <a:lnTo>
                    <a:pt x="35" y="26"/>
                  </a:lnTo>
                  <a:cubicBezTo>
                    <a:pt x="27" y="18"/>
                    <a:pt x="31" y="18"/>
                    <a:pt x="33" y="18"/>
                  </a:cubicBezTo>
                  <a:cubicBezTo>
                    <a:pt x="36" y="18"/>
                    <a:pt x="36" y="18"/>
                    <a:pt x="0" y="1"/>
                  </a:cubicBezTo>
                  <a:close/>
                  <a:moveTo>
                    <a:pt x="35" y="26"/>
                  </a:moveTo>
                  <a:cubicBezTo>
                    <a:pt x="38" y="28"/>
                    <a:pt x="42" y="32"/>
                    <a:pt x="48" y="36"/>
                  </a:cubicBezTo>
                  <a:cubicBezTo>
                    <a:pt x="44" y="33"/>
                    <a:pt x="40" y="29"/>
                    <a:pt x="35" y="2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11"/>
            <p:cNvSpPr/>
            <p:nvPr/>
          </p:nvSpPr>
          <p:spPr>
            <a:xfrm>
              <a:off x="4448725" y="2045325"/>
              <a:ext cx="950" cy="375"/>
            </a:xfrm>
            <a:custGeom>
              <a:rect b="b" l="l" r="r" t="t"/>
              <a:pathLst>
                <a:path extrusionOk="0" h="15" w="38">
                  <a:moveTo>
                    <a:pt x="38" y="0"/>
                  </a:moveTo>
                  <a:lnTo>
                    <a:pt x="38" y="0"/>
                  </a:lnTo>
                  <a:cubicBezTo>
                    <a:pt x="7" y="10"/>
                    <a:pt x="1" y="14"/>
                    <a:pt x="4" y="14"/>
                  </a:cubicBezTo>
                  <a:cubicBezTo>
                    <a:pt x="8" y="14"/>
                    <a:pt x="31" y="7"/>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11"/>
            <p:cNvSpPr/>
            <p:nvPr/>
          </p:nvSpPr>
          <p:spPr>
            <a:xfrm>
              <a:off x="4449650" y="2045325"/>
              <a:ext cx="25" cy="1200"/>
            </a:xfrm>
            <a:custGeom>
              <a:rect b="b" l="l" r="r" t="t"/>
              <a:pathLst>
                <a:path extrusionOk="0" h="48" w="1">
                  <a:moveTo>
                    <a:pt x="1" y="0"/>
                  </a:moveTo>
                  <a:cubicBezTo>
                    <a:pt x="1" y="12"/>
                    <a:pt x="1" y="48"/>
                    <a:pt x="1" y="0"/>
                  </a:cubicBezTo>
                  <a:cubicBezTo>
                    <a:pt x="1" y="0"/>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11"/>
            <p:cNvSpPr/>
            <p:nvPr/>
          </p:nvSpPr>
          <p:spPr>
            <a:xfrm>
              <a:off x="4450250" y="2042650"/>
              <a:ext cx="1800" cy="500"/>
            </a:xfrm>
            <a:custGeom>
              <a:rect b="b" l="l" r="r" t="t"/>
              <a:pathLst>
                <a:path extrusionOk="0" h="20" w="72">
                  <a:moveTo>
                    <a:pt x="0" y="0"/>
                  </a:moveTo>
                  <a:lnTo>
                    <a:pt x="0" y="0"/>
                  </a:lnTo>
                  <a:cubicBezTo>
                    <a:pt x="5" y="3"/>
                    <a:pt x="9" y="5"/>
                    <a:pt x="12" y="7"/>
                  </a:cubicBezTo>
                  <a:lnTo>
                    <a:pt x="12" y="7"/>
                  </a:lnTo>
                  <a:cubicBezTo>
                    <a:pt x="8" y="5"/>
                    <a:pt x="4" y="2"/>
                    <a:pt x="0" y="0"/>
                  </a:cubicBezTo>
                  <a:close/>
                  <a:moveTo>
                    <a:pt x="72" y="0"/>
                  </a:moveTo>
                  <a:cubicBezTo>
                    <a:pt x="56" y="0"/>
                    <a:pt x="45" y="11"/>
                    <a:pt x="29" y="11"/>
                  </a:cubicBezTo>
                  <a:cubicBezTo>
                    <a:pt x="24" y="11"/>
                    <a:pt x="19" y="10"/>
                    <a:pt x="12" y="7"/>
                  </a:cubicBezTo>
                  <a:lnTo>
                    <a:pt x="12" y="7"/>
                  </a:lnTo>
                  <a:cubicBezTo>
                    <a:pt x="23" y="13"/>
                    <a:pt x="33" y="19"/>
                    <a:pt x="44" y="19"/>
                  </a:cubicBezTo>
                  <a:cubicBezTo>
                    <a:pt x="53" y="19"/>
                    <a:pt x="62" y="14"/>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11"/>
            <p:cNvSpPr/>
            <p:nvPr/>
          </p:nvSpPr>
          <p:spPr>
            <a:xfrm>
              <a:off x="4449950" y="2044125"/>
              <a:ext cx="1000" cy="375"/>
            </a:xfrm>
            <a:custGeom>
              <a:rect b="b" l="l" r="r" t="t"/>
              <a:pathLst>
                <a:path extrusionOk="0" h="15" w="40">
                  <a:moveTo>
                    <a:pt x="0" y="1"/>
                  </a:moveTo>
                  <a:lnTo>
                    <a:pt x="0" y="1"/>
                  </a:lnTo>
                  <a:cubicBezTo>
                    <a:pt x="21" y="11"/>
                    <a:pt x="32" y="14"/>
                    <a:pt x="35" y="14"/>
                  </a:cubicBezTo>
                  <a:cubicBezTo>
                    <a:pt x="40" y="14"/>
                    <a:pt x="28" y="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11"/>
            <p:cNvSpPr/>
            <p:nvPr/>
          </p:nvSpPr>
          <p:spPr>
            <a:xfrm>
              <a:off x="4450550" y="2044725"/>
              <a:ext cx="625" cy="325"/>
            </a:xfrm>
            <a:custGeom>
              <a:rect b="b" l="l" r="r" t="t"/>
              <a:pathLst>
                <a:path extrusionOk="0" h="13" w="25">
                  <a:moveTo>
                    <a:pt x="24" y="12"/>
                  </a:moveTo>
                  <a:cubicBezTo>
                    <a:pt x="0" y="1"/>
                    <a:pt x="0" y="1"/>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11"/>
            <p:cNvSpPr/>
            <p:nvPr/>
          </p:nvSpPr>
          <p:spPr>
            <a:xfrm>
              <a:off x="4449950" y="2047950"/>
              <a:ext cx="1075" cy="425"/>
            </a:xfrm>
            <a:custGeom>
              <a:rect b="b" l="l" r="r" t="t"/>
              <a:pathLst>
                <a:path extrusionOk="0" h="17" w="43">
                  <a:moveTo>
                    <a:pt x="3" y="1"/>
                  </a:moveTo>
                  <a:cubicBezTo>
                    <a:pt x="2" y="1"/>
                    <a:pt x="0" y="1"/>
                    <a:pt x="0" y="3"/>
                  </a:cubicBezTo>
                  <a:cubicBezTo>
                    <a:pt x="24" y="13"/>
                    <a:pt x="34" y="16"/>
                    <a:pt x="37" y="16"/>
                  </a:cubicBezTo>
                  <a:cubicBezTo>
                    <a:pt x="42" y="16"/>
                    <a:pt x="13"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11"/>
            <p:cNvSpPr/>
            <p:nvPr/>
          </p:nvSpPr>
          <p:spPr>
            <a:xfrm>
              <a:off x="4449950" y="2046800"/>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11"/>
            <p:cNvSpPr/>
            <p:nvPr/>
          </p:nvSpPr>
          <p:spPr>
            <a:xfrm>
              <a:off x="4451150" y="2051575"/>
              <a:ext cx="300" cy="25"/>
            </a:xfrm>
            <a:custGeom>
              <a:rect b="b" l="l" r="r" t="t"/>
              <a:pathLst>
                <a:path extrusionOk="0" h="1" w="12">
                  <a:moveTo>
                    <a:pt x="12" y="0"/>
                  </a:moveTo>
                  <a:cubicBezTo>
                    <a:pt x="12"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11"/>
            <p:cNvSpPr/>
            <p:nvPr/>
          </p:nvSpPr>
          <p:spPr>
            <a:xfrm>
              <a:off x="4450250" y="2047100"/>
              <a:ext cx="275" cy="175"/>
            </a:xfrm>
            <a:custGeom>
              <a:rect b="b" l="l" r="r" t="t"/>
              <a:pathLst>
                <a:path extrusionOk="0" h="7" w="11">
                  <a:moveTo>
                    <a:pt x="0" y="1"/>
                  </a:moveTo>
                  <a:cubicBezTo>
                    <a:pt x="0" y="1"/>
                    <a:pt x="0" y="1"/>
                    <a:pt x="0" y="1"/>
                  </a:cubicBezTo>
                  <a:lnTo>
                    <a:pt x="0" y="1"/>
                  </a:lnTo>
                  <a:cubicBezTo>
                    <a:pt x="4" y="5"/>
                    <a:pt x="7" y="6"/>
                    <a:pt x="8" y="6"/>
                  </a:cubicBezTo>
                  <a:cubicBezTo>
                    <a:pt x="11" y="6"/>
                    <a:pt x="8"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11"/>
            <p:cNvSpPr/>
            <p:nvPr/>
          </p:nvSpPr>
          <p:spPr>
            <a:xfrm>
              <a:off x="4449650" y="2049500"/>
              <a:ext cx="625" cy="300"/>
            </a:xfrm>
            <a:custGeom>
              <a:rect b="b" l="l" r="r" t="t"/>
              <a:pathLst>
                <a:path extrusionOk="0" h="12" w="25">
                  <a:moveTo>
                    <a:pt x="24" y="0"/>
                  </a:moveTo>
                  <a:cubicBezTo>
                    <a:pt x="24" y="0"/>
                    <a:pt x="1" y="12"/>
                    <a:pt x="12" y="12"/>
                  </a:cubicBezTo>
                  <a:cubicBezTo>
                    <a:pt x="24" y="12"/>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11"/>
            <p:cNvSpPr/>
            <p:nvPr/>
          </p:nvSpPr>
          <p:spPr>
            <a:xfrm>
              <a:off x="4449500" y="2046800"/>
              <a:ext cx="175" cy="250"/>
            </a:xfrm>
            <a:custGeom>
              <a:rect b="b" l="l" r="r" t="t"/>
              <a:pathLst>
                <a:path extrusionOk="0" h="10" w="7">
                  <a:moveTo>
                    <a:pt x="7" y="1"/>
                  </a:moveTo>
                  <a:cubicBezTo>
                    <a:pt x="1" y="7"/>
                    <a:pt x="1" y="10"/>
                    <a:pt x="2" y="10"/>
                  </a:cubicBezTo>
                  <a:cubicBezTo>
                    <a:pt x="4" y="10"/>
                    <a:pt x="7" y="7"/>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11"/>
            <p:cNvSpPr/>
            <p:nvPr/>
          </p:nvSpPr>
          <p:spPr>
            <a:xfrm>
              <a:off x="4449650" y="2046800"/>
              <a:ext cx="825" cy="425"/>
            </a:xfrm>
            <a:custGeom>
              <a:rect b="b" l="l" r="r" t="t"/>
              <a:pathLst>
                <a:path extrusionOk="0" h="17" w="33">
                  <a:moveTo>
                    <a:pt x="1" y="1"/>
                  </a:moveTo>
                  <a:cubicBezTo>
                    <a:pt x="16" y="13"/>
                    <a:pt x="24" y="17"/>
                    <a:pt x="27" y="17"/>
                  </a:cubicBezTo>
                  <a:cubicBezTo>
                    <a:pt x="32" y="17"/>
                    <a:pt x="16"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11"/>
            <p:cNvSpPr/>
            <p:nvPr/>
          </p:nvSpPr>
          <p:spPr>
            <a:xfrm>
              <a:off x="4451350" y="2050525"/>
              <a:ext cx="5775" cy="1375"/>
            </a:xfrm>
            <a:custGeom>
              <a:rect b="b" l="l" r="r" t="t"/>
              <a:pathLst>
                <a:path extrusionOk="0" h="55" w="231">
                  <a:moveTo>
                    <a:pt x="74" y="0"/>
                  </a:moveTo>
                  <a:cubicBezTo>
                    <a:pt x="26" y="0"/>
                    <a:pt x="0" y="12"/>
                    <a:pt x="64" y="54"/>
                  </a:cubicBezTo>
                  <a:cubicBezTo>
                    <a:pt x="66" y="52"/>
                    <a:pt x="66" y="50"/>
                    <a:pt x="66" y="48"/>
                  </a:cubicBezTo>
                  <a:lnTo>
                    <a:pt x="66" y="48"/>
                  </a:lnTo>
                  <a:cubicBezTo>
                    <a:pt x="77" y="17"/>
                    <a:pt x="90" y="7"/>
                    <a:pt x="123" y="7"/>
                  </a:cubicBezTo>
                  <a:cubicBezTo>
                    <a:pt x="135" y="19"/>
                    <a:pt x="123" y="42"/>
                    <a:pt x="99" y="42"/>
                  </a:cubicBezTo>
                  <a:lnTo>
                    <a:pt x="203" y="42"/>
                  </a:lnTo>
                  <a:cubicBezTo>
                    <a:pt x="204" y="44"/>
                    <a:pt x="205" y="44"/>
                    <a:pt x="206" y="44"/>
                  </a:cubicBezTo>
                  <a:cubicBezTo>
                    <a:pt x="207" y="44"/>
                    <a:pt x="208" y="44"/>
                    <a:pt x="210" y="42"/>
                  </a:cubicBezTo>
                  <a:lnTo>
                    <a:pt x="230" y="42"/>
                  </a:lnTo>
                  <a:cubicBezTo>
                    <a:pt x="228" y="36"/>
                    <a:pt x="225" y="32"/>
                    <a:pt x="223" y="29"/>
                  </a:cubicBezTo>
                  <a:lnTo>
                    <a:pt x="223" y="29"/>
                  </a:lnTo>
                  <a:cubicBezTo>
                    <a:pt x="225" y="26"/>
                    <a:pt x="228" y="23"/>
                    <a:pt x="230" y="19"/>
                  </a:cubicBezTo>
                  <a:cubicBezTo>
                    <a:pt x="230" y="19"/>
                    <a:pt x="135" y="0"/>
                    <a:pt x="7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11"/>
            <p:cNvSpPr/>
            <p:nvPr/>
          </p:nvSpPr>
          <p:spPr>
            <a:xfrm>
              <a:off x="4449950" y="2050375"/>
              <a:ext cx="1500" cy="1225"/>
            </a:xfrm>
            <a:custGeom>
              <a:rect b="b" l="l" r="r" t="t"/>
              <a:pathLst>
                <a:path extrusionOk="0" h="49" w="60">
                  <a:moveTo>
                    <a:pt x="48" y="1"/>
                  </a:moveTo>
                  <a:lnTo>
                    <a:pt x="48" y="1"/>
                  </a:lnTo>
                  <a:cubicBezTo>
                    <a:pt x="0" y="36"/>
                    <a:pt x="0" y="48"/>
                    <a:pt x="60" y="48"/>
                  </a:cubicBezTo>
                  <a:cubicBezTo>
                    <a:pt x="48" y="25"/>
                    <a:pt x="48" y="13"/>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11"/>
            <p:cNvSpPr/>
            <p:nvPr/>
          </p:nvSpPr>
          <p:spPr>
            <a:xfrm>
              <a:off x="4449950" y="2048600"/>
              <a:ext cx="3300" cy="1800"/>
            </a:xfrm>
            <a:custGeom>
              <a:rect b="b" l="l" r="r" t="t"/>
              <a:pathLst>
                <a:path extrusionOk="0" h="72" w="132">
                  <a:moveTo>
                    <a:pt x="12" y="24"/>
                  </a:moveTo>
                  <a:cubicBezTo>
                    <a:pt x="12" y="25"/>
                    <a:pt x="13" y="26"/>
                    <a:pt x="14" y="26"/>
                  </a:cubicBezTo>
                  <a:cubicBezTo>
                    <a:pt x="15" y="26"/>
                    <a:pt x="17" y="25"/>
                    <a:pt x="20" y="24"/>
                  </a:cubicBezTo>
                  <a:close/>
                  <a:moveTo>
                    <a:pt x="95" y="0"/>
                  </a:moveTo>
                  <a:cubicBezTo>
                    <a:pt x="67" y="0"/>
                    <a:pt x="34" y="19"/>
                    <a:pt x="20" y="24"/>
                  </a:cubicBezTo>
                  <a:lnTo>
                    <a:pt x="36" y="24"/>
                  </a:lnTo>
                  <a:cubicBezTo>
                    <a:pt x="36" y="36"/>
                    <a:pt x="0" y="36"/>
                    <a:pt x="48" y="72"/>
                  </a:cubicBezTo>
                  <a:cubicBezTo>
                    <a:pt x="57" y="37"/>
                    <a:pt x="59" y="27"/>
                    <a:pt x="63" y="27"/>
                  </a:cubicBezTo>
                  <a:cubicBezTo>
                    <a:pt x="67" y="27"/>
                    <a:pt x="72" y="38"/>
                    <a:pt x="89" y="38"/>
                  </a:cubicBezTo>
                  <a:cubicBezTo>
                    <a:pt x="99" y="38"/>
                    <a:pt x="113" y="35"/>
                    <a:pt x="131" y="24"/>
                  </a:cubicBezTo>
                  <a:cubicBezTo>
                    <a:pt x="124" y="6"/>
                    <a:pt x="111" y="0"/>
                    <a:pt x="9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11"/>
            <p:cNvSpPr/>
            <p:nvPr/>
          </p:nvSpPr>
          <p:spPr>
            <a:xfrm>
              <a:off x="4451725" y="2042725"/>
              <a:ext cx="4675" cy="1750"/>
            </a:xfrm>
            <a:custGeom>
              <a:rect b="b" l="l" r="r" t="t"/>
              <a:pathLst>
                <a:path extrusionOk="0" h="70" w="187">
                  <a:moveTo>
                    <a:pt x="75" y="8"/>
                  </a:moveTo>
                  <a:cubicBezTo>
                    <a:pt x="48" y="8"/>
                    <a:pt x="39" y="43"/>
                    <a:pt x="25" y="60"/>
                  </a:cubicBezTo>
                  <a:lnTo>
                    <a:pt x="25" y="60"/>
                  </a:lnTo>
                  <a:cubicBezTo>
                    <a:pt x="187" y="0"/>
                    <a:pt x="4" y="32"/>
                    <a:pt x="84" y="9"/>
                  </a:cubicBezTo>
                  <a:cubicBezTo>
                    <a:pt x="81" y="8"/>
                    <a:pt x="78" y="8"/>
                    <a:pt x="75" y="8"/>
                  </a:cubicBezTo>
                  <a:close/>
                  <a:moveTo>
                    <a:pt x="25" y="60"/>
                  </a:moveTo>
                  <a:cubicBezTo>
                    <a:pt x="17" y="63"/>
                    <a:pt x="10" y="66"/>
                    <a:pt x="1" y="69"/>
                  </a:cubicBezTo>
                  <a:cubicBezTo>
                    <a:pt x="3" y="69"/>
                    <a:pt x="6" y="70"/>
                    <a:pt x="8" y="70"/>
                  </a:cubicBezTo>
                  <a:cubicBezTo>
                    <a:pt x="14" y="70"/>
                    <a:pt x="20" y="66"/>
                    <a:pt x="25"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11"/>
            <p:cNvSpPr/>
            <p:nvPr/>
          </p:nvSpPr>
          <p:spPr>
            <a:xfrm>
              <a:off x="4452325" y="2046225"/>
              <a:ext cx="1525" cy="825"/>
            </a:xfrm>
            <a:custGeom>
              <a:rect b="b" l="l" r="r" t="t"/>
              <a:pathLst>
                <a:path extrusionOk="0" h="33" w="61">
                  <a:moveTo>
                    <a:pt x="1" y="0"/>
                  </a:moveTo>
                  <a:cubicBezTo>
                    <a:pt x="17" y="8"/>
                    <a:pt x="22" y="33"/>
                    <a:pt x="35" y="33"/>
                  </a:cubicBezTo>
                  <a:cubicBezTo>
                    <a:pt x="41" y="33"/>
                    <a:pt x="49" y="27"/>
                    <a:pt x="60" y="12"/>
                  </a:cubicBezTo>
                  <a:cubicBezTo>
                    <a:pt x="25" y="12"/>
                    <a:pt x="36"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11"/>
            <p:cNvSpPr/>
            <p:nvPr/>
          </p:nvSpPr>
          <p:spPr>
            <a:xfrm>
              <a:off x="4449050" y="2051275"/>
              <a:ext cx="2700" cy="1800"/>
            </a:xfrm>
            <a:custGeom>
              <a:rect b="b" l="l" r="r" t="t"/>
              <a:pathLst>
                <a:path extrusionOk="0" h="72" w="108">
                  <a:moveTo>
                    <a:pt x="72" y="24"/>
                  </a:moveTo>
                  <a:cubicBezTo>
                    <a:pt x="1" y="72"/>
                    <a:pt x="108" y="0"/>
                    <a:pt x="72"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11"/>
            <p:cNvSpPr/>
            <p:nvPr/>
          </p:nvSpPr>
          <p:spPr>
            <a:xfrm>
              <a:off x="4450850" y="2053050"/>
              <a:ext cx="600" cy="250"/>
            </a:xfrm>
            <a:custGeom>
              <a:rect b="b" l="l" r="r" t="t"/>
              <a:pathLst>
                <a:path extrusionOk="0" h="10" w="24">
                  <a:moveTo>
                    <a:pt x="24" y="1"/>
                  </a:moveTo>
                  <a:cubicBezTo>
                    <a:pt x="6" y="7"/>
                    <a:pt x="0" y="10"/>
                    <a:pt x="2" y="10"/>
                  </a:cubicBezTo>
                  <a:cubicBezTo>
                    <a:pt x="3" y="10"/>
                    <a:pt x="12" y="7"/>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11"/>
            <p:cNvSpPr/>
            <p:nvPr/>
          </p:nvSpPr>
          <p:spPr>
            <a:xfrm>
              <a:off x="4500850" y="2076875"/>
              <a:ext cx="25" cy="325"/>
            </a:xfrm>
            <a:custGeom>
              <a:rect b="b" l="l" r="r" t="t"/>
              <a:pathLst>
                <a:path extrusionOk="0" h="13" w="1">
                  <a:moveTo>
                    <a:pt x="0" y="12"/>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11"/>
            <p:cNvSpPr/>
            <p:nvPr/>
          </p:nvSpPr>
          <p:spPr>
            <a:xfrm>
              <a:off x="4466625" y="2078650"/>
              <a:ext cx="1500" cy="1225"/>
            </a:xfrm>
            <a:custGeom>
              <a:rect b="b" l="l" r="r" t="t"/>
              <a:pathLst>
                <a:path extrusionOk="0" h="49" w="60">
                  <a:moveTo>
                    <a:pt x="36" y="1"/>
                  </a:moveTo>
                  <a:lnTo>
                    <a:pt x="36" y="1"/>
                  </a:lnTo>
                  <a:cubicBezTo>
                    <a:pt x="0" y="25"/>
                    <a:pt x="0" y="48"/>
                    <a:pt x="24" y="48"/>
                  </a:cubicBezTo>
                  <a:cubicBezTo>
                    <a:pt x="60" y="25"/>
                    <a:pt x="36" y="25"/>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11"/>
            <p:cNvSpPr/>
            <p:nvPr/>
          </p:nvSpPr>
          <p:spPr>
            <a:xfrm>
              <a:off x="4486275" y="2082525"/>
              <a:ext cx="1800" cy="1825"/>
            </a:xfrm>
            <a:custGeom>
              <a:rect b="b" l="l" r="r" t="t"/>
              <a:pathLst>
                <a:path extrusionOk="0" h="73" w="72">
                  <a:moveTo>
                    <a:pt x="60" y="13"/>
                  </a:moveTo>
                  <a:cubicBezTo>
                    <a:pt x="71" y="1"/>
                    <a:pt x="0" y="72"/>
                    <a:pt x="60" y="13"/>
                  </a:cubicBezTo>
                  <a:cubicBezTo>
                    <a:pt x="60" y="13"/>
                    <a:pt x="48" y="24"/>
                    <a:pt x="6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11"/>
            <p:cNvSpPr/>
            <p:nvPr/>
          </p:nvSpPr>
          <p:spPr>
            <a:xfrm>
              <a:off x="4508300" y="2070025"/>
              <a:ext cx="600" cy="925"/>
            </a:xfrm>
            <a:custGeom>
              <a:rect b="b" l="l" r="r" t="t"/>
              <a:pathLst>
                <a:path extrusionOk="0" h="37" w="24">
                  <a:moveTo>
                    <a:pt x="0" y="1"/>
                  </a:moveTo>
                  <a:lnTo>
                    <a:pt x="0" y="1"/>
                  </a:lnTo>
                  <a:cubicBezTo>
                    <a:pt x="0" y="12"/>
                    <a:pt x="12" y="24"/>
                    <a:pt x="24" y="36"/>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11"/>
            <p:cNvSpPr/>
            <p:nvPr/>
          </p:nvSpPr>
          <p:spPr>
            <a:xfrm>
              <a:off x="4456500" y="2064300"/>
              <a:ext cx="725" cy="1275"/>
            </a:xfrm>
            <a:custGeom>
              <a:rect b="b" l="l" r="r" t="t"/>
              <a:pathLst>
                <a:path extrusionOk="0" h="51" w="29">
                  <a:moveTo>
                    <a:pt x="21" y="0"/>
                  </a:moveTo>
                  <a:cubicBezTo>
                    <a:pt x="19" y="0"/>
                    <a:pt x="17" y="1"/>
                    <a:pt x="12" y="3"/>
                  </a:cubicBezTo>
                  <a:cubicBezTo>
                    <a:pt x="0" y="27"/>
                    <a:pt x="0" y="39"/>
                    <a:pt x="0" y="51"/>
                  </a:cubicBezTo>
                  <a:cubicBezTo>
                    <a:pt x="10" y="22"/>
                    <a:pt x="28"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11"/>
            <p:cNvSpPr/>
            <p:nvPr/>
          </p:nvSpPr>
          <p:spPr>
            <a:xfrm>
              <a:off x="4455900" y="2065650"/>
              <a:ext cx="1525" cy="825"/>
            </a:xfrm>
            <a:custGeom>
              <a:rect b="b" l="l" r="r" t="t"/>
              <a:pathLst>
                <a:path extrusionOk="0" h="33" w="61">
                  <a:moveTo>
                    <a:pt x="48" y="1"/>
                  </a:moveTo>
                  <a:cubicBezTo>
                    <a:pt x="32" y="1"/>
                    <a:pt x="1" y="33"/>
                    <a:pt x="48" y="33"/>
                  </a:cubicBezTo>
                  <a:cubicBezTo>
                    <a:pt x="60" y="9"/>
                    <a:pt x="56"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11"/>
            <p:cNvSpPr/>
            <p:nvPr/>
          </p:nvSpPr>
          <p:spPr>
            <a:xfrm>
              <a:off x="4463350" y="2065275"/>
              <a:ext cx="25" cy="300"/>
            </a:xfrm>
            <a:custGeom>
              <a:rect b="b" l="l" r="r" t="t"/>
              <a:pathLst>
                <a:path extrusionOk="0" h="12" w="1">
                  <a:moveTo>
                    <a:pt x="0" y="12"/>
                  </a:moveTo>
                  <a:lnTo>
                    <a:pt x="0" y="12"/>
                  </a:ln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11"/>
            <p:cNvSpPr/>
            <p:nvPr/>
          </p:nvSpPr>
          <p:spPr>
            <a:xfrm>
              <a:off x="4452325" y="2057225"/>
              <a:ext cx="325" cy="325"/>
            </a:xfrm>
            <a:custGeom>
              <a:rect b="b" l="l" r="r" t="t"/>
              <a:pathLst>
                <a:path extrusionOk="0" h="13" w="13">
                  <a:moveTo>
                    <a:pt x="13" y="1"/>
                  </a:moveTo>
                  <a:cubicBezTo>
                    <a:pt x="1" y="1"/>
                    <a:pt x="1" y="1"/>
                    <a:pt x="13" y="13"/>
                  </a:cubicBezTo>
                  <a:cubicBezTo>
                    <a:pt x="13" y="13"/>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11"/>
            <p:cNvSpPr/>
            <p:nvPr/>
          </p:nvSpPr>
          <p:spPr>
            <a:xfrm>
              <a:off x="4452625" y="2057825"/>
              <a:ext cx="425" cy="300"/>
            </a:xfrm>
            <a:custGeom>
              <a:rect b="b" l="l" r="r" t="t"/>
              <a:pathLst>
                <a:path extrusionOk="0" h="12" w="17">
                  <a:moveTo>
                    <a:pt x="1" y="0"/>
                  </a:moveTo>
                  <a:cubicBezTo>
                    <a:pt x="9" y="8"/>
                    <a:pt x="13" y="11"/>
                    <a:pt x="14" y="11"/>
                  </a:cubicBezTo>
                  <a:cubicBezTo>
                    <a:pt x="16" y="11"/>
                    <a:pt x="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11"/>
            <p:cNvSpPr/>
            <p:nvPr/>
          </p:nvSpPr>
          <p:spPr>
            <a:xfrm>
              <a:off x="4520800" y="2060500"/>
              <a:ext cx="25" cy="325"/>
            </a:xfrm>
            <a:custGeom>
              <a:rect b="b" l="l" r="r" t="t"/>
              <a:pathLst>
                <a:path extrusionOk="0" h="13" w="1">
                  <a:moveTo>
                    <a:pt x="0" y="12"/>
                  </a:moveTo>
                  <a:lnTo>
                    <a:pt x="0" y="12"/>
                  </a:lnTo>
                  <a:cubicBezTo>
                    <a:pt x="0" y="1"/>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11"/>
            <p:cNvSpPr/>
            <p:nvPr/>
          </p:nvSpPr>
          <p:spPr>
            <a:xfrm>
              <a:off x="4477925" y="2075075"/>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11"/>
            <p:cNvSpPr/>
            <p:nvPr/>
          </p:nvSpPr>
          <p:spPr>
            <a:xfrm>
              <a:off x="4476750" y="2074800"/>
              <a:ext cx="2400" cy="2700"/>
            </a:xfrm>
            <a:custGeom>
              <a:rect b="b" l="l" r="r" t="t"/>
              <a:pathLst>
                <a:path extrusionOk="0" h="108" w="96">
                  <a:moveTo>
                    <a:pt x="95" y="0"/>
                  </a:moveTo>
                  <a:cubicBezTo>
                    <a:pt x="48" y="36"/>
                    <a:pt x="24" y="24"/>
                    <a:pt x="0" y="107"/>
                  </a:cubicBezTo>
                  <a:cubicBezTo>
                    <a:pt x="36" y="72"/>
                    <a:pt x="60" y="36"/>
                    <a:pt x="9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11"/>
            <p:cNvSpPr/>
            <p:nvPr/>
          </p:nvSpPr>
          <p:spPr>
            <a:xfrm>
              <a:off x="4451425" y="2030725"/>
              <a:ext cx="83950" cy="57775"/>
            </a:xfrm>
            <a:custGeom>
              <a:rect b="b" l="l" r="r" t="t"/>
              <a:pathLst>
                <a:path extrusionOk="0" h="2311" w="3358">
                  <a:moveTo>
                    <a:pt x="3041" y="341"/>
                  </a:moveTo>
                  <a:cubicBezTo>
                    <a:pt x="3046" y="341"/>
                    <a:pt x="3052" y="343"/>
                    <a:pt x="3061" y="346"/>
                  </a:cubicBezTo>
                  <a:cubicBezTo>
                    <a:pt x="3042" y="349"/>
                    <a:pt x="3031" y="356"/>
                    <a:pt x="3023" y="365"/>
                  </a:cubicBezTo>
                  <a:lnTo>
                    <a:pt x="3023" y="365"/>
                  </a:lnTo>
                  <a:cubicBezTo>
                    <a:pt x="3027" y="355"/>
                    <a:pt x="3026" y="341"/>
                    <a:pt x="3041" y="341"/>
                  </a:cubicBezTo>
                  <a:close/>
                  <a:moveTo>
                    <a:pt x="328" y="1123"/>
                  </a:moveTo>
                  <a:cubicBezTo>
                    <a:pt x="327" y="1123"/>
                    <a:pt x="327" y="1123"/>
                    <a:pt x="326" y="1123"/>
                  </a:cubicBezTo>
                  <a:lnTo>
                    <a:pt x="326" y="1123"/>
                  </a:lnTo>
                  <a:cubicBezTo>
                    <a:pt x="327" y="1141"/>
                    <a:pt x="326" y="1156"/>
                    <a:pt x="324" y="1164"/>
                  </a:cubicBezTo>
                  <a:lnTo>
                    <a:pt x="324" y="1164"/>
                  </a:lnTo>
                  <a:cubicBezTo>
                    <a:pt x="337" y="1133"/>
                    <a:pt x="336" y="1123"/>
                    <a:pt x="328" y="1123"/>
                  </a:cubicBezTo>
                  <a:close/>
                  <a:moveTo>
                    <a:pt x="324" y="1164"/>
                  </a:moveTo>
                  <a:cubicBezTo>
                    <a:pt x="324" y="1165"/>
                    <a:pt x="323" y="1166"/>
                    <a:pt x="322" y="1168"/>
                  </a:cubicBezTo>
                  <a:cubicBezTo>
                    <a:pt x="323" y="1167"/>
                    <a:pt x="324" y="1166"/>
                    <a:pt x="324" y="1164"/>
                  </a:cubicBezTo>
                  <a:close/>
                  <a:moveTo>
                    <a:pt x="294" y="1145"/>
                  </a:moveTo>
                  <a:cubicBezTo>
                    <a:pt x="283" y="1157"/>
                    <a:pt x="276" y="1169"/>
                    <a:pt x="283" y="1169"/>
                  </a:cubicBezTo>
                  <a:cubicBezTo>
                    <a:pt x="284" y="1169"/>
                    <a:pt x="285" y="1168"/>
                    <a:pt x="287" y="1168"/>
                  </a:cubicBezTo>
                  <a:cubicBezTo>
                    <a:pt x="290" y="1160"/>
                    <a:pt x="293" y="1153"/>
                    <a:pt x="294" y="1145"/>
                  </a:cubicBezTo>
                  <a:close/>
                  <a:moveTo>
                    <a:pt x="2758" y="1205"/>
                  </a:moveTo>
                  <a:lnTo>
                    <a:pt x="2758" y="1205"/>
                  </a:lnTo>
                  <a:cubicBezTo>
                    <a:pt x="2757" y="1205"/>
                    <a:pt x="2759" y="1209"/>
                    <a:pt x="2768" y="1219"/>
                  </a:cubicBezTo>
                  <a:lnTo>
                    <a:pt x="2768" y="1219"/>
                  </a:lnTo>
                  <a:cubicBezTo>
                    <a:pt x="2764" y="1212"/>
                    <a:pt x="2758" y="1205"/>
                    <a:pt x="2758" y="1205"/>
                  </a:cubicBezTo>
                  <a:close/>
                  <a:moveTo>
                    <a:pt x="3052" y="1234"/>
                  </a:moveTo>
                  <a:cubicBezTo>
                    <a:pt x="3056" y="1234"/>
                    <a:pt x="3061" y="1239"/>
                    <a:pt x="3061" y="1239"/>
                  </a:cubicBezTo>
                  <a:lnTo>
                    <a:pt x="3049" y="1239"/>
                  </a:lnTo>
                  <a:cubicBezTo>
                    <a:pt x="3049" y="1235"/>
                    <a:pt x="3050" y="1234"/>
                    <a:pt x="3052" y="1234"/>
                  </a:cubicBezTo>
                  <a:close/>
                  <a:moveTo>
                    <a:pt x="2686" y="1233"/>
                  </a:moveTo>
                  <a:cubicBezTo>
                    <a:pt x="2681" y="1233"/>
                    <a:pt x="2680" y="1237"/>
                    <a:pt x="2697" y="1244"/>
                  </a:cubicBezTo>
                  <a:lnTo>
                    <a:pt x="2697" y="1244"/>
                  </a:lnTo>
                  <a:cubicBezTo>
                    <a:pt x="2699" y="1237"/>
                    <a:pt x="2690" y="1233"/>
                    <a:pt x="2686" y="1233"/>
                  </a:cubicBezTo>
                  <a:close/>
                  <a:moveTo>
                    <a:pt x="430" y="1192"/>
                  </a:moveTo>
                  <a:cubicBezTo>
                    <a:pt x="410" y="1221"/>
                    <a:pt x="415" y="1242"/>
                    <a:pt x="443" y="1242"/>
                  </a:cubicBezTo>
                  <a:cubicBezTo>
                    <a:pt x="444" y="1242"/>
                    <a:pt x="444" y="1242"/>
                    <a:pt x="445" y="1242"/>
                  </a:cubicBezTo>
                  <a:lnTo>
                    <a:pt x="445" y="1242"/>
                  </a:lnTo>
                  <a:cubicBezTo>
                    <a:pt x="445" y="1243"/>
                    <a:pt x="446" y="1245"/>
                    <a:pt x="447" y="1246"/>
                  </a:cubicBezTo>
                  <a:lnTo>
                    <a:pt x="447" y="1246"/>
                  </a:lnTo>
                  <a:cubicBezTo>
                    <a:pt x="454" y="1244"/>
                    <a:pt x="460" y="1242"/>
                    <a:pt x="465" y="1239"/>
                  </a:cubicBezTo>
                  <a:lnTo>
                    <a:pt x="465" y="1239"/>
                  </a:lnTo>
                  <a:cubicBezTo>
                    <a:pt x="457" y="1241"/>
                    <a:pt x="451" y="1242"/>
                    <a:pt x="445" y="1242"/>
                  </a:cubicBezTo>
                  <a:lnTo>
                    <a:pt x="445" y="1242"/>
                  </a:lnTo>
                  <a:cubicBezTo>
                    <a:pt x="444" y="1241"/>
                    <a:pt x="443" y="1239"/>
                    <a:pt x="442" y="1239"/>
                  </a:cubicBezTo>
                  <a:lnTo>
                    <a:pt x="442" y="1239"/>
                  </a:lnTo>
                  <a:cubicBezTo>
                    <a:pt x="466" y="1227"/>
                    <a:pt x="489" y="1215"/>
                    <a:pt x="501" y="1203"/>
                  </a:cubicBezTo>
                  <a:lnTo>
                    <a:pt x="501" y="1203"/>
                  </a:lnTo>
                  <a:cubicBezTo>
                    <a:pt x="491" y="1208"/>
                    <a:pt x="481" y="1211"/>
                    <a:pt x="471" y="1211"/>
                  </a:cubicBezTo>
                  <a:cubicBezTo>
                    <a:pt x="457" y="1211"/>
                    <a:pt x="444" y="1206"/>
                    <a:pt x="430" y="1192"/>
                  </a:cubicBezTo>
                  <a:close/>
                  <a:moveTo>
                    <a:pt x="727" y="1418"/>
                  </a:moveTo>
                  <a:cubicBezTo>
                    <a:pt x="719" y="1424"/>
                    <a:pt x="714" y="1431"/>
                    <a:pt x="712" y="1437"/>
                  </a:cubicBezTo>
                  <a:lnTo>
                    <a:pt x="712" y="1437"/>
                  </a:lnTo>
                  <a:cubicBezTo>
                    <a:pt x="717" y="1430"/>
                    <a:pt x="722" y="1424"/>
                    <a:pt x="727" y="1418"/>
                  </a:cubicBezTo>
                  <a:close/>
                  <a:moveTo>
                    <a:pt x="2180" y="1692"/>
                  </a:moveTo>
                  <a:lnTo>
                    <a:pt x="2180" y="1692"/>
                  </a:lnTo>
                  <a:cubicBezTo>
                    <a:pt x="2180" y="1697"/>
                    <a:pt x="2181" y="1702"/>
                    <a:pt x="2183" y="1707"/>
                  </a:cubicBezTo>
                  <a:lnTo>
                    <a:pt x="2183" y="1707"/>
                  </a:lnTo>
                  <a:cubicBezTo>
                    <a:pt x="2182" y="1702"/>
                    <a:pt x="2181" y="1697"/>
                    <a:pt x="2180" y="1692"/>
                  </a:cubicBezTo>
                  <a:close/>
                  <a:moveTo>
                    <a:pt x="1763" y="1835"/>
                  </a:moveTo>
                  <a:cubicBezTo>
                    <a:pt x="1766" y="1845"/>
                    <a:pt x="1769" y="1853"/>
                    <a:pt x="1772" y="1861"/>
                  </a:cubicBezTo>
                  <a:lnTo>
                    <a:pt x="1772" y="1861"/>
                  </a:lnTo>
                  <a:cubicBezTo>
                    <a:pt x="1782" y="1846"/>
                    <a:pt x="1782" y="1835"/>
                    <a:pt x="1763" y="1835"/>
                  </a:cubicBezTo>
                  <a:close/>
                  <a:moveTo>
                    <a:pt x="1966" y="1894"/>
                  </a:moveTo>
                  <a:cubicBezTo>
                    <a:pt x="1966" y="1894"/>
                    <a:pt x="1966" y="1894"/>
                    <a:pt x="1966" y="1894"/>
                  </a:cubicBezTo>
                  <a:cubicBezTo>
                    <a:pt x="1966" y="1894"/>
                    <a:pt x="1966" y="1894"/>
                    <a:pt x="1966" y="1894"/>
                  </a:cubicBezTo>
                  <a:close/>
                  <a:moveTo>
                    <a:pt x="1900" y="1867"/>
                  </a:moveTo>
                  <a:cubicBezTo>
                    <a:pt x="1902" y="1867"/>
                    <a:pt x="1904" y="1868"/>
                    <a:pt x="1906" y="1870"/>
                  </a:cubicBezTo>
                  <a:cubicBezTo>
                    <a:pt x="1913" y="1897"/>
                    <a:pt x="1912" y="1905"/>
                    <a:pt x="1908" y="1905"/>
                  </a:cubicBezTo>
                  <a:cubicBezTo>
                    <a:pt x="1905" y="1905"/>
                    <a:pt x="1899" y="1899"/>
                    <a:pt x="1894" y="1894"/>
                  </a:cubicBezTo>
                  <a:cubicBezTo>
                    <a:pt x="1894" y="1884"/>
                    <a:pt x="1894" y="1867"/>
                    <a:pt x="1900" y="1867"/>
                  </a:cubicBezTo>
                  <a:close/>
                  <a:moveTo>
                    <a:pt x="641" y="1889"/>
                  </a:moveTo>
                  <a:lnTo>
                    <a:pt x="641" y="1889"/>
                  </a:lnTo>
                  <a:cubicBezTo>
                    <a:pt x="638" y="1890"/>
                    <a:pt x="639" y="1896"/>
                    <a:pt x="644" y="1906"/>
                  </a:cubicBezTo>
                  <a:cubicBezTo>
                    <a:pt x="643" y="1900"/>
                    <a:pt x="642" y="1894"/>
                    <a:pt x="641" y="1889"/>
                  </a:cubicBezTo>
                  <a:close/>
                  <a:moveTo>
                    <a:pt x="1420" y="1996"/>
                  </a:moveTo>
                  <a:cubicBezTo>
                    <a:pt x="1424" y="1996"/>
                    <a:pt x="1430" y="2005"/>
                    <a:pt x="1430" y="2013"/>
                  </a:cubicBezTo>
                  <a:cubicBezTo>
                    <a:pt x="1430" y="2013"/>
                    <a:pt x="1418" y="2013"/>
                    <a:pt x="1418" y="2001"/>
                  </a:cubicBezTo>
                  <a:cubicBezTo>
                    <a:pt x="1418" y="1998"/>
                    <a:pt x="1419" y="1996"/>
                    <a:pt x="1420" y="1996"/>
                  </a:cubicBezTo>
                  <a:close/>
                  <a:moveTo>
                    <a:pt x="3287" y="1"/>
                  </a:moveTo>
                  <a:cubicBezTo>
                    <a:pt x="3025" y="144"/>
                    <a:pt x="3109" y="60"/>
                    <a:pt x="2978" y="346"/>
                  </a:cubicBezTo>
                  <a:cubicBezTo>
                    <a:pt x="2987" y="346"/>
                    <a:pt x="3000" y="344"/>
                    <a:pt x="3009" y="344"/>
                  </a:cubicBezTo>
                  <a:cubicBezTo>
                    <a:pt x="3022" y="344"/>
                    <a:pt x="3025" y="349"/>
                    <a:pt x="2989" y="370"/>
                  </a:cubicBezTo>
                  <a:cubicBezTo>
                    <a:pt x="2998" y="374"/>
                    <a:pt x="3005" y="375"/>
                    <a:pt x="3009" y="375"/>
                  </a:cubicBezTo>
                  <a:cubicBezTo>
                    <a:pt x="3013" y="375"/>
                    <a:pt x="3016" y="374"/>
                    <a:pt x="3018" y="373"/>
                  </a:cubicBezTo>
                  <a:lnTo>
                    <a:pt x="3018" y="373"/>
                  </a:lnTo>
                  <a:cubicBezTo>
                    <a:pt x="3000" y="405"/>
                    <a:pt x="3013" y="453"/>
                    <a:pt x="2954" y="453"/>
                  </a:cubicBezTo>
                  <a:cubicBezTo>
                    <a:pt x="2954" y="465"/>
                    <a:pt x="2989" y="489"/>
                    <a:pt x="3001" y="489"/>
                  </a:cubicBezTo>
                  <a:cubicBezTo>
                    <a:pt x="2980" y="505"/>
                    <a:pt x="2966" y="512"/>
                    <a:pt x="2955" y="512"/>
                  </a:cubicBezTo>
                  <a:cubicBezTo>
                    <a:pt x="2943" y="512"/>
                    <a:pt x="2936" y="502"/>
                    <a:pt x="2930" y="489"/>
                  </a:cubicBezTo>
                  <a:lnTo>
                    <a:pt x="2930" y="489"/>
                  </a:lnTo>
                  <a:cubicBezTo>
                    <a:pt x="2882" y="501"/>
                    <a:pt x="2966" y="787"/>
                    <a:pt x="2930" y="858"/>
                  </a:cubicBezTo>
                  <a:cubicBezTo>
                    <a:pt x="2906" y="858"/>
                    <a:pt x="2882" y="846"/>
                    <a:pt x="2858" y="846"/>
                  </a:cubicBezTo>
                  <a:cubicBezTo>
                    <a:pt x="2870" y="882"/>
                    <a:pt x="2894" y="918"/>
                    <a:pt x="2930" y="930"/>
                  </a:cubicBezTo>
                  <a:cubicBezTo>
                    <a:pt x="2922" y="928"/>
                    <a:pt x="2915" y="927"/>
                    <a:pt x="2910" y="927"/>
                  </a:cubicBezTo>
                  <a:cubicBezTo>
                    <a:pt x="2895" y="927"/>
                    <a:pt x="2891" y="934"/>
                    <a:pt x="2897" y="947"/>
                  </a:cubicBezTo>
                  <a:lnTo>
                    <a:pt x="2897" y="947"/>
                  </a:lnTo>
                  <a:cubicBezTo>
                    <a:pt x="2895" y="946"/>
                    <a:pt x="2893" y="946"/>
                    <a:pt x="2892" y="946"/>
                  </a:cubicBezTo>
                  <a:cubicBezTo>
                    <a:pt x="2859" y="946"/>
                    <a:pt x="2826" y="1023"/>
                    <a:pt x="2794" y="1025"/>
                  </a:cubicBezTo>
                  <a:lnTo>
                    <a:pt x="2794" y="1025"/>
                  </a:lnTo>
                  <a:cubicBezTo>
                    <a:pt x="2789" y="1025"/>
                    <a:pt x="2787" y="1025"/>
                    <a:pt x="2787" y="1025"/>
                  </a:cubicBezTo>
                  <a:lnTo>
                    <a:pt x="2787" y="1025"/>
                  </a:lnTo>
                  <a:cubicBezTo>
                    <a:pt x="2789" y="1025"/>
                    <a:pt x="2790" y="1026"/>
                    <a:pt x="2792" y="1026"/>
                  </a:cubicBezTo>
                  <a:cubicBezTo>
                    <a:pt x="2793" y="1026"/>
                    <a:pt x="2793" y="1025"/>
                    <a:pt x="2794" y="1025"/>
                  </a:cubicBezTo>
                  <a:lnTo>
                    <a:pt x="2794" y="1025"/>
                  </a:lnTo>
                  <a:cubicBezTo>
                    <a:pt x="2824" y="1028"/>
                    <a:pt x="2948" y="1043"/>
                    <a:pt x="2906" y="1084"/>
                  </a:cubicBezTo>
                  <a:cubicBezTo>
                    <a:pt x="2908" y="1081"/>
                    <a:pt x="2906" y="1079"/>
                    <a:pt x="2901" y="1079"/>
                  </a:cubicBezTo>
                  <a:cubicBezTo>
                    <a:pt x="2880" y="1079"/>
                    <a:pt x="2807" y="1107"/>
                    <a:pt x="2782" y="1107"/>
                  </a:cubicBezTo>
                  <a:cubicBezTo>
                    <a:pt x="2773" y="1107"/>
                    <a:pt x="2770" y="1104"/>
                    <a:pt x="2775" y="1096"/>
                  </a:cubicBezTo>
                  <a:cubicBezTo>
                    <a:pt x="2728" y="1096"/>
                    <a:pt x="2763" y="1180"/>
                    <a:pt x="2787" y="1192"/>
                  </a:cubicBezTo>
                  <a:cubicBezTo>
                    <a:pt x="2787" y="1180"/>
                    <a:pt x="2787" y="1168"/>
                    <a:pt x="2787" y="1144"/>
                  </a:cubicBezTo>
                  <a:cubicBezTo>
                    <a:pt x="2823" y="1180"/>
                    <a:pt x="2823" y="1215"/>
                    <a:pt x="2799" y="1251"/>
                  </a:cubicBezTo>
                  <a:cubicBezTo>
                    <a:pt x="2784" y="1236"/>
                    <a:pt x="2774" y="1226"/>
                    <a:pt x="2768" y="1219"/>
                  </a:cubicBezTo>
                  <a:lnTo>
                    <a:pt x="2768" y="1219"/>
                  </a:lnTo>
                  <a:cubicBezTo>
                    <a:pt x="2773" y="1228"/>
                    <a:pt x="2773" y="1239"/>
                    <a:pt x="2751" y="1239"/>
                  </a:cubicBezTo>
                  <a:cubicBezTo>
                    <a:pt x="2739" y="1203"/>
                    <a:pt x="2728" y="1180"/>
                    <a:pt x="2728" y="1144"/>
                  </a:cubicBezTo>
                  <a:cubicBezTo>
                    <a:pt x="2725" y="1143"/>
                    <a:pt x="2723" y="1143"/>
                    <a:pt x="2722" y="1143"/>
                  </a:cubicBezTo>
                  <a:cubicBezTo>
                    <a:pt x="2707" y="1143"/>
                    <a:pt x="2732" y="1178"/>
                    <a:pt x="2723" y="1178"/>
                  </a:cubicBezTo>
                  <a:cubicBezTo>
                    <a:pt x="2720" y="1178"/>
                    <a:pt x="2711" y="1172"/>
                    <a:pt x="2692" y="1156"/>
                  </a:cubicBezTo>
                  <a:lnTo>
                    <a:pt x="2692" y="1156"/>
                  </a:lnTo>
                  <a:cubicBezTo>
                    <a:pt x="2763" y="1215"/>
                    <a:pt x="2668" y="1192"/>
                    <a:pt x="2716" y="1251"/>
                  </a:cubicBezTo>
                  <a:cubicBezTo>
                    <a:pt x="2708" y="1248"/>
                    <a:pt x="2701" y="1246"/>
                    <a:pt x="2697" y="1244"/>
                  </a:cubicBezTo>
                  <a:lnTo>
                    <a:pt x="2697" y="1244"/>
                  </a:lnTo>
                  <a:cubicBezTo>
                    <a:pt x="2696" y="1246"/>
                    <a:pt x="2694" y="1248"/>
                    <a:pt x="2692" y="1251"/>
                  </a:cubicBezTo>
                  <a:cubicBezTo>
                    <a:pt x="2680" y="1239"/>
                    <a:pt x="2668" y="1227"/>
                    <a:pt x="2656" y="1215"/>
                  </a:cubicBezTo>
                  <a:lnTo>
                    <a:pt x="2656" y="1215"/>
                  </a:lnTo>
                  <a:cubicBezTo>
                    <a:pt x="2680" y="1263"/>
                    <a:pt x="2597" y="1239"/>
                    <a:pt x="2608" y="1263"/>
                  </a:cubicBezTo>
                  <a:cubicBezTo>
                    <a:pt x="2615" y="1260"/>
                    <a:pt x="2622" y="1258"/>
                    <a:pt x="2630" y="1258"/>
                  </a:cubicBezTo>
                  <a:cubicBezTo>
                    <a:pt x="2647" y="1258"/>
                    <a:pt x="2667" y="1267"/>
                    <a:pt x="2692" y="1275"/>
                  </a:cubicBezTo>
                  <a:cubicBezTo>
                    <a:pt x="2692" y="1299"/>
                    <a:pt x="2680" y="1305"/>
                    <a:pt x="2663" y="1305"/>
                  </a:cubicBezTo>
                  <a:cubicBezTo>
                    <a:pt x="2642" y="1305"/>
                    <a:pt x="2614" y="1295"/>
                    <a:pt x="2591" y="1295"/>
                  </a:cubicBezTo>
                  <a:cubicBezTo>
                    <a:pt x="2578" y="1295"/>
                    <a:pt x="2567" y="1299"/>
                    <a:pt x="2561" y="1311"/>
                  </a:cubicBezTo>
                  <a:cubicBezTo>
                    <a:pt x="2571" y="1306"/>
                    <a:pt x="2579" y="1303"/>
                    <a:pt x="2585" y="1303"/>
                  </a:cubicBezTo>
                  <a:cubicBezTo>
                    <a:pt x="2594" y="1303"/>
                    <a:pt x="2601" y="1309"/>
                    <a:pt x="2608" y="1323"/>
                  </a:cubicBezTo>
                  <a:cubicBezTo>
                    <a:pt x="2513" y="1358"/>
                    <a:pt x="2597" y="1346"/>
                    <a:pt x="2608" y="1430"/>
                  </a:cubicBezTo>
                  <a:cubicBezTo>
                    <a:pt x="2597" y="1418"/>
                    <a:pt x="2585" y="1406"/>
                    <a:pt x="2573" y="1406"/>
                  </a:cubicBezTo>
                  <a:cubicBezTo>
                    <a:pt x="2525" y="1418"/>
                    <a:pt x="2620" y="1465"/>
                    <a:pt x="2573" y="1477"/>
                  </a:cubicBezTo>
                  <a:cubicBezTo>
                    <a:pt x="2561" y="1465"/>
                    <a:pt x="2561" y="1442"/>
                    <a:pt x="2549" y="1430"/>
                  </a:cubicBezTo>
                  <a:cubicBezTo>
                    <a:pt x="2536" y="1436"/>
                    <a:pt x="2537" y="1446"/>
                    <a:pt x="2535" y="1446"/>
                  </a:cubicBezTo>
                  <a:cubicBezTo>
                    <a:pt x="2533" y="1446"/>
                    <a:pt x="2529" y="1439"/>
                    <a:pt x="2513" y="1418"/>
                  </a:cubicBezTo>
                  <a:lnTo>
                    <a:pt x="2513" y="1418"/>
                  </a:lnTo>
                  <a:cubicBezTo>
                    <a:pt x="2513" y="1418"/>
                    <a:pt x="2513" y="1510"/>
                    <a:pt x="2520" y="1533"/>
                  </a:cubicBezTo>
                  <a:lnTo>
                    <a:pt x="2520" y="1533"/>
                  </a:lnTo>
                  <a:cubicBezTo>
                    <a:pt x="2516" y="1530"/>
                    <a:pt x="2512" y="1528"/>
                    <a:pt x="2507" y="1528"/>
                  </a:cubicBezTo>
                  <a:cubicBezTo>
                    <a:pt x="2501" y="1528"/>
                    <a:pt x="2495" y="1531"/>
                    <a:pt x="2489" y="1537"/>
                  </a:cubicBezTo>
                  <a:cubicBezTo>
                    <a:pt x="2466" y="1501"/>
                    <a:pt x="2477" y="1501"/>
                    <a:pt x="2486" y="1501"/>
                  </a:cubicBezTo>
                  <a:cubicBezTo>
                    <a:pt x="2495" y="1501"/>
                    <a:pt x="2501" y="1501"/>
                    <a:pt x="2466" y="1465"/>
                  </a:cubicBezTo>
                  <a:cubicBezTo>
                    <a:pt x="2442" y="1477"/>
                    <a:pt x="2430" y="1477"/>
                    <a:pt x="2430" y="1501"/>
                  </a:cubicBezTo>
                  <a:cubicBezTo>
                    <a:pt x="2432" y="1500"/>
                    <a:pt x="2434" y="1500"/>
                    <a:pt x="2436" y="1500"/>
                  </a:cubicBezTo>
                  <a:cubicBezTo>
                    <a:pt x="2454" y="1500"/>
                    <a:pt x="2454" y="1551"/>
                    <a:pt x="2454" y="1573"/>
                  </a:cubicBezTo>
                  <a:cubicBezTo>
                    <a:pt x="2442" y="1561"/>
                    <a:pt x="2382" y="1584"/>
                    <a:pt x="2382" y="1501"/>
                  </a:cubicBezTo>
                  <a:cubicBezTo>
                    <a:pt x="2362" y="1542"/>
                    <a:pt x="2297" y="1654"/>
                    <a:pt x="2226" y="1654"/>
                  </a:cubicBezTo>
                  <a:cubicBezTo>
                    <a:pt x="2215" y="1654"/>
                    <a:pt x="2203" y="1651"/>
                    <a:pt x="2192" y="1644"/>
                  </a:cubicBezTo>
                  <a:lnTo>
                    <a:pt x="2192" y="1644"/>
                  </a:lnTo>
                  <a:cubicBezTo>
                    <a:pt x="2204" y="1668"/>
                    <a:pt x="2227" y="1704"/>
                    <a:pt x="2227" y="1739"/>
                  </a:cubicBezTo>
                  <a:cubicBezTo>
                    <a:pt x="2209" y="1739"/>
                    <a:pt x="2190" y="1725"/>
                    <a:pt x="2183" y="1707"/>
                  </a:cubicBezTo>
                  <a:lnTo>
                    <a:pt x="2183" y="1707"/>
                  </a:lnTo>
                  <a:cubicBezTo>
                    <a:pt x="2189" y="1744"/>
                    <a:pt x="2176" y="1763"/>
                    <a:pt x="2144" y="1763"/>
                  </a:cubicBezTo>
                  <a:cubicBezTo>
                    <a:pt x="2144" y="1751"/>
                    <a:pt x="2132" y="1668"/>
                    <a:pt x="2096" y="1644"/>
                  </a:cubicBezTo>
                  <a:lnTo>
                    <a:pt x="2096" y="1644"/>
                  </a:lnTo>
                  <a:cubicBezTo>
                    <a:pt x="2156" y="1739"/>
                    <a:pt x="2049" y="1704"/>
                    <a:pt x="2096" y="1799"/>
                  </a:cubicBezTo>
                  <a:cubicBezTo>
                    <a:pt x="2073" y="1787"/>
                    <a:pt x="2061" y="1787"/>
                    <a:pt x="2073" y="1775"/>
                  </a:cubicBezTo>
                  <a:cubicBezTo>
                    <a:pt x="2068" y="1770"/>
                    <a:pt x="2064" y="1768"/>
                    <a:pt x="2062" y="1768"/>
                  </a:cubicBezTo>
                  <a:cubicBezTo>
                    <a:pt x="2049" y="1768"/>
                    <a:pt x="2081" y="1848"/>
                    <a:pt x="2061" y="1858"/>
                  </a:cubicBezTo>
                  <a:cubicBezTo>
                    <a:pt x="2037" y="1854"/>
                    <a:pt x="2020" y="1847"/>
                    <a:pt x="2008" y="1847"/>
                  </a:cubicBezTo>
                  <a:cubicBezTo>
                    <a:pt x="1990" y="1847"/>
                    <a:pt x="1980" y="1861"/>
                    <a:pt x="1966" y="1918"/>
                  </a:cubicBezTo>
                  <a:cubicBezTo>
                    <a:pt x="1966" y="1918"/>
                    <a:pt x="1966" y="1906"/>
                    <a:pt x="1966" y="1894"/>
                  </a:cubicBezTo>
                  <a:cubicBezTo>
                    <a:pt x="1966" y="1906"/>
                    <a:pt x="1954" y="1918"/>
                    <a:pt x="1954" y="1930"/>
                  </a:cubicBezTo>
                  <a:cubicBezTo>
                    <a:pt x="1954" y="1930"/>
                    <a:pt x="1954" y="1831"/>
                    <a:pt x="1936" y="1831"/>
                  </a:cubicBezTo>
                  <a:cubicBezTo>
                    <a:pt x="1934" y="1831"/>
                    <a:pt x="1932" y="1832"/>
                    <a:pt x="1930" y="1835"/>
                  </a:cubicBezTo>
                  <a:cubicBezTo>
                    <a:pt x="1930" y="1852"/>
                    <a:pt x="1923" y="1863"/>
                    <a:pt x="1911" y="1863"/>
                  </a:cubicBezTo>
                  <a:cubicBezTo>
                    <a:pt x="1906" y="1863"/>
                    <a:pt x="1900" y="1862"/>
                    <a:pt x="1894" y="1858"/>
                  </a:cubicBezTo>
                  <a:cubicBezTo>
                    <a:pt x="1882" y="1835"/>
                    <a:pt x="1870" y="1811"/>
                    <a:pt x="1835" y="1775"/>
                  </a:cubicBezTo>
                  <a:lnTo>
                    <a:pt x="1835" y="1775"/>
                  </a:lnTo>
                  <a:cubicBezTo>
                    <a:pt x="1870" y="1846"/>
                    <a:pt x="1882" y="1846"/>
                    <a:pt x="1858" y="1906"/>
                  </a:cubicBezTo>
                  <a:cubicBezTo>
                    <a:pt x="1858" y="1894"/>
                    <a:pt x="1835" y="1858"/>
                    <a:pt x="1823" y="1835"/>
                  </a:cubicBezTo>
                  <a:cubicBezTo>
                    <a:pt x="1802" y="1862"/>
                    <a:pt x="1797" y="1895"/>
                    <a:pt x="1790" y="1895"/>
                  </a:cubicBezTo>
                  <a:cubicBezTo>
                    <a:pt x="1786" y="1895"/>
                    <a:pt x="1781" y="1885"/>
                    <a:pt x="1772" y="1861"/>
                  </a:cubicBezTo>
                  <a:lnTo>
                    <a:pt x="1772" y="1861"/>
                  </a:lnTo>
                  <a:cubicBezTo>
                    <a:pt x="1752" y="1892"/>
                    <a:pt x="1692" y="1942"/>
                    <a:pt x="1692" y="1942"/>
                  </a:cubicBezTo>
                  <a:cubicBezTo>
                    <a:pt x="1692" y="1930"/>
                    <a:pt x="1692" y="1918"/>
                    <a:pt x="1692" y="1894"/>
                  </a:cubicBezTo>
                  <a:cubicBezTo>
                    <a:pt x="1684" y="1938"/>
                    <a:pt x="1650" y="1982"/>
                    <a:pt x="1622" y="1982"/>
                  </a:cubicBezTo>
                  <a:cubicBezTo>
                    <a:pt x="1604" y="1982"/>
                    <a:pt x="1589" y="1964"/>
                    <a:pt x="1585" y="1918"/>
                  </a:cubicBezTo>
                  <a:cubicBezTo>
                    <a:pt x="1525" y="1977"/>
                    <a:pt x="1513" y="1954"/>
                    <a:pt x="1489" y="1965"/>
                  </a:cubicBezTo>
                  <a:cubicBezTo>
                    <a:pt x="1513" y="2025"/>
                    <a:pt x="1454" y="2120"/>
                    <a:pt x="1418" y="2156"/>
                  </a:cubicBezTo>
                  <a:cubicBezTo>
                    <a:pt x="1394" y="2073"/>
                    <a:pt x="1465" y="2073"/>
                    <a:pt x="1477" y="1977"/>
                  </a:cubicBezTo>
                  <a:lnTo>
                    <a:pt x="1477" y="1977"/>
                  </a:lnTo>
                  <a:cubicBezTo>
                    <a:pt x="1472" y="1988"/>
                    <a:pt x="1470" y="1991"/>
                    <a:pt x="1469" y="1991"/>
                  </a:cubicBezTo>
                  <a:cubicBezTo>
                    <a:pt x="1467" y="1991"/>
                    <a:pt x="1473" y="1969"/>
                    <a:pt x="1469" y="1969"/>
                  </a:cubicBezTo>
                  <a:lnTo>
                    <a:pt x="1469" y="1969"/>
                  </a:lnTo>
                  <a:cubicBezTo>
                    <a:pt x="1467" y="1969"/>
                    <a:pt x="1463" y="1974"/>
                    <a:pt x="1454" y="1989"/>
                  </a:cubicBezTo>
                  <a:cubicBezTo>
                    <a:pt x="1454" y="1965"/>
                    <a:pt x="1454" y="1942"/>
                    <a:pt x="1454" y="1930"/>
                  </a:cubicBezTo>
                  <a:cubicBezTo>
                    <a:pt x="1442" y="1930"/>
                    <a:pt x="1465" y="1930"/>
                    <a:pt x="1418" y="1906"/>
                  </a:cubicBezTo>
                  <a:cubicBezTo>
                    <a:pt x="1382" y="1965"/>
                    <a:pt x="1334" y="2013"/>
                    <a:pt x="1263" y="2037"/>
                  </a:cubicBezTo>
                  <a:cubicBezTo>
                    <a:pt x="1287" y="2001"/>
                    <a:pt x="1299" y="1965"/>
                    <a:pt x="1299" y="1918"/>
                  </a:cubicBezTo>
                  <a:cubicBezTo>
                    <a:pt x="1299" y="1940"/>
                    <a:pt x="1305" y="1948"/>
                    <a:pt x="1313" y="1948"/>
                  </a:cubicBezTo>
                  <a:cubicBezTo>
                    <a:pt x="1334" y="1948"/>
                    <a:pt x="1373" y="1893"/>
                    <a:pt x="1371" y="1893"/>
                  </a:cubicBezTo>
                  <a:lnTo>
                    <a:pt x="1371" y="1893"/>
                  </a:lnTo>
                  <a:cubicBezTo>
                    <a:pt x="1371" y="1893"/>
                    <a:pt x="1371" y="1893"/>
                    <a:pt x="1370" y="1894"/>
                  </a:cubicBezTo>
                  <a:cubicBezTo>
                    <a:pt x="1358" y="1906"/>
                    <a:pt x="1334" y="1918"/>
                    <a:pt x="1311" y="1930"/>
                  </a:cubicBezTo>
                  <a:cubicBezTo>
                    <a:pt x="1323" y="1906"/>
                    <a:pt x="1323" y="1894"/>
                    <a:pt x="1311" y="1870"/>
                  </a:cubicBezTo>
                  <a:cubicBezTo>
                    <a:pt x="1301" y="1910"/>
                    <a:pt x="1283" y="1933"/>
                    <a:pt x="1250" y="1933"/>
                  </a:cubicBezTo>
                  <a:cubicBezTo>
                    <a:pt x="1243" y="1933"/>
                    <a:pt x="1235" y="1932"/>
                    <a:pt x="1227" y="1930"/>
                  </a:cubicBezTo>
                  <a:cubicBezTo>
                    <a:pt x="1239" y="1906"/>
                    <a:pt x="1251" y="1894"/>
                    <a:pt x="1275" y="1894"/>
                  </a:cubicBezTo>
                  <a:cubicBezTo>
                    <a:pt x="1275" y="1885"/>
                    <a:pt x="1272" y="1882"/>
                    <a:pt x="1268" y="1882"/>
                  </a:cubicBezTo>
                  <a:cubicBezTo>
                    <a:pt x="1254" y="1882"/>
                    <a:pt x="1220" y="1925"/>
                    <a:pt x="1208" y="1925"/>
                  </a:cubicBezTo>
                  <a:cubicBezTo>
                    <a:pt x="1205" y="1925"/>
                    <a:pt x="1204" y="1923"/>
                    <a:pt x="1204" y="1918"/>
                  </a:cubicBezTo>
                  <a:cubicBezTo>
                    <a:pt x="1212" y="1918"/>
                    <a:pt x="1171" y="1837"/>
                    <a:pt x="1116" y="1837"/>
                  </a:cubicBezTo>
                  <a:cubicBezTo>
                    <a:pt x="1100" y="1837"/>
                    <a:pt x="1082" y="1844"/>
                    <a:pt x="1065" y="1863"/>
                  </a:cubicBezTo>
                  <a:lnTo>
                    <a:pt x="1065" y="1863"/>
                  </a:lnTo>
                  <a:cubicBezTo>
                    <a:pt x="1079" y="1841"/>
                    <a:pt x="1090" y="1817"/>
                    <a:pt x="1108" y="1799"/>
                  </a:cubicBezTo>
                  <a:lnTo>
                    <a:pt x="1108" y="1799"/>
                  </a:lnTo>
                  <a:cubicBezTo>
                    <a:pt x="1049" y="1858"/>
                    <a:pt x="989" y="1906"/>
                    <a:pt x="918" y="1965"/>
                  </a:cubicBezTo>
                  <a:cubicBezTo>
                    <a:pt x="942" y="1942"/>
                    <a:pt x="1061" y="1763"/>
                    <a:pt x="1061" y="1751"/>
                  </a:cubicBezTo>
                  <a:cubicBezTo>
                    <a:pt x="1054" y="1747"/>
                    <a:pt x="1049" y="1744"/>
                    <a:pt x="1044" y="1744"/>
                  </a:cubicBezTo>
                  <a:cubicBezTo>
                    <a:pt x="1013" y="1744"/>
                    <a:pt x="1010" y="1835"/>
                    <a:pt x="989" y="1835"/>
                  </a:cubicBezTo>
                  <a:cubicBezTo>
                    <a:pt x="989" y="1799"/>
                    <a:pt x="1001" y="1763"/>
                    <a:pt x="1001" y="1727"/>
                  </a:cubicBezTo>
                  <a:lnTo>
                    <a:pt x="1001" y="1727"/>
                  </a:lnTo>
                  <a:cubicBezTo>
                    <a:pt x="977" y="1763"/>
                    <a:pt x="953" y="1787"/>
                    <a:pt x="918" y="1811"/>
                  </a:cubicBezTo>
                  <a:cubicBezTo>
                    <a:pt x="942" y="1775"/>
                    <a:pt x="965" y="1751"/>
                    <a:pt x="989" y="1727"/>
                  </a:cubicBezTo>
                  <a:lnTo>
                    <a:pt x="989" y="1727"/>
                  </a:lnTo>
                  <a:cubicBezTo>
                    <a:pt x="965" y="1739"/>
                    <a:pt x="930" y="1763"/>
                    <a:pt x="906" y="1775"/>
                  </a:cubicBezTo>
                  <a:cubicBezTo>
                    <a:pt x="930" y="1751"/>
                    <a:pt x="953" y="1715"/>
                    <a:pt x="965" y="1692"/>
                  </a:cubicBezTo>
                  <a:cubicBezTo>
                    <a:pt x="953" y="1680"/>
                    <a:pt x="942" y="1680"/>
                    <a:pt x="930" y="1668"/>
                  </a:cubicBezTo>
                  <a:cubicBezTo>
                    <a:pt x="919" y="1668"/>
                    <a:pt x="833" y="1743"/>
                    <a:pt x="789" y="1743"/>
                  </a:cubicBezTo>
                  <a:cubicBezTo>
                    <a:pt x="784" y="1743"/>
                    <a:pt x="779" y="1742"/>
                    <a:pt x="775" y="1739"/>
                  </a:cubicBezTo>
                  <a:cubicBezTo>
                    <a:pt x="811" y="1704"/>
                    <a:pt x="846" y="1680"/>
                    <a:pt x="858" y="1632"/>
                  </a:cubicBezTo>
                  <a:lnTo>
                    <a:pt x="858" y="1632"/>
                  </a:lnTo>
                  <a:cubicBezTo>
                    <a:pt x="802" y="1677"/>
                    <a:pt x="704" y="1764"/>
                    <a:pt x="623" y="1764"/>
                  </a:cubicBezTo>
                  <a:cubicBezTo>
                    <a:pt x="618" y="1764"/>
                    <a:pt x="613" y="1764"/>
                    <a:pt x="608" y="1763"/>
                  </a:cubicBezTo>
                  <a:cubicBezTo>
                    <a:pt x="604" y="1755"/>
                    <a:pt x="602" y="1749"/>
                    <a:pt x="601" y="1746"/>
                  </a:cubicBezTo>
                  <a:lnTo>
                    <a:pt x="601" y="1746"/>
                  </a:lnTo>
                  <a:cubicBezTo>
                    <a:pt x="602" y="1746"/>
                    <a:pt x="603" y="1746"/>
                    <a:pt x="604" y="1746"/>
                  </a:cubicBezTo>
                  <a:cubicBezTo>
                    <a:pt x="609" y="1746"/>
                    <a:pt x="605" y="1741"/>
                    <a:pt x="603" y="1741"/>
                  </a:cubicBezTo>
                  <a:lnTo>
                    <a:pt x="603" y="1741"/>
                  </a:lnTo>
                  <a:cubicBezTo>
                    <a:pt x="601" y="1741"/>
                    <a:pt x="601" y="1742"/>
                    <a:pt x="601" y="1746"/>
                  </a:cubicBezTo>
                  <a:lnTo>
                    <a:pt x="601" y="1746"/>
                  </a:lnTo>
                  <a:cubicBezTo>
                    <a:pt x="598" y="1745"/>
                    <a:pt x="593" y="1743"/>
                    <a:pt x="584" y="1739"/>
                  </a:cubicBezTo>
                  <a:cubicBezTo>
                    <a:pt x="620" y="1715"/>
                    <a:pt x="894" y="1561"/>
                    <a:pt x="894" y="1549"/>
                  </a:cubicBezTo>
                  <a:cubicBezTo>
                    <a:pt x="882" y="1537"/>
                    <a:pt x="882" y="1525"/>
                    <a:pt x="870" y="1501"/>
                  </a:cubicBezTo>
                  <a:cubicBezTo>
                    <a:pt x="834" y="1525"/>
                    <a:pt x="799" y="1537"/>
                    <a:pt x="763" y="1549"/>
                  </a:cubicBezTo>
                  <a:lnTo>
                    <a:pt x="846" y="1549"/>
                  </a:lnTo>
                  <a:cubicBezTo>
                    <a:pt x="820" y="1584"/>
                    <a:pt x="781" y="1606"/>
                    <a:pt x="739" y="1606"/>
                  </a:cubicBezTo>
                  <a:cubicBezTo>
                    <a:pt x="723" y="1606"/>
                    <a:pt x="707" y="1603"/>
                    <a:pt x="692" y="1596"/>
                  </a:cubicBezTo>
                  <a:cubicBezTo>
                    <a:pt x="715" y="1573"/>
                    <a:pt x="751" y="1549"/>
                    <a:pt x="787" y="1525"/>
                  </a:cubicBezTo>
                  <a:lnTo>
                    <a:pt x="787" y="1525"/>
                  </a:lnTo>
                  <a:cubicBezTo>
                    <a:pt x="772" y="1531"/>
                    <a:pt x="763" y="1533"/>
                    <a:pt x="757" y="1533"/>
                  </a:cubicBezTo>
                  <a:cubicBezTo>
                    <a:pt x="739" y="1533"/>
                    <a:pt x="757" y="1510"/>
                    <a:pt x="775" y="1501"/>
                  </a:cubicBezTo>
                  <a:cubicBezTo>
                    <a:pt x="775" y="1501"/>
                    <a:pt x="695" y="1475"/>
                    <a:pt x="712" y="1437"/>
                  </a:cubicBezTo>
                  <a:lnTo>
                    <a:pt x="712" y="1437"/>
                  </a:lnTo>
                  <a:cubicBezTo>
                    <a:pt x="653" y="1505"/>
                    <a:pt x="576" y="1588"/>
                    <a:pt x="489" y="1620"/>
                  </a:cubicBezTo>
                  <a:cubicBezTo>
                    <a:pt x="513" y="1489"/>
                    <a:pt x="596" y="1513"/>
                    <a:pt x="668" y="1418"/>
                  </a:cubicBezTo>
                  <a:lnTo>
                    <a:pt x="668" y="1418"/>
                  </a:lnTo>
                  <a:cubicBezTo>
                    <a:pt x="639" y="1439"/>
                    <a:pt x="627" y="1447"/>
                    <a:pt x="623" y="1447"/>
                  </a:cubicBezTo>
                  <a:cubicBezTo>
                    <a:pt x="614" y="1447"/>
                    <a:pt x="652" y="1406"/>
                    <a:pt x="644" y="1406"/>
                  </a:cubicBezTo>
                  <a:cubicBezTo>
                    <a:pt x="634" y="1406"/>
                    <a:pt x="533" y="1421"/>
                    <a:pt x="475" y="1421"/>
                  </a:cubicBezTo>
                  <a:cubicBezTo>
                    <a:pt x="461" y="1421"/>
                    <a:pt x="449" y="1420"/>
                    <a:pt x="442" y="1418"/>
                  </a:cubicBezTo>
                  <a:cubicBezTo>
                    <a:pt x="501" y="1388"/>
                    <a:pt x="461" y="1276"/>
                    <a:pt x="447" y="1246"/>
                  </a:cubicBezTo>
                  <a:lnTo>
                    <a:pt x="447" y="1246"/>
                  </a:lnTo>
                  <a:cubicBezTo>
                    <a:pt x="432" y="1250"/>
                    <a:pt x="413" y="1251"/>
                    <a:pt x="393" y="1251"/>
                  </a:cubicBezTo>
                  <a:cubicBezTo>
                    <a:pt x="297" y="1251"/>
                    <a:pt x="161" y="1211"/>
                    <a:pt x="180" y="1156"/>
                  </a:cubicBezTo>
                  <a:cubicBezTo>
                    <a:pt x="215" y="1132"/>
                    <a:pt x="251" y="1108"/>
                    <a:pt x="287" y="1096"/>
                  </a:cubicBezTo>
                  <a:cubicBezTo>
                    <a:pt x="295" y="1113"/>
                    <a:pt x="297" y="1129"/>
                    <a:pt x="294" y="1145"/>
                  </a:cubicBezTo>
                  <a:lnTo>
                    <a:pt x="294" y="1145"/>
                  </a:lnTo>
                  <a:cubicBezTo>
                    <a:pt x="305" y="1135"/>
                    <a:pt x="318" y="1124"/>
                    <a:pt x="326" y="1123"/>
                  </a:cubicBezTo>
                  <a:lnTo>
                    <a:pt x="326" y="1123"/>
                  </a:lnTo>
                  <a:cubicBezTo>
                    <a:pt x="324" y="1069"/>
                    <a:pt x="310" y="987"/>
                    <a:pt x="277" y="987"/>
                  </a:cubicBezTo>
                  <a:cubicBezTo>
                    <a:pt x="269" y="987"/>
                    <a:pt x="261" y="991"/>
                    <a:pt x="251" y="1001"/>
                  </a:cubicBezTo>
                  <a:cubicBezTo>
                    <a:pt x="252" y="1000"/>
                    <a:pt x="253" y="1000"/>
                    <a:pt x="253" y="1000"/>
                  </a:cubicBezTo>
                  <a:lnTo>
                    <a:pt x="253" y="1000"/>
                  </a:lnTo>
                  <a:cubicBezTo>
                    <a:pt x="254" y="1000"/>
                    <a:pt x="201" y="1029"/>
                    <a:pt x="164" y="1029"/>
                  </a:cubicBezTo>
                  <a:cubicBezTo>
                    <a:pt x="140" y="1029"/>
                    <a:pt x="123" y="1017"/>
                    <a:pt x="132" y="977"/>
                  </a:cubicBezTo>
                  <a:cubicBezTo>
                    <a:pt x="152" y="967"/>
                    <a:pt x="157" y="959"/>
                    <a:pt x="158" y="956"/>
                  </a:cubicBezTo>
                  <a:lnTo>
                    <a:pt x="158" y="956"/>
                  </a:lnTo>
                  <a:cubicBezTo>
                    <a:pt x="158" y="959"/>
                    <a:pt x="160" y="966"/>
                    <a:pt x="168" y="977"/>
                  </a:cubicBezTo>
                  <a:cubicBezTo>
                    <a:pt x="168" y="969"/>
                    <a:pt x="164" y="962"/>
                    <a:pt x="159" y="956"/>
                  </a:cubicBezTo>
                  <a:lnTo>
                    <a:pt x="159" y="956"/>
                  </a:lnTo>
                  <a:cubicBezTo>
                    <a:pt x="159" y="955"/>
                    <a:pt x="159" y="955"/>
                    <a:pt x="159" y="955"/>
                  </a:cubicBezTo>
                  <a:lnTo>
                    <a:pt x="159" y="955"/>
                  </a:lnTo>
                  <a:cubicBezTo>
                    <a:pt x="159" y="955"/>
                    <a:pt x="158" y="955"/>
                    <a:pt x="158" y="955"/>
                  </a:cubicBezTo>
                  <a:lnTo>
                    <a:pt x="158" y="955"/>
                  </a:lnTo>
                  <a:cubicBezTo>
                    <a:pt x="141" y="936"/>
                    <a:pt x="102" y="924"/>
                    <a:pt x="65" y="924"/>
                  </a:cubicBezTo>
                  <a:cubicBezTo>
                    <a:pt x="41" y="924"/>
                    <a:pt x="17" y="930"/>
                    <a:pt x="1" y="942"/>
                  </a:cubicBezTo>
                  <a:cubicBezTo>
                    <a:pt x="10" y="936"/>
                    <a:pt x="16" y="934"/>
                    <a:pt x="21" y="934"/>
                  </a:cubicBezTo>
                  <a:cubicBezTo>
                    <a:pt x="43" y="934"/>
                    <a:pt x="32" y="978"/>
                    <a:pt x="55" y="978"/>
                  </a:cubicBezTo>
                  <a:cubicBezTo>
                    <a:pt x="62" y="978"/>
                    <a:pt x="71" y="974"/>
                    <a:pt x="84" y="965"/>
                  </a:cubicBezTo>
                  <a:lnTo>
                    <a:pt x="84" y="965"/>
                  </a:lnTo>
                  <a:cubicBezTo>
                    <a:pt x="61" y="989"/>
                    <a:pt x="37" y="1025"/>
                    <a:pt x="25" y="1049"/>
                  </a:cubicBezTo>
                  <a:cubicBezTo>
                    <a:pt x="32" y="1046"/>
                    <a:pt x="39" y="1045"/>
                    <a:pt x="48" y="1045"/>
                  </a:cubicBezTo>
                  <a:cubicBezTo>
                    <a:pt x="82" y="1045"/>
                    <a:pt x="127" y="1063"/>
                    <a:pt x="156" y="1073"/>
                  </a:cubicBezTo>
                  <a:cubicBezTo>
                    <a:pt x="156" y="1084"/>
                    <a:pt x="144" y="1084"/>
                    <a:pt x="132" y="1084"/>
                  </a:cubicBezTo>
                  <a:cubicBezTo>
                    <a:pt x="144" y="1096"/>
                    <a:pt x="156" y="1096"/>
                    <a:pt x="168" y="1096"/>
                  </a:cubicBezTo>
                  <a:cubicBezTo>
                    <a:pt x="144" y="1120"/>
                    <a:pt x="120" y="1132"/>
                    <a:pt x="84" y="1132"/>
                  </a:cubicBezTo>
                  <a:cubicBezTo>
                    <a:pt x="108" y="1203"/>
                    <a:pt x="144" y="1263"/>
                    <a:pt x="191" y="1311"/>
                  </a:cubicBezTo>
                  <a:cubicBezTo>
                    <a:pt x="287" y="1382"/>
                    <a:pt x="239" y="1513"/>
                    <a:pt x="275" y="1596"/>
                  </a:cubicBezTo>
                  <a:cubicBezTo>
                    <a:pt x="333" y="1747"/>
                    <a:pt x="605" y="1683"/>
                    <a:pt x="641" y="1889"/>
                  </a:cubicBezTo>
                  <a:lnTo>
                    <a:pt x="641" y="1889"/>
                  </a:lnTo>
                  <a:cubicBezTo>
                    <a:pt x="642" y="1888"/>
                    <a:pt x="643" y="1888"/>
                    <a:pt x="644" y="1888"/>
                  </a:cubicBezTo>
                  <a:cubicBezTo>
                    <a:pt x="650" y="1888"/>
                    <a:pt x="662" y="1894"/>
                    <a:pt x="680" y="1906"/>
                  </a:cubicBezTo>
                  <a:cubicBezTo>
                    <a:pt x="668" y="1906"/>
                    <a:pt x="668" y="1918"/>
                    <a:pt x="656" y="1930"/>
                  </a:cubicBezTo>
                  <a:cubicBezTo>
                    <a:pt x="659" y="1931"/>
                    <a:pt x="662" y="1932"/>
                    <a:pt x="666" y="1932"/>
                  </a:cubicBezTo>
                  <a:cubicBezTo>
                    <a:pt x="686" y="1932"/>
                    <a:pt x="707" y="1904"/>
                    <a:pt x="727" y="1894"/>
                  </a:cubicBezTo>
                  <a:lnTo>
                    <a:pt x="727" y="1894"/>
                  </a:lnTo>
                  <a:cubicBezTo>
                    <a:pt x="692" y="1954"/>
                    <a:pt x="763" y="1894"/>
                    <a:pt x="727" y="1965"/>
                  </a:cubicBezTo>
                  <a:cubicBezTo>
                    <a:pt x="775" y="1965"/>
                    <a:pt x="811" y="1954"/>
                    <a:pt x="846" y="1930"/>
                  </a:cubicBezTo>
                  <a:cubicBezTo>
                    <a:pt x="847" y="1929"/>
                    <a:pt x="848" y="1928"/>
                    <a:pt x="849" y="1928"/>
                  </a:cubicBezTo>
                  <a:lnTo>
                    <a:pt x="849" y="1928"/>
                  </a:lnTo>
                  <a:cubicBezTo>
                    <a:pt x="856" y="1928"/>
                    <a:pt x="846" y="1980"/>
                    <a:pt x="846" y="2001"/>
                  </a:cubicBezTo>
                  <a:cubicBezTo>
                    <a:pt x="870" y="1989"/>
                    <a:pt x="894" y="1977"/>
                    <a:pt x="918" y="1965"/>
                  </a:cubicBezTo>
                  <a:lnTo>
                    <a:pt x="918" y="1965"/>
                  </a:lnTo>
                  <a:cubicBezTo>
                    <a:pt x="918" y="2001"/>
                    <a:pt x="906" y="2025"/>
                    <a:pt x="870" y="2049"/>
                  </a:cubicBezTo>
                  <a:cubicBezTo>
                    <a:pt x="906" y="2037"/>
                    <a:pt x="942" y="2025"/>
                    <a:pt x="977" y="2013"/>
                  </a:cubicBezTo>
                  <a:cubicBezTo>
                    <a:pt x="988" y="2079"/>
                    <a:pt x="1259" y="2244"/>
                    <a:pt x="1322" y="2244"/>
                  </a:cubicBezTo>
                  <a:cubicBezTo>
                    <a:pt x="1328" y="2244"/>
                    <a:pt x="1332" y="2242"/>
                    <a:pt x="1334" y="2239"/>
                  </a:cubicBezTo>
                  <a:lnTo>
                    <a:pt x="1334" y="2239"/>
                  </a:lnTo>
                  <a:cubicBezTo>
                    <a:pt x="1334" y="2275"/>
                    <a:pt x="1346" y="2287"/>
                    <a:pt x="1323" y="2311"/>
                  </a:cubicBezTo>
                  <a:cubicBezTo>
                    <a:pt x="1382" y="2287"/>
                    <a:pt x="1406" y="2239"/>
                    <a:pt x="1406" y="2180"/>
                  </a:cubicBezTo>
                  <a:cubicBezTo>
                    <a:pt x="1411" y="2196"/>
                    <a:pt x="1417" y="2205"/>
                    <a:pt x="1424" y="2205"/>
                  </a:cubicBezTo>
                  <a:cubicBezTo>
                    <a:pt x="1431" y="2205"/>
                    <a:pt x="1441" y="2193"/>
                    <a:pt x="1454" y="2168"/>
                  </a:cubicBezTo>
                  <a:lnTo>
                    <a:pt x="1454" y="2168"/>
                  </a:lnTo>
                  <a:cubicBezTo>
                    <a:pt x="1465" y="2192"/>
                    <a:pt x="1454" y="2216"/>
                    <a:pt x="1442" y="2227"/>
                  </a:cubicBezTo>
                  <a:cubicBezTo>
                    <a:pt x="1461" y="2241"/>
                    <a:pt x="1481" y="2246"/>
                    <a:pt x="1500" y="2246"/>
                  </a:cubicBezTo>
                  <a:cubicBezTo>
                    <a:pt x="1563" y="2246"/>
                    <a:pt x="1623" y="2192"/>
                    <a:pt x="1685" y="2192"/>
                  </a:cubicBezTo>
                  <a:cubicBezTo>
                    <a:pt x="1707" y="2192"/>
                    <a:pt x="1729" y="2198"/>
                    <a:pt x="1751" y="2216"/>
                  </a:cubicBezTo>
                  <a:cubicBezTo>
                    <a:pt x="1751" y="2216"/>
                    <a:pt x="1741" y="2143"/>
                    <a:pt x="1759" y="2143"/>
                  </a:cubicBezTo>
                  <a:cubicBezTo>
                    <a:pt x="1760" y="2143"/>
                    <a:pt x="1762" y="2143"/>
                    <a:pt x="1763" y="2144"/>
                  </a:cubicBezTo>
                  <a:cubicBezTo>
                    <a:pt x="1793" y="2168"/>
                    <a:pt x="1805" y="2174"/>
                    <a:pt x="1811" y="2174"/>
                  </a:cubicBezTo>
                  <a:cubicBezTo>
                    <a:pt x="1817" y="2174"/>
                    <a:pt x="1817" y="2168"/>
                    <a:pt x="1823" y="2168"/>
                  </a:cubicBezTo>
                  <a:cubicBezTo>
                    <a:pt x="1823" y="2167"/>
                    <a:pt x="1823" y="2167"/>
                    <a:pt x="1823" y="2167"/>
                  </a:cubicBezTo>
                  <a:cubicBezTo>
                    <a:pt x="1830" y="2167"/>
                    <a:pt x="1922" y="2300"/>
                    <a:pt x="1929" y="2300"/>
                  </a:cubicBezTo>
                  <a:cubicBezTo>
                    <a:pt x="1930" y="2300"/>
                    <a:pt x="1930" y="2299"/>
                    <a:pt x="1930" y="2299"/>
                  </a:cubicBezTo>
                  <a:cubicBezTo>
                    <a:pt x="1918" y="2275"/>
                    <a:pt x="1918" y="2251"/>
                    <a:pt x="1930" y="2216"/>
                  </a:cubicBezTo>
                  <a:cubicBezTo>
                    <a:pt x="1930" y="2251"/>
                    <a:pt x="1942" y="2275"/>
                    <a:pt x="1966" y="2287"/>
                  </a:cubicBezTo>
                  <a:cubicBezTo>
                    <a:pt x="1970" y="2292"/>
                    <a:pt x="1974" y="2295"/>
                    <a:pt x="1978" y="2295"/>
                  </a:cubicBezTo>
                  <a:cubicBezTo>
                    <a:pt x="2010" y="2295"/>
                    <a:pt x="2049" y="2178"/>
                    <a:pt x="2050" y="2167"/>
                  </a:cubicBezTo>
                  <a:lnTo>
                    <a:pt x="2050" y="2167"/>
                  </a:lnTo>
                  <a:cubicBezTo>
                    <a:pt x="2114" y="2119"/>
                    <a:pt x="2442" y="2072"/>
                    <a:pt x="2418" y="1954"/>
                  </a:cubicBezTo>
                  <a:lnTo>
                    <a:pt x="2418" y="1954"/>
                  </a:lnTo>
                  <a:cubicBezTo>
                    <a:pt x="2433" y="1957"/>
                    <a:pt x="2447" y="1959"/>
                    <a:pt x="2457" y="1959"/>
                  </a:cubicBezTo>
                  <a:cubicBezTo>
                    <a:pt x="2487" y="1959"/>
                    <a:pt x="2498" y="1941"/>
                    <a:pt x="2489" y="1870"/>
                  </a:cubicBezTo>
                  <a:lnTo>
                    <a:pt x="2489" y="1870"/>
                  </a:lnTo>
                  <a:cubicBezTo>
                    <a:pt x="2502" y="1873"/>
                    <a:pt x="2515" y="1875"/>
                    <a:pt x="2527" y="1875"/>
                  </a:cubicBezTo>
                  <a:cubicBezTo>
                    <a:pt x="2701" y="1875"/>
                    <a:pt x="2834" y="1584"/>
                    <a:pt x="2656" y="1584"/>
                  </a:cubicBezTo>
                  <a:cubicBezTo>
                    <a:pt x="2658" y="1577"/>
                    <a:pt x="2663" y="1574"/>
                    <a:pt x="2670" y="1574"/>
                  </a:cubicBezTo>
                  <a:cubicBezTo>
                    <a:pt x="2692" y="1574"/>
                    <a:pt x="2733" y="1610"/>
                    <a:pt x="2747" y="1610"/>
                  </a:cubicBezTo>
                  <a:cubicBezTo>
                    <a:pt x="2749" y="1610"/>
                    <a:pt x="2750" y="1609"/>
                    <a:pt x="2751" y="1608"/>
                  </a:cubicBezTo>
                  <a:cubicBezTo>
                    <a:pt x="2847" y="1584"/>
                    <a:pt x="2966" y="1465"/>
                    <a:pt x="3013" y="1358"/>
                  </a:cubicBezTo>
                  <a:cubicBezTo>
                    <a:pt x="3001" y="1358"/>
                    <a:pt x="2978" y="1346"/>
                    <a:pt x="2954" y="1346"/>
                  </a:cubicBezTo>
                  <a:cubicBezTo>
                    <a:pt x="2961" y="1339"/>
                    <a:pt x="2992" y="1322"/>
                    <a:pt x="3008" y="1322"/>
                  </a:cubicBezTo>
                  <a:cubicBezTo>
                    <a:pt x="3018" y="1322"/>
                    <a:pt x="3022" y="1328"/>
                    <a:pt x="3013" y="1346"/>
                  </a:cubicBezTo>
                  <a:cubicBezTo>
                    <a:pt x="3025" y="1323"/>
                    <a:pt x="3025" y="1311"/>
                    <a:pt x="2989" y="1287"/>
                  </a:cubicBezTo>
                  <a:cubicBezTo>
                    <a:pt x="3025" y="1287"/>
                    <a:pt x="3049" y="1299"/>
                    <a:pt x="3061" y="1334"/>
                  </a:cubicBezTo>
                  <a:cubicBezTo>
                    <a:pt x="3061" y="1299"/>
                    <a:pt x="3013" y="1287"/>
                    <a:pt x="3037" y="1251"/>
                  </a:cubicBezTo>
                  <a:cubicBezTo>
                    <a:pt x="3073" y="1227"/>
                    <a:pt x="3085" y="1263"/>
                    <a:pt x="3109" y="1203"/>
                  </a:cubicBezTo>
                  <a:cubicBezTo>
                    <a:pt x="3049" y="1192"/>
                    <a:pt x="3061" y="1168"/>
                    <a:pt x="3013" y="1156"/>
                  </a:cubicBezTo>
                  <a:lnTo>
                    <a:pt x="3013" y="1156"/>
                  </a:lnTo>
                  <a:cubicBezTo>
                    <a:pt x="3021" y="1157"/>
                    <a:pt x="3028" y="1157"/>
                    <a:pt x="3035" y="1157"/>
                  </a:cubicBezTo>
                  <a:cubicBezTo>
                    <a:pt x="3191" y="1157"/>
                    <a:pt x="3101" y="908"/>
                    <a:pt x="3086" y="894"/>
                  </a:cubicBezTo>
                  <a:lnTo>
                    <a:pt x="3086" y="894"/>
                  </a:lnTo>
                  <a:cubicBezTo>
                    <a:pt x="3109" y="906"/>
                    <a:pt x="3125" y="910"/>
                    <a:pt x="3137" y="910"/>
                  </a:cubicBezTo>
                  <a:cubicBezTo>
                    <a:pt x="3174" y="910"/>
                    <a:pt x="3174" y="870"/>
                    <a:pt x="3228" y="870"/>
                  </a:cubicBezTo>
                  <a:cubicBezTo>
                    <a:pt x="3183" y="870"/>
                    <a:pt x="3232" y="798"/>
                    <a:pt x="3171" y="798"/>
                  </a:cubicBezTo>
                  <a:cubicBezTo>
                    <a:pt x="3167" y="798"/>
                    <a:pt x="3162" y="798"/>
                    <a:pt x="3156" y="799"/>
                  </a:cubicBezTo>
                  <a:cubicBezTo>
                    <a:pt x="3204" y="739"/>
                    <a:pt x="3335" y="703"/>
                    <a:pt x="3239" y="596"/>
                  </a:cubicBezTo>
                  <a:cubicBezTo>
                    <a:pt x="3263" y="596"/>
                    <a:pt x="3287" y="584"/>
                    <a:pt x="3311" y="584"/>
                  </a:cubicBezTo>
                  <a:cubicBezTo>
                    <a:pt x="3287" y="477"/>
                    <a:pt x="3347" y="239"/>
                    <a:pt x="3347" y="132"/>
                  </a:cubicBezTo>
                  <a:lnTo>
                    <a:pt x="3347" y="132"/>
                  </a:lnTo>
                  <a:cubicBezTo>
                    <a:pt x="3347" y="132"/>
                    <a:pt x="3347" y="132"/>
                    <a:pt x="3347" y="132"/>
                  </a:cubicBezTo>
                  <a:lnTo>
                    <a:pt x="3347" y="132"/>
                  </a:lnTo>
                  <a:cubicBezTo>
                    <a:pt x="3345" y="134"/>
                    <a:pt x="3344" y="135"/>
                    <a:pt x="3343" y="136"/>
                  </a:cubicBezTo>
                  <a:lnTo>
                    <a:pt x="3343" y="136"/>
                  </a:lnTo>
                  <a:cubicBezTo>
                    <a:pt x="3336" y="144"/>
                    <a:pt x="3331" y="148"/>
                    <a:pt x="3328" y="148"/>
                  </a:cubicBezTo>
                  <a:cubicBezTo>
                    <a:pt x="3309" y="148"/>
                    <a:pt x="3357" y="11"/>
                    <a:pt x="328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11"/>
            <p:cNvSpPr/>
            <p:nvPr/>
          </p:nvSpPr>
          <p:spPr>
            <a:xfrm>
              <a:off x="4508575" y="2070625"/>
              <a:ext cx="325" cy="625"/>
            </a:xfrm>
            <a:custGeom>
              <a:rect b="b" l="l" r="r" t="t"/>
              <a:pathLst>
                <a:path extrusionOk="0" h="25" w="13">
                  <a:moveTo>
                    <a:pt x="13" y="24"/>
                  </a:moveTo>
                  <a:cubicBezTo>
                    <a:pt x="13" y="24"/>
                    <a:pt x="1" y="0"/>
                    <a:pt x="13"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11"/>
            <p:cNvSpPr/>
            <p:nvPr/>
          </p:nvSpPr>
          <p:spPr>
            <a:xfrm>
              <a:off x="4468100" y="2065850"/>
              <a:ext cx="325" cy="625"/>
            </a:xfrm>
            <a:custGeom>
              <a:rect b="b" l="l" r="r" t="t"/>
              <a:pathLst>
                <a:path extrusionOk="0" h="25" w="13">
                  <a:moveTo>
                    <a:pt x="1" y="1"/>
                  </a:moveTo>
                  <a:cubicBezTo>
                    <a:pt x="1" y="1"/>
                    <a:pt x="1" y="13"/>
                    <a:pt x="1" y="25"/>
                  </a:cubicBezTo>
                  <a:cubicBezTo>
                    <a:pt x="1" y="13"/>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11"/>
            <p:cNvSpPr/>
            <p:nvPr/>
          </p:nvSpPr>
          <p:spPr>
            <a:xfrm>
              <a:off x="4451425" y="2055450"/>
              <a:ext cx="1525" cy="325"/>
            </a:xfrm>
            <a:custGeom>
              <a:rect b="b" l="l" r="r" t="t"/>
              <a:pathLst>
                <a:path extrusionOk="0" h="13" w="61">
                  <a:moveTo>
                    <a:pt x="1" y="0"/>
                  </a:moveTo>
                  <a:cubicBezTo>
                    <a:pt x="61" y="12"/>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11"/>
            <p:cNvSpPr/>
            <p:nvPr/>
          </p:nvSpPr>
          <p:spPr>
            <a:xfrm>
              <a:off x="4455725" y="2049100"/>
              <a:ext cx="200" cy="200"/>
            </a:xfrm>
            <a:custGeom>
              <a:rect b="b" l="l" r="r" t="t"/>
              <a:pathLst>
                <a:path extrusionOk="0" h="8" w="8">
                  <a:moveTo>
                    <a:pt x="3" y="1"/>
                  </a:moveTo>
                  <a:cubicBezTo>
                    <a:pt x="1" y="1"/>
                    <a:pt x="4" y="8"/>
                    <a:pt x="6" y="8"/>
                  </a:cubicBezTo>
                  <a:cubicBezTo>
                    <a:pt x="7" y="8"/>
                    <a:pt x="8" y="7"/>
                    <a:pt x="8" y="4"/>
                  </a:cubicBezTo>
                  <a:cubicBezTo>
                    <a:pt x="5" y="2"/>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11"/>
            <p:cNvSpPr/>
            <p:nvPr/>
          </p:nvSpPr>
          <p:spPr>
            <a:xfrm>
              <a:off x="4453475" y="2053175"/>
              <a:ext cx="1925" cy="800"/>
            </a:xfrm>
            <a:custGeom>
              <a:rect b="b" l="l" r="r" t="t"/>
              <a:pathLst>
                <a:path extrusionOk="0" h="32" w="77">
                  <a:moveTo>
                    <a:pt x="30" y="0"/>
                  </a:moveTo>
                  <a:cubicBezTo>
                    <a:pt x="13" y="0"/>
                    <a:pt x="0" y="9"/>
                    <a:pt x="34" y="29"/>
                  </a:cubicBezTo>
                  <a:lnTo>
                    <a:pt x="34" y="29"/>
                  </a:lnTo>
                  <a:cubicBezTo>
                    <a:pt x="35" y="30"/>
                    <a:pt x="36" y="31"/>
                    <a:pt x="38" y="32"/>
                  </a:cubicBezTo>
                  <a:cubicBezTo>
                    <a:pt x="76" y="13"/>
                    <a:pt x="50"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11"/>
            <p:cNvSpPr/>
            <p:nvPr/>
          </p:nvSpPr>
          <p:spPr>
            <a:xfrm>
              <a:off x="4453825" y="2052475"/>
              <a:ext cx="625" cy="600"/>
            </a:xfrm>
            <a:custGeom>
              <a:rect b="b" l="l" r="r" t="t"/>
              <a:pathLst>
                <a:path extrusionOk="0" h="24" w="25">
                  <a:moveTo>
                    <a:pt x="24" y="0"/>
                  </a:moveTo>
                  <a:cubicBezTo>
                    <a:pt x="0" y="12"/>
                    <a:pt x="12" y="12"/>
                    <a:pt x="24" y="24"/>
                  </a:cubicBezTo>
                  <a:cubicBezTo>
                    <a:pt x="24" y="12"/>
                    <a:pt x="24"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11"/>
            <p:cNvSpPr/>
            <p:nvPr/>
          </p:nvSpPr>
          <p:spPr>
            <a:xfrm>
              <a:off x="4452250" y="2058325"/>
              <a:ext cx="1975" cy="450"/>
            </a:xfrm>
            <a:custGeom>
              <a:rect b="b" l="l" r="r" t="t"/>
              <a:pathLst>
                <a:path extrusionOk="0" h="18" w="79">
                  <a:moveTo>
                    <a:pt x="58" y="1"/>
                  </a:moveTo>
                  <a:cubicBezTo>
                    <a:pt x="49" y="1"/>
                    <a:pt x="32" y="8"/>
                    <a:pt x="27" y="8"/>
                  </a:cubicBezTo>
                  <a:cubicBezTo>
                    <a:pt x="25" y="8"/>
                    <a:pt x="25" y="7"/>
                    <a:pt x="28" y="4"/>
                  </a:cubicBezTo>
                  <a:lnTo>
                    <a:pt x="28" y="4"/>
                  </a:lnTo>
                  <a:cubicBezTo>
                    <a:pt x="0" y="11"/>
                    <a:pt x="28" y="18"/>
                    <a:pt x="50" y="18"/>
                  </a:cubicBezTo>
                  <a:cubicBezTo>
                    <a:pt x="66" y="18"/>
                    <a:pt x="78" y="14"/>
                    <a:pt x="63" y="4"/>
                  </a:cubicBezTo>
                  <a:cubicBezTo>
                    <a:pt x="63" y="2"/>
                    <a:pt x="61" y="1"/>
                    <a:pt x="5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11"/>
            <p:cNvSpPr/>
            <p:nvPr/>
          </p:nvSpPr>
          <p:spPr>
            <a:xfrm>
              <a:off x="4455300" y="2052775"/>
              <a:ext cx="1525" cy="300"/>
            </a:xfrm>
            <a:custGeom>
              <a:rect b="b" l="l" r="r" t="t"/>
              <a:pathLst>
                <a:path extrusionOk="0" h="12" w="61">
                  <a:moveTo>
                    <a:pt x="60" y="12"/>
                  </a:moveTo>
                  <a:cubicBezTo>
                    <a:pt x="60" y="12"/>
                    <a:pt x="1" y="0"/>
                    <a:pt x="6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11"/>
            <p:cNvSpPr/>
            <p:nvPr/>
          </p:nvSpPr>
          <p:spPr>
            <a:xfrm>
              <a:off x="4456800" y="2053950"/>
              <a:ext cx="325" cy="1825"/>
            </a:xfrm>
            <a:custGeom>
              <a:rect b="b" l="l" r="r" t="t"/>
              <a:pathLst>
                <a:path extrusionOk="0" h="73" w="13">
                  <a:moveTo>
                    <a:pt x="12" y="72"/>
                  </a:moveTo>
                  <a:cubicBezTo>
                    <a:pt x="0" y="1"/>
                    <a:pt x="12" y="72"/>
                    <a:pt x="12" y="72"/>
                  </a:cubicBezTo>
                  <a:cubicBezTo>
                    <a:pt x="12" y="72"/>
                    <a:pt x="0" y="72"/>
                    <a:pt x="12"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11"/>
            <p:cNvSpPr/>
            <p:nvPr/>
          </p:nvSpPr>
          <p:spPr>
            <a:xfrm>
              <a:off x="4457325" y="2053475"/>
              <a:ext cx="350" cy="375"/>
            </a:xfrm>
            <a:custGeom>
              <a:rect b="b" l="l" r="r" t="t"/>
              <a:pathLst>
                <a:path extrusionOk="0" h="15" w="14">
                  <a:moveTo>
                    <a:pt x="1" y="1"/>
                  </a:moveTo>
                  <a:cubicBezTo>
                    <a:pt x="0" y="1"/>
                    <a:pt x="1" y="3"/>
                    <a:pt x="3" y="8"/>
                  </a:cubicBezTo>
                  <a:cubicBezTo>
                    <a:pt x="8" y="13"/>
                    <a:pt x="11" y="15"/>
                    <a:pt x="11" y="15"/>
                  </a:cubicBezTo>
                  <a:cubicBezTo>
                    <a:pt x="13" y="15"/>
                    <a:pt x="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11"/>
            <p:cNvSpPr/>
            <p:nvPr/>
          </p:nvSpPr>
          <p:spPr>
            <a:xfrm>
              <a:off x="4458925" y="2061325"/>
              <a:ext cx="1700" cy="300"/>
            </a:xfrm>
            <a:custGeom>
              <a:rect b="b" l="l" r="r" t="t"/>
              <a:pathLst>
                <a:path extrusionOk="0" h="12" w="68">
                  <a:moveTo>
                    <a:pt x="25" y="1"/>
                  </a:moveTo>
                  <a:cubicBezTo>
                    <a:pt x="1" y="1"/>
                    <a:pt x="41" y="12"/>
                    <a:pt x="57" y="12"/>
                  </a:cubicBezTo>
                  <a:cubicBezTo>
                    <a:pt x="65" y="12"/>
                    <a:pt x="68" y="10"/>
                    <a:pt x="58" y="3"/>
                  </a:cubicBezTo>
                  <a:cubicBezTo>
                    <a:pt x="42" y="2"/>
                    <a:pt x="32"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11"/>
            <p:cNvSpPr/>
            <p:nvPr/>
          </p:nvSpPr>
          <p:spPr>
            <a:xfrm>
              <a:off x="4460800" y="2058325"/>
              <a:ext cx="475" cy="800"/>
            </a:xfrm>
            <a:custGeom>
              <a:rect b="b" l="l" r="r" t="t"/>
              <a:pathLst>
                <a:path extrusionOk="0" h="32" w="19">
                  <a:moveTo>
                    <a:pt x="18" y="0"/>
                  </a:moveTo>
                  <a:cubicBezTo>
                    <a:pt x="13" y="0"/>
                    <a:pt x="1" y="31"/>
                    <a:pt x="3" y="31"/>
                  </a:cubicBezTo>
                  <a:cubicBezTo>
                    <a:pt x="4" y="31"/>
                    <a:pt x="9" y="24"/>
                    <a:pt x="19" y="4"/>
                  </a:cubicBezTo>
                  <a:cubicBezTo>
                    <a:pt x="19" y="1"/>
                    <a:pt x="18"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11"/>
            <p:cNvSpPr/>
            <p:nvPr/>
          </p:nvSpPr>
          <p:spPr>
            <a:xfrm>
              <a:off x="4462450" y="2059525"/>
              <a:ext cx="1075" cy="475"/>
            </a:xfrm>
            <a:custGeom>
              <a:rect b="b" l="l" r="r" t="t"/>
              <a:pathLst>
                <a:path extrusionOk="0" h="19" w="43">
                  <a:moveTo>
                    <a:pt x="14" y="1"/>
                  </a:moveTo>
                  <a:cubicBezTo>
                    <a:pt x="6" y="1"/>
                    <a:pt x="1" y="4"/>
                    <a:pt x="1" y="16"/>
                  </a:cubicBezTo>
                  <a:cubicBezTo>
                    <a:pt x="6" y="16"/>
                    <a:pt x="18" y="19"/>
                    <a:pt x="27" y="19"/>
                  </a:cubicBezTo>
                  <a:cubicBezTo>
                    <a:pt x="36" y="19"/>
                    <a:pt x="42" y="16"/>
                    <a:pt x="36" y="4"/>
                  </a:cubicBezTo>
                  <a:cubicBezTo>
                    <a:pt x="30" y="4"/>
                    <a:pt x="21"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11"/>
            <p:cNvSpPr/>
            <p:nvPr/>
          </p:nvSpPr>
          <p:spPr>
            <a:xfrm>
              <a:off x="4464225" y="2068550"/>
              <a:ext cx="1825" cy="1200"/>
            </a:xfrm>
            <a:custGeom>
              <a:rect b="b" l="l" r="r" t="t"/>
              <a:pathLst>
                <a:path extrusionOk="0" h="48" w="73">
                  <a:moveTo>
                    <a:pt x="72" y="0"/>
                  </a:moveTo>
                  <a:lnTo>
                    <a:pt x="72" y="0"/>
                  </a:lnTo>
                  <a:cubicBezTo>
                    <a:pt x="60" y="12"/>
                    <a:pt x="13" y="36"/>
                    <a:pt x="1" y="48"/>
                  </a:cubicBezTo>
                  <a:cubicBezTo>
                    <a:pt x="25" y="36"/>
                    <a:pt x="49" y="24"/>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11"/>
            <p:cNvSpPr/>
            <p:nvPr/>
          </p:nvSpPr>
          <p:spPr>
            <a:xfrm>
              <a:off x="4473475" y="2070675"/>
              <a:ext cx="1500" cy="1175"/>
            </a:xfrm>
            <a:custGeom>
              <a:rect b="b" l="l" r="r" t="t"/>
              <a:pathLst>
                <a:path extrusionOk="0" h="47" w="60">
                  <a:moveTo>
                    <a:pt x="49" y="0"/>
                  </a:moveTo>
                  <a:cubicBezTo>
                    <a:pt x="31" y="0"/>
                    <a:pt x="0" y="46"/>
                    <a:pt x="0" y="46"/>
                  </a:cubicBezTo>
                  <a:cubicBezTo>
                    <a:pt x="36" y="46"/>
                    <a:pt x="48" y="34"/>
                    <a:pt x="60" y="10"/>
                  </a:cubicBezTo>
                  <a:cubicBezTo>
                    <a:pt x="60" y="4"/>
                    <a:pt x="58" y="1"/>
                    <a:pt x="57" y="1"/>
                  </a:cubicBezTo>
                  <a:cubicBezTo>
                    <a:pt x="56" y="1"/>
                    <a:pt x="55" y="1"/>
                    <a:pt x="54" y="2"/>
                  </a:cubicBezTo>
                  <a:lnTo>
                    <a:pt x="54" y="2"/>
                  </a:lnTo>
                  <a:cubicBezTo>
                    <a:pt x="53" y="1"/>
                    <a:pt x="51" y="0"/>
                    <a:pt x="4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11"/>
            <p:cNvSpPr/>
            <p:nvPr/>
          </p:nvSpPr>
          <p:spPr>
            <a:xfrm>
              <a:off x="4535850" y="2031025"/>
              <a:ext cx="750" cy="600"/>
            </a:xfrm>
            <a:custGeom>
              <a:rect b="b" l="l" r="r" t="t"/>
              <a:pathLst>
                <a:path extrusionOk="0" h="24" w="30">
                  <a:moveTo>
                    <a:pt x="29" y="1"/>
                  </a:moveTo>
                  <a:lnTo>
                    <a:pt x="29" y="1"/>
                  </a:lnTo>
                  <a:cubicBezTo>
                    <a:pt x="8" y="17"/>
                    <a:pt x="1" y="23"/>
                    <a:pt x="2" y="23"/>
                  </a:cubicBezTo>
                  <a:cubicBezTo>
                    <a:pt x="3" y="23"/>
                    <a:pt x="16" y="14"/>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11"/>
            <p:cNvSpPr/>
            <p:nvPr/>
          </p:nvSpPr>
          <p:spPr>
            <a:xfrm>
              <a:off x="4534775" y="2030150"/>
              <a:ext cx="875" cy="500"/>
            </a:xfrm>
            <a:custGeom>
              <a:rect b="b" l="l" r="r" t="t"/>
              <a:pathLst>
                <a:path extrusionOk="0" h="20" w="35">
                  <a:moveTo>
                    <a:pt x="1" y="0"/>
                  </a:moveTo>
                  <a:cubicBezTo>
                    <a:pt x="1" y="7"/>
                    <a:pt x="27" y="19"/>
                    <a:pt x="32" y="19"/>
                  </a:cubicBezTo>
                  <a:cubicBezTo>
                    <a:pt x="35" y="19"/>
                    <a:pt x="29" y="1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11"/>
            <p:cNvSpPr/>
            <p:nvPr/>
          </p:nvSpPr>
          <p:spPr>
            <a:xfrm>
              <a:off x="4496875" y="2075750"/>
              <a:ext cx="425" cy="550"/>
            </a:xfrm>
            <a:custGeom>
              <a:rect b="b" l="l" r="r" t="t"/>
              <a:pathLst>
                <a:path extrusionOk="0" h="22" w="17">
                  <a:moveTo>
                    <a:pt x="3" y="0"/>
                  </a:moveTo>
                  <a:cubicBezTo>
                    <a:pt x="1" y="0"/>
                    <a:pt x="9" y="22"/>
                    <a:pt x="17" y="22"/>
                  </a:cubicBezTo>
                  <a:cubicBezTo>
                    <a:pt x="9" y="6"/>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11"/>
            <p:cNvSpPr/>
            <p:nvPr/>
          </p:nvSpPr>
          <p:spPr>
            <a:xfrm>
              <a:off x="4502050" y="2074800"/>
              <a:ext cx="575" cy="925"/>
            </a:xfrm>
            <a:custGeom>
              <a:rect b="b" l="l" r="r" t="t"/>
              <a:pathLst>
                <a:path extrusionOk="0" h="37" w="23">
                  <a:moveTo>
                    <a:pt x="0" y="0"/>
                  </a:moveTo>
                  <a:cubicBezTo>
                    <a:pt x="16" y="26"/>
                    <a:pt x="22" y="36"/>
                    <a:pt x="23" y="36"/>
                  </a:cubicBezTo>
                  <a:cubicBezTo>
                    <a:pt x="23" y="36"/>
                    <a:pt x="13" y="2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11"/>
            <p:cNvSpPr/>
            <p:nvPr/>
          </p:nvSpPr>
          <p:spPr>
            <a:xfrm>
              <a:off x="4504725" y="2071525"/>
              <a:ext cx="725" cy="550"/>
            </a:xfrm>
            <a:custGeom>
              <a:rect b="b" l="l" r="r" t="t"/>
              <a:pathLst>
                <a:path extrusionOk="0" h="22" w="29">
                  <a:moveTo>
                    <a:pt x="12" y="0"/>
                  </a:moveTo>
                  <a:cubicBezTo>
                    <a:pt x="12" y="0"/>
                    <a:pt x="12" y="7"/>
                    <a:pt x="7" y="10"/>
                  </a:cubicBezTo>
                  <a:lnTo>
                    <a:pt x="7" y="10"/>
                  </a:lnTo>
                  <a:cubicBezTo>
                    <a:pt x="6" y="10"/>
                    <a:pt x="6" y="10"/>
                    <a:pt x="5" y="10"/>
                  </a:cubicBezTo>
                  <a:cubicBezTo>
                    <a:pt x="3" y="10"/>
                    <a:pt x="2" y="11"/>
                    <a:pt x="0" y="12"/>
                  </a:cubicBezTo>
                  <a:cubicBezTo>
                    <a:pt x="3" y="12"/>
                    <a:pt x="5" y="11"/>
                    <a:pt x="7" y="10"/>
                  </a:cubicBezTo>
                  <a:lnTo>
                    <a:pt x="7" y="10"/>
                  </a:lnTo>
                  <a:cubicBezTo>
                    <a:pt x="15" y="12"/>
                    <a:pt x="26" y="22"/>
                    <a:pt x="27" y="22"/>
                  </a:cubicBezTo>
                  <a:cubicBezTo>
                    <a:pt x="28" y="22"/>
                    <a:pt x="25" y="17"/>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11"/>
            <p:cNvSpPr/>
            <p:nvPr/>
          </p:nvSpPr>
          <p:spPr>
            <a:xfrm>
              <a:off x="4380000" y="2006325"/>
              <a:ext cx="1225" cy="25"/>
            </a:xfrm>
            <a:custGeom>
              <a:rect b="b" l="l" r="r" t="t"/>
              <a:pathLst>
                <a:path extrusionOk="0" h="1" w="49">
                  <a:moveTo>
                    <a:pt x="12" y="1"/>
                  </a:moveTo>
                  <a:cubicBezTo>
                    <a:pt x="12" y="1"/>
                    <a:pt x="36" y="1"/>
                    <a:pt x="48" y="1"/>
                  </a:cubicBezTo>
                  <a:cubicBezTo>
                    <a:pt x="36"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11"/>
            <p:cNvSpPr/>
            <p:nvPr/>
          </p:nvSpPr>
          <p:spPr>
            <a:xfrm>
              <a:off x="4377925" y="2004850"/>
              <a:ext cx="900" cy="325"/>
            </a:xfrm>
            <a:custGeom>
              <a:rect b="b" l="l" r="r" t="t"/>
              <a:pathLst>
                <a:path extrusionOk="0" h="13" w="36">
                  <a:moveTo>
                    <a:pt x="36" y="12"/>
                  </a:moveTo>
                  <a:cubicBezTo>
                    <a:pt x="0" y="0"/>
                    <a:pt x="0" y="0"/>
                    <a:pt x="36"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11"/>
            <p:cNvSpPr/>
            <p:nvPr/>
          </p:nvSpPr>
          <p:spPr>
            <a:xfrm>
              <a:off x="4377525" y="2003650"/>
              <a:ext cx="1650" cy="950"/>
            </a:xfrm>
            <a:custGeom>
              <a:rect b="b" l="l" r="r" t="t"/>
              <a:pathLst>
                <a:path extrusionOk="0" h="38" w="66">
                  <a:moveTo>
                    <a:pt x="40" y="0"/>
                  </a:moveTo>
                  <a:cubicBezTo>
                    <a:pt x="0" y="0"/>
                    <a:pt x="8" y="6"/>
                    <a:pt x="21" y="6"/>
                  </a:cubicBezTo>
                  <a:cubicBezTo>
                    <a:pt x="22" y="6"/>
                    <a:pt x="23" y="6"/>
                    <a:pt x="24" y="6"/>
                  </a:cubicBezTo>
                  <a:lnTo>
                    <a:pt x="24" y="6"/>
                  </a:lnTo>
                  <a:cubicBezTo>
                    <a:pt x="16" y="13"/>
                    <a:pt x="16" y="24"/>
                    <a:pt x="16" y="24"/>
                  </a:cubicBezTo>
                  <a:cubicBezTo>
                    <a:pt x="35" y="34"/>
                    <a:pt x="46" y="37"/>
                    <a:pt x="51" y="37"/>
                  </a:cubicBezTo>
                  <a:cubicBezTo>
                    <a:pt x="66" y="37"/>
                    <a:pt x="40" y="9"/>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11"/>
            <p:cNvSpPr/>
            <p:nvPr/>
          </p:nvSpPr>
          <p:spPr>
            <a:xfrm>
              <a:off x="4381500" y="2003825"/>
              <a:ext cx="400" cy="150"/>
            </a:xfrm>
            <a:custGeom>
              <a:rect b="b" l="l" r="r" t="t"/>
              <a:pathLst>
                <a:path extrusionOk="0" h="6" w="16">
                  <a:moveTo>
                    <a:pt x="5" y="0"/>
                  </a:moveTo>
                  <a:cubicBezTo>
                    <a:pt x="3" y="0"/>
                    <a:pt x="0" y="1"/>
                    <a:pt x="0" y="5"/>
                  </a:cubicBezTo>
                  <a:cubicBezTo>
                    <a:pt x="16" y="5"/>
                    <a:pt x="11"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11"/>
            <p:cNvSpPr/>
            <p:nvPr/>
          </p:nvSpPr>
          <p:spPr>
            <a:xfrm>
              <a:off x="4381775" y="2003950"/>
              <a:ext cx="325" cy="25"/>
            </a:xfrm>
            <a:custGeom>
              <a:rect b="b" l="l" r="r" t="t"/>
              <a:pathLst>
                <a:path extrusionOk="0" h="1" w="13">
                  <a:moveTo>
                    <a:pt x="1" y="0"/>
                  </a:moveTo>
                  <a:cubicBezTo>
                    <a:pt x="1"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p11"/>
            <p:cNvSpPr/>
            <p:nvPr/>
          </p:nvSpPr>
          <p:spPr>
            <a:xfrm>
              <a:off x="4381675" y="2003075"/>
              <a:ext cx="1025" cy="600"/>
            </a:xfrm>
            <a:custGeom>
              <a:rect b="b" l="l" r="r" t="t"/>
              <a:pathLst>
                <a:path extrusionOk="0" h="24" w="41">
                  <a:moveTo>
                    <a:pt x="6" y="1"/>
                  </a:moveTo>
                  <a:cubicBezTo>
                    <a:pt x="0" y="1"/>
                    <a:pt x="8" y="10"/>
                    <a:pt x="41" y="23"/>
                  </a:cubicBezTo>
                  <a:cubicBezTo>
                    <a:pt x="25" y="7"/>
                    <a:pt x="11"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11"/>
            <p:cNvSpPr/>
            <p:nvPr/>
          </p:nvSpPr>
          <p:spPr>
            <a:xfrm>
              <a:off x="4380600" y="2003050"/>
              <a:ext cx="325" cy="25"/>
            </a:xfrm>
            <a:custGeom>
              <a:rect b="b" l="l" r="r" t="t"/>
              <a:pathLst>
                <a:path extrusionOk="0" h="1" w="13">
                  <a:moveTo>
                    <a:pt x="0" y="1"/>
                  </a:moveTo>
                  <a:lnTo>
                    <a:pt x="0" y="1"/>
                  </a:ln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p11"/>
            <p:cNvSpPr/>
            <p:nvPr/>
          </p:nvSpPr>
          <p:spPr>
            <a:xfrm>
              <a:off x="4380300" y="2002975"/>
              <a:ext cx="850" cy="200"/>
            </a:xfrm>
            <a:custGeom>
              <a:rect b="b" l="l" r="r" t="t"/>
              <a:pathLst>
                <a:path extrusionOk="0" h="8" w="34">
                  <a:moveTo>
                    <a:pt x="4" y="0"/>
                  </a:moveTo>
                  <a:cubicBezTo>
                    <a:pt x="1" y="0"/>
                    <a:pt x="28" y="7"/>
                    <a:pt x="32" y="7"/>
                  </a:cubicBezTo>
                  <a:cubicBezTo>
                    <a:pt x="33" y="7"/>
                    <a:pt x="32" y="6"/>
                    <a:pt x="24" y="4"/>
                  </a:cubicBezTo>
                  <a:cubicBezTo>
                    <a:pt x="12" y="1"/>
                    <a:pt x="6"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p11"/>
            <p:cNvSpPr/>
            <p:nvPr/>
          </p:nvSpPr>
          <p:spPr>
            <a:xfrm>
              <a:off x="4379700" y="2003050"/>
              <a:ext cx="1225" cy="525"/>
            </a:xfrm>
            <a:custGeom>
              <a:rect b="b" l="l" r="r" t="t"/>
              <a:pathLst>
                <a:path extrusionOk="0" h="21" w="49">
                  <a:moveTo>
                    <a:pt x="1" y="1"/>
                  </a:moveTo>
                  <a:lnTo>
                    <a:pt x="1" y="1"/>
                  </a:lnTo>
                  <a:cubicBezTo>
                    <a:pt x="8" y="15"/>
                    <a:pt x="23" y="20"/>
                    <a:pt x="34" y="20"/>
                  </a:cubicBezTo>
                  <a:cubicBezTo>
                    <a:pt x="42" y="20"/>
                    <a:pt x="48" y="18"/>
                    <a:pt x="48" y="13"/>
                  </a:cubicBezTo>
                  <a:cubicBezTo>
                    <a:pt x="36" y="13"/>
                    <a:pt x="24"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p11"/>
            <p:cNvSpPr/>
            <p:nvPr/>
          </p:nvSpPr>
          <p:spPr>
            <a:xfrm>
              <a:off x="4376775" y="2003350"/>
              <a:ext cx="450" cy="500"/>
            </a:xfrm>
            <a:custGeom>
              <a:rect b="b" l="l" r="r" t="t"/>
              <a:pathLst>
                <a:path extrusionOk="0" h="20" w="18">
                  <a:moveTo>
                    <a:pt x="10" y="1"/>
                  </a:moveTo>
                  <a:cubicBezTo>
                    <a:pt x="1" y="15"/>
                    <a:pt x="1" y="19"/>
                    <a:pt x="3" y="19"/>
                  </a:cubicBezTo>
                  <a:cubicBezTo>
                    <a:pt x="7" y="19"/>
                    <a:pt x="18" y="8"/>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11"/>
            <p:cNvSpPr/>
            <p:nvPr/>
          </p:nvSpPr>
          <p:spPr>
            <a:xfrm>
              <a:off x="4381050" y="2002275"/>
              <a:ext cx="1350" cy="500"/>
            </a:xfrm>
            <a:custGeom>
              <a:rect b="b" l="l" r="r" t="t"/>
              <a:pathLst>
                <a:path extrusionOk="0" h="20" w="54">
                  <a:moveTo>
                    <a:pt x="4" y="1"/>
                  </a:moveTo>
                  <a:cubicBezTo>
                    <a:pt x="1" y="1"/>
                    <a:pt x="10" y="5"/>
                    <a:pt x="46" y="17"/>
                  </a:cubicBezTo>
                  <a:lnTo>
                    <a:pt x="46" y="17"/>
                  </a:lnTo>
                  <a:cubicBezTo>
                    <a:pt x="47" y="18"/>
                    <a:pt x="50" y="20"/>
                    <a:pt x="54" y="20"/>
                  </a:cubicBezTo>
                  <a:cubicBezTo>
                    <a:pt x="50" y="16"/>
                    <a:pt x="47" y="14"/>
                    <a:pt x="46" y="14"/>
                  </a:cubicBezTo>
                  <a:lnTo>
                    <a:pt x="46" y="14"/>
                  </a:lnTo>
                  <a:cubicBezTo>
                    <a:pt x="46" y="14"/>
                    <a:pt x="45" y="15"/>
                    <a:pt x="45" y="15"/>
                  </a:cubicBezTo>
                  <a:lnTo>
                    <a:pt x="45" y="15"/>
                  </a:lnTo>
                  <a:cubicBezTo>
                    <a:pt x="31" y="8"/>
                    <a:pt x="7"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11"/>
            <p:cNvSpPr/>
            <p:nvPr/>
          </p:nvSpPr>
          <p:spPr>
            <a:xfrm>
              <a:off x="4380600" y="2002150"/>
              <a:ext cx="625" cy="325"/>
            </a:xfrm>
            <a:custGeom>
              <a:rect b="b" l="l" r="r" t="t"/>
              <a:pathLst>
                <a:path extrusionOk="0" h="13" w="25">
                  <a:moveTo>
                    <a:pt x="12" y="1"/>
                  </a:moveTo>
                  <a:cubicBezTo>
                    <a:pt x="0" y="1"/>
                    <a:pt x="12" y="13"/>
                    <a:pt x="24" y="13"/>
                  </a:cubicBezTo>
                  <a:lnTo>
                    <a:pt x="12"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p11"/>
            <p:cNvSpPr/>
            <p:nvPr/>
          </p:nvSpPr>
          <p:spPr>
            <a:xfrm>
              <a:off x="4378800" y="2002450"/>
              <a:ext cx="1225" cy="625"/>
            </a:xfrm>
            <a:custGeom>
              <a:rect b="b" l="l" r="r" t="t"/>
              <a:pathLst>
                <a:path extrusionOk="0" h="25" w="49">
                  <a:moveTo>
                    <a:pt x="1" y="1"/>
                  </a:moveTo>
                  <a:cubicBezTo>
                    <a:pt x="48" y="25"/>
                    <a:pt x="48"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p11"/>
            <p:cNvSpPr/>
            <p:nvPr/>
          </p:nvSpPr>
          <p:spPr>
            <a:xfrm>
              <a:off x="4382450" y="2002025"/>
              <a:ext cx="850" cy="450"/>
            </a:xfrm>
            <a:custGeom>
              <a:rect b="b" l="l" r="r" t="t"/>
              <a:pathLst>
                <a:path extrusionOk="0" h="18" w="34">
                  <a:moveTo>
                    <a:pt x="2" y="0"/>
                  </a:moveTo>
                  <a:cubicBezTo>
                    <a:pt x="1" y="0"/>
                    <a:pt x="10" y="6"/>
                    <a:pt x="33" y="18"/>
                  </a:cubicBezTo>
                  <a:cubicBezTo>
                    <a:pt x="16" y="6"/>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p11"/>
            <p:cNvSpPr/>
            <p:nvPr/>
          </p:nvSpPr>
          <p:spPr>
            <a:xfrm>
              <a:off x="4382825" y="2001475"/>
              <a:ext cx="1350" cy="800"/>
            </a:xfrm>
            <a:custGeom>
              <a:rect b="b" l="l" r="r" t="t"/>
              <a:pathLst>
                <a:path extrusionOk="0" h="32" w="54">
                  <a:moveTo>
                    <a:pt x="7" y="4"/>
                  </a:moveTo>
                  <a:cubicBezTo>
                    <a:pt x="14" y="8"/>
                    <a:pt x="18" y="11"/>
                    <a:pt x="20" y="12"/>
                  </a:cubicBezTo>
                  <a:lnTo>
                    <a:pt x="20" y="12"/>
                  </a:lnTo>
                  <a:cubicBezTo>
                    <a:pt x="16" y="10"/>
                    <a:pt x="11" y="7"/>
                    <a:pt x="7" y="4"/>
                  </a:cubicBezTo>
                  <a:close/>
                  <a:moveTo>
                    <a:pt x="1" y="0"/>
                  </a:moveTo>
                  <a:cubicBezTo>
                    <a:pt x="1" y="0"/>
                    <a:pt x="2" y="1"/>
                    <a:pt x="7" y="4"/>
                  </a:cubicBezTo>
                  <a:cubicBezTo>
                    <a:pt x="7" y="4"/>
                    <a:pt x="7" y="4"/>
                    <a:pt x="7" y="4"/>
                  </a:cubicBezTo>
                  <a:lnTo>
                    <a:pt x="7" y="4"/>
                  </a:lnTo>
                  <a:cubicBezTo>
                    <a:pt x="7" y="4"/>
                    <a:pt x="7" y="4"/>
                    <a:pt x="7" y="4"/>
                  </a:cubicBezTo>
                  <a:lnTo>
                    <a:pt x="7" y="4"/>
                  </a:lnTo>
                  <a:cubicBezTo>
                    <a:pt x="12" y="10"/>
                    <a:pt x="18" y="13"/>
                    <a:pt x="20" y="13"/>
                  </a:cubicBezTo>
                  <a:cubicBezTo>
                    <a:pt x="20" y="13"/>
                    <a:pt x="20" y="13"/>
                    <a:pt x="20" y="12"/>
                  </a:cubicBezTo>
                  <a:lnTo>
                    <a:pt x="20" y="12"/>
                  </a:lnTo>
                  <a:cubicBezTo>
                    <a:pt x="43" y="26"/>
                    <a:pt x="52" y="31"/>
                    <a:pt x="52" y="31"/>
                  </a:cubicBezTo>
                  <a:cubicBezTo>
                    <a:pt x="53" y="31"/>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p11"/>
            <p:cNvSpPr/>
            <p:nvPr/>
          </p:nvSpPr>
          <p:spPr>
            <a:xfrm>
              <a:off x="4380850" y="2002025"/>
              <a:ext cx="950" cy="150"/>
            </a:xfrm>
            <a:custGeom>
              <a:rect b="b" l="l" r="r" t="t"/>
              <a:pathLst>
                <a:path extrusionOk="0" h="6" w="38">
                  <a:moveTo>
                    <a:pt x="11" y="1"/>
                  </a:moveTo>
                  <a:cubicBezTo>
                    <a:pt x="1" y="1"/>
                    <a:pt x="6" y="6"/>
                    <a:pt x="38" y="6"/>
                  </a:cubicBezTo>
                  <a:cubicBezTo>
                    <a:pt x="26" y="2"/>
                    <a:pt x="17"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p11"/>
            <p:cNvSpPr/>
            <p:nvPr/>
          </p:nvSpPr>
          <p:spPr>
            <a:xfrm>
              <a:off x="4381200" y="2001575"/>
              <a:ext cx="25" cy="325"/>
            </a:xfrm>
            <a:custGeom>
              <a:rect b="b" l="l" r="r" t="t"/>
              <a:pathLst>
                <a:path extrusionOk="0" h="13" w="1">
                  <a:moveTo>
                    <a:pt x="0" y="12"/>
                  </a:moveTo>
                  <a:cubicBezTo>
                    <a:pt x="0" y="12"/>
                    <a:pt x="0" y="0"/>
                    <a:pt x="0" y="12"/>
                  </a:cubicBezTo>
                  <a:cubicBezTo>
                    <a:pt x="0" y="12"/>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p11"/>
            <p:cNvSpPr/>
            <p:nvPr/>
          </p:nvSpPr>
          <p:spPr>
            <a:xfrm>
              <a:off x="4378225" y="2001575"/>
              <a:ext cx="1500" cy="600"/>
            </a:xfrm>
            <a:custGeom>
              <a:rect b="b" l="l" r="r" t="t"/>
              <a:pathLst>
                <a:path extrusionOk="0" h="24" w="60">
                  <a:moveTo>
                    <a:pt x="0" y="0"/>
                  </a:moveTo>
                  <a:cubicBezTo>
                    <a:pt x="17" y="9"/>
                    <a:pt x="28" y="11"/>
                    <a:pt x="41" y="16"/>
                  </a:cubicBezTo>
                  <a:lnTo>
                    <a:pt x="41" y="16"/>
                  </a:lnTo>
                  <a:cubicBezTo>
                    <a:pt x="29" y="9"/>
                    <a:pt x="15" y="0"/>
                    <a:pt x="0" y="0"/>
                  </a:cubicBezTo>
                  <a:close/>
                  <a:moveTo>
                    <a:pt x="41" y="16"/>
                  </a:moveTo>
                  <a:cubicBezTo>
                    <a:pt x="48" y="20"/>
                    <a:pt x="55" y="24"/>
                    <a:pt x="60" y="24"/>
                  </a:cubicBezTo>
                  <a:cubicBezTo>
                    <a:pt x="52" y="20"/>
                    <a:pt x="46" y="18"/>
                    <a:pt x="41" y="1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p11"/>
            <p:cNvSpPr/>
            <p:nvPr/>
          </p:nvSpPr>
          <p:spPr>
            <a:xfrm>
              <a:off x="4379925" y="2001525"/>
              <a:ext cx="575" cy="675"/>
            </a:xfrm>
            <a:custGeom>
              <a:rect b="b" l="l" r="r" t="t"/>
              <a:pathLst>
                <a:path extrusionOk="0" h="27" w="23">
                  <a:moveTo>
                    <a:pt x="2" y="1"/>
                  </a:moveTo>
                  <a:lnTo>
                    <a:pt x="2" y="1"/>
                  </a:lnTo>
                  <a:cubicBezTo>
                    <a:pt x="1" y="1"/>
                    <a:pt x="22" y="26"/>
                    <a:pt x="22" y="26"/>
                  </a:cubicBezTo>
                  <a:cubicBezTo>
                    <a:pt x="22" y="26"/>
                    <a:pt x="18" y="20"/>
                    <a:pt x="3" y="2"/>
                  </a:cubicBezTo>
                  <a:cubicBezTo>
                    <a:pt x="3" y="1"/>
                    <a:pt x="2"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11"/>
            <p:cNvSpPr/>
            <p:nvPr/>
          </p:nvSpPr>
          <p:spPr>
            <a:xfrm>
              <a:off x="4379700" y="2001575"/>
              <a:ext cx="425" cy="150"/>
            </a:xfrm>
            <a:custGeom>
              <a:rect b="b" l="l" r="r" t="t"/>
              <a:pathLst>
                <a:path extrusionOk="0" h="6" w="17">
                  <a:moveTo>
                    <a:pt x="1" y="0"/>
                  </a:moveTo>
                  <a:cubicBezTo>
                    <a:pt x="9" y="4"/>
                    <a:pt x="12" y="5"/>
                    <a:pt x="14" y="5"/>
                  </a:cubicBezTo>
                  <a:cubicBezTo>
                    <a:pt x="16" y="5"/>
                    <a:pt x="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p11"/>
            <p:cNvSpPr/>
            <p:nvPr/>
          </p:nvSpPr>
          <p:spPr>
            <a:xfrm>
              <a:off x="4380300" y="2000375"/>
              <a:ext cx="1200" cy="925"/>
            </a:xfrm>
            <a:custGeom>
              <a:rect b="b" l="l" r="r" t="t"/>
              <a:pathLst>
                <a:path extrusionOk="0" h="37" w="48">
                  <a:moveTo>
                    <a:pt x="48" y="36"/>
                  </a:moveTo>
                  <a:cubicBezTo>
                    <a:pt x="0" y="1"/>
                    <a:pt x="48" y="36"/>
                    <a:pt x="48" y="36"/>
                  </a:cubicBezTo>
                  <a:cubicBezTo>
                    <a:pt x="36" y="24"/>
                    <a:pt x="48" y="36"/>
                    <a:pt x="48"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p11"/>
            <p:cNvSpPr/>
            <p:nvPr/>
          </p:nvSpPr>
          <p:spPr>
            <a:xfrm>
              <a:off x="4381200" y="2001575"/>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p11"/>
            <p:cNvSpPr/>
            <p:nvPr/>
          </p:nvSpPr>
          <p:spPr>
            <a:xfrm>
              <a:off x="4381200" y="1999775"/>
              <a:ext cx="300" cy="325"/>
            </a:xfrm>
            <a:custGeom>
              <a:rect b="b" l="l" r="r" t="t"/>
              <a:pathLst>
                <a:path extrusionOk="0" h="13" w="12">
                  <a:moveTo>
                    <a:pt x="12" y="13"/>
                  </a:moveTo>
                  <a:cubicBezTo>
                    <a:pt x="0" y="1"/>
                    <a:pt x="12" y="13"/>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11"/>
            <p:cNvSpPr/>
            <p:nvPr/>
          </p:nvSpPr>
          <p:spPr>
            <a:xfrm>
              <a:off x="4380600" y="2000975"/>
              <a:ext cx="325" cy="325"/>
            </a:xfrm>
            <a:custGeom>
              <a:rect b="b" l="l" r="r" t="t"/>
              <a:pathLst>
                <a:path extrusionOk="0" h="13" w="13">
                  <a:moveTo>
                    <a:pt x="12" y="12"/>
                  </a:moveTo>
                  <a:cubicBezTo>
                    <a:pt x="0" y="0"/>
                    <a:pt x="0" y="0"/>
                    <a:pt x="12" y="12"/>
                  </a:cubicBezTo>
                  <a:cubicBezTo>
                    <a:pt x="12" y="12"/>
                    <a:pt x="0" y="0"/>
                    <a:pt x="12"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p11"/>
            <p:cNvSpPr/>
            <p:nvPr/>
          </p:nvSpPr>
          <p:spPr>
            <a:xfrm>
              <a:off x="4381500" y="2000675"/>
              <a:ext cx="750" cy="325"/>
            </a:xfrm>
            <a:custGeom>
              <a:rect b="b" l="l" r="r" t="t"/>
              <a:pathLst>
                <a:path extrusionOk="0" h="13" w="30">
                  <a:moveTo>
                    <a:pt x="0" y="0"/>
                  </a:moveTo>
                  <a:cubicBezTo>
                    <a:pt x="7" y="7"/>
                    <a:pt x="17" y="10"/>
                    <a:pt x="23" y="11"/>
                  </a:cubicBezTo>
                  <a:lnTo>
                    <a:pt x="23" y="11"/>
                  </a:lnTo>
                  <a:cubicBezTo>
                    <a:pt x="12" y="0"/>
                    <a:pt x="12" y="0"/>
                    <a:pt x="0" y="0"/>
                  </a:cubicBezTo>
                  <a:close/>
                  <a:moveTo>
                    <a:pt x="23" y="11"/>
                  </a:moveTo>
                  <a:cubicBezTo>
                    <a:pt x="23" y="12"/>
                    <a:pt x="23" y="12"/>
                    <a:pt x="24" y="12"/>
                  </a:cubicBezTo>
                  <a:cubicBezTo>
                    <a:pt x="29" y="12"/>
                    <a:pt x="27" y="12"/>
                    <a:pt x="23" y="1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p11"/>
            <p:cNvSpPr/>
            <p:nvPr/>
          </p:nvSpPr>
          <p:spPr>
            <a:xfrm>
              <a:off x="4381500" y="2001575"/>
              <a:ext cx="300" cy="25"/>
            </a:xfrm>
            <a:custGeom>
              <a:rect b="b" l="l" r="r" t="t"/>
              <a:pathLst>
                <a:path extrusionOk="0" h="1" w="12">
                  <a:moveTo>
                    <a:pt x="0" y="0"/>
                  </a:moveTo>
                  <a:lnTo>
                    <a:pt x="0" y="0"/>
                  </a:ln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11"/>
            <p:cNvSpPr/>
            <p:nvPr/>
          </p:nvSpPr>
          <p:spPr>
            <a:xfrm>
              <a:off x="4380825" y="2001300"/>
              <a:ext cx="675" cy="300"/>
            </a:xfrm>
            <a:custGeom>
              <a:rect b="b" l="l" r="r" t="t"/>
              <a:pathLst>
                <a:path extrusionOk="0" h="12" w="27">
                  <a:moveTo>
                    <a:pt x="3" y="1"/>
                  </a:moveTo>
                  <a:cubicBezTo>
                    <a:pt x="1" y="1"/>
                    <a:pt x="19" y="11"/>
                    <a:pt x="27" y="11"/>
                  </a:cubicBezTo>
                  <a:cubicBezTo>
                    <a:pt x="11" y="3"/>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p11"/>
            <p:cNvSpPr/>
            <p:nvPr/>
          </p:nvSpPr>
          <p:spPr>
            <a:xfrm>
              <a:off x="4376725" y="1997100"/>
              <a:ext cx="4775" cy="2700"/>
            </a:xfrm>
            <a:custGeom>
              <a:rect b="b" l="l" r="r" t="t"/>
              <a:pathLst>
                <a:path extrusionOk="0" h="108" w="191">
                  <a:moveTo>
                    <a:pt x="91" y="51"/>
                  </a:moveTo>
                  <a:cubicBezTo>
                    <a:pt x="91" y="51"/>
                    <a:pt x="91" y="51"/>
                    <a:pt x="91" y="51"/>
                  </a:cubicBezTo>
                  <a:lnTo>
                    <a:pt x="91" y="51"/>
                  </a:lnTo>
                  <a:cubicBezTo>
                    <a:pt x="97" y="55"/>
                    <a:pt x="103" y="58"/>
                    <a:pt x="108" y="60"/>
                  </a:cubicBezTo>
                  <a:cubicBezTo>
                    <a:pt x="102" y="54"/>
                    <a:pt x="96" y="51"/>
                    <a:pt x="91" y="51"/>
                  </a:cubicBezTo>
                  <a:close/>
                  <a:moveTo>
                    <a:pt x="1" y="1"/>
                  </a:moveTo>
                  <a:lnTo>
                    <a:pt x="1" y="1"/>
                  </a:lnTo>
                  <a:cubicBezTo>
                    <a:pt x="12" y="12"/>
                    <a:pt x="21" y="18"/>
                    <a:pt x="24" y="18"/>
                  </a:cubicBezTo>
                  <a:cubicBezTo>
                    <a:pt x="25" y="18"/>
                    <a:pt x="25" y="18"/>
                    <a:pt x="25" y="18"/>
                  </a:cubicBezTo>
                  <a:lnTo>
                    <a:pt x="25" y="18"/>
                  </a:lnTo>
                  <a:cubicBezTo>
                    <a:pt x="33" y="26"/>
                    <a:pt x="28" y="28"/>
                    <a:pt x="12" y="36"/>
                  </a:cubicBezTo>
                  <a:cubicBezTo>
                    <a:pt x="12" y="36"/>
                    <a:pt x="12" y="36"/>
                    <a:pt x="12" y="36"/>
                  </a:cubicBezTo>
                  <a:lnTo>
                    <a:pt x="12" y="36"/>
                  </a:lnTo>
                  <a:cubicBezTo>
                    <a:pt x="15" y="39"/>
                    <a:pt x="17" y="40"/>
                    <a:pt x="20" y="41"/>
                  </a:cubicBezTo>
                  <a:lnTo>
                    <a:pt x="20" y="41"/>
                  </a:lnTo>
                  <a:cubicBezTo>
                    <a:pt x="77" y="74"/>
                    <a:pt x="134" y="96"/>
                    <a:pt x="191" y="108"/>
                  </a:cubicBezTo>
                  <a:cubicBezTo>
                    <a:pt x="155" y="84"/>
                    <a:pt x="120" y="72"/>
                    <a:pt x="84" y="60"/>
                  </a:cubicBezTo>
                  <a:cubicBezTo>
                    <a:pt x="84" y="54"/>
                    <a:pt x="87" y="51"/>
                    <a:pt x="91" y="51"/>
                  </a:cubicBezTo>
                  <a:lnTo>
                    <a:pt x="91" y="51"/>
                  </a:lnTo>
                  <a:cubicBezTo>
                    <a:pt x="69" y="38"/>
                    <a:pt x="41" y="19"/>
                    <a:pt x="12" y="1"/>
                  </a:cubicBezTo>
                  <a:lnTo>
                    <a:pt x="12" y="1"/>
                  </a:lnTo>
                  <a:cubicBezTo>
                    <a:pt x="23" y="11"/>
                    <a:pt x="26" y="17"/>
                    <a:pt x="25" y="18"/>
                  </a:cubicBezTo>
                  <a:lnTo>
                    <a:pt x="25" y="18"/>
                  </a:lnTo>
                  <a:cubicBezTo>
                    <a:pt x="21" y="14"/>
                    <a:pt x="13" y="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p11"/>
            <p:cNvSpPr/>
            <p:nvPr/>
          </p:nvSpPr>
          <p:spPr>
            <a:xfrm>
              <a:off x="4381200" y="2000075"/>
              <a:ext cx="1275" cy="375"/>
            </a:xfrm>
            <a:custGeom>
              <a:rect b="b" l="l" r="r" t="t"/>
              <a:pathLst>
                <a:path extrusionOk="0" h="15" w="51">
                  <a:moveTo>
                    <a:pt x="0" y="1"/>
                  </a:moveTo>
                  <a:cubicBezTo>
                    <a:pt x="14" y="7"/>
                    <a:pt x="43" y="14"/>
                    <a:pt x="48" y="14"/>
                  </a:cubicBezTo>
                  <a:cubicBezTo>
                    <a:pt x="51" y="14"/>
                    <a:pt x="40" y="1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p11"/>
            <p:cNvSpPr/>
            <p:nvPr/>
          </p:nvSpPr>
          <p:spPr>
            <a:xfrm>
              <a:off x="4379100" y="1999475"/>
              <a:ext cx="3000" cy="1375"/>
            </a:xfrm>
            <a:custGeom>
              <a:rect b="b" l="l" r="r" t="t"/>
              <a:pathLst>
                <a:path extrusionOk="0" h="55" w="120">
                  <a:moveTo>
                    <a:pt x="1" y="1"/>
                  </a:moveTo>
                  <a:cubicBezTo>
                    <a:pt x="1" y="20"/>
                    <a:pt x="94" y="55"/>
                    <a:pt x="98" y="55"/>
                  </a:cubicBezTo>
                  <a:cubicBezTo>
                    <a:pt x="99" y="55"/>
                    <a:pt x="95" y="53"/>
                    <a:pt x="84" y="48"/>
                  </a:cubicBezTo>
                  <a:cubicBezTo>
                    <a:pt x="120" y="37"/>
                    <a:pt x="48"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11"/>
            <p:cNvSpPr/>
            <p:nvPr/>
          </p:nvSpPr>
          <p:spPr>
            <a:xfrm>
              <a:off x="4376425" y="2000975"/>
              <a:ext cx="2700" cy="325"/>
            </a:xfrm>
            <a:custGeom>
              <a:rect b="b" l="l" r="r" t="t"/>
              <a:pathLst>
                <a:path extrusionOk="0" h="13" w="108">
                  <a:moveTo>
                    <a:pt x="24" y="0"/>
                  </a:moveTo>
                  <a:cubicBezTo>
                    <a:pt x="30" y="6"/>
                    <a:pt x="33" y="9"/>
                    <a:pt x="30" y="9"/>
                  </a:cubicBezTo>
                  <a:cubicBezTo>
                    <a:pt x="27" y="9"/>
                    <a:pt x="18" y="6"/>
                    <a:pt x="1" y="0"/>
                  </a:cubicBezTo>
                  <a:lnTo>
                    <a:pt x="1" y="0"/>
                  </a:lnTo>
                  <a:cubicBezTo>
                    <a:pt x="14" y="9"/>
                    <a:pt x="27" y="11"/>
                    <a:pt x="40" y="11"/>
                  </a:cubicBezTo>
                  <a:cubicBezTo>
                    <a:pt x="52" y="11"/>
                    <a:pt x="63" y="10"/>
                    <a:pt x="75" y="9"/>
                  </a:cubicBezTo>
                  <a:lnTo>
                    <a:pt x="75" y="9"/>
                  </a:lnTo>
                  <a:cubicBezTo>
                    <a:pt x="85" y="11"/>
                    <a:pt x="95" y="12"/>
                    <a:pt x="108" y="12"/>
                  </a:cubicBezTo>
                  <a:cubicBezTo>
                    <a:pt x="100" y="10"/>
                    <a:pt x="92" y="9"/>
                    <a:pt x="83" y="9"/>
                  </a:cubicBezTo>
                  <a:cubicBezTo>
                    <a:pt x="81" y="9"/>
                    <a:pt x="78" y="9"/>
                    <a:pt x="75" y="9"/>
                  </a:cubicBezTo>
                  <a:lnTo>
                    <a:pt x="75" y="9"/>
                  </a:lnTo>
                  <a:cubicBezTo>
                    <a:pt x="56" y="5"/>
                    <a:pt x="40"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11"/>
            <p:cNvSpPr/>
            <p:nvPr/>
          </p:nvSpPr>
          <p:spPr>
            <a:xfrm>
              <a:off x="4377800" y="2000100"/>
              <a:ext cx="1025" cy="600"/>
            </a:xfrm>
            <a:custGeom>
              <a:rect b="b" l="l" r="r" t="t"/>
              <a:pathLst>
                <a:path extrusionOk="0" h="24" w="41">
                  <a:moveTo>
                    <a:pt x="6" y="1"/>
                  </a:moveTo>
                  <a:cubicBezTo>
                    <a:pt x="1" y="1"/>
                    <a:pt x="8" y="10"/>
                    <a:pt x="41" y="23"/>
                  </a:cubicBezTo>
                  <a:cubicBezTo>
                    <a:pt x="25" y="7"/>
                    <a:pt x="11"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11"/>
            <p:cNvSpPr/>
            <p:nvPr/>
          </p:nvSpPr>
          <p:spPr>
            <a:xfrm>
              <a:off x="4381850" y="2000025"/>
              <a:ext cx="1025" cy="425"/>
            </a:xfrm>
            <a:custGeom>
              <a:rect b="b" l="l" r="r" t="t"/>
              <a:pathLst>
                <a:path extrusionOk="0" h="17" w="41">
                  <a:moveTo>
                    <a:pt x="3" y="1"/>
                  </a:moveTo>
                  <a:cubicBezTo>
                    <a:pt x="0" y="1"/>
                    <a:pt x="38" y="16"/>
                    <a:pt x="40" y="16"/>
                  </a:cubicBezTo>
                  <a:cubicBezTo>
                    <a:pt x="41" y="16"/>
                    <a:pt x="33" y="13"/>
                    <a:pt x="10" y="3"/>
                  </a:cubicBezTo>
                  <a:cubicBezTo>
                    <a:pt x="6" y="1"/>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11"/>
            <p:cNvSpPr/>
            <p:nvPr/>
          </p:nvSpPr>
          <p:spPr>
            <a:xfrm>
              <a:off x="4382075" y="1999775"/>
              <a:ext cx="925" cy="325"/>
            </a:xfrm>
            <a:custGeom>
              <a:rect b="b" l="l" r="r" t="t"/>
              <a:pathLst>
                <a:path extrusionOk="0" h="13" w="37">
                  <a:moveTo>
                    <a:pt x="1" y="1"/>
                  </a:moveTo>
                  <a:cubicBezTo>
                    <a:pt x="37" y="13"/>
                    <a:pt x="37"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p11"/>
            <p:cNvSpPr/>
            <p:nvPr/>
          </p:nvSpPr>
          <p:spPr>
            <a:xfrm>
              <a:off x="4388025" y="1993525"/>
              <a:ext cx="775" cy="900"/>
            </a:xfrm>
            <a:custGeom>
              <a:rect b="b" l="l" r="r" t="t"/>
              <a:pathLst>
                <a:path extrusionOk="0" h="36" w="31">
                  <a:moveTo>
                    <a:pt x="1" y="1"/>
                  </a:moveTo>
                  <a:lnTo>
                    <a:pt x="1" y="1"/>
                  </a:lnTo>
                  <a:cubicBezTo>
                    <a:pt x="23" y="27"/>
                    <a:pt x="30" y="35"/>
                    <a:pt x="30" y="35"/>
                  </a:cubicBezTo>
                  <a:cubicBezTo>
                    <a:pt x="31" y="35"/>
                    <a:pt x="9" y="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p11"/>
            <p:cNvSpPr/>
            <p:nvPr/>
          </p:nvSpPr>
          <p:spPr>
            <a:xfrm>
              <a:off x="4393000" y="1986200"/>
              <a:ext cx="250" cy="850"/>
            </a:xfrm>
            <a:custGeom>
              <a:rect b="b" l="l" r="r" t="t"/>
              <a:pathLst>
                <a:path extrusionOk="0" h="34" w="10">
                  <a:moveTo>
                    <a:pt x="8" y="0"/>
                  </a:moveTo>
                  <a:cubicBezTo>
                    <a:pt x="7" y="0"/>
                    <a:pt x="6" y="3"/>
                    <a:pt x="4" y="8"/>
                  </a:cubicBezTo>
                  <a:cubicBezTo>
                    <a:pt x="1" y="27"/>
                    <a:pt x="1" y="33"/>
                    <a:pt x="1" y="33"/>
                  </a:cubicBezTo>
                  <a:cubicBezTo>
                    <a:pt x="2" y="33"/>
                    <a:pt x="9"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p11"/>
            <p:cNvSpPr/>
            <p:nvPr/>
          </p:nvSpPr>
          <p:spPr>
            <a:xfrm>
              <a:off x="4407075" y="1982725"/>
              <a:ext cx="625" cy="700"/>
            </a:xfrm>
            <a:custGeom>
              <a:rect b="b" l="l" r="r" t="t"/>
              <a:pathLst>
                <a:path extrusionOk="0" h="28" w="25">
                  <a:moveTo>
                    <a:pt x="19" y="1"/>
                  </a:moveTo>
                  <a:cubicBezTo>
                    <a:pt x="12" y="1"/>
                    <a:pt x="11" y="18"/>
                    <a:pt x="1" y="28"/>
                  </a:cubicBezTo>
                  <a:lnTo>
                    <a:pt x="25" y="4"/>
                  </a:lnTo>
                  <a:cubicBezTo>
                    <a:pt x="22" y="2"/>
                    <a:pt x="21"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p11"/>
            <p:cNvSpPr/>
            <p:nvPr/>
          </p:nvSpPr>
          <p:spPr>
            <a:xfrm>
              <a:off x="4383625" y="1996250"/>
              <a:ext cx="875" cy="575"/>
            </a:xfrm>
            <a:custGeom>
              <a:rect b="b" l="l" r="r" t="t"/>
              <a:pathLst>
                <a:path extrusionOk="0" h="23" w="35">
                  <a:moveTo>
                    <a:pt x="0" y="1"/>
                  </a:moveTo>
                  <a:cubicBezTo>
                    <a:pt x="0" y="1"/>
                    <a:pt x="3" y="3"/>
                    <a:pt x="10" y="11"/>
                  </a:cubicBezTo>
                  <a:cubicBezTo>
                    <a:pt x="22" y="23"/>
                    <a:pt x="34" y="23"/>
                    <a:pt x="34" y="23"/>
                  </a:cubicBezTo>
                  <a:cubicBezTo>
                    <a:pt x="18" y="14"/>
                    <a:pt x="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p11"/>
            <p:cNvSpPr/>
            <p:nvPr/>
          </p:nvSpPr>
          <p:spPr>
            <a:xfrm>
              <a:off x="4383875" y="1995900"/>
              <a:ext cx="1500" cy="1525"/>
            </a:xfrm>
            <a:custGeom>
              <a:rect b="b" l="l" r="r" t="t"/>
              <a:pathLst>
                <a:path extrusionOk="0" h="61" w="60">
                  <a:moveTo>
                    <a:pt x="24" y="25"/>
                  </a:moveTo>
                  <a:cubicBezTo>
                    <a:pt x="0" y="1"/>
                    <a:pt x="60" y="60"/>
                    <a:pt x="24" y="25"/>
                  </a:cubicBezTo>
                  <a:cubicBezTo>
                    <a:pt x="24" y="25"/>
                    <a:pt x="48" y="49"/>
                    <a:pt x="24"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p11"/>
            <p:cNvSpPr/>
            <p:nvPr/>
          </p:nvSpPr>
          <p:spPr>
            <a:xfrm>
              <a:off x="4381200" y="1991750"/>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p11"/>
            <p:cNvSpPr/>
            <p:nvPr/>
          </p:nvSpPr>
          <p:spPr>
            <a:xfrm>
              <a:off x="4382975" y="1998875"/>
              <a:ext cx="325" cy="25"/>
            </a:xfrm>
            <a:custGeom>
              <a:rect b="b" l="l" r="r" t="t"/>
              <a:pathLst>
                <a:path extrusionOk="0" h="1" w="13">
                  <a:moveTo>
                    <a:pt x="1" y="1"/>
                  </a:moveTo>
                  <a:cubicBezTo>
                    <a:pt x="1" y="1"/>
                    <a:pt x="1" y="1"/>
                    <a:pt x="1" y="1"/>
                  </a:cubicBezTo>
                  <a:cubicBezTo>
                    <a:pt x="1" y="1"/>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p11"/>
            <p:cNvSpPr/>
            <p:nvPr/>
          </p:nvSpPr>
          <p:spPr>
            <a:xfrm>
              <a:off x="4382975" y="1998600"/>
              <a:ext cx="25" cy="300"/>
            </a:xfrm>
            <a:custGeom>
              <a:rect b="b" l="l" r="r" t="t"/>
              <a:pathLst>
                <a:path extrusionOk="0" h="12" w="1">
                  <a:moveTo>
                    <a:pt x="1" y="0"/>
                  </a:moveTo>
                  <a:cubicBezTo>
                    <a:pt x="1" y="0"/>
                    <a:pt x="1" y="12"/>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p11"/>
            <p:cNvSpPr/>
            <p:nvPr/>
          </p:nvSpPr>
          <p:spPr>
            <a:xfrm>
              <a:off x="4412150" y="1991450"/>
              <a:ext cx="325" cy="25"/>
            </a:xfrm>
            <a:custGeom>
              <a:rect b="b" l="l" r="r" t="t"/>
              <a:pathLst>
                <a:path extrusionOk="0" h="1" w="13">
                  <a:moveTo>
                    <a:pt x="0" y="0"/>
                  </a:moveTo>
                  <a:cubicBezTo>
                    <a:pt x="0" y="0"/>
                    <a:pt x="0" y="0"/>
                    <a:pt x="0" y="0"/>
                  </a:cubicBez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p11"/>
            <p:cNvSpPr/>
            <p:nvPr/>
          </p:nvSpPr>
          <p:spPr>
            <a:xfrm>
              <a:off x="4386250" y="1984000"/>
              <a:ext cx="325" cy="25"/>
            </a:xfrm>
            <a:custGeom>
              <a:rect b="b" l="l" r="r" t="t"/>
              <a:pathLst>
                <a:path extrusionOk="0" h="1" w="13">
                  <a:moveTo>
                    <a:pt x="1" y="1"/>
                  </a:moveTo>
                  <a:cubicBezTo>
                    <a:pt x="1" y="1"/>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p11"/>
            <p:cNvSpPr/>
            <p:nvPr/>
          </p:nvSpPr>
          <p:spPr>
            <a:xfrm>
              <a:off x="4386550" y="1983125"/>
              <a:ext cx="925" cy="3275"/>
            </a:xfrm>
            <a:custGeom>
              <a:rect b="b" l="l" r="r" t="t"/>
              <a:pathLst>
                <a:path extrusionOk="0" h="131" w="37">
                  <a:moveTo>
                    <a:pt x="0" y="0"/>
                  </a:moveTo>
                  <a:cubicBezTo>
                    <a:pt x="12" y="48"/>
                    <a:pt x="0" y="71"/>
                    <a:pt x="36" y="131"/>
                  </a:cubicBezTo>
                  <a:cubicBezTo>
                    <a:pt x="24" y="83"/>
                    <a:pt x="12" y="4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p11"/>
            <p:cNvSpPr/>
            <p:nvPr/>
          </p:nvSpPr>
          <p:spPr>
            <a:xfrm>
              <a:off x="4377625" y="1978950"/>
              <a:ext cx="42275" cy="27100"/>
            </a:xfrm>
            <a:custGeom>
              <a:rect b="b" l="l" r="r" t="t"/>
              <a:pathLst>
                <a:path extrusionOk="0" h="1084" w="1691">
                  <a:moveTo>
                    <a:pt x="879" y="109"/>
                  </a:moveTo>
                  <a:cubicBezTo>
                    <a:pt x="880" y="109"/>
                    <a:pt x="881" y="112"/>
                    <a:pt x="881" y="119"/>
                  </a:cubicBezTo>
                  <a:cubicBezTo>
                    <a:pt x="876" y="141"/>
                    <a:pt x="873" y="148"/>
                    <a:pt x="871" y="148"/>
                  </a:cubicBezTo>
                  <a:cubicBezTo>
                    <a:pt x="869" y="148"/>
                    <a:pt x="869" y="138"/>
                    <a:pt x="869" y="131"/>
                  </a:cubicBezTo>
                  <a:cubicBezTo>
                    <a:pt x="869" y="123"/>
                    <a:pt x="875" y="109"/>
                    <a:pt x="879" y="109"/>
                  </a:cubicBezTo>
                  <a:close/>
                  <a:moveTo>
                    <a:pt x="1096" y="131"/>
                  </a:moveTo>
                  <a:cubicBezTo>
                    <a:pt x="1092" y="139"/>
                    <a:pt x="1089" y="146"/>
                    <a:pt x="1088" y="154"/>
                  </a:cubicBezTo>
                  <a:lnTo>
                    <a:pt x="1088" y="154"/>
                  </a:lnTo>
                  <a:cubicBezTo>
                    <a:pt x="1091" y="148"/>
                    <a:pt x="1093" y="140"/>
                    <a:pt x="1096" y="131"/>
                  </a:cubicBezTo>
                  <a:close/>
                  <a:moveTo>
                    <a:pt x="477" y="166"/>
                  </a:moveTo>
                  <a:cubicBezTo>
                    <a:pt x="477" y="166"/>
                    <a:pt x="476" y="166"/>
                    <a:pt x="476" y="167"/>
                  </a:cubicBezTo>
                  <a:cubicBezTo>
                    <a:pt x="477" y="168"/>
                    <a:pt x="477" y="168"/>
                    <a:pt x="478" y="169"/>
                  </a:cubicBezTo>
                  <a:lnTo>
                    <a:pt x="478" y="169"/>
                  </a:lnTo>
                  <a:cubicBezTo>
                    <a:pt x="477" y="167"/>
                    <a:pt x="477" y="166"/>
                    <a:pt x="477" y="166"/>
                  </a:cubicBezTo>
                  <a:close/>
                  <a:moveTo>
                    <a:pt x="631" y="167"/>
                  </a:moveTo>
                  <a:cubicBezTo>
                    <a:pt x="631" y="169"/>
                    <a:pt x="632" y="172"/>
                    <a:pt x="633" y="174"/>
                  </a:cubicBezTo>
                  <a:lnTo>
                    <a:pt x="633" y="174"/>
                  </a:lnTo>
                  <a:cubicBezTo>
                    <a:pt x="632" y="172"/>
                    <a:pt x="632" y="169"/>
                    <a:pt x="631" y="167"/>
                  </a:cubicBezTo>
                  <a:close/>
                  <a:moveTo>
                    <a:pt x="1250" y="179"/>
                  </a:moveTo>
                  <a:lnTo>
                    <a:pt x="1250" y="179"/>
                  </a:lnTo>
                  <a:cubicBezTo>
                    <a:pt x="1248" y="181"/>
                    <a:pt x="1245" y="184"/>
                    <a:pt x="1243" y="186"/>
                  </a:cubicBezTo>
                  <a:lnTo>
                    <a:pt x="1243" y="186"/>
                  </a:lnTo>
                  <a:cubicBezTo>
                    <a:pt x="1248" y="184"/>
                    <a:pt x="1250" y="182"/>
                    <a:pt x="1250" y="179"/>
                  </a:cubicBezTo>
                  <a:close/>
                  <a:moveTo>
                    <a:pt x="478" y="169"/>
                  </a:moveTo>
                  <a:cubicBezTo>
                    <a:pt x="480" y="178"/>
                    <a:pt x="484" y="201"/>
                    <a:pt x="486" y="215"/>
                  </a:cubicBezTo>
                  <a:lnTo>
                    <a:pt x="486" y="215"/>
                  </a:lnTo>
                  <a:cubicBezTo>
                    <a:pt x="492" y="205"/>
                    <a:pt x="493" y="192"/>
                    <a:pt x="478" y="169"/>
                  </a:cubicBezTo>
                  <a:close/>
                  <a:moveTo>
                    <a:pt x="1274" y="215"/>
                  </a:moveTo>
                  <a:cubicBezTo>
                    <a:pt x="1272" y="215"/>
                    <a:pt x="1268" y="216"/>
                    <a:pt x="1263" y="218"/>
                  </a:cubicBezTo>
                  <a:lnTo>
                    <a:pt x="1263" y="218"/>
                  </a:lnTo>
                  <a:cubicBezTo>
                    <a:pt x="1267" y="217"/>
                    <a:pt x="1270" y="216"/>
                    <a:pt x="1274" y="215"/>
                  </a:cubicBezTo>
                  <a:close/>
                  <a:moveTo>
                    <a:pt x="1263" y="218"/>
                  </a:moveTo>
                  <a:cubicBezTo>
                    <a:pt x="1255" y="221"/>
                    <a:pt x="1248" y="223"/>
                    <a:pt x="1242" y="226"/>
                  </a:cubicBezTo>
                  <a:lnTo>
                    <a:pt x="1242" y="226"/>
                  </a:lnTo>
                  <a:cubicBezTo>
                    <a:pt x="1250" y="223"/>
                    <a:pt x="1257" y="220"/>
                    <a:pt x="1263" y="218"/>
                  </a:cubicBezTo>
                  <a:close/>
                  <a:moveTo>
                    <a:pt x="596" y="213"/>
                  </a:moveTo>
                  <a:cubicBezTo>
                    <a:pt x="598" y="213"/>
                    <a:pt x="601" y="220"/>
                    <a:pt x="607" y="227"/>
                  </a:cubicBezTo>
                  <a:cubicBezTo>
                    <a:pt x="603" y="230"/>
                    <a:pt x="601" y="232"/>
                    <a:pt x="599" y="232"/>
                  </a:cubicBezTo>
                  <a:cubicBezTo>
                    <a:pt x="596" y="232"/>
                    <a:pt x="596" y="227"/>
                    <a:pt x="596" y="227"/>
                  </a:cubicBezTo>
                  <a:cubicBezTo>
                    <a:pt x="596" y="216"/>
                    <a:pt x="596" y="213"/>
                    <a:pt x="596" y="213"/>
                  </a:cubicBezTo>
                  <a:close/>
                  <a:moveTo>
                    <a:pt x="155" y="298"/>
                  </a:moveTo>
                  <a:cubicBezTo>
                    <a:pt x="158" y="306"/>
                    <a:pt x="161" y="314"/>
                    <a:pt x="165" y="321"/>
                  </a:cubicBezTo>
                  <a:lnTo>
                    <a:pt x="165" y="321"/>
                  </a:lnTo>
                  <a:cubicBezTo>
                    <a:pt x="165" y="320"/>
                    <a:pt x="162" y="313"/>
                    <a:pt x="155" y="298"/>
                  </a:cubicBezTo>
                  <a:close/>
                  <a:moveTo>
                    <a:pt x="765" y="386"/>
                  </a:moveTo>
                  <a:cubicBezTo>
                    <a:pt x="765" y="389"/>
                    <a:pt x="766" y="392"/>
                    <a:pt x="767" y="392"/>
                  </a:cubicBezTo>
                  <a:cubicBezTo>
                    <a:pt x="768" y="392"/>
                    <a:pt x="767" y="390"/>
                    <a:pt x="765" y="386"/>
                  </a:cubicBezTo>
                  <a:close/>
                  <a:moveTo>
                    <a:pt x="1412" y="425"/>
                  </a:moveTo>
                  <a:cubicBezTo>
                    <a:pt x="1412" y="425"/>
                    <a:pt x="1410" y="427"/>
                    <a:pt x="1406" y="433"/>
                  </a:cubicBezTo>
                  <a:lnTo>
                    <a:pt x="1406" y="433"/>
                  </a:lnTo>
                  <a:cubicBezTo>
                    <a:pt x="1410" y="430"/>
                    <a:pt x="1413" y="425"/>
                    <a:pt x="1412" y="425"/>
                  </a:cubicBezTo>
                  <a:close/>
                  <a:moveTo>
                    <a:pt x="937" y="452"/>
                  </a:moveTo>
                  <a:cubicBezTo>
                    <a:pt x="938" y="452"/>
                    <a:pt x="940" y="452"/>
                    <a:pt x="941" y="453"/>
                  </a:cubicBezTo>
                  <a:cubicBezTo>
                    <a:pt x="940" y="452"/>
                    <a:pt x="938" y="452"/>
                    <a:pt x="937" y="452"/>
                  </a:cubicBezTo>
                  <a:close/>
                  <a:moveTo>
                    <a:pt x="316" y="508"/>
                  </a:moveTo>
                  <a:cubicBezTo>
                    <a:pt x="311" y="508"/>
                    <a:pt x="308" y="515"/>
                    <a:pt x="324" y="521"/>
                  </a:cubicBezTo>
                  <a:lnTo>
                    <a:pt x="324" y="521"/>
                  </a:lnTo>
                  <a:cubicBezTo>
                    <a:pt x="323" y="511"/>
                    <a:pt x="319" y="508"/>
                    <a:pt x="316" y="508"/>
                  </a:cubicBezTo>
                  <a:close/>
                  <a:moveTo>
                    <a:pt x="1489" y="524"/>
                  </a:moveTo>
                  <a:lnTo>
                    <a:pt x="1489" y="524"/>
                  </a:lnTo>
                  <a:cubicBezTo>
                    <a:pt x="1487" y="527"/>
                    <a:pt x="1486" y="529"/>
                    <a:pt x="1485" y="532"/>
                  </a:cubicBezTo>
                  <a:lnTo>
                    <a:pt x="1485" y="532"/>
                  </a:lnTo>
                  <a:cubicBezTo>
                    <a:pt x="1489" y="527"/>
                    <a:pt x="1490" y="524"/>
                    <a:pt x="1489" y="524"/>
                  </a:cubicBezTo>
                  <a:close/>
                  <a:moveTo>
                    <a:pt x="10" y="476"/>
                  </a:moveTo>
                  <a:cubicBezTo>
                    <a:pt x="1" y="476"/>
                    <a:pt x="56" y="550"/>
                    <a:pt x="69" y="550"/>
                  </a:cubicBezTo>
                  <a:cubicBezTo>
                    <a:pt x="73" y="550"/>
                    <a:pt x="72" y="542"/>
                    <a:pt x="62" y="518"/>
                  </a:cubicBezTo>
                  <a:lnTo>
                    <a:pt x="62" y="518"/>
                  </a:lnTo>
                  <a:cubicBezTo>
                    <a:pt x="66" y="522"/>
                    <a:pt x="70" y="525"/>
                    <a:pt x="74" y="527"/>
                  </a:cubicBezTo>
                  <a:lnTo>
                    <a:pt x="74" y="527"/>
                  </a:lnTo>
                  <a:cubicBezTo>
                    <a:pt x="70" y="522"/>
                    <a:pt x="65" y="517"/>
                    <a:pt x="60" y="512"/>
                  </a:cubicBezTo>
                  <a:lnTo>
                    <a:pt x="60" y="512"/>
                  </a:lnTo>
                  <a:cubicBezTo>
                    <a:pt x="61" y="514"/>
                    <a:pt x="62" y="516"/>
                    <a:pt x="62" y="518"/>
                  </a:cubicBezTo>
                  <a:lnTo>
                    <a:pt x="62" y="518"/>
                  </a:lnTo>
                  <a:cubicBezTo>
                    <a:pt x="58" y="514"/>
                    <a:pt x="53" y="508"/>
                    <a:pt x="48" y="500"/>
                  </a:cubicBezTo>
                  <a:lnTo>
                    <a:pt x="48" y="500"/>
                  </a:lnTo>
                  <a:cubicBezTo>
                    <a:pt x="62" y="521"/>
                    <a:pt x="66" y="529"/>
                    <a:pt x="64" y="529"/>
                  </a:cubicBezTo>
                  <a:cubicBezTo>
                    <a:pt x="59" y="529"/>
                    <a:pt x="21" y="485"/>
                    <a:pt x="12" y="477"/>
                  </a:cubicBezTo>
                  <a:cubicBezTo>
                    <a:pt x="11" y="476"/>
                    <a:pt x="11" y="476"/>
                    <a:pt x="10" y="476"/>
                  </a:cubicBezTo>
                  <a:close/>
                  <a:moveTo>
                    <a:pt x="402" y="566"/>
                  </a:moveTo>
                  <a:lnTo>
                    <a:pt x="402" y="566"/>
                  </a:lnTo>
                  <a:cubicBezTo>
                    <a:pt x="405" y="572"/>
                    <a:pt x="411" y="578"/>
                    <a:pt x="417" y="584"/>
                  </a:cubicBezTo>
                  <a:cubicBezTo>
                    <a:pt x="411" y="575"/>
                    <a:pt x="407" y="570"/>
                    <a:pt x="402" y="566"/>
                  </a:cubicBezTo>
                  <a:close/>
                  <a:moveTo>
                    <a:pt x="1215" y="691"/>
                  </a:moveTo>
                  <a:cubicBezTo>
                    <a:pt x="1227" y="691"/>
                    <a:pt x="1215" y="703"/>
                    <a:pt x="1203" y="703"/>
                  </a:cubicBezTo>
                  <a:lnTo>
                    <a:pt x="1215" y="691"/>
                  </a:lnTo>
                  <a:close/>
                  <a:moveTo>
                    <a:pt x="107" y="703"/>
                  </a:moveTo>
                  <a:lnTo>
                    <a:pt x="107" y="703"/>
                  </a:lnTo>
                  <a:cubicBezTo>
                    <a:pt x="114" y="708"/>
                    <a:pt x="123" y="714"/>
                    <a:pt x="134" y="721"/>
                  </a:cubicBezTo>
                  <a:lnTo>
                    <a:pt x="134" y="721"/>
                  </a:lnTo>
                  <a:cubicBezTo>
                    <a:pt x="125" y="719"/>
                    <a:pt x="116" y="713"/>
                    <a:pt x="107" y="703"/>
                  </a:cubicBezTo>
                  <a:close/>
                  <a:moveTo>
                    <a:pt x="60" y="727"/>
                  </a:moveTo>
                  <a:cubicBezTo>
                    <a:pt x="65" y="727"/>
                    <a:pt x="75" y="732"/>
                    <a:pt x="87" y="741"/>
                  </a:cubicBezTo>
                  <a:lnTo>
                    <a:pt x="87" y="741"/>
                  </a:lnTo>
                  <a:cubicBezTo>
                    <a:pt x="91" y="737"/>
                    <a:pt x="83" y="727"/>
                    <a:pt x="60" y="727"/>
                  </a:cubicBezTo>
                  <a:close/>
                  <a:moveTo>
                    <a:pt x="72" y="738"/>
                  </a:moveTo>
                  <a:cubicBezTo>
                    <a:pt x="76" y="741"/>
                    <a:pt x="80" y="742"/>
                    <a:pt x="83" y="742"/>
                  </a:cubicBezTo>
                  <a:cubicBezTo>
                    <a:pt x="84" y="742"/>
                    <a:pt x="85" y="742"/>
                    <a:pt x="85" y="742"/>
                  </a:cubicBezTo>
                  <a:lnTo>
                    <a:pt x="85" y="742"/>
                  </a:lnTo>
                  <a:cubicBezTo>
                    <a:pt x="88" y="742"/>
                    <a:pt x="90" y="743"/>
                    <a:pt x="93" y="745"/>
                  </a:cubicBezTo>
                  <a:lnTo>
                    <a:pt x="93" y="745"/>
                  </a:lnTo>
                  <a:cubicBezTo>
                    <a:pt x="91" y="743"/>
                    <a:pt x="89" y="742"/>
                    <a:pt x="87" y="741"/>
                  </a:cubicBezTo>
                  <a:lnTo>
                    <a:pt x="87" y="741"/>
                  </a:lnTo>
                  <a:cubicBezTo>
                    <a:pt x="87" y="741"/>
                    <a:pt x="86" y="741"/>
                    <a:pt x="85" y="742"/>
                  </a:cubicBezTo>
                  <a:lnTo>
                    <a:pt x="85" y="742"/>
                  </a:lnTo>
                  <a:cubicBezTo>
                    <a:pt x="80" y="740"/>
                    <a:pt x="75" y="738"/>
                    <a:pt x="72" y="738"/>
                  </a:cubicBezTo>
                  <a:close/>
                  <a:moveTo>
                    <a:pt x="215" y="738"/>
                  </a:moveTo>
                  <a:cubicBezTo>
                    <a:pt x="226" y="750"/>
                    <a:pt x="215" y="750"/>
                    <a:pt x="215" y="750"/>
                  </a:cubicBezTo>
                  <a:lnTo>
                    <a:pt x="215" y="738"/>
                  </a:lnTo>
                  <a:close/>
                  <a:moveTo>
                    <a:pt x="144" y="786"/>
                  </a:moveTo>
                  <a:cubicBezTo>
                    <a:pt x="155" y="796"/>
                    <a:pt x="167" y="806"/>
                    <a:pt x="176" y="814"/>
                  </a:cubicBezTo>
                  <a:lnTo>
                    <a:pt x="176" y="814"/>
                  </a:lnTo>
                  <a:cubicBezTo>
                    <a:pt x="177" y="807"/>
                    <a:pt x="187" y="801"/>
                    <a:pt x="144" y="786"/>
                  </a:cubicBezTo>
                  <a:close/>
                  <a:moveTo>
                    <a:pt x="1655" y="822"/>
                  </a:moveTo>
                  <a:cubicBezTo>
                    <a:pt x="1650" y="825"/>
                    <a:pt x="1645" y="827"/>
                    <a:pt x="1641" y="830"/>
                  </a:cubicBezTo>
                  <a:lnTo>
                    <a:pt x="1641" y="830"/>
                  </a:lnTo>
                  <a:cubicBezTo>
                    <a:pt x="1646" y="828"/>
                    <a:pt x="1651" y="826"/>
                    <a:pt x="1655" y="822"/>
                  </a:cubicBezTo>
                  <a:close/>
                  <a:moveTo>
                    <a:pt x="176" y="814"/>
                  </a:moveTo>
                  <a:cubicBezTo>
                    <a:pt x="176" y="819"/>
                    <a:pt x="180" y="825"/>
                    <a:pt x="203" y="834"/>
                  </a:cubicBezTo>
                  <a:cubicBezTo>
                    <a:pt x="197" y="831"/>
                    <a:pt x="188" y="824"/>
                    <a:pt x="176" y="814"/>
                  </a:cubicBezTo>
                  <a:close/>
                  <a:moveTo>
                    <a:pt x="869" y="0"/>
                  </a:moveTo>
                  <a:cubicBezTo>
                    <a:pt x="881" y="60"/>
                    <a:pt x="869" y="96"/>
                    <a:pt x="846" y="143"/>
                  </a:cubicBezTo>
                  <a:cubicBezTo>
                    <a:pt x="846" y="119"/>
                    <a:pt x="846" y="84"/>
                    <a:pt x="846" y="60"/>
                  </a:cubicBezTo>
                  <a:cubicBezTo>
                    <a:pt x="821" y="85"/>
                    <a:pt x="812" y="106"/>
                    <a:pt x="810" y="106"/>
                  </a:cubicBezTo>
                  <a:cubicBezTo>
                    <a:pt x="807" y="106"/>
                    <a:pt x="810" y="88"/>
                    <a:pt x="810" y="36"/>
                  </a:cubicBezTo>
                  <a:lnTo>
                    <a:pt x="810" y="36"/>
                  </a:lnTo>
                  <a:cubicBezTo>
                    <a:pt x="801" y="36"/>
                    <a:pt x="786" y="142"/>
                    <a:pt x="763" y="142"/>
                  </a:cubicBezTo>
                  <a:cubicBezTo>
                    <a:pt x="756" y="142"/>
                    <a:pt x="748" y="129"/>
                    <a:pt x="738" y="96"/>
                  </a:cubicBezTo>
                  <a:cubicBezTo>
                    <a:pt x="738" y="119"/>
                    <a:pt x="691" y="143"/>
                    <a:pt x="703" y="191"/>
                  </a:cubicBezTo>
                  <a:cubicBezTo>
                    <a:pt x="691" y="161"/>
                    <a:pt x="685" y="153"/>
                    <a:pt x="681" y="153"/>
                  </a:cubicBezTo>
                  <a:cubicBezTo>
                    <a:pt x="679" y="153"/>
                    <a:pt x="678" y="155"/>
                    <a:pt x="678" y="157"/>
                  </a:cubicBezTo>
                  <a:lnTo>
                    <a:pt x="678" y="157"/>
                  </a:lnTo>
                  <a:cubicBezTo>
                    <a:pt x="678" y="151"/>
                    <a:pt x="679" y="137"/>
                    <a:pt x="679" y="107"/>
                  </a:cubicBezTo>
                  <a:lnTo>
                    <a:pt x="679" y="107"/>
                  </a:lnTo>
                  <a:cubicBezTo>
                    <a:pt x="655" y="143"/>
                    <a:pt x="643" y="167"/>
                    <a:pt x="643" y="203"/>
                  </a:cubicBezTo>
                  <a:cubicBezTo>
                    <a:pt x="643" y="193"/>
                    <a:pt x="636" y="184"/>
                    <a:pt x="633" y="174"/>
                  </a:cubicBezTo>
                  <a:lnTo>
                    <a:pt x="633" y="174"/>
                  </a:lnTo>
                  <a:cubicBezTo>
                    <a:pt x="641" y="233"/>
                    <a:pt x="619" y="312"/>
                    <a:pt x="619" y="369"/>
                  </a:cubicBezTo>
                  <a:cubicBezTo>
                    <a:pt x="607" y="334"/>
                    <a:pt x="607" y="298"/>
                    <a:pt x="607" y="250"/>
                  </a:cubicBezTo>
                  <a:lnTo>
                    <a:pt x="607" y="250"/>
                  </a:lnTo>
                  <a:cubicBezTo>
                    <a:pt x="617" y="278"/>
                    <a:pt x="622" y="291"/>
                    <a:pt x="625" y="291"/>
                  </a:cubicBezTo>
                  <a:cubicBezTo>
                    <a:pt x="630" y="291"/>
                    <a:pt x="627" y="257"/>
                    <a:pt x="619" y="191"/>
                  </a:cubicBezTo>
                  <a:cubicBezTo>
                    <a:pt x="617" y="200"/>
                    <a:pt x="616" y="203"/>
                    <a:pt x="615" y="203"/>
                  </a:cubicBezTo>
                  <a:cubicBezTo>
                    <a:pt x="612" y="203"/>
                    <a:pt x="614" y="177"/>
                    <a:pt x="613" y="177"/>
                  </a:cubicBezTo>
                  <a:lnTo>
                    <a:pt x="613" y="177"/>
                  </a:lnTo>
                  <a:cubicBezTo>
                    <a:pt x="612" y="177"/>
                    <a:pt x="611" y="184"/>
                    <a:pt x="607" y="203"/>
                  </a:cubicBezTo>
                  <a:cubicBezTo>
                    <a:pt x="607" y="179"/>
                    <a:pt x="607" y="155"/>
                    <a:pt x="596" y="143"/>
                  </a:cubicBezTo>
                  <a:cubicBezTo>
                    <a:pt x="595" y="143"/>
                    <a:pt x="594" y="143"/>
                    <a:pt x="594" y="143"/>
                  </a:cubicBezTo>
                  <a:lnTo>
                    <a:pt x="594" y="143"/>
                  </a:lnTo>
                  <a:cubicBezTo>
                    <a:pt x="591" y="141"/>
                    <a:pt x="584" y="137"/>
                    <a:pt x="572" y="131"/>
                  </a:cubicBezTo>
                  <a:cubicBezTo>
                    <a:pt x="572" y="191"/>
                    <a:pt x="560" y="250"/>
                    <a:pt x="536" y="310"/>
                  </a:cubicBezTo>
                  <a:cubicBezTo>
                    <a:pt x="524" y="107"/>
                    <a:pt x="536" y="262"/>
                    <a:pt x="536" y="131"/>
                  </a:cubicBezTo>
                  <a:lnTo>
                    <a:pt x="536" y="131"/>
                  </a:lnTo>
                  <a:cubicBezTo>
                    <a:pt x="536" y="155"/>
                    <a:pt x="524" y="167"/>
                    <a:pt x="524" y="179"/>
                  </a:cubicBezTo>
                  <a:cubicBezTo>
                    <a:pt x="524" y="167"/>
                    <a:pt x="512" y="155"/>
                    <a:pt x="500" y="143"/>
                  </a:cubicBezTo>
                  <a:lnTo>
                    <a:pt x="500" y="143"/>
                  </a:lnTo>
                  <a:cubicBezTo>
                    <a:pt x="512" y="167"/>
                    <a:pt x="512" y="203"/>
                    <a:pt x="488" y="227"/>
                  </a:cubicBezTo>
                  <a:cubicBezTo>
                    <a:pt x="488" y="227"/>
                    <a:pt x="488" y="222"/>
                    <a:pt x="486" y="215"/>
                  </a:cubicBezTo>
                  <a:lnTo>
                    <a:pt x="486" y="215"/>
                  </a:lnTo>
                  <a:cubicBezTo>
                    <a:pt x="484" y="219"/>
                    <a:pt x="480" y="223"/>
                    <a:pt x="476" y="227"/>
                  </a:cubicBezTo>
                  <a:cubicBezTo>
                    <a:pt x="476" y="227"/>
                    <a:pt x="465" y="215"/>
                    <a:pt x="453" y="203"/>
                  </a:cubicBezTo>
                  <a:cubicBezTo>
                    <a:pt x="418" y="203"/>
                    <a:pt x="402" y="222"/>
                    <a:pt x="401" y="250"/>
                  </a:cubicBezTo>
                  <a:lnTo>
                    <a:pt x="401" y="250"/>
                  </a:lnTo>
                  <a:cubicBezTo>
                    <a:pt x="396" y="231"/>
                    <a:pt x="389" y="213"/>
                    <a:pt x="381" y="191"/>
                  </a:cubicBezTo>
                  <a:lnTo>
                    <a:pt x="381" y="191"/>
                  </a:lnTo>
                  <a:cubicBezTo>
                    <a:pt x="393" y="274"/>
                    <a:pt x="417" y="346"/>
                    <a:pt x="429" y="429"/>
                  </a:cubicBezTo>
                  <a:cubicBezTo>
                    <a:pt x="405" y="357"/>
                    <a:pt x="346" y="274"/>
                    <a:pt x="346" y="203"/>
                  </a:cubicBezTo>
                  <a:cubicBezTo>
                    <a:pt x="341" y="198"/>
                    <a:pt x="338" y="197"/>
                    <a:pt x="336" y="197"/>
                  </a:cubicBezTo>
                  <a:lnTo>
                    <a:pt x="336" y="197"/>
                  </a:lnTo>
                  <a:cubicBezTo>
                    <a:pt x="327" y="197"/>
                    <a:pt x="346" y="245"/>
                    <a:pt x="359" y="275"/>
                  </a:cubicBezTo>
                  <a:lnTo>
                    <a:pt x="359" y="275"/>
                  </a:lnTo>
                  <a:cubicBezTo>
                    <a:pt x="346" y="251"/>
                    <a:pt x="328" y="233"/>
                    <a:pt x="310" y="215"/>
                  </a:cubicBezTo>
                  <a:lnTo>
                    <a:pt x="310" y="215"/>
                  </a:lnTo>
                  <a:cubicBezTo>
                    <a:pt x="334" y="250"/>
                    <a:pt x="346" y="286"/>
                    <a:pt x="346" y="322"/>
                  </a:cubicBezTo>
                  <a:cubicBezTo>
                    <a:pt x="334" y="286"/>
                    <a:pt x="322" y="250"/>
                    <a:pt x="310" y="227"/>
                  </a:cubicBezTo>
                  <a:lnTo>
                    <a:pt x="310" y="227"/>
                  </a:lnTo>
                  <a:cubicBezTo>
                    <a:pt x="310" y="250"/>
                    <a:pt x="322" y="286"/>
                    <a:pt x="322" y="322"/>
                  </a:cubicBezTo>
                  <a:cubicBezTo>
                    <a:pt x="310" y="286"/>
                    <a:pt x="298" y="250"/>
                    <a:pt x="274" y="227"/>
                  </a:cubicBezTo>
                  <a:cubicBezTo>
                    <a:pt x="274" y="238"/>
                    <a:pt x="274" y="238"/>
                    <a:pt x="262" y="238"/>
                  </a:cubicBezTo>
                  <a:cubicBezTo>
                    <a:pt x="262" y="250"/>
                    <a:pt x="310" y="381"/>
                    <a:pt x="298" y="393"/>
                  </a:cubicBezTo>
                  <a:cubicBezTo>
                    <a:pt x="286" y="346"/>
                    <a:pt x="262" y="310"/>
                    <a:pt x="226" y="274"/>
                  </a:cubicBezTo>
                  <a:lnTo>
                    <a:pt x="226" y="274"/>
                  </a:lnTo>
                  <a:cubicBezTo>
                    <a:pt x="262" y="357"/>
                    <a:pt x="322" y="441"/>
                    <a:pt x="334" y="524"/>
                  </a:cubicBezTo>
                  <a:cubicBezTo>
                    <a:pt x="330" y="523"/>
                    <a:pt x="326" y="522"/>
                    <a:pt x="324" y="521"/>
                  </a:cubicBezTo>
                  <a:lnTo>
                    <a:pt x="324" y="521"/>
                  </a:lnTo>
                  <a:cubicBezTo>
                    <a:pt x="324" y="525"/>
                    <a:pt x="323" y="530"/>
                    <a:pt x="322" y="536"/>
                  </a:cubicBezTo>
                  <a:cubicBezTo>
                    <a:pt x="262" y="417"/>
                    <a:pt x="238" y="262"/>
                    <a:pt x="131" y="215"/>
                  </a:cubicBezTo>
                  <a:lnTo>
                    <a:pt x="131" y="215"/>
                  </a:lnTo>
                  <a:cubicBezTo>
                    <a:pt x="143" y="250"/>
                    <a:pt x="155" y="286"/>
                    <a:pt x="167" y="310"/>
                  </a:cubicBezTo>
                  <a:cubicBezTo>
                    <a:pt x="167" y="298"/>
                    <a:pt x="167" y="274"/>
                    <a:pt x="167" y="250"/>
                  </a:cubicBezTo>
                  <a:cubicBezTo>
                    <a:pt x="203" y="298"/>
                    <a:pt x="215" y="346"/>
                    <a:pt x="215" y="393"/>
                  </a:cubicBezTo>
                  <a:cubicBezTo>
                    <a:pt x="196" y="366"/>
                    <a:pt x="178" y="345"/>
                    <a:pt x="165" y="321"/>
                  </a:cubicBezTo>
                  <a:lnTo>
                    <a:pt x="165" y="321"/>
                  </a:lnTo>
                  <a:cubicBezTo>
                    <a:pt x="165" y="322"/>
                    <a:pt x="165" y="322"/>
                    <a:pt x="165" y="322"/>
                  </a:cubicBezTo>
                  <a:cubicBezTo>
                    <a:pt x="163" y="322"/>
                    <a:pt x="151" y="305"/>
                    <a:pt x="143" y="298"/>
                  </a:cubicBezTo>
                  <a:cubicBezTo>
                    <a:pt x="131" y="310"/>
                    <a:pt x="131" y="322"/>
                    <a:pt x="143" y="346"/>
                  </a:cubicBezTo>
                  <a:cubicBezTo>
                    <a:pt x="143" y="346"/>
                    <a:pt x="84" y="322"/>
                    <a:pt x="84" y="322"/>
                  </a:cubicBezTo>
                  <a:lnTo>
                    <a:pt x="84" y="322"/>
                  </a:lnTo>
                  <a:cubicBezTo>
                    <a:pt x="155" y="381"/>
                    <a:pt x="226" y="477"/>
                    <a:pt x="286" y="560"/>
                  </a:cubicBezTo>
                  <a:cubicBezTo>
                    <a:pt x="215" y="500"/>
                    <a:pt x="167" y="429"/>
                    <a:pt x="107" y="369"/>
                  </a:cubicBezTo>
                  <a:lnTo>
                    <a:pt x="107" y="369"/>
                  </a:lnTo>
                  <a:cubicBezTo>
                    <a:pt x="132" y="402"/>
                    <a:pt x="138" y="412"/>
                    <a:pt x="136" y="412"/>
                  </a:cubicBezTo>
                  <a:cubicBezTo>
                    <a:pt x="132" y="412"/>
                    <a:pt x="102" y="380"/>
                    <a:pt x="96" y="380"/>
                  </a:cubicBezTo>
                  <a:cubicBezTo>
                    <a:pt x="96" y="380"/>
                    <a:pt x="95" y="381"/>
                    <a:pt x="95" y="381"/>
                  </a:cubicBezTo>
                  <a:cubicBezTo>
                    <a:pt x="119" y="417"/>
                    <a:pt x="155" y="477"/>
                    <a:pt x="179" y="548"/>
                  </a:cubicBezTo>
                  <a:cubicBezTo>
                    <a:pt x="161" y="530"/>
                    <a:pt x="146" y="525"/>
                    <a:pt x="133" y="525"/>
                  </a:cubicBezTo>
                  <a:cubicBezTo>
                    <a:pt x="117" y="525"/>
                    <a:pt x="105" y="531"/>
                    <a:pt x="91" y="531"/>
                  </a:cubicBezTo>
                  <a:cubicBezTo>
                    <a:pt x="86" y="531"/>
                    <a:pt x="80" y="530"/>
                    <a:pt x="74" y="527"/>
                  </a:cubicBezTo>
                  <a:lnTo>
                    <a:pt x="74" y="527"/>
                  </a:lnTo>
                  <a:cubicBezTo>
                    <a:pt x="115" y="570"/>
                    <a:pt x="146" y="612"/>
                    <a:pt x="167" y="655"/>
                  </a:cubicBezTo>
                  <a:cubicBezTo>
                    <a:pt x="155" y="655"/>
                    <a:pt x="143" y="655"/>
                    <a:pt x="131" y="643"/>
                  </a:cubicBezTo>
                  <a:lnTo>
                    <a:pt x="131" y="643"/>
                  </a:lnTo>
                  <a:cubicBezTo>
                    <a:pt x="143" y="667"/>
                    <a:pt x="155" y="691"/>
                    <a:pt x="179" y="703"/>
                  </a:cubicBezTo>
                  <a:cubicBezTo>
                    <a:pt x="168" y="714"/>
                    <a:pt x="157" y="720"/>
                    <a:pt x="146" y="722"/>
                  </a:cubicBezTo>
                  <a:lnTo>
                    <a:pt x="146" y="722"/>
                  </a:lnTo>
                  <a:cubicBezTo>
                    <a:pt x="129" y="712"/>
                    <a:pt x="113" y="703"/>
                    <a:pt x="101" y="696"/>
                  </a:cubicBezTo>
                  <a:lnTo>
                    <a:pt x="101" y="696"/>
                  </a:lnTo>
                  <a:cubicBezTo>
                    <a:pt x="103" y="699"/>
                    <a:pt x="105" y="701"/>
                    <a:pt x="107" y="703"/>
                  </a:cubicBezTo>
                  <a:lnTo>
                    <a:pt x="107" y="703"/>
                  </a:lnTo>
                  <a:cubicBezTo>
                    <a:pt x="87" y="690"/>
                    <a:pt x="80" y="685"/>
                    <a:pt x="81" y="685"/>
                  </a:cubicBezTo>
                  <a:lnTo>
                    <a:pt x="81" y="685"/>
                  </a:lnTo>
                  <a:cubicBezTo>
                    <a:pt x="81" y="685"/>
                    <a:pt x="89" y="689"/>
                    <a:pt x="101" y="696"/>
                  </a:cubicBezTo>
                  <a:lnTo>
                    <a:pt x="101" y="696"/>
                  </a:lnTo>
                  <a:cubicBezTo>
                    <a:pt x="91" y="684"/>
                    <a:pt x="82" y="666"/>
                    <a:pt x="72" y="643"/>
                  </a:cubicBezTo>
                  <a:cubicBezTo>
                    <a:pt x="75" y="640"/>
                    <a:pt x="79" y="637"/>
                    <a:pt x="82" y="636"/>
                  </a:cubicBezTo>
                  <a:lnTo>
                    <a:pt x="82" y="636"/>
                  </a:lnTo>
                  <a:cubicBezTo>
                    <a:pt x="87" y="640"/>
                    <a:pt x="96" y="643"/>
                    <a:pt x="107" y="643"/>
                  </a:cubicBezTo>
                  <a:cubicBezTo>
                    <a:pt x="101" y="637"/>
                    <a:pt x="95" y="634"/>
                    <a:pt x="90" y="634"/>
                  </a:cubicBezTo>
                  <a:cubicBezTo>
                    <a:pt x="87" y="634"/>
                    <a:pt x="85" y="635"/>
                    <a:pt x="82" y="636"/>
                  </a:cubicBezTo>
                  <a:lnTo>
                    <a:pt x="82" y="636"/>
                  </a:lnTo>
                  <a:cubicBezTo>
                    <a:pt x="78" y="631"/>
                    <a:pt x="78" y="625"/>
                    <a:pt x="84" y="619"/>
                  </a:cubicBezTo>
                  <a:cubicBezTo>
                    <a:pt x="48" y="619"/>
                    <a:pt x="24" y="631"/>
                    <a:pt x="0" y="643"/>
                  </a:cubicBezTo>
                  <a:cubicBezTo>
                    <a:pt x="0" y="643"/>
                    <a:pt x="131" y="762"/>
                    <a:pt x="119" y="762"/>
                  </a:cubicBezTo>
                  <a:cubicBezTo>
                    <a:pt x="113" y="756"/>
                    <a:pt x="103" y="749"/>
                    <a:pt x="93" y="745"/>
                  </a:cubicBezTo>
                  <a:lnTo>
                    <a:pt x="93" y="745"/>
                  </a:lnTo>
                  <a:cubicBezTo>
                    <a:pt x="108" y="756"/>
                    <a:pt x="126" y="771"/>
                    <a:pt x="144" y="786"/>
                  </a:cubicBezTo>
                  <a:lnTo>
                    <a:pt x="144" y="786"/>
                  </a:lnTo>
                  <a:cubicBezTo>
                    <a:pt x="143" y="786"/>
                    <a:pt x="143" y="786"/>
                    <a:pt x="143" y="786"/>
                  </a:cubicBezTo>
                  <a:lnTo>
                    <a:pt x="143" y="786"/>
                  </a:lnTo>
                  <a:cubicBezTo>
                    <a:pt x="143" y="786"/>
                    <a:pt x="143" y="786"/>
                    <a:pt x="144" y="786"/>
                  </a:cubicBezTo>
                  <a:lnTo>
                    <a:pt x="144" y="786"/>
                  </a:lnTo>
                  <a:cubicBezTo>
                    <a:pt x="144" y="786"/>
                    <a:pt x="144" y="786"/>
                    <a:pt x="144" y="786"/>
                  </a:cubicBezTo>
                  <a:lnTo>
                    <a:pt x="144" y="786"/>
                  </a:lnTo>
                  <a:cubicBezTo>
                    <a:pt x="179" y="798"/>
                    <a:pt x="203" y="798"/>
                    <a:pt x="226" y="810"/>
                  </a:cubicBezTo>
                  <a:cubicBezTo>
                    <a:pt x="191" y="786"/>
                    <a:pt x="167" y="762"/>
                    <a:pt x="143" y="727"/>
                  </a:cubicBezTo>
                  <a:cubicBezTo>
                    <a:pt x="140" y="725"/>
                    <a:pt x="137" y="723"/>
                    <a:pt x="134" y="721"/>
                  </a:cubicBezTo>
                  <a:lnTo>
                    <a:pt x="134" y="721"/>
                  </a:lnTo>
                  <a:cubicBezTo>
                    <a:pt x="137" y="721"/>
                    <a:pt x="139" y="722"/>
                    <a:pt x="142" y="722"/>
                  </a:cubicBezTo>
                  <a:cubicBezTo>
                    <a:pt x="143" y="722"/>
                    <a:pt x="144" y="722"/>
                    <a:pt x="146" y="722"/>
                  </a:cubicBezTo>
                  <a:lnTo>
                    <a:pt x="146" y="722"/>
                  </a:lnTo>
                  <a:cubicBezTo>
                    <a:pt x="188" y="746"/>
                    <a:pt x="239" y="772"/>
                    <a:pt x="252" y="772"/>
                  </a:cubicBezTo>
                  <a:cubicBezTo>
                    <a:pt x="256" y="772"/>
                    <a:pt x="256" y="769"/>
                    <a:pt x="250" y="762"/>
                  </a:cubicBezTo>
                  <a:cubicBezTo>
                    <a:pt x="167" y="738"/>
                    <a:pt x="334" y="715"/>
                    <a:pt x="357" y="715"/>
                  </a:cubicBezTo>
                  <a:cubicBezTo>
                    <a:pt x="381" y="715"/>
                    <a:pt x="322" y="607"/>
                    <a:pt x="322" y="584"/>
                  </a:cubicBezTo>
                  <a:cubicBezTo>
                    <a:pt x="319" y="580"/>
                    <a:pt x="321" y="579"/>
                    <a:pt x="327" y="579"/>
                  </a:cubicBezTo>
                  <a:cubicBezTo>
                    <a:pt x="343" y="579"/>
                    <a:pt x="381" y="590"/>
                    <a:pt x="381" y="607"/>
                  </a:cubicBezTo>
                  <a:cubicBezTo>
                    <a:pt x="381" y="579"/>
                    <a:pt x="386" y="563"/>
                    <a:pt x="394" y="563"/>
                  </a:cubicBezTo>
                  <a:cubicBezTo>
                    <a:pt x="397" y="563"/>
                    <a:pt x="399" y="564"/>
                    <a:pt x="402" y="566"/>
                  </a:cubicBezTo>
                  <a:lnTo>
                    <a:pt x="402" y="566"/>
                  </a:lnTo>
                  <a:cubicBezTo>
                    <a:pt x="399" y="560"/>
                    <a:pt x="399" y="554"/>
                    <a:pt x="405" y="548"/>
                  </a:cubicBezTo>
                  <a:lnTo>
                    <a:pt x="405" y="548"/>
                  </a:lnTo>
                  <a:cubicBezTo>
                    <a:pt x="417" y="560"/>
                    <a:pt x="417" y="572"/>
                    <a:pt x="429" y="584"/>
                  </a:cubicBezTo>
                  <a:cubicBezTo>
                    <a:pt x="429" y="560"/>
                    <a:pt x="405" y="536"/>
                    <a:pt x="393" y="512"/>
                  </a:cubicBezTo>
                  <a:lnTo>
                    <a:pt x="393" y="512"/>
                  </a:lnTo>
                  <a:cubicBezTo>
                    <a:pt x="406" y="532"/>
                    <a:pt x="412" y="538"/>
                    <a:pt x="415" y="538"/>
                  </a:cubicBezTo>
                  <a:cubicBezTo>
                    <a:pt x="418" y="538"/>
                    <a:pt x="413" y="522"/>
                    <a:pt x="415" y="522"/>
                  </a:cubicBezTo>
                  <a:lnTo>
                    <a:pt x="415" y="522"/>
                  </a:lnTo>
                  <a:cubicBezTo>
                    <a:pt x="415" y="522"/>
                    <a:pt x="419" y="528"/>
                    <a:pt x="429" y="548"/>
                  </a:cubicBezTo>
                  <a:cubicBezTo>
                    <a:pt x="429" y="516"/>
                    <a:pt x="419" y="484"/>
                    <a:pt x="417" y="460"/>
                  </a:cubicBezTo>
                  <a:lnTo>
                    <a:pt x="417" y="460"/>
                  </a:lnTo>
                  <a:cubicBezTo>
                    <a:pt x="418" y="461"/>
                    <a:pt x="418" y="462"/>
                    <a:pt x="418" y="462"/>
                  </a:cubicBezTo>
                  <a:cubicBezTo>
                    <a:pt x="420" y="462"/>
                    <a:pt x="423" y="459"/>
                    <a:pt x="429" y="453"/>
                  </a:cubicBezTo>
                  <a:cubicBezTo>
                    <a:pt x="441" y="465"/>
                    <a:pt x="441" y="488"/>
                    <a:pt x="453" y="500"/>
                  </a:cubicBezTo>
                  <a:cubicBezTo>
                    <a:pt x="441" y="477"/>
                    <a:pt x="441" y="453"/>
                    <a:pt x="429" y="429"/>
                  </a:cubicBezTo>
                  <a:lnTo>
                    <a:pt x="429" y="429"/>
                  </a:lnTo>
                  <a:cubicBezTo>
                    <a:pt x="462" y="479"/>
                    <a:pt x="475" y="501"/>
                    <a:pt x="478" y="501"/>
                  </a:cubicBezTo>
                  <a:cubicBezTo>
                    <a:pt x="480" y="501"/>
                    <a:pt x="472" y="476"/>
                    <a:pt x="465" y="435"/>
                  </a:cubicBezTo>
                  <a:lnTo>
                    <a:pt x="465" y="435"/>
                  </a:lnTo>
                  <a:cubicBezTo>
                    <a:pt x="468" y="445"/>
                    <a:pt x="476" y="455"/>
                    <a:pt x="476" y="465"/>
                  </a:cubicBezTo>
                  <a:cubicBezTo>
                    <a:pt x="478" y="463"/>
                    <a:pt x="483" y="462"/>
                    <a:pt x="489" y="462"/>
                  </a:cubicBezTo>
                  <a:cubicBezTo>
                    <a:pt x="505" y="462"/>
                    <a:pt x="532" y="466"/>
                    <a:pt x="552" y="466"/>
                  </a:cubicBezTo>
                  <a:cubicBezTo>
                    <a:pt x="565" y="466"/>
                    <a:pt x="575" y="465"/>
                    <a:pt x="578" y="459"/>
                  </a:cubicBezTo>
                  <a:lnTo>
                    <a:pt x="578" y="459"/>
                  </a:lnTo>
                  <a:cubicBezTo>
                    <a:pt x="580" y="465"/>
                    <a:pt x="581" y="468"/>
                    <a:pt x="582" y="468"/>
                  </a:cubicBezTo>
                  <a:cubicBezTo>
                    <a:pt x="584" y="468"/>
                    <a:pt x="584" y="459"/>
                    <a:pt x="584" y="441"/>
                  </a:cubicBezTo>
                  <a:cubicBezTo>
                    <a:pt x="584" y="441"/>
                    <a:pt x="603" y="506"/>
                    <a:pt x="613" y="506"/>
                  </a:cubicBezTo>
                  <a:cubicBezTo>
                    <a:pt x="617" y="506"/>
                    <a:pt x="619" y="498"/>
                    <a:pt x="619" y="477"/>
                  </a:cubicBezTo>
                  <a:cubicBezTo>
                    <a:pt x="631" y="536"/>
                    <a:pt x="631" y="501"/>
                    <a:pt x="631" y="535"/>
                  </a:cubicBezTo>
                  <a:lnTo>
                    <a:pt x="631" y="535"/>
                  </a:lnTo>
                  <a:cubicBezTo>
                    <a:pt x="631" y="499"/>
                    <a:pt x="631" y="452"/>
                    <a:pt x="619" y="405"/>
                  </a:cubicBezTo>
                  <a:lnTo>
                    <a:pt x="619" y="405"/>
                  </a:lnTo>
                  <a:cubicBezTo>
                    <a:pt x="623" y="413"/>
                    <a:pt x="627" y="418"/>
                    <a:pt x="630" y="420"/>
                  </a:cubicBezTo>
                  <a:lnTo>
                    <a:pt x="630" y="420"/>
                  </a:lnTo>
                  <a:cubicBezTo>
                    <a:pt x="632" y="433"/>
                    <a:pt x="642" y="441"/>
                    <a:pt x="655" y="441"/>
                  </a:cubicBezTo>
                  <a:cubicBezTo>
                    <a:pt x="655" y="441"/>
                    <a:pt x="715" y="381"/>
                    <a:pt x="703" y="369"/>
                  </a:cubicBezTo>
                  <a:lnTo>
                    <a:pt x="703" y="369"/>
                  </a:lnTo>
                  <a:cubicBezTo>
                    <a:pt x="727" y="381"/>
                    <a:pt x="738" y="393"/>
                    <a:pt x="750" y="417"/>
                  </a:cubicBezTo>
                  <a:cubicBezTo>
                    <a:pt x="750" y="417"/>
                    <a:pt x="750" y="366"/>
                    <a:pt x="750" y="357"/>
                  </a:cubicBezTo>
                  <a:cubicBezTo>
                    <a:pt x="759" y="372"/>
                    <a:pt x="763" y="380"/>
                    <a:pt x="765" y="386"/>
                  </a:cubicBezTo>
                  <a:lnTo>
                    <a:pt x="765" y="386"/>
                  </a:lnTo>
                  <a:cubicBezTo>
                    <a:pt x="766" y="383"/>
                    <a:pt x="768" y="381"/>
                    <a:pt x="774" y="381"/>
                  </a:cubicBezTo>
                  <a:cubicBezTo>
                    <a:pt x="762" y="417"/>
                    <a:pt x="786" y="488"/>
                    <a:pt x="786" y="536"/>
                  </a:cubicBezTo>
                  <a:cubicBezTo>
                    <a:pt x="786" y="500"/>
                    <a:pt x="786" y="477"/>
                    <a:pt x="798" y="465"/>
                  </a:cubicBezTo>
                  <a:lnTo>
                    <a:pt x="798" y="465"/>
                  </a:lnTo>
                  <a:cubicBezTo>
                    <a:pt x="786" y="488"/>
                    <a:pt x="786" y="512"/>
                    <a:pt x="786" y="536"/>
                  </a:cubicBezTo>
                  <a:cubicBezTo>
                    <a:pt x="786" y="536"/>
                    <a:pt x="846" y="441"/>
                    <a:pt x="846" y="441"/>
                  </a:cubicBezTo>
                  <a:cubicBezTo>
                    <a:pt x="853" y="441"/>
                    <a:pt x="851" y="490"/>
                    <a:pt x="864" y="490"/>
                  </a:cubicBezTo>
                  <a:cubicBezTo>
                    <a:pt x="872" y="490"/>
                    <a:pt x="884" y="475"/>
                    <a:pt x="905" y="429"/>
                  </a:cubicBezTo>
                  <a:lnTo>
                    <a:pt x="905" y="429"/>
                  </a:lnTo>
                  <a:cubicBezTo>
                    <a:pt x="892" y="472"/>
                    <a:pt x="890" y="486"/>
                    <a:pt x="894" y="486"/>
                  </a:cubicBezTo>
                  <a:cubicBezTo>
                    <a:pt x="899" y="486"/>
                    <a:pt x="914" y="464"/>
                    <a:pt x="927" y="455"/>
                  </a:cubicBezTo>
                  <a:lnTo>
                    <a:pt x="927" y="455"/>
                  </a:lnTo>
                  <a:cubicBezTo>
                    <a:pt x="918" y="468"/>
                    <a:pt x="937" y="513"/>
                    <a:pt x="940" y="513"/>
                  </a:cubicBezTo>
                  <a:cubicBezTo>
                    <a:pt x="941" y="513"/>
                    <a:pt x="941" y="513"/>
                    <a:pt x="941" y="512"/>
                  </a:cubicBezTo>
                  <a:cubicBezTo>
                    <a:pt x="965" y="500"/>
                    <a:pt x="977" y="488"/>
                    <a:pt x="977" y="465"/>
                  </a:cubicBezTo>
                  <a:lnTo>
                    <a:pt x="977" y="465"/>
                  </a:lnTo>
                  <a:cubicBezTo>
                    <a:pt x="977" y="492"/>
                    <a:pt x="973" y="512"/>
                    <a:pt x="981" y="512"/>
                  </a:cubicBezTo>
                  <a:cubicBezTo>
                    <a:pt x="987" y="512"/>
                    <a:pt x="999" y="502"/>
                    <a:pt x="1024" y="477"/>
                  </a:cubicBezTo>
                  <a:lnTo>
                    <a:pt x="1024" y="477"/>
                  </a:lnTo>
                  <a:cubicBezTo>
                    <a:pt x="1012" y="500"/>
                    <a:pt x="1036" y="607"/>
                    <a:pt x="1048" y="607"/>
                  </a:cubicBezTo>
                  <a:cubicBezTo>
                    <a:pt x="1069" y="600"/>
                    <a:pt x="1108" y="564"/>
                    <a:pt x="1138" y="527"/>
                  </a:cubicBezTo>
                  <a:lnTo>
                    <a:pt x="1138" y="527"/>
                  </a:lnTo>
                  <a:cubicBezTo>
                    <a:pt x="1132" y="582"/>
                    <a:pt x="1152" y="656"/>
                    <a:pt x="1167" y="679"/>
                  </a:cubicBezTo>
                  <a:cubicBezTo>
                    <a:pt x="1179" y="667"/>
                    <a:pt x="1191" y="655"/>
                    <a:pt x="1203" y="643"/>
                  </a:cubicBezTo>
                  <a:cubicBezTo>
                    <a:pt x="1204" y="642"/>
                    <a:pt x="1205" y="642"/>
                    <a:pt x="1205" y="642"/>
                  </a:cubicBezTo>
                  <a:lnTo>
                    <a:pt x="1205" y="642"/>
                  </a:lnTo>
                  <a:cubicBezTo>
                    <a:pt x="1208" y="642"/>
                    <a:pt x="1186" y="677"/>
                    <a:pt x="1180" y="680"/>
                  </a:cubicBezTo>
                  <a:lnTo>
                    <a:pt x="1180" y="680"/>
                  </a:lnTo>
                  <a:cubicBezTo>
                    <a:pt x="1180" y="680"/>
                    <a:pt x="1179" y="679"/>
                    <a:pt x="1179" y="679"/>
                  </a:cubicBezTo>
                  <a:lnTo>
                    <a:pt x="1179" y="679"/>
                  </a:lnTo>
                  <a:cubicBezTo>
                    <a:pt x="1179" y="680"/>
                    <a:pt x="1179" y="681"/>
                    <a:pt x="1180" y="681"/>
                  </a:cubicBezTo>
                  <a:cubicBezTo>
                    <a:pt x="1180" y="681"/>
                    <a:pt x="1180" y="680"/>
                    <a:pt x="1180" y="680"/>
                  </a:cubicBezTo>
                  <a:lnTo>
                    <a:pt x="1180" y="680"/>
                  </a:lnTo>
                  <a:cubicBezTo>
                    <a:pt x="1183" y="683"/>
                    <a:pt x="1186" y="684"/>
                    <a:pt x="1189" y="684"/>
                  </a:cubicBezTo>
                  <a:cubicBezTo>
                    <a:pt x="1189" y="684"/>
                    <a:pt x="1189" y="684"/>
                    <a:pt x="1189" y="684"/>
                  </a:cubicBezTo>
                  <a:lnTo>
                    <a:pt x="1189" y="684"/>
                  </a:lnTo>
                  <a:cubicBezTo>
                    <a:pt x="1179" y="691"/>
                    <a:pt x="1167" y="697"/>
                    <a:pt x="1155" y="703"/>
                  </a:cubicBezTo>
                  <a:cubicBezTo>
                    <a:pt x="1166" y="703"/>
                    <a:pt x="1206" y="693"/>
                    <a:pt x="1213" y="682"/>
                  </a:cubicBezTo>
                  <a:lnTo>
                    <a:pt x="1213" y="682"/>
                  </a:lnTo>
                  <a:cubicBezTo>
                    <a:pt x="1201" y="714"/>
                    <a:pt x="1179" y="704"/>
                    <a:pt x="1191" y="727"/>
                  </a:cubicBezTo>
                  <a:cubicBezTo>
                    <a:pt x="1227" y="703"/>
                    <a:pt x="1250" y="691"/>
                    <a:pt x="1274" y="667"/>
                  </a:cubicBezTo>
                  <a:lnTo>
                    <a:pt x="1274" y="667"/>
                  </a:lnTo>
                  <a:cubicBezTo>
                    <a:pt x="1211" y="731"/>
                    <a:pt x="1269" y="752"/>
                    <a:pt x="1315" y="752"/>
                  </a:cubicBezTo>
                  <a:cubicBezTo>
                    <a:pt x="1325" y="752"/>
                    <a:pt x="1334" y="751"/>
                    <a:pt x="1342" y="749"/>
                  </a:cubicBezTo>
                  <a:lnTo>
                    <a:pt x="1342" y="749"/>
                  </a:lnTo>
                  <a:cubicBezTo>
                    <a:pt x="1300" y="779"/>
                    <a:pt x="1305" y="800"/>
                    <a:pt x="1262" y="822"/>
                  </a:cubicBezTo>
                  <a:cubicBezTo>
                    <a:pt x="1286" y="822"/>
                    <a:pt x="1310" y="810"/>
                    <a:pt x="1346" y="798"/>
                  </a:cubicBezTo>
                  <a:lnTo>
                    <a:pt x="1346" y="798"/>
                  </a:lnTo>
                  <a:cubicBezTo>
                    <a:pt x="1324" y="841"/>
                    <a:pt x="1246" y="883"/>
                    <a:pt x="1315" y="883"/>
                  </a:cubicBezTo>
                  <a:cubicBezTo>
                    <a:pt x="1323" y="883"/>
                    <a:pt x="1333" y="883"/>
                    <a:pt x="1346" y="881"/>
                  </a:cubicBezTo>
                  <a:lnTo>
                    <a:pt x="1346" y="881"/>
                  </a:lnTo>
                  <a:lnTo>
                    <a:pt x="1286" y="917"/>
                  </a:lnTo>
                  <a:cubicBezTo>
                    <a:pt x="1324" y="917"/>
                    <a:pt x="1317" y="902"/>
                    <a:pt x="1336" y="902"/>
                  </a:cubicBezTo>
                  <a:cubicBezTo>
                    <a:pt x="1341" y="902"/>
                    <a:pt x="1348" y="903"/>
                    <a:pt x="1358" y="905"/>
                  </a:cubicBezTo>
                  <a:cubicBezTo>
                    <a:pt x="1298" y="965"/>
                    <a:pt x="1429" y="1000"/>
                    <a:pt x="1310" y="1048"/>
                  </a:cubicBezTo>
                  <a:lnTo>
                    <a:pt x="1393" y="1048"/>
                  </a:lnTo>
                  <a:cubicBezTo>
                    <a:pt x="1369" y="1048"/>
                    <a:pt x="1358" y="1060"/>
                    <a:pt x="1334" y="1060"/>
                  </a:cubicBezTo>
                  <a:cubicBezTo>
                    <a:pt x="1358" y="1072"/>
                    <a:pt x="1381" y="1084"/>
                    <a:pt x="1393" y="1084"/>
                  </a:cubicBezTo>
                  <a:cubicBezTo>
                    <a:pt x="1512" y="1084"/>
                    <a:pt x="1619" y="1012"/>
                    <a:pt x="1643" y="1000"/>
                  </a:cubicBezTo>
                  <a:cubicBezTo>
                    <a:pt x="1584" y="1000"/>
                    <a:pt x="1655" y="917"/>
                    <a:pt x="1667" y="893"/>
                  </a:cubicBezTo>
                  <a:cubicBezTo>
                    <a:pt x="1653" y="893"/>
                    <a:pt x="1632" y="901"/>
                    <a:pt x="1625" y="901"/>
                  </a:cubicBezTo>
                  <a:cubicBezTo>
                    <a:pt x="1620" y="901"/>
                    <a:pt x="1623" y="897"/>
                    <a:pt x="1643" y="881"/>
                  </a:cubicBezTo>
                  <a:cubicBezTo>
                    <a:pt x="1596" y="881"/>
                    <a:pt x="1643" y="905"/>
                    <a:pt x="1584" y="917"/>
                  </a:cubicBezTo>
                  <a:cubicBezTo>
                    <a:pt x="1650" y="884"/>
                    <a:pt x="1594" y="861"/>
                    <a:pt x="1641" y="830"/>
                  </a:cubicBezTo>
                  <a:lnTo>
                    <a:pt x="1641" y="830"/>
                  </a:lnTo>
                  <a:cubicBezTo>
                    <a:pt x="1629" y="834"/>
                    <a:pt x="1616" y="834"/>
                    <a:pt x="1608" y="834"/>
                  </a:cubicBezTo>
                  <a:cubicBezTo>
                    <a:pt x="1605" y="829"/>
                    <a:pt x="1606" y="826"/>
                    <a:pt x="1608" y="824"/>
                  </a:cubicBezTo>
                  <a:lnTo>
                    <a:pt x="1608" y="824"/>
                  </a:lnTo>
                  <a:cubicBezTo>
                    <a:pt x="1614" y="825"/>
                    <a:pt x="1618" y="825"/>
                    <a:pt x="1620" y="825"/>
                  </a:cubicBezTo>
                  <a:cubicBezTo>
                    <a:pt x="1626" y="825"/>
                    <a:pt x="1620" y="823"/>
                    <a:pt x="1614" y="823"/>
                  </a:cubicBezTo>
                  <a:cubicBezTo>
                    <a:pt x="1612" y="823"/>
                    <a:pt x="1610" y="823"/>
                    <a:pt x="1608" y="824"/>
                  </a:cubicBezTo>
                  <a:lnTo>
                    <a:pt x="1608" y="824"/>
                  </a:lnTo>
                  <a:cubicBezTo>
                    <a:pt x="1605" y="824"/>
                    <a:pt x="1601" y="823"/>
                    <a:pt x="1596" y="822"/>
                  </a:cubicBezTo>
                  <a:cubicBezTo>
                    <a:pt x="1613" y="804"/>
                    <a:pt x="1631" y="793"/>
                    <a:pt x="1643" y="793"/>
                  </a:cubicBezTo>
                  <a:cubicBezTo>
                    <a:pt x="1648" y="793"/>
                    <a:pt x="1652" y="795"/>
                    <a:pt x="1655" y="798"/>
                  </a:cubicBezTo>
                  <a:cubicBezTo>
                    <a:pt x="1691" y="774"/>
                    <a:pt x="1405" y="643"/>
                    <a:pt x="1560" y="619"/>
                  </a:cubicBezTo>
                  <a:cubicBezTo>
                    <a:pt x="1530" y="619"/>
                    <a:pt x="1500" y="619"/>
                    <a:pt x="1470" y="633"/>
                  </a:cubicBezTo>
                  <a:lnTo>
                    <a:pt x="1470" y="633"/>
                  </a:lnTo>
                  <a:cubicBezTo>
                    <a:pt x="1484" y="624"/>
                    <a:pt x="1486" y="618"/>
                    <a:pt x="1476" y="618"/>
                  </a:cubicBezTo>
                  <a:cubicBezTo>
                    <a:pt x="1473" y="618"/>
                    <a:pt x="1469" y="619"/>
                    <a:pt x="1465" y="620"/>
                  </a:cubicBezTo>
                  <a:lnTo>
                    <a:pt x="1465" y="620"/>
                  </a:lnTo>
                  <a:cubicBezTo>
                    <a:pt x="1513" y="596"/>
                    <a:pt x="1476" y="561"/>
                    <a:pt x="1485" y="532"/>
                  </a:cubicBezTo>
                  <a:lnTo>
                    <a:pt x="1485" y="532"/>
                  </a:lnTo>
                  <a:cubicBezTo>
                    <a:pt x="1468" y="552"/>
                    <a:pt x="1409" y="603"/>
                    <a:pt x="1395" y="603"/>
                  </a:cubicBezTo>
                  <a:cubicBezTo>
                    <a:pt x="1393" y="603"/>
                    <a:pt x="1392" y="601"/>
                    <a:pt x="1393" y="596"/>
                  </a:cubicBezTo>
                  <a:lnTo>
                    <a:pt x="1393" y="596"/>
                  </a:lnTo>
                  <a:cubicBezTo>
                    <a:pt x="1394" y="598"/>
                    <a:pt x="1395" y="598"/>
                    <a:pt x="1397" y="598"/>
                  </a:cubicBezTo>
                  <a:cubicBezTo>
                    <a:pt x="1412" y="598"/>
                    <a:pt x="1447" y="507"/>
                    <a:pt x="1461" y="500"/>
                  </a:cubicBezTo>
                  <a:lnTo>
                    <a:pt x="1461" y="500"/>
                  </a:lnTo>
                  <a:cubicBezTo>
                    <a:pt x="1462" y="500"/>
                    <a:pt x="1463" y="500"/>
                    <a:pt x="1465" y="500"/>
                  </a:cubicBezTo>
                  <a:cubicBezTo>
                    <a:pt x="1464" y="500"/>
                    <a:pt x="1464" y="500"/>
                    <a:pt x="1463" y="500"/>
                  </a:cubicBezTo>
                  <a:cubicBezTo>
                    <a:pt x="1462" y="500"/>
                    <a:pt x="1462" y="500"/>
                    <a:pt x="1461" y="500"/>
                  </a:cubicBezTo>
                  <a:lnTo>
                    <a:pt x="1461" y="500"/>
                  </a:lnTo>
                  <a:cubicBezTo>
                    <a:pt x="1453" y="498"/>
                    <a:pt x="1453" y="487"/>
                    <a:pt x="1453" y="477"/>
                  </a:cubicBezTo>
                  <a:cubicBezTo>
                    <a:pt x="1434" y="486"/>
                    <a:pt x="1399" y="519"/>
                    <a:pt x="1405" y="519"/>
                  </a:cubicBezTo>
                  <a:cubicBezTo>
                    <a:pt x="1406" y="519"/>
                    <a:pt x="1410" y="517"/>
                    <a:pt x="1417" y="512"/>
                  </a:cubicBezTo>
                  <a:lnTo>
                    <a:pt x="1417" y="512"/>
                  </a:lnTo>
                  <a:cubicBezTo>
                    <a:pt x="1405" y="524"/>
                    <a:pt x="1393" y="530"/>
                    <a:pt x="1381" y="530"/>
                  </a:cubicBezTo>
                  <a:cubicBezTo>
                    <a:pt x="1369" y="530"/>
                    <a:pt x="1358" y="524"/>
                    <a:pt x="1346" y="512"/>
                  </a:cubicBezTo>
                  <a:cubicBezTo>
                    <a:pt x="1393" y="488"/>
                    <a:pt x="1393" y="500"/>
                    <a:pt x="1453" y="465"/>
                  </a:cubicBezTo>
                  <a:cubicBezTo>
                    <a:pt x="1457" y="460"/>
                    <a:pt x="1457" y="459"/>
                    <a:pt x="1455" y="459"/>
                  </a:cubicBezTo>
                  <a:cubicBezTo>
                    <a:pt x="1448" y="459"/>
                    <a:pt x="1427" y="468"/>
                    <a:pt x="1422" y="468"/>
                  </a:cubicBezTo>
                  <a:cubicBezTo>
                    <a:pt x="1417" y="468"/>
                    <a:pt x="1423" y="462"/>
                    <a:pt x="1453" y="441"/>
                  </a:cubicBezTo>
                  <a:lnTo>
                    <a:pt x="1453" y="441"/>
                  </a:lnTo>
                  <a:cubicBezTo>
                    <a:pt x="1432" y="456"/>
                    <a:pt x="1421" y="461"/>
                    <a:pt x="1416" y="461"/>
                  </a:cubicBezTo>
                  <a:cubicBezTo>
                    <a:pt x="1407" y="461"/>
                    <a:pt x="1422" y="439"/>
                    <a:pt x="1415" y="439"/>
                  </a:cubicBezTo>
                  <a:cubicBezTo>
                    <a:pt x="1412" y="439"/>
                    <a:pt x="1406" y="442"/>
                    <a:pt x="1393" y="453"/>
                  </a:cubicBezTo>
                  <a:cubicBezTo>
                    <a:pt x="1399" y="444"/>
                    <a:pt x="1403" y="437"/>
                    <a:pt x="1406" y="433"/>
                  </a:cubicBezTo>
                  <a:lnTo>
                    <a:pt x="1406" y="433"/>
                  </a:lnTo>
                  <a:cubicBezTo>
                    <a:pt x="1404" y="434"/>
                    <a:pt x="1402" y="435"/>
                    <a:pt x="1401" y="435"/>
                  </a:cubicBezTo>
                  <a:cubicBezTo>
                    <a:pt x="1398" y="435"/>
                    <a:pt x="1395" y="433"/>
                    <a:pt x="1393" y="429"/>
                  </a:cubicBezTo>
                  <a:cubicBezTo>
                    <a:pt x="1393" y="429"/>
                    <a:pt x="1445" y="356"/>
                    <a:pt x="1423" y="356"/>
                  </a:cubicBezTo>
                  <a:cubicBezTo>
                    <a:pt x="1421" y="356"/>
                    <a:pt x="1419" y="357"/>
                    <a:pt x="1417" y="357"/>
                  </a:cubicBezTo>
                  <a:cubicBezTo>
                    <a:pt x="1417" y="393"/>
                    <a:pt x="1405" y="405"/>
                    <a:pt x="1381" y="429"/>
                  </a:cubicBezTo>
                  <a:cubicBezTo>
                    <a:pt x="1379" y="430"/>
                    <a:pt x="1377" y="430"/>
                    <a:pt x="1375" y="430"/>
                  </a:cubicBezTo>
                  <a:cubicBezTo>
                    <a:pt x="1343" y="430"/>
                    <a:pt x="1427" y="334"/>
                    <a:pt x="1393" y="334"/>
                  </a:cubicBezTo>
                  <a:cubicBezTo>
                    <a:pt x="1393" y="346"/>
                    <a:pt x="1393" y="357"/>
                    <a:pt x="1369" y="369"/>
                  </a:cubicBezTo>
                  <a:cubicBezTo>
                    <a:pt x="1369" y="340"/>
                    <a:pt x="1368" y="330"/>
                    <a:pt x="1364" y="330"/>
                  </a:cubicBezTo>
                  <a:cubicBezTo>
                    <a:pt x="1355" y="330"/>
                    <a:pt x="1337" y="366"/>
                    <a:pt x="1298" y="381"/>
                  </a:cubicBezTo>
                  <a:cubicBezTo>
                    <a:pt x="1310" y="369"/>
                    <a:pt x="1310" y="357"/>
                    <a:pt x="1322" y="346"/>
                  </a:cubicBezTo>
                  <a:cubicBezTo>
                    <a:pt x="1322" y="342"/>
                    <a:pt x="1321" y="341"/>
                    <a:pt x="1318" y="341"/>
                  </a:cubicBezTo>
                  <a:cubicBezTo>
                    <a:pt x="1308" y="341"/>
                    <a:pt x="1276" y="374"/>
                    <a:pt x="1266" y="374"/>
                  </a:cubicBezTo>
                  <a:cubicBezTo>
                    <a:pt x="1264" y="374"/>
                    <a:pt x="1262" y="373"/>
                    <a:pt x="1262" y="369"/>
                  </a:cubicBezTo>
                  <a:cubicBezTo>
                    <a:pt x="1310" y="310"/>
                    <a:pt x="1286" y="346"/>
                    <a:pt x="1322" y="298"/>
                  </a:cubicBezTo>
                  <a:lnTo>
                    <a:pt x="1322" y="298"/>
                  </a:lnTo>
                  <a:cubicBezTo>
                    <a:pt x="1313" y="307"/>
                    <a:pt x="1305" y="311"/>
                    <a:pt x="1300" y="311"/>
                  </a:cubicBezTo>
                  <a:cubicBezTo>
                    <a:pt x="1291" y="311"/>
                    <a:pt x="1286" y="301"/>
                    <a:pt x="1286" y="286"/>
                  </a:cubicBezTo>
                  <a:cubicBezTo>
                    <a:pt x="1274" y="310"/>
                    <a:pt x="1262" y="334"/>
                    <a:pt x="1238" y="346"/>
                  </a:cubicBezTo>
                  <a:cubicBezTo>
                    <a:pt x="1250" y="298"/>
                    <a:pt x="1310" y="274"/>
                    <a:pt x="1274" y="250"/>
                  </a:cubicBezTo>
                  <a:lnTo>
                    <a:pt x="1274" y="250"/>
                  </a:lnTo>
                  <a:cubicBezTo>
                    <a:pt x="1286" y="262"/>
                    <a:pt x="1227" y="286"/>
                    <a:pt x="1215" y="298"/>
                  </a:cubicBezTo>
                  <a:cubicBezTo>
                    <a:pt x="1225" y="268"/>
                    <a:pt x="1201" y="246"/>
                    <a:pt x="1242" y="226"/>
                  </a:cubicBezTo>
                  <a:lnTo>
                    <a:pt x="1242" y="226"/>
                  </a:lnTo>
                  <a:cubicBezTo>
                    <a:pt x="1233" y="230"/>
                    <a:pt x="1223" y="233"/>
                    <a:pt x="1217" y="233"/>
                  </a:cubicBezTo>
                  <a:cubicBezTo>
                    <a:pt x="1206" y="233"/>
                    <a:pt x="1208" y="223"/>
                    <a:pt x="1243" y="186"/>
                  </a:cubicBezTo>
                  <a:lnTo>
                    <a:pt x="1243" y="186"/>
                  </a:lnTo>
                  <a:cubicBezTo>
                    <a:pt x="1237" y="189"/>
                    <a:pt x="1226" y="189"/>
                    <a:pt x="1214" y="189"/>
                  </a:cubicBezTo>
                  <a:cubicBezTo>
                    <a:pt x="1172" y="189"/>
                    <a:pt x="1111" y="179"/>
                    <a:pt x="1119" y="179"/>
                  </a:cubicBezTo>
                  <a:cubicBezTo>
                    <a:pt x="1119" y="155"/>
                    <a:pt x="1131" y="131"/>
                    <a:pt x="1131" y="119"/>
                  </a:cubicBezTo>
                  <a:lnTo>
                    <a:pt x="1131" y="119"/>
                  </a:lnTo>
                  <a:cubicBezTo>
                    <a:pt x="1119" y="143"/>
                    <a:pt x="1108" y="167"/>
                    <a:pt x="1084" y="203"/>
                  </a:cubicBezTo>
                  <a:cubicBezTo>
                    <a:pt x="1084" y="186"/>
                    <a:pt x="1084" y="170"/>
                    <a:pt x="1088" y="154"/>
                  </a:cubicBezTo>
                  <a:lnTo>
                    <a:pt x="1088" y="154"/>
                  </a:lnTo>
                  <a:cubicBezTo>
                    <a:pt x="1081" y="166"/>
                    <a:pt x="1074" y="171"/>
                    <a:pt x="1067" y="171"/>
                  </a:cubicBezTo>
                  <a:cubicBezTo>
                    <a:pt x="1060" y="171"/>
                    <a:pt x="1053" y="165"/>
                    <a:pt x="1048" y="155"/>
                  </a:cubicBezTo>
                  <a:cubicBezTo>
                    <a:pt x="1060" y="143"/>
                    <a:pt x="1096" y="84"/>
                    <a:pt x="1096" y="48"/>
                  </a:cubicBezTo>
                  <a:lnTo>
                    <a:pt x="1096" y="48"/>
                  </a:lnTo>
                  <a:cubicBezTo>
                    <a:pt x="1072" y="131"/>
                    <a:pt x="1036" y="72"/>
                    <a:pt x="1012" y="155"/>
                  </a:cubicBezTo>
                  <a:cubicBezTo>
                    <a:pt x="1000" y="131"/>
                    <a:pt x="1000" y="131"/>
                    <a:pt x="1012" y="119"/>
                  </a:cubicBezTo>
                  <a:cubicBezTo>
                    <a:pt x="1012" y="114"/>
                    <a:pt x="1011" y="112"/>
                    <a:pt x="1010" y="112"/>
                  </a:cubicBezTo>
                  <a:cubicBezTo>
                    <a:pt x="1000" y="112"/>
                    <a:pt x="969" y="180"/>
                    <a:pt x="965" y="180"/>
                  </a:cubicBezTo>
                  <a:cubicBezTo>
                    <a:pt x="965" y="180"/>
                    <a:pt x="965" y="180"/>
                    <a:pt x="965" y="179"/>
                  </a:cubicBezTo>
                  <a:cubicBezTo>
                    <a:pt x="958" y="159"/>
                    <a:pt x="952" y="140"/>
                    <a:pt x="939" y="140"/>
                  </a:cubicBezTo>
                  <a:cubicBezTo>
                    <a:pt x="929" y="140"/>
                    <a:pt x="915" y="153"/>
                    <a:pt x="893" y="191"/>
                  </a:cubicBezTo>
                  <a:cubicBezTo>
                    <a:pt x="899" y="173"/>
                    <a:pt x="902" y="164"/>
                    <a:pt x="901" y="164"/>
                  </a:cubicBezTo>
                  <a:lnTo>
                    <a:pt x="901" y="164"/>
                  </a:lnTo>
                  <a:cubicBezTo>
                    <a:pt x="899" y="164"/>
                    <a:pt x="893" y="173"/>
                    <a:pt x="881" y="191"/>
                  </a:cubicBezTo>
                  <a:cubicBezTo>
                    <a:pt x="881" y="191"/>
                    <a:pt x="924" y="95"/>
                    <a:pt x="908" y="95"/>
                  </a:cubicBezTo>
                  <a:cubicBezTo>
                    <a:pt x="907" y="95"/>
                    <a:pt x="906" y="95"/>
                    <a:pt x="905" y="96"/>
                  </a:cubicBezTo>
                  <a:cubicBezTo>
                    <a:pt x="905" y="107"/>
                    <a:pt x="902" y="113"/>
                    <a:pt x="898" y="113"/>
                  </a:cubicBezTo>
                  <a:cubicBezTo>
                    <a:pt x="893" y="113"/>
                    <a:pt x="887" y="107"/>
                    <a:pt x="881" y="96"/>
                  </a:cubicBezTo>
                  <a:cubicBezTo>
                    <a:pt x="881" y="72"/>
                    <a:pt x="881" y="36"/>
                    <a:pt x="86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p11"/>
            <p:cNvSpPr/>
            <p:nvPr/>
          </p:nvSpPr>
          <p:spPr>
            <a:xfrm>
              <a:off x="4407075" y="1983100"/>
              <a:ext cx="325" cy="625"/>
            </a:xfrm>
            <a:custGeom>
              <a:rect b="b" l="l" r="r" t="t"/>
              <a:pathLst>
                <a:path extrusionOk="0" h="25" w="13">
                  <a:moveTo>
                    <a:pt x="1" y="25"/>
                  </a:moveTo>
                  <a:cubicBezTo>
                    <a:pt x="1" y="25"/>
                    <a:pt x="13" y="1"/>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11"/>
            <p:cNvSpPr/>
            <p:nvPr/>
          </p:nvSpPr>
          <p:spPr>
            <a:xfrm>
              <a:off x="4379700" y="1987875"/>
              <a:ext cx="625" cy="325"/>
            </a:xfrm>
            <a:custGeom>
              <a:rect b="b" l="l" r="r" t="t"/>
              <a:pathLst>
                <a:path extrusionOk="0" h="13" w="25">
                  <a:moveTo>
                    <a:pt x="24" y="12"/>
                  </a:moveTo>
                  <a:cubicBezTo>
                    <a:pt x="12" y="12"/>
                    <a:pt x="12" y="0"/>
                    <a:pt x="1" y="0"/>
                  </a:cubicBezTo>
                  <a:cubicBezTo>
                    <a:pt x="12" y="0"/>
                    <a:pt x="12" y="12"/>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11"/>
            <p:cNvSpPr/>
            <p:nvPr/>
          </p:nvSpPr>
          <p:spPr>
            <a:xfrm>
              <a:off x="4382775" y="1999350"/>
              <a:ext cx="225" cy="150"/>
            </a:xfrm>
            <a:custGeom>
              <a:rect b="b" l="l" r="r" t="t"/>
              <a:pathLst>
                <a:path extrusionOk="0" h="6" w="9">
                  <a:moveTo>
                    <a:pt x="6" y="1"/>
                  </a:moveTo>
                  <a:lnTo>
                    <a:pt x="6" y="1"/>
                  </a:lnTo>
                  <a:cubicBezTo>
                    <a:pt x="3" y="1"/>
                    <a:pt x="1" y="6"/>
                    <a:pt x="9" y="6"/>
                  </a:cubicBezTo>
                  <a:cubicBezTo>
                    <a:pt x="9" y="2"/>
                    <a:pt x="7"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11"/>
            <p:cNvSpPr/>
            <p:nvPr/>
          </p:nvSpPr>
          <p:spPr>
            <a:xfrm>
              <a:off x="4376675" y="1998225"/>
              <a:ext cx="750" cy="300"/>
            </a:xfrm>
            <a:custGeom>
              <a:rect b="b" l="l" r="r" t="t"/>
              <a:pathLst>
                <a:path extrusionOk="0" h="12" w="30">
                  <a:moveTo>
                    <a:pt x="2" y="1"/>
                  </a:moveTo>
                  <a:cubicBezTo>
                    <a:pt x="1" y="1"/>
                    <a:pt x="1" y="1"/>
                    <a:pt x="3" y="3"/>
                  </a:cubicBezTo>
                  <a:cubicBezTo>
                    <a:pt x="18" y="9"/>
                    <a:pt x="25" y="12"/>
                    <a:pt x="26" y="12"/>
                  </a:cubicBezTo>
                  <a:cubicBezTo>
                    <a:pt x="30" y="12"/>
                    <a:pt x="7"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11"/>
            <p:cNvSpPr/>
            <p:nvPr/>
          </p:nvSpPr>
          <p:spPr>
            <a:xfrm>
              <a:off x="4379375" y="1997800"/>
              <a:ext cx="1000" cy="725"/>
            </a:xfrm>
            <a:custGeom>
              <a:rect b="b" l="l" r="r" t="t"/>
              <a:pathLst>
                <a:path extrusionOk="0" h="29" w="40">
                  <a:moveTo>
                    <a:pt x="8" y="0"/>
                  </a:moveTo>
                  <a:cubicBezTo>
                    <a:pt x="1" y="0"/>
                    <a:pt x="32" y="28"/>
                    <a:pt x="37" y="28"/>
                  </a:cubicBezTo>
                  <a:cubicBezTo>
                    <a:pt x="40" y="28"/>
                    <a:pt x="37" y="23"/>
                    <a:pt x="25" y="8"/>
                  </a:cubicBezTo>
                  <a:cubicBezTo>
                    <a:pt x="16" y="2"/>
                    <a:pt x="10"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11"/>
            <p:cNvSpPr/>
            <p:nvPr/>
          </p:nvSpPr>
          <p:spPr>
            <a:xfrm>
              <a:off x="4379700" y="1998300"/>
              <a:ext cx="325" cy="325"/>
            </a:xfrm>
            <a:custGeom>
              <a:rect b="b" l="l" r="r" t="t"/>
              <a:pathLst>
                <a:path extrusionOk="0" h="13" w="13">
                  <a:moveTo>
                    <a:pt x="1" y="0"/>
                  </a:moveTo>
                  <a:cubicBezTo>
                    <a:pt x="12" y="12"/>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11"/>
            <p:cNvSpPr/>
            <p:nvPr/>
          </p:nvSpPr>
          <p:spPr>
            <a:xfrm>
              <a:off x="4382375" y="1997875"/>
              <a:ext cx="1300" cy="875"/>
            </a:xfrm>
            <a:custGeom>
              <a:rect b="b" l="l" r="r" t="t"/>
              <a:pathLst>
                <a:path extrusionOk="0" h="35" w="52">
                  <a:moveTo>
                    <a:pt x="12" y="0"/>
                  </a:moveTo>
                  <a:lnTo>
                    <a:pt x="12" y="0"/>
                  </a:lnTo>
                  <a:cubicBezTo>
                    <a:pt x="11" y="0"/>
                    <a:pt x="11" y="2"/>
                    <a:pt x="13" y="5"/>
                  </a:cubicBezTo>
                  <a:cubicBezTo>
                    <a:pt x="1" y="5"/>
                    <a:pt x="48" y="29"/>
                    <a:pt x="36" y="29"/>
                  </a:cubicBezTo>
                  <a:cubicBezTo>
                    <a:pt x="42" y="33"/>
                    <a:pt x="45" y="34"/>
                    <a:pt x="46" y="34"/>
                  </a:cubicBezTo>
                  <a:cubicBezTo>
                    <a:pt x="52" y="34"/>
                    <a:pt x="18"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11"/>
            <p:cNvSpPr/>
            <p:nvPr/>
          </p:nvSpPr>
          <p:spPr>
            <a:xfrm>
              <a:off x="4377625" y="1996800"/>
              <a:ext cx="825" cy="475"/>
            </a:xfrm>
            <a:custGeom>
              <a:rect b="b" l="l" r="r" t="t"/>
              <a:pathLst>
                <a:path extrusionOk="0" h="19" w="33">
                  <a:moveTo>
                    <a:pt x="0" y="1"/>
                  </a:moveTo>
                  <a:cubicBezTo>
                    <a:pt x="18" y="13"/>
                    <a:pt x="30" y="19"/>
                    <a:pt x="31" y="19"/>
                  </a:cubicBezTo>
                  <a:cubicBezTo>
                    <a:pt x="33" y="19"/>
                    <a:pt x="24"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11"/>
            <p:cNvSpPr/>
            <p:nvPr/>
          </p:nvSpPr>
          <p:spPr>
            <a:xfrm>
              <a:off x="4378575" y="1996200"/>
              <a:ext cx="450" cy="300"/>
            </a:xfrm>
            <a:custGeom>
              <a:rect b="b" l="l" r="r" t="t"/>
              <a:pathLst>
                <a:path extrusionOk="0" h="12" w="18">
                  <a:moveTo>
                    <a:pt x="10" y="1"/>
                  </a:moveTo>
                  <a:cubicBezTo>
                    <a:pt x="2" y="9"/>
                    <a:pt x="1" y="11"/>
                    <a:pt x="2" y="11"/>
                  </a:cubicBezTo>
                  <a:cubicBezTo>
                    <a:pt x="5" y="11"/>
                    <a:pt x="18"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p11"/>
            <p:cNvSpPr/>
            <p:nvPr/>
          </p:nvSpPr>
          <p:spPr>
            <a:xfrm>
              <a:off x="4377625" y="1996375"/>
              <a:ext cx="225" cy="150"/>
            </a:xfrm>
            <a:custGeom>
              <a:rect b="b" l="l" r="r" t="t"/>
              <a:pathLst>
                <a:path extrusionOk="0" h="6" w="9">
                  <a:moveTo>
                    <a:pt x="3" y="0"/>
                  </a:moveTo>
                  <a:lnTo>
                    <a:pt x="3" y="0"/>
                  </a:lnTo>
                  <a:cubicBezTo>
                    <a:pt x="2" y="0"/>
                    <a:pt x="0" y="2"/>
                    <a:pt x="0" y="6"/>
                  </a:cubicBezTo>
                  <a:cubicBezTo>
                    <a:pt x="8" y="6"/>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11"/>
            <p:cNvSpPr/>
            <p:nvPr/>
          </p:nvSpPr>
          <p:spPr>
            <a:xfrm>
              <a:off x="4380075" y="1993850"/>
              <a:ext cx="550" cy="600"/>
            </a:xfrm>
            <a:custGeom>
              <a:rect b="b" l="l" r="r" t="t"/>
              <a:pathLst>
                <a:path extrusionOk="0" h="24" w="22">
                  <a:moveTo>
                    <a:pt x="4" y="1"/>
                  </a:moveTo>
                  <a:cubicBezTo>
                    <a:pt x="0" y="1"/>
                    <a:pt x="2" y="10"/>
                    <a:pt x="21" y="23"/>
                  </a:cubicBezTo>
                  <a:cubicBezTo>
                    <a:pt x="16" y="7"/>
                    <a:pt x="8"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p11"/>
            <p:cNvSpPr/>
            <p:nvPr/>
          </p:nvSpPr>
          <p:spPr>
            <a:xfrm>
              <a:off x="4377425" y="1993175"/>
              <a:ext cx="1225" cy="300"/>
            </a:xfrm>
            <a:custGeom>
              <a:rect b="b" l="l" r="r" t="t"/>
              <a:pathLst>
                <a:path extrusionOk="0" h="12" w="49">
                  <a:moveTo>
                    <a:pt x="6" y="0"/>
                  </a:moveTo>
                  <a:cubicBezTo>
                    <a:pt x="1" y="0"/>
                    <a:pt x="43" y="11"/>
                    <a:pt x="47" y="11"/>
                  </a:cubicBezTo>
                  <a:cubicBezTo>
                    <a:pt x="48" y="11"/>
                    <a:pt x="42" y="9"/>
                    <a:pt x="20" y="3"/>
                  </a:cubicBezTo>
                  <a:cubicBezTo>
                    <a:pt x="11" y="1"/>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p11"/>
            <p:cNvSpPr/>
            <p:nvPr/>
          </p:nvSpPr>
          <p:spPr>
            <a:xfrm>
              <a:off x="4377325" y="1991675"/>
              <a:ext cx="925" cy="700"/>
            </a:xfrm>
            <a:custGeom>
              <a:rect b="b" l="l" r="r" t="t"/>
              <a:pathLst>
                <a:path extrusionOk="0" h="28" w="37">
                  <a:moveTo>
                    <a:pt x="7" y="0"/>
                  </a:moveTo>
                  <a:cubicBezTo>
                    <a:pt x="5" y="0"/>
                    <a:pt x="3" y="1"/>
                    <a:pt x="0" y="3"/>
                  </a:cubicBezTo>
                  <a:cubicBezTo>
                    <a:pt x="12" y="15"/>
                    <a:pt x="12" y="27"/>
                    <a:pt x="36" y="27"/>
                  </a:cubicBezTo>
                  <a:cubicBezTo>
                    <a:pt x="26" y="17"/>
                    <a:pt x="17"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11"/>
            <p:cNvSpPr/>
            <p:nvPr/>
          </p:nvSpPr>
          <p:spPr>
            <a:xfrm>
              <a:off x="4382375" y="1990250"/>
              <a:ext cx="1225" cy="1825"/>
            </a:xfrm>
            <a:custGeom>
              <a:rect b="b" l="l" r="r" t="t"/>
              <a:pathLst>
                <a:path extrusionOk="0" h="73" w="49">
                  <a:moveTo>
                    <a:pt x="1" y="1"/>
                  </a:moveTo>
                  <a:cubicBezTo>
                    <a:pt x="1" y="7"/>
                    <a:pt x="13" y="22"/>
                    <a:pt x="25" y="36"/>
                  </a:cubicBezTo>
                  <a:lnTo>
                    <a:pt x="25" y="36"/>
                  </a:lnTo>
                  <a:cubicBezTo>
                    <a:pt x="16" y="25"/>
                    <a:pt x="7" y="13"/>
                    <a:pt x="1" y="1"/>
                  </a:cubicBezTo>
                  <a:close/>
                  <a:moveTo>
                    <a:pt x="25" y="36"/>
                  </a:moveTo>
                  <a:cubicBezTo>
                    <a:pt x="33" y="48"/>
                    <a:pt x="42" y="60"/>
                    <a:pt x="48" y="72"/>
                  </a:cubicBezTo>
                  <a:cubicBezTo>
                    <a:pt x="48" y="66"/>
                    <a:pt x="36" y="51"/>
                    <a:pt x="25"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11"/>
            <p:cNvSpPr/>
            <p:nvPr/>
          </p:nvSpPr>
          <p:spPr>
            <a:xfrm>
              <a:off x="4382600" y="1983975"/>
              <a:ext cx="1050" cy="1725"/>
            </a:xfrm>
            <a:custGeom>
              <a:rect b="b" l="l" r="r" t="t"/>
              <a:pathLst>
                <a:path extrusionOk="0" h="69" w="42">
                  <a:moveTo>
                    <a:pt x="12" y="1"/>
                  </a:moveTo>
                  <a:cubicBezTo>
                    <a:pt x="0" y="1"/>
                    <a:pt x="36" y="69"/>
                    <a:pt x="41" y="69"/>
                  </a:cubicBezTo>
                  <a:cubicBezTo>
                    <a:pt x="41" y="69"/>
                    <a:pt x="41" y="66"/>
                    <a:pt x="39" y="61"/>
                  </a:cubicBezTo>
                  <a:cubicBezTo>
                    <a:pt x="39" y="37"/>
                    <a:pt x="39" y="14"/>
                    <a:pt x="16" y="2"/>
                  </a:cubicBezTo>
                  <a:cubicBezTo>
                    <a:pt x="14" y="1"/>
                    <a:pt x="13"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11"/>
            <p:cNvSpPr/>
            <p:nvPr/>
          </p:nvSpPr>
          <p:spPr>
            <a:xfrm>
              <a:off x="4409475" y="2005900"/>
              <a:ext cx="950" cy="150"/>
            </a:xfrm>
            <a:custGeom>
              <a:rect b="b" l="l" r="r" t="t"/>
              <a:pathLst>
                <a:path extrusionOk="0" h="6" w="38">
                  <a:moveTo>
                    <a:pt x="35" y="0"/>
                  </a:moveTo>
                  <a:cubicBezTo>
                    <a:pt x="33" y="0"/>
                    <a:pt x="24" y="2"/>
                    <a:pt x="0" y="6"/>
                  </a:cubicBezTo>
                  <a:cubicBezTo>
                    <a:pt x="8" y="6"/>
                    <a:pt x="37" y="0"/>
                    <a:pt x="3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11"/>
            <p:cNvSpPr/>
            <p:nvPr/>
          </p:nvSpPr>
          <p:spPr>
            <a:xfrm>
              <a:off x="4410350" y="2006325"/>
              <a:ext cx="1525" cy="25"/>
            </a:xfrm>
            <a:custGeom>
              <a:rect b="b" l="l" r="r" t="t"/>
              <a:pathLst>
                <a:path extrusionOk="0" h="1" w="61">
                  <a:moveTo>
                    <a:pt x="1" y="1"/>
                  </a:moveTo>
                  <a:cubicBezTo>
                    <a:pt x="60" y="1"/>
                    <a:pt x="60"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11"/>
            <p:cNvSpPr/>
            <p:nvPr/>
          </p:nvSpPr>
          <p:spPr>
            <a:xfrm>
              <a:off x="4399050" y="1979550"/>
              <a:ext cx="25" cy="1500"/>
            </a:xfrm>
            <a:custGeom>
              <a:rect b="b" l="l" r="r" t="t"/>
              <a:pathLst>
                <a:path extrusionOk="0" h="60" w="1">
                  <a:moveTo>
                    <a:pt x="0" y="0"/>
                  </a:moveTo>
                  <a:cubicBezTo>
                    <a:pt x="0" y="12"/>
                    <a:pt x="0" y="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11"/>
            <p:cNvSpPr/>
            <p:nvPr/>
          </p:nvSpPr>
          <p:spPr>
            <a:xfrm>
              <a:off x="4402025" y="1981025"/>
              <a:ext cx="325" cy="1225"/>
            </a:xfrm>
            <a:custGeom>
              <a:rect b="b" l="l" r="r" t="t"/>
              <a:pathLst>
                <a:path extrusionOk="0" h="49" w="13">
                  <a:moveTo>
                    <a:pt x="1" y="48"/>
                  </a:moveTo>
                  <a:cubicBezTo>
                    <a:pt x="12" y="1"/>
                    <a:pt x="12" y="1"/>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11"/>
            <p:cNvSpPr/>
            <p:nvPr/>
          </p:nvSpPr>
          <p:spPr>
            <a:xfrm>
              <a:off x="4405600" y="1980725"/>
              <a:ext cx="325" cy="700"/>
            </a:xfrm>
            <a:custGeom>
              <a:rect b="b" l="l" r="r" t="t"/>
              <a:pathLst>
                <a:path extrusionOk="0" h="28" w="13">
                  <a:moveTo>
                    <a:pt x="0" y="1"/>
                  </a:moveTo>
                  <a:cubicBezTo>
                    <a:pt x="8" y="1"/>
                    <a:pt x="0" y="27"/>
                    <a:pt x="1" y="27"/>
                  </a:cubicBezTo>
                  <a:cubicBezTo>
                    <a:pt x="2" y="27"/>
                    <a:pt x="4" y="2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11"/>
            <p:cNvSpPr/>
            <p:nvPr/>
          </p:nvSpPr>
          <p:spPr>
            <a:xfrm>
              <a:off x="4574075" y="2006325"/>
              <a:ext cx="1200" cy="25"/>
            </a:xfrm>
            <a:custGeom>
              <a:rect b="b" l="l" r="r" t="t"/>
              <a:pathLst>
                <a:path extrusionOk="0" h="1" w="48">
                  <a:moveTo>
                    <a:pt x="12" y="1"/>
                  </a:moveTo>
                  <a:cubicBezTo>
                    <a:pt x="0" y="1"/>
                    <a:pt x="36" y="1"/>
                    <a:pt x="48" y="1"/>
                  </a:cubicBezTo>
                  <a:cubicBezTo>
                    <a:pt x="36"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p11"/>
            <p:cNvSpPr/>
            <p:nvPr/>
          </p:nvSpPr>
          <p:spPr>
            <a:xfrm>
              <a:off x="4571700" y="2004850"/>
              <a:ext cx="1200" cy="325"/>
            </a:xfrm>
            <a:custGeom>
              <a:rect b="b" l="l" r="r" t="t"/>
              <a:pathLst>
                <a:path extrusionOk="0" h="13" w="48">
                  <a:moveTo>
                    <a:pt x="48" y="12"/>
                  </a:moveTo>
                  <a:cubicBezTo>
                    <a:pt x="0" y="0"/>
                    <a:pt x="0" y="0"/>
                    <a:pt x="48"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p11"/>
            <p:cNvSpPr/>
            <p:nvPr/>
          </p:nvSpPr>
          <p:spPr>
            <a:xfrm>
              <a:off x="4571600" y="2003650"/>
              <a:ext cx="1375" cy="950"/>
            </a:xfrm>
            <a:custGeom>
              <a:rect b="b" l="l" r="r" t="t"/>
              <a:pathLst>
                <a:path extrusionOk="0" h="38" w="55">
                  <a:moveTo>
                    <a:pt x="40" y="0"/>
                  </a:moveTo>
                  <a:cubicBezTo>
                    <a:pt x="0" y="0"/>
                    <a:pt x="3" y="6"/>
                    <a:pt x="16" y="6"/>
                  </a:cubicBezTo>
                  <a:cubicBezTo>
                    <a:pt x="19" y="6"/>
                    <a:pt x="22" y="6"/>
                    <a:pt x="25" y="5"/>
                  </a:cubicBezTo>
                  <a:lnTo>
                    <a:pt x="25" y="5"/>
                  </a:lnTo>
                  <a:cubicBezTo>
                    <a:pt x="16" y="12"/>
                    <a:pt x="16" y="24"/>
                    <a:pt x="16" y="24"/>
                  </a:cubicBezTo>
                  <a:cubicBezTo>
                    <a:pt x="32" y="34"/>
                    <a:pt x="40" y="37"/>
                    <a:pt x="44" y="37"/>
                  </a:cubicBezTo>
                  <a:cubicBezTo>
                    <a:pt x="55" y="37"/>
                    <a:pt x="31" y="9"/>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11"/>
            <p:cNvSpPr/>
            <p:nvPr/>
          </p:nvSpPr>
          <p:spPr>
            <a:xfrm>
              <a:off x="4575550" y="2003825"/>
              <a:ext cx="425" cy="150"/>
            </a:xfrm>
            <a:custGeom>
              <a:rect b="b" l="l" r="r" t="t"/>
              <a:pathLst>
                <a:path extrusionOk="0" h="6" w="17">
                  <a:moveTo>
                    <a:pt x="6" y="0"/>
                  </a:moveTo>
                  <a:cubicBezTo>
                    <a:pt x="4" y="0"/>
                    <a:pt x="1" y="1"/>
                    <a:pt x="1" y="5"/>
                  </a:cubicBezTo>
                  <a:cubicBezTo>
                    <a:pt x="17" y="5"/>
                    <a:pt x="11"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p11"/>
            <p:cNvSpPr/>
            <p:nvPr/>
          </p:nvSpPr>
          <p:spPr>
            <a:xfrm>
              <a:off x="4575550" y="2003950"/>
              <a:ext cx="625" cy="25"/>
            </a:xfrm>
            <a:custGeom>
              <a:rect b="b" l="l" r="r" t="t"/>
              <a:pathLst>
                <a:path extrusionOk="0" h="1" w="25">
                  <a:moveTo>
                    <a:pt x="1" y="0"/>
                  </a:moveTo>
                  <a:cubicBezTo>
                    <a:pt x="13" y="0"/>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p11"/>
            <p:cNvSpPr/>
            <p:nvPr/>
          </p:nvSpPr>
          <p:spPr>
            <a:xfrm>
              <a:off x="4575650" y="2003075"/>
              <a:ext cx="1125" cy="600"/>
            </a:xfrm>
            <a:custGeom>
              <a:rect b="b" l="l" r="r" t="t"/>
              <a:pathLst>
                <a:path extrusionOk="0" h="24" w="45">
                  <a:moveTo>
                    <a:pt x="5" y="1"/>
                  </a:moveTo>
                  <a:cubicBezTo>
                    <a:pt x="1" y="1"/>
                    <a:pt x="12" y="10"/>
                    <a:pt x="45" y="23"/>
                  </a:cubicBezTo>
                  <a:cubicBezTo>
                    <a:pt x="23" y="7"/>
                    <a:pt x="9"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p11"/>
            <p:cNvSpPr/>
            <p:nvPr/>
          </p:nvSpPr>
          <p:spPr>
            <a:xfrm>
              <a:off x="4574375" y="2003050"/>
              <a:ext cx="625" cy="25"/>
            </a:xfrm>
            <a:custGeom>
              <a:rect b="b" l="l" r="r" t="t"/>
              <a:pathLst>
                <a:path extrusionOk="0" h="1" w="25">
                  <a:moveTo>
                    <a:pt x="0" y="1"/>
                  </a:moveTo>
                  <a:lnTo>
                    <a:pt x="12" y="1"/>
                  </a:lnTo>
                  <a:cubicBezTo>
                    <a:pt x="12" y="1"/>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11"/>
            <p:cNvSpPr/>
            <p:nvPr/>
          </p:nvSpPr>
          <p:spPr>
            <a:xfrm>
              <a:off x="4574250" y="2002975"/>
              <a:ext cx="675" cy="200"/>
            </a:xfrm>
            <a:custGeom>
              <a:rect b="b" l="l" r="r" t="t"/>
              <a:pathLst>
                <a:path extrusionOk="0" h="8" w="27">
                  <a:moveTo>
                    <a:pt x="2" y="0"/>
                  </a:moveTo>
                  <a:lnTo>
                    <a:pt x="2" y="0"/>
                  </a:lnTo>
                  <a:cubicBezTo>
                    <a:pt x="0" y="0"/>
                    <a:pt x="24" y="7"/>
                    <a:pt x="26" y="7"/>
                  </a:cubicBezTo>
                  <a:cubicBezTo>
                    <a:pt x="27" y="7"/>
                    <a:pt x="25" y="6"/>
                    <a:pt x="17" y="4"/>
                  </a:cubicBezTo>
                  <a:cubicBezTo>
                    <a:pt x="7" y="1"/>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11"/>
            <p:cNvSpPr/>
            <p:nvPr/>
          </p:nvSpPr>
          <p:spPr>
            <a:xfrm>
              <a:off x="4573775" y="2003050"/>
              <a:ext cx="1050" cy="525"/>
            </a:xfrm>
            <a:custGeom>
              <a:rect b="b" l="l" r="r" t="t"/>
              <a:pathLst>
                <a:path extrusionOk="0" h="21" w="42">
                  <a:moveTo>
                    <a:pt x="0" y="1"/>
                  </a:moveTo>
                  <a:lnTo>
                    <a:pt x="0" y="1"/>
                  </a:lnTo>
                  <a:cubicBezTo>
                    <a:pt x="7" y="15"/>
                    <a:pt x="23" y="20"/>
                    <a:pt x="32" y="20"/>
                  </a:cubicBezTo>
                  <a:cubicBezTo>
                    <a:pt x="38" y="20"/>
                    <a:pt x="41" y="18"/>
                    <a:pt x="36" y="13"/>
                  </a:cubicBezTo>
                  <a:cubicBezTo>
                    <a:pt x="24" y="13"/>
                    <a:pt x="24"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11"/>
            <p:cNvSpPr/>
            <p:nvPr/>
          </p:nvSpPr>
          <p:spPr>
            <a:xfrm>
              <a:off x="4570675" y="2003350"/>
              <a:ext cx="450" cy="500"/>
            </a:xfrm>
            <a:custGeom>
              <a:rect b="b" l="l" r="r" t="t"/>
              <a:pathLst>
                <a:path extrusionOk="0" h="20" w="18">
                  <a:moveTo>
                    <a:pt x="17" y="1"/>
                  </a:moveTo>
                  <a:cubicBezTo>
                    <a:pt x="3" y="15"/>
                    <a:pt x="0" y="19"/>
                    <a:pt x="2" y="19"/>
                  </a:cubicBezTo>
                  <a:cubicBezTo>
                    <a:pt x="4" y="19"/>
                    <a:pt x="17" y="8"/>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11"/>
            <p:cNvSpPr/>
            <p:nvPr/>
          </p:nvSpPr>
          <p:spPr>
            <a:xfrm>
              <a:off x="4575000" y="2002275"/>
              <a:ext cx="1475" cy="500"/>
            </a:xfrm>
            <a:custGeom>
              <a:rect b="b" l="l" r="r" t="t"/>
              <a:pathLst>
                <a:path extrusionOk="0" h="20" w="59">
                  <a:moveTo>
                    <a:pt x="4" y="1"/>
                  </a:moveTo>
                  <a:cubicBezTo>
                    <a:pt x="0" y="1"/>
                    <a:pt x="11" y="5"/>
                    <a:pt x="51" y="18"/>
                  </a:cubicBezTo>
                  <a:lnTo>
                    <a:pt x="51" y="18"/>
                  </a:lnTo>
                  <a:cubicBezTo>
                    <a:pt x="53" y="19"/>
                    <a:pt x="55" y="20"/>
                    <a:pt x="59" y="20"/>
                  </a:cubicBezTo>
                  <a:cubicBezTo>
                    <a:pt x="55" y="16"/>
                    <a:pt x="52" y="14"/>
                    <a:pt x="51" y="14"/>
                  </a:cubicBezTo>
                  <a:lnTo>
                    <a:pt x="51" y="14"/>
                  </a:lnTo>
                  <a:cubicBezTo>
                    <a:pt x="50" y="14"/>
                    <a:pt x="50" y="15"/>
                    <a:pt x="50" y="15"/>
                  </a:cubicBezTo>
                  <a:lnTo>
                    <a:pt x="50" y="15"/>
                  </a:lnTo>
                  <a:cubicBezTo>
                    <a:pt x="35" y="8"/>
                    <a:pt x="8"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11"/>
            <p:cNvSpPr/>
            <p:nvPr/>
          </p:nvSpPr>
          <p:spPr>
            <a:xfrm>
              <a:off x="4574675" y="2002150"/>
              <a:ext cx="600" cy="325"/>
            </a:xfrm>
            <a:custGeom>
              <a:rect b="b" l="l" r="r" t="t"/>
              <a:pathLst>
                <a:path extrusionOk="0" h="13" w="24">
                  <a:moveTo>
                    <a:pt x="0" y="1"/>
                  </a:moveTo>
                  <a:cubicBezTo>
                    <a:pt x="0" y="1"/>
                    <a:pt x="12" y="13"/>
                    <a:pt x="24" y="13"/>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11"/>
            <p:cNvSpPr/>
            <p:nvPr/>
          </p:nvSpPr>
          <p:spPr>
            <a:xfrm>
              <a:off x="4572875" y="2002450"/>
              <a:ext cx="850" cy="475"/>
            </a:xfrm>
            <a:custGeom>
              <a:rect b="b" l="l" r="r" t="t"/>
              <a:pathLst>
                <a:path extrusionOk="0" h="19" w="34">
                  <a:moveTo>
                    <a:pt x="1" y="1"/>
                  </a:moveTo>
                  <a:lnTo>
                    <a:pt x="1" y="1"/>
                  </a:lnTo>
                  <a:cubicBezTo>
                    <a:pt x="19" y="13"/>
                    <a:pt x="30" y="19"/>
                    <a:pt x="32" y="19"/>
                  </a:cubicBezTo>
                  <a:cubicBezTo>
                    <a:pt x="33" y="19"/>
                    <a:pt x="25"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11"/>
            <p:cNvSpPr/>
            <p:nvPr/>
          </p:nvSpPr>
          <p:spPr>
            <a:xfrm>
              <a:off x="4576525" y="2002025"/>
              <a:ext cx="850" cy="450"/>
            </a:xfrm>
            <a:custGeom>
              <a:rect b="b" l="l" r="r" t="t"/>
              <a:pathLst>
                <a:path extrusionOk="0" h="18" w="34">
                  <a:moveTo>
                    <a:pt x="2" y="0"/>
                  </a:moveTo>
                  <a:cubicBezTo>
                    <a:pt x="1" y="0"/>
                    <a:pt x="10" y="6"/>
                    <a:pt x="33" y="18"/>
                  </a:cubicBezTo>
                  <a:cubicBezTo>
                    <a:pt x="15" y="6"/>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11"/>
            <p:cNvSpPr/>
            <p:nvPr/>
          </p:nvSpPr>
          <p:spPr>
            <a:xfrm>
              <a:off x="4576150" y="2000975"/>
              <a:ext cx="3600" cy="2400"/>
            </a:xfrm>
            <a:custGeom>
              <a:rect b="b" l="l" r="r" t="t"/>
              <a:pathLst>
                <a:path extrusionOk="0" h="96" w="144">
                  <a:moveTo>
                    <a:pt x="36" y="24"/>
                  </a:moveTo>
                  <a:cubicBezTo>
                    <a:pt x="1" y="0"/>
                    <a:pt x="144" y="96"/>
                    <a:pt x="36" y="24"/>
                  </a:cubicBezTo>
                  <a:cubicBezTo>
                    <a:pt x="48" y="36"/>
                    <a:pt x="48" y="36"/>
                    <a:pt x="36"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11"/>
            <p:cNvSpPr/>
            <p:nvPr/>
          </p:nvSpPr>
          <p:spPr>
            <a:xfrm>
              <a:off x="4574925" y="2002025"/>
              <a:ext cx="950" cy="150"/>
            </a:xfrm>
            <a:custGeom>
              <a:rect b="b" l="l" r="r" t="t"/>
              <a:pathLst>
                <a:path extrusionOk="0" h="6" w="38">
                  <a:moveTo>
                    <a:pt x="11" y="1"/>
                  </a:moveTo>
                  <a:cubicBezTo>
                    <a:pt x="1" y="1"/>
                    <a:pt x="6" y="6"/>
                    <a:pt x="38" y="6"/>
                  </a:cubicBezTo>
                  <a:cubicBezTo>
                    <a:pt x="26" y="2"/>
                    <a:pt x="17"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11"/>
            <p:cNvSpPr/>
            <p:nvPr/>
          </p:nvSpPr>
          <p:spPr>
            <a:xfrm>
              <a:off x="4574975" y="2001575"/>
              <a:ext cx="300" cy="325"/>
            </a:xfrm>
            <a:custGeom>
              <a:rect b="b" l="l" r="r" t="t"/>
              <a:pathLst>
                <a:path extrusionOk="0" h="13" w="12">
                  <a:moveTo>
                    <a:pt x="0" y="12"/>
                  </a:moveTo>
                  <a:cubicBezTo>
                    <a:pt x="0" y="12"/>
                    <a:pt x="12" y="0"/>
                    <a:pt x="0" y="12"/>
                  </a:cubicBezTo>
                  <a:cubicBezTo>
                    <a:pt x="0" y="12"/>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11"/>
            <p:cNvSpPr/>
            <p:nvPr/>
          </p:nvSpPr>
          <p:spPr>
            <a:xfrm>
              <a:off x="4572000" y="2001575"/>
              <a:ext cx="1800" cy="600"/>
            </a:xfrm>
            <a:custGeom>
              <a:rect b="b" l="l" r="r" t="t"/>
              <a:pathLst>
                <a:path extrusionOk="0" h="24" w="72">
                  <a:moveTo>
                    <a:pt x="0" y="0"/>
                  </a:moveTo>
                  <a:cubicBezTo>
                    <a:pt x="18" y="9"/>
                    <a:pt x="36" y="11"/>
                    <a:pt x="54" y="17"/>
                  </a:cubicBezTo>
                  <a:lnTo>
                    <a:pt x="54" y="17"/>
                  </a:lnTo>
                  <a:cubicBezTo>
                    <a:pt x="41" y="10"/>
                    <a:pt x="23" y="0"/>
                    <a:pt x="0" y="0"/>
                  </a:cubicBezTo>
                  <a:close/>
                  <a:moveTo>
                    <a:pt x="54" y="17"/>
                  </a:moveTo>
                  <a:cubicBezTo>
                    <a:pt x="62" y="21"/>
                    <a:pt x="67" y="24"/>
                    <a:pt x="71" y="24"/>
                  </a:cubicBezTo>
                  <a:cubicBezTo>
                    <a:pt x="66" y="21"/>
                    <a:pt x="60" y="19"/>
                    <a:pt x="54" y="1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p11"/>
            <p:cNvSpPr/>
            <p:nvPr/>
          </p:nvSpPr>
          <p:spPr>
            <a:xfrm>
              <a:off x="4573775" y="2001525"/>
              <a:ext cx="650" cy="675"/>
            </a:xfrm>
            <a:custGeom>
              <a:rect b="b" l="l" r="r" t="t"/>
              <a:pathLst>
                <a:path extrusionOk="0" h="27" w="26">
                  <a:moveTo>
                    <a:pt x="8" y="1"/>
                  </a:moveTo>
                  <a:cubicBezTo>
                    <a:pt x="1" y="1"/>
                    <a:pt x="20" y="26"/>
                    <a:pt x="24" y="26"/>
                  </a:cubicBezTo>
                  <a:cubicBezTo>
                    <a:pt x="25" y="26"/>
                    <a:pt x="23" y="20"/>
                    <a:pt x="12" y="2"/>
                  </a:cubicBezTo>
                  <a:cubicBezTo>
                    <a:pt x="10" y="1"/>
                    <a:pt x="9"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p11"/>
            <p:cNvSpPr/>
            <p:nvPr/>
          </p:nvSpPr>
          <p:spPr>
            <a:xfrm>
              <a:off x="4573775" y="2001575"/>
              <a:ext cx="625" cy="325"/>
            </a:xfrm>
            <a:custGeom>
              <a:rect b="b" l="l" r="r" t="t"/>
              <a:pathLst>
                <a:path extrusionOk="0" h="13" w="25">
                  <a:moveTo>
                    <a:pt x="0" y="0"/>
                  </a:moveTo>
                  <a:cubicBezTo>
                    <a:pt x="0" y="0"/>
                    <a:pt x="24"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11"/>
            <p:cNvSpPr/>
            <p:nvPr/>
          </p:nvSpPr>
          <p:spPr>
            <a:xfrm>
              <a:off x="4574075" y="2000375"/>
              <a:ext cx="1500" cy="925"/>
            </a:xfrm>
            <a:custGeom>
              <a:rect b="b" l="l" r="r" t="t"/>
              <a:pathLst>
                <a:path extrusionOk="0" h="37" w="60">
                  <a:moveTo>
                    <a:pt x="60" y="36"/>
                  </a:moveTo>
                  <a:cubicBezTo>
                    <a:pt x="0" y="1"/>
                    <a:pt x="60" y="36"/>
                    <a:pt x="60" y="36"/>
                  </a:cubicBezTo>
                  <a:cubicBezTo>
                    <a:pt x="48" y="24"/>
                    <a:pt x="60" y="36"/>
                    <a:pt x="6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11"/>
            <p:cNvSpPr/>
            <p:nvPr/>
          </p:nvSpPr>
          <p:spPr>
            <a:xfrm>
              <a:off x="4574975" y="2001575"/>
              <a:ext cx="300" cy="25"/>
            </a:xfrm>
            <a:custGeom>
              <a:rect b="b" l="l" r="r" t="t"/>
              <a:pathLst>
                <a:path extrusionOk="0" h="1" w="12">
                  <a:moveTo>
                    <a:pt x="12" y="0"/>
                  </a:moveTo>
                  <a:lnTo>
                    <a:pt x="12" y="0"/>
                  </a:lnTo>
                  <a:cubicBezTo>
                    <a:pt x="12"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p11"/>
            <p:cNvSpPr/>
            <p:nvPr/>
          </p:nvSpPr>
          <p:spPr>
            <a:xfrm>
              <a:off x="4575250" y="1999775"/>
              <a:ext cx="325" cy="325"/>
            </a:xfrm>
            <a:custGeom>
              <a:rect b="b" l="l" r="r" t="t"/>
              <a:pathLst>
                <a:path extrusionOk="0" h="13" w="13">
                  <a:moveTo>
                    <a:pt x="13" y="13"/>
                  </a:moveTo>
                  <a:cubicBezTo>
                    <a:pt x="1" y="1"/>
                    <a:pt x="13" y="13"/>
                    <a:pt x="13"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11"/>
            <p:cNvSpPr/>
            <p:nvPr/>
          </p:nvSpPr>
          <p:spPr>
            <a:xfrm>
              <a:off x="4574675" y="2000975"/>
              <a:ext cx="325" cy="325"/>
            </a:xfrm>
            <a:custGeom>
              <a:rect b="b" l="l" r="r" t="t"/>
              <a:pathLst>
                <a:path extrusionOk="0" h="13" w="13">
                  <a:moveTo>
                    <a:pt x="12" y="12"/>
                  </a:moveTo>
                  <a:cubicBezTo>
                    <a:pt x="0" y="0"/>
                    <a:pt x="0" y="0"/>
                    <a:pt x="12" y="12"/>
                  </a:cubicBezTo>
                  <a:cubicBezTo>
                    <a:pt x="12" y="12"/>
                    <a:pt x="0" y="0"/>
                    <a:pt x="12"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11"/>
            <p:cNvSpPr/>
            <p:nvPr/>
          </p:nvSpPr>
          <p:spPr>
            <a:xfrm>
              <a:off x="4575550" y="2000675"/>
              <a:ext cx="625" cy="325"/>
            </a:xfrm>
            <a:custGeom>
              <a:rect b="b" l="l" r="r" t="t"/>
              <a:pathLst>
                <a:path extrusionOk="0" h="13" w="25">
                  <a:moveTo>
                    <a:pt x="1" y="0"/>
                  </a:moveTo>
                  <a:cubicBezTo>
                    <a:pt x="13" y="12"/>
                    <a:pt x="25" y="12"/>
                    <a:pt x="25" y="12"/>
                  </a:cubicBez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p11"/>
            <p:cNvSpPr/>
            <p:nvPr/>
          </p:nvSpPr>
          <p:spPr>
            <a:xfrm>
              <a:off x="4575550" y="2001575"/>
              <a:ext cx="25" cy="25"/>
            </a:xfrm>
            <a:custGeom>
              <a:rect b="b" l="l" r="r" t="t"/>
              <a:pathLst>
                <a:path extrusionOk="0" h="1" w="1">
                  <a:moveTo>
                    <a:pt x="1" y="0"/>
                  </a:moveTo>
                  <a:lnTo>
                    <a:pt x="1" y="0"/>
                  </a:ln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p11"/>
            <p:cNvSpPr/>
            <p:nvPr/>
          </p:nvSpPr>
          <p:spPr>
            <a:xfrm>
              <a:off x="4574900" y="2001300"/>
              <a:ext cx="675" cy="300"/>
            </a:xfrm>
            <a:custGeom>
              <a:rect b="b" l="l" r="r" t="t"/>
              <a:pathLst>
                <a:path extrusionOk="0" h="12" w="27">
                  <a:moveTo>
                    <a:pt x="3" y="1"/>
                  </a:moveTo>
                  <a:cubicBezTo>
                    <a:pt x="0" y="1"/>
                    <a:pt x="19" y="11"/>
                    <a:pt x="27" y="11"/>
                  </a:cubicBezTo>
                  <a:cubicBezTo>
                    <a:pt x="11" y="3"/>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p11"/>
            <p:cNvSpPr/>
            <p:nvPr/>
          </p:nvSpPr>
          <p:spPr>
            <a:xfrm>
              <a:off x="4570500" y="1997100"/>
              <a:ext cx="5075" cy="2700"/>
            </a:xfrm>
            <a:custGeom>
              <a:rect b="b" l="l" r="r" t="t"/>
              <a:pathLst>
                <a:path extrusionOk="0" h="108" w="203">
                  <a:moveTo>
                    <a:pt x="0" y="1"/>
                  </a:moveTo>
                  <a:cubicBezTo>
                    <a:pt x="18" y="12"/>
                    <a:pt x="29" y="18"/>
                    <a:pt x="34" y="18"/>
                  </a:cubicBezTo>
                  <a:lnTo>
                    <a:pt x="34" y="18"/>
                  </a:lnTo>
                  <a:cubicBezTo>
                    <a:pt x="28" y="14"/>
                    <a:pt x="17" y="9"/>
                    <a:pt x="0" y="1"/>
                  </a:cubicBezTo>
                  <a:close/>
                  <a:moveTo>
                    <a:pt x="24" y="1"/>
                  </a:moveTo>
                  <a:lnTo>
                    <a:pt x="24" y="1"/>
                  </a:lnTo>
                  <a:cubicBezTo>
                    <a:pt x="36" y="12"/>
                    <a:pt x="39" y="18"/>
                    <a:pt x="35" y="18"/>
                  </a:cubicBezTo>
                  <a:cubicBezTo>
                    <a:pt x="35" y="18"/>
                    <a:pt x="34" y="18"/>
                    <a:pt x="34" y="18"/>
                  </a:cubicBezTo>
                  <a:lnTo>
                    <a:pt x="34" y="18"/>
                  </a:lnTo>
                  <a:cubicBezTo>
                    <a:pt x="45" y="26"/>
                    <a:pt x="40" y="29"/>
                    <a:pt x="24" y="36"/>
                  </a:cubicBezTo>
                  <a:cubicBezTo>
                    <a:pt x="24" y="36"/>
                    <a:pt x="24" y="36"/>
                    <a:pt x="24" y="36"/>
                  </a:cubicBezTo>
                  <a:lnTo>
                    <a:pt x="24" y="36"/>
                  </a:lnTo>
                  <a:cubicBezTo>
                    <a:pt x="26" y="38"/>
                    <a:pt x="27" y="39"/>
                    <a:pt x="28" y="39"/>
                  </a:cubicBezTo>
                  <a:lnTo>
                    <a:pt x="28" y="39"/>
                  </a:lnTo>
                  <a:cubicBezTo>
                    <a:pt x="75" y="73"/>
                    <a:pt x="133" y="96"/>
                    <a:pt x="203" y="108"/>
                  </a:cubicBezTo>
                  <a:cubicBezTo>
                    <a:pt x="167" y="84"/>
                    <a:pt x="131" y="72"/>
                    <a:pt x="84" y="60"/>
                  </a:cubicBezTo>
                  <a:cubicBezTo>
                    <a:pt x="89" y="55"/>
                    <a:pt x="93" y="53"/>
                    <a:pt x="98" y="52"/>
                  </a:cubicBezTo>
                  <a:lnTo>
                    <a:pt x="98" y="52"/>
                  </a:lnTo>
                  <a:cubicBezTo>
                    <a:pt x="105" y="55"/>
                    <a:pt x="112" y="58"/>
                    <a:pt x="120" y="60"/>
                  </a:cubicBezTo>
                  <a:cubicBezTo>
                    <a:pt x="114" y="54"/>
                    <a:pt x="108" y="51"/>
                    <a:pt x="102" y="51"/>
                  </a:cubicBezTo>
                  <a:cubicBezTo>
                    <a:pt x="100" y="51"/>
                    <a:pt x="99" y="51"/>
                    <a:pt x="98" y="52"/>
                  </a:cubicBezTo>
                  <a:lnTo>
                    <a:pt x="98" y="52"/>
                  </a:lnTo>
                  <a:cubicBezTo>
                    <a:pt x="70" y="39"/>
                    <a:pt x="43" y="20"/>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p11"/>
            <p:cNvSpPr/>
            <p:nvPr/>
          </p:nvSpPr>
          <p:spPr>
            <a:xfrm>
              <a:off x="4575250" y="2000075"/>
              <a:ext cx="1300" cy="375"/>
            </a:xfrm>
            <a:custGeom>
              <a:rect b="b" l="l" r="r" t="t"/>
              <a:pathLst>
                <a:path extrusionOk="0" h="15" w="52">
                  <a:moveTo>
                    <a:pt x="1" y="1"/>
                  </a:moveTo>
                  <a:cubicBezTo>
                    <a:pt x="15" y="7"/>
                    <a:pt x="44" y="14"/>
                    <a:pt x="49" y="14"/>
                  </a:cubicBezTo>
                  <a:cubicBezTo>
                    <a:pt x="52" y="14"/>
                    <a:pt x="41" y="1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p11"/>
            <p:cNvSpPr/>
            <p:nvPr/>
          </p:nvSpPr>
          <p:spPr>
            <a:xfrm>
              <a:off x="4573175" y="1999475"/>
              <a:ext cx="3000" cy="1375"/>
            </a:xfrm>
            <a:custGeom>
              <a:rect b="b" l="l" r="r" t="t"/>
              <a:pathLst>
                <a:path extrusionOk="0" h="55" w="120">
                  <a:moveTo>
                    <a:pt x="1" y="1"/>
                  </a:moveTo>
                  <a:cubicBezTo>
                    <a:pt x="1" y="20"/>
                    <a:pt x="94" y="55"/>
                    <a:pt x="98" y="55"/>
                  </a:cubicBezTo>
                  <a:cubicBezTo>
                    <a:pt x="99" y="55"/>
                    <a:pt x="95" y="53"/>
                    <a:pt x="84" y="48"/>
                  </a:cubicBezTo>
                  <a:cubicBezTo>
                    <a:pt x="120" y="37"/>
                    <a:pt x="36"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p11"/>
            <p:cNvSpPr/>
            <p:nvPr/>
          </p:nvSpPr>
          <p:spPr>
            <a:xfrm>
              <a:off x="4570500" y="2000975"/>
              <a:ext cx="2400" cy="400"/>
            </a:xfrm>
            <a:custGeom>
              <a:rect b="b" l="l" r="r" t="t"/>
              <a:pathLst>
                <a:path extrusionOk="0" h="16" w="96">
                  <a:moveTo>
                    <a:pt x="12" y="0"/>
                  </a:moveTo>
                  <a:cubicBezTo>
                    <a:pt x="24" y="6"/>
                    <a:pt x="30" y="9"/>
                    <a:pt x="29" y="9"/>
                  </a:cubicBezTo>
                  <a:cubicBezTo>
                    <a:pt x="27" y="9"/>
                    <a:pt x="18" y="6"/>
                    <a:pt x="0" y="0"/>
                  </a:cubicBezTo>
                  <a:lnTo>
                    <a:pt x="0" y="0"/>
                  </a:lnTo>
                  <a:cubicBezTo>
                    <a:pt x="18" y="12"/>
                    <a:pt x="30" y="15"/>
                    <a:pt x="44" y="15"/>
                  </a:cubicBezTo>
                  <a:cubicBezTo>
                    <a:pt x="57" y="15"/>
                    <a:pt x="72" y="12"/>
                    <a:pt x="96" y="12"/>
                  </a:cubicBezTo>
                  <a:cubicBezTo>
                    <a:pt x="60" y="12"/>
                    <a:pt x="36"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p11"/>
            <p:cNvSpPr/>
            <p:nvPr/>
          </p:nvSpPr>
          <p:spPr>
            <a:xfrm>
              <a:off x="4571775" y="2000100"/>
              <a:ext cx="1125" cy="600"/>
            </a:xfrm>
            <a:custGeom>
              <a:rect b="b" l="l" r="r" t="t"/>
              <a:pathLst>
                <a:path extrusionOk="0" h="24" w="45">
                  <a:moveTo>
                    <a:pt x="5" y="1"/>
                  </a:moveTo>
                  <a:cubicBezTo>
                    <a:pt x="1" y="1"/>
                    <a:pt x="12" y="10"/>
                    <a:pt x="45" y="23"/>
                  </a:cubicBezTo>
                  <a:cubicBezTo>
                    <a:pt x="23" y="7"/>
                    <a:pt x="9"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p11"/>
            <p:cNvSpPr/>
            <p:nvPr/>
          </p:nvSpPr>
          <p:spPr>
            <a:xfrm>
              <a:off x="4575625" y="2000025"/>
              <a:ext cx="1025" cy="425"/>
            </a:xfrm>
            <a:custGeom>
              <a:rect b="b" l="l" r="r" t="t"/>
              <a:pathLst>
                <a:path extrusionOk="0" h="17" w="41">
                  <a:moveTo>
                    <a:pt x="3" y="1"/>
                  </a:moveTo>
                  <a:cubicBezTo>
                    <a:pt x="0" y="1"/>
                    <a:pt x="38" y="16"/>
                    <a:pt x="40" y="16"/>
                  </a:cubicBezTo>
                  <a:cubicBezTo>
                    <a:pt x="41" y="16"/>
                    <a:pt x="33" y="13"/>
                    <a:pt x="10" y="3"/>
                  </a:cubicBezTo>
                  <a:cubicBezTo>
                    <a:pt x="6" y="1"/>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p11"/>
            <p:cNvSpPr/>
            <p:nvPr/>
          </p:nvSpPr>
          <p:spPr>
            <a:xfrm>
              <a:off x="4576150" y="1999775"/>
              <a:ext cx="625" cy="250"/>
            </a:xfrm>
            <a:custGeom>
              <a:rect b="b" l="l" r="r" t="t"/>
              <a:pathLst>
                <a:path extrusionOk="0" h="10" w="25">
                  <a:moveTo>
                    <a:pt x="1" y="1"/>
                  </a:moveTo>
                  <a:cubicBezTo>
                    <a:pt x="13" y="7"/>
                    <a:pt x="22" y="10"/>
                    <a:pt x="23" y="10"/>
                  </a:cubicBezTo>
                  <a:cubicBezTo>
                    <a:pt x="25" y="10"/>
                    <a:pt x="19" y="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p11"/>
            <p:cNvSpPr/>
            <p:nvPr/>
          </p:nvSpPr>
          <p:spPr>
            <a:xfrm>
              <a:off x="4582100" y="1993525"/>
              <a:ext cx="775" cy="900"/>
            </a:xfrm>
            <a:custGeom>
              <a:rect b="b" l="l" r="r" t="t"/>
              <a:pathLst>
                <a:path extrusionOk="0" h="36" w="31">
                  <a:moveTo>
                    <a:pt x="1" y="1"/>
                  </a:moveTo>
                  <a:lnTo>
                    <a:pt x="1" y="1"/>
                  </a:lnTo>
                  <a:cubicBezTo>
                    <a:pt x="22" y="27"/>
                    <a:pt x="30" y="35"/>
                    <a:pt x="30" y="35"/>
                  </a:cubicBezTo>
                  <a:cubicBezTo>
                    <a:pt x="31" y="35"/>
                    <a:pt x="8" y="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11"/>
            <p:cNvSpPr/>
            <p:nvPr/>
          </p:nvSpPr>
          <p:spPr>
            <a:xfrm>
              <a:off x="4587075" y="1986100"/>
              <a:ext cx="225" cy="900"/>
            </a:xfrm>
            <a:custGeom>
              <a:rect b="b" l="l" r="r" t="t"/>
              <a:pathLst>
                <a:path extrusionOk="0" h="36" w="9">
                  <a:moveTo>
                    <a:pt x="8" y="0"/>
                  </a:moveTo>
                  <a:lnTo>
                    <a:pt x="8" y="0"/>
                  </a:lnTo>
                  <a:cubicBezTo>
                    <a:pt x="7" y="0"/>
                    <a:pt x="6" y="4"/>
                    <a:pt x="4" y="12"/>
                  </a:cubicBezTo>
                  <a:cubicBezTo>
                    <a:pt x="1" y="29"/>
                    <a:pt x="1" y="35"/>
                    <a:pt x="1" y="35"/>
                  </a:cubicBezTo>
                  <a:cubicBezTo>
                    <a:pt x="2" y="35"/>
                    <a:pt x="8"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p11"/>
            <p:cNvSpPr/>
            <p:nvPr/>
          </p:nvSpPr>
          <p:spPr>
            <a:xfrm>
              <a:off x="4601150" y="1982725"/>
              <a:ext cx="625" cy="700"/>
            </a:xfrm>
            <a:custGeom>
              <a:rect b="b" l="l" r="r" t="t"/>
              <a:pathLst>
                <a:path extrusionOk="0" h="28" w="25">
                  <a:moveTo>
                    <a:pt x="19" y="1"/>
                  </a:moveTo>
                  <a:cubicBezTo>
                    <a:pt x="12" y="1"/>
                    <a:pt x="10" y="18"/>
                    <a:pt x="1" y="28"/>
                  </a:cubicBezTo>
                  <a:lnTo>
                    <a:pt x="25" y="4"/>
                  </a:lnTo>
                  <a:cubicBezTo>
                    <a:pt x="22" y="2"/>
                    <a:pt x="21"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p11"/>
            <p:cNvSpPr/>
            <p:nvPr/>
          </p:nvSpPr>
          <p:spPr>
            <a:xfrm>
              <a:off x="4577675" y="1996250"/>
              <a:ext cx="875" cy="575"/>
            </a:xfrm>
            <a:custGeom>
              <a:rect b="b" l="l" r="r" t="t"/>
              <a:pathLst>
                <a:path extrusionOk="0" h="23" w="35">
                  <a:moveTo>
                    <a:pt x="1" y="1"/>
                  </a:moveTo>
                  <a:cubicBezTo>
                    <a:pt x="1" y="1"/>
                    <a:pt x="4" y="3"/>
                    <a:pt x="11" y="11"/>
                  </a:cubicBezTo>
                  <a:cubicBezTo>
                    <a:pt x="23" y="23"/>
                    <a:pt x="23" y="23"/>
                    <a:pt x="35" y="23"/>
                  </a:cubicBezTo>
                  <a:cubicBezTo>
                    <a:pt x="19" y="14"/>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p11"/>
            <p:cNvSpPr/>
            <p:nvPr/>
          </p:nvSpPr>
          <p:spPr>
            <a:xfrm>
              <a:off x="4578225" y="1996350"/>
              <a:ext cx="600" cy="475"/>
            </a:xfrm>
            <a:custGeom>
              <a:rect b="b" l="l" r="r" t="t"/>
              <a:pathLst>
                <a:path extrusionOk="0" h="19" w="24">
                  <a:moveTo>
                    <a:pt x="3" y="1"/>
                  </a:moveTo>
                  <a:cubicBezTo>
                    <a:pt x="0" y="1"/>
                    <a:pt x="21" y="18"/>
                    <a:pt x="23" y="18"/>
                  </a:cubicBezTo>
                  <a:cubicBezTo>
                    <a:pt x="24" y="18"/>
                    <a:pt x="22" y="15"/>
                    <a:pt x="13" y="7"/>
                  </a:cubicBezTo>
                  <a:cubicBezTo>
                    <a:pt x="7" y="3"/>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11"/>
            <p:cNvSpPr/>
            <p:nvPr/>
          </p:nvSpPr>
          <p:spPr>
            <a:xfrm>
              <a:off x="4574975" y="1991750"/>
              <a:ext cx="300" cy="25"/>
            </a:xfrm>
            <a:custGeom>
              <a:rect b="b" l="l" r="r" t="t"/>
              <a:pathLst>
                <a:path extrusionOk="0" h="1" w="12">
                  <a:moveTo>
                    <a:pt x="12" y="0"/>
                  </a:moveTo>
                  <a:lnTo>
                    <a:pt x="12" y="0"/>
                  </a:lnTo>
                  <a:cubicBezTo>
                    <a:pt x="0"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11"/>
            <p:cNvSpPr/>
            <p:nvPr/>
          </p:nvSpPr>
          <p:spPr>
            <a:xfrm>
              <a:off x="4577050" y="1998875"/>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11"/>
            <p:cNvSpPr/>
            <p:nvPr/>
          </p:nvSpPr>
          <p:spPr>
            <a:xfrm>
              <a:off x="4577050" y="1998600"/>
              <a:ext cx="25" cy="300"/>
            </a:xfrm>
            <a:custGeom>
              <a:rect b="b" l="l" r="r" t="t"/>
              <a:pathLst>
                <a:path extrusionOk="0" h="12" w="1">
                  <a:moveTo>
                    <a:pt x="0" y="0"/>
                  </a:moveTo>
                  <a:cubicBezTo>
                    <a:pt x="0" y="0"/>
                    <a:pt x="0" y="12"/>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11"/>
            <p:cNvSpPr/>
            <p:nvPr/>
          </p:nvSpPr>
          <p:spPr>
            <a:xfrm>
              <a:off x="4606225" y="1991450"/>
              <a:ext cx="325" cy="25"/>
            </a:xfrm>
            <a:custGeom>
              <a:rect b="b" l="l" r="r" t="t"/>
              <a:pathLst>
                <a:path extrusionOk="0" h="1" w="13">
                  <a:moveTo>
                    <a:pt x="0" y="0"/>
                  </a:moveTo>
                  <a:cubicBezTo>
                    <a:pt x="0" y="0"/>
                    <a:pt x="0" y="0"/>
                    <a:pt x="0" y="0"/>
                  </a:cubicBez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11"/>
            <p:cNvSpPr/>
            <p:nvPr/>
          </p:nvSpPr>
          <p:spPr>
            <a:xfrm>
              <a:off x="4580325" y="1984000"/>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p11"/>
            <p:cNvSpPr/>
            <p:nvPr/>
          </p:nvSpPr>
          <p:spPr>
            <a:xfrm>
              <a:off x="4580625" y="1983100"/>
              <a:ext cx="900" cy="3300"/>
            </a:xfrm>
            <a:custGeom>
              <a:rect b="b" l="l" r="r" t="t"/>
              <a:pathLst>
                <a:path extrusionOk="0" h="132" w="36">
                  <a:moveTo>
                    <a:pt x="0" y="1"/>
                  </a:moveTo>
                  <a:cubicBezTo>
                    <a:pt x="0" y="49"/>
                    <a:pt x="0" y="72"/>
                    <a:pt x="36" y="132"/>
                  </a:cubicBezTo>
                  <a:cubicBezTo>
                    <a:pt x="24" y="84"/>
                    <a:pt x="12" y="4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p11"/>
            <p:cNvSpPr/>
            <p:nvPr/>
          </p:nvSpPr>
          <p:spPr>
            <a:xfrm>
              <a:off x="4571700" y="1978950"/>
              <a:ext cx="42275" cy="27100"/>
            </a:xfrm>
            <a:custGeom>
              <a:rect b="b" l="l" r="r" t="t"/>
              <a:pathLst>
                <a:path extrusionOk="0" h="1084" w="1691">
                  <a:moveTo>
                    <a:pt x="878" y="109"/>
                  </a:moveTo>
                  <a:lnTo>
                    <a:pt x="878" y="109"/>
                  </a:lnTo>
                  <a:cubicBezTo>
                    <a:pt x="879" y="110"/>
                    <a:pt x="879" y="110"/>
                    <a:pt x="880" y="111"/>
                  </a:cubicBezTo>
                  <a:lnTo>
                    <a:pt x="880" y="111"/>
                  </a:lnTo>
                  <a:cubicBezTo>
                    <a:pt x="880" y="110"/>
                    <a:pt x="879" y="109"/>
                    <a:pt x="878" y="109"/>
                  </a:cubicBezTo>
                  <a:close/>
                  <a:moveTo>
                    <a:pt x="1095" y="131"/>
                  </a:moveTo>
                  <a:cubicBezTo>
                    <a:pt x="1090" y="141"/>
                    <a:pt x="1085" y="151"/>
                    <a:pt x="1082" y="162"/>
                  </a:cubicBezTo>
                  <a:lnTo>
                    <a:pt x="1082" y="162"/>
                  </a:lnTo>
                  <a:cubicBezTo>
                    <a:pt x="1087" y="155"/>
                    <a:pt x="1092" y="145"/>
                    <a:pt x="1095" y="131"/>
                  </a:cubicBezTo>
                  <a:close/>
                  <a:moveTo>
                    <a:pt x="477" y="166"/>
                  </a:moveTo>
                  <a:cubicBezTo>
                    <a:pt x="476" y="166"/>
                    <a:pt x="476" y="166"/>
                    <a:pt x="476" y="167"/>
                  </a:cubicBezTo>
                  <a:cubicBezTo>
                    <a:pt x="477" y="170"/>
                    <a:pt x="478" y="173"/>
                    <a:pt x="479" y="176"/>
                  </a:cubicBezTo>
                  <a:lnTo>
                    <a:pt x="479" y="176"/>
                  </a:lnTo>
                  <a:cubicBezTo>
                    <a:pt x="478" y="170"/>
                    <a:pt x="477" y="166"/>
                    <a:pt x="477" y="166"/>
                  </a:cubicBezTo>
                  <a:close/>
                  <a:moveTo>
                    <a:pt x="1238" y="179"/>
                  </a:moveTo>
                  <a:lnTo>
                    <a:pt x="1238" y="179"/>
                  </a:lnTo>
                  <a:cubicBezTo>
                    <a:pt x="1235" y="182"/>
                    <a:pt x="1232" y="185"/>
                    <a:pt x="1229" y="188"/>
                  </a:cubicBezTo>
                  <a:lnTo>
                    <a:pt x="1229" y="188"/>
                  </a:lnTo>
                  <a:cubicBezTo>
                    <a:pt x="1237" y="186"/>
                    <a:pt x="1241" y="184"/>
                    <a:pt x="1238" y="179"/>
                  </a:cubicBezTo>
                  <a:close/>
                  <a:moveTo>
                    <a:pt x="479" y="176"/>
                  </a:moveTo>
                  <a:lnTo>
                    <a:pt x="479" y="176"/>
                  </a:lnTo>
                  <a:cubicBezTo>
                    <a:pt x="481" y="183"/>
                    <a:pt x="482" y="193"/>
                    <a:pt x="484" y="202"/>
                  </a:cubicBezTo>
                  <a:lnTo>
                    <a:pt x="484" y="202"/>
                  </a:lnTo>
                  <a:cubicBezTo>
                    <a:pt x="484" y="196"/>
                    <a:pt x="483" y="187"/>
                    <a:pt x="479" y="176"/>
                  </a:cubicBezTo>
                  <a:close/>
                  <a:moveTo>
                    <a:pt x="1262" y="215"/>
                  </a:moveTo>
                  <a:cubicBezTo>
                    <a:pt x="1250" y="219"/>
                    <a:pt x="1241" y="223"/>
                    <a:pt x="1235" y="227"/>
                  </a:cubicBezTo>
                  <a:lnTo>
                    <a:pt x="1235" y="227"/>
                  </a:lnTo>
                  <a:cubicBezTo>
                    <a:pt x="1249" y="221"/>
                    <a:pt x="1262" y="215"/>
                    <a:pt x="1262" y="215"/>
                  </a:cubicBezTo>
                  <a:close/>
                  <a:moveTo>
                    <a:pt x="588" y="213"/>
                  </a:moveTo>
                  <a:cubicBezTo>
                    <a:pt x="591" y="213"/>
                    <a:pt x="595" y="220"/>
                    <a:pt x="595" y="227"/>
                  </a:cubicBezTo>
                  <a:cubicBezTo>
                    <a:pt x="595" y="230"/>
                    <a:pt x="595" y="232"/>
                    <a:pt x="595" y="232"/>
                  </a:cubicBezTo>
                  <a:cubicBezTo>
                    <a:pt x="594" y="232"/>
                    <a:pt x="591" y="227"/>
                    <a:pt x="584" y="227"/>
                  </a:cubicBezTo>
                  <a:cubicBezTo>
                    <a:pt x="584" y="216"/>
                    <a:pt x="586" y="213"/>
                    <a:pt x="588" y="213"/>
                  </a:cubicBezTo>
                  <a:close/>
                  <a:moveTo>
                    <a:pt x="381" y="191"/>
                  </a:moveTo>
                  <a:cubicBezTo>
                    <a:pt x="381" y="208"/>
                    <a:pt x="384" y="222"/>
                    <a:pt x="388" y="236"/>
                  </a:cubicBezTo>
                  <a:lnTo>
                    <a:pt x="388" y="236"/>
                  </a:lnTo>
                  <a:cubicBezTo>
                    <a:pt x="385" y="221"/>
                    <a:pt x="383" y="206"/>
                    <a:pt x="381" y="191"/>
                  </a:cubicBezTo>
                  <a:close/>
                  <a:moveTo>
                    <a:pt x="336" y="197"/>
                  </a:moveTo>
                  <a:lnTo>
                    <a:pt x="336" y="197"/>
                  </a:lnTo>
                  <a:cubicBezTo>
                    <a:pt x="330" y="197"/>
                    <a:pt x="337" y="220"/>
                    <a:pt x="347" y="244"/>
                  </a:cubicBezTo>
                  <a:lnTo>
                    <a:pt x="347" y="244"/>
                  </a:lnTo>
                  <a:cubicBezTo>
                    <a:pt x="344" y="230"/>
                    <a:pt x="343" y="216"/>
                    <a:pt x="345" y="203"/>
                  </a:cubicBezTo>
                  <a:cubicBezTo>
                    <a:pt x="341" y="198"/>
                    <a:pt x="338" y="197"/>
                    <a:pt x="336" y="197"/>
                  </a:cubicBezTo>
                  <a:close/>
                  <a:moveTo>
                    <a:pt x="155" y="298"/>
                  </a:moveTo>
                  <a:cubicBezTo>
                    <a:pt x="157" y="304"/>
                    <a:pt x="160" y="311"/>
                    <a:pt x="162" y="316"/>
                  </a:cubicBezTo>
                  <a:lnTo>
                    <a:pt x="162" y="316"/>
                  </a:lnTo>
                  <a:cubicBezTo>
                    <a:pt x="162" y="313"/>
                    <a:pt x="159" y="307"/>
                    <a:pt x="155" y="298"/>
                  </a:cubicBezTo>
                  <a:close/>
                  <a:moveTo>
                    <a:pt x="759" y="382"/>
                  </a:moveTo>
                  <a:lnTo>
                    <a:pt x="759" y="382"/>
                  </a:lnTo>
                  <a:cubicBezTo>
                    <a:pt x="758" y="385"/>
                    <a:pt x="759" y="389"/>
                    <a:pt x="760" y="391"/>
                  </a:cubicBezTo>
                  <a:lnTo>
                    <a:pt x="760" y="391"/>
                  </a:lnTo>
                  <a:cubicBezTo>
                    <a:pt x="760" y="390"/>
                    <a:pt x="760" y="388"/>
                    <a:pt x="761" y="387"/>
                  </a:cubicBezTo>
                  <a:lnTo>
                    <a:pt x="761" y="387"/>
                  </a:lnTo>
                  <a:cubicBezTo>
                    <a:pt x="760" y="386"/>
                    <a:pt x="760" y="384"/>
                    <a:pt x="759" y="382"/>
                  </a:cubicBezTo>
                  <a:close/>
                  <a:moveTo>
                    <a:pt x="1450" y="498"/>
                  </a:moveTo>
                  <a:cubicBezTo>
                    <a:pt x="1452" y="499"/>
                    <a:pt x="1453" y="500"/>
                    <a:pt x="1453" y="500"/>
                  </a:cubicBezTo>
                  <a:cubicBezTo>
                    <a:pt x="1452" y="499"/>
                    <a:pt x="1451" y="498"/>
                    <a:pt x="1450" y="498"/>
                  </a:cubicBezTo>
                  <a:close/>
                  <a:moveTo>
                    <a:pt x="315" y="508"/>
                  </a:moveTo>
                  <a:cubicBezTo>
                    <a:pt x="311" y="508"/>
                    <a:pt x="308" y="515"/>
                    <a:pt x="324" y="521"/>
                  </a:cubicBezTo>
                  <a:lnTo>
                    <a:pt x="324" y="521"/>
                  </a:lnTo>
                  <a:cubicBezTo>
                    <a:pt x="323" y="511"/>
                    <a:pt x="319" y="508"/>
                    <a:pt x="315" y="508"/>
                  </a:cubicBezTo>
                  <a:close/>
                  <a:moveTo>
                    <a:pt x="776" y="516"/>
                  </a:moveTo>
                  <a:cubicBezTo>
                    <a:pt x="775" y="523"/>
                    <a:pt x="774" y="530"/>
                    <a:pt x="774" y="536"/>
                  </a:cubicBezTo>
                  <a:cubicBezTo>
                    <a:pt x="776" y="530"/>
                    <a:pt x="776" y="523"/>
                    <a:pt x="776" y="516"/>
                  </a:cubicBezTo>
                  <a:close/>
                  <a:moveTo>
                    <a:pt x="1488" y="524"/>
                  </a:moveTo>
                  <a:lnTo>
                    <a:pt x="1488" y="524"/>
                  </a:lnTo>
                  <a:cubicBezTo>
                    <a:pt x="1484" y="528"/>
                    <a:pt x="1482" y="532"/>
                    <a:pt x="1480" y="537"/>
                  </a:cubicBezTo>
                  <a:lnTo>
                    <a:pt x="1480" y="537"/>
                  </a:lnTo>
                  <a:cubicBezTo>
                    <a:pt x="1487" y="529"/>
                    <a:pt x="1491" y="524"/>
                    <a:pt x="1488" y="524"/>
                  </a:cubicBezTo>
                  <a:close/>
                  <a:moveTo>
                    <a:pt x="9" y="486"/>
                  </a:moveTo>
                  <a:cubicBezTo>
                    <a:pt x="6" y="486"/>
                    <a:pt x="55" y="550"/>
                    <a:pt x="64" y="550"/>
                  </a:cubicBezTo>
                  <a:cubicBezTo>
                    <a:pt x="67" y="550"/>
                    <a:pt x="63" y="541"/>
                    <a:pt x="49" y="514"/>
                  </a:cubicBezTo>
                  <a:lnTo>
                    <a:pt x="49" y="514"/>
                  </a:lnTo>
                  <a:cubicBezTo>
                    <a:pt x="50" y="515"/>
                    <a:pt x="52" y="517"/>
                    <a:pt x="54" y="518"/>
                  </a:cubicBezTo>
                  <a:lnTo>
                    <a:pt x="54" y="518"/>
                  </a:lnTo>
                  <a:cubicBezTo>
                    <a:pt x="52" y="516"/>
                    <a:pt x="50" y="514"/>
                    <a:pt x="48" y="512"/>
                  </a:cubicBezTo>
                  <a:lnTo>
                    <a:pt x="48" y="512"/>
                  </a:lnTo>
                  <a:cubicBezTo>
                    <a:pt x="48" y="513"/>
                    <a:pt x="48" y="513"/>
                    <a:pt x="49" y="514"/>
                  </a:cubicBezTo>
                  <a:lnTo>
                    <a:pt x="49" y="514"/>
                  </a:lnTo>
                  <a:cubicBezTo>
                    <a:pt x="45" y="510"/>
                    <a:pt x="40" y="506"/>
                    <a:pt x="36" y="500"/>
                  </a:cubicBezTo>
                  <a:lnTo>
                    <a:pt x="36" y="500"/>
                  </a:lnTo>
                  <a:cubicBezTo>
                    <a:pt x="50" y="522"/>
                    <a:pt x="54" y="529"/>
                    <a:pt x="52" y="529"/>
                  </a:cubicBezTo>
                  <a:cubicBezTo>
                    <a:pt x="47" y="529"/>
                    <a:pt x="12" y="488"/>
                    <a:pt x="12" y="488"/>
                  </a:cubicBezTo>
                  <a:cubicBezTo>
                    <a:pt x="10" y="487"/>
                    <a:pt x="9" y="486"/>
                    <a:pt x="9" y="486"/>
                  </a:cubicBezTo>
                  <a:close/>
                  <a:moveTo>
                    <a:pt x="398" y="567"/>
                  </a:moveTo>
                  <a:cubicBezTo>
                    <a:pt x="400" y="572"/>
                    <a:pt x="406" y="578"/>
                    <a:pt x="417" y="584"/>
                  </a:cubicBezTo>
                  <a:cubicBezTo>
                    <a:pt x="409" y="576"/>
                    <a:pt x="403" y="570"/>
                    <a:pt x="398" y="567"/>
                  </a:cubicBezTo>
                  <a:close/>
                  <a:moveTo>
                    <a:pt x="371" y="602"/>
                  </a:moveTo>
                  <a:lnTo>
                    <a:pt x="371" y="602"/>
                  </a:lnTo>
                  <a:cubicBezTo>
                    <a:pt x="370" y="604"/>
                    <a:pt x="370" y="606"/>
                    <a:pt x="369" y="607"/>
                  </a:cubicBezTo>
                  <a:cubicBezTo>
                    <a:pt x="370" y="606"/>
                    <a:pt x="371" y="604"/>
                    <a:pt x="371" y="602"/>
                  </a:cubicBezTo>
                  <a:close/>
                  <a:moveTo>
                    <a:pt x="97" y="696"/>
                  </a:moveTo>
                  <a:lnTo>
                    <a:pt x="97" y="696"/>
                  </a:lnTo>
                  <a:cubicBezTo>
                    <a:pt x="105" y="702"/>
                    <a:pt x="118" y="710"/>
                    <a:pt x="135" y="721"/>
                  </a:cubicBezTo>
                  <a:lnTo>
                    <a:pt x="135" y="721"/>
                  </a:lnTo>
                  <a:cubicBezTo>
                    <a:pt x="123" y="719"/>
                    <a:pt x="110" y="711"/>
                    <a:pt x="97" y="696"/>
                  </a:cubicBezTo>
                  <a:close/>
                  <a:moveTo>
                    <a:pt x="60" y="727"/>
                  </a:moveTo>
                  <a:cubicBezTo>
                    <a:pt x="65" y="727"/>
                    <a:pt x="74" y="732"/>
                    <a:pt x="85" y="740"/>
                  </a:cubicBezTo>
                  <a:lnTo>
                    <a:pt x="85" y="740"/>
                  </a:lnTo>
                  <a:cubicBezTo>
                    <a:pt x="84" y="736"/>
                    <a:pt x="74" y="727"/>
                    <a:pt x="60" y="727"/>
                  </a:cubicBezTo>
                  <a:close/>
                  <a:moveTo>
                    <a:pt x="215" y="747"/>
                  </a:moveTo>
                  <a:cubicBezTo>
                    <a:pt x="215" y="747"/>
                    <a:pt x="215" y="748"/>
                    <a:pt x="215" y="749"/>
                  </a:cubicBezTo>
                  <a:lnTo>
                    <a:pt x="215" y="749"/>
                  </a:lnTo>
                  <a:cubicBezTo>
                    <a:pt x="216" y="749"/>
                    <a:pt x="217" y="748"/>
                    <a:pt x="215" y="747"/>
                  </a:cubicBezTo>
                  <a:close/>
                  <a:moveTo>
                    <a:pt x="72" y="738"/>
                  </a:moveTo>
                  <a:cubicBezTo>
                    <a:pt x="76" y="741"/>
                    <a:pt x="80" y="742"/>
                    <a:pt x="82" y="742"/>
                  </a:cubicBezTo>
                  <a:cubicBezTo>
                    <a:pt x="82" y="742"/>
                    <a:pt x="83" y="742"/>
                    <a:pt x="83" y="742"/>
                  </a:cubicBezTo>
                  <a:lnTo>
                    <a:pt x="83" y="742"/>
                  </a:lnTo>
                  <a:cubicBezTo>
                    <a:pt x="87" y="744"/>
                    <a:pt x="92" y="746"/>
                    <a:pt x="97" y="749"/>
                  </a:cubicBezTo>
                  <a:lnTo>
                    <a:pt x="97" y="749"/>
                  </a:lnTo>
                  <a:cubicBezTo>
                    <a:pt x="92" y="746"/>
                    <a:pt x="88" y="743"/>
                    <a:pt x="85" y="740"/>
                  </a:cubicBezTo>
                  <a:lnTo>
                    <a:pt x="85" y="740"/>
                  </a:lnTo>
                  <a:cubicBezTo>
                    <a:pt x="85" y="741"/>
                    <a:pt x="84" y="741"/>
                    <a:pt x="83" y="742"/>
                  </a:cubicBezTo>
                  <a:lnTo>
                    <a:pt x="83" y="742"/>
                  </a:lnTo>
                  <a:cubicBezTo>
                    <a:pt x="79" y="740"/>
                    <a:pt x="75" y="738"/>
                    <a:pt x="72" y="738"/>
                  </a:cubicBezTo>
                  <a:close/>
                  <a:moveTo>
                    <a:pt x="1655" y="822"/>
                  </a:moveTo>
                  <a:cubicBezTo>
                    <a:pt x="1652" y="823"/>
                    <a:pt x="1648" y="825"/>
                    <a:pt x="1645" y="826"/>
                  </a:cubicBezTo>
                  <a:lnTo>
                    <a:pt x="1645" y="826"/>
                  </a:lnTo>
                  <a:cubicBezTo>
                    <a:pt x="1648" y="825"/>
                    <a:pt x="1652" y="824"/>
                    <a:pt x="1655" y="822"/>
                  </a:cubicBezTo>
                  <a:close/>
                  <a:moveTo>
                    <a:pt x="174" y="816"/>
                  </a:moveTo>
                  <a:lnTo>
                    <a:pt x="174" y="816"/>
                  </a:lnTo>
                  <a:cubicBezTo>
                    <a:pt x="176" y="820"/>
                    <a:pt x="182" y="825"/>
                    <a:pt x="197" y="832"/>
                  </a:cubicBezTo>
                  <a:lnTo>
                    <a:pt x="197" y="832"/>
                  </a:lnTo>
                  <a:cubicBezTo>
                    <a:pt x="191" y="828"/>
                    <a:pt x="183" y="823"/>
                    <a:pt x="174" y="816"/>
                  </a:cubicBezTo>
                  <a:close/>
                  <a:moveTo>
                    <a:pt x="197" y="832"/>
                  </a:moveTo>
                  <a:cubicBezTo>
                    <a:pt x="199" y="832"/>
                    <a:pt x="201" y="833"/>
                    <a:pt x="203" y="834"/>
                  </a:cubicBezTo>
                  <a:cubicBezTo>
                    <a:pt x="201" y="833"/>
                    <a:pt x="199" y="832"/>
                    <a:pt x="197" y="832"/>
                  </a:cubicBezTo>
                  <a:close/>
                  <a:moveTo>
                    <a:pt x="869" y="0"/>
                  </a:moveTo>
                  <a:cubicBezTo>
                    <a:pt x="869" y="60"/>
                    <a:pt x="869" y="96"/>
                    <a:pt x="845" y="143"/>
                  </a:cubicBezTo>
                  <a:cubicBezTo>
                    <a:pt x="845" y="119"/>
                    <a:pt x="834" y="84"/>
                    <a:pt x="834" y="60"/>
                  </a:cubicBezTo>
                  <a:cubicBezTo>
                    <a:pt x="809" y="85"/>
                    <a:pt x="800" y="106"/>
                    <a:pt x="798" y="106"/>
                  </a:cubicBezTo>
                  <a:cubicBezTo>
                    <a:pt x="795" y="106"/>
                    <a:pt x="798" y="88"/>
                    <a:pt x="798" y="36"/>
                  </a:cubicBezTo>
                  <a:lnTo>
                    <a:pt x="798" y="36"/>
                  </a:lnTo>
                  <a:cubicBezTo>
                    <a:pt x="789" y="36"/>
                    <a:pt x="774" y="142"/>
                    <a:pt x="756" y="142"/>
                  </a:cubicBezTo>
                  <a:cubicBezTo>
                    <a:pt x="750" y="142"/>
                    <a:pt x="744" y="129"/>
                    <a:pt x="738" y="96"/>
                  </a:cubicBezTo>
                  <a:cubicBezTo>
                    <a:pt x="726" y="119"/>
                    <a:pt x="691" y="143"/>
                    <a:pt x="703" y="191"/>
                  </a:cubicBezTo>
                  <a:cubicBezTo>
                    <a:pt x="691" y="161"/>
                    <a:pt x="685" y="153"/>
                    <a:pt x="681" y="153"/>
                  </a:cubicBezTo>
                  <a:cubicBezTo>
                    <a:pt x="677" y="153"/>
                    <a:pt x="675" y="161"/>
                    <a:pt x="674" y="161"/>
                  </a:cubicBezTo>
                  <a:cubicBezTo>
                    <a:pt x="672" y="161"/>
                    <a:pt x="671" y="151"/>
                    <a:pt x="667" y="107"/>
                  </a:cubicBezTo>
                  <a:cubicBezTo>
                    <a:pt x="655" y="143"/>
                    <a:pt x="643" y="167"/>
                    <a:pt x="643" y="203"/>
                  </a:cubicBezTo>
                  <a:cubicBezTo>
                    <a:pt x="631" y="191"/>
                    <a:pt x="631" y="179"/>
                    <a:pt x="619" y="167"/>
                  </a:cubicBezTo>
                  <a:lnTo>
                    <a:pt x="619" y="167"/>
                  </a:lnTo>
                  <a:cubicBezTo>
                    <a:pt x="643" y="227"/>
                    <a:pt x="619" y="310"/>
                    <a:pt x="619" y="369"/>
                  </a:cubicBezTo>
                  <a:cubicBezTo>
                    <a:pt x="607" y="334"/>
                    <a:pt x="607" y="298"/>
                    <a:pt x="607" y="250"/>
                  </a:cubicBezTo>
                  <a:lnTo>
                    <a:pt x="607" y="250"/>
                  </a:lnTo>
                  <a:cubicBezTo>
                    <a:pt x="612" y="278"/>
                    <a:pt x="615" y="291"/>
                    <a:pt x="616" y="291"/>
                  </a:cubicBezTo>
                  <a:cubicBezTo>
                    <a:pt x="619" y="291"/>
                    <a:pt x="619" y="257"/>
                    <a:pt x="619" y="191"/>
                  </a:cubicBezTo>
                  <a:lnTo>
                    <a:pt x="619" y="191"/>
                  </a:lnTo>
                  <a:cubicBezTo>
                    <a:pt x="617" y="200"/>
                    <a:pt x="615" y="203"/>
                    <a:pt x="614" y="203"/>
                  </a:cubicBezTo>
                  <a:cubicBezTo>
                    <a:pt x="609" y="203"/>
                    <a:pt x="608" y="177"/>
                    <a:pt x="608" y="177"/>
                  </a:cubicBezTo>
                  <a:cubicBezTo>
                    <a:pt x="607" y="177"/>
                    <a:pt x="607" y="184"/>
                    <a:pt x="607" y="203"/>
                  </a:cubicBezTo>
                  <a:cubicBezTo>
                    <a:pt x="595" y="179"/>
                    <a:pt x="595" y="155"/>
                    <a:pt x="595" y="143"/>
                  </a:cubicBezTo>
                  <a:cubicBezTo>
                    <a:pt x="589" y="143"/>
                    <a:pt x="592" y="146"/>
                    <a:pt x="591" y="146"/>
                  </a:cubicBezTo>
                  <a:cubicBezTo>
                    <a:pt x="589" y="146"/>
                    <a:pt x="584" y="143"/>
                    <a:pt x="560" y="131"/>
                  </a:cubicBezTo>
                  <a:cubicBezTo>
                    <a:pt x="560" y="191"/>
                    <a:pt x="548" y="250"/>
                    <a:pt x="536" y="310"/>
                  </a:cubicBezTo>
                  <a:cubicBezTo>
                    <a:pt x="524" y="107"/>
                    <a:pt x="524" y="250"/>
                    <a:pt x="536" y="131"/>
                  </a:cubicBezTo>
                  <a:lnTo>
                    <a:pt x="536" y="131"/>
                  </a:lnTo>
                  <a:cubicBezTo>
                    <a:pt x="524" y="155"/>
                    <a:pt x="524" y="167"/>
                    <a:pt x="512" y="179"/>
                  </a:cubicBezTo>
                  <a:cubicBezTo>
                    <a:pt x="512" y="167"/>
                    <a:pt x="512" y="155"/>
                    <a:pt x="500" y="143"/>
                  </a:cubicBezTo>
                  <a:lnTo>
                    <a:pt x="500" y="143"/>
                  </a:lnTo>
                  <a:cubicBezTo>
                    <a:pt x="512" y="167"/>
                    <a:pt x="512" y="203"/>
                    <a:pt x="488" y="227"/>
                  </a:cubicBezTo>
                  <a:cubicBezTo>
                    <a:pt x="488" y="227"/>
                    <a:pt x="486" y="215"/>
                    <a:pt x="484" y="202"/>
                  </a:cubicBezTo>
                  <a:lnTo>
                    <a:pt x="484" y="202"/>
                  </a:lnTo>
                  <a:cubicBezTo>
                    <a:pt x="484" y="213"/>
                    <a:pt x="478" y="220"/>
                    <a:pt x="464" y="227"/>
                  </a:cubicBezTo>
                  <a:cubicBezTo>
                    <a:pt x="464" y="227"/>
                    <a:pt x="464" y="215"/>
                    <a:pt x="453" y="203"/>
                  </a:cubicBezTo>
                  <a:cubicBezTo>
                    <a:pt x="405" y="203"/>
                    <a:pt x="393" y="238"/>
                    <a:pt x="405" y="286"/>
                  </a:cubicBezTo>
                  <a:cubicBezTo>
                    <a:pt x="399" y="267"/>
                    <a:pt x="392" y="251"/>
                    <a:pt x="388" y="236"/>
                  </a:cubicBezTo>
                  <a:lnTo>
                    <a:pt x="388" y="236"/>
                  </a:lnTo>
                  <a:cubicBezTo>
                    <a:pt x="398" y="301"/>
                    <a:pt x="409" y="361"/>
                    <a:pt x="429" y="429"/>
                  </a:cubicBezTo>
                  <a:cubicBezTo>
                    <a:pt x="413" y="382"/>
                    <a:pt x="377" y="330"/>
                    <a:pt x="357" y="280"/>
                  </a:cubicBezTo>
                  <a:lnTo>
                    <a:pt x="357" y="280"/>
                  </a:lnTo>
                  <a:cubicBezTo>
                    <a:pt x="361" y="286"/>
                    <a:pt x="365" y="292"/>
                    <a:pt x="369" y="298"/>
                  </a:cubicBezTo>
                  <a:cubicBezTo>
                    <a:pt x="369" y="298"/>
                    <a:pt x="357" y="271"/>
                    <a:pt x="347" y="244"/>
                  </a:cubicBezTo>
                  <a:lnTo>
                    <a:pt x="347" y="244"/>
                  </a:lnTo>
                  <a:cubicBezTo>
                    <a:pt x="349" y="256"/>
                    <a:pt x="353" y="268"/>
                    <a:pt x="357" y="280"/>
                  </a:cubicBezTo>
                  <a:lnTo>
                    <a:pt x="357" y="280"/>
                  </a:lnTo>
                  <a:cubicBezTo>
                    <a:pt x="341" y="254"/>
                    <a:pt x="329" y="234"/>
                    <a:pt x="310" y="215"/>
                  </a:cubicBezTo>
                  <a:lnTo>
                    <a:pt x="310" y="215"/>
                  </a:lnTo>
                  <a:cubicBezTo>
                    <a:pt x="322" y="250"/>
                    <a:pt x="333" y="286"/>
                    <a:pt x="345" y="322"/>
                  </a:cubicBezTo>
                  <a:cubicBezTo>
                    <a:pt x="322" y="286"/>
                    <a:pt x="310" y="250"/>
                    <a:pt x="298" y="227"/>
                  </a:cubicBezTo>
                  <a:lnTo>
                    <a:pt x="298" y="227"/>
                  </a:lnTo>
                  <a:cubicBezTo>
                    <a:pt x="310" y="250"/>
                    <a:pt x="310" y="286"/>
                    <a:pt x="322" y="322"/>
                  </a:cubicBezTo>
                  <a:cubicBezTo>
                    <a:pt x="310" y="286"/>
                    <a:pt x="298" y="250"/>
                    <a:pt x="274" y="227"/>
                  </a:cubicBezTo>
                  <a:cubicBezTo>
                    <a:pt x="274" y="238"/>
                    <a:pt x="262" y="238"/>
                    <a:pt x="250" y="238"/>
                  </a:cubicBezTo>
                  <a:cubicBezTo>
                    <a:pt x="262" y="250"/>
                    <a:pt x="310" y="381"/>
                    <a:pt x="298" y="393"/>
                  </a:cubicBezTo>
                  <a:cubicBezTo>
                    <a:pt x="274" y="346"/>
                    <a:pt x="250" y="310"/>
                    <a:pt x="226" y="274"/>
                  </a:cubicBezTo>
                  <a:lnTo>
                    <a:pt x="226" y="274"/>
                  </a:lnTo>
                  <a:cubicBezTo>
                    <a:pt x="262" y="357"/>
                    <a:pt x="310" y="441"/>
                    <a:pt x="333" y="524"/>
                  </a:cubicBezTo>
                  <a:cubicBezTo>
                    <a:pt x="330" y="523"/>
                    <a:pt x="326" y="522"/>
                    <a:pt x="324" y="521"/>
                  </a:cubicBezTo>
                  <a:lnTo>
                    <a:pt x="324" y="521"/>
                  </a:lnTo>
                  <a:cubicBezTo>
                    <a:pt x="324" y="525"/>
                    <a:pt x="323" y="530"/>
                    <a:pt x="322" y="536"/>
                  </a:cubicBezTo>
                  <a:cubicBezTo>
                    <a:pt x="310" y="500"/>
                    <a:pt x="155" y="227"/>
                    <a:pt x="167" y="215"/>
                  </a:cubicBezTo>
                  <a:lnTo>
                    <a:pt x="131" y="215"/>
                  </a:lnTo>
                  <a:cubicBezTo>
                    <a:pt x="143" y="250"/>
                    <a:pt x="155" y="286"/>
                    <a:pt x="167" y="310"/>
                  </a:cubicBezTo>
                  <a:cubicBezTo>
                    <a:pt x="167" y="298"/>
                    <a:pt x="167" y="274"/>
                    <a:pt x="167" y="250"/>
                  </a:cubicBezTo>
                  <a:cubicBezTo>
                    <a:pt x="203" y="298"/>
                    <a:pt x="214" y="346"/>
                    <a:pt x="214" y="393"/>
                  </a:cubicBezTo>
                  <a:cubicBezTo>
                    <a:pt x="195" y="364"/>
                    <a:pt x="175" y="343"/>
                    <a:pt x="162" y="316"/>
                  </a:cubicBezTo>
                  <a:lnTo>
                    <a:pt x="162" y="316"/>
                  </a:lnTo>
                  <a:cubicBezTo>
                    <a:pt x="163" y="320"/>
                    <a:pt x="163" y="322"/>
                    <a:pt x="161" y="322"/>
                  </a:cubicBezTo>
                  <a:cubicBezTo>
                    <a:pt x="155" y="322"/>
                    <a:pt x="138" y="305"/>
                    <a:pt x="131" y="298"/>
                  </a:cubicBezTo>
                  <a:lnTo>
                    <a:pt x="131" y="298"/>
                  </a:lnTo>
                  <a:cubicBezTo>
                    <a:pt x="131" y="310"/>
                    <a:pt x="131" y="322"/>
                    <a:pt x="143" y="346"/>
                  </a:cubicBezTo>
                  <a:cubicBezTo>
                    <a:pt x="143" y="346"/>
                    <a:pt x="83" y="322"/>
                    <a:pt x="83" y="322"/>
                  </a:cubicBezTo>
                  <a:lnTo>
                    <a:pt x="83" y="322"/>
                  </a:lnTo>
                  <a:cubicBezTo>
                    <a:pt x="155" y="381"/>
                    <a:pt x="226" y="477"/>
                    <a:pt x="274" y="560"/>
                  </a:cubicBezTo>
                  <a:cubicBezTo>
                    <a:pt x="214" y="500"/>
                    <a:pt x="167" y="429"/>
                    <a:pt x="95" y="369"/>
                  </a:cubicBezTo>
                  <a:lnTo>
                    <a:pt x="95" y="369"/>
                  </a:lnTo>
                  <a:cubicBezTo>
                    <a:pt x="120" y="402"/>
                    <a:pt x="127" y="412"/>
                    <a:pt x="127" y="412"/>
                  </a:cubicBezTo>
                  <a:cubicBezTo>
                    <a:pt x="125" y="412"/>
                    <a:pt x="97" y="380"/>
                    <a:pt x="86" y="380"/>
                  </a:cubicBezTo>
                  <a:cubicBezTo>
                    <a:pt x="85" y="380"/>
                    <a:pt x="84" y="381"/>
                    <a:pt x="83" y="381"/>
                  </a:cubicBezTo>
                  <a:cubicBezTo>
                    <a:pt x="119" y="417"/>
                    <a:pt x="155" y="477"/>
                    <a:pt x="167" y="548"/>
                  </a:cubicBezTo>
                  <a:cubicBezTo>
                    <a:pt x="152" y="530"/>
                    <a:pt x="140" y="525"/>
                    <a:pt x="128" y="525"/>
                  </a:cubicBezTo>
                  <a:cubicBezTo>
                    <a:pt x="115" y="525"/>
                    <a:pt x="102" y="531"/>
                    <a:pt x="87" y="531"/>
                  </a:cubicBezTo>
                  <a:cubicBezTo>
                    <a:pt x="77" y="531"/>
                    <a:pt x="66" y="528"/>
                    <a:pt x="54" y="518"/>
                  </a:cubicBezTo>
                  <a:lnTo>
                    <a:pt x="54" y="518"/>
                  </a:lnTo>
                  <a:cubicBezTo>
                    <a:pt x="98" y="564"/>
                    <a:pt x="133" y="609"/>
                    <a:pt x="167" y="655"/>
                  </a:cubicBezTo>
                  <a:cubicBezTo>
                    <a:pt x="155" y="655"/>
                    <a:pt x="143" y="655"/>
                    <a:pt x="131" y="643"/>
                  </a:cubicBezTo>
                  <a:lnTo>
                    <a:pt x="131" y="643"/>
                  </a:lnTo>
                  <a:cubicBezTo>
                    <a:pt x="131" y="667"/>
                    <a:pt x="155" y="691"/>
                    <a:pt x="179" y="703"/>
                  </a:cubicBezTo>
                  <a:cubicBezTo>
                    <a:pt x="167" y="714"/>
                    <a:pt x="156" y="721"/>
                    <a:pt x="144" y="722"/>
                  </a:cubicBezTo>
                  <a:lnTo>
                    <a:pt x="144" y="722"/>
                  </a:lnTo>
                  <a:cubicBezTo>
                    <a:pt x="123" y="710"/>
                    <a:pt x="104" y="699"/>
                    <a:pt x="92" y="692"/>
                  </a:cubicBezTo>
                  <a:lnTo>
                    <a:pt x="92" y="692"/>
                  </a:lnTo>
                  <a:cubicBezTo>
                    <a:pt x="94" y="693"/>
                    <a:pt x="95" y="695"/>
                    <a:pt x="97" y="696"/>
                  </a:cubicBezTo>
                  <a:lnTo>
                    <a:pt x="97" y="696"/>
                  </a:lnTo>
                  <a:cubicBezTo>
                    <a:pt x="84" y="688"/>
                    <a:pt x="80" y="685"/>
                    <a:pt x="80" y="685"/>
                  </a:cubicBezTo>
                  <a:lnTo>
                    <a:pt x="80" y="685"/>
                  </a:lnTo>
                  <a:cubicBezTo>
                    <a:pt x="81" y="685"/>
                    <a:pt x="85" y="688"/>
                    <a:pt x="92" y="692"/>
                  </a:cubicBezTo>
                  <a:lnTo>
                    <a:pt x="92" y="692"/>
                  </a:lnTo>
                  <a:cubicBezTo>
                    <a:pt x="82" y="680"/>
                    <a:pt x="71" y="664"/>
                    <a:pt x="60" y="643"/>
                  </a:cubicBezTo>
                  <a:cubicBezTo>
                    <a:pt x="67" y="643"/>
                    <a:pt x="74" y="639"/>
                    <a:pt x="85" y="638"/>
                  </a:cubicBezTo>
                  <a:lnTo>
                    <a:pt x="85" y="638"/>
                  </a:lnTo>
                  <a:cubicBezTo>
                    <a:pt x="90" y="641"/>
                    <a:pt x="97" y="643"/>
                    <a:pt x="107" y="643"/>
                  </a:cubicBezTo>
                  <a:cubicBezTo>
                    <a:pt x="99" y="639"/>
                    <a:pt x="93" y="638"/>
                    <a:pt x="87" y="638"/>
                  </a:cubicBezTo>
                  <a:cubicBezTo>
                    <a:pt x="86" y="638"/>
                    <a:pt x="85" y="638"/>
                    <a:pt x="85" y="638"/>
                  </a:cubicBezTo>
                  <a:lnTo>
                    <a:pt x="85" y="638"/>
                  </a:lnTo>
                  <a:cubicBezTo>
                    <a:pt x="78" y="633"/>
                    <a:pt x="76" y="626"/>
                    <a:pt x="83" y="619"/>
                  </a:cubicBezTo>
                  <a:cubicBezTo>
                    <a:pt x="48" y="619"/>
                    <a:pt x="24" y="631"/>
                    <a:pt x="0" y="643"/>
                  </a:cubicBezTo>
                  <a:cubicBezTo>
                    <a:pt x="0" y="643"/>
                    <a:pt x="131" y="762"/>
                    <a:pt x="119" y="762"/>
                  </a:cubicBezTo>
                  <a:cubicBezTo>
                    <a:pt x="110" y="758"/>
                    <a:pt x="103" y="753"/>
                    <a:pt x="97" y="749"/>
                  </a:cubicBezTo>
                  <a:lnTo>
                    <a:pt x="97" y="749"/>
                  </a:lnTo>
                  <a:cubicBezTo>
                    <a:pt x="120" y="769"/>
                    <a:pt x="150" y="798"/>
                    <a:pt x="174" y="816"/>
                  </a:cubicBezTo>
                  <a:lnTo>
                    <a:pt x="174" y="816"/>
                  </a:lnTo>
                  <a:cubicBezTo>
                    <a:pt x="170" y="808"/>
                    <a:pt x="181" y="803"/>
                    <a:pt x="152" y="790"/>
                  </a:cubicBezTo>
                  <a:lnTo>
                    <a:pt x="152" y="790"/>
                  </a:lnTo>
                  <a:cubicBezTo>
                    <a:pt x="175" y="798"/>
                    <a:pt x="205" y="799"/>
                    <a:pt x="226" y="810"/>
                  </a:cubicBezTo>
                  <a:cubicBezTo>
                    <a:pt x="191" y="786"/>
                    <a:pt x="167" y="762"/>
                    <a:pt x="131" y="727"/>
                  </a:cubicBezTo>
                  <a:lnTo>
                    <a:pt x="131" y="727"/>
                  </a:lnTo>
                  <a:cubicBezTo>
                    <a:pt x="155" y="738"/>
                    <a:pt x="167" y="744"/>
                    <a:pt x="168" y="744"/>
                  </a:cubicBezTo>
                  <a:cubicBezTo>
                    <a:pt x="170" y="744"/>
                    <a:pt x="161" y="738"/>
                    <a:pt x="143" y="727"/>
                  </a:cubicBezTo>
                  <a:cubicBezTo>
                    <a:pt x="140" y="725"/>
                    <a:pt x="137" y="723"/>
                    <a:pt x="135" y="721"/>
                  </a:cubicBezTo>
                  <a:lnTo>
                    <a:pt x="135" y="721"/>
                  </a:lnTo>
                  <a:cubicBezTo>
                    <a:pt x="137" y="722"/>
                    <a:pt x="139" y="722"/>
                    <a:pt x="141" y="722"/>
                  </a:cubicBezTo>
                  <a:cubicBezTo>
                    <a:pt x="142" y="722"/>
                    <a:pt x="143" y="722"/>
                    <a:pt x="144" y="722"/>
                  </a:cubicBezTo>
                  <a:lnTo>
                    <a:pt x="144" y="722"/>
                  </a:lnTo>
                  <a:cubicBezTo>
                    <a:pt x="185" y="746"/>
                    <a:pt x="234" y="772"/>
                    <a:pt x="243" y="772"/>
                  </a:cubicBezTo>
                  <a:cubicBezTo>
                    <a:pt x="247" y="772"/>
                    <a:pt x="245" y="769"/>
                    <a:pt x="238" y="762"/>
                  </a:cubicBezTo>
                  <a:cubicBezTo>
                    <a:pt x="223" y="758"/>
                    <a:pt x="216" y="754"/>
                    <a:pt x="215" y="749"/>
                  </a:cubicBezTo>
                  <a:lnTo>
                    <a:pt x="215" y="749"/>
                  </a:lnTo>
                  <a:cubicBezTo>
                    <a:pt x="213" y="750"/>
                    <a:pt x="208" y="750"/>
                    <a:pt x="203" y="750"/>
                  </a:cubicBezTo>
                  <a:lnTo>
                    <a:pt x="203" y="738"/>
                  </a:lnTo>
                  <a:cubicBezTo>
                    <a:pt x="210" y="742"/>
                    <a:pt x="214" y="745"/>
                    <a:pt x="215" y="747"/>
                  </a:cubicBezTo>
                  <a:lnTo>
                    <a:pt x="215" y="747"/>
                  </a:lnTo>
                  <a:cubicBezTo>
                    <a:pt x="223" y="729"/>
                    <a:pt x="327" y="715"/>
                    <a:pt x="345" y="715"/>
                  </a:cubicBezTo>
                  <a:cubicBezTo>
                    <a:pt x="369" y="715"/>
                    <a:pt x="322" y="607"/>
                    <a:pt x="310" y="584"/>
                  </a:cubicBezTo>
                  <a:cubicBezTo>
                    <a:pt x="310" y="580"/>
                    <a:pt x="315" y="579"/>
                    <a:pt x="322" y="579"/>
                  </a:cubicBezTo>
                  <a:cubicBezTo>
                    <a:pt x="340" y="579"/>
                    <a:pt x="370" y="588"/>
                    <a:pt x="371" y="602"/>
                  </a:cubicBezTo>
                  <a:lnTo>
                    <a:pt x="371" y="602"/>
                  </a:lnTo>
                  <a:cubicBezTo>
                    <a:pt x="377" y="577"/>
                    <a:pt x="380" y="563"/>
                    <a:pt x="388" y="563"/>
                  </a:cubicBezTo>
                  <a:cubicBezTo>
                    <a:pt x="391" y="563"/>
                    <a:pt x="394" y="564"/>
                    <a:pt x="398" y="567"/>
                  </a:cubicBezTo>
                  <a:lnTo>
                    <a:pt x="398" y="567"/>
                  </a:lnTo>
                  <a:cubicBezTo>
                    <a:pt x="396" y="561"/>
                    <a:pt x="399" y="554"/>
                    <a:pt x="405" y="548"/>
                  </a:cubicBezTo>
                  <a:lnTo>
                    <a:pt x="405" y="548"/>
                  </a:lnTo>
                  <a:cubicBezTo>
                    <a:pt x="405" y="560"/>
                    <a:pt x="417" y="572"/>
                    <a:pt x="417" y="584"/>
                  </a:cubicBezTo>
                  <a:cubicBezTo>
                    <a:pt x="425" y="568"/>
                    <a:pt x="417" y="552"/>
                    <a:pt x="408" y="537"/>
                  </a:cubicBezTo>
                  <a:lnTo>
                    <a:pt x="408" y="537"/>
                  </a:lnTo>
                  <a:cubicBezTo>
                    <a:pt x="407" y="533"/>
                    <a:pt x="404" y="522"/>
                    <a:pt x="407" y="522"/>
                  </a:cubicBezTo>
                  <a:lnTo>
                    <a:pt x="407" y="522"/>
                  </a:lnTo>
                  <a:cubicBezTo>
                    <a:pt x="410" y="522"/>
                    <a:pt x="416" y="528"/>
                    <a:pt x="429" y="548"/>
                  </a:cubicBezTo>
                  <a:cubicBezTo>
                    <a:pt x="429" y="516"/>
                    <a:pt x="419" y="484"/>
                    <a:pt x="409" y="461"/>
                  </a:cubicBezTo>
                  <a:lnTo>
                    <a:pt x="409" y="461"/>
                  </a:lnTo>
                  <a:cubicBezTo>
                    <a:pt x="410" y="461"/>
                    <a:pt x="411" y="462"/>
                    <a:pt x="412" y="462"/>
                  </a:cubicBezTo>
                  <a:cubicBezTo>
                    <a:pt x="417" y="462"/>
                    <a:pt x="423" y="459"/>
                    <a:pt x="429" y="453"/>
                  </a:cubicBezTo>
                  <a:cubicBezTo>
                    <a:pt x="429" y="465"/>
                    <a:pt x="441" y="488"/>
                    <a:pt x="441" y="500"/>
                  </a:cubicBezTo>
                  <a:cubicBezTo>
                    <a:pt x="441" y="477"/>
                    <a:pt x="429" y="453"/>
                    <a:pt x="429" y="429"/>
                  </a:cubicBezTo>
                  <a:lnTo>
                    <a:pt x="429" y="429"/>
                  </a:lnTo>
                  <a:cubicBezTo>
                    <a:pt x="462" y="479"/>
                    <a:pt x="475" y="501"/>
                    <a:pt x="477" y="501"/>
                  </a:cubicBezTo>
                  <a:cubicBezTo>
                    <a:pt x="480" y="501"/>
                    <a:pt x="475" y="487"/>
                    <a:pt x="470" y="463"/>
                  </a:cubicBezTo>
                  <a:lnTo>
                    <a:pt x="470" y="463"/>
                  </a:lnTo>
                  <a:cubicBezTo>
                    <a:pt x="474" y="462"/>
                    <a:pt x="477" y="462"/>
                    <a:pt x="481" y="462"/>
                  </a:cubicBezTo>
                  <a:cubicBezTo>
                    <a:pt x="500" y="462"/>
                    <a:pt x="526" y="466"/>
                    <a:pt x="544" y="466"/>
                  </a:cubicBezTo>
                  <a:cubicBezTo>
                    <a:pt x="556" y="466"/>
                    <a:pt x="565" y="465"/>
                    <a:pt x="567" y="458"/>
                  </a:cubicBezTo>
                  <a:lnTo>
                    <a:pt x="567" y="458"/>
                  </a:lnTo>
                  <a:cubicBezTo>
                    <a:pt x="571" y="466"/>
                    <a:pt x="574" y="469"/>
                    <a:pt x="575" y="469"/>
                  </a:cubicBezTo>
                  <a:cubicBezTo>
                    <a:pt x="577" y="469"/>
                    <a:pt x="577" y="463"/>
                    <a:pt x="572" y="453"/>
                  </a:cubicBezTo>
                  <a:cubicBezTo>
                    <a:pt x="572" y="452"/>
                    <a:pt x="572" y="452"/>
                    <a:pt x="572" y="452"/>
                  </a:cubicBezTo>
                  <a:cubicBezTo>
                    <a:pt x="574" y="452"/>
                    <a:pt x="592" y="506"/>
                    <a:pt x="601" y="506"/>
                  </a:cubicBezTo>
                  <a:cubicBezTo>
                    <a:pt x="605" y="506"/>
                    <a:pt x="607" y="498"/>
                    <a:pt x="607" y="477"/>
                  </a:cubicBezTo>
                  <a:cubicBezTo>
                    <a:pt x="619" y="536"/>
                    <a:pt x="619" y="500"/>
                    <a:pt x="619" y="536"/>
                  </a:cubicBezTo>
                  <a:cubicBezTo>
                    <a:pt x="631" y="500"/>
                    <a:pt x="631" y="453"/>
                    <a:pt x="619" y="405"/>
                  </a:cubicBezTo>
                  <a:lnTo>
                    <a:pt x="619" y="405"/>
                  </a:lnTo>
                  <a:cubicBezTo>
                    <a:pt x="624" y="414"/>
                    <a:pt x="627" y="420"/>
                    <a:pt x="628" y="421"/>
                  </a:cubicBezTo>
                  <a:lnTo>
                    <a:pt x="628" y="421"/>
                  </a:lnTo>
                  <a:cubicBezTo>
                    <a:pt x="632" y="433"/>
                    <a:pt x="642" y="441"/>
                    <a:pt x="655" y="441"/>
                  </a:cubicBezTo>
                  <a:cubicBezTo>
                    <a:pt x="655" y="441"/>
                    <a:pt x="714" y="381"/>
                    <a:pt x="703" y="369"/>
                  </a:cubicBezTo>
                  <a:lnTo>
                    <a:pt x="703" y="369"/>
                  </a:lnTo>
                  <a:cubicBezTo>
                    <a:pt x="714" y="381"/>
                    <a:pt x="738" y="393"/>
                    <a:pt x="738" y="417"/>
                  </a:cubicBezTo>
                  <a:cubicBezTo>
                    <a:pt x="738" y="417"/>
                    <a:pt x="750" y="357"/>
                    <a:pt x="750" y="357"/>
                  </a:cubicBezTo>
                  <a:cubicBezTo>
                    <a:pt x="755" y="369"/>
                    <a:pt x="758" y="377"/>
                    <a:pt x="759" y="382"/>
                  </a:cubicBezTo>
                  <a:lnTo>
                    <a:pt x="759" y="382"/>
                  </a:lnTo>
                  <a:cubicBezTo>
                    <a:pt x="760" y="382"/>
                    <a:pt x="761" y="381"/>
                    <a:pt x="762" y="381"/>
                  </a:cubicBezTo>
                  <a:lnTo>
                    <a:pt x="762" y="381"/>
                  </a:lnTo>
                  <a:cubicBezTo>
                    <a:pt x="761" y="383"/>
                    <a:pt x="761" y="385"/>
                    <a:pt x="761" y="387"/>
                  </a:cubicBezTo>
                  <a:lnTo>
                    <a:pt x="761" y="387"/>
                  </a:lnTo>
                  <a:cubicBezTo>
                    <a:pt x="761" y="391"/>
                    <a:pt x="761" y="392"/>
                    <a:pt x="761" y="392"/>
                  </a:cubicBezTo>
                  <a:cubicBezTo>
                    <a:pt x="761" y="392"/>
                    <a:pt x="760" y="392"/>
                    <a:pt x="760" y="391"/>
                  </a:cubicBezTo>
                  <a:lnTo>
                    <a:pt x="760" y="391"/>
                  </a:lnTo>
                  <a:cubicBezTo>
                    <a:pt x="756" y="423"/>
                    <a:pt x="777" y="475"/>
                    <a:pt x="776" y="516"/>
                  </a:cubicBezTo>
                  <a:lnTo>
                    <a:pt x="776" y="516"/>
                  </a:lnTo>
                  <a:cubicBezTo>
                    <a:pt x="781" y="499"/>
                    <a:pt x="789" y="482"/>
                    <a:pt x="798" y="465"/>
                  </a:cubicBezTo>
                  <a:lnTo>
                    <a:pt x="798" y="465"/>
                  </a:lnTo>
                  <a:cubicBezTo>
                    <a:pt x="786" y="488"/>
                    <a:pt x="786" y="512"/>
                    <a:pt x="786" y="536"/>
                  </a:cubicBezTo>
                  <a:cubicBezTo>
                    <a:pt x="786" y="536"/>
                    <a:pt x="834" y="441"/>
                    <a:pt x="834" y="441"/>
                  </a:cubicBezTo>
                  <a:cubicBezTo>
                    <a:pt x="849" y="441"/>
                    <a:pt x="849" y="490"/>
                    <a:pt x="864" y="490"/>
                  </a:cubicBezTo>
                  <a:cubicBezTo>
                    <a:pt x="872" y="490"/>
                    <a:pt x="884" y="475"/>
                    <a:pt x="905" y="429"/>
                  </a:cubicBezTo>
                  <a:lnTo>
                    <a:pt x="905" y="429"/>
                  </a:lnTo>
                  <a:cubicBezTo>
                    <a:pt x="892" y="472"/>
                    <a:pt x="888" y="486"/>
                    <a:pt x="890" y="486"/>
                  </a:cubicBezTo>
                  <a:cubicBezTo>
                    <a:pt x="893" y="486"/>
                    <a:pt x="909" y="454"/>
                    <a:pt x="923" y="452"/>
                  </a:cubicBezTo>
                  <a:lnTo>
                    <a:pt x="923" y="452"/>
                  </a:lnTo>
                  <a:cubicBezTo>
                    <a:pt x="913" y="457"/>
                    <a:pt x="937" y="513"/>
                    <a:pt x="940" y="513"/>
                  </a:cubicBezTo>
                  <a:cubicBezTo>
                    <a:pt x="941" y="513"/>
                    <a:pt x="941" y="513"/>
                    <a:pt x="941" y="512"/>
                  </a:cubicBezTo>
                  <a:cubicBezTo>
                    <a:pt x="953" y="500"/>
                    <a:pt x="976" y="488"/>
                    <a:pt x="976" y="465"/>
                  </a:cubicBezTo>
                  <a:lnTo>
                    <a:pt x="976" y="465"/>
                  </a:lnTo>
                  <a:cubicBezTo>
                    <a:pt x="976" y="492"/>
                    <a:pt x="972" y="512"/>
                    <a:pt x="981" y="512"/>
                  </a:cubicBezTo>
                  <a:cubicBezTo>
                    <a:pt x="987" y="512"/>
                    <a:pt x="999" y="502"/>
                    <a:pt x="1024" y="477"/>
                  </a:cubicBezTo>
                  <a:lnTo>
                    <a:pt x="1024" y="477"/>
                  </a:lnTo>
                  <a:cubicBezTo>
                    <a:pt x="1012" y="500"/>
                    <a:pt x="1036" y="607"/>
                    <a:pt x="1048" y="607"/>
                  </a:cubicBezTo>
                  <a:cubicBezTo>
                    <a:pt x="1070" y="600"/>
                    <a:pt x="1107" y="559"/>
                    <a:pt x="1134" y="521"/>
                  </a:cubicBezTo>
                  <a:lnTo>
                    <a:pt x="1134" y="521"/>
                  </a:lnTo>
                  <a:cubicBezTo>
                    <a:pt x="1129" y="577"/>
                    <a:pt x="1147" y="656"/>
                    <a:pt x="1155" y="679"/>
                  </a:cubicBezTo>
                  <a:cubicBezTo>
                    <a:pt x="1179" y="667"/>
                    <a:pt x="1191" y="655"/>
                    <a:pt x="1203" y="643"/>
                  </a:cubicBezTo>
                  <a:cubicBezTo>
                    <a:pt x="1204" y="642"/>
                    <a:pt x="1204" y="642"/>
                    <a:pt x="1205" y="642"/>
                  </a:cubicBezTo>
                  <a:lnTo>
                    <a:pt x="1205" y="642"/>
                  </a:lnTo>
                  <a:cubicBezTo>
                    <a:pt x="1208" y="642"/>
                    <a:pt x="1184" y="681"/>
                    <a:pt x="1171" y="681"/>
                  </a:cubicBezTo>
                  <a:cubicBezTo>
                    <a:pt x="1169" y="681"/>
                    <a:pt x="1168" y="680"/>
                    <a:pt x="1167" y="679"/>
                  </a:cubicBezTo>
                  <a:lnTo>
                    <a:pt x="1167" y="679"/>
                  </a:lnTo>
                  <a:cubicBezTo>
                    <a:pt x="1170" y="682"/>
                    <a:pt x="1174" y="684"/>
                    <a:pt x="1179" y="684"/>
                  </a:cubicBezTo>
                  <a:cubicBezTo>
                    <a:pt x="1181" y="684"/>
                    <a:pt x="1183" y="683"/>
                    <a:pt x="1186" y="682"/>
                  </a:cubicBezTo>
                  <a:lnTo>
                    <a:pt x="1186" y="682"/>
                  </a:lnTo>
                  <a:cubicBezTo>
                    <a:pt x="1177" y="690"/>
                    <a:pt x="1167" y="697"/>
                    <a:pt x="1155" y="703"/>
                  </a:cubicBezTo>
                  <a:cubicBezTo>
                    <a:pt x="1166" y="703"/>
                    <a:pt x="1206" y="693"/>
                    <a:pt x="1213" y="682"/>
                  </a:cubicBezTo>
                  <a:lnTo>
                    <a:pt x="1213" y="682"/>
                  </a:lnTo>
                  <a:cubicBezTo>
                    <a:pt x="1212" y="686"/>
                    <a:pt x="1210" y="689"/>
                    <a:pt x="1208" y="692"/>
                  </a:cubicBezTo>
                  <a:lnTo>
                    <a:pt x="1208" y="692"/>
                  </a:lnTo>
                  <a:cubicBezTo>
                    <a:pt x="1207" y="691"/>
                    <a:pt x="1205" y="691"/>
                    <a:pt x="1203" y="691"/>
                  </a:cubicBezTo>
                  <a:lnTo>
                    <a:pt x="1203" y="700"/>
                  </a:lnTo>
                  <a:lnTo>
                    <a:pt x="1203" y="700"/>
                  </a:lnTo>
                  <a:cubicBezTo>
                    <a:pt x="1205" y="698"/>
                    <a:pt x="1207" y="695"/>
                    <a:pt x="1208" y="692"/>
                  </a:cubicBezTo>
                  <a:lnTo>
                    <a:pt x="1208" y="692"/>
                  </a:lnTo>
                  <a:cubicBezTo>
                    <a:pt x="1214" y="695"/>
                    <a:pt x="1212" y="703"/>
                    <a:pt x="1203" y="703"/>
                  </a:cubicBezTo>
                  <a:lnTo>
                    <a:pt x="1203" y="700"/>
                  </a:lnTo>
                  <a:lnTo>
                    <a:pt x="1203" y="700"/>
                  </a:lnTo>
                  <a:cubicBezTo>
                    <a:pt x="1192" y="711"/>
                    <a:pt x="1182" y="709"/>
                    <a:pt x="1191" y="727"/>
                  </a:cubicBezTo>
                  <a:cubicBezTo>
                    <a:pt x="1210" y="707"/>
                    <a:pt x="1237" y="704"/>
                    <a:pt x="1259" y="684"/>
                  </a:cubicBezTo>
                  <a:lnTo>
                    <a:pt x="1259" y="684"/>
                  </a:lnTo>
                  <a:cubicBezTo>
                    <a:pt x="1222" y="734"/>
                    <a:pt x="1273" y="752"/>
                    <a:pt x="1315" y="752"/>
                  </a:cubicBezTo>
                  <a:cubicBezTo>
                    <a:pt x="1324" y="752"/>
                    <a:pt x="1334" y="751"/>
                    <a:pt x="1341" y="749"/>
                  </a:cubicBezTo>
                  <a:lnTo>
                    <a:pt x="1341" y="749"/>
                  </a:lnTo>
                  <a:cubicBezTo>
                    <a:pt x="1297" y="779"/>
                    <a:pt x="1293" y="800"/>
                    <a:pt x="1250" y="822"/>
                  </a:cubicBezTo>
                  <a:cubicBezTo>
                    <a:pt x="1286" y="822"/>
                    <a:pt x="1310" y="810"/>
                    <a:pt x="1334" y="798"/>
                  </a:cubicBezTo>
                  <a:lnTo>
                    <a:pt x="1334" y="798"/>
                  </a:lnTo>
                  <a:cubicBezTo>
                    <a:pt x="1323" y="841"/>
                    <a:pt x="1236" y="883"/>
                    <a:pt x="1312" y="883"/>
                  </a:cubicBezTo>
                  <a:cubicBezTo>
                    <a:pt x="1321" y="883"/>
                    <a:pt x="1332" y="883"/>
                    <a:pt x="1346" y="881"/>
                  </a:cubicBezTo>
                  <a:lnTo>
                    <a:pt x="1346" y="881"/>
                  </a:lnTo>
                  <a:cubicBezTo>
                    <a:pt x="1322" y="893"/>
                    <a:pt x="1298" y="905"/>
                    <a:pt x="1274" y="917"/>
                  </a:cubicBezTo>
                  <a:cubicBezTo>
                    <a:pt x="1322" y="917"/>
                    <a:pt x="1316" y="902"/>
                    <a:pt x="1330" y="902"/>
                  </a:cubicBezTo>
                  <a:cubicBezTo>
                    <a:pt x="1334" y="902"/>
                    <a:pt x="1338" y="903"/>
                    <a:pt x="1346" y="905"/>
                  </a:cubicBezTo>
                  <a:cubicBezTo>
                    <a:pt x="1286" y="965"/>
                    <a:pt x="1429" y="1000"/>
                    <a:pt x="1298" y="1048"/>
                  </a:cubicBezTo>
                  <a:lnTo>
                    <a:pt x="1381" y="1048"/>
                  </a:lnTo>
                  <a:cubicBezTo>
                    <a:pt x="1369" y="1048"/>
                    <a:pt x="1357" y="1060"/>
                    <a:pt x="1334" y="1060"/>
                  </a:cubicBezTo>
                  <a:cubicBezTo>
                    <a:pt x="1357" y="1072"/>
                    <a:pt x="1369" y="1084"/>
                    <a:pt x="1393" y="1084"/>
                  </a:cubicBezTo>
                  <a:cubicBezTo>
                    <a:pt x="1512" y="1084"/>
                    <a:pt x="1607" y="1012"/>
                    <a:pt x="1643" y="1000"/>
                  </a:cubicBezTo>
                  <a:cubicBezTo>
                    <a:pt x="1584" y="1000"/>
                    <a:pt x="1655" y="917"/>
                    <a:pt x="1655" y="893"/>
                  </a:cubicBezTo>
                  <a:lnTo>
                    <a:pt x="1655" y="893"/>
                  </a:lnTo>
                  <a:cubicBezTo>
                    <a:pt x="1648" y="893"/>
                    <a:pt x="1630" y="901"/>
                    <a:pt x="1624" y="901"/>
                  </a:cubicBezTo>
                  <a:cubicBezTo>
                    <a:pt x="1620" y="901"/>
                    <a:pt x="1623" y="897"/>
                    <a:pt x="1643" y="881"/>
                  </a:cubicBezTo>
                  <a:cubicBezTo>
                    <a:pt x="1596" y="881"/>
                    <a:pt x="1631" y="905"/>
                    <a:pt x="1584" y="917"/>
                  </a:cubicBezTo>
                  <a:cubicBezTo>
                    <a:pt x="1641" y="894"/>
                    <a:pt x="1577" y="860"/>
                    <a:pt x="1645" y="826"/>
                  </a:cubicBezTo>
                  <a:lnTo>
                    <a:pt x="1645" y="826"/>
                  </a:lnTo>
                  <a:cubicBezTo>
                    <a:pt x="1628" y="834"/>
                    <a:pt x="1618" y="834"/>
                    <a:pt x="1607" y="834"/>
                  </a:cubicBezTo>
                  <a:cubicBezTo>
                    <a:pt x="1605" y="829"/>
                    <a:pt x="1606" y="826"/>
                    <a:pt x="1608" y="824"/>
                  </a:cubicBezTo>
                  <a:lnTo>
                    <a:pt x="1608" y="824"/>
                  </a:lnTo>
                  <a:cubicBezTo>
                    <a:pt x="1614" y="825"/>
                    <a:pt x="1618" y="825"/>
                    <a:pt x="1620" y="825"/>
                  </a:cubicBezTo>
                  <a:cubicBezTo>
                    <a:pt x="1626" y="825"/>
                    <a:pt x="1620" y="823"/>
                    <a:pt x="1614" y="823"/>
                  </a:cubicBezTo>
                  <a:cubicBezTo>
                    <a:pt x="1612" y="823"/>
                    <a:pt x="1609" y="823"/>
                    <a:pt x="1608" y="824"/>
                  </a:cubicBezTo>
                  <a:lnTo>
                    <a:pt x="1608" y="824"/>
                  </a:lnTo>
                  <a:cubicBezTo>
                    <a:pt x="1604" y="824"/>
                    <a:pt x="1600" y="823"/>
                    <a:pt x="1596" y="822"/>
                  </a:cubicBezTo>
                  <a:cubicBezTo>
                    <a:pt x="1613" y="804"/>
                    <a:pt x="1624" y="793"/>
                    <a:pt x="1638" y="793"/>
                  </a:cubicBezTo>
                  <a:cubicBezTo>
                    <a:pt x="1643" y="793"/>
                    <a:pt x="1649" y="795"/>
                    <a:pt x="1655" y="798"/>
                  </a:cubicBezTo>
                  <a:cubicBezTo>
                    <a:pt x="1691" y="774"/>
                    <a:pt x="1405" y="643"/>
                    <a:pt x="1548" y="619"/>
                  </a:cubicBezTo>
                  <a:cubicBezTo>
                    <a:pt x="1512" y="619"/>
                    <a:pt x="1488" y="619"/>
                    <a:pt x="1453" y="643"/>
                  </a:cubicBezTo>
                  <a:cubicBezTo>
                    <a:pt x="1475" y="629"/>
                    <a:pt x="1483" y="618"/>
                    <a:pt x="1472" y="618"/>
                  </a:cubicBezTo>
                  <a:cubicBezTo>
                    <a:pt x="1470" y="618"/>
                    <a:pt x="1468" y="619"/>
                    <a:pt x="1465" y="619"/>
                  </a:cubicBezTo>
                  <a:lnTo>
                    <a:pt x="1465" y="619"/>
                  </a:lnTo>
                  <a:cubicBezTo>
                    <a:pt x="1507" y="597"/>
                    <a:pt x="1471" y="565"/>
                    <a:pt x="1480" y="537"/>
                  </a:cubicBezTo>
                  <a:lnTo>
                    <a:pt x="1480" y="537"/>
                  </a:lnTo>
                  <a:cubicBezTo>
                    <a:pt x="1460" y="559"/>
                    <a:pt x="1408" y="603"/>
                    <a:pt x="1395" y="603"/>
                  </a:cubicBezTo>
                  <a:cubicBezTo>
                    <a:pt x="1392" y="603"/>
                    <a:pt x="1391" y="601"/>
                    <a:pt x="1393" y="596"/>
                  </a:cubicBezTo>
                  <a:lnTo>
                    <a:pt x="1393" y="596"/>
                  </a:lnTo>
                  <a:cubicBezTo>
                    <a:pt x="1394" y="597"/>
                    <a:pt x="1395" y="598"/>
                    <a:pt x="1396" y="598"/>
                  </a:cubicBezTo>
                  <a:cubicBezTo>
                    <a:pt x="1409" y="598"/>
                    <a:pt x="1437" y="498"/>
                    <a:pt x="1449" y="498"/>
                  </a:cubicBezTo>
                  <a:cubicBezTo>
                    <a:pt x="1450" y="498"/>
                    <a:pt x="1450" y="498"/>
                    <a:pt x="1450" y="498"/>
                  </a:cubicBezTo>
                  <a:lnTo>
                    <a:pt x="1450" y="498"/>
                  </a:lnTo>
                  <a:cubicBezTo>
                    <a:pt x="1447" y="494"/>
                    <a:pt x="1441" y="485"/>
                    <a:pt x="1441" y="477"/>
                  </a:cubicBezTo>
                  <a:cubicBezTo>
                    <a:pt x="1431" y="486"/>
                    <a:pt x="1398" y="519"/>
                    <a:pt x="1405" y="519"/>
                  </a:cubicBezTo>
                  <a:cubicBezTo>
                    <a:pt x="1406" y="519"/>
                    <a:pt x="1410" y="517"/>
                    <a:pt x="1417" y="512"/>
                  </a:cubicBezTo>
                  <a:lnTo>
                    <a:pt x="1417" y="512"/>
                  </a:lnTo>
                  <a:cubicBezTo>
                    <a:pt x="1399" y="524"/>
                    <a:pt x="1387" y="530"/>
                    <a:pt x="1377" y="530"/>
                  </a:cubicBezTo>
                  <a:cubicBezTo>
                    <a:pt x="1366" y="530"/>
                    <a:pt x="1357" y="524"/>
                    <a:pt x="1346" y="512"/>
                  </a:cubicBezTo>
                  <a:cubicBezTo>
                    <a:pt x="1393" y="488"/>
                    <a:pt x="1393" y="500"/>
                    <a:pt x="1453" y="465"/>
                  </a:cubicBezTo>
                  <a:cubicBezTo>
                    <a:pt x="1455" y="460"/>
                    <a:pt x="1453" y="459"/>
                    <a:pt x="1450" y="459"/>
                  </a:cubicBezTo>
                  <a:cubicBezTo>
                    <a:pt x="1442" y="459"/>
                    <a:pt x="1423" y="468"/>
                    <a:pt x="1419" y="468"/>
                  </a:cubicBezTo>
                  <a:cubicBezTo>
                    <a:pt x="1416" y="468"/>
                    <a:pt x="1423" y="462"/>
                    <a:pt x="1453" y="441"/>
                  </a:cubicBezTo>
                  <a:lnTo>
                    <a:pt x="1453" y="441"/>
                  </a:lnTo>
                  <a:cubicBezTo>
                    <a:pt x="1431" y="456"/>
                    <a:pt x="1421" y="461"/>
                    <a:pt x="1416" y="461"/>
                  </a:cubicBezTo>
                  <a:cubicBezTo>
                    <a:pt x="1406" y="461"/>
                    <a:pt x="1420" y="439"/>
                    <a:pt x="1409" y="439"/>
                  </a:cubicBezTo>
                  <a:cubicBezTo>
                    <a:pt x="1405" y="439"/>
                    <a:pt x="1397" y="442"/>
                    <a:pt x="1381" y="453"/>
                  </a:cubicBezTo>
                  <a:cubicBezTo>
                    <a:pt x="1387" y="443"/>
                    <a:pt x="1392" y="436"/>
                    <a:pt x="1395" y="432"/>
                  </a:cubicBezTo>
                  <a:lnTo>
                    <a:pt x="1395" y="432"/>
                  </a:lnTo>
                  <a:cubicBezTo>
                    <a:pt x="1397" y="434"/>
                    <a:pt x="1398" y="435"/>
                    <a:pt x="1399" y="435"/>
                  </a:cubicBezTo>
                  <a:cubicBezTo>
                    <a:pt x="1404" y="435"/>
                    <a:pt x="1407" y="425"/>
                    <a:pt x="1404" y="425"/>
                  </a:cubicBezTo>
                  <a:lnTo>
                    <a:pt x="1404" y="425"/>
                  </a:lnTo>
                  <a:cubicBezTo>
                    <a:pt x="1402" y="425"/>
                    <a:pt x="1399" y="427"/>
                    <a:pt x="1395" y="432"/>
                  </a:cubicBezTo>
                  <a:lnTo>
                    <a:pt x="1395" y="432"/>
                  </a:lnTo>
                  <a:cubicBezTo>
                    <a:pt x="1394" y="431"/>
                    <a:pt x="1394" y="430"/>
                    <a:pt x="1393" y="429"/>
                  </a:cubicBezTo>
                  <a:cubicBezTo>
                    <a:pt x="1382" y="429"/>
                    <a:pt x="1444" y="356"/>
                    <a:pt x="1423" y="356"/>
                  </a:cubicBezTo>
                  <a:cubicBezTo>
                    <a:pt x="1421" y="356"/>
                    <a:pt x="1419" y="357"/>
                    <a:pt x="1417" y="357"/>
                  </a:cubicBezTo>
                  <a:cubicBezTo>
                    <a:pt x="1417" y="393"/>
                    <a:pt x="1393" y="405"/>
                    <a:pt x="1369" y="429"/>
                  </a:cubicBezTo>
                  <a:cubicBezTo>
                    <a:pt x="1367" y="430"/>
                    <a:pt x="1366" y="430"/>
                    <a:pt x="1365" y="430"/>
                  </a:cubicBezTo>
                  <a:cubicBezTo>
                    <a:pt x="1342" y="430"/>
                    <a:pt x="1416" y="334"/>
                    <a:pt x="1393" y="334"/>
                  </a:cubicBezTo>
                  <a:lnTo>
                    <a:pt x="1393" y="334"/>
                  </a:lnTo>
                  <a:cubicBezTo>
                    <a:pt x="1393" y="346"/>
                    <a:pt x="1381" y="357"/>
                    <a:pt x="1369" y="369"/>
                  </a:cubicBezTo>
                  <a:cubicBezTo>
                    <a:pt x="1369" y="340"/>
                    <a:pt x="1368" y="330"/>
                    <a:pt x="1363" y="330"/>
                  </a:cubicBezTo>
                  <a:cubicBezTo>
                    <a:pt x="1355" y="330"/>
                    <a:pt x="1337" y="366"/>
                    <a:pt x="1298" y="381"/>
                  </a:cubicBezTo>
                  <a:cubicBezTo>
                    <a:pt x="1298" y="369"/>
                    <a:pt x="1310" y="357"/>
                    <a:pt x="1322" y="346"/>
                  </a:cubicBezTo>
                  <a:cubicBezTo>
                    <a:pt x="1322" y="342"/>
                    <a:pt x="1320" y="341"/>
                    <a:pt x="1318" y="341"/>
                  </a:cubicBezTo>
                  <a:cubicBezTo>
                    <a:pt x="1308" y="341"/>
                    <a:pt x="1276" y="374"/>
                    <a:pt x="1266" y="374"/>
                  </a:cubicBezTo>
                  <a:cubicBezTo>
                    <a:pt x="1263" y="374"/>
                    <a:pt x="1262" y="373"/>
                    <a:pt x="1262" y="369"/>
                  </a:cubicBezTo>
                  <a:cubicBezTo>
                    <a:pt x="1310" y="310"/>
                    <a:pt x="1274" y="346"/>
                    <a:pt x="1322" y="298"/>
                  </a:cubicBezTo>
                  <a:lnTo>
                    <a:pt x="1322" y="298"/>
                  </a:lnTo>
                  <a:cubicBezTo>
                    <a:pt x="1312" y="303"/>
                    <a:pt x="1304" y="306"/>
                    <a:pt x="1298" y="306"/>
                  </a:cubicBezTo>
                  <a:cubicBezTo>
                    <a:pt x="1290" y="306"/>
                    <a:pt x="1286" y="300"/>
                    <a:pt x="1286" y="286"/>
                  </a:cubicBezTo>
                  <a:cubicBezTo>
                    <a:pt x="1274" y="310"/>
                    <a:pt x="1250" y="334"/>
                    <a:pt x="1226" y="334"/>
                  </a:cubicBezTo>
                  <a:cubicBezTo>
                    <a:pt x="1238" y="298"/>
                    <a:pt x="1310" y="274"/>
                    <a:pt x="1262" y="250"/>
                  </a:cubicBezTo>
                  <a:lnTo>
                    <a:pt x="1262" y="250"/>
                  </a:lnTo>
                  <a:cubicBezTo>
                    <a:pt x="1274" y="262"/>
                    <a:pt x="1226" y="298"/>
                    <a:pt x="1215" y="298"/>
                  </a:cubicBezTo>
                  <a:cubicBezTo>
                    <a:pt x="1224" y="268"/>
                    <a:pt x="1201" y="247"/>
                    <a:pt x="1235" y="227"/>
                  </a:cubicBezTo>
                  <a:lnTo>
                    <a:pt x="1235" y="227"/>
                  </a:lnTo>
                  <a:cubicBezTo>
                    <a:pt x="1225" y="230"/>
                    <a:pt x="1216" y="233"/>
                    <a:pt x="1209" y="233"/>
                  </a:cubicBezTo>
                  <a:cubicBezTo>
                    <a:pt x="1197" y="233"/>
                    <a:pt x="1196" y="223"/>
                    <a:pt x="1229" y="188"/>
                  </a:cubicBezTo>
                  <a:lnTo>
                    <a:pt x="1229" y="188"/>
                  </a:lnTo>
                  <a:cubicBezTo>
                    <a:pt x="1224" y="189"/>
                    <a:pt x="1218" y="189"/>
                    <a:pt x="1210" y="189"/>
                  </a:cubicBezTo>
                  <a:cubicBezTo>
                    <a:pt x="1172" y="189"/>
                    <a:pt x="1111" y="179"/>
                    <a:pt x="1119" y="179"/>
                  </a:cubicBezTo>
                  <a:cubicBezTo>
                    <a:pt x="1119" y="155"/>
                    <a:pt x="1131" y="131"/>
                    <a:pt x="1131" y="119"/>
                  </a:cubicBezTo>
                  <a:lnTo>
                    <a:pt x="1131" y="119"/>
                  </a:lnTo>
                  <a:cubicBezTo>
                    <a:pt x="1119" y="143"/>
                    <a:pt x="1107" y="167"/>
                    <a:pt x="1084" y="203"/>
                  </a:cubicBezTo>
                  <a:cubicBezTo>
                    <a:pt x="1077" y="189"/>
                    <a:pt x="1078" y="175"/>
                    <a:pt x="1082" y="162"/>
                  </a:cubicBezTo>
                  <a:lnTo>
                    <a:pt x="1082" y="162"/>
                  </a:lnTo>
                  <a:cubicBezTo>
                    <a:pt x="1077" y="168"/>
                    <a:pt x="1071" y="171"/>
                    <a:pt x="1065" y="171"/>
                  </a:cubicBezTo>
                  <a:cubicBezTo>
                    <a:pt x="1056" y="171"/>
                    <a:pt x="1046" y="165"/>
                    <a:pt x="1036" y="155"/>
                  </a:cubicBezTo>
                  <a:cubicBezTo>
                    <a:pt x="1048" y="143"/>
                    <a:pt x="1095" y="84"/>
                    <a:pt x="1095" y="48"/>
                  </a:cubicBezTo>
                  <a:lnTo>
                    <a:pt x="1095" y="48"/>
                  </a:lnTo>
                  <a:cubicBezTo>
                    <a:pt x="1060" y="131"/>
                    <a:pt x="1036" y="72"/>
                    <a:pt x="1000" y="155"/>
                  </a:cubicBezTo>
                  <a:cubicBezTo>
                    <a:pt x="1000" y="131"/>
                    <a:pt x="1000" y="131"/>
                    <a:pt x="1012" y="119"/>
                  </a:cubicBezTo>
                  <a:cubicBezTo>
                    <a:pt x="1012" y="114"/>
                    <a:pt x="1011" y="112"/>
                    <a:pt x="1009" y="112"/>
                  </a:cubicBezTo>
                  <a:cubicBezTo>
                    <a:pt x="1000" y="112"/>
                    <a:pt x="967" y="180"/>
                    <a:pt x="955" y="180"/>
                  </a:cubicBezTo>
                  <a:cubicBezTo>
                    <a:pt x="954" y="180"/>
                    <a:pt x="953" y="180"/>
                    <a:pt x="953" y="179"/>
                  </a:cubicBezTo>
                  <a:cubicBezTo>
                    <a:pt x="946" y="159"/>
                    <a:pt x="943" y="140"/>
                    <a:pt x="934" y="140"/>
                  </a:cubicBezTo>
                  <a:cubicBezTo>
                    <a:pt x="926" y="140"/>
                    <a:pt x="915" y="153"/>
                    <a:pt x="893" y="191"/>
                  </a:cubicBezTo>
                  <a:cubicBezTo>
                    <a:pt x="899" y="173"/>
                    <a:pt x="902" y="164"/>
                    <a:pt x="901" y="164"/>
                  </a:cubicBezTo>
                  <a:lnTo>
                    <a:pt x="901" y="164"/>
                  </a:lnTo>
                  <a:cubicBezTo>
                    <a:pt x="899" y="164"/>
                    <a:pt x="893" y="173"/>
                    <a:pt x="881" y="191"/>
                  </a:cubicBezTo>
                  <a:cubicBezTo>
                    <a:pt x="881" y="191"/>
                    <a:pt x="913" y="95"/>
                    <a:pt x="906" y="95"/>
                  </a:cubicBezTo>
                  <a:lnTo>
                    <a:pt x="906" y="95"/>
                  </a:lnTo>
                  <a:cubicBezTo>
                    <a:pt x="906" y="95"/>
                    <a:pt x="906" y="95"/>
                    <a:pt x="905" y="96"/>
                  </a:cubicBezTo>
                  <a:cubicBezTo>
                    <a:pt x="899" y="107"/>
                    <a:pt x="893" y="113"/>
                    <a:pt x="887" y="113"/>
                  </a:cubicBezTo>
                  <a:cubicBezTo>
                    <a:pt x="885" y="113"/>
                    <a:pt x="882" y="112"/>
                    <a:pt x="880" y="111"/>
                  </a:cubicBezTo>
                  <a:lnTo>
                    <a:pt x="880" y="111"/>
                  </a:lnTo>
                  <a:cubicBezTo>
                    <a:pt x="881" y="112"/>
                    <a:pt x="881" y="115"/>
                    <a:pt x="881" y="119"/>
                  </a:cubicBezTo>
                  <a:cubicBezTo>
                    <a:pt x="876" y="141"/>
                    <a:pt x="873" y="148"/>
                    <a:pt x="870" y="148"/>
                  </a:cubicBezTo>
                  <a:cubicBezTo>
                    <a:pt x="867" y="148"/>
                    <a:pt x="864" y="138"/>
                    <a:pt x="857" y="131"/>
                  </a:cubicBezTo>
                  <a:cubicBezTo>
                    <a:pt x="866" y="123"/>
                    <a:pt x="874" y="109"/>
                    <a:pt x="878" y="109"/>
                  </a:cubicBezTo>
                  <a:cubicBezTo>
                    <a:pt x="878" y="109"/>
                    <a:pt x="878" y="109"/>
                    <a:pt x="878" y="109"/>
                  </a:cubicBezTo>
                  <a:lnTo>
                    <a:pt x="878" y="109"/>
                  </a:lnTo>
                  <a:cubicBezTo>
                    <a:pt x="875" y="106"/>
                    <a:pt x="872" y="102"/>
                    <a:pt x="869" y="96"/>
                  </a:cubicBezTo>
                  <a:cubicBezTo>
                    <a:pt x="881" y="72"/>
                    <a:pt x="881" y="36"/>
                    <a:pt x="86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11"/>
            <p:cNvSpPr/>
            <p:nvPr/>
          </p:nvSpPr>
          <p:spPr>
            <a:xfrm>
              <a:off x="4600950" y="1983575"/>
              <a:ext cx="325" cy="150"/>
            </a:xfrm>
            <a:custGeom>
              <a:rect b="b" l="l" r="r" t="t"/>
              <a:pathLst>
                <a:path extrusionOk="0" h="6" w="13">
                  <a:moveTo>
                    <a:pt x="11" y="0"/>
                  </a:moveTo>
                  <a:cubicBezTo>
                    <a:pt x="9" y="0"/>
                    <a:pt x="1" y="6"/>
                    <a:pt x="9" y="6"/>
                  </a:cubicBezTo>
                  <a:cubicBezTo>
                    <a:pt x="13" y="2"/>
                    <a:pt x="13"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11"/>
            <p:cNvSpPr/>
            <p:nvPr/>
          </p:nvSpPr>
          <p:spPr>
            <a:xfrm>
              <a:off x="4573775" y="1987875"/>
              <a:ext cx="325" cy="325"/>
            </a:xfrm>
            <a:custGeom>
              <a:rect b="b" l="l" r="r" t="t"/>
              <a:pathLst>
                <a:path extrusionOk="0" h="13" w="13">
                  <a:moveTo>
                    <a:pt x="12" y="12"/>
                  </a:moveTo>
                  <a:cubicBezTo>
                    <a:pt x="12" y="12"/>
                    <a:pt x="0" y="0"/>
                    <a:pt x="0" y="0"/>
                  </a:cubicBezTo>
                  <a:cubicBezTo>
                    <a:pt x="0" y="0"/>
                    <a:pt x="12" y="12"/>
                    <a:pt x="12"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11"/>
            <p:cNvSpPr/>
            <p:nvPr/>
          </p:nvSpPr>
          <p:spPr>
            <a:xfrm>
              <a:off x="4576850" y="1999350"/>
              <a:ext cx="225" cy="150"/>
            </a:xfrm>
            <a:custGeom>
              <a:rect b="b" l="l" r="r" t="t"/>
              <a:pathLst>
                <a:path extrusionOk="0" h="6" w="9">
                  <a:moveTo>
                    <a:pt x="6" y="1"/>
                  </a:moveTo>
                  <a:lnTo>
                    <a:pt x="6" y="1"/>
                  </a:lnTo>
                  <a:cubicBezTo>
                    <a:pt x="3" y="1"/>
                    <a:pt x="0" y="6"/>
                    <a:pt x="8" y="6"/>
                  </a:cubicBezTo>
                  <a:cubicBezTo>
                    <a:pt x="8" y="2"/>
                    <a:pt x="7"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11"/>
            <p:cNvSpPr/>
            <p:nvPr/>
          </p:nvSpPr>
          <p:spPr>
            <a:xfrm>
              <a:off x="4570750" y="1998225"/>
              <a:ext cx="750" cy="300"/>
            </a:xfrm>
            <a:custGeom>
              <a:rect b="b" l="l" r="r" t="t"/>
              <a:pathLst>
                <a:path extrusionOk="0" h="12" w="30">
                  <a:moveTo>
                    <a:pt x="2" y="1"/>
                  </a:moveTo>
                  <a:cubicBezTo>
                    <a:pt x="1" y="1"/>
                    <a:pt x="1" y="1"/>
                    <a:pt x="2" y="3"/>
                  </a:cubicBezTo>
                  <a:cubicBezTo>
                    <a:pt x="18" y="9"/>
                    <a:pt x="25" y="12"/>
                    <a:pt x="26" y="12"/>
                  </a:cubicBezTo>
                  <a:cubicBezTo>
                    <a:pt x="29" y="12"/>
                    <a:pt x="7"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11"/>
            <p:cNvSpPr/>
            <p:nvPr/>
          </p:nvSpPr>
          <p:spPr>
            <a:xfrm>
              <a:off x="4573275" y="1997800"/>
              <a:ext cx="1150" cy="725"/>
            </a:xfrm>
            <a:custGeom>
              <a:rect b="b" l="l" r="r" t="t"/>
              <a:pathLst>
                <a:path extrusionOk="0" h="29" w="46">
                  <a:moveTo>
                    <a:pt x="11" y="0"/>
                  </a:moveTo>
                  <a:cubicBezTo>
                    <a:pt x="0" y="0"/>
                    <a:pt x="35" y="28"/>
                    <a:pt x="42" y="28"/>
                  </a:cubicBezTo>
                  <a:cubicBezTo>
                    <a:pt x="46" y="28"/>
                    <a:pt x="44" y="23"/>
                    <a:pt x="32" y="8"/>
                  </a:cubicBezTo>
                  <a:cubicBezTo>
                    <a:pt x="20" y="2"/>
                    <a:pt x="14"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11"/>
            <p:cNvSpPr/>
            <p:nvPr/>
          </p:nvSpPr>
          <p:spPr>
            <a:xfrm>
              <a:off x="4573475" y="1998300"/>
              <a:ext cx="450" cy="150"/>
            </a:xfrm>
            <a:custGeom>
              <a:rect b="b" l="l" r="r" t="t"/>
              <a:pathLst>
                <a:path extrusionOk="0" h="6" w="18">
                  <a:moveTo>
                    <a:pt x="1" y="0"/>
                  </a:moveTo>
                  <a:cubicBezTo>
                    <a:pt x="8" y="4"/>
                    <a:pt x="12" y="5"/>
                    <a:pt x="14" y="5"/>
                  </a:cubicBezTo>
                  <a:cubicBezTo>
                    <a:pt x="18" y="5"/>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p11"/>
            <p:cNvSpPr/>
            <p:nvPr/>
          </p:nvSpPr>
          <p:spPr>
            <a:xfrm>
              <a:off x="4576475" y="1997875"/>
              <a:ext cx="950" cy="875"/>
            </a:xfrm>
            <a:custGeom>
              <a:rect b="b" l="l" r="r" t="t"/>
              <a:pathLst>
                <a:path extrusionOk="0" h="35" w="38">
                  <a:moveTo>
                    <a:pt x="7" y="0"/>
                  </a:moveTo>
                  <a:cubicBezTo>
                    <a:pt x="6" y="0"/>
                    <a:pt x="8" y="2"/>
                    <a:pt x="11" y="5"/>
                  </a:cubicBezTo>
                  <a:lnTo>
                    <a:pt x="11" y="5"/>
                  </a:lnTo>
                  <a:cubicBezTo>
                    <a:pt x="11" y="5"/>
                    <a:pt x="11" y="5"/>
                    <a:pt x="12" y="5"/>
                  </a:cubicBezTo>
                  <a:cubicBezTo>
                    <a:pt x="8" y="2"/>
                    <a:pt x="7" y="0"/>
                    <a:pt x="7" y="0"/>
                  </a:cubicBezTo>
                  <a:close/>
                  <a:moveTo>
                    <a:pt x="11" y="5"/>
                  </a:moveTo>
                  <a:cubicBezTo>
                    <a:pt x="0" y="6"/>
                    <a:pt x="35" y="29"/>
                    <a:pt x="23" y="29"/>
                  </a:cubicBezTo>
                  <a:cubicBezTo>
                    <a:pt x="29" y="33"/>
                    <a:pt x="32" y="34"/>
                    <a:pt x="33" y="34"/>
                  </a:cubicBezTo>
                  <a:cubicBezTo>
                    <a:pt x="38" y="34"/>
                    <a:pt x="20" y="15"/>
                    <a:pt x="11" y="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p11"/>
            <p:cNvSpPr/>
            <p:nvPr/>
          </p:nvSpPr>
          <p:spPr>
            <a:xfrm>
              <a:off x="4571700" y="1996800"/>
              <a:ext cx="825" cy="475"/>
            </a:xfrm>
            <a:custGeom>
              <a:rect b="b" l="l" r="r" t="t"/>
              <a:pathLst>
                <a:path extrusionOk="0" h="19" w="33">
                  <a:moveTo>
                    <a:pt x="0" y="1"/>
                  </a:moveTo>
                  <a:cubicBezTo>
                    <a:pt x="18" y="13"/>
                    <a:pt x="30" y="19"/>
                    <a:pt x="31" y="19"/>
                  </a:cubicBezTo>
                  <a:cubicBezTo>
                    <a:pt x="33" y="19"/>
                    <a:pt x="24"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11"/>
            <p:cNvSpPr/>
            <p:nvPr/>
          </p:nvSpPr>
          <p:spPr>
            <a:xfrm>
              <a:off x="4572275" y="1996200"/>
              <a:ext cx="925" cy="625"/>
            </a:xfrm>
            <a:custGeom>
              <a:rect b="b" l="l" r="r" t="t"/>
              <a:pathLst>
                <a:path extrusionOk="0" h="25" w="37">
                  <a:moveTo>
                    <a:pt x="25" y="1"/>
                  </a:moveTo>
                  <a:cubicBezTo>
                    <a:pt x="1" y="25"/>
                    <a:pt x="25" y="1"/>
                    <a:pt x="25" y="1"/>
                  </a:cubicBezTo>
                  <a:cubicBezTo>
                    <a:pt x="25" y="1"/>
                    <a:pt x="37" y="13"/>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11"/>
            <p:cNvSpPr/>
            <p:nvPr/>
          </p:nvSpPr>
          <p:spPr>
            <a:xfrm>
              <a:off x="4571700" y="1996200"/>
              <a:ext cx="25" cy="325"/>
            </a:xfrm>
            <a:custGeom>
              <a:rect b="b" l="l" r="r" t="t"/>
              <a:pathLst>
                <a:path extrusionOk="0" h="13" w="1">
                  <a:moveTo>
                    <a:pt x="0" y="13"/>
                  </a:moveTo>
                  <a:cubicBezTo>
                    <a:pt x="0" y="13"/>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p11"/>
            <p:cNvSpPr/>
            <p:nvPr/>
          </p:nvSpPr>
          <p:spPr>
            <a:xfrm>
              <a:off x="4574050" y="1993850"/>
              <a:ext cx="650" cy="600"/>
            </a:xfrm>
            <a:custGeom>
              <a:rect b="b" l="l" r="r" t="t"/>
              <a:pathLst>
                <a:path extrusionOk="0" h="24" w="26">
                  <a:moveTo>
                    <a:pt x="3" y="1"/>
                  </a:moveTo>
                  <a:cubicBezTo>
                    <a:pt x="0" y="1"/>
                    <a:pt x="6" y="10"/>
                    <a:pt x="25" y="23"/>
                  </a:cubicBezTo>
                  <a:cubicBezTo>
                    <a:pt x="14" y="7"/>
                    <a:pt x="6"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p11"/>
            <p:cNvSpPr/>
            <p:nvPr/>
          </p:nvSpPr>
          <p:spPr>
            <a:xfrm>
              <a:off x="4570500" y="1992925"/>
              <a:ext cx="3600" cy="925"/>
            </a:xfrm>
            <a:custGeom>
              <a:rect b="b" l="l" r="r" t="t"/>
              <a:pathLst>
                <a:path extrusionOk="0" h="37" w="144">
                  <a:moveTo>
                    <a:pt x="48" y="13"/>
                  </a:moveTo>
                  <a:cubicBezTo>
                    <a:pt x="143" y="37"/>
                    <a:pt x="0" y="1"/>
                    <a:pt x="48" y="13"/>
                  </a:cubicBezTo>
                  <a:cubicBezTo>
                    <a:pt x="60" y="13"/>
                    <a:pt x="48" y="13"/>
                    <a:pt x="48"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p11"/>
            <p:cNvSpPr/>
            <p:nvPr/>
          </p:nvSpPr>
          <p:spPr>
            <a:xfrm>
              <a:off x="4571400" y="1991675"/>
              <a:ext cx="600" cy="700"/>
            </a:xfrm>
            <a:custGeom>
              <a:rect b="b" l="l" r="r" t="t"/>
              <a:pathLst>
                <a:path extrusionOk="0" h="28" w="24">
                  <a:moveTo>
                    <a:pt x="6" y="0"/>
                  </a:moveTo>
                  <a:cubicBezTo>
                    <a:pt x="4" y="0"/>
                    <a:pt x="2" y="1"/>
                    <a:pt x="0" y="3"/>
                  </a:cubicBezTo>
                  <a:cubicBezTo>
                    <a:pt x="12" y="15"/>
                    <a:pt x="12" y="27"/>
                    <a:pt x="24" y="27"/>
                  </a:cubicBezTo>
                  <a:cubicBezTo>
                    <a:pt x="14" y="17"/>
                    <a:pt x="13"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p11"/>
            <p:cNvSpPr/>
            <p:nvPr/>
          </p:nvSpPr>
          <p:spPr>
            <a:xfrm>
              <a:off x="4576450" y="1990250"/>
              <a:ext cx="1225" cy="1825"/>
            </a:xfrm>
            <a:custGeom>
              <a:rect b="b" l="l" r="r" t="t"/>
              <a:pathLst>
                <a:path extrusionOk="0" h="73" w="49">
                  <a:moveTo>
                    <a:pt x="1" y="1"/>
                  </a:moveTo>
                  <a:cubicBezTo>
                    <a:pt x="1" y="13"/>
                    <a:pt x="36" y="60"/>
                    <a:pt x="48" y="72"/>
                  </a:cubicBezTo>
                  <a:cubicBezTo>
                    <a:pt x="36" y="48"/>
                    <a:pt x="13"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11"/>
            <p:cNvSpPr/>
            <p:nvPr/>
          </p:nvSpPr>
          <p:spPr>
            <a:xfrm>
              <a:off x="4576650" y="1983975"/>
              <a:ext cx="1075" cy="1725"/>
            </a:xfrm>
            <a:custGeom>
              <a:rect b="b" l="l" r="r" t="t"/>
              <a:pathLst>
                <a:path extrusionOk="0" h="69" w="43">
                  <a:moveTo>
                    <a:pt x="13" y="1"/>
                  </a:moveTo>
                  <a:cubicBezTo>
                    <a:pt x="1" y="1"/>
                    <a:pt x="37" y="69"/>
                    <a:pt x="41" y="69"/>
                  </a:cubicBezTo>
                  <a:cubicBezTo>
                    <a:pt x="42" y="69"/>
                    <a:pt x="42" y="66"/>
                    <a:pt x="40" y="61"/>
                  </a:cubicBezTo>
                  <a:cubicBezTo>
                    <a:pt x="40" y="37"/>
                    <a:pt x="28" y="14"/>
                    <a:pt x="16" y="2"/>
                  </a:cubicBezTo>
                  <a:cubicBezTo>
                    <a:pt x="15" y="1"/>
                    <a:pt x="14"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p11"/>
            <p:cNvSpPr/>
            <p:nvPr/>
          </p:nvSpPr>
          <p:spPr>
            <a:xfrm>
              <a:off x="4603550" y="2005900"/>
              <a:ext cx="800" cy="150"/>
            </a:xfrm>
            <a:custGeom>
              <a:rect b="b" l="l" r="r" t="t"/>
              <a:pathLst>
                <a:path extrusionOk="0" h="6" w="32">
                  <a:moveTo>
                    <a:pt x="29" y="0"/>
                  </a:moveTo>
                  <a:cubicBezTo>
                    <a:pt x="28" y="0"/>
                    <a:pt x="20" y="2"/>
                    <a:pt x="0" y="6"/>
                  </a:cubicBezTo>
                  <a:cubicBezTo>
                    <a:pt x="8" y="6"/>
                    <a:pt x="32" y="0"/>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11"/>
            <p:cNvSpPr/>
            <p:nvPr/>
          </p:nvSpPr>
          <p:spPr>
            <a:xfrm>
              <a:off x="4604125" y="2006325"/>
              <a:ext cx="1825" cy="25"/>
            </a:xfrm>
            <a:custGeom>
              <a:rect b="b" l="l" r="r" t="t"/>
              <a:pathLst>
                <a:path extrusionOk="0" h="1" w="73">
                  <a:moveTo>
                    <a:pt x="1" y="1"/>
                  </a:moveTo>
                  <a:cubicBezTo>
                    <a:pt x="72" y="1"/>
                    <a:pt x="7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p11"/>
            <p:cNvSpPr/>
            <p:nvPr/>
          </p:nvSpPr>
          <p:spPr>
            <a:xfrm>
              <a:off x="4592825" y="1979550"/>
              <a:ext cx="150" cy="750"/>
            </a:xfrm>
            <a:custGeom>
              <a:rect b="b" l="l" r="r" t="t"/>
              <a:pathLst>
                <a:path extrusionOk="0" h="30" w="6">
                  <a:moveTo>
                    <a:pt x="0" y="0"/>
                  </a:moveTo>
                  <a:cubicBezTo>
                    <a:pt x="0" y="8"/>
                    <a:pt x="5" y="29"/>
                    <a:pt x="6" y="29"/>
                  </a:cubicBezTo>
                  <a:cubicBezTo>
                    <a:pt x="6" y="29"/>
                    <a:pt x="5" y="2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11"/>
            <p:cNvSpPr/>
            <p:nvPr/>
          </p:nvSpPr>
          <p:spPr>
            <a:xfrm>
              <a:off x="4596100" y="1981025"/>
              <a:ext cx="325" cy="1225"/>
            </a:xfrm>
            <a:custGeom>
              <a:rect b="b" l="l" r="r" t="t"/>
              <a:pathLst>
                <a:path extrusionOk="0" h="49" w="13">
                  <a:moveTo>
                    <a:pt x="0" y="48"/>
                  </a:moveTo>
                  <a:cubicBezTo>
                    <a:pt x="12" y="1"/>
                    <a:pt x="12" y="1"/>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11"/>
            <p:cNvSpPr/>
            <p:nvPr/>
          </p:nvSpPr>
          <p:spPr>
            <a:xfrm>
              <a:off x="4599375" y="1980725"/>
              <a:ext cx="625" cy="700"/>
            </a:xfrm>
            <a:custGeom>
              <a:rect b="b" l="l" r="r" t="t"/>
              <a:pathLst>
                <a:path extrusionOk="0" h="28" w="25">
                  <a:moveTo>
                    <a:pt x="0" y="1"/>
                  </a:moveTo>
                  <a:cubicBezTo>
                    <a:pt x="16" y="1"/>
                    <a:pt x="11" y="27"/>
                    <a:pt x="13" y="27"/>
                  </a:cubicBezTo>
                  <a:cubicBezTo>
                    <a:pt x="14" y="27"/>
                    <a:pt x="16" y="2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11"/>
            <p:cNvSpPr/>
            <p:nvPr/>
          </p:nvSpPr>
          <p:spPr>
            <a:xfrm>
              <a:off x="4639700" y="1947275"/>
              <a:ext cx="1375" cy="1925"/>
            </a:xfrm>
            <a:custGeom>
              <a:rect b="b" l="l" r="r" t="t"/>
              <a:pathLst>
                <a:path extrusionOk="0" h="77" w="55">
                  <a:moveTo>
                    <a:pt x="19" y="1"/>
                  </a:moveTo>
                  <a:cubicBezTo>
                    <a:pt x="7" y="1"/>
                    <a:pt x="0" y="17"/>
                    <a:pt x="7" y="17"/>
                  </a:cubicBezTo>
                  <a:cubicBezTo>
                    <a:pt x="7" y="77"/>
                    <a:pt x="42" y="53"/>
                    <a:pt x="54" y="65"/>
                  </a:cubicBezTo>
                  <a:cubicBezTo>
                    <a:pt x="43" y="14"/>
                    <a:pt x="29"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11"/>
            <p:cNvSpPr/>
            <p:nvPr/>
          </p:nvSpPr>
          <p:spPr>
            <a:xfrm>
              <a:off x="4588775" y="1897100"/>
              <a:ext cx="2000" cy="5675"/>
            </a:xfrm>
            <a:custGeom>
              <a:rect b="b" l="l" r="r" t="t"/>
              <a:pathLst>
                <a:path extrusionOk="0" h="227" w="80">
                  <a:moveTo>
                    <a:pt x="20" y="0"/>
                  </a:moveTo>
                  <a:cubicBezTo>
                    <a:pt x="20" y="17"/>
                    <a:pt x="21" y="33"/>
                    <a:pt x="22" y="49"/>
                  </a:cubicBezTo>
                  <a:lnTo>
                    <a:pt x="22" y="49"/>
                  </a:lnTo>
                  <a:cubicBezTo>
                    <a:pt x="27" y="43"/>
                    <a:pt x="34" y="39"/>
                    <a:pt x="44" y="39"/>
                  </a:cubicBezTo>
                  <a:cubicBezTo>
                    <a:pt x="53" y="39"/>
                    <a:pt x="65" y="42"/>
                    <a:pt x="79" y="48"/>
                  </a:cubicBezTo>
                  <a:cubicBezTo>
                    <a:pt x="67" y="24"/>
                    <a:pt x="43" y="12"/>
                    <a:pt x="20" y="0"/>
                  </a:cubicBezTo>
                  <a:close/>
                  <a:moveTo>
                    <a:pt x="22" y="49"/>
                  </a:moveTo>
                  <a:cubicBezTo>
                    <a:pt x="0" y="81"/>
                    <a:pt x="50" y="183"/>
                    <a:pt x="67" y="226"/>
                  </a:cubicBezTo>
                  <a:cubicBezTo>
                    <a:pt x="67" y="226"/>
                    <a:pt x="48" y="168"/>
                    <a:pt x="44" y="165"/>
                  </a:cubicBezTo>
                  <a:lnTo>
                    <a:pt x="44" y="165"/>
                  </a:lnTo>
                  <a:cubicBezTo>
                    <a:pt x="44" y="166"/>
                    <a:pt x="44" y="166"/>
                    <a:pt x="43" y="167"/>
                  </a:cubicBezTo>
                  <a:cubicBezTo>
                    <a:pt x="43" y="166"/>
                    <a:pt x="44" y="165"/>
                    <a:pt x="44" y="165"/>
                  </a:cubicBezTo>
                  <a:cubicBezTo>
                    <a:pt x="44" y="165"/>
                    <a:pt x="44" y="165"/>
                    <a:pt x="44" y="165"/>
                  </a:cubicBezTo>
                  <a:lnTo>
                    <a:pt x="44" y="165"/>
                  </a:lnTo>
                  <a:cubicBezTo>
                    <a:pt x="50" y="151"/>
                    <a:pt x="44" y="124"/>
                    <a:pt x="41" y="124"/>
                  </a:cubicBezTo>
                  <a:lnTo>
                    <a:pt x="41" y="124"/>
                  </a:lnTo>
                  <a:cubicBezTo>
                    <a:pt x="40" y="124"/>
                    <a:pt x="39" y="135"/>
                    <a:pt x="43" y="167"/>
                  </a:cubicBezTo>
                  <a:cubicBezTo>
                    <a:pt x="35" y="124"/>
                    <a:pt x="26" y="88"/>
                    <a:pt x="22" y="4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p11"/>
            <p:cNvSpPr/>
            <p:nvPr/>
          </p:nvSpPr>
          <p:spPr>
            <a:xfrm>
              <a:off x="4589275" y="1896975"/>
              <a:ext cx="1725" cy="1000"/>
            </a:xfrm>
            <a:custGeom>
              <a:rect b="b" l="l" r="r" t="t"/>
              <a:pathLst>
                <a:path extrusionOk="0" h="40" w="69">
                  <a:moveTo>
                    <a:pt x="3" y="0"/>
                  </a:moveTo>
                  <a:cubicBezTo>
                    <a:pt x="1" y="0"/>
                    <a:pt x="8" y="7"/>
                    <a:pt x="35" y="29"/>
                  </a:cubicBezTo>
                  <a:cubicBezTo>
                    <a:pt x="50" y="36"/>
                    <a:pt x="58" y="39"/>
                    <a:pt x="61" y="39"/>
                  </a:cubicBezTo>
                  <a:cubicBezTo>
                    <a:pt x="68" y="39"/>
                    <a:pt x="52" y="25"/>
                    <a:pt x="35" y="17"/>
                  </a:cubicBezTo>
                  <a:cubicBezTo>
                    <a:pt x="22" y="10"/>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p11"/>
            <p:cNvSpPr/>
            <p:nvPr/>
          </p:nvSpPr>
          <p:spPr>
            <a:xfrm>
              <a:off x="4590750" y="1914350"/>
              <a:ext cx="2100" cy="8650"/>
            </a:xfrm>
            <a:custGeom>
              <a:rect b="b" l="l" r="r" t="t"/>
              <a:pathLst>
                <a:path extrusionOk="0" h="346" w="84">
                  <a:moveTo>
                    <a:pt x="48" y="1"/>
                  </a:moveTo>
                  <a:cubicBezTo>
                    <a:pt x="48" y="24"/>
                    <a:pt x="0" y="334"/>
                    <a:pt x="36" y="346"/>
                  </a:cubicBezTo>
                  <a:cubicBezTo>
                    <a:pt x="60" y="334"/>
                    <a:pt x="72" y="310"/>
                    <a:pt x="72" y="263"/>
                  </a:cubicBezTo>
                  <a:cubicBezTo>
                    <a:pt x="72" y="215"/>
                    <a:pt x="83" y="48"/>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11"/>
            <p:cNvSpPr/>
            <p:nvPr/>
          </p:nvSpPr>
          <p:spPr>
            <a:xfrm>
              <a:off x="4585225" y="1925950"/>
              <a:ext cx="3225" cy="1325"/>
            </a:xfrm>
            <a:custGeom>
              <a:rect b="b" l="l" r="r" t="t"/>
              <a:pathLst>
                <a:path extrusionOk="0" h="53" w="129">
                  <a:moveTo>
                    <a:pt x="43" y="1"/>
                  </a:moveTo>
                  <a:lnTo>
                    <a:pt x="43" y="1"/>
                  </a:lnTo>
                  <a:cubicBezTo>
                    <a:pt x="0" y="43"/>
                    <a:pt x="99" y="48"/>
                    <a:pt x="121" y="49"/>
                  </a:cubicBezTo>
                  <a:lnTo>
                    <a:pt x="121" y="49"/>
                  </a:lnTo>
                  <a:cubicBezTo>
                    <a:pt x="124" y="50"/>
                    <a:pt x="127" y="52"/>
                    <a:pt x="128" y="52"/>
                  </a:cubicBezTo>
                  <a:cubicBezTo>
                    <a:pt x="129" y="52"/>
                    <a:pt x="128" y="51"/>
                    <a:pt x="126" y="49"/>
                  </a:cubicBezTo>
                  <a:cubicBezTo>
                    <a:pt x="125" y="49"/>
                    <a:pt x="125" y="49"/>
                    <a:pt x="125" y="49"/>
                  </a:cubicBezTo>
                  <a:lnTo>
                    <a:pt x="125" y="49"/>
                  </a:lnTo>
                  <a:cubicBezTo>
                    <a:pt x="125" y="49"/>
                    <a:pt x="126" y="49"/>
                    <a:pt x="126" y="49"/>
                  </a:cubicBezTo>
                  <a:cubicBezTo>
                    <a:pt x="121" y="46"/>
                    <a:pt x="118" y="45"/>
                    <a:pt x="118" y="45"/>
                  </a:cubicBezTo>
                  <a:lnTo>
                    <a:pt x="118" y="45"/>
                  </a:lnTo>
                  <a:cubicBezTo>
                    <a:pt x="117" y="45"/>
                    <a:pt x="119" y="47"/>
                    <a:pt x="121" y="48"/>
                  </a:cubicBezTo>
                  <a:lnTo>
                    <a:pt x="121" y="48"/>
                  </a:lnTo>
                  <a:cubicBezTo>
                    <a:pt x="88" y="46"/>
                    <a:pt x="65" y="24"/>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p11"/>
            <p:cNvSpPr/>
            <p:nvPr/>
          </p:nvSpPr>
          <p:spPr>
            <a:xfrm>
              <a:off x="4583900" y="1926850"/>
              <a:ext cx="3000" cy="900"/>
            </a:xfrm>
            <a:custGeom>
              <a:rect b="b" l="l" r="r" t="t"/>
              <a:pathLst>
                <a:path extrusionOk="0" h="36" w="120">
                  <a:moveTo>
                    <a:pt x="0" y="1"/>
                  </a:moveTo>
                  <a:cubicBezTo>
                    <a:pt x="59" y="27"/>
                    <a:pt x="90" y="35"/>
                    <a:pt x="105" y="35"/>
                  </a:cubicBezTo>
                  <a:cubicBezTo>
                    <a:pt x="117" y="35"/>
                    <a:pt x="119" y="30"/>
                    <a:pt x="119" y="25"/>
                  </a:cubicBezTo>
                  <a:cubicBezTo>
                    <a:pt x="119" y="25"/>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p11"/>
            <p:cNvSpPr/>
            <p:nvPr/>
          </p:nvSpPr>
          <p:spPr>
            <a:xfrm>
              <a:off x="4574375" y="1919700"/>
              <a:ext cx="3600" cy="925"/>
            </a:xfrm>
            <a:custGeom>
              <a:rect b="b" l="l" r="r" t="t"/>
              <a:pathLst>
                <a:path extrusionOk="0" h="37" w="144">
                  <a:moveTo>
                    <a:pt x="0" y="1"/>
                  </a:moveTo>
                  <a:cubicBezTo>
                    <a:pt x="15" y="5"/>
                    <a:pt x="30" y="8"/>
                    <a:pt x="46" y="12"/>
                  </a:cubicBezTo>
                  <a:lnTo>
                    <a:pt x="46" y="12"/>
                  </a:lnTo>
                  <a:cubicBezTo>
                    <a:pt x="30" y="6"/>
                    <a:pt x="15" y="1"/>
                    <a:pt x="0" y="1"/>
                  </a:cubicBezTo>
                  <a:close/>
                  <a:moveTo>
                    <a:pt x="46" y="12"/>
                  </a:moveTo>
                  <a:lnTo>
                    <a:pt x="46" y="12"/>
                  </a:lnTo>
                  <a:cubicBezTo>
                    <a:pt x="51" y="15"/>
                    <a:pt x="56" y="17"/>
                    <a:pt x="62" y="20"/>
                  </a:cubicBezTo>
                  <a:lnTo>
                    <a:pt x="62" y="20"/>
                  </a:lnTo>
                  <a:cubicBezTo>
                    <a:pt x="61" y="20"/>
                    <a:pt x="63" y="22"/>
                    <a:pt x="72" y="25"/>
                  </a:cubicBezTo>
                  <a:cubicBezTo>
                    <a:pt x="96" y="25"/>
                    <a:pt x="119" y="37"/>
                    <a:pt x="143" y="37"/>
                  </a:cubicBezTo>
                  <a:cubicBezTo>
                    <a:pt x="111" y="29"/>
                    <a:pt x="78" y="20"/>
                    <a:pt x="46"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p11"/>
            <p:cNvSpPr/>
            <p:nvPr/>
          </p:nvSpPr>
          <p:spPr>
            <a:xfrm>
              <a:off x="4563950" y="1910475"/>
              <a:ext cx="5975" cy="4825"/>
            </a:xfrm>
            <a:custGeom>
              <a:rect b="b" l="l" r="r" t="t"/>
              <a:pathLst>
                <a:path extrusionOk="0" h="193" w="239">
                  <a:moveTo>
                    <a:pt x="1" y="1"/>
                  </a:moveTo>
                  <a:lnTo>
                    <a:pt x="1" y="1"/>
                  </a:lnTo>
                  <a:cubicBezTo>
                    <a:pt x="72" y="48"/>
                    <a:pt x="143" y="120"/>
                    <a:pt x="203" y="191"/>
                  </a:cubicBezTo>
                  <a:cubicBezTo>
                    <a:pt x="206" y="192"/>
                    <a:pt x="208" y="192"/>
                    <a:pt x="210" y="192"/>
                  </a:cubicBezTo>
                  <a:cubicBezTo>
                    <a:pt x="239" y="192"/>
                    <a:pt x="194" y="128"/>
                    <a:pt x="207" y="128"/>
                  </a:cubicBezTo>
                  <a:cubicBezTo>
                    <a:pt x="207" y="128"/>
                    <a:pt x="207" y="128"/>
                    <a:pt x="208" y="128"/>
                  </a:cubicBezTo>
                  <a:lnTo>
                    <a:pt x="208" y="128"/>
                  </a:lnTo>
                  <a:cubicBezTo>
                    <a:pt x="210" y="129"/>
                    <a:pt x="212" y="131"/>
                    <a:pt x="215" y="132"/>
                  </a:cubicBezTo>
                  <a:cubicBezTo>
                    <a:pt x="186" y="108"/>
                    <a:pt x="173" y="99"/>
                    <a:pt x="170" y="99"/>
                  </a:cubicBezTo>
                  <a:lnTo>
                    <a:pt x="170" y="99"/>
                  </a:lnTo>
                  <a:cubicBezTo>
                    <a:pt x="169" y="99"/>
                    <a:pt x="170" y="101"/>
                    <a:pt x="174" y="105"/>
                  </a:cubicBezTo>
                  <a:lnTo>
                    <a:pt x="174" y="105"/>
                  </a:lnTo>
                  <a:cubicBezTo>
                    <a:pt x="116" y="66"/>
                    <a:pt x="58" y="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p11"/>
            <p:cNvSpPr/>
            <p:nvPr/>
          </p:nvSpPr>
          <p:spPr>
            <a:xfrm>
              <a:off x="4577350" y="1922100"/>
              <a:ext cx="1800" cy="2100"/>
            </a:xfrm>
            <a:custGeom>
              <a:rect b="b" l="l" r="r" t="t"/>
              <a:pathLst>
                <a:path extrusionOk="0" h="84" w="72">
                  <a:moveTo>
                    <a:pt x="0" y="0"/>
                  </a:moveTo>
                  <a:cubicBezTo>
                    <a:pt x="36" y="48"/>
                    <a:pt x="12" y="60"/>
                    <a:pt x="72" y="84"/>
                  </a:cubicBezTo>
                  <a:cubicBezTo>
                    <a:pt x="60" y="60"/>
                    <a:pt x="36"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p11"/>
            <p:cNvSpPr/>
            <p:nvPr/>
          </p:nvSpPr>
          <p:spPr>
            <a:xfrm>
              <a:off x="4575550" y="1922100"/>
              <a:ext cx="2425" cy="1500"/>
            </a:xfrm>
            <a:custGeom>
              <a:rect b="b" l="l" r="r" t="t"/>
              <a:pathLst>
                <a:path extrusionOk="0" h="60" w="97">
                  <a:moveTo>
                    <a:pt x="1" y="0"/>
                  </a:moveTo>
                  <a:cubicBezTo>
                    <a:pt x="37" y="24"/>
                    <a:pt x="72" y="36"/>
                    <a:pt x="96" y="60"/>
                  </a:cubicBezTo>
                  <a:cubicBezTo>
                    <a:pt x="84" y="24"/>
                    <a:pt x="4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p11"/>
            <p:cNvSpPr/>
            <p:nvPr/>
          </p:nvSpPr>
          <p:spPr>
            <a:xfrm>
              <a:off x="4560975" y="1910475"/>
              <a:ext cx="5675" cy="4525"/>
            </a:xfrm>
            <a:custGeom>
              <a:rect b="b" l="l" r="r" t="t"/>
              <a:pathLst>
                <a:path extrusionOk="0" h="181" w="227">
                  <a:moveTo>
                    <a:pt x="1" y="1"/>
                  </a:moveTo>
                  <a:cubicBezTo>
                    <a:pt x="35" y="35"/>
                    <a:pt x="158" y="180"/>
                    <a:pt x="209" y="180"/>
                  </a:cubicBezTo>
                  <a:cubicBezTo>
                    <a:pt x="211" y="180"/>
                    <a:pt x="213" y="180"/>
                    <a:pt x="215" y="179"/>
                  </a:cubicBezTo>
                  <a:cubicBezTo>
                    <a:pt x="227" y="168"/>
                    <a:pt x="215" y="144"/>
                    <a:pt x="179" y="132"/>
                  </a:cubicBezTo>
                  <a:cubicBezTo>
                    <a:pt x="120" y="96"/>
                    <a:pt x="60" y="6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p11"/>
            <p:cNvSpPr/>
            <p:nvPr/>
          </p:nvSpPr>
          <p:spPr>
            <a:xfrm>
              <a:off x="4571100" y="1918825"/>
              <a:ext cx="325" cy="250"/>
            </a:xfrm>
            <a:custGeom>
              <a:rect b="b" l="l" r="r" t="t"/>
              <a:pathLst>
                <a:path extrusionOk="0" h="10" w="13">
                  <a:moveTo>
                    <a:pt x="0" y="0"/>
                  </a:moveTo>
                  <a:cubicBezTo>
                    <a:pt x="0" y="6"/>
                    <a:pt x="3" y="9"/>
                    <a:pt x="6" y="9"/>
                  </a:cubicBezTo>
                  <a:cubicBezTo>
                    <a:pt x="9" y="9"/>
                    <a:pt x="12" y="6"/>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p11"/>
            <p:cNvSpPr/>
            <p:nvPr/>
          </p:nvSpPr>
          <p:spPr>
            <a:xfrm>
              <a:off x="4540725" y="1890550"/>
              <a:ext cx="525" cy="700"/>
            </a:xfrm>
            <a:custGeom>
              <a:rect b="b" l="l" r="r" t="t"/>
              <a:pathLst>
                <a:path extrusionOk="0" h="28" w="21">
                  <a:moveTo>
                    <a:pt x="1" y="0"/>
                  </a:moveTo>
                  <a:lnTo>
                    <a:pt x="1" y="0"/>
                  </a:lnTo>
                  <a:cubicBezTo>
                    <a:pt x="8" y="14"/>
                    <a:pt x="19" y="28"/>
                    <a:pt x="20" y="28"/>
                  </a:cubicBezTo>
                  <a:cubicBezTo>
                    <a:pt x="20" y="28"/>
                    <a:pt x="16" y="2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11"/>
            <p:cNvSpPr/>
            <p:nvPr/>
          </p:nvSpPr>
          <p:spPr>
            <a:xfrm>
              <a:off x="4565625" y="1914750"/>
              <a:ext cx="3125" cy="2600"/>
            </a:xfrm>
            <a:custGeom>
              <a:rect b="b" l="l" r="r" t="t"/>
              <a:pathLst>
                <a:path extrusionOk="0" h="104" w="125">
                  <a:moveTo>
                    <a:pt x="17" y="32"/>
                  </a:moveTo>
                  <a:lnTo>
                    <a:pt x="17" y="32"/>
                  </a:lnTo>
                  <a:cubicBezTo>
                    <a:pt x="19" y="35"/>
                    <a:pt x="21" y="38"/>
                    <a:pt x="22" y="40"/>
                  </a:cubicBezTo>
                  <a:lnTo>
                    <a:pt x="22" y="40"/>
                  </a:lnTo>
                  <a:cubicBezTo>
                    <a:pt x="20" y="37"/>
                    <a:pt x="19" y="35"/>
                    <a:pt x="17" y="32"/>
                  </a:cubicBezTo>
                  <a:close/>
                  <a:moveTo>
                    <a:pt x="6" y="0"/>
                  </a:moveTo>
                  <a:cubicBezTo>
                    <a:pt x="0" y="0"/>
                    <a:pt x="4" y="11"/>
                    <a:pt x="17" y="32"/>
                  </a:cubicBezTo>
                  <a:cubicBezTo>
                    <a:pt x="15" y="31"/>
                    <a:pt x="13" y="31"/>
                    <a:pt x="12" y="31"/>
                  </a:cubicBezTo>
                  <a:lnTo>
                    <a:pt x="12" y="31"/>
                  </a:lnTo>
                  <a:cubicBezTo>
                    <a:pt x="6" y="31"/>
                    <a:pt x="25" y="51"/>
                    <a:pt x="28" y="51"/>
                  </a:cubicBezTo>
                  <a:cubicBezTo>
                    <a:pt x="29" y="51"/>
                    <a:pt x="28" y="48"/>
                    <a:pt x="22" y="40"/>
                  </a:cubicBezTo>
                  <a:lnTo>
                    <a:pt x="22" y="40"/>
                  </a:lnTo>
                  <a:cubicBezTo>
                    <a:pt x="47" y="71"/>
                    <a:pt x="91" y="93"/>
                    <a:pt x="124" y="104"/>
                  </a:cubicBezTo>
                  <a:cubicBezTo>
                    <a:pt x="55" y="35"/>
                    <a:pt x="1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11"/>
            <p:cNvSpPr/>
            <p:nvPr/>
          </p:nvSpPr>
          <p:spPr>
            <a:xfrm>
              <a:off x="4556500" y="1905125"/>
              <a:ext cx="2125" cy="2700"/>
            </a:xfrm>
            <a:custGeom>
              <a:rect b="b" l="l" r="r" t="t"/>
              <a:pathLst>
                <a:path extrusionOk="0" h="108" w="85">
                  <a:moveTo>
                    <a:pt x="1" y="1"/>
                  </a:moveTo>
                  <a:cubicBezTo>
                    <a:pt x="25" y="36"/>
                    <a:pt x="49" y="72"/>
                    <a:pt x="84" y="108"/>
                  </a:cubicBezTo>
                  <a:cubicBezTo>
                    <a:pt x="72" y="96"/>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11"/>
            <p:cNvSpPr/>
            <p:nvPr/>
          </p:nvSpPr>
          <p:spPr>
            <a:xfrm>
              <a:off x="4570800" y="1918025"/>
              <a:ext cx="325" cy="525"/>
            </a:xfrm>
            <a:custGeom>
              <a:rect b="b" l="l" r="r" t="t"/>
              <a:pathLst>
                <a:path extrusionOk="0" h="21" w="13">
                  <a:moveTo>
                    <a:pt x="1" y="1"/>
                  </a:moveTo>
                  <a:cubicBezTo>
                    <a:pt x="0" y="1"/>
                    <a:pt x="0" y="3"/>
                    <a:pt x="0" y="8"/>
                  </a:cubicBezTo>
                  <a:lnTo>
                    <a:pt x="12" y="20"/>
                  </a:lnTo>
                  <a:cubicBezTo>
                    <a:pt x="5" y="6"/>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11"/>
            <p:cNvSpPr/>
            <p:nvPr/>
          </p:nvSpPr>
          <p:spPr>
            <a:xfrm>
              <a:off x="4568725" y="1917325"/>
              <a:ext cx="2525" cy="1625"/>
            </a:xfrm>
            <a:custGeom>
              <a:rect b="b" l="l" r="r" t="t"/>
              <a:pathLst>
                <a:path extrusionOk="0" h="65" w="101">
                  <a:moveTo>
                    <a:pt x="0" y="1"/>
                  </a:moveTo>
                  <a:lnTo>
                    <a:pt x="0" y="1"/>
                  </a:lnTo>
                  <a:cubicBezTo>
                    <a:pt x="50" y="44"/>
                    <a:pt x="83" y="65"/>
                    <a:pt x="93" y="65"/>
                  </a:cubicBezTo>
                  <a:cubicBezTo>
                    <a:pt x="101" y="65"/>
                    <a:pt x="98" y="55"/>
                    <a:pt x="83" y="36"/>
                  </a:cubicBezTo>
                  <a:cubicBezTo>
                    <a:pt x="60" y="25"/>
                    <a:pt x="36"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11"/>
            <p:cNvSpPr/>
            <p:nvPr/>
          </p:nvSpPr>
          <p:spPr>
            <a:xfrm>
              <a:off x="4541325" y="1891075"/>
              <a:ext cx="9850" cy="10200"/>
            </a:xfrm>
            <a:custGeom>
              <a:rect b="b" l="l" r="r" t="t"/>
              <a:pathLst>
                <a:path extrusionOk="0" h="408" w="394">
                  <a:moveTo>
                    <a:pt x="4" y="1"/>
                  </a:moveTo>
                  <a:cubicBezTo>
                    <a:pt x="2" y="1"/>
                    <a:pt x="1" y="1"/>
                    <a:pt x="1" y="3"/>
                  </a:cubicBezTo>
                  <a:cubicBezTo>
                    <a:pt x="84" y="98"/>
                    <a:pt x="310" y="324"/>
                    <a:pt x="322" y="348"/>
                  </a:cubicBezTo>
                  <a:cubicBezTo>
                    <a:pt x="346" y="360"/>
                    <a:pt x="370" y="384"/>
                    <a:pt x="394" y="408"/>
                  </a:cubicBezTo>
                  <a:cubicBezTo>
                    <a:pt x="348" y="362"/>
                    <a:pt x="41"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11"/>
            <p:cNvSpPr/>
            <p:nvPr/>
          </p:nvSpPr>
          <p:spPr>
            <a:xfrm>
              <a:off x="4537150" y="1886075"/>
              <a:ext cx="3025" cy="3000"/>
            </a:xfrm>
            <a:custGeom>
              <a:rect b="b" l="l" r="r" t="t"/>
              <a:pathLst>
                <a:path extrusionOk="0" h="120" w="121">
                  <a:moveTo>
                    <a:pt x="13" y="60"/>
                  </a:moveTo>
                  <a:cubicBezTo>
                    <a:pt x="13" y="64"/>
                    <a:pt x="14" y="65"/>
                    <a:pt x="16" y="65"/>
                  </a:cubicBezTo>
                  <a:cubicBezTo>
                    <a:pt x="18" y="65"/>
                    <a:pt x="21" y="60"/>
                    <a:pt x="13" y="60"/>
                  </a:cubicBezTo>
                  <a:close/>
                  <a:moveTo>
                    <a:pt x="1" y="1"/>
                  </a:moveTo>
                  <a:cubicBezTo>
                    <a:pt x="1" y="18"/>
                    <a:pt x="1" y="99"/>
                    <a:pt x="6" y="99"/>
                  </a:cubicBezTo>
                  <a:cubicBezTo>
                    <a:pt x="7" y="99"/>
                    <a:pt x="10" y="89"/>
                    <a:pt x="13" y="60"/>
                  </a:cubicBezTo>
                  <a:cubicBezTo>
                    <a:pt x="49" y="60"/>
                    <a:pt x="84" y="96"/>
                    <a:pt x="108" y="120"/>
                  </a:cubicBezTo>
                  <a:cubicBezTo>
                    <a:pt x="108" y="108"/>
                    <a:pt x="120" y="96"/>
                    <a:pt x="120" y="84"/>
                  </a:cubicBezTo>
                  <a:cubicBezTo>
                    <a:pt x="84" y="48"/>
                    <a:pt x="37" y="4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11"/>
            <p:cNvSpPr/>
            <p:nvPr/>
          </p:nvSpPr>
          <p:spPr>
            <a:xfrm>
              <a:off x="4535675" y="1895600"/>
              <a:ext cx="925" cy="4800"/>
            </a:xfrm>
            <a:custGeom>
              <a:rect b="b" l="l" r="r" t="t"/>
              <a:pathLst>
                <a:path extrusionOk="0" h="192" w="37">
                  <a:moveTo>
                    <a:pt x="0" y="1"/>
                  </a:moveTo>
                  <a:cubicBezTo>
                    <a:pt x="0" y="60"/>
                    <a:pt x="0" y="132"/>
                    <a:pt x="0" y="191"/>
                  </a:cubicBezTo>
                  <a:cubicBezTo>
                    <a:pt x="12" y="120"/>
                    <a:pt x="36" y="7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11"/>
            <p:cNvSpPr/>
            <p:nvPr/>
          </p:nvSpPr>
          <p:spPr>
            <a:xfrm>
              <a:off x="4368400" y="2076275"/>
              <a:ext cx="1200" cy="1225"/>
            </a:xfrm>
            <a:custGeom>
              <a:rect b="b" l="l" r="r" t="t"/>
              <a:pathLst>
                <a:path extrusionOk="0" h="49" w="48">
                  <a:moveTo>
                    <a:pt x="0" y="1"/>
                  </a:moveTo>
                  <a:lnTo>
                    <a:pt x="48" y="48"/>
                  </a:lnTo>
                  <a:cubicBezTo>
                    <a:pt x="24" y="24"/>
                    <a:pt x="12"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11"/>
            <p:cNvSpPr/>
            <p:nvPr/>
          </p:nvSpPr>
          <p:spPr>
            <a:xfrm>
              <a:off x="4361550" y="2064975"/>
              <a:ext cx="775" cy="475"/>
            </a:xfrm>
            <a:custGeom>
              <a:rect b="b" l="l" r="r" t="t"/>
              <a:pathLst>
                <a:path extrusionOk="0" h="19" w="31">
                  <a:moveTo>
                    <a:pt x="0" y="0"/>
                  </a:moveTo>
                  <a:cubicBezTo>
                    <a:pt x="12" y="12"/>
                    <a:pt x="21" y="18"/>
                    <a:pt x="26" y="18"/>
                  </a:cubicBezTo>
                  <a:cubicBezTo>
                    <a:pt x="30" y="18"/>
                    <a:pt x="30"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11"/>
            <p:cNvSpPr/>
            <p:nvPr/>
          </p:nvSpPr>
          <p:spPr>
            <a:xfrm>
              <a:off x="4341300" y="1959600"/>
              <a:ext cx="1225" cy="2400"/>
            </a:xfrm>
            <a:custGeom>
              <a:rect b="b" l="l" r="r" t="t"/>
              <a:pathLst>
                <a:path extrusionOk="0" h="96" w="49">
                  <a:moveTo>
                    <a:pt x="1" y="0"/>
                  </a:moveTo>
                  <a:lnTo>
                    <a:pt x="1" y="0"/>
                  </a:lnTo>
                  <a:cubicBezTo>
                    <a:pt x="11" y="30"/>
                    <a:pt x="12" y="52"/>
                    <a:pt x="19" y="79"/>
                  </a:cubicBezTo>
                  <a:lnTo>
                    <a:pt x="19" y="79"/>
                  </a:lnTo>
                  <a:cubicBezTo>
                    <a:pt x="20" y="81"/>
                    <a:pt x="21" y="86"/>
                    <a:pt x="24" y="96"/>
                  </a:cubicBezTo>
                  <a:cubicBezTo>
                    <a:pt x="48" y="60"/>
                    <a:pt x="36"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p11"/>
            <p:cNvSpPr/>
            <p:nvPr/>
          </p:nvSpPr>
          <p:spPr>
            <a:xfrm>
              <a:off x="4345175" y="1964050"/>
              <a:ext cx="625" cy="3300"/>
            </a:xfrm>
            <a:custGeom>
              <a:rect b="b" l="l" r="r" t="t"/>
              <a:pathLst>
                <a:path extrusionOk="0" h="132" w="25">
                  <a:moveTo>
                    <a:pt x="24" y="1"/>
                  </a:moveTo>
                  <a:lnTo>
                    <a:pt x="24" y="1"/>
                  </a:lnTo>
                  <a:cubicBezTo>
                    <a:pt x="12" y="61"/>
                    <a:pt x="0" y="108"/>
                    <a:pt x="0" y="132"/>
                  </a:cubicBezTo>
                  <a:lnTo>
                    <a:pt x="2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11"/>
            <p:cNvSpPr/>
            <p:nvPr/>
          </p:nvSpPr>
          <p:spPr>
            <a:xfrm>
              <a:off x="4418325" y="2122350"/>
              <a:ext cx="2175" cy="975"/>
            </a:xfrm>
            <a:custGeom>
              <a:rect b="b" l="l" r="r" t="t"/>
              <a:pathLst>
                <a:path extrusionOk="0" h="39" w="87">
                  <a:moveTo>
                    <a:pt x="14" y="0"/>
                  </a:moveTo>
                  <a:cubicBezTo>
                    <a:pt x="1" y="0"/>
                    <a:pt x="10" y="20"/>
                    <a:pt x="3" y="27"/>
                  </a:cubicBezTo>
                  <a:lnTo>
                    <a:pt x="87" y="39"/>
                  </a:lnTo>
                  <a:cubicBezTo>
                    <a:pt x="43" y="10"/>
                    <a:pt x="23"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p11"/>
            <p:cNvSpPr/>
            <p:nvPr/>
          </p:nvSpPr>
          <p:spPr>
            <a:xfrm>
              <a:off x="4357375" y="2076500"/>
              <a:ext cx="1525" cy="1300"/>
            </a:xfrm>
            <a:custGeom>
              <a:rect b="b" l="l" r="r" t="t"/>
              <a:pathLst>
                <a:path extrusionOk="0" h="52" w="61">
                  <a:moveTo>
                    <a:pt x="7" y="0"/>
                  </a:moveTo>
                  <a:cubicBezTo>
                    <a:pt x="5" y="0"/>
                    <a:pt x="3" y="1"/>
                    <a:pt x="1" y="4"/>
                  </a:cubicBezTo>
                  <a:cubicBezTo>
                    <a:pt x="36" y="39"/>
                    <a:pt x="48" y="51"/>
                    <a:pt x="60" y="51"/>
                  </a:cubicBezTo>
                  <a:cubicBezTo>
                    <a:pt x="31" y="22"/>
                    <a:pt x="17"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p11"/>
            <p:cNvSpPr/>
            <p:nvPr/>
          </p:nvSpPr>
          <p:spPr>
            <a:xfrm>
              <a:off x="4488950" y="1905125"/>
              <a:ext cx="5675" cy="8350"/>
            </a:xfrm>
            <a:custGeom>
              <a:rect b="b" l="l" r="r" t="t"/>
              <a:pathLst>
                <a:path extrusionOk="0" h="334" w="227">
                  <a:moveTo>
                    <a:pt x="36" y="1"/>
                  </a:moveTo>
                  <a:cubicBezTo>
                    <a:pt x="36" y="1"/>
                    <a:pt x="36" y="1"/>
                    <a:pt x="36" y="1"/>
                  </a:cubicBezTo>
                  <a:lnTo>
                    <a:pt x="36" y="1"/>
                  </a:lnTo>
                  <a:cubicBezTo>
                    <a:pt x="35" y="1"/>
                    <a:pt x="35" y="2"/>
                    <a:pt x="35" y="3"/>
                  </a:cubicBezTo>
                  <a:lnTo>
                    <a:pt x="35" y="3"/>
                  </a:lnTo>
                  <a:cubicBezTo>
                    <a:pt x="23" y="26"/>
                    <a:pt x="12" y="49"/>
                    <a:pt x="0" y="72"/>
                  </a:cubicBezTo>
                  <a:cubicBezTo>
                    <a:pt x="10" y="59"/>
                    <a:pt x="21" y="53"/>
                    <a:pt x="33" y="53"/>
                  </a:cubicBezTo>
                  <a:cubicBezTo>
                    <a:pt x="103" y="53"/>
                    <a:pt x="196" y="273"/>
                    <a:pt x="226" y="334"/>
                  </a:cubicBezTo>
                  <a:cubicBezTo>
                    <a:pt x="184" y="239"/>
                    <a:pt x="133" y="126"/>
                    <a:pt x="64" y="35"/>
                  </a:cubicBezTo>
                  <a:lnTo>
                    <a:pt x="64" y="35"/>
                  </a:lnTo>
                  <a:cubicBezTo>
                    <a:pt x="64" y="35"/>
                    <a:pt x="64" y="35"/>
                    <a:pt x="64" y="35"/>
                  </a:cubicBezTo>
                  <a:cubicBezTo>
                    <a:pt x="67" y="35"/>
                    <a:pt x="62" y="26"/>
                    <a:pt x="36" y="1"/>
                  </a:cubicBezTo>
                  <a:lnTo>
                    <a:pt x="36" y="1"/>
                  </a:lnTo>
                  <a:cubicBezTo>
                    <a:pt x="36" y="1"/>
                    <a:pt x="36"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11"/>
            <p:cNvSpPr/>
            <p:nvPr/>
          </p:nvSpPr>
          <p:spPr>
            <a:xfrm>
              <a:off x="4622875" y="2044000"/>
              <a:ext cx="325" cy="450"/>
            </a:xfrm>
            <a:custGeom>
              <a:rect b="b" l="l" r="r" t="t"/>
              <a:pathLst>
                <a:path extrusionOk="0" h="18" w="13">
                  <a:moveTo>
                    <a:pt x="10" y="1"/>
                  </a:moveTo>
                  <a:cubicBezTo>
                    <a:pt x="7" y="1"/>
                    <a:pt x="1" y="9"/>
                    <a:pt x="1" y="18"/>
                  </a:cubicBezTo>
                  <a:cubicBezTo>
                    <a:pt x="1" y="18"/>
                    <a:pt x="13" y="6"/>
                    <a:pt x="13" y="6"/>
                  </a:cubicBezTo>
                  <a:cubicBezTo>
                    <a:pt x="13" y="2"/>
                    <a:pt x="12"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11"/>
            <p:cNvSpPr/>
            <p:nvPr/>
          </p:nvSpPr>
          <p:spPr>
            <a:xfrm>
              <a:off x="4638950" y="1970900"/>
              <a:ext cx="25" cy="3300"/>
            </a:xfrm>
            <a:custGeom>
              <a:rect b="b" l="l" r="r" t="t"/>
              <a:pathLst>
                <a:path extrusionOk="0" h="132" w="1">
                  <a:moveTo>
                    <a:pt x="1" y="1"/>
                  </a:moveTo>
                  <a:cubicBezTo>
                    <a:pt x="1" y="37"/>
                    <a:pt x="1" y="84"/>
                    <a:pt x="1" y="132"/>
                  </a:cubicBezTo>
                  <a:cubicBezTo>
                    <a:pt x="1" y="108"/>
                    <a:pt x="1" y="7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p11"/>
            <p:cNvSpPr/>
            <p:nvPr/>
          </p:nvSpPr>
          <p:spPr>
            <a:xfrm>
              <a:off x="4527050" y="1931925"/>
              <a:ext cx="600" cy="1200"/>
            </a:xfrm>
            <a:custGeom>
              <a:rect b="b" l="l" r="r" t="t"/>
              <a:pathLst>
                <a:path extrusionOk="0" h="48" w="24">
                  <a:moveTo>
                    <a:pt x="0" y="48"/>
                  </a:moveTo>
                  <a:cubicBezTo>
                    <a:pt x="24" y="0"/>
                    <a:pt x="0" y="48"/>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11"/>
            <p:cNvSpPr/>
            <p:nvPr/>
          </p:nvSpPr>
          <p:spPr>
            <a:xfrm>
              <a:off x="4527350" y="1931325"/>
              <a:ext cx="1200" cy="1800"/>
            </a:xfrm>
            <a:custGeom>
              <a:rect b="b" l="l" r="r" t="t"/>
              <a:pathLst>
                <a:path extrusionOk="0" h="72" w="48">
                  <a:moveTo>
                    <a:pt x="48" y="0"/>
                  </a:moveTo>
                  <a:cubicBezTo>
                    <a:pt x="41" y="10"/>
                    <a:pt x="35" y="19"/>
                    <a:pt x="30" y="27"/>
                  </a:cubicBezTo>
                  <a:lnTo>
                    <a:pt x="30" y="27"/>
                  </a:lnTo>
                  <a:cubicBezTo>
                    <a:pt x="37" y="18"/>
                    <a:pt x="43" y="9"/>
                    <a:pt x="48" y="0"/>
                  </a:cubicBezTo>
                  <a:close/>
                  <a:moveTo>
                    <a:pt x="30" y="27"/>
                  </a:moveTo>
                  <a:lnTo>
                    <a:pt x="30" y="27"/>
                  </a:lnTo>
                  <a:cubicBezTo>
                    <a:pt x="19" y="42"/>
                    <a:pt x="7" y="57"/>
                    <a:pt x="0" y="72"/>
                  </a:cubicBezTo>
                  <a:cubicBezTo>
                    <a:pt x="9" y="63"/>
                    <a:pt x="17" y="48"/>
                    <a:pt x="30" y="2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11"/>
            <p:cNvSpPr/>
            <p:nvPr/>
          </p:nvSpPr>
          <p:spPr>
            <a:xfrm>
              <a:off x="4527925" y="1930275"/>
              <a:ext cx="625" cy="1375"/>
            </a:xfrm>
            <a:custGeom>
              <a:rect b="b" l="l" r="r" t="t"/>
              <a:pathLst>
                <a:path extrusionOk="0" h="55" w="25">
                  <a:moveTo>
                    <a:pt x="24" y="0"/>
                  </a:moveTo>
                  <a:cubicBezTo>
                    <a:pt x="22" y="0"/>
                    <a:pt x="17" y="13"/>
                    <a:pt x="1" y="54"/>
                  </a:cubicBezTo>
                  <a:cubicBezTo>
                    <a:pt x="13" y="30"/>
                    <a:pt x="25" y="18"/>
                    <a:pt x="25" y="7"/>
                  </a:cubicBezTo>
                  <a:cubicBezTo>
                    <a:pt x="25" y="3"/>
                    <a:pt x="25"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11"/>
            <p:cNvSpPr/>
            <p:nvPr/>
          </p:nvSpPr>
          <p:spPr>
            <a:xfrm>
              <a:off x="4526150" y="1932875"/>
              <a:ext cx="1575" cy="2050"/>
            </a:xfrm>
            <a:custGeom>
              <a:rect b="b" l="l" r="r" t="t"/>
              <a:pathLst>
                <a:path extrusionOk="0" h="82" w="63">
                  <a:moveTo>
                    <a:pt x="54" y="1"/>
                  </a:moveTo>
                  <a:cubicBezTo>
                    <a:pt x="51" y="1"/>
                    <a:pt x="45" y="4"/>
                    <a:pt x="36" y="10"/>
                  </a:cubicBezTo>
                  <a:cubicBezTo>
                    <a:pt x="24" y="34"/>
                    <a:pt x="12" y="57"/>
                    <a:pt x="0" y="81"/>
                  </a:cubicBezTo>
                  <a:cubicBezTo>
                    <a:pt x="45" y="28"/>
                    <a:pt x="63" y="1"/>
                    <a:pt x="5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11"/>
            <p:cNvSpPr/>
            <p:nvPr/>
          </p:nvSpPr>
          <p:spPr>
            <a:xfrm>
              <a:off x="4531500" y="2137625"/>
              <a:ext cx="1250" cy="600"/>
            </a:xfrm>
            <a:custGeom>
              <a:rect b="b" l="l" r="r" t="t"/>
              <a:pathLst>
                <a:path extrusionOk="0" h="24" w="50">
                  <a:moveTo>
                    <a:pt x="48" y="1"/>
                  </a:moveTo>
                  <a:lnTo>
                    <a:pt x="48" y="1"/>
                  </a:lnTo>
                  <a:cubicBezTo>
                    <a:pt x="46" y="1"/>
                    <a:pt x="27" y="10"/>
                    <a:pt x="1" y="23"/>
                  </a:cubicBezTo>
                  <a:lnTo>
                    <a:pt x="13" y="23"/>
                  </a:lnTo>
                  <a:cubicBezTo>
                    <a:pt x="40" y="7"/>
                    <a:pt x="49"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11"/>
            <p:cNvSpPr/>
            <p:nvPr/>
          </p:nvSpPr>
          <p:spPr>
            <a:xfrm>
              <a:off x="4385450" y="1947400"/>
              <a:ext cx="450" cy="150"/>
            </a:xfrm>
            <a:custGeom>
              <a:rect b="b" l="l" r="r" t="t"/>
              <a:pathLst>
                <a:path extrusionOk="0" h="6" w="18">
                  <a:moveTo>
                    <a:pt x="9" y="0"/>
                  </a:moveTo>
                  <a:cubicBezTo>
                    <a:pt x="1" y="0"/>
                    <a:pt x="14" y="6"/>
                    <a:pt x="17" y="6"/>
                  </a:cubicBezTo>
                  <a:cubicBezTo>
                    <a:pt x="18" y="6"/>
                    <a:pt x="17" y="4"/>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11"/>
            <p:cNvSpPr/>
            <p:nvPr/>
          </p:nvSpPr>
          <p:spPr>
            <a:xfrm>
              <a:off x="4344575" y="1963775"/>
              <a:ext cx="625" cy="725"/>
            </a:xfrm>
            <a:custGeom>
              <a:rect b="b" l="l" r="r" t="t"/>
              <a:pathLst>
                <a:path extrusionOk="0" h="29" w="25">
                  <a:moveTo>
                    <a:pt x="24" y="0"/>
                  </a:moveTo>
                  <a:cubicBezTo>
                    <a:pt x="24" y="12"/>
                    <a:pt x="13" y="12"/>
                    <a:pt x="1" y="12"/>
                  </a:cubicBezTo>
                  <a:cubicBezTo>
                    <a:pt x="6" y="23"/>
                    <a:pt x="11" y="29"/>
                    <a:pt x="16" y="29"/>
                  </a:cubicBezTo>
                  <a:cubicBezTo>
                    <a:pt x="21" y="29"/>
                    <a:pt x="24" y="2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11"/>
            <p:cNvSpPr/>
            <p:nvPr/>
          </p:nvSpPr>
          <p:spPr>
            <a:xfrm>
              <a:off x="4418100" y="2123000"/>
              <a:ext cx="625" cy="25"/>
            </a:xfrm>
            <a:custGeom>
              <a:rect b="b" l="l" r="r" t="t"/>
              <a:pathLst>
                <a:path extrusionOk="0" h="1" w="25">
                  <a:moveTo>
                    <a:pt x="0" y="1"/>
                  </a:moveTo>
                  <a:cubicBezTo>
                    <a:pt x="0" y="1"/>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11"/>
            <p:cNvSpPr/>
            <p:nvPr/>
          </p:nvSpPr>
          <p:spPr>
            <a:xfrm>
              <a:off x="4459925" y="1949475"/>
              <a:ext cx="3450" cy="625"/>
            </a:xfrm>
            <a:custGeom>
              <a:rect b="b" l="l" r="r" t="t"/>
              <a:pathLst>
                <a:path extrusionOk="0" h="25" w="138">
                  <a:moveTo>
                    <a:pt x="137" y="1"/>
                  </a:moveTo>
                  <a:cubicBezTo>
                    <a:pt x="101" y="12"/>
                    <a:pt x="75" y="15"/>
                    <a:pt x="54" y="15"/>
                  </a:cubicBezTo>
                  <a:cubicBezTo>
                    <a:pt x="33" y="15"/>
                    <a:pt x="18" y="12"/>
                    <a:pt x="6" y="12"/>
                  </a:cubicBezTo>
                  <a:cubicBezTo>
                    <a:pt x="0" y="18"/>
                    <a:pt x="6" y="24"/>
                    <a:pt x="27" y="24"/>
                  </a:cubicBezTo>
                  <a:cubicBezTo>
                    <a:pt x="48" y="24"/>
                    <a:pt x="84" y="18"/>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11"/>
            <p:cNvSpPr/>
            <p:nvPr/>
          </p:nvSpPr>
          <p:spPr>
            <a:xfrm>
              <a:off x="4531500" y="1917925"/>
              <a:ext cx="625" cy="3300"/>
            </a:xfrm>
            <a:custGeom>
              <a:rect b="b" l="l" r="r" t="t"/>
              <a:pathLst>
                <a:path extrusionOk="0" h="132" w="25">
                  <a:moveTo>
                    <a:pt x="25" y="1"/>
                  </a:moveTo>
                  <a:lnTo>
                    <a:pt x="25" y="1"/>
                  </a:lnTo>
                  <a:cubicBezTo>
                    <a:pt x="13" y="24"/>
                    <a:pt x="13" y="60"/>
                    <a:pt x="1" y="131"/>
                  </a:cubicBezTo>
                  <a:cubicBezTo>
                    <a:pt x="13" y="84"/>
                    <a:pt x="13" y="36"/>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11"/>
            <p:cNvSpPr/>
            <p:nvPr/>
          </p:nvSpPr>
          <p:spPr>
            <a:xfrm>
              <a:off x="4523575" y="1935950"/>
              <a:ext cx="2300" cy="3000"/>
            </a:xfrm>
            <a:custGeom>
              <a:rect b="b" l="l" r="r" t="t"/>
              <a:pathLst>
                <a:path extrusionOk="0" h="120" w="92">
                  <a:moveTo>
                    <a:pt x="66" y="0"/>
                  </a:moveTo>
                  <a:cubicBezTo>
                    <a:pt x="54" y="0"/>
                    <a:pt x="1" y="120"/>
                    <a:pt x="18" y="120"/>
                  </a:cubicBezTo>
                  <a:cubicBezTo>
                    <a:pt x="25" y="120"/>
                    <a:pt x="39" y="105"/>
                    <a:pt x="68" y="65"/>
                  </a:cubicBezTo>
                  <a:cubicBezTo>
                    <a:pt x="92" y="42"/>
                    <a:pt x="44" y="18"/>
                    <a:pt x="68" y="6"/>
                  </a:cubicBezTo>
                  <a:cubicBezTo>
                    <a:pt x="68" y="2"/>
                    <a:pt x="67" y="0"/>
                    <a:pt x="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11"/>
            <p:cNvSpPr/>
            <p:nvPr/>
          </p:nvSpPr>
          <p:spPr>
            <a:xfrm>
              <a:off x="4639550" y="1954825"/>
              <a:ext cx="925" cy="3600"/>
            </a:xfrm>
            <a:custGeom>
              <a:rect b="b" l="l" r="r" t="t"/>
              <a:pathLst>
                <a:path extrusionOk="0" h="144" w="37">
                  <a:moveTo>
                    <a:pt x="36" y="1"/>
                  </a:moveTo>
                  <a:cubicBezTo>
                    <a:pt x="1" y="60"/>
                    <a:pt x="25" y="96"/>
                    <a:pt x="13" y="144"/>
                  </a:cubicBezTo>
                  <a:cubicBezTo>
                    <a:pt x="25" y="96"/>
                    <a:pt x="25" y="49"/>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11"/>
            <p:cNvSpPr/>
            <p:nvPr/>
          </p:nvSpPr>
          <p:spPr>
            <a:xfrm>
              <a:off x="4638375" y="1948875"/>
              <a:ext cx="1500" cy="3000"/>
            </a:xfrm>
            <a:custGeom>
              <a:rect b="b" l="l" r="r" t="t"/>
              <a:pathLst>
                <a:path extrusionOk="0" h="120" w="60">
                  <a:moveTo>
                    <a:pt x="12" y="1"/>
                  </a:moveTo>
                  <a:cubicBezTo>
                    <a:pt x="12" y="36"/>
                    <a:pt x="12" y="72"/>
                    <a:pt x="0" y="120"/>
                  </a:cubicBezTo>
                  <a:cubicBezTo>
                    <a:pt x="24" y="108"/>
                    <a:pt x="36" y="96"/>
                    <a:pt x="60" y="84"/>
                  </a:cubicBezTo>
                  <a:cubicBezTo>
                    <a:pt x="36" y="60"/>
                    <a:pt x="24" y="25"/>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11"/>
            <p:cNvSpPr/>
            <p:nvPr/>
          </p:nvSpPr>
          <p:spPr>
            <a:xfrm>
              <a:off x="4353800" y="2038175"/>
              <a:ext cx="625" cy="2700"/>
            </a:xfrm>
            <a:custGeom>
              <a:rect b="b" l="l" r="r" t="t"/>
              <a:pathLst>
                <a:path extrusionOk="0" h="108" w="25">
                  <a:moveTo>
                    <a:pt x="1" y="1"/>
                  </a:moveTo>
                  <a:cubicBezTo>
                    <a:pt x="1" y="36"/>
                    <a:pt x="1" y="72"/>
                    <a:pt x="13" y="108"/>
                  </a:cubicBezTo>
                  <a:cubicBezTo>
                    <a:pt x="13" y="72"/>
                    <a:pt x="25" y="36"/>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11"/>
            <p:cNvSpPr/>
            <p:nvPr/>
          </p:nvSpPr>
          <p:spPr>
            <a:xfrm>
              <a:off x="4370850" y="2078850"/>
              <a:ext cx="925" cy="800"/>
            </a:xfrm>
            <a:custGeom>
              <a:rect b="b" l="l" r="r" t="t"/>
              <a:pathLst>
                <a:path extrusionOk="0" h="32" w="37">
                  <a:moveTo>
                    <a:pt x="37" y="1"/>
                  </a:moveTo>
                  <a:lnTo>
                    <a:pt x="37" y="1"/>
                  </a:lnTo>
                  <a:cubicBezTo>
                    <a:pt x="35" y="1"/>
                    <a:pt x="0" y="32"/>
                    <a:pt x="1" y="32"/>
                  </a:cubicBezTo>
                  <a:cubicBezTo>
                    <a:pt x="1" y="32"/>
                    <a:pt x="10" y="25"/>
                    <a:pt x="33" y="5"/>
                  </a:cubicBezTo>
                  <a:cubicBezTo>
                    <a:pt x="36" y="2"/>
                    <a:pt x="37"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11"/>
            <p:cNvSpPr/>
            <p:nvPr/>
          </p:nvSpPr>
          <p:spPr>
            <a:xfrm>
              <a:off x="4393700" y="2102775"/>
              <a:ext cx="3875" cy="3425"/>
            </a:xfrm>
            <a:custGeom>
              <a:rect b="b" l="l" r="r" t="t"/>
              <a:pathLst>
                <a:path extrusionOk="0" h="137" w="155">
                  <a:moveTo>
                    <a:pt x="0" y="0"/>
                  </a:moveTo>
                  <a:cubicBezTo>
                    <a:pt x="10" y="7"/>
                    <a:pt x="20" y="15"/>
                    <a:pt x="30" y="23"/>
                  </a:cubicBezTo>
                  <a:lnTo>
                    <a:pt x="30" y="23"/>
                  </a:lnTo>
                  <a:cubicBezTo>
                    <a:pt x="21" y="15"/>
                    <a:pt x="11" y="8"/>
                    <a:pt x="0" y="0"/>
                  </a:cubicBezTo>
                  <a:close/>
                  <a:moveTo>
                    <a:pt x="30" y="23"/>
                  </a:moveTo>
                  <a:lnTo>
                    <a:pt x="30" y="23"/>
                  </a:lnTo>
                  <a:cubicBezTo>
                    <a:pt x="92" y="76"/>
                    <a:pt x="114" y="137"/>
                    <a:pt x="135" y="137"/>
                  </a:cubicBezTo>
                  <a:cubicBezTo>
                    <a:pt x="141" y="137"/>
                    <a:pt x="148" y="131"/>
                    <a:pt x="155" y="119"/>
                  </a:cubicBezTo>
                  <a:cubicBezTo>
                    <a:pt x="117" y="91"/>
                    <a:pt x="71" y="55"/>
                    <a:pt x="30" y="2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11"/>
            <p:cNvSpPr/>
            <p:nvPr/>
          </p:nvSpPr>
          <p:spPr>
            <a:xfrm>
              <a:off x="4593425" y="1796475"/>
              <a:ext cx="825" cy="250"/>
            </a:xfrm>
            <a:custGeom>
              <a:rect b="b" l="l" r="r" t="t"/>
              <a:pathLst>
                <a:path extrusionOk="0" h="10" w="33">
                  <a:moveTo>
                    <a:pt x="0" y="1"/>
                  </a:moveTo>
                  <a:cubicBezTo>
                    <a:pt x="18" y="7"/>
                    <a:pt x="30" y="10"/>
                    <a:pt x="32" y="10"/>
                  </a:cubicBezTo>
                  <a:cubicBezTo>
                    <a:pt x="33" y="10"/>
                    <a:pt x="24" y="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11"/>
            <p:cNvSpPr/>
            <p:nvPr/>
          </p:nvSpPr>
          <p:spPr>
            <a:xfrm>
              <a:off x="4593050" y="1795000"/>
              <a:ext cx="2050" cy="1250"/>
            </a:xfrm>
            <a:custGeom>
              <a:rect b="b" l="l" r="r" t="t"/>
              <a:pathLst>
                <a:path extrusionOk="0" h="50" w="82">
                  <a:moveTo>
                    <a:pt x="27" y="0"/>
                  </a:moveTo>
                  <a:cubicBezTo>
                    <a:pt x="26" y="0"/>
                    <a:pt x="25" y="0"/>
                    <a:pt x="24" y="1"/>
                  </a:cubicBezTo>
                  <a:lnTo>
                    <a:pt x="24" y="1"/>
                  </a:lnTo>
                  <a:cubicBezTo>
                    <a:pt x="3" y="6"/>
                    <a:pt x="1" y="9"/>
                    <a:pt x="5" y="9"/>
                  </a:cubicBezTo>
                  <a:cubicBezTo>
                    <a:pt x="8" y="9"/>
                    <a:pt x="15" y="8"/>
                    <a:pt x="21" y="5"/>
                  </a:cubicBezTo>
                  <a:lnTo>
                    <a:pt x="21" y="5"/>
                  </a:lnTo>
                  <a:cubicBezTo>
                    <a:pt x="15" y="14"/>
                    <a:pt x="15" y="38"/>
                    <a:pt x="15" y="48"/>
                  </a:cubicBezTo>
                  <a:cubicBezTo>
                    <a:pt x="24" y="49"/>
                    <a:pt x="32" y="50"/>
                    <a:pt x="37" y="50"/>
                  </a:cubicBezTo>
                  <a:cubicBezTo>
                    <a:pt x="81" y="50"/>
                    <a:pt x="17" y="11"/>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11"/>
            <p:cNvSpPr/>
            <p:nvPr/>
          </p:nvSpPr>
          <p:spPr>
            <a:xfrm>
              <a:off x="4596450" y="1793450"/>
              <a:ext cx="600" cy="375"/>
            </a:xfrm>
            <a:custGeom>
              <a:rect b="b" l="l" r="r" t="t"/>
              <a:pathLst>
                <a:path extrusionOk="0" h="15" w="24">
                  <a:moveTo>
                    <a:pt x="8" y="1"/>
                  </a:moveTo>
                  <a:cubicBezTo>
                    <a:pt x="3" y="1"/>
                    <a:pt x="0" y="5"/>
                    <a:pt x="10" y="15"/>
                  </a:cubicBezTo>
                  <a:cubicBezTo>
                    <a:pt x="24" y="8"/>
                    <a:pt x="14"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11"/>
            <p:cNvSpPr/>
            <p:nvPr/>
          </p:nvSpPr>
          <p:spPr>
            <a:xfrm>
              <a:off x="4597000" y="1793500"/>
              <a:ext cx="325" cy="325"/>
            </a:xfrm>
            <a:custGeom>
              <a:rect b="b" l="l" r="r" t="t"/>
              <a:pathLst>
                <a:path extrusionOk="0" h="13" w="13">
                  <a:moveTo>
                    <a:pt x="0" y="13"/>
                  </a:moveTo>
                  <a:cubicBezTo>
                    <a:pt x="0" y="13"/>
                    <a:pt x="12"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11"/>
            <p:cNvSpPr/>
            <p:nvPr/>
          </p:nvSpPr>
          <p:spPr>
            <a:xfrm>
              <a:off x="4596400" y="1792525"/>
              <a:ext cx="1200" cy="400"/>
            </a:xfrm>
            <a:custGeom>
              <a:rect b="b" l="l" r="r" t="t"/>
              <a:pathLst>
                <a:path extrusionOk="0" h="16" w="48">
                  <a:moveTo>
                    <a:pt x="37" y="0"/>
                  </a:moveTo>
                  <a:cubicBezTo>
                    <a:pt x="32" y="0"/>
                    <a:pt x="20" y="4"/>
                    <a:pt x="0" y="16"/>
                  </a:cubicBezTo>
                  <a:cubicBezTo>
                    <a:pt x="32" y="16"/>
                    <a:pt x="48"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11"/>
            <p:cNvSpPr/>
            <p:nvPr/>
          </p:nvSpPr>
          <p:spPr>
            <a:xfrm>
              <a:off x="4595200" y="1792600"/>
              <a:ext cx="625" cy="325"/>
            </a:xfrm>
            <a:custGeom>
              <a:rect b="b" l="l" r="r" t="t"/>
              <a:pathLst>
                <a:path extrusionOk="0" h="13" w="25">
                  <a:moveTo>
                    <a:pt x="1" y="1"/>
                  </a:moveTo>
                  <a:lnTo>
                    <a:pt x="13" y="13"/>
                  </a:lnTo>
                  <a:cubicBezTo>
                    <a:pt x="25" y="13"/>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11"/>
            <p:cNvSpPr/>
            <p:nvPr/>
          </p:nvSpPr>
          <p:spPr>
            <a:xfrm>
              <a:off x="4594900" y="1792900"/>
              <a:ext cx="1225" cy="25"/>
            </a:xfrm>
            <a:custGeom>
              <a:rect b="b" l="l" r="r" t="t"/>
              <a:pathLst>
                <a:path extrusionOk="0" h="1" w="49">
                  <a:moveTo>
                    <a:pt x="48" y="1"/>
                  </a:moveTo>
                  <a:cubicBezTo>
                    <a:pt x="1" y="1"/>
                    <a:pt x="25" y="1"/>
                    <a:pt x="48" y="1"/>
                  </a:cubicBezTo>
                  <a:cubicBezTo>
                    <a:pt x="48" y="1"/>
                    <a:pt x="37"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11"/>
            <p:cNvSpPr/>
            <p:nvPr/>
          </p:nvSpPr>
          <p:spPr>
            <a:xfrm>
              <a:off x="4592125" y="1795000"/>
              <a:ext cx="325" cy="425"/>
            </a:xfrm>
            <a:custGeom>
              <a:rect b="b" l="l" r="r" t="t"/>
              <a:pathLst>
                <a:path extrusionOk="0" h="17" w="13">
                  <a:moveTo>
                    <a:pt x="5" y="0"/>
                  </a:moveTo>
                  <a:cubicBezTo>
                    <a:pt x="1" y="12"/>
                    <a:pt x="1" y="16"/>
                    <a:pt x="2" y="16"/>
                  </a:cubicBezTo>
                  <a:cubicBezTo>
                    <a:pt x="5" y="16"/>
                    <a:pt x="13"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11"/>
            <p:cNvSpPr/>
            <p:nvPr/>
          </p:nvSpPr>
          <p:spPr>
            <a:xfrm>
              <a:off x="4595800" y="1791075"/>
              <a:ext cx="1250" cy="375"/>
            </a:xfrm>
            <a:custGeom>
              <a:rect b="b" l="l" r="r" t="t"/>
              <a:pathLst>
                <a:path extrusionOk="0" h="15" w="50">
                  <a:moveTo>
                    <a:pt x="44" y="1"/>
                  </a:moveTo>
                  <a:cubicBezTo>
                    <a:pt x="38" y="1"/>
                    <a:pt x="7" y="7"/>
                    <a:pt x="1" y="14"/>
                  </a:cubicBezTo>
                  <a:cubicBezTo>
                    <a:pt x="41" y="4"/>
                    <a:pt x="49" y="1"/>
                    <a:pt x="4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11"/>
            <p:cNvSpPr/>
            <p:nvPr/>
          </p:nvSpPr>
          <p:spPr>
            <a:xfrm>
              <a:off x="4594900" y="1791125"/>
              <a:ext cx="925" cy="325"/>
            </a:xfrm>
            <a:custGeom>
              <a:rect b="b" l="l" r="r" t="t"/>
              <a:pathLst>
                <a:path extrusionOk="0" h="13" w="37">
                  <a:moveTo>
                    <a:pt x="13" y="0"/>
                  </a:moveTo>
                  <a:lnTo>
                    <a:pt x="13" y="0"/>
                  </a:lnTo>
                  <a:cubicBezTo>
                    <a:pt x="1" y="12"/>
                    <a:pt x="13" y="12"/>
                    <a:pt x="37" y="12"/>
                  </a:cubicBezTo>
                  <a:lnTo>
                    <a:pt x="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11"/>
            <p:cNvSpPr/>
            <p:nvPr/>
          </p:nvSpPr>
          <p:spPr>
            <a:xfrm>
              <a:off x="4596100" y="1789925"/>
              <a:ext cx="1225" cy="25"/>
            </a:xfrm>
            <a:custGeom>
              <a:rect b="b" l="l" r="r" t="t"/>
              <a:pathLst>
                <a:path extrusionOk="0" h="1" w="49">
                  <a:moveTo>
                    <a:pt x="48" y="1"/>
                  </a:moveTo>
                  <a:cubicBezTo>
                    <a:pt x="12" y="1"/>
                    <a:pt x="0"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11"/>
            <p:cNvSpPr/>
            <p:nvPr/>
          </p:nvSpPr>
          <p:spPr>
            <a:xfrm>
              <a:off x="4595875" y="1788650"/>
              <a:ext cx="2025" cy="200"/>
            </a:xfrm>
            <a:custGeom>
              <a:rect b="b" l="l" r="r" t="t"/>
              <a:pathLst>
                <a:path extrusionOk="0" h="8" w="81">
                  <a:moveTo>
                    <a:pt x="25" y="1"/>
                  </a:moveTo>
                  <a:cubicBezTo>
                    <a:pt x="1" y="1"/>
                    <a:pt x="42" y="8"/>
                    <a:pt x="66" y="8"/>
                  </a:cubicBezTo>
                  <a:cubicBezTo>
                    <a:pt x="74" y="8"/>
                    <a:pt x="81" y="7"/>
                    <a:pt x="81" y="4"/>
                  </a:cubicBezTo>
                  <a:cubicBezTo>
                    <a:pt x="51" y="2"/>
                    <a:pt x="33"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11"/>
            <p:cNvSpPr/>
            <p:nvPr/>
          </p:nvSpPr>
          <p:spPr>
            <a:xfrm>
              <a:off x="4595200" y="1790275"/>
              <a:ext cx="950" cy="275"/>
            </a:xfrm>
            <a:custGeom>
              <a:rect b="b" l="l" r="r" t="t"/>
              <a:pathLst>
                <a:path extrusionOk="0" h="11" w="38">
                  <a:moveTo>
                    <a:pt x="35" y="0"/>
                  </a:moveTo>
                  <a:cubicBezTo>
                    <a:pt x="34" y="0"/>
                    <a:pt x="25" y="3"/>
                    <a:pt x="1" y="11"/>
                  </a:cubicBezTo>
                  <a:cubicBezTo>
                    <a:pt x="9" y="11"/>
                    <a:pt x="38" y="0"/>
                    <a:pt x="3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11"/>
            <p:cNvSpPr/>
            <p:nvPr/>
          </p:nvSpPr>
          <p:spPr>
            <a:xfrm>
              <a:off x="4595200" y="1789925"/>
              <a:ext cx="25" cy="625"/>
            </a:xfrm>
            <a:custGeom>
              <a:rect b="b" l="l" r="r" t="t"/>
              <a:pathLst>
                <a:path extrusionOk="0" h="25" w="1">
                  <a:moveTo>
                    <a:pt x="1" y="25"/>
                  </a:moveTo>
                  <a:cubicBezTo>
                    <a:pt x="1" y="25"/>
                    <a:pt x="1" y="1"/>
                    <a:pt x="1" y="25"/>
                  </a:cubicBezTo>
                  <a:cubicBezTo>
                    <a:pt x="1" y="25"/>
                    <a:pt x="1" y="25"/>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p11"/>
            <p:cNvSpPr/>
            <p:nvPr/>
          </p:nvSpPr>
          <p:spPr>
            <a:xfrm>
              <a:off x="4594025" y="1789050"/>
              <a:ext cx="1200" cy="150"/>
            </a:xfrm>
            <a:custGeom>
              <a:rect b="b" l="l" r="r" t="t"/>
              <a:pathLst>
                <a:path extrusionOk="0" h="6" w="48">
                  <a:moveTo>
                    <a:pt x="48" y="0"/>
                  </a:moveTo>
                  <a:cubicBezTo>
                    <a:pt x="0" y="0"/>
                    <a:pt x="16" y="5"/>
                    <a:pt x="32" y="5"/>
                  </a:cubicBezTo>
                  <a:cubicBezTo>
                    <a:pt x="34" y="5"/>
                    <a:pt x="37" y="5"/>
                    <a:pt x="40" y="5"/>
                  </a:cubicBezTo>
                  <a:lnTo>
                    <a:pt x="40" y="5"/>
                  </a:lnTo>
                  <a:cubicBezTo>
                    <a:pt x="40" y="5"/>
                    <a:pt x="41" y="5"/>
                    <a:pt x="42" y="5"/>
                  </a:cubicBezTo>
                  <a:cubicBezTo>
                    <a:pt x="45" y="5"/>
                    <a:pt x="48" y="4"/>
                    <a:pt x="48" y="0"/>
                  </a:cubicBezTo>
                  <a:lnTo>
                    <a:pt x="48" y="0"/>
                  </a:lnTo>
                  <a:cubicBezTo>
                    <a:pt x="48" y="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p11"/>
            <p:cNvSpPr/>
            <p:nvPr/>
          </p:nvSpPr>
          <p:spPr>
            <a:xfrm>
              <a:off x="4594900" y="1789925"/>
              <a:ext cx="25" cy="25"/>
            </a:xfrm>
            <a:custGeom>
              <a:rect b="b" l="l" r="r" t="t"/>
              <a:pathLst>
                <a:path extrusionOk="0" h="1" w="1">
                  <a:moveTo>
                    <a:pt x="1" y="1"/>
                  </a:moveTo>
                  <a:lnTo>
                    <a:pt x="1" y="1"/>
                  </a:ln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11"/>
            <p:cNvSpPr/>
            <p:nvPr/>
          </p:nvSpPr>
          <p:spPr>
            <a:xfrm>
              <a:off x="4594025" y="1787250"/>
              <a:ext cx="300" cy="325"/>
            </a:xfrm>
            <a:custGeom>
              <a:rect b="b" l="l" r="r" t="t"/>
              <a:pathLst>
                <a:path extrusionOk="0" h="13" w="12">
                  <a:moveTo>
                    <a:pt x="12" y="1"/>
                  </a:moveTo>
                  <a:cubicBezTo>
                    <a:pt x="0" y="13"/>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p11"/>
            <p:cNvSpPr/>
            <p:nvPr/>
          </p:nvSpPr>
          <p:spPr>
            <a:xfrm>
              <a:off x="4594025" y="1789350"/>
              <a:ext cx="600" cy="300"/>
            </a:xfrm>
            <a:custGeom>
              <a:rect b="b" l="l" r="r" t="t"/>
              <a:pathLst>
                <a:path extrusionOk="0" h="12" w="24">
                  <a:moveTo>
                    <a:pt x="24" y="12"/>
                  </a:moveTo>
                  <a:cubicBezTo>
                    <a:pt x="0" y="0"/>
                    <a:pt x="24" y="12"/>
                    <a:pt x="24" y="12"/>
                  </a:cubicBezTo>
                  <a:cubicBezTo>
                    <a:pt x="24" y="12"/>
                    <a:pt x="12" y="12"/>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p11"/>
            <p:cNvSpPr/>
            <p:nvPr/>
          </p:nvSpPr>
          <p:spPr>
            <a:xfrm>
              <a:off x="4594900" y="1788150"/>
              <a:ext cx="625" cy="325"/>
            </a:xfrm>
            <a:custGeom>
              <a:rect b="b" l="l" r="r" t="t"/>
              <a:pathLst>
                <a:path extrusionOk="0" h="13" w="25">
                  <a:moveTo>
                    <a:pt x="25" y="0"/>
                  </a:moveTo>
                  <a:cubicBezTo>
                    <a:pt x="13" y="0"/>
                    <a:pt x="13" y="12"/>
                    <a:pt x="1" y="12"/>
                  </a:cubicBezTo>
                  <a:cubicBezTo>
                    <a:pt x="13" y="12"/>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11"/>
            <p:cNvSpPr/>
            <p:nvPr/>
          </p:nvSpPr>
          <p:spPr>
            <a:xfrm>
              <a:off x="4595200" y="1789625"/>
              <a:ext cx="325" cy="25"/>
            </a:xfrm>
            <a:custGeom>
              <a:rect b="b" l="l" r="r" t="t"/>
              <a:pathLst>
                <a:path extrusionOk="0" h="1" w="13">
                  <a:moveTo>
                    <a:pt x="1" y="1"/>
                  </a:moveTo>
                  <a:lnTo>
                    <a:pt x="1" y="1"/>
                  </a:ln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p11"/>
            <p:cNvSpPr/>
            <p:nvPr/>
          </p:nvSpPr>
          <p:spPr>
            <a:xfrm>
              <a:off x="4594625" y="1789550"/>
              <a:ext cx="600" cy="200"/>
            </a:xfrm>
            <a:custGeom>
              <a:rect b="b" l="l" r="r" t="t"/>
              <a:pathLst>
                <a:path extrusionOk="0" h="8" w="24">
                  <a:moveTo>
                    <a:pt x="8" y="0"/>
                  </a:moveTo>
                  <a:cubicBezTo>
                    <a:pt x="0" y="0"/>
                    <a:pt x="7" y="7"/>
                    <a:pt x="15" y="7"/>
                  </a:cubicBezTo>
                  <a:cubicBezTo>
                    <a:pt x="18" y="7"/>
                    <a:pt x="21" y="6"/>
                    <a:pt x="24" y="4"/>
                  </a:cubicBezTo>
                  <a:cubicBezTo>
                    <a:pt x="16" y="1"/>
                    <a:pt x="11"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p11"/>
            <p:cNvSpPr/>
            <p:nvPr/>
          </p:nvSpPr>
          <p:spPr>
            <a:xfrm>
              <a:off x="4594025" y="1787125"/>
              <a:ext cx="1000" cy="750"/>
            </a:xfrm>
            <a:custGeom>
              <a:rect b="b" l="l" r="r" t="t"/>
              <a:pathLst>
                <a:path extrusionOk="0" h="30" w="40">
                  <a:moveTo>
                    <a:pt x="38" y="0"/>
                  </a:moveTo>
                  <a:cubicBezTo>
                    <a:pt x="37" y="0"/>
                    <a:pt x="26" y="8"/>
                    <a:pt x="0" y="29"/>
                  </a:cubicBezTo>
                  <a:cubicBezTo>
                    <a:pt x="15" y="22"/>
                    <a:pt x="40" y="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11"/>
            <p:cNvSpPr/>
            <p:nvPr/>
          </p:nvSpPr>
          <p:spPr>
            <a:xfrm>
              <a:off x="4594400" y="1786775"/>
              <a:ext cx="1150" cy="375"/>
            </a:xfrm>
            <a:custGeom>
              <a:rect b="b" l="l" r="r" t="t"/>
              <a:pathLst>
                <a:path extrusionOk="0" h="15" w="46">
                  <a:moveTo>
                    <a:pt x="38" y="1"/>
                  </a:moveTo>
                  <a:cubicBezTo>
                    <a:pt x="35" y="1"/>
                    <a:pt x="26" y="3"/>
                    <a:pt x="9" y="8"/>
                  </a:cubicBezTo>
                  <a:cubicBezTo>
                    <a:pt x="1" y="13"/>
                    <a:pt x="1" y="15"/>
                    <a:pt x="4" y="15"/>
                  </a:cubicBezTo>
                  <a:cubicBezTo>
                    <a:pt x="12" y="15"/>
                    <a:pt x="46" y="1"/>
                    <a:pt x="3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11"/>
            <p:cNvSpPr/>
            <p:nvPr/>
          </p:nvSpPr>
          <p:spPr>
            <a:xfrm>
              <a:off x="4594300" y="1786075"/>
              <a:ext cx="925" cy="300"/>
            </a:xfrm>
            <a:custGeom>
              <a:rect b="b" l="l" r="r" t="t"/>
              <a:pathLst>
                <a:path extrusionOk="0" h="12" w="37">
                  <a:moveTo>
                    <a:pt x="1" y="12"/>
                  </a:moveTo>
                  <a:cubicBezTo>
                    <a:pt x="37" y="0"/>
                    <a:pt x="37"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11"/>
            <p:cNvSpPr/>
            <p:nvPr/>
          </p:nvSpPr>
          <p:spPr>
            <a:xfrm>
              <a:off x="4586875" y="1770250"/>
              <a:ext cx="625" cy="950"/>
            </a:xfrm>
            <a:custGeom>
              <a:rect b="b" l="l" r="r" t="t"/>
              <a:pathLst>
                <a:path extrusionOk="0" h="38" w="25">
                  <a:moveTo>
                    <a:pt x="24" y="0"/>
                  </a:moveTo>
                  <a:cubicBezTo>
                    <a:pt x="24" y="0"/>
                    <a:pt x="8" y="23"/>
                    <a:pt x="0" y="38"/>
                  </a:cubicBezTo>
                  <a:cubicBezTo>
                    <a:pt x="19" y="10"/>
                    <a:pt x="25"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11"/>
            <p:cNvSpPr/>
            <p:nvPr/>
          </p:nvSpPr>
          <p:spPr>
            <a:xfrm>
              <a:off x="4562175" y="1775350"/>
              <a:ext cx="300" cy="925"/>
            </a:xfrm>
            <a:custGeom>
              <a:rect b="b" l="l" r="r" t="t"/>
              <a:pathLst>
                <a:path extrusionOk="0" h="37" w="12">
                  <a:moveTo>
                    <a:pt x="0" y="0"/>
                  </a:moveTo>
                  <a:lnTo>
                    <a:pt x="0" y="36"/>
                  </a:lnTo>
                  <a:cubicBezTo>
                    <a:pt x="12" y="36"/>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11"/>
            <p:cNvSpPr/>
            <p:nvPr/>
          </p:nvSpPr>
          <p:spPr>
            <a:xfrm>
              <a:off x="4591350" y="1779525"/>
              <a:ext cx="900" cy="700"/>
            </a:xfrm>
            <a:custGeom>
              <a:rect b="b" l="l" r="r" t="t"/>
              <a:pathLst>
                <a:path extrusionOk="0" h="28" w="36">
                  <a:moveTo>
                    <a:pt x="36" y="0"/>
                  </a:moveTo>
                  <a:cubicBezTo>
                    <a:pt x="26" y="10"/>
                    <a:pt x="1" y="27"/>
                    <a:pt x="10" y="27"/>
                  </a:cubicBezTo>
                  <a:cubicBezTo>
                    <a:pt x="13" y="27"/>
                    <a:pt x="17" y="26"/>
                    <a:pt x="24" y="24"/>
                  </a:cubicBezTo>
                  <a:cubicBezTo>
                    <a:pt x="36" y="12"/>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11"/>
            <p:cNvSpPr/>
            <p:nvPr/>
          </p:nvSpPr>
          <p:spPr>
            <a:xfrm>
              <a:off x="4591675" y="1778875"/>
              <a:ext cx="1075" cy="400"/>
            </a:xfrm>
            <a:custGeom>
              <a:rect b="b" l="l" r="r" t="t"/>
              <a:pathLst>
                <a:path extrusionOk="0" h="16" w="43">
                  <a:moveTo>
                    <a:pt x="26" y="0"/>
                  </a:moveTo>
                  <a:cubicBezTo>
                    <a:pt x="22" y="0"/>
                    <a:pt x="18" y="1"/>
                    <a:pt x="11" y="2"/>
                  </a:cubicBezTo>
                  <a:cubicBezTo>
                    <a:pt x="1" y="12"/>
                    <a:pt x="1" y="16"/>
                    <a:pt x="5" y="16"/>
                  </a:cubicBezTo>
                  <a:cubicBezTo>
                    <a:pt x="15" y="16"/>
                    <a:pt x="42"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11"/>
            <p:cNvSpPr/>
            <p:nvPr/>
          </p:nvSpPr>
          <p:spPr>
            <a:xfrm>
              <a:off x="4594025" y="1783975"/>
              <a:ext cx="300" cy="25"/>
            </a:xfrm>
            <a:custGeom>
              <a:rect b="b" l="l" r="r" t="t"/>
              <a:pathLst>
                <a:path extrusionOk="0" h="1" w="12">
                  <a:moveTo>
                    <a:pt x="0" y="1"/>
                  </a:moveTo>
                  <a:cubicBezTo>
                    <a:pt x="0" y="1"/>
                    <a:pt x="0" y="1"/>
                    <a:pt x="0" y="1"/>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11"/>
            <p:cNvSpPr/>
            <p:nvPr/>
          </p:nvSpPr>
          <p:spPr>
            <a:xfrm>
              <a:off x="4594025" y="1783375"/>
              <a:ext cx="25" cy="625"/>
            </a:xfrm>
            <a:custGeom>
              <a:rect b="b" l="l" r="r" t="t"/>
              <a:pathLst>
                <a:path extrusionOk="0" h="25" w="1">
                  <a:moveTo>
                    <a:pt x="0" y="25"/>
                  </a:moveTo>
                  <a:cubicBezTo>
                    <a:pt x="0" y="13"/>
                    <a:pt x="0" y="1"/>
                    <a:pt x="0" y="25"/>
                  </a:cubicBezTo>
                  <a:cubicBezTo>
                    <a:pt x="0" y="13"/>
                    <a:pt x="0" y="13"/>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11"/>
            <p:cNvSpPr/>
            <p:nvPr/>
          </p:nvSpPr>
          <p:spPr>
            <a:xfrm>
              <a:off x="4553225" y="1775350"/>
              <a:ext cx="25" cy="325"/>
            </a:xfrm>
            <a:custGeom>
              <a:rect b="b" l="l" r="r" t="t"/>
              <a:pathLst>
                <a:path extrusionOk="0" h="13" w="1">
                  <a:moveTo>
                    <a:pt x="1" y="0"/>
                  </a:moveTo>
                  <a:cubicBezTo>
                    <a:pt x="1" y="0"/>
                    <a:pt x="1" y="0"/>
                    <a:pt x="1" y="0"/>
                  </a:cubicBezTo>
                  <a:cubicBezTo>
                    <a:pt x="1" y="12"/>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11"/>
            <p:cNvSpPr/>
            <p:nvPr/>
          </p:nvSpPr>
          <p:spPr>
            <a:xfrm>
              <a:off x="4577950" y="1775350"/>
              <a:ext cx="25" cy="325"/>
            </a:xfrm>
            <a:custGeom>
              <a:rect b="b" l="l" r="r" t="t"/>
              <a:pathLst>
                <a:path extrusionOk="0" h="13" w="1">
                  <a:moveTo>
                    <a:pt x="0" y="12"/>
                  </a:moveTo>
                  <a:cubicBezTo>
                    <a:pt x="0" y="12"/>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11"/>
            <p:cNvSpPr/>
            <p:nvPr/>
          </p:nvSpPr>
          <p:spPr>
            <a:xfrm>
              <a:off x="4562175" y="1775050"/>
              <a:ext cx="25" cy="625"/>
            </a:xfrm>
            <a:custGeom>
              <a:rect b="b" l="l" r="r" t="t"/>
              <a:pathLst>
                <a:path extrusionOk="0" h="25" w="1">
                  <a:moveTo>
                    <a:pt x="0" y="1"/>
                  </a:moveTo>
                  <a:cubicBezTo>
                    <a:pt x="0" y="1"/>
                    <a:pt x="0" y="2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11"/>
            <p:cNvSpPr/>
            <p:nvPr/>
          </p:nvSpPr>
          <p:spPr>
            <a:xfrm>
              <a:off x="4582100" y="1780100"/>
              <a:ext cx="325" cy="325"/>
            </a:xfrm>
            <a:custGeom>
              <a:rect b="b" l="l" r="r" t="t"/>
              <a:pathLst>
                <a:path extrusionOk="0" h="13" w="13">
                  <a:moveTo>
                    <a:pt x="13" y="1"/>
                  </a:moveTo>
                  <a:cubicBezTo>
                    <a:pt x="1" y="1"/>
                    <a:pt x="1" y="13"/>
                    <a:pt x="1" y="13"/>
                  </a:cubicBezTo>
                  <a:cubicBezTo>
                    <a:pt x="1" y="13"/>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11"/>
            <p:cNvSpPr/>
            <p:nvPr/>
          </p:nvSpPr>
          <p:spPr>
            <a:xfrm>
              <a:off x="4594300" y="1784950"/>
              <a:ext cx="550" cy="250"/>
            </a:xfrm>
            <a:custGeom>
              <a:rect b="b" l="l" r="r" t="t"/>
              <a:pathLst>
                <a:path extrusionOk="0" h="10" w="22">
                  <a:moveTo>
                    <a:pt x="19" y="0"/>
                  </a:moveTo>
                  <a:cubicBezTo>
                    <a:pt x="16" y="0"/>
                    <a:pt x="7" y="3"/>
                    <a:pt x="1" y="9"/>
                  </a:cubicBezTo>
                  <a:cubicBezTo>
                    <a:pt x="19" y="3"/>
                    <a:pt x="22"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11"/>
            <p:cNvSpPr/>
            <p:nvPr/>
          </p:nvSpPr>
          <p:spPr>
            <a:xfrm>
              <a:off x="4591325" y="1786650"/>
              <a:ext cx="625" cy="325"/>
            </a:xfrm>
            <a:custGeom>
              <a:rect b="b" l="l" r="r" t="t"/>
              <a:pathLst>
                <a:path extrusionOk="0" h="13" w="25">
                  <a:moveTo>
                    <a:pt x="1" y="1"/>
                  </a:moveTo>
                  <a:cubicBezTo>
                    <a:pt x="13" y="13"/>
                    <a:pt x="13" y="13"/>
                    <a:pt x="13" y="13"/>
                  </a:cubicBezTo>
                  <a:cubicBezTo>
                    <a:pt x="25" y="13"/>
                    <a:pt x="13"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11"/>
            <p:cNvSpPr/>
            <p:nvPr/>
          </p:nvSpPr>
          <p:spPr>
            <a:xfrm>
              <a:off x="4592775" y="1783200"/>
              <a:ext cx="1625" cy="500"/>
            </a:xfrm>
            <a:custGeom>
              <a:rect b="b" l="l" r="r" t="t"/>
              <a:pathLst>
                <a:path extrusionOk="0" h="20" w="65">
                  <a:moveTo>
                    <a:pt x="45" y="0"/>
                  </a:moveTo>
                  <a:cubicBezTo>
                    <a:pt x="27" y="0"/>
                    <a:pt x="0" y="6"/>
                    <a:pt x="14" y="20"/>
                  </a:cubicBezTo>
                  <a:cubicBezTo>
                    <a:pt x="14" y="20"/>
                    <a:pt x="62" y="8"/>
                    <a:pt x="50" y="8"/>
                  </a:cubicBezTo>
                  <a:cubicBezTo>
                    <a:pt x="65" y="3"/>
                    <a:pt x="57" y="0"/>
                    <a:pt x="4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11"/>
            <p:cNvSpPr/>
            <p:nvPr/>
          </p:nvSpPr>
          <p:spPr>
            <a:xfrm>
              <a:off x="4589075" y="1786950"/>
              <a:ext cx="1100" cy="175"/>
            </a:xfrm>
            <a:custGeom>
              <a:rect b="b" l="l" r="r" t="t"/>
              <a:pathLst>
                <a:path extrusionOk="0" h="7" w="44">
                  <a:moveTo>
                    <a:pt x="43" y="1"/>
                  </a:moveTo>
                  <a:cubicBezTo>
                    <a:pt x="12" y="1"/>
                    <a:pt x="1" y="6"/>
                    <a:pt x="12" y="6"/>
                  </a:cubicBezTo>
                  <a:cubicBezTo>
                    <a:pt x="17" y="6"/>
                    <a:pt x="27" y="5"/>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11"/>
            <p:cNvSpPr/>
            <p:nvPr/>
          </p:nvSpPr>
          <p:spPr>
            <a:xfrm>
              <a:off x="4589250" y="1785475"/>
              <a:ext cx="325" cy="1200"/>
            </a:xfrm>
            <a:custGeom>
              <a:rect b="b" l="l" r="r" t="t"/>
              <a:pathLst>
                <a:path extrusionOk="0" h="48" w="13">
                  <a:moveTo>
                    <a:pt x="12" y="0"/>
                  </a:moveTo>
                  <a:cubicBezTo>
                    <a:pt x="1" y="48"/>
                    <a:pt x="12"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p11"/>
            <p:cNvSpPr/>
            <p:nvPr/>
          </p:nvSpPr>
          <p:spPr>
            <a:xfrm>
              <a:off x="4588700" y="1786350"/>
              <a:ext cx="275" cy="500"/>
            </a:xfrm>
            <a:custGeom>
              <a:rect b="b" l="l" r="r" t="t"/>
              <a:pathLst>
                <a:path extrusionOk="0" h="20" w="11">
                  <a:moveTo>
                    <a:pt x="11" y="1"/>
                  </a:moveTo>
                  <a:cubicBezTo>
                    <a:pt x="3" y="8"/>
                    <a:pt x="1" y="20"/>
                    <a:pt x="2" y="20"/>
                  </a:cubicBezTo>
                  <a:cubicBezTo>
                    <a:pt x="3" y="20"/>
                    <a:pt x="6" y="15"/>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p11"/>
            <p:cNvSpPr/>
            <p:nvPr/>
          </p:nvSpPr>
          <p:spPr>
            <a:xfrm>
              <a:off x="4584500" y="1783375"/>
              <a:ext cx="1200" cy="325"/>
            </a:xfrm>
            <a:custGeom>
              <a:rect b="b" l="l" r="r" t="t"/>
              <a:pathLst>
                <a:path extrusionOk="0" h="13" w="48">
                  <a:moveTo>
                    <a:pt x="48" y="1"/>
                  </a:moveTo>
                  <a:cubicBezTo>
                    <a:pt x="24" y="1"/>
                    <a:pt x="0" y="1"/>
                    <a:pt x="12" y="13"/>
                  </a:cubicBezTo>
                  <a:cubicBezTo>
                    <a:pt x="24" y="13"/>
                    <a:pt x="36" y="13"/>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11"/>
            <p:cNvSpPr/>
            <p:nvPr/>
          </p:nvSpPr>
          <p:spPr>
            <a:xfrm>
              <a:off x="4578050" y="1777250"/>
              <a:ext cx="1850" cy="1075"/>
            </a:xfrm>
            <a:custGeom>
              <a:rect b="b" l="l" r="r" t="t"/>
              <a:pathLst>
                <a:path extrusionOk="0" h="43" w="74">
                  <a:moveTo>
                    <a:pt x="72" y="1"/>
                  </a:moveTo>
                  <a:cubicBezTo>
                    <a:pt x="70" y="1"/>
                    <a:pt x="64" y="3"/>
                    <a:pt x="56" y="8"/>
                  </a:cubicBezTo>
                  <a:cubicBezTo>
                    <a:pt x="7" y="35"/>
                    <a:pt x="0" y="42"/>
                    <a:pt x="7" y="42"/>
                  </a:cubicBezTo>
                  <a:cubicBezTo>
                    <a:pt x="15" y="42"/>
                    <a:pt x="44" y="32"/>
                    <a:pt x="44" y="32"/>
                  </a:cubicBezTo>
                  <a:cubicBezTo>
                    <a:pt x="56" y="26"/>
                    <a:pt x="59" y="20"/>
                    <a:pt x="57" y="18"/>
                  </a:cubicBezTo>
                  <a:lnTo>
                    <a:pt x="57" y="18"/>
                  </a:lnTo>
                  <a:cubicBezTo>
                    <a:pt x="70" y="6"/>
                    <a:pt x="74" y="1"/>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11"/>
            <p:cNvSpPr/>
            <p:nvPr/>
          </p:nvSpPr>
          <p:spPr>
            <a:xfrm>
              <a:off x="4534175" y="1778025"/>
              <a:ext cx="650" cy="500"/>
            </a:xfrm>
            <a:custGeom>
              <a:rect b="b" l="l" r="r" t="t"/>
              <a:pathLst>
                <a:path extrusionOk="0" h="20" w="26">
                  <a:moveTo>
                    <a:pt x="1" y="1"/>
                  </a:moveTo>
                  <a:lnTo>
                    <a:pt x="1" y="1"/>
                  </a:lnTo>
                  <a:cubicBezTo>
                    <a:pt x="8" y="8"/>
                    <a:pt x="24" y="19"/>
                    <a:pt x="25" y="19"/>
                  </a:cubicBezTo>
                  <a:cubicBezTo>
                    <a:pt x="25" y="19"/>
                    <a:pt x="20" y="1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11"/>
            <p:cNvSpPr/>
            <p:nvPr/>
          </p:nvSpPr>
          <p:spPr>
            <a:xfrm>
              <a:off x="4534450" y="1779125"/>
              <a:ext cx="950" cy="725"/>
            </a:xfrm>
            <a:custGeom>
              <a:rect b="b" l="l" r="r" t="t"/>
              <a:pathLst>
                <a:path extrusionOk="0" h="29" w="38">
                  <a:moveTo>
                    <a:pt x="1" y="1"/>
                  </a:moveTo>
                  <a:cubicBezTo>
                    <a:pt x="0" y="1"/>
                    <a:pt x="17" y="14"/>
                    <a:pt x="38" y="28"/>
                  </a:cubicBezTo>
                  <a:cubicBezTo>
                    <a:pt x="12" y="8"/>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11"/>
            <p:cNvSpPr/>
            <p:nvPr/>
          </p:nvSpPr>
          <p:spPr>
            <a:xfrm>
              <a:off x="4568725" y="1774750"/>
              <a:ext cx="600" cy="2100"/>
            </a:xfrm>
            <a:custGeom>
              <a:rect b="b" l="l" r="r" t="t"/>
              <a:pathLst>
                <a:path extrusionOk="0" h="84" w="24">
                  <a:moveTo>
                    <a:pt x="0" y="1"/>
                  </a:moveTo>
                  <a:cubicBezTo>
                    <a:pt x="24" y="84"/>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p11"/>
            <p:cNvSpPr/>
            <p:nvPr/>
          </p:nvSpPr>
          <p:spPr>
            <a:xfrm>
              <a:off x="4566025" y="1773550"/>
              <a:ext cx="325" cy="1525"/>
            </a:xfrm>
            <a:custGeom>
              <a:rect b="b" l="l" r="r" t="t"/>
              <a:pathLst>
                <a:path extrusionOk="0" h="61" w="13">
                  <a:moveTo>
                    <a:pt x="1" y="1"/>
                  </a:moveTo>
                  <a:cubicBezTo>
                    <a:pt x="13" y="61"/>
                    <a:pt x="13" y="6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p11"/>
            <p:cNvSpPr/>
            <p:nvPr/>
          </p:nvSpPr>
          <p:spPr>
            <a:xfrm>
              <a:off x="4564150" y="1775875"/>
              <a:ext cx="425" cy="700"/>
            </a:xfrm>
            <a:custGeom>
              <a:rect b="b" l="l" r="r" t="t"/>
              <a:pathLst>
                <a:path extrusionOk="0" h="28" w="17">
                  <a:moveTo>
                    <a:pt x="2" y="1"/>
                  </a:moveTo>
                  <a:lnTo>
                    <a:pt x="2" y="1"/>
                  </a:lnTo>
                  <a:cubicBezTo>
                    <a:pt x="0" y="1"/>
                    <a:pt x="0" y="7"/>
                    <a:pt x="4" y="27"/>
                  </a:cubicBezTo>
                  <a:lnTo>
                    <a:pt x="16" y="27"/>
                  </a:lnTo>
                  <a:cubicBezTo>
                    <a:pt x="16" y="27"/>
                    <a:pt x="6"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11"/>
            <p:cNvSpPr/>
            <p:nvPr/>
          </p:nvSpPr>
          <p:spPr>
            <a:xfrm>
              <a:off x="4657125" y="1915775"/>
              <a:ext cx="825" cy="975"/>
            </a:xfrm>
            <a:custGeom>
              <a:rect b="b" l="l" r="r" t="t"/>
              <a:pathLst>
                <a:path extrusionOk="0" h="39" w="33">
                  <a:moveTo>
                    <a:pt x="13" y="1"/>
                  </a:moveTo>
                  <a:cubicBezTo>
                    <a:pt x="13" y="1"/>
                    <a:pt x="12" y="2"/>
                    <a:pt x="12" y="3"/>
                  </a:cubicBezTo>
                  <a:cubicBezTo>
                    <a:pt x="0" y="3"/>
                    <a:pt x="12" y="39"/>
                    <a:pt x="12" y="39"/>
                  </a:cubicBezTo>
                  <a:cubicBezTo>
                    <a:pt x="33" y="29"/>
                    <a:pt x="18"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11"/>
            <p:cNvSpPr/>
            <p:nvPr/>
          </p:nvSpPr>
          <p:spPr>
            <a:xfrm>
              <a:off x="4661575" y="1911850"/>
              <a:ext cx="275" cy="1050"/>
            </a:xfrm>
            <a:custGeom>
              <a:rect b="b" l="l" r="r" t="t"/>
              <a:pathLst>
                <a:path extrusionOk="0" h="42" w="11">
                  <a:moveTo>
                    <a:pt x="10" y="1"/>
                  </a:moveTo>
                  <a:lnTo>
                    <a:pt x="10" y="1"/>
                  </a:lnTo>
                  <a:cubicBezTo>
                    <a:pt x="9" y="1"/>
                    <a:pt x="6" y="13"/>
                    <a:pt x="1" y="41"/>
                  </a:cubicBezTo>
                  <a:cubicBezTo>
                    <a:pt x="7" y="16"/>
                    <a:pt x="10"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11"/>
            <p:cNvSpPr/>
            <p:nvPr/>
          </p:nvSpPr>
          <p:spPr>
            <a:xfrm>
              <a:off x="4663075" y="1910400"/>
              <a:ext cx="2700" cy="1900"/>
            </a:xfrm>
            <a:custGeom>
              <a:rect b="b" l="l" r="r" t="t"/>
              <a:pathLst>
                <a:path extrusionOk="0" h="76" w="108">
                  <a:moveTo>
                    <a:pt x="86" y="1"/>
                  </a:moveTo>
                  <a:cubicBezTo>
                    <a:pt x="66" y="1"/>
                    <a:pt x="52" y="41"/>
                    <a:pt x="21" y="41"/>
                  </a:cubicBezTo>
                  <a:cubicBezTo>
                    <a:pt x="19" y="41"/>
                    <a:pt x="15" y="40"/>
                    <a:pt x="12" y="40"/>
                  </a:cubicBezTo>
                  <a:cubicBezTo>
                    <a:pt x="0" y="40"/>
                    <a:pt x="0" y="51"/>
                    <a:pt x="12" y="75"/>
                  </a:cubicBezTo>
                  <a:cubicBezTo>
                    <a:pt x="36" y="51"/>
                    <a:pt x="72" y="28"/>
                    <a:pt x="107" y="16"/>
                  </a:cubicBezTo>
                  <a:cubicBezTo>
                    <a:pt x="99" y="5"/>
                    <a:pt x="93" y="1"/>
                    <a:pt x="8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11"/>
            <p:cNvSpPr/>
            <p:nvPr/>
          </p:nvSpPr>
          <p:spPr>
            <a:xfrm>
              <a:off x="4669025" y="1912100"/>
              <a:ext cx="725" cy="525"/>
            </a:xfrm>
            <a:custGeom>
              <a:rect b="b" l="l" r="r" t="t"/>
              <a:pathLst>
                <a:path extrusionOk="0" h="21" w="29">
                  <a:moveTo>
                    <a:pt x="24" y="0"/>
                  </a:moveTo>
                  <a:cubicBezTo>
                    <a:pt x="21" y="0"/>
                    <a:pt x="14" y="5"/>
                    <a:pt x="0" y="19"/>
                  </a:cubicBezTo>
                  <a:cubicBezTo>
                    <a:pt x="2" y="20"/>
                    <a:pt x="3" y="21"/>
                    <a:pt x="4" y="21"/>
                  </a:cubicBezTo>
                  <a:cubicBezTo>
                    <a:pt x="14" y="21"/>
                    <a:pt x="28"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11"/>
            <p:cNvSpPr/>
            <p:nvPr/>
          </p:nvSpPr>
          <p:spPr>
            <a:xfrm>
              <a:off x="4668875" y="1912575"/>
              <a:ext cx="475" cy="250"/>
            </a:xfrm>
            <a:custGeom>
              <a:rect b="b" l="l" r="r" t="t"/>
              <a:pathLst>
                <a:path extrusionOk="0" h="10" w="19">
                  <a:moveTo>
                    <a:pt x="6" y="0"/>
                  </a:moveTo>
                  <a:lnTo>
                    <a:pt x="6" y="0"/>
                  </a:lnTo>
                  <a:cubicBezTo>
                    <a:pt x="0" y="6"/>
                    <a:pt x="6" y="9"/>
                    <a:pt x="11" y="9"/>
                  </a:cubicBezTo>
                  <a:cubicBezTo>
                    <a:pt x="15" y="9"/>
                    <a:pt x="18" y="6"/>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11"/>
            <p:cNvSpPr/>
            <p:nvPr/>
          </p:nvSpPr>
          <p:spPr>
            <a:xfrm>
              <a:off x="4671100" y="1911075"/>
              <a:ext cx="925" cy="1350"/>
            </a:xfrm>
            <a:custGeom>
              <a:rect b="b" l="l" r="r" t="t"/>
              <a:pathLst>
                <a:path extrusionOk="0" h="54" w="37">
                  <a:moveTo>
                    <a:pt x="1" y="1"/>
                  </a:moveTo>
                  <a:cubicBezTo>
                    <a:pt x="1" y="1"/>
                    <a:pt x="10" y="53"/>
                    <a:pt x="12" y="53"/>
                  </a:cubicBezTo>
                  <a:cubicBezTo>
                    <a:pt x="12" y="53"/>
                    <a:pt x="13" y="52"/>
                    <a:pt x="13" y="48"/>
                  </a:cubicBezTo>
                  <a:cubicBezTo>
                    <a:pt x="37" y="24"/>
                    <a:pt x="25"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11"/>
            <p:cNvSpPr/>
            <p:nvPr/>
          </p:nvSpPr>
          <p:spPr>
            <a:xfrm>
              <a:off x="4670800" y="1909900"/>
              <a:ext cx="325" cy="500"/>
            </a:xfrm>
            <a:custGeom>
              <a:rect b="b" l="l" r="r" t="t"/>
              <a:pathLst>
                <a:path extrusionOk="0" h="20" w="13">
                  <a:moveTo>
                    <a:pt x="13" y="0"/>
                  </a:moveTo>
                  <a:lnTo>
                    <a:pt x="1" y="12"/>
                  </a:lnTo>
                  <a:cubicBezTo>
                    <a:pt x="6" y="17"/>
                    <a:pt x="9" y="20"/>
                    <a:pt x="10" y="20"/>
                  </a:cubicBezTo>
                  <a:cubicBezTo>
                    <a:pt x="13" y="20"/>
                    <a:pt x="13" y="14"/>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11"/>
            <p:cNvSpPr/>
            <p:nvPr/>
          </p:nvSpPr>
          <p:spPr>
            <a:xfrm>
              <a:off x="4670550" y="1910000"/>
              <a:ext cx="350" cy="850"/>
            </a:xfrm>
            <a:custGeom>
              <a:rect b="b" l="l" r="r" t="t"/>
              <a:pathLst>
                <a:path extrusionOk="0" h="34" w="14">
                  <a:moveTo>
                    <a:pt x="2" y="1"/>
                  </a:moveTo>
                  <a:cubicBezTo>
                    <a:pt x="2" y="1"/>
                    <a:pt x="2" y="3"/>
                    <a:pt x="3" y="6"/>
                  </a:cubicBezTo>
                  <a:lnTo>
                    <a:pt x="3" y="6"/>
                  </a:lnTo>
                  <a:cubicBezTo>
                    <a:pt x="3" y="6"/>
                    <a:pt x="3" y="6"/>
                    <a:pt x="3" y="6"/>
                  </a:cubicBezTo>
                  <a:lnTo>
                    <a:pt x="3" y="6"/>
                  </a:lnTo>
                  <a:cubicBezTo>
                    <a:pt x="1" y="6"/>
                    <a:pt x="11" y="34"/>
                    <a:pt x="13" y="34"/>
                  </a:cubicBezTo>
                  <a:cubicBezTo>
                    <a:pt x="14" y="34"/>
                    <a:pt x="13" y="30"/>
                    <a:pt x="11" y="20"/>
                  </a:cubicBezTo>
                  <a:cubicBezTo>
                    <a:pt x="6" y="6"/>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11"/>
            <p:cNvSpPr/>
            <p:nvPr/>
          </p:nvSpPr>
          <p:spPr>
            <a:xfrm>
              <a:off x="4668700" y="1910175"/>
              <a:ext cx="1250" cy="1300"/>
            </a:xfrm>
            <a:custGeom>
              <a:rect b="b" l="l" r="r" t="t"/>
              <a:pathLst>
                <a:path extrusionOk="0" h="52" w="50">
                  <a:moveTo>
                    <a:pt x="25" y="1"/>
                  </a:moveTo>
                  <a:cubicBezTo>
                    <a:pt x="0" y="26"/>
                    <a:pt x="5" y="51"/>
                    <a:pt x="22" y="51"/>
                  </a:cubicBezTo>
                  <a:cubicBezTo>
                    <a:pt x="29" y="51"/>
                    <a:pt x="39" y="47"/>
                    <a:pt x="49" y="37"/>
                  </a:cubicBezTo>
                  <a:cubicBezTo>
                    <a:pt x="37" y="37"/>
                    <a:pt x="13" y="37"/>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11"/>
            <p:cNvSpPr/>
            <p:nvPr/>
          </p:nvSpPr>
          <p:spPr>
            <a:xfrm>
              <a:off x="4663675" y="1909300"/>
              <a:ext cx="2100" cy="325"/>
            </a:xfrm>
            <a:custGeom>
              <a:rect b="b" l="l" r="r" t="t"/>
              <a:pathLst>
                <a:path extrusionOk="0" h="13" w="84">
                  <a:moveTo>
                    <a:pt x="72" y="0"/>
                  </a:moveTo>
                  <a:cubicBezTo>
                    <a:pt x="0" y="12"/>
                    <a:pt x="72" y="0"/>
                    <a:pt x="72" y="0"/>
                  </a:cubicBezTo>
                  <a:cubicBezTo>
                    <a:pt x="72" y="0"/>
                    <a:pt x="83" y="12"/>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11"/>
            <p:cNvSpPr/>
            <p:nvPr/>
          </p:nvSpPr>
          <p:spPr>
            <a:xfrm>
              <a:off x="4674075" y="1909000"/>
              <a:ext cx="1350" cy="150"/>
            </a:xfrm>
            <a:custGeom>
              <a:rect b="b" l="l" r="r" t="t"/>
              <a:pathLst>
                <a:path extrusionOk="0" h="6" w="54">
                  <a:moveTo>
                    <a:pt x="1" y="0"/>
                  </a:moveTo>
                  <a:cubicBezTo>
                    <a:pt x="37" y="4"/>
                    <a:pt x="50" y="6"/>
                    <a:pt x="51" y="6"/>
                  </a:cubicBezTo>
                  <a:cubicBezTo>
                    <a:pt x="54" y="6"/>
                    <a:pt x="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11"/>
            <p:cNvSpPr/>
            <p:nvPr/>
          </p:nvSpPr>
          <p:spPr>
            <a:xfrm>
              <a:off x="4674075" y="1907500"/>
              <a:ext cx="625" cy="925"/>
            </a:xfrm>
            <a:custGeom>
              <a:rect b="b" l="l" r="r" t="t"/>
              <a:pathLst>
                <a:path extrusionOk="0" h="37" w="25">
                  <a:moveTo>
                    <a:pt x="25" y="1"/>
                  </a:moveTo>
                  <a:lnTo>
                    <a:pt x="25" y="1"/>
                  </a:lnTo>
                  <a:cubicBezTo>
                    <a:pt x="1" y="13"/>
                    <a:pt x="1" y="25"/>
                    <a:pt x="13" y="37"/>
                  </a:cubicBezTo>
                  <a:lnTo>
                    <a:pt x="2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11"/>
            <p:cNvSpPr/>
            <p:nvPr/>
          </p:nvSpPr>
          <p:spPr>
            <a:xfrm>
              <a:off x="4669925" y="1908300"/>
              <a:ext cx="600" cy="1650"/>
            </a:xfrm>
            <a:custGeom>
              <a:rect b="b" l="l" r="r" t="t"/>
              <a:pathLst>
                <a:path extrusionOk="0" h="66" w="24">
                  <a:moveTo>
                    <a:pt x="23" y="1"/>
                  </a:moveTo>
                  <a:cubicBezTo>
                    <a:pt x="21" y="1"/>
                    <a:pt x="17" y="13"/>
                    <a:pt x="13" y="27"/>
                  </a:cubicBezTo>
                  <a:lnTo>
                    <a:pt x="13" y="27"/>
                  </a:lnTo>
                  <a:cubicBezTo>
                    <a:pt x="16" y="20"/>
                    <a:pt x="20" y="12"/>
                    <a:pt x="24" y="5"/>
                  </a:cubicBezTo>
                  <a:cubicBezTo>
                    <a:pt x="24" y="2"/>
                    <a:pt x="24" y="1"/>
                    <a:pt x="23" y="1"/>
                  </a:cubicBezTo>
                  <a:close/>
                  <a:moveTo>
                    <a:pt x="13" y="27"/>
                  </a:moveTo>
                  <a:lnTo>
                    <a:pt x="13" y="27"/>
                  </a:lnTo>
                  <a:cubicBezTo>
                    <a:pt x="6" y="42"/>
                    <a:pt x="0" y="56"/>
                    <a:pt x="0" y="64"/>
                  </a:cubicBezTo>
                  <a:cubicBezTo>
                    <a:pt x="0" y="65"/>
                    <a:pt x="0" y="65"/>
                    <a:pt x="0" y="65"/>
                  </a:cubicBezTo>
                  <a:cubicBezTo>
                    <a:pt x="2" y="65"/>
                    <a:pt x="7" y="45"/>
                    <a:pt x="13" y="2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11"/>
            <p:cNvSpPr/>
            <p:nvPr/>
          </p:nvSpPr>
          <p:spPr>
            <a:xfrm>
              <a:off x="4677775" y="1906725"/>
              <a:ext cx="375" cy="1150"/>
            </a:xfrm>
            <a:custGeom>
              <a:rect b="b" l="l" r="r" t="t"/>
              <a:pathLst>
                <a:path extrusionOk="0" h="46" w="15">
                  <a:moveTo>
                    <a:pt x="1" y="0"/>
                  </a:moveTo>
                  <a:cubicBezTo>
                    <a:pt x="0" y="0"/>
                    <a:pt x="14" y="45"/>
                    <a:pt x="14" y="45"/>
                  </a:cubicBezTo>
                  <a:cubicBezTo>
                    <a:pt x="15" y="45"/>
                    <a:pt x="13" y="39"/>
                    <a:pt x="8" y="20"/>
                  </a:cubicBezTo>
                  <a:cubicBezTo>
                    <a:pt x="3" y="6"/>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11"/>
            <p:cNvSpPr/>
            <p:nvPr/>
          </p:nvSpPr>
          <p:spPr>
            <a:xfrm>
              <a:off x="4679450" y="1903925"/>
              <a:ext cx="1400" cy="2200"/>
            </a:xfrm>
            <a:custGeom>
              <a:rect b="b" l="l" r="r" t="t"/>
              <a:pathLst>
                <a:path extrusionOk="0" h="88" w="56">
                  <a:moveTo>
                    <a:pt x="48" y="1"/>
                  </a:moveTo>
                  <a:lnTo>
                    <a:pt x="48" y="1"/>
                  </a:lnTo>
                  <a:cubicBezTo>
                    <a:pt x="36" y="25"/>
                    <a:pt x="12" y="37"/>
                    <a:pt x="0" y="60"/>
                  </a:cubicBezTo>
                  <a:cubicBezTo>
                    <a:pt x="4" y="79"/>
                    <a:pt x="11" y="87"/>
                    <a:pt x="19" y="87"/>
                  </a:cubicBezTo>
                  <a:cubicBezTo>
                    <a:pt x="36" y="87"/>
                    <a:pt x="56" y="50"/>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11"/>
            <p:cNvSpPr/>
            <p:nvPr/>
          </p:nvSpPr>
          <p:spPr>
            <a:xfrm>
              <a:off x="4675875" y="1906900"/>
              <a:ext cx="1075" cy="300"/>
            </a:xfrm>
            <a:custGeom>
              <a:rect b="b" l="l" r="r" t="t"/>
              <a:pathLst>
                <a:path extrusionOk="0" h="12" w="43">
                  <a:moveTo>
                    <a:pt x="0" y="1"/>
                  </a:moveTo>
                  <a:cubicBezTo>
                    <a:pt x="20" y="9"/>
                    <a:pt x="31" y="12"/>
                    <a:pt x="35" y="12"/>
                  </a:cubicBezTo>
                  <a:cubicBezTo>
                    <a:pt x="43" y="12"/>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11"/>
            <p:cNvSpPr/>
            <p:nvPr/>
          </p:nvSpPr>
          <p:spPr>
            <a:xfrm>
              <a:off x="4676175" y="1906025"/>
              <a:ext cx="575" cy="625"/>
            </a:xfrm>
            <a:custGeom>
              <a:rect b="b" l="l" r="r" t="t"/>
              <a:pathLst>
                <a:path extrusionOk="0" h="25" w="23">
                  <a:moveTo>
                    <a:pt x="21" y="0"/>
                  </a:moveTo>
                  <a:cubicBezTo>
                    <a:pt x="19" y="0"/>
                    <a:pt x="0" y="17"/>
                    <a:pt x="0" y="24"/>
                  </a:cubicBezTo>
                  <a:cubicBezTo>
                    <a:pt x="18" y="6"/>
                    <a:pt x="23"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11"/>
            <p:cNvSpPr/>
            <p:nvPr/>
          </p:nvSpPr>
          <p:spPr>
            <a:xfrm>
              <a:off x="4671700" y="1906325"/>
              <a:ext cx="1225" cy="1800"/>
            </a:xfrm>
            <a:custGeom>
              <a:rect b="b" l="l" r="r" t="t"/>
              <a:pathLst>
                <a:path extrusionOk="0" h="72" w="49">
                  <a:moveTo>
                    <a:pt x="1" y="0"/>
                  </a:moveTo>
                  <a:cubicBezTo>
                    <a:pt x="13" y="24"/>
                    <a:pt x="36" y="24"/>
                    <a:pt x="36" y="72"/>
                  </a:cubicBezTo>
                  <a:cubicBezTo>
                    <a:pt x="36" y="48"/>
                    <a:pt x="48"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11"/>
            <p:cNvSpPr/>
            <p:nvPr/>
          </p:nvSpPr>
          <p:spPr>
            <a:xfrm>
              <a:off x="4674200" y="1906400"/>
              <a:ext cx="325" cy="825"/>
            </a:xfrm>
            <a:custGeom>
              <a:rect b="b" l="l" r="r" t="t"/>
              <a:pathLst>
                <a:path extrusionOk="0" h="33" w="13">
                  <a:moveTo>
                    <a:pt x="9" y="0"/>
                  </a:moveTo>
                  <a:lnTo>
                    <a:pt x="9" y="0"/>
                  </a:lnTo>
                  <a:cubicBezTo>
                    <a:pt x="6" y="0"/>
                    <a:pt x="1" y="19"/>
                    <a:pt x="8" y="33"/>
                  </a:cubicBezTo>
                  <a:cubicBezTo>
                    <a:pt x="13" y="9"/>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9" name="Google Shape;5469;p11"/>
            <p:cNvSpPr/>
            <p:nvPr/>
          </p:nvSpPr>
          <p:spPr>
            <a:xfrm>
              <a:off x="4674975" y="1905725"/>
              <a:ext cx="25" cy="925"/>
            </a:xfrm>
            <a:custGeom>
              <a:rect b="b" l="l" r="r" t="t"/>
              <a:pathLst>
                <a:path extrusionOk="0" h="37" w="1">
                  <a:moveTo>
                    <a:pt x="1" y="0"/>
                  </a:moveTo>
                  <a:cubicBezTo>
                    <a:pt x="1" y="36"/>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11"/>
            <p:cNvSpPr/>
            <p:nvPr/>
          </p:nvSpPr>
          <p:spPr>
            <a:xfrm>
              <a:off x="4677625" y="1902450"/>
              <a:ext cx="1850" cy="1575"/>
            </a:xfrm>
            <a:custGeom>
              <a:rect b="b" l="l" r="r" t="t"/>
              <a:pathLst>
                <a:path extrusionOk="0" h="63" w="74">
                  <a:moveTo>
                    <a:pt x="73" y="0"/>
                  </a:moveTo>
                  <a:lnTo>
                    <a:pt x="73" y="0"/>
                  </a:lnTo>
                  <a:cubicBezTo>
                    <a:pt x="0" y="51"/>
                    <a:pt x="12" y="58"/>
                    <a:pt x="32" y="58"/>
                  </a:cubicBezTo>
                  <a:cubicBezTo>
                    <a:pt x="37" y="58"/>
                    <a:pt x="43" y="57"/>
                    <a:pt x="48" y="57"/>
                  </a:cubicBezTo>
                  <a:lnTo>
                    <a:pt x="48" y="57"/>
                  </a:lnTo>
                  <a:cubicBezTo>
                    <a:pt x="47" y="60"/>
                    <a:pt x="49" y="62"/>
                    <a:pt x="53" y="62"/>
                  </a:cubicBezTo>
                  <a:cubicBezTo>
                    <a:pt x="55" y="62"/>
                    <a:pt x="58" y="62"/>
                    <a:pt x="61" y="60"/>
                  </a:cubicBezTo>
                  <a:cubicBezTo>
                    <a:pt x="61" y="59"/>
                    <a:pt x="61" y="59"/>
                    <a:pt x="60" y="58"/>
                  </a:cubicBezTo>
                  <a:lnTo>
                    <a:pt x="60" y="58"/>
                  </a:lnTo>
                  <a:cubicBezTo>
                    <a:pt x="61" y="59"/>
                    <a:pt x="61" y="59"/>
                    <a:pt x="61" y="60"/>
                  </a:cubicBezTo>
                  <a:cubicBezTo>
                    <a:pt x="61" y="36"/>
                    <a:pt x="73" y="24"/>
                    <a:pt x="7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11"/>
            <p:cNvSpPr/>
            <p:nvPr/>
          </p:nvSpPr>
          <p:spPr>
            <a:xfrm>
              <a:off x="4677350" y="1905125"/>
              <a:ext cx="325" cy="25"/>
            </a:xfrm>
            <a:custGeom>
              <a:rect b="b" l="l" r="r" t="t"/>
              <a:pathLst>
                <a:path extrusionOk="0" h="1" w="13">
                  <a:moveTo>
                    <a:pt x="13" y="1"/>
                  </a:moveTo>
                  <a:lnTo>
                    <a:pt x="13" y="1"/>
                  </a:lnTo>
                  <a:cubicBezTo>
                    <a:pt x="1" y="1"/>
                    <a:pt x="1"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11"/>
            <p:cNvSpPr/>
            <p:nvPr/>
          </p:nvSpPr>
          <p:spPr>
            <a:xfrm>
              <a:off x="4681525" y="1897975"/>
              <a:ext cx="325" cy="25"/>
            </a:xfrm>
            <a:custGeom>
              <a:rect b="b" l="l" r="r" t="t"/>
              <a:pathLst>
                <a:path extrusionOk="0" h="1" w="13">
                  <a:moveTo>
                    <a:pt x="1" y="1"/>
                  </a:moveTo>
                  <a:cubicBezTo>
                    <a:pt x="12" y="1"/>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11"/>
            <p:cNvSpPr/>
            <p:nvPr/>
          </p:nvSpPr>
          <p:spPr>
            <a:xfrm>
              <a:off x="4677550" y="1903500"/>
              <a:ext cx="525" cy="775"/>
            </a:xfrm>
            <a:custGeom>
              <a:rect b="b" l="l" r="r" t="t"/>
              <a:pathLst>
                <a:path extrusionOk="0" h="31" w="21">
                  <a:moveTo>
                    <a:pt x="19" y="1"/>
                  </a:moveTo>
                  <a:cubicBezTo>
                    <a:pt x="17" y="1"/>
                    <a:pt x="9" y="6"/>
                    <a:pt x="17" y="6"/>
                  </a:cubicBezTo>
                  <a:cubicBezTo>
                    <a:pt x="21" y="2"/>
                    <a:pt x="21" y="1"/>
                    <a:pt x="19" y="1"/>
                  </a:cubicBezTo>
                  <a:close/>
                  <a:moveTo>
                    <a:pt x="17" y="6"/>
                  </a:moveTo>
                  <a:lnTo>
                    <a:pt x="17" y="6"/>
                  </a:lnTo>
                  <a:cubicBezTo>
                    <a:pt x="2" y="13"/>
                    <a:pt x="1" y="30"/>
                    <a:pt x="5" y="30"/>
                  </a:cubicBezTo>
                  <a:cubicBezTo>
                    <a:pt x="8" y="30"/>
                    <a:pt x="12" y="24"/>
                    <a:pt x="17"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11"/>
            <p:cNvSpPr/>
            <p:nvPr/>
          </p:nvSpPr>
          <p:spPr>
            <a:xfrm>
              <a:off x="4680325" y="1901550"/>
              <a:ext cx="925" cy="325"/>
            </a:xfrm>
            <a:custGeom>
              <a:rect b="b" l="l" r="r" t="t"/>
              <a:pathLst>
                <a:path extrusionOk="0" h="13" w="37">
                  <a:moveTo>
                    <a:pt x="37" y="1"/>
                  </a:moveTo>
                  <a:cubicBezTo>
                    <a:pt x="25" y="1"/>
                    <a:pt x="13" y="13"/>
                    <a:pt x="1" y="13"/>
                  </a:cubicBezTo>
                  <a:cubicBezTo>
                    <a:pt x="13" y="13"/>
                    <a:pt x="37"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11"/>
            <p:cNvSpPr/>
            <p:nvPr/>
          </p:nvSpPr>
          <p:spPr>
            <a:xfrm>
              <a:off x="4677950" y="1905125"/>
              <a:ext cx="25" cy="325"/>
            </a:xfrm>
            <a:custGeom>
              <a:rect b="b" l="l" r="r" t="t"/>
              <a:pathLst>
                <a:path extrusionOk="0" h="13" w="1">
                  <a:moveTo>
                    <a:pt x="1" y="1"/>
                  </a:moveTo>
                  <a:lnTo>
                    <a:pt x="1" y="1"/>
                  </a:lnTo>
                  <a:cubicBezTo>
                    <a:pt x="1" y="12"/>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11"/>
            <p:cNvSpPr/>
            <p:nvPr/>
          </p:nvSpPr>
          <p:spPr>
            <a:xfrm>
              <a:off x="4677625" y="1904400"/>
              <a:ext cx="475" cy="750"/>
            </a:xfrm>
            <a:custGeom>
              <a:rect b="b" l="l" r="r" t="t"/>
              <a:pathLst>
                <a:path extrusionOk="0" h="30" w="19">
                  <a:moveTo>
                    <a:pt x="13" y="0"/>
                  </a:moveTo>
                  <a:lnTo>
                    <a:pt x="13" y="0"/>
                  </a:lnTo>
                  <a:cubicBezTo>
                    <a:pt x="8" y="0"/>
                    <a:pt x="1" y="16"/>
                    <a:pt x="9" y="26"/>
                  </a:cubicBezTo>
                  <a:lnTo>
                    <a:pt x="9" y="26"/>
                  </a:lnTo>
                  <a:cubicBezTo>
                    <a:pt x="8" y="27"/>
                    <a:pt x="8" y="30"/>
                    <a:pt x="14" y="30"/>
                  </a:cubicBezTo>
                  <a:cubicBezTo>
                    <a:pt x="18" y="8"/>
                    <a:pt x="16"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11"/>
            <p:cNvSpPr/>
            <p:nvPr/>
          </p:nvSpPr>
          <p:spPr>
            <a:xfrm>
              <a:off x="4676475" y="1894400"/>
              <a:ext cx="5075" cy="3750"/>
            </a:xfrm>
            <a:custGeom>
              <a:rect b="b" l="l" r="r" t="t"/>
              <a:pathLst>
                <a:path extrusionOk="0" h="150" w="203">
                  <a:moveTo>
                    <a:pt x="12" y="1"/>
                  </a:moveTo>
                  <a:cubicBezTo>
                    <a:pt x="9" y="10"/>
                    <a:pt x="8" y="17"/>
                    <a:pt x="8" y="21"/>
                  </a:cubicBezTo>
                  <a:lnTo>
                    <a:pt x="8" y="21"/>
                  </a:lnTo>
                  <a:cubicBezTo>
                    <a:pt x="5" y="22"/>
                    <a:pt x="3" y="23"/>
                    <a:pt x="0" y="25"/>
                  </a:cubicBezTo>
                  <a:cubicBezTo>
                    <a:pt x="3" y="26"/>
                    <a:pt x="6" y="27"/>
                    <a:pt x="9" y="29"/>
                  </a:cubicBezTo>
                  <a:lnTo>
                    <a:pt x="9" y="29"/>
                  </a:lnTo>
                  <a:cubicBezTo>
                    <a:pt x="10" y="30"/>
                    <a:pt x="11" y="31"/>
                    <a:pt x="13" y="31"/>
                  </a:cubicBezTo>
                  <a:lnTo>
                    <a:pt x="13" y="31"/>
                  </a:lnTo>
                  <a:cubicBezTo>
                    <a:pt x="58" y="61"/>
                    <a:pt x="33" y="150"/>
                    <a:pt x="145" y="150"/>
                  </a:cubicBezTo>
                  <a:cubicBezTo>
                    <a:pt x="161" y="150"/>
                    <a:pt x="180" y="148"/>
                    <a:pt x="203" y="144"/>
                  </a:cubicBezTo>
                  <a:cubicBezTo>
                    <a:pt x="184" y="135"/>
                    <a:pt x="173" y="125"/>
                    <a:pt x="169" y="105"/>
                  </a:cubicBezTo>
                  <a:lnTo>
                    <a:pt x="169" y="105"/>
                  </a:lnTo>
                  <a:cubicBezTo>
                    <a:pt x="170" y="102"/>
                    <a:pt x="170" y="95"/>
                    <a:pt x="167" y="84"/>
                  </a:cubicBezTo>
                  <a:lnTo>
                    <a:pt x="167" y="84"/>
                  </a:lnTo>
                  <a:cubicBezTo>
                    <a:pt x="167" y="84"/>
                    <a:pt x="167" y="84"/>
                    <a:pt x="167" y="84"/>
                  </a:cubicBezTo>
                  <a:cubicBezTo>
                    <a:pt x="167" y="84"/>
                    <a:pt x="167" y="84"/>
                    <a:pt x="167" y="84"/>
                  </a:cubicBezTo>
                  <a:lnTo>
                    <a:pt x="167" y="84"/>
                  </a:lnTo>
                  <a:cubicBezTo>
                    <a:pt x="161" y="87"/>
                    <a:pt x="159" y="92"/>
                    <a:pt x="158" y="96"/>
                  </a:cubicBezTo>
                  <a:lnTo>
                    <a:pt x="158" y="96"/>
                  </a:lnTo>
                  <a:cubicBezTo>
                    <a:pt x="143" y="115"/>
                    <a:pt x="128" y="124"/>
                    <a:pt x="108" y="124"/>
                  </a:cubicBezTo>
                  <a:cubicBezTo>
                    <a:pt x="101" y="124"/>
                    <a:pt x="92" y="123"/>
                    <a:pt x="83" y="120"/>
                  </a:cubicBezTo>
                  <a:cubicBezTo>
                    <a:pt x="83" y="84"/>
                    <a:pt x="95" y="72"/>
                    <a:pt x="131" y="72"/>
                  </a:cubicBezTo>
                  <a:cubicBezTo>
                    <a:pt x="95" y="49"/>
                    <a:pt x="60" y="25"/>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11"/>
            <p:cNvSpPr/>
            <p:nvPr/>
          </p:nvSpPr>
          <p:spPr>
            <a:xfrm>
              <a:off x="4680625" y="1897975"/>
              <a:ext cx="2125" cy="2125"/>
            </a:xfrm>
            <a:custGeom>
              <a:rect b="b" l="l" r="r" t="t"/>
              <a:pathLst>
                <a:path extrusionOk="0" h="85" w="85">
                  <a:moveTo>
                    <a:pt x="37" y="1"/>
                  </a:moveTo>
                  <a:cubicBezTo>
                    <a:pt x="37" y="25"/>
                    <a:pt x="25" y="48"/>
                    <a:pt x="13" y="72"/>
                  </a:cubicBezTo>
                  <a:cubicBezTo>
                    <a:pt x="8" y="67"/>
                    <a:pt x="5" y="64"/>
                    <a:pt x="3" y="64"/>
                  </a:cubicBezTo>
                  <a:cubicBezTo>
                    <a:pt x="1" y="64"/>
                    <a:pt x="1" y="70"/>
                    <a:pt x="1" y="84"/>
                  </a:cubicBezTo>
                  <a:cubicBezTo>
                    <a:pt x="72" y="72"/>
                    <a:pt x="84" y="48"/>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11"/>
            <p:cNvSpPr/>
            <p:nvPr/>
          </p:nvSpPr>
          <p:spPr>
            <a:xfrm>
              <a:off x="4678250" y="1899775"/>
              <a:ext cx="2400" cy="2700"/>
            </a:xfrm>
            <a:custGeom>
              <a:rect b="b" l="l" r="r" t="t"/>
              <a:pathLst>
                <a:path extrusionOk="0" h="108" w="96">
                  <a:moveTo>
                    <a:pt x="62" y="50"/>
                  </a:moveTo>
                  <a:cubicBezTo>
                    <a:pt x="66" y="56"/>
                    <a:pt x="69" y="64"/>
                    <a:pt x="72" y="72"/>
                  </a:cubicBezTo>
                  <a:cubicBezTo>
                    <a:pt x="55" y="60"/>
                    <a:pt x="57" y="52"/>
                    <a:pt x="62" y="50"/>
                  </a:cubicBezTo>
                  <a:close/>
                  <a:moveTo>
                    <a:pt x="73" y="57"/>
                  </a:moveTo>
                  <a:lnTo>
                    <a:pt x="73" y="57"/>
                  </a:lnTo>
                  <a:cubicBezTo>
                    <a:pt x="74" y="60"/>
                    <a:pt x="74" y="65"/>
                    <a:pt x="72" y="72"/>
                  </a:cubicBezTo>
                  <a:cubicBezTo>
                    <a:pt x="72" y="67"/>
                    <a:pt x="73" y="62"/>
                    <a:pt x="73" y="57"/>
                  </a:cubicBezTo>
                  <a:close/>
                  <a:moveTo>
                    <a:pt x="1" y="0"/>
                  </a:moveTo>
                  <a:cubicBezTo>
                    <a:pt x="1" y="24"/>
                    <a:pt x="1" y="48"/>
                    <a:pt x="12" y="72"/>
                  </a:cubicBezTo>
                  <a:cubicBezTo>
                    <a:pt x="16" y="64"/>
                    <a:pt x="24" y="60"/>
                    <a:pt x="32" y="60"/>
                  </a:cubicBezTo>
                  <a:cubicBezTo>
                    <a:pt x="48" y="60"/>
                    <a:pt x="64" y="76"/>
                    <a:pt x="48" y="107"/>
                  </a:cubicBezTo>
                  <a:cubicBezTo>
                    <a:pt x="96" y="72"/>
                    <a:pt x="84" y="95"/>
                    <a:pt x="72" y="72"/>
                  </a:cubicBezTo>
                  <a:lnTo>
                    <a:pt x="72" y="72"/>
                  </a:lnTo>
                  <a:cubicBezTo>
                    <a:pt x="72" y="72"/>
                    <a:pt x="73" y="72"/>
                    <a:pt x="76" y="72"/>
                  </a:cubicBezTo>
                  <a:cubicBezTo>
                    <a:pt x="82" y="72"/>
                    <a:pt x="96" y="66"/>
                    <a:pt x="96" y="12"/>
                  </a:cubicBezTo>
                  <a:lnTo>
                    <a:pt x="96" y="12"/>
                  </a:lnTo>
                  <a:cubicBezTo>
                    <a:pt x="86" y="22"/>
                    <a:pt x="77" y="38"/>
                    <a:pt x="73" y="57"/>
                  </a:cubicBezTo>
                  <a:lnTo>
                    <a:pt x="73" y="57"/>
                  </a:lnTo>
                  <a:cubicBezTo>
                    <a:pt x="72" y="51"/>
                    <a:pt x="68" y="49"/>
                    <a:pt x="65" y="49"/>
                  </a:cubicBezTo>
                  <a:cubicBezTo>
                    <a:pt x="64" y="49"/>
                    <a:pt x="63" y="49"/>
                    <a:pt x="62" y="50"/>
                  </a:cubicBezTo>
                  <a:lnTo>
                    <a:pt x="62" y="50"/>
                  </a:lnTo>
                  <a:cubicBezTo>
                    <a:pt x="49" y="26"/>
                    <a:pt x="28" y="9"/>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11"/>
            <p:cNvSpPr/>
            <p:nvPr/>
          </p:nvSpPr>
          <p:spPr>
            <a:xfrm>
              <a:off x="4671175" y="1904175"/>
              <a:ext cx="2925" cy="1575"/>
            </a:xfrm>
            <a:custGeom>
              <a:rect b="b" l="l" r="r" t="t"/>
              <a:pathLst>
                <a:path extrusionOk="0" h="63" w="117">
                  <a:moveTo>
                    <a:pt x="26" y="38"/>
                  </a:moveTo>
                  <a:cubicBezTo>
                    <a:pt x="28" y="38"/>
                    <a:pt x="31" y="38"/>
                    <a:pt x="34" y="39"/>
                  </a:cubicBezTo>
                  <a:cubicBezTo>
                    <a:pt x="29" y="39"/>
                    <a:pt x="27" y="38"/>
                    <a:pt x="26" y="38"/>
                  </a:cubicBezTo>
                  <a:close/>
                  <a:moveTo>
                    <a:pt x="34" y="33"/>
                  </a:moveTo>
                  <a:lnTo>
                    <a:pt x="34" y="33"/>
                  </a:lnTo>
                  <a:cubicBezTo>
                    <a:pt x="36" y="33"/>
                    <a:pt x="37" y="35"/>
                    <a:pt x="34" y="39"/>
                  </a:cubicBezTo>
                  <a:cubicBezTo>
                    <a:pt x="34" y="37"/>
                    <a:pt x="34" y="35"/>
                    <a:pt x="34" y="33"/>
                  </a:cubicBezTo>
                  <a:close/>
                  <a:moveTo>
                    <a:pt x="52" y="0"/>
                  </a:moveTo>
                  <a:cubicBezTo>
                    <a:pt x="41" y="0"/>
                    <a:pt x="34" y="11"/>
                    <a:pt x="34" y="33"/>
                  </a:cubicBezTo>
                  <a:lnTo>
                    <a:pt x="34" y="33"/>
                  </a:lnTo>
                  <a:cubicBezTo>
                    <a:pt x="34" y="33"/>
                    <a:pt x="34" y="33"/>
                    <a:pt x="34" y="33"/>
                  </a:cubicBezTo>
                  <a:cubicBezTo>
                    <a:pt x="30" y="33"/>
                    <a:pt x="23" y="36"/>
                    <a:pt x="26" y="38"/>
                  </a:cubicBezTo>
                  <a:lnTo>
                    <a:pt x="26" y="38"/>
                  </a:lnTo>
                  <a:cubicBezTo>
                    <a:pt x="13" y="36"/>
                    <a:pt x="7" y="35"/>
                    <a:pt x="6" y="35"/>
                  </a:cubicBezTo>
                  <a:lnTo>
                    <a:pt x="6" y="35"/>
                  </a:lnTo>
                  <a:cubicBezTo>
                    <a:pt x="0" y="35"/>
                    <a:pt x="103" y="51"/>
                    <a:pt x="116" y="61"/>
                  </a:cubicBezTo>
                  <a:lnTo>
                    <a:pt x="116" y="61"/>
                  </a:lnTo>
                  <a:cubicBezTo>
                    <a:pt x="89" y="21"/>
                    <a:pt x="66" y="0"/>
                    <a:pt x="52" y="0"/>
                  </a:cubicBezTo>
                  <a:close/>
                  <a:moveTo>
                    <a:pt x="116" y="61"/>
                  </a:moveTo>
                  <a:cubicBezTo>
                    <a:pt x="116" y="61"/>
                    <a:pt x="116" y="62"/>
                    <a:pt x="117" y="62"/>
                  </a:cubicBezTo>
                  <a:cubicBezTo>
                    <a:pt x="117" y="62"/>
                    <a:pt x="116" y="61"/>
                    <a:pt x="116" y="6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11"/>
            <p:cNvSpPr/>
            <p:nvPr/>
          </p:nvSpPr>
          <p:spPr>
            <a:xfrm>
              <a:off x="4675275" y="1902150"/>
              <a:ext cx="625" cy="1225"/>
            </a:xfrm>
            <a:custGeom>
              <a:rect b="b" l="l" r="r" t="t"/>
              <a:pathLst>
                <a:path extrusionOk="0" h="49" w="25">
                  <a:moveTo>
                    <a:pt x="0" y="0"/>
                  </a:moveTo>
                  <a:lnTo>
                    <a:pt x="0" y="0"/>
                  </a:lnTo>
                  <a:cubicBezTo>
                    <a:pt x="5" y="5"/>
                    <a:pt x="9" y="12"/>
                    <a:pt x="12" y="19"/>
                  </a:cubicBezTo>
                  <a:lnTo>
                    <a:pt x="12" y="19"/>
                  </a:lnTo>
                  <a:cubicBezTo>
                    <a:pt x="12" y="15"/>
                    <a:pt x="12" y="12"/>
                    <a:pt x="0" y="0"/>
                  </a:cubicBezTo>
                  <a:close/>
                  <a:moveTo>
                    <a:pt x="12" y="19"/>
                  </a:moveTo>
                  <a:cubicBezTo>
                    <a:pt x="12" y="24"/>
                    <a:pt x="12" y="29"/>
                    <a:pt x="24" y="48"/>
                  </a:cubicBezTo>
                  <a:cubicBezTo>
                    <a:pt x="24" y="48"/>
                    <a:pt x="19" y="33"/>
                    <a:pt x="12" y="1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11"/>
            <p:cNvSpPr/>
            <p:nvPr/>
          </p:nvSpPr>
          <p:spPr>
            <a:xfrm>
              <a:off x="4682125" y="1897600"/>
              <a:ext cx="700" cy="200"/>
            </a:xfrm>
            <a:custGeom>
              <a:rect b="b" l="l" r="r" t="t"/>
              <a:pathLst>
                <a:path extrusionOk="0" h="8" w="28">
                  <a:moveTo>
                    <a:pt x="19" y="0"/>
                  </a:moveTo>
                  <a:cubicBezTo>
                    <a:pt x="16" y="0"/>
                    <a:pt x="10" y="1"/>
                    <a:pt x="0" y="4"/>
                  </a:cubicBezTo>
                  <a:cubicBezTo>
                    <a:pt x="0" y="6"/>
                    <a:pt x="2" y="7"/>
                    <a:pt x="5" y="7"/>
                  </a:cubicBezTo>
                  <a:cubicBezTo>
                    <a:pt x="13" y="7"/>
                    <a:pt x="27"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11"/>
            <p:cNvSpPr/>
            <p:nvPr/>
          </p:nvSpPr>
          <p:spPr>
            <a:xfrm>
              <a:off x="4682425" y="1895600"/>
              <a:ext cx="1200" cy="25"/>
            </a:xfrm>
            <a:custGeom>
              <a:rect b="b" l="l" r="r" t="t"/>
              <a:pathLst>
                <a:path extrusionOk="0" h="1" w="48">
                  <a:moveTo>
                    <a:pt x="0" y="1"/>
                  </a:moveTo>
                  <a:cubicBezTo>
                    <a:pt x="48" y="1"/>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11"/>
            <p:cNvSpPr/>
            <p:nvPr/>
          </p:nvSpPr>
          <p:spPr>
            <a:xfrm>
              <a:off x="4643725" y="1835475"/>
              <a:ext cx="325" cy="325"/>
            </a:xfrm>
            <a:custGeom>
              <a:rect b="b" l="l" r="r" t="t"/>
              <a:pathLst>
                <a:path extrusionOk="0" h="13" w="13">
                  <a:moveTo>
                    <a:pt x="0" y="0"/>
                  </a:moveTo>
                  <a:lnTo>
                    <a:pt x="12" y="12"/>
                  </a:lnTo>
                  <a:cubicBezTo>
                    <a:pt x="12" y="1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11"/>
            <p:cNvSpPr/>
            <p:nvPr/>
          </p:nvSpPr>
          <p:spPr>
            <a:xfrm>
              <a:off x="4660975" y="1859875"/>
              <a:ext cx="1525" cy="1525"/>
            </a:xfrm>
            <a:custGeom>
              <a:rect b="b" l="l" r="r" t="t"/>
              <a:pathLst>
                <a:path extrusionOk="0" h="61" w="61">
                  <a:moveTo>
                    <a:pt x="25" y="1"/>
                  </a:moveTo>
                  <a:lnTo>
                    <a:pt x="25" y="1"/>
                  </a:lnTo>
                  <a:cubicBezTo>
                    <a:pt x="1" y="37"/>
                    <a:pt x="25" y="37"/>
                    <a:pt x="37" y="60"/>
                  </a:cubicBezTo>
                  <a:cubicBezTo>
                    <a:pt x="61" y="25"/>
                    <a:pt x="49" y="13"/>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11"/>
            <p:cNvSpPr/>
            <p:nvPr/>
          </p:nvSpPr>
          <p:spPr>
            <a:xfrm>
              <a:off x="4637075" y="1850950"/>
              <a:ext cx="2450" cy="150"/>
            </a:xfrm>
            <a:custGeom>
              <a:rect b="b" l="l" r="r" t="t"/>
              <a:pathLst>
                <a:path extrusionOk="0" h="6" w="98">
                  <a:moveTo>
                    <a:pt x="40" y="1"/>
                  </a:moveTo>
                  <a:cubicBezTo>
                    <a:pt x="1" y="1"/>
                    <a:pt x="77" y="6"/>
                    <a:pt x="90" y="6"/>
                  </a:cubicBezTo>
                  <a:cubicBezTo>
                    <a:pt x="97" y="6"/>
                    <a:pt x="88" y="5"/>
                    <a:pt x="4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11"/>
            <p:cNvSpPr/>
            <p:nvPr/>
          </p:nvSpPr>
          <p:spPr>
            <a:xfrm>
              <a:off x="4632125" y="1851250"/>
              <a:ext cx="25" cy="925"/>
            </a:xfrm>
            <a:custGeom>
              <a:rect b="b" l="l" r="r" t="t"/>
              <a:pathLst>
                <a:path extrusionOk="0" h="37" w="1">
                  <a:moveTo>
                    <a:pt x="0" y="36"/>
                  </a:moveTo>
                  <a:cubicBezTo>
                    <a:pt x="0" y="24"/>
                    <a:pt x="0" y="12"/>
                    <a:pt x="0" y="1"/>
                  </a:cubicBezTo>
                  <a:cubicBezTo>
                    <a:pt x="0" y="1"/>
                    <a:pt x="0" y="36"/>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11"/>
            <p:cNvSpPr/>
            <p:nvPr/>
          </p:nvSpPr>
          <p:spPr>
            <a:xfrm>
              <a:off x="4646100" y="1826850"/>
              <a:ext cx="1225" cy="150"/>
            </a:xfrm>
            <a:custGeom>
              <a:rect b="b" l="l" r="r" t="t"/>
              <a:pathLst>
                <a:path extrusionOk="0" h="6" w="49">
                  <a:moveTo>
                    <a:pt x="1" y="0"/>
                  </a:moveTo>
                  <a:cubicBezTo>
                    <a:pt x="5" y="4"/>
                    <a:pt x="9" y="5"/>
                    <a:pt x="13" y="5"/>
                  </a:cubicBezTo>
                  <a:cubicBezTo>
                    <a:pt x="22" y="5"/>
                    <a:pt x="32"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11"/>
            <p:cNvSpPr/>
            <p:nvPr/>
          </p:nvSpPr>
          <p:spPr>
            <a:xfrm>
              <a:off x="4676550" y="1876550"/>
              <a:ext cx="525" cy="1575"/>
            </a:xfrm>
            <a:custGeom>
              <a:rect b="b" l="l" r="r" t="t"/>
              <a:pathLst>
                <a:path extrusionOk="0" h="63" w="21">
                  <a:moveTo>
                    <a:pt x="21" y="1"/>
                  </a:moveTo>
                  <a:cubicBezTo>
                    <a:pt x="11" y="31"/>
                    <a:pt x="0" y="62"/>
                    <a:pt x="13" y="62"/>
                  </a:cubicBezTo>
                  <a:cubicBezTo>
                    <a:pt x="15" y="62"/>
                    <a:pt x="18" y="62"/>
                    <a:pt x="21" y="60"/>
                  </a:cubicBezTo>
                  <a:cubicBezTo>
                    <a:pt x="21" y="36"/>
                    <a:pt x="21" y="12"/>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11"/>
            <p:cNvSpPr/>
            <p:nvPr/>
          </p:nvSpPr>
          <p:spPr>
            <a:xfrm>
              <a:off x="4682425" y="1887575"/>
              <a:ext cx="275" cy="150"/>
            </a:xfrm>
            <a:custGeom>
              <a:rect b="b" l="l" r="r" t="t"/>
              <a:pathLst>
                <a:path extrusionOk="0" h="6" w="11">
                  <a:moveTo>
                    <a:pt x="0" y="0"/>
                  </a:moveTo>
                  <a:cubicBezTo>
                    <a:pt x="4" y="4"/>
                    <a:pt x="7" y="5"/>
                    <a:pt x="8" y="5"/>
                  </a:cubicBezTo>
                  <a:cubicBezTo>
                    <a:pt x="11" y="5"/>
                    <a:pt x="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1" name="Google Shape;5491;p11"/>
            <p:cNvSpPr/>
            <p:nvPr/>
          </p:nvSpPr>
          <p:spPr>
            <a:xfrm>
              <a:off x="4669625" y="1876550"/>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2" name="Google Shape;5492;p11"/>
            <p:cNvSpPr/>
            <p:nvPr/>
          </p:nvSpPr>
          <p:spPr>
            <a:xfrm>
              <a:off x="4682725" y="1888150"/>
              <a:ext cx="325" cy="325"/>
            </a:xfrm>
            <a:custGeom>
              <a:rect b="b" l="l" r="r" t="t"/>
              <a:pathLst>
                <a:path extrusionOk="0" h="13" w="13">
                  <a:moveTo>
                    <a:pt x="0" y="1"/>
                  </a:moveTo>
                  <a:cubicBezTo>
                    <a:pt x="0" y="1"/>
                    <a:pt x="0" y="13"/>
                    <a:pt x="0" y="13"/>
                  </a:cubicBezTo>
                  <a:cubicBezTo>
                    <a:pt x="0" y="13"/>
                    <a:pt x="12"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11"/>
            <p:cNvSpPr/>
            <p:nvPr/>
          </p:nvSpPr>
          <p:spPr>
            <a:xfrm>
              <a:off x="4682425" y="1886075"/>
              <a:ext cx="25" cy="1525"/>
            </a:xfrm>
            <a:custGeom>
              <a:rect b="b" l="l" r="r" t="t"/>
              <a:pathLst>
                <a:path extrusionOk="0" h="61" w="1">
                  <a:moveTo>
                    <a:pt x="0" y="60"/>
                  </a:moveTo>
                  <a:cubicBezTo>
                    <a:pt x="0" y="60"/>
                    <a:pt x="0" y="1"/>
                    <a:pt x="0" y="60"/>
                  </a:cubicBezTo>
                  <a:cubicBezTo>
                    <a:pt x="0" y="60"/>
                    <a:pt x="0" y="60"/>
                    <a:pt x="0"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11"/>
            <p:cNvSpPr/>
            <p:nvPr/>
          </p:nvSpPr>
          <p:spPr>
            <a:xfrm>
              <a:off x="4633900" y="1815225"/>
              <a:ext cx="625" cy="25"/>
            </a:xfrm>
            <a:custGeom>
              <a:rect b="b" l="l" r="r" t="t"/>
              <a:pathLst>
                <a:path extrusionOk="0" h="1" w="25">
                  <a:moveTo>
                    <a:pt x="24" y="1"/>
                  </a:moveTo>
                  <a:cubicBezTo>
                    <a:pt x="24" y="1"/>
                    <a:pt x="24" y="1"/>
                    <a:pt x="24" y="1"/>
                  </a:cubicBezTo>
                  <a:cubicBezTo>
                    <a:pt x="1" y="1"/>
                    <a:pt x="12"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11"/>
            <p:cNvSpPr/>
            <p:nvPr/>
          </p:nvSpPr>
          <p:spPr>
            <a:xfrm>
              <a:off x="4649675" y="1863750"/>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11"/>
            <p:cNvSpPr/>
            <p:nvPr/>
          </p:nvSpPr>
          <p:spPr>
            <a:xfrm>
              <a:off x="4648200" y="1861375"/>
              <a:ext cx="2700" cy="2400"/>
            </a:xfrm>
            <a:custGeom>
              <a:rect b="b" l="l" r="r" t="t"/>
              <a:pathLst>
                <a:path extrusionOk="0" h="96" w="108">
                  <a:moveTo>
                    <a:pt x="107" y="0"/>
                  </a:moveTo>
                  <a:lnTo>
                    <a:pt x="107" y="0"/>
                  </a:lnTo>
                  <a:cubicBezTo>
                    <a:pt x="71" y="24"/>
                    <a:pt x="36" y="60"/>
                    <a:pt x="0" y="84"/>
                  </a:cubicBezTo>
                  <a:cubicBezTo>
                    <a:pt x="60" y="60"/>
                    <a:pt x="83" y="96"/>
                    <a:pt x="10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11"/>
            <p:cNvSpPr/>
            <p:nvPr/>
          </p:nvSpPr>
          <p:spPr>
            <a:xfrm>
              <a:off x="4591050" y="1799750"/>
              <a:ext cx="92275" cy="94975"/>
            </a:xfrm>
            <a:custGeom>
              <a:rect b="b" l="l" r="r" t="t"/>
              <a:pathLst>
                <a:path extrusionOk="0" h="3799" w="3691">
                  <a:moveTo>
                    <a:pt x="71" y="37"/>
                  </a:moveTo>
                  <a:cubicBezTo>
                    <a:pt x="71" y="38"/>
                    <a:pt x="71" y="39"/>
                    <a:pt x="71" y="39"/>
                  </a:cubicBezTo>
                  <a:lnTo>
                    <a:pt x="71" y="39"/>
                  </a:lnTo>
                  <a:cubicBezTo>
                    <a:pt x="71" y="39"/>
                    <a:pt x="71" y="38"/>
                    <a:pt x="71" y="37"/>
                  </a:cubicBezTo>
                  <a:close/>
                  <a:moveTo>
                    <a:pt x="1191" y="179"/>
                  </a:moveTo>
                  <a:cubicBezTo>
                    <a:pt x="1191" y="181"/>
                    <a:pt x="1191" y="183"/>
                    <a:pt x="1192" y="184"/>
                  </a:cubicBezTo>
                  <a:lnTo>
                    <a:pt x="1192" y="184"/>
                  </a:lnTo>
                  <a:cubicBezTo>
                    <a:pt x="1192" y="183"/>
                    <a:pt x="1191" y="181"/>
                    <a:pt x="1191" y="179"/>
                  </a:cubicBezTo>
                  <a:close/>
                  <a:moveTo>
                    <a:pt x="1023" y="184"/>
                  </a:moveTo>
                  <a:lnTo>
                    <a:pt x="1023" y="184"/>
                  </a:lnTo>
                  <a:cubicBezTo>
                    <a:pt x="1022" y="184"/>
                    <a:pt x="1029" y="186"/>
                    <a:pt x="1040" y="190"/>
                  </a:cubicBezTo>
                  <a:lnTo>
                    <a:pt x="1040" y="190"/>
                  </a:lnTo>
                  <a:cubicBezTo>
                    <a:pt x="1043" y="190"/>
                    <a:pt x="1045" y="191"/>
                    <a:pt x="1048" y="191"/>
                  </a:cubicBezTo>
                  <a:cubicBezTo>
                    <a:pt x="1031" y="186"/>
                    <a:pt x="1024" y="184"/>
                    <a:pt x="1023" y="184"/>
                  </a:cubicBezTo>
                  <a:close/>
                  <a:moveTo>
                    <a:pt x="1112" y="225"/>
                  </a:moveTo>
                  <a:cubicBezTo>
                    <a:pt x="1115" y="225"/>
                    <a:pt x="1119" y="229"/>
                    <a:pt x="1119" y="239"/>
                  </a:cubicBezTo>
                  <a:cubicBezTo>
                    <a:pt x="1119" y="233"/>
                    <a:pt x="1116" y="230"/>
                    <a:pt x="1115" y="230"/>
                  </a:cubicBezTo>
                  <a:lnTo>
                    <a:pt x="1115" y="230"/>
                  </a:lnTo>
                  <a:cubicBezTo>
                    <a:pt x="1113" y="230"/>
                    <a:pt x="1113" y="233"/>
                    <a:pt x="1119" y="239"/>
                  </a:cubicBezTo>
                  <a:cubicBezTo>
                    <a:pt x="1105" y="232"/>
                    <a:pt x="1108" y="225"/>
                    <a:pt x="1112" y="225"/>
                  </a:cubicBezTo>
                  <a:close/>
                  <a:moveTo>
                    <a:pt x="1107" y="239"/>
                  </a:moveTo>
                  <a:cubicBezTo>
                    <a:pt x="1123" y="239"/>
                    <a:pt x="1118" y="249"/>
                    <a:pt x="1113" y="249"/>
                  </a:cubicBezTo>
                  <a:cubicBezTo>
                    <a:pt x="1110" y="249"/>
                    <a:pt x="1107" y="247"/>
                    <a:pt x="1107" y="239"/>
                  </a:cubicBezTo>
                  <a:close/>
                  <a:moveTo>
                    <a:pt x="1105" y="249"/>
                  </a:moveTo>
                  <a:cubicBezTo>
                    <a:pt x="1110" y="249"/>
                    <a:pt x="1118" y="254"/>
                    <a:pt x="1112" y="259"/>
                  </a:cubicBezTo>
                  <a:lnTo>
                    <a:pt x="1112" y="259"/>
                  </a:lnTo>
                  <a:cubicBezTo>
                    <a:pt x="1112" y="258"/>
                    <a:pt x="1111" y="257"/>
                    <a:pt x="1110" y="257"/>
                  </a:cubicBezTo>
                  <a:lnTo>
                    <a:pt x="1110" y="257"/>
                  </a:lnTo>
                  <a:cubicBezTo>
                    <a:pt x="1109" y="257"/>
                    <a:pt x="1107" y="259"/>
                    <a:pt x="1107" y="263"/>
                  </a:cubicBezTo>
                  <a:cubicBezTo>
                    <a:pt x="1097" y="253"/>
                    <a:pt x="1100" y="249"/>
                    <a:pt x="1105" y="249"/>
                  </a:cubicBezTo>
                  <a:close/>
                  <a:moveTo>
                    <a:pt x="1112" y="259"/>
                  </a:moveTo>
                  <a:cubicBezTo>
                    <a:pt x="1113" y="261"/>
                    <a:pt x="1112" y="263"/>
                    <a:pt x="1107" y="263"/>
                  </a:cubicBezTo>
                  <a:cubicBezTo>
                    <a:pt x="1110" y="261"/>
                    <a:pt x="1111" y="260"/>
                    <a:pt x="1112" y="259"/>
                  </a:cubicBezTo>
                  <a:close/>
                  <a:moveTo>
                    <a:pt x="1280" y="289"/>
                  </a:moveTo>
                  <a:lnTo>
                    <a:pt x="1280" y="289"/>
                  </a:lnTo>
                  <a:cubicBezTo>
                    <a:pt x="1288" y="289"/>
                    <a:pt x="1287" y="335"/>
                    <a:pt x="1267" y="335"/>
                  </a:cubicBezTo>
                  <a:cubicBezTo>
                    <a:pt x="1265" y="335"/>
                    <a:pt x="1264" y="335"/>
                    <a:pt x="1262" y="334"/>
                  </a:cubicBezTo>
                  <a:cubicBezTo>
                    <a:pt x="1262" y="330"/>
                    <a:pt x="1263" y="327"/>
                    <a:pt x="1264" y="325"/>
                  </a:cubicBezTo>
                  <a:lnTo>
                    <a:pt x="1264" y="325"/>
                  </a:lnTo>
                  <a:cubicBezTo>
                    <a:pt x="1263" y="328"/>
                    <a:pt x="1263" y="331"/>
                    <a:pt x="1262" y="334"/>
                  </a:cubicBezTo>
                  <a:cubicBezTo>
                    <a:pt x="1278" y="334"/>
                    <a:pt x="1273" y="324"/>
                    <a:pt x="1267" y="324"/>
                  </a:cubicBezTo>
                  <a:cubicBezTo>
                    <a:pt x="1266" y="324"/>
                    <a:pt x="1265" y="324"/>
                    <a:pt x="1264" y="325"/>
                  </a:cubicBezTo>
                  <a:lnTo>
                    <a:pt x="1264" y="325"/>
                  </a:lnTo>
                  <a:cubicBezTo>
                    <a:pt x="1271" y="298"/>
                    <a:pt x="1276" y="289"/>
                    <a:pt x="1280" y="289"/>
                  </a:cubicBezTo>
                  <a:close/>
                  <a:moveTo>
                    <a:pt x="1705" y="353"/>
                  </a:moveTo>
                  <a:lnTo>
                    <a:pt x="1705" y="353"/>
                  </a:lnTo>
                  <a:cubicBezTo>
                    <a:pt x="1704" y="353"/>
                    <a:pt x="1703" y="354"/>
                    <a:pt x="1703" y="358"/>
                  </a:cubicBezTo>
                  <a:cubicBezTo>
                    <a:pt x="1711" y="358"/>
                    <a:pt x="1708" y="353"/>
                    <a:pt x="1705" y="353"/>
                  </a:cubicBezTo>
                  <a:close/>
                  <a:moveTo>
                    <a:pt x="1703" y="350"/>
                  </a:moveTo>
                  <a:cubicBezTo>
                    <a:pt x="1708" y="350"/>
                    <a:pt x="1722" y="360"/>
                    <a:pt x="1714" y="360"/>
                  </a:cubicBezTo>
                  <a:cubicBezTo>
                    <a:pt x="1711" y="360"/>
                    <a:pt x="1708" y="360"/>
                    <a:pt x="1703" y="358"/>
                  </a:cubicBezTo>
                  <a:cubicBezTo>
                    <a:pt x="1699" y="352"/>
                    <a:pt x="1700" y="350"/>
                    <a:pt x="1703" y="350"/>
                  </a:cubicBezTo>
                  <a:close/>
                  <a:moveTo>
                    <a:pt x="1751" y="618"/>
                  </a:moveTo>
                  <a:cubicBezTo>
                    <a:pt x="1744" y="621"/>
                    <a:pt x="1738" y="626"/>
                    <a:pt x="1740" y="626"/>
                  </a:cubicBezTo>
                  <a:cubicBezTo>
                    <a:pt x="1740" y="626"/>
                    <a:pt x="1744" y="624"/>
                    <a:pt x="1751" y="618"/>
                  </a:cubicBezTo>
                  <a:close/>
                  <a:moveTo>
                    <a:pt x="1808" y="698"/>
                  </a:moveTo>
                  <a:cubicBezTo>
                    <a:pt x="1789" y="698"/>
                    <a:pt x="1793" y="712"/>
                    <a:pt x="1799" y="712"/>
                  </a:cubicBezTo>
                  <a:cubicBezTo>
                    <a:pt x="1802" y="712"/>
                    <a:pt x="1806" y="709"/>
                    <a:pt x="1808" y="698"/>
                  </a:cubicBezTo>
                  <a:close/>
                  <a:moveTo>
                    <a:pt x="2229" y="712"/>
                  </a:moveTo>
                  <a:lnTo>
                    <a:pt x="2229" y="712"/>
                  </a:lnTo>
                  <a:cubicBezTo>
                    <a:pt x="2232" y="713"/>
                    <a:pt x="2235" y="714"/>
                    <a:pt x="2238" y="715"/>
                  </a:cubicBezTo>
                  <a:cubicBezTo>
                    <a:pt x="2234" y="715"/>
                    <a:pt x="2231" y="714"/>
                    <a:pt x="2229" y="712"/>
                  </a:cubicBezTo>
                  <a:close/>
                  <a:moveTo>
                    <a:pt x="2238" y="620"/>
                  </a:moveTo>
                  <a:cubicBezTo>
                    <a:pt x="2262" y="632"/>
                    <a:pt x="2274" y="632"/>
                    <a:pt x="2286" y="632"/>
                  </a:cubicBezTo>
                  <a:cubicBezTo>
                    <a:pt x="2310" y="632"/>
                    <a:pt x="2238" y="703"/>
                    <a:pt x="2238" y="715"/>
                  </a:cubicBezTo>
                  <a:cubicBezTo>
                    <a:pt x="2234" y="703"/>
                    <a:pt x="2230" y="699"/>
                    <a:pt x="2228" y="699"/>
                  </a:cubicBezTo>
                  <a:lnTo>
                    <a:pt x="2228" y="699"/>
                  </a:lnTo>
                  <a:cubicBezTo>
                    <a:pt x="2224" y="699"/>
                    <a:pt x="2223" y="708"/>
                    <a:pt x="2229" y="712"/>
                  </a:cubicBezTo>
                  <a:lnTo>
                    <a:pt x="2229" y="712"/>
                  </a:lnTo>
                  <a:cubicBezTo>
                    <a:pt x="2189" y="696"/>
                    <a:pt x="2261" y="642"/>
                    <a:pt x="2238" y="620"/>
                  </a:cubicBezTo>
                  <a:close/>
                  <a:moveTo>
                    <a:pt x="2238" y="1168"/>
                  </a:moveTo>
                  <a:lnTo>
                    <a:pt x="2238" y="1168"/>
                  </a:lnTo>
                  <a:cubicBezTo>
                    <a:pt x="2244" y="1173"/>
                    <a:pt x="2250" y="1178"/>
                    <a:pt x="2255" y="1181"/>
                  </a:cubicBezTo>
                  <a:lnTo>
                    <a:pt x="2255" y="1181"/>
                  </a:lnTo>
                  <a:cubicBezTo>
                    <a:pt x="2251" y="1176"/>
                    <a:pt x="2245" y="1172"/>
                    <a:pt x="2238" y="1168"/>
                  </a:cubicBezTo>
                  <a:close/>
                  <a:moveTo>
                    <a:pt x="2535" y="1557"/>
                  </a:moveTo>
                  <a:lnTo>
                    <a:pt x="2535" y="1557"/>
                  </a:lnTo>
                  <a:cubicBezTo>
                    <a:pt x="2535" y="1559"/>
                    <a:pt x="2535" y="1560"/>
                    <a:pt x="2536" y="1560"/>
                  </a:cubicBezTo>
                  <a:cubicBezTo>
                    <a:pt x="2536" y="1559"/>
                    <a:pt x="2535" y="1558"/>
                    <a:pt x="2535" y="1557"/>
                  </a:cubicBezTo>
                  <a:close/>
                  <a:moveTo>
                    <a:pt x="1738" y="1656"/>
                  </a:moveTo>
                  <a:cubicBezTo>
                    <a:pt x="1758" y="1668"/>
                    <a:pt x="1774" y="1673"/>
                    <a:pt x="1788" y="1673"/>
                  </a:cubicBezTo>
                  <a:cubicBezTo>
                    <a:pt x="1796" y="1673"/>
                    <a:pt x="1803" y="1671"/>
                    <a:pt x="1810" y="1668"/>
                  </a:cubicBezTo>
                  <a:lnTo>
                    <a:pt x="1810" y="1668"/>
                  </a:lnTo>
                  <a:cubicBezTo>
                    <a:pt x="1810" y="1668"/>
                    <a:pt x="1810" y="1668"/>
                    <a:pt x="1810" y="1668"/>
                  </a:cubicBezTo>
                  <a:cubicBezTo>
                    <a:pt x="1786" y="1668"/>
                    <a:pt x="1762" y="1668"/>
                    <a:pt x="1738" y="1656"/>
                  </a:cubicBezTo>
                  <a:close/>
                  <a:moveTo>
                    <a:pt x="2310" y="1703"/>
                  </a:moveTo>
                  <a:cubicBezTo>
                    <a:pt x="2322" y="1703"/>
                    <a:pt x="2322" y="1715"/>
                    <a:pt x="2322" y="1727"/>
                  </a:cubicBezTo>
                  <a:cubicBezTo>
                    <a:pt x="2310" y="1715"/>
                    <a:pt x="2310" y="1715"/>
                    <a:pt x="2310" y="1703"/>
                  </a:cubicBezTo>
                  <a:close/>
                  <a:moveTo>
                    <a:pt x="1621" y="1845"/>
                  </a:moveTo>
                  <a:cubicBezTo>
                    <a:pt x="1620" y="1845"/>
                    <a:pt x="1619" y="1845"/>
                    <a:pt x="1619" y="1846"/>
                  </a:cubicBezTo>
                  <a:cubicBezTo>
                    <a:pt x="1624" y="1848"/>
                    <a:pt x="1628" y="1849"/>
                    <a:pt x="1632" y="1850"/>
                  </a:cubicBezTo>
                  <a:lnTo>
                    <a:pt x="1632" y="1850"/>
                  </a:lnTo>
                  <a:cubicBezTo>
                    <a:pt x="1627" y="1847"/>
                    <a:pt x="1623" y="1845"/>
                    <a:pt x="1621" y="1845"/>
                  </a:cubicBezTo>
                  <a:close/>
                  <a:moveTo>
                    <a:pt x="2274" y="1870"/>
                  </a:moveTo>
                  <a:lnTo>
                    <a:pt x="2274" y="1870"/>
                  </a:lnTo>
                  <a:cubicBezTo>
                    <a:pt x="2274" y="1870"/>
                    <a:pt x="2274" y="1870"/>
                    <a:pt x="2274" y="1870"/>
                  </a:cubicBezTo>
                  <a:cubicBezTo>
                    <a:pt x="2274" y="1870"/>
                    <a:pt x="2274" y="1870"/>
                    <a:pt x="2274" y="1870"/>
                  </a:cubicBezTo>
                  <a:close/>
                  <a:moveTo>
                    <a:pt x="2027" y="1993"/>
                  </a:moveTo>
                  <a:cubicBezTo>
                    <a:pt x="2055" y="1999"/>
                    <a:pt x="2101" y="2001"/>
                    <a:pt x="2167" y="2001"/>
                  </a:cubicBezTo>
                  <a:cubicBezTo>
                    <a:pt x="2053" y="2029"/>
                    <a:pt x="2018" y="2038"/>
                    <a:pt x="2014" y="2038"/>
                  </a:cubicBezTo>
                  <a:cubicBezTo>
                    <a:pt x="2006" y="2038"/>
                    <a:pt x="2089" y="2012"/>
                    <a:pt x="2011" y="2012"/>
                  </a:cubicBezTo>
                  <a:cubicBezTo>
                    <a:pt x="2002" y="2012"/>
                    <a:pt x="1990" y="2012"/>
                    <a:pt x="1976" y="2013"/>
                  </a:cubicBezTo>
                  <a:cubicBezTo>
                    <a:pt x="2000" y="2003"/>
                    <a:pt x="2017" y="1997"/>
                    <a:pt x="2027" y="1993"/>
                  </a:cubicBezTo>
                  <a:close/>
                  <a:moveTo>
                    <a:pt x="1822" y="2096"/>
                  </a:moveTo>
                  <a:cubicBezTo>
                    <a:pt x="1834" y="2108"/>
                    <a:pt x="1845" y="2108"/>
                    <a:pt x="1845" y="2120"/>
                  </a:cubicBezTo>
                  <a:cubicBezTo>
                    <a:pt x="1839" y="2123"/>
                    <a:pt x="1834" y="2125"/>
                    <a:pt x="1831" y="2125"/>
                  </a:cubicBezTo>
                  <a:cubicBezTo>
                    <a:pt x="1822" y="2125"/>
                    <a:pt x="1822" y="2114"/>
                    <a:pt x="1822" y="2096"/>
                  </a:cubicBezTo>
                  <a:close/>
                  <a:moveTo>
                    <a:pt x="3045" y="2671"/>
                  </a:moveTo>
                  <a:cubicBezTo>
                    <a:pt x="3062" y="2686"/>
                    <a:pt x="3077" y="2699"/>
                    <a:pt x="3088" y="2709"/>
                  </a:cubicBezTo>
                  <a:lnTo>
                    <a:pt x="3088" y="2709"/>
                  </a:lnTo>
                  <a:cubicBezTo>
                    <a:pt x="3087" y="2695"/>
                    <a:pt x="3073" y="2683"/>
                    <a:pt x="3045" y="2671"/>
                  </a:cubicBezTo>
                  <a:close/>
                  <a:moveTo>
                    <a:pt x="2866" y="2992"/>
                  </a:moveTo>
                  <a:lnTo>
                    <a:pt x="2866" y="2992"/>
                  </a:lnTo>
                  <a:cubicBezTo>
                    <a:pt x="2858" y="3003"/>
                    <a:pt x="2852" y="3014"/>
                    <a:pt x="2846" y="3025"/>
                  </a:cubicBezTo>
                  <a:cubicBezTo>
                    <a:pt x="2860" y="3013"/>
                    <a:pt x="2866" y="3002"/>
                    <a:pt x="2866" y="2992"/>
                  </a:cubicBezTo>
                  <a:close/>
                  <a:moveTo>
                    <a:pt x="3213" y="3233"/>
                  </a:moveTo>
                  <a:cubicBezTo>
                    <a:pt x="3210" y="3235"/>
                    <a:pt x="3206" y="3237"/>
                    <a:pt x="3203" y="3239"/>
                  </a:cubicBezTo>
                  <a:cubicBezTo>
                    <a:pt x="3208" y="3239"/>
                    <a:pt x="3213" y="3240"/>
                    <a:pt x="3218" y="3240"/>
                  </a:cubicBezTo>
                  <a:lnTo>
                    <a:pt x="3218" y="3240"/>
                  </a:lnTo>
                  <a:cubicBezTo>
                    <a:pt x="3217" y="3238"/>
                    <a:pt x="3215" y="3235"/>
                    <a:pt x="3213" y="3233"/>
                  </a:cubicBezTo>
                  <a:close/>
                  <a:moveTo>
                    <a:pt x="3218" y="3240"/>
                  </a:moveTo>
                  <a:lnTo>
                    <a:pt x="3218" y="3240"/>
                  </a:lnTo>
                  <a:cubicBezTo>
                    <a:pt x="3222" y="3247"/>
                    <a:pt x="3225" y="3252"/>
                    <a:pt x="3226" y="3252"/>
                  </a:cubicBezTo>
                  <a:cubicBezTo>
                    <a:pt x="3226" y="3252"/>
                    <a:pt x="3226" y="3252"/>
                    <a:pt x="3226" y="3252"/>
                  </a:cubicBezTo>
                  <a:lnTo>
                    <a:pt x="3226" y="3252"/>
                  </a:lnTo>
                  <a:cubicBezTo>
                    <a:pt x="3219" y="3271"/>
                    <a:pt x="3212" y="3276"/>
                    <a:pt x="3206" y="3276"/>
                  </a:cubicBezTo>
                  <a:cubicBezTo>
                    <a:pt x="3199" y="3276"/>
                    <a:pt x="3192" y="3269"/>
                    <a:pt x="3185" y="3269"/>
                  </a:cubicBezTo>
                  <a:cubicBezTo>
                    <a:pt x="3180" y="3269"/>
                    <a:pt x="3174" y="3273"/>
                    <a:pt x="3167" y="3287"/>
                  </a:cubicBezTo>
                  <a:cubicBezTo>
                    <a:pt x="3174" y="3283"/>
                    <a:pt x="3182" y="3282"/>
                    <a:pt x="3190" y="3282"/>
                  </a:cubicBezTo>
                  <a:cubicBezTo>
                    <a:pt x="3211" y="3282"/>
                    <a:pt x="3234" y="3290"/>
                    <a:pt x="3250" y="3299"/>
                  </a:cubicBezTo>
                  <a:cubicBezTo>
                    <a:pt x="3261" y="3267"/>
                    <a:pt x="3253" y="3245"/>
                    <a:pt x="3218" y="3240"/>
                  </a:cubicBezTo>
                  <a:close/>
                  <a:moveTo>
                    <a:pt x="3369" y="3346"/>
                  </a:moveTo>
                  <a:cubicBezTo>
                    <a:pt x="3368" y="3348"/>
                    <a:pt x="3368" y="3351"/>
                    <a:pt x="3367" y="3357"/>
                  </a:cubicBezTo>
                  <a:lnTo>
                    <a:pt x="3367" y="3357"/>
                  </a:lnTo>
                  <a:cubicBezTo>
                    <a:pt x="3368" y="3353"/>
                    <a:pt x="3369" y="3350"/>
                    <a:pt x="3369" y="3346"/>
                  </a:cubicBezTo>
                  <a:close/>
                  <a:moveTo>
                    <a:pt x="3407" y="3346"/>
                  </a:moveTo>
                  <a:lnTo>
                    <a:pt x="3407" y="3346"/>
                  </a:lnTo>
                  <a:cubicBezTo>
                    <a:pt x="3407" y="3346"/>
                    <a:pt x="3406" y="3346"/>
                    <a:pt x="3405" y="3346"/>
                  </a:cubicBezTo>
                  <a:cubicBezTo>
                    <a:pt x="3402" y="3355"/>
                    <a:pt x="3401" y="3362"/>
                    <a:pt x="3400" y="3370"/>
                  </a:cubicBezTo>
                  <a:lnTo>
                    <a:pt x="3400" y="3370"/>
                  </a:lnTo>
                  <a:cubicBezTo>
                    <a:pt x="3408" y="3357"/>
                    <a:pt x="3412" y="3346"/>
                    <a:pt x="3407" y="3346"/>
                  </a:cubicBezTo>
                  <a:close/>
                  <a:moveTo>
                    <a:pt x="3553" y="3492"/>
                  </a:moveTo>
                  <a:lnTo>
                    <a:pt x="3553" y="3492"/>
                  </a:lnTo>
                  <a:cubicBezTo>
                    <a:pt x="3553" y="3492"/>
                    <a:pt x="3553" y="3492"/>
                    <a:pt x="3553" y="3493"/>
                  </a:cubicBezTo>
                  <a:lnTo>
                    <a:pt x="3553" y="3493"/>
                  </a:lnTo>
                  <a:cubicBezTo>
                    <a:pt x="3553" y="3493"/>
                    <a:pt x="3553" y="3492"/>
                    <a:pt x="3553" y="3492"/>
                  </a:cubicBezTo>
                  <a:close/>
                  <a:moveTo>
                    <a:pt x="3536" y="3620"/>
                  </a:moveTo>
                  <a:cubicBezTo>
                    <a:pt x="3540" y="3624"/>
                    <a:pt x="3543" y="3629"/>
                    <a:pt x="3544" y="3633"/>
                  </a:cubicBezTo>
                  <a:lnTo>
                    <a:pt x="3544" y="3633"/>
                  </a:lnTo>
                  <a:cubicBezTo>
                    <a:pt x="3546" y="3627"/>
                    <a:pt x="3544" y="3623"/>
                    <a:pt x="3536" y="3620"/>
                  </a:cubicBezTo>
                  <a:close/>
                  <a:moveTo>
                    <a:pt x="3544" y="3633"/>
                  </a:moveTo>
                  <a:lnTo>
                    <a:pt x="3544" y="3633"/>
                  </a:lnTo>
                  <a:cubicBezTo>
                    <a:pt x="3542" y="3638"/>
                    <a:pt x="3537" y="3645"/>
                    <a:pt x="3531" y="3652"/>
                  </a:cubicBezTo>
                  <a:lnTo>
                    <a:pt x="3531" y="3652"/>
                  </a:lnTo>
                  <a:cubicBezTo>
                    <a:pt x="3541" y="3646"/>
                    <a:pt x="3545" y="3639"/>
                    <a:pt x="3544" y="3633"/>
                  </a:cubicBezTo>
                  <a:close/>
                  <a:moveTo>
                    <a:pt x="0" y="1"/>
                  </a:moveTo>
                  <a:cubicBezTo>
                    <a:pt x="24" y="60"/>
                    <a:pt x="24" y="144"/>
                    <a:pt x="48" y="203"/>
                  </a:cubicBezTo>
                  <a:cubicBezTo>
                    <a:pt x="36" y="203"/>
                    <a:pt x="36" y="191"/>
                    <a:pt x="24" y="191"/>
                  </a:cubicBezTo>
                  <a:lnTo>
                    <a:pt x="24" y="191"/>
                  </a:lnTo>
                  <a:cubicBezTo>
                    <a:pt x="34" y="191"/>
                    <a:pt x="163" y="379"/>
                    <a:pt x="239" y="379"/>
                  </a:cubicBezTo>
                  <a:cubicBezTo>
                    <a:pt x="253" y="379"/>
                    <a:pt x="265" y="373"/>
                    <a:pt x="274" y="358"/>
                  </a:cubicBezTo>
                  <a:cubicBezTo>
                    <a:pt x="274" y="370"/>
                    <a:pt x="274" y="382"/>
                    <a:pt x="274" y="394"/>
                  </a:cubicBezTo>
                  <a:cubicBezTo>
                    <a:pt x="279" y="377"/>
                    <a:pt x="294" y="371"/>
                    <a:pt x="314" y="371"/>
                  </a:cubicBezTo>
                  <a:cubicBezTo>
                    <a:pt x="381" y="371"/>
                    <a:pt x="508" y="444"/>
                    <a:pt x="536" y="453"/>
                  </a:cubicBezTo>
                  <a:cubicBezTo>
                    <a:pt x="536" y="438"/>
                    <a:pt x="531" y="413"/>
                    <a:pt x="540" y="413"/>
                  </a:cubicBezTo>
                  <a:cubicBezTo>
                    <a:pt x="545" y="413"/>
                    <a:pt x="555" y="420"/>
                    <a:pt x="572" y="441"/>
                  </a:cubicBezTo>
                  <a:cubicBezTo>
                    <a:pt x="595" y="394"/>
                    <a:pt x="512" y="429"/>
                    <a:pt x="536" y="370"/>
                  </a:cubicBezTo>
                  <a:lnTo>
                    <a:pt x="536" y="370"/>
                  </a:lnTo>
                  <a:cubicBezTo>
                    <a:pt x="560" y="453"/>
                    <a:pt x="691" y="382"/>
                    <a:pt x="691" y="489"/>
                  </a:cubicBezTo>
                  <a:cubicBezTo>
                    <a:pt x="702" y="489"/>
                    <a:pt x="738" y="441"/>
                    <a:pt x="738" y="441"/>
                  </a:cubicBezTo>
                  <a:cubicBezTo>
                    <a:pt x="774" y="477"/>
                    <a:pt x="774" y="501"/>
                    <a:pt x="738" y="501"/>
                  </a:cubicBezTo>
                  <a:cubicBezTo>
                    <a:pt x="755" y="509"/>
                    <a:pt x="778" y="518"/>
                    <a:pt x="798" y="518"/>
                  </a:cubicBezTo>
                  <a:cubicBezTo>
                    <a:pt x="807" y="518"/>
                    <a:pt x="815" y="516"/>
                    <a:pt x="822" y="513"/>
                  </a:cubicBezTo>
                  <a:cubicBezTo>
                    <a:pt x="822" y="513"/>
                    <a:pt x="810" y="501"/>
                    <a:pt x="798" y="489"/>
                  </a:cubicBezTo>
                  <a:cubicBezTo>
                    <a:pt x="866" y="482"/>
                    <a:pt x="971" y="475"/>
                    <a:pt x="1065" y="475"/>
                  </a:cubicBezTo>
                  <a:cubicBezTo>
                    <a:pt x="1134" y="475"/>
                    <a:pt x="1198" y="479"/>
                    <a:pt x="1238" y="489"/>
                  </a:cubicBezTo>
                  <a:cubicBezTo>
                    <a:pt x="1250" y="513"/>
                    <a:pt x="1238" y="537"/>
                    <a:pt x="1238" y="560"/>
                  </a:cubicBezTo>
                  <a:cubicBezTo>
                    <a:pt x="1286" y="548"/>
                    <a:pt x="1322" y="525"/>
                    <a:pt x="1334" y="477"/>
                  </a:cubicBezTo>
                  <a:cubicBezTo>
                    <a:pt x="1334" y="489"/>
                    <a:pt x="1345" y="501"/>
                    <a:pt x="1345" y="513"/>
                  </a:cubicBezTo>
                  <a:cubicBezTo>
                    <a:pt x="1357" y="489"/>
                    <a:pt x="1381" y="477"/>
                    <a:pt x="1405" y="477"/>
                  </a:cubicBezTo>
                  <a:cubicBezTo>
                    <a:pt x="1286" y="537"/>
                    <a:pt x="1500" y="584"/>
                    <a:pt x="1500" y="620"/>
                  </a:cubicBezTo>
                  <a:cubicBezTo>
                    <a:pt x="1548" y="560"/>
                    <a:pt x="1429" y="537"/>
                    <a:pt x="1500" y="501"/>
                  </a:cubicBezTo>
                  <a:cubicBezTo>
                    <a:pt x="1506" y="497"/>
                    <a:pt x="1511" y="496"/>
                    <a:pt x="1516" y="496"/>
                  </a:cubicBezTo>
                  <a:cubicBezTo>
                    <a:pt x="1564" y="496"/>
                    <a:pt x="1585" y="632"/>
                    <a:pt x="1595" y="632"/>
                  </a:cubicBezTo>
                  <a:cubicBezTo>
                    <a:pt x="1605" y="650"/>
                    <a:pt x="1622" y="658"/>
                    <a:pt x="1641" y="658"/>
                  </a:cubicBezTo>
                  <a:cubicBezTo>
                    <a:pt x="1673" y="658"/>
                    <a:pt x="1707" y="637"/>
                    <a:pt x="1715" y="608"/>
                  </a:cubicBezTo>
                  <a:lnTo>
                    <a:pt x="1655" y="608"/>
                  </a:lnTo>
                  <a:cubicBezTo>
                    <a:pt x="1704" y="600"/>
                    <a:pt x="1725" y="586"/>
                    <a:pt x="1745" y="586"/>
                  </a:cubicBezTo>
                  <a:cubicBezTo>
                    <a:pt x="1754" y="586"/>
                    <a:pt x="1763" y="589"/>
                    <a:pt x="1774" y="596"/>
                  </a:cubicBezTo>
                  <a:cubicBezTo>
                    <a:pt x="1764" y="606"/>
                    <a:pt x="1756" y="613"/>
                    <a:pt x="1751" y="618"/>
                  </a:cubicBezTo>
                  <a:lnTo>
                    <a:pt x="1751" y="618"/>
                  </a:lnTo>
                  <a:cubicBezTo>
                    <a:pt x="1754" y="617"/>
                    <a:pt x="1756" y="616"/>
                    <a:pt x="1759" y="616"/>
                  </a:cubicBezTo>
                  <a:cubicBezTo>
                    <a:pt x="1765" y="616"/>
                    <a:pt x="1771" y="620"/>
                    <a:pt x="1774" y="632"/>
                  </a:cubicBezTo>
                  <a:cubicBezTo>
                    <a:pt x="1765" y="654"/>
                    <a:pt x="1753" y="660"/>
                    <a:pt x="1739" y="660"/>
                  </a:cubicBezTo>
                  <a:cubicBezTo>
                    <a:pt x="1726" y="660"/>
                    <a:pt x="1711" y="655"/>
                    <a:pt x="1698" y="655"/>
                  </a:cubicBezTo>
                  <a:cubicBezTo>
                    <a:pt x="1687" y="655"/>
                    <a:pt x="1676" y="658"/>
                    <a:pt x="1667" y="667"/>
                  </a:cubicBezTo>
                  <a:cubicBezTo>
                    <a:pt x="1670" y="676"/>
                    <a:pt x="1675" y="678"/>
                    <a:pt x="1681" y="678"/>
                  </a:cubicBezTo>
                  <a:cubicBezTo>
                    <a:pt x="1691" y="678"/>
                    <a:pt x="1704" y="670"/>
                    <a:pt x="1710" y="670"/>
                  </a:cubicBezTo>
                  <a:cubicBezTo>
                    <a:pt x="1716" y="670"/>
                    <a:pt x="1716" y="677"/>
                    <a:pt x="1703" y="703"/>
                  </a:cubicBezTo>
                  <a:cubicBezTo>
                    <a:pt x="1717" y="682"/>
                    <a:pt x="1727" y="676"/>
                    <a:pt x="1735" y="676"/>
                  </a:cubicBezTo>
                  <a:cubicBezTo>
                    <a:pt x="1749" y="676"/>
                    <a:pt x="1759" y="693"/>
                    <a:pt x="1778" y="693"/>
                  </a:cubicBezTo>
                  <a:cubicBezTo>
                    <a:pt x="1787" y="693"/>
                    <a:pt x="1797" y="690"/>
                    <a:pt x="1810" y="679"/>
                  </a:cubicBezTo>
                  <a:lnTo>
                    <a:pt x="1810" y="679"/>
                  </a:lnTo>
                  <a:cubicBezTo>
                    <a:pt x="1810" y="687"/>
                    <a:pt x="1809" y="693"/>
                    <a:pt x="1808" y="698"/>
                  </a:cubicBezTo>
                  <a:lnTo>
                    <a:pt x="1808" y="698"/>
                  </a:lnTo>
                  <a:cubicBezTo>
                    <a:pt x="1808" y="698"/>
                    <a:pt x="1808" y="698"/>
                    <a:pt x="1808" y="698"/>
                  </a:cubicBezTo>
                  <a:cubicBezTo>
                    <a:pt x="1814" y="698"/>
                    <a:pt x="1822" y="700"/>
                    <a:pt x="1834" y="703"/>
                  </a:cubicBezTo>
                  <a:cubicBezTo>
                    <a:pt x="1822" y="715"/>
                    <a:pt x="1798" y="727"/>
                    <a:pt x="1786" y="751"/>
                  </a:cubicBezTo>
                  <a:cubicBezTo>
                    <a:pt x="1822" y="751"/>
                    <a:pt x="1845" y="763"/>
                    <a:pt x="1869" y="787"/>
                  </a:cubicBezTo>
                  <a:cubicBezTo>
                    <a:pt x="1845" y="763"/>
                    <a:pt x="1845" y="739"/>
                    <a:pt x="1857" y="703"/>
                  </a:cubicBezTo>
                  <a:cubicBezTo>
                    <a:pt x="1861" y="703"/>
                    <a:pt x="1864" y="702"/>
                    <a:pt x="1867" y="702"/>
                  </a:cubicBezTo>
                  <a:cubicBezTo>
                    <a:pt x="1935" y="702"/>
                    <a:pt x="1872" y="823"/>
                    <a:pt x="1941" y="834"/>
                  </a:cubicBezTo>
                  <a:cubicBezTo>
                    <a:pt x="1917" y="822"/>
                    <a:pt x="1917" y="798"/>
                    <a:pt x="1941" y="787"/>
                  </a:cubicBezTo>
                  <a:cubicBezTo>
                    <a:pt x="1965" y="814"/>
                    <a:pt x="1974" y="824"/>
                    <a:pt x="1980" y="824"/>
                  </a:cubicBezTo>
                  <a:cubicBezTo>
                    <a:pt x="1991" y="824"/>
                    <a:pt x="1988" y="787"/>
                    <a:pt x="2060" y="787"/>
                  </a:cubicBezTo>
                  <a:cubicBezTo>
                    <a:pt x="2060" y="798"/>
                    <a:pt x="2048" y="810"/>
                    <a:pt x="2048" y="822"/>
                  </a:cubicBezTo>
                  <a:cubicBezTo>
                    <a:pt x="2054" y="831"/>
                    <a:pt x="2060" y="834"/>
                    <a:pt x="2065" y="834"/>
                  </a:cubicBezTo>
                  <a:cubicBezTo>
                    <a:pt x="2082" y="834"/>
                    <a:pt x="2094" y="793"/>
                    <a:pt x="2112" y="793"/>
                  </a:cubicBezTo>
                  <a:cubicBezTo>
                    <a:pt x="2117" y="793"/>
                    <a:pt x="2124" y="798"/>
                    <a:pt x="2131" y="810"/>
                  </a:cubicBezTo>
                  <a:cubicBezTo>
                    <a:pt x="2119" y="822"/>
                    <a:pt x="2096" y="834"/>
                    <a:pt x="2084" y="846"/>
                  </a:cubicBezTo>
                  <a:cubicBezTo>
                    <a:pt x="2084" y="854"/>
                    <a:pt x="2089" y="855"/>
                    <a:pt x="2094" y="855"/>
                  </a:cubicBezTo>
                  <a:cubicBezTo>
                    <a:pt x="2097" y="855"/>
                    <a:pt x="2099" y="855"/>
                    <a:pt x="2101" y="855"/>
                  </a:cubicBezTo>
                  <a:cubicBezTo>
                    <a:pt x="2107" y="855"/>
                    <a:pt x="2107" y="858"/>
                    <a:pt x="2084" y="882"/>
                  </a:cubicBezTo>
                  <a:cubicBezTo>
                    <a:pt x="2084" y="882"/>
                    <a:pt x="2200" y="872"/>
                    <a:pt x="2214" y="870"/>
                  </a:cubicBezTo>
                  <a:lnTo>
                    <a:pt x="2214" y="870"/>
                  </a:lnTo>
                  <a:cubicBezTo>
                    <a:pt x="2191" y="882"/>
                    <a:pt x="2191" y="894"/>
                    <a:pt x="2215" y="906"/>
                  </a:cubicBezTo>
                  <a:cubicBezTo>
                    <a:pt x="2197" y="917"/>
                    <a:pt x="2187" y="921"/>
                    <a:pt x="2182" y="921"/>
                  </a:cubicBezTo>
                  <a:cubicBezTo>
                    <a:pt x="2172" y="921"/>
                    <a:pt x="2176" y="907"/>
                    <a:pt x="2171" y="907"/>
                  </a:cubicBezTo>
                  <a:cubicBezTo>
                    <a:pt x="2168" y="907"/>
                    <a:pt x="2160" y="912"/>
                    <a:pt x="2143" y="929"/>
                  </a:cubicBezTo>
                  <a:cubicBezTo>
                    <a:pt x="2139" y="952"/>
                    <a:pt x="2150" y="959"/>
                    <a:pt x="2167" y="959"/>
                  </a:cubicBezTo>
                  <a:cubicBezTo>
                    <a:pt x="2194" y="959"/>
                    <a:pt x="2236" y="941"/>
                    <a:pt x="2250" y="941"/>
                  </a:cubicBezTo>
                  <a:cubicBezTo>
                    <a:pt x="2238" y="965"/>
                    <a:pt x="2274" y="1013"/>
                    <a:pt x="2179" y="1013"/>
                  </a:cubicBezTo>
                  <a:cubicBezTo>
                    <a:pt x="2191" y="1013"/>
                    <a:pt x="2322" y="1013"/>
                    <a:pt x="2203" y="1048"/>
                  </a:cubicBezTo>
                  <a:cubicBezTo>
                    <a:pt x="2203" y="1048"/>
                    <a:pt x="2262" y="1084"/>
                    <a:pt x="2274" y="1084"/>
                  </a:cubicBezTo>
                  <a:cubicBezTo>
                    <a:pt x="2250" y="1096"/>
                    <a:pt x="2250" y="1120"/>
                    <a:pt x="2274" y="1132"/>
                  </a:cubicBezTo>
                  <a:cubicBezTo>
                    <a:pt x="2250" y="1132"/>
                    <a:pt x="2226" y="1144"/>
                    <a:pt x="2215" y="1144"/>
                  </a:cubicBezTo>
                  <a:cubicBezTo>
                    <a:pt x="2238" y="1144"/>
                    <a:pt x="2274" y="1156"/>
                    <a:pt x="2298" y="1168"/>
                  </a:cubicBezTo>
                  <a:cubicBezTo>
                    <a:pt x="2292" y="1179"/>
                    <a:pt x="2283" y="1185"/>
                    <a:pt x="2273" y="1185"/>
                  </a:cubicBezTo>
                  <a:cubicBezTo>
                    <a:pt x="2267" y="1185"/>
                    <a:pt x="2261" y="1184"/>
                    <a:pt x="2255" y="1181"/>
                  </a:cubicBezTo>
                  <a:lnTo>
                    <a:pt x="2255" y="1181"/>
                  </a:lnTo>
                  <a:cubicBezTo>
                    <a:pt x="2277" y="1200"/>
                    <a:pt x="2279" y="1220"/>
                    <a:pt x="2250" y="1239"/>
                  </a:cubicBezTo>
                  <a:cubicBezTo>
                    <a:pt x="2238" y="1227"/>
                    <a:pt x="2191" y="1179"/>
                    <a:pt x="2155" y="1168"/>
                  </a:cubicBezTo>
                  <a:lnTo>
                    <a:pt x="2155" y="1168"/>
                  </a:lnTo>
                  <a:cubicBezTo>
                    <a:pt x="2250" y="1215"/>
                    <a:pt x="2131" y="1251"/>
                    <a:pt x="2215" y="1299"/>
                  </a:cubicBezTo>
                  <a:cubicBezTo>
                    <a:pt x="2205" y="1303"/>
                    <a:pt x="2199" y="1306"/>
                    <a:pt x="2196" y="1306"/>
                  </a:cubicBezTo>
                  <a:cubicBezTo>
                    <a:pt x="2191" y="1306"/>
                    <a:pt x="2191" y="1301"/>
                    <a:pt x="2191" y="1287"/>
                  </a:cubicBezTo>
                  <a:cubicBezTo>
                    <a:pt x="2143" y="1287"/>
                    <a:pt x="2238" y="1358"/>
                    <a:pt x="2203" y="1382"/>
                  </a:cubicBezTo>
                  <a:cubicBezTo>
                    <a:pt x="2143" y="1406"/>
                    <a:pt x="2119" y="1406"/>
                    <a:pt x="2131" y="1513"/>
                  </a:cubicBezTo>
                  <a:cubicBezTo>
                    <a:pt x="2119" y="1501"/>
                    <a:pt x="2119" y="1501"/>
                    <a:pt x="2119" y="1489"/>
                  </a:cubicBezTo>
                  <a:cubicBezTo>
                    <a:pt x="2119" y="1501"/>
                    <a:pt x="2119" y="1513"/>
                    <a:pt x="2107" y="1525"/>
                  </a:cubicBezTo>
                  <a:cubicBezTo>
                    <a:pt x="2107" y="1525"/>
                    <a:pt x="2091" y="1442"/>
                    <a:pt x="2065" y="1442"/>
                  </a:cubicBezTo>
                  <a:cubicBezTo>
                    <a:pt x="2059" y="1442"/>
                    <a:pt x="2054" y="1445"/>
                    <a:pt x="2048" y="1453"/>
                  </a:cubicBezTo>
                  <a:cubicBezTo>
                    <a:pt x="2060" y="1477"/>
                    <a:pt x="2048" y="1501"/>
                    <a:pt x="2012" y="1501"/>
                  </a:cubicBezTo>
                  <a:cubicBezTo>
                    <a:pt x="1988" y="1489"/>
                    <a:pt x="1988" y="1465"/>
                    <a:pt x="1917" y="1465"/>
                  </a:cubicBezTo>
                  <a:cubicBezTo>
                    <a:pt x="1965" y="1465"/>
                    <a:pt x="2000" y="1489"/>
                    <a:pt x="2024" y="1537"/>
                  </a:cubicBezTo>
                  <a:cubicBezTo>
                    <a:pt x="2024" y="1528"/>
                    <a:pt x="2024" y="1505"/>
                    <a:pt x="2029" y="1505"/>
                  </a:cubicBezTo>
                  <a:cubicBezTo>
                    <a:pt x="2031" y="1505"/>
                    <a:pt x="2033" y="1507"/>
                    <a:pt x="2036" y="1513"/>
                  </a:cubicBezTo>
                  <a:cubicBezTo>
                    <a:pt x="2050" y="1534"/>
                    <a:pt x="2052" y="1539"/>
                    <a:pt x="2045" y="1539"/>
                  </a:cubicBezTo>
                  <a:cubicBezTo>
                    <a:pt x="2041" y="1539"/>
                    <a:pt x="2034" y="1537"/>
                    <a:pt x="2024" y="1537"/>
                  </a:cubicBezTo>
                  <a:cubicBezTo>
                    <a:pt x="1970" y="1546"/>
                    <a:pt x="1964" y="1568"/>
                    <a:pt x="1927" y="1568"/>
                  </a:cubicBezTo>
                  <a:cubicBezTo>
                    <a:pt x="1916" y="1568"/>
                    <a:pt x="1901" y="1566"/>
                    <a:pt x="1881" y="1560"/>
                  </a:cubicBezTo>
                  <a:cubicBezTo>
                    <a:pt x="1857" y="1592"/>
                    <a:pt x="1844" y="1650"/>
                    <a:pt x="1810" y="1668"/>
                  </a:cubicBezTo>
                  <a:lnTo>
                    <a:pt x="1810" y="1668"/>
                  </a:lnTo>
                  <a:cubicBezTo>
                    <a:pt x="1844" y="1704"/>
                    <a:pt x="1643" y="1810"/>
                    <a:pt x="1619" y="1810"/>
                  </a:cubicBezTo>
                  <a:cubicBezTo>
                    <a:pt x="1610" y="1820"/>
                    <a:pt x="1669" y="1853"/>
                    <a:pt x="1650" y="1853"/>
                  </a:cubicBezTo>
                  <a:cubicBezTo>
                    <a:pt x="1646" y="1853"/>
                    <a:pt x="1641" y="1852"/>
                    <a:pt x="1632" y="1850"/>
                  </a:cubicBezTo>
                  <a:lnTo>
                    <a:pt x="1632" y="1850"/>
                  </a:lnTo>
                  <a:cubicBezTo>
                    <a:pt x="1652" y="1862"/>
                    <a:pt x="1687" y="1894"/>
                    <a:pt x="1679" y="1894"/>
                  </a:cubicBezTo>
                  <a:cubicBezTo>
                    <a:pt x="1572" y="1930"/>
                    <a:pt x="1524" y="1965"/>
                    <a:pt x="1429" y="1965"/>
                  </a:cubicBezTo>
                  <a:cubicBezTo>
                    <a:pt x="1429" y="1976"/>
                    <a:pt x="1632" y="2064"/>
                    <a:pt x="1654" y="2064"/>
                  </a:cubicBezTo>
                  <a:cubicBezTo>
                    <a:pt x="1657" y="2064"/>
                    <a:pt x="1657" y="2063"/>
                    <a:pt x="1655" y="2061"/>
                  </a:cubicBezTo>
                  <a:cubicBezTo>
                    <a:pt x="1679" y="2037"/>
                    <a:pt x="1744" y="2031"/>
                    <a:pt x="1813" y="2031"/>
                  </a:cubicBezTo>
                  <a:cubicBezTo>
                    <a:pt x="1881" y="2031"/>
                    <a:pt x="1953" y="2037"/>
                    <a:pt x="1988" y="2037"/>
                  </a:cubicBezTo>
                  <a:cubicBezTo>
                    <a:pt x="1958" y="2063"/>
                    <a:pt x="1930" y="2070"/>
                    <a:pt x="1900" y="2070"/>
                  </a:cubicBezTo>
                  <a:cubicBezTo>
                    <a:pt x="1868" y="2070"/>
                    <a:pt x="1833" y="2062"/>
                    <a:pt x="1788" y="2062"/>
                  </a:cubicBezTo>
                  <a:cubicBezTo>
                    <a:pt x="1763" y="2062"/>
                    <a:pt x="1735" y="2064"/>
                    <a:pt x="1703" y="2072"/>
                  </a:cubicBezTo>
                  <a:cubicBezTo>
                    <a:pt x="1834" y="2084"/>
                    <a:pt x="1607" y="2084"/>
                    <a:pt x="1750" y="2096"/>
                  </a:cubicBezTo>
                  <a:cubicBezTo>
                    <a:pt x="1726" y="2108"/>
                    <a:pt x="1715" y="2108"/>
                    <a:pt x="1691" y="2120"/>
                  </a:cubicBezTo>
                  <a:cubicBezTo>
                    <a:pt x="1798" y="2203"/>
                    <a:pt x="1953" y="2144"/>
                    <a:pt x="2096" y="2191"/>
                  </a:cubicBezTo>
                  <a:cubicBezTo>
                    <a:pt x="2060" y="2215"/>
                    <a:pt x="2036" y="2239"/>
                    <a:pt x="2012" y="2275"/>
                  </a:cubicBezTo>
                  <a:cubicBezTo>
                    <a:pt x="2024" y="2227"/>
                    <a:pt x="1905" y="2227"/>
                    <a:pt x="1881" y="2215"/>
                  </a:cubicBezTo>
                  <a:lnTo>
                    <a:pt x="1881" y="2215"/>
                  </a:lnTo>
                  <a:cubicBezTo>
                    <a:pt x="1893" y="2239"/>
                    <a:pt x="1881" y="2239"/>
                    <a:pt x="1857" y="2239"/>
                  </a:cubicBezTo>
                  <a:cubicBezTo>
                    <a:pt x="1965" y="2287"/>
                    <a:pt x="1953" y="2239"/>
                    <a:pt x="2000" y="2334"/>
                  </a:cubicBezTo>
                  <a:cubicBezTo>
                    <a:pt x="2014" y="2308"/>
                    <a:pt x="2027" y="2299"/>
                    <a:pt x="2041" y="2299"/>
                  </a:cubicBezTo>
                  <a:cubicBezTo>
                    <a:pt x="2064" y="2299"/>
                    <a:pt x="2090" y="2322"/>
                    <a:pt x="2119" y="2322"/>
                  </a:cubicBezTo>
                  <a:cubicBezTo>
                    <a:pt x="2112" y="2337"/>
                    <a:pt x="2105" y="2347"/>
                    <a:pt x="2092" y="2347"/>
                  </a:cubicBezTo>
                  <a:cubicBezTo>
                    <a:pt x="2084" y="2347"/>
                    <a:pt x="2073" y="2343"/>
                    <a:pt x="2060" y="2334"/>
                  </a:cubicBezTo>
                  <a:lnTo>
                    <a:pt x="2060" y="2334"/>
                  </a:lnTo>
                  <a:cubicBezTo>
                    <a:pt x="2060" y="2353"/>
                    <a:pt x="2067" y="2360"/>
                    <a:pt x="2076" y="2360"/>
                  </a:cubicBezTo>
                  <a:cubicBezTo>
                    <a:pt x="2096" y="2360"/>
                    <a:pt x="2130" y="2334"/>
                    <a:pt x="2146" y="2334"/>
                  </a:cubicBezTo>
                  <a:cubicBezTo>
                    <a:pt x="2151" y="2334"/>
                    <a:pt x="2155" y="2337"/>
                    <a:pt x="2155" y="2346"/>
                  </a:cubicBezTo>
                  <a:cubicBezTo>
                    <a:pt x="2155" y="2346"/>
                    <a:pt x="2154" y="2346"/>
                    <a:pt x="2154" y="2346"/>
                  </a:cubicBezTo>
                  <a:lnTo>
                    <a:pt x="2154" y="2346"/>
                  </a:lnTo>
                  <a:cubicBezTo>
                    <a:pt x="2150" y="2346"/>
                    <a:pt x="2216" y="2467"/>
                    <a:pt x="2290" y="2467"/>
                  </a:cubicBezTo>
                  <a:cubicBezTo>
                    <a:pt x="2309" y="2467"/>
                    <a:pt x="2327" y="2460"/>
                    <a:pt x="2346" y="2442"/>
                  </a:cubicBezTo>
                  <a:lnTo>
                    <a:pt x="2346" y="2442"/>
                  </a:lnTo>
                  <a:cubicBezTo>
                    <a:pt x="2334" y="2465"/>
                    <a:pt x="2310" y="2489"/>
                    <a:pt x="2286" y="2513"/>
                  </a:cubicBezTo>
                  <a:cubicBezTo>
                    <a:pt x="2357" y="2465"/>
                    <a:pt x="2429" y="2418"/>
                    <a:pt x="2500" y="2382"/>
                  </a:cubicBezTo>
                  <a:lnTo>
                    <a:pt x="2500" y="2382"/>
                  </a:lnTo>
                  <a:cubicBezTo>
                    <a:pt x="2477" y="2406"/>
                    <a:pt x="2346" y="2572"/>
                    <a:pt x="2357" y="2584"/>
                  </a:cubicBezTo>
                  <a:cubicBezTo>
                    <a:pt x="2368" y="2595"/>
                    <a:pt x="2376" y="2599"/>
                    <a:pt x="2382" y="2599"/>
                  </a:cubicBezTo>
                  <a:cubicBezTo>
                    <a:pt x="2409" y="2599"/>
                    <a:pt x="2402" y="2512"/>
                    <a:pt x="2435" y="2512"/>
                  </a:cubicBezTo>
                  <a:cubicBezTo>
                    <a:pt x="2437" y="2512"/>
                    <a:pt x="2439" y="2512"/>
                    <a:pt x="2441" y="2513"/>
                  </a:cubicBezTo>
                  <a:cubicBezTo>
                    <a:pt x="2429" y="2549"/>
                    <a:pt x="2429" y="2584"/>
                    <a:pt x="2429" y="2620"/>
                  </a:cubicBezTo>
                  <a:cubicBezTo>
                    <a:pt x="2453" y="2584"/>
                    <a:pt x="2477" y="2561"/>
                    <a:pt x="2512" y="2549"/>
                  </a:cubicBezTo>
                  <a:lnTo>
                    <a:pt x="2512" y="2549"/>
                  </a:lnTo>
                  <a:cubicBezTo>
                    <a:pt x="2500" y="2584"/>
                    <a:pt x="2477" y="2608"/>
                    <a:pt x="2453" y="2632"/>
                  </a:cubicBezTo>
                  <a:cubicBezTo>
                    <a:pt x="2471" y="2623"/>
                    <a:pt x="2498" y="2613"/>
                    <a:pt x="2525" y="2598"/>
                  </a:cubicBezTo>
                  <a:lnTo>
                    <a:pt x="2525" y="2598"/>
                  </a:lnTo>
                  <a:cubicBezTo>
                    <a:pt x="2484" y="2633"/>
                    <a:pt x="2475" y="2703"/>
                    <a:pt x="2536" y="2703"/>
                  </a:cubicBezTo>
                  <a:cubicBezTo>
                    <a:pt x="2536" y="2704"/>
                    <a:pt x="2536" y="2704"/>
                    <a:pt x="2537" y="2704"/>
                  </a:cubicBezTo>
                  <a:cubicBezTo>
                    <a:pt x="2547" y="2704"/>
                    <a:pt x="2627" y="2644"/>
                    <a:pt x="2675" y="2644"/>
                  </a:cubicBezTo>
                  <a:cubicBezTo>
                    <a:pt x="2686" y="2644"/>
                    <a:pt x="2696" y="2647"/>
                    <a:pt x="2703" y="2656"/>
                  </a:cubicBezTo>
                  <a:cubicBezTo>
                    <a:pt x="2667" y="2680"/>
                    <a:pt x="2643" y="2715"/>
                    <a:pt x="2631" y="2763"/>
                  </a:cubicBezTo>
                  <a:cubicBezTo>
                    <a:pt x="2721" y="2700"/>
                    <a:pt x="2797" y="2651"/>
                    <a:pt x="2865" y="2651"/>
                  </a:cubicBezTo>
                  <a:cubicBezTo>
                    <a:pt x="2887" y="2651"/>
                    <a:pt x="2908" y="2656"/>
                    <a:pt x="2929" y="2668"/>
                  </a:cubicBezTo>
                  <a:cubicBezTo>
                    <a:pt x="2881" y="2703"/>
                    <a:pt x="2596" y="2846"/>
                    <a:pt x="2607" y="2846"/>
                  </a:cubicBezTo>
                  <a:cubicBezTo>
                    <a:pt x="2639" y="2870"/>
                    <a:pt x="2670" y="2909"/>
                    <a:pt x="2705" y="2909"/>
                  </a:cubicBezTo>
                  <a:cubicBezTo>
                    <a:pt x="2723" y="2909"/>
                    <a:pt x="2742" y="2899"/>
                    <a:pt x="2762" y="2870"/>
                  </a:cubicBezTo>
                  <a:cubicBezTo>
                    <a:pt x="2727" y="2870"/>
                    <a:pt x="2703" y="2870"/>
                    <a:pt x="2667" y="2858"/>
                  </a:cubicBezTo>
                  <a:cubicBezTo>
                    <a:pt x="2699" y="2826"/>
                    <a:pt x="2736" y="2805"/>
                    <a:pt x="2778" y="2805"/>
                  </a:cubicBezTo>
                  <a:cubicBezTo>
                    <a:pt x="2799" y="2805"/>
                    <a:pt x="2822" y="2811"/>
                    <a:pt x="2846" y="2823"/>
                  </a:cubicBezTo>
                  <a:cubicBezTo>
                    <a:pt x="2810" y="2846"/>
                    <a:pt x="2786" y="2882"/>
                    <a:pt x="2750" y="2906"/>
                  </a:cubicBezTo>
                  <a:cubicBezTo>
                    <a:pt x="2757" y="2902"/>
                    <a:pt x="2764" y="2901"/>
                    <a:pt x="2771" y="2901"/>
                  </a:cubicBezTo>
                  <a:cubicBezTo>
                    <a:pt x="2787" y="2901"/>
                    <a:pt x="2801" y="2909"/>
                    <a:pt x="2810" y="2918"/>
                  </a:cubicBezTo>
                  <a:cubicBezTo>
                    <a:pt x="2798" y="2918"/>
                    <a:pt x="2786" y="2930"/>
                    <a:pt x="2774" y="2930"/>
                  </a:cubicBezTo>
                  <a:cubicBezTo>
                    <a:pt x="2774" y="2930"/>
                    <a:pt x="2866" y="2953"/>
                    <a:pt x="2866" y="2992"/>
                  </a:cubicBezTo>
                  <a:lnTo>
                    <a:pt x="2866" y="2992"/>
                  </a:lnTo>
                  <a:cubicBezTo>
                    <a:pt x="2915" y="2918"/>
                    <a:pt x="2987" y="2840"/>
                    <a:pt x="3060" y="2799"/>
                  </a:cubicBezTo>
                  <a:lnTo>
                    <a:pt x="3060" y="2799"/>
                  </a:lnTo>
                  <a:cubicBezTo>
                    <a:pt x="3072" y="2953"/>
                    <a:pt x="2977" y="2918"/>
                    <a:pt x="2929" y="3025"/>
                  </a:cubicBezTo>
                  <a:cubicBezTo>
                    <a:pt x="2932" y="3022"/>
                    <a:pt x="2935" y="3021"/>
                    <a:pt x="2938" y="3021"/>
                  </a:cubicBezTo>
                  <a:cubicBezTo>
                    <a:pt x="2954" y="3021"/>
                    <a:pt x="2974" y="3057"/>
                    <a:pt x="2988" y="3057"/>
                  </a:cubicBezTo>
                  <a:cubicBezTo>
                    <a:pt x="2993" y="3057"/>
                    <a:pt x="2997" y="3051"/>
                    <a:pt x="3000" y="3037"/>
                  </a:cubicBezTo>
                  <a:cubicBezTo>
                    <a:pt x="3012" y="3049"/>
                    <a:pt x="3024" y="3061"/>
                    <a:pt x="3036" y="3084"/>
                  </a:cubicBezTo>
                  <a:cubicBezTo>
                    <a:pt x="3065" y="3055"/>
                    <a:pt x="3103" y="3034"/>
                    <a:pt x="3148" y="3034"/>
                  </a:cubicBezTo>
                  <a:cubicBezTo>
                    <a:pt x="3158" y="3034"/>
                    <a:pt x="3168" y="3035"/>
                    <a:pt x="3179" y="3037"/>
                  </a:cubicBezTo>
                  <a:cubicBezTo>
                    <a:pt x="3133" y="3065"/>
                    <a:pt x="3187" y="3185"/>
                    <a:pt x="3213" y="3233"/>
                  </a:cubicBezTo>
                  <a:lnTo>
                    <a:pt x="3213" y="3233"/>
                  </a:lnTo>
                  <a:cubicBezTo>
                    <a:pt x="3236" y="3220"/>
                    <a:pt x="3264" y="3214"/>
                    <a:pt x="3292" y="3214"/>
                  </a:cubicBezTo>
                  <a:cubicBezTo>
                    <a:pt x="3420" y="3214"/>
                    <a:pt x="3568" y="3326"/>
                    <a:pt x="3417" y="3430"/>
                  </a:cubicBezTo>
                  <a:cubicBezTo>
                    <a:pt x="3408" y="3411"/>
                    <a:pt x="3399" y="3393"/>
                    <a:pt x="3400" y="3370"/>
                  </a:cubicBezTo>
                  <a:lnTo>
                    <a:pt x="3400" y="3370"/>
                  </a:lnTo>
                  <a:cubicBezTo>
                    <a:pt x="3391" y="3386"/>
                    <a:pt x="3377" y="3406"/>
                    <a:pt x="3368" y="3407"/>
                  </a:cubicBezTo>
                  <a:lnTo>
                    <a:pt x="3368" y="3407"/>
                  </a:lnTo>
                  <a:cubicBezTo>
                    <a:pt x="3367" y="3386"/>
                    <a:pt x="3366" y="3367"/>
                    <a:pt x="3367" y="3357"/>
                  </a:cubicBezTo>
                  <a:lnTo>
                    <a:pt x="3367" y="3357"/>
                  </a:lnTo>
                  <a:cubicBezTo>
                    <a:pt x="3358" y="3394"/>
                    <a:pt x="3361" y="3407"/>
                    <a:pt x="3367" y="3407"/>
                  </a:cubicBezTo>
                  <a:cubicBezTo>
                    <a:pt x="3368" y="3407"/>
                    <a:pt x="3368" y="3407"/>
                    <a:pt x="3368" y="3407"/>
                  </a:cubicBezTo>
                  <a:lnTo>
                    <a:pt x="3368" y="3407"/>
                  </a:lnTo>
                  <a:cubicBezTo>
                    <a:pt x="3374" y="3474"/>
                    <a:pt x="3394" y="3573"/>
                    <a:pt x="3430" y="3573"/>
                  </a:cubicBezTo>
                  <a:cubicBezTo>
                    <a:pt x="3437" y="3573"/>
                    <a:pt x="3445" y="3569"/>
                    <a:pt x="3453" y="3561"/>
                  </a:cubicBezTo>
                  <a:cubicBezTo>
                    <a:pt x="3458" y="3561"/>
                    <a:pt x="3486" y="3552"/>
                    <a:pt x="3514" y="3552"/>
                  </a:cubicBezTo>
                  <a:cubicBezTo>
                    <a:pt x="3553" y="3552"/>
                    <a:pt x="3593" y="3568"/>
                    <a:pt x="3572" y="3644"/>
                  </a:cubicBezTo>
                  <a:cubicBezTo>
                    <a:pt x="3561" y="3644"/>
                    <a:pt x="3549" y="3655"/>
                    <a:pt x="3528" y="3656"/>
                  </a:cubicBezTo>
                  <a:lnTo>
                    <a:pt x="3528" y="3656"/>
                  </a:lnTo>
                  <a:cubicBezTo>
                    <a:pt x="3529" y="3655"/>
                    <a:pt x="3530" y="3653"/>
                    <a:pt x="3531" y="3652"/>
                  </a:cubicBezTo>
                  <a:lnTo>
                    <a:pt x="3531" y="3652"/>
                  </a:lnTo>
                  <a:cubicBezTo>
                    <a:pt x="3529" y="3653"/>
                    <a:pt x="3527" y="3655"/>
                    <a:pt x="3524" y="3656"/>
                  </a:cubicBezTo>
                  <a:cubicBezTo>
                    <a:pt x="3526" y="3656"/>
                    <a:pt x="3527" y="3656"/>
                    <a:pt x="3528" y="3656"/>
                  </a:cubicBezTo>
                  <a:lnTo>
                    <a:pt x="3528" y="3656"/>
                  </a:lnTo>
                  <a:cubicBezTo>
                    <a:pt x="3516" y="3673"/>
                    <a:pt x="3505" y="3691"/>
                    <a:pt x="3536" y="3704"/>
                  </a:cubicBezTo>
                  <a:cubicBezTo>
                    <a:pt x="3536" y="3704"/>
                    <a:pt x="3548" y="3702"/>
                    <a:pt x="3564" y="3702"/>
                  </a:cubicBezTo>
                  <a:cubicBezTo>
                    <a:pt x="3603" y="3702"/>
                    <a:pt x="3669" y="3714"/>
                    <a:pt x="3643" y="3799"/>
                  </a:cubicBezTo>
                  <a:cubicBezTo>
                    <a:pt x="3655" y="3787"/>
                    <a:pt x="3679" y="3775"/>
                    <a:pt x="3691" y="3751"/>
                  </a:cubicBezTo>
                  <a:lnTo>
                    <a:pt x="3691" y="3751"/>
                  </a:lnTo>
                  <a:cubicBezTo>
                    <a:pt x="3685" y="3753"/>
                    <a:pt x="3681" y="3754"/>
                    <a:pt x="3677" y="3754"/>
                  </a:cubicBezTo>
                  <a:cubicBezTo>
                    <a:pt x="3637" y="3754"/>
                    <a:pt x="3670" y="3670"/>
                    <a:pt x="3642" y="3670"/>
                  </a:cubicBezTo>
                  <a:cubicBezTo>
                    <a:pt x="3639" y="3670"/>
                    <a:pt x="3634" y="3671"/>
                    <a:pt x="3628" y="3675"/>
                  </a:cubicBezTo>
                  <a:lnTo>
                    <a:pt x="3628" y="3675"/>
                  </a:lnTo>
                  <a:cubicBezTo>
                    <a:pt x="3655" y="3658"/>
                    <a:pt x="3670" y="3648"/>
                    <a:pt x="3669" y="3648"/>
                  </a:cubicBezTo>
                  <a:lnTo>
                    <a:pt x="3669" y="3648"/>
                  </a:lnTo>
                  <a:cubicBezTo>
                    <a:pt x="3668" y="3648"/>
                    <a:pt x="3653" y="3658"/>
                    <a:pt x="3620" y="3680"/>
                  </a:cubicBezTo>
                  <a:cubicBezTo>
                    <a:pt x="3655" y="3644"/>
                    <a:pt x="3679" y="3608"/>
                    <a:pt x="3691" y="3573"/>
                  </a:cubicBezTo>
                  <a:cubicBezTo>
                    <a:pt x="3655" y="3573"/>
                    <a:pt x="3667" y="3561"/>
                    <a:pt x="3643" y="3537"/>
                  </a:cubicBezTo>
                  <a:cubicBezTo>
                    <a:pt x="3565" y="3532"/>
                    <a:pt x="3547" y="3513"/>
                    <a:pt x="3553" y="3493"/>
                  </a:cubicBezTo>
                  <a:lnTo>
                    <a:pt x="3553" y="3493"/>
                  </a:lnTo>
                  <a:cubicBezTo>
                    <a:pt x="3553" y="3493"/>
                    <a:pt x="3553" y="3493"/>
                    <a:pt x="3553" y="3493"/>
                  </a:cubicBezTo>
                  <a:cubicBezTo>
                    <a:pt x="3552" y="3493"/>
                    <a:pt x="3551" y="3492"/>
                    <a:pt x="3548" y="3489"/>
                  </a:cubicBezTo>
                  <a:cubicBezTo>
                    <a:pt x="3548" y="3487"/>
                    <a:pt x="3549" y="3486"/>
                    <a:pt x="3549" y="3486"/>
                  </a:cubicBezTo>
                  <a:cubicBezTo>
                    <a:pt x="3551" y="3486"/>
                    <a:pt x="3553" y="3490"/>
                    <a:pt x="3553" y="3492"/>
                  </a:cubicBezTo>
                  <a:lnTo>
                    <a:pt x="3553" y="3492"/>
                  </a:lnTo>
                  <a:cubicBezTo>
                    <a:pt x="3563" y="3462"/>
                    <a:pt x="3620" y="3430"/>
                    <a:pt x="3620" y="3430"/>
                  </a:cubicBezTo>
                  <a:cubicBezTo>
                    <a:pt x="3620" y="3323"/>
                    <a:pt x="3429" y="3073"/>
                    <a:pt x="3369" y="3025"/>
                  </a:cubicBezTo>
                  <a:lnTo>
                    <a:pt x="3369" y="3025"/>
                  </a:lnTo>
                  <a:cubicBezTo>
                    <a:pt x="3393" y="3037"/>
                    <a:pt x="3429" y="3049"/>
                    <a:pt x="3441" y="3073"/>
                  </a:cubicBezTo>
                  <a:cubicBezTo>
                    <a:pt x="3441" y="3049"/>
                    <a:pt x="3274" y="2799"/>
                    <a:pt x="3262" y="2775"/>
                  </a:cubicBezTo>
                  <a:cubicBezTo>
                    <a:pt x="3191" y="2727"/>
                    <a:pt x="3203" y="2763"/>
                    <a:pt x="3108" y="2727"/>
                  </a:cubicBezTo>
                  <a:cubicBezTo>
                    <a:pt x="3106" y="2726"/>
                    <a:pt x="3099" y="2719"/>
                    <a:pt x="3088" y="2709"/>
                  </a:cubicBezTo>
                  <a:lnTo>
                    <a:pt x="3088" y="2709"/>
                  </a:lnTo>
                  <a:cubicBezTo>
                    <a:pt x="3088" y="2718"/>
                    <a:pt x="3083" y="2728"/>
                    <a:pt x="3072" y="2739"/>
                  </a:cubicBezTo>
                  <a:cubicBezTo>
                    <a:pt x="3036" y="2727"/>
                    <a:pt x="3012" y="2692"/>
                    <a:pt x="3000" y="2656"/>
                  </a:cubicBezTo>
                  <a:lnTo>
                    <a:pt x="3000" y="2656"/>
                  </a:lnTo>
                  <a:cubicBezTo>
                    <a:pt x="3018" y="2661"/>
                    <a:pt x="3033" y="2666"/>
                    <a:pt x="3045" y="2671"/>
                  </a:cubicBezTo>
                  <a:lnTo>
                    <a:pt x="3045" y="2671"/>
                  </a:lnTo>
                  <a:cubicBezTo>
                    <a:pt x="2976" y="2609"/>
                    <a:pt x="2872" y="2519"/>
                    <a:pt x="2862" y="2519"/>
                  </a:cubicBezTo>
                  <a:lnTo>
                    <a:pt x="2862" y="2519"/>
                  </a:lnTo>
                  <a:cubicBezTo>
                    <a:pt x="2858" y="2519"/>
                    <a:pt x="2869" y="2534"/>
                    <a:pt x="2905" y="2572"/>
                  </a:cubicBezTo>
                  <a:cubicBezTo>
                    <a:pt x="2858" y="2549"/>
                    <a:pt x="2834" y="2501"/>
                    <a:pt x="2834" y="2465"/>
                  </a:cubicBezTo>
                  <a:cubicBezTo>
                    <a:pt x="2834" y="2485"/>
                    <a:pt x="2830" y="2494"/>
                    <a:pt x="2821" y="2494"/>
                  </a:cubicBezTo>
                  <a:cubicBezTo>
                    <a:pt x="2813" y="2494"/>
                    <a:pt x="2802" y="2488"/>
                    <a:pt x="2786" y="2477"/>
                  </a:cubicBezTo>
                  <a:cubicBezTo>
                    <a:pt x="2798" y="2465"/>
                    <a:pt x="2798" y="2453"/>
                    <a:pt x="2810" y="2442"/>
                  </a:cubicBezTo>
                  <a:cubicBezTo>
                    <a:pt x="2807" y="2440"/>
                    <a:pt x="2803" y="2439"/>
                    <a:pt x="2800" y="2439"/>
                  </a:cubicBezTo>
                  <a:cubicBezTo>
                    <a:pt x="2779" y="2439"/>
                    <a:pt x="2759" y="2467"/>
                    <a:pt x="2738" y="2477"/>
                  </a:cubicBezTo>
                  <a:cubicBezTo>
                    <a:pt x="2763" y="2437"/>
                    <a:pt x="2711" y="2402"/>
                    <a:pt x="2660" y="2402"/>
                  </a:cubicBezTo>
                  <a:cubicBezTo>
                    <a:pt x="2635" y="2402"/>
                    <a:pt x="2611" y="2410"/>
                    <a:pt x="2596" y="2430"/>
                  </a:cubicBezTo>
                  <a:cubicBezTo>
                    <a:pt x="2596" y="2418"/>
                    <a:pt x="2572" y="2382"/>
                    <a:pt x="2584" y="2346"/>
                  </a:cubicBezTo>
                  <a:lnTo>
                    <a:pt x="2584" y="2346"/>
                  </a:lnTo>
                  <a:cubicBezTo>
                    <a:pt x="2560" y="2358"/>
                    <a:pt x="2536" y="2370"/>
                    <a:pt x="2512" y="2370"/>
                  </a:cubicBezTo>
                  <a:cubicBezTo>
                    <a:pt x="2512" y="2334"/>
                    <a:pt x="2524" y="2311"/>
                    <a:pt x="2560" y="2299"/>
                  </a:cubicBezTo>
                  <a:cubicBezTo>
                    <a:pt x="2512" y="2299"/>
                    <a:pt x="2477" y="2299"/>
                    <a:pt x="2429" y="2311"/>
                  </a:cubicBezTo>
                  <a:cubicBezTo>
                    <a:pt x="2441" y="2299"/>
                    <a:pt x="2441" y="2287"/>
                    <a:pt x="2453" y="2287"/>
                  </a:cubicBezTo>
                  <a:cubicBezTo>
                    <a:pt x="2419" y="2264"/>
                    <a:pt x="2215" y="2082"/>
                    <a:pt x="2193" y="2082"/>
                  </a:cubicBezTo>
                  <a:cubicBezTo>
                    <a:pt x="2192" y="2082"/>
                    <a:pt x="2192" y="2082"/>
                    <a:pt x="2192" y="2083"/>
                  </a:cubicBezTo>
                  <a:lnTo>
                    <a:pt x="2192" y="2083"/>
                  </a:lnTo>
                  <a:cubicBezTo>
                    <a:pt x="2198" y="2069"/>
                    <a:pt x="2201" y="2059"/>
                    <a:pt x="2196" y="2059"/>
                  </a:cubicBezTo>
                  <a:cubicBezTo>
                    <a:pt x="2194" y="2059"/>
                    <a:pt x="2188" y="2063"/>
                    <a:pt x="2179" y="2072"/>
                  </a:cubicBezTo>
                  <a:cubicBezTo>
                    <a:pt x="2197" y="2045"/>
                    <a:pt x="2216" y="2017"/>
                    <a:pt x="2190" y="2017"/>
                  </a:cubicBezTo>
                  <a:cubicBezTo>
                    <a:pt x="2182" y="2017"/>
                    <a:pt x="2171" y="2019"/>
                    <a:pt x="2155" y="2025"/>
                  </a:cubicBezTo>
                  <a:cubicBezTo>
                    <a:pt x="2181" y="2008"/>
                    <a:pt x="2192" y="2000"/>
                    <a:pt x="2196" y="1996"/>
                  </a:cubicBezTo>
                  <a:lnTo>
                    <a:pt x="2196" y="1996"/>
                  </a:lnTo>
                  <a:cubicBezTo>
                    <a:pt x="2200" y="1996"/>
                    <a:pt x="2209" y="1994"/>
                    <a:pt x="2226" y="1989"/>
                  </a:cubicBezTo>
                  <a:cubicBezTo>
                    <a:pt x="2223" y="1988"/>
                    <a:pt x="2218" y="1987"/>
                    <a:pt x="2212" y="1987"/>
                  </a:cubicBezTo>
                  <a:cubicBezTo>
                    <a:pt x="2188" y="1987"/>
                    <a:pt x="2146" y="1995"/>
                    <a:pt x="2110" y="1995"/>
                  </a:cubicBezTo>
                  <a:cubicBezTo>
                    <a:pt x="2066" y="1995"/>
                    <a:pt x="2030" y="1983"/>
                    <a:pt x="2048" y="1930"/>
                  </a:cubicBezTo>
                  <a:cubicBezTo>
                    <a:pt x="2036" y="1930"/>
                    <a:pt x="2024" y="1941"/>
                    <a:pt x="2012" y="1941"/>
                  </a:cubicBezTo>
                  <a:cubicBezTo>
                    <a:pt x="1988" y="1966"/>
                    <a:pt x="1988" y="1981"/>
                    <a:pt x="2015" y="1989"/>
                  </a:cubicBezTo>
                  <a:lnTo>
                    <a:pt x="2015" y="1989"/>
                  </a:lnTo>
                  <a:cubicBezTo>
                    <a:pt x="2011" y="1990"/>
                    <a:pt x="2008" y="1990"/>
                    <a:pt x="2004" y="1990"/>
                  </a:cubicBezTo>
                  <a:cubicBezTo>
                    <a:pt x="1978" y="1990"/>
                    <a:pt x="1953" y="1980"/>
                    <a:pt x="1988" y="1930"/>
                  </a:cubicBezTo>
                  <a:lnTo>
                    <a:pt x="1988" y="1930"/>
                  </a:lnTo>
                  <a:cubicBezTo>
                    <a:pt x="1982" y="1935"/>
                    <a:pt x="1973" y="1938"/>
                    <a:pt x="1963" y="1938"/>
                  </a:cubicBezTo>
                  <a:cubicBezTo>
                    <a:pt x="1953" y="1938"/>
                    <a:pt x="1941" y="1935"/>
                    <a:pt x="1929" y="1930"/>
                  </a:cubicBezTo>
                  <a:cubicBezTo>
                    <a:pt x="1929" y="1918"/>
                    <a:pt x="2072" y="1882"/>
                    <a:pt x="2084" y="1882"/>
                  </a:cubicBezTo>
                  <a:cubicBezTo>
                    <a:pt x="2084" y="1870"/>
                    <a:pt x="2000" y="1858"/>
                    <a:pt x="2012" y="1846"/>
                  </a:cubicBezTo>
                  <a:cubicBezTo>
                    <a:pt x="2037" y="1829"/>
                    <a:pt x="2075" y="1813"/>
                    <a:pt x="2086" y="1813"/>
                  </a:cubicBezTo>
                  <a:cubicBezTo>
                    <a:pt x="2090" y="1813"/>
                    <a:pt x="2091" y="1815"/>
                    <a:pt x="2084" y="1822"/>
                  </a:cubicBezTo>
                  <a:cubicBezTo>
                    <a:pt x="2084" y="1822"/>
                    <a:pt x="2238" y="1858"/>
                    <a:pt x="2262" y="1870"/>
                  </a:cubicBezTo>
                  <a:cubicBezTo>
                    <a:pt x="2238" y="1858"/>
                    <a:pt x="2226" y="1834"/>
                    <a:pt x="2215" y="1811"/>
                  </a:cubicBezTo>
                  <a:lnTo>
                    <a:pt x="2215" y="1811"/>
                  </a:lnTo>
                  <a:cubicBezTo>
                    <a:pt x="2226" y="1834"/>
                    <a:pt x="2250" y="1858"/>
                    <a:pt x="2274" y="1870"/>
                  </a:cubicBezTo>
                  <a:lnTo>
                    <a:pt x="2274" y="1870"/>
                  </a:lnTo>
                  <a:cubicBezTo>
                    <a:pt x="2269" y="1863"/>
                    <a:pt x="2429" y="1605"/>
                    <a:pt x="2521" y="1462"/>
                  </a:cubicBezTo>
                  <a:lnTo>
                    <a:pt x="2521" y="1462"/>
                  </a:lnTo>
                  <a:cubicBezTo>
                    <a:pt x="2516" y="1493"/>
                    <a:pt x="2519" y="1525"/>
                    <a:pt x="2535" y="1557"/>
                  </a:cubicBezTo>
                  <a:lnTo>
                    <a:pt x="2535" y="1557"/>
                  </a:lnTo>
                  <a:cubicBezTo>
                    <a:pt x="2533" y="1533"/>
                    <a:pt x="2584" y="1370"/>
                    <a:pt x="2584" y="1370"/>
                  </a:cubicBezTo>
                  <a:lnTo>
                    <a:pt x="2584" y="1370"/>
                  </a:lnTo>
                  <a:cubicBezTo>
                    <a:pt x="2578" y="1376"/>
                    <a:pt x="2553" y="1412"/>
                    <a:pt x="2521" y="1462"/>
                  </a:cubicBezTo>
                  <a:lnTo>
                    <a:pt x="2521" y="1462"/>
                  </a:lnTo>
                  <a:cubicBezTo>
                    <a:pt x="2544" y="1308"/>
                    <a:pt x="2749" y="1162"/>
                    <a:pt x="2572" y="1025"/>
                  </a:cubicBezTo>
                  <a:cubicBezTo>
                    <a:pt x="2667" y="918"/>
                    <a:pt x="2512" y="763"/>
                    <a:pt x="2453" y="656"/>
                  </a:cubicBezTo>
                  <a:cubicBezTo>
                    <a:pt x="2432" y="624"/>
                    <a:pt x="2404" y="618"/>
                    <a:pt x="2372" y="618"/>
                  </a:cubicBezTo>
                  <a:cubicBezTo>
                    <a:pt x="2352" y="618"/>
                    <a:pt x="2330" y="621"/>
                    <a:pt x="2308" y="621"/>
                  </a:cubicBezTo>
                  <a:cubicBezTo>
                    <a:pt x="2285" y="621"/>
                    <a:pt x="2262" y="618"/>
                    <a:pt x="2238" y="608"/>
                  </a:cubicBezTo>
                  <a:cubicBezTo>
                    <a:pt x="2143" y="501"/>
                    <a:pt x="2000" y="406"/>
                    <a:pt x="1857" y="358"/>
                  </a:cubicBezTo>
                  <a:cubicBezTo>
                    <a:pt x="1857" y="369"/>
                    <a:pt x="1847" y="391"/>
                    <a:pt x="1846" y="414"/>
                  </a:cubicBezTo>
                  <a:lnTo>
                    <a:pt x="1846" y="414"/>
                  </a:lnTo>
                  <a:cubicBezTo>
                    <a:pt x="1838" y="401"/>
                    <a:pt x="1788" y="354"/>
                    <a:pt x="1814" y="354"/>
                  </a:cubicBezTo>
                  <a:cubicBezTo>
                    <a:pt x="1818" y="354"/>
                    <a:pt x="1825" y="355"/>
                    <a:pt x="1834" y="358"/>
                  </a:cubicBezTo>
                  <a:cubicBezTo>
                    <a:pt x="1834" y="351"/>
                    <a:pt x="1831" y="349"/>
                    <a:pt x="1826" y="349"/>
                  </a:cubicBezTo>
                  <a:cubicBezTo>
                    <a:pt x="1819" y="349"/>
                    <a:pt x="1807" y="355"/>
                    <a:pt x="1796" y="355"/>
                  </a:cubicBezTo>
                  <a:cubicBezTo>
                    <a:pt x="1788" y="355"/>
                    <a:pt x="1781" y="353"/>
                    <a:pt x="1774" y="346"/>
                  </a:cubicBezTo>
                  <a:cubicBezTo>
                    <a:pt x="1774" y="334"/>
                    <a:pt x="1810" y="322"/>
                    <a:pt x="1798" y="322"/>
                  </a:cubicBezTo>
                  <a:cubicBezTo>
                    <a:pt x="1703" y="310"/>
                    <a:pt x="1572" y="275"/>
                    <a:pt x="1453" y="263"/>
                  </a:cubicBezTo>
                  <a:lnTo>
                    <a:pt x="1453" y="263"/>
                  </a:lnTo>
                  <a:cubicBezTo>
                    <a:pt x="1512" y="275"/>
                    <a:pt x="1607" y="322"/>
                    <a:pt x="1643" y="334"/>
                  </a:cubicBezTo>
                  <a:cubicBezTo>
                    <a:pt x="1637" y="338"/>
                    <a:pt x="1622" y="340"/>
                    <a:pt x="1600" y="340"/>
                  </a:cubicBezTo>
                  <a:cubicBezTo>
                    <a:pt x="1490" y="340"/>
                    <a:pt x="1219" y="290"/>
                    <a:pt x="1192" y="184"/>
                  </a:cubicBezTo>
                  <a:lnTo>
                    <a:pt x="1192" y="184"/>
                  </a:lnTo>
                  <a:cubicBezTo>
                    <a:pt x="1195" y="205"/>
                    <a:pt x="1177" y="212"/>
                    <a:pt x="1151" y="212"/>
                  </a:cubicBezTo>
                  <a:cubicBezTo>
                    <a:pt x="1116" y="212"/>
                    <a:pt x="1066" y="198"/>
                    <a:pt x="1040" y="190"/>
                  </a:cubicBezTo>
                  <a:lnTo>
                    <a:pt x="1040" y="190"/>
                  </a:lnTo>
                  <a:cubicBezTo>
                    <a:pt x="968" y="179"/>
                    <a:pt x="857" y="179"/>
                    <a:pt x="845" y="179"/>
                  </a:cubicBezTo>
                  <a:cubicBezTo>
                    <a:pt x="845" y="156"/>
                    <a:pt x="833" y="144"/>
                    <a:pt x="822" y="120"/>
                  </a:cubicBezTo>
                  <a:cubicBezTo>
                    <a:pt x="798" y="120"/>
                    <a:pt x="774" y="167"/>
                    <a:pt x="774" y="167"/>
                  </a:cubicBezTo>
                  <a:cubicBezTo>
                    <a:pt x="701" y="140"/>
                    <a:pt x="558" y="57"/>
                    <a:pt x="452" y="57"/>
                  </a:cubicBezTo>
                  <a:cubicBezTo>
                    <a:pt x="420" y="57"/>
                    <a:pt x="391" y="65"/>
                    <a:pt x="369" y="84"/>
                  </a:cubicBezTo>
                  <a:cubicBezTo>
                    <a:pt x="483" y="107"/>
                    <a:pt x="608" y="130"/>
                    <a:pt x="723" y="152"/>
                  </a:cubicBezTo>
                  <a:lnTo>
                    <a:pt x="723" y="152"/>
                  </a:lnTo>
                  <a:cubicBezTo>
                    <a:pt x="718" y="149"/>
                    <a:pt x="716" y="148"/>
                    <a:pt x="717" y="148"/>
                  </a:cubicBezTo>
                  <a:lnTo>
                    <a:pt x="717" y="148"/>
                  </a:lnTo>
                  <a:cubicBezTo>
                    <a:pt x="718" y="148"/>
                    <a:pt x="722" y="150"/>
                    <a:pt x="728" y="153"/>
                  </a:cubicBezTo>
                  <a:lnTo>
                    <a:pt x="728" y="153"/>
                  </a:lnTo>
                  <a:cubicBezTo>
                    <a:pt x="726" y="153"/>
                    <a:pt x="724" y="153"/>
                    <a:pt x="723" y="152"/>
                  </a:cubicBezTo>
                  <a:lnTo>
                    <a:pt x="723" y="152"/>
                  </a:lnTo>
                  <a:cubicBezTo>
                    <a:pt x="723" y="153"/>
                    <a:pt x="724" y="153"/>
                    <a:pt x="724" y="153"/>
                  </a:cubicBezTo>
                  <a:lnTo>
                    <a:pt x="724" y="153"/>
                  </a:lnTo>
                  <a:cubicBezTo>
                    <a:pt x="726" y="154"/>
                    <a:pt x="727" y="154"/>
                    <a:pt x="729" y="154"/>
                  </a:cubicBezTo>
                  <a:lnTo>
                    <a:pt x="729" y="154"/>
                  </a:lnTo>
                  <a:cubicBezTo>
                    <a:pt x="728" y="154"/>
                    <a:pt x="728" y="154"/>
                    <a:pt x="728" y="153"/>
                  </a:cubicBezTo>
                  <a:lnTo>
                    <a:pt x="728" y="153"/>
                  </a:lnTo>
                  <a:cubicBezTo>
                    <a:pt x="731" y="154"/>
                    <a:pt x="735" y="155"/>
                    <a:pt x="738" y="156"/>
                  </a:cubicBezTo>
                  <a:cubicBezTo>
                    <a:pt x="735" y="155"/>
                    <a:pt x="732" y="154"/>
                    <a:pt x="729" y="154"/>
                  </a:cubicBezTo>
                  <a:lnTo>
                    <a:pt x="729" y="154"/>
                  </a:lnTo>
                  <a:cubicBezTo>
                    <a:pt x="739" y="160"/>
                    <a:pt x="752" y="169"/>
                    <a:pt x="759" y="174"/>
                  </a:cubicBezTo>
                  <a:lnTo>
                    <a:pt x="759" y="174"/>
                  </a:lnTo>
                  <a:cubicBezTo>
                    <a:pt x="759" y="174"/>
                    <a:pt x="759" y="174"/>
                    <a:pt x="759" y="174"/>
                  </a:cubicBezTo>
                  <a:lnTo>
                    <a:pt x="759" y="174"/>
                  </a:lnTo>
                  <a:cubicBezTo>
                    <a:pt x="762" y="174"/>
                    <a:pt x="770" y="179"/>
                    <a:pt x="762" y="179"/>
                  </a:cubicBezTo>
                  <a:cubicBezTo>
                    <a:pt x="764" y="179"/>
                    <a:pt x="762" y="177"/>
                    <a:pt x="759" y="174"/>
                  </a:cubicBezTo>
                  <a:lnTo>
                    <a:pt x="759" y="174"/>
                  </a:lnTo>
                  <a:cubicBezTo>
                    <a:pt x="758" y="175"/>
                    <a:pt x="759" y="176"/>
                    <a:pt x="762" y="179"/>
                  </a:cubicBezTo>
                  <a:cubicBezTo>
                    <a:pt x="743" y="166"/>
                    <a:pt x="731" y="158"/>
                    <a:pt x="724" y="153"/>
                  </a:cubicBezTo>
                  <a:lnTo>
                    <a:pt x="724" y="153"/>
                  </a:lnTo>
                  <a:cubicBezTo>
                    <a:pt x="581" y="133"/>
                    <a:pt x="378" y="152"/>
                    <a:pt x="274" y="60"/>
                  </a:cubicBezTo>
                  <a:cubicBezTo>
                    <a:pt x="321" y="48"/>
                    <a:pt x="321" y="36"/>
                    <a:pt x="357" y="25"/>
                  </a:cubicBezTo>
                  <a:cubicBezTo>
                    <a:pt x="355" y="23"/>
                    <a:pt x="353" y="23"/>
                    <a:pt x="350" y="23"/>
                  </a:cubicBezTo>
                  <a:cubicBezTo>
                    <a:pt x="329" y="23"/>
                    <a:pt x="298" y="54"/>
                    <a:pt x="276" y="54"/>
                  </a:cubicBezTo>
                  <a:cubicBezTo>
                    <a:pt x="271" y="54"/>
                    <a:pt x="266" y="52"/>
                    <a:pt x="262" y="48"/>
                  </a:cubicBezTo>
                  <a:lnTo>
                    <a:pt x="262" y="48"/>
                  </a:lnTo>
                  <a:cubicBezTo>
                    <a:pt x="274" y="60"/>
                    <a:pt x="250" y="132"/>
                    <a:pt x="250" y="144"/>
                  </a:cubicBezTo>
                  <a:cubicBezTo>
                    <a:pt x="227" y="128"/>
                    <a:pt x="173" y="87"/>
                    <a:pt x="135" y="87"/>
                  </a:cubicBezTo>
                  <a:cubicBezTo>
                    <a:pt x="115" y="87"/>
                    <a:pt x="99" y="99"/>
                    <a:pt x="95" y="132"/>
                  </a:cubicBezTo>
                  <a:cubicBezTo>
                    <a:pt x="104" y="123"/>
                    <a:pt x="111" y="119"/>
                    <a:pt x="115" y="119"/>
                  </a:cubicBezTo>
                  <a:cubicBezTo>
                    <a:pt x="123" y="119"/>
                    <a:pt x="123" y="132"/>
                    <a:pt x="107" y="156"/>
                  </a:cubicBezTo>
                  <a:cubicBezTo>
                    <a:pt x="60" y="85"/>
                    <a:pt x="71" y="107"/>
                    <a:pt x="71" y="39"/>
                  </a:cubicBezTo>
                  <a:lnTo>
                    <a:pt x="71" y="39"/>
                  </a:lnTo>
                  <a:cubicBezTo>
                    <a:pt x="71" y="50"/>
                    <a:pt x="70" y="61"/>
                    <a:pt x="60" y="72"/>
                  </a:cubicBezTo>
                  <a:cubicBezTo>
                    <a:pt x="60" y="25"/>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11"/>
            <p:cNvSpPr/>
            <p:nvPr/>
          </p:nvSpPr>
          <p:spPr>
            <a:xfrm>
              <a:off x="4633000" y="1851725"/>
              <a:ext cx="625" cy="150"/>
            </a:xfrm>
            <a:custGeom>
              <a:rect b="b" l="l" r="r" t="t"/>
              <a:pathLst>
                <a:path extrusionOk="0" h="6" w="25">
                  <a:moveTo>
                    <a:pt x="13" y="0"/>
                  </a:moveTo>
                  <a:cubicBezTo>
                    <a:pt x="6" y="0"/>
                    <a:pt x="1" y="5"/>
                    <a:pt x="1" y="5"/>
                  </a:cubicBezTo>
                  <a:lnTo>
                    <a:pt x="25" y="5"/>
                  </a:lnTo>
                  <a:cubicBezTo>
                    <a:pt x="21" y="1"/>
                    <a:pt x="17"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11"/>
            <p:cNvSpPr/>
            <p:nvPr/>
          </p:nvSpPr>
          <p:spPr>
            <a:xfrm>
              <a:off x="4646700" y="1826850"/>
              <a:ext cx="625" cy="25"/>
            </a:xfrm>
            <a:custGeom>
              <a:rect b="b" l="l" r="r" t="t"/>
              <a:pathLst>
                <a:path extrusionOk="0" h="1" w="25">
                  <a:moveTo>
                    <a:pt x="24" y="0"/>
                  </a:moveTo>
                  <a:cubicBezTo>
                    <a:pt x="24" y="0"/>
                    <a:pt x="0"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11"/>
            <p:cNvSpPr/>
            <p:nvPr/>
          </p:nvSpPr>
          <p:spPr>
            <a:xfrm>
              <a:off x="4663975" y="1875350"/>
              <a:ext cx="300" cy="625"/>
            </a:xfrm>
            <a:custGeom>
              <a:rect b="b" l="l" r="r" t="t"/>
              <a:pathLst>
                <a:path extrusionOk="0" h="25" w="12">
                  <a:moveTo>
                    <a:pt x="0" y="25"/>
                  </a:moveTo>
                  <a:cubicBezTo>
                    <a:pt x="0" y="13"/>
                    <a:pt x="0" y="13"/>
                    <a:pt x="12" y="1"/>
                  </a:cubicBezTo>
                  <a:cubicBezTo>
                    <a:pt x="0" y="13"/>
                    <a:pt x="0" y="13"/>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p11"/>
            <p:cNvSpPr/>
            <p:nvPr/>
          </p:nvSpPr>
          <p:spPr>
            <a:xfrm>
              <a:off x="4683125" y="1890850"/>
              <a:ext cx="450" cy="1150"/>
            </a:xfrm>
            <a:custGeom>
              <a:rect b="b" l="l" r="r" t="t"/>
              <a:pathLst>
                <a:path extrusionOk="0" h="46" w="18">
                  <a:moveTo>
                    <a:pt x="8" y="0"/>
                  </a:moveTo>
                  <a:cubicBezTo>
                    <a:pt x="0" y="8"/>
                    <a:pt x="12" y="45"/>
                    <a:pt x="16" y="45"/>
                  </a:cubicBezTo>
                  <a:cubicBezTo>
                    <a:pt x="17" y="45"/>
                    <a:pt x="16" y="34"/>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p11"/>
            <p:cNvSpPr/>
            <p:nvPr/>
          </p:nvSpPr>
          <p:spPr>
            <a:xfrm>
              <a:off x="4676175" y="1897600"/>
              <a:ext cx="500" cy="575"/>
            </a:xfrm>
            <a:custGeom>
              <a:rect b="b" l="l" r="r" t="t"/>
              <a:pathLst>
                <a:path extrusionOk="0" h="23" w="20">
                  <a:moveTo>
                    <a:pt x="11" y="0"/>
                  </a:moveTo>
                  <a:cubicBezTo>
                    <a:pt x="9" y="0"/>
                    <a:pt x="5" y="1"/>
                    <a:pt x="0" y="4"/>
                  </a:cubicBezTo>
                  <a:cubicBezTo>
                    <a:pt x="7" y="18"/>
                    <a:pt x="12" y="23"/>
                    <a:pt x="15" y="23"/>
                  </a:cubicBezTo>
                  <a:cubicBezTo>
                    <a:pt x="20" y="23"/>
                    <a:pt x="19" y="10"/>
                    <a:pt x="13" y="5"/>
                  </a:cubicBezTo>
                  <a:lnTo>
                    <a:pt x="13" y="5"/>
                  </a:lnTo>
                  <a:cubicBezTo>
                    <a:pt x="15" y="3"/>
                    <a:pt x="14"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p11"/>
            <p:cNvSpPr/>
            <p:nvPr/>
          </p:nvSpPr>
          <p:spPr>
            <a:xfrm>
              <a:off x="4679450" y="1892925"/>
              <a:ext cx="1500" cy="975"/>
            </a:xfrm>
            <a:custGeom>
              <a:rect b="b" l="l" r="r" t="t"/>
              <a:pathLst>
                <a:path extrusionOk="0" h="39" w="60">
                  <a:moveTo>
                    <a:pt x="36" y="0"/>
                  </a:moveTo>
                  <a:cubicBezTo>
                    <a:pt x="36" y="0"/>
                    <a:pt x="36" y="0"/>
                    <a:pt x="36" y="0"/>
                  </a:cubicBezTo>
                  <a:lnTo>
                    <a:pt x="36" y="0"/>
                  </a:lnTo>
                  <a:cubicBezTo>
                    <a:pt x="34" y="0"/>
                    <a:pt x="33" y="0"/>
                    <a:pt x="31" y="1"/>
                  </a:cubicBezTo>
                  <a:lnTo>
                    <a:pt x="31" y="1"/>
                  </a:lnTo>
                  <a:cubicBezTo>
                    <a:pt x="11" y="2"/>
                    <a:pt x="1" y="14"/>
                    <a:pt x="12" y="36"/>
                  </a:cubicBezTo>
                  <a:cubicBezTo>
                    <a:pt x="12" y="23"/>
                    <a:pt x="16" y="19"/>
                    <a:pt x="22" y="19"/>
                  </a:cubicBezTo>
                  <a:cubicBezTo>
                    <a:pt x="34" y="19"/>
                    <a:pt x="53" y="39"/>
                    <a:pt x="57" y="39"/>
                  </a:cubicBezTo>
                  <a:cubicBezTo>
                    <a:pt x="59" y="39"/>
                    <a:pt x="54" y="3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p11"/>
            <p:cNvSpPr/>
            <p:nvPr/>
          </p:nvSpPr>
          <p:spPr>
            <a:xfrm>
              <a:off x="4679750" y="1894125"/>
              <a:ext cx="600" cy="600"/>
            </a:xfrm>
            <a:custGeom>
              <a:rect b="b" l="l" r="r" t="t"/>
              <a:pathLst>
                <a:path extrusionOk="0" h="24" w="24">
                  <a:moveTo>
                    <a:pt x="0" y="0"/>
                  </a:moveTo>
                  <a:lnTo>
                    <a:pt x="0" y="0"/>
                  </a:lnTo>
                  <a:cubicBezTo>
                    <a:pt x="0" y="0"/>
                    <a:pt x="12" y="12"/>
                    <a:pt x="0" y="24"/>
                  </a:cubicBezTo>
                  <a:cubicBezTo>
                    <a:pt x="24" y="24"/>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11"/>
            <p:cNvSpPr/>
            <p:nvPr/>
          </p:nvSpPr>
          <p:spPr>
            <a:xfrm>
              <a:off x="4681175" y="1885900"/>
              <a:ext cx="1825" cy="800"/>
            </a:xfrm>
            <a:custGeom>
              <a:rect b="b" l="l" r="r" t="t"/>
              <a:pathLst>
                <a:path extrusionOk="0" h="32" w="73">
                  <a:moveTo>
                    <a:pt x="7" y="1"/>
                  </a:moveTo>
                  <a:cubicBezTo>
                    <a:pt x="1" y="1"/>
                    <a:pt x="1" y="6"/>
                    <a:pt x="15" y="19"/>
                  </a:cubicBezTo>
                  <a:cubicBezTo>
                    <a:pt x="9" y="25"/>
                    <a:pt x="17" y="25"/>
                    <a:pt x="26" y="25"/>
                  </a:cubicBezTo>
                  <a:cubicBezTo>
                    <a:pt x="35" y="25"/>
                    <a:pt x="44" y="25"/>
                    <a:pt x="38" y="31"/>
                  </a:cubicBezTo>
                  <a:cubicBezTo>
                    <a:pt x="72" y="31"/>
                    <a:pt x="21"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6" name="Google Shape;5506;p11"/>
            <p:cNvSpPr/>
            <p:nvPr/>
          </p:nvSpPr>
          <p:spPr>
            <a:xfrm>
              <a:off x="4677350" y="1892875"/>
              <a:ext cx="975" cy="375"/>
            </a:xfrm>
            <a:custGeom>
              <a:rect b="b" l="l" r="r" t="t"/>
              <a:pathLst>
                <a:path extrusionOk="0" h="15" w="39">
                  <a:moveTo>
                    <a:pt x="37" y="1"/>
                  </a:moveTo>
                  <a:lnTo>
                    <a:pt x="37" y="1"/>
                  </a:lnTo>
                  <a:cubicBezTo>
                    <a:pt x="36" y="1"/>
                    <a:pt x="26" y="4"/>
                    <a:pt x="1" y="14"/>
                  </a:cubicBezTo>
                  <a:cubicBezTo>
                    <a:pt x="21" y="7"/>
                    <a:pt x="38"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7" name="Google Shape;5507;p11"/>
            <p:cNvSpPr/>
            <p:nvPr/>
          </p:nvSpPr>
          <p:spPr>
            <a:xfrm>
              <a:off x="4677950" y="1889050"/>
              <a:ext cx="325" cy="2100"/>
            </a:xfrm>
            <a:custGeom>
              <a:rect b="b" l="l" r="r" t="t"/>
              <a:pathLst>
                <a:path extrusionOk="0" h="84" w="13">
                  <a:moveTo>
                    <a:pt x="1" y="13"/>
                  </a:moveTo>
                  <a:cubicBezTo>
                    <a:pt x="1" y="84"/>
                    <a:pt x="1" y="13"/>
                    <a:pt x="1" y="13"/>
                  </a:cubicBezTo>
                  <a:cubicBezTo>
                    <a:pt x="1" y="13"/>
                    <a:pt x="13"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11"/>
            <p:cNvSpPr/>
            <p:nvPr/>
          </p:nvSpPr>
          <p:spPr>
            <a:xfrm>
              <a:off x="4677050" y="1891425"/>
              <a:ext cx="325" cy="1525"/>
            </a:xfrm>
            <a:custGeom>
              <a:rect b="b" l="l" r="r" t="t"/>
              <a:pathLst>
                <a:path extrusionOk="0" h="61" w="13">
                  <a:moveTo>
                    <a:pt x="13" y="1"/>
                  </a:moveTo>
                  <a:cubicBezTo>
                    <a:pt x="13" y="1"/>
                    <a:pt x="1" y="60"/>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9" name="Google Shape;5509;p11"/>
            <p:cNvSpPr/>
            <p:nvPr/>
          </p:nvSpPr>
          <p:spPr>
            <a:xfrm>
              <a:off x="4673800" y="1881100"/>
              <a:ext cx="900" cy="300"/>
            </a:xfrm>
            <a:custGeom>
              <a:rect b="b" l="l" r="r" t="t"/>
              <a:pathLst>
                <a:path extrusionOk="0" h="12" w="36">
                  <a:moveTo>
                    <a:pt x="8" y="1"/>
                  </a:moveTo>
                  <a:cubicBezTo>
                    <a:pt x="1" y="1"/>
                    <a:pt x="17" y="12"/>
                    <a:pt x="28" y="12"/>
                  </a:cubicBezTo>
                  <a:cubicBezTo>
                    <a:pt x="31" y="12"/>
                    <a:pt x="34" y="11"/>
                    <a:pt x="36" y="9"/>
                  </a:cubicBezTo>
                  <a:lnTo>
                    <a:pt x="36" y="9"/>
                  </a:lnTo>
                  <a:cubicBezTo>
                    <a:pt x="36" y="9"/>
                    <a:pt x="36" y="9"/>
                    <a:pt x="36" y="9"/>
                  </a:cubicBezTo>
                  <a:cubicBezTo>
                    <a:pt x="20" y="3"/>
                    <a:pt x="12"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0" name="Google Shape;5510;p11"/>
            <p:cNvSpPr/>
            <p:nvPr/>
          </p:nvSpPr>
          <p:spPr>
            <a:xfrm>
              <a:off x="4673500" y="1884275"/>
              <a:ext cx="300" cy="675"/>
            </a:xfrm>
            <a:custGeom>
              <a:rect b="b" l="l" r="r" t="t"/>
              <a:pathLst>
                <a:path extrusionOk="0" h="27" w="12">
                  <a:moveTo>
                    <a:pt x="11" y="1"/>
                  </a:moveTo>
                  <a:cubicBezTo>
                    <a:pt x="10" y="1"/>
                    <a:pt x="7" y="7"/>
                    <a:pt x="0" y="25"/>
                  </a:cubicBezTo>
                  <a:cubicBezTo>
                    <a:pt x="0" y="26"/>
                    <a:pt x="0" y="26"/>
                    <a:pt x="0" y="26"/>
                  </a:cubicBezTo>
                  <a:cubicBezTo>
                    <a:pt x="3" y="26"/>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1" name="Google Shape;5511;p11"/>
            <p:cNvSpPr/>
            <p:nvPr/>
          </p:nvSpPr>
          <p:spPr>
            <a:xfrm>
              <a:off x="4671000" y="1883100"/>
              <a:ext cx="1150" cy="525"/>
            </a:xfrm>
            <a:custGeom>
              <a:rect b="b" l="l" r="r" t="t"/>
              <a:pathLst>
                <a:path extrusionOk="0" h="21" w="46">
                  <a:moveTo>
                    <a:pt x="41" y="0"/>
                  </a:moveTo>
                  <a:cubicBezTo>
                    <a:pt x="38" y="3"/>
                    <a:pt x="34" y="4"/>
                    <a:pt x="30" y="4"/>
                  </a:cubicBezTo>
                  <a:cubicBezTo>
                    <a:pt x="22" y="4"/>
                    <a:pt x="13" y="1"/>
                    <a:pt x="7" y="1"/>
                  </a:cubicBezTo>
                  <a:cubicBezTo>
                    <a:pt x="2" y="1"/>
                    <a:pt x="0" y="4"/>
                    <a:pt x="5" y="12"/>
                  </a:cubicBezTo>
                  <a:cubicBezTo>
                    <a:pt x="18" y="12"/>
                    <a:pt x="32" y="20"/>
                    <a:pt x="39" y="20"/>
                  </a:cubicBezTo>
                  <a:cubicBezTo>
                    <a:pt x="44" y="20"/>
                    <a:pt x="46" y="16"/>
                    <a:pt x="4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11"/>
            <p:cNvSpPr/>
            <p:nvPr/>
          </p:nvSpPr>
          <p:spPr>
            <a:xfrm>
              <a:off x="4665750" y="1871200"/>
              <a:ext cx="1500" cy="1500"/>
            </a:xfrm>
            <a:custGeom>
              <a:rect b="b" l="l" r="r" t="t"/>
              <a:pathLst>
                <a:path extrusionOk="0" h="60" w="60">
                  <a:moveTo>
                    <a:pt x="60" y="0"/>
                  </a:moveTo>
                  <a:cubicBezTo>
                    <a:pt x="48" y="24"/>
                    <a:pt x="0" y="60"/>
                    <a:pt x="0" y="60"/>
                  </a:cubicBezTo>
                  <a:cubicBezTo>
                    <a:pt x="24" y="48"/>
                    <a:pt x="48" y="24"/>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p11"/>
            <p:cNvSpPr/>
            <p:nvPr/>
          </p:nvSpPr>
          <p:spPr>
            <a:xfrm>
              <a:off x="4654450" y="1868400"/>
              <a:ext cx="1500" cy="1225"/>
            </a:xfrm>
            <a:custGeom>
              <a:rect b="b" l="l" r="r" t="t"/>
              <a:pathLst>
                <a:path extrusionOk="0" h="49" w="60">
                  <a:moveTo>
                    <a:pt x="36" y="0"/>
                  </a:moveTo>
                  <a:cubicBezTo>
                    <a:pt x="17" y="0"/>
                    <a:pt x="9" y="11"/>
                    <a:pt x="0" y="29"/>
                  </a:cubicBezTo>
                  <a:cubicBezTo>
                    <a:pt x="0" y="29"/>
                    <a:pt x="0" y="29"/>
                    <a:pt x="0" y="29"/>
                  </a:cubicBezTo>
                  <a:lnTo>
                    <a:pt x="0" y="29"/>
                  </a:lnTo>
                  <a:cubicBezTo>
                    <a:pt x="3" y="39"/>
                    <a:pt x="5" y="43"/>
                    <a:pt x="7" y="43"/>
                  </a:cubicBezTo>
                  <a:cubicBezTo>
                    <a:pt x="7" y="43"/>
                    <a:pt x="8" y="43"/>
                    <a:pt x="8" y="43"/>
                  </a:cubicBezTo>
                  <a:lnTo>
                    <a:pt x="8" y="43"/>
                  </a:lnTo>
                  <a:cubicBezTo>
                    <a:pt x="11" y="47"/>
                    <a:pt x="15" y="49"/>
                    <a:pt x="19" y="49"/>
                  </a:cubicBezTo>
                  <a:cubicBezTo>
                    <a:pt x="36" y="49"/>
                    <a:pt x="54" y="10"/>
                    <a:pt x="58" y="5"/>
                  </a:cubicBezTo>
                  <a:lnTo>
                    <a:pt x="58" y="5"/>
                  </a:lnTo>
                  <a:cubicBezTo>
                    <a:pt x="59" y="5"/>
                    <a:pt x="59" y="5"/>
                    <a:pt x="60" y="5"/>
                  </a:cubicBezTo>
                  <a:cubicBezTo>
                    <a:pt x="60" y="4"/>
                    <a:pt x="59" y="4"/>
                    <a:pt x="59" y="4"/>
                  </a:cubicBezTo>
                  <a:cubicBezTo>
                    <a:pt x="59" y="4"/>
                    <a:pt x="59" y="4"/>
                    <a:pt x="58" y="5"/>
                  </a:cubicBezTo>
                  <a:lnTo>
                    <a:pt x="58" y="5"/>
                  </a:lnTo>
                  <a:cubicBezTo>
                    <a:pt x="49" y="2"/>
                    <a:pt x="42"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p11"/>
            <p:cNvSpPr/>
            <p:nvPr/>
          </p:nvSpPr>
          <p:spPr>
            <a:xfrm>
              <a:off x="4593875" y="1800050"/>
              <a:ext cx="175" cy="625"/>
            </a:xfrm>
            <a:custGeom>
              <a:rect b="b" l="l" r="r" t="t"/>
              <a:pathLst>
                <a:path extrusionOk="0" h="25" w="7">
                  <a:moveTo>
                    <a:pt x="1" y="0"/>
                  </a:moveTo>
                  <a:cubicBezTo>
                    <a:pt x="0" y="0"/>
                    <a:pt x="2" y="6"/>
                    <a:pt x="6" y="24"/>
                  </a:cubicBezTo>
                  <a:cubicBezTo>
                    <a:pt x="6" y="17"/>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11"/>
            <p:cNvSpPr/>
            <p:nvPr/>
          </p:nvSpPr>
          <p:spPr>
            <a:xfrm>
              <a:off x="4637975" y="1837550"/>
              <a:ext cx="1300" cy="500"/>
            </a:xfrm>
            <a:custGeom>
              <a:rect b="b" l="l" r="r" t="t"/>
              <a:pathLst>
                <a:path extrusionOk="0" h="20" w="52">
                  <a:moveTo>
                    <a:pt x="52" y="1"/>
                  </a:moveTo>
                  <a:cubicBezTo>
                    <a:pt x="8" y="8"/>
                    <a:pt x="0" y="20"/>
                    <a:pt x="11" y="20"/>
                  </a:cubicBezTo>
                  <a:cubicBezTo>
                    <a:pt x="18" y="20"/>
                    <a:pt x="33" y="15"/>
                    <a:pt x="5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11"/>
            <p:cNvSpPr/>
            <p:nvPr/>
          </p:nvSpPr>
          <p:spPr>
            <a:xfrm>
              <a:off x="4644625" y="1832800"/>
              <a:ext cx="750" cy="500"/>
            </a:xfrm>
            <a:custGeom>
              <a:rect b="b" l="l" r="r" t="t"/>
              <a:pathLst>
                <a:path extrusionOk="0" h="20" w="30">
                  <a:moveTo>
                    <a:pt x="0" y="0"/>
                  </a:moveTo>
                  <a:cubicBezTo>
                    <a:pt x="19" y="14"/>
                    <a:pt x="27" y="19"/>
                    <a:pt x="28" y="19"/>
                  </a:cubicBezTo>
                  <a:cubicBezTo>
                    <a:pt x="29" y="19"/>
                    <a:pt x="15" y="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p11"/>
            <p:cNvSpPr/>
            <p:nvPr/>
          </p:nvSpPr>
          <p:spPr>
            <a:xfrm>
              <a:off x="4645200" y="1828325"/>
              <a:ext cx="775" cy="325"/>
            </a:xfrm>
            <a:custGeom>
              <a:rect b="b" l="l" r="r" t="t"/>
              <a:pathLst>
                <a:path extrusionOk="0" h="13" w="31">
                  <a:moveTo>
                    <a:pt x="1" y="1"/>
                  </a:moveTo>
                  <a:cubicBezTo>
                    <a:pt x="1" y="1"/>
                    <a:pt x="5" y="5"/>
                    <a:pt x="6" y="8"/>
                  </a:cubicBezTo>
                  <a:lnTo>
                    <a:pt x="6" y="8"/>
                  </a:lnTo>
                  <a:cubicBezTo>
                    <a:pt x="11" y="7"/>
                    <a:pt x="19" y="7"/>
                    <a:pt x="23" y="7"/>
                  </a:cubicBezTo>
                  <a:cubicBezTo>
                    <a:pt x="31" y="7"/>
                    <a:pt x="31" y="7"/>
                    <a:pt x="1" y="1"/>
                  </a:cubicBezTo>
                  <a:close/>
                  <a:moveTo>
                    <a:pt x="6" y="8"/>
                  </a:moveTo>
                  <a:cubicBezTo>
                    <a:pt x="3" y="9"/>
                    <a:pt x="1" y="10"/>
                    <a:pt x="1" y="13"/>
                  </a:cubicBezTo>
                  <a:cubicBezTo>
                    <a:pt x="6" y="13"/>
                    <a:pt x="7" y="11"/>
                    <a:pt x="6" y="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p11"/>
            <p:cNvSpPr/>
            <p:nvPr/>
          </p:nvSpPr>
          <p:spPr>
            <a:xfrm>
              <a:off x="4344275" y="1978050"/>
              <a:ext cx="325" cy="625"/>
            </a:xfrm>
            <a:custGeom>
              <a:rect b="b" l="l" r="r" t="t"/>
              <a:pathLst>
                <a:path extrusionOk="0" h="25" w="13">
                  <a:moveTo>
                    <a:pt x="13" y="1"/>
                  </a:moveTo>
                  <a:cubicBezTo>
                    <a:pt x="1" y="1"/>
                    <a:pt x="1" y="24"/>
                    <a:pt x="1" y="24"/>
                  </a:cubicBezTo>
                  <a:cubicBezTo>
                    <a:pt x="13" y="24"/>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11"/>
            <p:cNvSpPr/>
            <p:nvPr/>
          </p:nvSpPr>
          <p:spPr>
            <a:xfrm>
              <a:off x="4341925" y="1979850"/>
              <a:ext cx="300" cy="750"/>
            </a:xfrm>
            <a:custGeom>
              <a:rect b="b" l="l" r="r" t="t"/>
              <a:pathLst>
                <a:path extrusionOk="0" h="30" w="12">
                  <a:moveTo>
                    <a:pt x="11" y="0"/>
                  </a:moveTo>
                  <a:lnTo>
                    <a:pt x="11" y="0"/>
                  </a:lnTo>
                  <a:cubicBezTo>
                    <a:pt x="3" y="22"/>
                    <a:pt x="0" y="29"/>
                    <a:pt x="1" y="29"/>
                  </a:cubicBezTo>
                  <a:cubicBezTo>
                    <a:pt x="2" y="29"/>
                    <a:pt x="11" y="8"/>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11"/>
            <p:cNvSpPr/>
            <p:nvPr/>
          </p:nvSpPr>
          <p:spPr>
            <a:xfrm>
              <a:off x="4340675" y="1979900"/>
              <a:ext cx="850" cy="550"/>
            </a:xfrm>
            <a:custGeom>
              <a:rect b="b" l="l" r="r" t="t"/>
              <a:pathLst>
                <a:path extrusionOk="0" h="22" w="34">
                  <a:moveTo>
                    <a:pt x="2" y="1"/>
                  </a:moveTo>
                  <a:cubicBezTo>
                    <a:pt x="1" y="1"/>
                    <a:pt x="6" y="6"/>
                    <a:pt x="26" y="22"/>
                  </a:cubicBezTo>
                  <a:cubicBezTo>
                    <a:pt x="34" y="22"/>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11"/>
            <p:cNvSpPr/>
            <p:nvPr/>
          </p:nvSpPr>
          <p:spPr>
            <a:xfrm>
              <a:off x="4338500" y="1978275"/>
              <a:ext cx="450" cy="175"/>
            </a:xfrm>
            <a:custGeom>
              <a:rect b="b" l="l" r="r" t="t"/>
              <a:pathLst>
                <a:path extrusionOk="0" h="7" w="18">
                  <a:moveTo>
                    <a:pt x="10" y="0"/>
                  </a:moveTo>
                  <a:cubicBezTo>
                    <a:pt x="4" y="0"/>
                    <a:pt x="1" y="7"/>
                    <a:pt x="7" y="7"/>
                  </a:cubicBezTo>
                  <a:cubicBezTo>
                    <a:pt x="9" y="7"/>
                    <a:pt x="12" y="6"/>
                    <a:pt x="17" y="3"/>
                  </a:cubicBezTo>
                  <a:lnTo>
                    <a:pt x="17" y="3"/>
                  </a:lnTo>
                  <a:cubicBezTo>
                    <a:pt x="17" y="3"/>
                    <a:pt x="17" y="3"/>
                    <a:pt x="17" y="3"/>
                  </a:cubicBezTo>
                  <a:cubicBezTo>
                    <a:pt x="15" y="1"/>
                    <a:pt x="12"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11"/>
            <p:cNvSpPr/>
            <p:nvPr/>
          </p:nvSpPr>
          <p:spPr>
            <a:xfrm>
              <a:off x="4338825" y="1978225"/>
              <a:ext cx="325" cy="150"/>
            </a:xfrm>
            <a:custGeom>
              <a:rect b="b" l="l" r="r" t="t"/>
              <a:pathLst>
                <a:path extrusionOk="0" h="6" w="13">
                  <a:moveTo>
                    <a:pt x="2" y="0"/>
                  </a:moveTo>
                  <a:lnTo>
                    <a:pt x="2" y="0"/>
                  </a:lnTo>
                  <a:cubicBezTo>
                    <a:pt x="0" y="0"/>
                    <a:pt x="0" y="2"/>
                    <a:pt x="4" y="5"/>
                  </a:cubicBezTo>
                  <a:cubicBezTo>
                    <a:pt x="12" y="5"/>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11"/>
            <p:cNvSpPr/>
            <p:nvPr/>
          </p:nvSpPr>
          <p:spPr>
            <a:xfrm>
              <a:off x="4337625" y="1978075"/>
              <a:ext cx="425" cy="300"/>
            </a:xfrm>
            <a:custGeom>
              <a:rect b="b" l="l" r="r" t="t"/>
              <a:pathLst>
                <a:path extrusionOk="0" h="12" w="17">
                  <a:moveTo>
                    <a:pt x="6" y="1"/>
                  </a:moveTo>
                  <a:cubicBezTo>
                    <a:pt x="1" y="1"/>
                    <a:pt x="1" y="11"/>
                    <a:pt x="17" y="11"/>
                  </a:cubicBezTo>
                  <a:cubicBezTo>
                    <a:pt x="13" y="4"/>
                    <a:pt x="9"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4" name="Google Shape;5524;p11"/>
            <p:cNvSpPr/>
            <p:nvPr/>
          </p:nvSpPr>
          <p:spPr>
            <a:xfrm>
              <a:off x="4337725" y="1979250"/>
              <a:ext cx="25" cy="325"/>
            </a:xfrm>
            <a:custGeom>
              <a:rect b="b" l="l" r="r" t="t"/>
              <a:pathLst>
                <a:path extrusionOk="0" h="13" w="1">
                  <a:moveTo>
                    <a:pt x="1" y="12"/>
                  </a:moveTo>
                  <a:lnTo>
                    <a:pt x="1" y="0"/>
                  </a:lnTo>
                  <a:cubicBezTo>
                    <a:pt x="1" y="0"/>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p11"/>
            <p:cNvSpPr/>
            <p:nvPr/>
          </p:nvSpPr>
          <p:spPr>
            <a:xfrm>
              <a:off x="4338025" y="1978350"/>
              <a:ext cx="25" cy="1800"/>
            </a:xfrm>
            <a:custGeom>
              <a:rect b="b" l="l" r="r" t="t"/>
              <a:pathLst>
                <a:path extrusionOk="0" h="72" w="1">
                  <a:moveTo>
                    <a:pt x="1" y="36"/>
                  </a:moveTo>
                  <a:cubicBezTo>
                    <a:pt x="1" y="0"/>
                    <a:pt x="1" y="72"/>
                    <a:pt x="1" y="36"/>
                  </a:cubicBezTo>
                  <a:cubicBezTo>
                    <a:pt x="1" y="48"/>
                    <a:pt x="1" y="60"/>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11"/>
            <p:cNvSpPr/>
            <p:nvPr/>
          </p:nvSpPr>
          <p:spPr>
            <a:xfrm>
              <a:off x="4338325" y="1978950"/>
              <a:ext cx="925" cy="625"/>
            </a:xfrm>
            <a:custGeom>
              <a:rect b="b" l="l" r="r" t="t"/>
              <a:pathLst>
                <a:path extrusionOk="0" h="25" w="37">
                  <a:moveTo>
                    <a:pt x="1" y="0"/>
                  </a:moveTo>
                  <a:cubicBezTo>
                    <a:pt x="13" y="12"/>
                    <a:pt x="24" y="12"/>
                    <a:pt x="13" y="24"/>
                  </a:cubicBezTo>
                  <a:cubicBezTo>
                    <a:pt x="36" y="24"/>
                    <a:pt x="24"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11"/>
            <p:cNvSpPr/>
            <p:nvPr/>
          </p:nvSpPr>
          <p:spPr>
            <a:xfrm>
              <a:off x="4340125" y="1981025"/>
              <a:ext cx="900" cy="325"/>
            </a:xfrm>
            <a:custGeom>
              <a:rect b="b" l="l" r="r" t="t"/>
              <a:pathLst>
                <a:path extrusionOk="0" h="13" w="36">
                  <a:moveTo>
                    <a:pt x="0" y="13"/>
                  </a:moveTo>
                  <a:cubicBezTo>
                    <a:pt x="36" y="13"/>
                    <a:pt x="0" y="13"/>
                    <a:pt x="0" y="13"/>
                  </a:cubicBezTo>
                  <a:cubicBezTo>
                    <a:pt x="0" y="13"/>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11"/>
            <p:cNvSpPr/>
            <p:nvPr/>
          </p:nvSpPr>
          <p:spPr>
            <a:xfrm>
              <a:off x="4335925" y="1978850"/>
              <a:ext cx="850" cy="425"/>
            </a:xfrm>
            <a:custGeom>
              <a:rect b="b" l="l" r="r" t="t"/>
              <a:pathLst>
                <a:path extrusionOk="0" h="17" w="34">
                  <a:moveTo>
                    <a:pt x="1" y="0"/>
                  </a:moveTo>
                  <a:lnTo>
                    <a:pt x="1" y="0"/>
                  </a:lnTo>
                  <a:cubicBezTo>
                    <a:pt x="0" y="0"/>
                    <a:pt x="5" y="4"/>
                    <a:pt x="25" y="16"/>
                  </a:cubicBezTo>
                  <a:cubicBezTo>
                    <a:pt x="33" y="16"/>
                    <a:pt x="4"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11"/>
            <p:cNvSpPr/>
            <p:nvPr/>
          </p:nvSpPr>
          <p:spPr>
            <a:xfrm>
              <a:off x="4335950" y="1979550"/>
              <a:ext cx="325" cy="300"/>
            </a:xfrm>
            <a:custGeom>
              <a:rect b="b" l="l" r="r" t="t"/>
              <a:pathLst>
                <a:path extrusionOk="0" h="12" w="13">
                  <a:moveTo>
                    <a:pt x="12" y="0"/>
                  </a:moveTo>
                  <a:lnTo>
                    <a:pt x="0" y="12"/>
                  </a:lnTo>
                  <a:cubicBezTo>
                    <a:pt x="12" y="12"/>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11"/>
            <p:cNvSpPr/>
            <p:nvPr/>
          </p:nvSpPr>
          <p:spPr>
            <a:xfrm>
              <a:off x="4338025" y="1979925"/>
              <a:ext cx="175" cy="825"/>
            </a:xfrm>
            <a:custGeom>
              <a:rect b="b" l="l" r="r" t="t"/>
              <a:pathLst>
                <a:path extrusionOk="0" h="33" w="7">
                  <a:moveTo>
                    <a:pt x="6" y="0"/>
                  </a:moveTo>
                  <a:cubicBezTo>
                    <a:pt x="5" y="0"/>
                    <a:pt x="1" y="19"/>
                    <a:pt x="1" y="33"/>
                  </a:cubicBezTo>
                  <a:cubicBezTo>
                    <a:pt x="6" y="9"/>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11"/>
            <p:cNvSpPr/>
            <p:nvPr/>
          </p:nvSpPr>
          <p:spPr>
            <a:xfrm>
              <a:off x="4334600" y="1978650"/>
              <a:ext cx="175" cy="700"/>
            </a:xfrm>
            <a:custGeom>
              <a:rect b="b" l="l" r="r" t="t"/>
              <a:pathLst>
                <a:path extrusionOk="0" h="28" w="7">
                  <a:moveTo>
                    <a:pt x="7" y="0"/>
                  </a:moveTo>
                  <a:cubicBezTo>
                    <a:pt x="1" y="18"/>
                    <a:pt x="1" y="27"/>
                    <a:pt x="2" y="27"/>
                  </a:cubicBezTo>
                  <a:cubicBezTo>
                    <a:pt x="4" y="27"/>
                    <a:pt x="7" y="18"/>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11"/>
            <p:cNvSpPr/>
            <p:nvPr/>
          </p:nvSpPr>
          <p:spPr>
            <a:xfrm>
              <a:off x="4333225" y="1978750"/>
              <a:ext cx="650" cy="825"/>
            </a:xfrm>
            <a:custGeom>
              <a:rect b="b" l="l" r="r" t="t"/>
              <a:pathLst>
                <a:path extrusionOk="0" h="33" w="26">
                  <a:moveTo>
                    <a:pt x="9" y="1"/>
                  </a:moveTo>
                  <a:cubicBezTo>
                    <a:pt x="2" y="1"/>
                    <a:pt x="1" y="13"/>
                    <a:pt x="26" y="32"/>
                  </a:cubicBezTo>
                  <a:cubicBezTo>
                    <a:pt x="26" y="10"/>
                    <a:pt x="16"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11"/>
            <p:cNvSpPr/>
            <p:nvPr/>
          </p:nvSpPr>
          <p:spPr>
            <a:xfrm>
              <a:off x="4335075" y="1979525"/>
              <a:ext cx="300" cy="625"/>
            </a:xfrm>
            <a:custGeom>
              <a:rect b="b" l="l" r="r" t="t"/>
              <a:pathLst>
                <a:path extrusionOk="0" h="25" w="12">
                  <a:moveTo>
                    <a:pt x="1" y="1"/>
                  </a:moveTo>
                  <a:lnTo>
                    <a:pt x="1" y="1"/>
                  </a:lnTo>
                  <a:cubicBezTo>
                    <a:pt x="0" y="1"/>
                    <a:pt x="3" y="7"/>
                    <a:pt x="12" y="25"/>
                  </a:cubicBezTo>
                  <a:cubicBezTo>
                    <a:pt x="12" y="17"/>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11"/>
            <p:cNvSpPr/>
            <p:nvPr/>
          </p:nvSpPr>
          <p:spPr>
            <a:xfrm>
              <a:off x="4334750" y="1980125"/>
              <a:ext cx="625" cy="25"/>
            </a:xfrm>
            <a:custGeom>
              <a:rect b="b" l="l" r="r" t="t"/>
              <a:pathLst>
                <a:path extrusionOk="0" h="1" w="25">
                  <a:moveTo>
                    <a:pt x="25" y="1"/>
                  </a:moveTo>
                  <a:cubicBezTo>
                    <a:pt x="25" y="1"/>
                    <a:pt x="1" y="1"/>
                    <a:pt x="25" y="1"/>
                  </a:cubicBezTo>
                  <a:cubicBezTo>
                    <a:pt x="25" y="1"/>
                    <a:pt x="25"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11"/>
            <p:cNvSpPr/>
            <p:nvPr/>
          </p:nvSpPr>
          <p:spPr>
            <a:xfrm>
              <a:off x="4336550" y="1980425"/>
              <a:ext cx="600" cy="1225"/>
            </a:xfrm>
            <a:custGeom>
              <a:rect b="b" l="l" r="r" t="t"/>
              <a:pathLst>
                <a:path extrusionOk="0" h="49" w="24">
                  <a:moveTo>
                    <a:pt x="24" y="1"/>
                  </a:moveTo>
                  <a:cubicBezTo>
                    <a:pt x="12" y="13"/>
                    <a:pt x="0" y="25"/>
                    <a:pt x="24" y="48"/>
                  </a:cubicBezTo>
                  <a:cubicBezTo>
                    <a:pt x="24" y="25"/>
                    <a:pt x="12"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11"/>
            <p:cNvSpPr/>
            <p:nvPr/>
          </p:nvSpPr>
          <p:spPr>
            <a:xfrm>
              <a:off x="4336000" y="1980125"/>
              <a:ext cx="275" cy="600"/>
            </a:xfrm>
            <a:custGeom>
              <a:rect b="b" l="l" r="r" t="t"/>
              <a:pathLst>
                <a:path extrusionOk="0" h="24" w="11">
                  <a:moveTo>
                    <a:pt x="10" y="1"/>
                  </a:moveTo>
                  <a:lnTo>
                    <a:pt x="10" y="1"/>
                  </a:lnTo>
                  <a:cubicBezTo>
                    <a:pt x="4" y="14"/>
                    <a:pt x="1" y="23"/>
                    <a:pt x="1" y="23"/>
                  </a:cubicBezTo>
                  <a:cubicBezTo>
                    <a:pt x="2" y="23"/>
                    <a:pt x="5" y="17"/>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11"/>
            <p:cNvSpPr/>
            <p:nvPr/>
          </p:nvSpPr>
          <p:spPr>
            <a:xfrm>
              <a:off x="4335650" y="1980725"/>
              <a:ext cx="325" cy="325"/>
            </a:xfrm>
            <a:custGeom>
              <a:rect b="b" l="l" r="r" t="t"/>
              <a:pathLst>
                <a:path extrusionOk="0" h="13" w="13">
                  <a:moveTo>
                    <a:pt x="12" y="1"/>
                  </a:moveTo>
                  <a:cubicBezTo>
                    <a:pt x="12" y="1"/>
                    <a:pt x="0"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11"/>
            <p:cNvSpPr/>
            <p:nvPr/>
          </p:nvSpPr>
          <p:spPr>
            <a:xfrm>
              <a:off x="4333775" y="1980350"/>
              <a:ext cx="275" cy="575"/>
            </a:xfrm>
            <a:custGeom>
              <a:rect b="b" l="l" r="r" t="t"/>
              <a:pathLst>
                <a:path extrusionOk="0" h="23" w="11">
                  <a:moveTo>
                    <a:pt x="9" y="0"/>
                  </a:moveTo>
                  <a:cubicBezTo>
                    <a:pt x="8" y="0"/>
                    <a:pt x="7" y="1"/>
                    <a:pt x="4" y="4"/>
                  </a:cubicBezTo>
                  <a:cubicBezTo>
                    <a:pt x="1" y="18"/>
                    <a:pt x="0" y="23"/>
                    <a:pt x="1" y="23"/>
                  </a:cubicBezTo>
                  <a:cubicBezTo>
                    <a:pt x="2" y="23"/>
                    <a:pt x="7" y="11"/>
                    <a:pt x="7" y="6"/>
                  </a:cubicBezTo>
                  <a:lnTo>
                    <a:pt x="7" y="6"/>
                  </a:lnTo>
                  <a:cubicBezTo>
                    <a:pt x="9" y="4"/>
                    <a:pt x="10"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11"/>
            <p:cNvSpPr/>
            <p:nvPr/>
          </p:nvSpPr>
          <p:spPr>
            <a:xfrm>
              <a:off x="4331775" y="1981325"/>
              <a:ext cx="25" cy="325"/>
            </a:xfrm>
            <a:custGeom>
              <a:rect b="b" l="l" r="r" t="t"/>
              <a:pathLst>
                <a:path extrusionOk="0" h="13" w="1">
                  <a:moveTo>
                    <a:pt x="1" y="12"/>
                  </a:moveTo>
                  <a:cubicBezTo>
                    <a:pt x="1" y="12"/>
                    <a:pt x="1" y="1"/>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11"/>
            <p:cNvSpPr/>
            <p:nvPr/>
          </p:nvSpPr>
          <p:spPr>
            <a:xfrm>
              <a:off x="4334175" y="1980425"/>
              <a:ext cx="300" cy="500"/>
            </a:xfrm>
            <a:custGeom>
              <a:rect b="b" l="l" r="r" t="t"/>
              <a:pathLst>
                <a:path extrusionOk="0" h="20" w="12">
                  <a:moveTo>
                    <a:pt x="12" y="1"/>
                  </a:moveTo>
                  <a:cubicBezTo>
                    <a:pt x="2" y="15"/>
                    <a:pt x="0" y="20"/>
                    <a:pt x="1" y="20"/>
                  </a:cubicBezTo>
                  <a:cubicBezTo>
                    <a:pt x="3" y="20"/>
                    <a:pt x="12" y="8"/>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11"/>
            <p:cNvSpPr/>
            <p:nvPr/>
          </p:nvSpPr>
          <p:spPr>
            <a:xfrm>
              <a:off x="4332675" y="1980300"/>
              <a:ext cx="325" cy="450"/>
            </a:xfrm>
            <a:custGeom>
              <a:rect b="b" l="l" r="r" t="t"/>
              <a:pathLst>
                <a:path extrusionOk="0" h="18" w="13">
                  <a:moveTo>
                    <a:pt x="3" y="1"/>
                  </a:moveTo>
                  <a:cubicBezTo>
                    <a:pt x="1" y="1"/>
                    <a:pt x="0" y="2"/>
                    <a:pt x="0" y="6"/>
                  </a:cubicBezTo>
                  <a:cubicBezTo>
                    <a:pt x="0" y="6"/>
                    <a:pt x="12" y="18"/>
                    <a:pt x="12" y="18"/>
                  </a:cubicBezTo>
                  <a:cubicBezTo>
                    <a:pt x="12" y="9"/>
                    <a:pt x="6"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11"/>
            <p:cNvSpPr/>
            <p:nvPr/>
          </p:nvSpPr>
          <p:spPr>
            <a:xfrm>
              <a:off x="4334350" y="1980125"/>
              <a:ext cx="325" cy="500"/>
            </a:xfrm>
            <a:custGeom>
              <a:rect b="b" l="l" r="r" t="t"/>
              <a:pathLst>
                <a:path extrusionOk="0" h="20" w="13">
                  <a:moveTo>
                    <a:pt x="5" y="1"/>
                  </a:moveTo>
                  <a:lnTo>
                    <a:pt x="5" y="1"/>
                  </a:lnTo>
                  <a:cubicBezTo>
                    <a:pt x="0" y="15"/>
                    <a:pt x="1" y="20"/>
                    <a:pt x="3" y="20"/>
                  </a:cubicBezTo>
                  <a:cubicBezTo>
                    <a:pt x="6" y="20"/>
                    <a:pt x="12" y="8"/>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11"/>
            <p:cNvSpPr/>
            <p:nvPr/>
          </p:nvSpPr>
          <p:spPr>
            <a:xfrm>
              <a:off x="4331775" y="1981775"/>
              <a:ext cx="1225" cy="3450"/>
            </a:xfrm>
            <a:custGeom>
              <a:rect b="b" l="l" r="r" t="t"/>
              <a:pathLst>
                <a:path extrusionOk="0" h="138" w="49">
                  <a:moveTo>
                    <a:pt x="19" y="0"/>
                  </a:moveTo>
                  <a:cubicBezTo>
                    <a:pt x="14" y="0"/>
                    <a:pt x="8" y="9"/>
                    <a:pt x="1" y="30"/>
                  </a:cubicBezTo>
                  <a:cubicBezTo>
                    <a:pt x="1" y="30"/>
                    <a:pt x="1" y="30"/>
                    <a:pt x="1" y="30"/>
                  </a:cubicBezTo>
                  <a:lnTo>
                    <a:pt x="1" y="30"/>
                  </a:lnTo>
                  <a:cubicBezTo>
                    <a:pt x="2" y="32"/>
                    <a:pt x="4" y="33"/>
                    <a:pt x="5" y="33"/>
                  </a:cubicBezTo>
                  <a:cubicBezTo>
                    <a:pt x="5" y="33"/>
                    <a:pt x="5" y="33"/>
                    <a:pt x="5" y="33"/>
                  </a:cubicBezTo>
                  <a:lnTo>
                    <a:pt x="5" y="33"/>
                  </a:lnTo>
                  <a:cubicBezTo>
                    <a:pt x="23" y="43"/>
                    <a:pt x="43" y="62"/>
                    <a:pt x="34" y="62"/>
                  </a:cubicBezTo>
                  <a:cubicBezTo>
                    <a:pt x="31" y="62"/>
                    <a:pt x="24" y="60"/>
                    <a:pt x="13" y="54"/>
                  </a:cubicBezTo>
                  <a:lnTo>
                    <a:pt x="13" y="54"/>
                  </a:lnTo>
                  <a:cubicBezTo>
                    <a:pt x="24" y="78"/>
                    <a:pt x="24" y="114"/>
                    <a:pt x="36" y="137"/>
                  </a:cubicBezTo>
                  <a:cubicBezTo>
                    <a:pt x="36" y="125"/>
                    <a:pt x="39" y="119"/>
                    <a:pt x="42" y="119"/>
                  </a:cubicBezTo>
                  <a:cubicBezTo>
                    <a:pt x="45" y="119"/>
                    <a:pt x="47" y="123"/>
                    <a:pt x="48" y="130"/>
                  </a:cubicBezTo>
                  <a:lnTo>
                    <a:pt x="48" y="130"/>
                  </a:lnTo>
                  <a:cubicBezTo>
                    <a:pt x="46" y="101"/>
                    <a:pt x="38" y="0"/>
                    <a:pt x="19" y="0"/>
                  </a:cubicBezTo>
                  <a:close/>
                  <a:moveTo>
                    <a:pt x="48" y="130"/>
                  </a:moveTo>
                  <a:cubicBezTo>
                    <a:pt x="48" y="134"/>
                    <a:pt x="48" y="137"/>
                    <a:pt x="48" y="137"/>
                  </a:cubicBezTo>
                  <a:cubicBezTo>
                    <a:pt x="48" y="134"/>
                    <a:pt x="48" y="132"/>
                    <a:pt x="48" y="13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11"/>
            <p:cNvSpPr/>
            <p:nvPr/>
          </p:nvSpPr>
          <p:spPr>
            <a:xfrm>
              <a:off x="4331775" y="1981100"/>
              <a:ext cx="625" cy="250"/>
            </a:xfrm>
            <a:custGeom>
              <a:rect b="b" l="l" r="r" t="t"/>
              <a:pathLst>
                <a:path extrusionOk="0" h="10" w="25">
                  <a:moveTo>
                    <a:pt x="2" y="1"/>
                  </a:moveTo>
                  <a:cubicBezTo>
                    <a:pt x="1" y="1"/>
                    <a:pt x="7" y="4"/>
                    <a:pt x="24" y="10"/>
                  </a:cubicBezTo>
                  <a:cubicBezTo>
                    <a:pt x="13" y="4"/>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11"/>
            <p:cNvSpPr/>
            <p:nvPr/>
          </p:nvSpPr>
          <p:spPr>
            <a:xfrm>
              <a:off x="4332375" y="1980700"/>
              <a:ext cx="1700" cy="1850"/>
            </a:xfrm>
            <a:custGeom>
              <a:rect b="b" l="l" r="r" t="t"/>
              <a:pathLst>
                <a:path extrusionOk="0" h="74" w="68">
                  <a:moveTo>
                    <a:pt x="35" y="0"/>
                  </a:moveTo>
                  <a:lnTo>
                    <a:pt x="35" y="0"/>
                  </a:lnTo>
                  <a:cubicBezTo>
                    <a:pt x="34" y="0"/>
                    <a:pt x="34" y="4"/>
                    <a:pt x="36" y="14"/>
                  </a:cubicBezTo>
                  <a:cubicBezTo>
                    <a:pt x="12" y="14"/>
                    <a:pt x="0" y="26"/>
                    <a:pt x="48" y="73"/>
                  </a:cubicBezTo>
                  <a:cubicBezTo>
                    <a:pt x="67" y="64"/>
                    <a:pt x="40" y="0"/>
                    <a:pt x="3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p11"/>
            <p:cNvSpPr/>
            <p:nvPr/>
          </p:nvSpPr>
          <p:spPr>
            <a:xfrm>
              <a:off x="4335875" y="1981100"/>
              <a:ext cx="1875" cy="1450"/>
            </a:xfrm>
            <a:custGeom>
              <a:rect b="b" l="l" r="r" t="t"/>
              <a:pathLst>
                <a:path extrusionOk="0" h="58" w="75">
                  <a:moveTo>
                    <a:pt x="2" y="0"/>
                  </a:moveTo>
                  <a:cubicBezTo>
                    <a:pt x="0" y="0"/>
                    <a:pt x="9" y="14"/>
                    <a:pt x="39" y="57"/>
                  </a:cubicBezTo>
                  <a:cubicBezTo>
                    <a:pt x="39" y="57"/>
                    <a:pt x="75" y="57"/>
                    <a:pt x="39" y="33"/>
                  </a:cubicBezTo>
                  <a:cubicBezTo>
                    <a:pt x="39" y="34"/>
                    <a:pt x="39" y="34"/>
                    <a:pt x="38" y="34"/>
                  </a:cubicBezTo>
                  <a:cubicBezTo>
                    <a:pt x="34" y="34"/>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p11"/>
            <p:cNvSpPr/>
            <p:nvPr/>
          </p:nvSpPr>
          <p:spPr>
            <a:xfrm>
              <a:off x="4334900" y="1981925"/>
              <a:ext cx="325" cy="700"/>
            </a:xfrm>
            <a:custGeom>
              <a:rect b="b" l="l" r="r" t="t"/>
              <a:pathLst>
                <a:path extrusionOk="0" h="28" w="13">
                  <a:moveTo>
                    <a:pt x="7" y="0"/>
                  </a:moveTo>
                  <a:cubicBezTo>
                    <a:pt x="1" y="18"/>
                    <a:pt x="4" y="27"/>
                    <a:pt x="7" y="27"/>
                  </a:cubicBezTo>
                  <a:cubicBezTo>
                    <a:pt x="10" y="27"/>
                    <a:pt x="13" y="18"/>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11"/>
            <p:cNvSpPr/>
            <p:nvPr/>
          </p:nvSpPr>
          <p:spPr>
            <a:xfrm>
              <a:off x="4331175" y="1980900"/>
              <a:ext cx="525" cy="575"/>
            </a:xfrm>
            <a:custGeom>
              <a:rect b="b" l="l" r="r" t="t"/>
              <a:pathLst>
                <a:path extrusionOk="0" h="23" w="21">
                  <a:moveTo>
                    <a:pt x="1" y="1"/>
                  </a:moveTo>
                  <a:lnTo>
                    <a:pt x="1" y="1"/>
                  </a:lnTo>
                  <a:cubicBezTo>
                    <a:pt x="1" y="1"/>
                    <a:pt x="3" y="5"/>
                    <a:pt x="13" y="18"/>
                  </a:cubicBezTo>
                  <a:cubicBezTo>
                    <a:pt x="16" y="21"/>
                    <a:pt x="18" y="23"/>
                    <a:pt x="18" y="23"/>
                  </a:cubicBezTo>
                  <a:cubicBezTo>
                    <a:pt x="20" y="23"/>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p11"/>
            <p:cNvSpPr/>
            <p:nvPr/>
          </p:nvSpPr>
          <p:spPr>
            <a:xfrm>
              <a:off x="4330875" y="1981325"/>
              <a:ext cx="175" cy="500"/>
            </a:xfrm>
            <a:custGeom>
              <a:rect b="b" l="l" r="r" t="t"/>
              <a:pathLst>
                <a:path extrusionOk="0" h="20" w="7">
                  <a:moveTo>
                    <a:pt x="1" y="1"/>
                  </a:moveTo>
                  <a:cubicBezTo>
                    <a:pt x="1" y="8"/>
                    <a:pt x="5" y="19"/>
                    <a:pt x="6" y="19"/>
                  </a:cubicBezTo>
                  <a:cubicBezTo>
                    <a:pt x="7" y="19"/>
                    <a:pt x="6" y="1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p11"/>
            <p:cNvSpPr/>
            <p:nvPr/>
          </p:nvSpPr>
          <p:spPr>
            <a:xfrm>
              <a:off x="4316900" y="1993825"/>
              <a:ext cx="2100" cy="325"/>
            </a:xfrm>
            <a:custGeom>
              <a:rect b="b" l="l" r="r" t="t"/>
              <a:pathLst>
                <a:path extrusionOk="0" h="13" w="84">
                  <a:moveTo>
                    <a:pt x="24" y="12"/>
                  </a:moveTo>
                  <a:cubicBezTo>
                    <a:pt x="84" y="12"/>
                    <a:pt x="36" y="12"/>
                    <a:pt x="24" y="12"/>
                  </a:cubicBezTo>
                  <a:cubicBezTo>
                    <a:pt x="24" y="12"/>
                    <a:pt x="0" y="1"/>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11"/>
            <p:cNvSpPr/>
            <p:nvPr/>
          </p:nvSpPr>
          <p:spPr>
            <a:xfrm>
              <a:off x="4317775" y="2005700"/>
              <a:ext cx="575" cy="400"/>
            </a:xfrm>
            <a:custGeom>
              <a:rect b="b" l="l" r="r" t="t"/>
              <a:pathLst>
                <a:path extrusionOk="0" h="16" w="23">
                  <a:moveTo>
                    <a:pt x="1" y="0"/>
                  </a:moveTo>
                  <a:lnTo>
                    <a:pt x="1" y="0"/>
                  </a:lnTo>
                  <a:cubicBezTo>
                    <a:pt x="0" y="0"/>
                    <a:pt x="3" y="4"/>
                    <a:pt x="13" y="14"/>
                  </a:cubicBezTo>
                  <a:cubicBezTo>
                    <a:pt x="16" y="15"/>
                    <a:pt x="17" y="16"/>
                    <a:pt x="18" y="16"/>
                  </a:cubicBezTo>
                  <a:cubicBezTo>
                    <a:pt x="22" y="16"/>
                    <a:pt x="4"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11"/>
            <p:cNvSpPr/>
            <p:nvPr/>
          </p:nvSpPr>
          <p:spPr>
            <a:xfrm>
              <a:off x="4324350" y="2018825"/>
              <a:ext cx="900" cy="325"/>
            </a:xfrm>
            <a:custGeom>
              <a:rect b="b" l="l" r="r" t="t"/>
              <a:pathLst>
                <a:path extrusionOk="0" h="13" w="36">
                  <a:moveTo>
                    <a:pt x="36" y="1"/>
                  </a:moveTo>
                  <a:cubicBezTo>
                    <a:pt x="24" y="1"/>
                    <a:pt x="12" y="1"/>
                    <a:pt x="0" y="13"/>
                  </a:cubicBezTo>
                  <a:lnTo>
                    <a:pt x="3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p11"/>
            <p:cNvSpPr/>
            <p:nvPr/>
          </p:nvSpPr>
          <p:spPr>
            <a:xfrm>
              <a:off x="4324350" y="1986100"/>
              <a:ext cx="700" cy="150"/>
            </a:xfrm>
            <a:custGeom>
              <a:rect b="b" l="l" r="r" t="t"/>
              <a:pathLst>
                <a:path extrusionOk="0" h="6" w="28">
                  <a:moveTo>
                    <a:pt x="0" y="0"/>
                  </a:moveTo>
                  <a:cubicBezTo>
                    <a:pt x="8" y="0"/>
                    <a:pt x="21" y="5"/>
                    <a:pt x="26" y="5"/>
                  </a:cubicBezTo>
                  <a:cubicBezTo>
                    <a:pt x="28" y="5"/>
                    <a:pt x="28" y="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p11"/>
            <p:cNvSpPr/>
            <p:nvPr/>
          </p:nvSpPr>
          <p:spPr>
            <a:xfrm>
              <a:off x="4323650" y="1986050"/>
              <a:ext cx="800" cy="400"/>
            </a:xfrm>
            <a:custGeom>
              <a:rect b="b" l="l" r="r" t="t"/>
              <a:pathLst>
                <a:path extrusionOk="0" h="16" w="32">
                  <a:moveTo>
                    <a:pt x="7" y="0"/>
                  </a:moveTo>
                  <a:cubicBezTo>
                    <a:pt x="3" y="0"/>
                    <a:pt x="1" y="4"/>
                    <a:pt x="4" y="14"/>
                  </a:cubicBezTo>
                  <a:cubicBezTo>
                    <a:pt x="10" y="15"/>
                    <a:pt x="14" y="16"/>
                    <a:pt x="17" y="16"/>
                  </a:cubicBezTo>
                  <a:cubicBezTo>
                    <a:pt x="32" y="16"/>
                    <a:pt x="16"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p11"/>
            <p:cNvSpPr/>
            <p:nvPr/>
          </p:nvSpPr>
          <p:spPr>
            <a:xfrm>
              <a:off x="4328500" y="1982525"/>
              <a:ext cx="25" cy="325"/>
            </a:xfrm>
            <a:custGeom>
              <a:rect b="b" l="l" r="r" t="t"/>
              <a:pathLst>
                <a:path extrusionOk="0" h="13" w="1">
                  <a:moveTo>
                    <a:pt x="1" y="12"/>
                  </a:moveTo>
                  <a:cubicBezTo>
                    <a:pt x="1" y="12"/>
                    <a:pt x="1" y="12"/>
                    <a:pt x="1" y="12"/>
                  </a:cubicBezTo>
                  <a:cubicBezTo>
                    <a:pt x="1" y="12"/>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p11"/>
            <p:cNvSpPr/>
            <p:nvPr/>
          </p:nvSpPr>
          <p:spPr>
            <a:xfrm>
              <a:off x="4328050" y="1982825"/>
              <a:ext cx="175" cy="225"/>
            </a:xfrm>
            <a:custGeom>
              <a:rect b="b" l="l" r="r" t="t"/>
              <a:pathLst>
                <a:path extrusionOk="0" h="9" w="7">
                  <a:moveTo>
                    <a:pt x="7" y="0"/>
                  </a:moveTo>
                  <a:cubicBezTo>
                    <a:pt x="1" y="6"/>
                    <a:pt x="1" y="9"/>
                    <a:pt x="2" y="9"/>
                  </a:cubicBezTo>
                  <a:cubicBezTo>
                    <a:pt x="4" y="9"/>
                    <a:pt x="7" y="6"/>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p11"/>
            <p:cNvSpPr/>
            <p:nvPr/>
          </p:nvSpPr>
          <p:spPr>
            <a:xfrm>
              <a:off x="4328200" y="2027175"/>
              <a:ext cx="325" cy="25"/>
            </a:xfrm>
            <a:custGeom>
              <a:rect b="b" l="l" r="r" t="t"/>
              <a:pathLst>
                <a:path extrusionOk="0" h="1" w="13">
                  <a:moveTo>
                    <a:pt x="1" y="0"/>
                  </a:moveTo>
                  <a:lnTo>
                    <a:pt x="1" y="0"/>
                  </a:ln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p11"/>
            <p:cNvSpPr/>
            <p:nvPr/>
          </p:nvSpPr>
          <p:spPr>
            <a:xfrm>
              <a:off x="4322250" y="1999775"/>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p11"/>
            <p:cNvSpPr/>
            <p:nvPr/>
          </p:nvSpPr>
          <p:spPr>
            <a:xfrm>
              <a:off x="4320775" y="1999475"/>
              <a:ext cx="1800" cy="925"/>
            </a:xfrm>
            <a:custGeom>
              <a:rect b="b" l="l" r="r" t="t"/>
              <a:pathLst>
                <a:path extrusionOk="0" h="37" w="72">
                  <a:moveTo>
                    <a:pt x="0" y="1"/>
                  </a:moveTo>
                  <a:cubicBezTo>
                    <a:pt x="24" y="13"/>
                    <a:pt x="48" y="25"/>
                    <a:pt x="72" y="37"/>
                  </a:cubicBezTo>
                  <a:cubicBezTo>
                    <a:pt x="48" y="25"/>
                    <a:pt x="48"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p11"/>
            <p:cNvSpPr/>
            <p:nvPr/>
          </p:nvSpPr>
          <p:spPr>
            <a:xfrm>
              <a:off x="4314225" y="1981625"/>
              <a:ext cx="29775" cy="56575"/>
            </a:xfrm>
            <a:custGeom>
              <a:rect b="b" l="l" r="r" t="t"/>
              <a:pathLst>
                <a:path extrusionOk="0" h="2263" w="1191">
                  <a:moveTo>
                    <a:pt x="644" y="99"/>
                  </a:moveTo>
                  <a:cubicBezTo>
                    <a:pt x="641" y="109"/>
                    <a:pt x="640" y="116"/>
                    <a:pt x="643" y="120"/>
                  </a:cubicBezTo>
                  <a:cubicBezTo>
                    <a:pt x="643" y="124"/>
                    <a:pt x="644" y="126"/>
                    <a:pt x="645" y="126"/>
                  </a:cubicBezTo>
                  <a:cubicBezTo>
                    <a:pt x="649" y="126"/>
                    <a:pt x="656" y="107"/>
                    <a:pt x="644" y="99"/>
                  </a:cubicBezTo>
                  <a:close/>
                  <a:moveTo>
                    <a:pt x="466" y="495"/>
                  </a:moveTo>
                  <a:lnTo>
                    <a:pt x="466" y="495"/>
                  </a:lnTo>
                  <a:cubicBezTo>
                    <a:pt x="469" y="497"/>
                    <a:pt x="473" y="499"/>
                    <a:pt x="476" y="500"/>
                  </a:cubicBezTo>
                  <a:cubicBezTo>
                    <a:pt x="473" y="497"/>
                    <a:pt x="469" y="495"/>
                    <a:pt x="466" y="495"/>
                  </a:cubicBezTo>
                  <a:close/>
                  <a:moveTo>
                    <a:pt x="155" y="500"/>
                  </a:moveTo>
                  <a:cubicBezTo>
                    <a:pt x="153" y="502"/>
                    <a:pt x="154" y="504"/>
                    <a:pt x="155" y="504"/>
                  </a:cubicBezTo>
                  <a:lnTo>
                    <a:pt x="155" y="504"/>
                  </a:lnTo>
                  <a:cubicBezTo>
                    <a:pt x="155" y="503"/>
                    <a:pt x="155" y="502"/>
                    <a:pt x="155" y="500"/>
                  </a:cubicBezTo>
                  <a:close/>
                  <a:moveTo>
                    <a:pt x="294" y="750"/>
                  </a:moveTo>
                  <a:cubicBezTo>
                    <a:pt x="299" y="754"/>
                    <a:pt x="304" y="758"/>
                    <a:pt x="310" y="762"/>
                  </a:cubicBezTo>
                  <a:cubicBezTo>
                    <a:pt x="306" y="758"/>
                    <a:pt x="300" y="754"/>
                    <a:pt x="294" y="750"/>
                  </a:cubicBezTo>
                  <a:close/>
                  <a:moveTo>
                    <a:pt x="215" y="953"/>
                  </a:moveTo>
                  <a:cubicBezTo>
                    <a:pt x="226" y="953"/>
                    <a:pt x="215" y="953"/>
                    <a:pt x="203" y="965"/>
                  </a:cubicBezTo>
                  <a:cubicBezTo>
                    <a:pt x="203" y="953"/>
                    <a:pt x="203" y="953"/>
                    <a:pt x="215" y="953"/>
                  </a:cubicBezTo>
                  <a:close/>
                  <a:moveTo>
                    <a:pt x="369" y="1203"/>
                  </a:moveTo>
                  <a:cubicBezTo>
                    <a:pt x="357" y="1212"/>
                    <a:pt x="347" y="1219"/>
                    <a:pt x="339" y="1224"/>
                  </a:cubicBezTo>
                  <a:lnTo>
                    <a:pt x="339" y="1224"/>
                  </a:lnTo>
                  <a:cubicBezTo>
                    <a:pt x="350" y="1219"/>
                    <a:pt x="361" y="1212"/>
                    <a:pt x="369" y="1203"/>
                  </a:cubicBezTo>
                  <a:close/>
                  <a:moveTo>
                    <a:pt x="334" y="1349"/>
                  </a:moveTo>
                  <a:cubicBezTo>
                    <a:pt x="336" y="1349"/>
                    <a:pt x="339" y="1352"/>
                    <a:pt x="345" y="1357"/>
                  </a:cubicBezTo>
                  <a:lnTo>
                    <a:pt x="345" y="1357"/>
                  </a:lnTo>
                  <a:cubicBezTo>
                    <a:pt x="342" y="1356"/>
                    <a:pt x="339" y="1356"/>
                    <a:pt x="336" y="1356"/>
                  </a:cubicBezTo>
                  <a:cubicBezTo>
                    <a:pt x="332" y="1356"/>
                    <a:pt x="327" y="1357"/>
                    <a:pt x="322" y="1358"/>
                  </a:cubicBezTo>
                  <a:cubicBezTo>
                    <a:pt x="328" y="1352"/>
                    <a:pt x="331" y="1349"/>
                    <a:pt x="334" y="1349"/>
                  </a:cubicBezTo>
                  <a:close/>
                  <a:moveTo>
                    <a:pt x="369" y="1417"/>
                  </a:moveTo>
                  <a:cubicBezTo>
                    <a:pt x="365" y="1417"/>
                    <a:pt x="361" y="1419"/>
                    <a:pt x="357" y="1422"/>
                  </a:cubicBezTo>
                  <a:lnTo>
                    <a:pt x="357" y="1422"/>
                  </a:lnTo>
                  <a:cubicBezTo>
                    <a:pt x="361" y="1421"/>
                    <a:pt x="365" y="1420"/>
                    <a:pt x="369" y="1417"/>
                  </a:cubicBezTo>
                  <a:close/>
                  <a:moveTo>
                    <a:pt x="607" y="1774"/>
                  </a:moveTo>
                  <a:cubicBezTo>
                    <a:pt x="599" y="1779"/>
                    <a:pt x="595" y="1783"/>
                    <a:pt x="594" y="1787"/>
                  </a:cubicBezTo>
                  <a:lnTo>
                    <a:pt x="594" y="1787"/>
                  </a:lnTo>
                  <a:cubicBezTo>
                    <a:pt x="598" y="1784"/>
                    <a:pt x="602" y="1780"/>
                    <a:pt x="607" y="1774"/>
                  </a:cubicBezTo>
                  <a:close/>
                  <a:moveTo>
                    <a:pt x="568" y="1809"/>
                  </a:moveTo>
                  <a:cubicBezTo>
                    <a:pt x="567" y="1809"/>
                    <a:pt x="563" y="1812"/>
                    <a:pt x="553" y="1820"/>
                  </a:cubicBezTo>
                  <a:lnTo>
                    <a:pt x="553" y="1820"/>
                  </a:lnTo>
                  <a:cubicBezTo>
                    <a:pt x="560" y="1817"/>
                    <a:pt x="569" y="1809"/>
                    <a:pt x="568" y="1809"/>
                  </a:cubicBezTo>
                  <a:close/>
                  <a:moveTo>
                    <a:pt x="656" y="1845"/>
                  </a:moveTo>
                  <a:cubicBezTo>
                    <a:pt x="656" y="1845"/>
                    <a:pt x="656" y="1845"/>
                    <a:pt x="655" y="1846"/>
                  </a:cubicBezTo>
                  <a:cubicBezTo>
                    <a:pt x="654" y="1849"/>
                    <a:pt x="654" y="1852"/>
                    <a:pt x="655" y="1855"/>
                  </a:cubicBezTo>
                  <a:lnTo>
                    <a:pt x="655" y="1855"/>
                  </a:lnTo>
                  <a:cubicBezTo>
                    <a:pt x="657" y="1849"/>
                    <a:pt x="658" y="1845"/>
                    <a:pt x="656" y="1845"/>
                  </a:cubicBezTo>
                  <a:close/>
                  <a:moveTo>
                    <a:pt x="488" y="1989"/>
                  </a:moveTo>
                  <a:lnTo>
                    <a:pt x="488" y="2001"/>
                  </a:lnTo>
                  <a:lnTo>
                    <a:pt x="488" y="2001"/>
                  </a:lnTo>
                  <a:cubicBezTo>
                    <a:pt x="490" y="1998"/>
                    <a:pt x="491" y="1994"/>
                    <a:pt x="491" y="1989"/>
                  </a:cubicBezTo>
                  <a:lnTo>
                    <a:pt x="491" y="1989"/>
                  </a:lnTo>
                  <a:cubicBezTo>
                    <a:pt x="490" y="1989"/>
                    <a:pt x="489" y="1989"/>
                    <a:pt x="488" y="1989"/>
                  </a:cubicBezTo>
                  <a:close/>
                  <a:moveTo>
                    <a:pt x="643" y="0"/>
                  </a:moveTo>
                  <a:lnTo>
                    <a:pt x="643" y="0"/>
                  </a:lnTo>
                  <a:cubicBezTo>
                    <a:pt x="631" y="24"/>
                    <a:pt x="631" y="36"/>
                    <a:pt x="631" y="60"/>
                  </a:cubicBezTo>
                  <a:cubicBezTo>
                    <a:pt x="619" y="48"/>
                    <a:pt x="596" y="36"/>
                    <a:pt x="572" y="24"/>
                  </a:cubicBezTo>
                  <a:lnTo>
                    <a:pt x="572" y="24"/>
                  </a:lnTo>
                  <a:cubicBezTo>
                    <a:pt x="584" y="48"/>
                    <a:pt x="584" y="96"/>
                    <a:pt x="584" y="120"/>
                  </a:cubicBezTo>
                  <a:cubicBezTo>
                    <a:pt x="578" y="108"/>
                    <a:pt x="572" y="102"/>
                    <a:pt x="569" y="102"/>
                  </a:cubicBezTo>
                  <a:lnTo>
                    <a:pt x="569" y="102"/>
                  </a:lnTo>
                  <a:cubicBezTo>
                    <a:pt x="566" y="102"/>
                    <a:pt x="566" y="108"/>
                    <a:pt x="572" y="120"/>
                  </a:cubicBezTo>
                  <a:cubicBezTo>
                    <a:pt x="548" y="108"/>
                    <a:pt x="536" y="96"/>
                    <a:pt x="536" y="72"/>
                  </a:cubicBezTo>
                  <a:cubicBezTo>
                    <a:pt x="465" y="131"/>
                    <a:pt x="310" y="203"/>
                    <a:pt x="274" y="250"/>
                  </a:cubicBezTo>
                  <a:cubicBezTo>
                    <a:pt x="238" y="310"/>
                    <a:pt x="274" y="477"/>
                    <a:pt x="167" y="489"/>
                  </a:cubicBezTo>
                  <a:cubicBezTo>
                    <a:pt x="209" y="497"/>
                    <a:pt x="180" y="505"/>
                    <a:pt x="163" y="505"/>
                  </a:cubicBezTo>
                  <a:cubicBezTo>
                    <a:pt x="160" y="505"/>
                    <a:pt x="157" y="505"/>
                    <a:pt x="155" y="504"/>
                  </a:cubicBezTo>
                  <a:lnTo>
                    <a:pt x="155" y="504"/>
                  </a:lnTo>
                  <a:cubicBezTo>
                    <a:pt x="158" y="524"/>
                    <a:pt x="179" y="525"/>
                    <a:pt x="191" y="536"/>
                  </a:cubicBezTo>
                  <a:cubicBezTo>
                    <a:pt x="179" y="548"/>
                    <a:pt x="167" y="548"/>
                    <a:pt x="143" y="548"/>
                  </a:cubicBezTo>
                  <a:cubicBezTo>
                    <a:pt x="155" y="572"/>
                    <a:pt x="167" y="596"/>
                    <a:pt x="191" y="620"/>
                  </a:cubicBezTo>
                  <a:lnTo>
                    <a:pt x="131" y="620"/>
                  </a:lnTo>
                  <a:cubicBezTo>
                    <a:pt x="143" y="631"/>
                    <a:pt x="155" y="643"/>
                    <a:pt x="167" y="655"/>
                  </a:cubicBezTo>
                  <a:cubicBezTo>
                    <a:pt x="159" y="657"/>
                    <a:pt x="151" y="658"/>
                    <a:pt x="144" y="658"/>
                  </a:cubicBezTo>
                  <a:cubicBezTo>
                    <a:pt x="134" y="658"/>
                    <a:pt x="127" y="657"/>
                    <a:pt x="123" y="657"/>
                  </a:cubicBezTo>
                  <a:cubicBezTo>
                    <a:pt x="114" y="657"/>
                    <a:pt x="122" y="663"/>
                    <a:pt x="155" y="703"/>
                  </a:cubicBezTo>
                  <a:cubicBezTo>
                    <a:pt x="143" y="703"/>
                    <a:pt x="24" y="858"/>
                    <a:pt x="72" y="870"/>
                  </a:cubicBezTo>
                  <a:cubicBezTo>
                    <a:pt x="48" y="870"/>
                    <a:pt x="0" y="881"/>
                    <a:pt x="48" y="917"/>
                  </a:cubicBezTo>
                  <a:cubicBezTo>
                    <a:pt x="24" y="917"/>
                    <a:pt x="12" y="917"/>
                    <a:pt x="0" y="905"/>
                  </a:cubicBezTo>
                  <a:lnTo>
                    <a:pt x="0" y="905"/>
                  </a:lnTo>
                  <a:cubicBezTo>
                    <a:pt x="0" y="929"/>
                    <a:pt x="95" y="977"/>
                    <a:pt x="95" y="977"/>
                  </a:cubicBezTo>
                  <a:cubicBezTo>
                    <a:pt x="0" y="989"/>
                    <a:pt x="131" y="1084"/>
                    <a:pt x="72" y="1143"/>
                  </a:cubicBezTo>
                  <a:cubicBezTo>
                    <a:pt x="84" y="1143"/>
                    <a:pt x="107" y="1143"/>
                    <a:pt x="119" y="1155"/>
                  </a:cubicBezTo>
                  <a:cubicBezTo>
                    <a:pt x="101" y="1173"/>
                    <a:pt x="98" y="1176"/>
                    <a:pt x="100" y="1176"/>
                  </a:cubicBezTo>
                  <a:cubicBezTo>
                    <a:pt x="101" y="1176"/>
                    <a:pt x="103" y="1175"/>
                    <a:pt x="104" y="1175"/>
                  </a:cubicBezTo>
                  <a:cubicBezTo>
                    <a:pt x="106" y="1175"/>
                    <a:pt x="107" y="1176"/>
                    <a:pt x="107" y="1179"/>
                  </a:cubicBezTo>
                  <a:cubicBezTo>
                    <a:pt x="87" y="1179"/>
                    <a:pt x="58" y="1232"/>
                    <a:pt x="27" y="1232"/>
                  </a:cubicBezTo>
                  <a:cubicBezTo>
                    <a:pt x="22" y="1232"/>
                    <a:pt x="17" y="1230"/>
                    <a:pt x="12" y="1227"/>
                  </a:cubicBezTo>
                  <a:lnTo>
                    <a:pt x="12" y="1227"/>
                  </a:lnTo>
                  <a:cubicBezTo>
                    <a:pt x="24" y="1251"/>
                    <a:pt x="36" y="1251"/>
                    <a:pt x="60" y="1251"/>
                  </a:cubicBezTo>
                  <a:cubicBezTo>
                    <a:pt x="36" y="1251"/>
                    <a:pt x="119" y="1584"/>
                    <a:pt x="215" y="1596"/>
                  </a:cubicBezTo>
                  <a:cubicBezTo>
                    <a:pt x="188" y="1657"/>
                    <a:pt x="251" y="1769"/>
                    <a:pt x="306" y="1769"/>
                  </a:cubicBezTo>
                  <a:cubicBezTo>
                    <a:pt x="318" y="1769"/>
                    <a:pt x="330" y="1763"/>
                    <a:pt x="341" y="1749"/>
                  </a:cubicBezTo>
                  <a:lnTo>
                    <a:pt x="341" y="1749"/>
                  </a:lnTo>
                  <a:cubicBezTo>
                    <a:pt x="345" y="1810"/>
                    <a:pt x="387" y="1928"/>
                    <a:pt x="429" y="1953"/>
                  </a:cubicBezTo>
                  <a:cubicBezTo>
                    <a:pt x="429" y="1941"/>
                    <a:pt x="441" y="1929"/>
                    <a:pt x="441" y="1917"/>
                  </a:cubicBezTo>
                  <a:lnTo>
                    <a:pt x="441" y="1917"/>
                  </a:lnTo>
                  <a:cubicBezTo>
                    <a:pt x="441" y="1927"/>
                    <a:pt x="434" y="1964"/>
                    <a:pt x="447" y="1964"/>
                  </a:cubicBezTo>
                  <a:cubicBezTo>
                    <a:pt x="451" y="1964"/>
                    <a:pt x="456" y="1961"/>
                    <a:pt x="465" y="1953"/>
                  </a:cubicBezTo>
                  <a:lnTo>
                    <a:pt x="465" y="1953"/>
                  </a:lnTo>
                  <a:cubicBezTo>
                    <a:pt x="465" y="1965"/>
                    <a:pt x="453" y="1977"/>
                    <a:pt x="441" y="1989"/>
                  </a:cubicBezTo>
                  <a:cubicBezTo>
                    <a:pt x="441" y="1989"/>
                    <a:pt x="485" y="1989"/>
                    <a:pt x="490" y="1981"/>
                  </a:cubicBezTo>
                  <a:lnTo>
                    <a:pt x="490" y="1981"/>
                  </a:lnTo>
                  <a:cubicBezTo>
                    <a:pt x="490" y="1984"/>
                    <a:pt x="491" y="1987"/>
                    <a:pt x="491" y="1989"/>
                  </a:cubicBezTo>
                  <a:lnTo>
                    <a:pt x="491" y="1989"/>
                  </a:lnTo>
                  <a:cubicBezTo>
                    <a:pt x="500" y="1989"/>
                    <a:pt x="499" y="1990"/>
                    <a:pt x="488" y="2001"/>
                  </a:cubicBezTo>
                  <a:lnTo>
                    <a:pt x="488" y="2001"/>
                  </a:lnTo>
                  <a:lnTo>
                    <a:pt x="488" y="2001"/>
                  </a:lnTo>
                  <a:cubicBezTo>
                    <a:pt x="484" y="2009"/>
                    <a:pt x="477" y="2009"/>
                    <a:pt x="500" y="2024"/>
                  </a:cubicBezTo>
                  <a:cubicBezTo>
                    <a:pt x="512" y="2001"/>
                    <a:pt x="536" y="2001"/>
                    <a:pt x="548" y="1977"/>
                  </a:cubicBezTo>
                  <a:lnTo>
                    <a:pt x="548" y="1977"/>
                  </a:lnTo>
                  <a:cubicBezTo>
                    <a:pt x="523" y="2039"/>
                    <a:pt x="567" y="2056"/>
                    <a:pt x="612" y="2056"/>
                  </a:cubicBezTo>
                  <a:cubicBezTo>
                    <a:pt x="646" y="2056"/>
                    <a:pt x="682" y="2046"/>
                    <a:pt x="690" y="2040"/>
                  </a:cubicBezTo>
                  <a:lnTo>
                    <a:pt x="690" y="2040"/>
                  </a:lnTo>
                  <a:cubicBezTo>
                    <a:pt x="678" y="2074"/>
                    <a:pt x="668" y="2109"/>
                    <a:pt x="691" y="2132"/>
                  </a:cubicBezTo>
                  <a:cubicBezTo>
                    <a:pt x="703" y="2132"/>
                    <a:pt x="726" y="2120"/>
                    <a:pt x="738" y="2096"/>
                  </a:cubicBezTo>
                  <a:cubicBezTo>
                    <a:pt x="756" y="2123"/>
                    <a:pt x="767" y="2176"/>
                    <a:pt x="802" y="2176"/>
                  </a:cubicBezTo>
                  <a:cubicBezTo>
                    <a:pt x="814" y="2176"/>
                    <a:pt x="828" y="2170"/>
                    <a:pt x="846" y="2155"/>
                  </a:cubicBezTo>
                  <a:cubicBezTo>
                    <a:pt x="846" y="2167"/>
                    <a:pt x="846" y="2191"/>
                    <a:pt x="846" y="2203"/>
                  </a:cubicBezTo>
                  <a:cubicBezTo>
                    <a:pt x="870" y="2198"/>
                    <a:pt x="908" y="2191"/>
                    <a:pt x="949" y="2191"/>
                  </a:cubicBezTo>
                  <a:cubicBezTo>
                    <a:pt x="1009" y="2191"/>
                    <a:pt x="1077" y="2206"/>
                    <a:pt x="1119" y="2263"/>
                  </a:cubicBezTo>
                  <a:cubicBezTo>
                    <a:pt x="1119" y="2239"/>
                    <a:pt x="1119" y="2227"/>
                    <a:pt x="1119" y="2203"/>
                  </a:cubicBezTo>
                  <a:cubicBezTo>
                    <a:pt x="1127" y="2211"/>
                    <a:pt x="1157" y="2241"/>
                    <a:pt x="1176" y="2241"/>
                  </a:cubicBezTo>
                  <a:cubicBezTo>
                    <a:pt x="1185" y="2241"/>
                    <a:pt x="1191" y="2234"/>
                    <a:pt x="1191" y="2215"/>
                  </a:cubicBezTo>
                  <a:cubicBezTo>
                    <a:pt x="1191" y="2215"/>
                    <a:pt x="1167" y="2084"/>
                    <a:pt x="1167" y="2072"/>
                  </a:cubicBezTo>
                  <a:cubicBezTo>
                    <a:pt x="1179" y="2060"/>
                    <a:pt x="1000" y="2013"/>
                    <a:pt x="1000" y="2001"/>
                  </a:cubicBezTo>
                  <a:cubicBezTo>
                    <a:pt x="1000" y="2024"/>
                    <a:pt x="1000" y="2036"/>
                    <a:pt x="1000" y="2060"/>
                  </a:cubicBezTo>
                  <a:cubicBezTo>
                    <a:pt x="988" y="2024"/>
                    <a:pt x="965" y="2001"/>
                    <a:pt x="953" y="1977"/>
                  </a:cubicBezTo>
                  <a:cubicBezTo>
                    <a:pt x="953" y="1977"/>
                    <a:pt x="929" y="2001"/>
                    <a:pt x="929" y="2001"/>
                  </a:cubicBezTo>
                  <a:cubicBezTo>
                    <a:pt x="920" y="1983"/>
                    <a:pt x="918" y="1972"/>
                    <a:pt x="927" y="1967"/>
                  </a:cubicBezTo>
                  <a:lnTo>
                    <a:pt x="927" y="1967"/>
                  </a:lnTo>
                  <a:cubicBezTo>
                    <a:pt x="928" y="1967"/>
                    <a:pt x="928" y="1967"/>
                    <a:pt x="929" y="1967"/>
                  </a:cubicBezTo>
                  <a:cubicBezTo>
                    <a:pt x="936" y="1967"/>
                    <a:pt x="941" y="1967"/>
                    <a:pt x="941" y="1965"/>
                  </a:cubicBezTo>
                  <a:cubicBezTo>
                    <a:pt x="935" y="1965"/>
                    <a:pt x="930" y="1966"/>
                    <a:pt x="927" y="1967"/>
                  </a:cubicBezTo>
                  <a:lnTo>
                    <a:pt x="927" y="1967"/>
                  </a:lnTo>
                  <a:cubicBezTo>
                    <a:pt x="874" y="1967"/>
                    <a:pt x="689" y="1934"/>
                    <a:pt x="750" y="1894"/>
                  </a:cubicBezTo>
                  <a:lnTo>
                    <a:pt x="750" y="1894"/>
                  </a:lnTo>
                  <a:cubicBezTo>
                    <a:pt x="726" y="1905"/>
                    <a:pt x="703" y="1917"/>
                    <a:pt x="691" y="1941"/>
                  </a:cubicBezTo>
                  <a:cubicBezTo>
                    <a:pt x="697" y="1923"/>
                    <a:pt x="697" y="1914"/>
                    <a:pt x="691" y="1914"/>
                  </a:cubicBezTo>
                  <a:cubicBezTo>
                    <a:pt x="690" y="1914"/>
                    <a:pt x="689" y="1914"/>
                    <a:pt x="688" y="1915"/>
                  </a:cubicBezTo>
                  <a:lnTo>
                    <a:pt x="688" y="1915"/>
                  </a:lnTo>
                  <a:cubicBezTo>
                    <a:pt x="696" y="1893"/>
                    <a:pt x="661" y="1872"/>
                    <a:pt x="655" y="1855"/>
                  </a:cubicBezTo>
                  <a:lnTo>
                    <a:pt x="655" y="1855"/>
                  </a:lnTo>
                  <a:cubicBezTo>
                    <a:pt x="649" y="1875"/>
                    <a:pt x="629" y="1917"/>
                    <a:pt x="616" y="1917"/>
                  </a:cubicBezTo>
                  <a:cubicBezTo>
                    <a:pt x="612" y="1917"/>
                    <a:pt x="609" y="1913"/>
                    <a:pt x="607" y="1905"/>
                  </a:cubicBezTo>
                  <a:lnTo>
                    <a:pt x="607" y="1905"/>
                  </a:lnTo>
                  <a:cubicBezTo>
                    <a:pt x="608" y="1907"/>
                    <a:pt x="609" y="1908"/>
                    <a:pt x="610" y="1908"/>
                  </a:cubicBezTo>
                  <a:cubicBezTo>
                    <a:pt x="616" y="1908"/>
                    <a:pt x="612" y="1831"/>
                    <a:pt x="623" y="1820"/>
                  </a:cubicBezTo>
                  <a:lnTo>
                    <a:pt x="623" y="1820"/>
                  </a:lnTo>
                  <a:cubicBezTo>
                    <a:pt x="626" y="1821"/>
                    <a:pt x="628" y="1822"/>
                    <a:pt x="631" y="1822"/>
                  </a:cubicBezTo>
                  <a:cubicBezTo>
                    <a:pt x="629" y="1820"/>
                    <a:pt x="627" y="1819"/>
                    <a:pt x="626" y="1819"/>
                  </a:cubicBezTo>
                  <a:cubicBezTo>
                    <a:pt x="625" y="1819"/>
                    <a:pt x="624" y="1820"/>
                    <a:pt x="623" y="1820"/>
                  </a:cubicBezTo>
                  <a:lnTo>
                    <a:pt x="623" y="1820"/>
                  </a:lnTo>
                  <a:cubicBezTo>
                    <a:pt x="614" y="1817"/>
                    <a:pt x="607" y="1810"/>
                    <a:pt x="607" y="1810"/>
                  </a:cubicBezTo>
                  <a:cubicBezTo>
                    <a:pt x="598" y="1810"/>
                    <a:pt x="561" y="1845"/>
                    <a:pt x="544" y="1845"/>
                  </a:cubicBezTo>
                  <a:cubicBezTo>
                    <a:pt x="539" y="1845"/>
                    <a:pt x="536" y="1842"/>
                    <a:pt x="536" y="1834"/>
                  </a:cubicBezTo>
                  <a:cubicBezTo>
                    <a:pt x="543" y="1828"/>
                    <a:pt x="549" y="1824"/>
                    <a:pt x="553" y="1820"/>
                  </a:cubicBezTo>
                  <a:lnTo>
                    <a:pt x="553" y="1820"/>
                  </a:lnTo>
                  <a:cubicBezTo>
                    <a:pt x="552" y="1820"/>
                    <a:pt x="551" y="1821"/>
                    <a:pt x="550" y="1821"/>
                  </a:cubicBezTo>
                  <a:cubicBezTo>
                    <a:pt x="547" y="1821"/>
                    <a:pt x="545" y="1818"/>
                    <a:pt x="548" y="1810"/>
                  </a:cubicBezTo>
                  <a:cubicBezTo>
                    <a:pt x="572" y="1798"/>
                    <a:pt x="584" y="1798"/>
                    <a:pt x="607" y="1798"/>
                  </a:cubicBezTo>
                  <a:cubicBezTo>
                    <a:pt x="600" y="1798"/>
                    <a:pt x="592" y="1793"/>
                    <a:pt x="594" y="1787"/>
                  </a:cubicBezTo>
                  <a:lnTo>
                    <a:pt x="594" y="1787"/>
                  </a:lnTo>
                  <a:cubicBezTo>
                    <a:pt x="590" y="1790"/>
                    <a:pt x="586" y="1791"/>
                    <a:pt x="584" y="1791"/>
                  </a:cubicBezTo>
                  <a:cubicBezTo>
                    <a:pt x="575" y="1791"/>
                    <a:pt x="580" y="1769"/>
                    <a:pt x="564" y="1769"/>
                  </a:cubicBezTo>
                  <a:cubicBezTo>
                    <a:pt x="560" y="1769"/>
                    <a:pt x="555" y="1771"/>
                    <a:pt x="548" y="1774"/>
                  </a:cubicBezTo>
                  <a:cubicBezTo>
                    <a:pt x="565" y="1766"/>
                    <a:pt x="570" y="1758"/>
                    <a:pt x="563" y="1758"/>
                  </a:cubicBezTo>
                  <a:cubicBezTo>
                    <a:pt x="561" y="1758"/>
                    <a:pt x="560" y="1758"/>
                    <a:pt x="558" y="1758"/>
                  </a:cubicBezTo>
                  <a:lnTo>
                    <a:pt x="558" y="1758"/>
                  </a:lnTo>
                  <a:cubicBezTo>
                    <a:pt x="562" y="1755"/>
                    <a:pt x="564" y="1751"/>
                    <a:pt x="572" y="1751"/>
                  </a:cubicBezTo>
                  <a:cubicBezTo>
                    <a:pt x="560" y="1739"/>
                    <a:pt x="560" y="1727"/>
                    <a:pt x="560" y="1715"/>
                  </a:cubicBezTo>
                  <a:cubicBezTo>
                    <a:pt x="560" y="1739"/>
                    <a:pt x="548" y="1751"/>
                    <a:pt x="536" y="1763"/>
                  </a:cubicBezTo>
                  <a:cubicBezTo>
                    <a:pt x="488" y="1763"/>
                    <a:pt x="560" y="1703"/>
                    <a:pt x="536" y="1679"/>
                  </a:cubicBezTo>
                  <a:cubicBezTo>
                    <a:pt x="534" y="1677"/>
                    <a:pt x="532" y="1677"/>
                    <a:pt x="529" y="1677"/>
                  </a:cubicBezTo>
                  <a:cubicBezTo>
                    <a:pt x="514" y="1677"/>
                    <a:pt x="487" y="1694"/>
                    <a:pt x="472" y="1694"/>
                  </a:cubicBezTo>
                  <a:cubicBezTo>
                    <a:pt x="469" y="1694"/>
                    <a:pt x="466" y="1693"/>
                    <a:pt x="465" y="1691"/>
                  </a:cubicBezTo>
                  <a:cubicBezTo>
                    <a:pt x="475" y="1670"/>
                    <a:pt x="477" y="1664"/>
                    <a:pt x="475" y="1664"/>
                  </a:cubicBezTo>
                  <a:lnTo>
                    <a:pt x="475" y="1664"/>
                  </a:lnTo>
                  <a:cubicBezTo>
                    <a:pt x="472" y="1664"/>
                    <a:pt x="454" y="1688"/>
                    <a:pt x="445" y="1688"/>
                  </a:cubicBezTo>
                  <a:cubicBezTo>
                    <a:pt x="442" y="1688"/>
                    <a:pt x="441" y="1685"/>
                    <a:pt x="441" y="1679"/>
                  </a:cubicBezTo>
                  <a:cubicBezTo>
                    <a:pt x="453" y="1655"/>
                    <a:pt x="465" y="1655"/>
                    <a:pt x="488" y="1643"/>
                  </a:cubicBezTo>
                  <a:cubicBezTo>
                    <a:pt x="476" y="1632"/>
                    <a:pt x="465" y="1626"/>
                    <a:pt x="451" y="1626"/>
                  </a:cubicBezTo>
                  <a:cubicBezTo>
                    <a:pt x="438" y="1626"/>
                    <a:pt x="423" y="1632"/>
                    <a:pt x="405" y="1643"/>
                  </a:cubicBezTo>
                  <a:cubicBezTo>
                    <a:pt x="417" y="1632"/>
                    <a:pt x="429" y="1632"/>
                    <a:pt x="417" y="1620"/>
                  </a:cubicBezTo>
                  <a:cubicBezTo>
                    <a:pt x="417" y="1620"/>
                    <a:pt x="488" y="1620"/>
                    <a:pt x="465" y="1596"/>
                  </a:cubicBezTo>
                  <a:cubicBezTo>
                    <a:pt x="460" y="1593"/>
                    <a:pt x="455" y="1592"/>
                    <a:pt x="451" y="1592"/>
                  </a:cubicBezTo>
                  <a:cubicBezTo>
                    <a:pt x="439" y="1592"/>
                    <a:pt x="430" y="1599"/>
                    <a:pt x="419" y="1599"/>
                  </a:cubicBezTo>
                  <a:cubicBezTo>
                    <a:pt x="415" y="1599"/>
                    <a:pt x="410" y="1598"/>
                    <a:pt x="405" y="1596"/>
                  </a:cubicBezTo>
                  <a:cubicBezTo>
                    <a:pt x="415" y="1586"/>
                    <a:pt x="408" y="1558"/>
                    <a:pt x="436" y="1558"/>
                  </a:cubicBezTo>
                  <a:cubicBezTo>
                    <a:pt x="440" y="1558"/>
                    <a:pt x="446" y="1558"/>
                    <a:pt x="453" y="1560"/>
                  </a:cubicBezTo>
                  <a:cubicBezTo>
                    <a:pt x="429" y="1524"/>
                    <a:pt x="417" y="1477"/>
                    <a:pt x="405" y="1429"/>
                  </a:cubicBezTo>
                  <a:cubicBezTo>
                    <a:pt x="381" y="1441"/>
                    <a:pt x="357" y="1453"/>
                    <a:pt x="334" y="1453"/>
                  </a:cubicBezTo>
                  <a:cubicBezTo>
                    <a:pt x="341" y="1437"/>
                    <a:pt x="349" y="1427"/>
                    <a:pt x="357" y="1422"/>
                  </a:cubicBezTo>
                  <a:lnTo>
                    <a:pt x="357" y="1422"/>
                  </a:lnTo>
                  <a:cubicBezTo>
                    <a:pt x="355" y="1422"/>
                    <a:pt x="354" y="1422"/>
                    <a:pt x="353" y="1422"/>
                  </a:cubicBezTo>
                  <a:cubicBezTo>
                    <a:pt x="340" y="1422"/>
                    <a:pt x="334" y="1411"/>
                    <a:pt x="334" y="1393"/>
                  </a:cubicBezTo>
                  <a:cubicBezTo>
                    <a:pt x="345" y="1393"/>
                    <a:pt x="393" y="1393"/>
                    <a:pt x="417" y="1382"/>
                  </a:cubicBezTo>
                  <a:lnTo>
                    <a:pt x="417" y="1382"/>
                  </a:lnTo>
                  <a:cubicBezTo>
                    <a:pt x="407" y="1386"/>
                    <a:pt x="399" y="1387"/>
                    <a:pt x="393" y="1387"/>
                  </a:cubicBezTo>
                  <a:cubicBezTo>
                    <a:pt x="369" y="1387"/>
                    <a:pt x="369" y="1363"/>
                    <a:pt x="346" y="1357"/>
                  </a:cubicBezTo>
                  <a:lnTo>
                    <a:pt x="346" y="1357"/>
                  </a:lnTo>
                  <a:cubicBezTo>
                    <a:pt x="357" y="1346"/>
                    <a:pt x="342" y="1346"/>
                    <a:pt x="325" y="1346"/>
                  </a:cubicBezTo>
                  <a:cubicBezTo>
                    <a:pt x="307" y="1346"/>
                    <a:pt x="286" y="1346"/>
                    <a:pt x="286" y="1334"/>
                  </a:cubicBezTo>
                  <a:cubicBezTo>
                    <a:pt x="298" y="1310"/>
                    <a:pt x="310" y="1298"/>
                    <a:pt x="250" y="1286"/>
                  </a:cubicBezTo>
                  <a:cubicBezTo>
                    <a:pt x="274" y="1286"/>
                    <a:pt x="274" y="1274"/>
                    <a:pt x="250" y="1274"/>
                  </a:cubicBezTo>
                  <a:cubicBezTo>
                    <a:pt x="311" y="1244"/>
                    <a:pt x="294" y="1257"/>
                    <a:pt x="339" y="1224"/>
                  </a:cubicBezTo>
                  <a:lnTo>
                    <a:pt x="339" y="1224"/>
                  </a:lnTo>
                  <a:cubicBezTo>
                    <a:pt x="321" y="1234"/>
                    <a:pt x="301" y="1239"/>
                    <a:pt x="286" y="1239"/>
                  </a:cubicBezTo>
                  <a:cubicBezTo>
                    <a:pt x="286" y="1239"/>
                    <a:pt x="310" y="1239"/>
                    <a:pt x="286" y="1251"/>
                  </a:cubicBezTo>
                  <a:cubicBezTo>
                    <a:pt x="262" y="1251"/>
                    <a:pt x="274" y="1239"/>
                    <a:pt x="286" y="1239"/>
                  </a:cubicBezTo>
                  <a:cubicBezTo>
                    <a:pt x="310" y="1203"/>
                    <a:pt x="322" y="1191"/>
                    <a:pt x="286" y="1191"/>
                  </a:cubicBezTo>
                  <a:cubicBezTo>
                    <a:pt x="286" y="1180"/>
                    <a:pt x="296" y="1118"/>
                    <a:pt x="288" y="1118"/>
                  </a:cubicBezTo>
                  <a:lnTo>
                    <a:pt x="288" y="1118"/>
                  </a:lnTo>
                  <a:cubicBezTo>
                    <a:pt x="288" y="1118"/>
                    <a:pt x="287" y="1119"/>
                    <a:pt x="286" y="1120"/>
                  </a:cubicBezTo>
                  <a:cubicBezTo>
                    <a:pt x="250" y="1108"/>
                    <a:pt x="250" y="1108"/>
                    <a:pt x="274" y="1108"/>
                  </a:cubicBezTo>
                  <a:cubicBezTo>
                    <a:pt x="238" y="1108"/>
                    <a:pt x="226" y="1096"/>
                    <a:pt x="215" y="1084"/>
                  </a:cubicBezTo>
                  <a:cubicBezTo>
                    <a:pt x="262" y="1048"/>
                    <a:pt x="215" y="1060"/>
                    <a:pt x="274" y="1048"/>
                  </a:cubicBezTo>
                  <a:cubicBezTo>
                    <a:pt x="226" y="1012"/>
                    <a:pt x="226" y="1036"/>
                    <a:pt x="238" y="1001"/>
                  </a:cubicBezTo>
                  <a:lnTo>
                    <a:pt x="238" y="1001"/>
                  </a:lnTo>
                  <a:cubicBezTo>
                    <a:pt x="234" y="1002"/>
                    <a:pt x="230" y="1002"/>
                    <a:pt x="226" y="1002"/>
                  </a:cubicBezTo>
                  <a:cubicBezTo>
                    <a:pt x="190" y="1002"/>
                    <a:pt x="139" y="964"/>
                    <a:pt x="107" y="953"/>
                  </a:cubicBezTo>
                  <a:cubicBezTo>
                    <a:pt x="119" y="953"/>
                    <a:pt x="179" y="965"/>
                    <a:pt x="191" y="965"/>
                  </a:cubicBezTo>
                  <a:cubicBezTo>
                    <a:pt x="143" y="977"/>
                    <a:pt x="155" y="977"/>
                    <a:pt x="226" y="989"/>
                  </a:cubicBezTo>
                  <a:cubicBezTo>
                    <a:pt x="215" y="977"/>
                    <a:pt x="238" y="977"/>
                    <a:pt x="262" y="977"/>
                  </a:cubicBezTo>
                  <a:cubicBezTo>
                    <a:pt x="256" y="965"/>
                    <a:pt x="256" y="965"/>
                    <a:pt x="259" y="965"/>
                  </a:cubicBezTo>
                  <a:cubicBezTo>
                    <a:pt x="262" y="965"/>
                    <a:pt x="268" y="965"/>
                    <a:pt x="274" y="953"/>
                  </a:cubicBezTo>
                  <a:cubicBezTo>
                    <a:pt x="238" y="929"/>
                    <a:pt x="203" y="905"/>
                    <a:pt x="167" y="858"/>
                  </a:cubicBezTo>
                  <a:lnTo>
                    <a:pt x="167" y="858"/>
                  </a:lnTo>
                  <a:cubicBezTo>
                    <a:pt x="262" y="905"/>
                    <a:pt x="215" y="893"/>
                    <a:pt x="286" y="917"/>
                  </a:cubicBezTo>
                  <a:cubicBezTo>
                    <a:pt x="262" y="881"/>
                    <a:pt x="238" y="893"/>
                    <a:pt x="286" y="881"/>
                  </a:cubicBezTo>
                  <a:cubicBezTo>
                    <a:pt x="250" y="881"/>
                    <a:pt x="238" y="870"/>
                    <a:pt x="238" y="834"/>
                  </a:cubicBezTo>
                  <a:cubicBezTo>
                    <a:pt x="238" y="834"/>
                    <a:pt x="334" y="774"/>
                    <a:pt x="250" y="727"/>
                  </a:cubicBezTo>
                  <a:lnTo>
                    <a:pt x="250" y="727"/>
                  </a:lnTo>
                  <a:cubicBezTo>
                    <a:pt x="266" y="735"/>
                    <a:pt x="282" y="743"/>
                    <a:pt x="294" y="750"/>
                  </a:cubicBezTo>
                  <a:lnTo>
                    <a:pt x="294" y="750"/>
                  </a:lnTo>
                  <a:cubicBezTo>
                    <a:pt x="254" y="719"/>
                    <a:pt x="221" y="687"/>
                    <a:pt x="179" y="655"/>
                  </a:cubicBezTo>
                  <a:lnTo>
                    <a:pt x="179" y="655"/>
                  </a:lnTo>
                  <a:cubicBezTo>
                    <a:pt x="226" y="679"/>
                    <a:pt x="274" y="703"/>
                    <a:pt x="322" y="727"/>
                  </a:cubicBezTo>
                  <a:cubicBezTo>
                    <a:pt x="357" y="715"/>
                    <a:pt x="274" y="691"/>
                    <a:pt x="274" y="691"/>
                  </a:cubicBezTo>
                  <a:lnTo>
                    <a:pt x="334" y="691"/>
                  </a:lnTo>
                  <a:cubicBezTo>
                    <a:pt x="310" y="679"/>
                    <a:pt x="298" y="667"/>
                    <a:pt x="274" y="655"/>
                  </a:cubicBezTo>
                  <a:cubicBezTo>
                    <a:pt x="298" y="655"/>
                    <a:pt x="322" y="667"/>
                    <a:pt x="345" y="679"/>
                  </a:cubicBezTo>
                  <a:cubicBezTo>
                    <a:pt x="322" y="667"/>
                    <a:pt x="310" y="655"/>
                    <a:pt x="298" y="631"/>
                  </a:cubicBezTo>
                  <a:lnTo>
                    <a:pt x="298" y="631"/>
                  </a:lnTo>
                  <a:cubicBezTo>
                    <a:pt x="310" y="643"/>
                    <a:pt x="334" y="655"/>
                    <a:pt x="357" y="667"/>
                  </a:cubicBezTo>
                  <a:cubicBezTo>
                    <a:pt x="357" y="655"/>
                    <a:pt x="357" y="643"/>
                    <a:pt x="369" y="643"/>
                  </a:cubicBezTo>
                  <a:cubicBezTo>
                    <a:pt x="369" y="643"/>
                    <a:pt x="286" y="572"/>
                    <a:pt x="298" y="560"/>
                  </a:cubicBezTo>
                  <a:lnTo>
                    <a:pt x="298" y="560"/>
                  </a:lnTo>
                  <a:cubicBezTo>
                    <a:pt x="322" y="584"/>
                    <a:pt x="345" y="596"/>
                    <a:pt x="381" y="596"/>
                  </a:cubicBezTo>
                  <a:cubicBezTo>
                    <a:pt x="322" y="560"/>
                    <a:pt x="286" y="512"/>
                    <a:pt x="250" y="465"/>
                  </a:cubicBezTo>
                  <a:lnTo>
                    <a:pt x="250" y="465"/>
                  </a:lnTo>
                  <a:cubicBezTo>
                    <a:pt x="257" y="468"/>
                    <a:pt x="261" y="469"/>
                    <a:pt x="264" y="469"/>
                  </a:cubicBezTo>
                  <a:cubicBezTo>
                    <a:pt x="273" y="469"/>
                    <a:pt x="271" y="458"/>
                    <a:pt x="262" y="441"/>
                  </a:cubicBezTo>
                  <a:lnTo>
                    <a:pt x="262" y="441"/>
                  </a:lnTo>
                  <a:cubicBezTo>
                    <a:pt x="334" y="524"/>
                    <a:pt x="369" y="596"/>
                    <a:pt x="453" y="596"/>
                  </a:cubicBezTo>
                  <a:cubicBezTo>
                    <a:pt x="441" y="572"/>
                    <a:pt x="417" y="548"/>
                    <a:pt x="405" y="536"/>
                  </a:cubicBezTo>
                  <a:lnTo>
                    <a:pt x="405" y="536"/>
                  </a:lnTo>
                  <a:cubicBezTo>
                    <a:pt x="417" y="548"/>
                    <a:pt x="417" y="572"/>
                    <a:pt x="429" y="584"/>
                  </a:cubicBezTo>
                  <a:cubicBezTo>
                    <a:pt x="381" y="560"/>
                    <a:pt x="369" y="536"/>
                    <a:pt x="369" y="489"/>
                  </a:cubicBezTo>
                  <a:lnTo>
                    <a:pt x="369" y="489"/>
                  </a:lnTo>
                  <a:cubicBezTo>
                    <a:pt x="381" y="512"/>
                    <a:pt x="405" y="524"/>
                    <a:pt x="429" y="536"/>
                  </a:cubicBezTo>
                  <a:cubicBezTo>
                    <a:pt x="429" y="536"/>
                    <a:pt x="445" y="495"/>
                    <a:pt x="465" y="495"/>
                  </a:cubicBezTo>
                  <a:cubicBezTo>
                    <a:pt x="465" y="495"/>
                    <a:pt x="465" y="495"/>
                    <a:pt x="466" y="495"/>
                  </a:cubicBezTo>
                  <a:lnTo>
                    <a:pt x="466" y="495"/>
                  </a:lnTo>
                  <a:cubicBezTo>
                    <a:pt x="419" y="470"/>
                    <a:pt x="354" y="426"/>
                    <a:pt x="310" y="381"/>
                  </a:cubicBezTo>
                  <a:cubicBezTo>
                    <a:pt x="393" y="381"/>
                    <a:pt x="405" y="429"/>
                    <a:pt x="465" y="465"/>
                  </a:cubicBezTo>
                  <a:cubicBezTo>
                    <a:pt x="441" y="446"/>
                    <a:pt x="438" y="440"/>
                    <a:pt x="443" y="440"/>
                  </a:cubicBezTo>
                  <a:cubicBezTo>
                    <a:pt x="451" y="440"/>
                    <a:pt x="476" y="453"/>
                    <a:pt x="476" y="453"/>
                  </a:cubicBezTo>
                  <a:cubicBezTo>
                    <a:pt x="465" y="441"/>
                    <a:pt x="429" y="358"/>
                    <a:pt x="429" y="322"/>
                  </a:cubicBezTo>
                  <a:lnTo>
                    <a:pt x="429" y="322"/>
                  </a:lnTo>
                  <a:cubicBezTo>
                    <a:pt x="438" y="336"/>
                    <a:pt x="454" y="339"/>
                    <a:pt x="473" y="339"/>
                  </a:cubicBezTo>
                  <a:cubicBezTo>
                    <a:pt x="488" y="339"/>
                    <a:pt x="505" y="337"/>
                    <a:pt x="521" y="337"/>
                  </a:cubicBezTo>
                  <a:cubicBezTo>
                    <a:pt x="535" y="337"/>
                    <a:pt x="549" y="339"/>
                    <a:pt x="560" y="346"/>
                  </a:cubicBezTo>
                  <a:cubicBezTo>
                    <a:pt x="560" y="346"/>
                    <a:pt x="561" y="346"/>
                    <a:pt x="561" y="346"/>
                  </a:cubicBezTo>
                  <a:cubicBezTo>
                    <a:pt x="566" y="346"/>
                    <a:pt x="545" y="287"/>
                    <a:pt x="537" y="287"/>
                  </a:cubicBezTo>
                  <a:cubicBezTo>
                    <a:pt x="534" y="287"/>
                    <a:pt x="533" y="296"/>
                    <a:pt x="536" y="322"/>
                  </a:cubicBezTo>
                  <a:cubicBezTo>
                    <a:pt x="524" y="310"/>
                    <a:pt x="476" y="131"/>
                    <a:pt x="536" y="131"/>
                  </a:cubicBezTo>
                  <a:cubicBezTo>
                    <a:pt x="639" y="195"/>
                    <a:pt x="621" y="200"/>
                    <a:pt x="590" y="200"/>
                  </a:cubicBezTo>
                  <a:cubicBezTo>
                    <a:pt x="584" y="200"/>
                    <a:pt x="577" y="200"/>
                    <a:pt x="571" y="200"/>
                  </a:cubicBezTo>
                  <a:cubicBezTo>
                    <a:pt x="561" y="200"/>
                    <a:pt x="553" y="200"/>
                    <a:pt x="548" y="203"/>
                  </a:cubicBezTo>
                  <a:cubicBezTo>
                    <a:pt x="572" y="203"/>
                    <a:pt x="572" y="215"/>
                    <a:pt x="560" y="227"/>
                  </a:cubicBezTo>
                  <a:cubicBezTo>
                    <a:pt x="584" y="227"/>
                    <a:pt x="619" y="215"/>
                    <a:pt x="643" y="203"/>
                  </a:cubicBezTo>
                  <a:cubicBezTo>
                    <a:pt x="643" y="203"/>
                    <a:pt x="578" y="95"/>
                    <a:pt x="624" y="95"/>
                  </a:cubicBezTo>
                  <a:cubicBezTo>
                    <a:pt x="626" y="95"/>
                    <a:pt x="628" y="95"/>
                    <a:pt x="631" y="96"/>
                  </a:cubicBezTo>
                  <a:cubicBezTo>
                    <a:pt x="637" y="96"/>
                    <a:pt x="641" y="97"/>
                    <a:pt x="644" y="99"/>
                  </a:cubicBezTo>
                  <a:lnTo>
                    <a:pt x="644" y="99"/>
                  </a:lnTo>
                  <a:cubicBezTo>
                    <a:pt x="652" y="74"/>
                    <a:pt x="669" y="34"/>
                    <a:pt x="6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p11"/>
            <p:cNvSpPr/>
            <p:nvPr/>
          </p:nvSpPr>
          <p:spPr>
            <a:xfrm>
              <a:off x="4324350" y="2019125"/>
              <a:ext cx="300" cy="25"/>
            </a:xfrm>
            <a:custGeom>
              <a:rect b="b" l="l" r="r" t="t"/>
              <a:pathLst>
                <a:path extrusionOk="0" h="1" w="12">
                  <a:moveTo>
                    <a:pt x="0" y="1"/>
                  </a:move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11"/>
            <p:cNvSpPr/>
            <p:nvPr/>
          </p:nvSpPr>
          <p:spPr>
            <a:xfrm>
              <a:off x="4329300" y="1981875"/>
              <a:ext cx="425" cy="375"/>
            </a:xfrm>
            <a:custGeom>
              <a:rect b="b" l="l" r="r" t="t"/>
              <a:pathLst>
                <a:path extrusionOk="0" h="15" w="17">
                  <a:moveTo>
                    <a:pt x="4" y="1"/>
                  </a:moveTo>
                  <a:cubicBezTo>
                    <a:pt x="1" y="1"/>
                    <a:pt x="3" y="7"/>
                    <a:pt x="16" y="14"/>
                  </a:cubicBezTo>
                  <a:cubicBezTo>
                    <a:pt x="11" y="4"/>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11"/>
            <p:cNvSpPr/>
            <p:nvPr/>
          </p:nvSpPr>
          <p:spPr>
            <a:xfrm>
              <a:off x="4333700" y="1983900"/>
              <a:ext cx="175" cy="425"/>
            </a:xfrm>
            <a:custGeom>
              <a:rect b="b" l="l" r="r" t="t"/>
              <a:pathLst>
                <a:path extrusionOk="0" h="17" w="7">
                  <a:moveTo>
                    <a:pt x="4" y="1"/>
                  </a:moveTo>
                  <a:lnTo>
                    <a:pt x="4" y="1"/>
                  </a:lnTo>
                  <a:cubicBezTo>
                    <a:pt x="3" y="1"/>
                    <a:pt x="1" y="8"/>
                    <a:pt x="2" y="13"/>
                  </a:cubicBezTo>
                  <a:lnTo>
                    <a:pt x="2" y="13"/>
                  </a:lnTo>
                  <a:cubicBezTo>
                    <a:pt x="1" y="14"/>
                    <a:pt x="2" y="17"/>
                    <a:pt x="7" y="17"/>
                  </a:cubicBezTo>
                  <a:cubicBezTo>
                    <a:pt x="7" y="5"/>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p11"/>
            <p:cNvSpPr/>
            <p:nvPr/>
          </p:nvSpPr>
          <p:spPr>
            <a:xfrm>
              <a:off x="4330825" y="1983450"/>
              <a:ext cx="675" cy="275"/>
            </a:xfrm>
            <a:custGeom>
              <a:rect b="b" l="l" r="r" t="t"/>
              <a:pathLst>
                <a:path extrusionOk="0" h="11" w="27">
                  <a:moveTo>
                    <a:pt x="3" y="0"/>
                  </a:moveTo>
                  <a:cubicBezTo>
                    <a:pt x="0" y="0"/>
                    <a:pt x="19" y="11"/>
                    <a:pt x="27" y="11"/>
                  </a:cubicBezTo>
                  <a:cubicBezTo>
                    <a:pt x="11" y="3"/>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p11"/>
            <p:cNvSpPr/>
            <p:nvPr/>
          </p:nvSpPr>
          <p:spPr>
            <a:xfrm>
              <a:off x="4331475" y="1983100"/>
              <a:ext cx="25" cy="625"/>
            </a:xfrm>
            <a:custGeom>
              <a:rect b="b" l="l" r="r" t="t"/>
              <a:pathLst>
                <a:path extrusionOk="0" h="25" w="1">
                  <a:moveTo>
                    <a:pt x="1" y="25"/>
                  </a:moveTo>
                  <a:cubicBezTo>
                    <a:pt x="1" y="25"/>
                    <a:pt x="1" y="13"/>
                    <a:pt x="1" y="13"/>
                  </a:cubicBezTo>
                  <a:cubicBezTo>
                    <a:pt x="1" y="1"/>
                    <a:pt x="1" y="13"/>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p11"/>
            <p:cNvSpPr/>
            <p:nvPr/>
          </p:nvSpPr>
          <p:spPr>
            <a:xfrm>
              <a:off x="4327650" y="1982975"/>
              <a:ext cx="575" cy="600"/>
            </a:xfrm>
            <a:custGeom>
              <a:rect b="b" l="l" r="r" t="t"/>
              <a:pathLst>
                <a:path extrusionOk="0" h="24" w="23">
                  <a:moveTo>
                    <a:pt x="6" y="0"/>
                  </a:moveTo>
                  <a:lnTo>
                    <a:pt x="6" y="0"/>
                  </a:lnTo>
                  <a:cubicBezTo>
                    <a:pt x="1" y="0"/>
                    <a:pt x="2" y="24"/>
                    <a:pt x="13" y="24"/>
                  </a:cubicBezTo>
                  <a:cubicBezTo>
                    <a:pt x="15" y="24"/>
                    <a:pt x="17" y="23"/>
                    <a:pt x="20" y="20"/>
                  </a:cubicBezTo>
                  <a:lnTo>
                    <a:pt x="20" y="20"/>
                  </a:lnTo>
                  <a:cubicBezTo>
                    <a:pt x="21" y="20"/>
                    <a:pt x="21" y="20"/>
                    <a:pt x="21" y="20"/>
                  </a:cubicBezTo>
                  <a:cubicBezTo>
                    <a:pt x="22" y="20"/>
                    <a:pt x="23" y="20"/>
                    <a:pt x="23" y="18"/>
                  </a:cubicBezTo>
                  <a:lnTo>
                    <a:pt x="23" y="18"/>
                  </a:lnTo>
                  <a:cubicBezTo>
                    <a:pt x="22" y="19"/>
                    <a:pt x="21" y="19"/>
                    <a:pt x="20" y="20"/>
                  </a:cubicBezTo>
                  <a:lnTo>
                    <a:pt x="20" y="20"/>
                  </a:lnTo>
                  <a:cubicBezTo>
                    <a:pt x="16" y="18"/>
                    <a:pt x="6" y="4"/>
                    <a:pt x="8" y="4"/>
                  </a:cubicBezTo>
                  <a:lnTo>
                    <a:pt x="8" y="4"/>
                  </a:lnTo>
                  <a:cubicBezTo>
                    <a:pt x="8" y="4"/>
                    <a:pt x="9" y="4"/>
                    <a:pt x="11" y="6"/>
                  </a:cubicBezTo>
                  <a:cubicBezTo>
                    <a:pt x="9" y="2"/>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11"/>
            <p:cNvSpPr/>
            <p:nvPr/>
          </p:nvSpPr>
          <p:spPr>
            <a:xfrm>
              <a:off x="4330875" y="1984000"/>
              <a:ext cx="1225" cy="1225"/>
            </a:xfrm>
            <a:custGeom>
              <a:rect b="b" l="l" r="r" t="t"/>
              <a:pathLst>
                <a:path extrusionOk="0" h="49" w="49">
                  <a:moveTo>
                    <a:pt x="49" y="48"/>
                  </a:moveTo>
                  <a:cubicBezTo>
                    <a:pt x="1" y="1"/>
                    <a:pt x="37" y="36"/>
                    <a:pt x="49"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11"/>
            <p:cNvSpPr/>
            <p:nvPr/>
          </p:nvSpPr>
          <p:spPr>
            <a:xfrm>
              <a:off x="4330000" y="1985200"/>
              <a:ext cx="1200" cy="325"/>
            </a:xfrm>
            <a:custGeom>
              <a:rect b="b" l="l" r="r" t="t"/>
              <a:pathLst>
                <a:path extrusionOk="0" h="13" w="48">
                  <a:moveTo>
                    <a:pt x="12" y="12"/>
                  </a:moveTo>
                  <a:cubicBezTo>
                    <a:pt x="48" y="0"/>
                    <a:pt x="12" y="12"/>
                    <a:pt x="12" y="12"/>
                  </a:cubicBezTo>
                  <a:cubicBezTo>
                    <a:pt x="12" y="12"/>
                    <a:pt x="0" y="12"/>
                    <a:pt x="12"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11"/>
            <p:cNvSpPr/>
            <p:nvPr/>
          </p:nvSpPr>
          <p:spPr>
            <a:xfrm>
              <a:off x="4331175" y="1985500"/>
              <a:ext cx="925" cy="25"/>
            </a:xfrm>
            <a:custGeom>
              <a:rect b="b" l="l" r="r" t="t"/>
              <a:pathLst>
                <a:path extrusionOk="0" h="1" w="37">
                  <a:moveTo>
                    <a:pt x="1" y="0"/>
                  </a:moveTo>
                  <a:cubicBezTo>
                    <a:pt x="37"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11"/>
            <p:cNvSpPr/>
            <p:nvPr/>
          </p:nvSpPr>
          <p:spPr>
            <a:xfrm>
              <a:off x="4327025" y="1987800"/>
              <a:ext cx="600" cy="175"/>
            </a:xfrm>
            <a:custGeom>
              <a:rect b="b" l="l" r="r" t="t"/>
              <a:pathLst>
                <a:path extrusionOk="0" h="7" w="24">
                  <a:moveTo>
                    <a:pt x="16" y="0"/>
                  </a:moveTo>
                  <a:cubicBezTo>
                    <a:pt x="13" y="0"/>
                    <a:pt x="8" y="1"/>
                    <a:pt x="0" y="3"/>
                  </a:cubicBezTo>
                  <a:cubicBezTo>
                    <a:pt x="0" y="3"/>
                    <a:pt x="0" y="3"/>
                    <a:pt x="0" y="3"/>
                  </a:cubicBezTo>
                  <a:lnTo>
                    <a:pt x="0" y="3"/>
                  </a:lnTo>
                  <a:cubicBezTo>
                    <a:pt x="3" y="6"/>
                    <a:pt x="6" y="7"/>
                    <a:pt x="9" y="7"/>
                  </a:cubicBezTo>
                  <a:cubicBezTo>
                    <a:pt x="17" y="7"/>
                    <a:pt x="23"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11"/>
            <p:cNvSpPr/>
            <p:nvPr/>
          </p:nvSpPr>
          <p:spPr>
            <a:xfrm>
              <a:off x="4328775" y="1988200"/>
              <a:ext cx="750" cy="300"/>
            </a:xfrm>
            <a:custGeom>
              <a:rect b="b" l="l" r="r" t="t"/>
              <a:pathLst>
                <a:path extrusionOk="0" h="12" w="30">
                  <a:moveTo>
                    <a:pt x="3" y="1"/>
                  </a:moveTo>
                  <a:cubicBezTo>
                    <a:pt x="0" y="1"/>
                    <a:pt x="2" y="3"/>
                    <a:pt x="14" y="11"/>
                  </a:cubicBezTo>
                  <a:cubicBezTo>
                    <a:pt x="29" y="11"/>
                    <a:pt x="8"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11"/>
            <p:cNvSpPr/>
            <p:nvPr/>
          </p:nvSpPr>
          <p:spPr>
            <a:xfrm>
              <a:off x="4328500" y="1989075"/>
              <a:ext cx="325" cy="700"/>
            </a:xfrm>
            <a:custGeom>
              <a:rect b="b" l="l" r="r" t="t"/>
              <a:pathLst>
                <a:path extrusionOk="0" h="28" w="13">
                  <a:moveTo>
                    <a:pt x="1" y="0"/>
                  </a:moveTo>
                  <a:cubicBezTo>
                    <a:pt x="10" y="10"/>
                    <a:pt x="4" y="27"/>
                    <a:pt x="8" y="27"/>
                  </a:cubicBezTo>
                  <a:cubicBezTo>
                    <a:pt x="9" y="27"/>
                    <a:pt x="10" y="26"/>
                    <a:pt x="13" y="24"/>
                  </a:cubicBezTo>
                  <a:cubicBezTo>
                    <a:pt x="13" y="24"/>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11"/>
            <p:cNvSpPr/>
            <p:nvPr/>
          </p:nvSpPr>
          <p:spPr>
            <a:xfrm>
              <a:off x="4322850" y="1990850"/>
              <a:ext cx="1225" cy="1225"/>
            </a:xfrm>
            <a:custGeom>
              <a:rect b="b" l="l" r="r" t="t"/>
              <a:pathLst>
                <a:path extrusionOk="0" h="49" w="49">
                  <a:moveTo>
                    <a:pt x="48" y="48"/>
                  </a:moveTo>
                  <a:cubicBezTo>
                    <a:pt x="12" y="12"/>
                    <a:pt x="0" y="1"/>
                    <a:pt x="48"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11"/>
            <p:cNvSpPr/>
            <p:nvPr/>
          </p:nvSpPr>
          <p:spPr>
            <a:xfrm>
              <a:off x="4323750" y="1997100"/>
              <a:ext cx="525" cy="600"/>
            </a:xfrm>
            <a:custGeom>
              <a:rect b="b" l="l" r="r" t="t"/>
              <a:pathLst>
                <a:path extrusionOk="0" h="24" w="21">
                  <a:moveTo>
                    <a:pt x="0" y="1"/>
                  </a:moveTo>
                  <a:cubicBezTo>
                    <a:pt x="7" y="14"/>
                    <a:pt x="17" y="23"/>
                    <a:pt x="19" y="23"/>
                  </a:cubicBezTo>
                  <a:cubicBezTo>
                    <a:pt x="20" y="23"/>
                    <a:pt x="16" y="1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11"/>
            <p:cNvSpPr/>
            <p:nvPr/>
          </p:nvSpPr>
          <p:spPr>
            <a:xfrm>
              <a:off x="4343475" y="2038475"/>
              <a:ext cx="600" cy="300"/>
            </a:xfrm>
            <a:custGeom>
              <a:rect b="b" l="l" r="r" t="t"/>
              <a:pathLst>
                <a:path extrusionOk="0" h="12" w="24">
                  <a:moveTo>
                    <a:pt x="9" y="1"/>
                  </a:moveTo>
                  <a:cubicBezTo>
                    <a:pt x="1" y="1"/>
                    <a:pt x="19" y="11"/>
                    <a:pt x="22" y="11"/>
                  </a:cubicBezTo>
                  <a:cubicBezTo>
                    <a:pt x="23" y="11"/>
                    <a:pt x="21" y="8"/>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11"/>
            <p:cNvSpPr/>
            <p:nvPr/>
          </p:nvSpPr>
          <p:spPr>
            <a:xfrm>
              <a:off x="4344275" y="2037575"/>
              <a:ext cx="175" cy="725"/>
            </a:xfrm>
            <a:custGeom>
              <a:rect b="b" l="l" r="r" t="t"/>
              <a:pathLst>
                <a:path extrusionOk="0" h="29" w="7">
                  <a:moveTo>
                    <a:pt x="1" y="1"/>
                  </a:moveTo>
                  <a:cubicBezTo>
                    <a:pt x="1" y="15"/>
                    <a:pt x="5" y="28"/>
                    <a:pt x="6" y="28"/>
                  </a:cubicBezTo>
                  <a:cubicBezTo>
                    <a:pt x="7" y="28"/>
                    <a:pt x="6" y="2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11"/>
            <p:cNvSpPr/>
            <p:nvPr/>
          </p:nvSpPr>
          <p:spPr>
            <a:xfrm>
              <a:off x="4322550" y="2011100"/>
              <a:ext cx="1225" cy="600"/>
            </a:xfrm>
            <a:custGeom>
              <a:rect b="b" l="l" r="r" t="t"/>
              <a:pathLst>
                <a:path extrusionOk="0" h="24" w="49">
                  <a:moveTo>
                    <a:pt x="1" y="24"/>
                  </a:moveTo>
                  <a:cubicBezTo>
                    <a:pt x="48" y="0"/>
                    <a:pt x="1" y="24"/>
                    <a:pt x="1" y="24"/>
                  </a:cubicBezTo>
                  <a:cubicBezTo>
                    <a:pt x="1" y="24"/>
                    <a:pt x="1" y="24"/>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11"/>
            <p:cNvSpPr/>
            <p:nvPr/>
          </p:nvSpPr>
          <p:spPr>
            <a:xfrm>
              <a:off x="4322225" y="2014675"/>
              <a:ext cx="650" cy="350"/>
            </a:xfrm>
            <a:custGeom>
              <a:rect b="b" l="l" r="r" t="t"/>
              <a:pathLst>
                <a:path extrusionOk="0" h="14" w="26">
                  <a:moveTo>
                    <a:pt x="25" y="0"/>
                  </a:moveTo>
                  <a:lnTo>
                    <a:pt x="25" y="0"/>
                  </a:lnTo>
                  <a:cubicBezTo>
                    <a:pt x="5" y="10"/>
                    <a:pt x="0" y="14"/>
                    <a:pt x="2" y="14"/>
                  </a:cubicBezTo>
                  <a:cubicBezTo>
                    <a:pt x="4" y="14"/>
                    <a:pt x="19" y="7"/>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11"/>
            <p:cNvSpPr/>
            <p:nvPr/>
          </p:nvSpPr>
          <p:spPr>
            <a:xfrm>
              <a:off x="4323750" y="2016750"/>
              <a:ext cx="900" cy="625"/>
            </a:xfrm>
            <a:custGeom>
              <a:rect b="b" l="l" r="r" t="t"/>
              <a:pathLst>
                <a:path extrusionOk="0" h="25" w="36">
                  <a:moveTo>
                    <a:pt x="36" y="0"/>
                  </a:moveTo>
                  <a:cubicBezTo>
                    <a:pt x="36" y="0"/>
                    <a:pt x="36" y="0"/>
                    <a:pt x="36" y="0"/>
                  </a:cubicBezTo>
                  <a:cubicBezTo>
                    <a:pt x="36" y="0"/>
                    <a:pt x="0"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11"/>
            <p:cNvSpPr/>
            <p:nvPr/>
          </p:nvSpPr>
          <p:spPr>
            <a:xfrm>
              <a:off x="4631225" y="1978050"/>
              <a:ext cx="325" cy="625"/>
            </a:xfrm>
            <a:custGeom>
              <a:rect b="b" l="l" r="r" t="t"/>
              <a:pathLst>
                <a:path extrusionOk="0" h="25" w="13">
                  <a:moveTo>
                    <a:pt x="0" y="1"/>
                  </a:moveTo>
                  <a:cubicBezTo>
                    <a:pt x="0" y="1"/>
                    <a:pt x="0" y="24"/>
                    <a:pt x="0" y="24"/>
                  </a:cubicBezTo>
                  <a:cubicBezTo>
                    <a:pt x="0" y="24"/>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11"/>
            <p:cNvSpPr/>
            <p:nvPr/>
          </p:nvSpPr>
          <p:spPr>
            <a:xfrm>
              <a:off x="4633300" y="1979850"/>
              <a:ext cx="400" cy="750"/>
            </a:xfrm>
            <a:custGeom>
              <a:rect b="b" l="l" r="r" t="t"/>
              <a:pathLst>
                <a:path extrusionOk="0" h="30" w="16">
                  <a:moveTo>
                    <a:pt x="1" y="0"/>
                  </a:moveTo>
                  <a:lnTo>
                    <a:pt x="1" y="0"/>
                  </a:lnTo>
                  <a:cubicBezTo>
                    <a:pt x="9" y="22"/>
                    <a:pt x="13" y="29"/>
                    <a:pt x="14" y="29"/>
                  </a:cubicBezTo>
                  <a:cubicBezTo>
                    <a:pt x="16" y="29"/>
                    <a:pt x="8" y="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11"/>
            <p:cNvSpPr/>
            <p:nvPr/>
          </p:nvSpPr>
          <p:spPr>
            <a:xfrm>
              <a:off x="4634200" y="1979250"/>
              <a:ext cx="1500" cy="1200"/>
            </a:xfrm>
            <a:custGeom>
              <a:rect b="b" l="l" r="r" t="t"/>
              <a:pathLst>
                <a:path extrusionOk="0" h="48" w="60">
                  <a:moveTo>
                    <a:pt x="0" y="48"/>
                  </a:moveTo>
                  <a:cubicBezTo>
                    <a:pt x="0" y="48"/>
                    <a:pt x="60" y="0"/>
                    <a:pt x="0" y="48"/>
                  </a:cubicBezTo>
                  <a:cubicBezTo>
                    <a:pt x="0" y="48"/>
                    <a:pt x="24" y="36"/>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11"/>
            <p:cNvSpPr/>
            <p:nvPr/>
          </p:nvSpPr>
          <p:spPr>
            <a:xfrm>
              <a:off x="4636575" y="1978275"/>
              <a:ext cx="450" cy="175"/>
            </a:xfrm>
            <a:custGeom>
              <a:rect b="b" l="l" r="r" t="t"/>
              <a:pathLst>
                <a:path extrusionOk="0" h="7" w="18">
                  <a:moveTo>
                    <a:pt x="8" y="0"/>
                  </a:moveTo>
                  <a:cubicBezTo>
                    <a:pt x="6" y="0"/>
                    <a:pt x="3" y="1"/>
                    <a:pt x="1" y="3"/>
                  </a:cubicBezTo>
                  <a:cubicBezTo>
                    <a:pt x="1" y="3"/>
                    <a:pt x="1" y="3"/>
                    <a:pt x="1" y="3"/>
                  </a:cubicBezTo>
                  <a:lnTo>
                    <a:pt x="1" y="3"/>
                  </a:lnTo>
                  <a:cubicBezTo>
                    <a:pt x="6" y="6"/>
                    <a:pt x="9" y="7"/>
                    <a:pt x="11" y="7"/>
                  </a:cubicBezTo>
                  <a:cubicBezTo>
                    <a:pt x="17" y="7"/>
                    <a:pt x="14"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11"/>
            <p:cNvSpPr/>
            <p:nvPr/>
          </p:nvSpPr>
          <p:spPr>
            <a:xfrm>
              <a:off x="4636675" y="1978225"/>
              <a:ext cx="225" cy="150"/>
            </a:xfrm>
            <a:custGeom>
              <a:rect b="b" l="l" r="r" t="t"/>
              <a:pathLst>
                <a:path extrusionOk="0" h="6" w="9">
                  <a:moveTo>
                    <a:pt x="6" y="0"/>
                  </a:moveTo>
                  <a:lnTo>
                    <a:pt x="6" y="0"/>
                  </a:lnTo>
                  <a:cubicBezTo>
                    <a:pt x="3" y="0"/>
                    <a:pt x="1" y="5"/>
                    <a:pt x="9" y="5"/>
                  </a:cubicBezTo>
                  <a:cubicBezTo>
                    <a:pt x="9" y="2"/>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11"/>
            <p:cNvSpPr/>
            <p:nvPr/>
          </p:nvSpPr>
          <p:spPr>
            <a:xfrm>
              <a:off x="4637475" y="1978075"/>
              <a:ext cx="425" cy="300"/>
            </a:xfrm>
            <a:custGeom>
              <a:rect b="b" l="l" r="r" t="t"/>
              <a:pathLst>
                <a:path extrusionOk="0" h="12" w="17">
                  <a:moveTo>
                    <a:pt x="11" y="1"/>
                  </a:moveTo>
                  <a:cubicBezTo>
                    <a:pt x="8" y="1"/>
                    <a:pt x="4" y="4"/>
                    <a:pt x="0" y="11"/>
                  </a:cubicBezTo>
                  <a:cubicBezTo>
                    <a:pt x="16" y="11"/>
                    <a:pt x="16"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11"/>
            <p:cNvSpPr/>
            <p:nvPr/>
          </p:nvSpPr>
          <p:spPr>
            <a:xfrm>
              <a:off x="4637775" y="1979250"/>
              <a:ext cx="25" cy="325"/>
            </a:xfrm>
            <a:custGeom>
              <a:rect b="b" l="l" r="r" t="t"/>
              <a:pathLst>
                <a:path extrusionOk="0" h="13" w="1">
                  <a:moveTo>
                    <a:pt x="0" y="12"/>
                  </a:moveTo>
                  <a:lnTo>
                    <a:pt x="0" y="0"/>
                  </a:ln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11"/>
            <p:cNvSpPr/>
            <p:nvPr/>
          </p:nvSpPr>
          <p:spPr>
            <a:xfrm>
              <a:off x="4637475" y="1978975"/>
              <a:ext cx="200" cy="550"/>
            </a:xfrm>
            <a:custGeom>
              <a:rect b="b" l="l" r="r" t="t"/>
              <a:pathLst>
                <a:path extrusionOk="0" h="22" w="8">
                  <a:moveTo>
                    <a:pt x="5" y="1"/>
                  </a:moveTo>
                  <a:cubicBezTo>
                    <a:pt x="4" y="1"/>
                    <a:pt x="3" y="4"/>
                    <a:pt x="0" y="11"/>
                  </a:cubicBezTo>
                  <a:cubicBezTo>
                    <a:pt x="0" y="19"/>
                    <a:pt x="1" y="21"/>
                    <a:pt x="2" y="21"/>
                  </a:cubicBezTo>
                  <a:cubicBezTo>
                    <a:pt x="4" y="21"/>
                    <a:pt x="7"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11"/>
            <p:cNvSpPr/>
            <p:nvPr/>
          </p:nvSpPr>
          <p:spPr>
            <a:xfrm>
              <a:off x="4636575" y="1978950"/>
              <a:ext cx="625" cy="625"/>
            </a:xfrm>
            <a:custGeom>
              <a:rect b="b" l="l" r="r" t="t"/>
              <a:pathLst>
                <a:path extrusionOk="0" h="25" w="25">
                  <a:moveTo>
                    <a:pt x="24" y="0"/>
                  </a:moveTo>
                  <a:cubicBezTo>
                    <a:pt x="13" y="0"/>
                    <a:pt x="1" y="24"/>
                    <a:pt x="24" y="24"/>
                  </a:cubicBezTo>
                  <a:cubicBezTo>
                    <a:pt x="13" y="12"/>
                    <a:pt x="24"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11"/>
            <p:cNvSpPr/>
            <p:nvPr/>
          </p:nvSpPr>
          <p:spPr>
            <a:xfrm>
              <a:off x="4634500" y="1981025"/>
              <a:ext cx="925" cy="325"/>
            </a:xfrm>
            <a:custGeom>
              <a:rect b="b" l="l" r="r" t="t"/>
              <a:pathLst>
                <a:path extrusionOk="0" h="13" w="37">
                  <a:moveTo>
                    <a:pt x="36" y="13"/>
                  </a:moveTo>
                  <a:cubicBezTo>
                    <a:pt x="0" y="13"/>
                    <a:pt x="36" y="13"/>
                    <a:pt x="36" y="13"/>
                  </a:cubicBezTo>
                  <a:cubicBezTo>
                    <a:pt x="36" y="13"/>
                    <a:pt x="36" y="1"/>
                    <a:pt x="36"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11"/>
            <p:cNvSpPr/>
            <p:nvPr/>
          </p:nvSpPr>
          <p:spPr>
            <a:xfrm>
              <a:off x="4639050" y="1978850"/>
              <a:ext cx="725" cy="425"/>
            </a:xfrm>
            <a:custGeom>
              <a:rect b="b" l="l" r="r" t="t"/>
              <a:pathLst>
                <a:path extrusionOk="0" h="17" w="29">
                  <a:moveTo>
                    <a:pt x="27" y="0"/>
                  </a:moveTo>
                  <a:cubicBezTo>
                    <a:pt x="25" y="0"/>
                    <a:pt x="1" y="16"/>
                    <a:pt x="9" y="16"/>
                  </a:cubicBezTo>
                  <a:cubicBezTo>
                    <a:pt x="25" y="4"/>
                    <a:pt x="29" y="0"/>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11"/>
            <p:cNvSpPr/>
            <p:nvPr/>
          </p:nvSpPr>
          <p:spPr>
            <a:xfrm>
              <a:off x="4639250" y="1979550"/>
              <a:ext cx="325" cy="300"/>
            </a:xfrm>
            <a:custGeom>
              <a:rect b="b" l="l" r="r" t="t"/>
              <a:pathLst>
                <a:path extrusionOk="0" h="12" w="13">
                  <a:moveTo>
                    <a:pt x="1" y="0"/>
                  </a:moveTo>
                  <a:cubicBezTo>
                    <a:pt x="1" y="12"/>
                    <a:pt x="1" y="12"/>
                    <a:pt x="13" y="12"/>
                  </a:cubicBez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11"/>
            <p:cNvSpPr/>
            <p:nvPr/>
          </p:nvSpPr>
          <p:spPr>
            <a:xfrm>
              <a:off x="4637425" y="1979925"/>
              <a:ext cx="375" cy="825"/>
            </a:xfrm>
            <a:custGeom>
              <a:rect b="b" l="l" r="r" t="t"/>
              <a:pathLst>
                <a:path extrusionOk="0" h="33" w="15">
                  <a:moveTo>
                    <a:pt x="1" y="0"/>
                  </a:moveTo>
                  <a:cubicBezTo>
                    <a:pt x="0" y="0"/>
                    <a:pt x="7" y="19"/>
                    <a:pt x="14" y="33"/>
                  </a:cubicBezTo>
                  <a:cubicBezTo>
                    <a:pt x="5" y="9"/>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11"/>
            <p:cNvSpPr/>
            <p:nvPr/>
          </p:nvSpPr>
          <p:spPr>
            <a:xfrm>
              <a:off x="4641050" y="1978650"/>
              <a:ext cx="25" cy="925"/>
            </a:xfrm>
            <a:custGeom>
              <a:rect b="b" l="l" r="r" t="t"/>
              <a:pathLst>
                <a:path extrusionOk="0" h="37" w="1">
                  <a:moveTo>
                    <a:pt x="0" y="0"/>
                  </a:moveTo>
                  <a:cubicBezTo>
                    <a:pt x="0" y="36"/>
                    <a:pt x="0" y="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11"/>
            <p:cNvSpPr/>
            <p:nvPr/>
          </p:nvSpPr>
          <p:spPr>
            <a:xfrm>
              <a:off x="4641650" y="1978750"/>
              <a:ext cx="625" cy="825"/>
            </a:xfrm>
            <a:custGeom>
              <a:rect b="b" l="l" r="r" t="t"/>
              <a:pathLst>
                <a:path extrusionOk="0" h="33" w="25">
                  <a:moveTo>
                    <a:pt x="17" y="1"/>
                  </a:moveTo>
                  <a:cubicBezTo>
                    <a:pt x="10" y="1"/>
                    <a:pt x="0" y="10"/>
                    <a:pt x="0" y="32"/>
                  </a:cubicBezTo>
                  <a:cubicBezTo>
                    <a:pt x="6" y="29"/>
                    <a:pt x="9" y="26"/>
                    <a:pt x="10" y="24"/>
                  </a:cubicBezTo>
                  <a:lnTo>
                    <a:pt x="10" y="24"/>
                  </a:lnTo>
                  <a:cubicBezTo>
                    <a:pt x="25" y="9"/>
                    <a:pt x="23"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11"/>
            <p:cNvSpPr/>
            <p:nvPr/>
          </p:nvSpPr>
          <p:spPr>
            <a:xfrm>
              <a:off x="4640150" y="1979525"/>
              <a:ext cx="400" cy="625"/>
            </a:xfrm>
            <a:custGeom>
              <a:rect b="b" l="l" r="r" t="t"/>
              <a:pathLst>
                <a:path extrusionOk="0" h="25" w="16">
                  <a:moveTo>
                    <a:pt x="14" y="1"/>
                  </a:moveTo>
                  <a:cubicBezTo>
                    <a:pt x="13" y="1"/>
                    <a:pt x="10" y="7"/>
                    <a:pt x="1" y="25"/>
                  </a:cubicBezTo>
                  <a:cubicBezTo>
                    <a:pt x="8" y="17"/>
                    <a:pt x="15"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11"/>
            <p:cNvSpPr/>
            <p:nvPr/>
          </p:nvSpPr>
          <p:spPr>
            <a:xfrm>
              <a:off x="4640150" y="1980125"/>
              <a:ext cx="925" cy="25"/>
            </a:xfrm>
            <a:custGeom>
              <a:rect b="b" l="l" r="r" t="t"/>
              <a:pathLst>
                <a:path extrusionOk="0" h="1" w="37">
                  <a:moveTo>
                    <a:pt x="1" y="1"/>
                  </a:moveTo>
                  <a:cubicBezTo>
                    <a:pt x="1" y="1"/>
                    <a:pt x="36" y="1"/>
                    <a:pt x="1" y="1"/>
                  </a:cubicBezTo>
                  <a:cubicBezTo>
                    <a:pt x="1" y="1"/>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11"/>
            <p:cNvSpPr/>
            <p:nvPr/>
          </p:nvSpPr>
          <p:spPr>
            <a:xfrm>
              <a:off x="4638375" y="1980425"/>
              <a:ext cx="600" cy="1225"/>
            </a:xfrm>
            <a:custGeom>
              <a:rect b="b" l="l" r="r" t="t"/>
              <a:pathLst>
                <a:path extrusionOk="0" h="49" w="24">
                  <a:moveTo>
                    <a:pt x="12" y="1"/>
                  </a:moveTo>
                  <a:lnTo>
                    <a:pt x="12" y="1"/>
                  </a:lnTo>
                  <a:cubicBezTo>
                    <a:pt x="12" y="13"/>
                    <a:pt x="0" y="25"/>
                    <a:pt x="0" y="48"/>
                  </a:cubicBezTo>
                  <a:cubicBezTo>
                    <a:pt x="24" y="25"/>
                    <a:pt x="12"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11"/>
            <p:cNvSpPr/>
            <p:nvPr/>
          </p:nvSpPr>
          <p:spPr>
            <a:xfrm>
              <a:off x="4639550" y="1980125"/>
              <a:ext cx="25" cy="925"/>
            </a:xfrm>
            <a:custGeom>
              <a:rect b="b" l="l" r="r" t="t"/>
              <a:pathLst>
                <a:path extrusionOk="0" h="37" w="1">
                  <a:moveTo>
                    <a:pt x="1" y="1"/>
                  </a:moveTo>
                  <a:cubicBezTo>
                    <a:pt x="1" y="37"/>
                    <a:pt x="1" y="25"/>
                    <a:pt x="1" y="1"/>
                  </a:cubicBezTo>
                  <a:cubicBezTo>
                    <a:pt x="1" y="1"/>
                    <a:pt x="1"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11"/>
            <p:cNvSpPr/>
            <p:nvPr/>
          </p:nvSpPr>
          <p:spPr>
            <a:xfrm>
              <a:off x="4639850" y="1980725"/>
              <a:ext cx="325" cy="325"/>
            </a:xfrm>
            <a:custGeom>
              <a:rect b="b" l="l" r="r" t="t"/>
              <a:pathLst>
                <a:path extrusionOk="0" h="13" w="13">
                  <a:moveTo>
                    <a:pt x="1" y="1"/>
                  </a:moveTo>
                  <a:cubicBezTo>
                    <a:pt x="1" y="1"/>
                    <a:pt x="13"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11"/>
            <p:cNvSpPr/>
            <p:nvPr/>
          </p:nvSpPr>
          <p:spPr>
            <a:xfrm>
              <a:off x="4641650" y="1980350"/>
              <a:ext cx="175" cy="575"/>
            </a:xfrm>
            <a:custGeom>
              <a:rect b="b" l="l" r="r" t="t"/>
              <a:pathLst>
                <a:path extrusionOk="0" h="23" w="7">
                  <a:moveTo>
                    <a:pt x="1" y="0"/>
                  </a:moveTo>
                  <a:cubicBezTo>
                    <a:pt x="1" y="0"/>
                    <a:pt x="0" y="1"/>
                    <a:pt x="0" y="4"/>
                  </a:cubicBezTo>
                  <a:cubicBezTo>
                    <a:pt x="4" y="18"/>
                    <a:pt x="5" y="23"/>
                    <a:pt x="5" y="23"/>
                  </a:cubicBezTo>
                  <a:cubicBezTo>
                    <a:pt x="6" y="23"/>
                    <a:pt x="3" y="11"/>
                    <a:pt x="2" y="5"/>
                  </a:cubicBezTo>
                  <a:lnTo>
                    <a:pt x="2" y="5"/>
                  </a:lnTo>
                  <a:cubicBezTo>
                    <a:pt x="3" y="7"/>
                    <a:pt x="4" y="7"/>
                    <a:pt x="5" y="7"/>
                  </a:cubicBezTo>
                  <a:cubicBezTo>
                    <a:pt x="7" y="7"/>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11"/>
            <p:cNvSpPr/>
            <p:nvPr/>
          </p:nvSpPr>
          <p:spPr>
            <a:xfrm>
              <a:off x="4643725" y="1981325"/>
              <a:ext cx="25" cy="325"/>
            </a:xfrm>
            <a:custGeom>
              <a:rect b="b" l="l" r="r" t="t"/>
              <a:pathLst>
                <a:path extrusionOk="0" h="13" w="1">
                  <a:moveTo>
                    <a:pt x="0" y="12"/>
                  </a:moveTo>
                  <a:cubicBezTo>
                    <a:pt x="0" y="12"/>
                    <a:pt x="0" y="1"/>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11"/>
            <p:cNvSpPr/>
            <p:nvPr/>
          </p:nvSpPr>
          <p:spPr>
            <a:xfrm>
              <a:off x="4641350" y="1980425"/>
              <a:ext cx="300" cy="500"/>
            </a:xfrm>
            <a:custGeom>
              <a:rect b="b" l="l" r="r" t="t"/>
              <a:pathLst>
                <a:path extrusionOk="0" h="20" w="12">
                  <a:moveTo>
                    <a:pt x="0" y="1"/>
                  </a:moveTo>
                  <a:cubicBezTo>
                    <a:pt x="0" y="8"/>
                    <a:pt x="9" y="20"/>
                    <a:pt x="11" y="20"/>
                  </a:cubicBezTo>
                  <a:cubicBezTo>
                    <a:pt x="12" y="20"/>
                    <a:pt x="10" y="1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11"/>
            <p:cNvSpPr/>
            <p:nvPr/>
          </p:nvSpPr>
          <p:spPr>
            <a:xfrm>
              <a:off x="4642525" y="1980425"/>
              <a:ext cx="325" cy="325"/>
            </a:xfrm>
            <a:custGeom>
              <a:rect b="b" l="l" r="r" t="t"/>
              <a:pathLst>
                <a:path extrusionOk="0" h="13" w="13">
                  <a:moveTo>
                    <a:pt x="13" y="1"/>
                  </a:moveTo>
                  <a:lnTo>
                    <a:pt x="13" y="1"/>
                  </a:lnTo>
                  <a:cubicBezTo>
                    <a:pt x="10" y="4"/>
                    <a:pt x="5" y="8"/>
                    <a:pt x="1" y="13"/>
                  </a:cubicBezTo>
                  <a:cubicBezTo>
                    <a:pt x="13" y="13"/>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11"/>
            <p:cNvSpPr/>
            <p:nvPr/>
          </p:nvSpPr>
          <p:spPr>
            <a:xfrm>
              <a:off x="4641050" y="1980125"/>
              <a:ext cx="150" cy="500"/>
            </a:xfrm>
            <a:custGeom>
              <a:rect b="b" l="l" r="r" t="t"/>
              <a:pathLst>
                <a:path extrusionOk="0" h="20" w="6">
                  <a:moveTo>
                    <a:pt x="0" y="1"/>
                  </a:moveTo>
                  <a:cubicBezTo>
                    <a:pt x="0" y="8"/>
                    <a:pt x="5" y="20"/>
                    <a:pt x="5" y="20"/>
                  </a:cubicBezTo>
                  <a:cubicBezTo>
                    <a:pt x="6" y="20"/>
                    <a:pt x="5" y="1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11"/>
            <p:cNvSpPr/>
            <p:nvPr/>
          </p:nvSpPr>
          <p:spPr>
            <a:xfrm>
              <a:off x="4642525" y="1981775"/>
              <a:ext cx="1225" cy="3450"/>
            </a:xfrm>
            <a:custGeom>
              <a:rect b="b" l="l" r="r" t="t"/>
              <a:pathLst>
                <a:path extrusionOk="0" h="138" w="49">
                  <a:moveTo>
                    <a:pt x="30" y="0"/>
                  </a:moveTo>
                  <a:cubicBezTo>
                    <a:pt x="8" y="0"/>
                    <a:pt x="1" y="137"/>
                    <a:pt x="1" y="137"/>
                  </a:cubicBezTo>
                  <a:cubicBezTo>
                    <a:pt x="7" y="125"/>
                    <a:pt x="10" y="119"/>
                    <a:pt x="13" y="119"/>
                  </a:cubicBezTo>
                  <a:cubicBezTo>
                    <a:pt x="16" y="119"/>
                    <a:pt x="19" y="125"/>
                    <a:pt x="25" y="137"/>
                  </a:cubicBezTo>
                  <a:cubicBezTo>
                    <a:pt x="25" y="114"/>
                    <a:pt x="37" y="78"/>
                    <a:pt x="37" y="54"/>
                  </a:cubicBezTo>
                  <a:lnTo>
                    <a:pt x="37" y="54"/>
                  </a:lnTo>
                  <a:cubicBezTo>
                    <a:pt x="25" y="60"/>
                    <a:pt x="18" y="62"/>
                    <a:pt x="15" y="62"/>
                  </a:cubicBezTo>
                  <a:cubicBezTo>
                    <a:pt x="6" y="62"/>
                    <a:pt x="26" y="43"/>
                    <a:pt x="44" y="33"/>
                  </a:cubicBezTo>
                  <a:lnTo>
                    <a:pt x="44" y="33"/>
                  </a:lnTo>
                  <a:cubicBezTo>
                    <a:pt x="44" y="33"/>
                    <a:pt x="44" y="33"/>
                    <a:pt x="44" y="33"/>
                  </a:cubicBezTo>
                  <a:cubicBezTo>
                    <a:pt x="45" y="33"/>
                    <a:pt x="47" y="32"/>
                    <a:pt x="48" y="30"/>
                  </a:cubicBezTo>
                  <a:lnTo>
                    <a:pt x="48" y="30"/>
                  </a:lnTo>
                  <a:cubicBezTo>
                    <a:pt x="48" y="30"/>
                    <a:pt x="48" y="30"/>
                    <a:pt x="48" y="30"/>
                  </a:cubicBezTo>
                  <a:cubicBezTo>
                    <a:pt x="41" y="9"/>
                    <a:pt x="35"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11"/>
            <p:cNvSpPr/>
            <p:nvPr/>
          </p:nvSpPr>
          <p:spPr>
            <a:xfrm>
              <a:off x="4643125" y="1981025"/>
              <a:ext cx="925" cy="325"/>
            </a:xfrm>
            <a:custGeom>
              <a:rect b="b" l="l" r="r" t="t"/>
              <a:pathLst>
                <a:path extrusionOk="0" h="13" w="37">
                  <a:moveTo>
                    <a:pt x="1" y="13"/>
                  </a:moveTo>
                  <a:cubicBezTo>
                    <a:pt x="36" y="1"/>
                    <a:pt x="36"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11"/>
            <p:cNvSpPr/>
            <p:nvPr/>
          </p:nvSpPr>
          <p:spPr>
            <a:xfrm>
              <a:off x="4642000" y="1980700"/>
              <a:ext cx="1150" cy="1850"/>
            </a:xfrm>
            <a:custGeom>
              <a:rect b="b" l="l" r="r" t="t"/>
              <a:pathLst>
                <a:path extrusionOk="0" h="74" w="46">
                  <a:moveTo>
                    <a:pt x="23" y="0"/>
                  </a:moveTo>
                  <a:cubicBezTo>
                    <a:pt x="19" y="0"/>
                    <a:pt x="1" y="40"/>
                    <a:pt x="3" y="61"/>
                  </a:cubicBezTo>
                  <a:lnTo>
                    <a:pt x="3" y="61"/>
                  </a:lnTo>
                  <a:cubicBezTo>
                    <a:pt x="0" y="63"/>
                    <a:pt x="0" y="68"/>
                    <a:pt x="10" y="73"/>
                  </a:cubicBezTo>
                  <a:cubicBezTo>
                    <a:pt x="46" y="26"/>
                    <a:pt x="34" y="14"/>
                    <a:pt x="22" y="14"/>
                  </a:cubicBezTo>
                  <a:cubicBezTo>
                    <a:pt x="24" y="4"/>
                    <a:pt x="24"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11"/>
            <p:cNvSpPr/>
            <p:nvPr/>
          </p:nvSpPr>
          <p:spPr>
            <a:xfrm>
              <a:off x="4637775" y="1981100"/>
              <a:ext cx="1925" cy="1450"/>
            </a:xfrm>
            <a:custGeom>
              <a:rect b="b" l="l" r="r" t="t"/>
              <a:pathLst>
                <a:path extrusionOk="0" h="58" w="77">
                  <a:moveTo>
                    <a:pt x="76" y="0"/>
                  </a:moveTo>
                  <a:cubicBezTo>
                    <a:pt x="75" y="0"/>
                    <a:pt x="49" y="34"/>
                    <a:pt x="38" y="34"/>
                  </a:cubicBezTo>
                  <a:cubicBezTo>
                    <a:pt x="37" y="34"/>
                    <a:pt x="37" y="34"/>
                    <a:pt x="36" y="33"/>
                  </a:cubicBezTo>
                  <a:cubicBezTo>
                    <a:pt x="0" y="57"/>
                    <a:pt x="36" y="57"/>
                    <a:pt x="36" y="57"/>
                  </a:cubicBezTo>
                  <a:cubicBezTo>
                    <a:pt x="66" y="14"/>
                    <a:pt x="76" y="0"/>
                    <a:pt x="7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11"/>
            <p:cNvSpPr/>
            <p:nvPr/>
          </p:nvSpPr>
          <p:spPr>
            <a:xfrm>
              <a:off x="4640450" y="1981925"/>
              <a:ext cx="175" cy="700"/>
            </a:xfrm>
            <a:custGeom>
              <a:rect b="b" l="l" r="r" t="t"/>
              <a:pathLst>
                <a:path extrusionOk="0" h="28" w="7">
                  <a:moveTo>
                    <a:pt x="0" y="0"/>
                  </a:moveTo>
                  <a:cubicBezTo>
                    <a:pt x="0" y="18"/>
                    <a:pt x="3" y="27"/>
                    <a:pt x="5" y="27"/>
                  </a:cubicBezTo>
                  <a:cubicBezTo>
                    <a:pt x="6" y="27"/>
                    <a:pt x="6" y="1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11"/>
            <p:cNvSpPr/>
            <p:nvPr/>
          </p:nvSpPr>
          <p:spPr>
            <a:xfrm>
              <a:off x="4643425" y="1980125"/>
              <a:ext cx="1800" cy="1825"/>
            </a:xfrm>
            <a:custGeom>
              <a:rect b="b" l="l" r="r" t="t"/>
              <a:pathLst>
                <a:path extrusionOk="0" h="73" w="72">
                  <a:moveTo>
                    <a:pt x="24" y="49"/>
                  </a:moveTo>
                  <a:cubicBezTo>
                    <a:pt x="72" y="1"/>
                    <a:pt x="1" y="72"/>
                    <a:pt x="24" y="4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11"/>
            <p:cNvSpPr/>
            <p:nvPr/>
          </p:nvSpPr>
          <p:spPr>
            <a:xfrm>
              <a:off x="4644650" y="1981325"/>
              <a:ext cx="300" cy="500"/>
            </a:xfrm>
            <a:custGeom>
              <a:rect b="b" l="l" r="r" t="t"/>
              <a:pathLst>
                <a:path extrusionOk="0" h="20" w="12">
                  <a:moveTo>
                    <a:pt x="11" y="1"/>
                  </a:moveTo>
                  <a:cubicBezTo>
                    <a:pt x="4" y="8"/>
                    <a:pt x="1" y="19"/>
                    <a:pt x="3" y="19"/>
                  </a:cubicBezTo>
                  <a:cubicBezTo>
                    <a:pt x="4" y="19"/>
                    <a:pt x="6" y="15"/>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11"/>
            <p:cNvSpPr/>
            <p:nvPr/>
          </p:nvSpPr>
          <p:spPr>
            <a:xfrm>
              <a:off x="4656525" y="1993825"/>
              <a:ext cx="2100" cy="325"/>
            </a:xfrm>
            <a:custGeom>
              <a:rect b="b" l="l" r="r" t="t"/>
              <a:pathLst>
                <a:path extrusionOk="0" h="13" w="84">
                  <a:moveTo>
                    <a:pt x="60" y="12"/>
                  </a:moveTo>
                  <a:cubicBezTo>
                    <a:pt x="0" y="12"/>
                    <a:pt x="60" y="12"/>
                    <a:pt x="60" y="12"/>
                  </a:cubicBezTo>
                  <a:cubicBezTo>
                    <a:pt x="60" y="12"/>
                    <a:pt x="84" y="1"/>
                    <a:pt x="6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11"/>
            <p:cNvSpPr/>
            <p:nvPr/>
          </p:nvSpPr>
          <p:spPr>
            <a:xfrm>
              <a:off x="4657125" y="2005150"/>
              <a:ext cx="1200" cy="1200"/>
            </a:xfrm>
            <a:custGeom>
              <a:rect b="b" l="l" r="r" t="t"/>
              <a:pathLst>
                <a:path extrusionOk="0" h="48" w="48">
                  <a:moveTo>
                    <a:pt x="12" y="36"/>
                  </a:moveTo>
                  <a:cubicBezTo>
                    <a:pt x="0" y="48"/>
                    <a:pt x="48" y="0"/>
                    <a:pt x="12" y="36"/>
                  </a:cubicBezTo>
                  <a:cubicBezTo>
                    <a:pt x="12" y="36"/>
                    <a:pt x="12" y="24"/>
                    <a:pt x="12"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11"/>
            <p:cNvSpPr/>
            <p:nvPr/>
          </p:nvSpPr>
          <p:spPr>
            <a:xfrm>
              <a:off x="4650575" y="2018825"/>
              <a:ext cx="625" cy="325"/>
            </a:xfrm>
            <a:custGeom>
              <a:rect b="b" l="l" r="r" t="t"/>
              <a:pathLst>
                <a:path extrusionOk="0" h="13" w="25">
                  <a:moveTo>
                    <a:pt x="0" y="1"/>
                  </a:moveTo>
                  <a:lnTo>
                    <a:pt x="24" y="13"/>
                  </a:ln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11"/>
            <p:cNvSpPr/>
            <p:nvPr/>
          </p:nvSpPr>
          <p:spPr>
            <a:xfrm>
              <a:off x="4650475" y="1986100"/>
              <a:ext cx="725" cy="150"/>
            </a:xfrm>
            <a:custGeom>
              <a:rect b="b" l="l" r="r" t="t"/>
              <a:pathLst>
                <a:path extrusionOk="0" h="6" w="29">
                  <a:moveTo>
                    <a:pt x="4" y="0"/>
                  </a:moveTo>
                  <a:cubicBezTo>
                    <a:pt x="0" y="4"/>
                    <a:pt x="0" y="5"/>
                    <a:pt x="2" y="5"/>
                  </a:cubicBezTo>
                  <a:cubicBezTo>
                    <a:pt x="7" y="5"/>
                    <a:pt x="20" y="0"/>
                    <a:pt x="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11"/>
            <p:cNvSpPr/>
            <p:nvPr/>
          </p:nvSpPr>
          <p:spPr>
            <a:xfrm>
              <a:off x="4651075" y="1986050"/>
              <a:ext cx="800" cy="400"/>
            </a:xfrm>
            <a:custGeom>
              <a:rect b="b" l="l" r="r" t="t"/>
              <a:pathLst>
                <a:path extrusionOk="0" h="16" w="32">
                  <a:moveTo>
                    <a:pt x="25" y="0"/>
                  </a:moveTo>
                  <a:cubicBezTo>
                    <a:pt x="16" y="0"/>
                    <a:pt x="0" y="16"/>
                    <a:pt x="15" y="16"/>
                  </a:cubicBezTo>
                  <a:cubicBezTo>
                    <a:pt x="18" y="16"/>
                    <a:pt x="22" y="15"/>
                    <a:pt x="28" y="14"/>
                  </a:cubicBezTo>
                  <a:cubicBezTo>
                    <a:pt x="31" y="4"/>
                    <a:pt x="29"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11"/>
            <p:cNvSpPr/>
            <p:nvPr/>
          </p:nvSpPr>
          <p:spPr>
            <a:xfrm>
              <a:off x="4647000" y="1982675"/>
              <a:ext cx="325" cy="175"/>
            </a:xfrm>
            <a:custGeom>
              <a:rect b="b" l="l" r="r" t="t"/>
              <a:pathLst>
                <a:path extrusionOk="0" h="7" w="13">
                  <a:moveTo>
                    <a:pt x="4" y="1"/>
                  </a:moveTo>
                  <a:cubicBezTo>
                    <a:pt x="0" y="1"/>
                    <a:pt x="0" y="6"/>
                    <a:pt x="0" y="6"/>
                  </a:cubicBezTo>
                  <a:lnTo>
                    <a:pt x="12" y="6"/>
                  </a:lnTo>
                  <a:cubicBezTo>
                    <a:pt x="8" y="2"/>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11"/>
            <p:cNvSpPr/>
            <p:nvPr/>
          </p:nvSpPr>
          <p:spPr>
            <a:xfrm>
              <a:off x="4647300" y="1982825"/>
              <a:ext cx="175" cy="225"/>
            </a:xfrm>
            <a:custGeom>
              <a:rect b="b" l="l" r="r" t="t"/>
              <a:pathLst>
                <a:path extrusionOk="0" h="9" w="7">
                  <a:moveTo>
                    <a:pt x="0" y="0"/>
                  </a:moveTo>
                  <a:cubicBezTo>
                    <a:pt x="0" y="6"/>
                    <a:pt x="3" y="9"/>
                    <a:pt x="5" y="9"/>
                  </a:cubicBezTo>
                  <a:cubicBezTo>
                    <a:pt x="6" y="9"/>
                    <a:pt x="6" y="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11"/>
            <p:cNvSpPr/>
            <p:nvPr/>
          </p:nvSpPr>
          <p:spPr>
            <a:xfrm>
              <a:off x="4647300" y="2027175"/>
              <a:ext cx="325" cy="25"/>
            </a:xfrm>
            <a:custGeom>
              <a:rect b="b" l="l" r="r" t="t"/>
              <a:pathLst>
                <a:path extrusionOk="0" h="1" w="13">
                  <a:moveTo>
                    <a:pt x="0" y="0"/>
                  </a:moveTo>
                  <a:lnTo>
                    <a:pt x="12"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11"/>
            <p:cNvSpPr/>
            <p:nvPr/>
          </p:nvSpPr>
          <p:spPr>
            <a:xfrm>
              <a:off x="4653250" y="1999775"/>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11"/>
            <p:cNvSpPr/>
            <p:nvPr/>
          </p:nvSpPr>
          <p:spPr>
            <a:xfrm>
              <a:off x="4652950" y="1999475"/>
              <a:ext cx="2100" cy="925"/>
            </a:xfrm>
            <a:custGeom>
              <a:rect b="b" l="l" r="r" t="t"/>
              <a:pathLst>
                <a:path extrusionOk="0" h="37" w="84">
                  <a:moveTo>
                    <a:pt x="84" y="1"/>
                  </a:moveTo>
                  <a:cubicBezTo>
                    <a:pt x="45" y="1"/>
                    <a:pt x="38" y="17"/>
                    <a:pt x="17" y="29"/>
                  </a:cubicBezTo>
                  <a:lnTo>
                    <a:pt x="17" y="29"/>
                  </a:lnTo>
                  <a:cubicBezTo>
                    <a:pt x="39" y="19"/>
                    <a:pt x="65" y="10"/>
                    <a:pt x="84" y="1"/>
                  </a:cubicBezTo>
                  <a:close/>
                  <a:moveTo>
                    <a:pt x="17" y="29"/>
                  </a:moveTo>
                  <a:lnTo>
                    <a:pt x="17" y="29"/>
                  </a:lnTo>
                  <a:cubicBezTo>
                    <a:pt x="11" y="31"/>
                    <a:pt x="6" y="34"/>
                    <a:pt x="1" y="37"/>
                  </a:cubicBezTo>
                  <a:cubicBezTo>
                    <a:pt x="7" y="34"/>
                    <a:pt x="13" y="32"/>
                    <a:pt x="17" y="2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11"/>
            <p:cNvSpPr/>
            <p:nvPr/>
          </p:nvSpPr>
          <p:spPr>
            <a:xfrm>
              <a:off x="4631525" y="1981625"/>
              <a:ext cx="30075" cy="56575"/>
            </a:xfrm>
            <a:custGeom>
              <a:rect b="b" l="l" r="r" t="t"/>
              <a:pathLst>
                <a:path extrusionOk="0" h="2263" w="1203">
                  <a:moveTo>
                    <a:pt x="551" y="97"/>
                  </a:moveTo>
                  <a:cubicBezTo>
                    <a:pt x="536" y="103"/>
                    <a:pt x="549" y="126"/>
                    <a:pt x="556" y="126"/>
                  </a:cubicBezTo>
                  <a:cubicBezTo>
                    <a:pt x="558" y="126"/>
                    <a:pt x="560" y="124"/>
                    <a:pt x="560" y="120"/>
                  </a:cubicBezTo>
                  <a:cubicBezTo>
                    <a:pt x="560" y="116"/>
                    <a:pt x="555" y="108"/>
                    <a:pt x="551" y="97"/>
                  </a:cubicBezTo>
                  <a:close/>
                  <a:moveTo>
                    <a:pt x="727" y="495"/>
                  </a:moveTo>
                  <a:cubicBezTo>
                    <a:pt x="723" y="496"/>
                    <a:pt x="719" y="498"/>
                    <a:pt x="715" y="500"/>
                  </a:cubicBezTo>
                  <a:cubicBezTo>
                    <a:pt x="719" y="499"/>
                    <a:pt x="723" y="497"/>
                    <a:pt x="727" y="495"/>
                  </a:cubicBezTo>
                  <a:close/>
                  <a:moveTo>
                    <a:pt x="977" y="953"/>
                  </a:moveTo>
                  <a:cubicBezTo>
                    <a:pt x="988" y="953"/>
                    <a:pt x="988" y="953"/>
                    <a:pt x="988" y="965"/>
                  </a:cubicBezTo>
                  <a:cubicBezTo>
                    <a:pt x="977" y="953"/>
                    <a:pt x="977" y="953"/>
                    <a:pt x="977" y="953"/>
                  </a:cubicBezTo>
                  <a:close/>
                  <a:moveTo>
                    <a:pt x="535" y="1845"/>
                  </a:moveTo>
                  <a:cubicBezTo>
                    <a:pt x="534" y="1845"/>
                    <a:pt x="534" y="1849"/>
                    <a:pt x="536" y="1856"/>
                  </a:cubicBezTo>
                  <a:lnTo>
                    <a:pt x="536" y="1856"/>
                  </a:lnTo>
                  <a:cubicBezTo>
                    <a:pt x="538" y="1852"/>
                    <a:pt x="538" y="1849"/>
                    <a:pt x="536" y="1846"/>
                  </a:cubicBezTo>
                  <a:cubicBezTo>
                    <a:pt x="535" y="1845"/>
                    <a:pt x="535" y="1845"/>
                    <a:pt x="535" y="1845"/>
                  </a:cubicBezTo>
                  <a:close/>
                  <a:moveTo>
                    <a:pt x="703" y="1989"/>
                  </a:moveTo>
                  <a:cubicBezTo>
                    <a:pt x="702" y="1989"/>
                    <a:pt x="701" y="1989"/>
                    <a:pt x="701" y="1989"/>
                  </a:cubicBezTo>
                  <a:lnTo>
                    <a:pt x="701" y="1989"/>
                  </a:lnTo>
                  <a:cubicBezTo>
                    <a:pt x="701" y="1992"/>
                    <a:pt x="702" y="1994"/>
                    <a:pt x="703" y="1996"/>
                  </a:cubicBezTo>
                  <a:lnTo>
                    <a:pt x="703" y="1996"/>
                  </a:lnTo>
                  <a:lnTo>
                    <a:pt x="703" y="1989"/>
                  </a:lnTo>
                  <a:close/>
                  <a:moveTo>
                    <a:pt x="560" y="0"/>
                  </a:moveTo>
                  <a:cubicBezTo>
                    <a:pt x="527" y="34"/>
                    <a:pt x="540" y="73"/>
                    <a:pt x="551" y="97"/>
                  </a:cubicBezTo>
                  <a:lnTo>
                    <a:pt x="551" y="97"/>
                  </a:lnTo>
                  <a:cubicBezTo>
                    <a:pt x="553" y="96"/>
                    <a:pt x="556" y="96"/>
                    <a:pt x="560" y="96"/>
                  </a:cubicBezTo>
                  <a:cubicBezTo>
                    <a:pt x="563" y="95"/>
                    <a:pt x="565" y="95"/>
                    <a:pt x="567" y="95"/>
                  </a:cubicBezTo>
                  <a:cubicBezTo>
                    <a:pt x="613" y="95"/>
                    <a:pt x="548" y="203"/>
                    <a:pt x="548" y="203"/>
                  </a:cubicBezTo>
                  <a:cubicBezTo>
                    <a:pt x="584" y="215"/>
                    <a:pt x="607" y="227"/>
                    <a:pt x="643" y="239"/>
                  </a:cubicBezTo>
                  <a:cubicBezTo>
                    <a:pt x="626" y="221"/>
                    <a:pt x="621" y="210"/>
                    <a:pt x="629" y="210"/>
                  </a:cubicBezTo>
                  <a:cubicBezTo>
                    <a:pt x="632" y="210"/>
                    <a:pt x="637" y="212"/>
                    <a:pt x="643" y="215"/>
                  </a:cubicBezTo>
                  <a:cubicBezTo>
                    <a:pt x="631" y="191"/>
                    <a:pt x="500" y="227"/>
                    <a:pt x="655" y="131"/>
                  </a:cubicBezTo>
                  <a:cubicBezTo>
                    <a:pt x="715" y="131"/>
                    <a:pt x="667" y="322"/>
                    <a:pt x="667" y="322"/>
                  </a:cubicBezTo>
                  <a:cubicBezTo>
                    <a:pt x="667" y="298"/>
                    <a:pt x="664" y="289"/>
                    <a:pt x="659" y="289"/>
                  </a:cubicBezTo>
                  <a:cubicBezTo>
                    <a:pt x="648" y="289"/>
                    <a:pt x="627" y="348"/>
                    <a:pt x="630" y="348"/>
                  </a:cubicBezTo>
                  <a:cubicBezTo>
                    <a:pt x="630" y="348"/>
                    <a:pt x="630" y="348"/>
                    <a:pt x="631" y="346"/>
                  </a:cubicBezTo>
                  <a:cubicBezTo>
                    <a:pt x="642" y="339"/>
                    <a:pt x="656" y="337"/>
                    <a:pt x="671" y="337"/>
                  </a:cubicBezTo>
                  <a:cubicBezTo>
                    <a:pt x="687" y="337"/>
                    <a:pt x="704" y="339"/>
                    <a:pt x="721" y="339"/>
                  </a:cubicBezTo>
                  <a:cubicBezTo>
                    <a:pt x="741" y="339"/>
                    <a:pt x="760" y="336"/>
                    <a:pt x="774" y="322"/>
                  </a:cubicBezTo>
                  <a:lnTo>
                    <a:pt x="774" y="322"/>
                  </a:lnTo>
                  <a:cubicBezTo>
                    <a:pt x="774" y="358"/>
                    <a:pt x="727" y="441"/>
                    <a:pt x="715" y="453"/>
                  </a:cubicBezTo>
                  <a:cubicBezTo>
                    <a:pt x="722" y="453"/>
                    <a:pt x="746" y="440"/>
                    <a:pt x="751" y="440"/>
                  </a:cubicBezTo>
                  <a:cubicBezTo>
                    <a:pt x="755" y="440"/>
                    <a:pt x="750" y="446"/>
                    <a:pt x="727" y="465"/>
                  </a:cubicBezTo>
                  <a:cubicBezTo>
                    <a:pt x="798" y="429"/>
                    <a:pt x="798" y="381"/>
                    <a:pt x="881" y="381"/>
                  </a:cubicBezTo>
                  <a:cubicBezTo>
                    <a:pt x="837" y="426"/>
                    <a:pt x="782" y="470"/>
                    <a:pt x="727" y="495"/>
                  </a:cubicBezTo>
                  <a:lnTo>
                    <a:pt x="727" y="495"/>
                  </a:lnTo>
                  <a:cubicBezTo>
                    <a:pt x="728" y="495"/>
                    <a:pt x="730" y="495"/>
                    <a:pt x="731" y="495"/>
                  </a:cubicBezTo>
                  <a:cubicBezTo>
                    <a:pt x="758" y="495"/>
                    <a:pt x="774" y="536"/>
                    <a:pt x="774" y="536"/>
                  </a:cubicBezTo>
                  <a:cubicBezTo>
                    <a:pt x="786" y="524"/>
                    <a:pt x="810" y="512"/>
                    <a:pt x="834" y="489"/>
                  </a:cubicBezTo>
                  <a:lnTo>
                    <a:pt x="834" y="489"/>
                  </a:lnTo>
                  <a:cubicBezTo>
                    <a:pt x="834" y="536"/>
                    <a:pt x="810" y="560"/>
                    <a:pt x="774" y="584"/>
                  </a:cubicBezTo>
                  <a:cubicBezTo>
                    <a:pt x="774" y="572"/>
                    <a:pt x="786" y="548"/>
                    <a:pt x="786" y="536"/>
                  </a:cubicBezTo>
                  <a:lnTo>
                    <a:pt x="786" y="536"/>
                  </a:lnTo>
                  <a:cubicBezTo>
                    <a:pt x="774" y="560"/>
                    <a:pt x="762" y="572"/>
                    <a:pt x="738" y="596"/>
                  </a:cubicBezTo>
                  <a:cubicBezTo>
                    <a:pt x="818" y="596"/>
                    <a:pt x="866" y="530"/>
                    <a:pt x="932" y="451"/>
                  </a:cubicBezTo>
                  <a:lnTo>
                    <a:pt x="932" y="451"/>
                  </a:lnTo>
                  <a:cubicBezTo>
                    <a:pt x="924" y="463"/>
                    <a:pt x="927" y="469"/>
                    <a:pt x="932" y="469"/>
                  </a:cubicBezTo>
                  <a:cubicBezTo>
                    <a:pt x="934" y="469"/>
                    <a:pt x="938" y="468"/>
                    <a:pt x="941" y="465"/>
                  </a:cubicBezTo>
                  <a:lnTo>
                    <a:pt x="941" y="465"/>
                  </a:lnTo>
                  <a:cubicBezTo>
                    <a:pt x="917" y="512"/>
                    <a:pt x="869" y="560"/>
                    <a:pt x="822" y="596"/>
                  </a:cubicBezTo>
                  <a:cubicBezTo>
                    <a:pt x="846" y="596"/>
                    <a:pt x="869" y="584"/>
                    <a:pt x="893" y="560"/>
                  </a:cubicBezTo>
                  <a:lnTo>
                    <a:pt x="893" y="560"/>
                  </a:lnTo>
                  <a:cubicBezTo>
                    <a:pt x="905" y="572"/>
                    <a:pt x="822" y="643"/>
                    <a:pt x="834" y="643"/>
                  </a:cubicBezTo>
                  <a:cubicBezTo>
                    <a:pt x="834" y="643"/>
                    <a:pt x="834" y="655"/>
                    <a:pt x="834" y="667"/>
                  </a:cubicBezTo>
                  <a:cubicBezTo>
                    <a:pt x="857" y="655"/>
                    <a:pt x="881" y="655"/>
                    <a:pt x="905" y="632"/>
                  </a:cubicBezTo>
                  <a:lnTo>
                    <a:pt x="905" y="632"/>
                  </a:lnTo>
                  <a:cubicBezTo>
                    <a:pt x="881" y="655"/>
                    <a:pt x="869" y="667"/>
                    <a:pt x="858" y="679"/>
                  </a:cubicBezTo>
                  <a:cubicBezTo>
                    <a:pt x="869" y="667"/>
                    <a:pt x="893" y="655"/>
                    <a:pt x="917" y="655"/>
                  </a:cubicBezTo>
                  <a:cubicBezTo>
                    <a:pt x="905" y="667"/>
                    <a:pt x="881" y="679"/>
                    <a:pt x="858" y="691"/>
                  </a:cubicBezTo>
                  <a:lnTo>
                    <a:pt x="929" y="691"/>
                  </a:lnTo>
                  <a:cubicBezTo>
                    <a:pt x="929" y="691"/>
                    <a:pt x="834" y="715"/>
                    <a:pt x="869" y="727"/>
                  </a:cubicBezTo>
                  <a:cubicBezTo>
                    <a:pt x="917" y="703"/>
                    <a:pt x="965" y="679"/>
                    <a:pt x="1024" y="667"/>
                  </a:cubicBezTo>
                  <a:lnTo>
                    <a:pt x="1024" y="667"/>
                  </a:lnTo>
                  <a:cubicBezTo>
                    <a:pt x="977" y="691"/>
                    <a:pt x="929" y="727"/>
                    <a:pt x="881" y="762"/>
                  </a:cubicBezTo>
                  <a:cubicBezTo>
                    <a:pt x="896" y="755"/>
                    <a:pt x="910" y="748"/>
                    <a:pt x="921" y="741"/>
                  </a:cubicBezTo>
                  <a:lnTo>
                    <a:pt x="921" y="741"/>
                  </a:lnTo>
                  <a:cubicBezTo>
                    <a:pt x="877" y="786"/>
                    <a:pt x="963" y="835"/>
                    <a:pt x="953" y="846"/>
                  </a:cubicBezTo>
                  <a:cubicBezTo>
                    <a:pt x="953" y="870"/>
                    <a:pt x="941" y="881"/>
                    <a:pt x="905" y="881"/>
                  </a:cubicBezTo>
                  <a:cubicBezTo>
                    <a:pt x="965" y="893"/>
                    <a:pt x="929" y="881"/>
                    <a:pt x="917" y="917"/>
                  </a:cubicBezTo>
                  <a:cubicBezTo>
                    <a:pt x="977" y="893"/>
                    <a:pt x="929" y="905"/>
                    <a:pt x="1024" y="870"/>
                  </a:cubicBezTo>
                  <a:lnTo>
                    <a:pt x="1024" y="870"/>
                  </a:lnTo>
                  <a:cubicBezTo>
                    <a:pt x="1000" y="905"/>
                    <a:pt x="965" y="929"/>
                    <a:pt x="917" y="953"/>
                  </a:cubicBezTo>
                  <a:cubicBezTo>
                    <a:pt x="929" y="965"/>
                    <a:pt x="938" y="965"/>
                    <a:pt x="941" y="965"/>
                  </a:cubicBezTo>
                  <a:cubicBezTo>
                    <a:pt x="944" y="965"/>
                    <a:pt x="941" y="965"/>
                    <a:pt x="929" y="977"/>
                  </a:cubicBezTo>
                  <a:cubicBezTo>
                    <a:pt x="953" y="977"/>
                    <a:pt x="977" y="977"/>
                    <a:pt x="965" y="989"/>
                  </a:cubicBezTo>
                  <a:cubicBezTo>
                    <a:pt x="1036" y="977"/>
                    <a:pt x="1048" y="977"/>
                    <a:pt x="1000" y="965"/>
                  </a:cubicBezTo>
                  <a:cubicBezTo>
                    <a:pt x="1012" y="965"/>
                    <a:pt x="1072" y="953"/>
                    <a:pt x="1084" y="953"/>
                  </a:cubicBezTo>
                  <a:cubicBezTo>
                    <a:pt x="1063" y="964"/>
                    <a:pt x="1013" y="1002"/>
                    <a:pt x="969" y="1002"/>
                  </a:cubicBezTo>
                  <a:cubicBezTo>
                    <a:pt x="963" y="1002"/>
                    <a:pt x="958" y="1002"/>
                    <a:pt x="953" y="1001"/>
                  </a:cubicBezTo>
                  <a:lnTo>
                    <a:pt x="953" y="1001"/>
                  </a:lnTo>
                  <a:cubicBezTo>
                    <a:pt x="965" y="1036"/>
                    <a:pt x="965" y="1012"/>
                    <a:pt x="917" y="1048"/>
                  </a:cubicBezTo>
                  <a:cubicBezTo>
                    <a:pt x="988" y="1060"/>
                    <a:pt x="929" y="1048"/>
                    <a:pt x="977" y="1084"/>
                  </a:cubicBezTo>
                  <a:cubicBezTo>
                    <a:pt x="965" y="1108"/>
                    <a:pt x="953" y="1108"/>
                    <a:pt x="929" y="1108"/>
                  </a:cubicBezTo>
                  <a:cubicBezTo>
                    <a:pt x="953" y="1108"/>
                    <a:pt x="941" y="1108"/>
                    <a:pt x="906" y="1119"/>
                  </a:cubicBezTo>
                  <a:lnTo>
                    <a:pt x="906" y="1119"/>
                  </a:lnTo>
                  <a:cubicBezTo>
                    <a:pt x="906" y="1119"/>
                    <a:pt x="905" y="1118"/>
                    <a:pt x="905" y="1118"/>
                  </a:cubicBezTo>
                  <a:cubicBezTo>
                    <a:pt x="905" y="1118"/>
                    <a:pt x="905" y="1119"/>
                    <a:pt x="905" y="1120"/>
                  </a:cubicBezTo>
                  <a:cubicBezTo>
                    <a:pt x="905" y="1120"/>
                    <a:pt x="906" y="1119"/>
                    <a:pt x="906" y="1119"/>
                  </a:cubicBezTo>
                  <a:lnTo>
                    <a:pt x="906" y="1119"/>
                  </a:lnTo>
                  <a:cubicBezTo>
                    <a:pt x="908" y="1128"/>
                    <a:pt x="917" y="1181"/>
                    <a:pt x="917" y="1191"/>
                  </a:cubicBezTo>
                  <a:cubicBezTo>
                    <a:pt x="869" y="1203"/>
                    <a:pt x="881" y="1215"/>
                    <a:pt x="917" y="1239"/>
                  </a:cubicBezTo>
                  <a:cubicBezTo>
                    <a:pt x="917" y="1239"/>
                    <a:pt x="941" y="1251"/>
                    <a:pt x="905" y="1251"/>
                  </a:cubicBezTo>
                  <a:cubicBezTo>
                    <a:pt x="893" y="1239"/>
                    <a:pt x="905" y="1239"/>
                    <a:pt x="917" y="1239"/>
                  </a:cubicBezTo>
                  <a:cubicBezTo>
                    <a:pt x="881" y="1239"/>
                    <a:pt x="858" y="1227"/>
                    <a:pt x="834" y="1215"/>
                  </a:cubicBezTo>
                  <a:lnTo>
                    <a:pt x="834" y="1215"/>
                  </a:lnTo>
                  <a:cubicBezTo>
                    <a:pt x="905" y="1262"/>
                    <a:pt x="881" y="1239"/>
                    <a:pt x="953" y="1274"/>
                  </a:cubicBezTo>
                  <a:cubicBezTo>
                    <a:pt x="917" y="1274"/>
                    <a:pt x="917" y="1286"/>
                    <a:pt x="941" y="1286"/>
                  </a:cubicBezTo>
                  <a:cubicBezTo>
                    <a:pt x="881" y="1298"/>
                    <a:pt x="893" y="1310"/>
                    <a:pt x="905" y="1334"/>
                  </a:cubicBezTo>
                  <a:cubicBezTo>
                    <a:pt x="905" y="1346"/>
                    <a:pt x="887" y="1346"/>
                    <a:pt x="872" y="1346"/>
                  </a:cubicBezTo>
                  <a:cubicBezTo>
                    <a:pt x="858" y="1346"/>
                    <a:pt x="846" y="1346"/>
                    <a:pt x="858" y="1358"/>
                  </a:cubicBezTo>
                  <a:cubicBezTo>
                    <a:pt x="858" y="1353"/>
                    <a:pt x="860" y="1350"/>
                    <a:pt x="862" y="1350"/>
                  </a:cubicBezTo>
                  <a:cubicBezTo>
                    <a:pt x="865" y="1350"/>
                    <a:pt x="869" y="1356"/>
                    <a:pt x="869" y="1370"/>
                  </a:cubicBezTo>
                  <a:cubicBezTo>
                    <a:pt x="859" y="1366"/>
                    <a:pt x="852" y="1364"/>
                    <a:pt x="846" y="1364"/>
                  </a:cubicBezTo>
                  <a:cubicBezTo>
                    <a:pt x="825" y="1364"/>
                    <a:pt x="829" y="1387"/>
                    <a:pt x="803" y="1387"/>
                  </a:cubicBezTo>
                  <a:cubicBezTo>
                    <a:pt x="796" y="1387"/>
                    <a:pt x="786" y="1386"/>
                    <a:pt x="774" y="1382"/>
                  </a:cubicBezTo>
                  <a:lnTo>
                    <a:pt x="774" y="1382"/>
                  </a:lnTo>
                  <a:cubicBezTo>
                    <a:pt x="798" y="1393"/>
                    <a:pt x="846" y="1393"/>
                    <a:pt x="858" y="1393"/>
                  </a:cubicBezTo>
                  <a:cubicBezTo>
                    <a:pt x="866" y="1411"/>
                    <a:pt x="862" y="1422"/>
                    <a:pt x="845" y="1422"/>
                  </a:cubicBezTo>
                  <a:cubicBezTo>
                    <a:pt x="839" y="1422"/>
                    <a:pt x="831" y="1420"/>
                    <a:pt x="822" y="1417"/>
                  </a:cubicBezTo>
                  <a:lnTo>
                    <a:pt x="822" y="1417"/>
                  </a:lnTo>
                  <a:cubicBezTo>
                    <a:pt x="834" y="1429"/>
                    <a:pt x="858" y="1429"/>
                    <a:pt x="858" y="1453"/>
                  </a:cubicBezTo>
                  <a:cubicBezTo>
                    <a:pt x="834" y="1453"/>
                    <a:pt x="810" y="1441"/>
                    <a:pt x="798" y="1429"/>
                  </a:cubicBezTo>
                  <a:cubicBezTo>
                    <a:pt x="774" y="1477"/>
                    <a:pt x="774" y="1524"/>
                    <a:pt x="738" y="1560"/>
                  </a:cubicBezTo>
                  <a:cubicBezTo>
                    <a:pt x="745" y="1558"/>
                    <a:pt x="751" y="1558"/>
                    <a:pt x="756" y="1558"/>
                  </a:cubicBezTo>
                  <a:cubicBezTo>
                    <a:pt x="786" y="1558"/>
                    <a:pt x="788" y="1586"/>
                    <a:pt x="798" y="1596"/>
                  </a:cubicBezTo>
                  <a:cubicBezTo>
                    <a:pt x="790" y="1598"/>
                    <a:pt x="784" y="1599"/>
                    <a:pt x="778" y="1599"/>
                  </a:cubicBezTo>
                  <a:cubicBezTo>
                    <a:pt x="763" y="1599"/>
                    <a:pt x="754" y="1592"/>
                    <a:pt x="746" y="1592"/>
                  </a:cubicBezTo>
                  <a:cubicBezTo>
                    <a:pt x="743" y="1592"/>
                    <a:pt x="741" y="1593"/>
                    <a:pt x="738" y="1596"/>
                  </a:cubicBezTo>
                  <a:cubicBezTo>
                    <a:pt x="703" y="1620"/>
                    <a:pt x="774" y="1620"/>
                    <a:pt x="774" y="1620"/>
                  </a:cubicBezTo>
                  <a:cubicBezTo>
                    <a:pt x="774" y="1632"/>
                    <a:pt x="774" y="1632"/>
                    <a:pt x="786" y="1643"/>
                  </a:cubicBezTo>
                  <a:cubicBezTo>
                    <a:pt x="774" y="1632"/>
                    <a:pt x="762" y="1626"/>
                    <a:pt x="750" y="1626"/>
                  </a:cubicBezTo>
                  <a:cubicBezTo>
                    <a:pt x="738" y="1626"/>
                    <a:pt x="727" y="1632"/>
                    <a:pt x="715" y="1643"/>
                  </a:cubicBezTo>
                  <a:cubicBezTo>
                    <a:pt x="727" y="1655"/>
                    <a:pt x="750" y="1655"/>
                    <a:pt x="762" y="1679"/>
                  </a:cubicBezTo>
                  <a:cubicBezTo>
                    <a:pt x="762" y="1685"/>
                    <a:pt x="760" y="1688"/>
                    <a:pt x="757" y="1688"/>
                  </a:cubicBezTo>
                  <a:cubicBezTo>
                    <a:pt x="747" y="1688"/>
                    <a:pt x="724" y="1664"/>
                    <a:pt x="718" y="1664"/>
                  </a:cubicBezTo>
                  <a:lnTo>
                    <a:pt x="718" y="1664"/>
                  </a:lnTo>
                  <a:cubicBezTo>
                    <a:pt x="715" y="1664"/>
                    <a:pt x="716" y="1670"/>
                    <a:pt x="727" y="1691"/>
                  </a:cubicBezTo>
                  <a:cubicBezTo>
                    <a:pt x="725" y="1693"/>
                    <a:pt x="722" y="1694"/>
                    <a:pt x="719" y="1694"/>
                  </a:cubicBezTo>
                  <a:cubicBezTo>
                    <a:pt x="705" y="1694"/>
                    <a:pt x="678" y="1677"/>
                    <a:pt x="670" y="1677"/>
                  </a:cubicBezTo>
                  <a:cubicBezTo>
                    <a:pt x="668" y="1677"/>
                    <a:pt x="667" y="1677"/>
                    <a:pt x="667" y="1679"/>
                  </a:cubicBezTo>
                  <a:cubicBezTo>
                    <a:pt x="673" y="1698"/>
                    <a:pt x="676" y="1711"/>
                    <a:pt x="674" y="1711"/>
                  </a:cubicBezTo>
                  <a:cubicBezTo>
                    <a:pt x="672" y="1711"/>
                    <a:pt x="666" y="1701"/>
                    <a:pt x="655" y="1679"/>
                  </a:cubicBezTo>
                  <a:lnTo>
                    <a:pt x="655" y="1679"/>
                  </a:lnTo>
                  <a:cubicBezTo>
                    <a:pt x="631" y="1703"/>
                    <a:pt x="703" y="1763"/>
                    <a:pt x="667" y="1763"/>
                  </a:cubicBezTo>
                  <a:cubicBezTo>
                    <a:pt x="643" y="1751"/>
                    <a:pt x="643" y="1739"/>
                    <a:pt x="643" y="1715"/>
                  </a:cubicBezTo>
                  <a:cubicBezTo>
                    <a:pt x="643" y="1727"/>
                    <a:pt x="631" y="1739"/>
                    <a:pt x="619" y="1751"/>
                  </a:cubicBezTo>
                  <a:cubicBezTo>
                    <a:pt x="627" y="1751"/>
                    <a:pt x="634" y="1755"/>
                    <a:pt x="642" y="1759"/>
                  </a:cubicBezTo>
                  <a:lnTo>
                    <a:pt x="642" y="1759"/>
                  </a:lnTo>
                  <a:cubicBezTo>
                    <a:pt x="638" y="1758"/>
                    <a:pt x="635" y="1758"/>
                    <a:pt x="633" y="1758"/>
                  </a:cubicBezTo>
                  <a:cubicBezTo>
                    <a:pt x="623" y="1758"/>
                    <a:pt x="625" y="1764"/>
                    <a:pt x="636" y="1771"/>
                  </a:cubicBezTo>
                  <a:lnTo>
                    <a:pt x="636" y="1771"/>
                  </a:lnTo>
                  <a:cubicBezTo>
                    <a:pt x="634" y="1770"/>
                    <a:pt x="633" y="1769"/>
                    <a:pt x="631" y="1769"/>
                  </a:cubicBezTo>
                  <a:cubicBezTo>
                    <a:pt x="621" y="1769"/>
                    <a:pt x="627" y="1791"/>
                    <a:pt x="619" y="1791"/>
                  </a:cubicBezTo>
                  <a:cubicBezTo>
                    <a:pt x="615" y="1791"/>
                    <a:pt x="608" y="1787"/>
                    <a:pt x="596" y="1774"/>
                  </a:cubicBezTo>
                  <a:lnTo>
                    <a:pt x="596" y="1774"/>
                  </a:lnTo>
                  <a:cubicBezTo>
                    <a:pt x="607" y="1786"/>
                    <a:pt x="607" y="1798"/>
                    <a:pt x="584" y="1798"/>
                  </a:cubicBezTo>
                  <a:cubicBezTo>
                    <a:pt x="607" y="1798"/>
                    <a:pt x="631" y="1798"/>
                    <a:pt x="643" y="1810"/>
                  </a:cubicBezTo>
                  <a:cubicBezTo>
                    <a:pt x="644" y="1813"/>
                    <a:pt x="645" y="1815"/>
                    <a:pt x="645" y="1816"/>
                  </a:cubicBezTo>
                  <a:lnTo>
                    <a:pt x="645" y="1816"/>
                  </a:lnTo>
                  <a:cubicBezTo>
                    <a:pt x="637" y="1811"/>
                    <a:pt x="634" y="1809"/>
                    <a:pt x="632" y="1809"/>
                  </a:cubicBezTo>
                  <a:lnTo>
                    <a:pt x="632" y="1809"/>
                  </a:lnTo>
                  <a:cubicBezTo>
                    <a:pt x="628" y="1809"/>
                    <a:pt x="638" y="1821"/>
                    <a:pt x="643" y="1821"/>
                  </a:cubicBezTo>
                  <a:cubicBezTo>
                    <a:pt x="644" y="1821"/>
                    <a:pt x="645" y="1820"/>
                    <a:pt x="645" y="1816"/>
                  </a:cubicBezTo>
                  <a:lnTo>
                    <a:pt x="645" y="1816"/>
                  </a:lnTo>
                  <a:cubicBezTo>
                    <a:pt x="650" y="1820"/>
                    <a:pt x="657" y="1826"/>
                    <a:pt x="667" y="1834"/>
                  </a:cubicBezTo>
                  <a:cubicBezTo>
                    <a:pt x="667" y="1842"/>
                    <a:pt x="663" y="1845"/>
                    <a:pt x="657" y="1845"/>
                  </a:cubicBezTo>
                  <a:cubicBezTo>
                    <a:pt x="637" y="1845"/>
                    <a:pt x="593" y="1810"/>
                    <a:pt x="584" y="1810"/>
                  </a:cubicBezTo>
                  <a:cubicBezTo>
                    <a:pt x="584" y="1820"/>
                    <a:pt x="584" y="1822"/>
                    <a:pt x="577" y="1822"/>
                  </a:cubicBezTo>
                  <a:lnTo>
                    <a:pt x="577" y="1822"/>
                  </a:lnTo>
                  <a:cubicBezTo>
                    <a:pt x="577" y="1822"/>
                    <a:pt x="576" y="1821"/>
                    <a:pt x="575" y="1821"/>
                  </a:cubicBezTo>
                  <a:cubicBezTo>
                    <a:pt x="574" y="1821"/>
                    <a:pt x="573" y="1822"/>
                    <a:pt x="572" y="1822"/>
                  </a:cubicBezTo>
                  <a:cubicBezTo>
                    <a:pt x="574" y="1822"/>
                    <a:pt x="576" y="1822"/>
                    <a:pt x="577" y="1822"/>
                  </a:cubicBezTo>
                  <a:lnTo>
                    <a:pt x="577" y="1822"/>
                  </a:lnTo>
                  <a:cubicBezTo>
                    <a:pt x="590" y="1831"/>
                    <a:pt x="576" y="1909"/>
                    <a:pt x="581" y="1909"/>
                  </a:cubicBezTo>
                  <a:cubicBezTo>
                    <a:pt x="582" y="1909"/>
                    <a:pt x="583" y="1908"/>
                    <a:pt x="584" y="1905"/>
                  </a:cubicBezTo>
                  <a:lnTo>
                    <a:pt x="584" y="1905"/>
                  </a:lnTo>
                  <a:cubicBezTo>
                    <a:pt x="582" y="1913"/>
                    <a:pt x="579" y="1917"/>
                    <a:pt x="575" y="1917"/>
                  </a:cubicBezTo>
                  <a:cubicBezTo>
                    <a:pt x="563" y="1917"/>
                    <a:pt x="543" y="1876"/>
                    <a:pt x="536" y="1856"/>
                  </a:cubicBezTo>
                  <a:lnTo>
                    <a:pt x="536" y="1856"/>
                  </a:lnTo>
                  <a:cubicBezTo>
                    <a:pt x="530" y="1876"/>
                    <a:pt x="485" y="1903"/>
                    <a:pt x="519" y="1931"/>
                  </a:cubicBezTo>
                  <a:lnTo>
                    <a:pt x="519" y="1931"/>
                  </a:lnTo>
                  <a:cubicBezTo>
                    <a:pt x="511" y="1926"/>
                    <a:pt x="504" y="1923"/>
                    <a:pt x="500" y="1923"/>
                  </a:cubicBezTo>
                  <a:cubicBezTo>
                    <a:pt x="494" y="1923"/>
                    <a:pt x="494" y="1929"/>
                    <a:pt x="500" y="1941"/>
                  </a:cubicBezTo>
                  <a:cubicBezTo>
                    <a:pt x="488" y="1917"/>
                    <a:pt x="465" y="1905"/>
                    <a:pt x="441" y="1905"/>
                  </a:cubicBezTo>
                  <a:cubicBezTo>
                    <a:pt x="513" y="1936"/>
                    <a:pt x="319" y="1967"/>
                    <a:pt x="264" y="1967"/>
                  </a:cubicBezTo>
                  <a:lnTo>
                    <a:pt x="264" y="1967"/>
                  </a:lnTo>
                  <a:cubicBezTo>
                    <a:pt x="261" y="1966"/>
                    <a:pt x="256" y="1965"/>
                    <a:pt x="250" y="1965"/>
                  </a:cubicBezTo>
                  <a:cubicBezTo>
                    <a:pt x="250" y="1967"/>
                    <a:pt x="255" y="1967"/>
                    <a:pt x="264" y="1967"/>
                  </a:cubicBezTo>
                  <a:cubicBezTo>
                    <a:pt x="264" y="1967"/>
                    <a:pt x="264" y="1967"/>
                    <a:pt x="264" y="1967"/>
                  </a:cubicBezTo>
                  <a:lnTo>
                    <a:pt x="264" y="1967"/>
                  </a:lnTo>
                  <a:cubicBezTo>
                    <a:pt x="273" y="1972"/>
                    <a:pt x="271" y="1983"/>
                    <a:pt x="262" y="2001"/>
                  </a:cubicBezTo>
                  <a:cubicBezTo>
                    <a:pt x="262" y="2001"/>
                    <a:pt x="238" y="1977"/>
                    <a:pt x="238" y="1977"/>
                  </a:cubicBezTo>
                  <a:cubicBezTo>
                    <a:pt x="226" y="2001"/>
                    <a:pt x="215" y="2036"/>
                    <a:pt x="191" y="2060"/>
                  </a:cubicBezTo>
                  <a:cubicBezTo>
                    <a:pt x="191" y="2036"/>
                    <a:pt x="191" y="2024"/>
                    <a:pt x="191" y="2001"/>
                  </a:cubicBezTo>
                  <a:cubicBezTo>
                    <a:pt x="191" y="2013"/>
                    <a:pt x="24" y="2060"/>
                    <a:pt x="24" y="2072"/>
                  </a:cubicBezTo>
                  <a:cubicBezTo>
                    <a:pt x="24" y="2084"/>
                    <a:pt x="0" y="2215"/>
                    <a:pt x="0" y="2215"/>
                  </a:cubicBezTo>
                  <a:cubicBezTo>
                    <a:pt x="4" y="2234"/>
                    <a:pt x="12" y="2241"/>
                    <a:pt x="21" y="2241"/>
                  </a:cubicBezTo>
                  <a:cubicBezTo>
                    <a:pt x="39" y="2241"/>
                    <a:pt x="64" y="2211"/>
                    <a:pt x="72" y="2203"/>
                  </a:cubicBezTo>
                  <a:cubicBezTo>
                    <a:pt x="72" y="2227"/>
                    <a:pt x="72" y="2239"/>
                    <a:pt x="84" y="2263"/>
                  </a:cubicBezTo>
                  <a:cubicBezTo>
                    <a:pt x="126" y="2206"/>
                    <a:pt x="190" y="2191"/>
                    <a:pt x="247" y="2191"/>
                  </a:cubicBezTo>
                  <a:cubicBezTo>
                    <a:pt x="285" y="2191"/>
                    <a:pt x="321" y="2198"/>
                    <a:pt x="346" y="2203"/>
                  </a:cubicBezTo>
                  <a:cubicBezTo>
                    <a:pt x="346" y="2191"/>
                    <a:pt x="346" y="2167"/>
                    <a:pt x="346" y="2155"/>
                  </a:cubicBezTo>
                  <a:cubicBezTo>
                    <a:pt x="366" y="2170"/>
                    <a:pt x="382" y="2176"/>
                    <a:pt x="394" y="2176"/>
                  </a:cubicBezTo>
                  <a:cubicBezTo>
                    <a:pt x="431" y="2176"/>
                    <a:pt x="438" y="2123"/>
                    <a:pt x="465" y="2096"/>
                  </a:cubicBezTo>
                  <a:cubicBezTo>
                    <a:pt x="477" y="2120"/>
                    <a:pt x="488" y="2132"/>
                    <a:pt x="512" y="2132"/>
                  </a:cubicBezTo>
                  <a:cubicBezTo>
                    <a:pt x="524" y="2109"/>
                    <a:pt x="524" y="2075"/>
                    <a:pt x="513" y="2040"/>
                  </a:cubicBezTo>
                  <a:lnTo>
                    <a:pt x="513" y="2040"/>
                  </a:lnTo>
                  <a:cubicBezTo>
                    <a:pt x="521" y="2047"/>
                    <a:pt x="554" y="2056"/>
                    <a:pt x="587" y="2056"/>
                  </a:cubicBezTo>
                  <a:cubicBezTo>
                    <a:pt x="627" y="2056"/>
                    <a:pt x="668" y="2042"/>
                    <a:pt x="658" y="1990"/>
                  </a:cubicBezTo>
                  <a:lnTo>
                    <a:pt x="658" y="1990"/>
                  </a:lnTo>
                  <a:cubicBezTo>
                    <a:pt x="665" y="2002"/>
                    <a:pt x="682" y="2006"/>
                    <a:pt x="691" y="2024"/>
                  </a:cubicBezTo>
                  <a:cubicBezTo>
                    <a:pt x="726" y="2007"/>
                    <a:pt x="709" y="2009"/>
                    <a:pt x="703" y="1996"/>
                  </a:cubicBezTo>
                  <a:lnTo>
                    <a:pt x="703" y="1996"/>
                  </a:lnTo>
                  <a:lnTo>
                    <a:pt x="703" y="2001"/>
                  </a:lnTo>
                  <a:cubicBezTo>
                    <a:pt x="703" y="1990"/>
                    <a:pt x="692" y="1989"/>
                    <a:pt x="701" y="1989"/>
                  </a:cubicBezTo>
                  <a:lnTo>
                    <a:pt x="701" y="1989"/>
                  </a:lnTo>
                  <a:cubicBezTo>
                    <a:pt x="701" y="1987"/>
                    <a:pt x="701" y="1984"/>
                    <a:pt x="702" y="1981"/>
                  </a:cubicBezTo>
                  <a:lnTo>
                    <a:pt x="702" y="1981"/>
                  </a:lnTo>
                  <a:cubicBezTo>
                    <a:pt x="706" y="1989"/>
                    <a:pt x="752" y="1989"/>
                    <a:pt x="762" y="1989"/>
                  </a:cubicBezTo>
                  <a:cubicBezTo>
                    <a:pt x="738" y="1977"/>
                    <a:pt x="727" y="1965"/>
                    <a:pt x="727" y="1953"/>
                  </a:cubicBezTo>
                  <a:lnTo>
                    <a:pt x="727" y="1953"/>
                  </a:lnTo>
                  <a:cubicBezTo>
                    <a:pt x="735" y="1965"/>
                    <a:pt x="741" y="1969"/>
                    <a:pt x="745" y="1969"/>
                  </a:cubicBezTo>
                  <a:cubicBezTo>
                    <a:pt x="757" y="1969"/>
                    <a:pt x="750" y="1926"/>
                    <a:pt x="750" y="1917"/>
                  </a:cubicBezTo>
                  <a:lnTo>
                    <a:pt x="750" y="1917"/>
                  </a:lnTo>
                  <a:cubicBezTo>
                    <a:pt x="762" y="1929"/>
                    <a:pt x="762" y="1941"/>
                    <a:pt x="774" y="1953"/>
                  </a:cubicBezTo>
                  <a:cubicBezTo>
                    <a:pt x="808" y="1927"/>
                    <a:pt x="849" y="1810"/>
                    <a:pt x="851" y="1750"/>
                  </a:cubicBezTo>
                  <a:lnTo>
                    <a:pt x="851" y="1750"/>
                  </a:lnTo>
                  <a:cubicBezTo>
                    <a:pt x="861" y="1763"/>
                    <a:pt x="873" y="1769"/>
                    <a:pt x="886" y="1769"/>
                  </a:cubicBezTo>
                  <a:cubicBezTo>
                    <a:pt x="941" y="1769"/>
                    <a:pt x="1006" y="1657"/>
                    <a:pt x="988" y="1596"/>
                  </a:cubicBezTo>
                  <a:cubicBezTo>
                    <a:pt x="1084" y="1584"/>
                    <a:pt x="1155" y="1251"/>
                    <a:pt x="1131" y="1251"/>
                  </a:cubicBezTo>
                  <a:cubicBezTo>
                    <a:pt x="1155" y="1251"/>
                    <a:pt x="1179" y="1251"/>
                    <a:pt x="1179" y="1227"/>
                  </a:cubicBezTo>
                  <a:lnTo>
                    <a:pt x="1179" y="1227"/>
                  </a:lnTo>
                  <a:cubicBezTo>
                    <a:pt x="1173" y="1233"/>
                    <a:pt x="1166" y="1236"/>
                    <a:pt x="1160" y="1236"/>
                  </a:cubicBezTo>
                  <a:cubicBezTo>
                    <a:pt x="1131" y="1236"/>
                    <a:pt x="1103" y="1179"/>
                    <a:pt x="1084" y="1179"/>
                  </a:cubicBezTo>
                  <a:lnTo>
                    <a:pt x="1084" y="1179"/>
                  </a:lnTo>
                  <a:cubicBezTo>
                    <a:pt x="1088" y="1179"/>
                    <a:pt x="1093" y="1181"/>
                    <a:pt x="1095" y="1181"/>
                  </a:cubicBezTo>
                  <a:cubicBezTo>
                    <a:pt x="1098" y="1181"/>
                    <a:pt x="1093" y="1177"/>
                    <a:pt x="1072" y="1155"/>
                  </a:cubicBezTo>
                  <a:cubicBezTo>
                    <a:pt x="1096" y="1143"/>
                    <a:pt x="1108" y="1143"/>
                    <a:pt x="1119" y="1143"/>
                  </a:cubicBezTo>
                  <a:cubicBezTo>
                    <a:pt x="1060" y="1084"/>
                    <a:pt x="1191" y="1001"/>
                    <a:pt x="1096" y="977"/>
                  </a:cubicBezTo>
                  <a:cubicBezTo>
                    <a:pt x="1096" y="977"/>
                    <a:pt x="1191" y="929"/>
                    <a:pt x="1191" y="905"/>
                  </a:cubicBezTo>
                  <a:lnTo>
                    <a:pt x="1191" y="905"/>
                  </a:lnTo>
                  <a:cubicBezTo>
                    <a:pt x="1179" y="917"/>
                    <a:pt x="1167" y="917"/>
                    <a:pt x="1143" y="917"/>
                  </a:cubicBezTo>
                  <a:cubicBezTo>
                    <a:pt x="1203" y="881"/>
                    <a:pt x="1143" y="870"/>
                    <a:pt x="1119" y="870"/>
                  </a:cubicBezTo>
                  <a:cubicBezTo>
                    <a:pt x="1179" y="858"/>
                    <a:pt x="1048" y="703"/>
                    <a:pt x="1036" y="703"/>
                  </a:cubicBezTo>
                  <a:cubicBezTo>
                    <a:pt x="1069" y="663"/>
                    <a:pt x="1080" y="657"/>
                    <a:pt x="1073" y="657"/>
                  </a:cubicBezTo>
                  <a:cubicBezTo>
                    <a:pt x="1070" y="657"/>
                    <a:pt x="1062" y="658"/>
                    <a:pt x="1051" y="658"/>
                  </a:cubicBezTo>
                  <a:cubicBezTo>
                    <a:pt x="1044" y="658"/>
                    <a:pt x="1035" y="657"/>
                    <a:pt x="1024" y="655"/>
                  </a:cubicBezTo>
                  <a:cubicBezTo>
                    <a:pt x="1036" y="643"/>
                    <a:pt x="1048" y="631"/>
                    <a:pt x="1060" y="620"/>
                  </a:cubicBezTo>
                  <a:lnTo>
                    <a:pt x="1012" y="620"/>
                  </a:lnTo>
                  <a:cubicBezTo>
                    <a:pt x="1024" y="596"/>
                    <a:pt x="1036" y="584"/>
                    <a:pt x="1048" y="548"/>
                  </a:cubicBezTo>
                  <a:lnTo>
                    <a:pt x="1000" y="548"/>
                  </a:lnTo>
                  <a:cubicBezTo>
                    <a:pt x="1012" y="536"/>
                    <a:pt x="1048" y="524"/>
                    <a:pt x="1048" y="512"/>
                  </a:cubicBezTo>
                  <a:cubicBezTo>
                    <a:pt x="1060" y="512"/>
                    <a:pt x="977" y="500"/>
                    <a:pt x="1036" y="500"/>
                  </a:cubicBezTo>
                  <a:cubicBezTo>
                    <a:pt x="929" y="477"/>
                    <a:pt x="953" y="310"/>
                    <a:pt x="917" y="250"/>
                  </a:cubicBezTo>
                  <a:cubicBezTo>
                    <a:pt x="881" y="203"/>
                    <a:pt x="727" y="131"/>
                    <a:pt x="655" y="72"/>
                  </a:cubicBezTo>
                  <a:cubicBezTo>
                    <a:pt x="655" y="96"/>
                    <a:pt x="643" y="108"/>
                    <a:pt x="631" y="120"/>
                  </a:cubicBezTo>
                  <a:cubicBezTo>
                    <a:pt x="631" y="108"/>
                    <a:pt x="631" y="102"/>
                    <a:pt x="628" y="102"/>
                  </a:cubicBezTo>
                  <a:cubicBezTo>
                    <a:pt x="625" y="102"/>
                    <a:pt x="619" y="108"/>
                    <a:pt x="607" y="120"/>
                  </a:cubicBezTo>
                  <a:cubicBezTo>
                    <a:pt x="619" y="108"/>
                    <a:pt x="607" y="48"/>
                    <a:pt x="619" y="24"/>
                  </a:cubicBezTo>
                  <a:lnTo>
                    <a:pt x="619" y="24"/>
                  </a:lnTo>
                  <a:cubicBezTo>
                    <a:pt x="596" y="36"/>
                    <a:pt x="572" y="48"/>
                    <a:pt x="560" y="60"/>
                  </a:cubicBezTo>
                  <a:cubicBezTo>
                    <a:pt x="560" y="36"/>
                    <a:pt x="560" y="24"/>
                    <a:pt x="5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11"/>
            <p:cNvSpPr/>
            <p:nvPr/>
          </p:nvSpPr>
          <p:spPr>
            <a:xfrm>
              <a:off x="4650875" y="2019125"/>
              <a:ext cx="325" cy="25"/>
            </a:xfrm>
            <a:custGeom>
              <a:rect b="b" l="l" r="r" t="t"/>
              <a:pathLst>
                <a:path extrusionOk="0" h="1" w="13">
                  <a:moveTo>
                    <a:pt x="12" y="1"/>
                  </a:moveTo>
                  <a:cubicBezTo>
                    <a:pt x="12"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11"/>
            <p:cNvSpPr/>
            <p:nvPr/>
          </p:nvSpPr>
          <p:spPr>
            <a:xfrm>
              <a:off x="4645800" y="1981875"/>
              <a:ext cx="425" cy="375"/>
            </a:xfrm>
            <a:custGeom>
              <a:rect b="b" l="l" r="r" t="t"/>
              <a:pathLst>
                <a:path extrusionOk="0" h="15" w="17">
                  <a:moveTo>
                    <a:pt x="13" y="1"/>
                  </a:moveTo>
                  <a:lnTo>
                    <a:pt x="13" y="1"/>
                  </a:lnTo>
                  <a:cubicBezTo>
                    <a:pt x="11" y="1"/>
                    <a:pt x="6" y="4"/>
                    <a:pt x="1" y="14"/>
                  </a:cubicBezTo>
                  <a:cubicBezTo>
                    <a:pt x="15" y="7"/>
                    <a:pt x="16"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11"/>
            <p:cNvSpPr/>
            <p:nvPr/>
          </p:nvSpPr>
          <p:spPr>
            <a:xfrm>
              <a:off x="4641650" y="1983900"/>
              <a:ext cx="175" cy="425"/>
            </a:xfrm>
            <a:custGeom>
              <a:rect b="b" l="l" r="r" t="t"/>
              <a:pathLst>
                <a:path extrusionOk="0" h="17" w="7">
                  <a:moveTo>
                    <a:pt x="3" y="1"/>
                  </a:moveTo>
                  <a:lnTo>
                    <a:pt x="3" y="1"/>
                  </a:lnTo>
                  <a:cubicBezTo>
                    <a:pt x="1" y="1"/>
                    <a:pt x="0" y="5"/>
                    <a:pt x="0" y="17"/>
                  </a:cubicBezTo>
                  <a:cubicBezTo>
                    <a:pt x="6" y="17"/>
                    <a:pt x="6" y="14"/>
                    <a:pt x="5" y="13"/>
                  </a:cubicBezTo>
                  <a:lnTo>
                    <a:pt x="5" y="13"/>
                  </a:lnTo>
                  <a:cubicBezTo>
                    <a:pt x="6" y="8"/>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11"/>
            <p:cNvSpPr/>
            <p:nvPr/>
          </p:nvSpPr>
          <p:spPr>
            <a:xfrm>
              <a:off x="4644325" y="1983100"/>
              <a:ext cx="900" cy="925"/>
            </a:xfrm>
            <a:custGeom>
              <a:rect b="b" l="l" r="r" t="t"/>
              <a:pathLst>
                <a:path extrusionOk="0" h="37" w="36">
                  <a:moveTo>
                    <a:pt x="0" y="25"/>
                  </a:moveTo>
                  <a:cubicBezTo>
                    <a:pt x="36" y="1"/>
                    <a:pt x="0" y="25"/>
                    <a:pt x="0" y="25"/>
                  </a:cubicBezTo>
                  <a:cubicBezTo>
                    <a:pt x="0" y="25"/>
                    <a:pt x="0" y="37"/>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11"/>
            <p:cNvSpPr/>
            <p:nvPr/>
          </p:nvSpPr>
          <p:spPr>
            <a:xfrm>
              <a:off x="4644025" y="1983100"/>
              <a:ext cx="25" cy="625"/>
            </a:xfrm>
            <a:custGeom>
              <a:rect b="b" l="l" r="r" t="t"/>
              <a:pathLst>
                <a:path extrusionOk="0" h="25" w="1">
                  <a:moveTo>
                    <a:pt x="0" y="25"/>
                  </a:moveTo>
                  <a:cubicBezTo>
                    <a:pt x="0" y="25"/>
                    <a:pt x="0" y="13"/>
                    <a:pt x="0" y="13"/>
                  </a:cubicBezTo>
                  <a:cubicBezTo>
                    <a:pt x="0" y="1"/>
                    <a:pt x="0" y="13"/>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11"/>
            <p:cNvSpPr/>
            <p:nvPr/>
          </p:nvSpPr>
          <p:spPr>
            <a:xfrm>
              <a:off x="4647450" y="1982975"/>
              <a:ext cx="425" cy="600"/>
            </a:xfrm>
            <a:custGeom>
              <a:rect b="b" l="l" r="r" t="t"/>
              <a:pathLst>
                <a:path extrusionOk="0" h="24" w="17">
                  <a:moveTo>
                    <a:pt x="11" y="0"/>
                  </a:moveTo>
                  <a:cubicBezTo>
                    <a:pt x="10" y="0"/>
                    <a:pt x="8" y="2"/>
                    <a:pt x="6" y="6"/>
                  </a:cubicBezTo>
                  <a:cubicBezTo>
                    <a:pt x="8" y="4"/>
                    <a:pt x="9" y="4"/>
                    <a:pt x="9" y="4"/>
                  </a:cubicBezTo>
                  <a:lnTo>
                    <a:pt x="9" y="4"/>
                  </a:lnTo>
                  <a:cubicBezTo>
                    <a:pt x="11" y="4"/>
                    <a:pt x="1" y="20"/>
                    <a:pt x="3" y="20"/>
                  </a:cubicBezTo>
                  <a:cubicBezTo>
                    <a:pt x="3" y="20"/>
                    <a:pt x="4" y="20"/>
                    <a:pt x="6" y="18"/>
                  </a:cubicBezTo>
                  <a:cubicBezTo>
                    <a:pt x="8" y="22"/>
                    <a:pt x="10" y="24"/>
                    <a:pt x="11" y="24"/>
                  </a:cubicBezTo>
                  <a:cubicBezTo>
                    <a:pt x="16" y="24"/>
                    <a:pt x="16"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11"/>
            <p:cNvSpPr/>
            <p:nvPr/>
          </p:nvSpPr>
          <p:spPr>
            <a:xfrm>
              <a:off x="4643725" y="1984600"/>
              <a:ext cx="450" cy="625"/>
            </a:xfrm>
            <a:custGeom>
              <a:rect b="b" l="l" r="r" t="t"/>
              <a:pathLst>
                <a:path extrusionOk="0" h="25" w="18">
                  <a:moveTo>
                    <a:pt x="16" y="0"/>
                  </a:moveTo>
                  <a:lnTo>
                    <a:pt x="16" y="0"/>
                  </a:lnTo>
                  <a:cubicBezTo>
                    <a:pt x="14" y="0"/>
                    <a:pt x="0" y="17"/>
                    <a:pt x="0" y="24"/>
                  </a:cubicBezTo>
                  <a:cubicBezTo>
                    <a:pt x="14" y="6"/>
                    <a:pt x="17"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11"/>
            <p:cNvSpPr/>
            <p:nvPr/>
          </p:nvSpPr>
          <p:spPr>
            <a:xfrm>
              <a:off x="4644325" y="1985200"/>
              <a:ext cx="1200" cy="325"/>
            </a:xfrm>
            <a:custGeom>
              <a:rect b="b" l="l" r="r" t="t"/>
              <a:pathLst>
                <a:path extrusionOk="0" h="13" w="48">
                  <a:moveTo>
                    <a:pt x="48" y="12"/>
                  </a:moveTo>
                  <a:cubicBezTo>
                    <a:pt x="0" y="0"/>
                    <a:pt x="48" y="12"/>
                    <a:pt x="48" y="12"/>
                  </a:cubicBezTo>
                  <a:cubicBezTo>
                    <a:pt x="48" y="12"/>
                    <a:pt x="48" y="12"/>
                    <a:pt x="48"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11"/>
            <p:cNvSpPr/>
            <p:nvPr/>
          </p:nvSpPr>
          <p:spPr>
            <a:xfrm>
              <a:off x="4643425" y="1985500"/>
              <a:ext cx="925" cy="25"/>
            </a:xfrm>
            <a:custGeom>
              <a:rect b="b" l="l" r="r" t="t"/>
              <a:pathLst>
                <a:path extrusionOk="0" h="1" w="37">
                  <a:moveTo>
                    <a:pt x="36" y="0"/>
                  </a:moveTo>
                  <a:cubicBezTo>
                    <a:pt x="1"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11"/>
            <p:cNvSpPr/>
            <p:nvPr/>
          </p:nvSpPr>
          <p:spPr>
            <a:xfrm>
              <a:off x="4648150" y="1987800"/>
              <a:ext cx="350" cy="175"/>
            </a:xfrm>
            <a:custGeom>
              <a:rect b="b" l="l" r="r" t="t"/>
              <a:pathLst>
                <a:path extrusionOk="0" h="7" w="14">
                  <a:moveTo>
                    <a:pt x="5" y="0"/>
                  </a:moveTo>
                  <a:cubicBezTo>
                    <a:pt x="1" y="0"/>
                    <a:pt x="7" y="7"/>
                    <a:pt x="11" y="7"/>
                  </a:cubicBezTo>
                  <a:cubicBezTo>
                    <a:pt x="13" y="7"/>
                    <a:pt x="14" y="6"/>
                    <a:pt x="14" y="3"/>
                  </a:cubicBezTo>
                  <a:cubicBezTo>
                    <a:pt x="9" y="1"/>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11"/>
            <p:cNvSpPr/>
            <p:nvPr/>
          </p:nvSpPr>
          <p:spPr>
            <a:xfrm>
              <a:off x="4646000" y="1988200"/>
              <a:ext cx="900" cy="300"/>
            </a:xfrm>
            <a:custGeom>
              <a:rect b="b" l="l" r="r" t="t"/>
              <a:pathLst>
                <a:path extrusionOk="0" h="12" w="36">
                  <a:moveTo>
                    <a:pt x="32" y="1"/>
                  </a:moveTo>
                  <a:cubicBezTo>
                    <a:pt x="27" y="1"/>
                    <a:pt x="1" y="11"/>
                    <a:pt x="17" y="11"/>
                  </a:cubicBezTo>
                  <a:cubicBezTo>
                    <a:pt x="32" y="3"/>
                    <a:pt x="35" y="1"/>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11"/>
            <p:cNvSpPr/>
            <p:nvPr/>
          </p:nvSpPr>
          <p:spPr>
            <a:xfrm>
              <a:off x="4646700" y="1989075"/>
              <a:ext cx="325" cy="700"/>
            </a:xfrm>
            <a:custGeom>
              <a:rect b="b" l="l" r="r" t="t"/>
              <a:pathLst>
                <a:path extrusionOk="0" h="28" w="13">
                  <a:moveTo>
                    <a:pt x="12" y="0"/>
                  </a:moveTo>
                  <a:cubicBezTo>
                    <a:pt x="0" y="0"/>
                    <a:pt x="0" y="24"/>
                    <a:pt x="0" y="24"/>
                  </a:cubicBezTo>
                  <a:cubicBezTo>
                    <a:pt x="3" y="26"/>
                    <a:pt x="5" y="27"/>
                    <a:pt x="6" y="27"/>
                  </a:cubicBezTo>
                  <a:cubicBezTo>
                    <a:pt x="12" y="27"/>
                    <a:pt x="12" y="1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11"/>
            <p:cNvSpPr/>
            <p:nvPr/>
          </p:nvSpPr>
          <p:spPr>
            <a:xfrm>
              <a:off x="4651450" y="1990850"/>
              <a:ext cx="1225" cy="1225"/>
            </a:xfrm>
            <a:custGeom>
              <a:rect b="b" l="l" r="r" t="t"/>
              <a:pathLst>
                <a:path extrusionOk="0" h="49" w="49">
                  <a:moveTo>
                    <a:pt x="1" y="48"/>
                  </a:moveTo>
                  <a:cubicBezTo>
                    <a:pt x="37" y="12"/>
                    <a:pt x="49" y="1"/>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11"/>
            <p:cNvSpPr/>
            <p:nvPr/>
          </p:nvSpPr>
          <p:spPr>
            <a:xfrm>
              <a:off x="4651800" y="1997100"/>
              <a:ext cx="275" cy="150"/>
            </a:xfrm>
            <a:custGeom>
              <a:rect b="b" l="l" r="r" t="t"/>
              <a:pathLst>
                <a:path extrusionOk="0" h="6" w="11">
                  <a:moveTo>
                    <a:pt x="11" y="1"/>
                  </a:moveTo>
                  <a:cubicBezTo>
                    <a:pt x="3" y="1"/>
                    <a:pt x="0" y="6"/>
                    <a:pt x="3" y="6"/>
                  </a:cubicBezTo>
                  <a:cubicBezTo>
                    <a:pt x="4" y="6"/>
                    <a:pt x="7" y="5"/>
                    <a:pt x="11" y="1"/>
                  </a:cubicBezTo>
                  <a:lnTo>
                    <a:pt x="11" y="1"/>
                  </a:lnTo>
                  <a:cubicBezTo>
                    <a:pt x="11" y="1"/>
                    <a:pt x="11"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11"/>
            <p:cNvSpPr/>
            <p:nvPr/>
          </p:nvSpPr>
          <p:spPr>
            <a:xfrm>
              <a:off x="4630925" y="2038475"/>
              <a:ext cx="1225" cy="625"/>
            </a:xfrm>
            <a:custGeom>
              <a:rect b="b" l="l" r="r" t="t"/>
              <a:pathLst>
                <a:path extrusionOk="0" h="25" w="49">
                  <a:moveTo>
                    <a:pt x="48" y="1"/>
                  </a:moveTo>
                  <a:cubicBezTo>
                    <a:pt x="0" y="24"/>
                    <a:pt x="48"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11"/>
            <p:cNvSpPr/>
            <p:nvPr/>
          </p:nvSpPr>
          <p:spPr>
            <a:xfrm>
              <a:off x="4631275" y="2037575"/>
              <a:ext cx="275" cy="725"/>
            </a:xfrm>
            <a:custGeom>
              <a:rect b="b" l="l" r="r" t="t"/>
              <a:pathLst>
                <a:path extrusionOk="0" h="29" w="11">
                  <a:moveTo>
                    <a:pt x="10" y="1"/>
                  </a:moveTo>
                  <a:lnTo>
                    <a:pt x="10" y="1"/>
                  </a:lnTo>
                  <a:cubicBezTo>
                    <a:pt x="3" y="15"/>
                    <a:pt x="0" y="28"/>
                    <a:pt x="2" y="28"/>
                  </a:cubicBezTo>
                  <a:cubicBezTo>
                    <a:pt x="2" y="28"/>
                    <a:pt x="5" y="2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11"/>
            <p:cNvSpPr/>
            <p:nvPr/>
          </p:nvSpPr>
          <p:spPr>
            <a:xfrm>
              <a:off x="4652050" y="2011100"/>
              <a:ext cx="925" cy="600"/>
            </a:xfrm>
            <a:custGeom>
              <a:rect b="b" l="l" r="r" t="t"/>
              <a:pathLst>
                <a:path extrusionOk="0" h="24" w="37">
                  <a:moveTo>
                    <a:pt x="37" y="24"/>
                  </a:moveTo>
                  <a:cubicBezTo>
                    <a:pt x="1" y="0"/>
                    <a:pt x="37" y="24"/>
                    <a:pt x="37" y="24"/>
                  </a:cubicBezTo>
                  <a:cubicBezTo>
                    <a:pt x="37" y="24"/>
                    <a:pt x="37" y="24"/>
                    <a:pt x="37"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11"/>
            <p:cNvSpPr/>
            <p:nvPr/>
          </p:nvSpPr>
          <p:spPr>
            <a:xfrm>
              <a:off x="4652650" y="2014675"/>
              <a:ext cx="1225" cy="600"/>
            </a:xfrm>
            <a:custGeom>
              <a:rect b="b" l="l" r="r" t="t"/>
              <a:pathLst>
                <a:path extrusionOk="0" h="24" w="49">
                  <a:moveTo>
                    <a:pt x="1" y="0"/>
                  </a:moveTo>
                  <a:cubicBezTo>
                    <a:pt x="24" y="12"/>
                    <a:pt x="48"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11"/>
            <p:cNvSpPr/>
            <p:nvPr/>
          </p:nvSpPr>
          <p:spPr>
            <a:xfrm>
              <a:off x="4650875" y="2016750"/>
              <a:ext cx="450" cy="275"/>
            </a:xfrm>
            <a:custGeom>
              <a:rect b="b" l="l" r="r" t="t"/>
              <a:pathLst>
                <a:path extrusionOk="0" h="11" w="18">
                  <a:moveTo>
                    <a:pt x="0" y="0"/>
                  </a:moveTo>
                  <a:cubicBezTo>
                    <a:pt x="12" y="8"/>
                    <a:pt x="16" y="11"/>
                    <a:pt x="16" y="11"/>
                  </a:cubicBezTo>
                  <a:cubicBezTo>
                    <a:pt x="17" y="11"/>
                    <a:pt x="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642" name="Google Shape;5642;p11"/>
          <p:cNvSpPr/>
          <p:nvPr/>
        </p:nvSpPr>
        <p:spPr>
          <a:xfrm>
            <a:off x="1310725" y="2007825"/>
            <a:ext cx="725" cy="4025"/>
          </a:xfrm>
          <a:custGeom>
            <a:rect b="b" l="l" r="r" t="t"/>
            <a:pathLst>
              <a:path extrusionOk="0" h="161" w="29">
                <a:moveTo>
                  <a:pt x="2" y="0"/>
                </a:moveTo>
                <a:cubicBezTo>
                  <a:pt x="1" y="0"/>
                  <a:pt x="19" y="130"/>
                  <a:pt x="29" y="160"/>
                </a:cubicBezTo>
                <a:cubicBezTo>
                  <a:pt x="29" y="112"/>
                  <a:pt x="17" y="65"/>
                  <a:pt x="5" y="17"/>
                </a:cubicBezTo>
                <a:lnTo>
                  <a:pt x="5" y="17"/>
                </a:lnTo>
                <a:cubicBezTo>
                  <a:pt x="7" y="21"/>
                  <a:pt x="8" y="23"/>
                  <a:pt x="9" y="23"/>
                </a:cubicBezTo>
                <a:cubicBezTo>
                  <a:pt x="12" y="23"/>
                  <a:pt x="9" y="5"/>
                  <a:pt x="7" y="5"/>
                </a:cubicBezTo>
                <a:cubicBezTo>
                  <a:pt x="6" y="5"/>
                  <a:pt x="5" y="8"/>
                  <a:pt x="5" y="17"/>
                </a:cubicBezTo>
                <a:cubicBezTo>
                  <a:pt x="3" y="5"/>
                  <a:pt x="2" y="0"/>
                  <a:pt x="2" y="0"/>
                </a:cubicBezTo>
                <a:close/>
              </a:path>
            </a:pathLst>
          </a:custGeom>
          <a:solidFill>
            <a:srgbClr val="9E0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11"/>
          <p:cNvSpPr/>
          <p:nvPr/>
        </p:nvSpPr>
        <p:spPr>
          <a:xfrm>
            <a:off x="1305175" y="2013300"/>
            <a:ext cx="3600" cy="3000"/>
          </a:xfrm>
          <a:custGeom>
            <a:rect b="b" l="l" r="r" t="t"/>
            <a:pathLst>
              <a:path extrusionOk="0" h="120" w="144">
                <a:moveTo>
                  <a:pt x="144" y="1"/>
                </a:moveTo>
                <a:lnTo>
                  <a:pt x="144" y="1"/>
                </a:lnTo>
                <a:cubicBezTo>
                  <a:pt x="96" y="48"/>
                  <a:pt x="48" y="84"/>
                  <a:pt x="1" y="120"/>
                </a:cubicBezTo>
                <a:lnTo>
                  <a:pt x="60" y="120"/>
                </a:lnTo>
                <a:cubicBezTo>
                  <a:pt x="84" y="84"/>
                  <a:pt x="120" y="48"/>
                  <a:pt x="144" y="1"/>
                </a:cubicBezTo>
                <a:close/>
              </a:path>
            </a:pathLst>
          </a:custGeom>
          <a:solidFill>
            <a:srgbClr val="9E0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11"/>
          <p:cNvSpPr/>
          <p:nvPr/>
        </p:nvSpPr>
        <p:spPr>
          <a:xfrm>
            <a:off x="846875" y="2361050"/>
            <a:ext cx="900" cy="875"/>
          </a:xfrm>
          <a:custGeom>
            <a:rect b="b" l="l" r="r" t="t"/>
            <a:pathLst>
              <a:path extrusionOk="0" h="35" w="36">
                <a:moveTo>
                  <a:pt x="0" y="0"/>
                </a:moveTo>
                <a:cubicBezTo>
                  <a:pt x="0" y="1"/>
                  <a:pt x="0" y="2"/>
                  <a:pt x="1" y="2"/>
                </a:cubicBezTo>
                <a:lnTo>
                  <a:pt x="1" y="2"/>
                </a:lnTo>
                <a:cubicBezTo>
                  <a:pt x="0" y="2"/>
                  <a:pt x="0" y="1"/>
                  <a:pt x="0" y="0"/>
                </a:cubicBezTo>
                <a:close/>
                <a:moveTo>
                  <a:pt x="1" y="2"/>
                </a:moveTo>
                <a:cubicBezTo>
                  <a:pt x="6" y="28"/>
                  <a:pt x="14" y="35"/>
                  <a:pt x="20" y="35"/>
                </a:cubicBezTo>
                <a:cubicBezTo>
                  <a:pt x="29" y="35"/>
                  <a:pt x="36" y="24"/>
                  <a:pt x="36" y="24"/>
                </a:cubicBezTo>
                <a:cubicBezTo>
                  <a:pt x="36" y="2"/>
                  <a:pt x="4" y="11"/>
                  <a:pt x="1" y="2"/>
                </a:cubicBezTo>
                <a:close/>
              </a:path>
            </a:pathLst>
          </a:custGeom>
          <a:solidFill>
            <a:srgbClr val="9E0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11"/>
          <p:cNvSpPr/>
          <p:nvPr/>
        </p:nvSpPr>
        <p:spPr>
          <a:xfrm>
            <a:off x="856025" y="2361350"/>
            <a:ext cx="700" cy="400"/>
          </a:xfrm>
          <a:custGeom>
            <a:rect b="b" l="l" r="r" t="t"/>
            <a:pathLst>
              <a:path extrusionOk="0" h="16" w="28">
                <a:moveTo>
                  <a:pt x="27" y="0"/>
                </a:moveTo>
                <a:cubicBezTo>
                  <a:pt x="19" y="0"/>
                  <a:pt x="1" y="16"/>
                  <a:pt x="3" y="16"/>
                </a:cubicBezTo>
                <a:cubicBezTo>
                  <a:pt x="5" y="16"/>
                  <a:pt x="11" y="12"/>
                  <a:pt x="27" y="0"/>
                </a:cubicBezTo>
                <a:close/>
              </a:path>
            </a:pathLst>
          </a:custGeom>
          <a:solidFill>
            <a:srgbClr val="9E0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646" name="Google Shape;5646;p11"/>
          <p:cNvGrpSpPr/>
          <p:nvPr/>
        </p:nvGrpSpPr>
        <p:grpSpPr>
          <a:xfrm>
            <a:off x="4584958" y="2486103"/>
            <a:ext cx="407861" cy="672758"/>
            <a:chOff x="1662700" y="2351525"/>
            <a:chExt cx="312250" cy="515050"/>
          </a:xfrm>
        </p:grpSpPr>
        <p:sp>
          <p:nvSpPr>
            <p:cNvPr id="5647" name="Google Shape;5647;p11"/>
            <p:cNvSpPr/>
            <p:nvPr/>
          </p:nvSpPr>
          <p:spPr>
            <a:xfrm>
              <a:off x="1684575" y="2448050"/>
              <a:ext cx="175" cy="3300"/>
            </a:xfrm>
            <a:custGeom>
              <a:rect b="b" l="l" r="r" t="t"/>
              <a:pathLst>
                <a:path extrusionOk="0" h="132" w="7">
                  <a:moveTo>
                    <a:pt x="6" y="0"/>
                  </a:moveTo>
                  <a:cubicBezTo>
                    <a:pt x="6" y="0"/>
                    <a:pt x="6" y="0"/>
                    <a:pt x="6" y="0"/>
                  </a:cubicBezTo>
                  <a:lnTo>
                    <a:pt x="6" y="0"/>
                  </a:lnTo>
                  <a:cubicBezTo>
                    <a:pt x="4" y="3"/>
                    <a:pt x="2" y="17"/>
                    <a:pt x="1" y="34"/>
                  </a:cubicBezTo>
                  <a:lnTo>
                    <a:pt x="1" y="34"/>
                  </a:lnTo>
                  <a:cubicBezTo>
                    <a:pt x="1" y="39"/>
                    <a:pt x="1" y="45"/>
                    <a:pt x="1" y="51"/>
                  </a:cubicBezTo>
                  <a:lnTo>
                    <a:pt x="1" y="51"/>
                  </a:lnTo>
                  <a:cubicBezTo>
                    <a:pt x="1" y="77"/>
                    <a:pt x="2" y="104"/>
                    <a:pt x="4" y="104"/>
                  </a:cubicBezTo>
                  <a:cubicBezTo>
                    <a:pt x="4" y="104"/>
                    <a:pt x="4" y="103"/>
                    <a:pt x="4" y="100"/>
                  </a:cubicBezTo>
                  <a:lnTo>
                    <a:pt x="4" y="100"/>
                  </a:lnTo>
                  <a:cubicBezTo>
                    <a:pt x="6" y="111"/>
                    <a:pt x="6" y="122"/>
                    <a:pt x="6" y="131"/>
                  </a:cubicBezTo>
                  <a:cubicBezTo>
                    <a:pt x="6" y="96"/>
                    <a:pt x="6" y="48"/>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11"/>
            <p:cNvSpPr/>
            <p:nvPr/>
          </p:nvSpPr>
          <p:spPr>
            <a:xfrm>
              <a:off x="1684250" y="2447850"/>
              <a:ext cx="200" cy="1175"/>
            </a:xfrm>
            <a:custGeom>
              <a:rect b="b" l="l" r="r" t="t"/>
              <a:pathLst>
                <a:path extrusionOk="0" h="47" w="8">
                  <a:moveTo>
                    <a:pt x="6" y="0"/>
                  </a:moveTo>
                  <a:cubicBezTo>
                    <a:pt x="4" y="0"/>
                    <a:pt x="0" y="46"/>
                    <a:pt x="3" y="46"/>
                  </a:cubicBezTo>
                  <a:cubicBezTo>
                    <a:pt x="4" y="46"/>
                    <a:pt x="5" y="42"/>
                    <a:pt x="7" y="32"/>
                  </a:cubicBezTo>
                  <a:cubicBezTo>
                    <a:pt x="7" y="9"/>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11"/>
            <p:cNvSpPr/>
            <p:nvPr/>
          </p:nvSpPr>
          <p:spPr>
            <a:xfrm>
              <a:off x="1683525" y="2456675"/>
              <a:ext cx="1525" cy="4500"/>
            </a:xfrm>
            <a:custGeom>
              <a:rect b="b" l="l" r="r" t="t"/>
              <a:pathLst>
                <a:path extrusionOk="0" h="180" w="61">
                  <a:moveTo>
                    <a:pt x="13" y="96"/>
                  </a:moveTo>
                  <a:cubicBezTo>
                    <a:pt x="13" y="96"/>
                    <a:pt x="13" y="97"/>
                    <a:pt x="13" y="97"/>
                  </a:cubicBezTo>
                  <a:lnTo>
                    <a:pt x="13" y="97"/>
                  </a:lnTo>
                  <a:cubicBezTo>
                    <a:pt x="13" y="97"/>
                    <a:pt x="13" y="96"/>
                    <a:pt x="13" y="96"/>
                  </a:cubicBezTo>
                  <a:close/>
                  <a:moveTo>
                    <a:pt x="36" y="1"/>
                  </a:moveTo>
                  <a:cubicBezTo>
                    <a:pt x="36" y="1"/>
                    <a:pt x="16" y="95"/>
                    <a:pt x="13" y="97"/>
                  </a:cubicBezTo>
                  <a:lnTo>
                    <a:pt x="13" y="97"/>
                  </a:lnTo>
                  <a:cubicBezTo>
                    <a:pt x="13" y="97"/>
                    <a:pt x="13" y="96"/>
                    <a:pt x="13" y="96"/>
                  </a:cubicBezTo>
                  <a:lnTo>
                    <a:pt x="13" y="96"/>
                  </a:lnTo>
                  <a:cubicBezTo>
                    <a:pt x="13" y="96"/>
                    <a:pt x="13" y="96"/>
                    <a:pt x="13" y="96"/>
                  </a:cubicBezTo>
                  <a:lnTo>
                    <a:pt x="13" y="96"/>
                  </a:lnTo>
                  <a:cubicBezTo>
                    <a:pt x="1" y="144"/>
                    <a:pt x="1" y="179"/>
                    <a:pt x="36" y="179"/>
                  </a:cubicBezTo>
                  <a:cubicBezTo>
                    <a:pt x="60" y="120"/>
                    <a:pt x="36" y="60"/>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11"/>
            <p:cNvSpPr/>
            <p:nvPr/>
          </p:nvSpPr>
          <p:spPr>
            <a:xfrm>
              <a:off x="1685325" y="2461150"/>
              <a:ext cx="325" cy="1500"/>
            </a:xfrm>
            <a:custGeom>
              <a:rect b="b" l="l" r="r" t="t"/>
              <a:pathLst>
                <a:path extrusionOk="0" h="60" w="13">
                  <a:moveTo>
                    <a:pt x="0" y="0"/>
                  </a:moveTo>
                  <a:cubicBezTo>
                    <a:pt x="0" y="12"/>
                    <a:pt x="0" y="24"/>
                    <a:pt x="12" y="60"/>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11"/>
            <p:cNvSpPr/>
            <p:nvPr/>
          </p:nvSpPr>
          <p:spPr>
            <a:xfrm>
              <a:off x="1685025" y="2457575"/>
              <a:ext cx="625" cy="3600"/>
            </a:xfrm>
            <a:custGeom>
              <a:rect b="b" l="l" r="r" t="t"/>
              <a:pathLst>
                <a:path extrusionOk="0" h="144" w="25">
                  <a:moveTo>
                    <a:pt x="0" y="1"/>
                  </a:moveTo>
                  <a:cubicBezTo>
                    <a:pt x="0" y="48"/>
                    <a:pt x="12" y="96"/>
                    <a:pt x="12" y="143"/>
                  </a:cubicBezTo>
                  <a:cubicBezTo>
                    <a:pt x="24" y="108"/>
                    <a:pt x="0" y="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11"/>
            <p:cNvSpPr/>
            <p:nvPr/>
          </p:nvSpPr>
          <p:spPr>
            <a:xfrm>
              <a:off x="1684125" y="2475725"/>
              <a:ext cx="900" cy="3725"/>
            </a:xfrm>
            <a:custGeom>
              <a:rect b="b" l="l" r="r" t="t"/>
              <a:pathLst>
                <a:path extrusionOk="0" h="149" w="36">
                  <a:moveTo>
                    <a:pt x="24" y="1"/>
                  </a:moveTo>
                  <a:cubicBezTo>
                    <a:pt x="24" y="48"/>
                    <a:pt x="12" y="96"/>
                    <a:pt x="1" y="144"/>
                  </a:cubicBezTo>
                  <a:cubicBezTo>
                    <a:pt x="5" y="148"/>
                    <a:pt x="7" y="149"/>
                    <a:pt x="9" y="149"/>
                  </a:cubicBezTo>
                  <a:cubicBezTo>
                    <a:pt x="10" y="149"/>
                    <a:pt x="10" y="147"/>
                    <a:pt x="8" y="146"/>
                  </a:cubicBezTo>
                  <a:lnTo>
                    <a:pt x="8" y="146"/>
                  </a:lnTo>
                  <a:cubicBezTo>
                    <a:pt x="27" y="136"/>
                    <a:pt x="35" y="1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11"/>
            <p:cNvSpPr/>
            <p:nvPr/>
          </p:nvSpPr>
          <p:spPr>
            <a:xfrm>
              <a:off x="1685025" y="2478050"/>
              <a:ext cx="575" cy="3650"/>
            </a:xfrm>
            <a:custGeom>
              <a:rect b="b" l="l" r="r" t="t"/>
              <a:pathLst>
                <a:path extrusionOk="0" h="146" w="23">
                  <a:moveTo>
                    <a:pt x="5" y="0"/>
                  </a:moveTo>
                  <a:cubicBezTo>
                    <a:pt x="4" y="0"/>
                    <a:pt x="2" y="1"/>
                    <a:pt x="0" y="3"/>
                  </a:cubicBezTo>
                  <a:lnTo>
                    <a:pt x="12" y="146"/>
                  </a:lnTo>
                  <a:cubicBezTo>
                    <a:pt x="22" y="34"/>
                    <a:pt x="15"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11"/>
            <p:cNvSpPr/>
            <p:nvPr/>
          </p:nvSpPr>
          <p:spPr>
            <a:xfrm>
              <a:off x="1683525" y="2490625"/>
              <a:ext cx="925" cy="3575"/>
            </a:xfrm>
            <a:custGeom>
              <a:rect b="b" l="l" r="r" t="t"/>
              <a:pathLst>
                <a:path extrusionOk="0" h="143" w="37">
                  <a:moveTo>
                    <a:pt x="36" y="143"/>
                  </a:moveTo>
                  <a:cubicBezTo>
                    <a:pt x="25" y="95"/>
                    <a:pt x="13" y="48"/>
                    <a:pt x="1" y="0"/>
                  </a:cubicBezTo>
                  <a:cubicBezTo>
                    <a:pt x="13" y="48"/>
                    <a:pt x="25" y="95"/>
                    <a:pt x="36" y="14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11"/>
            <p:cNvSpPr/>
            <p:nvPr/>
          </p:nvSpPr>
          <p:spPr>
            <a:xfrm>
              <a:off x="1683225" y="2501325"/>
              <a:ext cx="925" cy="6875"/>
            </a:xfrm>
            <a:custGeom>
              <a:rect b="b" l="l" r="r" t="t"/>
              <a:pathLst>
                <a:path extrusionOk="0" h="275" w="37">
                  <a:moveTo>
                    <a:pt x="30" y="0"/>
                  </a:moveTo>
                  <a:cubicBezTo>
                    <a:pt x="22" y="0"/>
                    <a:pt x="15" y="37"/>
                    <a:pt x="8" y="37"/>
                  </a:cubicBezTo>
                  <a:cubicBezTo>
                    <a:pt x="5" y="37"/>
                    <a:pt x="3" y="34"/>
                    <a:pt x="1" y="25"/>
                  </a:cubicBezTo>
                  <a:lnTo>
                    <a:pt x="1" y="25"/>
                  </a:lnTo>
                  <a:cubicBezTo>
                    <a:pt x="1" y="25"/>
                    <a:pt x="1" y="25"/>
                    <a:pt x="1" y="25"/>
                  </a:cubicBezTo>
                  <a:lnTo>
                    <a:pt x="1" y="25"/>
                  </a:lnTo>
                  <a:cubicBezTo>
                    <a:pt x="1" y="25"/>
                    <a:pt x="1" y="25"/>
                    <a:pt x="1" y="25"/>
                  </a:cubicBezTo>
                  <a:lnTo>
                    <a:pt x="1" y="25"/>
                  </a:lnTo>
                  <a:cubicBezTo>
                    <a:pt x="1" y="38"/>
                    <a:pt x="1" y="49"/>
                    <a:pt x="1" y="58"/>
                  </a:cubicBezTo>
                  <a:lnTo>
                    <a:pt x="1" y="58"/>
                  </a:lnTo>
                  <a:cubicBezTo>
                    <a:pt x="4" y="130"/>
                    <a:pt x="16" y="202"/>
                    <a:pt x="37" y="275"/>
                  </a:cubicBezTo>
                  <a:cubicBezTo>
                    <a:pt x="25" y="191"/>
                    <a:pt x="25" y="96"/>
                    <a:pt x="37" y="13"/>
                  </a:cubicBezTo>
                  <a:cubicBezTo>
                    <a:pt x="34" y="4"/>
                    <a:pt x="32"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11"/>
            <p:cNvSpPr/>
            <p:nvPr/>
          </p:nvSpPr>
          <p:spPr>
            <a:xfrm>
              <a:off x="1685025" y="2503500"/>
              <a:ext cx="625" cy="6775"/>
            </a:xfrm>
            <a:custGeom>
              <a:rect b="b" l="l" r="r" t="t"/>
              <a:pathLst>
                <a:path extrusionOk="0" h="271" w="25">
                  <a:moveTo>
                    <a:pt x="6" y="1"/>
                  </a:moveTo>
                  <a:cubicBezTo>
                    <a:pt x="0" y="1"/>
                    <a:pt x="0" y="19"/>
                    <a:pt x="0" y="57"/>
                  </a:cubicBezTo>
                  <a:cubicBezTo>
                    <a:pt x="12" y="128"/>
                    <a:pt x="12" y="199"/>
                    <a:pt x="12" y="271"/>
                  </a:cubicBezTo>
                  <a:cubicBezTo>
                    <a:pt x="24" y="188"/>
                    <a:pt x="24" y="104"/>
                    <a:pt x="24" y="21"/>
                  </a:cubicBezTo>
                  <a:cubicBezTo>
                    <a:pt x="15" y="7"/>
                    <a:pt x="10"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11"/>
            <p:cNvSpPr/>
            <p:nvPr/>
          </p:nvSpPr>
          <p:spPr>
            <a:xfrm>
              <a:off x="1685325" y="2497175"/>
              <a:ext cx="25" cy="300"/>
            </a:xfrm>
            <a:custGeom>
              <a:rect b="b" l="l" r="r" t="t"/>
              <a:pathLst>
                <a:path extrusionOk="0" h="12" w="1">
                  <a:moveTo>
                    <a:pt x="0" y="0"/>
                  </a:moveTo>
                  <a:cubicBezTo>
                    <a:pt x="0" y="0"/>
                    <a:pt x="0" y="12"/>
                    <a:pt x="0" y="12"/>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11"/>
            <p:cNvSpPr/>
            <p:nvPr/>
          </p:nvSpPr>
          <p:spPr>
            <a:xfrm>
              <a:off x="1685325" y="2529425"/>
              <a:ext cx="275" cy="500"/>
            </a:xfrm>
            <a:custGeom>
              <a:rect b="b" l="l" r="r" t="t"/>
              <a:pathLst>
                <a:path extrusionOk="0" h="20" w="11">
                  <a:moveTo>
                    <a:pt x="9" y="1"/>
                  </a:moveTo>
                  <a:cubicBezTo>
                    <a:pt x="8" y="1"/>
                    <a:pt x="5" y="6"/>
                    <a:pt x="0" y="20"/>
                  </a:cubicBezTo>
                  <a:cubicBezTo>
                    <a:pt x="7" y="12"/>
                    <a:pt x="10"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11"/>
            <p:cNvSpPr/>
            <p:nvPr/>
          </p:nvSpPr>
          <p:spPr>
            <a:xfrm>
              <a:off x="1684725" y="2514125"/>
              <a:ext cx="325" cy="2700"/>
            </a:xfrm>
            <a:custGeom>
              <a:rect b="b" l="l" r="r" t="t"/>
              <a:pathLst>
                <a:path extrusionOk="0" h="108" w="13">
                  <a:moveTo>
                    <a:pt x="12" y="1"/>
                  </a:moveTo>
                  <a:cubicBezTo>
                    <a:pt x="12" y="25"/>
                    <a:pt x="0" y="96"/>
                    <a:pt x="0" y="108"/>
                  </a:cubicBezTo>
                  <a:cubicBezTo>
                    <a:pt x="12" y="72"/>
                    <a:pt x="12" y="36"/>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11"/>
            <p:cNvSpPr/>
            <p:nvPr/>
          </p:nvSpPr>
          <p:spPr>
            <a:xfrm>
              <a:off x="1685025" y="2497750"/>
              <a:ext cx="25" cy="625"/>
            </a:xfrm>
            <a:custGeom>
              <a:rect b="b" l="l" r="r" t="t"/>
              <a:pathLst>
                <a:path extrusionOk="0" h="25" w="1">
                  <a:moveTo>
                    <a:pt x="0" y="13"/>
                  </a:moveTo>
                  <a:lnTo>
                    <a:pt x="0" y="1"/>
                  </a:lnTo>
                  <a:cubicBezTo>
                    <a:pt x="0" y="25"/>
                    <a:pt x="0" y="25"/>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11"/>
            <p:cNvSpPr/>
            <p:nvPr/>
          </p:nvSpPr>
          <p:spPr>
            <a:xfrm>
              <a:off x="1685025" y="2497350"/>
              <a:ext cx="625" cy="2825"/>
            </a:xfrm>
            <a:custGeom>
              <a:rect b="b" l="l" r="r" t="t"/>
              <a:pathLst>
                <a:path extrusionOk="0" h="113" w="25">
                  <a:moveTo>
                    <a:pt x="17" y="0"/>
                  </a:moveTo>
                  <a:cubicBezTo>
                    <a:pt x="13" y="0"/>
                    <a:pt x="8" y="9"/>
                    <a:pt x="0" y="29"/>
                  </a:cubicBezTo>
                  <a:cubicBezTo>
                    <a:pt x="0" y="29"/>
                    <a:pt x="0" y="29"/>
                    <a:pt x="0" y="29"/>
                  </a:cubicBezTo>
                  <a:lnTo>
                    <a:pt x="0" y="29"/>
                  </a:lnTo>
                  <a:cubicBezTo>
                    <a:pt x="2" y="34"/>
                    <a:pt x="3" y="37"/>
                    <a:pt x="5" y="39"/>
                  </a:cubicBezTo>
                  <a:lnTo>
                    <a:pt x="5" y="39"/>
                  </a:lnTo>
                  <a:cubicBezTo>
                    <a:pt x="12" y="62"/>
                    <a:pt x="14" y="92"/>
                    <a:pt x="24" y="112"/>
                  </a:cubicBezTo>
                  <a:cubicBezTo>
                    <a:pt x="24" y="40"/>
                    <a:pt x="24"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11"/>
            <p:cNvSpPr/>
            <p:nvPr/>
          </p:nvSpPr>
          <p:spPr>
            <a:xfrm>
              <a:off x="1684325" y="2521550"/>
              <a:ext cx="1325" cy="7775"/>
            </a:xfrm>
            <a:custGeom>
              <a:rect b="b" l="l" r="r" t="t"/>
              <a:pathLst>
                <a:path extrusionOk="0" h="311" w="53">
                  <a:moveTo>
                    <a:pt x="44" y="0"/>
                  </a:moveTo>
                  <a:cubicBezTo>
                    <a:pt x="27" y="0"/>
                    <a:pt x="1" y="271"/>
                    <a:pt x="40" y="311"/>
                  </a:cubicBezTo>
                  <a:cubicBezTo>
                    <a:pt x="40" y="251"/>
                    <a:pt x="52" y="37"/>
                    <a:pt x="52" y="37"/>
                  </a:cubicBezTo>
                  <a:cubicBezTo>
                    <a:pt x="50" y="11"/>
                    <a:pt x="47" y="0"/>
                    <a:pt x="4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11"/>
            <p:cNvSpPr/>
            <p:nvPr/>
          </p:nvSpPr>
          <p:spPr>
            <a:xfrm>
              <a:off x="1685025" y="2529950"/>
              <a:ext cx="325" cy="3250"/>
            </a:xfrm>
            <a:custGeom>
              <a:rect b="b" l="l" r="r" t="t"/>
              <a:pathLst>
                <a:path extrusionOk="0" h="130" w="13">
                  <a:moveTo>
                    <a:pt x="4" y="0"/>
                  </a:moveTo>
                  <a:cubicBezTo>
                    <a:pt x="4" y="0"/>
                    <a:pt x="3" y="7"/>
                    <a:pt x="0" y="23"/>
                  </a:cubicBezTo>
                  <a:cubicBezTo>
                    <a:pt x="1" y="24"/>
                    <a:pt x="1" y="26"/>
                    <a:pt x="2" y="27"/>
                  </a:cubicBezTo>
                  <a:lnTo>
                    <a:pt x="2" y="27"/>
                  </a:lnTo>
                  <a:cubicBezTo>
                    <a:pt x="3" y="11"/>
                    <a:pt x="4" y="0"/>
                    <a:pt x="4" y="0"/>
                  </a:cubicBezTo>
                  <a:close/>
                  <a:moveTo>
                    <a:pt x="2" y="27"/>
                  </a:moveTo>
                  <a:cubicBezTo>
                    <a:pt x="0" y="55"/>
                    <a:pt x="0" y="100"/>
                    <a:pt x="12" y="130"/>
                  </a:cubicBezTo>
                  <a:cubicBezTo>
                    <a:pt x="12" y="95"/>
                    <a:pt x="12" y="61"/>
                    <a:pt x="2" y="2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11"/>
            <p:cNvSpPr/>
            <p:nvPr/>
          </p:nvSpPr>
          <p:spPr>
            <a:xfrm>
              <a:off x="1684425" y="2538250"/>
              <a:ext cx="925" cy="1800"/>
            </a:xfrm>
            <a:custGeom>
              <a:rect b="b" l="l" r="r" t="t"/>
              <a:pathLst>
                <a:path extrusionOk="0" h="72" w="37">
                  <a:moveTo>
                    <a:pt x="36" y="0"/>
                  </a:moveTo>
                  <a:lnTo>
                    <a:pt x="36" y="0"/>
                  </a:lnTo>
                  <a:cubicBezTo>
                    <a:pt x="36" y="0"/>
                    <a:pt x="0" y="12"/>
                    <a:pt x="24" y="72"/>
                  </a:cubicBezTo>
                  <a:cubicBezTo>
                    <a:pt x="24" y="48"/>
                    <a:pt x="24"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11"/>
            <p:cNvSpPr/>
            <p:nvPr/>
          </p:nvSpPr>
          <p:spPr>
            <a:xfrm>
              <a:off x="1775200" y="2802850"/>
              <a:ext cx="325" cy="1825"/>
            </a:xfrm>
            <a:custGeom>
              <a:rect b="b" l="l" r="r" t="t"/>
              <a:pathLst>
                <a:path extrusionOk="0" h="73" w="13">
                  <a:moveTo>
                    <a:pt x="1" y="1"/>
                  </a:moveTo>
                  <a:cubicBezTo>
                    <a:pt x="1" y="36"/>
                    <a:pt x="1" y="48"/>
                    <a:pt x="13" y="72"/>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11"/>
            <p:cNvSpPr/>
            <p:nvPr/>
          </p:nvSpPr>
          <p:spPr>
            <a:xfrm>
              <a:off x="1775200" y="2816725"/>
              <a:ext cx="325" cy="450"/>
            </a:xfrm>
            <a:custGeom>
              <a:rect b="b" l="l" r="r" t="t"/>
              <a:pathLst>
                <a:path extrusionOk="0" h="18" w="13">
                  <a:moveTo>
                    <a:pt x="3" y="0"/>
                  </a:moveTo>
                  <a:cubicBezTo>
                    <a:pt x="2" y="0"/>
                    <a:pt x="1" y="2"/>
                    <a:pt x="1" y="5"/>
                  </a:cubicBezTo>
                  <a:lnTo>
                    <a:pt x="13" y="17"/>
                  </a:lnTo>
                  <a:cubicBezTo>
                    <a:pt x="13" y="9"/>
                    <a:pt x="7"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11"/>
            <p:cNvSpPr/>
            <p:nvPr/>
          </p:nvSpPr>
          <p:spPr>
            <a:xfrm>
              <a:off x="1710425" y="2851750"/>
              <a:ext cx="450" cy="300"/>
            </a:xfrm>
            <a:custGeom>
              <a:rect b="b" l="l" r="r" t="t"/>
              <a:pathLst>
                <a:path extrusionOk="0" h="12" w="18">
                  <a:moveTo>
                    <a:pt x="2" y="1"/>
                  </a:moveTo>
                  <a:cubicBezTo>
                    <a:pt x="1" y="1"/>
                    <a:pt x="2" y="3"/>
                    <a:pt x="8" y="9"/>
                  </a:cubicBezTo>
                  <a:lnTo>
                    <a:pt x="8" y="9"/>
                  </a:lnTo>
                  <a:cubicBezTo>
                    <a:pt x="8" y="9"/>
                    <a:pt x="8" y="9"/>
                    <a:pt x="8" y="9"/>
                  </a:cubicBezTo>
                  <a:lnTo>
                    <a:pt x="8" y="9"/>
                  </a:lnTo>
                  <a:cubicBezTo>
                    <a:pt x="12" y="11"/>
                    <a:pt x="14" y="12"/>
                    <a:pt x="15" y="12"/>
                  </a:cubicBezTo>
                  <a:cubicBezTo>
                    <a:pt x="18" y="12"/>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11"/>
            <p:cNvSpPr/>
            <p:nvPr/>
          </p:nvSpPr>
          <p:spPr>
            <a:xfrm>
              <a:off x="1774025" y="2733500"/>
              <a:ext cx="625" cy="2100"/>
            </a:xfrm>
            <a:custGeom>
              <a:rect b="b" l="l" r="r" t="t"/>
              <a:pathLst>
                <a:path extrusionOk="0" h="84" w="25">
                  <a:moveTo>
                    <a:pt x="0" y="1"/>
                  </a:moveTo>
                  <a:cubicBezTo>
                    <a:pt x="0" y="73"/>
                    <a:pt x="5" y="84"/>
                    <a:pt x="11" y="84"/>
                  </a:cubicBezTo>
                  <a:cubicBezTo>
                    <a:pt x="13" y="84"/>
                    <a:pt x="16" y="82"/>
                    <a:pt x="19" y="82"/>
                  </a:cubicBezTo>
                  <a:cubicBezTo>
                    <a:pt x="21" y="82"/>
                    <a:pt x="22" y="82"/>
                    <a:pt x="24" y="84"/>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11"/>
            <p:cNvSpPr/>
            <p:nvPr/>
          </p:nvSpPr>
          <p:spPr>
            <a:xfrm>
              <a:off x="1781750" y="2807925"/>
              <a:ext cx="325" cy="1575"/>
            </a:xfrm>
            <a:custGeom>
              <a:rect b="b" l="l" r="r" t="t"/>
              <a:pathLst>
                <a:path extrusionOk="0" h="63" w="13">
                  <a:moveTo>
                    <a:pt x="1" y="0"/>
                  </a:moveTo>
                  <a:cubicBezTo>
                    <a:pt x="11" y="40"/>
                    <a:pt x="12" y="63"/>
                    <a:pt x="13" y="63"/>
                  </a:cubicBezTo>
                  <a:cubicBezTo>
                    <a:pt x="13" y="63"/>
                    <a:pt x="13" y="62"/>
                    <a:pt x="13" y="60"/>
                  </a:cubicBezTo>
                  <a:cubicBezTo>
                    <a:pt x="13" y="24"/>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11"/>
            <p:cNvSpPr/>
            <p:nvPr/>
          </p:nvSpPr>
          <p:spPr>
            <a:xfrm>
              <a:off x="1684725" y="2622775"/>
              <a:ext cx="625" cy="6575"/>
            </a:xfrm>
            <a:custGeom>
              <a:rect b="b" l="l" r="r" t="t"/>
              <a:pathLst>
                <a:path extrusionOk="0" h="263" w="25">
                  <a:moveTo>
                    <a:pt x="12" y="0"/>
                  </a:moveTo>
                  <a:cubicBezTo>
                    <a:pt x="2" y="70"/>
                    <a:pt x="1" y="139"/>
                    <a:pt x="7" y="215"/>
                  </a:cubicBezTo>
                  <a:lnTo>
                    <a:pt x="7" y="215"/>
                  </a:lnTo>
                  <a:cubicBezTo>
                    <a:pt x="7" y="214"/>
                    <a:pt x="7" y="214"/>
                    <a:pt x="7" y="214"/>
                  </a:cubicBezTo>
                  <a:lnTo>
                    <a:pt x="7" y="214"/>
                  </a:lnTo>
                  <a:cubicBezTo>
                    <a:pt x="7" y="214"/>
                    <a:pt x="8" y="226"/>
                    <a:pt x="12" y="262"/>
                  </a:cubicBezTo>
                  <a:cubicBezTo>
                    <a:pt x="24" y="167"/>
                    <a:pt x="12" y="8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11"/>
            <p:cNvSpPr/>
            <p:nvPr/>
          </p:nvSpPr>
          <p:spPr>
            <a:xfrm>
              <a:off x="1775200" y="2484375"/>
              <a:ext cx="25" cy="600"/>
            </a:xfrm>
            <a:custGeom>
              <a:rect b="b" l="l" r="r" t="t"/>
              <a:pathLst>
                <a:path extrusionOk="0" h="24" w="1">
                  <a:moveTo>
                    <a:pt x="1" y="24"/>
                  </a:moveTo>
                  <a:lnTo>
                    <a:pt x="1" y="0"/>
                  </a:lnTo>
                  <a:cubicBezTo>
                    <a:pt x="1" y="0"/>
                    <a:pt x="1" y="12"/>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11"/>
            <p:cNvSpPr/>
            <p:nvPr/>
          </p:nvSpPr>
          <p:spPr>
            <a:xfrm>
              <a:off x="1781750" y="2412025"/>
              <a:ext cx="25" cy="3000"/>
            </a:xfrm>
            <a:custGeom>
              <a:rect b="b" l="l" r="r" t="t"/>
              <a:pathLst>
                <a:path extrusionOk="0" h="120" w="1">
                  <a:moveTo>
                    <a:pt x="1" y="1"/>
                  </a:moveTo>
                  <a:cubicBezTo>
                    <a:pt x="1" y="25"/>
                    <a:pt x="1" y="72"/>
                    <a:pt x="1" y="120"/>
                  </a:cubicBezTo>
                  <a:cubicBezTo>
                    <a:pt x="1" y="96"/>
                    <a:pt x="1" y="6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11"/>
            <p:cNvSpPr/>
            <p:nvPr/>
          </p:nvSpPr>
          <p:spPr>
            <a:xfrm>
              <a:off x="1684750" y="2568475"/>
              <a:ext cx="300" cy="750"/>
            </a:xfrm>
            <a:custGeom>
              <a:rect b="b" l="l" r="r" t="t"/>
              <a:pathLst>
                <a:path extrusionOk="0" h="30" w="12">
                  <a:moveTo>
                    <a:pt x="3" y="0"/>
                  </a:moveTo>
                  <a:lnTo>
                    <a:pt x="3" y="0"/>
                  </a:lnTo>
                  <a:cubicBezTo>
                    <a:pt x="1" y="0"/>
                    <a:pt x="4" y="22"/>
                    <a:pt x="11" y="29"/>
                  </a:cubicBezTo>
                  <a:cubicBezTo>
                    <a:pt x="7" y="7"/>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11"/>
            <p:cNvSpPr/>
            <p:nvPr/>
          </p:nvSpPr>
          <p:spPr>
            <a:xfrm>
              <a:off x="1685025" y="2566825"/>
              <a:ext cx="325" cy="2100"/>
            </a:xfrm>
            <a:custGeom>
              <a:rect b="b" l="l" r="r" t="t"/>
              <a:pathLst>
                <a:path extrusionOk="0" h="84" w="13">
                  <a:moveTo>
                    <a:pt x="12" y="0"/>
                  </a:moveTo>
                  <a:lnTo>
                    <a:pt x="12" y="0"/>
                  </a:lnTo>
                  <a:cubicBezTo>
                    <a:pt x="0" y="24"/>
                    <a:pt x="0" y="60"/>
                    <a:pt x="0" y="83"/>
                  </a:cubicBezTo>
                  <a:cubicBezTo>
                    <a:pt x="0" y="72"/>
                    <a:pt x="0" y="48"/>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11"/>
            <p:cNvSpPr/>
            <p:nvPr/>
          </p:nvSpPr>
          <p:spPr>
            <a:xfrm>
              <a:off x="1684725" y="2565625"/>
              <a:ext cx="325" cy="1500"/>
            </a:xfrm>
            <a:custGeom>
              <a:rect b="b" l="l" r="r" t="t"/>
              <a:pathLst>
                <a:path extrusionOk="0" h="60" w="13">
                  <a:moveTo>
                    <a:pt x="12" y="0"/>
                  </a:moveTo>
                  <a:cubicBezTo>
                    <a:pt x="0" y="0"/>
                    <a:pt x="0" y="0"/>
                    <a:pt x="12" y="60"/>
                  </a:cubicBezTo>
                  <a:cubicBezTo>
                    <a:pt x="12" y="36"/>
                    <a:pt x="12" y="2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11"/>
            <p:cNvSpPr/>
            <p:nvPr/>
          </p:nvSpPr>
          <p:spPr>
            <a:xfrm>
              <a:off x="1685025" y="2568675"/>
              <a:ext cx="300" cy="2925"/>
            </a:xfrm>
            <a:custGeom>
              <a:rect b="b" l="l" r="r" t="t"/>
              <a:pathLst>
                <a:path extrusionOk="0" h="117" w="12">
                  <a:moveTo>
                    <a:pt x="8" y="1"/>
                  </a:moveTo>
                  <a:cubicBezTo>
                    <a:pt x="6" y="1"/>
                    <a:pt x="4" y="7"/>
                    <a:pt x="0" y="21"/>
                  </a:cubicBezTo>
                  <a:cubicBezTo>
                    <a:pt x="0" y="57"/>
                    <a:pt x="0" y="81"/>
                    <a:pt x="0" y="117"/>
                  </a:cubicBezTo>
                  <a:cubicBezTo>
                    <a:pt x="9" y="41"/>
                    <a:pt x="11"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11"/>
            <p:cNvSpPr/>
            <p:nvPr/>
          </p:nvSpPr>
          <p:spPr>
            <a:xfrm>
              <a:off x="1691875" y="2770125"/>
              <a:ext cx="25" cy="600"/>
            </a:xfrm>
            <a:custGeom>
              <a:rect b="b" l="l" r="r" t="t"/>
              <a:pathLst>
                <a:path extrusionOk="0" h="24" w="1">
                  <a:moveTo>
                    <a:pt x="0" y="24"/>
                  </a:moveTo>
                  <a:cubicBezTo>
                    <a:pt x="0" y="0"/>
                    <a:pt x="0" y="24"/>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11"/>
            <p:cNvSpPr/>
            <p:nvPr/>
          </p:nvSpPr>
          <p:spPr>
            <a:xfrm>
              <a:off x="1709125" y="2850775"/>
              <a:ext cx="625" cy="925"/>
            </a:xfrm>
            <a:custGeom>
              <a:rect b="b" l="l" r="r" t="t"/>
              <a:pathLst>
                <a:path extrusionOk="0" h="37" w="25">
                  <a:moveTo>
                    <a:pt x="1" y="1"/>
                  </a:moveTo>
                  <a:cubicBezTo>
                    <a:pt x="1" y="13"/>
                    <a:pt x="1" y="24"/>
                    <a:pt x="1" y="36"/>
                  </a:cubicBezTo>
                  <a:cubicBezTo>
                    <a:pt x="25" y="36"/>
                    <a:pt x="25" y="36"/>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11"/>
            <p:cNvSpPr/>
            <p:nvPr/>
          </p:nvSpPr>
          <p:spPr>
            <a:xfrm>
              <a:off x="1774775" y="2735400"/>
              <a:ext cx="150" cy="500"/>
            </a:xfrm>
            <a:custGeom>
              <a:rect b="b" l="l" r="r" t="t"/>
              <a:pathLst>
                <a:path extrusionOk="0" h="20" w="6">
                  <a:moveTo>
                    <a:pt x="1" y="1"/>
                  </a:moveTo>
                  <a:cubicBezTo>
                    <a:pt x="0" y="1"/>
                    <a:pt x="1" y="6"/>
                    <a:pt x="6" y="20"/>
                  </a:cubicBezTo>
                  <a:cubicBezTo>
                    <a:pt x="6" y="13"/>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11"/>
            <p:cNvSpPr/>
            <p:nvPr/>
          </p:nvSpPr>
          <p:spPr>
            <a:xfrm>
              <a:off x="1691575" y="2667725"/>
              <a:ext cx="325" cy="2100"/>
            </a:xfrm>
            <a:custGeom>
              <a:rect b="b" l="l" r="r" t="t"/>
              <a:pathLst>
                <a:path extrusionOk="0" h="84" w="13">
                  <a:moveTo>
                    <a:pt x="12" y="0"/>
                  </a:moveTo>
                  <a:lnTo>
                    <a:pt x="12" y="0"/>
                  </a:lnTo>
                  <a:cubicBezTo>
                    <a:pt x="12" y="36"/>
                    <a:pt x="0" y="72"/>
                    <a:pt x="0" y="84"/>
                  </a:cubicBezTo>
                  <a:cubicBezTo>
                    <a:pt x="0" y="84"/>
                    <a:pt x="12" y="6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11"/>
            <p:cNvSpPr/>
            <p:nvPr/>
          </p:nvSpPr>
          <p:spPr>
            <a:xfrm>
              <a:off x="1684525" y="2552225"/>
              <a:ext cx="525" cy="3600"/>
            </a:xfrm>
            <a:custGeom>
              <a:rect b="b" l="l" r="r" t="t"/>
              <a:pathLst>
                <a:path extrusionOk="0" h="144" w="21">
                  <a:moveTo>
                    <a:pt x="8" y="1"/>
                  </a:moveTo>
                  <a:cubicBezTo>
                    <a:pt x="1" y="23"/>
                    <a:pt x="3" y="32"/>
                    <a:pt x="8" y="32"/>
                  </a:cubicBezTo>
                  <a:lnTo>
                    <a:pt x="8" y="32"/>
                  </a:lnTo>
                  <a:cubicBezTo>
                    <a:pt x="8" y="21"/>
                    <a:pt x="8" y="11"/>
                    <a:pt x="8" y="1"/>
                  </a:cubicBezTo>
                  <a:close/>
                  <a:moveTo>
                    <a:pt x="20" y="24"/>
                  </a:moveTo>
                  <a:cubicBezTo>
                    <a:pt x="16" y="29"/>
                    <a:pt x="12" y="32"/>
                    <a:pt x="8" y="32"/>
                  </a:cubicBezTo>
                  <a:lnTo>
                    <a:pt x="8" y="32"/>
                  </a:lnTo>
                  <a:cubicBezTo>
                    <a:pt x="8" y="69"/>
                    <a:pt x="8" y="106"/>
                    <a:pt x="8" y="144"/>
                  </a:cubicBezTo>
                  <a:cubicBezTo>
                    <a:pt x="8" y="108"/>
                    <a:pt x="8" y="60"/>
                    <a:pt x="2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11"/>
            <p:cNvSpPr/>
            <p:nvPr/>
          </p:nvSpPr>
          <p:spPr>
            <a:xfrm>
              <a:off x="1684525" y="2573200"/>
              <a:ext cx="1125" cy="3750"/>
            </a:xfrm>
            <a:custGeom>
              <a:rect b="b" l="l" r="r" t="t"/>
              <a:pathLst>
                <a:path extrusionOk="0" h="150" w="45">
                  <a:moveTo>
                    <a:pt x="14" y="0"/>
                  </a:moveTo>
                  <a:cubicBezTo>
                    <a:pt x="0" y="0"/>
                    <a:pt x="26" y="150"/>
                    <a:pt x="35" y="150"/>
                  </a:cubicBezTo>
                  <a:cubicBezTo>
                    <a:pt x="38" y="150"/>
                    <a:pt x="39" y="125"/>
                    <a:pt x="32" y="55"/>
                  </a:cubicBezTo>
                  <a:cubicBezTo>
                    <a:pt x="44" y="7"/>
                    <a:pt x="8" y="31"/>
                    <a:pt x="20" y="7"/>
                  </a:cubicBezTo>
                  <a:cubicBezTo>
                    <a:pt x="18" y="2"/>
                    <a:pt x="15"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11"/>
            <p:cNvSpPr/>
            <p:nvPr/>
          </p:nvSpPr>
          <p:spPr>
            <a:xfrm>
              <a:off x="1691350" y="2726050"/>
              <a:ext cx="1825" cy="6500"/>
            </a:xfrm>
            <a:custGeom>
              <a:rect b="b" l="l" r="r" t="t"/>
              <a:pathLst>
                <a:path extrusionOk="0" h="260" w="73">
                  <a:moveTo>
                    <a:pt x="45" y="1"/>
                  </a:moveTo>
                  <a:cubicBezTo>
                    <a:pt x="43" y="1"/>
                    <a:pt x="1" y="259"/>
                    <a:pt x="43" y="259"/>
                  </a:cubicBezTo>
                  <a:cubicBezTo>
                    <a:pt x="49" y="259"/>
                    <a:pt x="58" y="253"/>
                    <a:pt x="69" y="239"/>
                  </a:cubicBezTo>
                  <a:cubicBezTo>
                    <a:pt x="72" y="177"/>
                    <a:pt x="70" y="156"/>
                    <a:pt x="65" y="156"/>
                  </a:cubicBezTo>
                  <a:cubicBezTo>
                    <a:pt x="64" y="156"/>
                    <a:pt x="63" y="158"/>
                    <a:pt x="61" y="162"/>
                  </a:cubicBezTo>
                  <a:lnTo>
                    <a:pt x="61" y="162"/>
                  </a:lnTo>
                  <a:cubicBezTo>
                    <a:pt x="51" y="110"/>
                    <a:pt x="37" y="67"/>
                    <a:pt x="45" y="1"/>
                  </a:cubicBezTo>
                  <a:cubicBezTo>
                    <a:pt x="45" y="1"/>
                    <a:pt x="45" y="1"/>
                    <a:pt x="4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11"/>
            <p:cNvSpPr/>
            <p:nvPr/>
          </p:nvSpPr>
          <p:spPr>
            <a:xfrm>
              <a:off x="1782350" y="2396525"/>
              <a:ext cx="1825" cy="3325"/>
            </a:xfrm>
            <a:custGeom>
              <a:rect b="b" l="l" r="r" t="t"/>
              <a:pathLst>
                <a:path extrusionOk="0" h="133" w="73">
                  <a:moveTo>
                    <a:pt x="53" y="0"/>
                  </a:moveTo>
                  <a:cubicBezTo>
                    <a:pt x="34" y="0"/>
                    <a:pt x="24" y="6"/>
                    <a:pt x="19" y="15"/>
                  </a:cubicBezTo>
                  <a:lnTo>
                    <a:pt x="19" y="15"/>
                  </a:lnTo>
                  <a:cubicBezTo>
                    <a:pt x="28" y="9"/>
                    <a:pt x="43" y="5"/>
                    <a:pt x="72" y="2"/>
                  </a:cubicBezTo>
                  <a:cubicBezTo>
                    <a:pt x="65" y="1"/>
                    <a:pt x="59" y="0"/>
                    <a:pt x="53" y="0"/>
                  </a:cubicBezTo>
                  <a:close/>
                  <a:moveTo>
                    <a:pt x="19" y="15"/>
                  </a:moveTo>
                  <a:cubicBezTo>
                    <a:pt x="0" y="30"/>
                    <a:pt x="21" y="58"/>
                    <a:pt x="13" y="133"/>
                  </a:cubicBezTo>
                  <a:cubicBezTo>
                    <a:pt x="28" y="86"/>
                    <a:pt x="8" y="38"/>
                    <a:pt x="19" y="1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11"/>
            <p:cNvSpPr/>
            <p:nvPr/>
          </p:nvSpPr>
          <p:spPr>
            <a:xfrm>
              <a:off x="1765675" y="2838275"/>
              <a:ext cx="1825" cy="1800"/>
            </a:xfrm>
            <a:custGeom>
              <a:rect b="b" l="l" r="r" t="t"/>
              <a:pathLst>
                <a:path extrusionOk="0" h="72" w="73">
                  <a:moveTo>
                    <a:pt x="72" y="1"/>
                  </a:moveTo>
                  <a:cubicBezTo>
                    <a:pt x="49" y="12"/>
                    <a:pt x="13" y="60"/>
                    <a:pt x="1" y="72"/>
                  </a:cubicBezTo>
                  <a:cubicBezTo>
                    <a:pt x="25" y="48"/>
                    <a:pt x="49" y="24"/>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11"/>
            <p:cNvSpPr/>
            <p:nvPr/>
          </p:nvSpPr>
          <p:spPr>
            <a:xfrm>
              <a:off x="1773925" y="2800350"/>
              <a:ext cx="1275" cy="150"/>
            </a:xfrm>
            <a:custGeom>
              <a:rect b="b" l="l" r="r" t="t"/>
              <a:pathLst>
                <a:path extrusionOk="0" h="6" w="51">
                  <a:moveTo>
                    <a:pt x="48" y="0"/>
                  </a:moveTo>
                  <a:cubicBezTo>
                    <a:pt x="43" y="0"/>
                    <a:pt x="0" y="5"/>
                    <a:pt x="16" y="5"/>
                  </a:cubicBezTo>
                  <a:cubicBezTo>
                    <a:pt x="44" y="1"/>
                    <a:pt x="51"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11"/>
            <p:cNvSpPr/>
            <p:nvPr/>
          </p:nvSpPr>
          <p:spPr>
            <a:xfrm>
              <a:off x="1773425" y="2762650"/>
              <a:ext cx="800" cy="5100"/>
            </a:xfrm>
            <a:custGeom>
              <a:rect b="b" l="l" r="r" t="t"/>
              <a:pathLst>
                <a:path extrusionOk="0" h="204" w="32">
                  <a:moveTo>
                    <a:pt x="7" y="0"/>
                  </a:moveTo>
                  <a:cubicBezTo>
                    <a:pt x="5" y="0"/>
                    <a:pt x="3" y="1"/>
                    <a:pt x="0" y="1"/>
                  </a:cubicBezTo>
                  <a:cubicBezTo>
                    <a:pt x="0" y="61"/>
                    <a:pt x="0" y="132"/>
                    <a:pt x="0" y="204"/>
                  </a:cubicBezTo>
                  <a:cubicBezTo>
                    <a:pt x="0" y="71"/>
                    <a:pt x="31"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11"/>
            <p:cNvSpPr/>
            <p:nvPr/>
          </p:nvSpPr>
          <p:spPr>
            <a:xfrm>
              <a:off x="1794250" y="2353100"/>
              <a:ext cx="1825" cy="525"/>
            </a:xfrm>
            <a:custGeom>
              <a:rect b="b" l="l" r="r" t="t"/>
              <a:pathLst>
                <a:path extrusionOk="0" h="21" w="73">
                  <a:moveTo>
                    <a:pt x="72" y="0"/>
                  </a:moveTo>
                  <a:cubicBezTo>
                    <a:pt x="49" y="0"/>
                    <a:pt x="25" y="12"/>
                    <a:pt x="1" y="12"/>
                  </a:cubicBezTo>
                  <a:cubicBezTo>
                    <a:pt x="11" y="17"/>
                    <a:pt x="21" y="20"/>
                    <a:pt x="30" y="20"/>
                  </a:cubicBezTo>
                  <a:cubicBezTo>
                    <a:pt x="44" y="20"/>
                    <a:pt x="58" y="14"/>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11"/>
            <p:cNvSpPr/>
            <p:nvPr/>
          </p:nvSpPr>
          <p:spPr>
            <a:xfrm>
              <a:off x="1790250" y="2351600"/>
              <a:ext cx="1050" cy="700"/>
            </a:xfrm>
            <a:custGeom>
              <a:rect b="b" l="l" r="r" t="t"/>
              <a:pathLst>
                <a:path extrusionOk="0" h="28" w="42">
                  <a:moveTo>
                    <a:pt x="42" y="1"/>
                  </a:moveTo>
                  <a:cubicBezTo>
                    <a:pt x="12" y="19"/>
                    <a:pt x="0" y="28"/>
                    <a:pt x="2" y="28"/>
                  </a:cubicBezTo>
                  <a:cubicBezTo>
                    <a:pt x="3" y="28"/>
                    <a:pt x="18" y="19"/>
                    <a:pt x="4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11"/>
            <p:cNvSpPr/>
            <p:nvPr/>
          </p:nvSpPr>
          <p:spPr>
            <a:xfrm>
              <a:off x="1785325" y="2351525"/>
              <a:ext cx="2925" cy="700"/>
            </a:xfrm>
            <a:custGeom>
              <a:rect b="b" l="l" r="r" t="t"/>
              <a:pathLst>
                <a:path extrusionOk="0" h="28" w="117">
                  <a:moveTo>
                    <a:pt x="13" y="16"/>
                  </a:moveTo>
                  <a:cubicBezTo>
                    <a:pt x="3" y="22"/>
                    <a:pt x="0" y="24"/>
                    <a:pt x="3" y="24"/>
                  </a:cubicBezTo>
                  <a:cubicBezTo>
                    <a:pt x="7" y="24"/>
                    <a:pt x="19" y="20"/>
                    <a:pt x="33" y="16"/>
                  </a:cubicBezTo>
                  <a:lnTo>
                    <a:pt x="33" y="16"/>
                  </a:lnTo>
                  <a:cubicBezTo>
                    <a:pt x="26" y="16"/>
                    <a:pt x="19" y="16"/>
                    <a:pt x="13" y="16"/>
                  </a:cubicBezTo>
                  <a:close/>
                  <a:moveTo>
                    <a:pt x="100" y="0"/>
                  </a:moveTo>
                  <a:cubicBezTo>
                    <a:pt x="84" y="0"/>
                    <a:pt x="55" y="9"/>
                    <a:pt x="33" y="16"/>
                  </a:cubicBezTo>
                  <a:lnTo>
                    <a:pt x="33" y="16"/>
                  </a:lnTo>
                  <a:cubicBezTo>
                    <a:pt x="54" y="17"/>
                    <a:pt x="78" y="19"/>
                    <a:pt x="96" y="28"/>
                  </a:cubicBezTo>
                  <a:cubicBezTo>
                    <a:pt x="117" y="7"/>
                    <a:pt x="113" y="0"/>
                    <a:pt x="10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11"/>
            <p:cNvSpPr/>
            <p:nvPr/>
          </p:nvSpPr>
          <p:spPr>
            <a:xfrm>
              <a:off x="1791125" y="2352600"/>
              <a:ext cx="1075" cy="825"/>
            </a:xfrm>
            <a:custGeom>
              <a:rect b="b" l="l" r="r" t="t"/>
              <a:pathLst>
                <a:path extrusionOk="0" h="33" w="43">
                  <a:moveTo>
                    <a:pt x="11" y="1"/>
                  </a:moveTo>
                  <a:cubicBezTo>
                    <a:pt x="0" y="1"/>
                    <a:pt x="11" y="32"/>
                    <a:pt x="43" y="32"/>
                  </a:cubicBezTo>
                  <a:cubicBezTo>
                    <a:pt x="43" y="28"/>
                    <a:pt x="41" y="27"/>
                    <a:pt x="40" y="27"/>
                  </a:cubicBezTo>
                  <a:cubicBezTo>
                    <a:pt x="40" y="27"/>
                    <a:pt x="39" y="27"/>
                    <a:pt x="39" y="27"/>
                  </a:cubicBezTo>
                  <a:lnTo>
                    <a:pt x="39" y="27"/>
                  </a:lnTo>
                  <a:cubicBezTo>
                    <a:pt x="25" y="7"/>
                    <a:pt x="16"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11"/>
            <p:cNvSpPr/>
            <p:nvPr/>
          </p:nvSpPr>
          <p:spPr>
            <a:xfrm>
              <a:off x="1790700" y="2353275"/>
              <a:ext cx="1200" cy="150"/>
            </a:xfrm>
            <a:custGeom>
              <a:rect b="b" l="l" r="r" t="t"/>
              <a:pathLst>
                <a:path extrusionOk="0" h="6" w="48">
                  <a:moveTo>
                    <a:pt x="5" y="0"/>
                  </a:moveTo>
                  <a:cubicBezTo>
                    <a:pt x="0" y="0"/>
                    <a:pt x="32" y="5"/>
                    <a:pt x="48" y="5"/>
                  </a:cubicBezTo>
                  <a:cubicBezTo>
                    <a:pt x="20" y="1"/>
                    <a:pt x="8"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11"/>
            <p:cNvSpPr/>
            <p:nvPr/>
          </p:nvSpPr>
          <p:spPr>
            <a:xfrm>
              <a:off x="1792500" y="2353550"/>
              <a:ext cx="2975" cy="1350"/>
            </a:xfrm>
            <a:custGeom>
              <a:rect b="b" l="l" r="r" t="t"/>
              <a:pathLst>
                <a:path extrusionOk="0" h="54" w="119">
                  <a:moveTo>
                    <a:pt x="33" y="1"/>
                  </a:moveTo>
                  <a:cubicBezTo>
                    <a:pt x="1" y="1"/>
                    <a:pt x="54" y="32"/>
                    <a:pt x="59" y="32"/>
                  </a:cubicBezTo>
                  <a:lnTo>
                    <a:pt x="59" y="32"/>
                  </a:lnTo>
                  <a:cubicBezTo>
                    <a:pt x="59" y="31"/>
                    <a:pt x="60" y="31"/>
                    <a:pt x="60" y="31"/>
                  </a:cubicBezTo>
                  <a:lnTo>
                    <a:pt x="60" y="31"/>
                  </a:lnTo>
                  <a:cubicBezTo>
                    <a:pt x="59" y="30"/>
                    <a:pt x="59" y="30"/>
                    <a:pt x="59" y="30"/>
                  </a:cubicBezTo>
                  <a:lnTo>
                    <a:pt x="59" y="30"/>
                  </a:lnTo>
                  <a:cubicBezTo>
                    <a:pt x="59" y="30"/>
                    <a:pt x="59" y="30"/>
                    <a:pt x="60" y="30"/>
                  </a:cubicBezTo>
                  <a:lnTo>
                    <a:pt x="60" y="30"/>
                  </a:lnTo>
                  <a:cubicBezTo>
                    <a:pt x="61" y="24"/>
                    <a:pt x="64" y="16"/>
                    <a:pt x="71" y="6"/>
                  </a:cubicBezTo>
                  <a:cubicBezTo>
                    <a:pt x="53" y="2"/>
                    <a:pt x="41" y="1"/>
                    <a:pt x="33" y="1"/>
                  </a:cubicBezTo>
                  <a:close/>
                  <a:moveTo>
                    <a:pt x="60" y="30"/>
                  </a:moveTo>
                  <a:lnTo>
                    <a:pt x="60" y="30"/>
                  </a:lnTo>
                  <a:cubicBezTo>
                    <a:pt x="60" y="30"/>
                    <a:pt x="60" y="31"/>
                    <a:pt x="60" y="31"/>
                  </a:cubicBezTo>
                  <a:lnTo>
                    <a:pt x="60" y="31"/>
                  </a:lnTo>
                  <a:cubicBezTo>
                    <a:pt x="60" y="31"/>
                    <a:pt x="60" y="32"/>
                    <a:pt x="59" y="32"/>
                  </a:cubicBezTo>
                  <a:cubicBezTo>
                    <a:pt x="59" y="32"/>
                    <a:pt x="59" y="32"/>
                    <a:pt x="59" y="32"/>
                  </a:cubicBezTo>
                  <a:lnTo>
                    <a:pt x="59" y="32"/>
                  </a:lnTo>
                  <a:cubicBezTo>
                    <a:pt x="58" y="48"/>
                    <a:pt x="76" y="54"/>
                    <a:pt x="119" y="54"/>
                  </a:cubicBezTo>
                  <a:cubicBezTo>
                    <a:pt x="119" y="54"/>
                    <a:pt x="66" y="33"/>
                    <a:pt x="60" y="3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11"/>
            <p:cNvSpPr/>
            <p:nvPr/>
          </p:nvSpPr>
          <p:spPr>
            <a:xfrm>
              <a:off x="1785025" y="2353100"/>
              <a:ext cx="2675" cy="525"/>
            </a:xfrm>
            <a:custGeom>
              <a:rect b="b" l="l" r="r" t="t"/>
              <a:pathLst>
                <a:path extrusionOk="0" h="21" w="107">
                  <a:moveTo>
                    <a:pt x="60" y="0"/>
                  </a:moveTo>
                  <a:cubicBezTo>
                    <a:pt x="37" y="0"/>
                    <a:pt x="25" y="12"/>
                    <a:pt x="1" y="12"/>
                  </a:cubicBezTo>
                  <a:cubicBezTo>
                    <a:pt x="37" y="18"/>
                    <a:pt x="60" y="20"/>
                    <a:pt x="74" y="20"/>
                  </a:cubicBezTo>
                  <a:cubicBezTo>
                    <a:pt x="107" y="20"/>
                    <a:pt x="91" y="8"/>
                    <a:pt x="74" y="3"/>
                  </a:cubicBezTo>
                  <a:lnTo>
                    <a:pt x="74" y="3"/>
                  </a:lnTo>
                  <a:cubicBezTo>
                    <a:pt x="75" y="2"/>
                    <a:pt x="72"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11"/>
            <p:cNvSpPr/>
            <p:nvPr/>
          </p:nvSpPr>
          <p:spPr>
            <a:xfrm>
              <a:off x="1778775" y="2353400"/>
              <a:ext cx="325" cy="25"/>
            </a:xfrm>
            <a:custGeom>
              <a:rect b="b" l="l" r="r" t="t"/>
              <a:pathLst>
                <a:path extrusionOk="0" h="1" w="13">
                  <a:moveTo>
                    <a:pt x="1" y="0"/>
                  </a:move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11"/>
            <p:cNvSpPr/>
            <p:nvPr/>
          </p:nvSpPr>
          <p:spPr>
            <a:xfrm>
              <a:off x="1786925" y="2353625"/>
              <a:ext cx="1300" cy="300"/>
            </a:xfrm>
            <a:custGeom>
              <a:rect b="b" l="l" r="r" t="t"/>
              <a:pathLst>
                <a:path extrusionOk="0" h="12" w="52">
                  <a:moveTo>
                    <a:pt x="23" y="1"/>
                  </a:moveTo>
                  <a:cubicBezTo>
                    <a:pt x="19" y="1"/>
                    <a:pt x="14" y="1"/>
                    <a:pt x="8" y="3"/>
                  </a:cubicBezTo>
                  <a:cubicBezTo>
                    <a:pt x="0" y="3"/>
                    <a:pt x="13" y="9"/>
                    <a:pt x="16" y="9"/>
                  </a:cubicBezTo>
                  <a:cubicBezTo>
                    <a:pt x="17" y="9"/>
                    <a:pt x="16" y="7"/>
                    <a:pt x="8" y="3"/>
                  </a:cubicBezTo>
                  <a:lnTo>
                    <a:pt x="8" y="3"/>
                  </a:lnTo>
                  <a:cubicBezTo>
                    <a:pt x="24" y="9"/>
                    <a:pt x="34" y="12"/>
                    <a:pt x="39" y="12"/>
                  </a:cubicBezTo>
                  <a:cubicBezTo>
                    <a:pt x="51" y="12"/>
                    <a:pt x="41"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11"/>
            <p:cNvSpPr/>
            <p:nvPr/>
          </p:nvSpPr>
          <p:spPr>
            <a:xfrm>
              <a:off x="1782950" y="2352675"/>
              <a:ext cx="925" cy="450"/>
            </a:xfrm>
            <a:custGeom>
              <a:rect b="b" l="l" r="r" t="t"/>
              <a:pathLst>
                <a:path extrusionOk="0" h="18" w="37">
                  <a:moveTo>
                    <a:pt x="6" y="1"/>
                  </a:moveTo>
                  <a:cubicBezTo>
                    <a:pt x="2" y="1"/>
                    <a:pt x="0" y="2"/>
                    <a:pt x="0" y="6"/>
                  </a:cubicBezTo>
                  <a:cubicBezTo>
                    <a:pt x="12" y="6"/>
                    <a:pt x="24" y="17"/>
                    <a:pt x="36" y="17"/>
                  </a:cubicBezTo>
                  <a:cubicBezTo>
                    <a:pt x="28" y="9"/>
                    <a:pt x="13"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11"/>
            <p:cNvSpPr/>
            <p:nvPr/>
          </p:nvSpPr>
          <p:spPr>
            <a:xfrm>
              <a:off x="1788600" y="2352800"/>
              <a:ext cx="325" cy="325"/>
            </a:xfrm>
            <a:custGeom>
              <a:rect b="b" l="l" r="r" t="t"/>
              <a:pathLst>
                <a:path extrusionOk="0" h="13" w="13">
                  <a:moveTo>
                    <a:pt x="13" y="12"/>
                  </a:moveTo>
                  <a:lnTo>
                    <a:pt x="13" y="12"/>
                  </a:lnTo>
                  <a:cubicBezTo>
                    <a:pt x="1" y="1"/>
                    <a:pt x="13" y="12"/>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11"/>
            <p:cNvSpPr/>
            <p:nvPr/>
          </p:nvSpPr>
          <p:spPr>
            <a:xfrm>
              <a:off x="1788000" y="2353100"/>
              <a:ext cx="1075" cy="475"/>
            </a:xfrm>
            <a:custGeom>
              <a:rect b="b" l="l" r="r" t="t"/>
              <a:pathLst>
                <a:path extrusionOk="0" h="19" w="43">
                  <a:moveTo>
                    <a:pt x="37" y="0"/>
                  </a:moveTo>
                  <a:cubicBezTo>
                    <a:pt x="1" y="12"/>
                    <a:pt x="4" y="18"/>
                    <a:pt x="14" y="18"/>
                  </a:cubicBezTo>
                  <a:cubicBezTo>
                    <a:pt x="25" y="18"/>
                    <a:pt x="43" y="12"/>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11"/>
            <p:cNvSpPr/>
            <p:nvPr/>
          </p:nvSpPr>
          <p:spPr>
            <a:xfrm>
              <a:off x="1778775" y="2352725"/>
              <a:ext cx="3050" cy="1025"/>
            </a:xfrm>
            <a:custGeom>
              <a:rect b="b" l="l" r="r" t="t"/>
              <a:pathLst>
                <a:path extrusionOk="0" h="41" w="122">
                  <a:moveTo>
                    <a:pt x="37" y="0"/>
                  </a:moveTo>
                  <a:cubicBezTo>
                    <a:pt x="21" y="0"/>
                    <a:pt x="7" y="7"/>
                    <a:pt x="1" y="27"/>
                  </a:cubicBezTo>
                  <a:cubicBezTo>
                    <a:pt x="1" y="27"/>
                    <a:pt x="120" y="39"/>
                    <a:pt x="96" y="39"/>
                  </a:cubicBezTo>
                  <a:cubicBezTo>
                    <a:pt x="99" y="40"/>
                    <a:pt x="101" y="40"/>
                    <a:pt x="103" y="40"/>
                  </a:cubicBezTo>
                  <a:cubicBezTo>
                    <a:pt x="122" y="40"/>
                    <a:pt x="74"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11"/>
            <p:cNvSpPr/>
            <p:nvPr/>
          </p:nvSpPr>
          <p:spPr>
            <a:xfrm>
              <a:off x="1778000" y="2352200"/>
              <a:ext cx="800" cy="1025"/>
            </a:xfrm>
            <a:custGeom>
              <a:rect b="b" l="l" r="r" t="t"/>
              <a:pathLst>
                <a:path extrusionOk="0" h="41" w="32">
                  <a:moveTo>
                    <a:pt x="32" y="1"/>
                  </a:moveTo>
                  <a:lnTo>
                    <a:pt x="32" y="1"/>
                  </a:lnTo>
                  <a:cubicBezTo>
                    <a:pt x="9" y="29"/>
                    <a:pt x="0" y="41"/>
                    <a:pt x="0" y="41"/>
                  </a:cubicBezTo>
                  <a:cubicBezTo>
                    <a:pt x="1" y="41"/>
                    <a:pt x="13" y="26"/>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11"/>
            <p:cNvSpPr/>
            <p:nvPr/>
          </p:nvSpPr>
          <p:spPr>
            <a:xfrm>
              <a:off x="1775750" y="2352500"/>
              <a:ext cx="375" cy="600"/>
            </a:xfrm>
            <a:custGeom>
              <a:rect b="b" l="l" r="r" t="t"/>
              <a:pathLst>
                <a:path extrusionOk="0" h="24" w="15">
                  <a:moveTo>
                    <a:pt x="15" y="1"/>
                  </a:moveTo>
                  <a:cubicBezTo>
                    <a:pt x="4" y="17"/>
                    <a:pt x="0" y="23"/>
                    <a:pt x="1" y="23"/>
                  </a:cubicBezTo>
                  <a:cubicBezTo>
                    <a:pt x="2" y="23"/>
                    <a:pt x="8" y="14"/>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11"/>
            <p:cNvSpPr/>
            <p:nvPr/>
          </p:nvSpPr>
          <p:spPr>
            <a:xfrm>
              <a:off x="1714200" y="2352375"/>
              <a:ext cx="1500" cy="1050"/>
            </a:xfrm>
            <a:custGeom>
              <a:rect b="b" l="l" r="r" t="t"/>
              <a:pathLst>
                <a:path extrusionOk="0" h="42" w="60">
                  <a:moveTo>
                    <a:pt x="19" y="1"/>
                  </a:moveTo>
                  <a:cubicBezTo>
                    <a:pt x="13" y="1"/>
                    <a:pt x="6" y="2"/>
                    <a:pt x="0" y="6"/>
                  </a:cubicBezTo>
                  <a:cubicBezTo>
                    <a:pt x="0" y="29"/>
                    <a:pt x="10" y="42"/>
                    <a:pt x="27" y="42"/>
                  </a:cubicBezTo>
                  <a:cubicBezTo>
                    <a:pt x="36" y="42"/>
                    <a:pt x="47" y="38"/>
                    <a:pt x="60" y="29"/>
                  </a:cubicBezTo>
                  <a:cubicBezTo>
                    <a:pt x="51" y="12"/>
                    <a:pt x="36"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11"/>
            <p:cNvSpPr/>
            <p:nvPr/>
          </p:nvSpPr>
          <p:spPr>
            <a:xfrm>
              <a:off x="1674600" y="2355775"/>
              <a:ext cx="1525" cy="1800"/>
            </a:xfrm>
            <a:custGeom>
              <a:rect b="b" l="l" r="r" t="t"/>
              <a:pathLst>
                <a:path extrusionOk="0" h="72" w="61">
                  <a:moveTo>
                    <a:pt x="1" y="72"/>
                  </a:moveTo>
                  <a:cubicBezTo>
                    <a:pt x="60" y="1"/>
                    <a:pt x="1" y="72"/>
                    <a:pt x="1" y="72"/>
                  </a:cubicBezTo>
                  <a:cubicBezTo>
                    <a:pt x="12" y="60"/>
                    <a:pt x="1" y="72"/>
                    <a:pt x="1"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11"/>
            <p:cNvSpPr/>
            <p:nvPr/>
          </p:nvSpPr>
          <p:spPr>
            <a:xfrm>
              <a:off x="1693350" y="2385550"/>
              <a:ext cx="1225" cy="600"/>
            </a:xfrm>
            <a:custGeom>
              <a:rect b="b" l="l" r="r" t="t"/>
              <a:pathLst>
                <a:path extrusionOk="0" h="24" w="49">
                  <a:moveTo>
                    <a:pt x="48" y="0"/>
                  </a:moveTo>
                  <a:cubicBezTo>
                    <a:pt x="1" y="0"/>
                    <a:pt x="24" y="12"/>
                    <a:pt x="24" y="24"/>
                  </a:cubicBezTo>
                  <a:lnTo>
                    <a:pt x="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11"/>
            <p:cNvSpPr/>
            <p:nvPr/>
          </p:nvSpPr>
          <p:spPr>
            <a:xfrm>
              <a:off x="1749325" y="2353100"/>
              <a:ext cx="1500" cy="575"/>
            </a:xfrm>
            <a:custGeom>
              <a:rect b="b" l="l" r="r" t="t"/>
              <a:pathLst>
                <a:path extrusionOk="0" h="23" w="60">
                  <a:moveTo>
                    <a:pt x="0" y="0"/>
                  </a:moveTo>
                  <a:cubicBezTo>
                    <a:pt x="16" y="9"/>
                    <a:pt x="39" y="23"/>
                    <a:pt x="51" y="23"/>
                  </a:cubicBezTo>
                  <a:cubicBezTo>
                    <a:pt x="56" y="23"/>
                    <a:pt x="60" y="20"/>
                    <a:pt x="60" y="12"/>
                  </a:cubicBezTo>
                  <a:cubicBezTo>
                    <a:pt x="36"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11"/>
            <p:cNvSpPr/>
            <p:nvPr/>
          </p:nvSpPr>
          <p:spPr>
            <a:xfrm>
              <a:off x="1668650" y="2392250"/>
              <a:ext cx="925" cy="375"/>
            </a:xfrm>
            <a:custGeom>
              <a:rect b="b" l="l" r="r" t="t"/>
              <a:pathLst>
                <a:path extrusionOk="0" h="15" w="37">
                  <a:moveTo>
                    <a:pt x="4" y="1"/>
                  </a:moveTo>
                  <a:cubicBezTo>
                    <a:pt x="2" y="1"/>
                    <a:pt x="0" y="2"/>
                    <a:pt x="0" y="6"/>
                  </a:cubicBezTo>
                  <a:cubicBezTo>
                    <a:pt x="12" y="12"/>
                    <a:pt x="21" y="15"/>
                    <a:pt x="27" y="15"/>
                  </a:cubicBezTo>
                  <a:cubicBezTo>
                    <a:pt x="33" y="15"/>
                    <a:pt x="36" y="12"/>
                    <a:pt x="36" y="6"/>
                  </a:cubicBezTo>
                  <a:cubicBezTo>
                    <a:pt x="20" y="6"/>
                    <a:pt x="10"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11"/>
            <p:cNvSpPr/>
            <p:nvPr/>
          </p:nvSpPr>
          <p:spPr>
            <a:xfrm>
              <a:off x="1766275" y="2352800"/>
              <a:ext cx="325" cy="25"/>
            </a:xfrm>
            <a:custGeom>
              <a:rect b="b" l="l" r="r" t="t"/>
              <a:pathLst>
                <a:path extrusionOk="0" h="1" w="13">
                  <a:moveTo>
                    <a:pt x="1" y="1"/>
                  </a:move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11"/>
            <p:cNvSpPr/>
            <p:nvPr/>
          </p:nvSpPr>
          <p:spPr>
            <a:xfrm>
              <a:off x="1766875" y="2352800"/>
              <a:ext cx="625" cy="25"/>
            </a:xfrm>
            <a:custGeom>
              <a:rect b="b" l="l" r="r" t="t"/>
              <a:pathLst>
                <a:path extrusionOk="0" h="1" w="25">
                  <a:moveTo>
                    <a:pt x="1" y="1"/>
                  </a:moveTo>
                  <a:cubicBezTo>
                    <a:pt x="12" y="1"/>
                    <a:pt x="12" y="1"/>
                    <a:pt x="12" y="1"/>
                  </a:cubicBezTo>
                  <a:cubicBezTo>
                    <a:pt x="24" y="1"/>
                    <a:pt x="24"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11"/>
            <p:cNvSpPr/>
            <p:nvPr/>
          </p:nvSpPr>
          <p:spPr>
            <a:xfrm>
              <a:off x="1764500" y="2352800"/>
              <a:ext cx="1800" cy="25"/>
            </a:xfrm>
            <a:custGeom>
              <a:rect b="b" l="l" r="r" t="t"/>
              <a:pathLst>
                <a:path extrusionOk="0" h="1" w="72">
                  <a:moveTo>
                    <a:pt x="72" y="1"/>
                  </a:moveTo>
                  <a:cubicBezTo>
                    <a:pt x="0" y="1"/>
                    <a:pt x="72" y="1"/>
                    <a:pt x="72" y="1"/>
                  </a:cubicBezTo>
                  <a:cubicBezTo>
                    <a:pt x="60" y="1"/>
                    <a:pt x="72" y="1"/>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11"/>
            <p:cNvSpPr/>
            <p:nvPr/>
          </p:nvSpPr>
          <p:spPr>
            <a:xfrm>
              <a:off x="1702275" y="2360250"/>
              <a:ext cx="25" cy="25"/>
            </a:xfrm>
            <a:custGeom>
              <a:rect b="b" l="l" r="r" t="t"/>
              <a:pathLst>
                <a:path extrusionOk="0" h="1" w="1">
                  <a:moveTo>
                    <a:pt x="1" y="0"/>
                  </a:move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11"/>
            <p:cNvSpPr/>
            <p:nvPr/>
          </p:nvSpPr>
          <p:spPr>
            <a:xfrm>
              <a:off x="1673700" y="2359350"/>
              <a:ext cx="325" cy="325"/>
            </a:xfrm>
            <a:custGeom>
              <a:rect b="b" l="l" r="r" t="t"/>
              <a:pathLst>
                <a:path extrusionOk="0" h="13" w="13">
                  <a:moveTo>
                    <a:pt x="13" y="12"/>
                  </a:moveTo>
                  <a:cubicBezTo>
                    <a:pt x="1" y="12"/>
                    <a:pt x="1" y="12"/>
                    <a:pt x="1" y="0"/>
                  </a:cubicBezTo>
                  <a:cubicBezTo>
                    <a:pt x="1" y="12"/>
                    <a:pt x="1" y="12"/>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11"/>
            <p:cNvSpPr/>
            <p:nvPr/>
          </p:nvSpPr>
          <p:spPr>
            <a:xfrm>
              <a:off x="1693650" y="2386125"/>
              <a:ext cx="325" cy="325"/>
            </a:xfrm>
            <a:custGeom>
              <a:rect b="b" l="l" r="r" t="t"/>
              <a:pathLst>
                <a:path extrusionOk="0" h="13" w="13">
                  <a:moveTo>
                    <a:pt x="1" y="13"/>
                  </a:moveTo>
                  <a:cubicBezTo>
                    <a:pt x="1" y="13"/>
                    <a:pt x="12"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11"/>
            <p:cNvSpPr/>
            <p:nvPr/>
          </p:nvSpPr>
          <p:spPr>
            <a:xfrm>
              <a:off x="1770575" y="2352500"/>
              <a:ext cx="1075" cy="300"/>
            </a:xfrm>
            <a:custGeom>
              <a:rect b="b" l="l" r="r" t="t"/>
              <a:pathLst>
                <a:path extrusionOk="0" h="12" w="43">
                  <a:moveTo>
                    <a:pt x="43" y="1"/>
                  </a:moveTo>
                  <a:cubicBezTo>
                    <a:pt x="27" y="1"/>
                    <a:pt x="1" y="11"/>
                    <a:pt x="6" y="11"/>
                  </a:cubicBezTo>
                  <a:cubicBezTo>
                    <a:pt x="9" y="11"/>
                    <a:pt x="19" y="9"/>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11"/>
            <p:cNvSpPr/>
            <p:nvPr/>
          </p:nvSpPr>
          <p:spPr>
            <a:xfrm>
              <a:off x="1763125" y="2352550"/>
              <a:ext cx="1800" cy="900"/>
            </a:xfrm>
            <a:custGeom>
              <a:rect b="b" l="l" r="r" t="t"/>
              <a:pathLst>
                <a:path extrusionOk="0" h="36" w="72">
                  <a:moveTo>
                    <a:pt x="67" y="0"/>
                  </a:moveTo>
                  <a:cubicBezTo>
                    <a:pt x="52" y="0"/>
                    <a:pt x="1" y="36"/>
                    <a:pt x="39" y="36"/>
                  </a:cubicBezTo>
                  <a:cubicBezTo>
                    <a:pt x="43" y="36"/>
                    <a:pt x="49" y="35"/>
                    <a:pt x="55" y="34"/>
                  </a:cubicBezTo>
                  <a:cubicBezTo>
                    <a:pt x="65" y="34"/>
                    <a:pt x="67" y="8"/>
                    <a:pt x="67" y="8"/>
                  </a:cubicBezTo>
                  <a:cubicBezTo>
                    <a:pt x="67" y="8"/>
                    <a:pt x="67" y="9"/>
                    <a:pt x="67" y="11"/>
                  </a:cubicBezTo>
                  <a:cubicBezTo>
                    <a:pt x="72" y="3"/>
                    <a:pt x="71" y="0"/>
                    <a:pt x="6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11"/>
            <p:cNvSpPr/>
            <p:nvPr/>
          </p:nvSpPr>
          <p:spPr>
            <a:xfrm>
              <a:off x="1672525" y="2378400"/>
              <a:ext cx="325" cy="925"/>
            </a:xfrm>
            <a:custGeom>
              <a:rect b="b" l="l" r="r" t="t"/>
              <a:pathLst>
                <a:path extrusionOk="0" h="37" w="13">
                  <a:moveTo>
                    <a:pt x="9" y="0"/>
                  </a:moveTo>
                  <a:cubicBezTo>
                    <a:pt x="6" y="0"/>
                    <a:pt x="0" y="12"/>
                    <a:pt x="0" y="36"/>
                  </a:cubicBezTo>
                  <a:cubicBezTo>
                    <a:pt x="12" y="12"/>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11"/>
            <p:cNvSpPr/>
            <p:nvPr/>
          </p:nvSpPr>
          <p:spPr>
            <a:xfrm>
              <a:off x="1673700" y="2384950"/>
              <a:ext cx="25" cy="1800"/>
            </a:xfrm>
            <a:custGeom>
              <a:rect b="b" l="l" r="r" t="t"/>
              <a:pathLst>
                <a:path extrusionOk="0" h="72" w="1">
                  <a:moveTo>
                    <a:pt x="1" y="72"/>
                  </a:moveTo>
                  <a:cubicBezTo>
                    <a:pt x="1" y="0"/>
                    <a:pt x="1" y="72"/>
                    <a:pt x="1" y="72"/>
                  </a:cubicBezTo>
                  <a:cubicBezTo>
                    <a:pt x="1" y="72"/>
                    <a:pt x="1" y="72"/>
                    <a:pt x="1"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11"/>
            <p:cNvSpPr/>
            <p:nvPr/>
          </p:nvSpPr>
          <p:spPr>
            <a:xfrm>
              <a:off x="1683525" y="2384650"/>
              <a:ext cx="1625" cy="575"/>
            </a:xfrm>
            <a:custGeom>
              <a:rect b="b" l="l" r="r" t="t"/>
              <a:pathLst>
                <a:path extrusionOk="0" h="23" w="65">
                  <a:moveTo>
                    <a:pt x="17" y="10"/>
                  </a:moveTo>
                  <a:cubicBezTo>
                    <a:pt x="12" y="10"/>
                    <a:pt x="6" y="11"/>
                    <a:pt x="1" y="12"/>
                  </a:cubicBezTo>
                  <a:cubicBezTo>
                    <a:pt x="7" y="12"/>
                    <a:pt x="13" y="12"/>
                    <a:pt x="19" y="10"/>
                  </a:cubicBezTo>
                  <a:lnTo>
                    <a:pt x="19" y="10"/>
                  </a:lnTo>
                  <a:cubicBezTo>
                    <a:pt x="18" y="10"/>
                    <a:pt x="17" y="10"/>
                    <a:pt x="17" y="10"/>
                  </a:cubicBezTo>
                  <a:close/>
                  <a:moveTo>
                    <a:pt x="60" y="0"/>
                  </a:moveTo>
                  <a:cubicBezTo>
                    <a:pt x="51" y="0"/>
                    <a:pt x="36" y="7"/>
                    <a:pt x="19" y="10"/>
                  </a:cubicBezTo>
                  <a:lnTo>
                    <a:pt x="19" y="10"/>
                  </a:lnTo>
                  <a:cubicBezTo>
                    <a:pt x="40" y="11"/>
                    <a:pt x="54" y="22"/>
                    <a:pt x="60" y="22"/>
                  </a:cubicBezTo>
                  <a:cubicBezTo>
                    <a:pt x="64" y="22"/>
                    <a:pt x="64" y="17"/>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11"/>
            <p:cNvSpPr/>
            <p:nvPr/>
          </p:nvSpPr>
          <p:spPr>
            <a:xfrm>
              <a:off x="1773400" y="2494725"/>
              <a:ext cx="350" cy="300"/>
            </a:xfrm>
            <a:custGeom>
              <a:rect b="b" l="l" r="r" t="t"/>
              <a:pathLst>
                <a:path extrusionOk="0" h="12" w="14">
                  <a:moveTo>
                    <a:pt x="12" y="0"/>
                  </a:moveTo>
                  <a:cubicBezTo>
                    <a:pt x="9" y="0"/>
                    <a:pt x="1" y="11"/>
                    <a:pt x="3" y="11"/>
                  </a:cubicBezTo>
                  <a:cubicBezTo>
                    <a:pt x="4" y="11"/>
                    <a:pt x="7" y="9"/>
                    <a:pt x="13" y="3"/>
                  </a:cubicBezTo>
                  <a:cubicBezTo>
                    <a:pt x="13" y="1"/>
                    <a:pt x="13"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11"/>
            <p:cNvSpPr/>
            <p:nvPr/>
          </p:nvSpPr>
          <p:spPr>
            <a:xfrm>
              <a:off x="1772650" y="2494300"/>
              <a:ext cx="200" cy="500"/>
            </a:xfrm>
            <a:custGeom>
              <a:rect b="b" l="l" r="r" t="t"/>
              <a:pathLst>
                <a:path extrusionOk="0" h="20" w="8">
                  <a:moveTo>
                    <a:pt x="4" y="1"/>
                  </a:moveTo>
                  <a:cubicBezTo>
                    <a:pt x="2" y="1"/>
                    <a:pt x="0" y="13"/>
                    <a:pt x="8" y="20"/>
                  </a:cubicBezTo>
                  <a:cubicBezTo>
                    <a:pt x="8" y="6"/>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11"/>
            <p:cNvSpPr/>
            <p:nvPr/>
          </p:nvSpPr>
          <p:spPr>
            <a:xfrm>
              <a:off x="1772525" y="2495675"/>
              <a:ext cx="25" cy="325"/>
            </a:xfrm>
            <a:custGeom>
              <a:rect b="b" l="l" r="r" t="t"/>
              <a:pathLst>
                <a:path extrusionOk="0" h="13" w="1">
                  <a:moveTo>
                    <a:pt x="1" y="12"/>
                  </a:moveTo>
                  <a:lnTo>
                    <a:pt x="1" y="0"/>
                  </a:lnTo>
                  <a:cubicBezTo>
                    <a:pt x="1" y="0"/>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11"/>
            <p:cNvSpPr/>
            <p:nvPr/>
          </p:nvSpPr>
          <p:spPr>
            <a:xfrm>
              <a:off x="1772600" y="2495325"/>
              <a:ext cx="250" cy="725"/>
            </a:xfrm>
            <a:custGeom>
              <a:rect b="b" l="l" r="r" t="t"/>
              <a:pathLst>
                <a:path extrusionOk="0" h="29" w="10">
                  <a:moveTo>
                    <a:pt x="8" y="1"/>
                  </a:moveTo>
                  <a:cubicBezTo>
                    <a:pt x="7" y="1"/>
                    <a:pt x="5" y="12"/>
                    <a:pt x="5" y="20"/>
                  </a:cubicBezTo>
                  <a:lnTo>
                    <a:pt x="5" y="20"/>
                  </a:lnTo>
                  <a:cubicBezTo>
                    <a:pt x="1" y="25"/>
                    <a:pt x="0" y="28"/>
                    <a:pt x="1" y="28"/>
                  </a:cubicBezTo>
                  <a:cubicBezTo>
                    <a:pt x="1" y="28"/>
                    <a:pt x="3" y="27"/>
                    <a:pt x="4" y="24"/>
                  </a:cubicBezTo>
                  <a:lnTo>
                    <a:pt x="4" y="24"/>
                  </a:lnTo>
                  <a:cubicBezTo>
                    <a:pt x="4" y="27"/>
                    <a:pt x="4" y="28"/>
                    <a:pt x="5" y="28"/>
                  </a:cubicBezTo>
                  <a:cubicBezTo>
                    <a:pt x="6" y="28"/>
                    <a:pt x="7" y="25"/>
                    <a:pt x="10" y="14"/>
                  </a:cubicBezTo>
                  <a:cubicBezTo>
                    <a:pt x="10" y="4"/>
                    <a:pt x="9"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11"/>
            <p:cNvSpPr/>
            <p:nvPr/>
          </p:nvSpPr>
          <p:spPr>
            <a:xfrm>
              <a:off x="1773125" y="2495375"/>
              <a:ext cx="625" cy="925"/>
            </a:xfrm>
            <a:custGeom>
              <a:rect b="b" l="l" r="r" t="t"/>
              <a:pathLst>
                <a:path extrusionOk="0" h="37" w="25">
                  <a:moveTo>
                    <a:pt x="1" y="1"/>
                  </a:moveTo>
                  <a:cubicBezTo>
                    <a:pt x="1" y="12"/>
                    <a:pt x="12" y="24"/>
                    <a:pt x="1" y="36"/>
                  </a:cubicBezTo>
                  <a:cubicBezTo>
                    <a:pt x="24" y="36"/>
                    <a:pt x="24"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11"/>
            <p:cNvSpPr/>
            <p:nvPr/>
          </p:nvSpPr>
          <p:spPr>
            <a:xfrm>
              <a:off x="1774325" y="2498050"/>
              <a:ext cx="900" cy="625"/>
            </a:xfrm>
            <a:custGeom>
              <a:rect b="b" l="l" r="r" t="t"/>
              <a:pathLst>
                <a:path extrusionOk="0" h="25" w="36">
                  <a:moveTo>
                    <a:pt x="0" y="13"/>
                  </a:moveTo>
                  <a:cubicBezTo>
                    <a:pt x="36" y="25"/>
                    <a:pt x="0" y="13"/>
                    <a:pt x="0" y="13"/>
                  </a:cubicBezTo>
                  <a:cubicBezTo>
                    <a:pt x="0" y="13"/>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11"/>
            <p:cNvSpPr/>
            <p:nvPr/>
          </p:nvSpPr>
          <p:spPr>
            <a:xfrm>
              <a:off x="1770900" y="2494475"/>
              <a:ext cx="175" cy="825"/>
            </a:xfrm>
            <a:custGeom>
              <a:rect b="b" l="l" r="r" t="t"/>
              <a:pathLst>
                <a:path extrusionOk="0" h="33" w="7">
                  <a:moveTo>
                    <a:pt x="6" y="1"/>
                  </a:moveTo>
                  <a:cubicBezTo>
                    <a:pt x="0" y="7"/>
                    <a:pt x="0" y="10"/>
                    <a:pt x="2" y="10"/>
                  </a:cubicBezTo>
                  <a:cubicBezTo>
                    <a:pt x="2" y="10"/>
                    <a:pt x="4" y="9"/>
                    <a:pt x="5" y="7"/>
                  </a:cubicBezTo>
                  <a:lnTo>
                    <a:pt x="5" y="7"/>
                  </a:lnTo>
                  <a:cubicBezTo>
                    <a:pt x="1" y="25"/>
                    <a:pt x="0" y="32"/>
                    <a:pt x="1" y="32"/>
                  </a:cubicBezTo>
                  <a:cubicBezTo>
                    <a:pt x="3" y="32"/>
                    <a:pt x="6" y="20"/>
                    <a:pt x="6" y="1"/>
                  </a:cubicBezTo>
                  <a:lnTo>
                    <a:pt x="6" y="1"/>
                  </a:lnTo>
                  <a:cubicBezTo>
                    <a:pt x="6" y="1"/>
                    <a:pt x="6"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6" name="Google Shape;5726;p11"/>
            <p:cNvSpPr/>
            <p:nvPr/>
          </p:nvSpPr>
          <p:spPr>
            <a:xfrm>
              <a:off x="1770750" y="2495375"/>
              <a:ext cx="325" cy="450"/>
            </a:xfrm>
            <a:custGeom>
              <a:rect b="b" l="l" r="r" t="t"/>
              <a:pathLst>
                <a:path extrusionOk="0" h="18" w="13">
                  <a:moveTo>
                    <a:pt x="12" y="1"/>
                  </a:moveTo>
                  <a:lnTo>
                    <a:pt x="0" y="12"/>
                  </a:lnTo>
                  <a:cubicBezTo>
                    <a:pt x="4" y="16"/>
                    <a:pt x="6" y="17"/>
                    <a:pt x="8" y="17"/>
                  </a:cubicBezTo>
                  <a:cubicBezTo>
                    <a:pt x="12" y="17"/>
                    <a:pt x="12" y="9"/>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7" name="Google Shape;5727;p11"/>
            <p:cNvSpPr/>
            <p:nvPr/>
          </p:nvSpPr>
          <p:spPr>
            <a:xfrm>
              <a:off x="1772225" y="2496475"/>
              <a:ext cx="525" cy="725"/>
            </a:xfrm>
            <a:custGeom>
              <a:rect b="b" l="l" r="r" t="t"/>
              <a:pathLst>
                <a:path extrusionOk="0" h="29" w="21">
                  <a:moveTo>
                    <a:pt x="20" y="1"/>
                  </a:moveTo>
                  <a:cubicBezTo>
                    <a:pt x="19" y="1"/>
                    <a:pt x="8" y="14"/>
                    <a:pt x="1" y="28"/>
                  </a:cubicBezTo>
                  <a:cubicBezTo>
                    <a:pt x="16" y="8"/>
                    <a:pt x="20"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11"/>
            <p:cNvSpPr/>
            <p:nvPr/>
          </p:nvSpPr>
          <p:spPr>
            <a:xfrm>
              <a:off x="1769750" y="2493900"/>
              <a:ext cx="225" cy="900"/>
            </a:xfrm>
            <a:custGeom>
              <a:rect b="b" l="l" r="r" t="t"/>
              <a:pathLst>
                <a:path extrusionOk="0" h="36" w="9">
                  <a:moveTo>
                    <a:pt x="8" y="0"/>
                  </a:moveTo>
                  <a:cubicBezTo>
                    <a:pt x="7" y="0"/>
                    <a:pt x="0" y="35"/>
                    <a:pt x="1" y="35"/>
                  </a:cubicBezTo>
                  <a:cubicBezTo>
                    <a:pt x="1" y="35"/>
                    <a:pt x="2" y="32"/>
                    <a:pt x="5" y="24"/>
                  </a:cubicBezTo>
                  <a:cubicBezTo>
                    <a:pt x="7" y="7"/>
                    <a:pt x="8"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11"/>
            <p:cNvSpPr/>
            <p:nvPr/>
          </p:nvSpPr>
          <p:spPr>
            <a:xfrm>
              <a:off x="1768675" y="2493700"/>
              <a:ext cx="450" cy="800"/>
            </a:xfrm>
            <a:custGeom>
              <a:rect b="b" l="l" r="r" t="t"/>
              <a:pathLst>
                <a:path extrusionOk="0" h="32" w="18">
                  <a:moveTo>
                    <a:pt x="8" y="0"/>
                  </a:moveTo>
                  <a:cubicBezTo>
                    <a:pt x="4" y="0"/>
                    <a:pt x="1" y="9"/>
                    <a:pt x="7" y="23"/>
                  </a:cubicBezTo>
                  <a:lnTo>
                    <a:pt x="7" y="23"/>
                  </a:lnTo>
                  <a:cubicBezTo>
                    <a:pt x="6" y="24"/>
                    <a:pt x="7" y="27"/>
                    <a:pt x="12" y="32"/>
                  </a:cubicBezTo>
                  <a:cubicBezTo>
                    <a:pt x="17" y="10"/>
                    <a:pt x="13"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11"/>
            <p:cNvSpPr/>
            <p:nvPr/>
          </p:nvSpPr>
          <p:spPr>
            <a:xfrm>
              <a:off x="1769850" y="2495075"/>
              <a:ext cx="425" cy="700"/>
            </a:xfrm>
            <a:custGeom>
              <a:rect b="b" l="l" r="r" t="t"/>
              <a:pathLst>
                <a:path extrusionOk="0" h="28" w="17">
                  <a:moveTo>
                    <a:pt x="1" y="1"/>
                  </a:moveTo>
                  <a:cubicBezTo>
                    <a:pt x="9" y="21"/>
                    <a:pt x="12" y="27"/>
                    <a:pt x="14" y="27"/>
                  </a:cubicBezTo>
                  <a:cubicBezTo>
                    <a:pt x="16" y="27"/>
                    <a:pt x="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11"/>
            <p:cNvSpPr/>
            <p:nvPr/>
          </p:nvSpPr>
          <p:spPr>
            <a:xfrm>
              <a:off x="1769250" y="2495675"/>
              <a:ext cx="925" cy="25"/>
            </a:xfrm>
            <a:custGeom>
              <a:rect b="b" l="l" r="r" t="t"/>
              <a:pathLst>
                <a:path extrusionOk="0" h="1" w="37">
                  <a:moveTo>
                    <a:pt x="36" y="0"/>
                  </a:moveTo>
                  <a:cubicBezTo>
                    <a:pt x="25" y="0"/>
                    <a:pt x="1" y="0"/>
                    <a:pt x="36" y="0"/>
                  </a:cubicBezTo>
                  <a:cubicBezTo>
                    <a:pt x="36" y="0"/>
                    <a:pt x="25"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11"/>
            <p:cNvSpPr/>
            <p:nvPr/>
          </p:nvSpPr>
          <p:spPr>
            <a:xfrm>
              <a:off x="1771050" y="2496575"/>
              <a:ext cx="600" cy="1200"/>
            </a:xfrm>
            <a:custGeom>
              <a:rect b="b" l="l" r="r" t="t"/>
              <a:pathLst>
                <a:path extrusionOk="0" h="48" w="24">
                  <a:moveTo>
                    <a:pt x="24" y="0"/>
                  </a:moveTo>
                  <a:cubicBezTo>
                    <a:pt x="12" y="12"/>
                    <a:pt x="0" y="24"/>
                    <a:pt x="12" y="48"/>
                  </a:cubicBezTo>
                  <a:cubicBezTo>
                    <a:pt x="12" y="36"/>
                    <a:pt x="12" y="2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11"/>
            <p:cNvSpPr/>
            <p:nvPr/>
          </p:nvSpPr>
          <p:spPr>
            <a:xfrm>
              <a:off x="1770750" y="2495375"/>
              <a:ext cx="25" cy="1225"/>
            </a:xfrm>
            <a:custGeom>
              <a:rect b="b" l="l" r="r" t="t"/>
              <a:pathLst>
                <a:path extrusionOk="0" h="49" w="1">
                  <a:moveTo>
                    <a:pt x="0" y="48"/>
                  </a:moveTo>
                  <a:cubicBezTo>
                    <a:pt x="0" y="1"/>
                    <a:pt x="0" y="48"/>
                    <a:pt x="0" y="48"/>
                  </a:cubicBezTo>
                  <a:cubicBezTo>
                    <a:pt x="0" y="48"/>
                    <a:pt x="0" y="48"/>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11"/>
            <p:cNvSpPr/>
            <p:nvPr/>
          </p:nvSpPr>
          <p:spPr>
            <a:xfrm>
              <a:off x="1770150" y="2496525"/>
              <a:ext cx="275" cy="375"/>
            </a:xfrm>
            <a:custGeom>
              <a:rect b="b" l="l" r="r" t="t"/>
              <a:pathLst>
                <a:path extrusionOk="0" h="15" w="11">
                  <a:moveTo>
                    <a:pt x="9" y="0"/>
                  </a:moveTo>
                  <a:cubicBezTo>
                    <a:pt x="8" y="0"/>
                    <a:pt x="6" y="4"/>
                    <a:pt x="0" y="14"/>
                  </a:cubicBezTo>
                  <a:cubicBezTo>
                    <a:pt x="7" y="7"/>
                    <a:pt x="10"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11"/>
            <p:cNvSpPr/>
            <p:nvPr/>
          </p:nvSpPr>
          <p:spPr>
            <a:xfrm>
              <a:off x="1768300" y="2495375"/>
              <a:ext cx="575" cy="700"/>
            </a:xfrm>
            <a:custGeom>
              <a:rect b="b" l="l" r="r" t="t"/>
              <a:pathLst>
                <a:path extrusionOk="0" h="28" w="23">
                  <a:moveTo>
                    <a:pt x="15" y="1"/>
                  </a:moveTo>
                  <a:cubicBezTo>
                    <a:pt x="3" y="20"/>
                    <a:pt x="0" y="27"/>
                    <a:pt x="2" y="27"/>
                  </a:cubicBezTo>
                  <a:cubicBezTo>
                    <a:pt x="4" y="27"/>
                    <a:pt x="23"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11"/>
            <p:cNvSpPr/>
            <p:nvPr/>
          </p:nvSpPr>
          <p:spPr>
            <a:xfrm>
              <a:off x="1766275" y="2495675"/>
              <a:ext cx="325" cy="325"/>
            </a:xfrm>
            <a:custGeom>
              <a:rect b="b" l="l" r="r" t="t"/>
              <a:pathLst>
                <a:path extrusionOk="0" h="13" w="13">
                  <a:moveTo>
                    <a:pt x="1" y="0"/>
                  </a:moveTo>
                  <a:cubicBezTo>
                    <a:pt x="13"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11"/>
            <p:cNvSpPr/>
            <p:nvPr/>
          </p:nvSpPr>
          <p:spPr>
            <a:xfrm>
              <a:off x="1768375" y="2495975"/>
              <a:ext cx="600" cy="325"/>
            </a:xfrm>
            <a:custGeom>
              <a:rect b="b" l="l" r="r" t="t"/>
              <a:pathLst>
                <a:path extrusionOk="0" h="13" w="24">
                  <a:moveTo>
                    <a:pt x="24" y="0"/>
                  </a:moveTo>
                  <a:cubicBezTo>
                    <a:pt x="0" y="12"/>
                    <a:pt x="24" y="0"/>
                    <a:pt x="24"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11"/>
            <p:cNvSpPr/>
            <p:nvPr/>
          </p:nvSpPr>
          <p:spPr>
            <a:xfrm>
              <a:off x="1767475" y="2495075"/>
              <a:ext cx="325" cy="325"/>
            </a:xfrm>
            <a:custGeom>
              <a:rect b="b" l="l" r="r" t="t"/>
              <a:pathLst>
                <a:path extrusionOk="0" h="13" w="13">
                  <a:moveTo>
                    <a:pt x="0" y="1"/>
                  </a:moveTo>
                  <a:cubicBezTo>
                    <a:pt x="0" y="13"/>
                    <a:pt x="12" y="13"/>
                    <a:pt x="12" y="13"/>
                  </a:cubicBezTo>
                  <a:cubicBezTo>
                    <a:pt x="12" y="13"/>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11"/>
            <p:cNvSpPr/>
            <p:nvPr/>
          </p:nvSpPr>
          <p:spPr>
            <a:xfrm>
              <a:off x="1769250" y="2495375"/>
              <a:ext cx="25" cy="25"/>
            </a:xfrm>
            <a:custGeom>
              <a:rect b="b" l="l" r="r" t="t"/>
              <a:pathLst>
                <a:path extrusionOk="0" h="1" w="1">
                  <a:moveTo>
                    <a:pt x="1" y="1"/>
                  </a:moveTo>
                  <a:lnTo>
                    <a:pt x="1" y="1"/>
                  </a:ln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11"/>
            <p:cNvSpPr/>
            <p:nvPr/>
          </p:nvSpPr>
          <p:spPr>
            <a:xfrm>
              <a:off x="1768950" y="2495375"/>
              <a:ext cx="325" cy="600"/>
            </a:xfrm>
            <a:custGeom>
              <a:rect b="b" l="l" r="r" t="t"/>
              <a:pathLst>
                <a:path extrusionOk="0" h="24" w="13">
                  <a:moveTo>
                    <a:pt x="13" y="1"/>
                  </a:moveTo>
                  <a:lnTo>
                    <a:pt x="13" y="1"/>
                  </a:lnTo>
                  <a:cubicBezTo>
                    <a:pt x="2" y="17"/>
                    <a:pt x="1" y="23"/>
                    <a:pt x="3" y="23"/>
                  </a:cubicBezTo>
                  <a:cubicBezTo>
                    <a:pt x="6" y="23"/>
                    <a:pt x="13" y="14"/>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11"/>
            <p:cNvSpPr/>
            <p:nvPr/>
          </p:nvSpPr>
          <p:spPr>
            <a:xfrm>
              <a:off x="1765375" y="2495975"/>
              <a:ext cx="1750" cy="4200"/>
            </a:xfrm>
            <a:custGeom>
              <a:rect b="b" l="l" r="r" t="t"/>
              <a:pathLst>
                <a:path extrusionOk="0" h="168" w="70">
                  <a:moveTo>
                    <a:pt x="37" y="0"/>
                  </a:moveTo>
                  <a:cubicBezTo>
                    <a:pt x="37" y="20"/>
                    <a:pt x="52" y="85"/>
                    <a:pt x="40" y="85"/>
                  </a:cubicBezTo>
                  <a:cubicBezTo>
                    <a:pt x="37" y="85"/>
                    <a:pt x="33" y="82"/>
                    <a:pt x="28" y="76"/>
                  </a:cubicBezTo>
                  <a:lnTo>
                    <a:pt x="28" y="76"/>
                  </a:lnTo>
                  <a:cubicBezTo>
                    <a:pt x="27" y="75"/>
                    <a:pt x="26" y="73"/>
                    <a:pt x="25" y="72"/>
                  </a:cubicBezTo>
                  <a:lnTo>
                    <a:pt x="25" y="72"/>
                  </a:lnTo>
                  <a:cubicBezTo>
                    <a:pt x="25" y="72"/>
                    <a:pt x="25" y="72"/>
                    <a:pt x="25" y="72"/>
                  </a:cubicBezTo>
                  <a:cubicBezTo>
                    <a:pt x="13" y="96"/>
                    <a:pt x="13" y="131"/>
                    <a:pt x="1" y="155"/>
                  </a:cubicBezTo>
                  <a:cubicBezTo>
                    <a:pt x="12" y="144"/>
                    <a:pt x="18" y="139"/>
                    <a:pt x="20" y="139"/>
                  </a:cubicBezTo>
                  <a:cubicBezTo>
                    <a:pt x="22" y="139"/>
                    <a:pt x="21" y="144"/>
                    <a:pt x="17" y="155"/>
                  </a:cubicBezTo>
                  <a:lnTo>
                    <a:pt x="17" y="155"/>
                  </a:lnTo>
                  <a:cubicBezTo>
                    <a:pt x="33" y="117"/>
                    <a:pt x="69" y="98"/>
                    <a:pt x="37" y="0"/>
                  </a:cubicBezTo>
                  <a:close/>
                  <a:moveTo>
                    <a:pt x="17" y="155"/>
                  </a:moveTo>
                  <a:cubicBezTo>
                    <a:pt x="15" y="159"/>
                    <a:pt x="14" y="163"/>
                    <a:pt x="13" y="167"/>
                  </a:cubicBezTo>
                  <a:cubicBezTo>
                    <a:pt x="14" y="162"/>
                    <a:pt x="16" y="158"/>
                    <a:pt x="17" y="15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11"/>
            <p:cNvSpPr/>
            <p:nvPr/>
          </p:nvSpPr>
          <p:spPr>
            <a:xfrm>
              <a:off x="1766525" y="2495400"/>
              <a:ext cx="375" cy="600"/>
            </a:xfrm>
            <a:custGeom>
              <a:rect b="b" l="l" r="r" t="t"/>
              <a:pathLst>
                <a:path extrusionOk="0" h="24" w="15">
                  <a:moveTo>
                    <a:pt x="1" y="1"/>
                  </a:moveTo>
                  <a:cubicBezTo>
                    <a:pt x="0" y="1"/>
                    <a:pt x="4" y="7"/>
                    <a:pt x="15" y="23"/>
                  </a:cubicBezTo>
                  <a:cubicBezTo>
                    <a:pt x="8" y="10"/>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11"/>
            <p:cNvSpPr/>
            <p:nvPr/>
          </p:nvSpPr>
          <p:spPr>
            <a:xfrm>
              <a:off x="1767250" y="2495550"/>
              <a:ext cx="675" cy="1925"/>
            </a:xfrm>
            <a:custGeom>
              <a:rect b="b" l="l" r="r" t="t"/>
              <a:pathLst>
                <a:path extrusionOk="0" h="77" w="27">
                  <a:moveTo>
                    <a:pt x="22" y="1"/>
                  </a:moveTo>
                  <a:lnTo>
                    <a:pt x="22" y="1"/>
                  </a:lnTo>
                  <a:cubicBezTo>
                    <a:pt x="22" y="1"/>
                    <a:pt x="21" y="5"/>
                    <a:pt x="21" y="17"/>
                  </a:cubicBezTo>
                  <a:cubicBezTo>
                    <a:pt x="18" y="14"/>
                    <a:pt x="14" y="11"/>
                    <a:pt x="11" y="11"/>
                  </a:cubicBezTo>
                  <a:cubicBezTo>
                    <a:pt x="4" y="11"/>
                    <a:pt x="1" y="26"/>
                    <a:pt x="9" y="77"/>
                  </a:cubicBezTo>
                  <a:cubicBezTo>
                    <a:pt x="21" y="77"/>
                    <a:pt x="21" y="71"/>
                    <a:pt x="19" y="68"/>
                  </a:cubicBezTo>
                  <a:lnTo>
                    <a:pt x="19" y="68"/>
                  </a:lnTo>
                  <a:cubicBezTo>
                    <a:pt x="27" y="48"/>
                    <a:pt x="24"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11"/>
            <p:cNvSpPr/>
            <p:nvPr/>
          </p:nvSpPr>
          <p:spPr>
            <a:xfrm>
              <a:off x="1770450" y="2497175"/>
              <a:ext cx="25" cy="300"/>
            </a:xfrm>
            <a:custGeom>
              <a:rect b="b" l="l" r="r" t="t"/>
              <a:pathLst>
                <a:path extrusionOk="0" h="12" w="1">
                  <a:moveTo>
                    <a:pt x="0" y="12"/>
                  </a:moveTo>
                  <a:cubicBezTo>
                    <a:pt x="0" y="12"/>
                    <a:pt x="0" y="12"/>
                    <a:pt x="0" y="0"/>
                  </a:cubicBezTo>
                  <a:cubicBezTo>
                    <a:pt x="0"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11"/>
            <p:cNvSpPr/>
            <p:nvPr/>
          </p:nvSpPr>
          <p:spPr>
            <a:xfrm>
              <a:off x="1770325" y="2497275"/>
              <a:ext cx="1050" cy="1700"/>
            </a:xfrm>
            <a:custGeom>
              <a:rect b="b" l="l" r="r" t="t"/>
              <a:pathLst>
                <a:path extrusionOk="0" h="68" w="42">
                  <a:moveTo>
                    <a:pt x="2" y="0"/>
                  </a:moveTo>
                  <a:cubicBezTo>
                    <a:pt x="1" y="0"/>
                    <a:pt x="4" y="16"/>
                    <a:pt x="17" y="67"/>
                  </a:cubicBezTo>
                  <a:cubicBezTo>
                    <a:pt x="17" y="64"/>
                    <a:pt x="20" y="64"/>
                    <a:pt x="22" y="64"/>
                  </a:cubicBezTo>
                  <a:cubicBezTo>
                    <a:pt x="25" y="64"/>
                    <a:pt x="29" y="64"/>
                    <a:pt x="32" y="64"/>
                  </a:cubicBezTo>
                  <a:cubicBezTo>
                    <a:pt x="38" y="64"/>
                    <a:pt x="41" y="62"/>
                    <a:pt x="29" y="44"/>
                  </a:cubicBezTo>
                  <a:cubicBezTo>
                    <a:pt x="29" y="44"/>
                    <a:pt x="28" y="44"/>
                    <a:pt x="27" y="44"/>
                  </a:cubicBezTo>
                  <a:cubicBezTo>
                    <a:pt x="19" y="44"/>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11"/>
            <p:cNvSpPr/>
            <p:nvPr/>
          </p:nvSpPr>
          <p:spPr>
            <a:xfrm>
              <a:off x="1768875" y="2497450"/>
              <a:ext cx="400" cy="925"/>
            </a:xfrm>
            <a:custGeom>
              <a:rect b="b" l="l" r="r" t="t"/>
              <a:pathLst>
                <a:path extrusionOk="0" h="37" w="16">
                  <a:moveTo>
                    <a:pt x="16" y="1"/>
                  </a:moveTo>
                  <a:lnTo>
                    <a:pt x="16" y="1"/>
                  </a:lnTo>
                  <a:cubicBezTo>
                    <a:pt x="4" y="25"/>
                    <a:pt x="1" y="37"/>
                    <a:pt x="2" y="37"/>
                  </a:cubicBezTo>
                  <a:cubicBezTo>
                    <a:pt x="4" y="37"/>
                    <a:pt x="10" y="25"/>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11"/>
            <p:cNvSpPr/>
            <p:nvPr/>
          </p:nvSpPr>
          <p:spPr>
            <a:xfrm>
              <a:off x="1765975" y="2494900"/>
              <a:ext cx="500" cy="800"/>
            </a:xfrm>
            <a:custGeom>
              <a:rect b="b" l="l" r="r" t="t"/>
              <a:pathLst>
                <a:path extrusionOk="0" h="32" w="20">
                  <a:moveTo>
                    <a:pt x="19" y="0"/>
                  </a:moveTo>
                  <a:cubicBezTo>
                    <a:pt x="18" y="0"/>
                    <a:pt x="12" y="9"/>
                    <a:pt x="1" y="31"/>
                  </a:cubicBezTo>
                  <a:cubicBezTo>
                    <a:pt x="14" y="12"/>
                    <a:pt x="19"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11"/>
            <p:cNvSpPr/>
            <p:nvPr/>
          </p:nvSpPr>
          <p:spPr>
            <a:xfrm>
              <a:off x="1765550" y="2494950"/>
              <a:ext cx="150" cy="750"/>
            </a:xfrm>
            <a:custGeom>
              <a:rect b="b" l="l" r="r" t="t"/>
              <a:pathLst>
                <a:path extrusionOk="0" h="30" w="6">
                  <a:moveTo>
                    <a:pt x="1" y="0"/>
                  </a:moveTo>
                  <a:cubicBezTo>
                    <a:pt x="0" y="0"/>
                    <a:pt x="1" y="8"/>
                    <a:pt x="6" y="29"/>
                  </a:cubicBezTo>
                  <a:cubicBezTo>
                    <a:pt x="6" y="2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11"/>
            <p:cNvSpPr/>
            <p:nvPr/>
          </p:nvSpPr>
          <p:spPr>
            <a:xfrm>
              <a:off x="1748075" y="2494725"/>
              <a:ext cx="375" cy="975"/>
            </a:xfrm>
            <a:custGeom>
              <a:rect b="b" l="l" r="r" t="t"/>
              <a:pathLst>
                <a:path extrusionOk="0" h="39" w="15">
                  <a:moveTo>
                    <a:pt x="1" y="1"/>
                  </a:moveTo>
                  <a:lnTo>
                    <a:pt x="1" y="1"/>
                  </a:lnTo>
                  <a:cubicBezTo>
                    <a:pt x="0" y="1"/>
                    <a:pt x="4" y="16"/>
                    <a:pt x="10" y="29"/>
                  </a:cubicBezTo>
                  <a:lnTo>
                    <a:pt x="10" y="29"/>
                  </a:lnTo>
                  <a:cubicBezTo>
                    <a:pt x="9" y="26"/>
                    <a:pt x="9" y="25"/>
                    <a:pt x="9" y="25"/>
                  </a:cubicBezTo>
                  <a:lnTo>
                    <a:pt x="9" y="25"/>
                  </a:lnTo>
                  <a:cubicBezTo>
                    <a:pt x="9" y="25"/>
                    <a:pt x="10" y="25"/>
                    <a:pt x="10" y="25"/>
                  </a:cubicBezTo>
                  <a:lnTo>
                    <a:pt x="10" y="25"/>
                  </a:lnTo>
                  <a:cubicBezTo>
                    <a:pt x="4" y="7"/>
                    <a:pt x="1" y="1"/>
                    <a:pt x="1" y="1"/>
                  </a:cubicBezTo>
                  <a:close/>
                  <a:moveTo>
                    <a:pt x="10" y="29"/>
                  </a:moveTo>
                  <a:cubicBezTo>
                    <a:pt x="11" y="31"/>
                    <a:pt x="12" y="34"/>
                    <a:pt x="14" y="38"/>
                  </a:cubicBezTo>
                  <a:cubicBezTo>
                    <a:pt x="13" y="36"/>
                    <a:pt x="11" y="32"/>
                    <a:pt x="10" y="29"/>
                  </a:cubicBezTo>
                  <a:close/>
                  <a:moveTo>
                    <a:pt x="10" y="25"/>
                  </a:moveTo>
                  <a:lnTo>
                    <a:pt x="10" y="25"/>
                  </a:lnTo>
                  <a:cubicBezTo>
                    <a:pt x="11" y="29"/>
                    <a:pt x="13" y="33"/>
                    <a:pt x="14" y="38"/>
                  </a:cubicBezTo>
                  <a:cubicBezTo>
                    <a:pt x="14" y="32"/>
                    <a:pt x="11" y="26"/>
                    <a:pt x="1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11"/>
            <p:cNvSpPr/>
            <p:nvPr/>
          </p:nvSpPr>
          <p:spPr>
            <a:xfrm>
              <a:off x="1736525" y="2498350"/>
              <a:ext cx="900" cy="1825"/>
            </a:xfrm>
            <a:custGeom>
              <a:rect b="b" l="l" r="r" t="t"/>
              <a:pathLst>
                <a:path extrusionOk="0" h="73" w="36">
                  <a:moveTo>
                    <a:pt x="12" y="48"/>
                  </a:moveTo>
                  <a:cubicBezTo>
                    <a:pt x="0" y="72"/>
                    <a:pt x="36" y="1"/>
                    <a:pt x="12" y="48"/>
                  </a:cubicBezTo>
                  <a:cubicBezTo>
                    <a:pt x="12" y="48"/>
                    <a:pt x="12" y="48"/>
                    <a:pt x="12"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11"/>
            <p:cNvSpPr/>
            <p:nvPr/>
          </p:nvSpPr>
          <p:spPr>
            <a:xfrm>
              <a:off x="1719850" y="2504000"/>
              <a:ext cx="325" cy="625"/>
            </a:xfrm>
            <a:custGeom>
              <a:rect b="b" l="l" r="r" t="t"/>
              <a:pathLst>
                <a:path extrusionOk="0" h="25" w="13">
                  <a:moveTo>
                    <a:pt x="12" y="1"/>
                  </a:moveTo>
                  <a:lnTo>
                    <a:pt x="0" y="25"/>
                  </a:lnTo>
                  <a:cubicBezTo>
                    <a:pt x="12" y="25"/>
                    <a:pt x="12"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11"/>
            <p:cNvSpPr/>
            <p:nvPr/>
          </p:nvSpPr>
          <p:spPr>
            <a:xfrm>
              <a:off x="1757950" y="2495375"/>
              <a:ext cx="625" cy="575"/>
            </a:xfrm>
            <a:custGeom>
              <a:rect b="b" l="l" r="r" t="t"/>
              <a:pathLst>
                <a:path extrusionOk="0" h="23" w="25">
                  <a:moveTo>
                    <a:pt x="0" y="1"/>
                  </a:moveTo>
                  <a:cubicBezTo>
                    <a:pt x="9" y="9"/>
                    <a:pt x="17" y="23"/>
                    <a:pt x="21" y="23"/>
                  </a:cubicBezTo>
                  <a:cubicBezTo>
                    <a:pt x="23" y="23"/>
                    <a:pt x="24" y="20"/>
                    <a:pt x="24" y="12"/>
                  </a:cubicBezTo>
                  <a:cubicBezTo>
                    <a:pt x="12" y="12"/>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11"/>
            <p:cNvSpPr/>
            <p:nvPr/>
          </p:nvSpPr>
          <p:spPr>
            <a:xfrm>
              <a:off x="1757350" y="2495000"/>
              <a:ext cx="525" cy="625"/>
            </a:xfrm>
            <a:custGeom>
              <a:rect b="b" l="l" r="r" t="t"/>
              <a:pathLst>
                <a:path extrusionOk="0" h="25" w="21">
                  <a:moveTo>
                    <a:pt x="13" y="0"/>
                  </a:moveTo>
                  <a:cubicBezTo>
                    <a:pt x="10" y="0"/>
                    <a:pt x="6" y="4"/>
                    <a:pt x="1" y="16"/>
                  </a:cubicBezTo>
                  <a:cubicBezTo>
                    <a:pt x="5" y="22"/>
                    <a:pt x="9" y="25"/>
                    <a:pt x="11" y="25"/>
                  </a:cubicBezTo>
                  <a:cubicBezTo>
                    <a:pt x="20" y="25"/>
                    <a:pt x="21"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11"/>
            <p:cNvSpPr/>
            <p:nvPr/>
          </p:nvSpPr>
          <p:spPr>
            <a:xfrm>
              <a:off x="1763000" y="2495075"/>
              <a:ext cx="25" cy="325"/>
            </a:xfrm>
            <a:custGeom>
              <a:rect b="b" l="l" r="r" t="t"/>
              <a:pathLst>
                <a:path extrusionOk="0" h="13" w="1">
                  <a:moveTo>
                    <a:pt x="1" y="13"/>
                  </a:moveTo>
                  <a:cubicBezTo>
                    <a:pt x="1" y="13"/>
                    <a:pt x="1" y="13"/>
                    <a:pt x="1" y="13"/>
                  </a:cubicBezTo>
                  <a:cubicBezTo>
                    <a:pt x="1" y="1"/>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11"/>
            <p:cNvSpPr/>
            <p:nvPr/>
          </p:nvSpPr>
          <p:spPr>
            <a:xfrm>
              <a:off x="1762400" y="2495075"/>
              <a:ext cx="325" cy="325"/>
            </a:xfrm>
            <a:custGeom>
              <a:rect b="b" l="l" r="r" t="t"/>
              <a:pathLst>
                <a:path extrusionOk="0" h="13" w="13">
                  <a:moveTo>
                    <a:pt x="13" y="13"/>
                  </a:moveTo>
                  <a:cubicBezTo>
                    <a:pt x="13" y="13"/>
                    <a:pt x="1" y="1"/>
                    <a:pt x="13" y="13"/>
                  </a:cubicBezTo>
                  <a:cubicBezTo>
                    <a:pt x="13" y="13"/>
                    <a:pt x="13" y="13"/>
                    <a:pt x="13"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11"/>
            <p:cNvSpPr/>
            <p:nvPr/>
          </p:nvSpPr>
          <p:spPr>
            <a:xfrm>
              <a:off x="1709425" y="2501625"/>
              <a:ext cx="25" cy="325"/>
            </a:xfrm>
            <a:custGeom>
              <a:rect b="b" l="l" r="r" t="t"/>
              <a:pathLst>
                <a:path extrusionOk="0" h="13" w="1">
                  <a:moveTo>
                    <a:pt x="1" y="1"/>
                  </a:moveTo>
                  <a:lnTo>
                    <a:pt x="1" y="1"/>
                  </a:lnTo>
                  <a:cubicBezTo>
                    <a:pt x="1"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11"/>
            <p:cNvSpPr/>
            <p:nvPr/>
          </p:nvSpPr>
          <p:spPr>
            <a:xfrm>
              <a:off x="1744550" y="2502525"/>
              <a:ext cx="25" cy="325"/>
            </a:xfrm>
            <a:custGeom>
              <a:rect b="b" l="l" r="r" t="t"/>
              <a:pathLst>
                <a:path extrusionOk="0" h="13" w="1">
                  <a:moveTo>
                    <a:pt x="1" y="12"/>
                  </a:moveTo>
                  <a:cubicBezTo>
                    <a:pt x="1" y="0"/>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11"/>
            <p:cNvSpPr/>
            <p:nvPr/>
          </p:nvSpPr>
          <p:spPr>
            <a:xfrm>
              <a:off x="1743950" y="2500725"/>
              <a:ext cx="925" cy="2425"/>
            </a:xfrm>
            <a:custGeom>
              <a:rect b="b" l="l" r="r" t="t"/>
              <a:pathLst>
                <a:path extrusionOk="0" h="97" w="37">
                  <a:moveTo>
                    <a:pt x="25" y="1"/>
                  </a:moveTo>
                  <a:lnTo>
                    <a:pt x="25" y="1"/>
                  </a:lnTo>
                  <a:cubicBezTo>
                    <a:pt x="13" y="37"/>
                    <a:pt x="13" y="60"/>
                    <a:pt x="1" y="96"/>
                  </a:cubicBezTo>
                  <a:cubicBezTo>
                    <a:pt x="13" y="60"/>
                    <a:pt x="36" y="60"/>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11"/>
            <p:cNvSpPr/>
            <p:nvPr/>
          </p:nvSpPr>
          <p:spPr>
            <a:xfrm>
              <a:off x="1763600" y="2497750"/>
              <a:ext cx="25" cy="325"/>
            </a:xfrm>
            <a:custGeom>
              <a:rect b="b" l="l" r="r" t="t"/>
              <a:pathLst>
                <a:path extrusionOk="0" h="13" w="1">
                  <a:moveTo>
                    <a:pt x="1" y="13"/>
                  </a:moveTo>
                  <a:cubicBezTo>
                    <a:pt x="1" y="1"/>
                    <a:pt x="1" y="13"/>
                    <a:pt x="1" y="1"/>
                  </a:cubicBezTo>
                  <a:cubicBezTo>
                    <a:pt x="1" y="1"/>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11"/>
            <p:cNvSpPr/>
            <p:nvPr/>
          </p:nvSpPr>
          <p:spPr>
            <a:xfrm>
              <a:off x="1719850" y="2503700"/>
              <a:ext cx="325" cy="625"/>
            </a:xfrm>
            <a:custGeom>
              <a:rect b="b" l="l" r="r" t="t"/>
              <a:pathLst>
                <a:path extrusionOk="0" h="25" w="13">
                  <a:moveTo>
                    <a:pt x="12" y="1"/>
                  </a:moveTo>
                  <a:cubicBezTo>
                    <a:pt x="12" y="1"/>
                    <a:pt x="0" y="25"/>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11"/>
            <p:cNvSpPr/>
            <p:nvPr/>
          </p:nvSpPr>
          <p:spPr>
            <a:xfrm>
              <a:off x="1763900" y="2495075"/>
              <a:ext cx="925" cy="25"/>
            </a:xfrm>
            <a:custGeom>
              <a:rect b="b" l="l" r="r" t="t"/>
              <a:pathLst>
                <a:path extrusionOk="0" h="1" w="37">
                  <a:moveTo>
                    <a:pt x="0" y="1"/>
                  </a:moveTo>
                  <a:cubicBezTo>
                    <a:pt x="12" y="1"/>
                    <a:pt x="36" y="1"/>
                    <a:pt x="0"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11"/>
            <p:cNvSpPr/>
            <p:nvPr/>
          </p:nvSpPr>
          <p:spPr>
            <a:xfrm>
              <a:off x="1767175" y="2499250"/>
              <a:ext cx="25" cy="925"/>
            </a:xfrm>
            <a:custGeom>
              <a:rect b="b" l="l" r="r" t="t"/>
              <a:pathLst>
                <a:path extrusionOk="0" h="37" w="1">
                  <a:moveTo>
                    <a:pt x="0" y="0"/>
                  </a:moveTo>
                  <a:cubicBezTo>
                    <a:pt x="0" y="0"/>
                    <a:pt x="0" y="36"/>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11"/>
            <p:cNvSpPr/>
            <p:nvPr/>
          </p:nvSpPr>
          <p:spPr>
            <a:xfrm>
              <a:off x="1764800" y="2497200"/>
              <a:ext cx="325" cy="575"/>
            </a:xfrm>
            <a:custGeom>
              <a:rect b="b" l="l" r="r" t="t"/>
              <a:pathLst>
                <a:path extrusionOk="0" h="23" w="13">
                  <a:moveTo>
                    <a:pt x="2" y="0"/>
                  </a:moveTo>
                  <a:cubicBezTo>
                    <a:pt x="0" y="0"/>
                    <a:pt x="1" y="7"/>
                    <a:pt x="12" y="23"/>
                  </a:cubicBezTo>
                  <a:cubicBezTo>
                    <a:pt x="12" y="10"/>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11"/>
            <p:cNvSpPr/>
            <p:nvPr/>
          </p:nvSpPr>
          <p:spPr>
            <a:xfrm>
              <a:off x="1765100" y="2497625"/>
              <a:ext cx="300" cy="150"/>
            </a:xfrm>
            <a:custGeom>
              <a:rect b="b" l="l" r="r" t="t"/>
              <a:pathLst>
                <a:path extrusionOk="0" h="6" w="12">
                  <a:moveTo>
                    <a:pt x="12" y="1"/>
                  </a:moveTo>
                  <a:cubicBezTo>
                    <a:pt x="11" y="1"/>
                    <a:pt x="8" y="6"/>
                    <a:pt x="0" y="6"/>
                  </a:cubicBezTo>
                  <a:lnTo>
                    <a:pt x="12" y="6"/>
                  </a:lnTo>
                  <a:cubicBezTo>
                    <a:pt x="12" y="2"/>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11"/>
            <p:cNvSpPr/>
            <p:nvPr/>
          </p:nvSpPr>
          <p:spPr>
            <a:xfrm>
              <a:off x="1762025" y="2494950"/>
              <a:ext cx="400" cy="875"/>
            </a:xfrm>
            <a:custGeom>
              <a:rect b="b" l="l" r="r" t="t"/>
              <a:pathLst>
                <a:path extrusionOk="0" h="35" w="16">
                  <a:moveTo>
                    <a:pt x="15" y="1"/>
                  </a:moveTo>
                  <a:cubicBezTo>
                    <a:pt x="11" y="1"/>
                    <a:pt x="0" y="34"/>
                    <a:pt x="8" y="34"/>
                  </a:cubicBezTo>
                  <a:cubicBezTo>
                    <a:pt x="10" y="34"/>
                    <a:pt x="12" y="33"/>
                    <a:pt x="16" y="29"/>
                  </a:cubicBezTo>
                  <a:cubicBezTo>
                    <a:pt x="16" y="23"/>
                    <a:pt x="16" y="6"/>
                    <a:pt x="16" y="6"/>
                  </a:cubicBezTo>
                  <a:cubicBezTo>
                    <a:pt x="16" y="2"/>
                    <a:pt x="15"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11"/>
            <p:cNvSpPr/>
            <p:nvPr/>
          </p:nvSpPr>
          <p:spPr>
            <a:xfrm>
              <a:off x="1764500" y="2498700"/>
              <a:ext cx="475" cy="675"/>
            </a:xfrm>
            <a:custGeom>
              <a:rect b="b" l="l" r="r" t="t"/>
              <a:pathLst>
                <a:path extrusionOk="0" h="27" w="19">
                  <a:moveTo>
                    <a:pt x="16" y="0"/>
                  </a:moveTo>
                  <a:cubicBezTo>
                    <a:pt x="14" y="0"/>
                    <a:pt x="10" y="6"/>
                    <a:pt x="0" y="22"/>
                  </a:cubicBezTo>
                  <a:cubicBezTo>
                    <a:pt x="0" y="25"/>
                    <a:pt x="1" y="27"/>
                    <a:pt x="2" y="27"/>
                  </a:cubicBezTo>
                  <a:cubicBezTo>
                    <a:pt x="6" y="27"/>
                    <a:pt x="18"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11"/>
            <p:cNvSpPr/>
            <p:nvPr/>
          </p:nvSpPr>
          <p:spPr>
            <a:xfrm>
              <a:off x="1763000" y="2498650"/>
              <a:ext cx="1225" cy="625"/>
            </a:xfrm>
            <a:custGeom>
              <a:rect b="b" l="l" r="r" t="t"/>
              <a:pathLst>
                <a:path extrusionOk="0" h="25" w="49">
                  <a:moveTo>
                    <a:pt x="1" y="12"/>
                  </a:moveTo>
                  <a:cubicBezTo>
                    <a:pt x="48" y="24"/>
                    <a:pt x="1" y="12"/>
                    <a:pt x="1" y="12"/>
                  </a:cubicBezTo>
                  <a:cubicBezTo>
                    <a:pt x="1" y="12"/>
                    <a:pt x="1" y="1"/>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11"/>
            <p:cNvSpPr/>
            <p:nvPr/>
          </p:nvSpPr>
          <p:spPr>
            <a:xfrm>
              <a:off x="1763900" y="2499550"/>
              <a:ext cx="550" cy="150"/>
            </a:xfrm>
            <a:custGeom>
              <a:rect b="b" l="l" r="r" t="t"/>
              <a:pathLst>
                <a:path extrusionOk="0" h="6" w="22">
                  <a:moveTo>
                    <a:pt x="0" y="0"/>
                  </a:moveTo>
                  <a:cubicBezTo>
                    <a:pt x="12" y="4"/>
                    <a:pt x="18" y="6"/>
                    <a:pt x="19" y="6"/>
                  </a:cubicBezTo>
                  <a:cubicBezTo>
                    <a:pt x="22" y="6"/>
                    <a:pt x="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11"/>
            <p:cNvSpPr/>
            <p:nvPr/>
          </p:nvSpPr>
          <p:spPr>
            <a:xfrm>
              <a:off x="1758850" y="2498950"/>
              <a:ext cx="450" cy="250"/>
            </a:xfrm>
            <a:custGeom>
              <a:rect b="b" l="l" r="r" t="t"/>
              <a:pathLst>
                <a:path extrusionOk="0" h="10" w="18">
                  <a:moveTo>
                    <a:pt x="0" y="0"/>
                  </a:moveTo>
                  <a:cubicBezTo>
                    <a:pt x="0" y="6"/>
                    <a:pt x="9" y="9"/>
                    <a:pt x="13" y="9"/>
                  </a:cubicBezTo>
                  <a:cubicBezTo>
                    <a:pt x="18" y="9"/>
                    <a:pt x="18" y="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11"/>
            <p:cNvSpPr/>
            <p:nvPr/>
          </p:nvSpPr>
          <p:spPr>
            <a:xfrm>
              <a:off x="1760325" y="2500425"/>
              <a:ext cx="25" cy="925"/>
            </a:xfrm>
            <a:custGeom>
              <a:rect b="b" l="l" r="r" t="t"/>
              <a:pathLst>
                <a:path extrusionOk="0" h="37" w="1">
                  <a:moveTo>
                    <a:pt x="1" y="1"/>
                  </a:moveTo>
                  <a:cubicBezTo>
                    <a:pt x="1" y="37"/>
                    <a:pt x="1" y="37"/>
                    <a:pt x="1" y="1"/>
                  </a:cubicBezTo>
                  <a:cubicBezTo>
                    <a:pt x="1" y="1"/>
                    <a:pt x="1"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11"/>
            <p:cNvSpPr/>
            <p:nvPr/>
          </p:nvSpPr>
          <p:spPr>
            <a:xfrm>
              <a:off x="1758550" y="2501325"/>
              <a:ext cx="900" cy="625"/>
            </a:xfrm>
            <a:custGeom>
              <a:rect b="b" l="l" r="r" t="t"/>
              <a:pathLst>
                <a:path extrusionOk="0" h="25" w="36">
                  <a:moveTo>
                    <a:pt x="24" y="1"/>
                  </a:moveTo>
                  <a:cubicBezTo>
                    <a:pt x="24" y="1"/>
                    <a:pt x="0" y="25"/>
                    <a:pt x="24" y="25"/>
                  </a:cubicBezTo>
                  <a:cubicBezTo>
                    <a:pt x="24" y="13"/>
                    <a:pt x="36"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11"/>
            <p:cNvSpPr/>
            <p:nvPr/>
          </p:nvSpPr>
          <p:spPr>
            <a:xfrm>
              <a:off x="1753475" y="2498350"/>
              <a:ext cx="25" cy="1825"/>
            </a:xfrm>
            <a:custGeom>
              <a:rect b="b" l="l" r="r" t="t"/>
              <a:pathLst>
                <a:path extrusionOk="0" h="73" w="1">
                  <a:moveTo>
                    <a:pt x="1" y="1"/>
                  </a:moveTo>
                  <a:cubicBezTo>
                    <a:pt x="1" y="72"/>
                    <a:pt x="1" y="7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11"/>
            <p:cNvSpPr/>
            <p:nvPr/>
          </p:nvSpPr>
          <p:spPr>
            <a:xfrm>
              <a:off x="1748025" y="2502500"/>
              <a:ext cx="600" cy="1375"/>
            </a:xfrm>
            <a:custGeom>
              <a:rect b="b" l="l" r="r" t="t"/>
              <a:pathLst>
                <a:path extrusionOk="0" h="55" w="24">
                  <a:moveTo>
                    <a:pt x="6" y="1"/>
                  </a:moveTo>
                  <a:cubicBezTo>
                    <a:pt x="3" y="1"/>
                    <a:pt x="1" y="13"/>
                    <a:pt x="4" y="49"/>
                  </a:cubicBezTo>
                  <a:cubicBezTo>
                    <a:pt x="9" y="53"/>
                    <a:pt x="11" y="55"/>
                    <a:pt x="13" y="55"/>
                  </a:cubicBezTo>
                  <a:cubicBezTo>
                    <a:pt x="15" y="55"/>
                    <a:pt x="15" y="53"/>
                    <a:pt x="15" y="50"/>
                  </a:cubicBezTo>
                  <a:lnTo>
                    <a:pt x="15" y="50"/>
                  </a:lnTo>
                  <a:cubicBezTo>
                    <a:pt x="23" y="42"/>
                    <a:pt x="12"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11"/>
            <p:cNvSpPr/>
            <p:nvPr/>
          </p:nvSpPr>
          <p:spPr>
            <a:xfrm>
              <a:off x="1729675" y="2504300"/>
              <a:ext cx="425" cy="775"/>
            </a:xfrm>
            <a:custGeom>
              <a:rect b="b" l="l" r="r" t="t"/>
              <a:pathLst>
                <a:path extrusionOk="0" h="31" w="17">
                  <a:moveTo>
                    <a:pt x="0" y="1"/>
                  </a:moveTo>
                  <a:cubicBezTo>
                    <a:pt x="0" y="8"/>
                    <a:pt x="14" y="30"/>
                    <a:pt x="16" y="30"/>
                  </a:cubicBezTo>
                  <a:cubicBezTo>
                    <a:pt x="17" y="30"/>
                    <a:pt x="13" y="2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11"/>
            <p:cNvSpPr/>
            <p:nvPr/>
          </p:nvSpPr>
          <p:spPr>
            <a:xfrm>
              <a:off x="1725875" y="2503525"/>
              <a:ext cx="250" cy="800"/>
            </a:xfrm>
            <a:custGeom>
              <a:rect b="b" l="l" r="r" t="t"/>
              <a:pathLst>
                <a:path extrusionOk="0" h="32" w="10">
                  <a:moveTo>
                    <a:pt x="0" y="0"/>
                  </a:moveTo>
                  <a:cubicBezTo>
                    <a:pt x="0" y="0"/>
                    <a:pt x="3" y="13"/>
                    <a:pt x="9" y="32"/>
                  </a:cubicBezTo>
                  <a:cubicBezTo>
                    <a:pt x="4" y="10"/>
                    <a:pt x="1"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11"/>
            <p:cNvSpPr/>
            <p:nvPr/>
          </p:nvSpPr>
          <p:spPr>
            <a:xfrm>
              <a:off x="1722525" y="2504950"/>
              <a:ext cx="325" cy="575"/>
            </a:xfrm>
            <a:custGeom>
              <a:rect b="b" l="l" r="r" t="t"/>
              <a:pathLst>
                <a:path extrusionOk="0" h="23" w="13">
                  <a:moveTo>
                    <a:pt x="1" y="1"/>
                  </a:moveTo>
                  <a:cubicBezTo>
                    <a:pt x="0" y="1"/>
                    <a:pt x="0" y="6"/>
                    <a:pt x="0" y="22"/>
                  </a:cubicBezTo>
                  <a:cubicBezTo>
                    <a:pt x="0" y="22"/>
                    <a:pt x="12" y="11"/>
                    <a:pt x="12" y="10"/>
                  </a:cubicBezTo>
                  <a:lnTo>
                    <a:pt x="12" y="10"/>
                  </a:lnTo>
                  <a:cubicBezTo>
                    <a:pt x="11" y="12"/>
                    <a:pt x="10" y="12"/>
                    <a:pt x="9" y="12"/>
                  </a:cubicBezTo>
                  <a:cubicBezTo>
                    <a:pt x="4" y="12"/>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11"/>
            <p:cNvSpPr/>
            <p:nvPr/>
          </p:nvSpPr>
          <p:spPr>
            <a:xfrm>
              <a:off x="1750000" y="2558650"/>
              <a:ext cx="825" cy="150"/>
            </a:xfrm>
            <a:custGeom>
              <a:rect b="b" l="l" r="r" t="t"/>
              <a:pathLst>
                <a:path extrusionOk="0" h="6" w="33">
                  <a:moveTo>
                    <a:pt x="18" y="0"/>
                  </a:moveTo>
                  <a:cubicBezTo>
                    <a:pt x="9" y="0"/>
                    <a:pt x="1" y="6"/>
                    <a:pt x="9" y="6"/>
                  </a:cubicBezTo>
                  <a:lnTo>
                    <a:pt x="33" y="6"/>
                  </a:lnTo>
                  <a:cubicBezTo>
                    <a:pt x="29" y="2"/>
                    <a:pt x="23"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8" name="Google Shape;5778;p11"/>
            <p:cNvSpPr/>
            <p:nvPr/>
          </p:nvSpPr>
          <p:spPr>
            <a:xfrm>
              <a:off x="1747925" y="2556275"/>
              <a:ext cx="825" cy="150"/>
            </a:xfrm>
            <a:custGeom>
              <a:rect b="b" l="l" r="r" t="t"/>
              <a:pathLst>
                <a:path extrusionOk="0" h="6" w="33">
                  <a:moveTo>
                    <a:pt x="3" y="0"/>
                  </a:moveTo>
                  <a:cubicBezTo>
                    <a:pt x="0" y="0"/>
                    <a:pt x="24" y="5"/>
                    <a:pt x="32" y="5"/>
                  </a:cubicBezTo>
                  <a:cubicBezTo>
                    <a:pt x="12" y="1"/>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9" name="Google Shape;5779;p11"/>
            <p:cNvSpPr/>
            <p:nvPr/>
          </p:nvSpPr>
          <p:spPr>
            <a:xfrm>
              <a:off x="1747375" y="2554325"/>
              <a:ext cx="2200" cy="1200"/>
            </a:xfrm>
            <a:custGeom>
              <a:rect b="b" l="l" r="r" t="t"/>
              <a:pathLst>
                <a:path extrusionOk="0" h="48" w="88">
                  <a:moveTo>
                    <a:pt x="19" y="0"/>
                  </a:moveTo>
                  <a:lnTo>
                    <a:pt x="19" y="0"/>
                  </a:lnTo>
                  <a:cubicBezTo>
                    <a:pt x="19" y="0"/>
                    <a:pt x="19" y="0"/>
                    <a:pt x="19" y="0"/>
                  </a:cubicBezTo>
                  <a:lnTo>
                    <a:pt x="19" y="0"/>
                  </a:lnTo>
                  <a:cubicBezTo>
                    <a:pt x="19" y="0"/>
                    <a:pt x="19" y="0"/>
                    <a:pt x="19" y="0"/>
                  </a:cubicBezTo>
                  <a:close/>
                  <a:moveTo>
                    <a:pt x="19" y="0"/>
                  </a:moveTo>
                  <a:cubicBezTo>
                    <a:pt x="19" y="0"/>
                    <a:pt x="19" y="0"/>
                    <a:pt x="19" y="0"/>
                  </a:cubicBezTo>
                  <a:lnTo>
                    <a:pt x="19" y="0"/>
                  </a:lnTo>
                  <a:cubicBezTo>
                    <a:pt x="1" y="6"/>
                    <a:pt x="1" y="9"/>
                    <a:pt x="5" y="9"/>
                  </a:cubicBezTo>
                  <a:cubicBezTo>
                    <a:pt x="7" y="9"/>
                    <a:pt x="9" y="9"/>
                    <a:pt x="11" y="8"/>
                  </a:cubicBezTo>
                  <a:lnTo>
                    <a:pt x="11" y="8"/>
                  </a:lnTo>
                  <a:cubicBezTo>
                    <a:pt x="6" y="23"/>
                    <a:pt x="32" y="48"/>
                    <a:pt x="42" y="48"/>
                  </a:cubicBezTo>
                  <a:cubicBezTo>
                    <a:pt x="88" y="48"/>
                    <a:pt x="14" y="26"/>
                    <a:pt x="17" y="3"/>
                  </a:cubicBezTo>
                  <a:lnTo>
                    <a:pt x="17" y="3"/>
                  </a:lnTo>
                  <a:cubicBezTo>
                    <a:pt x="18" y="2"/>
                    <a:pt x="19" y="1"/>
                    <a:pt x="19" y="0"/>
                  </a:cubicBezTo>
                  <a:lnTo>
                    <a:pt x="19" y="0"/>
                  </a:lnTo>
                  <a:cubicBezTo>
                    <a:pt x="19" y="0"/>
                    <a:pt x="19"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11"/>
            <p:cNvSpPr/>
            <p:nvPr/>
          </p:nvSpPr>
          <p:spPr>
            <a:xfrm>
              <a:off x="1749475" y="2552175"/>
              <a:ext cx="325" cy="375"/>
            </a:xfrm>
            <a:custGeom>
              <a:rect b="b" l="l" r="r" t="t"/>
              <a:pathLst>
                <a:path extrusionOk="0" h="15" w="13">
                  <a:moveTo>
                    <a:pt x="5" y="1"/>
                  </a:moveTo>
                  <a:cubicBezTo>
                    <a:pt x="2" y="1"/>
                    <a:pt x="1" y="5"/>
                    <a:pt x="6" y="15"/>
                  </a:cubicBezTo>
                  <a:cubicBezTo>
                    <a:pt x="13" y="8"/>
                    <a:pt x="8"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1" name="Google Shape;5781;p11"/>
            <p:cNvSpPr/>
            <p:nvPr/>
          </p:nvSpPr>
          <p:spPr>
            <a:xfrm>
              <a:off x="1749900" y="2552450"/>
              <a:ext cx="200" cy="200"/>
            </a:xfrm>
            <a:custGeom>
              <a:rect b="b" l="l" r="r" t="t"/>
              <a:pathLst>
                <a:path extrusionOk="0" h="8" w="8">
                  <a:moveTo>
                    <a:pt x="6" y="0"/>
                  </a:moveTo>
                  <a:cubicBezTo>
                    <a:pt x="5" y="0"/>
                    <a:pt x="3" y="1"/>
                    <a:pt x="1" y="4"/>
                  </a:cubicBezTo>
                  <a:cubicBezTo>
                    <a:pt x="1" y="6"/>
                    <a:pt x="1" y="7"/>
                    <a:pt x="2" y="7"/>
                  </a:cubicBezTo>
                  <a:cubicBezTo>
                    <a:pt x="4" y="7"/>
                    <a:pt x="8"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2" name="Google Shape;5782;p11"/>
            <p:cNvSpPr/>
            <p:nvPr/>
          </p:nvSpPr>
          <p:spPr>
            <a:xfrm>
              <a:off x="1749025" y="2551075"/>
              <a:ext cx="800" cy="275"/>
            </a:xfrm>
            <a:custGeom>
              <a:rect b="b" l="l" r="r" t="t"/>
              <a:pathLst>
                <a:path extrusionOk="0" h="11" w="32">
                  <a:moveTo>
                    <a:pt x="21" y="0"/>
                  </a:moveTo>
                  <a:cubicBezTo>
                    <a:pt x="16" y="0"/>
                    <a:pt x="8" y="3"/>
                    <a:pt x="0" y="11"/>
                  </a:cubicBezTo>
                  <a:cubicBezTo>
                    <a:pt x="32" y="11"/>
                    <a:pt x="32"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11"/>
            <p:cNvSpPr/>
            <p:nvPr/>
          </p:nvSpPr>
          <p:spPr>
            <a:xfrm>
              <a:off x="1748425" y="2551325"/>
              <a:ext cx="325" cy="325"/>
            </a:xfrm>
            <a:custGeom>
              <a:rect b="b" l="l" r="r" t="t"/>
              <a:pathLst>
                <a:path extrusionOk="0" h="13" w="13">
                  <a:moveTo>
                    <a:pt x="0" y="1"/>
                  </a:moveTo>
                  <a:lnTo>
                    <a:pt x="0" y="13"/>
                  </a:ln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4" name="Google Shape;5784;p11"/>
            <p:cNvSpPr/>
            <p:nvPr/>
          </p:nvSpPr>
          <p:spPr>
            <a:xfrm>
              <a:off x="1748300" y="2551550"/>
              <a:ext cx="675" cy="250"/>
            </a:xfrm>
            <a:custGeom>
              <a:rect b="b" l="l" r="r" t="t"/>
              <a:pathLst>
                <a:path extrusionOk="0" h="10" w="27">
                  <a:moveTo>
                    <a:pt x="26" y="0"/>
                  </a:moveTo>
                  <a:cubicBezTo>
                    <a:pt x="24" y="0"/>
                    <a:pt x="0" y="7"/>
                    <a:pt x="2" y="7"/>
                  </a:cubicBezTo>
                  <a:cubicBezTo>
                    <a:pt x="3" y="7"/>
                    <a:pt x="4" y="7"/>
                    <a:pt x="7" y="6"/>
                  </a:cubicBezTo>
                  <a:lnTo>
                    <a:pt x="7" y="6"/>
                  </a:lnTo>
                  <a:cubicBezTo>
                    <a:pt x="4" y="8"/>
                    <a:pt x="3" y="9"/>
                    <a:pt x="4" y="9"/>
                  </a:cubicBezTo>
                  <a:cubicBezTo>
                    <a:pt x="5" y="9"/>
                    <a:pt x="9" y="8"/>
                    <a:pt x="17" y="4"/>
                  </a:cubicBezTo>
                  <a:cubicBezTo>
                    <a:pt x="25" y="1"/>
                    <a:pt x="27"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5" name="Google Shape;5785;p11"/>
            <p:cNvSpPr/>
            <p:nvPr/>
          </p:nvSpPr>
          <p:spPr>
            <a:xfrm>
              <a:off x="1748425" y="2551925"/>
              <a:ext cx="825" cy="750"/>
            </a:xfrm>
            <a:custGeom>
              <a:rect b="b" l="l" r="r" t="t"/>
              <a:pathLst>
                <a:path extrusionOk="0" h="30" w="33">
                  <a:moveTo>
                    <a:pt x="24" y="1"/>
                  </a:moveTo>
                  <a:lnTo>
                    <a:pt x="24" y="1"/>
                  </a:lnTo>
                  <a:cubicBezTo>
                    <a:pt x="12" y="13"/>
                    <a:pt x="12" y="25"/>
                    <a:pt x="0" y="25"/>
                  </a:cubicBezTo>
                  <a:cubicBezTo>
                    <a:pt x="4" y="28"/>
                    <a:pt x="8" y="29"/>
                    <a:pt x="12" y="29"/>
                  </a:cubicBezTo>
                  <a:cubicBezTo>
                    <a:pt x="22" y="29"/>
                    <a:pt x="33" y="18"/>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11"/>
            <p:cNvSpPr/>
            <p:nvPr/>
          </p:nvSpPr>
          <p:spPr>
            <a:xfrm>
              <a:off x="1746625" y="2554600"/>
              <a:ext cx="625" cy="325"/>
            </a:xfrm>
            <a:custGeom>
              <a:rect b="b" l="l" r="r" t="t"/>
              <a:pathLst>
                <a:path extrusionOk="0" h="13" w="25">
                  <a:moveTo>
                    <a:pt x="1" y="13"/>
                  </a:moveTo>
                  <a:cubicBezTo>
                    <a:pt x="25" y="1"/>
                    <a:pt x="25"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7" name="Google Shape;5787;p11"/>
            <p:cNvSpPr/>
            <p:nvPr/>
          </p:nvSpPr>
          <p:spPr>
            <a:xfrm>
              <a:off x="1747975" y="2549250"/>
              <a:ext cx="775" cy="375"/>
            </a:xfrm>
            <a:custGeom>
              <a:rect b="b" l="l" r="r" t="t"/>
              <a:pathLst>
                <a:path extrusionOk="0" h="15" w="31">
                  <a:moveTo>
                    <a:pt x="30" y="1"/>
                  </a:moveTo>
                  <a:lnTo>
                    <a:pt x="30" y="1"/>
                  </a:lnTo>
                  <a:cubicBezTo>
                    <a:pt x="10" y="7"/>
                    <a:pt x="1" y="14"/>
                    <a:pt x="4" y="14"/>
                  </a:cubicBezTo>
                  <a:cubicBezTo>
                    <a:pt x="6" y="14"/>
                    <a:pt x="15" y="1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8" name="Google Shape;5788;p11"/>
            <p:cNvSpPr/>
            <p:nvPr/>
          </p:nvSpPr>
          <p:spPr>
            <a:xfrm>
              <a:off x="1747525" y="2549550"/>
              <a:ext cx="325" cy="325"/>
            </a:xfrm>
            <a:custGeom>
              <a:rect b="b" l="l" r="r" t="t"/>
              <a:pathLst>
                <a:path extrusionOk="0" h="13" w="13">
                  <a:moveTo>
                    <a:pt x="1" y="1"/>
                  </a:moveTo>
                  <a:cubicBezTo>
                    <a:pt x="1" y="12"/>
                    <a:pt x="13" y="12"/>
                    <a:pt x="13" y="12"/>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11"/>
            <p:cNvSpPr/>
            <p:nvPr/>
          </p:nvSpPr>
          <p:spPr>
            <a:xfrm>
              <a:off x="1746925" y="2551925"/>
              <a:ext cx="1225" cy="325"/>
            </a:xfrm>
            <a:custGeom>
              <a:rect b="b" l="l" r="r" t="t"/>
              <a:pathLst>
                <a:path extrusionOk="0" h="13" w="49">
                  <a:moveTo>
                    <a:pt x="48" y="13"/>
                  </a:moveTo>
                  <a:cubicBezTo>
                    <a:pt x="1" y="1"/>
                    <a:pt x="1" y="1"/>
                    <a:pt x="48"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0" name="Google Shape;5790;p11"/>
            <p:cNvSpPr/>
            <p:nvPr/>
          </p:nvSpPr>
          <p:spPr>
            <a:xfrm>
              <a:off x="1747500" y="2547600"/>
              <a:ext cx="1025" cy="350"/>
            </a:xfrm>
            <a:custGeom>
              <a:rect b="b" l="l" r="r" t="t"/>
              <a:pathLst>
                <a:path extrusionOk="0" h="14" w="41">
                  <a:moveTo>
                    <a:pt x="37" y="0"/>
                  </a:moveTo>
                  <a:cubicBezTo>
                    <a:pt x="35" y="0"/>
                    <a:pt x="29" y="2"/>
                    <a:pt x="14" y="7"/>
                  </a:cubicBezTo>
                  <a:cubicBezTo>
                    <a:pt x="3" y="12"/>
                    <a:pt x="1" y="14"/>
                    <a:pt x="2" y="14"/>
                  </a:cubicBezTo>
                  <a:cubicBezTo>
                    <a:pt x="6" y="14"/>
                    <a:pt x="41"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1" name="Google Shape;5791;p11"/>
            <p:cNvSpPr/>
            <p:nvPr/>
          </p:nvSpPr>
          <p:spPr>
            <a:xfrm>
              <a:off x="1746925" y="2546200"/>
              <a:ext cx="950" cy="225"/>
            </a:xfrm>
            <a:custGeom>
              <a:rect b="b" l="l" r="r" t="t"/>
              <a:pathLst>
                <a:path extrusionOk="0" h="9" w="38">
                  <a:moveTo>
                    <a:pt x="26" y="0"/>
                  </a:moveTo>
                  <a:cubicBezTo>
                    <a:pt x="21" y="0"/>
                    <a:pt x="13" y="1"/>
                    <a:pt x="1" y="4"/>
                  </a:cubicBezTo>
                  <a:cubicBezTo>
                    <a:pt x="5" y="8"/>
                    <a:pt x="7" y="9"/>
                    <a:pt x="9" y="9"/>
                  </a:cubicBezTo>
                  <a:cubicBezTo>
                    <a:pt x="10" y="9"/>
                    <a:pt x="10" y="8"/>
                    <a:pt x="9" y="7"/>
                  </a:cubicBezTo>
                  <a:lnTo>
                    <a:pt x="9" y="7"/>
                  </a:lnTo>
                  <a:cubicBezTo>
                    <a:pt x="10" y="7"/>
                    <a:pt x="11" y="7"/>
                    <a:pt x="12" y="7"/>
                  </a:cubicBezTo>
                  <a:cubicBezTo>
                    <a:pt x="24" y="7"/>
                    <a:pt x="37"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11"/>
            <p:cNvSpPr/>
            <p:nvPr/>
          </p:nvSpPr>
          <p:spPr>
            <a:xfrm>
              <a:off x="1747225" y="2548475"/>
              <a:ext cx="450" cy="500"/>
            </a:xfrm>
            <a:custGeom>
              <a:rect b="b" l="l" r="r" t="t"/>
              <a:pathLst>
                <a:path extrusionOk="0" h="20" w="18">
                  <a:moveTo>
                    <a:pt x="16" y="1"/>
                  </a:moveTo>
                  <a:cubicBezTo>
                    <a:pt x="14" y="1"/>
                    <a:pt x="1" y="12"/>
                    <a:pt x="1" y="20"/>
                  </a:cubicBezTo>
                  <a:cubicBezTo>
                    <a:pt x="15" y="6"/>
                    <a:pt x="18"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3" name="Google Shape;5793;p11"/>
            <p:cNvSpPr/>
            <p:nvPr/>
          </p:nvSpPr>
          <p:spPr>
            <a:xfrm>
              <a:off x="1746825" y="2548700"/>
              <a:ext cx="425" cy="275"/>
            </a:xfrm>
            <a:custGeom>
              <a:rect b="b" l="l" r="r" t="t"/>
              <a:pathLst>
                <a:path extrusionOk="0" h="11" w="17">
                  <a:moveTo>
                    <a:pt x="3" y="0"/>
                  </a:moveTo>
                  <a:cubicBezTo>
                    <a:pt x="1" y="0"/>
                    <a:pt x="9" y="11"/>
                    <a:pt x="17" y="11"/>
                  </a:cubicBezTo>
                  <a:cubicBezTo>
                    <a:pt x="9" y="3"/>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4" name="Google Shape;5794;p11"/>
            <p:cNvSpPr/>
            <p:nvPr/>
          </p:nvSpPr>
          <p:spPr>
            <a:xfrm>
              <a:off x="1746050" y="2550750"/>
              <a:ext cx="1200" cy="600"/>
            </a:xfrm>
            <a:custGeom>
              <a:rect b="b" l="l" r="r" t="t"/>
              <a:pathLst>
                <a:path extrusionOk="0" h="24" w="48">
                  <a:moveTo>
                    <a:pt x="48" y="0"/>
                  </a:moveTo>
                  <a:cubicBezTo>
                    <a:pt x="36" y="0"/>
                    <a:pt x="12" y="0"/>
                    <a:pt x="0" y="24"/>
                  </a:cubicBezTo>
                  <a:cubicBezTo>
                    <a:pt x="24" y="24"/>
                    <a:pt x="24"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5" name="Google Shape;5795;p11"/>
            <p:cNvSpPr/>
            <p:nvPr/>
          </p:nvSpPr>
          <p:spPr>
            <a:xfrm>
              <a:off x="1746625" y="2549800"/>
              <a:ext cx="525" cy="375"/>
            </a:xfrm>
            <a:custGeom>
              <a:rect b="b" l="l" r="r" t="t"/>
              <a:pathLst>
                <a:path extrusionOk="0" h="15" w="21">
                  <a:moveTo>
                    <a:pt x="20" y="1"/>
                  </a:moveTo>
                  <a:cubicBezTo>
                    <a:pt x="19" y="1"/>
                    <a:pt x="8" y="7"/>
                    <a:pt x="1" y="14"/>
                  </a:cubicBezTo>
                  <a:cubicBezTo>
                    <a:pt x="16" y="4"/>
                    <a:pt x="20"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11"/>
            <p:cNvSpPr/>
            <p:nvPr/>
          </p:nvSpPr>
          <p:spPr>
            <a:xfrm>
              <a:off x="1746325" y="2549550"/>
              <a:ext cx="325" cy="25"/>
            </a:xfrm>
            <a:custGeom>
              <a:rect b="b" l="l" r="r" t="t"/>
              <a:pathLst>
                <a:path extrusionOk="0" h="1" w="13">
                  <a:moveTo>
                    <a:pt x="1" y="1"/>
                  </a:move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11"/>
            <p:cNvSpPr/>
            <p:nvPr/>
          </p:nvSpPr>
          <p:spPr>
            <a:xfrm>
              <a:off x="1745600" y="2547475"/>
              <a:ext cx="750" cy="250"/>
            </a:xfrm>
            <a:custGeom>
              <a:rect b="b" l="l" r="r" t="t"/>
              <a:pathLst>
                <a:path extrusionOk="0" h="10" w="30">
                  <a:moveTo>
                    <a:pt x="30" y="0"/>
                  </a:moveTo>
                  <a:lnTo>
                    <a:pt x="30" y="0"/>
                  </a:lnTo>
                  <a:cubicBezTo>
                    <a:pt x="0" y="6"/>
                    <a:pt x="0" y="9"/>
                    <a:pt x="8" y="9"/>
                  </a:cubicBezTo>
                  <a:cubicBezTo>
                    <a:pt x="15" y="9"/>
                    <a:pt x="30" y="6"/>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8" name="Google Shape;5798;p11"/>
            <p:cNvSpPr/>
            <p:nvPr/>
          </p:nvSpPr>
          <p:spPr>
            <a:xfrm>
              <a:off x="1744250" y="2545975"/>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9" name="Google Shape;5799;p11"/>
            <p:cNvSpPr/>
            <p:nvPr/>
          </p:nvSpPr>
          <p:spPr>
            <a:xfrm>
              <a:off x="1745675" y="2547925"/>
              <a:ext cx="675" cy="150"/>
            </a:xfrm>
            <a:custGeom>
              <a:rect b="b" l="l" r="r" t="t"/>
              <a:pathLst>
                <a:path extrusionOk="0" h="6" w="27">
                  <a:moveTo>
                    <a:pt x="3" y="1"/>
                  </a:moveTo>
                  <a:cubicBezTo>
                    <a:pt x="1" y="1"/>
                    <a:pt x="19" y="6"/>
                    <a:pt x="27" y="6"/>
                  </a:cubicBezTo>
                  <a:cubicBezTo>
                    <a:pt x="11" y="2"/>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11"/>
            <p:cNvSpPr/>
            <p:nvPr/>
          </p:nvSpPr>
          <p:spPr>
            <a:xfrm>
              <a:off x="1745750" y="2546275"/>
              <a:ext cx="25" cy="625"/>
            </a:xfrm>
            <a:custGeom>
              <a:rect b="b" l="l" r="r" t="t"/>
              <a:pathLst>
                <a:path extrusionOk="0" h="25" w="1">
                  <a:moveTo>
                    <a:pt x="0" y="1"/>
                  </a:moveTo>
                  <a:cubicBezTo>
                    <a:pt x="0" y="12"/>
                    <a:pt x="0" y="12"/>
                    <a:pt x="0" y="24"/>
                  </a:cubicBezTo>
                  <a:cubicBezTo>
                    <a:pt x="0" y="12"/>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11"/>
            <p:cNvSpPr/>
            <p:nvPr/>
          </p:nvSpPr>
          <p:spPr>
            <a:xfrm>
              <a:off x="1746625" y="2548050"/>
              <a:ext cx="25" cy="25"/>
            </a:xfrm>
            <a:custGeom>
              <a:rect b="b" l="l" r="r" t="t"/>
              <a:pathLst>
                <a:path extrusionOk="0" h="1" w="1">
                  <a:moveTo>
                    <a:pt x="1" y="1"/>
                  </a:moveTo>
                  <a:lnTo>
                    <a:pt x="1" y="1"/>
                  </a:ln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2" name="Google Shape;5802;p11"/>
            <p:cNvSpPr/>
            <p:nvPr/>
          </p:nvSpPr>
          <p:spPr>
            <a:xfrm>
              <a:off x="1746050" y="2548050"/>
              <a:ext cx="600" cy="175"/>
            </a:xfrm>
            <a:custGeom>
              <a:rect b="b" l="l" r="r" t="t"/>
              <a:pathLst>
                <a:path extrusionOk="0" h="7" w="24">
                  <a:moveTo>
                    <a:pt x="24" y="1"/>
                  </a:moveTo>
                  <a:cubicBezTo>
                    <a:pt x="0" y="1"/>
                    <a:pt x="3" y="6"/>
                    <a:pt x="11" y="6"/>
                  </a:cubicBezTo>
                  <a:cubicBezTo>
                    <a:pt x="15" y="6"/>
                    <a:pt x="20" y="5"/>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3" name="Google Shape;5803;p11"/>
            <p:cNvSpPr/>
            <p:nvPr/>
          </p:nvSpPr>
          <p:spPr>
            <a:xfrm>
              <a:off x="1741275" y="2545975"/>
              <a:ext cx="3000" cy="3000"/>
            </a:xfrm>
            <a:custGeom>
              <a:rect b="b" l="l" r="r" t="t"/>
              <a:pathLst>
                <a:path extrusionOk="0" h="120" w="120">
                  <a:moveTo>
                    <a:pt x="58" y="71"/>
                  </a:moveTo>
                  <a:cubicBezTo>
                    <a:pt x="58" y="72"/>
                    <a:pt x="59" y="72"/>
                    <a:pt x="60" y="72"/>
                  </a:cubicBezTo>
                  <a:cubicBezTo>
                    <a:pt x="58" y="72"/>
                    <a:pt x="58" y="72"/>
                    <a:pt x="58" y="71"/>
                  </a:cubicBezTo>
                  <a:close/>
                  <a:moveTo>
                    <a:pt x="120" y="1"/>
                  </a:moveTo>
                  <a:cubicBezTo>
                    <a:pt x="110" y="1"/>
                    <a:pt x="83" y="50"/>
                    <a:pt x="68" y="67"/>
                  </a:cubicBezTo>
                  <a:lnTo>
                    <a:pt x="68" y="67"/>
                  </a:lnTo>
                  <a:cubicBezTo>
                    <a:pt x="68" y="67"/>
                    <a:pt x="68" y="67"/>
                    <a:pt x="68" y="67"/>
                  </a:cubicBezTo>
                  <a:cubicBezTo>
                    <a:pt x="69" y="67"/>
                    <a:pt x="69" y="68"/>
                    <a:pt x="65" y="69"/>
                  </a:cubicBezTo>
                  <a:lnTo>
                    <a:pt x="65" y="69"/>
                  </a:lnTo>
                  <a:cubicBezTo>
                    <a:pt x="63" y="71"/>
                    <a:pt x="61" y="72"/>
                    <a:pt x="60" y="72"/>
                  </a:cubicBezTo>
                  <a:cubicBezTo>
                    <a:pt x="62" y="71"/>
                    <a:pt x="64" y="70"/>
                    <a:pt x="65" y="69"/>
                  </a:cubicBezTo>
                  <a:lnTo>
                    <a:pt x="65" y="69"/>
                  </a:lnTo>
                  <a:cubicBezTo>
                    <a:pt x="66" y="69"/>
                    <a:pt x="67" y="68"/>
                    <a:pt x="68" y="67"/>
                  </a:cubicBezTo>
                  <a:lnTo>
                    <a:pt x="68" y="67"/>
                  </a:lnTo>
                  <a:cubicBezTo>
                    <a:pt x="65" y="67"/>
                    <a:pt x="57" y="70"/>
                    <a:pt x="58" y="71"/>
                  </a:cubicBezTo>
                  <a:lnTo>
                    <a:pt x="58" y="71"/>
                  </a:lnTo>
                  <a:cubicBezTo>
                    <a:pt x="52" y="69"/>
                    <a:pt x="45" y="57"/>
                    <a:pt x="35" y="57"/>
                  </a:cubicBezTo>
                  <a:cubicBezTo>
                    <a:pt x="27" y="57"/>
                    <a:pt x="16" y="65"/>
                    <a:pt x="1" y="96"/>
                  </a:cubicBezTo>
                  <a:cubicBezTo>
                    <a:pt x="18" y="96"/>
                    <a:pt x="23" y="96"/>
                    <a:pt x="14" y="106"/>
                  </a:cubicBezTo>
                  <a:lnTo>
                    <a:pt x="14" y="106"/>
                  </a:lnTo>
                  <a:cubicBezTo>
                    <a:pt x="42" y="85"/>
                    <a:pt x="89" y="81"/>
                    <a:pt x="120" y="1"/>
                  </a:cubicBezTo>
                  <a:close/>
                  <a:moveTo>
                    <a:pt x="14" y="106"/>
                  </a:moveTo>
                  <a:cubicBezTo>
                    <a:pt x="9" y="110"/>
                    <a:pt x="4" y="114"/>
                    <a:pt x="1" y="120"/>
                  </a:cubicBezTo>
                  <a:cubicBezTo>
                    <a:pt x="6" y="114"/>
                    <a:pt x="11" y="109"/>
                    <a:pt x="14" y="10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4" name="Google Shape;5804;p11"/>
            <p:cNvSpPr/>
            <p:nvPr/>
          </p:nvSpPr>
          <p:spPr>
            <a:xfrm>
              <a:off x="1744550" y="2545375"/>
              <a:ext cx="25" cy="1225"/>
            </a:xfrm>
            <a:custGeom>
              <a:rect b="b" l="l" r="r" t="t"/>
              <a:pathLst>
                <a:path extrusionOk="0" h="49" w="1">
                  <a:moveTo>
                    <a:pt x="1" y="48"/>
                  </a:moveTo>
                  <a:cubicBezTo>
                    <a:pt x="1" y="1"/>
                    <a:pt x="1" y="1"/>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5" name="Google Shape;5805;p11"/>
            <p:cNvSpPr/>
            <p:nvPr/>
          </p:nvSpPr>
          <p:spPr>
            <a:xfrm>
              <a:off x="1743950" y="2546650"/>
              <a:ext cx="2500" cy="1500"/>
            </a:xfrm>
            <a:custGeom>
              <a:rect b="b" l="l" r="r" t="t"/>
              <a:pathLst>
                <a:path extrusionOk="0" h="60" w="100">
                  <a:moveTo>
                    <a:pt x="45" y="0"/>
                  </a:moveTo>
                  <a:cubicBezTo>
                    <a:pt x="36" y="0"/>
                    <a:pt x="23" y="13"/>
                    <a:pt x="1" y="57"/>
                  </a:cubicBezTo>
                  <a:cubicBezTo>
                    <a:pt x="3" y="59"/>
                    <a:pt x="4" y="59"/>
                    <a:pt x="5" y="59"/>
                  </a:cubicBezTo>
                  <a:cubicBezTo>
                    <a:pt x="8" y="59"/>
                    <a:pt x="10" y="56"/>
                    <a:pt x="10" y="53"/>
                  </a:cubicBezTo>
                  <a:lnTo>
                    <a:pt x="10" y="53"/>
                  </a:lnTo>
                  <a:cubicBezTo>
                    <a:pt x="34" y="41"/>
                    <a:pt x="99" y="9"/>
                    <a:pt x="60" y="9"/>
                  </a:cubicBezTo>
                  <a:cubicBezTo>
                    <a:pt x="56" y="5"/>
                    <a:pt x="51" y="0"/>
                    <a:pt x="4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6" name="Google Shape;5806;p11"/>
            <p:cNvSpPr/>
            <p:nvPr/>
          </p:nvSpPr>
          <p:spPr>
            <a:xfrm>
              <a:off x="1744850" y="2550200"/>
              <a:ext cx="1375" cy="1700"/>
            </a:xfrm>
            <a:custGeom>
              <a:rect b="b" l="l" r="r" t="t"/>
              <a:pathLst>
                <a:path extrusionOk="0" h="68" w="55">
                  <a:moveTo>
                    <a:pt x="47" y="1"/>
                  </a:moveTo>
                  <a:cubicBezTo>
                    <a:pt x="43" y="1"/>
                    <a:pt x="30" y="12"/>
                    <a:pt x="0" y="46"/>
                  </a:cubicBezTo>
                  <a:cubicBezTo>
                    <a:pt x="8" y="46"/>
                    <a:pt x="11" y="67"/>
                    <a:pt x="15" y="67"/>
                  </a:cubicBezTo>
                  <a:cubicBezTo>
                    <a:pt x="18" y="67"/>
                    <a:pt x="20" y="62"/>
                    <a:pt x="24" y="46"/>
                  </a:cubicBezTo>
                  <a:cubicBezTo>
                    <a:pt x="32" y="38"/>
                    <a:pt x="54" y="1"/>
                    <a:pt x="4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11"/>
            <p:cNvSpPr/>
            <p:nvPr/>
          </p:nvSpPr>
          <p:spPr>
            <a:xfrm>
              <a:off x="1746050" y="2550150"/>
              <a:ext cx="25" cy="325"/>
            </a:xfrm>
            <a:custGeom>
              <a:rect b="b" l="l" r="r" t="t"/>
              <a:pathLst>
                <a:path extrusionOk="0" h="13" w="1">
                  <a:moveTo>
                    <a:pt x="0" y="12"/>
                  </a:moveTo>
                  <a:cubicBezTo>
                    <a:pt x="0" y="0"/>
                    <a:pt x="0" y="0"/>
                    <a:pt x="0" y="0"/>
                  </a:cubicBez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11"/>
            <p:cNvSpPr/>
            <p:nvPr/>
          </p:nvSpPr>
          <p:spPr>
            <a:xfrm>
              <a:off x="1744550" y="2549250"/>
              <a:ext cx="175" cy="375"/>
            </a:xfrm>
            <a:custGeom>
              <a:rect b="b" l="l" r="r" t="t"/>
              <a:pathLst>
                <a:path extrusionOk="0" h="15" w="7">
                  <a:moveTo>
                    <a:pt x="1" y="1"/>
                  </a:moveTo>
                  <a:cubicBezTo>
                    <a:pt x="1" y="7"/>
                    <a:pt x="5" y="14"/>
                    <a:pt x="6" y="14"/>
                  </a:cubicBezTo>
                  <a:cubicBezTo>
                    <a:pt x="6" y="14"/>
                    <a:pt x="6" y="1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11"/>
            <p:cNvSpPr/>
            <p:nvPr/>
          </p:nvSpPr>
          <p:spPr>
            <a:xfrm>
              <a:off x="1743950" y="2545075"/>
              <a:ext cx="925" cy="625"/>
            </a:xfrm>
            <a:custGeom>
              <a:rect b="b" l="l" r="r" t="t"/>
              <a:pathLst>
                <a:path extrusionOk="0" h="25" w="37">
                  <a:moveTo>
                    <a:pt x="36" y="1"/>
                  </a:moveTo>
                  <a:cubicBezTo>
                    <a:pt x="1" y="25"/>
                    <a:pt x="1" y="25"/>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11"/>
            <p:cNvSpPr/>
            <p:nvPr/>
          </p:nvSpPr>
          <p:spPr>
            <a:xfrm>
              <a:off x="1743650" y="2544475"/>
              <a:ext cx="400" cy="625"/>
            </a:xfrm>
            <a:custGeom>
              <a:rect b="b" l="l" r="r" t="t"/>
              <a:pathLst>
                <a:path extrusionOk="0" h="25" w="16">
                  <a:moveTo>
                    <a:pt x="14" y="1"/>
                  </a:moveTo>
                  <a:cubicBezTo>
                    <a:pt x="14" y="1"/>
                    <a:pt x="10" y="7"/>
                    <a:pt x="1" y="25"/>
                  </a:cubicBezTo>
                  <a:cubicBezTo>
                    <a:pt x="8" y="18"/>
                    <a:pt x="16"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11"/>
            <p:cNvSpPr/>
            <p:nvPr/>
          </p:nvSpPr>
          <p:spPr>
            <a:xfrm>
              <a:off x="1724575" y="2543800"/>
              <a:ext cx="950" cy="425"/>
            </a:xfrm>
            <a:custGeom>
              <a:rect b="b" l="l" r="r" t="t"/>
              <a:pathLst>
                <a:path extrusionOk="0" h="17" w="38">
                  <a:moveTo>
                    <a:pt x="6" y="0"/>
                  </a:moveTo>
                  <a:cubicBezTo>
                    <a:pt x="0" y="0"/>
                    <a:pt x="22" y="16"/>
                    <a:pt x="38" y="16"/>
                  </a:cubicBezTo>
                  <a:cubicBezTo>
                    <a:pt x="18" y="4"/>
                    <a:pt x="8"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11"/>
            <p:cNvSpPr/>
            <p:nvPr/>
          </p:nvSpPr>
          <p:spPr>
            <a:xfrm>
              <a:off x="1721575" y="2555925"/>
              <a:ext cx="450" cy="525"/>
            </a:xfrm>
            <a:custGeom>
              <a:rect b="b" l="l" r="r" t="t"/>
              <a:pathLst>
                <a:path extrusionOk="0" h="21" w="18">
                  <a:moveTo>
                    <a:pt x="1" y="1"/>
                  </a:moveTo>
                  <a:lnTo>
                    <a:pt x="1" y="1"/>
                  </a:lnTo>
                  <a:cubicBezTo>
                    <a:pt x="1" y="1"/>
                    <a:pt x="4" y="5"/>
                    <a:pt x="15" y="19"/>
                  </a:cubicBezTo>
                  <a:cubicBezTo>
                    <a:pt x="16" y="20"/>
                    <a:pt x="16" y="21"/>
                    <a:pt x="17" y="21"/>
                  </a:cubicBezTo>
                  <a:cubicBezTo>
                    <a:pt x="18" y="21"/>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11"/>
            <p:cNvSpPr/>
            <p:nvPr/>
          </p:nvSpPr>
          <p:spPr>
            <a:xfrm>
              <a:off x="1729375" y="2565625"/>
              <a:ext cx="325" cy="625"/>
            </a:xfrm>
            <a:custGeom>
              <a:rect b="b" l="l" r="r" t="t"/>
              <a:pathLst>
                <a:path extrusionOk="0" h="25" w="13">
                  <a:moveTo>
                    <a:pt x="12" y="0"/>
                  </a:moveTo>
                  <a:lnTo>
                    <a:pt x="12" y="0"/>
                  </a:lnTo>
                  <a:cubicBezTo>
                    <a:pt x="12" y="0"/>
                    <a:pt x="0" y="12"/>
                    <a:pt x="0" y="24"/>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11"/>
            <p:cNvSpPr/>
            <p:nvPr/>
          </p:nvSpPr>
          <p:spPr>
            <a:xfrm>
              <a:off x="1735625" y="2541525"/>
              <a:ext cx="625" cy="850"/>
            </a:xfrm>
            <a:custGeom>
              <a:rect b="b" l="l" r="r" t="t"/>
              <a:pathLst>
                <a:path extrusionOk="0" h="34" w="25">
                  <a:moveTo>
                    <a:pt x="0" y="0"/>
                  </a:moveTo>
                  <a:cubicBezTo>
                    <a:pt x="9" y="17"/>
                    <a:pt x="17" y="34"/>
                    <a:pt x="21" y="34"/>
                  </a:cubicBezTo>
                  <a:cubicBezTo>
                    <a:pt x="23" y="34"/>
                    <a:pt x="24" y="31"/>
                    <a:pt x="24" y="24"/>
                  </a:cubicBezTo>
                  <a:cubicBezTo>
                    <a:pt x="24"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11"/>
            <p:cNvSpPr/>
            <p:nvPr/>
          </p:nvSpPr>
          <p:spPr>
            <a:xfrm>
              <a:off x="1735025" y="2541175"/>
              <a:ext cx="700" cy="700"/>
            </a:xfrm>
            <a:custGeom>
              <a:rect b="b" l="l" r="r" t="t"/>
              <a:pathLst>
                <a:path extrusionOk="0" h="28" w="28">
                  <a:moveTo>
                    <a:pt x="14" y="0"/>
                  </a:moveTo>
                  <a:cubicBezTo>
                    <a:pt x="10" y="0"/>
                    <a:pt x="6" y="4"/>
                    <a:pt x="1" y="14"/>
                  </a:cubicBezTo>
                  <a:cubicBezTo>
                    <a:pt x="8" y="24"/>
                    <a:pt x="14" y="28"/>
                    <a:pt x="17" y="28"/>
                  </a:cubicBezTo>
                  <a:cubicBezTo>
                    <a:pt x="27" y="28"/>
                    <a:pt x="24"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6" name="Google Shape;5816;p11"/>
            <p:cNvSpPr/>
            <p:nvPr/>
          </p:nvSpPr>
          <p:spPr>
            <a:xfrm>
              <a:off x="1741275" y="2543175"/>
              <a:ext cx="300" cy="150"/>
            </a:xfrm>
            <a:custGeom>
              <a:rect b="b" l="l" r="r" t="t"/>
              <a:pathLst>
                <a:path extrusionOk="0" h="6" w="12">
                  <a:moveTo>
                    <a:pt x="9" y="0"/>
                  </a:moveTo>
                  <a:cubicBezTo>
                    <a:pt x="7" y="0"/>
                    <a:pt x="5" y="2"/>
                    <a:pt x="1" y="5"/>
                  </a:cubicBezTo>
                  <a:cubicBezTo>
                    <a:pt x="9" y="5"/>
                    <a:pt x="11"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7" name="Google Shape;5817;p11"/>
            <p:cNvSpPr/>
            <p:nvPr/>
          </p:nvSpPr>
          <p:spPr>
            <a:xfrm>
              <a:off x="1740825" y="2542950"/>
              <a:ext cx="175" cy="375"/>
            </a:xfrm>
            <a:custGeom>
              <a:rect b="b" l="l" r="r" t="t"/>
              <a:pathLst>
                <a:path extrusionOk="0" h="15" w="7">
                  <a:moveTo>
                    <a:pt x="2" y="1"/>
                  </a:moveTo>
                  <a:cubicBezTo>
                    <a:pt x="1" y="1"/>
                    <a:pt x="2" y="4"/>
                    <a:pt x="7" y="14"/>
                  </a:cubicBezTo>
                  <a:cubicBezTo>
                    <a:pt x="7" y="8"/>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8" name="Google Shape;5818;p11"/>
            <p:cNvSpPr/>
            <p:nvPr/>
          </p:nvSpPr>
          <p:spPr>
            <a:xfrm>
              <a:off x="1735325" y="2569800"/>
              <a:ext cx="25" cy="325"/>
            </a:xfrm>
            <a:custGeom>
              <a:rect b="b" l="l" r="r" t="t"/>
              <a:pathLst>
                <a:path extrusionOk="0" h="13" w="1">
                  <a:moveTo>
                    <a:pt x="0" y="0"/>
                  </a:moveTo>
                  <a:lnTo>
                    <a:pt x="0" y="12"/>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9" name="Google Shape;5819;p11"/>
            <p:cNvSpPr/>
            <p:nvPr/>
          </p:nvSpPr>
          <p:spPr>
            <a:xfrm>
              <a:off x="1727000" y="2551925"/>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11"/>
            <p:cNvSpPr/>
            <p:nvPr/>
          </p:nvSpPr>
          <p:spPr>
            <a:xfrm>
              <a:off x="1725500" y="2550750"/>
              <a:ext cx="1800" cy="1800"/>
            </a:xfrm>
            <a:custGeom>
              <a:rect b="b" l="l" r="r" t="t"/>
              <a:pathLst>
                <a:path extrusionOk="0" h="72" w="72">
                  <a:moveTo>
                    <a:pt x="1" y="0"/>
                  </a:moveTo>
                  <a:lnTo>
                    <a:pt x="1" y="0"/>
                  </a:lnTo>
                  <a:cubicBezTo>
                    <a:pt x="24" y="24"/>
                    <a:pt x="48" y="48"/>
                    <a:pt x="72" y="72"/>
                  </a:cubicBezTo>
                  <a:cubicBezTo>
                    <a:pt x="48" y="48"/>
                    <a:pt x="48"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11"/>
            <p:cNvSpPr/>
            <p:nvPr/>
          </p:nvSpPr>
          <p:spPr>
            <a:xfrm>
              <a:off x="1717750" y="2540525"/>
              <a:ext cx="32175" cy="34975"/>
            </a:xfrm>
            <a:custGeom>
              <a:rect b="b" l="l" r="r" t="t"/>
              <a:pathLst>
                <a:path extrusionOk="0" h="1399" w="1287">
                  <a:moveTo>
                    <a:pt x="299" y="159"/>
                  </a:moveTo>
                  <a:cubicBezTo>
                    <a:pt x="293" y="159"/>
                    <a:pt x="293" y="160"/>
                    <a:pt x="297" y="162"/>
                  </a:cubicBezTo>
                  <a:lnTo>
                    <a:pt x="297" y="162"/>
                  </a:lnTo>
                  <a:cubicBezTo>
                    <a:pt x="297" y="161"/>
                    <a:pt x="298" y="160"/>
                    <a:pt x="299" y="159"/>
                  </a:cubicBezTo>
                  <a:close/>
                  <a:moveTo>
                    <a:pt x="943" y="205"/>
                  </a:moveTo>
                  <a:lnTo>
                    <a:pt x="943" y="205"/>
                  </a:lnTo>
                  <a:cubicBezTo>
                    <a:pt x="931" y="207"/>
                    <a:pt x="921" y="207"/>
                    <a:pt x="918" y="207"/>
                  </a:cubicBezTo>
                  <a:cubicBezTo>
                    <a:pt x="907" y="217"/>
                    <a:pt x="913" y="223"/>
                    <a:pt x="922" y="223"/>
                  </a:cubicBezTo>
                  <a:cubicBezTo>
                    <a:pt x="931" y="223"/>
                    <a:pt x="943" y="218"/>
                    <a:pt x="943" y="205"/>
                  </a:cubicBezTo>
                  <a:close/>
                  <a:moveTo>
                    <a:pt x="568" y="353"/>
                  </a:moveTo>
                  <a:cubicBezTo>
                    <a:pt x="570" y="356"/>
                    <a:pt x="571" y="359"/>
                    <a:pt x="572" y="362"/>
                  </a:cubicBezTo>
                  <a:cubicBezTo>
                    <a:pt x="571" y="358"/>
                    <a:pt x="570" y="355"/>
                    <a:pt x="568" y="353"/>
                  </a:cubicBezTo>
                  <a:close/>
                  <a:moveTo>
                    <a:pt x="227" y="612"/>
                  </a:moveTo>
                  <a:cubicBezTo>
                    <a:pt x="239" y="623"/>
                    <a:pt x="227" y="623"/>
                    <a:pt x="215" y="623"/>
                  </a:cubicBezTo>
                  <a:cubicBezTo>
                    <a:pt x="215" y="623"/>
                    <a:pt x="215" y="623"/>
                    <a:pt x="227" y="612"/>
                  </a:cubicBezTo>
                  <a:close/>
                  <a:moveTo>
                    <a:pt x="287" y="754"/>
                  </a:moveTo>
                  <a:cubicBezTo>
                    <a:pt x="270" y="754"/>
                    <a:pt x="265" y="754"/>
                    <a:pt x="275" y="758"/>
                  </a:cubicBezTo>
                  <a:lnTo>
                    <a:pt x="275" y="758"/>
                  </a:lnTo>
                  <a:cubicBezTo>
                    <a:pt x="279" y="758"/>
                    <a:pt x="283" y="756"/>
                    <a:pt x="287" y="754"/>
                  </a:cubicBezTo>
                  <a:close/>
                  <a:moveTo>
                    <a:pt x="315" y="867"/>
                  </a:moveTo>
                  <a:cubicBezTo>
                    <a:pt x="312" y="869"/>
                    <a:pt x="307" y="872"/>
                    <a:pt x="302" y="876"/>
                  </a:cubicBezTo>
                  <a:lnTo>
                    <a:pt x="302" y="876"/>
                  </a:lnTo>
                  <a:cubicBezTo>
                    <a:pt x="304" y="876"/>
                    <a:pt x="307" y="875"/>
                    <a:pt x="311" y="873"/>
                  </a:cubicBezTo>
                  <a:cubicBezTo>
                    <a:pt x="313" y="871"/>
                    <a:pt x="315" y="868"/>
                    <a:pt x="315" y="867"/>
                  </a:cubicBezTo>
                  <a:close/>
                  <a:moveTo>
                    <a:pt x="26" y="944"/>
                  </a:moveTo>
                  <a:cubicBezTo>
                    <a:pt x="25" y="944"/>
                    <a:pt x="25" y="944"/>
                    <a:pt x="25" y="945"/>
                  </a:cubicBezTo>
                  <a:cubicBezTo>
                    <a:pt x="25" y="945"/>
                    <a:pt x="25" y="944"/>
                    <a:pt x="26" y="944"/>
                  </a:cubicBezTo>
                  <a:close/>
                  <a:moveTo>
                    <a:pt x="942" y="945"/>
                  </a:moveTo>
                  <a:cubicBezTo>
                    <a:pt x="942" y="951"/>
                    <a:pt x="942" y="956"/>
                    <a:pt x="944" y="959"/>
                  </a:cubicBezTo>
                  <a:lnTo>
                    <a:pt x="944" y="959"/>
                  </a:lnTo>
                  <a:cubicBezTo>
                    <a:pt x="946" y="950"/>
                    <a:pt x="945" y="945"/>
                    <a:pt x="942" y="945"/>
                  </a:cubicBezTo>
                  <a:close/>
                  <a:moveTo>
                    <a:pt x="644" y="1088"/>
                  </a:moveTo>
                  <a:cubicBezTo>
                    <a:pt x="644" y="1093"/>
                    <a:pt x="646" y="1098"/>
                    <a:pt x="650" y="1102"/>
                  </a:cubicBezTo>
                  <a:lnTo>
                    <a:pt x="650" y="1102"/>
                  </a:lnTo>
                  <a:cubicBezTo>
                    <a:pt x="648" y="1097"/>
                    <a:pt x="646" y="1093"/>
                    <a:pt x="644" y="1088"/>
                  </a:cubicBezTo>
                  <a:close/>
                  <a:moveTo>
                    <a:pt x="739" y="1124"/>
                  </a:moveTo>
                  <a:cubicBezTo>
                    <a:pt x="735" y="1124"/>
                    <a:pt x="734" y="1126"/>
                    <a:pt x="737" y="1130"/>
                  </a:cubicBezTo>
                  <a:lnTo>
                    <a:pt x="737" y="1130"/>
                  </a:lnTo>
                  <a:cubicBezTo>
                    <a:pt x="738" y="1129"/>
                    <a:pt x="739" y="1127"/>
                    <a:pt x="739" y="1124"/>
                  </a:cubicBezTo>
                  <a:close/>
                  <a:moveTo>
                    <a:pt x="715" y="1124"/>
                  </a:moveTo>
                  <a:cubicBezTo>
                    <a:pt x="715" y="1134"/>
                    <a:pt x="715" y="1211"/>
                    <a:pt x="707" y="1211"/>
                  </a:cubicBezTo>
                  <a:cubicBezTo>
                    <a:pt x="706" y="1211"/>
                    <a:pt x="705" y="1209"/>
                    <a:pt x="703" y="1207"/>
                  </a:cubicBezTo>
                  <a:cubicBezTo>
                    <a:pt x="703" y="1171"/>
                    <a:pt x="715" y="1171"/>
                    <a:pt x="715" y="1124"/>
                  </a:cubicBezTo>
                  <a:close/>
                  <a:moveTo>
                    <a:pt x="789" y="1359"/>
                  </a:moveTo>
                  <a:cubicBezTo>
                    <a:pt x="789" y="1360"/>
                    <a:pt x="788" y="1361"/>
                    <a:pt x="787" y="1362"/>
                  </a:cubicBezTo>
                  <a:lnTo>
                    <a:pt x="792" y="1362"/>
                  </a:lnTo>
                  <a:cubicBezTo>
                    <a:pt x="791" y="1361"/>
                    <a:pt x="790" y="1360"/>
                    <a:pt x="789" y="1359"/>
                  </a:cubicBezTo>
                  <a:close/>
                  <a:moveTo>
                    <a:pt x="597" y="0"/>
                  </a:moveTo>
                  <a:cubicBezTo>
                    <a:pt x="587" y="0"/>
                    <a:pt x="578" y="1"/>
                    <a:pt x="572" y="4"/>
                  </a:cubicBezTo>
                  <a:cubicBezTo>
                    <a:pt x="499" y="25"/>
                    <a:pt x="436" y="156"/>
                    <a:pt x="349" y="156"/>
                  </a:cubicBezTo>
                  <a:cubicBezTo>
                    <a:pt x="337" y="156"/>
                    <a:pt x="324" y="153"/>
                    <a:pt x="311" y="147"/>
                  </a:cubicBezTo>
                  <a:lnTo>
                    <a:pt x="311" y="147"/>
                  </a:lnTo>
                  <a:cubicBezTo>
                    <a:pt x="331" y="163"/>
                    <a:pt x="327" y="167"/>
                    <a:pt x="318" y="167"/>
                  </a:cubicBezTo>
                  <a:cubicBezTo>
                    <a:pt x="311" y="167"/>
                    <a:pt x="301" y="164"/>
                    <a:pt x="297" y="162"/>
                  </a:cubicBezTo>
                  <a:lnTo>
                    <a:pt x="297" y="162"/>
                  </a:lnTo>
                  <a:cubicBezTo>
                    <a:pt x="290" y="175"/>
                    <a:pt x="311" y="196"/>
                    <a:pt x="311" y="207"/>
                  </a:cubicBezTo>
                  <a:lnTo>
                    <a:pt x="263" y="207"/>
                  </a:lnTo>
                  <a:cubicBezTo>
                    <a:pt x="263" y="231"/>
                    <a:pt x="263" y="254"/>
                    <a:pt x="275" y="290"/>
                  </a:cubicBezTo>
                  <a:cubicBezTo>
                    <a:pt x="277" y="292"/>
                    <a:pt x="277" y="293"/>
                    <a:pt x="276" y="293"/>
                  </a:cubicBezTo>
                  <a:cubicBezTo>
                    <a:pt x="271" y="293"/>
                    <a:pt x="227" y="266"/>
                    <a:pt x="227" y="266"/>
                  </a:cubicBezTo>
                  <a:lnTo>
                    <a:pt x="227" y="266"/>
                  </a:lnTo>
                  <a:cubicBezTo>
                    <a:pt x="239" y="290"/>
                    <a:pt x="239" y="302"/>
                    <a:pt x="251" y="326"/>
                  </a:cubicBezTo>
                  <a:cubicBezTo>
                    <a:pt x="221" y="314"/>
                    <a:pt x="203" y="299"/>
                    <a:pt x="197" y="299"/>
                  </a:cubicBezTo>
                  <a:cubicBezTo>
                    <a:pt x="191" y="299"/>
                    <a:pt x="197" y="314"/>
                    <a:pt x="215" y="362"/>
                  </a:cubicBezTo>
                  <a:cubicBezTo>
                    <a:pt x="204" y="362"/>
                    <a:pt x="41" y="478"/>
                    <a:pt x="94" y="504"/>
                  </a:cubicBezTo>
                  <a:lnTo>
                    <a:pt x="94" y="504"/>
                  </a:lnTo>
                  <a:cubicBezTo>
                    <a:pt x="90" y="502"/>
                    <a:pt x="85" y="501"/>
                    <a:pt x="80" y="501"/>
                  </a:cubicBezTo>
                  <a:cubicBezTo>
                    <a:pt x="51" y="501"/>
                    <a:pt x="12" y="523"/>
                    <a:pt x="61" y="552"/>
                  </a:cubicBezTo>
                  <a:cubicBezTo>
                    <a:pt x="37" y="552"/>
                    <a:pt x="25" y="552"/>
                    <a:pt x="13" y="540"/>
                  </a:cubicBezTo>
                  <a:lnTo>
                    <a:pt x="13" y="540"/>
                  </a:lnTo>
                  <a:cubicBezTo>
                    <a:pt x="13" y="541"/>
                    <a:pt x="12" y="542"/>
                    <a:pt x="12" y="542"/>
                  </a:cubicBezTo>
                  <a:lnTo>
                    <a:pt x="12" y="542"/>
                  </a:lnTo>
                  <a:cubicBezTo>
                    <a:pt x="8" y="555"/>
                    <a:pt x="7" y="559"/>
                    <a:pt x="8" y="559"/>
                  </a:cubicBezTo>
                  <a:cubicBezTo>
                    <a:pt x="8" y="559"/>
                    <a:pt x="11" y="553"/>
                    <a:pt x="12" y="546"/>
                  </a:cubicBezTo>
                  <a:lnTo>
                    <a:pt x="12" y="546"/>
                  </a:lnTo>
                  <a:cubicBezTo>
                    <a:pt x="17" y="573"/>
                    <a:pt x="108" y="623"/>
                    <a:pt x="108" y="623"/>
                  </a:cubicBezTo>
                  <a:cubicBezTo>
                    <a:pt x="1" y="635"/>
                    <a:pt x="132" y="743"/>
                    <a:pt x="72" y="814"/>
                  </a:cubicBezTo>
                  <a:cubicBezTo>
                    <a:pt x="78" y="808"/>
                    <a:pt x="87" y="805"/>
                    <a:pt x="96" y="805"/>
                  </a:cubicBezTo>
                  <a:cubicBezTo>
                    <a:pt x="105" y="805"/>
                    <a:pt x="114" y="808"/>
                    <a:pt x="120" y="814"/>
                  </a:cubicBezTo>
                  <a:cubicBezTo>
                    <a:pt x="84" y="862"/>
                    <a:pt x="108" y="838"/>
                    <a:pt x="108" y="850"/>
                  </a:cubicBezTo>
                  <a:cubicBezTo>
                    <a:pt x="107" y="849"/>
                    <a:pt x="105" y="849"/>
                    <a:pt x="104" y="849"/>
                  </a:cubicBezTo>
                  <a:cubicBezTo>
                    <a:pt x="84" y="849"/>
                    <a:pt x="63" y="913"/>
                    <a:pt x="28" y="913"/>
                  </a:cubicBezTo>
                  <a:cubicBezTo>
                    <a:pt x="23" y="913"/>
                    <a:pt x="18" y="912"/>
                    <a:pt x="13" y="909"/>
                  </a:cubicBezTo>
                  <a:lnTo>
                    <a:pt x="13" y="909"/>
                  </a:lnTo>
                  <a:cubicBezTo>
                    <a:pt x="20" y="923"/>
                    <a:pt x="31" y="929"/>
                    <a:pt x="44" y="929"/>
                  </a:cubicBezTo>
                  <a:lnTo>
                    <a:pt x="44" y="929"/>
                  </a:lnTo>
                  <a:cubicBezTo>
                    <a:pt x="37" y="933"/>
                    <a:pt x="31" y="938"/>
                    <a:pt x="26" y="944"/>
                  </a:cubicBezTo>
                  <a:lnTo>
                    <a:pt x="26" y="944"/>
                  </a:lnTo>
                  <a:cubicBezTo>
                    <a:pt x="26" y="944"/>
                    <a:pt x="26" y="944"/>
                    <a:pt x="27" y="944"/>
                  </a:cubicBezTo>
                  <a:cubicBezTo>
                    <a:pt x="49" y="944"/>
                    <a:pt x="222" y="1221"/>
                    <a:pt x="309" y="1221"/>
                  </a:cubicBezTo>
                  <a:cubicBezTo>
                    <a:pt x="314" y="1221"/>
                    <a:pt x="318" y="1221"/>
                    <a:pt x="322" y="1219"/>
                  </a:cubicBezTo>
                  <a:cubicBezTo>
                    <a:pt x="329" y="1292"/>
                    <a:pt x="399" y="1339"/>
                    <a:pt x="454" y="1339"/>
                  </a:cubicBezTo>
                  <a:cubicBezTo>
                    <a:pt x="484" y="1339"/>
                    <a:pt x="510" y="1324"/>
                    <a:pt x="516" y="1290"/>
                  </a:cubicBezTo>
                  <a:lnTo>
                    <a:pt x="516" y="1290"/>
                  </a:lnTo>
                  <a:cubicBezTo>
                    <a:pt x="552" y="1337"/>
                    <a:pt x="646" y="1398"/>
                    <a:pt x="705" y="1398"/>
                  </a:cubicBezTo>
                  <a:cubicBezTo>
                    <a:pt x="709" y="1398"/>
                    <a:pt x="712" y="1398"/>
                    <a:pt x="715" y="1397"/>
                  </a:cubicBezTo>
                  <a:cubicBezTo>
                    <a:pt x="715" y="1380"/>
                    <a:pt x="715" y="1369"/>
                    <a:pt x="711" y="1360"/>
                  </a:cubicBezTo>
                  <a:lnTo>
                    <a:pt x="711" y="1360"/>
                  </a:lnTo>
                  <a:cubicBezTo>
                    <a:pt x="718" y="1369"/>
                    <a:pt x="729" y="1381"/>
                    <a:pt x="735" y="1381"/>
                  </a:cubicBezTo>
                  <a:cubicBezTo>
                    <a:pt x="740" y="1381"/>
                    <a:pt x="743" y="1374"/>
                    <a:pt x="739" y="1350"/>
                  </a:cubicBezTo>
                  <a:lnTo>
                    <a:pt x="739" y="1350"/>
                  </a:lnTo>
                  <a:cubicBezTo>
                    <a:pt x="763" y="1362"/>
                    <a:pt x="763" y="1385"/>
                    <a:pt x="751" y="1397"/>
                  </a:cubicBezTo>
                  <a:cubicBezTo>
                    <a:pt x="751" y="1397"/>
                    <a:pt x="785" y="1370"/>
                    <a:pt x="786" y="1357"/>
                  </a:cubicBezTo>
                  <a:lnTo>
                    <a:pt x="786" y="1357"/>
                  </a:lnTo>
                  <a:cubicBezTo>
                    <a:pt x="787" y="1358"/>
                    <a:pt x="788" y="1358"/>
                    <a:pt x="789" y="1359"/>
                  </a:cubicBezTo>
                  <a:lnTo>
                    <a:pt x="789" y="1359"/>
                  </a:lnTo>
                  <a:cubicBezTo>
                    <a:pt x="792" y="1357"/>
                    <a:pt x="794" y="1356"/>
                    <a:pt x="795" y="1356"/>
                  </a:cubicBezTo>
                  <a:cubicBezTo>
                    <a:pt x="799" y="1356"/>
                    <a:pt x="799" y="1362"/>
                    <a:pt x="799" y="1362"/>
                  </a:cubicBezTo>
                  <a:lnTo>
                    <a:pt x="792" y="1362"/>
                  </a:lnTo>
                  <a:cubicBezTo>
                    <a:pt x="803" y="1374"/>
                    <a:pt x="797" y="1383"/>
                    <a:pt x="805" y="1383"/>
                  </a:cubicBezTo>
                  <a:cubicBezTo>
                    <a:pt x="809" y="1383"/>
                    <a:pt x="817" y="1381"/>
                    <a:pt x="834" y="1374"/>
                  </a:cubicBezTo>
                  <a:cubicBezTo>
                    <a:pt x="823" y="1350"/>
                    <a:pt x="823" y="1326"/>
                    <a:pt x="811" y="1302"/>
                  </a:cubicBezTo>
                  <a:lnTo>
                    <a:pt x="811" y="1302"/>
                  </a:lnTo>
                  <a:cubicBezTo>
                    <a:pt x="826" y="1328"/>
                    <a:pt x="843" y="1338"/>
                    <a:pt x="859" y="1338"/>
                  </a:cubicBezTo>
                  <a:cubicBezTo>
                    <a:pt x="907" y="1338"/>
                    <a:pt x="951" y="1250"/>
                    <a:pt x="949" y="1218"/>
                  </a:cubicBezTo>
                  <a:lnTo>
                    <a:pt x="949" y="1218"/>
                  </a:lnTo>
                  <a:cubicBezTo>
                    <a:pt x="971" y="1247"/>
                    <a:pt x="993" y="1266"/>
                    <a:pt x="1025" y="1266"/>
                  </a:cubicBezTo>
                  <a:cubicBezTo>
                    <a:pt x="1037" y="1231"/>
                    <a:pt x="1025" y="1207"/>
                    <a:pt x="1013" y="1195"/>
                  </a:cubicBezTo>
                  <a:cubicBezTo>
                    <a:pt x="1061" y="1183"/>
                    <a:pt x="1144" y="1207"/>
                    <a:pt x="1108" y="1112"/>
                  </a:cubicBezTo>
                  <a:cubicBezTo>
                    <a:pt x="1132" y="1112"/>
                    <a:pt x="1144" y="1112"/>
                    <a:pt x="1168" y="1124"/>
                  </a:cubicBezTo>
                  <a:cubicBezTo>
                    <a:pt x="1168" y="1052"/>
                    <a:pt x="1168" y="921"/>
                    <a:pt x="1275" y="838"/>
                  </a:cubicBezTo>
                  <a:cubicBezTo>
                    <a:pt x="1263" y="826"/>
                    <a:pt x="1239" y="826"/>
                    <a:pt x="1215" y="826"/>
                  </a:cubicBezTo>
                  <a:cubicBezTo>
                    <a:pt x="1227" y="814"/>
                    <a:pt x="1287" y="754"/>
                    <a:pt x="1227" y="754"/>
                  </a:cubicBezTo>
                  <a:cubicBezTo>
                    <a:pt x="1025" y="766"/>
                    <a:pt x="1108" y="802"/>
                    <a:pt x="989" y="897"/>
                  </a:cubicBezTo>
                  <a:cubicBezTo>
                    <a:pt x="1025" y="897"/>
                    <a:pt x="1025" y="909"/>
                    <a:pt x="989" y="909"/>
                  </a:cubicBezTo>
                  <a:cubicBezTo>
                    <a:pt x="1013" y="909"/>
                    <a:pt x="1025" y="909"/>
                    <a:pt x="1037" y="921"/>
                  </a:cubicBezTo>
                  <a:cubicBezTo>
                    <a:pt x="1013" y="933"/>
                    <a:pt x="989" y="933"/>
                    <a:pt x="953" y="933"/>
                  </a:cubicBezTo>
                  <a:cubicBezTo>
                    <a:pt x="965" y="945"/>
                    <a:pt x="977" y="945"/>
                    <a:pt x="977" y="957"/>
                  </a:cubicBezTo>
                  <a:cubicBezTo>
                    <a:pt x="967" y="952"/>
                    <a:pt x="964" y="949"/>
                    <a:pt x="964" y="949"/>
                  </a:cubicBezTo>
                  <a:lnTo>
                    <a:pt x="964" y="949"/>
                  </a:lnTo>
                  <a:cubicBezTo>
                    <a:pt x="963" y="949"/>
                    <a:pt x="970" y="955"/>
                    <a:pt x="977" y="969"/>
                  </a:cubicBezTo>
                  <a:cubicBezTo>
                    <a:pt x="960" y="969"/>
                    <a:pt x="949" y="969"/>
                    <a:pt x="944" y="959"/>
                  </a:cubicBezTo>
                  <a:lnTo>
                    <a:pt x="944" y="959"/>
                  </a:lnTo>
                  <a:cubicBezTo>
                    <a:pt x="937" y="997"/>
                    <a:pt x="890" y="1097"/>
                    <a:pt x="863" y="1097"/>
                  </a:cubicBezTo>
                  <a:cubicBezTo>
                    <a:pt x="855" y="1097"/>
                    <a:pt x="849" y="1088"/>
                    <a:pt x="846" y="1064"/>
                  </a:cubicBezTo>
                  <a:lnTo>
                    <a:pt x="846" y="1064"/>
                  </a:lnTo>
                  <a:cubicBezTo>
                    <a:pt x="846" y="1100"/>
                    <a:pt x="846" y="1124"/>
                    <a:pt x="858" y="1147"/>
                  </a:cubicBezTo>
                  <a:cubicBezTo>
                    <a:pt x="850" y="1134"/>
                    <a:pt x="844" y="1128"/>
                    <a:pt x="841" y="1127"/>
                  </a:cubicBezTo>
                  <a:lnTo>
                    <a:pt x="841" y="1127"/>
                  </a:lnTo>
                  <a:cubicBezTo>
                    <a:pt x="837" y="1116"/>
                    <a:pt x="832" y="1112"/>
                    <a:pt x="825" y="1112"/>
                  </a:cubicBezTo>
                  <a:cubicBezTo>
                    <a:pt x="813" y="1112"/>
                    <a:pt x="798" y="1125"/>
                    <a:pt x="787" y="1125"/>
                  </a:cubicBezTo>
                  <a:cubicBezTo>
                    <a:pt x="782" y="1125"/>
                    <a:pt x="777" y="1121"/>
                    <a:pt x="775" y="1112"/>
                  </a:cubicBezTo>
                  <a:cubicBezTo>
                    <a:pt x="774" y="1111"/>
                    <a:pt x="774" y="1111"/>
                    <a:pt x="774" y="1111"/>
                  </a:cubicBezTo>
                  <a:lnTo>
                    <a:pt x="774" y="1111"/>
                  </a:lnTo>
                  <a:cubicBezTo>
                    <a:pt x="770" y="1111"/>
                    <a:pt x="826" y="1196"/>
                    <a:pt x="803" y="1196"/>
                  </a:cubicBezTo>
                  <a:cubicBezTo>
                    <a:pt x="802" y="1196"/>
                    <a:pt x="801" y="1196"/>
                    <a:pt x="799" y="1195"/>
                  </a:cubicBezTo>
                  <a:cubicBezTo>
                    <a:pt x="808" y="1195"/>
                    <a:pt x="748" y="1148"/>
                    <a:pt x="737" y="1130"/>
                  </a:cubicBezTo>
                  <a:lnTo>
                    <a:pt x="737" y="1130"/>
                  </a:lnTo>
                  <a:cubicBezTo>
                    <a:pt x="736" y="1132"/>
                    <a:pt x="734" y="1132"/>
                    <a:pt x="732" y="1132"/>
                  </a:cubicBezTo>
                  <a:cubicBezTo>
                    <a:pt x="727" y="1132"/>
                    <a:pt x="721" y="1129"/>
                    <a:pt x="715" y="1124"/>
                  </a:cubicBezTo>
                  <a:cubicBezTo>
                    <a:pt x="715" y="1124"/>
                    <a:pt x="715" y="1124"/>
                    <a:pt x="715" y="1124"/>
                  </a:cubicBezTo>
                  <a:lnTo>
                    <a:pt x="715" y="1124"/>
                  </a:lnTo>
                  <a:cubicBezTo>
                    <a:pt x="712" y="1127"/>
                    <a:pt x="710" y="1128"/>
                    <a:pt x="708" y="1128"/>
                  </a:cubicBezTo>
                  <a:cubicBezTo>
                    <a:pt x="703" y="1128"/>
                    <a:pt x="703" y="1117"/>
                    <a:pt x="703" y="1100"/>
                  </a:cubicBezTo>
                  <a:cubicBezTo>
                    <a:pt x="703" y="1128"/>
                    <a:pt x="701" y="1136"/>
                    <a:pt x="696" y="1136"/>
                  </a:cubicBezTo>
                  <a:cubicBezTo>
                    <a:pt x="692" y="1136"/>
                    <a:pt x="685" y="1126"/>
                    <a:pt x="679" y="1126"/>
                  </a:cubicBezTo>
                  <a:cubicBezTo>
                    <a:pt x="677" y="1126"/>
                    <a:pt x="674" y="1128"/>
                    <a:pt x="671" y="1134"/>
                  </a:cubicBezTo>
                  <a:lnTo>
                    <a:pt x="671" y="1134"/>
                  </a:lnTo>
                  <a:cubicBezTo>
                    <a:pt x="674" y="1124"/>
                    <a:pt x="673" y="1119"/>
                    <a:pt x="672" y="1119"/>
                  </a:cubicBezTo>
                  <a:cubicBezTo>
                    <a:pt x="670" y="1119"/>
                    <a:pt x="668" y="1125"/>
                    <a:pt x="668" y="1135"/>
                  </a:cubicBezTo>
                  <a:cubicBezTo>
                    <a:pt x="668" y="1124"/>
                    <a:pt x="668" y="1112"/>
                    <a:pt x="668" y="1100"/>
                  </a:cubicBezTo>
                  <a:cubicBezTo>
                    <a:pt x="664" y="1103"/>
                    <a:pt x="661" y="1105"/>
                    <a:pt x="658" y="1105"/>
                  </a:cubicBezTo>
                  <a:cubicBezTo>
                    <a:pt x="655" y="1105"/>
                    <a:pt x="652" y="1104"/>
                    <a:pt x="650" y="1102"/>
                  </a:cubicBezTo>
                  <a:lnTo>
                    <a:pt x="650" y="1102"/>
                  </a:lnTo>
                  <a:cubicBezTo>
                    <a:pt x="656" y="1117"/>
                    <a:pt x="656" y="1129"/>
                    <a:pt x="656" y="1147"/>
                  </a:cubicBezTo>
                  <a:cubicBezTo>
                    <a:pt x="652" y="1152"/>
                    <a:pt x="649" y="1155"/>
                    <a:pt x="647" y="1155"/>
                  </a:cubicBezTo>
                  <a:cubicBezTo>
                    <a:pt x="633" y="1155"/>
                    <a:pt x="631" y="1087"/>
                    <a:pt x="622" y="1087"/>
                  </a:cubicBezTo>
                  <a:cubicBezTo>
                    <a:pt x="621" y="1087"/>
                    <a:pt x="621" y="1087"/>
                    <a:pt x="620" y="1088"/>
                  </a:cubicBezTo>
                  <a:cubicBezTo>
                    <a:pt x="620" y="1104"/>
                    <a:pt x="620" y="1113"/>
                    <a:pt x="619" y="1113"/>
                  </a:cubicBezTo>
                  <a:cubicBezTo>
                    <a:pt x="618" y="1113"/>
                    <a:pt x="615" y="1101"/>
                    <a:pt x="608" y="1076"/>
                  </a:cubicBezTo>
                  <a:cubicBezTo>
                    <a:pt x="608" y="1076"/>
                    <a:pt x="584" y="1147"/>
                    <a:pt x="572" y="1147"/>
                  </a:cubicBezTo>
                  <a:cubicBezTo>
                    <a:pt x="569" y="1125"/>
                    <a:pt x="567" y="1117"/>
                    <a:pt x="565" y="1117"/>
                  </a:cubicBezTo>
                  <a:cubicBezTo>
                    <a:pt x="560" y="1117"/>
                    <a:pt x="558" y="1162"/>
                    <a:pt x="552" y="1162"/>
                  </a:cubicBezTo>
                  <a:cubicBezTo>
                    <a:pt x="551" y="1162"/>
                    <a:pt x="550" y="1161"/>
                    <a:pt x="549" y="1159"/>
                  </a:cubicBezTo>
                  <a:cubicBezTo>
                    <a:pt x="549" y="1135"/>
                    <a:pt x="561" y="1100"/>
                    <a:pt x="561" y="1088"/>
                  </a:cubicBezTo>
                  <a:cubicBezTo>
                    <a:pt x="545" y="1088"/>
                    <a:pt x="530" y="1093"/>
                    <a:pt x="521" y="1109"/>
                  </a:cubicBezTo>
                  <a:lnTo>
                    <a:pt x="521" y="1109"/>
                  </a:lnTo>
                  <a:cubicBezTo>
                    <a:pt x="528" y="1086"/>
                    <a:pt x="537" y="1064"/>
                    <a:pt x="537" y="1064"/>
                  </a:cubicBezTo>
                  <a:cubicBezTo>
                    <a:pt x="525" y="1064"/>
                    <a:pt x="489" y="1100"/>
                    <a:pt x="489" y="1112"/>
                  </a:cubicBezTo>
                  <a:cubicBezTo>
                    <a:pt x="489" y="1088"/>
                    <a:pt x="465" y="1076"/>
                    <a:pt x="513" y="1040"/>
                  </a:cubicBezTo>
                  <a:cubicBezTo>
                    <a:pt x="477" y="1016"/>
                    <a:pt x="477" y="1016"/>
                    <a:pt x="442" y="969"/>
                  </a:cubicBezTo>
                  <a:cubicBezTo>
                    <a:pt x="430" y="993"/>
                    <a:pt x="418" y="1004"/>
                    <a:pt x="394" y="1016"/>
                  </a:cubicBezTo>
                  <a:cubicBezTo>
                    <a:pt x="394" y="1004"/>
                    <a:pt x="406" y="993"/>
                    <a:pt x="418" y="981"/>
                  </a:cubicBezTo>
                  <a:lnTo>
                    <a:pt x="418" y="981"/>
                  </a:lnTo>
                  <a:cubicBezTo>
                    <a:pt x="406" y="993"/>
                    <a:pt x="397" y="998"/>
                    <a:pt x="391" y="998"/>
                  </a:cubicBezTo>
                  <a:cubicBezTo>
                    <a:pt x="385" y="998"/>
                    <a:pt x="382" y="993"/>
                    <a:pt x="382" y="981"/>
                  </a:cubicBezTo>
                  <a:cubicBezTo>
                    <a:pt x="394" y="969"/>
                    <a:pt x="429" y="945"/>
                    <a:pt x="453" y="921"/>
                  </a:cubicBezTo>
                  <a:lnTo>
                    <a:pt x="453" y="921"/>
                  </a:lnTo>
                  <a:cubicBezTo>
                    <a:pt x="434" y="940"/>
                    <a:pt x="423" y="944"/>
                    <a:pt x="413" y="944"/>
                  </a:cubicBezTo>
                  <a:cubicBezTo>
                    <a:pt x="406" y="944"/>
                    <a:pt x="400" y="942"/>
                    <a:pt x="393" y="942"/>
                  </a:cubicBezTo>
                  <a:cubicBezTo>
                    <a:pt x="385" y="942"/>
                    <a:pt x="374" y="945"/>
                    <a:pt x="358" y="957"/>
                  </a:cubicBezTo>
                  <a:cubicBezTo>
                    <a:pt x="358" y="945"/>
                    <a:pt x="370" y="945"/>
                    <a:pt x="370" y="945"/>
                  </a:cubicBezTo>
                  <a:lnTo>
                    <a:pt x="322" y="945"/>
                  </a:lnTo>
                  <a:cubicBezTo>
                    <a:pt x="334" y="909"/>
                    <a:pt x="346" y="909"/>
                    <a:pt x="275" y="909"/>
                  </a:cubicBezTo>
                  <a:cubicBezTo>
                    <a:pt x="299" y="909"/>
                    <a:pt x="299" y="897"/>
                    <a:pt x="275" y="897"/>
                  </a:cubicBezTo>
                  <a:cubicBezTo>
                    <a:pt x="287" y="888"/>
                    <a:pt x="295" y="881"/>
                    <a:pt x="302" y="876"/>
                  </a:cubicBezTo>
                  <a:lnTo>
                    <a:pt x="302" y="876"/>
                  </a:lnTo>
                  <a:cubicBezTo>
                    <a:pt x="297" y="878"/>
                    <a:pt x="294" y="878"/>
                    <a:pt x="292" y="878"/>
                  </a:cubicBezTo>
                  <a:cubicBezTo>
                    <a:pt x="287" y="878"/>
                    <a:pt x="299" y="870"/>
                    <a:pt x="299" y="862"/>
                  </a:cubicBezTo>
                  <a:cubicBezTo>
                    <a:pt x="308" y="862"/>
                    <a:pt x="317" y="862"/>
                    <a:pt x="315" y="867"/>
                  </a:cubicBezTo>
                  <a:lnTo>
                    <a:pt x="315" y="867"/>
                  </a:lnTo>
                  <a:cubicBezTo>
                    <a:pt x="330" y="858"/>
                    <a:pt x="337" y="856"/>
                    <a:pt x="382" y="826"/>
                  </a:cubicBezTo>
                  <a:lnTo>
                    <a:pt x="382" y="826"/>
                  </a:lnTo>
                  <a:cubicBezTo>
                    <a:pt x="346" y="838"/>
                    <a:pt x="334" y="850"/>
                    <a:pt x="287" y="850"/>
                  </a:cubicBezTo>
                  <a:cubicBezTo>
                    <a:pt x="322" y="838"/>
                    <a:pt x="370" y="826"/>
                    <a:pt x="299" y="826"/>
                  </a:cubicBezTo>
                  <a:cubicBezTo>
                    <a:pt x="299" y="814"/>
                    <a:pt x="311" y="766"/>
                    <a:pt x="299" y="766"/>
                  </a:cubicBezTo>
                  <a:cubicBezTo>
                    <a:pt x="288" y="763"/>
                    <a:pt x="280" y="760"/>
                    <a:pt x="275" y="758"/>
                  </a:cubicBezTo>
                  <a:lnTo>
                    <a:pt x="275" y="758"/>
                  </a:lnTo>
                  <a:cubicBezTo>
                    <a:pt x="272" y="759"/>
                    <a:pt x="269" y="759"/>
                    <a:pt x="266" y="759"/>
                  </a:cubicBezTo>
                  <a:cubicBezTo>
                    <a:pt x="250" y="759"/>
                    <a:pt x="236" y="751"/>
                    <a:pt x="227" y="743"/>
                  </a:cubicBezTo>
                  <a:cubicBezTo>
                    <a:pt x="287" y="707"/>
                    <a:pt x="215" y="707"/>
                    <a:pt x="287" y="707"/>
                  </a:cubicBezTo>
                  <a:cubicBezTo>
                    <a:pt x="239" y="671"/>
                    <a:pt x="251" y="695"/>
                    <a:pt x="251" y="659"/>
                  </a:cubicBezTo>
                  <a:lnTo>
                    <a:pt x="251" y="659"/>
                  </a:lnTo>
                  <a:cubicBezTo>
                    <a:pt x="248" y="660"/>
                    <a:pt x="244" y="661"/>
                    <a:pt x="240" y="661"/>
                  </a:cubicBezTo>
                  <a:cubicBezTo>
                    <a:pt x="203" y="661"/>
                    <a:pt x="142" y="612"/>
                    <a:pt x="120" y="612"/>
                  </a:cubicBezTo>
                  <a:cubicBezTo>
                    <a:pt x="127" y="610"/>
                    <a:pt x="132" y="610"/>
                    <a:pt x="137" y="610"/>
                  </a:cubicBezTo>
                  <a:cubicBezTo>
                    <a:pt x="178" y="610"/>
                    <a:pt x="176" y="647"/>
                    <a:pt x="239" y="647"/>
                  </a:cubicBezTo>
                  <a:lnTo>
                    <a:pt x="275" y="647"/>
                  </a:lnTo>
                  <a:cubicBezTo>
                    <a:pt x="269" y="635"/>
                    <a:pt x="266" y="635"/>
                    <a:pt x="269" y="635"/>
                  </a:cubicBezTo>
                  <a:cubicBezTo>
                    <a:pt x="272" y="635"/>
                    <a:pt x="281" y="635"/>
                    <a:pt x="299" y="623"/>
                  </a:cubicBezTo>
                  <a:cubicBezTo>
                    <a:pt x="251" y="600"/>
                    <a:pt x="215" y="564"/>
                    <a:pt x="191" y="528"/>
                  </a:cubicBezTo>
                  <a:lnTo>
                    <a:pt x="191" y="528"/>
                  </a:lnTo>
                  <a:cubicBezTo>
                    <a:pt x="275" y="588"/>
                    <a:pt x="251" y="564"/>
                    <a:pt x="299" y="600"/>
                  </a:cubicBezTo>
                  <a:cubicBezTo>
                    <a:pt x="287" y="588"/>
                    <a:pt x="287" y="576"/>
                    <a:pt x="275" y="564"/>
                  </a:cubicBezTo>
                  <a:lnTo>
                    <a:pt x="275" y="564"/>
                  </a:lnTo>
                  <a:cubicBezTo>
                    <a:pt x="287" y="576"/>
                    <a:pt x="299" y="576"/>
                    <a:pt x="311" y="576"/>
                  </a:cubicBezTo>
                  <a:cubicBezTo>
                    <a:pt x="287" y="564"/>
                    <a:pt x="263" y="552"/>
                    <a:pt x="275" y="516"/>
                  </a:cubicBezTo>
                  <a:lnTo>
                    <a:pt x="275" y="516"/>
                  </a:lnTo>
                  <a:cubicBezTo>
                    <a:pt x="283" y="539"/>
                    <a:pt x="285" y="552"/>
                    <a:pt x="289" y="552"/>
                  </a:cubicBezTo>
                  <a:cubicBezTo>
                    <a:pt x="292" y="552"/>
                    <a:pt x="294" y="549"/>
                    <a:pt x="299" y="540"/>
                  </a:cubicBezTo>
                  <a:cubicBezTo>
                    <a:pt x="239" y="469"/>
                    <a:pt x="394" y="516"/>
                    <a:pt x="299" y="421"/>
                  </a:cubicBezTo>
                  <a:lnTo>
                    <a:pt x="299" y="421"/>
                  </a:lnTo>
                  <a:cubicBezTo>
                    <a:pt x="322" y="445"/>
                    <a:pt x="334" y="457"/>
                    <a:pt x="358" y="481"/>
                  </a:cubicBezTo>
                  <a:cubicBezTo>
                    <a:pt x="358" y="469"/>
                    <a:pt x="239" y="338"/>
                    <a:pt x="251" y="326"/>
                  </a:cubicBezTo>
                  <a:lnTo>
                    <a:pt x="251" y="326"/>
                  </a:lnTo>
                  <a:cubicBezTo>
                    <a:pt x="299" y="362"/>
                    <a:pt x="334" y="409"/>
                    <a:pt x="370" y="457"/>
                  </a:cubicBezTo>
                  <a:cubicBezTo>
                    <a:pt x="373" y="458"/>
                    <a:pt x="375" y="458"/>
                    <a:pt x="376" y="458"/>
                  </a:cubicBezTo>
                  <a:cubicBezTo>
                    <a:pt x="395" y="458"/>
                    <a:pt x="334" y="397"/>
                    <a:pt x="334" y="397"/>
                  </a:cubicBezTo>
                  <a:lnTo>
                    <a:pt x="334" y="397"/>
                  </a:lnTo>
                  <a:cubicBezTo>
                    <a:pt x="358" y="409"/>
                    <a:pt x="370" y="421"/>
                    <a:pt x="394" y="433"/>
                  </a:cubicBezTo>
                  <a:cubicBezTo>
                    <a:pt x="370" y="409"/>
                    <a:pt x="358" y="385"/>
                    <a:pt x="358" y="362"/>
                  </a:cubicBezTo>
                  <a:lnTo>
                    <a:pt x="358" y="362"/>
                  </a:lnTo>
                  <a:cubicBezTo>
                    <a:pt x="369" y="383"/>
                    <a:pt x="379" y="404"/>
                    <a:pt x="390" y="417"/>
                  </a:cubicBezTo>
                  <a:lnTo>
                    <a:pt x="390" y="417"/>
                  </a:lnTo>
                  <a:cubicBezTo>
                    <a:pt x="396" y="429"/>
                    <a:pt x="401" y="434"/>
                    <a:pt x="405" y="434"/>
                  </a:cubicBezTo>
                  <a:cubicBezTo>
                    <a:pt x="420" y="434"/>
                    <a:pt x="423" y="366"/>
                    <a:pt x="418" y="323"/>
                  </a:cubicBezTo>
                  <a:lnTo>
                    <a:pt x="418" y="323"/>
                  </a:lnTo>
                  <a:cubicBezTo>
                    <a:pt x="427" y="342"/>
                    <a:pt x="438" y="358"/>
                    <a:pt x="453" y="373"/>
                  </a:cubicBezTo>
                  <a:cubicBezTo>
                    <a:pt x="430" y="314"/>
                    <a:pt x="406" y="242"/>
                    <a:pt x="406" y="171"/>
                  </a:cubicBezTo>
                  <a:lnTo>
                    <a:pt x="406" y="171"/>
                  </a:lnTo>
                  <a:cubicBezTo>
                    <a:pt x="411" y="182"/>
                    <a:pt x="416" y="188"/>
                    <a:pt x="421" y="188"/>
                  </a:cubicBezTo>
                  <a:cubicBezTo>
                    <a:pt x="426" y="188"/>
                    <a:pt x="430" y="179"/>
                    <a:pt x="430" y="159"/>
                  </a:cubicBezTo>
                  <a:cubicBezTo>
                    <a:pt x="442" y="266"/>
                    <a:pt x="453" y="362"/>
                    <a:pt x="513" y="421"/>
                  </a:cubicBezTo>
                  <a:cubicBezTo>
                    <a:pt x="513" y="397"/>
                    <a:pt x="501" y="373"/>
                    <a:pt x="501" y="338"/>
                  </a:cubicBezTo>
                  <a:cubicBezTo>
                    <a:pt x="501" y="362"/>
                    <a:pt x="501" y="373"/>
                    <a:pt x="501" y="397"/>
                  </a:cubicBezTo>
                  <a:cubicBezTo>
                    <a:pt x="477" y="350"/>
                    <a:pt x="465" y="314"/>
                    <a:pt x="489" y="278"/>
                  </a:cubicBezTo>
                  <a:lnTo>
                    <a:pt x="489" y="278"/>
                  </a:lnTo>
                  <a:cubicBezTo>
                    <a:pt x="501" y="302"/>
                    <a:pt x="513" y="326"/>
                    <a:pt x="513" y="362"/>
                  </a:cubicBezTo>
                  <a:cubicBezTo>
                    <a:pt x="513" y="354"/>
                    <a:pt x="531" y="343"/>
                    <a:pt x="547" y="343"/>
                  </a:cubicBezTo>
                  <a:cubicBezTo>
                    <a:pt x="555" y="343"/>
                    <a:pt x="563" y="346"/>
                    <a:pt x="568" y="353"/>
                  </a:cubicBezTo>
                  <a:lnTo>
                    <a:pt x="568" y="353"/>
                  </a:lnTo>
                  <a:cubicBezTo>
                    <a:pt x="535" y="284"/>
                    <a:pt x="513" y="204"/>
                    <a:pt x="513" y="135"/>
                  </a:cubicBezTo>
                  <a:lnTo>
                    <a:pt x="513" y="135"/>
                  </a:lnTo>
                  <a:cubicBezTo>
                    <a:pt x="584" y="183"/>
                    <a:pt x="549" y="254"/>
                    <a:pt x="572" y="314"/>
                  </a:cubicBezTo>
                  <a:cubicBezTo>
                    <a:pt x="572" y="296"/>
                    <a:pt x="572" y="287"/>
                    <a:pt x="574" y="287"/>
                  </a:cubicBezTo>
                  <a:cubicBezTo>
                    <a:pt x="575" y="287"/>
                    <a:pt x="578" y="296"/>
                    <a:pt x="584" y="314"/>
                  </a:cubicBezTo>
                  <a:cubicBezTo>
                    <a:pt x="584" y="302"/>
                    <a:pt x="608" y="207"/>
                    <a:pt x="632" y="171"/>
                  </a:cubicBezTo>
                  <a:cubicBezTo>
                    <a:pt x="632" y="254"/>
                    <a:pt x="692" y="242"/>
                    <a:pt x="703" y="302"/>
                  </a:cubicBezTo>
                  <a:cubicBezTo>
                    <a:pt x="702" y="306"/>
                    <a:pt x="702" y="307"/>
                    <a:pt x="702" y="307"/>
                  </a:cubicBezTo>
                  <a:cubicBezTo>
                    <a:pt x="704" y="307"/>
                    <a:pt x="734" y="236"/>
                    <a:pt x="726" y="236"/>
                  </a:cubicBezTo>
                  <a:cubicBezTo>
                    <a:pt x="724" y="236"/>
                    <a:pt x="717" y="245"/>
                    <a:pt x="703" y="266"/>
                  </a:cubicBezTo>
                  <a:cubicBezTo>
                    <a:pt x="703" y="210"/>
                    <a:pt x="725" y="175"/>
                    <a:pt x="758" y="141"/>
                  </a:cubicBezTo>
                  <a:lnTo>
                    <a:pt x="758" y="141"/>
                  </a:lnTo>
                  <a:cubicBezTo>
                    <a:pt x="762" y="143"/>
                    <a:pt x="776" y="144"/>
                    <a:pt x="791" y="144"/>
                  </a:cubicBezTo>
                  <a:cubicBezTo>
                    <a:pt x="817" y="144"/>
                    <a:pt x="846" y="141"/>
                    <a:pt x="846" y="135"/>
                  </a:cubicBezTo>
                  <a:lnTo>
                    <a:pt x="846" y="135"/>
                  </a:lnTo>
                  <a:cubicBezTo>
                    <a:pt x="851" y="219"/>
                    <a:pt x="846" y="244"/>
                    <a:pt x="836" y="244"/>
                  </a:cubicBezTo>
                  <a:cubicBezTo>
                    <a:pt x="823" y="244"/>
                    <a:pt x="801" y="195"/>
                    <a:pt x="787" y="195"/>
                  </a:cubicBezTo>
                  <a:cubicBezTo>
                    <a:pt x="804" y="203"/>
                    <a:pt x="803" y="212"/>
                    <a:pt x="792" y="212"/>
                  </a:cubicBezTo>
                  <a:cubicBezTo>
                    <a:pt x="788" y="212"/>
                    <a:pt x="782" y="210"/>
                    <a:pt x="775" y="207"/>
                  </a:cubicBezTo>
                  <a:lnTo>
                    <a:pt x="775" y="207"/>
                  </a:lnTo>
                  <a:cubicBezTo>
                    <a:pt x="799" y="231"/>
                    <a:pt x="823" y="254"/>
                    <a:pt x="846" y="278"/>
                  </a:cubicBezTo>
                  <a:cubicBezTo>
                    <a:pt x="846" y="278"/>
                    <a:pt x="895" y="180"/>
                    <a:pt x="926" y="180"/>
                  </a:cubicBezTo>
                  <a:cubicBezTo>
                    <a:pt x="932" y="180"/>
                    <a:pt x="937" y="185"/>
                    <a:pt x="942" y="195"/>
                  </a:cubicBezTo>
                  <a:cubicBezTo>
                    <a:pt x="943" y="199"/>
                    <a:pt x="943" y="202"/>
                    <a:pt x="943" y="205"/>
                  </a:cubicBezTo>
                  <a:lnTo>
                    <a:pt x="943" y="205"/>
                  </a:lnTo>
                  <a:cubicBezTo>
                    <a:pt x="970" y="201"/>
                    <a:pt x="1009" y="188"/>
                    <a:pt x="1025" y="147"/>
                  </a:cubicBezTo>
                  <a:cubicBezTo>
                    <a:pt x="1001" y="147"/>
                    <a:pt x="989" y="159"/>
                    <a:pt x="965" y="183"/>
                  </a:cubicBezTo>
                  <a:cubicBezTo>
                    <a:pt x="977" y="147"/>
                    <a:pt x="965" y="123"/>
                    <a:pt x="965" y="100"/>
                  </a:cubicBezTo>
                  <a:cubicBezTo>
                    <a:pt x="953" y="123"/>
                    <a:pt x="894" y="147"/>
                    <a:pt x="882" y="159"/>
                  </a:cubicBezTo>
                  <a:cubicBezTo>
                    <a:pt x="897" y="144"/>
                    <a:pt x="898" y="134"/>
                    <a:pt x="894" y="134"/>
                  </a:cubicBezTo>
                  <a:cubicBezTo>
                    <a:pt x="891" y="134"/>
                    <a:pt x="887" y="138"/>
                    <a:pt x="882" y="147"/>
                  </a:cubicBezTo>
                  <a:cubicBezTo>
                    <a:pt x="870" y="123"/>
                    <a:pt x="882" y="111"/>
                    <a:pt x="894" y="88"/>
                  </a:cubicBezTo>
                  <a:cubicBezTo>
                    <a:pt x="831" y="67"/>
                    <a:pt x="668" y="0"/>
                    <a:pt x="59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11"/>
            <p:cNvSpPr/>
            <p:nvPr/>
          </p:nvSpPr>
          <p:spPr>
            <a:xfrm>
              <a:off x="1729075" y="2565925"/>
              <a:ext cx="325" cy="325"/>
            </a:xfrm>
            <a:custGeom>
              <a:rect b="b" l="l" r="r" t="t"/>
              <a:pathLst>
                <a:path extrusionOk="0" h="13" w="13">
                  <a:moveTo>
                    <a:pt x="0" y="12"/>
                  </a:moveTo>
                  <a:cubicBezTo>
                    <a:pt x="0" y="12"/>
                    <a:pt x="12"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11"/>
            <p:cNvSpPr/>
            <p:nvPr/>
          </p:nvSpPr>
          <p:spPr>
            <a:xfrm>
              <a:off x="1741875" y="2543600"/>
              <a:ext cx="925" cy="625"/>
            </a:xfrm>
            <a:custGeom>
              <a:rect b="b" l="l" r="r" t="t"/>
              <a:pathLst>
                <a:path extrusionOk="0" h="25" w="37">
                  <a:moveTo>
                    <a:pt x="36" y="0"/>
                  </a:moveTo>
                  <a:cubicBezTo>
                    <a:pt x="0" y="24"/>
                    <a:pt x="36" y="0"/>
                    <a:pt x="36" y="0"/>
                  </a:cubicBezTo>
                  <a:cubicBezTo>
                    <a:pt x="36"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4" name="Google Shape;5824;p11"/>
            <p:cNvSpPr/>
            <p:nvPr/>
          </p:nvSpPr>
          <p:spPr>
            <a:xfrm>
              <a:off x="1742475" y="2549025"/>
              <a:ext cx="325" cy="250"/>
            </a:xfrm>
            <a:custGeom>
              <a:rect b="b" l="l" r="r" t="t"/>
              <a:pathLst>
                <a:path extrusionOk="0" h="10" w="13">
                  <a:moveTo>
                    <a:pt x="9" y="1"/>
                  </a:moveTo>
                  <a:cubicBezTo>
                    <a:pt x="6" y="1"/>
                    <a:pt x="0" y="4"/>
                    <a:pt x="0" y="10"/>
                  </a:cubicBezTo>
                  <a:cubicBezTo>
                    <a:pt x="12" y="4"/>
                    <a:pt x="12"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11"/>
            <p:cNvSpPr/>
            <p:nvPr/>
          </p:nvSpPr>
          <p:spPr>
            <a:xfrm>
              <a:off x="1741625" y="2545875"/>
              <a:ext cx="1025" cy="675"/>
            </a:xfrm>
            <a:custGeom>
              <a:rect b="b" l="l" r="r" t="t"/>
              <a:pathLst>
                <a:path extrusionOk="0" h="27" w="41">
                  <a:moveTo>
                    <a:pt x="26" y="0"/>
                  </a:moveTo>
                  <a:cubicBezTo>
                    <a:pt x="24" y="0"/>
                    <a:pt x="20" y="1"/>
                    <a:pt x="14" y="3"/>
                  </a:cubicBezTo>
                  <a:lnTo>
                    <a:pt x="14" y="3"/>
                  </a:lnTo>
                  <a:cubicBezTo>
                    <a:pt x="14" y="3"/>
                    <a:pt x="14" y="2"/>
                    <a:pt x="14" y="2"/>
                  </a:cubicBezTo>
                  <a:lnTo>
                    <a:pt x="14" y="2"/>
                  </a:lnTo>
                  <a:cubicBezTo>
                    <a:pt x="13" y="2"/>
                    <a:pt x="12" y="3"/>
                    <a:pt x="10" y="5"/>
                  </a:cubicBezTo>
                  <a:cubicBezTo>
                    <a:pt x="1" y="21"/>
                    <a:pt x="1" y="27"/>
                    <a:pt x="5" y="27"/>
                  </a:cubicBezTo>
                  <a:cubicBezTo>
                    <a:pt x="13" y="27"/>
                    <a:pt x="41"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11"/>
            <p:cNvSpPr/>
            <p:nvPr/>
          </p:nvSpPr>
          <p:spPr>
            <a:xfrm>
              <a:off x="1742175" y="2546275"/>
              <a:ext cx="325" cy="325"/>
            </a:xfrm>
            <a:custGeom>
              <a:rect b="b" l="l" r="r" t="t"/>
              <a:pathLst>
                <a:path extrusionOk="0" h="13" w="13">
                  <a:moveTo>
                    <a:pt x="0" y="12"/>
                  </a:moveTo>
                  <a:cubicBezTo>
                    <a:pt x="0" y="12"/>
                    <a:pt x="0" y="12"/>
                    <a:pt x="0" y="12"/>
                  </a:cubicBezTo>
                  <a:cubicBezTo>
                    <a:pt x="12" y="1"/>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7" name="Google Shape;5827;p11"/>
            <p:cNvSpPr/>
            <p:nvPr/>
          </p:nvSpPr>
          <p:spPr>
            <a:xfrm>
              <a:off x="1739900" y="2542550"/>
              <a:ext cx="950" cy="825"/>
            </a:xfrm>
            <a:custGeom>
              <a:rect b="b" l="l" r="r" t="t"/>
              <a:pathLst>
                <a:path extrusionOk="0" h="33" w="38">
                  <a:moveTo>
                    <a:pt x="37" y="0"/>
                  </a:moveTo>
                  <a:cubicBezTo>
                    <a:pt x="35" y="0"/>
                    <a:pt x="1" y="30"/>
                    <a:pt x="20" y="30"/>
                  </a:cubicBezTo>
                  <a:cubicBezTo>
                    <a:pt x="20" y="32"/>
                    <a:pt x="20" y="32"/>
                    <a:pt x="20" y="32"/>
                  </a:cubicBezTo>
                  <a:cubicBezTo>
                    <a:pt x="22" y="32"/>
                    <a:pt x="29" y="5"/>
                    <a:pt x="31" y="5"/>
                  </a:cubicBezTo>
                  <a:cubicBezTo>
                    <a:pt x="32" y="5"/>
                    <a:pt x="32" y="5"/>
                    <a:pt x="32" y="7"/>
                  </a:cubicBezTo>
                  <a:cubicBezTo>
                    <a:pt x="37" y="2"/>
                    <a:pt x="38"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8" name="Google Shape;5828;p11"/>
            <p:cNvSpPr/>
            <p:nvPr/>
          </p:nvSpPr>
          <p:spPr>
            <a:xfrm>
              <a:off x="1740975" y="2547025"/>
              <a:ext cx="300" cy="775"/>
            </a:xfrm>
            <a:custGeom>
              <a:rect b="b" l="l" r="r" t="t"/>
              <a:pathLst>
                <a:path extrusionOk="0" h="31" w="12">
                  <a:moveTo>
                    <a:pt x="11" y="1"/>
                  </a:moveTo>
                  <a:cubicBezTo>
                    <a:pt x="10" y="1"/>
                    <a:pt x="1" y="23"/>
                    <a:pt x="1" y="30"/>
                  </a:cubicBezTo>
                  <a:cubicBezTo>
                    <a:pt x="9" y="8"/>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9" name="Google Shape;5829;p11"/>
            <p:cNvSpPr/>
            <p:nvPr/>
          </p:nvSpPr>
          <p:spPr>
            <a:xfrm>
              <a:off x="1740075" y="2546275"/>
              <a:ext cx="25" cy="625"/>
            </a:xfrm>
            <a:custGeom>
              <a:rect b="b" l="l" r="r" t="t"/>
              <a:pathLst>
                <a:path extrusionOk="0" h="25" w="1">
                  <a:moveTo>
                    <a:pt x="1" y="24"/>
                  </a:moveTo>
                  <a:cubicBezTo>
                    <a:pt x="1" y="12"/>
                    <a:pt x="1" y="1"/>
                    <a:pt x="1" y="24"/>
                  </a:cubicBezTo>
                  <a:cubicBezTo>
                    <a:pt x="1" y="24"/>
                    <a:pt x="1" y="24"/>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0" name="Google Shape;5830;p11"/>
            <p:cNvSpPr/>
            <p:nvPr/>
          </p:nvSpPr>
          <p:spPr>
            <a:xfrm>
              <a:off x="1740075" y="2547475"/>
              <a:ext cx="325" cy="25"/>
            </a:xfrm>
            <a:custGeom>
              <a:rect b="b" l="l" r="r" t="t"/>
              <a:pathLst>
                <a:path extrusionOk="0" h="1" w="13">
                  <a:moveTo>
                    <a:pt x="13" y="0"/>
                  </a:move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1" name="Google Shape;5831;p11"/>
            <p:cNvSpPr/>
            <p:nvPr/>
          </p:nvSpPr>
          <p:spPr>
            <a:xfrm>
              <a:off x="1736225" y="2545075"/>
              <a:ext cx="325" cy="600"/>
            </a:xfrm>
            <a:custGeom>
              <a:rect b="b" l="l" r="r" t="t"/>
              <a:pathLst>
                <a:path extrusionOk="0" h="24" w="13">
                  <a:moveTo>
                    <a:pt x="12" y="1"/>
                  </a:moveTo>
                  <a:lnTo>
                    <a:pt x="12" y="1"/>
                  </a:lnTo>
                  <a:cubicBezTo>
                    <a:pt x="1" y="17"/>
                    <a:pt x="0" y="23"/>
                    <a:pt x="2" y="23"/>
                  </a:cubicBezTo>
                  <a:cubicBezTo>
                    <a:pt x="5" y="23"/>
                    <a:pt x="12" y="14"/>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11"/>
            <p:cNvSpPr/>
            <p:nvPr/>
          </p:nvSpPr>
          <p:spPr>
            <a:xfrm>
              <a:off x="1737025" y="2546925"/>
              <a:ext cx="250" cy="675"/>
            </a:xfrm>
            <a:custGeom>
              <a:rect b="b" l="l" r="r" t="t"/>
              <a:pathLst>
                <a:path extrusionOk="0" h="27" w="10">
                  <a:moveTo>
                    <a:pt x="1" y="0"/>
                  </a:moveTo>
                  <a:cubicBezTo>
                    <a:pt x="0" y="0"/>
                    <a:pt x="1" y="6"/>
                    <a:pt x="4" y="22"/>
                  </a:cubicBezTo>
                  <a:cubicBezTo>
                    <a:pt x="5" y="25"/>
                    <a:pt x="6" y="27"/>
                    <a:pt x="7" y="27"/>
                  </a:cubicBezTo>
                  <a:cubicBezTo>
                    <a:pt x="9" y="2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11"/>
            <p:cNvSpPr/>
            <p:nvPr/>
          </p:nvSpPr>
          <p:spPr>
            <a:xfrm>
              <a:off x="1735625" y="2547475"/>
              <a:ext cx="625" cy="600"/>
            </a:xfrm>
            <a:custGeom>
              <a:rect b="b" l="l" r="r" t="t"/>
              <a:pathLst>
                <a:path extrusionOk="0" h="24" w="25">
                  <a:moveTo>
                    <a:pt x="24" y="0"/>
                  </a:moveTo>
                  <a:lnTo>
                    <a:pt x="24" y="0"/>
                  </a:lnTo>
                  <a:cubicBezTo>
                    <a:pt x="12" y="12"/>
                    <a:pt x="0" y="24"/>
                    <a:pt x="12" y="24"/>
                  </a:cubicBezTo>
                  <a:cubicBezTo>
                    <a:pt x="12" y="12"/>
                    <a:pt x="24"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11"/>
            <p:cNvSpPr/>
            <p:nvPr/>
          </p:nvSpPr>
          <p:spPr>
            <a:xfrm>
              <a:off x="1731225" y="2545050"/>
              <a:ext cx="250" cy="1250"/>
            </a:xfrm>
            <a:custGeom>
              <a:rect b="b" l="l" r="r" t="t"/>
              <a:pathLst>
                <a:path extrusionOk="0" h="50" w="10">
                  <a:moveTo>
                    <a:pt x="1" y="0"/>
                  </a:moveTo>
                  <a:cubicBezTo>
                    <a:pt x="0" y="0"/>
                    <a:pt x="3" y="18"/>
                    <a:pt x="10" y="50"/>
                  </a:cubicBezTo>
                  <a:cubicBezTo>
                    <a:pt x="4" y="15"/>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11"/>
            <p:cNvSpPr/>
            <p:nvPr/>
          </p:nvSpPr>
          <p:spPr>
            <a:xfrm>
              <a:off x="1729075" y="2550525"/>
              <a:ext cx="325" cy="250"/>
            </a:xfrm>
            <a:custGeom>
              <a:rect b="b" l="l" r="r" t="t"/>
              <a:pathLst>
                <a:path extrusionOk="0" h="10" w="13">
                  <a:moveTo>
                    <a:pt x="3" y="0"/>
                  </a:moveTo>
                  <a:cubicBezTo>
                    <a:pt x="0" y="0"/>
                    <a:pt x="0" y="3"/>
                    <a:pt x="12" y="9"/>
                  </a:cubicBezTo>
                  <a:cubicBezTo>
                    <a:pt x="12" y="3"/>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11"/>
            <p:cNvSpPr/>
            <p:nvPr/>
          </p:nvSpPr>
          <p:spPr>
            <a:xfrm>
              <a:off x="1749900" y="2558775"/>
              <a:ext cx="625" cy="1225"/>
            </a:xfrm>
            <a:custGeom>
              <a:rect b="b" l="l" r="r" t="t"/>
              <a:pathLst>
                <a:path extrusionOk="0" h="49" w="25">
                  <a:moveTo>
                    <a:pt x="1" y="48"/>
                  </a:moveTo>
                  <a:cubicBezTo>
                    <a:pt x="25" y="1"/>
                    <a:pt x="1" y="48"/>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11"/>
            <p:cNvSpPr/>
            <p:nvPr/>
          </p:nvSpPr>
          <p:spPr>
            <a:xfrm>
              <a:off x="1748725" y="2559075"/>
              <a:ext cx="1200" cy="25"/>
            </a:xfrm>
            <a:custGeom>
              <a:rect b="b" l="l" r="r" t="t"/>
              <a:pathLst>
                <a:path extrusionOk="0" h="1" w="48">
                  <a:moveTo>
                    <a:pt x="48" y="1"/>
                  </a:moveTo>
                  <a:cubicBezTo>
                    <a:pt x="0" y="1"/>
                    <a:pt x="0"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11"/>
            <p:cNvSpPr/>
            <p:nvPr/>
          </p:nvSpPr>
          <p:spPr>
            <a:xfrm>
              <a:off x="1726400" y="2560575"/>
              <a:ext cx="1200" cy="600"/>
            </a:xfrm>
            <a:custGeom>
              <a:rect b="b" l="l" r="r" t="t"/>
              <a:pathLst>
                <a:path extrusionOk="0" h="24" w="48">
                  <a:moveTo>
                    <a:pt x="0" y="24"/>
                  </a:moveTo>
                  <a:cubicBezTo>
                    <a:pt x="48" y="0"/>
                    <a:pt x="0" y="24"/>
                    <a:pt x="0" y="24"/>
                  </a:cubicBezTo>
                  <a:cubicBezTo>
                    <a:pt x="0" y="24"/>
                    <a:pt x="0" y="24"/>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11"/>
            <p:cNvSpPr/>
            <p:nvPr/>
          </p:nvSpPr>
          <p:spPr>
            <a:xfrm>
              <a:off x="1726700" y="2563550"/>
              <a:ext cx="600" cy="350"/>
            </a:xfrm>
            <a:custGeom>
              <a:rect b="b" l="l" r="r" t="t"/>
              <a:pathLst>
                <a:path extrusionOk="0" h="14" w="24">
                  <a:moveTo>
                    <a:pt x="24" y="0"/>
                  </a:moveTo>
                  <a:cubicBezTo>
                    <a:pt x="10" y="7"/>
                    <a:pt x="0" y="14"/>
                    <a:pt x="2" y="14"/>
                  </a:cubicBezTo>
                  <a:cubicBezTo>
                    <a:pt x="2" y="14"/>
                    <a:pt x="9" y="1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11"/>
            <p:cNvSpPr/>
            <p:nvPr/>
          </p:nvSpPr>
          <p:spPr>
            <a:xfrm>
              <a:off x="1728775" y="2564125"/>
              <a:ext cx="325" cy="425"/>
            </a:xfrm>
            <a:custGeom>
              <a:rect b="b" l="l" r="r" t="t"/>
              <a:pathLst>
                <a:path extrusionOk="0" h="17" w="13">
                  <a:moveTo>
                    <a:pt x="1" y="1"/>
                  </a:moveTo>
                  <a:cubicBezTo>
                    <a:pt x="8" y="1"/>
                    <a:pt x="1" y="17"/>
                    <a:pt x="1" y="17"/>
                  </a:cubicBezTo>
                  <a:cubicBezTo>
                    <a:pt x="2" y="17"/>
                    <a:pt x="4"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11"/>
            <p:cNvSpPr/>
            <p:nvPr/>
          </p:nvSpPr>
          <p:spPr>
            <a:xfrm>
              <a:off x="1747725" y="2826975"/>
              <a:ext cx="725" cy="325"/>
            </a:xfrm>
            <a:custGeom>
              <a:rect b="b" l="l" r="r" t="t"/>
              <a:pathLst>
                <a:path extrusionOk="0" h="13" w="29">
                  <a:moveTo>
                    <a:pt x="5" y="0"/>
                  </a:moveTo>
                  <a:cubicBezTo>
                    <a:pt x="1" y="0"/>
                    <a:pt x="2" y="0"/>
                    <a:pt x="5" y="0"/>
                  </a:cubicBezTo>
                  <a:lnTo>
                    <a:pt x="5" y="0"/>
                  </a:lnTo>
                  <a:cubicBezTo>
                    <a:pt x="5" y="0"/>
                    <a:pt x="5" y="0"/>
                    <a:pt x="5" y="0"/>
                  </a:cubicBezTo>
                  <a:close/>
                  <a:moveTo>
                    <a:pt x="5" y="0"/>
                  </a:moveTo>
                  <a:cubicBezTo>
                    <a:pt x="5" y="12"/>
                    <a:pt x="28" y="12"/>
                    <a:pt x="28" y="12"/>
                  </a:cubicBezTo>
                  <a:cubicBezTo>
                    <a:pt x="28" y="4"/>
                    <a:pt x="11" y="1"/>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p11"/>
            <p:cNvSpPr/>
            <p:nvPr/>
          </p:nvSpPr>
          <p:spPr>
            <a:xfrm>
              <a:off x="1745675" y="2824150"/>
              <a:ext cx="675" cy="150"/>
            </a:xfrm>
            <a:custGeom>
              <a:rect b="b" l="l" r="r" t="t"/>
              <a:pathLst>
                <a:path extrusionOk="0" h="6" w="27">
                  <a:moveTo>
                    <a:pt x="3" y="1"/>
                  </a:moveTo>
                  <a:cubicBezTo>
                    <a:pt x="1" y="1"/>
                    <a:pt x="19" y="6"/>
                    <a:pt x="27" y="6"/>
                  </a:cubicBezTo>
                  <a:cubicBezTo>
                    <a:pt x="11" y="2"/>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p11"/>
            <p:cNvSpPr/>
            <p:nvPr/>
          </p:nvSpPr>
          <p:spPr>
            <a:xfrm>
              <a:off x="1745075" y="2822200"/>
              <a:ext cx="1275" cy="1250"/>
            </a:xfrm>
            <a:custGeom>
              <a:rect b="b" l="l" r="r" t="t"/>
              <a:pathLst>
                <a:path extrusionOk="0" h="50" w="51">
                  <a:moveTo>
                    <a:pt x="27" y="1"/>
                  </a:moveTo>
                  <a:cubicBezTo>
                    <a:pt x="27" y="1"/>
                    <a:pt x="26" y="1"/>
                    <a:pt x="26" y="1"/>
                  </a:cubicBezTo>
                  <a:lnTo>
                    <a:pt x="26" y="1"/>
                  </a:lnTo>
                  <a:cubicBezTo>
                    <a:pt x="3" y="7"/>
                    <a:pt x="0" y="10"/>
                    <a:pt x="5" y="10"/>
                  </a:cubicBezTo>
                  <a:cubicBezTo>
                    <a:pt x="9" y="10"/>
                    <a:pt x="17" y="8"/>
                    <a:pt x="24" y="3"/>
                  </a:cubicBezTo>
                  <a:lnTo>
                    <a:pt x="24" y="3"/>
                  </a:lnTo>
                  <a:cubicBezTo>
                    <a:pt x="19" y="14"/>
                    <a:pt x="25" y="50"/>
                    <a:pt x="27" y="50"/>
                  </a:cubicBezTo>
                  <a:cubicBezTo>
                    <a:pt x="27" y="50"/>
                    <a:pt x="27" y="49"/>
                    <a:pt x="27" y="48"/>
                  </a:cubicBezTo>
                  <a:lnTo>
                    <a:pt x="51" y="48"/>
                  </a:lnTo>
                  <a:cubicBezTo>
                    <a:pt x="39" y="36"/>
                    <a:pt x="27" y="13"/>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4" name="Google Shape;5844;p11"/>
            <p:cNvSpPr/>
            <p:nvPr/>
          </p:nvSpPr>
          <p:spPr>
            <a:xfrm>
              <a:off x="1747125" y="2819950"/>
              <a:ext cx="225" cy="500"/>
            </a:xfrm>
            <a:custGeom>
              <a:rect b="b" l="l" r="r" t="t"/>
              <a:pathLst>
                <a:path extrusionOk="0" h="20" w="9">
                  <a:moveTo>
                    <a:pt x="3" y="0"/>
                  </a:moveTo>
                  <a:cubicBezTo>
                    <a:pt x="2" y="0"/>
                    <a:pt x="1" y="2"/>
                    <a:pt x="1" y="7"/>
                  </a:cubicBezTo>
                  <a:lnTo>
                    <a:pt x="1" y="7"/>
                  </a:lnTo>
                  <a:cubicBezTo>
                    <a:pt x="1" y="9"/>
                    <a:pt x="1" y="13"/>
                    <a:pt x="5" y="19"/>
                  </a:cubicBezTo>
                  <a:cubicBezTo>
                    <a:pt x="7" y="16"/>
                    <a:pt x="8" y="14"/>
                    <a:pt x="8" y="11"/>
                  </a:cubicBezTo>
                  <a:lnTo>
                    <a:pt x="8" y="11"/>
                  </a:lnTo>
                  <a:cubicBezTo>
                    <a:pt x="8" y="6"/>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5" name="Google Shape;5845;p11"/>
            <p:cNvSpPr/>
            <p:nvPr/>
          </p:nvSpPr>
          <p:spPr>
            <a:xfrm>
              <a:off x="1747525" y="2820025"/>
              <a:ext cx="200" cy="200"/>
            </a:xfrm>
            <a:custGeom>
              <a:rect b="b" l="l" r="r" t="t"/>
              <a:pathLst>
                <a:path extrusionOk="0" h="8" w="8">
                  <a:moveTo>
                    <a:pt x="5" y="1"/>
                  </a:moveTo>
                  <a:cubicBezTo>
                    <a:pt x="5" y="1"/>
                    <a:pt x="3" y="2"/>
                    <a:pt x="1" y="4"/>
                  </a:cubicBezTo>
                  <a:cubicBezTo>
                    <a:pt x="1" y="7"/>
                    <a:pt x="1" y="8"/>
                    <a:pt x="2" y="8"/>
                  </a:cubicBezTo>
                  <a:cubicBezTo>
                    <a:pt x="4" y="8"/>
                    <a:pt x="7"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11"/>
            <p:cNvSpPr/>
            <p:nvPr/>
          </p:nvSpPr>
          <p:spPr>
            <a:xfrm>
              <a:off x="1746625" y="2818800"/>
              <a:ext cx="1025" cy="150"/>
            </a:xfrm>
            <a:custGeom>
              <a:rect b="b" l="l" r="r" t="t"/>
              <a:pathLst>
                <a:path extrusionOk="0" h="6" w="41">
                  <a:moveTo>
                    <a:pt x="25" y="0"/>
                  </a:moveTo>
                  <a:cubicBezTo>
                    <a:pt x="18" y="0"/>
                    <a:pt x="9" y="2"/>
                    <a:pt x="1" y="6"/>
                  </a:cubicBezTo>
                  <a:cubicBezTo>
                    <a:pt x="41" y="6"/>
                    <a:pt x="38"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7" name="Google Shape;5847;p11"/>
            <p:cNvSpPr/>
            <p:nvPr/>
          </p:nvSpPr>
          <p:spPr>
            <a:xfrm>
              <a:off x="1746050" y="2819100"/>
              <a:ext cx="275" cy="150"/>
            </a:xfrm>
            <a:custGeom>
              <a:rect b="b" l="l" r="r" t="t"/>
              <a:pathLst>
                <a:path extrusionOk="0" h="6" w="11">
                  <a:moveTo>
                    <a:pt x="8" y="0"/>
                  </a:moveTo>
                  <a:cubicBezTo>
                    <a:pt x="7" y="0"/>
                    <a:pt x="4" y="2"/>
                    <a:pt x="0" y="6"/>
                  </a:cubicBezTo>
                  <a:cubicBezTo>
                    <a:pt x="8" y="6"/>
                    <a:pt x="11"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11"/>
            <p:cNvSpPr/>
            <p:nvPr/>
          </p:nvSpPr>
          <p:spPr>
            <a:xfrm>
              <a:off x="1745900" y="2819150"/>
              <a:ext cx="700" cy="325"/>
            </a:xfrm>
            <a:custGeom>
              <a:rect b="b" l="l" r="r" t="t"/>
              <a:pathLst>
                <a:path extrusionOk="0" h="13" w="28">
                  <a:moveTo>
                    <a:pt x="27" y="0"/>
                  </a:moveTo>
                  <a:cubicBezTo>
                    <a:pt x="25" y="0"/>
                    <a:pt x="1" y="7"/>
                    <a:pt x="3" y="7"/>
                  </a:cubicBezTo>
                  <a:cubicBezTo>
                    <a:pt x="4" y="7"/>
                    <a:pt x="8" y="6"/>
                    <a:pt x="18" y="4"/>
                  </a:cubicBezTo>
                  <a:lnTo>
                    <a:pt x="18" y="4"/>
                  </a:lnTo>
                  <a:cubicBezTo>
                    <a:pt x="18" y="4"/>
                    <a:pt x="18" y="4"/>
                    <a:pt x="18" y="4"/>
                  </a:cubicBezTo>
                  <a:cubicBezTo>
                    <a:pt x="26" y="1"/>
                    <a:pt x="28" y="0"/>
                    <a:pt x="27" y="0"/>
                  </a:cubicBezTo>
                  <a:close/>
                  <a:moveTo>
                    <a:pt x="18" y="4"/>
                  </a:moveTo>
                  <a:lnTo>
                    <a:pt x="18" y="4"/>
                  </a:lnTo>
                  <a:cubicBezTo>
                    <a:pt x="6" y="10"/>
                    <a:pt x="3" y="12"/>
                    <a:pt x="5" y="12"/>
                  </a:cubicBezTo>
                  <a:cubicBezTo>
                    <a:pt x="6" y="12"/>
                    <a:pt x="12" y="10"/>
                    <a:pt x="18"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9" name="Google Shape;5849;p11"/>
            <p:cNvSpPr/>
            <p:nvPr/>
          </p:nvSpPr>
          <p:spPr>
            <a:xfrm>
              <a:off x="1746050" y="2819825"/>
              <a:ext cx="800" cy="650"/>
            </a:xfrm>
            <a:custGeom>
              <a:rect b="b" l="l" r="r" t="t"/>
              <a:pathLst>
                <a:path extrusionOk="0" h="26" w="32">
                  <a:moveTo>
                    <a:pt x="24" y="0"/>
                  </a:moveTo>
                  <a:cubicBezTo>
                    <a:pt x="15" y="9"/>
                    <a:pt x="13" y="17"/>
                    <a:pt x="8" y="17"/>
                  </a:cubicBezTo>
                  <a:cubicBezTo>
                    <a:pt x="6" y="17"/>
                    <a:pt x="4" y="16"/>
                    <a:pt x="0" y="12"/>
                  </a:cubicBezTo>
                  <a:lnTo>
                    <a:pt x="0" y="12"/>
                  </a:lnTo>
                  <a:cubicBezTo>
                    <a:pt x="5" y="21"/>
                    <a:pt x="11" y="25"/>
                    <a:pt x="16" y="25"/>
                  </a:cubicBezTo>
                  <a:cubicBezTo>
                    <a:pt x="25" y="25"/>
                    <a:pt x="31" y="15"/>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0" name="Google Shape;5850;p11"/>
            <p:cNvSpPr/>
            <p:nvPr/>
          </p:nvSpPr>
          <p:spPr>
            <a:xfrm>
              <a:off x="1744450" y="2822400"/>
              <a:ext cx="425" cy="425"/>
            </a:xfrm>
            <a:custGeom>
              <a:rect b="b" l="l" r="r" t="t"/>
              <a:pathLst>
                <a:path extrusionOk="0" h="17" w="17">
                  <a:moveTo>
                    <a:pt x="3" y="1"/>
                  </a:moveTo>
                  <a:cubicBezTo>
                    <a:pt x="1" y="1"/>
                    <a:pt x="9" y="16"/>
                    <a:pt x="16" y="16"/>
                  </a:cubicBezTo>
                  <a:cubicBezTo>
                    <a:pt x="9" y="5"/>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1" name="Google Shape;5851;p11"/>
            <p:cNvSpPr/>
            <p:nvPr/>
          </p:nvSpPr>
          <p:spPr>
            <a:xfrm>
              <a:off x="1745750" y="2816700"/>
              <a:ext cx="300" cy="800"/>
            </a:xfrm>
            <a:custGeom>
              <a:rect b="b" l="l" r="r" t="t"/>
              <a:pathLst>
                <a:path extrusionOk="0" h="32" w="12">
                  <a:moveTo>
                    <a:pt x="11" y="1"/>
                  </a:moveTo>
                  <a:cubicBezTo>
                    <a:pt x="10" y="1"/>
                    <a:pt x="7" y="8"/>
                    <a:pt x="0" y="30"/>
                  </a:cubicBezTo>
                  <a:cubicBezTo>
                    <a:pt x="0" y="31"/>
                    <a:pt x="0" y="31"/>
                    <a:pt x="0" y="31"/>
                  </a:cubicBezTo>
                  <a:cubicBezTo>
                    <a:pt x="2" y="31"/>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2" name="Google Shape;5852;p11"/>
            <p:cNvSpPr/>
            <p:nvPr/>
          </p:nvSpPr>
          <p:spPr>
            <a:xfrm>
              <a:off x="1744850" y="2817150"/>
              <a:ext cx="625" cy="325"/>
            </a:xfrm>
            <a:custGeom>
              <a:rect b="b" l="l" r="r" t="t"/>
              <a:pathLst>
                <a:path extrusionOk="0" h="13" w="25">
                  <a:moveTo>
                    <a:pt x="0" y="0"/>
                  </a:moveTo>
                  <a:lnTo>
                    <a:pt x="0" y="0"/>
                  </a:lnTo>
                  <a:cubicBezTo>
                    <a:pt x="12" y="12"/>
                    <a:pt x="12" y="12"/>
                    <a:pt x="24" y="12"/>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11"/>
            <p:cNvSpPr/>
            <p:nvPr/>
          </p:nvSpPr>
          <p:spPr>
            <a:xfrm>
              <a:off x="1744550" y="2819525"/>
              <a:ext cx="1225" cy="325"/>
            </a:xfrm>
            <a:custGeom>
              <a:rect b="b" l="l" r="r" t="t"/>
              <a:pathLst>
                <a:path extrusionOk="0" h="13" w="49">
                  <a:moveTo>
                    <a:pt x="48" y="12"/>
                  </a:moveTo>
                  <a:cubicBezTo>
                    <a:pt x="1" y="0"/>
                    <a:pt x="1" y="0"/>
                    <a:pt x="48"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11"/>
            <p:cNvSpPr/>
            <p:nvPr/>
          </p:nvSpPr>
          <p:spPr>
            <a:xfrm>
              <a:off x="1744250" y="2814750"/>
              <a:ext cx="2700" cy="925"/>
            </a:xfrm>
            <a:custGeom>
              <a:rect b="b" l="l" r="r" t="t"/>
              <a:pathLst>
                <a:path extrusionOk="0" h="37" w="108">
                  <a:moveTo>
                    <a:pt x="36" y="25"/>
                  </a:moveTo>
                  <a:cubicBezTo>
                    <a:pt x="108" y="1"/>
                    <a:pt x="1" y="37"/>
                    <a:pt x="36"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11"/>
            <p:cNvSpPr/>
            <p:nvPr/>
          </p:nvSpPr>
          <p:spPr>
            <a:xfrm>
              <a:off x="1744250" y="2813575"/>
              <a:ext cx="1025" cy="150"/>
            </a:xfrm>
            <a:custGeom>
              <a:rect b="b" l="l" r="r" t="t"/>
              <a:pathLst>
                <a:path extrusionOk="0" h="6" w="41">
                  <a:moveTo>
                    <a:pt x="1" y="0"/>
                  </a:moveTo>
                  <a:cubicBezTo>
                    <a:pt x="1" y="0"/>
                    <a:pt x="1" y="0"/>
                    <a:pt x="1" y="0"/>
                  </a:cubicBezTo>
                  <a:lnTo>
                    <a:pt x="1" y="0"/>
                  </a:lnTo>
                  <a:cubicBezTo>
                    <a:pt x="5" y="4"/>
                    <a:pt x="7" y="6"/>
                    <a:pt x="9" y="6"/>
                  </a:cubicBezTo>
                  <a:cubicBezTo>
                    <a:pt x="10" y="6"/>
                    <a:pt x="10" y="5"/>
                    <a:pt x="9" y="4"/>
                  </a:cubicBezTo>
                  <a:lnTo>
                    <a:pt x="9" y="4"/>
                  </a:lnTo>
                  <a:cubicBezTo>
                    <a:pt x="15" y="5"/>
                    <a:pt x="20" y="6"/>
                    <a:pt x="24" y="6"/>
                  </a:cubicBezTo>
                  <a:cubicBezTo>
                    <a:pt x="38" y="6"/>
                    <a:pt x="40"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11"/>
            <p:cNvSpPr/>
            <p:nvPr/>
          </p:nvSpPr>
          <p:spPr>
            <a:xfrm>
              <a:off x="1744250" y="2815050"/>
              <a:ext cx="1525" cy="1525"/>
            </a:xfrm>
            <a:custGeom>
              <a:rect b="b" l="l" r="r" t="t"/>
              <a:pathLst>
                <a:path extrusionOk="0" h="61" w="61">
                  <a:moveTo>
                    <a:pt x="13" y="48"/>
                  </a:moveTo>
                  <a:cubicBezTo>
                    <a:pt x="1" y="60"/>
                    <a:pt x="60" y="1"/>
                    <a:pt x="13"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11"/>
            <p:cNvSpPr/>
            <p:nvPr/>
          </p:nvSpPr>
          <p:spPr>
            <a:xfrm>
              <a:off x="1744400" y="2816075"/>
              <a:ext cx="175" cy="500"/>
            </a:xfrm>
            <a:custGeom>
              <a:rect b="b" l="l" r="r" t="t"/>
              <a:pathLst>
                <a:path extrusionOk="0" h="20" w="7">
                  <a:moveTo>
                    <a:pt x="1" y="1"/>
                  </a:moveTo>
                  <a:cubicBezTo>
                    <a:pt x="1" y="1"/>
                    <a:pt x="2" y="5"/>
                    <a:pt x="7" y="19"/>
                  </a:cubicBezTo>
                  <a:cubicBezTo>
                    <a:pt x="7" y="12"/>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11"/>
            <p:cNvSpPr/>
            <p:nvPr/>
          </p:nvSpPr>
          <p:spPr>
            <a:xfrm>
              <a:off x="1743650" y="2818325"/>
              <a:ext cx="1225" cy="625"/>
            </a:xfrm>
            <a:custGeom>
              <a:rect b="b" l="l" r="r" t="t"/>
              <a:pathLst>
                <a:path extrusionOk="0" h="25" w="49">
                  <a:moveTo>
                    <a:pt x="48" y="1"/>
                  </a:moveTo>
                  <a:cubicBezTo>
                    <a:pt x="37" y="1"/>
                    <a:pt x="13" y="1"/>
                    <a:pt x="1" y="25"/>
                  </a:cubicBezTo>
                  <a:cubicBezTo>
                    <a:pt x="25" y="25"/>
                    <a:pt x="25"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9" name="Google Shape;5859;p11"/>
            <p:cNvSpPr/>
            <p:nvPr/>
          </p:nvSpPr>
          <p:spPr>
            <a:xfrm>
              <a:off x="1744250" y="2816850"/>
              <a:ext cx="925" cy="925"/>
            </a:xfrm>
            <a:custGeom>
              <a:rect b="b" l="l" r="r" t="t"/>
              <a:pathLst>
                <a:path extrusionOk="0" h="37" w="37">
                  <a:moveTo>
                    <a:pt x="1" y="36"/>
                  </a:moveTo>
                  <a:cubicBezTo>
                    <a:pt x="36" y="0"/>
                    <a:pt x="13" y="24"/>
                    <a:pt x="1" y="36"/>
                  </a:cubicBezTo>
                  <a:cubicBezTo>
                    <a:pt x="1" y="24"/>
                    <a:pt x="1" y="36"/>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0" name="Google Shape;5860;p11"/>
            <p:cNvSpPr/>
            <p:nvPr/>
          </p:nvSpPr>
          <p:spPr>
            <a:xfrm>
              <a:off x="1743950" y="2817150"/>
              <a:ext cx="325" cy="25"/>
            </a:xfrm>
            <a:custGeom>
              <a:rect b="b" l="l" r="r" t="t"/>
              <a:pathLst>
                <a:path extrusionOk="0" h="1" w="13">
                  <a:moveTo>
                    <a:pt x="1" y="0"/>
                  </a:move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1" name="Google Shape;5861;p11"/>
            <p:cNvSpPr/>
            <p:nvPr/>
          </p:nvSpPr>
          <p:spPr>
            <a:xfrm>
              <a:off x="1742925" y="2814750"/>
              <a:ext cx="850" cy="250"/>
            </a:xfrm>
            <a:custGeom>
              <a:rect b="b" l="l" r="r" t="t"/>
              <a:pathLst>
                <a:path extrusionOk="0" h="10" w="34">
                  <a:moveTo>
                    <a:pt x="30" y="1"/>
                  </a:moveTo>
                  <a:cubicBezTo>
                    <a:pt x="28" y="1"/>
                    <a:pt x="27" y="1"/>
                    <a:pt x="27" y="2"/>
                  </a:cubicBezTo>
                  <a:lnTo>
                    <a:pt x="27" y="2"/>
                  </a:lnTo>
                  <a:cubicBezTo>
                    <a:pt x="0" y="7"/>
                    <a:pt x="3" y="10"/>
                    <a:pt x="12" y="10"/>
                  </a:cubicBezTo>
                  <a:cubicBezTo>
                    <a:pt x="18" y="10"/>
                    <a:pt x="27" y="8"/>
                    <a:pt x="30" y="6"/>
                  </a:cubicBezTo>
                  <a:lnTo>
                    <a:pt x="30" y="6"/>
                  </a:lnTo>
                  <a:cubicBezTo>
                    <a:pt x="31" y="6"/>
                    <a:pt x="32" y="6"/>
                    <a:pt x="32" y="6"/>
                  </a:cubicBezTo>
                  <a:cubicBezTo>
                    <a:pt x="34" y="6"/>
                    <a:pt x="34" y="5"/>
                    <a:pt x="30" y="1"/>
                  </a:cubicBezTo>
                  <a:lnTo>
                    <a:pt x="30" y="1"/>
                  </a:lnTo>
                  <a:cubicBezTo>
                    <a:pt x="30" y="1"/>
                    <a:pt x="30" y="1"/>
                    <a:pt x="30" y="1"/>
                  </a:cubicBezTo>
                  <a:lnTo>
                    <a:pt x="30" y="1"/>
                  </a:lnTo>
                  <a:cubicBezTo>
                    <a:pt x="30" y="1"/>
                    <a:pt x="30"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2" name="Google Shape;5862;p11"/>
            <p:cNvSpPr/>
            <p:nvPr/>
          </p:nvSpPr>
          <p:spPr>
            <a:xfrm>
              <a:off x="1741275" y="2812975"/>
              <a:ext cx="325" cy="325"/>
            </a:xfrm>
            <a:custGeom>
              <a:rect b="b" l="l" r="r" t="t"/>
              <a:pathLst>
                <a:path extrusionOk="0" h="13" w="13">
                  <a:moveTo>
                    <a:pt x="12" y="1"/>
                  </a:moveTo>
                  <a:cubicBezTo>
                    <a:pt x="1" y="12"/>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3" name="Google Shape;5863;p11"/>
            <p:cNvSpPr/>
            <p:nvPr/>
          </p:nvSpPr>
          <p:spPr>
            <a:xfrm>
              <a:off x="1743450" y="2815525"/>
              <a:ext cx="225" cy="150"/>
            </a:xfrm>
            <a:custGeom>
              <a:rect b="b" l="l" r="r" t="t"/>
              <a:pathLst>
                <a:path extrusionOk="0" h="6" w="9">
                  <a:moveTo>
                    <a:pt x="6" y="0"/>
                  </a:moveTo>
                  <a:cubicBezTo>
                    <a:pt x="4" y="0"/>
                    <a:pt x="1" y="6"/>
                    <a:pt x="9" y="6"/>
                  </a:cubicBezTo>
                  <a:cubicBezTo>
                    <a:pt x="9" y="2"/>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11"/>
            <p:cNvSpPr/>
            <p:nvPr/>
          </p:nvSpPr>
          <p:spPr>
            <a:xfrm>
              <a:off x="1743075" y="2813275"/>
              <a:ext cx="0" cy="625"/>
            </a:xfrm>
            <a:custGeom>
              <a:rect b="b" l="l" r="r" t="t"/>
              <a:pathLst>
                <a:path extrusionOk="0" h="25" w="120000">
                  <a:moveTo>
                    <a:pt x="0" y="12"/>
                  </a:moveTo>
                  <a:cubicBezTo>
                    <a:pt x="0" y="12"/>
                    <a:pt x="0" y="24"/>
                    <a:pt x="0" y="24"/>
                  </a:cubicBezTo>
                  <a:cubicBezTo>
                    <a:pt x="0" y="24"/>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11"/>
            <p:cNvSpPr/>
            <p:nvPr/>
          </p:nvSpPr>
          <p:spPr>
            <a:xfrm>
              <a:off x="1744250" y="2815350"/>
              <a:ext cx="25" cy="25"/>
            </a:xfrm>
            <a:custGeom>
              <a:rect b="b" l="l" r="r" t="t"/>
              <a:pathLst>
                <a:path extrusionOk="0" h="1" w="1">
                  <a:moveTo>
                    <a:pt x="1" y="1"/>
                  </a:moveTo>
                  <a:lnTo>
                    <a:pt x="1" y="1"/>
                  </a:ln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6" name="Google Shape;5866;p11"/>
            <p:cNvSpPr/>
            <p:nvPr/>
          </p:nvSpPr>
          <p:spPr>
            <a:xfrm>
              <a:off x="1743650" y="2815350"/>
              <a:ext cx="625" cy="175"/>
            </a:xfrm>
            <a:custGeom>
              <a:rect b="b" l="l" r="r" t="t"/>
              <a:pathLst>
                <a:path extrusionOk="0" h="7" w="25">
                  <a:moveTo>
                    <a:pt x="25" y="1"/>
                  </a:moveTo>
                  <a:cubicBezTo>
                    <a:pt x="1" y="1"/>
                    <a:pt x="3" y="6"/>
                    <a:pt x="11" y="6"/>
                  </a:cubicBezTo>
                  <a:cubicBezTo>
                    <a:pt x="15" y="6"/>
                    <a:pt x="21" y="5"/>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11"/>
            <p:cNvSpPr/>
            <p:nvPr/>
          </p:nvSpPr>
          <p:spPr>
            <a:xfrm>
              <a:off x="1738300" y="2813275"/>
              <a:ext cx="3000" cy="2700"/>
            </a:xfrm>
            <a:custGeom>
              <a:rect b="b" l="l" r="r" t="t"/>
              <a:pathLst>
                <a:path extrusionOk="0" h="108" w="120">
                  <a:moveTo>
                    <a:pt x="120" y="0"/>
                  </a:moveTo>
                  <a:lnTo>
                    <a:pt x="120" y="0"/>
                  </a:lnTo>
                  <a:cubicBezTo>
                    <a:pt x="120" y="0"/>
                    <a:pt x="90" y="45"/>
                    <a:pt x="77" y="64"/>
                  </a:cubicBezTo>
                  <a:lnTo>
                    <a:pt x="77" y="64"/>
                  </a:lnTo>
                  <a:cubicBezTo>
                    <a:pt x="78" y="64"/>
                    <a:pt x="78" y="65"/>
                    <a:pt x="79" y="65"/>
                  </a:cubicBezTo>
                  <a:lnTo>
                    <a:pt x="79" y="65"/>
                  </a:lnTo>
                  <a:cubicBezTo>
                    <a:pt x="93" y="53"/>
                    <a:pt x="107" y="34"/>
                    <a:pt x="120" y="0"/>
                  </a:cubicBezTo>
                  <a:close/>
                  <a:moveTo>
                    <a:pt x="66" y="64"/>
                  </a:moveTo>
                  <a:cubicBezTo>
                    <a:pt x="68" y="67"/>
                    <a:pt x="69" y="69"/>
                    <a:pt x="71" y="71"/>
                  </a:cubicBezTo>
                  <a:lnTo>
                    <a:pt x="71" y="71"/>
                  </a:lnTo>
                  <a:cubicBezTo>
                    <a:pt x="71" y="71"/>
                    <a:pt x="71" y="71"/>
                    <a:pt x="70" y="71"/>
                  </a:cubicBezTo>
                  <a:lnTo>
                    <a:pt x="70" y="71"/>
                  </a:lnTo>
                  <a:cubicBezTo>
                    <a:pt x="64" y="68"/>
                    <a:pt x="64" y="66"/>
                    <a:pt x="66" y="64"/>
                  </a:cubicBezTo>
                  <a:close/>
                  <a:moveTo>
                    <a:pt x="46" y="48"/>
                  </a:moveTo>
                  <a:cubicBezTo>
                    <a:pt x="36" y="48"/>
                    <a:pt x="22" y="59"/>
                    <a:pt x="1" y="96"/>
                  </a:cubicBezTo>
                  <a:cubicBezTo>
                    <a:pt x="7" y="92"/>
                    <a:pt x="13" y="91"/>
                    <a:pt x="18" y="91"/>
                  </a:cubicBezTo>
                  <a:cubicBezTo>
                    <a:pt x="22" y="91"/>
                    <a:pt x="25" y="92"/>
                    <a:pt x="25" y="94"/>
                  </a:cubicBezTo>
                  <a:lnTo>
                    <a:pt x="25" y="94"/>
                  </a:lnTo>
                  <a:cubicBezTo>
                    <a:pt x="38" y="85"/>
                    <a:pt x="54" y="82"/>
                    <a:pt x="70" y="71"/>
                  </a:cubicBezTo>
                  <a:lnTo>
                    <a:pt x="70" y="71"/>
                  </a:lnTo>
                  <a:cubicBezTo>
                    <a:pt x="71" y="71"/>
                    <a:pt x="71" y="72"/>
                    <a:pt x="72" y="72"/>
                  </a:cubicBezTo>
                  <a:cubicBezTo>
                    <a:pt x="78" y="69"/>
                    <a:pt x="80" y="66"/>
                    <a:pt x="79" y="65"/>
                  </a:cubicBezTo>
                  <a:lnTo>
                    <a:pt x="79" y="65"/>
                  </a:lnTo>
                  <a:cubicBezTo>
                    <a:pt x="77" y="66"/>
                    <a:pt x="76" y="67"/>
                    <a:pt x="74" y="68"/>
                  </a:cubicBezTo>
                  <a:lnTo>
                    <a:pt x="74" y="68"/>
                  </a:lnTo>
                  <a:cubicBezTo>
                    <a:pt x="75" y="67"/>
                    <a:pt x="76" y="66"/>
                    <a:pt x="77" y="64"/>
                  </a:cubicBezTo>
                  <a:lnTo>
                    <a:pt x="77" y="64"/>
                  </a:lnTo>
                  <a:cubicBezTo>
                    <a:pt x="76" y="63"/>
                    <a:pt x="74" y="63"/>
                    <a:pt x="72" y="63"/>
                  </a:cubicBezTo>
                  <a:cubicBezTo>
                    <a:pt x="70" y="63"/>
                    <a:pt x="67" y="63"/>
                    <a:pt x="66" y="64"/>
                  </a:cubicBezTo>
                  <a:lnTo>
                    <a:pt x="66" y="64"/>
                  </a:lnTo>
                  <a:cubicBezTo>
                    <a:pt x="61" y="57"/>
                    <a:pt x="55" y="48"/>
                    <a:pt x="46" y="48"/>
                  </a:cubicBezTo>
                  <a:close/>
                  <a:moveTo>
                    <a:pt x="25" y="94"/>
                  </a:moveTo>
                  <a:cubicBezTo>
                    <a:pt x="21" y="98"/>
                    <a:pt x="16" y="102"/>
                    <a:pt x="12" y="108"/>
                  </a:cubicBezTo>
                  <a:cubicBezTo>
                    <a:pt x="22" y="103"/>
                    <a:pt x="26" y="98"/>
                    <a:pt x="25" y="9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8" name="Google Shape;5868;p11"/>
            <p:cNvSpPr/>
            <p:nvPr/>
          </p:nvSpPr>
          <p:spPr>
            <a:xfrm>
              <a:off x="1741875" y="2812675"/>
              <a:ext cx="25" cy="925"/>
            </a:xfrm>
            <a:custGeom>
              <a:rect b="b" l="l" r="r" t="t"/>
              <a:pathLst>
                <a:path extrusionOk="0" h="37" w="1">
                  <a:moveTo>
                    <a:pt x="0" y="36"/>
                  </a:moveTo>
                  <a:cubicBezTo>
                    <a:pt x="0" y="1"/>
                    <a:pt x="0" y="1"/>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11"/>
            <p:cNvSpPr/>
            <p:nvPr/>
          </p:nvSpPr>
          <p:spPr>
            <a:xfrm>
              <a:off x="1741275" y="2813800"/>
              <a:ext cx="2550" cy="1625"/>
            </a:xfrm>
            <a:custGeom>
              <a:rect b="b" l="l" r="r" t="t"/>
              <a:pathLst>
                <a:path extrusionOk="0" h="65" w="102">
                  <a:moveTo>
                    <a:pt x="46" y="1"/>
                  </a:moveTo>
                  <a:cubicBezTo>
                    <a:pt x="37" y="1"/>
                    <a:pt x="26" y="14"/>
                    <a:pt x="7" y="49"/>
                  </a:cubicBezTo>
                  <a:lnTo>
                    <a:pt x="7" y="49"/>
                  </a:lnTo>
                  <a:cubicBezTo>
                    <a:pt x="6" y="50"/>
                    <a:pt x="4" y="53"/>
                    <a:pt x="1" y="63"/>
                  </a:cubicBezTo>
                  <a:cubicBezTo>
                    <a:pt x="2" y="64"/>
                    <a:pt x="3" y="65"/>
                    <a:pt x="4" y="65"/>
                  </a:cubicBezTo>
                  <a:cubicBezTo>
                    <a:pt x="6" y="65"/>
                    <a:pt x="7" y="63"/>
                    <a:pt x="8" y="61"/>
                  </a:cubicBezTo>
                  <a:lnTo>
                    <a:pt x="8" y="61"/>
                  </a:lnTo>
                  <a:cubicBezTo>
                    <a:pt x="34" y="52"/>
                    <a:pt x="102" y="15"/>
                    <a:pt x="60" y="15"/>
                  </a:cubicBezTo>
                  <a:cubicBezTo>
                    <a:pt x="56" y="6"/>
                    <a:pt x="51" y="1"/>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0" name="Google Shape;5870;p11"/>
            <p:cNvSpPr/>
            <p:nvPr/>
          </p:nvSpPr>
          <p:spPr>
            <a:xfrm>
              <a:off x="1743650" y="2817750"/>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11"/>
            <p:cNvSpPr/>
            <p:nvPr/>
          </p:nvSpPr>
          <p:spPr>
            <a:xfrm>
              <a:off x="1742475" y="2817675"/>
              <a:ext cx="1375" cy="1675"/>
            </a:xfrm>
            <a:custGeom>
              <a:rect b="b" l="l" r="r" t="t"/>
              <a:pathLst>
                <a:path extrusionOk="0" h="67" w="55">
                  <a:moveTo>
                    <a:pt x="47" y="0"/>
                  </a:moveTo>
                  <a:cubicBezTo>
                    <a:pt x="43" y="0"/>
                    <a:pt x="32" y="11"/>
                    <a:pt x="8" y="40"/>
                  </a:cubicBezTo>
                  <a:lnTo>
                    <a:pt x="8" y="40"/>
                  </a:lnTo>
                  <a:cubicBezTo>
                    <a:pt x="8" y="40"/>
                    <a:pt x="8" y="40"/>
                    <a:pt x="8" y="40"/>
                  </a:cubicBezTo>
                  <a:cubicBezTo>
                    <a:pt x="7" y="40"/>
                    <a:pt x="4" y="43"/>
                    <a:pt x="0" y="51"/>
                  </a:cubicBezTo>
                  <a:cubicBezTo>
                    <a:pt x="8" y="51"/>
                    <a:pt x="11" y="67"/>
                    <a:pt x="15" y="67"/>
                  </a:cubicBezTo>
                  <a:cubicBezTo>
                    <a:pt x="17" y="67"/>
                    <a:pt x="20" y="63"/>
                    <a:pt x="24" y="51"/>
                  </a:cubicBezTo>
                  <a:cubicBezTo>
                    <a:pt x="32" y="43"/>
                    <a:pt x="54" y="0"/>
                    <a:pt x="4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2" name="Google Shape;5872;p11"/>
            <p:cNvSpPr/>
            <p:nvPr/>
          </p:nvSpPr>
          <p:spPr>
            <a:xfrm>
              <a:off x="1741875" y="2816550"/>
              <a:ext cx="325" cy="625"/>
            </a:xfrm>
            <a:custGeom>
              <a:rect b="b" l="l" r="r" t="t"/>
              <a:pathLst>
                <a:path extrusionOk="0" h="25" w="13">
                  <a:moveTo>
                    <a:pt x="0" y="0"/>
                  </a:moveTo>
                  <a:cubicBezTo>
                    <a:pt x="12" y="24"/>
                    <a:pt x="12"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3" name="Google Shape;5873;p11"/>
            <p:cNvSpPr/>
            <p:nvPr/>
          </p:nvSpPr>
          <p:spPr>
            <a:xfrm>
              <a:off x="1741350" y="2812075"/>
              <a:ext cx="850" cy="700"/>
            </a:xfrm>
            <a:custGeom>
              <a:rect b="b" l="l" r="r" t="t"/>
              <a:pathLst>
                <a:path extrusionOk="0" h="28" w="34">
                  <a:moveTo>
                    <a:pt x="33" y="1"/>
                  </a:moveTo>
                  <a:cubicBezTo>
                    <a:pt x="9" y="19"/>
                    <a:pt x="1" y="28"/>
                    <a:pt x="2" y="28"/>
                  </a:cubicBezTo>
                  <a:cubicBezTo>
                    <a:pt x="4" y="28"/>
                    <a:pt x="15" y="19"/>
                    <a:pt x="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11"/>
            <p:cNvSpPr/>
            <p:nvPr/>
          </p:nvSpPr>
          <p:spPr>
            <a:xfrm>
              <a:off x="1740975" y="2811200"/>
              <a:ext cx="625" cy="900"/>
            </a:xfrm>
            <a:custGeom>
              <a:rect b="b" l="l" r="r" t="t"/>
              <a:pathLst>
                <a:path extrusionOk="0" h="36" w="25">
                  <a:moveTo>
                    <a:pt x="1" y="36"/>
                  </a:moveTo>
                  <a:cubicBezTo>
                    <a:pt x="24" y="0"/>
                    <a:pt x="1" y="36"/>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5" name="Google Shape;5875;p11"/>
            <p:cNvSpPr/>
            <p:nvPr/>
          </p:nvSpPr>
          <p:spPr>
            <a:xfrm>
              <a:off x="1720325" y="2810875"/>
              <a:ext cx="1025" cy="625"/>
            </a:xfrm>
            <a:custGeom>
              <a:rect b="b" l="l" r="r" t="t"/>
              <a:pathLst>
                <a:path extrusionOk="0" h="25" w="41">
                  <a:moveTo>
                    <a:pt x="5" y="1"/>
                  </a:moveTo>
                  <a:cubicBezTo>
                    <a:pt x="1" y="1"/>
                    <a:pt x="19" y="18"/>
                    <a:pt x="41" y="25"/>
                  </a:cubicBezTo>
                  <a:cubicBezTo>
                    <a:pt x="18" y="7"/>
                    <a:pt x="8"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6" name="Google Shape;5876;p11"/>
            <p:cNvSpPr/>
            <p:nvPr/>
          </p:nvSpPr>
          <p:spPr>
            <a:xfrm>
              <a:off x="1716675" y="2823875"/>
              <a:ext cx="450" cy="550"/>
            </a:xfrm>
            <a:custGeom>
              <a:rect b="b" l="l" r="r" t="t"/>
              <a:pathLst>
                <a:path extrusionOk="0" h="22" w="18">
                  <a:moveTo>
                    <a:pt x="2" y="0"/>
                  </a:moveTo>
                  <a:cubicBezTo>
                    <a:pt x="1" y="0"/>
                    <a:pt x="2" y="5"/>
                    <a:pt x="8" y="17"/>
                  </a:cubicBezTo>
                  <a:cubicBezTo>
                    <a:pt x="12" y="21"/>
                    <a:pt x="14" y="22"/>
                    <a:pt x="15" y="22"/>
                  </a:cubicBezTo>
                  <a:cubicBezTo>
                    <a:pt x="18" y="22"/>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11"/>
            <p:cNvSpPr/>
            <p:nvPr/>
          </p:nvSpPr>
          <p:spPr>
            <a:xfrm>
              <a:off x="1724900" y="2835000"/>
              <a:ext cx="625" cy="625"/>
            </a:xfrm>
            <a:custGeom>
              <a:rect b="b" l="l" r="r" t="t"/>
              <a:pathLst>
                <a:path extrusionOk="0" h="25" w="25">
                  <a:moveTo>
                    <a:pt x="25" y="1"/>
                  </a:moveTo>
                  <a:cubicBezTo>
                    <a:pt x="13" y="1"/>
                    <a:pt x="13" y="12"/>
                    <a:pt x="1" y="24"/>
                  </a:cubicBezTo>
                  <a:lnTo>
                    <a:pt x="2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8" name="Google Shape;5878;p11"/>
            <p:cNvSpPr/>
            <p:nvPr/>
          </p:nvSpPr>
          <p:spPr>
            <a:xfrm>
              <a:off x="1732350" y="2808500"/>
              <a:ext cx="625" cy="600"/>
            </a:xfrm>
            <a:custGeom>
              <a:rect b="b" l="l" r="r" t="t"/>
              <a:pathLst>
                <a:path extrusionOk="0" h="24" w="25">
                  <a:moveTo>
                    <a:pt x="0" y="1"/>
                  </a:moveTo>
                  <a:cubicBezTo>
                    <a:pt x="9" y="9"/>
                    <a:pt x="11" y="23"/>
                    <a:pt x="16" y="23"/>
                  </a:cubicBezTo>
                  <a:cubicBezTo>
                    <a:pt x="18" y="23"/>
                    <a:pt x="20" y="20"/>
                    <a:pt x="24" y="13"/>
                  </a:cubicBezTo>
                  <a:cubicBezTo>
                    <a:pt x="12" y="13"/>
                    <a:pt x="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9" name="Google Shape;5879;p11"/>
            <p:cNvSpPr/>
            <p:nvPr/>
          </p:nvSpPr>
          <p:spPr>
            <a:xfrm>
              <a:off x="1731750" y="2808175"/>
              <a:ext cx="525" cy="700"/>
            </a:xfrm>
            <a:custGeom>
              <a:rect b="b" l="l" r="r" t="t"/>
              <a:pathLst>
                <a:path extrusionOk="0" h="28" w="21">
                  <a:moveTo>
                    <a:pt x="12" y="0"/>
                  </a:moveTo>
                  <a:cubicBezTo>
                    <a:pt x="10" y="0"/>
                    <a:pt x="6" y="4"/>
                    <a:pt x="1" y="14"/>
                  </a:cubicBezTo>
                  <a:cubicBezTo>
                    <a:pt x="6" y="24"/>
                    <a:pt x="10" y="28"/>
                    <a:pt x="12" y="28"/>
                  </a:cubicBezTo>
                  <a:cubicBezTo>
                    <a:pt x="20" y="28"/>
                    <a:pt x="2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11"/>
            <p:cNvSpPr/>
            <p:nvPr/>
          </p:nvSpPr>
          <p:spPr>
            <a:xfrm>
              <a:off x="1738300" y="2810175"/>
              <a:ext cx="300" cy="150"/>
            </a:xfrm>
            <a:custGeom>
              <a:rect b="b" l="l" r="r" t="t"/>
              <a:pathLst>
                <a:path extrusionOk="0" h="6" w="12">
                  <a:moveTo>
                    <a:pt x="8" y="0"/>
                  </a:moveTo>
                  <a:cubicBezTo>
                    <a:pt x="7" y="0"/>
                    <a:pt x="4" y="1"/>
                    <a:pt x="1" y="5"/>
                  </a:cubicBezTo>
                  <a:cubicBezTo>
                    <a:pt x="8" y="5"/>
                    <a:pt x="11"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1" name="Google Shape;5881;p11"/>
            <p:cNvSpPr/>
            <p:nvPr/>
          </p:nvSpPr>
          <p:spPr>
            <a:xfrm>
              <a:off x="1737850" y="2809950"/>
              <a:ext cx="175" cy="375"/>
            </a:xfrm>
            <a:custGeom>
              <a:rect b="b" l="l" r="r" t="t"/>
              <a:pathLst>
                <a:path extrusionOk="0" h="15" w="7">
                  <a:moveTo>
                    <a:pt x="2" y="1"/>
                  </a:moveTo>
                  <a:cubicBezTo>
                    <a:pt x="1" y="1"/>
                    <a:pt x="2" y="4"/>
                    <a:pt x="7" y="14"/>
                  </a:cubicBezTo>
                  <a:cubicBezTo>
                    <a:pt x="7" y="7"/>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2" name="Google Shape;5882;p11"/>
            <p:cNvSpPr/>
            <p:nvPr/>
          </p:nvSpPr>
          <p:spPr>
            <a:xfrm>
              <a:off x="1732050" y="2839475"/>
              <a:ext cx="25" cy="325"/>
            </a:xfrm>
            <a:custGeom>
              <a:rect b="b" l="l" r="r" t="t"/>
              <a:pathLst>
                <a:path extrusionOk="0" h="13" w="1">
                  <a:moveTo>
                    <a:pt x="0" y="0"/>
                  </a:moveTo>
                  <a:lnTo>
                    <a:pt x="0" y="12"/>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11"/>
            <p:cNvSpPr/>
            <p:nvPr/>
          </p:nvSpPr>
          <p:spPr>
            <a:xfrm>
              <a:off x="1722525" y="2819225"/>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4" name="Google Shape;5884;p11"/>
            <p:cNvSpPr/>
            <p:nvPr/>
          </p:nvSpPr>
          <p:spPr>
            <a:xfrm>
              <a:off x="1721025" y="2818025"/>
              <a:ext cx="1525" cy="2125"/>
            </a:xfrm>
            <a:custGeom>
              <a:rect b="b" l="l" r="r" t="t"/>
              <a:pathLst>
                <a:path extrusionOk="0" h="85" w="61">
                  <a:moveTo>
                    <a:pt x="1" y="1"/>
                  </a:moveTo>
                  <a:lnTo>
                    <a:pt x="1" y="1"/>
                  </a:lnTo>
                  <a:cubicBezTo>
                    <a:pt x="25" y="25"/>
                    <a:pt x="37" y="49"/>
                    <a:pt x="60" y="84"/>
                  </a:cubicBezTo>
                  <a:cubicBezTo>
                    <a:pt x="37" y="49"/>
                    <a:pt x="37"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5" name="Google Shape;5885;p11"/>
            <p:cNvSpPr/>
            <p:nvPr/>
          </p:nvSpPr>
          <p:spPr>
            <a:xfrm>
              <a:off x="1713000" y="2807300"/>
              <a:ext cx="34850" cy="37875"/>
            </a:xfrm>
            <a:custGeom>
              <a:rect b="b" l="l" r="r" t="t"/>
              <a:pathLst>
                <a:path extrusionOk="0" h="1515" w="1394">
                  <a:moveTo>
                    <a:pt x="310" y="168"/>
                  </a:moveTo>
                  <a:cubicBezTo>
                    <a:pt x="309" y="168"/>
                    <a:pt x="309" y="168"/>
                    <a:pt x="309" y="169"/>
                  </a:cubicBezTo>
                  <a:lnTo>
                    <a:pt x="309" y="169"/>
                  </a:lnTo>
                  <a:cubicBezTo>
                    <a:pt x="309" y="169"/>
                    <a:pt x="310" y="168"/>
                    <a:pt x="310" y="168"/>
                  </a:cubicBezTo>
                  <a:close/>
                  <a:moveTo>
                    <a:pt x="990" y="225"/>
                  </a:moveTo>
                  <a:cubicBezTo>
                    <a:pt x="989" y="225"/>
                    <a:pt x="989" y="226"/>
                    <a:pt x="989" y="228"/>
                  </a:cubicBezTo>
                  <a:cubicBezTo>
                    <a:pt x="989" y="227"/>
                    <a:pt x="990" y="226"/>
                    <a:pt x="991" y="226"/>
                  </a:cubicBezTo>
                  <a:lnTo>
                    <a:pt x="991" y="226"/>
                  </a:lnTo>
                  <a:cubicBezTo>
                    <a:pt x="991" y="225"/>
                    <a:pt x="990" y="225"/>
                    <a:pt x="990" y="225"/>
                  </a:cubicBezTo>
                  <a:close/>
                  <a:moveTo>
                    <a:pt x="1006" y="222"/>
                  </a:moveTo>
                  <a:lnTo>
                    <a:pt x="1006" y="222"/>
                  </a:lnTo>
                  <a:cubicBezTo>
                    <a:pt x="1000" y="223"/>
                    <a:pt x="995" y="224"/>
                    <a:pt x="991" y="226"/>
                  </a:cubicBezTo>
                  <a:lnTo>
                    <a:pt x="991" y="226"/>
                  </a:lnTo>
                  <a:cubicBezTo>
                    <a:pt x="993" y="227"/>
                    <a:pt x="995" y="229"/>
                    <a:pt x="998" y="229"/>
                  </a:cubicBezTo>
                  <a:cubicBezTo>
                    <a:pt x="1000" y="229"/>
                    <a:pt x="1003" y="228"/>
                    <a:pt x="1006" y="222"/>
                  </a:cubicBezTo>
                  <a:close/>
                  <a:moveTo>
                    <a:pt x="560" y="360"/>
                  </a:moveTo>
                  <a:cubicBezTo>
                    <a:pt x="558" y="364"/>
                    <a:pt x="557" y="368"/>
                    <a:pt x="560" y="370"/>
                  </a:cubicBezTo>
                  <a:cubicBezTo>
                    <a:pt x="560" y="366"/>
                    <a:pt x="560" y="363"/>
                    <a:pt x="560" y="360"/>
                  </a:cubicBezTo>
                  <a:close/>
                  <a:moveTo>
                    <a:pt x="589" y="349"/>
                  </a:moveTo>
                  <a:lnTo>
                    <a:pt x="589" y="349"/>
                  </a:lnTo>
                  <a:cubicBezTo>
                    <a:pt x="591" y="356"/>
                    <a:pt x="593" y="363"/>
                    <a:pt x="596" y="370"/>
                  </a:cubicBezTo>
                  <a:cubicBezTo>
                    <a:pt x="596" y="359"/>
                    <a:pt x="593" y="352"/>
                    <a:pt x="589" y="349"/>
                  </a:cubicBezTo>
                  <a:close/>
                  <a:moveTo>
                    <a:pt x="310" y="953"/>
                  </a:moveTo>
                  <a:cubicBezTo>
                    <a:pt x="310" y="954"/>
                    <a:pt x="310" y="954"/>
                    <a:pt x="310" y="954"/>
                  </a:cubicBezTo>
                  <a:lnTo>
                    <a:pt x="310" y="954"/>
                  </a:lnTo>
                  <a:cubicBezTo>
                    <a:pt x="310" y="954"/>
                    <a:pt x="310" y="954"/>
                    <a:pt x="310" y="954"/>
                  </a:cubicBezTo>
                  <a:cubicBezTo>
                    <a:pt x="310" y="954"/>
                    <a:pt x="310" y="954"/>
                    <a:pt x="310" y="953"/>
                  </a:cubicBezTo>
                  <a:close/>
                  <a:moveTo>
                    <a:pt x="371" y="1032"/>
                  </a:moveTo>
                  <a:cubicBezTo>
                    <a:pt x="368" y="1032"/>
                    <a:pt x="364" y="1034"/>
                    <a:pt x="362" y="1037"/>
                  </a:cubicBezTo>
                  <a:lnTo>
                    <a:pt x="381" y="1037"/>
                  </a:lnTo>
                  <a:cubicBezTo>
                    <a:pt x="378" y="1034"/>
                    <a:pt x="374" y="1032"/>
                    <a:pt x="371" y="1032"/>
                  </a:cubicBezTo>
                  <a:close/>
                  <a:moveTo>
                    <a:pt x="1036" y="1037"/>
                  </a:moveTo>
                  <a:cubicBezTo>
                    <a:pt x="1036" y="1042"/>
                    <a:pt x="1037" y="1047"/>
                    <a:pt x="1038" y="1050"/>
                  </a:cubicBezTo>
                  <a:lnTo>
                    <a:pt x="1038" y="1050"/>
                  </a:lnTo>
                  <a:cubicBezTo>
                    <a:pt x="1040" y="1042"/>
                    <a:pt x="1040" y="1037"/>
                    <a:pt x="1036" y="1037"/>
                  </a:cubicBezTo>
                  <a:close/>
                  <a:moveTo>
                    <a:pt x="429" y="1073"/>
                  </a:moveTo>
                  <a:cubicBezTo>
                    <a:pt x="421" y="1077"/>
                    <a:pt x="415" y="1081"/>
                    <a:pt x="411" y="1086"/>
                  </a:cubicBezTo>
                  <a:lnTo>
                    <a:pt x="411" y="1086"/>
                  </a:lnTo>
                  <a:cubicBezTo>
                    <a:pt x="417" y="1083"/>
                    <a:pt x="423" y="1079"/>
                    <a:pt x="429" y="1073"/>
                  </a:cubicBezTo>
                  <a:close/>
                  <a:moveTo>
                    <a:pt x="691" y="1204"/>
                  </a:moveTo>
                  <a:cubicBezTo>
                    <a:pt x="691" y="1209"/>
                    <a:pt x="693" y="1215"/>
                    <a:pt x="697" y="1218"/>
                  </a:cubicBezTo>
                  <a:lnTo>
                    <a:pt x="697" y="1218"/>
                  </a:lnTo>
                  <a:cubicBezTo>
                    <a:pt x="696" y="1213"/>
                    <a:pt x="694" y="1209"/>
                    <a:pt x="691" y="1204"/>
                  </a:cubicBezTo>
                  <a:close/>
                  <a:moveTo>
                    <a:pt x="834" y="1227"/>
                  </a:moveTo>
                  <a:cubicBezTo>
                    <a:pt x="834" y="1227"/>
                    <a:pt x="834" y="1227"/>
                    <a:pt x="834" y="1228"/>
                  </a:cubicBezTo>
                  <a:cubicBezTo>
                    <a:pt x="835" y="1230"/>
                    <a:pt x="837" y="1232"/>
                    <a:pt x="840" y="1233"/>
                  </a:cubicBezTo>
                  <a:lnTo>
                    <a:pt x="840" y="1233"/>
                  </a:lnTo>
                  <a:cubicBezTo>
                    <a:pt x="837" y="1229"/>
                    <a:pt x="835" y="1227"/>
                    <a:pt x="834" y="1227"/>
                  </a:cubicBezTo>
                  <a:close/>
                  <a:moveTo>
                    <a:pt x="798" y="1240"/>
                  </a:moveTo>
                  <a:cubicBezTo>
                    <a:pt x="794" y="1240"/>
                    <a:pt x="794" y="1242"/>
                    <a:pt x="797" y="1246"/>
                  </a:cubicBezTo>
                  <a:lnTo>
                    <a:pt x="797" y="1246"/>
                  </a:lnTo>
                  <a:cubicBezTo>
                    <a:pt x="798" y="1244"/>
                    <a:pt x="798" y="1242"/>
                    <a:pt x="798" y="1240"/>
                  </a:cubicBezTo>
                  <a:close/>
                  <a:moveTo>
                    <a:pt x="774" y="1240"/>
                  </a:moveTo>
                  <a:cubicBezTo>
                    <a:pt x="774" y="1250"/>
                    <a:pt x="774" y="1327"/>
                    <a:pt x="758" y="1327"/>
                  </a:cubicBezTo>
                  <a:cubicBezTo>
                    <a:pt x="756" y="1327"/>
                    <a:pt x="753" y="1326"/>
                    <a:pt x="751" y="1323"/>
                  </a:cubicBezTo>
                  <a:cubicBezTo>
                    <a:pt x="751" y="1275"/>
                    <a:pt x="762" y="1287"/>
                    <a:pt x="774" y="1240"/>
                  </a:cubicBezTo>
                  <a:close/>
                  <a:moveTo>
                    <a:pt x="848" y="1475"/>
                  </a:moveTo>
                  <a:cubicBezTo>
                    <a:pt x="848" y="1476"/>
                    <a:pt x="847" y="1477"/>
                    <a:pt x="846" y="1478"/>
                  </a:cubicBezTo>
                  <a:lnTo>
                    <a:pt x="851" y="1478"/>
                  </a:lnTo>
                  <a:cubicBezTo>
                    <a:pt x="850" y="1477"/>
                    <a:pt x="849" y="1476"/>
                    <a:pt x="848" y="1475"/>
                  </a:cubicBezTo>
                  <a:close/>
                  <a:moveTo>
                    <a:pt x="623" y="0"/>
                  </a:moveTo>
                  <a:cubicBezTo>
                    <a:pt x="618" y="0"/>
                    <a:pt x="612" y="1"/>
                    <a:pt x="608" y="1"/>
                  </a:cubicBezTo>
                  <a:cubicBezTo>
                    <a:pt x="534" y="33"/>
                    <a:pt x="460" y="176"/>
                    <a:pt x="370" y="176"/>
                  </a:cubicBezTo>
                  <a:cubicBezTo>
                    <a:pt x="358" y="176"/>
                    <a:pt x="346" y="174"/>
                    <a:pt x="334" y="168"/>
                  </a:cubicBezTo>
                  <a:lnTo>
                    <a:pt x="334" y="168"/>
                  </a:lnTo>
                  <a:cubicBezTo>
                    <a:pt x="350" y="180"/>
                    <a:pt x="351" y="184"/>
                    <a:pt x="346" y="184"/>
                  </a:cubicBezTo>
                  <a:cubicBezTo>
                    <a:pt x="338" y="184"/>
                    <a:pt x="312" y="172"/>
                    <a:pt x="309" y="169"/>
                  </a:cubicBezTo>
                  <a:lnTo>
                    <a:pt x="309" y="169"/>
                  </a:lnTo>
                  <a:cubicBezTo>
                    <a:pt x="299" y="181"/>
                    <a:pt x="322" y="204"/>
                    <a:pt x="322" y="228"/>
                  </a:cubicBezTo>
                  <a:cubicBezTo>
                    <a:pt x="315" y="218"/>
                    <a:pt x="309" y="214"/>
                    <a:pt x="303" y="214"/>
                  </a:cubicBezTo>
                  <a:cubicBezTo>
                    <a:pt x="279" y="214"/>
                    <a:pt x="267" y="282"/>
                    <a:pt x="286" y="311"/>
                  </a:cubicBezTo>
                  <a:cubicBezTo>
                    <a:pt x="288" y="313"/>
                    <a:pt x="288" y="313"/>
                    <a:pt x="287" y="313"/>
                  </a:cubicBezTo>
                  <a:cubicBezTo>
                    <a:pt x="282" y="313"/>
                    <a:pt x="239" y="287"/>
                    <a:pt x="239" y="287"/>
                  </a:cubicBezTo>
                  <a:lnTo>
                    <a:pt x="239" y="287"/>
                  </a:lnTo>
                  <a:cubicBezTo>
                    <a:pt x="239" y="311"/>
                    <a:pt x="251" y="323"/>
                    <a:pt x="262" y="347"/>
                  </a:cubicBezTo>
                  <a:cubicBezTo>
                    <a:pt x="233" y="335"/>
                    <a:pt x="215" y="320"/>
                    <a:pt x="209" y="320"/>
                  </a:cubicBezTo>
                  <a:cubicBezTo>
                    <a:pt x="203" y="320"/>
                    <a:pt x="209" y="335"/>
                    <a:pt x="227" y="382"/>
                  </a:cubicBezTo>
                  <a:cubicBezTo>
                    <a:pt x="215" y="382"/>
                    <a:pt x="36" y="513"/>
                    <a:pt x="96" y="549"/>
                  </a:cubicBezTo>
                  <a:cubicBezTo>
                    <a:pt x="89" y="547"/>
                    <a:pt x="82" y="546"/>
                    <a:pt x="75" y="546"/>
                  </a:cubicBezTo>
                  <a:cubicBezTo>
                    <a:pt x="42" y="546"/>
                    <a:pt x="9" y="567"/>
                    <a:pt x="48" y="597"/>
                  </a:cubicBezTo>
                  <a:cubicBezTo>
                    <a:pt x="24" y="597"/>
                    <a:pt x="12" y="597"/>
                    <a:pt x="0" y="585"/>
                  </a:cubicBezTo>
                  <a:lnTo>
                    <a:pt x="0" y="585"/>
                  </a:lnTo>
                  <a:cubicBezTo>
                    <a:pt x="0" y="609"/>
                    <a:pt x="96" y="680"/>
                    <a:pt x="96" y="680"/>
                  </a:cubicBezTo>
                  <a:cubicBezTo>
                    <a:pt x="0" y="692"/>
                    <a:pt x="131" y="799"/>
                    <a:pt x="72" y="870"/>
                  </a:cubicBezTo>
                  <a:cubicBezTo>
                    <a:pt x="84" y="870"/>
                    <a:pt x="96" y="870"/>
                    <a:pt x="120" y="882"/>
                  </a:cubicBezTo>
                  <a:cubicBezTo>
                    <a:pt x="96" y="914"/>
                    <a:pt x="93" y="914"/>
                    <a:pt x="97" y="914"/>
                  </a:cubicBezTo>
                  <a:cubicBezTo>
                    <a:pt x="100" y="914"/>
                    <a:pt x="104" y="914"/>
                    <a:pt x="108" y="918"/>
                  </a:cubicBezTo>
                  <a:cubicBezTo>
                    <a:pt x="106" y="917"/>
                    <a:pt x="104" y="917"/>
                    <a:pt x="102" y="917"/>
                  </a:cubicBezTo>
                  <a:cubicBezTo>
                    <a:pt x="75" y="917"/>
                    <a:pt x="62" y="985"/>
                    <a:pt x="31" y="985"/>
                  </a:cubicBezTo>
                  <a:cubicBezTo>
                    <a:pt x="25" y="985"/>
                    <a:pt x="19" y="983"/>
                    <a:pt x="12" y="978"/>
                  </a:cubicBezTo>
                  <a:lnTo>
                    <a:pt x="12" y="978"/>
                  </a:lnTo>
                  <a:cubicBezTo>
                    <a:pt x="21" y="995"/>
                    <a:pt x="30" y="1006"/>
                    <a:pt x="43" y="1006"/>
                  </a:cubicBezTo>
                  <a:cubicBezTo>
                    <a:pt x="48" y="1006"/>
                    <a:pt x="53" y="1005"/>
                    <a:pt x="59" y="1002"/>
                  </a:cubicBezTo>
                  <a:lnTo>
                    <a:pt x="59" y="1002"/>
                  </a:lnTo>
                  <a:cubicBezTo>
                    <a:pt x="31" y="1021"/>
                    <a:pt x="209" y="1337"/>
                    <a:pt x="318" y="1337"/>
                  </a:cubicBezTo>
                  <a:cubicBezTo>
                    <a:pt x="323" y="1337"/>
                    <a:pt x="329" y="1337"/>
                    <a:pt x="334" y="1335"/>
                  </a:cubicBezTo>
                  <a:cubicBezTo>
                    <a:pt x="347" y="1402"/>
                    <a:pt x="430" y="1447"/>
                    <a:pt x="487" y="1447"/>
                  </a:cubicBezTo>
                  <a:cubicBezTo>
                    <a:pt x="524" y="1447"/>
                    <a:pt x="550" y="1429"/>
                    <a:pt x="545" y="1390"/>
                  </a:cubicBezTo>
                  <a:lnTo>
                    <a:pt x="545" y="1390"/>
                  </a:lnTo>
                  <a:cubicBezTo>
                    <a:pt x="583" y="1435"/>
                    <a:pt x="692" y="1514"/>
                    <a:pt x="763" y="1514"/>
                  </a:cubicBezTo>
                  <a:cubicBezTo>
                    <a:pt x="767" y="1514"/>
                    <a:pt x="771" y="1514"/>
                    <a:pt x="774" y="1513"/>
                  </a:cubicBezTo>
                  <a:cubicBezTo>
                    <a:pt x="762" y="1490"/>
                    <a:pt x="762" y="1478"/>
                    <a:pt x="762" y="1466"/>
                  </a:cubicBezTo>
                  <a:lnTo>
                    <a:pt x="762" y="1466"/>
                  </a:lnTo>
                  <a:cubicBezTo>
                    <a:pt x="762" y="1466"/>
                    <a:pt x="784" y="1498"/>
                    <a:pt x="794" y="1498"/>
                  </a:cubicBezTo>
                  <a:cubicBezTo>
                    <a:pt x="800" y="1498"/>
                    <a:pt x="802" y="1490"/>
                    <a:pt x="798" y="1466"/>
                  </a:cubicBezTo>
                  <a:lnTo>
                    <a:pt x="798" y="1466"/>
                  </a:lnTo>
                  <a:cubicBezTo>
                    <a:pt x="810" y="1478"/>
                    <a:pt x="822" y="1501"/>
                    <a:pt x="810" y="1513"/>
                  </a:cubicBezTo>
                  <a:cubicBezTo>
                    <a:pt x="810" y="1514"/>
                    <a:pt x="811" y="1515"/>
                    <a:pt x="811" y="1515"/>
                  </a:cubicBezTo>
                  <a:cubicBezTo>
                    <a:pt x="818" y="1515"/>
                    <a:pt x="847" y="1486"/>
                    <a:pt x="845" y="1473"/>
                  </a:cubicBezTo>
                  <a:lnTo>
                    <a:pt x="845" y="1473"/>
                  </a:lnTo>
                  <a:cubicBezTo>
                    <a:pt x="846" y="1474"/>
                    <a:pt x="847" y="1474"/>
                    <a:pt x="848" y="1475"/>
                  </a:cubicBezTo>
                  <a:lnTo>
                    <a:pt x="848" y="1475"/>
                  </a:lnTo>
                  <a:cubicBezTo>
                    <a:pt x="851" y="1473"/>
                    <a:pt x="853" y="1472"/>
                    <a:pt x="854" y="1472"/>
                  </a:cubicBezTo>
                  <a:cubicBezTo>
                    <a:pt x="858" y="1472"/>
                    <a:pt x="858" y="1478"/>
                    <a:pt x="858" y="1478"/>
                  </a:cubicBezTo>
                  <a:lnTo>
                    <a:pt x="851" y="1478"/>
                  </a:lnTo>
                  <a:cubicBezTo>
                    <a:pt x="862" y="1490"/>
                    <a:pt x="856" y="1499"/>
                    <a:pt x="864" y="1499"/>
                  </a:cubicBezTo>
                  <a:cubicBezTo>
                    <a:pt x="868" y="1499"/>
                    <a:pt x="876" y="1497"/>
                    <a:pt x="893" y="1490"/>
                  </a:cubicBezTo>
                  <a:cubicBezTo>
                    <a:pt x="883" y="1469"/>
                    <a:pt x="882" y="1438"/>
                    <a:pt x="873" y="1423"/>
                  </a:cubicBezTo>
                  <a:lnTo>
                    <a:pt x="873" y="1423"/>
                  </a:lnTo>
                  <a:cubicBezTo>
                    <a:pt x="890" y="1444"/>
                    <a:pt x="906" y="1453"/>
                    <a:pt x="922" y="1453"/>
                  </a:cubicBezTo>
                  <a:cubicBezTo>
                    <a:pt x="973" y="1453"/>
                    <a:pt x="1017" y="1367"/>
                    <a:pt x="1020" y="1334"/>
                  </a:cubicBezTo>
                  <a:lnTo>
                    <a:pt x="1020" y="1334"/>
                  </a:lnTo>
                  <a:cubicBezTo>
                    <a:pt x="1034" y="1353"/>
                    <a:pt x="1044" y="1356"/>
                    <a:pt x="1056" y="1356"/>
                  </a:cubicBezTo>
                  <a:cubicBezTo>
                    <a:pt x="1059" y="1356"/>
                    <a:pt x="1062" y="1355"/>
                    <a:pt x="1066" y="1355"/>
                  </a:cubicBezTo>
                  <a:cubicBezTo>
                    <a:pt x="1077" y="1355"/>
                    <a:pt x="1090" y="1357"/>
                    <a:pt x="1108" y="1371"/>
                  </a:cubicBezTo>
                  <a:cubicBezTo>
                    <a:pt x="1108" y="1347"/>
                    <a:pt x="1108" y="1323"/>
                    <a:pt x="1096" y="1299"/>
                  </a:cubicBezTo>
                  <a:cubicBezTo>
                    <a:pt x="1143" y="1275"/>
                    <a:pt x="1239" y="1311"/>
                    <a:pt x="1203" y="1204"/>
                  </a:cubicBezTo>
                  <a:cubicBezTo>
                    <a:pt x="1215" y="1204"/>
                    <a:pt x="1239" y="1216"/>
                    <a:pt x="1251" y="1216"/>
                  </a:cubicBezTo>
                  <a:cubicBezTo>
                    <a:pt x="1262" y="1145"/>
                    <a:pt x="1274" y="994"/>
                    <a:pt x="1377" y="910"/>
                  </a:cubicBezTo>
                  <a:lnTo>
                    <a:pt x="1377" y="910"/>
                  </a:lnTo>
                  <a:cubicBezTo>
                    <a:pt x="1379" y="909"/>
                    <a:pt x="1380" y="907"/>
                    <a:pt x="1382" y="906"/>
                  </a:cubicBezTo>
                  <a:lnTo>
                    <a:pt x="1382" y="906"/>
                  </a:lnTo>
                  <a:cubicBezTo>
                    <a:pt x="1382" y="906"/>
                    <a:pt x="1382" y="906"/>
                    <a:pt x="1382" y="906"/>
                  </a:cubicBezTo>
                  <a:cubicBezTo>
                    <a:pt x="1358" y="906"/>
                    <a:pt x="1334" y="894"/>
                    <a:pt x="1310" y="894"/>
                  </a:cubicBezTo>
                  <a:cubicBezTo>
                    <a:pt x="1322" y="882"/>
                    <a:pt x="1394" y="823"/>
                    <a:pt x="1322" y="811"/>
                  </a:cubicBezTo>
                  <a:cubicBezTo>
                    <a:pt x="1316" y="811"/>
                    <a:pt x="1311" y="810"/>
                    <a:pt x="1305" y="810"/>
                  </a:cubicBezTo>
                  <a:cubicBezTo>
                    <a:pt x="1133" y="810"/>
                    <a:pt x="1153" y="990"/>
                    <a:pt x="1084" y="990"/>
                  </a:cubicBezTo>
                  <a:cubicBezTo>
                    <a:pt x="1108" y="990"/>
                    <a:pt x="1120" y="1001"/>
                    <a:pt x="1132" y="1001"/>
                  </a:cubicBezTo>
                  <a:cubicBezTo>
                    <a:pt x="1108" y="1013"/>
                    <a:pt x="1084" y="1025"/>
                    <a:pt x="1048" y="1025"/>
                  </a:cubicBezTo>
                  <a:cubicBezTo>
                    <a:pt x="1060" y="1037"/>
                    <a:pt x="1060" y="1037"/>
                    <a:pt x="1072" y="1049"/>
                  </a:cubicBezTo>
                  <a:cubicBezTo>
                    <a:pt x="1062" y="1044"/>
                    <a:pt x="1056" y="1041"/>
                    <a:pt x="1055" y="1041"/>
                  </a:cubicBezTo>
                  <a:cubicBezTo>
                    <a:pt x="1052" y="1041"/>
                    <a:pt x="1058" y="1047"/>
                    <a:pt x="1072" y="1061"/>
                  </a:cubicBezTo>
                  <a:cubicBezTo>
                    <a:pt x="1054" y="1061"/>
                    <a:pt x="1042" y="1061"/>
                    <a:pt x="1038" y="1050"/>
                  </a:cubicBezTo>
                  <a:lnTo>
                    <a:pt x="1038" y="1050"/>
                  </a:lnTo>
                  <a:cubicBezTo>
                    <a:pt x="1029" y="1089"/>
                    <a:pt x="964" y="1207"/>
                    <a:pt x="933" y="1207"/>
                  </a:cubicBezTo>
                  <a:cubicBezTo>
                    <a:pt x="925" y="1207"/>
                    <a:pt x="919" y="1199"/>
                    <a:pt x="917" y="1180"/>
                  </a:cubicBezTo>
                  <a:lnTo>
                    <a:pt x="917" y="1180"/>
                  </a:lnTo>
                  <a:cubicBezTo>
                    <a:pt x="917" y="1204"/>
                    <a:pt x="917" y="1228"/>
                    <a:pt x="929" y="1251"/>
                  </a:cubicBezTo>
                  <a:cubicBezTo>
                    <a:pt x="920" y="1242"/>
                    <a:pt x="914" y="1237"/>
                    <a:pt x="911" y="1237"/>
                  </a:cubicBezTo>
                  <a:cubicBezTo>
                    <a:pt x="907" y="1237"/>
                    <a:pt x="906" y="1242"/>
                    <a:pt x="906" y="1255"/>
                  </a:cubicBezTo>
                  <a:lnTo>
                    <a:pt x="906" y="1255"/>
                  </a:lnTo>
                  <a:cubicBezTo>
                    <a:pt x="902" y="1235"/>
                    <a:pt x="891" y="1231"/>
                    <a:pt x="879" y="1231"/>
                  </a:cubicBezTo>
                  <a:cubicBezTo>
                    <a:pt x="868" y="1231"/>
                    <a:pt x="856" y="1234"/>
                    <a:pt x="847" y="1234"/>
                  </a:cubicBezTo>
                  <a:cubicBezTo>
                    <a:pt x="844" y="1234"/>
                    <a:pt x="842" y="1234"/>
                    <a:pt x="840" y="1233"/>
                  </a:cubicBezTo>
                  <a:lnTo>
                    <a:pt x="840" y="1233"/>
                  </a:lnTo>
                  <a:cubicBezTo>
                    <a:pt x="853" y="1252"/>
                    <a:pt x="882" y="1312"/>
                    <a:pt x="863" y="1312"/>
                  </a:cubicBezTo>
                  <a:cubicBezTo>
                    <a:pt x="861" y="1312"/>
                    <a:pt x="860" y="1312"/>
                    <a:pt x="858" y="1311"/>
                  </a:cubicBezTo>
                  <a:cubicBezTo>
                    <a:pt x="877" y="1311"/>
                    <a:pt x="809" y="1263"/>
                    <a:pt x="797" y="1246"/>
                  </a:cubicBezTo>
                  <a:lnTo>
                    <a:pt x="797" y="1246"/>
                  </a:lnTo>
                  <a:cubicBezTo>
                    <a:pt x="795" y="1248"/>
                    <a:pt x="793" y="1248"/>
                    <a:pt x="791" y="1248"/>
                  </a:cubicBezTo>
                  <a:cubicBezTo>
                    <a:pt x="786" y="1248"/>
                    <a:pt x="780" y="1246"/>
                    <a:pt x="774" y="1240"/>
                  </a:cubicBezTo>
                  <a:cubicBezTo>
                    <a:pt x="774" y="1240"/>
                    <a:pt x="774" y="1240"/>
                    <a:pt x="774" y="1240"/>
                  </a:cubicBezTo>
                  <a:lnTo>
                    <a:pt x="774" y="1240"/>
                  </a:lnTo>
                  <a:cubicBezTo>
                    <a:pt x="771" y="1243"/>
                    <a:pt x="768" y="1244"/>
                    <a:pt x="765" y="1244"/>
                  </a:cubicBezTo>
                  <a:cubicBezTo>
                    <a:pt x="757" y="1244"/>
                    <a:pt x="751" y="1233"/>
                    <a:pt x="751" y="1216"/>
                  </a:cubicBezTo>
                  <a:cubicBezTo>
                    <a:pt x="751" y="1244"/>
                    <a:pt x="749" y="1252"/>
                    <a:pt x="747" y="1252"/>
                  </a:cubicBezTo>
                  <a:cubicBezTo>
                    <a:pt x="744" y="1252"/>
                    <a:pt x="740" y="1242"/>
                    <a:pt x="736" y="1242"/>
                  </a:cubicBezTo>
                  <a:cubicBezTo>
                    <a:pt x="733" y="1242"/>
                    <a:pt x="730" y="1247"/>
                    <a:pt x="727" y="1263"/>
                  </a:cubicBezTo>
                  <a:cubicBezTo>
                    <a:pt x="727" y="1244"/>
                    <a:pt x="727" y="1235"/>
                    <a:pt x="725" y="1235"/>
                  </a:cubicBezTo>
                  <a:cubicBezTo>
                    <a:pt x="723" y="1235"/>
                    <a:pt x="720" y="1241"/>
                    <a:pt x="715" y="1251"/>
                  </a:cubicBezTo>
                  <a:cubicBezTo>
                    <a:pt x="715" y="1240"/>
                    <a:pt x="715" y="1228"/>
                    <a:pt x="715" y="1216"/>
                  </a:cubicBezTo>
                  <a:cubicBezTo>
                    <a:pt x="711" y="1219"/>
                    <a:pt x="708" y="1221"/>
                    <a:pt x="705" y="1221"/>
                  </a:cubicBezTo>
                  <a:cubicBezTo>
                    <a:pt x="702" y="1221"/>
                    <a:pt x="699" y="1220"/>
                    <a:pt x="697" y="1218"/>
                  </a:cubicBezTo>
                  <a:lnTo>
                    <a:pt x="697" y="1218"/>
                  </a:lnTo>
                  <a:cubicBezTo>
                    <a:pt x="703" y="1233"/>
                    <a:pt x="703" y="1245"/>
                    <a:pt x="703" y="1263"/>
                  </a:cubicBezTo>
                  <a:cubicBezTo>
                    <a:pt x="700" y="1269"/>
                    <a:pt x="697" y="1271"/>
                    <a:pt x="694" y="1271"/>
                  </a:cubicBezTo>
                  <a:cubicBezTo>
                    <a:pt x="680" y="1271"/>
                    <a:pt x="676" y="1203"/>
                    <a:pt x="659" y="1203"/>
                  </a:cubicBezTo>
                  <a:cubicBezTo>
                    <a:pt x="658" y="1203"/>
                    <a:pt x="657" y="1203"/>
                    <a:pt x="655" y="1204"/>
                  </a:cubicBezTo>
                  <a:cubicBezTo>
                    <a:pt x="661" y="1220"/>
                    <a:pt x="664" y="1229"/>
                    <a:pt x="663" y="1229"/>
                  </a:cubicBezTo>
                  <a:cubicBezTo>
                    <a:pt x="662" y="1229"/>
                    <a:pt x="656" y="1217"/>
                    <a:pt x="643" y="1192"/>
                  </a:cubicBezTo>
                  <a:cubicBezTo>
                    <a:pt x="643" y="1192"/>
                    <a:pt x="620" y="1263"/>
                    <a:pt x="608" y="1263"/>
                  </a:cubicBezTo>
                  <a:cubicBezTo>
                    <a:pt x="605" y="1241"/>
                    <a:pt x="602" y="1233"/>
                    <a:pt x="600" y="1233"/>
                  </a:cubicBezTo>
                  <a:cubicBezTo>
                    <a:pt x="596" y="1233"/>
                    <a:pt x="593" y="1278"/>
                    <a:pt x="587" y="1278"/>
                  </a:cubicBezTo>
                  <a:cubicBezTo>
                    <a:pt x="586" y="1278"/>
                    <a:pt x="585" y="1278"/>
                    <a:pt x="584" y="1275"/>
                  </a:cubicBezTo>
                  <a:cubicBezTo>
                    <a:pt x="572" y="1263"/>
                    <a:pt x="596" y="1216"/>
                    <a:pt x="596" y="1204"/>
                  </a:cubicBezTo>
                  <a:cubicBezTo>
                    <a:pt x="560" y="1204"/>
                    <a:pt x="548" y="1216"/>
                    <a:pt x="536" y="1251"/>
                  </a:cubicBezTo>
                  <a:cubicBezTo>
                    <a:pt x="536" y="1240"/>
                    <a:pt x="572" y="1180"/>
                    <a:pt x="560" y="1180"/>
                  </a:cubicBezTo>
                  <a:cubicBezTo>
                    <a:pt x="560" y="1180"/>
                    <a:pt x="512" y="1216"/>
                    <a:pt x="512" y="1216"/>
                  </a:cubicBezTo>
                  <a:cubicBezTo>
                    <a:pt x="512" y="1204"/>
                    <a:pt x="489" y="1180"/>
                    <a:pt x="536" y="1156"/>
                  </a:cubicBezTo>
                  <a:cubicBezTo>
                    <a:pt x="477" y="1132"/>
                    <a:pt x="489" y="1120"/>
                    <a:pt x="453" y="1073"/>
                  </a:cubicBezTo>
                  <a:cubicBezTo>
                    <a:pt x="441" y="1097"/>
                    <a:pt x="417" y="1109"/>
                    <a:pt x="405" y="1120"/>
                  </a:cubicBezTo>
                  <a:cubicBezTo>
                    <a:pt x="405" y="1105"/>
                    <a:pt x="405" y="1095"/>
                    <a:pt x="411" y="1086"/>
                  </a:cubicBezTo>
                  <a:lnTo>
                    <a:pt x="411" y="1086"/>
                  </a:lnTo>
                  <a:cubicBezTo>
                    <a:pt x="406" y="1089"/>
                    <a:pt x="401" y="1091"/>
                    <a:pt x="396" y="1091"/>
                  </a:cubicBezTo>
                  <a:cubicBezTo>
                    <a:pt x="387" y="1091"/>
                    <a:pt x="381" y="1085"/>
                    <a:pt x="381" y="1073"/>
                  </a:cubicBezTo>
                  <a:cubicBezTo>
                    <a:pt x="393" y="1073"/>
                    <a:pt x="441" y="1049"/>
                    <a:pt x="453" y="1025"/>
                  </a:cubicBezTo>
                  <a:lnTo>
                    <a:pt x="453" y="1025"/>
                  </a:lnTo>
                  <a:cubicBezTo>
                    <a:pt x="438" y="1036"/>
                    <a:pt x="429" y="1039"/>
                    <a:pt x="422" y="1039"/>
                  </a:cubicBezTo>
                  <a:cubicBezTo>
                    <a:pt x="413" y="1039"/>
                    <a:pt x="407" y="1035"/>
                    <a:pt x="396" y="1035"/>
                  </a:cubicBezTo>
                  <a:cubicBezTo>
                    <a:pt x="388" y="1035"/>
                    <a:pt x="376" y="1038"/>
                    <a:pt x="358" y="1049"/>
                  </a:cubicBezTo>
                  <a:cubicBezTo>
                    <a:pt x="358" y="1045"/>
                    <a:pt x="359" y="1040"/>
                    <a:pt x="362" y="1037"/>
                  </a:cubicBezTo>
                  <a:lnTo>
                    <a:pt x="322" y="1037"/>
                  </a:lnTo>
                  <a:cubicBezTo>
                    <a:pt x="334" y="1001"/>
                    <a:pt x="346" y="990"/>
                    <a:pt x="274" y="990"/>
                  </a:cubicBezTo>
                  <a:lnTo>
                    <a:pt x="262" y="990"/>
                  </a:lnTo>
                  <a:cubicBezTo>
                    <a:pt x="287" y="969"/>
                    <a:pt x="300" y="960"/>
                    <a:pt x="310" y="954"/>
                  </a:cubicBezTo>
                  <a:lnTo>
                    <a:pt x="310" y="954"/>
                  </a:lnTo>
                  <a:cubicBezTo>
                    <a:pt x="299" y="957"/>
                    <a:pt x="293" y="959"/>
                    <a:pt x="290" y="959"/>
                  </a:cubicBezTo>
                  <a:cubicBezTo>
                    <a:pt x="281" y="959"/>
                    <a:pt x="290" y="950"/>
                    <a:pt x="298" y="942"/>
                  </a:cubicBezTo>
                  <a:cubicBezTo>
                    <a:pt x="310" y="942"/>
                    <a:pt x="322" y="942"/>
                    <a:pt x="310" y="953"/>
                  </a:cubicBezTo>
                  <a:lnTo>
                    <a:pt x="310" y="953"/>
                  </a:lnTo>
                  <a:cubicBezTo>
                    <a:pt x="329" y="942"/>
                    <a:pt x="335" y="941"/>
                    <a:pt x="381" y="894"/>
                  </a:cubicBezTo>
                  <a:lnTo>
                    <a:pt x="381" y="894"/>
                  </a:lnTo>
                  <a:cubicBezTo>
                    <a:pt x="334" y="918"/>
                    <a:pt x="322" y="930"/>
                    <a:pt x="286" y="930"/>
                  </a:cubicBezTo>
                  <a:cubicBezTo>
                    <a:pt x="322" y="918"/>
                    <a:pt x="358" y="906"/>
                    <a:pt x="286" y="894"/>
                  </a:cubicBezTo>
                  <a:cubicBezTo>
                    <a:pt x="286" y="894"/>
                    <a:pt x="298" y="823"/>
                    <a:pt x="298" y="823"/>
                  </a:cubicBezTo>
                  <a:lnTo>
                    <a:pt x="274" y="823"/>
                  </a:lnTo>
                  <a:cubicBezTo>
                    <a:pt x="251" y="823"/>
                    <a:pt x="227" y="823"/>
                    <a:pt x="227" y="799"/>
                  </a:cubicBezTo>
                  <a:cubicBezTo>
                    <a:pt x="274" y="763"/>
                    <a:pt x="215" y="775"/>
                    <a:pt x="286" y="763"/>
                  </a:cubicBezTo>
                  <a:cubicBezTo>
                    <a:pt x="227" y="728"/>
                    <a:pt x="239" y="751"/>
                    <a:pt x="251" y="716"/>
                  </a:cubicBezTo>
                  <a:lnTo>
                    <a:pt x="251" y="716"/>
                  </a:lnTo>
                  <a:cubicBezTo>
                    <a:pt x="247" y="717"/>
                    <a:pt x="243" y="717"/>
                    <a:pt x="239" y="717"/>
                  </a:cubicBezTo>
                  <a:cubicBezTo>
                    <a:pt x="192" y="717"/>
                    <a:pt x="130" y="656"/>
                    <a:pt x="108" y="656"/>
                  </a:cubicBezTo>
                  <a:lnTo>
                    <a:pt x="108" y="656"/>
                  </a:lnTo>
                  <a:cubicBezTo>
                    <a:pt x="120" y="656"/>
                    <a:pt x="191" y="668"/>
                    <a:pt x="191" y="680"/>
                  </a:cubicBezTo>
                  <a:cubicBezTo>
                    <a:pt x="143" y="680"/>
                    <a:pt x="155" y="692"/>
                    <a:pt x="239" y="704"/>
                  </a:cubicBezTo>
                  <a:cubicBezTo>
                    <a:pt x="215" y="692"/>
                    <a:pt x="239" y="692"/>
                    <a:pt x="274" y="692"/>
                  </a:cubicBezTo>
                  <a:cubicBezTo>
                    <a:pt x="262" y="680"/>
                    <a:pt x="259" y="680"/>
                    <a:pt x="262" y="680"/>
                  </a:cubicBezTo>
                  <a:cubicBezTo>
                    <a:pt x="265" y="680"/>
                    <a:pt x="274" y="680"/>
                    <a:pt x="286" y="668"/>
                  </a:cubicBezTo>
                  <a:cubicBezTo>
                    <a:pt x="251" y="644"/>
                    <a:pt x="215" y="609"/>
                    <a:pt x="191" y="561"/>
                  </a:cubicBezTo>
                  <a:lnTo>
                    <a:pt x="191" y="561"/>
                  </a:lnTo>
                  <a:cubicBezTo>
                    <a:pt x="274" y="632"/>
                    <a:pt x="239" y="609"/>
                    <a:pt x="298" y="644"/>
                  </a:cubicBezTo>
                  <a:cubicBezTo>
                    <a:pt x="286" y="632"/>
                    <a:pt x="274" y="620"/>
                    <a:pt x="274" y="609"/>
                  </a:cubicBezTo>
                  <a:lnTo>
                    <a:pt x="274" y="609"/>
                  </a:lnTo>
                  <a:cubicBezTo>
                    <a:pt x="280" y="614"/>
                    <a:pt x="286" y="617"/>
                    <a:pt x="292" y="617"/>
                  </a:cubicBezTo>
                  <a:cubicBezTo>
                    <a:pt x="298" y="617"/>
                    <a:pt x="304" y="614"/>
                    <a:pt x="310" y="609"/>
                  </a:cubicBezTo>
                  <a:cubicBezTo>
                    <a:pt x="274" y="609"/>
                    <a:pt x="262" y="585"/>
                    <a:pt x="274" y="561"/>
                  </a:cubicBezTo>
                  <a:cubicBezTo>
                    <a:pt x="262" y="549"/>
                    <a:pt x="381" y="525"/>
                    <a:pt x="310" y="454"/>
                  </a:cubicBezTo>
                  <a:lnTo>
                    <a:pt x="310" y="454"/>
                  </a:lnTo>
                  <a:cubicBezTo>
                    <a:pt x="322" y="466"/>
                    <a:pt x="346" y="489"/>
                    <a:pt x="358" y="501"/>
                  </a:cubicBezTo>
                  <a:cubicBezTo>
                    <a:pt x="370" y="489"/>
                    <a:pt x="251" y="358"/>
                    <a:pt x="262" y="347"/>
                  </a:cubicBezTo>
                  <a:lnTo>
                    <a:pt x="262" y="347"/>
                  </a:lnTo>
                  <a:cubicBezTo>
                    <a:pt x="310" y="382"/>
                    <a:pt x="346" y="430"/>
                    <a:pt x="381" y="478"/>
                  </a:cubicBezTo>
                  <a:cubicBezTo>
                    <a:pt x="384" y="478"/>
                    <a:pt x="386" y="479"/>
                    <a:pt x="388" y="479"/>
                  </a:cubicBezTo>
                  <a:cubicBezTo>
                    <a:pt x="407" y="479"/>
                    <a:pt x="347" y="419"/>
                    <a:pt x="346" y="418"/>
                  </a:cubicBezTo>
                  <a:lnTo>
                    <a:pt x="346" y="418"/>
                  </a:lnTo>
                  <a:cubicBezTo>
                    <a:pt x="358" y="430"/>
                    <a:pt x="381" y="442"/>
                    <a:pt x="405" y="454"/>
                  </a:cubicBezTo>
                  <a:cubicBezTo>
                    <a:pt x="381" y="430"/>
                    <a:pt x="370" y="406"/>
                    <a:pt x="370" y="382"/>
                  </a:cubicBezTo>
                  <a:lnTo>
                    <a:pt x="370" y="382"/>
                  </a:lnTo>
                  <a:cubicBezTo>
                    <a:pt x="381" y="406"/>
                    <a:pt x="393" y="418"/>
                    <a:pt x="405" y="442"/>
                  </a:cubicBezTo>
                  <a:cubicBezTo>
                    <a:pt x="405" y="418"/>
                    <a:pt x="393" y="394"/>
                    <a:pt x="381" y="370"/>
                  </a:cubicBezTo>
                  <a:lnTo>
                    <a:pt x="381" y="370"/>
                  </a:lnTo>
                  <a:cubicBezTo>
                    <a:pt x="393" y="394"/>
                    <a:pt x="417" y="418"/>
                    <a:pt x="429" y="442"/>
                  </a:cubicBezTo>
                  <a:cubicBezTo>
                    <a:pt x="441" y="442"/>
                    <a:pt x="417" y="311"/>
                    <a:pt x="417" y="299"/>
                  </a:cubicBezTo>
                  <a:lnTo>
                    <a:pt x="417" y="299"/>
                  </a:lnTo>
                  <a:cubicBezTo>
                    <a:pt x="429" y="335"/>
                    <a:pt x="453" y="358"/>
                    <a:pt x="477" y="382"/>
                  </a:cubicBezTo>
                  <a:cubicBezTo>
                    <a:pt x="441" y="323"/>
                    <a:pt x="429" y="251"/>
                    <a:pt x="429" y="180"/>
                  </a:cubicBezTo>
                  <a:lnTo>
                    <a:pt x="429" y="180"/>
                  </a:lnTo>
                  <a:cubicBezTo>
                    <a:pt x="434" y="191"/>
                    <a:pt x="440" y="196"/>
                    <a:pt x="444" y="196"/>
                  </a:cubicBezTo>
                  <a:cubicBezTo>
                    <a:pt x="449" y="196"/>
                    <a:pt x="453" y="188"/>
                    <a:pt x="453" y="168"/>
                  </a:cubicBezTo>
                  <a:cubicBezTo>
                    <a:pt x="465" y="275"/>
                    <a:pt x="477" y="382"/>
                    <a:pt x="548" y="430"/>
                  </a:cubicBezTo>
                  <a:cubicBezTo>
                    <a:pt x="536" y="406"/>
                    <a:pt x="536" y="382"/>
                    <a:pt x="536" y="347"/>
                  </a:cubicBezTo>
                  <a:cubicBezTo>
                    <a:pt x="524" y="370"/>
                    <a:pt x="524" y="382"/>
                    <a:pt x="524" y="406"/>
                  </a:cubicBezTo>
                  <a:cubicBezTo>
                    <a:pt x="501" y="358"/>
                    <a:pt x="489" y="323"/>
                    <a:pt x="512" y="287"/>
                  </a:cubicBezTo>
                  <a:lnTo>
                    <a:pt x="512" y="287"/>
                  </a:lnTo>
                  <a:cubicBezTo>
                    <a:pt x="524" y="311"/>
                    <a:pt x="536" y="335"/>
                    <a:pt x="548" y="370"/>
                  </a:cubicBezTo>
                  <a:cubicBezTo>
                    <a:pt x="554" y="353"/>
                    <a:pt x="557" y="344"/>
                    <a:pt x="559" y="344"/>
                  </a:cubicBezTo>
                  <a:cubicBezTo>
                    <a:pt x="560" y="344"/>
                    <a:pt x="560" y="349"/>
                    <a:pt x="560" y="360"/>
                  </a:cubicBezTo>
                  <a:lnTo>
                    <a:pt x="560" y="360"/>
                  </a:lnTo>
                  <a:cubicBezTo>
                    <a:pt x="564" y="353"/>
                    <a:pt x="573" y="346"/>
                    <a:pt x="581" y="346"/>
                  </a:cubicBezTo>
                  <a:cubicBezTo>
                    <a:pt x="584" y="346"/>
                    <a:pt x="586" y="347"/>
                    <a:pt x="589" y="349"/>
                  </a:cubicBezTo>
                  <a:lnTo>
                    <a:pt x="589" y="349"/>
                  </a:lnTo>
                  <a:cubicBezTo>
                    <a:pt x="567" y="283"/>
                    <a:pt x="548" y="209"/>
                    <a:pt x="548" y="144"/>
                  </a:cubicBezTo>
                  <a:lnTo>
                    <a:pt x="548" y="144"/>
                  </a:lnTo>
                  <a:cubicBezTo>
                    <a:pt x="620" y="180"/>
                    <a:pt x="584" y="263"/>
                    <a:pt x="608" y="323"/>
                  </a:cubicBezTo>
                  <a:cubicBezTo>
                    <a:pt x="608" y="305"/>
                    <a:pt x="611" y="296"/>
                    <a:pt x="615" y="296"/>
                  </a:cubicBezTo>
                  <a:cubicBezTo>
                    <a:pt x="620" y="296"/>
                    <a:pt x="626" y="305"/>
                    <a:pt x="632" y="323"/>
                  </a:cubicBezTo>
                  <a:cubicBezTo>
                    <a:pt x="632" y="311"/>
                    <a:pt x="655" y="204"/>
                    <a:pt x="679" y="180"/>
                  </a:cubicBezTo>
                  <a:lnTo>
                    <a:pt x="679" y="180"/>
                  </a:lnTo>
                  <a:cubicBezTo>
                    <a:pt x="667" y="251"/>
                    <a:pt x="751" y="251"/>
                    <a:pt x="751" y="311"/>
                  </a:cubicBezTo>
                  <a:cubicBezTo>
                    <a:pt x="751" y="313"/>
                    <a:pt x="751" y="313"/>
                    <a:pt x="752" y="313"/>
                  </a:cubicBezTo>
                  <a:cubicBezTo>
                    <a:pt x="758" y="313"/>
                    <a:pt x="793" y="238"/>
                    <a:pt x="779" y="238"/>
                  </a:cubicBezTo>
                  <a:cubicBezTo>
                    <a:pt x="775" y="238"/>
                    <a:pt x="766" y="245"/>
                    <a:pt x="751" y="263"/>
                  </a:cubicBezTo>
                  <a:cubicBezTo>
                    <a:pt x="751" y="216"/>
                    <a:pt x="774" y="169"/>
                    <a:pt x="809" y="145"/>
                  </a:cubicBezTo>
                  <a:lnTo>
                    <a:pt x="809" y="145"/>
                  </a:lnTo>
                  <a:cubicBezTo>
                    <a:pt x="818" y="146"/>
                    <a:pt x="855" y="149"/>
                    <a:pt x="881" y="149"/>
                  </a:cubicBezTo>
                  <a:cubicBezTo>
                    <a:pt x="893" y="149"/>
                    <a:pt x="903" y="149"/>
                    <a:pt x="906" y="147"/>
                  </a:cubicBezTo>
                  <a:lnTo>
                    <a:pt x="906" y="147"/>
                  </a:lnTo>
                  <a:cubicBezTo>
                    <a:pt x="915" y="227"/>
                    <a:pt x="913" y="252"/>
                    <a:pt x="905" y="252"/>
                  </a:cubicBezTo>
                  <a:cubicBezTo>
                    <a:pt x="894" y="252"/>
                    <a:pt x="872" y="199"/>
                    <a:pt x="858" y="192"/>
                  </a:cubicBezTo>
                  <a:lnTo>
                    <a:pt x="858" y="192"/>
                  </a:lnTo>
                  <a:cubicBezTo>
                    <a:pt x="866" y="209"/>
                    <a:pt x="869" y="220"/>
                    <a:pt x="855" y="220"/>
                  </a:cubicBezTo>
                  <a:cubicBezTo>
                    <a:pt x="850" y="220"/>
                    <a:pt x="843" y="219"/>
                    <a:pt x="834" y="216"/>
                  </a:cubicBezTo>
                  <a:lnTo>
                    <a:pt x="834" y="216"/>
                  </a:lnTo>
                  <a:cubicBezTo>
                    <a:pt x="858" y="239"/>
                    <a:pt x="893" y="263"/>
                    <a:pt x="917" y="287"/>
                  </a:cubicBezTo>
                  <a:cubicBezTo>
                    <a:pt x="917" y="287"/>
                    <a:pt x="966" y="189"/>
                    <a:pt x="997" y="189"/>
                  </a:cubicBezTo>
                  <a:cubicBezTo>
                    <a:pt x="1003" y="189"/>
                    <a:pt x="1008" y="193"/>
                    <a:pt x="1013" y="204"/>
                  </a:cubicBezTo>
                  <a:cubicBezTo>
                    <a:pt x="1010" y="212"/>
                    <a:pt x="1008" y="218"/>
                    <a:pt x="1006" y="222"/>
                  </a:cubicBezTo>
                  <a:lnTo>
                    <a:pt x="1006" y="222"/>
                  </a:lnTo>
                  <a:cubicBezTo>
                    <a:pt x="1035" y="217"/>
                    <a:pt x="1087" y="211"/>
                    <a:pt x="1096" y="156"/>
                  </a:cubicBezTo>
                  <a:lnTo>
                    <a:pt x="1096" y="156"/>
                  </a:lnTo>
                  <a:cubicBezTo>
                    <a:pt x="1072" y="168"/>
                    <a:pt x="1060" y="180"/>
                    <a:pt x="1048" y="192"/>
                  </a:cubicBezTo>
                  <a:cubicBezTo>
                    <a:pt x="1048" y="168"/>
                    <a:pt x="1048" y="132"/>
                    <a:pt x="1036" y="108"/>
                  </a:cubicBezTo>
                  <a:cubicBezTo>
                    <a:pt x="1024" y="144"/>
                    <a:pt x="977" y="156"/>
                    <a:pt x="953" y="168"/>
                  </a:cubicBezTo>
                  <a:cubicBezTo>
                    <a:pt x="960" y="153"/>
                    <a:pt x="963" y="143"/>
                    <a:pt x="959" y="143"/>
                  </a:cubicBezTo>
                  <a:cubicBezTo>
                    <a:pt x="956" y="143"/>
                    <a:pt x="950" y="147"/>
                    <a:pt x="941" y="156"/>
                  </a:cubicBezTo>
                  <a:cubicBezTo>
                    <a:pt x="941" y="132"/>
                    <a:pt x="941" y="120"/>
                    <a:pt x="965" y="97"/>
                  </a:cubicBezTo>
                  <a:cubicBezTo>
                    <a:pt x="887" y="74"/>
                    <a:pt x="705" y="0"/>
                    <a:pt x="6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6" name="Google Shape;5886;p11"/>
            <p:cNvSpPr/>
            <p:nvPr/>
          </p:nvSpPr>
          <p:spPr>
            <a:xfrm>
              <a:off x="1724900" y="2835300"/>
              <a:ext cx="325" cy="325"/>
            </a:xfrm>
            <a:custGeom>
              <a:rect b="b" l="l" r="r" t="t"/>
              <a:pathLst>
                <a:path extrusionOk="0" h="13" w="13">
                  <a:moveTo>
                    <a:pt x="1" y="12"/>
                  </a:moveTo>
                  <a:cubicBezTo>
                    <a:pt x="1" y="12"/>
                    <a:pt x="13"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11"/>
            <p:cNvSpPr/>
            <p:nvPr/>
          </p:nvSpPr>
          <p:spPr>
            <a:xfrm>
              <a:off x="1738900" y="2810600"/>
              <a:ext cx="925" cy="625"/>
            </a:xfrm>
            <a:custGeom>
              <a:rect b="b" l="l" r="r" t="t"/>
              <a:pathLst>
                <a:path extrusionOk="0" h="25" w="37">
                  <a:moveTo>
                    <a:pt x="36" y="0"/>
                  </a:moveTo>
                  <a:cubicBezTo>
                    <a:pt x="0" y="24"/>
                    <a:pt x="36" y="0"/>
                    <a:pt x="36" y="0"/>
                  </a:cubicBezTo>
                  <a:cubicBezTo>
                    <a:pt x="36"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11"/>
            <p:cNvSpPr/>
            <p:nvPr/>
          </p:nvSpPr>
          <p:spPr>
            <a:xfrm>
              <a:off x="1739600" y="2816150"/>
              <a:ext cx="300" cy="425"/>
            </a:xfrm>
            <a:custGeom>
              <a:rect b="b" l="l" r="r" t="t"/>
              <a:pathLst>
                <a:path extrusionOk="0" h="17" w="12">
                  <a:moveTo>
                    <a:pt x="11" y="1"/>
                  </a:moveTo>
                  <a:cubicBezTo>
                    <a:pt x="8" y="1"/>
                    <a:pt x="0" y="16"/>
                    <a:pt x="8" y="16"/>
                  </a:cubicBezTo>
                  <a:cubicBezTo>
                    <a:pt x="12" y="4"/>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11"/>
            <p:cNvSpPr/>
            <p:nvPr/>
          </p:nvSpPr>
          <p:spPr>
            <a:xfrm>
              <a:off x="1738750" y="2812950"/>
              <a:ext cx="1250" cy="650"/>
            </a:xfrm>
            <a:custGeom>
              <a:rect b="b" l="l" r="r" t="t"/>
              <a:pathLst>
                <a:path extrusionOk="0" h="26" w="50">
                  <a:moveTo>
                    <a:pt x="20" y="0"/>
                  </a:moveTo>
                  <a:cubicBezTo>
                    <a:pt x="17" y="0"/>
                    <a:pt x="12" y="1"/>
                    <a:pt x="6" y="2"/>
                  </a:cubicBezTo>
                  <a:cubicBezTo>
                    <a:pt x="6" y="2"/>
                    <a:pt x="6" y="2"/>
                    <a:pt x="6" y="2"/>
                  </a:cubicBezTo>
                  <a:lnTo>
                    <a:pt x="6" y="2"/>
                  </a:lnTo>
                  <a:cubicBezTo>
                    <a:pt x="5" y="5"/>
                    <a:pt x="4" y="7"/>
                    <a:pt x="4" y="9"/>
                  </a:cubicBezTo>
                  <a:lnTo>
                    <a:pt x="4" y="9"/>
                  </a:lnTo>
                  <a:cubicBezTo>
                    <a:pt x="0" y="21"/>
                    <a:pt x="4" y="26"/>
                    <a:pt x="9" y="26"/>
                  </a:cubicBezTo>
                  <a:cubicBezTo>
                    <a:pt x="23" y="26"/>
                    <a:pt x="49"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11"/>
            <p:cNvSpPr/>
            <p:nvPr/>
          </p:nvSpPr>
          <p:spPr>
            <a:xfrm>
              <a:off x="1739200" y="2813575"/>
              <a:ext cx="625" cy="325"/>
            </a:xfrm>
            <a:custGeom>
              <a:rect b="b" l="l" r="r" t="t"/>
              <a:pathLst>
                <a:path extrusionOk="0" h="13" w="25">
                  <a:moveTo>
                    <a:pt x="0" y="0"/>
                  </a:moveTo>
                  <a:cubicBezTo>
                    <a:pt x="12" y="0"/>
                    <a:pt x="12" y="0"/>
                    <a:pt x="12" y="12"/>
                  </a:cubicBezTo>
                  <a:cubicBezTo>
                    <a:pt x="24"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11"/>
            <p:cNvSpPr/>
            <p:nvPr/>
          </p:nvSpPr>
          <p:spPr>
            <a:xfrm>
              <a:off x="1736700" y="2809525"/>
              <a:ext cx="1100" cy="800"/>
            </a:xfrm>
            <a:custGeom>
              <a:rect b="b" l="l" r="r" t="t"/>
              <a:pathLst>
                <a:path extrusionOk="0" h="32" w="44">
                  <a:moveTo>
                    <a:pt x="41" y="1"/>
                  </a:moveTo>
                  <a:cubicBezTo>
                    <a:pt x="33" y="1"/>
                    <a:pt x="0" y="31"/>
                    <a:pt x="29" y="31"/>
                  </a:cubicBezTo>
                  <a:cubicBezTo>
                    <a:pt x="29" y="31"/>
                    <a:pt x="38" y="5"/>
                    <a:pt x="40" y="5"/>
                  </a:cubicBezTo>
                  <a:cubicBezTo>
                    <a:pt x="40" y="5"/>
                    <a:pt x="41" y="6"/>
                    <a:pt x="41" y="8"/>
                  </a:cubicBezTo>
                  <a:cubicBezTo>
                    <a:pt x="43" y="3"/>
                    <a:pt x="43" y="1"/>
                    <a:pt x="4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2" name="Google Shape;5892;p11"/>
            <p:cNvSpPr/>
            <p:nvPr/>
          </p:nvSpPr>
          <p:spPr>
            <a:xfrm>
              <a:off x="1738000" y="2813275"/>
              <a:ext cx="625" cy="1500"/>
            </a:xfrm>
            <a:custGeom>
              <a:rect b="b" l="l" r="r" t="t"/>
              <a:pathLst>
                <a:path extrusionOk="0" h="60" w="25">
                  <a:moveTo>
                    <a:pt x="1" y="60"/>
                  </a:moveTo>
                  <a:cubicBezTo>
                    <a:pt x="24" y="0"/>
                    <a:pt x="1" y="60"/>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3" name="Google Shape;5893;p11"/>
            <p:cNvSpPr/>
            <p:nvPr/>
          </p:nvSpPr>
          <p:spPr>
            <a:xfrm>
              <a:off x="1736975" y="2813525"/>
              <a:ext cx="150" cy="375"/>
            </a:xfrm>
            <a:custGeom>
              <a:rect b="b" l="l" r="r" t="t"/>
              <a:pathLst>
                <a:path extrusionOk="0" h="15" w="6">
                  <a:moveTo>
                    <a:pt x="1" y="0"/>
                  </a:moveTo>
                  <a:cubicBezTo>
                    <a:pt x="0" y="0"/>
                    <a:pt x="1" y="4"/>
                    <a:pt x="6" y="14"/>
                  </a:cubicBezTo>
                  <a:cubicBezTo>
                    <a:pt x="6" y="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11"/>
            <p:cNvSpPr/>
            <p:nvPr/>
          </p:nvSpPr>
          <p:spPr>
            <a:xfrm>
              <a:off x="1737100" y="2814175"/>
              <a:ext cx="325" cy="600"/>
            </a:xfrm>
            <a:custGeom>
              <a:rect b="b" l="l" r="r" t="t"/>
              <a:pathLst>
                <a:path extrusionOk="0" h="24" w="13">
                  <a:moveTo>
                    <a:pt x="13" y="24"/>
                  </a:moveTo>
                  <a:cubicBezTo>
                    <a:pt x="13" y="24"/>
                    <a:pt x="1" y="0"/>
                    <a:pt x="13"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5" name="Google Shape;5895;p11"/>
            <p:cNvSpPr/>
            <p:nvPr/>
          </p:nvSpPr>
          <p:spPr>
            <a:xfrm>
              <a:off x="1732800" y="2812075"/>
              <a:ext cx="475" cy="375"/>
            </a:xfrm>
            <a:custGeom>
              <a:rect b="b" l="l" r="r" t="t"/>
              <a:pathLst>
                <a:path extrusionOk="0" h="15" w="19">
                  <a:moveTo>
                    <a:pt x="18" y="1"/>
                  </a:moveTo>
                  <a:lnTo>
                    <a:pt x="18" y="1"/>
                  </a:lnTo>
                  <a:cubicBezTo>
                    <a:pt x="3" y="11"/>
                    <a:pt x="1" y="15"/>
                    <a:pt x="3" y="15"/>
                  </a:cubicBezTo>
                  <a:cubicBezTo>
                    <a:pt x="6" y="15"/>
                    <a:pt x="18" y="8"/>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6" name="Google Shape;5896;p11"/>
            <p:cNvSpPr/>
            <p:nvPr/>
          </p:nvSpPr>
          <p:spPr>
            <a:xfrm>
              <a:off x="1733750" y="2813925"/>
              <a:ext cx="250" cy="675"/>
            </a:xfrm>
            <a:custGeom>
              <a:rect b="b" l="l" r="r" t="t"/>
              <a:pathLst>
                <a:path extrusionOk="0" h="27" w="10">
                  <a:moveTo>
                    <a:pt x="1" y="0"/>
                  </a:moveTo>
                  <a:lnTo>
                    <a:pt x="1" y="0"/>
                  </a:lnTo>
                  <a:cubicBezTo>
                    <a:pt x="0" y="0"/>
                    <a:pt x="1" y="6"/>
                    <a:pt x="4" y="22"/>
                  </a:cubicBezTo>
                  <a:cubicBezTo>
                    <a:pt x="5" y="25"/>
                    <a:pt x="6" y="26"/>
                    <a:pt x="7" y="26"/>
                  </a:cubicBezTo>
                  <a:cubicBezTo>
                    <a:pt x="9" y="26"/>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11"/>
            <p:cNvSpPr/>
            <p:nvPr/>
          </p:nvSpPr>
          <p:spPr>
            <a:xfrm>
              <a:off x="1732050" y="2814475"/>
              <a:ext cx="925" cy="600"/>
            </a:xfrm>
            <a:custGeom>
              <a:rect b="b" l="l" r="r" t="t"/>
              <a:pathLst>
                <a:path extrusionOk="0" h="24" w="37">
                  <a:moveTo>
                    <a:pt x="36" y="0"/>
                  </a:moveTo>
                  <a:cubicBezTo>
                    <a:pt x="24" y="0"/>
                    <a:pt x="0" y="24"/>
                    <a:pt x="24" y="24"/>
                  </a:cubicBezTo>
                  <a:cubicBezTo>
                    <a:pt x="24" y="12"/>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8" name="Google Shape;5898;p11"/>
            <p:cNvSpPr/>
            <p:nvPr/>
          </p:nvSpPr>
          <p:spPr>
            <a:xfrm>
              <a:off x="1727350" y="2811925"/>
              <a:ext cx="250" cy="1375"/>
            </a:xfrm>
            <a:custGeom>
              <a:rect b="b" l="l" r="r" t="t"/>
              <a:pathLst>
                <a:path extrusionOk="0" h="55" w="10">
                  <a:moveTo>
                    <a:pt x="1" y="0"/>
                  </a:moveTo>
                  <a:lnTo>
                    <a:pt x="1" y="0"/>
                  </a:lnTo>
                  <a:cubicBezTo>
                    <a:pt x="0" y="0"/>
                    <a:pt x="3" y="22"/>
                    <a:pt x="10" y="54"/>
                  </a:cubicBezTo>
                  <a:cubicBezTo>
                    <a:pt x="4" y="16"/>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9" name="Google Shape;5899;p11"/>
            <p:cNvSpPr/>
            <p:nvPr/>
          </p:nvSpPr>
          <p:spPr>
            <a:xfrm>
              <a:off x="1724850" y="2817475"/>
              <a:ext cx="375" cy="300"/>
            </a:xfrm>
            <a:custGeom>
              <a:rect b="b" l="l" r="r" t="t"/>
              <a:pathLst>
                <a:path extrusionOk="0" h="12" w="15">
                  <a:moveTo>
                    <a:pt x="7" y="0"/>
                  </a:moveTo>
                  <a:cubicBezTo>
                    <a:pt x="6" y="0"/>
                    <a:pt x="5" y="2"/>
                    <a:pt x="6" y="4"/>
                  </a:cubicBezTo>
                  <a:lnTo>
                    <a:pt x="6" y="4"/>
                  </a:lnTo>
                  <a:cubicBezTo>
                    <a:pt x="4" y="3"/>
                    <a:pt x="2" y="2"/>
                    <a:pt x="1" y="2"/>
                  </a:cubicBezTo>
                  <a:lnTo>
                    <a:pt x="1" y="2"/>
                  </a:lnTo>
                  <a:cubicBezTo>
                    <a:pt x="0" y="2"/>
                    <a:pt x="2" y="4"/>
                    <a:pt x="8" y="7"/>
                  </a:cubicBezTo>
                  <a:lnTo>
                    <a:pt x="8" y="7"/>
                  </a:lnTo>
                  <a:cubicBezTo>
                    <a:pt x="9" y="9"/>
                    <a:pt x="11" y="11"/>
                    <a:pt x="15" y="11"/>
                  </a:cubicBezTo>
                  <a:cubicBezTo>
                    <a:pt x="11" y="3"/>
                    <a:pt x="8"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11"/>
            <p:cNvSpPr/>
            <p:nvPr/>
          </p:nvSpPr>
          <p:spPr>
            <a:xfrm>
              <a:off x="1747625" y="2827850"/>
              <a:ext cx="525" cy="375"/>
            </a:xfrm>
            <a:custGeom>
              <a:rect b="b" l="l" r="r" t="t"/>
              <a:pathLst>
                <a:path extrusionOk="0" h="15" w="21">
                  <a:moveTo>
                    <a:pt x="20" y="1"/>
                  </a:moveTo>
                  <a:cubicBezTo>
                    <a:pt x="5" y="11"/>
                    <a:pt x="1" y="15"/>
                    <a:pt x="2" y="15"/>
                  </a:cubicBezTo>
                  <a:cubicBezTo>
                    <a:pt x="3" y="15"/>
                    <a:pt x="14" y="8"/>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1" name="Google Shape;5901;p11"/>
            <p:cNvSpPr/>
            <p:nvPr/>
          </p:nvSpPr>
          <p:spPr>
            <a:xfrm>
              <a:off x="1746925" y="2827275"/>
              <a:ext cx="1225" cy="600"/>
            </a:xfrm>
            <a:custGeom>
              <a:rect b="b" l="l" r="r" t="t"/>
              <a:pathLst>
                <a:path extrusionOk="0" h="24" w="49">
                  <a:moveTo>
                    <a:pt x="1" y="0"/>
                  </a:moveTo>
                  <a:cubicBezTo>
                    <a:pt x="1" y="0"/>
                    <a:pt x="48" y="24"/>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2" name="Google Shape;5902;p11"/>
            <p:cNvSpPr/>
            <p:nvPr/>
          </p:nvSpPr>
          <p:spPr>
            <a:xfrm>
              <a:off x="1721625" y="2829050"/>
              <a:ext cx="1225" cy="925"/>
            </a:xfrm>
            <a:custGeom>
              <a:rect b="b" l="l" r="r" t="t"/>
              <a:pathLst>
                <a:path extrusionOk="0" h="37" w="49">
                  <a:moveTo>
                    <a:pt x="1" y="36"/>
                  </a:moveTo>
                  <a:cubicBezTo>
                    <a:pt x="48" y="0"/>
                    <a:pt x="1" y="36"/>
                    <a:pt x="1" y="36"/>
                  </a:cubicBezTo>
                  <a:cubicBezTo>
                    <a:pt x="1" y="36"/>
                    <a:pt x="1" y="36"/>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11"/>
            <p:cNvSpPr/>
            <p:nvPr/>
          </p:nvSpPr>
          <p:spPr>
            <a:xfrm>
              <a:off x="1721625" y="2832325"/>
              <a:ext cx="925" cy="925"/>
            </a:xfrm>
            <a:custGeom>
              <a:rect b="b" l="l" r="r" t="t"/>
              <a:pathLst>
                <a:path extrusionOk="0" h="37" w="37">
                  <a:moveTo>
                    <a:pt x="36" y="0"/>
                  </a:moveTo>
                  <a:cubicBezTo>
                    <a:pt x="13" y="24"/>
                    <a:pt x="1" y="36"/>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4" name="Google Shape;5904;p11"/>
            <p:cNvSpPr/>
            <p:nvPr/>
          </p:nvSpPr>
          <p:spPr>
            <a:xfrm>
              <a:off x="1724300" y="2833225"/>
              <a:ext cx="325" cy="525"/>
            </a:xfrm>
            <a:custGeom>
              <a:rect b="b" l="l" r="r" t="t"/>
              <a:pathLst>
                <a:path extrusionOk="0" h="21" w="13">
                  <a:moveTo>
                    <a:pt x="1" y="0"/>
                  </a:moveTo>
                  <a:cubicBezTo>
                    <a:pt x="1" y="4"/>
                    <a:pt x="2" y="6"/>
                    <a:pt x="4" y="6"/>
                  </a:cubicBezTo>
                  <a:lnTo>
                    <a:pt x="4" y="6"/>
                  </a:lnTo>
                  <a:cubicBezTo>
                    <a:pt x="5" y="3"/>
                    <a:pt x="4" y="0"/>
                    <a:pt x="1" y="0"/>
                  </a:cubicBezTo>
                  <a:close/>
                  <a:moveTo>
                    <a:pt x="4" y="6"/>
                  </a:moveTo>
                  <a:lnTo>
                    <a:pt x="4" y="6"/>
                  </a:lnTo>
                  <a:cubicBezTo>
                    <a:pt x="4" y="12"/>
                    <a:pt x="0" y="20"/>
                    <a:pt x="3" y="20"/>
                  </a:cubicBezTo>
                  <a:cubicBezTo>
                    <a:pt x="4" y="20"/>
                    <a:pt x="7" y="18"/>
                    <a:pt x="13" y="12"/>
                  </a:cubicBezTo>
                  <a:cubicBezTo>
                    <a:pt x="13" y="6"/>
                    <a:pt x="10" y="6"/>
                    <a:pt x="7" y="6"/>
                  </a:cubicBezTo>
                  <a:cubicBezTo>
                    <a:pt x="6" y="6"/>
                    <a:pt x="5" y="6"/>
                    <a:pt x="4"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5" name="Google Shape;5905;p11"/>
            <p:cNvSpPr/>
            <p:nvPr/>
          </p:nvSpPr>
          <p:spPr>
            <a:xfrm>
              <a:off x="1748425" y="2648825"/>
              <a:ext cx="925" cy="175"/>
            </a:xfrm>
            <a:custGeom>
              <a:rect b="b" l="l" r="r" t="t"/>
              <a:pathLst>
                <a:path extrusionOk="0" h="7" w="37">
                  <a:moveTo>
                    <a:pt x="21" y="1"/>
                  </a:moveTo>
                  <a:cubicBezTo>
                    <a:pt x="11" y="1"/>
                    <a:pt x="0" y="6"/>
                    <a:pt x="0" y="6"/>
                  </a:cubicBezTo>
                  <a:lnTo>
                    <a:pt x="36" y="6"/>
                  </a:lnTo>
                  <a:cubicBezTo>
                    <a:pt x="32" y="2"/>
                    <a:pt x="27"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11"/>
            <p:cNvSpPr/>
            <p:nvPr/>
          </p:nvSpPr>
          <p:spPr>
            <a:xfrm>
              <a:off x="1746425" y="2646750"/>
              <a:ext cx="825" cy="150"/>
            </a:xfrm>
            <a:custGeom>
              <a:rect b="b" l="l" r="r" t="t"/>
              <a:pathLst>
                <a:path extrusionOk="0" h="6" w="33">
                  <a:moveTo>
                    <a:pt x="4" y="1"/>
                  </a:moveTo>
                  <a:cubicBezTo>
                    <a:pt x="1" y="1"/>
                    <a:pt x="25" y="6"/>
                    <a:pt x="33" y="6"/>
                  </a:cubicBezTo>
                  <a:cubicBezTo>
                    <a:pt x="13" y="2"/>
                    <a:pt x="5"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7" name="Google Shape;5907;p11"/>
            <p:cNvSpPr/>
            <p:nvPr/>
          </p:nvSpPr>
          <p:spPr>
            <a:xfrm>
              <a:off x="1746050" y="2645400"/>
              <a:ext cx="2100" cy="925"/>
            </a:xfrm>
            <a:custGeom>
              <a:rect b="b" l="l" r="r" t="t"/>
              <a:pathLst>
                <a:path extrusionOk="0" h="37" w="84">
                  <a:moveTo>
                    <a:pt x="24" y="0"/>
                  </a:moveTo>
                  <a:lnTo>
                    <a:pt x="24" y="0"/>
                  </a:lnTo>
                  <a:cubicBezTo>
                    <a:pt x="24" y="0"/>
                    <a:pt x="24" y="0"/>
                    <a:pt x="24" y="0"/>
                  </a:cubicBezTo>
                  <a:lnTo>
                    <a:pt x="24" y="0"/>
                  </a:lnTo>
                  <a:cubicBezTo>
                    <a:pt x="6" y="6"/>
                    <a:pt x="3" y="9"/>
                    <a:pt x="6" y="9"/>
                  </a:cubicBezTo>
                  <a:cubicBezTo>
                    <a:pt x="7" y="9"/>
                    <a:pt x="9" y="9"/>
                    <a:pt x="10" y="8"/>
                  </a:cubicBezTo>
                  <a:lnTo>
                    <a:pt x="10" y="8"/>
                  </a:lnTo>
                  <a:cubicBezTo>
                    <a:pt x="1" y="21"/>
                    <a:pt x="26" y="36"/>
                    <a:pt x="36" y="36"/>
                  </a:cubicBezTo>
                  <a:cubicBezTo>
                    <a:pt x="83" y="36"/>
                    <a:pt x="0" y="2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8" name="Google Shape;5908;p11"/>
            <p:cNvSpPr/>
            <p:nvPr/>
          </p:nvSpPr>
          <p:spPr>
            <a:xfrm>
              <a:off x="1748275" y="2643375"/>
              <a:ext cx="325" cy="250"/>
            </a:xfrm>
            <a:custGeom>
              <a:rect b="b" l="l" r="r" t="t"/>
              <a:pathLst>
                <a:path extrusionOk="0" h="10" w="13">
                  <a:moveTo>
                    <a:pt x="6" y="1"/>
                  </a:moveTo>
                  <a:cubicBezTo>
                    <a:pt x="3" y="1"/>
                    <a:pt x="0" y="4"/>
                    <a:pt x="6" y="10"/>
                  </a:cubicBezTo>
                  <a:cubicBezTo>
                    <a:pt x="12" y="4"/>
                    <a:pt x="9"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11"/>
            <p:cNvSpPr/>
            <p:nvPr/>
          </p:nvSpPr>
          <p:spPr>
            <a:xfrm>
              <a:off x="1748425" y="2643525"/>
              <a:ext cx="175" cy="200"/>
            </a:xfrm>
            <a:custGeom>
              <a:rect b="b" l="l" r="r" t="t"/>
              <a:pathLst>
                <a:path extrusionOk="0" h="8" w="7">
                  <a:moveTo>
                    <a:pt x="5" y="0"/>
                  </a:moveTo>
                  <a:cubicBezTo>
                    <a:pt x="4" y="0"/>
                    <a:pt x="3" y="1"/>
                    <a:pt x="0" y="4"/>
                  </a:cubicBezTo>
                  <a:cubicBezTo>
                    <a:pt x="0" y="6"/>
                    <a:pt x="1" y="7"/>
                    <a:pt x="2" y="7"/>
                  </a:cubicBezTo>
                  <a:cubicBezTo>
                    <a:pt x="4" y="7"/>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0" name="Google Shape;5910;p11"/>
            <p:cNvSpPr/>
            <p:nvPr/>
          </p:nvSpPr>
          <p:spPr>
            <a:xfrm>
              <a:off x="1747825" y="2642450"/>
              <a:ext cx="825" cy="300"/>
            </a:xfrm>
            <a:custGeom>
              <a:rect b="b" l="l" r="r" t="t"/>
              <a:pathLst>
                <a:path extrusionOk="0" h="12" w="33">
                  <a:moveTo>
                    <a:pt x="22" y="1"/>
                  </a:moveTo>
                  <a:cubicBezTo>
                    <a:pt x="16" y="1"/>
                    <a:pt x="8" y="3"/>
                    <a:pt x="1" y="11"/>
                  </a:cubicBezTo>
                  <a:cubicBezTo>
                    <a:pt x="32" y="11"/>
                    <a:pt x="32"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1" name="Google Shape;5911;p11"/>
            <p:cNvSpPr/>
            <p:nvPr/>
          </p:nvSpPr>
          <p:spPr>
            <a:xfrm>
              <a:off x="1746925" y="2642875"/>
              <a:ext cx="325" cy="175"/>
            </a:xfrm>
            <a:custGeom>
              <a:rect b="b" l="l" r="r" t="t"/>
              <a:pathLst>
                <a:path extrusionOk="0" h="7" w="13">
                  <a:moveTo>
                    <a:pt x="9" y="1"/>
                  </a:moveTo>
                  <a:cubicBezTo>
                    <a:pt x="7" y="1"/>
                    <a:pt x="5" y="2"/>
                    <a:pt x="1" y="6"/>
                  </a:cubicBezTo>
                  <a:lnTo>
                    <a:pt x="13" y="6"/>
                  </a:lnTo>
                  <a:cubicBezTo>
                    <a:pt x="13" y="6"/>
                    <a:pt x="13"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11"/>
            <p:cNvSpPr/>
            <p:nvPr/>
          </p:nvSpPr>
          <p:spPr>
            <a:xfrm>
              <a:off x="1747100" y="2642925"/>
              <a:ext cx="700" cy="250"/>
            </a:xfrm>
            <a:custGeom>
              <a:rect b="b" l="l" r="r" t="t"/>
              <a:pathLst>
                <a:path extrusionOk="0" h="10" w="28">
                  <a:moveTo>
                    <a:pt x="27" y="1"/>
                  </a:moveTo>
                  <a:cubicBezTo>
                    <a:pt x="25" y="1"/>
                    <a:pt x="1" y="8"/>
                    <a:pt x="3" y="8"/>
                  </a:cubicBezTo>
                  <a:cubicBezTo>
                    <a:pt x="3" y="8"/>
                    <a:pt x="4" y="7"/>
                    <a:pt x="7" y="7"/>
                  </a:cubicBezTo>
                  <a:lnTo>
                    <a:pt x="7" y="7"/>
                  </a:lnTo>
                  <a:cubicBezTo>
                    <a:pt x="4" y="8"/>
                    <a:pt x="3" y="9"/>
                    <a:pt x="4" y="9"/>
                  </a:cubicBezTo>
                  <a:cubicBezTo>
                    <a:pt x="6" y="9"/>
                    <a:pt x="10" y="8"/>
                    <a:pt x="18" y="4"/>
                  </a:cubicBezTo>
                  <a:cubicBezTo>
                    <a:pt x="25" y="2"/>
                    <a:pt x="27"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3" name="Google Shape;5913;p11"/>
            <p:cNvSpPr/>
            <p:nvPr/>
          </p:nvSpPr>
          <p:spPr>
            <a:xfrm>
              <a:off x="1746925" y="2643300"/>
              <a:ext cx="800" cy="650"/>
            </a:xfrm>
            <a:custGeom>
              <a:rect b="b" l="l" r="r" t="t"/>
              <a:pathLst>
                <a:path extrusionOk="0" h="26" w="32">
                  <a:moveTo>
                    <a:pt x="25" y="1"/>
                  </a:moveTo>
                  <a:cubicBezTo>
                    <a:pt x="25" y="9"/>
                    <a:pt x="19" y="18"/>
                    <a:pt x="11" y="18"/>
                  </a:cubicBezTo>
                  <a:cubicBezTo>
                    <a:pt x="8" y="18"/>
                    <a:pt x="4" y="16"/>
                    <a:pt x="1" y="13"/>
                  </a:cubicBezTo>
                  <a:lnTo>
                    <a:pt x="1" y="13"/>
                  </a:lnTo>
                  <a:cubicBezTo>
                    <a:pt x="5" y="22"/>
                    <a:pt x="12" y="26"/>
                    <a:pt x="17" y="26"/>
                  </a:cubicBezTo>
                  <a:cubicBezTo>
                    <a:pt x="26" y="26"/>
                    <a:pt x="32" y="16"/>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4" name="Google Shape;5914;p11"/>
            <p:cNvSpPr/>
            <p:nvPr/>
          </p:nvSpPr>
          <p:spPr>
            <a:xfrm>
              <a:off x="1745150" y="2645700"/>
              <a:ext cx="625" cy="25"/>
            </a:xfrm>
            <a:custGeom>
              <a:rect b="b" l="l" r="r" t="t"/>
              <a:pathLst>
                <a:path extrusionOk="0" h="1" w="25">
                  <a:moveTo>
                    <a:pt x="0" y="0"/>
                  </a:moveTo>
                  <a:cubicBezTo>
                    <a:pt x="24"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5" name="Google Shape;5915;p11"/>
            <p:cNvSpPr/>
            <p:nvPr/>
          </p:nvSpPr>
          <p:spPr>
            <a:xfrm>
              <a:off x="1747125" y="2640850"/>
              <a:ext cx="350" cy="800"/>
            </a:xfrm>
            <a:custGeom>
              <a:rect b="b" l="l" r="r" t="t"/>
              <a:pathLst>
                <a:path extrusionOk="0" h="32" w="14">
                  <a:moveTo>
                    <a:pt x="13" y="0"/>
                  </a:moveTo>
                  <a:cubicBezTo>
                    <a:pt x="12" y="0"/>
                    <a:pt x="1" y="31"/>
                    <a:pt x="2" y="31"/>
                  </a:cubicBezTo>
                  <a:cubicBezTo>
                    <a:pt x="3" y="31"/>
                    <a:pt x="3" y="30"/>
                    <a:pt x="5" y="28"/>
                  </a:cubicBezTo>
                  <a:cubicBezTo>
                    <a:pt x="11" y="7"/>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11"/>
            <p:cNvSpPr/>
            <p:nvPr/>
          </p:nvSpPr>
          <p:spPr>
            <a:xfrm>
              <a:off x="1746325" y="2641525"/>
              <a:ext cx="325" cy="150"/>
            </a:xfrm>
            <a:custGeom>
              <a:rect b="b" l="l" r="r" t="t"/>
              <a:pathLst>
                <a:path extrusionOk="0" h="6" w="13">
                  <a:moveTo>
                    <a:pt x="1" y="1"/>
                  </a:moveTo>
                  <a:cubicBezTo>
                    <a:pt x="1" y="5"/>
                    <a:pt x="2" y="6"/>
                    <a:pt x="4" y="6"/>
                  </a:cubicBezTo>
                  <a:cubicBezTo>
                    <a:pt x="8" y="6"/>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11"/>
            <p:cNvSpPr/>
            <p:nvPr/>
          </p:nvSpPr>
          <p:spPr>
            <a:xfrm>
              <a:off x="1745750" y="2643300"/>
              <a:ext cx="1200" cy="325"/>
            </a:xfrm>
            <a:custGeom>
              <a:rect b="b" l="l" r="r" t="t"/>
              <a:pathLst>
                <a:path extrusionOk="0" h="13" w="48">
                  <a:moveTo>
                    <a:pt x="48" y="13"/>
                  </a:moveTo>
                  <a:cubicBezTo>
                    <a:pt x="0" y="1"/>
                    <a:pt x="0" y="1"/>
                    <a:pt x="48"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8" name="Google Shape;5918;p11"/>
            <p:cNvSpPr/>
            <p:nvPr/>
          </p:nvSpPr>
          <p:spPr>
            <a:xfrm>
              <a:off x="1746600" y="2639575"/>
              <a:ext cx="875" cy="350"/>
            </a:xfrm>
            <a:custGeom>
              <a:rect b="b" l="l" r="r" t="t"/>
              <a:pathLst>
                <a:path extrusionOk="0" h="14" w="35">
                  <a:moveTo>
                    <a:pt x="32" y="0"/>
                  </a:moveTo>
                  <a:cubicBezTo>
                    <a:pt x="32" y="0"/>
                    <a:pt x="26" y="2"/>
                    <a:pt x="14" y="7"/>
                  </a:cubicBezTo>
                  <a:cubicBezTo>
                    <a:pt x="4" y="12"/>
                    <a:pt x="1" y="14"/>
                    <a:pt x="1" y="14"/>
                  </a:cubicBezTo>
                  <a:cubicBezTo>
                    <a:pt x="3" y="14"/>
                    <a:pt x="34"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9" name="Google Shape;5919;p11"/>
            <p:cNvSpPr/>
            <p:nvPr/>
          </p:nvSpPr>
          <p:spPr>
            <a:xfrm>
              <a:off x="1746050" y="2638275"/>
              <a:ext cx="950" cy="300"/>
            </a:xfrm>
            <a:custGeom>
              <a:rect b="b" l="l" r="r" t="t"/>
              <a:pathLst>
                <a:path extrusionOk="0" h="12" w="38">
                  <a:moveTo>
                    <a:pt x="34" y="1"/>
                  </a:moveTo>
                  <a:cubicBezTo>
                    <a:pt x="33" y="1"/>
                    <a:pt x="24" y="4"/>
                    <a:pt x="0" y="11"/>
                  </a:cubicBezTo>
                  <a:cubicBezTo>
                    <a:pt x="8" y="11"/>
                    <a:pt x="37" y="1"/>
                    <a:pt x="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11"/>
            <p:cNvSpPr/>
            <p:nvPr/>
          </p:nvSpPr>
          <p:spPr>
            <a:xfrm>
              <a:off x="1745850" y="2640275"/>
              <a:ext cx="700" cy="675"/>
            </a:xfrm>
            <a:custGeom>
              <a:rect b="b" l="l" r="r" t="t"/>
              <a:pathLst>
                <a:path extrusionOk="0" h="27" w="28">
                  <a:moveTo>
                    <a:pt x="27" y="0"/>
                  </a:moveTo>
                  <a:cubicBezTo>
                    <a:pt x="24" y="0"/>
                    <a:pt x="0" y="27"/>
                    <a:pt x="8" y="27"/>
                  </a:cubicBezTo>
                  <a:cubicBezTo>
                    <a:pt x="24" y="7"/>
                    <a:pt x="28" y="0"/>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1" name="Google Shape;5921;p11"/>
            <p:cNvSpPr/>
            <p:nvPr/>
          </p:nvSpPr>
          <p:spPr>
            <a:xfrm>
              <a:off x="1745900" y="2640575"/>
              <a:ext cx="175" cy="375"/>
            </a:xfrm>
            <a:custGeom>
              <a:rect b="b" l="l" r="r" t="t"/>
              <a:pathLst>
                <a:path extrusionOk="0" h="15" w="7">
                  <a:moveTo>
                    <a:pt x="1" y="1"/>
                  </a:moveTo>
                  <a:cubicBezTo>
                    <a:pt x="0" y="1"/>
                    <a:pt x="1" y="5"/>
                    <a:pt x="6" y="15"/>
                  </a:cubicBezTo>
                  <a:cubicBezTo>
                    <a:pt x="6" y="8"/>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2" name="Google Shape;5922;p11"/>
            <p:cNvSpPr/>
            <p:nvPr/>
          </p:nvSpPr>
          <p:spPr>
            <a:xfrm>
              <a:off x="1744850" y="2642425"/>
              <a:ext cx="1225" cy="625"/>
            </a:xfrm>
            <a:custGeom>
              <a:rect b="b" l="l" r="r" t="t"/>
              <a:pathLst>
                <a:path extrusionOk="0" h="25" w="49">
                  <a:moveTo>
                    <a:pt x="48" y="0"/>
                  </a:moveTo>
                  <a:cubicBezTo>
                    <a:pt x="36" y="0"/>
                    <a:pt x="12" y="0"/>
                    <a:pt x="0" y="24"/>
                  </a:cubicBezTo>
                  <a:cubicBezTo>
                    <a:pt x="24" y="12"/>
                    <a:pt x="24"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11"/>
            <p:cNvSpPr/>
            <p:nvPr/>
          </p:nvSpPr>
          <p:spPr>
            <a:xfrm>
              <a:off x="1745750" y="2641225"/>
              <a:ext cx="900" cy="625"/>
            </a:xfrm>
            <a:custGeom>
              <a:rect b="b" l="l" r="r" t="t"/>
              <a:pathLst>
                <a:path extrusionOk="0" h="25" w="36">
                  <a:moveTo>
                    <a:pt x="0" y="24"/>
                  </a:moveTo>
                  <a:cubicBezTo>
                    <a:pt x="36" y="1"/>
                    <a:pt x="0" y="24"/>
                    <a:pt x="0" y="24"/>
                  </a:cubicBezTo>
                  <a:cubicBezTo>
                    <a:pt x="0" y="24"/>
                    <a:pt x="0" y="24"/>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4" name="Google Shape;5924;p11"/>
            <p:cNvSpPr/>
            <p:nvPr/>
          </p:nvSpPr>
          <p:spPr>
            <a:xfrm>
              <a:off x="1745450" y="2641525"/>
              <a:ext cx="325" cy="25"/>
            </a:xfrm>
            <a:custGeom>
              <a:rect b="b" l="l" r="r" t="t"/>
              <a:pathLst>
                <a:path extrusionOk="0" h="1" w="13">
                  <a:moveTo>
                    <a:pt x="0" y="1"/>
                  </a:move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5" name="Google Shape;5925;p11"/>
            <p:cNvSpPr/>
            <p:nvPr/>
          </p:nvSpPr>
          <p:spPr>
            <a:xfrm>
              <a:off x="1744725" y="2639450"/>
              <a:ext cx="750" cy="350"/>
            </a:xfrm>
            <a:custGeom>
              <a:rect b="b" l="l" r="r" t="t"/>
              <a:pathLst>
                <a:path extrusionOk="0" h="14" w="30">
                  <a:moveTo>
                    <a:pt x="29" y="0"/>
                  </a:moveTo>
                  <a:lnTo>
                    <a:pt x="29" y="0"/>
                  </a:lnTo>
                  <a:cubicBezTo>
                    <a:pt x="4" y="10"/>
                    <a:pt x="0" y="14"/>
                    <a:pt x="4" y="14"/>
                  </a:cubicBezTo>
                  <a:cubicBezTo>
                    <a:pt x="8" y="14"/>
                    <a:pt x="18" y="11"/>
                    <a:pt x="24" y="6"/>
                  </a:cubicBezTo>
                  <a:lnTo>
                    <a:pt x="24" y="6"/>
                  </a:lnTo>
                  <a:cubicBezTo>
                    <a:pt x="24" y="8"/>
                    <a:pt x="24" y="9"/>
                    <a:pt x="25" y="9"/>
                  </a:cubicBezTo>
                  <a:cubicBezTo>
                    <a:pt x="26" y="9"/>
                    <a:pt x="29" y="6"/>
                    <a:pt x="29" y="0"/>
                  </a:cubicBezTo>
                  <a:lnTo>
                    <a:pt x="29" y="0"/>
                  </a:lnTo>
                  <a:cubicBezTo>
                    <a:pt x="29" y="0"/>
                    <a:pt x="29" y="0"/>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11"/>
            <p:cNvSpPr/>
            <p:nvPr/>
          </p:nvSpPr>
          <p:spPr>
            <a:xfrm>
              <a:off x="1743650" y="2638250"/>
              <a:ext cx="25" cy="325"/>
            </a:xfrm>
            <a:custGeom>
              <a:rect b="b" l="l" r="r" t="t"/>
              <a:pathLst>
                <a:path extrusionOk="0" h="13" w="1">
                  <a:moveTo>
                    <a:pt x="1" y="1"/>
                  </a:moveTo>
                  <a:cubicBezTo>
                    <a:pt x="1" y="12"/>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7" name="Google Shape;5927;p11"/>
            <p:cNvSpPr/>
            <p:nvPr/>
          </p:nvSpPr>
          <p:spPr>
            <a:xfrm>
              <a:off x="1744850" y="2640050"/>
              <a:ext cx="625" cy="150"/>
            </a:xfrm>
            <a:custGeom>
              <a:rect b="b" l="l" r="r" t="t"/>
              <a:pathLst>
                <a:path extrusionOk="0" h="6" w="25">
                  <a:moveTo>
                    <a:pt x="24" y="0"/>
                  </a:moveTo>
                  <a:cubicBezTo>
                    <a:pt x="0" y="0"/>
                    <a:pt x="3" y="5"/>
                    <a:pt x="11" y="5"/>
                  </a:cubicBezTo>
                  <a:cubicBezTo>
                    <a:pt x="12" y="5"/>
                    <a:pt x="14" y="5"/>
                    <a:pt x="15" y="5"/>
                  </a:cubicBezTo>
                  <a:lnTo>
                    <a:pt x="15" y="5"/>
                  </a:lnTo>
                  <a:cubicBezTo>
                    <a:pt x="16" y="5"/>
                    <a:pt x="16" y="5"/>
                    <a:pt x="16" y="5"/>
                  </a:cubicBezTo>
                  <a:cubicBezTo>
                    <a:pt x="18" y="5"/>
                    <a:pt x="20" y="4"/>
                    <a:pt x="24" y="0"/>
                  </a:cubicBezTo>
                  <a:lnTo>
                    <a:pt x="24" y="0"/>
                  </a:ln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8" name="Google Shape;5928;p11"/>
            <p:cNvSpPr/>
            <p:nvPr/>
          </p:nvSpPr>
          <p:spPr>
            <a:xfrm>
              <a:off x="1744850" y="2638550"/>
              <a:ext cx="325" cy="325"/>
            </a:xfrm>
            <a:custGeom>
              <a:rect b="b" l="l" r="r" t="t"/>
              <a:pathLst>
                <a:path extrusionOk="0" h="13" w="13">
                  <a:moveTo>
                    <a:pt x="0" y="0"/>
                  </a:moveTo>
                  <a:cubicBezTo>
                    <a:pt x="0" y="0"/>
                    <a:pt x="0" y="12"/>
                    <a:pt x="0" y="12"/>
                  </a:cubicBezTo>
                  <a:cubicBezTo>
                    <a:pt x="0"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11"/>
            <p:cNvSpPr/>
            <p:nvPr/>
          </p:nvSpPr>
          <p:spPr>
            <a:xfrm>
              <a:off x="1745150" y="2640050"/>
              <a:ext cx="625" cy="150"/>
            </a:xfrm>
            <a:custGeom>
              <a:rect b="b" l="l" r="r" t="t"/>
              <a:pathLst>
                <a:path extrusionOk="0" h="6" w="25">
                  <a:moveTo>
                    <a:pt x="24" y="0"/>
                  </a:moveTo>
                  <a:cubicBezTo>
                    <a:pt x="0" y="0"/>
                    <a:pt x="3" y="5"/>
                    <a:pt x="11" y="5"/>
                  </a:cubicBezTo>
                  <a:cubicBezTo>
                    <a:pt x="15" y="5"/>
                    <a:pt x="20" y="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0" name="Google Shape;5930;p11"/>
            <p:cNvSpPr/>
            <p:nvPr/>
          </p:nvSpPr>
          <p:spPr>
            <a:xfrm>
              <a:off x="1740675" y="2638250"/>
              <a:ext cx="3000" cy="3000"/>
            </a:xfrm>
            <a:custGeom>
              <a:rect b="b" l="l" r="r" t="t"/>
              <a:pathLst>
                <a:path extrusionOk="0" h="120" w="120">
                  <a:moveTo>
                    <a:pt x="59" y="70"/>
                  </a:moveTo>
                  <a:lnTo>
                    <a:pt x="59" y="70"/>
                  </a:lnTo>
                  <a:cubicBezTo>
                    <a:pt x="60" y="71"/>
                    <a:pt x="60" y="72"/>
                    <a:pt x="60" y="72"/>
                  </a:cubicBezTo>
                  <a:cubicBezTo>
                    <a:pt x="57" y="72"/>
                    <a:pt x="57" y="71"/>
                    <a:pt x="59" y="70"/>
                  </a:cubicBezTo>
                  <a:close/>
                  <a:moveTo>
                    <a:pt x="120" y="1"/>
                  </a:moveTo>
                  <a:lnTo>
                    <a:pt x="120" y="1"/>
                  </a:lnTo>
                  <a:cubicBezTo>
                    <a:pt x="85" y="12"/>
                    <a:pt x="73" y="35"/>
                    <a:pt x="61" y="69"/>
                  </a:cubicBezTo>
                  <a:lnTo>
                    <a:pt x="61" y="69"/>
                  </a:lnTo>
                  <a:cubicBezTo>
                    <a:pt x="64" y="68"/>
                    <a:pt x="67" y="67"/>
                    <a:pt x="68" y="67"/>
                  </a:cubicBezTo>
                  <a:cubicBezTo>
                    <a:pt x="70" y="67"/>
                    <a:pt x="68" y="68"/>
                    <a:pt x="60" y="72"/>
                  </a:cubicBezTo>
                  <a:cubicBezTo>
                    <a:pt x="61" y="71"/>
                    <a:pt x="61" y="70"/>
                    <a:pt x="61" y="69"/>
                  </a:cubicBezTo>
                  <a:lnTo>
                    <a:pt x="61" y="69"/>
                  </a:lnTo>
                  <a:cubicBezTo>
                    <a:pt x="61" y="69"/>
                    <a:pt x="60" y="70"/>
                    <a:pt x="59" y="70"/>
                  </a:cubicBezTo>
                  <a:lnTo>
                    <a:pt x="59" y="70"/>
                  </a:lnTo>
                  <a:cubicBezTo>
                    <a:pt x="58" y="67"/>
                    <a:pt x="54" y="63"/>
                    <a:pt x="48" y="63"/>
                  </a:cubicBezTo>
                  <a:cubicBezTo>
                    <a:pt x="39" y="63"/>
                    <a:pt x="25" y="72"/>
                    <a:pt x="1" y="108"/>
                  </a:cubicBezTo>
                  <a:cubicBezTo>
                    <a:pt x="8" y="104"/>
                    <a:pt x="13" y="103"/>
                    <a:pt x="16" y="103"/>
                  </a:cubicBezTo>
                  <a:cubicBezTo>
                    <a:pt x="18" y="103"/>
                    <a:pt x="19" y="104"/>
                    <a:pt x="19" y="105"/>
                  </a:cubicBezTo>
                  <a:lnTo>
                    <a:pt x="19" y="105"/>
                  </a:lnTo>
                  <a:cubicBezTo>
                    <a:pt x="51" y="82"/>
                    <a:pt x="90" y="71"/>
                    <a:pt x="120" y="1"/>
                  </a:cubicBezTo>
                  <a:close/>
                  <a:moveTo>
                    <a:pt x="19" y="105"/>
                  </a:moveTo>
                  <a:cubicBezTo>
                    <a:pt x="12" y="109"/>
                    <a:pt x="6" y="114"/>
                    <a:pt x="1" y="120"/>
                  </a:cubicBezTo>
                  <a:cubicBezTo>
                    <a:pt x="13" y="114"/>
                    <a:pt x="19" y="108"/>
                    <a:pt x="19" y="10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1" name="Google Shape;5931;p11"/>
            <p:cNvSpPr/>
            <p:nvPr/>
          </p:nvSpPr>
          <p:spPr>
            <a:xfrm>
              <a:off x="1743950" y="2637950"/>
              <a:ext cx="175" cy="925"/>
            </a:xfrm>
            <a:custGeom>
              <a:rect b="b" l="l" r="r" t="t"/>
              <a:pathLst>
                <a:path extrusionOk="0" h="37" w="7">
                  <a:moveTo>
                    <a:pt x="6" y="0"/>
                  </a:moveTo>
                  <a:lnTo>
                    <a:pt x="6" y="0"/>
                  </a:lnTo>
                  <a:cubicBezTo>
                    <a:pt x="4" y="0"/>
                    <a:pt x="1" y="16"/>
                    <a:pt x="1" y="36"/>
                  </a:cubicBezTo>
                  <a:cubicBezTo>
                    <a:pt x="6" y="10"/>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2" name="Google Shape;5932;p11"/>
            <p:cNvSpPr/>
            <p:nvPr/>
          </p:nvSpPr>
          <p:spPr>
            <a:xfrm>
              <a:off x="1743350" y="2638850"/>
              <a:ext cx="1600" cy="1550"/>
            </a:xfrm>
            <a:custGeom>
              <a:rect b="b" l="l" r="r" t="t"/>
              <a:pathLst>
                <a:path extrusionOk="0" h="62" w="64">
                  <a:moveTo>
                    <a:pt x="64" y="9"/>
                  </a:moveTo>
                  <a:cubicBezTo>
                    <a:pt x="64" y="9"/>
                    <a:pt x="62" y="11"/>
                    <a:pt x="59" y="12"/>
                  </a:cubicBezTo>
                  <a:lnTo>
                    <a:pt x="59" y="12"/>
                  </a:lnTo>
                  <a:cubicBezTo>
                    <a:pt x="58" y="12"/>
                    <a:pt x="57" y="12"/>
                    <a:pt x="57" y="12"/>
                  </a:cubicBezTo>
                  <a:lnTo>
                    <a:pt x="57" y="12"/>
                  </a:lnTo>
                  <a:cubicBezTo>
                    <a:pt x="56" y="13"/>
                    <a:pt x="56" y="13"/>
                    <a:pt x="56" y="14"/>
                  </a:cubicBezTo>
                  <a:lnTo>
                    <a:pt x="56" y="14"/>
                  </a:lnTo>
                  <a:cubicBezTo>
                    <a:pt x="57" y="14"/>
                    <a:pt x="58" y="13"/>
                    <a:pt x="59" y="12"/>
                  </a:cubicBezTo>
                  <a:lnTo>
                    <a:pt x="59" y="12"/>
                  </a:lnTo>
                  <a:cubicBezTo>
                    <a:pt x="59" y="12"/>
                    <a:pt x="60" y="12"/>
                    <a:pt x="60" y="12"/>
                  </a:cubicBezTo>
                  <a:cubicBezTo>
                    <a:pt x="63" y="10"/>
                    <a:pt x="64" y="9"/>
                    <a:pt x="64" y="9"/>
                  </a:cubicBezTo>
                  <a:close/>
                  <a:moveTo>
                    <a:pt x="60" y="0"/>
                  </a:moveTo>
                  <a:cubicBezTo>
                    <a:pt x="37" y="0"/>
                    <a:pt x="25" y="12"/>
                    <a:pt x="1" y="60"/>
                  </a:cubicBezTo>
                  <a:cubicBezTo>
                    <a:pt x="3" y="61"/>
                    <a:pt x="5" y="61"/>
                    <a:pt x="8" y="61"/>
                  </a:cubicBezTo>
                  <a:cubicBezTo>
                    <a:pt x="25" y="61"/>
                    <a:pt x="46" y="33"/>
                    <a:pt x="56" y="14"/>
                  </a:cubicBezTo>
                  <a:lnTo>
                    <a:pt x="56" y="14"/>
                  </a:lnTo>
                  <a:cubicBezTo>
                    <a:pt x="54" y="15"/>
                    <a:pt x="52" y="16"/>
                    <a:pt x="51" y="16"/>
                  </a:cubicBezTo>
                  <a:cubicBezTo>
                    <a:pt x="50" y="16"/>
                    <a:pt x="49" y="15"/>
                    <a:pt x="49" y="12"/>
                  </a:cubicBezTo>
                  <a:cubicBezTo>
                    <a:pt x="49" y="8"/>
                    <a:pt x="49" y="7"/>
                    <a:pt x="49" y="7"/>
                  </a:cubicBezTo>
                  <a:cubicBezTo>
                    <a:pt x="50" y="7"/>
                    <a:pt x="52" y="11"/>
                    <a:pt x="57" y="12"/>
                  </a:cubicBezTo>
                  <a:lnTo>
                    <a:pt x="57" y="12"/>
                  </a:lnTo>
                  <a:cubicBezTo>
                    <a:pt x="59" y="7"/>
                    <a:pt x="60" y="3"/>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11"/>
            <p:cNvSpPr/>
            <p:nvPr/>
          </p:nvSpPr>
          <p:spPr>
            <a:xfrm>
              <a:off x="1743950" y="2642125"/>
              <a:ext cx="1225" cy="1450"/>
            </a:xfrm>
            <a:custGeom>
              <a:rect b="b" l="l" r="r" t="t"/>
              <a:pathLst>
                <a:path extrusionOk="0" h="58" w="49">
                  <a:moveTo>
                    <a:pt x="48" y="0"/>
                  </a:moveTo>
                  <a:lnTo>
                    <a:pt x="48" y="0"/>
                  </a:lnTo>
                  <a:cubicBezTo>
                    <a:pt x="25" y="12"/>
                    <a:pt x="13" y="24"/>
                    <a:pt x="1" y="36"/>
                  </a:cubicBezTo>
                  <a:cubicBezTo>
                    <a:pt x="1" y="36"/>
                    <a:pt x="1" y="57"/>
                    <a:pt x="8" y="57"/>
                  </a:cubicBezTo>
                  <a:cubicBezTo>
                    <a:pt x="11" y="57"/>
                    <a:pt x="17" y="52"/>
                    <a:pt x="25" y="36"/>
                  </a:cubicBezTo>
                  <a:cubicBezTo>
                    <a:pt x="1" y="36"/>
                    <a:pt x="13" y="24"/>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11"/>
            <p:cNvSpPr/>
            <p:nvPr/>
          </p:nvSpPr>
          <p:spPr>
            <a:xfrm>
              <a:off x="1743500" y="2641225"/>
              <a:ext cx="775" cy="500"/>
            </a:xfrm>
            <a:custGeom>
              <a:rect b="b" l="l" r="r" t="t"/>
              <a:pathLst>
                <a:path extrusionOk="0" h="20" w="31">
                  <a:moveTo>
                    <a:pt x="31" y="1"/>
                  </a:moveTo>
                  <a:lnTo>
                    <a:pt x="31" y="1"/>
                  </a:lnTo>
                  <a:cubicBezTo>
                    <a:pt x="9" y="8"/>
                    <a:pt x="0" y="19"/>
                    <a:pt x="5" y="19"/>
                  </a:cubicBezTo>
                  <a:cubicBezTo>
                    <a:pt x="8" y="19"/>
                    <a:pt x="17" y="15"/>
                    <a:pt x="3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p11"/>
            <p:cNvSpPr/>
            <p:nvPr/>
          </p:nvSpPr>
          <p:spPr>
            <a:xfrm>
              <a:off x="1743550" y="2637350"/>
              <a:ext cx="725" cy="600"/>
            </a:xfrm>
            <a:custGeom>
              <a:rect b="b" l="l" r="r" t="t"/>
              <a:pathLst>
                <a:path extrusionOk="0" h="24" w="29">
                  <a:moveTo>
                    <a:pt x="29" y="1"/>
                  </a:moveTo>
                  <a:cubicBezTo>
                    <a:pt x="9" y="14"/>
                    <a:pt x="0" y="23"/>
                    <a:pt x="2" y="23"/>
                  </a:cubicBezTo>
                  <a:cubicBezTo>
                    <a:pt x="4" y="23"/>
                    <a:pt x="13" y="17"/>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6" name="Google Shape;5936;p11"/>
            <p:cNvSpPr/>
            <p:nvPr/>
          </p:nvSpPr>
          <p:spPr>
            <a:xfrm>
              <a:off x="1743350" y="2637050"/>
              <a:ext cx="325" cy="625"/>
            </a:xfrm>
            <a:custGeom>
              <a:rect b="b" l="l" r="r" t="t"/>
              <a:pathLst>
                <a:path extrusionOk="0" h="25" w="13">
                  <a:moveTo>
                    <a:pt x="11" y="1"/>
                  </a:moveTo>
                  <a:cubicBezTo>
                    <a:pt x="10" y="1"/>
                    <a:pt x="1" y="17"/>
                    <a:pt x="1" y="25"/>
                  </a:cubicBezTo>
                  <a:cubicBezTo>
                    <a:pt x="10" y="7"/>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7" name="Google Shape;5937;p11"/>
            <p:cNvSpPr/>
            <p:nvPr/>
          </p:nvSpPr>
          <p:spPr>
            <a:xfrm>
              <a:off x="1727325" y="2636450"/>
              <a:ext cx="875" cy="625"/>
            </a:xfrm>
            <a:custGeom>
              <a:rect b="b" l="l" r="r" t="t"/>
              <a:pathLst>
                <a:path extrusionOk="0" h="25" w="35">
                  <a:moveTo>
                    <a:pt x="2" y="1"/>
                  </a:moveTo>
                  <a:cubicBezTo>
                    <a:pt x="0" y="1"/>
                    <a:pt x="20" y="18"/>
                    <a:pt x="35" y="25"/>
                  </a:cubicBezTo>
                  <a:cubicBezTo>
                    <a:pt x="12" y="7"/>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11"/>
            <p:cNvSpPr/>
            <p:nvPr/>
          </p:nvSpPr>
          <p:spPr>
            <a:xfrm>
              <a:off x="1725300" y="2646700"/>
              <a:ext cx="675" cy="375"/>
            </a:xfrm>
            <a:custGeom>
              <a:rect b="b" l="l" r="r" t="t"/>
              <a:pathLst>
                <a:path extrusionOk="0" h="15" w="27">
                  <a:moveTo>
                    <a:pt x="4" y="1"/>
                  </a:moveTo>
                  <a:cubicBezTo>
                    <a:pt x="0" y="1"/>
                    <a:pt x="21" y="15"/>
                    <a:pt x="25" y="15"/>
                  </a:cubicBezTo>
                  <a:cubicBezTo>
                    <a:pt x="26" y="15"/>
                    <a:pt x="25" y="13"/>
                    <a:pt x="20" y="8"/>
                  </a:cubicBezTo>
                  <a:cubicBezTo>
                    <a:pt x="10" y="3"/>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9" name="Google Shape;5939;p11"/>
            <p:cNvSpPr/>
            <p:nvPr/>
          </p:nvSpPr>
          <p:spPr>
            <a:xfrm>
              <a:off x="1732050" y="2653425"/>
              <a:ext cx="625" cy="625"/>
            </a:xfrm>
            <a:custGeom>
              <a:rect b="b" l="l" r="r" t="t"/>
              <a:pathLst>
                <a:path extrusionOk="0" h="25" w="25">
                  <a:moveTo>
                    <a:pt x="24" y="1"/>
                  </a:moveTo>
                  <a:cubicBezTo>
                    <a:pt x="12" y="1"/>
                    <a:pt x="12" y="13"/>
                    <a:pt x="0" y="25"/>
                  </a:cubicBezTo>
                  <a:lnTo>
                    <a:pt x="2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0" name="Google Shape;5940;p11"/>
            <p:cNvSpPr/>
            <p:nvPr/>
          </p:nvSpPr>
          <p:spPr>
            <a:xfrm>
              <a:off x="1736800" y="2634675"/>
              <a:ext cx="325" cy="700"/>
            </a:xfrm>
            <a:custGeom>
              <a:rect b="b" l="l" r="r" t="t"/>
              <a:pathLst>
                <a:path extrusionOk="0" h="28" w="13">
                  <a:moveTo>
                    <a:pt x="1" y="1"/>
                  </a:moveTo>
                  <a:cubicBezTo>
                    <a:pt x="1" y="10"/>
                    <a:pt x="1" y="28"/>
                    <a:pt x="7" y="28"/>
                  </a:cubicBezTo>
                  <a:cubicBezTo>
                    <a:pt x="9" y="28"/>
                    <a:pt x="11" y="27"/>
                    <a:pt x="13" y="25"/>
                  </a:cubicBezTo>
                  <a:cubicBezTo>
                    <a:pt x="1"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11"/>
            <p:cNvSpPr/>
            <p:nvPr/>
          </p:nvSpPr>
          <p:spPr>
            <a:xfrm>
              <a:off x="1736225" y="2634425"/>
              <a:ext cx="425" cy="525"/>
            </a:xfrm>
            <a:custGeom>
              <a:rect b="b" l="l" r="r" t="t"/>
              <a:pathLst>
                <a:path extrusionOk="0" h="21" w="17">
                  <a:moveTo>
                    <a:pt x="7" y="0"/>
                  </a:moveTo>
                  <a:cubicBezTo>
                    <a:pt x="5" y="0"/>
                    <a:pt x="3" y="3"/>
                    <a:pt x="0" y="11"/>
                  </a:cubicBezTo>
                  <a:cubicBezTo>
                    <a:pt x="5" y="18"/>
                    <a:pt x="9" y="21"/>
                    <a:pt x="11" y="21"/>
                  </a:cubicBezTo>
                  <a:cubicBezTo>
                    <a:pt x="17" y="21"/>
                    <a:pt x="13"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2" name="Google Shape;5942;p11"/>
            <p:cNvSpPr/>
            <p:nvPr/>
          </p:nvSpPr>
          <p:spPr>
            <a:xfrm>
              <a:off x="1741275" y="2635875"/>
              <a:ext cx="325" cy="325"/>
            </a:xfrm>
            <a:custGeom>
              <a:rect b="b" l="l" r="r" t="t"/>
              <a:pathLst>
                <a:path extrusionOk="0" h="13" w="13">
                  <a:moveTo>
                    <a:pt x="1" y="0"/>
                  </a:moveTo>
                  <a:cubicBezTo>
                    <a:pt x="1" y="0"/>
                    <a:pt x="1" y="12"/>
                    <a:pt x="1" y="12"/>
                  </a:cubicBezTo>
                  <a:cubicBezTo>
                    <a:pt x="12" y="0"/>
                    <a:pt x="1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3" name="Google Shape;5943;p11"/>
            <p:cNvSpPr/>
            <p:nvPr/>
          </p:nvSpPr>
          <p:spPr>
            <a:xfrm>
              <a:off x="1740975" y="2635575"/>
              <a:ext cx="25" cy="325"/>
            </a:xfrm>
            <a:custGeom>
              <a:rect b="b" l="l" r="r" t="t"/>
              <a:pathLst>
                <a:path extrusionOk="0" h="13" w="1">
                  <a:moveTo>
                    <a:pt x="1" y="12"/>
                  </a:moveTo>
                  <a:cubicBezTo>
                    <a:pt x="1" y="12"/>
                    <a:pt x="1" y="0"/>
                    <a:pt x="1" y="12"/>
                  </a:cubicBezTo>
                  <a:cubicBezTo>
                    <a:pt x="1" y="12"/>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11"/>
            <p:cNvSpPr/>
            <p:nvPr/>
          </p:nvSpPr>
          <p:spPr>
            <a:xfrm>
              <a:off x="1736225" y="2657000"/>
              <a:ext cx="25" cy="325"/>
            </a:xfrm>
            <a:custGeom>
              <a:rect b="b" l="l" r="r" t="t"/>
              <a:pathLst>
                <a:path extrusionOk="0" h="13" w="1">
                  <a:moveTo>
                    <a:pt x="0" y="13"/>
                  </a:moveTo>
                  <a:lnTo>
                    <a:pt x="0" y="13"/>
                  </a:lnTo>
                  <a:cubicBezTo>
                    <a:pt x="0" y="1"/>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5" name="Google Shape;5945;p11"/>
            <p:cNvSpPr/>
            <p:nvPr/>
          </p:nvSpPr>
          <p:spPr>
            <a:xfrm>
              <a:off x="1730275" y="2644200"/>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6" name="Google Shape;5946;p11"/>
            <p:cNvSpPr/>
            <p:nvPr/>
          </p:nvSpPr>
          <p:spPr>
            <a:xfrm>
              <a:off x="1728775" y="2643025"/>
              <a:ext cx="1800" cy="1800"/>
            </a:xfrm>
            <a:custGeom>
              <a:rect b="b" l="l" r="r" t="t"/>
              <a:pathLst>
                <a:path extrusionOk="0" h="72" w="72">
                  <a:moveTo>
                    <a:pt x="1" y="0"/>
                  </a:moveTo>
                  <a:lnTo>
                    <a:pt x="1" y="0"/>
                  </a:lnTo>
                  <a:cubicBezTo>
                    <a:pt x="24" y="24"/>
                    <a:pt x="48" y="48"/>
                    <a:pt x="72" y="72"/>
                  </a:cubicBezTo>
                  <a:cubicBezTo>
                    <a:pt x="48" y="48"/>
                    <a:pt x="36"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11"/>
            <p:cNvSpPr/>
            <p:nvPr/>
          </p:nvSpPr>
          <p:spPr>
            <a:xfrm>
              <a:off x="1721625" y="2634600"/>
              <a:ext cx="26825" cy="28375"/>
            </a:xfrm>
            <a:custGeom>
              <a:rect b="b" l="l" r="r" t="t"/>
              <a:pathLst>
                <a:path extrusionOk="0" h="1135" w="1073">
                  <a:moveTo>
                    <a:pt x="251" y="99"/>
                  </a:moveTo>
                  <a:cubicBezTo>
                    <a:pt x="249" y="99"/>
                    <a:pt x="249" y="99"/>
                    <a:pt x="250" y="100"/>
                  </a:cubicBezTo>
                  <a:lnTo>
                    <a:pt x="250" y="100"/>
                  </a:lnTo>
                  <a:cubicBezTo>
                    <a:pt x="250" y="100"/>
                    <a:pt x="250" y="99"/>
                    <a:pt x="251" y="99"/>
                  </a:cubicBezTo>
                  <a:close/>
                  <a:moveTo>
                    <a:pt x="203" y="194"/>
                  </a:moveTo>
                  <a:lnTo>
                    <a:pt x="203" y="194"/>
                  </a:lnTo>
                  <a:cubicBezTo>
                    <a:pt x="201" y="197"/>
                    <a:pt x="201" y="200"/>
                    <a:pt x="204" y="203"/>
                  </a:cubicBezTo>
                  <a:lnTo>
                    <a:pt x="204" y="203"/>
                  </a:lnTo>
                  <a:cubicBezTo>
                    <a:pt x="203" y="200"/>
                    <a:pt x="203" y="197"/>
                    <a:pt x="203" y="194"/>
                  </a:cubicBezTo>
                  <a:close/>
                  <a:moveTo>
                    <a:pt x="584" y="263"/>
                  </a:moveTo>
                  <a:cubicBezTo>
                    <a:pt x="583" y="266"/>
                    <a:pt x="582" y="268"/>
                    <a:pt x="583" y="268"/>
                  </a:cubicBezTo>
                  <a:cubicBezTo>
                    <a:pt x="583" y="268"/>
                    <a:pt x="583" y="267"/>
                    <a:pt x="584" y="266"/>
                  </a:cubicBezTo>
                  <a:cubicBezTo>
                    <a:pt x="584" y="265"/>
                    <a:pt x="584" y="264"/>
                    <a:pt x="584" y="263"/>
                  </a:cubicBezTo>
                  <a:close/>
                  <a:moveTo>
                    <a:pt x="441" y="289"/>
                  </a:moveTo>
                  <a:cubicBezTo>
                    <a:pt x="441" y="289"/>
                    <a:pt x="441" y="289"/>
                    <a:pt x="441" y="289"/>
                  </a:cubicBezTo>
                  <a:cubicBezTo>
                    <a:pt x="441" y="289"/>
                    <a:pt x="441" y="289"/>
                    <a:pt x="441" y="289"/>
                  </a:cubicBezTo>
                  <a:close/>
                  <a:moveTo>
                    <a:pt x="441" y="289"/>
                  </a:moveTo>
                  <a:cubicBezTo>
                    <a:pt x="441" y="289"/>
                    <a:pt x="441" y="289"/>
                    <a:pt x="441" y="289"/>
                  </a:cubicBezTo>
                  <a:cubicBezTo>
                    <a:pt x="441" y="289"/>
                    <a:pt x="441" y="289"/>
                    <a:pt x="441" y="289"/>
                  </a:cubicBezTo>
                  <a:close/>
                  <a:moveTo>
                    <a:pt x="484" y="311"/>
                  </a:moveTo>
                  <a:cubicBezTo>
                    <a:pt x="486" y="316"/>
                    <a:pt x="487" y="321"/>
                    <a:pt x="489" y="325"/>
                  </a:cubicBezTo>
                  <a:cubicBezTo>
                    <a:pt x="488" y="320"/>
                    <a:pt x="486" y="315"/>
                    <a:pt x="484" y="311"/>
                  </a:cubicBezTo>
                  <a:close/>
                  <a:moveTo>
                    <a:pt x="788" y="695"/>
                  </a:moveTo>
                  <a:cubicBezTo>
                    <a:pt x="801" y="696"/>
                    <a:pt x="805" y="700"/>
                    <a:pt x="802" y="700"/>
                  </a:cubicBezTo>
                  <a:cubicBezTo>
                    <a:pt x="800" y="700"/>
                    <a:pt x="795" y="698"/>
                    <a:pt x="788" y="695"/>
                  </a:cubicBezTo>
                  <a:close/>
                  <a:moveTo>
                    <a:pt x="429" y="694"/>
                  </a:moveTo>
                  <a:cubicBezTo>
                    <a:pt x="424" y="697"/>
                    <a:pt x="417" y="701"/>
                    <a:pt x="411" y="706"/>
                  </a:cubicBezTo>
                  <a:lnTo>
                    <a:pt x="411" y="706"/>
                  </a:lnTo>
                  <a:cubicBezTo>
                    <a:pt x="416" y="703"/>
                    <a:pt x="422" y="700"/>
                    <a:pt x="429" y="694"/>
                  </a:cubicBezTo>
                  <a:close/>
                  <a:moveTo>
                    <a:pt x="751" y="718"/>
                  </a:moveTo>
                  <a:cubicBezTo>
                    <a:pt x="751" y="718"/>
                    <a:pt x="751" y="718"/>
                    <a:pt x="751" y="718"/>
                  </a:cubicBezTo>
                  <a:cubicBezTo>
                    <a:pt x="751" y="718"/>
                    <a:pt x="751" y="718"/>
                    <a:pt x="751" y="718"/>
                  </a:cubicBezTo>
                  <a:close/>
                  <a:moveTo>
                    <a:pt x="751" y="718"/>
                  </a:moveTo>
                  <a:cubicBezTo>
                    <a:pt x="751" y="718"/>
                    <a:pt x="751" y="718"/>
                    <a:pt x="751" y="718"/>
                  </a:cubicBezTo>
                  <a:cubicBezTo>
                    <a:pt x="751" y="718"/>
                    <a:pt x="751" y="718"/>
                    <a:pt x="751" y="718"/>
                  </a:cubicBezTo>
                  <a:close/>
                  <a:moveTo>
                    <a:pt x="994" y="755"/>
                  </a:moveTo>
                  <a:lnTo>
                    <a:pt x="994" y="755"/>
                  </a:lnTo>
                  <a:cubicBezTo>
                    <a:pt x="993" y="755"/>
                    <a:pt x="991" y="758"/>
                    <a:pt x="989" y="766"/>
                  </a:cubicBezTo>
                  <a:cubicBezTo>
                    <a:pt x="989" y="773"/>
                    <a:pt x="990" y="776"/>
                    <a:pt x="990" y="776"/>
                  </a:cubicBezTo>
                  <a:cubicBezTo>
                    <a:pt x="992" y="776"/>
                    <a:pt x="996" y="755"/>
                    <a:pt x="994" y="755"/>
                  </a:cubicBezTo>
                  <a:close/>
                  <a:moveTo>
                    <a:pt x="517" y="812"/>
                  </a:moveTo>
                  <a:cubicBezTo>
                    <a:pt x="516" y="812"/>
                    <a:pt x="514" y="813"/>
                    <a:pt x="513" y="813"/>
                  </a:cubicBezTo>
                  <a:cubicBezTo>
                    <a:pt x="514" y="818"/>
                    <a:pt x="516" y="823"/>
                    <a:pt x="517" y="826"/>
                  </a:cubicBezTo>
                  <a:lnTo>
                    <a:pt x="517" y="826"/>
                  </a:lnTo>
                  <a:cubicBezTo>
                    <a:pt x="520" y="818"/>
                    <a:pt x="521" y="812"/>
                    <a:pt x="517" y="812"/>
                  </a:cubicBezTo>
                  <a:close/>
                  <a:moveTo>
                    <a:pt x="537" y="813"/>
                  </a:moveTo>
                  <a:cubicBezTo>
                    <a:pt x="537" y="818"/>
                    <a:pt x="539" y="823"/>
                    <a:pt x="542" y="827"/>
                  </a:cubicBezTo>
                  <a:lnTo>
                    <a:pt x="542" y="827"/>
                  </a:lnTo>
                  <a:cubicBezTo>
                    <a:pt x="541" y="822"/>
                    <a:pt x="539" y="818"/>
                    <a:pt x="537" y="813"/>
                  </a:cubicBezTo>
                  <a:close/>
                  <a:moveTo>
                    <a:pt x="632" y="837"/>
                  </a:moveTo>
                  <a:lnTo>
                    <a:pt x="632" y="837"/>
                  </a:lnTo>
                  <a:cubicBezTo>
                    <a:pt x="633" y="839"/>
                    <a:pt x="633" y="841"/>
                    <a:pt x="634" y="842"/>
                  </a:cubicBezTo>
                  <a:lnTo>
                    <a:pt x="634" y="842"/>
                  </a:lnTo>
                  <a:cubicBezTo>
                    <a:pt x="633" y="839"/>
                    <a:pt x="632" y="837"/>
                    <a:pt x="632" y="837"/>
                  </a:cubicBezTo>
                  <a:close/>
                  <a:moveTo>
                    <a:pt x="572" y="837"/>
                  </a:moveTo>
                  <a:cubicBezTo>
                    <a:pt x="572" y="839"/>
                    <a:pt x="573" y="841"/>
                    <a:pt x="573" y="842"/>
                  </a:cubicBezTo>
                  <a:lnTo>
                    <a:pt x="573" y="842"/>
                  </a:lnTo>
                  <a:cubicBezTo>
                    <a:pt x="573" y="841"/>
                    <a:pt x="573" y="839"/>
                    <a:pt x="572" y="837"/>
                  </a:cubicBezTo>
                  <a:close/>
                  <a:moveTo>
                    <a:pt x="596" y="849"/>
                  </a:moveTo>
                  <a:cubicBezTo>
                    <a:pt x="596" y="849"/>
                    <a:pt x="596" y="849"/>
                    <a:pt x="596" y="849"/>
                  </a:cubicBezTo>
                  <a:cubicBezTo>
                    <a:pt x="596" y="849"/>
                    <a:pt x="596" y="849"/>
                    <a:pt x="596" y="849"/>
                  </a:cubicBezTo>
                  <a:close/>
                  <a:moveTo>
                    <a:pt x="596" y="849"/>
                  </a:moveTo>
                  <a:cubicBezTo>
                    <a:pt x="596" y="849"/>
                    <a:pt x="596" y="849"/>
                    <a:pt x="596" y="849"/>
                  </a:cubicBezTo>
                  <a:cubicBezTo>
                    <a:pt x="596" y="849"/>
                    <a:pt x="596" y="849"/>
                    <a:pt x="596" y="849"/>
                  </a:cubicBezTo>
                  <a:close/>
                  <a:moveTo>
                    <a:pt x="608" y="849"/>
                  </a:moveTo>
                  <a:cubicBezTo>
                    <a:pt x="607" y="850"/>
                    <a:pt x="606" y="852"/>
                    <a:pt x="607" y="855"/>
                  </a:cubicBezTo>
                  <a:lnTo>
                    <a:pt x="607" y="855"/>
                  </a:lnTo>
                  <a:cubicBezTo>
                    <a:pt x="608" y="853"/>
                    <a:pt x="608" y="851"/>
                    <a:pt x="608" y="849"/>
                  </a:cubicBezTo>
                  <a:close/>
                  <a:moveTo>
                    <a:pt x="596" y="849"/>
                  </a:moveTo>
                  <a:cubicBezTo>
                    <a:pt x="596" y="871"/>
                    <a:pt x="586" y="934"/>
                    <a:pt x="584" y="934"/>
                  </a:cubicBezTo>
                  <a:cubicBezTo>
                    <a:pt x="584" y="934"/>
                    <a:pt x="584" y="933"/>
                    <a:pt x="584" y="932"/>
                  </a:cubicBezTo>
                  <a:cubicBezTo>
                    <a:pt x="584" y="897"/>
                    <a:pt x="584" y="885"/>
                    <a:pt x="596" y="849"/>
                  </a:cubicBezTo>
                  <a:close/>
                  <a:moveTo>
                    <a:pt x="656" y="1087"/>
                  </a:moveTo>
                  <a:cubicBezTo>
                    <a:pt x="656" y="1087"/>
                    <a:pt x="656" y="1087"/>
                    <a:pt x="656" y="1087"/>
                  </a:cubicBezTo>
                  <a:lnTo>
                    <a:pt x="658" y="1090"/>
                  </a:lnTo>
                  <a:lnTo>
                    <a:pt x="658" y="1090"/>
                  </a:lnTo>
                  <a:cubicBezTo>
                    <a:pt x="658" y="1089"/>
                    <a:pt x="657" y="1088"/>
                    <a:pt x="656" y="1087"/>
                  </a:cubicBezTo>
                  <a:close/>
                  <a:moveTo>
                    <a:pt x="635" y="1"/>
                  </a:moveTo>
                  <a:cubicBezTo>
                    <a:pt x="494" y="1"/>
                    <a:pt x="255" y="91"/>
                    <a:pt x="263" y="99"/>
                  </a:cubicBezTo>
                  <a:cubicBezTo>
                    <a:pt x="279" y="111"/>
                    <a:pt x="281" y="115"/>
                    <a:pt x="278" y="115"/>
                  </a:cubicBezTo>
                  <a:cubicBezTo>
                    <a:pt x="273" y="115"/>
                    <a:pt x="252" y="104"/>
                    <a:pt x="250" y="100"/>
                  </a:cubicBezTo>
                  <a:lnTo>
                    <a:pt x="250" y="100"/>
                  </a:lnTo>
                  <a:cubicBezTo>
                    <a:pt x="240" y="112"/>
                    <a:pt x="263" y="135"/>
                    <a:pt x="263" y="147"/>
                  </a:cubicBezTo>
                  <a:cubicBezTo>
                    <a:pt x="256" y="137"/>
                    <a:pt x="250" y="133"/>
                    <a:pt x="246" y="133"/>
                  </a:cubicBezTo>
                  <a:cubicBezTo>
                    <a:pt x="228" y="133"/>
                    <a:pt x="232" y="199"/>
                    <a:pt x="251" y="218"/>
                  </a:cubicBezTo>
                  <a:cubicBezTo>
                    <a:pt x="251" y="220"/>
                    <a:pt x="249" y="221"/>
                    <a:pt x="245" y="221"/>
                  </a:cubicBezTo>
                  <a:cubicBezTo>
                    <a:pt x="234" y="221"/>
                    <a:pt x="211" y="212"/>
                    <a:pt x="204" y="203"/>
                  </a:cubicBezTo>
                  <a:lnTo>
                    <a:pt x="204" y="203"/>
                  </a:lnTo>
                  <a:cubicBezTo>
                    <a:pt x="206" y="221"/>
                    <a:pt x="217" y="231"/>
                    <a:pt x="227" y="242"/>
                  </a:cubicBezTo>
                  <a:cubicBezTo>
                    <a:pt x="199" y="231"/>
                    <a:pt x="181" y="219"/>
                    <a:pt x="175" y="219"/>
                  </a:cubicBezTo>
                  <a:cubicBezTo>
                    <a:pt x="167" y="219"/>
                    <a:pt x="172" y="233"/>
                    <a:pt x="191" y="278"/>
                  </a:cubicBezTo>
                  <a:cubicBezTo>
                    <a:pt x="191" y="278"/>
                    <a:pt x="36" y="361"/>
                    <a:pt x="96" y="385"/>
                  </a:cubicBezTo>
                  <a:cubicBezTo>
                    <a:pt x="72" y="385"/>
                    <a:pt x="1" y="397"/>
                    <a:pt x="60" y="432"/>
                  </a:cubicBezTo>
                  <a:cubicBezTo>
                    <a:pt x="48" y="426"/>
                    <a:pt x="39" y="426"/>
                    <a:pt x="32" y="426"/>
                  </a:cubicBezTo>
                  <a:cubicBezTo>
                    <a:pt x="25" y="426"/>
                    <a:pt x="19" y="426"/>
                    <a:pt x="13" y="420"/>
                  </a:cubicBezTo>
                  <a:lnTo>
                    <a:pt x="13" y="420"/>
                  </a:lnTo>
                  <a:cubicBezTo>
                    <a:pt x="1" y="432"/>
                    <a:pt x="108" y="492"/>
                    <a:pt x="108" y="492"/>
                  </a:cubicBezTo>
                  <a:cubicBezTo>
                    <a:pt x="13" y="492"/>
                    <a:pt x="144" y="575"/>
                    <a:pt x="72" y="635"/>
                  </a:cubicBezTo>
                  <a:lnTo>
                    <a:pt x="120" y="635"/>
                  </a:lnTo>
                  <a:cubicBezTo>
                    <a:pt x="84" y="682"/>
                    <a:pt x="108" y="659"/>
                    <a:pt x="108" y="670"/>
                  </a:cubicBezTo>
                  <a:cubicBezTo>
                    <a:pt x="106" y="670"/>
                    <a:pt x="105" y="669"/>
                    <a:pt x="103" y="669"/>
                  </a:cubicBezTo>
                  <a:cubicBezTo>
                    <a:pt x="84" y="669"/>
                    <a:pt x="63" y="722"/>
                    <a:pt x="30" y="722"/>
                  </a:cubicBezTo>
                  <a:cubicBezTo>
                    <a:pt x="24" y="722"/>
                    <a:pt x="19" y="721"/>
                    <a:pt x="13" y="718"/>
                  </a:cubicBezTo>
                  <a:lnTo>
                    <a:pt x="13" y="718"/>
                  </a:lnTo>
                  <a:cubicBezTo>
                    <a:pt x="20" y="732"/>
                    <a:pt x="31" y="738"/>
                    <a:pt x="43" y="738"/>
                  </a:cubicBezTo>
                  <a:lnTo>
                    <a:pt x="43" y="738"/>
                  </a:lnTo>
                  <a:cubicBezTo>
                    <a:pt x="36" y="742"/>
                    <a:pt x="30" y="748"/>
                    <a:pt x="25" y="754"/>
                  </a:cubicBezTo>
                  <a:cubicBezTo>
                    <a:pt x="1" y="778"/>
                    <a:pt x="120" y="790"/>
                    <a:pt x="96" y="790"/>
                  </a:cubicBezTo>
                  <a:cubicBezTo>
                    <a:pt x="144" y="813"/>
                    <a:pt x="156" y="897"/>
                    <a:pt x="179" y="956"/>
                  </a:cubicBezTo>
                  <a:cubicBezTo>
                    <a:pt x="179" y="956"/>
                    <a:pt x="233" y="971"/>
                    <a:pt x="260" y="971"/>
                  </a:cubicBezTo>
                  <a:cubicBezTo>
                    <a:pt x="267" y="971"/>
                    <a:pt x="272" y="970"/>
                    <a:pt x="275" y="968"/>
                  </a:cubicBezTo>
                  <a:cubicBezTo>
                    <a:pt x="287" y="1004"/>
                    <a:pt x="298" y="1087"/>
                    <a:pt x="358" y="1111"/>
                  </a:cubicBezTo>
                  <a:cubicBezTo>
                    <a:pt x="360" y="1112"/>
                    <a:pt x="361" y="1112"/>
                    <a:pt x="363" y="1112"/>
                  </a:cubicBezTo>
                  <a:cubicBezTo>
                    <a:pt x="387" y="1112"/>
                    <a:pt x="415" y="1059"/>
                    <a:pt x="426" y="1019"/>
                  </a:cubicBezTo>
                  <a:lnTo>
                    <a:pt x="426" y="1019"/>
                  </a:lnTo>
                  <a:cubicBezTo>
                    <a:pt x="457" y="1063"/>
                    <a:pt x="554" y="1123"/>
                    <a:pt x="596" y="1123"/>
                  </a:cubicBezTo>
                  <a:cubicBezTo>
                    <a:pt x="596" y="1099"/>
                    <a:pt x="596" y="1087"/>
                    <a:pt x="584" y="1075"/>
                  </a:cubicBezTo>
                  <a:cubicBezTo>
                    <a:pt x="608" y="1075"/>
                    <a:pt x="620" y="1075"/>
                    <a:pt x="608" y="1111"/>
                  </a:cubicBezTo>
                  <a:cubicBezTo>
                    <a:pt x="620" y="1111"/>
                    <a:pt x="632" y="1099"/>
                    <a:pt x="620" y="1075"/>
                  </a:cubicBezTo>
                  <a:lnTo>
                    <a:pt x="620" y="1075"/>
                  </a:lnTo>
                  <a:cubicBezTo>
                    <a:pt x="632" y="1087"/>
                    <a:pt x="632" y="1111"/>
                    <a:pt x="632" y="1135"/>
                  </a:cubicBezTo>
                  <a:cubicBezTo>
                    <a:pt x="632" y="1126"/>
                    <a:pt x="653" y="1095"/>
                    <a:pt x="652" y="1082"/>
                  </a:cubicBezTo>
                  <a:lnTo>
                    <a:pt x="652" y="1082"/>
                  </a:lnTo>
                  <a:cubicBezTo>
                    <a:pt x="654" y="1083"/>
                    <a:pt x="655" y="1085"/>
                    <a:pt x="656" y="1087"/>
                  </a:cubicBezTo>
                  <a:lnTo>
                    <a:pt x="656" y="1087"/>
                  </a:lnTo>
                  <a:cubicBezTo>
                    <a:pt x="659" y="1084"/>
                    <a:pt x="662" y="1082"/>
                    <a:pt x="663" y="1082"/>
                  </a:cubicBezTo>
                  <a:cubicBezTo>
                    <a:pt x="668" y="1082"/>
                    <a:pt x="668" y="1091"/>
                    <a:pt x="668" y="1099"/>
                  </a:cubicBezTo>
                  <a:lnTo>
                    <a:pt x="658" y="1090"/>
                  </a:lnTo>
                  <a:lnTo>
                    <a:pt x="658" y="1090"/>
                  </a:lnTo>
                  <a:cubicBezTo>
                    <a:pt x="664" y="1101"/>
                    <a:pt x="661" y="1109"/>
                    <a:pt x="667" y="1109"/>
                  </a:cubicBezTo>
                  <a:cubicBezTo>
                    <a:pt x="671" y="1109"/>
                    <a:pt x="677" y="1106"/>
                    <a:pt x="691" y="1099"/>
                  </a:cubicBezTo>
                  <a:cubicBezTo>
                    <a:pt x="691" y="1099"/>
                    <a:pt x="679" y="1040"/>
                    <a:pt x="679" y="1028"/>
                  </a:cubicBezTo>
                  <a:lnTo>
                    <a:pt x="679" y="1028"/>
                  </a:lnTo>
                  <a:cubicBezTo>
                    <a:pt x="693" y="1055"/>
                    <a:pt x="707" y="1065"/>
                    <a:pt x="721" y="1065"/>
                  </a:cubicBezTo>
                  <a:cubicBezTo>
                    <a:pt x="755" y="1065"/>
                    <a:pt x="784" y="999"/>
                    <a:pt x="784" y="969"/>
                  </a:cubicBezTo>
                  <a:lnTo>
                    <a:pt x="784" y="969"/>
                  </a:lnTo>
                  <a:cubicBezTo>
                    <a:pt x="805" y="995"/>
                    <a:pt x="827" y="1005"/>
                    <a:pt x="858" y="1016"/>
                  </a:cubicBezTo>
                  <a:cubicBezTo>
                    <a:pt x="858" y="992"/>
                    <a:pt x="846" y="968"/>
                    <a:pt x="834" y="944"/>
                  </a:cubicBezTo>
                  <a:cubicBezTo>
                    <a:pt x="839" y="943"/>
                    <a:pt x="844" y="942"/>
                    <a:pt x="850" y="942"/>
                  </a:cubicBezTo>
                  <a:cubicBezTo>
                    <a:pt x="866" y="942"/>
                    <a:pt x="886" y="946"/>
                    <a:pt x="902" y="946"/>
                  </a:cubicBezTo>
                  <a:cubicBezTo>
                    <a:pt x="927" y="946"/>
                    <a:pt x="943" y="936"/>
                    <a:pt x="918" y="885"/>
                  </a:cubicBezTo>
                  <a:cubicBezTo>
                    <a:pt x="929" y="885"/>
                    <a:pt x="953" y="897"/>
                    <a:pt x="965" y="897"/>
                  </a:cubicBezTo>
                  <a:cubicBezTo>
                    <a:pt x="965" y="885"/>
                    <a:pt x="965" y="877"/>
                    <a:pt x="965" y="872"/>
                  </a:cubicBezTo>
                  <a:lnTo>
                    <a:pt x="965" y="872"/>
                  </a:lnTo>
                  <a:cubicBezTo>
                    <a:pt x="967" y="871"/>
                    <a:pt x="974" y="851"/>
                    <a:pt x="989" y="766"/>
                  </a:cubicBezTo>
                  <a:cubicBezTo>
                    <a:pt x="1001" y="718"/>
                    <a:pt x="1025" y="682"/>
                    <a:pt x="1060" y="670"/>
                  </a:cubicBezTo>
                  <a:cubicBezTo>
                    <a:pt x="1049" y="659"/>
                    <a:pt x="1025" y="659"/>
                    <a:pt x="1001" y="659"/>
                  </a:cubicBezTo>
                  <a:cubicBezTo>
                    <a:pt x="1013" y="635"/>
                    <a:pt x="1072" y="599"/>
                    <a:pt x="1001" y="587"/>
                  </a:cubicBezTo>
                  <a:cubicBezTo>
                    <a:pt x="822" y="599"/>
                    <a:pt x="882" y="623"/>
                    <a:pt x="775" y="694"/>
                  </a:cubicBezTo>
                  <a:cubicBezTo>
                    <a:pt x="779" y="694"/>
                    <a:pt x="784" y="694"/>
                    <a:pt x="787" y="695"/>
                  </a:cubicBezTo>
                  <a:lnTo>
                    <a:pt x="787" y="695"/>
                  </a:lnTo>
                  <a:cubicBezTo>
                    <a:pt x="799" y="706"/>
                    <a:pt x="822" y="706"/>
                    <a:pt x="834" y="718"/>
                  </a:cubicBezTo>
                  <a:lnTo>
                    <a:pt x="763" y="718"/>
                  </a:lnTo>
                  <a:cubicBezTo>
                    <a:pt x="763" y="730"/>
                    <a:pt x="775" y="730"/>
                    <a:pt x="787" y="742"/>
                  </a:cubicBezTo>
                  <a:cubicBezTo>
                    <a:pt x="763" y="742"/>
                    <a:pt x="751" y="742"/>
                    <a:pt x="751" y="718"/>
                  </a:cubicBezTo>
                  <a:cubicBezTo>
                    <a:pt x="751" y="727"/>
                    <a:pt x="722" y="846"/>
                    <a:pt x="698" y="846"/>
                  </a:cubicBezTo>
                  <a:cubicBezTo>
                    <a:pt x="691" y="846"/>
                    <a:pt x="685" y="837"/>
                    <a:pt x="679" y="813"/>
                  </a:cubicBezTo>
                  <a:lnTo>
                    <a:pt x="679" y="813"/>
                  </a:lnTo>
                  <a:cubicBezTo>
                    <a:pt x="679" y="837"/>
                    <a:pt x="691" y="861"/>
                    <a:pt x="703" y="885"/>
                  </a:cubicBezTo>
                  <a:cubicBezTo>
                    <a:pt x="694" y="871"/>
                    <a:pt x="688" y="864"/>
                    <a:pt x="685" y="864"/>
                  </a:cubicBezTo>
                  <a:cubicBezTo>
                    <a:pt x="685" y="864"/>
                    <a:pt x="684" y="864"/>
                    <a:pt x="684" y="865"/>
                  </a:cubicBezTo>
                  <a:lnTo>
                    <a:pt x="684" y="865"/>
                  </a:lnTo>
                  <a:cubicBezTo>
                    <a:pt x="680" y="853"/>
                    <a:pt x="676" y="849"/>
                    <a:pt x="672" y="849"/>
                  </a:cubicBezTo>
                  <a:cubicBezTo>
                    <a:pt x="665" y="849"/>
                    <a:pt x="658" y="857"/>
                    <a:pt x="650" y="857"/>
                  </a:cubicBezTo>
                  <a:cubicBezTo>
                    <a:pt x="645" y="857"/>
                    <a:pt x="639" y="853"/>
                    <a:pt x="634" y="842"/>
                  </a:cubicBezTo>
                  <a:lnTo>
                    <a:pt x="634" y="842"/>
                  </a:lnTo>
                  <a:cubicBezTo>
                    <a:pt x="642" y="862"/>
                    <a:pt x="672" y="933"/>
                    <a:pt x="659" y="933"/>
                  </a:cubicBezTo>
                  <a:cubicBezTo>
                    <a:pt x="658" y="933"/>
                    <a:pt x="657" y="933"/>
                    <a:pt x="656" y="932"/>
                  </a:cubicBezTo>
                  <a:cubicBezTo>
                    <a:pt x="666" y="932"/>
                    <a:pt x="610" y="875"/>
                    <a:pt x="607" y="855"/>
                  </a:cubicBezTo>
                  <a:lnTo>
                    <a:pt x="607" y="855"/>
                  </a:lnTo>
                  <a:cubicBezTo>
                    <a:pt x="606" y="857"/>
                    <a:pt x="604" y="858"/>
                    <a:pt x="602" y="858"/>
                  </a:cubicBezTo>
                  <a:cubicBezTo>
                    <a:pt x="599" y="858"/>
                    <a:pt x="596" y="855"/>
                    <a:pt x="596" y="849"/>
                  </a:cubicBezTo>
                  <a:lnTo>
                    <a:pt x="596" y="849"/>
                  </a:lnTo>
                  <a:cubicBezTo>
                    <a:pt x="593" y="853"/>
                    <a:pt x="589" y="854"/>
                    <a:pt x="586" y="854"/>
                  </a:cubicBezTo>
                  <a:cubicBezTo>
                    <a:pt x="580" y="854"/>
                    <a:pt x="575" y="849"/>
                    <a:pt x="573" y="842"/>
                  </a:cubicBezTo>
                  <a:lnTo>
                    <a:pt x="573" y="842"/>
                  </a:lnTo>
                  <a:cubicBezTo>
                    <a:pt x="576" y="864"/>
                    <a:pt x="576" y="870"/>
                    <a:pt x="575" y="870"/>
                  </a:cubicBezTo>
                  <a:cubicBezTo>
                    <a:pt x="573" y="870"/>
                    <a:pt x="567" y="854"/>
                    <a:pt x="564" y="854"/>
                  </a:cubicBezTo>
                  <a:cubicBezTo>
                    <a:pt x="562" y="854"/>
                    <a:pt x="560" y="859"/>
                    <a:pt x="560" y="873"/>
                  </a:cubicBezTo>
                  <a:cubicBezTo>
                    <a:pt x="560" y="853"/>
                    <a:pt x="560" y="844"/>
                    <a:pt x="558" y="844"/>
                  </a:cubicBezTo>
                  <a:cubicBezTo>
                    <a:pt x="557" y="844"/>
                    <a:pt x="554" y="850"/>
                    <a:pt x="548" y="861"/>
                  </a:cubicBezTo>
                  <a:cubicBezTo>
                    <a:pt x="548" y="849"/>
                    <a:pt x="560" y="837"/>
                    <a:pt x="560" y="825"/>
                  </a:cubicBezTo>
                  <a:lnTo>
                    <a:pt x="560" y="825"/>
                  </a:lnTo>
                  <a:cubicBezTo>
                    <a:pt x="557" y="829"/>
                    <a:pt x="553" y="830"/>
                    <a:pt x="550" y="830"/>
                  </a:cubicBezTo>
                  <a:cubicBezTo>
                    <a:pt x="547" y="830"/>
                    <a:pt x="544" y="829"/>
                    <a:pt x="542" y="827"/>
                  </a:cubicBezTo>
                  <a:lnTo>
                    <a:pt x="542" y="827"/>
                  </a:lnTo>
                  <a:cubicBezTo>
                    <a:pt x="548" y="846"/>
                    <a:pt x="548" y="863"/>
                    <a:pt x="548" y="873"/>
                  </a:cubicBezTo>
                  <a:cubicBezTo>
                    <a:pt x="547" y="876"/>
                    <a:pt x="546" y="877"/>
                    <a:pt x="544" y="877"/>
                  </a:cubicBezTo>
                  <a:cubicBezTo>
                    <a:pt x="535" y="877"/>
                    <a:pt x="526" y="812"/>
                    <a:pt x="525" y="812"/>
                  </a:cubicBezTo>
                  <a:cubicBezTo>
                    <a:pt x="525" y="812"/>
                    <a:pt x="525" y="813"/>
                    <a:pt x="525" y="813"/>
                  </a:cubicBezTo>
                  <a:cubicBezTo>
                    <a:pt x="525" y="831"/>
                    <a:pt x="525" y="840"/>
                    <a:pt x="523" y="840"/>
                  </a:cubicBezTo>
                  <a:cubicBezTo>
                    <a:pt x="522" y="840"/>
                    <a:pt x="520" y="836"/>
                    <a:pt x="517" y="826"/>
                  </a:cubicBezTo>
                  <a:lnTo>
                    <a:pt x="517" y="826"/>
                  </a:lnTo>
                  <a:cubicBezTo>
                    <a:pt x="510" y="848"/>
                    <a:pt x="489" y="885"/>
                    <a:pt x="489" y="885"/>
                  </a:cubicBezTo>
                  <a:cubicBezTo>
                    <a:pt x="485" y="855"/>
                    <a:pt x="483" y="845"/>
                    <a:pt x="480" y="845"/>
                  </a:cubicBezTo>
                  <a:cubicBezTo>
                    <a:pt x="476" y="845"/>
                    <a:pt x="474" y="886"/>
                    <a:pt x="467" y="886"/>
                  </a:cubicBezTo>
                  <a:cubicBezTo>
                    <a:pt x="466" y="886"/>
                    <a:pt x="466" y="885"/>
                    <a:pt x="465" y="885"/>
                  </a:cubicBezTo>
                  <a:cubicBezTo>
                    <a:pt x="465" y="861"/>
                    <a:pt x="477" y="837"/>
                    <a:pt x="489" y="825"/>
                  </a:cubicBezTo>
                  <a:cubicBezTo>
                    <a:pt x="472" y="825"/>
                    <a:pt x="460" y="828"/>
                    <a:pt x="452" y="835"/>
                  </a:cubicBezTo>
                  <a:lnTo>
                    <a:pt x="452" y="835"/>
                  </a:lnTo>
                  <a:cubicBezTo>
                    <a:pt x="459" y="818"/>
                    <a:pt x="465" y="801"/>
                    <a:pt x="465" y="801"/>
                  </a:cubicBezTo>
                  <a:lnTo>
                    <a:pt x="465" y="801"/>
                  </a:lnTo>
                  <a:cubicBezTo>
                    <a:pt x="465" y="801"/>
                    <a:pt x="452" y="815"/>
                    <a:pt x="442" y="828"/>
                  </a:cubicBezTo>
                  <a:lnTo>
                    <a:pt x="442" y="828"/>
                  </a:lnTo>
                  <a:cubicBezTo>
                    <a:pt x="444" y="823"/>
                    <a:pt x="443" y="821"/>
                    <a:pt x="442" y="821"/>
                  </a:cubicBezTo>
                  <a:cubicBezTo>
                    <a:pt x="440" y="821"/>
                    <a:pt x="435" y="826"/>
                    <a:pt x="429" y="837"/>
                  </a:cubicBezTo>
                  <a:cubicBezTo>
                    <a:pt x="454" y="787"/>
                    <a:pt x="456" y="774"/>
                    <a:pt x="451" y="774"/>
                  </a:cubicBezTo>
                  <a:cubicBezTo>
                    <a:pt x="449" y="774"/>
                    <a:pt x="446" y="775"/>
                    <a:pt x="442" y="778"/>
                  </a:cubicBezTo>
                  <a:lnTo>
                    <a:pt x="442" y="778"/>
                  </a:lnTo>
                  <a:cubicBezTo>
                    <a:pt x="445" y="775"/>
                    <a:pt x="449" y="771"/>
                    <a:pt x="453" y="766"/>
                  </a:cubicBezTo>
                  <a:lnTo>
                    <a:pt x="453" y="766"/>
                  </a:lnTo>
                  <a:cubicBezTo>
                    <a:pt x="453" y="766"/>
                    <a:pt x="417" y="775"/>
                    <a:pt x="408" y="785"/>
                  </a:cubicBezTo>
                  <a:lnTo>
                    <a:pt x="408" y="785"/>
                  </a:lnTo>
                  <a:cubicBezTo>
                    <a:pt x="414" y="770"/>
                    <a:pt x="410" y="761"/>
                    <a:pt x="403" y="761"/>
                  </a:cubicBezTo>
                  <a:cubicBezTo>
                    <a:pt x="400" y="761"/>
                    <a:pt x="397" y="763"/>
                    <a:pt x="394" y="766"/>
                  </a:cubicBezTo>
                  <a:cubicBezTo>
                    <a:pt x="394" y="754"/>
                    <a:pt x="405" y="742"/>
                    <a:pt x="417" y="730"/>
                  </a:cubicBezTo>
                  <a:lnTo>
                    <a:pt x="417" y="730"/>
                  </a:lnTo>
                  <a:cubicBezTo>
                    <a:pt x="394" y="754"/>
                    <a:pt x="382" y="766"/>
                    <a:pt x="358" y="778"/>
                  </a:cubicBezTo>
                  <a:cubicBezTo>
                    <a:pt x="370" y="766"/>
                    <a:pt x="382" y="754"/>
                    <a:pt x="394" y="742"/>
                  </a:cubicBezTo>
                  <a:lnTo>
                    <a:pt x="394" y="742"/>
                  </a:lnTo>
                  <a:cubicBezTo>
                    <a:pt x="382" y="754"/>
                    <a:pt x="373" y="760"/>
                    <a:pt x="367" y="760"/>
                  </a:cubicBezTo>
                  <a:cubicBezTo>
                    <a:pt x="361" y="760"/>
                    <a:pt x="358" y="754"/>
                    <a:pt x="358" y="742"/>
                  </a:cubicBezTo>
                  <a:cubicBezTo>
                    <a:pt x="367" y="742"/>
                    <a:pt x="390" y="721"/>
                    <a:pt x="411" y="706"/>
                  </a:cubicBezTo>
                  <a:lnTo>
                    <a:pt x="411" y="706"/>
                  </a:lnTo>
                  <a:cubicBezTo>
                    <a:pt x="399" y="712"/>
                    <a:pt x="391" y="712"/>
                    <a:pt x="383" y="712"/>
                  </a:cubicBezTo>
                  <a:cubicBezTo>
                    <a:pt x="373" y="712"/>
                    <a:pt x="364" y="712"/>
                    <a:pt x="346" y="730"/>
                  </a:cubicBezTo>
                  <a:cubicBezTo>
                    <a:pt x="346" y="718"/>
                    <a:pt x="346" y="718"/>
                    <a:pt x="358" y="718"/>
                  </a:cubicBezTo>
                  <a:lnTo>
                    <a:pt x="358" y="718"/>
                  </a:lnTo>
                  <a:cubicBezTo>
                    <a:pt x="346" y="718"/>
                    <a:pt x="322" y="718"/>
                    <a:pt x="310" y="730"/>
                  </a:cubicBezTo>
                  <a:cubicBezTo>
                    <a:pt x="318" y="707"/>
                    <a:pt x="325" y="699"/>
                    <a:pt x="315" y="699"/>
                  </a:cubicBezTo>
                  <a:cubicBezTo>
                    <a:pt x="309" y="699"/>
                    <a:pt x="296" y="702"/>
                    <a:pt x="275" y="706"/>
                  </a:cubicBezTo>
                  <a:cubicBezTo>
                    <a:pt x="298" y="694"/>
                    <a:pt x="298" y="694"/>
                    <a:pt x="263" y="694"/>
                  </a:cubicBezTo>
                  <a:cubicBezTo>
                    <a:pt x="287" y="682"/>
                    <a:pt x="301" y="675"/>
                    <a:pt x="310" y="670"/>
                  </a:cubicBezTo>
                  <a:lnTo>
                    <a:pt x="310" y="670"/>
                  </a:lnTo>
                  <a:cubicBezTo>
                    <a:pt x="298" y="674"/>
                    <a:pt x="292" y="676"/>
                    <a:pt x="289" y="676"/>
                  </a:cubicBezTo>
                  <a:cubicBezTo>
                    <a:pt x="283" y="676"/>
                    <a:pt x="290" y="670"/>
                    <a:pt x="298" y="670"/>
                  </a:cubicBezTo>
                  <a:lnTo>
                    <a:pt x="310" y="670"/>
                  </a:lnTo>
                  <a:cubicBezTo>
                    <a:pt x="329" y="661"/>
                    <a:pt x="335" y="658"/>
                    <a:pt x="382" y="635"/>
                  </a:cubicBezTo>
                  <a:lnTo>
                    <a:pt x="382" y="635"/>
                  </a:lnTo>
                  <a:cubicBezTo>
                    <a:pt x="346" y="647"/>
                    <a:pt x="322" y="659"/>
                    <a:pt x="287" y="659"/>
                  </a:cubicBezTo>
                  <a:cubicBezTo>
                    <a:pt x="322" y="647"/>
                    <a:pt x="382" y="635"/>
                    <a:pt x="298" y="635"/>
                  </a:cubicBezTo>
                  <a:cubicBezTo>
                    <a:pt x="298" y="623"/>
                    <a:pt x="310" y="599"/>
                    <a:pt x="310" y="599"/>
                  </a:cubicBezTo>
                  <a:cubicBezTo>
                    <a:pt x="275" y="599"/>
                    <a:pt x="263" y="599"/>
                    <a:pt x="286" y="587"/>
                  </a:cubicBezTo>
                  <a:lnTo>
                    <a:pt x="286" y="587"/>
                  </a:lnTo>
                  <a:cubicBezTo>
                    <a:pt x="277" y="592"/>
                    <a:pt x="269" y="595"/>
                    <a:pt x="262" y="595"/>
                  </a:cubicBezTo>
                  <a:cubicBezTo>
                    <a:pt x="253" y="595"/>
                    <a:pt x="246" y="589"/>
                    <a:pt x="239" y="575"/>
                  </a:cubicBezTo>
                  <a:cubicBezTo>
                    <a:pt x="256" y="568"/>
                    <a:pt x="261" y="565"/>
                    <a:pt x="262" y="562"/>
                  </a:cubicBezTo>
                  <a:lnTo>
                    <a:pt x="262" y="562"/>
                  </a:lnTo>
                  <a:cubicBezTo>
                    <a:pt x="266" y="563"/>
                    <a:pt x="274" y="563"/>
                    <a:pt x="287" y="563"/>
                  </a:cubicBezTo>
                  <a:cubicBezTo>
                    <a:pt x="239" y="539"/>
                    <a:pt x="239" y="551"/>
                    <a:pt x="251" y="528"/>
                  </a:cubicBezTo>
                  <a:cubicBezTo>
                    <a:pt x="251" y="528"/>
                    <a:pt x="132" y="480"/>
                    <a:pt x="120" y="480"/>
                  </a:cubicBezTo>
                  <a:cubicBezTo>
                    <a:pt x="130" y="478"/>
                    <a:pt x="138" y="478"/>
                    <a:pt x="145" y="478"/>
                  </a:cubicBezTo>
                  <a:cubicBezTo>
                    <a:pt x="184" y="478"/>
                    <a:pt x="180" y="501"/>
                    <a:pt x="236" y="513"/>
                  </a:cubicBezTo>
                  <a:lnTo>
                    <a:pt x="236" y="513"/>
                  </a:lnTo>
                  <a:cubicBezTo>
                    <a:pt x="238" y="514"/>
                    <a:pt x="242" y="515"/>
                    <a:pt x="245" y="515"/>
                  </a:cubicBezTo>
                  <a:lnTo>
                    <a:pt x="245" y="515"/>
                  </a:lnTo>
                  <a:cubicBezTo>
                    <a:pt x="247" y="515"/>
                    <a:pt x="249" y="515"/>
                    <a:pt x="251" y="516"/>
                  </a:cubicBezTo>
                  <a:cubicBezTo>
                    <a:pt x="250" y="515"/>
                    <a:pt x="248" y="515"/>
                    <a:pt x="247" y="515"/>
                  </a:cubicBezTo>
                  <a:lnTo>
                    <a:pt x="247" y="515"/>
                  </a:lnTo>
                  <a:cubicBezTo>
                    <a:pt x="249" y="515"/>
                    <a:pt x="250" y="513"/>
                    <a:pt x="248" y="511"/>
                  </a:cubicBezTo>
                  <a:lnTo>
                    <a:pt x="248" y="511"/>
                  </a:lnTo>
                  <a:cubicBezTo>
                    <a:pt x="257" y="516"/>
                    <a:pt x="266" y="516"/>
                    <a:pt x="275" y="516"/>
                  </a:cubicBezTo>
                  <a:cubicBezTo>
                    <a:pt x="251" y="516"/>
                    <a:pt x="263" y="504"/>
                    <a:pt x="298" y="504"/>
                  </a:cubicBezTo>
                  <a:cubicBezTo>
                    <a:pt x="251" y="480"/>
                    <a:pt x="215" y="456"/>
                    <a:pt x="191" y="420"/>
                  </a:cubicBezTo>
                  <a:lnTo>
                    <a:pt x="191" y="420"/>
                  </a:lnTo>
                  <a:cubicBezTo>
                    <a:pt x="275" y="468"/>
                    <a:pt x="239" y="456"/>
                    <a:pt x="298" y="492"/>
                  </a:cubicBezTo>
                  <a:cubicBezTo>
                    <a:pt x="287" y="480"/>
                    <a:pt x="275" y="468"/>
                    <a:pt x="275" y="456"/>
                  </a:cubicBezTo>
                  <a:lnTo>
                    <a:pt x="275" y="456"/>
                  </a:lnTo>
                  <a:cubicBezTo>
                    <a:pt x="287" y="468"/>
                    <a:pt x="298" y="468"/>
                    <a:pt x="310" y="468"/>
                  </a:cubicBezTo>
                  <a:cubicBezTo>
                    <a:pt x="275" y="456"/>
                    <a:pt x="263" y="444"/>
                    <a:pt x="263" y="420"/>
                  </a:cubicBezTo>
                  <a:lnTo>
                    <a:pt x="263" y="420"/>
                  </a:lnTo>
                  <a:cubicBezTo>
                    <a:pt x="271" y="438"/>
                    <a:pt x="280" y="449"/>
                    <a:pt x="289" y="449"/>
                  </a:cubicBezTo>
                  <a:cubicBezTo>
                    <a:pt x="292" y="449"/>
                    <a:pt x="295" y="447"/>
                    <a:pt x="298" y="444"/>
                  </a:cubicBezTo>
                  <a:cubicBezTo>
                    <a:pt x="227" y="373"/>
                    <a:pt x="370" y="432"/>
                    <a:pt x="287" y="349"/>
                  </a:cubicBezTo>
                  <a:lnTo>
                    <a:pt x="287" y="349"/>
                  </a:lnTo>
                  <a:cubicBezTo>
                    <a:pt x="298" y="361"/>
                    <a:pt x="310" y="373"/>
                    <a:pt x="334" y="385"/>
                  </a:cubicBezTo>
                  <a:cubicBezTo>
                    <a:pt x="287" y="349"/>
                    <a:pt x="263" y="301"/>
                    <a:pt x="227" y="254"/>
                  </a:cubicBezTo>
                  <a:lnTo>
                    <a:pt x="227" y="254"/>
                  </a:lnTo>
                  <a:cubicBezTo>
                    <a:pt x="275" y="289"/>
                    <a:pt x="310" y="337"/>
                    <a:pt x="346" y="385"/>
                  </a:cubicBezTo>
                  <a:cubicBezTo>
                    <a:pt x="370" y="385"/>
                    <a:pt x="311" y="326"/>
                    <a:pt x="310" y="325"/>
                  </a:cubicBezTo>
                  <a:lnTo>
                    <a:pt x="310" y="325"/>
                  </a:lnTo>
                  <a:cubicBezTo>
                    <a:pt x="322" y="337"/>
                    <a:pt x="346" y="349"/>
                    <a:pt x="358" y="361"/>
                  </a:cubicBezTo>
                  <a:cubicBezTo>
                    <a:pt x="346" y="349"/>
                    <a:pt x="334" y="325"/>
                    <a:pt x="322" y="301"/>
                  </a:cubicBezTo>
                  <a:lnTo>
                    <a:pt x="322" y="301"/>
                  </a:lnTo>
                  <a:cubicBezTo>
                    <a:pt x="332" y="311"/>
                    <a:pt x="341" y="328"/>
                    <a:pt x="357" y="347"/>
                  </a:cubicBezTo>
                  <a:lnTo>
                    <a:pt x="357" y="347"/>
                  </a:lnTo>
                  <a:cubicBezTo>
                    <a:pt x="364" y="361"/>
                    <a:pt x="369" y="366"/>
                    <a:pt x="372" y="366"/>
                  </a:cubicBezTo>
                  <a:cubicBezTo>
                    <a:pt x="383" y="366"/>
                    <a:pt x="375" y="292"/>
                    <a:pt x="366" y="253"/>
                  </a:cubicBezTo>
                  <a:lnTo>
                    <a:pt x="366" y="253"/>
                  </a:lnTo>
                  <a:cubicBezTo>
                    <a:pt x="376" y="277"/>
                    <a:pt x="387" y="295"/>
                    <a:pt x="406" y="313"/>
                  </a:cubicBezTo>
                  <a:cubicBezTo>
                    <a:pt x="370" y="254"/>
                    <a:pt x="358" y="194"/>
                    <a:pt x="346" y="123"/>
                  </a:cubicBezTo>
                  <a:lnTo>
                    <a:pt x="346" y="123"/>
                  </a:lnTo>
                  <a:cubicBezTo>
                    <a:pt x="351" y="133"/>
                    <a:pt x="357" y="139"/>
                    <a:pt x="361" y="139"/>
                  </a:cubicBezTo>
                  <a:cubicBezTo>
                    <a:pt x="366" y="139"/>
                    <a:pt x="370" y="131"/>
                    <a:pt x="370" y="111"/>
                  </a:cubicBezTo>
                  <a:cubicBezTo>
                    <a:pt x="382" y="206"/>
                    <a:pt x="406" y="313"/>
                    <a:pt x="453" y="373"/>
                  </a:cubicBezTo>
                  <a:cubicBezTo>
                    <a:pt x="453" y="349"/>
                    <a:pt x="441" y="325"/>
                    <a:pt x="441" y="289"/>
                  </a:cubicBezTo>
                  <a:cubicBezTo>
                    <a:pt x="441" y="313"/>
                    <a:pt x="441" y="325"/>
                    <a:pt x="441" y="349"/>
                  </a:cubicBezTo>
                  <a:cubicBezTo>
                    <a:pt x="417" y="313"/>
                    <a:pt x="406" y="266"/>
                    <a:pt x="417" y="230"/>
                  </a:cubicBezTo>
                  <a:lnTo>
                    <a:pt x="417" y="230"/>
                  </a:lnTo>
                  <a:cubicBezTo>
                    <a:pt x="429" y="254"/>
                    <a:pt x="441" y="289"/>
                    <a:pt x="453" y="313"/>
                  </a:cubicBezTo>
                  <a:cubicBezTo>
                    <a:pt x="453" y="307"/>
                    <a:pt x="460" y="297"/>
                    <a:pt x="469" y="297"/>
                  </a:cubicBezTo>
                  <a:cubicBezTo>
                    <a:pt x="474" y="297"/>
                    <a:pt x="480" y="301"/>
                    <a:pt x="484" y="311"/>
                  </a:cubicBezTo>
                  <a:lnTo>
                    <a:pt x="484" y="311"/>
                  </a:lnTo>
                  <a:cubicBezTo>
                    <a:pt x="462" y="243"/>
                    <a:pt x="441" y="166"/>
                    <a:pt x="429" y="99"/>
                  </a:cubicBezTo>
                  <a:lnTo>
                    <a:pt x="429" y="99"/>
                  </a:lnTo>
                  <a:cubicBezTo>
                    <a:pt x="489" y="147"/>
                    <a:pt x="465" y="206"/>
                    <a:pt x="489" y="278"/>
                  </a:cubicBezTo>
                  <a:cubicBezTo>
                    <a:pt x="489" y="260"/>
                    <a:pt x="489" y="251"/>
                    <a:pt x="490" y="251"/>
                  </a:cubicBezTo>
                  <a:cubicBezTo>
                    <a:pt x="492" y="251"/>
                    <a:pt x="495" y="260"/>
                    <a:pt x="501" y="278"/>
                  </a:cubicBezTo>
                  <a:cubicBezTo>
                    <a:pt x="501" y="254"/>
                    <a:pt x="501" y="170"/>
                    <a:pt x="525" y="135"/>
                  </a:cubicBezTo>
                  <a:cubicBezTo>
                    <a:pt x="525" y="217"/>
                    <a:pt x="571" y="206"/>
                    <a:pt x="584" y="263"/>
                  </a:cubicBezTo>
                  <a:lnTo>
                    <a:pt x="584" y="263"/>
                  </a:lnTo>
                  <a:cubicBezTo>
                    <a:pt x="589" y="247"/>
                    <a:pt x="608" y="193"/>
                    <a:pt x="602" y="193"/>
                  </a:cubicBezTo>
                  <a:cubicBezTo>
                    <a:pt x="600" y="193"/>
                    <a:pt x="594" y="200"/>
                    <a:pt x="584" y="218"/>
                  </a:cubicBezTo>
                  <a:cubicBezTo>
                    <a:pt x="584" y="170"/>
                    <a:pt x="596" y="135"/>
                    <a:pt x="632" y="99"/>
                  </a:cubicBezTo>
                  <a:cubicBezTo>
                    <a:pt x="644" y="99"/>
                    <a:pt x="644" y="111"/>
                    <a:pt x="632" y="123"/>
                  </a:cubicBezTo>
                  <a:cubicBezTo>
                    <a:pt x="633" y="124"/>
                    <a:pt x="635" y="124"/>
                    <a:pt x="637" y="124"/>
                  </a:cubicBezTo>
                  <a:cubicBezTo>
                    <a:pt x="656" y="124"/>
                    <a:pt x="680" y="78"/>
                    <a:pt x="695" y="78"/>
                  </a:cubicBezTo>
                  <a:cubicBezTo>
                    <a:pt x="698" y="78"/>
                    <a:pt x="701" y="81"/>
                    <a:pt x="703" y="87"/>
                  </a:cubicBezTo>
                  <a:cubicBezTo>
                    <a:pt x="703" y="178"/>
                    <a:pt x="699" y="206"/>
                    <a:pt x="693" y="206"/>
                  </a:cubicBezTo>
                  <a:cubicBezTo>
                    <a:pt x="684" y="206"/>
                    <a:pt x="670" y="147"/>
                    <a:pt x="656" y="147"/>
                  </a:cubicBezTo>
                  <a:cubicBezTo>
                    <a:pt x="668" y="158"/>
                    <a:pt x="668" y="170"/>
                    <a:pt x="644" y="170"/>
                  </a:cubicBezTo>
                  <a:cubicBezTo>
                    <a:pt x="656" y="194"/>
                    <a:pt x="679" y="206"/>
                    <a:pt x="691" y="230"/>
                  </a:cubicBezTo>
                  <a:cubicBezTo>
                    <a:pt x="691" y="230"/>
                    <a:pt x="740" y="132"/>
                    <a:pt x="764" y="132"/>
                  </a:cubicBezTo>
                  <a:cubicBezTo>
                    <a:pt x="769" y="132"/>
                    <a:pt x="773" y="136"/>
                    <a:pt x="775" y="147"/>
                  </a:cubicBezTo>
                  <a:cubicBezTo>
                    <a:pt x="787" y="170"/>
                    <a:pt x="763" y="158"/>
                    <a:pt x="763" y="182"/>
                  </a:cubicBezTo>
                  <a:cubicBezTo>
                    <a:pt x="763" y="158"/>
                    <a:pt x="846" y="123"/>
                    <a:pt x="858" y="87"/>
                  </a:cubicBezTo>
                  <a:lnTo>
                    <a:pt x="858" y="87"/>
                  </a:lnTo>
                  <a:cubicBezTo>
                    <a:pt x="834" y="99"/>
                    <a:pt x="822" y="111"/>
                    <a:pt x="798" y="123"/>
                  </a:cubicBezTo>
                  <a:cubicBezTo>
                    <a:pt x="810" y="99"/>
                    <a:pt x="810" y="75"/>
                    <a:pt x="810" y="51"/>
                  </a:cubicBezTo>
                  <a:lnTo>
                    <a:pt x="810" y="51"/>
                  </a:lnTo>
                  <a:cubicBezTo>
                    <a:pt x="798" y="75"/>
                    <a:pt x="751" y="99"/>
                    <a:pt x="739" y="111"/>
                  </a:cubicBezTo>
                  <a:cubicBezTo>
                    <a:pt x="745" y="91"/>
                    <a:pt x="748" y="82"/>
                    <a:pt x="746" y="82"/>
                  </a:cubicBezTo>
                  <a:cubicBezTo>
                    <a:pt x="744" y="82"/>
                    <a:pt x="738" y="88"/>
                    <a:pt x="727" y="99"/>
                  </a:cubicBezTo>
                  <a:cubicBezTo>
                    <a:pt x="756" y="25"/>
                    <a:pt x="709" y="1"/>
                    <a:pt x="6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8" name="Google Shape;5948;p11"/>
            <p:cNvSpPr/>
            <p:nvPr/>
          </p:nvSpPr>
          <p:spPr>
            <a:xfrm>
              <a:off x="1729975" y="2644200"/>
              <a:ext cx="25" cy="325"/>
            </a:xfrm>
            <a:custGeom>
              <a:rect b="b" l="l" r="r" t="t"/>
              <a:pathLst>
                <a:path extrusionOk="0" h="13" w="1">
                  <a:moveTo>
                    <a:pt x="0" y="13"/>
                  </a:moveTo>
                  <a:lnTo>
                    <a:pt x="0" y="1"/>
                  </a:lnTo>
                  <a:cubicBezTo>
                    <a:pt x="0" y="13"/>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11"/>
            <p:cNvSpPr/>
            <p:nvPr/>
          </p:nvSpPr>
          <p:spPr>
            <a:xfrm>
              <a:off x="1732050" y="2653725"/>
              <a:ext cx="325" cy="325"/>
            </a:xfrm>
            <a:custGeom>
              <a:rect b="b" l="l" r="r" t="t"/>
              <a:pathLst>
                <a:path extrusionOk="0" h="13" w="13">
                  <a:moveTo>
                    <a:pt x="0" y="13"/>
                  </a:moveTo>
                  <a:cubicBezTo>
                    <a:pt x="0" y="13"/>
                    <a:pt x="12"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11"/>
            <p:cNvSpPr/>
            <p:nvPr/>
          </p:nvSpPr>
          <p:spPr>
            <a:xfrm>
              <a:off x="1741875" y="2636175"/>
              <a:ext cx="625" cy="625"/>
            </a:xfrm>
            <a:custGeom>
              <a:rect b="b" l="l" r="r" t="t"/>
              <a:pathLst>
                <a:path extrusionOk="0" h="25" w="25">
                  <a:moveTo>
                    <a:pt x="24" y="12"/>
                  </a:moveTo>
                  <a:cubicBezTo>
                    <a:pt x="0" y="24"/>
                    <a:pt x="24" y="12"/>
                    <a:pt x="24" y="12"/>
                  </a:cubicBezTo>
                  <a:cubicBezTo>
                    <a:pt x="24" y="12"/>
                    <a:pt x="24" y="0"/>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1" name="Google Shape;5951;p11"/>
            <p:cNvSpPr/>
            <p:nvPr/>
          </p:nvSpPr>
          <p:spPr>
            <a:xfrm>
              <a:off x="1741875" y="2641300"/>
              <a:ext cx="325" cy="250"/>
            </a:xfrm>
            <a:custGeom>
              <a:rect b="b" l="l" r="r" t="t"/>
              <a:pathLst>
                <a:path extrusionOk="0" h="10" w="13">
                  <a:moveTo>
                    <a:pt x="9" y="1"/>
                  </a:moveTo>
                  <a:cubicBezTo>
                    <a:pt x="6" y="1"/>
                    <a:pt x="0" y="4"/>
                    <a:pt x="0" y="10"/>
                  </a:cubicBezTo>
                  <a:cubicBezTo>
                    <a:pt x="12" y="4"/>
                    <a:pt x="12"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2" name="Google Shape;5952;p11"/>
            <p:cNvSpPr/>
            <p:nvPr/>
          </p:nvSpPr>
          <p:spPr>
            <a:xfrm>
              <a:off x="1741575" y="2637650"/>
              <a:ext cx="25" cy="1525"/>
            </a:xfrm>
            <a:custGeom>
              <a:rect b="b" l="l" r="r" t="t"/>
              <a:pathLst>
                <a:path extrusionOk="0" h="61" w="1">
                  <a:moveTo>
                    <a:pt x="0" y="60"/>
                  </a:moveTo>
                  <a:cubicBezTo>
                    <a:pt x="0" y="1"/>
                    <a:pt x="0" y="60"/>
                    <a:pt x="0" y="60"/>
                  </a:cubicBezTo>
                  <a:cubicBezTo>
                    <a:pt x="0" y="60"/>
                    <a:pt x="0" y="60"/>
                    <a:pt x="0"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p11"/>
            <p:cNvSpPr/>
            <p:nvPr/>
          </p:nvSpPr>
          <p:spPr>
            <a:xfrm>
              <a:off x="1741875" y="2638850"/>
              <a:ext cx="325" cy="325"/>
            </a:xfrm>
            <a:custGeom>
              <a:rect b="b" l="l" r="r" t="t"/>
              <a:pathLst>
                <a:path extrusionOk="0" h="13" w="13">
                  <a:moveTo>
                    <a:pt x="0" y="12"/>
                  </a:moveTo>
                  <a:cubicBezTo>
                    <a:pt x="0" y="12"/>
                    <a:pt x="0" y="12"/>
                    <a:pt x="0" y="12"/>
                  </a:cubicBezTo>
                  <a:cubicBezTo>
                    <a:pt x="12"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4" name="Google Shape;5954;p11"/>
            <p:cNvSpPr/>
            <p:nvPr/>
          </p:nvSpPr>
          <p:spPr>
            <a:xfrm>
              <a:off x="1739900" y="2635400"/>
              <a:ext cx="1175" cy="850"/>
            </a:xfrm>
            <a:custGeom>
              <a:rect b="b" l="l" r="r" t="t"/>
              <a:pathLst>
                <a:path extrusionOk="0" h="34" w="47">
                  <a:moveTo>
                    <a:pt x="43" y="1"/>
                  </a:moveTo>
                  <a:cubicBezTo>
                    <a:pt x="35" y="1"/>
                    <a:pt x="1" y="31"/>
                    <a:pt x="20" y="31"/>
                  </a:cubicBezTo>
                  <a:cubicBezTo>
                    <a:pt x="21" y="33"/>
                    <a:pt x="23" y="33"/>
                    <a:pt x="24" y="33"/>
                  </a:cubicBezTo>
                  <a:cubicBezTo>
                    <a:pt x="33" y="33"/>
                    <a:pt x="41" y="5"/>
                    <a:pt x="43" y="5"/>
                  </a:cubicBezTo>
                  <a:cubicBezTo>
                    <a:pt x="44" y="5"/>
                    <a:pt x="44" y="6"/>
                    <a:pt x="44" y="7"/>
                  </a:cubicBezTo>
                  <a:cubicBezTo>
                    <a:pt x="46" y="3"/>
                    <a:pt x="46" y="1"/>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5" name="Google Shape;5955;p11"/>
            <p:cNvSpPr/>
            <p:nvPr/>
          </p:nvSpPr>
          <p:spPr>
            <a:xfrm>
              <a:off x="1740675" y="2639600"/>
              <a:ext cx="300" cy="750"/>
            </a:xfrm>
            <a:custGeom>
              <a:rect b="b" l="l" r="r" t="t"/>
              <a:pathLst>
                <a:path extrusionOk="0" h="30" w="12">
                  <a:moveTo>
                    <a:pt x="11" y="1"/>
                  </a:moveTo>
                  <a:cubicBezTo>
                    <a:pt x="10" y="1"/>
                    <a:pt x="1" y="22"/>
                    <a:pt x="1" y="30"/>
                  </a:cubicBezTo>
                  <a:cubicBezTo>
                    <a:pt x="10" y="8"/>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6" name="Google Shape;5956;p11"/>
            <p:cNvSpPr/>
            <p:nvPr/>
          </p:nvSpPr>
          <p:spPr>
            <a:xfrm>
              <a:off x="1739800" y="2639150"/>
              <a:ext cx="600" cy="900"/>
            </a:xfrm>
            <a:custGeom>
              <a:rect b="b" l="l" r="r" t="t"/>
              <a:pathLst>
                <a:path extrusionOk="0" h="36" w="24">
                  <a:moveTo>
                    <a:pt x="0" y="0"/>
                  </a:moveTo>
                  <a:cubicBezTo>
                    <a:pt x="24" y="36"/>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7" name="Google Shape;5957;p11"/>
            <p:cNvSpPr/>
            <p:nvPr/>
          </p:nvSpPr>
          <p:spPr>
            <a:xfrm>
              <a:off x="1740075" y="2639750"/>
              <a:ext cx="25" cy="600"/>
            </a:xfrm>
            <a:custGeom>
              <a:rect b="b" l="l" r="r" t="t"/>
              <a:pathLst>
                <a:path extrusionOk="0" h="24" w="1">
                  <a:moveTo>
                    <a:pt x="1" y="24"/>
                  </a:moveTo>
                  <a:cubicBezTo>
                    <a:pt x="1" y="24"/>
                    <a:pt x="1" y="0"/>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11"/>
            <p:cNvSpPr/>
            <p:nvPr/>
          </p:nvSpPr>
          <p:spPr>
            <a:xfrm>
              <a:off x="1736900" y="2638050"/>
              <a:ext cx="475" cy="825"/>
            </a:xfrm>
            <a:custGeom>
              <a:rect b="b" l="l" r="r" t="t"/>
              <a:pathLst>
                <a:path extrusionOk="0" h="33" w="19">
                  <a:moveTo>
                    <a:pt x="17" y="1"/>
                  </a:moveTo>
                  <a:lnTo>
                    <a:pt x="17" y="1"/>
                  </a:lnTo>
                  <a:cubicBezTo>
                    <a:pt x="15" y="1"/>
                    <a:pt x="7" y="18"/>
                    <a:pt x="6" y="27"/>
                  </a:cubicBezTo>
                  <a:lnTo>
                    <a:pt x="6" y="27"/>
                  </a:lnTo>
                  <a:cubicBezTo>
                    <a:pt x="6" y="27"/>
                    <a:pt x="6" y="27"/>
                    <a:pt x="6" y="27"/>
                  </a:cubicBezTo>
                  <a:cubicBezTo>
                    <a:pt x="4" y="27"/>
                    <a:pt x="1" y="32"/>
                    <a:pt x="9" y="32"/>
                  </a:cubicBezTo>
                  <a:cubicBezTo>
                    <a:pt x="17" y="9"/>
                    <a:pt x="18"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9" name="Google Shape;5959;p11"/>
            <p:cNvSpPr/>
            <p:nvPr/>
          </p:nvSpPr>
          <p:spPr>
            <a:xfrm>
              <a:off x="1737400" y="2640000"/>
              <a:ext cx="200" cy="850"/>
            </a:xfrm>
            <a:custGeom>
              <a:rect b="b" l="l" r="r" t="t"/>
              <a:pathLst>
                <a:path extrusionOk="0" h="34" w="8">
                  <a:moveTo>
                    <a:pt x="3" y="1"/>
                  </a:moveTo>
                  <a:cubicBezTo>
                    <a:pt x="2" y="1"/>
                    <a:pt x="1" y="7"/>
                    <a:pt x="1" y="26"/>
                  </a:cubicBezTo>
                  <a:cubicBezTo>
                    <a:pt x="3" y="31"/>
                    <a:pt x="4" y="33"/>
                    <a:pt x="5" y="33"/>
                  </a:cubicBezTo>
                  <a:cubicBezTo>
                    <a:pt x="8" y="33"/>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0" name="Google Shape;5960;p11"/>
            <p:cNvSpPr/>
            <p:nvPr/>
          </p:nvSpPr>
          <p:spPr>
            <a:xfrm>
              <a:off x="1736525" y="2640625"/>
              <a:ext cx="600" cy="625"/>
            </a:xfrm>
            <a:custGeom>
              <a:rect b="b" l="l" r="r" t="t"/>
              <a:pathLst>
                <a:path extrusionOk="0" h="25" w="24">
                  <a:moveTo>
                    <a:pt x="12" y="1"/>
                  </a:moveTo>
                  <a:cubicBezTo>
                    <a:pt x="12" y="1"/>
                    <a:pt x="0" y="25"/>
                    <a:pt x="0" y="25"/>
                  </a:cubicBezTo>
                  <a:cubicBezTo>
                    <a:pt x="12" y="13"/>
                    <a:pt x="24"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11"/>
            <p:cNvSpPr/>
            <p:nvPr/>
          </p:nvSpPr>
          <p:spPr>
            <a:xfrm>
              <a:off x="1733000" y="2638100"/>
              <a:ext cx="275" cy="1375"/>
            </a:xfrm>
            <a:custGeom>
              <a:rect b="b" l="l" r="r" t="t"/>
              <a:pathLst>
                <a:path extrusionOk="0" h="55" w="11">
                  <a:moveTo>
                    <a:pt x="1" y="0"/>
                  </a:moveTo>
                  <a:lnTo>
                    <a:pt x="1" y="0"/>
                  </a:lnTo>
                  <a:cubicBezTo>
                    <a:pt x="1" y="0"/>
                    <a:pt x="4" y="22"/>
                    <a:pt x="10" y="54"/>
                  </a:cubicBezTo>
                  <a:cubicBezTo>
                    <a:pt x="5" y="16"/>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2" name="Google Shape;5962;p11"/>
            <p:cNvSpPr/>
            <p:nvPr/>
          </p:nvSpPr>
          <p:spPr>
            <a:xfrm>
              <a:off x="1731450" y="2642725"/>
              <a:ext cx="400" cy="1025"/>
            </a:xfrm>
            <a:custGeom>
              <a:rect b="b" l="l" r="r" t="t"/>
              <a:pathLst>
                <a:path extrusionOk="0" h="41" w="16">
                  <a:moveTo>
                    <a:pt x="1" y="0"/>
                  </a:moveTo>
                  <a:lnTo>
                    <a:pt x="1" y="0"/>
                  </a:lnTo>
                  <a:cubicBezTo>
                    <a:pt x="7" y="25"/>
                    <a:pt x="13" y="40"/>
                    <a:pt x="14" y="40"/>
                  </a:cubicBezTo>
                  <a:cubicBezTo>
                    <a:pt x="15" y="40"/>
                    <a:pt x="12" y="28"/>
                    <a:pt x="1" y="0"/>
                  </a:cubicBezTo>
                  <a:lnTo>
                    <a:pt x="1" y="0"/>
                  </a:lnTo>
                  <a:cubicBezTo>
                    <a:pt x="6" y="10"/>
                    <a:pt x="9" y="14"/>
                    <a:pt x="9" y="14"/>
                  </a:cubicBezTo>
                  <a:cubicBezTo>
                    <a:pt x="10" y="14"/>
                    <a:pt x="8" y="7"/>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3" name="Google Shape;5963;p11"/>
            <p:cNvSpPr/>
            <p:nvPr/>
          </p:nvSpPr>
          <p:spPr>
            <a:xfrm>
              <a:off x="1748225" y="2649575"/>
              <a:ext cx="525" cy="350"/>
            </a:xfrm>
            <a:custGeom>
              <a:rect b="b" l="l" r="r" t="t"/>
              <a:pathLst>
                <a:path extrusionOk="0" h="14" w="21">
                  <a:moveTo>
                    <a:pt x="20" y="0"/>
                  </a:moveTo>
                  <a:cubicBezTo>
                    <a:pt x="5" y="10"/>
                    <a:pt x="1" y="14"/>
                    <a:pt x="1" y="14"/>
                  </a:cubicBezTo>
                  <a:cubicBezTo>
                    <a:pt x="3" y="14"/>
                    <a:pt x="13" y="7"/>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4" name="Google Shape;5964;p11"/>
            <p:cNvSpPr/>
            <p:nvPr/>
          </p:nvSpPr>
          <p:spPr>
            <a:xfrm>
              <a:off x="1747525" y="2648975"/>
              <a:ext cx="750" cy="350"/>
            </a:xfrm>
            <a:custGeom>
              <a:rect b="b" l="l" r="r" t="t"/>
              <a:pathLst>
                <a:path extrusionOk="0" h="14" w="30">
                  <a:moveTo>
                    <a:pt x="1" y="0"/>
                  </a:moveTo>
                  <a:cubicBezTo>
                    <a:pt x="1" y="7"/>
                    <a:pt x="20" y="14"/>
                    <a:pt x="26" y="14"/>
                  </a:cubicBezTo>
                  <a:cubicBezTo>
                    <a:pt x="30" y="14"/>
                    <a:pt x="26" y="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p11"/>
            <p:cNvSpPr/>
            <p:nvPr/>
          </p:nvSpPr>
          <p:spPr>
            <a:xfrm>
              <a:off x="1730275" y="2649850"/>
              <a:ext cx="1500" cy="625"/>
            </a:xfrm>
            <a:custGeom>
              <a:rect b="b" l="l" r="r" t="t"/>
              <a:pathLst>
                <a:path extrusionOk="0" h="25" w="60">
                  <a:moveTo>
                    <a:pt x="0" y="25"/>
                  </a:moveTo>
                  <a:cubicBezTo>
                    <a:pt x="60" y="1"/>
                    <a:pt x="0" y="25"/>
                    <a:pt x="0" y="25"/>
                  </a:cubicBezTo>
                  <a:cubicBezTo>
                    <a:pt x="0" y="25"/>
                    <a:pt x="0" y="25"/>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11"/>
            <p:cNvSpPr/>
            <p:nvPr/>
          </p:nvSpPr>
          <p:spPr>
            <a:xfrm>
              <a:off x="1729975" y="2651950"/>
              <a:ext cx="900" cy="625"/>
            </a:xfrm>
            <a:custGeom>
              <a:rect b="b" l="l" r="r" t="t"/>
              <a:pathLst>
                <a:path extrusionOk="0" h="25" w="36">
                  <a:moveTo>
                    <a:pt x="36" y="0"/>
                  </a:moveTo>
                  <a:cubicBezTo>
                    <a:pt x="0" y="24"/>
                    <a:pt x="0"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11"/>
            <p:cNvSpPr/>
            <p:nvPr/>
          </p:nvSpPr>
          <p:spPr>
            <a:xfrm>
              <a:off x="1731925" y="2652250"/>
              <a:ext cx="450" cy="425"/>
            </a:xfrm>
            <a:custGeom>
              <a:rect b="b" l="l" r="r" t="t"/>
              <a:pathLst>
                <a:path extrusionOk="0" h="17" w="18">
                  <a:moveTo>
                    <a:pt x="5" y="0"/>
                  </a:moveTo>
                  <a:cubicBezTo>
                    <a:pt x="13" y="0"/>
                    <a:pt x="0" y="16"/>
                    <a:pt x="1" y="16"/>
                  </a:cubicBezTo>
                  <a:cubicBezTo>
                    <a:pt x="2" y="16"/>
                    <a:pt x="5" y="12"/>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11"/>
            <p:cNvSpPr/>
            <p:nvPr/>
          </p:nvSpPr>
          <p:spPr>
            <a:xfrm>
              <a:off x="1729675" y="2751075"/>
              <a:ext cx="900" cy="25"/>
            </a:xfrm>
            <a:custGeom>
              <a:rect b="b" l="l" r="r" t="t"/>
              <a:pathLst>
                <a:path extrusionOk="0" h="1" w="36">
                  <a:moveTo>
                    <a:pt x="12" y="0"/>
                  </a:moveTo>
                  <a:cubicBezTo>
                    <a:pt x="12" y="0"/>
                    <a:pt x="36" y="0"/>
                    <a:pt x="36" y="0"/>
                  </a:cubicBezTo>
                  <a:cubicBezTo>
                    <a:pt x="24"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11"/>
            <p:cNvSpPr/>
            <p:nvPr/>
          </p:nvSpPr>
          <p:spPr>
            <a:xfrm>
              <a:off x="1727800" y="2749050"/>
              <a:ext cx="700" cy="250"/>
            </a:xfrm>
            <a:custGeom>
              <a:rect b="b" l="l" r="r" t="t"/>
              <a:pathLst>
                <a:path extrusionOk="0" h="10" w="28">
                  <a:moveTo>
                    <a:pt x="5" y="1"/>
                  </a:moveTo>
                  <a:cubicBezTo>
                    <a:pt x="1" y="1"/>
                    <a:pt x="4" y="4"/>
                    <a:pt x="28" y="10"/>
                  </a:cubicBezTo>
                  <a:cubicBezTo>
                    <a:pt x="22" y="4"/>
                    <a:pt x="10"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0" name="Google Shape;5970;p11"/>
            <p:cNvSpPr/>
            <p:nvPr/>
          </p:nvSpPr>
          <p:spPr>
            <a:xfrm>
              <a:off x="1727350" y="2747500"/>
              <a:ext cx="2050" cy="900"/>
            </a:xfrm>
            <a:custGeom>
              <a:rect b="b" l="l" r="r" t="t"/>
              <a:pathLst>
                <a:path extrusionOk="0" h="36" w="82">
                  <a:moveTo>
                    <a:pt x="22" y="0"/>
                  </a:moveTo>
                  <a:cubicBezTo>
                    <a:pt x="22" y="0"/>
                    <a:pt x="22" y="0"/>
                    <a:pt x="22" y="0"/>
                  </a:cubicBezTo>
                  <a:lnTo>
                    <a:pt x="22" y="0"/>
                  </a:lnTo>
                  <a:cubicBezTo>
                    <a:pt x="4" y="6"/>
                    <a:pt x="1" y="9"/>
                    <a:pt x="4" y="9"/>
                  </a:cubicBezTo>
                  <a:cubicBezTo>
                    <a:pt x="6" y="9"/>
                    <a:pt x="10" y="8"/>
                    <a:pt x="15" y="5"/>
                  </a:cubicBezTo>
                  <a:lnTo>
                    <a:pt x="15" y="5"/>
                  </a:lnTo>
                  <a:cubicBezTo>
                    <a:pt x="4" y="18"/>
                    <a:pt x="23" y="36"/>
                    <a:pt x="34" y="36"/>
                  </a:cubicBezTo>
                  <a:cubicBezTo>
                    <a:pt x="81" y="36"/>
                    <a:pt x="10" y="24"/>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1" name="Google Shape;5971;p11"/>
            <p:cNvSpPr/>
            <p:nvPr/>
          </p:nvSpPr>
          <p:spPr>
            <a:xfrm>
              <a:off x="1729525" y="2745550"/>
              <a:ext cx="325" cy="475"/>
            </a:xfrm>
            <a:custGeom>
              <a:rect b="b" l="l" r="r" t="t"/>
              <a:pathLst>
                <a:path extrusionOk="0" h="19" w="13">
                  <a:moveTo>
                    <a:pt x="6" y="1"/>
                  </a:moveTo>
                  <a:cubicBezTo>
                    <a:pt x="5" y="1"/>
                    <a:pt x="3" y="3"/>
                    <a:pt x="3" y="7"/>
                  </a:cubicBezTo>
                  <a:lnTo>
                    <a:pt x="3" y="7"/>
                  </a:lnTo>
                  <a:cubicBezTo>
                    <a:pt x="2" y="6"/>
                    <a:pt x="2" y="5"/>
                    <a:pt x="1" y="5"/>
                  </a:cubicBezTo>
                  <a:lnTo>
                    <a:pt x="1" y="5"/>
                  </a:lnTo>
                  <a:cubicBezTo>
                    <a:pt x="0" y="5"/>
                    <a:pt x="1" y="9"/>
                    <a:pt x="6" y="19"/>
                  </a:cubicBezTo>
                  <a:cubicBezTo>
                    <a:pt x="12" y="7"/>
                    <a:pt x="9"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11"/>
            <p:cNvSpPr/>
            <p:nvPr/>
          </p:nvSpPr>
          <p:spPr>
            <a:xfrm>
              <a:off x="1729675" y="2745625"/>
              <a:ext cx="275" cy="200"/>
            </a:xfrm>
            <a:custGeom>
              <a:rect b="b" l="l" r="r" t="t"/>
              <a:pathLst>
                <a:path extrusionOk="0" h="8" w="11">
                  <a:moveTo>
                    <a:pt x="6" y="0"/>
                  </a:moveTo>
                  <a:cubicBezTo>
                    <a:pt x="5" y="0"/>
                    <a:pt x="3" y="1"/>
                    <a:pt x="0" y="4"/>
                  </a:cubicBezTo>
                  <a:cubicBezTo>
                    <a:pt x="3" y="6"/>
                    <a:pt x="5" y="7"/>
                    <a:pt x="6" y="7"/>
                  </a:cubicBezTo>
                  <a:cubicBezTo>
                    <a:pt x="10" y="7"/>
                    <a:pt x="10"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11"/>
            <p:cNvSpPr/>
            <p:nvPr/>
          </p:nvSpPr>
          <p:spPr>
            <a:xfrm>
              <a:off x="1729075" y="2744550"/>
              <a:ext cx="825" cy="275"/>
            </a:xfrm>
            <a:custGeom>
              <a:rect b="b" l="l" r="r" t="t"/>
              <a:pathLst>
                <a:path extrusionOk="0" h="11" w="33">
                  <a:moveTo>
                    <a:pt x="22" y="0"/>
                  </a:moveTo>
                  <a:cubicBezTo>
                    <a:pt x="16" y="0"/>
                    <a:pt x="8" y="3"/>
                    <a:pt x="0" y="11"/>
                  </a:cubicBezTo>
                  <a:cubicBezTo>
                    <a:pt x="32" y="11"/>
                    <a:pt x="32"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4" name="Google Shape;5974;p11"/>
            <p:cNvSpPr/>
            <p:nvPr/>
          </p:nvSpPr>
          <p:spPr>
            <a:xfrm>
              <a:off x="1728475" y="2745100"/>
              <a:ext cx="325" cy="25"/>
            </a:xfrm>
            <a:custGeom>
              <a:rect b="b" l="l" r="r" t="t"/>
              <a:pathLst>
                <a:path extrusionOk="0" h="1" w="13">
                  <a:moveTo>
                    <a:pt x="1" y="1"/>
                  </a:moveTo>
                  <a:lnTo>
                    <a:pt x="1" y="1"/>
                  </a:ln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11"/>
            <p:cNvSpPr/>
            <p:nvPr/>
          </p:nvSpPr>
          <p:spPr>
            <a:xfrm>
              <a:off x="1728175" y="2745100"/>
              <a:ext cx="925" cy="25"/>
            </a:xfrm>
            <a:custGeom>
              <a:rect b="b" l="l" r="r" t="t"/>
              <a:pathLst>
                <a:path extrusionOk="0" h="1" w="37">
                  <a:moveTo>
                    <a:pt x="36" y="1"/>
                  </a:moveTo>
                  <a:cubicBezTo>
                    <a:pt x="1" y="1"/>
                    <a:pt x="13" y="1"/>
                    <a:pt x="36" y="1"/>
                  </a:cubicBezTo>
                  <a:cubicBezTo>
                    <a:pt x="36" y="1"/>
                    <a:pt x="25"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6" name="Google Shape;5976;p11"/>
            <p:cNvSpPr/>
            <p:nvPr/>
          </p:nvSpPr>
          <p:spPr>
            <a:xfrm>
              <a:off x="1728175" y="2745400"/>
              <a:ext cx="1100" cy="650"/>
            </a:xfrm>
            <a:custGeom>
              <a:rect b="b" l="l" r="r" t="t"/>
              <a:pathLst>
                <a:path extrusionOk="0" h="26" w="44">
                  <a:moveTo>
                    <a:pt x="36" y="1"/>
                  </a:moveTo>
                  <a:lnTo>
                    <a:pt x="36" y="1"/>
                  </a:lnTo>
                  <a:cubicBezTo>
                    <a:pt x="28" y="9"/>
                    <a:pt x="26" y="18"/>
                    <a:pt x="16" y="18"/>
                  </a:cubicBezTo>
                  <a:cubicBezTo>
                    <a:pt x="13" y="18"/>
                    <a:pt x="8" y="16"/>
                    <a:pt x="1" y="13"/>
                  </a:cubicBezTo>
                  <a:lnTo>
                    <a:pt x="1" y="13"/>
                  </a:lnTo>
                  <a:cubicBezTo>
                    <a:pt x="5" y="22"/>
                    <a:pt x="13" y="26"/>
                    <a:pt x="21" y="26"/>
                  </a:cubicBezTo>
                  <a:cubicBezTo>
                    <a:pt x="33" y="26"/>
                    <a:pt x="44" y="16"/>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7" name="Google Shape;5977;p11"/>
            <p:cNvSpPr/>
            <p:nvPr/>
          </p:nvSpPr>
          <p:spPr>
            <a:xfrm>
              <a:off x="1726700" y="2747800"/>
              <a:ext cx="325" cy="25"/>
            </a:xfrm>
            <a:custGeom>
              <a:rect b="b" l="l" r="r" t="t"/>
              <a:pathLst>
                <a:path extrusionOk="0" h="1" w="13">
                  <a:moveTo>
                    <a:pt x="0" y="0"/>
                  </a:move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11"/>
            <p:cNvSpPr/>
            <p:nvPr/>
          </p:nvSpPr>
          <p:spPr>
            <a:xfrm>
              <a:off x="1728175" y="2741825"/>
              <a:ext cx="1225" cy="2425"/>
            </a:xfrm>
            <a:custGeom>
              <a:rect b="b" l="l" r="r" t="t"/>
              <a:pathLst>
                <a:path extrusionOk="0" h="97" w="49">
                  <a:moveTo>
                    <a:pt x="13" y="72"/>
                  </a:moveTo>
                  <a:cubicBezTo>
                    <a:pt x="48" y="1"/>
                    <a:pt x="1" y="96"/>
                    <a:pt x="13" y="72"/>
                  </a:cubicBezTo>
                  <a:cubicBezTo>
                    <a:pt x="13" y="72"/>
                    <a:pt x="13" y="72"/>
                    <a:pt x="13"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9" name="Google Shape;5979;p11"/>
            <p:cNvSpPr/>
            <p:nvPr/>
          </p:nvSpPr>
          <p:spPr>
            <a:xfrm>
              <a:off x="1727575" y="2743625"/>
              <a:ext cx="625" cy="250"/>
            </a:xfrm>
            <a:custGeom>
              <a:rect b="b" l="l" r="r" t="t"/>
              <a:pathLst>
                <a:path extrusionOk="0" h="10" w="25">
                  <a:moveTo>
                    <a:pt x="1" y="0"/>
                  </a:moveTo>
                  <a:cubicBezTo>
                    <a:pt x="7" y="6"/>
                    <a:pt x="10" y="9"/>
                    <a:pt x="13" y="9"/>
                  </a:cubicBezTo>
                  <a:cubicBezTo>
                    <a:pt x="16" y="9"/>
                    <a:pt x="19" y="6"/>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0" name="Google Shape;5980;p11"/>
            <p:cNvSpPr/>
            <p:nvPr/>
          </p:nvSpPr>
          <p:spPr>
            <a:xfrm>
              <a:off x="1727000" y="2745400"/>
              <a:ext cx="1200" cy="325"/>
            </a:xfrm>
            <a:custGeom>
              <a:rect b="b" l="l" r="r" t="t"/>
              <a:pathLst>
                <a:path extrusionOk="0" h="13" w="48">
                  <a:moveTo>
                    <a:pt x="48" y="13"/>
                  </a:moveTo>
                  <a:cubicBezTo>
                    <a:pt x="0" y="1"/>
                    <a:pt x="0" y="1"/>
                    <a:pt x="48"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11"/>
            <p:cNvSpPr/>
            <p:nvPr/>
          </p:nvSpPr>
          <p:spPr>
            <a:xfrm>
              <a:off x="1727875" y="2741675"/>
              <a:ext cx="1000" cy="350"/>
            </a:xfrm>
            <a:custGeom>
              <a:rect b="b" l="l" r="r" t="t"/>
              <a:pathLst>
                <a:path extrusionOk="0" h="14" w="40">
                  <a:moveTo>
                    <a:pt x="36" y="0"/>
                  </a:moveTo>
                  <a:cubicBezTo>
                    <a:pt x="34" y="0"/>
                    <a:pt x="28" y="2"/>
                    <a:pt x="13" y="7"/>
                  </a:cubicBezTo>
                  <a:cubicBezTo>
                    <a:pt x="3" y="12"/>
                    <a:pt x="0" y="14"/>
                    <a:pt x="1" y="14"/>
                  </a:cubicBezTo>
                  <a:cubicBezTo>
                    <a:pt x="5" y="14"/>
                    <a:pt x="40"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2" name="Google Shape;5982;p11"/>
            <p:cNvSpPr/>
            <p:nvPr/>
          </p:nvSpPr>
          <p:spPr>
            <a:xfrm>
              <a:off x="1727275" y="2740375"/>
              <a:ext cx="975" cy="300"/>
            </a:xfrm>
            <a:custGeom>
              <a:rect b="b" l="l" r="r" t="t"/>
              <a:pathLst>
                <a:path extrusionOk="0" h="12" w="39">
                  <a:moveTo>
                    <a:pt x="35" y="1"/>
                  </a:moveTo>
                  <a:cubicBezTo>
                    <a:pt x="34" y="1"/>
                    <a:pt x="25" y="3"/>
                    <a:pt x="1" y="11"/>
                  </a:cubicBezTo>
                  <a:cubicBezTo>
                    <a:pt x="9" y="11"/>
                    <a:pt x="38" y="1"/>
                    <a:pt x="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3" name="Google Shape;5983;p11"/>
            <p:cNvSpPr/>
            <p:nvPr/>
          </p:nvSpPr>
          <p:spPr>
            <a:xfrm>
              <a:off x="1727275" y="2741825"/>
              <a:ext cx="1525" cy="1225"/>
            </a:xfrm>
            <a:custGeom>
              <a:rect b="b" l="l" r="r" t="t"/>
              <a:pathLst>
                <a:path extrusionOk="0" h="49" w="61">
                  <a:moveTo>
                    <a:pt x="1" y="49"/>
                  </a:moveTo>
                  <a:cubicBezTo>
                    <a:pt x="1" y="49"/>
                    <a:pt x="61" y="1"/>
                    <a:pt x="1" y="4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11"/>
            <p:cNvSpPr/>
            <p:nvPr/>
          </p:nvSpPr>
          <p:spPr>
            <a:xfrm>
              <a:off x="1727275" y="2742425"/>
              <a:ext cx="25" cy="625"/>
            </a:xfrm>
            <a:custGeom>
              <a:rect b="b" l="l" r="r" t="t"/>
              <a:pathLst>
                <a:path extrusionOk="0" h="25" w="1">
                  <a:moveTo>
                    <a:pt x="1" y="25"/>
                  </a:moveTo>
                  <a:cubicBezTo>
                    <a:pt x="1" y="25"/>
                    <a:pt x="1" y="1"/>
                    <a:pt x="1" y="25"/>
                  </a:cubicBezTo>
                  <a:cubicBezTo>
                    <a:pt x="1" y="25"/>
                    <a:pt x="1" y="13"/>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5" name="Google Shape;5985;p11"/>
            <p:cNvSpPr/>
            <p:nvPr/>
          </p:nvSpPr>
          <p:spPr>
            <a:xfrm>
              <a:off x="1726400" y="2744525"/>
              <a:ext cx="1200" cy="600"/>
            </a:xfrm>
            <a:custGeom>
              <a:rect b="b" l="l" r="r" t="t"/>
              <a:pathLst>
                <a:path extrusionOk="0" h="24" w="48">
                  <a:moveTo>
                    <a:pt x="48" y="0"/>
                  </a:moveTo>
                  <a:cubicBezTo>
                    <a:pt x="24" y="0"/>
                    <a:pt x="12" y="0"/>
                    <a:pt x="0" y="24"/>
                  </a:cubicBezTo>
                  <a:cubicBezTo>
                    <a:pt x="12" y="24"/>
                    <a:pt x="24" y="12"/>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6" name="Google Shape;5986;p11"/>
            <p:cNvSpPr/>
            <p:nvPr/>
          </p:nvSpPr>
          <p:spPr>
            <a:xfrm>
              <a:off x="1727000" y="2743325"/>
              <a:ext cx="900" cy="625"/>
            </a:xfrm>
            <a:custGeom>
              <a:rect b="b" l="l" r="r" t="t"/>
              <a:pathLst>
                <a:path extrusionOk="0" h="25" w="36">
                  <a:moveTo>
                    <a:pt x="0" y="24"/>
                  </a:moveTo>
                  <a:cubicBezTo>
                    <a:pt x="36" y="0"/>
                    <a:pt x="0" y="24"/>
                    <a:pt x="0" y="24"/>
                  </a:cubicBezTo>
                  <a:cubicBezTo>
                    <a:pt x="0" y="24"/>
                    <a:pt x="0" y="24"/>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11"/>
            <p:cNvSpPr/>
            <p:nvPr/>
          </p:nvSpPr>
          <p:spPr>
            <a:xfrm>
              <a:off x="1726700" y="2743625"/>
              <a:ext cx="325" cy="25"/>
            </a:xfrm>
            <a:custGeom>
              <a:rect b="b" l="l" r="r" t="t"/>
              <a:pathLst>
                <a:path extrusionOk="0" h="1" w="13">
                  <a:moveTo>
                    <a:pt x="0" y="0"/>
                  </a:move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8" name="Google Shape;5988;p11"/>
            <p:cNvSpPr/>
            <p:nvPr/>
          </p:nvSpPr>
          <p:spPr>
            <a:xfrm>
              <a:off x="1726200" y="2741825"/>
              <a:ext cx="725" cy="175"/>
            </a:xfrm>
            <a:custGeom>
              <a:rect b="b" l="l" r="r" t="t"/>
              <a:pathLst>
                <a:path extrusionOk="0" h="7" w="29">
                  <a:moveTo>
                    <a:pt x="20" y="1"/>
                  </a:moveTo>
                  <a:cubicBezTo>
                    <a:pt x="4" y="5"/>
                    <a:pt x="0" y="6"/>
                    <a:pt x="2" y="6"/>
                  </a:cubicBezTo>
                  <a:cubicBezTo>
                    <a:pt x="4" y="6"/>
                    <a:pt x="28"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9" name="Google Shape;5989;p11"/>
            <p:cNvSpPr/>
            <p:nvPr/>
          </p:nvSpPr>
          <p:spPr>
            <a:xfrm>
              <a:off x="1724900" y="2740425"/>
              <a:ext cx="175" cy="250"/>
            </a:xfrm>
            <a:custGeom>
              <a:rect b="b" l="l" r="r" t="t"/>
              <a:pathLst>
                <a:path extrusionOk="0" h="10" w="7">
                  <a:moveTo>
                    <a:pt x="5" y="0"/>
                  </a:moveTo>
                  <a:cubicBezTo>
                    <a:pt x="4" y="0"/>
                    <a:pt x="1" y="3"/>
                    <a:pt x="1" y="9"/>
                  </a:cubicBezTo>
                  <a:cubicBezTo>
                    <a:pt x="7" y="3"/>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11"/>
            <p:cNvSpPr/>
            <p:nvPr/>
          </p:nvSpPr>
          <p:spPr>
            <a:xfrm>
              <a:off x="1726500" y="2742300"/>
              <a:ext cx="225" cy="150"/>
            </a:xfrm>
            <a:custGeom>
              <a:rect b="b" l="l" r="r" t="t"/>
              <a:pathLst>
                <a:path extrusionOk="0" h="6" w="9">
                  <a:moveTo>
                    <a:pt x="6" y="0"/>
                  </a:moveTo>
                  <a:cubicBezTo>
                    <a:pt x="3" y="0"/>
                    <a:pt x="0" y="6"/>
                    <a:pt x="8" y="6"/>
                  </a:cubicBezTo>
                  <a:cubicBezTo>
                    <a:pt x="8" y="2"/>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1" name="Google Shape;5991;p11"/>
            <p:cNvSpPr/>
            <p:nvPr/>
          </p:nvSpPr>
          <p:spPr>
            <a:xfrm>
              <a:off x="1726100" y="2740650"/>
              <a:ext cx="325" cy="625"/>
            </a:xfrm>
            <a:custGeom>
              <a:rect b="b" l="l" r="r" t="t"/>
              <a:pathLst>
                <a:path extrusionOk="0" h="25" w="13">
                  <a:moveTo>
                    <a:pt x="12" y="0"/>
                  </a:moveTo>
                  <a:cubicBezTo>
                    <a:pt x="12" y="0"/>
                    <a:pt x="12" y="2"/>
                    <a:pt x="12" y="5"/>
                  </a:cubicBezTo>
                  <a:lnTo>
                    <a:pt x="12" y="5"/>
                  </a:lnTo>
                  <a:cubicBezTo>
                    <a:pt x="12" y="3"/>
                    <a:pt x="12" y="2"/>
                    <a:pt x="12" y="0"/>
                  </a:cubicBezTo>
                  <a:close/>
                  <a:moveTo>
                    <a:pt x="12" y="5"/>
                  </a:moveTo>
                  <a:cubicBezTo>
                    <a:pt x="9" y="12"/>
                    <a:pt x="0" y="14"/>
                    <a:pt x="0" y="24"/>
                  </a:cubicBezTo>
                  <a:cubicBezTo>
                    <a:pt x="8" y="17"/>
                    <a:pt x="11" y="9"/>
                    <a:pt x="12" y="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2" name="Google Shape;5992;p11"/>
            <p:cNvSpPr/>
            <p:nvPr/>
          </p:nvSpPr>
          <p:spPr>
            <a:xfrm>
              <a:off x="1726600" y="2742125"/>
              <a:ext cx="425" cy="175"/>
            </a:xfrm>
            <a:custGeom>
              <a:rect b="b" l="l" r="r" t="t"/>
              <a:pathLst>
                <a:path extrusionOk="0" h="7" w="17">
                  <a:moveTo>
                    <a:pt x="16" y="1"/>
                  </a:moveTo>
                  <a:cubicBezTo>
                    <a:pt x="0" y="1"/>
                    <a:pt x="5" y="6"/>
                    <a:pt x="11" y="6"/>
                  </a:cubicBezTo>
                  <a:cubicBezTo>
                    <a:pt x="13" y="6"/>
                    <a:pt x="16" y="5"/>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11"/>
            <p:cNvSpPr/>
            <p:nvPr/>
          </p:nvSpPr>
          <p:spPr>
            <a:xfrm>
              <a:off x="1722225" y="2740650"/>
              <a:ext cx="2700" cy="3000"/>
            </a:xfrm>
            <a:custGeom>
              <a:rect b="b" l="l" r="r" t="t"/>
              <a:pathLst>
                <a:path extrusionOk="0" h="120" w="108">
                  <a:moveTo>
                    <a:pt x="108" y="0"/>
                  </a:moveTo>
                  <a:cubicBezTo>
                    <a:pt x="86" y="0"/>
                    <a:pt x="64" y="31"/>
                    <a:pt x="60" y="64"/>
                  </a:cubicBezTo>
                  <a:lnTo>
                    <a:pt x="60" y="64"/>
                  </a:lnTo>
                  <a:cubicBezTo>
                    <a:pt x="77" y="49"/>
                    <a:pt x="93" y="29"/>
                    <a:pt x="108" y="0"/>
                  </a:cubicBezTo>
                  <a:close/>
                  <a:moveTo>
                    <a:pt x="55" y="69"/>
                  </a:moveTo>
                  <a:cubicBezTo>
                    <a:pt x="55" y="69"/>
                    <a:pt x="55" y="69"/>
                    <a:pt x="55" y="69"/>
                  </a:cubicBezTo>
                  <a:lnTo>
                    <a:pt x="55" y="69"/>
                  </a:lnTo>
                  <a:cubicBezTo>
                    <a:pt x="54" y="69"/>
                    <a:pt x="54" y="70"/>
                    <a:pt x="54" y="70"/>
                  </a:cubicBezTo>
                  <a:lnTo>
                    <a:pt x="54" y="70"/>
                  </a:lnTo>
                  <a:cubicBezTo>
                    <a:pt x="54" y="69"/>
                    <a:pt x="54" y="69"/>
                    <a:pt x="55" y="69"/>
                  </a:cubicBezTo>
                  <a:close/>
                  <a:moveTo>
                    <a:pt x="54" y="70"/>
                  </a:moveTo>
                  <a:lnTo>
                    <a:pt x="54" y="70"/>
                  </a:lnTo>
                  <a:cubicBezTo>
                    <a:pt x="54" y="70"/>
                    <a:pt x="54" y="70"/>
                    <a:pt x="54" y="70"/>
                  </a:cubicBezTo>
                  <a:lnTo>
                    <a:pt x="54" y="70"/>
                  </a:lnTo>
                  <a:cubicBezTo>
                    <a:pt x="54" y="70"/>
                    <a:pt x="54" y="70"/>
                    <a:pt x="54" y="70"/>
                  </a:cubicBezTo>
                  <a:close/>
                  <a:moveTo>
                    <a:pt x="35" y="56"/>
                  </a:moveTo>
                  <a:cubicBezTo>
                    <a:pt x="27" y="56"/>
                    <a:pt x="16" y="65"/>
                    <a:pt x="1" y="96"/>
                  </a:cubicBezTo>
                  <a:cubicBezTo>
                    <a:pt x="4" y="92"/>
                    <a:pt x="7" y="91"/>
                    <a:pt x="9" y="91"/>
                  </a:cubicBezTo>
                  <a:cubicBezTo>
                    <a:pt x="14" y="91"/>
                    <a:pt x="17" y="97"/>
                    <a:pt x="11" y="107"/>
                  </a:cubicBezTo>
                  <a:lnTo>
                    <a:pt x="11" y="107"/>
                  </a:lnTo>
                  <a:cubicBezTo>
                    <a:pt x="23" y="94"/>
                    <a:pt x="38" y="84"/>
                    <a:pt x="54" y="70"/>
                  </a:cubicBezTo>
                  <a:lnTo>
                    <a:pt x="54" y="70"/>
                  </a:lnTo>
                  <a:cubicBezTo>
                    <a:pt x="53" y="71"/>
                    <a:pt x="54" y="72"/>
                    <a:pt x="60" y="72"/>
                  </a:cubicBezTo>
                  <a:cubicBezTo>
                    <a:pt x="68" y="68"/>
                    <a:pt x="68" y="66"/>
                    <a:pt x="65" y="66"/>
                  </a:cubicBezTo>
                  <a:cubicBezTo>
                    <a:pt x="64" y="66"/>
                    <a:pt x="62" y="67"/>
                    <a:pt x="60" y="67"/>
                  </a:cubicBezTo>
                  <a:lnTo>
                    <a:pt x="60" y="67"/>
                  </a:lnTo>
                  <a:cubicBezTo>
                    <a:pt x="60" y="66"/>
                    <a:pt x="60" y="65"/>
                    <a:pt x="60" y="64"/>
                  </a:cubicBezTo>
                  <a:lnTo>
                    <a:pt x="60" y="64"/>
                  </a:lnTo>
                  <a:cubicBezTo>
                    <a:pt x="59" y="66"/>
                    <a:pt x="57" y="67"/>
                    <a:pt x="55" y="69"/>
                  </a:cubicBezTo>
                  <a:lnTo>
                    <a:pt x="55" y="69"/>
                  </a:lnTo>
                  <a:cubicBezTo>
                    <a:pt x="49" y="65"/>
                    <a:pt x="43" y="56"/>
                    <a:pt x="35" y="56"/>
                  </a:cubicBezTo>
                  <a:close/>
                  <a:moveTo>
                    <a:pt x="11" y="107"/>
                  </a:moveTo>
                  <a:cubicBezTo>
                    <a:pt x="7" y="111"/>
                    <a:pt x="4" y="115"/>
                    <a:pt x="1" y="119"/>
                  </a:cubicBezTo>
                  <a:cubicBezTo>
                    <a:pt x="5" y="115"/>
                    <a:pt x="9" y="110"/>
                    <a:pt x="11" y="10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4" name="Google Shape;5994;p11"/>
            <p:cNvSpPr/>
            <p:nvPr/>
          </p:nvSpPr>
          <p:spPr>
            <a:xfrm>
              <a:off x="1724900" y="2740300"/>
              <a:ext cx="850" cy="400"/>
            </a:xfrm>
            <a:custGeom>
              <a:rect b="b" l="l" r="r" t="t"/>
              <a:pathLst>
                <a:path extrusionOk="0" h="16" w="34">
                  <a:moveTo>
                    <a:pt x="9" y="0"/>
                  </a:moveTo>
                  <a:cubicBezTo>
                    <a:pt x="6" y="0"/>
                    <a:pt x="3" y="1"/>
                    <a:pt x="1" y="2"/>
                  </a:cubicBezTo>
                  <a:cubicBezTo>
                    <a:pt x="14" y="13"/>
                    <a:pt x="22" y="16"/>
                    <a:pt x="26" y="16"/>
                  </a:cubicBezTo>
                  <a:cubicBezTo>
                    <a:pt x="33" y="16"/>
                    <a:pt x="23"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5" name="Google Shape;5995;p11"/>
            <p:cNvSpPr/>
            <p:nvPr/>
          </p:nvSpPr>
          <p:spPr>
            <a:xfrm>
              <a:off x="1724600" y="2741125"/>
              <a:ext cx="1600" cy="1400"/>
            </a:xfrm>
            <a:custGeom>
              <a:rect b="b" l="l" r="r" t="t"/>
              <a:pathLst>
                <a:path extrusionOk="0" h="56" w="64">
                  <a:moveTo>
                    <a:pt x="59" y="5"/>
                  </a:moveTo>
                  <a:cubicBezTo>
                    <a:pt x="56" y="7"/>
                    <a:pt x="53" y="9"/>
                    <a:pt x="51" y="9"/>
                  </a:cubicBezTo>
                  <a:cubicBezTo>
                    <a:pt x="50" y="9"/>
                    <a:pt x="48" y="8"/>
                    <a:pt x="48" y="5"/>
                  </a:cubicBezTo>
                  <a:close/>
                  <a:moveTo>
                    <a:pt x="50" y="1"/>
                  </a:moveTo>
                  <a:cubicBezTo>
                    <a:pt x="37" y="1"/>
                    <a:pt x="19" y="16"/>
                    <a:pt x="1" y="53"/>
                  </a:cubicBezTo>
                  <a:cubicBezTo>
                    <a:pt x="3" y="55"/>
                    <a:pt x="4" y="55"/>
                    <a:pt x="5" y="55"/>
                  </a:cubicBezTo>
                  <a:cubicBezTo>
                    <a:pt x="6" y="55"/>
                    <a:pt x="7" y="55"/>
                    <a:pt x="8" y="54"/>
                  </a:cubicBezTo>
                  <a:lnTo>
                    <a:pt x="8" y="54"/>
                  </a:lnTo>
                  <a:cubicBezTo>
                    <a:pt x="31" y="54"/>
                    <a:pt x="60" y="5"/>
                    <a:pt x="60" y="5"/>
                  </a:cubicBezTo>
                  <a:cubicBezTo>
                    <a:pt x="63" y="3"/>
                    <a:pt x="64" y="2"/>
                    <a:pt x="64" y="2"/>
                  </a:cubicBezTo>
                  <a:lnTo>
                    <a:pt x="64" y="2"/>
                  </a:lnTo>
                  <a:cubicBezTo>
                    <a:pt x="64" y="2"/>
                    <a:pt x="62" y="3"/>
                    <a:pt x="60" y="5"/>
                  </a:cubicBezTo>
                  <a:lnTo>
                    <a:pt x="60" y="5"/>
                  </a:lnTo>
                  <a:cubicBezTo>
                    <a:pt x="57" y="2"/>
                    <a:pt x="54" y="1"/>
                    <a:pt x="5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11"/>
            <p:cNvSpPr/>
            <p:nvPr/>
          </p:nvSpPr>
          <p:spPr>
            <a:xfrm>
              <a:off x="1725200" y="2744225"/>
              <a:ext cx="1225" cy="1450"/>
            </a:xfrm>
            <a:custGeom>
              <a:rect b="b" l="l" r="r" t="t"/>
              <a:pathLst>
                <a:path extrusionOk="0" h="58" w="49">
                  <a:moveTo>
                    <a:pt x="48" y="0"/>
                  </a:moveTo>
                  <a:cubicBezTo>
                    <a:pt x="35" y="9"/>
                    <a:pt x="25" y="16"/>
                    <a:pt x="19" y="22"/>
                  </a:cubicBezTo>
                  <a:lnTo>
                    <a:pt x="19" y="22"/>
                  </a:lnTo>
                  <a:cubicBezTo>
                    <a:pt x="30" y="14"/>
                    <a:pt x="41" y="7"/>
                    <a:pt x="48" y="0"/>
                  </a:cubicBezTo>
                  <a:close/>
                  <a:moveTo>
                    <a:pt x="19" y="22"/>
                  </a:moveTo>
                  <a:cubicBezTo>
                    <a:pt x="12" y="26"/>
                    <a:pt x="5" y="31"/>
                    <a:pt x="1" y="36"/>
                  </a:cubicBezTo>
                  <a:cubicBezTo>
                    <a:pt x="9" y="36"/>
                    <a:pt x="6" y="57"/>
                    <a:pt x="10" y="57"/>
                  </a:cubicBezTo>
                  <a:cubicBezTo>
                    <a:pt x="13" y="57"/>
                    <a:pt x="17" y="52"/>
                    <a:pt x="24" y="36"/>
                  </a:cubicBezTo>
                  <a:cubicBezTo>
                    <a:pt x="9" y="36"/>
                    <a:pt x="9" y="31"/>
                    <a:pt x="19" y="2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7" name="Google Shape;5997;p11"/>
            <p:cNvSpPr/>
            <p:nvPr/>
          </p:nvSpPr>
          <p:spPr>
            <a:xfrm>
              <a:off x="1724700" y="2743625"/>
              <a:ext cx="825" cy="275"/>
            </a:xfrm>
            <a:custGeom>
              <a:rect b="b" l="l" r="r" t="t"/>
              <a:pathLst>
                <a:path extrusionOk="0" h="11" w="33">
                  <a:moveTo>
                    <a:pt x="33" y="0"/>
                  </a:moveTo>
                  <a:cubicBezTo>
                    <a:pt x="9" y="0"/>
                    <a:pt x="1" y="11"/>
                    <a:pt x="9" y="11"/>
                  </a:cubicBezTo>
                  <a:cubicBezTo>
                    <a:pt x="13" y="11"/>
                    <a:pt x="21" y="8"/>
                    <a:pt x="3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8" name="Google Shape;5998;p11"/>
            <p:cNvSpPr/>
            <p:nvPr/>
          </p:nvSpPr>
          <p:spPr>
            <a:xfrm>
              <a:off x="1724975" y="2739750"/>
              <a:ext cx="850" cy="475"/>
            </a:xfrm>
            <a:custGeom>
              <a:rect b="b" l="l" r="r" t="t"/>
              <a:pathLst>
                <a:path extrusionOk="0" h="19" w="34">
                  <a:moveTo>
                    <a:pt x="33" y="1"/>
                  </a:moveTo>
                  <a:cubicBezTo>
                    <a:pt x="10" y="12"/>
                    <a:pt x="1" y="18"/>
                    <a:pt x="2" y="18"/>
                  </a:cubicBezTo>
                  <a:cubicBezTo>
                    <a:pt x="4" y="18"/>
                    <a:pt x="16" y="12"/>
                    <a:pt x="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9" name="Google Shape;5999;p11"/>
            <p:cNvSpPr/>
            <p:nvPr/>
          </p:nvSpPr>
          <p:spPr>
            <a:xfrm>
              <a:off x="1724600" y="2739150"/>
              <a:ext cx="300" cy="625"/>
            </a:xfrm>
            <a:custGeom>
              <a:rect b="b" l="l" r="r" t="t"/>
              <a:pathLst>
                <a:path extrusionOk="0" h="25" w="12">
                  <a:moveTo>
                    <a:pt x="11" y="1"/>
                  </a:moveTo>
                  <a:cubicBezTo>
                    <a:pt x="10" y="1"/>
                    <a:pt x="1" y="17"/>
                    <a:pt x="1" y="25"/>
                  </a:cubicBezTo>
                  <a:cubicBezTo>
                    <a:pt x="10" y="7"/>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11"/>
            <p:cNvSpPr/>
            <p:nvPr/>
          </p:nvSpPr>
          <p:spPr>
            <a:xfrm>
              <a:off x="1708225" y="2737975"/>
              <a:ext cx="1225" cy="1200"/>
            </a:xfrm>
            <a:custGeom>
              <a:rect b="b" l="l" r="r" t="t"/>
              <a:pathLst>
                <a:path extrusionOk="0" h="48" w="49">
                  <a:moveTo>
                    <a:pt x="49" y="48"/>
                  </a:moveTo>
                  <a:cubicBezTo>
                    <a:pt x="1" y="0"/>
                    <a:pt x="37" y="36"/>
                    <a:pt x="49" y="48"/>
                  </a:cubicBezTo>
                  <a:cubicBezTo>
                    <a:pt x="37" y="24"/>
                    <a:pt x="49" y="48"/>
                    <a:pt x="49"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11"/>
            <p:cNvSpPr/>
            <p:nvPr/>
          </p:nvSpPr>
          <p:spPr>
            <a:xfrm>
              <a:off x="1706725" y="2748950"/>
              <a:ext cx="575" cy="400"/>
            </a:xfrm>
            <a:custGeom>
              <a:rect b="b" l="l" r="r" t="t"/>
              <a:pathLst>
                <a:path extrusionOk="0" h="16" w="23">
                  <a:moveTo>
                    <a:pt x="2" y="0"/>
                  </a:moveTo>
                  <a:cubicBezTo>
                    <a:pt x="1" y="0"/>
                    <a:pt x="3" y="3"/>
                    <a:pt x="13" y="14"/>
                  </a:cubicBezTo>
                  <a:cubicBezTo>
                    <a:pt x="16" y="15"/>
                    <a:pt x="18" y="16"/>
                    <a:pt x="19" y="16"/>
                  </a:cubicBezTo>
                  <a:cubicBezTo>
                    <a:pt x="23" y="16"/>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11"/>
            <p:cNvSpPr/>
            <p:nvPr/>
          </p:nvSpPr>
          <p:spPr>
            <a:xfrm>
              <a:off x="1713300" y="2755525"/>
              <a:ext cx="625" cy="625"/>
            </a:xfrm>
            <a:custGeom>
              <a:rect b="b" l="l" r="r" t="t"/>
              <a:pathLst>
                <a:path extrusionOk="0" h="25" w="25">
                  <a:moveTo>
                    <a:pt x="0" y="24"/>
                  </a:moveTo>
                  <a:lnTo>
                    <a:pt x="24" y="1"/>
                  </a:lnTo>
                  <a:cubicBezTo>
                    <a:pt x="24" y="1"/>
                    <a:pt x="12" y="13"/>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11"/>
            <p:cNvSpPr/>
            <p:nvPr/>
          </p:nvSpPr>
          <p:spPr>
            <a:xfrm>
              <a:off x="1718050" y="2736775"/>
              <a:ext cx="325" cy="875"/>
            </a:xfrm>
            <a:custGeom>
              <a:rect b="b" l="l" r="r" t="t"/>
              <a:pathLst>
                <a:path extrusionOk="0" h="35" w="13">
                  <a:moveTo>
                    <a:pt x="1" y="1"/>
                  </a:moveTo>
                  <a:cubicBezTo>
                    <a:pt x="9" y="17"/>
                    <a:pt x="12" y="34"/>
                    <a:pt x="12" y="34"/>
                  </a:cubicBezTo>
                  <a:cubicBezTo>
                    <a:pt x="13" y="34"/>
                    <a:pt x="13" y="31"/>
                    <a:pt x="13" y="24"/>
                  </a:cubicBezTo>
                  <a:cubicBezTo>
                    <a:pt x="13" y="12"/>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11"/>
            <p:cNvSpPr/>
            <p:nvPr/>
          </p:nvSpPr>
          <p:spPr>
            <a:xfrm>
              <a:off x="1717475" y="2736550"/>
              <a:ext cx="525" cy="625"/>
            </a:xfrm>
            <a:custGeom>
              <a:rect b="b" l="l" r="r" t="t"/>
              <a:pathLst>
                <a:path extrusionOk="0" h="25" w="21">
                  <a:moveTo>
                    <a:pt x="11" y="0"/>
                  </a:moveTo>
                  <a:cubicBezTo>
                    <a:pt x="8" y="0"/>
                    <a:pt x="5" y="3"/>
                    <a:pt x="0" y="10"/>
                  </a:cubicBezTo>
                  <a:cubicBezTo>
                    <a:pt x="6" y="21"/>
                    <a:pt x="10" y="25"/>
                    <a:pt x="13" y="25"/>
                  </a:cubicBezTo>
                  <a:cubicBezTo>
                    <a:pt x="20" y="25"/>
                    <a:pt x="20"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11"/>
            <p:cNvSpPr/>
            <p:nvPr/>
          </p:nvSpPr>
          <p:spPr>
            <a:xfrm>
              <a:off x="1722525" y="2737975"/>
              <a:ext cx="325" cy="325"/>
            </a:xfrm>
            <a:custGeom>
              <a:rect b="b" l="l" r="r" t="t"/>
              <a:pathLst>
                <a:path extrusionOk="0" h="13" w="13">
                  <a:moveTo>
                    <a:pt x="0" y="0"/>
                  </a:moveTo>
                  <a:cubicBezTo>
                    <a:pt x="12" y="12"/>
                    <a:pt x="12" y="12"/>
                    <a:pt x="12" y="12"/>
                  </a:cubicBezTo>
                  <a:cubicBezTo>
                    <a:pt x="12"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11"/>
            <p:cNvSpPr/>
            <p:nvPr/>
          </p:nvSpPr>
          <p:spPr>
            <a:xfrm>
              <a:off x="1722375" y="2737925"/>
              <a:ext cx="175" cy="375"/>
            </a:xfrm>
            <a:custGeom>
              <a:rect b="b" l="l" r="r" t="t"/>
              <a:pathLst>
                <a:path extrusionOk="0" h="15" w="7">
                  <a:moveTo>
                    <a:pt x="1" y="0"/>
                  </a:moveTo>
                  <a:cubicBezTo>
                    <a:pt x="1" y="0"/>
                    <a:pt x="1" y="4"/>
                    <a:pt x="6" y="14"/>
                  </a:cubicBezTo>
                  <a:cubicBezTo>
                    <a:pt x="6" y="7"/>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11"/>
            <p:cNvSpPr/>
            <p:nvPr/>
          </p:nvSpPr>
          <p:spPr>
            <a:xfrm>
              <a:off x="1717475" y="2759100"/>
              <a:ext cx="300" cy="325"/>
            </a:xfrm>
            <a:custGeom>
              <a:rect b="b" l="l" r="r" t="t"/>
              <a:pathLst>
                <a:path extrusionOk="0" h="13" w="12">
                  <a:moveTo>
                    <a:pt x="0" y="12"/>
                  </a:moveTo>
                  <a:lnTo>
                    <a:pt x="0" y="12"/>
                  </a:lnTo>
                  <a:cubicBezTo>
                    <a:pt x="12" y="0"/>
                    <a:pt x="12"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11"/>
            <p:cNvSpPr/>
            <p:nvPr/>
          </p:nvSpPr>
          <p:spPr>
            <a:xfrm>
              <a:off x="1711500" y="2746300"/>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11"/>
            <p:cNvSpPr/>
            <p:nvPr/>
          </p:nvSpPr>
          <p:spPr>
            <a:xfrm>
              <a:off x="1710025" y="2745100"/>
              <a:ext cx="1800" cy="1825"/>
            </a:xfrm>
            <a:custGeom>
              <a:rect b="b" l="l" r="r" t="t"/>
              <a:pathLst>
                <a:path extrusionOk="0" h="73" w="72">
                  <a:moveTo>
                    <a:pt x="0" y="1"/>
                  </a:moveTo>
                  <a:lnTo>
                    <a:pt x="0" y="1"/>
                  </a:lnTo>
                  <a:cubicBezTo>
                    <a:pt x="24" y="25"/>
                    <a:pt x="48" y="49"/>
                    <a:pt x="72" y="72"/>
                  </a:cubicBezTo>
                  <a:cubicBezTo>
                    <a:pt x="48" y="49"/>
                    <a:pt x="48"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11"/>
            <p:cNvSpPr/>
            <p:nvPr/>
          </p:nvSpPr>
          <p:spPr>
            <a:xfrm>
              <a:off x="1702875" y="2735850"/>
              <a:ext cx="26525" cy="29225"/>
            </a:xfrm>
            <a:custGeom>
              <a:rect b="b" l="l" r="r" t="t"/>
              <a:pathLst>
                <a:path extrusionOk="0" h="1169" w="1061">
                  <a:moveTo>
                    <a:pt x="251" y="133"/>
                  </a:moveTo>
                  <a:cubicBezTo>
                    <a:pt x="249" y="133"/>
                    <a:pt x="249" y="134"/>
                    <a:pt x="251" y="135"/>
                  </a:cubicBezTo>
                  <a:lnTo>
                    <a:pt x="251" y="135"/>
                  </a:lnTo>
                  <a:cubicBezTo>
                    <a:pt x="251" y="134"/>
                    <a:pt x="251" y="134"/>
                    <a:pt x="251" y="133"/>
                  </a:cubicBezTo>
                  <a:close/>
                  <a:moveTo>
                    <a:pt x="788" y="186"/>
                  </a:moveTo>
                  <a:cubicBezTo>
                    <a:pt x="774" y="197"/>
                    <a:pt x="763" y="207"/>
                    <a:pt x="763" y="216"/>
                  </a:cubicBezTo>
                  <a:cubicBezTo>
                    <a:pt x="763" y="205"/>
                    <a:pt x="793" y="204"/>
                    <a:pt x="788" y="186"/>
                  </a:cubicBezTo>
                  <a:close/>
                  <a:moveTo>
                    <a:pt x="203" y="240"/>
                  </a:moveTo>
                  <a:cubicBezTo>
                    <a:pt x="200" y="240"/>
                    <a:pt x="202" y="241"/>
                    <a:pt x="206" y="243"/>
                  </a:cubicBezTo>
                  <a:lnTo>
                    <a:pt x="206" y="243"/>
                  </a:lnTo>
                  <a:cubicBezTo>
                    <a:pt x="205" y="242"/>
                    <a:pt x="204" y="241"/>
                    <a:pt x="203" y="240"/>
                  </a:cubicBezTo>
                  <a:close/>
                  <a:moveTo>
                    <a:pt x="702" y="262"/>
                  </a:moveTo>
                  <a:cubicBezTo>
                    <a:pt x="702" y="263"/>
                    <a:pt x="702" y="264"/>
                    <a:pt x="703" y="264"/>
                  </a:cubicBezTo>
                  <a:cubicBezTo>
                    <a:pt x="703" y="263"/>
                    <a:pt x="702" y="263"/>
                    <a:pt x="702" y="262"/>
                  </a:cubicBezTo>
                  <a:close/>
                  <a:moveTo>
                    <a:pt x="465" y="335"/>
                  </a:moveTo>
                  <a:cubicBezTo>
                    <a:pt x="461" y="340"/>
                    <a:pt x="460" y="350"/>
                    <a:pt x="465" y="359"/>
                  </a:cubicBezTo>
                  <a:cubicBezTo>
                    <a:pt x="465" y="348"/>
                    <a:pt x="465" y="340"/>
                    <a:pt x="465" y="335"/>
                  </a:cubicBezTo>
                  <a:close/>
                  <a:moveTo>
                    <a:pt x="484" y="345"/>
                  </a:moveTo>
                  <a:cubicBezTo>
                    <a:pt x="486" y="350"/>
                    <a:pt x="487" y="354"/>
                    <a:pt x="489" y="359"/>
                  </a:cubicBezTo>
                  <a:cubicBezTo>
                    <a:pt x="487" y="353"/>
                    <a:pt x="486" y="349"/>
                    <a:pt x="484" y="345"/>
                  </a:cubicBezTo>
                  <a:close/>
                  <a:moveTo>
                    <a:pt x="322" y="335"/>
                  </a:moveTo>
                  <a:cubicBezTo>
                    <a:pt x="329" y="349"/>
                    <a:pt x="340" y="359"/>
                    <a:pt x="350" y="369"/>
                  </a:cubicBezTo>
                  <a:lnTo>
                    <a:pt x="350" y="369"/>
                  </a:lnTo>
                  <a:cubicBezTo>
                    <a:pt x="355" y="378"/>
                    <a:pt x="359" y="385"/>
                    <a:pt x="362" y="390"/>
                  </a:cubicBezTo>
                  <a:lnTo>
                    <a:pt x="362" y="390"/>
                  </a:lnTo>
                  <a:cubicBezTo>
                    <a:pt x="343" y="377"/>
                    <a:pt x="333" y="356"/>
                    <a:pt x="322" y="335"/>
                  </a:cubicBezTo>
                  <a:close/>
                  <a:moveTo>
                    <a:pt x="441" y="335"/>
                  </a:moveTo>
                  <a:cubicBezTo>
                    <a:pt x="441" y="346"/>
                    <a:pt x="441" y="357"/>
                    <a:pt x="441" y="378"/>
                  </a:cubicBezTo>
                  <a:lnTo>
                    <a:pt x="441" y="378"/>
                  </a:lnTo>
                  <a:cubicBezTo>
                    <a:pt x="436" y="371"/>
                    <a:pt x="432" y="363"/>
                    <a:pt x="427" y="355"/>
                  </a:cubicBezTo>
                  <a:lnTo>
                    <a:pt x="427" y="355"/>
                  </a:lnTo>
                  <a:cubicBezTo>
                    <a:pt x="431" y="365"/>
                    <a:pt x="435" y="374"/>
                    <a:pt x="441" y="383"/>
                  </a:cubicBezTo>
                  <a:cubicBezTo>
                    <a:pt x="441" y="381"/>
                    <a:pt x="441" y="379"/>
                    <a:pt x="441" y="378"/>
                  </a:cubicBezTo>
                  <a:lnTo>
                    <a:pt x="441" y="378"/>
                  </a:lnTo>
                  <a:cubicBezTo>
                    <a:pt x="448" y="388"/>
                    <a:pt x="456" y="398"/>
                    <a:pt x="465" y="407"/>
                  </a:cubicBezTo>
                  <a:cubicBezTo>
                    <a:pt x="453" y="383"/>
                    <a:pt x="453" y="359"/>
                    <a:pt x="441" y="335"/>
                  </a:cubicBezTo>
                  <a:close/>
                  <a:moveTo>
                    <a:pt x="318" y="409"/>
                  </a:moveTo>
                  <a:lnTo>
                    <a:pt x="318" y="409"/>
                  </a:lnTo>
                  <a:cubicBezTo>
                    <a:pt x="323" y="416"/>
                    <a:pt x="329" y="423"/>
                    <a:pt x="334" y="430"/>
                  </a:cubicBezTo>
                  <a:cubicBezTo>
                    <a:pt x="330" y="422"/>
                    <a:pt x="324" y="415"/>
                    <a:pt x="318" y="409"/>
                  </a:cubicBezTo>
                  <a:close/>
                  <a:moveTo>
                    <a:pt x="227" y="526"/>
                  </a:moveTo>
                  <a:cubicBezTo>
                    <a:pt x="239" y="526"/>
                    <a:pt x="239" y="526"/>
                    <a:pt x="227" y="538"/>
                  </a:cubicBezTo>
                  <a:cubicBezTo>
                    <a:pt x="227" y="526"/>
                    <a:pt x="227" y="526"/>
                    <a:pt x="227" y="526"/>
                  </a:cubicBezTo>
                  <a:close/>
                  <a:moveTo>
                    <a:pt x="239" y="549"/>
                  </a:moveTo>
                  <a:cubicBezTo>
                    <a:pt x="249" y="552"/>
                    <a:pt x="254" y="553"/>
                    <a:pt x="255" y="553"/>
                  </a:cubicBezTo>
                  <a:cubicBezTo>
                    <a:pt x="257" y="553"/>
                    <a:pt x="253" y="551"/>
                    <a:pt x="249" y="549"/>
                  </a:cubicBezTo>
                  <a:close/>
                  <a:moveTo>
                    <a:pt x="290" y="735"/>
                  </a:moveTo>
                  <a:cubicBezTo>
                    <a:pt x="288" y="735"/>
                    <a:pt x="282" y="736"/>
                    <a:pt x="275" y="740"/>
                  </a:cubicBezTo>
                  <a:cubicBezTo>
                    <a:pt x="290" y="740"/>
                    <a:pt x="296" y="735"/>
                    <a:pt x="290" y="735"/>
                  </a:cubicBezTo>
                  <a:close/>
                  <a:moveTo>
                    <a:pt x="751" y="764"/>
                  </a:moveTo>
                  <a:cubicBezTo>
                    <a:pt x="751" y="767"/>
                    <a:pt x="751" y="769"/>
                    <a:pt x="753" y="772"/>
                  </a:cubicBezTo>
                  <a:lnTo>
                    <a:pt x="753" y="772"/>
                  </a:lnTo>
                  <a:cubicBezTo>
                    <a:pt x="753" y="767"/>
                    <a:pt x="752" y="764"/>
                    <a:pt x="751" y="764"/>
                  </a:cubicBezTo>
                  <a:close/>
                  <a:moveTo>
                    <a:pt x="417" y="764"/>
                  </a:moveTo>
                  <a:cubicBezTo>
                    <a:pt x="412" y="769"/>
                    <a:pt x="409" y="775"/>
                    <a:pt x="406" y="780"/>
                  </a:cubicBezTo>
                  <a:lnTo>
                    <a:pt x="406" y="780"/>
                  </a:lnTo>
                  <a:cubicBezTo>
                    <a:pt x="411" y="775"/>
                    <a:pt x="414" y="770"/>
                    <a:pt x="417" y="764"/>
                  </a:cubicBezTo>
                  <a:close/>
                  <a:moveTo>
                    <a:pt x="526" y="846"/>
                  </a:moveTo>
                  <a:cubicBezTo>
                    <a:pt x="526" y="846"/>
                    <a:pt x="525" y="846"/>
                    <a:pt x="525" y="847"/>
                  </a:cubicBezTo>
                  <a:cubicBezTo>
                    <a:pt x="525" y="847"/>
                    <a:pt x="525" y="848"/>
                    <a:pt x="525" y="851"/>
                  </a:cubicBezTo>
                  <a:lnTo>
                    <a:pt x="525" y="851"/>
                  </a:lnTo>
                  <a:cubicBezTo>
                    <a:pt x="526" y="848"/>
                    <a:pt x="527" y="846"/>
                    <a:pt x="526" y="846"/>
                  </a:cubicBezTo>
                  <a:close/>
                  <a:moveTo>
                    <a:pt x="679" y="847"/>
                  </a:moveTo>
                  <a:cubicBezTo>
                    <a:pt x="682" y="856"/>
                    <a:pt x="685" y="863"/>
                    <a:pt x="687" y="869"/>
                  </a:cubicBezTo>
                  <a:lnTo>
                    <a:pt x="687" y="869"/>
                  </a:lnTo>
                  <a:cubicBezTo>
                    <a:pt x="685" y="861"/>
                    <a:pt x="683" y="854"/>
                    <a:pt x="679" y="847"/>
                  </a:cubicBezTo>
                  <a:close/>
                  <a:moveTo>
                    <a:pt x="632" y="882"/>
                  </a:moveTo>
                  <a:cubicBezTo>
                    <a:pt x="632" y="882"/>
                    <a:pt x="632" y="882"/>
                    <a:pt x="632" y="883"/>
                  </a:cubicBezTo>
                  <a:cubicBezTo>
                    <a:pt x="634" y="887"/>
                    <a:pt x="636" y="891"/>
                    <a:pt x="639" y="893"/>
                  </a:cubicBezTo>
                  <a:lnTo>
                    <a:pt x="639" y="893"/>
                  </a:lnTo>
                  <a:cubicBezTo>
                    <a:pt x="636" y="886"/>
                    <a:pt x="633" y="882"/>
                    <a:pt x="632" y="882"/>
                  </a:cubicBezTo>
                  <a:close/>
                  <a:moveTo>
                    <a:pt x="488" y="1"/>
                  </a:moveTo>
                  <a:cubicBezTo>
                    <a:pt x="484" y="1"/>
                    <a:pt x="480" y="1"/>
                    <a:pt x="477" y="2"/>
                  </a:cubicBezTo>
                  <a:cubicBezTo>
                    <a:pt x="425" y="22"/>
                    <a:pt x="374" y="142"/>
                    <a:pt x="299" y="142"/>
                  </a:cubicBezTo>
                  <a:cubicBezTo>
                    <a:pt x="287" y="142"/>
                    <a:pt x="275" y="139"/>
                    <a:pt x="263" y="133"/>
                  </a:cubicBezTo>
                  <a:lnTo>
                    <a:pt x="263" y="133"/>
                  </a:lnTo>
                  <a:cubicBezTo>
                    <a:pt x="278" y="145"/>
                    <a:pt x="281" y="149"/>
                    <a:pt x="278" y="149"/>
                  </a:cubicBezTo>
                  <a:cubicBezTo>
                    <a:pt x="273" y="149"/>
                    <a:pt x="256" y="140"/>
                    <a:pt x="251" y="135"/>
                  </a:cubicBezTo>
                  <a:lnTo>
                    <a:pt x="251" y="135"/>
                  </a:lnTo>
                  <a:cubicBezTo>
                    <a:pt x="252" y="148"/>
                    <a:pt x="263" y="170"/>
                    <a:pt x="275" y="192"/>
                  </a:cubicBezTo>
                  <a:cubicBezTo>
                    <a:pt x="263" y="179"/>
                    <a:pt x="255" y="173"/>
                    <a:pt x="249" y="173"/>
                  </a:cubicBezTo>
                  <a:cubicBezTo>
                    <a:pt x="228" y="173"/>
                    <a:pt x="232" y="234"/>
                    <a:pt x="251" y="252"/>
                  </a:cubicBezTo>
                  <a:cubicBezTo>
                    <a:pt x="253" y="254"/>
                    <a:pt x="252" y="255"/>
                    <a:pt x="249" y="255"/>
                  </a:cubicBezTo>
                  <a:cubicBezTo>
                    <a:pt x="241" y="255"/>
                    <a:pt x="216" y="247"/>
                    <a:pt x="206" y="243"/>
                  </a:cubicBezTo>
                  <a:lnTo>
                    <a:pt x="206" y="243"/>
                  </a:lnTo>
                  <a:cubicBezTo>
                    <a:pt x="215" y="254"/>
                    <a:pt x="216" y="266"/>
                    <a:pt x="227" y="288"/>
                  </a:cubicBezTo>
                  <a:cubicBezTo>
                    <a:pt x="197" y="270"/>
                    <a:pt x="182" y="255"/>
                    <a:pt x="179" y="255"/>
                  </a:cubicBezTo>
                  <a:cubicBezTo>
                    <a:pt x="176" y="255"/>
                    <a:pt x="185" y="270"/>
                    <a:pt x="203" y="311"/>
                  </a:cubicBezTo>
                  <a:cubicBezTo>
                    <a:pt x="203" y="311"/>
                    <a:pt x="36" y="395"/>
                    <a:pt x="96" y="430"/>
                  </a:cubicBezTo>
                  <a:cubicBezTo>
                    <a:pt x="90" y="427"/>
                    <a:pt x="82" y="426"/>
                    <a:pt x="74" y="426"/>
                  </a:cubicBezTo>
                  <a:cubicBezTo>
                    <a:pt x="49" y="426"/>
                    <a:pt x="24" y="439"/>
                    <a:pt x="60" y="466"/>
                  </a:cubicBezTo>
                  <a:cubicBezTo>
                    <a:pt x="36" y="466"/>
                    <a:pt x="24" y="466"/>
                    <a:pt x="13" y="454"/>
                  </a:cubicBezTo>
                  <a:lnTo>
                    <a:pt x="13" y="454"/>
                  </a:lnTo>
                  <a:cubicBezTo>
                    <a:pt x="13" y="478"/>
                    <a:pt x="108" y="526"/>
                    <a:pt x="108" y="526"/>
                  </a:cubicBezTo>
                  <a:cubicBezTo>
                    <a:pt x="13" y="526"/>
                    <a:pt x="144" y="609"/>
                    <a:pt x="84" y="669"/>
                  </a:cubicBezTo>
                  <a:lnTo>
                    <a:pt x="132" y="669"/>
                  </a:lnTo>
                  <a:cubicBezTo>
                    <a:pt x="108" y="700"/>
                    <a:pt x="105" y="700"/>
                    <a:pt x="110" y="700"/>
                  </a:cubicBezTo>
                  <a:cubicBezTo>
                    <a:pt x="112" y="700"/>
                    <a:pt x="116" y="700"/>
                    <a:pt x="120" y="704"/>
                  </a:cubicBezTo>
                  <a:cubicBezTo>
                    <a:pt x="117" y="703"/>
                    <a:pt x="115" y="703"/>
                    <a:pt x="113" y="703"/>
                  </a:cubicBezTo>
                  <a:cubicBezTo>
                    <a:pt x="85" y="703"/>
                    <a:pt x="64" y="756"/>
                    <a:pt x="37" y="756"/>
                  </a:cubicBezTo>
                  <a:cubicBezTo>
                    <a:pt x="33" y="756"/>
                    <a:pt x="29" y="755"/>
                    <a:pt x="24" y="752"/>
                  </a:cubicBezTo>
                  <a:lnTo>
                    <a:pt x="24" y="752"/>
                  </a:lnTo>
                  <a:cubicBezTo>
                    <a:pt x="30" y="764"/>
                    <a:pt x="36" y="770"/>
                    <a:pt x="44" y="771"/>
                  </a:cubicBezTo>
                  <a:lnTo>
                    <a:pt x="44" y="771"/>
                  </a:lnTo>
                  <a:cubicBezTo>
                    <a:pt x="36" y="776"/>
                    <a:pt x="30" y="782"/>
                    <a:pt x="24" y="788"/>
                  </a:cubicBezTo>
                  <a:cubicBezTo>
                    <a:pt x="1" y="811"/>
                    <a:pt x="120" y="823"/>
                    <a:pt x="108" y="823"/>
                  </a:cubicBezTo>
                  <a:cubicBezTo>
                    <a:pt x="144" y="847"/>
                    <a:pt x="167" y="930"/>
                    <a:pt x="191" y="990"/>
                  </a:cubicBezTo>
                  <a:cubicBezTo>
                    <a:pt x="191" y="990"/>
                    <a:pt x="237" y="1005"/>
                    <a:pt x="267" y="1005"/>
                  </a:cubicBezTo>
                  <a:cubicBezTo>
                    <a:pt x="275" y="1005"/>
                    <a:pt x="282" y="1004"/>
                    <a:pt x="286" y="1002"/>
                  </a:cubicBezTo>
                  <a:cubicBezTo>
                    <a:pt x="286" y="1029"/>
                    <a:pt x="328" y="1133"/>
                    <a:pt x="364" y="1133"/>
                  </a:cubicBezTo>
                  <a:cubicBezTo>
                    <a:pt x="375" y="1133"/>
                    <a:pt x="385" y="1123"/>
                    <a:pt x="394" y="1097"/>
                  </a:cubicBezTo>
                  <a:cubicBezTo>
                    <a:pt x="401" y="1090"/>
                    <a:pt x="418" y="1073"/>
                    <a:pt x="429" y="1053"/>
                  </a:cubicBezTo>
                  <a:lnTo>
                    <a:pt x="429" y="1053"/>
                  </a:lnTo>
                  <a:cubicBezTo>
                    <a:pt x="453" y="1096"/>
                    <a:pt x="544" y="1157"/>
                    <a:pt x="598" y="1157"/>
                  </a:cubicBezTo>
                  <a:cubicBezTo>
                    <a:pt x="602" y="1157"/>
                    <a:pt x="605" y="1157"/>
                    <a:pt x="608" y="1157"/>
                  </a:cubicBezTo>
                  <a:cubicBezTo>
                    <a:pt x="596" y="1145"/>
                    <a:pt x="596" y="1121"/>
                    <a:pt x="596" y="1109"/>
                  </a:cubicBezTo>
                  <a:cubicBezTo>
                    <a:pt x="620" y="1109"/>
                    <a:pt x="620" y="1121"/>
                    <a:pt x="608" y="1145"/>
                  </a:cubicBezTo>
                  <a:cubicBezTo>
                    <a:pt x="620" y="1145"/>
                    <a:pt x="632" y="1133"/>
                    <a:pt x="620" y="1109"/>
                  </a:cubicBezTo>
                  <a:lnTo>
                    <a:pt x="620" y="1109"/>
                  </a:lnTo>
                  <a:cubicBezTo>
                    <a:pt x="632" y="1133"/>
                    <a:pt x="644" y="1145"/>
                    <a:pt x="632" y="1169"/>
                  </a:cubicBezTo>
                  <a:cubicBezTo>
                    <a:pt x="632" y="1169"/>
                    <a:pt x="658" y="1135"/>
                    <a:pt x="662" y="1124"/>
                  </a:cubicBezTo>
                  <a:lnTo>
                    <a:pt x="662" y="1124"/>
                  </a:lnTo>
                  <a:cubicBezTo>
                    <a:pt x="682" y="1133"/>
                    <a:pt x="668" y="1148"/>
                    <a:pt x="684" y="1148"/>
                  </a:cubicBezTo>
                  <a:cubicBezTo>
                    <a:pt x="688" y="1148"/>
                    <a:pt x="694" y="1147"/>
                    <a:pt x="703" y="1145"/>
                  </a:cubicBezTo>
                  <a:cubicBezTo>
                    <a:pt x="703" y="1133"/>
                    <a:pt x="679" y="1073"/>
                    <a:pt x="679" y="1061"/>
                  </a:cubicBezTo>
                  <a:lnTo>
                    <a:pt x="679" y="1061"/>
                  </a:lnTo>
                  <a:cubicBezTo>
                    <a:pt x="693" y="1090"/>
                    <a:pt x="708" y="1101"/>
                    <a:pt x="722" y="1101"/>
                  </a:cubicBezTo>
                  <a:cubicBezTo>
                    <a:pt x="757" y="1101"/>
                    <a:pt x="786" y="1032"/>
                    <a:pt x="784" y="1003"/>
                  </a:cubicBezTo>
                  <a:lnTo>
                    <a:pt x="784" y="1003"/>
                  </a:lnTo>
                  <a:cubicBezTo>
                    <a:pt x="805" y="1029"/>
                    <a:pt x="827" y="1039"/>
                    <a:pt x="858" y="1050"/>
                  </a:cubicBezTo>
                  <a:cubicBezTo>
                    <a:pt x="858" y="1026"/>
                    <a:pt x="858" y="1002"/>
                    <a:pt x="834" y="978"/>
                  </a:cubicBezTo>
                  <a:cubicBezTo>
                    <a:pt x="855" y="978"/>
                    <a:pt x="881" y="985"/>
                    <a:pt x="902" y="985"/>
                  </a:cubicBezTo>
                  <a:cubicBezTo>
                    <a:pt x="929" y="985"/>
                    <a:pt x="945" y="973"/>
                    <a:pt x="917" y="919"/>
                  </a:cubicBezTo>
                  <a:cubicBezTo>
                    <a:pt x="941" y="919"/>
                    <a:pt x="953" y="930"/>
                    <a:pt x="977" y="930"/>
                  </a:cubicBezTo>
                  <a:cubicBezTo>
                    <a:pt x="977" y="871"/>
                    <a:pt x="965" y="764"/>
                    <a:pt x="1060" y="704"/>
                  </a:cubicBezTo>
                  <a:cubicBezTo>
                    <a:pt x="1048" y="692"/>
                    <a:pt x="1025" y="692"/>
                    <a:pt x="1001" y="692"/>
                  </a:cubicBezTo>
                  <a:cubicBezTo>
                    <a:pt x="1025" y="680"/>
                    <a:pt x="1037" y="669"/>
                    <a:pt x="1048" y="669"/>
                  </a:cubicBezTo>
                  <a:cubicBezTo>
                    <a:pt x="1037" y="657"/>
                    <a:pt x="1025" y="645"/>
                    <a:pt x="1013" y="633"/>
                  </a:cubicBezTo>
                  <a:cubicBezTo>
                    <a:pt x="834" y="645"/>
                    <a:pt x="894" y="669"/>
                    <a:pt x="786" y="728"/>
                  </a:cubicBezTo>
                  <a:cubicBezTo>
                    <a:pt x="822" y="740"/>
                    <a:pt x="822" y="740"/>
                    <a:pt x="786" y="740"/>
                  </a:cubicBezTo>
                  <a:cubicBezTo>
                    <a:pt x="810" y="740"/>
                    <a:pt x="822" y="740"/>
                    <a:pt x="834" y="752"/>
                  </a:cubicBezTo>
                  <a:lnTo>
                    <a:pt x="763" y="752"/>
                  </a:lnTo>
                  <a:cubicBezTo>
                    <a:pt x="775" y="764"/>
                    <a:pt x="775" y="764"/>
                    <a:pt x="786" y="776"/>
                  </a:cubicBezTo>
                  <a:cubicBezTo>
                    <a:pt x="777" y="771"/>
                    <a:pt x="771" y="768"/>
                    <a:pt x="769" y="768"/>
                  </a:cubicBezTo>
                  <a:cubicBezTo>
                    <a:pt x="767" y="768"/>
                    <a:pt x="773" y="774"/>
                    <a:pt x="786" y="788"/>
                  </a:cubicBezTo>
                  <a:cubicBezTo>
                    <a:pt x="768" y="788"/>
                    <a:pt x="757" y="781"/>
                    <a:pt x="753" y="772"/>
                  </a:cubicBezTo>
                  <a:lnTo>
                    <a:pt x="753" y="772"/>
                  </a:lnTo>
                  <a:cubicBezTo>
                    <a:pt x="752" y="799"/>
                    <a:pt x="729" y="885"/>
                    <a:pt x="705" y="885"/>
                  </a:cubicBezTo>
                  <a:cubicBezTo>
                    <a:pt x="699" y="885"/>
                    <a:pt x="693" y="880"/>
                    <a:pt x="687" y="869"/>
                  </a:cubicBezTo>
                  <a:lnTo>
                    <a:pt x="687" y="869"/>
                  </a:lnTo>
                  <a:cubicBezTo>
                    <a:pt x="692" y="885"/>
                    <a:pt x="695" y="902"/>
                    <a:pt x="703" y="919"/>
                  </a:cubicBezTo>
                  <a:cubicBezTo>
                    <a:pt x="697" y="913"/>
                    <a:pt x="693" y="908"/>
                    <a:pt x="689" y="905"/>
                  </a:cubicBezTo>
                  <a:lnTo>
                    <a:pt x="689" y="905"/>
                  </a:lnTo>
                  <a:cubicBezTo>
                    <a:pt x="687" y="889"/>
                    <a:pt x="683" y="884"/>
                    <a:pt x="678" y="884"/>
                  </a:cubicBezTo>
                  <a:cubicBezTo>
                    <a:pt x="669" y="884"/>
                    <a:pt x="658" y="896"/>
                    <a:pt x="648" y="896"/>
                  </a:cubicBezTo>
                  <a:cubicBezTo>
                    <a:pt x="645" y="896"/>
                    <a:pt x="642" y="895"/>
                    <a:pt x="639" y="893"/>
                  </a:cubicBezTo>
                  <a:lnTo>
                    <a:pt x="639" y="893"/>
                  </a:lnTo>
                  <a:cubicBezTo>
                    <a:pt x="650" y="915"/>
                    <a:pt x="670" y="967"/>
                    <a:pt x="659" y="967"/>
                  </a:cubicBezTo>
                  <a:cubicBezTo>
                    <a:pt x="658" y="967"/>
                    <a:pt x="657" y="967"/>
                    <a:pt x="656" y="966"/>
                  </a:cubicBezTo>
                  <a:cubicBezTo>
                    <a:pt x="667" y="966"/>
                    <a:pt x="596" y="895"/>
                    <a:pt x="608" y="895"/>
                  </a:cubicBezTo>
                  <a:lnTo>
                    <a:pt x="596" y="895"/>
                  </a:lnTo>
                  <a:cubicBezTo>
                    <a:pt x="596" y="905"/>
                    <a:pt x="596" y="970"/>
                    <a:pt x="588" y="970"/>
                  </a:cubicBezTo>
                  <a:cubicBezTo>
                    <a:pt x="587" y="970"/>
                    <a:pt x="586" y="969"/>
                    <a:pt x="584" y="966"/>
                  </a:cubicBezTo>
                  <a:cubicBezTo>
                    <a:pt x="584" y="942"/>
                    <a:pt x="596" y="919"/>
                    <a:pt x="596" y="883"/>
                  </a:cubicBezTo>
                  <a:lnTo>
                    <a:pt x="596" y="883"/>
                  </a:lnTo>
                  <a:cubicBezTo>
                    <a:pt x="591" y="888"/>
                    <a:pt x="588" y="891"/>
                    <a:pt x="586" y="891"/>
                  </a:cubicBezTo>
                  <a:cubicBezTo>
                    <a:pt x="584" y="891"/>
                    <a:pt x="584" y="885"/>
                    <a:pt x="584" y="871"/>
                  </a:cubicBezTo>
                  <a:cubicBezTo>
                    <a:pt x="584" y="897"/>
                    <a:pt x="583" y="905"/>
                    <a:pt x="581" y="905"/>
                  </a:cubicBezTo>
                  <a:cubicBezTo>
                    <a:pt x="578" y="905"/>
                    <a:pt x="574" y="892"/>
                    <a:pt x="570" y="892"/>
                  </a:cubicBezTo>
                  <a:cubicBezTo>
                    <a:pt x="568" y="892"/>
                    <a:pt x="567" y="894"/>
                    <a:pt x="565" y="898"/>
                  </a:cubicBezTo>
                  <a:lnTo>
                    <a:pt x="565" y="898"/>
                  </a:lnTo>
                  <a:cubicBezTo>
                    <a:pt x="566" y="890"/>
                    <a:pt x="565" y="885"/>
                    <a:pt x="564" y="885"/>
                  </a:cubicBezTo>
                  <a:cubicBezTo>
                    <a:pt x="562" y="885"/>
                    <a:pt x="560" y="892"/>
                    <a:pt x="560" y="907"/>
                  </a:cubicBezTo>
                  <a:cubicBezTo>
                    <a:pt x="560" y="895"/>
                    <a:pt x="560" y="883"/>
                    <a:pt x="560" y="859"/>
                  </a:cubicBezTo>
                  <a:cubicBezTo>
                    <a:pt x="554" y="865"/>
                    <a:pt x="551" y="868"/>
                    <a:pt x="548" y="868"/>
                  </a:cubicBezTo>
                  <a:cubicBezTo>
                    <a:pt x="545" y="868"/>
                    <a:pt x="542" y="865"/>
                    <a:pt x="536" y="859"/>
                  </a:cubicBezTo>
                  <a:lnTo>
                    <a:pt x="536" y="859"/>
                  </a:lnTo>
                  <a:cubicBezTo>
                    <a:pt x="548" y="871"/>
                    <a:pt x="548" y="895"/>
                    <a:pt x="548" y="919"/>
                  </a:cubicBezTo>
                  <a:cubicBezTo>
                    <a:pt x="548" y="919"/>
                    <a:pt x="547" y="920"/>
                    <a:pt x="546" y="920"/>
                  </a:cubicBezTo>
                  <a:cubicBezTo>
                    <a:pt x="536" y="920"/>
                    <a:pt x="527" y="865"/>
                    <a:pt x="525" y="851"/>
                  </a:cubicBezTo>
                  <a:lnTo>
                    <a:pt x="525" y="851"/>
                  </a:lnTo>
                  <a:cubicBezTo>
                    <a:pt x="518" y="867"/>
                    <a:pt x="489" y="919"/>
                    <a:pt x="489" y="919"/>
                  </a:cubicBezTo>
                  <a:cubicBezTo>
                    <a:pt x="489" y="894"/>
                    <a:pt x="488" y="886"/>
                    <a:pt x="486" y="886"/>
                  </a:cubicBezTo>
                  <a:cubicBezTo>
                    <a:pt x="483" y="886"/>
                    <a:pt x="479" y="922"/>
                    <a:pt x="477" y="922"/>
                  </a:cubicBezTo>
                  <a:cubicBezTo>
                    <a:pt x="477" y="922"/>
                    <a:pt x="477" y="921"/>
                    <a:pt x="477" y="919"/>
                  </a:cubicBezTo>
                  <a:cubicBezTo>
                    <a:pt x="465" y="895"/>
                    <a:pt x="489" y="883"/>
                    <a:pt x="489" y="859"/>
                  </a:cubicBezTo>
                  <a:cubicBezTo>
                    <a:pt x="474" y="859"/>
                    <a:pt x="463" y="864"/>
                    <a:pt x="455" y="877"/>
                  </a:cubicBezTo>
                  <a:lnTo>
                    <a:pt x="455" y="877"/>
                  </a:lnTo>
                  <a:cubicBezTo>
                    <a:pt x="461" y="857"/>
                    <a:pt x="465" y="835"/>
                    <a:pt x="465" y="835"/>
                  </a:cubicBezTo>
                  <a:lnTo>
                    <a:pt x="465" y="835"/>
                  </a:lnTo>
                  <a:cubicBezTo>
                    <a:pt x="465" y="835"/>
                    <a:pt x="429" y="883"/>
                    <a:pt x="429" y="883"/>
                  </a:cubicBezTo>
                  <a:cubicBezTo>
                    <a:pt x="442" y="863"/>
                    <a:pt x="448" y="854"/>
                    <a:pt x="447" y="854"/>
                  </a:cubicBezTo>
                  <a:lnTo>
                    <a:pt x="447" y="854"/>
                  </a:lnTo>
                  <a:cubicBezTo>
                    <a:pt x="446" y="854"/>
                    <a:pt x="440" y="860"/>
                    <a:pt x="429" y="871"/>
                  </a:cubicBezTo>
                  <a:cubicBezTo>
                    <a:pt x="454" y="821"/>
                    <a:pt x="457" y="807"/>
                    <a:pt x="453" y="807"/>
                  </a:cubicBezTo>
                  <a:cubicBezTo>
                    <a:pt x="449" y="807"/>
                    <a:pt x="434" y="826"/>
                    <a:pt x="434" y="826"/>
                  </a:cubicBezTo>
                  <a:cubicBezTo>
                    <a:pt x="434" y="826"/>
                    <a:pt x="439" y="819"/>
                    <a:pt x="453" y="800"/>
                  </a:cubicBezTo>
                  <a:lnTo>
                    <a:pt x="453" y="800"/>
                  </a:lnTo>
                  <a:cubicBezTo>
                    <a:pt x="453" y="800"/>
                    <a:pt x="417" y="823"/>
                    <a:pt x="405" y="823"/>
                  </a:cubicBezTo>
                  <a:cubicBezTo>
                    <a:pt x="417" y="800"/>
                    <a:pt x="417" y="800"/>
                    <a:pt x="394" y="800"/>
                  </a:cubicBezTo>
                  <a:cubicBezTo>
                    <a:pt x="400" y="793"/>
                    <a:pt x="403" y="786"/>
                    <a:pt x="406" y="780"/>
                  </a:cubicBezTo>
                  <a:lnTo>
                    <a:pt x="406" y="780"/>
                  </a:lnTo>
                  <a:cubicBezTo>
                    <a:pt x="394" y="794"/>
                    <a:pt x="379" y="803"/>
                    <a:pt x="370" y="811"/>
                  </a:cubicBezTo>
                  <a:cubicBezTo>
                    <a:pt x="370" y="800"/>
                    <a:pt x="382" y="788"/>
                    <a:pt x="394" y="776"/>
                  </a:cubicBezTo>
                  <a:lnTo>
                    <a:pt x="394" y="776"/>
                  </a:lnTo>
                  <a:cubicBezTo>
                    <a:pt x="382" y="788"/>
                    <a:pt x="373" y="794"/>
                    <a:pt x="367" y="794"/>
                  </a:cubicBezTo>
                  <a:cubicBezTo>
                    <a:pt x="361" y="794"/>
                    <a:pt x="358" y="788"/>
                    <a:pt x="358" y="776"/>
                  </a:cubicBezTo>
                  <a:cubicBezTo>
                    <a:pt x="382" y="776"/>
                    <a:pt x="417" y="752"/>
                    <a:pt x="429" y="728"/>
                  </a:cubicBezTo>
                  <a:lnTo>
                    <a:pt x="429" y="728"/>
                  </a:lnTo>
                  <a:cubicBezTo>
                    <a:pt x="394" y="764"/>
                    <a:pt x="394" y="740"/>
                    <a:pt x="346" y="764"/>
                  </a:cubicBezTo>
                  <a:cubicBezTo>
                    <a:pt x="346" y="764"/>
                    <a:pt x="358" y="752"/>
                    <a:pt x="358" y="752"/>
                  </a:cubicBezTo>
                  <a:cubicBezTo>
                    <a:pt x="346" y="752"/>
                    <a:pt x="334" y="764"/>
                    <a:pt x="310" y="764"/>
                  </a:cubicBezTo>
                  <a:cubicBezTo>
                    <a:pt x="322" y="740"/>
                    <a:pt x="334" y="740"/>
                    <a:pt x="275" y="740"/>
                  </a:cubicBezTo>
                  <a:cubicBezTo>
                    <a:pt x="334" y="692"/>
                    <a:pt x="310" y="716"/>
                    <a:pt x="394" y="669"/>
                  </a:cubicBezTo>
                  <a:lnTo>
                    <a:pt x="394" y="669"/>
                  </a:lnTo>
                  <a:cubicBezTo>
                    <a:pt x="358" y="680"/>
                    <a:pt x="334" y="692"/>
                    <a:pt x="298" y="692"/>
                  </a:cubicBezTo>
                  <a:cubicBezTo>
                    <a:pt x="317" y="692"/>
                    <a:pt x="367" y="677"/>
                    <a:pt x="337" y="677"/>
                  </a:cubicBezTo>
                  <a:cubicBezTo>
                    <a:pt x="330" y="677"/>
                    <a:pt x="317" y="678"/>
                    <a:pt x="298" y="680"/>
                  </a:cubicBezTo>
                  <a:cubicBezTo>
                    <a:pt x="310" y="657"/>
                    <a:pt x="310" y="633"/>
                    <a:pt x="310" y="633"/>
                  </a:cubicBezTo>
                  <a:lnTo>
                    <a:pt x="298" y="633"/>
                  </a:lnTo>
                  <a:cubicBezTo>
                    <a:pt x="275" y="633"/>
                    <a:pt x="251" y="633"/>
                    <a:pt x="239" y="621"/>
                  </a:cubicBezTo>
                  <a:cubicBezTo>
                    <a:pt x="298" y="597"/>
                    <a:pt x="215" y="597"/>
                    <a:pt x="298" y="597"/>
                  </a:cubicBezTo>
                  <a:cubicBezTo>
                    <a:pt x="251" y="573"/>
                    <a:pt x="251" y="585"/>
                    <a:pt x="263" y="561"/>
                  </a:cubicBezTo>
                  <a:cubicBezTo>
                    <a:pt x="263" y="561"/>
                    <a:pt x="132" y="514"/>
                    <a:pt x="120" y="514"/>
                  </a:cubicBezTo>
                  <a:cubicBezTo>
                    <a:pt x="130" y="512"/>
                    <a:pt x="138" y="511"/>
                    <a:pt x="145" y="511"/>
                  </a:cubicBezTo>
                  <a:cubicBezTo>
                    <a:pt x="189" y="511"/>
                    <a:pt x="189" y="538"/>
                    <a:pt x="248" y="549"/>
                  </a:cubicBezTo>
                  <a:lnTo>
                    <a:pt x="248" y="549"/>
                  </a:lnTo>
                  <a:cubicBezTo>
                    <a:pt x="248" y="549"/>
                    <a:pt x="249" y="549"/>
                    <a:pt x="249" y="549"/>
                  </a:cubicBezTo>
                  <a:lnTo>
                    <a:pt x="286" y="549"/>
                  </a:lnTo>
                  <a:cubicBezTo>
                    <a:pt x="263" y="549"/>
                    <a:pt x="263" y="538"/>
                    <a:pt x="298" y="538"/>
                  </a:cubicBezTo>
                  <a:cubicBezTo>
                    <a:pt x="251" y="526"/>
                    <a:pt x="227" y="490"/>
                    <a:pt x="191" y="454"/>
                  </a:cubicBezTo>
                  <a:lnTo>
                    <a:pt x="191" y="454"/>
                  </a:lnTo>
                  <a:cubicBezTo>
                    <a:pt x="275" y="514"/>
                    <a:pt x="251" y="490"/>
                    <a:pt x="298" y="526"/>
                  </a:cubicBezTo>
                  <a:cubicBezTo>
                    <a:pt x="298" y="514"/>
                    <a:pt x="286" y="502"/>
                    <a:pt x="275" y="490"/>
                  </a:cubicBezTo>
                  <a:lnTo>
                    <a:pt x="275" y="490"/>
                  </a:lnTo>
                  <a:cubicBezTo>
                    <a:pt x="286" y="502"/>
                    <a:pt x="298" y="502"/>
                    <a:pt x="310" y="502"/>
                  </a:cubicBezTo>
                  <a:cubicBezTo>
                    <a:pt x="297" y="502"/>
                    <a:pt x="287" y="494"/>
                    <a:pt x="279" y="483"/>
                  </a:cubicBezTo>
                  <a:lnTo>
                    <a:pt x="279" y="483"/>
                  </a:lnTo>
                  <a:cubicBezTo>
                    <a:pt x="281" y="485"/>
                    <a:pt x="283" y="485"/>
                    <a:pt x="285" y="485"/>
                  </a:cubicBezTo>
                  <a:cubicBezTo>
                    <a:pt x="290" y="485"/>
                    <a:pt x="294" y="482"/>
                    <a:pt x="298" y="478"/>
                  </a:cubicBezTo>
                  <a:cubicBezTo>
                    <a:pt x="227" y="407"/>
                    <a:pt x="382" y="478"/>
                    <a:pt x="286" y="383"/>
                  </a:cubicBezTo>
                  <a:lnTo>
                    <a:pt x="286" y="383"/>
                  </a:lnTo>
                  <a:cubicBezTo>
                    <a:pt x="294" y="391"/>
                    <a:pt x="307" y="398"/>
                    <a:pt x="318" y="409"/>
                  </a:cubicBezTo>
                  <a:lnTo>
                    <a:pt x="318" y="409"/>
                  </a:lnTo>
                  <a:cubicBezTo>
                    <a:pt x="288" y="369"/>
                    <a:pt x="257" y="328"/>
                    <a:pt x="227" y="288"/>
                  </a:cubicBezTo>
                  <a:lnTo>
                    <a:pt x="227" y="288"/>
                  </a:lnTo>
                  <a:cubicBezTo>
                    <a:pt x="275" y="323"/>
                    <a:pt x="310" y="371"/>
                    <a:pt x="346" y="419"/>
                  </a:cubicBezTo>
                  <a:cubicBezTo>
                    <a:pt x="348" y="419"/>
                    <a:pt x="349" y="420"/>
                    <a:pt x="350" y="420"/>
                  </a:cubicBezTo>
                  <a:cubicBezTo>
                    <a:pt x="361" y="420"/>
                    <a:pt x="310" y="359"/>
                    <a:pt x="310" y="359"/>
                  </a:cubicBezTo>
                  <a:lnTo>
                    <a:pt x="310" y="359"/>
                  </a:lnTo>
                  <a:cubicBezTo>
                    <a:pt x="321" y="370"/>
                    <a:pt x="341" y="381"/>
                    <a:pt x="363" y="391"/>
                  </a:cubicBezTo>
                  <a:lnTo>
                    <a:pt x="363" y="391"/>
                  </a:lnTo>
                  <a:cubicBezTo>
                    <a:pt x="369" y="401"/>
                    <a:pt x="374" y="405"/>
                    <a:pt x="378" y="405"/>
                  </a:cubicBezTo>
                  <a:cubicBezTo>
                    <a:pt x="390" y="405"/>
                    <a:pt x="387" y="359"/>
                    <a:pt x="380" y="322"/>
                  </a:cubicBezTo>
                  <a:lnTo>
                    <a:pt x="380" y="322"/>
                  </a:lnTo>
                  <a:cubicBezTo>
                    <a:pt x="386" y="335"/>
                    <a:pt x="395" y="348"/>
                    <a:pt x="405" y="359"/>
                  </a:cubicBezTo>
                  <a:cubicBezTo>
                    <a:pt x="382" y="288"/>
                    <a:pt x="358" y="228"/>
                    <a:pt x="346" y="157"/>
                  </a:cubicBezTo>
                  <a:lnTo>
                    <a:pt x="346" y="157"/>
                  </a:lnTo>
                  <a:cubicBezTo>
                    <a:pt x="351" y="167"/>
                    <a:pt x="357" y="173"/>
                    <a:pt x="361" y="173"/>
                  </a:cubicBezTo>
                  <a:cubicBezTo>
                    <a:pt x="366" y="173"/>
                    <a:pt x="370" y="164"/>
                    <a:pt x="370" y="145"/>
                  </a:cubicBezTo>
                  <a:cubicBezTo>
                    <a:pt x="379" y="217"/>
                    <a:pt x="395" y="296"/>
                    <a:pt x="427" y="355"/>
                  </a:cubicBezTo>
                  <a:lnTo>
                    <a:pt x="427" y="355"/>
                  </a:lnTo>
                  <a:cubicBezTo>
                    <a:pt x="418" y="328"/>
                    <a:pt x="420" y="299"/>
                    <a:pt x="429" y="264"/>
                  </a:cubicBezTo>
                  <a:lnTo>
                    <a:pt x="429" y="264"/>
                  </a:lnTo>
                  <a:cubicBezTo>
                    <a:pt x="441" y="299"/>
                    <a:pt x="441" y="323"/>
                    <a:pt x="453" y="347"/>
                  </a:cubicBezTo>
                  <a:cubicBezTo>
                    <a:pt x="458" y="336"/>
                    <a:pt x="461" y="330"/>
                    <a:pt x="463" y="330"/>
                  </a:cubicBezTo>
                  <a:cubicBezTo>
                    <a:pt x="464" y="330"/>
                    <a:pt x="464" y="332"/>
                    <a:pt x="465" y="335"/>
                  </a:cubicBezTo>
                  <a:lnTo>
                    <a:pt x="465" y="335"/>
                  </a:lnTo>
                  <a:cubicBezTo>
                    <a:pt x="466" y="333"/>
                    <a:pt x="468" y="332"/>
                    <a:pt x="471" y="332"/>
                  </a:cubicBezTo>
                  <a:cubicBezTo>
                    <a:pt x="475" y="332"/>
                    <a:pt x="480" y="335"/>
                    <a:pt x="484" y="345"/>
                  </a:cubicBezTo>
                  <a:lnTo>
                    <a:pt x="484" y="345"/>
                  </a:lnTo>
                  <a:cubicBezTo>
                    <a:pt x="462" y="277"/>
                    <a:pt x="441" y="200"/>
                    <a:pt x="441" y="133"/>
                  </a:cubicBezTo>
                  <a:lnTo>
                    <a:pt x="441" y="133"/>
                  </a:lnTo>
                  <a:cubicBezTo>
                    <a:pt x="501" y="180"/>
                    <a:pt x="477" y="252"/>
                    <a:pt x="501" y="311"/>
                  </a:cubicBezTo>
                  <a:cubicBezTo>
                    <a:pt x="501" y="288"/>
                    <a:pt x="513" y="204"/>
                    <a:pt x="536" y="180"/>
                  </a:cubicBezTo>
                  <a:lnTo>
                    <a:pt x="536" y="180"/>
                  </a:lnTo>
                  <a:cubicBezTo>
                    <a:pt x="525" y="252"/>
                    <a:pt x="584" y="240"/>
                    <a:pt x="584" y="299"/>
                  </a:cubicBezTo>
                  <a:cubicBezTo>
                    <a:pt x="584" y="303"/>
                    <a:pt x="585" y="305"/>
                    <a:pt x="585" y="305"/>
                  </a:cubicBezTo>
                  <a:cubicBezTo>
                    <a:pt x="591" y="305"/>
                    <a:pt x="611" y="234"/>
                    <a:pt x="603" y="234"/>
                  </a:cubicBezTo>
                  <a:cubicBezTo>
                    <a:pt x="601" y="234"/>
                    <a:pt x="595" y="242"/>
                    <a:pt x="584" y="264"/>
                  </a:cubicBezTo>
                  <a:cubicBezTo>
                    <a:pt x="584" y="204"/>
                    <a:pt x="608" y="168"/>
                    <a:pt x="632" y="133"/>
                  </a:cubicBezTo>
                  <a:cubicBezTo>
                    <a:pt x="644" y="145"/>
                    <a:pt x="644" y="145"/>
                    <a:pt x="644" y="157"/>
                  </a:cubicBezTo>
                  <a:cubicBezTo>
                    <a:pt x="646" y="159"/>
                    <a:pt x="649" y="160"/>
                    <a:pt x="652" y="160"/>
                  </a:cubicBezTo>
                  <a:cubicBezTo>
                    <a:pt x="669" y="160"/>
                    <a:pt x="685" y="113"/>
                    <a:pt x="696" y="113"/>
                  </a:cubicBezTo>
                  <a:cubicBezTo>
                    <a:pt x="699" y="113"/>
                    <a:pt x="701" y="115"/>
                    <a:pt x="703" y="121"/>
                  </a:cubicBezTo>
                  <a:cubicBezTo>
                    <a:pt x="703" y="215"/>
                    <a:pt x="699" y="243"/>
                    <a:pt x="692" y="243"/>
                  </a:cubicBezTo>
                  <a:cubicBezTo>
                    <a:pt x="683" y="243"/>
                    <a:pt x="669" y="187"/>
                    <a:pt x="656" y="180"/>
                  </a:cubicBezTo>
                  <a:lnTo>
                    <a:pt x="656" y="180"/>
                  </a:lnTo>
                  <a:cubicBezTo>
                    <a:pt x="667" y="204"/>
                    <a:pt x="667" y="204"/>
                    <a:pt x="644" y="204"/>
                  </a:cubicBezTo>
                  <a:cubicBezTo>
                    <a:pt x="667" y="228"/>
                    <a:pt x="679" y="240"/>
                    <a:pt x="702" y="262"/>
                  </a:cubicBezTo>
                  <a:lnTo>
                    <a:pt x="702" y="262"/>
                  </a:lnTo>
                  <a:cubicBezTo>
                    <a:pt x="700" y="251"/>
                    <a:pt x="745" y="170"/>
                    <a:pt x="773" y="170"/>
                  </a:cubicBezTo>
                  <a:cubicBezTo>
                    <a:pt x="778" y="170"/>
                    <a:pt x="783" y="173"/>
                    <a:pt x="786" y="180"/>
                  </a:cubicBezTo>
                  <a:cubicBezTo>
                    <a:pt x="787" y="182"/>
                    <a:pt x="788" y="184"/>
                    <a:pt x="788" y="186"/>
                  </a:cubicBezTo>
                  <a:lnTo>
                    <a:pt x="788" y="186"/>
                  </a:lnTo>
                  <a:cubicBezTo>
                    <a:pt x="814" y="166"/>
                    <a:pt x="850" y="144"/>
                    <a:pt x="858" y="121"/>
                  </a:cubicBezTo>
                  <a:lnTo>
                    <a:pt x="858" y="121"/>
                  </a:lnTo>
                  <a:cubicBezTo>
                    <a:pt x="834" y="133"/>
                    <a:pt x="822" y="145"/>
                    <a:pt x="810" y="157"/>
                  </a:cubicBezTo>
                  <a:cubicBezTo>
                    <a:pt x="810" y="133"/>
                    <a:pt x="810" y="109"/>
                    <a:pt x="810" y="85"/>
                  </a:cubicBezTo>
                  <a:cubicBezTo>
                    <a:pt x="798" y="109"/>
                    <a:pt x="751" y="133"/>
                    <a:pt x="739" y="145"/>
                  </a:cubicBezTo>
                  <a:cubicBezTo>
                    <a:pt x="745" y="132"/>
                    <a:pt x="748" y="122"/>
                    <a:pt x="746" y="122"/>
                  </a:cubicBezTo>
                  <a:cubicBezTo>
                    <a:pt x="744" y="122"/>
                    <a:pt x="738" y="129"/>
                    <a:pt x="727" y="145"/>
                  </a:cubicBezTo>
                  <a:cubicBezTo>
                    <a:pt x="727" y="121"/>
                    <a:pt x="739" y="97"/>
                    <a:pt x="751" y="85"/>
                  </a:cubicBezTo>
                  <a:cubicBezTo>
                    <a:pt x="684" y="74"/>
                    <a:pt x="545" y="1"/>
                    <a:pt x="48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11"/>
            <p:cNvSpPr/>
            <p:nvPr/>
          </p:nvSpPr>
          <p:spPr>
            <a:xfrm>
              <a:off x="1711225" y="274660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11"/>
            <p:cNvSpPr/>
            <p:nvPr/>
          </p:nvSpPr>
          <p:spPr>
            <a:xfrm>
              <a:off x="1713300" y="2755825"/>
              <a:ext cx="325" cy="325"/>
            </a:xfrm>
            <a:custGeom>
              <a:rect b="b" l="l" r="r" t="t"/>
              <a:pathLst>
                <a:path extrusionOk="0" h="13" w="13">
                  <a:moveTo>
                    <a:pt x="0" y="12"/>
                  </a:moveTo>
                  <a:cubicBezTo>
                    <a:pt x="0" y="12"/>
                    <a:pt x="12" y="1"/>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11"/>
            <p:cNvSpPr/>
            <p:nvPr/>
          </p:nvSpPr>
          <p:spPr>
            <a:xfrm>
              <a:off x="1723725" y="2738425"/>
              <a:ext cx="175" cy="450"/>
            </a:xfrm>
            <a:custGeom>
              <a:rect b="b" l="l" r="r" t="t"/>
              <a:pathLst>
                <a:path extrusionOk="0" h="18" w="7">
                  <a:moveTo>
                    <a:pt x="5" y="0"/>
                  </a:moveTo>
                  <a:cubicBezTo>
                    <a:pt x="3" y="0"/>
                    <a:pt x="0" y="6"/>
                    <a:pt x="0" y="18"/>
                  </a:cubicBezTo>
                  <a:cubicBezTo>
                    <a:pt x="6" y="6"/>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11"/>
            <p:cNvSpPr/>
            <p:nvPr/>
          </p:nvSpPr>
          <p:spPr>
            <a:xfrm>
              <a:off x="1723125" y="2743400"/>
              <a:ext cx="325" cy="250"/>
            </a:xfrm>
            <a:custGeom>
              <a:rect b="b" l="l" r="r" t="t"/>
              <a:pathLst>
                <a:path extrusionOk="0" h="10" w="13">
                  <a:moveTo>
                    <a:pt x="9" y="0"/>
                  </a:moveTo>
                  <a:cubicBezTo>
                    <a:pt x="6" y="0"/>
                    <a:pt x="0" y="3"/>
                    <a:pt x="0" y="9"/>
                  </a:cubicBezTo>
                  <a:cubicBezTo>
                    <a:pt x="12" y="3"/>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11"/>
            <p:cNvSpPr/>
            <p:nvPr/>
          </p:nvSpPr>
          <p:spPr>
            <a:xfrm>
              <a:off x="1722850" y="2740700"/>
              <a:ext cx="300" cy="575"/>
            </a:xfrm>
            <a:custGeom>
              <a:rect b="b" l="l" r="r" t="t"/>
              <a:pathLst>
                <a:path extrusionOk="0" h="23" w="12">
                  <a:moveTo>
                    <a:pt x="3" y="1"/>
                  </a:moveTo>
                  <a:cubicBezTo>
                    <a:pt x="1" y="1"/>
                    <a:pt x="3" y="22"/>
                    <a:pt x="11" y="22"/>
                  </a:cubicBezTo>
                  <a:cubicBezTo>
                    <a:pt x="7" y="6"/>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6" name="Google Shape;6016;p11"/>
            <p:cNvSpPr/>
            <p:nvPr/>
          </p:nvSpPr>
          <p:spPr>
            <a:xfrm>
              <a:off x="1723125" y="2740950"/>
              <a:ext cx="325" cy="325"/>
            </a:xfrm>
            <a:custGeom>
              <a:rect b="b" l="l" r="r" t="t"/>
              <a:pathLst>
                <a:path extrusionOk="0" h="13" w="13">
                  <a:moveTo>
                    <a:pt x="0" y="12"/>
                  </a:moveTo>
                  <a:cubicBezTo>
                    <a:pt x="0" y="12"/>
                    <a:pt x="0" y="12"/>
                    <a:pt x="0" y="12"/>
                  </a:cubicBezTo>
                  <a:cubicBezTo>
                    <a:pt x="12"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7" name="Google Shape;6017;p11"/>
            <p:cNvSpPr/>
            <p:nvPr/>
          </p:nvSpPr>
          <p:spPr>
            <a:xfrm>
              <a:off x="1721600" y="2737675"/>
              <a:ext cx="725" cy="675"/>
            </a:xfrm>
            <a:custGeom>
              <a:rect b="b" l="l" r="r" t="t"/>
              <a:pathLst>
                <a:path extrusionOk="0" h="27" w="29">
                  <a:moveTo>
                    <a:pt x="26" y="1"/>
                  </a:moveTo>
                  <a:cubicBezTo>
                    <a:pt x="20" y="1"/>
                    <a:pt x="1" y="26"/>
                    <a:pt x="9" y="26"/>
                  </a:cubicBezTo>
                  <a:cubicBezTo>
                    <a:pt x="10" y="26"/>
                    <a:pt x="11" y="25"/>
                    <a:pt x="14" y="24"/>
                  </a:cubicBezTo>
                  <a:cubicBezTo>
                    <a:pt x="14" y="26"/>
                    <a:pt x="14" y="27"/>
                    <a:pt x="14" y="27"/>
                  </a:cubicBezTo>
                  <a:cubicBezTo>
                    <a:pt x="16" y="27"/>
                    <a:pt x="23" y="10"/>
                    <a:pt x="25" y="10"/>
                  </a:cubicBezTo>
                  <a:cubicBezTo>
                    <a:pt x="25" y="10"/>
                    <a:pt x="26" y="10"/>
                    <a:pt x="26" y="12"/>
                  </a:cubicBezTo>
                  <a:cubicBezTo>
                    <a:pt x="28" y="4"/>
                    <a:pt x="28"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11"/>
            <p:cNvSpPr/>
            <p:nvPr/>
          </p:nvSpPr>
          <p:spPr>
            <a:xfrm>
              <a:off x="1721925" y="2740950"/>
              <a:ext cx="625" cy="1500"/>
            </a:xfrm>
            <a:custGeom>
              <a:rect b="b" l="l" r="r" t="t"/>
              <a:pathLst>
                <a:path extrusionOk="0" h="60" w="25">
                  <a:moveTo>
                    <a:pt x="1" y="60"/>
                  </a:moveTo>
                  <a:cubicBezTo>
                    <a:pt x="24" y="0"/>
                    <a:pt x="1" y="60"/>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9" name="Google Shape;6019;p11"/>
            <p:cNvSpPr/>
            <p:nvPr/>
          </p:nvSpPr>
          <p:spPr>
            <a:xfrm>
              <a:off x="1721025" y="2741475"/>
              <a:ext cx="350" cy="300"/>
            </a:xfrm>
            <a:custGeom>
              <a:rect b="b" l="l" r="r" t="t"/>
              <a:pathLst>
                <a:path extrusionOk="0" h="12" w="14">
                  <a:moveTo>
                    <a:pt x="2" y="1"/>
                  </a:moveTo>
                  <a:cubicBezTo>
                    <a:pt x="1" y="1"/>
                    <a:pt x="1" y="1"/>
                    <a:pt x="1" y="3"/>
                  </a:cubicBezTo>
                  <a:cubicBezTo>
                    <a:pt x="7" y="9"/>
                    <a:pt x="10" y="11"/>
                    <a:pt x="11" y="11"/>
                  </a:cubicBezTo>
                  <a:cubicBezTo>
                    <a:pt x="13" y="11"/>
                    <a:pt x="6"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0" name="Google Shape;6020;p11"/>
            <p:cNvSpPr/>
            <p:nvPr/>
          </p:nvSpPr>
          <p:spPr>
            <a:xfrm>
              <a:off x="1721500" y="2742250"/>
              <a:ext cx="150" cy="500"/>
            </a:xfrm>
            <a:custGeom>
              <a:rect b="b" l="l" r="r" t="t"/>
              <a:pathLst>
                <a:path extrusionOk="0" h="20" w="6">
                  <a:moveTo>
                    <a:pt x="1" y="1"/>
                  </a:moveTo>
                  <a:cubicBezTo>
                    <a:pt x="0" y="1"/>
                    <a:pt x="1" y="6"/>
                    <a:pt x="6" y="20"/>
                  </a:cubicBezTo>
                  <a:cubicBezTo>
                    <a:pt x="6" y="12"/>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11"/>
            <p:cNvSpPr/>
            <p:nvPr/>
          </p:nvSpPr>
          <p:spPr>
            <a:xfrm>
              <a:off x="1718150" y="2740150"/>
              <a:ext cx="600" cy="825"/>
            </a:xfrm>
            <a:custGeom>
              <a:rect b="b" l="l" r="r" t="t"/>
              <a:pathLst>
                <a:path extrusionOk="0" h="33" w="24">
                  <a:moveTo>
                    <a:pt x="22" y="0"/>
                  </a:moveTo>
                  <a:lnTo>
                    <a:pt x="22" y="0"/>
                  </a:lnTo>
                  <a:cubicBezTo>
                    <a:pt x="19" y="0"/>
                    <a:pt x="1" y="32"/>
                    <a:pt x="9" y="32"/>
                  </a:cubicBezTo>
                  <a:cubicBezTo>
                    <a:pt x="21" y="8"/>
                    <a:pt x="23"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2" name="Google Shape;6022;p11"/>
            <p:cNvSpPr/>
            <p:nvPr/>
          </p:nvSpPr>
          <p:spPr>
            <a:xfrm>
              <a:off x="1718850" y="2742100"/>
              <a:ext cx="250" cy="850"/>
            </a:xfrm>
            <a:custGeom>
              <a:rect b="b" l="l" r="r" t="t"/>
              <a:pathLst>
                <a:path extrusionOk="0" h="34" w="10">
                  <a:moveTo>
                    <a:pt x="1" y="1"/>
                  </a:moveTo>
                  <a:cubicBezTo>
                    <a:pt x="1" y="1"/>
                    <a:pt x="1" y="7"/>
                    <a:pt x="5" y="26"/>
                  </a:cubicBezTo>
                  <a:cubicBezTo>
                    <a:pt x="6" y="31"/>
                    <a:pt x="7" y="33"/>
                    <a:pt x="8" y="33"/>
                  </a:cubicBezTo>
                  <a:cubicBezTo>
                    <a:pt x="9" y="33"/>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3" name="Google Shape;6023;p11"/>
            <p:cNvSpPr/>
            <p:nvPr/>
          </p:nvSpPr>
          <p:spPr>
            <a:xfrm>
              <a:off x="1717750" y="2742725"/>
              <a:ext cx="625" cy="625"/>
            </a:xfrm>
            <a:custGeom>
              <a:rect b="b" l="l" r="r" t="t"/>
              <a:pathLst>
                <a:path extrusionOk="0" h="25" w="25">
                  <a:moveTo>
                    <a:pt x="13" y="1"/>
                  </a:moveTo>
                  <a:cubicBezTo>
                    <a:pt x="13" y="13"/>
                    <a:pt x="1" y="24"/>
                    <a:pt x="13" y="24"/>
                  </a:cubicBezTo>
                  <a:cubicBezTo>
                    <a:pt x="13" y="13"/>
                    <a:pt x="25"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11"/>
            <p:cNvSpPr/>
            <p:nvPr/>
          </p:nvSpPr>
          <p:spPr>
            <a:xfrm>
              <a:off x="1714250" y="2740200"/>
              <a:ext cx="250" cy="1375"/>
            </a:xfrm>
            <a:custGeom>
              <a:rect b="b" l="l" r="r" t="t"/>
              <a:pathLst>
                <a:path extrusionOk="0" h="55" w="10">
                  <a:moveTo>
                    <a:pt x="1" y="0"/>
                  </a:moveTo>
                  <a:lnTo>
                    <a:pt x="1" y="0"/>
                  </a:lnTo>
                  <a:cubicBezTo>
                    <a:pt x="1" y="0"/>
                    <a:pt x="4" y="22"/>
                    <a:pt x="10" y="54"/>
                  </a:cubicBezTo>
                  <a:cubicBezTo>
                    <a:pt x="5" y="16"/>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5" name="Google Shape;6025;p11"/>
            <p:cNvSpPr/>
            <p:nvPr/>
          </p:nvSpPr>
          <p:spPr>
            <a:xfrm>
              <a:off x="1713000" y="2745100"/>
              <a:ext cx="325" cy="825"/>
            </a:xfrm>
            <a:custGeom>
              <a:rect b="b" l="l" r="r" t="t"/>
              <a:pathLst>
                <a:path extrusionOk="0" h="33" w="13">
                  <a:moveTo>
                    <a:pt x="0" y="1"/>
                  </a:moveTo>
                  <a:cubicBezTo>
                    <a:pt x="0" y="20"/>
                    <a:pt x="7" y="32"/>
                    <a:pt x="10" y="32"/>
                  </a:cubicBezTo>
                  <a:cubicBezTo>
                    <a:pt x="12" y="32"/>
                    <a:pt x="12" y="2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6" name="Google Shape;6026;p11"/>
            <p:cNvSpPr/>
            <p:nvPr/>
          </p:nvSpPr>
          <p:spPr>
            <a:xfrm>
              <a:off x="1729775" y="2751650"/>
              <a:ext cx="525" cy="375"/>
            </a:xfrm>
            <a:custGeom>
              <a:rect b="b" l="l" r="r" t="t"/>
              <a:pathLst>
                <a:path extrusionOk="0" h="15" w="21">
                  <a:moveTo>
                    <a:pt x="20" y="1"/>
                  </a:moveTo>
                  <a:cubicBezTo>
                    <a:pt x="5" y="11"/>
                    <a:pt x="0" y="15"/>
                    <a:pt x="1" y="15"/>
                  </a:cubicBezTo>
                  <a:cubicBezTo>
                    <a:pt x="2" y="15"/>
                    <a:pt x="13" y="8"/>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11"/>
            <p:cNvSpPr/>
            <p:nvPr/>
          </p:nvSpPr>
          <p:spPr>
            <a:xfrm>
              <a:off x="1728775" y="2751075"/>
              <a:ext cx="800" cy="350"/>
            </a:xfrm>
            <a:custGeom>
              <a:rect b="b" l="l" r="r" t="t"/>
              <a:pathLst>
                <a:path extrusionOk="0" h="14" w="32">
                  <a:moveTo>
                    <a:pt x="1" y="0"/>
                  </a:moveTo>
                  <a:lnTo>
                    <a:pt x="1" y="0"/>
                  </a:lnTo>
                  <a:cubicBezTo>
                    <a:pt x="7" y="7"/>
                    <a:pt x="26" y="14"/>
                    <a:pt x="29" y="14"/>
                  </a:cubicBezTo>
                  <a:cubicBezTo>
                    <a:pt x="32" y="14"/>
                    <a:pt x="26" y="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8" name="Google Shape;6028;p11"/>
            <p:cNvSpPr/>
            <p:nvPr/>
          </p:nvSpPr>
          <p:spPr>
            <a:xfrm>
              <a:off x="1711800" y="2752375"/>
              <a:ext cx="600" cy="500"/>
            </a:xfrm>
            <a:custGeom>
              <a:rect b="b" l="l" r="r" t="t"/>
              <a:pathLst>
                <a:path extrusionOk="0" h="20" w="24">
                  <a:moveTo>
                    <a:pt x="22" y="1"/>
                  </a:moveTo>
                  <a:cubicBezTo>
                    <a:pt x="18" y="1"/>
                    <a:pt x="1" y="12"/>
                    <a:pt x="1" y="19"/>
                  </a:cubicBezTo>
                  <a:cubicBezTo>
                    <a:pt x="20" y="5"/>
                    <a:pt x="24"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9" name="Google Shape;6029;p11"/>
            <p:cNvSpPr/>
            <p:nvPr/>
          </p:nvSpPr>
          <p:spPr>
            <a:xfrm>
              <a:off x="1711225" y="2754050"/>
              <a:ext cx="900" cy="600"/>
            </a:xfrm>
            <a:custGeom>
              <a:rect b="b" l="l" r="r" t="t"/>
              <a:pathLst>
                <a:path extrusionOk="0" h="24" w="36">
                  <a:moveTo>
                    <a:pt x="36" y="0"/>
                  </a:moveTo>
                  <a:cubicBezTo>
                    <a:pt x="0" y="24"/>
                    <a:pt x="0"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11"/>
            <p:cNvSpPr/>
            <p:nvPr/>
          </p:nvSpPr>
          <p:spPr>
            <a:xfrm>
              <a:off x="1713000" y="2754325"/>
              <a:ext cx="625" cy="925"/>
            </a:xfrm>
            <a:custGeom>
              <a:rect b="b" l="l" r="r" t="t"/>
              <a:pathLst>
                <a:path extrusionOk="0" h="37" w="25">
                  <a:moveTo>
                    <a:pt x="24" y="1"/>
                  </a:moveTo>
                  <a:cubicBezTo>
                    <a:pt x="24" y="1"/>
                    <a:pt x="24" y="1"/>
                    <a:pt x="24" y="1"/>
                  </a:cubicBezTo>
                  <a:cubicBezTo>
                    <a:pt x="24" y="1"/>
                    <a:pt x="0" y="37"/>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1" name="Google Shape;6031;p11"/>
            <p:cNvSpPr/>
            <p:nvPr/>
          </p:nvSpPr>
          <p:spPr>
            <a:xfrm>
              <a:off x="1761075" y="2713850"/>
              <a:ext cx="775" cy="325"/>
            </a:xfrm>
            <a:custGeom>
              <a:rect b="b" l="l" r="r" t="t"/>
              <a:pathLst>
                <a:path extrusionOk="0" h="13" w="31">
                  <a:moveTo>
                    <a:pt x="6" y="1"/>
                  </a:moveTo>
                  <a:cubicBezTo>
                    <a:pt x="2" y="1"/>
                    <a:pt x="2" y="1"/>
                    <a:pt x="6" y="1"/>
                  </a:cubicBezTo>
                  <a:lnTo>
                    <a:pt x="6" y="1"/>
                  </a:lnTo>
                  <a:cubicBezTo>
                    <a:pt x="6" y="1"/>
                    <a:pt x="6" y="1"/>
                    <a:pt x="6" y="1"/>
                  </a:cubicBezTo>
                  <a:close/>
                  <a:moveTo>
                    <a:pt x="6" y="1"/>
                  </a:moveTo>
                  <a:lnTo>
                    <a:pt x="6" y="1"/>
                  </a:lnTo>
                  <a:cubicBezTo>
                    <a:pt x="1" y="7"/>
                    <a:pt x="4" y="7"/>
                    <a:pt x="9" y="7"/>
                  </a:cubicBezTo>
                  <a:cubicBezTo>
                    <a:pt x="15" y="7"/>
                    <a:pt x="24" y="7"/>
                    <a:pt x="30" y="13"/>
                  </a:cubicBezTo>
                  <a:lnTo>
                    <a:pt x="30" y="13"/>
                  </a:lnTo>
                  <a:cubicBezTo>
                    <a:pt x="23" y="5"/>
                    <a:pt x="11" y="2"/>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2" name="Google Shape;6032;p11"/>
            <p:cNvSpPr/>
            <p:nvPr/>
          </p:nvSpPr>
          <p:spPr>
            <a:xfrm>
              <a:off x="1758950" y="2711950"/>
              <a:ext cx="800" cy="150"/>
            </a:xfrm>
            <a:custGeom>
              <a:rect b="b" l="l" r="r" t="t"/>
              <a:pathLst>
                <a:path extrusionOk="0" h="6" w="32">
                  <a:moveTo>
                    <a:pt x="3" y="0"/>
                  </a:moveTo>
                  <a:cubicBezTo>
                    <a:pt x="0" y="0"/>
                    <a:pt x="24" y="5"/>
                    <a:pt x="32" y="5"/>
                  </a:cubicBezTo>
                  <a:cubicBezTo>
                    <a:pt x="12" y="1"/>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11"/>
            <p:cNvSpPr/>
            <p:nvPr/>
          </p:nvSpPr>
          <p:spPr>
            <a:xfrm>
              <a:off x="1758625" y="2710275"/>
              <a:ext cx="2025" cy="975"/>
            </a:xfrm>
            <a:custGeom>
              <a:rect b="b" l="l" r="r" t="t"/>
              <a:pathLst>
                <a:path extrusionOk="0" h="39" w="81">
                  <a:moveTo>
                    <a:pt x="21" y="1"/>
                  </a:moveTo>
                  <a:lnTo>
                    <a:pt x="21" y="1"/>
                  </a:lnTo>
                  <a:cubicBezTo>
                    <a:pt x="21" y="1"/>
                    <a:pt x="21" y="1"/>
                    <a:pt x="21" y="1"/>
                  </a:cubicBezTo>
                  <a:lnTo>
                    <a:pt x="21" y="1"/>
                  </a:lnTo>
                  <a:cubicBezTo>
                    <a:pt x="3" y="7"/>
                    <a:pt x="0" y="10"/>
                    <a:pt x="3" y="10"/>
                  </a:cubicBezTo>
                  <a:cubicBezTo>
                    <a:pt x="5" y="10"/>
                    <a:pt x="10" y="8"/>
                    <a:pt x="15" y="6"/>
                  </a:cubicBezTo>
                  <a:lnTo>
                    <a:pt x="15" y="6"/>
                  </a:lnTo>
                  <a:cubicBezTo>
                    <a:pt x="4" y="18"/>
                    <a:pt x="17" y="39"/>
                    <a:pt x="27" y="39"/>
                  </a:cubicBezTo>
                  <a:cubicBezTo>
                    <a:pt x="29" y="39"/>
                    <a:pt x="31" y="38"/>
                    <a:pt x="33" y="37"/>
                  </a:cubicBezTo>
                  <a:cubicBezTo>
                    <a:pt x="80" y="37"/>
                    <a:pt x="9" y="25"/>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11"/>
            <p:cNvSpPr/>
            <p:nvPr/>
          </p:nvSpPr>
          <p:spPr>
            <a:xfrm>
              <a:off x="1760775" y="2708575"/>
              <a:ext cx="325" cy="250"/>
            </a:xfrm>
            <a:custGeom>
              <a:rect b="b" l="l" r="r" t="t"/>
              <a:pathLst>
                <a:path extrusionOk="0" h="10" w="13">
                  <a:moveTo>
                    <a:pt x="6" y="0"/>
                  </a:moveTo>
                  <a:cubicBezTo>
                    <a:pt x="3" y="0"/>
                    <a:pt x="0" y="3"/>
                    <a:pt x="6" y="9"/>
                  </a:cubicBezTo>
                  <a:cubicBezTo>
                    <a:pt x="12" y="3"/>
                    <a:pt x="9"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11"/>
            <p:cNvSpPr/>
            <p:nvPr/>
          </p:nvSpPr>
          <p:spPr>
            <a:xfrm>
              <a:off x="1760925" y="2708500"/>
              <a:ext cx="275" cy="150"/>
            </a:xfrm>
            <a:custGeom>
              <a:rect b="b" l="l" r="r" t="t"/>
              <a:pathLst>
                <a:path extrusionOk="0" h="6" w="11">
                  <a:moveTo>
                    <a:pt x="0" y="0"/>
                  </a:moveTo>
                  <a:cubicBezTo>
                    <a:pt x="4" y="4"/>
                    <a:pt x="7" y="6"/>
                    <a:pt x="8" y="6"/>
                  </a:cubicBezTo>
                  <a:cubicBezTo>
                    <a:pt x="11" y="6"/>
                    <a:pt x="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11"/>
            <p:cNvSpPr/>
            <p:nvPr/>
          </p:nvSpPr>
          <p:spPr>
            <a:xfrm>
              <a:off x="1760325" y="2707425"/>
              <a:ext cx="825" cy="500"/>
            </a:xfrm>
            <a:custGeom>
              <a:rect b="b" l="l" r="r" t="t"/>
              <a:pathLst>
                <a:path extrusionOk="0" h="20" w="33">
                  <a:moveTo>
                    <a:pt x="24" y="1"/>
                  </a:moveTo>
                  <a:cubicBezTo>
                    <a:pt x="19" y="1"/>
                    <a:pt x="10" y="6"/>
                    <a:pt x="1" y="20"/>
                  </a:cubicBezTo>
                  <a:cubicBezTo>
                    <a:pt x="30" y="12"/>
                    <a:pt x="32"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7" name="Google Shape;6037;p11"/>
            <p:cNvSpPr/>
            <p:nvPr/>
          </p:nvSpPr>
          <p:spPr>
            <a:xfrm>
              <a:off x="1759425" y="2707900"/>
              <a:ext cx="325" cy="25"/>
            </a:xfrm>
            <a:custGeom>
              <a:rect b="b" l="l" r="r" t="t"/>
              <a:pathLst>
                <a:path extrusionOk="0" h="1" w="13">
                  <a:moveTo>
                    <a:pt x="1" y="1"/>
                  </a:moveTo>
                  <a:lnTo>
                    <a:pt x="13" y="1"/>
                  </a:ln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8" name="Google Shape;6038;p11"/>
            <p:cNvSpPr/>
            <p:nvPr/>
          </p:nvSpPr>
          <p:spPr>
            <a:xfrm>
              <a:off x="1759625" y="2707850"/>
              <a:ext cx="700" cy="300"/>
            </a:xfrm>
            <a:custGeom>
              <a:rect b="b" l="l" r="r" t="t"/>
              <a:pathLst>
                <a:path extrusionOk="0" h="12" w="28">
                  <a:moveTo>
                    <a:pt x="26" y="0"/>
                  </a:moveTo>
                  <a:cubicBezTo>
                    <a:pt x="25" y="0"/>
                    <a:pt x="22" y="1"/>
                    <a:pt x="17" y="3"/>
                  </a:cubicBezTo>
                  <a:cubicBezTo>
                    <a:pt x="17" y="3"/>
                    <a:pt x="17" y="3"/>
                    <a:pt x="17" y="3"/>
                  </a:cubicBezTo>
                  <a:lnTo>
                    <a:pt x="17" y="3"/>
                  </a:lnTo>
                  <a:cubicBezTo>
                    <a:pt x="17" y="3"/>
                    <a:pt x="17" y="3"/>
                    <a:pt x="17" y="3"/>
                  </a:cubicBezTo>
                  <a:lnTo>
                    <a:pt x="17" y="3"/>
                  </a:lnTo>
                  <a:cubicBezTo>
                    <a:pt x="4" y="9"/>
                    <a:pt x="1" y="11"/>
                    <a:pt x="2" y="11"/>
                  </a:cubicBezTo>
                  <a:cubicBezTo>
                    <a:pt x="2" y="11"/>
                    <a:pt x="3" y="11"/>
                    <a:pt x="3" y="11"/>
                  </a:cubicBezTo>
                  <a:lnTo>
                    <a:pt x="3" y="11"/>
                  </a:lnTo>
                  <a:cubicBezTo>
                    <a:pt x="3" y="11"/>
                    <a:pt x="3" y="12"/>
                    <a:pt x="3" y="12"/>
                  </a:cubicBezTo>
                  <a:cubicBezTo>
                    <a:pt x="4" y="12"/>
                    <a:pt x="7" y="10"/>
                    <a:pt x="11" y="8"/>
                  </a:cubicBezTo>
                  <a:lnTo>
                    <a:pt x="11" y="8"/>
                  </a:lnTo>
                  <a:cubicBezTo>
                    <a:pt x="18" y="5"/>
                    <a:pt x="28"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11"/>
            <p:cNvSpPr/>
            <p:nvPr/>
          </p:nvSpPr>
          <p:spPr>
            <a:xfrm>
              <a:off x="1759425" y="2708200"/>
              <a:ext cx="1075" cy="750"/>
            </a:xfrm>
            <a:custGeom>
              <a:rect b="b" l="l" r="r" t="t"/>
              <a:pathLst>
                <a:path extrusionOk="0" h="30" w="43">
                  <a:moveTo>
                    <a:pt x="25" y="1"/>
                  </a:moveTo>
                  <a:cubicBezTo>
                    <a:pt x="25" y="12"/>
                    <a:pt x="25" y="24"/>
                    <a:pt x="1" y="24"/>
                  </a:cubicBezTo>
                  <a:cubicBezTo>
                    <a:pt x="4" y="28"/>
                    <a:pt x="9" y="29"/>
                    <a:pt x="14" y="29"/>
                  </a:cubicBezTo>
                  <a:cubicBezTo>
                    <a:pt x="28" y="29"/>
                    <a:pt x="42" y="18"/>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0" name="Google Shape;6040;p11"/>
            <p:cNvSpPr/>
            <p:nvPr/>
          </p:nvSpPr>
          <p:spPr>
            <a:xfrm>
              <a:off x="1757650" y="2710575"/>
              <a:ext cx="625" cy="325"/>
            </a:xfrm>
            <a:custGeom>
              <a:rect b="b" l="l" r="r" t="t"/>
              <a:pathLst>
                <a:path extrusionOk="0" h="13" w="25">
                  <a:moveTo>
                    <a:pt x="0" y="13"/>
                  </a:moveTo>
                  <a:cubicBezTo>
                    <a:pt x="24" y="1"/>
                    <a:pt x="24"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1" name="Google Shape;6041;p11"/>
            <p:cNvSpPr/>
            <p:nvPr/>
          </p:nvSpPr>
          <p:spPr>
            <a:xfrm>
              <a:off x="1759625" y="2705750"/>
              <a:ext cx="350" cy="800"/>
            </a:xfrm>
            <a:custGeom>
              <a:rect b="b" l="l" r="r" t="t"/>
              <a:pathLst>
                <a:path extrusionOk="0" h="32" w="14">
                  <a:moveTo>
                    <a:pt x="13" y="0"/>
                  </a:moveTo>
                  <a:cubicBezTo>
                    <a:pt x="12" y="0"/>
                    <a:pt x="1" y="31"/>
                    <a:pt x="2" y="31"/>
                  </a:cubicBezTo>
                  <a:cubicBezTo>
                    <a:pt x="3" y="31"/>
                    <a:pt x="3" y="30"/>
                    <a:pt x="5" y="27"/>
                  </a:cubicBezTo>
                  <a:cubicBezTo>
                    <a:pt x="11" y="7"/>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11"/>
            <p:cNvSpPr/>
            <p:nvPr/>
          </p:nvSpPr>
          <p:spPr>
            <a:xfrm>
              <a:off x="1758850" y="2706425"/>
              <a:ext cx="600" cy="250"/>
            </a:xfrm>
            <a:custGeom>
              <a:rect b="b" l="l" r="r" t="t"/>
              <a:pathLst>
                <a:path extrusionOk="0" h="10" w="24">
                  <a:moveTo>
                    <a:pt x="0" y="0"/>
                  </a:moveTo>
                  <a:cubicBezTo>
                    <a:pt x="0" y="6"/>
                    <a:pt x="3" y="9"/>
                    <a:pt x="7" y="9"/>
                  </a:cubicBezTo>
                  <a:cubicBezTo>
                    <a:pt x="12" y="9"/>
                    <a:pt x="18" y="6"/>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3" name="Google Shape;6043;p11"/>
            <p:cNvSpPr/>
            <p:nvPr/>
          </p:nvSpPr>
          <p:spPr>
            <a:xfrm>
              <a:off x="1758250" y="2708200"/>
              <a:ext cx="1200" cy="325"/>
            </a:xfrm>
            <a:custGeom>
              <a:rect b="b" l="l" r="r" t="t"/>
              <a:pathLst>
                <a:path extrusionOk="0" h="13" w="48">
                  <a:moveTo>
                    <a:pt x="48" y="12"/>
                  </a:moveTo>
                  <a:cubicBezTo>
                    <a:pt x="0" y="1"/>
                    <a:pt x="0" y="1"/>
                    <a:pt x="48"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4" name="Google Shape;6044;p11"/>
            <p:cNvSpPr/>
            <p:nvPr/>
          </p:nvSpPr>
          <p:spPr>
            <a:xfrm>
              <a:off x="1758925" y="2704600"/>
              <a:ext cx="1050" cy="400"/>
            </a:xfrm>
            <a:custGeom>
              <a:rect b="b" l="l" r="r" t="t"/>
              <a:pathLst>
                <a:path extrusionOk="0" h="16" w="42">
                  <a:moveTo>
                    <a:pt x="39" y="0"/>
                  </a:moveTo>
                  <a:cubicBezTo>
                    <a:pt x="33" y="0"/>
                    <a:pt x="0" y="16"/>
                    <a:pt x="10" y="16"/>
                  </a:cubicBezTo>
                  <a:cubicBezTo>
                    <a:pt x="12" y="16"/>
                    <a:pt x="15" y="15"/>
                    <a:pt x="21" y="14"/>
                  </a:cubicBezTo>
                  <a:cubicBezTo>
                    <a:pt x="38" y="3"/>
                    <a:pt x="41" y="0"/>
                    <a:pt x="3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11"/>
            <p:cNvSpPr/>
            <p:nvPr/>
          </p:nvSpPr>
          <p:spPr>
            <a:xfrm>
              <a:off x="1758850" y="2703525"/>
              <a:ext cx="725" cy="825"/>
            </a:xfrm>
            <a:custGeom>
              <a:rect b="b" l="l" r="r" t="t"/>
              <a:pathLst>
                <a:path extrusionOk="0" h="33" w="29">
                  <a:moveTo>
                    <a:pt x="19" y="0"/>
                  </a:moveTo>
                  <a:cubicBezTo>
                    <a:pt x="15" y="0"/>
                    <a:pt x="9" y="5"/>
                    <a:pt x="4" y="19"/>
                  </a:cubicBezTo>
                  <a:lnTo>
                    <a:pt x="4" y="19"/>
                  </a:lnTo>
                  <a:cubicBezTo>
                    <a:pt x="2" y="19"/>
                    <a:pt x="0" y="23"/>
                    <a:pt x="0" y="33"/>
                  </a:cubicBezTo>
                  <a:cubicBezTo>
                    <a:pt x="28" y="19"/>
                    <a:pt x="27"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6" name="Google Shape;6046;p11"/>
            <p:cNvSpPr/>
            <p:nvPr/>
          </p:nvSpPr>
          <p:spPr>
            <a:xfrm>
              <a:off x="1758550" y="2705350"/>
              <a:ext cx="750" cy="525"/>
            </a:xfrm>
            <a:custGeom>
              <a:rect b="b" l="l" r="r" t="t"/>
              <a:pathLst>
                <a:path extrusionOk="0" h="21" w="30">
                  <a:moveTo>
                    <a:pt x="26" y="1"/>
                  </a:moveTo>
                  <a:cubicBezTo>
                    <a:pt x="25" y="1"/>
                    <a:pt x="18" y="5"/>
                    <a:pt x="0" y="19"/>
                  </a:cubicBezTo>
                  <a:cubicBezTo>
                    <a:pt x="0" y="20"/>
                    <a:pt x="1" y="21"/>
                    <a:pt x="2" y="21"/>
                  </a:cubicBezTo>
                  <a:cubicBezTo>
                    <a:pt x="7" y="21"/>
                    <a:pt x="29"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7" name="Google Shape;6047;p11"/>
            <p:cNvSpPr/>
            <p:nvPr/>
          </p:nvSpPr>
          <p:spPr>
            <a:xfrm>
              <a:off x="1758250" y="2705225"/>
              <a:ext cx="325" cy="625"/>
            </a:xfrm>
            <a:custGeom>
              <a:rect b="b" l="l" r="r" t="t"/>
              <a:pathLst>
                <a:path extrusionOk="0" h="25" w="13">
                  <a:moveTo>
                    <a:pt x="12" y="24"/>
                  </a:moveTo>
                  <a:cubicBezTo>
                    <a:pt x="12" y="24"/>
                    <a:pt x="0" y="0"/>
                    <a:pt x="12" y="24"/>
                  </a:cubicBezTo>
                  <a:cubicBezTo>
                    <a:pt x="12" y="24"/>
                    <a:pt x="12" y="24"/>
                    <a:pt x="12"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11"/>
            <p:cNvSpPr/>
            <p:nvPr/>
          </p:nvSpPr>
          <p:spPr>
            <a:xfrm>
              <a:off x="1757350" y="2707300"/>
              <a:ext cx="1225" cy="625"/>
            </a:xfrm>
            <a:custGeom>
              <a:rect b="b" l="l" r="r" t="t"/>
              <a:pathLst>
                <a:path extrusionOk="0" h="25" w="49">
                  <a:moveTo>
                    <a:pt x="48" y="1"/>
                  </a:moveTo>
                  <a:cubicBezTo>
                    <a:pt x="36" y="13"/>
                    <a:pt x="24" y="1"/>
                    <a:pt x="1" y="25"/>
                  </a:cubicBezTo>
                  <a:cubicBezTo>
                    <a:pt x="24" y="25"/>
                    <a:pt x="36" y="13"/>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9" name="Google Shape;6049;p11"/>
            <p:cNvSpPr/>
            <p:nvPr/>
          </p:nvSpPr>
          <p:spPr>
            <a:xfrm>
              <a:off x="1758250" y="2706550"/>
              <a:ext cx="450" cy="475"/>
            </a:xfrm>
            <a:custGeom>
              <a:rect b="b" l="l" r="r" t="t"/>
              <a:pathLst>
                <a:path extrusionOk="0" h="19" w="18">
                  <a:moveTo>
                    <a:pt x="16" y="0"/>
                  </a:moveTo>
                  <a:cubicBezTo>
                    <a:pt x="13" y="0"/>
                    <a:pt x="0" y="12"/>
                    <a:pt x="0" y="19"/>
                  </a:cubicBezTo>
                  <a:cubicBezTo>
                    <a:pt x="14" y="5"/>
                    <a:pt x="17"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0" name="Google Shape;6050;p11"/>
            <p:cNvSpPr/>
            <p:nvPr/>
          </p:nvSpPr>
          <p:spPr>
            <a:xfrm>
              <a:off x="1757950" y="2706425"/>
              <a:ext cx="325" cy="25"/>
            </a:xfrm>
            <a:custGeom>
              <a:rect b="b" l="l" r="r" t="t"/>
              <a:pathLst>
                <a:path extrusionOk="0" h="1" w="13">
                  <a:moveTo>
                    <a:pt x="0" y="0"/>
                  </a:move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11"/>
            <p:cNvSpPr/>
            <p:nvPr/>
          </p:nvSpPr>
          <p:spPr>
            <a:xfrm>
              <a:off x="1756450" y="2704625"/>
              <a:ext cx="1525" cy="325"/>
            </a:xfrm>
            <a:custGeom>
              <a:rect b="b" l="l" r="r" t="t"/>
              <a:pathLst>
                <a:path extrusionOk="0" h="13" w="61">
                  <a:moveTo>
                    <a:pt x="60" y="1"/>
                  </a:moveTo>
                  <a:cubicBezTo>
                    <a:pt x="1" y="13"/>
                    <a:pt x="60" y="1"/>
                    <a:pt x="60" y="1"/>
                  </a:cubicBezTo>
                  <a:cubicBezTo>
                    <a:pt x="48" y="1"/>
                    <a:pt x="60" y="1"/>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2" name="Google Shape;6052;p11"/>
            <p:cNvSpPr/>
            <p:nvPr/>
          </p:nvSpPr>
          <p:spPr>
            <a:xfrm>
              <a:off x="1756150" y="2703150"/>
              <a:ext cx="25" cy="325"/>
            </a:xfrm>
            <a:custGeom>
              <a:rect b="b" l="l" r="r" t="t"/>
              <a:pathLst>
                <a:path extrusionOk="0" h="13" w="1">
                  <a:moveTo>
                    <a:pt x="1" y="0"/>
                  </a:moveTo>
                  <a:cubicBezTo>
                    <a:pt x="1"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3" name="Google Shape;6053;p11"/>
            <p:cNvSpPr/>
            <p:nvPr/>
          </p:nvSpPr>
          <p:spPr>
            <a:xfrm>
              <a:off x="1757050" y="2704925"/>
              <a:ext cx="925" cy="325"/>
            </a:xfrm>
            <a:custGeom>
              <a:rect b="b" l="l" r="r" t="t"/>
              <a:pathLst>
                <a:path extrusionOk="0" h="13" w="37">
                  <a:moveTo>
                    <a:pt x="36" y="12"/>
                  </a:moveTo>
                  <a:cubicBezTo>
                    <a:pt x="1" y="1"/>
                    <a:pt x="36" y="12"/>
                    <a:pt x="36" y="12"/>
                  </a:cubicBezTo>
                  <a:cubicBezTo>
                    <a:pt x="24" y="12"/>
                    <a:pt x="24" y="12"/>
                    <a:pt x="36"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11"/>
            <p:cNvSpPr/>
            <p:nvPr/>
          </p:nvSpPr>
          <p:spPr>
            <a:xfrm>
              <a:off x="1757350" y="2703450"/>
              <a:ext cx="325" cy="600"/>
            </a:xfrm>
            <a:custGeom>
              <a:rect b="b" l="l" r="r" t="t"/>
              <a:pathLst>
                <a:path extrusionOk="0" h="24" w="13">
                  <a:moveTo>
                    <a:pt x="1" y="0"/>
                  </a:moveTo>
                  <a:cubicBezTo>
                    <a:pt x="1" y="12"/>
                    <a:pt x="1" y="12"/>
                    <a:pt x="1" y="24"/>
                  </a:cubicBezTo>
                  <a:cubicBezTo>
                    <a:pt x="1" y="12"/>
                    <a:pt x="1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5" name="Google Shape;6055;p11"/>
            <p:cNvSpPr/>
            <p:nvPr/>
          </p:nvSpPr>
          <p:spPr>
            <a:xfrm>
              <a:off x="1757650" y="2704925"/>
              <a:ext cx="625" cy="150"/>
            </a:xfrm>
            <a:custGeom>
              <a:rect b="b" l="l" r="r" t="t"/>
              <a:pathLst>
                <a:path extrusionOk="0" h="6" w="25">
                  <a:moveTo>
                    <a:pt x="24" y="1"/>
                  </a:moveTo>
                  <a:cubicBezTo>
                    <a:pt x="0" y="1"/>
                    <a:pt x="3" y="6"/>
                    <a:pt x="11" y="6"/>
                  </a:cubicBezTo>
                  <a:cubicBezTo>
                    <a:pt x="15" y="6"/>
                    <a:pt x="20" y="5"/>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11"/>
            <p:cNvSpPr/>
            <p:nvPr/>
          </p:nvSpPr>
          <p:spPr>
            <a:xfrm>
              <a:off x="1753175" y="2703450"/>
              <a:ext cx="3000" cy="3000"/>
            </a:xfrm>
            <a:custGeom>
              <a:rect b="b" l="l" r="r" t="t"/>
              <a:pathLst>
                <a:path extrusionOk="0" h="120" w="120">
                  <a:moveTo>
                    <a:pt x="120" y="0"/>
                  </a:moveTo>
                  <a:lnTo>
                    <a:pt x="120" y="0"/>
                  </a:lnTo>
                  <a:cubicBezTo>
                    <a:pt x="87" y="11"/>
                    <a:pt x="74" y="32"/>
                    <a:pt x="72" y="64"/>
                  </a:cubicBezTo>
                  <a:lnTo>
                    <a:pt x="72" y="64"/>
                  </a:lnTo>
                  <a:cubicBezTo>
                    <a:pt x="89" y="49"/>
                    <a:pt x="105" y="29"/>
                    <a:pt x="120" y="0"/>
                  </a:cubicBezTo>
                  <a:close/>
                  <a:moveTo>
                    <a:pt x="65" y="68"/>
                  </a:moveTo>
                  <a:cubicBezTo>
                    <a:pt x="65" y="69"/>
                    <a:pt x="66" y="69"/>
                    <a:pt x="66" y="69"/>
                  </a:cubicBezTo>
                  <a:lnTo>
                    <a:pt x="66" y="69"/>
                  </a:lnTo>
                  <a:cubicBezTo>
                    <a:pt x="66" y="70"/>
                    <a:pt x="65" y="70"/>
                    <a:pt x="65" y="71"/>
                  </a:cubicBezTo>
                  <a:lnTo>
                    <a:pt x="65" y="71"/>
                  </a:lnTo>
                  <a:cubicBezTo>
                    <a:pt x="63" y="70"/>
                    <a:pt x="64" y="69"/>
                    <a:pt x="65" y="68"/>
                  </a:cubicBezTo>
                  <a:close/>
                  <a:moveTo>
                    <a:pt x="50" y="63"/>
                  </a:moveTo>
                  <a:cubicBezTo>
                    <a:pt x="40" y="63"/>
                    <a:pt x="25" y="71"/>
                    <a:pt x="1" y="107"/>
                  </a:cubicBezTo>
                  <a:cubicBezTo>
                    <a:pt x="11" y="102"/>
                    <a:pt x="16" y="99"/>
                    <a:pt x="19" y="99"/>
                  </a:cubicBezTo>
                  <a:cubicBezTo>
                    <a:pt x="23" y="99"/>
                    <a:pt x="20" y="105"/>
                    <a:pt x="13" y="119"/>
                  </a:cubicBezTo>
                  <a:cubicBezTo>
                    <a:pt x="25" y="100"/>
                    <a:pt x="44" y="88"/>
                    <a:pt x="65" y="71"/>
                  </a:cubicBezTo>
                  <a:lnTo>
                    <a:pt x="65" y="71"/>
                  </a:lnTo>
                  <a:cubicBezTo>
                    <a:pt x="66" y="71"/>
                    <a:pt x="68" y="71"/>
                    <a:pt x="72" y="71"/>
                  </a:cubicBezTo>
                  <a:cubicBezTo>
                    <a:pt x="76" y="68"/>
                    <a:pt x="75" y="66"/>
                    <a:pt x="72" y="66"/>
                  </a:cubicBezTo>
                  <a:lnTo>
                    <a:pt x="72" y="66"/>
                  </a:lnTo>
                  <a:cubicBezTo>
                    <a:pt x="72" y="65"/>
                    <a:pt x="72" y="64"/>
                    <a:pt x="72" y="64"/>
                  </a:cubicBezTo>
                  <a:lnTo>
                    <a:pt x="72" y="64"/>
                  </a:lnTo>
                  <a:cubicBezTo>
                    <a:pt x="71" y="65"/>
                    <a:pt x="70" y="66"/>
                    <a:pt x="69" y="67"/>
                  </a:cubicBezTo>
                  <a:lnTo>
                    <a:pt x="69" y="67"/>
                  </a:lnTo>
                  <a:cubicBezTo>
                    <a:pt x="67" y="67"/>
                    <a:pt x="66" y="68"/>
                    <a:pt x="65" y="68"/>
                  </a:cubicBezTo>
                  <a:lnTo>
                    <a:pt x="65" y="68"/>
                  </a:lnTo>
                  <a:cubicBezTo>
                    <a:pt x="61" y="66"/>
                    <a:pt x="56" y="63"/>
                    <a:pt x="50" y="6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11"/>
            <p:cNvSpPr/>
            <p:nvPr/>
          </p:nvSpPr>
          <p:spPr>
            <a:xfrm>
              <a:off x="1756450" y="2703050"/>
              <a:ext cx="175" cy="700"/>
            </a:xfrm>
            <a:custGeom>
              <a:rect b="b" l="l" r="r" t="t"/>
              <a:pathLst>
                <a:path extrusionOk="0" h="28" w="7">
                  <a:moveTo>
                    <a:pt x="6" y="0"/>
                  </a:moveTo>
                  <a:lnTo>
                    <a:pt x="6" y="0"/>
                  </a:lnTo>
                  <a:cubicBezTo>
                    <a:pt x="5" y="0"/>
                    <a:pt x="1" y="14"/>
                    <a:pt x="1" y="28"/>
                  </a:cubicBezTo>
                  <a:cubicBezTo>
                    <a:pt x="6" y="8"/>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8" name="Google Shape;6058;p11"/>
            <p:cNvSpPr/>
            <p:nvPr/>
          </p:nvSpPr>
          <p:spPr>
            <a:xfrm>
              <a:off x="1755850" y="2703925"/>
              <a:ext cx="1525" cy="1450"/>
            </a:xfrm>
            <a:custGeom>
              <a:rect b="b" l="l" r="r" t="t"/>
              <a:pathLst>
                <a:path extrusionOk="0" h="58" w="61">
                  <a:moveTo>
                    <a:pt x="50" y="1"/>
                  </a:moveTo>
                  <a:cubicBezTo>
                    <a:pt x="37" y="1"/>
                    <a:pt x="19" y="16"/>
                    <a:pt x="1" y="52"/>
                  </a:cubicBezTo>
                  <a:cubicBezTo>
                    <a:pt x="4" y="56"/>
                    <a:pt x="8" y="57"/>
                    <a:pt x="12" y="57"/>
                  </a:cubicBezTo>
                  <a:cubicBezTo>
                    <a:pt x="34" y="57"/>
                    <a:pt x="60" y="5"/>
                    <a:pt x="61" y="5"/>
                  </a:cubicBezTo>
                  <a:lnTo>
                    <a:pt x="61" y="5"/>
                  </a:lnTo>
                  <a:cubicBezTo>
                    <a:pt x="56" y="9"/>
                    <a:pt x="49" y="17"/>
                    <a:pt x="49" y="17"/>
                  </a:cubicBezTo>
                  <a:cubicBezTo>
                    <a:pt x="49" y="5"/>
                    <a:pt x="60" y="5"/>
                    <a:pt x="61" y="5"/>
                  </a:cubicBezTo>
                  <a:lnTo>
                    <a:pt x="61" y="5"/>
                  </a:lnTo>
                  <a:cubicBezTo>
                    <a:pt x="61" y="5"/>
                    <a:pt x="61" y="5"/>
                    <a:pt x="61" y="5"/>
                  </a:cubicBezTo>
                  <a:cubicBezTo>
                    <a:pt x="58" y="2"/>
                    <a:pt x="54" y="1"/>
                    <a:pt x="5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11"/>
            <p:cNvSpPr/>
            <p:nvPr/>
          </p:nvSpPr>
          <p:spPr>
            <a:xfrm>
              <a:off x="1756450" y="2707000"/>
              <a:ext cx="1225" cy="1475"/>
            </a:xfrm>
            <a:custGeom>
              <a:rect b="b" l="l" r="r" t="t"/>
              <a:pathLst>
                <a:path extrusionOk="0" h="59" w="49">
                  <a:moveTo>
                    <a:pt x="48" y="1"/>
                  </a:moveTo>
                  <a:cubicBezTo>
                    <a:pt x="37" y="9"/>
                    <a:pt x="28" y="16"/>
                    <a:pt x="22" y="23"/>
                  </a:cubicBezTo>
                  <a:lnTo>
                    <a:pt x="22" y="23"/>
                  </a:lnTo>
                  <a:cubicBezTo>
                    <a:pt x="32" y="14"/>
                    <a:pt x="42" y="8"/>
                    <a:pt x="48" y="1"/>
                  </a:cubicBezTo>
                  <a:close/>
                  <a:moveTo>
                    <a:pt x="22" y="23"/>
                  </a:moveTo>
                  <a:cubicBezTo>
                    <a:pt x="14" y="30"/>
                    <a:pt x="6" y="38"/>
                    <a:pt x="1" y="49"/>
                  </a:cubicBezTo>
                  <a:cubicBezTo>
                    <a:pt x="2" y="47"/>
                    <a:pt x="3" y="47"/>
                    <a:pt x="4" y="47"/>
                  </a:cubicBezTo>
                  <a:cubicBezTo>
                    <a:pt x="8" y="47"/>
                    <a:pt x="7" y="58"/>
                    <a:pt x="10" y="58"/>
                  </a:cubicBezTo>
                  <a:cubicBezTo>
                    <a:pt x="12" y="58"/>
                    <a:pt x="16" y="53"/>
                    <a:pt x="25" y="37"/>
                  </a:cubicBezTo>
                  <a:lnTo>
                    <a:pt x="25" y="37"/>
                  </a:lnTo>
                  <a:cubicBezTo>
                    <a:pt x="20" y="39"/>
                    <a:pt x="17" y="40"/>
                    <a:pt x="15" y="40"/>
                  </a:cubicBezTo>
                  <a:cubicBezTo>
                    <a:pt x="10" y="40"/>
                    <a:pt x="12" y="33"/>
                    <a:pt x="22" y="2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0" name="Google Shape;6060;p11"/>
            <p:cNvSpPr/>
            <p:nvPr/>
          </p:nvSpPr>
          <p:spPr>
            <a:xfrm>
              <a:off x="1756025" y="2706425"/>
              <a:ext cx="750" cy="350"/>
            </a:xfrm>
            <a:custGeom>
              <a:rect b="b" l="l" r="r" t="t"/>
              <a:pathLst>
                <a:path extrusionOk="0" h="14" w="30">
                  <a:moveTo>
                    <a:pt x="30" y="0"/>
                  </a:moveTo>
                  <a:lnTo>
                    <a:pt x="30" y="0"/>
                  </a:lnTo>
                  <a:cubicBezTo>
                    <a:pt x="9" y="7"/>
                    <a:pt x="0" y="14"/>
                    <a:pt x="4" y="14"/>
                  </a:cubicBezTo>
                  <a:cubicBezTo>
                    <a:pt x="6" y="14"/>
                    <a:pt x="15" y="1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1" name="Google Shape;6061;p11"/>
            <p:cNvSpPr/>
            <p:nvPr/>
          </p:nvSpPr>
          <p:spPr>
            <a:xfrm>
              <a:off x="1756150" y="2702550"/>
              <a:ext cx="625" cy="475"/>
            </a:xfrm>
            <a:custGeom>
              <a:rect b="b" l="l" r="r" t="t"/>
              <a:pathLst>
                <a:path extrusionOk="0" h="19" w="25">
                  <a:moveTo>
                    <a:pt x="25" y="0"/>
                  </a:moveTo>
                  <a:lnTo>
                    <a:pt x="25" y="0"/>
                  </a:lnTo>
                  <a:cubicBezTo>
                    <a:pt x="7" y="12"/>
                    <a:pt x="1" y="18"/>
                    <a:pt x="2" y="18"/>
                  </a:cubicBezTo>
                  <a:cubicBezTo>
                    <a:pt x="4" y="18"/>
                    <a:pt x="13" y="12"/>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11"/>
            <p:cNvSpPr/>
            <p:nvPr/>
          </p:nvSpPr>
          <p:spPr>
            <a:xfrm>
              <a:off x="1755850" y="2701950"/>
              <a:ext cx="325" cy="625"/>
            </a:xfrm>
            <a:custGeom>
              <a:rect b="b" l="l" r="r" t="t"/>
              <a:pathLst>
                <a:path extrusionOk="0" h="25" w="13">
                  <a:moveTo>
                    <a:pt x="11" y="0"/>
                  </a:moveTo>
                  <a:cubicBezTo>
                    <a:pt x="10" y="0"/>
                    <a:pt x="1" y="17"/>
                    <a:pt x="1" y="24"/>
                  </a:cubicBezTo>
                  <a:cubicBezTo>
                    <a:pt x="10" y="6"/>
                    <a:pt x="1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3" name="Google Shape;6063;p11"/>
            <p:cNvSpPr/>
            <p:nvPr/>
          </p:nvSpPr>
          <p:spPr>
            <a:xfrm>
              <a:off x="1739950" y="2701350"/>
              <a:ext cx="750" cy="625"/>
            </a:xfrm>
            <a:custGeom>
              <a:rect b="b" l="l" r="r" t="t"/>
              <a:pathLst>
                <a:path extrusionOk="0" h="25" w="30">
                  <a:moveTo>
                    <a:pt x="3" y="0"/>
                  </a:moveTo>
                  <a:cubicBezTo>
                    <a:pt x="0" y="0"/>
                    <a:pt x="15" y="17"/>
                    <a:pt x="30" y="25"/>
                  </a:cubicBezTo>
                  <a:cubicBezTo>
                    <a:pt x="12" y="7"/>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4" name="Google Shape;6064;p11"/>
            <p:cNvSpPr/>
            <p:nvPr/>
          </p:nvSpPr>
          <p:spPr>
            <a:xfrm>
              <a:off x="1737875" y="2711725"/>
              <a:ext cx="650" cy="425"/>
            </a:xfrm>
            <a:custGeom>
              <a:rect b="b" l="l" r="r" t="t"/>
              <a:pathLst>
                <a:path extrusionOk="0" h="17" w="26">
                  <a:moveTo>
                    <a:pt x="1" y="1"/>
                  </a:moveTo>
                  <a:lnTo>
                    <a:pt x="1" y="1"/>
                  </a:lnTo>
                  <a:cubicBezTo>
                    <a:pt x="0" y="1"/>
                    <a:pt x="4" y="4"/>
                    <a:pt x="18" y="14"/>
                  </a:cubicBezTo>
                  <a:cubicBezTo>
                    <a:pt x="20" y="16"/>
                    <a:pt x="22" y="16"/>
                    <a:pt x="22" y="16"/>
                  </a:cubicBezTo>
                  <a:cubicBezTo>
                    <a:pt x="25" y="16"/>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11"/>
            <p:cNvSpPr/>
            <p:nvPr/>
          </p:nvSpPr>
          <p:spPr>
            <a:xfrm>
              <a:off x="1744550" y="2718325"/>
              <a:ext cx="625" cy="625"/>
            </a:xfrm>
            <a:custGeom>
              <a:rect b="b" l="l" r="r" t="t"/>
              <a:pathLst>
                <a:path extrusionOk="0" h="25" w="25">
                  <a:moveTo>
                    <a:pt x="24" y="0"/>
                  </a:moveTo>
                  <a:cubicBezTo>
                    <a:pt x="12" y="0"/>
                    <a:pt x="12" y="12"/>
                    <a:pt x="1" y="24"/>
                  </a:cubicBezTo>
                  <a:lnTo>
                    <a:pt x="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11"/>
            <p:cNvSpPr/>
            <p:nvPr/>
          </p:nvSpPr>
          <p:spPr>
            <a:xfrm>
              <a:off x="1749325" y="2699575"/>
              <a:ext cx="300" cy="850"/>
            </a:xfrm>
            <a:custGeom>
              <a:rect b="b" l="l" r="r" t="t"/>
              <a:pathLst>
                <a:path extrusionOk="0" h="34" w="12">
                  <a:moveTo>
                    <a:pt x="0" y="0"/>
                  </a:moveTo>
                  <a:cubicBezTo>
                    <a:pt x="0" y="17"/>
                    <a:pt x="6" y="34"/>
                    <a:pt x="9" y="34"/>
                  </a:cubicBezTo>
                  <a:cubicBezTo>
                    <a:pt x="11" y="34"/>
                    <a:pt x="12" y="31"/>
                    <a:pt x="12" y="24"/>
                  </a:cubicBezTo>
                  <a:cubicBezTo>
                    <a:pt x="12" y="12"/>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11"/>
            <p:cNvSpPr/>
            <p:nvPr/>
          </p:nvSpPr>
          <p:spPr>
            <a:xfrm>
              <a:off x="1748725" y="2699350"/>
              <a:ext cx="425" cy="625"/>
            </a:xfrm>
            <a:custGeom>
              <a:rect b="b" l="l" r="r" t="t"/>
              <a:pathLst>
                <a:path extrusionOk="0" h="25" w="17">
                  <a:moveTo>
                    <a:pt x="7" y="0"/>
                  </a:moveTo>
                  <a:cubicBezTo>
                    <a:pt x="5" y="0"/>
                    <a:pt x="2" y="3"/>
                    <a:pt x="0" y="9"/>
                  </a:cubicBezTo>
                  <a:cubicBezTo>
                    <a:pt x="6" y="20"/>
                    <a:pt x="9" y="24"/>
                    <a:pt x="12" y="24"/>
                  </a:cubicBezTo>
                  <a:cubicBezTo>
                    <a:pt x="17" y="24"/>
                    <a:pt x="13"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11"/>
            <p:cNvSpPr/>
            <p:nvPr/>
          </p:nvSpPr>
          <p:spPr>
            <a:xfrm>
              <a:off x="1753775" y="2700925"/>
              <a:ext cx="325" cy="150"/>
            </a:xfrm>
            <a:custGeom>
              <a:rect b="b" l="l" r="r" t="t"/>
              <a:pathLst>
                <a:path extrusionOk="0" h="6" w="13">
                  <a:moveTo>
                    <a:pt x="9" y="0"/>
                  </a:moveTo>
                  <a:cubicBezTo>
                    <a:pt x="7" y="0"/>
                    <a:pt x="5" y="2"/>
                    <a:pt x="1" y="6"/>
                  </a:cubicBezTo>
                  <a:lnTo>
                    <a:pt x="13" y="6"/>
                  </a:lnTo>
                  <a:cubicBezTo>
                    <a:pt x="13" y="6"/>
                    <a:pt x="13"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11"/>
            <p:cNvSpPr/>
            <p:nvPr/>
          </p:nvSpPr>
          <p:spPr>
            <a:xfrm>
              <a:off x="1753625" y="2700725"/>
              <a:ext cx="175" cy="350"/>
            </a:xfrm>
            <a:custGeom>
              <a:rect b="b" l="l" r="r" t="t"/>
              <a:pathLst>
                <a:path extrusionOk="0" h="14" w="7">
                  <a:moveTo>
                    <a:pt x="2" y="0"/>
                  </a:moveTo>
                  <a:cubicBezTo>
                    <a:pt x="1" y="0"/>
                    <a:pt x="2" y="4"/>
                    <a:pt x="7" y="14"/>
                  </a:cubicBezTo>
                  <a:cubicBezTo>
                    <a:pt x="7" y="7"/>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11"/>
            <p:cNvSpPr/>
            <p:nvPr/>
          </p:nvSpPr>
          <p:spPr>
            <a:xfrm>
              <a:off x="1748725" y="2721900"/>
              <a:ext cx="25" cy="325"/>
            </a:xfrm>
            <a:custGeom>
              <a:rect b="b" l="l" r="r" t="t"/>
              <a:pathLst>
                <a:path extrusionOk="0" h="13" w="1">
                  <a:moveTo>
                    <a:pt x="0" y="12"/>
                  </a:moveTo>
                  <a:lnTo>
                    <a:pt x="0" y="12"/>
                  </a:ln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11"/>
            <p:cNvSpPr/>
            <p:nvPr/>
          </p:nvSpPr>
          <p:spPr>
            <a:xfrm>
              <a:off x="1742775" y="2709100"/>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2" name="Google Shape;6072;p11"/>
            <p:cNvSpPr/>
            <p:nvPr/>
          </p:nvSpPr>
          <p:spPr>
            <a:xfrm>
              <a:off x="1741275" y="2707900"/>
              <a:ext cx="1800" cy="1825"/>
            </a:xfrm>
            <a:custGeom>
              <a:rect b="b" l="l" r="r" t="t"/>
              <a:pathLst>
                <a:path extrusionOk="0" h="73" w="72">
                  <a:moveTo>
                    <a:pt x="1" y="1"/>
                  </a:moveTo>
                  <a:lnTo>
                    <a:pt x="1" y="1"/>
                  </a:lnTo>
                  <a:cubicBezTo>
                    <a:pt x="24" y="24"/>
                    <a:pt x="48" y="48"/>
                    <a:pt x="72" y="72"/>
                  </a:cubicBezTo>
                  <a:cubicBezTo>
                    <a:pt x="48" y="48"/>
                    <a:pt x="36" y="2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3" name="Google Shape;6073;p11"/>
            <p:cNvSpPr/>
            <p:nvPr/>
          </p:nvSpPr>
          <p:spPr>
            <a:xfrm>
              <a:off x="1734125" y="2699725"/>
              <a:ext cx="26525" cy="28150"/>
            </a:xfrm>
            <a:custGeom>
              <a:rect b="b" l="l" r="r" t="t"/>
              <a:pathLst>
                <a:path extrusionOk="0" h="1126" w="1061">
                  <a:moveTo>
                    <a:pt x="784" y="149"/>
                  </a:moveTo>
                  <a:lnTo>
                    <a:pt x="784" y="149"/>
                  </a:lnTo>
                  <a:cubicBezTo>
                    <a:pt x="772" y="157"/>
                    <a:pt x="763" y="165"/>
                    <a:pt x="763" y="173"/>
                  </a:cubicBezTo>
                  <a:cubicBezTo>
                    <a:pt x="763" y="163"/>
                    <a:pt x="778" y="161"/>
                    <a:pt x="784" y="149"/>
                  </a:cubicBezTo>
                  <a:close/>
                  <a:moveTo>
                    <a:pt x="203" y="197"/>
                  </a:moveTo>
                  <a:cubicBezTo>
                    <a:pt x="200" y="197"/>
                    <a:pt x="202" y="198"/>
                    <a:pt x="207" y="201"/>
                  </a:cubicBezTo>
                  <a:lnTo>
                    <a:pt x="207" y="201"/>
                  </a:lnTo>
                  <a:cubicBezTo>
                    <a:pt x="206" y="199"/>
                    <a:pt x="205" y="198"/>
                    <a:pt x="203" y="197"/>
                  </a:cubicBezTo>
                  <a:close/>
                  <a:moveTo>
                    <a:pt x="456" y="308"/>
                  </a:moveTo>
                  <a:cubicBezTo>
                    <a:pt x="454" y="311"/>
                    <a:pt x="453" y="313"/>
                    <a:pt x="453" y="316"/>
                  </a:cubicBezTo>
                  <a:cubicBezTo>
                    <a:pt x="454" y="313"/>
                    <a:pt x="455" y="310"/>
                    <a:pt x="456" y="308"/>
                  </a:cubicBezTo>
                  <a:close/>
                  <a:moveTo>
                    <a:pt x="322" y="292"/>
                  </a:moveTo>
                  <a:cubicBezTo>
                    <a:pt x="329" y="305"/>
                    <a:pt x="338" y="317"/>
                    <a:pt x="348" y="328"/>
                  </a:cubicBezTo>
                  <a:lnTo>
                    <a:pt x="348" y="328"/>
                  </a:lnTo>
                  <a:cubicBezTo>
                    <a:pt x="352" y="337"/>
                    <a:pt x="355" y="344"/>
                    <a:pt x="358" y="350"/>
                  </a:cubicBezTo>
                  <a:lnTo>
                    <a:pt x="358" y="350"/>
                  </a:lnTo>
                  <a:cubicBezTo>
                    <a:pt x="342" y="331"/>
                    <a:pt x="332" y="311"/>
                    <a:pt x="322" y="292"/>
                  </a:cubicBezTo>
                  <a:close/>
                  <a:moveTo>
                    <a:pt x="227" y="482"/>
                  </a:moveTo>
                  <a:cubicBezTo>
                    <a:pt x="239" y="494"/>
                    <a:pt x="227" y="494"/>
                    <a:pt x="227" y="494"/>
                  </a:cubicBezTo>
                  <a:cubicBezTo>
                    <a:pt x="215" y="482"/>
                    <a:pt x="227" y="482"/>
                    <a:pt x="227" y="482"/>
                  </a:cubicBezTo>
                  <a:close/>
                  <a:moveTo>
                    <a:pt x="120" y="471"/>
                  </a:moveTo>
                  <a:cubicBezTo>
                    <a:pt x="161" y="471"/>
                    <a:pt x="174" y="482"/>
                    <a:pt x="192" y="495"/>
                  </a:cubicBezTo>
                  <a:lnTo>
                    <a:pt x="192" y="495"/>
                  </a:lnTo>
                  <a:cubicBezTo>
                    <a:pt x="159" y="483"/>
                    <a:pt x="126" y="471"/>
                    <a:pt x="120" y="471"/>
                  </a:cubicBezTo>
                  <a:close/>
                  <a:moveTo>
                    <a:pt x="358" y="709"/>
                  </a:moveTo>
                  <a:cubicBezTo>
                    <a:pt x="352" y="709"/>
                    <a:pt x="349" y="711"/>
                    <a:pt x="348" y="715"/>
                  </a:cubicBezTo>
                  <a:lnTo>
                    <a:pt x="348" y="715"/>
                  </a:lnTo>
                  <a:cubicBezTo>
                    <a:pt x="352" y="714"/>
                    <a:pt x="355" y="711"/>
                    <a:pt x="358" y="709"/>
                  </a:cubicBezTo>
                  <a:close/>
                  <a:moveTo>
                    <a:pt x="418" y="721"/>
                  </a:moveTo>
                  <a:lnTo>
                    <a:pt x="418" y="721"/>
                  </a:lnTo>
                  <a:cubicBezTo>
                    <a:pt x="408" y="730"/>
                    <a:pt x="399" y="739"/>
                    <a:pt x="395" y="749"/>
                  </a:cubicBezTo>
                  <a:lnTo>
                    <a:pt x="395" y="749"/>
                  </a:lnTo>
                  <a:cubicBezTo>
                    <a:pt x="404" y="740"/>
                    <a:pt x="412" y="732"/>
                    <a:pt x="418" y="721"/>
                  </a:cubicBezTo>
                  <a:close/>
                  <a:moveTo>
                    <a:pt x="526" y="803"/>
                  </a:moveTo>
                  <a:cubicBezTo>
                    <a:pt x="526" y="803"/>
                    <a:pt x="525" y="803"/>
                    <a:pt x="525" y="804"/>
                  </a:cubicBezTo>
                  <a:cubicBezTo>
                    <a:pt x="525" y="804"/>
                    <a:pt x="525" y="805"/>
                    <a:pt x="525" y="808"/>
                  </a:cubicBezTo>
                  <a:lnTo>
                    <a:pt x="525" y="808"/>
                  </a:lnTo>
                  <a:cubicBezTo>
                    <a:pt x="526" y="805"/>
                    <a:pt x="527" y="803"/>
                    <a:pt x="526" y="803"/>
                  </a:cubicBezTo>
                  <a:close/>
                  <a:moveTo>
                    <a:pt x="584" y="828"/>
                  </a:moveTo>
                  <a:cubicBezTo>
                    <a:pt x="577" y="842"/>
                    <a:pt x="578" y="847"/>
                    <a:pt x="583" y="847"/>
                  </a:cubicBezTo>
                  <a:cubicBezTo>
                    <a:pt x="583" y="847"/>
                    <a:pt x="584" y="847"/>
                    <a:pt x="584" y="847"/>
                  </a:cubicBezTo>
                  <a:lnTo>
                    <a:pt x="584" y="847"/>
                  </a:lnTo>
                  <a:cubicBezTo>
                    <a:pt x="584" y="842"/>
                    <a:pt x="584" y="836"/>
                    <a:pt x="584" y="828"/>
                  </a:cubicBezTo>
                  <a:close/>
                  <a:moveTo>
                    <a:pt x="632" y="839"/>
                  </a:moveTo>
                  <a:cubicBezTo>
                    <a:pt x="632" y="839"/>
                    <a:pt x="632" y="839"/>
                    <a:pt x="632" y="840"/>
                  </a:cubicBezTo>
                  <a:cubicBezTo>
                    <a:pt x="634" y="845"/>
                    <a:pt x="637" y="848"/>
                    <a:pt x="639" y="850"/>
                  </a:cubicBezTo>
                  <a:lnTo>
                    <a:pt x="639" y="850"/>
                  </a:lnTo>
                  <a:cubicBezTo>
                    <a:pt x="636" y="843"/>
                    <a:pt x="633" y="839"/>
                    <a:pt x="632" y="839"/>
                  </a:cubicBezTo>
                  <a:close/>
                  <a:moveTo>
                    <a:pt x="626" y="0"/>
                  </a:moveTo>
                  <a:cubicBezTo>
                    <a:pt x="484" y="0"/>
                    <a:pt x="255" y="82"/>
                    <a:pt x="263" y="90"/>
                  </a:cubicBezTo>
                  <a:cubicBezTo>
                    <a:pt x="281" y="104"/>
                    <a:pt x="282" y="108"/>
                    <a:pt x="276" y="108"/>
                  </a:cubicBezTo>
                  <a:cubicBezTo>
                    <a:pt x="267" y="108"/>
                    <a:pt x="244" y="97"/>
                    <a:pt x="251" y="90"/>
                  </a:cubicBezTo>
                  <a:lnTo>
                    <a:pt x="251" y="90"/>
                  </a:lnTo>
                  <a:cubicBezTo>
                    <a:pt x="239" y="101"/>
                    <a:pt x="263" y="137"/>
                    <a:pt x="275" y="149"/>
                  </a:cubicBezTo>
                  <a:cubicBezTo>
                    <a:pt x="265" y="139"/>
                    <a:pt x="257" y="135"/>
                    <a:pt x="251" y="135"/>
                  </a:cubicBezTo>
                  <a:cubicBezTo>
                    <a:pt x="228" y="135"/>
                    <a:pt x="232" y="192"/>
                    <a:pt x="251" y="220"/>
                  </a:cubicBezTo>
                  <a:cubicBezTo>
                    <a:pt x="251" y="220"/>
                    <a:pt x="219" y="208"/>
                    <a:pt x="207" y="201"/>
                  </a:cubicBezTo>
                  <a:lnTo>
                    <a:pt x="207" y="201"/>
                  </a:lnTo>
                  <a:cubicBezTo>
                    <a:pt x="215" y="214"/>
                    <a:pt x="216" y="234"/>
                    <a:pt x="227" y="244"/>
                  </a:cubicBezTo>
                  <a:cubicBezTo>
                    <a:pt x="197" y="232"/>
                    <a:pt x="179" y="220"/>
                    <a:pt x="175" y="220"/>
                  </a:cubicBezTo>
                  <a:cubicBezTo>
                    <a:pt x="170" y="220"/>
                    <a:pt x="179" y="232"/>
                    <a:pt x="203" y="268"/>
                  </a:cubicBezTo>
                  <a:cubicBezTo>
                    <a:pt x="203" y="268"/>
                    <a:pt x="37" y="363"/>
                    <a:pt x="96" y="387"/>
                  </a:cubicBezTo>
                  <a:cubicBezTo>
                    <a:pt x="72" y="387"/>
                    <a:pt x="13" y="387"/>
                    <a:pt x="60" y="423"/>
                  </a:cubicBezTo>
                  <a:cubicBezTo>
                    <a:pt x="37" y="423"/>
                    <a:pt x="25" y="423"/>
                    <a:pt x="13" y="411"/>
                  </a:cubicBezTo>
                  <a:lnTo>
                    <a:pt x="13" y="411"/>
                  </a:lnTo>
                  <a:cubicBezTo>
                    <a:pt x="13" y="435"/>
                    <a:pt x="108" y="482"/>
                    <a:pt x="108" y="494"/>
                  </a:cubicBezTo>
                  <a:cubicBezTo>
                    <a:pt x="13" y="494"/>
                    <a:pt x="144" y="578"/>
                    <a:pt x="84" y="637"/>
                  </a:cubicBezTo>
                  <a:cubicBezTo>
                    <a:pt x="90" y="631"/>
                    <a:pt x="96" y="628"/>
                    <a:pt x="104" y="628"/>
                  </a:cubicBezTo>
                  <a:cubicBezTo>
                    <a:pt x="111" y="628"/>
                    <a:pt x="120" y="631"/>
                    <a:pt x="132" y="637"/>
                  </a:cubicBezTo>
                  <a:cubicBezTo>
                    <a:pt x="120" y="649"/>
                    <a:pt x="112" y="656"/>
                    <a:pt x="108" y="659"/>
                  </a:cubicBezTo>
                  <a:lnTo>
                    <a:pt x="108" y="659"/>
                  </a:lnTo>
                  <a:cubicBezTo>
                    <a:pt x="108" y="659"/>
                    <a:pt x="107" y="658"/>
                    <a:pt x="107" y="658"/>
                  </a:cubicBezTo>
                  <a:cubicBezTo>
                    <a:pt x="105" y="658"/>
                    <a:pt x="102" y="661"/>
                    <a:pt x="102" y="662"/>
                  </a:cubicBezTo>
                  <a:lnTo>
                    <a:pt x="102" y="662"/>
                  </a:lnTo>
                  <a:cubicBezTo>
                    <a:pt x="103" y="662"/>
                    <a:pt x="104" y="662"/>
                    <a:pt x="105" y="661"/>
                  </a:cubicBezTo>
                  <a:lnTo>
                    <a:pt x="105" y="661"/>
                  </a:lnTo>
                  <a:cubicBezTo>
                    <a:pt x="106" y="661"/>
                    <a:pt x="107" y="660"/>
                    <a:pt x="108" y="659"/>
                  </a:cubicBezTo>
                  <a:lnTo>
                    <a:pt x="108" y="659"/>
                  </a:lnTo>
                  <a:cubicBezTo>
                    <a:pt x="108" y="660"/>
                    <a:pt x="108" y="660"/>
                    <a:pt x="108" y="661"/>
                  </a:cubicBezTo>
                  <a:cubicBezTo>
                    <a:pt x="107" y="661"/>
                    <a:pt x="106" y="661"/>
                    <a:pt x="105" y="661"/>
                  </a:cubicBezTo>
                  <a:lnTo>
                    <a:pt x="105" y="661"/>
                  </a:lnTo>
                  <a:cubicBezTo>
                    <a:pt x="104" y="662"/>
                    <a:pt x="103" y="663"/>
                    <a:pt x="102" y="663"/>
                  </a:cubicBezTo>
                  <a:cubicBezTo>
                    <a:pt x="102" y="663"/>
                    <a:pt x="102" y="663"/>
                    <a:pt x="102" y="662"/>
                  </a:cubicBezTo>
                  <a:lnTo>
                    <a:pt x="102" y="662"/>
                  </a:lnTo>
                  <a:cubicBezTo>
                    <a:pt x="82" y="671"/>
                    <a:pt x="61" y="722"/>
                    <a:pt x="33" y="722"/>
                  </a:cubicBezTo>
                  <a:cubicBezTo>
                    <a:pt x="30" y="722"/>
                    <a:pt x="27" y="721"/>
                    <a:pt x="25" y="721"/>
                  </a:cubicBezTo>
                  <a:lnTo>
                    <a:pt x="25" y="721"/>
                  </a:lnTo>
                  <a:cubicBezTo>
                    <a:pt x="31" y="726"/>
                    <a:pt x="37" y="732"/>
                    <a:pt x="44" y="734"/>
                  </a:cubicBezTo>
                  <a:lnTo>
                    <a:pt x="44" y="734"/>
                  </a:lnTo>
                  <a:cubicBezTo>
                    <a:pt x="37" y="738"/>
                    <a:pt x="31" y="744"/>
                    <a:pt x="25" y="756"/>
                  </a:cubicBezTo>
                  <a:cubicBezTo>
                    <a:pt x="1" y="780"/>
                    <a:pt x="120" y="780"/>
                    <a:pt x="108" y="780"/>
                  </a:cubicBezTo>
                  <a:cubicBezTo>
                    <a:pt x="144" y="816"/>
                    <a:pt x="168" y="899"/>
                    <a:pt x="179" y="947"/>
                  </a:cubicBezTo>
                  <a:cubicBezTo>
                    <a:pt x="179" y="947"/>
                    <a:pt x="241" y="973"/>
                    <a:pt x="273" y="973"/>
                  </a:cubicBezTo>
                  <a:cubicBezTo>
                    <a:pt x="279" y="973"/>
                    <a:pt x="283" y="972"/>
                    <a:pt x="287" y="971"/>
                  </a:cubicBezTo>
                  <a:cubicBezTo>
                    <a:pt x="287" y="1006"/>
                    <a:pt x="310" y="1078"/>
                    <a:pt x="358" y="1102"/>
                  </a:cubicBezTo>
                  <a:cubicBezTo>
                    <a:pt x="360" y="1102"/>
                    <a:pt x="361" y="1102"/>
                    <a:pt x="363" y="1102"/>
                  </a:cubicBezTo>
                  <a:cubicBezTo>
                    <a:pt x="387" y="1102"/>
                    <a:pt x="414" y="1053"/>
                    <a:pt x="429" y="1014"/>
                  </a:cubicBezTo>
                  <a:lnTo>
                    <a:pt x="429" y="1014"/>
                  </a:lnTo>
                  <a:cubicBezTo>
                    <a:pt x="452" y="1058"/>
                    <a:pt x="543" y="1114"/>
                    <a:pt x="597" y="1114"/>
                  </a:cubicBezTo>
                  <a:cubicBezTo>
                    <a:pt x="601" y="1114"/>
                    <a:pt x="605" y="1114"/>
                    <a:pt x="608" y="1113"/>
                  </a:cubicBezTo>
                  <a:cubicBezTo>
                    <a:pt x="596" y="1102"/>
                    <a:pt x="596" y="1090"/>
                    <a:pt x="596" y="1066"/>
                  </a:cubicBezTo>
                  <a:cubicBezTo>
                    <a:pt x="620" y="1066"/>
                    <a:pt x="620" y="1078"/>
                    <a:pt x="608" y="1102"/>
                  </a:cubicBezTo>
                  <a:cubicBezTo>
                    <a:pt x="620" y="1102"/>
                    <a:pt x="632" y="1090"/>
                    <a:pt x="620" y="1078"/>
                  </a:cubicBezTo>
                  <a:lnTo>
                    <a:pt x="620" y="1078"/>
                  </a:lnTo>
                  <a:cubicBezTo>
                    <a:pt x="632" y="1090"/>
                    <a:pt x="632" y="1113"/>
                    <a:pt x="632" y="1125"/>
                  </a:cubicBezTo>
                  <a:cubicBezTo>
                    <a:pt x="632" y="1125"/>
                    <a:pt x="653" y="1104"/>
                    <a:pt x="660" y="1090"/>
                  </a:cubicBezTo>
                  <a:lnTo>
                    <a:pt x="656" y="1090"/>
                  </a:lnTo>
                  <a:cubicBezTo>
                    <a:pt x="659" y="1087"/>
                    <a:pt x="661" y="1085"/>
                    <a:pt x="662" y="1083"/>
                  </a:cubicBezTo>
                  <a:lnTo>
                    <a:pt x="662" y="1083"/>
                  </a:lnTo>
                  <a:cubicBezTo>
                    <a:pt x="662" y="1085"/>
                    <a:pt x="661" y="1087"/>
                    <a:pt x="660" y="1090"/>
                  </a:cubicBezTo>
                  <a:lnTo>
                    <a:pt x="667" y="1090"/>
                  </a:lnTo>
                  <a:cubicBezTo>
                    <a:pt x="666" y="1087"/>
                    <a:pt x="665" y="1085"/>
                    <a:pt x="663" y="1083"/>
                  </a:cubicBezTo>
                  <a:lnTo>
                    <a:pt x="663" y="1083"/>
                  </a:lnTo>
                  <a:cubicBezTo>
                    <a:pt x="663" y="1083"/>
                    <a:pt x="662" y="1083"/>
                    <a:pt x="662" y="1083"/>
                  </a:cubicBezTo>
                  <a:lnTo>
                    <a:pt x="662" y="1083"/>
                  </a:lnTo>
                  <a:cubicBezTo>
                    <a:pt x="662" y="1083"/>
                    <a:pt x="662" y="1083"/>
                    <a:pt x="662" y="1082"/>
                  </a:cubicBezTo>
                  <a:lnTo>
                    <a:pt x="662" y="1082"/>
                  </a:lnTo>
                  <a:cubicBezTo>
                    <a:pt x="662" y="1083"/>
                    <a:pt x="663" y="1083"/>
                    <a:pt x="663" y="1083"/>
                  </a:cubicBezTo>
                  <a:lnTo>
                    <a:pt x="663" y="1083"/>
                  </a:lnTo>
                  <a:cubicBezTo>
                    <a:pt x="664" y="1081"/>
                    <a:pt x="665" y="1081"/>
                    <a:pt x="666" y="1081"/>
                  </a:cubicBezTo>
                  <a:cubicBezTo>
                    <a:pt x="668" y="1081"/>
                    <a:pt x="668" y="1084"/>
                    <a:pt x="668" y="1090"/>
                  </a:cubicBezTo>
                  <a:lnTo>
                    <a:pt x="667" y="1090"/>
                  </a:lnTo>
                  <a:cubicBezTo>
                    <a:pt x="670" y="1097"/>
                    <a:pt x="668" y="1105"/>
                    <a:pt x="677" y="1105"/>
                  </a:cubicBezTo>
                  <a:cubicBezTo>
                    <a:pt x="680" y="1105"/>
                    <a:pt x="685" y="1104"/>
                    <a:pt x="691" y="1102"/>
                  </a:cubicBezTo>
                  <a:cubicBezTo>
                    <a:pt x="691" y="1090"/>
                    <a:pt x="679" y="1030"/>
                    <a:pt x="679" y="1030"/>
                  </a:cubicBezTo>
                  <a:lnTo>
                    <a:pt x="679" y="1030"/>
                  </a:lnTo>
                  <a:cubicBezTo>
                    <a:pt x="693" y="1054"/>
                    <a:pt x="706" y="1063"/>
                    <a:pt x="719" y="1063"/>
                  </a:cubicBezTo>
                  <a:cubicBezTo>
                    <a:pt x="755" y="1063"/>
                    <a:pt x="786" y="991"/>
                    <a:pt x="784" y="960"/>
                  </a:cubicBezTo>
                  <a:lnTo>
                    <a:pt x="784" y="960"/>
                  </a:lnTo>
                  <a:cubicBezTo>
                    <a:pt x="805" y="988"/>
                    <a:pt x="827" y="1006"/>
                    <a:pt x="858" y="1006"/>
                  </a:cubicBezTo>
                  <a:cubicBezTo>
                    <a:pt x="858" y="982"/>
                    <a:pt x="846" y="959"/>
                    <a:pt x="834" y="947"/>
                  </a:cubicBezTo>
                  <a:cubicBezTo>
                    <a:pt x="844" y="944"/>
                    <a:pt x="855" y="944"/>
                    <a:pt x="866" y="944"/>
                  </a:cubicBezTo>
                  <a:cubicBezTo>
                    <a:pt x="873" y="944"/>
                    <a:pt x="881" y="944"/>
                    <a:pt x="888" y="944"/>
                  </a:cubicBezTo>
                  <a:cubicBezTo>
                    <a:pt x="923" y="944"/>
                    <a:pt x="949" y="939"/>
                    <a:pt x="918" y="875"/>
                  </a:cubicBezTo>
                  <a:lnTo>
                    <a:pt x="918" y="875"/>
                  </a:lnTo>
                  <a:cubicBezTo>
                    <a:pt x="941" y="887"/>
                    <a:pt x="953" y="887"/>
                    <a:pt x="977" y="899"/>
                  </a:cubicBezTo>
                  <a:cubicBezTo>
                    <a:pt x="977" y="869"/>
                    <a:pt x="975" y="861"/>
                    <a:pt x="974" y="859"/>
                  </a:cubicBezTo>
                  <a:lnTo>
                    <a:pt x="974" y="859"/>
                  </a:lnTo>
                  <a:cubicBezTo>
                    <a:pt x="977" y="850"/>
                    <a:pt x="985" y="824"/>
                    <a:pt x="1001" y="756"/>
                  </a:cubicBezTo>
                  <a:cubicBezTo>
                    <a:pt x="1001" y="709"/>
                    <a:pt x="1025" y="685"/>
                    <a:pt x="1060" y="661"/>
                  </a:cubicBezTo>
                  <a:cubicBezTo>
                    <a:pt x="1049" y="649"/>
                    <a:pt x="1025" y="649"/>
                    <a:pt x="1001" y="649"/>
                  </a:cubicBezTo>
                  <a:cubicBezTo>
                    <a:pt x="1013" y="637"/>
                    <a:pt x="1025" y="637"/>
                    <a:pt x="1049" y="625"/>
                  </a:cubicBezTo>
                  <a:cubicBezTo>
                    <a:pt x="1037" y="613"/>
                    <a:pt x="1025" y="601"/>
                    <a:pt x="1013" y="590"/>
                  </a:cubicBezTo>
                  <a:cubicBezTo>
                    <a:pt x="822" y="601"/>
                    <a:pt x="894" y="625"/>
                    <a:pt x="787" y="685"/>
                  </a:cubicBezTo>
                  <a:cubicBezTo>
                    <a:pt x="810" y="697"/>
                    <a:pt x="822" y="697"/>
                    <a:pt x="787" y="697"/>
                  </a:cubicBezTo>
                  <a:cubicBezTo>
                    <a:pt x="799" y="697"/>
                    <a:pt x="822" y="709"/>
                    <a:pt x="834" y="709"/>
                  </a:cubicBezTo>
                  <a:cubicBezTo>
                    <a:pt x="822" y="715"/>
                    <a:pt x="810" y="718"/>
                    <a:pt x="799" y="718"/>
                  </a:cubicBezTo>
                  <a:cubicBezTo>
                    <a:pt x="787" y="718"/>
                    <a:pt x="775" y="715"/>
                    <a:pt x="763" y="709"/>
                  </a:cubicBezTo>
                  <a:lnTo>
                    <a:pt x="763" y="709"/>
                  </a:lnTo>
                  <a:cubicBezTo>
                    <a:pt x="763" y="721"/>
                    <a:pt x="775" y="721"/>
                    <a:pt x="787" y="732"/>
                  </a:cubicBezTo>
                  <a:cubicBezTo>
                    <a:pt x="777" y="728"/>
                    <a:pt x="771" y="725"/>
                    <a:pt x="769" y="725"/>
                  </a:cubicBezTo>
                  <a:cubicBezTo>
                    <a:pt x="767" y="725"/>
                    <a:pt x="773" y="730"/>
                    <a:pt x="787" y="744"/>
                  </a:cubicBezTo>
                  <a:cubicBezTo>
                    <a:pt x="763" y="744"/>
                    <a:pt x="751" y="732"/>
                    <a:pt x="751" y="721"/>
                  </a:cubicBezTo>
                  <a:cubicBezTo>
                    <a:pt x="751" y="721"/>
                    <a:pt x="722" y="841"/>
                    <a:pt x="699" y="841"/>
                  </a:cubicBezTo>
                  <a:cubicBezTo>
                    <a:pt x="692" y="841"/>
                    <a:pt x="685" y="831"/>
                    <a:pt x="679" y="804"/>
                  </a:cubicBezTo>
                  <a:lnTo>
                    <a:pt x="679" y="804"/>
                  </a:lnTo>
                  <a:cubicBezTo>
                    <a:pt x="679" y="828"/>
                    <a:pt x="691" y="863"/>
                    <a:pt x="703" y="875"/>
                  </a:cubicBezTo>
                  <a:cubicBezTo>
                    <a:pt x="693" y="865"/>
                    <a:pt x="688" y="860"/>
                    <a:pt x="685" y="860"/>
                  </a:cubicBezTo>
                  <a:cubicBezTo>
                    <a:pt x="685" y="860"/>
                    <a:pt x="684" y="860"/>
                    <a:pt x="684" y="860"/>
                  </a:cubicBezTo>
                  <a:lnTo>
                    <a:pt x="684" y="860"/>
                  </a:lnTo>
                  <a:cubicBezTo>
                    <a:pt x="681" y="849"/>
                    <a:pt x="676" y="846"/>
                    <a:pt x="672" y="846"/>
                  </a:cubicBezTo>
                  <a:cubicBezTo>
                    <a:pt x="665" y="846"/>
                    <a:pt x="657" y="854"/>
                    <a:pt x="648" y="854"/>
                  </a:cubicBezTo>
                  <a:cubicBezTo>
                    <a:pt x="645" y="854"/>
                    <a:pt x="642" y="853"/>
                    <a:pt x="639" y="850"/>
                  </a:cubicBezTo>
                  <a:lnTo>
                    <a:pt x="639" y="850"/>
                  </a:lnTo>
                  <a:cubicBezTo>
                    <a:pt x="651" y="874"/>
                    <a:pt x="670" y="924"/>
                    <a:pt x="659" y="924"/>
                  </a:cubicBezTo>
                  <a:cubicBezTo>
                    <a:pt x="658" y="924"/>
                    <a:pt x="657" y="924"/>
                    <a:pt x="656" y="923"/>
                  </a:cubicBezTo>
                  <a:cubicBezTo>
                    <a:pt x="668" y="923"/>
                    <a:pt x="596" y="851"/>
                    <a:pt x="608" y="851"/>
                  </a:cubicBezTo>
                  <a:lnTo>
                    <a:pt x="596" y="851"/>
                  </a:lnTo>
                  <a:cubicBezTo>
                    <a:pt x="596" y="863"/>
                    <a:pt x="596" y="936"/>
                    <a:pt x="586" y="936"/>
                  </a:cubicBezTo>
                  <a:cubicBezTo>
                    <a:pt x="586" y="936"/>
                    <a:pt x="585" y="936"/>
                    <a:pt x="584" y="935"/>
                  </a:cubicBezTo>
                  <a:cubicBezTo>
                    <a:pt x="584" y="899"/>
                    <a:pt x="596" y="875"/>
                    <a:pt x="596" y="840"/>
                  </a:cubicBezTo>
                  <a:lnTo>
                    <a:pt x="596" y="840"/>
                  </a:lnTo>
                  <a:cubicBezTo>
                    <a:pt x="592" y="844"/>
                    <a:pt x="587" y="847"/>
                    <a:pt x="584" y="847"/>
                  </a:cubicBezTo>
                  <a:lnTo>
                    <a:pt x="584" y="847"/>
                  </a:lnTo>
                  <a:cubicBezTo>
                    <a:pt x="583" y="860"/>
                    <a:pt x="582" y="864"/>
                    <a:pt x="580" y="864"/>
                  </a:cubicBezTo>
                  <a:cubicBezTo>
                    <a:pt x="578" y="864"/>
                    <a:pt x="574" y="854"/>
                    <a:pt x="570" y="854"/>
                  </a:cubicBezTo>
                  <a:cubicBezTo>
                    <a:pt x="567" y="854"/>
                    <a:pt x="564" y="859"/>
                    <a:pt x="560" y="875"/>
                  </a:cubicBezTo>
                  <a:cubicBezTo>
                    <a:pt x="560" y="871"/>
                    <a:pt x="560" y="867"/>
                    <a:pt x="560" y="863"/>
                  </a:cubicBezTo>
                  <a:cubicBezTo>
                    <a:pt x="560" y="851"/>
                    <a:pt x="560" y="840"/>
                    <a:pt x="560" y="828"/>
                  </a:cubicBezTo>
                  <a:cubicBezTo>
                    <a:pt x="549" y="828"/>
                    <a:pt x="549" y="828"/>
                    <a:pt x="537" y="816"/>
                  </a:cubicBezTo>
                  <a:lnTo>
                    <a:pt x="537" y="816"/>
                  </a:lnTo>
                  <a:cubicBezTo>
                    <a:pt x="549" y="828"/>
                    <a:pt x="549" y="852"/>
                    <a:pt x="549" y="875"/>
                  </a:cubicBezTo>
                  <a:cubicBezTo>
                    <a:pt x="547" y="878"/>
                    <a:pt x="546" y="879"/>
                    <a:pt x="545" y="879"/>
                  </a:cubicBezTo>
                  <a:cubicBezTo>
                    <a:pt x="536" y="879"/>
                    <a:pt x="527" y="823"/>
                    <a:pt x="525" y="808"/>
                  </a:cubicBezTo>
                  <a:lnTo>
                    <a:pt x="525" y="808"/>
                  </a:lnTo>
                  <a:cubicBezTo>
                    <a:pt x="518" y="824"/>
                    <a:pt x="489" y="875"/>
                    <a:pt x="489" y="875"/>
                  </a:cubicBezTo>
                  <a:cubicBezTo>
                    <a:pt x="489" y="851"/>
                    <a:pt x="488" y="843"/>
                    <a:pt x="487" y="843"/>
                  </a:cubicBezTo>
                  <a:cubicBezTo>
                    <a:pt x="484" y="843"/>
                    <a:pt x="479" y="879"/>
                    <a:pt x="477" y="879"/>
                  </a:cubicBezTo>
                  <a:cubicBezTo>
                    <a:pt x="477" y="879"/>
                    <a:pt x="477" y="878"/>
                    <a:pt x="477" y="875"/>
                  </a:cubicBezTo>
                  <a:cubicBezTo>
                    <a:pt x="465" y="863"/>
                    <a:pt x="489" y="840"/>
                    <a:pt x="489" y="816"/>
                  </a:cubicBezTo>
                  <a:cubicBezTo>
                    <a:pt x="471" y="816"/>
                    <a:pt x="453" y="829"/>
                    <a:pt x="445" y="851"/>
                  </a:cubicBezTo>
                  <a:lnTo>
                    <a:pt x="445" y="851"/>
                  </a:lnTo>
                  <a:cubicBezTo>
                    <a:pt x="452" y="825"/>
                    <a:pt x="465" y="792"/>
                    <a:pt x="465" y="792"/>
                  </a:cubicBezTo>
                  <a:lnTo>
                    <a:pt x="465" y="792"/>
                  </a:lnTo>
                  <a:cubicBezTo>
                    <a:pt x="465" y="792"/>
                    <a:pt x="456" y="804"/>
                    <a:pt x="447" y="816"/>
                  </a:cubicBezTo>
                  <a:cubicBezTo>
                    <a:pt x="447" y="815"/>
                    <a:pt x="447" y="815"/>
                    <a:pt x="446" y="815"/>
                  </a:cubicBezTo>
                  <a:cubicBezTo>
                    <a:pt x="444" y="815"/>
                    <a:pt x="439" y="819"/>
                    <a:pt x="429" y="828"/>
                  </a:cubicBezTo>
                  <a:cubicBezTo>
                    <a:pt x="454" y="778"/>
                    <a:pt x="458" y="764"/>
                    <a:pt x="454" y="764"/>
                  </a:cubicBezTo>
                  <a:cubicBezTo>
                    <a:pt x="449" y="764"/>
                    <a:pt x="435" y="783"/>
                    <a:pt x="434" y="783"/>
                  </a:cubicBezTo>
                  <a:cubicBezTo>
                    <a:pt x="434" y="783"/>
                    <a:pt x="439" y="776"/>
                    <a:pt x="453" y="756"/>
                  </a:cubicBezTo>
                  <a:lnTo>
                    <a:pt x="453" y="756"/>
                  </a:lnTo>
                  <a:cubicBezTo>
                    <a:pt x="453" y="756"/>
                    <a:pt x="418" y="780"/>
                    <a:pt x="406" y="780"/>
                  </a:cubicBezTo>
                  <a:cubicBezTo>
                    <a:pt x="418" y="756"/>
                    <a:pt x="406" y="756"/>
                    <a:pt x="394" y="756"/>
                  </a:cubicBezTo>
                  <a:cubicBezTo>
                    <a:pt x="394" y="754"/>
                    <a:pt x="394" y="751"/>
                    <a:pt x="395" y="749"/>
                  </a:cubicBezTo>
                  <a:lnTo>
                    <a:pt x="395" y="749"/>
                  </a:lnTo>
                  <a:cubicBezTo>
                    <a:pt x="386" y="758"/>
                    <a:pt x="376" y="768"/>
                    <a:pt x="370" y="780"/>
                  </a:cubicBezTo>
                  <a:cubicBezTo>
                    <a:pt x="370" y="756"/>
                    <a:pt x="382" y="744"/>
                    <a:pt x="393" y="733"/>
                  </a:cubicBezTo>
                  <a:lnTo>
                    <a:pt x="393" y="733"/>
                  </a:lnTo>
                  <a:cubicBezTo>
                    <a:pt x="379" y="747"/>
                    <a:pt x="369" y="757"/>
                    <a:pt x="363" y="757"/>
                  </a:cubicBezTo>
                  <a:cubicBezTo>
                    <a:pt x="360" y="757"/>
                    <a:pt x="358" y="753"/>
                    <a:pt x="358" y="744"/>
                  </a:cubicBezTo>
                  <a:cubicBezTo>
                    <a:pt x="370" y="732"/>
                    <a:pt x="406" y="709"/>
                    <a:pt x="429" y="685"/>
                  </a:cubicBezTo>
                  <a:lnTo>
                    <a:pt x="429" y="685"/>
                  </a:lnTo>
                  <a:cubicBezTo>
                    <a:pt x="382" y="721"/>
                    <a:pt x="382" y="697"/>
                    <a:pt x="346" y="732"/>
                  </a:cubicBezTo>
                  <a:cubicBezTo>
                    <a:pt x="346" y="726"/>
                    <a:pt x="346" y="720"/>
                    <a:pt x="348" y="715"/>
                  </a:cubicBezTo>
                  <a:lnTo>
                    <a:pt x="348" y="715"/>
                  </a:lnTo>
                  <a:cubicBezTo>
                    <a:pt x="336" y="721"/>
                    <a:pt x="319" y="721"/>
                    <a:pt x="310" y="721"/>
                  </a:cubicBezTo>
                  <a:cubicBezTo>
                    <a:pt x="317" y="707"/>
                    <a:pt x="324" y="701"/>
                    <a:pt x="317" y="701"/>
                  </a:cubicBezTo>
                  <a:cubicBezTo>
                    <a:pt x="312" y="701"/>
                    <a:pt x="299" y="704"/>
                    <a:pt x="275" y="709"/>
                  </a:cubicBezTo>
                  <a:cubicBezTo>
                    <a:pt x="298" y="697"/>
                    <a:pt x="298" y="697"/>
                    <a:pt x="275" y="697"/>
                  </a:cubicBezTo>
                  <a:cubicBezTo>
                    <a:pt x="289" y="685"/>
                    <a:pt x="298" y="678"/>
                    <a:pt x="305" y="673"/>
                  </a:cubicBezTo>
                  <a:lnTo>
                    <a:pt x="305" y="673"/>
                  </a:lnTo>
                  <a:cubicBezTo>
                    <a:pt x="307" y="673"/>
                    <a:pt x="309" y="673"/>
                    <a:pt x="310" y="673"/>
                  </a:cubicBezTo>
                  <a:cubicBezTo>
                    <a:pt x="313" y="670"/>
                    <a:pt x="315" y="668"/>
                    <a:pt x="315" y="666"/>
                  </a:cubicBezTo>
                  <a:lnTo>
                    <a:pt x="315" y="666"/>
                  </a:lnTo>
                  <a:cubicBezTo>
                    <a:pt x="312" y="668"/>
                    <a:pt x="309" y="670"/>
                    <a:pt x="305" y="673"/>
                  </a:cubicBezTo>
                  <a:lnTo>
                    <a:pt x="305" y="673"/>
                  </a:lnTo>
                  <a:cubicBezTo>
                    <a:pt x="277" y="673"/>
                    <a:pt x="298" y="672"/>
                    <a:pt x="298" y="661"/>
                  </a:cubicBezTo>
                  <a:cubicBezTo>
                    <a:pt x="308" y="661"/>
                    <a:pt x="317" y="661"/>
                    <a:pt x="315" y="666"/>
                  </a:cubicBezTo>
                  <a:lnTo>
                    <a:pt x="315" y="666"/>
                  </a:lnTo>
                  <a:cubicBezTo>
                    <a:pt x="329" y="657"/>
                    <a:pt x="336" y="656"/>
                    <a:pt x="382" y="625"/>
                  </a:cubicBezTo>
                  <a:lnTo>
                    <a:pt x="382" y="625"/>
                  </a:lnTo>
                  <a:cubicBezTo>
                    <a:pt x="358" y="637"/>
                    <a:pt x="322" y="649"/>
                    <a:pt x="299" y="661"/>
                  </a:cubicBezTo>
                  <a:lnTo>
                    <a:pt x="299" y="661"/>
                  </a:lnTo>
                  <a:cubicBezTo>
                    <a:pt x="318" y="651"/>
                    <a:pt x="360" y="634"/>
                    <a:pt x="332" y="634"/>
                  </a:cubicBezTo>
                  <a:cubicBezTo>
                    <a:pt x="325" y="634"/>
                    <a:pt x="314" y="635"/>
                    <a:pt x="298" y="637"/>
                  </a:cubicBezTo>
                  <a:cubicBezTo>
                    <a:pt x="298" y="613"/>
                    <a:pt x="310" y="590"/>
                    <a:pt x="310" y="590"/>
                  </a:cubicBezTo>
                  <a:lnTo>
                    <a:pt x="287" y="590"/>
                  </a:lnTo>
                  <a:cubicBezTo>
                    <a:pt x="280" y="593"/>
                    <a:pt x="274" y="594"/>
                    <a:pt x="268" y="594"/>
                  </a:cubicBezTo>
                  <a:cubicBezTo>
                    <a:pt x="256" y="594"/>
                    <a:pt x="247" y="586"/>
                    <a:pt x="239" y="578"/>
                  </a:cubicBezTo>
                  <a:cubicBezTo>
                    <a:pt x="298" y="554"/>
                    <a:pt x="215" y="554"/>
                    <a:pt x="298" y="554"/>
                  </a:cubicBezTo>
                  <a:cubicBezTo>
                    <a:pt x="239" y="530"/>
                    <a:pt x="239" y="554"/>
                    <a:pt x="263" y="518"/>
                  </a:cubicBezTo>
                  <a:cubicBezTo>
                    <a:pt x="260" y="518"/>
                    <a:pt x="253" y="516"/>
                    <a:pt x="243" y="513"/>
                  </a:cubicBezTo>
                  <a:lnTo>
                    <a:pt x="243" y="513"/>
                  </a:lnTo>
                  <a:cubicBezTo>
                    <a:pt x="240" y="510"/>
                    <a:pt x="240" y="510"/>
                    <a:pt x="241" y="510"/>
                  </a:cubicBezTo>
                  <a:cubicBezTo>
                    <a:pt x="244" y="510"/>
                    <a:pt x="256" y="515"/>
                    <a:pt x="256" y="515"/>
                  </a:cubicBezTo>
                  <a:cubicBezTo>
                    <a:pt x="256" y="515"/>
                    <a:pt x="252" y="513"/>
                    <a:pt x="239" y="506"/>
                  </a:cubicBezTo>
                  <a:lnTo>
                    <a:pt x="287" y="506"/>
                  </a:lnTo>
                  <a:cubicBezTo>
                    <a:pt x="251" y="506"/>
                    <a:pt x="263" y="506"/>
                    <a:pt x="298" y="494"/>
                  </a:cubicBezTo>
                  <a:cubicBezTo>
                    <a:pt x="251" y="482"/>
                    <a:pt x="215" y="447"/>
                    <a:pt x="191" y="411"/>
                  </a:cubicBezTo>
                  <a:lnTo>
                    <a:pt x="191" y="411"/>
                  </a:lnTo>
                  <a:cubicBezTo>
                    <a:pt x="275" y="471"/>
                    <a:pt x="239" y="447"/>
                    <a:pt x="298" y="482"/>
                  </a:cubicBezTo>
                  <a:cubicBezTo>
                    <a:pt x="287" y="471"/>
                    <a:pt x="287" y="459"/>
                    <a:pt x="275" y="459"/>
                  </a:cubicBezTo>
                  <a:lnTo>
                    <a:pt x="310" y="459"/>
                  </a:lnTo>
                  <a:cubicBezTo>
                    <a:pt x="287" y="459"/>
                    <a:pt x="263" y="447"/>
                    <a:pt x="263" y="423"/>
                  </a:cubicBezTo>
                  <a:lnTo>
                    <a:pt x="263" y="423"/>
                  </a:lnTo>
                  <a:cubicBezTo>
                    <a:pt x="270" y="437"/>
                    <a:pt x="277" y="443"/>
                    <a:pt x="284" y="443"/>
                  </a:cubicBezTo>
                  <a:cubicBezTo>
                    <a:pt x="289" y="443"/>
                    <a:pt x="294" y="440"/>
                    <a:pt x="298" y="435"/>
                  </a:cubicBezTo>
                  <a:cubicBezTo>
                    <a:pt x="237" y="384"/>
                    <a:pt x="342" y="420"/>
                    <a:pt x="314" y="372"/>
                  </a:cubicBezTo>
                  <a:lnTo>
                    <a:pt x="314" y="372"/>
                  </a:lnTo>
                  <a:cubicBezTo>
                    <a:pt x="319" y="378"/>
                    <a:pt x="326" y="383"/>
                    <a:pt x="334" y="387"/>
                  </a:cubicBezTo>
                  <a:cubicBezTo>
                    <a:pt x="298" y="340"/>
                    <a:pt x="263" y="292"/>
                    <a:pt x="227" y="244"/>
                  </a:cubicBezTo>
                  <a:lnTo>
                    <a:pt x="227" y="244"/>
                  </a:lnTo>
                  <a:cubicBezTo>
                    <a:pt x="275" y="292"/>
                    <a:pt x="310" y="328"/>
                    <a:pt x="346" y="375"/>
                  </a:cubicBezTo>
                  <a:cubicBezTo>
                    <a:pt x="348" y="376"/>
                    <a:pt x="349" y="377"/>
                    <a:pt x="350" y="377"/>
                  </a:cubicBezTo>
                  <a:cubicBezTo>
                    <a:pt x="361" y="377"/>
                    <a:pt x="310" y="316"/>
                    <a:pt x="310" y="316"/>
                  </a:cubicBezTo>
                  <a:lnTo>
                    <a:pt x="310" y="316"/>
                  </a:lnTo>
                  <a:cubicBezTo>
                    <a:pt x="321" y="326"/>
                    <a:pt x="340" y="336"/>
                    <a:pt x="360" y="354"/>
                  </a:cubicBezTo>
                  <a:lnTo>
                    <a:pt x="360" y="354"/>
                  </a:lnTo>
                  <a:cubicBezTo>
                    <a:pt x="365" y="363"/>
                    <a:pt x="369" y="367"/>
                    <a:pt x="371" y="367"/>
                  </a:cubicBezTo>
                  <a:cubicBezTo>
                    <a:pt x="384" y="367"/>
                    <a:pt x="375" y="287"/>
                    <a:pt x="366" y="250"/>
                  </a:cubicBezTo>
                  <a:lnTo>
                    <a:pt x="366" y="250"/>
                  </a:lnTo>
                  <a:cubicBezTo>
                    <a:pt x="376" y="272"/>
                    <a:pt x="387" y="297"/>
                    <a:pt x="406" y="316"/>
                  </a:cubicBezTo>
                  <a:cubicBezTo>
                    <a:pt x="370" y="256"/>
                    <a:pt x="358" y="185"/>
                    <a:pt x="346" y="113"/>
                  </a:cubicBezTo>
                  <a:lnTo>
                    <a:pt x="346" y="113"/>
                  </a:lnTo>
                  <a:cubicBezTo>
                    <a:pt x="351" y="128"/>
                    <a:pt x="356" y="135"/>
                    <a:pt x="360" y="135"/>
                  </a:cubicBezTo>
                  <a:cubicBezTo>
                    <a:pt x="366" y="135"/>
                    <a:pt x="370" y="122"/>
                    <a:pt x="370" y="101"/>
                  </a:cubicBezTo>
                  <a:cubicBezTo>
                    <a:pt x="382" y="209"/>
                    <a:pt x="406" y="304"/>
                    <a:pt x="453" y="363"/>
                  </a:cubicBezTo>
                  <a:cubicBezTo>
                    <a:pt x="453" y="340"/>
                    <a:pt x="441" y="316"/>
                    <a:pt x="441" y="292"/>
                  </a:cubicBezTo>
                  <a:cubicBezTo>
                    <a:pt x="441" y="304"/>
                    <a:pt x="441" y="328"/>
                    <a:pt x="441" y="340"/>
                  </a:cubicBezTo>
                  <a:cubicBezTo>
                    <a:pt x="418" y="304"/>
                    <a:pt x="418" y="268"/>
                    <a:pt x="418" y="220"/>
                  </a:cubicBezTo>
                  <a:lnTo>
                    <a:pt x="418" y="220"/>
                  </a:lnTo>
                  <a:cubicBezTo>
                    <a:pt x="429" y="256"/>
                    <a:pt x="441" y="280"/>
                    <a:pt x="453" y="316"/>
                  </a:cubicBezTo>
                  <a:cubicBezTo>
                    <a:pt x="453" y="298"/>
                    <a:pt x="456" y="289"/>
                    <a:pt x="458" y="289"/>
                  </a:cubicBezTo>
                  <a:lnTo>
                    <a:pt x="458" y="289"/>
                  </a:lnTo>
                  <a:cubicBezTo>
                    <a:pt x="459" y="289"/>
                    <a:pt x="459" y="295"/>
                    <a:pt x="456" y="308"/>
                  </a:cubicBezTo>
                  <a:lnTo>
                    <a:pt x="456" y="308"/>
                  </a:lnTo>
                  <a:cubicBezTo>
                    <a:pt x="459" y="302"/>
                    <a:pt x="465" y="297"/>
                    <a:pt x="472" y="297"/>
                  </a:cubicBezTo>
                  <a:cubicBezTo>
                    <a:pt x="478" y="297"/>
                    <a:pt x="484" y="302"/>
                    <a:pt x="489" y="316"/>
                  </a:cubicBezTo>
                  <a:cubicBezTo>
                    <a:pt x="465" y="244"/>
                    <a:pt x="441" y="161"/>
                    <a:pt x="429" y="90"/>
                  </a:cubicBezTo>
                  <a:lnTo>
                    <a:pt x="429" y="90"/>
                  </a:lnTo>
                  <a:cubicBezTo>
                    <a:pt x="489" y="137"/>
                    <a:pt x="465" y="209"/>
                    <a:pt x="489" y="268"/>
                  </a:cubicBezTo>
                  <a:cubicBezTo>
                    <a:pt x="489" y="250"/>
                    <a:pt x="489" y="241"/>
                    <a:pt x="490" y="241"/>
                  </a:cubicBezTo>
                  <a:cubicBezTo>
                    <a:pt x="492" y="241"/>
                    <a:pt x="495" y="250"/>
                    <a:pt x="501" y="268"/>
                  </a:cubicBezTo>
                  <a:cubicBezTo>
                    <a:pt x="501" y="244"/>
                    <a:pt x="501" y="161"/>
                    <a:pt x="525" y="137"/>
                  </a:cubicBezTo>
                  <a:cubicBezTo>
                    <a:pt x="525" y="209"/>
                    <a:pt x="584" y="197"/>
                    <a:pt x="584" y="256"/>
                  </a:cubicBezTo>
                  <a:cubicBezTo>
                    <a:pt x="583" y="260"/>
                    <a:pt x="583" y="261"/>
                    <a:pt x="583" y="261"/>
                  </a:cubicBezTo>
                  <a:cubicBezTo>
                    <a:pt x="583" y="261"/>
                    <a:pt x="608" y="191"/>
                    <a:pt x="602" y="191"/>
                  </a:cubicBezTo>
                  <a:cubicBezTo>
                    <a:pt x="600" y="191"/>
                    <a:pt x="595" y="199"/>
                    <a:pt x="584" y="220"/>
                  </a:cubicBezTo>
                  <a:cubicBezTo>
                    <a:pt x="584" y="173"/>
                    <a:pt x="596" y="125"/>
                    <a:pt x="632" y="90"/>
                  </a:cubicBezTo>
                  <a:cubicBezTo>
                    <a:pt x="644" y="101"/>
                    <a:pt x="644" y="113"/>
                    <a:pt x="644" y="113"/>
                  </a:cubicBezTo>
                  <a:cubicBezTo>
                    <a:pt x="645" y="116"/>
                    <a:pt x="647" y="117"/>
                    <a:pt x="649" y="117"/>
                  </a:cubicBezTo>
                  <a:cubicBezTo>
                    <a:pt x="661" y="117"/>
                    <a:pt x="683" y="69"/>
                    <a:pt x="696" y="69"/>
                  </a:cubicBezTo>
                  <a:cubicBezTo>
                    <a:pt x="699" y="69"/>
                    <a:pt x="701" y="72"/>
                    <a:pt x="703" y="78"/>
                  </a:cubicBezTo>
                  <a:cubicBezTo>
                    <a:pt x="703" y="175"/>
                    <a:pt x="699" y="205"/>
                    <a:pt x="693" y="205"/>
                  </a:cubicBezTo>
                  <a:cubicBezTo>
                    <a:pt x="684" y="205"/>
                    <a:pt x="670" y="144"/>
                    <a:pt x="656" y="137"/>
                  </a:cubicBezTo>
                  <a:lnTo>
                    <a:pt x="656" y="137"/>
                  </a:lnTo>
                  <a:cubicBezTo>
                    <a:pt x="664" y="155"/>
                    <a:pt x="667" y="166"/>
                    <a:pt x="658" y="166"/>
                  </a:cubicBezTo>
                  <a:cubicBezTo>
                    <a:pt x="655" y="166"/>
                    <a:pt x="650" y="164"/>
                    <a:pt x="644" y="161"/>
                  </a:cubicBezTo>
                  <a:lnTo>
                    <a:pt x="644" y="161"/>
                  </a:lnTo>
                  <a:cubicBezTo>
                    <a:pt x="656" y="185"/>
                    <a:pt x="679" y="209"/>
                    <a:pt x="691" y="220"/>
                  </a:cubicBezTo>
                  <a:cubicBezTo>
                    <a:pt x="691" y="220"/>
                    <a:pt x="743" y="127"/>
                    <a:pt x="773" y="127"/>
                  </a:cubicBezTo>
                  <a:cubicBezTo>
                    <a:pt x="778" y="127"/>
                    <a:pt x="783" y="130"/>
                    <a:pt x="787" y="137"/>
                  </a:cubicBezTo>
                  <a:cubicBezTo>
                    <a:pt x="787" y="142"/>
                    <a:pt x="786" y="145"/>
                    <a:pt x="784" y="149"/>
                  </a:cubicBezTo>
                  <a:lnTo>
                    <a:pt x="784" y="149"/>
                  </a:lnTo>
                  <a:cubicBezTo>
                    <a:pt x="810" y="131"/>
                    <a:pt x="850" y="110"/>
                    <a:pt x="858" y="78"/>
                  </a:cubicBezTo>
                  <a:lnTo>
                    <a:pt x="858" y="78"/>
                  </a:lnTo>
                  <a:cubicBezTo>
                    <a:pt x="834" y="90"/>
                    <a:pt x="822" y="101"/>
                    <a:pt x="810" y="113"/>
                  </a:cubicBezTo>
                  <a:cubicBezTo>
                    <a:pt x="810" y="90"/>
                    <a:pt x="810" y="66"/>
                    <a:pt x="810" y="42"/>
                  </a:cubicBezTo>
                  <a:cubicBezTo>
                    <a:pt x="799" y="66"/>
                    <a:pt x="751" y="90"/>
                    <a:pt x="739" y="113"/>
                  </a:cubicBezTo>
                  <a:cubicBezTo>
                    <a:pt x="746" y="94"/>
                    <a:pt x="749" y="85"/>
                    <a:pt x="746" y="85"/>
                  </a:cubicBezTo>
                  <a:cubicBezTo>
                    <a:pt x="744" y="85"/>
                    <a:pt x="738" y="91"/>
                    <a:pt x="727" y="101"/>
                  </a:cubicBezTo>
                  <a:cubicBezTo>
                    <a:pt x="757" y="25"/>
                    <a:pt x="705" y="0"/>
                    <a:pt x="6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11"/>
            <p:cNvSpPr/>
            <p:nvPr/>
          </p:nvSpPr>
          <p:spPr>
            <a:xfrm>
              <a:off x="1742475" y="270940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11"/>
            <p:cNvSpPr/>
            <p:nvPr/>
          </p:nvSpPr>
          <p:spPr>
            <a:xfrm>
              <a:off x="1744550" y="2718625"/>
              <a:ext cx="325" cy="325"/>
            </a:xfrm>
            <a:custGeom>
              <a:rect b="b" l="l" r="r" t="t"/>
              <a:pathLst>
                <a:path extrusionOk="0" h="13" w="13">
                  <a:moveTo>
                    <a:pt x="1" y="12"/>
                  </a:moveTo>
                  <a:cubicBezTo>
                    <a:pt x="1" y="12"/>
                    <a:pt x="12"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11"/>
            <p:cNvSpPr/>
            <p:nvPr/>
          </p:nvSpPr>
          <p:spPr>
            <a:xfrm>
              <a:off x="1754375" y="2701350"/>
              <a:ext cx="925" cy="625"/>
            </a:xfrm>
            <a:custGeom>
              <a:rect b="b" l="l" r="r" t="t"/>
              <a:pathLst>
                <a:path extrusionOk="0" h="25" w="37">
                  <a:moveTo>
                    <a:pt x="36" y="1"/>
                  </a:moveTo>
                  <a:cubicBezTo>
                    <a:pt x="0" y="25"/>
                    <a:pt x="36" y="1"/>
                    <a:pt x="36" y="1"/>
                  </a:cubicBezTo>
                  <a:cubicBezTo>
                    <a:pt x="36" y="1"/>
                    <a:pt x="24"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11"/>
            <p:cNvSpPr/>
            <p:nvPr/>
          </p:nvSpPr>
          <p:spPr>
            <a:xfrm>
              <a:off x="1754375" y="2706200"/>
              <a:ext cx="325" cy="250"/>
            </a:xfrm>
            <a:custGeom>
              <a:rect b="b" l="l" r="r" t="t"/>
              <a:pathLst>
                <a:path extrusionOk="0" h="10" w="13">
                  <a:moveTo>
                    <a:pt x="9" y="0"/>
                  </a:moveTo>
                  <a:cubicBezTo>
                    <a:pt x="6" y="0"/>
                    <a:pt x="0" y="3"/>
                    <a:pt x="0" y="9"/>
                  </a:cubicBezTo>
                  <a:cubicBezTo>
                    <a:pt x="12" y="3"/>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11"/>
            <p:cNvSpPr/>
            <p:nvPr/>
          </p:nvSpPr>
          <p:spPr>
            <a:xfrm>
              <a:off x="1754100" y="2703500"/>
              <a:ext cx="300" cy="550"/>
            </a:xfrm>
            <a:custGeom>
              <a:rect b="b" l="l" r="r" t="t"/>
              <a:pathLst>
                <a:path extrusionOk="0" h="22" w="12">
                  <a:moveTo>
                    <a:pt x="4" y="1"/>
                  </a:moveTo>
                  <a:cubicBezTo>
                    <a:pt x="1" y="1"/>
                    <a:pt x="4" y="22"/>
                    <a:pt x="11" y="22"/>
                  </a:cubicBezTo>
                  <a:cubicBezTo>
                    <a:pt x="7" y="6"/>
                    <a:pt x="5"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11"/>
            <p:cNvSpPr/>
            <p:nvPr/>
          </p:nvSpPr>
          <p:spPr>
            <a:xfrm>
              <a:off x="1754375" y="2703725"/>
              <a:ext cx="325" cy="325"/>
            </a:xfrm>
            <a:custGeom>
              <a:rect b="b" l="l" r="r" t="t"/>
              <a:pathLst>
                <a:path extrusionOk="0" h="13" w="13">
                  <a:moveTo>
                    <a:pt x="0" y="13"/>
                  </a:moveTo>
                  <a:cubicBezTo>
                    <a:pt x="0" y="13"/>
                    <a:pt x="0" y="13"/>
                    <a:pt x="0" y="13"/>
                  </a:cubicBezTo>
                  <a:cubicBezTo>
                    <a:pt x="12" y="1"/>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11"/>
            <p:cNvSpPr/>
            <p:nvPr/>
          </p:nvSpPr>
          <p:spPr>
            <a:xfrm>
              <a:off x="1752675" y="2700475"/>
              <a:ext cx="900" cy="675"/>
            </a:xfrm>
            <a:custGeom>
              <a:rect b="b" l="l" r="r" t="t"/>
              <a:pathLst>
                <a:path extrusionOk="0" h="27" w="36">
                  <a:moveTo>
                    <a:pt x="31" y="0"/>
                  </a:moveTo>
                  <a:cubicBezTo>
                    <a:pt x="23" y="0"/>
                    <a:pt x="0" y="25"/>
                    <a:pt x="13" y="25"/>
                  </a:cubicBezTo>
                  <a:cubicBezTo>
                    <a:pt x="15" y="25"/>
                    <a:pt x="17" y="25"/>
                    <a:pt x="21" y="24"/>
                  </a:cubicBezTo>
                  <a:cubicBezTo>
                    <a:pt x="21" y="26"/>
                    <a:pt x="21" y="26"/>
                    <a:pt x="22" y="26"/>
                  </a:cubicBezTo>
                  <a:cubicBezTo>
                    <a:pt x="24" y="26"/>
                    <a:pt x="30" y="9"/>
                    <a:pt x="32" y="9"/>
                  </a:cubicBezTo>
                  <a:cubicBezTo>
                    <a:pt x="32" y="9"/>
                    <a:pt x="33" y="10"/>
                    <a:pt x="33" y="12"/>
                  </a:cubicBezTo>
                  <a:cubicBezTo>
                    <a:pt x="36" y="3"/>
                    <a:pt x="34" y="0"/>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11"/>
            <p:cNvSpPr/>
            <p:nvPr/>
          </p:nvSpPr>
          <p:spPr>
            <a:xfrm>
              <a:off x="1753175" y="2704650"/>
              <a:ext cx="300" cy="900"/>
            </a:xfrm>
            <a:custGeom>
              <a:rect b="b" l="l" r="r" t="t"/>
              <a:pathLst>
                <a:path extrusionOk="0" h="36" w="12">
                  <a:moveTo>
                    <a:pt x="11" y="1"/>
                  </a:moveTo>
                  <a:cubicBezTo>
                    <a:pt x="11" y="1"/>
                    <a:pt x="1" y="28"/>
                    <a:pt x="1" y="35"/>
                  </a:cubicBezTo>
                  <a:cubicBezTo>
                    <a:pt x="9" y="10"/>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11"/>
            <p:cNvSpPr/>
            <p:nvPr/>
          </p:nvSpPr>
          <p:spPr>
            <a:xfrm>
              <a:off x="1752300" y="2704025"/>
              <a:ext cx="600" cy="925"/>
            </a:xfrm>
            <a:custGeom>
              <a:rect b="b" l="l" r="r" t="t"/>
              <a:pathLst>
                <a:path extrusionOk="0" h="37" w="24">
                  <a:moveTo>
                    <a:pt x="0" y="13"/>
                  </a:moveTo>
                  <a:cubicBezTo>
                    <a:pt x="24" y="37"/>
                    <a:pt x="0" y="13"/>
                    <a:pt x="0" y="13"/>
                  </a:cubicBezTo>
                  <a:cubicBezTo>
                    <a:pt x="0" y="13"/>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11"/>
            <p:cNvSpPr/>
            <p:nvPr/>
          </p:nvSpPr>
          <p:spPr>
            <a:xfrm>
              <a:off x="1752600" y="2704625"/>
              <a:ext cx="0" cy="925"/>
            </a:xfrm>
            <a:custGeom>
              <a:rect b="b" l="l" r="r" t="t"/>
              <a:pathLst>
                <a:path extrusionOk="0" h="37" w="120000">
                  <a:moveTo>
                    <a:pt x="0" y="36"/>
                  </a:moveTo>
                  <a:cubicBezTo>
                    <a:pt x="0" y="24"/>
                    <a:pt x="0" y="1"/>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11"/>
            <p:cNvSpPr/>
            <p:nvPr/>
          </p:nvSpPr>
          <p:spPr>
            <a:xfrm>
              <a:off x="1749425" y="2703125"/>
              <a:ext cx="425" cy="675"/>
            </a:xfrm>
            <a:custGeom>
              <a:rect b="b" l="l" r="r" t="t"/>
              <a:pathLst>
                <a:path extrusionOk="0" h="27" w="17">
                  <a:moveTo>
                    <a:pt x="16" y="1"/>
                  </a:moveTo>
                  <a:cubicBezTo>
                    <a:pt x="15" y="1"/>
                    <a:pt x="9" y="13"/>
                    <a:pt x="7" y="20"/>
                  </a:cubicBezTo>
                  <a:lnTo>
                    <a:pt x="7" y="20"/>
                  </a:lnTo>
                  <a:cubicBezTo>
                    <a:pt x="6" y="20"/>
                    <a:pt x="6" y="20"/>
                    <a:pt x="5" y="20"/>
                  </a:cubicBezTo>
                  <a:cubicBezTo>
                    <a:pt x="3" y="20"/>
                    <a:pt x="1" y="24"/>
                    <a:pt x="5" y="25"/>
                  </a:cubicBezTo>
                  <a:lnTo>
                    <a:pt x="5" y="25"/>
                  </a:lnTo>
                  <a:cubicBezTo>
                    <a:pt x="5" y="26"/>
                    <a:pt x="5" y="26"/>
                    <a:pt x="6" y="26"/>
                  </a:cubicBezTo>
                  <a:cubicBezTo>
                    <a:pt x="6" y="26"/>
                    <a:pt x="7" y="26"/>
                    <a:pt x="8" y="25"/>
                  </a:cubicBezTo>
                  <a:cubicBezTo>
                    <a:pt x="15" y="7"/>
                    <a:pt x="17"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11"/>
            <p:cNvSpPr/>
            <p:nvPr/>
          </p:nvSpPr>
          <p:spPr>
            <a:xfrm>
              <a:off x="1749900" y="2704900"/>
              <a:ext cx="200" cy="825"/>
            </a:xfrm>
            <a:custGeom>
              <a:rect b="b" l="l" r="r" t="t"/>
              <a:pathLst>
                <a:path extrusionOk="0" h="33" w="8">
                  <a:moveTo>
                    <a:pt x="3" y="0"/>
                  </a:moveTo>
                  <a:cubicBezTo>
                    <a:pt x="2" y="0"/>
                    <a:pt x="1" y="7"/>
                    <a:pt x="1" y="25"/>
                  </a:cubicBezTo>
                  <a:cubicBezTo>
                    <a:pt x="3" y="31"/>
                    <a:pt x="4" y="33"/>
                    <a:pt x="5" y="33"/>
                  </a:cubicBezTo>
                  <a:cubicBezTo>
                    <a:pt x="8" y="33"/>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11"/>
            <p:cNvSpPr/>
            <p:nvPr/>
          </p:nvSpPr>
          <p:spPr>
            <a:xfrm>
              <a:off x="1749025" y="2705525"/>
              <a:ext cx="600" cy="625"/>
            </a:xfrm>
            <a:custGeom>
              <a:rect b="b" l="l" r="r" t="t"/>
              <a:pathLst>
                <a:path extrusionOk="0" h="25" w="24">
                  <a:moveTo>
                    <a:pt x="12" y="0"/>
                  </a:moveTo>
                  <a:cubicBezTo>
                    <a:pt x="12" y="12"/>
                    <a:pt x="0" y="24"/>
                    <a:pt x="12" y="24"/>
                  </a:cubicBezTo>
                  <a:cubicBezTo>
                    <a:pt x="12" y="12"/>
                    <a:pt x="24"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7" name="Google Shape;6087;p11"/>
            <p:cNvSpPr/>
            <p:nvPr/>
          </p:nvSpPr>
          <p:spPr>
            <a:xfrm>
              <a:off x="1745500" y="2703100"/>
              <a:ext cx="275" cy="1250"/>
            </a:xfrm>
            <a:custGeom>
              <a:rect b="b" l="l" r="r" t="t"/>
              <a:pathLst>
                <a:path extrusionOk="0" h="50" w="11">
                  <a:moveTo>
                    <a:pt x="1" y="1"/>
                  </a:moveTo>
                  <a:lnTo>
                    <a:pt x="1" y="1"/>
                  </a:lnTo>
                  <a:cubicBezTo>
                    <a:pt x="1" y="1"/>
                    <a:pt x="4" y="19"/>
                    <a:pt x="10" y="50"/>
                  </a:cubicBezTo>
                  <a:cubicBezTo>
                    <a:pt x="4" y="16"/>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8" name="Google Shape;6088;p11"/>
            <p:cNvSpPr/>
            <p:nvPr/>
          </p:nvSpPr>
          <p:spPr>
            <a:xfrm>
              <a:off x="1744250" y="2707900"/>
              <a:ext cx="175" cy="825"/>
            </a:xfrm>
            <a:custGeom>
              <a:rect b="b" l="l" r="r" t="t"/>
              <a:pathLst>
                <a:path extrusionOk="0" h="33" w="7">
                  <a:moveTo>
                    <a:pt x="1" y="1"/>
                  </a:moveTo>
                  <a:cubicBezTo>
                    <a:pt x="1" y="20"/>
                    <a:pt x="4" y="32"/>
                    <a:pt x="5" y="32"/>
                  </a:cubicBezTo>
                  <a:cubicBezTo>
                    <a:pt x="7" y="32"/>
                    <a:pt x="6" y="2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11"/>
            <p:cNvSpPr/>
            <p:nvPr/>
          </p:nvSpPr>
          <p:spPr>
            <a:xfrm>
              <a:off x="1760325" y="2714450"/>
              <a:ext cx="1225" cy="625"/>
            </a:xfrm>
            <a:custGeom>
              <a:rect b="b" l="l" r="r" t="t"/>
              <a:pathLst>
                <a:path extrusionOk="0" h="25" w="49">
                  <a:moveTo>
                    <a:pt x="48" y="1"/>
                  </a:moveTo>
                  <a:cubicBezTo>
                    <a:pt x="1" y="24"/>
                    <a:pt x="24" y="12"/>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11"/>
            <p:cNvSpPr/>
            <p:nvPr/>
          </p:nvSpPr>
          <p:spPr>
            <a:xfrm>
              <a:off x="1760025" y="2714150"/>
              <a:ext cx="825" cy="150"/>
            </a:xfrm>
            <a:custGeom>
              <a:rect b="b" l="l" r="r" t="t"/>
              <a:pathLst>
                <a:path extrusionOk="0" h="6" w="33">
                  <a:moveTo>
                    <a:pt x="1" y="1"/>
                  </a:moveTo>
                  <a:cubicBezTo>
                    <a:pt x="21" y="5"/>
                    <a:pt x="28" y="6"/>
                    <a:pt x="30" y="6"/>
                  </a:cubicBezTo>
                  <a:cubicBezTo>
                    <a:pt x="32" y="6"/>
                    <a:pt x="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11"/>
            <p:cNvSpPr/>
            <p:nvPr/>
          </p:nvSpPr>
          <p:spPr>
            <a:xfrm>
              <a:off x="1743075" y="2714750"/>
              <a:ext cx="1200" cy="925"/>
            </a:xfrm>
            <a:custGeom>
              <a:rect b="b" l="l" r="r" t="t"/>
              <a:pathLst>
                <a:path extrusionOk="0" h="37" w="48">
                  <a:moveTo>
                    <a:pt x="0" y="36"/>
                  </a:moveTo>
                  <a:cubicBezTo>
                    <a:pt x="48" y="0"/>
                    <a:pt x="0" y="36"/>
                    <a:pt x="0" y="36"/>
                  </a:cubicBezTo>
                  <a:cubicBezTo>
                    <a:pt x="0" y="36"/>
                    <a:pt x="0" y="36"/>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11"/>
            <p:cNvSpPr/>
            <p:nvPr/>
          </p:nvSpPr>
          <p:spPr>
            <a:xfrm>
              <a:off x="1742475" y="2716825"/>
              <a:ext cx="900" cy="625"/>
            </a:xfrm>
            <a:custGeom>
              <a:rect b="b" l="l" r="r" t="t"/>
              <a:pathLst>
                <a:path extrusionOk="0" h="25" w="36">
                  <a:moveTo>
                    <a:pt x="36" y="1"/>
                  </a:moveTo>
                  <a:cubicBezTo>
                    <a:pt x="0" y="25"/>
                    <a:pt x="0" y="25"/>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11"/>
            <p:cNvSpPr/>
            <p:nvPr/>
          </p:nvSpPr>
          <p:spPr>
            <a:xfrm>
              <a:off x="1744550" y="2717125"/>
              <a:ext cx="325" cy="425"/>
            </a:xfrm>
            <a:custGeom>
              <a:rect b="b" l="l" r="r" t="t"/>
              <a:pathLst>
                <a:path extrusionOk="0" h="17" w="13">
                  <a:moveTo>
                    <a:pt x="1" y="1"/>
                  </a:moveTo>
                  <a:cubicBezTo>
                    <a:pt x="8" y="1"/>
                    <a:pt x="1" y="17"/>
                    <a:pt x="1" y="17"/>
                  </a:cubicBezTo>
                  <a:cubicBezTo>
                    <a:pt x="2" y="17"/>
                    <a:pt x="5"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11"/>
            <p:cNvSpPr/>
            <p:nvPr/>
          </p:nvSpPr>
          <p:spPr>
            <a:xfrm>
              <a:off x="1671400" y="2383750"/>
              <a:ext cx="850" cy="625"/>
            </a:xfrm>
            <a:custGeom>
              <a:rect b="b" l="l" r="r" t="t"/>
              <a:pathLst>
                <a:path extrusionOk="0" h="25" w="34">
                  <a:moveTo>
                    <a:pt x="10" y="1"/>
                  </a:moveTo>
                  <a:cubicBezTo>
                    <a:pt x="7" y="4"/>
                    <a:pt x="6" y="4"/>
                    <a:pt x="7" y="4"/>
                  </a:cubicBezTo>
                  <a:cubicBezTo>
                    <a:pt x="7" y="4"/>
                    <a:pt x="7" y="4"/>
                    <a:pt x="8" y="4"/>
                  </a:cubicBezTo>
                  <a:lnTo>
                    <a:pt x="8" y="4"/>
                  </a:lnTo>
                  <a:cubicBezTo>
                    <a:pt x="8" y="3"/>
                    <a:pt x="9" y="2"/>
                    <a:pt x="10" y="1"/>
                  </a:cubicBezTo>
                  <a:close/>
                  <a:moveTo>
                    <a:pt x="12" y="4"/>
                  </a:moveTo>
                  <a:cubicBezTo>
                    <a:pt x="11" y="4"/>
                    <a:pt x="9" y="4"/>
                    <a:pt x="8" y="4"/>
                  </a:cubicBezTo>
                  <a:lnTo>
                    <a:pt x="8" y="4"/>
                  </a:lnTo>
                  <a:cubicBezTo>
                    <a:pt x="0" y="25"/>
                    <a:pt x="22" y="25"/>
                    <a:pt x="33" y="25"/>
                  </a:cubicBezTo>
                  <a:cubicBezTo>
                    <a:pt x="27" y="7"/>
                    <a:pt x="18" y="4"/>
                    <a:pt x="12"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11"/>
            <p:cNvSpPr/>
            <p:nvPr/>
          </p:nvSpPr>
          <p:spPr>
            <a:xfrm>
              <a:off x="1672025" y="2363775"/>
              <a:ext cx="225" cy="1025"/>
            </a:xfrm>
            <a:custGeom>
              <a:rect b="b" l="l" r="r" t="t"/>
              <a:pathLst>
                <a:path extrusionOk="0" h="41" w="9">
                  <a:moveTo>
                    <a:pt x="6" y="0"/>
                  </a:moveTo>
                  <a:cubicBezTo>
                    <a:pt x="4" y="0"/>
                    <a:pt x="1" y="41"/>
                    <a:pt x="6" y="41"/>
                  </a:cubicBezTo>
                  <a:cubicBezTo>
                    <a:pt x="6" y="41"/>
                    <a:pt x="7" y="40"/>
                    <a:pt x="8" y="38"/>
                  </a:cubicBezTo>
                  <a:cubicBezTo>
                    <a:pt x="8" y="10"/>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11"/>
            <p:cNvSpPr/>
            <p:nvPr/>
          </p:nvSpPr>
          <p:spPr>
            <a:xfrm>
              <a:off x="1672225" y="2364550"/>
              <a:ext cx="375" cy="475"/>
            </a:xfrm>
            <a:custGeom>
              <a:rect b="b" l="l" r="r" t="t"/>
              <a:pathLst>
                <a:path extrusionOk="0" h="19" w="15">
                  <a:moveTo>
                    <a:pt x="9" y="1"/>
                  </a:moveTo>
                  <a:cubicBezTo>
                    <a:pt x="7" y="1"/>
                    <a:pt x="5" y="3"/>
                    <a:pt x="0" y="7"/>
                  </a:cubicBezTo>
                  <a:cubicBezTo>
                    <a:pt x="0" y="15"/>
                    <a:pt x="2" y="18"/>
                    <a:pt x="4" y="18"/>
                  </a:cubicBezTo>
                  <a:cubicBezTo>
                    <a:pt x="8" y="18"/>
                    <a:pt x="14"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11"/>
            <p:cNvSpPr/>
            <p:nvPr/>
          </p:nvSpPr>
          <p:spPr>
            <a:xfrm>
              <a:off x="1672475" y="2362650"/>
              <a:ext cx="675" cy="600"/>
            </a:xfrm>
            <a:custGeom>
              <a:rect b="b" l="l" r="r" t="t"/>
              <a:pathLst>
                <a:path extrusionOk="0" h="24" w="27">
                  <a:moveTo>
                    <a:pt x="3" y="1"/>
                  </a:moveTo>
                  <a:cubicBezTo>
                    <a:pt x="0" y="1"/>
                    <a:pt x="5" y="7"/>
                    <a:pt x="26" y="23"/>
                  </a:cubicBezTo>
                  <a:cubicBezTo>
                    <a:pt x="20" y="10"/>
                    <a:pt x="6"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11"/>
            <p:cNvSpPr/>
            <p:nvPr/>
          </p:nvSpPr>
          <p:spPr>
            <a:xfrm>
              <a:off x="1671625" y="2362025"/>
              <a:ext cx="325" cy="325"/>
            </a:xfrm>
            <a:custGeom>
              <a:rect b="b" l="l" r="r" t="t"/>
              <a:pathLst>
                <a:path extrusionOk="0" h="13" w="13">
                  <a:moveTo>
                    <a:pt x="1" y="1"/>
                  </a:moveTo>
                  <a:lnTo>
                    <a:pt x="1" y="12"/>
                  </a:lnTo>
                  <a:cubicBezTo>
                    <a:pt x="12" y="12"/>
                    <a:pt x="12" y="1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11"/>
            <p:cNvSpPr/>
            <p:nvPr/>
          </p:nvSpPr>
          <p:spPr>
            <a:xfrm>
              <a:off x="1671500" y="2362400"/>
              <a:ext cx="700" cy="425"/>
            </a:xfrm>
            <a:custGeom>
              <a:rect b="b" l="l" r="r" t="t"/>
              <a:pathLst>
                <a:path extrusionOk="0" h="17" w="28">
                  <a:moveTo>
                    <a:pt x="4" y="0"/>
                  </a:moveTo>
                  <a:cubicBezTo>
                    <a:pt x="3" y="0"/>
                    <a:pt x="6" y="3"/>
                    <a:pt x="17" y="9"/>
                  </a:cubicBezTo>
                  <a:cubicBezTo>
                    <a:pt x="11" y="3"/>
                    <a:pt x="6" y="0"/>
                    <a:pt x="4" y="0"/>
                  </a:cubicBezTo>
                  <a:close/>
                  <a:moveTo>
                    <a:pt x="2" y="3"/>
                  </a:moveTo>
                  <a:cubicBezTo>
                    <a:pt x="0" y="3"/>
                    <a:pt x="24" y="16"/>
                    <a:pt x="26" y="16"/>
                  </a:cubicBezTo>
                  <a:cubicBezTo>
                    <a:pt x="27" y="16"/>
                    <a:pt x="25" y="14"/>
                    <a:pt x="17" y="9"/>
                  </a:cubicBezTo>
                  <a:cubicBezTo>
                    <a:pt x="7" y="4"/>
                    <a:pt x="3" y="3"/>
                    <a:pt x="2" y="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11"/>
            <p:cNvSpPr/>
            <p:nvPr/>
          </p:nvSpPr>
          <p:spPr>
            <a:xfrm>
              <a:off x="1671325" y="2363775"/>
              <a:ext cx="525" cy="350"/>
            </a:xfrm>
            <a:custGeom>
              <a:rect b="b" l="l" r="r" t="t"/>
              <a:pathLst>
                <a:path extrusionOk="0" h="14" w="21">
                  <a:moveTo>
                    <a:pt x="18" y="0"/>
                  </a:moveTo>
                  <a:cubicBezTo>
                    <a:pt x="16" y="0"/>
                    <a:pt x="11" y="4"/>
                    <a:pt x="1" y="14"/>
                  </a:cubicBezTo>
                  <a:cubicBezTo>
                    <a:pt x="14" y="7"/>
                    <a:pt x="20"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11"/>
            <p:cNvSpPr/>
            <p:nvPr/>
          </p:nvSpPr>
          <p:spPr>
            <a:xfrm>
              <a:off x="1673700" y="2360825"/>
              <a:ext cx="25" cy="1525"/>
            </a:xfrm>
            <a:custGeom>
              <a:rect b="b" l="l" r="r" t="t"/>
              <a:pathLst>
                <a:path extrusionOk="0" h="61" w="1">
                  <a:moveTo>
                    <a:pt x="1" y="60"/>
                  </a:moveTo>
                  <a:cubicBezTo>
                    <a:pt x="1" y="1"/>
                    <a:pt x="1" y="25"/>
                    <a:pt x="1" y="60"/>
                  </a:cubicBezTo>
                  <a:cubicBezTo>
                    <a:pt x="1" y="49"/>
                    <a:pt x="1" y="37"/>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11"/>
            <p:cNvSpPr/>
            <p:nvPr/>
          </p:nvSpPr>
          <p:spPr>
            <a:xfrm>
              <a:off x="1673400" y="2360825"/>
              <a:ext cx="325" cy="625"/>
            </a:xfrm>
            <a:custGeom>
              <a:rect b="b" l="l" r="r" t="t"/>
              <a:pathLst>
                <a:path extrusionOk="0" h="25" w="13">
                  <a:moveTo>
                    <a:pt x="13" y="1"/>
                  </a:moveTo>
                  <a:cubicBezTo>
                    <a:pt x="1" y="1"/>
                    <a:pt x="1" y="13"/>
                    <a:pt x="1" y="25"/>
                  </a:cubicBezTo>
                  <a:lnTo>
                    <a:pt x="1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11"/>
            <p:cNvSpPr/>
            <p:nvPr/>
          </p:nvSpPr>
          <p:spPr>
            <a:xfrm>
              <a:off x="1676825" y="2362025"/>
              <a:ext cx="1075" cy="700"/>
            </a:xfrm>
            <a:custGeom>
              <a:rect b="b" l="l" r="r" t="t"/>
              <a:pathLst>
                <a:path extrusionOk="0" h="28" w="43">
                  <a:moveTo>
                    <a:pt x="43" y="1"/>
                  </a:moveTo>
                  <a:cubicBezTo>
                    <a:pt x="13" y="18"/>
                    <a:pt x="1" y="27"/>
                    <a:pt x="2" y="27"/>
                  </a:cubicBezTo>
                  <a:cubicBezTo>
                    <a:pt x="4" y="27"/>
                    <a:pt x="19" y="18"/>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11"/>
            <p:cNvSpPr/>
            <p:nvPr/>
          </p:nvSpPr>
          <p:spPr>
            <a:xfrm>
              <a:off x="1678975" y="2362325"/>
              <a:ext cx="3400" cy="1050"/>
            </a:xfrm>
            <a:custGeom>
              <a:rect b="b" l="l" r="r" t="t"/>
              <a:pathLst>
                <a:path extrusionOk="0" h="42" w="136">
                  <a:moveTo>
                    <a:pt x="135" y="1"/>
                  </a:moveTo>
                  <a:cubicBezTo>
                    <a:pt x="107" y="10"/>
                    <a:pt x="84" y="18"/>
                    <a:pt x="66" y="23"/>
                  </a:cubicBezTo>
                  <a:lnTo>
                    <a:pt x="66" y="23"/>
                  </a:lnTo>
                  <a:cubicBezTo>
                    <a:pt x="70" y="24"/>
                    <a:pt x="68" y="27"/>
                    <a:pt x="52" y="36"/>
                  </a:cubicBezTo>
                  <a:cubicBezTo>
                    <a:pt x="76" y="24"/>
                    <a:pt x="99" y="12"/>
                    <a:pt x="135" y="1"/>
                  </a:cubicBezTo>
                  <a:close/>
                  <a:moveTo>
                    <a:pt x="70" y="31"/>
                  </a:moveTo>
                  <a:cubicBezTo>
                    <a:pt x="66" y="31"/>
                    <a:pt x="60" y="32"/>
                    <a:pt x="52" y="36"/>
                  </a:cubicBezTo>
                  <a:cubicBezTo>
                    <a:pt x="76" y="36"/>
                    <a:pt x="78" y="31"/>
                    <a:pt x="70" y="31"/>
                  </a:cubicBezTo>
                  <a:close/>
                  <a:moveTo>
                    <a:pt x="65" y="23"/>
                  </a:moveTo>
                  <a:cubicBezTo>
                    <a:pt x="53" y="23"/>
                    <a:pt x="1" y="42"/>
                    <a:pt x="5" y="42"/>
                  </a:cubicBezTo>
                  <a:cubicBezTo>
                    <a:pt x="7" y="42"/>
                    <a:pt x="23" y="37"/>
                    <a:pt x="66" y="23"/>
                  </a:cubicBezTo>
                  <a:lnTo>
                    <a:pt x="66" y="23"/>
                  </a:lnTo>
                  <a:cubicBezTo>
                    <a:pt x="65" y="23"/>
                    <a:pt x="65" y="23"/>
                    <a:pt x="65" y="2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11"/>
            <p:cNvSpPr/>
            <p:nvPr/>
          </p:nvSpPr>
          <p:spPr>
            <a:xfrm>
              <a:off x="1675800" y="2361125"/>
              <a:ext cx="900" cy="625"/>
            </a:xfrm>
            <a:custGeom>
              <a:rect b="b" l="l" r="r" t="t"/>
              <a:pathLst>
                <a:path extrusionOk="0" h="25" w="36">
                  <a:moveTo>
                    <a:pt x="6" y="1"/>
                  </a:moveTo>
                  <a:cubicBezTo>
                    <a:pt x="1" y="1"/>
                    <a:pt x="14" y="17"/>
                    <a:pt x="36" y="25"/>
                  </a:cubicBezTo>
                  <a:cubicBezTo>
                    <a:pt x="18" y="7"/>
                    <a:pt x="8"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11"/>
            <p:cNvSpPr/>
            <p:nvPr/>
          </p:nvSpPr>
          <p:spPr>
            <a:xfrm>
              <a:off x="1676100" y="2360825"/>
              <a:ext cx="1075" cy="175"/>
            </a:xfrm>
            <a:custGeom>
              <a:rect b="b" l="l" r="r" t="t"/>
              <a:pathLst>
                <a:path extrusionOk="0" h="7" w="43">
                  <a:moveTo>
                    <a:pt x="0" y="1"/>
                  </a:moveTo>
                  <a:cubicBezTo>
                    <a:pt x="28" y="5"/>
                    <a:pt x="38" y="6"/>
                    <a:pt x="40" y="6"/>
                  </a:cubicBezTo>
                  <a:cubicBezTo>
                    <a:pt x="42" y="6"/>
                    <a:pt x="8"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11"/>
            <p:cNvSpPr/>
            <p:nvPr/>
          </p:nvSpPr>
          <p:spPr>
            <a:xfrm>
              <a:off x="1673700" y="2360075"/>
              <a:ext cx="1075" cy="525"/>
            </a:xfrm>
            <a:custGeom>
              <a:rect b="b" l="l" r="r" t="t"/>
              <a:pathLst>
                <a:path extrusionOk="0" h="21" w="43">
                  <a:moveTo>
                    <a:pt x="31" y="0"/>
                  </a:moveTo>
                  <a:cubicBezTo>
                    <a:pt x="25" y="0"/>
                    <a:pt x="15" y="5"/>
                    <a:pt x="1" y="19"/>
                  </a:cubicBezTo>
                  <a:cubicBezTo>
                    <a:pt x="5" y="20"/>
                    <a:pt x="9" y="21"/>
                    <a:pt x="13" y="21"/>
                  </a:cubicBezTo>
                  <a:cubicBezTo>
                    <a:pt x="37" y="21"/>
                    <a:pt x="42" y="0"/>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11"/>
            <p:cNvSpPr/>
            <p:nvPr/>
          </p:nvSpPr>
          <p:spPr>
            <a:xfrm>
              <a:off x="1680225" y="2360625"/>
              <a:ext cx="2725" cy="525"/>
            </a:xfrm>
            <a:custGeom>
              <a:rect b="b" l="l" r="r" t="t"/>
              <a:pathLst>
                <a:path extrusionOk="0" h="21" w="109">
                  <a:moveTo>
                    <a:pt x="36" y="1"/>
                  </a:moveTo>
                  <a:cubicBezTo>
                    <a:pt x="0" y="1"/>
                    <a:pt x="18" y="14"/>
                    <a:pt x="31" y="19"/>
                  </a:cubicBezTo>
                  <a:lnTo>
                    <a:pt x="31" y="19"/>
                  </a:lnTo>
                  <a:cubicBezTo>
                    <a:pt x="30" y="20"/>
                    <a:pt x="32" y="21"/>
                    <a:pt x="38" y="21"/>
                  </a:cubicBezTo>
                  <a:cubicBezTo>
                    <a:pt x="61" y="21"/>
                    <a:pt x="85" y="9"/>
                    <a:pt x="109" y="9"/>
                  </a:cubicBezTo>
                  <a:cubicBezTo>
                    <a:pt x="73" y="3"/>
                    <a:pt x="50"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11"/>
            <p:cNvSpPr/>
            <p:nvPr/>
          </p:nvSpPr>
          <p:spPr>
            <a:xfrm>
              <a:off x="1688900" y="2360825"/>
              <a:ext cx="300" cy="25"/>
            </a:xfrm>
            <a:custGeom>
              <a:rect b="b" l="l" r="r" t="t"/>
              <a:pathLst>
                <a:path extrusionOk="0" h="1" w="12">
                  <a:moveTo>
                    <a:pt x="12" y="1"/>
                  </a:moveTo>
                  <a:cubicBezTo>
                    <a:pt x="0"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11"/>
            <p:cNvSpPr/>
            <p:nvPr/>
          </p:nvSpPr>
          <p:spPr>
            <a:xfrm>
              <a:off x="1679525" y="2360450"/>
              <a:ext cx="1350" cy="200"/>
            </a:xfrm>
            <a:custGeom>
              <a:rect b="b" l="l" r="r" t="t"/>
              <a:pathLst>
                <a:path extrusionOk="0" h="8" w="54">
                  <a:moveTo>
                    <a:pt x="20" y="1"/>
                  </a:moveTo>
                  <a:cubicBezTo>
                    <a:pt x="1" y="1"/>
                    <a:pt x="7" y="7"/>
                    <a:pt x="27" y="7"/>
                  </a:cubicBezTo>
                  <a:cubicBezTo>
                    <a:pt x="35" y="7"/>
                    <a:pt x="44" y="7"/>
                    <a:pt x="54" y="4"/>
                  </a:cubicBezTo>
                  <a:cubicBezTo>
                    <a:pt x="39" y="2"/>
                    <a:pt x="28"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11"/>
            <p:cNvSpPr/>
            <p:nvPr/>
          </p:nvSpPr>
          <p:spPr>
            <a:xfrm>
              <a:off x="1684125" y="2361125"/>
              <a:ext cx="925" cy="450"/>
            </a:xfrm>
            <a:custGeom>
              <a:rect b="b" l="l" r="r" t="t"/>
              <a:pathLst>
                <a:path extrusionOk="0" h="18" w="37">
                  <a:moveTo>
                    <a:pt x="1" y="1"/>
                  </a:moveTo>
                  <a:cubicBezTo>
                    <a:pt x="9" y="9"/>
                    <a:pt x="23" y="18"/>
                    <a:pt x="31" y="18"/>
                  </a:cubicBezTo>
                  <a:cubicBezTo>
                    <a:pt x="34" y="18"/>
                    <a:pt x="36" y="16"/>
                    <a:pt x="36" y="13"/>
                  </a:cubicBezTo>
                  <a:cubicBezTo>
                    <a:pt x="24" y="13"/>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2" name="Google Shape;6112;p11"/>
            <p:cNvSpPr/>
            <p:nvPr/>
          </p:nvSpPr>
          <p:spPr>
            <a:xfrm>
              <a:off x="1679075" y="2361125"/>
              <a:ext cx="25" cy="325"/>
            </a:xfrm>
            <a:custGeom>
              <a:rect b="b" l="l" r="r" t="t"/>
              <a:pathLst>
                <a:path extrusionOk="0" h="13" w="1">
                  <a:moveTo>
                    <a:pt x="0" y="1"/>
                  </a:moveTo>
                  <a:lnTo>
                    <a:pt x="0" y="1"/>
                  </a:lnTo>
                  <a:cubicBezTo>
                    <a:pt x="0" y="13"/>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3" name="Google Shape;6113;p11"/>
            <p:cNvSpPr/>
            <p:nvPr/>
          </p:nvSpPr>
          <p:spPr>
            <a:xfrm>
              <a:off x="1678775" y="2360700"/>
              <a:ext cx="1200" cy="450"/>
            </a:xfrm>
            <a:custGeom>
              <a:rect b="b" l="l" r="r" t="t"/>
              <a:pathLst>
                <a:path extrusionOk="0" h="18" w="48">
                  <a:moveTo>
                    <a:pt x="30" y="0"/>
                  </a:moveTo>
                  <a:cubicBezTo>
                    <a:pt x="18" y="0"/>
                    <a:pt x="0" y="6"/>
                    <a:pt x="12" y="18"/>
                  </a:cubicBezTo>
                  <a:cubicBezTo>
                    <a:pt x="48" y="6"/>
                    <a:pt x="42"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4" name="Google Shape;6114;p11"/>
            <p:cNvSpPr/>
            <p:nvPr/>
          </p:nvSpPr>
          <p:spPr>
            <a:xfrm>
              <a:off x="1686200" y="2360625"/>
              <a:ext cx="2725" cy="1025"/>
            </a:xfrm>
            <a:custGeom>
              <a:rect b="b" l="l" r="r" t="t"/>
              <a:pathLst>
                <a:path extrusionOk="0" h="41" w="109">
                  <a:moveTo>
                    <a:pt x="20" y="0"/>
                  </a:moveTo>
                  <a:cubicBezTo>
                    <a:pt x="19" y="0"/>
                    <a:pt x="13" y="3"/>
                    <a:pt x="1" y="9"/>
                  </a:cubicBezTo>
                  <a:cubicBezTo>
                    <a:pt x="26" y="28"/>
                    <a:pt x="48" y="40"/>
                    <a:pt x="67" y="40"/>
                  </a:cubicBezTo>
                  <a:cubicBezTo>
                    <a:pt x="83" y="40"/>
                    <a:pt x="97" y="31"/>
                    <a:pt x="108" y="9"/>
                  </a:cubicBezTo>
                  <a:lnTo>
                    <a:pt x="13" y="9"/>
                  </a:lnTo>
                  <a:cubicBezTo>
                    <a:pt x="19" y="3"/>
                    <a:pt x="22"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5" name="Google Shape;6115;p11"/>
            <p:cNvSpPr/>
            <p:nvPr/>
          </p:nvSpPr>
          <p:spPr>
            <a:xfrm>
              <a:off x="1689000" y="2361125"/>
              <a:ext cx="850" cy="300"/>
            </a:xfrm>
            <a:custGeom>
              <a:rect b="b" l="l" r="r" t="t"/>
              <a:pathLst>
                <a:path extrusionOk="0" h="12" w="34">
                  <a:moveTo>
                    <a:pt x="8" y="1"/>
                  </a:moveTo>
                  <a:cubicBezTo>
                    <a:pt x="0" y="1"/>
                    <a:pt x="29" y="11"/>
                    <a:pt x="32" y="11"/>
                  </a:cubicBezTo>
                  <a:cubicBezTo>
                    <a:pt x="33" y="11"/>
                    <a:pt x="28" y="9"/>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11"/>
            <p:cNvSpPr/>
            <p:nvPr/>
          </p:nvSpPr>
          <p:spPr>
            <a:xfrm>
              <a:off x="1691875" y="2361125"/>
              <a:ext cx="325" cy="625"/>
            </a:xfrm>
            <a:custGeom>
              <a:rect b="b" l="l" r="r" t="t"/>
              <a:pathLst>
                <a:path extrusionOk="0" h="25" w="13">
                  <a:moveTo>
                    <a:pt x="0" y="1"/>
                  </a:moveTo>
                  <a:cubicBezTo>
                    <a:pt x="12" y="25"/>
                    <a:pt x="12"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11"/>
            <p:cNvSpPr/>
            <p:nvPr/>
          </p:nvSpPr>
          <p:spPr>
            <a:xfrm>
              <a:off x="1752000" y="2360825"/>
              <a:ext cx="1800" cy="1050"/>
            </a:xfrm>
            <a:custGeom>
              <a:rect b="b" l="l" r="r" t="t"/>
              <a:pathLst>
                <a:path extrusionOk="0" h="42" w="72">
                  <a:moveTo>
                    <a:pt x="39" y="0"/>
                  </a:moveTo>
                  <a:cubicBezTo>
                    <a:pt x="29" y="0"/>
                    <a:pt x="17" y="4"/>
                    <a:pt x="0" y="13"/>
                  </a:cubicBezTo>
                  <a:cubicBezTo>
                    <a:pt x="18" y="30"/>
                    <a:pt x="35" y="41"/>
                    <a:pt x="52" y="41"/>
                  </a:cubicBezTo>
                  <a:cubicBezTo>
                    <a:pt x="59" y="41"/>
                    <a:pt x="65" y="40"/>
                    <a:pt x="72" y="37"/>
                  </a:cubicBezTo>
                  <a:cubicBezTo>
                    <a:pt x="64" y="14"/>
                    <a:pt x="56" y="0"/>
                    <a:pt x="3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11"/>
            <p:cNvSpPr/>
            <p:nvPr/>
          </p:nvSpPr>
          <p:spPr>
            <a:xfrm>
              <a:off x="1791575" y="2356975"/>
              <a:ext cx="1825" cy="900"/>
            </a:xfrm>
            <a:custGeom>
              <a:rect b="b" l="l" r="r" t="t"/>
              <a:pathLst>
                <a:path extrusionOk="0" h="36" w="73">
                  <a:moveTo>
                    <a:pt x="72" y="0"/>
                  </a:moveTo>
                  <a:cubicBezTo>
                    <a:pt x="72" y="0"/>
                    <a:pt x="1" y="36"/>
                    <a:pt x="72" y="0"/>
                  </a:cubicBezTo>
                  <a:cubicBezTo>
                    <a:pt x="72" y="0"/>
                    <a:pt x="60" y="12"/>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11"/>
            <p:cNvSpPr/>
            <p:nvPr/>
          </p:nvSpPr>
          <p:spPr>
            <a:xfrm>
              <a:off x="1773425" y="2395075"/>
              <a:ext cx="925" cy="600"/>
            </a:xfrm>
            <a:custGeom>
              <a:rect b="b" l="l" r="r" t="t"/>
              <a:pathLst>
                <a:path extrusionOk="0" h="24" w="37">
                  <a:moveTo>
                    <a:pt x="24" y="0"/>
                  </a:moveTo>
                  <a:lnTo>
                    <a:pt x="0" y="24"/>
                  </a:lnTo>
                  <a:cubicBezTo>
                    <a:pt x="36" y="24"/>
                    <a:pt x="24"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11"/>
            <p:cNvSpPr/>
            <p:nvPr/>
          </p:nvSpPr>
          <p:spPr>
            <a:xfrm>
              <a:off x="1716875" y="2360575"/>
              <a:ext cx="1800" cy="575"/>
            </a:xfrm>
            <a:custGeom>
              <a:rect b="b" l="l" r="r" t="t"/>
              <a:pathLst>
                <a:path extrusionOk="0" h="23" w="72">
                  <a:moveTo>
                    <a:pt x="15" y="1"/>
                  </a:moveTo>
                  <a:cubicBezTo>
                    <a:pt x="9" y="1"/>
                    <a:pt x="4" y="4"/>
                    <a:pt x="0" y="11"/>
                  </a:cubicBezTo>
                  <a:cubicBezTo>
                    <a:pt x="36" y="23"/>
                    <a:pt x="48" y="23"/>
                    <a:pt x="72" y="23"/>
                  </a:cubicBezTo>
                  <a:cubicBezTo>
                    <a:pt x="47" y="15"/>
                    <a:pt x="28"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11"/>
            <p:cNvSpPr/>
            <p:nvPr/>
          </p:nvSpPr>
          <p:spPr>
            <a:xfrm>
              <a:off x="1701100" y="2361425"/>
              <a:ext cx="625" cy="25"/>
            </a:xfrm>
            <a:custGeom>
              <a:rect b="b" l="l" r="r" t="t"/>
              <a:pathLst>
                <a:path extrusionOk="0" h="1" w="25">
                  <a:moveTo>
                    <a:pt x="24" y="1"/>
                  </a:moveTo>
                  <a:cubicBezTo>
                    <a:pt x="0" y="1"/>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2" name="Google Shape;6122;p11"/>
            <p:cNvSpPr/>
            <p:nvPr/>
          </p:nvSpPr>
          <p:spPr>
            <a:xfrm>
              <a:off x="1700500" y="2361425"/>
              <a:ext cx="625" cy="25"/>
            </a:xfrm>
            <a:custGeom>
              <a:rect b="b" l="l" r="r" t="t"/>
              <a:pathLst>
                <a:path extrusionOk="0" h="1" w="25">
                  <a:moveTo>
                    <a:pt x="24" y="1"/>
                  </a:moveTo>
                  <a:cubicBezTo>
                    <a:pt x="12" y="1"/>
                    <a:pt x="12" y="1"/>
                    <a:pt x="0" y="1"/>
                  </a:cubicBezTo>
                  <a:cubicBezTo>
                    <a:pt x="0" y="1"/>
                    <a:pt x="0"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3" name="Google Shape;6123;p11"/>
            <p:cNvSpPr/>
            <p:nvPr/>
          </p:nvSpPr>
          <p:spPr>
            <a:xfrm>
              <a:off x="1700500" y="2361425"/>
              <a:ext cx="1800" cy="25"/>
            </a:xfrm>
            <a:custGeom>
              <a:rect b="b" l="l" r="r" t="t"/>
              <a:pathLst>
                <a:path extrusionOk="0" h="1" w="72">
                  <a:moveTo>
                    <a:pt x="72" y="1"/>
                  </a:moveTo>
                  <a:cubicBezTo>
                    <a:pt x="0" y="1"/>
                    <a:pt x="60" y="1"/>
                    <a:pt x="72" y="1"/>
                  </a:cubicBezTo>
                  <a:cubicBezTo>
                    <a:pt x="60" y="1"/>
                    <a:pt x="60" y="1"/>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11"/>
            <p:cNvSpPr/>
            <p:nvPr/>
          </p:nvSpPr>
          <p:spPr>
            <a:xfrm>
              <a:off x="1765675" y="2354000"/>
              <a:ext cx="25" cy="25"/>
            </a:xfrm>
            <a:custGeom>
              <a:rect b="b" l="l" r="r" t="t"/>
              <a:pathLst>
                <a:path extrusionOk="0" h="1" w="1">
                  <a:moveTo>
                    <a:pt x="1" y="0"/>
                  </a:move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11"/>
            <p:cNvSpPr/>
            <p:nvPr/>
          </p:nvSpPr>
          <p:spPr>
            <a:xfrm>
              <a:off x="1662700" y="2352800"/>
              <a:ext cx="142900" cy="512000"/>
            </a:xfrm>
            <a:custGeom>
              <a:rect b="b" l="l" r="r" t="t"/>
              <a:pathLst>
                <a:path extrusionOk="0" h="20480" w="5716">
                  <a:moveTo>
                    <a:pt x="3441" y="1"/>
                  </a:moveTo>
                  <a:cubicBezTo>
                    <a:pt x="3436" y="1"/>
                    <a:pt x="3434" y="1"/>
                    <a:pt x="3434" y="1"/>
                  </a:cubicBezTo>
                  <a:lnTo>
                    <a:pt x="3434" y="1"/>
                  </a:lnTo>
                  <a:cubicBezTo>
                    <a:pt x="3437" y="1"/>
                    <a:pt x="3439" y="1"/>
                    <a:pt x="3441" y="1"/>
                  </a:cubicBezTo>
                  <a:close/>
                  <a:moveTo>
                    <a:pt x="3902" y="23"/>
                  </a:moveTo>
                  <a:lnTo>
                    <a:pt x="3902" y="23"/>
                  </a:lnTo>
                  <a:cubicBezTo>
                    <a:pt x="3906" y="24"/>
                    <a:pt x="3911" y="24"/>
                    <a:pt x="3917" y="24"/>
                  </a:cubicBezTo>
                  <a:lnTo>
                    <a:pt x="3906" y="24"/>
                  </a:lnTo>
                  <a:cubicBezTo>
                    <a:pt x="3904" y="24"/>
                    <a:pt x="3903" y="23"/>
                    <a:pt x="3902" y="23"/>
                  </a:cubicBezTo>
                  <a:close/>
                  <a:moveTo>
                    <a:pt x="4191" y="29"/>
                  </a:moveTo>
                  <a:lnTo>
                    <a:pt x="4191" y="29"/>
                  </a:lnTo>
                  <a:cubicBezTo>
                    <a:pt x="4193" y="30"/>
                    <a:pt x="4194" y="31"/>
                    <a:pt x="4195" y="32"/>
                  </a:cubicBezTo>
                  <a:lnTo>
                    <a:pt x="4195" y="32"/>
                  </a:lnTo>
                  <a:cubicBezTo>
                    <a:pt x="4198" y="39"/>
                    <a:pt x="4196" y="48"/>
                    <a:pt x="4194" y="48"/>
                  </a:cubicBezTo>
                  <a:cubicBezTo>
                    <a:pt x="4193" y="48"/>
                    <a:pt x="4192" y="43"/>
                    <a:pt x="4191" y="29"/>
                  </a:cubicBezTo>
                  <a:close/>
                  <a:moveTo>
                    <a:pt x="3994" y="33"/>
                  </a:moveTo>
                  <a:cubicBezTo>
                    <a:pt x="4019" y="49"/>
                    <a:pt x="4047" y="67"/>
                    <a:pt x="4025" y="72"/>
                  </a:cubicBezTo>
                  <a:cubicBezTo>
                    <a:pt x="4025" y="58"/>
                    <a:pt x="4001" y="44"/>
                    <a:pt x="3994" y="33"/>
                  </a:cubicBezTo>
                  <a:close/>
                  <a:moveTo>
                    <a:pt x="4601" y="74"/>
                  </a:moveTo>
                  <a:cubicBezTo>
                    <a:pt x="4599" y="74"/>
                    <a:pt x="4593" y="80"/>
                    <a:pt x="4586" y="90"/>
                  </a:cubicBezTo>
                  <a:lnTo>
                    <a:pt x="4586" y="90"/>
                  </a:lnTo>
                  <a:cubicBezTo>
                    <a:pt x="4589" y="88"/>
                    <a:pt x="4593" y="86"/>
                    <a:pt x="4596" y="84"/>
                  </a:cubicBezTo>
                  <a:cubicBezTo>
                    <a:pt x="4600" y="77"/>
                    <a:pt x="4602" y="74"/>
                    <a:pt x="4601" y="74"/>
                  </a:cubicBezTo>
                  <a:close/>
                  <a:moveTo>
                    <a:pt x="4657" y="90"/>
                  </a:moveTo>
                  <a:cubicBezTo>
                    <a:pt x="4660" y="90"/>
                    <a:pt x="4664" y="92"/>
                    <a:pt x="4668" y="96"/>
                  </a:cubicBezTo>
                  <a:cubicBezTo>
                    <a:pt x="4652" y="96"/>
                    <a:pt x="4652" y="90"/>
                    <a:pt x="4657" y="90"/>
                  </a:cubicBezTo>
                  <a:close/>
                  <a:moveTo>
                    <a:pt x="5408" y="95"/>
                  </a:moveTo>
                  <a:cubicBezTo>
                    <a:pt x="5399" y="95"/>
                    <a:pt x="5396" y="97"/>
                    <a:pt x="5397" y="101"/>
                  </a:cubicBezTo>
                  <a:lnTo>
                    <a:pt x="5397" y="101"/>
                  </a:lnTo>
                  <a:cubicBezTo>
                    <a:pt x="5404" y="100"/>
                    <a:pt x="5411" y="98"/>
                    <a:pt x="5418" y="96"/>
                  </a:cubicBezTo>
                  <a:cubicBezTo>
                    <a:pt x="5414" y="95"/>
                    <a:pt x="5410" y="95"/>
                    <a:pt x="5408" y="95"/>
                  </a:cubicBezTo>
                  <a:close/>
                  <a:moveTo>
                    <a:pt x="3847" y="56"/>
                  </a:moveTo>
                  <a:cubicBezTo>
                    <a:pt x="3857" y="56"/>
                    <a:pt x="3868" y="57"/>
                    <a:pt x="3882" y="60"/>
                  </a:cubicBezTo>
                  <a:cubicBezTo>
                    <a:pt x="3858" y="84"/>
                    <a:pt x="3834" y="96"/>
                    <a:pt x="3810" y="120"/>
                  </a:cubicBezTo>
                  <a:cubicBezTo>
                    <a:pt x="3801" y="73"/>
                    <a:pt x="3813" y="56"/>
                    <a:pt x="3847" y="56"/>
                  </a:cubicBezTo>
                  <a:close/>
                  <a:moveTo>
                    <a:pt x="4240" y="79"/>
                  </a:moveTo>
                  <a:cubicBezTo>
                    <a:pt x="4251" y="79"/>
                    <a:pt x="4265" y="86"/>
                    <a:pt x="4277" y="86"/>
                  </a:cubicBezTo>
                  <a:cubicBezTo>
                    <a:pt x="4280" y="86"/>
                    <a:pt x="4284" y="85"/>
                    <a:pt x="4287" y="84"/>
                  </a:cubicBezTo>
                  <a:lnTo>
                    <a:pt x="4287" y="84"/>
                  </a:lnTo>
                  <a:cubicBezTo>
                    <a:pt x="4275" y="96"/>
                    <a:pt x="4251" y="108"/>
                    <a:pt x="4227" y="120"/>
                  </a:cubicBezTo>
                  <a:cubicBezTo>
                    <a:pt x="4222" y="87"/>
                    <a:pt x="4229" y="79"/>
                    <a:pt x="4240" y="79"/>
                  </a:cubicBezTo>
                  <a:close/>
                  <a:moveTo>
                    <a:pt x="5121" y="103"/>
                  </a:moveTo>
                  <a:cubicBezTo>
                    <a:pt x="5133" y="103"/>
                    <a:pt x="5147" y="111"/>
                    <a:pt x="5156" y="120"/>
                  </a:cubicBezTo>
                  <a:cubicBezTo>
                    <a:pt x="5144" y="120"/>
                    <a:pt x="5132" y="120"/>
                    <a:pt x="5108" y="108"/>
                  </a:cubicBezTo>
                  <a:cubicBezTo>
                    <a:pt x="5112" y="104"/>
                    <a:pt x="5116" y="103"/>
                    <a:pt x="5121" y="103"/>
                  </a:cubicBezTo>
                  <a:close/>
                  <a:moveTo>
                    <a:pt x="3894" y="60"/>
                  </a:moveTo>
                  <a:cubicBezTo>
                    <a:pt x="3917" y="72"/>
                    <a:pt x="3965" y="131"/>
                    <a:pt x="3894" y="131"/>
                  </a:cubicBezTo>
                  <a:cubicBezTo>
                    <a:pt x="3894" y="108"/>
                    <a:pt x="3894" y="84"/>
                    <a:pt x="3894" y="60"/>
                  </a:cubicBezTo>
                  <a:close/>
                  <a:moveTo>
                    <a:pt x="5191" y="131"/>
                  </a:moveTo>
                  <a:cubicBezTo>
                    <a:pt x="5191" y="131"/>
                    <a:pt x="5191" y="131"/>
                    <a:pt x="5191" y="131"/>
                  </a:cubicBezTo>
                  <a:lnTo>
                    <a:pt x="5191" y="131"/>
                  </a:lnTo>
                  <a:cubicBezTo>
                    <a:pt x="5191" y="131"/>
                    <a:pt x="5191" y="131"/>
                    <a:pt x="5191" y="131"/>
                  </a:cubicBezTo>
                  <a:close/>
                  <a:moveTo>
                    <a:pt x="5191" y="131"/>
                  </a:moveTo>
                  <a:lnTo>
                    <a:pt x="5191" y="131"/>
                  </a:lnTo>
                  <a:cubicBezTo>
                    <a:pt x="5188" y="135"/>
                    <a:pt x="5185" y="139"/>
                    <a:pt x="5183" y="144"/>
                  </a:cubicBezTo>
                  <a:lnTo>
                    <a:pt x="5183" y="144"/>
                  </a:lnTo>
                  <a:cubicBezTo>
                    <a:pt x="5182" y="143"/>
                    <a:pt x="5184" y="139"/>
                    <a:pt x="5191" y="131"/>
                  </a:cubicBezTo>
                  <a:close/>
                  <a:moveTo>
                    <a:pt x="3629" y="93"/>
                  </a:moveTo>
                  <a:cubicBezTo>
                    <a:pt x="3637" y="93"/>
                    <a:pt x="3646" y="94"/>
                    <a:pt x="3656" y="96"/>
                  </a:cubicBezTo>
                  <a:cubicBezTo>
                    <a:pt x="3648" y="96"/>
                    <a:pt x="3634" y="106"/>
                    <a:pt x="3637" y="106"/>
                  </a:cubicBezTo>
                  <a:cubicBezTo>
                    <a:pt x="3638" y="106"/>
                    <a:pt x="3644" y="104"/>
                    <a:pt x="3656" y="96"/>
                  </a:cubicBezTo>
                  <a:lnTo>
                    <a:pt x="3656" y="96"/>
                  </a:lnTo>
                  <a:cubicBezTo>
                    <a:pt x="3620" y="131"/>
                    <a:pt x="3584" y="155"/>
                    <a:pt x="3536" y="155"/>
                  </a:cubicBezTo>
                  <a:cubicBezTo>
                    <a:pt x="3557" y="124"/>
                    <a:pt x="3578" y="93"/>
                    <a:pt x="3629" y="93"/>
                  </a:cubicBezTo>
                  <a:close/>
                  <a:moveTo>
                    <a:pt x="1620" y="120"/>
                  </a:moveTo>
                  <a:lnTo>
                    <a:pt x="1620" y="120"/>
                  </a:lnTo>
                  <a:cubicBezTo>
                    <a:pt x="1613" y="140"/>
                    <a:pt x="1603" y="156"/>
                    <a:pt x="1601" y="156"/>
                  </a:cubicBezTo>
                  <a:cubicBezTo>
                    <a:pt x="1600" y="156"/>
                    <a:pt x="1604" y="146"/>
                    <a:pt x="1620" y="120"/>
                  </a:cubicBezTo>
                  <a:close/>
                  <a:moveTo>
                    <a:pt x="2370" y="84"/>
                  </a:moveTo>
                  <a:cubicBezTo>
                    <a:pt x="2390" y="91"/>
                    <a:pt x="2403" y="98"/>
                    <a:pt x="2419" y="98"/>
                  </a:cubicBezTo>
                  <a:cubicBezTo>
                    <a:pt x="2431" y="98"/>
                    <a:pt x="2445" y="94"/>
                    <a:pt x="2465" y="84"/>
                  </a:cubicBezTo>
                  <a:lnTo>
                    <a:pt x="2465" y="84"/>
                  </a:lnTo>
                  <a:cubicBezTo>
                    <a:pt x="2432" y="133"/>
                    <a:pt x="2399" y="160"/>
                    <a:pt x="2355" y="160"/>
                  </a:cubicBezTo>
                  <a:cubicBezTo>
                    <a:pt x="2334" y="160"/>
                    <a:pt x="2312" y="154"/>
                    <a:pt x="2286" y="143"/>
                  </a:cubicBezTo>
                  <a:cubicBezTo>
                    <a:pt x="2322" y="120"/>
                    <a:pt x="2346" y="108"/>
                    <a:pt x="2370" y="84"/>
                  </a:cubicBezTo>
                  <a:close/>
                  <a:moveTo>
                    <a:pt x="2810" y="149"/>
                  </a:moveTo>
                  <a:cubicBezTo>
                    <a:pt x="2809" y="156"/>
                    <a:pt x="2809" y="161"/>
                    <a:pt x="2810" y="166"/>
                  </a:cubicBezTo>
                  <a:lnTo>
                    <a:pt x="2810" y="166"/>
                  </a:lnTo>
                  <a:lnTo>
                    <a:pt x="2810" y="149"/>
                  </a:lnTo>
                  <a:close/>
                  <a:moveTo>
                    <a:pt x="4215" y="84"/>
                  </a:moveTo>
                  <a:lnTo>
                    <a:pt x="4215" y="84"/>
                  </a:lnTo>
                  <a:cubicBezTo>
                    <a:pt x="4168" y="131"/>
                    <a:pt x="4156" y="143"/>
                    <a:pt x="4108" y="167"/>
                  </a:cubicBezTo>
                  <a:cubicBezTo>
                    <a:pt x="4072" y="143"/>
                    <a:pt x="4156" y="131"/>
                    <a:pt x="4132" y="120"/>
                  </a:cubicBezTo>
                  <a:cubicBezTo>
                    <a:pt x="4144" y="108"/>
                    <a:pt x="4156" y="96"/>
                    <a:pt x="4215" y="84"/>
                  </a:cubicBezTo>
                  <a:close/>
                  <a:moveTo>
                    <a:pt x="2894" y="167"/>
                  </a:moveTo>
                  <a:cubicBezTo>
                    <a:pt x="2894" y="179"/>
                    <a:pt x="2894" y="191"/>
                    <a:pt x="2882" y="203"/>
                  </a:cubicBezTo>
                  <a:lnTo>
                    <a:pt x="2894" y="167"/>
                  </a:lnTo>
                  <a:close/>
                  <a:moveTo>
                    <a:pt x="505" y="123"/>
                  </a:moveTo>
                  <a:cubicBezTo>
                    <a:pt x="502" y="138"/>
                    <a:pt x="520" y="183"/>
                    <a:pt x="531" y="183"/>
                  </a:cubicBezTo>
                  <a:cubicBezTo>
                    <a:pt x="533" y="183"/>
                    <a:pt x="535" y="182"/>
                    <a:pt x="536" y="179"/>
                  </a:cubicBezTo>
                  <a:lnTo>
                    <a:pt x="536" y="179"/>
                  </a:lnTo>
                  <a:cubicBezTo>
                    <a:pt x="529" y="202"/>
                    <a:pt x="497" y="210"/>
                    <a:pt x="472" y="210"/>
                  </a:cubicBezTo>
                  <a:cubicBezTo>
                    <a:pt x="460" y="210"/>
                    <a:pt x="449" y="208"/>
                    <a:pt x="444" y="205"/>
                  </a:cubicBezTo>
                  <a:lnTo>
                    <a:pt x="444" y="205"/>
                  </a:lnTo>
                  <a:cubicBezTo>
                    <a:pt x="460" y="200"/>
                    <a:pt x="498" y="178"/>
                    <a:pt x="429" y="143"/>
                  </a:cubicBezTo>
                  <a:cubicBezTo>
                    <a:pt x="450" y="143"/>
                    <a:pt x="481" y="134"/>
                    <a:pt x="505" y="123"/>
                  </a:cubicBezTo>
                  <a:close/>
                  <a:moveTo>
                    <a:pt x="4084" y="191"/>
                  </a:moveTo>
                  <a:lnTo>
                    <a:pt x="4084" y="191"/>
                  </a:lnTo>
                  <a:cubicBezTo>
                    <a:pt x="4114" y="198"/>
                    <a:pt x="4107" y="215"/>
                    <a:pt x="4097" y="215"/>
                  </a:cubicBezTo>
                  <a:cubicBezTo>
                    <a:pt x="4091" y="215"/>
                    <a:pt x="4084" y="209"/>
                    <a:pt x="4084" y="191"/>
                  </a:cubicBezTo>
                  <a:close/>
                  <a:moveTo>
                    <a:pt x="2822" y="120"/>
                  </a:moveTo>
                  <a:lnTo>
                    <a:pt x="2822" y="120"/>
                  </a:lnTo>
                  <a:cubicBezTo>
                    <a:pt x="2846" y="131"/>
                    <a:pt x="2858" y="143"/>
                    <a:pt x="2882" y="155"/>
                  </a:cubicBezTo>
                  <a:cubicBezTo>
                    <a:pt x="2870" y="155"/>
                    <a:pt x="2882" y="215"/>
                    <a:pt x="2870" y="227"/>
                  </a:cubicBezTo>
                  <a:cubicBezTo>
                    <a:pt x="2845" y="210"/>
                    <a:pt x="2815" y="194"/>
                    <a:pt x="2810" y="166"/>
                  </a:cubicBezTo>
                  <a:lnTo>
                    <a:pt x="2810" y="166"/>
                  </a:lnTo>
                  <a:lnTo>
                    <a:pt x="2810" y="179"/>
                  </a:lnTo>
                  <a:cubicBezTo>
                    <a:pt x="2798" y="167"/>
                    <a:pt x="2810" y="155"/>
                    <a:pt x="2810" y="143"/>
                  </a:cubicBezTo>
                  <a:lnTo>
                    <a:pt x="2810" y="149"/>
                  </a:lnTo>
                  <a:lnTo>
                    <a:pt x="2810" y="149"/>
                  </a:lnTo>
                  <a:cubicBezTo>
                    <a:pt x="2812" y="141"/>
                    <a:pt x="2815" y="131"/>
                    <a:pt x="2822" y="120"/>
                  </a:cubicBezTo>
                  <a:close/>
                  <a:moveTo>
                    <a:pt x="5191" y="131"/>
                  </a:moveTo>
                  <a:cubicBezTo>
                    <a:pt x="5203" y="143"/>
                    <a:pt x="5218" y="146"/>
                    <a:pt x="5233" y="146"/>
                  </a:cubicBezTo>
                  <a:cubicBezTo>
                    <a:pt x="5248" y="146"/>
                    <a:pt x="5263" y="143"/>
                    <a:pt x="5275" y="143"/>
                  </a:cubicBezTo>
                  <a:cubicBezTo>
                    <a:pt x="5215" y="155"/>
                    <a:pt x="5215" y="179"/>
                    <a:pt x="5263" y="203"/>
                  </a:cubicBezTo>
                  <a:cubicBezTo>
                    <a:pt x="5239" y="203"/>
                    <a:pt x="5215" y="215"/>
                    <a:pt x="5180" y="227"/>
                  </a:cubicBezTo>
                  <a:cubicBezTo>
                    <a:pt x="5180" y="227"/>
                    <a:pt x="5171" y="174"/>
                    <a:pt x="5183" y="144"/>
                  </a:cubicBezTo>
                  <a:lnTo>
                    <a:pt x="5183" y="144"/>
                  </a:lnTo>
                  <a:cubicBezTo>
                    <a:pt x="5184" y="145"/>
                    <a:pt x="5184" y="145"/>
                    <a:pt x="5185" y="145"/>
                  </a:cubicBezTo>
                  <a:cubicBezTo>
                    <a:pt x="5189" y="145"/>
                    <a:pt x="5198" y="138"/>
                    <a:pt x="5191" y="131"/>
                  </a:cubicBezTo>
                  <a:close/>
                  <a:moveTo>
                    <a:pt x="1477" y="227"/>
                  </a:moveTo>
                  <a:cubicBezTo>
                    <a:pt x="1477" y="227"/>
                    <a:pt x="1477" y="227"/>
                    <a:pt x="1477" y="227"/>
                  </a:cubicBezTo>
                  <a:lnTo>
                    <a:pt x="1477" y="227"/>
                  </a:lnTo>
                  <a:cubicBezTo>
                    <a:pt x="1477" y="227"/>
                    <a:pt x="1477" y="227"/>
                    <a:pt x="1477" y="227"/>
                  </a:cubicBezTo>
                  <a:close/>
                  <a:moveTo>
                    <a:pt x="536" y="227"/>
                  </a:moveTo>
                  <a:cubicBezTo>
                    <a:pt x="548" y="227"/>
                    <a:pt x="572" y="227"/>
                    <a:pt x="584" y="239"/>
                  </a:cubicBezTo>
                  <a:cubicBezTo>
                    <a:pt x="580" y="242"/>
                    <a:pt x="577" y="244"/>
                    <a:pt x="573" y="244"/>
                  </a:cubicBezTo>
                  <a:cubicBezTo>
                    <a:pt x="564" y="244"/>
                    <a:pt x="553" y="235"/>
                    <a:pt x="536" y="227"/>
                  </a:cubicBezTo>
                  <a:close/>
                  <a:moveTo>
                    <a:pt x="2085" y="245"/>
                  </a:moveTo>
                  <a:cubicBezTo>
                    <a:pt x="2083" y="245"/>
                    <a:pt x="2064" y="251"/>
                    <a:pt x="2072" y="251"/>
                  </a:cubicBezTo>
                  <a:cubicBezTo>
                    <a:pt x="2084" y="247"/>
                    <a:pt x="2087" y="245"/>
                    <a:pt x="2085" y="245"/>
                  </a:cubicBezTo>
                  <a:close/>
                  <a:moveTo>
                    <a:pt x="2167" y="191"/>
                  </a:moveTo>
                  <a:cubicBezTo>
                    <a:pt x="2155" y="239"/>
                    <a:pt x="2132" y="251"/>
                    <a:pt x="2072" y="251"/>
                  </a:cubicBezTo>
                  <a:cubicBezTo>
                    <a:pt x="2066" y="251"/>
                    <a:pt x="2061" y="252"/>
                    <a:pt x="2057" y="252"/>
                  </a:cubicBezTo>
                  <a:cubicBezTo>
                    <a:pt x="2013" y="252"/>
                    <a:pt x="2156" y="191"/>
                    <a:pt x="2167" y="191"/>
                  </a:cubicBezTo>
                  <a:close/>
                  <a:moveTo>
                    <a:pt x="1041" y="249"/>
                  </a:moveTo>
                  <a:cubicBezTo>
                    <a:pt x="1044" y="249"/>
                    <a:pt x="1048" y="252"/>
                    <a:pt x="1048" y="262"/>
                  </a:cubicBezTo>
                  <a:cubicBezTo>
                    <a:pt x="1048" y="256"/>
                    <a:pt x="1045" y="254"/>
                    <a:pt x="1044" y="254"/>
                  </a:cubicBezTo>
                  <a:cubicBezTo>
                    <a:pt x="1042" y="254"/>
                    <a:pt x="1042" y="256"/>
                    <a:pt x="1048" y="262"/>
                  </a:cubicBezTo>
                  <a:cubicBezTo>
                    <a:pt x="1034" y="256"/>
                    <a:pt x="1036" y="249"/>
                    <a:pt x="1041" y="249"/>
                  </a:cubicBezTo>
                  <a:close/>
                  <a:moveTo>
                    <a:pt x="1596" y="179"/>
                  </a:moveTo>
                  <a:lnTo>
                    <a:pt x="1596" y="179"/>
                  </a:lnTo>
                  <a:cubicBezTo>
                    <a:pt x="1620" y="203"/>
                    <a:pt x="1536" y="215"/>
                    <a:pt x="1572" y="227"/>
                  </a:cubicBezTo>
                  <a:cubicBezTo>
                    <a:pt x="1548" y="239"/>
                    <a:pt x="1536" y="251"/>
                    <a:pt x="1489" y="262"/>
                  </a:cubicBezTo>
                  <a:cubicBezTo>
                    <a:pt x="1524" y="215"/>
                    <a:pt x="1548" y="203"/>
                    <a:pt x="1596" y="179"/>
                  </a:cubicBezTo>
                  <a:close/>
                  <a:moveTo>
                    <a:pt x="3310" y="191"/>
                  </a:moveTo>
                  <a:cubicBezTo>
                    <a:pt x="3346" y="191"/>
                    <a:pt x="3370" y="203"/>
                    <a:pt x="3406" y="203"/>
                  </a:cubicBezTo>
                  <a:cubicBezTo>
                    <a:pt x="3346" y="262"/>
                    <a:pt x="3310" y="251"/>
                    <a:pt x="3239" y="262"/>
                  </a:cubicBezTo>
                  <a:cubicBezTo>
                    <a:pt x="3259" y="242"/>
                    <a:pt x="3279" y="222"/>
                    <a:pt x="3300" y="202"/>
                  </a:cubicBezTo>
                  <a:cubicBezTo>
                    <a:pt x="3297" y="202"/>
                    <a:pt x="3298" y="199"/>
                    <a:pt x="3310" y="191"/>
                  </a:cubicBezTo>
                  <a:lnTo>
                    <a:pt x="3310" y="191"/>
                  </a:lnTo>
                  <a:cubicBezTo>
                    <a:pt x="3307" y="195"/>
                    <a:pt x="3303" y="198"/>
                    <a:pt x="3300" y="202"/>
                  </a:cubicBezTo>
                  <a:cubicBezTo>
                    <a:pt x="3305" y="202"/>
                    <a:pt x="3326" y="191"/>
                    <a:pt x="3310" y="191"/>
                  </a:cubicBezTo>
                  <a:close/>
                  <a:moveTo>
                    <a:pt x="1107" y="256"/>
                  </a:moveTo>
                  <a:cubicBezTo>
                    <a:pt x="1103" y="258"/>
                    <a:pt x="1099" y="260"/>
                    <a:pt x="1096" y="262"/>
                  </a:cubicBezTo>
                  <a:cubicBezTo>
                    <a:pt x="1091" y="270"/>
                    <a:pt x="1090" y="273"/>
                    <a:pt x="1091" y="273"/>
                  </a:cubicBezTo>
                  <a:cubicBezTo>
                    <a:pt x="1093" y="273"/>
                    <a:pt x="1099" y="266"/>
                    <a:pt x="1107" y="256"/>
                  </a:cubicBezTo>
                  <a:close/>
                  <a:moveTo>
                    <a:pt x="1477" y="227"/>
                  </a:moveTo>
                  <a:cubicBezTo>
                    <a:pt x="1477" y="258"/>
                    <a:pt x="1466" y="274"/>
                    <a:pt x="1445" y="274"/>
                  </a:cubicBezTo>
                  <a:cubicBezTo>
                    <a:pt x="1434" y="274"/>
                    <a:pt x="1421" y="270"/>
                    <a:pt x="1405" y="262"/>
                  </a:cubicBezTo>
                  <a:cubicBezTo>
                    <a:pt x="1429" y="251"/>
                    <a:pt x="1453" y="239"/>
                    <a:pt x="1477" y="227"/>
                  </a:cubicBezTo>
                  <a:close/>
                  <a:moveTo>
                    <a:pt x="1800" y="203"/>
                  </a:moveTo>
                  <a:cubicBezTo>
                    <a:pt x="1811" y="203"/>
                    <a:pt x="1796" y="286"/>
                    <a:pt x="1784" y="286"/>
                  </a:cubicBezTo>
                  <a:cubicBezTo>
                    <a:pt x="1780" y="286"/>
                    <a:pt x="1777" y="276"/>
                    <a:pt x="1774" y="251"/>
                  </a:cubicBezTo>
                  <a:cubicBezTo>
                    <a:pt x="1788" y="216"/>
                    <a:pt x="1796" y="203"/>
                    <a:pt x="1800" y="203"/>
                  </a:cubicBezTo>
                  <a:close/>
                  <a:moveTo>
                    <a:pt x="727" y="286"/>
                  </a:moveTo>
                  <a:cubicBezTo>
                    <a:pt x="730" y="287"/>
                    <a:pt x="733" y="287"/>
                    <a:pt x="736" y="287"/>
                  </a:cubicBezTo>
                  <a:lnTo>
                    <a:pt x="736" y="287"/>
                  </a:lnTo>
                  <a:cubicBezTo>
                    <a:pt x="733" y="286"/>
                    <a:pt x="730" y="286"/>
                    <a:pt x="727" y="286"/>
                  </a:cubicBezTo>
                  <a:close/>
                  <a:moveTo>
                    <a:pt x="1882" y="227"/>
                  </a:moveTo>
                  <a:lnTo>
                    <a:pt x="1882" y="227"/>
                  </a:lnTo>
                  <a:cubicBezTo>
                    <a:pt x="1891" y="273"/>
                    <a:pt x="1878" y="290"/>
                    <a:pt x="1845" y="290"/>
                  </a:cubicBezTo>
                  <a:cubicBezTo>
                    <a:pt x="1835" y="290"/>
                    <a:pt x="1823" y="289"/>
                    <a:pt x="1810" y="286"/>
                  </a:cubicBezTo>
                  <a:cubicBezTo>
                    <a:pt x="1834" y="262"/>
                    <a:pt x="1858" y="251"/>
                    <a:pt x="1882" y="227"/>
                  </a:cubicBezTo>
                  <a:close/>
                  <a:moveTo>
                    <a:pt x="494" y="294"/>
                  </a:moveTo>
                  <a:cubicBezTo>
                    <a:pt x="492" y="295"/>
                    <a:pt x="490" y="296"/>
                    <a:pt x="488" y="298"/>
                  </a:cubicBezTo>
                  <a:cubicBezTo>
                    <a:pt x="490" y="299"/>
                    <a:pt x="491" y="300"/>
                    <a:pt x="492" y="300"/>
                  </a:cubicBezTo>
                  <a:cubicBezTo>
                    <a:pt x="493" y="300"/>
                    <a:pt x="494" y="298"/>
                    <a:pt x="494" y="294"/>
                  </a:cubicBezTo>
                  <a:close/>
                  <a:moveTo>
                    <a:pt x="393" y="297"/>
                  </a:moveTo>
                  <a:lnTo>
                    <a:pt x="393" y="297"/>
                  </a:lnTo>
                  <a:cubicBezTo>
                    <a:pt x="391" y="305"/>
                    <a:pt x="390" y="310"/>
                    <a:pt x="393" y="310"/>
                  </a:cubicBezTo>
                  <a:cubicBezTo>
                    <a:pt x="393" y="305"/>
                    <a:pt x="393" y="301"/>
                    <a:pt x="393" y="297"/>
                  </a:cubicBezTo>
                  <a:close/>
                  <a:moveTo>
                    <a:pt x="1667" y="274"/>
                  </a:moveTo>
                  <a:lnTo>
                    <a:pt x="1667" y="274"/>
                  </a:lnTo>
                  <a:cubicBezTo>
                    <a:pt x="1674" y="289"/>
                    <a:pt x="1704" y="303"/>
                    <a:pt x="1709" y="315"/>
                  </a:cubicBezTo>
                  <a:lnTo>
                    <a:pt x="1709" y="315"/>
                  </a:lnTo>
                  <a:cubicBezTo>
                    <a:pt x="1682" y="299"/>
                    <a:pt x="1648" y="279"/>
                    <a:pt x="1667" y="274"/>
                  </a:cubicBezTo>
                  <a:close/>
                  <a:moveTo>
                    <a:pt x="1517" y="298"/>
                  </a:moveTo>
                  <a:cubicBezTo>
                    <a:pt x="1523" y="298"/>
                    <a:pt x="1516" y="316"/>
                    <a:pt x="1508" y="316"/>
                  </a:cubicBezTo>
                  <a:cubicBezTo>
                    <a:pt x="1505" y="316"/>
                    <a:pt x="1503" y="314"/>
                    <a:pt x="1501" y="310"/>
                  </a:cubicBezTo>
                  <a:cubicBezTo>
                    <a:pt x="1509" y="301"/>
                    <a:pt x="1514" y="298"/>
                    <a:pt x="1517" y="298"/>
                  </a:cubicBezTo>
                  <a:close/>
                  <a:moveTo>
                    <a:pt x="856" y="335"/>
                  </a:moveTo>
                  <a:lnTo>
                    <a:pt x="856" y="335"/>
                  </a:lnTo>
                  <a:cubicBezTo>
                    <a:pt x="856" y="335"/>
                    <a:pt x="856" y="336"/>
                    <a:pt x="856" y="336"/>
                  </a:cubicBezTo>
                  <a:cubicBezTo>
                    <a:pt x="856" y="336"/>
                    <a:pt x="856" y="335"/>
                    <a:pt x="856" y="335"/>
                  </a:cubicBezTo>
                  <a:close/>
                  <a:moveTo>
                    <a:pt x="2263" y="344"/>
                  </a:moveTo>
                  <a:lnTo>
                    <a:pt x="2263" y="344"/>
                  </a:lnTo>
                  <a:cubicBezTo>
                    <a:pt x="2259" y="345"/>
                    <a:pt x="2255" y="345"/>
                    <a:pt x="2251" y="346"/>
                  </a:cubicBezTo>
                  <a:cubicBezTo>
                    <a:pt x="2262" y="346"/>
                    <a:pt x="2265" y="346"/>
                    <a:pt x="2263" y="344"/>
                  </a:cubicBezTo>
                  <a:close/>
                  <a:moveTo>
                    <a:pt x="393" y="822"/>
                  </a:moveTo>
                  <a:cubicBezTo>
                    <a:pt x="391" y="823"/>
                    <a:pt x="388" y="825"/>
                    <a:pt x="386" y="826"/>
                  </a:cubicBezTo>
                  <a:lnTo>
                    <a:pt x="386" y="826"/>
                  </a:lnTo>
                  <a:cubicBezTo>
                    <a:pt x="388" y="825"/>
                    <a:pt x="391" y="824"/>
                    <a:pt x="393" y="822"/>
                  </a:cubicBezTo>
                  <a:close/>
                  <a:moveTo>
                    <a:pt x="338" y="1152"/>
                  </a:moveTo>
                  <a:cubicBezTo>
                    <a:pt x="337" y="1163"/>
                    <a:pt x="340" y="1171"/>
                    <a:pt x="346" y="1173"/>
                  </a:cubicBezTo>
                  <a:lnTo>
                    <a:pt x="346" y="1173"/>
                  </a:lnTo>
                  <a:cubicBezTo>
                    <a:pt x="343" y="1166"/>
                    <a:pt x="341" y="1159"/>
                    <a:pt x="338" y="1152"/>
                  </a:cubicBezTo>
                  <a:close/>
                  <a:moveTo>
                    <a:pt x="5636" y="1192"/>
                  </a:moveTo>
                  <a:cubicBezTo>
                    <a:pt x="5635" y="1199"/>
                    <a:pt x="5635" y="1205"/>
                    <a:pt x="5634" y="1212"/>
                  </a:cubicBezTo>
                  <a:lnTo>
                    <a:pt x="5634" y="1212"/>
                  </a:lnTo>
                  <a:cubicBezTo>
                    <a:pt x="5637" y="1207"/>
                    <a:pt x="5637" y="1200"/>
                    <a:pt x="5636" y="1192"/>
                  </a:cubicBezTo>
                  <a:close/>
                  <a:moveTo>
                    <a:pt x="429" y="1084"/>
                  </a:moveTo>
                  <a:lnTo>
                    <a:pt x="429" y="1084"/>
                  </a:lnTo>
                  <a:cubicBezTo>
                    <a:pt x="405" y="1108"/>
                    <a:pt x="393" y="1143"/>
                    <a:pt x="369" y="1167"/>
                  </a:cubicBezTo>
                  <a:cubicBezTo>
                    <a:pt x="366" y="1169"/>
                    <a:pt x="363" y="1171"/>
                    <a:pt x="360" y="1172"/>
                  </a:cubicBezTo>
                  <a:lnTo>
                    <a:pt x="360" y="1172"/>
                  </a:lnTo>
                  <a:cubicBezTo>
                    <a:pt x="359" y="1170"/>
                    <a:pt x="358" y="1169"/>
                    <a:pt x="358" y="1167"/>
                  </a:cubicBezTo>
                  <a:lnTo>
                    <a:pt x="358" y="1167"/>
                  </a:lnTo>
                  <a:cubicBezTo>
                    <a:pt x="357" y="1169"/>
                    <a:pt x="356" y="1171"/>
                    <a:pt x="356" y="1173"/>
                  </a:cubicBezTo>
                  <a:lnTo>
                    <a:pt x="356" y="1173"/>
                  </a:lnTo>
                  <a:cubicBezTo>
                    <a:pt x="357" y="1173"/>
                    <a:pt x="358" y="1173"/>
                    <a:pt x="360" y="1172"/>
                  </a:cubicBezTo>
                  <a:lnTo>
                    <a:pt x="360" y="1172"/>
                  </a:lnTo>
                  <a:cubicBezTo>
                    <a:pt x="369" y="1194"/>
                    <a:pt x="369" y="1216"/>
                    <a:pt x="369" y="1227"/>
                  </a:cubicBezTo>
                  <a:cubicBezTo>
                    <a:pt x="405" y="1191"/>
                    <a:pt x="417" y="1143"/>
                    <a:pt x="429" y="1084"/>
                  </a:cubicBezTo>
                  <a:close/>
                  <a:moveTo>
                    <a:pt x="5715" y="1084"/>
                  </a:moveTo>
                  <a:cubicBezTo>
                    <a:pt x="5706" y="1093"/>
                    <a:pt x="5669" y="1166"/>
                    <a:pt x="5641" y="1166"/>
                  </a:cubicBezTo>
                  <a:cubicBezTo>
                    <a:pt x="5638" y="1166"/>
                    <a:pt x="5636" y="1165"/>
                    <a:pt x="5633" y="1164"/>
                  </a:cubicBezTo>
                  <a:lnTo>
                    <a:pt x="5633" y="1164"/>
                  </a:lnTo>
                  <a:cubicBezTo>
                    <a:pt x="5634" y="1169"/>
                    <a:pt x="5634" y="1173"/>
                    <a:pt x="5633" y="1173"/>
                  </a:cubicBezTo>
                  <a:cubicBezTo>
                    <a:pt x="5633" y="1173"/>
                    <a:pt x="5632" y="1172"/>
                    <a:pt x="5632" y="1172"/>
                  </a:cubicBezTo>
                  <a:lnTo>
                    <a:pt x="5632" y="1172"/>
                  </a:lnTo>
                  <a:cubicBezTo>
                    <a:pt x="5634" y="1179"/>
                    <a:pt x="5636" y="1186"/>
                    <a:pt x="5636" y="1192"/>
                  </a:cubicBezTo>
                  <a:lnTo>
                    <a:pt x="5636" y="1192"/>
                  </a:lnTo>
                  <a:cubicBezTo>
                    <a:pt x="5638" y="1184"/>
                    <a:pt x="5640" y="1176"/>
                    <a:pt x="5644" y="1167"/>
                  </a:cubicBezTo>
                  <a:lnTo>
                    <a:pt x="5644" y="1167"/>
                  </a:lnTo>
                  <a:cubicBezTo>
                    <a:pt x="5656" y="1191"/>
                    <a:pt x="5656" y="1215"/>
                    <a:pt x="5656" y="1227"/>
                  </a:cubicBezTo>
                  <a:cubicBezTo>
                    <a:pt x="5692" y="1191"/>
                    <a:pt x="5703" y="1143"/>
                    <a:pt x="5715" y="1084"/>
                  </a:cubicBezTo>
                  <a:close/>
                  <a:moveTo>
                    <a:pt x="2405" y="1346"/>
                  </a:moveTo>
                  <a:cubicBezTo>
                    <a:pt x="2426" y="1351"/>
                    <a:pt x="2449" y="1354"/>
                    <a:pt x="2472" y="1356"/>
                  </a:cubicBezTo>
                  <a:lnTo>
                    <a:pt x="2472" y="1356"/>
                  </a:lnTo>
                  <a:cubicBezTo>
                    <a:pt x="2473" y="1349"/>
                    <a:pt x="2460" y="1346"/>
                    <a:pt x="2405" y="1346"/>
                  </a:cubicBezTo>
                  <a:close/>
                  <a:moveTo>
                    <a:pt x="2894" y="1368"/>
                  </a:moveTo>
                  <a:cubicBezTo>
                    <a:pt x="2882" y="1368"/>
                    <a:pt x="2885" y="1371"/>
                    <a:pt x="2893" y="1375"/>
                  </a:cubicBezTo>
                  <a:lnTo>
                    <a:pt x="2893" y="1375"/>
                  </a:lnTo>
                  <a:cubicBezTo>
                    <a:pt x="2901" y="1374"/>
                    <a:pt x="2909" y="1372"/>
                    <a:pt x="2917" y="1370"/>
                  </a:cubicBezTo>
                  <a:cubicBezTo>
                    <a:pt x="2907" y="1368"/>
                    <a:pt x="2899" y="1368"/>
                    <a:pt x="2894" y="1368"/>
                  </a:cubicBezTo>
                  <a:close/>
                  <a:moveTo>
                    <a:pt x="2937" y="1391"/>
                  </a:moveTo>
                  <a:cubicBezTo>
                    <a:pt x="2946" y="1394"/>
                    <a:pt x="2953" y="1395"/>
                    <a:pt x="2955" y="1395"/>
                  </a:cubicBezTo>
                  <a:cubicBezTo>
                    <a:pt x="2956" y="1395"/>
                    <a:pt x="2956" y="1395"/>
                    <a:pt x="2953" y="1394"/>
                  </a:cubicBezTo>
                  <a:cubicBezTo>
                    <a:pt x="2946" y="1392"/>
                    <a:pt x="2941" y="1392"/>
                    <a:pt x="2937" y="1391"/>
                  </a:cubicBezTo>
                  <a:close/>
                  <a:moveTo>
                    <a:pt x="2751" y="1394"/>
                  </a:moveTo>
                  <a:cubicBezTo>
                    <a:pt x="2751" y="1397"/>
                    <a:pt x="2749" y="1399"/>
                    <a:pt x="2748" y="1399"/>
                  </a:cubicBezTo>
                  <a:cubicBezTo>
                    <a:pt x="2745" y="1399"/>
                    <a:pt x="2743" y="1394"/>
                    <a:pt x="2751" y="1394"/>
                  </a:cubicBezTo>
                  <a:close/>
                  <a:moveTo>
                    <a:pt x="2679" y="1405"/>
                  </a:moveTo>
                  <a:lnTo>
                    <a:pt x="2679" y="1405"/>
                  </a:lnTo>
                  <a:cubicBezTo>
                    <a:pt x="2673" y="1411"/>
                    <a:pt x="2661" y="1414"/>
                    <a:pt x="2657" y="1414"/>
                  </a:cubicBezTo>
                  <a:cubicBezTo>
                    <a:pt x="2652" y="1414"/>
                    <a:pt x="2655" y="1411"/>
                    <a:pt x="2679" y="1405"/>
                  </a:cubicBezTo>
                  <a:close/>
                  <a:moveTo>
                    <a:pt x="893" y="179"/>
                  </a:moveTo>
                  <a:lnTo>
                    <a:pt x="893" y="179"/>
                  </a:lnTo>
                  <a:cubicBezTo>
                    <a:pt x="839" y="233"/>
                    <a:pt x="864" y="288"/>
                    <a:pt x="760" y="288"/>
                  </a:cubicBezTo>
                  <a:cubicBezTo>
                    <a:pt x="753" y="288"/>
                    <a:pt x="745" y="288"/>
                    <a:pt x="736" y="287"/>
                  </a:cubicBezTo>
                  <a:lnTo>
                    <a:pt x="736" y="287"/>
                  </a:lnTo>
                  <a:cubicBezTo>
                    <a:pt x="753" y="290"/>
                    <a:pt x="759" y="300"/>
                    <a:pt x="739" y="310"/>
                  </a:cubicBezTo>
                  <a:cubicBezTo>
                    <a:pt x="750" y="310"/>
                    <a:pt x="858" y="286"/>
                    <a:pt x="858" y="286"/>
                  </a:cubicBezTo>
                  <a:lnTo>
                    <a:pt x="858" y="286"/>
                  </a:lnTo>
                  <a:cubicBezTo>
                    <a:pt x="834" y="322"/>
                    <a:pt x="893" y="310"/>
                    <a:pt x="810" y="322"/>
                  </a:cubicBezTo>
                  <a:cubicBezTo>
                    <a:pt x="843" y="328"/>
                    <a:pt x="853" y="333"/>
                    <a:pt x="856" y="335"/>
                  </a:cubicBezTo>
                  <a:lnTo>
                    <a:pt x="856" y="335"/>
                  </a:lnTo>
                  <a:cubicBezTo>
                    <a:pt x="855" y="334"/>
                    <a:pt x="854" y="330"/>
                    <a:pt x="857" y="323"/>
                  </a:cubicBezTo>
                  <a:lnTo>
                    <a:pt x="857" y="323"/>
                  </a:lnTo>
                  <a:cubicBezTo>
                    <a:pt x="861" y="325"/>
                    <a:pt x="876" y="327"/>
                    <a:pt x="895" y="327"/>
                  </a:cubicBezTo>
                  <a:cubicBezTo>
                    <a:pt x="909" y="327"/>
                    <a:pt x="925" y="326"/>
                    <a:pt x="941" y="322"/>
                  </a:cubicBezTo>
                  <a:cubicBezTo>
                    <a:pt x="798" y="286"/>
                    <a:pt x="917" y="274"/>
                    <a:pt x="1012" y="251"/>
                  </a:cubicBezTo>
                  <a:lnTo>
                    <a:pt x="1012" y="251"/>
                  </a:lnTo>
                  <a:cubicBezTo>
                    <a:pt x="1030" y="277"/>
                    <a:pt x="1028" y="291"/>
                    <a:pt x="1006" y="291"/>
                  </a:cubicBezTo>
                  <a:cubicBezTo>
                    <a:pt x="998" y="291"/>
                    <a:pt x="989" y="289"/>
                    <a:pt x="977" y="286"/>
                  </a:cubicBezTo>
                  <a:lnTo>
                    <a:pt x="977" y="286"/>
                  </a:lnTo>
                  <a:cubicBezTo>
                    <a:pt x="989" y="295"/>
                    <a:pt x="1014" y="299"/>
                    <a:pt x="1037" y="299"/>
                  </a:cubicBezTo>
                  <a:cubicBezTo>
                    <a:pt x="1078" y="299"/>
                    <a:pt x="1114" y="286"/>
                    <a:pt x="1060" y="262"/>
                  </a:cubicBezTo>
                  <a:cubicBezTo>
                    <a:pt x="1110" y="216"/>
                    <a:pt x="1132" y="200"/>
                    <a:pt x="1139" y="200"/>
                  </a:cubicBezTo>
                  <a:cubicBezTo>
                    <a:pt x="1148" y="200"/>
                    <a:pt x="1124" y="235"/>
                    <a:pt x="1107" y="256"/>
                  </a:cubicBezTo>
                  <a:lnTo>
                    <a:pt x="1107" y="256"/>
                  </a:lnTo>
                  <a:cubicBezTo>
                    <a:pt x="1116" y="252"/>
                    <a:pt x="1128" y="251"/>
                    <a:pt x="1142" y="251"/>
                  </a:cubicBezTo>
                  <a:cubicBezTo>
                    <a:pt x="1195" y="251"/>
                    <a:pt x="1272" y="276"/>
                    <a:pt x="1333" y="276"/>
                  </a:cubicBezTo>
                  <a:cubicBezTo>
                    <a:pt x="1342" y="276"/>
                    <a:pt x="1350" y="275"/>
                    <a:pt x="1358" y="274"/>
                  </a:cubicBezTo>
                  <a:lnTo>
                    <a:pt x="1358" y="274"/>
                  </a:lnTo>
                  <a:cubicBezTo>
                    <a:pt x="1310" y="298"/>
                    <a:pt x="1262" y="310"/>
                    <a:pt x="1215" y="310"/>
                  </a:cubicBezTo>
                  <a:cubicBezTo>
                    <a:pt x="1233" y="334"/>
                    <a:pt x="1298" y="340"/>
                    <a:pt x="1365" y="340"/>
                  </a:cubicBezTo>
                  <a:cubicBezTo>
                    <a:pt x="1432" y="340"/>
                    <a:pt x="1501" y="334"/>
                    <a:pt x="1524" y="334"/>
                  </a:cubicBezTo>
                  <a:cubicBezTo>
                    <a:pt x="1524" y="334"/>
                    <a:pt x="1518" y="328"/>
                    <a:pt x="1512" y="322"/>
                  </a:cubicBezTo>
                  <a:cubicBezTo>
                    <a:pt x="1528" y="299"/>
                    <a:pt x="1583" y="286"/>
                    <a:pt x="1601" y="286"/>
                  </a:cubicBezTo>
                  <a:cubicBezTo>
                    <a:pt x="1611" y="286"/>
                    <a:pt x="1609" y="290"/>
                    <a:pt x="1584" y="298"/>
                  </a:cubicBezTo>
                  <a:cubicBezTo>
                    <a:pt x="1636" y="314"/>
                    <a:pt x="1672" y="324"/>
                    <a:pt x="1697" y="330"/>
                  </a:cubicBezTo>
                  <a:lnTo>
                    <a:pt x="1697" y="330"/>
                  </a:lnTo>
                  <a:cubicBezTo>
                    <a:pt x="1692" y="331"/>
                    <a:pt x="1686" y="333"/>
                    <a:pt x="1679" y="334"/>
                  </a:cubicBezTo>
                  <a:cubicBezTo>
                    <a:pt x="1707" y="339"/>
                    <a:pt x="1735" y="341"/>
                    <a:pt x="1765" y="341"/>
                  </a:cubicBezTo>
                  <a:cubicBezTo>
                    <a:pt x="1891" y="341"/>
                    <a:pt x="2028" y="304"/>
                    <a:pt x="2147" y="304"/>
                  </a:cubicBezTo>
                  <a:cubicBezTo>
                    <a:pt x="2202" y="304"/>
                    <a:pt x="2253" y="311"/>
                    <a:pt x="2298" y="334"/>
                  </a:cubicBezTo>
                  <a:cubicBezTo>
                    <a:pt x="2292" y="340"/>
                    <a:pt x="2283" y="343"/>
                    <a:pt x="2273" y="343"/>
                  </a:cubicBezTo>
                  <a:cubicBezTo>
                    <a:pt x="2263" y="343"/>
                    <a:pt x="2251" y="340"/>
                    <a:pt x="2239" y="334"/>
                  </a:cubicBezTo>
                  <a:lnTo>
                    <a:pt x="2239" y="334"/>
                  </a:lnTo>
                  <a:cubicBezTo>
                    <a:pt x="2251" y="340"/>
                    <a:pt x="2260" y="343"/>
                    <a:pt x="2263" y="344"/>
                  </a:cubicBezTo>
                  <a:lnTo>
                    <a:pt x="2263" y="344"/>
                  </a:lnTo>
                  <a:cubicBezTo>
                    <a:pt x="2580" y="310"/>
                    <a:pt x="2910" y="322"/>
                    <a:pt x="3227" y="310"/>
                  </a:cubicBezTo>
                  <a:lnTo>
                    <a:pt x="3227" y="310"/>
                  </a:lnTo>
                  <a:cubicBezTo>
                    <a:pt x="3220" y="323"/>
                    <a:pt x="3236" y="327"/>
                    <a:pt x="3265" y="327"/>
                  </a:cubicBezTo>
                  <a:cubicBezTo>
                    <a:pt x="3312" y="327"/>
                    <a:pt x="3392" y="317"/>
                    <a:pt x="3462" y="317"/>
                  </a:cubicBezTo>
                  <a:cubicBezTo>
                    <a:pt x="3506" y="317"/>
                    <a:pt x="3546" y="321"/>
                    <a:pt x="3572" y="334"/>
                  </a:cubicBezTo>
                  <a:cubicBezTo>
                    <a:pt x="3525" y="286"/>
                    <a:pt x="3894" y="346"/>
                    <a:pt x="3917" y="239"/>
                  </a:cubicBezTo>
                  <a:cubicBezTo>
                    <a:pt x="3917" y="234"/>
                    <a:pt x="3920" y="232"/>
                    <a:pt x="3924" y="232"/>
                  </a:cubicBezTo>
                  <a:cubicBezTo>
                    <a:pt x="3943" y="232"/>
                    <a:pt x="3993" y="267"/>
                    <a:pt x="4013" y="286"/>
                  </a:cubicBezTo>
                  <a:cubicBezTo>
                    <a:pt x="4037" y="274"/>
                    <a:pt x="4048" y="251"/>
                    <a:pt x="4072" y="239"/>
                  </a:cubicBezTo>
                  <a:cubicBezTo>
                    <a:pt x="4120" y="251"/>
                    <a:pt x="4120" y="274"/>
                    <a:pt x="4084" y="298"/>
                  </a:cubicBezTo>
                  <a:cubicBezTo>
                    <a:pt x="4160" y="263"/>
                    <a:pt x="4236" y="251"/>
                    <a:pt x="4315" y="251"/>
                  </a:cubicBezTo>
                  <a:cubicBezTo>
                    <a:pt x="4423" y="251"/>
                    <a:pt x="4537" y="273"/>
                    <a:pt x="4668" y="286"/>
                  </a:cubicBezTo>
                  <a:cubicBezTo>
                    <a:pt x="4726" y="286"/>
                    <a:pt x="4868" y="322"/>
                    <a:pt x="4972" y="322"/>
                  </a:cubicBezTo>
                  <a:cubicBezTo>
                    <a:pt x="5015" y="322"/>
                    <a:pt x="5051" y="316"/>
                    <a:pt x="5072" y="298"/>
                  </a:cubicBezTo>
                  <a:cubicBezTo>
                    <a:pt x="5084" y="322"/>
                    <a:pt x="5084" y="334"/>
                    <a:pt x="5072" y="346"/>
                  </a:cubicBezTo>
                  <a:cubicBezTo>
                    <a:pt x="5091" y="346"/>
                    <a:pt x="5194" y="225"/>
                    <a:pt x="5246" y="225"/>
                  </a:cubicBezTo>
                  <a:cubicBezTo>
                    <a:pt x="5261" y="225"/>
                    <a:pt x="5272" y="235"/>
                    <a:pt x="5275" y="262"/>
                  </a:cubicBezTo>
                  <a:cubicBezTo>
                    <a:pt x="5275" y="262"/>
                    <a:pt x="5334" y="322"/>
                    <a:pt x="5382" y="322"/>
                  </a:cubicBezTo>
                  <a:cubicBezTo>
                    <a:pt x="5430" y="441"/>
                    <a:pt x="5453" y="536"/>
                    <a:pt x="5406" y="691"/>
                  </a:cubicBezTo>
                  <a:cubicBezTo>
                    <a:pt x="5426" y="711"/>
                    <a:pt x="5438" y="817"/>
                    <a:pt x="5441" y="834"/>
                  </a:cubicBezTo>
                  <a:lnTo>
                    <a:pt x="5441" y="834"/>
                  </a:lnTo>
                  <a:cubicBezTo>
                    <a:pt x="5430" y="842"/>
                    <a:pt x="5389" y="993"/>
                    <a:pt x="5356" y="993"/>
                  </a:cubicBezTo>
                  <a:cubicBezTo>
                    <a:pt x="5348" y="993"/>
                    <a:pt x="5341" y="985"/>
                    <a:pt x="5334" y="965"/>
                  </a:cubicBezTo>
                  <a:cubicBezTo>
                    <a:pt x="5319" y="1011"/>
                    <a:pt x="5323" y="1017"/>
                    <a:pt x="5334" y="1017"/>
                  </a:cubicBezTo>
                  <a:cubicBezTo>
                    <a:pt x="5339" y="1017"/>
                    <a:pt x="5344" y="1016"/>
                    <a:pt x="5350" y="1016"/>
                  </a:cubicBezTo>
                  <a:cubicBezTo>
                    <a:pt x="5363" y="1016"/>
                    <a:pt x="5377" y="1022"/>
                    <a:pt x="5382" y="1060"/>
                  </a:cubicBezTo>
                  <a:cubicBezTo>
                    <a:pt x="5287" y="1120"/>
                    <a:pt x="5370" y="1227"/>
                    <a:pt x="5394" y="1298"/>
                  </a:cubicBezTo>
                  <a:cubicBezTo>
                    <a:pt x="5394" y="1346"/>
                    <a:pt x="5275" y="1417"/>
                    <a:pt x="5239" y="1429"/>
                  </a:cubicBezTo>
                  <a:cubicBezTo>
                    <a:pt x="5239" y="1417"/>
                    <a:pt x="5239" y="1405"/>
                    <a:pt x="5239" y="1405"/>
                  </a:cubicBezTo>
                  <a:cubicBezTo>
                    <a:pt x="5220" y="1425"/>
                    <a:pt x="5189" y="1431"/>
                    <a:pt x="5154" y="1431"/>
                  </a:cubicBezTo>
                  <a:cubicBezTo>
                    <a:pt x="5081" y="1431"/>
                    <a:pt x="4986" y="1402"/>
                    <a:pt x="4930" y="1394"/>
                  </a:cubicBezTo>
                  <a:cubicBezTo>
                    <a:pt x="4906" y="1394"/>
                    <a:pt x="4691" y="1405"/>
                    <a:pt x="4751" y="1405"/>
                  </a:cubicBezTo>
                  <a:cubicBezTo>
                    <a:pt x="4735" y="1416"/>
                    <a:pt x="4708" y="1420"/>
                    <a:pt x="4676" y="1420"/>
                  </a:cubicBezTo>
                  <a:cubicBezTo>
                    <a:pt x="4562" y="1420"/>
                    <a:pt x="4383" y="1367"/>
                    <a:pt x="4429" y="1358"/>
                  </a:cubicBezTo>
                  <a:cubicBezTo>
                    <a:pt x="4406" y="1352"/>
                    <a:pt x="4382" y="1349"/>
                    <a:pt x="4358" y="1349"/>
                  </a:cubicBezTo>
                  <a:cubicBezTo>
                    <a:pt x="4334" y="1349"/>
                    <a:pt x="4310" y="1352"/>
                    <a:pt x="4287" y="1358"/>
                  </a:cubicBezTo>
                  <a:cubicBezTo>
                    <a:pt x="4298" y="1358"/>
                    <a:pt x="4322" y="1370"/>
                    <a:pt x="4334" y="1370"/>
                  </a:cubicBezTo>
                  <a:cubicBezTo>
                    <a:pt x="4142" y="1393"/>
                    <a:pt x="3978" y="1400"/>
                    <a:pt x="3820" y="1400"/>
                  </a:cubicBezTo>
                  <a:cubicBezTo>
                    <a:pt x="3568" y="1400"/>
                    <a:pt x="3332" y="1382"/>
                    <a:pt x="3025" y="1382"/>
                  </a:cubicBezTo>
                  <a:cubicBezTo>
                    <a:pt x="3025" y="1394"/>
                    <a:pt x="3036" y="1405"/>
                    <a:pt x="3036" y="1429"/>
                  </a:cubicBezTo>
                  <a:cubicBezTo>
                    <a:pt x="3030" y="1423"/>
                    <a:pt x="2993" y="1410"/>
                    <a:pt x="2974" y="1400"/>
                  </a:cubicBezTo>
                  <a:lnTo>
                    <a:pt x="2974" y="1400"/>
                  </a:lnTo>
                  <a:cubicBezTo>
                    <a:pt x="2981" y="1401"/>
                    <a:pt x="2987" y="1402"/>
                    <a:pt x="2992" y="1402"/>
                  </a:cubicBezTo>
                  <a:cubicBezTo>
                    <a:pt x="3002" y="1402"/>
                    <a:pt x="3007" y="1400"/>
                    <a:pt x="3001" y="1394"/>
                  </a:cubicBezTo>
                  <a:cubicBezTo>
                    <a:pt x="2987" y="1392"/>
                    <a:pt x="2978" y="1391"/>
                    <a:pt x="2972" y="1391"/>
                  </a:cubicBezTo>
                  <a:cubicBezTo>
                    <a:pt x="2959" y="1391"/>
                    <a:pt x="2963" y="1395"/>
                    <a:pt x="2974" y="1400"/>
                  </a:cubicBezTo>
                  <a:lnTo>
                    <a:pt x="2974" y="1400"/>
                  </a:lnTo>
                  <a:cubicBezTo>
                    <a:pt x="2952" y="1397"/>
                    <a:pt x="2927" y="1391"/>
                    <a:pt x="2934" y="1391"/>
                  </a:cubicBezTo>
                  <a:cubicBezTo>
                    <a:pt x="2935" y="1391"/>
                    <a:pt x="2936" y="1391"/>
                    <a:pt x="2937" y="1391"/>
                  </a:cubicBezTo>
                  <a:lnTo>
                    <a:pt x="2937" y="1391"/>
                  </a:lnTo>
                  <a:cubicBezTo>
                    <a:pt x="2923" y="1387"/>
                    <a:pt x="2904" y="1380"/>
                    <a:pt x="2893" y="1375"/>
                  </a:cubicBezTo>
                  <a:lnTo>
                    <a:pt x="2893" y="1375"/>
                  </a:lnTo>
                  <a:cubicBezTo>
                    <a:pt x="2860" y="1382"/>
                    <a:pt x="2835" y="1386"/>
                    <a:pt x="2786" y="1405"/>
                  </a:cubicBezTo>
                  <a:cubicBezTo>
                    <a:pt x="2751" y="1394"/>
                    <a:pt x="2763" y="1382"/>
                    <a:pt x="2822" y="1382"/>
                  </a:cubicBezTo>
                  <a:cubicBezTo>
                    <a:pt x="2802" y="1368"/>
                    <a:pt x="2773" y="1363"/>
                    <a:pt x="2740" y="1363"/>
                  </a:cubicBezTo>
                  <a:cubicBezTo>
                    <a:pt x="2659" y="1363"/>
                    <a:pt x="2558" y="1394"/>
                    <a:pt x="2524" y="1394"/>
                  </a:cubicBezTo>
                  <a:cubicBezTo>
                    <a:pt x="2536" y="1382"/>
                    <a:pt x="2548" y="1370"/>
                    <a:pt x="2560" y="1358"/>
                  </a:cubicBezTo>
                  <a:cubicBezTo>
                    <a:pt x="2533" y="1358"/>
                    <a:pt x="2502" y="1358"/>
                    <a:pt x="2472" y="1356"/>
                  </a:cubicBezTo>
                  <a:lnTo>
                    <a:pt x="2472" y="1356"/>
                  </a:lnTo>
                  <a:cubicBezTo>
                    <a:pt x="2470" y="1366"/>
                    <a:pt x="2433" y="1383"/>
                    <a:pt x="2477" y="1405"/>
                  </a:cubicBezTo>
                  <a:cubicBezTo>
                    <a:pt x="2466" y="1408"/>
                    <a:pt x="2456" y="1409"/>
                    <a:pt x="2447" y="1409"/>
                  </a:cubicBezTo>
                  <a:cubicBezTo>
                    <a:pt x="2371" y="1409"/>
                    <a:pt x="2349" y="1333"/>
                    <a:pt x="2267" y="1333"/>
                  </a:cubicBezTo>
                  <a:cubicBezTo>
                    <a:pt x="2262" y="1333"/>
                    <a:pt x="2256" y="1333"/>
                    <a:pt x="2251" y="1334"/>
                  </a:cubicBezTo>
                  <a:cubicBezTo>
                    <a:pt x="2274" y="1334"/>
                    <a:pt x="2298" y="1334"/>
                    <a:pt x="2286" y="1370"/>
                  </a:cubicBezTo>
                  <a:cubicBezTo>
                    <a:pt x="2263" y="1347"/>
                    <a:pt x="2235" y="1334"/>
                    <a:pt x="2209" y="1334"/>
                  </a:cubicBezTo>
                  <a:cubicBezTo>
                    <a:pt x="2194" y="1334"/>
                    <a:pt x="2180" y="1337"/>
                    <a:pt x="2167" y="1346"/>
                  </a:cubicBezTo>
                  <a:cubicBezTo>
                    <a:pt x="2167" y="1383"/>
                    <a:pt x="2080" y="1413"/>
                    <a:pt x="2014" y="1413"/>
                  </a:cubicBezTo>
                  <a:cubicBezTo>
                    <a:pt x="1995" y="1413"/>
                    <a:pt x="1978" y="1411"/>
                    <a:pt x="1965" y="1405"/>
                  </a:cubicBezTo>
                  <a:cubicBezTo>
                    <a:pt x="1977" y="1394"/>
                    <a:pt x="1989" y="1382"/>
                    <a:pt x="1989" y="1382"/>
                  </a:cubicBezTo>
                  <a:cubicBezTo>
                    <a:pt x="1980" y="1377"/>
                    <a:pt x="1973" y="1376"/>
                    <a:pt x="1968" y="1376"/>
                  </a:cubicBezTo>
                  <a:cubicBezTo>
                    <a:pt x="1955" y="1376"/>
                    <a:pt x="1952" y="1385"/>
                    <a:pt x="1952" y="1385"/>
                  </a:cubicBezTo>
                  <a:cubicBezTo>
                    <a:pt x="1951" y="1385"/>
                    <a:pt x="1953" y="1379"/>
                    <a:pt x="1953" y="1358"/>
                  </a:cubicBezTo>
                  <a:lnTo>
                    <a:pt x="1953" y="1358"/>
                  </a:lnTo>
                  <a:cubicBezTo>
                    <a:pt x="1846" y="1394"/>
                    <a:pt x="1798" y="1394"/>
                    <a:pt x="1703" y="1394"/>
                  </a:cubicBezTo>
                  <a:cubicBezTo>
                    <a:pt x="1716" y="1380"/>
                    <a:pt x="1730" y="1378"/>
                    <a:pt x="1742" y="1378"/>
                  </a:cubicBezTo>
                  <a:cubicBezTo>
                    <a:pt x="1746" y="1378"/>
                    <a:pt x="1750" y="1379"/>
                    <a:pt x="1754" y="1379"/>
                  </a:cubicBezTo>
                  <a:cubicBezTo>
                    <a:pt x="1768" y="1379"/>
                    <a:pt x="1780" y="1376"/>
                    <a:pt x="1786" y="1346"/>
                  </a:cubicBezTo>
                  <a:cubicBezTo>
                    <a:pt x="1768" y="1340"/>
                    <a:pt x="1751" y="1337"/>
                    <a:pt x="1731" y="1337"/>
                  </a:cubicBezTo>
                  <a:cubicBezTo>
                    <a:pt x="1712" y="1337"/>
                    <a:pt x="1691" y="1340"/>
                    <a:pt x="1667" y="1346"/>
                  </a:cubicBezTo>
                  <a:cubicBezTo>
                    <a:pt x="1727" y="1358"/>
                    <a:pt x="1560" y="1382"/>
                    <a:pt x="1536" y="1382"/>
                  </a:cubicBezTo>
                  <a:cubicBezTo>
                    <a:pt x="1536" y="1358"/>
                    <a:pt x="1560" y="1334"/>
                    <a:pt x="1584" y="1322"/>
                  </a:cubicBezTo>
                  <a:lnTo>
                    <a:pt x="1584" y="1322"/>
                  </a:lnTo>
                  <a:cubicBezTo>
                    <a:pt x="1488" y="1336"/>
                    <a:pt x="1345" y="1357"/>
                    <a:pt x="1213" y="1357"/>
                  </a:cubicBezTo>
                  <a:cubicBezTo>
                    <a:pt x="1116" y="1357"/>
                    <a:pt x="1025" y="1346"/>
                    <a:pt x="965" y="1310"/>
                  </a:cubicBezTo>
                  <a:cubicBezTo>
                    <a:pt x="928" y="1310"/>
                    <a:pt x="863" y="1381"/>
                    <a:pt x="776" y="1381"/>
                  </a:cubicBezTo>
                  <a:cubicBezTo>
                    <a:pt x="749" y="1381"/>
                    <a:pt x="721" y="1374"/>
                    <a:pt x="691" y="1358"/>
                  </a:cubicBezTo>
                  <a:cubicBezTo>
                    <a:pt x="691" y="1358"/>
                    <a:pt x="798" y="1298"/>
                    <a:pt x="762" y="1274"/>
                  </a:cubicBezTo>
                  <a:lnTo>
                    <a:pt x="762" y="1274"/>
                  </a:lnTo>
                  <a:cubicBezTo>
                    <a:pt x="757" y="1341"/>
                    <a:pt x="681" y="1364"/>
                    <a:pt x="592" y="1364"/>
                  </a:cubicBezTo>
                  <a:cubicBezTo>
                    <a:pt x="475" y="1364"/>
                    <a:pt x="337" y="1325"/>
                    <a:pt x="310" y="1298"/>
                  </a:cubicBezTo>
                  <a:lnTo>
                    <a:pt x="322" y="1298"/>
                  </a:lnTo>
                  <a:cubicBezTo>
                    <a:pt x="310" y="1298"/>
                    <a:pt x="310" y="1286"/>
                    <a:pt x="298" y="1274"/>
                  </a:cubicBezTo>
                  <a:cubicBezTo>
                    <a:pt x="301" y="1271"/>
                    <a:pt x="305" y="1270"/>
                    <a:pt x="310" y="1270"/>
                  </a:cubicBezTo>
                  <a:cubicBezTo>
                    <a:pt x="322" y="1270"/>
                    <a:pt x="337" y="1281"/>
                    <a:pt x="346" y="1298"/>
                  </a:cubicBezTo>
                  <a:cubicBezTo>
                    <a:pt x="380" y="1264"/>
                    <a:pt x="336" y="1240"/>
                    <a:pt x="356" y="1173"/>
                  </a:cubicBezTo>
                  <a:lnTo>
                    <a:pt x="356" y="1173"/>
                  </a:lnTo>
                  <a:cubicBezTo>
                    <a:pt x="354" y="1174"/>
                    <a:pt x="352" y="1174"/>
                    <a:pt x="351" y="1174"/>
                  </a:cubicBezTo>
                  <a:cubicBezTo>
                    <a:pt x="349" y="1174"/>
                    <a:pt x="347" y="1174"/>
                    <a:pt x="346" y="1173"/>
                  </a:cubicBezTo>
                  <a:lnTo>
                    <a:pt x="346" y="1173"/>
                  </a:lnTo>
                  <a:cubicBezTo>
                    <a:pt x="351" y="1190"/>
                    <a:pt x="353" y="1207"/>
                    <a:pt x="346" y="1215"/>
                  </a:cubicBezTo>
                  <a:cubicBezTo>
                    <a:pt x="310" y="1191"/>
                    <a:pt x="322" y="1179"/>
                    <a:pt x="334" y="1143"/>
                  </a:cubicBezTo>
                  <a:lnTo>
                    <a:pt x="334" y="1143"/>
                  </a:lnTo>
                  <a:cubicBezTo>
                    <a:pt x="335" y="1146"/>
                    <a:pt x="336" y="1149"/>
                    <a:pt x="338" y="1152"/>
                  </a:cubicBezTo>
                  <a:lnTo>
                    <a:pt x="338" y="1152"/>
                  </a:lnTo>
                  <a:cubicBezTo>
                    <a:pt x="339" y="1103"/>
                    <a:pt x="393" y="989"/>
                    <a:pt x="393" y="989"/>
                  </a:cubicBezTo>
                  <a:cubicBezTo>
                    <a:pt x="370" y="931"/>
                    <a:pt x="325" y="863"/>
                    <a:pt x="386" y="826"/>
                  </a:cubicBezTo>
                  <a:lnTo>
                    <a:pt x="386" y="826"/>
                  </a:lnTo>
                  <a:cubicBezTo>
                    <a:pt x="380" y="829"/>
                    <a:pt x="375" y="830"/>
                    <a:pt x="370" y="830"/>
                  </a:cubicBezTo>
                  <a:cubicBezTo>
                    <a:pt x="309" y="830"/>
                    <a:pt x="358" y="596"/>
                    <a:pt x="358" y="596"/>
                  </a:cubicBezTo>
                  <a:cubicBezTo>
                    <a:pt x="322" y="560"/>
                    <a:pt x="262" y="477"/>
                    <a:pt x="298" y="417"/>
                  </a:cubicBezTo>
                  <a:lnTo>
                    <a:pt x="298" y="417"/>
                  </a:lnTo>
                  <a:cubicBezTo>
                    <a:pt x="295" y="422"/>
                    <a:pt x="295" y="424"/>
                    <a:pt x="296" y="424"/>
                  </a:cubicBezTo>
                  <a:cubicBezTo>
                    <a:pt x="298" y="424"/>
                    <a:pt x="308" y="410"/>
                    <a:pt x="306" y="410"/>
                  </a:cubicBezTo>
                  <a:cubicBezTo>
                    <a:pt x="305" y="410"/>
                    <a:pt x="303" y="412"/>
                    <a:pt x="298" y="417"/>
                  </a:cubicBezTo>
                  <a:cubicBezTo>
                    <a:pt x="310" y="393"/>
                    <a:pt x="322" y="381"/>
                    <a:pt x="322" y="358"/>
                  </a:cubicBezTo>
                  <a:cubicBezTo>
                    <a:pt x="334" y="358"/>
                    <a:pt x="346" y="370"/>
                    <a:pt x="334" y="393"/>
                  </a:cubicBezTo>
                  <a:cubicBezTo>
                    <a:pt x="358" y="381"/>
                    <a:pt x="358" y="334"/>
                    <a:pt x="369" y="262"/>
                  </a:cubicBezTo>
                  <a:cubicBezTo>
                    <a:pt x="390" y="262"/>
                    <a:pt x="393" y="271"/>
                    <a:pt x="393" y="297"/>
                  </a:cubicBezTo>
                  <a:lnTo>
                    <a:pt x="393" y="297"/>
                  </a:lnTo>
                  <a:cubicBezTo>
                    <a:pt x="399" y="276"/>
                    <a:pt x="418" y="235"/>
                    <a:pt x="419" y="227"/>
                  </a:cubicBezTo>
                  <a:lnTo>
                    <a:pt x="419" y="227"/>
                  </a:lnTo>
                  <a:cubicBezTo>
                    <a:pt x="461" y="236"/>
                    <a:pt x="460" y="264"/>
                    <a:pt x="470" y="264"/>
                  </a:cubicBezTo>
                  <a:cubicBezTo>
                    <a:pt x="474" y="264"/>
                    <a:pt x="479" y="260"/>
                    <a:pt x="488" y="251"/>
                  </a:cubicBezTo>
                  <a:cubicBezTo>
                    <a:pt x="488" y="258"/>
                    <a:pt x="494" y="282"/>
                    <a:pt x="494" y="294"/>
                  </a:cubicBezTo>
                  <a:lnTo>
                    <a:pt x="494" y="294"/>
                  </a:lnTo>
                  <a:cubicBezTo>
                    <a:pt x="498" y="291"/>
                    <a:pt x="502" y="289"/>
                    <a:pt x="505" y="289"/>
                  </a:cubicBezTo>
                  <a:cubicBezTo>
                    <a:pt x="509" y="289"/>
                    <a:pt x="512" y="292"/>
                    <a:pt x="512" y="298"/>
                  </a:cubicBezTo>
                  <a:cubicBezTo>
                    <a:pt x="512" y="298"/>
                    <a:pt x="512" y="286"/>
                    <a:pt x="512" y="286"/>
                  </a:cubicBezTo>
                  <a:cubicBezTo>
                    <a:pt x="534" y="293"/>
                    <a:pt x="555" y="297"/>
                    <a:pt x="574" y="297"/>
                  </a:cubicBezTo>
                  <a:cubicBezTo>
                    <a:pt x="685" y="297"/>
                    <a:pt x="772" y="199"/>
                    <a:pt x="893" y="179"/>
                  </a:cubicBezTo>
                  <a:close/>
                  <a:moveTo>
                    <a:pt x="5483" y="1571"/>
                  </a:moveTo>
                  <a:cubicBezTo>
                    <a:pt x="5483" y="1571"/>
                    <a:pt x="5482" y="1571"/>
                    <a:pt x="5481" y="1571"/>
                  </a:cubicBezTo>
                  <a:lnTo>
                    <a:pt x="5481" y="1571"/>
                  </a:lnTo>
                  <a:cubicBezTo>
                    <a:pt x="5476" y="1576"/>
                    <a:pt x="5471" y="1580"/>
                    <a:pt x="5465" y="1584"/>
                  </a:cubicBezTo>
                  <a:cubicBezTo>
                    <a:pt x="5479" y="1575"/>
                    <a:pt x="5484" y="1571"/>
                    <a:pt x="5483" y="1571"/>
                  </a:cubicBezTo>
                  <a:close/>
                  <a:moveTo>
                    <a:pt x="3044" y="1609"/>
                  </a:moveTo>
                  <a:cubicBezTo>
                    <a:pt x="3050" y="1609"/>
                    <a:pt x="3028" y="1620"/>
                    <a:pt x="3013" y="1620"/>
                  </a:cubicBezTo>
                  <a:cubicBezTo>
                    <a:pt x="3032" y="1612"/>
                    <a:pt x="3042" y="1609"/>
                    <a:pt x="3044" y="1609"/>
                  </a:cubicBezTo>
                  <a:close/>
                  <a:moveTo>
                    <a:pt x="2950" y="1626"/>
                  </a:moveTo>
                  <a:cubicBezTo>
                    <a:pt x="2956" y="1626"/>
                    <a:pt x="2945" y="1632"/>
                    <a:pt x="2929" y="1632"/>
                  </a:cubicBezTo>
                  <a:cubicBezTo>
                    <a:pt x="2941" y="1628"/>
                    <a:pt x="2948" y="1626"/>
                    <a:pt x="2950" y="1626"/>
                  </a:cubicBezTo>
                  <a:close/>
                  <a:moveTo>
                    <a:pt x="2708" y="1628"/>
                  </a:moveTo>
                  <a:cubicBezTo>
                    <a:pt x="2698" y="1629"/>
                    <a:pt x="2692" y="1633"/>
                    <a:pt x="2703" y="1644"/>
                  </a:cubicBezTo>
                  <a:cubicBezTo>
                    <a:pt x="2749" y="1644"/>
                    <a:pt x="2733" y="1636"/>
                    <a:pt x="2708" y="1628"/>
                  </a:cubicBezTo>
                  <a:close/>
                  <a:moveTo>
                    <a:pt x="5386" y="1634"/>
                  </a:moveTo>
                  <a:cubicBezTo>
                    <a:pt x="5382" y="1639"/>
                    <a:pt x="5380" y="1642"/>
                    <a:pt x="5382" y="1644"/>
                  </a:cubicBezTo>
                  <a:cubicBezTo>
                    <a:pt x="5386" y="1640"/>
                    <a:pt x="5387" y="1637"/>
                    <a:pt x="5386" y="1634"/>
                  </a:cubicBezTo>
                  <a:close/>
                  <a:moveTo>
                    <a:pt x="2803" y="1656"/>
                  </a:moveTo>
                  <a:lnTo>
                    <a:pt x="2803" y="1656"/>
                  </a:lnTo>
                  <a:cubicBezTo>
                    <a:pt x="2794" y="1659"/>
                    <a:pt x="2784" y="1662"/>
                    <a:pt x="2774" y="1667"/>
                  </a:cubicBezTo>
                  <a:cubicBezTo>
                    <a:pt x="2816" y="1667"/>
                    <a:pt x="2816" y="1662"/>
                    <a:pt x="2803" y="1656"/>
                  </a:cubicBezTo>
                  <a:close/>
                  <a:moveTo>
                    <a:pt x="3233" y="1679"/>
                  </a:moveTo>
                  <a:cubicBezTo>
                    <a:pt x="3228" y="1687"/>
                    <a:pt x="3236" y="1691"/>
                    <a:pt x="3298" y="1691"/>
                  </a:cubicBezTo>
                  <a:cubicBezTo>
                    <a:pt x="3275" y="1687"/>
                    <a:pt x="3254" y="1682"/>
                    <a:pt x="3233" y="1679"/>
                  </a:cubicBezTo>
                  <a:close/>
                  <a:moveTo>
                    <a:pt x="4549" y="2858"/>
                  </a:moveTo>
                  <a:lnTo>
                    <a:pt x="4549" y="2858"/>
                  </a:lnTo>
                  <a:cubicBezTo>
                    <a:pt x="4549" y="2858"/>
                    <a:pt x="4549" y="2859"/>
                    <a:pt x="4549" y="2859"/>
                  </a:cubicBezTo>
                  <a:lnTo>
                    <a:pt x="4549" y="2859"/>
                  </a:lnTo>
                  <a:cubicBezTo>
                    <a:pt x="4549" y="2859"/>
                    <a:pt x="4549" y="2858"/>
                    <a:pt x="4549" y="2858"/>
                  </a:cubicBezTo>
                  <a:close/>
                  <a:moveTo>
                    <a:pt x="4560" y="4131"/>
                  </a:moveTo>
                  <a:cubicBezTo>
                    <a:pt x="4560" y="4131"/>
                    <a:pt x="4559" y="4135"/>
                    <a:pt x="4557" y="4141"/>
                  </a:cubicBezTo>
                  <a:lnTo>
                    <a:pt x="4557" y="4141"/>
                  </a:lnTo>
                  <a:cubicBezTo>
                    <a:pt x="4558" y="4138"/>
                    <a:pt x="4559" y="4135"/>
                    <a:pt x="4560" y="4132"/>
                  </a:cubicBezTo>
                  <a:cubicBezTo>
                    <a:pt x="4560" y="4131"/>
                    <a:pt x="4560" y="4131"/>
                    <a:pt x="4560" y="4131"/>
                  </a:cubicBezTo>
                  <a:close/>
                  <a:moveTo>
                    <a:pt x="4557" y="4141"/>
                  </a:moveTo>
                  <a:cubicBezTo>
                    <a:pt x="4554" y="4151"/>
                    <a:pt x="4552" y="4161"/>
                    <a:pt x="4551" y="4172"/>
                  </a:cubicBezTo>
                  <a:lnTo>
                    <a:pt x="4551" y="4172"/>
                  </a:lnTo>
                  <a:cubicBezTo>
                    <a:pt x="4553" y="4159"/>
                    <a:pt x="4555" y="4148"/>
                    <a:pt x="4557" y="4141"/>
                  </a:cubicBezTo>
                  <a:close/>
                  <a:moveTo>
                    <a:pt x="4525" y="4191"/>
                  </a:moveTo>
                  <a:lnTo>
                    <a:pt x="4525" y="4191"/>
                  </a:lnTo>
                  <a:cubicBezTo>
                    <a:pt x="4525" y="4205"/>
                    <a:pt x="4529" y="4223"/>
                    <a:pt x="4532" y="4240"/>
                  </a:cubicBezTo>
                  <a:lnTo>
                    <a:pt x="4532" y="4240"/>
                  </a:lnTo>
                  <a:cubicBezTo>
                    <a:pt x="4530" y="4224"/>
                    <a:pt x="4528" y="4207"/>
                    <a:pt x="4525" y="4191"/>
                  </a:cubicBezTo>
                  <a:close/>
                  <a:moveTo>
                    <a:pt x="929" y="4191"/>
                  </a:moveTo>
                  <a:lnTo>
                    <a:pt x="929" y="4191"/>
                  </a:lnTo>
                  <a:cubicBezTo>
                    <a:pt x="929" y="4206"/>
                    <a:pt x="933" y="4225"/>
                    <a:pt x="937" y="4243"/>
                  </a:cubicBezTo>
                  <a:lnTo>
                    <a:pt x="937" y="4243"/>
                  </a:lnTo>
                  <a:cubicBezTo>
                    <a:pt x="935" y="4226"/>
                    <a:pt x="932" y="4209"/>
                    <a:pt x="929" y="4191"/>
                  </a:cubicBezTo>
                  <a:close/>
                  <a:moveTo>
                    <a:pt x="941" y="4787"/>
                  </a:moveTo>
                  <a:lnTo>
                    <a:pt x="941" y="4787"/>
                  </a:lnTo>
                  <a:cubicBezTo>
                    <a:pt x="941" y="4790"/>
                    <a:pt x="941" y="4791"/>
                    <a:pt x="941" y="4791"/>
                  </a:cubicBezTo>
                  <a:cubicBezTo>
                    <a:pt x="941" y="4791"/>
                    <a:pt x="941" y="4791"/>
                    <a:pt x="941" y="4790"/>
                  </a:cubicBezTo>
                  <a:lnTo>
                    <a:pt x="941" y="4790"/>
                  </a:lnTo>
                  <a:cubicBezTo>
                    <a:pt x="941" y="4789"/>
                    <a:pt x="941" y="4788"/>
                    <a:pt x="941" y="4787"/>
                  </a:cubicBezTo>
                  <a:close/>
                  <a:moveTo>
                    <a:pt x="3417" y="5704"/>
                  </a:moveTo>
                  <a:cubicBezTo>
                    <a:pt x="3416" y="5704"/>
                    <a:pt x="3416" y="5704"/>
                    <a:pt x="3415" y="5706"/>
                  </a:cubicBezTo>
                  <a:lnTo>
                    <a:pt x="3415" y="5706"/>
                  </a:lnTo>
                  <a:cubicBezTo>
                    <a:pt x="3416" y="5705"/>
                    <a:pt x="3417" y="5704"/>
                    <a:pt x="3417" y="5704"/>
                  </a:cubicBezTo>
                  <a:close/>
                  <a:moveTo>
                    <a:pt x="1858" y="5715"/>
                  </a:moveTo>
                  <a:cubicBezTo>
                    <a:pt x="1856" y="5718"/>
                    <a:pt x="1855" y="5721"/>
                    <a:pt x="1854" y="5724"/>
                  </a:cubicBezTo>
                  <a:lnTo>
                    <a:pt x="1854" y="5724"/>
                  </a:lnTo>
                  <a:cubicBezTo>
                    <a:pt x="1856" y="5720"/>
                    <a:pt x="1858" y="5718"/>
                    <a:pt x="1858" y="5715"/>
                  </a:cubicBezTo>
                  <a:close/>
                  <a:moveTo>
                    <a:pt x="1885" y="5738"/>
                  </a:moveTo>
                  <a:cubicBezTo>
                    <a:pt x="1882" y="5738"/>
                    <a:pt x="1886" y="5740"/>
                    <a:pt x="1893" y="5743"/>
                  </a:cubicBezTo>
                  <a:lnTo>
                    <a:pt x="1893" y="5743"/>
                  </a:lnTo>
                  <a:cubicBezTo>
                    <a:pt x="1893" y="5742"/>
                    <a:pt x="1893" y="5740"/>
                    <a:pt x="1893" y="5739"/>
                  </a:cubicBezTo>
                  <a:cubicBezTo>
                    <a:pt x="1889" y="5739"/>
                    <a:pt x="1887" y="5738"/>
                    <a:pt x="1885" y="5738"/>
                  </a:cubicBezTo>
                  <a:close/>
                  <a:moveTo>
                    <a:pt x="3906" y="5835"/>
                  </a:moveTo>
                  <a:lnTo>
                    <a:pt x="3906" y="5835"/>
                  </a:lnTo>
                  <a:cubicBezTo>
                    <a:pt x="3911" y="5840"/>
                    <a:pt x="3917" y="5846"/>
                    <a:pt x="3922" y="5850"/>
                  </a:cubicBezTo>
                  <a:lnTo>
                    <a:pt x="3922" y="5850"/>
                  </a:lnTo>
                  <a:cubicBezTo>
                    <a:pt x="3923" y="5846"/>
                    <a:pt x="3917" y="5840"/>
                    <a:pt x="3906" y="5835"/>
                  </a:cubicBezTo>
                  <a:close/>
                  <a:moveTo>
                    <a:pt x="3001" y="5930"/>
                  </a:moveTo>
                  <a:cubicBezTo>
                    <a:pt x="2995" y="5936"/>
                    <a:pt x="2992" y="5939"/>
                    <a:pt x="2989" y="5939"/>
                  </a:cubicBezTo>
                  <a:cubicBezTo>
                    <a:pt x="2986" y="5939"/>
                    <a:pt x="2983" y="5936"/>
                    <a:pt x="2977" y="5930"/>
                  </a:cubicBezTo>
                  <a:close/>
                  <a:moveTo>
                    <a:pt x="1887" y="5946"/>
                  </a:moveTo>
                  <a:cubicBezTo>
                    <a:pt x="1882" y="5949"/>
                    <a:pt x="1879" y="5967"/>
                    <a:pt x="1880" y="5967"/>
                  </a:cubicBezTo>
                  <a:cubicBezTo>
                    <a:pt x="1881" y="5967"/>
                    <a:pt x="1883" y="5962"/>
                    <a:pt x="1887" y="5946"/>
                  </a:cubicBezTo>
                  <a:close/>
                  <a:moveTo>
                    <a:pt x="3250" y="5942"/>
                  </a:moveTo>
                  <a:lnTo>
                    <a:pt x="3250" y="5942"/>
                  </a:lnTo>
                  <a:cubicBezTo>
                    <a:pt x="3246" y="5958"/>
                    <a:pt x="3242" y="5974"/>
                    <a:pt x="3239" y="5989"/>
                  </a:cubicBezTo>
                  <a:cubicBezTo>
                    <a:pt x="3247" y="5974"/>
                    <a:pt x="3249" y="5958"/>
                    <a:pt x="3250" y="5942"/>
                  </a:cubicBezTo>
                  <a:close/>
                  <a:moveTo>
                    <a:pt x="1818" y="5995"/>
                  </a:moveTo>
                  <a:lnTo>
                    <a:pt x="1818" y="5995"/>
                  </a:lnTo>
                  <a:cubicBezTo>
                    <a:pt x="1815" y="5996"/>
                    <a:pt x="1813" y="5999"/>
                    <a:pt x="1810" y="6001"/>
                  </a:cubicBezTo>
                  <a:cubicBezTo>
                    <a:pt x="1816" y="6001"/>
                    <a:pt x="1818" y="5999"/>
                    <a:pt x="1818" y="5995"/>
                  </a:cubicBezTo>
                  <a:close/>
                  <a:moveTo>
                    <a:pt x="1760" y="5995"/>
                  </a:moveTo>
                  <a:cubicBezTo>
                    <a:pt x="1761" y="6000"/>
                    <a:pt x="1762" y="6002"/>
                    <a:pt x="1762" y="6002"/>
                  </a:cubicBezTo>
                  <a:cubicBezTo>
                    <a:pt x="1762" y="6002"/>
                    <a:pt x="1762" y="6002"/>
                    <a:pt x="1762" y="6001"/>
                  </a:cubicBezTo>
                  <a:cubicBezTo>
                    <a:pt x="1762" y="5999"/>
                    <a:pt x="1761" y="5997"/>
                    <a:pt x="1760" y="5995"/>
                  </a:cubicBezTo>
                  <a:close/>
                  <a:moveTo>
                    <a:pt x="3616" y="6002"/>
                  </a:moveTo>
                  <a:cubicBezTo>
                    <a:pt x="3617" y="6006"/>
                    <a:pt x="3618" y="6009"/>
                    <a:pt x="3620" y="6013"/>
                  </a:cubicBezTo>
                  <a:cubicBezTo>
                    <a:pt x="3620" y="6008"/>
                    <a:pt x="3618" y="6005"/>
                    <a:pt x="3616" y="6002"/>
                  </a:cubicBezTo>
                  <a:close/>
                  <a:moveTo>
                    <a:pt x="2644" y="5994"/>
                  </a:moveTo>
                  <a:cubicBezTo>
                    <a:pt x="2645" y="5994"/>
                    <a:pt x="2648" y="6006"/>
                    <a:pt x="2655" y="6013"/>
                  </a:cubicBezTo>
                  <a:cubicBezTo>
                    <a:pt x="2655" y="6013"/>
                    <a:pt x="2650" y="6024"/>
                    <a:pt x="2647" y="6024"/>
                  </a:cubicBezTo>
                  <a:cubicBezTo>
                    <a:pt x="2645" y="6024"/>
                    <a:pt x="2644" y="6021"/>
                    <a:pt x="2644" y="6013"/>
                  </a:cubicBezTo>
                  <a:cubicBezTo>
                    <a:pt x="2644" y="5999"/>
                    <a:pt x="2644" y="5994"/>
                    <a:pt x="2644" y="5994"/>
                  </a:cubicBezTo>
                  <a:close/>
                  <a:moveTo>
                    <a:pt x="2668" y="6088"/>
                  </a:moveTo>
                  <a:lnTo>
                    <a:pt x="2668" y="6088"/>
                  </a:lnTo>
                  <a:cubicBezTo>
                    <a:pt x="2671" y="6095"/>
                    <a:pt x="2675" y="6102"/>
                    <a:pt x="2679" y="6108"/>
                  </a:cubicBezTo>
                  <a:cubicBezTo>
                    <a:pt x="2675" y="6101"/>
                    <a:pt x="2671" y="6094"/>
                    <a:pt x="2668" y="6088"/>
                  </a:cubicBezTo>
                  <a:close/>
                  <a:moveTo>
                    <a:pt x="901" y="6294"/>
                  </a:moveTo>
                  <a:lnTo>
                    <a:pt x="901" y="6294"/>
                  </a:lnTo>
                  <a:cubicBezTo>
                    <a:pt x="896" y="6294"/>
                    <a:pt x="902" y="6423"/>
                    <a:pt x="917" y="6454"/>
                  </a:cubicBezTo>
                  <a:cubicBezTo>
                    <a:pt x="909" y="6334"/>
                    <a:pt x="903" y="6294"/>
                    <a:pt x="901" y="6294"/>
                  </a:cubicBezTo>
                  <a:close/>
                  <a:moveTo>
                    <a:pt x="4496" y="6294"/>
                  </a:moveTo>
                  <a:lnTo>
                    <a:pt x="4496" y="6294"/>
                  </a:lnTo>
                  <a:cubicBezTo>
                    <a:pt x="4492" y="6294"/>
                    <a:pt x="4497" y="6423"/>
                    <a:pt x="4513" y="6454"/>
                  </a:cubicBezTo>
                  <a:cubicBezTo>
                    <a:pt x="4504" y="6334"/>
                    <a:pt x="4499" y="6294"/>
                    <a:pt x="4496" y="6294"/>
                  </a:cubicBezTo>
                  <a:close/>
                  <a:moveTo>
                    <a:pt x="905" y="6442"/>
                  </a:moveTo>
                  <a:cubicBezTo>
                    <a:pt x="905" y="6537"/>
                    <a:pt x="917" y="6632"/>
                    <a:pt x="917" y="6728"/>
                  </a:cubicBezTo>
                  <a:cubicBezTo>
                    <a:pt x="917" y="6632"/>
                    <a:pt x="917" y="6549"/>
                    <a:pt x="917" y="6454"/>
                  </a:cubicBezTo>
                  <a:cubicBezTo>
                    <a:pt x="913" y="6487"/>
                    <a:pt x="912" y="6498"/>
                    <a:pt x="911" y="6498"/>
                  </a:cubicBezTo>
                  <a:cubicBezTo>
                    <a:pt x="910" y="6498"/>
                    <a:pt x="913" y="6442"/>
                    <a:pt x="905" y="6442"/>
                  </a:cubicBezTo>
                  <a:close/>
                  <a:moveTo>
                    <a:pt x="4501" y="6442"/>
                  </a:moveTo>
                  <a:cubicBezTo>
                    <a:pt x="4501" y="6537"/>
                    <a:pt x="4513" y="6632"/>
                    <a:pt x="4513" y="6728"/>
                  </a:cubicBezTo>
                  <a:cubicBezTo>
                    <a:pt x="4513" y="6644"/>
                    <a:pt x="4513" y="6549"/>
                    <a:pt x="4513" y="6454"/>
                  </a:cubicBezTo>
                  <a:cubicBezTo>
                    <a:pt x="4509" y="6487"/>
                    <a:pt x="4508" y="6498"/>
                    <a:pt x="4507" y="6498"/>
                  </a:cubicBezTo>
                  <a:cubicBezTo>
                    <a:pt x="4506" y="6498"/>
                    <a:pt x="4509" y="6442"/>
                    <a:pt x="4501" y="6442"/>
                  </a:cubicBezTo>
                  <a:close/>
                  <a:moveTo>
                    <a:pt x="1179" y="7347"/>
                  </a:moveTo>
                  <a:cubicBezTo>
                    <a:pt x="1179" y="7347"/>
                    <a:pt x="1179" y="7347"/>
                    <a:pt x="1179" y="7348"/>
                  </a:cubicBezTo>
                  <a:lnTo>
                    <a:pt x="1179" y="7348"/>
                  </a:lnTo>
                  <a:cubicBezTo>
                    <a:pt x="1179" y="7348"/>
                    <a:pt x="1179" y="7347"/>
                    <a:pt x="1179" y="7347"/>
                  </a:cubicBezTo>
                  <a:close/>
                  <a:moveTo>
                    <a:pt x="4775" y="7347"/>
                  </a:moveTo>
                  <a:lnTo>
                    <a:pt x="4775" y="7347"/>
                  </a:lnTo>
                  <a:cubicBezTo>
                    <a:pt x="4775" y="7347"/>
                    <a:pt x="4775" y="7347"/>
                    <a:pt x="4774" y="7348"/>
                  </a:cubicBezTo>
                  <a:lnTo>
                    <a:pt x="4774" y="7348"/>
                  </a:lnTo>
                  <a:cubicBezTo>
                    <a:pt x="4774" y="7348"/>
                    <a:pt x="4775" y="7349"/>
                    <a:pt x="4775" y="7349"/>
                  </a:cubicBezTo>
                  <a:cubicBezTo>
                    <a:pt x="4775" y="7349"/>
                    <a:pt x="4775" y="7348"/>
                    <a:pt x="4775" y="7347"/>
                  </a:cubicBezTo>
                  <a:close/>
                  <a:moveTo>
                    <a:pt x="965" y="8275"/>
                  </a:moveTo>
                  <a:cubicBezTo>
                    <a:pt x="977" y="8311"/>
                    <a:pt x="977" y="8359"/>
                    <a:pt x="989" y="8394"/>
                  </a:cubicBezTo>
                  <a:cubicBezTo>
                    <a:pt x="965" y="8502"/>
                    <a:pt x="1012" y="8573"/>
                    <a:pt x="1000" y="8692"/>
                  </a:cubicBezTo>
                  <a:cubicBezTo>
                    <a:pt x="965" y="8561"/>
                    <a:pt x="965" y="8394"/>
                    <a:pt x="965" y="8275"/>
                  </a:cubicBezTo>
                  <a:close/>
                  <a:moveTo>
                    <a:pt x="4560" y="8275"/>
                  </a:moveTo>
                  <a:lnTo>
                    <a:pt x="4560" y="8275"/>
                  </a:lnTo>
                  <a:cubicBezTo>
                    <a:pt x="4572" y="8311"/>
                    <a:pt x="4584" y="8359"/>
                    <a:pt x="4596" y="8394"/>
                  </a:cubicBezTo>
                  <a:cubicBezTo>
                    <a:pt x="4572" y="8502"/>
                    <a:pt x="4608" y="8573"/>
                    <a:pt x="4596" y="8692"/>
                  </a:cubicBezTo>
                  <a:cubicBezTo>
                    <a:pt x="4560" y="8561"/>
                    <a:pt x="4560" y="8394"/>
                    <a:pt x="4560" y="8275"/>
                  </a:cubicBezTo>
                  <a:close/>
                  <a:moveTo>
                    <a:pt x="917" y="9383"/>
                  </a:moveTo>
                  <a:lnTo>
                    <a:pt x="917" y="9383"/>
                  </a:lnTo>
                  <a:cubicBezTo>
                    <a:pt x="912" y="9431"/>
                    <a:pt x="909" y="9450"/>
                    <a:pt x="908" y="9450"/>
                  </a:cubicBezTo>
                  <a:cubicBezTo>
                    <a:pt x="908" y="9450"/>
                    <a:pt x="911" y="9422"/>
                    <a:pt x="917" y="9383"/>
                  </a:cubicBezTo>
                  <a:close/>
                  <a:moveTo>
                    <a:pt x="997" y="9327"/>
                  </a:moveTo>
                  <a:cubicBezTo>
                    <a:pt x="1002" y="9327"/>
                    <a:pt x="1007" y="9329"/>
                    <a:pt x="1012" y="9335"/>
                  </a:cubicBezTo>
                  <a:cubicBezTo>
                    <a:pt x="1011" y="9334"/>
                    <a:pt x="1010" y="9333"/>
                    <a:pt x="1010" y="9333"/>
                  </a:cubicBezTo>
                  <a:cubicBezTo>
                    <a:pt x="1005" y="9333"/>
                    <a:pt x="1008" y="9354"/>
                    <a:pt x="1010" y="9354"/>
                  </a:cubicBezTo>
                  <a:cubicBezTo>
                    <a:pt x="1011" y="9354"/>
                    <a:pt x="1012" y="9349"/>
                    <a:pt x="1012" y="9335"/>
                  </a:cubicBezTo>
                  <a:lnTo>
                    <a:pt x="1012" y="9335"/>
                  </a:lnTo>
                  <a:cubicBezTo>
                    <a:pt x="1012" y="9478"/>
                    <a:pt x="989" y="9585"/>
                    <a:pt x="965" y="9716"/>
                  </a:cubicBezTo>
                  <a:cubicBezTo>
                    <a:pt x="954" y="9683"/>
                    <a:pt x="943" y="9327"/>
                    <a:pt x="997" y="9327"/>
                  </a:cubicBezTo>
                  <a:close/>
                  <a:moveTo>
                    <a:pt x="4595" y="9327"/>
                  </a:moveTo>
                  <a:cubicBezTo>
                    <a:pt x="4599" y="9327"/>
                    <a:pt x="4603" y="9329"/>
                    <a:pt x="4608" y="9335"/>
                  </a:cubicBezTo>
                  <a:cubicBezTo>
                    <a:pt x="4607" y="9334"/>
                    <a:pt x="4606" y="9333"/>
                    <a:pt x="4605" y="9333"/>
                  </a:cubicBezTo>
                  <a:cubicBezTo>
                    <a:pt x="4601" y="9333"/>
                    <a:pt x="4603" y="9354"/>
                    <a:pt x="4606" y="9354"/>
                  </a:cubicBezTo>
                  <a:cubicBezTo>
                    <a:pt x="4607" y="9354"/>
                    <a:pt x="4608" y="9349"/>
                    <a:pt x="4608" y="9335"/>
                  </a:cubicBezTo>
                  <a:lnTo>
                    <a:pt x="4608" y="9335"/>
                  </a:lnTo>
                  <a:cubicBezTo>
                    <a:pt x="4620" y="9478"/>
                    <a:pt x="4584" y="9585"/>
                    <a:pt x="4560" y="9716"/>
                  </a:cubicBezTo>
                  <a:cubicBezTo>
                    <a:pt x="4549" y="9683"/>
                    <a:pt x="4549" y="9327"/>
                    <a:pt x="4595" y="9327"/>
                  </a:cubicBezTo>
                  <a:close/>
                  <a:moveTo>
                    <a:pt x="4761" y="9949"/>
                  </a:moveTo>
                  <a:cubicBezTo>
                    <a:pt x="4760" y="9956"/>
                    <a:pt x="4760" y="9962"/>
                    <a:pt x="4759" y="9968"/>
                  </a:cubicBezTo>
                  <a:lnTo>
                    <a:pt x="4759" y="9968"/>
                  </a:lnTo>
                  <a:lnTo>
                    <a:pt x="4763" y="9954"/>
                  </a:lnTo>
                  <a:cubicBezTo>
                    <a:pt x="4762" y="9953"/>
                    <a:pt x="4761" y="9951"/>
                    <a:pt x="4761" y="9949"/>
                  </a:cubicBezTo>
                  <a:close/>
                  <a:moveTo>
                    <a:pt x="1163" y="9945"/>
                  </a:moveTo>
                  <a:cubicBezTo>
                    <a:pt x="1162" y="9956"/>
                    <a:pt x="1161" y="9968"/>
                    <a:pt x="1161" y="9979"/>
                  </a:cubicBezTo>
                  <a:lnTo>
                    <a:pt x="1161" y="9979"/>
                  </a:lnTo>
                  <a:lnTo>
                    <a:pt x="1167" y="9954"/>
                  </a:lnTo>
                  <a:cubicBezTo>
                    <a:pt x="1166" y="9951"/>
                    <a:pt x="1164" y="9948"/>
                    <a:pt x="1163" y="9945"/>
                  </a:cubicBezTo>
                  <a:close/>
                  <a:moveTo>
                    <a:pt x="1186" y="10468"/>
                  </a:moveTo>
                  <a:cubicBezTo>
                    <a:pt x="1187" y="10477"/>
                    <a:pt x="1188" y="10485"/>
                    <a:pt x="1191" y="10490"/>
                  </a:cubicBezTo>
                  <a:cubicBezTo>
                    <a:pt x="1189" y="10483"/>
                    <a:pt x="1188" y="10475"/>
                    <a:pt x="1186" y="10468"/>
                  </a:cubicBezTo>
                  <a:close/>
                  <a:moveTo>
                    <a:pt x="4781" y="10456"/>
                  </a:moveTo>
                  <a:cubicBezTo>
                    <a:pt x="4782" y="10471"/>
                    <a:pt x="4783" y="10483"/>
                    <a:pt x="4787" y="10490"/>
                  </a:cubicBezTo>
                  <a:cubicBezTo>
                    <a:pt x="4784" y="10479"/>
                    <a:pt x="4782" y="10467"/>
                    <a:pt x="4781" y="10456"/>
                  </a:cubicBezTo>
                  <a:close/>
                  <a:moveTo>
                    <a:pt x="4513" y="10587"/>
                  </a:moveTo>
                  <a:cubicBezTo>
                    <a:pt x="4513" y="10598"/>
                    <a:pt x="4513" y="10609"/>
                    <a:pt x="4513" y="10621"/>
                  </a:cubicBezTo>
                  <a:cubicBezTo>
                    <a:pt x="4507" y="10621"/>
                    <a:pt x="4504" y="10618"/>
                    <a:pt x="4504" y="10612"/>
                  </a:cubicBezTo>
                  <a:lnTo>
                    <a:pt x="4504" y="10612"/>
                  </a:lnTo>
                  <a:cubicBezTo>
                    <a:pt x="4506" y="10613"/>
                    <a:pt x="4507" y="10614"/>
                    <a:pt x="4508" y="10614"/>
                  </a:cubicBezTo>
                  <a:cubicBezTo>
                    <a:pt x="4513" y="10614"/>
                    <a:pt x="4513" y="10603"/>
                    <a:pt x="4513" y="10587"/>
                  </a:cubicBezTo>
                  <a:close/>
                  <a:moveTo>
                    <a:pt x="1172" y="10640"/>
                  </a:moveTo>
                  <a:lnTo>
                    <a:pt x="1172" y="10640"/>
                  </a:lnTo>
                  <a:cubicBezTo>
                    <a:pt x="1172" y="10684"/>
                    <a:pt x="1171" y="10718"/>
                    <a:pt x="1167" y="10728"/>
                  </a:cubicBezTo>
                  <a:cubicBezTo>
                    <a:pt x="1182" y="10690"/>
                    <a:pt x="1183" y="10662"/>
                    <a:pt x="1172" y="10640"/>
                  </a:cubicBezTo>
                  <a:close/>
                  <a:moveTo>
                    <a:pt x="4774" y="10649"/>
                  </a:moveTo>
                  <a:cubicBezTo>
                    <a:pt x="4775" y="10688"/>
                    <a:pt x="4775" y="10718"/>
                    <a:pt x="4775" y="10728"/>
                  </a:cubicBezTo>
                  <a:cubicBezTo>
                    <a:pt x="4781" y="10695"/>
                    <a:pt x="4781" y="10669"/>
                    <a:pt x="4774" y="10649"/>
                  </a:cubicBezTo>
                  <a:close/>
                  <a:moveTo>
                    <a:pt x="905" y="11169"/>
                  </a:moveTo>
                  <a:cubicBezTo>
                    <a:pt x="905" y="11177"/>
                    <a:pt x="905" y="11185"/>
                    <a:pt x="909" y="11193"/>
                  </a:cubicBezTo>
                  <a:lnTo>
                    <a:pt x="909" y="11193"/>
                  </a:lnTo>
                  <a:cubicBezTo>
                    <a:pt x="908" y="11185"/>
                    <a:pt x="907" y="11177"/>
                    <a:pt x="905" y="11169"/>
                  </a:cubicBezTo>
                  <a:close/>
                  <a:moveTo>
                    <a:pt x="4501" y="11169"/>
                  </a:moveTo>
                  <a:cubicBezTo>
                    <a:pt x="4501" y="11177"/>
                    <a:pt x="4501" y="11185"/>
                    <a:pt x="4505" y="11193"/>
                  </a:cubicBezTo>
                  <a:lnTo>
                    <a:pt x="4505" y="11193"/>
                  </a:lnTo>
                  <a:cubicBezTo>
                    <a:pt x="4504" y="11185"/>
                    <a:pt x="4502" y="11177"/>
                    <a:pt x="4501" y="11169"/>
                  </a:cubicBezTo>
                  <a:close/>
                  <a:moveTo>
                    <a:pt x="1082" y="13065"/>
                  </a:moveTo>
                  <a:cubicBezTo>
                    <a:pt x="1084" y="13065"/>
                    <a:pt x="1084" y="13068"/>
                    <a:pt x="1084" y="13074"/>
                  </a:cubicBezTo>
                  <a:lnTo>
                    <a:pt x="1072" y="13074"/>
                  </a:lnTo>
                  <a:cubicBezTo>
                    <a:pt x="1078" y="13068"/>
                    <a:pt x="1081" y="13065"/>
                    <a:pt x="1082" y="13065"/>
                  </a:cubicBezTo>
                  <a:close/>
                  <a:moveTo>
                    <a:pt x="4681" y="13065"/>
                  </a:moveTo>
                  <a:cubicBezTo>
                    <a:pt x="4682" y="13065"/>
                    <a:pt x="4685" y="13068"/>
                    <a:pt x="4691" y="13074"/>
                  </a:cubicBezTo>
                  <a:lnTo>
                    <a:pt x="4679" y="13074"/>
                  </a:lnTo>
                  <a:cubicBezTo>
                    <a:pt x="4679" y="13068"/>
                    <a:pt x="4679" y="13065"/>
                    <a:pt x="4681" y="13065"/>
                  </a:cubicBezTo>
                  <a:close/>
                  <a:moveTo>
                    <a:pt x="930" y="13733"/>
                  </a:moveTo>
                  <a:lnTo>
                    <a:pt x="930" y="13733"/>
                  </a:lnTo>
                  <a:cubicBezTo>
                    <a:pt x="930" y="13759"/>
                    <a:pt x="930" y="13786"/>
                    <a:pt x="929" y="13812"/>
                  </a:cubicBezTo>
                  <a:cubicBezTo>
                    <a:pt x="920" y="13803"/>
                    <a:pt x="924" y="13775"/>
                    <a:pt x="922" y="13775"/>
                  </a:cubicBezTo>
                  <a:lnTo>
                    <a:pt x="922" y="13775"/>
                  </a:lnTo>
                  <a:cubicBezTo>
                    <a:pt x="922" y="13775"/>
                    <a:pt x="920" y="13778"/>
                    <a:pt x="917" y="13788"/>
                  </a:cubicBezTo>
                  <a:cubicBezTo>
                    <a:pt x="923" y="13770"/>
                    <a:pt x="928" y="13751"/>
                    <a:pt x="930" y="13733"/>
                  </a:cubicBezTo>
                  <a:close/>
                  <a:moveTo>
                    <a:pt x="4524" y="13744"/>
                  </a:moveTo>
                  <a:cubicBezTo>
                    <a:pt x="4525" y="13767"/>
                    <a:pt x="4525" y="13789"/>
                    <a:pt x="4525" y="13812"/>
                  </a:cubicBezTo>
                  <a:cubicBezTo>
                    <a:pt x="4516" y="13803"/>
                    <a:pt x="4520" y="13775"/>
                    <a:pt x="4518" y="13775"/>
                  </a:cubicBezTo>
                  <a:lnTo>
                    <a:pt x="4518" y="13775"/>
                  </a:lnTo>
                  <a:cubicBezTo>
                    <a:pt x="4517" y="13775"/>
                    <a:pt x="4516" y="13778"/>
                    <a:pt x="4513" y="13788"/>
                  </a:cubicBezTo>
                  <a:cubicBezTo>
                    <a:pt x="4518" y="13773"/>
                    <a:pt x="4521" y="13759"/>
                    <a:pt x="4524" y="13744"/>
                  </a:cubicBezTo>
                  <a:close/>
                  <a:moveTo>
                    <a:pt x="869" y="14228"/>
                  </a:moveTo>
                  <a:lnTo>
                    <a:pt x="869" y="14228"/>
                  </a:lnTo>
                  <a:cubicBezTo>
                    <a:pt x="869" y="14246"/>
                    <a:pt x="870" y="14262"/>
                    <a:pt x="873" y="14278"/>
                  </a:cubicBezTo>
                  <a:lnTo>
                    <a:pt x="873" y="14278"/>
                  </a:lnTo>
                  <a:cubicBezTo>
                    <a:pt x="872" y="14261"/>
                    <a:pt x="871" y="14245"/>
                    <a:pt x="869" y="14228"/>
                  </a:cubicBezTo>
                  <a:close/>
                  <a:moveTo>
                    <a:pt x="4465" y="14228"/>
                  </a:moveTo>
                  <a:lnTo>
                    <a:pt x="4465" y="14228"/>
                  </a:lnTo>
                  <a:cubicBezTo>
                    <a:pt x="4465" y="14246"/>
                    <a:pt x="4466" y="14262"/>
                    <a:pt x="4469" y="14278"/>
                  </a:cubicBezTo>
                  <a:lnTo>
                    <a:pt x="4469" y="14278"/>
                  </a:lnTo>
                  <a:cubicBezTo>
                    <a:pt x="4468" y="14262"/>
                    <a:pt x="4466" y="14245"/>
                    <a:pt x="4465" y="14228"/>
                  </a:cubicBezTo>
                  <a:close/>
                  <a:moveTo>
                    <a:pt x="1179" y="14121"/>
                  </a:moveTo>
                  <a:cubicBezTo>
                    <a:pt x="1179" y="14193"/>
                    <a:pt x="1191" y="14264"/>
                    <a:pt x="1191" y="14336"/>
                  </a:cubicBezTo>
                  <a:cubicBezTo>
                    <a:pt x="1131" y="14288"/>
                    <a:pt x="1120" y="14217"/>
                    <a:pt x="1179" y="14121"/>
                  </a:cubicBezTo>
                  <a:close/>
                  <a:moveTo>
                    <a:pt x="4775" y="14121"/>
                  </a:moveTo>
                  <a:cubicBezTo>
                    <a:pt x="4775" y="14193"/>
                    <a:pt x="4787" y="14264"/>
                    <a:pt x="4799" y="14336"/>
                  </a:cubicBezTo>
                  <a:cubicBezTo>
                    <a:pt x="4727" y="14288"/>
                    <a:pt x="4727" y="14217"/>
                    <a:pt x="4775" y="14121"/>
                  </a:cubicBezTo>
                  <a:close/>
                  <a:moveTo>
                    <a:pt x="1130" y="16133"/>
                  </a:moveTo>
                  <a:lnTo>
                    <a:pt x="1130" y="16133"/>
                  </a:lnTo>
                  <a:cubicBezTo>
                    <a:pt x="1130" y="16133"/>
                    <a:pt x="1131" y="16134"/>
                    <a:pt x="1132" y="16135"/>
                  </a:cubicBezTo>
                  <a:lnTo>
                    <a:pt x="1132" y="16135"/>
                  </a:lnTo>
                  <a:cubicBezTo>
                    <a:pt x="1131" y="16134"/>
                    <a:pt x="1130" y="16133"/>
                    <a:pt x="1130" y="16133"/>
                  </a:cubicBezTo>
                  <a:close/>
                  <a:moveTo>
                    <a:pt x="4763" y="16122"/>
                  </a:moveTo>
                  <a:lnTo>
                    <a:pt x="4763" y="16122"/>
                  </a:lnTo>
                  <a:cubicBezTo>
                    <a:pt x="4762" y="16126"/>
                    <a:pt x="4761" y="16131"/>
                    <a:pt x="4760" y="16136"/>
                  </a:cubicBezTo>
                  <a:lnTo>
                    <a:pt x="4760" y="16136"/>
                  </a:lnTo>
                  <a:cubicBezTo>
                    <a:pt x="4762" y="16133"/>
                    <a:pt x="4763" y="16128"/>
                    <a:pt x="4763" y="16122"/>
                  </a:cubicBezTo>
                  <a:close/>
                  <a:moveTo>
                    <a:pt x="4738" y="16133"/>
                  </a:moveTo>
                  <a:cubicBezTo>
                    <a:pt x="4738" y="16133"/>
                    <a:pt x="4739" y="16134"/>
                    <a:pt x="4743" y="16137"/>
                  </a:cubicBezTo>
                  <a:lnTo>
                    <a:pt x="4743" y="16137"/>
                  </a:lnTo>
                  <a:cubicBezTo>
                    <a:pt x="4740" y="16135"/>
                    <a:pt x="4737" y="16133"/>
                    <a:pt x="4738" y="16133"/>
                  </a:cubicBezTo>
                  <a:close/>
                  <a:moveTo>
                    <a:pt x="4441" y="16776"/>
                  </a:moveTo>
                  <a:cubicBezTo>
                    <a:pt x="4450" y="16834"/>
                    <a:pt x="4458" y="16891"/>
                    <a:pt x="4466" y="16948"/>
                  </a:cubicBezTo>
                  <a:lnTo>
                    <a:pt x="4466" y="16948"/>
                  </a:lnTo>
                  <a:cubicBezTo>
                    <a:pt x="4463" y="16868"/>
                    <a:pt x="4457" y="16797"/>
                    <a:pt x="4441" y="16776"/>
                  </a:cubicBezTo>
                  <a:close/>
                  <a:moveTo>
                    <a:pt x="846" y="16764"/>
                  </a:moveTo>
                  <a:cubicBezTo>
                    <a:pt x="854" y="16830"/>
                    <a:pt x="862" y="16890"/>
                    <a:pt x="870" y="16948"/>
                  </a:cubicBezTo>
                  <a:lnTo>
                    <a:pt x="870" y="16948"/>
                  </a:lnTo>
                  <a:cubicBezTo>
                    <a:pt x="868" y="16865"/>
                    <a:pt x="861" y="16791"/>
                    <a:pt x="846" y="16764"/>
                  </a:cubicBezTo>
                  <a:close/>
                  <a:moveTo>
                    <a:pt x="917" y="18265"/>
                  </a:moveTo>
                  <a:cubicBezTo>
                    <a:pt x="917" y="18269"/>
                    <a:pt x="917" y="18272"/>
                    <a:pt x="917" y="18275"/>
                  </a:cubicBezTo>
                  <a:lnTo>
                    <a:pt x="917" y="18275"/>
                  </a:lnTo>
                  <a:cubicBezTo>
                    <a:pt x="917" y="18272"/>
                    <a:pt x="917" y="18268"/>
                    <a:pt x="917" y="18265"/>
                  </a:cubicBezTo>
                  <a:close/>
                  <a:moveTo>
                    <a:pt x="4406" y="19086"/>
                  </a:moveTo>
                  <a:cubicBezTo>
                    <a:pt x="4394" y="19134"/>
                    <a:pt x="4370" y="19170"/>
                    <a:pt x="4358" y="19205"/>
                  </a:cubicBezTo>
                  <a:cubicBezTo>
                    <a:pt x="4370" y="19158"/>
                    <a:pt x="4382" y="19110"/>
                    <a:pt x="4406" y="19086"/>
                  </a:cubicBezTo>
                  <a:close/>
                  <a:moveTo>
                    <a:pt x="1036" y="19181"/>
                  </a:moveTo>
                  <a:lnTo>
                    <a:pt x="1036" y="19181"/>
                  </a:lnTo>
                  <a:cubicBezTo>
                    <a:pt x="1072" y="19229"/>
                    <a:pt x="1096" y="19277"/>
                    <a:pt x="1096" y="19336"/>
                  </a:cubicBezTo>
                  <a:cubicBezTo>
                    <a:pt x="1072" y="19289"/>
                    <a:pt x="1048" y="19241"/>
                    <a:pt x="1036" y="19181"/>
                  </a:cubicBezTo>
                  <a:close/>
                  <a:moveTo>
                    <a:pt x="4144" y="19515"/>
                  </a:moveTo>
                  <a:lnTo>
                    <a:pt x="4144" y="19515"/>
                  </a:lnTo>
                  <a:cubicBezTo>
                    <a:pt x="4132" y="19521"/>
                    <a:pt x="4126" y="19530"/>
                    <a:pt x="4123" y="19541"/>
                  </a:cubicBezTo>
                  <a:lnTo>
                    <a:pt x="4123" y="19541"/>
                  </a:lnTo>
                  <a:cubicBezTo>
                    <a:pt x="4130" y="19533"/>
                    <a:pt x="4137" y="19524"/>
                    <a:pt x="4144" y="19515"/>
                  </a:cubicBezTo>
                  <a:close/>
                  <a:moveTo>
                    <a:pt x="1286" y="19729"/>
                  </a:moveTo>
                  <a:cubicBezTo>
                    <a:pt x="1294" y="19746"/>
                    <a:pt x="1309" y="19762"/>
                    <a:pt x="1328" y="19771"/>
                  </a:cubicBezTo>
                  <a:lnTo>
                    <a:pt x="1328" y="19771"/>
                  </a:lnTo>
                  <a:cubicBezTo>
                    <a:pt x="1311" y="19755"/>
                    <a:pt x="1297" y="19741"/>
                    <a:pt x="1286" y="19729"/>
                  </a:cubicBezTo>
                  <a:close/>
                  <a:moveTo>
                    <a:pt x="1713" y="20186"/>
                  </a:moveTo>
                  <a:lnTo>
                    <a:pt x="1713" y="20186"/>
                  </a:lnTo>
                  <a:cubicBezTo>
                    <a:pt x="1714" y="20188"/>
                    <a:pt x="1714" y="20191"/>
                    <a:pt x="1715" y="20193"/>
                  </a:cubicBezTo>
                  <a:cubicBezTo>
                    <a:pt x="1715" y="20191"/>
                    <a:pt x="1714" y="20188"/>
                    <a:pt x="1713" y="20186"/>
                  </a:cubicBezTo>
                  <a:close/>
                  <a:moveTo>
                    <a:pt x="631" y="1"/>
                  </a:moveTo>
                  <a:cubicBezTo>
                    <a:pt x="596" y="1"/>
                    <a:pt x="453" y="96"/>
                    <a:pt x="429" y="120"/>
                  </a:cubicBezTo>
                  <a:cubicBezTo>
                    <a:pt x="393" y="96"/>
                    <a:pt x="405" y="84"/>
                    <a:pt x="453" y="72"/>
                  </a:cubicBezTo>
                  <a:cubicBezTo>
                    <a:pt x="274" y="72"/>
                    <a:pt x="143" y="227"/>
                    <a:pt x="131" y="417"/>
                  </a:cubicBezTo>
                  <a:cubicBezTo>
                    <a:pt x="155" y="441"/>
                    <a:pt x="155" y="584"/>
                    <a:pt x="119" y="691"/>
                  </a:cubicBezTo>
                  <a:cubicBezTo>
                    <a:pt x="140" y="712"/>
                    <a:pt x="152" y="824"/>
                    <a:pt x="155" y="836"/>
                  </a:cubicBezTo>
                  <a:lnTo>
                    <a:pt x="155" y="836"/>
                  </a:lnTo>
                  <a:cubicBezTo>
                    <a:pt x="149" y="853"/>
                    <a:pt x="105" y="993"/>
                    <a:pt x="71" y="993"/>
                  </a:cubicBezTo>
                  <a:cubicBezTo>
                    <a:pt x="62" y="993"/>
                    <a:pt x="55" y="985"/>
                    <a:pt x="48" y="965"/>
                  </a:cubicBezTo>
                  <a:lnTo>
                    <a:pt x="48" y="965"/>
                  </a:lnTo>
                  <a:cubicBezTo>
                    <a:pt x="30" y="1018"/>
                    <a:pt x="39" y="1021"/>
                    <a:pt x="54" y="1021"/>
                  </a:cubicBezTo>
                  <a:cubicBezTo>
                    <a:pt x="56" y="1021"/>
                    <a:pt x="58" y="1021"/>
                    <a:pt x="60" y="1021"/>
                  </a:cubicBezTo>
                  <a:cubicBezTo>
                    <a:pt x="74" y="1021"/>
                    <a:pt x="90" y="1024"/>
                    <a:pt x="96" y="1060"/>
                  </a:cubicBezTo>
                  <a:cubicBezTo>
                    <a:pt x="0" y="1132"/>
                    <a:pt x="107" y="1215"/>
                    <a:pt x="72" y="1346"/>
                  </a:cubicBezTo>
                  <a:cubicBezTo>
                    <a:pt x="72" y="1356"/>
                    <a:pt x="229" y="1620"/>
                    <a:pt x="387" y="1620"/>
                  </a:cubicBezTo>
                  <a:cubicBezTo>
                    <a:pt x="413" y="1620"/>
                    <a:pt x="439" y="1613"/>
                    <a:pt x="465" y="1596"/>
                  </a:cubicBezTo>
                  <a:cubicBezTo>
                    <a:pt x="477" y="1608"/>
                    <a:pt x="667" y="1632"/>
                    <a:pt x="739" y="1632"/>
                  </a:cubicBezTo>
                  <a:cubicBezTo>
                    <a:pt x="774" y="1632"/>
                    <a:pt x="1012" y="1620"/>
                    <a:pt x="941" y="1620"/>
                  </a:cubicBezTo>
                  <a:cubicBezTo>
                    <a:pt x="958" y="1610"/>
                    <a:pt x="983" y="1606"/>
                    <a:pt x="1012" y="1606"/>
                  </a:cubicBezTo>
                  <a:cubicBezTo>
                    <a:pt x="1129" y="1606"/>
                    <a:pt x="1310" y="1667"/>
                    <a:pt x="1262" y="1667"/>
                  </a:cubicBezTo>
                  <a:cubicBezTo>
                    <a:pt x="1292" y="1673"/>
                    <a:pt x="1319" y="1676"/>
                    <a:pt x="1344" y="1676"/>
                  </a:cubicBezTo>
                  <a:cubicBezTo>
                    <a:pt x="1370" y="1676"/>
                    <a:pt x="1393" y="1673"/>
                    <a:pt x="1417" y="1667"/>
                  </a:cubicBezTo>
                  <a:cubicBezTo>
                    <a:pt x="1393" y="1667"/>
                    <a:pt x="1381" y="1667"/>
                    <a:pt x="1358" y="1655"/>
                  </a:cubicBezTo>
                  <a:cubicBezTo>
                    <a:pt x="1550" y="1633"/>
                    <a:pt x="1716" y="1626"/>
                    <a:pt x="1876" y="1626"/>
                  </a:cubicBezTo>
                  <a:cubicBezTo>
                    <a:pt x="2131" y="1626"/>
                    <a:pt x="2371" y="1644"/>
                    <a:pt x="2679" y="1644"/>
                  </a:cubicBezTo>
                  <a:cubicBezTo>
                    <a:pt x="2667" y="1632"/>
                    <a:pt x="2667" y="1620"/>
                    <a:pt x="2655" y="1608"/>
                  </a:cubicBezTo>
                  <a:lnTo>
                    <a:pt x="2655" y="1608"/>
                  </a:lnTo>
                  <a:cubicBezTo>
                    <a:pt x="2661" y="1613"/>
                    <a:pt x="2688" y="1621"/>
                    <a:pt x="2708" y="1628"/>
                  </a:cubicBezTo>
                  <a:lnTo>
                    <a:pt x="2708" y="1628"/>
                  </a:lnTo>
                  <a:cubicBezTo>
                    <a:pt x="2709" y="1628"/>
                    <a:pt x="2711" y="1628"/>
                    <a:pt x="2712" y="1628"/>
                  </a:cubicBezTo>
                  <a:cubicBezTo>
                    <a:pt x="2735" y="1628"/>
                    <a:pt x="2774" y="1640"/>
                    <a:pt x="2753" y="1643"/>
                  </a:cubicBezTo>
                  <a:lnTo>
                    <a:pt x="2753" y="1643"/>
                  </a:lnTo>
                  <a:cubicBezTo>
                    <a:pt x="2747" y="1642"/>
                    <a:pt x="2742" y="1641"/>
                    <a:pt x="2739" y="1641"/>
                  </a:cubicBezTo>
                  <a:cubicBezTo>
                    <a:pt x="2736" y="1641"/>
                    <a:pt x="2735" y="1642"/>
                    <a:pt x="2739" y="1644"/>
                  </a:cubicBezTo>
                  <a:cubicBezTo>
                    <a:pt x="2745" y="1644"/>
                    <a:pt x="2750" y="1643"/>
                    <a:pt x="2753" y="1643"/>
                  </a:cubicBezTo>
                  <a:lnTo>
                    <a:pt x="2753" y="1643"/>
                  </a:lnTo>
                  <a:cubicBezTo>
                    <a:pt x="2768" y="1646"/>
                    <a:pt x="2791" y="1651"/>
                    <a:pt x="2803" y="1656"/>
                  </a:cubicBezTo>
                  <a:lnTo>
                    <a:pt x="2803" y="1656"/>
                  </a:lnTo>
                  <a:cubicBezTo>
                    <a:pt x="2838" y="1646"/>
                    <a:pt x="2870" y="1648"/>
                    <a:pt x="2917" y="1620"/>
                  </a:cubicBezTo>
                  <a:lnTo>
                    <a:pt x="2917" y="1620"/>
                  </a:lnTo>
                  <a:cubicBezTo>
                    <a:pt x="2941" y="1644"/>
                    <a:pt x="2929" y="1655"/>
                    <a:pt x="2882" y="1655"/>
                  </a:cubicBezTo>
                  <a:cubicBezTo>
                    <a:pt x="2897" y="1668"/>
                    <a:pt x="2920" y="1672"/>
                    <a:pt x="2946" y="1672"/>
                  </a:cubicBezTo>
                  <a:cubicBezTo>
                    <a:pt x="3016" y="1672"/>
                    <a:pt x="3109" y="1642"/>
                    <a:pt x="3154" y="1642"/>
                  </a:cubicBezTo>
                  <a:cubicBezTo>
                    <a:pt x="3159" y="1642"/>
                    <a:pt x="3164" y="1643"/>
                    <a:pt x="3167" y="1644"/>
                  </a:cubicBezTo>
                  <a:cubicBezTo>
                    <a:pt x="3155" y="1655"/>
                    <a:pt x="3144" y="1667"/>
                    <a:pt x="3132" y="1679"/>
                  </a:cubicBezTo>
                  <a:cubicBezTo>
                    <a:pt x="3149" y="1676"/>
                    <a:pt x="3166" y="1674"/>
                    <a:pt x="3182" y="1674"/>
                  </a:cubicBezTo>
                  <a:cubicBezTo>
                    <a:pt x="3199" y="1674"/>
                    <a:pt x="3216" y="1676"/>
                    <a:pt x="3233" y="1679"/>
                  </a:cubicBezTo>
                  <a:lnTo>
                    <a:pt x="3233" y="1679"/>
                  </a:lnTo>
                  <a:cubicBezTo>
                    <a:pt x="3239" y="1668"/>
                    <a:pt x="3267" y="1652"/>
                    <a:pt x="3227" y="1632"/>
                  </a:cubicBezTo>
                  <a:cubicBezTo>
                    <a:pt x="3242" y="1627"/>
                    <a:pt x="3256" y="1624"/>
                    <a:pt x="3268" y="1624"/>
                  </a:cubicBezTo>
                  <a:cubicBezTo>
                    <a:pt x="3327" y="1624"/>
                    <a:pt x="3353" y="1678"/>
                    <a:pt x="3412" y="1690"/>
                  </a:cubicBezTo>
                  <a:lnTo>
                    <a:pt x="3412" y="1690"/>
                  </a:lnTo>
                  <a:cubicBezTo>
                    <a:pt x="3407" y="1685"/>
                    <a:pt x="3406" y="1677"/>
                    <a:pt x="3406" y="1667"/>
                  </a:cubicBezTo>
                  <a:lnTo>
                    <a:pt x="3406" y="1667"/>
                  </a:lnTo>
                  <a:cubicBezTo>
                    <a:pt x="3421" y="1679"/>
                    <a:pt x="3436" y="1687"/>
                    <a:pt x="3450" y="1692"/>
                  </a:cubicBezTo>
                  <a:lnTo>
                    <a:pt x="3450" y="1692"/>
                  </a:lnTo>
                  <a:cubicBezTo>
                    <a:pt x="3451" y="1691"/>
                    <a:pt x="3452" y="1691"/>
                    <a:pt x="3453" y="1691"/>
                  </a:cubicBezTo>
                  <a:lnTo>
                    <a:pt x="3453" y="1691"/>
                  </a:lnTo>
                  <a:cubicBezTo>
                    <a:pt x="3452" y="1691"/>
                    <a:pt x="3452" y="1692"/>
                    <a:pt x="3451" y="1692"/>
                  </a:cubicBezTo>
                  <a:lnTo>
                    <a:pt x="3451" y="1692"/>
                  </a:lnTo>
                  <a:cubicBezTo>
                    <a:pt x="3451" y="1692"/>
                    <a:pt x="3450" y="1692"/>
                    <a:pt x="3450" y="1692"/>
                  </a:cubicBezTo>
                  <a:lnTo>
                    <a:pt x="3450" y="1692"/>
                  </a:lnTo>
                  <a:cubicBezTo>
                    <a:pt x="3445" y="1692"/>
                    <a:pt x="3441" y="1692"/>
                    <a:pt x="3437" y="1692"/>
                  </a:cubicBezTo>
                  <a:cubicBezTo>
                    <a:pt x="3428" y="1692"/>
                    <a:pt x="3420" y="1691"/>
                    <a:pt x="3412" y="1690"/>
                  </a:cubicBezTo>
                  <a:lnTo>
                    <a:pt x="3412" y="1690"/>
                  </a:lnTo>
                  <a:cubicBezTo>
                    <a:pt x="3416" y="1694"/>
                    <a:pt x="3422" y="1696"/>
                    <a:pt x="3429" y="1696"/>
                  </a:cubicBezTo>
                  <a:cubicBezTo>
                    <a:pt x="3435" y="1696"/>
                    <a:pt x="3442" y="1695"/>
                    <a:pt x="3451" y="1692"/>
                  </a:cubicBezTo>
                  <a:lnTo>
                    <a:pt x="3451" y="1692"/>
                  </a:lnTo>
                  <a:cubicBezTo>
                    <a:pt x="3460" y="1695"/>
                    <a:pt x="3469" y="1696"/>
                    <a:pt x="3477" y="1696"/>
                  </a:cubicBezTo>
                  <a:cubicBezTo>
                    <a:pt x="3496" y="1696"/>
                    <a:pt x="3515" y="1690"/>
                    <a:pt x="3536" y="1679"/>
                  </a:cubicBezTo>
                  <a:cubicBezTo>
                    <a:pt x="3527" y="1640"/>
                    <a:pt x="3623" y="1617"/>
                    <a:pt x="3697" y="1617"/>
                  </a:cubicBezTo>
                  <a:cubicBezTo>
                    <a:pt x="3712" y="1617"/>
                    <a:pt x="3727" y="1618"/>
                    <a:pt x="3739" y="1620"/>
                  </a:cubicBezTo>
                  <a:cubicBezTo>
                    <a:pt x="3727" y="1632"/>
                    <a:pt x="3715" y="1644"/>
                    <a:pt x="3703" y="1655"/>
                  </a:cubicBezTo>
                  <a:cubicBezTo>
                    <a:pt x="3709" y="1657"/>
                    <a:pt x="3714" y="1657"/>
                    <a:pt x="3718" y="1657"/>
                  </a:cubicBezTo>
                  <a:cubicBezTo>
                    <a:pt x="3742" y="1657"/>
                    <a:pt x="3750" y="1643"/>
                    <a:pt x="3751" y="1643"/>
                  </a:cubicBezTo>
                  <a:lnTo>
                    <a:pt x="3751" y="1643"/>
                  </a:lnTo>
                  <a:cubicBezTo>
                    <a:pt x="3753" y="1643"/>
                    <a:pt x="3751" y="1651"/>
                    <a:pt x="3751" y="1679"/>
                  </a:cubicBezTo>
                  <a:cubicBezTo>
                    <a:pt x="3846" y="1632"/>
                    <a:pt x="3894" y="1644"/>
                    <a:pt x="3989" y="1632"/>
                  </a:cubicBezTo>
                  <a:lnTo>
                    <a:pt x="3989" y="1632"/>
                  </a:lnTo>
                  <a:cubicBezTo>
                    <a:pt x="3976" y="1649"/>
                    <a:pt x="3965" y="1652"/>
                    <a:pt x="3955" y="1652"/>
                  </a:cubicBezTo>
                  <a:cubicBezTo>
                    <a:pt x="3948" y="1652"/>
                    <a:pt x="3942" y="1651"/>
                    <a:pt x="3936" y="1651"/>
                  </a:cubicBezTo>
                  <a:cubicBezTo>
                    <a:pt x="3925" y="1651"/>
                    <a:pt x="3915" y="1655"/>
                    <a:pt x="3906" y="1679"/>
                  </a:cubicBezTo>
                  <a:cubicBezTo>
                    <a:pt x="3923" y="1685"/>
                    <a:pt x="3944" y="1688"/>
                    <a:pt x="3965" y="1688"/>
                  </a:cubicBezTo>
                  <a:cubicBezTo>
                    <a:pt x="3986" y="1688"/>
                    <a:pt x="4007" y="1685"/>
                    <a:pt x="4025" y="1679"/>
                  </a:cubicBezTo>
                  <a:cubicBezTo>
                    <a:pt x="3977" y="1679"/>
                    <a:pt x="4144" y="1644"/>
                    <a:pt x="4156" y="1644"/>
                  </a:cubicBezTo>
                  <a:cubicBezTo>
                    <a:pt x="4156" y="1679"/>
                    <a:pt x="4144" y="1691"/>
                    <a:pt x="4108" y="1703"/>
                  </a:cubicBezTo>
                  <a:cubicBezTo>
                    <a:pt x="4175" y="1697"/>
                    <a:pt x="4345" y="1663"/>
                    <a:pt x="4490" y="1663"/>
                  </a:cubicBezTo>
                  <a:cubicBezTo>
                    <a:pt x="4629" y="1663"/>
                    <a:pt x="4745" y="1694"/>
                    <a:pt x="4727" y="1810"/>
                  </a:cubicBezTo>
                  <a:cubicBezTo>
                    <a:pt x="4721" y="1789"/>
                    <a:pt x="4715" y="1780"/>
                    <a:pt x="4707" y="1780"/>
                  </a:cubicBezTo>
                  <a:cubicBezTo>
                    <a:pt x="4671" y="1780"/>
                    <a:pt x="4617" y="2002"/>
                    <a:pt x="4577" y="2002"/>
                  </a:cubicBezTo>
                  <a:cubicBezTo>
                    <a:pt x="4576" y="2002"/>
                    <a:pt x="4574" y="2002"/>
                    <a:pt x="4572" y="2001"/>
                  </a:cubicBezTo>
                  <a:lnTo>
                    <a:pt x="4572" y="2001"/>
                  </a:lnTo>
                  <a:cubicBezTo>
                    <a:pt x="4644" y="2239"/>
                    <a:pt x="4465" y="2548"/>
                    <a:pt x="4560" y="2763"/>
                  </a:cubicBezTo>
                  <a:cubicBezTo>
                    <a:pt x="4546" y="2735"/>
                    <a:pt x="4541" y="2722"/>
                    <a:pt x="4539" y="2722"/>
                  </a:cubicBezTo>
                  <a:lnTo>
                    <a:pt x="4539" y="2722"/>
                  </a:lnTo>
                  <a:cubicBezTo>
                    <a:pt x="4537" y="2722"/>
                    <a:pt x="4560" y="2793"/>
                    <a:pt x="4560" y="2894"/>
                  </a:cubicBezTo>
                  <a:cubicBezTo>
                    <a:pt x="4560" y="2882"/>
                    <a:pt x="4549" y="2871"/>
                    <a:pt x="4549" y="2859"/>
                  </a:cubicBezTo>
                  <a:lnTo>
                    <a:pt x="4549" y="2859"/>
                  </a:lnTo>
                  <a:cubicBezTo>
                    <a:pt x="4560" y="3215"/>
                    <a:pt x="4539" y="3582"/>
                    <a:pt x="4527" y="3949"/>
                  </a:cubicBezTo>
                  <a:lnTo>
                    <a:pt x="4527" y="3949"/>
                  </a:lnTo>
                  <a:cubicBezTo>
                    <a:pt x="4522" y="3937"/>
                    <a:pt x="4514" y="3926"/>
                    <a:pt x="4501" y="3918"/>
                  </a:cubicBezTo>
                  <a:cubicBezTo>
                    <a:pt x="4501" y="3989"/>
                    <a:pt x="4489" y="4049"/>
                    <a:pt x="4501" y="4120"/>
                  </a:cubicBezTo>
                  <a:cubicBezTo>
                    <a:pt x="4501" y="4084"/>
                    <a:pt x="4501" y="4049"/>
                    <a:pt x="4513" y="4013"/>
                  </a:cubicBezTo>
                  <a:cubicBezTo>
                    <a:pt x="4537" y="4072"/>
                    <a:pt x="4537" y="4132"/>
                    <a:pt x="4525" y="4191"/>
                  </a:cubicBezTo>
                  <a:cubicBezTo>
                    <a:pt x="4525" y="4191"/>
                    <a:pt x="4525" y="4191"/>
                    <a:pt x="4525" y="4191"/>
                  </a:cubicBezTo>
                  <a:lnTo>
                    <a:pt x="4525" y="4191"/>
                  </a:lnTo>
                  <a:cubicBezTo>
                    <a:pt x="4525" y="4191"/>
                    <a:pt x="4525" y="4191"/>
                    <a:pt x="4525" y="4191"/>
                  </a:cubicBezTo>
                  <a:lnTo>
                    <a:pt x="4525" y="4191"/>
                  </a:lnTo>
                  <a:cubicBezTo>
                    <a:pt x="4525" y="4192"/>
                    <a:pt x="4526" y="4193"/>
                    <a:pt x="4527" y="4193"/>
                  </a:cubicBezTo>
                  <a:cubicBezTo>
                    <a:pt x="4543" y="4193"/>
                    <a:pt x="4569" y="4066"/>
                    <a:pt x="4571" y="4066"/>
                  </a:cubicBezTo>
                  <a:lnTo>
                    <a:pt x="4571" y="4066"/>
                  </a:lnTo>
                  <a:cubicBezTo>
                    <a:pt x="4571" y="4066"/>
                    <a:pt x="4566" y="4099"/>
                    <a:pt x="4549" y="4198"/>
                  </a:cubicBezTo>
                  <a:lnTo>
                    <a:pt x="4549" y="4198"/>
                  </a:lnTo>
                  <a:cubicBezTo>
                    <a:pt x="4550" y="4189"/>
                    <a:pt x="4550" y="4180"/>
                    <a:pt x="4551" y="4172"/>
                  </a:cubicBezTo>
                  <a:lnTo>
                    <a:pt x="4551" y="4172"/>
                  </a:lnTo>
                  <a:cubicBezTo>
                    <a:pt x="4546" y="4198"/>
                    <a:pt x="4540" y="4233"/>
                    <a:pt x="4536" y="4265"/>
                  </a:cubicBezTo>
                  <a:lnTo>
                    <a:pt x="4536" y="4265"/>
                  </a:lnTo>
                  <a:cubicBezTo>
                    <a:pt x="4535" y="4258"/>
                    <a:pt x="4534" y="4249"/>
                    <a:pt x="4532" y="4240"/>
                  </a:cubicBezTo>
                  <a:lnTo>
                    <a:pt x="4532" y="4240"/>
                  </a:lnTo>
                  <a:cubicBezTo>
                    <a:pt x="4533" y="4251"/>
                    <a:pt x="4534" y="4261"/>
                    <a:pt x="4535" y="4272"/>
                  </a:cubicBezTo>
                  <a:lnTo>
                    <a:pt x="4535" y="4272"/>
                  </a:lnTo>
                  <a:cubicBezTo>
                    <a:pt x="4529" y="4319"/>
                    <a:pt x="4527" y="4360"/>
                    <a:pt x="4536" y="4360"/>
                  </a:cubicBezTo>
                  <a:cubicBezTo>
                    <a:pt x="4538" y="4360"/>
                    <a:pt x="4541" y="4358"/>
                    <a:pt x="4545" y="4352"/>
                  </a:cubicBezTo>
                  <a:lnTo>
                    <a:pt x="4545" y="4352"/>
                  </a:lnTo>
                  <a:cubicBezTo>
                    <a:pt x="4546" y="4359"/>
                    <a:pt x="4547" y="4364"/>
                    <a:pt x="4549" y="4370"/>
                  </a:cubicBezTo>
                  <a:cubicBezTo>
                    <a:pt x="4559" y="4446"/>
                    <a:pt x="4540" y="4772"/>
                    <a:pt x="4537" y="4790"/>
                  </a:cubicBezTo>
                  <a:lnTo>
                    <a:pt x="4537" y="4790"/>
                  </a:lnTo>
                  <a:cubicBezTo>
                    <a:pt x="4537" y="4789"/>
                    <a:pt x="4537" y="4788"/>
                    <a:pt x="4537" y="4787"/>
                  </a:cubicBezTo>
                  <a:lnTo>
                    <a:pt x="4537" y="4787"/>
                  </a:lnTo>
                  <a:cubicBezTo>
                    <a:pt x="4537" y="4790"/>
                    <a:pt x="4537" y="4791"/>
                    <a:pt x="4537" y="4791"/>
                  </a:cubicBezTo>
                  <a:cubicBezTo>
                    <a:pt x="4537" y="4791"/>
                    <a:pt x="4537" y="4791"/>
                    <a:pt x="4537" y="4790"/>
                  </a:cubicBezTo>
                  <a:lnTo>
                    <a:pt x="4537" y="4790"/>
                  </a:lnTo>
                  <a:cubicBezTo>
                    <a:pt x="4569" y="5018"/>
                    <a:pt x="4522" y="5097"/>
                    <a:pt x="4532" y="5265"/>
                  </a:cubicBezTo>
                  <a:lnTo>
                    <a:pt x="4532" y="5265"/>
                  </a:lnTo>
                  <a:cubicBezTo>
                    <a:pt x="4528" y="5317"/>
                    <a:pt x="4520" y="5384"/>
                    <a:pt x="4513" y="5384"/>
                  </a:cubicBezTo>
                  <a:cubicBezTo>
                    <a:pt x="4509" y="5384"/>
                    <a:pt x="4504" y="5358"/>
                    <a:pt x="4501" y="5287"/>
                  </a:cubicBezTo>
                  <a:cubicBezTo>
                    <a:pt x="4501" y="5358"/>
                    <a:pt x="4489" y="5430"/>
                    <a:pt x="4477" y="5501"/>
                  </a:cubicBezTo>
                  <a:cubicBezTo>
                    <a:pt x="4489" y="5489"/>
                    <a:pt x="4489" y="5477"/>
                    <a:pt x="4489" y="5465"/>
                  </a:cubicBezTo>
                  <a:cubicBezTo>
                    <a:pt x="4501" y="5549"/>
                    <a:pt x="4501" y="5644"/>
                    <a:pt x="4501" y="5739"/>
                  </a:cubicBezTo>
                  <a:cubicBezTo>
                    <a:pt x="4501" y="5680"/>
                    <a:pt x="4513" y="5632"/>
                    <a:pt x="4513" y="5573"/>
                  </a:cubicBezTo>
                  <a:lnTo>
                    <a:pt x="4513" y="5573"/>
                  </a:lnTo>
                  <a:cubicBezTo>
                    <a:pt x="4513" y="5632"/>
                    <a:pt x="4525" y="5787"/>
                    <a:pt x="4489" y="5799"/>
                  </a:cubicBezTo>
                  <a:cubicBezTo>
                    <a:pt x="4517" y="5793"/>
                    <a:pt x="4526" y="5764"/>
                    <a:pt x="4529" y="5764"/>
                  </a:cubicBezTo>
                  <a:lnTo>
                    <a:pt x="4529" y="5764"/>
                  </a:lnTo>
                  <a:cubicBezTo>
                    <a:pt x="4531" y="5764"/>
                    <a:pt x="4525" y="5802"/>
                    <a:pt x="4525" y="5954"/>
                  </a:cubicBezTo>
                  <a:cubicBezTo>
                    <a:pt x="4519" y="5911"/>
                    <a:pt x="4515" y="5895"/>
                    <a:pt x="4513" y="5895"/>
                  </a:cubicBezTo>
                  <a:lnTo>
                    <a:pt x="4513" y="5895"/>
                  </a:lnTo>
                  <a:cubicBezTo>
                    <a:pt x="4507" y="5895"/>
                    <a:pt x="4515" y="6049"/>
                    <a:pt x="4524" y="6049"/>
                  </a:cubicBezTo>
                  <a:cubicBezTo>
                    <a:pt x="4524" y="6049"/>
                    <a:pt x="4524" y="6049"/>
                    <a:pt x="4525" y="6049"/>
                  </a:cubicBezTo>
                  <a:lnTo>
                    <a:pt x="4525" y="6049"/>
                  </a:lnTo>
                  <a:cubicBezTo>
                    <a:pt x="4525" y="6180"/>
                    <a:pt x="4525" y="6323"/>
                    <a:pt x="4513" y="6454"/>
                  </a:cubicBezTo>
                  <a:cubicBezTo>
                    <a:pt x="4572" y="6573"/>
                    <a:pt x="4525" y="6870"/>
                    <a:pt x="4537" y="7001"/>
                  </a:cubicBezTo>
                  <a:cubicBezTo>
                    <a:pt x="4520" y="7044"/>
                    <a:pt x="4521" y="7217"/>
                    <a:pt x="4536" y="7217"/>
                  </a:cubicBezTo>
                  <a:cubicBezTo>
                    <a:pt x="4542" y="7217"/>
                    <a:pt x="4550" y="7188"/>
                    <a:pt x="4560" y="7109"/>
                  </a:cubicBezTo>
                  <a:lnTo>
                    <a:pt x="4560" y="7109"/>
                  </a:lnTo>
                  <a:cubicBezTo>
                    <a:pt x="4572" y="7275"/>
                    <a:pt x="4549" y="7513"/>
                    <a:pt x="4549" y="7644"/>
                  </a:cubicBezTo>
                  <a:cubicBezTo>
                    <a:pt x="4560" y="7728"/>
                    <a:pt x="4572" y="7823"/>
                    <a:pt x="4572" y="7918"/>
                  </a:cubicBezTo>
                  <a:cubicBezTo>
                    <a:pt x="4563" y="7904"/>
                    <a:pt x="4557" y="7897"/>
                    <a:pt x="4554" y="7897"/>
                  </a:cubicBezTo>
                  <a:cubicBezTo>
                    <a:pt x="4549" y="7897"/>
                    <a:pt x="4549" y="7913"/>
                    <a:pt x="4549" y="7942"/>
                  </a:cubicBezTo>
                  <a:cubicBezTo>
                    <a:pt x="4525" y="7823"/>
                    <a:pt x="4513" y="7692"/>
                    <a:pt x="4525" y="7561"/>
                  </a:cubicBezTo>
                  <a:lnTo>
                    <a:pt x="4525" y="7561"/>
                  </a:lnTo>
                  <a:cubicBezTo>
                    <a:pt x="4418" y="7787"/>
                    <a:pt x="4537" y="8132"/>
                    <a:pt x="4477" y="8430"/>
                  </a:cubicBezTo>
                  <a:cubicBezTo>
                    <a:pt x="4480" y="8428"/>
                    <a:pt x="4483" y="8427"/>
                    <a:pt x="4486" y="8427"/>
                  </a:cubicBezTo>
                  <a:cubicBezTo>
                    <a:pt x="4511" y="8427"/>
                    <a:pt x="4501" y="8529"/>
                    <a:pt x="4501" y="8561"/>
                  </a:cubicBezTo>
                  <a:cubicBezTo>
                    <a:pt x="4513" y="8525"/>
                    <a:pt x="4489" y="8537"/>
                    <a:pt x="4525" y="8478"/>
                  </a:cubicBezTo>
                  <a:cubicBezTo>
                    <a:pt x="4572" y="8621"/>
                    <a:pt x="4525" y="8787"/>
                    <a:pt x="4537" y="8942"/>
                  </a:cubicBezTo>
                  <a:cubicBezTo>
                    <a:pt x="4537" y="8959"/>
                    <a:pt x="4524" y="9127"/>
                    <a:pt x="4513" y="9127"/>
                  </a:cubicBezTo>
                  <a:cubicBezTo>
                    <a:pt x="4508" y="9127"/>
                    <a:pt x="4504" y="9103"/>
                    <a:pt x="4501" y="9037"/>
                  </a:cubicBezTo>
                  <a:lnTo>
                    <a:pt x="4501" y="9037"/>
                  </a:lnTo>
                  <a:cubicBezTo>
                    <a:pt x="4504" y="9169"/>
                    <a:pt x="4506" y="9295"/>
                    <a:pt x="4507" y="9417"/>
                  </a:cubicBezTo>
                  <a:lnTo>
                    <a:pt x="4507" y="9417"/>
                  </a:lnTo>
                  <a:cubicBezTo>
                    <a:pt x="4509" y="9407"/>
                    <a:pt x="4511" y="9396"/>
                    <a:pt x="4513" y="9383"/>
                  </a:cubicBezTo>
                  <a:lnTo>
                    <a:pt x="4513" y="9383"/>
                  </a:lnTo>
                  <a:cubicBezTo>
                    <a:pt x="4511" y="9402"/>
                    <a:pt x="4509" y="9416"/>
                    <a:pt x="4508" y="9427"/>
                  </a:cubicBezTo>
                  <a:lnTo>
                    <a:pt x="4508" y="9427"/>
                  </a:lnTo>
                  <a:cubicBezTo>
                    <a:pt x="4508" y="9424"/>
                    <a:pt x="4508" y="9421"/>
                    <a:pt x="4507" y="9417"/>
                  </a:cubicBezTo>
                  <a:lnTo>
                    <a:pt x="4507" y="9417"/>
                  </a:lnTo>
                  <a:cubicBezTo>
                    <a:pt x="4505" y="9438"/>
                    <a:pt x="4504" y="9450"/>
                    <a:pt x="4504" y="9450"/>
                  </a:cubicBezTo>
                  <a:cubicBezTo>
                    <a:pt x="4504" y="9450"/>
                    <a:pt x="4505" y="9443"/>
                    <a:pt x="4508" y="9427"/>
                  </a:cubicBezTo>
                  <a:lnTo>
                    <a:pt x="4508" y="9427"/>
                  </a:lnTo>
                  <a:cubicBezTo>
                    <a:pt x="4513" y="9811"/>
                    <a:pt x="4513" y="10167"/>
                    <a:pt x="4513" y="10585"/>
                  </a:cubicBezTo>
                  <a:lnTo>
                    <a:pt x="4513" y="10585"/>
                  </a:lnTo>
                  <a:cubicBezTo>
                    <a:pt x="4513" y="10585"/>
                    <a:pt x="4513" y="10585"/>
                    <a:pt x="4513" y="10585"/>
                  </a:cubicBezTo>
                  <a:lnTo>
                    <a:pt x="4513" y="10585"/>
                  </a:lnTo>
                  <a:cubicBezTo>
                    <a:pt x="4513" y="10586"/>
                    <a:pt x="4513" y="10586"/>
                    <a:pt x="4513" y="10587"/>
                  </a:cubicBezTo>
                  <a:lnTo>
                    <a:pt x="4513" y="10587"/>
                  </a:lnTo>
                  <a:cubicBezTo>
                    <a:pt x="4513" y="10586"/>
                    <a:pt x="4513" y="10586"/>
                    <a:pt x="4513" y="10585"/>
                  </a:cubicBezTo>
                  <a:lnTo>
                    <a:pt x="4513" y="10585"/>
                  </a:lnTo>
                  <a:cubicBezTo>
                    <a:pt x="4507" y="10597"/>
                    <a:pt x="4504" y="10606"/>
                    <a:pt x="4504" y="10612"/>
                  </a:cubicBezTo>
                  <a:lnTo>
                    <a:pt x="4504" y="10612"/>
                  </a:lnTo>
                  <a:cubicBezTo>
                    <a:pt x="4503" y="10611"/>
                    <a:pt x="4502" y="10610"/>
                    <a:pt x="4501" y="10609"/>
                  </a:cubicBezTo>
                  <a:lnTo>
                    <a:pt x="4501" y="10609"/>
                  </a:lnTo>
                  <a:cubicBezTo>
                    <a:pt x="4513" y="10621"/>
                    <a:pt x="4489" y="10776"/>
                    <a:pt x="4489" y="10799"/>
                  </a:cubicBezTo>
                  <a:cubicBezTo>
                    <a:pt x="4503" y="10699"/>
                    <a:pt x="4511" y="10659"/>
                    <a:pt x="4515" y="10659"/>
                  </a:cubicBezTo>
                  <a:cubicBezTo>
                    <a:pt x="4530" y="10659"/>
                    <a:pt x="4504" y="11112"/>
                    <a:pt x="4513" y="11204"/>
                  </a:cubicBezTo>
                  <a:cubicBezTo>
                    <a:pt x="4509" y="11201"/>
                    <a:pt x="4507" y="11197"/>
                    <a:pt x="4505" y="11193"/>
                  </a:cubicBezTo>
                  <a:lnTo>
                    <a:pt x="4505" y="11193"/>
                  </a:lnTo>
                  <a:cubicBezTo>
                    <a:pt x="4568" y="11618"/>
                    <a:pt x="4453" y="12165"/>
                    <a:pt x="4465" y="12597"/>
                  </a:cubicBezTo>
                  <a:cubicBezTo>
                    <a:pt x="4465" y="12938"/>
                    <a:pt x="4510" y="13296"/>
                    <a:pt x="4522" y="13649"/>
                  </a:cubicBezTo>
                  <a:lnTo>
                    <a:pt x="4522" y="13649"/>
                  </a:lnTo>
                  <a:cubicBezTo>
                    <a:pt x="4516" y="13627"/>
                    <a:pt x="4505" y="13606"/>
                    <a:pt x="4489" y="13586"/>
                  </a:cubicBezTo>
                  <a:cubicBezTo>
                    <a:pt x="4477" y="13716"/>
                    <a:pt x="4489" y="13836"/>
                    <a:pt x="4489" y="13967"/>
                  </a:cubicBezTo>
                  <a:cubicBezTo>
                    <a:pt x="4491" y="13924"/>
                    <a:pt x="4493" y="13906"/>
                    <a:pt x="4495" y="13906"/>
                  </a:cubicBezTo>
                  <a:cubicBezTo>
                    <a:pt x="4505" y="13906"/>
                    <a:pt x="4515" y="14324"/>
                    <a:pt x="4525" y="14383"/>
                  </a:cubicBezTo>
                  <a:cubicBezTo>
                    <a:pt x="4491" y="14350"/>
                    <a:pt x="4475" y="14316"/>
                    <a:pt x="4469" y="14278"/>
                  </a:cubicBezTo>
                  <a:lnTo>
                    <a:pt x="4469" y="14278"/>
                  </a:lnTo>
                  <a:cubicBezTo>
                    <a:pt x="4490" y="14575"/>
                    <a:pt x="4499" y="14899"/>
                    <a:pt x="4465" y="15181"/>
                  </a:cubicBezTo>
                  <a:cubicBezTo>
                    <a:pt x="4453" y="15252"/>
                    <a:pt x="4489" y="15562"/>
                    <a:pt x="4489" y="15717"/>
                  </a:cubicBezTo>
                  <a:cubicBezTo>
                    <a:pt x="4477" y="15800"/>
                    <a:pt x="4418" y="16181"/>
                    <a:pt x="4465" y="16264"/>
                  </a:cubicBezTo>
                  <a:cubicBezTo>
                    <a:pt x="4465" y="16265"/>
                    <a:pt x="4465" y="16266"/>
                    <a:pt x="4466" y="16266"/>
                  </a:cubicBezTo>
                  <a:cubicBezTo>
                    <a:pt x="4469" y="16266"/>
                    <a:pt x="4490" y="16205"/>
                    <a:pt x="4501" y="16205"/>
                  </a:cubicBezTo>
                  <a:lnTo>
                    <a:pt x="4501" y="16205"/>
                  </a:lnTo>
                  <a:cubicBezTo>
                    <a:pt x="4477" y="16205"/>
                    <a:pt x="4513" y="17026"/>
                    <a:pt x="4501" y="17050"/>
                  </a:cubicBezTo>
                  <a:cubicBezTo>
                    <a:pt x="4501" y="16991"/>
                    <a:pt x="4501" y="16919"/>
                    <a:pt x="4501" y="16860"/>
                  </a:cubicBezTo>
                  <a:cubicBezTo>
                    <a:pt x="4501" y="16919"/>
                    <a:pt x="4489" y="16967"/>
                    <a:pt x="4477" y="17026"/>
                  </a:cubicBezTo>
                  <a:cubicBezTo>
                    <a:pt x="4473" y="17000"/>
                    <a:pt x="4470" y="16974"/>
                    <a:pt x="4466" y="16948"/>
                  </a:cubicBezTo>
                  <a:lnTo>
                    <a:pt x="4466" y="16948"/>
                  </a:lnTo>
                  <a:cubicBezTo>
                    <a:pt x="4469" y="17051"/>
                    <a:pt x="4465" y="17170"/>
                    <a:pt x="4465" y="17217"/>
                  </a:cubicBezTo>
                  <a:cubicBezTo>
                    <a:pt x="4465" y="17280"/>
                    <a:pt x="4479" y="17513"/>
                    <a:pt x="4485" y="17561"/>
                  </a:cubicBezTo>
                  <a:lnTo>
                    <a:pt x="4485" y="17561"/>
                  </a:lnTo>
                  <a:cubicBezTo>
                    <a:pt x="4463" y="17741"/>
                    <a:pt x="4570" y="17892"/>
                    <a:pt x="4525" y="18086"/>
                  </a:cubicBezTo>
                  <a:cubicBezTo>
                    <a:pt x="4525" y="18084"/>
                    <a:pt x="4525" y="18084"/>
                    <a:pt x="4525" y="18084"/>
                  </a:cubicBezTo>
                  <a:cubicBezTo>
                    <a:pt x="4524" y="18084"/>
                    <a:pt x="4517" y="18265"/>
                    <a:pt x="4514" y="18295"/>
                  </a:cubicBezTo>
                  <a:lnTo>
                    <a:pt x="4514" y="18295"/>
                  </a:lnTo>
                  <a:cubicBezTo>
                    <a:pt x="4514" y="18285"/>
                    <a:pt x="4513" y="18275"/>
                    <a:pt x="4513" y="18265"/>
                  </a:cubicBezTo>
                  <a:lnTo>
                    <a:pt x="4513" y="18265"/>
                  </a:lnTo>
                  <a:cubicBezTo>
                    <a:pt x="4513" y="18289"/>
                    <a:pt x="4513" y="18299"/>
                    <a:pt x="4514" y="18299"/>
                  </a:cubicBezTo>
                  <a:cubicBezTo>
                    <a:pt x="4514" y="18299"/>
                    <a:pt x="4514" y="18297"/>
                    <a:pt x="4514" y="18295"/>
                  </a:cubicBezTo>
                  <a:lnTo>
                    <a:pt x="4514" y="18295"/>
                  </a:lnTo>
                  <a:cubicBezTo>
                    <a:pt x="4527" y="18524"/>
                    <a:pt x="4557" y="18760"/>
                    <a:pt x="4489" y="18931"/>
                  </a:cubicBezTo>
                  <a:cubicBezTo>
                    <a:pt x="4489" y="18860"/>
                    <a:pt x="4489" y="18800"/>
                    <a:pt x="4501" y="18729"/>
                  </a:cubicBezTo>
                  <a:lnTo>
                    <a:pt x="4501" y="18729"/>
                  </a:lnTo>
                  <a:cubicBezTo>
                    <a:pt x="4418" y="18848"/>
                    <a:pt x="4429" y="19027"/>
                    <a:pt x="4358" y="19170"/>
                  </a:cubicBezTo>
                  <a:cubicBezTo>
                    <a:pt x="4370" y="19122"/>
                    <a:pt x="4382" y="19074"/>
                    <a:pt x="4394" y="19027"/>
                  </a:cubicBezTo>
                  <a:lnTo>
                    <a:pt x="4394" y="19027"/>
                  </a:lnTo>
                  <a:cubicBezTo>
                    <a:pt x="4310" y="19110"/>
                    <a:pt x="4275" y="19253"/>
                    <a:pt x="4191" y="19348"/>
                  </a:cubicBezTo>
                  <a:cubicBezTo>
                    <a:pt x="4251" y="19312"/>
                    <a:pt x="4275" y="19217"/>
                    <a:pt x="4346" y="19193"/>
                  </a:cubicBezTo>
                  <a:lnTo>
                    <a:pt x="4346" y="19193"/>
                  </a:lnTo>
                  <a:cubicBezTo>
                    <a:pt x="4287" y="19217"/>
                    <a:pt x="4215" y="19527"/>
                    <a:pt x="4120" y="19586"/>
                  </a:cubicBezTo>
                  <a:cubicBezTo>
                    <a:pt x="4120" y="19568"/>
                    <a:pt x="4120" y="19553"/>
                    <a:pt x="4123" y="19541"/>
                  </a:cubicBezTo>
                  <a:lnTo>
                    <a:pt x="4123" y="19541"/>
                  </a:lnTo>
                  <a:cubicBezTo>
                    <a:pt x="4026" y="19658"/>
                    <a:pt x="3874" y="19738"/>
                    <a:pt x="3775" y="19860"/>
                  </a:cubicBezTo>
                  <a:cubicBezTo>
                    <a:pt x="3771" y="19864"/>
                    <a:pt x="3776" y="19865"/>
                    <a:pt x="3785" y="19865"/>
                  </a:cubicBezTo>
                  <a:cubicBezTo>
                    <a:pt x="3802" y="19865"/>
                    <a:pt x="3834" y="19860"/>
                    <a:pt x="3834" y="19860"/>
                  </a:cubicBezTo>
                  <a:lnTo>
                    <a:pt x="3834" y="19860"/>
                  </a:lnTo>
                  <a:cubicBezTo>
                    <a:pt x="3845" y="19860"/>
                    <a:pt x="3334" y="20188"/>
                    <a:pt x="3260" y="20188"/>
                  </a:cubicBezTo>
                  <a:cubicBezTo>
                    <a:pt x="3254" y="20188"/>
                    <a:pt x="3251" y="20186"/>
                    <a:pt x="3251" y="20182"/>
                  </a:cubicBezTo>
                  <a:cubicBezTo>
                    <a:pt x="3275" y="20182"/>
                    <a:pt x="3286" y="20170"/>
                    <a:pt x="3275" y="20158"/>
                  </a:cubicBezTo>
                  <a:lnTo>
                    <a:pt x="3275" y="20158"/>
                  </a:lnTo>
                  <a:cubicBezTo>
                    <a:pt x="3138" y="20230"/>
                    <a:pt x="3028" y="20264"/>
                    <a:pt x="2891" y="20264"/>
                  </a:cubicBezTo>
                  <a:cubicBezTo>
                    <a:pt x="2825" y="20264"/>
                    <a:pt x="2752" y="20257"/>
                    <a:pt x="2667" y="20241"/>
                  </a:cubicBezTo>
                  <a:cubicBezTo>
                    <a:pt x="2477" y="20205"/>
                    <a:pt x="2143" y="20205"/>
                    <a:pt x="1965" y="20003"/>
                  </a:cubicBezTo>
                  <a:lnTo>
                    <a:pt x="1965" y="20003"/>
                  </a:lnTo>
                  <a:cubicBezTo>
                    <a:pt x="1981" y="20021"/>
                    <a:pt x="1985" y="20029"/>
                    <a:pt x="1981" y="20029"/>
                  </a:cubicBezTo>
                  <a:cubicBezTo>
                    <a:pt x="1967" y="20029"/>
                    <a:pt x="1829" y="19912"/>
                    <a:pt x="1822" y="19907"/>
                  </a:cubicBezTo>
                  <a:lnTo>
                    <a:pt x="1822" y="19907"/>
                  </a:lnTo>
                  <a:cubicBezTo>
                    <a:pt x="1786" y="19824"/>
                    <a:pt x="1643" y="19681"/>
                    <a:pt x="1584" y="19598"/>
                  </a:cubicBezTo>
                  <a:cubicBezTo>
                    <a:pt x="1608" y="19598"/>
                    <a:pt x="1620" y="19622"/>
                    <a:pt x="1643" y="19634"/>
                  </a:cubicBezTo>
                  <a:cubicBezTo>
                    <a:pt x="1572" y="19527"/>
                    <a:pt x="1477" y="19539"/>
                    <a:pt x="1477" y="19431"/>
                  </a:cubicBezTo>
                  <a:cubicBezTo>
                    <a:pt x="1489" y="19300"/>
                    <a:pt x="1286" y="19098"/>
                    <a:pt x="1250" y="18979"/>
                  </a:cubicBezTo>
                  <a:cubicBezTo>
                    <a:pt x="1203" y="18789"/>
                    <a:pt x="1250" y="18848"/>
                    <a:pt x="1191" y="18800"/>
                  </a:cubicBezTo>
                  <a:cubicBezTo>
                    <a:pt x="1108" y="18741"/>
                    <a:pt x="1167" y="18193"/>
                    <a:pt x="1155" y="18086"/>
                  </a:cubicBezTo>
                  <a:cubicBezTo>
                    <a:pt x="1143" y="17896"/>
                    <a:pt x="1155" y="17705"/>
                    <a:pt x="1155" y="17515"/>
                  </a:cubicBezTo>
                  <a:cubicBezTo>
                    <a:pt x="1155" y="17460"/>
                    <a:pt x="1116" y="17099"/>
                    <a:pt x="1154" y="17099"/>
                  </a:cubicBezTo>
                  <a:cubicBezTo>
                    <a:pt x="1157" y="17099"/>
                    <a:pt x="1162" y="17102"/>
                    <a:pt x="1167" y="17110"/>
                  </a:cubicBezTo>
                  <a:cubicBezTo>
                    <a:pt x="1143" y="17026"/>
                    <a:pt x="1155" y="16991"/>
                    <a:pt x="1167" y="16907"/>
                  </a:cubicBezTo>
                  <a:cubicBezTo>
                    <a:pt x="1167" y="16919"/>
                    <a:pt x="1179" y="16931"/>
                    <a:pt x="1191" y="16955"/>
                  </a:cubicBezTo>
                  <a:cubicBezTo>
                    <a:pt x="1171" y="16895"/>
                    <a:pt x="1159" y="16677"/>
                    <a:pt x="1163" y="16677"/>
                  </a:cubicBezTo>
                  <a:lnTo>
                    <a:pt x="1163" y="16677"/>
                  </a:lnTo>
                  <a:cubicBezTo>
                    <a:pt x="1164" y="16677"/>
                    <a:pt x="1165" y="16685"/>
                    <a:pt x="1167" y="16705"/>
                  </a:cubicBezTo>
                  <a:cubicBezTo>
                    <a:pt x="1191" y="16503"/>
                    <a:pt x="1131" y="16312"/>
                    <a:pt x="1167" y="16122"/>
                  </a:cubicBezTo>
                  <a:lnTo>
                    <a:pt x="1167" y="16122"/>
                  </a:lnTo>
                  <a:cubicBezTo>
                    <a:pt x="1163" y="16137"/>
                    <a:pt x="1156" y="16141"/>
                    <a:pt x="1149" y="16141"/>
                  </a:cubicBezTo>
                  <a:cubicBezTo>
                    <a:pt x="1147" y="16141"/>
                    <a:pt x="1145" y="16141"/>
                    <a:pt x="1144" y="16140"/>
                  </a:cubicBezTo>
                  <a:lnTo>
                    <a:pt x="1144" y="16140"/>
                  </a:lnTo>
                  <a:cubicBezTo>
                    <a:pt x="1156" y="15938"/>
                    <a:pt x="1191" y="15631"/>
                    <a:pt x="1167" y="15383"/>
                  </a:cubicBezTo>
                  <a:lnTo>
                    <a:pt x="1167" y="15383"/>
                  </a:lnTo>
                  <a:cubicBezTo>
                    <a:pt x="1167" y="15419"/>
                    <a:pt x="1155" y="15467"/>
                    <a:pt x="1155" y="15502"/>
                  </a:cubicBezTo>
                  <a:cubicBezTo>
                    <a:pt x="1155" y="15395"/>
                    <a:pt x="1179" y="15098"/>
                    <a:pt x="1167" y="15038"/>
                  </a:cubicBezTo>
                  <a:cubicBezTo>
                    <a:pt x="1145" y="14880"/>
                    <a:pt x="1229" y="14606"/>
                    <a:pt x="1208" y="14466"/>
                  </a:cubicBezTo>
                  <a:lnTo>
                    <a:pt x="1208" y="14466"/>
                  </a:lnTo>
                  <a:cubicBezTo>
                    <a:pt x="1215" y="14509"/>
                    <a:pt x="1215" y="14557"/>
                    <a:pt x="1215" y="14598"/>
                  </a:cubicBezTo>
                  <a:cubicBezTo>
                    <a:pt x="1227" y="14383"/>
                    <a:pt x="1203" y="14205"/>
                    <a:pt x="1179" y="13990"/>
                  </a:cubicBezTo>
                  <a:cubicBezTo>
                    <a:pt x="1191" y="13931"/>
                    <a:pt x="1191" y="12978"/>
                    <a:pt x="1191" y="12978"/>
                  </a:cubicBezTo>
                  <a:lnTo>
                    <a:pt x="1191" y="12978"/>
                  </a:lnTo>
                  <a:cubicBezTo>
                    <a:pt x="1178" y="13012"/>
                    <a:pt x="1168" y="13027"/>
                    <a:pt x="1160" y="13027"/>
                  </a:cubicBezTo>
                  <a:cubicBezTo>
                    <a:pt x="1118" y="13027"/>
                    <a:pt x="1145" y="12616"/>
                    <a:pt x="1155" y="12526"/>
                  </a:cubicBezTo>
                  <a:cubicBezTo>
                    <a:pt x="1191" y="11966"/>
                    <a:pt x="1179" y="11359"/>
                    <a:pt x="1179" y="10788"/>
                  </a:cubicBezTo>
                  <a:lnTo>
                    <a:pt x="1179" y="10788"/>
                  </a:lnTo>
                  <a:cubicBezTo>
                    <a:pt x="1167" y="10811"/>
                    <a:pt x="1143" y="10835"/>
                    <a:pt x="1131" y="10859"/>
                  </a:cubicBezTo>
                  <a:cubicBezTo>
                    <a:pt x="1131" y="10811"/>
                    <a:pt x="1120" y="10645"/>
                    <a:pt x="1143" y="10609"/>
                  </a:cubicBezTo>
                  <a:cubicBezTo>
                    <a:pt x="1156" y="10618"/>
                    <a:pt x="1166" y="10628"/>
                    <a:pt x="1172" y="10640"/>
                  </a:cubicBezTo>
                  <a:lnTo>
                    <a:pt x="1172" y="10640"/>
                  </a:lnTo>
                  <a:cubicBezTo>
                    <a:pt x="1172" y="10532"/>
                    <a:pt x="1164" y="10364"/>
                    <a:pt x="1155" y="10347"/>
                  </a:cubicBezTo>
                  <a:lnTo>
                    <a:pt x="1155" y="10347"/>
                  </a:lnTo>
                  <a:cubicBezTo>
                    <a:pt x="1175" y="10387"/>
                    <a:pt x="1178" y="10427"/>
                    <a:pt x="1186" y="10468"/>
                  </a:cubicBezTo>
                  <a:lnTo>
                    <a:pt x="1186" y="10468"/>
                  </a:lnTo>
                  <a:cubicBezTo>
                    <a:pt x="1184" y="10436"/>
                    <a:pt x="1191" y="10387"/>
                    <a:pt x="1191" y="10359"/>
                  </a:cubicBezTo>
                  <a:cubicBezTo>
                    <a:pt x="1151" y="10312"/>
                    <a:pt x="1152" y="10148"/>
                    <a:pt x="1161" y="9979"/>
                  </a:cubicBezTo>
                  <a:lnTo>
                    <a:pt x="1161" y="9979"/>
                  </a:lnTo>
                  <a:lnTo>
                    <a:pt x="1155" y="10002"/>
                  </a:lnTo>
                  <a:cubicBezTo>
                    <a:pt x="1149" y="9946"/>
                    <a:pt x="1149" y="9929"/>
                    <a:pt x="1153" y="9929"/>
                  </a:cubicBezTo>
                  <a:cubicBezTo>
                    <a:pt x="1155" y="9929"/>
                    <a:pt x="1159" y="9936"/>
                    <a:pt x="1163" y="9945"/>
                  </a:cubicBezTo>
                  <a:lnTo>
                    <a:pt x="1163" y="9945"/>
                  </a:lnTo>
                  <a:cubicBezTo>
                    <a:pt x="1170" y="9826"/>
                    <a:pt x="1179" y="9708"/>
                    <a:pt x="1179" y="9633"/>
                  </a:cubicBezTo>
                  <a:lnTo>
                    <a:pt x="1179" y="9633"/>
                  </a:lnTo>
                  <a:cubicBezTo>
                    <a:pt x="1167" y="9668"/>
                    <a:pt x="1155" y="9704"/>
                    <a:pt x="1143" y="9740"/>
                  </a:cubicBezTo>
                  <a:cubicBezTo>
                    <a:pt x="1143" y="9740"/>
                    <a:pt x="1151" y="9563"/>
                    <a:pt x="1131" y="9563"/>
                  </a:cubicBezTo>
                  <a:cubicBezTo>
                    <a:pt x="1126" y="9563"/>
                    <a:pt x="1119" y="9574"/>
                    <a:pt x="1109" y="9603"/>
                  </a:cubicBezTo>
                  <a:lnTo>
                    <a:pt x="1109" y="9603"/>
                  </a:lnTo>
                  <a:cubicBezTo>
                    <a:pt x="1261" y="9115"/>
                    <a:pt x="1120" y="8428"/>
                    <a:pt x="1131" y="7918"/>
                  </a:cubicBezTo>
                  <a:lnTo>
                    <a:pt x="1131" y="7918"/>
                  </a:lnTo>
                  <a:cubicBezTo>
                    <a:pt x="1129" y="7941"/>
                    <a:pt x="1124" y="7950"/>
                    <a:pt x="1120" y="7950"/>
                  </a:cubicBezTo>
                  <a:cubicBezTo>
                    <a:pt x="1106" y="7950"/>
                    <a:pt x="1092" y="7859"/>
                    <a:pt x="1120" y="7823"/>
                  </a:cubicBezTo>
                  <a:cubicBezTo>
                    <a:pt x="1191" y="7704"/>
                    <a:pt x="1120" y="7491"/>
                    <a:pt x="1179" y="7348"/>
                  </a:cubicBezTo>
                  <a:lnTo>
                    <a:pt x="1179" y="7348"/>
                  </a:lnTo>
                  <a:cubicBezTo>
                    <a:pt x="1178" y="7348"/>
                    <a:pt x="1178" y="7349"/>
                    <a:pt x="1178" y="7349"/>
                  </a:cubicBezTo>
                  <a:cubicBezTo>
                    <a:pt x="1167" y="7349"/>
                    <a:pt x="1147" y="7021"/>
                    <a:pt x="1127" y="7021"/>
                  </a:cubicBezTo>
                  <a:cubicBezTo>
                    <a:pt x="1125" y="7021"/>
                    <a:pt x="1122" y="7026"/>
                    <a:pt x="1120" y="7037"/>
                  </a:cubicBezTo>
                  <a:cubicBezTo>
                    <a:pt x="1131" y="6728"/>
                    <a:pt x="1167" y="6323"/>
                    <a:pt x="1167" y="5966"/>
                  </a:cubicBezTo>
                  <a:cubicBezTo>
                    <a:pt x="1170" y="5964"/>
                    <a:pt x="1173" y="5964"/>
                    <a:pt x="1177" y="5964"/>
                  </a:cubicBezTo>
                  <a:cubicBezTo>
                    <a:pt x="1208" y="5964"/>
                    <a:pt x="1276" y="6003"/>
                    <a:pt x="1286" y="6013"/>
                  </a:cubicBezTo>
                  <a:cubicBezTo>
                    <a:pt x="1286" y="5992"/>
                    <a:pt x="1286" y="5980"/>
                    <a:pt x="1291" y="5980"/>
                  </a:cubicBezTo>
                  <a:cubicBezTo>
                    <a:pt x="1294" y="5980"/>
                    <a:pt x="1300" y="5986"/>
                    <a:pt x="1310" y="6001"/>
                  </a:cubicBezTo>
                  <a:cubicBezTo>
                    <a:pt x="1298" y="5977"/>
                    <a:pt x="1298" y="5966"/>
                    <a:pt x="1286" y="5942"/>
                  </a:cubicBezTo>
                  <a:lnTo>
                    <a:pt x="1286" y="5942"/>
                  </a:lnTo>
                  <a:cubicBezTo>
                    <a:pt x="1322" y="5966"/>
                    <a:pt x="1346" y="5989"/>
                    <a:pt x="1370" y="6013"/>
                  </a:cubicBezTo>
                  <a:cubicBezTo>
                    <a:pt x="1370" y="6013"/>
                    <a:pt x="1381" y="5977"/>
                    <a:pt x="1381" y="5977"/>
                  </a:cubicBezTo>
                  <a:cubicBezTo>
                    <a:pt x="1405" y="6001"/>
                    <a:pt x="1405" y="6013"/>
                    <a:pt x="1393" y="6025"/>
                  </a:cubicBezTo>
                  <a:cubicBezTo>
                    <a:pt x="1395" y="6030"/>
                    <a:pt x="1399" y="6032"/>
                    <a:pt x="1405" y="6032"/>
                  </a:cubicBezTo>
                  <a:cubicBezTo>
                    <a:pt x="1445" y="6032"/>
                    <a:pt x="1565" y="5953"/>
                    <a:pt x="1622" y="5953"/>
                  </a:cubicBezTo>
                  <a:cubicBezTo>
                    <a:pt x="1626" y="5953"/>
                    <a:pt x="1629" y="5953"/>
                    <a:pt x="1631" y="5954"/>
                  </a:cubicBezTo>
                  <a:cubicBezTo>
                    <a:pt x="1631" y="5977"/>
                    <a:pt x="1631" y="5989"/>
                    <a:pt x="1631" y="6001"/>
                  </a:cubicBezTo>
                  <a:cubicBezTo>
                    <a:pt x="1655" y="5989"/>
                    <a:pt x="1667" y="5966"/>
                    <a:pt x="1667" y="5930"/>
                  </a:cubicBezTo>
                  <a:cubicBezTo>
                    <a:pt x="1673" y="5946"/>
                    <a:pt x="1676" y="5955"/>
                    <a:pt x="1680" y="5955"/>
                  </a:cubicBezTo>
                  <a:cubicBezTo>
                    <a:pt x="1682" y="5955"/>
                    <a:pt x="1684" y="5953"/>
                    <a:pt x="1686" y="5949"/>
                  </a:cubicBezTo>
                  <a:lnTo>
                    <a:pt x="1686" y="5949"/>
                  </a:lnTo>
                  <a:cubicBezTo>
                    <a:pt x="1683" y="5982"/>
                    <a:pt x="1745" y="5982"/>
                    <a:pt x="1760" y="5995"/>
                  </a:cubicBezTo>
                  <a:lnTo>
                    <a:pt x="1760" y="5995"/>
                  </a:lnTo>
                  <a:cubicBezTo>
                    <a:pt x="1753" y="5973"/>
                    <a:pt x="1737" y="5903"/>
                    <a:pt x="1755" y="5903"/>
                  </a:cubicBezTo>
                  <a:cubicBezTo>
                    <a:pt x="1757" y="5903"/>
                    <a:pt x="1759" y="5904"/>
                    <a:pt x="1762" y="5906"/>
                  </a:cubicBezTo>
                  <a:cubicBezTo>
                    <a:pt x="1752" y="5906"/>
                    <a:pt x="1819" y="5974"/>
                    <a:pt x="1818" y="5995"/>
                  </a:cubicBezTo>
                  <a:lnTo>
                    <a:pt x="1818" y="5995"/>
                  </a:lnTo>
                  <a:cubicBezTo>
                    <a:pt x="1821" y="5993"/>
                    <a:pt x="1825" y="5992"/>
                    <a:pt x="1828" y="5992"/>
                  </a:cubicBezTo>
                  <a:cubicBezTo>
                    <a:pt x="1834" y="5992"/>
                    <a:pt x="1840" y="5995"/>
                    <a:pt x="1846" y="6001"/>
                  </a:cubicBezTo>
                  <a:cubicBezTo>
                    <a:pt x="1846" y="5978"/>
                    <a:pt x="1841" y="5959"/>
                    <a:pt x="1837" y="5956"/>
                  </a:cubicBezTo>
                  <a:lnTo>
                    <a:pt x="1837" y="5956"/>
                  </a:lnTo>
                  <a:cubicBezTo>
                    <a:pt x="1848" y="5928"/>
                    <a:pt x="1861" y="5918"/>
                    <a:pt x="1893" y="5918"/>
                  </a:cubicBezTo>
                  <a:cubicBezTo>
                    <a:pt x="1891" y="5930"/>
                    <a:pt x="1889" y="5939"/>
                    <a:pt x="1887" y="5946"/>
                  </a:cubicBezTo>
                  <a:lnTo>
                    <a:pt x="1887" y="5946"/>
                  </a:lnTo>
                  <a:cubicBezTo>
                    <a:pt x="1887" y="5946"/>
                    <a:pt x="1888" y="5946"/>
                    <a:pt x="1888" y="5946"/>
                  </a:cubicBezTo>
                  <a:cubicBezTo>
                    <a:pt x="1890" y="5946"/>
                    <a:pt x="1892" y="5948"/>
                    <a:pt x="1893" y="5954"/>
                  </a:cubicBezTo>
                  <a:cubicBezTo>
                    <a:pt x="1882" y="5977"/>
                    <a:pt x="1870" y="6001"/>
                    <a:pt x="1846" y="6001"/>
                  </a:cubicBezTo>
                  <a:cubicBezTo>
                    <a:pt x="1870" y="6001"/>
                    <a:pt x="1870" y="6001"/>
                    <a:pt x="1870" y="6025"/>
                  </a:cubicBezTo>
                  <a:cubicBezTo>
                    <a:pt x="1874" y="6000"/>
                    <a:pt x="1878" y="5994"/>
                    <a:pt x="1882" y="5994"/>
                  </a:cubicBezTo>
                  <a:cubicBezTo>
                    <a:pt x="1887" y="5994"/>
                    <a:pt x="1892" y="6000"/>
                    <a:pt x="1898" y="6000"/>
                  </a:cubicBezTo>
                  <a:cubicBezTo>
                    <a:pt x="1904" y="6000"/>
                    <a:pt x="1910" y="5996"/>
                    <a:pt x="1917" y="5977"/>
                  </a:cubicBezTo>
                  <a:lnTo>
                    <a:pt x="1917" y="5977"/>
                  </a:lnTo>
                  <a:cubicBezTo>
                    <a:pt x="1910" y="5998"/>
                    <a:pt x="1911" y="6011"/>
                    <a:pt x="1916" y="6011"/>
                  </a:cubicBezTo>
                  <a:cubicBezTo>
                    <a:pt x="1919" y="6011"/>
                    <a:pt x="1924" y="6004"/>
                    <a:pt x="1929" y="5989"/>
                  </a:cubicBezTo>
                  <a:lnTo>
                    <a:pt x="1929" y="5989"/>
                  </a:lnTo>
                  <a:cubicBezTo>
                    <a:pt x="1929" y="6001"/>
                    <a:pt x="1929" y="6013"/>
                    <a:pt x="1917" y="6037"/>
                  </a:cubicBezTo>
                  <a:cubicBezTo>
                    <a:pt x="1925" y="6033"/>
                    <a:pt x="1932" y="6032"/>
                    <a:pt x="1938" y="6032"/>
                  </a:cubicBezTo>
                  <a:cubicBezTo>
                    <a:pt x="1949" y="6032"/>
                    <a:pt x="1957" y="6037"/>
                    <a:pt x="1965" y="6037"/>
                  </a:cubicBezTo>
                  <a:cubicBezTo>
                    <a:pt x="1953" y="6025"/>
                    <a:pt x="1941" y="6013"/>
                    <a:pt x="1941" y="5989"/>
                  </a:cubicBezTo>
                  <a:cubicBezTo>
                    <a:pt x="1946" y="5984"/>
                    <a:pt x="1951" y="5982"/>
                    <a:pt x="1954" y="5982"/>
                  </a:cubicBezTo>
                  <a:cubicBezTo>
                    <a:pt x="1976" y="5982"/>
                    <a:pt x="1981" y="6050"/>
                    <a:pt x="2007" y="6050"/>
                  </a:cubicBezTo>
                  <a:cubicBezTo>
                    <a:pt x="2009" y="6050"/>
                    <a:pt x="2011" y="6049"/>
                    <a:pt x="2012" y="6049"/>
                  </a:cubicBezTo>
                  <a:cubicBezTo>
                    <a:pt x="2001" y="6037"/>
                    <a:pt x="1989" y="6037"/>
                    <a:pt x="2001" y="6013"/>
                  </a:cubicBezTo>
                  <a:lnTo>
                    <a:pt x="2001" y="6013"/>
                  </a:lnTo>
                  <a:cubicBezTo>
                    <a:pt x="2007" y="6018"/>
                    <a:pt x="2014" y="6021"/>
                    <a:pt x="2019" y="6021"/>
                  </a:cubicBezTo>
                  <a:cubicBezTo>
                    <a:pt x="2048" y="6021"/>
                    <a:pt x="2062" y="5962"/>
                    <a:pt x="2086" y="5962"/>
                  </a:cubicBezTo>
                  <a:cubicBezTo>
                    <a:pt x="2089" y="5962"/>
                    <a:pt x="2092" y="5963"/>
                    <a:pt x="2096" y="5966"/>
                  </a:cubicBezTo>
                  <a:cubicBezTo>
                    <a:pt x="2108" y="5989"/>
                    <a:pt x="2096" y="6001"/>
                    <a:pt x="2096" y="6025"/>
                  </a:cubicBezTo>
                  <a:cubicBezTo>
                    <a:pt x="2102" y="6027"/>
                    <a:pt x="2108" y="6028"/>
                    <a:pt x="2113" y="6028"/>
                  </a:cubicBezTo>
                  <a:cubicBezTo>
                    <a:pt x="2137" y="6028"/>
                    <a:pt x="2151" y="6008"/>
                    <a:pt x="2145" y="5973"/>
                  </a:cubicBezTo>
                  <a:lnTo>
                    <a:pt x="2145" y="5973"/>
                  </a:lnTo>
                  <a:cubicBezTo>
                    <a:pt x="2149" y="5982"/>
                    <a:pt x="2158" y="5989"/>
                    <a:pt x="2167" y="5989"/>
                  </a:cubicBezTo>
                  <a:cubicBezTo>
                    <a:pt x="2163" y="6006"/>
                    <a:pt x="2162" y="6010"/>
                    <a:pt x="2161" y="6010"/>
                  </a:cubicBezTo>
                  <a:cubicBezTo>
                    <a:pt x="2160" y="6010"/>
                    <a:pt x="2160" y="6008"/>
                    <a:pt x="2159" y="6008"/>
                  </a:cubicBezTo>
                  <a:cubicBezTo>
                    <a:pt x="2157" y="6008"/>
                    <a:pt x="2153" y="6013"/>
                    <a:pt x="2143" y="6037"/>
                  </a:cubicBezTo>
                  <a:cubicBezTo>
                    <a:pt x="2148" y="6044"/>
                    <a:pt x="2152" y="6047"/>
                    <a:pt x="2156" y="6047"/>
                  </a:cubicBezTo>
                  <a:cubicBezTo>
                    <a:pt x="2172" y="6047"/>
                    <a:pt x="2182" y="5999"/>
                    <a:pt x="2191" y="5989"/>
                  </a:cubicBezTo>
                  <a:cubicBezTo>
                    <a:pt x="2203" y="6001"/>
                    <a:pt x="2239" y="6025"/>
                    <a:pt x="2191" y="6061"/>
                  </a:cubicBezTo>
                  <a:cubicBezTo>
                    <a:pt x="2218" y="6050"/>
                    <a:pt x="2247" y="6044"/>
                    <a:pt x="2276" y="6044"/>
                  </a:cubicBezTo>
                  <a:cubicBezTo>
                    <a:pt x="2312" y="6044"/>
                    <a:pt x="2349" y="6053"/>
                    <a:pt x="2382" y="6073"/>
                  </a:cubicBezTo>
                  <a:cubicBezTo>
                    <a:pt x="2370" y="6049"/>
                    <a:pt x="2382" y="6025"/>
                    <a:pt x="2393" y="6001"/>
                  </a:cubicBezTo>
                  <a:cubicBezTo>
                    <a:pt x="2405" y="6013"/>
                    <a:pt x="2405" y="6037"/>
                    <a:pt x="2405" y="6049"/>
                  </a:cubicBezTo>
                  <a:cubicBezTo>
                    <a:pt x="2405" y="6026"/>
                    <a:pt x="2415" y="6013"/>
                    <a:pt x="2429" y="6013"/>
                  </a:cubicBezTo>
                  <a:cubicBezTo>
                    <a:pt x="2436" y="6013"/>
                    <a:pt x="2445" y="6017"/>
                    <a:pt x="2453" y="6025"/>
                  </a:cubicBezTo>
                  <a:cubicBezTo>
                    <a:pt x="2441" y="6025"/>
                    <a:pt x="2417" y="6085"/>
                    <a:pt x="2429" y="6108"/>
                  </a:cubicBezTo>
                  <a:cubicBezTo>
                    <a:pt x="2429" y="6037"/>
                    <a:pt x="2489" y="6096"/>
                    <a:pt x="2489" y="6013"/>
                  </a:cubicBezTo>
                  <a:cubicBezTo>
                    <a:pt x="2501" y="6025"/>
                    <a:pt x="2513" y="6037"/>
                    <a:pt x="2501" y="6037"/>
                  </a:cubicBezTo>
                  <a:cubicBezTo>
                    <a:pt x="2503" y="6043"/>
                    <a:pt x="2504" y="6045"/>
                    <a:pt x="2506" y="6045"/>
                  </a:cubicBezTo>
                  <a:cubicBezTo>
                    <a:pt x="2513" y="6045"/>
                    <a:pt x="2516" y="5988"/>
                    <a:pt x="2532" y="5988"/>
                  </a:cubicBezTo>
                  <a:cubicBezTo>
                    <a:pt x="2534" y="5988"/>
                    <a:pt x="2535" y="5989"/>
                    <a:pt x="2536" y="5989"/>
                  </a:cubicBezTo>
                  <a:cubicBezTo>
                    <a:pt x="2547" y="6000"/>
                    <a:pt x="2556" y="6009"/>
                    <a:pt x="2565" y="6009"/>
                  </a:cubicBezTo>
                  <a:cubicBezTo>
                    <a:pt x="2576" y="6009"/>
                    <a:pt x="2589" y="5997"/>
                    <a:pt x="2608" y="5966"/>
                  </a:cubicBezTo>
                  <a:cubicBezTo>
                    <a:pt x="2608" y="5972"/>
                    <a:pt x="2608" y="5977"/>
                    <a:pt x="2608" y="5980"/>
                  </a:cubicBezTo>
                  <a:lnTo>
                    <a:pt x="2608" y="5980"/>
                  </a:lnTo>
                  <a:cubicBezTo>
                    <a:pt x="2597" y="5999"/>
                    <a:pt x="2601" y="6018"/>
                    <a:pt x="2620" y="6037"/>
                  </a:cubicBezTo>
                  <a:cubicBezTo>
                    <a:pt x="2626" y="6035"/>
                    <a:pt x="2630" y="6034"/>
                    <a:pt x="2634" y="6034"/>
                  </a:cubicBezTo>
                  <a:cubicBezTo>
                    <a:pt x="2650" y="6034"/>
                    <a:pt x="2650" y="6052"/>
                    <a:pt x="2668" y="6088"/>
                  </a:cubicBezTo>
                  <a:lnTo>
                    <a:pt x="2668" y="6088"/>
                  </a:lnTo>
                  <a:cubicBezTo>
                    <a:pt x="2655" y="6060"/>
                    <a:pt x="2655" y="6032"/>
                    <a:pt x="2655" y="6013"/>
                  </a:cubicBezTo>
                  <a:lnTo>
                    <a:pt x="2655" y="6013"/>
                  </a:lnTo>
                  <a:cubicBezTo>
                    <a:pt x="2671" y="6032"/>
                    <a:pt x="2683" y="6037"/>
                    <a:pt x="2694" y="6037"/>
                  </a:cubicBezTo>
                  <a:cubicBezTo>
                    <a:pt x="2704" y="6037"/>
                    <a:pt x="2712" y="6033"/>
                    <a:pt x="2718" y="6033"/>
                  </a:cubicBezTo>
                  <a:cubicBezTo>
                    <a:pt x="2728" y="6033"/>
                    <a:pt x="2734" y="6040"/>
                    <a:pt x="2739" y="6073"/>
                  </a:cubicBezTo>
                  <a:cubicBezTo>
                    <a:pt x="2739" y="6073"/>
                    <a:pt x="2752" y="5987"/>
                    <a:pt x="2778" y="5987"/>
                  </a:cubicBezTo>
                  <a:cubicBezTo>
                    <a:pt x="2787" y="5987"/>
                    <a:pt x="2798" y="5997"/>
                    <a:pt x="2810" y="6025"/>
                  </a:cubicBezTo>
                  <a:cubicBezTo>
                    <a:pt x="2810" y="6005"/>
                    <a:pt x="2814" y="5997"/>
                    <a:pt x="2817" y="5997"/>
                  </a:cubicBezTo>
                  <a:cubicBezTo>
                    <a:pt x="2820" y="5997"/>
                    <a:pt x="2822" y="6002"/>
                    <a:pt x="2822" y="6013"/>
                  </a:cubicBezTo>
                  <a:cubicBezTo>
                    <a:pt x="2836" y="5986"/>
                    <a:pt x="2853" y="5963"/>
                    <a:pt x="2865" y="5963"/>
                  </a:cubicBezTo>
                  <a:cubicBezTo>
                    <a:pt x="2875" y="5963"/>
                    <a:pt x="2882" y="5977"/>
                    <a:pt x="2882" y="6013"/>
                  </a:cubicBezTo>
                  <a:cubicBezTo>
                    <a:pt x="2910" y="5978"/>
                    <a:pt x="2913" y="5968"/>
                    <a:pt x="2918" y="5968"/>
                  </a:cubicBezTo>
                  <a:cubicBezTo>
                    <a:pt x="2922" y="5968"/>
                    <a:pt x="2927" y="5973"/>
                    <a:pt x="2941" y="5977"/>
                  </a:cubicBezTo>
                  <a:cubicBezTo>
                    <a:pt x="2929" y="5930"/>
                    <a:pt x="2977" y="5846"/>
                    <a:pt x="2977" y="5823"/>
                  </a:cubicBezTo>
                  <a:cubicBezTo>
                    <a:pt x="2977" y="5835"/>
                    <a:pt x="2977" y="5906"/>
                    <a:pt x="2977" y="5906"/>
                  </a:cubicBezTo>
                  <a:cubicBezTo>
                    <a:pt x="2973" y="5890"/>
                    <a:pt x="2969" y="5882"/>
                    <a:pt x="2965" y="5882"/>
                  </a:cubicBezTo>
                  <a:cubicBezTo>
                    <a:pt x="2958" y="5882"/>
                    <a:pt x="2953" y="5911"/>
                    <a:pt x="2953" y="5966"/>
                  </a:cubicBezTo>
                  <a:cubicBezTo>
                    <a:pt x="2957" y="5959"/>
                    <a:pt x="2959" y="5956"/>
                    <a:pt x="2961" y="5956"/>
                  </a:cubicBezTo>
                  <a:cubicBezTo>
                    <a:pt x="2966" y="5956"/>
                    <a:pt x="2968" y="5972"/>
                    <a:pt x="2977" y="5989"/>
                  </a:cubicBezTo>
                  <a:cubicBezTo>
                    <a:pt x="2980" y="5986"/>
                    <a:pt x="2982" y="5984"/>
                    <a:pt x="2983" y="5984"/>
                  </a:cubicBezTo>
                  <a:cubicBezTo>
                    <a:pt x="2986" y="5984"/>
                    <a:pt x="2987" y="5993"/>
                    <a:pt x="3013" y="6001"/>
                  </a:cubicBezTo>
                  <a:cubicBezTo>
                    <a:pt x="3025" y="5954"/>
                    <a:pt x="3048" y="5906"/>
                    <a:pt x="3084" y="5870"/>
                  </a:cubicBezTo>
                  <a:lnTo>
                    <a:pt x="3084" y="5870"/>
                  </a:lnTo>
                  <a:cubicBezTo>
                    <a:pt x="3048" y="6001"/>
                    <a:pt x="3072" y="5930"/>
                    <a:pt x="3036" y="6001"/>
                  </a:cubicBezTo>
                  <a:cubicBezTo>
                    <a:pt x="3066" y="5994"/>
                    <a:pt x="3068" y="5977"/>
                    <a:pt x="3071" y="5977"/>
                  </a:cubicBezTo>
                  <a:cubicBezTo>
                    <a:pt x="3073" y="5977"/>
                    <a:pt x="3075" y="5983"/>
                    <a:pt x="3084" y="6001"/>
                  </a:cubicBezTo>
                  <a:cubicBezTo>
                    <a:pt x="3084" y="5977"/>
                    <a:pt x="3096" y="5954"/>
                    <a:pt x="3132" y="5942"/>
                  </a:cubicBezTo>
                  <a:cubicBezTo>
                    <a:pt x="3132" y="5949"/>
                    <a:pt x="3167" y="5971"/>
                    <a:pt x="3199" y="5971"/>
                  </a:cubicBezTo>
                  <a:cubicBezTo>
                    <a:pt x="3223" y="5971"/>
                    <a:pt x="3246" y="5959"/>
                    <a:pt x="3251" y="5918"/>
                  </a:cubicBezTo>
                  <a:lnTo>
                    <a:pt x="3251" y="5918"/>
                  </a:lnTo>
                  <a:cubicBezTo>
                    <a:pt x="3251" y="5926"/>
                    <a:pt x="3251" y="5934"/>
                    <a:pt x="3250" y="5942"/>
                  </a:cubicBezTo>
                  <a:lnTo>
                    <a:pt x="3250" y="5942"/>
                  </a:lnTo>
                  <a:cubicBezTo>
                    <a:pt x="3262" y="5898"/>
                    <a:pt x="3278" y="5855"/>
                    <a:pt x="3286" y="5811"/>
                  </a:cubicBezTo>
                  <a:lnTo>
                    <a:pt x="3286" y="5811"/>
                  </a:lnTo>
                  <a:cubicBezTo>
                    <a:pt x="3286" y="5811"/>
                    <a:pt x="3268" y="5999"/>
                    <a:pt x="3297" y="5999"/>
                  </a:cubicBezTo>
                  <a:cubicBezTo>
                    <a:pt x="3301" y="5999"/>
                    <a:pt x="3305" y="5996"/>
                    <a:pt x="3310" y="5989"/>
                  </a:cubicBezTo>
                  <a:cubicBezTo>
                    <a:pt x="3298" y="5966"/>
                    <a:pt x="3298" y="5942"/>
                    <a:pt x="3298" y="5918"/>
                  </a:cubicBezTo>
                  <a:lnTo>
                    <a:pt x="3298" y="5918"/>
                  </a:lnTo>
                  <a:cubicBezTo>
                    <a:pt x="3310" y="5954"/>
                    <a:pt x="3322" y="5977"/>
                    <a:pt x="3334" y="5989"/>
                  </a:cubicBezTo>
                  <a:cubicBezTo>
                    <a:pt x="3322" y="5966"/>
                    <a:pt x="3334" y="5942"/>
                    <a:pt x="3346" y="5918"/>
                  </a:cubicBezTo>
                  <a:cubicBezTo>
                    <a:pt x="3346" y="5942"/>
                    <a:pt x="3346" y="5966"/>
                    <a:pt x="3346" y="5989"/>
                  </a:cubicBezTo>
                  <a:cubicBezTo>
                    <a:pt x="3346" y="5966"/>
                    <a:pt x="3358" y="5942"/>
                    <a:pt x="3370" y="5918"/>
                  </a:cubicBezTo>
                  <a:lnTo>
                    <a:pt x="3370" y="5918"/>
                  </a:lnTo>
                  <a:cubicBezTo>
                    <a:pt x="3358" y="5954"/>
                    <a:pt x="3358" y="5977"/>
                    <a:pt x="3370" y="6001"/>
                  </a:cubicBezTo>
                  <a:cubicBezTo>
                    <a:pt x="3378" y="6001"/>
                    <a:pt x="3386" y="5996"/>
                    <a:pt x="3390" y="5996"/>
                  </a:cubicBezTo>
                  <a:cubicBezTo>
                    <a:pt x="3392" y="5996"/>
                    <a:pt x="3394" y="5997"/>
                    <a:pt x="3394" y="6001"/>
                  </a:cubicBezTo>
                  <a:cubicBezTo>
                    <a:pt x="3394" y="6001"/>
                    <a:pt x="3417" y="5882"/>
                    <a:pt x="3441" y="5882"/>
                  </a:cubicBezTo>
                  <a:cubicBezTo>
                    <a:pt x="3441" y="5918"/>
                    <a:pt x="3441" y="5954"/>
                    <a:pt x="3453" y="5977"/>
                  </a:cubicBezTo>
                  <a:cubicBezTo>
                    <a:pt x="3453" y="5918"/>
                    <a:pt x="3477" y="5846"/>
                    <a:pt x="3501" y="5787"/>
                  </a:cubicBezTo>
                  <a:cubicBezTo>
                    <a:pt x="3501" y="5798"/>
                    <a:pt x="3503" y="5804"/>
                    <a:pt x="3507" y="5804"/>
                  </a:cubicBezTo>
                  <a:cubicBezTo>
                    <a:pt x="3511" y="5804"/>
                    <a:pt x="3518" y="5795"/>
                    <a:pt x="3525" y="5775"/>
                  </a:cubicBezTo>
                  <a:lnTo>
                    <a:pt x="3525" y="5775"/>
                  </a:lnTo>
                  <a:cubicBezTo>
                    <a:pt x="3525" y="5799"/>
                    <a:pt x="3465" y="6049"/>
                    <a:pt x="3465" y="6049"/>
                  </a:cubicBezTo>
                  <a:cubicBezTo>
                    <a:pt x="3477" y="6049"/>
                    <a:pt x="3501" y="6049"/>
                    <a:pt x="3513" y="6061"/>
                  </a:cubicBezTo>
                  <a:cubicBezTo>
                    <a:pt x="3513" y="6025"/>
                    <a:pt x="3525" y="6001"/>
                    <a:pt x="3536" y="5977"/>
                  </a:cubicBezTo>
                  <a:lnTo>
                    <a:pt x="3536" y="5977"/>
                  </a:lnTo>
                  <a:cubicBezTo>
                    <a:pt x="3525" y="5989"/>
                    <a:pt x="3513" y="6013"/>
                    <a:pt x="3489" y="6025"/>
                  </a:cubicBezTo>
                  <a:cubicBezTo>
                    <a:pt x="3489" y="5977"/>
                    <a:pt x="3501" y="5942"/>
                    <a:pt x="3548" y="5906"/>
                  </a:cubicBezTo>
                  <a:lnTo>
                    <a:pt x="3548" y="5906"/>
                  </a:lnTo>
                  <a:cubicBezTo>
                    <a:pt x="3548" y="5942"/>
                    <a:pt x="3548" y="5966"/>
                    <a:pt x="3536" y="6001"/>
                  </a:cubicBezTo>
                  <a:cubicBezTo>
                    <a:pt x="3536" y="6001"/>
                    <a:pt x="3564" y="5993"/>
                    <a:pt x="3587" y="5993"/>
                  </a:cubicBezTo>
                  <a:cubicBezTo>
                    <a:pt x="3599" y="5993"/>
                    <a:pt x="3610" y="5996"/>
                    <a:pt x="3616" y="6002"/>
                  </a:cubicBezTo>
                  <a:lnTo>
                    <a:pt x="3616" y="6002"/>
                  </a:lnTo>
                  <a:cubicBezTo>
                    <a:pt x="3596" y="5942"/>
                    <a:pt x="3597" y="5854"/>
                    <a:pt x="3608" y="5787"/>
                  </a:cubicBezTo>
                  <a:lnTo>
                    <a:pt x="3608" y="5787"/>
                  </a:lnTo>
                  <a:cubicBezTo>
                    <a:pt x="3656" y="5858"/>
                    <a:pt x="3620" y="5906"/>
                    <a:pt x="3644" y="5977"/>
                  </a:cubicBezTo>
                  <a:cubicBezTo>
                    <a:pt x="3644" y="5950"/>
                    <a:pt x="3645" y="5940"/>
                    <a:pt x="3647" y="5940"/>
                  </a:cubicBezTo>
                  <a:cubicBezTo>
                    <a:pt x="3652" y="5940"/>
                    <a:pt x="3660" y="5977"/>
                    <a:pt x="3667" y="5977"/>
                  </a:cubicBezTo>
                  <a:cubicBezTo>
                    <a:pt x="3667" y="5966"/>
                    <a:pt x="3703" y="5858"/>
                    <a:pt x="3727" y="5846"/>
                  </a:cubicBezTo>
                  <a:cubicBezTo>
                    <a:pt x="3727" y="5882"/>
                    <a:pt x="3810" y="5930"/>
                    <a:pt x="3822" y="5966"/>
                  </a:cubicBezTo>
                  <a:cubicBezTo>
                    <a:pt x="3822" y="5966"/>
                    <a:pt x="3822" y="5966"/>
                    <a:pt x="3823" y="5966"/>
                  </a:cubicBezTo>
                  <a:cubicBezTo>
                    <a:pt x="3826" y="5966"/>
                    <a:pt x="3855" y="5897"/>
                    <a:pt x="3842" y="5897"/>
                  </a:cubicBezTo>
                  <a:cubicBezTo>
                    <a:pt x="3838" y="5897"/>
                    <a:pt x="3828" y="5906"/>
                    <a:pt x="3810" y="5930"/>
                  </a:cubicBezTo>
                  <a:cubicBezTo>
                    <a:pt x="3810" y="5870"/>
                    <a:pt x="3822" y="5835"/>
                    <a:pt x="3858" y="5787"/>
                  </a:cubicBezTo>
                  <a:cubicBezTo>
                    <a:pt x="3877" y="5777"/>
                    <a:pt x="3893" y="5767"/>
                    <a:pt x="3905" y="5767"/>
                  </a:cubicBezTo>
                  <a:cubicBezTo>
                    <a:pt x="3923" y="5767"/>
                    <a:pt x="3934" y="5788"/>
                    <a:pt x="3941" y="5858"/>
                  </a:cubicBezTo>
                  <a:cubicBezTo>
                    <a:pt x="3935" y="5858"/>
                    <a:pt x="3929" y="5855"/>
                    <a:pt x="3922" y="5850"/>
                  </a:cubicBezTo>
                  <a:lnTo>
                    <a:pt x="3922" y="5850"/>
                  </a:lnTo>
                  <a:cubicBezTo>
                    <a:pt x="3922" y="5855"/>
                    <a:pt x="3913" y="5858"/>
                    <a:pt x="3894" y="5858"/>
                  </a:cubicBezTo>
                  <a:cubicBezTo>
                    <a:pt x="3929" y="5882"/>
                    <a:pt x="3965" y="5882"/>
                    <a:pt x="3989" y="5894"/>
                  </a:cubicBezTo>
                  <a:cubicBezTo>
                    <a:pt x="3989" y="5894"/>
                    <a:pt x="3998" y="5770"/>
                    <a:pt x="4035" y="5770"/>
                  </a:cubicBezTo>
                  <a:cubicBezTo>
                    <a:pt x="4039" y="5770"/>
                    <a:pt x="4044" y="5771"/>
                    <a:pt x="4048" y="5775"/>
                  </a:cubicBezTo>
                  <a:cubicBezTo>
                    <a:pt x="4084" y="5811"/>
                    <a:pt x="4025" y="5799"/>
                    <a:pt x="4060" y="5823"/>
                  </a:cubicBezTo>
                  <a:cubicBezTo>
                    <a:pt x="4048" y="5811"/>
                    <a:pt x="4096" y="5727"/>
                    <a:pt x="4084" y="5692"/>
                  </a:cubicBezTo>
                  <a:lnTo>
                    <a:pt x="4084" y="5692"/>
                  </a:lnTo>
                  <a:cubicBezTo>
                    <a:pt x="4072" y="5715"/>
                    <a:pt x="4072" y="5727"/>
                    <a:pt x="4060" y="5751"/>
                  </a:cubicBezTo>
                  <a:cubicBezTo>
                    <a:pt x="4048" y="5727"/>
                    <a:pt x="4037" y="5704"/>
                    <a:pt x="4025" y="5680"/>
                  </a:cubicBezTo>
                  <a:cubicBezTo>
                    <a:pt x="4025" y="5715"/>
                    <a:pt x="4001" y="5751"/>
                    <a:pt x="3989" y="5775"/>
                  </a:cubicBezTo>
                  <a:cubicBezTo>
                    <a:pt x="3989" y="5757"/>
                    <a:pt x="3989" y="5748"/>
                    <a:pt x="3987" y="5748"/>
                  </a:cubicBezTo>
                  <a:cubicBezTo>
                    <a:pt x="3986" y="5748"/>
                    <a:pt x="3983" y="5757"/>
                    <a:pt x="3977" y="5775"/>
                  </a:cubicBezTo>
                  <a:cubicBezTo>
                    <a:pt x="3965" y="5751"/>
                    <a:pt x="3965" y="5727"/>
                    <a:pt x="3977" y="5704"/>
                  </a:cubicBezTo>
                  <a:lnTo>
                    <a:pt x="3977" y="5704"/>
                  </a:lnTo>
                  <a:cubicBezTo>
                    <a:pt x="3963" y="5707"/>
                    <a:pt x="3950" y="5708"/>
                    <a:pt x="3936" y="5708"/>
                  </a:cubicBezTo>
                  <a:cubicBezTo>
                    <a:pt x="3848" y="5708"/>
                    <a:pt x="3757" y="5655"/>
                    <a:pt x="3694" y="5655"/>
                  </a:cubicBezTo>
                  <a:cubicBezTo>
                    <a:pt x="3689" y="5655"/>
                    <a:pt x="3684" y="5655"/>
                    <a:pt x="3679" y="5656"/>
                  </a:cubicBezTo>
                  <a:cubicBezTo>
                    <a:pt x="3635" y="5665"/>
                    <a:pt x="3558" y="5753"/>
                    <a:pt x="3491" y="5753"/>
                  </a:cubicBezTo>
                  <a:cubicBezTo>
                    <a:pt x="3469" y="5753"/>
                    <a:pt x="3448" y="5743"/>
                    <a:pt x="3429" y="5715"/>
                  </a:cubicBezTo>
                  <a:lnTo>
                    <a:pt x="3429" y="5715"/>
                  </a:lnTo>
                  <a:cubicBezTo>
                    <a:pt x="3436" y="5733"/>
                    <a:pt x="3437" y="5739"/>
                    <a:pt x="3435" y="5739"/>
                  </a:cubicBezTo>
                  <a:cubicBezTo>
                    <a:pt x="3431" y="5739"/>
                    <a:pt x="3415" y="5714"/>
                    <a:pt x="3415" y="5706"/>
                  </a:cubicBezTo>
                  <a:lnTo>
                    <a:pt x="3415" y="5706"/>
                  </a:lnTo>
                  <a:cubicBezTo>
                    <a:pt x="3406" y="5720"/>
                    <a:pt x="3406" y="5752"/>
                    <a:pt x="3406" y="5763"/>
                  </a:cubicBezTo>
                  <a:cubicBezTo>
                    <a:pt x="3394" y="5751"/>
                    <a:pt x="3382" y="5739"/>
                    <a:pt x="3382" y="5727"/>
                  </a:cubicBezTo>
                  <a:cubicBezTo>
                    <a:pt x="3358" y="5751"/>
                    <a:pt x="3346" y="5775"/>
                    <a:pt x="3334" y="5799"/>
                  </a:cubicBezTo>
                  <a:cubicBezTo>
                    <a:pt x="3334" y="5803"/>
                    <a:pt x="3333" y="5804"/>
                    <a:pt x="3332" y="5804"/>
                  </a:cubicBezTo>
                  <a:cubicBezTo>
                    <a:pt x="3327" y="5804"/>
                    <a:pt x="3310" y="5761"/>
                    <a:pt x="3310" y="5751"/>
                  </a:cubicBezTo>
                  <a:cubicBezTo>
                    <a:pt x="3298" y="5775"/>
                    <a:pt x="3298" y="5787"/>
                    <a:pt x="3286" y="5811"/>
                  </a:cubicBezTo>
                  <a:cubicBezTo>
                    <a:pt x="3273" y="5776"/>
                    <a:pt x="3275" y="5750"/>
                    <a:pt x="3270" y="5750"/>
                  </a:cubicBezTo>
                  <a:cubicBezTo>
                    <a:pt x="3266" y="5750"/>
                    <a:pt x="3259" y="5764"/>
                    <a:pt x="3239" y="5799"/>
                  </a:cubicBezTo>
                  <a:cubicBezTo>
                    <a:pt x="3239" y="5799"/>
                    <a:pt x="3131" y="5748"/>
                    <a:pt x="3083" y="5748"/>
                  </a:cubicBezTo>
                  <a:cubicBezTo>
                    <a:pt x="3069" y="5748"/>
                    <a:pt x="3060" y="5753"/>
                    <a:pt x="3060" y="5763"/>
                  </a:cubicBezTo>
                  <a:cubicBezTo>
                    <a:pt x="3060" y="5747"/>
                    <a:pt x="3049" y="5714"/>
                    <a:pt x="3034" y="5714"/>
                  </a:cubicBezTo>
                  <a:cubicBezTo>
                    <a:pt x="3028" y="5714"/>
                    <a:pt x="3020" y="5721"/>
                    <a:pt x="3013" y="5739"/>
                  </a:cubicBezTo>
                  <a:cubicBezTo>
                    <a:pt x="3001" y="5715"/>
                    <a:pt x="3001" y="5704"/>
                    <a:pt x="3013" y="5692"/>
                  </a:cubicBezTo>
                  <a:cubicBezTo>
                    <a:pt x="2989" y="5692"/>
                    <a:pt x="2953" y="5811"/>
                    <a:pt x="2953" y="5811"/>
                  </a:cubicBezTo>
                  <a:cubicBezTo>
                    <a:pt x="2947" y="5782"/>
                    <a:pt x="2936" y="5773"/>
                    <a:pt x="2923" y="5773"/>
                  </a:cubicBezTo>
                  <a:cubicBezTo>
                    <a:pt x="2899" y="5773"/>
                    <a:pt x="2865" y="5806"/>
                    <a:pt x="2832" y="5806"/>
                  </a:cubicBezTo>
                  <a:cubicBezTo>
                    <a:pt x="2817" y="5806"/>
                    <a:pt x="2801" y="5798"/>
                    <a:pt x="2786" y="5775"/>
                  </a:cubicBezTo>
                  <a:cubicBezTo>
                    <a:pt x="2786" y="5799"/>
                    <a:pt x="2786" y="5811"/>
                    <a:pt x="2774" y="5835"/>
                  </a:cubicBezTo>
                  <a:cubicBezTo>
                    <a:pt x="2751" y="5811"/>
                    <a:pt x="2745" y="5805"/>
                    <a:pt x="2743" y="5805"/>
                  </a:cubicBezTo>
                  <a:cubicBezTo>
                    <a:pt x="2742" y="5805"/>
                    <a:pt x="2745" y="5811"/>
                    <a:pt x="2739" y="5811"/>
                  </a:cubicBezTo>
                  <a:cubicBezTo>
                    <a:pt x="2751" y="5787"/>
                    <a:pt x="2679" y="5751"/>
                    <a:pt x="2703" y="5704"/>
                  </a:cubicBezTo>
                  <a:cubicBezTo>
                    <a:pt x="2696" y="5704"/>
                    <a:pt x="2689" y="5712"/>
                    <a:pt x="2684" y="5724"/>
                  </a:cubicBezTo>
                  <a:lnTo>
                    <a:pt x="2684" y="5724"/>
                  </a:lnTo>
                  <a:cubicBezTo>
                    <a:pt x="2683" y="5714"/>
                    <a:pt x="2679" y="5705"/>
                    <a:pt x="2679" y="5692"/>
                  </a:cubicBezTo>
                  <a:cubicBezTo>
                    <a:pt x="2678" y="5689"/>
                    <a:pt x="2677" y="5689"/>
                    <a:pt x="2675" y="5689"/>
                  </a:cubicBezTo>
                  <a:cubicBezTo>
                    <a:pt x="2659" y="5689"/>
                    <a:pt x="2617" y="5766"/>
                    <a:pt x="2609" y="5766"/>
                  </a:cubicBezTo>
                  <a:cubicBezTo>
                    <a:pt x="2608" y="5766"/>
                    <a:pt x="2608" y="5765"/>
                    <a:pt x="2608" y="5763"/>
                  </a:cubicBezTo>
                  <a:cubicBezTo>
                    <a:pt x="2597" y="5769"/>
                    <a:pt x="2583" y="5771"/>
                    <a:pt x="2568" y="5771"/>
                  </a:cubicBezTo>
                  <a:cubicBezTo>
                    <a:pt x="2521" y="5771"/>
                    <a:pt x="2459" y="5750"/>
                    <a:pt x="2405" y="5750"/>
                  </a:cubicBezTo>
                  <a:cubicBezTo>
                    <a:pt x="2366" y="5750"/>
                    <a:pt x="2331" y="5761"/>
                    <a:pt x="2310" y="5799"/>
                  </a:cubicBezTo>
                  <a:cubicBezTo>
                    <a:pt x="2285" y="5768"/>
                    <a:pt x="2229" y="5751"/>
                    <a:pt x="2181" y="5751"/>
                  </a:cubicBezTo>
                  <a:cubicBezTo>
                    <a:pt x="2129" y="5751"/>
                    <a:pt x="2085" y="5772"/>
                    <a:pt x="2099" y="5820"/>
                  </a:cubicBezTo>
                  <a:lnTo>
                    <a:pt x="2099" y="5820"/>
                  </a:lnTo>
                  <a:cubicBezTo>
                    <a:pt x="2044" y="5790"/>
                    <a:pt x="1927" y="5755"/>
                    <a:pt x="1893" y="5743"/>
                  </a:cubicBezTo>
                  <a:lnTo>
                    <a:pt x="1893" y="5743"/>
                  </a:lnTo>
                  <a:cubicBezTo>
                    <a:pt x="1893" y="5753"/>
                    <a:pt x="1893" y="5764"/>
                    <a:pt x="1893" y="5775"/>
                  </a:cubicBezTo>
                  <a:cubicBezTo>
                    <a:pt x="1893" y="5775"/>
                    <a:pt x="1878" y="5743"/>
                    <a:pt x="1867" y="5743"/>
                  </a:cubicBezTo>
                  <a:cubicBezTo>
                    <a:pt x="1862" y="5743"/>
                    <a:pt x="1858" y="5751"/>
                    <a:pt x="1858" y="5775"/>
                  </a:cubicBezTo>
                  <a:cubicBezTo>
                    <a:pt x="1847" y="5754"/>
                    <a:pt x="1846" y="5742"/>
                    <a:pt x="1854" y="5724"/>
                  </a:cubicBezTo>
                  <a:lnTo>
                    <a:pt x="1854" y="5724"/>
                  </a:lnTo>
                  <a:cubicBezTo>
                    <a:pt x="1845" y="5736"/>
                    <a:pt x="1822" y="5755"/>
                    <a:pt x="1820" y="5761"/>
                  </a:cubicBezTo>
                  <a:lnTo>
                    <a:pt x="1820" y="5761"/>
                  </a:lnTo>
                  <a:cubicBezTo>
                    <a:pt x="1800" y="5739"/>
                    <a:pt x="1833" y="5727"/>
                    <a:pt x="1786" y="5727"/>
                  </a:cubicBezTo>
                  <a:cubicBezTo>
                    <a:pt x="1786" y="5761"/>
                    <a:pt x="1776" y="5773"/>
                    <a:pt x="1784" y="5803"/>
                  </a:cubicBezTo>
                  <a:lnTo>
                    <a:pt x="1784" y="5803"/>
                  </a:lnTo>
                  <a:cubicBezTo>
                    <a:pt x="1772" y="5768"/>
                    <a:pt x="1752" y="5756"/>
                    <a:pt x="1730" y="5756"/>
                  </a:cubicBezTo>
                  <a:cubicBezTo>
                    <a:pt x="1683" y="5756"/>
                    <a:pt x="1626" y="5811"/>
                    <a:pt x="1620" y="5829"/>
                  </a:cubicBezTo>
                  <a:lnTo>
                    <a:pt x="1620" y="5829"/>
                  </a:lnTo>
                  <a:cubicBezTo>
                    <a:pt x="1619" y="5785"/>
                    <a:pt x="1606" y="5762"/>
                    <a:pt x="1572" y="5727"/>
                  </a:cubicBezTo>
                  <a:cubicBezTo>
                    <a:pt x="1560" y="5751"/>
                    <a:pt x="1548" y="5775"/>
                    <a:pt x="1548" y="5799"/>
                  </a:cubicBezTo>
                  <a:cubicBezTo>
                    <a:pt x="1517" y="5783"/>
                    <a:pt x="1496" y="5742"/>
                    <a:pt x="1472" y="5742"/>
                  </a:cubicBezTo>
                  <a:cubicBezTo>
                    <a:pt x="1459" y="5742"/>
                    <a:pt x="1446" y="5754"/>
                    <a:pt x="1429" y="5787"/>
                  </a:cubicBezTo>
                  <a:cubicBezTo>
                    <a:pt x="1417" y="5763"/>
                    <a:pt x="1405" y="5751"/>
                    <a:pt x="1405" y="5727"/>
                  </a:cubicBezTo>
                  <a:cubicBezTo>
                    <a:pt x="1379" y="5747"/>
                    <a:pt x="1311" y="5782"/>
                    <a:pt x="1257" y="5782"/>
                  </a:cubicBezTo>
                  <a:cubicBezTo>
                    <a:pt x="1214" y="5782"/>
                    <a:pt x="1179" y="5760"/>
                    <a:pt x="1179" y="5692"/>
                  </a:cubicBezTo>
                  <a:cubicBezTo>
                    <a:pt x="1155" y="5668"/>
                    <a:pt x="1131" y="5287"/>
                    <a:pt x="1155" y="5192"/>
                  </a:cubicBezTo>
                  <a:cubicBezTo>
                    <a:pt x="1203" y="5084"/>
                    <a:pt x="1155" y="4406"/>
                    <a:pt x="1143" y="4168"/>
                  </a:cubicBezTo>
                  <a:cubicBezTo>
                    <a:pt x="1143" y="3620"/>
                    <a:pt x="1131" y="3072"/>
                    <a:pt x="1191" y="2537"/>
                  </a:cubicBezTo>
                  <a:lnTo>
                    <a:pt x="1191" y="2537"/>
                  </a:lnTo>
                  <a:cubicBezTo>
                    <a:pt x="1184" y="2579"/>
                    <a:pt x="1180" y="2595"/>
                    <a:pt x="1176" y="2595"/>
                  </a:cubicBezTo>
                  <a:cubicBezTo>
                    <a:pt x="1167" y="2595"/>
                    <a:pt x="1167" y="2486"/>
                    <a:pt x="1167" y="2477"/>
                  </a:cubicBezTo>
                  <a:cubicBezTo>
                    <a:pt x="1167" y="2477"/>
                    <a:pt x="1203" y="1763"/>
                    <a:pt x="1120" y="1691"/>
                  </a:cubicBezTo>
                  <a:lnTo>
                    <a:pt x="1120" y="1691"/>
                  </a:lnTo>
                  <a:cubicBezTo>
                    <a:pt x="1131" y="1727"/>
                    <a:pt x="1131" y="1775"/>
                    <a:pt x="1131" y="1810"/>
                  </a:cubicBezTo>
                  <a:cubicBezTo>
                    <a:pt x="1126" y="1789"/>
                    <a:pt x="1119" y="1780"/>
                    <a:pt x="1112" y="1780"/>
                  </a:cubicBezTo>
                  <a:cubicBezTo>
                    <a:pt x="1075" y="1780"/>
                    <a:pt x="1021" y="2002"/>
                    <a:pt x="982" y="2002"/>
                  </a:cubicBezTo>
                  <a:cubicBezTo>
                    <a:pt x="980" y="2002"/>
                    <a:pt x="978" y="2002"/>
                    <a:pt x="977" y="2001"/>
                  </a:cubicBezTo>
                  <a:lnTo>
                    <a:pt x="977" y="2001"/>
                  </a:lnTo>
                  <a:cubicBezTo>
                    <a:pt x="1048" y="2239"/>
                    <a:pt x="858" y="2548"/>
                    <a:pt x="965" y="2763"/>
                  </a:cubicBezTo>
                  <a:cubicBezTo>
                    <a:pt x="951" y="2735"/>
                    <a:pt x="945" y="2722"/>
                    <a:pt x="944" y="2722"/>
                  </a:cubicBezTo>
                  <a:lnTo>
                    <a:pt x="944" y="2722"/>
                  </a:lnTo>
                  <a:cubicBezTo>
                    <a:pt x="941" y="2722"/>
                    <a:pt x="965" y="2793"/>
                    <a:pt x="965" y="2894"/>
                  </a:cubicBezTo>
                  <a:cubicBezTo>
                    <a:pt x="965" y="2882"/>
                    <a:pt x="953" y="2870"/>
                    <a:pt x="953" y="2846"/>
                  </a:cubicBezTo>
                  <a:cubicBezTo>
                    <a:pt x="953" y="3219"/>
                    <a:pt x="942" y="3591"/>
                    <a:pt x="931" y="3964"/>
                  </a:cubicBezTo>
                  <a:lnTo>
                    <a:pt x="931" y="3964"/>
                  </a:lnTo>
                  <a:cubicBezTo>
                    <a:pt x="927" y="3945"/>
                    <a:pt x="917" y="3930"/>
                    <a:pt x="905" y="3918"/>
                  </a:cubicBezTo>
                  <a:cubicBezTo>
                    <a:pt x="893" y="3989"/>
                    <a:pt x="893" y="4049"/>
                    <a:pt x="905" y="4108"/>
                  </a:cubicBezTo>
                  <a:cubicBezTo>
                    <a:pt x="905" y="4084"/>
                    <a:pt x="905" y="4049"/>
                    <a:pt x="917" y="4013"/>
                  </a:cubicBezTo>
                  <a:cubicBezTo>
                    <a:pt x="941" y="4072"/>
                    <a:pt x="941" y="4132"/>
                    <a:pt x="917" y="4191"/>
                  </a:cubicBezTo>
                  <a:cubicBezTo>
                    <a:pt x="918" y="4192"/>
                    <a:pt x="919" y="4193"/>
                    <a:pt x="921" y="4193"/>
                  </a:cubicBezTo>
                  <a:cubicBezTo>
                    <a:pt x="942" y="4193"/>
                    <a:pt x="967" y="4066"/>
                    <a:pt x="969" y="4066"/>
                  </a:cubicBezTo>
                  <a:lnTo>
                    <a:pt x="969" y="4066"/>
                  </a:lnTo>
                  <a:cubicBezTo>
                    <a:pt x="970" y="4066"/>
                    <a:pt x="967" y="4089"/>
                    <a:pt x="958" y="4153"/>
                  </a:cubicBezTo>
                  <a:lnTo>
                    <a:pt x="958" y="4153"/>
                  </a:lnTo>
                  <a:cubicBezTo>
                    <a:pt x="959" y="4149"/>
                    <a:pt x="960" y="4145"/>
                    <a:pt x="962" y="4140"/>
                  </a:cubicBezTo>
                  <a:lnTo>
                    <a:pt x="962" y="4140"/>
                  </a:lnTo>
                  <a:cubicBezTo>
                    <a:pt x="960" y="4148"/>
                    <a:pt x="958" y="4159"/>
                    <a:pt x="955" y="4172"/>
                  </a:cubicBezTo>
                  <a:lnTo>
                    <a:pt x="955" y="4172"/>
                  </a:lnTo>
                  <a:cubicBezTo>
                    <a:pt x="956" y="4165"/>
                    <a:pt x="957" y="4159"/>
                    <a:pt x="958" y="4153"/>
                  </a:cubicBezTo>
                  <a:lnTo>
                    <a:pt x="958" y="4153"/>
                  </a:lnTo>
                  <a:cubicBezTo>
                    <a:pt x="955" y="4166"/>
                    <a:pt x="953" y="4179"/>
                    <a:pt x="951" y="4193"/>
                  </a:cubicBezTo>
                  <a:lnTo>
                    <a:pt x="951" y="4193"/>
                  </a:lnTo>
                  <a:cubicBezTo>
                    <a:pt x="953" y="4186"/>
                    <a:pt x="954" y="4178"/>
                    <a:pt x="955" y="4172"/>
                  </a:cubicBezTo>
                  <a:lnTo>
                    <a:pt x="955" y="4172"/>
                  </a:lnTo>
                  <a:cubicBezTo>
                    <a:pt x="954" y="4182"/>
                    <a:pt x="952" y="4193"/>
                    <a:pt x="951" y="4205"/>
                  </a:cubicBezTo>
                  <a:lnTo>
                    <a:pt x="951" y="4205"/>
                  </a:lnTo>
                  <a:cubicBezTo>
                    <a:pt x="951" y="4201"/>
                    <a:pt x="951" y="4197"/>
                    <a:pt x="951" y="4193"/>
                  </a:cubicBezTo>
                  <a:lnTo>
                    <a:pt x="951" y="4193"/>
                  </a:lnTo>
                  <a:cubicBezTo>
                    <a:pt x="948" y="4215"/>
                    <a:pt x="944" y="4241"/>
                    <a:pt x="940" y="4265"/>
                  </a:cubicBezTo>
                  <a:lnTo>
                    <a:pt x="940" y="4265"/>
                  </a:lnTo>
                  <a:cubicBezTo>
                    <a:pt x="940" y="4258"/>
                    <a:pt x="938" y="4251"/>
                    <a:pt x="937" y="4243"/>
                  </a:cubicBezTo>
                  <a:lnTo>
                    <a:pt x="937" y="4243"/>
                  </a:lnTo>
                  <a:cubicBezTo>
                    <a:pt x="938" y="4252"/>
                    <a:pt x="939" y="4261"/>
                    <a:pt x="940" y="4270"/>
                  </a:cubicBezTo>
                  <a:lnTo>
                    <a:pt x="940" y="4270"/>
                  </a:lnTo>
                  <a:cubicBezTo>
                    <a:pt x="934" y="4318"/>
                    <a:pt x="931" y="4360"/>
                    <a:pt x="940" y="4360"/>
                  </a:cubicBezTo>
                  <a:cubicBezTo>
                    <a:pt x="943" y="4360"/>
                    <a:pt x="946" y="4357"/>
                    <a:pt x="949" y="4352"/>
                  </a:cubicBezTo>
                  <a:lnTo>
                    <a:pt x="949" y="4352"/>
                  </a:lnTo>
                  <a:cubicBezTo>
                    <a:pt x="950" y="4358"/>
                    <a:pt x="952" y="4364"/>
                    <a:pt x="953" y="4370"/>
                  </a:cubicBezTo>
                  <a:cubicBezTo>
                    <a:pt x="964" y="4446"/>
                    <a:pt x="945" y="4772"/>
                    <a:pt x="941" y="4790"/>
                  </a:cubicBezTo>
                  <a:lnTo>
                    <a:pt x="941" y="4790"/>
                  </a:lnTo>
                  <a:cubicBezTo>
                    <a:pt x="974" y="5023"/>
                    <a:pt x="913" y="5100"/>
                    <a:pt x="936" y="5276"/>
                  </a:cubicBezTo>
                  <a:lnTo>
                    <a:pt x="936" y="5276"/>
                  </a:lnTo>
                  <a:cubicBezTo>
                    <a:pt x="931" y="5327"/>
                    <a:pt x="924" y="5384"/>
                    <a:pt x="917" y="5384"/>
                  </a:cubicBezTo>
                  <a:cubicBezTo>
                    <a:pt x="913" y="5384"/>
                    <a:pt x="909" y="5358"/>
                    <a:pt x="905" y="5287"/>
                  </a:cubicBezTo>
                  <a:cubicBezTo>
                    <a:pt x="905" y="5358"/>
                    <a:pt x="893" y="5430"/>
                    <a:pt x="881" y="5501"/>
                  </a:cubicBezTo>
                  <a:cubicBezTo>
                    <a:pt x="893" y="5489"/>
                    <a:pt x="893" y="5477"/>
                    <a:pt x="893" y="5465"/>
                  </a:cubicBezTo>
                  <a:cubicBezTo>
                    <a:pt x="905" y="5549"/>
                    <a:pt x="905" y="5644"/>
                    <a:pt x="905" y="5739"/>
                  </a:cubicBezTo>
                  <a:cubicBezTo>
                    <a:pt x="905" y="5680"/>
                    <a:pt x="917" y="5632"/>
                    <a:pt x="917" y="5573"/>
                  </a:cubicBezTo>
                  <a:cubicBezTo>
                    <a:pt x="929" y="5930"/>
                    <a:pt x="953" y="6049"/>
                    <a:pt x="917" y="6454"/>
                  </a:cubicBezTo>
                  <a:cubicBezTo>
                    <a:pt x="977" y="6573"/>
                    <a:pt x="929" y="6870"/>
                    <a:pt x="941" y="7001"/>
                  </a:cubicBezTo>
                  <a:cubicBezTo>
                    <a:pt x="924" y="7035"/>
                    <a:pt x="925" y="7210"/>
                    <a:pt x="940" y="7210"/>
                  </a:cubicBezTo>
                  <a:cubicBezTo>
                    <a:pt x="946" y="7210"/>
                    <a:pt x="955" y="7183"/>
                    <a:pt x="965" y="7109"/>
                  </a:cubicBezTo>
                  <a:lnTo>
                    <a:pt x="965" y="7109"/>
                  </a:lnTo>
                  <a:cubicBezTo>
                    <a:pt x="977" y="7275"/>
                    <a:pt x="953" y="7513"/>
                    <a:pt x="953" y="7632"/>
                  </a:cubicBezTo>
                  <a:cubicBezTo>
                    <a:pt x="965" y="7728"/>
                    <a:pt x="977" y="7823"/>
                    <a:pt x="977" y="7918"/>
                  </a:cubicBezTo>
                  <a:cubicBezTo>
                    <a:pt x="967" y="7904"/>
                    <a:pt x="962" y="7897"/>
                    <a:pt x="958" y="7897"/>
                  </a:cubicBezTo>
                  <a:cubicBezTo>
                    <a:pt x="953" y="7897"/>
                    <a:pt x="953" y="7913"/>
                    <a:pt x="953" y="7942"/>
                  </a:cubicBezTo>
                  <a:cubicBezTo>
                    <a:pt x="929" y="7811"/>
                    <a:pt x="917" y="7692"/>
                    <a:pt x="929" y="7561"/>
                  </a:cubicBezTo>
                  <a:lnTo>
                    <a:pt x="929" y="7561"/>
                  </a:lnTo>
                  <a:cubicBezTo>
                    <a:pt x="822" y="7787"/>
                    <a:pt x="941" y="8132"/>
                    <a:pt x="881" y="8430"/>
                  </a:cubicBezTo>
                  <a:cubicBezTo>
                    <a:pt x="885" y="8428"/>
                    <a:pt x="887" y="8427"/>
                    <a:pt x="890" y="8427"/>
                  </a:cubicBezTo>
                  <a:cubicBezTo>
                    <a:pt x="915" y="8427"/>
                    <a:pt x="905" y="8529"/>
                    <a:pt x="905" y="8561"/>
                  </a:cubicBezTo>
                  <a:cubicBezTo>
                    <a:pt x="917" y="8525"/>
                    <a:pt x="893" y="8537"/>
                    <a:pt x="929" y="8466"/>
                  </a:cubicBezTo>
                  <a:cubicBezTo>
                    <a:pt x="977" y="8621"/>
                    <a:pt x="929" y="8787"/>
                    <a:pt x="941" y="8942"/>
                  </a:cubicBezTo>
                  <a:cubicBezTo>
                    <a:pt x="941" y="8959"/>
                    <a:pt x="928" y="9122"/>
                    <a:pt x="912" y="9122"/>
                  </a:cubicBezTo>
                  <a:cubicBezTo>
                    <a:pt x="906" y="9122"/>
                    <a:pt x="900" y="9099"/>
                    <a:pt x="893" y="9037"/>
                  </a:cubicBezTo>
                  <a:lnTo>
                    <a:pt x="893" y="9037"/>
                  </a:lnTo>
                  <a:cubicBezTo>
                    <a:pt x="917" y="9585"/>
                    <a:pt x="917" y="10030"/>
                    <a:pt x="917" y="10585"/>
                  </a:cubicBezTo>
                  <a:lnTo>
                    <a:pt x="917" y="10585"/>
                  </a:lnTo>
                  <a:cubicBezTo>
                    <a:pt x="917" y="10585"/>
                    <a:pt x="917" y="10585"/>
                    <a:pt x="917" y="10585"/>
                  </a:cubicBezTo>
                  <a:lnTo>
                    <a:pt x="917" y="10585"/>
                  </a:lnTo>
                  <a:cubicBezTo>
                    <a:pt x="917" y="10586"/>
                    <a:pt x="917" y="10586"/>
                    <a:pt x="917" y="10587"/>
                  </a:cubicBezTo>
                  <a:lnTo>
                    <a:pt x="917" y="10587"/>
                  </a:lnTo>
                  <a:cubicBezTo>
                    <a:pt x="917" y="10586"/>
                    <a:pt x="917" y="10586"/>
                    <a:pt x="917" y="10585"/>
                  </a:cubicBezTo>
                  <a:lnTo>
                    <a:pt x="917" y="10585"/>
                  </a:lnTo>
                  <a:cubicBezTo>
                    <a:pt x="912" y="10595"/>
                    <a:pt x="909" y="10603"/>
                    <a:pt x="908" y="10609"/>
                  </a:cubicBezTo>
                  <a:lnTo>
                    <a:pt x="908" y="10609"/>
                  </a:lnTo>
                  <a:cubicBezTo>
                    <a:pt x="917" y="10609"/>
                    <a:pt x="917" y="10607"/>
                    <a:pt x="917" y="10587"/>
                  </a:cubicBezTo>
                  <a:lnTo>
                    <a:pt x="917" y="10587"/>
                  </a:lnTo>
                  <a:cubicBezTo>
                    <a:pt x="917" y="10598"/>
                    <a:pt x="917" y="10609"/>
                    <a:pt x="917" y="10621"/>
                  </a:cubicBezTo>
                  <a:cubicBezTo>
                    <a:pt x="910" y="10621"/>
                    <a:pt x="907" y="10617"/>
                    <a:pt x="908" y="10609"/>
                  </a:cubicBezTo>
                  <a:lnTo>
                    <a:pt x="908" y="10609"/>
                  </a:lnTo>
                  <a:cubicBezTo>
                    <a:pt x="907" y="10609"/>
                    <a:pt x="906" y="10609"/>
                    <a:pt x="905" y="10609"/>
                  </a:cubicBezTo>
                  <a:cubicBezTo>
                    <a:pt x="917" y="10621"/>
                    <a:pt x="893" y="10776"/>
                    <a:pt x="893" y="10799"/>
                  </a:cubicBezTo>
                  <a:cubicBezTo>
                    <a:pt x="907" y="10699"/>
                    <a:pt x="915" y="10659"/>
                    <a:pt x="919" y="10659"/>
                  </a:cubicBezTo>
                  <a:cubicBezTo>
                    <a:pt x="934" y="10659"/>
                    <a:pt x="908" y="11112"/>
                    <a:pt x="917" y="11204"/>
                  </a:cubicBezTo>
                  <a:cubicBezTo>
                    <a:pt x="913" y="11201"/>
                    <a:pt x="911" y="11197"/>
                    <a:pt x="909" y="11193"/>
                  </a:cubicBezTo>
                  <a:lnTo>
                    <a:pt x="909" y="11193"/>
                  </a:lnTo>
                  <a:cubicBezTo>
                    <a:pt x="972" y="11618"/>
                    <a:pt x="858" y="12165"/>
                    <a:pt x="869" y="12597"/>
                  </a:cubicBezTo>
                  <a:cubicBezTo>
                    <a:pt x="869" y="12943"/>
                    <a:pt x="925" y="13308"/>
                    <a:pt x="930" y="13667"/>
                  </a:cubicBezTo>
                  <a:lnTo>
                    <a:pt x="930" y="13667"/>
                  </a:lnTo>
                  <a:cubicBezTo>
                    <a:pt x="925" y="13638"/>
                    <a:pt x="913" y="13611"/>
                    <a:pt x="893" y="13586"/>
                  </a:cubicBezTo>
                  <a:cubicBezTo>
                    <a:pt x="881" y="13716"/>
                    <a:pt x="893" y="13836"/>
                    <a:pt x="893" y="13967"/>
                  </a:cubicBezTo>
                  <a:cubicBezTo>
                    <a:pt x="895" y="13923"/>
                    <a:pt x="897" y="13905"/>
                    <a:pt x="899" y="13905"/>
                  </a:cubicBezTo>
                  <a:cubicBezTo>
                    <a:pt x="909" y="13905"/>
                    <a:pt x="919" y="14322"/>
                    <a:pt x="929" y="14371"/>
                  </a:cubicBezTo>
                  <a:cubicBezTo>
                    <a:pt x="895" y="14346"/>
                    <a:pt x="880" y="14315"/>
                    <a:pt x="873" y="14278"/>
                  </a:cubicBezTo>
                  <a:lnTo>
                    <a:pt x="873" y="14278"/>
                  </a:lnTo>
                  <a:cubicBezTo>
                    <a:pt x="894" y="14574"/>
                    <a:pt x="903" y="14899"/>
                    <a:pt x="869" y="15181"/>
                  </a:cubicBezTo>
                  <a:cubicBezTo>
                    <a:pt x="858" y="15252"/>
                    <a:pt x="893" y="15562"/>
                    <a:pt x="893" y="15717"/>
                  </a:cubicBezTo>
                  <a:cubicBezTo>
                    <a:pt x="881" y="15800"/>
                    <a:pt x="822" y="16181"/>
                    <a:pt x="869" y="16264"/>
                  </a:cubicBezTo>
                  <a:cubicBezTo>
                    <a:pt x="869" y="16265"/>
                    <a:pt x="870" y="16266"/>
                    <a:pt x="870" y="16266"/>
                  </a:cubicBezTo>
                  <a:cubicBezTo>
                    <a:pt x="873" y="16266"/>
                    <a:pt x="894" y="16205"/>
                    <a:pt x="905" y="16205"/>
                  </a:cubicBezTo>
                  <a:lnTo>
                    <a:pt x="905" y="16205"/>
                  </a:lnTo>
                  <a:cubicBezTo>
                    <a:pt x="881" y="16205"/>
                    <a:pt x="917" y="17026"/>
                    <a:pt x="905" y="17050"/>
                  </a:cubicBezTo>
                  <a:cubicBezTo>
                    <a:pt x="905" y="16991"/>
                    <a:pt x="905" y="16919"/>
                    <a:pt x="905" y="16860"/>
                  </a:cubicBezTo>
                  <a:cubicBezTo>
                    <a:pt x="905" y="16907"/>
                    <a:pt x="893" y="16967"/>
                    <a:pt x="881" y="17026"/>
                  </a:cubicBezTo>
                  <a:cubicBezTo>
                    <a:pt x="878" y="17000"/>
                    <a:pt x="874" y="16974"/>
                    <a:pt x="870" y="16948"/>
                  </a:cubicBezTo>
                  <a:lnTo>
                    <a:pt x="870" y="16948"/>
                  </a:lnTo>
                  <a:cubicBezTo>
                    <a:pt x="873" y="17053"/>
                    <a:pt x="869" y="17170"/>
                    <a:pt x="869" y="17217"/>
                  </a:cubicBezTo>
                  <a:cubicBezTo>
                    <a:pt x="869" y="17280"/>
                    <a:pt x="883" y="17513"/>
                    <a:pt x="890" y="17561"/>
                  </a:cubicBezTo>
                  <a:lnTo>
                    <a:pt x="890" y="17561"/>
                  </a:lnTo>
                  <a:cubicBezTo>
                    <a:pt x="867" y="17741"/>
                    <a:pt x="975" y="17892"/>
                    <a:pt x="929" y="18086"/>
                  </a:cubicBezTo>
                  <a:cubicBezTo>
                    <a:pt x="929" y="18084"/>
                    <a:pt x="929" y="18084"/>
                    <a:pt x="929" y="18084"/>
                  </a:cubicBezTo>
                  <a:cubicBezTo>
                    <a:pt x="928" y="18084"/>
                    <a:pt x="921" y="18299"/>
                    <a:pt x="918" y="18299"/>
                  </a:cubicBezTo>
                  <a:cubicBezTo>
                    <a:pt x="918" y="18299"/>
                    <a:pt x="917" y="18292"/>
                    <a:pt x="917" y="18275"/>
                  </a:cubicBezTo>
                  <a:lnTo>
                    <a:pt x="917" y="18275"/>
                  </a:lnTo>
                  <a:cubicBezTo>
                    <a:pt x="918" y="18496"/>
                    <a:pt x="953" y="18673"/>
                    <a:pt x="977" y="18884"/>
                  </a:cubicBezTo>
                  <a:cubicBezTo>
                    <a:pt x="981" y="18869"/>
                    <a:pt x="984" y="18864"/>
                    <a:pt x="988" y="18864"/>
                  </a:cubicBezTo>
                  <a:cubicBezTo>
                    <a:pt x="1002" y="18864"/>
                    <a:pt x="1010" y="18960"/>
                    <a:pt x="1012" y="18978"/>
                  </a:cubicBezTo>
                  <a:lnTo>
                    <a:pt x="1012" y="18978"/>
                  </a:lnTo>
                  <a:cubicBezTo>
                    <a:pt x="976" y="18919"/>
                    <a:pt x="953" y="18848"/>
                    <a:pt x="953" y="18765"/>
                  </a:cubicBezTo>
                  <a:lnTo>
                    <a:pt x="953" y="18765"/>
                  </a:lnTo>
                  <a:cubicBezTo>
                    <a:pt x="905" y="18931"/>
                    <a:pt x="1024" y="19146"/>
                    <a:pt x="1072" y="19300"/>
                  </a:cubicBezTo>
                  <a:cubicBezTo>
                    <a:pt x="1060" y="19300"/>
                    <a:pt x="1000" y="19158"/>
                    <a:pt x="1000" y="19134"/>
                  </a:cubicBezTo>
                  <a:lnTo>
                    <a:pt x="1000" y="19134"/>
                  </a:lnTo>
                  <a:cubicBezTo>
                    <a:pt x="989" y="19289"/>
                    <a:pt x="1072" y="19455"/>
                    <a:pt x="1131" y="19586"/>
                  </a:cubicBezTo>
                  <a:cubicBezTo>
                    <a:pt x="1120" y="19541"/>
                    <a:pt x="1054" y="19374"/>
                    <a:pt x="1069" y="19319"/>
                  </a:cubicBezTo>
                  <a:lnTo>
                    <a:pt x="1069" y="19319"/>
                  </a:lnTo>
                  <a:cubicBezTo>
                    <a:pt x="1054" y="19392"/>
                    <a:pt x="1323" y="19696"/>
                    <a:pt x="1358" y="19777"/>
                  </a:cubicBezTo>
                  <a:cubicBezTo>
                    <a:pt x="1347" y="19777"/>
                    <a:pt x="1337" y="19775"/>
                    <a:pt x="1328" y="19771"/>
                  </a:cubicBezTo>
                  <a:lnTo>
                    <a:pt x="1328" y="19771"/>
                  </a:lnTo>
                  <a:cubicBezTo>
                    <a:pt x="1436" y="19868"/>
                    <a:pt x="1651" y="20027"/>
                    <a:pt x="1704" y="20156"/>
                  </a:cubicBezTo>
                  <a:lnTo>
                    <a:pt x="1704" y="20156"/>
                  </a:lnTo>
                  <a:cubicBezTo>
                    <a:pt x="1684" y="20142"/>
                    <a:pt x="1674" y="20130"/>
                    <a:pt x="1679" y="20122"/>
                  </a:cubicBezTo>
                  <a:lnTo>
                    <a:pt x="1679" y="20122"/>
                  </a:lnTo>
                  <a:cubicBezTo>
                    <a:pt x="1668" y="20133"/>
                    <a:pt x="1705" y="20162"/>
                    <a:pt x="1713" y="20186"/>
                  </a:cubicBezTo>
                  <a:lnTo>
                    <a:pt x="1713" y="20186"/>
                  </a:lnTo>
                  <a:cubicBezTo>
                    <a:pt x="1711" y="20176"/>
                    <a:pt x="1708" y="20166"/>
                    <a:pt x="1704" y="20156"/>
                  </a:cubicBezTo>
                  <a:lnTo>
                    <a:pt x="1704" y="20156"/>
                  </a:lnTo>
                  <a:cubicBezTo>
                    <a:pt x="1829" y="20244"/>
                    <a:pt x="2361" y="20423"/>
                    <a:pt x="2382" y="20443"/>
                  </a:cubicBezTo>
                  <a:cubicBezTo>
                    <a:pt x="2393" y="20443"/>
                    <a:pt x="2322" y="20443"/>
                    <a:pt x="2346" y="20455"/>
                  </a:cubicBezTo>
                  <a:cubicBezTo>
                    <a:pt x="2385" y="20463"/>
                    <a:pt x="2431" y="20466"/>
                    <a:pt x="2481" y="20466"/>
                  </a:cubicBezTo>
                  <a:cubicBezTo>
                    <a:pt x="2640" y="20466"/>
                    <a:pt x="2840" y="20436"/>
                    <a:pt x="3001" y="20436"/>
                  </a:cubicBezTo>
                  <a:cubicBezTo>
                    <a:pt x="3095" y="20436"/>
                    <a:pt x="3176" y="20446"/>
                    <a:pt x="3227" y="20479"/>
                  </a:cubicBezTo>
                  <a:cubicBezTo>
                    <a:pt x="3441" y="20396"/>
                    <a:pt x="3620" y="20253"/>
                    <a:pt x="3846" y="20182"/>
                  </a:cubicBezTo>
                  <a:lnTo>
                    <a:pt x="3846" y="20182"/>
                  </a:lnTo>
                  <a:cubicBezTo>
                    <a:pt x="3828" y="20187"/>
                    <a:pt x="3816" y="20190"/>
                    <a:pt x="3811" y="20190"/>
                  </a:cubicBezTo>
                  <a:cubicBezTo>
                    <a:pt x="3769" y="20190"/>
                    <a:pt x="4012" y="20062"/>
                    <a:pt x="3992" y="20062"/>
                  </a:cubicBezTo>
                  <a:cubicBezTo>
                    <a:pt x="3992" y="20062"/>
                    <a:pt x="3990" y="20062"/>
                    <a:pt x="3989" y="20062"/>
                  </a:cubicBezTo>
                  <a:cubicBezTo>
                    <a:pt x="4072" y="20039"/>
                    <a:pt x="4275" y="19860"/>
                    <a:pt x="4334" y="19789"/>
                  </a:cubicBezTo>
                  <a:lnTo>
                    <a:pt x="4334" y="19789"/>
                  </a:lnTo>
                  <a:cubicBezTo>
                    <a:pt x="4334" y="19812"/>
                    <a:pt x="4310" y="19836"/>
                    <a:pt x="4298" y="19860"/>
                  </a:cubicBezTo>
                  <a:cubicBezTo>
                    <a:pt x="4537" y="19610"/>
                    <a:pt x="4596" y="19241"/>
                    <a:pt x="4751" y="18872"/>
                  </a:cubicBezTo>
                  <a:lnTo>
                    <a:pt x="4751" y="18872"/>
                  </a:lnTo>
                  <a:cubicBezTo>
                    <a:pt x="4746" y="18879"/>
                    <a:pt x="4742" y="18882"/>
                    <a:pt x="4739" y="18882"/>
                  </a:cubicBezTo>
                  <a:cubicBezTo>
                    <a:pt x="4694" y="18882"/>
                    <a:pt x="4796" y="18205"/>
                    <a:pt x="4763" y="18205"/>
                  </a:cubicBezTo>
                  <a:cubicBezTo>
                    <a:pt x="4751" y="18015"/>
                    <a:pt x="4751" y="17836"/>
                    <a:pt x="4751" y="17646"/>
                  </a:cubicBezTo>
                  <a:cubicBezTo>
                    <a:pt x="4762" y="17544"/>
                    <a:pt x="4731" y="17105"/>
                    <a:pt x="4757" y="17105"/>
                  </a:cubicBezTo>
                  <a:cubicBezTo>
                    <a:pt x="4759" y="17105"/>
                    <a:pt x="4761" y="17106"/>
                    <a:pt x="4763" y="17110"/>
                  </a:cubicBezTo>
                  <a:cubicBezTo>
                    <a:pt x="4739" y="17026"/>
                    <a:pt x="4763" y="16991"/>
                    <a:pt x="4763" y="16907"/>
                  </a:cubicBezTo>
                  <a:cubicBezTo>
                    <a:pt x="4775" y="16919"/>
                    <a:pt x="4775" y="16931"/>
                    <a:pt x="4787" y="16943"/>
                  </a:cubicBezTo>
                  <a:cubicBezTo>
                    <a:pt x="4777" y="16893"/>
                    <a:pt x="4758" y="16677"/>
                    <a:pt x="4767" y="16677"/>
                  </a:cubicBezTo>
                  <a:cubicBezTo>
                    <a:pt x="4768" y="16677"/>
                    <a:pt x="4771" y="16685"/>
                    <a:pt x="4775" y="16705"/>
                  </a:cubicBezTo>
                  <a:cubicBezTo>
                    <a:pt x="4786" y="16508"/>
                    <a:pt x="4730" y="16322"/>
                    <a:pt x="4760" y="16136"/>
                  </a:cubicBezTo>
                  <a:lnTo>
                    <a:pt x="4760" y="16136"/>
                  </a:lnTo>
                  <a:cubicBezTo>
                    <a:pt x="4758" y="16140"/>
                    <a:pt x="4756" y="16141"/>
                    <a:pt x="4753" y="16141"/>
                  </a:cubicBezTo>
                  <a:cubicBezTo>
                    <a:pt x="4752" y="16141"/>
                    <a:pt x="4752" y="16141"/>
                    <a:pt x="4751" y="16141"/>
                  </a:cubicBezTo>
                  <a:lnTo>
                    <a:pt x="4751" y="16141"/>
                  </a:lnTo>
                  <a:cubicBezTo>
                    <a:pt x="4763" y="15938"/>
                    <a:pt x="4798" y="15632"/>
                    <a:pt x="4775" y="15383"/>
                  </a:cubicBezTo>
                  <a:lnTo>
                    <a:pt x="4775" y="15383"/>
                  </a:lnTo>
                  <a:cubicBezTo>
                    <a:pt x="4763" y="15419"/>
                    <a:pt x="4763" y="15467"/>
                    <a:pt x="4751" y="15502"/>
                  </a:cubicBezTo>
                  <a:cubicBezTo>
                    <a:pt x="4763" y="15395"/>
                    <a:pt x="4775" y="15098"/>
                    <a:pt x="4763" y="15038"/>
                  </a:cubicBezTo>
                  <a:cubicBezTo>
                    <a:pt x="4740" y="14878"/>
                    <a:pt x="4827" y="14598"/>
                    <a:pt x="4802" y="14460"/>
                  </a:cubicBezTo>
                  <a:lnTo>
                    <a:pt x="4802" y="14460"/>
                  </a:lnTo>
                  <a:cubicBezTo>
                    <a:pt x="4810" y="14502"/>
                    <a:pt x="4810" y="14545"/>
                    <a:pt x="4810" y="14598"/>
                  </a:cubicBezTo>
                  <a:cubicBezTo>
                    <a:pt x="4822" y="14371"/>
                    <a:pt x="4810" y="14205"/>
                    <a:pt x="4787" y="13990"/>
                  </a:cubicBezTo>
                  <a:cubicBezTo>
                    <a:pt x="4787" y="13919"/>
                    <a:pt x="4787" y="12978"/>
                    <a:pt x="4787" y="12978"/>
                  </a:cubicBezTo>
                  <a:cubicBezTo>
                    <a:pt x="4773" y="13012"/>
                    <a:pt x="4764" y="13027"/>
                    <a:pt x="4756" y="13027"/>
                  </a:cubicBezTo>
                  <a:cubicBezTo>
                    <a:pt x="4717" y="13027"/>
                    <a:pt x="4751" y="12616"/>
                    <a:pt x="4751" y="12526"/>
                  </a:cubicBezTo>
                  <a:cubicBezTo>
                    <a:pt x="4787" y="11954"/>
                    <a:pt x="4775" y="11359"/>
                    <a:pt x="4775" y="10788"/>
                  </a:cubicBezTo>
                  <a:lnTo>
                    <a:pt x="4775" y="10788"/>
                  </a:lnTo>
                  <a:cubicBezTo>
                    <a:pt x="4763" y="10811"/>
                    <a:pt x="4751" y="10835"/>
                    <a:pt x="4739" y="10859"/>
                  </a:cubicBezTo>
                  <a:cubicBezTo>
                    <a:pt x="4727" y="10811"/>
                    <a:pt x="4715" y="10645"/>
                    <a:pt x="4751" y="10609"/>
                  </a:cubicBezTo>
                  <a:cubicBezTo>
                    <a:pt x="4761" y="10619"/>
                    <a:pt x="4770" y="10632"/>
                    <a:pt x="4774" y="10649"/>
                  </a:cubicBezTo>
                  <a:lnTo>
                    <a:pt x="4774" y="10649"/>
                  </a:lnTo>
                  <a:cubicBezTo>
                    <a:pt x="4774" y="10541"/>
                    <a:pt x="4772" y="10364"/>
                    <a:pt x="4763" y="10347"/>
                  </a:cubicBezTo>
                  <a:lnTo>
                    <a:pt x="4763" y="10347"/>
                  </a:lnTo>
                  <a:cubicBezTo>
                    <a:pt x="4781" y="10383"/>
                    <a:pt x="4778" y="10420"/>
                    <a:pt x="4781" y="10456"/>
                  </a:cubicBezTo>
                  <a:lnTo>
                    <a:pt x="4781" y="10456"/>
                  </a:lnTo>
                  <a:cubicBezTo>
                    <a:pt x="4781" y="10422"/>
                    <a:pt x="4787" y="10376"/>
                    <a:pt x="4787" y="10359"/>
                  </a:cubicBezTo>
                  <a:cubicBezTo>
                    <a:pt x="4745" y="10311"/>
                    <a:pt x="4748" y="10140"/>
                    <a:pt x="4759" y="9968"/>
                  </a:cubicBezTo>
                  <a:lnTo>
                    <a:pt x="4759" y="9968"/>
                  </a:lnTo>
                  <a:lnTo>
                    <a:pt x="4751" y="10002"/>
                  </a:lnTo>
                  <a:cubicBezTo>
                    <a:pt x="4751" y="9946"/>
                    <a:pt x="4751" y="9929"/>
                    <a:pt x="4753" y="9929"/>
                  </a:cubicBezTo>
                  <a:cubicBezTo>
                    <a:pt x="4754" y="9929"/>
                    <a:pt x="4756" y="9939"/>
                    <a:pt x="4761" y="9949"/>
                  </a:cubicBezTo>
                  <a:lnTo>
                    <a:pt x="4761" y="9949"/>
                  </a:lnTo>
                  <a:cubicBezTo>
                    <a:pt x="4769" y="9829"/>
                    <a:pt x="4782" y="9709"/>
                    <a:pt x="4787" y="9633"/>
                  </a:cubicBezTo>
                  <a:lnTo>
                    <a:pt x="4787" y="9633"/>
                  </a:lnTo>
                  <a:cubicBezTo>
                    <a:pt x="4775" y="9668"/>
                    <a:pt x="4763" y="9704"/>
                    <a:pt x="4751" y="9740"/>
                  </a:cubicBezTo>
                  <a:cubicBezTo>
                    <a:pt x="4751" y="9740"/>
                    <a:pt x="4751" y="9563"/>
                    <a:pt x="4734" y="9563"/>
                  </a:cubicBezTo>
                  <a:cubicBezTo>
                    <a:pt x="4731" y="9563"/>
                    <a:pt x="4729" y="9565"/>
                    <a:pt x="4726" y="9571"/>
                  </a:cubicBezTo>
                  <a:lnTo>
                    <a:pt x="4726" y="9571"/>
                  </a:lnTo>
                  <a:cubicBezTo>
                    <a:pt x="4863" y="9086"/>
                    <a:pt x="4727" y="8417"/>
                    <a:pt x="4727" y="7918"/>
                  </a:cubicBezTo>
                  <a:lnTo>
                    <a:pt x="4727" y="7918"/>
                  </a:lnTo>
                  <a:cubicBezTo>
                    <a:pt x="4724" y="7941"/>
                    <a:pt x="4721" y="7950"/>
                    <a:pt x="4717" y="7950"/>
                  </a:cubicBezTo>
                  <a:cubicBezTo>
                    <a:pt x="4706" y="7950"/>
                    <a:pt x="4697" y="7859"/>
                    <a:pt x="4715" y="7823"/>
                  </a:cubicBezTo>
                  <a:cubicBezTo>
                    <a:pt x="4798" y="7704"/>
                    <a:pt x="4727" y="7490"/>
                    <a:pt x="4774" y="7348"/>
                  </a:cubicBezTo>
                  <a:lnTo>
                    <a:pt x="4774" y="7348"/>
                  </a:lnTo>
                  <a:cubicBezTo>
                    <a:pt x="4772" y="7327"/>
                    <a:pt x="4754" y="7021"/>
                    <a:pt x="4726" y="7021"/>
                  </a:cubicBezTo>
                  <a:cubicBezTo>
                    <a:pt x="4723" y="7021"/>
                    <a:pt x="4719" y="7026"/>
                    <a:pt x="4715" y="7037"/>
                  </a:cubicBezTo>
                  <a:cubicBezTo>
                    <a:pt x="4739" y="6632"/>
                    <a:pt x="4787" y="6132"/>
                    <a:pt x="4775" y="5692"/>
                  </a:cubicBezTo>
                  <a:cubicBezTo>
                    <a:pt x="4751" y="5668"/>
                    <a:pt x="4739" y="5287"/>
                    <a:pt x="4763" y="5192"/>
                  </a:cubicBezTo>
                  <a:cubicBezTo>
                    <a:pt x="4799" y="5084"/>
                    <a:pt x="4751" y="4406"/>
                    <a:pt x="4751" y="4168"/>
                  </a:cubicBezTo>
                  <a:cubicBezTo>
                    <a:pt x="4739" y="3620"/>
                    <a:pt x="4727" y="3072"/>
                    <a:pt x="4787" y="2537"/>
                  </a:cubicBezTo>
                  <a:lnTo>
                    <a:pt x="4787" y="2537"/>
                  </a:lnTo>
                  <a:cubicBezTo>
                    <a:pt x="4780" y="2579"/>
                    <a:pt x="4775" y="2595"/>
                    <a:pt x="4772" y="2595"/>
                  </a:cubicBezTo>
                  <a:cubicBezTo>
                    <a:pt x="4763" y="2595"/>
                    <a:pt x="4763" y="2489"/>
                    <a:pt x="4763" y="2489"/>
                  </a:cubicBezTo>
                  <a:cubicBezTo>
                    <a:pt x="4763" y="2465"/>
                    <a:pt x="4751" y="2060"/>
                    <a:pt x="4739" y="1929"/>
                  </a:cubicBezTo>
                  <a:cubicBezTo>
                    <a:pt x="4739" y="1822"/>
                    <a:pt x="4751" y="1739"/>
                    <a:pt x="4739" y="1668"/>
                  </a:cubicBezTo>
                  <a:lnTo>
                    <a:pt x="4739" y="1668"/>
                  </a:lnTo>
                  <a:cubicBezTo>
                    <a:pt x="4740" y="1670"/>
                    <a:pt x="4751" y="1671"/>
                    <a:pt x="4768" y="1671"/>
                  </a:cubicBezTo>
                  <a:cubicBezTo>
                    <a:pt x="4817" y="1671"/>
                    <a:pt x="4915" y="1664"/>
                    <a:pt x="4972" y="1664"/>
                  </a:cubicBezTo>
                  <a:cubicBezTo>
                    <a:pt x="4993" y="1664"/>
                    <a:pt x="5008" y="1665"/>
                    <a:pt x="5013" y="1667"/>
                  </a:cubicBezTo>
                  <a:cubicBezTo>
                    <a:pt x="5013" y="1667"/>
                    <a:pt x="4906" y="1739"/>
                    <a:pt x="4941" y="1763"/>
                  </a:cubicBezTo>
                  <a:cubicBezTo>
                    <a:pt x="4953" y="1691"/>
                    <a:pt x="5299" y="1655"/>
                    <a:pt x="5334" y="1655"/>
                  </a:cubicBezTo>
                  <a:cubicBezTo>
                    <a:pt x="5267" y="1640"/>
                    <a:pt x="5318" y="1625"/>
                    <a:pt x="5356" y="1625"/>
                  </a:cubicBezTo>
                  <a:cubicBezTo>
                    <a:pt x="5371" y="1625"/>
                    <a:pt x="5385" y="1628"/>
                    <a:pt x="5386" y="1634"/>
                  </a:cubicBezTo>
                  <a:lnTo>
                    <a:pt x="5386" y="1634"/>
                  </a:lnTo>
                  <a:cubicBezTo>
                    <a:pt x="5405" y="1615"/>
                    <a:pt x="5469" y="1576"/>
                    <a:pt x="5481" y="1571"/>
                  </a:cubicBezTo>
                  <a:lnTo>
                    <a:pt x="5481" y="1571"/>
                  </a:lnTo>
                  <a:cubicBezTo>
                    <a:pt x="5545" y="1512"/>
                    <a:pt x="5595" y="1370"/>
                    <a:pt x="5584" y="1370"/>
                  </a:cubicBezTo>
                  <a:cubicBezTo>
                    <a:pt x="5595" y="1370"/>
                    <a:pt x="5576" y="1271"/>
                    <a:pt x="5591" y="1271"/>
                  </a:cubicBezTo>
                  <a:cubicBezTo>
                    <a:pt x="5592" y="1271"/>
                    <a:pt x="5594" y="1272"/>
                    <a:pt x="5596" y="1274"/>
                  </a:cubicBezTo>
                  <a:cubicBezTo>
                    <a:pt x="5596" y="1334"/>
                    <a:pt x="5644" y="1298"/>
                    <a:pt x="5596" y="1382"/>
                  </a:cubicBezTo>
                  <a:cubicBezTo>
                    <a:pt x="5675" y="1342"/>
                    <a:pt x="5632" y="1279"/>
                    <a:pt x="5634" y="1212"/>
                  </a:cubicBezTo>
                  <a:lnTo>
                    <a:pt x="5634" y="1212"/>
                  </a:lnTo>
                  <a:cubicBezTo>
                    <a:pt x="5634" y="1213"/>
                    <a:pt x="5633" y="1214"/>
                    <a:pt x="5632" y="1215"/>
                  </a:cubicBezTo>
                  <a:cubicBezTo>
                    <a:pt x="5596" y="1191"/>
                    <a:pt x="5608" y="1179"/>
                    <a:pt x="5620" y="1143"/>
                  </a:cubicBezTo>
                  <a:lnTo>
                    <a:pt x="5620" y="1143"/>
                  </a:lnTo>
                  <a:cubicBezTo>
                    <a:pt x="5620" y="1143"/>
                    <a:pt x="5620" y="1143"/>
                    <a:pt x="5620" y="1143"/>
                  </a:cubicBezTo>
                  <a:lnTo>
                    <a:pt x="5620" y="1143"/>
                  </a:lnTo>
                  <a:cubicBezTo>
                    <a:pt x="5626" y="1161"/>
                    <a:pt x="5630" y="1169"/>
                    <a:pt x="5632" y="1172"/>
                  </a:cubicBezTo>
                  <a:lnTo>
                    <a:pt x="5632" y="1172"/>
                  </a:lnTo>
                  <a:cubicBezTo>
                    <a:pt x="5630" y="1167"/>
                    <a:pt x="5628" y="1162"/>
                    <a:pt x="5626" y="1157"/>
                  </a:cubicBezTo>
                  <a:lnTo>
                    <a:pt x="5626" y="1157"/>
                  </a:lnTo>
                  <a:cubicBezTo>
                    <a:pt x="5628" y="1160"/>
                    <a:pt x="5631" y="1162"/>
                    <a:pt x="5633" y="1164"/>
                  </a:cubicBezTo>
                  <a:lnTo>
                    <a:pt x="5633" y="1164"/>
                  </a:lnTo>
                  <a:cubicBezTo>
                    <a:pt x="5632" y="1155"/>
                    <a:pt x="5627" y="1142"/>
                    <a:pt x="5623" y="1142"/>
                  </a:cubicBezTo>
                  <a:cubicBezTo>
                    <a:pt x="5622" y="1142"/>
                    <a:pt x="5621" y="1143"/>
                    <a:pt x="5620" y="1143"/>
                  </a:cubicBezTo>
                  <a:cubicBezTo>
                    <a:pt x="5644" y="1072"/>
                    <a:pt x="5596" y="1013"/>
                    <a:pt x="5668" y="989"/>
                  </a:cubicBezTo>
                  <a:cubicBezTo>
                    <a:pt x="5656" y="929"/>
                    <a:pt x="5608" y="870"/>
                    <a:pt x="5668" y="822"/>
                  </a:cubicBezTo>
                  <a:lnTo>
                    <a:pt x="5668" y="822"/>
                  </a:lnTo>
                  <a:cubicBezTo>
                    <a:pt x="5660" y="828"/>
                    <a:pt x="5653" y="830"/>
                    <a:pt x="5648" y="830"/>
                  </a:cubicBezTo>
                  <a:cubicBezTo>
                    <a:pt x="5595" y="830"/>
                    <a:pt x="5644" y="596"/>
                    <a:pt x="5644" y="596"/>
                  </a:cubicBezTo>
                  <a:cubicBezTo>
                    <a:pt x="5572" y="524"/>
                    <a:pt x="5549" y="358"/>
                    <a:pt x="5549" y="251"/>
                  </a:cubicBezTo>
                  <a:lnTo>
                    <a:pt x="5549" y="251"/>
                  </a:lnTo>
                  <a:cubicBezTo>
                    <a:pt x="5572" y="274"/>
                    <a:pt x="5584" y="298"/>
                    <a:pt x="5596" y="322"/>
                  </a:cubicBezTo>
                  <a:cubicBezTo>
                    <a:pt x="5647" y="251"/>
                    <a:pt x="5407" y="130"/>
                    <a:pt x="5397" y="101"/>
                  </a:cubicBezTo>
                  <a:lnTo>
                    <a:pt x="5397" y="101"/>
                  </a:lnTo>
                  <a:cubicBezTo>
                    <a:pt x="5389" y="103"/>
                    <a:pt x="5381" y="104"/>
                    <a:pt x="5373" y="104"/>
                  </a:cubicBezTo>
                  <a:cubicBezTo>
                    <a:pt x="5352" y="104"/>
                    <a:pt x="5331" y="98"/>
                    <a:pt x="5311" y="84"/>
                  </a:cubicBezTo>
                  <a:lnTo>
                    <a:pt x="5311" y="84"/>
                  </a:lnTo>
                  <a:cubicBezTo>
                    <a:pt x="5334" y="108"/>
                    <a:pt x="5334" y="120"/>
                    <a:pt x="5299" y="131"/>
                  </a:cubicBezTo>
                  <a:cubicBezTo>
                    <a:pt x="5245" y="114"/>
                    <a:pt x="5245" y="83"/>
                    <a:pt x="5229" y="83"/>
                  </a:cubicBezTo>
                  <a:cubicBezTo>
                    <a:pt x="5223" y="83"/>
                    <a:pt x="5216" y="87"/>
                    <a:pt x="5203" y="96"/>
                  </a:cubicBezTo>
                  <a:cubicBezTo>
                    <a:pt x="5203" y="72"/>
                    <a:pt x="5203" y="60"/>
                    <a:pt x="5203" y="48"/>
                  </a:cubicBezTo>
                  <a:cubicBezTo>
                    <a:pt x="5197" y="54"/>
                    <a:pt x="5194" y="57"/>
                    <a:pt x="5193" y="57"/>
                  </a:cubicBezTo>
                  <a:cubicBezTo>
                    <a:pt x="5191" y="57"/>
                    <a:pt x="5191" y="54"/>
                    <a:pt x="5191" y="48"/>
                  </a:cubicBezTo>
                  <a:cubicBezTo>
                    <a:pt x="5191" y="48"/>
                    <a:pt x="5180" y="60"/>
                    <a:pt x="5180" y="60"/>
                  </a:cubicBezTo>
                  <a:cubicBezTo>
                    <a:pt x="5160" y="53"/>
                    <a:pt x="5141" y="50"/>
                    <a:pt x="5122" y="50"/>
                  </a:cubicBezTo>
                  <a:cubicBezTo>
                    <a:pt x="5018" y="50"/>
                    <a:pt x="4930" y="147"/>
                    <a:pt x="4799" y="167"/>
                  </a:cubicBezTo>
                  <a:cubicBezTo>
                    <a:pt x="4849" y="117"/>
                    <a:pt x="4840" y="67"/>
                    <a:pt x="4922" y="67"/>
                  </a:cubicBezTo>
                  <a:cubicBezTo>
                    <a:pt x="4937" y="67"/>
                    <a:pt x="4955" y="68"/>
                    <a:pt x="4977" y="72"/>
                  </a:cubicBezTo>
                  <a:cubicBezTo>
                    <a:pt x="4953" y="60"/>
                    <a:pt x="4941" y="48"/>
                    <a:pt x="4953" y="36"/>
                  </a:cubicBezTo>
                  <a:lnTo>
                    <a:pt x="4953" y="36"/>
                  </a:lnTo>
                  <a:cubicBezTo>
                    <a:pt x="4953" y="36"/>
                    <a:pt x="4846" y="60"/>
                    <a:pt x="4846" y="60"/>
                  </a:cubicBezTo>
                  <a:cubicBezTo>
                    <a:pt x="4870" y="24"/>
                    <a:pt x="4810" y="36"/>
                    <a:pt x="4894" y="24"/>
                  </a:cubicBezTo>
                  <a:cubicBezTo>
                    <a:pt x="4853" y="17"/>
                    <a:pt x="4847" y="11"/>
                    <a:pt x="4845" y="11"/>
                  </a:cubicBezTo>
                  <a:cubicBezTo>
                    <a:pt x="4844" y="11"/>
                    <a:pt x="4844" y="14"/>
                    <a:pt x="4836" y="23"/>
                  </a:cubicBezTo>
                  <a:lnTo>
                    <a:pt x="4836" y="23"/>
                  </a:lnTo>
                  <a:cubicBezTo>
                    <a:pt x="4832" y="21"/>
                    <a:pt x="4820" y="19"/>
                    <a:pt x="4802" y="19"/>
                  </a:cubicBezTo>
                  <a:cubicBezTo>
                    <a:pt x="4788" y="19"/>
                    <a:pt x="4771" y="20"/>
                    <a:pt x="4751" y="24"/>
                  </a:cubicBezTo>
                  <a:cubicBezTo>
                    <a:pt x="4894" y="60"/>
                    <a:pt x="4775" y="72"/>
                    <a:pt x="4679" y="96"/>
                  </a:cubicBezTo>
                  <a:cubicBezTo>
                    <a:pt x="4662" y="69"/>
                    <a:pt x="4664" y="56"/>
                    <a:pt x="4686" y="56"/>
                  </a:cubicBezTo>
                  <a:cubicBezTo>
                    <a:pt x="4694" y="56"/>
                    <a:pt x="4703" y="57"/>
                    <a:pt x="4715" y="60"/>
                  </a:cubicBezTo>
                  <a:cubicBezTo>
                    <a:pt x="4703" y="52"/>
                    <a:pt x="4678" y="48"/>
                    <a:pt x="4656" y="48"/>
                  </a:cubicBezTo>
                  <a:cubicBezTo>
                    <a:pt x="4615" y="48"/>
                    <a:pt x="4582" y="61"/>
                    <a:pt x="4644" y="84"/>
                  </a:cubicBezTo>
                  <a:cubicBezTo>
                    <a:pt x="4590" y="130"/>
                    <a:pt x="4566" y="146"/>
                    <a:pt x="4558" y="146"/>
                  </a:cubicBezTo>
                  <a:cubicBezTo>
                    <a:pt x="4545" y="146"/>
                    <a:pt x="4569" y="111"/>
                    <a:pt x="4586" y="90"/>
                  </a:cubicBezTo>
                  <a:lnTo>
                    <a:pt x="4586" y="90"/>
                  </a:lnTo>
                  <a:cubicBezTo>
                    <a:pt x="4576" y="94"/>
                    <a:pt x="4565" y="95"/>
                    <a:pt x="4552" y="95"/>
                  </a:cubicBezTo>
                  <a:cubicBezTo>
                    <a:pt x="4501" y="95"/>
                    <a:pt x="4430" y="70"/>
                    <a:pt x="4370" y="70"/>
                  </a:cubicBezTo>
                  <a:cubicBezTo>
                    <a:pt x="4362" y="70"/>
                    <a:pt x="4354" y="71"/>
                    <a:pt x="4346" y="72"/>
                  </a:cubicBezTo>
                  <a:cubicBezTo>
                    <a:pt x="4394" y="48"/>
                    <a:pt x="4441" y="36"/>
                    <a:pt x="4489" y="36"/>
                  </a:cubicBezTo>
                  <a:cubicBezTo>
                    <a:pt x="4471" y="12"/>
                    <a:pt x="4403" y="6"/>
                    <a:pt x="4333" y="6"/>
                  </a:cubicBezTo>
                  <a:cubicBezTo>
                    <a:pt x="4263" y="6"/>
                    <a:pt x="4191" y="12"/>
                    <a:pt x="4168" y="12"/>
                  </a:cubicBezTo>
                  <a:cubicBezTo>
                    <a:pt x="4168" y="12"/>
                    <a:pt x="4179" y="21"/>
                    <a:pt x="4188" y="27"/>
                  </a:cubicBezTo>
                  <a:lnTo>
                    <a:pt x="4188" y="27"/>
                  </a:lnTo>
                  <a:cubicBezTo>
                    <a:pt x="4163" y="48"/>
                    <a:pt x="4110" y="61"/>
                    <a:pt x="4095" y="61"/>
                  </a:cubicBezTo>
                  <a:cubicBezTo>
                    <a:pt x="4086" y="61"/>
                    <a:pt x="4090" y="57"/>
                    <a:pt x="4120" y="48"/>
                  </a:cubicBezTo>
                  <a:cubicBezTo>
                    <a:pt x="4068" y="33"/>
                    <a:pt x="4031" y="22"/>
                    <a:pt x="4007" y="16"/>
                  </a:cubicBezTo>
                  <a:lnTo>
                    <a:pt x="4007" y="16"/>
                  </a:lnTo>
                  <a:cubicBezTo>
                    <a:pt x="4012" y="15"/>
                    <a:pt x="4017" y="14"/>
                    <a:pt x="4025" y="12"/>
                  </a:cubicBezTo>
                  <a:cubicBezTo>
                    <a:pt x="3995" y="8"/>
                    <a:pt x="3965" y="6"/>
                    <a:pt x="3935" y="6"/>
                  </a:cubicBezTo>
                  <a:cubicBezTo>
                    <a:pt x="3805" y="6"/>
                    <a:pt x="3671" y="43"/>
                    <a:pt x="3550" y="43"/>
                  </a:cubicBezTo>
                  <a:cubicBezTo>
                    <a:pt x="3495" y="43"/>
                    <a:pt x="3442" y="35"/>
                    <a:pt x="3394" y="12"/>
                  </a:cubicBezTo>
                  <a:cubicBezTo>
                    <a:pt x="3406" y="6"/>
                    <a:pt x="3414" y="3"/>
                    <a:pt x="3425" y="3"/>
                  </a:cubicBezTo>
                  <a:cubicBezTo>
                    <a:pt x="3435" y="3"/>
                    <a:pt x="3447" y="6"/>
                    <a:pt x="3465" y="12"/>
                  </a:cubicBezTo>
                  <a:cubicBezTo>
                    <a:pt x="3444" y="5"/>
                    <a:pt x="3435" y="2"/>
                    <a:pt x="3434" y="1"/>
                  </a:cubicBezTo>
                  <a:lnTo>
                    <a:pt x="3434" y="1"/>
                  </a:lnTo>
                  <a:cubicBezTo>
                    <a:pt x="3115" y="36"/>
                    <a:pt x="2784" y="24"/>
                    <a:pt x="2477" y="36"/>
                  </a:cubicBezTo>
                  <a:cubicBezTo>
                    <a:pt x="2483" y="25"/>
                    <a:pt x="2471" y="21"/>
                    <a:pt x="2448" y="21"/>
                  </a:cubicBezTo>
                  <a:cubicBezTo>
                    <a:pt x="2404" y="21"/>
                    <a:pt x="2319" y="35"/>
                    <a:pt x="2242" y="35"/>
                  </a:cubicBezTo>
                  <a:cubicBezTo>
                    <a:pt x="2195" y="35"/>
                    <a:pt x="2150" y="30"/>
                    <a:pt x="2120" y="12"/>
                  </a:cubicBezTo>
                  <a:lnTo>
                    <a:pt x="2120" y="12"/>
                  </a:lnTo>
                  <a:cubicBezTo>
                    <a:pt x="2179" y="60"/>
                    <a:pt x="1810" y="1"/>
                    <a:pt x="1774" y="108"/>
                  </a:cubicBezTo>
                  <a:cubicBezTo>
                    <a:pt x="1777" y="112"/>
                    <a:pt x="1776" y="114"/>
                    <a:pt x="1773" y="114"/>
                  </a:cubicBezTo>
                  <a:cubicBezTo>
                    <a:pt x="1761" y="114"/>
                    <a:pt x="1710" y="79"/>
                    <a:pt x="1691" y="60"/>
                  </a:cubicBezTo>
                  <a:cubicBezTo>
                    <a:pt x="1667" y="72"/>
                    <a:pt x="1643" y="96"/>
                    <a:pt x="1620" y="108"/>
                  </a:cubicBezTo>
                  <a:cubicBezTo>
                    <a:pt x="1584" y="96"/>
                    <a:pt x="1572" y="72"/>
                    <a:pt x="1608" y="48"/>
                  </a:cubicBezTo>
                  <a:lnTo>
                    <a:pt x="1608" y="48"/>
                  </a:lnTo>
                  <a:cubicBezTo>
                    <a:pt x="1532" y="84"/>
                    <a:pt x="1456" y="95"/>
                    <a:pt x="1377" y="95"/>
                  </a:cubicBezTo>
                  <a:cubicBezTo>
                    <a:pt x="1271" y="95"/>
                    <a:pt x="1159" y="74"/>
                    <a:pt x="1036" y="60"/>
                  </a:cubicBezTo>
                  <a:cubicBezTo>
                    <a:pt x="969" y="60"/>
                    <a:pt x="830" y="24"/>
                    <a:pt x="730" y="24"/>
                  </a:cubicBezTo>
                  <a:cubicBezTo>
                    <a:pt x="688" y="24"/>
                    <a:pt x="652" y="31"/>
                    <a:pt x="631" y="48"/>
                  </a:cubicBezTo>
                  <a:cubicBezTo>
                    <a:pt x="619" y="24"/>
                    <a:pt x="608" y="12"/>
                    <a:pt x="63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11"/>
            <p:cNvSpPr/>
            <p:nvPr/>
          </p:nvSpPr>
          <p:spPr>
            <a:xfrm>
              <a:off x="1793950" y="2354575"/>
              <a:ext cx="325" cy="325"/>
            </a:xfrm>
            <a:custGeom>
              <a:rect b="b" l="l" r="r" t="t"/>
              <a:pathLst>
                <a:path extrusionOk="0" h="13" w="13">
                  <a:moveTo>
                    <a:pt x="1" y="1"/>
                  </a:moveTo>
                  <a:cubicBezTo>
                    <a:pt x="1" y="1"/>
                    <a:pt x="1" y="13"/>
                    <a:pt x="1" y="13"/>
                  </a:cubicBezTo>
                  <a:cubicBezTo>
                    <a:pt x="13" y="13"/>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11"/>
            <p:cNvSpPr/>
            <p:nvPr/>
          </p:nvSpPr>
          <p:spPr>
            <a:xfrm>
              <a:off x="1773725" y="2395075"/>
              <a:ext cx="325" cy="325"/>
            </a:xfrm>
            <a:custGeom>
              <a:rect b="b" l="l" r="r" t="t"/>
              <a:pathLst>
                <a:path extrusionOk="0" h="13" w="13">
                  <a:moveTo>
                    <a:pt x="12" y="0"/>
                  </a:moveTo>
                  <a:cubicBezTo>
                    <a:pt x="12" y="0"/>
                    <a:pt x="0"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11"/>
            <p:cNvSpPr/>
            <p:nvPr/>
          </p:nvSpPr>
          <p:spPr>
            <a:xfrm>
              <a:off x="1696200" y="2361425"/>
              <a:ext cx="1350" cy="175"/>
            </a:xfrm>
            <a:custGeom>
              <a:rect b="b" l="l" r="r" t="t"/>
              <a:pathLst>
                <a:path extrusionOk="0" h="7" w="54">
                  <a:moveTo>
                    <a:pt x="53" y="1"/>
                  </a:moveTo>
                  <a:cubicBezTo>
                    <a:pt x="22" y="1"/>
                    <a:pt x="0" y="6"/>
                    <a:pt x="11" y="6"/>
                  </a:cubicBezTo>
                  <a:cubicBezTo>
                    <a:pt x="16" y="6"/>
                    <a:pt x="30" y="5"/>
                    <a:pt x="5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11"/>
            <p:cNvSpPr/>
            <p:nvPr/>
          </p:nvSpPr>
          <p:spPr>
            <a:xfrm>
              <a:off x="1702825" y="2360800"/>
              <a:ext cx="2050" cy="900"/>
            </a:xfrm>
            <a:custGeom>
              <a:rect b="b" l="l" r="r" t="t"/>
              <a:pathLst>
                <a:path extrusionOk="0" h="36" w="82">
                  <a:moveTo>
                    <a:pt x="43" y="1"/>
                  </a:moveTo>
                  <a:cubicBezTo>
                    <a:pt x="38" y="1"/>
                    <a:pt x="33" y="1"/>
                    <a:pt x="26" y="2"/>
                  </a:cubicBezTo>
                  <a:cubicBezTo>
                    <a:pt x="6" y="2"/>
                    <a:pt x="12" y="28"/>
                    <a:pt x="6" y="28"/>
                  </a:cubicBezTo>
                  <a:cubicBezTo>
                    <a:pt x="6" y="28"/>
                    <a:pt x="4" y="27"/>
                    <a:pt x="3" y="26"/>
                  </a:cubicBezTo>
                  <a:lnTo>
                    <a:pt x="3" y="26"/>
                  </a:lnTo>
                  <a:cubicBezTo>
                    <a:pt x="0" y="33"/>
                    <a:pt x="3" y="36"/>
                    <a:pt x="9" y="36"/>
                  </a:cubicBezTo>
                  <a:cubicBezTo>
                    <a:pt x="29" y="36"/>
                    <a:pt x="81" y="1"/>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11"/>
            <p:cNvSpPr/>
            <p:nvPr/>
          </p:nvSpPr>
          <p:spPr>
            <a:xfrm>
              <a:off x="1671625" y="2385275"/>
              <a:ext cx="425" cy="300"/>
            </a:xfrm>
            <a:custGeom>
              <a:rect b="b" l="l" r="r" t="t"/>
              <a:pathLst>
                <a:path extrusionOk="0" h="12" w="17">
                  <a:moveTo>
                    <a:pt x="14" y="1"/>
                  </a:moveTo>
                  <a:cubicBezTo>
                    <a:pt x="12" y="1"/>
                    <a:pt x="8" y="3"/>
                    <a:pt x="1" y="11"/>
                  </a:cubicBezTo>
                  <a:cubicBezTo>
                    <a:pt x="8" y="11"/>
                    <a:pt x="16"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11"/>
            <p:cNvSpPr/>
            <p:nvPr/>
          </p:nvSpPr>
          <p:spPr>
            <a:xfrm>
              <a:off x="1774325" y="2448050"/>
              <a:ext cx="450" cy="3300"/>
            </a:xfrm>
            <a:custGeom>
              <a:rect b="b" l="l" r="r" t="t"/>
              <a:pathLst>
                <a:path extrusionOk="0" h="132" w="18">
                  <a:moveTo>
                    <a:pt x="12" y="0"/>
                  </a:moveTo>
                  <a:cubicBezTo>
                    <a:pt x="12" y="8"/>
                    <a:pt x="17" y="104"/>
                    <a:pt x="17" y="104"/>
                  </a:cubicBezTo>
                  <a:cubicBezTo>
                    <a:pt x="17" y="104"/>
                    <a:pt x="16" y="78"/>
                    <a:pt x="12" y="0"/>
                  </a:cubicBezTo>
                  <a:close/>
                  <a:moveTo>
                    <a:pt x="12" y="0"/>
                  </a:moveTo>
                  <a:cubicBezTo>
                    <a:pt x="0" y="48"/>
                    <a:pt x="12" y="96"/>
                    <a:pt x="12" y="131"/>
                  </a:cubicBezTo>
                  <a:cubicBezTo>
                    <a:pt x="12" y="96"/>
                    <a:pt x="12" y="48"/>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p11"/>
            <p:cNvSpPr/>
            <p:nvPr/>
          </p:nvSpPr>
          <p:spPr>
            <a:xfrm>
              <a:off x="1774150" y="2447850"/>
              <a:ext cx="200" cy="1175"/>
            </a:xfrm>
            <a:custGeom>
              <a:rect b="b" l="l" r="r" t="t"/>
              <a:pathLst>
                <a:path extrusionOk="0" h="47" w="8">
                  <a:moveTo>
                    <a:pt x="6" y="0"/>
                  </a:moveTo>
                  <a:cubicBezTo>
                    <a:pt x="3" y="0"/>
                    <a:pt x="0" y="46"/>
                    <a:pt x="3" y="46"/>
                  </a:cubicBezTo>
                  <a:cubicBezTo>
                    <a:pt x="4" y="46"/>
                    <a:pt x="5" y="42"/>
                    <a:pt x="7" y="32"/>
                  </a:cubicBezTo>
                  <a:cubicBezTo>
                    <a:pt x="7" y="9"/>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11"/>
            <p:cNvSpPr/>
            <p:nvPr/>
          </p:nvSpPr>
          <p:spPr>
            <a:xfrm>
              <a:off x="1773425" y="2456675"/>
              <a:ext cx="1500" cy="4500"/>
            </a:xfrm>
            <a:custGeom>
              <a:rect b="b" l="l" r="r" t="t"/>
              <a:pathLst>
                <a:path extrusionOk="0" h="180" w="60">
                  <a:moveTo>
                    <a:pt x="36" y="1"/>
                  </a:moveTo>
                  <a:cubicBezTo>
                    <a:pt x="36" y="1"/>
                    <a:pt x="25" y="97"/>
                    <a:pt x="14" y="97"/>
                  </a:cubicBezTo>
                  <a:cubicBezTo>
                    <a:pt x="14" y="97"/>
                    <a:pt x="13" y="97"/>
                    <a:pt x="12" y="96"/>
                  </a:cubicBezTo>
                  <a:lnTo>
                    <a:pt x="12" y="96"/>
                  </a:lnTo>
                  <a:cubicBezTo>
                    <a:pt x="12" y="96"/>
                    <a:pt x="12" y="96"/>
                    <a:pt x="12" y="96"/>
                  </a:cubicBezTo>
                  <a:lnTo>
                    <a:pt x="12" y="96"/>
                  </a:lnTo>
                  <a:cubicBezTo>
                    <a:pt x="12" y="96"/>
                    <a:pt x="12" y="96"/>
                    <a:pt x="12" y="96"/>
                  </a:cubicBezTo>
                  <a:lnTo>
                    <a:pt x="12" y="96"/>
                  </a:lnTo>
                  <a:cubicBezTo>
                    <a:pt x="0" y="144"/>
                    <a:pt x="0" y="179"/>
                    <a:pt x="36" y="179"/>
                  </a:cubicBezTo>
                  <a:cubicBezTo>
                    <a:pt x="60" y="120"/>
                    <a:pt x="36" y="60"/>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11"/>
            <p:cNvSpPr/>
            <p:nvPr/>
          </p:nvSpPr>
          <p:spPr>
            <a:xfrm>
              <a:off x="1775200" y="2461150"/>
              <a:ext cx="325" cy="1500"/>
            </a:xfrm>
            <a:custGeom>
              <a:rect b="b" l="l" r="r" t="t"/>
              <a:pathLst>
                <a:path extrusionOk="0" h="60" w="13">
                  <a:moveTo>
                    <a:pt x="1" y="0"/>
                  </a:moveTo>
                  <a:cubicBezTo>
                    <a:pt x="1" y="12"/>
                    <a:pt x="1" y="24"/>
                    <a:pt x="13" y="60"/>
                  </a:cubicBez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11"/>
            <p:cNvSpPr/>
            <p:nvPr/>
          </p:nvSpPr>
          <p:spPr>
            <a:xfrm>
              <a:off x="1774900" y="2457575"/>
              <a:ext cx="625" cy="3600"/>
            </a:xfrm>
            <a:custGeom>
              <a:rect b="b" l="l" r="r" t="t"/>
              <a:pathLst>
                <a:path extrusionOk="0" h="144" w="25">
                  <a:moveTo>
                    <a:pt x="1" y="1"/>
                  </a:moveTo>
                  <a:cubicBezTo>
                    <a:pt x="13" y="48"/>
                    <a:pt x="13" y="96"/>
                    <a:pt x="13" y="143"/>
                  </a:cubicBezTo>
                  <a:cubicBezTo>
                    <a:pt x="25" y="108"/>
                    <a:pt x="13" y="4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11"/>
            <p:cNvSpPr/>
            <p:nvPr/>
          </p:nvSpPr>
          <p:spPr>
            <a:xfrm>
              <a:off x="1774025" y="2475725"/>
              <a:ext cx="900" cy="3725"/>
            </a:xfrm>
            <a:custGeom>
              <a:rect b="b" l="l" r="r" t="t"/>
              <a:pathLst>
                <a:path extrusionOk="0" h="149" w="36">
                  <a:moveTo>
                    <a:pt x="36" y="1"/>
                  </a:moveTo>
                  <a:cubicBezTo>
                    <a:pt x="24" y="48"/>
                    <a:pt x="24" y="96"/>
                    <a:pt x="0" y="144"/>
                  </a:cubicBezTo>
                  <a:cubicBezTo>
                    <a:pt x="4" y="148"/>
                    <a:pt x="8" y="149"/>
                    <a:pt x="11" y="149"/>
                  </a:cubicBezTo>
                  <a:cubicBezTo>
                    <a:pt x="14" y="149"/>
                    <a:pt x="15" y="147"/>
                    <a:pt x="12" y="145"/>
                  </a:cubicBezTo>
                  <a:lnTo>
                    <a:pt x="12" y="145"/>
                  </a:lnTo>
                  <a:cubicBezTo>
                    <a:pt x="36" y="133"/>
                    <a:pt x="36" y="1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7" name="Google Shape;6137;p11"/>
            <p:cNvSpPr/>
            <p:nvPr/>
          </p:nvSpPr>
          <p:spPr>
            <a:xfrm>
              <a:off x="1774900" y="2478050"/>
              <a:ext cx="625" cy="3650"/>
            </a:xfrm>
            <a:custGeom>
              <a:rect b="b" l="l" r="r" t="t"/>
              <a:pathLst>
                <a:path extrusionOk="0" h="146" w="25">
                  <a:moveTo>
                    <a:pt x="6" y="0"/>
                  </a:moveTo>
                  <a:cubicBezTo>
                    <a:pt x="4" y="0"/>
                    <a:pt x="3" y="1"/>
                    <a:pt x="1" y="3"/>
                  </a:cubicBezTo>
                  <a:lnTo>
                    <a:pt x="25" y="146"/>
                  </a:lnTo>
                  <a:cubicBezTo>
                    <a:pt x="25" y="34"/>
                    <a:pt x="1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11"/>
            <p:cNvSpPr/>
            <p:nvPr/>
          </p:nvSpPr>
          <p:spPr>
            <a:xfrm>
              <a:off x="1773725" y="2490625"/>
              <a:ext cx="625" cy="3575"/>
            </a:xfrm>
            <a:custGeom>
              <a:rect b="b" l="l" r="r" t="t"/>
              <a:pathLst>
                <a:path extrusionOk="0" h="143" w="25">
                  <a:moveTo>
                    <a:pt x="0" y="0"/>
                  </a:moveTo>
                  <a:cubicBezTo>
                    <a:pt x="0" y="48"/>
                    <a:pt x="12" y="95"/>
                    <a:pt x="24" y="143"/>
                  </a:cubicBezTo>
                  <a:cubicBezTo>
                    <a:pt x="12" y="95"/>
                    <a:pt x="12" y="4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11"/>
            <p:cNvSpPr/>
            <p:nvPr/>
          </p:nvSpPr>
          <p:spPr>
            <a:xfrm>
              <a:off x="1773800" y="2501300"/>
              <a:ext cx="550" cy="6900"/>
            </a:xfrm>
            <a:custGeom>
              <a:rect b="b" l="l" r="r" t="t"/>
              <a:pathLst>
                <a:path extrusionOk="0" h="276" w="22">
                  <a:moveTo>
                    <a:pt x="12" y="0"/>
                  </a:moveTo>
                  <a:cubicBezTo>
                    <a:pt x="2" y="0"/>
                    <a:pt x="1" y="50"/>
                    <a:pt x="8" y="50"/>
                  </a:cubicBezTo>
                  <a:cubicBezTo>
                    <a:pt x="8" y="50"/>
                    <a:pt x="9" y="50"/>
                    <a:pt x="11" y="48"/>
                  </a:cubicBezTo>
                  <a:lnTo>
                    <a:pt x="11" y="48"/>
                  </a:lnTo>
                  <a:cubicBezTo>
                    <a:pt x="7" y="85"/>
                    <a:pt x="4" y="145"/>
                    <a:pt x="4" y="195"/>
                  </a:cubicBezTo>
                  <a:lnTo>
                    <a:pt x="4" y="195"/>
                  </a:lnTo>
                  <a:cubicBezTo>
                    <a:pt x="5" y="134"/>
                    <a:pt x="13" y="71"/>
                    <a:pt x="21" y="14"/>
                  </a:cubicBezTo>
                  <a:cubicBezTo>
                    <a:pt x="21" y="13"/>
                    <a:pt x="21" y="12"/>
                    <a:pt x="20" y="11"/>
                  </a:cubicBezTo>
                  <a:lnTo>
                    <a:pt x="20" y="11"/>
                  </a:lnTo>
                  <a:cubicBezTo>
                    <a:pt x="17" y="4"/>
                    <a:pt x="14" y="0"/>
                    <a:pt x="12" y="0"/>
                  </a:cubicBezTo>
                  <a:close/>
                  <a:moveTo>
                    <a:pt x="4" y="195"/>
                  </a:moveTo>
                  <a:lnTo>
                    <a:pt x="4" y="195"/>
                  </a:lnTo>
                  <a:cubicBezTo>
                    <a:pt x="4" y="208"/>
                    <a:pt x="5" y="221"/>
                    <a:pt x="5" y="233"/>
                  </a:cubicBezTo>
                  <a:lnTo>
                    <a:pt x="5" y="233"/>
                  </a:lnTo>
                  <a:cubicBezTo>
                    <a:pt x="5" y="221"/>
                    <a:pt x="4" y="209"/>
                    <a:pt x="4" y="195"/>
                  </a:cubicBezTo>
                  <a:close/>
                  <a:moveTo>
                    <a:pt x="5" y="233"/>
                  </a:moveTo>
                  <a:cubicBezTo>
                    <a:pt x="6" y="251"/>
                    <a:pt x="7" y="266"/>
                    <a:pt x="9" y="276"/>
                  </a:cubicBezTo>
                  <a:cubicBezTo>
                    <a:pt x="7" y="262"/>
                    <a:pt x="6" y="247"/>
                    <a:pt x="5" y="23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11"/>
            <p:cNvSpPr/>
            <p:nvPr/>
          </p:nvSpPr>
          <p:spPr>
            <a:xfrm>
              <a:off x="1774900" y="2503500"/>
              <a:ext cx="625" cy="6775"/>
            </a:xfrm>
            <a:custGeom>
              <a:rect b="b" l="l" r="r" t="t"/>
              <a:pathLst>
                <a:path extrusionOk="0" h="271" w="25">
                  <a:moveTo>
                    <a:pt x="12" y="1"/>
                  </a:moveTo>
                  <a:cubicBezTo>
                    <a:pt x="7" y="1"/>
                    <a:pt x="3" y="12"/>
                    <a:pt x="2" y="33"/>
                  </a:cubicBezTo>
                  <a:lnTo>
                    <a:pt x="2" y="33"/>
                  </a:lnTo>
                  <a:cubicBezTo>
                    <a:pt x="1" y="36"/>
                    <a:pt x="1" y="43"/>
                    <a:pt x="1" y="57"/>
                  </a:cubicBezTo>
                  <a:cubicBezTo>
                    <a:pt x="13" y="128"/>
                    <a:pt x="25" y="199"/>
                    <a:pt x="25" y="271"/>
                  </a:cubicBezTo>
                  <a:cubicBezTo>
                    <a:pt x="25" y="188"/>
                    <a:pt x="25" y="104"/>
                    <a:pt x="25" y="21"/>
                  </a:cubicBezTo>
                  <a:cubicBezTo>
                    <a:pt x="20" y="7"/>
                    <a:pt x="16"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11"/>
            <p:cNvSpPr/>
            <p:nvPr/>
          </p:nvSpPr>
          <p:spPr>
            <a:xfrm>
              <a:off x="1775500" y="2529000"/>
              <a:ext cx="25" cy="925"/>
            </a:xfrm>
            <a:custGeom>
              <a:rect b="b" l="l" r="r" t="t"/>
              <a:pathLst>
                <a:path extrusionOk="0" h="37" w="1">
                  <a:moveTo>
                    <a:pt x="1" y="37"/>
                  </a:moveTo>
                  <a:cubicBezTo>
                    <a:pt x="1" y="25"/>
                    <a:pt x="1" y="1"/>
                    <a:pt x="1"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11"/>
            <p:cNvSpPr/>
            <p:nvPr/>
          </p:nvSpPr>
          <p:spPr>
            <a:xfrm>
              <a:off x="1774625" y="2514125"/>
              <a:ext cx="600" cy="2700"/>
            </a:xfrm>
            <a:custGeom>
              <a:rect b="b" l="l" r="r" t="t"/>
              <a:pathLst>
                <a:path extrusionOk="0" h="108" w="24">
                  <a:moveTo>
                    <a:pt x="24" y="1"/>
                  </a:moveTo>
                  <a:lnTo>
                    <a:pt x="24" y="1"/>
                  </a:lnTo>
                  <a:cubicBezTo>
                    <a:pt x="12" y="24"/>
                    <a:pt x="0" y="96"/>
                    <a:pt x="12" y="108"/>
                  </a:cubicBezTo>
                  <a:cubicBezTo>
                    <a:pt x="12" y="72"/>
                    <a:pt x="12" y="36"/>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11"/>
            <p:cNvSpPr/>
            <p:nvPr/>
          </p:nvSpPr>
          <p:spPr>
            <a:xfrm>
              <a:off x="1774975" y="2497750"/>
              <a:ext cx="250" cy="525"/>
            </a:xfrm>
            <a:custGeom>
              <a:rect b="b" l="l" r="r" t="t"/>
              <a:pathLst>
                <a:path extrusionOk="0" h="21" w="10">
                  <a:moveTo>
                    <a:pt x="10" y="1"/>
                  </a:moveTo>
                  <a:cubicBezTo>
                    <a:pt x="3" y="15"/>
                    <a:pt x="0" y="21"/>
                    <a:pt x="1" y="21"/>
                  </a:cubicBezTo>
                  <a:cubicBezTo>
                    <a:pt x="2" y="21"/>
                    <a:pt x="5" y="18"/>
                    <a:pt x="10" y="13"/>
                  </a:cubicBezTo>
                  <a:lnTo>
                    <a:pt x="1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4" name="Google Shape;6144;p11"/>
            <p:cNvSpPr/>
            <p:nvPr/>
          </p:nvSpPr>
          <p:spPr>
            <a:xfrm>
              <a:off x="1775200" y="2497350"/>
              <a:ext cx="325" cy="2825"/>
            </a:xfrm>
            <a:custGeom>
              <a:rect b="b" l="l" r="r" t="t"/>
              <a:pathLst>
                <a:path extrusionOk="0" h="113" w="13">
                  <a:moveTo>
                    <a:pt x="9" y="0"/>
                  </a:moveTo>
                  <a:cubicBezTo>
                    <a:pt x="7" y="0"/>
                    <a:pt x="5" y="9"/>
                    <a:pt x="1" y="29"/>
                  </a:cubicBezTo>
                  <a:cubicBezTo>
                    <a:pt x="1" y="53"/>
                    <a:pt x="1" y="88"/>
                    <a:pt x="13" y="112"/>
                  </a:cubicBezTo>
                  <a:cubicBezTo>
                    <a:pt x="13" y="40"/>
                    <a:pt x="13"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5" name="Google Shape;6145;p11"/>
            <p:cNvSpPr/>
            <p:nvPr/>
          </p:nvSpPr>
          <p:spPr>
            <a:xfrm>
              <a:off x="1774275" y="2521550"/>
              <a:ext cx="1250" cy="7775"/>
            </a:xfrm>
            <a:custGeom>
              <a:rect b="b" l="l" r="r" t="t"/>
              <a:pathLst>
                <a:path extrusionOk="0" h="311" w="50">
                  <a:moveTo>
                    <a:pt x="46" y="0"/>
                  </a:moveTo>
                  <a:cubicBezTo>
                    <a:pt x="33" y="0"/>
                    <a:pt x="0" y="271"/>
                    <a:pt x="50" y="311"/>
                  </a:cubicBezTo>
                  <a:cubicBezTo>
                    <a:pt x="50" y="251"/>
                    <a:pt x="50" y="37"/>
                    <a:pt x="50" y="37"/>
                  </a:cubicBezTo>
                  <a:cubicBezTo>
                    <a:pt x="50" y="11"/>
                    <a:pt x="48" y="0"/>
                    <a:pt x="4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11"/>
            <p:cNvSpPr/>
            <p:nvPr/>
          </p:nvSpPr>
          <p:spPr>
            <a:xfrm>
              <a:off x="1775050" y="2529950"/>
              <a:ext cx="475" cy="3250"/>
            </a:xfrm>
            <a:custGeom>
              <a:rect b="b" l="l" r="r" t="t"/>
              <a:pathLst>
                <a:path extrusionOk="0" h="130" w="19">
                  <a:moveTo>
                    <a:pt x="6" y="0"/>
                  </a:moveTo>
                  <a:lnTo>
                    <a:pt x="6" y="0"/>
                  </a:lnTo>
                  <a:cubicBezTo>
                    <a:pt x="3" y="0"/>
                    <a:pt x="0" y="83"/>
                    <a:pt x="19" y="130"/>
                  </a:cubicBezTo>
                  <a:cubicBezTo>
                    <a:pt x="7" y="94"/>
                    <a:pt x="7" y="58"/>
                    <a:pt x="7" y="23"/>
                  </a:cubicBezTo>
                  <a:cubicBezTo>
                    <a:pt x="7" y="7"/>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11"/>
            <p:cNvSpPr/>
            <p:nvPr/>
          </p:nvSpPr>
          <p:spPr>
            <a:xfrm>
              <a:off x="1774325" y="2538250"/>
              <a:ext cx="900" cy="1800"/>
            </a:xfrm>
            <a:custGeom>
              <a:rect b="b" l="l" r="r" t="t"/>
              <a:pathLst>
                <a:path extrusionOk="0" h="72" w="36">
                  <a:moveTo>
                    <a:pt x="36" y="0"/>
                  </a:moveTo>
                  <a:lnTo>
                    <a:pt x="36" y="0"/>
                  </a:lnTo>
                  <a:cubicBezTo>
                    <a:pt x="36" y="0"/>
                    <a:pt x="0" y="12"/>
                    <a:pt x="24" y="72"/>
                  </a:cubicBezTo>
                  <a:cubicBezTo>
                    <a:pt x="24" y="48"/>
                    <a:pt x="36"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11"/>
            <p:cNvSpPr/>
            <p:nvPr/>
          </p:nvSpPr>
          <p:spPr>
            <a:xfrm>
              <a:off x="1685325" y="2802850"/>
              <a:ext cx="25" cy="1825"/>
            </a:xfrm>
            <a:custGeom>
              <a:rect b="b" l="l" r="r" t="t"/>
              <a:pathLst>
                <a:path extrusionOk="0" h="73" w="1">
                  <a:moveTo>
                    <a:pt x="0" y="72"/>
                  </a:moveTo>
                  <a:lnTo>
                    <a:pt x="0" y="1"/>
                  </a:lnTo>
                  <a:cubicBezTo>
                    <a:pt x="0" y="36"/>
                    <a:pt x="0" y="48"/>
                    <a:pt x="0"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11"/>
            <p:cNvSpPr/>
            <p:nvPr/>
          </p:nvSpPr>
          <p:spPr>
            <a:xfrm>
              <a:off x="1685625" y="2817125"/>
              <a:ext cx="300" cy="650"/>
            </a:xfrm>
            <a:custGeom>
              <a:rect b="b" l="l" r="r" t="t"/>
              <a:pathLst>
                <a:path extrusionOk="0" h="26" w="12">
                  <a:moveTo>
                    <a:pt x="1" y="0"/>
                  </a:moveTo>
                  <a:cubicBezTo>
                    <a:pt x="0" y="0"/>
                    <a:pt x="0" y="4"/>
                    <a:pt x="0" y="13"/>
                  </a:cubicBezTo>
                  <a:lnTo>
                    <a:pt x="12" y="25"/>
                  </a:lnTo>
                  <a:cubicBezTo>
                    <a:pt x="5" y="10"/>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0" name="Google Shape;6150;p11"/>
            <p:cNvSpPr/>
            <p:nvPr/>
          </p:nvSpPr>
          <p:spPr>
            <a:xfrm>
              <a:off x="1758550" y="2856125"/>
              <a:ext cx="2225" cy="1225"/>
            </a:xfrm>
            <a:custGeom>
              <a:rect b="b" l="l" r="r" t="t"/>
              <a:pathLst>
                <a:path extrusionOk="0" h="49" w="89">
                  <a:moveTo>
                    <a:pt x="87" y="1"/>
                  </a:moveTo>
                  <a:cubicBezTo>
                    <a:pt x="85" y="1"/>
                    <a:pt x="56" y="17"/>
                    <a:pt x="0" y="49"/>
                  </a:cubicBezTo>
                  <a:cubicBezTo>
                    <a:pt x="24" y="37"/>
                    <a:pt x="48" y="25"/>
                    <a:pt x="72" y="13"/>
                  </a:cubicBezTo>
                  <a:cubicBezTo>
                    <a:pt x="83" y="5"/>
                    <a:pt x="89" y="1"/>
                    <a:pt x="8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1" name="Google Shape;6151;p11"/>
            <p:cNvSpPr/>
            <p:nvPr/>
          </p:nvSpPr>
          <p:spPr>
            <a:xfrm>
              <a:off x="1760625" y="2855550"/>
              <a:ext cx="1225" cy="600"/>
            </a:xfrm>
            <a:custGeom>
              <a:rect b="b" l="l" r="r" t="t"/>
              <a:pathLst>
                <a:path extrusionOk="0" h="24" w="49">
                  <a:moveTo>
                    <a:pt x="48" y="0"/>
                  </a:moveTo>
                  <a:cubicBezTo>
                    <a:pt x="47" y="1"/>
                    <a:pt x="24" y="12"/>
                    <a:pt x="0" y="24"/>
                  </a:cubicBezTo>
                  <a:cubicBezTo>
                    <a:pt x="12" y="24"/>
                    <a:pt x="24" y="12"/>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11"/>
            <p:cNvSpPr/>
            <p:nvPr/>
          </p:nvSpPr>
          <p:spPr>
            <a:xfrm>
              <a:off x="1684125" y="2733500"/>
              <a:ext cx="625" cy="2100"/>
            </a:xfrm>
            <a:custGeom>
              <a:rect b="b" l="l" r="r" t="t"/>
              <a:pathLst>
                <a:path extrusionOk="0" h="84" w="25">
                  <a:moveTo>
                    <a:pt x="1" y="1"/>
                  </a:moveTo>
                  <a:cubicBezTo>
                    <a:pt x="1" y="73"/>
                    <a:pt x="5" y="84"/>
                    <a:pt x="11" y="84"/>
                  </a:cubicBezTo>
                  <a:cubicBezTo>
                    <a:pt x="14" y="84"/>
                    <a:pt x="17" y="82"/>
                    <a:pt x="20" y="82"/>
                  </a:cubicBezTo>
                  <a:cubicBezTo>
                    <a:pt x="21" y="82"/>
                    <a:pt x="23" y="82"/>
                    <a:pt x="24" y="84"/>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11"/>
            <p:cNvSpPr/>
            <p:nvPr/>
          </p:nvSpPr>
          <p:spPr>
            <a:xfrm>
              <a:off x="1691875" y="2807925"/>
              <a:ext cx="325" cy="1575"/>
            </a:xfrm>
            <a:custGeom>
              <a:rect b="b" l="l" r="r" t="t"/>
              <a:pathLst>
                <a:path extrusionOk="0" h="63" w="13">
                  <a:moveTo>
                    <a:pt x="0" y="0"/>
                  </a:moveTo>
                  <a:cubicBezTo>
                    <a:pt x="0" y="40"/>
                    <a:pt x="8" y="63"/>
                    <a:pt x="11" y="63"/>
                  </a:cubicBezTo>
                  <a:cubicBezTo>
                    <a:pt x="12" y="63"/>
                    <a:pt x="12" y="62"/>
                    <a:pt x="12" y="60"/>
                  </a:cubicBezTo>
                  <a:cubicBezTo>
                    <a:pt x="12" y="24"/>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11"/>
            <p:cNvSpPr/>
            <p:nvPr/>
          </p:nvSpPr>
          <p:spPr>
            <a:xfrm>
              <a:off x="1774625" y="2622775"/>
              <a:ext cx="550" cy="6575"/>
            </a:xfrm>
            <a:custGeom>
              <a:rect b="b" l="l" r="r" t="t"/>
              <a:pathLst>
                <a:path extrusionOk="0" h="263" w="22">
                  <a:moveTo>
                    <a:pt x="12" y="0"/>
                  </a:moveTo>
                  <a:cubicBezTo>
                    <a:pt x="0" y="84"/>
                    <a:pt x="0" y="167"/>
                    <a:pt x="12" y="262"/>
                  </a:cubicBezTo>
                  <a:cubicBezTo>
                    <a:pt x="16" y="255"/>
                    <a:pt x="16" y="243"/>
                    <a:pt x="15" y="233"/>
                  </a:cubicBezTo>
                  <a:lnTo>
                    <a:pt x="15" y="233"/>
                  </a:lnTo>
                  <a:cubicBezTo>
                    <a:pt x="22" y="150"/>
                    <a:pt x="12" y="75"/>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5" name="Google Shape;6155;p11"/>
            <p:cNvSpPr/>
            <p:nvPr/>
          </p:nvSpPr>
          <p:spPr>
            <a:xfrm>
              <a:off x="1685325" y="2484375"/>
              <a:ext cx="25" cy="600"/>
            </a:xfrm>
            <a:custGeom>
              <a:rect b="b" l="l" r="r" t="t"/>
              <a:pathLst>
                <a:path extrusionOk="0" h="24" w="1">
                  <a:moveTo>
                    <a:pt x="0" y="24"/>
                  </a:moveTo>
                  <a:lnTo>
                    <a:pt x="0" y="0"/>
                  </a:lnTo>
                  <a:cubicBezTo>
                    <a:pt x="0" y="0"/>
                    <a:pt x="0" y="12"/>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11"/>
            <p:cNvSpPr/>
            <p:nvPr/>
          </p:nvSpPr>
          <p:spPr>
            <a:xfrm>
              <a:off x="1691875" y="2412025"/>
              <a:ext cx="25" cy="3000"/>
            </a:xfrm>
            <a:custGeom>
              <a:rect b="b" l="l" r="r" t="t"/>
              <a:pathLst>
                <a:path extrusionOk="0" h="120" w="1">
                  <a:moveTo>
                    <a:pt x="0" y="1"/>
                  </a:moveTo>
                  <a:cubicBezTo>
                    <a:pt x="0" y="25"/>
                    <a:pt x="0" y="72"/>
                    <a:pt x="0" y="120"/>
                  </a:cubicBezTo>
                  <a:cubicBezTo>
                    <a:pt x="0" y="96"/>
                    <a:pt x="0" y="6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11"/>
            <p:cNvSpPr/>
            <p:nvPr/>
          </p:nvSpPr>
          <p:spPr>
            <a:xfrm>
              <a:off x="1774900" y="2567700"/>
              <a:ext cx="25" cy="1525"/>
            </a:xfrm>
            <a:custGeom>
              <a:rect b="b" l="l" r="r" t="t"/>
              <a:pathLst>
                <a:path extrusionOk="0" h="61" w="1">
                  <a:moveTo>
                    <a:pt x="1" y="60"/>
                  </a:moveTo>
                  <a:cubicBezTo>
                    <a:pt x="1" y="1"/>
                    <a:pt x="1" y="48"/>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8" name="Google Shape;6158;p11"/>
            <p:cNvSpPr/>
            <p:nvPr/>
          </p:nvSpPr>
          <p:spPr>
            <a:xfrm>
              <a:off x="1774900" y="2566825"/>
              <a:ext cx="325" cy="2100"/>
            </a:xfrm>
            <a:custGeom>
              <a:rect b="b" l="l" r="r" t="t"/>
              <a:pathLst>
                <a:path extrusionOk="0" h="84" w="13">
                  <a:moveTo>
                    <a:pt x="13" y="0"/>
                  </a:moveTo>
                  <a:cubicBezTo>
                    <a:pt x="13" y="24"/>
                    <a:pt x="1" y="60"/>
                    <a:pt x="1" y="83"/>
                  </a:cubicBezTo>
                  <a:cubicBezTo>
                    <a:pt x="1" y="72"/>
                    <a:pt x="13" y="48"/>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9" name="Google Shape;6159;p11"/>
            <p:cNvSpPr/>
            <p:nvPr/>
          </p:nvSpPr>
          <p:spPr>
            <a:xfrm>
              <a:off x="1774625" y="2565625"/>
              <a:ext cx="300" cy="1500"/>
            </a:xfrm>
            <a:custGeom>
              <a:rect b="b" l="l" r="r" t="t"/>
              <a:pathLst>
                <a:path extrusionOk="0" h="60" w="12">
                  <a:moveTo>
                    <a:pt x="12" y="0"/>
                  </a:moveTo>
                  <a:cubicBezTo>
                    <a:pt x="12" y="0"/>
                    <a:pt x="0" y="0"/>
                    <a:pt x="12" y="60"/>
                  </a:cubicBezTo>
                  <a:cubicBezTo>
                    <a:pt x="12" y="36"/>
                    <a:pt x="12" y="2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0" name="Google Shape;6160;p11"/>
            <p:cNvSpPr/>
            <p:nvPr/>
          </p:nvSpPr>
          <p:spPr>
            <a:xfrm>
              <a:off x="1774900" y="2568675"/>
              <a:ext cx="300" cy="2925"/>
            </a:xfrm>
            <a:custGeom>
              <a:rect b="b" l="l" r="r" t="t"/>
              <a:pathLst>
                <a:path extrusionOk="0" h="117" w="12">
                  <a:moveTo>
                    <a:pt x="8" y="1"/>
                  </a:moveTo>
                  <a:cubicBezTo>
                    <a:pt x="7" y="1"/>
                    <a:pt x="4" y="7"/>
                    <a:pt x="1" y="21"/>
                  </a:cubicBezTo>
                  <a:cubicBezTo>
                    <a:pt x="1" y="57"/>
                    <a:pt x="1" y="81"/>
                    <a:pt x="1" y="117"/>
                  </a:cubicBezTo>
                  <a:cubicBezTo>
                    <a:pt x="9" y="41"/>
                    <a:pt x="12"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11"/>
            <p:cNvSpPr/>
            <p:nvPr/>
          </p:nvSpPr>
          <p:spPr>
            <a:xfrm>
              <a:off x="1781750" y="2770450"/>
              <a:ext cx="225" cy="275"/>
            </a:xfrm>
            <a:custGeom>
              <a:rect b="b" l="l" r="r" t="t"/>
              <a:pathLst>
                <a:path extrusionOk="0" h="11" w="9">
                  <a:moveTo>
                    <a:pt x="3" y="0"/>
                  </a:moveTo>
                  <a:cubicBezTo>
                    <a:pt x="2" y="0"/>
                    <a:pt x="1" y="3"/>
                    <a:pt x="1" y="11"/>
                  </a:cubicBezTo>
                  <a:cubicBezTo>
                    <a:pt x="9" y="11"/>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2" name="Google Shape;6162;p11"/>
            <p:cNvSpPr/>
            <p:nvPr/>
          </p:nvSpPr>
          <p:spPr>
            <a:xfrm>
              <a:off x="1760750" y="2855250"/>
              <a:ext cx="1100" cy="350"/>
            </a:xfrm>
            <a:custGeom>
              <a:rect b="b" l="l" r="r" t="t"/>
              <a:pathLst>
                <a:path extrusionOk="0" h="14" w="44">
                  <a:moveTo>
                    <a:pt x="7" y="0"/>
                  </a:moveTo>
                  <a:cubicBezTo>
                    <a:pt x="1" y="7"/>
                    <a:pt x="2" y="14"/>
                    <a:pt x="11" y="14"/>
                  </a:cubicBezTo>
                  <a:cubicBezTo>
                    <a:pt x="17" y="14"/>
                    <a:pt x="28" y="10"/>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3" name="Google Shape;6163;p11"/>
            <p:cNvSpPr/>
            <p:nvPr/>
          </p:nvSpPr>
          <p:spPr>
            <a:xfrm>
              <a:off x="1684725" y="2735000"/>
              <a:ext cx="25" cy="900"/>
            </a:xfrm>
            <a:custGeom>
              <a:rect b="b" l="l" r="r" t="t"/>
              <a:pathLst>
                <a:path extrusionOk="0" h="36" w="1">
                  <a:moveTo>
                    <a:pt x="0" y="36"/>
                  </a:moveTo>
                  <a:cubicBezTo>
                    <a:pt x="0" y="24"/>
                    <a:pt x="0" y="0"/>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11"/>
            <p:cNvSpPr/>
            <p:nvPr/>
          </p:nvSpPr>
          <p:spPr>
            <a:xfrm>
              <a:off x="1781450" y="2667725"/>
              <a:ext cx="325" cy="2100"/>
            </a:xfrm>
            <a:custGeom>
              <a:rect b="b" l="l" r="r" t="t"/>
              <a:pathLst>
                <a:path extrusionOk="0" h="84" w="13">
                  <a:moveTo>
                    <a:pt x="13" y="0"/>
                  </a:moveTo>
                  <a:cubicBezTo>
                    <a:pt x="13" y="36"/>
                    <a:pt x="1" y="72"/>
                    <a:pt x="1" y="84"/>
                  </a:cubicBezTo>
                  <a:cubicBezTo>
                    <a:pt x="13" y="84"/>
                    <a:pt x="13" y="6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5" name="Google Shape;6165;p11"/>
            <p:cNvSpPr/>
            <p:nvPr/>
          </p:nvSpPr>
          <p:spPr>
            <a:xfrm>
              <a:off x="1774625" y="2552225"/>
              <a:ext cx="300" cy="3600"/>
            </a:xfrm>
            <a:custGeom>
              <a:rect b="b" l="l" r="r" t="t"/>
              <a:pathLst>
                <a:path extrusionOk="0" h="144" w="12">
                  <a:moveTo>
                    <a:pt x="0" y="1"/>
                  </a:moveTo>
                  <a:cubicBezTo>
                    <a:pt x="0" y="48"/>
                    <a:pt x="0" y="96"/>
                    <a:pt x="0" y="144"/>
                  </a:cubicBezTo>
                  <a:cubicBezTo>
                    <a:pt x="0" y="108"/>
                    <a:pt x="12" y="60"/>
                    <a:pt x="12" y="24"/>
                  </a:cubicBezTo>
                  <a:lnTo>
                    <a:pt x="12" y="24"/>
                  </a:lnTo>
                  <a:cubicBezTo>
                    <a:pt x="8" y="29"/>
                    <a:pt x="5" y="32"/>
                    <a:pt x="3" y="32"/>
                  </a:cubicBezTo>
                  <a:cubicBezTo>
                    <a:pt x="0" y="32"/>
                    <a:pt x="0" y="2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6" name="Google Shape;6166;p11"/>
            <p:cNvSpPr/>
            <p:nvPr/>
          </p:nvSpPr>
          <p:spPr>
            <a:xfrm>
              <a:off x="1774425" y="2573200"/>
              <a:ext cx="1175" cy="3750"/>
            </a:xfrm>
            <a:custGeom>
              <a:rect b="b" l="l" r="r" t="t"/>
              <a:pathLst>
                <a:path extrusionOk="0" h="150" w="47">
                  <a:moveTo>
                    <a:pt x="14" y="0"/>
                  </a:moveTo>
                  <a:cubicBezTo>
                    <a:pt x="0" y="0"/>
                    <a:pt x="27" y="150"/>
                    <a:pt x="39" y="150"/>
                  </a:cubicBezTo>
                  <a:cubicBezTo>
                    <a:pt x="44" y="150"/>
                    <a:pt x="47" y="125"/>
                    <a:pt x="44" y="55"/>
                  </a:cubicBezTo>
                  <a:cubicBezTo>
                    <a:pt x="44" y="7"/>
                    <a:pt x="8" y="31"/>
                    <a:pt x="20" y="7"/>
                  </a:cubicBezTo>
                  <a:cubicBezTo>
                    <a:pt x="17" y="2"/>
                    <a:pt x="15"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11"/>
            <p:cNvSpPr/>
            <p:nvPr/>
          </p:nvSpPr>
          <p:spPr>
            <a:xfrm>
              <a:off x="1781250" y="2726050"/>
              <a:ext cx="1800" cy="6500"/>
            </a:xfrm>
            <a:custGeom>
              <a:rect b="b" l="l" r="r" t="t"/>
              <a:pathLst>
                <a:path extrusionOk="0" h="260" w="72">
                  <a:moveTo>
                    <a:pt x="45" y="1"/>
                  </a:moveTo>
                  <a:cubicBezTo>
                    <a:pt x="43" y="1"/>
                    <a:pt x="0" y="259"/>
                    <a:pt x="43" y="259"/>
                  </a:cubicBezTo>
                  <a:cubicBezTo>
                    <a:pt x="49" y="259"/>
                    <a:pt x="58" y="253"/>
                    <a:pt x="68" y="239"/>
                  </a:cubicBezTo>
                  <a:cubicBezTo>
                    <a:pt x="72" y="177"/>
                    <a:pt x="69" y="156"/>
                    <a:pt x="65" y="156"/>
                  </a:cubicBezTo>
                  <a:cubicBezTo>
                    <a:pt x="64" y="156"/>
                    <a:pt x="62" y="158"/>
                    <a:pt x="61" y="162"/>
                  </a:cubicBezTo>
                  <a:lnTo>
                    <a:pt x="61" y="162"/>
                  </a:lnTo>
                  <a:cubicBezTo>
                    <a:pt x="51" y="110"/>
                    <a:pt x="36" y="67"/>
                    <a:pt x="45" y="1"/>
                  </a:cubicBezTo>
                  <a:cubicBezTo>
                    <a:pt x="45" y="1"/>
                    <a:pt x="45" y="1"/>
                    <a:pt x="4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8" name="Google Shape;6168;p11"/>
            <p:cNvSpPr/>
            <p:nvPr/>
          </p:nvSpPr>
          <p:spPr>
            <a:xfrm>
              <a:off x="1692175" y="2396550"/>
              <a:ext cx="600" cy="3300"/>
            </a:xfrm>
            <a:custGeom>
              <a:rect b="b" l="l" r="r" t="t"/>
              <a:pathLst>
                <a:path extrusionOk="0" h="132" w="24">
                  <a:moveTo>
                    <a:pt x="24" y="1"/>
                  </a:moveTo>
                  <a:lnTo>
                    <a:pt x="24" y="1"/>
                  </a:lnTo>
                  <a:cubicBezTo>
                    <a:pt x="24" y="48"/>
                    <a:pt x="0" y="84"/>
                    <a:pt x="12" y="132"/>
                  </a:cubicBezTo>
                  <a:cubicBezTo>
                    <a:pt x="24" y="84"/>
                    <a:pt x="24" y="36"/>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9" name="Google Shape;6169;p11"/>
            <p:cNvSpPr/>
            <p:nvPr/>
          </p:nvSpPr>
          <p:spPr>
            <a:xfrm>
              <a:off x="1692750" y="2843625"/>
              <a:ext cx="2225" cy="2900"/>
            </a:xfrm>
            <a:custGeom>
              <a:rect b="b" l="l" r="r" t="t"/>
              <a:pathLst>
                <a:path extrusionOk="0" h="116" w="89">
                  <a:moveTo>
                    <a:pt x="1" y="1"/>
                  </a:moveTo>
                  <a:lnTo>
                    <a:pt x="1" y="1"/>
                  </a:lnTo>
                  <a:cubicBezTo>
                    <a:pt x="13" y="37"/>
                    <a:pt x="37" y="72"/>
                    <a:pt x="48" y="108"/>
                  </a:cubicBezTo>
                  <a:cubicBezTo>
                    <a:pt x="58" y="113"/>
                    <a:pt x="65" y="115"/>
                    <a:pt x="70" y="115"/>
                  </a:cubicBezTo>
                  <a:cubicBezTo>
                    <a:pt x="88" y="115"/>
                    <a:pt x="68" y="7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11"/>
            <p:cNvSpPr/>
            <p:nvPr/>
          </p:nvSpPr>
          <p:spPr>
            <a:xfrm>
              <a:off x="1684025" y="2800350"/>
              <a:ext cx="1275" cy="150"/>
            </a:xfrm>
            <a:custGeom>
              <a:rect b="b" l="l" r="r" t="t"/>
              <a:pathLst>
                <a:path extrusionOk="0" h="6" w="51">
                  <a:moveTo>
                    <a:pt x="48" y="0"/>
                  </a:moveTo>
                  <a:cubicBezTo>
                    <a:pt x="43" y="0"/>
                    <a:pt x="1" y="5"/>
                    <a:pt x="16" y="5"/>
                  </a:cubicBezTo>
                  <a:cubicBezTo>
                    <a:pt x="44" y="1"/>
                    <a:pt x="51"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1" name="Google Shape;6171;p11"/>
            <p:cNvSpPr/>
            <p:nvPr/>
          </p:nvSpPr>
          <p:spPr>
            <a:xfrm>
              <a:off x="1683325" y="2762650"/>
              <a:ext cx="875" cy="5100"/>
            </a:xfrm>
            <a:custGeom>
              <a:rect b="b" l="l" r="r" t="t"/>
              <a:pathLst>
                <a:path extrusionOk="0" h="204" w="35">
                  <a:moveTo>
                    <a:pt x="15" y="0"/>
                  </a:moveTo>
                  <a:cubicBezTo>
                    <a:pt x="13" y="0"/>
                    <a:pt x="11" y="1"/>
                    <a:pt x="9" y="1"/>
                  </a:cubicBezTo>
                  <a:cubicBezTo>
                    <a:pt x="0" y="45"/>
                    <a:pt x="4" y="95"/>
                    <a:pt x="7" y="147"/>
                  </a:cubicBezTo>
                  <a:lnTo>
                    <a:pt x="7" y="147"/>
                  </a:lnTo>
                  <a:cubicBezTo>
                    <a:pt x="9" y="51"/>
                    <a:pt x="34" y="0"/>
                    <a:pt x="15" y="0"/>
                  </a:cubicBezTo>
                  <a:close/>
                  <a:moveTo>
                    <a:pt x="7" y="147"/>
                  </a:moveTo>
                  <a:cubicBezTo>
                    <a:pt x="7" y="164"/>
                    <a:pt x="7" y="183"/>
                    <a:pt x="9" y="204"/>
                  </a:cubicBezTo>
                  <a:cubicBezTo>
                    <a:pt x="9" y="185"/>
                    <a:pt x="8" y="166"/>
                    <a:pt x="7" y="14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2" name="Google Shape;6172;p11"/>
            <p:cNvSpPr/>
            <p:nvPr/>
          </p:nvSpPr>
          <p:spPr>
            <a:xfrm>
              <a:off x="1853800" y="2450125"/>
              <a:ext cx="325" cy="3000"/>
            </a:xfrm>
            <a:custGeom>
              <a:rect b="b" l="l" r="r" t="t"/>
              <a:pathLst>
                <a:path extrusionOk="0" h="120" w="13">
                  <a:moveTo>
                    <a:pt x="0" y="1"/>
                  </a:moveTo>
                  <a:cubicBezTo>
                    <a:pt x="0" y="11"/>
                    <a:pt x="1" y="22"/>
                    <a:pt x="2" y="32"/>
                  </a:cubicBezTo>
                  <a:lnTo>
                    <a:pt x="2" y="32"/>
                  </a:lnTo>
                  <a:cubicBezTo>
                    <a:pt x="3" y="60"/>
                    <a:pt x="5" y="99"/>
                    <a:pt x="5" y="99"/>
                  </a:cubicBezTo>
                  <a:cubicBezTo>
                    <a:pt x="5" y="99"/>
                    <a:pt x="5" y="83"/>
                    <a:pt x="2" y="38"/>
                  </a:cubicBezTo>
                  <a:lnTo>
                    <a:pt x="2" y="38"/>
                  </a:lnTo>
                  <a:cubicBezTo>
                    <a:pt x="6" y="72"/>
                    <a:pt x="12" y="102"/>
                    <a:pt x="12" y="120"/>
                  </a:cubicBezTo>
                  <a:cubicBezTo>
                    <a:pt x="12" y="84"/>
                    <a:pt x="12" y="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11"/>
            <p:cNvSpPr/>
            <p:nvPr/>
          </p:nvSpPr>
          <p:spPr>
            <a:xfrm>
              <a:off x="1853625" y="2449675"/>
              <a:ext cx="200" cy="1250"/>
            </a:xfrm>
            <a:custGeom>
              <a:rect b="b" l="l" r="r" t="t"/>
              <a:pathLst>
                <a:path extrusionOk="0" h="50" w="8">
                  <a:moveTo>
                    <a:pt x="6" y="0"/>
                  </a:moveTo>
                  <a:cubicBezTo>
                    <a:pt x="4" y="0"/>
                    <a:pt x="0" y="49"/>
                    <a:pt x="3" y="49"/>
                  </a:cubicBezTo>
                  <a:cubicBezTo>
                    <a:pt x="4" y="49"/>
                    <a:pt x="5" y="44"/>
                    <a:pt x="7" y="31"/>
                  </a:cubicBezTo>
                  <a:cubicBezTo>
                    <a:pt x="7" y="8"/>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4" name="Google Shape;6174;p11"/>
            <p:cNvSpPr/>
            <p:nvPr/>
          </p:nvSpPr>
          <p:spPr>
            <a:xfrm>
              <a:off x="1852600" y="2458475"/>
              <a:ext cx="1800" cy="4475"/>
            </a:xfrm>
            <a:custGeom>
              <a:rect b="b" l="l" r="r" t="t"/>
              <a:pathLst>
                <a:path extrusionOk="0" h="179" w="72">
                  <a:moveTo>
                    <a:pt x="24" y="95"/>
                  </a:moveTo>
                  <a:cubicBezTo>
                    <a:pt x="24" y="96"/>
                    <a:pt x="24" y="96"/>
                    <a:pt x="24" y="96"/>
                  </a:cubicBezTo>
                  <a:lnTo>
                    <a:pt x="24" y="96"/>
                  </a:lnTo>
                  <a:cubicBezTo>
                    <a:pt x="24" y="96"/>
                    <a:pt x="24" y="96"/>
                    <a:pt x="24" y="95"/>
                  </a:cubicBezTo>
                  <a:close/>
                  <a:moveTo>
                    <a:pt x="48" y="0"/>
                  </a:moveTo>
                  <a:cubicBezTo>
                    <a:pt x="48" y="0"/>
                    <a:pt x="27" y="95"/>
                    <a:pt x="25" y="96"/>
                  </a:cubicBezTo>
                  <a:lnTo>
                    <a:pt x="25" y="96"/>
                  </a:lnTo>
                  <a:cubicBezTo>
                    <a:pt x="24" y="96"/>
                    <a:pt x="24" y="96"/>
                    <a:pt x="24" y="95"/>
                  </a:cubicBezTo>
                  <a:lnTo>
                    <a:pt x="24" y="95"/>
                  </a:lnTo>
                  <a:cubicBezTo>
                    <a:pt x="24" y="95"/>
                    <a:pt x="24" y="95"/>
                    <a:pt x="24" y="95"/>
                  </a:cubicBezTo>
                  <a:lnTo>
                    <a:pt x="24" y="95"/>
                  </a:lnTo>
                  <a:cubicBezTo>
                    <a:pt x="1" y="155"/>
                    <a:pt x="12" y="179"/>
                    <a:pt x="48" y="179"/>
                  </a:cubicBezTo>
                  <a:cubicBezTo>
                    <a:pt x="72" y="119"/>
                    <a:pt x="48" y="6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5" name="Google Shape;6175;p11"/>
            <p:cNvSpPr/>
            <p:nvPr/>
          </p:nvSpPr>
          <p:spPr>
            <a:xfrm>
              <a:off x="1854675" y="2462925"/>
              <a:ext cx="325" cy="1825"/>
            </a:xfrm>
            <a:custGeom>
              <a:rect b="b" l="l" r="r" t="t"/>
              <a:pathLst>
                <a:path extrusionOk="0" h="73" w="13">
                  <a:moveTo>
                    <a:pt x="1" y="1"/>
                  </a:moveTo>
                  <a:cubicBezTo>
                    <a:pt x="1" y="13"/>
                    <a:pt x="1" y="37"/>
                    <a:pt x="13" y="72"/>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11"/>
            <p:cNvSpPr/>
            <p:nvPr/>
          </p:nvSpPr>
          <p:spPr>
            <a:xfrm>
              <a:off x="1854375" y="2459350"/>
              <a:ext cx="625" cy="3600"/>
            </a:xfrm>
            <a:custGeom>
              <a:rect b="b" l="l" r="r" t="t"/>
              <a:pathLst>
                <a:path extrusionOk="0" h="144" w="25">
                  <a:moveTo>
                    <a:pt x="1" y="1"/>
                  </a:moveTo>
                  <a:cubicBezTo>
                    <a:pt x="1" y="49"/>
                    <a:pt x="13" y="96"/>
                    <a:pt x="13" y="144"/>
                  </a:cubicBezTo>
                  <a:cubicBezTo>
                    <a:pt x="25" y="108"/>
                    <a:pt x="1" y="4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7" name="Google Shape;6177;p11"/>
            <p:cNvSpPr/>
            <p:nvPr/>
          </p:nvSpPr>
          <p:spPr>
            <a:xfrm>
              <a:off x="1853500" y="2477525"/>
              <a:ext cx="900" cy="3950"/>
            </a:xfrm>
            <a:custGeom>
              <a:rect b="b" l="l" r="r" t="t"/>
              <a:pathLst>
                <a:path extrusionOk="0" h="158" w="36">
                  <a:moveTo>
                    <a:pt x="24" y="0"/>
                  </a:moveTo>
                  <a:cubicBezTo>
                    <a:pt x="24" y="60"/>
                    <a:pt x="12" y="107"/>
                    <a:pt x="0" y="155"/>
                  </a:cubicBezTo>
                  <a:cubicBezTo>
                    <a:pt x="2" y="157"/>
                    <a:pt x="3" y="157"/>
                    <a:pt x="5" y="157"/>
                  </a:cubicBezTo>
                  <a:cubicBezTo>
                    <a:pt x="26" y="157"/>
                    <a:pt x="35" y="11"/>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8" name="Google Shape;6178;p11"/>
            <p:cNvSpPr/>
            <p:nvPr/>
          </p:nvSpPr>
          <p:spPr>
            <a:xfrm>
              <a:off x="1854375" y="2479900"/>
              <a:ext cx="625" cy="3600"/>
            </a:xfrm>
            <a:custGeom>
              <a:rect b="b" l="l" r="r" t="t"/>
              <a:pathLst>
                <a:path extrusionOk="0" h="144" w="25">
                  <a:moveTo>
                    <a:pt x="1" y="0"/>
                  </a:moveTo>
                  <a:lnTo>
                    <a:pt x="13" y="143"/>
                  </a:lnTo>
                  <a:cubicBezTo>
                    <a:pt x="25" y="12"/>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11"/>
            <p:cNvSpPr/>
            <p:nvPr/>
          </p:nvSpPr>
          <p:spPr>
            <a:xfrm>
              <a:off x="1852900" y="2492700"/>
              <a:ext cx="925" cy="3300"/>
            </a:xfrm>
            <a:custGeom>
              <a:rect b="b" l="l" r="r" t="t"/>
              <a:pathLst>
                <a:path extrusionOk="0" h="132" w="37">
                  <a:moveTo>
                    <a:pt x="0" y="1"/>
                  </a:moveTo>
                  <a:lnTo>
                    <a:pt x="0" y="1"/>
                  </a:lnTo>
                  <a:cubicBezTo>
                    <a:pt x="12" y="48"/>
                    <a:pt x="24" y="96"/>
                    <a:pt x="36" y="131"/>
                  </a:cubicBezTo>
                  <a:cubicBezTo>
                    <a:pt x="24" y="84"/>
                    <a:pt x="12" y="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11"/>
            <p:cNvSpPr/>
            <p:nvPr/>
          </p:nvSpPr>
          <p:spPr>
            <a:xfrm>
              <a:off x="1852600" y="2503100"/>
              <a:ext cx="925" cy="7175"/>
            </a:xfrm>
            <a:custGeom>
              <a:rect b="b" l="l" r="r" t="t"/>
              <a:pathLst>
                <a:path extrusionOk="0" h="287" w="37">
                  <a:moveTo>
                    <a:pt x="29" y="1"/>
                  </a:moveTo>
                  <a:cubicBezTo>
                    <a:pt x="22" y="1"/>
                    <a:pt x="15" y="37"/>
                    <a:pt x="7" y="37"/>
                  </a:cubicBezTo>
                  <a:cubicBezTo>
                    <a:pt x="5" y="37"/>
                    <a:pt x="3" y="34"/>
                    <a:pt x="1" y="25"/>
                  </a:cubicBezTo>
                  <a:lnTo>
                    <a:pt x="1" y="25"/>
                  </a:lnTo>
                  <a:cubicBezTo>
                    <a:pt x="1" y="25"/>
                    <a:pt x="1" y="25"/>
                    <a:pt x="1" y="25"/>
                  </a:cubicBezTo>
                  <a:lnTo>
                    <a:pt x="1" y="25"/>
                  </a:lnTo>
                  <a:cubicBezTo>
                    <a:pt x="1" y="25"/>
                    <a:pt x="1" y="25"/>
                    <a:pt x="1" y="25"/>
                  </a:cubicBezTo>
                  <a:lnTo>
                    <a:pt x="1" y="25"/>
                  </a:lnTo>
                  <a:cubicBezTo>
                    <a:pt x="1" y="41"/>
                    <a:pt x="1" y="54"/>
                    <a:pt x="1" y="64"/>
                  </a:cubicBezTo>
                  <a:lnTo>
                    <a:pt x="1" y="64"/>
                  </a:lnTo>
                  <a:cubicBezTo>
                    <a:pt x="4" y="144"/>
                    <a:pt x="16" y="215"/>
                    <a:pt x="36" y="287"/>
                  </a:cubicBezTo>
                  <a:cubicBezTo>
                    <a:pt x="24" y="192"/>
                    <a:pt x="24" y="96"/>
                    <a:pt x="36" y="13"/>
                  </a:cubicBezTo>
                  <a:cubicBezTo>
                    <a:pt x="34" y="4"/>
                    <a:pt x="32"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1" name="Google Shape;6181;p11"/>
            <p:cNvSpPr/>
            <p:nvPr/>
          </p:nvSpPr>
          <p:spPr>
            <a:xfrm>
              <a:off x="1854375" y="2505300"/>
              <a:ext cx="625" cy="7075"/>
            </a:xfrm>
            <a:custGeom>
              <a:rect b="b" l="l" r="r" t="t"/>
              <a:pathLst>
                <a:path extrusionOk="0" h="283" w="25">
                  <a:moveTo>
                    <a:pt x="7" y="1"/>
                  </a:moveTo>
                  <a:cubicBezTo>
                    <a:pt x="1" y="1"/>
                    <a:pt x="1" y="22"/>
                    <a:pt x="1" y="68"/>
                  </a:cubicBezTo>
                  <a:cubicBezTo>
                    <a:pt x="13" y="139"/>
                    <a:pt x="13" y="211"/>
                    <a:pt x="13" y="282"/>
                  </a:cubicBezTo>
                  <a:cubicBezTo>
                    <a:pt x="25" y="187"/>
                    <a:pt x="25" y="104"/>
                    <a:pt x="25" y="20"/>
                  </a:cubicBezTo>
                  <a:cubicBezTo>
                    <a:pt x="16" y="7"/>
                    <a:pt x="11"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11"/>
            <p:cNvSpPr/>
            <p:nvPr/>
          </p:nvSpPr>
          <p:spPr>
            <a:xfrm>
              <a:off x="1854675" y="2498950"/>
              <a:ext cx="25" cy="325"/>
            </a:xfrm>
            <a:custGeom>
              <a:rect b="b" l="l" r="r" t="t"/>
              <a:pathLst>
                <a:path extrusionOk="0" h="13" w="1">
                  <a:moveTo>
                    <a:pt x="1" y="0"/>
                  </a:moveTo>
                  <a:cubicBezTo>
                    <a:pt x="1" y="12"/>
                    <a:pt x="1" y="12"/>
                    <a:pt x="1" y="12"/>
                  </a:cubicBezTo>
                  <a:cubicBezTo>
                    <a:pt x="1"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3" name="Google Shape;6183;p11"/>
            <p:cNvSpPr/>
            <p:nvPr/>
          </p:nvSpPr>
          <p:spPr>
            <a:xfrm>
              <a:off x="1854675" y="2531350"/>
              <a:ext cx="275" cy="375"/>
            </a:xfrm>
            <a:custGeom>
              <a:rect b="b" l="l" r="r" t="t"/>
              <a:pathLst>
                <a:path extrusionOk="0" h="15" w="11">
                  <a:moveTo>
                    <a:pt x="10" y="0"/>
                  </a:moveTo>
                  <a:cubicBezTo>
                    <a:pt x="9" y="0"/>
                    <a:pt x="6" y="4"/>
                    <a:pt x="1" y="14"/>
                  </a:cubicBezTo>
                  <a:cubicBezTo>
                    <a:pt x="8" y="7"/>
                    <a:pt x="11"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11"/>
            <p:cNvSpPr/>
            <p:nvPr/>
          </p:nvSpPr>
          <p:spPr>
            <a:xfrm>
              <a:off x="1854100" y="2515925"/>
              <a:ext cx="300" cy="2700"/>
            </a:xfrm>
            <a:custGeom>
              <a:rect b="b" l="l" r="r" t="t"/>
              <a:pathLst>
                <a:path extrusionOk="0" h="108" w="12">
                  <a:moveTo>
                    <a:pt x="12" y="0"/>
                  </a:moveTo>
                  <a:lnTo>
                    <a:pt x="12" y="0"/>
                  </a:lnTo>
                  <a:cubicBezTo>
                    <a:pt x="12" y="36"/>
                    <a:pt x="0" y="95"/>
                    <a:pt x="0" y="107"/>
                  </a:cubicBezTo>
                  <a:cubicBezTo>
                    <a:pt x="12" y="72"/>
                    <a:pt x="12" y="36"/>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11"/>
            <p:cNvSpPr/>
            <p:nvPr/>
          </p:nvSpPr>
          <p:spPr>
            <a:xfrm>
              <a:off x="1854375" y="2499550"/>
              <a:ext cx="25" cy="625"/>
            </a:xfrm>
            <a:custGeom>
              <a:rect b="b" l="l" r="r" t="t"/>
              <a:pathLst>
                <a:path extrusionOk="0" h="25" w="1">
                  <a:moveTo>
                    <a:pt x="1" y="12"/>
                  </a:moveTo>
                  <a:lnTo>
                    <a:pt x="1" y="0"/>
                  </a:lnTo>
                  <a:cubicBezTo>
                    <a:pt x="1" y="24"/>
                    <a:pt x="1" y="24"/>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6" name="Google Shape;6186;p11"/>
            <p:cNvSpPr/>
            <p:nvPr/>
          </p:nvSpPr>
          <p:spPr>
            <a:xfrm>
              <a:off x="1854375" y="2499250"/>
              <a:ext cx="625" cy="2700"/>
            </a:xfrm>
            <a:custGeom>
              <a:rect b="b" l="l" r="r" t="t"/>
              <a:pathLst>
                <a:path extrusionOk="0" h="108" w="25">
                  <a:moveTo>
                    <a:pt x="17" y="1"/>
                  </a:moveTo>
                  <a:cubicBezTo>
                    <a:pt x="14" y="1"/>
                    <a:pt x="9" y="9"/>
                    <a:pt x="1" y="24"/>
                  </a:cubicBezTo>
                  <a:cubicBezTo>
                    <a:pt x="13" y="60"/>
                    <a:pt x="13" y="84"/>
                    <a:pt x="25" y="108"/>
                  </a:cubicBezTo>
                  <a:cubicBezTo>
                    <a:pt x="25" y="35"/>
                    <a:pt x="25"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7" name="Google Shape;6187;p11"/>
            <p:cNvSpPr/>
            <p:nvPr/>
          </p:nvSpPr>
          <p:spPr>
            <a:xfrm>
              <a:off x="1853675" y="2523450"/>
              <a:ext cx="1325" cy="7975"/>
            </a:xfrm>
            <a:custGeom>
              <a:rect b="b" l="l" r="r" t="t"/>
              <a:pathLst>
                <a:path extrusionOk="0" h="319" w="53">
                  <a:moveTo>
                    <a:pt x="45" y="1"/>
                  </a:moveTo>
                  <a:cubicBezTo>
                    <a:pt x="28" y="1"/>
                    <a:pt x="1" y="278"/>
                    <a:pt x="41" y="318"/>
                  </a:cubicBezTo>
                  <a:cubicBezTo>
                    <a:pt x="41" y="247"/>
                    <a:pt x="53" y="32"/>
                    <a:pt x="53" y="32"/>
                  </a:cubicBezTo>
                  <a:cubicBezTo>
                    <a:pt x="51" y="10"/>
                    <a:pt x="48" y="1"/>
                    <a:pt x="4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11"/>
            <p:cNvSpPr/>
            <p:nvPr/>
          </p:nvSpPr>
          <p:spPr>
            <a:xfrm>
              <a:off x="1854375" y="2531725"/>
              <a:ext cx="325" cy="3275"/>
            </a:xfrm>
            <a:custGeom>
              <a:rect b="b" l="l" r="r" t="t"/>
              <a:pathLst>
                <a:path extrusionOk="0" h="131" w="13">
                  <a:moveTo>
                    <a:pt x="4" y="1"/>
                  </a:moveTo>
                  <a:lnTo>
                    <a:pt x="4" y="1"/>
                  </a:lnTo>
                  <a:cubicBezTo>
                    <a:pt x="4" y="1"/>
                    <a:pt x="4" y="7"/>
                    <a:pt x="1" y="23"/>
                  </a:cubicBezTo>
                  <a:cubicBezTo>
                    <a:pt x="1" y="24"/>
                    <a:pt x="2" y="26"/>
                    <a:pt x="2" y="28"/>
                  </a:cubicBezTo>
                  <a:lnTo>
                    <a:pt x="2" y="28"/>
                  </a:lnTo>
                  <a:cubicBezTo>
                    <a:pt x="3" y="12"/>
                    <a:pt x="5" y="1"/>
                    <a:pt x="4" y="1"/>
                  </a:cubicBezTo>
                  <a:close/>
                  <a:moveTo>
                    <a:pt x="2" y="28"/>
                  </a:moveTo>
                  <a:cubicBezTo>
                    <a:pt x="1" y="56"/>
                    <a:pt x="1" y="100"/>
                    <a:pt x="13" y="130"/>
                  </a:cubicBezTo>
                  <a:cubicBezTo>
                    <a:pt x="13" y="96"/>
                    <a:pt x="13" y="62"/>
                    <a:pt x="2" y="2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9" name="Google Shape;6189;p11"/>
            <p:cNvSpPr/>
            <p:nvPr/>
          </p:nvSpPr>
          <p:spPr>
            <a:xfrm>
              <a:off x="1853800" y="2540025"/>
              <a:ext cx="900" cy="1800"/>
            </a:xfrm>
            <a:custGeom>
              <a:rect b="b" l="l" r="r" t="t"/>
              <a:pathLst>
                <a:path extrusionOk="0" h="72" w="36">
                  <a:moveTo>
                    <a:pt x="36" y="1"/>
                  </a:moveTo>
                  <a:cubicBezTo>
                    <a:pt x="36" y="1"/>
                    <a:pt x="0" y="12"/>
                    <a:pt x="24" y="72"/>
                  </a:cubicBezTo>
                  <a:cubicBezTo>
                    <a:pt x="24" y="48"/>
                    <a:pt x="24" y="24"/>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0" name="Google Shape;6190;p11"/>
            <p:cNvSpPr/>
            <p:nvPr/>
          </p:nvSpPr>
          <p:spPr>
            <a:xfrm>
              <a:off x="1944575" y="2804650"/>
              <a:ext cx="325" cy="1800"/>
            </a:xfrm>
            <a:custGeom>
              <a:rect b="b" l="l" r="r" t="t"/>
              <a:pathLst>
                <a:path extrusionOk="0" h="72" w="13">
                  <a:moveTo>
                    <a:pt x="1" y="0"/>
                  </a:moveTo>
                  <a:cubicBezTo>
                    <a:pt x="1" y="36"/>
                    <a:pt x="1" y="60"/>
                    <a:pt x="12" y="72"/>
                  </a:cubicBez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11"/>
            <p:cNvSpPr/>
            <p:nvPr/>
          </p:nvSpPr>
          <p:spPr>
            <a:xfrm>
              <a:off x="1944575" y="2818600"/>
              <a:ext cx="325" cy="650"/>
            </a:xfrm>
            <a:custGeom>
              <a:rect b="b" l="l" r="r" t="t"/>
              <a:pathLst>
                <a:path extrusionOk="0" h="26" w="13">
                  <a:moveTo>
                    <a:pt x="1" y="1"/>
                  </a:moveTo>
                  <a:cubicBezTo>
                    <a:pt x="1" y="1"/>
                    <a:pt x="1" y="5"/>
                    <a:pt x="1" y="14"/>
                  </a:cubicBezTo>
                  <a:lnTo>
                    <a:pt x="12" y="26"/>
                  </a:lnTo>
                  <a:cubicBezTo>
                    <a:pt x="5" y="11"/>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2" name="Google Shape;6192;p11"/>
            <p:cNvSpPr/>
            <p:nvPr/>
          </p:nvSpPr>
          <p:spPr>
            <a:xfrm>
              <a:off x="1875825" y="2850175"/>
              <a:ext cx="8350" cy="7175"/>
            </a:xfrm>
            <a:custGeom>
              <a:rect b="b" l="l" r="r" t="t"/>
              <a:pathLst>
                <a:path extrusionOk="0" h="287" w="334">
                  <a:moveTo>
                    <a:pt x="167" y="144"/>
                  </a:moveTo>
                  <a:cubicBezTo>
                    <a:pt x="334" y="287"/>
                    <a:pt x="0" y="1"/>
                    <a:pt x="167" y="144"/>
                  </a:cubicBezTo>
                  <a:cubicBezTo>
                    <a:pt x="191" y="167"/>
                    <a:pt x="143" y="120"/>
                    <a:pt x="167" y="14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3" name="Google Shape;6193;p11"/>
            <p:cNvSpPr/>
            <p:nvPr/>
          </p:nvSpPr>
          <p:spPr>
            <a:xfrm>
              <a:off x="1943375" y="2735275"/>
              <a:ext cx="625" cy="2200"/>
            </a:xfrm>
            <a:custGeom>
              <a:rect b="b" l="l" r="r" t="t"/>
              <a:pathLst>
                <a:path extrusionOk="0" h="88" w="25">
                  <a:moveTo>
                    <a:pt x="1" y="1"/>
                  </a:moveTo>
                  <a:cubicBezTo>
                    <a:pt x="1" y="74"/>
                    <a:pt x="5" y="88"/>
                    <a:pt x="10" y="88"/>
                  </a:cubicBezTo>
                  <a:cubicBezTo>
                    <a:pt x="13" y="88"/>
                    <a:pt x="17" y="83"/>
                    <a:pt x="21" y="83"/>
                  </a:cubicBezTo>
                  <a:cubicBezTo>
                    <a:pt x="22" y="83"/>
                    <a:pt x="24" y="83"/>
                    <a:pt x="25" y="84"/>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11"/>
            <p:cNvSpPr/>
            <p:nvPr/>
          </p:nvSpPr>
          <p:spPr>
            <a:xfrm>
              <a:off x="1951125" y="2810000"/>
              <a:ext cx="325" cy="1500"/>
            </a:xfrm>
            <a:custGeom>
              <a:rect b="b" l="l" r="r" t="t"/>
              <a:pathLst>
                <a:path extrusionOk="0" h="60" w="13">
                  <a:moveTo>
                    <a:pt x="0" y="0"/>
                  </a:moveTo>
                  <a:cubicBezTo>
                    <a:pt x="12" y="36"/>
                    <a:pt x="12" y="60"/>
                    <a:pt x="12" y="60"/>
                  </a:cubicBezTo>
                  <a:cubicBezTo>
                    <a:pt x="12"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5" name="Google Shape;6195;p11"/>
            <p:cNvSpPr/>
            <p:nvPr/>
          </p:nvSpPr>
          <p:spPr>
            <a:xfrm>
              <a:off x="1854100" y="2624850"/>
              <a:ext cx="600" cy="6275"/>
            </a:xfrm>
            <a:custGeom>
              <a:rect b="b" l="l" r="r" t="t"/>
              <a:pathLst>
                <a:path extrusionOk="0" h="251" w="24">
                  <a:moveTo>
                    <a:pt x="12" y="1"/>
                  </a:moveTo>
                  <a:cubicBezTo>
                    <a:pt x="2" y="70"/>
                    <a:pt x="0" y="139"/>
                    <a:pt x="7" y="208"/>
                  </a:cubicBezTo>
                  <a:lnTo>
                    <a:pt x="7" y="208"/>
                  </a:lnTo>
                  <a:cubicBezTo>
                    <a:pt x="7" y="208"/>
                    <a:pt x="7" y="208"/>
                    <a:pt x="7" y="208"/>
                  </a:cubicBezTo>
                  <a:lnTo>
                    <a:pt x="7" y="208"/>
                  </a:lnTo>
                  <a:cubicBezTo>
                    <a:pt x="6" y="208"/>
                    <a:pt x="7" y="219"/>
                    <a:pt x="12" y="251"/>
                  </a:cubicBezTo>
                  <a:cubicBezTo>
                    <a:pt x="24" y="167"/>
                    <a:pt x="12" y="84"/>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6" name="Google Shape;6196;p11"/>
            <p:cNvSpPr/>
            <p:nvPr/>
          </p:nvSpPr>
          <p:spPr>
            <a:xfrm>
              <a:off x="1944575" y="2486150"/>
              <a:ext cx="25" cy="625"/>
            </a:xfrm>
            <a:custGeom>
              <a:rect b="b" l="l" r="r" t="t"/>
              <a:pathLst>
                <a:path extrusionOk="0" h="25" w="1">
                  <a:moveTo>
                    <a:pt x="1" y="24"/>
                  </a:moveTo>
                  <a:lnTo>
                    <a:pt x="1" y="0"/>
                  </a:lnTo>
                  <a:cubicBezTo>
                    <a:pt x="1" y="0"/>
                    <a:pt x="1" y="12"/>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11"/>
            <p:cNvSpPr/>
            <p:nvPr/>
          </p:nvSpPr>
          <p:spPr>
            <a:xfrm>
              <a:off x="1951125" y="2413825"/>
              <a:ext cx="25" cy="3000"/>
            </a:xfrm>
            <a:custGeom>
              <a:rect b="b" l="l" r="r" t="t"/>
              <a:pathLst>
                <a:path extrusionOk="0" h="120" w="1">
                  <a:moveTo>
                    <a:pt x="0" y="0"/>
                  </a:moveTo>
                  <a:cubicBezTo>
                    <a:pt x="0" y="24"/>
                    <a:pt x="0" y="72"/>
                    <a:pt x="0" y="119"/>
                  </a:cubicBezTo>
                  <a:cubicBezTo>
                    <a:pt x="0" y="96"/>
                    <a:pt x="0" y="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8" name="Google Shape;6198;p11"/>
            <p:cNvSpPr/>
            <p:nvPr/>
          </p:nvSpPr>
          <p:spPr>
            <a:xfrm>
              <a:off x="1854125" y="2570425"/>
              <a:ext cx="275" cy="875"/>
            </a:xfrm>
            <a:custGeom>
              <a:rect b="b" l="l" r="r" t="t"/>
              <a:pathLst>
                <a:path extrusionOk="0" h="35" w="11">
                  <a:moveTo>
                    <a:pt x="3" y="0"/>
                  </a:moveTo>
                  <a:cubicBezTo>
                    <a:pt x="1" y="0"/>
                    <a:pt x="3" y="27"/>
                    <a:pt x="11" y="35"/>
                  </a:cubicBezTo>
                  <a:cubicBezTo>
                    <a:pt x="7" y="9"/>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9" name="Google Shape;6199;p11"/>
            <p:cNvSpPr/>
            <p:nvPr/>
          </p:nvSpPr>
          <p:spPr>
            <a:xfrm>
              <a:off x="1854375" y="2568600"/>
              <a:ext cx="325" cy="2100"/>
            </a:xfrm>
            <a:custGeom>
              <a:rect b="b" l="l" r="r" t="t"/>
              <a:pathLst>
                <a:path extrusionOk="0" h="84" w="13">
                  <a:moveTo>
                    <a:pt x="13" y="1"/>
                  </a:moveTo>
                  <a:lnTo>
                    <a:pt x="13" y="1"/>
                  </a:lnTo>
                  <a:cubicBezTo>
                    <a:pt x="1" y="24"/>
                    <a:pt x="1" y="60"/>
                    <a:pt x="1" y="84"/>
                  </a:cubicBezTo>
                  <a:cubicBezTo>
                    <a:pt x="1" y="72"/>
                    <a:pt x="1" y="48"/>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11"/>
            <p:cNvSpPr/>
            <p:nvPr/>
          </p:nvSpPr>
          <p:spPr>
            <a:xfrm>
              <a:off x="1854100" y="2567600"/>
              <a:ext cx="300" cy="1325"/>
            </a:xfrm>
            <a:custGeom>
              <a:rect b="b" l="l" r="r" t="t"/>
              <a:pathLst>
                <a:path extrusionOk="0" h="53" w="12">
                  <a:moveTo>
                    <a:pt x="5" y="0"/>
                  </a:moveTo>
                  <a:cubicBezTo>
                    <a:pt x="1" y="0"/>
                    <a:pt x="3" y="16"/>
                    <a:pt x="12" y="52"/>
                  </a:cubicBezTo>
                  <a:cubicBezTo>
                    <a:pt x="12" y="41"/>
                    <a:pt x="12" y="17"/>
                    <a:pt x="12" y="5"/>
                  </a:cubicBezTo>
                  <a:cubicBezTo>
                    <a:pt x="9" y="2"/>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1" name="Google Shape;6201;p11"/>
            <p:cNvSpPr/>
            <p:nvPr/>
          </p:nvSpPr>
          <p:spPr>
            <a:xfrm>
              <a:off x="1854375" y="2570700"/>
              <a:ext cx="300" cy="2700"/>
            </a:xfrm>
            <a:custGeom>
              <a:rect b="b" l="l" r="r" t="t"/>
              <a:pathLst>
                <a:path extrusionOk="0" h="108" w="12">
                  <a:moveTo>
                    <a:pt x="9" y="0"/>
                  </a:moveTo>
                  <a:cubicBezTo>
                    <a:pt x="7" y="0"/>
                    <a:pt x="5" y="8"/>
                    <a:pt x="1" y="24"/>
                  </a:cubicBezTo>
                  <a:cubicBezTo>
                    <a:pt x="1" y="47"/>
                    <a:pt x="1" y="83"/>
                    <a:pt x="1" y="107"/>
                  </a:cubicBezTo>
                  <a:cubicBezTo>
                    <a:pt x="9" y="35"/>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2" name="Google Shape;6202;p11"/>
            <p:cNvSpPr/>
            <p:nvPr/>
          </p:nvSpPr>
          <p:spPr>
            <a:xfrm>
              <a:off x="1861075" y="2772275"/>
              <a:ext cx="175" cy="300"/>
            </a:xfrm>
            <a:custGeom>
              <a:rect b="b" l="l" r="r" t="t"/>
              <a:pathLst>
                <a:path extrusionOk="0" h="12" w="7">
                  <a:moveTo>
                    <a:pt x="2" y="1"/>
                  </a:moveTo>
                  <a:cubicBezTo>
                    <a:pt x="1" y="1"/>
                    <a:pt x="4" y="12"/>
                    <a:pt x="6" y="12"/>
                  </a:cubicBezTo>
                  <a:cubicBezTo>
                    <a:pt x="7" y="12"/>
                    <a:pt x="7" y="11"/>
                    <a:pt x="7" y="9"/>
                  </a:cubicBezTo>
                  <a:cubicBezTo>
                    <a:pt x="4" y="3"/>
                    <a:pt x="2"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11"/>
            <p:cNvSpPr/>
            <p:nvPr/>
          </p:nvSpPr>
          <p:spPr>
            <a:xfrm>
              <a:off x="1878500" y="2852850"/>
              <a:ext cx="625" cy="625"/>
            </a:xfrm>
            <a:custGeom>
              <a:rect b="b" l="l" r="r" t="t"/>
              <a:pathLst>
                <a:path extrusionOk="0" h="25" w="25">
                  <a:moveTo>
                    <a:pt x="0" y="1"/>
                  </a:moveTo>
                  <a:cubicBezTo>
                    <a:pt x="0" y="13"/>
                    <a:pt x="0" y="13"/>
                    <a:pt x="0" y="25"/>
                  </a:cubicBezTo>
                  <a:cubicBezTo>
                    <a:pt x="24" y="25"/>
                    <a:pt x="24"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11"/>
            <p:cNvSpPr/>
            <p:nvPr/>
          </p:nvSpPr>
          <p:spPr>
            <a:xfrm>
              <a:off x="1944125" y="2737200"/>
              <a:ext cx="175" cy="500"/>
            </a:xfrm>
            <a:custGeom>
              <a:rect b="b" l="l" r="r" t="t"/>
              <a:pathLst>
                <a:path extrusionOk="0" h="20" w="7">
                  <a:moveTo>
                    <a:pt x="1" y="0"/>
                  </a:moveTo>
                  <a:cubicBezTo>
                    <a:pt x="1" y="0"/>
                    <a:pt x="2" y="5"/>
                    <a:pt x="7" y="19"/>
                  </a:cubicBezTo>
                  <a:cubicBezTo>
                    <a:pt x="7" y="12"/>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5" name="Google Shape;6205;p11"/>
            <p:cNvSpPr/>
            <p:nvPr/>
          </p:nvSpPr>
          <p:spPr>
            <a:xfrm>
              <a:off x="1860925" y="2669500"/>
              <a:ext cx="325" cy="2175"/>
            </a:xfrm>
            <a:custGeom>
              <a:rect b="b" l="l" r="r" t="t"/>
              <a:pathLst>
                <a:path extrusionOk="0" h="87" w="13">
                  <a:moveTo>
                    <a:pt x="13" y="1"/>
                  </a:moveTo>
                  <a:cubicBezTo>
                    <a:pt x="13" y="48"/>
                    <a:pt x="1" y="72"/>
                    <a:pt x="1" y="84"/>
                  </a:cubicBezTo>
                  <a:cubicBezTo>
                    <a:pt x="1" y="86"/>
                    <a:pt x="1" y="87"/>
                    <a:pt x="2" y="87"/>
                  </a:cubicBezTo>
                  <a:cubicBezTo>
                    <a:pt x="4" y="87"/>
                    <a:pt x="13" y="6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11"/>
            <p:cNvSpPr/>
            <p:nvPr/>
          </p:nvSpPr>
          <p:spPr>
            <a:xfrm>
              <a:off x="1853800" y="2554325"/>
              <a:ext cx="600" cy="3575"/>
            </a:xfrm>
            <a:custGeom>
              <a:rect b="b" l="l" r="r" t="t"/>
              <a:pathLst>
                <a:path extrusionOk="0" h="143" w="24">
                  <a:moveTo>
                    <a:pt x="0" y="0"/>
                  </a:moveTo>
                  <a:cubicBezTo>
                    <a:pt x="0" y="8"/>
                    <a:pt x="2" y="13"/>
                    <a:pt x="4" y="17"/>
                  </a:cubicBezTo>
                  <a:lnTo>
                    <a:pt x="4" y="17"/>
                  </a:lnTo>
                  <a:cubicBezTo>
                    <a:pt x="3" y="11"/>
                    <a:pt x="2" y="6"/>
                    <a:pt x="0" y="0"/>
                  </a:cubicBezTo>
                  <a:close/>
                  <a:moveTo>
                    <a:pt x="24" y="12"/>
                  </a:moveTo>
                  <a:lnTo>
                    <a:pt x="24" y="12"/>
                  </a:lnTo>
                  <a:cubicBezTo>
                    <a:pt x="19" y="17"/>
                    <a:pt x="14" y="20"/>
                    <a:pt x="10" y="20"/>
                  </a:cubicBezTo>
                  <a:cubicBezTo>
                    <a:pt x="8" y="20"/>
                    <a:pt x="5" y="19"/>
                    <a:pt x="4" y="17"/>
                  </a:cubicBezTo>
                  <a:lnTo>
                    <a:pt x="4" y="17"/>
                  </a:lnTo>
                  <a:cubicBezTo>
                    <a:pt x="12" y="59"/>
                    <a:pt x="12" y="101"/>
                    <a:pt x="12" y="143"/>
                  </a:cubicBezTo>
                  <a:cubicBezTo>
                    <a:pt x="12" y="95"/>
                    <a:pt x="12" y="48"/>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11"/>
            <p:cNvSpPr/>
            <p:nvPr/>
          </p:nvSpPr>
          <p:spPr>
            <a:xfrm>
              <a:off x="1853800" y="2575050"/>
              <a:ext cx="1200" cy="3850"/>
            </a:xfrm>
            <a:custGeom>
              <a:rect b="b" l="l" r="r" t="t"/>
              <a:pathLst>
                <a:path extrusionOk="0" h="154" w="48">
                  <a:moveTo>
                    <a:pt x="9" y="0"/>
                  </a:moveTo>
                  <a:cubicBezTo>
                    <a:pt x="0" y="0"/>
                    <a:pt x="29" y="154"/>
                    <a:pt x="38" y="154"/>
                  </a:cubicBezTo>
                  <a:cubicBezTo>
                    <a:pt x="42" y="154"/>
                    <a:pt x="42" y="130"/>
                    <a:pt x="36" y="64"/>
                  </a:cubicBezTo>
                  <a:cubicBezTo>
                    <a:pt x="48" y="16"/>
                    <a:pt x="12" y="28"/>
                    <a:pt x="12" y="4"/>
                  </a:cubicBezTo>
                  <a:cubicBezTo>
                    <a:pt x="11" y="1"/>
                    <a:pt x="9"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8" name="Google Shape;6208;p11"/>
            <p:cNvSpPr/>
            <p:nvPr/>
          </p:nvSpPr>
          <p:spPr>
            <a:xfrm>
              <a:off x="1860725" y="2727850"/>
              <a:ext cx="1800" cy="6500"/>
            </a:xfrm>
            <a:custGeom>
              <a:rect b="b" l="l" r="r" t="t"/>
              <a:pathLst>
                <a:path extrusionOk="0" h="260" w="72">
                  <a:moveTo>
                    <a:pt x="45" y="0"/>
                  </a:moveTo>
                  <a:cubicBezTo>
                    <a:pt x="45" y="1"/>
                    <a:pt x="0" y="259"/>
                    <a:pt x="42" y="259"/>
                  </a:cubicBezTo>
                  <a:cubicBezTo>
                    <a:pt x="49" y="259"/>
                    <a:pt x="57" y="253"/>
                    <a:pt x="68" y="238"/>
                  </a:cubicBezTo>
                  <a:cubicBezTo>
                    <a:pt x="72" y="180"/>
                    <a:pt x="69" y="160"/>
                    <a:pt x="65" y="160"/>
                  </a:cubicBezTo>
                  <a:cubicBezTo>
                    <a:pt x="64" y="160"/>
                    <a:pt x="63" y="162"/>
                    <a:pt x="61" y="165"/>
                  </a:cubicBezTo>
                  <a:lnTo>
                    <a:pt x="61" y="165"/>
                  </a:lnTo>
                  <a:cubicBezTo>
                    <a:pt x="52" y="111"/>
                    <a:pt x="36" y="68"/>
                    <a:pt x="4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11"/>
            <p:cNvSpPr/>
            <p:nvPr/>
          </p:nvSpPr>
          <p:spPr>
            <a:xfrm>
              <a:off x="1951700" y="2398300"/>
              <a:ext cx="1825" cy="3350"/>
            </a:xfrm>
            <a:custGeom>
              <a:rect b="b" l="l" r="r" t="t"/>
              <a:pathLst>
                <a:path extrusionOk="0" h="134" w="73">
                  <a:moveTo>
                    <a:pt x="54" y="1"/>
                  </a:moveTo>
                  <a:cubicBezTo>
                    <a:pt x="34" y="1"/>
                    <a:pt x="25" y="6"/>
                    <a:pt x="20" y="16"/>
                  </a:cubicBezTo>
                  <a:lnTo>
                    <a:pt x="20" y="16"/>
                  </a:lnTo>
                  <a:cubicBezTo>
                    <a:pt x="28" y="9"/>
                    <a:pt x="44" y="6"/>
                    <a:pt x="73" y="2"/>
                  </a:cubicBezTo>
                  <a:cubicBezTo>
                    <a:pt x="66" y="1"/>
                    <a:pt x="59" y="1"/>
                    <a:pt x="54" y="1"/>
                  </a:cubicBezTo>
                  <a:close/>
                  <a:moveTo>
                    <a:pt x="20" y="16"/>
                  </a:moveTo>
                  <a:cubicBezTo>
                    <a:pt x="1" y="30"/>
                    <a:pt x="21" y="58"/>
                    <a:pt x="13" y="133"/>
                  </a:cubicBezTo>
                  <a:cubicBezTo>
                    <a:pt x="29" y="86"/>
                    <a:pt x="8" y="39"/>
                    <a:pt x="20" y="1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0" name="Google Shape;6210;p11"/>
            <p:cNvSpPr/>
            <p:nvPr/>
          </p:nvSpPr>
          <p:spPr>
            <a:xfrm>
              <a:off x="1935050" y="2840050"/>
              <a:ext cx="1800" cy="1825"/>
            </a:xfrm>
            <a:custGeom>
              <a:rect b="b" l="l" r="r" t="t"/>
              <a:pathLst>
                <a:path extrusionOk="0" h="73" w="72">
                  <a:moveTo>
                    <a:pt x="72" y="1"/>
                  </a:moveTo>
                  <a:cubicBezTo>
                    <a:pt x="36" y="25"/>
                    <a:pt x="12" y="61"/>
                    <a:pt x="1" y="72"/>
                  </a:cubicBezTo>
                  <a:cubicBezTo>
                    <a:pt x="24" y="49"/>
                    <a:pt x="48" y="25"/>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11"/>
            <p:cNvSpPr/>
            <p:nvPr/>
          </p:nvSpPr>
          <p:spPr>
            <a:xfrm>
              <a:off x="1943275" y="2802125"/>
              <a:ext cx="1300" cy="150"/>
            </a:xfrm>
            <a:custGeom>
              <a:rect b="b" l="l" r="r" t="t"/>
              <a:pathLst>
                <a:path extrusionOk="0" h="6" w="52">
                  <a:moveTo>
                    <a:pt x="49" y="1"/>
                  </a:moveTo>
                  <a:cubicBezTo>
                    <a:pt x="43" y="1"/>
                    <a:pt x="1" y="6"/>
                    <a:pt x="17" y="6"/>
                  </a:cubicBezTo>
                  <a:cubicBezTo>
                    <a:pt x="45" y="2"/>
                    <a:pt x="51" y="1"/>
                    <a:pt x="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11"/>
            <p:cNvSpPr/>
            <p:nvPr/>
          </p:nvSpPr>
          <p:spPr>
            <a:xfrm>
              <a:off x="1942800" y="2764650"/>
              <a:ext cx="725" cy="4900"/>
            </a:xfrm>
            <a:custGeom>
              <a:rect b="b" l="l" r="r" t="t"/>
              <a:pathLst>
                <a:path extrusionOk="0" h="196" w="29">
                  <a:moveTo>
                    <a:pt x="10" y="1"/>
                  </a:moveTo>
                  <a:cubicBezTo>
                    <a:pt x="7" y="1"/>
                    <a:pt x="4" y="2"/>
                    <a:pt x="0" y="5"/>
                  </a:cubicBezTo>
                  <a:cubicBezTo>
                    <a:pt x="0" y="64"/>
                    <a:pt x="0" y="136"/>
                    <a:pt x="0" y="195"/>
                  </a:cubicBezTo>
                  <a:cubicBezTo>
                    <a:pt x="0" y="79"/>
                    <a:pt x="28"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3" name="Google Shape;6213;p11"/>
            <p:cNvSpPr/>
            <p:nvPr/>
          </p:nvSpPr>
          <p:spPr>
            <a:xfrm>
              <a:off x="1964475" y="2354000"/>
              <a:ext cx="2150" cy="1200"/>
            </a:xfrm>
            <a:custGeom>
              <a:rect b="b" l="l" r="r" t="t"/>
              <a:pathLst>
                <a:path extrusionOk="0" h="48" w="86">
                  <a:moveTo>
                    <a:pt x="14" y="0"/>
                  </a:moveTo>
                  <a:lnTo>
                    <a:pt x="14" y="0"/>
                  </a:lnTo>
                  <a:cubicBezTo>
                    <a:pt x="14" y="0"/>
                    <a:pt x="14" y="0"/>
                    <a:pt x="14" y="0"/>
                  </a:cubicBezTo>
                  <a:lnTo>
                    <a:pt x="14" y="0"/>
                  </a:lnTo>
                  <a:cubicBezTo>
                    <a:pt x="8" y="6"/>
                    <a:pt x="8" y="9"/>
                    <a:pt x="10" y="9"/>
                  </a:cubicBezTo>
                  <a:cubicBezTo>
                    <a:pt x="10" y="9"/>
                    <a:pt x="10" y="9"/>
                    <a:pt x="11" y="9"/>
                  </a:cubicBezTo>
                  <a:lnTo>
                    <a:pt x="11" y="9"/>
                  </a:lnTo>
                  <a:cubicBezTo>
                    <a:pt x="1" y="48"/>
                    <a:pt x="74" y="48"/>
                    <a:pt x="86" y="48"/>
                  </a:cubicBezTo>
                  <a:cubicBezTo>
                    <a:pt x="62" y="36"/>
                    <a:pt x="38" y="24"/>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4" name="Google Shape;6214;p11"/>
            <p:cNvSpPr/>
            <p:nvPr/>
          </p:nvSpPr>
          <p:spPr>
            <a:xfrm>
              <a:off x="1963325" y="2355175"/>
              <a:ext cx="2100" cy="375"/>
            </a:xfrm>
            <a:custGeom>
              <a:rect b="b" l="l" r="r" t="t"/>
              <a:pathLst>
                <a:path extrusionOk="0" h="15" w="84">
                  <a:moveTo>
                    <a:pt x="1" y="1"/>
                  </a:moveTo>
                  <a:cubicBezTo>
                    <a:pt x="16" y="11"/>
                    <a:pt x="29" y="14"/>
                    <a:pt x="40" y="14"/>
                  </a:cubicBezTo>
                  <a:cubicBezTo>
                    <a:pt x="56" y="14"/>
                    <a:pt x="70" y="8"/>
                    <a:pt x="8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11"/>
            <p:cNvSpPr/>
            <p:nvPr/>
          </p:nvSpPr>
          <p:spPr>
            <a:xfrm>
              <a:off x="1959600" y="2353400"/>
              <a:ext cx="1075" cy="700"/>
            </a:xfrm>
            <a:custGeom>
              <a:rect b="b" l="l" r="r" t="t"/>
              <a:pathLst>
                <a:path extrusionOk="0" h="28" w="43">
                  <a:moveTo>
                    <a:pt x="42" y="0"/>
                  </a:moveTo>
                  <a:cubicBezTo>
                    <a:pt x="13" y="18"/>
                    <a:pt x="1" y="27"/>
                    <a:pt x="2" y="27"/>
                  </a:cubicBezTo>
                  <a:cubicBezTo>
                    <a:pt x="4" y="27"/>
                    <a:pt x="19" y="18"/>
                    <a:pt x="4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6" name="Google Shape;6216;p11"/>
            <p:cNvSpPr/>
            <p:nvPr/>
          </p:nvSpPr>
          <p:spPr>
            <a:xfrm>
              <a:off x="1954675" y="2353425"/>
              <a:ext cx="2925" cy="600"/>
            </a:xfrm>
            <a:custGeom>
              <a:rect b="b" l="l" r="r" t="t"/>
              <a:pathLst>
                <a:path extrusionOk="0" h="24" w="117">
                  <a:moveTo>
                    <a:pt x="102" y="1"/>
                  </a:moveTo>
                  <a:cubicBezTo>
                    <a:pt x="85" y="1"/>
                    <a:pt x="50" y="11"/>
                    <a:pt x="27" y="16"/>
                  </a:cubicBezTo>
                  <a:lnTo>
                    <a:pt x="27" y="16"/>
                  </a:lnTo>
                  <a:cubicBezTo>
                    <a:pt x="22" y="15"/>
                    <a:pt x="17" y="13"/>
                    <a:pt x="13" y="11"/>
                  </a:cubicBezTo>
                  <a:cubicBezTo>
                    <a:pt x="2" y="18"/>
                    <a:pt x="1" y="20"/>
                    <a:pt x="5" y="20"/>
                  </a:cubicBezTo>
                  <a:cubicBezTo>
                    <a:pt x="9" y="20"/>
                    <a:pt x="17" y="19"/>
                    <a:pt x="27" y="16"/>
                  </a:cubicBezTo>
                  <a:lnTo>
                    <a:pt x="27" y="16"/>
                  </a:lnTo>
                  <a:cubicBezTo>
                    <a:pt x="49" y="23"/>
                    <a:pt x="77" y="23"/>
                    <a:pt x="97" y="23"/>
                  </a:cubicBezTo>
                  <a:cubicBezTo>
                    <a:pt x="117" y="6"/>
                    <a:pt x="114" y="1"/>
                    <a:pt x="10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7" name="Google Shape;6217;p11"/>
            <p:cNvSpPr/>
            <p:nvPr/>
          </p:nvSpPr>
          <p:spPr>
            <a:xfrm>
              <a:off x="1960625" y="2354400"/>
              <a:ext cx="950" cy="800"/>
            </a:xfrm>
            <a:custGeom>
              <a:rect b="b" l="l" r="r" t="t"/>
              <a:pathLst>
                <a:path extrusionOk="0" h="32" w="38">
                  <a:moveTo>
                    <a:pt x="11" y="0"/>
                  </a:moveTo>
                  <a:cubicBezTo>
                    <a:pt x="0" y="0"/>
                    <a:pt x="5" y="32"/>
                    <a:pt x="37" y="32"/>
                  </a:cubicBezTo>
                  <a:cubicBezTo>
                    <a:pt x="37" y="28"/>
                    <a:pt x="36" y="26"/>
                    <a:pt x="35" y="26"/>
                  </a:cubicBezTo>
                  <a:cubicBezTo>
                    <a:pt x="35" y="26"/>
                    <a:pt x="34" y="26"/>
                    <a:pt x="34" y="26"/>
                  </a:cubicBezTo>
                  <a:lnTo>
                    <a:pt x="34" y="26"/>
                  </a:lnTo>
                  <a:cubicBezTo>
                    <a:pt x="24" y="7"/>
                    <a:pt x="16"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11"/>
            <p:cNvSpPr/>
            <p:nvPr/>
          </p:nvSpPr>
          <p:spPr>
            <a:xfrm>
              <a:off x="1958875" y="2355175"/>
              <a:ext cx="2400" cy="25"/>
            </a:xfrm>
            <a:custGeom>
              <a:rect b="b" l="l" r="r" t="t"/>
              <a:pathLst>
                <a:path extrusionOk="0" h="1" w="96">
                  <a:moveTo>
                    <a:pt x="95" y="1"/>
                  </a:moveTo>
                  <a:cubicBezTo>
                    <a:pt x="71" y="1"/>
                    <a:pt x="0" y="1"/>
                    <a:pt x="95" y="1"/>
                  </a:cubicBezTo>
                  <a:cubicBezTo>
                    <a:pt x="95" y="1"/>
                    <a:pt x="71" y="1"/>
                    <a:pt x="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9" name="Google Shape;6219;p11"/>
            <p:cNvSpPr/>
            <p:nvPr/>
          </p:nvSpPr>
          <p:spPr>
            <a:xfrm>
              <a:off x="1961850" y="2355350"/>
              <a:ext cx="3000" cy="1350"/>
            </a:xfrm>
            <a:custGeom>
              <a:rect b="b" l="l" r="r" t="t"/>
              <a:pathLst>
                <a:path extrusionOk="0" h="54" w="120">
                  <a:moveTo>
                    <a:pt x="60" y="31"/>
                  </a:moveTo>
                  <a:lnTo>
                    <a:pt x="60" y="31"/>
                  </a:lnTo>
                  <a:cubicBezTo>
                    <a:pt x="61" y="32"/>
                    <a:pt x="61" y="33"/>
                    <a:pt x="60" y="34"/>
                  </a:cubicBezTo>
                  <a:lnTo>
                    <a:pt x="60" y="34"/>
                  </a:lnTo>
                  <a:cubicBezTo>
                    <a:pt x="60" y="33"/>
                    <a:pt x="60" y="32"/>
                    <a:pt x="60" y="31"/>
                  </a:cubicBezTo>
                  <a:close/>
                  <a:moveTo>
                    <a:pt x="37" y="1"/>
                  </a:moveTo>
                  <a:cubicBezTo>
                    <a:pt x="1" y="1"/>
                    <a:pt x="47" y="34"/>
                    <a:pt x="58" y="34"/>
                  </a:cubicBezTo>
                  <a:cubicBezTo>
                    <a:pt x="59" y="34"/>
                    <a:pt x="60" y="34"/>
                    <a:pt x="60" y="34"/>
                  </a:cubicBezTo>
                  <a:lnTo>
                    <a:pt x="60" y="34"/>
                  </a:lnTo>
                  <a:cubicBezTo>
                    <a:pt x="61" y="48"/>
                    <a:pt x="79" y="53"/>
                    <a:pt x="119" y="53"/>
                  </a:cubicBezTo>
                  <a:cubicBezTo>
                    <a:pt x="96" y="41"/>
                    <a:pt x="84" y="41"/>
                    <a:pt x="60" y="30"/>
                  </a:cubicBezTo>
                  <a:lnTo>
                    <a:pt x="60" y="30"/>
                  </a:lnTo>
                  <a:cubicBezTo>
                    <a:pt x="60" y="30"/>
                    <a:pt x="60" y="30"/>
                    <a:pt x="60" y="31"/>
                  </a:cubicBezTo>
                  <a:lnTo>
                    <a:pt x="60" y="31"/>
                  </a:lnTo>
                  <a:cubicBezTo>
                    <a:pt x="60" y="30"/>
                    <a:pt x="60" y="30"/>
                    <a:pt x="60" y="29"/>
                  </a:cubicBezTo>
                  <a:lnTo>
                    <a:pt x="60" y="29"/>
                  </a:lnTo>
                  <a:cubicBezTo>
                    <a:pt x="60" y="30"/>
                    <a:pt x="60" y="30"/>
                    <a:pt x="60" y="30"/>
                  </a:cubicBezTo>
                  <a:lnTo>
                    <a:pt x="60" y="30"/>
                  </a:lnTo>
                  <a:cubicBezTo>
                    <a:pt x="61" y="23"/>
                    <a:pt x="65" y="15"/>
                    <a:pt x="72" y="6"/>
                  </a:cubicBezTo>
                  <a:cubicBezTo>
                    <a:pt x="56" y="2"/>
                    <a:pt x="45"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0" name="Google Shape;6220;p11"/>
            <p:cNvSpPr/>
            <p:nvPr/>
          </p:nvSpPr>
          <p:spPr>
            <a:xfrm>
              <a:off x="1954400" y="2354875"/>
              <a:ext cx="2500" cy="675"/>
            </a:xfrm>
            <a:custGeom>
              <a:rect b="b" l="l" r="r" t="t"/>
              <a:pathLst>
                <a:path extrusionOk="0" h="27" w="100">
                  <a:moveTo>
                    <a:pt x="60" y="1"/>
                  </a:moveTo>
                  <a:cubicBezTo>
                    <a:pt x="36" y="1"/>
                    <a:pt x="12" y="13"/>
                    <a:pt x="0" y="13"/>
                  </a:cubicBezTo>
                  <a:cubicBezTo>
                    <a:pt x="36" y="22"/>
                    <a:pt x="59" y="26"/>
                    <a:pt x="72" y="26"/>
                  </a:cubicBezTo>
                  <a:cubicBezTo>
                    <a:pt x="99" y="26"/>
                    <a:pt x="87" y="11"/>
                    <a:pt x="72" y="4"/>
                  </a:cubicBezTo>
                  <a:lnTo>
                    <a:pt x="72" y="4"/>
                  </a:lnTo>
                  <a:cubicBezTo>
                    <a:pt x="75" y="3"/>
                    <a:pt x="73" y="1"/>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11"/>
            <p:cNvSpPr/>
            <p:nvPr/>
          </p:nvSpPr>
          <p:spPr>
            <a:xfrm>
              <a:off x="1948150" y="2355175"/>
              <a:ext cx="175" cy="250"/>
            </a:xfrm>
            <a:custGeom>
              <a:rect b="b" l="l" r="r" t="t"/>
              <a:pathLst>
                <a:path extrusionOk="0" h="10" w="7">
                  <a:moveTo>
                    <a:pt x="0" y="1"/>
                  </a:moveTo>
                  <a:cubicBezTo>
                    <a:pt x="0" y="7"/>
                    <a:pt x="3" y="10"/>
                    <a:pt x="5" y="10"/>
                  </a:cubicBezTo>
                  <a:cubicBezTo>
                    <a:pt x="6" y="10"/>
                    <a:pt x="6" y="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2" name="Google Shape;6222;p11"/>
            <p:cNvSpPr/>
            <p:nvPr/>
          </p:nvSpPr>
          <p:spPr>
            <a:xfrm>
              <a:off x="1956325" y="2355475"/>
              <a:ext cx="1250" cy="300"/>
            </a:xfrm>
            <a:custGeom>
              <a:rect b="b" l="l" r="r" t="t"/>
              <a:pathLst>
                <a:path extrusionOk="0" h="12" w="50">
                  <a:moveTo>
                    <a:pt x="7" y="1"/>
                  </a:moveTo>
                  <a:cubicBezTo>
                    <a:pt x="1" y="7"/>
                    <a:pt x="4" y="10"/>
                    <a:pt x="7" y="10"/>
                  </a:cubicBezTo>
                  <a:cubicBezTo>
                    <a:pt x="10" y="10"/>
                    <a:pt x="13" y="7"/>
                    <a:pt x="7" y="1"/>
                  </a:cubicBezTo>
                  <a:lnTo>
                    <a:pt x="7" y="1"/>
                  </a:lnTo>
                  <a:cubicBezTo>
                    <a:pt x="27" y="9"/>
                    <a:pt x="37" y="11"/>
                    <a:pt x="41" y="11"/>
                  </a:cubicBezTo>
                  <a:cubicBezTo>
                    <a:pt x="49" y="11"/>
                    <a:pt x="31"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3" name="Google Shape;6223;p11"/>
            <p:cNvSpPr/>
            <p:nvPr/>
          </p:nvSpPr>
          <p:spPr>
            <a:xfrm>
              <a:off x="1952325" y="2354500"/>
              <a:ext cx="900" cy="400"/>
            </a:xfrm>
            <a:custGeom>
              <a:rect b="b" l="l" r="r" t="t"/>
              <a:pathLst>
                <a:path extrusionOk="0" h="16" w="36">
                  <a:moveTo>
                    <a:pt x="3" y="1"/>
                  </a:moveTo>
                  <a:cubicBezTo>
                    <a:pt x="1" y="1"/>
                    <a:pt x="0" y="2"/>
                    <a:pt x="0" y="4"/>
                  </a:cubicBezTo>
                  <a:cubicBezTo>
                    <a:pt x="12" y="4"/>
                    <a:pt x="24" y="16"/>
                    <a:pt x="36" y="16"/>
                  </a:cubicBezTo>
                  <a:cubicBezTo>
                    <a:pt x="26" y="16"/>
                    <a:pt x="9"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11"/>
            <p:cNvSpPr/>
            <p:nvPr/>
          </p:nvSpPr>
          <p:spPr>
            <a:xfrm>
              <a:off x="1957975" y="2354875"/>
              <a:ext cx="325" cy="25"/>
            </a:xfrm>
            <a:custGeom>
              <a:rect b="b" l="l" r="r" t="t"/>
              <a:pathLst>
                <a:path extrusionOk="0" h="1" w="13">
                  <a:moveTo>
                    <a:pt x="12" y="1"/>
                  </a:moveTo>
                  <a:lnTo>
                    <a:pt x="12" y="1"/>
                  </a:lnTo>
                  <a:cubicBezTo>
                    <a:pt x="0"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5" name="Google Shape;6225;p11"/>
            <p:cNvSpPr/>
            <p:nvPr/>
          </p:nvSpPr>
          <p:spPr>
            <a:xfrm>
              <a:off x="1957375" y="2354875"/>
              <a:ext cx="1075" cy="475"/>
            </a:xfrm>
            <a:custGeom>
              <a:rect b="b" l="l" r="r" t="t"/>
              <a:pathLst>
                <a:path extrusionOk="0" h="19" w="43">
                  <a:moveTo>
                    <a:pt x="36" y="1"/>
                  </a:moveTo>
                  <a:lnTo>
                    <a:pt x="36" y="1"/>
                  </a:lnTo>
                  <a:cubicBezTo>
                    <a:pt x="1" y="13"/>
                    <a:pt x="3" y="19"/>
                    <a:pt x="14" y="19"/>
                  </a:cubicBezTo>
                  <a:cubicBezTo>
                    <a:pt x="24" y="19"/>
                    <a:pt x="42" y="1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6" name="Google Shape;6226;p11"/>
            <p:cNvSpPr/>
            <p:nvPr/>
          </p:nvSpPr>
          <p:spPr>
            <a:xfrm>
              <a:off x="1948150" y="2354500"/>
              <a:ext cx="3050" cy="1025"/>
            </a:xfrm>
            <a:custGeom>
              <a:rect b="b" l="l" r="r" t="t"/>
              <a:pathLst>
                <a:path extrusionOk="0" h="41" w="122">
                  <a:moveTo>
                    <a:pt x="37" y="1"/>
                  </a:moveTo>
                  <a:cubicBezTo>
                    <a:pt x="21" y="1"/>
                    <a:pt x="7" y="8"/>
                    <a:pt x="0" y="28"/>
                  </a:cubicBezTo>
                  <a:cubicBezTo>
                    <a:pt x="0" y="28"/>
                    <a:pt x="108" y="40"/>
                    <a:pt x="96" y="40"/>
                  </a:cubicBezTo>
                  <a:cubicBezTo>
                    <a:pt x="99" y="40"/>
                    <a:pt x="101" y="41"/>
                    <a:pt x="103" y="41"/>
                  </a:cubicBezTo>
                  <a:cubicBezTo>
                    <a:pt x="121" y="41"/>
                    <a:pt x="74"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11"/>
            <p:cNvSpPr/>
            <p:nvPr/>
          </p:nvSpPr>
          <p:spPr>
            <a:xfrm>
              <a:off x="1946950" y="2354300"/>
              <a:ext cx="1225" cy="1200"/>
            </a:xfrm>
            <a:custGeom>
              <a:rect b="b" l="l" r="r" t="t"/>
              <a:pathLst>
                <a:path extrusionOk="0" h="48" w="49">
                  <a:moveTo>
                    <a:pt x="48" y="0"/>
                  </a:moveTo>
                  <a:cubicBezTo>
                    <a:pt x="1" y="48"/>
                    <a:pt x="13" y="36"/>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8" name="Google Shape;6228;p11"/>
            <p:cNvSpPr/>
            <p:nvPr/>
          </p:nvSpPr>
          <p:spPr>
            <a:xfrm>
              <a:off x="1944875" y="2354300"/>
              <a:ext cx="625" cy="1200"/>
            </a:xfrm>
            <a:custGeom>
              <a:rect b="b" l="l" r="r" t="t"/>
              <a:pathLst>
                <a:path extrusionOk="0" h="48" w="25">
                  <a:moveTo>
                    <a:pt x="24" y="0"/>
                  </a:moveTo>
                  <a:cubicBezTo>
                    <a:pt x="0" y="48"/>
                    <a:pt x="12" y="2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9" name="Google Shape;6229;p11"/>
            <p:cNvSpPr/>
            <p:nvPr/>
          </p:nvSpPr>
          <p:spPr>
            <a:xfrm>
              <a:off x="1883550" y="2354175"/>
              <a:ext cx="1525" cy="1150"/>
            </a:xfrm>
            <a:custGeom>
              <a:rect b="b" l="l" r="r" t="t"/>
              <a:pathLst>
                <a:path extrusionOk="0" h="46" w="61">
                  <a:moveTo>
                    <a:pt x="18" y="1"/>
                  </a:moveTo>
                  <a:cubicBezTo>
                    <a:pt x="13" y="1"/>
                    <a:pt x="7" y="2"/>
                    <a:pt x="1" y="5"/>
                  </a:cubicBezTo>
                  <a:cubicBezTo>
                    <a:pt x="1" y="32"/>
                    <a:pt x="14" y="45"/>
                    <a:pt x="36" y="45"/>
                  </a:cubicBezTo>
                  <a:cubicBezTo>
                    <a:pt x="43" y="45"/>
                    <a:pt x="51" y="44"/>
                    <a:pt x="60" y="41"/>
                  </a:cubicBezTo>
                  <a:cubicBezTo>
                    <a:pt x="51" y="14"/>
                    <a:pt x="36"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11"/>
            <p:cNvSpPr/>
            <p:nvPr/>
          </p:nvSpPr>
          <p:spPr>
            <a:xfrm>
              <a:off x="1843975" y="2358750"/>
              <a:ext cx="725" cy="650"/>
            </a:xfrm>
            <a:custGeom>
              <a:rect b="b" l="l" r="r" t="t"/>
              <a:pathLst>
                <a:path extrusionOk="0" h="26" w="29">
                  <a:moveTo>
                    <a:pt x="26" y="0"/>
                  </a:moveTo>
                  <a:cubicBezTo>
                    <a:pt x="25" y="0"/>
                    <a:pt x="18" y="6"/>
                    <a:pt x="0" y="24"/>
                  </a:cubicBezTo>
                  <a:cubicBezTo>
                    <a:pt x="0" y="25"/>
                    <a:pt x="1" y="26"/>
                    <a:pt x="1" y="26"/>
                  </a:cubicBezTo>
                  <a:cubicBezTo>
                    <a:pt x="6" y="26"/>
                    <a:pt x="29"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1" name="Google Shape;6231;p11"/>
            <p:cNvSpPr/>
            <p:nvPr/>
          </p:nvSpPr>
          <p:spPr>
            <a:xfrm>
              <a:off x="1862725" y="2387325"/>
              <a:ext cx="1200" cy="925"/>
            </a:xfrm>
            <a:custGeom>
              <a:rect b="b" l="l" r="r" t="t"/>
              <a:pathLst>
                <a:path extrusionOk="0" h="37" w="48">
                  <a:moveTo>
                    <a:pt x="48" y="1"/>
                  </a:moveTo>
                  <a:cubicBezTo>
                    <a:pt x="0" y="1"/>
                    <a:pt x="24" y="13"/>
                    <a:pt x="24" y="36"/>
                  </a:cubicBezTo>
                  <a:lnTo>
                    <a:pt x="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2" name="Google Shape;6232;p11"/>
            <p:cNvSpPr/>
            <p:nvPr/>
          </p:nvSpPr>
          <p:spPr>
            <a:xfrm>
              <a:off x="1918375" y="2354875"/>
              <a:ext cx="1825" cy="575"/>
            </a:xfrm>
            <a:custGeom>
              <a:rect b="b" l="l" r="r" t="t"/>
              <a:pathLst>
                <a:path extrusionOk="0" h="23" w="73">
                  <a:moveTo>
                    <a:pt x="1" y="1"/>
                  </a:moveTo>
                  <a:cubicBezTo>
                    <a:pt x="25" y="9"/>
                    <a:pt x="50" y="23"/>
                    <a:pt x="63" y="23"/>
                  </a:cubicBezTo>
                  <a:cubicBezTo>
                    <a:pt x="69" y="23"/>
                    <a:pt x="72" y="20"/>
                    <a:pt x="72" y="13"/>
                  </a:cubicBezTo>
                  <a:cubicBezTo>
                    <a:pt x="48" y="1"/>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11"/>
            <p:cNvSpPr/>
            <p:nvPr/>
          </p:nvSpPr>
          <p:spPr>
            <a:xfrm>
              <a:off x="1838025" y="2394175"/>
              <a:ext cx="900" cy="325"/>
            </a:xfrm>
            <a:custGeom>
              <a:rect b="b" l="l" r="r" t="t"/>
              <a:pathLst>
                <a:path extrusionOk="0" h="13" w="36">
                  <a:moveTo>
                    <a:pt x="0" y="0"/>
                  </a:moveTo>
                  <a:lnTo>
                    <a:pt x="0" y="0"/>
                  </a:lnTo>
                  <a:cubicBezTo>
                    <a:pt x="24" y="12"/>
                    <a:pt x="24" y="12"/>
                    <a:pt x="36" y="12"/>
                  </a:cubicBez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4" name="Google Shape;6234;p11"/>
            <p:cNvSpPr/>
            <p:nvPr/>
          </p:nvSpPr>
          <p:spPr>
            <a:xfrm>
              <a:off x="1935650" y="2354575"/>
              <a:ext cx="325" cy="25"/>
            </a:xfrm>
            <a:custGeom>
              <a:rect b="b" l="l" r="r" t="t"/>
              <a:pathLst>
                <a:path extrusionOk="0" h="1" w="13">
                  <a:moveTo>
                    <a:pt x="0" y="1"/>
                  </a:move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5" name="Google Shape;6235;p11"/>
            <p:cNvSpPr/>
            <p:nvPr/>
          </p:nvSpPr>
          <p:spPr>
            <a:xfrm>
              <a:off x="1936250" y="2354575"/>
              <a:ext cx="600" cy="325"/>
            </a:xfrm>
            <a:custGeom>
              <a:rect b="b" l="l" r="r" t="t"/>
              <a:pathLst>
                <a:path extrusionOk="0" h="13" w="24">
                  <a:moveTo>
                    <a:pt x="0" y="1"/>
                  </a:moveTo>
                  <a:cubicBezTo>
                    <a:pt x="12" y="1"/>
                    <a:pt x="12" y="13"/>
                    <a:pt x="12" y="13"/>
                  </a:cubicBezTo>
                  <a:cubicBezTo>
                    <a:pt x="24"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11"/>
            <p:cNvSpPr/>
            <p:nvPr/>
          </p:nvSpPr>
          <p:spPr>
            <a:xfrm>
              <a:off x="1935450" y="2354575"/>
              <a:ext cx="225" cy="175"/>
            </a:xfrm>
            <a:custGeom>
              <a:rect b="b" l="l" r="r" t="t"/>
              <a:pathLst>
                <a:path extrusionOk="0" h="7" w="9">
                  <a:moveTo>
                    <a:pt x="8" y="1"/>
                  </a:moveTo>
                  <a:cubicBezTo>
                    <a:pt x="0" y="1"/>
                    <a:pt x="3" y="6"/>
                    <a:pt x="6" y="6"/>
                  </a:cubicBezTo>
                  <a:cubicBezTo>
                    <a:pt x="7" y="6"/>
                    <a:pt x="8" y="5"/>
                    <a:pt x="8" y="1"/>
                  </a:cubicBezTo>
                  <a:lnTo>
                    <a:pt x="8" y="1"/>
                  </a:lnTo>
                  <a:cubicBezTo>
                    <a:pt x="8" y="1"/>
                    <a:pt x="8"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7" name="Google Shape;6237;p11"/>
            <p:cNvSpPr/>
            <p:nvPr/>
          </p:nvSpPr>
          <p:spPr>
            <a:xfrm>
              <a:off x="1871350" y="2362025"/>
              <a:ext cx="325" cy="25"/>
            </a:xfrm>
            <a:custGeom>
              <a:rect b="b" l="l" r="r" t="t"/>
              <a:pathLst>
                <a:path extrusionOk="0" h="1" w="13">
                  <a:moveTo>
                    <a:pt x="13" y="1"/>
                  </a:moveTo>
                  <a:cubicBezTo>
                    <a:pt x="1"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8" name="Google Shape;6238;p11"/>
            <p:cNvSpPr/>
            <p:nvPr/>
          </p:nvSpPr>
          <p:spPr>
            <a:xfrm>
              <a:off x="1843075" y="2361125"/>
              <a:ext cx="325" cy="625"/>
            </a:xfrm>
            <a:custGeom>
              <a:rect b="b" l="l" r="r" t="t"/>
              <a:pathLst>
                <a:path extrusionOk="0" h="25" w="13">
                  <a:moveTo>
                    <a:pt x="12" y="25"/>
                  </a:moveTo>
                  <a:cubicBezTo>
                    <a:pt x="1" y="13"/>
                    <a:pt x="1" y="13"/>
                    <a:pt x="1" y="1"/>
                  </a:cubicBezTo>
                  <a:cubicBezTo>
                    <a:pt x="1" y="13"/>
                    <a:pt x="1" y="13"/>
                    <a:pt x="12"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11"/>
            <p:cNvSpPr/>
            <p:nvPr/>
          </p:nvSpPr>
          <p:spPr>
            <a:xfrm>
              <a:off x="1863025" y="2387925"/>
              <a:ext cx="325" cy="325"/>
            </a:xfrm>
            <a:custGeom>
              <a:rect b="b" l="l" r="r" t="t"/>
              <a:pathLst>
                <a:path extrusionOk="0" h="13" w="13">
                  <a:moveTo>
                    <a:pt x="0" y="12"/>
                  </a:moveTo>
                  <a:cubicBezTo>
                    <a:pt x="0" y="12"/>
                    <a:pt x="12"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0" name="Google Shape;6240;p11"/>
            <p:cNvSpPr/>
            <p:nvPr/>
          </p:nvSpPr>
          <p:spPr>
            <a:xfrm>
              <a:off x="1939950" y="2354300"/>
              <a:ext cx="1075" cy="275"/>
            </a:xfrm>
            <a:custGeom>
              <a:rect b="b" l="l" r="r" t="t"/>
              <a:pathLst>
                <a:path extrusionOk="0" h="11" w="43">
                  <a:moveTo>
                    <a:pt x="43" y="0"/>
                  </a:moveTo>
                  <a:cubicBezTo>
                    <a:pt x="27" y="0"/>
                    <a:pt x="0" y="11"/>
                    <a:pt x="6" y="11"/>
                  </a:cubicBezTo>
                  <a:cubicBezTo>
                    <a:pt x="8" y="11"/>
                    <a:pt x="19" y="8"/>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1" name="Google Shape;6241;p11"/>
            <p:cNvSpPr/>
            <p:nvPr/>
          </p:nvSpPr>
          <p:spPr>
            <a:xfrm>
              <a:off x="1932675" y="2354475"/>
              <a:ext cx="1600" cy="850"/>
            </a:xfrm>
            <a:custGeom>
              <a:rect b="b" l="l" r="r" t="t"/>
              <a:pathLst>
                <a:path extrusionOk="0" h="34" w="64">
                  <a:moveTo>
                    <a:pt x="62" y="0"/>
                  </a:moveTo>
                  <a:cubicBezTo>
                    <a:pt x="55" y="0"/>
                    <a:pt x="1" y="34"/>
                    <a:pt x="23" y="34"/>
                  </a:cubicBezTo>
                  <a:cubicBezTo>
                    <a:pt x="28" y="34"/>
                    <a:pt x="36" y="32"/>
                    <a:pt x="48" y="29"/>
                  </a:cubicBezTo>
                  <a:cubicBezTo>
                    <a:pt x="49" y="30"/>
                    <a:pt x="50" y="31"/>
                    <a:pt x="51" y="31"/>
                  </a:cubicBezTo>
                  <a:cubicBezTo>
                    <a:pt x="59" y="31"/>
                    <a:pt x="60" y="3"/>
                    <a:pt x="60" y="3"/>
                  </a:cubicBezTo>
                  <a:cubicBezTo>
                    <a:pt x="60" y="3"/>
                    <a:pt x="60" y="4"/>
                    <a:pt x="60" y="5"/>
                  </a:cubicBezTo>
                  <a:cubicBezTo>
                    <a:pt x="63" y="1"/>
                    <a:pt x="64" y="0"/>
                    <a:pt x="6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11"/>
            <p:cNvSpPr/>
            <p:nvPr/>
          </p:nvSpPr>
          <p:spPr>
            <a:xfrm>
              <a:off x="1841875" y="2380175"/>
              <a:ext cx="325" cy="925"/>
            </a:xfrm>
            <a:custGeom>
              <a:rect b="b" l="l" r="r" t="t"/>
              <a:pathLst>
                <a:path extrusionOk="0" h="37" w="13">
                  <a:moveTo>
                    <a:pt x="10" y="1"/>
                  </a:moveTo>
                  <a:cubicBezTo>
                    <a:pt x="7" y="1"/>
                    <a:pt x="1" y="13"/>
                    <a:pt x="1" y="37"/>
                  </a:cubicBezTo>
                  <a:cubicBezTo>
                    <a:pt x="13" y="13"/>
                    <a:pt x="13"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3" name="Google Shape;6243;p11"/>
            <p:cNvSpPr/>
            <p:nvPr/>
          </p:nvSpPr>
          <p:spPr>
            <a:xfrm>
              <a:off x="1843075" y="2386725"/>
              <a:ext cx="25" cy="2125"/>
            </a:xfrm>
            <a:custGeom>
              <a:rect b="b" l="l" r="r" t="t"/>
              <a:pathLst>
                <a:path extrusionOk="0" h="85" w="1">
                  <a:moveTo>
                    <a:pt x="1" y="84"/>
                  </a:moveTo>
                  <a:cubicBezTo>
                    <a:pt x="1" y="1"/>
                    <a:pt x="1" y="72"/>
                    <a:pt x="1" y="84"/>
                  </a:cubicBezTo>
                  <a:cubicBezTo>
                    <a:pt x="1" y="84"/>
                    <a:pt x="1" y="72"/>
                    <a:pt x="1" y="8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4" name="Google Shape;6244;p11"/>
            <p:cNvSpPr/>
            <p:nvPr/>
          </p:nvSpPr>
          <p:spPr>
            <a:xfrm>
              <a:off x="1852900" y="2386725"/>
              <a:ext cx="1600" cy="550"/>
            </a:xfrm>
            <a:custGeom>
              <a:rect b="b" l="l" r="r" t="t"/>
              <a:pathLst>
                <a:path extrusionOk="0" h="22" w="64">
                  <a:moveTo>
                    <a:pt x="0" y="1"/>
                  </a:moveTo>
                  <a:cubicBezTo>
                    <a:pt x="32" y="1"/>
                    <a:pt x="53" y="22"/>
                    <a:pt x="60" y="22"/>
                  </a:cubicBezTo>
                  <a:cubicBezTo>
                    <a:pt x="64" y="22"/>
                    <a:pt x="64" y="17"/>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11"/>
            <p:cNvSpPr/>
            <p:nvPr/>
          </p:nvSpPr>
          <p:spPr>
            <a:xfrm>
              <a:off x="1942750" y="2586975"/>
              <a:ext cx="350" cy="200"/>
            </a:xfrm>
            <a:custGeom>
              <a:rect b="b" l="l" r="r" t="t"/>
              <a:pathLst>
                <a:path extrusionOk="0" h="8" w="14">
                  <a:moveTo>
                    <a:pt x="11" y="0"/>
                  </a:moveTo>
                  <a:cubicBezTo>
                    <a:pt x="8" y="0"/>
                    <a:pt x="1" y="7"/>
                    <a:pt x="5" y="7"/>
                  </a:cubicBezTo>
                  <a:cubicBezTo>
                    <a:pt x="6" y="7"/>
                    <a:pt x="9" y="6"/>
                    <a:pt x="14" y="4"/>
                  </a:cubicBezTo>
                  <a:lnTo>
                    <a:pt x="14" y="4"/>
                  </a:lnTo>
                  <a:cubicBezTo>
                    <a:pt x="14" y="4"/>
                    <a:pt x="14" y="4"/>
                    <a:pt x="14" y="4"/>
                  </a:cubicBezTo>
                  <a:cubicBezTo>
                    <a:pt x="14" y="1"/>
                    <a:pt x="13"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6" name="Google Shape;6246;p11"/>
            <p:cNvSpPr/>
            <p:nvPr/>
          </p:nvSpPr>
          <p:spPr>
            <a:xfrm>
              <a:off x="1942000" y="2586500"/>
              <a:ext cx="225" cy="275"/>
            </a:xfrm>
            <a:custGeom>
              <a:rect b="b" l="l" r="r" t="t"/>
              <a:pathLst>
                <a:path extrusionOk="0" h="11" w="9">
                  <a:moveTo>
                    <a:pt x="6" y="0"/>
                  </a:moveTo>
                  <a:cubicBezTo>
                    <a:pt x="3" y="0"/>
                    <a:pt x="0" y="11"/>
                    <a:pt x="8" y="11"/>
                  </a:cubicBezTo>
                  <a:cubicBezTo>
                    <a:pt x="8" y="3"/>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7" name="Google Shape;6247;p11"/>
            <p:cNvSpPr/>
            <p:nvPr/>
          </p:nvSpPr>
          <p:spPr>
            <a:xfrm>
              <a:off x="1941900" y="2587650"/>
              <a:ext cx="25" cy="325"/>
            </a:xfrm>
            <a:custGeom>
              <a:rect b="b" l="l" r="r" t="t"/>
              <a:pathLst>
                <a:path extrusionOk="0" h="13" w="1">
                  <a:moveTo>
                    <a:pt x="0" y="12"/>
                  </a:moveTo>
                  <a:lnTo>
                    <a:pt x="0" y="12"/>
                  </a:lnTo>
                  <a:cubicBezTo>
                    <a:pt x="0" y="12"/>
                    <a:pt x="0" y="1"/>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11"/>
            <p:cNvSpPr/>
            <p:nvPr/>
          </p:nvSpPr>
          <p:spPr>
            <a:xfrm>
              <a:off x="1941950" y="2587450"/>
              <a:ext cx="275" cy="800"/>
            </a:xfrm>
            <a:custGeom>
              <a:rect b="b" l="l" r="r" t="t"/>
              <a:pathLst>
                <a:path extrusionOk="0" h="32" w="11">
                  <a:moveTo>
                    <a:pt x="9" y="0"/>
                  </a:moveTo>
                  <a:cubicBezTo>
                    <a:pt x="8" y="0"/>
                    <a:pt x="7" y="10"/>
                    <a:pt x="6" y="18"/>
                  </a:cubicBezTo>
                  <a:lnTo>
                    <a:pt x="6" y="18"/>
                  </a:lnTo>
                  <a:cubicBezTo>
                    <a:pt x="2" y="26"/>
                    <a:pt x="1" y="31"/>
                    <a:pt x="1" y="31"/>
                  </a:cubicBezTo>
                  <a:cubicBezTo>
                    <a:pt x="2" y="31"/>
                    <a:pt x="3" y="29"/>
                    <a:pt x="5" y="23"/>
                  </a:cubicBezTo>
                  <a:lnTo>
                    <a:pt x="5" y="23"/>
                  </a:lnTo>
                  <a:cubicBezTo>
                    <a:pt x="5" y="26"/>
                    <a:pt x="5" y="29"/>
                    <a:pt x="5" y="29"/>
                  </a:cubicBezTo>
                  <a:cubicBezTo>
                    <a:pt x="6" y="29"/>
                    <a:pt x="7" y="23"/>
                    <a:pt x="10" y="9"/>
                  </a:cubicBezTo>
                  <a:lnTo>
                    <a:pt x="10" y="9"/>
                  </a:lnTo>
                  <a:cubicBezTo>
                    <a:pt x="10" y="9"/>
                    <a:pt x="10" y="9"/>
                    <a:pt x="10" y="9"/>
                  </a:cubicBezTo>
                  <a:lnTo>
                    <a:pt x="10" y="9"/>
                  </a:lnTo>
                  <a:cubicBezTo>
                    <a:pt x="10" y="9"/>
                    <a:pt x="10" y="9"/>
                    <a:pt x="10" y="9"/>
                  </a:cubicBezTo>
                  <a:cubicBezTo>
                    <a:pt x="10" y="3"/>
                    <a:pt x="10"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9" name="Google Shape;6249;p11"/>
            <p:cNvSpPr/>
            <p:nvPr/>
          </p:nvSpPr>
          <p:spPr>
            <a:xfrm>
              <a:off x="1942500" y="2587650"/>
              <a:ext cx="600" cy="925"/>
            </a:xfrm>
            <a:custGeom>
              <a:rect b="b" l="l" r="r" t="t"/>
              <a:pathLst>
                <a:path extrusionOk="0" h="37" w="24">
                  <a:moveTo>
                    <a:pt x="0" y="1"/>
                  </a:moveTo>
                  <a:cubicBezTo>
                    <a:pt x="0" y="12"/>
                    <a:pt x="12" y="24"/>
                    <a:pt x="0" y="36"/>
                  </a:cubicBezTo>
                  <a:cubicBezTo>
                    <a:pt x="24" y="24"/>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0" name="Google Shape;6250;p11"/>
            <p:cNvSpPr/>
            <p:nvPr/>
          </p:nvSpPr>
          <p:spPr>
            <a:xfrm>
              <a:off x="1940100" y="2586750"/>
              <a:ext cx="200" cy="825"/>
            </a:xfrm>
            <a:custGeom>
              <a:rect b="b" l="l" r="r" t="t"/>
              <a:pathLst>
                <a:path extrusionOk="0" h="33" w="8">
                  <a:moveTo>
                    <a:pt x="1" y="1"/>
                  </a:moveTo>
                  <a:cubicBezTo>
                    <a:pt x="1" y="23"/>
                    <a:pt x="4" y="32"/>
                    <a:pt x="5" y="32"/>
                  </a:cubicBezTo>
                  <a:cubicBezTo>
                    <a:pt x="7" y="32"/>
                    <a:pt x="7" y="23"/>
                    <a:pt x="3" y="8"/>
                  </a:cubicBezTo>
                  <a:lnTo>
                    <a:pt x="3" y="8"/>
                  </a:lnTo>
                  <a:cubicBezTo>
                    <a:pt x="4" y="9"/>
                    <a:pt x="5" y="10"/>
                    <a:pt x="5" y="10"/>
                  </a:cubicBezTo>
                  <a:cubicBezTo>
                    <a:pt x="7" y="10"/>
                    <a:pt x="7" y="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11"/>
            <p:cNvSpPr/>
            <p:nvPr/>
          </p:nvSpPr>
          <p:spPr>
            <a:xfrm>
              <a:off x="1940100" y="2587650"/>
              <a:ext cx="325" cy="325"/>
            </a:xfrm>
            <a:custGeom>
              <a:rect b="b" l="l" r="r" t="t"/>
              <a:pathLst>
                <a:path extrusionOk="0" h="13" w="13">
                  <a:moveTo>
                    <a:pt x="13" y="1"/>
                  </a:moveTo>
                  <a:lnTo>
                    <a:pt x="1" y="12"/>
                  </a:lnTo>
                  <a:cubicBezTo>
                    <a:pt x="13" y="12"/>
                    <a:pt x="13" y="12"/>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2" name="Google Shape;6252;p11"/>
            <p:cNvSpPr/>
            <p:nvPr/>
          </p:nvSpPr>
          <p:spPr>
            <a:xfrm>
              <a:off x="1941600" y="2588625"/>
              <a:ext cx="500" cy="825"/>
            </a:xfrm>
            <a:custGeom>
              <a:rect b="b" l="l" r="r" t="t"/>
              <a:pathLst>
                <a:path extrusionOk="0" h="33" w="20">
                  <a:moveTo>
                    <a:pt x="19" y="0"/>
                  </a:moveTo>
                  <a:cubicBezTo>
                    <a:pt x="19" y="0"/>
                    <a:pt x="8" y="19"/>
                    <a:pt x="0" y="33"/>
                  </a:cubicBezTo>
                  <a:cubicBezTo>
                    <a:pt x="15" y="9"/>
                    <a:pt x="20"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3" name="Google Shape;6253;p11"/>
            <p:cNvSpPr/>
            <p:nvPr/>
          </p:nvSpPr>
          <p:spPr>
            <a:xfrm>
              <a:off x="1938925" y="2586050"/>
              <a:ext cx="325" cy="1000"/>
            </a:xfrm>
            <a:custGeom>
              <a:rect b="b" l="l" r="r" t="t"/>
              <a:pathLst>
                <a:path extrusionOk="0" h="40" w="13">
                  <a:moveTo>
                    <a:pt x="10" y="0"/>
                  </a:moveTo>
                  <a:lnTo>
                    <a:pt x="10" y="0"/>
                  </a:lnTo>
                  <a:cubicBezTo>
                    <a:pt x="9" y="0"/>
                    <a:pt x="6" y="8"/>
                    <a:pt x="0" y="29"/>
                  </a:cubicBezTo>
                  <a:cubicBezTo>
                    <a:pt x="0" y="37"/>
                    <a:pt x="1" y="40"/>
                    <a:pt x="2" y="40"/>
                  </a:cubicBezTo>
                  <a:cubicBezTo>
                    <a:pt x="5" y="40"/>
                    <a:pt x="13"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11"/>
            <p:cNvSpPr/>
            <p:nvPr/>
          </p:nvSpPr>
          <p:spPr>
            <a:xfrm>
              <a:off x="1937875" y="2585750"/>
              <a:ext cx="625" cy="1025"/>
            </a:xfrm>
            <a:custGeom>
              <a:rect b="b" l="l" r="r" t="t"/>
              <a:pathLst>
                <a:path extrusionOk="0" h="41" w="25">
                  <a:moveTo>
                    <a:pt x="11" y="0"/>
                  </a:moveTo>
                  <a:cubicBezTo>
                    <a:pt x="5" y="0"/>
                    <a:pt x="0" y="13"/>
                    <a:pt x="14" y="35"/>
                  </a:cubicBezTo>
                  <a:lnTo>
                    <a:pt x="14" y="35"/>
                  </a:lnTo>
                  <a:cubicBezTo>
                    <a:pt x="15" y="37"/>
                    <a:pt x="16" y="39"/>
                    <a:pt x="19" y="41"/>
                  </a:cubicBezTo>
                  <a:cubicBezTo>
                    <a:pt x="24" y="13"/>
                    <a:pt x="16"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5" name="Google Shape;6255;p11"/>
            <p:cNvSpPr/>
            <p:nvPr/>
          </p:nvSpPr>
          <p:spPr>
            <a:xfrm>
              <a:off x="1939225" y="2587350"/>
              <a:ext cx="625" cy="1525"/>
            </a:xfrm>
            <a:custGeom>
              <a:rect b="b" l="l" r="r" t="t"/>
              <a:pathLst>
                <a:path extrusionOk="0" h="61" w="25">
                  <a:moveTo>
                    <a:pt x="0" y="1"/>
                  </a:moveTo>
                  <a:cubicBezTo>
                    <a:pt x="24" y="60"/>
                    <a:pt x="0" y="1"/>
                    <a:pt x="0" y="1"/>
                  </a:cubicBez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6" name="Google Shape;6256;p11"/>
            <p:cNvSpPr/>
            <p:nvPr/>
          </p:nvSpPr>
          <p:spPr>
            <a:xfrm>
              <a:off x="1938975" y="2587825"/>
              <a:ext cx="575" cy="150"/>
            </a:xfrm>
            <a:custGeom>
              <a:rect b="b" l="l" r="r" t="t"/>
              <a:pathLst>
                <a:path extrusionOk="0" h="6" w="23">
                  <a:moveTo>
                    <a:pt x="4" y="0"/>
                  </a:moveTo>
                  <a:cubicBezTo>
                    <a:pt x="1" y="0"/>
                    <a:pt x="14" y="5"/>
                    <a:pt x="22" y="5"/>
                  </a:cubicBezTo>
                  <a:cubicBezTo>
                    <a:pt x="10" y="1"/>
                    <a:pt x="5"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11"/>
            <p:cNvSpPr/>
            <p:nvPr/>
          </p:nvSpPr>
          <p:spPr>
            <a:xfrm>
              <a:off x="1940400" y="2588850"/>
              <a:ext cx="625" cy="1200"/>
            </a:xfrm>
            <a:custGeom>
              <a:rect b="b" l="l" r="r" t="t"/>
              <a:pathLst>
                <a:path extrusionOk="0" h="48" w="25">
                  <a:moveTo>
                    <a:pt x="25" y="0"/>
                  </a:moveTo>
                  <a:cubicBezTo>
                    <a:pt x="13" y="12"/>
                    <a:pt x="1" y="24"/>
                    <a:pt x="13" y="48"/>
                  </a:cubicBezTo>
                  <a:cubicBezTo>
                    <a:pt x="13" y="36"/>
                    <a:pt x="13" y="12"/>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8" name="Google Shape;6258;p11"/>
            <p:cNvSpPr/>
            <p:nvPr/>
          </p:nvSpPr>
          <p:spPr>
            <a:xfrm>
              <a:off x="1940100" y="2587650"/>
              <a:ext cx="25" cy="1225"/>
            </a:xfrm>
            <a:custGeom>
              <a:rect b="b" l="l" r="r" t="t"/>
              <a:pathLst>
                <a:path extrusionOk="0" h="49" w="1">
                  <a:moveTo>
                    <a:pt x="1" y="48"/>
                  </a:moveTo>
                  <a:cubicBezTo>
                    <a:pt x="1" y="1"/>
                    <a:pt x="1" y="36"/>
                    <a:pt x="1" y="48"/>
                  </a:cubicBezTo>
                  <a:cubicBezTo>
                    <a:pt x="1" y="48"/>
                    <a:pt x="1" y="48"/>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9" name="Google Shape;6259;p11"/>
            <p:cNvSpPr/>
            <p:nvPr/>
          </p:nvSpPr>
          <p:spPr>
            <a:xfrm>
              <a:off x="1939525" y="2588550"/>
              <a:ext cx="325" cy="325"/>
            </a:xfrm>
            <a:custGeom>
              <a:rect b="b" l="l" r="r" t="t"/>
              <a:pathLst>
                <a:path extrusionOk="0" h="13" w="13">
                  <a:moveTo>
                    <a:pt x="0" y="12"/>
                  </a:moveTo>
                  <a:cubicBezTo>
                    <a:pt x="12" y="0"/>
                    <a:pt x="12"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11"/>
            <p:cNvSpPr/>
            <p:nvPr/>
          </p:nvSpPr>
          <p:spPr>
            <a:xfrm>
              <a:off x="1937125" y="2587650"/>
              <a:ext cx="925" cy="1525"/>
            </a:xfrm>
            <a:custGeom>
              <a:rect b="b" l="l" r="r" t="t"/>
              <a:pathLst>
                <a:path extrusionOk="0" h="61" w="37">
                  <a:moveTo>
                    <a:pt x="37" y="1"/>
                  </a:moveTo>
                  <a:cubicBezTo>
                    <a:pt x="1" y="60"/>
                    <a:pt x="37" y="1"/>
                    <a:pt x="37" y="1"/>
                  </a:cubicBezTo>
                  <a:cubicBezTo>
                    <a:pt x="25" y="12"/>
                    <a:pt x="37"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1" name="Google Shape;6261;p11"/>
            <p:cNvSpPr/>
            <p:nvPr/>
          </p:nvSpPr>
          <p:spPr>
            <a:xfrm>
              <a:off x="1935650" y="2587950"/>
              <a:ext cx="325" cy="325"/>
            </a:xfrm>
            <a:custGeom>
              <a:rect b="b" l="l" r="r" t="t"/>
              <a:pathLst>
                <a:path extrusionOk="0" h="13" w="13">
                  <a:moveTo>
                    <a:pt x="0" y="0"/>
                  </a:moveTo>
                  <a:cubicBezTo>
                    <a:pt x="12" y="1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2" name="Google Shape;6262;p11"/>
            <p:cNvSpPr/>
            <p:nvPr/>
          </p:nvSpPr>
          <p:spPr>
            <a:xfrm>
              <a:off x="1937725" y="2588250"/>
              <a:ext cx="625" cy="325"/>
            </a:xfrm>
            <a:custGeom>
              <a:rect b="b" l="l" r="r" t="t"/>
              <a:pathLst>
                <a:path extrusionOk="0" h="13" w="25">
                  <a:moveTo>
                    <a:pt x="25" y="0"/>
                  </a:moveTo>
                  <a:cubicBezTo>
                    <a:pt x="1" y="12"/>
                    <a:pt x="25" y="0"/>
                    <a:pt x="25" y="0"/>
                  </a:cubicBezTo>
                  <a:cubicBezTo>
                    <a:pt x="25" y="0"/>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11"/>
            <p:cNvSpPr/>
            <p:nvPr/>
          </p:nvSpPr>
          <p:spPr>
            <a:xfrm>
              <a:off x="1936825" y="2587275"/>
              <a:ext cx="325" cy="400"/>
            </a:xfrm>
            <a:custGeom>
              <a:rect b="b" l="l" r="r" t="t"/>
              <a:pathLst>
                <a:path extrusionOk="0" h="16" w="13">
                  <a:moveTo>
                    <a:pt x="2" y="0"/>
                  </a:moveTo>
                  <a:cubicBezTo>
                    <a:pt x="1" y="0"/>
                    <a:pt x="1" y="1"/>
                    <a:pt x="1" y="4"/>
                  </a:cubicBezTo>
                  <a:cubicBezTo>
                    <a:pt x="1" y="4"/>
                    <a:pt x="13" y="16"/>
                    <a:pt x="13" y="16"/>
                  </a:cubicBezTo>
                  <a:cubicBezTo>
                    <a:pt x="13" y="16"/>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4" name="Google Shape;6264;p11"/>
            <p:cNvSpPr/>
            <p:nvPr/>
          </p:nvSpPr>
          <p:spPr>
            <a:xfrm>
              <a:off x="1938625" y="2587650"/>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5" name="Google Shape;6265;p11"/>
            <p:cNvSpPr/>
            <p:nvPr/>
          </p:nvSpPr>
          <p:spPr>
            <a:xfrm>
              <a:off x="1938325" y="2587650"/>
              <a:ext cx="325" cy="375"/>
            </a:xfrm>
            <a:custGeom>
              <a:rect b="b" l="l" r="r" t="t"/>
              <a:pathLst>
                <a:path extrusionOk="0" h="15" w="13">
                  <a:moveTo>
                    <a:pt x="12" y="1"/>
                  </a:moveTo>
                  <a:cubicBezTo>
                    <a:pt x="2" y="11"/>
                    <a:pt x="1" y="14"/>
                    <a:pt x="2" y="14"/>
                  </a:cubicBezTo>
                  <a:cubicBezTo>
                    <a:pt x="4" y="14"/>
                    <a:pt x="12" y="7"/>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11"/>
            <p:cNvSpPr/>
            <p:nvPr/>
          </p:nvSpPr>
          <p:spPr>
            <a:xfrm>
              <a:off x="1934750" y="2588250"/>
              <a:ext cx="1150" cy="4200"/>
            </a:xfrm>
            <a:custGeom>
              <a:rect b="b" l="l" r="r" t="t"/>
              <a:pathLst>
                <a:path extrusionOk="0" h="168" w="46">
                  <a:moveTo>
                    <a:pt x="36" y="0"/>
                  </a:moveTo>
                  <a:cubicBezTo>
                    <a:pt x="36" y="13"/>
                    <a:pt x="43" y="47"/>
                    <a:pt x="44" y="66"/>
                  </a:cubicBezTo>
                  <a:lnTo>
                    <a:pt x="44" y="66"/>
                  </a:lnTo>
                  <a:cubicBezTo>
                    <a:pt x="45" y="49"/>
                    <a:pt x="43" y="28"/>
                    <a:pt x="36" y="0"/>
                  </a:cubicBezTo>
                  <a:close/>
                  <a:moveTo>
                    <a:pt x="44" y="66"/>
                  </a:moveTo>
                  <a:cubicBezTo>
                    <a:pt x="44" y="70"/>
                    <a:pt x="43" y="74"/>
                    <a:pt x="43" y="78"/>
                  </a:cubicBezTo>
                  <a:lnTo>
                    <a:pt x="43" y="78"/>
                  </a:lnTo>
                  <a:cubicBezTo>
                    <a:pt x="44" y="76"/>
                    <a:pt x="44" y="72"/>
                    <a:pt x="44" y="66"/>
                  </a:cubicBezTo>
                  <a:close/>
                  <a:moveTo>
                    <a:pt x="24" y="60"/>
                  </a:moveTo>
                  <a:cubicBezTo>
                    <a:pt x="13" y="96"/>
                    <a:pt x="13" y="119"/>
                    <a:pt x="1" y="155"/>
                  </a:cubicBezTo>
                  <a:cubicBezTo>
                    <a:pt x="11" y="144"/>
                    <a:pt x="17" y="139"/>
                    <a:pt x="19" y="139"/>
                  </a:cubicBezTo>
                  <a:cubicBezTo>
                    <a:pt x="20" y="139"/>
                    <a:pt x="20" y="139"/>
                    <a:pt x="20" y="140"/>
                  </a:cubicBezTo>
                  <a:lnTo>
                    <a:pt x="20" y="140"/>
                  </a:lnTo>
                  <a:cubicBezTo>
                    <a:pt x="28" y="118"/>
                    <a:pt x="39" y="102"/>
                    <a:pt x="43" y="78"/>
                  </a:cubicBezTo>
                  <a:lnTo>
                    <a:pt x="43" y="78"/>
                  </a:lnTo>
                  <a:cubicBezTo>
                    <a:pt x="42" y="79"/>
                    <a:pt x="42" y="79"/>
                    <a:pt x="41" y="79"/>
                  </a:cubicBezTo>
                  <a:cubicBezTo>
                    <a:pt x="38" y="79"/>
                    <a:pt x="33" y="74"/>
                    <a:pt x="24" y="60"/>
                  </a:cubicBezTo>
                  <a:close/>
                  <a:moveTo>
                    <a:pt x="20" y="140"/>
                  </a:moveTo>
                  <a:cubicBezTo>
                    <a:pt x="17" y="148"/>
                    <a:pt x="15" y="157"/>
                    <a:pt x="13" y="167"/>
                  </a:cubicBezTo>
                  <a:cubicBezTo>
                    <a:pt x="18" y="152"/>
                    <a:pt x="21" y="143"/>
                    <a:pt x="20" y="14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7" name="Google Shape;6267;p11"/>
            <p:cNvSpPr/>
            <p:nvPr/>
          </p:nvSpPr>
          <p:spPr>
            <a:xfrm>
              <a:off x="1935650" y="2587050"/>
              <a:ext cx="625" cy="1225"/>
            </a:xfrm>
            <a:custGeom>
              <a:rect b="b" l="l" r="r" t="t"/>
              <a:pathLst>
                <a:path extrusionOk="0" h="49" w="25">
                  <a:moveTo>
                    <a:pt x="24" y="48"/>
                  </a:moveTo>
                  <a:cubicBezTo>
                    <a:pt x="0" y="1"/>
                    <a:pt x="12" y="25"/>
                    <a:pt x="24"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8" name="Google Shape;6268;p11"/>
            <p:cNvSpPr/>
            <p:nvPr/>
          </p:nvSpPr>
          <p:spPr>
            <a:xfrm>
              <a:off x="1936450" y="2587825"/>
              <a:ext cx="875" cy="1925"/>
            </a:xfrm>
            <a:custGeom>
              <a:rect b="b" l="l" r="r" t="t"/>
              <a:pathLst>
                <a:path extrusionOk="0" h="77" w="35">
                  <a:moveTo>
                    <a:pt x="29" y="1"/>
                  </a:moveTo>
                  <a:cubicBezTo>
                    <a:pt x="28" y="1"/>
                    <a:pt x="28" y="5"/>
                    <a:pt x="28" y="17"/>
                  </a:cubicBezTo>
                  <a:cubicBezTo>
                    <a:pt x="24" y="14"/>
                    <a:pt x="20" y="11"/>
                    <a:pt x="16" y="11"/>
                  </a:cubicBezTo>
                  <a:cubicBezTo>
                    <a:pt x="7" y="11"/>
                    <a:pt x="0" y="24"/>
                    <a:pt x="13" y="67"/>
                  </a:cubicBezTo>
                  <a:lnTo>
                    <a:pt x="13" y="67"/>
                  </a:lnTo>
                  <a:cubicBezTo>
                    <a:pt x="12" y="67"/>
                    <a:pt x="13" y="70"/>
                    <a:pt x="16" y="77"/>
                  </a:cubicBezTo>
                  <a:cubicBezTo>
                    <a:pt x="17" y="77"/>
                    <a:pt x="17" y="77"/>
                    <a:pt x="18" y="77"/>
                  </a:cubicBezTo>
                  <a:lnTo>
                    <a:pt x="18" y="77"/>
                  </a:lnTo>
                  <a:cubicBezTo>
                    <a:pt x="35" y="73"/>
                    <a:pt x="31"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11"/>
            <p:cNvSpPr/>
            <p:nvPr/>
          </p:nvSpPr>
          <p:spPr>
            <a:xfrm>
              <a:off x="1939825" y="2589425"/>
              <a:ext cx="25" cy="325"/>
            </a:xfrm>
            <a:custGeom>
              <a:rect b="b" l="l" r="r" t="t"/>
              <a:pathLst>
                <a:path extrusionOk="0" h="13" w="1">
                  <a:moveTo>
                    <a:pt x="0" y="13"/>
                  </a:moveTo>
                  <a:cubicBezTo>
                    <a:pt x="0" y="13"/>
                    <a:pt x="0" y="1"/>
                    <a:pt x="0" y="1"/>
                  </a:cubicBezTo>
                  <a:cubicBezTo>
                    <a:pt x="0" y="1"/>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0" name="Google Shape;6270;p11"/>
            <p:cNvSpPr/>
            <p:nvPr/>
          </p:nvSpPr>
          <p:spPr>
            <a:xfrm>
              <a:off x="1939550" y="2589475"/>
              <a:ext cx="1175" cy="1775"/>
            </a:xfrm>
            <a:custGeom>
              <a:rect b="b" l="l" r="r" t="t"/>
              <a:pathLst>
                <a:path extrusionOk="0" h="71" w="47">
                  <a:moveTo>
                    <a:pt x="3" y="0"/>
                  </a:moveTo>
                  <a:cubicBezTo>
                    <a:pt x="1" y="0"/>
                    <a:pt x="5" y="17"/>
                    <a:pt x="23" y="70"/>
                  </a:cubicBezTo>
                  <a:cubicBezTo>
                    <a:pt x="23" y="67"/>
                    <a:pt x="25" y="67"/>
                    <a:pt x="28" y="67"/>
                  </a:cubicBezTo>
                  <a:cubicBezTo>
                    <a:pt x="31" y="67"/>
                    <a:pt x="35" y="67"/>
                    <a:pt x="38" y="67"/>
                  </a:cubicBezTo>
                  <a:cubicBezTo>
                    <a:pt x="44" y="67"/>
                    <a:pt x="47" y="64"/>
                    <a:pt x="35" y="47"/>
                  </a:cubicBezTo>
                  <a:cubicBezTo>
                    <a:pt x="27" y="47"/>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1" name="Google Shape;6271;p11"/>
            <p:cNvSpPr/>
            <p:nvPr/>
          </p:nvSpPr>
          <p:spPr>
            <a:xfrm>
              <a:off x="1938250" y="2589725"/>
              <a:ext cx="400" cy="925"/>
            </a:xfrm>
            <a:custGeom>
              <a:rect b="b" l="l" r="r" t="t"/>
              <a:pathLst>
                <a:path extrusionOk="0" h="37" w="16">
                  <a:moveTo>
                    <a:pt x="15" y="1"/>
                  </a:moveTo>
                  <a:cubicBezTo>
                    <a:pt x="4" y="25"/>
                    <a:pt x="1" y="37"/>
                    <a:pt x="2" y="37"/>
                  </a:cubicBezTo>
                  <a:cubicBezTo>
                    <a:pt x="4" y="37"/>
                    <a:pt x="9" y="25"/>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11"/>
            <p:cNvSpPr/>
            <p:nvPr/>
          </p:nvSpPr>
          <p:spPr>
            <a:xfrm>
              <a:off x="1935350" y="2587175"/>
              <a:ext cx="375" cy="800"/>
            </a:xfrm>
            <a:custGeom>
              <a:rect b="b" l="l" r="r" t="t"/>
              <a:pathLst>
                <a:path extrusionOk="0" h="32" w="15">
                  <a:moveTo>
                    <a:pt x="14" y="0"/>
                  </a:moveTo>
                  <a:cubicBezTo>
                    <a:pt x="13" y="0"/>
                    <a:pt x="7" y="12"/>
                    <a:pt x="0" y="31"/>
                  </a:cubicBezTo>
                  <a:cubicBezTo>
                    <a:pt x="12" y="9"/>
                    <a:pt x="15"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3" name="Google Shape;6273;p11"/>
            <p:cNvSpPr/>
            <p:nvPr/>
          </p:nvSpPr>
          <p:spPr>
            <a:xfrm>
              <a:off x="1934900" y="2587050"/>
              <a:ext cx="175" cy="625"/>
            </a:xfrm>
            <a:custGeom>
              <a:rect b="b" l="l" r="r" t="t"/>
              <a:pathLst>
                <a:path extrusionOk="0" h="25" w="7">
                  <a:moveTo>
                    <a:pt x="1" y="0"/>
                  </a:moveTo>
                  <a:cubicBezTo>
                    <a:pt x="1" y="0"/>
                    <a:pt x="2" y="7"/>
                    <a:pt x="7" y="25"/>
                  </a:cubicBezTo>
                  <a:cubicBezTo>
                    <a:pt x="7" y="1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4" name="Google Shape;6274;p11"/>
            <p:cNvSpPr/>
            <p:nvPr/>
          </p:nvSpPr>
          <p:spPr>
            <a:xfrm>
              <a:off x="1917425" y="2587000"/>
              <a:ext cx="375" cy="975"/>
            </a:xfrm>
            <a:custGeom>
              <a:rect b="b" l="l" r="r" t="t"/>
              <a:pathLst>
                <a:path extrusionOk="0" h="39" w="15">
                  <a:moveTo>
                    <a:pt x="1" y="1"/>
                  </a:moveTo>
                  <a:cubicBezTo>
                    <a:pt x="1" y="1"/>
                    <a:pt x="5" y="16"/>
                    <a:pt x="11" y="29"/>
                  </a:cubicBezTo>
                  <a:lnTo>
                    <a:pt x="11" y="29"/>
                  </a:lnTo>
                  <a:cubicBezTo>
                    <a:pt x="10" y="26"/>
                    <a:pt x="9" y="25"/>
                    <a:pt x="10" y="25"/>
                  </a:cubicBezTo>
                  <a:lnTo>
                    <a:pt x="10" y="25"/>
                  </a:lnTo>
                  <a:cubicBezTo>
                    <a:pt x="10" y="25"/>
                    <a:pt x="10" y="25"/>
                    <a:pt x="10" y="25"/>
                  </a:cubicBezTo>
                  <a:lnTo>
                    <a:pt x="10" y="25"/>
                  </a:lnTo>
                  <a:cubicBezTo>
                    <a:pt x="4" y="7"/>
                    <a:pt x="2" y="1"/>
                    <a:pt x="1" y="1"/>
                  </a:cubicBezTo>
                  <a:close/>
                  <a:moveTo>
                    <a:pt x="11" y="29"/>
                  </a:moveTo>
                  <a:cubicBezTo>
                    <a:pt x="11" y="31"/>
                    <a:pt x="13" y="34"/>
                    <a:pt x="15" y="38"/>
                  </a:cubicBezTo>
                  <a:cubicBezTo>
                    <a:pt x="14" y="35"/>
                    <a:pt x="12" y="32"/>
                    <a:pt x="11" y="29"/>
                  </a:cubicBezTo>
                  <a:close/>
                  <a:moveTo>
                    <a:pt x="10" y="25"/>
                  </a:moveTo>
                  <a:lnTo>
                    <a:pt x="10" y="25"/>
                  </a:lnTo>
                  <a:cubicBezTo>
                    <a:pt x="12" y="29"/>
                    <a:pt x="13" y="33"/>
                    <a:pt x="15" y="38"/>
                  </a:cubicBezTo>
                  <a:cubicBezTo>
                    <a:pt x="15" y="32"/>
                    <a:pt x="12" y="26"/>
                    <a:pt x="1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11"/>
            <p:cNvSpPr/>
            <p:nvPr/>
          </p:nvSpPr>
          <p:spPr>
            <a:xfrm>
              <a:off x="1905875" y="2590625"/>
              <a:ext cx="925" cy="1825"/>
            </a:xfrm>
            <a:custGeom>
              <a:rect b="b" l="l" r="r" t="t"/>
              <a:pathLst>
                <a:path extrusionOk="0" h="73" w="37">
                  <a:moveTo>
                    <a:pt x="13" y="48"/>
                  </a:moveTo>
                  <a:cubicBezTo>
                    <a:pt x="1" y="72"/>
                    <a:pt x="36" y="1"/>
                    <a:pt x="13" y="48"/>
                  </a:cubicBezTo>
                  <a:cubicBezTo>
                    <a:pt x="13" y="48"/>
                    <a:pt x="13" y="48"/>
                    <a:pt x="13"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6" name="Google Shape;6276;p11"/>
            <p:cNvSpPr/>
            <p:nvPr/>
          </p:nvSpPr>
          <p:spPr>
            <a:xfrm>
              <a:off x="1889200" y="2596275"/>
              <a:ext cx="325" cy="625"/>
            </a:xfrm>
            <a:custGeom>
              <a:rect b="b" l="l" r="r" t="t"/>
              <a:pathLst>
                <a:path extrusionOk="0" h="25" w="13">
                  <a:moveTo>
                    <a:pt x="13" y="1"/>
                  </a:moveTo>
                  <a:lnTo>
                    <a:pt x="1" y="25"/>
                  </a:lnTo>
                  <a:cubicBezTo>
                    <a:pt x="13" y="25"/>
                    <a:pt x="13"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7" name="Google Shape;6277;p11"/>
            <p:cNvSpPr/>
            <p:nvPr/>
          </p:nvSpPr>
          <p:spPr>
            <a:xfrm>
              <a:off x="1927300" y="2587650"/>
              <a:ext cx="625" cy="575"/>
            </a:xfrm>
            <a:custGeom>
              <a:rect b="b" l="l" r="r" t="t"/>
              <a:pathLst>
                <a:path extrusionOk="0" h="23" w="25">
                  <a:moveTo>
                    <a:pt x="1" y="1"/>
                  </a:moveTo>
                  <a:lnTo>
                    <a:pt x="1" y="1"/>
                  </a:lnTo>
                  <a:cubicBezTo>
                    <a:pt x="9" y="9"/>
                    <a:pt x="12" y="23"/>
                    <a:pt x="16" y="23"/>
                  </a:cubicBezTo>
                  <a:cubicBezTo>
                    <a:pt x="19" y="23"/>
                    <a:pt x="21" y="20"/>
                    <a:pt x="25" y="12"/>
                  </a:cubicBez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11"/>
            <p:cNvSpPr/>
            <p:nvPr/>
          </p:nvSpPr>
          <p:spPr>
            <a:xfrm>
              <a:off x="1926725" y="2587275"/>
              <a:ext cx="525" cy="625"/>
            </a:xfrm>
            <a:custGeom>
              <a:rect b="b" l="l" r="r" t="t"/>
              <a:pathLst>
                <a:path extrusionOk="0" h="25" w="21">
                  <a:moveTo>
                    <a:pt x="13" y="0"/>
                  </a:moveTo>
                  <a:cubicBezTo>
                    <a:pt x="10" y="0"/>
                    <a:pt x="6" y="4"/>
                    <a:pt x="0" y="16"/>
                  </a:cubicBezTo>
                  <a:cubicBezTo>
                    <a:pt x="5" y="22"/>
                    <a:pt x="8" y="25"/>
                    <a:pt x="11" y="25"/>
                  </a:cubicBezTo>
                  <a:cubicBezTo>
                    <a:pt x="20" y="25"/>
                    <a:pt x="20"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9" name="Google Shape;6279;p11"/>
            <p:cNvSpPr/>
            <p:nvPr/>
          </p:nvSpPr>
          <p:spPr>
            <a:xfrm>
              <a:off x="1932375" y="2587350"/>
              <a:ext cx="25" cy="325"/>
            </a:xfrm>
            <a:custGeom>
              <a:rect b="b" l="l" r="r" t="t"/>
              <a:pathLst>
                <a:path extrusionOk="0" h="13" w="1">
                  <a:moveTo>
                    <a:pt x="0" y="1"/>
                  </a:moveTo>
                  <a:cubicBezTo>
                    <a:pt x="0" y="1"/>
                    <a:pt x="0" y="13"/>
                    <a:pt x="0" y="13"/>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0" name="Google Shape;6280;p11"/>
            <p:cNvSpPr/>
            <p:nvPr/>
          </p:nvSpPr>
          <p:spPr>
            <a:xfrm>
              <a:off x="1931775" y="2587350"/>
              <a:ext cx="325" cy="325"/>
            </a:xfrm>
            <a:custGeom>
              <a:rect b="b" l="l" r="r" t="t"/>
              <a:pathLst>
                <a:path extrusionOk="0" h="13" w="13">
                  <a:moveTo>
                    <a:pt x="12" y="13"/>
                  </a:moveTo>
                  <a:cubicBezTo>
                    <a:pt x="12" y="13"/>
                    <a:pt x="1" y="1"/>
                    <a:pt x="12" y="13"/>
                  </a:cubicBezTo>
                  <a:cubicBezTo>
                    <a:pt x="12" y="13"/>
                    <a:pt x="12" y="13"/>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11"/>
            <p:cNvSpPr/>
            <p:nvPr/>
          </p:nvSpPr>
          <p:spPr>
            <a:xfrm>
              <a:off x="1878800" y="2593900"/>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2" name="Google Shape;6282;p11"/>
            <p:cNvSpPr/>
            <p:nvPr/>
          </p:nvSpPr>
          <p:spPr>
            <a:xfrm>
              <a:off x="1913925" y="2594800"/>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3" name="Google Shape;6283;p11"/>
            <p:cNvSpPr/>
            <p:nvPr/>
          </p:nvSpPr>
          <p:spPr>
            <a:xfrm>
              <a:off x="1913325" y="2593000"/>
              <a:ext cx="925" cy="2425"/>
            </a:xfrm>
            <a:custGeom>
              <a:rect b="b" l="l" r="r" t="t"/>
              <a:pathLst>
                <a:path extrusionOk="0" h="97" w="37">
                  <a:moveTo>
                    <a:pt x="24" y="1"/>
                  </a:moveTo>
                  <a:cubicBezTo>
                    <a:pt x="12" y="25"/>
                    <a:pt x="12" y="60"/>
                    <a:pt x="0" y="96"/>
                  </a:cubicBezTo>
                  <a:cubicBezTo>
                    <a:pt x="12" y="60"/>
                    <a:pt x="36" y="60"/>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11"/>
            <p:cNvSpPr/>
            <p:nvPr/>
          </p:nvSpPr>
          <p:spPr>
            <a:xfrm>
              <a:off x="1932975" y="2590025"/>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5" name="Google Shape;6285;p11"/>
            <p:cNvSpPr/>
            <p:nvPr/>
          </p:nvSpPr>
          <p:spPr>
            <a:xfrm>
              <a:off x="1889200" y="2595975"/>
              <a:ext cx="325" cy="625"/>
            </a:xfrm>
            <a:custGeom>
              <a:rect b="b" l="l" r="r" t="t"/>
              <a:pathLst>
                <a:path extrusionOk="0" h="25" w="13">
                  <a:moveTo>
                    <a:pt x="13" y="1"/>
                  </a:moveTo>
                  <a:cubicBezTo>
                    <a:pt x="13" y="1"/>
                    <a:pt x="1" y="25"/>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6" name="Google Shape;6286;p11"/>
            <p:cNvSpPr/>
            <p:nvPr/>
          </p:nvSpPr>
          <p:spPr>
            <a:xfrm>
              <a:off x="1933275" y="2587350"/>
              <a:ext cx="600" cy="25"/>
            </a:xfrm>
            <a:custGeom>
              <a:rect b="b" l="l" r="r" t="t"/>
              <a:pathLst>
                <a:path extrusionOk="0" h="1" w="24">
                  <a:moveTo>
                    <a:pt x="0" y="1"/>
                  </a:moveTo>
                  <a:cubicBezTo>
                    <a:pt x="12" y="1"/>
                    <a:pt x="24" y="1"/>
                    <a:pt x="0"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11"/>
            <p:cNvSpPr/>
            <p:nvPr/>
          </p:nvSpPr>
          <p:spPr>
            <a:xfrm>
              <a:off x="1936550" y="2591225"/>
              <a:ext cx="25" cy="1225"/>
            </a:xfrm>
            <a:custGeom>
              <a:rect b="b" l="l" r="r" t="t"/>
              <a:pathLst>
                <a:path extrusionOk="0" h="49" w="1">
                  <a:moveTo>
                    <a:pt x="0" y="0"/>
                  </a:moveTo>
                  <a:cubicBezTo>
                    <a:pt x="0" y="12"/>
                    <a:pt x="0" y="48"/>
                    <a:pt x="0" y="0"/>
                  </a:cubicBezTo>
                  <a:cubicBezTo>
                    <a:pt x="0" y="1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8" name="Google Shape;6288;p11"/>
            <p:cNvSpPr/>
            <p:nvPr/>
          </p:nvSpPr>
          <p:spPr>
            <a:xfrm>
              <a:off x="1933925" y="2589500"/>
              <a:ext cx="550" cy="550"/>
            </a:xfrm>
            <a:custGeom>
              <a:rect b="b" l="l" r="r" t="t"/>
              <a:pathLst>
                <a:path extrusionOk="0" h="22" w="22">
                  <a:moveTo>
                    <a:pt x="3" y="1"/>
                  </a:moveTo>
                  <a:cubicBezTo>
                    <a:pt x="1" y="1"/>
                    <a:pt x="14" y="22"/>
                    <a:pt x="22" y="22"/>
                  </a:cubicBezTo>
                  <a:cubicBezTo>
                    <a:pt x="10" y="6"/>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9" name="Google Shape;6289;p11"/>
            <p:cNvSpPr/>
            <p:nvPr/>
          </p:nvSpPr>
          <p:spPr>
            <a:xfrm>
              <a:off x="1934450" y="2589700"/>
              <a:ext cx="325" cy="350"/>
            </a:xfrm>
            <a:custGeom>
              <a:rect b="b" l="l" r="r" t="t"/>
              <a:pathLst>
                <a:path extrusionOk="0" h="14" w="13">
                  <a:moveTo>
                    <a:pt x="8" y="0"/>
                  </a:moveTo>
                  <a:cubicBezTo>
                    <a:pt x="5" y="0"/>
                    <a:pt x="1" y="7"/>
                    <a:pt x="1" y="14"/>
                  </a:cubicBezTo>
                  <a:lnTo>
                    <a:pt x="13" y="14"/>
                  </a:lnTo>
                  <a:cubicBezTo>
                    <a:pt x="13" y="4"/>
                    <a:pt x="11"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11"/>
            <p:cNvSpPr/>
            <p:nvPr/>
          </p:nvSpPr>
          <p:spPr>
            <a:xfrm>
              <a:off x="1931375" y="2587225"/>
              <a:ext cx="425" cy="875"/>
            </a:xfrm>
            <a:custGeom>
              <a:rect b="b" l="l" r="r" t="t"/>
              <a:pathLst>
                <a:path extrusionOk="0" h="35" w="17">
                  <a:moveTo>
                    <a:pt x="15" y="1"/>
                  </a:moveTo>
                  <a:cubicBezTo>
                    <a:pt x="11" y="1"/>
                    <a:pt x="1" y="34"/>
                    <a:pt x="9" y="34"/>
                  </a:cubicBezTo>
                  <a:cubicBezTo>
                    <a:pt x="11" y="34"/>
                    <a:pt x="13" y="33"/>
                    <a:pt x="17" y="29"/>
                  </a:cubicBezTo>
                  <a:cubicBezTo>
                    <a:pt x="17" y="24"/>
                    <a:pt x="17" y="11"/>
                    <a:pt x="17" y="6"/>
                  </a:cubicBezTo>
                  <a:cubicBezTo>
                    <a:pt x="17" y="2"/>
                    <a:pt x="16"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1" name="Google Shape;6291;p11"/>
            <p:cNvSpPr/>
            <p:nvPr/>
          </p:nvSpPr>
          <p:spPr>
            <a:xfrm>
              <a:off x="1934025" y="2590950"/>
              <a:ext cx="150" cy="900"/>
            </a:xfrm>
            <a:custGeom>
              <a:rect b="b" l="l" r="r" t="t"/>
              <a:pathLst>
                <a:path extrusionOk="0" h="36" w="6">
                  <a:moveTo>
                    <a:pt x="1" y="1"/>
                  </a:moveTo>
                  <a:cubicBezTo>
                    <a:pt x="0" y="1"/>
                    <a:pt x="2" y="9"/>
                    <a:pt x="6" y="35"/>
                  </a:cubicBezTo>
                  <a:cubicBezTo>
                    <a:pt x="6" y="28"/>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2" name="Google Shape;6292;p11"/>
            <p:cNvSpPr/>
            <p:nvPr/>
          </p:nvSpPr>
          <p:spPr>
            <a:xfrm>
              <a:off x="1932375" y="2590925"/>
              <a:ext cx="1200" cy="625"/>
            </a:xfrm>
            <a:custGeom>
              <a:rect b="b" l="l" r="r" t="t"/>
              <a:pathLst>
                <a:path extrusionOk="0" h="25" w="48">
                  <a:moveTo>
                    <a:pt x="0" y="12"/>
                  </a:moveTo>
                  <a:cubicBezTo>
                    <a:pt x="48" y="24"/>
                    <a:pt x="0" y="12"/>
                    <a:pt x="0" y="12"/>
                  </a:cubicBezTo>
                  <a:cubicBezTo>
                    <a:pt x="0" y="12"/>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11"/>
            <p:cNvSpPr/>
            <p:nvPr/>
          </p:nvSpPr>
          <p:spPr>
            <a:xfrm>
              <a:off x="1933325" y="2591825"/>
              <a:ext cx="450" cy="150"/>
            </a:xfrm>
            <a:custGeom>
              <a:rect b="b" l="l" r="r" t="t"/>
              <a:pathLst>
                <a:path extrusionOk="0" h="6" w="18">
                  <a:moveTo>
                    <a:pt x="10" y="0"/>
                  </a:moveTo>
                  <a:cubicBezTo>
                    <a:pt x="2" y="4"/>
                    <a:pt x="1" y="5"/>
                    <a:pt x="2" y="5"/>
                  </a:cubicBezTo>
                  <a:cubicBezTo>
                    <a:pt x="5" y="5"/>
                    <a:pt x="18"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4" name="Google Shape;6294;p11"/>
            <p:cNvSpPr/>
            <p:nvPr/>
          </p:nvSpPr>
          <p:spPr>
            <a:xfrm>
              <a:off x="1928200" y="2591225"/>
              <a:ext cx="625" cy="150"/>
            </a:xfrm>
            <a:custGeom>
              <a:rect b="b" l="l" r="r" t="t"/>
              <a:pathLst>
                <a:path extrusionOk="0" h="6" w="25">
                  <a:moveTo>
                    <a:pt x="1" y="0"/>
                  </a:moveTo>
                  <a:cubicBezTo>
                    <a:pt x="1" y="4"/>
                    <a:pt x="5" y="6"/>
                    <a:pt x="9" y="6"/>
                  </a:cubicBezTo>
                  <a:cubicBezTo>
                    <a:pt x="17" y="6"/>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5" name="Google Shape;6295;p11"/>
            <p:cNvSpPr/>
            <p:nvPr/>
          </p:nvSpPr>
          <p:spPr>
            <a:xfrm>
              <a:off x="1929400" y="2592700"/>
              <a:ext cx="325" cy="925"/>
            </a:xfrm>
            <a:custGeom>
              <a:rect b="b" l="l" r="r" t="t"/>
              <a:pathLst>
                <a:path extrusionOk="0" h="37" w="13">
                  <a:moveTo>
                    <a:pt x="0" y="1"/>
                  </a:moveTo>
                  <a:cubicBezTo>
                    <a:pt x="12" y="37"/>
                    <a:pt x="12" y="37"/>
                    <a:pt x="0" y="1"/>
                  </a:cubicBez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11"/>
            <p:cNvSpPr/>
            <p:nvPr/>
          </p:nvSpPr>
          <p:spPr>
            <a:xfrm>
              <a:off x="1927900" y="2593300"/>
              <a:ext cx="925" cy="925"/>
            </a:xfrm>
            <a:custGeom>
              <a:rect b="b" l="l" r="r" t="t"/>
              <a:pathLst>
                <a:path extrusionOk="0" h="37" w="37">
                  <a:moveTo>
                    <a:pt x="25" y="1"/>
                  </a:moveTo>
                  <a:cubicBezTo>
                    <a:pt x="25" y="13"/>
                    <a:pt x="1" y="36"/>
                    <a:pt x="25" y="36"/>
                  </a:cubicBezTo>
                  <a:cubicBezTo>
                    <a:pt x="25" y="25"/>
                    <a:pt x="37" y="13"/>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7" name="Google Shape;6297;p11"/>
            <p:cNvSpPr/>
            <p:nvPr/>
          </p:nvSpPr>
          <p:spPr>
            <a:xfrm>
              <a:off x="1922850" y="2590625"/>
              <a:ext cx="25" cy="1825"/>
            </a:xfrm>
            <a:custGeom>
              <a:rect b="b" l="l" r="r" t="t"/>
              <a:pathLst>
                <a:path extrusionOk="0" h="73" w="1">
                  <a:moveTo>
                    <a:pt x="0" y="1"/>
                  </a:moveTo>
                  <a:cubicBezTo>
                    <a:pt x="0" y="72"/>
                    <a:pt x="0" y="7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8" name="Google Shape;6298;p11"/>
            <p:cNvSpPr/>
            <p:nvPr/>
          </p:nvSpPr>
          <p:spPr>
            <a:xfrm>
              <a:off x="1917400" y="2594775"/>
              <a:ext cx="650" cy="1300"/>
            </a:xfrm>
            <a:custGeom>
              <a:rect b="b" l="l" r="r" t="t"/>
              <a:pathLst>
                <a:path extrusionOk="0" h="52" w="26">
                  <a:moveTo>
                    <a:pt x="6" y="1"/>
                  </a:moveTo>
                  <a:cubicBezTo>
                    <a:pt x="2" y="1"/>
                    <a:pt x="0" y="13"/>
                    <a:pt x="4" y="49"/>
                  </a:cubicBezTo>
                  <a:cubicBezTo>
                    <a:pt x="7" y="51"/>
                    <a:pt x="9" y="52"/>
                    <a:pt x="11" y="52"/>
                  </a:cubicBezTo>
                  <a:cubicBezTo>
                    <a:pt x="26" y="52"/>
                    <a:pt x="12"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11"/>
            <p:cNvSpPr/>
            <p:nvPr/>
          </p:nvSpPr>
          <p:spPr>
            <a:xfrm>
              <a:off x="1899025" y="2596575"/>
              <a:ext cx="925" cy="1525"/>
            </a:xfrm>
            <a:custGeom>
              <a:rect b="b" l="l" r="r" t="t"/>
              <a:pathLst>
                <a:path extrusionOk="0" h="61" w="37">
                  <a:moveTo>
                    <a:pt x="1" y="1"/>
                  </a:moveTo>
                  <a:cubicBezTo>
                    <a:pt x="37" y="60"/>
                    <a:pt x="1" y="1"/>
                    <a:pt x="1" y="1"/>
                  </a:cubicBez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0" name="Google Shape;6300;p11"/>
            <p:cNvSpPr/>
            <p:nvPr/>
          </p:nvSpPr>
          <p:spPr>
            <a:xfrm>
              <a:off x="1895175" y="2595675"/>
              <a:ext cx="25" cy="925"/>
            </a:xfrm>
            <a:custGeom>
              <a:rect b="b" l="l" r="r" t="t"/>
              <a:pathLst>
                <a:path extrusionOk="0" h="37" w="1">
                  <a:moveTo>
                    <a:pt x="0" y="1"/>
                  </a:moveTo>
                  <a:cubicBezTo>
                    <a:pt x="0" y="37"/>
                    <a:pt x="0" y="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1" name="Google Shape;6301;p11"/>
            <p:cNvSpPr/>
            <p:nvPr/>
          </p:nvSpPr>
          <p:spPr>
            <a:xfrm>
              <a:off x="1891900" y="2597225"/>
              <a:ext cx="325" cy="575"/>
            </a:xfrm>
            <a:custGeom>
              <a:rect b="b" l="l" r="r" t="t"/>
              <a:pathLst>
                <a:path extrusionOk="0" h="23" w="13">
                  <a:moveTo>
                    <a:pt x="1" y="1"/>
                  </a:moveTo>
                  <a:cubicBezTo>
                    <a:pt x="0" y="1"/>
                    <a:pt x="0" y="6"/>
                    <a:pt x="0" y="22"/>
                  </a:cubicBezTo>
                  <a:cubicBezTo>
                    <a:pt x="0" y="22"/>
                    <a:pt x="12" y="11"/>
                    <a:pt x="12" y="10"/>
                  </a:cubicBezTo>
                  <a:lnTo>
                    <a:pt x="12" y="10"/>
                  </a:lnTo>
                  <a:cubicBezTo>
                    <a:pt x="11" y="12"/>
                    <a:pt x="9" y="12"/>
                    <a:pt x="8" y="12"/>
                  </a:cubicBezTo>
                  <a:cubicBezTo>
                    <a:pt x="3" y="12"/>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11"/>
            <p:cNvSpPr/>
            <p:nvPr/>
          </p:nvSpPr>
          <p:spPr>
            <a:xfrm>
              <a:off x="1917500" y="2628125"/>
              <a:ext cx="600" cy="175"/>
            </a:xfrm>
            <a:custGeom>
              <a:rect b="b" l="l" r="r" t="t"/>
              <a:pathLst>
                <a:path extrusionOk="0" h="7" w="24">
                  <a:moveTo>
                    <a:pt x="0" y="1"/>
                  </a:moveTo>
                  <a:cubicBezTo>
                    <a:pt x="0" y="5"/>
                    <a:pt x="3" y="6"/>
                    <a:pt x="6" y="6"/>
                  </a:cubicBezTo>
                  <a:cubicBezTo>
                    <a:pt x="13" y="6"/>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3" name="Google Shape;6303;p11"/>
            <p:cNvSpPr/>
            <p:nvPr/>
          </p:nvSpPr>
          <p:spPr>
            <a:xfrm>
              <a:off x="1915500" y="2625925"/>
              <a:ext cx="825" cy="150"/>
            </a:xfrm>
            <a:custGeom>
              <a:rect b="b" l="l" r="r" t="t"/>
              <a:pathLst>
                <a:path extrusionOk="0" h="6" w="33">
                  <a:moveTo>
                    <a:pt x="3" y="0"/>
                  </a:moveTo>
                  <a:cubicBezTo>
                    <a:pt x="1" y="0"/>
                    <a:pt x="25" y="5"/>
                    <a:pt x="32" y="5"/>
                  </a:cubicBezTo>
                  <a:cubicBezTo>
                    <a:pt x="13" y="1"/>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4" name="Google Shape;6304;p11"/>
            <p:cNvSpPr/>
            <p:nvPr/>
          </p:nvSpPr>
          <p:spPr>
            <a:xfrm>
              <a:off x="1914950" y="2624250"/>
              <a:ext cx="2200" cy="1225"/>
            </a:xfrm>
            <a:custGeom>
              <a:rect b="b" l="l" r="r" t="t"/>
              <a:pathLst>
                <a:path extrusionOk="0" h="49" w="88">
                  <a:moveTo>
                    <a:pt x="19" y="1"/>
                  </a:moveTo>
                  <a:cubicBezTo>
                    <a:pt x="19" y="1"/>
                    <a:pt x="19" y="1"/>
                    <a:pt x="19" y="1"/>
                  </a:cubicBezTo>
                  <a:lnTo>
                    <a:pt x="19" y="1"/>
                  </a:lnTo>
                  <a:cubicBezTo>
                    <a:pt x="19" y="1"/>
                    <a:pt x="19" y="1"/>
                    <a:pt x="19" y="1"/>
                  </a:cubicBezTo>
                  <a:close/>
                  <a:moveTo>
                    <a:pt x="19" y="1"/>
                  </a:moveTo>
                  <a:lnTo>
                    <a:pt x="19" y="1"/>
                  </a:lnTo>
                  <a:cubicBezTo>
                    <a:pt x="19" y="1"/>
                    <a:pt x="19" y="1"/>
                    <a:pt x="19" y="1"/>
                  </a:cubicBezTo>
                  <a:lnTo>
                    <a:pt x="19" y="1"/>
                  </a:lnTo>
                  <a:cubicBezTo>
                    <a:pt x="1" y="7"/>
                    <a:pt x="1" y="10"/>
                    <a:pt x="5" y="10"/>
                  </a:cubicBezTo>
                  <a:cubicBezTo>
                    <a:pt x="7" y="10"/>
                    <a:pt x="9" y="10"/>
                    <a:pt x="11" y="9"/>
                  </a:cubicBezTo>
                  <a:lnTo>
                    <a:pt x="11" y="9"/>
                  </a:lnTo>
                  <a:cubicBezTo>
                    <a:pt x="6" y="24"/>
                    <a:pt x="31" y="49"/>
                    <a:pt x="31" y="49"/>
                  </a:cubicBezTo>
                  <a:cubicBezTo>
                    <a:pt x="87" y="37"/>
                    <a:pt x="15" y="26"/>
                    <a:pt x="18" y="4"/>
                  </a:cubicBezTo>
                  <a:lnTo>
                    <a:pt x="18" y="4"/>
                  </a:lnTo>
                  <a:cubicBezTo>
                    <a:pt x="18" y="3"/>
                    <a:pt x="19" y="2"/>
                    <a:pt x="19" y="1"/>
                  </a:cubicBezTo>
                  <a:lnTo>
                    <a:pt x="19" y="1"/>
                  </a:lnTo>
                  <a:cubicBezTo>
                    <a:pt x="19" y="1"/>
                    <a:pt x="19"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11"/>
            <p:cNvSpPr/>
            <p:nvPr/>
          </p:nvSpPr>
          <p:spPr>
            <a:xfrm>
              <a:off x="1917075" y="2622325"/>
              <a:ext cx="450" cy="475"/>
            </a:xfrm>
            <a:custGeom>
              <a:rect b="b" l="l" r="r" t="t"/>
              <a:pathLst>
                <a:path extrusionOk="0" h="19" w="18">
                  <a:moveTo>
                    <a:pt x="10" y="1"/>
                  </a:moveTo>
                  <a:cubicBezTo>
                    <a:pt x="7" y="1"/>
                    <a:pt x="5" y="2"/>
                    <a:pt x="4" y="5"/>
                  </a:cubicBezTo>
                  <a:lnTo>
                    <a:pt x="4" y="5"/>
                  </a:lnTo>
                  <a:cubicBezTo>
                    <a:pt x="1" y="5"/>
                    <a:pt x="0" y="9"/>
                    <a:pt x="5" y="18"/>
                  </a:cubicBezTo>
                  <a:cubicBezTo>
                    <a:pt x="17" y="7"/>
                    <a:pt x="14"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6" name="Google Shape;6306;p11"/>
            <p:cNvSpPr/>
            <p:nvPr/>
          </p:nvSpPr>
          <p:spPr>
            <a:xfrm>
              <a:off x="1917500" y="2622400"/>
              <a:ext cx="175" cy="175"/>
            </a:xfrm>
            <a:custGeom>
              <a:rect b="b" l="l" r="r" t="t"/>
              <a:pathLst>
                <a:path extrusionOk="0" h="7" w="7">
                  <a:moveTo>
                    <a:pt x="5" y="0"/>
                  </a:moveTo>
                  <a:cubicBezTo>
                    <a:pt x="4" y="0"/>
                    <a:pt x="3" y="1"/>
                    <a:pt x="0" y="4"/>
                  </a:cubicBezTo>
                  <a:cubicBezTo>
                    <a:pt x="0" y="6"/>
                    <a:pt x="1" y="7"/>
                    <a:pt x="1" y="7"/>
                  </a:cubicBezTo>
                  <a:cubicBezTo>
                    <a:pt x="3" y="7"/>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7" name="Google Shape;6307;p11"/>
            <p:cNvSpPr/>
            <p:nvPr/>
          </p:nvSpPr>
          <p:spPr>
            <a:xfrm>
              <a:off x="1916900" y="2621250"/>
              <a:ext cx="550" cy="350"/>
            </a:xfrm>
            <a:custGeom>
              <a:rect b="b" l="l" r="r" t="t"/>
              <a:pathLst>
                <a:path extrusionOk="0" h="14" w="22">
                  <a:moveTo>
                    <a:pt x="16" y="0"/>
                  </a:moveTo>
                  <a:cubicBezTo>
                    <a:pt x="12" y="0"/>
                    <a:pt x="5" y="4"/>
                    <a:pt x="0" y="14"/>
                  </a:cubicBezTo>
                  <a:cubicBezTo>
                    <a:pt x="21" y="7"/>
                    <a:pt x="22"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11"/>
            <p:cNvSpPr/>
            <p:nvPr/>
          </p:nvSpPr>
          <p:spPr>
            <a:xfrm>
              <a:off x="1916000" y="2621575"/>
              <a:ext cx="325" cy="325"/>
            </a:xfrm>
            <a:custGeom>
              <a:rect b="b" l="l" r="r" t="t"/>
              <a:pathLst>
                <a:path extrusionOk="0" h="13" w="13">
                  <a:moveTo>
                    <a:pt x="1" y="1"/>
                  </a:moveTo>
                  <a:lnTo>
                    <a:pt x="12" y="13"/>
                  </a:lnTo>
                  <a:cubicBezTo>
                    <a:pt x="12" y="1"/>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9" name="Google Shape;6309;p11"/>
            <p:cNvSpPr/>
            <p:nvPr/>
          </p:nvSpPr>
          <p:spPr>
            <a:xfrm>
              <a:off x="1915875" y="2621800"/>
              <a:ext cx="700" cy="250"/>
            </a:xfrm>
            <a:custGeom>
              <a:rect b="b" l="l" r="r" t="t"/>
              <a:pathLst>
                <a:path extrusionOk="0" h="10" w="28">
                  <a:moveTo>
                    <a:pt x="26" y="0"/>
                  </a:moveTo>
                  <a:cubicBezTo>
                    <a:pt x="25" y="0"/>
                    <a:pt x="0" y="7"/>
                    <a:pt x="2" y="7"/>
                  </a:cubicBezTo>
                  <a:cubicBezTo>
                    <a:pt x="3" y="7"/>
                    <a:pt x="4" y="7"/>
                    <a:pt x="7" y="6"/>
                  </a:cubicBezTo>
                  <a:lnTo>
                    <a:pt x="7" y="6"/>
                  </a:lnTo>
                  <a:cubicBezTo>
                    <a:pt x="4" y="8"/>
                    <a:pt x="3" y="9"/>
                    <a:pt x="4" y="9"/>
                  </a:cubicBezTo>
                  <a:cubicBezTo>
                    <a:pt x="6" y="9"/>
                    <a:pt x="10" y="8"/>
                    <a:pt x="17" y="4"/>
                  </a:cubicBezTo>
                  <a:cubicBezTo>
                    <a:pt x="25" y="1"/>
                    <a:pt x="27"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0" name="Google Shape;6310;p11"/>
            <p:cNvSpPr/>
            <p:nvPr/>
          </p:nvSpPr>
          <p:spPr>
            <a:xfrm>
              <a:off x="1916000" y="2622175"/>
              <a:ext cx="800" cy="650"/>
            </a:xfrm>
            <a:custGeom>
              <a:rect b="b" l="l" r="r" t="t"/>
              <a:pathLst>
                <a:path extrusionOk="0" h="26" w="32">
                  <a:moveTo>
                    <a:pt x="24" y="1"/>
                  </a:moveTo>
                  <a:cubicBezTo>
                    <a:pt x="16" y="9"/>
                    <a:pt x="13" y="17"/>
                    <a:pt x="9" y="17"/>
                  </a:cubicBezTo>
                  <a:cubicBezTo>
                    <a:pt x="6" y="17"/>
                    <a:pt x="4" y="16"/>
                    <a:pt x="1" y="13"/>
                  </a:cubicBezTo>
                  <a:lnTo>
                    <a:pt x="1" y="13"/>
                  </a:lnTo>
                  <a:cubicBezTo>
                    <a:pt x="5" y="22"/>
                    <a:pt x="11" y="26"/>
                    <a:pt x="17" y="26"/>
                  </a:cubicBezTo>
                  <a:cubicBezTo>
                    <a:pt x="25" y="26"/>
                    <a:pt x="32" y="15"/>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11"/>
            <p:cNvSpPr/>
            <p:nvPr/>
          </p:nvSpPr>
          <p:spPr>
            <a:xfrm>
              <a:off x="1914225" y="2624625"/>
              <a:ext cx="375" cy="250"/>
            </a:xfrm>
            <a:custGeom>
              <a:rect b="b" l="l" r="r" t="t"/>
              <a:pathLst>
                <a:path extrusionOk="0" h="10" w="15">
                  <a:moveTo>
                    <a:pt x="13" y="1"/>
                  </a:moveTo>
                  <a:cubicBezTo>
                    <a:pt x="12" y="1"/>
                    <a:pt x="6" y="4"/>
                    <a:pt x="0" y="10"/>
                  </a:cubicBezTo>
                  <a:cubicBezTo>
                    <a:pt x="12" y="4"/>
                    <a:pt x="15"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2" name="Google Shape;6312;p11"/>
            <p:cNvSpPr/>
            <p:nvPr/>
          </p:nvSpPr>
          <p:spPr>
            <a:xfrm>
              <a:off x="1916000" y="2619525"/>
              <a:ext cx="450" cy="925"/>
            </a:xfrm>
            <a:custGeom>
              <a:rect b="b" l="l" r="r" t="t"/>
              <a:pathLst>
                <a:path extrusionOk="0" h="37" w="18">
                  <a:moveTo>
                    <a:pt x="16" y="1"/>
                  </a:moveTo>
                  <a:lnTo>
                    <a:pt x="16" y="1"/>
                  </a:lnTo>
                  <a:cubicBezTo>
                    <a:pt x="16" y="1"/>
                    <a:pt x="12" y="9"/>
                    <a:pt x="1" y="35"/>
                  </a:cubicBezTo>
                  <a:cubicBezTo>
                    <a:pt x="1" y="36"/>
                    <a:pt x="1" y="36"/>
                    <a:pt x="1" y="36"/>
                  </a:cubicBezTo>
                  <a:cubicBezTo>
                    <a:pt x="3" y="36"/>
                    <a:pt x="17"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3" name="Google Shape;6313;p11"/>
            <p:cNvSpPr/>
            <p:nvPr/>
          </p:nvSpPr>
          <p:spPr>
            <a:xfrm>
              <a:off x="1915100" y="2620100"/>
              <a:ext cx="625" cy="250"/>
            </a:xfrm>
            <a:custGeom>
              <a:rect b="b" l="l" r="r" t="t"/>
              <a:pathLst>
                <a:path extrusionOk="0" h="10" w="25">
                  <a:moveTo>
                    <a:pt x="1" y="0"/>
                  </a:moveTo>
                  <a:cubicBezTo>
                    <a:pt x="7" y="6"/>
                    <a:pt x="10" y="9"/>
                    <a:pt x="13" y="9"/>
                  </a:cubicBezTo>
                  <a:cubicBezTo>
                    <a:pt x="16" y="9"/>
                    <a:pt x="19" y="6"/>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11"/>
            <p:cNvSpPr/>
            <p:nvPr/>
          </p:nvSpPr>
          <p:spPr>
            <a:xfrm>
              <a:off x="1914525" y="2622175"/>
              <a:ext cx="1200" cy="25"/>
            </a:xfrm>
            <a:custGeom>
              <a:rect b="b" l="l" r="r" t="t"/>
              <a:pathLst>
                <a:path extrusionOk="0" h="1" w="48">
                  <a:moveTo>
                    <a:pt x="48" y="1"/>
                  </a:moveTo>
                  <a:cubicBezTo>
                    <a:pt x="12" y="1"/>
                    <a:pt x="0"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5" name="Google Shape;6315;p11"/>
            <p:cNvSpPr/>
            <p:nvPr/>
          </p:nvSpPr>
          <p:spPr>
            <a:xfrm>
              <a:off x="1915375" y="2618125"/>
              <a:ext cx="1025" cy="375"/>
            </a:xfrm>
            <a:custGeom>
              <a:rect b="b" l="l" r="r" t="t"/>
              <a:pathLst>
                <a:path extrusionOk="0" h="15" w="41">
                  <a:moveTo>
                    <a:pt x="37" y="1"/>
                  </a:moveTo>
                  <a:cubicBezTo>
                    <a:pt x="35" y="1"/>
                    <a:pt x="29" y="3"/>
                    <a:pt x="14" y="8"/>
                  </a:cubicBezTo>
                  <a:cubicBezTo>
                    <a:pt x="4" y="13"/>
                    <a:pt x="1" y="15"/>
                    <a:pt x="2" y="15"/>
                  </a:cubicBezTo>
                  <a:cubicBezTo>
                    <a:pt x="6" y="15"/>
                    <a:pt x="41"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6" name="Google Shape;6316;p11"/>
            <p:cNvSpPr/>
            <p:nvPr/>
          </p:nvSpPr>
          <p:spPr>
            <a:xfrm>
              <a:off x="1914800" y="2616850"/>
              <a:ext cx="950" cy="300"/>
            </a:xfrm>
            <a:custGeom>
              <a:rect b="b" l="l" r="r" t="t"/>
              <a:pathLst>
                <a:path extrusionOk="0" h="12" w="38">
                  <a:moveTo>
                    <a:pt x="35" y="1"/>
                  </a:moveTo>
                  <a:cubicBezTo>
                    <a:pt x="34" y="1"/>
                    <a:pt x="25" y="3"/>
                    <a:pt x="1" y="11"/>
                  </a:cubicBezTo>
                  <a:cubicBezTo>
                    <a:pt x="9" y="11"/>
                    <a:pt x="38" y="1"/>
                    <a:pt x="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11"/>
            <p:cNvSpPr/>
            <p:nvPr/>
          </p:nvSpPr>
          <p:spPr>
            <a:xfrm>
              <a:off x="1914800" y="2619025"/>
              <a:ext cx="775" cy="550"/>
            </a:xfrm>
            <a:custGeom>
              <a:rect b="b" l="l" r="r" t="t"/>
              <a:pathLst>
                <a:path extrusionOk="0" h="22" w="31">
                  <a:moveTo>
                    <a:pt x="27" y="1"/>
                  </a:moveTo>
                  <a:cubicBezTo>
                    <a:pt x="26" y="1"/>
                    <a:pt x="18" y="5"/>
                    <a:pt x="1" y="19"/>
                  </a:cubicBezTo>
                  <a:cubicBezTo>
                    <a:pt x="1" y="21"/>
                    <a:pt x="1" y="21"/>
                    <a:pt x="2" y="21"/>
                  </a:cubicBezTo>
                  <a:cubicBezTo>
                    <a:pt x="8" y="21"/>
                    <a:pt x="30"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8" name="Google Shape;6318;p11"/>
            <p:cNvSpPr/>
            <p:nvPr/>
          </p:nvSpPr>
          <p:spPr>
            <a:xfrm>
              <a:off x="1914525" y="2618900"/>
              <a:ext cx="300" cy="625"/>
            </a:xfrm>
            <a:custGeom>
              <a:rect b="b" l="l" r="r" t="t"/>
              <a:pathLst>
                <a:path extrusionOk="0" h="25" w="12">
                  <a:moveTo>
                    <a:pt x="12" y="24"/>
                  </a:moveTo>
                  <a:cubicBezTo>
                    <a:pt x="12" y="24"/>
                    <a:pt x="0" y="1"/>
                    <a:pt x="12" y="24"/>
                  </a:cubicBezTo>
                  <a:cubicBezTo>
                    <a:pt x="12" y="24"/>
                    <a:pt x="12" y="13"/>
                    <a:pt x="12"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9" name="Google Shape;6319;p11"/>
            <p:cNvSpPr/>
            <p:nvPr/>
          </p:nvSpPr>
          <p:spPr>
            <a:xfrm>
              <a:off x="1913925" y="2621200"/>
              <a:ext cx="1200" cy="400"/>
            </a:xfrm>
            <a:custGeom>
              <a:rect b="b" l="l" r="r" t="t"/>
              <a:pathLst>
                <a:path extrusionOk="0" h="16" w="48">
                  <a:moveTo>
                    <a:pt x="20" y="1"/>
                  </a:moveTo>
                  <a:cubicBezTo>
                    <a:pt x="12" y="1"/>
                    <a:pt x="6" y="4"/>
                    <a:pt x="0" y="16"/>
                  </a:cubicBezTo>
                  <a:cubicBezTo>
                    <a:pt x="12" y="16"/>
                    <a:pt x="24" y="4"/>
                    <a:pt x="48" y="4"/>
                  </a:cubicBezTo>
                  <a:cubicBezTo>
                    <a:pt x="36" y="4"/>
                    <a:pt x="27"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11"/>
            <p:cNvSpPr/>
            <p:nvPr/>
          </p:nvSpPr>
          <p:spPr>
            <a:xfrm>
              <a:off x="1914225" y="2620400"/>
              <a:ext cx="900" cy="25"/>
            </a:xfrm>
            <a:custGeom>
              <a:rect b="b" l="l" r="r" t="t"/>
              <a:pathLst>
                <a:path extrusionOk="0" h="1" w="36">
                  <a:moveTo>
                    <a:pt x="36" y="0"/>
                  </a:moveTo>
                  <a:cubicBezTo>
                    <a:pt x="0" y="0"/>
                    <a:pt x="0" y="0"/>
                    <a:pt x="36" y="0"/>
                  </a:cubicBezTo>
                  <a:cubicBezTo>
                    <a:pt x="36" y="0"/>
                    <a:pt x="24"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1" name="Google Shape;6321;p11"/>
            <p:cNvSpPr/>
            <p:nvPr/>
          </p:nvSpPr>
          <p:spPr>
            <a:xfrm>
              <a:off x="1914225" y="2620100"/>
              <a:ext cx="300" cy="25"/>
            </a:xfrm>
            <a:custGeom>
              <a:rect b="b" l="l" r="r" t="t"/>
              <a:pathLst>
                <a:path extrusionOk="0" h="1" w="12">
                  <a:moveTo>
                    <a:pt x="0" y="0"/>
                  </a:move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2" name="Google Shape;6322;p11"/>
            <p:cNvSpPr/>
            <p:nvPr/>
          </p:nvSpPr>
          <p:spPr>
            <a:xfrm>
              <a:off x="1913500" y="2618000"/>
              <a:ext cx="750" cy="375"/>
            </a:xfrm>
            <a:custGeom>
              <a:rect b="b" l="l" r="r" t="t"/>
              <a:pathLst>
                <a:path extrusionOk="0" h="15" w="30">
                  <a:moveTo>
                    <a:pt x="29" y="1"/>
                  </a:moveTo>
                  <a:cubicBezTo>
                    <a:pt x="4" y="11"/>
                    <a:pt x="0" y="15"/>
                    <a:pt x="4" y="15"/>
                  </a:cubicBezTo>
                  <a:cubicBezTo>
                    <a:pt x="8" y="15"/>
                    <a:pt x="18" y="11"/>
                    <a:pt x="24" y="7"/>
                  </a:cubicBezTo>
                  <a:lnTo>
                    <a:pt x="24" y="7"/>
                  </a:lnTo>
                  <a:cubicBezTo>
                    <a:pt x="23" y="9"/>
                    <a:pt x="24" y="10"/>
                    <a:pt x="25" y="10"/>
                  </a:cubicBezTo>
                  <a:cubicBezTo>
                    <a:pt x="26" y="10"/>
                    <a:pt x="29" y="7"/>
                    <a:pt x="29" y="1"/>
                  </a:cubicBezTo>
                  <a:lnTo>
                    <a:pt x="29" y="1"/>
                  </a:lnTo>
                  <a:cubicBezTo>
                    <a:pt x="29" y="1"/>
                    <a:pt x="29"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11"/>
            <p:cNvSpPr/>
            <p:nvPr/>
          </p:nvSpPr>
          <p:spPr>
            <a:xfrm>
              <a:off x="1912125" y="2616825"/>
              <a:ext cx="325" cy="325"/>
            </a:xfrm>
            <a:custGeom>
              <a:rect b="b" l="l" r="r" t="t"/>
              <a:pathLst>
                <a:path extrusionOk="0" h="13" w="13">
                  <a:moveTo>
                    <a:pt x="13" y="0"/>
                  </a:moveTo>
                  <a:cubicBezTo>
                    <a:pt x="1" y="12"/>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4" name="Google Shape;6324;p11"/>
            <p:cNvSpPr/>
            <p:nvPr/>
          </p:nvSpPr>
          <p:spPr>
            <a:xfrm>
              <a:off x="1913700" y="2618650"/>
              <a:ext cx="550" cy="275"/>
            </a:xfrm>
            <a:custGeom>
              <a:rect b="b" l="l" r="r" t="t"/>
              <a:pathLst>
                <a:path extrusionOk="0" h="11" w="22">
                  <a:moveTo>
                    <a:pt x="3" y="0"/>
                  </a:moveTo>
                  <a:cubicBezTo>
                    <a:pt x="1" y="0"/>
                    <a:pt x="7" y="6"/>
                    <a:pt x="14" y="9"/>
                  </a:cubicBezTo>
                  <a:lnTo>
                    <a:pt x="14" y="9"/>
                  </a:lnTo>
                  <a:cubicBezTo>
                    <a:pt x="16" y="10"/>
                    <a:pt x="18" y="11"/>
                    <a:pt x="21" y="11"/>
                  </a:cubicBezTo>
                  <a:cubicBezTo>
                    <a:pt x="17" y="7"/>
                    <a:pt x="14" y="5"/>
                    <a:pt x="13" y="5"/>
                  </a:cubicBezTo>
                  <a:cubicBezTo>
                    <a:pt x="13" y="5"/>
                    <a:pt x="13" y="5"/>
                    <a:pt x="13" y="5"/>
                  </a:cubicBezTo>
                  <a:lnTo>
                    <a:pt x="13" y="5"/>
                  </a:lnTo>
                  <a:cubicBezTo>
                    <a:pt x="7" y="2"/>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5" name="Google Shape;6325;p11"/>
            <p:cNvSpPr/>
            <p:nvPr/>
          </p:nvSpPr>
          <p:spPr>
            <a:xfrm>
              <a:off x="1913625" y="2617025"/>
              <a:ext cx="200" cy="425"/>
            </a:xfrm>
            <a:custGeom>
              <a:rect b="b" l="l" r="r" t="t"/>
              <a:pathLst>
                <a:path extrusionOk="0" h="17" w="8">
                  <a:moveTo>
                    <a:pt x="5" y="1"/>
                  </a:moveTo>
                  <a:cubicBezTo>
                    <a:pt x="4" y="1"/>
                    <a:pt x="3" y="2"/>
                    <a:pt x="0" y="4"/>
                  </a:cubicBezTo>
                  <a:cubicBezTo>
                    <a:pt x="0" y="4"/>
                    <a:pt x="0" y="16"/>
                    <a:pt x="0" y="16"/>
                  </a:cubicBezTo>
                  <a:cubicBezTo>
                    <a:pt x="0" y="16"/>
                    <a:pt x="8"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11"/>
            <p:cNvSpPr/>
            <p:nvPr/>
          </p:nvSpPr>
          <p:spPr>
            <a:xfrm>
              <a:off x="1913925" y="2618600"/>
              <a:ext cx="600" cy="175"/>
            </a:xfrm>
            <a:custGeom>
              <a:rect b="b" l="l" r="r" t="t"/>
              <a:pathLst>
                <a:path extrusionOk="0" h="7" w="24">
                  <a:moveTo>
                    <a:pt x="24" y="1"/>
                  </a:moveTo>
                  <a:cubicBezTo>
                    <a:pt x="0" y="1"/>
                    <a:pt x="3" y="6"/>
                    <a:pt x="11" y="6"/>
                  </a:cubicBezTo>
                  <a:cubicBezTo>
                    <a:pt x="15" y="6"/>
                    <a:pt x="20" y="5"/>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7" name="Google Shape;6327;p11"/>
            <p:cNvSpPr/>
            <p:nvPr/>
          </p:nvSpPr>
          <p:spPr>
            <a:xfrm>
              <a:off x="1909450" y="2616825"/>
              <a:ext cx="2700" cy="3000"/>
            </a:xfrm>
            <a:custGeom>
              <a:rect b="b" l="l" r="r" t="t"/>
              <a:pathLst>
                <a:path extrusionOk="0" h="120" w="108">
                  <a:moveTo>
                    <a:pt x="108" y="0"/>
                  </a:moveTo>
                  <a:lnTo>
                    <a:pt x="108" y="0"/>
                  </a:lnTo>
                  <a:cubicBezTo>
                    <a:pt x="85" y="12"/>
                    <a:pt x="61" y="35"/>
                    <a:pt x="60" y="69"/>
                  </a:cubicBezTo>
                  <a:lnTo>
                    <a:pt x="60" y="69"/>
                  </a:lnTo>
                  <a:cubicBezTo>
                    <a:pt x="60" y="69"/>
                    <a:pt x="60" y="69"/>
                    <a:pt x="60" y="69"/>
                  </a:cubicBezTo>
                  <a:lnTo>
                    <a:pt x="60" y="69"/>
                  </a:lnTo>
                  <a:cubicBezTo>
                    <a:pt x="76" y="55"/>
                    <a:pt x="93" y="35"/>
                    <a:pt x="108" y="0"/>
                  </a:cubicBezTo>
                  <a:close/>
                  <a:moveTo>
                    <a:pt x="59" y="70"/>
                  </a:moveTo>
                  <a:lnTo>
                    <a:pt x="59" y="70"/>
                  </a:lnTo>
                  <a:cubicBezTo>
                    <a:pt x="59" y="70"/>
                    <a:pt x="59" y="70"/>
                    <a:pt x="59" y="70"/>
                  </a:cubicBezTo>
                  <a:lnTo>
                    <a:pt x="59" y="70"/>
                  </a:lnTo>
                  <a:cubicBezTo>
                    <a:pt x="58" y="71"/>
                    <a:pt x="58" y="71"/>
                    <a:pt x="58" y="71"/>
                  </a:cubicBezTo>
                  <a:lnTo>
                    <a:pt x="58" y="71"/>
                  </a:lnTo>
                  <a:cubicBezTo>
                    <a:pt x="57" y="71"/>
                    <a:pt x="58" y="70"/>
                    <a:pt x="59" y="70"/>
                  </a:cubicBezTo>
                  <a:close/>
                  <a:moveTo>
                    <a:pt x="44" y="63"/>
                  </a:moveTo>
                  <a:cubicBezTo>
                    <a:pt x="33" y="63"/>
                    <a:pt x="18" y="72"/>
                    <a:pt x="1" y="107"/>
                  </a:cubicBezTo>
                  <a:cubicBezTo>
                    <a:pt x="10" y="103"/>
                    <a:pt x="16" y="100"/>
                    <a:pt x="18" y="100"/>
                  </a:cubicBezTo>
                  <a:cubicBezTo>
                    <a:pt x="18" y="100"/>
                    <a:pt x="19" y="100"/>
                    <a:pt x="18" y="101"/>
                  </a:cubicBezTo>
                  <a:lnTo>
                    <a:pt x="18" y="101"/>
                  </a:lnTo>
                  <a:cubicBezTo>
                    <a:pt x="30" y="91"/>
                    <a:pt x="44" y="83"/>
                    <a:pt x="58" y="71"/>
                  </a:cubicBezTo>
                  <a:lnTo>
                    <a:pt x="58" y="71"/>
                  </a:lnTo>
                  <a:cubicBezTo>
                    <a:pt x="58" y="72"/>
                    <a:pt x="59" y="72"/>
                    <a:pt x="60" y="72"/>
                  </a:cubicBezTo>
                  <a:cubicBezTo>
                    <a:pt x="68" y="68"/>
                    <a:pt x="69" y="66"/>
                    <a:pt x="68" y="66"/>
                  </a:cubicBezTo>
                  <a:cubicBezTo>
                    <a:pt x="67" y="66"/>
                    <a:pt x="63" y="68"/>
                    <a:pt x="60" y="69"/>
                  </a:cubicBezTo>
                  <a:lnTo>
                    <a:pt x="60" y="69"/>
                  </a:lnTo>
                  <a:cubicBezTo>
                    <a:pt x="60" y="69"/>
                    <a:pt x="60" y="69"/>
                    <a:pt x="60" y="69"/>
                  </a:cubicBezTo>
                  <a:lnTo>
                    <a:pt x="60" y="69"/>
                  </a:lnTo>
                  <a:cubicBezTo>
                    <a:pt x="60" y="69"/>
                    <a:pt x="60" y="69"/>
                    <a:pt x="60" y="69"/>
                  </a:cubicBezTo>
                  <a:lnTo>
                    <a:pt x="60" y="69"/>
                  </a:lnTo>
                  <a:cubicBezTo>
                    <a:pt x="60" y="69"/>
                    <a:pt x="59" y="70"/>
                    <a:pt x="59" y="70"/>
                  </a:cubicBezTo>
                  <a:lnTo>
                    <a:pt x="59" y="70"/>
                  </a:lnTo>
                  <a:cubicBezTo>
                    <a:pt x="56" y="67"/>
                    <a:pt x="51" y="63"/>
                    <a:pt x="44" y="63"/>
                  </a:cubicBezTo>
                  <a:close/>
                  <a:moveTo>
                    <a:pt x="18" y="101"/>
                  </a:moveTo>
                  <a:lnTo>
                    <a:pt x="18" y="101"/>
                  </a:lnTo>
                  <a:cubicBezTo>
                    <a:pt x="12" y="106"/>
                    <a:pt x="6" y="112"/>
                    <a:pt x="1" y="119"/>
                  </a:cubicBezTo>
                  <a:cubicBezTo>
                    <a:pt x="11" y="109"/>
                    <a:pt x="17" y="103"/>
                    <a:pt x="18" y="10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8" name="Google Shape;6328;p11"/>
            <p:cNvSpPr/>
            <p:nvPr/>
          </p:nvSpPr>
          <p:spPr>
            <a:xfrm>
              <a:off x="1912725" y="2615925"/>
              <a:ext cx="25" cy="1525"/>
            </a:xfrm>
            <a:custGeom>
              <a:rect b="b" l="l" r="r" t="t"/>
              <a:pathLst>
                <a:path extrusionOk="0" h="61" w="1">
                  <a:moveTo>
                    <a:pt x="1" y="60"/>
                  </a:moveTo>
                  <a:cubicBezTo>
                    <a:pt x="1" y="1"/>
                    <a:pt x="1" y="24"/>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11"/>
            <p:cNvSpPr/>
            <p:nvPr/>
          </p:nvSpPr>
          <p:spPr>
            <a:xfrm>
              <a:off x="1912125" y="2617500"/>
              <a:ext cx="2225" cy="1425"/>
            </a:xfrm>
            <a:custGeom>
              <a:rect b="b" l="l" r="r" t="t"/>
              <a:pathLst>
                <a:path extrusionOk="0" h="57" w="89">
                  <a:moveTo>
                    <a:pt x="39" y="0"/>
                  </a:moveTo>
                  <a:cubicBezTo>
                    <a:pt x="30" y="0"/>
                    <a:pt x="16" y="12"/>
                    <a:pt x="1" y="57"/>
                  </a:cubicBezTo>
                  <a:cubicBezTo>
                    <a:pt x="4" y="57"/>
                    <a:pt x="6" y="55"/>
                    <a:pt x="8" y="53"/>
                  </a:cubicBezTo>
                  <a:lnTo>
                    <a:pt x="8" y="53"/>
                  </a:lnTo>
                  <a:cubicBezTo>
                    <a:pt x="29" y="42"/>
                    <a:pt x="88" y="9"/>
                    <a:pt x="48" y="9"/>
                  </a:cubicBezTo>
                  <a:cubicBezTo>
                    <a:pt x="48" y="5"/>
                    <a:pt x="45" y="0"/>
                    <a:pt x="3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0" name="Google Shape;6330;p11"/>
            <p:cNvSpPr/>
            <p:nvPr/>
          </p:nvSpPr>
          <p:spPr>
            <a:xfrm>
              <a:off x="1912725" y="2620700"/>
              <a:ext cx="1225" cy="1525"/>
            </a:xfrm>
            <a:custGeom>
              <a:rect b="b" l="l" r="r" t="t"/>
              <a:pathLst>
                <a:path extrusionOk="0" h="61" w="49">
                  <a:moveTo>
                    <a:pt x="48" y="0"/>
                  </a:moveTo>
                  <a:lnTo>
                    <a:pt x="48" y="0"/>
                  </a:lnTo>
                  <a:cubicBezTo>
                    <a:pt x="36" y="12"/>
                    <a:pt x="12" y="24"/>
                    <a:pt x="1" y="48"/>
                  </a:cubicBezTo>
                  <a:cubicBezTo>
                    <a:pt x="8" y="48"/>
                    <a:pt x="6" y="61"/>
                    <a:pt x="9" y="61"/>
                  </a:cubicBezTo>
                  <a:cubicBezTo>
                    <a:pt x="11" y="61"/>
                    <a:pt x="15" y="55"/>
                    <a:pt x="24" y="36"/>
                  </a:cubicBezTo>
                  <a:lnTo>
                    <a:pt x="24" y="36"/>
                  </a:lnTo>
                  <a:cubicBezTo>
                    <a:pt x="18" y="39"/>
                    <a:pt x="15" y="40"/>
                    <a:pt x="13" y="40"/>
                  </a:cubicBezTo>
                  <a:cubicBezTo>
                    <a:pt x="8" y="40"/>
                    <a:pt x="21" y="27"/>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1" name="Google Shape;6331;p11"/>
            <p:cNvSpPr/>
            <p:nvPr/>
          </p:nvSpPr>
          <p:spPr>
            <a:xfrm>
              <a:off x="1912225" y="2620100"/>
              <a:ext cx="825" cy="275"/>
            </a:xfrm>
            <a:custGeom>
              <a:rect b="b" l="l" r="r" t="t"/>
              <a:pathLst>
                <a:path extrusionOk="0" h="11" w="33">
                  <a:moveTo>
                    <a:pt x="32" y="0"/>
                  </a:moveTo>
                  <a:cubicBezTo>
                    <a:pt x="9" y="0"/>
                    <a:pt x="1" y="11"/>
                    <a:pt x="9" y="11"/>
                  </a:cubicBezTo>
                  <a:cubicBezTo>
                    <a:pt x="13" y="11"/>
                    <a:pt x="21" y="8"/>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11"/>
            <p:cNvSpPr/>
            <p:nvPr/>
          </p:nvSpPr>
          <p:spPr>
            <a:xfrm>
              <a:off x="1912225" y="2615925"/>
              <a:ext cx="825" cy="600"/>
            </a:xfrm>
            <a:custGeom>
              <a:rect b="b" l="l" r="r" t="t"/>
              <a:pathLst>
                <a:path extrusionOk="0" h="24" w="33">
                  <a:moveTo>
                    <a:pt x="32" y="1"/>
                  </a:moveTo>
                  <a:cubicBezTo>
                    <a:pt x="13" y="14"/>
                    <a:pt x="0" y="23"/>
                    <a:pt x="1" y="23"/>
                  </a:cubicBezTo>
                  <a:cubicBezTo>
                    <a:pt x="2" y="23"/>
                    <a:pt x="11" y="17"/>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3" name="Google Shape;6333;p11"/>
            <p:cNvSpPr/>
            <p:nvPr/>
          </p:nvSpPr>
          <p:spPr>
            <a:xfrm>
              <a:off x="1911825" y="2615450"/>
              <a:ext cx="400" cy="500"/>
            </a:xfrm>
            <a:custGeom>
              <a:rect b="b" l="l" r="r" t="t"/>
              <a:pathLst>
                <a:path extrusionOk="0" h="20" w="16">
                  <a:moveTo>
                    <a:pt x="15" y="1"/>
                  </a:moveTo>
                  <a:cubicBezTo>
                    <a:pt x="14" y="1"/>
                    <a:pt x="10" y="6"/>
                    <a:pt x="1" y="20"/>
                  </a:cubicBezTo>
                  <a:cubicBezTo>
                    <a:pt x="8" y="12"/>
                    <a:pt x="15"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4" name="Google Shape;6334;p11"/>
            <p:cNvSpPr/>
            <p:nvPr/>
          </p:nvSpPr>
          <p:spPr>
            <a:xfrm>
              <a:off x="1894900" y="2614725"/>
              <a:ext cx="875" cy="625"/>
            </a:xfrm>
            <a:custGeom>
              <a:rect b="b" l="l" r="r" t="t"/>
              <a:pathLst>
                <a:path extrusionOk="0" h="25" w="35">
                  <a:moveTo>
                    <a:pt x="22" y="19"/>
                  </a:moveTo>
                  <a:cubicBezTo>
                    <a:pt x="19" y="19"/>
                    <a:pt x="27" y="25"/>
                    <a:pt x="35" y="25"/>
                  </a:cubicBezTo>
                  <a:cubicBezTo>
                    <a:pt x="27" y="21"/>
                    <a:pt x="23" y="19"/>
                    <a:pt x="22" y="19"/>
                  </a:cubicBezTo>
                  <a:close/>
                  <a:moveTo>
                    <a:pt x="2" y="1"/>
                  </a:moveTo>
                  <a:cubicBezTo>
                    <a:pt x="1" y="1"/>
                    <a:pt x="20" y="17"/>
                    <a:pt x="35" y="25"/>
                  </a:cubicBezTo>
                  <a:cubicBezTo>
                    <a:pt x="12" y="7"/>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11"/>
            <p:cNvSpPr/>
            <p:nvPr/>
          </p:nvSpPr>
          <p:spPr>
            <a:xfrm>
              <a:off x="1892525" y="2625750"/>
              <a:ext cx="625" cy="475"/>
            </a:xfrm>
            <a:custGeom>
              <a:rect b="b" l="l" r="r" t="t"/>
              <a:pathLst>
                <a:path extrusionOk="0" h="19" w="25">
                  <a:moveTo>
                    <a:pt x="4" y="1"/>
                  </a:moveTo>
                  <a:cubicBezTo>
                    <a:pt x="1" y="1"/>
                    <a:pt x="19" y="18"/>
                    <a:pt x="23" y="18"/>
                  </a:cubicBezTo>
                  <a:cubicBezTo>
                    <a:pt x="25" y="18"/>
                    <a:pt x="25" y="17"/>
                    <a:pt x="23" y="12"/>
                  </a:cubicBezTo>
                  <a:cubicBezTo>
                    <a:pt x="11" y="4"/>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6" name="Google Shape;6336;p11"/>
            <p:cNvSpPr/>
            <p:nvPr/>
          </p:nvSpPr>
          <p:spPr>
            <a:xfrm>
              <a:off x="1899625" y="2633500"/>
              <a:ext cx="325" cy="600"/>
            </a:xfrm>
            <a:custGeom>
              <a:rect b="b" l="l" r="r" t="t"/>
              <a:pathLst>
                <a:path extrusionOk="0" h="24" w="13">
                  <a:moveTo>
                    <a:pt x="13" y="0"/>
                  </a:moveTo>
                  <a:lnTo>
                    <a:pt x="1" y="24"/>
                  </a:lnTo>
                  <a:cubicBezTo>
                    <a:pt x="13" y="12"/>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7" name="Google Shape;6337;p11"/>
            <p:cNvSpPr/>
            <p:nvPr/>
          </p:nvSpPr>
          <p:spPr>
            <a:xfrm>
              <a:off x="1904700" y="2612950"/>
              <a:ext cx="600" cy="575"/>
            </a:xfrm>
            <a:custGeom>
              <a:rect b="b" l="l" r="r" t="t"/>
              <a:pathLst>
                <a:path extrusionOk="0" h="23" w="24">
                  <a:moveTo>
                    <a:pt x="0" y="1"/>
                  </a:moveTo>
                  <a:cubicBezTo>
                    <a:pt x="8" y="9"/>
                    <a:pt x="17" y="23"/>
                    <a:pt x="21" y="23"/>
                  </a:cubicBezTo>
                  <a:cubicBezTo>
                    <a:pt x="23" y="23"/>
                    <a:pt x="24" y="20"/>
                    <a:pt x="24" y="12"/>
                  </a:cubicBezTo>
                  <a:cubicBezTo>
                    <a:pt x="12" y="12"/>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11"/>
            <p:cNvSpPr/>
            <p:nvPr/>
          </p:nvSpPr>
          <p:spPr>
            <a:xfrm>
              <a:off x="1904400" y="2612575"/>
              <a:ext cx="425" cy="625"/>
            </a:xfrm>
            <a:custGeom>
              <a:rect b="b" l="l" r="r" t="t"/>
              <a:pathLst>
                <a:path extrusionOk="0" h="25" w="17">
                  <a:moveTo>
                    <a:pt x="8" y="0"/>
                  </a:moveTo>
                  <a:cubicBezTo>
                    <a:pt x="6" y="0"/>
                    <a:pt x="3" y="4"/>
                    <a:pt x="0" y="16"/>
                  </a:cubicBezTo>
                  <a:cubicBezTo>
                    <a:pt x="5" y="22"/>
                    <a:pt x="8" y="25"/>
                    <a:pt x="10" y="25"/>
                  </a:cubicBezTo>
                  <a:cubicBezTo>
                    <a:pt x="17" y="25"/>
                    <a:pt x="14"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9" name="Google Shape;6339;p11"/>
            <p:cNvSpPr/>
            <p:nvPr/>
          </p:nvSpPr>
          <p:spPr>
            <a:xfrm>
              <a:off x="1909750" y="2614300"/>
              <a:ext cx="300" cy="175"/>
            </a:xfrm>
            <a:custGeom>
              <a:rect b="b" l="l" r="r" t="t"/>
              <a:pathLst>
                <a:path extrusionOk="0" h="7" w="12">
                  <a:moveTo>
                    <a:pt x="8" y="1"/>
                  </a:moveTo>
                  <a:cubicBezTo>
                    <a:pt x="7" y="1"/>
                    <a:pt x="4" y="2"/>
                    <a:pt x="1" y="6"/>
                  </a:cubicBezTo>
                  <a:cubicBezTo>
                    <a:pt x="8" y="6"/>
                    <a:pt x="11"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0" name="Google Shape;6340;p11"/>
            <p:cNvSpPr/>
            <p:nvPr/>
          </p:nvSpPr>
          <p:spPr>
            <a:xfrm>
              <a:off x="1909300" y="2614100"/>
              <a:ext cx="175" cy="375"/>
            </a:xfrm>
            <a:custGeom>
              <a:rect b="b" l="l" r="r" t="t"/>
              <a:pathLst>
                <a:path extrusionOk="0" h="15" w="7">
                  <a:moveTo>
                    <a:pt x="2" y="0"/>
                  </a:moveTo>
                  <a:lnTo>
                    <a:pt x="2" y="0"/>
                  </a:lnTo>
                  <a:cubicBezTo>
                    <a:pt x="1" y="0"/>
                    <a:pt x="2" y="4"/>
                    <a:pt x="7" y="14"/>
                  </a:cubicBezTo>
                  <a:cubicBezTo>
                    <a:pt x="7" y="7"/>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11"/>
            <p:cNvSpPr/>
            <p:nvPr/>
          </p:nvSpPr>
          <p:spPr>
            <a:xfrm>
              <a:off x="1904400" y="2637350"/>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2" name="Google Shape;6342;p11"/>
            <p:cNvSpPr/>
            <p:nvPr/>
          </p:nvSpPr>
          <p:spPr>
            <a:xfrm>
              <a:off x="1897550" y="2622775"/>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3" name="Google Shape;6343;p11"/>
            <p:cNvSpPr/>
            <p:nvPr/>
          </p:nvSpPr>
          <p:spPr>
            <a:xfrm>
              <a:off x="1896050" y="2621575"/>
              <a:ext cx="1825" cy="1825"/>
            </a:xfrm>
            <a:custGeom>
              <a:rect b="b" l="l" r="r" t="t"/>
              <a:pathLst>
                <a:path extrusionOk="0" h="73" w="73">
                  <a:moveTo>
                    <a:pt x="1" y="1"/>
                  </a:moveTo>
                  <a:cubicBezTo>
                    <a:pt x="25" y="25"/>
                    <a:pt x="48" y="48"/>
                    <a:pt x="72" y="72"/>
                  </a:cubicBezTo>
                  <a:cubicBezTo>
                    <a:pt x="48" y="48"/>
                    <a:pt x="48"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11"/>
            <p:cNvSpPr/>
            <p:nvPr/>
          </p:nvSpPr>
          <p:spPr>
            <a:xfrm>
              <a:off x="1888625" y="2611725"/>
              <a:ext cx="28900" cy="31325"/>
            </a:xfrm>
            <a:custGeom>
              <a:rect b="b" l="l" r="r" t="t"/>
              <a:pathLst>
                <a:path extrusionOk="0" h="1253" w="1156">
                  <a:moveTo>
                    <a:pt x="274" y="145"/>
                  </a:moveTo>
                  <a:cubicBezTo>
                    <a:pt x="269" y="145"/>
                    <a:pt x="269" y="147"/>
                    <a:pt x="271" y="149"/>
                  </a:cubicBezTo>
                  <a:lnTo>
                    <a:pt x="271" y="149"/>
                  </a:lnTo>
                  <a:cubicBezTo>
                    <a:pt x="272" y="147"/>
                    <a:pt x="273" y="146"/>
                    <a:pt x="274" y="145"/>
                  </a:cubicBezTo>
                  <a:close/>
                  <a:moveTo>
                    <a:pt x="847" y="197"/>
                  </a:moveTo>
                  <a:cubicBezTo>
                    <a:pt x="832" y="203"/>
                    <a:pt x="822" y="204"/>
                    <a:pt x="822" y="204"/>
                  </a:cubicBezTo>
                  <a:cubicBezTo>
                    <a:pt x="813" y="213"/>
                    <a:pt x="816" y="217"/>
                    <a:pt x="822" y="217"/>
                  </a:cubicBezTo>
                  <a:cubicBezTo>
                    <a:pt x="832" y="217"/>
                    <a:pt x="849" y="209"/>
                    <a:pt x="847" y="197"/>
                  </a:cubicBezTo>
                  <a:close/>
                  <a:moveTo>
                    <a:pt x="631" y="309"/>
                  </a:moveTo>
                  <a:cubicBezTo>
                    <a:pt x="630" y="312"/>
                    <a:pt x="629" y="314"/>
                    <a:pt x="630" y="314"/>
                  </a:cubicBezTo>
                  <a:cubicBezTo>
                    <a:pt x="630" y="314"/>
                    <a:pt x="630" y="313"/>
                    <a:pt x="631" y="311"/>
                  </a:cubicBezTo>
                  <a:cubicBezTo>
                    <a:pt x="631" y="311"/>
                    <a:pt x="631" y="310"/>
                    <a:pt x="631" y="309"/>
                  </a:cubicBezTo>
                  <a:close/>
                  <a:moveTo>
                    <a:pt x="488" y="353"/>
                  </a:moveTo>
                  <a:cubicBezTo>
                    <a:pt x="485" y="356"/>
                    <a:pt x="485" y="359"/>
                    <a:pt x="488" y="359"/>
                  </a:cubicBezTo>
                  <a:cubicBezTo>
                    <a:pt x="488" y="357"/>
                    <a:pt x="488" y="355"/>
                    <a:pt x="488" y="353"/>
                  </a:cubicBezTo>
                  <a:close/>
                  <a:moveTo>
                    <a:pt x="520" y="360"/>
                  </a:moveTo>
                  <a:lnTo>
                    <a:pt x="520" y="360"/>
                  </a:lnTo>
                  <a:cubicBezTo>
                    <a:pt x="522" y="364"/>
                    <a:pt x="523" y="368"/>
                    <a:pt x="524" y="371"/>
                  </a:cubicBezTo>
                  <a:cubicBezTo>
                    <a:pt x="523" y="367"/>
                    <a:pt x="522" y="363"/>
                    <a:pt x="520" y="360"/>
                  </a:cubicBezTo>
                  <a:close/>
                  <a:moveTo>
                    <a:pt x="465" y="347"/>
                  </a:moveTo>
                  <a:cubicBezTo>
                    <a:pt x="465" y="358"/>
                    <a:pt x="465" y="369"/>
                    <a:pt x="465" y="390"/>
                  </a:cubicBezTo>
                  <a:lnTo>
                    <a:pt x="465" y="390"/>
                  </a:lnTo>
                  <a:cubicBezTo>
                    <a:pt x="461" y="385"/>
                    <a:pt x="457" y="380"/>
                    <a:pt x="454" y="374"/>
                  </a:cubicBezTo>
                  <a:lnTo>
                    <a:pt x="454" y="374"/>
                  </a:lnTo>
                  <a:cubicBezTo>
                    <a:pt x="456" y="381"/>
                    <a:pt x="460" y="388"/>
                    <a:pt x="465" y="395"/>
                  </a:cubicBezTo>
                  <a:cubicBezTo>
                    <a:pt x="465" y="393"/>
                    <a:pt x="465" y="392"/>
                    <a:pt x="465" y="390"/>
                  </a:cubicBezTo>
                  <a:lnTo>
                    <a:pt x="465" y="390"/>
                  </a:lnTo>
                  <a:cubicBezTo>
                    <a:pt x="472" y="401"/>
                    <a:pt x="480" y="410"/>
                    <a:pt x="488" y="419"/>
                  </a:cubicBezTo>
                  <a:cubicBezTo>
                    <a:pt x="476" y="395"/>
                    <a:pt x="476" y="371"/>
                    <a:pt x="465" y="347"/>
                  </a:cubicBezTo>
                  <a:close/>
                  <a:moveTo>
                    <a:pt x="238" y="562"/>
                  </a:moveTo>
                  <a:cubicBezTo>
                    <a:pt x="238" y="573"/>
                    <a:pt x="238" y="573"/>
                    <a:pt x="226" y="573"/>
                  </a:cubicBezTo>
                  <a:cubicBezTo>
                    <a:pt x="226" y="573"/>
                    <a:pt x="226" y="562"/>
                    <a:pt x="238" y="562"/>
                  </a:cubicBezTo>
                  <a:close/>
                  <a:moveTo>
                    <a:pt x="441" y="800"/>
                  </a:moveTo>
                  <a:lnTo>
                    <a:pt x="441" y="800"/>
                  </a:lnTo>
                  <a:cubicBezTo>
                    <a:pt x="438" y="802"/>
                    <a:pt x="435" y="805"/>
                    <a:pt x="433" y="807"/>
                  </a:cubicBezTo>
                  <a:lnTo>
                    <a:pt x="433" y="807"/>
                  </a:lnTo>
                  <a:cubicBezTo>
                    <a:pt x="435" y="805"/>
                    <a:pt x="438" y="803"/>
                    <a:pt x="441" y="800"/>
                  </a:cubicBezTo>
                  <a:close/>
                  <a:moveTo>
                    <a:pt x="369" y="823"/>
                  </a:moveTo>
                  <a:cubicBezTo>
                    <a:pt x="363" y="823"/>
                    <a:pt x="360" y="823"/>
                    <a:pt x="359" y="825"/>
                  </a:cubicBezTo>
                  <a:lnTo>
                    <a:pt x="359" y="825"/>
                  </a:lnTo>
                  <a:cubicBezTo>
                    <a:pt x="363" y="824"/>
                    <a:pt x="366" y="823"/>
                    <a:pt x="369" y="823"/>
                  </a:cubicBezTo>
                  <a:close/>
                  <a:moveTo>
                    <a:pt x="822" y="835"/>
                  </a:moveTo>
                  <a:cubicBezTo>
                    <a:pt x="822" y="837"/>
                    <a:pt x="822" y="840"/>
                    <a:pt x="823" y="842"/>
                  </a:cubicBezTo>
                  <a:lnTo>
                    <a:pt x="823" y="842"/>
                  </a:lnTo>
                  <a:cubicBezTo>
                    <a:pt x="823" y="838"/>
                    <a:pt x="823" y="835"/>
                    <a:pt x="822" y="835"/>
                  </a:cubicBezTo>
                  <a:close/>
                  <a:moveTo>
                    <a:pt x="427" y="842"/>
                  </a:moveTo>
                  <a:cubicBezTo>
                    <a:pt x="427" y="842"/>
                    <a:pt x="427" y="844"/>
                    <a:pt x="428" y="848"/>
                  </a:cubicBezTo>
                  <a:lnTo>
                    <a:pt x="428" y="848"/>
                  </a:lnTo>
                  <a:cubicBezTo>
                    <a:pt x="429" y="848"/>
                    <a:pt x="429" y="847"/>
                    <a:pt x="429" y="847"/>
                  </a:cubicBezTo>
                  <a:cubicBezTo>
                    <a:pt x="428" y="844"/>
                    <a:pt x="427" y="842"/>
                    <a:pt x="427" y="842"/>
                  </a:cubicBezTo>
                  <a:close/>
                  <a:moveTo>
                    <a:pt x="405" y="847"/>
                  </a:moveTo>
                  <a:lnTo>
                    <a:pt x="405" y="847"/>
                  </a:lnTo>
                  <a:cubicBezTo>
                    <a:pt x="398" y="854"/>
                    <a:pt x="391" y="861"/>
                    <a:pt x="387" y="870"/>
                  </a:cubicBezTo>
                  <a:lnTo>
                    <a:pt x="387" y="870"/>
                  </a:lnTo>
                  <a:cubicBezTo>
                    <a:pt x="392" y="866"/>
                    <a:pt x="398" y="858"/>
                    <a:pt x="405" y="847"/>
                  </a:cubicBezTo>
                  <a:close/>
                  <a:moveTo>
                    <a:pt x="474" y="897"/>
                  </a:moveTo>
                  <a:cubicBezTo>
                    <a:pt x="471" y="908"/>
                    <a:pt x="468" y="913"/>
                    <a:pt x="464" y="913"/>
                  </a:cubicBezTo>
                  <a:cubicBezTo>
                    <a:pt x="462" y="913"/>
                    <a:pt x="460" y="912"/>
                    <a:pt x="459" y="910"/>
                  </a:cubicBezTo>
                  <a:lnTo>
                    <a:pt x="459" y="910"/>
                  </a:lnTo>
                  <a:cubicBezTo>
                    <a:pt x="458" y="911"/>
                    <a:pt x="458" y="911"/>
                    <a:pt x="458" y="911"/>
                  </a:cubicBezTo>
                  <a:cubicBezTo>
                    <a:pt x="457" y="911"/>
                    <a:pt x="458" y="911"/>
                    <a:pt x="458" y="910"/>
                  </a:cubicBezTo>
                  <a:lnTo>
                    <a:pt x="458" y="910"/>
                  </a:lnTo>
                  <a:cubicBezTo>
                    <a:pt x="458" y="910"/>
                    <a:pt x="458" y="910"/>
                    <a:pt x="459" y="910"/>
                  </a:cubicBezTo>
                  <a:lnTo>
                    <a:pt x="459" y="910"/>
                  </a:lnTo>
                  <a:cubicBezTo>
                    <a:pt x="461" y="908"/>
                    <a:pt x="469" y="900"/>
                    <a:pt x="474" y="897"/>
                  </a:cubicBezTo>
                  <a:close/>
                  <a:moveTo>
                    <a:pt x="560" y="931"/>
                  </a:moveTo>
                  <a:cubicBezTo>
                    <a:pt x="560" y="931"/>
                    <a:pt x="560" y="931"/>
                    <a:pt x="561" y="931"/>
                  </a:cubicBezTo>
                  <a:lnTo>
                    <a:pt x="561" y="931"/>
                  </a:lnTo>
                  <a:cubicBezTo>
                    <a:pt x="560" y="931"/>
                    <a:pt x="560" y="931"/>
                    <a:pt x="560" y="931"/>
                  </a:cubicBezTo>
                  <a:close/>
                  <a:moveTo>
                    <a:pt x="631" y="954"/>
                  </a:moveTo>
                  <a:lnTo>
                    <a:pt x="631" y="954"/>
                  </a:lnTo>
                  <a:cubicBezTo>
                    <a:pt x="624" y="969"/>
                    <a:pt x="625" y="974"/>
                    <a:pt x="630" y="977"/>
                  </a:cubicBezTo>
                  <a:lnTo>
                    <a:pt x="630" y="977"/>
                  </a:lnTo>
                  <a:cubicBezTo>
                    <a:pt x="631" y="971"/>
                    <a:pt x="631" y="964"/>
                    <a:pt x="631" y="954"/>
                  </a:cubicBezTo>
                  <a:close/>
                  <a:moveTo>
                    <a:pt x="679" y="965"/>
                  </a:moveTo>
                  <a:cubicBezTo>
                    <a:pt x="679" y="965"/>
                    <a:pt x="679" y="966"/>
                    <a:pt x="679" y="966"/>
                  </a:cubicBezTo>
                  <a:cubicBezTo>
                    <a:pt x="682" y="972"/>
                    <a:pt x="685" y="976"/>
                    <a:pt x="689" y="978"/>
                  </a:cubicBezTo>
                  <a:lnTo>
                    <a:pt x="689" y="978"/>
                  </a:lnTo>
                  <a:cubicBezTo>
                    <a:pt x="684" y="971"/>
                    <a:pt x="681" y="965"/>
                    <a:pt x="679" y="965"/>
                  </a:cubicBezTo>
                  <a:close/>
                  <a:moveTo>
                    <a:pt x="667" y="978"/>
                  </a:moveTo>
                  <a:cubicBezTo>
                    <a:pt x="663" y="978"/>
                    <a:pt x="662" y="980"/>
                    <a:pt x="663" y="982"/>
                  </a:cubicBezTo>
                  <a:lnTo>
                    <a:pt x="663" y="982"/>
                  </a:lnTo>
                  <a:cubicBezTo>
                    <a:pt x="664" y="981"/>
                    <a:pt x="665" y="980"/>
                    <a:pt x="667" y="978"/>
                  </a:cubicBezTo>
                  <a:close/>
                  <a:moveTo>
                    <a:pt x="643" y="978"/>
                  </a:moveTo>
                  <a:cubicBezTo>
                    <a:pt x="643" y="989"/>
                    <a:pt x="643" y="1063"/>
                    <a:pt x="633" y="1063"/>
                  </a:cubicBezTo>
                  <a:cubicBezTo>
                    <a:pt x="633" y="1063"/>
                    <a:pt x="632" y="1062"/>
                    <a:pt x="631" y="1062"/>
                  </a:cubicBezTo>
                  <a:cubicBezTo>
                    <a:pt x="631" y="1026"/>
                    <a:pt x="631" y="1014"/>
                    <a:pt x="643" y="978"/>
                  </a:cubicBezTo>
                  <a:close/>
                  <a:moveTo>
                    <a:pt x="523" y="1"/>
                  </a:moveTo>
                  <a:cubicBezTo>
                    <a:pt x="519" y="1"/>
                    <a:pt x="515" y="1"/>
                    <a:pt x="512" y="2"/>
                  </a:cubicBezTo>
                  <a:cubicBezTo>
                    <a:pt x="450" y="23"/>
                    <a:pt x="396" y="153"/>
                    <a:pt x="320" y="153"/>
                  </a:cubicBezTo>
                  <a:cubicBezTo>
                    <a:pt x="309" y="153"/>
                    <a:pt x="298" y="151"/>
                    <a:pt x="286" y="145"/>
                  </a:cubicBezTo>
                  <a:lnTo>
                    <a:pt x="286" y="145"/>
                  </a:lnTo>
                  <a:cubicBezTo>
                    <a:pt x="302" y="157"/>
                    <a:pt x="303" y="161"/>
                    <a:pt x="299" y="161"/>
                  </a:cubicBezTo>
                  <a:cubicBezTo>
                    <a:pt x="293" y="161"/>
                    <a:pt x="277" y="154"/>
                    <a:pt x="271" y="149"/>
                  </a:cubicBezTo>
                  <a:lnTo>
                    <a:pt x="271" y="149"/>
                  </a:lnTo>
                  <a:cubicBezTo>
                    <a:pt x="267" y="164"/>
                    <a:pt x="286" y="194"/>
                    <a:pt x="286" y="204"/>
                  </a:cubicBezTo>
                  <a:cubicBezTo>
                    <a:pt x="276" y="194"/>
                    <a:pt x="268" y="190"/>
                    <a:pt x="262" y="190"/>
                  </a:cubicBezTo>
                  <a:cubicBezTo>
                    <a:pt x="241" y="190"/>
                    <a:pt x="243" y="241"/>
                    <a:pt x="259" y="270"/>
                  </a:cubicBezTo>
                  <a:lnTo>
                    <a:pt x="259" y="270"/>
                  </a:lnTo>
                  <a:cubicBezTo>
                    <a:pt x="248" y="263"/>
                    <a:pt x="223" y="252"/>
                    <a:pt x="214" y="252"/>
                  </a:cubicBezTo>
                  <a:cubicBezTo>
                    <a:pt x="226" y="276"/>
                    <a:pt x="226" y="288"/>
                    <a:pt x="238" y="300"/>
                  </a:cubicBezTo>
                  <a:cubicBezTo>
                    <a:pt x="210" y="288"/>
                    <a:pt x="193" y="277"/>
                    <a:pt x="187" y="277"/>
                  </a:cubicBezTo>
                  <a:cubicBezTo>
                    <a:pt x="181" y="277"/>
                    <a:pt x="189" y="291"/>
                    <a:pt x="214" y="335"/>
                  </a:cubicBezTo>
                  <a:cubicBezTo>
                    <a:pt x="203" y="335"/>
                    <a:pt x="48" y="431"/>
                    <a:pt x="95" y="466"/>
                  </a:cubicBezTo>
                  <a:cubicBezTo>
                    <a:pt x="89" y="463"/>
                    <a:pt x="81" y="462"/>
                    <a:pt x="73" y="462"/>
                  </a:cubicBezTo>
                  <a:cubicBezTo>
                    <a:pt x="49" y="462"/>
                    <a:pt x="24" y="475"/>
                    <a:pt x="60" y="502"/>
                  </a:cubicBezTo>
                  <a:cubicBezTo>
                    <a:pt x="39" y="502"/>
                    <a:pt x="28" y="502"/>
                    <a:pt x="17" y="495"/>
                  </a:cubicBezTo>
                  <a:lnTo>
                    <a:pt x="17" y="495"/>
                  </a:lnTo>
                  <a:cubicBezTo>
                    <a:pt x="17" y="492"/>
                    <a:pt x="16" y="490"/>
                    <a:pt x="12" y="490"/>
                  </a:cubicBezTo>
                  <a:cubicBezTo>
                    <a:pt x="12" y="490"/>
                    <a:pt x="12" y="490"/>
                    <a:pt x="12" y="490"/>
                  </a:cubicBezTo>
                  <a:lnTo>
                    <a:pt x="12" y="490"/>
                  </a:lnTo>
                  <a:cubicBezTo>
                    <a:pt x="12" y="498"/>
                    <a:pt x="13" y="501"/>
                    <a:pt x="15" y="501"/>
                  </a:cubicBezTo>
                  <a:cubicBezTo>
                    <a:pt x="15" y="501"/>
                    <a:pt x="15" y="500"/>
                    <a:pt x="16" y="500"/>
                  </a:cubicBezTo>
                  <a:lnTo>
                    <a:pt x="16" y="500"/>
                  </a:lnTo>
                  <a:cubicBezTo>
                    <a:pt x="34" y="527"/>
                    <a:pt x="107" y="573"/>
                    <a:pt x="107" y="573"/>
                  </a:cubicBezTo>
                  <a:cubicBezTo>
                    <a:pt x="12" y="573"/>
                    <a:pt x="143" y="669"/>
                    <a:pt x="84" y="728"/>
                  </a:cubicBezTo>
                  <a:cubicBezTo>
                    <a:pt x="89" y="722"/>
                    <a:pt x="98" y="719"/>
                    <a:pt x="107" y="719"/>
                  </a:cubicBezTo>
                  <a:cubicBezTo>
                    <a:pt x="116" y="719"/>
                    <a:pt x="125" y="722"/>
                    <a:pt x="131" y="728"/>
                  </a:cubicBezTo>
                  <a:cubicBezTo>
                    <a:pt x="107" y="760"/>
                    <a:pt x="105" y="760"/>
                    <a:pt x="109" y="760"/>
                  </a:cubicBezTo>
                  <a:cubicBezTo>
                    <a:pt x="111" y="760"/>
                    <a:pt x="115" y="760"/>
                    <a:pt x="119" y="764"/>
                  </a:cubicBezTo>
                  <a:cubicBezTo>
                    <a:pt x="117" y="763"/>
                    <a:pt x="115" y="763"/>
                    <a:pt x="112" y="763"/>
                  </a:cubicBezTo>
                  <a:cubicBezTo>
                    <a:pt x="86" y="763"/>
                    <a:pt x="72" y="816"/>
                    <a:pt x="40" y="816"/>
                  </a:cubicBezTo>
                  <a:cubicBezTo>
                    <a:pt x="35" y="816"/>
                    <a:pt x="30" y="815"/>
                    <a:pt x="24" y="812"/>
                  </a:cubicBezTo>
                  <a:lnTo>
                    <a:pt x="24" y="812"/>
                  </a:lnTo>
                  <a:cubicBezTo>
                    <a:pt x="31" y="825"/>
                    <a:pt x="38" y="831"/>
                    <a:pt x="47" y="831"/>
                  </a:cubicBezTo>
                  <a:lnTo>
                    <a:pt x="47" y="831"/>
                  </a:lnTo>
                  <a:cubicBezTo>
                    <a:pt x="38" y="836"/>
                    <a:pt x="30" y="841"/>
                    <a:pt x="24" y="847"/>
                  </a:cubicBezTo>
                  <a:cubicBezTo>
                    <a:pt x="0" y="883"/>
                    <a:pt x="119" y="883"/>
                    <a:pt x="107" y="883"/>
                  </a:cubicBezTo>
                  <a:cubicBezTo>
                    <a:pt x="149" y="925"/>
                    <a:pt x="182" y="1096"/>
                    <a:pt x="262" y="1096"/>
                  </a:cubicBezTo>
                  <a:cubicBezTo>
                    <a:pt x="273" y="1096"/>
                    <a:pt x="285" y="1093"/>
                    <a:pt x="298" y="1085"/>
                  </a:cubicBezTo>
                  <a:cubicBezTo>
                    <a:pt x="304" y="1151"/>
                    <a:pt x="366" y="1195"/>
                    <a:pt x="413" y="1195"/>
                  </a:cubicBezTo>
                  <a:cubicBezTo>
                    <a:pt x="440" y="1195"/>
                    <a:pt x="463" y="1181"/>
                    <a:pt x="468" y="1147"/>
                  </a:cubicBezTo>
                  <a:lnTo>
                    <a:pt x="468" y="1147"/>
                  </a:lnTo>
                  <a:cubicBezTo>
                    <a:pt x="502" y="1189"/>
                    <a:pt x="584" y="1241"/>
                    <a:pt x="633" y="1241"/>
                  </a:cubicBezTo>
                  <a:cubicBezTo>
                    <a:pt x="637" y="1241"/>
                    <a:pt x="640" y="1241"/>
                    <a:pt x="643" y="1240"/>
                  </a:cubicBezTo>
                  <a:cubicBezTo>
                    <a:pt x="643" y="1232"/>
                    <a:pt x="643" y="1224"/>
                    <a:pt x="639" y="1215"/>
                  </a:cubicBezTo>
                  <a:lnTo>
                    <a:pt x="639" y="1215"/>
                  </a:lnTo>
                  <a:cubicBezTo>
                    <a:pt x="646" y="1225"/>
                    <a:pt x="657" y="1236"/>
                    <a:pt x="663" y="1236"/>
                  </a:cubicBezTo>
                  <a:cubicBezTo>
                    <a:pt x="668" y="1236"/>
                    <a:pt x="671" y="1228"/>
                    <a:pt x="667" y="1204"/>
                  </a:cubicBezTo>
                  <a:lnTo>
                    <a:pt x="667" y="1204"/>
                  </a:lnTo>
                  <a:cubicBezTo>
                    <a:pt x="679" y="1216"/>
                    <a:pt x="679" y="1240"/>
                    <a:pt x="679" y="1252"/>
                  </a:cubicBezTo>
                  <a:cubicBezTo>
                    <a:pt x="679" y="1252"/>
                    <a:pt x="709" y="1222"/>
                    <a:pt x="709" y="1209"/>
                  </a:cubicBezTo>
                  <a:lnTo>
                    <a:pt x="709" y="1209"/>
                  </a:lnTo>
                  <a:cubicBezTo>
                    <a:pt x="727" y="1224"/>
                    <a:pt x="718" y="1233"/>
                    <a:pt x="727" y="1233"/>
                  </a:cubicBezTo>
                  <a:cubicBezTo>
                    <a:pt x="731" y="1233"/>
                    <a:pt x="737" y="1231"/>
                    <a:pt x="750" y="1228"/>
                  </a:cubicBezTo>
                  <a:cubicBezTo>
                    <a:pt x="750" y="1216"/>
                    <a:pt x="726" y="1157"/>
                    <a:pt x="726" y="1157"/>
                  </a:cubicBezTo>
                  <a:lnTo>
                    <a:pt x="726" y="1157"/>
                  </a:lnTo>
                  <a:cubicBezTo>
                    <a:pt x="742" y="1180"/>
                    <a:pt x="758" y="1190"/>
                    <a:pt x="772" y="1190"/>
                  </a:cubicBezTo>
                  <a:cubicBezTo>
                    <a:pt x="813" y="1190"/>
                    <a:pt x="845" y="1117"/>
                    <a:pt x="843" y="1086"/>
                  </a:cubicBezTo>
                  <a:lnTo>
                    <a:pt x="843" y="1086"/>
                  </a:lnTo>
                  <a:cubicBezTo>
                    <a:pt x="864" y="1112"/>
                    <a:pt x="886" y="1123"/>
                    <a:pt x="917" y="1133"/>
                  </a:cubicBezTo>
                  <a:cubicBezTo>
                    <a:pt x="917" y="1109"/>
                    <a:pt x="917" y="1085"/>
                    <a:pt x="905" y="1062"/>
                  </a:cubicBezTo>
                  <a:cubicBezTo>
                    <a:pt x="912" y="1059"/>
                    <a:pt x="922" y="1059"/>
                    <a:pt x="932" y="1059"/>
                  </a:cubicBezTo>
                  <a:cubicBezTo>
                    <a:pt x="939" y="1059"/>
                    <a:pt x="946" y="1059"/>
                    <a:pt x="953" y="1059"/>
                  </a:cubicBezTo>
                  <a:cubicBezTo>
                    <a:pt x="988" y="1059"/>
                    <a:pt x="1020" y="1054"/>
                    <a:pt x="988" y="990"/>
                  </a:cubicBezTo>
                  <a:cubicBezTo>
                    <a:pt x="1012" y="990"/>
                    <a:pt x="1024" y="1002"/>
                    <a:pt x="1048" y="1002"/>
                  </a:cubicBezTo>
                  <a:cubicBezTo>
                    <a:pt x="1048" y="943"/>
                    <a:pt x="1048" y="823"/>
                    <a:pt x="1143" y="764"/>
                  </a:cubicBezTo>
                  <a:cubicBezTo>
                    <a:pt x="1119" y="752"/>
                    <a:pt x="1107" y="740"/>
                    <a:pt x="1084" y="740"/>
                  </a:cubicBezTo>
                  <a:cubicBezTo>
                    <a:pt x="1096" y="728"/>
                    <a:pt x="1155" y="681"/>
                    <a:pt x="1084" y="681"/>
                  </a:cubicBezTo>
                  <a:cubicBezTo>
                    <a:pt x="893" y="692"/>
                    <a:pt x="965" y="716"/>
                    <a:pt x="857" y="788"/>
                  </a:cubicBezTo>
                  <a:cubicBezTo>
                    <a:pt x="893" y="800"/>
                    <a:pt x="893" y="800"/>
                    <a:pt x="857" y="800"/>
                  </a:cubicBezTo>
                  <a:cubicBezTo>
                    <a:pt x="881" y="812"/>
                    <a:pt x="893" y="812"/>
                    <a:pt x="917" y="812"/>
                  </a:cubicBezTo>
                  <a:cubicBezTo>
                    <a:pt x="881" y="823"/>
                    <a:pt x="857" y="823"/>
                    <a:pt x="834" y="823"/>
                  </a:cubicBezTo>
                  <a:cubicBezTo>
                    <a:pt x="846" y="835"/>
                    <a:pt x="846" y="835"/>
                    <a:pt x="857" y="847"/>
                  </a:cubicBezTo>
                  <a:cubicBezTo>
                    <a:pt x="848" y="842"/>
                    <a:pt x="842" y="839"/>
                    <a:pt x="840" y="839"/>
                  </a:cubicBezTo>
                  <a:cubicBezTo>
                    <a:pt x="838" y="839"/>
                    <a:pt x="843" y="845"/>
                    <a:pt x="857" y="859"/>
                  </a:cubicBezTo>
                  <a:cubicBezTo>
                    <a:pt x="838" y="859"/>
                    <a:pt x="826" y="851"/>
                    <a:pt x="823" y="842"/>
                  </a:cubicBezTo>
                  <a:lnTo>
                    <a:pt x="823" y="842"/>
                  </a:lnTo>
                  <a:cubicBezTo>
                    <a:pt x="820" y="867"/>
                    <a:pt x="784" y="962"/>
                    <a:pt x="758" y="962"/>
                  </a:cubicBezTo>
                  <a:cubicBezTo>
                    <a:pt x="750" y="962"/>
                    <a:pt x="743" y="953"/>
                    <a:pt x="738" y="931"/>
                  </a:cubicBezTo>
                  <a:lnTo>
                    <a:pt x="738" y="931"/>
                  </a:lnTo>
                  <a:cubicBezTo>
                    <a:pt x="738" y="954"/>
                    <a:pt x="750" y="978"/>
                    <a:pt x="762" y="1002"/>
                  </a:cubicBezTo>
                  <a:cubicBezTo>
                    <a:pt x="755" y="995"/>
                    <a:pt x="750" y="990"/>
                    <a:pt x="747" y="988"/>
                  </a:cubicBezTo>
                  <a:lnTo>
                    <a:pt x="747" y="988"/>
                  </a:lnTo>
                  <a:cubicBezTo>
                    <a:pt x="743" y="976"/>
                    <a:pt x="738" y="972"/>
                    <a:pt x="732" y="972"/>
                  </a:cubicBezTo>
                  <a:cubicBezTo>
                    <a:pt x="722" y="972"/>
                    <a:pt x="710" y="981"/>
                    <a:pt x="698" y="981"/>
                  </a:cubicBezTo>
                  <a:cubicBezTo>
                    <a:pt x="695" y="981"/>
                    <a:pt x="692" y="980"/>
                    <a:pt x="689" y="978"/>
                  </a:cubicBezTo>
                  <a:lnTo>
                    <a:pt x="689" y="978"/>
                  </a:lnTo>
                  <a:cubicBezTo>
                    <a:pt x="703" y="1002"/>
                    <a:pt x="725" y="1051"/>
                    <a:pt x="708" y="1051"/>
                  </a:cubicBezTo>
                  <a:cubicBezTo>
                    <a:pt x="706" y="1051"/>
                    <a:pt x="705" y="1050"/>
                    <a:pt x="703" y="1050"/>
                  </a:cubicBezTo>
                  <a:cubicBezTo>
                    <a:pt x="723" y="1050"/>
                    <a:pt x="665" y="998"/>
                    <a:pt x="663" y="982"/>
                  </a:cubicBezTo>
                  <a:lnTo>
                    <a:pt x="663" y="982"/>
                  </a:lnTo>
                  <a:cubicBezTo>
                    <a:pt x="659" y="986"/>
                    <a:pt x="657" y="987"/>
                    <a:pt x="655" y="987"/>
                  </a:cubicBezTo>
                  <a:cubicBezTo>
                    <a:pt x="652" y="987"/>
                    <a:pt x="649" y="984"/>
                    <a:pt x="643" y="978"/>
                  </a:cubicBezTo>
                  <a:cubicBezTo>
                    <a:pt x="638" y="978"/>
                    <a:pt x="634" y="978"/>
                    <a:pt x="630" y="977"/>
                  </a:cubicBezTo>
                  <a:lnTo>
                    <a:pt x="630" y="977"/>
                  </a:lnTo>
                  <a:cubicBezTo>
                    <a:pt x="629" y="987"/>
                    <a:pt x="627" y="991"/>
                    <a:pt x="625" y="991"/>
                  </a:cubicBezTo>
                  <a:cubicBezTo>
                    <a:pt x="621" y="991"/>
                    <a:pt x="615" y="981"/>
                    <a:pt x="612" y="981"/>
                  </a:cubicBezTo>
                  <a:cubicBezTo>
                    <a:pt x="609" y="981"/>
                    <a:pt x="607" y="986"/>
                    <a:pt x="607" y="1002"/>
                  </a:cubicBezTo>
                  <a:cubicBezTo>
                    <a:pt x="607" y="982"/>
                    <a:pt x="607" y="974"/>
                    <a:pt x="605" y="974"/>
                  </a:cubicBezTo>
                  <a:cubicBezTo>
                    <a:pt x="604" y="974"/>
                    <a:pt x="601" y="979"/>
                    <a:pt x="595" y="990"/>
                  </a:cubicBezTo>
                  <a:cubicBezTo>
                    <a:pt x="595" y="978"/>
                    <a:pt x="595" y="966"/>
                    <a:pt x="595" y="954"/>
                  </a:cubicBezTo>
                  <a:cubicBezTo>
                    <a:pt x="595" y="954"/>
                    <a:pt x="584" y="954"/>
                    <a:pt x="584" y="943"/>
                  </a:cubicBezTo>
                  <a:lnTo>
                    <a:pt x="584" y="943"/>
                  </a:lnTo>
                  <a:cubicBezTo>
                    <a:pt x="584" y="966"/>
                    <a:pt x="595" y="978"/>
                    <a:pt x="584" y="1002"/>
                  </a:cubicBezTo>
                  <a:cubicBezTo>
                    <a:pt x="582" y="1005"/>
                    <a:pt x="581" y="1006"/>
                    <a:pt x="580" y="1006"/>
                  </a:cubicBezTo>
                  <a:cubicBezTo>
                    <a:pt x="572" y="1006"/>
                    <a:pt x="570" y="935"/>
                    <a:pt x="561" y="931"/>
                  </a:cubicBezTo>
                  <a:lnTo>
                    <a:pt x="561" y="931"/>
                  </a:lnTo>
                  <a:cubicBezTo>
                    <a:pt x="569" y="935"/>
                    <a:pt x="524" y="1002"/>
                    <a:pt x="524" y="1002"/>
                  </a:cubicBezTo>
                  <a:cubicBezTo>
                    <a:pt x="521" y="978"/>
                    <a:pt x="518" y="970"/>
                    <a:pt x="516" y="970"/>
                  </a:cubicBezTo>
                  <a:cubicBezTo>
                    <a:pt x="512" y="970"/>
                    <a:pt x="509" y="1015"/>
                    <a:pt x="502" y="1015"/>
                  </a:cubicBezTo>
                  <a:cubicBezTo>
                    <a:pt x="501" y="1015"/>
                    <a:pt x="501" y="1015"/>
                    <a:pt x="500" y="1014"/>
                  </a:cubicBezTo>
                  <a:cubicBezTo>
                    <a:pt x="500" y="990"/>
                    <a:pt x="512" y="966"/>
                    <a:pt x="512" y="943"/>
                  </a:cubicBezTo>
                  <a:cubicBezTo>
                    <a:pt x="500" y="943"/>
                    <a:pt x="491" y="949"/>
                    <a:pt x="485" y="960"/>
                  </a:cubicBezTo>
                  <a:lnTo>
                    <a:pt x="485" y="960"/>
                  </a:lnTo>
                  <a:cubicBezTo>
                    <a:pt x="490" y="939"/>
                    <a:pt x="495" y="919"/>
                    <a:pt x="488" y="919"/>
                  </a:cubicBezTo>
                  <a:cubicBezTo>
                    <a:pt x="488" y="919"/>
                    <a:pt x="479" y="931"/>
                    <a:pt x="470" y="943"/>
                  </a:cubicBezTo>
                  <a:cubicBezTo>
                    <a:pt x="470" y="942"/>
                    <a:pt x="470" y="941"/>
                    <a:pt x="469" y="941"/>
                  </a:cubicBezTo>
                  <a:cubicBezTo>
                    <a:pt x="467" y="941"/>
                    <a:pt x="462" y="945"/>
                    <a:pt x="453" y="954"/>
                  </a:cubicBezTo>
                  <a:cubicBezTo>
                    <a:pt x="478" y="908"/>
                    <a:pt x="481" y="896"/>
                    <a:pt x="477" y="896"/>
                  </a:cubicBezTo>
                  <a:cubicBezTo>
                    <a:pt x="476" y="896"/>
                    <a:pt x="475" y="896"/>
                    <a:pt x="474" y="897"/>
                  </a:cubicBezTo>
                  <a:lnTo>
                    <a:pt x="474" y="897"/>
                  </a:lnTo>
                  <a:cubicBezTo>
                    <a:pt x="475" y="893"/>
                    <a:pt x="476" y="889"/>
                    <a:pt x="476" y="883"/>
                  </a:cubicBezTo>
                  <a:lnTo>
                    <a:pt x="476" y="883"/>
                  </a:lnTo>
                  <a:cubicBezTo>
                    <a:pt x="464" y="900"/>
                    <a:pt x="459" y="907"/>
                    <a:pt x="458" y="910"/>
                  </a:cubicBezTo>
                  <a:lnTo>
                    <a:pt x="458" y="910"/>
                  </a:lnTo>
                  <a:cubicBezTo>
                    <a:pt x="446" y="899"/>
                    <a:pt x="433" y="862"/>
                    <a:pt x="428" y="848"/>
                  </a:cubicBezTo>
                  <a:lnTo>
                    <a:pt x="428" y="848"/>
                  </a:lnTo>
                  <a:cubicBezTo>
                    <a:pt x="416" y="860"/>
                    <a:pt x="393" y="883"/>
                    <a:pt x="381" y="895"/>
                  </a:cubicBezTo>
                  <a:cubicBezTo>
                    <a:pt x="381" y="885"/>
                    <a:pt x="383" y="877"/>
                    <a:pt x="387" y="870"/>
                  </a:cubicBezTo>
                  <a:lnTo>
                    <a:pt x="387" y="870"/>
                  </a:lnTo>
                  <a:cubicBezTo>
                    <a:pt x="383" y="874"/>
                    <a:pt x="379" y="876"/>
                    <a:pt x="376" y="876"/>
                  </a:cubicBezTo>
                  <a:cubicBezTo>
                    <a:pt x="372" y="876"/>
                    <a:pt x="369" y="870"/>
                    <a:pt x="369" y="859"/>
                  </a:cubicBezTo>
                  <a:cubicBezTo>
                    <a:pt x="380" y="849"/>
                    <a:pt x="409" y="828"/>
                    <a:pt x="433" y="807"/>
                  </a:cubicBezTo>
                  <a:lnTo>
                    <a:pt x="433" y="807"/>
                  </a:lnTo>
                  <a:cubicBezTo>
                    <a:pt x="419" y="820"/>
                    <a:pt x="411" y="822"/>
                    <a:pt x="404" y="822"/>
                  </a:cubicBezTo>
                  <a:cubicBezTo>
                    <a:pt x="399" y="822"/>
                    <a:pt x="395" y="821"/>
                    <a:pt x="390" y="821"/>
                  </a:cubicBezTo>
                  <a:cubicBezTo>
                    <a:pt x="382" y="821"/>
                    <a:pt x="373" y="823"/>
                    <a:pt x="357" y="835"/>
                  </a:cubicBezTo>
                  <a:cubicBezTo>
                    <a:pt x="357" y="830"/>
                    <a:pt x="357" y="827"/>
                    <a:pt x="359" y="825"/>
                  </a:cubicBezTo>
                  <a:lnTo>
                    <a:pt x="359" y="825"/>
                  </a:lnTo>
                  <a:cubicBezTo>
                    <a:pt x="346" y="829"/>
                    <a:pt x="331" y="835"/>
                    <a:pt x="322" y="835"/>
                  </a:cubicBezTo>
                  <a:cubicBezTo>
                    <a:pt x="329" y="813"/>
                    <a:pt x="337" y="804"/>
                    <a:pt x="323" y="804"/>
                  </a:cubicBezTo>
                  <a:cubicBezTo>
                    <a:pt x="315" y="804"/>
                    <a:pt x="300" y="807"/>
                    <a:pt x="274" y="812"/>
                  </a:cubicBezTo>
                  <a:cubicBezTo>
                    <a:pt x="310" y="800"/>
                    <a:pt x="298" y="800"/>
                    <a:pt x="274" y="800"/>
                  </a:cubicBezTo>
                  <a:cubicBezTo>
                    <a:pt x="284" y="791"/>
                    <a:pt x="293" y="785"/>
                    <a:pt x="299" y="781"/>
                  </a:cubicBezTo>
                  <a:lnTo>
                    <a:pt x="299" y="781"/>
                  </a:lnTo>
                  <a:cubicBezTo>
                    <a:pt x="300" y="781"/>
                    <a:pt x="301" y="781"/>
                    <a:pt x="301" y="781"/>
                  </a:cubicBezTo>
                  <a:cubicBezTo>
                    <a:pt x="305" y="781"/>
                    <a:pt x="311" y="779"/>
                    <a:pt x="322" y="776"/>
                  </a:cubicBezTo>
                  <a:cubicBezTo>
                    <a:pt x="326" y="771"/>
                    <a:pt x="326" y="768"/>
                    <a:pt x="323" y="767"/>
                  </a:cubicBezTo>
                  <a:lnTo>
                    <a:pt x="323" y="767"/>
                  </a:lnTo>
                  <a:cubicBezTo>
                    <a:pt x="316" y="770"/>
                    <a:pt x="309" y="774"/>
                    <a:pt x="299" y="781"/>
                  </a:cubicBezTo>
                  <a:lnTo>
                    <a:pt x="299" y="781"/>
                  </a:lnTo>
                  <a:cubicBezTo>
                    <a:pt x="294" y="779"/>
                    <a:pt x="302" y="772"/>
                    <a:pt x="310" y="764"/>
                  </a:cubicBezTo>
                  <a:cubicBezTo>
                    <a:pt x="310" y="764"/>
                    <a:pt x="319" y="764"/>
                    <a:pt x="323" y="767"/>
                  </a:cubicBezTo>
                  <a:lnTo>
                    <a:pt x="323" y="767"/>
                  </a:lnTo>
                  <a:cubicBezTo>
                    <a:pt x="338" y="759"/>
                    <a:pt x="352" y="756"/>
                    <a:pt x="393" y="728"/>
                  </a:cubicBezTo>
                  <a:lnTo>
                    <a:pt x="393" y="728"/>
                  </a:lnTo>
                  <a:cubicBezTo>
                    <a:pt x="357" y="740"/>
                    <a:pt x="334" y="752"/>
                    <a:pt x="298" y="752"/>
                  </a:cubicBezTo>
                  <a:cubicBezTo>
                    <a:pt x="322" y="752"/>
                    <a:pt x="381" y="728"/>
                    <a:pt x="298" y="728"/>
                  </a:cubicBezTo>
                  <a:cubicBezTo>
                    <a:pt x="298" y="728"/>
                    <a:pt x="310" y="681"/>
                    <a:pt x="310" y="681"/>
                  </a:cubicBezTo>
                  <a:lnTo>
                    <a:pt x="298" y="681"/>
                  </a:lnTo>
                  <a:cubicBezTo>
                    <a:pt x="287" y="684"/>
                    <a:pt x="279" y="686"/>
                    <a:pt x="272" y="686"/>
                  </a:cubicBezTo>
                  <a:cubicBezTo>
                    <a:pt x="255" y="686"/>
                    <a:pt x="247" y="677"/>
                    <a:pt x="238" y="669"/>
                  </a:cubicBezTo>
                  <a:cubicBezTo>
                    <a:pt x="298" y="645"/>
                    <a:pt x="214" y="645"/>
                    <a:pt x="298" y="645"/>
                  </a:cubicBezTo>
                  <a:cubicBezTo>
                    <a:pt x="238" y="609"/>
                    <a:pt x="250" y="633"/>
                    <a:pt x="262" y="609"/>
                  </a:cubicBezTo>
                  <a:cubicBezTo>
                    <a:pt x="250" y="609"/>
                    <a:pt x="131" y="550"/>
                    <a:pt x="119" y="550"/>
                  </a:cubicBezTo>
                  <a:cubicBezTo>
                    <a:pt x="191" y="550"/>
                    <a:pt x="179" y="585"/>
                    <a:pt x="250" y="597"/>
                  </a:cubicBezTo>
                  <a:cubicBezTo>
                    <a:pt x="244" y="591"/>
                    <a:pt x="244" y="588"/>
                    <a:pt x="250" y="588"/>
                  </a:cubicBezTo>
                  <a:cubicBezTo>
                    <a:pt x="256" y="588"/>
                    <a:pt x="268" y="591"/>
                    <a:pt x="286" y="597"/>
                  </a:cubicBezTo>
                  <a:cubicBezTo>
                    <a:pt x="262" y="585"/>
                    <a:pt x="262" y="585"/>
                    <a:pt x="298" y="573"/>
                  </a:cubicBezTo>
                  <a:cubicBezTo>
                    <a:pt x="262" y="562"/>
                    <a:pt x="226" y="526"/>
                    <a:pt x="203" y="490"/>
                  </a:cubicBezTo>
                  <a:lnTo>
                    <a:pt x="203" y="490"/>
                  </a:lnTo>
                  <a:cubicBezTo>
                    <a:pt x="286" y="550"/>
                    <a:pt x="250" y="526"/>
                    <a:pt x="310" y="562"/>
                  </a:cubicBezTo>
                  <a:cubicBezTo>
                    <a:pt x="298" y="550"/>
                    <a:pt x="286" y="538"/>
                    <a:pt x="274" y="526"/>
                  </a:cubicBezTo>
                  <a:lnTo>
                    <a:pt x="274" y="526"/>
                  </a:lnTo>
                  <a:cubicBezTo>
                    <a:pt x="286" y="538"/>
                    <a:pt x="298" y="538"/>
                    <a:pt x="310" y="538"/>
                  </a:cubicBezTo>
                  <a:cubicBezTo>
                    <a:pt x="286" y="526"/>
                    <a:pt x="274" y="514"/>
                    <a:pt x="274" y="490"/>
                  </a:cubicBezTo>
                  <a:lnTo>
                    <a:pt x="274" y="490"/>
                  </a:lnTo>
                  <a:cubicBezTo>
                    <a:pt x="283" y="508"/>
                    <a:pt x="291" y="519"/>
                    <a:pt x="300" y="519"/>
                  </a:cubicBezTo>
                  <a:cubicBezTo>
                    <a:pt x="303" y="519"/>
                    <a:pt x="307" y="517"/>
                    <a:pt x="310" y="514"/>
                  </a:cubicBezTo>
                  <a:cubicBezTo>
                    <a:pt x="238" y="442"/>
                    <a:pt x="381" y="502"/>
                    <a:pt x="298" y="407"/>
                  </a:cubicBezTo>
                  <a:lnTo>
                    <a:pt x="298" y="407"/>
                  </a:lnTo>
                  <a:cubicBezTo>
                    <a:pt x="310" y="419"/>
                    <a:pt x="334" y="442"/>
                    <a:pt x="345" y="454"/>
                  </a:cubicBezTo>
                  <a:cubicBezTo>
                    <a:pt x="357" y="454"/>
                    <a:pt x="226" y="323"/>
                    <a:pt x="238" y="311"/>
                  </a:cubicBezTo>
                  <a:lnTo>
                    <a:pt x="238" y="311"/>
                  </a:lnTo>
                  <a:cubicBezTo>
                    <a:pt x="286" y="347"/>
                    <a:pt x="322" y="395"/>
                    <a:pt x="357" y="442"/>
                  </a:cubicBezTo>
                  <a:cubicBezTo>
                    <a:pt x="393" y="442"/>
                    <a:pt x="322" y="383"/>
                    <a:pt x="322" y="383"/>
                  </a:cubicBezTo>
                  <a:lnTo>
                    <a:pt x="322" y="383"/>
                  </a:lnTo>
                  <a:cubicBezTo>
                    <a:pt x="345" y="395"/>
                    <a:pt x="357" y="407"/>
                    <a:pt x="381" y="419"/>
                  </a:cubicBezTo>
                  <a:cubicBezTo>
                    <a:pt x="357" y="395"/>
                    <a:pt x="345" y="383"/>
                    <a:pt x="334" y="359"/>
                  </a:cubicBezTo>
                  <a:lnTo>
                    <a:pt x="334" y="359"/>
                  </a:lnTo>
                  <a:cubicBezTo>
                    <a:pt x="357" y="371"/>
                    <a:pt x="369" y="395"/>
                    <a:pt x="381" y="419"/>
                  </a:cubicBezTo>
                  <a:cubicBezTo>
                    <a:pt x="369" y="395"/>
                    <a:pt x="357" y="371"/>
                    <a:pt x="357" y="347"/>
                  </a:cubicBezTo>
                  <a:lnTo>
                    <a:pt x="357" y="347"/>
                  </a:lnTo>
                  <a:cubicBezTo>
                    <a:pt x="374" y="402"/>
                    <a:pt x="384" y="422"/>
                    <a:pt x="389" y="422"/>
                  </a:cubicBezTo>
                  <a:cubicBezTo>
                    <a:pt x="401" y="422"/>
                    <a:pt x="395" y="336"/>
                    <a:pt x="387" y="301"/>
                  </a:cubicBezTo>
                  <a:lnTo>
                    <a:pt x="387" y="301"/>
                  </a:lnTo>
                  <a:cubicBezTo>
                    <a:pt x="398" y="324"/>
                    <a:pt x="409" y="351"/>
                    <a:pt x="429" y="371"/>
                  </a:cubicBezTo>
                  <a:cubicBezTo>
                    <a:pt x="393" y="311"/>
                    <a:pt x="381" y="240"/>
                    <a:pt x="369" y="169"/>
                  </a:cubicBezTo>
                  <a:lnTo>
                    <a:pt x="369" y="169"/>
                  </a:lnTo>
                  <a:cubicBezTo>
                    <a:pt x="375" y="179"/>
                    <a:pt x="380" y="185"/>
                    <a:pt x="384" y="185"/>
                  </a:cubicBezTo>
                  <a:cubicBezTo>
                    <a:pt x="389" y="185"/>
                    <a:pt x="393" y="176"/>
                    <a:pt x="393" y="157"/>
                  </a:cubicBezTo>
                  <a:cubicBezTo>
                    <a:pt x="402" y="240"/>
                    <a:pt x="419" y="316"/>
                    <a:pt x="454" y="374"/>
                  </a:cubicBezTo>
                  <a:lnTo>
                    <a:pt x="454" y="374"/>
                  </a:lnTo>
                  <a:cubicBezTo>
                    <a:pt x="441" y="342"/>
                    <a:pt x="443" y="305"/>
                    <a:pt x="453" y="276"/>
                  </a:cubicBezTo>
                  <a:lnTo>
                    <a:pt x="453" y="276"/>
                  </a:lnTo>
                  <a:cubicBezTo>
                    <a:pt x="465" y="300"/>
                    <a:pt x="465" y="335"/>
                    <a:pt x="476" y="359"/>
                  </a:cubicBezTo>
                  <a:cubicBezTo>
                    <a:pt x="482" y="347"/>
                    <a:pt x="485" y="341"/>
                    <a:pt x="487" y="341"/>
                  </a:cubicBezTo>
                  <a:cubicBezTo>
                    <a:pt x="488" y="341"/>
                    <a:pt x="488" y="345"/>
                    <a:pt x="488" y="353"/>
                  </a:cubicBezTo>
                  <a:lnTo>
                    <a:pt x="488" y="353"/>
                  </a:lnTo>
                  <a:cubicBezTo>
                    <a:pt x="491" y="350"/>
                    <a:pt x="497" y="346"/>
                    <a:pt x="503" y="346"/>
                  </a:cubicBezTo>
                  <a:cubicBezTo>
                    <a:pt x="509" y="346"/>
                    <a:pt x="516" y="350"/>
                    <a:pt x="520" y="360"/>
                  </a:cubicBezTo>
                  <a:lnTo>
                    <a:pt x="520" y="360"/>
                  </a:lnTo>
                  <a:cubicBezTo>
                    <a:pt x="497" y="291"/>
                    <a:pt x="465" y="213"/>
                    <a:pt x="465" y="145"/>
                  </a:cubicBezTo>
                  <a:lnTo>
                    <a:pt x="465" y="145"/>
                  </a:lnTo>
                  <a:cubicBezTo>
                    <a:pt x="524" y="181"/>
                    <a:pt x="500" y="252"/>
                    <a:pt x="524" y="323"/>
                  </a:cubicBezTo>
                  <a:cubicBezTo>
                    <a:pt x="524" y="306"/>
                    <a:pt x="524" y="297"/>
                    <a:pt x="526" y="297"/>
                  </a:cubicBezTo>
                  <a:cubicBezTo>
                    <a:pt x="527" y="297"/>
                    <a:pt x="530" y="306"/>
                    <a:pt x="536" y="323"/>
                  </a:cubicBezTo>
                  <a:cubicBezTo>
                    <a:pt x="536" y="300"/>
                    <a:pt x="548" y="216"/>
                    <a:pt x="572" y="181"/>
                  </a:cubicBezTo>
                  <a:cubicBezTo>
                    <a:pt x="572" y="263"/>
                    <a:pt x="618" y="252"/>
                    <a:pt x="631" y="309"/>
                  </a:cubicBezTo>
                  <a:lnTo>
                    <a:pt x="631" y="309"/>
                  </a:lnTo>
                  <a:cubicBezTo>
                    <a:pt x="636" y="293"/>
                    <a:pt x="655" y="239"/>
                    <a:pt x="649" y="239"/>
                  </a:cubicBezTo>
                  <a:cubicBezTo>
                    <a:pt x="647" y="239"/>
                    <a:pt x="641" y="246"/>
                    <a:pt x="631" y="264"/>
                  </a:cubicBezTo>
                  <a:cubicBezTo>
                    <a:pt x="631" y="218"/>
                    <a:pt x="642" y="183"/>
                    <a:pt x="675" y="148"/>
                  </a:cubicBezTo>
                  <a:lnTo>
                    <a:pt x="675" y="148"/>
                  </a:lnTo>
                  <a:cubicBezTo>
                    <a:pt x="676" y="151"/>
                    <a:pt x="686" y="153"/>
                    <a:pt x="700" y="153"/>
                  </a:cubicBezTo>
                  <a:cubicBezTo>
                    <a:pt x="725" y="153"/>
                    <a:pt x="762" y="147"/>
                    <a:pt x="762" y="133"/>
                  </a:cubicBezTo>
                  <a:lnTo>
                    <a:pt x="762" y="133"/>
                  </a:lnTo>
                  <a:cubicBezTo>
                    <a:pt x="762" y="224"/>
                    <a:pt x="758" y="252"/>
                    <a:pt x="751" y="252"/>
                  </a:cubicBezTo>
                  <a:cubicBezTo>
                    <a:pt x="741" y="252"/>
                    <a:pt x="724" y="192"/>
                    <a:pt x="703" y="192"/>
                  </a:cubicBezTo>
                  <a:cubicBezTo>
                    <a:pt x="726" y="216"/>
                    <a:pt x="715" y="216"/>
                    <a:pt x="691" y="216"/>
                  </a:cubicBezTo>
                  <a:cubicBezTo>
                    <a:pt x="715" y="240"/>
                    <a:pt x="738" y="252"/>
                    <a:pt x="750" y="276"/>
                  </a:cubicBezTo>
                  <a:cubicBezTo>
                    <a:pt x="750" y="276"/>
                    <a:pt x="799" y="178"/>
                    <a:pt x="830" y="178"/>
                  </a:cubicBezTo>
                  <a:cubicBezTo>
                    <a:pt x="836" y="178"/>
                    <a:pt x="841" y="182"/>
                    <a:pt x="846" y="192"/>
                  </a:cubicBezTo>
                  <a:cubicBezTo>
                    <a:pt x="846" y="194"/>
                    <a:pt x="847" y="195"/>
                    <a:pt x="847" y="197"/>
                  </a:cubicBezTo>
                  <a:lnTo>
                    <a:pt x="847" y="197"/>
                  </a:lnTo>
                  <a:cubicBezTo>
                    <a:pt x="870" y="188"/>
                    <a:pt x="902" y="169"/>
                    <a:pt x="917" y="133"/>
                  </a:cubicBezTo>
                  <a:lnTo>
                    <a:pt x="917" y="133"/>
                  </a:lnTo>
                  <a:cubicBezTo>
                    <a:pt x="893" y="145"/>
                    <a:pt x="881" y="157"/>
                    <a:pt x="869" y="169"/>
                  </a:cubicBezTo>
                  <a:cubicBezTo>
                    <a:pt x="869" y="145"/>
                    <a:pt x="869" y="121"/>
                    <a:pt x="869" y="97"/>
                  </a:cubicBezTo>
                  <a:cubicBezTo>
                    <a:pt x="857" y="121"/>
                    <a:pt x="810" y="145"/>
                    <a:pt x="798" y="157"/>
                  </a:cubicBezTo>
                  <a:cubicBezTo>
                    <a:pt x="805" y="142"/>
                    <a:pt x="808" y="132"/>
                    <a:pt x="804" y="132"/>
                  </a:cubicBezTo>
                  <a:cubicBezTo>
                    <a:pt x="801" y="132"/>
                    <a:pt x="795" y="136"/>
                    <a:pt x="786" y="145"/>
                  </a:cubicBezTo>
                  <a:cubicBezTo>
                    <a:pt x="786" y="133"/>
                    <a:pt x="786" y="109"/>
                    <a:pt x="810" y="85"/>
                  </a:cubicBezTo>
                  <a:cubicBezTo>
                    <a:pt x="732" y="74"/>
                    <a:pt x="582" y="1"/>
                    <a:pt x="5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5" name="Google Shape;6345;p11"/>
            <p:cNvSpPr/>
            <p:nvPr/>
          </p:nvSpPr>
          <p:spPr>
            <a:xfrm>
              <a:off x="1899425" y="2633950"/>
              <a:ext cx="325" cy="150"/>
            </a:xfrm>
            <a:custGeom>
              <a:rect b="b" l="l" r="r" t="t"/>
              <a:pathLst>
                <a:path extrusionOk="0" h="6" w="13">
                  <a:moveTo>
                    <a:pt x="11" y="1"/>
                  </a:moveTo>
                  <a:cubicBezTo>
                    <a:pt x="9" y="1"/>
                    <a:pt x="1" y="6"/>
                    <a:pt x="9" y="6"/>
                  </a:cubicBezTo>
                  <a:cubicBezTo>
                    <a:pt x="13" y="2"/>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11"/>
            <p:cNvSpPr/>
            <p:nvPr/>
          </p:nvSpPr>
          <p:spPr>
            <a:xfrm>
              <a:off x="1910350" y="2614725"/>
              <a:ext cx="925" cy="625"/>
            </a:xfrm>
            <a:custGeom>
              <a:rect b="b" l="l" r="r" t="t"/>
              <a:pathLst>
                <a:path extrusionOk="0" h="25" w="37">
                  <a:moveTo>
                    <a:pt x="36" y="1"/>
                  </a:moveTo>
                  <a:cubicBezTo>
                    <a:pt x="0" y="25"/>
                    <a:pt x="36" y="1"/>
                    <a:pt x="36" y="1"/>
                  </a:cubicBezTo>
                  <a:cubicBezTo>
                    <a:pt x="36" y="1"/>
                    <a:pt x="24"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7" name="Google Shape;6347;p11"/>
            <p:cNvSpPr/>
            <p:nvPr/>
          </p:nvSpPr>
          <p:spPr>
            <a:xfrm>
              <a:off x="1910350" y="2619750"/>
              <a:ext cx="450" cy="375"/>
            </a:xfrm>
            <a:custGeom>
              <a:rect b="b" l="l" r="r" t="t"/>
              <a:pathLst>
                <a:path extrusionOk="0" h="15" w="18">
                  <a:moveTo>
                    <a:pt x="15" y="1"/>
                  </a:moveTo>
                  <a:cubicBezTo>
                    <a:pt x="13" y="1"/>
                    <a:pt x="6" y="4"/>
                    <a:pt x="2" y="9"/>
                  </a:cubicBezTo>
                  <a:lnTo>
                    <a:pt x="2" y="9"/>
                  </a:lnTo>
                  <a:cubicBezTo>
                    <a:pt x="1" y="9"/>
                    <a:pt x="0" y="11"/>
                    <a:pt x="0" y="14"/>
                  </a:cubicBezTo>
                  <a:cubicBezTo>
                    <a:pt x="5" y="14"/>
                    <a:pt x="6" y="12"/>
                    <a:pt x="5" y="11"/>
                  </a:cubicBezTo>
                  <a:lnTo>
                    <a:pt x="5" y="11"/>
                  </a:lnTo>
                  <a:cubicBezTo>
                    <a:pt x="16" y="3"/>
                    <a:pt x="17"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8" name="Google Shape;6348;p11"/>
            <p:cNvSpPr/>
            <p:nvPr/>
          </p:nvSpPr>
          <p:spPr>
            <a:xfrm>
              <a:off x="1910075" y="2616875"/>
              <a:ext cx="300" cy="575"/>
            </a:xfrm>
            <a:custGeom>
              <a:rect b="b" l="l" r="r" t="t"/>
              <a:pathLst>
                <a:path extrusionOk="0" h="23" w="12">
                  <a:moveTo>
                    <a:pt x="3" y="1"/>
                  </a:moveTo>
                  <a:cubicBezTo>
                    <a:pt x="1" y="1"/>
                    <a:pt x="3" y="22"/>
                    <a:pt x="11" y="22"/>
                  </a:cubicBezTo>
                  <a:cubicBezTo>
                    <a:pt x="7" y="6"/>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p11"/>
            <p:cNvSpPr/>
            <p:nvPr/>
          </p:nvSpPr>
          <p:spPr>
            <a:xfrm>
              <a:off x="1910350" y="2617425"/>
              <a:ext cx="325" cy="325"/>
            </a:xfrm>
            <a:custGeom>
              <a:rect b="b" l="l" r="r" t="t"/>
              <a:pathLst>
                <a:path extrusionOk="0" h="13" w="13">
                  <a:moveTo>
                    <a:pt x="0" y="0"/>
                  </a:moveTo>
                  <a:cubicBezTo>
                    <a:pt x="0" y="0"/>
                    <a:pt x="0" y="0"/>
                    <a:pt x="12" y="12"/>
                  </a:cubicBez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0" name="Google Shape;6350;p11"/>
            <p:cNvSpPr/>
            <p:nvPr/>
          </p:nvSpPr>
          <p:spPr>
            <a:xfrm>
              <a:off x="1908375" y="2613675"/>
              <a:ext cx="1050" cy="850"/>
            </a:xfrm>
            <a:custGeom>
              <a:rect b="b" l="l" r="r" t="t"/>
              <a:pathLst>
                <a:path extrusionOk="0" h="34" w="42">
                  <a:moveTo>
                    <a:pt x="37" y="1"/>
                  </a:moveTo>
                  <a:cubicBezTo>
                    <a:pt x="35" y="1"/>
                    <a:pt x="1" y="31"/>
                    <a:pt x="20" y="31"/>
                  </a:cubicBezTo>
                  <a:cubicBezTo>
                    <a:pt x="20" y="33"/>
                    <a:pt x="20" y="34"/>
                    <a:pt x="21" y="34"/>
                  </a:cubicBezTo>
                  <a:cubicBezTo>
                    <a:pt x="26" y="34"/>
                    <a:pt x="42" y="7"/>
                    <a:pt x="32" y="7"/>
                  </a:cubicBezTo>
                  <a:cubicBezTo>
                    <a:pt x="36" y="2"/>
                    <a:pt x="38"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1" name="Google Shape;6351;p11"/>
            <p:cNvSpPr/>
            <p:nvPr/>
          </p:nvSpPr>
          <p:spPr>
            <a:xfrm>
              <a:off x="1908975" y="2618000"/>
              <a:ext cx="500" cy="850"/>
            </a:xfrm>
            <a:custGeom>
              <a:rect b="b" l="l" r="r" t="t"/>
              <a:pathLst>
                <a:path extrusionOk="0" h="34" w="20">
                  <a:moveTo>
                    <a:pt x="20" y="1"/>
                  </a:moveTo>
                  <a:lnTo>
                    <a:pt x="20" y="1"/>
                  </a:lnTo>
                  <a:cubicBezTo>
                    <a:pt x="5" y="25"/>
                    <a:pt x="0" y="34"/>
                    <a:pt x="1" y="34"/>
                  </a:cubicBezTo>
                  <a:cubicBezTo>
                    <a:pt x="1" y="34"/>
                    <a:pt x="13" y="15"/>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11"/>
            <p:cNvSpPr/>
            <p:nvPr/>
          </p:nvSpPr>
          <p:spPr>
            <a:xfrm>
              <a:off x="1908550" y="2617425"/>
              <a:ext cx="25" cy="600"/>
            </a:xfrm>
            <a:custGeom>
              <a:rect b="b" l="l" r="r" t="t"/>
              <a:pathLst>
                <a:path extrusionOk="0" h="24" w="1">
                  <a:moveTo>
                    <a:pt x="1" y="24"/>
                  </a:moveTo>
                  <a:cubicBezTo>
                    <a:pt x="1" y="12"/>
                    <a:pt x="1" y="0"/>
                    <a:pt x="1" y="24"/>
                  </a:cubicBezTo>
                  <a:cubicBezTo>
                    <a:pt x="1" y="12"/>
                    <a:pt x="1" y="24"/>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3" name="Google Shape;6353;p11"/>
            <p:cNvSpPr/>
            <p:nvPr/>
          </p:nvSpPr>
          <p:spPr>
            <a:xfrm>
              <a:off x="1908550" y="2618600"/>
              <a:ext cx="325" cy="25"/>
            </a:xfrm>
            <a:custGeom>
              <a:rect b="b" l="l" r="r" t="t"/>
              <a:pathLst>
                <a:path extrusionOk="0" h="1" w="13">
                  <a:moveTo>
                    <a:pt x="13" y="1"/>
                  </a:moveTo>
                  <a:cubicBezTo>
                    <a:pt x="1"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11"/>
            <p:cNvSpPr/>
            <p:nvPr/>
          </p:nvSpPr>
          <p:spPr>
            <a:xfrm>
              <a:off x="1905200" y="2616225"/>
              <a:ext cx="450" cy="650"/>
            </a:xfrm>
            <a:custGeom>
              <a:rect b="b" l="l" r="r" t="t"/>
              <a:pathLst>
                <a:path extrusionOk="0" h="26" w="18">
                  <a:moveTo>
                    <a:pt x="17" y="0"/>
                  </a:moveTo>
                  <a:cubicBezTo>
                    <a:pt x="16" y="0"/>
                    <a:pt x="0" y="26"/>
                    <a:pt x="2" y="26"/>
                  </a:cubicBezTo>
                  <a:cubicBezTo>
                    <a:pt x="2" y="26"/>
                    <a:pt x="3" y="25"/>
                    <a:pt x="4" y="24"/>
                  </a:cubicBezTo>
                  <a:lnTo>
                    <a:pt x="4" y="24"/>
                  </a:lnTo>
                  <a:cubicBezTo>
                    <a:pt x="4" y="24"/>
                    <a:pt x="4" y="24"/>
                    <a:pt x="4" y="24"/>
                  </a:cubicBezTo>
                  <a:cubicBezTo>
                    <a:pt x="15" y="6"/>
                    <a:pt x="18"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5" name="Google Shape;6355;p11"/>
            <p:cNvSpPr/>
            <p:nvPr/>
          </p:nvSpPr>
          <p:spPr>
            <a:xfrm>
              <a:off x="1905775" y="2618225"/>
              <a:ext cx="275" cy="800"/>
            </a:xfrm>
            <a:custGeom>
              <a:rect b="b" l="l" r="r" t="t"/>
              <a:pathLst>
                <a:path extrusionOk="0" h="32" w="11">
                  <a:moveTo>
                    <a:pt x="2" y="1"/>
                  </a:moveTo>
                  <a:cubicBezTo>
                    <a:pt x="1" y="1"/>
                    <a:pt x="1" y="7"/>
                    <a:pt x="5" y="28"/>
                  </a:cubicBezTo>
                  <a:cubicBezTo>
                    <a:pt x="6" y="30"/>
                    <a:pt x="7" y="32"/>
                    <a:pt x="8" y="32"/>
                  </a:cubicBezTo>
                  <a:cubicBezTo>
                    <a:pt x="10" y="32"/>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6" name="Google Shape;6356;p11"/>
            <p:cNvSpPr/>
            <p:nvPr/>
          </p:nvSpPr>
          <p:spPr>
            <a:xfrm>
              <a:off x="1904700" y="2618900"/>
              <a:ext cx="600" cy="625"/>
            </a:xfrm>
            <a:custGeom>
              <a:rect b="b" l="l" r="r" t="t"/>
              <a:pathLst>
                <a:path extrusionOk="0" h="25" w="24">
                  <a:moveTo>
                    <a:pt x="12" y="1"/>
                  </a:moveTo>
                  <a:cubicBezTo>
                    <a:pt x="12" y="1"/>
                    <a:pt x="0" y="24"/>
                    <a:pt x="12" y="24"/>
                  </a:cubicBezTo>
                  <a:cubicBezTo>
                    <a:pt x="12" y="13"/>
                    <a:pt x="24"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11"/>
            <p:cNvSpPr/>
            <p:nvPr/>
          </p:nvSpPr>
          <p:spPr>
            <a:xfrm>
              <a:off x="1900875" y="2616300"/>
              <a:ext cx="275" cy="1150"/>
            </a:xfrm>
            <a:custGeom>
              <a:rect b="b" l="l" r="r" t="t"/>
              <a:pathLst>
                <a:path extrusionOk="0" h="46" w="11">
                  <a:moveTo>
                    <a:pt x="1" y="0"/>
                  </a:moveTo>
                  <a:cubicBezTo>
                    <a:pt x="1" y="0"/>
                    <a:pt x="4" y="19"/>
                    <a:pt x="10" y="45"/>
                  </a:cubicBezTo>
                  <a:cubicBezTo>
                    <a:pt x="5" y="13"/>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8" name="Google Shape;6358;p11"/>
            <p:cNvSpPr/>
            <p:nvPr/>
          </p:nvSpPr>
          <p:spPr>
            <a:xfrm>
              <a:off x="1899250" y="2621350"/>
              <a:ext cx="600" cy="550"/>
            </a:xfrm>
            <a:custGeom>
              <a:rect b="b" l="l" r="r" t="t"/>
              <a:pathLst>
                <a:path extrusionOk="0" h="22" w="24">
                  <a:moveTo>
                    <a:pt x="3" y="8"/>
                  </a:moveTo>
                  <a:cubicBezTo>
                    <a:pt x="0" y="8"/>
                    <a:pt x="2" y="15"/>
                    <a:pt x="16" y="22"/>
                  </a:cubicBezTo>
                  <a:cubicBezTo>
                    <a:pt x="11" y="12"/>
                    <a:pt x="6" y="8"/>
                    <a:pt x="3" y="8"/>
                  </a:cubicBezTo>
                  <a:close/>
                  <a:moveTo>
                    <a:pt x="8" y="1"/>
                  </a:moveTo>
                  <a:cubicBezTo>
                    <a:pt x="6" y="1"/>
                    <a:pt x="8" y="6"/>
                    <a:pt x="16" y="22"/>
                  </a:cubicBezTo>
                  <a:cubicBezTo>
                    <a:pt x="24" y="22"/>
                    <a:pt x="10"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9" name="Google Shape;6359;p11"/>
            <p:cNvSpPr/>
            <p:nvPr/>
          </p:nvSpPr>
          <p:spPr>
            <a:xfrm>
              <a:off x="1917500" y="2628675"/>
              <a:ext cx="325" cy="425"/>
            </a:xfrm>
            <a:custGeom>
              <a:rect b="b" l="l" r="r" t="t"/>
              <a:pathLst>
                <a:path extrusionOk="0" h="17" w="13">
                  <a:moveTo>
                    <a:pt x="10" y="1"/>
                  </a:moveTo>
                  <a:cubicBezTo>
                    <a:pt x="10" y="1"/>
                    <a:pt x="7" y="4"/>
                    <a:pt x="0" y="14"/>
                  </a:cubicBezTo>
                  <a:cubicBezTo>
                    <a:pt x="0" y="16"/>
                    <a:pt x="0" y="16"/>
                    <a:pt x="1" y="16"/>
                  </a:cubicBezTo>
                  <a:cubicBezTo>
                    <a:pt x="4" y="16"/>
                    <a:pt x="12"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11"/>
            <p:cNvSpPr/>
            <p:nvPr/>
          </p:nvSpPr>
          <p:spPr>
            <a:xfrm>
              <a:off x="1916300" y="2628425"/>
              <a:ext cx="1500" cy="25"/>
            </a:xfrm>
            <a:custGeom>
              <a:rect b="b" l="l" r="r" t="t"/>
              <a:pathLst>
                <a:path extrusionOk="0" h="1" w="60">
                  <a:moveTo>
                    <a:pt x="0" y="1"/>
                  </a:moveTo>
                  <a:cubicBezTo>
                    <a:pt x="60" y="1"/>
                    <a:pt x="36" y="1"/>
                    <a:pt x="0" y="1"/>
                  </a:cubicBez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1" name="Google Shape;6361;p11"/>
            <p:cNvSpPr/>
            <p:nvPr/>
          </p:nvSpPr>
          <p:spPr>
            <a:xfrm>
              <a:off x="1897550" y="2629325"/>
              <a:ext cx="1200" cy="925"/>
            </a:xfrm>
            <a:custGeom>
              <a:rect b="b" l="l" r="r" t="t"/>
              <a:pathLst>
                <a:path extrusionOk="0" h="37" w="48">
                  <a:moveTo>
                    <a:pt x="0" y="36"/>
                  </a:moveTo>
                  <a:cubicBezTo>
                    <a:pt x="48" y="0"/>
                    <a:pt x="0" y="36"/>
                    <a:pt x="0" y="36"/>
                  </a:cubicBezTo>
                  <a:cubicBezTo>
                    <a:pt x="0" y="36"/>
                    <a:pt x="0" y="24"/>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2" name="Google Shape;6362;p11"/>
            <p:cNvSpPr/>
            <p:nvPr/>
          </p:nvSpPr>
          <p:spPr>
            <a:xfrm>
              <a:off x="1897250" y="2631700"/>
              <a:ext cx="925" cy="625"/>
            </a:xfrm>
            <a:custGeom>
              <a:rect b="b" l="l" r="r" t="t"/>
              <a:pathLst>
                <a:path extrusionOk="0" h="25" w="37">
                  <a:moveTo>
                    <a:pt x="36" y="1"/>
                  </a:moveTo>
                  <a:cubicBezTo>
                    <a:pt x="0" y="24"/>
                    <a:pt x="0" y="24"/>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11"/>
            <p:cNvSpPr/>
            <p:nvPr/>
          </p:nvSpPr>
          <p:spPr>
            <a:xfrm>
              <a:off x="1899300" y="2632000"/>
              <a:ext cx="350" cy="525"/>
            </a:xfrm>
            <a:custGeom>
              <a:rect b="b" l="l" r="r" t="t"/>
              <a:pathLst>
                <a:path extrusionOk="0" h="21" w="14">
                  <a:moveTo>
                    <a:pt x="14" y="1"/>
                  </a:moveTo>
                  <a:cubicBezTo>
                    <a:pt x="14" y="1"/>
                    <a:pt x="0" y="21"/>
                    <a:pt x="4" y="21"/>
                  </a:cubicBezTo>
                  <a:cubicBezTo>
                    <a:pt x="5" y="21"/>
                    <a:pt x="8" y="18"/>
                    <a:pt x="14" y="12"/>
                  </a:cubicBezTo>
                  <a:cubicBezTo>
                    <a:pt x="14" y="6"/>
                    <a:pt x="14" y="6"/>
                    <a:pt x="14" y="6"/>
                  </a:cubicBezTo>
                  <a:cubicBezTo>
                    <a:pt x="14" y="6"/>
                    <a:pt x="14" y="6"/>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4" name="Google Shape;6364;p11"/>
            <p:cNvSpPr/>
            <p:nvPr/>
          </p:nvSpPr>
          <p:spPr>
            <a:xfrm>
              <a:off x="1915400" y="2728450"/>
              <a:ext cx="625" cy="325"/>
            </a:xfrm>
            <a:custGeom>
              <a:rect b="b" l="l" r="r" t="t"/>
              <a:pathLst>
                <a:path extrusionOk="0" h="13" w="25">
                  <a:moveTo>
                    <a:pt x="1" y="0"/>
                  </a:moveTo>
                  <a:cubicBezTo>
                    <a:pt x="1" y="12"/>
                    <a:pt x="25" y="12"/>
                    <a:pt x="25" y="12"/>
                  </a:cubicBezTo>
                  <a:cubicBezTo>
                    <a:pt x="25"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5" name="Google Shape;6365;p11"/>
            <p:cNvSpPr/>
            <p:nvPr/>
          </p:nvSpPr>
          <p:spPr>
            <a:xfrm>
              <a:off x="1913425" y="2726525"/>
              <a:ext cx="825" cy="150"/>
            </a:xfrm>
            <a:custGeom>
              <a:rect b="b" l="l" r="r" t="t"/>
              <a:pathLst>
                <a:path extrusionOk="0" h="6" w="33">
                  <a:moveTo>
                    <a:pt x="3" y="0"/>
                  </a:moveTo>
                  <a:cubicBezTo>
                    <a:pt x="0" y="0"/>
                    <a:pt x="24" y="6"/>
                    <a:pt x="32" y="6"/>
                  </a:cubicBezTo>
                  <a:cubicBezTo>
                    <a:pt x="12" y="2"/>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11"/>
            <p:cNvSpPr/>
            <p:nvPr/>
          </p:nvSpPr>
          <p:spPr>
            <a:xfrm>
              <a:off x="1913000" y="2724875"/>
              <a:ext cx="2125" cy="1200"/>
            </a:xfrm>
            <a:custGeom>
              <a:rect b="b" l="l" r="r" t="t"/>
              <a:pathLst>
                <a:path extrusionOk="0" h="48" w="85">
                  <a:moveTo>
                    <a:pt x="25" y="0"/>
                  </a:moveTo>
                  <a:cubicBezTo>
                    <a:pt x="21" y="2"/>
                    <a:pt x="18" y="3"/>
                    <a:pt x="16" y="5"/>
                  </a:cubicBezTo>
                  <a:lnTo>
                    <a:pt x="16" y="5"/>
                  </a:lnTo>
                  <a:cubicBezTo>
                    <a:pt x="3" y="12"/>
                    <a:pt x="0" y="14"/>
                    <a:pt x="1" y="14"/>
                  </a:cubicBezTo>
                  <a:cubicBezTo>
                    <a:pt x="3" y="14"/>
                    <a:pt x="7" y="12"/>
                    <a:pt x="12" y="10"/>
                  </a:cubicBezTo>
                  <a:lnTo>
                    <a:pt x="12" y="10"/>
                  </a:lnTo>
                  <a:cubicBezTo>
                    <a:pt x="2" y="25"/>
                    <a:pt x="25" y="48"/>
                    <a:pt x="25" y="48"/>
                  </a:cubicBezTo>
                  <a:cubicBezTo>
                    <a:pt x="85" y="36"/>
                    <a:pt x="1" y="24"/>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7" name="Google Shape;6367;p11"/>
            <p:cNvSpPr/>
            <p:nvPr/>
          </p:nvSpPr>
          <p:spPr>
            <a:xfrm>
              <a:off x="1915200" y="2723075"/>
              <a:ext cx="225" cy="300"/>
            </a:xfrm>
            <a:custGeom>
              <a:rect b="b" l="l" r="r" t="t"/>
              <a:pathLst>
                <a:path extrusionOk="0" h="12" w="9">
                  <a:moveTo>
                    <a:pt x="9" y="1"/>
                  </a:moveTo>
                  <a:cubicBezTo>
                    <a:pt x="1" y="1"/>
                    <a:pt x="3" y="11"/>
                    <a:pt x="6" y="11"/>
                  </a:cubicBezTo>
                  <a:cubicBezTo>
                    <a:pt x="7" y="11"/>
                    <a:pt x="9" y="9"/>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8" name="Google Shape;6368;p11"/>
            <p:cNvSpPr/>
            <p:nvPr/>
          </p:nvSpPr>
          <p:spPr>
            <a:xfrm>
              <a:off x="1915400" y="2723075"/>
              <a:ext cx="325" cy="325"/>
            </a:xfrm>
            <a:custGeom>
              <a:rect b="b" l="l" r="r" t="t"/>
              <a:pathLst>
                <a:path extrusionOk="0" h="13" w="13">
                  <a:moveTo>
                    <a:pt x="1" y="13"/>
                  </a:moveTo>
                  <a:cubicBezTo>
                    <a:pt x="1" y="13"/>
                    <a:pt x="13"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11"/>
            <p:cNvSpPr/>
            <p:nvPr/>
          </p:nvSpPr>
          <p:spPr>
            <a:xfrm>
              <a:off x="1914800" y="2722150"/>
              <a:ext cx="825" cy="375"/>
            </a:xfrm>
            <a:custGeom>
              <a:rect b="b" l="l" r="r" t="t"/>
              <a:pathLst>
                <a:path extrusionOk="0" h="15" w="33">
                  <a:moveTo>
                    <a:pt x="26" y="0"/>
                  </a:moveTo>
                  <a:cubicBezTo>
                    <a:pt x="21" y="0"/>
                    <a:pt x="11" y="4"/>
                    <a:pt x="1" y="14"/>
                  </a:cubicBezTo>
                  <a:cubicBezTo>
                    <a:pt x="28" y="7"/>
                    <a:pt x="32"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0" name="Google Shape;6370;p11"/>
            <p:cNvSpPr/>
            <p:nvPr/>
          </p:nvSpPr>
          <p:spPr>
            <a:xfrm>
              <a:off x="1913925" y="2722500"/>
              <a:ext cx="325" cy="25"/>
            </a:xfrm>
            <a:custGeom>
              <a:rect b="b" l="l" r="r" t="t"/>
              <a:pathLst>
                <a:path extrusionOk="0" h="1" w="13">
                  <a:moveTo>
                    <a:pt x="0" y="0"/>
                  </a:moveTo>
                  <a:lnTo>
                    <a:pt x="12" y="0"/>
                  </a:ln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1" name="Google Shape;6371;p11"/>
            <p:cNvSpPr/>
            <p:nvPr/>
          </p:nvSpPr>
          <p:spPr>
            <a:xfrm>
              <a:off x="1913850" y="2722575"/>
              <a:ext cx="675" cy="300"/>
            </a:xfrm>
            <a:custGeom>
              <a:rect b="b" l="l" r="r" t="t"/>
              <a:pathLst>
                <a:path extrusionOk="0" h="12" w="27">
                  <a:moveTo>
                    <a:pt x="25" y="1"/>
                  </a:moveTo>
                  <a:cubicBezTo>
                    <a:pt x="22" y="1"/>
                    <a:pt x="1" y="11"/>
                    <a:pt x="6" y="11"/>
                  </a:cubicBezTo>
                  <a:cubicBezTo>
                    <a:pt x="7" y="11"/>
                    <a:pt x="10" y="11"/>
                    <a:pt x="15" y="9"/>
                  </a:cubicBezTo>
                  <a:cubicBezTo>
                    <a:pt x="24" y="3"/>
                    <a:pt x="26"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11"/>
            <p:cNvSpPr/>
            <p:nvPr/>
          </p:nvSpPr>
          <p:spPr>
            <a:xfrm>
              <a:off x="1913925" y="2723075"/>
              <a:ext cx="825" cy="450"/>
            </a:xfrm>
            <a:custGeom>
              <a:rect b="b" l="l" r="r" t="t"/>
              <a:pathLst>
                <a:path extrusionOk="0" h="18" w="33">
                  <a:moveTo>
                    <a:pt x="24" y="1"/>
                  </a:moveTo>
                  <a:cubicBezTo>
                    <a:pt x="24" y="1"/>
                    <a:pt x="12" y="13"/>
                    <a:pt x="0" y="13"/>
                  </a:cubicBezTo>
                  <a:cubicBezTo>
                    <a:pt x="4" y="16"/>
                    <a:pt x="8" y="18"/>
                    <a:pt x="13" y="18"/>
                  </a:cubicBezTo>
                  <a:cubicBezTo>
                    <a:pt x="23" y="18"/>
                    <a:pt x="32" y="9"/>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3" name="Google Shape;6373;p11"/>
            <p:cNvSpPr/>
            <p:nvPr/>
          </p:nvSpPr>
          <p:spPr>
            <a:xfrm>
              <a:off x="1912125" y="2725250"/>
              <a:ext cx="400" cy="250"/>
            </a:xfrm>
            <a:custGeom>
              <a:rect b="b" l="l" r="r" t="t"/>
              <a:pathLst>
                <a:path extrusionOk="0" h="10" w="16">
                  <a:moveTo>
                    <a:pt x="14" y="0"/>
                  </a:moveTo>
                  <a:cubicBezTo>
                    <a:pt x="13" y="0"/>
                    <a:pt x="7" y="3"/>
                    <a:pt x="1" y="9"/>
                  </a:cubicBezTo>
                  <a:cubicBezTo>
                    <a:pt x="13" y="3"/>
                    <a:pt x="16"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4" name="Google Shape;6374;p11"/>
            <p:cNvSpPr/>
            <p:nvPr/>
          </p:nvSpPr>
          <p:spPr>
            <a:xfrm>
              <a:off x="1913925" y="2720425"/>
              <a:ext cx="450" cy="925"/>
            </a:xfrm>
            <a:custGeom>
              <a:rect b="b" l="l" r="r" t="t"/>
              <a:pathLst>
                <a:path extrusionOk="0" h="37" w="18">
                  <a:moveTo>
                    <a:pt x="16" y="1"/>
                  </a:moveTo>
                  <a:lnTo>
                    <a:pt x="16" y="1"/>
                  </a:lnTo>
                  <a:cubicBezTo>
                    <a:pt x="15" y="1"/>
                    <a:pt x="11" y="10"/>
                    <a:pt x="0" y="35"/>
                  </a:cubicBezTo>
                  <a:cubicBezTo>
                    <a:pt x="0" y="36"/>
                    <a:pt x="0" y="36"/>
                    <a:pt x="1" y="36"/>
                  </a:cubicBezTo>
                  <a:cubicBezTo>
                    <a:pt x="3" y="36"/>
                    <a:pt x="17"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11"/>
            <p:cNvSpPr/>
            <p:nvPr/>
          </p:nvSpPr>
          <p:spPr>
            <a:xfrm>
              <a:off x="1913325" y="2721000"/>
              <a:ext cx="325" cy="250"/>
            </a:xfrm>
            <a:custGeom>
              <a:rect b="b" l="l" r="r" t="t"/>
              <a:pathLst>
                <a:path extrusionOk="0" h="10" w="13">
                  <a:moveTo>
                    <a:pt x="0" y="0"/>
                  </a:moveTo>
                  <a:cubicBezTo>
                    <a:pt x="0" y="6"/>
                    <a:pt x="3" y="9"/>
                    <a:pt x="6" y="9"/>
                  </a:cubicBezTo>
                  <a:cubicBezTo>
                    <a:pt x="9" y="9"/>
                    <a:pt x="12" y="6"/>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6" name="Google Shape;6376;p11"/>
            <p:cNvSpPr/>
            <p:nvPr/>
          </p:nvSpPr>
          <p:spPr>
            <a:xfrm>
              <a:off x="1912725" y="2723075"/>
              <a:ext cx="1225" cy="25"/>
            </a:xfrm>
            <a:custGeom>
              <a:rect b="b" l="l" r="r" t="t"/>
              <a:pathLst>
                <a:path extrusionOk="0" h="1" w="49">
                  <a:moveTo>
                    <a:pt x="48" y="1"/>
                  </a:moveTo>
                  <a:cubicBezTo>
                    <a:pt x="1" y="1"/>
                    <a:pt x="1"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7" name="Google Shape;6377;p11"/>
            <p:cNvSpPr/>
            <p:nvPr/>
          </p:nvSpPr>
          <p:spPr>
            <a:xfrm>
              <a:off x="1913325" y="2719175"/>
              <a:ext cx="975" cy="400"/>
            </a:xfrm>
            <a:custGeom>
              <a:rect b="b" l="l" r="r" t="t"/>
              <a:pathLst>
                <a:path extrusionOk="0" h="16" w="39">
                  <a:moveTo>
                    <a:pt x="37" y="0"/>
                  </a:moveTo>
                  <a:cubicBezTo>
                    <a:pt x="35" y="0"/>
                    <a:pt x="1" y="16"/>
                    <a:pt x="5" y="16"/>
                  </a:cubicBezTo>
                  <a:cubicBezTo>
                    <a:pt x="6" y="16"/>
                    <a:pt x="8" y="15"/>
                    <a:pt x="12" y="14"/>
                  </a:cubicBezTo>
                  <a:cubicBezTo>
                    <a:pt x="32" y="4"/>
                    <a:pt x="38"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11"/>
            <p:cNvSpPr/>
            <p:nvPr/>
          </p:nvSpPr>
          <p:spPr>
            <a:xfrm>
              <a:off x="1913025" y="2718050"/>
              <a:ext cx="825" cy="300"/>
            </a:xfrm>
            <a:custGeom>
              <a:rect b="b" l="l" r="r" t="t"/>
              <a:pathLst>
                <a:path extrusionOk="0" h="12" w="33">
                  <a:moveTo>
                    <a:pt x="30" y="1"/>
                  </a:moveTo>
                  <a:cubicBezTo>
                    <a:pt x="28" y="1"/>
                    <a:pt x="20" y="3"/>
                    <a:pt x="0" y="11"/>
                  </a:cubicBezTo>
                  <a:cubicBezTo>
                    <a:pt x="8" y="11"/>
                    <a:pt x="32"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9" name="Google Shape;6379;p11"/>
            <p:cNvSpPr/>
            <p:nvPr/>
          </p:nvSpPr>
          <p:spPr>
            <a:xfrm>
              <a:off x="1912725" y="2719225"/>
              <a:ext cx="1525" cy="1500"/>
            </a:xfrm>
            <a:custGeom>
              <a:rect b="b" l="l" r="r" t="t"/>
              <a:pathLst>
                <a:path extrusionOk="0" h="60" w="61">
                  <a:moveTo>
                    <a:pt x="12" y="48"/>
                  </a:moveTo>
                  <a:cubicBezTo>
                    <a:pt x="1" y="60"/>
                    <a:pt x="60" y="0"/>
                    <a:pt x="12"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0" name="Google Shape;6380;p11"/>
            <p:cNvSpPr/>
            <p:nvPr/>
          </p:nvSpPr>
          <p:spPr>
            <a:xfrm>
              <a:off x="1912725" y="2719800"/>
              <a:ext cx="325" cy="625"/>
            </a:xfrm>
            <a:custGeom>
              <a:rect b="b" l="l" r="r" t="t"/>
              <a:pathLst>
                <a:path extrusionOk="0" h="25" w="13">
                  <a:moveTo>
                    <a:pt x="12" y="25"/>
                  </a:moveTo>
                  <a:cubicBezTo>
                    <a:pt x="12" y="25"/>
                    <a:pt x="1" y="1"/>
                    <a:pt x="12" y="25"/>
                  </a:cubicBezTo>
                  <a:cubicBezTo>
                    <a:pt x="12" y="25"/>
                    <a:pt x="12" y="25"/>
                    <a:pt x="12"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11"/>
            <p:cNvSpPr/>
            <p:nvPr/>
          </p:nvSpPr>
          <p:spPr>
            <a:xfrm>
              <a:off x="1911825" y="2722200"/>
              <a:ext cx="1225" cy="325"/>
            </a:xfrm>
            <a:custGeom>
              <a:rect b="b" l="l" r="r" t="t"/>
              <a:pathLst>
                <a:path extrusionOk="0" h="13" w="49">
                  <a:moveTo>
                    <a:pt x="48" y="0"/>
                  </a:moveTo>
                  <a:cubicBezTo>
                    <a:pt x="37" y="0"/>
                    <a:pt x="13" y="0"/>
                    <a:pt x="1" y="12"/>
                  </a:cubicBezTo>
                  <a:cubicBezTo>
                    <a:pt x="25" y="12"/>
                    <a:pt x="25"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2" name="Google Shape;6382;p11"/>
            <p:cNvSpPr/>
            <p:nvPr/>
          </p:nvSpPr>
          <p:spPr>
            <a:xfrm>
              <a:off x="1912425" y="2721125"/>
              <a:ext cx="650" cy="500"/>
            </a:xfrm>
            <a:custGeom>
              <a:rect b="b" l="l" r="r" t="t"/>
              <a:pathLst>
                <a:path extrusionOk="0" h="20" w="26">
                  <a:moveTo>
                    <a:pt x="25" y="0"/>
                  </a:moveTo>
                  <a:cubicBezTo>
                    <a:pt x="24" y="0"/>
                    <a:pt x="8" y="12"/>
                    <a:pt x="1" y="19"/>
                  </a:cubicBezTo>
                  <a:cubicBezTo>
                    <a:pt x="19" y="5"/>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3" name="Google Shape;6383;p11"/>
            <p:cNvSpPr/>
            <p:nvPr/>
          </p:nvSpPr>
          <p:spPr>
            <a:xfrm>
              <a:off x="1912125" y="2721075"/>
              <a:ext cx="400" cy="250"/>
            </a:xfrm>
            <a:custGeom>
              <a:rect b="b" l="l" r="r" t="t"/>
              <a:pathLst>
                <a:path extrusionOk="0" h="10" w="16">
                  <a:moveTo>
                    <a:pt x="14" y="0"/>
                  </a:moveTo>
                  <a:cubicBezTo>
                    <a:pt x="13" y="0"/>
                    <a:pt x="7" y="3"/>
                    <a:pt x="1" y="9"/>
                  </a:cubicBezTo>
                  <a:cubicBezTo>
                    <a:pt x="13" y="3"/>
                    <a:pt x="16"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11"/>
            <p:cNvSpPr/>
            <p:nvPr/>
          </p:nvSpPr>
          <p:spPr>
            <a:xfrm>
              <a:off x="1910950" y="2719225"/>
              <a:ext cx="1500" cy="300"/>
            </a:xfrm>
            <a:custGeom>
              <a:rect b="b" l="l" r="r" t="t"/>
              <a:pathLst>
                <a:path extrusionOk="0" h="12" w="60">
                  <a:moveTo>
                    <a:pt x="60" y="0"/>
                  </a:moveTo>
                  <a:cubicBezTo>
                    <a:pt x="0" y="12"/>
                    <a:pt x="60" y="0"/>
                    <a:pt x="60" y="0"/>
                  </a:cubicBezTo>
                  <a:cubicBezTo>
                    <a:pt x="48" y="0"/>
                    <a:pt x="60"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5" name="Google Shape;6385;p11"/>
            <p:cNvSpPr/>
            <p:nvPr/>
          </p:nvSpPr>
          <p:spPr>
            <a:xfrm>
              <a:off x="1910650" y="2717725"/>
              <a:ext cx="25" cy="325"/>
            </a:xfrm>
            <a:custGeom>
              <a:rect b="b" l="l" r="r" t="t"/>
              <a:pathLst>
                <a:path extrusionOk="0" h="13" w="1">
                  <a:moveTo>
                    <a:pt x="0" y="12"/>
                  </a:moveTo>
                  <a:cubicBezTo>
                    <a:pt x="0" y="12"/>
                    <a:pt x="0" y="1"/>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6" name="Google Shape;6386;p11"/>
            <p:cNvSpPr/>
            <p:nvPr/>
          </p:nvSpPr>
          <p:spPr>
            <a:xfrm>
              <a:off x="1911525" y="2719500"/>
              <a:ext cx="625" cy="325"/>
            </a:xfrm>
            <a:custGeom>
              <a:rect b="b" l="l" r="r" t="t"/>
              <a:pathLst>
                <a:path extrusionOk="0" h="13" w="25">
                  <a:moveTo>
                    <a:pt x="25" y="13"/>
                  </a:moveTo>
                  <a:cubicBezTo>
                    <a:pt x="1" y="1"/>
                    <a:pt x="25" y="13"/>
                    <a:pt x="25" y="13"/>
                  </a:cubicBezTo>
                  <a:cubicBezTo>
                    <a:pt x="25" y="13"/>
                    <a:pt x="25" y="13"/>
                    <a:pt x="25"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11"/>
            <p:cNvSpPr/>
            <p:nvPr/>
          </p:nvSpPr>
          <p:spPr>
            <a:xfrm>
              <a:off x="1911825" y="2718025"/>
              <a:ext cx="325" cy="625"/>
            </a:xfrm>
            <a:custGeom>
              <a:rect b="b" l="l" r="r" t="t"/>
              <a:pathLst>
                <a:path extrusionOk="0" h="25" w="13">
                  <a:moveTo>
                    <a:pt x="1" y="0"/>
                  </a:moveTo>
                  <a:cubicBezTo>
                    <a:pt x="1" y="12"/>
                    <a:pt x="1" y="12"/>
                    <a:pt x="1" y="24"/>
                  </a:cubicBezTo>
                  <a:cubicBezTo>
                    <a:pt x="1" y="12"/>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8" name="Google Shape;6388;p11"/>
            <p:cNvSpPr/>
            <p:nvPr/>
          </p:nvSpPr>
          <p:spPr>
            <a:xfrm>
              <a:off x="1912125" y="2719800"/>
              <a:ext cx="625" cy="175"/>
            </a:xfrm>
            <a:custGeom>
              <a:rect b="b" l="l" r="r" t="t"/>
              <a:pathLst>
                <a:path extrusionOk="0" h="7" w="25">
                  <a:moveTo>
                    <a:pt x="25" y="1"/>
                  </a:moveTo>
                  <a:cubicBezTo>
                    <a:pt x="1" y="1"/>
                    <a:pt x="3" y="6"/>
                    <a:pt x="11" y="6"/>
                  </a:cubicBezTo>
                  <a:cubicBezTo>
                    <a:pt x="15" y="6"/>
                    <a:pt x="21" y="5"/>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9" name="Google Shape;6389;p11"/>
            <p:cNvSpPr/>
            <p:nvPr/>
          </p:nvSpPr>
          <p:spPr>
            <a:xfrm>
              <a:off x="1907675" y="2718025"/>
              <a:ext cx="3000" cy="3000"/>
            </a:xfrm>
            <a:custGeom>
              <a:rect b="b" l="l" r="r" t="t"/>
              <a:pathLst>
                <a:path extrusionOk="0" h="120" w="120">
                  <a:moveTo>
                    <a:pt x="59" y="70"/>
                  </a:moveTo>
                  <a:cubicBezTo>
                    <a:pt x="59" y="71"/>
                    <a:pt x="60" y="72"/>
                    <a:pt x="60" y="72"/>
                  </a:cubicBezTo>
                  <a:cubicBezTo>
                    <a:pt x="56" y="72"/>
                    <a:pt x="57" y="71"/>
                    <a:pt x="59" y="70"/>
                  </a:cubicBezTo>
                  <a:close/>
                  <a:moveTo>
                    <a:pt x="119" y="0"/>
                  </a:moveTo>
                  <a:cubicBezTo>
                    <a:pt x="85" y="12"/>
                    <a:pt x="72" y="35"/>
                    <a:pt x="61" y="69"/>
                  </a:cubicBezTo>
                  <a:lnTo>
                    <a:pt x="61" y="69"/>
                  </a:lnTo>
                  <a:cubicBezTo>
                    <a:pt x="63" y="68"/>
                    <a:pt x="66" y="67"/>
                    <a:pt x="68" y="67"/>
                  </a:cubicBezTo>
                  <a:cubicBezTo>
                    <a:pt x="69" y="67"/>
                    <a:pt x="68" y="68"/>
                    <a:pt x="60" y="72"/>
                  </a:cubicBezTo>
                  <a:cubicBezTo>
                    <a:pt x="60" y="71"/>
                    <a:pt x="60" y="70"/>
                    <a:pt x="61" y="69"/>
                  </a:cubicBezTo>
                  <a:lnTo>
                    <a:pt x="61" y="69"/>
                  </a:lnTo>
                  <a:cubicBezTo>
                    <a:pt x="60" y="69"/>
                    <a:pt x="59" y="69"/>
                    <a:pt x="59" y="70"/>
                  </a:cubicBezTo>
                  <a:lnTo>
                    <a:pt x="59" y="70"/>
                  </a:lnTo>
                  <a:cubicBezTo>
                    <a:pt x="57" y="67"/>
                    <a:pt x="54" y="63"/>
                    <a:pt x="48" y="63"/>
                  </a:cubicBezTo>
                  <a:cubicBezTo>
                    <a:pt x="39" y="63"/>
                    <a:pt x="24" y="72"/>
                    <a:pt x="0" y="108"/>
                  </a:cubicBezTo>
                  <a:cubicBezTo>
                    <a:pt x="10" y="103"/>
                    <a:pt x="16" y="100"/>
                    <a:pt x="17" y="100"/>
                  </a:cubicBezTo>
                  <a:cubicBezTo>
                    <a:pt x="18" y="100"/>
                    <a:pt x="18" y="101"/>
                    <a:pt x="16" y="103"/>
                  </a:cubicBezTo>
                  <a:lnTo>
                    <a:pt x="16" y="103"/>
                  </a:lnTo>
                  <a:cubicBezTo>
                    <a:pt x="45" y="81"/>
                    <a:pt x="90" y="69"/>
                    <a:pt x="119" y="0"/>
                  </a:cubicBezTo>
                  <a:close/>
                  <a:moveTo>
                    <a:pt x="16" y="103"/>
                  </a:moveTo>
                  <a:cubicBezTo>
                    <a:pt x="10" y="108"/>
                    <a:pt x="4" y="113"/>
                    <a:pt x="0" y="119"/>
                  </a:cubicBezTo>
                  <a:cubicBezTo>
                    <a:pt x="8" y="111"/>
                    <a:pt x="14" y="106"/>
                    <a:pt x="16" y="10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11"/>
            <p:cNvSpPr/>
            <p:nvPr/>
          </p:nvSpPr>
          <p:spPr>
            <a:xfrm>
              <a:off x="1910650" y="2717850"/>
              <a:ext cx="775" cy="375"/>
            </a:xfrm>
            <a:custGeom>
              <a:rect b="b" l="l" r="r" t="t"/>
              <a:pathLst>
                <a:path extrusionOk="0" h="15" w="31">
                  <a:moveTo>
                    <a:pt x="10" y="1"/>
                  </a:moveTo>
                  <a:cubicBezTo>
                    <a:pt x="6" y="1"/>
                    <a:pt x="3" y="2"/>
                    <a:pt x="0" y="7"/>
                  </a:cubicBezTo>
                  <a:cubicBezTo>
                    <a:pt x="10" y="12"/>
                    <a:pt x="17" y="14"/>
                    <a:pt x="20" y="14"/>
                  </a:cubicBezTo>
                  <a:cubicBezTo>
                    <a:pt x="30" y="14"/>
                    <a:pt x="20"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1" name="Google Shape;6391;p11"/>
            <p:cNvSpPr/>
            <p:nvPr/>
          </p:nvSpPr>
          <p:spPr>
            <a:xfrm>
              <a:off x="1910350" y="2718500"/>
              <a:ext cx="1500" cy="1450"/>
            </a:xfrm>
            <a:custGeom>
              <a:rect b="b" l="l" r="r" t="t"/>
              <a:pathLst>
                <a:path extrusionOk="0" h="58" w="60">
                  <a:moveTo>
                    <a:pt x="48" y="5"/>
                  </a:moveTo>
                  <a:cubicBezTo>
                    <a:pt x="54" y="5"/>
                    <a:pt x="51" y="8"/>
                    <a:pt x="48" y="11"/>
                  </a:cubicBezTo>
                  <a:lnTo>
                    <a:pt x="48" y="11"/>
                  </a:lnTo>
                  <a:cubicBezTo>
                    <a:pt x="48" y="5"/>
                    <a:pt x="48" y="5"/>
                    <a:pt x="48" y="5"/>
                  </a:cubicBezTo>
                  <a:close/>
                  <a:moveTo>
                    <a:pt x="45" y="1"/>
                  </a:moveTo>
                  <a:cubicBezTo>
                    <a:pt x="30" y="1"/>
                    <a:pt x="19" y="16"/>
                    <a:pt x="0" y="53"/>
                  </a:cubicBezTo>
                  <a:cubicBezTo>
                    <a:pt x="0" y="53"/>
                    <a:pt x="0" y="53"/>
                    <a:pt x="0" y="53"/>
                  </a:cubicBezTo>
                  <a:lnTo>
                    <a:pt x="0" y="53"/>
                  </a:lnTo>
                  <a:cubicBezTo>
                    <a:pt x="0" y="55"/>
                    <a:pt x="1" y="55"/>
                    <a:pt x="1" y="55"/>
                  </a:cubicBezTo>
                  <a:cubicBezTo>
                    <a:pt x="1" y="55"/>
                    <a:pt x="1" y="55"/>
                    <a:pt x="2" y="55"/>
                  </a:cubicBezTo>
                  <a:lnTo>
                    <a:pt x="2" y="55"/>
                  </a:lnTo>
                  <a:cubicBezTo>
                    <a:pt x="3" y="57"/>
                    <a:pt x="5" y="58"/>
                    <a:pt x="7" y="58"/>
                  </a:cubicBezTo>
                  <a:cubicBezTo>
                    <a:pt x="25" y="58"/>
                    <a:pt x="60" y="5"/>
                    <a:pt x="60" y="5"/>
                  </a:cubicBezTo>
                  <a:cubicBezTo>
                    <a:pt x="54" y="2"/>
                    <a:pt x="49" y="1"/>
                    <a:pt x="4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p11"/>
            <p:cNvSpPr/>
            <p:nvPr/>
          </p:nvSpPr>
          <p:spPr>
            <a:xfrm>
              <a:off x="1910950" y="2721600"/>
              <a:ext cx="900" cy="1525"/>
            </a:xfrm>
            <a:custGeom>
              <a:rect b="b" l="l" r="r" t="t"/>
              <a:pathLst>
                <a:path extrusionOk="0" h="61" w="36">
                  <a:moveTo>
                    <a:pt x="36" y="0"/>
                  </a:moveTo>
                  <a:cubicBezTo>
                    <a:pt x="9" y="27"/>
                    <a:pt x="2" y="40"/>
                    <a:pt x="6" y="40"/>
                  </a:cubicBezTo>
                  <a:cubicBezTo>
                    <a:pt x="6" y="40"/>
                    <a:pt x="6" y="40"/>
                    <a:pt x="7" y="40"/>
                  </a:cubicBezTo>
                  <a:lnTo>
                    <a:pt x="7" y="40"/>
                  </a:lnTo>
                  <a:cubicBezTo>
                    <a:pt x="5" y="43"/>
                    <a:pt x="2" y="46"/>
                    <a:pt x="0" y="48"/>
                  </a:cubicBezTo>
                  <a:cubicBezTo>
                    <a:pt x="0" y="48"/>
                    <a:pt x="0" y="61"/>
                    <a:pt x="3" y="61"/>
                  </a:cubicBezTo>
                  <a:cubicBezTo>
                    <a:pt x="4" y="61"/>
                    <a:pt x="7" y="55"/>
                    <a:pt x="12" y="36"/>
                  </a:cubicBezTo>
                  <a:lnTo>
                    <a:pt x="12" y="36"/>
                  </a:lnTo>
                  <a:cubicBezTo>
                    <a:pt x="10" y="38"/>
                    <a:pt x="8" y="40"/>
                    <a:pt x="7" y="40"/>
                  </a:cubicBezTo>
                  <a:lnTo>
                    <a:pt x="7" y="40"/>
                  </a:lnTo>
                  <a:cubicBezTo>
                    <a:pt x="16" y="28"/>
                    <a:pt x="26" y="1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3" name="Google Shape;6393;p11"/>
            <p:cNvSpPr/>
            <p:nvPr/>
          </p:nvSpPr>
          <p:spPr>
            <a:xfrm>
              <a:off x="1910500" y="2721000"/>
              <a:ext cx="775" cy="375"/>
            </a:xfrm>
            <a:custGeom>
              <a:rect b="b" l="l" r="r" t="t"/>
              <a:pathLst>
                <a:path extrusionOk="0" h="15" w="31">
                  <a:moveTo>
                    <a:pt x="30" y="0"/>
                  </a:moveTo>
                  <a:lnTo>
                    <a:pt x="30" y="0"/>
                  </a:lnTo>
                  <a:cubicBezTo>
                    <a:pt x="9" y="7"/>
                    <a:pt x="1" y="14"/>
                    <a:pt x="4" y="14"/>
                  </a:cubicBezTo>
                  <a:cubicBezTo>
                    <a:pt x="6" y="14"/>
                    <a:pt x="15" y="11"/>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4" name="Google Shape;6394;p11"/>
            <p:cNvSpPr/>
            <p:nvPr/>
          </p:nvSpPr>
          <p:spPr>
            <a:xfrm>
              <a:off x="1910525" y="2717125"/>
              <a:ext cx="750" cy="600"/>
            </a:xfrm>
            <a:custGeom>
              <a:rect b="b" l="l" r="r" t="t"/>
              <a:pathLst>
                <a:path extrusionOk="0" h="24" w="30">
                  <a:moveTo>
                    <a:pt x="29" y="1"/>
                  </a:moveTo>
                  <a:cubicBezTo>
                    <a:pt x="9" y="14"/>
                    <a:pt x="1" y="23"/>
                    <a:pt x="2" y="23"/>
                  </a:cubicBezTo>
                  <a:cubicBezTo>
                    <a:pt x="4" y="23"/>
                    <a:pt x="13" y="17"/>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11"/>
            <p:cNvSpPr/>
            <p:nvPr/>
          </p:nvSpPr>
          <p:spPr>
            <a:xfrm>
              <a:off x="1910050" y="2716650"/>
              <a:ext cx="375" cy="500"/>
            </a:xfrm>
            <a:custGeom>
              <a:rect b="b" l="l" r="r" t="t"/>
              <a:pathLst>
                <a:path extrusionOk="0" h="20" w="15">
                  <a:moveTo>
                    <a:pt x="14" y="1"/>
                  </a:moveTo>
                  <a:cubicBezTo>
                    <a:pt x="14" y="1"/>
                    <a:pt x="10" y="6"/>
                    <a:pt x="0" y="20"/>
                  </a:cubicBezTo>
                  <a:cubicBezTo>
                    <a:pt x="8" y="12"/>
                    <a:pt x="15"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6" name="Google Shape;6396;p11"/>
            <p:cNvSpPr/>
            <p:nvPr/>
          </p:nvSpPr>
          <p:spPr>
            <a:xfrm>
              <a:off x="1894300" y="2715925"/>
              <a:ext cx="900" cy="625"/>
            </a:xfrm>
            <a:custGeom>
              <a:rect b="b" l="l" r="r" t="t"/>
              <a:pathLst>
                <a:path extrusionOk="0" h="25" w="36">
                  <a:moveTo>
                    <a:pt x="22" y="20"/>
                  </a:moveTo>
                  <a:cubicBezTo>
                    <a:pt x="19" y="20"/>
                    <a:pt x="27" y="25"/>
                    <a:pt x="35" y="25"/>
                  </a:cubicBezTo>
                  <a:cubicBezTo>
                    <a:pt x="27" y="21"/>
                    <a:pt x="23" y="20"/>
                    <a:pt x="22" y="20"/>
                  </a:cubicBezTo>
                  <a:close/>
                  <a:moveTo>
                    <a:pt x="3" y="1"/>
                  </a:moveTo>
                  <a:cubicBezTo>
                    <a:pt x="1" y="1"/>
                    <a:pt x="20" y="17"/>
                    <a:pt x="35" y="25"/>
                  </a:cubicBezTo>
                  <a:cubicBezTo>
                    <a:pt x="13" y="7"/>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7" name="Google Shape;6397;p11"/>
            <p:cNvSpPr/>
            <p:nvPr/>
          </p:nvSpPr>
          <p:spPr>
            <a:xfrm>
              <a:off x="1892200" y="2726475"/>
              <a:ext cx="675" cy="375"/>
            </a:xfrm>
            <a:custGeom>
              <a:rect b="b" l="l" r="r" t="t"/>
              <a:pathLst>
                <a:path extrusionOk="0" h="15" w="27">
                  <a:moveTo>
                    <a:pt x="6" y="1"/>
                  </a:moveTo>
                  <a:cubicBezTo>
                    <a:pt x="0" y="1"/>
                    <a:pt x="18" y="15"/>
                    <a:pt x="24" y="15"/>
                  </a:cubicBezTo>
                  <a:cubicBezTo>
                    <a:pt x="26" y="15"/>
                    <a:pt x="26" y="13"/>
                    <a:pt x="24" y="8"/>
                  </a:cubicBezTo>
                  <a:cubicBezTo>
                    <a:pt x="14" y="3"/>
                    <a:pt x="9"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p11"/>
            <p:cNvSpPr/>
            <p:nvPr/>
          </p:nvSpPr>
          <p:spPr>
            <a:xfrm>
              <a:off x="1899025" y="2732900"/>
              <a:ext cx="325" cy="625"/>
            </a:xfrm>
            <a:custGeom>
              <a:rect b="b" l="l" r="r" t="t"/>
              <a:pathLst>
                <a:path extrusionOk="0" h="25" w="13">
                  <a:moveTo>
                    <a:pt x="13" y="1"/>
                  </a:moveTo>
                  <a:lnTo>
                    <a:pt x="1" y="25"/>
                  </a:lnTo>
                  <a:cubicBezTo>
                    <a:pt x="13" y="13"/>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9" name="Google Shape;6399;p11"/>
            <p:cNvSpPr/>
            <p:nvPr/>
          </p:nvSpPr>
          <p:spPr>
            <a:xfrm>
              <a:off x="1903500" y="2714450"/>
              <a:ext cx="625" cy="575"/>
            </a:xfrm>
            <a:custGeom>
              <a:rect b="b" l="l" r="r" t="t"/>
              <a:pathLst>
                <a:path extrusionOk="0" h="23" w="25">
                  <a:moveTo>
                    <a:pt x="0" y="1"/>
                  </a:moveTo>
                  <a:cubicBezTo>
                    <a:pt x="9" y="9"/>
                    <a:pt x="11" y="23"/>
                    <a:pt x="16" y="23"/>
                  </a:cubicBezTo>
                  <a:cubicBezTo>
                    <a:pt x="18" y="23"/>
                    <a:pt x="21" y="20"/>
                    <a:pt x="24" y="12"/>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0" name="Google Shape;6400;p11"/>
            <p:cNvSpPr/>
            <p:nvPr/>
          </p:nvSpPr>
          <p:spPr>
            <a:xfrm>
              <a:off x="1903200" y="2713925"/>
              <a:ext cx="275" cy="625"/>
            </a:xfrm>
            <a:custGeom>
              <a:rect b="b" l="l" r="r" t="t"/>
              <a:pathLst>
                <a:path extrusionOk="0" h="25" w="11">
                  <a:moveTo>
                    <a:pt x="6" y="0"/>
                  </a:moveTo>
                  <a:cubicBezTo>
                    <a:pt x="5" y="0"/>
                    <a:pt x="3" y="3"/>
                    <a:pt x="1" y="10"/>
                  </a:cubicBezTo>
                  <a:cubicBezTo>
                    <a:pt x="3" y="21"/>
                    <a:pt x="5" y="25"/>
                    <a:pt x="7" y="25"/>
                  </a:cubicBezTo>
                  <a:cubicBezTo>
                    <a:pt x="11" y="25"/>
                    <a:pt x="10"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11"/>
            <p:cNvSpPr/>
            <p:nvPr/>
          </p:nvSpPr>
          <p:spPr>
            <a:xfrm>
              <a:off x="1908250" y="2715650"/>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2" name="Google Shape;6402;p11"/>
            <p:cNvSpPr/>
            <p:nvPr/>
          </p:nvSpPr>
          <p:spPr>
            <a:xfrm>
              <a:off x="1907675" y="2715050"/>
              <a:ext cx="325" cy="625"/>
            </a:xfrm>
            <a:custGeom>
              <a:rect b="b" l="l" r="r" t="t"/>
              <a:pathLst>
                <a:path extrusionOk="0" h="25" w="13">
                  <a:moveTo>
                    <a:pt x="12" y="24"/>
                  </a:moveTo>
                  <a:cubicBezTo>
                    <a:pt x="12" y="24"/>
                    <a:pt x="0" y="0"/>
                    <a:pt x="12" y="24"/>
                  </a:cubicBezTo>
                  <a:cubicBezTo>
                    <a:pt x="12" y="24"/>
                    <a:pt x="12" y="24"/>
                    <a:pt x="12"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3" name="Google Shape;6403;p11"/>
            <p:cNvSpPr/>
            <p:nvPr/>
          </p:nvSpPr>
          <p:spPr>
            <a:xfrm>
              <a:off x="1903200" y="2736475"/>
              <a:ext cx="25" cy="325"/>
            </a:xfrm>
            <a:custGeom>
              <a:rect b="b" l="l" r="r" t="t"/>
              <a:pathLst>
                <a:path extrusionOk="0" h="13" w="1">
                  <a:moveTo>
                    <a:pt x="1" y="13"/>
                  </a:moveTo>
                  <a:lnTo>
                    <a:pt x="1" y="13"/>
                  </a:lnTo>
                  <a:cubicBezTo>
                    <a:pt x="1" y="1"/>
                    <a:pt x="1" y="13"/>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11"/>
            <p:cNvSpPr/>
            <p:nvPr/>
          </p:nvSpPr>
          <p:spPr>
            <a:xfrm>
              <a:off x="1897250" y="2723675"/>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5" name="Google Shape;6405;p11"/>
            <p:cNvSpPr/>
            <p:nvPr/>
          </p:nvSpPr>
          <p:spPr>
            <a:xfrm>
              <a:off x="1895750" y="2722500"/>
              <a:ext cx="1825" cy="1800"/>
            </a:xfrm>
            <a:custGeom>
              <a:rect b="b" l="l" r="r" t="t"/>
              <a:pathLst>
                <a:path extrusionOk="0" h="72" w="73">
                  <a:moveTo>
                    <a:pt x="1" y="0"/>
                  </a:moveTo>
                  <a:cubicBezTo>
                    <a:pt x="25" y="24"/>
                    <a:pt x="49" y="48"/>
                    <a:pt x="72" y="71"/>
                  </a:cubicBezTo>
                  <a:cubicBezTo>
                    <a:pt x="49" y="48"/>
                    <a:pt x="37"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6" name="Google Shape;6406;p11"/>
            <p:cNvSpPr/>
            <p:nvPr/>
          </p:nvSpPr>
          <p:spPr>
            <a:xfrm>
              <a:off x="1888325" y="2713225"/>
              <a:ext cx="27100" cy="29225"/>
            </a:xfrm>
            <a:custGeom>
              <a:rect b="b" l="l" r="r" t="t"/>
              <a:pathLst>
                <a:path extrusionOk="0" h="1169" w="1084">
                  <a:moveTo>
                    <a:pt x="718" y="82"/>
                  </a:moveTo>
                  <a:cubicBezTo>
                    <a:pt x="718" y="82"/>
                    <a:pt x="721" y="85"/>
                    <a:pt x="727" y="85"/>
                  </a:cubicBezTo>
                  <a:lnTo>
                    <a:pt x="727" y="97"/>
                  </a:lnTo>
                  <a:cubicBezTo>
                    <a:pt x="721" y="85"/>
                    <a:pt x="718" y="82"/>
                    <a:pt x="718" y="82"/>
                  </a:cubicBezTo>
                  <a:close/>
                  <a:moveTo>
                    <a:pt x="262" y="133"/>
                  </a:moveTo>
                  <a:cubicBezTo>
                    <a:pt x="257" y="135"/>
                    <a:pt x="257" y="138"/>
                    <a:pt x="259" y="141"/>
                  </a:cubicBezTo>
                  <a:lnTo>
                    <a:pt x="259" y="141"/>
                  </a:lnTo>
                  <a:cubicBezTo>
                    <a:pt x="259" y="138"/>
                    <a:pt x="260" y="135"/>
                    <a:pt x="262" y="133"/>
                  </a:cubicBezTo>
                  <a:close/>
                  <a:moveTo>
                    <a:pt x="789" y="195"/>
                  </a:moveTo>
                  <a:lnTo>
                    <a:pt x="789" y="195"/>
                  </a:lnTo>
                  <a:cubicBezTo>
                    <a:pt x="780" y="202"/>
                    <a:pt x="774" y="209"/>
                    <a:pt x="774" y="216"/>
                  </a:cubicBezTo>
                  <a:cubicBezTo>
                    <a:pt x="774" y="208"/>
                    <a:pt x="787" y="205"/>
                    <a:pt x="789" y="195"/>
                  </a:cubicBezTo>
                  <a:close/>
                  <a:moveTo>
                    <a:pt x="465" y="347"/>
                  </a:moveTo>
                  <a:cubicBezTo>
                    <a:pt x="462" y="351"/>
                    <a:pt x="461" y="356"/>
                    <a:pt x="465" y="359"/>
                  </a:cubicBezTo>
                  <a:cubicBezTo>
                    <a:pt x="465" y="355"/>
                    <a:pt x="465" y="351"/>
                    <a:pt x="465" y="347"/>
                  </a:cubicBezTo>
                  <a:close/>
                  <a:moveTo>
                    <a:pt x="429" y="276"/>
                  </a:moveTo>
                  <a:lnTo>
                    <a:pt x="429" y="276"/>
                  </a:lnTo>
                  <a:cubicBezTo>
                    <a:pt x="441" y="300"/>
                    <a:pt x="453" y="323"/>
                    <a:pt x="453" y="359"/>
                  </a:cubicBezTo>
                  <a:cubicBezTo>
                    <a:pt x="453" y="368"/>
                    <a:pt x="453" y="377"/>
                    <a:pt x="453" y="383"/>
                  </a:cubicBezTo>
                  <a:cubicBezTo>
                    <a:pt x="429" y="347"/>
                    <a:pt x="417" y="311"/>
                    <a:pt x="429" y="276"/>
                  </a:cubicBezTo>
                  <a:close/>
                  <a:moveTo>
                    <a:pt x="131" y="514"/>
                  </a:moveTo>
                  <a:cubicBezTo>
                    <a:pt x="162" y="514"/>
                    <a:pt x="173" y="523"/>
                    <a:pt x="187" y="534"/>
                  </a:cubicBezTo>
                  <a:lnTo>
                    <a:pt x="187" y="534"/>
                  </a:lnTo>
                  <a:cubicBezTo>
                    <a:pt x="161" y="523"/>
                    <a:pt x="137" y="514"/>
                    <a:pt x="131" y="514"/>
                  </a:cubicBezTo>
                  <a:close/>
                  <a:moveTo>
                    <a:pt x="238" y="526"/>
                  </a:moveTo>
                  <a:cubicBezTo>
                    <a:pt x="250" y="538"/>
                    <a:pt x="238" y="538"/>
                    <a:pt x="226" y="538"/>
                  </a:cubicBezTo>
                  <a:cubicBezTo>
                    <a:pt x="226" y="538"/>
                    <a:pt x="226" y="526"/>
                    <a:pt x="238" y="526"/>
                  </a:cubicBezTo>
                  <a:close/>
                  <a:moveTo>
                    <a:pt x="118" y="702"/>
                  </a:moveTo>
                  <a:cubicBezTo>
                    <a:pt x="119" y="702"/>
                    <a:pt x="119" y="702"/>
                    <a:pt x="119" y="704"/>
                  </a:cubicBezTo>
                  <a:cubicBezTo>
                    <a:pt x="117" y="704"/>
                    <a:pt x="115" y="705"/>
                    <a:pt x="112" y="705"/>
                  </a:cubicBezTo>
                  <a:lnTo>
                    <a:pt x="112" y="705"/>
                  </a:lnTo>
                  <a:cubicBezTo>
                    <a:pt x="114" y="704"/>
                    <a:pt x="116" y="702"/>
                    <a:pt x="118" y="702"/>
                  </a:cubicBezTo>
                  <a:close/>
                  <a:moveTo>
                    <a:pt x="325" y="709"/>
                  </a:moveTo>
                  <a:lnTo>
                    <a:pt x="325" y="709"/>
                  </a:lnTo>
                  <a:cubicBezTo>
                    <a:pt x="319" y="712"/>
                    <a:pt x="313" y="715"/>
                    <a:pt x="304" y="721"/>
                  </a:cubicBezTo>
                  <a:lnTo>
                    <a:pt x="304" y="721"/>
                  </a:lnTo>
                  <a:cubicBezTo>
                    <a:pt x="307" y="721"/>
                    <a:pt x="313" y="719"/>
                    <a:pt x="322" y="716"/>
                  </a:cubicBezTo>
                  <a:cubicBezTo>
                    <a:pt x="325" y="713"/>
                    <a:pt x="326" y="711"/>
                    <a:pt x="325" y="709"/>
                  </a:cubicBezTo>
                  <a:close/>
                  <a:moveTo>
                    <a:pt x="362" y="759"/>
                  </a:moveTo>
                  <a:cubicBezTo>
                    <a:pt x="360" y="759"/>
                    <a:pt x="359" y="761"/>
                    <a:pt x="358" y="764"/>
                  </a:cubicBezTo>
                  <a:lnTo>
                    <a:pt x="358" y="764"/>
                  </a:lnTo>
                  <a:cubicBezTo>
                    <a:pt x="361" y="764"/>
                    <a:pt x="365" y="764"/>
                    <a:pt x="369" y="764"/>
                  </a:cubicBezTo>
                  <a:cubicBezTo>
                    <a:pt x="366" y="760"/>
                    <a:pt x="363" y="759"/>
                    <a:pt x="362" y="759"/>
                  </a:cubicBezTo>
                  <a:close/>
                  <a:moveTo>
                    <a:pt x="750" y="764"/>
                  </a:moveTo>
                  <a:lnTo>
                    <a:pt x="750" y="764"/>
                  </a:lnTo>
                  <a:cubicBezTo>
                    <a:pt x="751" y="764"/>
                    <a:pt x="751" y="765"/>
                    <a:pt x="752" y="765"/>
                  </a:cubicBezTo>
                  <a:lnTo>
                    <a:pt x="752" y="765"/>
                  </a:lnTo>
                  <a:cubicBezTo>
                    <a:pt x="751" y="764"/>
                    <a:pt x="751" y="764"/>
                    <a:pt x="750" y="764"/>
                  </a:cubicBezTo>
                  <a:close/>
                  <a:moveTo>
                    <a:pt x="405" y="776"/>
                  </a:moveTo>
                  <a:cubicBezTo>
                    <a:pt x="389" y="784"/>
                    <a:pt x="384" y="792"/>
                    <a:pt x="378" y="804"/>
                  </a:cubicBezTo>
                  <a:lnTo>
                    <a:pt x="378" y="804"/>
                  </a:lnTo>
                  <a:cubicBezTo>
                    <a:pt x="384" y="803"/>
                    <a:pt x="393" y="794"/>
                    <a:pt x="405" y="776"/>
                  </a:cubicBezTo>
                  <a:close/>
                  <a:moveTo>
                    <a:pt x="453" y="800"/>
                  </a:moveTo>
                  <a:lnTo>
                    <a:pt x="453" y="800"/>
                  </a:lnTo>
                  <a:cubicBezTo>
                    <a:pt x="450" y="803"/>
                    <a:pt x="448" y="807"/>
                    <a:pt x="446" y="810"/>
                  </a:cubicBezTo>
                  <a:lnTo>
                    <a:pt x="446" y="810"/>
                  </a:lnTo>
                  <a:cubicBezTo>
                    <a:pt x="450" y="806"/>
                    <a:pt x="453" y="803"/>
                    <a:pt x="453" y="800"/>
                  </a:cubicBezTo>
                  <a:close/>
                  <a:moveTo>
                    <a:pt x="476" y="846"/>
                  </a:moveTo>
                  <a:cubicBezTo>
                    <a:pt x="476" y="846"/>
                    <a:pt x="475" y="846"/>
                    <a:pt x="474" y="848"/>
                  </a:cubicBezTo>
                  <a:lnTo>
                    <a:pt x="474" y="848"/>
                  </a:lnTo>
                  <a:cubicBezTo>
                    <a:pt x="475" y="847"/>
                    <a:pt x="476" y="847"/>
                    <a:pt x="477" y="847"/>
                  </a:cubicBezTo>
                  <a:cubicBezTo>
                    <a:pt x="477" y="846"/>
                    <a:pt x="476" y="846"/>
                    <a:pt x="476" y="846"/>
                  </a:cubicBezTo>
                  <a:close/>
                  <a:moveTo>
                    <a:pt x="524" y="847"/>
                  </a:moveTo>
                  <a:cubicBezTo>
                    <a:pt x="525" y="850"/>
                    <a:pt x="526" y="853"/>
                    <a:pt x="526" y="855"/>
                  </a:cubicBezTo>
                  <a:lnTo>
                    <a:pt x="526" y="855"/>
                  </a:lnTo>
                  <a:cubicBezTo>
                    <a:pt x="527" y="850"/>
                    <a:pt x="527" y="847"/>
                    <a:pt x="524" y="847"/>
                  </a:cubicBezTo>
                  <a:close/>
                  <a:moveTo>
                    <a:pt x="548" y="859"/>
                  </a:moveTo>
                  <a:cubicBezTo>
                    <a:pt x="548" y="864"/>
                    <a:pt x="550" y="867"/>
                    <a:pt x="552" y="869"/>
                  </a:cubicBezTo>
                  <a:lnTo>
                    <a:pt x="552" y="869"/>
                  </a:lnTo>
                  <a:cubicBezTo>
                    <a:pt x="551" y="866"/>
                    <a:pt x="550" y="863"/>
                    <a:pt x="548" y="859"/>
                  </a:cubicBezTo>
                  <a:close/>
                  <a:moveTo>
                    <a:pt x="584" y="871"/>
                  </a:moveTo>
                  <a:cubicBezTo>
                    <a:pt x="584" y="886"/>
                    <a:pt x="584" y="891"/>
                    <a:pt x="586" y="894"/>
                  </a:cubicBezTo>
                  <a:lnTo>
                    <a:pt x="586" y="894"/>
                  </a:lnTo>
                  <a:cubicBezTo>
                    <a:pt x="586" y="888"/>
                    <a:pt x="585" y="881"/>
                    <a:pt x="584" y="871"/>
                  </a:cubicBezTo>
                  <a:close/>
                  <a:moveTo>
                    <a:pt x="632" y="882"/>
                  </a:moveTo>
                  <a:cubicBezTo>
                    <a:pt x="631" y="882"/>
                    <a:pt x="631" y="882"/>
                    <a:pt x="631" y="883"/>
                  </a:cubicBezTo>
                  <a:cubicBezTo>
                    <a:pt x="635" y="890"/>
                    <a:pt x="638" y="894"/>
                    <a:pt x="642" y="896"/>
                  </a:cubicBezTo>
                  <a:lnTo>
                    <a:pt x="642" y="896"/>
                  </a:lnTo>
                  <a:cubicBezTo>
                    <a:pt x="637" y="888"/>
                    <a:pt x="633" y="882"/>
                    <a:pt x="632" y="882"/>
                  </a:cubicBezTo>
                  <a:close/>
                  <a:moveTo>
                    <a:pt x="619" y="895"/>
                  </a:moveTo>
                  <a:cubicBezTo>
                    <a:pt x="618" y="895"/>
                    <a:pt x="618" y="896"/>
                    <a:pt x="619" y="899"/>
                  </a:cubicBezTo>
                  <a:lnTo>
                    <a:pt x="619" y="899"/>
                  </a:lnTo>
                  <a:cubicBezTo>
                    <a:pt x="619" y="898"/>
                    <a:pt x="619" y="896"/>
                    <a:pt x="619" y="895"/>
                  </a:cubicBezTo>
                  <a:close/>
                  <a:moveTo>
                    <a:pt x="668" y="1132"/>
                  </a:moveTo>
                  <a:cubicBezTo>
                    <a:pt x="668" y="1132"/>
                    <a:pt x="667" y="1133"/>
                    <a:pt x="667" y="1133"/>
                  </a:cubicBezTo>
                  <a:lnTo>
                    <a:pt x="669" y="1133"/>
                  </a:lnTo>
                  <a:cubicBezTo>
                    <a:pt x="668" y="1133"/>
                    <a:pt x="668" y="1132"/>
                    <a:pt x="668" y="1132"/>
                  </a:cubicBezTo>
                  <a:close/>
                  <a:moveTo>
                    <a:pt x="497" y="1"/>
                  </a:moveTo>
                  <a:cubicBezTo>
                    <a:pt x="494" y="1"/>
                    <a:pt x="491" y="1"/>
                    <a:pt x="488" y="2"/>
                  </a:cubicBezTo>
                  <a:cubicBezTo>
                    <a:pt x="428" y="22"/>
                    <a:pt x="384" y="146"/>
                    <a:pt x="314" y="146"/>
                  </a:cubicBezTo>
                  <a:cubicBezTo>
                    <a:pt x="302" y="146"/>
                    <a:pt x="288" y="142"/>
                    <a:pt x="274" y="133"/>
                  </a:cubicBezTo>
                  <a:lnTo>
                    <a:pt x="274" y="133"/>
                  </a:lnTo>
                  <a:cubicBezTo>
                    <a:pt x="293" y="147"/>
                    <a:pt x="291" y="152"/>
                    <a:pt x="284" y="152"/>
                  </a:cubicBezTo>
                  <a:cubicBezTo>
                    <a:pt x="277" y="152"/>
                    <a:pt x="263" y="147"/>
                    <a:pt x="259" y="141"/>
                  </a:cubicBezTo>
                  <a:lnTo>
                    <a:pt x="259" y="141"/>
                  </a:lnTo>
                  <a:cubicBezTo>
                    <a:pt x="258" y="156"/>
                    <a:pt x="274" y="183"/>
                    <a:pt x="274" y="192"/>
                  </a:cubicBezTo>
                  <a:cubicBezTo>
                    <a:pt x="264" y="182"/>
                    <a:pt x="257" y="178"/>
                    <a:pt x="251" y="178"/>
                  </a:cubicBezTo>
                  <a:cubicBezTo>
                    <a:pt x="232" y="178"/>
                    <a:pt x="240" y="232"/>
                    <a:pt x="249" y="261"/>
                  </a:cubicBezTo>
                  <a:lnTo>
                    <a:pt x="249" y="261"/>
                  </a:lnTo>
                  <a:cubicBezTo>
                    <a:pt x="239" y="255"/>
                    <a:pt x="203" y="240"/>
                    <a:pt x="203" y="240"/>
                  </a:cubicBezTo>
                  <a:lnTo>
                    <a:pt x="203" y="240"/>
                  </a:lnTo>
                  <a:cubicBezTo>
                    <a:pt x="215" y="252"/>
                    <a:pt x="226" y="276"/>
                    <a:pt x="226" y="288"/>
                  </a:cubicBezTo>
                  <a:cubicBezTo>
                    <a:pt x="197" y="276"/>
                    <a:pt x="182" y="264"/>
                    <a:pt x="179" y="264"/>
                  </a:cubicBezTo>
                  <a:cubicBezTo>
                    <a:pt x="176" y="264"/>
                    <a:pt x="185" y="276"/>
                    <a:pt x="203" y="311"/>
                  </a:cubicBezTo>
                  <a:cubicBezTo>
                    <a:pt x="203" y="311"/>
                    <a:pt x="36" y="407"/>
                    <a:pt x="96" y="431"/>
                  </a:cubicBezTo>
                  <a:cubicBezTo>
                    <a:pt x="84" y="431"/>
                    <a:pt x="12" y="431"/>
                    <a:pt x="72" y="466"/>
                  </a:cubicBezTo>
                  <a:cubicBezTo>
                    <a:pt x="36" y="466"/>
                    <a:pt x="36" y="466"/>
                    <a:pt x="24" y="454"/>
                  </a:cubicBezTo>
                  <a:lnTo>
                    <a:pt x="24" y="454"/>
                  </a:lnTo>
                  <a:cubicBezTo>
                    <a:pt x="12" y="478"/>
                    <a:pt x="119" y="526"/>
                    <a:pt x="119" y="526"/>
                  </a:cubicBezTo>
                  <a:cubicBezTo>
                    <a:pt x="12" y="538"/>
                    <a:pt x="155" y="621"/>
                    <a:pt x="84" y="681"/>
                  </a:cubicBezTo>
                  <a:cubicBezTo>
                    <a:pt x="96" y="675"/>
                    <a:pt x="104" y="672"/>
                    <a:pt x="112" y="672"/>
                  </a:cubicBezTo>
                  <a:cubicBezTo>
                    <a:pt x="119" y="672"/>
                    <a:pt x="125" y="675"/>
                    <a:pt x="131" y="681"/>
                  </a:cubicBezTo>
                  <a:cubicBezTo>
                    <a:pt x="119" y="697"/>
                    <a:pt x="114" y="703"/>
                    <a:pt x="112" y="705"/>
                  </a:cubicBezTo>
                  <a:lnTo>
                    <a:pt x="112" y="705"/>
                  </a:lnTo>
                  <a:cubicBezTo>
                    <a:pt x="84" y="713"/>
                    <a:pt x="71" y="765"/>
                    <a:pt x="34" y="765"/>
                  </a:cubicBezTo>
                  <a:cubicBezTo>
                    <a:pt x="31" y="765"/>
                    <a:pt x="28" y="765"/>
                    <a:pt x="24" y="764"/>
                  </a:cubicBezTo>
                  <a:lnTo>
                    <a:pt x="24" y="764"/>
                  </a:lnTo>
                  <a:cubicBezTo>
                    <a:pt x="30" y="770"/>
                    <a:pt x="39" y="776"/>
                    <a:pt x="48" y="777"/>
                  </a:cubicBezTo>
                  <a:lnTo>
                    <a:pt x="48" y="777"/>
                  </a:lnTo>
                  <a:cubicBezTo>
                    <a:pt x="39" y="782"/>
                    <a:pt x="30" y="788"/>
                    <a:pt x="24" y="800"/>
                  </a:cubicBezTo>
                  <a:cubicBezTo>
                    <a:pt x="0" y="823"/>
                    <a:pt x="131" y="823"/>
                    <a:pt x="107" y="823"/>
                  </a:cubicBezTo>
                  <a:cubicBezTo>
                    <a:pt x="155" y="859"/>
                    <a:pt x="167" y="943"/>
                    <a:pt x="191" y="990"/>
                  </a:cubicBezTo>
                  <a:cubicBezTo>
                    <a:pt x="191" y="990"/>
                    <a:pt x="243" y="1016"/>
                    <a:pt x="273" y="1016"/>
                  </a:cubicBezTo>
                  <a:cubicBezTo>
                    <a:pt x="278" y="1016"/>
                    <a:pt x="283" y="1016"/>
                    <a:pt x="286" y="1014"/>
                  </a:cubicBezTo>
                  <a:cubicBezTo>
                    <a:pt x="286" y="1033"/>
                    <a:pt x="330" y="1138"/>
                    <a:pt x="371" y="1138"/>
                  </a:cubicBezTo>
                  <a:cubicBezTo>
                    <a:pt x="383" y="1138"/>
                    <a:pt x="395" y="1130"/>
                    <a:pt x="405" y="1109"/>
                  </a:cubicBezTo>
                  <a:cubicBezTo>
                    <a:pt x="405" y="1094"/>
                    <a:pt x="425" y="1079"/>
                    <a:pt x="436" y="1057"/>
                  </a:cubicBezTo>
                  <a:lnTo>
                    <a:pt x="436" y="1057"/>
                  </a:lnTo>
                  <a:cubicBezTo>
                    <a:pt x="462" y="1102"/>
                    <a:pt x="551" y="1158"/>
                    <a:pt x="598" y="1158"/>
                  </a:cubicBezTo>
                  <a:cubicBezTo>
                    <a:pt x="602" y="1158"/>
                    <a:pt x="605" y="1157"/>
                    <a:pt x="607" y="1157"/>
                  </a:cubicBezTo>
                  <a:cubicBezTo>
                    <a:pt x="607" y="1145"/>
                    <a:pt x="607" y="1133"/>
                    <a:pt x="596" y="1121"/>
                  </a:cubicBezTo>
                  <a:cubicBezTo>
                    <a:pt x="602" y="1118"/>
                    <a:pt x="607" y="1117"/>
                    <a:pt x="611" y="1117"/>
                  </a:cubicBezTo>
                  <a:cubicBezTo>
                    <a:pt x="624" y="1117"/>
                    <a:pt x="628" y="1130"/>
                    <a:pt x="619" y="1157"/>
                  </a:cubicBezTo>
                  <a:cubicBezTo>
                    <a:pt x="631" y="1145"/>
                    <a:pt x="631" y="1133"/>
                    <a:pt x="631" y="1121"/>
                  </a:cubicBezTo>
                  <a:cubicBezTo>
                    <a:pt x="643" y="1133"/>
                    <a:pt x="643" y="1157"/>
                    <a:pt x="631" y="1169"/>
                  </a:cubicBezTo>
                  <a:lnTo>
                    <a:pt x="631" y="1169"/>
                  </a:lnTo>
                  <a:cubicBezTo>
                    <a:pt x="633" y="1167"/>
                    <a:pt x="662" y="1138"/>
                    <a:pt x="662" y="1126"/>
                  </a:cubicBezTo>
                  <a:lnTo>
                    <a:pt x="662" y="1126"/>
                  </a:lnTo>
                  <a:cubicBezTo>
                    <a:pt x="664" y="1128"/>
                    <a:pt x="666" y="1130"/>
                    <a:pt x="668" y="1132"/>
                  </a:cubicBezTo>
                  <a:lnTo>
                    <a:pt x="668" y="1132"/>
                  </a:lnTo>
                  <a:cubicBezTo>
                    <a:pt x="671" y="1129"/>
                    <a:pt x="674" y="1128"/>
                    <a:pt x="675" y="1128"/>
                  </a:cubicBezTo>
                  <a:cubicBezTo>
                    <a:pt x="679" y="1128"/>
                    <a:pt x="679" y="1133"/>
                    <a:pt x="679" y="1133"/>
                  </a:cubicBezTo>
                  <a:lnTo>
                    <a:pt x="669" y="1133"/>
                  </a:lnTo>
                  <a:cubicBezTo>
                    <a:pt x="677" y="1143"/>
                    <a:pt x="672" y="1150"/>
                    <a:pt x="679" y="1150"/>
                  </a:cubicBezTo>
                  <a:cubicBezTo>
                    <a:pt x="683" y="1150"/>
                    <a:pt x="690" y="1148"/>
                    <a:pt x="703" y="1145"/>
                  </a:cubicBezTo>
                  <a:cubicBezTo>
                    <a:pt x="703" y="1137"/>
                    <a:pt x="697" y="1106"/>
                    <a:pt x="690" y="1087"/>
                  </a:cubicBezTo>
                  <a:lnTo>
                    <a:pt x="690" y="1087"/>
                  </a:lnTo>
                  <a:cubicBezTo>
                    <a:pt x="702" y="1101"/>
                    <a:pt x="714" y="1106"/>
                    <a:pt x="725" y="1106"/>
                  </a:cubicBezTo>
                  <a:cubicBezTo>
                    <a:pt x="765" y="1106"/>
                    <a:pt x="797" y="1038"/>
                    <a:pt x="796" y="1011"/>
                  </a:cubicBezTo>
                  <a:lnTo>
                    <a:pt x="796" y="1011"/>
                  </a:lnTo>
                  <a:cubicBezTo>
                    <a:pt x="816" y="1032"/>
                    <a:pt x="838" y="1050"/>
                    <a:pt x="869" y="1050"/>
                  </a:cubicBezTo>
                  <a:cubicBezTo>
                    <a:pt x="869" y="1026"/>
                    <a:pt x="858" y="1002"/>
                    <a:pt x="846" y="990"/>
                  </a:cubicBezTo>
                  <a:cubicBezTo>
                    <a:pt x="853" y="988"/>
                    <a:pt x="862" y="987"/>
                    <a:pt x="873" y="987"/>
                  </a:cubicBezTo>
                  <a:cubicBezTo>
                    <a:pt x="879" y="987"/>
                    <a:pt x="887" y="988"/>
                    <a:pt x="894" y="988"/>
                  </a:cubicBezTo>
                  <a:cubicBezTo>
                    <a:pt x="929" y="988"/>
                    <a:pt x="961" y="982"/>
                    <a:pt x="929" y="919"/>
                  </a:cubicBezTo>
                  <a:lnTo>
                    <a:pt x="929" y="919"/>
                  </a:lnTo>
                  <a:cubicBezTo>
                    <a:pt x="941" y="931"/>
                    <a:pt x="965" y="931"/>
                    <a:pt x="977" y="943"/>
                  </a:cubicBezTo>
                  <a:cubicBezTo>
                    <a:pt x="977" y="883"/>
                    <a:pt x="977" y="764"/>
                    <a:pt x="1072" y="704"/>
                  </a:cubicBezTo>
                  <a:cubicBezTo>
                    <a:pt x="1048" y="704"/>
                    <a:pt x="1036" y="692"/>
                    <a:pt x="1012" y="692"/>
                  </a:cubicBezTo>
                  <a:cubicBezTo>
                    <a:pt x="1024" y="681"/>
                    <a:pt x="1084" y="645"/>
                    <a:pt x="1012" y="633"/>
                  </a:cubicBezTo>
                  <a:cubicBezTo>
                    <a:pt x="834" y="645"/>
                    <a:pt x="893" y="669"/>
                    <a:pt x="786" y="728"/>
                  </a:cubicBezTo>
                  <a:cubicBezTo>
                    <a:pt x="822" y="740"/>
                    <a:pt x="822" y="740"/>
                    <a:pt x="798" y="740"/>
                  </a:cubicBezTo>
                  <a:cubicBezTo>
                    <a:pt x="810" y="740"/>
                    <a:pt x="822" y="752"/>
                    <a:pt x="846" y="752"/>
                  </a:cubicBezTo>
                  <a:cubicBezTo>
                    <a:pt x="834" y="758"/>
                    <a:pt x="822" y="761"/>
                    <a:pt x="808" y="761"/>
                  </a:cubicBezTo>
                  <a:cubicBezTo>
                    <a:pt x="795" y="761"/>
                    <a:pt x="780" y="758"/>
                    <a:pt x="762" y="752"/>
                  </a:cubicBezTo>
                  <a:lnTo>
                    <a:pt x="762" y="752"/>
                  </a:lnTo>
                  <a:cubicBezTo>
                    <a:pt x="774" y="764"/>
                    <a:pt x="786" y="776"/>
                    <a:pt x="786" y="776"/>
                  </a:cubicBezTo>
                  <a:cubicBezTo>
                    <a:pt x="789" y="779"/>
                    <a:pt x="793" y="783"/>
                    <a:pt x="798" y="788"/>
                  </a:cubicBezTo>
                  <a:cubicBezTo>
                    <a:pt x="775" y="788"/>
                    <a:pt x="763" y="777"/>
                    <a:pt x="752" y="765"/>
                  </a:cubicBezTo>
                  <a:lnTo>
                    <a:pt x="752" y="765"/>
                  </a:lnTo>
                  <a:cubicBezTo>
                    <a:pt x="756" y="778"/>
                    <a:pt x="732" y="885"/>
                    <a:pt x="710" y="885"/>
                  </a:cubicBezTo>
                  <a:cubicBezTo>
                    <a:pt x="703" y="885"/>
                    <a:pt x="696" y="874"/>
                    <a:pt x="691" y="847"/>
                  </a:cubicBezTo>
                  <a:lnTo>
                    <a:pt x="691" y="847"/>
                  </a:lnTo>
                  <a:cubicBezTo>
                    <a:pt x="691" y="874"/>
                    <a:pt x="691" y="894"/>
                    <a:pt x="696" y="912"/>
                  </a:cubicBezTo>
                  <a:lnTo>
                    <a:pt x="696" y="912"/>
                  </a:lnTo>
                  <a:cubicBezTo>
                    <a:pt x="695" y="911"/>
                    <a:pt x="695" y="910"/>
                    <a:pt x="695" y="910"/>
                  </a:cubicBezTo>
                  <a:lnTo>
                    <a:pt x="695" y="910"/>
                  </a:lnTo>
                  <a:cubicBezTo>
                    <a:pt x="690" y="895"/>
                    <a:pt x="683" y="891"/>
                    <a:pt x="676" y="891"/>
                  </a:cubicBezTo>
                  <a:cubicBezTo>
                    <a:pt x="668" y="891"/>
                    <a:pt x="659" y="898"/>
                    <a:pt x="650" y="898"/>
                  </a:cubicBezTo>
                  <a:cubicBezTo>
                    <a:pt x="647" y="898"/>
                    <a:pt x="645" y="897"/>
                    <a:pt x="642" y="896"/>
                  </a:cubicBezTo>
                  <a:lnTo>
                    <a:pt x="642" y="896"/>
                  </a:lnTo>
                  <a:cubicBezTo>
                    <a:pt x="657" y="920"/>
                    <a:pt x="680" y="967"/>
                    <a:pt x="670" y="967"/>
                  </a:cubicBezTo>
                  <a:cubicBezTo>
                    <a:pt x="669" y="967"/>
                    <a:pt x="668" y="967"/>
                    <a:pt x="667" y="966"/>
                  </a:cubicBezTo>
                  <a:cubicBezTo>
                    <a:pt x="677" y="966"/>
                    <a:pt x="626" y="914"/>
                    <a:pt x="619" y="899"/>
                  </a:cubicBezTo>
                  <a:lnTo>
                    <a:pt x="619" y="899"/>
                  </a:lnTo>
                  <a:cubicBezTo>
                    <a:pt x="618" y="902"/>
                    <a:pt x="616" y="904"/>
                    <a:pt x="613" y="904"/>
                  </a:cubicBezTo>
                  <a:cubicBezTo>
                    <a:pt x="610" y="904"/>
                    <a:pt x="607" y="901"/>
                    <a:pt x="607" y="895"/>
                  </a:cubicBezTo>
                  <a:cubicBezTo>
                    <a:pt x="607" y="906"/>
                    <a:pt x="597" y="979"/>
                    <a:pt x="586" y="979"/>
                  </a:cubicBezTo>
                  <a:cubicBezTo>
                    <a:pt x="585" y="979"/>
                    <a:pt x="584" y="979"/>
                    <a:pt x="584" y="978"/>
                  </a:cubicBezTo>
                  <a:cubicBezTo>
                    <a:pt x="596" y="943"/>
                    <a:pt x="596" y="931"/>
                    <a:pt x="596" y="895"/>
                  </a:cubicBezTo>
                  <a:cubicBezTo>
                    <a:pt x="591" y="895"/>
                    <a:pt x="588" y="895"/>
                    <a:pt x="586" y="894"/>
                  </a:cubicBezTo>
                  <a:lnTo>
                    <a:pt x="586" y="894"/>
                  </a:lnTo>
                  <a:cubicBezTo>
                    <a:pt x="587" y="904"/>
                    <a:pt x="587" y="907"/>
                    <a:pt x="586" y="907"/>
                  </a:cubicBezTo>
                  <a:cubicBezTo>
                    <a:pt x="584" y="907"/>
                    <a:pt x="579" y="898"/>
                    <a:pt x="576" y="898"/>
                  </a:cubicBezTo>
                  <a:cubicBezTo>
                    <a:pt x="574" y="898"/>
                    <a:pt x="572" y="903"/>
                    <a:pt x="572" y="919"/>
                  </a:cubicBezTo>
                  <a:cubicBezTo>
                    <a:pt x="572" y="899"/>
                    <a:pt x="572" y="890"/>
                    <a:pt x="570" y="890"/>
                  </a:cubicBezTo>
                  <a:cubicBezTo>
                    <a:pt x="568" y="890"/>
                    <a:pt x="565" y="896"/>
                    <a:pt x="560" y="907"/>
                  </a:cubicBezTo>
                  <a:cubicBezTo>
                    <a:pt x="560" y="895"/>
                    <a:pt x="560" y="883"/>
                    <a:pt x="560" y="871"/>
                  </a:cubicBezTo>
                  <a:cubicBezTo>
                    <a:pt x="560" y="871"/>
                    <a:pt x="556" y="871"/>
                    <a:pt x="552" y="869"/>
                  </a:cubicBezTo>
                  <a:lnTo>
                    <a:pt x="552" y="869"/>
                  </a:lnTo>
                  <a:cubicBezTo>
                    <a:pt x="560" y="887"/>
                    <a:pt x="560" y="898"/>
                    <a:pt x="560" y="919"/>
                  </a:cubicBezTo>
                  <a:cubicBezTo>
                    <a:pt x="559" y="921"/>
                    <a:pt x="557" y="923"/>
                    <a:pt x="556" y="923"/>
                  </a:cubicBezTo>
                  <a:cubicBezTo>
                    <a:pt x="545" y="923"/>
                    <a:pt x="536" y="847"/>
                    <a:pt x="536" y="847"/>
                  </a:cubicBezTo>
                  <a:cubicBezTo>
                    <a:pt x="536" y="871"/>
                    <a:pt x="536" y="883"/>
                    <a:pt x="535" y="883"/>
                  </a:cubicBezTo>
                  <a:cubicBezTo>
                    <a:pt x="533" y="883"/>
                    <a:pt x="531" y="874"/>
                    <a:pt x="526" y="855"/>
                  </a:cubicBezTo>
                  <a:lnTo>
                    <a:pt x="526" y="855"/>
                  </a:lnTo>
                  <a:cubicBezTo>
                    <a:pt x="523" y="874"/>
                    <a:pt x="500" y="919"/>
                    <a:pt x="500" y="919"/>
                  </a:cubicBezTo>
                  <a:cubicBezTo>
                    <a:pt x="497" y="895"/>
                    <a:pt x="495" y="887"/>
                    <a:pt x="492" y="887"/>
                  </a:cubicBezTo>
                  <a:cubicBezTo>
                    <a:pt x="488" y="887"/>
                    <a:pt x="485" y="932"/>
                    <a:pt x="478" y="932"/>
                  </a:cubicBezTo>
                  <a:cubicBezTo>
                    <a:pt x="478" y="932"/>
                    <a:pt x="477" y="931"/>
                    <a:pt x="477" y="931"/>
                  </a:cubicBezTo>
                  <a:cubicBezTo>
                    <a:pt x="477" y="907"/>
                    <a:pt x="488" y="883"/>
                    <a:pt x="488" y="859"/>
                  </a:cubicBezTo>
                  <a:cubicBezTo>
                    <a:pt x="478" y="859"/>
                    <a:pt x="469" y="864"/>
                    <a:pt x="464" y="872"/>
                  </a:cubicBezTo>
                  <a:lnTo>
                    <a:pt x="464" y="872"/>
                  </a:lnTo>
                  <a:cubicBezTo>
                    <a:pt x="468" y="861"/>
                    <a:pt x="472" y="852"/>
                    <a:pt x="474" y="848"/>
                  </a:cubicBezTo>
                  <a:lnTo>
                    <a:pt x="474" y="848"/>
                  </a:lnTo>
                  <a:cubicBezTo>
                    <a:pt x="462" y="852"/>
                    <a:pt x="441" y="883"/>
                    <a:pt x="441" y="883"/>
                  </a:cubicBezTo>
                  <a:cubicBezTo>
                    <a:pt x="448" y="868"/>
                    <a:pt x="451" y="858"/>
                    <a:pt x="449" y="858"/>
                  </a:cubicBezTo>
                  <a:lnTo>
                    <a:pt x="449" y="858"/>
                  </a:lnTo>
                  <a:cubicBezTo>
                    <a:pt x="448" y="858"/>
                    <a:pt x="445" y="862"/>
                    <a:pt x="441" y="871"/>
                  </a:cubicBezTo>
                  <a:cubicBezTo>
                    <a:pt x="466" y="821"/>
                    <a:pt x="467" y="807"/>
                    <a:pt x="462" y="807"/>
                  </a:cubicBezTo>
                  <a:cubicBezTo>
                    <a:pt x="455" y="807"/>
                    <a:pt x="438" y="826"/>
                    <a:pt x="436" y="826"/>
                  </a:cubicBezTo>
                  <a:cubicBezTo>
                    <a:pt x="435" y="826"/>
                    <a:pt x="437" y="822"/>
                    <a:pt x="446" y="810"/>
                  </a:cubicBezTo>
                  <a:lnTo>
                    <a:pt x="446" y="810"/>
                  </a:lnTo>
                  <a:cubicBezTo>
                    <a:pt x="435" y="817"/>
                    <a:pt x="417" y="823"/>
                    <a:pt x="417" y="823"/>
                  </a:cubicBezTo>
                  <a:cubicBezTo>
                    <a:pt x="417" y="810"/>
                    <a:pt x="417" y="804"/>
                    <a:pt x="412" y="804"/>
                  </a:cubicBezTo>
                  <a:cubicBezTo>
                    <a:pt x="409" y="804"/>
                    <a:pt x="403" y="807"/>
                    <a:pt x="393" y="812"/>
                  </a:cubicBezTo>
                  <a:cubicBezTo>
                    <a:pt x="405" y="800"/>
                    <a:pt x="417" y="776"/>
                    <a:pt x="417" y="764"/>
                  </a:cubicBezTo>
                  <a:lnTo>
                    <a:pt x="417" y="764"/>
                  </a:lnTo>
                  <a:cubicBezTo>
                    <a:pt x="405" y="788"/>
                    <a:pt x="393" y="800"/>
                    <a:pt x="369" y="823"/>
                  </a:cubicBezTo>
                  <a:cubicBezTo>
                    <a:pt x="373" y="816"/>
                    <a:pt x="376" y="810"/>
                    <a:pt x="378" y="804"/>
                  </a:cubicBezTo>
                  <a:lnTo>
                    <a:pt x="378" y="804"/>
                  </a:lnTo>
                  <a:cubicBezTo>
                    <a:pt x="378" y="804"/>
                    <a:pt x="377" y="804"/>
                    <a:pt x="377" y="804"/>
                  </a:cubicBezTo>
                  <a:cubicBezTo>
                    <a:pt x="372" y="804"/>
                    <a:pt x="369" y="798"/>
                    <a:pt x="369" y="788"/>
                  </a:cubicBezTo>
                  <a:cubicBezTo>
                    <a:pt x="381" y="776"/>
                    <a:pt x="417" y="752"/>
                    <a:pt x="429" y="728"/>
                  </a:cubicBezTo>
                  <a:lnTo>
                    <a:pt x="429" y="728"/>
                  </a:lnTo>
                  <a:cubicBezTo>
                    <a:pt x="393" y="764"/>
                    <a:pt x="393" y="740"/>
                    <a:pt x="357" y="776"/>
                  </a:cubicBezTo>
                  <a:cubicBezTo>
                    <a:pt x="357" y="772"/>
                    <a:pt x="357" y="767"/>
                    <a:pt x="358" y="764"/>
                  </a:cubicBezTo>
                  <a:lnTo>
                    <a:pt x="358" y="764"/>
                  </a:lnTo>
                  <a:cubicBezTo>
                    <a:pt x="341" y="764"/>
                    <a:pt x="332" y="766"/>
                    <a:pt x="322" y="776"/>
                  </a:cubicBezTo>
                  <a:cubicBezTo>
                    <a:pt x="329" y="753"/>
                    <a:pt x="337" y="745"/>
                    <a:pt x="326" y="745"/>
                  </a:cubicBezTo>
                  <a:cubicBezTo>
                    <a:pt x="320" y="745"/>
                    <a:pt x="308" y="748"/>
                    <a:pt x="286" y="752"/>
                  </a:cubicBezTo>
                  <a:cubicBezTo>
                    <a:pt x="310" y="740"/>
                    <a:pt x="310" y="740"/>
                    <a:pt x="274" y="740"/>
                  </a:cubicBezTo>
                  <a:cubicBezTo>
                    <a:pt x="286" y="732"/>
                    <a:pt x="296" y="726"/>
                    <a:pt x="304" y="721"/>
                  </a:cubicBezTo>
                  <a:lnTo>
                    <a:pt x="304" y="721"/>
                  </a:lnTo>
                  <a:cubicBezTo>
                    <a:pt x="303" y="721"/>
                    <a:pt x="302" y="721"/>
                    <a:pt x="301" y="721"/>
                  </a:cubicBezTo>
                  <a:cubicBezTo>
                    <a:pt x="293" y="721"/>
                    <a:pt x="301" y="713"/>
                    <a:pt x="310" y="704"/>
                  </a:cubicBezTo>
                  <a:cubicBezTo>
                    <a:pt x="310" y="704"/>
                    <a:pt x="322" y="704"/>
                    <a:pt x="325" y="709"/>
                  </a:cubicBezTo>
                  <a:lnTo>
                    <a:pt x="325" y="709"/>
                  </a:lnTo>
                  <a:cubicBezTo>
                    <a:pt x="341" y="700"/>
                    <a:pt x="349" y="698"/>
                    <a:pt x="393" y="669"/>
                  </a:cubicBezTo>
                  <a:lnTo>
                    <a:pt x="393" y="669"/>
                  </a:lnTo>
                  <a:cubicBezTo>
                    <a:pt x="357" y="681"/>
                    <a:pt x="334" y="704"/>
                    <a:pt x="298" y="704"/>
                  </a:cubicBezTo>
                  <a:cubicBezTo>
                    <a:pt x="322" y="692"/>
                    <a:pt x="393" y="681"/>
                    <a:pt x="310" y="681"/>
                  </a:cubicBezTo>
                  <a:cubicBezTo>
                    <a:pt x="310" y="657"/>
                    <a:pt x="322" y="633"/>
                    <a:pt x="310" y="633"/>
                  </a:cubicBezTo>
                  <a:lnTo>
                    <a:pt x="298" y="633"/>
                  </a:lnTo>
                  <a:cubicBezTo>
                    <a:pt x="291" y="636"/>
                    <a:pt x="284" y="638"/>
                    <a:pt x="277" y="638"/>
                  </a:cubicBezTo>
                  <a:cubicBezTo>
                    <a:pt x="261" y="638"/>
                    <a:pt x="247" y="629"/>
                    <a:pt x="238" y="621"/>
                  </a:cubicBezTo>
                  <a:cubicBezTo>
                    <a:pt x="298" y="597"/>
                    <a:pt x="226" y="597"/>
                    <a:pt x="298" y="597"/>
                  </a:cubicBezTo>
                  <a:cubicBezTo>
                    <a:pt x="250" y="573"/>
                    <a:pt x="250" y="597"/>
                    <a:pt x="262" y="562"/>
                  </a:cubicBezTo>
                  <a:cubicBezTo>
                    <a:pt x="259" y="562"/>
                    <a:pt x="252" y="559"/>
                    <a:pt x="242" y="555"/>
                  </a:cubicBezTo>
                  <a:lnTo>
                    <a:pt x="242" y="555"/>
                  </a:lnTo>
                  <a:cubicBezTo>
                    <a:pt x="240" y="554"/>
                    <a:pt x="240" y="553"/>
                    <a:pt x="241" y="553"/>
                  </a:cubicBezTo>
                  <a:cubicBezTo>
                    <a:pt x="244" y="553"/>
                    <a:pt x="257" y="558"/>
                    <a:pt x="260" y="558"/>
                  </a:cubicBezTo>
                  <a:cubicBezTo>
                    <a:pt x="262" y="558"/>
                    <a:pt x="260" y="556"/>
                    <a:pt x="250" y="550"/>
                  </a:cubicBezTo>
                  <a:lnTo>
                    <a:pt x="286" y="550"/>
                  </a:lnTo>
                  <a:cubicBezTo>
                    <a:pt x="262" y="550"/>
                    <a:pt x="262" y="550"/>
                    <a:pt x="298" y="538"/>
                  </a:cubicBezTo>
                  <a:cubicBezTo>
                    <a:pt x="262" y="526"/>
                    <a:pt x="226" y="490"/>
                    <a:pt x="203" y="454"/>
                  </a:cubicBezTo>
                  <a:lnTo>
                    <a:pt x="203" y="454"/>
                  </a:lnTo>
                  <a:cubicBezTo>
                    <a:pt x="286" y="514"/>
                    <a:pt x="250" y="490"/>
                    <a:pt x="310" y="526"/>
                  </a:cubicBezTo>
                  <a:cubicBezTo>
                    <a:pt x="298" y="514"/>
                    <a:pt x="286" y="502"/>
                    <a:pt x="274" y="502"/>
                  </a:cubicBezTo>
                  <a:lnTo>
                    <a:pt x="310" y="502"/>
                  </a:lnTo>
                  <a:cubicBezTo>
                    <a:pt x="286" y="502"/>
                    <a:pt x="274" y="490"/>
                    <a:pt x="274" y="466"/>
                  </a:cubicBezTo>
                  <a:lnTo>
                    <a:pt x="274" y="466"/>
                  </a:lnTo>
                  <a:cubicBezTo>
                    <a:pt x="281" y="480"/>
                    <a:pt x="288" y="486"/>
                    <a:pt x="295" y="486"/>
                  </a:cubicBezTo>
                  <a:cubicBezTo>
                    <a:pt x="300" y="486"/>
                    <a:pt x="305" y="483"/>
                    <a:pt x="310" y="478"/>
                  </a:cubicBezTo>
                  <a:cubicBezTo>
                    <a:pt x="226" y="419"/>
                    <a:pt x="381" y="478"/>
                    <a:pt x="286" y="383"/>
                  </a:cubicBezTo>
                  <a:lnTo>
                    <a:pt x="286" y="383"/>
                  </a:lnTo>
                  <a:cubicBezTo>
                    <a:pt x="310" y="395"/>
                    <a:pt x="322" y="419"/>
                    <a:pt x="334" y="431"/>
                  </a:cubicBezTo>
                  <a:cubicBezTo>
                    <a:pt x="298" y="383"/>
                    <a:pt x="262" y="335"/>
                    <a:pt x="238" y="288"/>
                  </a:cubicBezTo>
                  <a:lnTo>
                    <a:pt x="238" y="288"/>
                  </a:lnTo>
                  <a:cubicBezTo>
                    <a:pt x="274" y="335"/>
                    <a:pt x="322" y="371"/>
                    <a:pt x="357" y="419"/>
                  </a:cubicBezTo>
                  <a:cubicBezTo>
                    <a:pt x="359" y="420"/>
                    <a:pt x="361" y="420"/>
                    <a:pt x="361" y="420"/>
                  </a:cubicBezTo>
                  <a:cubicBezTo>
                    <a:pt x="371" y="420"/>
                    <a:pt x="310" y="359"/>
                    <a:pt x="310" y="359"/>
                  </a:cubicBezTo>
                  <a:lnTo>
                    <a:pt x="310" y="359"/>
                  </a:lnTo>
                  <a:cubicBezTo>
                    <a:pt x="334" y="371"/>
                    <a:pt x="357" y="395"/>
                    <a:pt x="369" y="407"/>
                  </a:cubicBezTo>
                  <a:cubicBezTo>
                    <a:pt x="357" y="383"/>
                    <a:pt x="334" y="359"/>
                    <a:pt x="334" y="335"/>
                  </a:cubicBezTo>
                  <a:lnTo>
                    <a:pt x="334" y="335"/>
                  </a:lnTo>
                  <a:cubicBezTo>
                    <a:pt x="346" y="359"/>
                    <a:pt x="357" y="383"/>
                    <a:pt x="369" y="395"/>
                  </a:cubicBezTo>
                  <a:cubicBezTo>
                    <a:pt x="369" y="395"/>
                    <a:pt x="369" y="394"/>
                    <a:pt x="369" y="394"/>
                  </a:cubicBezTo>
                  <a:lnTo>
                    <a:pt x="369" y="394"/>
                  </a:lnTo>
                  <a:cubicBezTo>
                    <a:pt x="375" y="405"/>
                    <a:pt x="379" y="410"/>
                    <a:pt x="382" y="410"/>
                  </a:cubicBezTo>
                  <a:cubicBezTo>
                    <a:pt x="394" y="410"/>
                    <a:pt x="385" y="339"/>
                    <a:pt x="373" y="300"/>
                  </a:cubicBezTo>
                  <a:lnTo>
                    <a:pt x="373" y="300"/>
                  </a:lnTo>
                  <a:cubicBezTo>
                    <a:pt x="388" y="323"/>
                    <a:pt x="399" y="341"/>
                    <a:pt x="417" y="359"/>
                  </a:cubicBezTo>
                  <a:cubicBezTo>
                    <a:pt x="381" y="300"/>
                    <a:pt x="369" y="228"/>
                    <a:pt x="357" y="157"/>
                  </a:cubicBezTo>
                  <a:lnTo>
                    <a:pt x="357" y="157"/>
                  </a:lnTo>
                  <a:cubicBezTo>
                    <a:pt x="362" y="172"/>
                    <a:pt x="365" y="178"/>
                    <a:pt x="367" y="178"/>
                  </a:cubicBezTo>
                  <a:cubicBezTo>
                    <a:pt x="369" y="178"/>
                    <a:pt x="369" y="166"/>
                    <a:pt x="369" y="145"/>
                  </a:cubicBezTo>
                  <a:cubicBezTo>
                    <a:pt x="393" y="252"/>
                    <a:pt x="405" y="347"/>
                    <a:pt x="465" y="407"/>
                  </a:cubicBezTo>
                  <a:cubicBezTo>
                    <a:pt x="456" y="390"/>
                    <a:pt x="454" y="374"/>
                    <a:pt x="453" y="358"/>
                  </a:cubicBezTo>
                  <a:lnTo>
                    <a:pt x="453" y="358"/>
                  </a:lnTo>
                  <a:cubicBezTo>
                    <a:pt x="459" y="341"/>
                    <a:pt x="462" y="332"/>
                    <a:pt x="463" y="332"/>
                  </a:cubicBezTo>
                  <a:cubicBezTo>
                    <a:pt x="464" y="332"/>
                    <a:pt x="465" y="337"/>
                    <a:pt x="465" y="347"/>
                  </a:cubicBezTo>
                  <a:lnTo>
                    <a:pt x="465" y="347"/>
                  </a:lnTo>
                  <a:cubicBezTo>
                    <a:pt x="468" y="343"/>
                    <a:pt x="473" y="340"/>
                    <a:pt x="480" y="340"/>
                  </a:cubicBezTo>
                  <a:cubicBezTo>
                    <a:pt x="487" y="340"/>
                    <a:pt x="496" y="345"/>
                    <a:pt x="500" y="359"/>
                  </a:cubicBezTo>
                  <a:cubicBezTo>
                    <a:pt x="477" y="288"/>
                    <a:pt x="441" y="216"/>
                    <a:pt x="441" y="133"/>
                  </a:cubicBezTo>
                  <a:lnTo>
                    <a:pt x="441" y="133"/>
                  </a:lnTo>
                  <a:cubicBezTo>
                    <a:pt x="500" y="181"/>
                    <a:pt x="477" y="252"/>
                    <a:pt x="500" y="323"/>
                  </a:cubicBezTo>
                  <a:cubicBezTo>
                    <a:pt x="500" y="300"/>
                    <a:pt x="500" y="288"/>
                    <a:pt x="502" y="288"/>
                  </a:cubicBezTo>
                  <a:cubicBezTo>
                    <a:pt x="503" y="288"/>
                    <a:pt x="506" y="300"/>
                    <a:pt x="512" y="323"/>
                  </a:cubicBezTo>
                  <a:cubicBezTo>
                    <a:pt x="512" y="300"/>
                    <a:pt x="512" y="204"/>
                    <a:pt x="536" y="181"/>
                  </a:cubicBezTo>
                  <a:cubicBezTo>
                    <a:pt x="536" y="264"/>
                    <a:pt x="584" y="240"/>
                    <a:pt x="584" y="300"/>
                  </a:cubicBezTo>
                  <a:cubicBezTo>
                    <a:pt x="584" y="303"/>
                    <a:pt x="584" y="305"/>
                    <a:pt x="585" y="305"/>
                  </a:cubicBezTo>
                  <a:cubicBezTo>
                    <a:pt x="591" y="305"/>
                    <a:pt x="611" y="239"/>
                    <a:pt x="603" y="239"/>
                  </a:cubicBezTo>
                  <a:cubicBezTo>
                    <a:pt x="600" y="239"/>
                    <a:pt x="594" y="246"/>
                    <a:pt x="584" y="264"/>
                  </a:cubicBezTo>
                  <a:cubicBezTo>
                    <a:pt x="596" y="216"/>
                    <a:pt x="607" y="169"/>
                    <a:pt x="643" y="133"/>
                  </a:cubicBezTo>
                  <a:cubicBezTo>
                    <a:pt x="655" y="145"/>
                    <a:pt x="655" y="157"/>
                    <a:pt x="643" y="169"/>
                  </a:cubicBezTo>
                  <a:cubicBezTo>
                    <a:pt x="645" y="169"/>
                    <a:pt x="646" y="170"/>
                    <a:pt x="647" y="170"/>
                  </a:cubicBezTo>
                  <a:cubicBezTo>
                    <a:pt x="665" y="170"/>
                    <a:pt x="683" y="119"/>
                    <a:pt x="700" y="119"/>
                  </a:cubicBezTo>
                  <a:cubicBezTo>
                    <a:pt x="705" y="119"/>
                    <a:pt x="710" y="123"/>
                    <a:pt x="715" y="133"/>
                  </a:cubicBezTo>
                  <a:cubicBezTo>
                    <a:pt x="715" y="224"/>
                    <a:pt x="711" y="252"/>
                    <a:pt x="705" y="252"/>
                  </a:cubicBezTo>
                  <a:cubicBezTo>
                    <a:pt x="695" y="252"/>
                    <a:pt x="681" y="192"/>
                    <a:pt x="667" y="192"/>
                  </a:cubicBezTo>
                  <a:cubicBezTo>
                    <a:pt x="675" y="201"/>
                    <a:pt x="672" y="209"/>
                    <a:pt x="665" y="209"/>
                  </a:cubicBezTo>
                  <a:cubicBezTo>
                    <a:pt x="662" y="209"/>
                    <a:pt x="659" y="208"/>
                    <a:pt x="655" y="204"/>
                  </a:cubicBezTo>
                  <a:lnTo>
                    <a:pt x="655" y="204"/>
                  </a:lnTo>
                  <a:cubicBezTo>
                    <a:pt x="667" y="228"/>
                    <a:pt x="691" y="252"/>
                    <a:pt x="703" y="264"/>
                  </a:cubicBezTo>
                  <a:cubicBezTo>
                    <a:pt x="703" y="264"/>
                    <a:pt x="754" y="170"/>
                    <a:pt x="777" y="170"/>
                  </a:cubicBezTo>
                  <a:cubicBezTo>
                    <a:pt x="781" y="170"/>
                    <a:pt x="784" y="173"/>
                    <a:pt x="786" y="181"/>
                  </a:cubicBezTo>
                  <a:cubicBezTo>
                    <a:pt x="789" y="187"/>
                    <a:pt x="790" y="192"/>
                    <a:pt x="789" y="195"/>
                  </a:cubicBezTo>
                  <a:lnTo>
                    <a:pt x="789" y="195"/>
                  </a:lnTo>
                  <a:cubicBezTo>
                    <a:pt x="811" y="178"/>
                    <a:pt x="849" y="158"/>
                    <a:pt x="858" y="133"/>
                  </a:cubicBezTo>
                  <a:cubicBezTo>
                    <a:pt x="846" y="133"/>
                    <a:pt x="834" y="145"/>
                    <a:pt x="810" y="157"/>
                  </a:cubicBezTo>
                  <a:cubicBezTo>
                    <a:pt x="822" y="133"/>
                    <a:pt x="822" y="109"/>
                    <a:pt x="810" y="85"/>
                  </a:cubicBezTo>
                  <a:cubicBezTo>
                    <a:pt x="798" y="109"/>
                    <a:pt x="762" y="133"/>
                    <a:pt x="738" y="157"/>
                  </a:cubicBezTo>
                  <a:cubicBezTo>
                    <a:pt x="752" y="137"/>
                    <a:pt x="757" y="128"/>
                    <a:pt x="756" y="128"/>
                  </a:cubicBezTo>
                  <a:lnTo>
                    <a:pt x="756" y="128"/>
                  </a:lnTo>
                  <a:cubicBezTo>
                    <a:pt x="755" y="128"/>
                    <a:pt x="749" y="134"/>
                    <a:pt x="738" y="145"/>
                  </a:cubicBezTo>
                  <a:cubicBezTo>
                    <a:pt x="738" y="121"/>
                    <a:pt x="738" y="97"/>
                    <a:pt x="762" y="85"/>
                  </a:cubicBezTo>
                  <a:cubicBezTo>
                    <a:pt x="696" y="74"/>
                    <a:pt x="546" y="1"/>
                    <a:pt x="497" y="1"/>
                  </a:cubicBezTo>
                  <a:close/>
                  <a:moveTo>
                    <a:pt x="631" y="1169"/>
                  </a:moveTo>
                  <a:cubicBezTo>
                    <a:pt x="631" y="1169"/>
                    <a:pt x="631" y="1169"/>
                    <a:pt x="631" y="1169"/>
                  </a:cubicBezTo>
                  <a:lnTo>
                    <a:pt x="631" y="1169"/>
                  </a:lnTo>
                  <a:cubicBezTo>
                    <a:pt x="631" y="1169"/>
                    <a:pt x="631" y="1169"/>
                    <a:pt x="631" y="116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11"/>
            <p:cNvSpPr/>
            <p:nvPr/>
          </p:nvSpPr>
          <p:spPr>
            <a:xfrm>
              <a:off x="1896650" y="2723975"/>
              <a:ext cx="325" cy="150"/>
            </a:xfrm>
            <a:custGeom>
              <a:rect b="b" l="l" r="r" t="t"/>
              <a:pathLst>
                <a:path extrusionOk="0" h="6" w="13">
                  <a:moveTo>
                    <a:pt x="1" y="1"/>
                  </a:moveTo>
                  <a:cubicBezTo>
                    <a:pt x="9" y="1"/>
                    <a:pt x="11" y="6"/>
                    <a:pt x="12" y="6"/>
                  </a:cubicBezTo>
                  <a:cubicBezTo>
                    <a:pt x="13" y="6"/>
                    <a:pt x="13" y="5"/>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8" name="Google Shape;6408;p11"/>
            <p:cNvSpPr/>
            <p:nvPr/>
          </p:nvSpPr>
          <p:spPr>
            <a:xfrm>
              <a:off x="1898875" y="2733425"/>
              <a:ext cx="175" cy="175"/>
            </a:xfrm>
            <a:custGeom>
              <a:rect b="b" l="l" r="r" t="t"/>
              <a:pathLst>
                <a:path extrusionOk="0" h="7" w="7">
                  <a:moveTo>
                    <a:pt x="6" y="0"/>
                  </a:moveTo>
                  <a:cubicBezTo>
                    <a:pt x="4" y="0"/>
                    <a:pt x="0" y="7"/>
                    <a:pt x="2" y="7"/>
                  </a:cubicBezTo>
                  <a:cubicBezTo>
                    <a:pt x="3" y="7"/>
                    <a:pt x="4" y="6"/>
                    <a:pt x="7" y="4"/>
                  </a:cubicBezTo>
                  <a:cubicBezTo>
                    <a:pt x="7" y="1"/>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9" name="Google Shape;6409;p11"/>
            <p:cNvSpPr/>
            <p:nvPr/>
          </p:nvSpPr>
          <p:spPr>
            <a:xfrm>
              <a:off x="1909150" y="2715900"/>
              <a:ext cx="175" cy="350"/>
            </a:xfrm>
            <a:custGeom>
              <a:rect b="b" l="l" r="r" t="t"/>
              <a:pathLst>
                <a:path extrusionOk="0" h="14" w="7">
                  <a:moveTo>
                    <a:pt x="6" y="0"/>
                  </a:moveTo>
                  <a:cubicBezTo>
                    <a:pt x="5" y="0"/>
                    <a:pt x="1" y="7"/>
                    <a:pt x="1" y="14"/>
                  </a:cubicBezTo>
                  <a:cubicBezTo>
                    <a:pt x="6" y="4"/>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11"/>
            <p:cNvSpPr/>
            <p:nvPr/>
          </p:nvSpPr>
          <p:spPr>
            <a:xfrm>
              <a:off x="1908550" y="2720950"/>
              <a:ext cx="475" cy="375"/>
            </a:xfrm>
            <a:custGeom>
              <a:rect b="b" l="l" r="r" t="t"/>
              <a:pathLst>
                <a:path extrusionOk="0" h="15" w="19">
                  <a:moveTo>
                    <a:pt x="16" y="1"/>
                  </a:moveTo>
                  <a:cubicBezTo>
                    <a:pt x="14" y="1"/>
                    <a:pt x="10" y="3"/>
                    <a:pt x="6" y="6"/>
                  </a:cubicBezTo>
                  <a:lnTo>
                    <a:pt x="6" y="6"/>
                  </a:lnTo>
                  <a:cubicBezTo>
                    <a:pt x="6" y="6"/>
                    <a:pt x="6" y="5"/>
                    <a:pt x="5" y="5"/>
                  </a:cubicBezTo>
                  <a:cubicBezTo>
                    <a:pt x="4" y="5"/>
                    <a:pt x="1" y="8"/>
                    <a:pt x="1" y="14"/>
                  </a:cubicBezTo>
                  <a:cubicBezTo>
                    <a:pt x="16" y="4"/>
                    <a:pt x="18"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1" name="Google Shape;6411;p11"/>
            <p:cNvSpPr/>
            <p:nvPr/>
          </p:nvSpPr>
          <p:spPr>
            <a:xfrm>
              <a:off x="1908550" y="2717425"/>
              <a:ext cx="25" cy="1225"/>
            </a:xfrm>
            <a:custGeom>
              <a:rect b="b" l="l" r="r" t="t"/>
              <a:pathLst>
                <a:path extrusionOk="0" h="49" w="1">
                  <a:moveTo>
                    <a:pt x="1" y="48"/>
                  </a:moveTo>
                  <a:cubicBezTo>
                    <a:pt x="1" y="1"/>
                    <a:pt x="1" y="48"/>
                    <a:pt x="1" y="48"/>
                  </a:cubicBezTo>
                  <a:cubicBezTo>
                    <a:pt x="1" y="48"/>
                    <a:pt x="1" y="48"/>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2" name="Google Shape;6412;p11"/>
            <p:cNvSpPr/>
            <p:nvPr/>
          </p:nvSpPr>
          <p:spPr>
            <a:xfrm>
              <a:off x="1908550" y="2718625"/>
              <a:ext cx="625" cy="325"/>
            </a:xfrm>
            <a:custGeom>
              <a:rect b="b" l="l" r="r" t="t"/>
              <a:pathLst>
                <a:path extrusionOk="0" h="13" w="25">
                  <a:moveTo>
                    <a:pt x="1" y="0"/>
                  </a:moveTo>
                  <a:cubicBezTo>
                    <a:pt x="13" y="0"/>
                    <a:pt x="13" y="0"/>
                    <a:pt x="13" y="12"/>
                  </a:cubicBezTo>
                  <a:cubicBezTo>
                    <a:pt x="25"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11"/>
            <p:cNvSpPr/>
            <p:nvPr/>
          </p:nvSpPr>
          <p:spPr>
            <a:xfrm>
              <a:off x="1907125" y="2715175"/>
              <a:ext cx="725" cy="550"/>
            </a:xfrm>
            <a:custGeom>
              <a:rect b="b" l="l" r="r" t="t"/>
              <a:pathLst>
                <a:path extrusionOk="0" h="22" w="29">
                  <a:moveTo>
                    <a:pt x="28" y="1"/>
                  </a:moveTo>
                  <a:cubicBezTo>
                    <a:pt x="25" y="1"/>
                    <a:pt x="0" y="21"/>
                    <a:pt x="5" y="21"/>
                  </a:cubicBezTo>
                  <a:cubicBezTo>
                    <a:pt x="6" y="21"/>
                    <a:pt x="8" y="21"/>
                    <a:pt x="10" y="19"/>
                  </a:cubicBezTo>
                  <a:cubicBezTo>
                    <a:pt x="10" y="21"/>
                    <a:pt x="11" y="22"/>
                    <a:pt x="11" y="22"/>
                  </a:cubicBezTo>
                  <a:cubicBezTo>
                    <a:pt x="13" y="22"/>
                    <a:pt x="19" y="5"/>
                    <a:pt x="21" y="5"/>
                  </a:cubicBezTo>
                  <a:cubicBezTo>
                    <a:pt x="22" y="5"/>
                    <a:pt x="22" y="6"/>
                    <a:pt x="22" y="7"/>
                  </a:cubicBezTo>
                  <a:cubicBezTo>
                    <a:pt x="27" y="2"/>
                    <a:pt x="28" y="1"/>
                    <a:pt x="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4" name="Google Shape;6414;p11"/>
            <p:cNvSpPr/>
            <p:nvPr/>
          </p:nvSpPr>
          <p:spPr>
            <a:xfrm>
              <a:off x="1907375" y="2719375"/>
              <a:ext cx="525" cy="750"/>
            </a:xfrm>
            <a:custGeom>
              <a:rect b="b" l="l" r="r" t="t"/>
              <a:pathLst>
                <a:path extrusionOk="0" h="30" w="21">
                  <a:moveTo>
                    <a:pt x="19" y="0"/>
                  </a:moveTo>
                  <a:lnTo>
                    <a:pt x="19" y="0"/>
                  </a:lnTo>
                  <a:cubicBezTo>
                    <a:pt x="18" y="0"/>
                    <a:pt x="13" y="8"/>
                    <a:pt x="0" y="30"/>
                  </a:cubicBezTo>
                  <a:cubicBezTo>
                    <a:pt x="8" y="22"/>
                    <a:pt x="20"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5" name="Google Shape;6415;p11"/>
            <p:cNvSpPr/>
            <p:nvPr/>
          </p:nvSpPr>
          <p:spPr>
            <a:xfrm>
              <a:off x="1906775" y="2718625"/>
              <a:ext cx="625" cy="900"/>
            </a:xfrm>
            <a:custGeom>
              <a:rect b="b" l="l" r="r" t="t"/>
              <a:pathLst>
                <a:path extrusionOk="0" h="36" w="25">
                  <a:moveTo>
                    <a:pt x="0" y="12"/>
                  </a:moveTo>
                  <a:cubicBezTo>
                    <a:pt x="24" y="36"/>
                    <a:pt x="0" y="12"/>
                    <a:pt x="0" y="12"/>
                  </a:cubicBezTo>
                  <a:cubicBezTo>
                    <a:pt x="0" y="12"/>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11"/>
            <p:cNvSpPr/>
            <p:nvPr/>
          </p:nvSpPr>
          <p:spPr>
            <a:xfrm>
              <a:off x="1907075" y="2719500"/>
              <a:ext cx="25" cy="625"/>
            </a:xfrm>
            <a:custGeom>
              <a:rect b="b" l="l" r="r" t="t"/>
              <a:pathLst>
                <a:path extrusionOk="0" h="25" w="1">
                  <a:moveTo>
                    <a:pt x="0" y="25"/>
                  </a:moveTo>
                  <a:cubicBezTo>
                    <a:pt x="0" y="13"/>
                    <a:pt x="0" y="1"/>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7" name="Google Shape;6417;p11"/>
            <p:cNvSpPr/>
            <p:nvPr/>
          </p:nvSpPr>
          <p:spPr>
            <a:xfrm>
              <a:off x="1903700" y="2717725"/>
              <a:ext cx="475" cy="650"/>
            </a:xfrm>
            <a:custGeom>
              <a:rect b="b" l="l" r="r" t="t"/>
              <a:pathLst>
                <a:path extrusionOk="0" h="26" w="19">
                  <a:moveTo>
                    <a:pt x="18" y="0"/>
                  </a:moveTo>
                  <a:cubicBezTo>
                    <a:pt x="17" y="0"/>
                    <a:pt x="1" y="26"/>
                    <a:pt x="3" y="26"/>
                  </a:cubicBezTo>
                  <a:cubicBezTo>
                    <a:pt x="3" y="26"/>
                    <a:pt x="3" y="25"/>
                    <a:pt x="4" y="24"/>
                  </a:cubicBezTo>
                  <a:cubicBezTo>
                    <a:pt x="15" y="6"/>
                    <a:pt x="18"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8" name="Google Shape;6418;p11"/>
            <p:cNvSpPr/>
            <p:nvPr/>
          </p:nvSpPr>
          <p:spPr>
            <a:xfrm>
              <a:off x="1904300" y="2719475"/>
              <a:ext cx="250" cy="850"/>
            </a:xfrm>
            <a:custGeom>
              <a:rect b="b" l="l" r="r" t="t"/>
              <a:pathLst>
                <a:path extrusionOk="0" h="34" w="10">
                  <a:moveTo>
                    <a:pt x="1" y="1"/>
                  </a:moveTo>
                  <a:cubicBezTo>
                    <a:pt x="0" y="1"/>
                    <a:pt x="1" y="7"/>
                    <a:pt x="4" y="26"/>
                  </a:cubicBezTo>
                  <a:cubicBezTo>
                    <a:pt x="6" y="31"/>
                    <a:pt x="7" y="33"/>
                    <a:pt x="7" y="33"/>
                  </a:cubicBezTo>
                  <a:cubicBezTo>
                    <a:pt x="9" y="33"/>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11"/>
            <p:cNvSpPr/>
            <p:nvPr/>
          </p:nvSpPr>
          <p:spPr>
            <a:xfrm>
              <a:off x="1903200" y="2720100"/>
              <a:ext cx="625" cy="925"/>
            </a:xfrm>
            <a:custGeom>
              <a:rect b="b" l="l" r="r" t="t"/>
              <a:pathLst>
                <a:path extrusionOk="0" h="37" w="25">
                  <a:moveTo>
                    <a:pt x="24" y="1"/>
                  </a:moveTo>
                  <a:lnTo>
                    <a:pt x="24" y="1"/>
                  </a:lnTo>
                  <a:cubicBezTo>
                    <a:pt x="12" y="13"/>
                    <a:pt x="1" y="36"/>
                    <a:pt x="12" y="36"/>
                  </a:cubicBezTo>
                  <a:cubicBezTo>
                    <a:pt x="12" y="25"/>
                    <a:pt x="24"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0" name="Google Shape;6420;p11"/>
            <p:cNvSpPr/>
            <p:nvPr/>
          </p:nvSpPr>
          <p:spPr>
            <a:xfrm>
              <a:off x="1900000" y="2717675"/>
              <a:ext cx="250" cy="1275"/>
            </a:xfrm>
            <a:custGeom>
              <a:rect b="b" l="l" r="r" t="t"/>
              <a:pathLst>
                <a:path extrusionOk="0" h="51" w="10">
                  <a:moveTo>
                    <a:pt x="1" y="1"/>
                  </a:moveTo>
                  <a:lnTo>
                    <a:pt x="1" y="1"/>
                  </a:lnTo>
                  <a:cubicBezTo>
                    <a:pt x="0" y="1"/>
                    <a:pt x="3" y="19"/>
                    <a:pt x="10" y="50"/>
                  </a:cubicBezTo>
                  <a:cubicBezTo>
                    <a:pt x="4" y="16"/>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1" name="Google Shape;6421;p11"/>
            <p:cNvSpPr/>
            <p:nvPr/>
          </p:nvSpPr>
          <p:spPr>
            <a:xfrm>
              <a:off x="1898450" y="2722500"/>
              <a:ext cx="375" cy="1025"/>
            </a:xfrm>
            <a:custGeom>
              <a:rect b="b" l="l" r="r" t="t"/>
              <a:pathLst>
                <a:path extrusionOk="0" h="41" w="15">
                  <a:moveTo>
                    <a:pt x="0" y="0"/>
                  </a:moveTo>
                  <a:cubicBezTo>
                    <a:pt x="0" y="0"/>
                    <a:pt x="0" y="0"/>
                    <a:pt x="0" y="0"/>
                  </a:cubicBezTo>
                  <a:lnTo>
                    <a:pt x="0" y="0"/>
                  </a:lnTo>
                  <a:cubicBezTo>
                    <a:pt x="0" y="3"/>
                    <a:pt x="1" y="5"/>
                    <a:pt x="2" y="7"/>
                  </a:cubicBezTo>
                  <a:lnTo>
                    <a:pt x="2" y="7"/>
                  </a:lnTo>
                  <a:cubicBezTo>
                    <a:pt x="7" y="28"/>
                    <a:pt x="13" y="40"/>
                    <a:pt x="14" y="40"/>
                  </a:cubicBezTo>
                  <a:cubicBezTo>
                    <a:pt x="14" y="40"/>
                    <a:pt x="12" y="31"/>
                    <a:pt x="3" y="9"/>
                  </a:cubicBezTo>
                  <a:lnTo>
                    <a:pt x="3" y="9"/>
                  </a:lnTo>
                  <a:cubicBezTo>
                    <a:pt x="4" y="9"/>
                    <a:pt x="4" y="9"/>
                    <a:pt x="5" y="9"/>
                  </a:cubicBezTo>
                  <a:cubicBezTo>
                    <a:pt x="6" y="9"/>
                    <a:pt x="6" y="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11"/>
            <p:cNvSpPr/>
            <p:nvPr/>
          </p:nvSpPr>
          <p:spPr>
            <a:xfrm>
              <a:off x="1915175" y="2729325"/>
              <a:ext cx="550" cy="175"/>
            </a:xfrm>
            <a:custGeom>
              <a:rect b="b" l="l" r="r" t="t"/>
              <a:pathLst>
                <a:path extrusionOk="0" h="7" w="22">
                  <a:moveTo>
                    <a:pt x="22" y="1"/>
                  </a:moveTo>
                  <a:cubicBezTo>
                    <a:pt x="14" y="1"/>
                    <a:pt x="0" y="6"/>
                    <a:pt x="3" y="6"/>
                  </a:cubicBezTo>
                  <a:cubicBezTo>
                    <a:pt x="4" y="6"/>
                    <a:pt x="10" y="5"/>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3" name="Google Shape;6423;p11"/>
            <p:cNvSpPr/>
            <p:nvPr/>
          </p:nvSpPr>
          <p:spPr>
            <a:xfrm>
              <a:off x="1914525" y="2728750"/>
              <a:ext cx="1500" cy="300"/>
            </a:xfrm>
            <a:custGeom>
              <a:rect b="b" l="l" r="r" t="t"/>
              <a:pathLst>
                <a:path extrusionOk="0" h="12" w="60">
                  <a:moveTo>
                    <a:pt x="0" y="0"/>
                  </a:moveTo>
                  <a:cubicBezTo>
                    <a:pt x="0" y="0"/>
                    <a:pt x="60" y="12"/>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4" name="Google Shape;6424;p11"/>
            <p:cNvSpPr/>
            <p:nvPr/>
          </p:nvSpPr>
          <p:spPr>
            <a:xfrm>
              <a:off x="1897250" y="2729625"/>
              <a:ext cx="1225" cy="625"/>
            </a:xfrm>
            <a:custGeom>
              <a:rect b="b" l="l" r="r" t="t"/>
              <a:pathLst>
                <a:path extrusionOk="0" h="25" w="49">
                  <a:moveTo>
                    <a:pt x="0" y="25"/>
                  </a:moveTo>
                  <a:cubicBezTo>
                    <a:pt x="48" y="1"/>
                    <a:pt x="0" y="25"/>
                    <a:pt x="0" y="25"/>
                  </a:cubicBezTo>
                  <a:cubicBezTo>
                    <a:pt x="0" y="25"/>
                    <a:pt x="0" y="25"/>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11"/>
            <p:cNvSpPr/>
            <p:nvPr/>
          </p:nvSpPr>
          <p:spPr>
            <a:xfrm>
              <a:off x="1896950" y="2731725"/>
              <a:ext cx="625" cy="600"/>
            </a:xfrm>
            <a:custGeom>
              <a:rect b="b" l="l" r="r" t="t"/>
              <a:pathLst>
                <a:path extrusionOk="0" h="24" w="25">
                  <a:moveTo>
                    <a:pt x="24" y="0"/>
                  </a:moveTo>
                  <a:cubicBezTo>
                    <a:pt x="1" y="24"/>
                    <a:pt x="1" y="2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6" name="Google Shape;6426;p11"/>
            <p:cNvSpPr/>
            <p:nvPr/>
          </p:nvSpPr>
          <p:spPr>
            <a:xfrm>
              <a:off x="1898900" y="2731725"/>
              <a:ext cx="450" cy="400"/>
            </a:xfrm>
            <a:custGeom>
              <a:rect b="b" l="l" r="r" t="t"/>
              <a:pathLst>
                <a:path extrusionOk="0" h="16" w="18">
                  <a:moveTo>
                    <a:pt x="6" y="0"/>
                  </a:moveTo>
                  <a:cubicBezTo>
                    <a:pt x="6" y="3"/>
                    <a:pt x="7" y="5"/>
                    <a:pt x="8" y="5"/>
                  </a:cubicBezTo>
                  <a:lnTo>
                    <a:pt x="8" y="5"/>
                  </a:lnTo>
                  <a:cubicBezTo>
                    <a:pt x="9" y="2"/>
                    <a:pt x="9" y="0"/>
                    <a:pt x="6" y="0"/>
                  </a:cubicBezTo>
                  <a:close/>
                  <a:moveTo>
                    <a:pt x="18" y="0"/>
                  </a:moveTo>
                  <a:lnTo>
                    <a:pt x="18" y="0"/>
                  </a:lnTo>
                  <a:cubicBezTo>
                    <a:pt x="18" y="0"/>
                    <a:pt x="12" y="5"/>
                    <a:pt x="9" y="5"/>
                  </a:cubicBezTo>
                  <a:cubicBezTo>
                    <a:pt x="9" y="5"/>
                    <a:pt x="8" y="5"/>
                    <a:pt x="8" y="5"/>
                  </a:cubicBezTo>
                  <a:lnTo>
                    <a:pt x="8" y="5"/>
                  </a:lnTo>
                  <a:cubicBezTo>
                    <a:pt x="6" y="10"/>
                    <a:pt x="1" y="16"/>
                    <a:pt x="1" y="16"/>
                  </a:cubicBezTo>
                  <a:cubicBezTo>
                    <a:pt x="2" y="16"/>
                    <a:pt x="6" y="12"/>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7" name="Google Shape;6427;p11"/>
            <p:cNvSpPr/>
            <p:nvPr/>
          </p:nvSpPr>
          <p:spPr>
            <a:xfrm>
              <a:off x="1938925" y="2666525"/>
              <a:ext cx="925" cy="25"/>
            </a:xfrm>
            <a:custGeom>
              <a:rect b="b" l="l" r="r" t="t"/>
              <a:pathLst>
                <a:path extrusionOk="0" h="1" w="37">
                  <a:moveTo>
                    <a:pt x="12" y="1"/>
                  </a:moveTo>
                  <a:cubicBezTo>
                    <a:pt x="0" y="1"/>
                    <a:pt x="36" y="1"/>
                    <a:pt x="36" y="1"/>
                  </a:cubicBezTo>
                  <a:cubicBezTo>
                    <a:pt x="24"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p11"/>
            <p:cNvSpPr/>
            <p:nvPr/>
          </p:nvSpPr>
          <p:spPr>
            <a:xfrm>
              <a:off x="1936900" y="2664525"/>
              <a:ext cx="850" cy="250"/>
            </a:xfrm>
            <a:custGeom>
              <a:rect b="b" l="l" r="r" t="t"/>
              <a:pathLst>
                <a:path extrusionOk="0" h="10" w="34">
                  <a:moveTo>
                    <a:pt x="7" y="0"/>
                  </a:moveTo>
                  <a:cubicBezTo>
                    <a:pt x="1" y="0"/>
                    <a:pt x="4" y="3"/>
                    <a:pt x="34" y="9"/>
                  </a:cubicBezTo>
                  <a:cubicBezTo>
                    <a:pt x="28" y="3"/>
                    <a:pt x="13"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9" name="Google Shape;6429;p11"/>
            <p:cNvSpPr/>
            <p:nvPr/>
          </p:nvSpPr>
          <p:spPr>
            <a:xfrm>
              <a:off x="1936625" y="2662950"/>
              <a:ext cx="2025" cy="925"/>
            </a:xfrm>
            <a:custGeom>
              <a:rect b="b" l="l" r="r" t="t"/>
              <a:pathLst>
                <a:path extrusionOk="0" h="37" w="81">
                  <a:moveTo>
                    <a:pt x="21" y="1"/>
                  </a:moveTo>
                  <a:cubicBezTo>
                    <a:pt x="21" y="1"/>
                    <a:pt x="21" y="1"/>
                    <a:pt x="21" y="1"/>
                  </a:cubicBezTo>
                  <a:lnTo>
                    <a:pt x="21" y="1"/>
                  </a:lnTo>
                  <a:cubicBezTo>
                    <a:pt x="3" y="7"/>
                    <a:pt x="0" y="10"/>
                    <a:pt x="3" y="10"/>
                  </a:cubicBezTo>
                  <a:cubicBezTo>
                    <a:pt x="5" y="10"/>
                    <a:pt x="9" y="8"/>
                    <a:pt x="14" y="6"/>
                  </a:cubicBezTo>
                  <a:lnTo>
                    <a:pt x="14" y="6"/>
                  </a:lnTo>
                  <a:cubicBezTo>
                    <a:pt x="3" y="19"/>
                    <a:pt x="22" y="37"/>
                    <a:pt x="33" y="37"/>
                  </a:cubicBezTo>
                  <a:cubicBezTo>
                    <a:pt x="80" y="37"/>
                    <a:pt x="9" y="25"/>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0" name="Google Shape;6430;p11"/>
            <p:cNvSpPr/>
            <p:nvPr/>
          </p:nvSpPr>
          <p:spPr>
            <a:xfrm>
              <a:off x="1938625" y="2661175"/>
              <a:ext cx="325" cy="625"/>
            </a:xfrm>
            <a:custGeom>
              <a:rect b="b" l="l" r="r" t="t"/>
              <a:pathLst>
                <a:path extrusionOk="0" h="25" w="13">
                  <a:moveTo>
                    <a:pt x="12" y="0"/>
                  </a:moveTo>
                  <a:cubicBezTo>
                    <a:pt x="12" y="0"/>
                    <a:pt x="12" y="24"/>
                    <a:pt x="12" y="0"/>
                  </a:cubicBezTo>
                  <a:cubicBezTo>
                    <a:pt x="0"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11"/>
            <p:cNvSpPr/>
            <p:nvPr/>
          </p:nvSpPr>
          <p:spPr>
            <a:xfrm>
              <a:off x="1938925" y="2661075"/>
              <a:ext cx="275" cy="200"/>
            </a:xfrm>
            <a:custGeom>
              <a:rect b="b" l="l" r="r" t="t"/>
              <a:pathLst>
                <a:path extrusionOk="0" h="8" w="11">
                  <a:moveTo>
                    <a:pt x="6" y="1"/>
                  </a:moveTo>
                  <a:cubicBezTo>
                    <a:pt x="5" y="1"/>
                    <a:pt x="3" y="2"/>
                    <a:pt x="0" y="4"/>
                  </a:cubicBezTo>
                  <a:cubicBezTo>
                    <a:pt x="3" y="7"/>
                    <a:pt x="5" y="8"/>
                    <a:pt x="6" y="8"/>
                  </a:cubicBezTo>
                  <a:cubicBezTo>
                    <a:pt x="10" y="8"/>
                    <a:pt x="10"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2" name="Google Shape;6432;p11"/>
            <p:cNvSpPr/>
            <p:nvPr/>
          </p:nvSpPr>
          <p:spPr>
            <a:xfrm>
              <a:off x="1938325" y="2660025"/>
              <a:ext cx="825" cy="275"/>
            </a:xfrm>
            <a:custGeom>
              <a:rect b="b" l="l" r="r" t="t"/>
              <a:pathLst>
                <a:path extrusionOk="0" h="11" w="33">
                  <a:moveTo>
                    <a:pt x="22" y="0"/>
                  </a:moveTo>
                  <a:cubicBezTo>
                    <a:pt x="16" y="0"/>
                    <a:pt x="8" y="3"/>
                    <a:pt x="1" y="11"/>
                  </a:cubicBezTo>
                  <a:cubicBezTo>
                    <a:pt x="32" y="11"/>
                    <a:pt x="32"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3" name="Google Shape;6433;p11"/>
            <p:cNvSpPr/>
            <p:nvPr/>
          </p:nvSpPr>
          <p:spPr>
            <a:xfrm>
              <a:off x="1937725" y="2660575"/>
              <a:ext cx="325" cy="25"/>
            </a:xfrm>
            <a:custGeom>
              <a:rect b="b" l="l" r="r" t="t"/>
              <a:pathLst>
                <a:path extrusionOk="0" h="1" w="13">
                  <a:moveTo>
                    <a:pt x="1" y="1"/>
                  </a:moveTo>
                  <a:lnTo>
                    <a:pt x="1" y="1"/>
                  </a:ln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11"/>
            <p:cNvSpPr/>
            <p:nvPr/>
          </p:nvSpPr>
          <p:spPr>
            <a:xfrm>
              <a:off x="1937600" y="2660500"/>
              <a:ext cx="700" cy="325"/>
            </a:xfrm>
            <a:custGeom>
              <a:rect b="b" l="l" r="r" t="t"/>
              <a:pathLst>
                <a:path extrusionOk="0" h="13" w="28">
                  <a:moveTo>
                    <a:pt x="27" y="0"/>
                  </a:moveTo>
                  <a:cubicBezTo>
                    <a:pt x="25" y="0"/>
                    <a:pt x="1" y="7"/>
                    <a:pt x="3" y="7"/>
                  </a:cubicBezTo>
                  <a:cubicBezTo>
                    <a:pt x="3" y="7"/>
                    <a:pt x="8" y="6"/>
                    <a:pt x="18" y="4"/>
                  </a:cubicBezTo>
                  <a:lnTo>
                    <a:pt x="18" y="4"/>
                  </a:lnTo>
                  <a:cubicBezTo>
                    <a:pt x="18" y="4"/>
                    <a:pt x="18" y="4"/>
                    <a:pt x="18" y="4"/>
                  </a:cubicBezTo>
                  <a:cubicBezTo>
                    <a:pt x="25" y="1"/>
                    <a:pt x="27" y="0"/>
                    <a:pt x="27" y="0"/>
                  </a:cubicBezTo>
                  <a:close/>
                  <a:moveTo>
                    <a:pt x="18" y="4"/>
                  </a:moveTo>
                  <a:lnTo>
                    <a:pt x="18" y="4"/>
                  </a:lnTo>
                  <a:cubicBezTo>
                    <a:pt x="6" y="9"/>
                    <a:pt x="3" y="12"/>
                    <a:pt x="4" y="12"/>
                  </a:cubicBezTo>
                  <a:cubicBezTo>
                    <a:pt x="6" y="12"/>
                    <a:pt x="12" y="9"/>
                    <a:pt x="18"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5" name="Google Shape;6435;p11"/>
            <p:cNvSpPr/>
            <p:nvPr/>
          </p:nvSpPr>
          <p:spPr>
            <a:xfrm>
              <a:off x="1937425" y="2660875"/>
              <a:ext cx="1075" cy="725"/>
            </a:xfrm>
            <a:custGeom>
              <a:rect b="b" l="l" r="r" t="t"/>
              <a:pathLst>
                <a:path extrusionOk="0" h="29" w="43">
                  <a:moveTo>
                    <a:pt x="25" y="0"/>
                  </a:moveTo>
                  <a:cubicBezTo>
                    <a:pt x="25" y="12"/>
                    <a:pt x="25" y="24"/>
                    <a:pt x="1" y="24"/>
                  </a:cubicBezTo>
                  <a:cubicBezTo>
                    <a:pt x="4" y="27"/>
                    <a:pt x="9" y="29"/>
                    <a:pt x="14" y="29"/>
                  </a:cubicBezTo>
                  <a:cubicBezTo>
                    <a:pt x="28" y="29"/>
                    <a:pt x="42" y="18"/>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6" name="Google Shape;6436;p11"/>
            <p:cNvSpPr/>
            <p:nvPr/>
          </p:nvSpPr>
          <p:spPr>
            <a:xfrm>
              <a:off x="1935950" y="2663250"/>
              <a:ext cx="325" cy="25"/>
            </a:xfrm>
            <a:custGeom>
              <a:rect b="b" l="l" r="r" t="t"/>
              <a:pathLst>
                <a:path extrusionOk="0" h="1" w="13">
                  <a:moveTo>
                    <a:pt x="0" y="1"/>
                  </a:move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11"/>
            <p:cNvSpPr/>
            <p:nvPr/>
          </p:nvSpPr>
          <p:spPr>
            <a:xfrm>
              <a:off x="1937425" y="2657300"/>
              <a:ext cx="1225" cy="2400"/>
            </a:xfrm>
            <a:custGeom>
              <a:rect b="b" l="l" r="r" t="t"/>
              <a:pathLst>
                <a:path extrusionOk="0" h="96" w="49">
                  <a:moveTo>
                    <a:pt x="13" y="72"/>
                  </a:moveTo>
                  <a:cubicBezTo>
                    <a:pt x="48" y="1"/>
                    <a:pt x="1" y="96"/>
                    <a:pt x="13" y="72"/>
                  </a:cubicBezTo>
                  <a:cubicBezTo>
                    <a:pt x="13" y="72"/>
                    <a:pt x="13" y="72"/>
                    <a:pt x="13"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8" name="Google Shape;6438;p11"/>
            <p:cNvSpPr/>
            <p:nvPr/>
          </p:nvSpPr>
          <p:spPr>
            <a:xfrm>
              <a:off x="1936825" y="2659100"/>
              <a:ext cx="625" cy="225"/>
            </a:xfrm>
            <a:custGeom>
              <a:rect b="b" l="l" r="r" t="t"/>
              <a:pathLst>
                <a:path extrusionOk="0" h="9" w="25">
                  <a:moveTo>
                    <a:pt x="1" y="0"/>
                  </a:moveTo>
                  <a:cubicBezTo>
                    <a:pt x="1" y="6"/>
                    <a:pt x="4" y="9"/>
                    <a:pt x="8" y="9"/>
                  </a:cubicBezTo>
                  <a:cubicBezTo>
                    <a:pt x="13" y="9"/>
                    <a:pt x="19" y="6"/>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9" name="Google Shape;6439;p11"/>
            <p:cNvSpPr/>
            <p:nvPr/>
          </p:nvSpPr>
          <p:spPr>
            <a:xfrm>
              <a:off x="1936250" y="2660875"/>
              <a:ext cx="1200" cy="325"/>
            </a:xfrm>
            <a:custGeom>
              <a:rect b="b" l="l" r="r" t="t"/>
              <a:pathLst>
                <a:path extrusionOk="0" h="13" w="48">
                  <a:moveTo>
                    <a:pt x="48" y="12"/>
                  </a:moveTo>
                  <a:cubicBezTo>
                    <a:pt x="0" y="0"/>
                    <a:pt x="0" y="0"/>
                    <a:pt x="48"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11"/>
            <p:cNvSpPr/>
            <p:nvPr/>
          </p:nvSpPr>
          <p:spPr>
            <a:xfrm>
              <a:off x="1937100" y="2657125"/>
              <a:ext cx="875" cy="375"/>
            </a:xfrm>
            <a:custGeom>
              <a:rect b="b" l="l" r="r" t="t"/>
              <a:pathLst>
                <a:path extrusionOk="0" h="15" w="35">
                  <a:moveTo>
                    <a:pt x="32" y="1"/>
                  </a:moveTo>
                  <a:cubicBezTo>
                    <a:pt x="32" y="1"/>
                    <a:pt x="26" y="3"/>
                    <a:pt x="14" y="8"/>
                  </a:cubicBezTo>
                  <a:cubicBezTo>
                    <a:pt x="4" y="13"/>
                    <a:pt x="1" y="14"/>
                    <a:pt x="1" y="14"/>
                  </a:cubicBezTo>
                  <a:cubicBezTo>
                    <a:pt x="3" y="14"/>
                    <a:pt x="34" y="1"/>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1" name="Google Shape;6441;p11"/>
            <p:cNvSpPr/>
            <p:nvPr/>
          </p:nvSpPr>
          <p:spPr>
            <a:xfrm>
              <a:off x="1936825" y="2656100"/>
              <a:ext cx="775" cy="625"/>
            </a:xfrm>
            <a:custGeom>
              <a:rect b="b" l="l" r="r" t="t"/>
              <a:pathLst>
                <a:path extrusionOk="0" h="25" w="31">
                  <a:moveTo>
                    <a:pt x="19" y="1"/>
                  </a:moveTo>
                  <a:cubicBezTo>
                    <a:pt x="14" y="1"/>
                    <a:pt x="7" y="6"/>
                    <a:pt x="2" y="20"/>
                  </a:cubicBezTo>
                  <a:lnTo>
                    <a:pt x="2" y="20"/>
                  </a:lnTo>
                  <a:cubicBezTo>
                    <a:pt x="2" y="21"/>
                    <a:pt x="1" y="22"/>
                    <a:pt x="1" y="25"/>
                  </a:cubicBezTo>
                  <a:cubicBezTo>
                    <a:pt x="4" y="25"/>
                    <a:pt x="5" y="24"/>
                    <a:pt x="6" y="23"/>
                  </a:cubicBezTo>
                  <a:lnTo>
                    <a:pt x="6" y="23"/>
                  </a:lnTo>
                  <a:cubicBezTo>
                    <a:pt x="30" y="15"/>
                    <a:pt x="27"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2" name="Google Shape;6442;p11"/>
            <p:cNvSpPr/>
            <p:nvPr/>
          </p:nvSpPr>
          <p:spPr>
            <a:xfrm>
              <a:off x="1936550" y="2657300"/>
              <a:ext cx="1500" cy="1225"/>
            </a:xfrm>
            <a:custGeom>
              <a:rect b="b" l="l" r="r" t="t"/>
              <a:pathLst>
                <a:path extrusionOk="0" h="49" w="60">
                  <a:moveTo>
                    <a:pt x="0" y="48"/>
                  </a:moveTo>
                  <a:cubicBezTo>
                    <a:pt x="0" y="48"/>
                    <a:pt x="60" y="1"/>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11"/>
            <p:cNvSpPr/>
            <p:nvPr/>
          </p:nvSpPr>
          <p:spPr>
            <a:xfrm>
              <a:off x="1936250" y="2657900"/>
              <a:ext cx="325" cy="625"/>
            </a:xfrm>
            <a:custGeom>
              <a:rect b="b" l="l" r="r" t="t"/>
              <a:pathLst>
                <a:path extrusionOk="0" h="25" w="13">
                  <a:moveTo>
                    <a:pt x="12" y="24"/>
                  </a:moveTo>
                  <a:cubicBezTo>
                    <a:pt x="12" y="24"/>
                    <a:pt x="0" y="0"/>
                    <a:pt x="12" y="24"/>
                  </a:cubicBezTo>
                  <a:cubicBezTo>
                    <a:pt x="12" y="24"/>
                    <a:pt x="12" y="12"/>
                    <a:pt x="12"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4" name="Google Shape;6444;p11"/>
            <p:cNvSpPr/>
            <p:nvPr/>
          </p:nvSpPr>
          <p:spPr>
            <a:xfrm>
              <a:off x="1935650" y="2659975"/>
              <a:ext cx="1200" cy="625"/>
            </a:xfrm>
            <a:custGeom>
              <a:rect b="b" l="l" r="r" t="t"/>
              <a:pathLst>
                <a:path extrusionOk="0" h="25" w="48">
                  <a:moveTo>
                    <a:pt x="48" y="1"/>
                  </a:moveTo>
                  <a:cubicBezTo>
                    <a:pt x="24" y="1"/>
                    <a:pt x="12" y="1"/>
                    <a:pt x="0" y="25"/>
                  </a:cubicBezTo>
                  <a:cubicBezTo>
                    <a:pt x="12" y="25"/>
                    <a:pt x="24" y="13"/>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5" name="Google Shape;6445;p11"/>
            <p:cNvSpPr/>
            <p:nvPr/>
          </p:nvSpPr>
          <p:spPr>
            <a:xfrm>
              <a:off x="1936250" y="2658800"/>
              <a:ext cx="900" cy="600"/>
            </a:xfrm>
            <a:custGeom>
              <a:rect b="b" l="l" r="r" t="t"/>
              <a:pathLst>
                <a:path extrusionOk="0" h="24" w="36">
                  <a:moveTo>
                    <a:pt x="0" y="24"/>
                  </a:moveTo>
                  <a:cubicBezTo>
                    <a:pt x="36" y="0"/>
                    <a:pt x="0" y="24"/>
                    <a:pt x="0" y="24"/>
                  </a:cubicBezTo>
                  <a:cubicBezTo>
                    <a:pt x="0" y="24"/>
                    <a:pt x="0" y="24"/>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11"/>
            <p:cNvSpPr/>
            <p:nvPr/>
          </p:nvSpPr>
          <p:spPr>
            <a:xfrm>
              <a:off x="1935950" y="2659100"/>
              <a:ext cx="325" cy="0"/>
            </a:xfrm>
            <a:custGeom>
              <a:rect b="b" l="l" r="r" t="t"/>
              <a:pathLst>
                <a:path extrusionOk="0" h="120000" w="13">
                  <a:moveTo>
                    <a:pt x="0" y="0"/>
                  </a:move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7" name="Google Shape;6447;p11"/>
            <p:cNvSpPr/>
            <p:nvPr/>
          </p:nvSpPr>
          <p:spPr>
            <a:xfrm>
              <a:off x="1935450" y="2657300"/>
              <a:ext cx="725" cy="150"/>
            </a:xfrm>
            <a:custGeom>
              <a:rect b="b" l="l" r="r" t="t"/>
              <a:pathLst>
                <a:path extrusionOk="0" h="6" w="29">
                  <a:moveTo>
                    <a:pt x="20" y="1"/>
                  </a:moveTo>
                  <a:cubicBezTo>
                    <a:pt x="4" y="5"/>
                    <a:pt x="0" y="6"/>
                    <a:pt x="2" y="6"/>
                  </a:cubicBezTo>
                  <a:cubicBezTo>
                    <a:pt x="4" y="6"/>
                    <a:pt x="28"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8" name="Google Shape;6448;p11"/>
            <p:cNvSpPr/>
            <p:nvPr/>
          </p:nvSpPr>
          <p:spPr>
            <a:xfrm>
              <a:off x="1934150" y="2655825"/>
              <a:ext cx="25" cy="300"/>
            </a:xfrm>
            <a:custGeom>
              <a:rect b="b" l="l" r="r" t="t"/>
              <a:pathLst>
                <a:path extrusionOk="0" h="12" w="1">
                  <a:moveTo>
                    <a:pt x="1" y="12"/>
                  </a:moveTo>
                  <a:cubicBezTo>
                    <a:pt x="1" y="0"/>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11"/>
            <p:cNvSpPr/>
            <p:nvPr/>
          </p:nvSpPr>
          <p:spPr>
            <a:xfrm>
              <a:off x="1935675" y="2657775"/>
              <a:ext cx="300" cy="150"/>
            </a:xfrm>
            <a:custGeom>
              <a:rect b="b" l="l" r="r" t="t"/>
              <a:pathLst>
                <a:path extrusionOk="0" h="6" w="12">
                  <a:moveTo>
                    <a:pt x="3" y="0"/>
                  </a:moveTo>
                  <a:cubicBezTo>
                    <a:pt x="1" y="0"/>
                    <a:pt x="3" y="5"/>
                    <a:pt x="11" y="5"/>
                  </a:cubicBezTo>
                  <a:cubicBezTo>
                    <a:pt x="7" y="1"/>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0" name="Google Shape;6450;p11"/>
            <p:cNvSpPr/>
            <p:nvPr/>
          </p:nvSpPr>
          <p:spPr>
            <a:xfrm>
              <a:off x="1935350" y="2656100"/>
              <a:ext cx="325" cy="625"/>
            </a:xfrm>
            <a:custGeom>
              <a:rect b="b" l="l" r="r" t="t"/>
              <a:pathLst>
                <a:path extrusionOk="0" h="25" w="13">
                  <a:moveTo>
                    <a:pt x="0" y="1"/>
                  </a:moveTo>
                  <a:cubicBezTo>
                    <a:pt x="0" y="13"/>
                    <a:pt x="0" y="13"/>
                    <a:pt x="0" y="25"/>
                  </a:cubicBezTo>
                  <a:cubicBezTo>
                    <a:pt x="12" y="13"/>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1" name="Google Shape;6451;p11"/>
            <p:cNvSpPr/>
            <p:nvPr/>
          </p:nvSpPr>
          <p:spPr>
            <a:xfrm>
              <a:off x="1935650" y="2657600"/>
              <a:ext cx="625" cy="150"/>
            </a:xfrm>
            <a:custGeom>
              <a:rect b="b" l="l" r="r" t="t"/>
              <a:pathLst>
                <a:path extrusionOk="0" h="6" w="25">
                  <a:moveTo>
                    <a:pt x="24" y="0"/>
                  </a:moveTo>
                  <a:cubicBezTo>
                    <a:pt x="0" y="0"/>
                    <a:pt x="3" y="6"/>
                    <a:pt x="11" y="6"/>
                  </a:cubicBezTo>
                  <a:cubicBezTo>
                    <a:pt x="15" y="6"/>
                    <a:pt x="20" y="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11"/>
            <p:cNvSpPr/>
            <p:nvPr/>
          </p:nvSpPr>
          <p:spPr>
            <a:xfrm>
              <a:off x="1931175" y="2656100"/>
              <a:ext cx="3000" cy="3000"/>
            </a:xfrm>
            <a:custGeom>
              <a:rect b="b" l="l" r="r" t="t"/>
              <a:pathLst>
                <a:path extrusionOk="0" h="120" w="120">
                  <a:moveTo>
                    <a:pt x="120" y="1"/>
                  </a:moveTo>
                  <a:cubicBezTo>
                    <a:pt x="87" y="12"/>
                    <a:pt x="74" y="33"/>
                    <a:pt x="72" y="64"/>
                  </a:cubicBezTo>
                  <a:lnTo>
                    <a:pt x="72" y="64"/>
                  </a:lnTo>
                  <a:cubicBezTo>
                    <a:pt x="89" y="49"/>
                    <a:pt x="105" y="30"/>
                    <a:pt x="120" y="1"/>
                  </a:cubicBezTo>
                  <a:close/>
                  <a:moveTo>
                    <a:pt x="66" y="69"/>
                  </a:moveTo>
                  <a:cubicBezTo>
                    <a:pt x="66" y="69"/>
                    <a:pt x="66" y="69"/>
                    <a:pt x="67" y="70"/>
                  </a:cubicBezTo>
                  <a:lnTo>
                    <a:pt x="67" y="70"/>
                  </a:lnTo>
                  <a:cubicBezTo>
                    <a:pt x="66" y="70"/>
                    <a:pt x="65" y="71"/>
                    <a:pt x="65" y="71"/>
                  </a:cubicBezTo>
                  <a:lnTo>
                    <a:pt x="65" y="71"/>
                  </a:lnTo>
                  <a:cubicBezTo>
                    <a:pt x="63" y="71"/>
                    <a:pt x="64" y="70"/>
                    <a:pt x="66" y="69"/>
                  </a:cubicBezTo>
                  <a:close/>
                  <a:moveTo>
                    <a:pt x="45" y="57"/>
                  </a:moveTo>
                  <a:cubicBezTo>
                    <a:pt x="35" y="57"/>
                    <a:pt x="21" y="66"/>
                    <a:pt x="1" y="96"/>
                  </a:cubicBezTo>
                  <a:cubicBezTo>
                    <a:pt x="7" y="93"/>
                    <a:pt x="12" y="92"/>
                    <a:pt x="15" y="92"/>
                  </a:cubicBezTo>
                  <a:cubicBezTo>
                    <a:pt x="24" y="92"/>
                    <a:pt x="21" y="103"/>
                    <a:pt x="13" y="120"/>
                  </a:cubicBezTo>
                  <a:cubicBezTo>
                    <a:pt x="25" y="101"/>
                    <a:pt x="44" y="89"/>
                    <a:pt x="65" y="71"/>
                  </a:cubicBezTo>
                  <a:lnTo>
                    <a:pt x="65" y="71"/>
                  </a:lnTo>
                  <a:cubicBezTo>
                    <a:pt x="66" y="72"/>
                    <a:pt x="68" y="72"/>
                    <a:pt x="72" y="72"/>
                  </a:cubicBezTo>
                  <a:cubicBezTo>
                    <a:pt x="76" y="68"/>
                    <a:pt x="75" y="67"/>
                    <a:pt x="72" y="67"/>
                  </a:cubicBezTo>
                  <a:lnTo>
                    <a:pt x="72" y="67"/>
                  </a:lnTo>
                  <a:cubicBezTo>
                    <a:pt x="72" y="66"/>
                    <a:pt x="72" y="65"/>
                    <a:pt x="72" y="64"/>
                  </a:cubicBezTo>
                  <a:lnTo>
                    <a:pt x="72" y="64"/>
                  </a:lnTo>
                  <a:cubicBezTo>
                    <a:pt x="71" y="66"/>
                    <a:pt x="70" y="67"/>
                    <a:pt x="69" y="68"/>
                  </a:cubicBezTo>
                  <a:lnTo>
                    <a:pt x="69" y="68"/>
                  </a:lnTo>
                  <a:cubicBezTo>
                    <a:pt x="68" y="68"/>
                    <a:pt x="67" y="68"/>
                    <a:pt x="66" y="69"/>
                  </a:cubicBezTo>
                  <a:lnTo>
                    <a:pt x="66" y="69"/>
                  </a:lnTo>
                  <a:cubicBezTo>
                    <a:pt x="60" y="64"/>
                    <a:pt x="54" y="57"/>
                    <a:pt x="45" y="5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3" name="Google Shape;6453;p11"/>
            <p:cNvSpPr/>
            <p:nvPr/>
          </p:nvSpPr>
          <p:spPr>
            <a:xfrm>
              <a:off x="1934150" y="2655775"/>
              <a:ext cx="850" cy="400"/>
            </a:xfrm>
            <a:custGeom>
              <a:rect b="b" l="l" r="r" t="t"/>
              <a:pathLst>
                <a:path extrusionOk="0" h="16" w="34">
                  <a:moveTo>
                    <a:pt x="9" y="0"/>
                  </a:moveTo>
                  <a:cubicBezTo>
                    <a:pt x="6" y="0"/>
                    <a:pt x="4" y="1"/>
                    <a:pt x="1" y="2"/>
                  </a:cubicBezTo>
                  <a:cubicBezTo>
                    <a:pt x="14" y="12"/>
                    <a:pt x="22" y="16"/>
                    <a:pt x="26" y="16"/>
                  </a:cubicBezTo>
                  <a:cubicBezTo>
                    <a:pt x="33" y="16"/>
                    <a:pt x="23"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4" name="Google Shape;6454;p11"/>
            <p:cNvSpPr/>
            <p:nvPr/>
          </p:nvSpPr>
          <p:spPr>
            <a:xfrm>
              <a:off x="1933850" y="2656600"/>
              <a:ext cx="1600" cy="1375"/>
            </a:xfrm>
            <a:custGeom>
              <a:rect b="b" l="l" r="r" t="t"/>
              <a:pathLst>
                <a:path extrusionOk="0" h="55" w="64">
                  <a:moveTo>
                    <a:pt x="59" y="5"/>
                  </a:moveTo>
                  <a:lnTo>
                    <a:pt x="59" y="5"/>
                  </a:lnTo>
                  <a:cubicBezTo>
                    <a:pt x="56" y="6"/>
                    <a:pt x="53" y="8"/>
                    <a:pt x="51" y="8"/>
                  </a:cubicBezTo>
                  <a:cubicBezTo>
                    <a:pt x="50" y="8"/>
                    <a:pt x="49" y="7"/>
                    <a:pt x="49" y="5"/>
                  </a:cubicBezTo>
                  <a:close/>
                  <a:moveTo>
                    <a:pt x="50" y="0"/>
                  </a:moveTo>
                  <a:cubicBezTo>
                    <a:pt x="37" y="0"/>
                    <a:pt x="19" y="16"/>
                    <a:pt x="1" y="52"/>
                  </a:cubicBezTo>
                  <a:cubicBezTo>
                    <a:pt x="3" y="54"/>
                    <a:pt x="4" y="55"/>
                    <a:pt x="5" y="55"/>
                  </a:cubicBezTo>
                  <a:cubicBezTo>
                    <a:pt x="6" y="55"/>
                    <a:pt x="7" y="55"/>
                    <a:pt x="8" y="54"/>
                  </a:cubicBezTo>
                  <a:lnTo>
                    <a:pt x="8" y="54"/>
                  </a:lnTo>
                  <a:cubicBezTo>
                    <a:pt x="31" y="54"/>
                    <a:pt x="60" y="5"/>
                    <a:pt x="60" y="5"/>
                  </a:cubicBezTo>
                  <a:cubicBezTo>
                    <a:pt x="63" y="2"/>
                    <a:pt x="64" y="1"/>
                    <a:pt x="64" y="1"/>
                  </a:cubicBezTo>
                  <a:lnTo>
                    <a:pt x="64" y="1"/>
                  </a:lnTo>
                  <a:cubicBezTo>
                    <a:pt x="64" y="1"/>
                    <a:pt x="62" y="3"/>
                    <a:pt x="60" y="4"/>
                  </a:cubicBezTo>
                  <a:lnTo>
                    <a:pt x="60" y="4"/>
                  </a:lnTo>
                  <a:cubicBezTo>
                    <a:pt x="57" y="2"/>
                    <a:pt x="54" y="0"/>
                    <a:pt x="5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11"/>
            <p:cNvSpPr/>
            <p:nvPr/>
          </p:nvSpPr>
          <p:spPr>
            <a:xfrm>
              <a:off x="1934450" y="2659675"/>
              <a:ext cx="1225" cy="1450"/>
            </a:xfrm>
            <a:custGeom>
              <a:rect b="b" l="l" r="r" t="t"/>
              <a:pathLst>
                <a:path extrusionOk="0" h="58" w="49">
                  <a:moveTo>
                    <a:pt x="48" y="1"/>
                  </a:moveTo>
                  <a:cubicBezTo>
                    <a:pt x="35" y="10"/>
                    <a:pt x="25" y="17"/>
                    <a:pt x="19" y="22"/>
                  </a:cubicBezTo>
                  <a:lnTo>
                    <a:pt x="19" y="22"/>
                  </a:lnTo>
                  <a:cubicBezTo>
                    <a:pt x="30" y="15"/>
                    <a:pt x="41" y="8"/>
                    <a:pt x="48" y="1"/>
                  </a:cubicBezTo>
                  <a:close/>
                  <a:moveTo>
                    <a:pt x="19" y="22"/>
                  </a:moveTo>
                  <a:cubicBezTo>
                    <a:pt x="12" y="27"/>
                    <a:pt x="5" y="32"/>
                    <a:pt x="1" y="37"/>
                  </a:cubicBezTo>
                  <a:cubicBezTo>
                    <a:pt x="9" y="37"/>
                    <a:pt x="6" y="58"/>
                    <a:pt x="10" y="58"/>
                  </a:cubicBezTo>
                  <a:cubicBezTo>
                    <a:pt x="13" y="58"/>
                    <a:pt x="17" y="52"/>
                    <a:pt x="25" y="37"/>
                  </a:cubicBezTo>
                  <a:cubicBezTo>
                    <a:pt x="9" y="37"/>
                    <a:pt x="9" y="32"/>
                    <a:pt x="19" y="2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6" name="Google Shape;6456;p11"/>
            <p:cNvSpPr/>
            <p:nvPr/>
          </p:nvSpPr>
          <p:spPr>
            <a:xfrm>
              <a:off x="1933950" y="2659100"/>
              <a:ext cx="825" cy="275"/>
            </a:xfrm>
            <a:custGeom>
              <a:rect b="b" l="l" r="r" t="t"/>
              <a:pathLst>
                <a:path extrusionOk="0" h="11" w="33">
                  <a:moveTo>
                    <a:pt x="33" y="0"/>
                  </a:moveTo>
                  <a:cubicBezTo>
                    <a:pt x="9" y="0"/>
                    <a:pt x="1" y="11"/>
                    <a:pt x="9" y="11"/>
                  </a:cubicBezTo>
                  <a:cubicBezTo>
                    <a:pt x="13" y="11"/>
                    <a:pt x="21" y="8"/>
                    <a:pt x="3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7" name="Google Shape;6457;p11"/>
            <p:cNvSpPr/>
            <p:nvPr/>
          </p:nvSpPr>
          <p:spPr>
            <a:xfrm>
              <a:off x="1934275" y="2654875"/>
              <a:ext cx="500" cy="850"/>
            </a:xfrm>
            <a:custGeom>
              <a:rect b="b" l="l" r="r" t="t"/>
              <a:pathLst>
                <a:path extrusionOk="0" h="34" w="20">
                  <a:moveTo>
                    <a:pt x="19" y="1"/>
                  </a:moveTo>
                  <a:cubicBezTo>
                    <a:pt x="18" y="1"/>
                    <a:pt x="0" y="34"/>
                    <a:pt x="2" y="34"/>
                  </a:cubicBezTo>
                  <a:cubicBezTo>
                    <a:pt x="2" y="34"/>
                    <a:pt x="4" y="32"/>
                    <a:pt x="8" y="26"/>
                  </a:cubicBezTo>
                  <a:cubicBezTo>
                    <a:pt x="17" y="7"/>
                    <a:pt x="20"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11"/>
            <p:cNvSpPr/>
            <p:nvPr/>
          </p:nvSpPr>
          <p:spPr>
            <a:xfrm>
              <a:off x="1933850" y="2654625"/>
              <a:ext cx="325" cy="625"/>
            </a:xfrm>
            <a:custGeom>
              <a:rect b="b" l="l" r="r" t="t"/>
              <a:pathLst>
                <a:path extrusionOk="0" h="25" w="13">
                  <a:moveTo>
                    <a:pt x="11" y="0"/>
                  </a:moveTo>
                  <a:cubicBezTo>
                    <a:pt x="10" y="0"/>
                    <a:pt x="1" y="17"/>
                    <a:pt x="1" y="24"/>
                  </a:cubicBezTo>
                  <a:cubicBezTo>
                    <a:pt x="10" y="6"/>
                    <a:pt x="1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9" name="Google Shape;6459;p11"/>
            <p:cNvSpPr/>
            <p:nvPr/>
          </p:nvSpPr>
          <p:spPr>
            <a:xfrm>
              <a:off x="1917500" y="2653425"/>
              <a:ext cx="1200" cy="1225"/>
            </a:xfrm>
            <a:custGeom>
              <a:rect b="b" l="l" r="r" t="t"/>
              <a:pathLst>
                <a:path extrusionOk="0" h="49" w="48">
                  <a:moveTo>
                    <a:pt x="48" y="48"/>
                  </a:moveTo>
                  <a:cubicBezTo>
                    <a:pt x="0" y="1"/>
                    <a:pt x="36" y="37"/>
                    <a:pt x="48" y="48"/>
                  </a:cubicBezTo>
                  <a:cubicBezTo>
                    <a:pt x="36" y="37"/>
                    <a:pt x="48" y="48"/>
                    <a:pt x="48"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0" name="Google Shape;6460;p11"/>
            <p:cNvSpPr/>
            <p:nvPr/>
          </p:nvSpPr>
          <p:spPr>
            <a:xfrm>
              <a:off x="1915875" y="2664400"/>
              <a:ext cx="625" cy="425"/>
            </a:xfrm>
            <a:custGeom>
              <a:rect b="b" l="l" r="r" t="t"/>
              <a:pathLst>
                <a:path extrusionOk="0" h="17" w="25">
                  <a:moveTo>
                    <a:pt x="1" y="1"/>
                  </a:moveTo>
                  <a:cubicBezTo>
                    <a:pt x="0" y="1"/>
                    <a:pt x="4" y="4"/>
                    <a:pt x="17" y="14"/>
                  </a:cubicBezTo>
                  <a:cubicBezTo>
                    <a:pt x="20" y="16"/>
                    <a:pt x="22" y="16"/>
                    <a:pt x="22" y="16"/>
                  </a:cubicBezTo>
                  <a:cubicBezTo>
                    <a:pt x="25" y="16"/>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p11"/>
            <p:cNvSpPr/>
            <p:nvPr/>
          </p:nvSpPr>
          <p:spPr>
            <a:xfrm>
              <a:off x="1922550" y="2671000"/>
              <a:ext cx="625" cy="625"/>
            </a:xfrm>
            <a:custGeom>
              <a:rect b="b" l="l" r="r" t="t"/>
              <a:pathLst>
                <a:path extrusionOk="0" h="25" w="25">
                  <a:moveTo>
                    <a:pt x="0" y="24"/>
                  </a:moveTo>
                  <a:lnTo>
                    <a:pt x="24" y="0"/>
                  </a:lnTo>
                  <a:cubicBezTo>
                    <a:pt x="24" y="0"/>
                    <a:pt x="12" y="12"/>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2" name="Google Shape;6462;p11"/>
            <p:cNvSpPr/>
            <p:nvPr/>
          </p:nvSpPr>
          <p:spPr>
            <a:xfrm>
              <a:off x="1927300" y="2652250"/>
              <a:ext cx="325" cy="850"/>
            </a:xfrm>
            <a:custGeom>
              <a:rect b="b" l="l" r="r" t="t"/>
              <a:pathLst>
                <a:path extrusionOk="0" h="34" w="13">
                  <a:moveTo>
                    <a:pt x="1" y="0"/>
                  </a:moveTo>
                  <a:cubicBezTo>
                    <a:pt x="1" y="17"/>
                    <a:pt x="7" y="34"/>
                    <a:pt x="10" y="34"/>
                  </a:cubicBezTo>
                  <a:cubicBezTo>
                    <a:pt x="12" y="34"/>
                    <a:pt x="13" y="31"/>
                    <a:pt x="13" y="24"/>
                  </a:cubicBezTo>
                  <a:cubicBezTo>
                    <a:pt x="13"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3" name="Google Shape;6463;p11"/>
            <p:cNvSpPr/>
            <p:nvPr/>
          </p:nvSpPr>
          <p:spPr>
            <a:xfrm>
              <a:off x="1926725" y="2652000"/>
              <a:ext cx="525" cy="650"/>
            </a:xfrm>
            <a:custGeom>
              <a:rect b="b" l="l" r="r" t="t"/>
              <a:pathLst>
                <a:path extrusionOk="0" h="26" w="21">
                  <a:moveTo>
                    <a:pt x="11" y="1"/>
                  </a:moveTo>
                  <a:cubicBezTo>
                    <a:pt x="8" y="1"/>
                    <a:pt x="5" y="3"/>
                    <a:pt x="0" y="10"/>
                  </a:cubicBezTo>
                  <a:cubicBezTo>
                    <a:pt x="6" y="21"/>
                    <a:pt x="10" y="25"/>
                    <a:pt x="13" y="25"/>
                  </a:cubicBezTo>
                  <a:cubicBezTo>
                    <a:pt x="20" y="25"/>
                    <a:pt x="20"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11"/>
            <p:cNvSpPr/>
            <p:nvPr/>
          </p:nvSpPr>
          <p:spPr>
            <a:xfrm>
              <a:off x="1931775" y="2653425"/>
              <a:ext cx="325" cy="325"/>
            </a:xfrm>
            <a:custGeom>
              <a:rect b="b" l="l" r="r" t="t"/>
              <a:pathLst>
                <a:path extrusionOk="0" h="13" w="13">
                  <a:moveTo>
                    <a:pt x="1" y="1"/>
                  </a:moveTo>
                  <a:cubicBezTo>
                    <a:pt x="1" y="13"/>
                    <a:pt x="1" y="13"/>
                    <a:pt x="12" y="13"/>
                  </a:cubicBezTo>
                  <a:cubicBezTo>
                    <a:pt x="12" y="13"/>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5" name="Google Shape;6465;p11"/>
            <p:cNvSpPr/>
            <p:nvPr/>
          </p:nvSpPr>
          <p:spPr>
            <a:xfrm>
              <a:off x="1931625" y="2653375"/>
              <a:ext cx="175" cy="375"/>
            </a:xfrm>
            <a:custGeom>
              <a:rect b="b" l="l" r="r" t="t"/>
              <a:pathLst>
                <a:path extrusionOk="0" h="15" w="7">
                  <a:moveTo>
                    <a:pt x="2" y="1"/>
                  </a:moveTo>
                  <a:lnTo>
                    <a:pt x="2" y="1"/>
                  </a:lnTo>
                  <a:cubicBezTo>
                    <a:pt x="1" y="1"/>
                    <a:pt x="2" y="5"/>
                    <a:pt x="7" y="15"/>
                  </a:cubicBezTo>
                  <a:cubicBezTo>
                    <a:pt x="7" y="8"/>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11"/>
            <p:cNvSpPr/>
            <p:nvPr/>
          </p:nvSpPr>
          <p:spPr>
            <a:xfrm>
              <a:off x="1926725" y="2674650"/>
              <a:ext cx="175" cy="250"/>
            </a:xfrm>
            <a:custGeom>
              <a:rect b="b" l="l" r="r" t="t"/>
              <a:pathLst>
                <a:path extrusionOk="0" h="10" w="7">
                  <a:moveTo>
                    <a:pt x="5" y="0"/>
                  </a:moveTo>
                  <a:cubicBezTo>
                    <a:pt x="3" y="0"/>
                    <a:pt x="0" y="3"/>
                    <a:pt x="0" y="9"/>
                  </a:cubicBezTo>
                  <a:cubicBezTo>
                    <a:pt x="6" y="3"/>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7" name="Google Shape;6467;p11"/>
            <p:cNvSpPr/>
            <p:nvPr/>
          </p:nvSpPr>
          <p:spPr>
            <a:xfrm>
              <a:off x="1920775" y="2661775"/>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8" name="Google Shape;6468;p11"/>
            <p:cNvSpPr/>
            <p:nvPr/>
          </p:nvSpPr>
          <p:spPr>
            <a:xfrm>
              <a:off x="1919275" y="2660575"/>
              <a:ext cx="1800" cy="1800"/>
            </a:xfrm>
            <a:custGeom>
              <a:rect b="b" l="l" r="r" t="t"/>
              <a:pathLst>
                <a:path extrusionOk="0" h="72" w="72">
                  <a:moveTo>
                    <a:pt x="1" y="1"/>
                  </a:moveTo>
                  <a:cubicBezTo>
                    <a:pt x="24" y="24"/>
                    <a:pt x="48" y="48"/>
                    <a:pt x="72" y="72"/>
                  </a:cubicBezTo>
                  <a:cubicBezTo>
                    <a:pt x="48" y="48"/>
                    <a:pt x="36" y="2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11"/>
            <p:cNvSpPr/>
            <p:nvPr/>
          </p:nvSpPr>
          <p:spPr>
            <a:xfrm>
              <a:off x="1920475" y="2662075"/>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0" name="Google Shape;6470;p11"/>
            <p:cNvSpPr/>
            <p:nvPr/>
          </p:nvSpPr>
          <p:spPr>
            <a:xfrm>
              <a:off x="1912125" y="2651325"/>
              <a:ext cx="27125" cy="29225"/>
            </a:xfrm>
            <a:custGeom>
              <a:rect b="b" l="l" r="r" t="t"/>
              <a:pathLst>
                <a:path extrusionOk="0" h="1169" w="1085">
                  <a:moveTo>
                    <a:pt x="251" y="132"/>
                  </a:moveTo>
                  <a:cubicBezTo>
                    <a:pt x="249" y="132"/>
                    <a:pt x="249" y="133"/>
                    <a:pt x="250" y="134"/>
                  </a:cubicBezTo>
                  <a:lnTo>
                    <a:pt x="250" y="134"/>
                  </a:lnTo>
                  <a:cubicBezTo>
                    <a:pt x="250" y="133"/>
                    <a:pt x="250" y="133"/>
                    <a:pt x="251" y="132"/>
                  </a:cubicBezTo>
                  <a:close/>
                  <a:moveTo>
                    <a:pt x="786" y="188"/>
                  </a:moveTo>
                  <a:lnTo>
                    <a:pt x="786" y="188"/>
                  </a:lnTo>
                  <a:cubicBezTo>
                    <a:pt x="772" y="198"/>
                    <a:pt x="763" y="208"/>
                    <a:pt x="763" y="216"/>
                  </a:cubicBezTo>
                  <a:cubicBezTo>
                    <a:pt x="763" y="205"/>
                    <a:pt x="781" y="204"/>
                    <a:pt x="786" y="188"/>
                  </a:cubicBezTo>
                  <a:close/>
                  <a:moveTo>
                    <a:pt x="203" y="240"/>
                  </a:moveTo>
                  <a:cubicBezTo>
                    <a:pt x="200" y="240"/>
                    <a:pt x="202" y="241"/>
                    <a:pt x="207" y="244"/>
                  </a:cubicBezTo>
                  <a:lnTo>
                    <a:pt x="207" y="244"/>
                  </a:lnTo>
                  <a:cubicBezTo>
                    <a:pt x="206" y="242"/>
                    <a:pt x="205" y="241"/>
                    <a:pt x="203" y="240"/>
                  </a:cubicBezTo>
                  <a:close/>
                  <a:moveTo>
                    <a:pt x="702" y="262"/>
                  </a:moveTo>
                  <a:cubicBezTo>
                    <a:pt x="702" y="263"/>
                    <a:pt x="703" y="263"/>
                    <a:pt x="703" y="263"/>
                  </a:cubicBezTo>
                  <a:cubicBezTo>
                    <a:pt x="703" y="263"/>
                    <a:pt x="702" y="263"/>
                    <a:pt x="702" y="262"/>
                  </a:cubicBezTo>
                  <a:close/>
                  <a:moveTo>
                    <a:pt x="441" y="335"/>
                  </a:moveTo>
                  <a:cubicBezTo>
                    <a:pt x="441" y="335"/>
                    <a:pt x="441" y="335"/>
                    <a:pt x="441" y="335"/>
                  </a:cubicBezTo>
                  <a:cubicBezTo>
                    <a:pt x="441" y="335"/>
                    <a:pt x="441" y="335"/>
                    <a:pt x="441" y="335"/>
                  </a:cubicBezTo>
                  <a:close/>
                  <a:moveTo>
                    <a:pt x="463" y="334"/>
                  </a:moveTo>
                  <a:cubicBezTo>
                    <a:pt x="461" y="337"/>
                    <a:pt x="461" y="343"/>
                    <a:pt x="465" y="347"/>
                  </a:cubicBezTo>
                  <a:cubicBezTo>
                    <a:pt x="465" y="341"/>
                    <a:pt x="464" y="337"/>
                    <a:pt x="463" y="334"/>
                  </a:cubicBezTo>
                  <a:close/>
                  <a:moveTo>
                    <a:pt x="484" y="345"/>
                  </a:moveTo>
                  <a:cubicBezTo>
                    <a:pt x="486" y="349"/>
                    <a:pt x="487" y="354"/>
                    <a:pt x="489" y="359"/>
                  </a:cubicBezTo>
                  <a:cubicBezTo>
                    <a:pt x="488" y="353"/>
                    <a:pt x="486" y="348"/>
                    <a:pt x="484" y="345"/>
                  </a:cubicBezTo>
                  <a:close/>
                  <a:moveTo>
                    <a:pt x="322" y="335"/>
                  </a:moveTo>
                  <a:lnTo>
                    <a:pt x="322" y="335"/>
                  </a:lnTo>
                  <a:cubicBezTo>
                    <a:pt x="328" y="347"/>
                    <a:pt x="337" y="356"/>
                    <a:pt x="346" y="364"/>
                  </a:cubicBezTo>
                  <a:lnTo>
                    <a:pt x="346" y="364"/>
                  </a:lnTo>
                  <a:cubicBezTo>
                    <a:pt x="349" y="372"/>
                    <a:pt x="352" y="379"/>
                    <a:pt x="355" y="384"/>
                  </a:cubicBezTo>
                  <a:lnTo>
                    <a:pt x="355" y="384"/>
                  </a:lnTo>
                  <a:cubicBezTo>
                    <a:pt x="340" y="371"/>
                    <a:pt x="331" y="353"/>
                    <a:pt x="322" y="335"/>
                  </a:cubicBezTo>
                  <a:close/>
                  <a:moveTo>
                    <a:pt x="227" y="525"/>
                  </a:moveTo>
                  <a:cubicBezTo>
                    <a:pt x="239" y="525"/>
                    <a:pt x="239" y="537"/>
                    <a:pt x="227" y="537"/>
                  </a:cubicBezTo>
                  <a:cubicBezTo>
                    <a:pt x="215" y="525"/>
                    <a:pt x="227" y="525"/>
                    <a:pt x="227" y="525"/>
                  </a:cubicBezTo>
                  <a:close/>
                  <a:moveTo>
                    <a:pt x="239" y="549"/>
                  </a:moveTo>
                  <a:cubicBezTo>
                    <a:pt x="249" y="552"/>
                    <a:pt x="254" y="553"/>
                    <a:pt x="255" y="553"/>
                  </a:cubicBezTo>
                  <a:cubicBezTo>
                    <a:pt x="257" y="553"/>
                    <a:pt x="254" y="551"/>
                    <a:pt x="249" y="549"/>
                  </a:cubicBezTo>
                  <a:close/>
                  <a:moveTo>
                    <a:pt x="310" y="704"/>
                  </a:moveTo>
                  <a:cubicBezTo>
                    <a:pt x="298" y="710"/>
                    <a:pt x="295" y="713"/>
                    <a:pt x="295" y="713"/>
                  </a:cubicBezTo>
                  <a:cubicBezTo>
                    <a:pt x="295" y="713"/>
                    <a:pt x="298" y="710"/>
                    <a:pt x="298" y="704"/>
                  </a:cubicBezTo>
                  <a:close/>
                  <a:moveTo>
                    <a:pt x="290" y="734"/>
                  </a:moveTo>
                  <a:cubicBezTo>
                    <a:pt x="288" y="734"/>
                    <a:pt x="283" y="736"/>
                    <a:pt x="275" y="740"/>
                  </a:cubicBezTo>
                  <a:cubicBezTo>
                    <a:pt x="290" y="740"/>
                    <a:pt x="296" y="734"/>
                    <a:pt x="290" y="734"/>
                  </a:cubicBezTo>
                  <a:close/>
                  <a:moveTo>
                    <a:pt x="517" y="846"/>
                  </a:moveTo>
                  <a:cubicBezTo>
                    <a:pt x="516" y="846"/>
                    <a:pt x="514" y="846"/>
                    <a:pt x="513" y="847"/>
                  </a:cubicBezTo>
                  <a:cubicBezTo>
                    <a:pt x="514" y="852"/>
                    <a:pt x="515" y="857"/>
                    <a:pt x="517" y="862"/>
                  </a:cubicBezTo>
                  <a:lnTo>
                    <a:pt x="517" y="862"/>
                  </a:lnTo>
                  <a:cubicBezTo>
                    <a:pt x="520" y="852"/>
                    <a:pt x="521" y="846"/>
                    <a:pt x="517" y="846"/>
                  </a:cubicBezTo>
                  <a:close/>
                  <a:moveTo>
                    <a:pt x="584" y="871"/>
                  </a:moveTo>
                  <a:lnTo>
                    <a:pt x="584" y="871"/>
                  </a:lnTo>
                  <a:cubicBezTo>
                    <a:pt x="577" y="878"/>
                    <a:pt x="579" y="885"/>
                    <a:pt x="584" y="887"/>
                  </a:cubicBezTo>
                  <a:lnTo>
                    <a:pt x="584" y="887"/>
                  </a:lnTo>
                  <a:cubicBezTo>
                    <a:pt x="584" y="883"/>
                    <a:pt x="584" y="877"/>
                    <a:pt x="584" y="871"/>
                  </a:cubicBezTo>
                  <a:close/>
                  <a:moveTo>
                    <a:pt x="632" y="882"/>
                  </a:moveTo>
                  <a:cubicBezTo>
                    <a:pt x="632" y="882"/>
                    <a:pt x="632" y="882"/>
                    <a:pt x="632" y="883"/>
                  </a:cubicBezTo>
                  <a:cubicBezTo>
                    <a:pt x="634" y="887"/>
                    <a:pt x="637" y="891"/>
                    <a:pt x="639" y="893"/>
                  </a:cubicBezTo>
                  <a:lnTo>
                    <a:pt x="639" y="893"/>
                  </a:lnTo>
                  <a:cubicBezTo>
                    <a:pt x="636" y="886"/>
                    <a:pt x="633" y="882"/>
                    <a:pt x="632" y="882"/>
                  </a:cubicBezTo>
                  <a:close/>
                  <a:moveTo>
                    <a:pt x="488" y="0"/>
                  </a:moveTo>
                  <a:cubicBezTo>
                    <a:pt x="484" y="0"/>
                    <a:pt x="480" y="1"/>
                    <a:pt x="477" y="1"/>
                  </a:cubicBezTo>
                  <a:cubicBezTo>
                    <a:pt x="415" y="22"/>
                    <a:pt x="371" y="141"/>
                    <a:pt x="298" y="141"/>
                  </a:cubicBezTo>
                  <a:cubicBezTo>
                    <a:pt x="287" y="141"/>
                    <a:pt x="275" y="139"/>
                    <a:pt x="263" y="132"/>
                  </a:cubicBezTo>
                  <a:lnTo>
                    <a:pt x="263" y="132"/>
                  </a:lnTo>
                  <a:cubicBezTo>
                    <a:pt x="279" y="144"/>
                    <a:pt x="281" y="148"/>
                    <a:pt x="278" y="148"/>
                  </a:cubicBezTo>
                  <a:cubicBezTo>
                    <a:pt x="273" y="148"/>
                    <a:pt x="252" y="137"/>
                    <a:pt x="250" y="134"/>
                  </a:cubicBezTo>
                  <a:lnTo>
                    <a:pt x="250" y="134"/>
                  </a:lnTo>
                  <a:cubicBezTo>
                    <a:pt x="240" y="146"/>
                    <a:pt x="263" y="169"/>
                    <a:pt x="275" y="192"/>
                  </a:cubicBezTo>
                  <a:cubicBezTo>
                    <a:pt x="264" y="178"/>
                    <a:pt x="255" y="173"/>
                    <a:pt x="249" y="173"/>
                  </a:cubicBezTo>
                  <a:cubicBezTo>
                    <a:pt x="228" y="173"/>
                    <a:pt x="232" y="233"/>
                    <a:pt x="251" y="251"/>
                  </a:cubicBezTo>
                  <a:cubicBezTo>
                    <a:pt x="251" y="254"/>
                    <a:pt x="248" y="255"/>
                    <a:pt x="245" y="255"/>
                  </a:cubicBezTo>
                  <a:cubicBezTo>
                    <a:pt x="235" y="255"/>
                    <a:pt x="216" y="248"/>
                    <a:pt x="207" y="244"/>
                  </a:cubicBezTo>
                  <a:lnTo>
                    <a:pt x="207" y="244"/>
                  </a:lnTo>
                  <a:cubicBezTo>
                    <a:pt x="215" y="254"/>
                    <a:pt x="216" y="266"/>
                    <a:pt x="227" y="287"/>
                  </a:cubicBezTo>
                  <a:cubicBezTo>
                    <a:pt x="197" y="269"/>
                    <a:pt x="179" y="254"/>
                    <a:pt x="175" y="254"/>
                  </a:cubicBezTo>
                  <a:cubicBezTo>
                    <a:pt x="170" y="254"/>
                    <a:pt x="179" y="269"/>
                    <a:pt x="203" y="311"/>
                  </a:cubicBezTo>
                  <a:cubicBezTo>
                    <a:pt x="203" y="311"/>
                    <a:pt x="36" y="394"/>
                    <a:pt x="96" y="430"/>
                  </a:cubicBezTo>
                  <a:cubicBezTo>
                    <a:pt x="90" y="427"/>
                    <a:pt x="82" y="426"/>
                    <a:pt x="74" y="426"/>
                  </a:cubicBezTo>
                  <a:cubicBezTo>
                    <a:pt x="49" y="426"/>
                    <a:pt x="25" y="439"/>
                    <a:pt x="60" y="466"/>
                  </a:cubicBezTo>
                  <a:cubicBezTo>
                    <a:pt x="36" y="466"/>
                    <a:pt x="25" y="466"/>
                    <a:pt x="13" y="454"/>
                  </a:cubicBezTo>
                  <a:lnTo>
                    <a:pt x="13" y="454"/>
                  </a:lnTo>
                  <a:cubicBezTo>
                    <a:pt x="13" y="478"/>
                    <a:pt x="108" y="525"/>
                    <a:pt x="108" y="525"/>
                  </a:cubicBezTo>
                  <a:cubicBezTo>
                    <a:pt x="13" y="525"/>
                    <a:pt x="144" y="609"/>
                    <a:pt x="84" y="668"/>
                  </a:cubicBezTo>
                  <a:lnTo>
                    <a:pt x="132" y="668"/>
                  </a:lnTo>
                  <a:cubicBezTo>
                    <a:pt x="100" y="700"/>
                    <a:pt x="100" y="700"/>
                    <a:pt x="104" y="700"/>
                  </a:cubicBezTo>
                  <a:cubicBezTo>
                    <a:pt x="105" y="700"/>
                    <a:pt x="108" y="700"/>
                    <a:pt x="108" y="704"/>
                  </a:cubicBezTo>
                  <a:cubicBezTo>
                    <a:pt x="106" y="703"/>
                    <a:pt x="105" y="703"/>
                    <a:pt x="103" y="703"/>
                  </a:cubicBezTo>
                  <a:cubicBezTo>
                    <a:pt x="84" y="703"/>
                    <a:pt x="64" y="756"/>
                    <a:pt x="38" y="756"/>
                  </a:cubicBezTo>
                  <a:cubicBezTo>
                    <a:pt x="33" y="756"/>
                    <a:pt x="29" y="755"/>
                    <a:pt x="25" y="752"/>
                  </a:cubicBezTo>
                  <a:lnTo>
                    <a:pt x="25" y="752"/>
                  </a:lnTo>
                  <a:cubicBezTo>
                    <a:pt x="31" y="763"/>
                    <a:pt x="36" y="769"/>
                    <a:pt x="44" y="771"/>
                  </a:cubicBezTo>
                  <a:lnTo>
                    <a:pt x="44" y="771"/>
                  </a:lnTo>
                  <a:cubicBezTo>
                    <a:pt x="36" y="775"/>
                    <a:pt x="31" y="781"/>
                    <a:pt x="25" y="787"/>
                  </a:cubicBezTo>
                  <a:cubicBezTo>
                    <a:pt x="1" y="811"/>
                    <a:pt x="120" y="823"/>
                    <a:pt x="108" y="823"/>
                  </a:cubicBezTo>
                  <a:cubicBezTo>
                    <a:pt x="144" y="859"/>
                    <a:pt x="167" y="930"/>
                    <a:pt x="179" y="990"/>
                  </a:cubicBezTo>
                  <a:cubicBezTo>
                    <a:pt x="189" y="990"/>
                    <a:pt x="236" y="1005"/>
                    <a:pt x="267" y="1005"/>
                  </a:cubicBezTo>
                  <a:cubicBezTo>
                    <a:pt x="275" y="1005"/>
                    <a:pt x="282" y="1004"/>
                    <a:pt x="287" y="1002"/>
                  </a:cubicBezTo>
                  <a:cubicBezTo>
                    <a:pt x="287" y="1049"/>
                    <a:pt x="310" y="1121"/>
                    <a:pt x="358" y="1144"/>
                  </a:cubicBezTo>
                  <a:cubicBezTo>
                    <a:pt x="360" y="1145"/>
                    <a:pt x="361" y="1145"/>
                    <a:pt x="363" y="1145"/>
                  </a:cubicBezTo>
                  <a:cubicBezTo>
                    <a:pt x="387" y="1145"/>
                    <a:pt x="415" y="1093"/>
                    <a:pt x="430" y="1054"/>
                  </a:cubicBezTo>
                  <a:lnTo>
                    <a:pt x="430" y="1054"/>
                  </a:lnTo>
                  <a:cubicBezTo>
                    <a:pt x="455" y="1097"/>
                    <a:pt x="545" y="1157"/>
                    <a:pt x="598" y="1157"/>
                  </a:cubicBezTo>
                  <a:cubicBezTo>
                    <a:pt x="602" y="1157"/>
                    <a:pt x="605" y="1157"/>
                    <a:pt x="608" y="1156"/>
                  </a:cubicBezTo>
                  <a:cubicBezTo>
                    <a:pt x="596" y="1144"/>
                    <a:pt x="596" y="1121"/>
                    <a:pt x="596" y="1109"/>
                  </a:cubicBezTo>
                  <a:cubicBezTo>
                    <a:pt x="620" y="1109"/>
                    <a:pt x="620" y="1121"/>
                    <a:pt x="608" y="1144"/>
                  </a:cubicBezTo>
                  <a:cubicBezTo>
                    <a:pt x="620" y="1144"/>
                    <a:pt x="632" y="1133"/>
                    <a:pt x="620" y="1109"/>
                  </a:cubicBezTo>
                  <a:lnTo>
                    <a:pt x="620" y="1109"/>
                  </a:lnTo>
                  <a:cubicBezTo>
                    <a:pt x="632" y="1133"/>
                    <a:pt x="632" y="1144"/>
                    <a:pt x="632" y="1168"/>
                  </a:cubicBezTo>
                  <a:cubicBezTo>
                    <a:pt x="632" y="1168"/>
                    <a:pt x="657" y="1137"/>
                    <a:pt x="661" y="1125"/>
                  </a:cubicBezTo>
                  <a:lnTo>
                    <a:pt x="661" y="1125"/>
                  </a:lnTo>
                  <a:cubicBezTo>
                    <a:pt x="672" y="1134"/>
                    <a:pt x="665" y="1148"/>
                    <a:pt x="677" y="1148"/>
                  </a:cubicBezTo>
                  <a:cubicBezTo>
                    <a:pt x="680" y="1148"/>
                    <a:pt x="684" y="1147"/>
                    <a:pt x="691" y="1144"/>
                  </a:cubicBezTo>
                  <a:cubicBezTo>
                    <a:pt x="691" y="1133"/>
                    <a:pt x="679" y="1073"/>
                    <a:pt x="679" y="1061"/>
                  </a:cubicBezTo>
                  <a:lnTo>
                    <a:pt x="679" y="1061"/>
                  </a:lnTo>
                  <a:cubicBezTo>
                    <a:pt x="694" y="1089"/>
                    <a:pt x="708" y="1100"/>
                    <a:pt x="722" y="1100"/>
                  </a:cubicBezTo>
                  <a:cubicBezTo>
                    <a:pt x="757" y="1100"/>
                    <a:pt x="787" y="1032"/>
                    <a:pt x="784" y="1003"/>
                  </a:cubicBezTo>
                  <a:lnTo>
                    <a:pt x="784" y="1003"/>
                  </a:lnTo>
                  <a:cubicBezTo>
                    <a:pt x="805" y="1029"/>
                    <a:pt x="827" y="1039"/>
                    <a:pt x="858" y="1049"/>
                  </a:cubicBezTo>
                  <a:cubicBezTo>
                    <a:pt x="858" y="1025"/>
                    <a:pt x="846" y="1002"/>
                    <a:pt x="834" y="978"/>
                  </a:cubicBezTo>
                  <a:cubicBezTo>
                    <a:pt x="855" y="978"/>
                    <a:pt x="882" y="984"/>
                    <a:pt x="902" y="984"/>
                  </a:cubicBezTo>
                  <a:cubicBezTo>
                    <a:pt x="929" y="984"/>
                    <a:pt x="945" y="973"/>
                    <a:pt x="918" y="918"/>
                  </a:cubicBezTo>
                  <a:cubicBezTo>
                    <a:pt x="941" y="918"/>
                    <a:pt x="953" y="930"/>
                    <a:pt x="977" y="930"/>
                  </a:cubicBezTo>
                  <a:cubicBezTo>
                    <a:pt x="977" y="871"/>
                    <a:pt x="965" y="763"/>
                    <a:pt x="1060" y="704"/>
                  </a:cubicBezTo>
                  <a:cubicBezTo>
                    <a:pt x="1049" y="692"/>
                    <a:pt x="1025" y="692"/>
                    <a:pt x="1001" y="692"/>
                  </a:cubicBezTo>
                  <a:cubicBezTo>
                    <a:pt x="1013" y="680"/>
                    <a:pt x="1084" y="632"/>
                    <a:pt x="1013" y="632"/>
                  </a:cubicBezTo>
                  <a:cubicBezTo>
                    <a:pt x="822" y="644"/>
                    <a:pt x="894" y="668"/>
                    <a:pt x="787" y="728"/>
                  </a:cubicBezTo>
                  <a:cubicBezTo>
                    <a:pt x="822" y="740"/>
                    <a:pt x="822" y="740"/>
                    <a:pt x="787" y="740"/>
                  </a:cubicBezTo>
                  <a:cubicBezTo>
                    <a:pt x="798" y="740"/>
                    <a:pt x="822" y="740"/>
                    <a:pt x="834" y="752"/>
                  </a:cubicBezTo>
                  <a:lnTo>
                    <a:pt x="763" y="752"/>
                  </a:lnTo>
                  <a:cubicBezTo>
                    <a:pt x="763" y="763"/>
                    <a:pt x="775" y="763"/>
                    <a:pt x="787" y="775"/>
                  </a:cubicBezTo>
                  <a:cubicBezTo>
                    <a:pt x="777" y="770"/>
                    <a:pt x="771" y="768"/>
                    <a:pt x="769" y="768"/>
                  </a:cubicBezTo>
                  <a:cubicBezTo>
                    <a:pt x="767" y="768"/>
                    <a:pt x="773" y="773"/>
                    <a:pt x="787" y="787"/>
                  </a:cubicBezTo>
                  <a:cubicBezTo>
                    <a:pt x="763" y="787"/>
                    <a:pt x="751" y="775"/>
                    <a:pt x="751" y="763"/>
                  </a:cubicBezTo>
                  <a:cubicBezTo>
                    <a:pt x="751" y="763"/>
                    <a:pt x="722" y="884"/>
                    <a:pt x="698" y="884"/>
                  </a:cubicBezTo>
                  <a:cubicBezTo>
                    <a:pt x="691" y="884"/>
                    <a:pt x="685" y="874"/>
                    <a:pt x="679" y="847"/>
                  </a:cubicBezTo>
                  <a:lnTo>
                    <a:pt x="679" y="847"/>
                  </a:lnTo>
                  <a:cubicBezTo>
                    <a:pt x="679" y="871"/>
                    <a:pt x="691" y="894"/>
                    <a:pt x="703" y="918"/>
                  </a:cubicBezTo>
                  <a:cubicBezTo>
                    <a:pt x="694" y="909"/>
                    <a:pt x="688" y="903"/>
                    <a:pt x="685" y="903"/>
                  </a:cubicBezTo>
                  <a:lnTo>
                    <a:pt x="685" y="903"/>
                  </a:lnTo>
                  <a:cubicBezTo>
                    <a:pt x="682" y="888"/>
                    <a:pt x="677" y="883"/>
                    <a:pt x="672" y="883"/>
                  </a:cubicBezTo>
                  <a:cubicBezTo>
                    <a:pt x="665" y="883"/>
                    <a:pt x="656" y="896"/>
                    <a:pt x="646" y="896"/>
                  </a:cubicBezTo>
                  <a:cubicBezTo>
                    <a:pt x="644" y="896"/>
                    <a:pt x="642" y="895"/>
                    <a:pt x="639" y="893"/>
                  </a:cubicBezTo>
                  <a:lnTo>
                    <a:pt x="639" y="893"/>
                  </a:lnTo>
                  <a:cubicBezTo>
                    <a:pt x="651" y="916"/>
                    <a:pt x="670" y="967"/>
                    <a:pt x="659" y="967"/>
                  </a:cubicBezTo>
                  <a:cubicBezTo>
                    <a:pt x="658" y="967"/>
                    <a:pt x="657" y="966"/>
                    <a:pt x="656" y="966"/>
                  </a:cubicBezTo>
                  <a:cubicBezTo>
                    <a:pt x="668" y="966"/>
                    <a:pt x="596" y="894"/>
                    <a:pt x="608" y="894"/>
                  </a:cubicBezTo>
                  <a:lnTo>
                    <a:pt x="596" y="894"/>
                  </a:lnTo>
                  <a:cubicBezTo>
                    <a:pt x="596" y="905"/>
                    <a:pt x="596" y="970"/>
                    <a:pt x="588" y="970"/>
                  </a:cubicBezTo>
                  <a:cubicBezTo>
                    <a:pt x="587" y="970"/>
                    <a:pt x="586" y="969"/>
                    <a:pt x="584" y="966"/>
                  </a:cubicBezTo>
                  <a:cubicBezTo>
                    <a:pt x="584" y="942"/>
                    <a:pt x="596" y="918"/>
                    <a:pt x="596" y="883"/>
                  </a:cubicBezTo>
                  <a:lnTo>
                    <a:pt x="596" y="883"/>
                  </a:lnTo>
                  <a:cubicBezTo>
                    <a:pt x="593" y="886"/>
                    <a:pt x="589" y="887"/>
                    <a:pt x="586" y="887"/>
                  </a:cubicBezTo>
                  <a:cubicBezTo>
                    <a:pt x="585" y="887"/>
                    <a:pt x="585" y="887"/>
                    <a:pt x="584" y="887"/>
                  </a:cubicBezTo>
                  <a:lnTo>
                    <a:pt x="584" y="887"/>
                  </a:lnTo>
                  <a:cubicBezTo>
                    <a:pt x="584" y="900"/>
                    <a:pt x="582" y="904"/>
                    <a:pt x="581" y="904"/>
                  </a:cubicBezTo>
                  <a:cubicBezTo>
                    <a:pt x="578" y="904"/>
                    <a:pt x="575" y="892"/>
                    <a:pt x="570" y="892"/>
                  </a:cubicBezTo>
                  <a:cubicBezTo>
                    <a:pt x="567" y="892"/>
                    <a:pt x="564" y="898"/>
                    <a:pt x="560" y="918"/>
                  </a:cubicBezTo>
                  <a:cubicBezTo>
                    <a:pt x="560" y="914"/>
                    <a:pt x="560" y="910"/>
                    <a:pt x="560" y="906"/>
                  </a:cubicBezTo>
                  <a:cubicBezTo>
                    <a:pt x="560" y="894"/>
                    <a:pt x="560" y="883"/>
                    <a:pt x="560" y="859"/>
                  </a:cubicBezTo>
                  <a:cubicBezTo>
                    <a:pt x="554" y="865"/>
                    <a:pt x="551" y="868"/>
                    <a:pt x="548" y="868"/>
                  </a:cubicBezTo>
                  <a:cubicBezTo>
                    <a:pt x="545" y="868"/>
                    <a:pt x="542" y="865"/>
                    <a:pt x="537" y="859"/>
                  </a:cubicBezTo>
                  <a:lnTo>
                    <a:pt x="537" y="859"/>
                  </a:lnTo>
                  <a:cubicBezTo>
                    <a:pt x="548" y="871"/>
                    <a:pt x="548" y="894"/>
                    <a:pt x="548" y="918"/>
                  </a:cubicBezTo>
                  <a:cubicBezTo>
                    <a:pt x="548" y="919"/>
                    <a:pt x="547" y="919"/>
                    <a:pt x="546" y="919"/>
                  </a:cubicBezTo>
                  <a:cubicBezTo>
                    <a:pt x="535" y="919"/>
                    <a:pt x="525" y="847"/>
                    <a:pt x="525" y="847"/>
                  </a:cubicBezTo>
                  <a:cubicBezTo>
                    <a:pt x="525" y="871"/>
                    <a:pt x="525" y="883"/>
                    <a:pt x="523" y="883"/>
                  </a:cubicBezTo>
                  <a:cubicBezTo>
                    <a:pt x="522" y="883"/>
                    <a:pt x="520" y="876"/>
                    <a:pt x="517" y="862"/>
                  </a:cubicBezTo>
                  <a:lnTo>
                    <a:pt x="517" y="862"/>
                  </a:lnTo>
                  <a:cubicBezTo>
                    <a:pt x="509" y="883"/>
                    <a:pt x="489" y="918"/>
                    <a:pt x="489" y="918"/>
                  </a:cubicBezTo>
                  <a:cubicBezTo>
                    <a:pt x="489" y="894"/>
                    <a:pt x="488" y="886"/>
                    <a:pt x="486" y="886"/>
                  </a:cubicBezTo>
                  <a:cubicBezTo>
                    <a:pt x="484" y="886"/>
                    <a:pt x="479" y="922"/>
                    <a:pt x="477" y="922"/>
                  </a:cubicBezTo>
                  <a:cubicBezTo>
                    <a:pt x="477" y="922"/>
                    <a:pt x="477" y="921"/>
                    <a:pt x="477" y="918"/>
                  </a:cubicBezTo>
                  <a:cubicBezTo>
                    <a:pt x="465" y="894"/>
                    <a:pt x="489" y="883"/>
                    <a:pt x="489" y="859"/>
                  </a:cubicBezTo>
                  <a:cubicBezTo>
                    <a:pt x="474" y="859"/>
                    <a:pt x="459" y="864"/>
                    <a:pt x="450" y="876"/>
                  </a:cubicBezTo>
                  <a:lnTo>
                    <a:pt x="450" y="876"/>
                  </a:lnTo>
                  <a:cubicBezTo>
                    <a:pt x="456" y="856"/>
                    <a:pt x="465" y="835"/>
                    <a:pt x="465" y="835"/>
                  </a:cubicBezTo>
                  <a:lnTo>
                    <a:pt x="465" y="835"/>
                  </a:lnTo>
                  <a:cubicBezTo>
                    <a:pt x="465" y="835"/>
                    <a:pt x="429" y="883"/>
                    <a:pt x="429" y="883"/>
                  </a:cubicBezTo>
                  <a:cubicBezTo>
                    <a:pt x="442" y="863"/>
                    <a:pt x="448" y="854"/>
                    <a:pt x="447" y="854"/>
                  </a:cubicBezTo>
                  <a:lnTo>
                    <a:pt x="447" y="854"/>
                  </a:lnTo>
                  <a:cubicBezTo>
                    <a:pt x="446" y="854"/>
                    <a:pt x="440" y="860"/>
                    <a:pt x="429" y="871"/>
                  </a:cubicBezTo>
                  <a:cubicBezTo>
                    <a:pt x="454" y="820"/>
                    <a:pt x="458" y="807"/>
                    <a:pt x="454" y="807"/>
                  </a:cubicBezTo>
                  <a:cubicBezTo>
                    <a:pt x="449" y="807"/>
                    <a:pt x="435" y="825"/>
                    <a:pt x="434" y="825"/>
                  </a:cubicBezTo>
                  <a:cubicBezTo>
                    <a:pt x="434" y="825"/>
                    <a:pt x="439" y="819"/>
                    <a:pt x="453" y="799"/>
                  </a:cubicBezTo>
                  <a:lnTo>
                    <a:pt x="453" y="799"/>
                  </a:lnTo>
                  <a:cubicBezTo>
                    <a:pt x="453" y="799"/>
                    <a:pt x="417" y="823"/>
                    <a:pt x="406" y="823"/>
                  </a:cubicBezTo>
                  <a:cubicBezTo>
                    <a:pt x="417" y="799"/>
                    <a:pt x="406" y="799"/>
                    <a:pt x="394" y="799"/>
                  </a:cubicBezTo>
                  <a:cubicBezTo>
                    <a:pt x="394" y="787"/>
                    <a:pt x="405" y="776"/>
                    <a:pt x="417" y="764"/>
                  </a:cubicBezTo>
                  <a:lnTo>
                    <a:pt x="417" y="764"/>
                  </a:lnTo>
                  <a:cubicBezTo>
                    <a:pt x="394" y="787"/>
                    <a:pt x="382" y="799"/>
                    <a:pt x="370" y="811"/>
                  </a:cubicBezTo>
                  <a:cubicBezTo>
                    <a:pt x="370" y="799"/>
                    <a:pt x="382" y="787"/>
                    <a:pt x="394" y="775"/>
                  </a:cubicBezTo>
                  <a:lnTo>
                    <a:pt x="394" y="775"/>
                  </a:lnTo>
                  <a:cubicBezTo>
                    <a:pt x="382" y="787"/>
                    <a:pt x="373" y="793"/>
                    <a:pt x="367" y="793"/>
                  </a:cubicBezTo>
                  <a:cubicBezTo>
                    <a:pt x="361" y="793"/>
                    <a:pt x="358" y="787"/>
                    <a:pt x="358" y="775"/>
                  </a:cubicBezTo>
                  <a:cubicBezTo>
                    <a:pt x="370" y="775"/>
                    <a:pt x="406" y="752"/>
                    <a:pt x="429" y="728"/>
                  </a:cubicBezTo>
                  <a:lnTo>
                    <a:pt x="429" y="728"/>
                  </a:lnTo>
                  <a:cubicBezTo>
                    <a:pt x="382" y="763"/>
                    <a:pt x="382" y="740"/>
                    <a:pt x="346" y="763"/>
                  </a:cubicBezTo>
                  <a:cubicBezTo>
                    <a:pt x="346" y="763"/>
                    <a:pt x="346" y="752"/>
                    <a:pt x="358" y="752"/>
                  </a:cubicBezTo>
                  <a:lnTo>
                    <a:pt x="358" y="752"/>
                  </a:lnTo>
                  <a:cubicBezTo>
                    <a:pt x="346" y="752"/>
                    <a:pt x="322" y="763"/>
                    <a:pt x="310" y="763"/>
                  </a:cubicBezTo>
                  <a:cubicBezTo>
                    <a:pt x="322" y="740"/>
                    <a:pt x="334" y="740"/>
                    <a:pt x="275" y="740"/>
                  </a:cubicBezTo>
                  <a:cubicBezTo>
                    <a:pt x="334" y="692"/>
                    <a:pt x="310" y="716"/>
                    <a:pt x="394" y="668"/>
                  </a:cubicBezTo>
                  <a:lnTo>
                    <a:pt x="394" y="668"/>
                  </a:lnTo>
                  <a:cubicBezTo>
                    <a:pt x="358" y="680"/>
                    <a:pt x="322" y="692"/>
                    <a:pt x="298" y="692"/>
                  </a:cubicBezTo>
                  <a:cubicBezTo>
                    <a:pt x="317" y="692"/>
                    <a:pt x="359" y="677"/>
                    <a:pt x="333" y="677"/>
                  </a:cubicBezTo>
                  <a:cubicBezTo>
                    <a:pt x="326" y="677"/>
                    <a:pt x="315" y="678"/>
                    <a:pt x="298" y="680"/>
                  </a:cubicBezTo>
                  <a:cubicBezTo>
                    <a:pt x="298" y="656"/>
                    <a:pt x="310" y="632"/>
                    <a:pt x="310" y="632"/>
                  </a:cubicBezTo>
                  <a:lnTo>
                    <a:pt x="287" y="632"/>
                  </a:lnTo>
                  <a:cubicBezTo>
                    <a:pt x="263" y="632"/>
                    <a:pt x="251" y="632"/>
                    <a:pt x="239" y="621"/>
                  </a:cubicBezTo>
                  <a:cubicBezTo>
                    <a:pt x="298" y="597"/>
                    <a:pt x="215" y="597"/>
                    <a:pt x="298" y="597"/>
                  </a:cubicBezTo>
                  <a:cubicBezTo>
                    <a:pt x="239" y="573"/>
                    <a:pt x="239" y="585"/>
                    <a:pt x="263" y="561"/>
                  </a:cubicBezTo>
                  <a:cubicBezTo>
                    <a:pt x="251" y="561"/>
                    <a:pt x="132" y="513"/>
                    <a:pt x="120" y="513"/>
                  </a:cubicBezTo>
                  <a:cubicBezTo>
                    <a:pt x="130" y="512"/>
                    <a:pt x="138" y="511"/>
                    <a:pt x="145" y="511"/>
                  </a:cubicBezTo>
                  <a:cubicBezTo>
                    <a:pt x="189" y="511"/>
                    <a:pt x="189" y="538"/>
                    <a:pt x="248" y="549"/>
                  </a:cubicBezTo>
                  <a:lnTo>
                    <a:pt x="248" y="549"/>
                  </a:lnTo>
                  <a:cubicBezTo>
                    <a:pt x="249" y="549"/>
                    <a:pt x="249" y="549"/>
                    <a:pt x="249" y="549"/>
                  </a:cubicBezTo>
                  <a:lnTo>
                    <a:pt x="287" y="549"/>
                  </a:lnTo>
                  <a:cubicBezTo>
                    <a:pt x="251" y="549"/>
                    <a:pt x="263" y="537"/>
                    <a:pt x="298" y="537"/>
                  </a:cubicBezTo>
                  <a:cubicBezTo>
                    <a:pt x="251" y="525"/>
                    <a:pt x="215" y="490"/>
                    <a:pt x="191" y="454"/>
                  </a:cubicBezTo>
                  <a:lnTo>
                    <a:pt x="191" y="454"/>
                  </a:lnTo>
                  <a:cubicBezTo>
                    <a:pt x="275" y="513"/>
                    <a:pt x="239" y="490"/>
                    <a:pt x="298" y="525"/>
                  </a:cubicBezTo>
                  <a:cubicBezTo>
                    <a:pt x="287" y="513"/>
                    <a:pt x="287" y="502"/>
                    <a:pt x="275" y="490"/>
                  </a:cubicBezTo>
                  <a:lnTo>
                    <a:pt x="275" y="490"/>
                  </a:lnTo>
                  <a:cubicBezTo>
                    <a:pt x="287" y="502"/>
                    <a:pt x="298" y="502"/>
                    <a:pt x="310" y="502"/>
                  </a:cubicBezTo>
                  <a:cubicBezTo>
                    <a:pt x="287" y="502"/>
                    <a:pt x="263" y="478"/>
                    <a:pt x="263" y="454"/>
                  </a:cubicBezTo>
                  <a:lnTo>
                    <a:pt x="263" y="454"/>
                  </a:lnTo>
                  <a:cubicBezTo>
                    <a:pt x="270" y="477"/>
                    <a:pt x="278" y="485"/>
                    <a:pt x="285" y="485"/>
                  </a:cubicBezTo>
                  <a:cubicBezTo>
                    <a:pt x="290" y="485"/>
                    <a:pt x="294" y="482"/>
                    <a:pt x="298" y="478"/>
                  </a:cubicBezTo>
                  <a:cubicBezTo>
                    <a:pt x="227" y="406"/>
                    <a:pt x="382" y="478"/>
                    <a:pt x="287" y="382"/>
                  </a:cubicBezTo>
                  <a:lnTo>
                    <a:pt x="287" y="382"/>
                  </a:lnTo>
                  <a:cubicBezTo>
                    <a:pt x="298" y="394"/>
                    <a:pt x="310" y="406"/>
                    <a:pt x="334" y="430"/>
                  </a:cubicBezTo>
                  <a:cubicBezTo>
                    <a:pt x="298" y="382"/>
                    <a:pt x="263" y="335"/>
                    <a:pt x="227" y="287"/>
                  </a:cubicBezTo>
                  <a:lnTo>
                    <a:pt x="227" y="287"/>
                  </a:lnTo>
                  <a:cubicBezTo>
                    <a:pt x="275" y="323"/>
                    <a:pt x="310" y="371"/>
                    <a:pt x="346" y="418"/>
                  </a:cubicBezTo>
                  <a:cubicBezTo>
                    <a:pt x="348" y="419"/>
                    <a:pt x="349" y="419"/>
                    <a:pt x="350" y="419"/>
                  </a:cubicBezTo>
                  <a:cubicBezTo>
                    <a:pt x="361" y="419"/>
                    <a:pt x="310" y="359"/>
                    <a:pt x="310" y="359"/>
                  </a:cubicBezTo>
                  <a:lnTo>
                    <a:pt x="310" y="359"/>
                  </a:lnTo>
                  <a:cubicBezTo>
                    <a:pt x="320" y="368"/>
                    <a:pt x="338" y="378"/>
                    <a:pt x="357" y="388"/>
                  </a:cubicBezTo>
                  <a:lnTo>
                    <a:pt x="357" y="388"/>
                  </a:lnTo>
                  <a:cubicBezTo>
                    <a:pt x="363" y="400"/>
                    <a:pt x="368" y="404"/>
                    <a:pt x="371" y="404"/>
                  </a:cubicBezTo>
                  <a:cubicBezTo>
                    <a:pt x="384" y="404"/>
                    <a:pt x="375" y="330"/>
                    <a:pt x="367" y="294"/>
                  </a:cubicBezTo>
                  <a:lnTo>
                    <a:pt x="367" y="294"/>
                  </a:lnTo>
                  <a:cubicBezTo>
                    <a:pt x="376" y="315"/>
                    <a:pt x="387" y="340"/>
                    <a:pt x="406" y="359"/>
                  </a:cubicBezTo>
                  <a:cubicBezTo>
                    <a:pt x="370" y="287"/>
                    <a:pt x="358" y="228"/>
                    <a:pt x="346" y="156"/>
                  </a:cubicBezTo>
                  <a:lnTo>
                    <a:pt x="346" y="156"/>
                  </a:lnTo>
                  <a:cubicBezTo>
                    <a:pt x="351" y="167"/>
                    <a:pt x="357" y="173"/>
                    <a:pt x="361" y="173"/>
                  </a:cubicBezTo>
                  <a:cubicBezTo>
                    <a:pt x="366" y="173"/>
                    <a:pt x="370" y="164"/>
                    <a:pt x="370" y="144"/>
                  </a:cubicBezTo>
                  <a:cubicBezTo>
                    <a:pt x="382" y="240"/>
                    <a:pt x="406" y="347"/>
                    <a:pt x="453" y="406"/>
                  </a:cubicBezTo>
                  <a:cubicBezTo>
                    <a:pt x="453" y="382"/>
                    <a:pt x="441" y="359"/>
                    <a:pt x="441" y="335"/>
                  </a:cubicBezTo>
                  <a:cubicBezTo>
                    <a:pt x="441" y="347"/>
                    <a:pt x="441" y="359"/>
                    <a:pt x="441" y="382"/>
                  </a:cubicBezTo>
                  <a:cubicBezTo>
                    <a:pt x="417" y="347"/>
                    <a:pt x="417" y="311"/>
                    <a:pt x="417" y="263"/>
                  </a:cubicBezTo>
                  <a:lnTo>
                    <a:pt x="417" y="263"/>
                  </a:lnTo>
                  <a:cubicBezTo>
                    <a:pt x="429" y="299"/>
                    <a:pt x="441" y="323"/>
                    <a:pt x="453" y="347"/>
                  </a:cubicBezTo>
                  <a:cubicBezTo>
                    <a:pt x="453" y="335"/>
                    <a:pt x="456" y="329"/>
                    <a:pt x="459" y="329"/>
                  </a:cubicBezTo>
                  <a:cubicBezTo>
                    <a:pt x="461" y="329"/>
                    <a:pt x="462" y="331"/>
                    <a:pt x="463" y="334"/>
                  </a:cubicBezTo>
                  <a:lnTo>
                    <a:pt x="463" y="334"/>
                  </a:lnTo>
                  <a:cubicBezTo>
                    <a:pt x="465" y="332"/>
                    <a:pt x="467" y="330"/>
                    <a:pt x="470" y="330"/>
                  </a:cubicBezTo>
                  <a:cubicBezTo>
                    <a:pt x="474" y="330"/>
                    <a:pt x="480" y="334"/>
                    <a:pt x="484" y="345"/>
                  </a:cubicBezTo>
                  <a:lnTo>
                    <a:pt x="484" y="345"/>
                  </a:lnTo>
                  <a:cubicBezTo>
                    <a:pt x="462" y="277"/>
                    <a:pt x="441" y="199"/>
                    <a:pt x="429" y="132"/>
                  </a:cubicBezTo>
                  <a:lnTo>
                    <a:pt x="429" y="132"/>
                  </a:lnTo>
                  <a:cubicBezTo>
                    <a:pt x="489" y="180"/>
                    <a:pt x="465" y="251"/>
                    <a:pt x="489" y="311"/>
                  </a:cubicBezTo>
                  <a:cubicBezTo>
                    <a:pt x="489" y="293"/>
                    <a:pt x="489" y="284"/>
                    <a:pt x="490" y="284"/>
                  </a:cubicBezTo>
                  <a:cubicBezTo>
                    <a:pt x="492" y="284"/>
                    <a:pt x="495" y="293"/>
                    <a:pt x="501" y="311"/>
                  </a:cubicBezTo>
                  <a:cubicBezTo>
                    <a:pt x="501" y="287"/>
                    <a:pt x="513" y="204"/>
                    <a:pt x="525" y="168"/>
                  </a:cubicBezTo>
                  <a:cubicBezTo>
                    <a:pt x="525" y="251"/>
                    <a:pt x="584" y="240"/>
                    <a:pt x="584" y="299"/>
                  </a:cubicBezTo>
                  <a:cubicBezTo>
                    <a:pt x="583" y="303"/>
                    <a:pt x="582" y="304"/>
                    <a:pt x="583" y="304"/>
                  </a:cubicBezTo>
                  <a:cubicBezTo>
                    <a:pt x="583" y="304"/>
                    <a:pt x="608" y="234"/>
                    <a:pt x="602" y="234"/>
                  </a:cubicBezTo>
                  <a:cubicBezTo>
                    <a:pt x="600" y="234"/>
                    <a:pt x="595" y="242"/>
                    <a:pt x="584" y="263"/>
                  </a:cubicBezTo>
                  <a:cubicBezTo>
                    <a:pt x="584" y="204"/>
                    <a:pt x="608" y="168"/>
                    <a:pt x="632" y="132"/>
                  </a:cubicBezTo>
                  <a:cubicBezTo>
                    <a:pt x="644" y="132"/>
                    <a:pt x="644" y="144"/>
                    <a:pt x="644" y="156"/>
                  </a:cubicBezTo>
                  <a:cubicBezTo>
                    <a:pt x="645" y="159"/>
                    <a:pt x="647" y="160"/>
                    <a:pt x="649" y="160"/>
                  </a:cubicBezTo>
                  <a:cubicBezTo>
                    <a:pt x="661" y="160"/>
                    <a:pt x="683" y="112"/>
                    <a:pt x="696" y="112"/>
                  </a:cubicBezTo>
                  <a:cubicBezTo>
                    <a:pt x="699" y="112"/>
                    <a:pt x="701" y="115"/>
                    <a:pt x="703" y="121"/>
                  </a:cubicBezTo>
                  <a:cubicBezTo>
                    <a:pt x="703" y="215"/>
                    <a:pt x="699" y="243"/>
                    <a:pt x="693" y="243"/>
                  </a:cubicBezTo>
                  <a:cubicBezTo>
                    <a:pt x="683" y="243"/>
                    <a:pt x="670" y="187"/>
                    <a:pt x="656" y="180"/>
                  </a:cubicBezTo>
                  <a:lnTo>
                    <a:pt x="656" y="180"/>
                  </a:lnTo>
                  <a:cubicBezTo>
                    <a:pt x="668" y="204"/>
                    <a:pt x="668" y="204"/>
                    <a:pt x="644" y="204"/>
                  </a:cubicBezTo>
                  <a:cubicBezTo>
                    <a:pt x="667" y="227"/>
                    <a:pt x="679" y="239"/>
                    <a:pt x="702" y="262"/>
                  </a:cubicBezTo>
                  <a:lnTo>
                    <a:pt x="702" y="262"/>
                  </a:lnTo>
                  <a:cubicBezTo>
                    <a:pt x="700" y="251"/>
                    <a:pt x="745" y="170"/>
                    <a:pt x="773" y="170"/>
                  </a:cubicBezTo>
                  <a:cubicBezTo>
                    <a:pt x="778" y="170"/>
                    <a:pt x="783" y="173"/>
                    <a:pt x="787" y="180"/>
                  </a:cubicBezTo>
                  <a:cubicBezTo>
                    <a:pt x="787" y="183"/>
                    <a:pt x="786" y="186"/>
                    <a:pt x="786" y="188"/>
                  </a:cubicBezTo>
                  <a:lnTo>
                    <a:pt x="786" y="188"/>
                  </a:lnTo>
                  <a:cubicBezTo>
                    <a:pt x="811" y="168"/>
                    <a:pt x="850" y="144"/>
                    <a:pt x="858" y="121"/>
                  </a:cubicBezTo>
                  <a:lnTo>
                    <a:pt x="858" y="121"/>
                  </a:lnTo>
                  <a:cubicBezTo>
                    <a:pt x="834" y="132"/>
                    <a:pt x="822" y="144"/>
                    <a:pt x="810" y="156"/>
                  </a:cubicBezTo>
                  <a:cubicBezTo>
                    <a:pt x="810" y="132"/>
                    <a:pt x="810" y="109"/>
                    <a:pt x="810" y="85"/>
                  </a:cubicBezTo>
                  <a:cubicBezTo>
                    <a:pt x="798" y="109"/>
                    <a:pt x="751" y="132"/>
                    <a:pt x="739" y="144"/>
                  </a:cubicBezTo>
                  <a:cubicBezTo>
                    <a:pt x="745" y="131"/>
                    <a:pt x="748" y="122"/>
                    <a:pt x="746" y="122"/>
                  </a:cubicBezTo>
                  <a:cubicBezTo>
                    <a:pt x="744" y="122"/>
                    <a:pt x="738" y="128"/>
                    <a:pt x="727" y="144"/>
                  </a:cubicBezTo>
                  <a:cubicBezTo>
                    <a:pt x="727" y="121"/>
                    <a:pt x="739" y="97"/>
                    <a:pt x="751" y="85"/>
                  </a:cubicBezTo>
                  <a:cubicBezTo>
                    <a:pt x="684" y="74"/>
                    <a:pt x="545" y="0"/>
                    <a:pt x="48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1" name="Google Shape;6471;p11"/>
            <p:cNvSpPr/>
            <p:nvPr/>
          </p:nvSpPr>
          <p:spPr>
            <a:xfrm>
              <a:off x="1922550" y="2671300"/>
              <a:ext cx="325" cy="325"/>
            </a:xfrm>
            <a:custGeom>
              <a:rect b="b" l="l" r="r" t="t"/>
              <a:pathLst>
                <a:path extrusionOk="0" h="13" w="13">
                  <a:moveTo>
                    <a:pt x="0" y="12"/>
                  </a:moveTo>
                  <a:cubicBezTo>
                    <a:pt x="0" y="12"/>
                    <a:pt x="12"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11"/>
            <p:cNvSpPr/>
            <p:nvPr/>
          </p:nvSpPr>
          <p:spPr>
            <a:xfrm>
              <a:off x="1932975" y="2653875"/>
              <a:ext cx="175" cy="475"/>
            </a:xfrm>
            <a:custGeom>
              <a:rect b="b" l="l" r="r" t="t"/>
              <a:pathLst>
                <a:path extrusionOk="0" h="19" w="7">
                  <a:moveTo>
                    <a:pt x="5" y="1"/>
                  </a:moveTo>
                  <a:cubicBezTo>
                    <a:pt x="3" y="1"/>
                    <a:pt x="0" y="7"/>
                    <a:pt x="0" y="19"/>
                  </a:cubicBezTo>
                  <a:cubicBezTo>
                    <a:pt x="6" y="7"/>
                    <a:pt x="6"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3" name="Google Shape;6473;p11"/>
            <p:cNvSpPr/>
            <p:nvPr/>
          </p:nvSpPr>
          <p:spPr>
            <a:xfrm>
              <a:off x="1932375" y="2658875"/>
              <a:ext cx="325" cy="225"/>
            </a:xfrm>
            <a:custGeom>
              <a:rect b="b" l="l" r="r" t="t"/>
              <a:pathLst>
                <a:path extrusionOk="0" h="9" w="13">
                  <a:moveTo>
                    <a:pt x="9" y="0"/>
                  </a:moveTo>
                  <a:cubicBezTo>
                    <a:pt x="6" y="0"/>
                    <a:pt x="0" y="3"/>
                    <a:pt x="0" y="9"/>
                  </a:cubicBezTo>
                  <a:cubicBezTo>
                    <a:pt x="12" y="3"/>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4" name="Google Shape;6474;p11"/>
            <p:cNvSpPr/>
            <p:nvPr/>
          </p:nvSpPr>
          <p:spPr>
            <a:xfrm>
              <a:off x="1932100" y="2656175"/>
              <a:ext cx="300" cy="550"/>
            </a:xfrm>
            <a:custGeom>
              <a:rect b="b" l="l" r="r" t="t"/>
              <a:pathLst>
                <a:path extrusionOk="0" h="22" w="12">
                  <a:moveTo>
                    <a:pt x="3" y="1"/>
                  </a:moveTo>
                  <a:cubicBezTo>
                    <a:pt x="1" y="1"/>
                    <a:pt x="3" y="22"/>
                    <a:pt x="11" y="22"/>
                  </a:cubicBezTo>
                  <a:cubicBezTo>
                    <a:pt x="7" y="6"/>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11"/>
            <p:cNvSpPr/>
            <p:nvPr/>
          </p:nvSpPr>
          <p:spPr>
            <a:xfrm>
              <a:off x="1932375" y="2656400"/>
              <a:ext cx="325" cy="325"/>
            </a:xfrm>
            <a:custGeom>
              <a:rect b="b" l="l" r="r" t="t"/>
              <a:pathLst>
                <a:path extrusionOk="0" h="13" w="13">
                  <a:moveTo>
                    <a:pt x="0" y="13"/>
                  </a:moveTo>
                  <a:cubicBezTo>
                    <a:pt x="0" y="13"/>
                    <a:pt x="0" y="13"/>
                    <a:pt x="0" y="13"/>
                  </a:cubicBezTo>
                  <a:cubicBezTo>
                    <a:pt x="12" y="1"/>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6" name="Google Shape;6476;p11"/>
            <p:cNvSpPr/>
            <p:nvPr/>
          </p:nvSpPr>
          <p:spPr>
            <a:xfrm>
              <a:off x="1930875" y="2653150"/>
              <a:ext cx="700" cy="675"/>
            </a:xfrm>
            <a:custGeom>
              <a:rect b="b" l="l" r="r" t="t"/>
              <a:pathLst>
                <a:path extrusionOk="0" h="27" w="28">
                  <a:moveTo>
                    <a:pt x="25" y="0"/>
                  </a:moveTo>
                  <a:cubicBezTo>
                    <a:pt x="19" y="0"/>
                    <a:pt x="0" y="25"/>
                    <a:pt x="8" y="25"/>
                  </a:cubicBezTo>
                  <a:cubicBezTo>
                    <a:pt x="9" y="25"/>
                    <a:pt x="11" y="25"/>
                    <a:pt x="13" y="24"/>
                  </a:cubicBezTo>
                  <a:cubicBezTo>
                    <a:pt x="13" y="25"/>
                    <a:pt x="13" y="26"/>
                    <a:pt x="13" y="26"/>
                  </a:cubicBezTo>
                  <a:cubicBezTo>
                    <a:pt x="16" y="26"/>
                    <a:pt x="22" y="9"/>
                    <a:pt x="24" y="9"/>
                  </a:cubicBezTo>
                  <a:cubicBezTo>
                    <a:pt x="24" y="9"/>
                    <a:pt x="25" y="10"/>
                    <a:pt x="25" y="12"/>
                  </a:cubicBezTo>
                  <a:cubicBezTo>
                    <a:pt x="27" y="3"/>
                    <a:pt x="27"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7" name="Google Shape;6477;p11"/>
            <p:cNvSpPr/>
            <p:nvPr/>
          </p:nvSpPr>
          <p:spPr>
            <a:xfrm>
              <a:off x="1931175" y="2656400"/>
              <a:ext cx="625" cy="1525"/>
            </a:xfrm>
            <a:custGeom>
              <a:rect b="b" l="l" r="r" t="t"/>
              <a:pathLst>
                <a:path extrusionOk="0" h="61" w="25">
                  <a:moveTo>
                    <a:pt x="1" y="60"/>
                  </a:moveTo>
                  <a:cubicBezTo>
                    <a:pt x="25" y="1"/>
                    <a:pt x="1" y="60"/>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8" name="Google Shape;6478;p11"/>
            <p:cNvSpPr/>
            <p:nvPr/>
          </p:nvSpPr>
          <p:spPr>
            <a:xfrm>
              <a:off x="1930300" y="2656950"/>
              <a:ext cx="325" cy="300"/>
            </a:xfrm>
            <a:custGeom>
              <a:rect b="b" l="l" r="r" t="t"/>
              <a:pathLst>
                <a:path extrusionOk="0" h="12" w="13">
                  <a:moveTo>
                    <a:pt x="1" y="0"/>
                  </a:moveTo>
                  <a:cubicBezTo>
                    <a:pt x="1" y="0"/>
                    <a:pt x="0" y="1"/>
                    <a:pt x="0" y="3"/>
                  </a:cubicBezTo>
                  <a:cubicBezTo>
                    <a:pt x="6" y="9"/>
                    <a:pt x="9" y="11"/>
                    <a:pt x="10" y="11"/>
                  </a:cubicBezTo>
                  <a:cubicBezTo>
                    <a:pt x="12" y="11"/>
                    <a:pt x="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p11"/>
            <p:cNvSpPr/>
            <p:nvPr/>
          </p:nvSpPr>
          <p:spPr>
            <a:xfrm>
              <a:off x="1930625" y="2657725"/>
              <a:ext cx="275" cy="500"/>
            </a:xfrm>
            <a:custGeom>
              <a:rect b="b" l="l" r="r" t="t"/>
              <a:pathLst>
                <a:path extrusionOk="0" h="20" w="11">
                  <a:moveTo>
                    <a:pt x="2" y="0"/>
                  </a:moveTo>
                  <a:cubicBezTo>
                    <a:pt x="1" y="0"/>
                    <a:pt x="4" y="12"/>
                    <a:pt x="11" y="19"/>
                  </a:cubicBezTo>
                  <a:cubicBezTo>
                    <a:pt x="6" y="5"/>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p11"/>
            <p:cNvSpPr/>
            <p:nvPr/>
          </p:nvSpPr>
          <p:spPr>
            <a:xfrm>
              <a:off x="1927400" y="2655625"/>
              <a:ext cx="600" cy="800"/>
            </a:xfrm>
            <a:custGeom>
              <a:rect b="b" l="l" r="r" t="t"/>
              <a:pathLst>
                <a:path extrusionOk="0" h="32" w="24">
                  <a:moveTo>
                    <a:pt x="22" y="0"/>
                  </a:moveTo>
                  <a:lnTo>
                    <a:pt x="22" y="0"/>
                  </a:lnTo>
                  <a:cubicBezTo>
                    <a:pt x="20" y="0"/>
                    <a:pt x="9" y="18"/>
                    <a:pt x="7" y="27"/>
                  </a:cubicBezTo>
                  <a:lnTo>
                    <a:pt x="7" y="27"/>
                  </a:lnTo>
                  <a:cubicBezTo>
                    <a:pt x="7" y="27"/>
                    <a:pt x="7" y="27"/>
                    <a:pt x="6" y="27"/>
                  </a:cubicBezTo>
                  <a:cubicBezTo>
                    <a:pt x="4" y="27"/>
                    <a:pt x="1" y="32"/>
                    <a:pt x="9" y="32"/>
                  </a:cubicBezTo>
                  <a:cubicBezTo>
                    <a:pt x="21" y="8"/>
                    <a:pt x="23"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11"/>
            <p:cNvSpPr/>
            <p:nvPr/>
          </p:nvSpPr>
          <p:spPr>
            <a:xfrm>
              <a:off x="1927900" y="2657575"/>
              <a:ext cx="400" cy="825"/>
            </a:xfrm>
            <a:custGeom>
              <a:rect b="b" l="l" r="r" t="t"/>
              <a:pathLst>
                <a:path extrusionOk="0" h="33" w="16">
                  <a:moveTo>
                    <a:pt x="4" y="0"/>
                  </a:moveTo>
                  <a:cubicBezTo>
                    <a:pt x="2" y="0"/>
                    <a:pt x="1" y="7"/>
                    <a:pt x="1" y="25"/>
                  </a:cubicBezTo>
                  <a:cubicBezTo>
                    <a:pt x="4" y="31"/>
                    <a:pt x="7" y="33"/>
                    <a:pt x="9" y="33"/>
                  </a:cubicBezTo>
                  <a:cubicBezTo>
                    <a:pt x="15" y="33"/>
                    <a:pt x="9"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11"/>
            <p:cNvSpPr/>
            <p:nvPr/>
          </p:nvSpPr>
          <p:spPr>
            <a:xfrm>
              <a:off x="1927025" y="2658200"/>
              <a:ext cx="600" cy="625"/>
            </a:xfrm>
            <a:custGeom>
              <a:rect b="b" l="l" r="r" t="t"/>
              <a:pathLst>
                <a:path extrusionOk="0" h="25" w="24">
                  <a:moveTo>
                    <a:pt x="12" y="0"/>
                  </a:moveTo>
                  <a:cubicBezTo>
                    <a:pt x="12" y="12"/>
                    <a:pt x="0" y="24"/>
                    <a:pt x="12" y="24"/>
                  </a:cubicBezTo>
                  <a:cubicBezTo>
                    <a:pt x="12" y="12"/>
                    <a:pt x="24"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11"/>
            <p:cNvSpPr/>
            <p:nvPr/>
          </p:nvSpPr>
          <p:spPr>
            <a:xfrm>
              <a:off x="1923500" y="2655650"/>
              <a:ext cx="275" cy="1375"/>
            </a:xfrm>
            <a:custGeom>
              <a:rect b="b" l="l" r="r" t="t"/>
              <a:pathLst>
                <a:path extrusionOk="0" h="55" w="11">
                  <a:moveTo>
                    <a:pt x="1" y="1"/>
                  </a:moveTo>
                  <a:cubicBezTo>
                    <a:pt x="1" y="1"/>
                    <a:pt x="4" y="22"/>
                    <a:pt x="10" y="55"/>
                  </a:cubicBezTo>
                  <a:cubicBezTo>
                    <a:pt x="5" y="16"/>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11"/>
            <p:cNvSpPr/>
            <p:nvPr/>
          </p:nvSpPr>
          <p:spPr>
            <a:xfrm>
              <a:off x="1922250" y="2660575"/>
              <a:ext cx="325" cy="800"/>
            </a:xfrm>
            <a:custGeom>
              <a:rect b="b" l="l" r="r" t="t"/>
              <a:pathLst>
                <a:path extrusionOk="0" h="32" w="13">
                  <a:moveTo>
                    <a:pt x="1" y="1"/>
                  </a:moveTo>
                  <a:cubicBezTo>
                    <a:pt x="1" y="20"/>
                    <a:pt x="7" y="32"/>
                    <a:pt x="10" y="32"/>
                  </a:cubicBezTo>
                  <a:cubicBezTo>
                    <a:pt x="12" y="32"/>
                    <a:pt x="12" y="2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p11"/>
            <p:cNvSpPr/>
            <p:nvPr/>
          </p:nvSpPr>
          <p:spPr>
            <a:xfrm>
              <a:off x="1938925" y="2667125"/>
              <a:ext cx="625" cy="375"/>
            </a:xfrm>
            <a:custGeom>
              <a:rect b="b" l="l" r="r" t="t"/>
              <a:pathLst>
                <a:path extrusionOk="0" h="15" w="25">
                  <a:moveTo>
                    <a:pt x="24" y="0"/>
                  </a:moveTo>
                  <a:lnTo>
                    <a:pt x="24" y="0"/>
                  </a:lnTo>
                  <a:cubicBezTo>
                    <a:pt x="10" y="7"/>
                    <a:pt x="1" y="14"/>
                    <a:pt x="2" y="14"/>
                  </a:cubicBezTo>
                  <a:cubicBezTo>
                    <a:pt x="2" y="14"/>
                    <a:pt x="9" y="11"/>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p11"/>
            <p:cNvSpPr/>
            <p:nvPr/>
          </p:nvSpPr>
          <p:spPr>
            <a:xfrm>
              <a:off x="1938025" y="2666525"/>
              <a:ext cx="800" cy="375"/>
            </a:xfrm>
            <a:custGeom>
              <a:rect b="b" l="l" r="r" t="t"/>
              <a:pathLst>
                <a:path extrusionOk="0" h="15" w="32">
                  <a:moveTo>
                    <a:pt x="1" y="1"/>
                  </a:moveTo>
                  <a:lnTo>
                    <a:pt x="1" y="1"/>
                  </a:lnTo>
                  <a:cubicBezTo>
                    <a:pt x="7" y="8"/>
                    <a:pt x="26" y="14"/>
                    <a:pt x="29" y="14"/>
                  </a:cubicBezTo>
                  <a:cubicBezTo>
                    <a:pt x="32" y="14"/>
                    <a:pt x="26" y="1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11"/>
            <p:cNvSpPr/>
            <p:nvPr/>
          </p:nvSpPr>
          <p:spPr>
            <a:xfrm>
              <a:off x="1921050" y="2667850"/>
              <a:ext cx="600" cy="500"/>
            </a:xfrm>
            <a:custGeom>
              <a:rect b="b" l="l" r="r" t="t"/>
              <a:pathLst>
                <a:path extrusionOk="0" h="20" w="24">
                  <a:moveTo>
                    <a:pt x="22" y="0"/>
                  </a:moveTo>
                  <a:cubicBezTo>
                    <a:pt x="19" y="0"/>
                    <a:pt x="1" y="12"/>
                    <a:pt x="1" y="19"/>
                  </a:cubicBezTo>
                  <a:cubicBezTo>
                    <a:pt x="20" y="5"/>
                    <a:pt x="24"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11"/>
            <p:cNvSpPr/>
            <p:nvPr/>
          </p:nvSpPr>
          <p:spPr>
            <a:xfrm>
              <a:off x="1920475" y="2669500"/>
              <a:ext cx="900" cy="625"/>
            </a:xfrm>
            <a:custGeom>
              <a:rect b="b" l="l" r="r" t="t"/>
              <a:pathLst>
                <a:path extrusionOk="0" h="25" w="36">
                  <a:moveTo>
                    <a:pt x="36" y="1"/>
                  </a:moveTo>
                  <a:cubicBezTo>
                    <a:pt x="0" y="25"/>
                    <a:pt x="0" y="25"/>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11"/>
            <p:cNvSpPr/>
            <p:nvPr/>
          </p:nvSpPr>
          <p:spPr>
            <a:xfrm>
              <a:off x="1922550" y="2669800"/>
              <a:ext cx="325" cy="425"/>
            </a:xfrm>
            <a:custGeom>
              <a:rect b="b" l="l" r="r" t="t"/>
              <a:pathLst>
                <a:path extrusionOk="0" h="17" w="13">
                  <a:moveTo>
                    <a:pt x="0" y="1"/>
                  </a:moveTo>
                  <a:cubicBezTo>
                    <a:pt x="8" y="1"/>
                    <a:pt x="0" y="17"/>
                    <a:pt x="1" y="17"/>
                  </a:cubicBezTo>
                  <a:cubicBezTo>
                    <a:pt x="2" y="17"/>
                    <a:pt x="4"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11"/>
            <p:cNvSpPr/>
            <p:nvPr/>
          </p:nvSpPr>
          <p:spPr>
            <a:xfrm>
              <a:off x="1929300" y="2802250"/>
              <a:ext cx="725" cy="325"/>
            </a:xfrm>
            <a:custGeom>
              <a:rect b="b" l="l" r="r" t="t"/>
              <a:pathLst>
                <a:path extrusionOk="0" h="13" w="29">
                  <a:moveTo>
                    <a:pt x="4" y="1"/>
                  </a:moveTo>
                  <a:cubicBezTo>
                    <a:pt x="1" y="1"/>
                    <a:pt x="1" y="1"/>
                    <a:pt x="4" y="1"/>
                  </a:cubicBezTo>
                  <a:lnTo>
                    <a:pt x="4" y="1"/>
                  </a:lnTo>
                  <a:cubicBezTo>
                    <a:pt x="4" y="1"/>
                    <a:pt x="4" y="1"/>
                    <a:pt x="4" y="1"/>
                  </a:cubicBezTo>
                  <a:close/>
                  <a:moveTo>
                    <a:pt x="4" y="1"/>
                  </a:moveTo>
                  <a:cubicBezTo>
                    <a:pt x="5" y="13"/>
                    <a:pt x="28" y="13"/>
                    <a:pt x="28" y="13"/>
                  </a:cubicBezTo>
                  <a:cubicBezTo>
                    <a:pt x="28" y="5"/>
                    <a:pt x="11" y="2"/>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11"/>
            <p:cNvSpPr/>
            <p:nvPr/>
          </p:nvSpPr>
          <p:spPr>
            <a:xfrm>
              <a:off x="1927250" y="2800050"/>
              <a:ext cx="675" cy="150"/>
            </a:xfrm>
            <a:custGeom>
              <a:rect b="b" l="l" r="r" t="t"/>
              <a:pathLst>
                <a:path extrusionOk="0" h="6" w="27">
                  <a:moveTo>
                    <a:pt x="3" y="0"/>
                  </a:moveTo>
                  <a:cubicBezTo>
                    <a:pt x="0" y="0"/>
                    <a:pt x="19" y="6"/>
                    <a:pt x="27" y="6"/>
                  </a:cubicBezTo>
                  <a:cubicBezTo>
                    <a:pt x="11" y="2"/>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11"/>
            <p:cNvSpPr/>
            <p:nvPr/>
          </p:nvSpPr>
          <p:spPr>
            <a:xfrm>
              <a:off x="1926800" y="2798100"/>
              <a:ext cx="2025" cy="1200"/>
            </a:xfrm>
            <a:custGeom>
              <a:rect b="b" l="l" r="r" t="t"/>
              <a:pathLst>
                <a:path extrusionOk="0" h="48" w="81">
                  <a:moveTo>
                    <a:pt x="21" y="0"/>
                  </a:moveTo>
                  <a:lnTo>
                    <a:pt x="21" y="0"/>
                  </a:lnTo>
                  <a:cubicBezTo>
                    <a:pt x="14" y="3"/>
                    <a:pt x="10" y="6"/>
                    <a:pt x="8" y="9"/>
                  </a:cubicBezTo>
                  <a:lnTo>
                    <a:pt x="8" y="9"/>
                  </a:lnTo>
                  <a:cubicBezTo>
                    <a:pt x="3" y="13"/>
                    <a:pt x="2" y="14"/>
                    <a:pt x="2" y="14"/>
                  </a:cubicBezTo>
                  <a:cubicBezTo>
                    <a:pt x="3" y="14"/>
                    <a:pt x="4" y="13"/>
                    <a:pt x="6" y="12"/>
                  </a:cubicBezTo>
                  <a:lnTo>
                    <a:pt x="6" y="12"/>
                  </a:lnTo>
                  <a:cubicBezTo>
                    <a:pt x="1" y="27"/>
                    <a:pt x="24" y="48"/>
                    <a:pt x="33" y="48"/>
                  </a:cubicBezTo>
                  <a:cubicBezTo>
                    <a:pt x="81" y="48"/>
                    <a:pt x="9" y="24"/>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11"/>
            <p:cNvSpPr/>
            <p:nvPr/>
          </p:nvSpPr>
          <p:spPr>
            <a:xfrm>
              <a:off x="1928850" y="2795975"/>
              <a:ext cx="450" cy="350"/>
            </a:xfrm>
            <a:custGeom>
              <a:rect b="b" l="l" r="r" t="t"/>
              <a:pathLst>
                <a:path extrusionOk="0" h="14" w="18">
                  <a:moveTo>
                    <a:pt x="4" y="0"/>
                  </a:moveTo>
                  <a:cubicBezTo>
                    <a:pt x="1" y="0"/>
                    <a:pt x="0" y="4"/>
                    <a:pt x="10" y="14"/>
                  </a:cubicBezTo>
                  <a:cubicBezTo>
                    <a:pt x="17" y="7"/>
                    <a:pt x="8"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11"/>
            <p:cNvSpPr/>
            <p:nvPr/>
          </p:nvSpPr>
          <p:spPr>
            <a:xfrm>
              <a:off x="1929100" y="2796225"/>
              <a:ext cx="200" cy="200"/>
            </a:xfrm>
            <a:custGeom>
              <a:rect b="b" l="l" r="r" t="t"/>
              <a:pathLst>
                <a:path extrusionOk="0" h="8" w="8">
                  <a:moveTo>
                    <a:pt x="5" y="0"/>
                  </a:moveTo>
                  <a:cubicBezTo>
                    <a:pt x="4" y="0"/>
                    <a:pt x="3" y="1"/>
                    <a:pt x="0" y="4"/>
                  </a:cubicBezTo>
                  <a:cubicBezTo>
                    <a:pt x="0" y="6"/>
                    <a:pt x="1" y="7"/>
                    <a:pt x="2" y="7"/>
                  </a:cubicBezTo>
                  <a:cubicBezTo>
                    <a:pt x="4" y="7"/>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11"/>
            <p:cNvSpPr/>
            <p:nvPr/>
          </p:nvSpPr>
          <p:spPr>
            <a:xfrm>
              <a:off x="1928500" y="2795075"/>
              <a:ext cx="800" cy="375"/>
            </a:xfrm>
            <a:custGeom>
              <a:rect b="b" l="l" r="r" t="t"/>
              <a:pathLst>
                <a:path extrusionOk="0" h="15" w="32">
                  <a:moveTo>
                    <a:pt x="25" y="0"/>
                  </a:moveTo>
                  <a:cubicBezTo>
                    <a:pt x="21" y="0"/>
                    <a:pt x="11" y="4"/>
                    <a:pt x="1" y="14"/>
                  </a:cubicBezTo>
                  <a:cubicBezTo>
                    <a:pt x="28" y="7"/>
                    <a:pt x="32"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p11"/>
            <p:cNvSpPr/>
            <p:nvPr/>
          </p:nvSpPr>
          <p:spPr>
            <a:xfrm>
              <a:off x="1927600" y="2795425"/>
              <a:ext cx="325" cy="25"/>
            </a:xfrm>
            <a:custGeom>
              <a:rect b="b" l="l" r="r" t="t"/>
              <a:pathLst>
                <a:path extrusionOk="0" h="1" w="13">
                  <a:moveTo>
                    <a:pt x="1" y="0"/>
                  </a:moveTo>
                  <a:lnTo>
                    <a:pt x="13" y="0"/>
                  </a:ln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p11"/>
            <p:cNvSpPr/>
            <p:nvPr/>
          </p:nvSpPr>
          <p:spPr>
            <a:xfrm>
              <a:off x="1927550" y="2795500"/>
              <a:ext cx="675" cy="300"/>
            </a:xfrm>
            <a:custGeom>
              <a:rect b="b" l="l" r="r" t="t"/>
              <a:pathLst>
                <a:path extrusionOk="0" h="12" w="27">
                  <a:moveTo>
                    <a:pt x="25" y="1"/>
                  </a:moveTo>
                  <a:cubicBezTo>
                    <a:pt x="21" y="1"/>
                    <a:pt x="0" y="11"/>
                    <a:pt x="5" y="11"/>
                  </a:cubicBezTo>
                  <a:cubicBezTo>
                    <a:pt x="6" y="11"/>
                    <a:pt x="9" y="11"/>
                    <a:pt x="15" y="9"/>
                  </a:cubicBezTo>
                  <a:cubicBezTo>
                    <a:pt x="24" y="3"/>
                    <a:pt x="26"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11"/>
            <p:cNvSpPr/>
            <p:nvPr/>
          </p:nvSpPr>
          <p:spPr>
            <a:xfrm>
              <a:off x="1927600" y="2796000"/>
              <a:ext cx="825" cy="575"/>
            </a:xfrm>
            <a:custGeom>
              <a:rect b="b" l="l" r="r" t="t"/>
              <a:pathLst>
                <a:path extrusionOk="0" h="23" w="33">
                  <a:moveTo>
                    <a:pt x="25" y="1"/>
                  </a:moveTo>
                  <a:cubicBezTo>
                    <a:pt x="25" y="13"/>
                    <a:pt x="25" y="13"/>
                    <a:pt x="1" y="13"/>
                  </a:cubicBezTo>
                  <a:cubicBezTo>
                    <a:pt x="5" y="20"/>
                    <a:pt x="9" y="23"/>
                    <a:pt x="14" y="23"/>
                  </a:cubicBezTo>
                  <a:cubicBezTo>
                    <a:pt x="24" y="23"/>
                    <a:pt x="33" y="9"/>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11"/>
            <p:cNvSpPr/>
            <p:nvPr/>
          </p:nvSpPr>
          <p:spPr>
            <a:xfrm>
              <a:off x="1926125" y="2798400"/>
              <a:ext cx="325" cy="325"/>
            </a:xfrm>
            <a:custGeom>
              <a:rect b="b" l="l" r="r" t="t"/>
              <a:pathLst>
                <a:path extrusionOk="0" h="13" w="13">
                  <a:moveTo>
                    <a:pt x="0" y="12"/>
                  </a:moveTo>
                  <a:cubicBezTo>
                    <a:pt x="12" y="0"/>
                    <a:pt x="12"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11"/>
            <p:cNvSpPr/>
            <p:nvPr/>
          </p:nvSpPr>
          <p:spPr>
            <a:xfrm>
              <a:off x="1927600" y="2793200"/>
              <a:ext cx="325" cy="775"/>
            </a:xfrm>
            <a:custGeom>
              <a:rect b="b" l="l" r="r" t="t"/>
              <a:pathLst>
                <a:path extrusionOk="0" h="31" w="13">
                  <a:moveTo>
                    <a:pt x="11" y="0"/>
                  </a:moveTo>
                  <a:cubicBezTo>
                    <a:pt x="11" y="0"/>
                    <a:pt x="8" y="8"/>
                    <a:pt x="1" y="30"/>
                  </a:cubicBezTo>
                  <a:cubicBezTo>
                    <a:pt x="1" y="30"/>
                    <a:pt x="1" y="31"/>
                    <a:pt x="1" y="31"/>
                  </a:cubicBezTo>
                  <a:cubicBezTo>
                    <a:pt x="3" y="31"/>
                    <a:pt x="1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11"/>
            <p:cNvSpPr/>
            <p:nvPr/>
          </p:nvSpPr>
          <p:spPr>
            <a:xfrm>
              <a:off x="1926725" y="2793625"/>
              <a:ext cx="600" cy="325"/>
            </a:xfrm>
            <a:custGeom>
              <a:rect b="b" l="l" r="r" t="t"/>
              <a:pathLst>
                <a:path extrusionOk="0" h="13" w="24">
                  <a:moveTo>
                    <a:pt x="0" y="1"/>
                  </a:moveTo>
                  <a:lnTo>
                    <a:pt x="0" y="1"/>
                  </a:lnTo>
                  <a:cubicBezTo>
                    <a:pt x="12" y="13"/>
                    <a:pt x="12" y="13"/>
                    <a:pt x="24" y="13"/>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11"/>
            <p:cNvSpPr/>
            <p:nvPr/>
          </p:nvSpPr>
          <p:spPr>
            <a:xfrm>
              <a:off x="1926425" y="2795700"/>
              <a:ext cx="1200" cy="325"/>
            </a:xfrm>
            <a:custGeom>
              <a:rect b="b" l="l" r="r" t="t"/>
              <a:pathLst>
                <a:path extrusionOk="0" h="13" w="48">
                  <a:moveTo>
                    <a:pt x="48" y="13"/>
                  </a:moveTo>
                  <a:cubicBezTo>
                    <a:pt x="0" y="1"/>
                    <a:pt x="0" y="1"/>
                    <a:pt x="48"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11"/>
            <p:cNvSpPr/>
            <p:nvPr/>
          </p:nvSpPr>
          <p:spPr>
            <a:xfrm>
              <a:off x="1927000" y="2791675"/>
              <a:ext cx="1025" cy="375"/>
            </a:xfrm>
            <a:custGeom>
              <a:rect b="b" l="l" r="r" t="t"/>
              <a:pathLst>
                <a:path extrusionOk="0" h="15" w="41">
                  <a:moveTo>
                    <a:pt x="36" y="0"/>
                  </a:moveTo>
                  <a:cubicBezTo>
                    <a:pt x="35" y="0"/>
                    <a:pt x="28" y="2"/>
                    <a:pt x="13" y="7"/>
                  </a:cubicBezTo>
                  <a:cubicBezTo>
                    <a:pt x="3" y="12"/>
                    <a:pt x="0" y="14"/>
                    <a:pt x="2" y="14"/>
                  </a:cubicBezTo>
                  <a:cubicBezTo>
                    <a:pt x="6" y="14"/>
                    <a:pt x="40"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p11"/>
            <p:cNvSpPr/>
            <p:nvPr/>
          </p:nvSpPr>
          <p:spPr>
            <a:xfrm>
              <a:off x="1926425" y="2790375"/>
              <a:ext cx="800" cy="300"/>
            </a:xfrm>
            <a:custGeom>
              <a:rect b="b" l="l" r="r" t="t"/>
              <a:pathLst>
                <a:path extrusionOk="0" h="12" w="32">
                  <a:moveTo>
                    <a:pt x="29" y="1"/>
                  </a:moveTo>
                  <a:cubicBezTo>
                    <a:pt x="28" y="1"/>
                    <a:pt x="20" y="4"/>
                    <a:pt x="0" y="12"/>
                  </a:cubicBezTo>
                  <a:cubicBezTo>
                    <a:pt x="8" y="12"/>
                    <a:pt x="32"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11"/>
            <p:cNvSpPr/>
            <p:nvPr/>
          </p:nvSpPr>
          <p:spPr>
            <a:xfrm>
              <a:off x="1926425" y="2792575"/>
              <a:ext cx="750" cy="525"/>
            </a:xfrm>
            <a:custGeom>
              <a:rect b="b" l="l" r="r" t="t"/>
              <a:pathLst>
                <a:path extrusionOk="0" h="21" w="30">
                  <a:moveTo>
                    <a:pt x="26" y="0"/>
                  </a:moveTo>
                  <a:cubicBezTo>
                    <a:pt x="25" y="0"/>
                    <a:pt x="18" y="5"/>
                    <a:pt x="0" y="19"/>
                  </a:cubicBezTo>
                  <a:cubicBezTo>
                    <a:pt x="0" y="20"/>
                    <a:pt x="1" y="20"/>
                    <a:pt x="2" y="20"/>
                  </a:cubicBezTo>
                  <a:cubicBezTo>
                    <a:pt x="8" y="20"/>
                    <a:pt x="29"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11"/>
            <p:cNvSpPr/>
            <p:nvPr/>
          </p:nvSpPr>
          <p:spPr>
            <a:xfrm>
              <a:off x="1926125" y="2792425"/>
              <a:ext cx="325" cy="625"/>
            </a:xfrm>
            <a:custGeom>
              <a:rect b="b" l="l" r="r" t="t"/>
              <a:pathLst>
                <a:path extrusionOk="0" h="25" w="13">
                  <a:moveTo>
                    <a:pt x="12" y="25"/>
                  </a:moveTo>
                  <a:cubicBezTo>
                    <a:pt x="12" y="25"/>
                    <a:pt x="0" y="1"/>
                    <a:pt x="12" y="25"/>
                  </a:cubicBezTo>
                  <a:cubicBezTo>
                    <a:pt x="12" y="25"/>
                    <a:pt x="12" y="13"/>
                    <a:pt x="12"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11"/>
            <p:cNvSpPr/>
            <p:nvPr/>
          </p:nvSpPr>
          <p:spPr>
            <a:xfrm>
              <a:off x="1925525" y="2794825"/>
              <a:ext cx="1225" cy="625"/>
            </a:xfrm>
            <a:custGeom>
              <a:rect b="b" l="l" r="r" t="t"/>
              <a:pathLst>
                <a:path extrusionOk="0" h="25" w="49">
                  <a:moveTo>
                    <a:pt x="48" y="0"/>
                  </a:moveTo>
                  <a:cubicBezTo>
                    <a:pt x="36" y="0"/>
                    <a:pt x="12" y="0"/>
                    <a:pt x="1" y="24"/>
                  </a:cubicBezTo>
                  <a:cubicBezTo>
                    <a:pt x="12" y="12"/>
                    <a:pt x="24"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11"/>
            <p:cNvSpPr/>
            <p:nvPr/>
          </p:nvSpPr>
          <p:spPr>
            <a:xfrm>
              <a:off x="1925825" y="2793925"/>
              <a:ext cx="925" cy="25"/>
            </a:xfrm>
            <a:custGeom>
              <a:rect b="b" l="l" r="r" t="t"/>
              <a:pathLst>
                <a:path extrusionOk="0" h="1" w="37">
                  <a:moveTo>
                    <a:pt x="36" y="1"/>
                  </a:moveTo>
                  <a:cubicBezTo>
                    <a:pt x="0" y="1"/>
                    <a:pt x="0" y="1"/>
                    <a:pt x="36" y="1"/>
                  </a:cubicBezTo>
                  <a:cubicBezTo>
                    <a:pt x="36" y="1"/>
                    <a:pt x="24"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11"/>
            <p:cNvSpPr/>
            <p:nvPr/>
          </p:nvSpPr>
          <p:spPr>
            <a:xfrm>
              <a:off x="1925525" y="2793625"/>
              <a:ext cx="625" cy="25"/>
            </a:xfrm>
            <a:custGeom>
              <a:rect b="b" l="l" r="r" t="t"/>
              <a:pathLst>
                <a:path extrusionOk="0" h="1" w="25">
                  <a:moveTo>
                    <a:pt x="24" y="1"/>
                  </a:moveTo>
                  <a:cubicBezTo>
                    <a:pt x="24" y="1"/>
                    <a:pt x="1"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11"/>
            <p:cNvSpPr/>
            <p:nvPr/>
          </p:nvSpPr>
          <p:spPr>
            <a:xfrm>
              <a:off x="1925075" y="2791550"/>
              <a:ext cx="775" cy="250"/>
            </a:xfrm>
            <a:custGeom>
              <a:rect b="b" l="l" r="r" t="t"/>
              <a:pathLst>
                <a:path extrusionOk="0" h="10" w="31">
                  <a:moveTo>
                    <a:pt x="30" y="0"/>
                  </a:moveTo>
                  <a:cubicBezTo>
                    <a:pt x="28" y="0"/>
                    <a:pt x="27" y="1"/>
                    <a:pt x="26" y="1"/>
                  </a:cubicBezTo>
                  <a:lnTo>
                    <a:pt x="26" y="1"/>
                  </a:lnTo>
                  <a:cubicBezTo>
                    <a:pt x="1" y="7"/>
                    <a:pt x="1" y="9"/>
                    <a:pt x="8" y="9"/>
                  </a:cubicBezTo>
                  <a:cubicBezTo>
                    <a:pt x="13" y="9"/>
                    <a:pt x="22" y="8"/>
                    <a:pt x="26" y="5"/>
                  </a:cubicBezTo>
                  <a:lnTo>
                    <a:pt x="26" y="5"/>
                  </a:lnTo>
                  <a:cubicBezTo>
                    <a:pt x="27" y="5"/>
                    <a:pt x="27" y="6"/>
                    <a:pt x="28" y="6"/>
                  </a:cubicBezTo>
                  <a:cubicBezTo>
                    <a:pt x="29" y="6"/>
                    <a:pt x="30" y="4"/>
                    <a:pt x="30" y="0"/>
                  </a:cubicBezTo>
                  <a:lnTo>
                    <a:pt x="30" y="0"/>
                  </a:lnTo>
                  <a:cubicBezTo>
                    <a:pt x="30" y="0"/>
                    <a:pt x="30" y="0"/>
                    <a:pt x="30" y="0"/>
                  </a:cubicBezTo>
                  <a:lnTo>
                    <a:pt x="30" y="0"/>
                  </a:lnTo>
                  <a:cubicBezTo>
                    <a:pt x="30" y="0"/>
                    <a:pt x="30"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11"/>
            <p:cNvSpPr/>
            <p:nvPr/>
          </p:nvSpPr>
          <p:spPr>
            <a:xfrm>
              <a:off x="1923750" y="2790050"/>
              <a:ext cx="25" cy="325"/>
            </a:xfrm>
            <a:custGeom>
              <a:rect b="b" l="l" r="r" t="t"/>
              <a:pathLst>
                <a:path extrusionOk="0" h="13" w="1">
                  <a:moveTo>
                    <a:pt x="0" y="1"/>
                  </a:moveTo>
                  <a:cubicBezTo>
                    <a:pt x="0" y="13"/>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11"/>
            <p:cNvSpPr/>
            <p:nvPr/>
          </p:nvSpPr>
          <p:spPr>
            <a:xfrm>
              <a:off x="1925150" y="2792000"/>
              <a:ext cx="700" cy="175"/>
            </a:xfrm>
            <a:custGeom>
              <a:rect b="b" l="l" r="r" t="t"/>
              <a:pathLst>
                <a:path extrusionOk="0" h="7" w="28">
                  <a:moveTo>
                    <a:pt x="4" y="1"/>
                  </a:moveTo>
                  <a:cubicBezTo>
                    <a:pt x="1" y="1"/>
                    <a:pt x="20" y="6"/>
                    <a:pt x="27" y="6"/>
                  </a:cubicBezTo>
                  <a:cubicBezTo>
                    <a:pt x="12" y="2"/>
                    <a:pt x="5"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11"/>
            <p:cNvSpPr/>
            <p:nvPr/>
          </p:nvSpPr>
          <p:spPr>
            <a:xfrm>
              <a:off x="1925225" y="2790350"/>
              <a:ext cx="25" cy="625"/>
            </a:xfrm>
            <a:custGeom>
              <a:rect b="b" l="l" r="r" t="t"/>
              <a:pathLst>
                <a:path extrusionOk="0" h="25" w="1">
                  <a:moveTo>
                    <a:pt x="1" y="1"/>
                  </a:moveTo>
                  <a:cubicBezTo>
                    <a:pt x="1" y="13"/>
                    <a:pt x="1" y="13"/>
                    <a:pt x="1" y="24"/>
                  </a:cubicBezTo>
                  <a:cubicBezTo>
                    <a:pt x="1"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11"/>
            <p:cNvSpPr/>
            <p:nvPr/>
          </p:nvSpPr>
          <p:spPr>
            <a:xfrm>
              <a:off x="1925525" y="2792150"/>
              <a:ext cx="625" cy="150"/>
            </a:xfrm>
            <a:custGeom>
              <a:rect b="b" l="l" r="r" t="t"/>
              <a:pathLst>
                <a:path extrusionOk="0" h="6" w="25">
                  <a:moveTo>
                    <a:pt x="24" y="0"/>
                  </a:moveTo>
                  <a:cubicBezTo>
                    <a:pt x="1" y="0"/>
                    <a:pt x="3" y="5"/>
                    <a:pt x="11" y="5"/>
                  </a:cubicBezTo>
                  <a:cubicBezTo>
                    <a:pt x="15" y="5"/>
                    <a:pt x="20" y="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11"/>
            <p:cNvSpPr/>
            <p:nvPr/>
          </p:nvSpPr>
          <p:spPr>
            <a:xfrm>
              <a:off x="1920775" y="2790050"/>
              <a:ext cx="3000" cy="3000"/>
            </a:xfrm>
            <a:custGeom>
              <a:rect b="b" l="l" r="r" t="t"/>
              <a:pathLst>
                <a:path extrusionOk="0" h="120" w="120">
                  <a:moveTo>
                    <a:pt x="119" y="1"/>
                  </a:moveTo>
                  <a:lnTo>
                    <a:pt x="119" y="1"/>
                  </a:lnTo>
                  <a:cubicBezTo>
                    <a:pt x="118" y="5"/>
                    <a:pt x="116" y="8"/>
                    <a:pt x="115" y="12"/>
                  </a:cubicBezTo>
                  <a:lnTo>
                    <a:pt x="115" y="12"/>
                  </a:lnTo>
                  <a:cubicBezTo>
                    <a:pt x="117" y="7"/>
                    <a:pt x="119" y="3"/>
                    <a:pt x="119" y="1"/>
                  </a:cubicBezTo>
                  <a:close/>
                  <a:moveTo>
                    <a:pt x="115" y="12"/>
                  </a:moveTo>
                  <a:cubicBezTo>
                    <a:pt x="105" y="30"/>
                    <a:pt x="81" y="60"/>
                    <a:pt x="74" y="69"/>
                  </a:cubicBezTo>
                  <a:lnTo>
                    <a:pt x="74" y="69"/>
                  </a:lnTo>
                  <a:cubicBezTo>
                    <a:pt x="75" y="68"/>
                    <a:pt x="73" y="67"/>
                    <a:pt x="71" y="67"/>
                  </a:cubicBezTo>
                  <a:cubicBezTo>
                    <a:pt x="69" y="67"/>
                    <a:pt x="67" y="68"/>
                    <a:pt x="65" y="69"/>
                  </a:cubicBezTo>
                  <a:lnTo>
                    <a:pt x="65" y="69"/>
                  </a:lnTo>
                  <a:cubicBezTo>
                    <a:pt x="60" y="65"/>
                    <a:pt x="55" y="59"/>
                    <a:pt x="47" y="59"/>
                  </a:cubicBezTo>
                  <a:cubicBezTo>
                    <a:pt x="37" y="59"/>
                    <a:pt x="22" y="69"/>
                    <a:pt x="0" y="108"/>
                  </a:cubicBezTo>
                  <a:cubicBezTo>
                    <a:pt x="10" y="103"/>
                    <a:pt x="16" y="100"/>
                    <a:pt x="17" y="100"/>
                  </a:cubicBezTo>
                  <a:cubicBezTo>
                    <a:pt x="19" y="100"/>
                    <a:pt x="18" y="102"/>
                    <a:pt x="14" y="106"/>
                  </a:cubicBezTo>
                  <a:lnTo>
                    <a:pt x="14" y="106"/>
                  </a:lnTo>
                  <a:cubicBezTo>
                    <a:pt x="29" y="95"/>
                    <a:pt x="50" y="88"/>
                    <a:pt x="70" y="72"/>
                  </a:cubicBezTo>
                  <a:lnTo>
                    <a:pt x="70" y="72"/>
                  </a:lnTo>
                  <a:cubicBezTo>
                    <a:pt x="62" y="72"/>
                    <a:pt x="62" y="70"/>
                    <a:pt x="65" y="69"/>
                  </a:cubicBezTo>
                  <a:lnTo>
                    <a:pt x="65" y="69"/>
                  </a:lnTo>
                  <a:cubicBezTo>
                    <a:pt x="67" y="70"/>
                    <a:pt x="69" y="72"/>
                    <a:pt x="70" y="72"/>
                  </a:cubicBezTo>
                  <a:lnTo>
                    <a:pt x="70" y="72"/>
                  </a:lnTo>
                  <a:cubicBezTo>
                    <a:pt x="70" y="72"/>
                    <a:pt x="70" y="72"/>
                    <a:pt x="70" y="72"/>
                  </a:cubicBezTo>
                  <a:lnTo>
                    <a:pt x="70" y="72"/>
                  </a:lnTo>
                  <a:cubicBezTo>
                    <a:pt x="71" y="72"/>
                    <a:pt x="71" y="72"/>
                    <a:pt x="71" y="72"/>
                  </a:cubicBezTo>
                  <a:cubicBezTo>
                    <a:pt x="73" y="71"/>
                    <a:pt x="73" y="70"/>
                    <a:pt x="74" y="70"/>
                  </a:cubicBezTo>
                  <a:lnTo>
                    <a:pt x="74" y="70"/>
                  </a:lnTo>
                  <a:cubicBezTo>
                    <a:pt x="74" y="70"/>
                    <a:pt x="74" y="70"/>
                    <a:pt x="73" y="70"/>
                  </a:cubicBezTo>
                  <a:lnTo>
                    <a:pt x="73" y="70"/>
                  </a:lnTo>
                  <a:cubicBezTo>
                    <a:pt x="74" y="70"/>
                    <a:pt x="74" y="69"/>
                    <a:pt x="74" y="69"/>
                  </a:cubicBezTo>
                  <a:lnTo>
                    <a:pt x="74" y="69"/>
                  </a:lnTo>
                  <a:cubicBezTo>
                    <a:pt x="74" y="69"/>
                    <a:pt x="74" y="70"/>
                    <a:pt x="74" y="70"/>
                  </a:cubicBezTo>
                  <a:lnTo>
                    <a:pt x="74" y="70"/>
                  </a:lnTo>
                  <a:cubicBezTo>
                    <a:pt x="88" y="57"/>
                    <a:pt x="102" y="40"/>
                    <a:pt x="115" y="12"/>
                  </a:cubicBezTo>
                  <a:close/>
                  <a:moveTo>
                    <a:pt x="14" y="106"/>
                  </a:moveTo>
                  <a:cubicBezTo>
                    <a:pt x="9" y="110"/>
                    <a:pt x="4" y="114"/>
                    <a:pt x="0" y="120"/>
                  </a:cubicBezTo>
                  <a:cubicBezTo>
                    <a:pt x="6" y="114"/>
                    <a:pt x="11" y="109"/>
                    <a:pt x="14" y="10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11"/>
            <p:cNvSpPr/>
            <p:nvPr/>
          </p:nvSpPr>
          <p:spPr>
            <a:xfrm>
              <a:off x="1924050" y="2789450"/>
              <a:ext cx="0" cy="1225"/>
            </a:xfrm>
            <a:custGeom>
              <a:rect b="b" l="l" r="r" t="t"/>
              <a:pathLst>
                <a:path extrusionOk="0" h="49" w="120000">
                  <a:moveTo>
                    <a:pt x="0" y="49"/>
                  </a:moveTo>
                  <a:cubicBezTo>
                    <a:pt x="0" y="1"/>
                    <a:pt x="0" y="13"/>
                    <a:pt x="0" y="4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11"/>
            <p:cNvSpPr/>
            <p:nvPr/>
          </p:nvSpPr>
          <p:spPr>
            <a:xfrm>
              <a:off x="1923450" y="2790875"/>
              <a:ext cx="2050" cy="1350"/>
            </a:xfrm>
            <a:custGeom>
              <a:rect b="b" l="l" r="r" t="t"/>
              <a:pathLst>
                <a:path extrusionOk="0" h="54" w="82">
                  <a:moveTo>
                    <a:pt x="44" y="0"/>
                  </a:moveTo>
                  <a:cubicBezTo>
                    <a:pt x="36" y="0"/>
                    <a:pt x="24" y="13"/>
                    <a:pt x="4" y="45"/>
                  </a:cubicBezTo>
                  <a:lnTo>
                    <a:pt x="4" y="45"/>
                  </a:lnTo>
                  <a:cubicBezTo>
                    <a:pt x="3" y="46"/>
                    <a:pt x="2" y="48"/>
                    <a:pt x="0" y="51"/>
                  </a:cubicBezTo>
                  <a:cubicBezTo>
                    <a:pt x="2" y="53"/>
                    <a:pt x="4" y="54"/>
                    <a:pt x="5" y="54"/>
                  </a:cubicBezTo>
                  <a:cubicBezTo>
                    <a:pt x="8" y="54"/>
                    <a:pt x="9" y="50"/>
                    <a:pt x="9" y="47"/>
                  </a:cubicBezTo>
                  <a:lnTo>
                    <a:pt x="9" y="47"/>
                  </a:lnTo>
                  <a:cubicBezTo>
                    <a:pt x="30" y="37"/>
                    <a:pt x="82" y="13"/>
                    <a:pt x="70" y="13"/>
                  </a:cubicBezTo>
                  <a:cubicBezTo>
                    <a:pt x="68" y="13"/>
                    <a:pt x="65" y="14"/>
                    <a:pt x="60" y="15"/>
                  </a:cubicBezTo>
                  <a:cubicBezTo>
                    <a:pt x="55" y="6"/>
                    <a:pt x="50" y="0"/>
                    <a:pt x="4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11"/>
            <p:cNvSpPr/>
            <p:nvPr/>
          </p:nvSpPr>
          <p:spPr>
            <a:xfrm>
              <a:off x="1924325" y="2794275"/>
              <a:ext cx="1250" cy="1550"/>
            </a:xfrm>
            <a:custGeom>
              <a:rect b="b" l="l" r="r" t="t"/>
              <a:pathLst>
                <a:path extrusionOk="0" h="62" w="50">
                  <a:moveTo>
                    <a:pt x="45" y="1"/>
                  </a:moveTo>
                  <a:cubicBezTo>
                    <a:pt x="42" y="1"/>
                    <a:pt x="30" y="12"/>
                    <a:pt x="1" y="46"/>
                  </a:cubicBezTo>
                  <a:cubicBezTo>
                    <a:pt x="9" y="46"/>
                    <a:pt x="11" y="62"/>
                    <a:pt x="16" y="62"/>
                  </a:cubicBezTo>
                  <a:cubicBezTo>
                    <a:pt x="18" y="62"/>
                    <a:pt x="21" y="58"/>
                    <a:pt x="25" y="46"/>
                  </a:cubicBezTo>
                  <a:cubicBezTo>
                    <a:pt x="25" y="38"/>
                    <a:pt x="50" y="1"/>
                    <a:pt x="4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11"/>
            <p:cNvSpPr/>
            <p:nvPr/>
          </p:nvSpPr>
          <p:spPr>
            <a:xfrm>
              <a:off x="1925525" y="279422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p11"/>
            <p:cNvSpPr/>
            <p:nvPr/>
          </p:nvSpPr>
          <p:spPr>
            <a:xfrm>
              <a:off x="1924050" y="2793325"/>
              <a:ext cx="150" cy="375"/>
            </a:xfrm>
            <a:custGeom>
              <a:rect b="b" l="l" r="r" t="t"/>
              <a:pathLst>
                <a:path extrusionOk="0" h="15" w="6">
                  <a:moveTo>
                    <a:pt x="0" y="1"/>
                  </a:moveTo>
                  <a:cubicBezTo>
                    <a:pt x="0" y="8"/>
                    <a:pt x="4" y="14"/>
                    <a:pt x="5" y="14"/>
                  </a:cubicBezTo>
                  <a:cubicBezTo>
                    <a:pt x="6" y="14"/>
                    <a:pt x="5" y="1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11"/>
            <p:cNvSpPr/>
            <p:nvPr/>
          </p:nvSpPr>
          <p:spPr>
            <a:xfrm>
              <a:off x="1923625" y="2789175"/>
              <a:ext cx="725" cy="575"/>
            </a:xfrm>
            <a:custGeom>
              <a:rect b="b" l="l" r="r" t="t"/>
              <a:pathLst>
                <a:path extrusionOk="0" h="23" w="29">
                  <a:moveTo>
                    <a:pt x="29" y="0"/>
                  </a:moveTo>
                  <a:cubicBezTo>
                    <a:pt x="9" y="13"/>
                    <a:pt x="0" y="23"/>
                    <a:pt x="2" y="23"/>
                  </a:cubicBezTo>
                  <a:cubicBezTo>
                    <a:pt x="4" y="23"/>
                    <a:pt x="13" y="16"/>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11"/>
            <p:cNvSpPr/>
            <p:nvPr/>
          </p:nvSpPr>
          <p:spPr>
            <a:xfrm>
              <a:off x="1923150" y="2788775"/>
              <a:ext cx="425" cy="425"/>
            </a:xfrm>
            <a:custGeom>
              <a:rect b="b" l="l" r="r" t="t"/>
              <a:pathLst>
                <a:path extrusionOk="0" h="17" w="17">
                  <a:moveTo>
                    <a:pt x="14" y="0"/>
                  </a:moveTo>
                  <a:cubicBezTo>
                    <a:pt x="12" y="0"/>
                    <a:pt x="8" y="4"/>
                    <a:pt x="0" y="16"/>
                  </a:cubicBezTo>
                  <a:cubicBezTo>
                    <a:pt x="8" y="16"/>
                    <a:pt x="16"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11"/>
            <p:cNvSpPr/>
            <p:nvPr/>
          </p:nvSpPr>
          <p:spPr>
            <a:xfrm>
              <a:off x="1905025" y="2787975"/>
              <a:ext cx="875" cy="625"/>
            </a:xfrm>
            <a:custGeom>
              <a:rect b="b" l="l" r="r" t="t"/>
              <a:pathLst>
                <a:path extrusionOk="0" h="25" w="35">
                  <a:moveTo>
                    <a:pt x="21" y="19"/>
                  </a:moveTo>
                  <a:cubicBezTo>
                    <a:pt x="19" y="19"/>
                    <a:pt x="27" y="24"/>
                    <a:pt x="35" y="24"/>
                  </a:cubicBezTo>
                  <a:cubicBezTo>
                    <a:pt x="27" y="20"/>
                    <a:pt x="23" y="19"/>
                    <a:pt x="21" y="19"/>
                  </a:cubicBezTo>
                  <a:close/>
                  <a:moveTo>
                    <a:pt x="2" y="0"/>
                  </a:moveTo>
                  <a:cubicBezTo>
                    <a:pt x="0" y="0"/>
                    <a:pt x="20" y="17"/>
                    <a:pt x="35" y="24"/>
                  </a:cubicBezTo>
                  <a:cubicBezTo>
                    <a:pt x="12" y="6"/>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11"/>
            <p:cNvSpPr/>
            <p:nvPr/>
          </p:nvSpPr>
          <p:spPr>
            <a:xfrm>
              <a:off x="1902250" y="2799700"/>
              <a:ext cx="450" cy="550"/>
            </a:xfrm>
            <a:custGeom>
              <a:rect b="b" l="l" r="r" t="t"/>
              <a:pathLst>
                <a:path extrusionOk="0" h="22" w="18">
                  <a:moveTo>
                    <a:pt x="1" y="1"/>
                  </a:moveTo>
                  <a:cubicBezTo>
                    <a:pt x="1" y="1"/>
                    <a:pt x="4" y="6"/>
                    <a:pt x="15" y="20"/>
                  </a:cubicBezTo>
                  <a:cubicBezTo>
                    <a:pt x="16" y="21"/>
                    <a:pt x="16" y="21"/>
                    <a:pt x="17" y="21"/>
                  </a:cubicBezTo>
                  <a:cubicBezTo>
                    <a:pt x="18" y="21"/>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11"/>
            <p:cNvSpPr/>
            <p:nvPr/>
          </p:nvSpPr>
          <p:spPr>
            <a:xfrm>
              <a:off x="1909750" y="2808675"/>
              <a:ext cx="325" cy="450"/>
            </a:xfrm>
            <a:custGeom>
              <a:rect b="b" l="l" r="r" t="t"/>
              <a:pathLst>
                <a:path extrusionOk="0" h="18" w="13">
                  <a:moveTo>
                    <a:pt x="10" y="1"/>
                  </a:moveTo>
                  <a:cubicBezTo>
                    <a:pt x="6" y="1"/>
                    <a:pt x="1" y="9"/>
                    <a:pt x="1" y="18"/>
                  </a:cubicBezTo>
                  <a:lnTo>
                    <a:pt x="12" y="6"/>
                  </a:lnTo>
                  <a:cubicBezTo>
                    <a:pt x="12" y="2"/>
                    <a:pt x="11"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11"/>
            <p:cNvSpPr/>
            <p:nvPr/>
          </p:nvSpPr>
          <p:spPr>
            <a:xfrm>
              <a:off x="1915700" y="2785900"/>
              <a:ext cx="325" cy="850"/>
            </a:xfrm>
            <a:custGeom>
              <a:rect b="b" l="l" r="r" t="t"/>
              <a:pathLst>
                <a:path extrusionOk="0" h="34" w="13">
                  <a:moveTo>
                    <a:pt x="1" y="0"/>
                  </a:moveTo>
                  <a:cubicBezTo>
                    <a:pt x="9" y="17"/>
                    <a:pt x="12" y="34"/>
                    <a:pt x="12" y="34"/>
                  </a:cubicBezTo>
                  <a:cubicBezTo>
                    <a:pt x="13" y="34"/>
                    <a:pt x="13" y="31"/>
                    <a:pt x="13" y="24"/>
                  </a:cubicBezTo>
                  <a:cubicBezTo>
                    <a:pt x="13"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11"/>
            <p:cNvSpPr/>
            <p:nvPr/>
          </p:nvSpPr>
          <p:spPr>
            <a:xfrm>
              <a:off x="1915100" y="2785550"/>
              <a:ext cx="525" cy="700"/>
            </a:xfrm>
            <a:custGeom>
              <a:rect b="b" l="l" r="r" t="t"/>
              <a:pathLst>
                <a:path extrusionOk="0" h="28" w="21">
                  <a:moveTo>
                    <a:pt x="13" y="0"/>
                  </a:moveTo>
                  <a:cubicBezTo>
                    <a:pt x="10" y="0"/>
                    <a:pt x="6" y="4"/>
                    <a:pt x="1" y="14"/>
                  </a:cubicBezTo>
                  <a:cubicBezTo>
                    <a:pt x="6" y="24"/>
                    <a:pt x="10" y="28"/>
                    <a:pt x="13" y="28"/>
                  </a:cubicBezTo>
                  <a:cubicBezTo>
                    <a:pt x="21" y="28"/>
                    <a:pt x="21"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11"/>
            <p:cNvSpPr/>
            <p:nvPr/>
          </p:nvSpPr>
          <p:spPr>
            <a:xfrm>
              <a:off x="1921050" y="2787375"/>
              <a:ext cx="25" cy="325"/>
            </a:xfrm>
            <a:custGeom>
              <a:rect b="b" l="l" r="r" t="t"/>
              <a:pathLst>
                <a:path extrusionOk="0" h="13" w="1">
                  <a:moveTo>
                    <a:pt x="1" y="1"/>
                  </a:moveTo>
                  <a:cubicBezTo>
                    <a:pt x="1" y="1"/>
                    <a:pt x="1" y="12"/>
                    <a:pt x="1" y="12"/>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11"/>
            <p:cNvSpPr/>
            <p:nvPr/>
          </p:nvSpPr>
          <p:spPr>
            <a:xfrm>
              <a:off x="1920475" y="2787075"/>
              <a:ext cx="325" cy="325"/>
            </a:xfrm>
            <a:custGeom>
              <a:rect b="b" l="l" r="r" t="t"/>
              <a:pathLst>
                <a:path extrusionOk="0" h="13" w="13">
                  <a:moveTo>
                    <a:pt x="12" y="13"/>
                  </a:moveTo>
                  <a:cubicBezTo>
                    <a:pt x="12" y="13"/>
                    <a:pt x="0" y="1"/>
                    <a:pt x="12" y="13"/>
                  </a:cubicBezTo>
                  <a:cubicBezTo>
                    <a:pt x="12" y="13"/>
                    <a:pt x="12" y="13"/>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11"/>
            <p:cNvSpPr/>
            <p:nvPr/>
          </p:nvSpPr>
          <p:spPr>
            <a:xfrm>
              <a:off x="1915100" y="2812750"/>
              <a:ext cx="325" cy="250"/>
            </a:xfrm>
            <a:custGeom>
              <a:rect b="b" l="l" r="r" t="t"/>
              <a:pathLst>
                <a:path extrusionOk="0" h="10" w="13">
                  <a:moveTo>
                    <a:pt x="11" y="1"/>
                  </a:moveTo>
                  <a:cubicBezTo>
                    <a:pt x="10" y="1"/>
                    <a:pt x="7" y="4"/>
                    <a:pt x="1" y="10"/>
                  </a:cubicBezTo>
                  <a:lnTo>
                    <a:pt x="13" y="10"/>
                  </a:lnTo>
                  <a:cubicBezTo>
                    <a:pt x="13" y="4"/>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11"/>
            <p:cNvSpPr/>
            <p:nvPr/>
          </p:nvSpPr>
          <p:spPr>
            <a:xfrm>
              <a:off x="1907375" y="2796000"/>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11"/>
            <p:cNvSpPr/>
            <p:nvPr/>
          </p:nvSpPr>
          <p:spPr>
            <a:xfrm>
              <a:off x="1905875" y="2794825"/>
              <a:ext cx="1825" cy="1800"/>
            </a:xfrm>
            <a:custGeom>
              <a:rect b="b" l="l" r="r" t="t"/>
              <a:pathLst>
                <a:path extrusionOk="0" h="72" w="73">
                  <a:moveTo>
                    <a:pt x="1" y="0"/>
                  </a:moveTo>
                  <a:cubicBezTo>
                    <a:pt x="25" y="24"/>
                    <a:pt x="48" y="48"/>
                    <a:pt x="72" y="72"/>
                  </a:cubicBezTo>
                  <a:cubicBezTo>
                    <a:pt x="48" y="48"/>
                    <a:pt x="48"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11"/>
            <p:cNvSpPr/>
            <p:nvPr/>
          </p:nvSpPr>
          <p:spPr>
            <a:xfrm>
              <a:off x="1898450" y="2784975"/>
              <a:ext cx="30975" cy="33675"/>
            </a:xfrm>
            <a:custGeom>
              <a:rect b="b" l="l" r="r" t="t"/>
              <a:pathLst>
                <a:path extrusionOk="0" h="1347" w="1239">
                  <a:moveTo>
                    <a:pt x="813" y="82"/>
                  </a:moveTo>
                  <a:lnTo>
                    <a:pt x="813" y="82"/>
                  </a:lnTo>
                  <a:cubicBezTo>
                    <a:pt x="813" y="82"/>
                    <a:pt x="816" y="85"/>
                    <a:pt x="822" y="85"/>
                  </a:cubicBezTo>
                  <a:lnTo>
                    <a:pt x="822" y="97"/>
                  </a:lnTo>
                  <a:cubicBezTo>
                    <a:pt x="816" y="85"/>
                    <a:pt x="813" y="82"/>
                    <a:pt x="813" y="82"/>
                  </a:cubicBezTo>
                  <a:close/>
                  <a:moveTo>
                    <a:pt x="274" y="144"/>
                  </a:moveTo>
                  <a:cubicBezTo>
                    <a:pt x="272" y="146"/>
                    <a:pt x="273" y="148"/>
                    <a:pt x="275" y="151"/>
                  </a:cubicBezTo>
                  <a:lnTo>
                    <a:pt x="275" y="151"/>
                  </a:lnTo>
                  <a:cubicBezTo>
                    <a:pt x="274" y="148"/>
                    <a:pt x="274" y="146"/>
                    <a:pt x="274" y="144"/>
                  </a:cubicBezTo>
                  <a:close/>
                  <a:moveTo>
                    <a:pt x="899" y="201"/>
                  </a:moveTo>
                  <a:lnTo>
                    <a:pt x="899" y="201"/>
                  </a:lnTo>
                  <a:cubicBezTo>
                    <a:pt x="885" y="204"/>
                    <a:pt x="873" y="204"/>
                    <a:pt x="869" y="204"/>
                  </a:cubicBezTo>
                  <a:cubicBezTo>
                    <a:pt x="864" y="209"/>
                    <a:pt x="872" y="212"/>
                    <a:pt x="880" y="212"/>
                  </a:cubicBezTo>
                  <a:cubicBezTo>
                    <a:pt x="889" y="212"/>
                    <a:pt x="900" y="208"/>
                    <a:pt x="899" y="201"/>
                  </a:cubicBezTo>
                  <a:close/>
                  <a:moveTo>
                    <a:pt x="310" y="823"/>
                  </a:moveTo>
                  <a:cubicBezTo>
                    <a:pt x="292" y="829"/>
                    <a:pt x="286" y="832"/>
                    <a:pt x="286" y="832"/>
                  </a:cubicBezTo>
                  <a:cubicBezTo>
                    <a:pt x="286" y="832"/>
                    <a:pt x="292" y="829"/>
                    <a:pt x="298" y="823"/>
                  </a:cubicBezTo>
                  <a:close/>
                  <a:moveTo>
                    <a:pt x="893" y="894"/>
                  </a:moveTo>
                  <a:cubicBezTo>
                    <a:pt x="893" y="898"/>
                    <a:pt x="893" y="901"/>
                    <a:pt x="894" y="904"/>
                  </a:cubicBezTo>
                  <a:lnTo>
                    <a:pt x="894" y="904"/>
                  </a:lnTo>
                  <a:cubicBezTo>
                    <a:pt x="894" y="899"/>
                    <a:pt x="894" y="896"/>
                    <a:pt x="893" y="894"/>
                  </a:cubicBezTo>
                  <a:close/>
                  <a:moveTo>
                    <a:pt x="424" y="913"/>
                  </a:moveTo>
                  <a:cubicBezTo>
                    <a:pt x="423" y="913"/>
                    <a:pt x="424" y="917"/>
                    <a:pt x="426" y="923"/>
                  </a:cubicBezTo>
                  <a:lnTo>
                    <a:pt x="426" y="923"/>
                  </a:lnTo>
                  <a:cubicBezTo>
                    <a:pt x="427" y="922"/>
                    <a:pt x="428" y="920"/>
                    <a:pt x="429" y="918"/>
                  </a:cubicBezTo>
                  <a:cubicBezTo>
                    <a:pt x="426" y="915"/>
                    <a:pt x="425" y="913"/>
                    <a:pt x="424" y="913"/>
                  </a:cubicBezTo>
                  <a:close/>
                  <a:moveTo>
                    <a:pt x="691" y="1061"/>
                  </a:moveTo>
                  <a:cubicBezTo>
                    <a:pt x="691" y="1061"/>
                    <a:pt x="691" y="1061"/>
                    <a:pt x="691" y="1061"/>
                  </a:cubicBezTo>
                  <a:cubicBezTo>
                    <a:pt x="691" y="1061"/>
                    <a:pt x="691" y="1061"/>
                    <a:pt x="691" y="1061"/>
                  </a:cubicBezTo>
                  <a:close/>
                  <a:moveTo>
                    <a:pt x="691" y="1061"/>
                  </a:moveTo>
                  <a:cubicBezTo>
                    <a:pt x="691" y="1061"/>
                    <a:pt x="691" y="1061"/>
                    <a:pt x="691" y="1061"/>
                  </a:cubicBezTo>
                  <a:cubicBezTo>
                    <a:pt x="691" y="1061"/>
                    <a:pt x="691" y="1061"/>
                    <a:pt x="691" y="1061"/>
                  </a:cubicBezTo>
                  <a:close/>
                  <a:moveTo>
                    <a:pt x="727" y="1048"/>
                  </a:moveTo>
                  <a:cubicBezTo>
                    <a:pt x="727" y="1048"/>
                    <a:pt x="726" y="1048"/>
                    <a:pt x="726" y="1049"/>
                  </a:cubicBezTo>
                  <a:cubicBezTo>
                    <a:pt x="729" y="1055"/>
                    <a:pt x="733" y="1059"/>
                    <a:pt x="737" y="1061"/>
                  </a:cubicBezTo>
                  <a:lnTo>
                    <a:pt x="737" y="1061"/>
                  </a:lnTo>
                  <a:cubicBezTo>
                    <a:pt x="732" y="1053"/>
                    <a:pt x="728" y="1048"/>
                    <a:pt x="727" y="1048"/>
                  </a:cubicBezTo>
                  <a:close/>
                  <a:moveTo>
                    <a:pt x="703" y="1061"/>
                  </a:moveTo>
                  <a:cubicBezTo>
                    <a:pt x="701" y="1062"/>
                    <a:pt x="701" y="1064"/>
                    <a:pt x="702" y="1066"/>
                  </a:cubicBezTo>
                  <a:lnTo>
                    <a:pt x="702" y="1066"/>
                  </a:lnTo>
                  <a:cubicBezTo>
                    <a:pt x="702" y="1065"/>
                    <a:pt x="703" y="1063"/>
                    <a:pt x="703" y="1061"/>
                  </a:cubicBezTo>
                  <a:close/>
                  <a:moveTo>
                    <a:pt x="756" y="1292"/>
                  </a:moveTo>
                  <a:cubicBezTo>
                    <a:pt x="757" y="1292"/>
                    <a:pt x="758" y="1293"/>
                    <a:pt x="759" y="1294"/>
                  </a:cubicBezTo>
                  <a:lnTo>
                    <a:pt x="759" y="1294"/>
                  </a:lnTo>
                  <a:cubicBezTo>
                    <a:pt x="758" y="1294"/>
                    <a:pt x="758" y="1294"/>
                    <a:pt x="758" y="1294"/>
                  </a:cubicBezTo>
                  <a:cubicBezTo>
                    <a:pt x="757" y="1294"/>
                    <a:pt x="756" y="1294"/>
                    <a:pt x="755" y="1295"/>
                  </a:cubicBezTo>
                  <a:lnTo>
                    <a:pt x="755" y="1295"/>
                  </a:lnTo>
                  <a:cubicBezTo>
                    <a:pt x="756" y="1294"/>
                    <a:pt x="756" y="1293"/>
                    <a:pt x="756" y="1292"/>
                  </a:cubicBezTo>
                  <a:close/>
                  <a:moveTo>
                    <a:pt x="759" y="1294"/>
                  </a:moveTo>
                  <a:cubicBezTo>
                    <a:pt x="760" y="1295"/>
                    <a:pt x="761" y="1296"/>
                    <a:pt x="761" y="1298"/>
                  </a:cubicBezTo>
                  <a:lnTo>
                    <a:pt x="761" y="1298"/>
                  </a:lnTo>
                  <a:cubicBezTo>
                    <a:pt x="760" y="1296"/>
                    <a:pt x="760" y="1295"/>
                    <a:pt x="759" y="1294"/>
                  </a:cubicBezTo>
                  <a:close/>
                  <a:moveTo>
                    <a:pt x="755" y="1295"/>
                  </a:moveTo>
                  <a:cubicBezTo>
                    <a:pt x="755" y="1297"/>
                    <a:pt x="754" y="1299"/>
                    <a:pt x="752" y="1301"/>
                  </a:cubicBezTo>
                  <a:lnTo>
                    <a:pt x="752" y="1301"/>
                  </a:lnTo>
                  <a:lnTo>
                    <a:pt x="750" y="1299"/>
                  </a:lnTo>
                  <a:cubicBezTo>
                    <a:pt x="752" y="1297"/>
                    <a:pt x="754" y="1296"/>
                    <a:pt x="755" y="1295"/>
                  </a:cubicBezTo>
                  <a:close/>
                  <a:moveTo>
                    <a:pt x="552" y="0"/>
                  </a:moveTo>
                  <a:cubicBezTo>
                    <a:pt x="546" y="0"/>
                    <a:pt x="540" y="0"/>
                    <a:pt x="536" y="1"/>
                  </a:cubicBezTo>
                  <a:cubicBezTo>
                    <a:pt x="473" y="22"/>
                    <a:pt x="411" y="153"/>
                    <a:pt x="332" y="153"/>
                  </a:cubicBezTo>
                  <a:cubicBezTo>
                    <a:pt x="321" y="153"/>
                    <a:pt x="310" y="150"/>
                    <a:pt x="298" y="144"/>
                  </a:cubicBezTo>
                  <a:lnTo>
                    <a:pt x="298" y="144"/>
                  </a:lnTo>
                  <a:cubicBezTo>
                    <a:pt x="316" y="158"/>
                    <a:pt x="315" y="163"/>
                    <a:pt x="307" y="163"/>
                  </a:cubicBezTo>
                  <a:cubicBezTo>
                    <a:pt x="298" y="163"/>
                    <a:pt x="280" y="157"/>
                    <a:pt x="275" y="151"/>
                  </a:cubicBezTo>
                  <a:lnTo>
                    <a:pt x="275" y="151"/>
                  </a:lnTo>
                  <a:cubicBezTo>
                    <a:pt x="277" y="166"/>
                    <a:pt x="287" y="194"/>
                    <a:pt x="298" y="204"/>
                  </a:cubicBezTo>
                  <a:cubicBezTo>
                    <a:pt x="286" y="204"/>
                    <a:pt x="274" y="192"/>
                    <a:pt x="250" y="192"/>
                  </a:cubicBezTo>
                  <a:cubicBezTo>
                    <a:pt x="250" y="228"/>
                    <a:pt x="250" y="251"/>
                    <a:pt x="262" y="275"/>
                  </a:cubicBezTo>
                  <a:cubicBezTo>
                    <a:pt x="264" y="278"/>
                    <a:pt x="264" y="279"/>
                    <a:pt x="263" y="279"/>
                  </a:cubicBezTo>
                  <a:cubicBezTo>
                    <a:pt x="256" y="279"/>
                    <a:pt x="224" y="263"/>
                    <a:pt x="214" y="263"/>
                  </a:cubicBezTo>
                  <a:cubicBezTo>
                    <a:pt x="226" y="275"/>
                    <a:pt x="226" y="287"/>
                    <a:pt x="238" y="311"/>
                  </a:cubicBezTo>
                  <a:cubicBezTo>
                    <a:pt x="208" y="299"/>
                    <a:pt x="191" y="284"/>
                    <a:pt x="185" y="284"/>
                  </a:cubicBezTo>
                  <a:cubicBezTo>
                    <a:pt x="179" y="284"/>
                    <a:pt x="185" y="299"/>
                    <a:pt x="202" y="347"/>
                  </a:cubicBezTo>
                  <a:cubicBezTo>
                    <a:pt x="202" y="347"/>
                    <a:pt x="36" y="454"/>
                    <a:pt x="83" y="478"/>
                  </a:cubicBezTo>
                  <a:cubicBezTo>
                    <a:pt x="60" y="478"/>
                    <a:pt x="0" y="489"/>
                    <a:pt x="48" y="525"/>
                  </a:cubicBezTo>
                  <a:cubicBezTo>
                    <a:pt x="24" y="525"/>
                    <a:pt x="12" y="525"/>
                    <a:pt x="0" y="513"/>
                  </a:cubicBezTo>
                  <a:lnTo>
                    <a:pt x="0" y="513"/>
                  </a:lnTo>
                  <a:cubicBezTo>
                    <a:pt x="0" y="537"/>
                    <a:pt x="95" y="597"/>
                    <a:pt x="95" y="597"/>
                  </a:cubicBezTo>
                  <a:cubicBezTo>
                    <a:pt x="0" y="609"/>
                    <a:pt x="131" y="704"/>
                    <a:pt x="72" y="775"/>
                  </a:cubicBezTo>
                  <a:cubicBezTo>
                    <a:pt x="77" y="769"/>
                    <a:pt x="86" y="766"/>
                    <a:pt x="95" y="766"/>
                  </a:cubicBezTo>
                  <a:cubicBezTo>
                    <a:pt x="104" y="766"/>
                    <a:pt x="113" y="769"/>
                    <a:pt x="119" y="775"/>
                  </a:cubicBezTo>
                  <a:cubicBezTo>
                    <a:pt x="83" y="823"/>
                    <a:pt x="95" y="799"/>
                    <a:pt x="107" y="811"/>
                  </a:cubicBezTo>
                  <a:cubicBezTo>
                    <a:pt x="105" y="810"/>
                    <a:pt x="103" y="810"/>
                    <a:pt x="101" y="810"/>
                  </a:cubicBezTo>
                  <a:cubicBezTo>
                    <a:pt x="74" y="810"/>
                    <a:pt x="60" y="874"/>
                    <a:pt x="27" y="874"/>
                  </a:cubicBezTo>
                  <a:cubicBezTo>
                    <a:pt x="22" y="874"/>
                    <a:pt x="17" y="873"/>
                    <a:pt x="12" y="870"/>
                  </a:cubicBezTo>
                  <a:lnTo>
                    <a:pt x="12" y="870"/>
                  </a:lnTo>
                  <a:cubicBezTo>
                    <a:pt x="20" y="879"/>
                    <a:pt x="29" y="887"/>
                    <a:pt x="41" y="887"/>
                  </a:cubicBezTo>
                  <a:lnTo>
                    <a:pt x="41" y="887"/>
                  </a:lnTo>
                  <a:cubicBezTo>
                    <a:pt x="31" y="892"/>
                    <a:pt x="19" y="899"/>
                    <a:pt x="12" y="906"/>
                  </a:cubicBezTo>
                  <a:cubicBezTo>
                    <a:pt x="13" y="905"/>
                    <a:pt x="14" y="905"/>
                    <a:pt x="15" y="905"/>
                  </a:cubicBezTo>
                  <a:cubicBezTo>
                    <a:pt x="47" y="905"/>
                    <a:pt x="210" y="1171"/>
                    <a:pt x="296" y="1171"/>
                  </a:cubicBezTo>
                  <a:cubicBezTo>
                    <a:pt x="301" y="1171"/>
                    <a:pt x="305" y="1170"/>
                    <a:pt x="310" y="1168"/>
                  </a:cubicBezTo>
                  <a:cubicBezTo>
                    <a:pt x="316" y="1236"/>
                    <a:pt x="384" y="1280"/>
                    <a:pt x="435" y="1280"/>
                  </a:cubicBezTo>
                  <a:cubicBezTo>
                    <a:pt x="464" y="1280"/>
                    <a:pt x="488" y="1266"/>
                    <a:pt x="492" y="1233"/>
                  </a:cubicBezTo>
                  <a:lnTo>
                    <a:pt x="492" y="1233"/>
                  </a:lnTo>
                  <a:cubicBezTo>
                    <a:pt x="529" y="1275"/>
                    <a:pt x="622" y="1336"/>
                    <a:pt x="680" y="1336"/>
                  </a:cubicBezTo>
                  <a:cubicBezTo>
                    <a:pt x="684" y="1336"/>
                    <a:pt x="687" y="1335"/>
                    <a:pt x="691" y="1335"/>
                  </a:cubicBezTo>
                  <a:cubicBezTo>
                    <a:pt x="679" y="1323"/>
                    <a:pt x="679" y="1299"/>
                    <a:pt x="679" y="1287"/>
                  </a:cubicBezTo>
                  <a:lnTo>
                    <a:pt x="679" y="1287"/>
                  </a:lnTo>
                  <a:cubicBezTo>
                    <a:pt x="679" y="1287"/>
                    <a:pt x="700" y="1319"/>
                    <a:pt x="710" y="1319"/>
                  </a:cubicBezTo>
                  <a:cubicBezTo>
                    <a:pt x="716" y="1319"/>
                    <a:pt x="718" y="1311"/>
                    <a:pt x="714" y="1287"/>
                  </a:cubicBezTo>
                  <a:lnTo>
                    <a:pt x="714" y="1287"/>
                  </a:lnTo>
                  <a:cubicBezTo>
                    <a:pt x="726" y="1311"/>
                    <a:pt x="726" y="1323"/>
                    <a:pt x="714" y="1347"/>
                  </a:cubicBezTo>
                  <a:cubicBezTo>
                    <a:pt x="714" y="1347"/>
                    <a:pt x="742" y="1319"/>
                    <a:pt x="752" y="1301"/>
                  </a:cubicBezTo>
                  <a:lnTo>
                    <a:pt x="752" y="1301"/>
                  </a:lnTo>
                  <a:lnTo>
                    <a:pt x="762" y="1311"/>
                  </a:lnTo>
                  <a:cubicBezTo>
                    <a:pt x="762" y="1306"/>
                    <a:pt x="762" y="1301"/>
                    <a:pt x="761" y="1298"/>
                  </a:cubicBezTo>
                  <a:lnTo>
                    <a:pt x="761" y="1298"/>
                  </a:lnTo>
                  <a:cubicBezTo>
                    <a:pt x="770" y="1310"/>
                    <a:pt x="761" y="1321"/>
                    <a:pt x="768" y="1321"/>
                  </a:cubicBezTo>
                  <a:cubicBezTo>
                    <a:pt x="772" y="1321"/>
                    <a:pt x="780" y="1318"/>
                    <a:pt x="798" y="1311"/>
                  </a:cubicBezTo>
                  <a:cubicBezTo>
                    <a:pt x="798" y="1311"/>
                    <a:pt x="774" y="1240"/>
                    <a:pt x="774" y="1240"/>
                  </a:cubicBezTo>
                  <a:lnTo>
                    <a:pt x="774" y="1240"/>
                  </a:lnTo>
                  <a:cubicBezTo>
                    <a:pt x="790" y="1266"/>
                    <a:pt x="806" y="1276"/>
                    <a:pt x="821" y="1276"/>
                  </a:cubicBezTo>
                  <a:cubicBezTo>
                    <a:pt x="864" y="1276"/>
                    <a:pt x="901" y="1198"/>
                    <a:pt x="902" y="1167"/>
                  </a:cubicBezTo>
                  <a:lnTo>
                    <a:pt x="902" y="1167"/>
                  </a:lnTo>
                  <a:cubicBezTo>
                    <a:pt x="925" y="1195"/>
                    <a:pt x="957" y="1204"/>
                    <a:pt x="988" y="1204"/>
                  </a:cubicBezTo>
                  <a:cubicBezTo>
                    <a:pt x="988" y="1180"/>
                    <a:pt x="976" y="1156"/>
                    <a:pt x="964" y="1132"/>
                  </a:cubicBezTo>
                  <a:cubicBezTo>
                    <a:pt x="974" y="1130"/>
                    <a:pt x="985" y="1130"/>
                    <a:pt x="996" y="1130"/>
                  </a:cubicBezTo>
                  <a:cubicBezTo>
                    <a:pt x="1004" y="1130"/>
                    <a:pt x="1011" y="1130"/>
                    <a:pt x="1018" y="1130"/>
                  </a:cubicBezTo>
                  <a:cubicBezTo>
                    <a:pt x="1054" y="1130"/>
                    <a:pt x="1084" y="1124"/>
                    <a:pt x="1060" y="1061"/>
                  </a:cubicBezTo>
                  <a:cubicBezTo>
                    <a:pt x="1072" y="1061"/>
                    <a:pt x="1095" y="1073"/>
                    <a:pt x="1119" y="1073"/>
                  </a:cubicBezTo>
                  <a:cubicBezTo>
                    <a:pt x="1119" y="1001"/>
                    <a:pt x="1119" y="882"/>
                    <a:pt x="1226" y="811"/>
                  </a:cubicBezTo>
                  <a:cubicBezTo>
                    <a:pt x="1203" y="799"/>
                    <a:pt x="1179" y="787"/>
                    <a:pt x="1155" y="787"/>
                  </a:cubicBezTo>
                  <a:cubicBezTo>
                    <a:pt x="1167" y="775"/>
                    <a:pt x="1238" y="728"/>
                    <a:pt x="1167" y="716"/>
                  </a:cubicBezTo>
                  <a:lnTo>
                    <a:pt x="1167" y="716"/>
                  </a:lnTo>
                  <a:cubicBezTo>
                    <a:pt x="976" y="740"/>
                    <a:pt x="1048" y="763"/>
                    <a:pt x="929" y="847"/>
                  </a:cubicBezTo>
                  <a:cubicBezTo>
                    <a:pt x="964" y="859"/>
                    <a:pt x="964" y="859"/>
                    <a:pt x="941" y="859"/>
                  </a:cubicBezTo>
                  <a:cubicBezTo>
                    <a:pt x="953" y="870"/>
                    <a:pt x="976" y="870"/>
                    <a:pt x="988" y="870"/>
                  </a:cubicBezTo>
                  <a:cubicBezTo>
                    <a:pt x="971" y="879"/>
                    <a:pt x="949" y="887"/>
                    <a:pt x="928" y="887"/>
                  </a:cubicBezTo>
                  <a:cubicBezTo>
                    <a:pt x="920" y="887"/>
                    <a:pt x="912" y="886"/>
                    <a:pt x="905" y="882"/>
                  </a:cubicBezTo>
                  <a:lnTo>
                    <a:pt x="905" y="882"/>
                  </a:lnTo>
                  <a:cubicBezTo>
                    <a:pt x="913" y="890"/>
                    <a:pt x="915" y="898"/>
                    <a:pt x="920" y="902"/>
                  </a:cubicBezTo>
                  <a:lnTo>
                    <a:pt x="920" y="902"/>
                  </a:lnTo>
                  <a:cubicBezTo>
                    <a:pt x="917" y="902"/>
                    <a:pt x="915" y="901"/>
                    <a:pt x="914" y="901"/>
                  </a:cubicBezTo>
                  <a:cubicBezTo>
                    <a:pt x="907" y="901"/>
                    <a:pt x="912" y="910"/>
                    <a:pt x="929" y="918"/>
                  </a:cubicBezTo>
                  <a:cubicBezTo>
                    <a:pt x="909" y="918"/>
                    <a:pt x="897" y="918"/>
                    <a:pt x="894" y="904"/>
                  </a:cubicBezTo>
                  <a:lnTo>
                    <a:pt x="894" y="904"/>
                  </a:lnTo>
                  <a:cubicBezTo>
                    <a:pt x="890" y="937"/>
                    <a:pt x="847" y="1043"/>
                    <a:pt x="818" y="1043"/>
                  </a:cubicBezTo>
                  <a:cubicBezTo>
                    <a:pt x="810" y="1043"/>
                    <a:pt x="803" y="1035"/>
                    <a:pt x="798" y="1013"/>
                  </a:cubicBezTo>
                  <a:lnTo>
                    <a:pt x="798" y="1013"/>
                  </a:lnTo>
                  <a:cubicBezTo>
                    <a:pt x="798" y="1037"/>
                    <a:pt x="798" y="1061"/>
                    <a:pt x="810" y="1085"/>
                  </a:cubicBezTo>
                  <a:cubicBezTo>
                    <a:pt x="805" y="1075"/>
                    <a:pt x="802" y="1069"/>
                    <a:pt x="800" y="1069"/>
                  </a:cubicBezTo>
                  <a:cubicBezTo>
                    <a:pt x="798" y="1069"/>
                    <a:pt x="798" y="1081"/>
                    <a:pt x="798" y="1109"/>
                  </a:cubicBezTo>
                  <a:cubicBezTo>
                    <a:pt x="798" y="1065"/>
                    <a:pt x="790" y="1055"/>
                    <a:pt x="779" y="1055"/>
                  </a:cubicBezTo>
                  <a:cubicBezTo>
                    <a:pt x="769" y="1055"/>
                    <a:pt x="757" y="1063"/>
                    <a:pt x="746" y="1063"/>
                  </a:cubicBezTo>
                  <a:cubicBezTo>
                    <a:pt x="743" y="1063"/>
                    <a:pt x="740" y="1063"/>
                    <a:pt x="737" y="1061"/>
                  </a:cubicBezTo>
                  <a:lnTo>
                    <a:pt x="737" y="1061"/>
                  </a:lnTo>
                  <a:cubicBezTo>
                    <a:pt x="752" y="1085"/>
                    <a:pt x="776" y="1133"/>
                    <a:pt x="765" y="1133"/>
                  </a:cubicBezTo>
                  <a:cubicBezTo>
                    <a:pt x="764" y="1133"/>
                    <a:pt x="763" y="1133"/>
                    <a:pt x="762" y="1132"/>
                  </a:cubicBezTo>
                  <a:cubicBezTo>
                    <a:pt x="773" y="1132"/>
                    <a:pt x="707" y="1084"/>
                    <a:pt x="702" y="1066"/>
                  </a:cubicBezTo>
                  <a:lnTo>
                    <a:pt x="702" y="1066"/>
                  </a:lnTo>
                  <a:cubicBezTo>
                    <a:pt x="701" y="1069"/>
                    <a:pt x="699" y="1070"/>
                    <a:pt x="697" y="1070"/>
                  </a:cubicBezTo>
                  <a:cubicBezTo>
                    <a:pt x="694" y="1070"/>
                    <a:pt x="691" y="1067"/>
                    <a:pt x="691" y="1061"/>
                  </a:cubicBezTo>
                  <a:cubicBezTo>
                    <a:pt x="691" y="1082"/>
                    <a:pt x="681" y="1149"/>
                    <a:pt x="671" y="1149"/>
                  </a:cubicBezTo>
                  <a:cubicBezTo>
                    <a:pt x="670" y="1149"/>
                    <a:pt x="668" y="1147"/>
                    <a:pt x="667" y="1144"/>
                  </a:cubicBezTo>
                  <a:cubicBezTo>
                    <a:pt x="667" y="1109"/>
                    <a:pt x="679" y="1109"/>
                    <a:pt x="679" y="1061"/>
                  </a:cubicBezTo>
                  <a:lnTo>
                    <a:pt x="679" y="1061"/>
                  </a:lnTo>
                  <a:cubicBezTo>
                    <a:pt x="675" y="1064"/>
                    <a:pt x="673" y="1066"/>
                    <a:pt x="671" y="1066"/>
                  </a:cubicBezTo>
                  <a:cubicBezTo>
                    <a:pt x="667" y="1066"/>
                    <a:pt x="667" y="1058"/>
                    <a:pt x="667" y="1049"/>
                  </a:cubicBezTo>
                  <a:cubicBezTo>
                    <a:pt x="667" y="1071"/>
                    <a:pt x="666" y="1077"/>
                    <a:pt x="664" y="1077"/>
                  </a:cubicBezTo>
                  <a:cubicBezTo>
                    <a:pt x="661" y="1077"/>
                    <a:pt x="658" y="1068"/>
                    <a:pt x="654" y="1068"/>
                  </a:cubicBezTo>
                  <a:cubicBezTo>
                    <a:pt x="650" y="1068"/>
                    <a:pt x="647" y="1074"/>
                    <a:pt x="643" y="1097"/>
                  </a:cubicBezTo>
                  <a:cubicBezTo>
                    <a:pt x="643" y="1076"/>
                    <a:pt x="643" y="1063"/>
                    <a:pt x="641" y="1063"/>
                  </a:cubicBezTo>
                  <a:cubicBezTo>
                    <a:pt x="639" y="1063"/>
                    <a:pt x="636" y="1070"/>
                    <a:pt x="631" y="1085"/>
                  </a:cubicBezTo>
                  <a:cubicBezTo>
                    <a:pt x="631" y="1073"/>
                    <a:pt x="631" y="1049"/>
                    <a:pt x="643" y="1037"/>
                  </a:cubicBezTo>
                  <a:lnTo>
                    <a:pt x="643" y="1037"/>
                  </a:lnTo>
                  <a:cubicBezTo>
                    <a:pt x="637" y="1043"/>
                    <a:pt x="631" y="1046"/>
                    <a:pt x="625" y="1046"/>
                  </a:cubicBezTo>
                  <a:cubicBezTo>
                    <a:pt x="619" y="1046"/>
                    <a:pt x="613" y="1043"/>
                    <a:pt x="607" y="1037"/>
                  </a:cubicBezTo>
                  <a:lnTo>
                    <a:pt x="607" y="1037"/>
                  </a:lnTo>
                  <a:cubicBezTo>
                    <a:pt x="619" y="1049"/>
                    <a:pt x="631" y="1073"/>
                    <a:pt x="619" y="1085"/>
                  </a:cubicBezTo>
                  <a:cubicBezTo>
                    <a:pt x="617" y="1090"/>
                    <a:pt x="616" y="1092"/>
                    <a:pt x="615" y="1092"/>
                  </a:cubicBezTo>
                  <a:cubicBezTo>
                    <a:pt x="607" y="1092"/>
                    <a:pt x="604" y="1024"/>
                    <a:pt x="587" y="1024"/>
                  </a:cubicBezTo>
                  <a:cubicBezTo>
                    <a:pt x="586" y="1024"/>
                    <a:pt x="585" y="1025"/>
                    <a:pt x="583" y="1025"/>
                  </a:cubicBezTo>
                  <a:cubicBezTo>
                    <a:pt x="572" y="1025"/>
                    <a:pt x="560" y="1085"/>
                    <a:pt x="548" y="1097"/>
                  </a:cubicBezTo>
                  <a:cubicBezTo>
                    <a:pt x="544" y="1073"/>
                    <a:pt x="542" y="1064"/>
                    <a:pt x="540" y="1064"/>
                  </a:cubicBezTo>
                  <a:cubicBezTo>
                    <a:pt x="536" y="1064"/>
                    <a:pt x="533" y="1100"/>
                    <a:pt x="527" y="1100"/>
                  </a:cubicBezTo>
                  <a:cubicBezTo>
                    <a:pt x="526" y="1100"/>
                    <a:pt x="525" y="1099"/>
                    <a:pt x="524" y="1097"/>
                  </a:cubicBezTo>
                  <a:cubicBezTo>
                    <a:pt x="524" y="1085"/>
                    <a:pt x="536" y="1049"/>
                    <a:pt x="536" y="1037"/>
                  </a:cubicBezTo>
                  <a:cubicBezTo>
                    <a:pt x="532" y="1035"/>
                    <a:pt x="528" y="1034"/>
                    <a:pt x="524" y="1034"/>
                  </a:cubicBezTo>
                  <a:cubicBezTo>
                    <a:pt x="508" y="1034"/>
                    <a:pt x="498" y="1055"/>
                    <a:pt x="488" y="1085"/>
                  </a:cubicBezTo>
                  <a:cubicBezTo>
                    <a:pt x="488" y="1073"/>
                    <a:pt x="512" y="1013"/>
                    <a:pt x="512" y="1013"/>
                  </a:cubicBezTo>
                  <a:lnTo>
                    <a:pt x="512" y="1013"/>
                  </a:lnTo>
                  <a:cubicBezTo>
                    <a:pt x="512" y="1013"/>
                    <a:pt x="476" y="1049"/>
                    <a:pt x="476" y="1049"/>
                  </a:cubicBezTo>
                  <a:cubicBezTo>
                    <a:pt x="476" y="1025"/>
                    <a:pt x="453" y="1025"/>
                    <a:pt x="500" y="990"/>
                  </a:cubicBezTo>
                  <a:lnTo>
                    <a:pt x="500" y="990"/>
                  </a:lnTo>
                  <a:cubicBezTo>
                    <a:pt x="487" y="998"/>
                    <a:pt x="479" y="1002"/>
                    <a:pt x="475" y="1002"/>
                  </a:cubicBezTo>
                  <a:cubicBezTo>
                    <a:pt x="472" y="1002"/>
                    <a:pt x="471" y="999"/>
                    <a:pt x="472" y="994"/>
                  </a:cubicBezTo>
                  <a:lnTo>
                    <a:pt x="472" y="994"/>
                  </a:lnTo>
                  <a:cubicBezTo>
                    <a:pt x="473" y="994"/>
                    <a:pt x="473" y="994"/>
                    <a:pt x="474" y="994"/>
                  </a:cubicBezTo>
                  <a:cubicBezTo>
                    <a:pt x="480" y="994"/>
                    <a:pt x="486" y="986"/>
                    <a:pt x="488" y="966"/>
                  </a:cubicBezTo>
                  <a:lnTo>
                    <a:pt x="488" y="966"/>
                  </a:lnTo>
                  <a:cubicBezTo>
                    <a:pt x="480" y="978"/>
                    <a:pt x="474" y="988"/>
                    <a:pt x="472" y="994"/>
                  </a:cubicBezTo>
                  <a:lnTo>
                    <a:pt x="472" y="994"/>
                  </a:lnTo>
                  <a:cubicBezTo>
                    <a:pt x="456" y="991"/>
                    <a:pt x="433" y="944"/>
                    <a:pt x="426" y="923"/>
                  </a:cubicBezTo>
                  <a:lnTo>
                    <a:pt x="426" y="923"/>
                  </a:lnTo>
                  <a:cubicBezTo>
                    <a:pt x="415" y="944"/>
                    <a:pt x="403" y="955"/>
                    <a:pt x="381" y="966"/>
                  </a:cubicBezTo>
                  <a:cubicBezTo>
                    <a:pt x="381" y="954"/>
                    <a:pt x="393" y="942"/>
                    <a:pt x="405" y="930"/>
                  </a:cubicBezTo>
                  <a:lnTo>
                    <a:pt x="405" y="930"/>
                  </a:lnTo>
                  <a:cubicBezTo>
                    <a:pt x="393" y="942"/>
                    <a:pt x="384" y="948"/>
                    <a:pt x="378" y="948"/>
                  </a:cubicBezTo>
                  <a:cubicBezTo>
                    <a:pt x="372" y="948"/>
                    <a:pt x="369" y="942"/>
                    <a:pt x="369" y="930"/>
                  </a:cubicBezTo>
                  <a:cubicBezTo>
                    <a:pt x="381" y="918"/>
                    <a:pt x="429" y="894"/>
                    <a:pt x="441" y="870"/>
                  </a:cubicBezTo>
                  <a:lnTo>
                    <a:pt x="441" y="870"/>
                  </a:lnTo>
                  <a:cubicBezTo>
                    <a:pt x="422" y="890"/>
                    <a:pt x="412" y="893"/>
                    <a:pt x="404" y="893"/>
                  </a:cubicBezTo>
                  <a:cubicBezTo>
                    <a:pt x="399" y="893"/>
                    <a:pt x="395" y="892"/>
                    <a:pt x="389" y="892"/>
                  </a:cubicBezTo>
                  <a:cubicBezTo>
                    <a:pt x="382" y="892"/>
                    <a:pt x="373" y="894"/>
                    <a:pt x="357" y="906"/>
                  </a:cubicBezTo>
                  <a:cubicBezTo>
                    <a:pt x="357" y="894"/>
                    <a:pt x="357" y="894"/>
                    <a:pt x="369" y="894"/>
                  </a:cubicBezTo>
                  <a:cubicBezTo>
                    <a:pt x="345" y="894"/>
                    <a:pt x="333" y="894"/>
                    <a:pt x="310" y="906"/>
                  </a:cubicBezTo>
                  <a:cubicBezTo>
                    <a:pt x="319" y="879"/>
                    <a:pt x="327" y="866"/>
                    <a:pt x="306" y="866"/>
                  </a:cubicBezTo>
                  <a:cubicBezTo>
                    <a:pt x="299" y="866"/>
                    <a:pt x="289" y="868"/>
                    <a:pt x="274" y="870"/>
                  </a:cubicBezTo>
                  <a:cubicBezTo>
                    <a:pt x="298" y="859"/>
                    <a:pt x="298" y="859"/>
                    <a:pt x="262" y="859"/>
                  </a:cubicBezTo>
                  <a:cubicBezTo>
                    <a:pt x="333" y="811"/>
                    <a:pt x="310" y="835"/>
                    <a:pt x="381" y="787"/>
                  </a:cubicBezTo>
                  <a:lnTo>
                    <a:pt x="381" y="787"/>
                  </a:lnTo>
                  <a:cubicBezTo>
                    <a:pt x="345" y="799"/>
                    <a:pt x="322" y="811"/>
                    <a:pt x="286" y="811"/>
                  </a:cubicBezTo>
                  <a:cubicBezTo>
                    <a:pt x="322" y="799"/>
                    <a:pt x="369" y="787"/>
                    <a:pt x="286" y="787"/>
                  </a:cubicBezTo>
                  <a:cubicBezTo>
                    <a:pt x="286" y="775"/>
                    <a:pt x="310" y="728"/>
                    <a:pt x="298" y="728"/>
                  </a:cubicBezTo>
                  <a:lnTo>
                    <a:pt x="286" y="728"/>
                  </a:lnTo>
                  <a:cubicBezTo>
                    <a:pt x="262" y="728"/>
                    <a:pt x="238" y="728"/>
                    <a:pt x="226" y="704"/>
                  </a:cubicBezTo>
                  <a:cubicBezTo>
                    <a:pt x="286" y="680"/>
                    <a:pt x="214" y="680"/>
                    <a:pt x="286" y="680"/>
                  </a:cubicBezTo>
                  <a:cubicBezTo>
                    <a:pt x="226" y="644"/>
                    <a:pt x="250" y="668"/>
                    <a:pt x="250" y="632"/>
                  </a:cubicBezTo>
                  <a:lnTo>
                    <a:pt x="250" y="632"/>
                  </a:lnTo>
                  <a:cubicBezTo>
                    <a:pt x="247" y="633"/>
                    <a:pt x="243" y="634"/>
                    <a:pt x="240" y="634"/>
                  </a:cubicBezTo>
                  <a:cubicBezTo>
                    <a:pt x="202" y="634"/>
                    <a:pt x="141" y="585"/>
                    <a:pt x="119" y="585"/>
                  </a:cubicBezTo>
                  <a:cubicBezTo>
                    <a:pt x="126" y="583"/>
                    <a:pt x="131" y="583"/>
                    <a:pt x="136" y="583"/>
                  </a:cubicBezTo>
                  <a:cubicBezTo>
                    <a:pt x="177" y="583"/>
                    <a:pt x="175" y="622"/>
                    <a:pt x="238" y="632"/>
                  </a:cubicBezTo>
                  <a:cubicBezTo>
                    <a:pt x="228" y="626"/>
                    <a:pt x="227" y="624"/>
                    <a:pt x="228" y="624"/>
                  </a:cubicBezTo>
                  <a:cubicBezTo>
                    <a:pt x="231" y="624"/>
                    <a:pt x="243" y="629"/>
                    <a:pt x="243" y="629"/>
                  </a:cubicBezTo>
                  <a:cubicBezTo>
                    <a:pt x="244" y="629"/>
                    <a:pt x="239" y="627"/>
                    <a:pt x="226" y="620"/>
                  </a:cubicBezTo>
                  <a:lnTo>
                    <a:pt x="274" y="620"/>
                  </a:lnTo>
                  <a:cubicBezTo>
                    <a:pt x="272" y="616"/>
                    <a:pt x="270" y="613"/>
                    <a:pt x="268" y="611"/>
                  </a:cubicBezTo>
                  <a:lnTo>
                    <a:pt x="268" y="611"/>
                  </a:lnTo>
                  <a:cubicBezTo>
                    <a:pt x="269" y="612"/>
                    <a:pt x="271" y="612"/>
                    <a:pt x="273" y="612"/>
                  </a:cubicBezTo>
                  <a:cubicBezTo>
                    <a:pt x="276" y="612"/>
                    <a:pt x="280" y="611"/>
                    <a:pt x="286" y="609"/>
                  </a:cubicBezTo>
                  <a:cubicBezTo>
                    <a:pt x="250" y="585"/>
                    <a:pt x="214" y="549"/>
                    <a:pt x="191" y="501"/>
                  </a:cubicBezTo>
                  <a:lnTo>
                    <a:pt x="191" y="501"/>
                  </a:lnTo>
                  <a:cubicBezTo>
                    <a:pt x="274" y="573"/>
                    <a:pt x="238" y="549"/>
                    <a:pt x="298" y="585"/>
                  </a:cubicBezTo>
                  <a:cubicBezTo>
                    <a:pt x="286" y="573"/>
                    <a:pt x="274" y="561"/>
                    <a:pt x="274" y="549"/>
                  </a:cubicBezTo>
                  <a:lnTo>
                    <a:pt x="274" y="549"/>
                  </a:lnTo>
                  <a:cubicBezTo>
                    <a:pt x="280" y="555"/>
                    <a:pt x="286" y="558"/>
                    <a:pt x="292" y="558"/>
                  </a:cubicBezTo>
                  <a:cubicBezTo>
                    <a:pt x="298" y="558"/>
                    <a:pt x="304" y="555"/>
                    <a:pt x="310" y="549"/>
                  </a:cubicBezTo>
                  <a:cubicBezTo>
                    <a:pt x="274" y="549"/>
                    <a:pt x="262" y="537"/>
                    <a:pt x="262" y="501"/>
                  </a:cubicBezTo>
                  <a:lnTo>
                    <a:pt x="262" y="501"/>
                  </a:lnTo>
                  <a:cubicBezTo>
                    <a:pt x="270" y="524"/>
                    <a:pt x="277" y="532"/>
                    <a:pt x="285" y="532"/>
                  </a:cubicBezTo>
                  <a:cubicBezTo>
                    <a:pt x="289" y="532"/>
                    <a:pt x="293" y="530"/>
                    <a:pt x="298" y="525"/>
                  </a:cubicBezTo>
                  <a:cubicBezTo>
                    <a:pt x="226" y="454"/>
                    <a:pt x="381" y="501"/>
                    <a:pt x="298" y="418"/>
                  </a:cubicBezTo>
                  <a:lnTo>
                    <a:pt x="298" y="418"/>
                  </a:lnTo>
                  <a:cubicBezTo>
                    <a:pt x="310" y="430"/>
                    <a:pt x="333" y="442"/>
                    <a:pt x="345" y="466"/>
                  </a:cubicBezTo>
                  <a:cubicBezTo>
                    <a:pt x="345" y="454"/>
                    <a:pt x="226" y="323"/>
                    <a:pt x="238" y="311"/>
                  </a:cubicBezTo>
                  <a:lnTo>
                    <a:pt x="238" y="311"/>
                  </a:lnTo>
                  <a:cubicBezTo>
                    <a:pt x="286" y="359"/>
                    <a:pt x="322" y="394"/>
                    <a:pt x="357" y="442"/>
                  </a:cubicBezTo>
                  <a:cubicBezTo>
                    <a:pt x="360" y="443"/>
                    <a:pt x="362" y="443"/>
                    <a:pt x="364" y="443"/>
                  </a:cubicBezTo>
                  <a:cubicBezTo>
                    <a:pt x="382" y="443"/>
                    <a:pt x="322" y="382"/>
                    <a:pt x="322" y="382"/>
                  </a:cubicBezTo>
                  <a:lnTo>
                    <a:pt x="322" y="382"/>
                  </a:lnTo>
                  <a:cubicBezTo>
                    <a:pt x="345" y="394"/>
                    <a:pt x="357" y="406"/>
                    <a:pt x="381" y="418"/>
                  </a:cubicBezTo>
                  <a:cubicBezTo>
                    <a:pt x="369" y="406"/>
                    <a:pt x="345" y="382"/>
                    <a:pt x="345" y="359"/>
                  </a:cubicBezTo>
                  <a:lnTo>
                    <a:pt x="345" y="359"/>
                  </a:lnTo>
                  <a:cubicBezTo>
                    <a:pt x="357" y="370"/>
                    <a:pt x="369" y="394"/>
                    <a:pt x="381" y="418"/>
                  </a:cubicBezTo>
                  <a:cubicBezTo>
                    <a:pt x="381" y="417"/>
                    <a:pt x="381" y="415"/>
                    <a:pt x="381" y="414"/>
                  </a:cubicBezTo>
                  <a:lnTo>
                    <a:pt x="381" y="414"/>
                  </a:lnTo>
                  <a:cubicBezTo>
                    <a:pt x="386" y="423"/>
                    <a:pt x="390" y="427"/>
                    <a:pt x="393" y="427"/>
                  </a:cubicBezTo>
                  <a:cubicBezTo>
                    <a:pt x="407" y="427"/>
                    <a:pt x="409" y="362"/>
                    <a:pt x="401" y="320"/>
                  </a:cubicBezTo>
                  <a:lnTo>
                    <a:pt x="401" y="320"/>
                  </a:lnTo>
                  <a:cubicBezTo>
                    <a:pt x="412" y="338"/>
                    <a:pt x="426" y="356"/>
                    <a:pt x="441" y="370"/>
                  </a:cubicBezTo>
                  <a:cubicBezTo>
                    <a:pt x="405" y="299"/>
                    <a:pt x="393" y="239"/>
                    <a:pt x="393" y="168"/>
                  </a:cubicBezTo>
                  <a:lnTo>
                    <a:pt x="393" y="168"/>
                  </a:lnTo>
                  <a:cubicBezTo>
                    <a:pt x="398" y="179"/>
                    <a:pt x="401" y="185"/>
                    <a:pt x="403" y="185"/>
                  </a:cubicBezTo>
                  <a:cubicBezTo>
                    <a:pt x="405" y="185"/>
                    <a:pt x="405" y="176"/>
                    <a:pt x="405" y="156"/>
                  </a:cubicBezTo>
                  <a:cubicBezTo>
                    <a:pt x="415" y="243"/>
                    <a:pt x="432" y="322"/>
                    <a:pt x="470" y="381"/>
                  </a:cubicBezTo>
                  <a:lnTo>
                    <a:pt x="470" y="381"/>
                  </a:lnTo>
                  <a:cubicBezTo>
                    <a:pt x="453" y="340"/>
                    <a:pt x="454" y="307"/>
                    <a:pt x="464" y="275"/>
                  </a:cubicBezTo>
                  <a:lnTo>
                    <a:pt x="464" y="275"/>
                  </a:lnTo>
                  <a:cubicBezTo>
                    <a:pt x="474" y="294"/>
                    <a:pt x="483" y="313"/>
                    <a:pt x="487" y="338"/>
                  </a:cubicBezTo>
                  <a:lnTo>
                    <a:pt x="487" y="338"/>
                  </a:lnTo>
                  <a:cubicBezTo>
                    <a:pt x="477" y="358"/>
                    <a:pt x="476" y="370"/>
                    <a:pt x="476" y="390"/>
                  </a:cubicBezTo>
                  <a:lnTo>
                    <a:pt x="476" y="390"/>
                  </a:lnTo>
                  <a:cubicBezTo>
                    <a:pt x="474" y="387"/>
                    <a:pt x="472" y="384"/>
                    <a:pt x="470" y="381"/>
                  </a:cubicBezTo>
                  <a:lnTo>
                    <a:pt x="470" y="381"/>
                  </a:lnTo>
                  <a:cubicBezTo>
                    <a:pt x="472" y="385"/>
                    <a:pt x="474" y="390"/>
                    <a:pt x="476" y="394"/>
                  </a:cubicBezTo>
                  <a:cubicBezTo>
                    <a:pt x="476" y="393"/>
                    <a:pt x="476" y="391"/>
                    <a:pt x="476" y="390"/>
                  </a:cubicBezTo>
                  <a:lnTo>
                    <a:pt x="476" y="390"/>
                  </a:lnTo>
                  <a:cubicBezTo>
                    <a:pt x="484" y="400"/>
                    <a:pt x="491" y="409"/>
                    <a:pt x="500" y="418"/>
                  </a:cubicBezTo>
                  <a:cubicBezTo>
                    <a:pt x="492" y="401"/>
                    <a:pt x="489" y="378"/>
                    <a:pt x="488" y="357"/>
                  </a:cubicBezTo>
                  <a:lnTo>
                    <a:pt x="488" y="357"/>
                  </a:lnTo>
                  <a:cubicBezTo>
                    <a:pt x="491" y="350"/>
                    <a:pt x="507" y="340"/>
                    <a:pt x="522" y="340"/>
                  </a:cubicBezTo>
                  <a:cubicBezTo>
                    <a:pt x="533" y="340"/>
                    <a:pt x="543" y="345"/>
                    <a:pt x="548" y="359"/>
                  </a:cubicBezTo>
                  <a:cubicBezTo>
                    <a:pt x="524" y="287"/>
                    <a:pt x="488" y="204"/>
                    <a:pt x="488" y="132"/>
                  </a:cubicBezTo>
                  <a:lnTo>
                    <a:pt x="488" y="132"/>
                  </a:lnTo>
                  <a:cubicBezTo>
                    <a:pt x="560" y="180"/>
                    <a:pt x="524" y="251"/>
                    <a:pt x="548" y="311"/>
                  </a:cubicBezTo>
                  <a:cubicBezTo>
                    <a:pt x="548" y="293"/>
                    <a:pt x="548" y="284"/>
                    <a:pt x="549" y="284"/>
                  </a:cubicBezTo>
                  <a:cubicBezTo>
                    <a:pt x="551" y="284"/>
                    <a:pt x="554" y="293"/>
                    <a:pt x="560" y="311"/>
                  </a:cubicBezTo>
                  <a:cubicBezTo>
                    <a:pt x="560" y="299"/>
                    <a:pt x="572" y="204"/>
                    <a:pt x="595" y="180"/>
                  </a:cubicBezTo>
                  <a:cubicBezTo>
                    <a:pt x="595" y="251"/>
                    <a:pt x="655" y="239"/>
                    <a:pt x="667" y="299"/>
                  </a:cubicBezTo>
                  <a:cubicBezTo>
                    <a:pt x="667" y="303"/>
                    <a:pt x="667" y="304"/>
                    <a:pt x="668" y="304"/>
                  </a:cubicBezTo>
                  <a:cubicBezTo>
                    <a:pt x="675" y="304"/>
                    <a:pt x="701" y="233"/>
                    <a:pt x="691" y="233"/>
                  </a:cubicBezTo>
                  <a:cubicBezTo>
                    <a:pt x="688" y="233"/>
                    <a:pt x="680" y="242"/>
                    <a:pt x="667" y="263"/>
                  </a:cubicBezTo>
                  <a:cubicBezTo>
                    <a:pt x="667" y="207"/>
                    <a:pt x="688" y="172"/>
                    <a:pt x="721" y="138"/>
                  </a:cubicBezTo>
                  <a:lnTo>
                    <a:pt x="721" y="138"/>
                  </a:lnTo>
                  <a:cubicBezTo>
                    <a:pt x="725" y="140"/>
                    <a:pt x="739" y="141"/>
                    <a:pt x="755" y="141"/>
                  </a:cubicBezTo>
                  <a:cubicBezTo>
                    <a:pt x="780" y="141"/>
                    <a:pt x="810" y="138"/>
                    <a:pt x="810" y="132"/>
                  </a:cubicBezTo>
                  <a:lnTo>
                    <a:pt x="810" y="132"/>
                  </a:lnTo>
                  <a:cubicBezTo>
                    <a:pt x="815" y="220"/>
                    <a:pt x="809" y="246"/>
                    <a:pt x="800" y="246"/>
                  </a:cubicBezTo>
                  <a:cubicBezTo>
                    <a:pt x="787" y="246"/>
                    <a:pt x="764" y="192"/>
                    <a:pt x="750" y="192"/>
                  </a:cubicBezTo>
                  <a:cubicBezTo>
                    <a:pt x="767" y="200"/>
                    <a:pt x="766" y="209"/>
                    <a:pt x="756" y="209"/>
                  </a:cubicBezTo>
                  <a:cubicBezTo>
                    <a:pt x="751" y="209"/>
                    <a:pt x="745" y="207"/>
                    <a:pt x="738" y="204"/>
                  </a:cubicBezTo>
                  <a:lnTo>
                    <a:pt x="738" y="204"/>
                  </a:lnTo>
                  <a:cubicBezTo>
                    <a:pt x="762" y="228"/>
                    <a:pt x="786" y="251"/>
                    <a:pt x="810" y="263"/>
                  </a:cubicBezTo>
                  <a:cubicBezTo>
                    <a:pt x="810" y="264"/>
                    <a:pt x="810" y="264"/>
                    <a:pt x="810" y="264"/>
                  </a:cubicBezTo>
                  <a:cubicBezTo>
                    <a:pt x="814" y="264"/>
                    <a:pt x="852" y="177"/>
                    <a:pt x="878" y="177"/>
                  </a:cubicBezTo>
                  <a:cubicBezTo>
                    <a:pt x="884" y="177"/>
                    <a:pt x="889" y="181"/>
                    <a:pt x="893" y="192"/>
                  </a:cubicBezTo>
                  <a:cubicBezTo>
                    <a:pt x="897" y="195"/>
                    <a:pt x="898" y="198"/>
                    <a:pt x="899" y="201"/>
                  </a:cubicBezTo>
                  <a:lnTo>
                    <a:pt x="899" y="201"/>
                  </a:lnTo>
                  <a:cubicBezTo>
                    <a:pt x="925" y="195"/>
                    <a:pt x="961" y="179"/>
                    <a:pt x="976" y="132"/>
                  </a:cubicBezTo>
                  <a:lnTo>
                    <a:pt x="976" y="132"/>
                  </a:lnTo>
                  <a:cubicBezTo>
                    <a:pt x="953" y="144"/>
                    <a:pt x="941" y="156"/>
                    <a:pt x="929" y="168"/>
                  </a:cubicBezTo>
                  <a:cubicBezTo>
                    <a:pt x="929" y="144"/>
                    <a:pt x="929" y="120"/>
                    <a:pt x="917" y="97"/>
                  </a:cubicBezTo>
                  <a:cubicBezTo>
                    <a:pt x="905" y="120"/>
                    <a:pt x="857" y="144"/>
                    <a:pt x="845" y="156"/>
                  </a:cubicBezTo>
                  <a:cubicBezTo>
                    <a:pt x="852" y="136"/>
                    <a:pt x="855" y="128"/>
                    <a:pt x="852" y="128"/>
                  </a:cubicBezTo>
                  <a:cubicBezTo>
                    <a:pt x="850" y="128"/>
                    <a:pt x="844" y="134"/>
                    <a:pt x="834" y="144"/>
                  </a:cubicBezTo>
                  <a:cubicBezTo>
                    <a:pt x="834" y="120"/>
                    <a:pt x="834" y="97"/>
                    <a:pt x="857" y="85"/>
                  </a:cubicBezTo>
                  <a:cubicBezTo>
                    <a:pt x="791" y="63"/>
                    <a:pt x="624" y="0"/>
                    <a:pt x="55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4" name="Google Shape;6534;p11"/>
            <p:cNvSpPr/>
            <p:nvPr/>
          </p:nvSpPr>
          <p:spPr>
            <a:xfrm>
              <a:off x="1909450" y="2809100"/>
              <a:ext cx="325" cy="325"/>
            </a:xfrm>
            <a:custGeom>
              <a:rect b="b" l="l" r="r" t="t"/>
              <a:pathLst>
                <a:path extrusionOk="0" h="13" w="13">
                  <a:moveTo>
                    <a:pt x="1" y="13"/>
                  </a:moveTo>
                  <a:cubicBezTo>
                    <a:pt x="1" y="13"/>
                    <a:pt x="13"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5" name="Google Shape;6535;p11"/>
            <p:cNvSpPr/>
            <p:nvPr/>
          </p:nvSpPr>
          <p:spPr>
            <a:xfrm>
              <a:off x="1921650" y="2787975"/>
              <a:ext cx="925" cy="325"/>
            </a:xfrm>
            <a:custGeom>
              <a:rect b="b" l="l" r="r" t="t"/>
              <a:pathLst>
                <a:path extrusionOk="0" h="13" w="37">
                  <a:moveTo>
                    <a:pt x="36" y="0"/>
                  </a:moveTo>
                  <a:cubicBezTo>
                    <a:pt x="1" y="12"/>
                    <a:pt x="36" y="0"/>
                    <a:pt x="36" y="0"/>
                  </a:cubicBezTo>
                  <a:cubicBezTo>
                    <a:pt x="36" y="0"/>
                    <a:pt x="25"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11"/>
            <p:cNvSpPr/>
            <p:nvPr/>
          </p:nvSpPr>
          <p:spPr>
            <a:xfrm>
              <a:off x="1921950" y="2793100"/>
              <a:ext cx="325" cy="250"/>
            </a:xfrm>
            <a:custGeom>
              <a:rect b="b" l="l" r="r" t="t"/>
              <a:pathLst>
                <a:path extrusionOk="0" h="10" w="13">
                  <a:moveTo>
                    <a:pt x="10" y="1"/>
                  </a:moveTo>
                  <a:cubicBezTo>
                    <a:pt x="7" y="1"/>
                    <a:pt x="1" y="4"/>
                    <a:pt x="1" y="10"/>
                  </a:cubicBezTo>
                  <a:cubicBezTo>
                    <a:pt x="13" y="4"/>
                    <a:pt x="13"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7" name="Google Shape;6537;p11"/>
            <p:cNvSpPr/>
            <p:nvPr/>
          </p:nvSpPr>
          <p:spPr>
            <a:xfrm>
              <a:off x="1921200" y="2790025"/>
              <a:ext cx="1075" cy="650"/>
            </a:xfrm>
            <a:custGeom>
              <a:rect b="b" l="l" r="r" t="t"/>
              <a:pathLst>
                <a:path extrusionOk="0" h="26" w="43">
                  <a:moveTo>
                    <a:pt x="18" y="0"/>
                  </a:moveTo>
                  <a:cubicBezTo>
                    <a:pt x="15" y="0"/>
                    <a:pt x="12" y="1"/>
                    <a:pt x="7" y="2"/>
                  </a:cubicBezTo>
                  <a:cubicBezTo>
                    <a:pt x="7" y="2"/>
                    <a:pt x="7" y="2"/>
                    <a:pt x="7" y="2"/>
                  </a:cubicBezTo>
                  <a:lnTo>
                    <a:pt x="7" y="2"/>
                  </a:lnTo>
                  <a:cubicBezTo>
                    <a:pt x="4" y="8"/>
                    <a:pt x="3" y="11"/>
                    <a:pt x="3" y="12"/>
                  </a:cubicBezTo>
                  <a:lnTo>
                    <a:pt x="3" y="12"/>
                  </a:lnTo>
                  <a:cubicBezTo>
                    <a:pt x="1" y="22"/>
                    <a:pt x="3" y="26"/>
                    <a:pt x="8" y="26"/>
                  </a:cubicBezTo>
                  <a:cubicBezTo>
                    <a:pt x="19" y="26"/>
                    <a:pt x="42"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8" name="Google Shape;6538;p11"/>
            <p:cNvSpPr/>
            <p:nvPr/>
          </p:nvSpPr>
          <p:spPr>
            <a:xfrm>
              <a:off x="1921650" y="2790650"/>
              <a:ext cx="325" cy="325"/>
            </a:xfrm>
            <a:custGeom>
              <a:rect b="b" l="l" r="r" t="t"/>
              <a:pathLst>
                <a:path extrusionOk="0" h="13" w="13">
                  <a:moveTo>
                    <a:pt x="1" y="1"/>
                  </a:moveTo>
                  <a:cubicBezTo>
                    <a:pt x="1" y="1"/>
                    <a:pt x="13" y="1"/>
                    <a:pt x="13" y="12"/>
                  </a:cubicBez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11"/>
            <p:cNvSpPr/>
            <p:nvPr/>
          </p:nvSpPr>
          <p:spPr>
            <a:xfrm>
              <a:off x="1919450" y="2786925"/>
              <a:ext cx="1100" cy="775"/>
            </a:xfrm>
            <a:custGeom>
              <a:rect b="b" l="l" r="r" t="t"/>
              <a:pathLst>
                <a:path extrusionOk="0" h="31" w="44">
                  <a:moveTo>
                    <a:pt x="41" y="0"/>
                  </a:moveTo>
                  <a:cubicBezTo>
                    <a:pt x="33" y="0"/>
                    <a:pt x="1" y="30"/>
                    <a:pt x="29" y="30"/>
                  </a:cubicBezTo>
                  <a:cubicBezTo>
                    <a:pt x="29" y="30"/>
                    <a:pt x="38" y="4"/>
                    <a:pt x="40" y="4"/>
                  </a:cubicBezTo>
                  <a:cubicBezTo>
                    <a:pt x="41" y="4"/>
                    <a:pt x="41" y="5"/>
                    <a:pt x="41" y="7"/>
                  </a:cubicBezTo>
                  <a:cubicBezTo>
                    <a:pt x="44" y="2"/>
                    <a:pt x="43" y="0"/>
                    <a:pt x="4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0" name="Google Shape;6540;p11"/>
            <p:cNvSpPr/>
            <p:nvPr/>
          </p:nvSpPr>
          <p:spPr>
            <a:xfrm>
              <a:off x="1920475" y="2791275"/>
              <a:ext cx="300" cy="900"/>
            </a:xfrm>
            <a:custGeom>
              <a:rect b="b" l="l" r="r" t="t"/>
              <a:pathLst>
                <a:path extrusionOk="0" h="36" w="12">
                  <a:moveTo>
                    <a:pt x="11" y="1"/>
                  </a:moveTo>
                  <a:cubicBezTo>
                    <a:pt x="10" y="1"/>
                    <a:pt x="0" y="27"/>
                    <a:pt x="0" y="35"/>
                  </a:cubicBezTo>
                  <a:cubicBezTo>
                    <a:pt x="9" y="9"/>
                    <a:pt x="11"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1" name="Google Shape;6541;p11"/>
            <p:cNvSpPr/>
            <p:nvPr/>
          </p:nvSpPr>
          <p:spPr>
            <a:xfrm>
              <a:off x="1919575" y="2790775"/>
              <a:ext cx="200" cy="500"/>
            </a:xfrm>
            <a:custGeom>
              <a:rect b="b" l="l" r="r" t="t"/>
              <a:pathLst>
                <a:path extrusionOk="0" h="20" w="8">
                  <a:moveTo>
                    <a:pt x="4" y="1"/>
                  </a:moveTo>
                  <a:cubicBezTo>
                    <a:pt x="2" y="1"/>
                    <a:pt x="0" y="5"/>
                    <a:pt x="0" y="19"/>
                  </a:cubicBezTo>
                  <a:cubicBezTo>
                    <a:pt x="8" y="12"/>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11"/>
            <p:cNvSpPr/>
            <p:nvPr/>
          </p:nvSpPr>
          <p:spPr>
            <a:xfrm>
              <a:off x="1919575" y="2791850"/>
              <a:ext cx="625" cy="25"/>
            </a:xfrm>
            <a:custGeom>
              <a:rect b="b" l="l" r="r" t="t"/>
              <a:pathLst>
                <a:path extrusionOk="0" h="1" w="25">
                  <a:moveTo>
                    <a:pt x="24" y="0"/>
                  </a:moveTo>
                  <a:cubicBezTo>
                    <a:pt x="0"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3" name="Google Shape;6543;p11"/>
            <p:cNvSpPr/>
            <p:nvPr/>
          </p:nvSpPr>
          <p:spPr>
            <a:xfrm>
              <a:off x="1916000" y="2789450"/>
              <a:ext cx="325" cy="475"/>
            </a:xfrm>
            <a:custGeom>
              <a:rect b="b" l="l" r="r" t="t"/>
              <a:pathLst>
                <a:path extrusionOk="0" h="19" w="13">
                  <a:moveTo>
                    <a:pt x="12" y="1"/>
                  </a:moveTo>
                  <a:lnTo>
                    <a:pt x="12" y="1"/>
                  </a:lnTo>
                  <a:cubicBezTo>
                    <a:pt x="1" y="13"/>
                    <a:pt x="1" y="19"/>
                    <a:pt x="4" y="19"/>
                  </a:cubicBezTo>
                  <a:cubicBezTo>
                    <a:pt x="6" y="19"/>
                    <a:pt x="12"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4" name="Google Shape;6544;p11"/>
            <p:cNvSpPr/>
            <p:nvPr/>
          </p:nvSpPr>
          <p:spPr>
            <a:xfrm>
              <a:off x="1916800" y="2791300"/>
              <a:ext cx="250" cy="675"/>
            </a:xfrm>
            <a:custGeom>
              <a:rect b="b" l="l" r="r" t="t"/>
              <a:pathLst>
                <a:path extrusionOk="0" h="27" w="10">
                  <a:moveTo>
                    <a:pt x="1" y="0"/>
                  </a:moveTo>
                  <a:cubicBezTo>
                    <a:pt x="0" y="0"/>
                    <a:pt x="1" y="6"/>
                    <a:pt x="4" y="22"/>
                  </a:cubicBezTo>
                  <a:cubicBezTo>
                    <a:pt x="6" y="25"/>
                    <a:pt x="7" y="27"/>
                    <a:pt x="7" y="27"/>
                  </a:cubicBezTo>
                  <a:cubicBezTo>
                    <a:pt x="9" y="2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p11"/>
            <p:cNvSpPr/>
            <p:nvPr/>
          </p:nvSpPr>
          <p:spPr>
            <a:xfrm>
              <a:off x="1915400" y="2791850"/>
              <a:ext cx="925" cy="600"/>
            </a:xfrm>
            <a:custGeom>
              <a:rect b="b" l="l" r="r" t="t"/>
              <a:pathLst>
                <a:path extrusionOk="0" h="24" w="37">
                  <a:moveTo>
                    <a:pt x="25" y="0"/>
                  </a:moveTo>
                  <a:cubicBezTo>
                    <a:pt x="25" y="12"/>
                    <a:pt x="1" y="24"/>
                    <a:pt x="13" y="24"/>
                  </a:cubicBezTo>
                  <a:cubicBezTo>
                    <a:pt x="13" y="12"/>
                    <a:pt x="36" y="12"/>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6" name="Google Shape;6546;p11"/>
            <p:cNvSpPr/>
            <p:nvPr/>
          </p:nvSpPr>
          <p:spPr>
            <a:xfrm>
              <a:off x="1911300" y="2789300"/>
              <a:ext cx="250" cy="1375"/>
            </a:xfrm>
            <a:custGeom>
              <a:rect b="b" l="l" r="r" t="t"/>
              <a:pathLst>
                <a:path extrusionOk="0" h="55" w="10">
                  <a:moveTo>
                    <a:pt x="1" y="1"/>
                  </a:moveTo>
                  <a:cubicBezTo>
                    <a:pt x="1" y="1"/>
                    <a:pt x="4" y="22"/>
                    <a:pt x="10" y="55"/>
                  </a:cubicBezTo>
                  <a:cubicBezTo>
                    <a:pt x="4" y="16"/>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7" name="Google Shape;6547;p11"/>
            <p:cNvSpPr/>
            <p:nvPr/>
          </p:nvSpPr>
          <p:spPr>
            <a:xfrm>
              <a:off x="1909150" y="2794525"/>
              <a:ext cx="375" cy="925"/>
            </a:xfrm>
            <a:custGeom>
              <a:rect b="b" l="l" r="r" t="t"/>
              <a:pathLst>
                <a:path extrusionOk="0" h="37" w="15">
                  <a:moveTo>
                    <a:pt x="1" y="0"/>
                  </a:moveTo>
                  <a:lnTo>
                    <a:pt x="1" y="0"/>
                  </a:lnTo>
                  <a:cubicBezTo>
                    <a:pt x="1" y="0"/>
                    <a:pt x="1" y="0"/>
                    <a:pt x="1" y="0"/>
                  </a:cubicBezTo>
                  <a:lnTo>
                    <a:pt x="1" y="0"/>
                  </a:lnTo>
                  <a:cubicBezTo>
                    <a:pt x="1" y="4"/>
                    <a:pt x="2" y="7"/>
                    <a:pt x="3" y="8"/>
                  </a:cubicBezTo>
                  <a:lnTo>
                    <a:pt x="3" y="8"/>
                  </a:lnTo>
                  <a:cubicBezTo>
                    <a:pt x="9" y="25"/>
                    <a:pt x="14" y="37"/>
                    <a:pt x="14" y="37"/>
                  </a:cubicBezTo>
                  <a:cubicBezTo>
                    <a:pt x="15" y="37"/>
                    <a:pt x="12" y="29"/>
                    <a:pt x="4" y="9"/>
                  </a:cubicBezTo>
                  <a:lnTo>
                    <a:pt x="4" y="9"/>
                  </a:lnTo>
                  <a:cubicBezTo>
                    <a:pt x="4" y="9"/>
                    <a:pt x="5" y="9"/>
                    <a:pt x="5" y="9"/>
                  </a:cubicBezTo>
                  <a:cubicBezTo>
                    <a:pt x="7" y="9"/>
                    <a:pt x="7" y="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11"/>
            <p:cNvSpPr/>
            <p:nvPr/>
          </p:nvSpPr>
          <p:spPr>
            <a:xfrm>
              <a:off x="1929200" y="2803150"/>
              <a:ext cx="525" cy="375"/>
            </a:xfrm>
            <a:custGeom>
              <a:rect b="b" l="l" r="r" t="t"/>
              <a:pathLst>
                <a:path extrusionOk="0" h="15" w="21">
                  <a:moveTo>
                    <a:pt x="20" y="1"/>
                  </a:moveTo>
                  <a:cubicBezTo>
                    <a:pt x="5" y="11"/>
                    <a:pt x="1" y="14"/>
                    <a:pt x="1" y="14"/>
                  </a:cubicBezTo>
                  <a:cubicBezTo>
                    <a:pt x="3" y="14"/>
                    <a:pt x="13" y="7"/>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9" name="Google Shape;6549;p11"/>
            <p:cNvSpPr/>
            <p:nvPr/>
          </p:nvSpPr>
          <p:spPr>
            <a:xfrm>
              <a:off x="1928500" y="2802550"/>
              <a:ext cx="1225" cy="625"/>
            </a:xfrm>
            <a:custGeom>
              <a:rect b="b" l="l" r="r" t="t"/>
              <a:pathLst>
                <a:path extrusionOk="0" h="25" w="49">
                  <a:moveTo>
                    <a:pt x="1" y="1"/>
                  </a:moveTo>
                  <a:cubicBezTo>
                    <a:pt x="1" y="1"/>
                    <a:pt x="48" y="25"/>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0" name="Google Shape;6550;p11"/>
            <p:cNvSpPr/>
            <p:nvPr/>
          </p:nvSpPr>
          <p:spPr>
            <a:xfrm>
              <a:off x="1907075" y="2804050"/>
              <a:ext cx="1200" cy="625"/>
            </a:xfrm>
            <a:custGeom>
              <a:rect b="b" l="l" r="r" t="t"/>
              <a:pathLst>
                <a:path extrusionOk="0" h="25" w="48">
                  <a:moveTo>
                    <a:pt x="0" y="24"/>
                  </a:moveTo>
                  <a:cubicBezTo>
                    <a:pt x="48" y="0"/>
                    <a:pt x="0" y="24"/>
                    <a:pt x="0" y="24"/>
                  </a:cubicBezTo>
                  <a:cubicBezTo>
                    <a:pt x="0" y="24"/>
                    <a:pt x="0" y="24"/>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11"/>
            <p:cNvSpPr/>
            <p:nvPr/>
          </p:nvSpPr>
          <p:spPr>
            <a:xfrm>
              <a:off x="1907075" y="2806725"/>
              <a:ext cx="625" cy="375"/>
            </a:xfrm>
            <a:custGeom>
              <a:rect b="b" l="l" r="r" t="t"/>
              <a:pathLst>
                <a:path extrusionOk="0" h="15" w="25">
                  <a:moveTo>
                    <a:pt x="24" y="0"/>
                  </a:moveTo>
                  <a:lnTo>
                    <a:pt x="24" y="0"/>
                  </a:lnTo>
                  <a:cubicBezTo>
                    <a:pt x="10" y="7"/>
                    <a:pt x="1" y="14"/>
                    <a:pt x="2" y="14"/>
                  </a:cubicBezTo>
                  <a:cubicBezTo>
                    <a:pt x="2" y="14"/>
                    <a:pt x="9" y="11"/>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2" name="Google Shape;6552;p11"/>
            <p:cNvSpPr/>
            <p:nvPr/>
          </p:nvSpPr>
          <p:spPr>
            <a:xfrm>
              <a:off x="1908850" y="2807325"/>
              <a:ext cx="625" cy="925"/>
            </a:xfrm>
            <a:custGeom>
              <a:rect b="b" l="l" r="r" t="t"/>
              <a:pathLst>
                <a:path extrusionOk="0" h="37" w="25">
                  <a:moveTo>
                    <a:pt x="25" y="0"/>
                  </a:moveTo>
                  <a:cubicBezTo>
                    <a:pt x="25" y="0"/>
                    <a:pt x="25" y="0"/>
                    <a:pt x="25" y="0"/>
                  </a:cubicBezTo>
                  <a:cubicBezTo>
                    <a:pt x="25" y="0"/>
                    <a:pt x="1" y="36"/>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3" name="Google Shape;6553;p11"/>
            <p:cNvSpPr/>
            <p:nvPr/>
          </p:nvSpPr>
          <p:spPr>
            <a:xfrm>
              <a:off x="1943675" y="2450125"/>
              <a:ext cx="325" cy="3000"/>
            </a:xfrm>
            <a:custGeom>
              <a:rect b="b" l="l" r="r" t="t"/>
              <a:pathLst>
                <a:path extrusionOk="0" h="120" w="13">
                  <a:moveTo>
                    <a:pt x="13" y="1"/>
                  </a:moveTo>
                  <a:cubicBezTo>
                    <a:pt x="1" y="48"/>
                    <a:pt x="13" y="96"/>
                    <a:pt x="13" y="120"/>
                  </a:cubicBezTo>
                  <a:cubicBezTo>
                    <a:pt x="13" y="84"/>
                    <a:pt x="13" y="37"/>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11"/>
            <p:cNvSpPr/>
            <p:nvPr/>
          </p:nvSpPr>
          <p:spPr>
            <a:xfrm>
              <a:off x="1943500" y="2449675"/>
              <a:ext cx="200" cy="1250"/>
            </a:xfrm>
            <a:custGeom>
              <a:rect b="b" l="l" r="r" t="t"/>
              <a:pathLst>
                <a:path extrusionOk="0" h="50" w="8">
                  <a:moveTo>
                    <a:pt x="6" y="0"/>
                  </a:moveTo>
                  <a:cubicBezTo>
                    <a:pt x="4" y="0"/>
                    <a:pt x="1" y="49"/>
                    <a:pt x="3" y="49"/>
                  </a:cubicBezTo>
                  <a:cubicBezTo>
                    <a:pt x="4" y="49"/>
                    <a:pt x="6" y="44"/>
                    <a:pt x="8" y="31"/>
                  </a:cubicBezTo>
                  <a:cubicBezTo>
                    <a:pt x="8" y="8"/>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5" name="Google Shape;6555;p11"/>
            <p:cNvSpPr/>
            <p:nvPr/>
          </p:nvSpPr>
          <p:spPr>
            <a:xfrm>
              <a:off x="1942800" y="2458475"/>
              <a:ext cx="1500" cy="4475"/>
            </a:xfrm>
            <a:custGeom>
              <a:rect b="b" l="l" r="r" t="t"/>
              <a:pathLst>
                <a:path extrusionOk="0" h="179" w="60">
                  <a:moveTo>
                    <a:pt x="36" y="0"/>
                  </a:moveTo>
                  <a:cubicBezTo>
                    <a:pt x="36" y="0"/>
                    <a:pt x="25" y="96"/>
                    <a:pt x="14" y="96"/>
                  </a:cubicBezTo>
                  <a:cubicBezTo>
                    <a:pt x="13" y="96"/>
                    <a:pt x="13" y="96"/>
                    <a:pt x="12" y="95"/>
                  </a:cubicBezTo>
                  <a:lnTo>
                    <a:pt x="12" y="95"/>
                  </a:lnTo>
                  <a:cubicBezTo>
                    <a:pt x="12" y="95"/>
                    <a:pt x="12" y="95"/>
                    <a:pt x="12" y="95"/>
                  </a:cubicBezTo>
                  <a:lnTo>
                    <a:pt x="12" y="95"/>
                  </a:lnTo>
                  <a:cubicBezTo>
                    <a:pt x="12" y="95"/>
                    <a:pt x="12" y="95"/>
                    <a:pt x="12" y="95"/>
                  </a:cubicBezTo>
                  <a:lnTo>
                    <a:pt x="12" y="95"/>
                  </a:lnTo>
                  <a:cubicBezTo>
                    <a:pt x="0" y="155"/>
                    <a:pt x="0" y="179"/>
                    <a:pt x="36" y="179"/>
                  </a:cubicBezTo>
                  <a:cubicBezTo>
                    <a:pt x="60" y="119"/>
                    <a:pt x="36" y="6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6" name="Google Shape;6556;p11"/>
            <p:cNvSpPr/>
            <p:nvPr/>
          </p:nvSpPr>
          <p:spPr>
            <a:xfrm>
              <a:off x="1944575" y="2462925"/>
              <a:ext cx="325" cy="1825"/>
            </a:xfrm>
            <a:custGeom>
              <a:rect b="b" l="l" r="r" t="t"/>
              <a:pathLst>
                <a:path extrusionOk="0" h="73" w="13">
                  <a:moveTo>
                    <a:pt x="1" y="1"/>
                  </a:moveTo>
                  <a:cubicBezTo>
                    <a:pt x="1" y="13"/>
                    <a:pt x="1" y="37"/>
                    <a:pt x="12" y="72"/>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11"/>
            <p:cNvSpPr/>
            <p:nvPr/>
          </p:nvSpPr>
          <p:spPr>
            <a:xfrm>
              <a:off x="1944275" y="2459375"/>
              <a:ext cx="625" cy="3575"/>
            </a:xfrm>
            <a:custGeom>
              <a:rect b="b" l="l" r="r" t="t"/>
              <a:pathLst>
                <a:path extrusionOk="0" h="143" w="25">
                  <a:moveTo>
                    <a:pt x="1" y="0"/>
                  </a:moveTo>
                  <a:lnTo>
                    <a:pt x="1" y="0"/>
                  </a:lnTo>
                  <a:cubicBezTo>
                    <a:pt x="13" y="48"/>
                    <a:pt x="13" y="95"/>
                    <a:pt x="13" y="143"/>
                  </a:cubicBezTo>
                  <a:cubicBezTo>
                    <a:pt x="24" y="107"/>
                    <a:pt x="13" y="4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8" name="Google Shape;6558;p11"/>
            <p:cNvSpPr/>
            <p:nvPr/>
          </p:nvSpPr>
          <p:spPr>
            <a:xfrm>
              <a:off x="1943375" y="2477525"/>
              <a:ext cx="925" cy="3950"/>
            </a:xfrm>
            <a:custGeom>
              <a:rect b="b" l="l" r="r" t="t"/>
              <a:pathLst>
                <a:path extrusionOk="0" h="158" w="37">
                  <a:moveTo>
                    <a:pt x="25" y="0"/>
                  </a:moveTo>
                  <a:cubicBezTo>
                    <a:pt x="25" y="60"/>
                    <a:pt x="25" y="107"/>
                    <a:pt x="1" y="155"/>
                  </a:cubicBezTo>
                  <a:cubicBezTo>
                    <a:pt x="3" y="157"/>
                    <a:pt x="6" y="157"/>
                    <a:pt x="8" y="157"/>
                  </a:cubicBezTo>
                  <a:cubicBezTo>
                    <a:pt x="37" y="157"/>
                    <a:pt x="36" y="11"/>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9" name="Google Shape;6559;p11"/>
            <p:cNvSpPr/>
            <p:nvPr/>
          </p:nvSpPr>
          <p:spPr>
            <a:xfrm>
              <a:off x="1944275" y="2479900"/>
              <a:ext cx="625" cy="3600"/>
            </a:xfrm>
            <a:custGeom>
              <a:rect b="b" l="l" r="r" t="t"/>
              <a:pathLst>
                <a:path extrusionOk="0" h="144" w="25">
                  <a:moveTo>
                    <a:pt x="1" y="0"/>
                  </a:moveTo>
                  <a:lnTo>
                    <a:pt x="24" y="143"/>
                  </a:lnTo>
                  <a:cubicBezTo>
                    <a:pt x="24" y="12"/>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11"/>
            <p:cNvSpPr/>
            <p:nvPr/>
          </p:nvSpPr>
          <p:spPr>
            <a:xfrm>
              <a:off x="1943100" y="2492700"/>
              <a:ext cx="600" cy="3300"/>
            </a:xfrm>
            <a:custGeom>
              <a:rect b="b" l="l" r="r" t="t"/>
              <a:pathLst>
                <a:path extrusionOk="0" h="132" w="24">
                  <a:moveTo>
                    <a:pt x="0" y="0"/>
                  </a:moveTo>
                  <a:cubicBezTo>
                    <a:pt x="0" y="48"/>
                    <a:pt x="12" y="96"/>
                    <a:pt x="24" y="131"/>
                  </a:cubicBezTo>
                  <a:cubicBezTo>
                    <a:pt x="12" y="84"/>
                    <a:pt x="12" y="4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1" name="Google Shape;6561;p11"/>
            <p:cNvSpPr/>
            <p:nvPr/>
          </p:nvSpPr>
          <p:spPr>
            <a:xfrm>
              <a:off x="1942500" y="2503100"/>
              <a:ext cx="1200" cy="7175"/>
            </a:xfrm>
            <a:custGeom>
              <a:rect b="b" l="l" r="r" t="t"/>
              <a:pathLst>
                <a:path extrusionOk="0" h="287" w="48">
                  <a:moveTo>
                    <a:pt x="40" y="1"/>
                  </a:moveTo>
                  <a:cubicBezTo>
                    <a:pt x="30" y="1"/>
                    <a:pt x="18" y="37"/>
                    <a:pt x="8" y="37"/>
                  </a:cubicBezTo>
                  <a:cubicBezTo>
                    <a:pt x="5" y="37"/>
                    <a:pt x="2" y="34"/>
                    <a:pt x="0" y="25"/>
                  </a:cubicBezTo>
                  <a:lnTo>
                    <a:pt x="0" y="25"/>
                  </a:lnTo>
                  <a:cubicBezTo>
                    <a:pt x="0" y="25"/>
                    <a:pt x="0" y="25"/>
                    <a:pt x="0" y="25"/>
                  </a:cubicBezTo>
                  <a:lnTo>
                    <a:pt x="0" y="25"/>
                  </a:lnTo>
                  <a:cubicBezTo>
                    <a:pt x="0" y="25"/>
                    <a:pt x="0" y="25"/>
                    <a:pt x="0" y="25"/>
                  </a:cubicBezTo>
                  <a:lnTo>
                    <a:pt x="0" y="25"/>
                  </a:lnTo>
                  <a:cubicBezTo>
                    <a:pt x="0" y="73"/>
                    <a:pt x="3" y="93"/>
                    <a:pt x="4" y="93"/>
                  </a:cubicBezTo>
                  <a:cubicBezTo>
                    <a:pt x="5" y="93"/>
                    <a:pt x="6" y="84"/>
                    <a:pt x="5" y="71"/>
                  </a:cubicBezTo>
                  <a:lnTo>
                    <a:pt x="5" y="71"/>
                  </a:lnTo>
                  <a:cubicBezTo>
                    <a:pt x="13" y="148"/>
                    <a:pt x="16" y="217"/>
                    <a:pt x="36" y="287"/>
                  </a:cubicBezTo>
                  <a:cubicBezTo>
                    <a:pt x="24" y="192"/>
                    <a:pt x="24" y="96"/>
                    <a:pt x="48" y="13"/>
                  </a:cubicBezTo>
                  <a:cubicBezTo>
                    <a:pt x="46" y="4"/>
                    <a:pt x="43" y="1"/>
                    <a:pt x="4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2" name="Google Shape;6562;p11"/>
            <p:cNvSpPr/>
            <p:nvPr/>
          </p:nvSpPr>
          <p:spPr>
            <a:xfrm>
              <a:off x="1944275" y="2505300"/>
              <a:ext cx="625" cy="7075"/>
            </a:xfrm>
            <a:custGeom>
              <a:rect b="b" l="l" r="r" t="t"/>
              <a:pathLst>
                <a:path extrusionOk="0" h="283" w="25">
                  <a:moveTo>
                    <a:pt x="7" y="1"/>
                  </a:moveTo>
                  <a:cubicBezTo>
                    <a:pt x="1" y="1"/>
                    <a:pt x="1" y="22"/>
                    <a:pt x="1" y="68"/>
                  </a:cubicBezTo>
                  <a:cubicBezTo>
                    <a:pt x="13" y="139"/>
                    <a:pt x="24" y="211"/>
                    <a:pt x="24" y="282"/>
                  </a:cubicBezTo>
                  <a:cubicBezTo>
                    <a:pt x="24" y="187"/>
                    <a:pt x="24" y="104"/>
                    <a:pt x="24" y="20"/>
                  </a:cubicBezTo>
                  <a:cubicBezTo>
                    <a:pt x="16" y="7"/>
                    <a:pt x="10"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11"/>
            <p:cNvSpPr/>
            <p:nvPr/>
          </p:nvSpPr>
          <p:spPr>
            <a:xfrm>
              <a:off x="1944575" y="2498950"/>
              <a:ext cx="25" cy="325"/>
            </a:xfrm>
            <a:custGeom>
              <a:rect b="b" l="l" r="r" t="t"/>
              <a:pathLst>
                <a:path extrusionOk="0" h="13" w="1">
                  <a:moveTo>
                    <a:pt x="1" y="0"/>
                  </a:moveTo>
                  <a:cubicBezTo>
                    <a:pt x="1" y="12"/>
                    <a:pt x="1" y="12"/>
                    <a:pt x="1" y="12"/>
                  </a:cubicBezTo>
                  <a:cubicBezTo>
                    <a:pt x="1"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4" name="Google Shape;6564;p11"/>
            <p:cNvSpPr/>
            <p:nvPr/>
          </p:nvSpPr>
          <p:spPr>
            <a:xfrm>
              <a:off x="1944875" y="2531100"/>
              <a:ext cx="25" cy="625"/>
            </a:xfrm>
            <a:custGeom>
              <a:rect b="b" l="l" r="r" t="t"/>
              <a:pathLst>
                <a:path extrusionOk="0" h="25" w="1">
                  <a:moveTo>
                    <a:pt x="0" y="24"/>
                  </a:moveTo>
                  <a:cubicBezTo>
                    <a:pt x="0" y="12"/>
                    <a:pt x="0" y="0"/>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5" name="Google Shape;6565;p11"/>
            <p:cNvSpPr/>
            <p:nvPr/>
          </p:nvSpPr>
          <p:spPr>
            <a:xfrm>
              <a:off x="1943975" y="2515925"/>
              <a:ext cx="625" cy="2700"/>
            </a:xfrm>
            <a:custGeom>
              <a:rect b="b" l="l" r="r" t="t"/>
              <a:pathLst>
                <a:path extrusionOk="0" h="108" w="25">
                  <a:moveTo>
                    <a:pt x="25" y="0"/>
                  </a:moveTo>
                  <a:cubicBezTo>
                    <a:pt x="13" y="36"/>
                    <a:pt x="1" y="95"/>
                    <a:pt x="1" y="107"/>
                  </a:cubicBezTo>
                  <a:cubicBezTo>
                    <a:pt x="13" y="72"/>
                    <a:pt x="13" y="36"/>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11"/>
            <p:cNvSpPr/>
            <p:nvPr/>
          </p:nvSpPr>
          <p:spPr>
            <a:xfrm>
              <a:off x="1944275" y="2499550"/>
              <a:ext cx="325" cy="500"/>
            </a:xfrm>
            <a:custGeom>
              <a:rect b="b" l="l" r="r" t="t"/>
              <a:pathLst>
                <a:path extrusionOk="0" h="20" w="13">
                  <a:moveTo>
                    <a:pt x="1" y="0"/>
                  </a:moveTo>
                  <a:cubicBezTo>
                    <a:pt x="1" y="14"/>
                    <a:pt x="1" y="20"/>
                    <a:pt x="3" y="20"/>
                  </a:cubicBezTo>
                  <a:cubicBezTo>
                    <a:pt x="5" y="20"/>
                    <a:pt x="8" y="17"/>
                    <a:pt x="13" y="12"/>
                  </a:cubicBez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7" name="Google Shape;6567;p11"/>
            <p:cNvSpPr/>
            <p:nvPr/>
          </p:nvSpPr>
          <p:spPr>
            <a:xfrm>
              <a:off x="1944575" y="2499250"/>
              <a:ext cx="325" cy="2700"/>
            </a:xfrm>
            <a:custGeom>
              <a:rect b="b" l="l" r="r" t="t"/>
              <a:pathLst>
                <a:path extrusionOk="0" h="108" w="13">
                  <a:moveTo>
                    <a:pt x="9" y="1"/>
                  </a:moveTo>
                  <a:cubicBezTo>
                    <a:pt x="7" y="1"/>
                    <a:pt x="4" y="9"/>
                    <a:pt x="1" y="24"/>
                  </a:cubicBezTo>
                  <a:cubicBezTo>
                    <a:pt x="1" y="60"/>
                    <a:pt x="1" y="84"/>
                    <a:pt x="12" y="108"/>
                  </a:cubicBezTo>
                  <a:cubicBezTo>
                    <a:pt x="12" y="35"/>
                    <a:pt x="12"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11"/>
            <p:cNvSpPr/>
            <p:nvPr/>
          </p:nvSpPr>
          <p:spPr>
            <a:xfrm>
              <a:off x="1943625" y="2523450"/>
              <a:ext cx="1275" cy="7975"/>
            </a:xfrm>
            <a:custGeom>
              <a:rect b="b" l="l" r="r" t="t"/>
              <a:pathLst>
                <a:path extrusionOk="0" h="319" w="51">
                  <a:moveTo>
                    <a:pt x="47" y="1"/>
                  </a:moveTo>
                  <a:cubicBezTo>
                    <a:pt x="35" y="1"/>
                    <a:pt x="0" y="278"/>
                    <a:pt x="50" y="318"/>
                  </a:cubicBezTo>
                  <a:cubicBezTo>
                    <a:pt x="50" y="247"/>
                    <a:pt x="50" y="32"/>
                    <a:pt x="50" y="32"/>
                  </a:cubicBezTo>
                  <a:cubicBezTo>
                    <a:pt x="50" y="10"/>
                    <a:pt x="49" y="1"/>
                    <a:pt x="4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9" name="Google Shape;6569;p11"/>
            <p:cNvSpPr/>
            <p:nvPr/>
          </p:nvSpPr>
          <p:spPr>
            <a:xfrm>
              <a:off x="1944350" y="2531725"/>
              <a:ext cx="250" cy="3275"/>
            </a:xfrm>
            <a:custGeom>
              <a:rect b="b" l="l" r="r" t="t"/>
              <a:pathLst>
                <a:path extrusionOk="0" h="131" w="10">
                  <a:moveTo>
                    <a:pt x="8" y="1"/>
                  </a:moveTo>
                  <a:lnTo>
                    <a:pt x="8" y="1"/>
                  </a:lnTo>
                  <a:cubicBezTo>
                    <a:pt x="5" y="1"/>
                    <a:pt x="0" y="84"/>
                    <a:pt x="10" y="130"/>
                  </a:cubicBezTo>
                  <a:cubicBezTo>
                    <a:pt x="10" y="94"/>
                    <a:pt x="10" y="59"/>
                    <a:pt x="10" y="23"/>
                  </a:cubicBezTo>
                  <a:cubicBezTo>
                    <a:pt x="10" y="7"/>
                    <a:pt x="9"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0" name="Google Shape;6570;p11"/>
            <p:cNvSpPr/>
            <p:nvPr/>
          </p:nvSpPr>
          <p:spPr>
            <a:xfrm>
              <a:off x="1943675" y="2540025"/>
              <a:ext cx="925" cy="1800"/>
            </a:xfrm>
            <a:custGeom>
              <a:rect b="b" l="l" r="r" t="t"/>
              <a:pathLst>
                <a:path extrusionOk="0" h="72" w="37">
                  <a:moveTo>
                    <a:pt x="37" y="1"/>
                  </a:moveTo>
                  <a:cubicBezTo>
                    <a:pt x="37" y="1"/>
                    <a:pt x="1" y="12"/>
                    <a:pt x="25" y="72"/>
                  </a:cubicBezTo>
                  <a:cubicBezTo>
                    <a:pt x="25" y="48"/>
                    <a:pt x="37" y="24"/>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11"/>
            <p:cNvSpPr/>
            <p:nvPr/>
          </p:nvSpPr>
          <p:spPr>
            <a:xfrm>
              <a:off x="1854675" y="2804650"/>
              <a:ext cx="25" cy="1800"/>
            </a:xfrm>
            <a:custGeom>
              <a:rect b="b" l="l" r="r" t="t"/>
              <a:pathLst>
                <a:path extrusionOk="0" h="72" w="1">
                  <a:moveTo>
                    <a:pt x="1" y="72"/>
                  </a:moveTo>
                  <a:lnTo>
                    <a:pt x="1" y="0"/>
                  </a:lnTo>
                  <a:cubicBezTo>
                    <a:pt x="1" y="36"/>
                    <a:pt x="1" y="60"/>
                    <a:pt x="1"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2" name="Google Shape;6572;p11"/>
            <p:cNvSpPr/>
            <p:nvPr/>
          </p:nvSpPr>
          <p:spPr>
            <a:xfrm>
              <a:off x="1854975" y="2818900"/>
              <a:ext cx="325" cy="650"/>
            </a:xfrm>
            <a:custGeom>
              <a:rect b="b" l="l" r="r" t="t"/>
              <a:pathLst>
                <a:path extrusionOk="0" h="26" w="13">
                  <a:moveTo>
                    <a:pt x="1" y="1"/>
                  </a:moveTo>
                  <a:cubicBezTo>
                    <a:pt x="1" y="1"/>
                    <a:pt x="1" y="4"/>
                    <a:pt x="1" y="14"/>
                  </a:cubicBezTo>
                  <a:lnTo>
                    <a:pt x="13" y="25"/>
                  </a:lnTo>
                  <a:cubicBezTo>
                    <a:pt x="5" y="11"/>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3" name="Google Shape;6573;p11"/>
            <p:cNvSpPr/>
            <p:nvPr/>
          </p:nvSpPr>
          <p:spPr>
            <a:xfrm>
              <a:off x="1927900" y="2858100"/>
              <a:ext cx="2325" cy="1025"/>
            </a:xfrm>
            <a:custGeom>
              <a:rect b="b" l="l" r="r" t="t"/>
              <a:pathLst>
                <a:path extrusionOk="0" h="41" w="93">
                  <a:moveTo>
                    <a:pt x="88" y="1"/>
                  </a:moveTo>
                  <a:cubicBezTo>
                    <a:pt x="86" y="1"/>
                    <a:pt x="81" y="2"/>
                    <a:pt x="72" y="5"/>
                  </a:cubicBezTo>
                  <a:cubicBezTo>
                    <a:pt x="48" y="17"/>
                    <a:pt x="25" y="29"/>
                    <a:pt x="1" y="41"/>
                  </a:cubicBezTo>
                  <a:cubicBezTo>
                    <a:pt x="63" y="14"/>
                    <a:pt x="92" y="1"/>
                    <a:pt x="8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11"/>
            <p:cNvSpPr/>
            <p:nvPr/>
          </p:nvSpPr>
          <p:spPr>
            <a:xfrm>
              <a:off x="1930000" y="2857625"/>
              <a:ext cx="900" cy="625"/>
            </a:xfrm>
            <a:custGeom>
              <a:rect b="b" l="l" r="r" t="t"/>
              <a:pathLst>
                <a:path extrusionOk="0" h="25" w="36">
                  <a:moveTo>
                    <a:pt x="36" y="0"/>
                  </a:moveTo>
                  <a:cubicBezTo>
                    <a:pt x="36" y="1"/>
                    <a:pt x="34" y="2"/>
                    <a:pt x="31" y="5"/>
                  </a:cubicBezTo>
                  <a:lnTo>
                    <a:pt x="31" y="5"/>
                  </a:lnTo>
                  <a:cubicBezTo>
                    <a:pt x="33" y="3"/>
                    <a:pt x="34" y="2"/>
                    <a:pt x="36" y="0"/>
                  </a:cubicBezTo>
                  <a:close/>
                  <a:moveTo>
                    <a:pt x="31" y="5"/>
                  </a:moveTo>
                  <a:lnTo>
                    <a:pt x="31" y="5"/>
                  </a:lnTo>
                  <a:cubicBezTo>
                    <a:pt x="21" y="13"/>
                    <a:pt x="10" y="14"/>
                    <a:pt x="0" y="24"/>
                  </a:cubicBezTo>
                  <a:cubicBezTo>
                    <a:pt x="15" y="17"/>
                    <a:pt x="26" y="9"/>
                    <a:pt x="31" y="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5" name="Google Shape;6575;p11"/>
            <p:cNvSpPr/>
            <p:nvPr/>
          </p:nvSpPr>
          <p:spPr>
            <a:xfrm>
              <a:off x="1853500" y="2735275"/>
              <a:ext cx="625" cy="2200"/>
            </a:xfrm>
            <a:custGeom>
              <a:rect b="b" l="l" r="r" t="t"/>
              <a:pathLst>
                <a:path extrusionOk="0" h="88" w="25">
                  <a:moveTo>
                    <a:pt x="0" y="1"/>
                  </a:moveTo>
                  <a:cubicBezTo>
                    <a:pt x="0" y="74"/>
                    <a:pt x="4" y="88"/>
                    <a:pt x="9" y="88"/>
                  </a:cubicBezTo>
                  <a:cubicBezTo>
                    <a:pt x="13" y="88"/>
                    <a:pt x="16" y="83"/>
                    <a:pt x="20" y="83"/>
                  </a:cubicBezTo>
                  <a:cubicBezTo>
                    <a:pt x="22" y="83"/>
                    <a:pt x="23" y="83"/>
                    <a:pt x="24" y="84"/>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6" name="Google Shape;6576;p11"/>
            <p:cNvSpPr/>
            <p:nvPr/>
          </p:nvSpPr>
          <p:spPr>
            <a:xfrm>
              <a:off x="1861225" y="2810000"/>
              <a:ext cx="325" cy="1500"/>
            </a:xfrm>
            <a:custGeom>
              <a:rect b="b" l="l" r="r" t="t"/>
              <a:pathLst>
                <a:path extrusionOk="0" h="60" w="13">
                  <a:moveTo>
                    <a:pt x="1" y="0"/>
                  </a:moveTo>
                  <a:cubicBezTo>
                    <a:pt x="1" y="36"/>
                    <a:pt x="13" y="60"/>
                    <a:pt x="13" y="60"/>
                  </a:cubicBezTo>
                  <a:cubicBezTo>
                    <a:pt x="13"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11"/>
            <p:cNvSpPr/>
            <p:nvPr/>
          </p:nvSpPr>
          <p:spPr>
            <a:xfrm>
              <a:off x="1944000" y="2624850"/>
              <a:ext cx="600" cy="6275"/>
            </a:xfrm>
            <a:custGeom>
              <a:rect b="b" l="l" r="r" t="t"/>
              <a:pathLst>
                <a:path extrusionOk="0" h="251" w="24">
                  <a:moveTo>
                    <a:pt x="12" y="1"/>
                  </a:moveTo>
                  <a:cubicBezTo>
                    <a:pt x="2" y="70"/>
                    <a:pt x="0" y="139"/>
                    <a:pt x="7" y="208"/>
                  </a:cubicBezTo>
                  <a:lnTo>
                    <a:pt x="7" y="208"/>
                  </a:lnTo>
                  <a:cubicBezTo>
                    <a:pt x="7" y="208"/>
                    <a:pt x="6" y="208"/>
                    <a:pt x="6" y="208"/>
                  </a:cubicBezTo>
                  <a:lnTo>
                    <a:pt x="6" y="208"/>
                  </a:lnTo>
                  <a:cubicBezTo>
                    <a:pt x="6" y="208"/>
                    <a:pt x="7" y="219"/>
                    <a:pt x="12" y="251"/>
                  </a:cubicBezTo>
                  <a:cubicBezTo>
                    <a:pt x="24" y="167"/>
                    <a:pt x="12" y="84"/>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8" name="Google Shape;6578;p11"/>
            <p:cNvSpPr/>
            <p:nvPr/>
          </p:nvSpPr>
          <p:spPr>
            <a:xfrm>
              <a:off x="1854675" y="2486150"/>
              <a:ext cx="25" cy="625"/>
            </a:xfrm>
            <a:custGeom>
              <a:rect b="b" l="l" r="r" t="t"/>
              <a:pathLst>
                <a:path extrusionOk="0" h="25" w="1">
                  <a:moveTo>
                    <a:pt x="1" y="24"/>
                  </a:moveTo>
                  <a:lnTo>
                    <a:pt x="1" y="0"/>
                  </a:lnTo>
                  <a:cubicBezTo>
                    <a:pt x="1" y="0"/>
                    <a:pt x="1" y="12"/>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9" name="Google Shape;6579;p11"/>
            <p:cNvSpPr/>
            <p:nvPr/>
          </p:nvSpPr>
          <p:spPr>
            <a:xfrm>
              <a:off x="1861225" y="2413825"/>
              <a:ext cx="25" cy="3000"/>
            </a:xfrm>
            <a:custGeom>
              <a:rect b="b" l="l" r="r" t="t"/>
              <a:pathLst>
                <a:path extrusionOk="0" h="120" w="1">
                  <a:moveTo>
                    <a:pt x="1" y="0"/>
                  </a:moveTo>
                  <a:cubicBezTo>
                    <a:pt x="1" y="24"/>
                    <a:pt x="1" y="72"/>
                    <a:pt x="1" y="119"/>
                  </a:cubicBezTo>
                  <a:cubicBezTo>
                    <a:pt x="1" y="96"/>
                    <a:pt x="1" y="6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11"/>
            <p:cNvSpPr/>
            <p:nvPr/>
          </p:nvSpPr>
          <p:spPr>
            <a:xfrm>
              <a:off x="1944275" y="2569500"/>
              <a:ext cx="25" cy="1800"/>
            </a:xfrm>
            <a:custGeom>
              <a:rect b="b" l="l" r="r" t="t"/>
              <a:pathLst>
                <a:path extrusionOk="0" h="72" w="1">
                  <a:moveTo>
                    <a:pt x="1" y="72"/>
                  </a:moveTo>
                  <a:cubicBezTo>
                    <a:pt x="1" y="0"/>
                    <a:pt x="1" y="60"/>
                    <a:pt x="1"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1" name="Google Shape;6581;p11"/>
            <p:cNvSpPr/>
            <p:nvPr/>
          </p:nvSpPr>
          <p:spPr>
            <a:xfrm>
              <a:off x="1944275" y="2568600"/>
              <a:ext cx="325" cy="2100"/>
            </a:xfrm>
            <a:custGeom>
              <a:rect b="b" l="l" r="r" t="t"/>
              <a:pathLst>
                <a:path extrusionOk="0" h="84" w="13">
                  <a:moveTo>
                    <a:pt x="13" y="1"/>
                  </a:moveTo>
                  <a:cubicBezTo>
                    <a:pt x="13" y="24"/>
                    <a:pt x="1" y="60"/>
                    <a:pt x="1" y="84"/>
                  </a:cubicBezTo>
                  <a:cubicBezTo>
                    <a:pt x="1" y="72"/>
                    <a:pt x="13" y="48"/>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2" name="Google Shape;6582;p11"/>
            <p:cNvSpPr/>
            <p:nvPr/>
          </p:nvSpPr>
          <p:spPr>
            <a:xfrm>
              <a:off x="1944050" y="2567600"/>
              <a:ext cx="250" cy="1325"/>
            </a:xfrm>
            <a:custGeom>
              <a:rect b="b" l="l" r="r" t="t"/>
              <a:pathLst>
                <a:path extrusionOk="0" h="53" w="10">
                  <a:moveTo>
                    <a:pt x="8" y="0"/>
                  </a:moveTo>
                  <a:cubicBezTo>
                    <a:pt x="5" y="0"/>
                    <a:pt x="1" y="16"/>
                    <a:pt x="10" y="52"/>
                  </a:cubicBezTo>
                  <a:cubicBezTo>
                    <a:pt x="10" y="41"/>
                    <a:pt x="10" y="17"/>
                    <a:pt x="10" y="5"/>
                  </a:cubicBezTo>
                  <a:cubicBezTo>
                    <a:pt x="10" y="2"/>
                    <a:pt x="9"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11"/>
            <p:cNvSpPr/>
            <p:nvPr/>
          </p:nvSpPr>
          <p:spPr>
            <a:xfrm>
              <a:off x="1944275" y="2570700"/>
              <a:ext cx="300" cy="2700"/>
            </a:xfrm>
            <a:custGeom>
              <a:rect b="b" l="l" r="r" t="t"/>
              <a:pathLst>
                <a:path extrusionOk="0" h="108" w="12">
                  <a:moveTo>
                    <a:pt x="8" y="0"/>
                  </a:moveTo>
                  <a:cubicBezTo>
                    <a:pt x="7" y="0"/>
                    <a:pt x="4" y="8"/>
                    <a:pt x="1" y="24"/>
                  </a:cubicBezTo>
                  <a:cubicBezTo>
                    <a:pt x="1" y="47"/>
                    <a:pt x="1" y="83"/>
                    <a:pt x="1" y="107"/>
                  </a:cubicBezTo>
                  <a:cubicBezTo>
                    <a:pt x="9" y="35"/>
                    <a:pt x="11"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4" name="Google Shape;6584;p11"/>
            <p:cNvSpPr/>
            <p:nvPr/>
          </p:nvSpPr>
          <p:spPr>
            <a:xfrm>
              <a:off x="1951125" y="2772400"/>
              <a:ext cx="200" cy="200"/>
            </a:xfrm>
            <a:custGeom>
              <a:rect b="b" l="l" r="r" t="t"/>
              <a:pathLst>
                <a:path extrusionOk="0" h="8" w="8">
                  <a:moveTo>
                    <a:pt x="2" y="1"/>
                  </a:moveTo>
                  <a:cubicBezTo>
                    <a:pt x="1" y="1"/>
                    <a:pt x="0" y="2"/>
                    <a:pt x="0" y="4"/>
                  </a:cubicBezTo>
                  <a:cubicBezTo>
                    <a:pt x="3" y="7"/>
                    <a:pt x="4" y="8"/>
                    <a:pt x="5" y="8"/>
                  </a:cubicBezTo>
                  <a:cubicBezTo>
                    <a:pt x="7" y="8"/>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5" name="Google Shape;6585;p11"/>
            <p:cNvSpPr/>
            <p:nvPr/>
          </p:nvSpPr>
          <p:spPr>
            <a:xfrm>
              <a:off x="1930125" y="2857025"/>
              <a:ext cx="1075" cy="375"/>
            </a:xfrm>
            <a:custGeom>
              <a:rect b="b" l="l" r="r" t="t"/>
              <a:pathLst>
                <a:path extrusionOk="0" h="15" w="43">
                  <a:moveTo>
                    <a:pt x="7" y="1"/>
                  </a:moveTo>
                  <a:cubicBezTo>
                    <a:pt x="0" y="8"/>
                    <a:pt x="1" y="14"/>
                    <a:pt x="10" y="14"/>
                  </a:cubicBezTo>
                  <a:cubicBezTo>
                    <a:pt x="17" y="14"/>
                    <a:pt x="28" y="11"/>
                    <a:pt x="43" y="1"/>
                  </a:cubicBezTo>
                  <a:lnTo>
                    <a:pt x="43" y="1"/>
                  </a:lnTo>
                  <a:cubicBezTo>
                    <a:pt x="35" y="5"/>
                    <a:pt x="30" y="6"/>
                    <a:pt x="26" y="6"/>
                  </a:cubicBezTo>
                  <a:cubicBezTo>
                    <a:pt x="18" y="6"/>
                    <a:pt x="15"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11"/>
            <p:cNvSpPr/>
            <p:nvPr/>
          </p:nvSpPr>
          <p:spPr>
            <a:xfrm>
              <a:off x="1854100" y="2736775"/>
              <a:ext cx="25" cy="925"/>
            </a:xfrm>
            <a:custGeom>
              <a:rect b="b" l="l" r="r" t="t"/>
              <a:pathLst>
                <a:path extrusionOk="0" h="37" w="1">
                  <a:moveTo>
                    <a:pt x="0" y="36"/>
                  </a:moveTo>
                  <a:cubicBezTo>
                    <a:pt x="0" y="24"/>
                    <a:pt x="0" y="1"/>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7" name="Google Shape;6587;p11"/>
            <p:cNvSpPr/>
            <p:nvPr/>
          </p:nvSpPr>
          <p:spPr>
            <a:xfrm>
              <a:off x="1950825" y="2669500"/>
              <a:ext cx="325" cy="2175"/>
            </a:xfrm>
            <a:custGeom>
              <a:rect b="b" l="l" r="r" t="t"/>
              <a:pathLst>
                <a:path extrusionOk="0" h="87" w="13">
                  <a:moveTo>
                    <a:pt x="12" y="1"/>
                  </a:moveTo>
                  <a:cubicBezTo>
                    <a:pt x="12" y="48"/>
                    <a:pt x="1" y="72"/>
                    <a:pt x="1" y="84"/>
                  </a:cubicBezTo>
                  <a:cubicBezTo>
                    <a:pt x="1" y="86"/>
                    <a:pt x="1" y="87"/>
                    <a:pt x="1" y="87"/>
                  </a:cubicBezTo>
                  <a:cubicBezTo>
                    <a:pt x="4" y="87"/>
                    <a:pt x="12" y="6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8" name="Google Shape;6588;p11"/>
            <p:cNvSpPr/>
            <p:nvPr/>
          </p:nvSpPr>
          <p:spPr>
            <a:xfrm>
              <a:off x="1943975" y="2554325"/>
              <a:ext cx="325" cy="3575"/>
            </a:xfrm>
            <a:custGeom>
              <a:rect b="b" l="l" r="r" t="t"/>
              <a:pathLst>
                <a:path extrusionOk="0" h="143" w="13">
                  <a:moveTo>
                    <a:pt x="1" y="0"/>
                  </a:moveTo>
                  <a:cubicBezTo>
                    <a:pt x="1" y="48"/>
                    <a:pt x="1" y="95"/>
                    <a:pt x="1" y="143"/>
                  </a:cubicBezTo>
                  <a:cubicBezTo>
                    <a:pt x="1" y="95"/>
                    <a:pt x="13" y="48"/>
                    <a:pt x="13" y="12"/>
                  </a:cubicBezTo>
                  <a:lnTo>
                    <a:pt x="13" y="12"/>
                  </a:lnTo>
                  <a:cubicBezTo>
                    <a:pt x="8" y="17"/>
                    <a:pt x="5" y="20"/>
                    <a:pt x="3" y="20"/>
                  </a:cubicBezTo>
                  <a:cubicBezTo>
                    <a:pt x="1" y="20"/>
                    <a:pt x="1" y="1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11"/>
            <p:cNvSpPr/>
            <p:nvPr/>
          </p:nvSpPr>
          <p:spPr>
            <a:xfrm>
              <a:off x="1943750" y="2575050"/>
              <a:ext cx="1225" cy="3850"/>
            </a:xfrm>
            <a:custGeom>
              <a:rect b="b" l="l" r="r" t="t"/>
              <a:pathLst>
                <a:path extrusionOk="0" h="154" w="49">
                  <a:moveTo>
                    <a:pt x="16" y="0"/>
                  </a:moveTo>
                  <a:cubicBezTo>
                    <a:pt x="1" y="0"/>
                    <a:pt x="28" y="154"/>
                    <a:pt x="41" y="154"/>
                  </a:cubicBezTo>
                  <a:cubicBezTo>
                    <a:pt x="46" y="154"/>
                    <a:pt x="49" y="130"/>
                    <a:pt x="45" y="64"/>
                  </a:cubicBezTo>
                  <a:cubicBezTo>
                    <a:pt x="45" y="16"/>
                    <a:pt x="10" y="28"/>
                    <a:pt x="22" y="4"/>
                  </a:cubicBezTo>
                  <a:cubicBezTo>
                    <a:pt x="19" y="1"/>
                    <a:pt x="17"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0" name="Google Shape;6590;p11"/>
            <p:cNvSpPr/>
            <p:nvPr/>
          </p:nvSpPr>
          <p:spPr>
            <a:xfrm>
              <a:off x="1950600" y="2727850"/>
              <a:ext cx="1825" cy="6500"/>
            </a:xfrm>
            <a:custGeom>
              <a:rect b="b" l="l" r="r" t="t"/>
              <a:pathLst>
                <a:path extrusionOk="0" h="260" w="73">
                  <a:moveTo>
                    <a:pt x="45" y="0"/>
                  </a:moveTo>
                  <a:lnTo>
                    <a:pt x="45" y="0"/>
                  </a:lnTo>
                  <a:cubicBezTo>
                    <a:pt x="45" y="1"/>
                    <a:pt x="1" y="259"/>
                    <a:pt x="43" y="259"/>
                  </a:cubicBezTo>
                  <a:cubicBezTo>
                    <a:pt x="49" y="259"/>
                    <a:pt x="58" y="253"/>
                    <a:pt x="69" y="238"/>
                  </a:cubicBezTo>
                  <a:cubicBezTo>
                    <a:pt x="73" y="180"/>
                    <a:pt x="70" y="160"/>
                    <a:pt x="66" y="160"/>
                  </a:cubicBezTo>
                  <a:cubicBezTo>
                    <a:pt x="65" y="160"/>
                    <a:pt x="63" y="162"/>
                    <a:pt x="62" y="165"/>
                  </a:cubicBezTo>
                  <a:lnTo>
                    <a:pt x="62" y="165"/>
                  </a:lnTo>
                  <a:cubicBezTo>
                    <a:pt x="52" y="111"/>
                    <a:pt x="37" y="68"/>
                    <a:pt x="4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1" name="Google Shape;6591;p11"/>
            <p:cNvSpPr/>
            <p:nvPr/>
          </p:nvSpPr>
          <p:spPr>
            <a:xfrm>
              <a:off x="1861525" y="2398350"/>
              <a:ext cx="625" cy="3300"/>
            </a:xfrm>
            <a:custGeom>
              <a:rect b="b" l="l" r="r" t="t"/>
              <a:pathLst>
                <a:path extrusionOk="0" h="132" w="25">
                  <a:moveTo>
                    <a:pt x="25" y="0"/>
                  </a:moveTo>
                  <a:cubicBezTo>
                    <a:pt x="24" y="48"/>
                    <a:pt x="1" y="84"/>
                    <a:pt x="13" y="131"/>
                  </a:cubicBezTo>
                  <a:cubicBezTo>
                    <a:pt x="25" y="84"/>
                    <a:pt x="25" y="48"/>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11"/>
            <p:cNvSpPr/>
            <p:nvPr/>
          </p:nvSpPr>
          <p:spPr>
            <a:xfrm>
              <a:off x="1862125" y="2845725"/>
              <a:ext cx="2300" cy="2750"/>
            </a:xfrm>
            <a:custGeom>
              <a:rect b="b" l="l" r="r" t="t"/>
              <a:pathLst>
                <a:path extrusionOk="0" h="110" w="92">
                  <a:moveTo>
                    <a:pt x="1" y="0"/>
                  </a:moveTo>
                  <a:lnTo>
                    <a:pt x="1" y="0"/>
                  </a:lnTo>
                  <a:cubicBezTo>
                    <a:pt x="12" y="36"/>
                    <a:pt x="36" y="72"/>
                    <a:pt x="48" y="107"/>
                  </a:cubicBezTo>
                  <a:cubicBezTo>
                    <a:pt x="54" y="109"/>
                    <a:pt x="59" y="110"/>
                    <a:pt x="63" y="110"/>
                  </a:cubicBezTo>
                  <a:cubicBezTo>
                    <a:pt x="92" y="110"/>
                    <a:pt x="73" y="7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3" name="Google Shape;6593;p11"/>
            <p:cNvSpPr/>
            <p:nvPr/>
          </p:nvSpPr>
          <p:spPr>
            <a:xfrm>
              <a:off x="1853400" y="2802125"/>
              <a:ext cx="1275" cy="150"/>
            </a:xfrm>
            <a:custGeom>
              <a:rect b="b" l="l" r="r" t="t"/>
              <a:pathLst>
                <a:path extrusionOk="0" h="6" w="51">
                  <a:moveTo>
                    <a:pt x="48" y="1"/>
                  </a:moveTo>
                  <a:cubicBezTo>
                    <a:pt x="43" y="1"/>
                    <a:pt x="0" y="6"/>
                    <a:pt x="16" y="6"/>
                  </a:cubicBezTo>
                  <a:cubicBezTo>
                    <a:pt x="44" y="2"/>
                    <a:pt x="51"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4" name="Google Shape;6594;p11"/>
            <p:cNvSpPr/>
            <p:nvPr/>
          </p:nvSpPr>
          <p:spPr>
            <a:xfrm>
              <a:off x="1852600" y="2764650"/>
              <a:ext cx="875" cy="4900"/>
            </a:xfrm>
            <a:custGeom>
              <a:rect b="b" l="l" r="r" t="t"/>
              <a:pathLst>
                <a:path extrusionOk="0" h="196" w="35">
                  <a:moveTo>
                    <a:pt x="13" y="1"/>
                  </a:moveTo>
                  <a:cubicBezTo>
                    <a:pt x="10" y="1"/>
                    <a:pt x="6" y="2"/>
                    <a:pt x="1" y="5"/>
                  </a:cubicBezTo>
                  <a:cubicBezTo>
                    <a:pt x="1" y="49"/>
                    <a:pt x="7" y="100"/>
                    <a:pt x="10" y="147"/>
                  </a:cubicBezTo>
                  <a:lnTo>
                    <a:pt x="10" y="147"/>
                  </a:lnTo>
                  <a:cubicBezTo>
                    <a:pt x="11" y="58"/>
                    <a:pt x="34" y="1"/>
                    <a:pt x="13" y="1"/>
                  </a:cubicBezTo>
                  <a:close/>
                  <a:moveTo>
                    <a:pt x="10" y="147"/>
                  </a:moveTo>
                  <a:lnTo>
                    <a:pt x="10" y="147"/>
                  </a:lnTo>
                  <a:cubicBezTo>
                    <a:pt x="10" y="162"/>
                    <a:pt x="11" y="178"/>
                    <a:pt x="12" y="195"/>
                  </a:cubicBezTo>
                  <a:cubicBezTo>
                    <a:pt x="12" y="180"/>
                    <a:pt x="12" y="164"/>
                    <a:pt x="10" y="14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11"/>
            <p:cNvSpPr/>
            <p:nvPr/>
          </p:nvSpPr>
          <p:spPr>
            <a:xfrm>
              <a:off x="1840700" y="2385650"/>
              <a:ext cx="900" cy="500"/>
            </a:xfrm>
            <a:custGeom>
              <a:rect b="b" l="l" r="r" t="t"/>
              <a:pathLst>
                <a:path extrusionOk="0" h="20" w="36">
                  <a:moveTo>
                    <a:pt x="17" y="0"/>
                  </a:moveTo>
                  <a:cubicBezTo>
                    <a:pt x="8" y="0"/>
                    <a:pt x="0" y="8"/>
                    <a:pt x="0" y="8"/>
                  </a:cubicBezTo>
                  <a:cubicBezTo>
                    <a:pt x="0" y="20"/>
                    <a:pt x="24" y="20"/>
                    <a:pt x="36" y="20"/>
                  </a:cubicBezTo>
                  <a:cubicBezTo>
                    <a:pt x="31" y="5"/>
                    <a:pt x="24"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6" name="Google Shape;6596;p11"/>
            <p:cNvSpPr/>
            <p:nvPr/>
          </p:nvSpPr>
          <p:spPr>
            <a:xfrm>
              <a:off x="1841400" y="2365600"/>
              <a:ext cx="200" cy="1075"/>
            </a:xfrm>
            <a:custGeom>
              <a:rect b="b" l="l" r="r" t="t"/>
              <a:pathLst>
                <a:path extrusionOk="0" h="43" w="8">
                  <a:moveTo>
                    <a:pt x="6" y="1"/>
                  </a:moveTo>
                  <a:cubicBezTo>
                    <a:pt x="4" y="1"/>
                    <a:pt x="1" y="43"/>
                    <a:pt x="5" y="43"/>
                  </a:cubicBezTo>
                  <a:cubicBezTo>
                    <a:pt x="5" y="43"/>
                    <a:pt x="6" y="41"/>
                    <a:pt x="8" y="36"/>
                  </a:cubicBezTo>
                  <a:cubicBezTo>
                    <a:pt x="8" y="10"/>
                    <a:pt x="7"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7" name="Google Shape;6597;p11"/>
            <p:cNvSpPr/>
            <p:nvPr/>
          </p:nvSpPr>
          <p:spPr>
            <a:xfrm>
              <a:off x="1841575" y="2366450"/>
              <a:ext cx="400" cy="400"/>
            </a:xfrm>
            <a:custGeom>
              <a:rect b="b" l="l" r="r" t="t"/>
              <a:pathLst>
                <a:path extrusionOk="0" h="16" w="16">
                  <a:moveTo>
                    <a:pt x="7" y="0"/>
                  </a:moveTo>
                  <a:cubicBezTo>
                    <a:pt x="6" y="0"/>
                    <a:pt x="4" y="1"/>
                    <a:pt x="1" y="2"/>
                  </a:cubicBezTo>
                  <a:cubicBezTo>
                    <a:pt x="1" y="12"/>
                    <a:pt x="3" y="16"/>
                    <a:pt x="5" y="16"/>
                  </a:cubicBezTo>
                  <a:cubicBezTo>
                    <a:pt x="10" y="16"/>
                    <a:pt x="16"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11"/>
            <p:cNvSpPr/>
            <p:nvPr/>
          </p:nvSpPr>
          <p:spPr>
            <a:xfrm>
              <a:off x="1841825" y="2364550"/>
              <a:ext cx="675" cy="475"/>
            </a:xfrm>
            <a:custGeom>
              <a:rect b="b" l="l" r="r" t="t"/>
              <a:pathLst>
                <a:path extrusionOk="0" h="19" w="27">
                  <a:moveTo>
                    <a:pt x="4" y="1"/>
                  </a:moveTo>
                  <a:cubicBezTo>
                    <a:pt x="1" y="1"/>
                    <a:pt x="2" y="5"/>
                    <a:pt x="18" y="14"/>
                  </a:cubicBezTo>
                  <a:lnTo>
                    <a:pt x="18" y="14"/>
                  </a:lnTo>
                  <a:cubicBezTo>
                    <a:pt x="17" y="15"/>
                    <a:pt x="20" y="19"/>
                    <a:pt x="27" y="19"/>
                  </a:cubicBezTo>
                  <a:cubicBezTo>
                    <a:pt x="21" y="7"/>
                    <a:pt x="9"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9" name="Google Shape;6599;p11"/>
            <p:cNvSpPr/>
            <p:nvPr/>
          </p:nvSpPr>
          <p:spPr>
            <a:xfrm>
              <a:off x="1841000" y="2363825"/>
              <a:ext cx="325" cy="300"/>
            </a:xfrm>
            <a:custGeom>
              <a:rect b="b" l="l" r="r" t="t"/>
              <a:pathLst>
                <a:path extrusionOk="0" h="12" w="13">
                  <a:moveTo>
                    <a:pt x="0" y="0"/>
                  </a:moveTo>
                  <a:lnTo>
                    <a:pt x="0" y="12"/>
                  </a:lnTo>
                  <a:cubicBezTo>
                    <a:pt x="12" y="12"/>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0" name="Google Shape;6600;p11"/>
            <p:cNvSpPr/>
            <p:nvPr/>
          </p:nvSpPr>
          <p:spPr>
            <a:xfrm>
              <a:off x="1840750" y="2364225"/>
              <a:ext cx="700" cy="375"/>
            </a:xfrm>
            <a:custGeom>
              <a:rect b="b" l="l" r="r" t="t"/>
              <a:pathLst>
                <a:path extrusionOk="0" h="15" w="28">
                  <a:moveTo>
                    <a:pt x="1" y="1"/>
                  </a:moveTo>
                  <a:cubicBezTo>
                    <a:pt x="0" y="1"/>
                    <a:pt x="3" y="3"/>
                    <a:pt x="10" y="8"/>
                  </a:cubicBezTo>
                  <a:cubicBezTo>
                    <a:pt x="20" y="13"/>
                    <a:pt x="24" y="15"/>
                    <a:pt x="25" y="15"/>
                  </a:cubicBezTo>
                  <a:cubicBezTo>
                    <a:pt x="27" y="15"/>
                    <a:pt x="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11"/>
            <p:cNvSpPr/>
            <p:nvPr/>
          </p:nvSpPr>
          <p:spPr>
            <a:xfrm>
              <a:off x="1840700" y="2365600"/>
              <a:ext cx="625" cy="325"/>
            </a:xfrm>
            <a:custGeom>
              <a:rect b="b" l="l" r="r" t="t"/>
              <a:pathLst>
                <a:path extrusionOk="0" h="13" w="25">
                  <a:moveTo>
                    <a:pt x="0" y="12"/>
                  </a:moveTo>
                  <a:cubicBezTo>
                    <a:pt x="24" y="0"/>
                    <a:pt x="24" y="0"/>
                    <a:pt x="0" y="12"/>
                  </a:cubicBezTo>
                  <a:cubicBezTo>
                    <a:pt x="0" y="12"/>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2" name="Google Shape;6602;p11"/>
            <p:cNvSpPr/>
            <p:nvPr/>
          </p:nvSpPr>
          <p:spPr>
            <a:xfrm>
              <a:off x="1843075" y="2362625"/>
              <a:ext cx="25" cy="1500"/>
            </a:xfrm>
            <a:custGeom>
              <a:rect b="b" l="l" r="r" t="t"/>
              <a:pathLst>
                <a:path extrusionOk="0" h="60" w="1">
                  <a:moveTo>
                    <a:pt x="1" y="60"/>
                  </a:moveTo>
                  <a:cubicBezTo>
                    <a:pt x="1" y="0"/>
                    <a:pt x="1" y="24"/>
                    <a:pt x="1" y="60"/>
                  </a:cubicBezTo>
                  <a:cubicBezTo>
                    <a:pt x="1" y="48"/>
                    <a:pt x="1" y="48"/>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3" name="Google Shape;6603;p11"/>
            <p:cNvSpPr/>
            <p:nvPr/>
          </p:nvSpPr>
          <p:spPr>
            <a:xfrm>
              <a:off x="1842775" y="2362625"/>
              <a:ext cx="325" cy="625"/>
            </a:xfrm>
            <a:custGeom>
              <a:rect b="b" l="l" r="r" t="t"/>
              <a:pathLst>
                <a:path extrusionOk="0" h="25" w="13">
                  <a:moveTo>
                    <a:pt x="13" y="0"/>
                  </a:moveTo>
                  <a:cubicBezTo>
                    <a:pt x="1" y="0"/>
                    <a:pt x="1" y="12"/>
                    <a:pt x="1" y="24"/>
                  </a:cubicBezTo>
                  <a:lnTo>
                    <a:pt x="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11"/>
            <p:cNvSpPr/>
            <p:nvPr/>
          </p:nvSpPr>
          <p:spPr>
            <a:xfrm>
              <a:off x="1846200" y="2363825"/>
              <a:ext cx="1075" cy="675"/>
            </a:xfrm>
            <a:custGeom>
              <a:rect b="b" l="l" r="r" t="t"/>
              <a:pathLst>
                <a:path extrusionOk="0" h="27" w="43">
                  <a:moveTo>
                    <a:pt x="42" y="0"/>
                  </a:moveTo>
                  <a:cubicBezTo>
                    <a:pt x="12" y="18"/>
                    <a:pt x="1" y="27"/>
                    <a:pt x="2" y="27"/>
                  </a:cubicBezTo>
                  <a:cubicBezTo>
                    <a:pt x="3" y="27"/>
                    <a:pt x="18" y="18"/>
                    <a:pt x="4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5" name="Google Shape;6605;p11"/>
            <p:cNvSpPr/>
            <p:nvPr/>
          </p:nvSpPr>
          <p:spPr>
            <a:xfrm>
              <a:off x="1848350" y="2364100"/>
              <a:ext cx="3375" cy="1050"/>
            </a:xfrm>
            <a:custGeom>
              <a:rect b="b" l="l" r="r" t="t"/>
              <a:pathLst>
                <a:path extrusionOk="0" h="42" w="135">
                  <a:moveTo>
                    <a:pt x="135" y="1"/>
                  </a:moveTo>
                  <a:cubicBezTo>
                    <a:pt x="106" y="10"/>
                    <a:pt x="83" y="18"/>
                    <a:pt x="65" y="24"/>
                  </a:cubicBezTo>
                  <a:lnTo>
                    <a:pt x="65" y="24"/>
                  </a:lnTo>
                  <a:cubicBezTo>
                    <a:pt x="70" y="24"/>
                    <a:pt x="68" y="27"/>
                    <a:pt x="51" y="37"/>
                  </a:cubicBezTo>
                  <a:cubicBezTo>
                    <a:pt x="75" y="25"/>
                    <a:pt x="99" y="13"/>
                    <a:pt x="135" y="1"/>
                  </a:cubicBezTo>
                  <a:close/>
                  <a:moveTo>
                    <a:pt x="70" y="31"/>
                  </a:moveTo>
                  <a:cubicBezTo>
                    <a:pt x="66" y="31"/>
                    <a:pt x="59" y="33"/>
                    <a:pt x="51" y="37"/>
                  </a:cubicBezTo>
                  <a:cubicBezTo>
                    <a:pt x="75" y="37"/>
                    <a:pt x="78" y="31"/>
                    <a:pt x="70" y="31"/>
                  </a:cubicBezTo>
                  <a:close/>
                  <a:moveTo>
                    <a:pt x="65" y="24"/>
                  </a:moveTo>
                  <a:cubicBezTo>
                    <a:pt x="52" y="24"/>
                    <a:pt x="0" y="42"/>
                    <a:pt x="5" y="42"/>
                  </a:cubicBezTo>
                  <a:cubicBezTo>
                    <a:pt x="7" y="42"/>
                    <a:pt x="23" y="37"/>
                    <a:pt x="65" y="24"/>
                  </a:cubicBezTo>
                  <a:lnTo>
                    <a:pt x="65" y="24"/>
                  </a:lnTo>
                  <a:cubicBezTo>
                    <a:pt x="65" y="24"/>
                    <a:pt x="65" y="24"/>
                    <a:pt x="65"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6" name="Google Shape;6606;p11"/>
            <p:cNvSpPr/>
            <p:nvPr/>
          </p:nvSpPr>
          <p:spPr>
            <a:xfrm>
              <a:off x="1845000" y="2362925"/>
              <a:ext cx="775" cy="625"/>
            </a:xfrm>
            <a:custGeom>
              <a:rect b="b" l="l" r="r" t="t"/>
              <a:pathLst>
                <a:path extrusionOk="0" h="25" w="31">
                  <a:moveTo>
                    <a:pt x="3" y="0"/>
                  </a:moveTo>
                  <a:cubicBezTo>
                    <a:pt x="1" y="0"/>
                    <a:pt x="16" y="17"/>
                    <a:pt x="31" y="24"/>
                  </a:cubicBezTo>
                  <a:cubicBezTo>
                    <a:pt x="13" y="6"/>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11"/>
            <p:cNvSpPr/>
            <p:nvPr/>
          </p:nvSpPr>
          <p:spPr>
            <a:xfrm>
              <a:off x="1845450" y="2362925"/>
              <a:ext cx="2125" cy="25"/>
            </a:xfrm>
            <a:custGeom>
              <a:rect b="b" l="l" r="r" t="t"/>
              <a:pathLst>
                <a:path extrusionOk="0" h="1" w="85">
                  <a:moveTo>
                    <a:pt x="1" y="0"/>
                  </a:moveTo>
                  <a:cubicBezTo>
                    <a:pt x="13" y="0"/>
                    <a:pt x="84" y="0"/>
                    <a:pt x="1" y="0"/>
                  </a:cubicBezTo>
                  <a:cubicBezTo>
                    <a:pt x="1" y="0"/>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8" name="Google Shape;6608;p11"/>
            <p:cNvSpPr/>
            <p:nvPr/>
          </p:nvSpPr>
          <p:spPr>
            <a:xfrm>
              <a:off x="1843075" y="2361850"/>
              <a:ext cx="1075" cy="550"/>
            </a:xfrm>
            <a:custGeom>
              <a:rect b="b" l="l" r="r" t="t"/>
              <a:pathLst>
                <a:path extrusionOk="0" h="22" w="43">
                  <a:moveTo>
                    <a:pt x="30" y="1"/>
                  </a:moveTo>
                  <a:cubicBezTo>
                    <a:pt x="24" y="1"/>
                    <a:pt x="15" y="5"/>
                    <a:pt x="1" y="19"/>
                  </a:cubicBezTo>
                  <a:cubicBezTo>
                    <a:pt x="5" y="21"/>
                    <a:pt x="9" y="21"/>
                    <a:pt x="13" y="21"/>
                  </a:cubicBezTo>
                  <a:cubicBezTo>
                    <a:pt x="36" y="21"/>
                    <a:pt x="42"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9" name="Google Shape;6609;p11"/>
            <p:cNvSpPr/>
            <p:nvPr/>
          </p:nvSpPr>
          <p:spPr>
            <a:xfrm>
              <a:off x="1849500" y="2362450"/>
              <a:ext cx="2825" cy="800"/>
            </a:xfrm>
            <a:custGeom>
              <a:rect b="b" l="l" r="r" t="t"/>
              <a:pathLst>
                <a:path extrusionOk="0" h="32" w="113">
                  <a:moveTo>
                    <a:pt x="49" y="1"/>
                  </a:moveTo>
                  <a:cubicBezTo>
                    <a:pt x="1" y="1"/>
                    <a:pt x="21" y="22"/>
                    <a:pt x="35" y="29"/>
                  </a:cubicBezTo>
                  <a:lnTo>
                    <a:pt x="35" y="29"/>
                  </a:lnTo>
                  <a:cubicBezTo>
                    <a:pt x="33" y="30"/>
                    <a:pt x="34" y="31"/>
                    <a:pt x="41" y="31"/>
                  </a:cubicBezTo>
                  <a:cubicBezTo>
                    <a:pt x="65" y="19"/>
                    <a:pt x="89" y="19"/>
                    <a:pt x="113" y="7"/>
                  </a:cubicBezTo>
                  <a:cubicBezTo>
                    <a:pt x="84" y="3"/>
                    <a:pt x="64" y="1"/>
                    <a:pt x="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11"/>
            <p:cNvSpPr/>
            <p:nvPr/>
          </p:nvSpPr>
          <p:spPr>
            <a:xfrm>
              <a:off x="1858250" y="2362625"/>
              <a:ext cx="325" cy="25"/>
            </a:xfrm>
            <a:custGeom>
              <a:rect b="b" l="l" r="r" t="t"/>
              <a:pathLst>
                <a:path extrusionOk="0" h="1" w="13">
                  <a:moveTo>
                    <a:pt x="13" y="0"/>
                  </a:moveTo>
                  <a:cubicBezTo>
                    <a:pt x="1" y="0"/>
                    <a:pt x="1"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1" name="Google Shape;6611;p11"/>
            <p:cNvSpPr/>
            <p:nvPr/>
          </p:nvSpPr>
          <p:spPr>
            <a:xfrm>
              <a:off x="1848900" y="2362250"/>
              <a:ext cx="1350" cy="175"/>
            </a:xfrm>
            <a:custGeom>
              <a:rect b="b" l="l" r="r" t="t"/>
              <a:pathLst>
                <a:path extrusionOk="0" h="7" w="54">
                  <a:moveTo>
                    <a:pt x="20" y="0"/>
                  </a:moveTo>
                  <a:cubicBezTo>
                    <a:pt x="0" y="0"/>
                    <a:pt x="7" y="7"/>
                    <a:pt x="27" y="7"/>
                  </a:cubicBezTo>
                  <a:cubicBezTo>
                    <a:pt x="34" y="7"/>
                    <a:pt x="43" y="6"/>
                    <a:pt x="53" y="3"/>
                  </a:cubicBezTo>
                  <a:cubicBezTo>
                    <a:pt x="38" y="1"/>
                    <a:pt x="27"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2" name="Google Shape;6612;p11"/>
            <p:cNvSpPr/>
            <p:nvPr/>
          </p:nvSpPr>
          <p:spPr>
            <a:xfrm>
              <a:off x="1853500" y="2362925"/>
              <a:ext cx="900" cy="625"/>
            </a:xfrm>
            <a:custGeom>
              <a:rect b="b" l="l" r="r" t="t"/>
              <a:pathLst>
                <a:path extrusionOk="0" h="25" w="36">
                  <a:moveTo>
                    <a:pt x="0" y="0"/>
                  </a:moveTo>
                  <a:cubicBezTo>
                    <a:pt x="12" y="12"/>
                    <a:pt x="24" y="24"/>
                    <a:pt x="36" y="24"/>
                  </a:cubicBezTo>
                  <a:cubicBezTo>
                    <a:pt x="24" y="12"/>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11"/>
            <p:cNvSpPr/>
            <p:nvPr/>
          </p:nvSpPr>
          <p:spPr>
            <a:xfrm>
              <a:off x="1848425" y="2362925"/>
              <a:ext cx="25" cy="325"/>
            </a:xfrm>
            <a:custGeom>
              <a:rect b="b" l="l" r="r" t="t"/>
              <a:pathLst>
                <a:path extrusionOk="0" h="13" w="1">
                  <a:moveTo>
                    <a:pt x="1" y="0"/>
                  </a:moveTo>
                  <a:lnTo>
                    <a:pt x="1" y="12"/>
                  </a:lnTo>
                  <a:cubicBezTo>
                    <a:pt x="1" y="12"/>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4" name="Google Shape;6614;p11"/>
            <p:cNvSpPr/>
            <p:nvPr/>
          </p:nvSpPr>
          <p:spPr>
            <a:xfrm>
              <a:off x="1848125" y="2362475"/>
              <a:ext cx="1225" cy="475"/>
            </a:xfrm>
            <a:custGeom>
              <a:rect b="b" l="l" r="r" t="t"/>
              <a:pathLst>
                <a:path extrusionOk="0" h="19" w="49">
                  <a:moveTo>
                    <a:pt x="31" y="0"/>
                  </a:moveTo>
                  <a:cubicBezTo>
                    <a:pt x="19" y="0"/>
                    <a:pt x="1" y="6"/>
                    <a:pt x="13" y="18"/>
                  </a:cubicBezTo>
                  <a:cubicBezTo>
                    <a:pt x="49" y="6"/>
                    <a:pt x="43" y="0"/>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5" name="Google Shape;6615;p11"/>
            <p:cNvSpPr/>
            <p:nvPr/>
          </p:nvSpPr>
          <p:spPr>
            <a:xfrm>
              <a:off x="1855575" y="2362500"/>
              <a:ext cx="2700" cy="1050"/>
            </a:xfrm>
            <a:custGeom>
              <a:rect b="b" l="l" r="r" t="t"/>
              <a:pathLst>
                <a:path extrusionOk="0" h="42" w="108">
                  <a:moveTo>
                    <a:pt x="17" y="0"/>
                  </a:moveTo>
                  <a:cubicBezTo>
                    <a:pt x="14" y="0"/>
                    <a:pt x="9" y="1"/>
                    <a:pt x="1" y="5"/>
                  </a:cubicBezTo>
                  <a:cubicBezTo>
                    <a:pt x="24" y="29"/>
                    <a:pt x="45" y="41"/>
                    <a:pt x="63" y="41"/>
                  </a:cubicBezTo>
                  <a:cubicBezTo>
                    <a:pt x="81" y="41"/>
                    <a:pt x="96" y="29"/>
                    <a:pt x="108" y="5"/>
                  </a:cubicBezTo>
                  <a:lnTo>
                    <a:pt x="12" y="5"/>
                  </a:lnTo>
                  <a:cubicBezTo>
                    <a:pt x="20" y="5"/>
                    <a:pt x="23"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11"/>
            <p:cNvSpPr/>
            <p:nvPr/>
          </p:nvSpPr>
          <p:spPr>
            <a:xfrm>
              <a:off x="1858350" y="2362925"/>
              <a:ext cx="850" cy="275"/>
            </a:xfrm>
            <a:custGeom>
              <a:rect b="b" l="l" r="r" t="t"/>
              <a:pathLst>
                <a:path extrusionOk="0" h="11" w="34">
                  <a:moveTo>
                    <a:pt x="9" y="0"/>
                  </a:moveTo>
                  <a:cubicBezTo>
                    <a:pt x="1" y="0"/>
                    <a:pt x="30" y="11"/>
                    <a:pt x="32" y="11"/>
                  </a:cubicBezTo>
                  <a:cubicBezTo>
                    <a:pt x="34" y="11"/>
                    <a:pt x="28" y="8"/>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7" name="Google Shape;6617;p11"/>
            <p:cNvSpPr/>
            <p:nvPr/>
          </p:nvSpPr>
          <p:spPr>
            <a:xfrm>
              <a:off x="1861225" y="2362925"/>
              <a:ext cx="275" cy="575"/>
            </a:xfrm>
            <a:custGeom>
              <a:rect b="b" l="l" r="r" t="t"/>
              <a:pathLst>
                <a:path extrusionOk="0" h="23" w="11">
                  <a:moveTo>
                    <a:pt x="1" y="0"/>
                  </a:moveTo>
                  <a:cubicBezTo>
                    <a:pt x="6" y="16"/>
                    <a:pt x="9" y="23"/>
                    <a:pt x="10" y="23"/>
                  </a:cubicBezTo>
                  <a:cubicBezTo>
                    <a:pt x="10" y="23"/>
                    <a:pt x="7" y="1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8" name="Google Shape;6618;p11"/>
            <p:cNvSpPr/>
            <p:nvPr/>
          </p:nvSpPr>
          <p:spPr>
            <a:xfrm>
              <a:off x="1971075" y="2391200"/>
              <a:ext cx="325" cy="450"/>
            </a:xfrm>
            <a:custGeom>
              <a:rect b="b" l="l" r="r" t="t"/>
              <a:pathLst>
                <a:path extrusionOk="0" h="18" w="13">
                  <a:moveTo>
                    <a:pt x="0" y="0"/>
                  </a:moveTo>
                  <a:cubicBezTo>
                    <a:pt x="0" y="9"/>
                    <a:pt x="6" y="17"/>
                    <a:pt x="10" y="17"/>
                  </a:cubicBezTo>
                  <a:cubicBezTo>
                    <a:pt x="11" y="17"/>
                    <a:pt x="12" y="16"/>
                    <a:pt x="12" y="12"/>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11"/>
            <p:cNvSpPr/>
            <p:nvPr/>
          </p:nvSpPr>
          <p:spPr>
            <a:xfrm>
              <a:off x="1921350" y="2362800"/>
              <a:ext cx="1825" cy="1050"/>
            </a:xfrm>
            <a:custGeom>
              <a:rect b="b" l="l" r="r" t="t"/>
              <a:pathLst>
                <a:path extrusionOk="0" h="42" w="73">
                  <a:moveTo>
                    <a:pt x="30" y="1"/>
                  </a:moveTo>
                  <a:cubicBezTo>
                    <a:pt x="22" y="1"/>
                    <a:pt x="13" y="2"/>
                    <a:pt x="1" y="5"/>
                  </a:cubicBezTo>
                  <a:cubicBezTo>
                    <a:pt x="25" y="41"/>
                    <a:pt x="48" y="41"/>
                    <a:pt x="72" y="41"/>
                  </a:cubicBezTo>
                  <a:cubicBezTo>
                    <a:pt x="63" y="14"/>
                    <a:pt x="54"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0" name="Google Shape;6620;p11"/>
            <p:cNvSpPr/>
            <p:nvPr/>
          </p:nvSpPr>
          <p:spPr>
            <a:xfrm>
              <a:off x="1960950" y="2358750"/>
              <a:ext cx="1800" cy="1225"/>
            </a:xfrm>
            <a:custGeom>
              <a:rect b="b" l="l" r="r" t="t"/>
              <a:pathLst>
                <a:path extrusionOk="0" h="49" w="72">
                  <a:moveTo>
                    <a:pt x="72" y="1"/>
                  </a:moveTo>
                  <a:cubicBezTo>
                    <a:pt x="72" y="1"/>
                    <a:pt x="0" y="48"/>
                    <a:pt x="72" y="1"/>
                  </a:cubicBezTo>
                  <a:cubicBezTo>
                    <a:pt x="72" y="1"/>
                    <a:pt x="60" y="13"/>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1" name="Google Shape;6621;p11"/>
            <p:cNvSpPr/>
            <p:nvPr/>
          </p:nvSpPr>
          <p:spPr>
            <a:xfrm>
              <a:off x="1942800" y="2396850"/>
              <a:ext cx="900" cy="925"/>
            </a:xfrm>
            <a:custGeom>
              <a:rect b="b" l="l" r="r" t="t"/>
              <a:pathLst>
                <a:path extrusionOk="0" h="37" w="36">
                  <a:moveTo>
                    <a:pt x="24" y="1"/>
                  </a:moveTo>
                  <a:lnTo>
                    <a:pt x="0" y="36"/>
                  </a:lnTo>
                  <a:cubicBezTo>
                    <a:pt x="36" y="36"/>
                    <a:pt x="24" y="24"/>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11"/>
            <p:cNvSpPr/>
            <p:nvPr/>
          </p:nvSpPr>
          <p:spPr>
            <a:xfrm>
              <a:off x="1886225" y="2362375"/>
              <a:ext cx="1825" cy="875"/>
            </a:xfrm>
            <a:custGeom>
              <a:rect b="b" l="l" r="r" t="t"/>
              <a:pathLst>
                <a:path extrusionOk="0" h="35" w="73">
                  <a:moveTo>
                    <a:pt x="14" y="1"/>
                  </a:moveTo>
                  <a:cubicBezTo>
                    <a:pt x="9" y="1"/>
                    <a:pt x="4" y="3"/>
                    <a:pt x="1" y="10"/>
                  </a:cubicBezTo>
                  <a:cubicBezTo>
                    <a:pt x="25" y="22"/>
                    <a:pt x="49" y="34"/>
                    <a:pt x="72" y="34"/>
                  </a:cubicBezTo>
                  <a:cubicBezTo>
                    <a:pt x="47" y="17"/>
                    <a:pt x="28"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3" name="Google Shape;6623;p11"/>
            <p:cNvSpPr/>
            <p:nvPr/>
          </p:nvSpPr>
          <p:spPr>
            <a:xfrm>
              <a:off x="1870450" y="2363225"/>
              <a:ext cx="625" cy="25"/>
            </a:xfrm>
            <a:custGeom>
              <a:rect b="b" l="l" r="r" t="t"/>
              <a:pathLst>
                <a:path extrusionOk="0" h="1" w="25">
                  <a:moveTo>
                    <a:pt x="25" y="0"/>
                  </a:moveTo>
                  <a:cubicBezTo>
                    <a:pt x="1" y="0"/>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4" name="Google Shape;6624;p11"/>
            <p:cNvSpPr/>
            <p:nvPr/>
          </p:nvSpPr>
          <p:spPr>
            <a:xfrm>
              <a:off x="1869875" y="2363225"/>
              <a:ext cx="600" cy="150"/>
            </a:xfrm>
            <a:custGeom>
              <a:rect b="b" l="l" r="r" t="t"/>
              <a:pathLst>
                <a:path extrusionOk="0" h="6" w="24">
                  <a:moveTo>
                    <a:pt x="0" y="0"/>
                  </a:moveTo>
                  <a:cubicBezTo>
                    <a:pt x="0" y="0"/>
                    <a:pt x="0" y="6"/>
                    <a:pt x="7" y="6"/>
                  </a:cubicBezTo>
                  <a:cubicBezTo>
                    <a:pt x="11" y="6"/>
                    <a:pt x="16" y="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11"/>
            <p:cNvSpPr/>
            <p:nvPr/>
          </p:nvSpPr>
          <p:spPr>
            <a:xfrm>
              <a:off x="1869875" y="2363225"/>
              <a:ext cx="1800" cy="25"/>
            </a:xfrm>
            <a:custGeom>
              <a:rect b="b" l="l" r="r" t="t"/>
              <a:pathLst>
                <a:path extrusionOk="0" h="1" w="72">
                  <a:moveTo>
                    <a:pt x="72" y="0"/>
                  </a:moveTo>
                  <a:cubicBezTo>
                    <a:pt x="0" y="0"/>
                    <a:pt x="60" y="0"/>
                    <a:pt x="72" y="0"/>
                  </a:cubicBezTo>
                  <a:cubicBezTo>
                    <a:pt x="60" y="0"/>
                    <a:pt x="60" y="0"/>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6" name="Google Shape;6626;p11"/>
            <p:cNvSpPr/>
            <p:nvPr/>
          </p:nvSpPr>
          <p:spPr>
            <a:xfrm>
              <a:off x="1935050" y="2355775"/>
              <a:ext cx="25" cy="325"/>
            </a:xfrm>
            <a:custGeom>
              <a:rect b="b" l="l" r="r" t="t"/>
              <a:pathLst>
                <a:path extrusionOk="0" h="13" w="1">
                  <a:moveTo>
                    <a:pt x="1" y="1"/>
                  </a:moveTo>
                  <a:cubicBezTo>
                    <a:pt x="1" y="12"/>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7" name="Google Shape;6627;p11"/>
            <p:cNvSpPr/>
            <p:nvPr/>
          </p:nvSpPr>
          <p:spPr>
            <a:xfrm>
              <a:off x="1832050" y="2354575"/>
              <a:ext cx="142900" cy="512000"/>
            </a:xfrm>
            <a:custGeom>
              <a:rect b="b" l="l" r="r" t="t"/>
              <a:pathLst>
                <a:path extrusionOk="0" h="20480" w="5716">
                  <a:moveTo>
                    <a:pt x="3442" y="1"/>
                  </a:moveTo>
                  <a:cubicBezTo>
                    <a:pt x="3441" y="1"/>
                    <a:pt x="3439" y="1"/>
                    <a:pt x="3439" y="1"/>
                  </a:cubicBezTo>
                  <a:lnTo>
                    <a:pt x="3439" y="1"/>
                  </a:lnTo>
                  <a:cubicBezTo>
                    <a:pt x="3440" y="1"/>
                    <a:pt x="3441" y="1"/>
                    <a:pt x="3442" y="1"/>
                  </a:cubicBezTo>
                  <a:close/>
                  <a:moveTo>
                    <a:pt x="3435" y="5"/>
                  </a:moveTo>
                  <a:cubicBezTo>
                    <a:pt x="3436" y="9"/>
                    <a:pt x="3444" y="13"/>
                    <a:pt x="3466" y="13"/>
                  </a:cubicBezTo>
                  <a:cubicBezTo>
                    <a:pt x="3453" y="9"/>
                    <a:pt x="3443" y="6"/>
                    <a:pt x="3435" y="5"/>
                  </a:cubicBezTo>
                  <a:close/>
                  <a:moveTo>
                    <a:pt x="3884" y="28"/>
                  </a:moveTo>
                  <a:cubicBezTo>
                    <a:pt x="3885" y="28"/>
                    <a:pt x="3894" y="31"/>
                    <a:pt x="3906" y="37"/>
                  </a:cubicBezTo>
                  <a:cubicBezTo>
                    <a:pt x="3888" y="31"/>
                    <a:pt x="3882" y="28"/>
                    <a:pt x="3884" y="28"/>
                  </a:cubicBezTo>
                  <a:close/>
                  <a:moveTo>
                    <a:pt x="4192" y="37"/>
                  </a:moveTo>
                  <a:cubicBezTo>
                    <a:pt x="4195" y="37"/>
                    <a:pt x="4196" y="39"/>
                    <a:pt x="4197" y="42"/>
                  </a:cubicBezTo>
                  <a:lnTo>
                    <a:pt x="4197" y="42"/>
                  </a:lnTo>
                  <a:cubicBezTo>
                    <a:pt x="4196" y="41"/>
                    <a:pt x="4194" y="39"/>
                    <a:pt x="4192" y="37"/>
                  </a:cubicBezTo>
                  <a:lnTo>
                    <a:pt x="4192" y="37"/>
                  </a:lnTo>
                  <a:cubicBezTo>
                    <a:pt x="4192" y="37"/>
                    <a:pt x="4192" y="37"/>
                    <a:pt x="4192" y="37"/>
                  </a:cubicBezTo>
                  <a:close/>
                  <a:moveTo>
                    <a:pt x="5192" y="49"/>
                  </a:moveTo>
                  <a:cubicBezTo>
                    <a:pt x="5192" y="49"/>
                    <a:pt x="5192" y="49"/>
                    <a:pt x="5192" y="49"/>
                  </a:cubicBezTo>
                  <a:cubicBezTo>
                    <a:pt x="5192" y="49"/>
                    <a:pt x="5192" y="49"/>
                    <a:pt x="5192" y="49"/>
                  </a:cubicBezTo>
                  <a:close/>
                  <a:moveTo>
                    <a:pt x="4192" y="38"/>
                  </a:moveTo>
                  <a:cubicBezTo>
                    <a:pt x="4194" y="39"/>
                    <a:pt x="4196" y="41"/>
                    <a:pt x="4197" y="42"/>
                  </a:cubicBezTo>
                  <a:lnTo>
                    <a:pt x="4197" y="42"/>
                  </a:lnTo>
                  <a:cubicBezTo>
                    <a:pt x="4198" y="47"/>
                    <a:pt x="4196" y="53"/>
                    <a:pt x="4195" y="53"/>
                  </a:cubicBezTo>
                  <a:cubicBezTo>
                    <a:pt x="4193" y="53"/>
                    <a:pt x="4192" y="49"/>
                    <a:pt x="4192" y="38"/>
                  </a:cubicBezTo>
                  <a:close/>
                  <a:moveTo>
                    <a:pt x="3994" y="32"/>
                  </a:moveTo>
                  <a:cubicBezTo>
                    <a:pt x="4019" y="48"/>
                    <a:pt x="4049" y="68"/>
                    <a:pt x="4025" y="72"/>
                  </a:cubicBezTo>
                  <a:cubicBezTo>
                    <a:pt x="4025" y="56"/>
                    <a:pt x="3992" y="45"/>
                    <a:pt x="3994" y="32"/>
                  </a:cubicBezTo>
                  <a:close/>
                  <a:moveTo>
                    <a:pt x="4954" y="69"/>
                  </a:moveTo>
                  <a:cubicBezTo>
                    <a:pt x="4959" y="71"/>
                    <a:pt x="4967" y="72"/>
                    <a:pt x="4978" y="72"/>
                  </a:cubicBezTo>
                  <a:cubicBezTo>
                    <a:pt x="4969" y="71"/>
                    <a:pt x="4962" y="70"/>
                    <a:pt x="4954" y="69"/>
                  </a:cubicBezTo>
                  <a:close/>
                  <a:moveTo>
                    <a:pt x="4601" y="82"/>
                  </a:moveTo>
                  <a:cubicBezTo>
                    <a:pt x="4598" y="82"/>
                    <a:pt x="4591" y="90"/>
                    <a:pt x="4583" y="101"/>
                  </a:cubicBezTo>
                  <a:lnTo>
                    <a:pt x="4583" y="101"/>
                  </a:lnTo>
                  <a:cubicBezTo>
                    <a:pt x="4588" y="100"/>
                    <a:pt x="4593" y="98"/>
                    <a:pt x="4597" y="96"/>
                  </a:cubicBezTo>
                  <a:cubicBezTo>
                    <a:pt x="4602" y="86"/>
                    <a:pt x="4603" y="82"/>
                    <a:pt x="4601" y="82"/>
                  </a:cubicBezTo>
                  <a:close/>
                  <a:moveTo>
                    <a:pt x="4668" y="96"/>
                  </a:moveTo>
                  <a:cubicBezTo>
                    <a:pt x="4660" y="100"/>
                    <a:pt x="4655" y="101"/>
                    <a:pt x="4652" y="101"/>
                  </a:cubicBezTo>
                  <a:cubicBezTo>
                    <a:pt x="4647" y="101"/>
                    <a:pt x="4652" y="96"/>
                    <a:pt x="4668" y="96"/>
                  </a:cubicBezTo>
                  <a:close/>
                  <a:moveTo>
                    <a:pt x="5405" y="106"/>
                  </a:moveTo>
                  <a:cubicBezTo>
                    <a:pt x="5400" y="106"/>
                    <a:pt x="5400" y="108"/>
                    <a:pt x="5403" y="112"/>
                  </a:cubicBezTo>
                  <a:lnTo>
                    <a:pt x="5403" y="112"/>
                  </a:lnTo>
                  <a:cubicBezTo>
                    <a:pt x="5408" y="111"/>
                    <a:pt x="5413" y="110"/>
                    <a:pt x="5418" y="108"/>
                  </a:cubicBezTo>
                  <a:cubicBezTo>
                    <a:pt x="5412" y="107"/>
                    <a:pt x="5408" y="106"/>
                    <a:pt x="5405" y="106"/>
                  </a:cubicBezTo>
                  <a:close/>
                  <a:moveTo>
                    <a:pt x="3855" y="57"/>
                  </a:moveTo>
                  <a:cubicBezTo>
                    <a:pt x="3863" y="57"/>
                    <a:pt x="3872" y="58"/>
                    <a:pt x="3882" y="60"/>
                  </a:cubicBezTo>
                  <a:cubicBezTo>
                    <a:pt x="3859" y="84"/>
                    <a:pt x="3835" y="108"/>
                    <a:pt x="3811" y="120"/>
                  </a:cubicBezTo>
                  <a:cubicBezTo>
                    <a:pt x="3801" y="81"/>
                    <a:pt x="3816" y="57"/>
                    <a:pt x="3855" y="57"/>
                  </a:cubicBezTo>
                  <a:close/>
                  <a:moveTo>
                    <a:pt x="5109" y="108"/>
                  </a:moveTo>
                  <a:cubicBezTo>
                    <a:pt x="5121" y="108"/>
                    <a:pt x="5144" y="108"/>
                    <a:pt x="5156" y="120"/>
                  </a:cubicBezTo>
                  <a:cubicBezTo>
                    <a:pt x="5144" y="120"/>
                    <a:pt x="5133" y="120"/>
                    <a:pt x="5109" y="108"/>
                  </a:cubicBezTo>
                  <a:close/>
                  <a:moveTo>
                    <a:pt x="4240" y="81"/>
                  </a:moveTo>
                  <a:cubicBezTo>
                    <a:pt x="4249" y="81"/>
                    <a:pt x="4261" y="86"/>
                    <a:pt x="4274" y="86"/>
                  </a:cubicBezTo>
                  <a:cubicBezTo>
                    <a:pt x="4278" y="86"/>
                    <a:pt x="4283" y="86"/>
                    <a:pt x="4287" y="84"/>
                  </a:cubicBezTo>
                  <a:lnTo>
                    <a:pt x="4287" y="84"/>
                  </a:lnTo>
                  <a:cubicBezTo>
                    <a:pt x="4275" y="108"/>
                    <a:pt x="4252" y="120"/>
                    <a:pt x="4228" y="132"/>
                  </a:cubicBezTo>
                  <a:cubicBezTo>
                    <a:pt x="4222" y="90"/>
                    <a:pt x="4228" y="81"/>
                    <a:pt x="4240" y="81"/>
                  </a:cubicBezTo>
                  <a:close/>
                  <a:moveTo>
                    <a:pt x="3894" y="72"/>
                  </a:moveTo>
                  <a:cubicBezTo>
                    <a:pt x="3916" y="72"/>
                    <a:pt x="3948" y="133"/>
                    <a:pt x="3906" y="133"/>
                  </a:cubicBezTo>
                  <a:cubicBezTo>
                    <a:pt x="3903" y="133"/>
                    <a:pt x="3899" y="133"/>
                    <a:pt x="3894" y="132"/>
                  </a:cubicBezTo>
                  <a:cubicBezTo>
                    <a:pt x="3894" y="108"/>
                    <a:pt x="3894" y="84"/>
                    <a:pt x="3894" y="72"/>
                  </a:cubicBezTo>
                  <a:close/>
                  <a:moveTo>
                    <a:pt x="1620" y="120"/>
                  </a:moveTo>
                  <a:lnTo>
                    <a:pt x="1620" y="120"/>
                  </a:lnTo>
                  <a:cubicBezTo>
                    <a:pt x="1614" y="145"/>
                    <a:pt x="1604" y="160"/>
                    <a:pt x="1602" y="160"/>
                  </a:cubicBezTo>
                  <a:cubicBezTo>
                    <a:pt x="1600" y="160"/>
                    <a:pt x="1603" y="148"/>
                    <a:pt x="1620" y="120"/>
                  </a:cubicBezTo>
                  <a:close/>
                  <a:moveTo>
                    <a:pt x="2370" y="84"/>
                  </a:moveTo>
                  <a:cubicBezTo>
                    <a:pt x="2392" y="92"/>
                    <a:pt x="2405" y="103"/>
                    <a:pt x="2420" y="103"/>
                  </a:cubicBezTo>
                  <a:cubicBezTo>
                    <a:pt x="2429" y="103"/>
                    <a:pt x="2440" y="98"/>
                    <a:pt x="2454" y="84"/>
                  </a:cubicBezTo>
                  <a:lnTo>
                    <a:pt x="2454" y="84"/>
                  </a:lnTo>
                  <a:cubicBezTo>
                    <a:pt x="2428" y="143"/>
                    <a:pt x="2397" y="167"/>
                    <a:pt x="2351" y="167"/>
                  </a:cubicBezTo>
                  <a:cubicBezTo>
                    <a:pt x="2332" y="167"/>
                    <a:pt x="2311" y="163"/>
                    <a:pt x="2287" y="156"/>
                  </a:cubicBezTo>
                  <a:cubicBezTo>
                    <a:pt x="2323" y="132"/>
                    <a:pt x="2347" y="108"/>
                    <a:pt x="2370" y="84"/>
                  </a:cubicBezTo>
                  <a:close/>
                  <a:moveTo>
                    <a:pt x="3644" y="96"/>
                  </a:moveTo>
                  <a:cubicBezTo>
                    <a:pt x="3620" y="132"/>
                    <a:pt x="3585" y="156"/>
                    <a:pt x="3537" y="168"/>
                  </a:cubicBezTo>
                  <a:cubicBezTo>
                    <a:pt x="3561" y="132"/>
                    <a:pt x="3585" y="96"/>
                    <a:pt x="3644" y="96"/>
                  </a:cubicBezTo>
                  <a:close/>
                  <a:moveTo>
                    <a:pt x="4216" y="84"/>
                  </a:moveTo>
                  <a:lnTo>
                    <a:pt x="4216" y="84"/>
                  </a:lnTo>
                  <a:cubicBezTo>
                    <a:pt x="4168" y="144"/>
                    <a:pt x="4156" y="144"/>
                    <a:pt x="4109" y="168"/>
                  </a:cubicBezTo>
                  <a:cubicBezTo>
                    <a:pt x="4073" y="144"/>
                    <a:pt x="4156" y="132"/>
                    <a:pt x="4132" y="120"/>
                  </a:cubicBezTo>
                  <a:cubicBezTo>
                    <a:pt x="4144" y="108"/>
                    <a:pt x="4156" y="96"/>
                    <a:pt x="4216" y="84"/>
                  </a:cubicBezTo>
                  <a:close/>
                  <a:moveTo>
                    <a:pt x="2811" y="156"/>
                  </a:moveTo>
                  <a:cubicBezTo>
                    <a:pt x="2810" y="161"/>
                    <a:pt x="2810" y="166"/>
                    <a:pt x="2811" y="171"/>
                  </a:cubicBezTo>
                  <a:lnTo>
                    <a:pt x="2811" y="171"/>
                  </a:lnTo>
                  <a:lnTo>
                    <a:pt x="2811" y="156"/>
                  </a:lnTo>
                  <a:close/>
                  <a:moveTo>
                    <a:pt x="3311" y="191"/>
                  </a:moveTo>
                  <a:cubicBezTo>
                    <a:pt x="3311" y="191"/>
                    <a:pt x="3311" y="191"/>
                    <a:pt x="3311" y="191"/>
                  </a:cubicBezTo>
                  <a:lnTo>
                    <a:pt x="3311" y="191"/>
                  </a:lnTo>
                  <a:cubicBezTo>
                    <a:pt x="3311" y="191"/>
                    <a:pt x="3311" y="191"/>
                    <a:pt x="3311" y="191"/>
                  </a:cubicBezTo>
                  <a:close/>
                  <a:moveTo>
                    <a:pt x="505" y="132"/>
                  </a:moveTo>
                  <a:cubicBezTo>
                    <a:pt x="505" y="145"/>
                    <a:pt x="522" y="183"/>
                    <a:pt x="532" y="183"/>
                  </a:cubicBezTo>
                  <a:cubicBezTo>
                    <a:pt x="534" y="183"/>
                    <a:pt x="535" y="182"/>
                    <a:pt x="537" y="180"/>
                  </a:cubicBezTo>
                  <a:lnTo>
                    <a:pt x="537" y="180"/>
                  </a:lnTo>
                  <a:cubicBezTo>
                    <a:pt x="529" y="202"/>
                    <a:pt x="498" y="210"/>
                    <a:pt x="473" y="210"/>
                  </a:cubicBezTo>
                  <a:cubicBezTo>
                    <a:pt x="465" y="210"/>
                    <a:pt x="458" y="210"/>
                    <a:pt x="452" y="208"/>
                  </a:cubicBezTo>
                  <a:lnTo>
                    <a:pt x="452" y="208"/>
                  </a:lnTo>
                  <a:cubicBezTo>
                    <a:pt x="469" y="201"/>
                    <a:pt x="489" y="178"/>
                    <a:pt x="430" y="156"/>
                  </a:cubicBezTo>
                  <a:cubicBezTo>
                    <a:pt x="451" y="145"/>
                    <a:pt x="482" y="134"/>
                    <a:pt x="505" y="132"/>
                  </a:cubicBezTo>
                  <a:close/>
                  <a:moveTo>
                    <a:pt x="2894" y="180"/>
                  </a:moveTo>
                  <a:cubicBezTo>
                    <a:pt x="2894" y="191"/>
                    <a:pt x="2894" y="203"/>
                    <a:pt x="2882" y="215"/>
                  </a:cubicBezTo>
                  <a:lnTo>
                    <a:pt x="2894" y="180"/>
                  </a:lnTo>
                  <a:close/>
                  <a:moveTo>
                    <a:pt x="4085" y="203"/>
                  </a:moveTo>
                  <a:cubicBezTo>
                    <a:pt x="4117" y="203"/>
                    <a:pt x="4106" y="225"/>
                    <a:pt x="4095" y="225"/>
                  </a:cubicBezTo>
                  <a:cubicBezTo>
                    <a:pt x="4090" y="225"/>
                    <a:pt x="4085" y="219"/>
                    <a:pt x="4085" y="203"/>
                  </a:cubicBezTo>
                  <a:close/>
                  <a:moveTo>
                    <a:pt x="2823" y="132"/>
                  </a:moveTo>
                  <a:lnTo>
                    <a:pt x="2823" y="132"/>
                  </a:lnTo>
                  <a:cubicBezTo>
                    <a:pt x="2847" y="144"/>
                    <a:pt x="2858" y="156"/>
                    <a:pt x="2882" y="156"/>
                  </a:cubicBezTo>
                  <a:cubicBezTo>
                    <a:pt x="2870" y="168"/>
                    <a:pt x="2882" y="215"/>
                    <a:pt x="2870" y="227"/>
                  </a:cubicBezTo>
                  <a:cubicBezTo>
                    <a:pt x="2846" y="211"/>
                    <a:pt x="2816" y="195"/>
                    <a:pt x="2811" y="171"/>
                  </a:cubicBezTo>
                  <a:lnTo>
                    <a:pt x="2811" y="171"/>
                  </a:lnTo>
                  <a:lnTo>
                    <a:pt x="2811" y="180"/>
                  </a:lnTo>
                  <a:cubicBezTo>
                    <a:pt x="2799" y="168"/>
                    <a:pt x="2811" y="156"/>
                    <a:pt x="2811" y="144"/>
                  </a:cubicBezTo>
                  <a:lnTo>
                    <a:pt x="2811" y="156"/>
                  </a:lnTo>
                  <a:lnTo>
                    <a:pt x="2811" y="156"/>
                  </a:lnTo>
                  <a:cubicBezTo>
                    <a:pt x="2812" y="149"/>
                    <a:pt x="2816" y="141"/>
                    <a:pt x="2823" y="132"/>
                  </a:cubicBezTo>
                  <a:close/>
                  <a:moveTo>
                    <a:pt x="5192" y="144"/>
                  </a:moveTo>
                  <a:cubicBezTo>
                    <a:pt x="5202" y="154"/>
                    <a:pt x="5212" y="158"/>
                    <a:pt x="5223" y="158"/>
                  </a:cubicBezTo>
                  <a:cubicBezTo>
                    <a:pt x="5229" y="158"/>
                    <a:pt x="5235" y="156"/>
                    <a:pt x="5242" y="155"/>
                  </a:cubicBezTo>
                  <a:lnTo>
                    <a:pt x="5242" y="155"/>
                  </a:lnTo>
                  <a:cubicBezTo>
                    <a:pt x="5219" y="168"/>
                    <a:pt x="5228" y="185"/>
                    <a:pt x="5264" y="203"/>
                  </a:cubicBezTo>
                  <a:cubicBezTo>
                    <a:pt x="5240" y="215"/>
                    <a:pt x="5216" y="215"/>
                    <a:pt x="5180" y="227"/>
                  </a:cubicBezTo>
                  <a:cubicBezTo>
                    <a:pt x="5180" y="227"/>
                    <a:pt x="5168" y="156"/>
                    <a:pt x="5192" y="144"/>
                  </a:cubicBezTo>
                  <a:close/>
                  <a:moveTo>
                    <a:pt x="1465" y="227"/>
                  </a:moveTo>
                  <a:cubicBezTo>
                    <a:pt x="1465" y="229"/>
                    <a:pt x="1466" y="231"/>
                    <a:pt x="1466" y="232"/>
                  </a:cubicBezTo>
                  <a:lnTo>
                    <a:pt x="1466" y="232"/>
                  </a:lnTo>
                  <a:cubicBezTo>
                    <a:pt x="1466" y="230"/>
                    <a:pt x="1466" y="229"/>
                    <a:pt x="1465" y="227"/>
                  </a:cubicBezTo>
                  <a:close/>
                  <a:moveTo>
                    <a:pt x="552" y="234"/>
                  </a:moveTo>
                  <a:cubicBezTo>
                    <a:pt x="563" y="234"/>
                    <a:pt x="576" y="239"/>
                    <a:pt x="584" y="239"/>
                  </a:cubicBezTo>
                  <a:cubicBezTo>
                    <a:pt x="578" y="245"/>
                    <a:pt x="572" y="248"/>
                    <a:pt x="565" y="248"/>
                  </a:cubicBezTo>
                  <a:cubicBezTo>
                    <a:pt x="558" y="248"/>
                    <a:pt x="549" y="245"/>
                    <a:pt x="537" y="239"/>
                  </a:cubicBezTo>
                  <a:cubicBezTo>
                    <a:pt x="541" y="235"/>
                    <a:pt x="546" y="234"/>
                    <a:pt x="552" y="234"/>
                  </a:cubicBezTo>
                  <a:close/>
                  <a:moveTo>
                    <a:pt x="2168" y="191"/>
                  </a:moveTo>
                  <a:cubicBezTo>
                    <a:pt x="2158" y="231"/>
                    <a:pt x="2140" y="254"/>
                    <a:pt x="2100" y="254"/>
                  </a:cubicBezTo>
                  <a:cubicBezTo>
                    <a:pt x="2096" y="254"/>
                    <a:pt x="2091" y="254"/>
                    <a:pt x="2086" y="253"/>
                  </a:cubicBezTo>
                  <a:lnTo>
                    <a:pt x="2086" y="253"/>
                  </a:lnTo>
                  <a:cubicBezTo>
                    <a:pt x="2086" y="252"/>
                    <a:pt x="2083" y="251"/>
                    <a:pt x="2073" y="251"/>
                  </a:cubicBezTo>
                  <a:cubicBezTo>
                    <a:pt x="2062" y="254"/>
                    <a:pt x="2056" y="255"/>
                    <a:pt x="2052" y="255"/>
                  </a:cubicBezTo>
                  <a:cubicBezTo>
                    <a:pt x="2029" y="255"/>
                    <a:pt x="2157" y="191"/>
                    <a:pt x="2168" y="191"/>
                  </a:cubicBezTo>
                  <a:close/>
                  <a:moveTo>
                    <a:pt x="1040" y="254"/>
                  </a:moveTo>
                  <a:cubicBezTo>
                    <a:pt x="1043" y="254"/>
                    <a:pt x="1049" y="257"/>
                    <a:pt x="1049" y="263"/>
                  </a:cubicBezTo>
                  <a:cubicBezTo>
                    <a:pt x="1037" y="257"/>
                    <a:pt x="1037" y="254"/>
                    <a:pt x="1040" y="254"/>
                  </a:cubicBezTo>
                  <a:close/>
                  <a:moveTo>
                    <a:pt x="1596" y="180"/>
                  </a:moveTo>
                  <a:cubicBezTo>
                    <a:pt x="1620" y="203"/>
                    <a:pt x="1537" y="227"/>
                    <a:pt x="1573" y="239"/>
                  </a:cubicBezTo>
                  <a:cubicBezTo>
                    <a:pt x="1549" y="239"/>
                    <a:pt x="1537" y="251"/>
                    <a:pt x="1489" y="263"/>
                  </a:cubicBezTo>
                  <a:cubicBezTo>
                    <a:pt x="1525" y="215"/>
                    <a:pt x="1549" y="203"/>
                    <a:pt x="1596" y="180"/>
                  </a:cubicBezTo>
                  <a:close/>
                  <a:moveTo>
                    <a:pt x="1465" y="227"/>
                  </a:moveTo>
                  <a:cubicBezTo>
                    <a:pt x="1473" y="227"/>
                    <a:pt x="1471" y="232"/>
                    <a:pt x="1468" y="232"/>
                  </a:cubicBezTo>
                  <a:cubicBezTo>
                    <a:pt x="1468" y="232"/>
                    <a:pt x="1467" y="232"/>
                    <a:pt x="1466" y="232"/>
                  </a:cubicBezTo>
                  <a:lnTo>
                    <a:pt x="1466" y="232"/>
                  </a:lnTo>
                  <a:cubicBezTo>
                    <a:pt x="1473" y="260"/>
                    <a:pt x="1464" y="275"/>
                    <a:pt x="1445" y="275"/>
                  </a:cubicBezTo>
                  <a:cubicBezTo>
                    <a:pt x="1435" y="275"/>
                    <a:pt x="1422" y="271"/>
                    <a:pt x="1406" y="263"/>
                  </a:cubicBezTo>
                  <a:cubicBezTo>
                    <a:pt x="1430" y="251"/>
                    <a:pt x="1454" y="239"/>
                    <a:pt x="1465" y="227"/>
                  </a:cubicBezTo>
                  <a:lnTo>
                    <a:pt x="1465" y="227"/>
                  </a:lnTo>
                  <a:cubicBezTo>
                    <a:pt x="1465" y="227"/>
                    <a:pt x="1465" y="227"/>
                    <a:pt x="1465" y="227"/>
                  </a:cubicBezTo>
                  <a:close/>
                  <a:moveTo>
                    <a:pt x="3311" y="191"/>
                  </a:moveTo>
                  <a:cubicBezTo>
                    <a:pt x="3335" y="203"/>
                    <a:pt x="3370" y="203"/>
                    <a:pt x="3406" y="203"/>
                  </a:cubicBezTo>
                  <a:cubicBezTo>
                    <a:pt x="3347" y="263"/>
                    <a:pt x="3311" y="263"/>
                    <a:pt x="3239" y="275"/>
                  </a:cubicBezTo>
                  <a:cubicBezTo>
                    <a:pt x="3263" y="239"/>
                    <a:pt x="3287" y="215"/>
                    <a:pt x="3311" y="191"/>
                  </a:cubicBezTo>
                  <a:lnTo>
                    <a:pt x="3311" y="191"/>
                  </a:lnTo>
                  <a:cubicBezTo>
                    <a:pt x="3297" y="205"/>
                    <a:pt x="3298" y="210"/>
                    <a:pt x="3302" y="210"/>
                  </a:cubicBezTo>
                  <a:cubicBezTo>
                    <a:pt x="3309" y="210"/>
                    <a:pt x="3325" y="199"/>
                    <a:pt x="3311" y="191"/>
                  </a:cubicBezTo>
                  <a:close/>
                  <a:moveTo>
                    <a:pt x="1113" y="255"/>
                  </a:moveTo>
                  <a:cubicBezTo>
                    <a:pt x="1107" y="257"/>
                    <a:pt x="1101" y="259"/>
                    <a:pt x="1096" y="263"/>
                  </a:cubicBezTo>
                  <a:cubicBezTo>
                    <a:pt x="1091" y="273"/>
                    <a:pt x="1091" y="277"/>
                    <a:pt x="1092" y="277"/>
                  </a:cubicBezTo>
                  <a:cubicBezTo>
                    <a:pt x="1095" y="277"/>
                    <a:pt x="1104" y="267"/>
                    <a:pt x="1113" y="255"/>
                  </a:cubicBezTo>
                  <a:close/>
                  <a:moveTo>
                    <a:pt x="727" y="287"/>
                  </a:moveTo>
                  <a:cubicBezTo>
                    <a:pt x="730" y="287"/>
                    <a:pt x="734" y="287"/>
                    <a:pt x="737" y="287"/>
                  </a:cubicBezTo>
                  <a:lnTo>
                    <a:pt x="737" y="287"/>
                  </a:lnTo>
                  <a:cubicBezTo>
                    <a:pt x="734" y="287"/>
                    <a:pt x="731" y="287"/>
                    <a:pt x="727" y="287"/>
                  </a:cubicBezTo>
                  <a:close/>
                  <a:moveTo>
                    <a:pt x="1804" y="210"/>
                  </a:moveTo>
                  <a:cubicBezTo>
                    <a:pt x="1818" y="210"/>
                    <a:pt x="1801" y="292"/>
                    <a:pt x="1787" y="292"/>
                  </a:cubicBezTo>
                  <a:cubicBezTo>
                    <a:pt x="1782" y="292"/>
                    <a:pt x="1778" y="281"/>
                    <a:pt x="1775" y="251"/>
                  </a:cubicBezTo>
                  <a:cubicBezTo>
                    <a:pt x="1790" y="221"/>
                    <a:pt x="1799" y="210"/>
                    <a:pt x="1804" y="210"/>
                  </a:cubicBezTo>
                  <a:close/>
                  <a:moveTo>
                    <a:pt x="1882" y="227"/>
                  </a:moveTo>
                  <a:lnTo>
                    <a:pt x="1882" y="227"/>
                  </a:lnTo>
                  <a:cubicBezTo>
                    <a:pt x="1891" y="271"/>
                    <a:pt x="1880" y="296"/>
                    <a:pt x="1850" y="296"/>
                  </a:cubicBezTo>
                  <a:cubicBezTo>
                    <a:pt x="1839" y="296"/>
                    <a:pt x="1826" y="293"/>
                    <a:pt x="1811" y="287"/>
                  </a:cubicBezTo>
                  <a:cubicBezTo>
                    <a:pt x="1835" y="263"/>
                    <a:pt x="1858" y="251"/>
                    <a:pt x="1882" y="227"/>
                  </a:cubicBezTo>
                  <a:close/>
                  <a:moveTo>
                    <a:pt x="489" y="299"/>
                  </a:moveTo>
                  <a:cubicBezTo>
                    <a:pt x="490" y="300"/>
                    <a:pt x="491" y="301"/>
                    <a:pt x="492" y="301"/>
                  </a:cubicBezTo>
                  <a:cubicBezTo>
                    <a:pt x="493" y="301"/>
                    <a:pt x="494" y="300"/>
                    <a:pt x="494" y="299"/>
                  </a:cubicBezTo>
                  <a:close/>
                  <a:moveTo>
                    <a:pt x="394" y="302"/>
                  </a:moveTo>
                  <a:lnTo>
                    <a:pt x="394" y="302"/>
                  </a:lnTo>
                  <a:cubicBezTo>
                    <a:pt x="392" y="308"/>
                    <a:pt x="391" y="311"/>
                    <a:pt x="392" y="311"/>
                  </a:cubicBezTo>
                  <a:cubicBezTo>
                    <a:pt x="393" y="311"/>
                    <a:pt x="393" y="311"/>
                    <a:pt x="394" y="310"/>
                  </a:cubicBezTo>
                  <a:cubicBezTo>
                    <a:pt x="394" y="308"/>
                    <a:pt x="394" y="305"/>
                    <a:pt x="394" y="302"/>
                  </a:cubicBezTo>
                  <a:close/>
                  <a:moveTo>
                    <a:pt x="1518" y="299"/>
                  </a:moveTo>
                  <a:cubicBezTo>
                    <a:pt x="1524" y="299"/>
                    <a:pt x="1516" y="316"/>
                    <a:pt x="1508" y="316"/>
                  </a:cubicBezTo>
                  <a:cubicBezTo>
                    <a:pt x="1506" y="316"/>
                    <a:pt x="1503" y="315"/>
                    <a:pt x="1501" y="310"/>
                  </a:cubicBezTo>
                  <a:cubicBezTo>
                    <a:pt x="1510" y="302"/>
                    <a:pt x="1515" y="299"/>
                    <a:pt x="1518" y="299"/>
                  </a:cubicBezTo>
                  <a:close/>
                  <a:moveTo>
                    <a:pt x="1668" y="275"/>
                  </a:moveTo>
                  <a:lnTo>
                    <a:pt x="1668" y="275"/>
                  </a:lnTo>
                  <a:cubicBezTo>
                    <a:pt x="1676" y="298"/>
                    <a:pt x="1709" y="311"/>
                    <a:pt x="1711" y="321"/>
                  </a:cubicBezTo>
                  <a:lnTo>
                    <a:pt x="1711" y="321"/>
                  </a:lnTo>
                  <a:cubicBezTo>
                    <a:pt x="1684" y="306"/>
                    <a:pt x="1649" y="284"/>
                    <a:pt x="1668" y="275"/>
                  </a:cubicBezTo>
                  <a:close/>
                  <a:moveTo>
                    <a:pt x="1787" y="322"/>
                  </a:moveTo>
                  <a:cubicBezTo>
                    <a:pt x="1805" y="328"/>
                    <a:pt x="1811" y="331"/>
                    <a:pt x="1809" y="331"/>
                  </a:cubicBezTo>
                  <a:cubicBezTo>
                    <a:pt x="1808" y="331"/>
                    <a:pt x="1799" y="328"/>
                    <a:pt x="1787" y="322"/>
                  </a:cubicBezTo>
                  <a:close/>
                  <a:moveTo>
                    <a:pt x="2283" y="343"/>
                  </a:moveTo>
                  <a:lnTo>
                    <a:pt x="2283" y="343"/>
                  </a:lnTo>
                  <a:cubicBezTo>
                    <a:pt x="2272" y="344"/>
                    <a:pt x="2262" y="345"/>
                    <a:pt x="2252" y="346"/>
                  </a:cubicBezTo>
                  <a:lnTo>
                    <a:pt x="2252" y="346"/>
                  </a:lnTo>
                  <a:cubicBezTo>
                    <a:pt x="2263" y="346"/>
                    <a:pt x="2274" y="345"/>
                    <a:pt x="2283" y="343"/>
                  </a:cubicBezTo>
                  <a:close/>
                  <a:moveTo>
                    <a:pt x="2252" y="346"/>
                  </a:moveTo>
                  <a:lnTo>
                    <a:pt x="2252" y="346"/>
                  </a:lnTo>
                  <a:cubicBezTo>
                    <a:pt x="2248" y="346"/>
                    <a:pt x="2244" y="346"/>
                    <a:pt x="2239" y="346"/>
                  </a:cubicBezTo>
                  <a:lnTo>
                    <a:pt x="2251" y="346"/>
                  </a:lnTo>
                  <a:cubicBezTo>
                    <a:pt x="2251" y="346"/>
                    <a:pt x="2252" y="346"/>
                    <a:pt x="2252" y="346"/>
                  </a:cubicBezTo>
                  <a:close/>
                  <a:moveTo>
                    <a:pt x="339" y="1161"/>
                  </a:moveTo>
                  <a:cubicBezTo>
                    <a:pt x="339" y="1167"/>
                    <a:pt x="341" y="1171"/>
                    <a:pt x="345" y="1173"/>
                  </a:cubicBezTo>
                  <a:lnTo>
                    <a:pt x="345" y="1173"/>
                  </a:lnTo>
                  <a:cubicBezTo>
                    <a:pt x="343" y="1168"/>
                    <a:pt x="341" y="1164"/>
                    <a:pt x="339" y="1161"/>
                  </a:cubicBezTo>
                  <a:close/>
                  <a:moveTo>
                    <a:pt x="2406" y="1346"/>
                  </a:moveTo>
                  <a:cubicBezTo>
                    <a:pt x="2428" y="1352"/>
                    <a:pt x="2450" y="1355"/>
                    <a:pt x="2473" y="1356"/>
                  </a:cubicBezTo>
                  <a:lnTo>
                    <a:pt x="2473" y="1356"/>
                  </a:lnTo>
                  <a:cubicBezTo>
                    <a:pt x="2474" y="1350"/>
                    <a:pt x="2461" y="1346"/>
                    <a:pt x="2406" y="1346"/>
                  </a:cubicBezTo>
                  <a:close/>
                  <a:moveTo>
                    <a:pt x="2918" y="1370"/>
                  </a:moveTo>
                  <a:cubicBezTo>
                    <a:pt x="2891" y="1370"/>
                    <a:pt x="2884" y="1373"/>
                    <a:pt x="2888" y="1377"/>
                  </a:cubicBezTo>
                  <a:lnTo>
                    <a:pt x="2888" y="1377"/>
                  </a:lnTo>
                  <a:cubicBezTo>
                    <a:pt x="2897" y="1375"/>
                    <a:pt x="2907" y="1373"/>
                    <a:pt x="2918" y="1370"/>
                  </a:cubicBezTo>
                  <a:close/>
                  <a:moveTo>
                    <a:pt x="2954" y="1394"/>
                  </a:moveTo>
                  <a:cubicBezTo>
                    <a:pt x="2948" y="1394"/>
                    <a:pt x="2943" y="1394"/>
                    <a:pt x="2940" y="1394"/>
                  </a:cubicBezTo>
                  <a:lnTo>
                    <a:pt x="2940" y="1394"/>
                  </a:lnTo>
                  <a:cubicBezTo>
                    <a:pt x="2946" y="1396"/>
                    <a:pt x="2952" y="1396"/>
                    <a:pt x="2954" y="1396"/>
                  </a:cubicBezTo>
                  <a:cubicBezTo>
                    <a:pt x="2957" y="1396"/>
                    <a:pt x="2957" y="1396"/>
                    <a:pt x="2954" y="1394"/>
                  </a:cubicBezTo>
                  <a:close/>
                  <a:moveTo>
                    <a:pt x="2751" y="1394"/>
                  </a:moveTo>
                  <a:cubicBezTo>
                    <a:pt x="2751" y="1400"/>
                    <a:pt x="2748" y="1403"/>
                    <a:pt x="2747" y="1403"/>
                  </a:cubicBezTo>
                  <a:cubicBezTo>
                    <a:pt x="2745" y="1403"/>
                    <a:pt x="2745" y="1400"/>
                    <a:pt x="2751" y="1394"/>
                  </a:cubicBezTo>
                  <a:close/>
                  <a:moveTo>
                    <a:pt x="2680" y="1406"/>
                  </a:moveTo>
                  <a:lnTo>
                    <a:pt x="2680" y="1406"/>
                  </a:lnTo>
                  <a:cubicBezTo>
                    <a:pt x="2674" y="1412"/>
                    <a:pt x="2662" y="1415"/>
                    <a:pt x="2658" y="1415"/>
                  </a:cubicBezTo>
                  <a:cubicBezTo>
                    <a:pt x="2653" y="1415"/>
                    <a:pt x="2656" y="1412"/>
                    <a:pt x="2680" y="1406"/>
                  </a:cubicBezTo>
                  <a:close/>
                  <a:moveTo>
                    <a:pt x="894" y="180"/>
                  </a:moveTo>
                  <a:cubicBezTo>
                    <a:pt x="840" y="234"/>
                    <a:pt x="865" y="288"/>
                    <a:pt x="761" y="288"/>
                  </a:cubicBezTo>
                  <a:cubicBezTo>
                    <a:pt x="753" y="288"/>
                    <a:pt x="745" y="288"/>
                    <a:pt x="737" y="287"/>
                  </a:cubicBezTo>
                  <a:lnTo>
                    <a:pt x="737" y="287"/>
                  </a:lnTo>
                  <a:cubicBezTo>
                    <a:pt x="754" y="290"/>
                    <a:pt x="760" y="300"/>
                    <a:pt x="739" y="310"/>
                  </a:cubicBezTo>
                  <a:cubicBezTo>
                    <a:pt x="751" y="310"/>
                    <a:pt x="858" y="287"/>
                    <a:pt x="858" y="287"/>
                  </a:cubicBezTo>
                  <a:lnTo>
                    <a:pt x="858" y="287"/>
                  </a:lnTo>
                  <a:cubicBezTo>
                    <a:pt x="834" y="322"/>
                    <a:pt x="894" y="322"/>
                    <a:pt x="811" y="322"/>
                  </a:cubicBezTo>
                  <a:cubicBezTo>
                    <a:pt x="846" y="334"/>
                    <a:pt x="855" y="340"/>
                    <a:pt x="857" y="340"/>
                  </a:cubicBezTo>
                  <a:cubicBezTo>
                    <a:pt x="858" y="340"/>
                    <a:pt x="853" y="335"/>
                    <a:pt x="858" y="324"/>
                  </a:cubicBezTo>
                  <a:lnTo>
                    <a:pt x="858" y="324"/>
                  </a:lnTo>
                  <a:cubicBezTo>
                    <a:pt x="862" y="325"/>
                    <a:pt x="877" y="328"/>
                    <a:pt x="896" y="328"/>
                  </a:cubicBezTo>
                  <a:cubicBezTo>
                    <a:pt x="910" y="328"/>
                    <a:pt x="926" y="326"/>
                    <a:pt x="942" y="322"/>
                  </a:cubicBezTo>
                  <a:cubicBezTo>
                    <a:pt x="799" y="299"/>
                    <a:pt x="918" y="275"/>
                    <a:pt x="1013" y="263"/>
                  </a:cubicBezTo>
                  <a:lnTo>
                    <a:pt x="1013" y="263"/>
                  </a:lnTo>
                  <a:cubicBezTo>
                    <a:pt x="1030" y="280"/>
                    <a:pt x="1029" y="291"/>
                    <a:pt x="1008" y="291"/>
                  </a:cubicBezTo>
                  <a:cubicBezTo>
                    <a:pt x="1000" y="291"/>
                    <a:pt x="990" y="290"/>
                    <a:pt x="977" y="287"/>
                  </a:cubicBezTo>
                  <a:lnTo>
                    <a:pt x="977" y="287"/>
                  </a:lnTo>
                  <a:cubicBezTo>
                    <a:pt x="990" y="295"/>
                    <a:pt x="1015" y="299"/>
                    <a:pt x="1037" y="299"/>
                  </a:cubicBezTo>
                  <a:cubicBezTo>
                    <a:pt x="1079" y="299"/>
                    <a:pt x="1114" y="286"/>
                    <a:pt x="1061" y="263"/>
                  </a:cubicBezTo>
                  <a:cubicBezTo>
                    <a:pt x="1109" y="218"/>
                    <a:pt x="1131" y="202"/>
                    <a:pt x="1138" y="202"/>
                  </a:cubicBezTo>
                  <a:cubicBezTo>
                    <a:pt x="1149" y="202"/>
                    <a:pt x="1130" y="233"/>
                    <a:pt x="1113" y="255"/>
                  </a:cubicBezTo>
                  <a:lnTo>
                    <a:pt x="1113" y="255"/>
                  </a:lnTo>
                  <a:cubicBezTo>
                    <a:pt x="1122" y="252"/>
                    <a:pt x="1132" y="251"/>
                    <a:pt x="1142" y="251"/>
                  </a:cubicBezTo>
                  <a:cubicBezTo>
                    <a:pt x="1196" y="251"/>
                    <a:pt x="1273" y="276"/>
                    <a:pt x="1334" y="276"/>
                  </a:cubicBezTo>
                  <a:cubicBezTo>
                    <a:pt x="1342" y="276"/>
                    <a:pt x="1350" y="276"/>
                    <a:pt x="1358" y="275"/>
                  </a:cubicBezTo>
                  <a:lnTo>
                    <a:pt x="1358" y="275"/>
                  </a:lnTo>
                  <a:cubicBezTo>
                    <a:pt x="1311" y="299"/>
                    <a:pt x="1263" y="310"/>
                    <a:pt x="1215" y="310"/>
                  </a:cubicBezTo>
                  <a:cubicBezTo>
                    <a:pt x="1226" y="338"/>
                    <a:pt x="1281" y="345"/>
                    <a:pt x="1343" y="345"/>
                  </a:cubicBezTo>
                  <a:cubicBezTo>
                    <a:pt x="1416" y="345"/>
                    <a:pt x="1499" y="334"/>
                    <a:pt x="1525" y="334"/>
                  </a:cubicBezTo>
                  <a:cubicBezTo>
                    <a:pt x="1525" y="334"/>
                    <a:pt x="1519" y="328"/>
                    <a:pt x="1513" y="322"/>
                  </a:cubicBezTo>
                  <a:lnTo>
                    <a:pt x="1513" y="322"/>
                  </a:lnTo>
                  <a:cubicBezTo>
                    <a:pt x="1528" y="299"/>
                    <a:pt x="1584" y="286"/>
                    <a:pt x="1601" y="286"/>
                  </a:cubicBezTo>
                  <a:cubicBezTo>
                    <a:pt x="1611" y="286"/>
                    <a:pt x="1610" y="290"/>
                    <a:pt x="1585" y="299"/>
                  </a:cubicBezTo>
                  <a:cubicBezTo>
                    <a:pt x="1636" y="314"/>
                    <a:pt x="1672" y="324"/>
                    <a:pt x="1696" y="331"/>
                  </a:cubicBezTo>
                  <a:lnTo>
                    <a:pt x="1696" y="331"/>
                  </a:lnTo>
                  <a:cubicBezTo>
                    <a:pt x="1692" y="332"/>
                    <a:pt x="1687" y="333"/>
                    <a:pt x="1680" y="334"/>
                  </a:cubicBezTo>
                  <a:cubicBezTo>
                    <a:pt x="1707" y="339"/>
                    <a:pt x="1736" y="341"/>
                    <a:pt x="1765" y="341"/>
                  </a:cubicBezTo>
                  <a:cubicBezTo>
                    <a:pt x="1892" y="341"/>
                    <a:pt x="2028" y="304"/>
                    <a:pt x="2148" y="304"/>
                  </a:cubicBezTo>
                  <a:cubicBezTo>
                    <a:pt x="2203" y="304"/>
                    <a:pt x="2254" y="312"/>
                    <a:pt x="2299" y="334"/>
                  </a:cubicBezTo>
                  <a:cubicBezTo>
                    <a:pt x="2295" y="338"/>
                    <a:pt x="2289" y="341"/>
                    <a:pt x="2283" y="343"/>
                  </a:cubicBezTo>
                  <a:lnTo>
                    <a:pt x="2283" y="343"/>
                  </a:lnTo>
                  <a:cubicBezTo>
                    <a:pt x="2595" y="311"/>
                    <a:pt x="2917" y="322"/>
                    <a:pt x="3228" y="310"/>
                  </a:cubicBezTo>
                  <a:lnTo>
                    <a:pt x="3228" y="310"/>
                  </a:lnTo>
                  <a:cubicBezTo>
                    <a:pt x="3221" y="324"/>
                    <a:pt x="3237" y="328"/>
                    <a:pt x="3266" y="328"/>
                  </a:cubicBezTo>
                  <a:cubicBezTo>
                    <a:pt x="3313" y="328"/>
                    <a:pt x="3393" y="317"/>
                    <a:pt x="3463" y="317"/>
                  </a:cubicBezTo>
                  <a:cubicBezTo>
                    <a:pt x="3507" y="317"/>
                    <a:pt x="3547" y="321"/>
                    <a:pt x="3573" y="334"/>
                  </a:cubicBezTo>
                  <a:cubicBezTo>
                    <a:pt x="3525" y="299"/>
                    <a:pt x="3894" y="346"/>
                    <a:pt x="3918" y="239"/>
                  </a:cubicBezTo>
                  <a:cubicBezTo>
                    <a:pt x="3918" y="238"/>
                    <a:pt x="3919" y="237"/>
                    <a:pt x="3921" y="237"/>
                  </a:cubicBezTo>
                  <a:cubicBezTo>
                    <a:pt x="3933" y="237"/>
                    <a:pt x="3992" y="276"/>
                    <a:pt x="4013" y="287"/>
                  </a:cubicBezTo>
                  <a:cubicBezTo>
                    <a:pt x="4025" y="275"/>
                    <a:pt x="4049" y="251"/>
                    <a:pt x="4073" y="239"/>
                  </a:cubicBezTo>
                  <a:cubicBezTo>
                    <a:pt x="4121" y="251"/>
                    <a:pt x="4121" y="275"/>
                    <a:pt x="4085" y="310"/>
                  </a:cubicBezTo>
                  <a:cubicBezTo>
                    <a:pt x="4161" y="270"/>
                    <a:pt x="4237" y="257"/>
                    <a:pt x="4317" y="257"/>
                  </a:cubicBezTo>
                  <a:cubicBezTo>
                    <a:pt x="4425" y="257"/>
                    <a:pt x="4539" y="280"/>
                    <a:pt x="4668" y="287"/>
                  </a:cubicBezTo>
                  <a:cubicBezTo>
                    <a:pt x="4727" y="287"/>
                    <a:pt x="4869" y="322"/>
                    <a:pt x="4972" y="322"/>
                  </a:cubicBezTo>
                  <a:cubicBezTo>
                    <a:pt x="5016" y="322"/>
                    <a:pt x="5052" y="316"/>
                    <a:pt x="5073" y="299"/>
                  </a:cubicBezTo>
                  <a:cubicBezTo>
                    <a:pt x="5085" y="322"/>
                    <a:pt x="5085" y="346"/>
                    <a:pt x="5073" y="358"/>
                  </a:cubicBezTo>
                  <a:cubicBezTo>
                    <a:pt x="5092" y="358"/>
                    <a:pt x="5198" y="227"/>
                    <a:pt x="5249" y="227"/>
                  </a:cubicBezTo>
                  <a:cubicBezTo>
                    <a:pt x="5263" y="227"/>
                    <a:pt x="5273" y="237"/>
                    <a:pt x="5275" y="263"/>
                  </a:cubicBezTo>
                  <a:cubicBezTo>
                    <a:pt x="5275" y="275"/>
                    <a:pt x="5335" y="322"/>
                    <a:pt x="5383" y="334"/>
                  </a:cubicBezTo>
                  <a:cubicBezTo>
                    <a:pt x="5430" y="441"/>
                    <a:pt x="5454" y="537"/>
                    <a:pt x="5406" y="691"/>
                  </a:cubicBezTo>
                  <a:cubicBezTo>
                    <a:pt x="5428" y="713"/>
                    <a:pt x="5440" y="834"/>
                    <a:pt x="5442" y="846"/>
                  </a:cubicBezTo>
                  <a:lnTo>
                    <a:pt x="5442" y="846"/>
                  </a:lnTo>
                  <a:cubicBezTo>
                    <a:pt x="5442" y="846"/>
                    <a:pt x="5441" y="846"/>
                    <a:pt x="5441" y="846"/>
                  </a:cubicBezTo>
                  <a:cubicBezTo>
                    <a:pt x="5430" y="846"/>
                    <a:pt x="5390" y="993"/>
                    <a:pt x="5357" y="993"/>
                  </a:cubicBezTo>
                  <a:cubicBezTo>
                    <a:pt x="5349" y="993"/>
                    <a:pt x="5342" y="985"/>
                    <a:pt x="5335" y="965"/>
                  </a:cubicBezTo>
                  <a:lnTo>
                    <a:pt x="5335" y="965"/>
                  </a:lnTo>
                  <a:cubicBezTo>
                    <a:pt x="5317" y="1019"/>
                    <a:pt x="5326" y="1022"/>
                    <a:pt x="5341" y="1022"/>
                  </a:cubicBezTo>
                  <a:cubicBezTo>
                    <a:pt x="5343" y="1022"/>
                    <a:pt x="5345" y="1022"/>
                    <a:pt x="5347" y="1022"/>
                  </a:cubicBezTo>
                  <a:cubicBezTo>
                    <a:pt x="5361" y="1022"/>
                    <a:pt x="5377" y="1024"/>
                    <a:pt x="5383" y="1061"/>
                  </a:cubicBezTo>
                  <a:cubicBezTo>
                    <a:pt x="5287" y="1132"/>
                    <a:pt x="5371" y="1239"/>
                    <a:pt x="5395" y="1299"/>
                  </a:cubicBezTo>
                  <a:cubicBezTo>
                    <a:pt x="5395" y="1334"/>
                    <a:pt x="5275" y="1430"/>
                    <a:pt x="5240" y="1442"/>
                  </a:cubicBezTo>
                  <a:cubicBezTo>
                    <a:pt x="5228" y="1430"/>
                    <a:pt x="5240" y="1418"/>
                    <a:pt x="5240" y="1406"/>
                  </a:cubicBezTo>
                  <a:lnTo>
                    <a:pt x="5240" y="1406"/>
                  </a:lnTo>
                  <a:cubicBezTo>
                    <a:pt x="5220" y="1426"/>
                    <a:pt x="5188" y="1432"/>
                    <a:pt x="5152" y="1432"/>
                  </a:cubicBezTo>
                  <a:cubicBezTo>
                    <a:pt x="5078" y="1432"/>
                    <a:pt x="4986" y="1406"/>
                    <a:pt x="4930" y="1406"/>
                  </a:cubicBezTo>
                  <a:cubicBezTo>
                    <a:pt x="4923" y="1402"/>
                    <a:pt x="4900" y="1401"/>
                    <a:pt x="4872" y="1401"/>
                  </a:cubicBezTo>
                  <a:cubicBezTo>
                    <a:pt x="4804" y="1401"/>
                    <a:pt x="4709" y="1409"/>
                    <a:pt x="4752" y="1418"/>
                  </a:cubicBezTo>
                  <a:cubicBezTo>
                    <a:pt x="4737" y="1424"/>
                    <a:pt x="4716" y="1427"/>
                    <a:pt x="4691" y="1427"/>
                  </a:cubicBezTo>
                  <a:cubicBezTo>
                    <a:pt x="4575" y="1427"/>
                    <a:pt x="4381" y="1368"/>
                    <a:pt x="4430" y="1358"/>
                  </a:cubicBezTo>
                  <a:lnTo>
                    <a:pt x="4287" y="1358"/>
                  </a:lnTo>
                  <a:cubicBezTo>
                    <a:pt x="4299" y="1370"/>
                    <a:pt x="4323" y="1370"/>
                    <a:pt x="4335" y="1370"/>
                  </a:cubicBezTo>
                  <a:cubicBezTo>
                    <a:pt x="4122" y="1396"/>
                    <a:pt x="3944" y="1404"/>
                    <a:pt x="3769" y="1404"/>
                  </a:cubicBezTo>
                  <a:cubicBezTo>
                    <a:pt x="3534" y="1404"/>
                    <a:pt x="3307" y="1389"/>
                    <a:pt x="3013" y="1382"/>
                  </a:cubicBezTo>
                  <a:lnTo>
                    <a:pt x="3013" y="1382"/>
                  </a:lnTo>
                  <a:cubicBezTo>
                    <a:pt x="3025" y="1406"/>
                    <a:pt x="3037" y="1418"/>
                    <a:pt x="3037" y="1430"/>
                  </a:cubicBezTo>
                  <a:cubicBezTo>
                    <a:pt x="3030" y="1423"/>
                    <a:pt x="2988" y="1412"/>
                    <a:pt x="2971" y="1404"/>
                  </a:cubicBezTo>
                  <a:lnTo>
                    <a:pt x="2971" y="1404"/>
                  </a:lnTo>
                  <a:cubicBezTo>
                    <a:pt x="2975" y="1404"/>
                    <a:pt x="2980" y="1405"/>
                    <a:pt x="2984" y="1405"/>
                  </a:cubicBezTo>
                  <a:cubicBezTo>
                    <a:pt x="2999" y="1405"/>
                    <a:pt x="3009" y="1402"/>
                    <a:pt x="3001" y="1394"/>
                  </a:cubicBezTo>
                  <a:cubicBezTo>
                    <a:pt x="2961" y="1394"/>
                    <a:pt x="2959" y="1398"/>
                    <a:pt x="2971" y="1404"/>
                  </a:cubicBezTo>
                  <a:lnTo>
                    <a:pt x="2971" y="1404"/>
                  </a:lnTo>
                  <a:cubicBezTo>
                    <a:pt x="2947" y="1402"/>
                    <a:pt x="2921" y="1396"/>
                    <a:pt x="2940" y="1394"/>
                  </a:cubicBezTo>
                  <a:lnTo>
                    <a:pt x="2940" y="1394"/>
                  </a:lnTo>
                  <a:cubicBezTo>
                    <a:pt x="2922" y="1391"/>
                    <a:pt x="2893" y="1383"/>
                    <a:pt x="2888" y="1377"/>
                  </a:cubicBezTo>
                  <a:lnTo>
                    <a:pt x="2888" y="1377"/>
                  </a:lnTo>
                  <a:cubicBezTo>
                    <a:pt x="2857" y="1383"/>
                    <a:pt x="2833" y="1388"/>
                    <a:pt x="2787" y="1406"/>
                  </a:cubicBezTo>
                  <a:cubicBezTo>
                    <a:pt x="2751" y="1394"/>
                    <a:pt x="2763" y="1382"/>
                    <a:pt x="2811" y="1382"/>
                  </a:cubicBezTo>
                  <a:cubicBezTo>
                    <a:pt x="2811" y="1380"/>
                    <a:pt x="2808" y="1379"/>
                    <a:pt x="2804" y="1379"/>
                  </a:cubicBezTo>
                  <a:cubicBezTo>
                    <a:pt x="2794" y="1379"/>
                    <a:pt x="2774" y="1384"/>
                    <a:pt x="2758" y="1384"/>
                  </a:cubicBezTo>
                  <a:cubicBezTo>
                    <a:pt x="2741" y="1384"/>
                    <a:pt x="2729" y="1379"/>
                    <a:pt x="2739" y="1358"/>
                  </a:cubicBezTo>
                  <a:lnTo>
                    <a:pt x="2739" y="1358"/>
                  </a:lnTo>
                  <a:cubicBezTo>
                    <a:pt x="2720" y="1391"/>
                    <a:pt x="2663" y="1399"/>
                    <a:pt x="2613" y="1399"/>
                  </a:cubicBezTo>
                  <a:cubicBezTo>
                    <a:pt x="2572" y="1399"/>
                    <a:pt x="2536" y="1394"/>
                    <a:pt x="2525" y="1394"/>
                  </a:cubicBezTo>
                  <a:cubicBezTo>
                    <a:pt x="2537" y="1382"/>
                    <a:pt x="2549" y="1370"/>
                    <a:pt x="2561" y="1358"/>
                  </a:cubicBezTo>
                  <a:cubicBezTo>
                    <a:pt x="2529" y="1358"/>
                    <a:pt x="2500" y="1358"/>
                    <a:pt x="2473" y="1356"/>
                  </a:cubicBezTo>
                  <a:lnTo>
                    <a:pt x="2473" y="1356"/>
                  </a:lnTo>
                  <a:cubicBezTo>
                    <a:pt x="2470" y="1367"/>
                    <a:pt x="2434" y="1384"/>
                    <a:pt x="2477" y="1406"/>
                  </a:cubicBezTo>
                  <a:cubicBezTo>
                    <a:pt x="2462" y="1411"/>
                    <a:pt x="2449" y="1413"/>
                    <a:pt x="2436" y="1413"/>
                  </a:cubicBezTo>
                  <a:cubicBezTo>
                    <a:pt x="2375" y="1413"/>
                    <a:pt x="2349" y="1357"/>
                    <a:pt x="2279" y="1347"/>
                  </a:cubicBezTo>
                  <a:lnTo>
                    <a:pt x="2279" y="1347"/>
                  </a:lnTo>
                  <a:cubicBezTo>
                    <a:pt x="2285" y="1352"/>
                    <a:pt x="2287" y="1360"/>
                    <a:pt x="2287" y="1370"/>
                  </a:cubicBezTo>
                  <a:cubicBezTo>
                    <a:pt x="2275" y="1358"/>
                    <a:pt x="2262" y="1351"/>
                    <a:pt x="2248" y="1346"/>
                  </a:cubicBezTo>
                  <a:lnTo>
                    <a:pt x="2248" y="1346"/>
                  </a:lnTo>
                  <a:cubicBezTo>
                    <a:pt x="2245" y="1346"/>
                    <a:pt x="2242" y="1346"/>
                    <a:pt x="2239" y="1346"/>
                  </a:cubicBezTo>
                  <a:cubicBezTo>
                    <a:pt x="2241" y="1346"/>
                    <a:pt x="2243" y="1345"/>
                    <a:pt x="2245" y="1345"/>
                  </a:cubicBezTo>
                  <a:lnTo>
                    <a:pt x="2245" y="1345"/>
                  </a:lnTo>
                  <a:cubicBezTo>
                    <a:pt x="2246" y="1345"/>
                    <a:pt x="2247" y="1345"/>
                    <a:pt x="2248" y="1346"/>
                  </a:cubicBezTo>
                  <a:lnTo>
                    <a:pt x="2248" y="1346"/>
                  </a:lnTo>
                  <a:cubicBezTo>
                    <a:pt x="2251" y="1345"/>
                    <a:pt x="2254" y="1345"/>
                    <a:pt x="2257" y="1345"/>
                  </a:cubicBezTo>
                  <a:cubicBezTo>
                    <a:pt x="2265" y="1345"/>
                    <a:pt x="2273" y="1346"/>
                    <a:pt x="2279" y="1347"/>
                  </a:cubicBezTo>
                  <a:lnTo>
                    <a:pt x="2279" y="1347"/>
                  </a:lnTo>
                  <a:cubicBezTo>
                    <a:pt x="2276" y="1344"/>
                    <a:pt x="2270" y="1342"/>
                    <a:pt x="2263" y="1342"/>
                  </a:cubicBezTo>
                  <a:cubicBezTo>
                    <a:pt x="2258" y="1342"/>
                    <a:pt x="2252" y="1343"/>
                    <a:pt x="2245" y="1345"/>
                  </a:cubicBezTo>
                  <a:lnTo>
                    <a:pt x="2245" y="1345"/>
                  </a:lnTo>
                  <a:cubicBezTo>
                    <a:pt x="2233" y="1341"/>
                    <a:pt x="2221" y="1339"/>
                    <a:pt x="2208" y="1339"/>
                  </a:cubicBezTo>
                  <a:cubicBezTo>
                    <a:pt x="2191" y="1339"/>
                    <a:pt x="2173" y="1342"/>
                    <a:pt x="2156" y="1346"/>
                  </a:cubicBezTo>
                  <a:cubicBezTo>
                    <a:pt x="2165" y="1384"/>
                    <a:pt x="2080" y="1413"/>
                    <a:pt x="2014" y="1413"/>
                  </a:cubicBezTo>
                  <a:cubicBezTo>
                    <a:pt x="1996" y="1413"/>
                    <a:pt x="1979" y="1411"/>
                    <a:pt x="1966" y="1406"/>
                  </a:cubicBezTo>
                  <a:cubicBezTo>
                    <a:pt x="1977" y="1406"/>
                    <a:pt x="1989" y="1394"/>
                    <a:pt x="1989" y="1382"/>
                  </a:cubicBezTo>
                  <a:cubicBezTo>
                    <a:pt x="1981" y="1378"/>
                    <a:pt x="1974" y="1376"/>
                    <a:pt x="1969" y="1376"/>
                  </a:cubicBezTo>
                  <a:cubicBezTo>
                    <a:pt x="1956" y="1376"/>
                    <a:pt x="1953" y="1386"/>
                    <a:pt x="1952" y="1386"/>
                  </a:cubicBezTo>
                  <a:cubicBezTo>
                    <a:pt x="1952" y="1386"/>
                    <a:pt x="1954" y="1380"/>
                    <a:pt x="1954" y="1358"/>
                  </a:cubicBezTo>
                  <a:lnTo>
                    <a:pt x="1954" y="1358"/>
                  </a:lnTo>
                  <a:cubicBezTo>
                    <a:pt x="1882" y="1390"/>
                    <a:pt x="1837" y="1395"/>
                    <a:pt x="1787" y="1395"/>
                  </a:cubicBezTo>
                  <a:cubicBezTo>
                    <a:pt x="1762" y="1395"/>
                    <a:pt x="1735" y="1394"/>
                    <a:pt x="1704" y="1394"/>
                  </a:cubicBezTo>
                  <a:cubicBezTo>
                    <a:pt x="1715" y="1382"/>
                    <a:pt x="1727" y="1379"/>
                    <a:pt x="1738" y="1379"/>
                  </a:cubicBezTo>
                  <a:cubicBezTo>
                    <a:pt x="1747" y="1379"/>
                    <a:pt x="1755" y="1381"/>
                    <a:pt x="1763" y="1381"/>
                  </a:cubicBezTo>
                  <a:cubicBezTo>
                    <a:pt x="1774" y="1381"/>
                    <a:pt x="1782" y="1377"/>
                    <a:pt x="1787" y="1358"/>
                  </a:cubicBezTo>
                  <a:cubicBezTo>
                    <a:pt x="1751" y="1346"/>
                    <a:pt x="1715" y="1346"/>
                    <a:pt x="1668" y="1346"/>
                  </a:cubicBezTo>
                  <a:cubicBezTo>
                    <a:pt x="1727" y="1358"/>
                    <a:pt x="1561" y="1394"/>
                    <a:pt x="1537" y="1394"/>
                  </a:cubicBezTo>
                  <a:cubicBezTo>
                    <a:pt x="1537" y="1358"/>
                    <a:pt x="1561" y="1334"/>
                    <a:pt x="1585" y="1323"/>
                  </a:cubicBezTo>
                  <a:lnTo>
                    <a:pt x="1585" y="1323"/>
                  </a:lnTo>
                  <a:cubicBezTo>
                    <a:pt x="1491" y="1343"/>
                    <a:pt x="1351" y="1367"/>
                    <a:pt x="1220" y="1367"/>
                  </a:cubicBezTo>
                  <a:cubicBezTo>
                    <a:pt x="1118" y="1367"/>
                    <a:pt x="1021" y="1352"/>
                    <a:pt x="953" y="1311"/>
                  </a:cubicBezTo>
                  <a:cubicBezTo>
                    <a:pt x="925" y="1320"/>
                    <a:pt x="861" y="1388"/>
                    <a:pt x="771" y="1388"/>
                  </a:cubicBezTo>
                  <a:cubicBezTo>
                    <a:pt x="746" y="1388"/>
                    <a:pt x="720" y="1383"/>
                    <a:pt x="692" y="1370"/>
                  </a:cubicBezTo>
                  <a:cubicBezTo>
                    <a:pt x="692" y="1370"/>
                    <a:pt x="787" y="1299"/>
                    <a:pt x="763" y="1275"/>
                  </a:cubicBezTo>
                  <a:lnTo>
                    <a:pt x="763" y="1275"/>
                  </a:lnTo>
                  <a:cubicBezTo>
                    <a:pt x="752" y="1343"/>
                    <a:pt x="670" y="1365"/>
                    <a:pt x="576" y="1365"/>
                  </a:cubicBezTo>
                  <a:cubicBezTo>
                    <a:pt x="459" y="1365"/>
                    <a:pt x="325" y="1331"/>
                    <a:pt x="299" y="1311"/>
                  </a:cubicBezTo>
                  <a:cubicBezTo>
                    <a:pt x="305" y="1305"/>
                    <a:pt x="308" y="1302"/>
                    <a:pt x="311" y="1302"/>
                  </a:cubicBezTo>
                  <a:cubicBezTo>
                    <a:pt x="314" y="1302"/>
                    <a:pt x="316" y="1305"/>
                    <a:pt x="322" y="1311"/>
                  </a:cubicBezTo>
                  <a:cubicBezTo>
                    <a:pt x="311" y="1299"/>
                    <a:pt x="299" y="1287"/>
                    <a:pt x="299" y="1275"/>
                  </a:cubicBezTo>
                  <a:lnTo>
                    <a:pt x="299" y="1275"/>
                  </a:lnTo>
                  <a:cubicBezTo>
                    <a:pt x="299" y="1275"/>
                    <a:pt x="334" y="1287"/>
                    <a:pt x="346" y="1299"/>
                  </a:cubicBezTo>
                  <a:cubicBezTo>
                    <a:pt x="382" y="1275"/>
                    <a:pt x="334" y="1239"/>
                    <a:pt x="358" y="1180"/>
                  </a:cubicBezTo>
                  <a:lnTo>
                    <a:pt x="358" y="1180"/>
                  </a:lnTo>
                  <a:cubicBezTo>
                    <a:pt x="358" y="1192"/>
                    <a:pt x="370" y="1215"/>
                    <a:pt x="370" y="1239"/>
                  </a:cubicBezTo>
                  <a:cubicBezTo>
                    <a:pt x="406" y="1192"/>
                    <a:pt x="418" y="1144"/>
                    <a:pt x="430" y="1084"/>
                  </a:cubicBezTo>
                  <a:lnTo>
                    <a:pt x="430" y="1084"/>
                  </a:lnTo>
                  <a:cubicBezTo>
                    <a:pt x="406" y="1120"/>
                    <a:pt x="394" y="1144"/>
                    <a:pt x="370" y="1168"/>
                  </a:cubicBezTo>
                  <a:cubicBezTo>
                    <a:pt x="362" y="1172"/>
                    <a:pt x="356" y="1174"/>
                    <a:pt x="351" y="1174"/>
                  </a:cubicBezTo>
                  <a:cubicBezTo>
                    <a:pt x="349" y="1174"/>
                    <a:pt x="347" y="1174"/>
                    <a:pt x="345" y="1173"/>
                  </a:cubicBezTo>
                  <a:lnTo>
                    <a:pt x="345" y="1173"/>
                  </a:lnTo>
                  <a:cubicBezTo>
                    <a:pt x="351" y="1188"/>
                    <a:pt x="354" y="1207"/>
                    <a:pt x="346" y="1215"/>
                  </a:cubicBezTo>
                  <a:cubicBezTo>
                    <a:pt x="311" y="1192"/>
                    <a:pt x="322" y="1180"/>
                    <a:pt x="334" y="1156"/>
                  </a:cubicBezTo>
                  <a:lnTo>
                    <a:pt x="334" y="1156"/>
                  </a:lnTo>
                  <a:cubicBezTo>
                    <a:pt x="336" y="1157"/>
                    <a:pt x="337" y="1159"/>
                    <a:pt x="339" y="1161"/>
                  </a:cubicBezTo>
                  <a:lnTo>
                    <a:pt x="339" y="1161"/>
                  </a:lnTo>
                  <a:cubicBezTo>
                    <a:pt x="332" y="1120"/>
                    <a:pt x="387" y="1001"/>
                    <a:pt x="383" y="1001"/>
                  </a:cubicBezTo>
                  <a:lnTo>
                    <a:pt x="383" y="1001"/>
                  </a:lnTo>
                  <a:cubicBezTo>
                    <a:pt x="383" y="1001"/>
                    <a:pt x="382" y="1001"/>
                    <a:pt x="382" y="1001"/>
                  </a:cubicBezTo>
                  <a:cubicBezTo>
                    <a:pt x="370" y="930"/>
                    <a:pt x="322" y="870"/>
                    <a:pt x="394" y="822"/>
                  </a:cubicBezTo>
                  <a:lnTo>
                    <a:pt x="394" y="822"/>
                  </a:lnTo>
                  <a:cubicBezTo>
                    <a:pt x="385" y="828"/>
                    <a:pt x="377" y="831"/>
                    <a:pt x="371" y="831"/>
                  </a:cubicBezTo>
                  <a:cubicBezTo>
                    <a:pt x="309" y="831"/>
                    <a:pt x="358" y="596"/>
                    <a:pt x="358" y="596"/>
                  </a:cubicBezTo>
                  <a:cubicBezTo>
                    <a:pt x="322" y="572"/>
                    <a:pt x="263" y="477"/>
                    <a:pt x="299" y="430"/>
                  </a:cubicBezTo>
                  <a:lnTo>
                    <a:pt x="299" y="430"/>
                  </a:lnTo>
                  <a:cubicBezTo>
                    <a:pt x="296" y="435"/>
                    <a:pt x="296" y="436"/>
                    <a:pt x="296" y="436"/>
                  </a:cubicBezTo>
                  <a:cubicBezTo>
                    <a:pt x="298" y="436"/>
                    <a:pt x="309" y="423"/>
                    <a:pt x="307" y="423"/>
                  </a:cubicBezTo>
                  <a:lnTo>
                    <a:pt x="307" y="423"/>
                  </a:lnTo>
                  <a:cubicBezTo>
                    <a:pt x="306" y="423"/>
                    <a:pt x="304" y="425"/>
                    <a:pt x="299" y="430"/>
                  </a:cubicBezTo>
                  <a:cubicBezTo>
                    <a:pt x="311" y="406"/>
                    <a:pt x="311" y="382"/>
                    <a:pt x="322" y="358"/>
                  </a:cubicBezTo>
                  <a:cubicBezTo>
                    <a:pt x="334" y="370"/>
                    <a:pt x="346" y="382"/>
                    <a:pt x="334" y="394"/>
                  </a:cubicBezTo>
                  <a:cubicBezTo>
                    <a:pt x="358" y="382"/>
                    <a:pt x="358" y="346"/>
                    <a:pt x="370" y="275"/>
                  </a:cubicBezTo>
                  <a:cubicBezTo>
                    <a:pt x="374" y="273"/>
                    <a:pt x="378" y="272"/>
                    <a:pt x="381" y="272"/>
                  </a:cubicBezTo>
                  <a:cubicBezTo>
                    <a:pt x="392" y="272"/>
                    <a:pt x="394" y="286"/>
                    <a:pt x="394" y="302"/>
                  </a:cubicBezTo>
                  <a:lnTo>
                    <a:pt x="394" y="302"/>
                  </a:lnTo>
                  <a:cubicBezTo>
                    <a:pt x="400" y="282"/>
                    <a:pt x="419" y="236"/>
                    <a:pt x="420" y="228"/>
                  </a:cubicBezTo>
                  <a:lnTo>
                    <a:pt x="420" y="228"/>
                  </a:lnTo>
                  <a:cubicBezTo>
                    <a:pt x="465" y="238"/>
                    <a:pt x="460" y="269"/>
                    <a:pt x="474" y="269"/>
                  </a:cubicBezTo>
                  <a:cubicBezTo>
                    <a:pt x="477" y="269"/>
                    <a:pt x="482" y="268"/>
                    <a:pt x="489" y="263"/>
                  </a:cubicBezTo>
                  <a:cubicBezTo>
                    <a:pt x="489" y="263"/>
                    <a:pt x="496" y="291"/>
                    <a:pt x="494" y="299"/>
                  </a:cubicBezTo>
                  <a:lnTo>
                    <a:pt x="513" y="299"/>
                  </a:lnTo>
                  <a:cubicBezTo>
                    <a:pt x="513" y="299"/>
                    <a:pt x="513" y="287"/>
                    <a:pt x="513" y="287"/>
                  </a:cubicBezTo>
                  <a:cubicBezTo>
                    <a:pt x="535" y="294"/>
                    <a:pt x="555" y="297"/>
                    <a:pt x="575" y="297"/>
                  </a:cubicBezTo>
                  <a:cubicBezTo>
                    <a:pt x="686" y="297"/>
                    <a:pt x="773" y="200"/>
                    <a:pt x="894" y="180"/>
                  </a:cubicBezTo>
                  <a:close/>
                  <a:moveTo>
                    <a:pt x="5484" y="1582"/>
                  </a:moveTo>
                  <a:cubicBezTo>
                    <a:pt x="5478" y="1588"/>
                    <a:pt x="5472" y="1592"/>
                    <a:pt x="5466" y="1596"/>
                  </a:cubicBezTo>
                  <a:cubicBezTo>
                    <a:pt x="5480" y="1587"/>
                    <a:pt x="5485" y="1583"/>
                    <a:pt x="5484" y="1582"/>
                  </a:cubicBezTo>
                  <a:close/>
                  <a:moveTo>
                    <a:pt x="3042" y="1610"/>
                  </a:moveTo>
                  <a:cubicBezTo>
                    <a:pt x="3045" y="1610"/>
                    <a:pt x="3021" y="1620"/>
                    <a:pt x="3013" y="1620"/>
                  </a:cubicBezTo>
                  <a:cubicBezTo>
                    <a:pt x="3033" y="1612"/>
                    <a:pt x="3041" y="1610"/>
                    <a:pt x="3042" y="1610"/>
                  </a:cubicBezTo>
                  <a:close/>
                  <a:moveTo>
                    <a:pt x="2951" y="1627"/>
                  </a:moveTo>
                  <a:cubicBezTo>
                    <a:pt x="2956" y="1627"/>
                    <a:pt x="2946" y="1632"/>
                    <a:pt x="2930" y="1632"/>
                  </a:cubicBezTo>
                  <a:cubicBezTo>
                    <a:pt x="2942" y="1628"/>
                    <a:pt x="2948" y="1627"/>
                    <a:pt x="2951" y="1627"/>
                  </a:cubicBezTo>
                  <a:close/>
                  <a:moveTo>
                    <a:pt x="2713" y="1633"/>
                  </a:moveTo>
                  <a:cubicBezTo>
                    <a:pt x="2700" y="1633"/>
                    <a:pt x="2692" y="1636"/>
                    <a:pt x="2704" y="1644"/>
                  </a:cubicBezTo>
                  <a:cubicBezTo>
                    <a:pt x="2739" y="1644"/>
                    <a:pt x="2738" y="1640"/>
                    <a:pt x="2724" y="1634"/>
                  </a:cubicBezTo>
                  <a:lnTo>
                    <a:pt x="2724" y="1634"/>
                  </a:lnTo>
                  <a:cubicBezTo>
                    <a:pt x="2720" y="1634"/>
                    <a:pt x="2716" y="1633"/>
                    <a:pt x="2713" y="1633"/>
                  </a:cubicBezTo>
                  <a:close/>
                  <a:moveTo>
                    <a:pt x="5386" y="1636"/>
                  </a:moveTo>
                  <a:cubicBezTo>
                    <a:pt x="5382" y="1640"/>
                    <a:pt x="5381" y="1642"/>
                    <a:pt x="5383" y="1644"/>
                  </a:cubicBezTo>
                  <a:cubicBezTo>
                    <a:pt x="5387" y="1641"/>
                    <a:pt x="5388" y="1638"/>
                    <a:pt x="5386" y="1636"/>
                  </a:cubicBezTo>
                  <a:close/>
                  <a:moveTo>
                    <a:pt x="2924" y="1650"/>
                  </a:moveTo>
                  <a:cubicBezTo>
                    <a:pt x="2906" y="1652"/>
                    <a:pt x="2887" y="1656"/>
                    <a:pt x="2882" y="1656"/>
                  </a:cubicBezTo>
                  <a:cubicBezTo>
                    <a:pt x="2903" y="1656"/>
                    <a:pt x="2917" y="1654"/>
                    <a:pt x="2924" y="1650"/>
                  </a:cubicBezTo>
                  <a:close/>
                  <a:moveTo>
                    <a:pt x="2810" y="1660"/>
                  </a:moveTo>
                  <a:cubicBezTo>
                    <a:pt x="2799" y="1662"/>
                    <a:pt x="2787" y="1665"/>
                    <a:pt x="2775" y="1668"/>
                  </a:cubicBezTo>
                  <a:cubicBezTo>
                    <a:pt x="2807" y="1668"/>
                    <a:pt x="2815" y="1665"/>
                    <a:pt x="2810" y="1660"/>
                  </a:cubicBezTo>
                  <a:close/>
                  <a:moveTo>
                    <a:pt x="3232" y="1682"/>
                  </a:moveTo>
                  <a:cubicBezTo>
                    <a:pt x="3232" y="1688"/>
                    <a:pt x="3246" y="1692"/>
                    <a:pt x="3299" y="1692"/>
                  </a:cubicBezTo>
                  <a:cubicBezTo>
                    <a:pt x="3275" y="1687"/>
                    <a:pt x="3253" y="1684"/>
                    <a:pt x="3232" y="1682"/>
                  </a:cubicBezTo>
                  <a:close/>
                  <a:moveTo>
                    <a:pt x="4123" y="1702"/>
                  </a:moveTo>
                  <a:lnTo>
                    <a:pt x="4123" y="1702"/>
                  </a:lnTo>
                  <a:cubicBezTo>
                    <a:pt x="4118" y="1703"/>
                    <a:pt x="4113" y="1703"/>
                    <a:pt x="4109" y="1704"/>
                  </a:cubicBezTo>
                  <a:cubicBezTo>
                    <a:pt x="4114" y="1704"/>
                    <a:pt x="4118" y="1703"/>
                    <a:pt x="4123" y="1702"/>
                  </a:cubicBezTo>
                  <a:close/>
                  <a:moveTo>
                    <a:pt x="953" y="2858"/>
                  </a:moveTo>
                  <a:cubicBezTo>
                    <a:pt x="953" y="2859"/>
                    <a:pt x="953" y="2859"/>
                    <a:pt x="954" y="2860"/>
                  </a:cubicBezTo>
                  <a:lnTo>
                    <a:pt x="954" y="2860"/>
                  </a:lnTo>
                  <a:cubicBezTo>
                    <a:pt x="953" y="2859"/>
                    <a:pt x="953" y="2859"/>
                    <a:pt x="953" y="2858"/>
                  </a:cubicBezTo>
                  <a:close/>
                  <a:moveTo>
                    <a:pt x="4549" y="2858"/>
                  </a:moveTo>
                  <a:cubicBezTo>
                    <a:pt x="4549" y="2859"/>
                    <a:pt x="4549" y="2859"/>
                    <a:pt x="4549" y="2860"/>
                  </a:cubicBezTo>
                  <a:lnTo>
                    <a:pt x="4549" y="2860"/>
                  </a:lnTo>
                  <a:cubicBezTo>
                    <a:pt x="4549" y="2859"/>
                    <a:pt x="4549" y="2859"/>
                    <a:pt x="4549" y="2858"/>
                  </a:cubicBezTo>
                  <a:close/>
                  <a:moveTo>
                    <a:pt x="965" y="4131"/>
                  </a:moveTo>
                  <a:cubicBezTo>
                    <a:pt x="965" y="4131"/>
                    <a:pt x="964" y="4133"/>
                    <a:pt x="964" y="4135"/>
                  </a:cubicBezTo>
                  <a:lnTo>
                    <a:pt x="964" y="4135"/>
                  </a:lnTo>
                  <a:cubicBezTo>
                    <a:pt x="964" y="4134"/>
                    <a:pt x="965" y="4133"/>
                    <a:pt x="965" y="4132"/>
                  </a:cubicBezTo>
                  <a:cubicBezTo>
                    <a:pt x="965" y="4132"/>
                    <a:pt x="965" y="4131"/>
                    <a:pt x="965" y="4131"/>
                  </a:cubicBezTo>
                  <a:close/>
                  <a:moveTo>
                    <a:pt x="4561" y="4131"/>
                  </a:moveTo>
                  <a:cubicBezTo>
                    <a:pt x="4560" y="4131"/>
                    <a:pt x="4559" y="4135"/>
                    <a:pt x="4558" y="4142"/>
                  </a:cubicBezTo>
                  <a:lnTo>
                    <a:pt x="4558" y="4142"/>
                  </a:lnTo>
                  <a:cubicBezTo>
                    <a:pt x="4559" y="4139"/>
                    <a:pt x="4560" y="4135"/>
                    <a:pt x="4561" y="4132"/>
                  </a:cubicBezTo>
                  <a:cubicBezTo>
                    <a:pt x="4561" y="4132"/>
                    <a:pt x="4561" y="4131"/>
                    <a:pt x="4561" y="4131"/>
                  </a:cubicBezTo>
                  <a:close/>
                  <a:moveTo>
                    <a:pt x="4558" y="4142"/>
                  </a:moveTo>
                  <a:cubicBezTo>
                    <a:pt x="4555" y="4151"/>
                    <a:pt x="4553" y="4161"/>
                    <a:pt x="4552" y="4172"/>
                  </a:cubicBezTo>
                  <a:lnTo>
                    <a:pt x="4552" y="4172"/>
                  </a:lnTo>
                  <a:cubicBezTo>
                    <a:pt x="4554" y="4159"/>
                    <a:pt x="4556" y="4149"/>
                    <a:pt x="4558" y="4142"/>
                  </a:cubicBezTo>
                  <a:close/>
                  <a:moveTo>
                    <a:pt x="964" y="4135"/>
                  </a:moveTo>
                  <a:lnTo>
                    <a:pt x="964" y="4135"/>
                  </a:lnTo>
                  <a:cubicBezTo>
                    <a:pt x="947" y="4164"/>
                    <a:pt x="945" y="4199"/>
                    <a:pt x="946" y="4235"/>
                  </a:cubicBezTo>
                  <a:lnTo>
                    <a:pt x="946" y="4235"/>
                  </a:lnTo>
                  <a:cubicBezTo>
                    <a:pt x="953" y="4190"/>
                    <a:pt x="960" y="4148"/>
                    <a:pt x="964" y="4135"/>
                  </a:cubicBezTo>
                  <a:close/>
                  <a:moveTo>
                    <a:pt x="930" y="4192"/>
                  </a:moveTo>
                  <a:cubicBezTo>
                    <a:pt x="930" y="4212"/>
                    <a:pt x="933" y="4228"/>
                    <a:pt x="937" y="4243"/>
                  </a:cubicBezTo>
                  <a:lnTo>
                    <a:pt x="937" y="4243"/>
                  </a:lnTo>
                  <a:cubicBezTo>
                    <a:pt x="935" y="4226"/>
                    <a:pt x="933" y="4209"/>
                    <a:pt x="930" y="4192"/>
                  </a:cubicBezTo>
                  <a:close/>
                  <a:moveTo>
                    <a:pt x="4525" y="4192"/>
                  </a:moveTo>
                  <a:cubicBezTo>
                    <a:pt x="4525" y="4212"/>
                    <a:pt x="4529" y="4228"/>
                    <a:pt x="4532" y="4243"/>
                  </a:cubicBezTo>
                  <a:lnTo>
                    <a:pt x="4532" y="4243"/>
                  </a:lnTo>
                  <a:cubicBezTo>
                    <a:pt x="4530" y="4226"/>
                    <a:pt x="4528" y="4209"/>
                    <a:pt x="4525" y="4192"/>
                  </a:cubicBezTo>
                  <a:close/>
                  <a:moveTo>
                    <a:pt x="901" y="6304"/>
                  </a:moveTo>
                  <a:lnTo>
                    <a:pt x="901" y="6304"/>
                  </a:lnTo>
                  <a:cubicBezTo>
                    <a:pt x="897" y="6304"/>
                    <a:pt x="903" y="6428"/>
                    <a:pt x="918" y="6466"/>
                  </a:cubicBezTo>
                  <a:cubicBezTo>
                    <a:pt x="909" y="6345"/>
                    <a:pt x="904" y="6304"/>
                    <a:pt x="901" y="6304"/>
                  </a:cubicBezTo>
                  <a:close/>
                  <a:moveTo>
                    <a:pt x="4497" y="6298"/>
                  </a:moveTo>
                  <a:lnTo>
                    <a:pt x="4497" y="6298"/>
                  </a:lnTo>
                  <a:cubicBezTo>
                    <a:pt x="4493" y="6298"/>
                    <a:pt x="4498" y="6428"/>
                    <a:pt x="4513" y="6466"/>
                  </a:cubicBezTo>
                  <a:cubicBezTo>
                    <a:pt x="4505" y="6341"/>
                    <a:pt x="4499" y="6298"/>
                    <a:pt x="4497" y="6298"/>
                  </a:cubicBezTo>
                  <a:close/>
                  <a:moveTo>
                    <a:pt x="906" y="6442"/>
                  </a:moveTo>
                  <a:cubicBezTo>
                    <a:pt x="906" y="6537"/>
                    <a:pt x="918" y="6633"/>
                    <a:pt x="918" y="6728"/>
                  </a:cubicBezTo>
                  <a:cubicBezTo>
                    <a:pt x="918" y="6645"/>
                    <a:pt x="918" y="6549"/>
                    <a:pt x="918" y="6466"/>
                  </a:cubicBezTo>
                  <a:cubicBezTo>
                    <a:pt x="914" y="6495"/>
                    <a:pt x="913" y="6505"/>
                    <a:pt x="912" y="6505"/>
                  </a:cubicBezTo>
                  <a:cubicBezTo>
                    <a:pt x="911" y="6505"/>
                    <a:pt x="914" y="6451"/>
                    <a:pt x="906" y="6442"/>
                  </a:cubicBezTo>
                  <a:close/>
                  <a:moveTo>
                    <a:pt x="4502" y="6442"/>
                  </a:moveTo>
                  <a:cubicBezTo>
                    <a:pt x="4502" y="6537"/>
                    <a:pt x="4513" y="6633"/>
                    <a:pt x="4513" y="6728"/>
                  </a:cubicBezTo>
                  <a:cubicBezTo>
                    <a:pt x="4513" y="6645"/>
                    <a:pt x="4513" y="6549"/>
                    <a:pt x="4513" y="6466"/>
                  </a:cubicBezTo>
                  <a:cubicBezTo>
                    <a:pt x="4510" y="6495"/>
                    <a:pt x="4508" y="6505"/>
                    <a:pt x="4508" y="6505"/>
                  </a:cubicBezTo>
                  <a:cubicBezTo>
                    <a:pt x="4507" y="6505"/>
                    <a:pt x="4510" y="6451"/>
                    <a:pt x="4502" y="6442"/>
                  </a:cubicBezTo>
                  <a:close/>
                  <a:moveTo>
                    <a:pt x="4775" y="7359"/>
                  </a:moveTo>
                  <a:cubicBezTo>
                    <a:pt x="4775" y="7359"/>
                    <a:pt x="4775" y="7359"/>
                    <a:pt x="4775" y="7359"/>
                  </a:cubicBezTo>
                  <a:lnTo>
                    <a:pt x="4775" y="7359"/>
                  </a:lnTo>
                  <a:cubicBezTo>
                    <a:pt x="4775" y="7360"/>
                    <a:pt x="4775" y="7360"/>
                    <a:pt x="4775" y="7360"/>
                  </a:cubicBezTo>
                  <a:cubicBezTo>
                    <a:pt x="4775" y="7360"/>
                    <a:pt x="4775" y="7360"/>
                    <a:pt x="4775" y="7359"/>
                  </a:cubicBezTo>
                  <a:close/>
                  <a:moveTo>
                    <a:pt x="965" y="8276"/>
                  </a:moveTo>
                  <a:lnTo>
                    <a:pt x="965" y="8276"/>
                  </a:lnTo>
                  <a:cubicBezTo>
                    <a:pt x="977" y="8311"/>
                    <a:pt x="977" y="8359"/>
                    <a:pt x="989" y="8395"/>
                  </a:cubicBezTo>
                  <a:cubicBezTo>
                    <a:pt x="965" y="8502"/>
                    <a:pt x="1013" y="8585"/>
                    <a:pt x="1001" y="8692"/>
                  </a:cubicBezTo>
                  <a:cubicBezTo>
                    <a:pt x="965" y="8573"/>
                    <a:pt x="965" y="8407"/>
                    <a:pt x="965" y="8276"/>
                  </a:cubicBezTo>
                  <a:close/>
                  <a:moveTo>
                    <a:pt x="4561" y="8276"/>
                  </a:moveTo>
                  <a:cubicBezTo>
                    <a:pt x="4573" y="8311"/>
                    <a:pt x="4585" y="8359"/>
                    <a:pt x="4585" y="8395"/>
                  </a:cubicBezTo>
                  <a:cubicBezTo>
                    <a:pt x="4573" y="8502"/>
                    <a:pt x="4609" y="8585"/>
                    <a:pt x="4597" y="8692"/>
                  </a:cubicBezTo>
                  <a:cubicBezTo>
                    <a:pt x="4561" y="8573"/>
                    <a:pt x="4561" y="8407"/>
                    <a:pt x="4561" y="8276"/>
                  </a:cubicBezTo>
                  <a:close/>
                  <a:moveTo>
                    <a:pt x="3418" y="9324"/>
                  </a:moveTo>
                  <a:cubicBezTo>
                    <a:pt x="3417" y="9324"/>
                    <a:pt x="3416" y="9324"/>
                    <a:pt x="3416" y="9326"/>
                  </a:cubicBezTo>
                  <a:lnTo>
                    <a:pt x="3416" y="9326"/>
                  </a:lnTo>
                  <a:cubicBezTo>
                    <a:pt x="3417" y="9325"/>
                    <a:pt x="3417" y="9324"/>
                    <a:pt x="3418" y="9324"/>
                  </a:cubicBezTo>
                  <a:close/>
                  <a:moveTo>
                    <a:pt x="1858" y="9335"/>
                  </a:moveTo>
                  <a:lnTo>
                    <a:pt x="1858" y="9335"/>
                  </a:lnTo>
                  <a:cubicBezTo>
                    <a:pt x="1857" y="9338"/>
                    <a:pt x="1856" y="9341"/>
                    <a:pt x="1855" y="9343"/>
                  </a:cubicBezTo>
                  <a:lnTo>
                    <a:pt x="1855" y="9343"/>
                  </a:lnTo>
                  <a:cubicBezTo>
                    <a:pt x="1857" y="9340"/>
                    <a:pt x="1858" y="9337"/>
                    <a:pt x="1858" y="9335"/>
                  </a:cubicBezTo>
                  <a:close/>
                  <a:moveTo>
                    <a:pt x="3942" y="9335"/>
                  </a:moveTo>
                  <a:lnTo>
                    <a:pt x="3942" y="9347"/>
                  </a:lnTo>
                  <a:cubicBezTo>
                    <a:pt x="3930" y="9335"/>
                    <a:pt x="3930" y="9335"/>
                    <a:pt x="3942" y="9335"/>
                  </a:cubicBezTo>
                  <a:close/>
                  <a:moveTo>
                    <a:pt x="1886" y="9358"/>
                  </a:moveTo>
                  <a:cubicBezTo>
                    <a:pt x="1883" y="9358"/>
                    <a:pt x="1887" y="9360"/>
                    <a:pt x="1894" y="9362"/>
                  </a:cubicBezTo>
                  <a:lnTo>
                    <a:pt x="1894" y="9362"/>
                  </a:lnTo>
                  <a:cubicBezTo>
                    <a:pt x="1894" y="9361"/>
                    <a:pt x="1894" y="9360"/>
                    <a:pt x="1894" y="9359"/>
                  </a:cubicBezTo>
                  <a:cubicBezTo>
                    <a:pt x="1890" y="9359"/>
                    <a:pt x="1887" y="9358"/>
                    <a:pt x="1886" y="9358"/>
                  </a:cubicBezTo>
                  <a:close/>
                  <a:moveTo>
                    <a:pt x="1136" y="9364"/>
                  </a:moveTo>
                  <a:cubicBezTo>
                    <a:pt x="1137" y="9364"/>
                    <a:pt x="1139" y="9375"/>
                    <a:pt x="1144" y="9407"/>
                  </a:cubicBezTo>
                  <a:cubicBezTo>
                    <a:pt x="1137" y="9392"/>
                    <a:pt x="1134" y="9364"/>
                    <a:pt x="1136" y="9364"/>
                  </a:cubicBezTo>
                  <a:close/>
                  <a:moveTo>
                    <a:pt x="912" y="9418"/>
                  </a:moveTo>
                  <a:cubicBezTo>
                    <a:pt x="910" y="9438"/>
                    <a:pt x="908" y="9451"/>
                    <a:pt x="909" y="9451"/>
                  </a:cubicBezTo>
                  <a:cubicBezTo>
                    <a:pt x="909" y="9451"/>
                    <a:pt x="910" y="9444"/>
                    <a:pt x="913" y="9427"/>
                  </a:cubicBezTo>
                  <a:lnTo>
                    <a:pt x="913" y="9427"/>
                  </a:lnTo>
                  <a:cubicBezTo>
                    <a:pt x="913" y="9424"/>
                    <a:pt x="912" y="9421"/>
                    <a:pt x="912" y="9418"/>
                  </a:cubicBezTo>
                  <a:close/>
                  <a:moveTo>
                    <a:pt x="3906" y="9454"/>
                  </a:moveTo>
                  <a:cubicBezTo>
                    <a:pt x="3912" y="9460"/>
                    <a:pt x="3917" y="9466"/>
                    <a:pt x="3923" y="9470"/>
                  </a:cubicBezTo>
                  <a:lnTo>
                    <a:pt x="3923" y="9470"/>
                  </a:lnTo>
                  <a:cubicBezTo>
                    <a:pt x="3923" y="9466"/>
                    <a:pt x="3917" y="9460"/>
                    <a:pt x="3906" y="9454"/>
                  </a:cubicBezTo>
                  <a:close/>
                  <a:moveTo>
                    <a:pt x="2986" y="9544"/>
                  </a:moveTo>
                  <a:cubicBezTo>
                    <a:pt x="2991" y="9544"/>
                    <a:pt x="2993" y="9550"/>
                    <a:pt x="3001" y="9550"/>
                  </a:cubicBezTo>
                  <a:cubicBezTo>
                    <a:pt x="2995" y="9556"/>
                    <a:pt x="2992" y="9559"/>
                    <a:pt x="2989" y="9559"/>
                  </a:cubicBezTo>
                  <a:cubicBezTo>
                    <a:pt x="2986" y="9559"/>
                    <a:pt x="2983" y="9556"/>
                    <a:pt x="2978" y="9550"/>
                  </a:cubicBezTo>
                  <a:cubicBezTo>
                    <a:pt x="2982" y="9546"/>
                    <a:pt x="2984" y="9544"/>
                    <a:pt x="2986" y="9544"/>
                  </a:cubicBezTo>
                  <a:close/>
                  <a:moveTo>
                    <a:pt x="1887" y="9566"/>
                  </a:moveTo>
                  <a:cubicBezTo>
                    <a:pt x="1883" y="9569"/>
                    <a:pt x="1879" y="9587"/>
                    <a:pt x="1881" y="9587"/>
                  </a:cubicBezTo>
                  <a:cubicBezTo>
                    <a:pt x="1881" y="9587"/>
                    <a:pt x="1883" y="9582"/>
                    <a:pt x="1887" y="9566"/>
                  </a:cubicBezTo>
                  <a:close/>
                  <a:moveTo>
                    <a:pt x="3251" y="9562"/>
                  </a:moveTo>
                  <a:cubicBezTo>
                    <a:pt x="3247" y="9578"/>
                    <a:pt x="3243" y="9594"/>
                    <a:pt x="3239" y="9609"/>
                  </a:cubicBezTo>
                  <a:cubicBezTo>
                    <a:pt x="3247" y="9594"/>
                    <a:pt x="3250" y="9578"/>
                    <a:pt x="3251" y="9562"/>
                  </a:cubicBezTo>
                  <a:close/>
                  <a:moveTo>
                    <a:pt x="1762" y="9618"/>
                  </a:moveTo>
                  <a:cubicBezTo>
                    <a:pt x="1763" y="9620"/>
                    <a:pt x="1763" y="9621"/>
                    <a:pt x="1763" y="9621"/>
                  </a:cubicBezTo>
                  <a:cubicBezTo>
                    <a:pt x="1763" y="9620"/>
                    <a:pt x="1763" y="9619"/>
                    <a:pt x="1762" y="9618"/>
                  </a:cubicBezTo>
                  <a:close/>
                  <a:moveTo>
                    <a:pt x="1819" y="9615"/>
                  </a:moveTo>
                  <a:lnTo>
                    <a:pt x="1819" y="9615"/>
                  </a:lnTo>
                  <a:cubicBezTo>
                    <a:pt x="1816" y="9616"/>
                    <a:pt x="1813" y="9618"/>
                    <a:pt x="1811" y="9621"/>
                  </a:cubicBezTo>
                  <a:cubicBezTo>
                    <a:pt x="1816" y="9621"/>
                    <a:pt x="1819" y="9619"/>
                    <a:pt x="1819" y="9615"/>
                  </a:cubicBezTo>
                  <a:close/>
                  <a:moveTo>
                    <a:pt x="3404" y="9619"/>
                  </a:moveTo>
                  <a:cubicBezTo>
                    <a:pt x="3405" y="9620"/>
                    <a:pt x="3405" y="9621"/>
                    <a:pt x="3406" y="9621"/>
                  </a:cubicBezTo>
                  <a:cubicBezTo>
                    <a:pt x="3405" y="9620"/>
                    <a:pt x="3405" y="9620"/>
                    <a:pt x="3404" y="9619"/>
                  </a:cubicBezTo>
                  <a:close/>
                  <a:moveTo>
                    <a:pt x="3618" y="9621"/>
                  </a:moveTo>
                  <a:lnTo>
                    <a:pt x="3618" y="9621"/>
                  </a:lnTo>
                  <a:cubicBezTo>
                    <a:pt x="3619" y="9625"/>
                    <a:pt x="3620" y="9629"/>
                    <a:pt x="3620" y="9633"/>
                  </a:cubicBezTo>
                  <a:cubicBezTo>
                    <a:pt x="3620" y="9628"/>
                    <a:pt x="3620" y="9625"/>
                    <a:pt x="3618" y="9621"/>
                  </a:cubicBezTo>
                  <a:close/>
                  <a:moveTo>
                    <a:pt x="2646" y="9609"/>
                  </a:moveTo>
                  <a:cubicBezTo>
                    <a:pt x="2647" y="9609"/>
                    <a:pt x="2650" y="9615"/>
                    <a:pt x="2656" y="9621"/>
                  </a:cubicBezTo>
                  <a:cubicBezTo>
                    <a:pt x="2656" y="9629"/>
                    <a:pt x="2650" y="9643"/>
                    <a:pt x="2647" y="9643"/>
                  </a:cubicBezTo>
                  <a:cubicBezTo>
                    <a:pt x="2645" y="9643"/>
                    <a:pt x="2644" y="9640"/>
                    <a:pt x="2644" y="9633"/>
                  </a:cubicBezTo>
                  <a:cubicBezTo>
                    <a:pt x="2644" y="9615"/>
                    <a:pt x="2644" y="9609"/>
                    <a:pt x="2646" y="9609"/>
                  </a:cubicBezTo>
                  <a:close/>
                  <a:moveTo>
                    <a:pt x="996" y="9336"/>
                  </a:moveTo>
                  <a:cubicBezTo>
                    <a:pt x="999" y="9336"/>
                    <a:pt x="1004" y="9338"/>
                    <a:pt x="1008" y="9342"/>
                  </a:cubicBezTo>
                  <a:lnTo>
                    <a:pt x="1008" y="9342"/>
                  </a:lnTo>
                  <a:cubicBezTo>
                    <a:pt x="1008" y="9342"/>
                    <a:pt x="1008" y="9342"/>
                    <a:pt x="1009" y="9342"/>
                  </a:cubicBezTo>
                  <a:cubicBezTo>
                    <a:pt x="1010" y="9342"/>
                    <a:pt x="1011" y="9343"/>
                    <a:pt x="1013" y="9347"/>
                  </a:cubicBezTo>
                  <a:cubicBezTo>
                    <a:pt x="1011" y="9345"/>
                    <a:pt x="1010" y="9344"/>
                    <a:pt x="1008" y="9342"/>
                  </a:cubicBezTo>
                  <a:lnTo>
                    <a:pt x="1008" y="9342"/>
                  </a:lnTo>
                  <a:cubicBezTo>
                    <a:pt x="1007" y="9345"/>
                    <a:pt x="1010" y="9359"/>
                    <a:pt x="1011" y="9359"/>
                  </a:cubicBezTo>
                  <a:cubicBezTo>
                    <a:pt x="1012" y="9359"/>
                    <a:pt x="1013" y="9356"/>
                    <a:pt x="1013" y="9347"/>
                  </a:cubicBezTo>
                  <a:lnTo>
                    <a:pt x="1013" y="9347"/>
                  </a:lnTo>
                  <a:cubicBezTo>
                    <a:pt x="1013" y="9478"/>
                    <a:pt x="989" y="9585"/>
                    <a:pt x="965" y="9716"/>
                  </a:cubicBezTo>
                  <a:cubicBezTo>
                    <a:pt x="955" y="9684"/>
                    <a:pt x="944" y="9336"/>
                    <a:pt x="996" y="9336"/>
                  </a:cubicBezTo>
                  <a:close/>
                  <a:moveTo>
                    <a:pt x="4595" y="9339"/>
                  </a:moveTo>
                  <a:cubicBezTo>
                    <a:pt x="4598" y="9339"/>
                    <a:pt x="4601" y="9340"/>
                    <a:pt x="4604" y="9342"/>
                  </a:cubicBezTo>
                  <a:lnTo>
                    <a:pt x="4604" y="9342"/>
                  </a:lnTo>
                  <a:cubicBezTo>
                    <a:pt x="4604" y="9342"/>
                    <a:pt x="4604" y="9342"/>
                    <a:pt x="4604" y="9342"/>
                  </a:cubicBezTo>
                  <a:cubicBezTo>
                    <a:pt x="4605" y="9342"/>
                    <a:pt x="4607" y="9343"/>
                    <a:pt x="4609" y="9347"/>
                  </a:cubicBezTo>
                  <a:cubicBezTo>
                    <a:pt x="4607" y="9345"/>
                    <a:pt x="4605" y="9344"/>
                    <a:pt x="4604" y="9342"/>
                  </a:cubicBezTo>
                  <a:lnTo>
                    <a:pt x="4604" y="9342"/>
                  </a:lnTo>
                  <a:cubicBezTo>
                    <a:pt x="4603" y="9346"/>
                    <a:pt x="4605" y="9359"/>
                    <a:pt x="4607" y="9359"/>
                  </a:cubicBezTo>
                  <a:cubicBezTo>
                    <a:pt x="4608" y="9359"/>
                    <a:pt x="4609" y="9356"/>
                    <a:pt x="4609" y="9347"/>
                  </a:cubicBezTo>
                  <a:lnTo>
                    <a:pt x="4609" y="9347"/>
                  </a:lnTo>
                  <a:cubicBezTo>
                    <a:pt x="4621" y="9478"/>
                    <a:pt x="4585" y="9585"/>
                    <a:pt x="4561" y="9716"/>
                  </a:cubicBezTo>
                  <a:cubicBezTo>
                    <a:pt x="4550" y="9684"/>
                    <a:pt x="4549" y="9339"/>
                    <a:pt x="4595" y="9339"/>
                  </a:cubicBezTo>
                  <a:close/>
                  <a:moveTo>
                    <a:pt x="2669" y="9708"/>
                  </a:moveTo>
                  <a:cubicBezTo>
                    <a:pt x="2672" y="9715"/>
                    <a:pt x="2675" y="9722"/>
                    <a:pt x="2680" y="9728"/>
                  </a:cubicBezTo>
                  <a:cubicBezTo>
                    <a:pt x="2676" y="9721"/>
                    <a:pt x="2672" y="9714"/>
                    <a:pt x="2669" y="9708"/>
                  </a:cubicBezTo>
                  <a:close/>
                  <a:moveTo>
                    <a:pt x="4762" y="9951"/>
                  </a:moveTo>
                  <a:cubicBezTo>
                    <a:pt x="4761" y="9956"/>
                    <a:pt x="4761" y="9961"/>
                    <a:pt x="4761" y="9966"/>
                  </a:cubicBezTo>
                  <a:lnTo>
                    <a:pt x="4761" y="9966"/>
                  </a:lnTo>
                  <a:lnTo>
                    <a:pt x="4763" y="9955"/>
                  </a:lnTo>
                  <a:cubicBezTo>
                    <a:pt x="4763" y="9953"/>
                    <a:pt x="4762" y="9952"/>
                    <a:pt x="4762" y="9951"/>
                  </a:cubicBezTo>
                  <a:close/>
                  <a:moveTo>
                    <a:pt x="1164" y="9946"/>
                  </a:moveTo>
                  <a:lnTo>
                    <a:pt x="1164" y="9946"/>
                  </a:lnTo>
                  <a:cubicBezTo>
                    <a:pt x="1163" y="9957"/>
                    <a:pt x="1162" y="9968"/>
                    <a:pt x="1162" y="9978"/>
                  </a:cubicBezTo>
                  <a:lnTo>
                    <a:pt x="1162" y="9978"/>
                  </a:lnTo>
                  <a:lnTo>
                    <a:pt x="1168" y="9955"/>
                  </a:lnTo>
                  <a:cubicBezTo>
                    <a:pt x="1166" y="9952"/>
                    <a:pt x="1165" y="9949"/>
                    <a:pt x="1164" y="9946"/>
                  </a:cubicBezTo>
                  <a:close/>
                  <a:moveTo>
                    <a:pt x="1188" y="10485"/>
                  </a:moveTo>
                  <a:cubicBezTo>
                    <a:pt x="1189" y="10492"/>
                    <a:pt x="1190" y="10497"/>
                    <a:pt x="1192" y="10502"/>
                  </a:cubicBezTo>
                  <a:cubicBezTo>
                    <a:pt x="1190" y="10497"/>
                    <a:pt x="1189" y="10491"/>
                    <a:pt x="1188" y="10485"/>
                  </a:cubicBezTo>
                  <a:close/>
                  <a:moveTo>
                    <a:pt x="918" y="10587"/>
                  </a:moveTo>
                  <a:cubicBezTo>
                    <a:pt x="918" y="10603"/>
                    <a:pt x="918" y="10618"/>
                    <a:pt x="918" y="10633"/>
                  </a:cubicBezTo>
                  <a:cubicBezTo>
                    <a:pt x="911" y="10627"/>
                    <a:pt x="908" y="10620"/>
                    <a:pt x="909" y="10612"/>
                  </a:cubicBezTo>
                  <a:lnTo>
                    <a:pt x="909" y="10612"/>
                  </a:lnTo>
                  <a:cubicBezTo>
                    <a:pt x="911" y="10613"/>
                    <a:pt x="912" y="10614"/>
                    <a:pt x="913" y="10614"/>
                  </a:cubicBezTo>
                  <a:cubicBezTo>
                    <a:pt x="918" y="10614"/>
                    <a:pt x="918" y="10604"/>
                    <a:pt x="918" y="10587"/>
                  </a:cubicBezTo>
                  <a:close/>
                  <a:moveTo>
                    <a:pt x="1173" y="10640"/>
                  </a:moveTo>
                  <a:cubicBezTo>
                    <a:pt x="1173" y="10684"/>
                    <a:pt x="1171" y="10718"/>
                    <a:pt x="1168" y="10728"/>
                  </a:cubicBezTo>
                  <a:cubicBezTo>
                    <a:pt x="1185" y="10694"/>
                    <a:pt x="1184" y="10666"/>
                    <a:pt x="1173" y="10640"/>
                  </a:cubicBezTo>
                  <a:close/>
                  <a:moveTo>
                    <a:pt x="4775" y="10643"/>
                  </a:moveTo>
                  <a:cubicBezTo>
                    <a:pt x="4775" y="10685"/>
                    <a:pt x="4775" y="10718"/>
                    <a:pt x="4775" y="10728"/>
                  </a:cubicBezTo>
                  <a:cubicBezTo>
                    <a:pt x="4784" y="10695"/>
                    <a:pt x="4786" y="10668"/>
                    <a:pt x="4775" y="10643"/>
                  </a:cubicBezTo>
                  <a:close/>
                  <a:moveTo>
                    <a:pt x="906" y="11169"/>
                  </a:moveTo>
                  <a:cubicBezTo>
                    <a:pt x="906" y="11177"/>
                    <a:pt x="906" y="11185"/>
                    <a:pt x="910" y="11194"/>
                  </a:cubicBezTo>
                  <a:lnTo>
                    <a:pt x="910" y="11194"/>
                  </a:lnTo>
                  <a:cubicBezTo>
                    <a:pt x="908" y="11185"/>
                    <a:pt x="907" y="11177"/>
                    <a:pt x="906" y="11169"/>
                  </a:cubicBezTo>
                  <a:close/>
                  <a:moveTo>
                    <a:pt x="4502" y="11169"/>
                  </a:moveTo>
                  <a:cubicBezTo>
                    <a:pt x="4502" y="11177"/>
                    <a:pt x="4502" y="11185"/>
                    <a:pt x="4505" y="11194"/>
                  </a:cubicBezTo>
                  <a:lnTo>
                    <a:pt x="4505" y="11194"/>
                  </a:lnTo>
                  <a:cubicBezTo>
                    <a:pt x="4504" y="11185"/>
                    <a:pt x="4503" y="11177"/>
                    <a:pt x="4502" y="11169"/>
                  </a:cubicBezTo>
                  <a:close/>
                  <a:moveTo>
                    <a:pt x="1084" y="13069"/>
                  </a:moveTo>
                  <a:cubicBezTo>
                    <a:pt x="1084" y="13069"/>
                    <a:pt x="1084" y="13070"/>
                    <a:pt x="1084" y="13074"/>
                  </a:cubicBezTo>
                  <a:cubicBezTo>
                    <a:pt x="1084" y="13074"/>
                    <a:pt x="1084" y="13086"/>
                    <a:pt x="1073" y="13086"/>
                  </a:cubicBezTo>
                  <a:cubicBezTo>
                    <a:pt x="1081" y="13077"/>
                    <a:pt x="1083" y="13069"/>
                    <a:pt x="1084" y="13069"/>
                  </a:cubicBezTo>
                  <a:close/>
                  <a:moveTo>
                    <a:pt x="4684" y="13069"/>
                  </a:moveTo>
                  <a:cubicBezTo>
                    <a:pt x="4686" y="13069"/>
                    <a:pt x="4689" y="13070"/>
                    <a:pt x="4692" y="13074"/>
                  </a:cubicBezTo>
                  <a:cubicBezTo>
                    <a:pt x="4680" y="13074"/>
                    <a:pt x="4680" y="13086"/>
                    <a:pt x="4680" y="13086"/>
                  </a:cubicBezTo>
                  <a:cubicBezTo>
                    <a:pt x="4680" y="13077"/>
                    <a:pt x="4680" y="13069"/>
                    <a:pt x="4684" y="13069"/>
                  </a:cubicBezTo>
                  <a:close/>
                  <a:moveTo>
                    <a:pt x="931" y="13737"/>
                  </a:moveTo>
                  <a:cubicBezTo>
                    <a:pt x="931" y="13762"/>
                    <a:pt x="930" y="13787"/>
                    <a:pt x="930" y="13812"/>
                  </a:cubicBezTo>
                  <a:cubicBezTo>
                    <a:pt x="930" y="13803"/>
                    <a:pt x="930" y="13775"/>
                    <a:pt x="925" y="13775"/>
                  </a:cubicBezTo>
                  <a:cubicBezTo>
                    <a:pt x="923" y="13775"/>
                    <a:pt x="921" y="13779"/>
                    <a:pt x="918" y="13788"/>
                  </a:cubicBezTo>
                  <a:cubicBezTo>
                    <a:pt x="924" y="13771"/>
                    <a:pt x="928" y="13753"/>
                    <a:pt x="931" y="13737"/>
                  </a:cubicBezTo>
                  <a:close/>
                  <a:moveTo>
                    <a:pt x="4527" y="13737"/>
                  </a:moveTo>
                  <a:cubicBezTo>
                    <a:pt x="4527" y="13762"/>
                    <a:pt x="4526" y="13787"/>
                    <a:pt x="4525" y="13812"/>
                  </a:cubicBezTo>
                  <a:cubicBezTo>
                    <a:pt x="4525" y="13803"/>
                    <a:pt x="4525" y="13775"/>
                    <a:pt x="4521" y="13775"/>
                  </a:cubicBezTo>
                  <a:cubicBezTo>
                    <a:pt x="4519" y="13775"/>
                    <a:pt x="4517" y="13779"/>
                    <a:pt x="4513" y="13788"/>
                  </a:cubicBezTo>
                  <a:cubicBezTo>
                    <a:pt x="4519" y="13771"/>
                    <a:pt x="4524" y="13753"/>
                    <a:pt x="4527" y="13737"/>
                  </a:cubicBezTo>
                  <a:close/>
                  <a:moveTo>
                    <a:pt x="870" y="14229"/>
                  </a:moveTo>
                  <a:cubicBezTo>
                    <a:pt x="870" y="14259"/>
                    <a:pt x="872" y="14285"/>
                    <a:pt x="878" y="14308"/>
                  </a:cubicBezTo>
                  <a:lnTo>
                    <a:pt x="878" y="14308"/>
                  </a:lnTo>
                  <a:cubicBezTo>
                    <a:pt x="876" y="14281"/>
                    <a:pt x="873" y="14255"/>
                    <a:pt x="870" y="14229"/>
                  </a:cubicBezTo>
                  <a:close/>
                  <a:moveTo>
                    <a:pt x="4466" y="14229"/>
                  </a:moveTo>
                  <a:cubicBezTo>
                    <a:pt x="4466" y="14259"/>
                    <a:pt x="4468" y="14285"/>
                    <a:pt x="4474" y="14308"/>
                  </a:cubicBezTo>
                  <a:lnTo>
                    <a:pt x="4474" y="14308"/>
                  </a:lnTo>
                  <a:cubicBezTo>
                    <a:pt x="4472" y="14281"/>
                    <a:pt x="4469" y="14255"/>
                    <a:pt x="4466" y="14229"/>
                  </a:cubicBezTo>
                  <a:close/>
                  <a:moveTo>
                    <a:pt x="1180" y="14122"/>
                  </a:moveTo>
                  <a:cubicBezTo>
                    <a:pt x="1180" y="14193"/>
                    <a:pt x="1192" y="14265"/>
                    <a:pt x="1192" y="14336"/>
                  </a:cubicBezTo>
                  <a:cubicBezTo>
                    <a:pt x="1132" y="14288"/>
                    <a:pt x="1120" y="14217"/>
                    <a:pt x="1180" y="14122"/>
                  </a:cubicBezTo>
                  <a:close/>
                  <a:moveTo>
                    <a:pt x="4775" y="14122"/>
                  </a:moveTo>
                  <a:cubicBezTo>
                    <a:pt x="4775" y="14193"/>
                    <a:pt x="4787" y="14265"/>
                    <a:pt x="4799" y="14336"/>
                  </a:cubicBezTo>
                  <a:cubicBezTo>
                    <a:pt x="4728" y="14288"/>
                    <a:pt x="4728" y="14217"/>
                    <a:pt x="4775" y="14122"/>
                  </a:cubicBezTo>
                  <a:close/>
                  <a:moveTo>
                    <a:pt x="4763" y="16122"/>
                  </a:moveTo>
                  <a:cubicBezTo>
                    <a:pt x="4762" y="16129"/>
                    <a:pt x="4761" y="16135"/>
                    <a:pt x="4760" y="16142"/>
                  </a:cubicBezTo>
                  <a:lnTo>
                    <a:pt x="4760" y="16142"/>
                  </a:lnTo>
                  <a:cubicBezTo>
                    <a:pt x="4762" y="16138"/>
                    <a:pt x="4763" y="16132"/>
                    <a:pt x="4763" y="16122"/>
                  </a:cubicBezTo>
                  <a:close/>
                  <a:moveTo>
                    <a:pt x="1131" y="16135"/>
                  </a:moveTo>
                  <a:cubicBezTo>
                    <a:pt x="1132" y="16135"/>
                    <a:pt x="1136" y="16138"/>
                    <a:pt x="1144" y="16146"/>
                  </a:cubicBezTo>
                  <a:lnTo>
                    <a:pt x="1144" y="16146"/>
                  </a:lnTo>
                  <a:cubicBezTo>
                    <a:pt x="1136" y="16143"/>
                    <a:pt x="1129" y="16135"/>
                    <a:pt x="1131" y="16135"/>
                  </a:cubicBezTo>
                  <a:close/>
                  <a:moveTo>
                    <a:pt x="846" y="16777"/>
                  </a:moveTo>
                  <a:cubicBezTo>
                    <a:pt x="854" y="16833"/>
                    <a:pt x="862" y="16889"/>
                    <a:pt x="870" y="16945"/>
                  </a:cubicBezTo>
                  <a:lnTo>
                    <a:pt x="870" y="16945"/>
                  </a:lnTo>
                  <a:cubicBezTo>
                    <a:pt x="868" y="16869"/>
                    <a:pt x="861" y="16801"/>
                    <a:pt x="846" y="16777"/>
                  </a:cubicBezTo>
                  <a:close/>
                  <a:moveTo>
                    <a:pt x="4786" y="16948"/>
                  </a:moveTo>
                  <a:cubicBezTo>
                    <a:pt x="4786" y="16951"/>
                    <a:pt x="4787" y="16953"/>
                    <a:pt x="4787" y="16955"/>
                  </a:cubicBezTo>
                  <a:cubicBezTo>
                    <a:pt x="4787" y="16953"/>
                    <a:pt x="4787" y="16951"/>
                    <a:pt x="4786" y="16948"/>
                  </a:cubicBezTo>
                  <a:close/>
                  <a:moveTo>
                    <a:pt x="4442" y="16777"/>
                  </a:moveTo>
                  <a:cubicBezTo>
                    <a:pt x="4452" y="16846"/>
                    <a:pt x="4462" y="16916"/>
                    <a:pt x="4472" y="16985"/>
                  </a:cubicBezTo>
                  <a:lnTo>
                    <a:pt x="4472" y="16985"/>
                  </a:lnTo>
                  <a:cubicBezTo>
                    <a:pt x="4471" y="16893"/>
                    <a:pt x="4465" y="16806"/>
                    <a:pt x="4442" y="16777"/>
                  </a:cubicBezTo>
                  <a:close/>
                  <a:moveTo>
                    <a:pt x="918" y="18277"/>
                  </a:moveTo>
                  <a:cubicBezTo>
                    <a:pt x="918" y="18283"/>
                    <a:pt x="918" y="18288"/>
                    <a:pt x="918" y="18293"/>
                  </a:cubicBezTo>
                  <a:lnTo>
                    <a:pt x="918" y="18293"/>
                  </a:lnTo>
                  <a:cubicBezTo>
                    <a:pt x="918" y="18288"/>
                    <a:pt x="918" y="18282"/>
                    <a:pt x="918" y="18277"/>
                  </a:cubicBezTo>
                  <a:close/>
                  <a:moveTo>
                    <a:pt x="4406" y="19087"/>
                  </a:moveTo>
                  <a:cubicBezTo>
                    <a:pt x="4394" y="19134"/>
                    <a:pt x="4371" y="19170"/>
                    <a:pt x="4359" y="19206"/>
                  </a:cubicBezTo>
                  <a:cubicBezTo>
                    <a:pt x="4371" y="19158"/>
                    <a:pt x="4382" y="19110"/>
                    <a:pt x="4406" y="19087"/>
                  </a:cubicBezTo>
                  <a:close/>
                  <a:moveTo>
                    <a:pt x="1037" y="19194"/>
                  </a:moveTo>
                  <a:lnTo>
                    <a:pt x="1037" y="19194"/>
                  </a:lnTo>
                  <a:cubicBezTo>
                    <a:pt x="1073" y="19229"/>
                    <a:pt x="1096" y="19277"/>
                    <a:pt x="1096" y="19337"/>
                  </a:cubicBezTo>
                  <a:cubicBezTo>
                    <a:pt x="1073" y="19301"/>
                    <a:pt x="1049" y="19241"/>
                    <a:pt x="1037" y="19194"/>
                  </a:cubicBezTo>
                  <a:close/>
                  <a:moveTo>
                    <a:pt x="1287" y="19730"/>
                  </a:moveTo>
                  <a:lnTo>
                    <a:pt x="1287" y="19730"/>
                  </a:lnTo>
                  <a:cubicBezTo>
                    <a:pt x="1296" y="19756"/>
                    <a:pt x="1311" y="19770"/>
                    <a:pt x="1334" y="19780"/>
                  </a:cubicBezTo>
                  <a:lnTo>
                    <a:pt x="1334" y="19780"/>
                  </a:lnTo>
                  <a:cubicBezTo>
                    <a:pt x="1315" y="19761"/>
                    <a:pt x="1298" y="19744"/>
                    <a:pt x="1287" y="19730"/>
                  </a:cubicBezTo>
                  <a:close/>
                  <a:moveTo>
                    <a:pt x="1966" y="20015"/>
                  </a:moveTo>
                  <a:lnTo>
                    <a:pt x="1966" y="20015"/>
                  </a:lnTo>
                  <a:cubicBezTo>
                    <a:pt x="1967" y="20017"/>
                    <a:pt x="1969" y="20019"/>
                    <a:pt x="1970" y="20020"/>
                  </a:cubicBezTo>
                  <a:lnTo>
                    <a:pt x="1970" y="20020"/>
                  </a:lnTo>
                  <a:cubicBezTo>
                    <a:pt x="1969" y="20019"/>
                    <a:pt x="1967" y="20017"/>
                    <a:pt x="1966" y="20015"/>
                  </a:cubicBezTo>
                  <a:close/>
                  <a:moveTo>
                    <a:pt x="3275" y="20158"/>
                  </a:moveTo>
                  <a:cubicBezTo>
                    <a:pt x="3275" y="20167"/>
                    <a:pt x="3274" y="20176"/>
                    <a:pt x="3272" y="20184"/>
                  </a:cubicBezTo>
                  <a:lnTo>
                    <a:pt x="3272" y="20184"/>
                  </a:lnTo>
                  <a:cubicBezTo>
                    <a:pt x="3281" y="20179"/>
                    <a:pt x="3283" y="20173"/>
                    <a:pt x="3275" y="20158"/>
                  </a:cubicBezTo>
                  <a:close/>
                  <a:moveTo>
                    <a:pt x="3847" y="20182"/>
                  </a:moveTo>
                  <a:cubicBezTo>
                    <a:pt x="3836" y="20185"/>
                    <a:pt x="3825" y="20189"/>
                    <a:pt x="3815" y="20193"/>
                  </a:cubicBezTo>
                  <a:lnTo>
                    <a:pt x="3815" y="20193"/>
                  </a:lnTo>
                  <a:cubicBezTo>
                    <a:pt x="3821" y="20191"/>
                    <a:pt x="3832" y="20188"/>
                    <a:pt x="3847" y="20182"/>
                  </a:cubicBezTo>
                  <a:close/>
                  <a:moveTo>
                    <a:pt x="1715" y="20192"/>
                  </a:moveTo>
                  <a:lnTo>
                    <a:pt x="1715" y="20192"/>
                  </a:lnTo>
                  <a:cubicBezTo>
                    <a:pt x="1715" y="20192"/>
                    <a:pt x="1715" y="20193"/>
                    <a:pt x="1715" y="20194"/>
                  </a:cubicBezTo>
                  <a:cubicBezTo>
                    <a:pt x="1715" y="20193"/>
                    <a:pt x="1715" y="20193"/>
                    <a:pt x="1715" y="20192"/>
                  </a:cubicBezTo>
                  <a:close/>
                  <a:moveTo>
                    <a:pt x="3272" y="20184"/>
                  </a:moveTo>
                  <a:cubicBezTo>
                    <a:pt x="3267" y="20187"/>
                    <a:pt x="3260" y="20190"/>
                    <a:pt x="3251" y="20194"/>
                  </a:cubicBezTo>
                  <a:cubicBezTo>
                    <a:pt x="3251" y="20197"/>
                    <a:pt x="3254" y="20198"/>
                    <a:pt x="3258" y="20198"/>
                  </a:cubicBezTo>
                  <a:cubicBezTo>
                    <a:pt x="3260" y="20198"/>
                    <a:pt x="3264" y="20198"/>
                    <a:pt x="3267" y="20197"/>
                  </a:cubicBezTo>
                  <a:lnTo>
                    <a:pt x="3267" y="20197"/>
                  </a:lnTo>
                  <a:cubicBezTo>
                    <a:pt x="3269" y="20193"/>
                    <a:pt x="3271" y="20188"/>
                    <a:pt x="3272" y="20184"/>
                  </a:cubicBezTo>
                  <a:close/>
                  <a:moveTo>
                    <a:pt x="632" y="1"/>
                  </a:moveTo>
                  <a:cubicBezTo>
                    <a:pt x="596" y="1"/>
                    <a:pt x="453" y="96"/>
                    <a:pt x="430" y="120"/>
                  </a:cubicBezTo>
                  <a:cubicBezTo>
                    <a:pt x="394" y="96"/>
                    <a:pt x="406" y="84"/>
                    <a:pt x="453" y="84"/>
                  </a:cubicBezTo>
                  <a:cubicBezTo>
                    <a:pt x="447" y="84"/>
                    <a:pt x="441" y="84"/>
                    <a:pt x="435" y="84"/>
                  </a:cubicBezTo>
                  <a:cubicBezTo>
                    <a:pt x="266" y="84"/>
                    <a:pt x="143" y="245"/>
                    <a:pt x="132" y="418"/>
                  </a:cubicBezTo>
                  <a:cubicBezTo>
                    <a:pt x="156" y="441"/>
                    <a:pt x="156" y="596"/>
                    <a:pt x="120" y="691"/>
                  </a:cubicBezTo>
                  <a:cubicBezTo>
                    <a:pt x="142" y="713"/>
                    <a:pt x="154" y="834"/>
                    <a:pt x="155" y="846"/>
                  </a:cubicBezTo>
                  <a:lnTo>
                    <a:pt x="155" y="846"/>
                  </a:lnTo>
                  <a:cubicBezTo>
                    <a:pt x="151" y="850"/>
                    <a:pt x="107" y="993"/>
                    <a:pt x="71" y="993"/>
                  </a:cubicBezTo>
                  <a:cubicBezTo>
                    <a:pt x="63" y="993"/>
                    <a:pt x="55" y="985"/>
                    <a:pt x="49" y="965"/>
                  </a:cubicBezTo>
                  <a:lnTo>
                    <a:pt x="49" y="965"/>
                  </a:lnTo>
                  <a:cubicBezTo>
                    <a:pt x="31" y="1019"/>
                    <a:pt x="40" y="1022"/>
                    <a:pt x="55" y="1022"/>
                  </a:cubicBezTo>
                  <a:cubicBezTo>
                    <a:pt x="56" y="1022"/>
                    <a:pt x="58" y="1022"/>
                    <a:pt x="60" y="1022"/>
                  </a:cubicBezTo>
                  <a:cubicBezTo>
                    <a:pt x="74" y="1022"/>
                    <a:pt x="91" y="1024"/>
                    <a:pt x="96" y="1061"/>
                  </a:cubicBezTo>
                  <a:cubicBezTo>
                    <a:pt x="1" y="1132"/>
                    <a:pt x="108" y="1215"/>
                    <a:pt x="84" y="1346"/>
                  </a:cubicBezTo>
                  <a:cubicBezTo>
                    <a:pt x="74" y="1367"/>
                    <a:pt x="229" y="1621"/>
                    <a:pt x="385" y="1621"/>
                  </a:cubicBezTo>
                  <a:cubicBezTo>
                    <a:pt x="412" y="1621"/>
                    <a:pt x="439" y="1614"/>
                    <a:pt x="465" y="1596"/>
                  </a:cubicBezTo>
                  <a:cubicBezTo>
                    <a:pt x="476" y="1607"/>
                    <a:pt x="618" y="1634"/>
                    <a:pt x="711" y="1634"/>
                  </a:cubicBezTo>
                  <a:cubicBezTo>
                    <a:pt x="726" y="1634"/>
                    <a:pt x="739" y="1634"/>
                    <a:pt x="751" y="1632"/>
                  </a:cubicBezTo>
                  <a:cubicBezTo>
                    <a:pt x="775" y="1632"/>
                    <a:pt x="1013" y="1632"/>
                    <a:pt x="942" y="1620"/>
                  </a:cubicBezTo>
                  <a:cubicBezTo>
                    <a:pt x="956" y="1614"/>
                    <a:pt x="977" y="1611"/>
                    <a:pt x="1002" y="1611"/>
                  </a:cubicBezTo>
                  <a:cubicBezTo>
                    <a:pt x="1118" y="1611"/>
                    <a:pt x="1312" y="1670"/>
                    <a:pt x="1263" y="1680"/>
                  </a:cubicBezTo>
                  <a:lnTo>
                    <a:pt x="1418" y="1680"/>
                  </a:lnTo>
                  <a:cubicBezTo>
                    <a:pt x="1394" y="1668"/>
                    <a:pt x="1382" y="1668"/>
                    <a:pt x="1358" y="1668"/>
                  </a:cubicBezTo>
                  <a:cubicBezTo>
                    <a:pt x="1576" y="1642"/>
                    <a:pt x="1758" y="1634"/>
                    <a:pt x="1933" y="1634"/>
                  </a:cubicBezTo>
                  <a:cubicBezTo>
                    <a:pt x="2168" y="1634"/>
                    <a:pt x="2393" y="1649"/>
                    <a:pt x="2680" y="1656"/>
                  </a:cubicBezTo>
                  <a:cubicBezTo>
                    <a:pt x="2668" y="1644"/>
                    <a:pt x="2668" y="1620"/>
                    <a:pt x="2656" y="1608"/>
                  </a:cubicBezTo>
                  <a:lnTo>
                    <a:pt x="2656" y="1608"/>
                  </a:lnTo>
                  <a:cubicBezTo>
                    <a:pt x="2663" y="1615"/>
                    <a:pt x="2705" y="1626"/>
                    <a:pt x="2724" y="1634"/>
                  </a:cubicBezTo>
                  <a:lnTo>
                    <a:pt x="2724" y="1634"/>
                  </a:lnTo>
                  <a:cubicBezTo>
                    <a:pt x="2746" y="1636"/>
                    <a:pt x="2771" y="1642"/>
                    <a:pt x="2754" y="1643"/>
                  </a:cubicBezTo>
                  <a:lnTo>
                    <a:pt x="2754" y="1643"/>
                  </a:lnTo>
                  <a:cubicBezTo>
                    <a:pt x="2748" y="1642"/>
                    <a:pt x="2742" y="1642"/>
                    <a:pt x="2740" y="1642"/>
                  </a:cubicBezTo>
                  <a:cubicBezTo>
                    <a:pt x="2736" y="1642"/>
                    <a:pt x="2736" y="1642"/>
                    <a:pt x="2739" y="1644"/>
                  </a:cubicBezTo>
                  <a:cubicBezTo>
                    <a:pt x="2746" y="1644"/>
                    <a:pt x="2751" y="1644"/>
                    <a:pt x="2754" y="1643"/>
                  </a:cubicBezTo>
                  <a:lnTo>
                    <a:pt x="2754" y="1643"/>
                  </a:lnTo>
                  <a:cubicBezTo>
                    <a:pt x="2774" y="1647"/>
                    <a:pt x="2804" y="1655"/>
                    <a:pt x="2810" y="1660"/>
                  </a:cubicBezTo>
                  <a:lnTo>
                    <a:pt x="2810" y="1660"/>
                  </a:lnTo>
                  <a:cubicBezTo>
                    <a:pt x="2843" y="1654"/>
                    <a:pt x="2874" y="1650"/>
                    <a:pt x="2918" y="1632"/>
                  </a:cubicBezTo>
                  <a:lnTo>
                    <a:pt x="2918" y="1632"/>
                  </a:lnTo>
                  <a:cubicBezTo>
                    <a:pt x="2932" y="1639"/>
                    <a:pt x="2934" y="1646"/>
                    <a:pt x="2924" y="1650"/>
                  </a:cubicBezTo>
                  <a:lnTo>
                    <a:pt x="2924" y="1650"/>
                  </a:lnTo>
                  <a:cubicBezTo>
                    <a:pt x="2927" y="1650"/>
                    <a:pt x="2930" y="1650"/>
                    <a:pt x="2933" y="1650"/>
                  </a:cubicBezTo>
                  <a:cubicBezTo>
                    <a:pt x="2954" y="1650"/>
                    <a:pt x="2972" y="1656"/>
                    <a:pt x="2966" y="1680"/>
                  </a:cubicBezTo>
                  <a:cubicBezTo>
                    <a:pt x="2979" y="1647"/>
                    <a:pt x="3033" y="1639"/>
                    <a:pt x="3082" y="1639"/>
                  </a:cubicBezTo>
                  <a:cubicBezTo>
                    <a:pt x="3121" y="1639"/>
                    <a:pt x="3157" y="1644"/>
                    <a:pt x="3168" y="1644"/>
                  </a:cubicBezTo>
                  <a:cubicBezTo>
                    <a:pt x="3156" y="1656"/>
                    <a:pt x="3156" y="1668"/>
                    <a:pt x="3144" y="1680"/>
                  </a:cubicBezTo>
                  <a:cubicBezTo>
                    <a:pt x="3173" y="1680"/>
                    <a:pt x="3201" y="1680"/>
                    <a:pt x="3232" y="1682"/>
                  </a:cubicBezTo>
                  <a:lnTo>
                    <a:pt x="3232" y="1682"/>
                  </a:lnTo>
                  <a:cubicBezTo>
                    <a:pt x="3233" y="1672"/>
                    <a:pt x="3272" y="1654"/>
                    <a:pt x="3228" y="1632"/>
                  </a:cubicBezTo>
                  <a:cubicBezTo>
                    <a:pt x="3243" y="1627"/>
                    <a:pt x="3256" y="1625"/>
                    <a:pt x="3269" y="1625"/>
                  </a:cubicBezTo>
                  <a:cubicBezTo>
                    <a:pt x="3328" y="1625"/>
                    <a:pt x="3353" y="1678"/>
                    <a:pt x="3413" y="1690"/>
                  </a:cubicBezTo>
                  <a:lnTo>
                    <a:pt x="3413" y="1690"/>
                  </a:lnTo>
                  <a:cubicBezTo>
                    <a:pt x="3408" y="1685"/>
                    <a:pt x="3406" y="1677"/>
                    <a:pt x="3406" y="1668"/>
                  </a:cubicBezTo>
                  <a:lnTo>
                    <a:pt x="3406" y="1668"/>
                  </a:lnTo>
                  <a:cubicBezTo>
                    <a:pt x="3422" y="1679"/>
                    <a:pt x="3436" y="1687"/>
                    <a:pt x="3449" y="1692"/>
                  </a:cubicBezTo>
                  <a:lnTo>
                    <a:pt x="3449" y="1692"/>
                  </a:lnTo>
                  <a:cubicBezTo>
                    <a:pt x="3451" y="1692"/>
                    <a:pt x="3452" y="1692"/>
                    <a:pt x="3454" y="1692"/>
                  </a:cubicBezTo>
                  <a:lnTo>
                    <a:pt x="3454" y="1692"/>
                  </a:lnTo>
                  <a:cubicBezTo>
                    <a:pt x="3453" y="1692"/>
                    <a:pt x="3452" y="1692"/>
                    <a:pt x="3451" y="1693"/>
                  </a:cubicBezTo>
                  <a:lnTo>
                    <a:pt x="3451" y="1693"/>
                  </a:lnTo>
                  <a:cubicBezTo>
                    <a:pt x="3450" y="1692"/>
                    <a:pt x="3450" y="1692"/>
                    <a:pt x="3449" y="1692"/>
                  </a:cubicBezTo>
                  <a:lnTo>
                    <a:pt x="3449" y="1692"/>
                  </a:lnTo>
                  <a:cubicBezTo>
                    <a:pt x="3445" y="1692"/>
                    <a:pt x="3441" y="1693"/>
                    <a:pt x="3437" y="1693"/>
                  </a:cubicBezTo>
                  <a:cubicBezTo>
                    <a:pt x="3429" y="1693"/>
                    <a:pt x="3420" y="1692"/>
                    <a:pt x="3413" y="1690"/>
                  </a:cubicBezTo>
                  <a:lnTo>
                    <a:pt x="3413" y="1690"/>
                  </a:lnTo>
                  <a:cubicBezTo>
                    <a:pt x="3417" y="1694"/>
                    <a:pt x="3422" y="1696"/>
                    <a:pt x="3430" y="1696"/>
                  </a:cubicBezTo>
                  <a:cubicBezTo>
                    <a:pt x="3436" y="1696"/>
                    <a:pt x="3443" y="1695"/>
                    <a:pt x="3451" y="1693"/>
                  </a:cubicBezTo>
                  <a:lnTo>
                    <a:pt x="3451" y="1693"/>
                  </a:lnTo>
                  <a:cubicBezTo>
                    <a:pt x="3464" y="1697"/>
                    <a:pt x="3476" y="1699"/>
                    <a:pt x="3488" y="1699"/>
                  </a:cubicBezTo>
                  <a:cubicBezTo>
                    <a:pt x="3504" y="1699"/>
                    <a:pt x="3520" y="1696"/>
                    <a:pt x="3537" y="1692"/>
                  </a:cubicBezTo>
                  <a:cubicBezTo>
                    <a:pt x="3528" y="1654"/>
                    <a:pt x="3613" y="1625"/>
                    <a:pt x="3685" y="1625"/>
                  </a:cubicBezTo>
                  <a:cubicBezTo>
                    <a:pt x="3705" y="1625"/>
                    <a:pt x="3724" y="1627"/>
                    <a:pt x="3740" y="1632"/>
                  </a:cubicBezTo>
                  <a:cubicBezTo>
                    <a:pt x="3728" y="1632"/>
                    <a:pt x="3716" y="1644"/>
                    <a:pt x="3704" y="1656"/>
                  </a:cubicBezTo>
                  <a:cubicBezTo>
                    <a:pt x="3715" y="1660"/>
                    <a:pt x="3723" y="1662"/>
                    <a:pt x="3730" y="1662"/>
                  </a:cubicBezTo>
                  <a:cubicBezTo>
                    <a:pt x="3746" y="1662"/>
                    <a:pt x="3751" y="1652"/>
                    <a:pt x="3752" y="1652"/>
                  </a:cubicBezTo>
                  <a:lnTo>
                    <a:pt x="3752" y="1652"/>
                  </a:lnTo>
                  <a:cubicBezTo>
                    <a:pt x="3753" y="1652"/>
                    <a:pt x="3751" y="1658"/>
                    <a:pt x="3751" y="1680"/>
                  </a:cubicBezTo>
                  <a:cubicBezTo>
                    <a:pt x="3815" y="1648"/>
                    <a:pt x="3857" y="1643"/>
                    <a:pt x="3907" y="1643"/>
                  </a:cubicBezTo>
                  <a:cubicBezTo>
                    <a:pt x="3931" y="1643"/>
                    <a:pt x="3958" y="1644"/>
                    <a:pt x="3990" y="1644"/>
                  </a:cubicBezTo>
                  <a:cubicBezTo>
                    <a:pt x="3978" y="1656"/>
                    <a:pt x="3967" y="1659"/>
                    <a:pt x="3957" y="1659"/>
                  </a:cubicBezTo>
                  <a:cubicBezTo>
                    <a:pt x="3950" y="1659"/>
                    <a:pt x="3942" y="1657"/>
                    <a:pt x="3936" y="1657"/>
                  </a:cubicBezTo>
                  <a:cubicBezTo>
                    <a:pt x="3925" y="1657"/>
                    <a:pt x="3916" y="1661"/>
                    <a:pt x="3906" y="1680"/>
                  </a:cubicBezTo>
                  <a:cubicBezTo>
                    <a:pt x="3954" y="1692"/>
                    <a:pt x="3990" y="1692"/>
                    <a:pt x="4025" y="1692"/>
                  </a:cubicBezTo>
                  <a:cubicBezTo>
                    <a:pt x="3978" y="1680"/>
                    <a:pt x="4144" y="1644"/>
                    <a:pt x="4156" y="1644"/>
                  </a:cubicBezTo>
                  <a:cubicBezTo>
                    <a:pt x="4156" y="1675"/>
                    <a:pt x="4148" y="1696"/>
                    <a:pt x="4123" y="1702"/>
                  </a:cubicBezTo>
                  <a:lnTo>
                    <a:pt x="4123" y="1702"/>
                  </a:lnTo>
                  <a:cubicBezTo>
                    <a:pt x="4195" y="1694"/>
                    <a:pt x="4347" y="1668"/>
                    <a:pt x="4481" y="1668"/>
                  </a:cubicBezTo>
                  <a:cubicBezTo>
                    <a:pt x="4624" y="1668"/>
                    <a:pt x="4746" y="1698"/>
                    <a:pt x="4728" y="1811"/>
                  </a:cubicBezTo>
                  <a:cubicBezTo>
                    <a:pt x="4722" y="1790"/>
                    <a:pt x="4715" y="1781"/>
                    <a:pt x="4708" y="1781"/>
                  </a:cubicBezTo>
                  <a:cubicBezTo>
                    <a:pt x="4671" y="1781"/>
                    <a:pt x="4615" y="2013"/>
                    <a:pt x="4575" y="2013"/>
                  </a:cubicBezTo>
                  <a:cubicBezTo>
                    <a:pt x="4575" y="2013"/>
                    <a:pt x="4574" y="2013"/>
                    <a:pt x="4573" y="2013"/>
                  </a:cubicBezTo>
                  <a:lnTo>
                    <a:pt x="4573" y="2013"/>
                  </a:lnTo>
                  <a:cubicBezTo>
                    <a:pt x="4644" y="2239"/>
                    <a:pt x="4466" y="2549"/>
                    <a:pt x="4561" y="2763"/>
                  </a:cubicBezTo>
                  <a:cubicBezTo>
                    <a:pt x="4548" y="2736"/>
                    <a:pt x="4542" y="2725"/>
                    <a:pt x="4540" y="2725"/>
                  </a:cubicBezTo>
                  <a:lnTo>
                    <a:pt x="4540" y="2725"/>
                  </a:lnTo>
                  <a:cubicBezTo>
                    <a:pt x="4537" y="2725"/>
                    <a:pt x="4561" y="2800"/>
                    <a:pt x="4561" y="2894"/>
                  </a:cubicBezTo>
                  <a:cubicBezTo>
                    <a:pt x="4561" y="2883"/>
                    <a:pt x="4550" y="2871"/>
                    <a:pt x="4549" y="2860"/>
                  </a:cubicBezTo>
                  <a:lnTo>
                    <a:pt x="4549" y="2860"/>
                  </a:lnTo>
                  <a:cubicBezTo>
                    <a:pt x="4560" y="3229"/>
                    <a:pt x="4540" y="3589"/>
                    <a:pt x="4528" y="3957"/>
                  </a:cubicBezTo>
                  <a:lnTo>
                    <a:pt x="4528" y="3957"/>
                  </a:lnTo>
                  <a:cubicBezTo>
                    <a:pt x="4523" y="3947"/>
                    <a:pt x="4515" y="3939"/>
                    <a:pt x="4502" y="3930"/>
                  </a:cubicBezTo>
                  <a:cubicBezTo>
                    <a:pt x="4502" y="3990"/>
                    <a:pt x="4490" y="4049"/>
                    <a:pt x="4502" y="4120"/>
                  </a:cubicBezTo>
                  <a:cubicBezTo>
                    <a:pt x="4502" y="4085"/>
                    <a:pt x="4502" y="4049"/>
                    <a:pt x="4513" y="4025"/>
                  </a:cubicBezTo>
                  <a:cubicBezTo>
                    <a:pt x="4537" y="4073"/>
                    <a:pt x="4537" y="4132"/>
                    <a:pt x="4525" y="4192"/>
                  </a:cubicBezTo>
                  <a:cubicBezTo>
                    <a:pt x="4525" y="4192"/>
                    <a:pt x="4525" y="4192"/>
                    <a:pt x="4525" y="4192"/>
                  </a:cubicBezTo>
                  <a:lnTo>
                    <a:pt x="4525" y="4192"/>
                  </a:lnTo>
                  <a:cubicBezTo>
                    <a:pt x="4525" y="4192"/>
                    <a:pt x="4525" y="4192"/>
                    <a:pt x="4525" y="4192"/>
                  </a:cubicBezTo>
                  <a:lnTo>
                    <a:pt x="4525" y="4192"/>
                  </a:lnTo>
                  <a:cubicBezTo>
                    <a:pt x="4526" y="4194"/>
                    <a:pt x="4528" y="4194"/>
                    <a:pt x="4529" y="4194"/>
                  </a:cubicBezTo>
                  <a:cubicBezTo>
                    <a:pt x="4545" y="4194"/>
                    <a:pt x="4570" y="4070"/>
                    <a:pt x="4571" y="4070"/>
                  </a:cubicBezTo>
                  <a:lnTo>
                    <a:pt x="4571" y="4070"/>
                  </a:lnTo>
                  <a:cubicBezTo>
                    <a:pt x="4572" y="4070"/>
                    <a:pt x="4566" y="4102"/>
                    <a:pt x="4550" y="4199"/>
                  </a:cubicBezTo>
                  <a:lnTo>
                    <a:pt x="4550" y="4199"/>
                  </a:lnTo>
                  <a:cubicBezTo>
                    <a:pt x="4550" y="4190"/>
                    <a:pt x="4551" y="4181"/>
                    <a:pt x="4552" y="4172"/>
                  </a:cubicBezTo>
                  <a:lnTo>
                    <a:pt x="4552" y="4172"/>
                  </a:lnTo>
                  <a:cubicBezTo>
                    <a:pt x="4547" y="4198"/>
                    <a:pt x="4541" y="4233"/>
                    <a:pt x="4537" y="4266"/>
                  </a:cubicBezTo>
                  <a:lnTo>
                    <a:pt x="4537" y="4266"/>
                  </a:lnTo>
                  <a:cubicBezTo>
                    <a:pt x="4536" y="4258"/>
                    <a:pt x="4534" y="4251"/>
                    <a:pt x="4532" y="4243"/>
                  </a:cubicBezTo>
                  <a:lnTo>
                    <a:pt x="4532" y="4243"/>
                  </a:lnTo>
                  <a:cubicBezTo>
                    <a:pt x="4534" y="4254"/>
                    <a:pt x="4535" y="4264"/>
                    <a:pt x="4536" y="4275"/>
                  </a:cubicBezTo>
                  <a:lnTo>
                    <a:pt x="4536" y="4275"/>
                  </a:lnTo>
                  <a:cubicBezTo>
                    <a:pt x="4530" y="4321"/>
                    <a:pt x="4528" y="4361"/>
                    <a:pt x="4537" y="4361"/>
                  </a:cubicBezTo>
                  <a:cubicBezTo>
                    <a:pt x="4539" y="4361"/>
                    <a:pt x="4541" y="4359"/>
                    <a:pt x="4544" y="4354"/>
                  </a:cubicBezTo>
                  <a:lnTo>
                    <a:pt x="4544" y="4354"/>
                  </a:lnTo>
                  <a:cubicBezTo>
                    <a:pt x="4546" y="4364"/>
                    <a:pt x="4547" y="4373"/>
                    <a:pt x="4549" y="4382"/>
                  </a:cubicBezTo>
                  <a:cubicBezTo>
                    <a:pt x="4560" y="4450"/>
                    <a:pt x="4550" y="4791"/>
                    <a:pt x="4539" y="4791"/>
                  </a:cubicBezTo>
                  <a:cubicBezTo>
                    <a:pt x="4539" y="4791"/>
                    <a:pt x="4538" y="4790"/>
                    <a:pt x="4537" y="4787"/>
                  </a:cubicBezTo>
                  <a:lnTo>
                    <a:pt x="4537" y="4787"/>
                  </a:lnTo>
                  <a:cubicBezTo>
                    <a:pt x="4570" y="5019"/>
                    <a:pt x="4522" y="5097"/>
                    <a:pt x="4533" y="5268"/>
                  </a:cubicBezTo>
                  <a:lnTo>
                    <a:pt x="4533" y="5268"/>
                  </a:lnTo>
                  <a:cubicBezTo>
                    <a:pt x="4529" y="5321"/>
                    <a:pt x="4521" y="5386"/>
                    <a:pt x="4514" y="5386"/>
                  </a:cubicBezTo>
                  <a:cubicBezTo>
                    <a:pt x="4509" y="5386"/>
                    <a:pt x="4505" y="5360"/>
                    <a:pt x="4502" y="5287"/>
                  </a:cubicBezTo>
                  <a:cubicBezTo>
                    <a:pt x="4502" y="5359"/>
                    <a:pt x="4502" y="5430"/>
                    <a:pt x="4478" y="5502"/>
                  </a:cubicBezTo>
                  <a:cubicBezTo>
                    <a:pt x="4490" y="5490"/>
                    <a:pt x="4490" y="5478"/>
                    <a:pt x="4502" y="5466"/>
                  </a:cubicBezTo>
                  <a:cubicBezTo>
                    <a:pt x="4502" y="5561"/>
                    <a:pt x="4502" y="5644"/>
                    <a:pt x="4502" y="5740"/>
                  </a:cubicBezTo>
                  <a:cubicBezTo>
                    <a:pt x="4502" y="5692"/>
                    <a:pt x="4513" y="5633"/>
                    <a:pt x="4513" y="5585"/>
                  </a:cubicBezTo>
                  <a:cubicBezTo>
                    <a:pt x="4525" y="5930"/>
                    <a:pt x="4549" y="6049"/>
                    <a:pt x="4513" y="6466"/>
                  </a:cubicBezTo>
                  <a:cubicBezTo>
                    <a:pt x="4573" y="6573"/>
                    <a:pt x="4537" y="6871"/>
                    <a:pt x="4537" y="7014"/>
                  </a:cubicBezTo>
                  <a:cubicBezTo>
                    <a:pt x="4520" y="7047"/>
                    <a:pt x="4521" y="7218"/>
                    <a:pt x="4536" y="7218"/>
                  </a:cubicBezTo>
                  <a:cubicBezTo>
                    <a:pt x="4542" y="7218"/>
                    <a:pt x="4551" y="7189"/>
                    <a:pt x="4561" y="7109"/>
                  </a:cubicBezTo>
                  <a:lnTo>
                    <a:pt x="4561" y="7109"/>
                  </a:lnTo>
                  <a:cubicBezTo>
                    <a:pt x="4573" y="7288"/>
                    <a:pt x="4549" y="7514"/>
                    <a:pt x="4549" y="7645"/>
                  </a:cubicBezTo>
                  <a:cubicBezTo>
                    <a:pt x="4561" y="7728"/>
                    <a:pt x="4573" y="7835"/>
                    <a:pt x="4573" y="7919"/>
                  </a:cubicBezTo>
                  <a:cubicBezTo>
                    <a:pt x="4568" y="7909"/>
                    <a:pt x="4563" y="7903"/>
                    <a:pt x="4559" y="7903"/>
                  </a:cubicBezTo>
                  <a:cubicBezTo>
                    <a:pt x="4553" y="7903"/>
                    <a:pt x="4549" y="7914"/>
                    <a:pt x="4549" y="7942"/>
                  </a:cubicBezTo>
                  <a:cubicBezTo>
                    <a:pt x="4525" y="7823"/>
                    <a:pt x="4513" y="7692"/>
                    <a:pt x="4525" y="7561"/>
                  </a:cubicBezTo>
                  <a:lnTo>
                    <a:pt x="4525" y="7561"/>
                  </a:lnTo>
                  <a:cubicBezTo>
                    <a:pt x="4418" y="7800"/>
                    <a:pt x="4537" y="8145"/>
                    <a:pt x="4478" y="8431"/>
                  </a:cubicBezTo>
                  <a:cubicBezTo>
                    <a:pt x="4480" y="8430"/>
                    <a:pt x="4481" y="8430"/>
                    <a:pt x="4483" y="8430"/>
                  </a:cubicBezTo>
                  <a:cubicBezTo>
                    <a:pt x="4512" y="8430"/>
                    <a:pt x="4502" y="8528"/>
                    <a:pt x="4502" y="8562"/>
                  </a:cubicBezTo>
                  <a:cubicBezTo>
                    <a:pt x="4513" y="8538"/>
                    <a:pt x="4490" y="8538"/>
                    <a:pt x="4525" y="8478"/>
                  </a:cubicBezTo>
                  <a:cubicBezTo>
                    <a:pt x="4573" y="8621"/>
                    <a:pt x="4525" y="8788"/>
                    <a:pt x="4537" y="8943"/>
                  </a:cubicBezTo>
                  <a:cubicBezTo>
                    <a:pt x="4537" y="8968"/>
                    <a:pt x="4525" y="9129"/>
                    <a:pt x="4514" y="9129"/>
                  </a:cubicBezTo>
                  <a:cubicBezTo>
                    <a:pt x="4509" y="9129"/>
                    <a:pt x="4505" y="9105"/>
                    <a:pt x="4502" y="9038"/>
                  </a:cubicBezTo>
                  <a:lnTo>
                    <a:pt x="4502" y="9038"/>
                  </a:lnTo>
                  <a:cubicBezTo>
                    <a:pt x="4504" y="9172"/>
                    <a:pt x="4507" y="9301"/>
                    <a:pt x="4509" y="9428"/>
                  </a:cubicBezTo>
                  <a:lnTo>
                    <a:pt x="4509" y="9428"/>
                  </a:lnTo>
                  <a:cubicBezTo>
                    <a:pt x="4510" y="9422"/>
                    <a:pt x="4511" y="9415"/>
                    <a:pt x="4513" y="9407"/>
                  </a:cubicBezTo>
                  <a:lnTo>
                    <a:pt x="4513" y="9407"/>
                  </a:lnTo>
                  <a:cubicBezTo>
                    <a:pt x="4512" y="9418"/>
                    <a:pt x="4510" y="9427"/>
                    <a:pt x="4509" y="9434"/>
                  </a:cubicBezTo>
                  <a:lnTo>
                    <a:pt x="4509" y="9434"/>
                  </a:lnTo>
                  <a:cubicBezTo>
                    <a:pt x="4509" y="9432"/>
                    <a:pt x="4509" y="9430"/>
                    <a:pt x="4509" y="9428"/>
                  </a:cubicBezTo>
                  <a:lnTo>
                    <a:pt x="4509" y="9428"/>
                  </a:lnTo>
                  <a:cubicBezTo>
                    <a:pt x="4505" y="9443"/>
                    <a:pt x="4504" y="9452"/>
                    <a:pt x="4505" y="9452"/>
                  </a:cubicBezTo>
                  <a:cubicBezTo>
                    <a:pt x="4505" y="9452"/>
                    <a:pt x="4506" y="9447"/>
                    <a:pt x="4509" y="9434"/>
                  </a:cubicBezTo>
                  <a:lnTo>
                    <a:pt x="4509" y="9434"/>
                  </a:lnTo>
                  <a:cubicBezTo>
                    <a:pt x="4514" y="9821"/>
                    <a:pt x="4516" y="10187"/>
                    <a:pt x="4525" y="10633"/>
                  </a:cubicBezTo>
                  <a:cubicBezTo>
                    <a:pt x="4513" y="10627"/>
                    <a:pt x="4507" y="10621"/>
                    <a:pt x="4506" y="10613"/>
                  </a:cubicBezTo>
                  <a:lnTo>
                    <a:pt x="4506" y="10613"/>
                  </a:lnTo>
                  <a:cubicBezTo>
                    <a:pt x="4507" y="10614"/>
                    <a:pt x="4508" y="10614"/>
                    <a:pt x="4509" y="10614"/>
                  </a:cubicBezTo>
                  <a:cubicBezTo>
                    <a:pt x="4513" y="10614"/>
                    <a:pt x="4513" y="10603"/>
                    <a:pt x="4513" y="10586"/>
                  </a:cubicBezTo>
                  <a:lnTo>
                    <a:pt x="4513" y="10586"/>
                  </a:lnTo>
                  <a:cubicBezTo>
                    <a:pt x="4508" y="10597"/>
                    <a:pt x="4505" y="10606"/>
                    <a:pt x="4506" y="10613"/>
                  </a:cubicBezTo>
                  <a:lnTo>
                    <a:pt x="4506" y="10613"/>
                  </a:lnTo>
                  <a:cubicBezTo>
                    <a:pt x="4505" y="10612"/>
                    <a:pt x="4503" y="10611"/>
                    <a:pt x="4502" y="10609"/>
                  </a:cubicBezTo>
                  <a:lnTo>
                    <a:pt x="4502" y="10609"/>
                  </a:lnTo>
                  <a:cubicBezTo>
                    <a:pt x="4513" y="10621"/>
                    <a:pt x="4490" y="10788"/>
                    <a:pt x="4490" y="10812"/>
                  </a:cubicBezTo>
                  <a:cubicBezTo>
                    <a:pt x="4506" y="10711"/>
                    <a:pt x="4516" y="10671"/>
                    <a:pt x="4522" y="10671"/>
                  </a:cubicBezTo>
                  <a:cubicBezTo>
                    <a:pt x="4542" y="10671"/>
                    <a:pt x="4513" y="11122"/>
                    <a:pt x="4513" y="11205"/>
                  </a:cubicBezTo>
                  <a:cubicBezTo>
                    <a:pt x="4510" y="11201"/>
                    <a:pt x="4507" y="11197"/>
                    <a:pt x="4505" y="11194"/>
                  </a:cubicBezTo>
                  <a:lnTo>
                    <a:pt x="4505" y="11194"/>
                  </a:lnTo>
                  <a:cubicBezTo>
                    <a:pt x="4569" y="11619"/>
                    <a:pt x="4454" y="12166"/>
                    <a:pt x="4466" y="12610"/>
                  </a:cubicBezTo>
                  <a:cubicBezTo>
                    <a:pt x="4466" y="12953"/>
                    <a:pt x="4520" y="13306"/>
                    <a:pt x="4526" y="13660"/>
                  </a:cubicBezTo>
                  <a:lnTo>
                    <a:pt x="4526" y="13660"/>
                  </a:lnTo>
                  <a:cubicBezTo>
                    <a:pt x="4522" y="13639"/>
                    <a:pt x="4514" y="13618"/>
                    <a:pt x="4502" y="13598"/>
                  </a:cubicBezTo>
                  <a:cubicBezTo>
                    <a:pt x="4478" y="13717"/>
                    <a:pt x="4490" y="13848"/>
                    <a:pt x="4490" y="13967"/>
                  </a:cubicBezTo>
                  <a:cubicBezTo>
                    <a:pt x="4492" y="13928"/>
                    <a:pt x="4494" y="13911"/>
                    <a:pt x="4496" y="13911"/>
                  </a:cubicBezTo>
                  <a:cubicBezTo>
                    <a:pt x="4505" y="13911"/>
                    <a:pt x="4515" y="14334"/>
                    <a:pt x="4525" y="14384"/>
                  </a:cubicBezTo>
                  <a:cubicBezTo>
                    <a:pt x="4498" y="14363"/>
                    <a:pt x="4482" y="14339"/>
                    <a:pt x="4474" y="14308"/>
                  </a:cubicBezTo>
                  <a:lnTo>
                    <a:pt x="4474" y="14308"/>
                  </a:lnTo>
                  <a:cubicBezTo>
                    <a:pt x="4501" y="14596"/>
                    <a:pt x="4499" y="14909"/>
                    <a:pt x="4466" y="15181"/>
                  </a:cubicBezTo>
                  <a:cubicBezTo>
                    <a:pt x="4454" y="15265"/>
                    <a:pt x="4490" y="15574"/>
                    <a:pt x="4490" y="15717"/>
                  </a:cubicBezTo>
                  <a:cubicBezTo>
                    <a:pt x="4478" y="15812"/>
                    <a:pt x="4418" y="16181"/>
                    <a:pt x="4466" y="16265"/>
                  </a:cubicBezTo>
                  <a:cubicBezTo>
                    <a:pt x="4466" y="16266"/>
                    <a:pt x="4466" y="16266"/>
                    <a:pt x="4466" y="16266"/>
                  </a:cubicBezTo>
                  <a:cubicBezTo>
                    <a:pt x="4470" y="16266"/>
                    <a:pt x="4489" y="16219"/>
                    <a:pt x="4500" y="16207"/>
                  </a:cubicBezTo>
                  <a:lnTo>
                    <a:pt x="4500" y="16207"/>
                  </a:lnTo>
                  <a:cubicBezTo>
                    <a:pt x="4479" y="16244"/>
                    <a:pt x="4513" y="17027"/>
                    <a:pt x="4502" y="17063"/>
                  </a:cubicBezTo>
                  <a:cubicBezTo>
                    <a:pt x="4502" y="16991"/>
                    <a:pt x="4502" y="16932"/>
                    <a:pt x="4502" y="16860"/>
                  </a:cubicBezTo>
                  <a:cubicBezTo>
                    <a:pt x="4502" y="16920"/>
                    <a:pt x="4490" y="16979"/>
                    <a:pt x="4478" y="17027"/>
                  </a:cubicBezTo>
                  <a:cubicBezTo>
                    <a:pt x="4476" y="17013"/>
                    <a:pt x="4474" y="16999"/>
                    <a:pt x="4472" y="16985"/>
                  </a:cubicBezTo>
                  <a:lnTo>
                    <a:pt x="4472" y="16985"/>
                  </a:lnTo>
                  <a:cubicBezTo>
                    <a:pt x="4472" y="17083"/>
                    <a:pt x="4466" y="17186"/>
                    <a:pt x="4466" y="17229"/>
                  </a:cubicBezTo>
                  <a:cubicBezTo>
                    <a:pt x="4466" y="17284"/>
                    <a:pt x="4480" y="17522"/>
                    <a:pt x="4486" y="17570"/>
                  </a:cubicBezTo>
                  <a:lnTo>
                    <a:pt x="4486" y="17570"/>
                  </a:lnTo>
                  <a:cubicBezTo>
                    <a:pt x="4462" y="17741"/>
                    <a:pt x="4571" y="17903"/>
                    <a:pt x="4525" y="18086"/>
                  </a:cubicBezTo>
                  <a:cubicBezTo>
                    <a:pt x="4525" y="18086"/>
                    <a:pt x="4525" y="18085"/>
                    <a:pt x="4525" y="18085"/>
                  </a:cubicBezTo>
                  <a:cubicBezTo>
                    <a:pt x="4525" y="18085"/>
                    <a:pt x="4518" y="18275"/>
                    <a:pt x="4515" y="18306"/>
                  </a:cubicBezTo>
                  <a:lnTo>
                    <a:pt x="4515" y="18306"/>
                  </a:lnTo>
                  <a:cubicBezTo>
                    <a:pt x="4515" y="18297"/>
                    <a:pt x="4514" y="18287"/>
                    <a:pt x="4513" y="18277"/>
                  </a:cubicBezTo>
                  <a:lnTo>
                    <a:pt x="4513" y="18277"/>
                  </a:lnTo>
                  <a:cubicBezTo>
                    <a:pt x="4513" y="18301"/>
                    <a:pt x="4514" y="18311"/>
                    <a:pt x="4514" y="18311"/>
                  </a:cubicBezTo>
                  <a:cubicBezTo>
                    <a:pt x="4515" y="18311"/>
                    <a:pt x="4515" y="18309"/>
                    <a:pt x="4515" y="18306"/>
                  </a:cubicBezTo>
                  <a:lnTo>
                    <a:pt x="4515" y="18306"/>
                  </a:lnTo>
                  <a:cubicBezTo>
                    <a:pt x="4528" y="18525"/>
                    <a:pt x="4558" y="18761"/>
                    <a:pt x="4490" y="18932"/>
                  </a:cubicBezTo>
                  <a:cubicBezTo>
                    <a:pt x="4490" y="18872"/>
                    <a:pt x="4490" y="18801"/>
                    <a:pt x="4502" y="18729"/>
                  </a:cubicBezTo>
                  <a:lnTo>
                    <a:pt x="4502" y="18729"/>
                  </a:lnTo>
                  <a:cubicBezTo>
                    <a:pt x="4418" y="18860"/>
                    <a:pt x="4442" y="19027"/>
                    <a:pt x="4359" y="19170"/>
                  </a:cubicBezTo>
                  <a:cubicBezTo>
                    <a:pt x="4371" y="19122"/>
                    <a:pt x="4382" y="19075"/>
                    <a:pt x="4394" y="19027"/>
                  </a:cubicBezTo>
                  <a:lnTo>
                    <a:pt x="4394" y="19027"/>
                  </a:lnTo>
                  <a:cubicBezTo>
                    <a:pt x="4311" y="19122"/>
                    <a:pt x="4275" y="19253"/>
                    <a:pt x="4192" y="19349"/>
                  </a:cubicBezTo>
                  <a:cubicBezTo>
                    <a:pt x="4250" y="19325"/>
                    <a:pt x="4274" y="19234"/>
                    <a:pt x="4342" y="19196"/>
                  </a:cubicBezTo>
                  <a:lnTo>
                    <a:pt x="4342" y="19196"/>
                  </a:lnTo>
                  <a:cubicBezTo>
                    <a:pt x="4283" y="19235"/>
                    <a:pt x="4213" y="19529"/>
                    <a:pt x="4121" y="19587"/>
                  </a:cubicBezTo>
                  <a:cubicBezTo>
                    <a:pt x="4121" y="19563"/>
                    <a:pt x="4132" y="19539"/>
                    <a:pt x="4144" y="19515"/>
                  </a:cubicBezTo>
                  <a:lnTo>
                    <a:pt x="4144" y="19515"/>
                  </a:lnTo>
                  <a:cubicBezTo>
                    <a:pt x="4049" y="19658"/>
                    <a:pt x="3882" y="19741"/>
                    <a:pt x="3775" y="19872"/>
                  </a:cubicBezTo>
                  <a:cubicBezTo>
                    <a:pt x="3773" y="19875"/>
                    <a:pt x="3774" y="19876"/>
                    <a:pt x="3777" y="19876"/>
                  </a:cubicBezTo>
                  <a:cubicBezTo>
                    <a:pt x="3789" y="19876"/>
                    <a:pt x="3835" y="19861"/>
                    <a:pt x="3835" y="19861"/>
                  </a:cubicBezTo>
                  <a:lnTo>
                    <a:pt x="3835" y="19861"/>
                  </a:lnTo>
                  <a:cubicBezTo>
                    <a:pt x="3846" y="19871"/>
                    <a:pt x="3362" y="20172"/>
                    <a:pt x="3267" y="20197"/>
                  </a:cubicBezTo>
                  <a:lnTo>
                    <a:pt x="3267" y="20197"/>
                  </a:lnTo>
                  <a:cubicBezTo>
                    <a:pt x="3239" y="20261"/>
                    <a:pt x="3137" y="20286"/>
                    <a:pt x="3000" y="20286"/>
                  </a:cubicBezTo>
                  <a:cubicBezTo>
                    <a:pt x="2649" y="20286"/>
                    <a:pt x="2075" y="20119"/>
                    <a:pt x="1970" y="20020"/>
                  </a:cubicBezTo>
                  <a:lnTo>
                    <a:pt x="1970" y="20020"/>
                  </a:lnTo>
                  <a:cubicBezTo>
                    <a:pt x="1981" y="20032"/>
                    <a:pt x="1985" y="20036"/>
                    <a:pt x="1983" y="20036"/>
                  </a:cubicBezTo>
                  <a:cubicBezTo>
                    <a:pt x="1971" y="20036"/>
                    <a:pt x="1813" y="19908"/>
                    <a:pt x="1823" y="19908"/>
                  </a:cubicBezTo>
                  <a:cubicBezTo>
                    <a:pt x="1787" y="19837"/>
                    <a:pt x="1644" y="19694"/>
                    <a:pt x="1585" y="19599"/>
                  </a:cubicBezTo>
                  <a:lnTo>
                    <a:pt x="1585" y="19599"/>
                  </a:lnTo>
                  <a:cubicBezTo>
                    <a:pt x="1608" y="19610"/>
                    <a:pt x="1620" y="19622"/>
                    <a:pt x="1644" y="19646"/>
                  </a:cubicBezTo>
                  <a:cubicBezTo>
                    <a:pt x="1573" y="19527"/>
                    <a:pt x="1477" y="19539"/>
                    <a:pt x="1477" y="19444"/>
                  </a:cubicBezTo>
                  <a:cubicBezTo>
                    <a:pt x="1489" y="19313"/>
                    <a:pt x="1287" y="19110"/>
                    <a:pt x="1251" y="18979"/>
                  </a:cubicBezTo>
                  <a:cubicBezTo>
                    <a:pt x="1204" y="18789"/>
                    <a:pt x="1251" y="18848"/>
                    <a:pt x="1192" y="18801"/>
                  </a:cubicBezTo>
                  <a:cubicBezTo>
                    <a:pt x="1108" y="18741"/>
                    <a:pt x="1168" y="18206"/>
                    <a:pt x="1156" y="18086"/>
                  </a:cubicBezTo>
                  <a:cubicBezTo>
                    <a:pt x="1144" y="17896"/>
                    <a:pt x="1156" y="17717"/>
                    <a:pt x="1156" y="17527"/>
                  </a:cubicBezTo>
                  <a:cubicBezTo>
                    <a:pt x="1156" y="17473"/>
                    <a:pt x="1117" y="17109"/>
                    <a:pt x="1153" y="17109"/>
                  </a:cubicBezTo>
                  <a:cubicBezTo>
                    <a:pt x="1157" y="17109"/>
                    <a:pt x="1162" y="17113"/>
                    <a:pt x="1168" y="17122"/>
                  </a:cubicBezTo>
                  <a:cubicBezTo>
                    <a:pt x="1144" y="17027"/>
                    <a:pt x="1156" y="17003"/>
                    <a:pt x="1168" y="16908"/>
                  </a:cubicBezTo>
                  <a:cubicBezTo>
                    <a:pt x="1168" y="16932"/>
                    <a:pt x="1180" y="16943"/>
                    <a:pt x="1192" y="16955"/>
                  </a:cubicBezTo>
                  <a:cubicBezTo>
                    <a:pt x="1172" y="16906"/>
                    <a:pt x="1160" y="16685"/>
                    <a:pt x="1164" y="16685"/>
                  </a:cubicBezTo>
                  <a:lnTo>
                    <a:pt x="1164" y="16685"/>
                  </a:lnTo>
                  <a:cubicBezTo>
                    <a:pt x="1164" y="16685"/>
                    <a:pt x="1166" y="16695"/>
                    <a:pt x="1168" y="16717"/>
                  </a:cubicBezTo>
                  <a:cubicBezTo>
                    <a:pt x="1192" y="16515"/>
                    <a:pt x="1132" y="16324"/>
                    <a:pt x="1168" y="16122"/>
                  </a:cubicBezTo>
                  <a:lnTo>
                    <a:pt x="1168" y="16122"/>
                  </a:lnTo>
                  <a:cubicBezTo>
                    <a:pt x="1164" y="16141"/>
                    <a:pt x="1156" y="16147"/>
                    <a:pt x="1149" y="16147"/>
                  </a:cubicBezTo>
                  <a:cubicBezTo>
                    <a:pt x="1147" y="16147"/>
                    <a:pt x="1146" y="16146"/>
                    <a:pt x="1144" y="16146"/>
                  </a:cubicBezTo>
                  <a:lnTo>
                    <a:pt x="1144" y="16146"/>
                  </a:lnTo>
                  <a:cubicBezTo>
                    <a:pt x="1156" y="15943"/>
                    <a:pt x="1192" y="15646"/>
                    <a:pt x="1168" y="15396"/>
                  </a:cubicBezTo>
                  <a:lnTo>
                    <a:pt x="1168" y="15396"/>
                  </a:lnTo>
                  <a:cubicBezTo>
                    <a:pt x="1168" y="15431"/>
                    <a:pt x="1156" y="15467"/>
                    <a:pt x="1156" y="15503"/>
                  </a:cubicBezTo>
                  <a:cubicBezTo>
                    <a:pt x="1156" y="15408"/>
                    <a:pt x="1180" y="15110"/>
                    <a:pt x="1168" y="15038"/>
                  </a:cubicBezTo>
                  <a:cubicBezTo>
                    <a:pt x="1145" y="14879"/>
                    <a:pt x="1231" y="14610"/>
                    <a:pt x="1207" y="14473"/>
                  </a:cubicBezTo>
                  <a:lnTo>
                    <a:pt x="1207" y="14473"/>
                  </a:lnTo>
                  <a:cubicBezTo>
                    <a:pt x="1215" y="14514"/>
                    <a:pt x="1215" y="14556"/>
                    <a:pt x="1215" y="14598"/>
                  </a:cubicBezTo>
                  <a:cubicBezTo>
                    <a:pt x="1227" y="14384"/>
                    <a:pt x="1204" y="14205"/>
                    <a:pt x="1180" y="14003"/>
                  </a:cubicBezTo>
                  <a:cubicBezTo>
                    <a:pt x="1192" y="13931"/>
                    <a:pt x="1192" y="12991"/>
                    <a:pt x="1192" y="12991"/>
                  </a:cubicBezTo>
                  <a:lnTo>
                    <a:pt x="1192" y="12991"/>
                  </a:lnTo>
                  <a:cubicBezTo>
                    <a:pt x="1178" y="13025"/>
                    <a:pt x="1168" y="13039"/>
                    <a:pt x="1160" y="13039"/>
                  </a:cubicBezTo>
                  <a:cubicBezTo>
                    <a:pt x="1119" y="13039"/>
                    <a:pt x="1146" y="12628"/>
                    <a:pt x="1156" y="12538"/>
                  </a:cubicBezTo>
                  <a:cubicBezTo>
                    <a:pt x="1192" y="11967"/>
                    <a:pt x="1180" y="11371"/>
                    <a:pt x="1180" y="10800"/>
                  </a:cubicBezTo>
                  <a:lnTo>
                    <a:pt x="1180" y="10800"/>
                  </a:lnTo>
                  <a:cubicBezTo>
                    <a:pt x="1168" y="10824"/>
                    <a:pt x="1144" y="10848"/>
                    <a:pt x="1132" y="10871"/>
                  </a:cubicBezTo>
                  <a:cubicBezTo>
                    <a:pt x="1132" y="10824"/>
                    <a:pt x="1120" y="10645"/>
                    <a:pt x="1156" y="10609"/>
                  </a:cubicBezTo>
                  <a:cubicBezTo>
                    <a:pt x="1163" y="10620"/>
                    <a:pt x="1168" y="10630"/>
                    <a:pt x="1173" y="10640"/>
                  </a:cubicBezTo>
                  <a:lnTo>
                    <a:pt x="1173" y="10640"/>
                  </a:lnTo>
                  <a:cubicBezTo>
                    <a:pt x="1173" y="10536"/>
                    <a:pt x="1165" y="10377"/>
                    <a:pt x="1157" y="10360"/>
                  </a:cubicBezTo>
                  <a:lnTo>
                    <a:pt x="1157" y="10360"/>
                  </a:lnTo>
                  <a:cubicBezTo>
                    <a:pt x="1177" y="10392"/>
                    <a:pt x="1179" y="10442"/>
                    <a:pt x="1188" y="10485"/>
                  </a:cubicBezTo>
                  <a:lnTo>
                    <a:pt x="1188" y="10485"/>
                  </a:lnTo>
                  <a:cubicBezTo>
                    <a:pt x="1183" y="10447"/>
                    <a:pt x="1192" y="10390"/>
                    <a:pt x="1192" y="10359"/>
                  </a:cubicBezTo>
                  <a:cubicBezTo>
                    <a:pt x="1151" y="10312"/>
                    <a:pt x="1153" y="10148"/>
                    <a:pt x="1162" y="9978"/>
                  </a:cubicBezTo>
                  <a:lnTo>
                    <a:pt x="1162" y="9978"/>
                  </a:lnTo>
                  <a:lnTo>
                    <a:pt x="1156" y="10002"/>
                  </a:lnTo>
                  <a:cubicBezTo>
                    <a:pt x="1149" y="9950"/>
                    <a:pt x="1150" y="9933"/>
                    <a:pt x="1154" y="9933"/>
                  </a:cubicBezTo>
                  <a:cubicBezTo>
                    <a:pt x="1156" y="9933"/>
                    <a:pt x="1160" y="9939"/>
                    <a:pt x="1164" y="9946"/>
                  </a:cubicBezTo>
                  <a:lnTo>
                    <a:pt x="1164" y="9946"/>
                  </a:lnTo>
                  <a:cubicBezTo>
                    <a:pt x="1170" y="9829"/>
                    <a:pt x="1180" y="9713"/>
                    <a:pt x="1180" y="9633"/>
                  </a:cubicBezTo>
                  <a:lnTo>
                    <a:pt x="1180" y="9633"/>
                  </a:lnTo>
                  <a:cubicBezTo>
                    <a:pt x="1168" y="9669"/>
                    <a:pt x="1156" y="9716"/>
                    <a:pt x="1144" y="9752"/>
                  </a:cubicBezTo>
                  <a:cubicBezTo>
                    <a:pt x="1096" y="9669"/>
                    <a:pt x="1108" y="9609"/>
                    <a:pt x="1168" y="9574"/>
                  </a:cubicBezTo>
                  <a:cubicBezTo>
                    <a:pt x="1180" y="9597"/>
                    <a:pt x="1227" y="9597"/>
                    <a:pt x="1299" y="9621"/>
                  </a:cubicBezTo>
                  <a:cubicBezTo>
                    <a:pt x="1293" y="9603"/>
                    <a:pt x="1290" y="9594"/>
                    <a:pt x="1291" y="9594"/>
                  </a:cubicBezTo>
                  <a:lnTo>
                    <a:pt x="1291" y="9594"/>
                  </a:lnTo>
                  <a:cubicBezTo>
                    <a:pt x="1293" y="9594"/>
                    <a:pt x="1299" y="9603"/>
                    <a:pt x="1311" y="9621"/>
                  </a:cubicBezTo>
                  <a:cubicBezTo>
                    <a:pt x="1299" y="9597"/>
                    <a:pt x="1299" y="9585"/>
                    <a:pt x="1287" y="9562"/>
                  </a:cubicBezTo>
                  <a:lnTo>
                    <a:pt x="1287" y="9562"/>
                  </a:lnTo>
                  <a:cubicBezTo>
                    <a:pt x="1323" y="9585"/>
                    <a:pt x="1346" y="9609"/>
                    <a:pt x="1370" y="9633"/>
                  </a:cubicBezTo>
                  <a:cubicBezTo>
                    <a:pt x="1370" y="9633"/>
                    <a:pt x="1382" y="9597"/>
                    <a:pt x="1382" y="9597"/>
                  </a:cubicBezTo>
                  <a:cubicBezTo>
                    <a:pt x="1406" y="9621"/>
                    <a:pt x="1418" y="9633"/>
                    <a:pt x="1394" y="9645"/>
                  </a:cubicBezTo>
                  <a:cubicBezTo>
                    <a:pt x="1396" y="9650"/>
                    <a:pt x="1400" y="9652"/>
                    <a:pt x="1406" y="9652"/>
                  </a:cubicBezTo>
                  <a:cubicBezTo>
                    <a:pt x="1446" y="9652"/>
                    <a:pt x="1566" y="9573"/>
                    <a:pt x="1623" y="9573"/>
                  </a:cubicBezTo>
                  <a:cubicBezTo>
                    <a:pt x="1626" y="9573"/>
                    <a:pt x="1629" y="9573"/>
                    <a:pt x="1632" y="9574"/>
                  </a:cubicBezTo>
                  <a:cubicBezTo>
                    <a:pt x="1632" y="9597"/>
                    <a:pt x="1632" y="9609"/>
                    <a:pt x="1632" y="9621"/>
                  </a:cubicBezTo>
                  <a:cubicBezTo>
                    <a:pt x="1656" y="9609"/>
                    <a:pt x="1668" y="9585"/>
                    <a:pt x="1668" y="9550"/>
                  </a:cubicBezTo>
                  <a:cubicBezTo>
                    <a:pt x="1673" y="9566"/>
                    <a:pt x="1676" y="9575"/>
                    <a:pt x="1680" y="9575"/>
                  </a:cubicBezTo>
                  <a:cubicBezTo>
                    <a:pt x="1682" y="9575"/>
                    <a:pt x="1684" y="9573"/>
                    <a:pt x="1687" y="9569"/>
                  </a:cubicBezTo>
                  <a:lnTo>
                    <a:pt x="1687" y="9569"/>
                  </a:lnTo>
                  <a:cubicBezTo>
                    <a:pt x="1683" y="9604"/>
                    <a:pt x="1753" y="9602"/>
                    <a:pt x="1762" y="9618"/>
                  </a:cubicBezTo>
                  <a:lnTo>
                    <a:pt x="1762" y="9618"/>
                  </a:lnTo>
                  <a:cubicBezTo>
                    <a:pt x="1757" y="9600"/>
                    <a:pt x="1737" y="9523"/>
                    <a:pt x="1764" y="9523"/>
                  </a:cubicBezTo>
                  <a:cubicBezTo>
                    <a:pt x="1767" y="9523"/>
                    <a:pt x="1771" y="9524"/>
                    <a:pt x="1775" y="9526"/>
                  </a:cubicBezTo>
                  <a:cubicBezTo>
                    <a:pt x="1755" y="9526"/>
                    <a:pt x="1820" y="9594"/>
                    <a:pt x="1819" y="9615"/>
                  </a:cubicBezTo>
                  <a:lnTo>
                    <a:pt x="1819" y="9615"/>
                  </a:lnTo>
                  <a:cubicBezTo>
                    <a:pt x="1822" y="9613"/>
                    <a:pt x="1825" y="9612"/>
                    <a:pt x="1829" y="9612"/>
                  </a:cubicBezTo>
                  <a:cubicBezTo>
                    <a:pt x="1835" y="9612"/>
                    <a:pt x="1840" y="9615"/>
                    <a:pt x="1846" y="9621"/>
                  </a:cubicBezTo>
                  <a:cubicBezTo>
                    <a:pt x="1846" y="9598"/>
                    <a:pt x="1841" y="9579"/>
                    <a:pt x="1838" y="9576"/>
                  </a:cubicBezTo>
                  <a:lnTo>
                    <a:pt x="1838" y="9576"/>
                  </a:lnTo>
                  <a:cubicBezTo>
                    <a:pt x="1849" y="9548"/>
                    <a:pt x="1862" y="9538"/>
                    <a:pt x="1894" y="9538"/>
                  </a:cubicBezTo>
                  <a:cubicBezTo>
                    <a:pt x="1891" y="9550"/>
                    <a:pt x="1889" y="9559"/>
                    <a:pt x="1887" y="9566"/>
                  </a:cubicBezTo>
                  <a:lnTo>
                    <a:pt x="1887" y="9566"/>
                  </a:lnTo>
                  <a:cubicBezTo>
                    <a:pt x="1888" y="9566"/>
                    <a:pt x="1888" y="9566"/>
                    <a:pt x="1889" y="9566"/>
                  </a:cubicBezTo>
                  <a:cubicBezTo>
                    <a:pt x="1890" y="9566"/>
                    <a:pt x="1892" y="9568"/>
                    <a:pt x="1894" y="9574"/>
                  </a:cubicBezTo>
                  <a:cubicBezTo>
                    <a:pt x="1882" y="9597"/>
                    <a:pt x="1870" y="9621"/>
                    <a:pt x="1846" y="9621"/>
                  </a:cubicBezTo>
                  <a:cubicBezTo>
                    <a:pt x="1870" y="9621"/>
                    <a:pt x="1870" y="9621"/>
                    <a:pt x="1870" y="9645"/>
                  </a:cubicBezTo>
                  <a:cubicBezTo>
                    <a:pt x="1874" y="9620"/>
                    <a:pt x="1878" y="9614"/>
                    <a:pt x="1883" y="9614"/>
                  </a:cubicBezTo>
                  <a:cubicBezTo>
                    <a:pt x="1888" y="9614"/>
                    <a:pt x="1893" y="9620"/>
                    <a:pt x="1899" y="9620"/>
                  </a:cubicBezTo>
                  <a:cubicBezTo>
                    <a:pt x="1904" y="9620"/>
                    <a:pt x="1911" y="9616"/>
                    <a:pt x="1918" y="9597"/>
                  </a:cubicBezTo>
                  <a:lnTo>
                    <a:pt x="1918" y="9597"/>
                  </a:lnTo>
                  <a:cubicBezTo>
                    <a:pt x="1911" y="9618"/>
                    <a:pt x="1912" y="9631"/>
                    <a:pt x="1917" y="9631"/>
                  </a:cubicBezTo>
                  <a:cubicBezTo>
                    <a:pt x="1920" y="9631"/>
                    <a:pt x="1925" y="9624"/>
                    <a:pt x="1930" y="9609"/>
                  </a:cubicBezTo>
                  <a:lnTo>
                    <a:pt x="1930" y="9609"/>
                  </a:lnTo>
                  <a:cubicBezTo>
                    <a:pt x="1930" y="9621"/>
                    <a:pt x="1930" y="9633"/>
                    <a:pt x="1918" y="9645"/>
                  </a:cubicBezTo>
                  <a:cubicBezTo>
                    <a:pt x="1942" y="9645"/>
                    <a:pt x="1954" y="9645"/>
                    <a:pt x="1966" y="9657"/>
                  </a:cubicBezTo>
                  <a:cubicBezTo>
                    <a:pt x="1954" y="9645"/>
                    <a:pt x="1942" y="9633"/>
                    <a:pt x="1942" y="9609"/>
                  </a:cubicBezTo>
                  <a:cubicBezTo>
                    <a:pt x="1947" y="9604"/>
                    <a:pt x="1951" y="9602"/>
                    <a:pt x="1955" y="9602"/>
                  </a:cubicBezTo>
                  <a:cubicBezTo>
                    <a:pt x="1977" y="9602"/>
                    <a:pt x="1982" y="9670"/>
                    <a:pt x="2008" y="9670"/>
                  </a:cubicBezTo>
                  <a:cubicBezTo>
                    <a:pt x="2009" y="9670"/>
                    <a:pt x="2011" y="9669"/>
                    <a:pt x="2013" y="9669"/>
                  </a:cubicBezTo>
                  <a:cubicBezTo>
                    <a:pt x="2001" y="9657"/>
                    <a:pt x="1989" y="9657"/>
                    <a:pt x="2001" y="9633"/>
                  </a:cubicBezTo>
                  <a:lnTo>
                    <a:pt x="2001" y="9633"/>
                  </a:lnTo>
                  <a:cubicBezTo>
                    <a:pt x="2008" y="9638"/>
                    <a:pt x="2014" y="9640"/>
                    <a:pt x="2020" y="9640"/>
                  </a:cubicBezTo>
                  <a:cubicBezTo>
                    <a:pt x="2049" y="9640"/>
                    <a:pt x="2063" y="9582"/>
                    <a:pt x="2086" y="9582"/>
                  </a:cubicBezTo>
                  <a:cubicBezTo>
                    <a:pt x="2089" y="9582"/>
                    <a:pt x="2093" y="9583"/>
                    <a:pt x="2096" y="9585"/>
                  </a:cubicBezTo>
                  <a:cubicBezTo>
                    <a:pt x="2108" y="9609"/>
                    <a:pt x="2096" y="9621"/>
                    <a:pt x="2096" y="9645"/>
                  </a:cubicBezTo>
                  <a:cubicBezTo>
                    <a:pt x="2103" y="9647"/>
                    <a:pt x="2108" y="9648"/>
                    <a:pt x="2114" y="9648"/>
                  </a:cubicBezTo>
                  <a:cubicBezTo>
                    <a:pt x="2138" y="9648"/>
                    <a:pt x="2152" y="9628"/>
                    <a:pt x="2146" y="9593"/>
                  </a:cubicBezTo>
                  <a:lnTo>
                    <a:pt x="2146" y="9593"/>
                  </a:lnTo>
                  <a:cubicBezTo>
                    <a:pt x="2150" y="9602"/>
                    <a:pt x="2159" y="9609"/>
                    <a:pt x="2168" y="9609"/>
                  </a:cubicBezTo>
                  <a:cubicBezTo>
                    <a:pt x="2164" y="9626"/>
                    <a:pt x="2162" y="9630"/>
                    <a:pt x="2162" y="9630"/>
                  </a:cubicBezTo>
                  <a:cubicBezTo>
                    <a:pt x="2161" y="9630"/>
                    <a:pt x="2161" y="9628"/>
                    <a:pt x="2159" y="9628"/>
                  </a:cubicBezTo>
                  <a:cubicBezTo>
                    <a:pt x="2158" y="9628"/>
                    <a:pt x="2154" y="9633"/>
                    <a:pt x="2144" y="9657"/>
                  </a:cubicBezTo>
                  <a:cubicBezTo>
                    <a:pt x="2149" y="9664"/>
                    <a:pt x="2153" y="9667"/>
                    <a:pt x="2157" y="9667"/>
                  </a:cubicBezTo>
                  <a:cubicBezTo>
                    <a:pt x="2173" y="9667"/>
                    <a:pt x="2182" y="9619"/>
                    <a:pt x="2192" y="9609"/>
                  </a:cubicBezTo>
                  <a:cubicBezTo>
                    <a:pt x="2204" y="9621"/>
                    <a:pt x="2239" y="9645"/>
                    <a:pt x="2204" y="9681"/>
                  </a:cubicBezTo>
                  <a:cubicBezTo>
                    <a:pt x="2225" y="9670"/>
                    <a:pt x="2251" y="9664"/>
                    <a:pt x="2279" y="9664"/>
                  </a:cubicBezTo>
                  <a:cubicBezTo>
                    <a:pt x="2313" y="9664"/>
                    <a:pt x="2349" y="9673"/>
                    <a:pt x="2382" y="9693"/>
                  </a:cubicBezTo>
                  <a:cubicBezTo>
                    <a:pt x="2370" y="9669"/>
                    <a:pt x="2382" y="9645"/>
                    <a:pt x="2394" y="9621"/>
                  </a:cubicBezTo>
                  <a:cubicBezTo>
                    <a:pt x="2406" y="9633"/>
                    <a:pt x="2406" y="9657"/>
                    <a:pt x="2406" y="9669"/>
                  </a:cubicBezTo>
                  <a:cubicBezTo>
                    <a:pt x="2406" y="9646"/>
                    <a:pt x="2416" y="9633"/>
                    <a:pt x="2429" y="9633"/>
                  </a:cubicBezTo>
                  <a:cubicBezTo>
                    <a:pt x="2437" y="9633"/>
                    <a:pt x="2445" y="9637"/>
                    <a:pt x="2454" y="9645"/>
                  </a:cubicBezTo>
                  <a:cubicBezTo>
                    <a:pt x="2454" y="9645"/>
                    <a:pt x="2418" y="9705"/>
                    <a:pt x="2430" y="9728"/>
                  </a:cubicBezTo>
                  <a:cubicBezTo>
                    <a:pt x="2442" y="9657"/>
                    <a:pt x="2489" y="9716"/>
                    <a:pt x="2489" y="9633"/>
                  </a:cubicBezTo>
                  <a:cubicBezTo>
                    <a:pt x="2513" y="9645"/>
                    <a:pt x="2513" y="9657"/>
                    <a:pt x="2501" y="9657"/>
                  </a:cubicBezTo>
                  <a:cubicBezTo>
                    <a:pt x="2503" y="9663"/>
                    <a:pt x="2505" y="9665"/>
                    <a:pt x="2506" y="9665"/>
                  </a:cubicBezTo>
                  <a:cubicBezTo>
                    <a:pt x="2513" y="9665"/>
                    <a:pt x="2517" y="9608"/>
                    <a:pt x="2533" y="9608"/>
                  </a:cubicBezTo>
                  <a:cubicBezTo>
                    <a:pt x="2534" y="9608"/>
                    <a:pt x="2536" y="9609"/>
                    <a:pt x="2537" y="9609"/>
                  </a:cubicBezTo>
                  <a:cubicBezTo>
                    <a:pt x="2548" y="9620"/>
                    <a:pt x="2557" y="9629"/>
                    <a:pt x="2566" y="9629"/>
                  </a:cubicBezTo>
                  <a:cubicBezTo>
                    <a:pt x="2577" y="9629"/>
                    <a:pt x="2589" y="9617"/>
                    <a:pt x="2608" y="9585"/>
                  </a:cubicBezTo>
                  <a:cubicBezTo>
                    <a:pt x="2608" y="9597"/>
                    <a:pt x="2608" y="9603"/>
                    <a:pt x="2610" y="9603"/>
                  </a:cubicBezTo>
                  <a:cubicBezTo>
                    <a:pt x="2611" y="9603"/>
                    <a:pt x="2614" y="9597"/>
                    <a:pt x="2620" y="9586"/>
                  </a:cubicBezTo>
                  <a:lnTo>
                    <a:pt x="2620" y="9586"/>
                  </a:lnTo>
                  <a:cubicBezTo>
                    <a:pt x="2608" y="9610"/>
                    <a:pt x="2597" y="9633"/>
                    <a:pt x="2620" y="9657"/>
                  </a:cubicBezTo>
                  <a:cubicBezTo>
                    <a:pt x="2626" y="9655"/>
                    <a:pt x="2631" y="9654"/>
                    <a:pt x="2635" y="9654"/>
                  </a:cubicBezTo>
                  <a:cubicBezTo>
                    <a:pt x="2651" y="9654"/>
                    <a:pt x="2651" y="9672"/>
                    <a:pt x="2669" y="9708"/>
                  </a:cubicBezTo>
                  <a:lnTo>
                    <a:pt x="2669" y="9708"/>
                  </a:lnTo>
                  <a:cubicBezTo>
                    <a:pt x="2656" y="9680"/>
                    <a:pt x="2656" y="9652"/>
                    <a:pt x="2656" y="9633"/>
                  </a:cubicBezTo>
                  <a:lnTo>
                    <a:pt x="2656" y="9633"/>
                  </a:lnTo>
                  <a:cubicBezTo>
                    <a:pt x="2671" y="9652"/>
                    <a:pt x="2684" y="9656"/>
                    <a:pt x="2695" y="9656"/>
                  </a:cubicBezTo>
                  <a:cubicBezTo>
                    <a:pt x="2704" y="9656"/>
                    <a:pt x="2712" y="9653"/>
                    <a:pt x="2719" y="9653"/>
                  </a:cubicBezTo>
                  <a:cubicBezTo>
                    <a:pt x="2728" y="9653"/>
                    <a:pt x="2735" y="9660"/>
                    <a:pt x="2739" y="9693"/>
                  </a:cubicBezTo>
                  <a:cubicBezTo>
                    <a:pt x="2739" y="9693"/>
                    <a:pt x="2753" y="9607"/>
                    <a:pt x="2779" y="9607"/>
                  </a:cubicBezTo>
                  <a:cubicBezTo>
                    <a:pt x="2788" y="9607"/>
                    <a:pt x="2799" y="9617"/>
                    <a:pt x="2811" y="9645"/>
                  </a:cubicBezTo>
                  <a:cubicBezTo>
                    <a:pt x="2811" y="9624"/>
                    <a:pt x="2815" y="9612"/>
                    <a:pt x="2818" y="9612"/>
                  </a:cubicBezTo>
                  <a:cubicBezTo>
                    <a:pt x="2821" y="9612"/>
                    <a:pt x="2823" y="9618"/>
                    <a:pt x="2823" y="9633"/>
                  </a:cubicBezTo>
                  <a:cubicBezTo>
                    <a:pt x="2836" y="9606"/>
                    <a:pt x="2853" y="9583"/>
                    <a:pt x="2866" y="9583"/>
                  </a:cubicBezTo>
                  <a:cubicBezTo>
                    <a:pt x="2876" y="9583"/>
                    <a:pt x="2882" y="9597"/>
                    <a:pt x="2882" y="9633"/>
                  </a:cubicBezTo>
                  <a:cubicBezTo>
                    <a:pt x="2916" y="9591"/>
                    <a:pt x="2914" y="9584"/>
                    <a:pt x="2923" y="9584"/>
                  </a:cubicBezTo>
                  <a:cubicBezTo>
                    <a:pt x="2926" y="9584"/>
                    <a:pt x="2932" y="9585"/>
                    <a:pt x="2942" y="9585"/>
                  </a:cubicBezTo>
                  <a:cubicBezTo>
                    <a:pt x="2930" y="9550"/>
                    <a:pt x="2978" y="9466"/>
                    <a:pt x="2978" y="9443"/>
                  </a:cubicBezTo>
                  <a:cubicBezTo>
                    <a:pt x="2978" y="9443"/>
                    <a:pt x="2978" y="9526"/>
                    <a:pt x="2978" y="9526"/>
                  </a:cubicBezTo>
                  <a:cubicBezTo>
                    <a:pt x="2973" y="9509"/>
                    <a:pt x="2969" y="9501"/>
                    <a:pt x="2965" y="9501"/>
                  </a:cubicBezTo>
                  <a:cubicBezTo>
                    <a:pt x="2959" y="9501"/>
                    <a:pt x="2954" y="9527"/>
                    <a:pt x="2954" y="9574"/>
                  </a:cubicBezTo>
                  <a:cubicBezTo>
                    <a:pt x="2956" y="9571"/>
                    <a:pt x="2958" y="9570"/>
                    <a:pt x="2959" y="9570"/>
                  </a:cubicBezTo>
                  <a:cubicBezTo>
                    <a:pt x="2966" y="9570"/>
                    <a:pt x="2968" y="9590"/>
                    <a:pt x="2978" y="9609"/>
                  </a:cubicBezTo>
                  <a:cubicBezTo>
                    <a:pt x="2981" y="9606"/>
                    <a:pt x="2982" y="9604"/>
                    <a:pt x="2984" y="9604"/>
                  </a:cubicBezTo>
                  <a:cubicBezTo>
                    <a:pt x="2987" y="9604"/>
                    <a:pt x="2988" y="9613"/>
                    <a:pt x="3013" y="9621"/>
                  </a:cubicBezTo>
                  <a:cubicBezTo>
                    <a:pt x="3025" y="9574"/>
                    <a:pt x="3049" y="9526"/>
                    <a:pt x="3085" y="9490"/>
                  </a:cubicBezTo>
                  <a:lnTo>
                    <a:pt x="3085" y="9490"/>
                  </a:lnTo>
                  <a:cubicBezTo>
                    <a:pt x="3049" y="9621"/>
                    <a:pt x="3073" y="9550"/>
                    <a:pt x="3037" y="9621"/>
                  </a:cubicBezTo>
                  <a:cubicBezTo>
                    <a:pt x="3067" y="9614"/>
                    <a:pt x="3069" y="9597"/>
                    <a:pt x="3072" y="9597"/>
                  </a:cubicBezTo>
                  <a:cubicBezTo>
                    <a:pt x="3074" y="9597"/>
                    <a:pt x="3076" y="9603"/>
                    <a:pt x="3085" y="9621"/>
                  </a:cubicBezTo>
                  <a:cubicBezTo>
                    <a:pt x="3085" y="9585"/>
                    <a:pt x="3097" y="9574"/>
                    <a:pt x="3132" y="9562"/>
                  </a:cubicBezTo>
                  <a:cubicBezTo>
                    <a:pt x="3132" y="9568"/>
                    <a:pt x="3168" y="9591"/>
                    <a:pt x="3200" y="9591"/>
                  </a:cubicBezTo>
                  <a:cubicBezTo>
                    <a:pt x="3224" y="9591"/>
                    <a:pt x="3246" y="9578"/>
                    <a:pt x="3251" y="9538"/>
                  </a:cubicBezTo>
                  <a:lnTo>
                    <a:pt x="3251" y="9538"/>
                  </a:lnTo>
                  <a:cubicBezTo>
                    <a:pt x="3251" y="9546"/>
                    <a:pt x="3251" y="9554"/>
                    <a:pt x="3251" y="9562"/>
                  </a:cubicBezTo>
                  <a:lnTo>
                    <a:pt x="3251" y="9562"/>
                  </a:lnTo>
                  <a:cubicBezTo>
                    <a:pt x="3263" y="9518"/>
                    <a:pt x="3278" y="9475"/>
                    <a:pt x="3287" y="9431"/>
                  </a:cubicBezTo>
                  <a:lnTo>
                    <a:pt x="3287" y="9431"/>
                  </a:lnTo>
                  <a:cubicBezTo>
                    <a:pt x="3287" y="9431"/>
                    <a:pt x="3268" y="9619"/>
                    <a:pt x="3298" y="9619"/>
                  </a:cubicBezTo>
                  <a:cubicBezTo>
                    <a:pt x="3301" y="9619"/>
                    <a:pt x="3306" y="9616"/>
                    <a:pt x="3311" y="9609"/>
                  </a:cubicBezTo>
                  <a:cubicBezTo>
                    <a:pt x="3299" y="9585"/>
                    <a:pt x="3299" y="9562"/>
                    <a:pt x="3299" y="9538"/>
                  </a:cubicBezTo>
                  <a:lnTo>
                    <a:pt x="3299" y="9538"/>
                  </a:lnTo>
                  <a:cubicBezTo>
                    <a:pt x="3311" y="9562"/>
                    <a:pt x="3323" y="9585"/>
                    <a:pt x="3335" y="9609"/>
                  </a:cubicBezTo>
                  <a:cubicBezTo>
                    <a:pt x="3335" y="9585"/>
                    <a:pt x="3335" y="9562"/>
                    <a:pt x="3347" y="9538"/>
                  </a:cubicBezTo>
                  <a:cubicBezTo>
                    <a:pt x="3347" y="9562"/>
                    <a:pt x="3347" y="9585"/>
                    <a:pt x="3347" y="9609"/>
                  </a:cubicBezTo>
                  <a:cubicBezTo>
                    <a:pt x="3347" y="9585"/>
                    <a:pt x="3359" y="9562"/>
                    <a:pt x="3370" y="9538"/>
                  </a:cubicBezTo>
                  <a:lnTo>
                    <a:pt x="3370" y="9538"/>
                  </a:lnTo>
                  <a:cubicBezTo>
                    <a:pt x="3359" y="9574"/>
                    <a:pt x="3370" y="9597"/>
                    <a:pt x="3370" y="9621"/>
                  </a:cubicBezTo>
                  <a:cubicBezTo>
                    <a:pt x="3376" y="9615"/>
                    <a:pt x="3382" y="9612"/>
                    <a:pt x="3388" y="9612"/>
                  </a:cubicBezTo>
                  <a:cubicBezTo>
                    <a:pt x="3394" y="9612"/>
                    <a:pt x="3399" y="9615"/>
                    <a:pt x="3404" y="9619"/>
                  </a:cubicBezTo>
                  <a:lnTo>
                    <a:pt x="3404" y="9619"/>
                  </a:lnTo>
                  <a:cubicBezTo>
                    <a:pt x="3398" y="9604"/>
                    <a:pt x="3420" y="9502"/>
                    <a:pt x="3442" y="9502"/>
                  </a:cubicBezTo>
                  <a:cubicBezTo>
                    <a:pt x="3442" y="9538"/>
                    <a:pt x="3442" y="9574"/>
                    <a:pt x="3454" y="9597"/>
                  </a:cubicBezTo>
                  <a:cubicBezTo>
                    <a:pt x="3466" y="9538"/>
                    <a:pt x="3478" y="9466"/>
                    <a:pt x="3501" y="9395"/>
                  </a:cubicBezTo>
                  <a:cubicBezTo>
                    <a:pt x="3507" y="9413"/>
                    <a:pt x="3510" y="9422"/>
                    <a:pt x="3513" y="9422"/>
                  </a:cubicBezTo>
                  <a:cubicBezTo>
                    <a:pt x="3516" y="9422"/>
                    <a:pt x="3519" y="9413"/>
                    <a:pt x="3525" y="9395"/>
                  </a:cubicBezTo>
                  <a:lnTo>
                    <a:pt x="3525" y="9395"/>
                  </a:lnTo>
                  <a:cubicBezTo>
                    <a:pt x="3525" y="9419"/>
                    <a:pt x="3466" y="9669"/>
                    <a:pt x="3478" y="9669"/>
                  </a:cubicBezTo>
                  <a:cubicBezTo>
                    <a:pt x="3490" y="9669"/>
                    <a:pt x="3501" y="9669"/>
                    <a:pt x="3513" y="9681"/>
                  </a:cubicBezTo>
                  <a:cubicBezTo>
                    <a:pt x="3513" y="9645"/>
                    <a:pt x="3525" y="9621"/>
                    <a:pt x="3537" y="9597"/>
                  </a:cubicBezTo>
                  <a:lnTo>
                    <a:pt x="3537" y="9597"/>
                  </a:lnTo>
                  <a:cubicBezTo>
                    <a:pt x="3525" y="9609"/>
                    <a:pt x="3513" y="9633"/>
                    <a:pt x="3501" y="9645"/>
                  </a:cubicBezTo>
                  <a:cubicBezTo>
                    <a:pt x="3490" y="9597"/>
                    <a:pt x="3513" y="9562"/>
                    <a:pt x="3549" y="9526"/>
                  </a:cubicBezTo>
                  <a:lnTo>
                    <a:pt x="3549" y="9526"/>
                  </a:lnTo>
                  <a:cubicBezTo>
                    <a:pt x="3549" y="9562"/>
                    <a:pt x="3549" y="9585"/>
                    <a:pt x="3537" y="9621"/>
                  </a:cubicBezTo>
                  <a:cubicBezTo>
                    <a:pt x="3537" y="9621"/>
                    <a:pt x="3567" y="9608"/>
                    <a:pt x="3591" y="9608"/>
                  </a:cubicBezTo>
                  <a:cubicBezTo>
                    <a:pt x="3603" y="9608"/>
                    <a:pt x="3614" y="9612"/>
                    <a:pt x="3618" y="9621"/>
                  </a:cubicBezTo>
                  <a:lnTo>
                    <a:pt x="3618" y="9621"/>
                  </a:lnTo>
                  <a:cubicBezTo>
                    <a:pt x="3607" y="9562"/>
                    <a:pt x="3597" y="9474"/>
                    <a:pt x="3609" y="9407"/>
                  </a:cubicBezTo>
                  <a:lnTo>
                    <a:pt x="3609" y="9407"/>
                  </a:lnTo>
                  <a:cubicBezTo>
                    <a:pt x="3656" y="9478"/>
                    <a:pt x="3620" y="9526"/>
                    <a:pt x="3644" y="9597"/>
                  </a:cubicBezTo>
                  <a:cubicBezTo>
                    <a:pt x="3644" y="9570"/>
                    <a:pt x="3646" y="9560"/>
                    <a:pt x="3648" y="9560"/>
                  </a:cubicBezTo>
                  <a:cubicBezTo>
                    <a:pt x="3652" y="9560"/>
                    <a:pt x="3660" y="9597"/>
                    <a:pt x="3668" y="9597"/>
                  </a:cubicBezTo>
                  <a:cubicBezTo>
                    <a:pt x="3668" y="9585"/>
                    <a:pt x="3704" y="9478"/>
                    <a:pt x="3728" y="9466"/>
                  </a:cubicBezTo>
                  <a:cubicBezTo>
                    <a:pt x="3728" y="9502"/>
                    <a:pt x="3811" y="9550"/>
                    <a:pt x="3823" y="9585"/>
                  </a:cubicBezTo>
                  <a:cubicBezTo>
                    <a:pt x="3823" y="9586"/>
                    <a:pt x="3823" y="9586"/>
                    <a:pt x="3823" y="9586"/>
                  </a:cubicBezTo>
                  <a:cubicBezTo>
                    <a:pt x="3826" y="9586"/>
                    <a:pt x="3857" y="9512"/>
                    <a:pt x="3842" y="9512"/>
                  </a:cubicBezTo>
                  <a:cubicBezTo>
                    <a:pt x="3837" y="9512"/>
                    <a:pt x="3827" y="9519"/>
                    <a:pt x="3811" y="9538"/>
                  </a:cubicBezTo>
                  <a:cubicBezTo>
                    <a:pt x="3811" y="9490"/>
                    <a:pt x="3823" y="9443"/>
                    <a:pt x="3859" y="9407"/>
                  </a:cubicBezTo>
                  <a:cubicBezTo>
                    <a:pt x="3878" y="9397"/>
                    <a:pt x="3894" y="9387"/>
                    <a:pt x="3906" y="9387"/>
                  </a:cubicBezTo>
                  <a:cubicBezTo>
                    <a:pt x="3924" y="9387"/>
                    <a:pt x="3935" y="9408"/>
                    <a:pt x="3942" y="9478"/>
                  </a:cubicBezTo>
                  <a:cubicBezTo>
                    <a:pt x="3936" y="9478"/>
                    <a:pt x="3929" y="9475"/>
                    <a:pt x="3923" y="9470"/>
                  </a:cubicBezTo>
                  <a:lnTo>
                    <a:pt x="3923" y="9470"/>
                  </a:lnTo>
                  <a:cubicBezTo>
                    <a:pt x="3922" y="9475"/>
                    <a:pt x="3913" y="9478"/>
                    <a:pt x="3894" y="9478"/>
                  </a:cubicBezTo>
                  <a:cubicBezTo>
                    <a:pt x="3930" y="9490"/>
                    <a:pt x="3966" y="9502"/>
                    <a:pt x="4001" y="9514"/>
                  </a:cubicBezTo>
                  <a:cubicBezTo>
                    <a:pt x="4001" y="9514"/>
                    <a:pt x="4001" y="9390"/>
                    <a:pt x="4036" y="9390"/>
                  </a:cubicBezTo>
                  <a:cubicBezTo>
                    <a:pt x="4040" y="9390"/>
                    <a:pt x="4044" y="9391"/>
                    <a:pt x="4049" y="9395"/>
                  </a:cubicBezTo>
                  <a:cubicBezTo>
                    <a:pt x="4085" y="9431"/>
                    <a:pt x="4025" y="9419"/>
                    <a:pt x="4061" y="9443"/>
                  </a:cubicBezTo>
                  <a:cubicBezTo>
                    <a:pt x="4049" y="9431"/>
                    <a:pt x="4097" y="9347"/>
                    <a:pt x="4097" y="9312"/>
                  </a:cubicBezTo>
                  <a:lnTo>
                    <a:pt x="4097" y="9312"/>
                  </a:lnTo>
                  <a:cubicBezTo>
                    <a:pt x="4085" y="9324"/>
                    <a:pt x="4073" y="9347"/>
                    <a:pt x="4061" y="9371"/>
                  </a:cubicBezTo>
                  <a:cubicBezTo>
                    <a:pt x="4061" y="9347"/>
                    <a:pt x="4049" y="9324"/>
                    <a:pt x="4025" y="9300"/>
                  </a:cubicBezTo>
                  <a:cubicBezTo>
                    <a:pt x="4025" y="9335"/>
                    <a:pt x="4001" y="9371"/>
                    <a:pt x="3990" y="9395"/>
                  </a:cubicBezTo>
                  <a:cubicBezTo>
                    <a:pt x="3990" y="9377"/>
                    <a:pt x="3990" y="9368"/>
                    <a:pt x="3988" y="9368"/>
                  </a:cubicBezTo>
                  <a:cubicBezTo>
                    <a:pt x="3987" y="9368"/>
                    <a:pt x="3984" y="9377"/>
                    <a:pt x="3978" y="9395"/>
                  </a:cubicBezTo>
                  <a:cubicBezTo>
                    <a:pt x="3966" y="9371"/>
                    <a:pt x="3966" y="9347"/>
                    <a:pt x="3978" y="9324"/>
                  </a:cubicBezTo>
                  <a:lnTo>
                    <a:pt x="3978" y="9324"/>
                  </a:lnTo>
                  <a:cubicBezTo>
                    <a:pt x="3964" y="9327"/>
                    <a:pt x="3950" y="9328"/>
                    <a:pt x="3937" y="9328"/>
                  </a:cubicBezTo>
                  <a:cubicBezTo>
                    <a:pt x="3849" y="9328"/>
                    <a:pt x="3758" y="9275"/>
                    <a:pt x="3695" y="9275"/>
                  </a:cubicBezTo>
                  <a:cubicBezTo>
                    <a:pt x="3690" y="9275"/>
                    <a:pt x="3685" y="9275"/>
                    <a:pt x="3680" y="9276"/>
                  </a:cubicBezTo>
                  <a:cubicBezTo>
                    <a:pt x="3645" y="9285"/>
                    <a:pt x="3563" y="9373"/>
                    <a:pt x="3494" y="9373"/>
                  </a:cubicBezTo>
                  <a:cubicBezTo>
                    <a:pt x="3470" y="9373"/>
                    <a:pt x="3448" y="9363"/>
                    <a:pt x="3430" y="9335"/>
                  </a:cubicBezTo>
                  <a:lnTo>
                    <a:pt x="3430" y="9335"/>
                  </a:lnTo>
                  <a:cubicBezTo>
                    <a:pt x="3437" y="9353"/>
                    <a:pt x="3438" y="9359"/>
                    <a:pt x="3436" y="9359"/>
                  </a:cubicBezTo>
                  <a:cubicBezTo>
                    <a:pt x="3432" y="9359"/>
                    <a:pt x="3416" y="9334"/>
                    <a:pt x="3416" y="9326"/>
                  </a:cubicBezTo>
                  <a:lnTo>
                    <a:pt x="3416" y="9326"/>
                  </a:lnTo>
                  <a:cubicBezTo>
                    <a:pt x="3406" y="9339"/>
                    <a:pt x="3406" y="9372"/>
                    <a:pt x="3406" y="9383"/>
                  </a:cubicBezTo>
                  <a:cubicBezTo>
                    <a:pt x="3394" y="9371"/>
                    <a:pt x="3382" y="9359"/>
                    <a:pt x="3382" y="9347"/>
                  </a:cubicBezTo>
                  <a:cubicBezTo>
                    <a:pt x="3359" y="9371"/>
                    <a:pt x="3347" y="9395"/>
                    <a:pt x="3335" y="9419"/>
                  </a:cubicBezTo>
                  <a:cubicBezTo>
                    <a:pt x="3335" y="9420"/>
                    <a:pt x="3335" y="9420"/>
                    <a:pt x="3334" y="9420"/>
                  </a:cubicBezTo>
                  <a:cubicBezTo>
                    <a:pt x="3331" y="9420"/>
                    <a:pt x="3311" y="9371"/>
                    <a:pt x="3311" y="9371"/>
                  </a:cubicBezTo>
                  <a:cubicBezTo>
                    <a:pt x="3311" y="9395"/>
                    <a:pt x="3299" y="9407"/>
                    <a:pt x="3299" y="9431"/>
                  </a:cubicBezTo>
                  <a:cubicBezTo>
                    <a:pt x="3278" y="9396"/>
                    <a:pt x="3278" y="9370"/>
                    <a:pt x="3271" y="9370"/>
                  </a:cubicBezTo>
                  <a:cubicBezTo>
                    <a:pt x="3267" y="9370"/>
                    <a:pt x="3260" y="9384"/>
                    <a:pt x="3239" y="9419"/>
                  </a:cubicBezTo>
                  <a:cubicBezTo>
                    <a:pt x="3239" y="9419"/>
                    <a:pt x="3131" y="9368"/>
                    <a:pt x="3083" y="9368"/>
                  </a:cubicBezTo>
                  <a:cubicBezTo>
                    <a:pt x="3070" y="9368"/>
                    <a:pt x="3061" y="9372"/>
                    <a:pt x="3061" y="9383"/>
                  </a:cubicBezTo>
                  <a:cubicBezTo>
                    <a:pt x="3061" y="9367"/>
                    <a:pt x="3050" y="9334"/>
                    <a:pt x="3035" y="9334"/>
                  </a:cubicBezTo>
                  <a:cubicBezTo>
                    <a:pt x="3028" y="9334"/>
                    <a:pt x="3021" y="9341"/>
                    <a:pt x="3013" y="9359"/>
                  </a:cubicBezTo>
                  <a:cubicBezTo>
                    <a:pt x="3001" y="9335"/>
                    <a:pt x="3001" y="9324"/>
                    <a:pt x="3013" y="9312"/>
                  </a:cubicBezTo>
                  <a:lnTo>
                    <a:pt x="3013" y="9312"/>
                  </a:lnTo>
                  <a:cubicBezTo>
                    <a:pt x="3001" y="9312"/>
                    <a:pt x="2954" y="9431"/>
                    <a:pt x="2954" y="9431"/>
                  </a:cubicBezTo>
                  <a:cubicBezTo>
                    <a:pt x="2947" y="9401"/>
                    <a:pt x="2937" y="9391"/>
                    <a:pt x="2924" y="9391"/>
                  </a:cubicBezTo>
                  <a:cubicBezTo>
                    <a:pt x="2901" y="9391"/>
                    <a:pt x="2870" y="9421"/>
                    <a:pt x="2836" y="9421"/>
                  </a:cubicBezTo>
                  <a:cubicBezTo>
                    <a:pt x="2820" y="9421"/>
                    <a:pt x="2804" y="9414"/>
                    <a:pt x="2787" y="9395"/>
                  </a:cubicBezTo>
                  <a:cubicBezTo>
                    <a:pt x="2787" y="9419"/>
                    <a:pt x="2787" y="9431"/>
                    <a:pt x="2775" y="9454"/>
                  </a:cubicBezTo>
                  <a:cubicBezTo>
                    <a:pt x="2751" y="9431"/>
                    <a:pt x="2745" y="9425"/>
                    <a:pt x="2744" y="9425"/>
                  </a:cubicBezTo>
                  <a:cubicBezTo>
                    <a:pt x="2742" y="9425"/>
                    <a:pt x="2745" y="9431"/>
                    <a:pt x="2739" y="9431"/>
                  </a:cubicBezTo>
                  <a:cubicBezTo>
                    <a:pt x="2751" y="9407"/>
                    <a:pt x="2680" y="9371"/>
                    <a:pt x="2704" y="9324"/>
                  </a:cubicBezTo>
                  <a:cubicBezTo>
                    <a:pt x="2697" y="9324"/>
                    <a:pt x="2689" y="9332"/>
                    <a:pt x="2685" y="9344"/>
                  </a:cubicBezTo>
                  <a:lnTo>
                    <a:pt x="2685" y="9344"/>
                  </a:lnTo>
                  <a:cubicBezTo>
                    <a:pt x="2684" y="9334"/>
                    <a:pt x="2680" y="9325"/>
                    <a:pt x="2680" y="9312"/>
                  </a:cubicBezTo>
                  <a:cubicBezTo>
                    <a:pt x="2679" y="9309"/>
                    <a:pt x="2677" y="9308"/>
                    <a:pt x="2675" y="9308"/>
                  </a:cubicBezTo>
                  <a:cubicBezTo>
                    <a:pt x="2659" y="9308"/>
                    <a:pt x="2619" y="9386"/>
                    <a:pt x="2619" y="9386"/>
                  </a:cubicBezTo>
                  <a:cubicBezTo>
                    <a:pt x="2619" y="9386"/>
                    <a:pt x="2619" y="9385"/>
                    <a:pt x="2620" y="9383"/>
                  </a:cubicBezTo>
                  <a:lnTo>
                    <a:pt x="2620" y="9383"/>
                  </a:lnTo>
                  <a:cubicBezTo>
                    <a:pt x="2607" y="9389"/>
                    <a:pt x="2592" y="9391"/>
                    <a:pt x="2576" y="9391"/>
                  </a:cubicBezTo>
                  <a:cubicBezTo>
                    <a:pt x="2525" y="9391"/>
                    <a:pt x="2461" y="9370"/>
                    <a:pt x="2406" y="9370"/>
                  </a:cubicBezTo>
                  <a:cubicBezTo>
                    <a:pt x="2367" y="9370"/>
                    <a:pt x="2332" y="9381"/>
                    <a:pt x="2311" y="9419"/>
                  </a:cubicBezTo>
                  <a:cubicBezTo>
                    <a:pt x="2285" y="9388"/>
                    <a:pt x="2230" y="9371"/>
                    <a:pt x="2182" y="9371"/>
                  </a:cubicBezTo>
                  <a:cubicBezTo>
                    <a:pt x="2131" y="9371"/>
                    <a:pt x="2088" y="9391"/>
                    <a:pt x="2099" y="9437"/>
                  </a:cubicBezTo>
                  <a:lnTo>
                    <a:pt x="2099" y="9437"/>
                  </a:lnTo>
                  <a:cubicBezTo>
                    <a:pt x="2042" y="9407"/>
                    <a:pt x="1927" y="9374"/>
                    <a:pt x="1894" y="9362"/>
                  </a:cubicBezTo>
                  <a:lnTo>
                    <a:pt x="1894" y="9362"/>
                  </a:lnTo>
                  <a:cubicBezTo>
                    <a:pt x="1894" y="9373"/>
                    <a:pt x="1894" y="9384"/>
                    <a:pt x="1894" y="9395"/>
                  </a:cubicBezTo>
                  <a:cubicBezTo>
                    <a:pt x="1894" y="9395"/>
                    <a:pt x="1878" y="9363"/>
                    <a:pt x="1868" y="9363"/>
                  </a:cubicBezTo>
                  <a:cubicBezTo>
                    <a:pt x="1862" y="9363"/>
                    <a:pt x="1858" y="9371"/>
                    <a:pt x="1858" y="9395"/>
                  </a:cubicBezTo>
                  <a:cubicBezTo>
                    <a:pt x="1848" y="9374"/>
                    <a:pt x="1847" y="9362"/>
                    <a:pt x="1855" y="9343"/>
                  </a:cubicBezTo>
                  <a:lnTo>
                    <a:pt x="1855" y="9343"/>
                  </a:lnTo>
                  <a:cubicBezTo>
                    <a:pt x="1845" y="9356"/>
                    <a:pt x="1823" y="9375"/>
                    <a:pt x="1821" y="9381"/>
                  </a:cubicBezTo>
                  <a:lnTo>
                    <a:pt x="1821" y="9381"/>
                  </a:lnTo>
                  <a:cubicBezTo>
                    <a:pt x="1801" y="9359"/>
                    <a:pt x="1833" y="9347"/>
                    <a:pt x="1787" y="9347"/>
                  </a:cubicBezTo>
                  <a:cubicBezTo>
                    <a:pt x="1787" y="9380"/>
                    <a:pt x="1777" y="9393"/>
                    <a:pt x="1785" y="9423"/>
                  </a:cubicBezTo>
                  <a:lnTo>
                    <a:pt x="1785" y="9423"/>
                  </a:lnTo>
                  <a:cubicBezTo>
                    <a:pt x="1773" y="9388"/>
                    <a:pt x="1753" y="9376"/>
                    <a:pt x="1731" y="9376"/>
                  </a:cubicBezTo>
                  <a:cubicBezTo>
                    <a:pt x="1684" y="9376"/>
                    <a:pt x="1627" y="9431"/>
                    <a:pt x="1620" y="9449"/>
                  </a:cubicBezTo>
                  <a:lnTo>
                    <a:pt x="1620" y="9449"/>
                  </a:lnTo>
                  <a:cubicBezTo>
                    <a:pt x="1619" y="9405"/>
                    <a:pt x="1607" y="9382"/>
                    <a:pt x="1585" y="9347"/>
                  </a:cubicBezTo>
                  <a:cubicBezTo>
                    <a:pt x="1561" y="9371"/>
                    <a:pt x="1561" y="9395"/>
                    <a:pt x="1549" y="9419"/>
                  </a:cubicBezTo>
                  <a:cubicBezTo>
                    <a:pt x="1518" y="9403"/>
                    <a:pt x="1497" y="9362"/>
                    <a:pt x="1473" y="9362"/>
                  </a:cubicBezTo>
                  <a:cubicBezTo>
                    <a:pt x="1460" y="9362"/>
                    <a:pt x="1446" y="9374"/>
                    <a:pt x="1430" y="9407"/>
                  </a:cubicBezTo>
                  <a:cubicBezTo>
                    <a:pt x="1418" y="9383"/>
                    <a:pt x="1418" y="9371"/>
                    <a:pt x="1406" y="9347"/>
                  </a:cubicBezTo>
                  <a:cubicBezTo>
                    <a:pt x="1375" y="9368"/>
                    <a:pt x="1337" y="9373"/>
                    <a:pt x="1298" y="9373"/>
                  </a:cubicBezTo>
                  <a:cubicBezTo>
                    <a:pt x="1261" y="9373"/>
                    <a:pt x="1222" y="9369"/>
                    <a:pt x="1186" y="9369"/>
                  </a:cubicBezTo>
                  <a:cubicBezTo>
                    <a:pt x="1171" y="9369"/>
                    <a:pt x="1157" y="9369"/>
                    <a:pt x="1144" y="9371"/>
                  </a:cubicBezTo>
                  <a:cubicBezTo>
                    <a:pt x="1168" y="8883"/>
                    <a:pt x="1120" y="8407"/>
                    <a:pt x="1132" y="7930"/>
                  </a:cubicBezTo>
                  <a:lnTo>
                    <a:pt x="1132" y="7930"/>
                  </a:lnTo>
                  <a:cubicBezTo>
                    <a:pt x="1129" y="7952"/>
                    <a:pt x="1126" y="7961"/>
                    <a:pt x="1123" y="7961"/>
                  </a:cubicBezTo>
                  <a:cubicBezTo>
                    <a:pt x="1112" y="7961"/>
                    <a:pt x="1102" y="7860"/>
                    <a:pt x="1120" y="7823"/>
                  </a:cubicBezTo>
                  <a:cubicBezTo>
                    <a:pt x="1204" y="7704"/>
                    <a:pt x="1132" y="7490"/>
                    <a:pt x="1180" y="7359"/>
                  </a:cubicBezTo>
                  <a:lnTo>
                    <a:pt x="1180" y="7359"/>
                  </a:lnTo>
                  <a:cubicBezTo>
                    <a:pt x="1179" y="7360"/>
                    <a:pt x="1179" y="7360"/>
                    <a:pt x="1179" y="7360"/>
                  </a:cubicBezTo>
                  <a:cubicBezTo>
                    <a:pt x="1168" y="7360"/>
                    <a:pt x="1149" y="7029"/>
                    <a:pt x="1128" y="7029"/>
                  </a:cubicBezTo>
                  <a:cubicBezTo>
                    <a:pt x="1126" y="7029"/>
                    <a:pt x="1123" y="7036"/>
                    <a:pt x="1120" y="7049"/>
                  </a:cubicBezTo>
                  <a:cubicBezTo>
                    <a:pt x="1132" y="6633"/>
                    <a:pt x="1192" y="6145"/>
                    <a:pt x="1180" y="5692"/>
                  </a:cubicBezTo>
                  <a:cubicBezTo>
                    <a:pt x="1156" y="5680"/>
                    <a:pt x="1132" y="5299"/>
                    <a:pt x="1168" y="5192"/>
                  </a:cubicBezTo>
                  <a:cubicBezTo>
                    <a:pt x="1204" y="5085"/>
                    <a:pt x="1156" y="4418"/>
                    <a:pt x="1156" y="4180"/>
                  </a:cubicBezTo>
                  <a:cubicBezTo>
                    <a:pt x="1144" y="3632"/>
                    <a:pt x="1132" y="3085"/>
                    <a:pt x="1192" y="2537"/>
                  </a:cubicBezTo>
                  <a:lnTo>
                    <a:pt x="1192" y="2537"/>
                  </a:lnTo>
                  <a:cubicBezTo>
                    <a:pt x="1185" y="2585"/>
                    <a:pt x="1180" y="2603"/>
                    <a:pt x="1176" y="2603"/>
                  </a:cubicBezTo>
                  <a:cubicBezTo>
                    <a:pt x="1168" y="2603"/>
                    <a:pt x="1168" y="2498"/>
                    <a:pt x="1168" y="2489"/>
                  </a:cubicBezTo>
                  <a:cubicBezTo>
                    <a:pt x="1168" y="2489"/>
                    <a:pt x="1204" y="1775"/>
                    <a:pt x="1132" y="1692"/>
                  </a:cubicBezTo>
                  <a:cubicBezTo>
                    <a:pt x="1132" y="1739"/>
                    <a:pt x="1132" y="1775"/>
                    <a:pt x="1132" y="1811"/>
                  </a:cubicBezTo>
                  <a:cubicBezTo>
                    <a:pt x="1126" y="1790"/>
                    <a:pt x="1120" y="1781"/>
                    <a:pt x="1112" y="1781"/>
                  </a:cubicBezTo>
                  <a:cubicBezTo>
                    <a:pt x="1075" y="1781"/>
                    <a:pt x="1020" y="2013"/>
                    <a:pt x="980" y="2013"/>
                  </a:cubicBezTo>
                  <a:cubicBezTo>
                    <a:pt x="979" y="2013"/>
                    <a:pt x="978" y="2013"/>
                    <a:pt x="977" y="2013"/>
                  </a:cubicBezTo>
                  <a:lnTo>
                    <a:pt x="977" y="2013"/>
                  </a:lnTo>
                  <a:cubicBezTo>
                    <a:pt x="1049" y="2239"/>
                    <a:pt x="870" y="2549"/>
                    <a:pt x="965" y="2763"/>
                  </a:cubicBezTo>
                  <a:cubicBezTo>
                    <a:pt x="952" y="2740"/>
                    <a:pt x="946" y="2730"/>
                    <a:pt x="945" y="2730"/>
                  </a:cubicBezTo>
                  <a:lnTo>
                    <a:pt x="945" y="2730"/>
                  </a:lnTo>
                  <a:cubicBezTo>
                    <a:pt x="941" y="2730"/>
                    <a:pt x="965" y="2800"/>
                    <a:pt x="965" y="2894"/>
                  </a:cubicBezTo>
                  <a:cubicBezTo>
                    <a:pt x="965" y="2883"/>
                    <a:pt x="954" y="2871"/>
                    <a:pt x="954" y="2860"/>
                  </a:cubicBezTo>
                  <a:lnTo>
                    <a:pt x="954" y="2860"/>
                  </a:lnTo>
                  <a:cubicBezTo>
                    <a:pt x="965" y="3230"/>
                    <a:pt x="944" y="3590"/>
                    <a:pt x="932" y="3960"/>
                  </a:cubicBezTo>
                  <a:lnTo>
                    <a:pt x="932" y="3960"/>
                  </a:lnTo>
                  <a:cubicBezTo>
                    <a:pt x="927" y="3949"/>
                    <a:pt x="919" y="3939"/>
                    <a:pt x="906" y="3930"/>
                  </a:cubicBezTo>
                  <a:cubicBezTo>
                    <a:pt x="906" y="3990"/>
                    <a:pt x="894" y="4049"/>
                    <a:pt x="906" y="4120"/>
                  </a:cubicBezTo>
                  <a:cubicBezTo>
                    <a:pt x="906" y="4085"/>
                    <a:pt x="906" y="4049"/>
                    <a:pt x="918" y="4025"/>
                  </a:cubicBezTo>
                  <a:cubicBezTo>
                    <a:pt x="942" y="4073"/>
                    <a:pt x="942" y="4132"/>
                    <a:pt x="930" y="4192"/>
                  </a:cubicBezTo>
                  <a:cubicBezTo>
                    <a:pt x="930" y="4192"/>
                    <a:pt x="930" y="4192"/>
                    <a:pt x="930" y="4192"/>
                  </a:cubicBezTo>
                  <a:lnTo>
                    <a:pt x="930" y="4192"/>
                  </a:lnTo>
                  <a:cubicBezTo>
                    <a:pt x="930" y="4192"/>
                    <a:pt x="930" y="4192"/>
                    <a:pt x="930" y="4192"/>
                  </a:cubicBezTo>
                  <a:lnTo>
                    <a:pt x="930" y="4192"/>
                  </a:lnTo>
                  <a:cubicBezTo>
                    <a:pt x="931" y="4194"/>
                    <a:pt x="932" y="4194"/>
                    <a:pt x="933" y="4194"/>
                  </a:cubicBezTo>
                  <a:cubicBezTo>
                    <a:pt x="949" y="4194"/>
                    <a:pt x="974" y="4070"/>
                    <a:pt x="976" y="4070"/>
                  </a:cubicBezTo>
                  <a:lnTo>
                    <a:pt x="976" y="4070"/>
                  </a:lnTo>
                  <a:cubicBezTo>
                    <a:pt x="976" y="4070"/>
                    <a:pt x="969" y="4112"/>
                    <a:pt x="947" y="4245"/>
                  </a:cubicBezTo>
                  <a:lnTo>
                    <a:pt x="947" y="4245"/>
                  </a:lnTo>
                  <a:cubicBezTo>
                    <a:pt x="946" y="4242"/>
                    <a:pt x="946" y="4238"/>
                    <a:pt x="946" y="4235"/>
                  </a:cubicBezTo>
                  <a:lnTo>
                    <a:pt x="946" y="4235"/>
                  </a:lnTo>
                  <a:cubicBezTo>
                    <a:pt x="944" y="4246"/>
                    <a:pt x="943" y="4257"/>
                    <a:pt x="941" y="4269"/>
                  </a:cubicBezTo>
                  <a:lnTo>
                    <a:pt x="941" y="4269"/>
                  </a:lnTo>
                  <a:cubicBezTo>
                    <a:pt x="941" y="4260"/>
                    <a:pt x="939" y="4252"/>
                    <a:pt x="937" y="4243"/>
                  </a:cubicBezTo>
                  <a:lnTo>
                    <a:pt x="937" y="4243"/>
                  </a:lnTo>
                  <a:cubicBezTo>
                    <a:pt x="938" y="4254"/>
                    <a:pt x="939" y="4266"/>
                    <a:pt x="940" y="4277"/>
                  </a:cubicBezTo>
                  <a:lnTo>
                    <a:pt x="940" y="4277"/>
                  </a:lnTo>
                  <a:cubicBezTo>
                    <a:pt x="934" y="4324"/>
                    <a:pt x="932" y="4364"/>
                    <a:pt x="940" y="4364"/>
                  </a:cubicBezTo>
                  <a:cubicBezTo>
                    <a:pt x="942" y="4364"/>
                    <a:pt x="945" y="4361"/>
                    <a:pt x="949" y="4355"/>
                  </a:cubicBezTo>
                  <a:lnTo>
                    <a:pt x="949" y="4355"/>
                  </a:lnTo>
                  <a:cubicBezTo>
                    <a:pt x="950" y="4364"/>
                    <a:pt x="952" y="4373"/>
                    <a:pt x="953" y="4382"/>
                  </a:cubicBezTo>
                  <a:cubicBezTo>
                    <a:pt x="965" y="4461"/>
                    <a:pt x="955" y="4791"/>
                    <a:pt x="944" y="4791"/>
                  </a:cubicBezTo>
                  <a:cubicBezTo>
                    <a:pt x="943" y="4791"/>
                    <a:pt x="942" y="4790"/>
                    <a:pt x="942" y="4787"/>
                  </a:cubicBezTo>
                  <a:lnTo>
                    <a:pt x="942" y="4787"/>
                  </a:lnTo>
                  <a:cubicBezTo>
                    <a:pt x="975" y="5019"/>
                    <a:pt x="926" y="5097"/>
                    <a:pt x="938" y="5268"/>
                  </a:cubicBezTo>
                  <a:lnTo>
                    <a:pt x="938" y="5268"/>
                  </a:lnTo>
                  <a:cubicBezTo>
                    <a:pt x="933" y="5321"/>
                    <a:pt x="926" y="5386"/>
                    <a:pt x="918" y="5386"/>
                  </a:cubicBezTo>
                  <a:cubicBezTo>
                    <a:pt x="914" y="5386"/>
                    <a:pt x="909" y="5360"/>
                    <a:pt x="906" y="5287"/>
                  </a:cubicBezTo>
                  <a:cubicBezTo>
                    <a:pt x="906" y="5359"/>
                    <a:pt x="906" y="5430"/>
                    <a:pt x="882" y="5502"/>
                  </a:cubicBezTo>
                  <a:cubicBezTo>
                    <a:pt x="894" y="5490"/>
                    <a:pt x="894" y="5478"/>
                    <a:pt x="906" y="5466"/>
                  </a:cubicBezTo>
                  <a:cubicBezTo>
                    <a:pt x="906" y="5561"/>
                    <a:pt x="906" y="5644"/>
                    <a:pt x="906" y="5740"/>
                  </a:cubicBezTo>
                  <a:cubicBezTo>
                    <a:pt x="906" y="5692"/>
                    <a:pt x="918" y="5633"/>
                    <a:pt x="918" y="5585"/>
                  </a:cubicBezTo>
                  <a:cubicBezTo>
                    <a:pt x="930" y="5930"/>
                    <a:pt x="953" y="6049"/>
                    <a:pt x="918" y="6466"/>
                  </a:cubicBezTo>
                  <a:cubicBezTo>
                    <a:pt x="977" y="6573"/>
                    <a:pt x="942" y="6871"/>
                    <a:pt x="942" y="7014"/>
                  </a:cubicBezTo>
                  <a:cubicBezTo>
                    <a:pt x="925" y="7047"/>
                    <a:pt x="926" y="7218"/>
                    <a:pt x="940" y="7218"/>
                  </a:cubicBezTo>
                  <a:cubicBezTo>
                    <a:pt x="947" y="7218"/>
                    <a:pt x="955" y="7189"/>
                    <a:pt x="965" y="7109"/>
                  </a:cubicBezTo>
                  <a:lnTo>
                    <a:pt x="965" y="7109"/>
                  </a:lnTo>
                  <a:cubicBezTo>
                    <a:pt x="977" y="7288"/>
                    <a:pt x="953" y="7514"/>
                    <a:pt x="953" y="7645"/>
                  </a:cubicBezTo>
                  <a:cubicBezTo>
                    <a:pt x="965" y="7728"/>
                    <a:pt x="977" y="7835"/>
                    <a:pt x="977" y="7919"/>
                  </a:cubicBezTo>
                  <a:cubicBezTo>
                    <a:pt x="972" y="7909"/>
                    <a:pt x="967" y="7903"/>
                    <a:pt x="963" y="7903"/>
                  </a:cubicBezTo>
                  <a:cubicBezTo>
                    <a:pt x="958" y="7903"/>
                    <a:pt x="953" y="7914"/>
                    <a:pt x="953" y="7942"/>
                  </a:cubicBezTo>
                  <a:cubicBezTo>
                    <a:pt x="930" y="7823"/>
                    <a:pt x="918" y="7692"/>
                    <a:pt x="930" y="7573"/>
                  </a:cubicBezTo>
                  <a:lnTo>
                    <a:pt x="930" y="7573"/>
                  </a:lnTo>
                  <a:cubicBezTo>
                    <a:pt x="823" y="7800"/>
                    <a:pt x="942" y="8145"/>
                    <a:pt x="882" y="8431"/>
                  </a:cubicBezTo>
                  <a:cubicBezTo>
                    <a:pt x="884" y="8430"/>
                    <a:pt x="886" y="8430"/>
                    <a:pt x="887" y="8430"/>
                  </a:cubicBezTo>
                  <a:cubicBezTo>
                    <a:pt x="917" y="8430"/>
                    <a:pt x="906" y="8528"/>
                    <a:pt x="906" y="8562"/>
                  </a:cubicBezTo>
                  <a:cubicBezTo>
                    <a:pt x="918" y="8538"/>
                    <a:pt x="894" y="8538"/>
                    <a:pt x="930" y="8478"/>
                  </a:cubicBezTo>
                  <a:cubicBezTo>
                    <a:pt x="977" y="8621"/>
                    <a:pt x="930" y="8800"/>
                    <a:pt x="942" y="8943"/>
                  </a:cubicBezTo>
                  <a:cubicBezTo>
                    <a:pt x="942" y="8968"/>
                    <a:pt x="929" y="9129"/>
                    <a:pt x="918" y="9129"/>
                  </a:cubicBezTo>
                  <a:cubicBezTo>
                    <a:pt x="913" y="9129"/>
                    <a:pt x="909" y="9105"/>
                    <a:pt x="906" y="9038"/>
                  </a:cubicBezTo>
                  <a:lnTo>
                    <a:pt x="906" y="9038"/>
                  </a:lnTo>
                  <a:cubicBezTo>
                    <a:pt x="909" y="9169"/>
                    <a:pt x="911" y="9295"/>
                    <a:pt x="912" y="9418"/>
                  </a:cubicBezTo>
                  <a:lnTo>
                    <a:pt x="912" y="9418"/>
                  </a:lnTo>
                  <a:cubicBezTo>
                    <a:pt x="914" y="9408"/>
                    <a:pt x="916" y="9396"/>
                    <a:pt x="918" y="9383"/>
                  </a:cubicBezTo>
                  <a:lnTo>
                    <a:pt x="918" y="9383"/>
                  </a:lnTo>
                  <a:cubicBezTo>
                    <a:pt x="916" y="9402"/>
                    <a:pt x="914" y="9417"/>
                    <a:pt x="913" y="9427"/>
                  </a:cubicBezTo>
                  <a:lnTo>
                    <a:pt x="913" y="9427"/>
                  </a:lnTo>
                  <a:cubicBezTo>
                    <a:pt x="918" y="9809"/>
                    <a:pt x="918" y="10164"/>
                    <a:pt x="918" y="10586"/>
                  </a:cubicBezTo>
                  <a:lnTo>
                    <a:pt x="918" y="10586"/>
                  </a:lnTo>
                  <a:cubicBezTo>
                    <a:pt x="918" y="10586"/>
                    <a:pt x="918" y="10586"/>
                    <a:pt x="918" y="10586"/>
                  </a:cubicBezTo>
                  <a:lnTo>
                    <a:pt x="918" y="10586"/>
                  </a:lnTo>
                  <a:cubicBezTo>
                    <a:pt x="918" y="10586"/>
                    <a:pt x="918" y="10587"/>
                    <a:pt x="918" y="10587"/>
                  </a:cubicBezTo>
                  <a:lnTo>
                    <a:pt x="918" y="10587"/>
                  </a:lnTo>
                  <a:cubicBezTo>
                    <a:pt x="918" y="10587"/>
                    <a:pt x="918" y="10586"/>
                    <a:pt x="918" y="10586"/>
                  </a:cubicBezTo>
                  <a:lnTo>
                    <a:pt x="918" y="10586"/>
                  </a:lnTo>
                  <a:cubicBezTo>
                    <a:pt x="912" y="10597"/>
                    <a:pt x="909" y="10605"/>
                    <a:pt x="909" y="10612"/>
                  </a:cubicBezTo>
                  <a:lnTo>
                    <a:pt x="909" y="10612"/>
                  </a:lnTo>
                  <a:cubicBezTo>
                    <a:pt x="908" y="10611"/>
                    <a:pt x="907" y="10610"/>
                    <a:pt x="906" y="10609"/>
                  </a:cubicBezTo>
                  <a:lnTo>
                    <a:pt x="906" y="10609"/>
                  </a:lnTo>
                  <a:cubicBezTo>
                    <a:pt x="918" y="10621"/>
                    <a:pt x="894" y="10788"/>
                    <a:pt x="894" y="10812"/>
                  </a:cubicBezTo>
                  <a:cubicBezTo>
                    <a:pt x="908" y="10711"/>
                    <a:pt x="916" y="10671"/>
                    <a:pt x="920" y="10671"/>
                  </a:cubicBezTo>
                  <a:cubicBezTo>
                    <a:pt x="935" y="10671"/>
                    <a:pt x="909" y="11122"/>
                    <a:pt x="918" y="11205"/>
                  </a:cubicBezTo>
                  <a:cubicBezTo>
                    <a:pt x="914" y="11201"/>
                    <a:pt x="911" y="11197"/>
                    <a:pt x="910" y="11194"/>
                  </a:cubicBezTo>
                  <a:lnTo>
                    <a:pt x="910" y="11194"/>
                  </a:lnTo>
                  <a:cubicBezTo>
                    <a:pt x="973" y="11619"/>
                    <a:pt x="858" y="12166"/>
                    <a:pt x="870" y="12610"/>
                  </a:cubicBezTo>
                  <a:cubicBezTo>
                    <a:pt x="870" y="12953"/>
                    <a:pt x="925" y="13306"/>
                    <a:pt x="931" y="13660"/>
                  </a:cubicBezTo>
                  <a:lnTo>
                    <a:pt x="931" y="13660"/>
                  </a:lnTo>
                  <a:cubicBezTo>
                    <a:pt x="926" y="13639"/>
                    <a:pt x="918" y="13618"/>
                    <a:pt x="906" y="13598"/>
                  </a:cubicBezTo>
                  <a:cubicBezTo>
                    <a:pt x="882" y="13717"/>
                    <a:pt x="894" y="13848"/>
                    <a:pt x="894" y="13967"/>
                  </a:cubicBezTo>
                  <a:cubicBezTo>
                    <a:pt x="896" y="13928"/>
                    <a:pt x="898" y="13911"/>
                    <a:pt x="900" y="13911"/>
                  </a:cubicBezTo>
                  <a:cubicBezTo>
                    <a:pt x="910" y="13911"/>
                    <a:pt x="920" y="14334"/>
                    <a:pt x="930" y="14384"/>
                  </a:cubicBezTo>
                  <a:cubicBezTo>
                    <a:pt x="902" y="14363"/>
                    <a:pt x="887" y="14339"/>
                    <a:pt x="878" y="14308"/>
                  </a:cubicBezTo>
                  <a:lnTo>
                    <a:pt x="878" y="14308"/>
                  </a:lnTo>
                  <a:cubicBezTo>
                    <a:pt x="906" y="14596"/>
                    <a:pt x="903" y="14909"/>
                    <a:pt x="870" y="15181"/>
                  </a:cubicBezTo>
                  <a:cubicBezTo>
                    <a:pt x="858" y="15265"/>
                    <a:pt x="894" y="15574"/>
                    <a:pt x="894" y="15717"/>
                  </a:cubicBezTo>
                  <a:cubicBezTo>
                    <a:pt x="882" y="15812"/>
                    <a:pt x="823" y="16181"/>
                    <a:pt x="870" y="16265"/>
                  </a:cubicBezTo>
                  <a:cubicBezTo>
                    <a:pt x="870" y="16266"/>
                    <a:pt x="870" y="16266"/>
                    <a:pt x="871" y="16266"/>
                  </a:cubicBezTo>
                  <a:cubicBezTo>
                    <a:pt x="874" y="16266"/>
                    <a:pt x="894" y="16219"/>
                    <a:pt x="905" y="16207"/>
                  </a:cubicBezTo>
                  <a:lnTo>
                    <a:pt x="905" y="16207"/>
                  </a:lnTo>
                  <a:cubicBezTo>
                    <a:pt x="883" y="16244"/>
                    <a:pt x="918" y="17027"/>
                    <a:pt x="906" y="17063"/>
                  </a:cubicBezTo>
                  <a:cubicBezTo>
                    <a:pt x="906" y="16991"/>
                    <a:pt x="906" y="16932"/>
                    <a:pt x="906" y="16860"/>
                  </a:cubicBezTo>
                  <a:cubicBezTo>
                    <a:pt x="906" y="16920"/>
                    <a:pt x="894" y="16979"/>
                    <a:pt x="882" y="17027"/>
                  </a:cubicBezTo>
                  <a:cubicBezTo>
                    <a:pt x="878" y="17000"/>
                    <a:pt x="874" y="16973"/>
                    <a:pt x="870" y="16945"/>
                  </a:cubicBezTo>
                  <a:lnTo>
                    <a:pt x="870" y="16945"/>
                  </a:lnTo>
                  <a:cubicBezTo>
                    <a:pt x="874" y="17054"/>
                    <a:pt x="870" y="17180"/>
                    <a:pt x="870" y="17229"/>
                  </a:cubicBezTo>
                  <a:cubicBezTo>
                    <a:pt x="870" y="17284"/>
                    <a:pt x="884" y="17522"/>
                    <a:pt x="891" y="17570"/>
                  </a:cubicBezTo>
                  <a:lnTo>
                    <a:pt x="891" y="17570"/>
                  </a:lnTo>
                  <a:cubicBezTo>
                    <a:pt x="866" y="17741"/>
                    <a:pt x="976" y="17903"/>
                    <a:pt x="930" y="18086"/>
                  </a:cubicBezTo>
                  <a:cubicBezTo>
                    <a:pt x="930" y="18086"/>
                    <a:pt x="930" y="18085"/>
                    <a:pt x="930" y="18085"/>
                  </a:cubicBezTo>
                  <a:cubicBezTo>
                    <a:pt x="929" y="18085"/>
                    <a:pt x="921" y="18311"/>
                    <a:pt x="919" y="18311"/>
                  </a:cubicBezTo>
                  <a:cubicBezTo>
                    <a:pt x="918" y="18311"/>
                    <a:pt x="918" y="18305"/>
                    <a:pt x="918" y="18293"/>
                  </a:cubicBezTo>
                  <a:lnTo>
                    <a:pt x="918" y="18293"/>
                  </a:lnTo>
                  <a:cubicBezTo>
                    <a:pt x="919" y="18500"/>
                    <a:pt x="954" y="18675"/>
                    <a:pt x="977" y="18896"/>
                  </a:cubicBezTo>
                  <a:cubicBezTo>
                    <a:pt x="981" y="18882"/>
                    <a:pt x="985" y="18876"/>
                    <a:pt x="989" y="18876"/>
                  </a:cubicBezTo>
                  <a:cubicBezTo>
                    <a:pt x="1002" y="18876"/>
                    <a:pt x="1010" y="18971"/>
                    <a:pt x="1012" y="18990"/>
                  </a:cubicBezTo>
                  <a:lnTo>
                    <a:pt x="1012" y="18990"/>
                  </a:lnTo>
                  <a:cubicBezTo>
                    <a:pt x="977" y="18919"/>
                    <a:pt x="953" y="18848"/>
                    <a:pt x="953" y="18777"/>
                  </a:cubicBezTo>
                  <a:lnTo>
                    <a:pt x="953" y="18777"/>
                  </a:lnTo>
                  <a:cubicBezTo>
                    <a:pt x="906" y="18932"/>
                    <a:pt x="1025" y="19158"/>
                    <a:pt x="1073" y="19313"/>
                  </a:cubicBezTo>
                  <a:cubicBezTo>
                    <a:pt x="1061" y="19313"/>
                    <a:pt x="1001" y="19158"/>
                    <a:pt x="1001" y="19146"/>
                  </a:cubicBezTo>
                  <a:lnTo>
                    <a:pt x="1001" y="19146"/>
                  </a:lnTo>
                  <a:cubicBezTo>
                    <a:pt x="989" y="19301"/>
                    <a:pt x="1084" y="19456"/>
                    <a:pt x="1132" y="19599"/>
                  </a:cubicBezTo>
                  <a:cubicBezTo>
                    <a:pt x="1121" y="19553"/>
                    <a:pt x="1055" y="19389"/>
                    <a:pt x="1080" y="19332"/>
                  </a:cubicBezTo>
                  <a:lnTo>
                    <a:pt x="1080" y="19332"/>
                  </a:lnTo>
                  <a:cubicBezTo>
                    <a:pt x="1060" y="19399"/>
                    <a:pt x="1324" y="19698"/>
                    <a:pt x="1358" y="19789"/>
                  </a:cubicBezTo>
                  <a:cubicBezTo>
                    <a:pt x="1349" y="19786"/>
                    <a:pt x="1341" y="19783"/>
                    <a:pt x="1334" y="19780"/>
                  </a:cubicBezTo>
                  <a:lnTo>
                    <a:pt x="1334" y="19780"/>
                  </a:lnTo>
                  <a:cubicBezTo>
                    <a:pt x="1443" y="19885"/>
                    <a:pt x="1654" y="20041"/>
                    <a:pt x="1705" y="20161"/>
                  </a:cubicBezTo>
                  <a:lnTo>
                    <a:pt x="1705" y="20161"/>
                  </a:lnTo>
                  <a:cubicBezTo>
                    <a:pt x="1685" y="20146"/>
                    <a:pt x="1675" y="20133"/>
                    <a:pt x="1680" y="20122"/>
                  </a:cubicBezTo>
                  <a:lnTo>
                    <a:pt x="1680" y="20122"/>
                  </a:lnTo>
                  <a:cubicBezTo>
                    <a:pt x="1668" y="20134"/>
                    <a:pt x="1711" y="20177"/>
                    <a:pt x="1715" y="20192"/>
                  </a:cubicBezTo>
                  <a:lnTo>
                    <a:pt x="1715" y="20192"/>
                  </a:lnTo>
                  <a:cubicBezTo>
                    <a:pt x="1713" y="20182"/>
                    <a:pt x="1710" y="20172"/>
                    <a:pt x="1705" y="20161"/>
                  </a:cubicBezTo>
                  <a:lnTo>
                    <a:pt x="1705" y="20161"/>
                  </a:lnTo>
                  <a:cubicBezTo>
                    <a:pt x="1832" y="20254"/>
                    <a:pt x="2362" y="20423"/>
                    <a:pt x="2382" y="20444"/>
                  </a:cubicBezTo>
                  <a:cubicBezTo>
                    <a:pt x="2394" y="20456"/>
                    <a:pt x="2323" y="20456"/>
                    <a:pt x="2347" y="20468"/>
                  </a:cubicBezTo>
                  <a:cubicBezTo>
                    <a:pt x="2488" y="20468"/>
                    <a:pt x="2746" y="20444"/>
                    <a:pt x="2951" y="20444"/>
                  </a:cubicBezTo>
                  <a:cubicBezTo>
                    <a:pt x="3074" y="20444"/>
                    <a:pt x="3178" y="20453"/>
                    <a:pt x="3228" y="20480"/>
                  </a:cubicBezTo>
                  <a:cubicBezTo>
                    <a:pt x="3432" y="20412"/>
                    <a:pt x="3603" y="20268"/>
                    <a:pt x="3815" y="20193"/>
                  </a:cubicBezTo>
                  <a:lnTo>
                    <a:pt x="3815" y="20193"/>
                  </a:lnTo>
                  <a:cubicBezTo>
                    <a:pt x="3812" y="20193"/>
                    <a:pt x="3810" y="20194"/>
                    <a:pt x="3809" y="20194"/>
                  </a:cubicBezTo>
                  <a:cubicBezTo>
                    <a:pt x="3779" y="20194"/>
                    <a:pt x="4013" y="20062"/>
                    <a:pt x="3993" y="20062"/>
                  </a:cubicBezTo>
                  <a:cubicBezTo>
                    <a:pt x="3993" y="20062"/>
                    <a:pt x="3993" y="20062"/>
                    <a:pt x="3993" y="20062"/>
                  </a:cubicBezTo>
                  <a:lnTo>
                    <a:pt x="3993" y="20062"/>
                  </a:lnTo>
                  <a:cubicBezTo>
                    <a:pt x="4078" y="20046"/>
                    <a:pt x="4276" y="19860"/>
                    <a:pt x="4335" y="19801"/>
                  </a:cubicBezTo>
                  <a:lnTo>
                    <a:pt x="4335" y="19801"/>
                  </a:lnTo>
                  <a:cubicBezTo>
                    <a:pt x="4335" y="19825"/>
                    <a:pt x="4311" y="19849"/>
                    <a:pt x="4299" y="19872"/>
                  </a:cubicBezTo>
                  <a:cubicBezTo>
                    <a:pt x="4537" y="19622"/>
                    <a:pt x="4597" y="19253"/>
                    <a:pt x="4752" y="18872"/>
                  </a:cubicBezTo>
                  <a:lnTo>
                    <a:pt x="4752" y="18872"/>
                  </a:lnTo>
                  <a:cubicBezTo>
                    <a:pt x="4747" y="18881"/>
                    <a:pt x="4744" y="18885"/>
                    <a:pt x="4741" y="18885"/>
                  </a:cubicBezTo>
                  <a:cubicBezTo>
                    <a:pt x="4707" y="18885"/>
                    <a:pt x="4795" y="18217"/>
                    <a:pt x="4764" y="18217"/>
                  </a:cubicBezTo>
                  <a:cubicBezTo>
                    <a:pt x="4764" y="18217"/>
                    <a:pt x="4764" y="18217"/>
                    <a:pt x="4763" y="18217"/>
                  </a:cubicBezTo>
                  <a:cubicBezTo>
                    <a:pt x="4752" y="18027"/>
                    <a:pt x="4752" y="17836"/>
                    <a:pt x="4752" y="17646"/>
                  </a:cubicBezTo>
                  <a:cubicBezTo>
                    <a:pt x="4763" y="17556"/>
                    <a:pt x="4742" y="17117"/>
                    <a:pt x="4770" y="17117"/>
                  </a:cubicBezTo>
                  <a:cubicBezTo>
                    <a:pt x="4771" y="17117"/>
                    <a:pt x="4773" y="17119"/>
                    <a:pt x="4775" y="17122"/>
                  </a:cubicBezTo>
                  <a:cubicBezTo>
                    <a:pt x="4740" y="17027"/>
                    <a:pt x="4763" y="17003"/>
                    <a:pt x="4763" y="16908"/>
                  </a:cubicBezTo>
                  <a:lnTo>
                    <a:pt x="4763" y="16908"/>
                  </a:lnTo>
                  <a:cubicBezTo>
                    <a:pt x="4773" y="16927"/>
                    <a:pt x="4783" y="16938"/>
                    <a:pt x="4786" y="16948"/>
                  </a:cubicBezTo>
                  <a:lnTo>
                    <a:pt x="4786" y="16948"/>
                  </a:lnTo>
                  <a:cubicBezTo>
                    <a:pt x="4776" y="16888"/>
                    <a:pt x="4760" y="16685"/>
                    <a:pt x="4767" y="16685"/>
                  </a:cubicBezTo>
                  <a:lnTo>
                    <a:pt x="4767" y="16685"/>
                  </a:lnTo>
                  <a:cubicBezTo>
                    <a:pt x="4769" y="16685"/>
                    <a:pt x="4771" y="16695"/>
                    <a:pt x="4775" y="16717"/>
                  </a:cubicBezTo>
                  <a:cubicBezTo>
                    <a:pt x="4787" y="16521"/>
                    <a:pt x="4732" y="16337"/>
                    <a:pt x="4760" y="16142"/>
                  </a:cubicBezTo>
                  <a:lnTo>
                    <a:pt x="4760" y="16142"/>
                  </a:lnTo>
                  <a:cubicBezTo>
                    <a:pt x="4758" y="16145"/>
                    <a:pt x="4756" y="16147"/>
                    <a:pt x="4753" y="16147"/>
                  </a:cubicBezTo>
                  <a:cubicBezTo>
                    <a:pt x="4745" y="16147"/>
                    <a:pt x="4736" y="16135"/>
                    <a:pt x="4739" y="16135"/>
                  </a:cubicBezTo>
                  <a:cubicBezTo>
                    <a:pt x="4740" y="16135"/>
                    <a:pt x="4744" y="16138"/>
                    <a:pt x="4752" y="16146"/>
                  </a:cubicBezTo>
                  <a:cubicBezTo>
                    <a:pt x="4763" y="15943"/>
                    <a:pt x="4799" y="15646"/>
                    <a:pt x="4775" y="15396"/>
                  </a:cubicBezTo>
                  <a:lnTo>
                    <a:pt x="4775" y="15396"/>
                  </a:lnTo>
                  <a:cubicBezTo>
                    <a:pt x="4763" y="15431"/>
                    <a:pt x="4763" y="15467"/>
                    <a:pt x="4752" y="15515"/>
                  </a:cubicBezTo>
                  <a:cubicBezTo>
                    <a:pt x="4763" y="15408"/>
                    <a:pt x="4775" y="15110"/>
                    <a:pt x="4763" y="15038"/>
                  </a:cubicBezTo>
                  <a:cubicBezTo>
                    <a:pt x="4741" y="14879"/>
                    <a:pt x="4827" y="14610"/>
                    <a:pt x="4803" y="14473"/>
                  </a:cubicBezTo>
                  <a:lnTo>
                    <a:pt x="4803" y="14473"/>
                  </a:lnTo>
                  <a:cubicBezTo>
                    <a:pt x="4811" y="14514"/>
                    <a:pt x="4811" y="14556"/>
                    <a:pt x="4811" y="14598"/>
                  </a:cubicBezTo>
                  <a:cubicBezTo>
                    <a:pt x="4823" y="14384"/>
                    <a:pt x="4811" y="14205"/>
                    <a:pt x="4787" y="14003"/>
                  </a:cubicBezTo>
                  <a:cubicBezTo>
                    <a:pt x="4787" y="13931"/>
                    <a:pt x="4787" y="12991"/>
                    <a:pt x="4787" y="12991"/>
                  </a:cubicBezTo>
                  <a:cubicBezTo>
                    <a:pt x="4774" y="13025"/>
                    <a:pt x="4764" y="13039"/>
                    <a:pt x="4757" y="13039"/>
                  </a:cubicBezTo>
                  <a:cubicBezTo>
                    <a:pt x="4718" y="13039"/>
                    <a:pt x="4752" y="12628"/>
                    <a:pt x="4752" y="12538"/>
                  </a:cubicBezTo>
                  <a:cubicBezTo>
                    <a:pt x="4787" y="11967"/>
                    <a:pt x="4775" y="11371"/>
                    <a:pt x="4775" y="10800"/>
                  </a:cubicBezTo>
                  <a:lnTo>
                    <a:pt x="4775" y="10800"/>
                  </a:lnTo>
                  <a:cubicBezTo>
                    <a:pt x="4763" y="10824"/>
                    <a:pt x="4752" y="10848"/>
                    <a:pt x="4740" y="10871"/>
                  </a:cubicBezTo>
                  <a:cubicBezTo>
                    <a:pt x="4740" y="10824"/>
                    <a:pt x="4716" y="10645"/>
                    <a:pt x="4752" y="10609"/>
                  </a:cubicBezTo>
                  <a:cubicBezTo>
                    <a:pt x="4763" y="10620"/>
                    <a:pt x="4770" y="10631"/>
                    <a:pt x="4775" y="10643"/>
                  </a:cubicBezTo>
                  <a:lnTo>
                    <a:pt x="4775" y="10643"/>
                  </a:lnTo>
                  <a:cubicBezTo>
                    <a:pt x="4774" y="10538"/>
                    <a:pt x="4772" y="10377"/>
                    <a:pt x="4764" y="10360"/>
                  </a:cubicBezTo>
                  <a:lnTo>
                    <a:pt x="4764" y="10360"/>
                  </a:lnTo>
                  <a:cubicBezTo>
                    <a:pt x="4787" y="10396"/>
                    <a:pt x="4775" y="10455"/>
                    <a:pt x="4787" y="10502"/>
                  </a:cubicBezTo>
                  <a:cubicBezTo>
                    <a:pt x="4787" y="10467"/>
                    <a:pt x="4787" y="10395"/>
                    <a:pt x="4787" y="10359"/>
                  </a:cubicBezTo>
                  <a:cubicBezTo>
                    <a:pt x="4746" y="10311"/>
                    <a:pt x="4749" y="10140"/>
                    <a:pt x="4761" y="9966"/>
                  </a:cubicBezTo>
                  <a:lnTo>
                    <a:pt x="4761" y="9966"/>
                  </a:lnTo>
                  <a:lnTo>
                    <a:pt x="4752" y="10002"/>
                  </a:lnTo>
                  <a:cubicBezTo>
                    <a:pt x="4752" y="9950"/>
                    <a:pt x="4752" y="9933"/>
                    <a:pt x="4754" y="9933"/>
                  </a:cubicBezTo>
                  <a:cubicBezTo>
                    <a:pt x="4755" y="9933"/>
                    <a:pt x="4757" y="9942"/>
                    <a:pt x="4762" y="9951"/>
                  </a:cubicBezTo>
                  <a:lnTo>
                    <a:pt x="4762" y="9951"/>
                  </a:lnTo>
                  <a:cubicBezTo>
                    <a:pt x="4770" y="9832"/>
                    <a:pt x="4783" y="9714"/>
                    <a:pt x="4787" y="9633"/>
                  </a:cubicBezTo>
                  <a:lnTo>
                    <a:pt x="4787" y="9633"/>
                  </a:lnTo>
                  <a:cubicBezTo>
                    <a:pt x="4775" y="9669"/>
                    <a:pt x="4763" y="9716"/>
                    <a:pt x="4752" y="9752"/>
                  </a:cubicBezTo>
                  <a:cubicBezTo>
                    <a:pt x="4752" y="9752"/>
                    <a:pt x="4759" y="9575"/>
                    <a:pt x="4739" y="9575"/>
                  </a:cubicBezTo>
                  <a:cubicBezTo>
                    <a:pt x="4734" y="9575"/>
                    <a:pt x="4726" y="9588"/>
                    <a:pt x="4716" y="9620"/>
                  </a:cubicBezTo>
                  <a:lnTo>
                    <a:pt x="4716" y="9620"/>
                  </a:lnTo>
                  <a:cubicBezTo>
                    <a:pt x="4870" y="9120"/>
                    <a:pt x="4728" y="8442"/>
                    <a:pt x="4728" y="7930"/>
                  </a:cubicBezTo>
                  <a:lnTo>
                    <a:pt x="4728" y="7930"/>
                  </a:lnTo>
                  <a:cubicBezTo>
                    <a:pt x="4725" y="7952"/>
                    <a:pt x="4722" y="7961"/>
                    <a:pt x="4718" y="7961"/>
                  </a:cubicBezTo>
                  <a:cubicBezTo>
                    <a:pt x="4707" y="7961"/>
                    <a:pt x="4697" y="7860"/>
                    <a:pt x="4716" y="7823"/>
                  </a:cubicBezTo>
                  <a:cubicBezTo>
                    <a:pt x="4799" y="7704"/>
                    <a:pt x="4728" y="7490"/>
                    <a:pt x="4775" y="7359"/>
                  </a:cubicBezTo>
                  <a:lnTo>
                    <a:pt x="4775" y="7359"/>
                  </a:lnTo>
                  <a:cubicBezTo>
                    <a:pt x="4773" y="7345"/>
                    <a:pt x="4755" y="7029"/>
                    <a:pt x="4728" y="7029"/>
                  </a:cubicBezTo>
                  <a:cubicBezTo>
                    <a:pt x="4724" y="7029"/>
                    <a:pt x="4720" y="7036"/>
                    <a:pt x="4716" y="7049"/>
                  </a:cubicBezTo>
                  <a:cubicBezTo>
                    <a:pt x="4740" y="6645"/>
                    <a:pt x="4787" y="6145"/>
                    <a:pt x="4775" y="5692"/>
                  </a:cubicBezTo>
                  <a:cubicBezTo>
                    <a:pt x="4752" y="5680"/>
                    <a:pt x="4740" y="5299"/>
                    <a:pt x="4763" y="5192"/>
                  </a:cubicBezTo>
                  <a:cubicBezTo>
                    <a:pt x="4799" y="5085"/>
                    <a:pt x="4752" y="4418"/>
                    <a:pt x="4752" y="4180"/>
                  </a:cubicBezTo>
                  <a:cubicBezTo>
                    <a:pt x="4740" y="3632"/>
                    <a:pt x="4728" y="3085"/>
                    <a:pt x="4787" y="2537"/>
                  </a:cubicBezTo>
                  <a:lnTo>
                    <a:pt x="4787" y="2537"/>
                  </a:lnTo>
                  <a:cubicBezTo>
                    <a:pt x="4780" y="2585"/>
                    <a:pt x="4776" y="2603"/>
                    <a:pt x="4772" y="2603"/>
                  </a:cubicBezTo>
                  <a:cubicBezTo>
                    <a:pt x="4763" y="2603"/>
                    <a:pt x="4763" y="2498"/>
                    <a:pt x="4763" y="2489"/>
                  </a:cubicBezTo>
                  <a:cubicBezTo>
                    <a:pt x="4763" y="2477"/>
                    <a:pt x="4752" y="2073"/>
                    <a:pt x="4740" y="1930"/>
                  </a:cubicBezTo>
                  <a:cubicBezTo>
                    <a:pt x="4740" y="1823"/>
                    <a:pt x="4752" y="1739"/>
                    <a:pt x="4740" y="1680"/>
                  </a:cubicBezTo>
                  <a:cubicBezTo>
                    <a:pt x="4740" y="1680"/>
                    <a:pt x="4990" y="1668"/>
                    <a:pt x="5014" y="1668"/>
                  </a:cubicBezTo>
                  <a:cubicBezTo>
                    <a:pt x="5014" y="1680"/>
                    <a:pt x="4906" y="1739"/>
                    <a:pt x="4942" y="1763"/>
                  </a:cubicBezTo>
                  <a:cubicBezTo>
                    <a:pt x="4942" y="1704"/>
                    <a:pt x="5299" y="1656"/>
                    <a:pt x="5335" y="1656"/>
                  </a:cubicBezTo>
                  <a:cubicBezTo>
                    <a:pt x="5269" y="1641"/>
                    <a:pt x="5316" y="1631"/>
                    <a:pt x="5354" y="1631"/>
                  </a:cubicBezTo>
                  <a:cubicBezTo>
                    <a:pt x="5369" y="1631"/>
                    <a:pt x="5382" y="1633"/>
                    <a:pt x="5386" y="1636"/>
                  </a:cubicBezTo>
                  <a:lnTo>
                    <a:pt x="5386" y="1636"/>
                  </a:lnTo>
                  <a:cubicBezTo>
                    <a:pt x="5404" y="1619"/>
                    <a:pt x="5475" y="1582"/>
                    <a:pt x="5483" y="1582"/>
                  </a:cubicBezTo>
                  <a:cubicBezTo>
                    <a:pt x="5483" y="1582"/>
                    <a:pt x="5483" y="1582"/>
                    <a:pt x="5484" y="1582"/>
                  </a:cubicBezTo>
                  <a:lnTo>
                    <a:pt x="5484" y="1582"/>
                  </a:lnTo>
                  <a:cubicBezTo>
                    <a:pt x="5544" y="1523"/>
                    <a:pt x="5591" y="1386"/>
                    <a:pt x="5586" y="1382"/>
                  </a:cubicBezTo>
                  <a:lnTo>
                    <a:pt x="5586" y="1382"/>
                  </a:lnTo>
                  <a:cubicBezTo>
                    <a:pt x="5594" y="1374"/>
                    <a:pt x="5578" y="1284"/>
                    <a:pt x="5592" y="1284"/>
                  </a:cubicBezTo>
                  <a:cubicBezTo>
                    <a:pt x="5593" y="1284"/>
                    <a:pt x="5595" y="1285"/>
                    <a:pt x="5597" y="1287"/>
                  </a:cubicBezTo>
                  <a:cubicBezTo>
                    <a:pt x="5597" y="1334"/>
                    <a:pt x="5633" y="1299"/>
                    <a:pt x="5597" y="1394"/>
                  </a:cubicBezTo>
                  <a:cubicBezTo>
                    <a:pt x="5692" y="1334"/>
                    <a:pt x="5609" y="1263"/>
                    <a:pt x="5645" y="1180"/>
                  </a:cubicBezTo>
                  <a:lnTo>
                    <a:pt x="5645" y="1180"/>
                  </a:lnTo>
                  <a:cubicBezTo>
                    <a:pt x="5667" y="1189"/>
                    <a:pt x="5674" y="1198"/>
                    <a:pt x="5678" y="1198"/>
                  </a:cubicBezTo>
                  <a:cubicBezTo>
                    <a:pt x="5683" y="1198"/>
                    <a:pt x="5679" y="1173"/>
                    <a:pt x="5716" y="1084"/>
                  </a:cubicBezTo>
                  <a:lnTo>
                    <a:pt x="5716" y="1084"/>
                  </a:lnTo>
                  <a:cubicBezTo>
                    <a:pt x="5692" y="1120"/>
                    <a:pt x="5668" y="1144"/>
                    <a:pt x="5645" y="1168"/>
                  </a:cubicBezTo>
                  <a:cubicBezTo>
                    <a:pt x="5638" y="1172"/>
                    <a:pt x="5633" y="1174"/>
                    <a:pt x="5629" y="1174"/>
                  </a:cubicBezTo>
                  <a:cubicBezTo>
                    <a:pt x="5628" y="1174"/>
                    <a:pt x="5627" y="1174"/>
                    <a:pt x="5627" y="1174"/>
                  </a:cubicBezTo>
                  <a:lnTo>
                    <a:pt x="5627" y="1174"/>
                  </a:lnTo>
                  <a:cubicBezTo>
                    <a:pt x="5633" y="1189"/>
                    <a:pt x="5641" y="1207"/>
                    <a:pt x="5633" y="1215"/>
                  </a:cubicBezTo>
                  <a:cubicBezTo>
                    <a:pt x="5598" y="1192"/>
                    <a:pt x="5608" y="1180"/>
                    <a:pt x="5620" y="1158"/>
                  </a:cubicBezTo>
                  <a:lnTo>
                    <a:pt x="5620" y="1158"/>
                  </a:lnTo>
                  <a:cubicBezTo>
                    <a:pt x="5620" y="1167"/>
                    <a:pt x="5621" y="1173"/>
                    <a:pt x="5627" y="1174"/>
                  </a:cubicBezTo>
                  <a:lnTo>
                    <a:pt x="5627" y="1174"/>
                  </a:lnTo>
                  <a:cubicBezTo>
                    <a:pt x="5623" y="1167"/>
                    <a:pt x="5621" y="1160"/>
                    <a:pt x="5621" y="1156"/>
                  </a:cubicBezTo>
                  <a:lnTo>
                    <a:pt x="5621" y="1156"/>
                  </a:lnTo>
                  <a:cubicBezTo>
                    <a:pt x="5620" y="1156"/>
                    <a:pt x="5620" y="1157"/>
                    <a:pt x="5620" y="1158"/>
                  </a:cubicBezTo>
                  <a:lnTo>
                    <a:pt x="5620" y="1158"/>
                  </a:lnTo>
                  <a:cubicBezTo>
                    <a:pt x="5621" y="1114"/>
                    <a:pt x="5673" y="1001"/>
                    <a:pt x="5669" y="1001"/>
                  </a:cubicBezTo>
                  <a:lnTo>
                    <a:pt x="5669" y="1001"/>
                  </a:lnTo>
                  <a:cubicBezTo>
                    <a:pt x="5669" y="1001"/>
                    <a:pt x="5669" y="1001"/>
                    <a:pt x="5668" y="1001"/>
                  </a:cubicBezTo>
                  <a:cubicBezTo>
                    <a:pt x="5656" y="930"/>
                    <a:pt x="5609" y="870"/>
                    <a:pt x="5668" y="822"/>
                  </a:cubicBezTo>
                  <a:lnTo>
                    <a:pt x="5668" y="822"/>
                  </a:lnTo>
                  <a:cubicBezTo>
                    <a:pt x="5660" y="828"/>
                    <a:pt x="5654" y="831"/>
                    <a:pt x="5648" y="831"/>
                  </a:cubicBezTo>
                  <a:cubicBezTo>
                    <a:pt x="5594" y="831"/>
                    <a:pt x="5633" y="596"/>
                    <a:pt x="5633" y="596"/>
                  </a:cubicBezTo>
                  <a:cubicBezTo>
                    <a:pt x="5573" y="537"/>
                    <a:pt x="5549" y="358"/>
                    <a:pt x="5549" y="251"/>
                  </a:cubicBezTo>
                  <a:lnTo>
                    <a:pt x="5549" y="251"/>
                  </a:lnTo>
                  <a:cubicBezTo>
                    <a:pt x="5561" y="275"/>
                    <a:pt x="5585" y="299"/>
                    <a:pt x="5597" y="322"/>
                  </a:cubicBezTo>
                  <a:cubicBezTo>
                    <a:pt x="5646" y="264"/>
                    <a:pt x="5428" y="140"/>
                    <a:pt x="5403" y="112"/>
                  </a:cubicBezTo>
                  <a:lnTo>
                    <a:pt x="5403" y="112"/>
                  </a:lnTo>
                  <a:cubicBezTo>
                    <a:pt x="5399" y="112"/>
                    <a:pt x="5394" y="113"/>
                    <a:pt x="5390" y="113"/>
                  </a:cubicBezTo>
                  <a:cubicBezTo>
                    <a:pt x="5363" y="113"/>
                    <a:pt x="5337" y="102"/>
                    <a:pt x="5311" y="84"/>
                  </a:cubicBezTo>
                  <a:lnTo>
                    <a:pt x="5311" y="84"/>
                  </a:lnTo>
                  <a:cubicBezTo>
                    <a:pt x="5335" y="108"/>
                    <a:pt x="5335" y="132"/>
                    <a:pt x="5299" y="132"/>
                  </a:cubicBezTo>
                  <a:cubicBezTo>
                    <a:pt x="5244" y="114"/>
                    <a:pt x="5246" y="88"/>
                    <a:pt x="5228" y="88"/>
                  </a:cubicBezTo>
                  <a:cubicBezTo>
                    <a:pt x="5222" y="88"/>
                    <a:pt x="5215" y="91"/>
                    <a:pt x="5204" y="96"/>
                  </a:cubicBezTo>
                  <a:cubicBezTo>
                    <a:pt x="5204" y="72"/>
                    <a:pt x="5204" y="60"/>
                    <a:pt x="5204" y="60"/>
                  </a:cubicBezTo>
                  <a:cubicBezTo>
                    <a:pt x="5192" y="60"/>
                    <a:pt x="5192" y="60"/>
                    <a:pt x="5192" y="49"/>
                  </a:cubicBezTo>
                  <a:cubicBezTo>
                    <a:pt x="5192" y="60"/>
                    <a:pt x="5180" y="60"/>
                    <a:pt x="5180" y="60"/>
                  </a:cubicBezTo>
                  <a:cubicBezTo>
                    <a:pt x="5162" y="54"/>
                    <a:pt x="5144" y="51"/>
                    <a:pt x="5126" y="51"/>
                  </a:cubicBezTo>
                  <a:cubicBezTo>
                    <a:pt x="5021" y="51"/>
                    <a:pt x="4932" y="157"/>
                    <a:pt x="4799" y="168"/>
                  </a:cubicBezTo>
                  <a:cubicBezTo>
                    <a:pt x="4850" y="117"/>
                    <a:pt x="4840" y="67"/>
                    <a:pt x="4922" y="67"/>
                  </a:cubicBezTo>
                  <a:cubicBezTo>
                    <a:pt x="4932" y="67"/>
                    <a:pt x="4942" y="68"/>
                    <a:pt x="4954" y="69"/>
                  </a:cubicBezTo>
                  <a:lnTo>
                    <a:pt x="4954" y="69"/>
                  </a:lnTo>
                  <a:cubicBezTo>
                    <a:pt x="4943" y="64"/>
                    <a:pt x="4946" y="53"/>
                    <a:pt x="4954" y="37"/>
                  </a:cubicBezTo>
                  <a:lnTo>
                    <a:pt x="4954" y="37"/>
                  </a:lnTo>
                  <a:cubicBezTo>
                    <a:pt x="4954" y="37"/>
                    <a:pt x="4875" y="63"/>
                    <a:pt x="4853" y="63"/>
                  </a:cubicBezTo>
                  <a:cubicBezTo>
                    <a:pt x="4849" y="63"/>
                    <a:pt x="4847" y="62"/>
                    <a:pt x="4847" y="60"/>
                  </a:cubicBezTo>
                  <a:cubicBezTo>
                    <a:pt x="4871" y="25"/>
                    <a:pt x="4811" y="37"/>
                    <a:pt x="4894" y="25"/>
                  </a:cubicBezTo>
                  <a:cubicBezTo>
                    <a:pt x="4853" y="19"/>
                    <a:pt x="4844" y="13"/>
                    <a:pt x="4842" y="13"/>
                  </a:cubicBezTo>
                  <a:cubicBezTo>
                    <a:pt x="4841" y="13"/>
                    <a:pt x="4846" y="18"/>
                    <a:pt x="4836" y="34"/>
                  </a:cubicBezTo>
                  <a:lnTo>
                    <a:pt x="4836" y="34"/>
                  </a:lnTo>
                  <a:cubicBezTo>
                    <a:pt x="4833" y="31"/>
                    <a:pt x="4821" y="26"/>
                    <a:pt x="4802" y="26"/>
                  </a:cubicBezTo>
                  <a:cubicBezTo>
                    <a:pt x="4789" y="26"/>
                    <a:pt x="4771" y="29"/>
                    <a:pt x="4752" y="37"/>
                  </a:cubicBezTo>
                  <a:cubicBezTo>
                    <a:pt x="4894" y="60"/>
                    <a:pt x="4775" y="84"/>
                    <a:pt x="4680" y="96"/>
                  </a:cubicBezTo>
                  <a:cubicBezTo>
                    <a:pt x="4656" y="60"/>
                    <a:pt x="4668" y="60"/>
                    <a:pt x="4716" y="60"/>
                  </a:cubicBezTo>
                  <a:cubicBezTo>
                    <a:pt x="4703" y="52"/>
                    <a:pt x="4679" y="48"/>
                    <a:pt x="4656" y="48"/>
                  </a:cubicBezTo>
                  <a:cubicBezTo>
                    <a:pt x="4616" y="48"/>
                    <a:pt x="4583" y="61"/>
                    <a:pt x="4644" y="84"/>
                  </a:cubicBezTo>
                  <a:cubicBezTo>
                    <a:pt x="4590" y="135"/>
                    <a:pt x="4566" y="152"/>
                    <a:pt x="4558" y="152"/>
                  </a:cubicBezTo>
                  <a:cubicBezTo>
                    <a:pt x="4547" y="152"/>
                    <a:pt x="4567" y="122"/>
                    <a:pt x="4583" y="101"/>
                  </a:cubicBezTo>
                  <a:lnTo>
                    <a:pt x="4583" y="101"/>
                  </a:lnTo>
                  <a:cubicBezTo>
                    <a:pt x="4576" y="102"/>
                    <a:pt x="4568" y="103"/>
                    <a:pt x="4559" y="103"/>
                  </a:cubicBezTo>
                  <a:cubicBezTo>
                    <a:pt x="4510" y="103"/>
                    <a:pt x="4438" y="82"/>
                    <a:pt x="4377" y="82"/>
                  </a:cubicBezTo>
                  <a:cubicBezTo>
                    <a:pt x="4366" y="82"/>
                    <a:pt x="4356" y="83"/>
                    <a:pt x="4347" y="84"/>
                  </a:cubicBezTo>
                  <a:cubicBezTo>
                    <a:pt x="4394" y="49"/>
                    <a:pt x="4442" y="37"/>
                    <a:pt x="4490" y="37"/>
                  </a:cubicBezTo>
                  <a:cubicBezTo>
                    <a:pt x="4475" y="18"/>
                    <a:pt x="4429" y="12"/>
                    <a:pt x="4375" y="12"/>
                  </a:cubicBezTo>
                  <a:cubicBezTo>
                    <a:pt x="4299" y="12"/>
                    <a:pt x="4209" y="23"/>
                    <a:pt x="4175" y="25"/>
                  </a:cubicBezTo>
                  <a:lnTo>
                    <a:pt x="4175" y="25"/>
                  </a:lnTo>
                  <a:cubicBezTo>
                    <a:pt x="4173" y="23"/>
                    <a:pt x="4171" y="23"/>
                    <a:pt x="4170" y="23"/>
                  </a:cubicBezTo>
                  <a:cubicBezTo>
                    <a:pt x="4169" y="23"/>
                    <a:pt x="4168" y="23"/>
                    <a:pt x="4168" y="25"/>
                  </a:cubicBezTo>
                  <a:cubicBezTo>
                    <a:pt x="4170" y="25"/>
                    <a:pt x="4172" y="25"/>
                    <a:pt x="4175" y="25"/>
                  </a:cubicBezTo>
                  <a:lnTo>
                    <a:pt x="4175" y="25"/>
                  </a:lnTo>
                  <a:cubicBezTo>
                    <a:pt x="4180" y="27"/>
                    <a:pt x="4186" y="33"/>
                    <a:pt x="4191" y="37"/>
                  </a:cubicBezTo>
                  <a:lnTo>
                    <a:pt x="4191" y="37"/>
                  </a:lnTo>
                  <a:cubicBezTo>
                    <a:pt x="4168" y="52"/>
                    <a:pt x="4113" y="67"/>
                    <a:pt x="4096" y="67"/>
                  </a:cubicBezTo>
                  <a:cubicBezTo>
                    <a:pt x="4087" y="67"/>
                    <a:pt x="4090" y="62"/>
                    <a:pt x="4121" y="49"/>
                  </a:cubicBezTo>
                  <a:cubicBezTo>
                    <a:pt x="4071" y="34"/>
                    <a:pt x="4036" y="24"/>
                    <a:pt x="4012" y="18"/>
                  </a:cubicBezTo>
                  <a:lnTo>
                    <a:pt x="4012" y="18"/>
                  </a:lnTo>
                  <a:cubicBezTo>
                    <a:pt x="4016" y="16"/>
                    <a:pt x="4020" y="15"/>
                    <a:pt x="4025" y="13"/>
                  </a:cubicBezTo>
                  <a:cubicBezTo>
                    <a:pt x="4003" y="10"/>
                    <a:pt x="3981" y="9"/>
                    <a:pt x="3958" y="9"/>
                  </a:cubicBezTo>
                  <a:cubicBezTo>
                    <a:pt x="3818" y="9"/>
                    <a:pt x="3673" y="50"/>
                    <a:pt x="3543" y="50"/>
                  </a:cubicBezTo>
                  <a:cubicBezTo>
                    <a:pt x="3490" y="50"/>
                    <a:pt x="3440" y="43"/>
                    <a:pt x="3394" y="25"/>
                  </a:cubicBezTo>
                  <a:cubicBezTo>
                    <a:pt x="3408" y="11"/>
                    <a:pt x="3418" y="5"/>
                    <a:pt x="3431" y="5"/>
                  </a:cubicBezTo>
                  <a:cubicBezTo>
                    <a:pt x="3432" y="5"/>
                    <a:pt x="3434" y="5"/>
                    <a:pt x="3435" y="5"/>
                  </a:cubicBezTo>
                  <a:lnTo>
                    <a:pt x="3435" y="5"/>
                  </a:lnTo>
                  <a:cubicBezTo>
                    <a:pt x="3434" y="3"/>
                    <a:pt x="3436" y="2"/>
                    <a:pt x="3439" y="1"/>
                  </a:cubicBezTo>
                  <a:lnTo>
                    <a:pt x="3439" y="1"/>
                  </a:lnTo>
                  <a:cubicBezTo>
                    <a:pt x="3118" y="37"/>
                    <a:pt x="2798" y="25"/>
                    <a:pt x="2477" y="37"/>
                  </a:cubicBezTo>
                  <a:cubicBezTo>
                    <a:pt x="2483" y="29"/>
                    <a:pt x="2474" y="26"/>
                    <a:pt x="2456" y="26"/>
                  </a:cubicBezTo>
                  <a:cubicBezTo>
                    <a:pt x="2413" y="26"/>
                    <a:pt x="2318" y="42"/>
                    <a:pt x="2234" y="42"/>
                  </a:cubicBezTo>
                  <a:cubicBezTo>
                    <a:pt x="2190" y="42"/>
                    <a:pt x="2149" y="38"/>
                    <a:pt x="2120" y="25"/>
                  </a:cubicBezTo>
                  <a:lnTo>
                    <a:pt x="2120" y="25"/>
                  </a:lnTo>
                  <a:cubicBezTo>
                    <a:pt x="2180" y="60"/>
                    <a:pt x="1811" y="1"/>
                    <a:pt x="1775" y="108"/>
                  </a:cubicBezTo>
                  <a:cubicBezTo>
                    <a:pt x="1777" y="113"/>
                    <a:pt x="1777" y="115"/>
                    <a:pt x="1774" y="115"/>
                  </a:cubicBezTo>
                  <a:cubicBezTo>
                    <a:pt x="1761" y="115"/>
                    <a:pt x="1711" y="80"/>
                    <a:pt x="1692" y="60"/>
                  </a:cubicBezTo>
                  <a:cubicBezTo>
                    <a:pt x="1668" y="84"/>
                    <a:pt x="1644" y="96"/>
                    <a:pt x="1620" y="120"/>
                  </a:cubicBezTo>
                  <a:cubicBezTo>
                    <a:pt x="1585" y="96"/>
                    <a:pt x="1573" y="72"/>
                    <a:pt x="1608" y="49"/>
                  </a:cubicBezTo>
                  <a:lnTo>
                    <a:pt x="1608" y="49"/>
                  </a:lnTo>
                  <a:cubicBezTo>
                    <a:pt x="1529" y="85"/>
                    <a:pt x="1450" y="97"/>
                    <a:pt x="1368" y="97"/>
                  </a:cubicBezTo>
                  <a:cubicBezTo>
                    <a:pt x="1264" y="97"/>
                    <a:pt x="1156" y="79"/>
                    <a:pt x="1037" y="72"/>
                  </a:cubicBezTo>
                  <a:cubicBezTo>
                    <a:pt x="968" y="64"/>
                    <a:pt x="825" y="30"/>
                    <a:pt x="724" y="30"/>
                  </a:cubicBezTo>
                  <a:cubicBezTo>
                    <a:pt x="685" y="30"/>
                    <a:pt x="652" y="35"/>
                    <a:pt x="632" y="49"/>
                  </a:cubicBezTo>
                  <a:cubicBezTo>
                    <a:pt x="620" y="25"/>
                    <a:pt x="608" y="13"/>
                    <a:pt x="6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11"/>
            <p:cNvSpPr/>
            <p:nvPr/>
          </p:nvSpPr>
          <p:spPr>
            <a:xfrm>
              <a:off x="1963325" y="2356375"/>
              <a:ext cx="325" cy="325"/>
            </a:xfrm>
            <a:custGeom>
              <a:rect b="b" l="l" r="r" t="t"/>
              <a:pathLst>
                <a:path extrusionOk="0" h="13" w="13">
                  <a:moveTo>
                    <a:pt x="1" y="0"/>
                  </a:moveTo>
                  <a:cubicBezTo>
                    <a:pt x="1" y="0"/>
                    <a:pt x="1" y="12"/>
                    <a:pt x="1" y="12"/>
                  </a:cubicBezTo>
                  <a:cubicBezTo>
                    <a:pt x="13" y="12"/>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9" name="Google Shape;6629;p11"/>
            <p:cNvSpPr/>
            <p:nvPr/>
          </p:nvSpPr>
          <p:spPr>
            <a:xfrm>
              <a:off x="1943100" y="2396850"/>
              <a:ext cx="300" cy="325"/>
            </a:xfrm>
            <a:custGeom>
              <a:rect b="b" l="l" r="r" t="t"/>
              <a:pathLst>
                <a:path extrusionOk="0" h="13" w="12">
                  <a:moveTo>
                    <a:pt x="12" y="1"/>
                  </a:moveTo>
                  <a:cubicBezTo>
                    <a:pt x="12" y="1"/>
                    <a:pt x="0"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0" name="Google Shape;6630;p11"/>
            <p:cNvSpPr/>
            <p:nvPr/>
          </p:nvSpPr>
          <p:spPr>
            <a:xfrm>
              <a:off x="1865100" y="2363525"/>
              <a:ext cx="1800" cy="25"/>
            </a:xfrm>
            <a:custGeom>
              <a:rect b="b" l="l" r="r" t="t"/>
              <a:pathLst>
                <a:path extrusionOk="0" h="1" w="72">
                  <a:moveTo>
                    <a:pt x="72" y="0"/>
                  </a:moveTo>
                  <a:cubicBezTo>
                    <a:pt x="1" y="0"/>
                    <a:pt x="24" y="0"/>
                    <a:pt x="72" y="0"/>
                  </a:cubicBezTo>
                  <a:cubicBezTo>
                    <a:pt x="48" y="0"/>
                    <a:pt x="72" y="0"/>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11"/>
            <p:cNvSpPr/>
            <p:nvPr/>
          </p:nvSpPr>
          <p:spPr>
            <a:xfrm>
              <a:off x="1872175" y="2362600"/>
              <a:ext cx="1850" cy="900"/>
            </a:xfrm>
            <a:custGeom>
              <a:rect b="b" l="l" r="r" t="t"/>
              <a:pathLst>
                <a:path extrusionOk="0" h="36" w="74">
                  <a:moveTo>
                    <a:pt x="41" y="0"/>
                  </a:moveTo>
                  <a:cubicBezTo>
                    <a:pt x="37" y="0"/>
                    <a:pt x="33" y="0"/>
                    <a:pt x="27" y="1"/>
                  </a:cubicBezTo>
                  <a:cubicBezTo>
                    <a:pt x="7" y="1"/>
                    <a:pt x="13" y="28"/>
                    <a:pt x="7" y="28"/>
                  </a:cubicBezTo>
                  <a:cubicBezTo>
                    <a:pt x="6" y="28"/>
                    <a:pt x="5" y="27"/>
                    <a:pt x="3" y="25"/>
                  </a:cubicBezTo>
                  <a:lnTo>
                    <a:pt x="3" y="25"/>
                  </a:lnTo>
                  <a:cubicBezTo>
                    <a:pt x="1" y="32"/>
                    <a:pt x="3" y="35"/>
                    <a:pt x="8" y="35"/>
                  </a:cubicBezTo>
                  <a:cubicBezTo>
                    <a:pt x="26" y="35"/>
                    <a:pt x="73" y="0"/>
                    <a:pt x="4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2" name="Google Shape;6632;p11"/>
            <p:cNvSpPr/>
            <p:nvPr/>
          </p:nvSpPr>
          <p:spPr>
            <a:xfrm>
              <a:off x="1841000" y="2387075"/>
              <a:ext cx="425" cy="275"/>
            </a:xfrm>
            <a:custGeom>
              <a:rect b="b" l="l" r="r" t="t"/>
              <a:pathLst>
                <a:path extrusionOk="0" h="11" w="17">
                  <a:moveTo>
                    <a:pt x="13" y="0"/>
                  </a:moveTo>
                  <a:cubicBezTo>
                    <a:pt x="12" y="0"/>
                    <a:pt x="8" y="3"/>
                    <a:pt x="0" y="11"/>
                  </a:cubicBezTo>
                  <a:cubicBezTo>
                    <a:pt x="8" y="11"/>
                    <a:pt x="16"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3" name="Google Shape;6633;p11"/>
            <p:cNvSpPr/>
            <p:nvPr/>
          </p:nvSpPr>
          <p:spPr>
            <a:xfrm>
              <a:off x="1964375" y="2396425"/>
              <a:ext cx="175" cy="775"/>
            </a:xfrm>
            <a:custGeom>
              <a:rect b="b" l="l" r="r" t="t"/>
              <a:pathLst>
                <a:path extrusionOk="0" h="31" w="7">
                  <a:moveTo>
                    <a:pt x="1" y="0"/>
                  </a:moveTo>
                  <a:lnTo>
                    <a:pt x="1" y="0"/>
                  </a:lnTo>
                  <a:cubicBezTo>
                    <a:pt x="1" y="0"/>
                    <a:pt x="5" y="31"/>
                    <a:pt x="6" y="31"/>
                  </a:cubicBezTo>
                  <a:cubicBezTo>
                    <a:pt x="6" y="31"/>
                    <a:pt x="6" y="30"/>
                    <a:pt x="6" y="30"/>
                  </a:cubicBezTo>
                  <a:cubicBezTo>
                    <a:pt x="3" y="8"/>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34" name="Google Shape;6634;p11"/>
          <p:cNvGrpSpPr/>
          <p:nvPr/>
        </p:nvGrpSpPr>
        <p:grpSpPr>
          <a:xfrm>
            <a:off x="3142880" y="3059908"/>
            <a:ext cx="768231" cy="539667"/>
            <a:chOff x="2283500" y="2991325"/>
            <a:chExt cx="665250" cy="467325"/>
          </a:xfrm>
        </p:grpSpPr>
        <p:sp>
          <p:nvSpPr>
            <p:cNvPr id="6635" name="Google Shape;6635;p11"/>
            <p:cNvSpPr/>
            <p:nvPr/>
          </p:nvSpPr>
          <p:spPr>
            <a:xfrm>
              <a:off x="2293125" y="3064800"/>
              <a:ext cx="2625" cy="5675"/>
            </a:xfrm>
            <a:custGeom>
              <a:rect b="b" l="l" r="r" t="t"/>
              <a:pathLst>
                <a:path extrusionOk="0" h="227" w="105">
                  <a:moveTo>
                    <a:pt x="13" y="0"/>
                  </a:moveTo>
                  <a:lnTo>
                    <a:pt x="13" y="0"/>
                  </a:lnTo>
                  <a:cubicBezTo>
                    <a:pt x="74" y="62"/>
                    <a:pt x="71" y="97"/>
                    <a:pt x="74" y="145"/>
                  </a:cubicBezTo>
                  <a:lnTo>
                    <a:pt x="74" y="145"/>
                  </a:lnTo>
                  <a:cubicBezTo>
                    <a:pt x="104" y="117"/>
                    <a:pt x="86" y="63"/>
                    <a:pt x="13" y="0"/>
                  </a:cubicBezTo>
                  <a:close/>
                  <a:moveTo>
                    <a:pt x="78" y="173"/>
                  </a:moveTo>
                  <a:cubicBezTo>
                    <a:pt x="79" y="182"/>
                    <a:pt x="81" y="192"/>
                    <a:pt x="84" y="203"/>
                  </a:cubicBezTo>
                  <a:cubicBezTo>
                    <a:pt x="84" y="188"/>
                    <a:pt x="82" y="178"/>
                    <a:pt x="78" y="173"/>
                  </a:cubicBezTo>
                  <a:close/>
                  <a:moveTo>
                    <a:pt x="74" y="145"/>
                  </a:moveTo>
                  <a:cubicBezTo>
                    <a:pt x="71" y="149"/>
                    <a:pt x="66" y="152"/>
                    <a:pt x="60" y="155"/>
                  </a:cubicBezTo>
                  <a:cubicBezTo>
                    <a:pt x="13" y="167"/>
                    <a:pt x="1" y="191"/>
                    <a:pt x="13" y="226"/>
                  </a:cubicBezTo>
                  <a:cubicBezTo>
                    <a:pt x="39" y="187"/>
                    <a:pt x="58" y="169"/>
                    <a:pt x="70" y="169"/>
                  </a:cubicBezTo>
                  <a:cubicBezTo>
                    <a:pt x="73" y="169"/>
                    <a:pt x="75" y="171"/>
                    <a:pt x="78" y="173"/>
                  </a:cubicBezTo>
                  <a:lnTo>
                    <a:pt x="78" y="173"/>
                  </a:lnTo>
                  <a:cubicBezTo>
                    <a:pt x="76" y="163"/>
                    <a:pt x="75" y="154"/>
                    <a:pt x="74" y="14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6" name="Google Shape;6636;p11"/>
            <p:cNvSpPr/>
            <p:nvPr/>
          </p:nvSpPr>
          <p:spPr>
            <a:xfrm>
              <a:off x="2525000" y="3035625"/>
              <a:ext cx="1525" cy="1500"/>
            </a:xfrm>
            <a:custGeom>
              <a:rect b="b" l="l" r="r" t="t"/>
              <a:pathLst>
                <a:path extrusionOk="0" h="60" w="61">
                  <a:moveTo>
                    <a:pt x="13" y="12"/>
                  </a:moveTo>
                  <a:cubicBezTo>
                    <a:pt x="1" y="0"/>
                    <a:pt x="60" y="60"/>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11"/>
            <p:cNvSpPr/>
            <p:nvPr/>
          </p:nvSpPr>
          <p:spPr>
            <a:xfrm>
              <a:off x="2471725" y="3019250"/>
              <a:ext cx="625" cy="400"/>
            </a:xfrm>
            <a:custGeom>
              <a:rect b="b" l="l" r="r" t="t"/>
              <a:pathLst>
                <a:path extrusionOk="0" h="16" w="25">
                  <a:moveTo>
                    <a:pt x="1" y="1"/>
                  </a:moveTo>
                  <a:cubicBezTo>
                    <a:pt x="1" y="1"/>
                    <a:pt x="12" y="12"/>
                    <a:pt x="12" y="12"/>
                  </a:cubicBezTo>
                  <a:cubicBezTo>
                    <a:pt x="18" y="12"/>
                    <a:pt x="24" y="15"/>
                    <a:pt x="24" y="15"/>
                  </a:cubicBezTo>
                  <a:cubicBezTo>
                    <a:pt x="24" y="15"/>
                    <a:pt x="18" y="1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8" name="Google Shape;6638;p11"/>
            <p:cNvSpPr/>
            <p:nvPr/>
          </p:nvSpPr>
          <p:spPr>
            <a:xfrm>
              <a:off x="2520550" y="3029075"/>
              <a:ext cx="22925" cy="11625"/>
            </a:xfrm>
            <a:custGeom>
              <a:rect b="b" l="l" r="r" t="t"/>
              <a:pathLst>
                <a:path extrusionOk="0" h="465" w="917">
                  <a:moveTo>
                    <a:pt x="703" y="274"/>
                  </a:moveTo>
                  <a:cubicBezTo>
                    <a:pt x="693" y="277"/>
                    <a:pt x="696" y="285"/>
                    <a:pt x="705" y="297"/>
                  </a:cubicBezTo>
                  <a:lnTo>
                    <a:pt x="705" y="297"/>
                  </a:lnTo>
                  <a:cubicBezTo>
                    <a:pt x="705" y="290"/>
                    <a:pt x="704" y="283"/>
                    <a:pt x="703" y="274"/>
                  </a:cubicBezTo>
                  <a:close/>
                  <a:moveTo>
                    <a:pt x="643" y="322"/>
                  </a:moveTo>
                  <a:cubicBezTo>
                    <a:pt x="652" y="329"/>
                    <a:pt x="659" y="334"/>
                    <a:pt x="666" y="339"/>
                  </a:cubicBezTo>
                  <a:lnTo>
                    <a:pt x="666" y="339"/>
                  </a:lnTo>
                  <a:cubicBezTo>
                    <a:pt x="674" y="338"/>
                    <a:pt x="683" y="336"/>
                    <a:pt x="691" y="334"/>
                  </a:cubicBezTo>
                  <a:cubicBezTo>
                    <a:pt x="679" y="322"/>
                    <a:pt x="655" y="322"/>
                    <a:pt x="643" y="322"/>
                  </a:cubicBezTo>
                  <a:close/>
                  <a:moveTo>
                    <a:pt x="458" y="263"/>
                  </a:moveTo>
                  <a:cubicBezTo>
                    <a:pt x="519" y="308"/>
                    <a:pt x="586" y="340"/>
                    <a:pt x="647" y="340"/>
                  </a:cubicBezTo>
                  <a:cubicBezTo>
                    <a:pt x="649" y="340"/>
                    <a:pt x="652" y="340"/>
                    <a:pt x="654" y="340"/>
                  </a:cubicBezTo>
                  <a:lnTo>
                    <a:pt x="654" y="340"/>
                  </a:lnTo>
                  <a:cubicBezTo>
                    <a:pt x="592" y="314"/>
                    <a:pt x="524" y="288"/>
                    <a:pt x="458" y="263"/>
                  </a:cubicBezTo>
                  <a:close/>
                  <a:moveTo>
                    <a:pt x="262" y="0"/>
                  </a:moveTo>
                  <a:cubicBezTo>
                    <a:pt x="253" y="18"/>
                    <a:pt x="238" y="29"/>
                    <a:pt x="221" y="29"/>
                  </a:cubicBezTo>
                  <a:cubicBezTo>
                    <a:pt x="215" y="29"/>
                    <a:pt x="209" y="27"/>
                    <a:pt x="203" y="24"/>
                  </a:cubicBezTo>
                  <a:lnTo>
                    <a:pt x="203" y="24"/>
                  </a:lnTo>
                  <a:cubicBezTo>
                    <a:pt x="238" y="48"/>
                    <a:pt x="250" y="72"/>
                    <a:pt x="238" y="108"/>
                  </a:cubicBezTo>
                  <a:cubicBezTo>
                    <a:pt x="166" y="99"/>
                    <a:pt x="142" y="56"/>
                    <a:pt x="78" y="56"/>
                  </a:cubicBezTo>
                  <a:cubicBezTo>
                    <a:pt x="57" y="56"/>
                    <a:pt x="32" y="60"/>
                    <a:pt x="0" y="72"/>
                  </a:cubicBezTo>
                  <a:cubicBezTo>
                    <a:pt x="107" y="274"/>
                    <a:pt x="262" y="286"/>
                    <a:pt x="453" y="358"/>
                  </a:cubicBezTo>
                  <a:cubicBezTo>
                    <a:pt x="450" y="356"/>
                    <a:pt x="447" y="354"/>
                    <a:pt x="444" y="352"/>
                  </a:cubicBezTo>
                  <a:lnTo>
                    <a:pt x="444" y="352"/>
                  </a:lnTo>
                  <a:cubicBezTo>
                    <a:pt x="384" y="313"/>
                    <a:pt x="223" y="187"/>
                    <a:pt x="137" y="145"/>
                  </a:cubicBezTo>
                  <a:lnTo>
                    <a:pt x="137" y="145"/>
                  </a:lnTo>
                  <a:cubicBezTo>
                    <a:pt x="201" y="167"/>
                    <a:pt x="326" y="213"/>
                    <a:pt x="458" y="263"/>
                  </a:cubicBezTo>
                  <a:lnTo>
                    <a:pt x="458" y="263"/>
                  </a:lnTo>
                  <a:cubicBezTo>
                    <a:pt x="359" y="188"/>
                    <a:pt x="276" y="75"/>
                    <a:pt x="262" y="0"/>
                  </a:cubicBezTo>
                  <a:close/>
                  <a:moveTo>
                    <a:pt x="705" y="297"/>
                  </a:moveTo>
                  <a:cubicBezTo>
                    <a:pt x="709" y="333"/>
                    <a:pt x="706" y="350"/>
                    <a:pt x="692" y="350"/>
                  </a:cubicBezTo>
                  <a:cubicBezTo>
                    <a:pt x="686" y="350"/>
                    <a:pt x="677" y="346"/>
                    <a:pt x="666" y="339"/>
                  </a:cubicBezTo>
                  <a:lnTo>
                    <a:pt x="666" y="339"/>
                  </a:lnTo>
                  <a:cubicBezTo>
                    <a:pt x="662" y="339"/>
                    <a:pt x="658" y="339"/>
                    <a:pt x="654" y="340"/>
                  </a:cubicBezTo>
                  <a:lnTo>
                    <a:pt x="654" y="340"/>
                  </a:lnTo>
                  <a:cubicBezTo>
                    <a:pt x="750" y="378"/>
                    <a:pt x="834" y="414"/>
                    <a:pt x="880" y="439"/>
                  </a:cubicBezTo>
                  <a:lnTo>
                    <a:pt x="880" y="439"/>
                  </a:lnTo>
                  <a:cubicBezTo>
                    <a:pt x="827" y="402"/>
                    <a:pt x="734" y="333"/>
                    <a:pt x="705" y="297"/>
                  </a:cubicBezTo>
                  <a:close/>
                  <a:moveTo>
                    <a:pt x="880" y="439"/>
                  </a:moveTo>
                  <a:lnTo>
                    <a:pt x="880" y="439"/>
                  </a:lnTo>
                  <a:cubicBezTo>
                    <a:pt x="902" y="455"/>
                    <a:pt x="917" y="465"/>
                    <a:pt x="917" y="465"/>
                  </a:cubicBezTo>
                  <a:cubicBezTo>
                    <a:pt x="914" y="459"/>
                    <a:pt x="901" y="450"/>
                    <a:pt x="880" y="43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9" name="Google Shape;6639;p11"/>
            <p:cNvSpPr/>
            <p:nvPr/>
          </p:nvSpPr>
          <p:spPr>
            <a:xfrm>
              <a:off x="2511325" y="3029975"/>
              <a:ext cx="13700" cy="6150"/>
            </a:xfrm>
            <a:custGeom>
              <a:rect b="b" l="l" r="r" t="t"/>
              <a:pathLst>
                <a:path extrusionOk="0" h="246" w="548">
                  <a:moveTo>
                    <a:pt x="0" y="0"/>
                  </a:moveTo>
                  <a:lnTo>
                    <a:pt x="0" y="0"/>
                  </a:lnTo>
                  <a:cubicBezTo>
                    <a:pt x="140" y="65"/>
                    <a:pt x="337" y="245"/>
                    <a:pt x="497" y="245"/>
                  </a:cubicBezTo>
                  <a:cubicBezTo>
                    <a:pt x="514" y="245"/>
                    <a:pt x="531" y="243"/>
                    <a:pt x="548" y="238"/>
                  </a:cubicBezTo>
                  <a:cubicBezTo>
                    <a:pt x="441" y="191"/>
                    <a:pt x="83" y="48"/>
                    <a:pt x="107" y="36"/>
                  </a:cubicBezTo>
                  <a:cubicBezTo>
                    <a:pt x="71" y="24"/>
                    <a:pt x="36"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11"/>
            <p:cNvSpPr/>
            <p:nvPr/>
          </p:nvSpPr>
          <p:spPr>
            <a:xfrm>
              <a:off x="2525000" y="3037400"/>
              <a:ext cx="5975" cy="1825"/>
            </a:xfrm>
            <a:custGeom>
              <a:rect b="b" l="l" r="r" t="t"/>
              <a:pathLst>
                <a:path extrusionOk="0" h="73" w="239">
                  <a:moveTo>
                    <a:pt x="1" y="1"/>
                  </a:moveTo>
                  <a:lnTo>
                    <a:pt x="1" y="1"/>
                  </a:lnTo>
                  <a:cubicBezTo>
                    <a:pt x="84" y="25"/>
                    <a:pt x="167" y="48"/>
                    <a:pt x="239" y="72"/>
                  </a:cubicBezTo>
                  <a:cubicBezTo>
                    <a:pt x="167" y="13"/>
                    <a:pt x="84"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1" name="Google Shape;6641;p11"/>
            <p:cNvSpPr/>
            <p:nvPr/>
          </p:nvSpPr>
          <p:spPr>
            <a:xfrm>
              <a:off x="2538100" y="3043950"/>
              <a:ext cx="3300" cy="1525"/>
            </a:xfrm>
            <a:custGeom>
              <a:rect b="b" l="l" r="r" t="t"/>
              <a:pathLst>
                <a:path extrusionOk="0" h="61" w="132">
                  <a:moveTo>
                    <a:pt x="1" y="1"/>
                  </a:moveTo>
                  <a:lnTo>
                    <a:pt x="1" y="1"/>
                  </a:lnTo>
                  <a:cubicBezTo>
                    <a:pt x="48" y="25"/>
                    <a:pt x="96" y="48"/>
                    <a:pt x="132" y="60"/>
                  </a:cubicBezTo>
                  <a:cubicBezTo>
                    <a:pt x="96" y="13"/>
                    <a:pt x="36"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2" name="Google Shape;6642;p11"/>
            <p:cNvSpPr/>
            <p:nvPr/>
          </p:nvSpPr>
          <p:spPr>
            <a:xfrm>
              <a:off x="2718175" y="3306500"/>
              <a:ext cx="2725" cy="1500"/>
            </a:xfrm>
            <a:custGeom>
              <a:rect b="b" l="l" r="r" t="t"/>
              <a:pathLst>
                <a:path extrusionOk="0" h="60" w="109">
                  <a:moveTo>
                    <a:pt x="108" y="0"/>
                  </a:moveTo>
                  <a:cubicBezTo>
                    <a:pt x="84" y="12"/>
                    <a:pt x="49" y="24"/>
                    <a:pt x="1" y="60"/>
                  </a:cubicBezTo>
                  <a:lnTo>
                    <a:pt x="1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11"/>
            <p:cNvSpPr/>
            <p:nvPr/>
          </p:nvSpPr>
          <p:spPr>
            <a:xfrm>
              <a:off x="2741325" y="3298750"/>
              <a:ext cx="1000" cy="450"/>
            </a:xfrm>
            <a:custGeom>
              <a:rect b="b" l="l" r="r" t="t"/>
              <a:pathLst>
                <a:path extrusionOk="0" h="18" w="40">
                  <a:moveTo>
                    <a:pt x="39" y="0"/>
                  </a:moveTo>
                  <a:lnTo>
                    <a:pt x="39" y="0"/>
                  </a:lnTo>
                  <a:cubicBezTo>
                    <a:pt x="14" y="9"/>
                    <a:pt x="1" y="17"/>
                    <a:pt x="8" y="17"/>
                  </a:cubicBezTo>
                  <a:cubicBezTo>
                    <a:pt x="11" y="17"/>
                    <a:pt x="17" y="16"/>
                    <a:pt x="27" y="12"/>
                  </a:cubicBezTo>
                  <a:lnTo>
                    <a:pt x="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4" name="Google Shape;6644;p11"/>
            <p:cNvSpPr/>
            <p:nvPr/>
          </p:nvSpPr>
          <p:spPr>
            <a:xfrm>
              <a:off x="2817900" y="3072525"/>
              <a:ext cx="2400" cy="9550"/>
            </a:xfrm>
            <a:custGeom>
              <a:rect b="b" l="l" r="r" t="t"/>
              <a:pathLst>
                <a:path extrusionOk="0" h="382" w="96">
                  <a:moveTo>
                    <a:pt x="1" y="0"/>
                  </a:moveTo>
                  <a:cubicBezTo>
                    <a:pt x="0" y="0"/>
                    <a:pt x="0" y="1"/>
                    <a:pt x="0" y="1"/>
                  </a:cubicBezTo>
                  <a:cubicBezTo>
                    <a:pt x="2" y="5"/>
                    <a:pt x="3" y="10"/>
                    <a:pt x="4" y="14"/>
                  </a:cubicBezTo>
                  <a:lnTo>
                    <a:pt x="4" y="14"/>
                  </a:lnTo>
                  <a:cubicBezTo>
                    <a:pt x="2" y="5"/>
                    <a:pt x="1" y="0"/>
                    <a:pt x="1" y="0"/>
                  </a:cubicBezTo>
                  <a:close/>
                  <a:moveTo>
                    <a:pt x="4" y="14"/>
                  </a:moveTo>
                  <a:lnTo>
                    <a:pt x="4" y="14"/>
                  </a:lnTo>
                  <a:cubicBezTo>
                    <a:pt x="21" y="83"/>
                    <a:pt x="85" y="382"/>
                    <a:pt x="96" y="382"/>
                  </a:cubicBezTo>
                  <a:cubicBezTo>
                    <a:pt x="84" y="255"/>
                    <a:pt x="39" y="140"/>
                    <a:pt x="4" y="1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5" name="Google Shape;6645;p11"/>
            <p:cNvSpPr/>
            <p:nvPr/>
          </p:nvSpPr>
          <p:spPr>
            <a:xfrm>
              <a:off x="2897375" y="3301725"/>
              <a:ext cx="2100" cy="4500"/>
            </a:xfrm>
            <a:custGeom>
              <a:rect b="b" l="l" r="r" t="t"/>
              <a:pathLst>
                <a:path extrusionOk="0" h="180" w="84">
                  <a:moveTo>
                    <a:pt x="0" y="1"/>
                  </a:moveTo>
                  <a:lnTo>
                    <a:pt x="0" y="1"/>
                  </a:lnTo>
                  <a:cubicBezTo>
                    <a:pt x="36" y="60"/>
                    <a:pt x="60" y="120"/>
                    <a:pt x="84" y="179"/>
                  </a:cubicBezTo>
                  <a:cubicBezTo>
                    <a:pt x="84" y="108"/>
                    <a:pt x="48" y="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11"/>
            <p:cNvSpPr/>
            <p:nvPr/>
          </p:nvSpPr>
          <p:spPr>
            <a:xfrm>
              <a:off x="2903625" y="3308875"/>
              <a:ext cx="2400" cy="8650"/>
            </a:xfrm>
            <a:custGeom>
              <a:rect b="b" l="l" r="r" t="t"/>
              <a:pathLst>
                <a:path extrusionOk="0" h="346" w="96">
                  <a:moveTo>
                    <a:pt x="0" y="0"/>
                  </a:moveTo>
                  <a:lnTo>
                    <a:pt x="36" y="129"/>
                  </a:lnTo>
                  <a:lnTo>
                    <a:pt x="36" y="129"/>
                  </a:lnTo>
                  <a:cubicBezTo>
                    <a:pt x="26" y="91"/>
                    <a:pt x="14" y="48"/>
                    <a:pt x="0" y="0"/>
                  </a:cubicBezTo>
                  <a:close/>
                  <a:moveTo>
                    <a:pt x="36" y="129"/>
                  </a:moveTo>
                  <a:cubicBezTo>
                    <a:pt x="62" y="225"/>
                    <a:pt x="79" y="295"/>
                    <a:pt x="96" y="346"/>
                  </a:cubicBezTo>
                  <a:lnTo>
                    <a:pt x="36" y="129"/>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7" name="Google Shape;6647;p11"/>
            <p:cNvSpPr/>
            <p:nvPr/>
          </p:nvSpPr>
          <p:spPr>
            <a:xfrm>
              <a:off x="2635725" y="3396425"/>
              <a:ext cx="5175" cy="775"/>
            </a:xfrm>
            <a:custGeom>
              <a:rect b="b" l="l" r="r" t="t"/>
              <a:pathLst>
                <a:path extrusionOk="0" h="31" w="207">
                  <a:moveTo>
                    <a:pt x="169" y="0"/>
                  </a:moveTo>
                  <a:cubicBezTo>
                    <a:pt x="118" y="0"/>
                    <a:pt x="25" y="14"/>
                    <a:pt x="1" y="23"/>
                  </a:cubicBezTo>
                  <a:cubicBezTo>
                    <a:pt x="21" y="23"/>
                    <a:pt x="73" y="30"/>
                    <a:pt x="120" y="30"/>
                  </a:cubicBezTo>
                  <a:cubicBezTo>
                    <a:pt x="155" y="30"/>
                    <a:pt x="188" y="26"/>
                    <a:pt x="203" y="11"/>
                  </a:cubicBezTo>
                  <a:cubicBezTo>
                    <a:pt x="207" y="3"/>
                    <a:pt x="192" y="0"/>
                    <a:pt x="16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8" name="Google Shape;6648;p11"/>
            <p:cNvSpPr/>
            <p:nvPr/>
          </p:nvSpPr>
          <p:spPr>
            <a:xfrm>
              <a:off x="2667000" y="3004075"/>
              <a:ext cx="9525" cy="2100"/>
            </a:xfrm>
            <a:custGeom>
              <a:rect b="b" l="l" r="r" t="t"/>
              <a:pathLst>
                <a:path extrusionOk="0" h="84" w="381">
                  <a:moveTo>
                    <a:pt x="381" y="0"/>
                  </a:moveTo>
                  <a:lnTo>
                    <a:pt x="381" y="0"/>
                  </a:lnTo>
                  <a:cubicBezTo>
                    <a:pt x="191" y="36"/>
                    <a:pt x="36" y="48"/>
                    <a:pt x="0" y="84"/>
                  </a:cubicBezTo>
                  <a:cubicBezTo>
                    <a:pt x="155" y="60"/>
                    <a:pt x="274" y="36"/>
                    <a:pt x="38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11"/>
            <p:cNvSpPr/>
            <p:nvPr/>
          </p:nvSpPr>
          <p:spPr>
            <a:xfrm>
              <a:off x="2723850" y="3295175"/>
              <a:ext cx="3000" cy="1525"/>
            </a:xfrm>
            <a:custGeom>
              <a:rect b="b" l="l" r="r" t="t"/>
              <a:pathLst>
                <a:path extrusionOk="0" h="61" w="120">
                  <a:moveTo>
                    <a:pt x="95" y="1"/>
                  </a:moveTo>
                  <a:cubicBezTo>
                    <a:pt x="24" y="36"/>
                    <a:pt x="0" y="48"/>
                    <a:pt x="0" y="60"/>
                  </a:cubicBezTo>
                  <a:cubicBezTo>
                    <a:pt x="83" y="24"/>
                    <a:pt x="119" y="1"/>
                    <a:pt x="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0" name="Google Shape;6650;p11"/>
            <p:cNvSpPr/>
            <p:nvPr/>
          </p:nvSpPr>
          <p:spPr>
            <a:xfrm>
              <a:off x="2676525" y="3001975"/>
              <a:ext cx="11025" cy="2125"/>
            </a:xfrm>
            <a:custGeom>
              <a:rect b="b" l="l" r="r" t="t"/>
              <a:pathLst>
                <a:path extrusionOk="0" h="85" w="441">
                  <a:moveTo>
                    <a:pt x="441" y="1"/>
                  </a:moveTo>
                  <a:cubicBezTo>
                    <a:pt x="438" y="1"/>
                    <a:pt x="435" y="1"/>
                    <a:pt x="431" y="2"/>
                  </a:cubicBezTo>
                  <a:lnTo>
                    <a:pt x="431" y="2"/>
                  </a:lnTo>
                  <a:cubicBezTo>
                    <a:pt x="280" y="14"/>
                    <a:pt x="140" y="49"/>
                    <a:pt x="0" y="84"/>
                  </a:cubicBezTo>
                  <a:cubicBezTo>
                    <a:pt x="118" y="55"/>
                    <a:pt x="244" y="50"/>
                    <a:pt x="364" y="22"/>
                  </a:cubicBezTo>
                  <a:lnTo>
                    <a:pt x="364" y="22"/>
                  </a:lnTo>
                  <a:cubicBezTo>
                    <a:pt x="367" y="22"/>
                    <a:pt x="377" y="20"/>
                    <a:pt x="395" y="15"/>
                  </a:cubicBezTo>
                  <a:lnTo>
                    <a:pt x="395" y="15"/>
                  </a:lnTo>
                  <a:cubicBezTo>
                    <a:pt x="410" y="10"/>
                    <a:pt x="426" y="6"/>
                    <a:pt x="441" y="1"/>
                  </a:cubicBezTo>
                  <a:lnTo>
                    <a:pt x="441" y="1"/>
                  </a:lnTo>
                  <a:cubicBezTo>
                    <a:pt x="441" y="1"/>
                    <a:pt x="441" y="1"/>
                    <a:pt x="44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1" name="Google Shape;6651;p11"/>
            <p:cNvSpPr/>
            <p:nvPr/>
          </p:nvSpPr>
          <p:spPr>
            <a:xfrm>
              <a:off x="2346400" y="3235350"/>
              <a:ext cx="325" cy="925"/>
            </a:xfrm>
            <a:custGeom>
              <a:rect b="b" l="l" r="r" t="t"/>
              <a:pathLst>
                <a:path extrusionOk="0" h="37" w="13">
                  <a:moveTo>
                    <a:pt x="13" y="0"/>
                  </a:moveTo>
                  <a:cubicBezTo>
                    <a:pt x="1" y="0"/>
                    <a:pt x="13" y="12"/>
                    <a:pt x="13" y="36"/>
                  </a:cubicBezTo>
                  <a:cubicBezTo>
                    <a:pt x="13" y="24"/>
                    <a:pt x="13"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11"/>
            <p:cNvSpPr/>
            <p:nvPr/>
          </p:nvSpPr>
          <p:spPr>
            <a:xfrm>
              <a:off x="2308325" y="3102300"/>
              <a:ext cx="2100" cy="5375"/>
            </a:xfrm>
            <a:custGeom>
              <a:rect b="b" l="l" r="r" t="t"/>
              <a:pathLst>
                <a:path extrusionOk="0" h="215" w="84">
                  <a:moveTo>
                    <a:pt x="0" y="1"/>
                  </a:moveTo>
                  <a:lnTo>
                    <a:pt x="0" y="1"/>
                  </a:lnTo>
                  <a:cubicBezTo>
                    <a:pt x="48" y="120"/>
                    <a:pt x="71" y="179"/>
                    <a:pt x="83" y="215"/>
                  </a:cubicBezTo>
                  <a:cubicBezTo>
                    <a:pt x="60" y="143"/>
                    <a:pt x="24" y="6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3" name="Google Shape;6653;p11"/>
            <p:cNvSpPr/>
            <p:nvPr/>
          </p:nvSpPr>
          <p:spPr>
            <a:xfrm>
              <a:off x="2588725" y="3044250"/>
              <a:ext cx="1200" cy="975"/>
            </a:xfrm>
            <a:custGeom>
              <a:rect b="b" l="l" r="r" t="t"/>
              <a:pathLst>
                <a:path extrusionOk="0" h="39" w="48">
                  <a:moveTo>
                    <a:pt x="47" y="1"/>
                  </a:moveTo>
                  <a:lnTo>
                    <a:pt x="47" y="1"/>
                  </a:lnTo>
                  <a:cubicBezTo>
                    <a:pt x="10" y="29"/>
                    <a:pt x="0" y="38"/>
                    <a:pt x="3" y="38"/>
                  </a:cubicBezTo>
                  <a:cubicBezTo>
                    <a:pt x="6" y="38"/>
                    <a:pt x="40" y="15"/>
                    <a:pt x="4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4" name="Google Shape;6654;p11"/>
            <p:cNvSpPr/>
            <p:nvPr/>
          </p:nvSpPr>
          <p:spPr>
            <a:xfrm>
              <a:off x="2576800" y="3049325"/>
              <a:ext cx="625" cy="1200"/>
            </a:xfrm>
            <a:custGeom>
              <a:rect b="b" l="l" r="r" t="t"/>
              <a:pathLst>
                <a:path extrusionOk="0" h="48" w="25">
                  <a:moveTo>
                    <a:pt x="24" y="0"/>
                  </a:moveTo>
                  <a:cubicBezTo>
                    <a:pt x="24" y="12"/>
                    <a:pt x="12" y="24"/>
                    <a:pt x="0" y="48"/>
                  </a:cubicBezTo>
                  <a:cubicBezTo>
                    <a:pt x="12" y="36"/>
                    <a:pt x="24"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11"/>
            <p:cNvSpPr/>
            <p:nvPr/>
          </p:nvSpPr>
          <p:spPr>
            <a:xfrm>
              <a:off x="2715200" y="2993350"/>
              <a:ext cx="925" cy="25"/>
            </a:xfrm>
            <a:custGeom>
              <a:rect b="b" l="l" r="r" t="t"/>
              <a:pathLst>
                <a:path extrusionOk="0" h="1" w="37">
                  <a:moveTo>
                    <a:pt x="25" y="1"/>
                  </a:moveTo>
                  <a:cubicBezTo>
                    <a:pt x="25" y="1"/>
                    <a:pt x="37" y="1"/>
                    <a:pt x="37" y="1"/>
                  </a:cubicBezTo>
                  <a:cubicBezTo>
                    <a:pt x="1" y="1"/>
                    <a:pt x="13"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6" name="Google Shape;6656;p11"/>
            <p:cNvSpPr/>
            <p:nvPr/>
          </p:nvSpPr>
          <p:spPr>
            <a:xfrm>
              <a:off x="2586325" y="3044550"/>
              <a:ext cx="3000" cy="2100"/>
            </a:xfrm>
            <a:custGeom>
              <a:rect b="b" l="l" r="r" t="t"/>
              <a:pathLst>
                <a:path extrusionOk="0" h="84" w="120">
                  <a:moveTo>
                    <a:pt x="119" y="1"/>
                  </a:moveTo>
                  <a:cubicBezTo>
                    <a:pt x="105" y="8"/>
                    <a:pt x="85" y="25"/>
                    <a:pt x="58" y="45"/>
                  </a:cubicBezTo>
                  <a:lnTo>
                    <a:pt x="58" y="45"/>
                  </a:lnTo>
                  <a:cubicBezTo>
                    <a:pt x="77" y="32"/>
                    <a:pt x="97" y="18"/>
                    <a:pt x="119" y="1"/>
                  </a:cubicBezTo>
                  <a:close/>
                  <a:moveTo>
                    <a:pt x="58" y="45"/>
                  </a:moveTo>
                  <a:cubicBezTo>
                    <a:pt x="38" y="59"/>
                    <a:pt x="19" y="71"/>
                    <a:pt x="0" y="84"/>
                  </a:cubicBezTo>
                  <a:cubicBezTo>
                    <a:pt x="23" y="70"/>
                    <a:pt x="42" y="57"/>
                    <a:pt x="58" y="4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7" name="Google Shape;6657;p11"/>
            <p:cNvSpPr/>
            <p:nvPr/>
          </p:nvSpPr>
          <p:spPr>
            <a:xfrm>
              <a:off x="2584700" y="3046625"/>
              <a:ext cx="2250" cy="1675"/>
            </a:xfrm>
            <a:custGeom>
              <a:rect b="b" l="l" r="r" t="t"/>
              <a:pathLst>
                <a:path extrusionOk="0" h="67" w="90">
                  <a:moveTo>
                    <a:pt x="89" y="1"/>
                  </a:moveTo>
                  <a:cubicBezTo>
                    <a:pt x="54" y="25"/>
                    <a:pt x="30" y="49"/>
                    <a:pt x="6" y="60"/>
                  </a:cubicBezTo>
                  <a:cubicBezTo>
                    <a:pt x="2" y="64"/>
                    <a:pt x="1" y="66"/>
                    <a:pt x="3" y="66"/>
                  </a:cubicBezTo>
                  <a:cubicBezTo>
                    <a:pt x="7" y="66"/>
                    <a:pt x="30" y="52"/>
                    <a:pt x="8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11"/>
            <p:cNvSpPr/>
            <p:nvPr/>
          </p:nvSpPr>
          <p:spPr>
            <a:xfrm>
              <a:off x="2591675" y="3041875"/>
              <a:ext cx="1825" cy="1225"/>
            </a:xfrm>
            <a:custGeom>
              <a:rect b="b" l="l" r="r" t="t"/>
              <a:pathLst>
                <a:path extrusionOk="0" h="49" w="73">
                  <a:moveTo>
                    <a:pt x="72" y="0"/>
                  </a:moveTo>
                  <a:cubicBezTo>
                    <a:pt x="36" y="12"/>
                    <a:pt x="25" y="24"/>
                    <a:pt x="1" y="48"/>
                  </a:cubicBezTo>
                  <a:cubicBezTo>
                    <a:pt x="25" y="24"/>
                    <a:pt x="48" y="12"/>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9" name="Google Shape;6659;p11"/>
            <p:cNvSpPr/>
            <p:nvPr/>
          </p:nvSpPr>
          <p:spPr>
            <a:xfrm>
              <a:off x="2589000" y="3043075"/>
              <a:ext cx="2700" cy="1625"/>
            </a:xfrm>
            <a:custGeom>
              <a:rect b="b" l="l" r="r" t="t"/>
              <a:pathLst>
                <a:path extrusionOk="0" h="65" w="108">
                  <a:moveTo>
                    <a:pt x="108" y="0"/>
                  </a:moveTo>
                  <a:lnTo>
                    <a:pt x="108" y="0"/>
                  </a:lnTo>
                  <a:cubicBezTo>
                    <a:pt x="105" y="2"/>
                    <a:pt x="102" y="3"/>
                    <a:pt x="99" y="5"/>
                  </a:cubicBezTo>
                  <a:lnTo>
                    <a:pt x="99" y="5"/>
                  </a:lnTo>
                  <a:cubicBezTo>
                    <a:pt x="102" y="3"/>
                    <a:pt x="105" y="2"/>
                    <a:pt x="108" y="0"/>
                  </a:cubicBezTo>
                  <a:close/>
                  <a:moveTo>
                    <a:pt x="50" y="42"/>
                  </a:moveTo>
                  <a:cubicBezTo>
                    <a:pt x="48" y="42"/>
                    <a:pt x="44" y="44"/>
                    <a:pt x="36" y="48"/>
                  </a:cubicBezTo>
                  <a:cubicBezTo>
                    <a:pt x="44" y="48"/>
                    <a:pt x="52" y="42"/>
                    <a:pt x="50" y="42"/>
                  </a:cubicBezTo>
                  <a:close/>
                  <a:moveTo>
                    <a:pt x="99" y="5"/>
                  </a:moveTo>
                  <a:cubicBezTo>
                    <a:pt x="32" y="42"/>
                    <a:pt x="1" y="64"/>
                    <a:pt x="5" y="64"/>
                  </a:cubicBezTo>
                  <a:cubicBezTo>
                    <a:pt x="7" y="64"/>
                    <a:pt x="17" y="59"/>
                    <a:pt x="36" y="48"/>
                  </a:cubicBezTo>
                  <a:cubicBezTo>
                    <a:pt x="57" y="37"/>
                    <a:pt x="78" y="18"/>
                    <a:pt x="99" y="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0" name="Google Shape;6660;p11"/>
            <p:cNvSpPr/>
            <p:nvPr/>
          </p:nvSpPr>
          <p:spPr>
            <a:xfrm>
              <a:off x="2448750" y="3372575"/>
              <a:ext cx="2175" cy="1325"/>
            </a:xfrm>
            <a:custGeom>
              <a:rect b="b" l="l" r="r" t="t"/>
              <a:pathLst>
                <a:path extrusionOk="0" h="53" w="87">
                  <a:moveTo>
                    <a:pt x="86" y="0"/>
                  </a:moveTo>
                  <a:cubicBezTo>
                    <a:pt x="74" y="0"/>
                    <a:pt x="62" y="12"/>
                    <a:pt x="62" y="12"/>
                  </a:cubicBezTo>
                  <a:cubicBezTo>
                    <a:pt x="49" y="21"/>
                    <a:pt x="38" y="28"/>
                    <a:pt x="29" y="34"/>
                  </a:cubicBezTo>
                  <a:lnTo>
                    <a:pt x="29" y="34"/>
                  </a:lnTo>
                  <a:cubicBezTo>
                    <a:pt x="44" y="25"/>
                    <a:pt x="64" y="13"/>
                    <a:pt x="86" y="0"/>
                  </a:cubicBezTo>
                  <a:close/>
                  <a:moveTo>
                    <a:pt x="29" y="34"/>
                  </a:moveTo>
                  <a:lnTo>
                    <a:pt x="29" y="34"/>
                  </a:lnTo>
                  <a:cubicBezTo>
                    <a:pt x="11" y="45"/>
                    <a:pt x="0" y="53"/>
                    <a:pt x="0" y="53"/>
                  </a:cubicBezTo>
                  <a:cubicBezTo>
                    <a:pt x="1" y="53"/>
                    <a:pt x="9" y="47"/>
                    <a:pt x="29" y="3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11"/>
            <p:cNvSpPr/>
            <p:nvPr/>
          </p:nvSpPr>
          <p:spPr>
            <a:xfrm>
              <a:off x="2850550" y="3146600"/>
              <a:ext cx="250" cy="425"/>
            </a:xfrm>
            <a:custGeom>
              <a:rect b="b" l="l" r="r" t="t"/>
              <a:pathLst>
                <a:path extrusionOk="0" h="17" w="10">
                  <a:moveTo>
                    <a:pt x="1" y="1"/>
                  </a:moveTo>
                  <a:cubicBezTo>
                    <a:pt x="0" y="1"/>
                    <a:pt x="1" y="4"/>
                    <a:pt x="4" y="14"/>
                  </a:cubicBezTo>
                  <a:cubicBezTo>
                    <a:pt x="6" y="16"/>
                    <a:pt x="6" y="16"/>
                    <a:pt x="7" y="16"/>
                  </a:cubicBezTo>
                  <a:cubicBezTo>
                    <a:pt x="10" y="16"/>
                    <a:pt x="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2" name="Google Shape;6662;p11"/>
            <p:cNvSpPr/>
            <p:nvPr/>
          </p:nvSpPr>
          <p:spPr>
            <a:xfrm>
              <a:off x="2848250" y="3146950"/>
              <a:ext cx="6575" cy="10450"/>
            </a:xfrm>
            <a:custGeom>
              <a:rect b="b" l="l" r="r" t="t"/>
              <a:pathLst>
                <a:path extrusionOk="0" h="418" w="263">
                  <a:moveTo>
                    <a:pt x="96" y="0"/>
                  </a:moveTo>
                  <a:lnTo>
                    <a:pt x="96" y="0"/>
                  </a:lnTo>
                  <a:cubicBezTo>
                    <a:pt x="1" y="191"/>
                    <a:pt x="144" y="286"/>
                    <a:pt x="263" y="417"/>
                  </a:cubicBezTo>
                  <a:cubicBezTo>
                    <a:pt x="180" y="286"/>
                    <a:pt x="132" y="155"/>
                    <a:pt x="9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3" name="Google Shape;6663;p11"/>
            <p:cNvSpPr/>
            <p:nvPr/>
          </p:nvSpPr>
          <p:spPr>
            <a:xfrm>
              <a:off x="2490475" y="3356800"/>
              <a:ext cx="2700" cy="900"/>
            </a:xfrm>
            <a:custGeom>
              <a:rect b="b" l="l" r="r" t="t"/>
              <a:pathLst>
                <a:path extrusionOk="0" h="36" w="108">
                  <a:moveTo>
                    <a:pt x="108" y="0"/>
                  </a:moveTo>
                  <a:lnTo>
                    <a:pt x="108" y="0"/>
                  </a:lnTo>
                  <a:cubicBezTo>
                    <a:pt x="60" y="12"/>
                    <a:pt x="24" y="24"/>
                    <a:pt x="1" y="36"/>
                  </a:cubicBezTo>
                  <a:cubicBezTo>
                    <a:pt x="36" y="24"/>
                    <a:pt x="72" y="12"/>
                    <a:pt x="10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11"/>
            <p:cNvSpPr/>
            <p:nvPr/>
          </p:nvSpPr>
          <p:spPr>
            <a:xfrm>
              <a:off x="2903025" y="3308275"/>
              <a:ext cx="525" cy="2275"/>
            </a:xfrm>
            <a:custGeom>
              <a:rect b="b" l="l" r="r" t="t"/>
              <a:pathLst>
                <a:path extrusionOk="0" h="91" w="21">
                  <a:moveTo>
                    <a:pt x="1" y="0"/>
                  </a:moveTo>
                  <a:cubicBezTo>
                    <a:pt x="2" y="9"/>
                    <a:pt x="4" y="16"/>
                    <a:pt x="6" y="23"/>
                  </a:cubicBezTo>
                  <a:lnTo>
                    <a:pt x="6" y="23"/>
                  </a:lnTo>
                  <a:cubicBezTo>
                    <a:pt x="5" y="17"/>
                    <a:pt x="4" y="9"/>
                    <a:pt x="1" y="0"/>
                  </a:cubicBezTo>
                  <a:close/>
                  <a:moveTo>
                    <a:pt x="6" y="23"/>
                  </a:moveTo>
                  <a:cubicBezTo>
                    <a:pt x="7" y="42"/>
                    <a:pt x="1" y="51"/>
                    <a:pt x="1" y="60"/>
                  </a:cubicBezTo>
                  <a:cubicBezTo>
                    <a:pt x="10" y="79"/>
                    <a:pt x="16" y="90"/>
                    <a:pt x="18" y="90"/>
                  </a:cubicBezTo>
                  <a:cubicBezTo>
                    <a:pt x="20" y="90"/>
                    <a:pt x="16" y="71"/>
                    <a:pt x="6" y="2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5" name="Google Shape;6665;p11"/>
            <p:cNvSpPr/>
            <p:nvPr/>
          </p:nvSpPr>
          <p:spPr>
            <a:xfrm>
              <a:off x="2640400" y="3395775"/>
              <a:ext cx="1025" cy="375"/>
            </a:xfrm>
            <a:custGeom>
              <a:rect b="b" l="l" r="r" t="t"/>
              <a:pathLst>
                <a:path extrusionOk="0" h="15" w="41">
                  <a:moveTo>
                    <a:pt x="40" y="1"/>
                  </a:moveTo>
                  <a:cubicBezTo>
                    <a:pt x="10" y="11"/>
                    <a:pt x="1" y="15"/>
                    <a:pt x="3" y="15"/>
                  </a:cubicBezTo>
                  <a:cubicBezTo>
                    <a:pt x="5" y="15"/>
                    <a:pt x="26" y="8"/>
                    <a:pt x="4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6" name="Google Shape;6666;p11"/>
            <p:cNvSpPr/>
            <p:nvPr/>
          </p:nvSpPr>
          <p:spPr>
            <a:xfrm>
              <a:off x="2755975" y="2992450"/>
              <a:ext cx="4200" cy="1225"/>
            </a:xfrm>
            <a:custGeom>
              <a:rect b="b" l="l" r="r" t="t"/>
              <a:pathLst>
                <a:path extrusionOk="0" h="49" w="168">
                  <a:moveTo>
                    <a:pt x="1" y="1"/>
                  </a:moveTo>
                  <a:cubicBezTo>
                    <a:pt x="84" y="25"/>
                    <a:pt x="132" y="37"/>
                    <a:pt x="168" y="49"/>
                  </a:cubicBezTo>
                  <a:cubicBezTo>
                    <a:pt x="168" y="37"/>
                    <a:pt x="132"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11"/>
            <p:cNvSpPr/>
            <p:nvPr/>
          </p:nvSpPr>
          <p:spPr>
            <a:xfrm>
              <a:off x="2549125" y="3046925"/>
              <a:ext cx="7150" cy="5400"/>
            </a:xfrm>
            <a:custGeom>
              <a:rect b="b" l="l" r="r" t="t"/>
              <a:pathLst>
                <a:path extrusionOk="0" h="216" w="286">
                  <a:moveTo>
                    <a:pt x="0" y="1"/>
                  </a:moveTo>
                  <a:lnTo>
                    <a:pt x="0" y="1"/>
                  </a:lnTo>
                  <a:cubicBezTo>
                    <a:pt x="72" y="96"/>
                    <a:pt x="179" y="156"/>
                    <a:pt x="286" y="215"/>
                  </a:cubicBezTo>
                  <a:cubicBezTo>
                    <a:pt x="286" y="144"/>
                    <a:pt x="36"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8" name="Google Shape;6668;p11"/>
            <p:cNvSpPr/>
            <p:nvPr/>
          </p:nvSpPr>
          <p:spPr>
            <a:xfrm>
              <a:off x="2544150" y="3044250"/>
              <a:ext cx="4100" cy="2100"/>
            </a:xfrm>
            <a:custGeom>
              <a:rect b="b" l="l" r="r" t="t"/>
              <a:pathLst>
                <a:path extrusionOk="0" h="84" w="164">
                  <a:moveTo>
                    <a:pt x="21" y="1"/>
                  </a:moveTo>
                  <a:cubicBezTo>
                    <a:pt x="0" y="1"/>
                    <a:pt x="58" y="27"/>
                    <a:pt x="127" y="64"/>
                  </a:cubicBezTo>
                  <a:lnTo>
                    <a:pt x="127" y="64"/>
                  </a:lnTo>
                  <a:cubicBezTo>
                    <a:pt x="91" y="43"/>
                    <a:pt x="56" y="18"/>
                    <a:pt x="21" y="1"/>
                  </a:cubicBezTo>
                  <a:close/>
                  <a:moveTo>
                    <a:pt x="127" y="64"/>
                  </a:moveTo>
                  <a:cubicBezTo>
                    <a:pt x="139" y="71"/>
                    <a:pt x="151" y="78"/>
                    <a:pt x="163" y="84"/>
                  </a:cubicBezTo>
                  <a:cubicBezTo>
                    <a:pt x="151" y="77"/>
                    <a:pt x="139" y="70"/>
                    <a:pt x="127" y="6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9" name="Google Shape;6669;p11"/>
            <p:cNvSpPr/>
            <p:nvPr/>
          </p:nvSpPr>
          <p:spPr>
            <a:xfrm>
              <a:off x="2595700" y="3036400"/>
              <a:ext cx="6175" cy="4300"/>
            </a:xfrm>
            <a:custGeom>
              <a:rect b="b" l="l" r="r" t="t"/>
              <a:pathLst>
                <a:path extrusionOk="0" h="172" w="247">
                  <a:moveTo>
                    <a:pt x="229" y="1"/>
                  </a:moveTo>
                  <a:cubicBezTo>
                    <a:pt x="222" y="1"/>
                    <a:pt x="183" y="24"/>
                    <a:pt x="90" y="88"/>
                  </a:cubicBezTo>
                  <a:cubicBezTo>
                    <a:pt x="6" y="124"/>
                    <a:pt x="54" y="148"/>
                    <a:pt x="6" y="160"/>
                  </a:cubicBezTo>
                  <a:cubicBezTo>
                    <a:pt x="1" y="168"/>
                    <a:pt x="0" y="171"/>
                    <a:pt x="4" y="171"/>
                  </a:cubicBezTo>
                  <a:cubicBezTo>
                    <a:pt x="28" y="171"/>
                    <a:pt x="246" y="1"/>
                    <a:pt x="2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11"/>
            <p:cNvSpPr/>
            <p:nvPr/>
          </p:nvSpPr>
          <p:spPr>
            <a:xfrm>
              <a:off x="2554775" y="3048125"/>
              <a:ext cx="3300" cy="2700"/>
            </a:xfrm>
            <a:custGeom>
              <a:rect b="b" l="l" r="r" t="t"/>
              <a:pathLst>
                <a:path extrusionOk="0" h="108" w="132">
                  <a:moveTo>
                    <a:pt x="0" y="0"/>
                  </a:moveTo>
                  <a:cubicBezTo>
                    <a:pt x="48" y="60"/>
                    <a:pt x="36" y="96"/>
                    <a:pt x="131" y="108"/>
                  </a:cubicBezTo>
                  <a:cubicBezTo>
                    <a:pt x="84" y="72"/>
                    <a:pt x="36" y="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1" name="Google Shape;6671;p11"/>
            <p:cNvSpPr/>
            <p:nvPr/>
          </p:nvSpPr>
          <p:spPr>
            <a:xfrm>
              <a:off x="2576500" y="3043650"/>
              <a:ext cx="7475" cy="5700"/>
            </a:xfrm>
            <a:custGeom>
              <a:rect b="b" l="l" r="r" t="t"/>
              <a:pathLst>
                <a:path extrusionOk="0" h="228" w="299">
                  <a:moveTo>
                    <a:pt x="297" y="0"/>
                  </a:moveTo>
                  <a:cubicBezTo>
                    <a:pt x="287" y="0"/>
                    <a:pt x="237" y="35"/>
                    <a:pt x="181" y="77"/>
                  </a:cubicBezTo>
                  <a:lnTo>
                    <a:pt x="181" y="77"/>
                  </a:lnTo>
                  <a:cubicBezTo>
                    <a:pt x="219" y="49"/>
                    <a:pt x="258" y="23"/>
                    <a:pt x="298" y="1"/>
                  </a:cubicBezTo>
                  <a:cubicBezTo>
                    <a:pt x="298" y="1"/>
                    <a:pt x="297" y="0"/>
                    <a:pt x="297" y="0"/>
                  </a:cubicBezTo>
                  <a:close/>
                  <a:moveTo>
                    <a:pt x="181" y="77"/>
                  </a:moveTo>
                  <a:lnTo>
                    <a:pt x="181" y="77"/>
                  </a:lnTo>
                  <a:cubicBezTo>
                    <a:pt x="169" y="86"/>
                    <a:pt x="157" y="96"/>
                    <a:pt x="145" y="105"/>
                  </a:cubicBezTo>
                  <a:lnTo>
                    <a:pt x="145" y="105"/>
                  </a:lnTo>
                  <a:cubicBezTo>
                    <a:pt x="157" y="96"/>
                    <a:pt x="169" y="86"/>
                    <a:pt x="181" y="77"/>
                  </a:cubicBezTo>
                  <a:close/>
                  <a:moveTo>
                    <a:pt x="145" y="105"/>
                  </a:moveTo>
                  <a:lnTo>
                    <a:pt x="145" y="105"/>
                  </a:lnTo>
                  <a:cubicBezTo>
                    <a:pt x="72" y="162"/>
                    <a:pt x="1" y="221"/>
                    <a:pt x="1" y="227"/>
                  </a:cubicBezTo>
                  <a:cubicBezTo>
                    <a:pt x="48" y="185"/>
                    <a:pt x="96" y="144"/>
                    <a:pt x="145" y="10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2" name="Google Shape;6672;p11"/>
            <p:cNvSpPr/>
            <p:nvPr/>
          </p:nvSpPr>
          <p:spPr>
            <a:xfrm>
              <a:off x="2571750" y="3049325"/>
              <a:ext cx="4775" cy="3575"/>
            </a:xfrm>
            <a:custGeom>
              <a:rect b="b" l="l" r="r" t="t"/>
              <a:pathLst>
                <a:path extrusionOk="0" h="143" w="191">
                  <a:moveTo>
                    <a:pt x="191" y="0"/>
                  </a:moveTo>
                  <a:lnTo>
                    <a:pt x="191" y="0"/>
                  </a:lnTo>
                  <a:cubicBezTo>
                    <a:pt x="119" y="48"/>
                    <a:pt x="48" y="107"/>
                    <a:pt x="0" y="143"/>
                  </a:cubicBezTo>
                  <a:cubicBezTo>
                    <a:pt x="48" y="107"/>
                    <a:pt x="131" y="48"/>
                    <a:pt x="19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3" name="Google Shape;6673;p11"/>
            <p:cNvSpPr/>
            <p:nvPr/>
          </p:nvSpPr>
          <p:spPr>
            <a:xfrm>
              <a:off x="2562800" y="3054075"/>
              <a:ext cx="5700" cy="2400"/>
            </a:xfrm>
            <a:custGeom>
              <a:rect b="b" l="l" r="r" t="t"/>
              <a:pathLst>
                <a:path extrusionOk="0" h="96" w="228">
                  <a:moveTo>
                    <a:pt x="1" y="1"/>
                  </a:moveTo>
                  <a:lnTo>
                    <a:pt x="1" y="1"/>
                  </a:lnTo>
                  <a:cubicBezTo>
                    <a:pt x="20" y="20"/>
                    <a:pt x="55" y="55"/>
                    <a:pt x="86" y="80"/>
                  </a:cubicBezTo>
                  <a:lnTo>
                    <a:pt x="86" y="80"/>
                  </a:lnTo>
                  <a:cubicBezTo>
                    <a:pt x="81" y="62"/>
                    <a:pt x="80" y="23"/>
                    <a:pt x="1" y="1"/>
                  </a:cubicBezTo>
                  <a:close/>
                  <a:moveTo>
                    <a:pt x="227" y="12"/>
                  </a:moveTo>
                  <a:cubicBezTo>
                    <a:pt x="145" y="66"/>
                    <a:pt x="113" y="86"/>
                    <a:pt x="98" y="89"/>
                  </a:cubicBezTo>
                  <a:lnTo>
                    <a:pt x="98" y="89"/>
                  </a:lnTo>
                  <a:cubicBezTo>
                    <a:pt x="94" y="86"/>
                    <a:pt x="90" y="83"/>
                    <a:pt x="86" y="80"/>
                  </a:cubicBezTo>
                  <a:lnTo>
                    <a:pt x="86" y="80"/>
                  </a:lnTo>
                  <a:cubicBezTo>
                    <a:pt x="88" y="86"/>
                    <a:pt x="90" y="89"/>
                    <a:pt x="95" y="89"/>
                  </a:cubicBezTo>
                  <a:cubicBezTo>
                    <a:pt x="96" y="89"/>
                    <a:pt x="97" y="89"/>
                    <a:pt x="98" y="89"/>
                  </a:cubicBezTo>
                  <a:lnTo>
                    <a:pt x="98" y="89"/>
                  </a:lnTo>
                  <a:cubicBezTo>
                    <a:pt x="102" y="91"/>
                    <a:pt x="105" y="94"/>
                    <a:pt x="108" y="96"/>
                  </a:cubicBezTo>
                  <a:cubicBezTo>
                    <a:pt x="144" y="72"/>
                    <a:pt x="191" y="36"/>
                    <a:pt x="227"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4" name="Google Shape;6674;p11"/>
            <p:cNvSpPr/>
            <p:nvPr/>
          </p:nvSpPr>
          <p:spPr>
            <a:xfrm>
              <a:off x="2652400" y="3004350"/>
              <a:ext cx="7475" cy="3025"/>
            </a:xfrm>
            <a:custGeom>
              <a:rect b="b" l="l" r="r" t="t"/>
              <a:pathLst>
                <a:path extrusionOk="0" h="121" w="299">
                  <a:moveTo>
                    <a:pt x="295" y="0"/>
                  </a:moveTo>
                  <a:cubicBezTo>
                    <a:pt x="262" y="0"/>
                    <a:pt x="23" y="109"/>
                    <a:pt x="1" y="120"/>
                  </a:cubicBezTo>
                  <a:cubicBezTo>
                    <a:pt x="24" y="108"/>
                    <a:pt x="274" y="13"/>
                    <a:pt x="298" y="1"/>
                  </a:cubicBezTo>
                  <a:cubicBezTo>
                    <a:pt x="298" y="1"/>
                    <a:pt x="297" y="0"/>
                    <a:pt x="29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5" name="Google Shape;6675;p11"/>
            <p:cNvSpPr/>
            <p:nvPr/>
          </p:nvSpPr>
          <p:spPr>
            <a:xfrm>
              <a:off x="2629475" y="3011800"/>
              <a:ext cx="3300" cy="2125"/>
            </a:xfrm>
            <a:custGeom>
              <a:rect b="b" l="l" r="r" t="t"/>
              <a:pathLst>
                <a:path extrusionOk="0" h="85" w="132">
                  <a:moveTo>
                    <a:pt x="132" y="1"/>
                  </a:moveTo>
                  <a:lnTo>
                    <a:pt x="132" y="1"/>
                  </a:lnTo>
                  <a:cubicBezTo>
                    <a:pt x="84" y="37"/>
                    <a:pt x="48" y="60"/>
                    <a:pt x="1" y="84"/>
                  </a:cubicBezTo>
                  <a:cubicBezTo>
                    <a:pt x="96" y="49"/>
                    <a:pt x="96" y="37"/>
                    <a:pt x="1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6" name="Google Shape;6676;p11"/>
            <p:cNvSpPr/>
            <p:nvPr/>
          </p:nvSpPr>
          <p:spPr>
            <a:xfrm>
              <a:off x="2647175" y="3002100"/>
              <a:ext cx="9400" cy="3750"/>
            </a:xfrm>
            <a:custGeom>
              <a:rect b="b" l="l" r="r" t="t"/>
              <a:pathLst>
                <a:path extrusionOk="0" h="150" w="376">
                  <a:moveTo>
                    <a:pt x="349" y="1"/>
                  </a:moveTo>
                  <a:cubicBezTo>
                    <a:pt x="339" y="1"/>
                    <a:pt x="293" y="15"/>
                    <a:pt x="186" y="56"/>
                  </a:cubicBezTo>
                  <a:cubicBezTo>
                    <a:pt x="168" y="73"/>
                    <a:pt x="1" y="149"/>
                    <a:pt x="30" y="149"/>
                  </a:cubicBezTo>
                  <a:cubicBezTo>
                    <a:pt x="41" y="149"/>
                    <a:pt x="76" y="140"/>
                    <a:pt x="150" y="115"/>
                  </a:cubicBezTo>
                  <a:cubicBezTo>
                    <a:pt x="167" y="98"/>
                    <a:pt x="375" y="1"/>
                    <a:pt x="3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7" name="Google Shape;6677;p11"/>
            <p:cNvSpPr/>
            <p:nvPr/>
          </p:nvSpPr>
          <p:spPr>
            <a:xfrm>
              <a:off x="2765500" y="2997525"/>
              <a:ext cx="2125" cy="1650"/>
            </a:xfrm>
            <a:custGeom>
              <a:rect b="b" l="l" r="r" t="t"/>
              <a:pathLst>
                <a:path extrusionOk="0" h="66" w="85">
                  <a:moveTo>
                    <a:pt x="1" y="0"/>
                  </a:moveTo>
                  <a:cubicBezTo>
                    <a:pt x="24" y="23"/>
                    <a:pt x="13" y="65"/>
                    <a:pt x="26" y="65"/>
                  </a:cubicBezTo>
                  <a:cubicBezTo>
                    <a:pt x="34" y="65"/>
                    <a:pt x="50" y="51"/>
                    <a:pt x="84" y="12"/>
                  </a:cubicBezTo>
                  <a:cubicBezTo>
                    <a:pt x="61" y="12"/>
                    <a:pt x="37"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8" name="Google Shape;6678;p11"/>
            <p:cNvSpPr/>
            <p:nvPr/>
          </p:nvSpPr>
          <p:spPr>
            <a:xfrm>
              <a:off x="2824450" y="3065975"/>
              <a:ext cx="4475" cy="10925"/>
            </a:xfrm>
            <a:custGeom>
              <a:rect b="b" l="l" r="r" t="t"/>
              <a:pathLst>
                <a:path extrusionOk="0" h="437" w="179">
                  <a:moveTo>
                    <a:pt x="0" y="1"/>
                  </a:moveTo>
                  <a:cubicBezTo>
                    <a:pt x="10" y="89"/>
                    <a:pt x="118" y="373"/>
                    <a:pt x="161" y="422"/>
                  </a:cubicBezTo>
                  <a:lnTo>
                    <a:pt x="161" y="422"/>
                  </a:lnTo>
                  <a:cubicBezTo>
                    <a:pt x="165" y="431"/>
                    <a:pt x="169" y="437"/>
                    <a:pt x="172" y="437"/>
                  </a:cubicBezTo>
                  <a:cubicBezTo>
                    <a:pt x="175" y="437"/>
                    <a:pt x="178" y="431"/>
                    <a:pt x="179" y="418"/>
                  </a:cubicBezTo>
                  <a:cubicBezTo>
                    <a:pt x="149" y="313"/>
                    <a:pt x="134" y="277"/>
                    <a:pt x="130" y="277"/>
                  </a:cubicBezTo>
                  <a:lnTo>
                    <a:pt x="130" y="277"/>
                  </a:lnTo>
                  <a:cubicBezTo>
                    <a:pt x="127" y="277"/>
                    <a:pt x="129" y="291"/>
                    <a:pt x="132" y="311"/>
                  </a:cubicBezTo>
                  <a:lnTo>
                    <a:pt x="132" y="311"/>
                  </a:lnTo>
                  <a:cubicBezTo>
                    <a:pt x="81" y="207"/>
                    <a:pt x="18" y="9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9" name="Google Shape;6679;p11"/>
            <p:cNvSpPr/>
            <p:nvPr/>
          </p:nvSpPr>
          <p:spPr>
            <a:xfrm>
              <a:off x="2824450" y="3068075"/>
              <a:ext cx="1225" cy="3000"/>
            </a:xfrm>
            <a:custGeom>
              <a:rect b="b" l="l" r="r" t="t"/>
              <a:pathLst>
                <a:path extrusionOk="0" h="120" w="49">
                  <a:moveTo>
                    <a:pt x="0" y="0"/>
                  </a:moveTo>
                  <a:lnTo>
                    <a:pt x="0" y="0"/>
                  </a:lnTo>
                  <a:cubicBezTo>
                    <a:pt x="12" y="48"/>
                    <a:pt x="24" y="84"/>
                    <a:pt x="48" y="119"/>
                  </a:cubicBezTo>
                  <a:cubicBezTo>
                    <a:pt x="36" y="95"/>
                    <a:pt x="24"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0" name="Google Shape;6680;p11"/>
            <p:cNvSpPr/>
            <p:nvPr/>
          </p:nvSpPr>
          <p:spPr>
            <a:xfrm>
              <a:off x="2298800" y="3074625"/>
              <a:ext cx="2100" cy="5975"/>
            </a:xfrm>
            <a:custGeom>
              <a:rect b="b" l="l" r="r" t="t"/>
              <a:pathLst>
                <a:path extrusionOk="0" h="239" w="84">
                  <a:moveTo>
                    <a:pt x="0" y="0"/>
                  </a:moveTo>
                  <a:cubicBezTo>
                    <a:pt x="24" y="48"/>
                    <a:pt x="36" y="107"/>
                    <a:pt x="48" y="155"/>
                  </a:cubicBezTo>
                  <a:cubicBezTo>
                    <a:pt x="60" y="179"/>
                    <a:pt x="71" y="214"/>
                    <a:pt x="83" y="238"/>
                  </a:cubicBezTo>
                  <a:cubicBezTo>
                    <a:pt x="60" y="155"/>
                    <a:pt x="36" y="7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1" name="Google Shape;6681;p11"/>
            <p:cNvSpPr/>
            <p:nvPr/>
          </p:nvSpPr>
          <p:spPr>
            <a:xfrm>
              <a:off x="2786350" y="3295475"/>
              <a:ext cx="4775" cy="625"/>
            </a:xfrm>
            <a:custGeom>
              <a:rect b="b" l="l" r="r" t="t"/>
              <a:pathLst>
                <a:path extrusionOk="0" h="25" w="191">
                  <a:moveTo>
                    <a:pt x="0" y="1"/>
                  </a:moveTo>
                  <a:cubicBezTo>
                    <a:pt x="60" y="24"/>
                    <a:pt x="131" y="12"/>
                    <a:pt x="191" y="24"/>
                  </a:cubicBezTo>
                  <a:cubicBezTo>
                    <a:pt x="131" y="1"/>
                    <a:pt x="6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2" name="Google Shape;6682;p11"/>
            <p:cNvSpPr/>
            <p:nvPr/>
          </p:nvSpPr>
          <p:spPr>
            <a:xfrm>
              <a:off x="2713125" y="3310050"/>
              <a:ext cx="2700" cy="500"/>
            </a:xfrm>
            <a:custGeom>
              <a:rect b="b" l="l" r="r" t="t"/>
              <a:pathLst>
                <a:path extrusionOk="0" h="20" w="108">
                  <a:moveTo>
                    <a:pt x="0" y="1"/>
                  </a:moveTo>
                  <a:cubicBezTo>
                    <a:pt x="19" y="15"/>
                    <a:pt x="32" y="20"/>
                    <a:pt x="44" y="20"/>
                  </a:cubicBezTo>
                  <a:cubicBezTo>
                    <a:pt x="63" y="20"/>
                    <a:pt x="79" y="8"/>
                    <a:pt x="10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3" name="Google Shape;6683;p11"/>
            <p:cNvSpPr/>
            <p:nvPr/>
          </p:nvSpPr>
          <p:spPr>
            <a:xfrm>
              <a:off x="2634850" y="3350550"/>
              <a:ext cx="1200" cy="1200"/>
            </a:xfrm>
            <a:custGeom>
              <a:rect b="b" l="l" r="r" t="t"/>
              <a:pathLst>
                <a:path extrusionOk="0" h="48" w="48">
                  <a:moveTo>
                    <a:pt x="48" y="48"/>
                  </a:moveTo>
                  <a:cubicBezTo>
                    <a:pt x="0" y="0"/>
                    <a:pt x="12" y="12"/>
                    <a:pt x="48"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4" name="Google Shape;6684;p11"/>
            <p:cNvSpPr/>
            <p:nvPr/>
          </p:nvSpPr>
          <p:spPr>
            <a:xfrm>
              <a:off x="2632550" y="3344600"/>
              <a:ext cx="2900" cy="4475"/>
            </a:xfrm>
            <a:custGeom>
              <a:rect b="b" l="l" r="r" t="t"/>
              <a:pathLst>
                <a:path extrusionOk="0" h="179" w="116">
                  <a:moveTo>
                    <a:pt x="56" y="0"/>
                  </a:moveTo>
                  <a:lnTo>
                    <a:pt x="56" y="0"/>
                  </a:lnTo>
                  <a:cubicBezTo>
                    <a:pt x="0" y="67"/>
                    <a:pt x="102" y="156"/>
                    <a:pt x="115" y="176"/>
                  </a:cubicBezTo>
                  <a:lnTo>
                    <a:pt x="115" y="176"/>
                  </a:lnTo>
                  <a:cubicBezTo>
                    <a:pt x="91" y="118"/>
                    <a:pt x="68" y="70"/>
                    <a:pt x="56" y="0"/>
                  </a:cubicBezTo>
                  <a:close/>
                  <a:moveTo>
                    <a:pt x="115" y="176"/>
                  </a:moveTo>
                  <a:lnTo>
                    <a:pt x="115" y="176"/>
                  </a:lnTo>
                  <a:cubicBezTo>
                    <a:pt x="115" y="177"/>
                    <a:pt x="116" y="178"/>
                    <a:pt x="116" y="179"/>
                  </a:cubicBezTo>
                  <a:cubicBezTo>
                    <a:pt x="116" y="178"/>
                    <a:pt x="116" y="177"/>
                    <a:pt x="115" y="17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5" name="Google Shape;6685;p11"/>
            <p:cNvSpPr/>
            <p:nvPr/>
          </p:nvSpPr>
          <p:spPr>
            <a:xfrm>
              <a:off x="2635625" y="3340250"/>
              <a:ext cx="425" cy="975"/>
            </a:xfrm>
            <a:custGeom>
              <a:rect b="b" l="l" r="r" t="t"/>
              <a:pathLst>
                <a:path extrusionOk="0" h="39" w="17">
                  <a:moveTo>
                    <a:pt x="5" y="1"/>
                  </a:moveTo>
                  <a:cubicBezTo>
                    <a:pt x="0" y="1"/>
                    <a:pt x="5" y="38"/>
                    <a:pt x="12" y="38"/>
                  </a:cubicBezTo>
                  <a:cubicBezTo>
                    <a:pt x="13" y="38"/>
                    <a:pt x="15" y="36"/>
                    <a:pt x="17" y="31"/>
                  </a:cubicBezTo>
                  <a:cubicBezTo>
                    <a:pt x="10" y="9"/>
                    <a:pt x="6"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6" name="Google Shape;6686;p11"/>
            <p:cNvSpPr/>
            <p:nvPr/>
          </p:nvSpPr>
          <p:spPr>
            <a:xfrm>
              <a:off x="2636025" y="3340875"/>
              <a:ext cx="200" cy="450"/>
            </a:xfrm>
            <a:custGeom>
              <a:rect b="b" l="l" r="r" t="t"/>
              <a:pathLst>
                <a:path extrusionOk="0" h="18" w="8">
                  <a:moveTo>
                    <a:pt x="5" y="0"/>
                  </a:moveTo>
                  <a:cubicBezTo>
                    <a:pt x="4" y="0"/>
                    <a:pt x="3" y="2"/>
                    <a:pt x="1" y="6"/>
                  </a:cubicBezTo>
                  <a:cubicBezTo>
                    <a:pt x="1" y="15"/>
                    <a:pt x="1" y="18"/>
                    <a:pt x="2" y="18"/>
                  </a:cubicBezTo>
                  <a:cubicBezTo>
                    <a:pt x="4" y="18"/>
                    <a:pt x="8"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7" name="Google Shape;6687;p11"/>
            <p:cNvSpPr/>
            <p:nvPr/>
          </p:nvSpPr>
          <p:spPr>
            <a:xfrm>
              <a:off x="2635675" y="3337275"/>
              <a:ext cx="375" cy="500"/>
            </a:xfrm>
            <a:custGeom>
              <a:rect b="b" l="l" r="r" t="t"/>
              <a:pathLst>
                <a:path extrusionOk="0" h="20" w="15">
                  <a:moveTo>
                    <a:pt x="1" y="0"/>
                  </a:moveTo>
                  <a:cubicBezTo>
                    <a:pt x="0" y="0"/>
                    <a:pt x="8" y="12"/>
                    <a:pt x="15" y="19"/>
                  </a:cubicBezTo>
                  <a:cubicBezTo>
                    <a:pt x="5" y="5"/>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8" name="Google Shape;6688;p11"/>
            <p:cNvSpPr/>
            <p:nvPr/>
          </p:nvSpPr>
          <p:spPr>
            <a:xfrm>
              <a:off x="2633950" y="3337150"/>
              <a:ext cx="325" cy="325"/>
            </a:xfrm>
            <a:custGeom>
              <a:rect b="b" l="l" r="r" t="t"/>
              <a:pathLst>
                <a:path extrusionOk="0" h="13" w="13">
                  <a:moveTo>
                    <a:pt x="0" y="0"/>
                  </a:moveTo>
                  <a:lnTo>
                    <a:pt x="12" y="12"/>
                  </a:lnTo>
                  <a:cubicBezTo>
                    <a:pt x="12" y="12"/>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9" name="Google Shape;6689;p11"/>
            <p:cNvSpPr/>
            <p:nvPr/>
          </p:nvSpPr>
          <p:spPr>
            <a:xfrm>
              <a:off x="2633850" y="3337900"/>
              <a:ext cx="1400" cy="175"/>
            </a:xfrm>
            <a:custGeom>
              <a:rect b="b" l="l" r="r" t="t"/>
              <a:pathLst>
                <a:path extrusionOk="0" h="7" w="56">
                  <a:moveTo>
                    <a:pt x="3" y="1"/>
                  </a:moveTo>
                  <a:cubicBezTo>
                    <a:pt x="0" y="1"/>
                    <a:pt x="8" y="6"/>
                    <a:pt x="16" y="6"/>
                  </a:cubicBezTo>
                  <a:cubicBezTo>
                    <a:pt x="4" y="3"/>
                    <a:pt x="2" y="2"/>
                    <a:pt x="5" y="1"/>
                  </a:cubicBezTo>
                  <a:lnTo>
                    <a:pt x="5" y="1"/>
                  </a:lnTo>
                  <a:cubicBezTo>
                    <a:pt x="7" y="2"/>
                    <a:pt x="10" y="3"/>
                    <a:pt x="16" y="6"/>
                  </a:cubicBezTo>
                  <a:cubicBezTo>
                    <a:pt x="56" y="6"/>
                    <a:pt x="22" y="1"/>
                    <a:pt x="8" y="1"/>
                  </a:cubicBezTo>
                  <a:cubicBezTo>
                    <a:pt x="7" y="1"/>
                    <a:pt x="5" y="1"/>
                    <a:pt x="5" y="1"/>
                  </a:cubicBezTo>
                  <a:lnTo>
                    <a:pt x="5" y="1"/>
                  </a:lnTo>
                  <a:cubicBezTo>
                    <a:pt x="4" y="1"/>
                    <a:pt x="3"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0" name="Google Shape;6690;p11"/>
            <p:cNvSpPr/>
            <p:nvPr/>
          </p:nvSpPr>
          <p:spPr>
            <a:xfrm>
              <a:off x="2633950" y="3339225"/>
              <a:ext cx="1250" cy="1525"/>
            </a:xfrm>
            <a:custGeom>
              <a:rect b="b" l="l" r="r" t="t"/>
              <a:pathLst>
                <a:path extrusionOk="0" h="61" w="50">
                  <a:moveTo>
                    <a:pt x="36" y="1"/>
                  </a:moveTo>
                  <a:lnTo>
                    <a:pt x="36" y="1"/>
                  </a:lnTo>
                  <a:cubicBezTo>
                    <a:pt x="29" y="16"/>
                    <a:pt x="26" y="31"/>
                    <a:pt x="19" y="31"/>
                  </a:cubicBezTo>
                  <a:cubicBezTo>
                    <a:pt x="15" y="31"/>
                    <a:pt x="9" y="26"/>
                    <a:pt x="0" y="13"/>
                  </a:cubicBezTo>
                  <a:lnTo>
                    <a:pt x="0" y="13"/>
                  </a:lnTo>
                  <a:cubicBezTo>
                    <a:pt x="11" y="45"/>
                    <a:pt x="25" y="61"/>
                    <a:pt x="34" y="61"/>
                  </a:cubicBezTo>
                  <a:cubicBezTo>
                    <a:pt x="44" y="61"/>
                    <a:pt x="49" y="39"/>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1" name="Google Shape;6691;p11"/>
            <p:cNvSpPr/>
            <p:nvPr/>
          </p:nvSpPr>
          <p:spPr>
            <a:xfrm>
              <a:off x="2632450" y="3345225"/>
              <a:ext cx="700" cy="275"/>
            </a:xfrm>
            <a:custGeom>
              <a:rect b="b" l="l" r="r" t="t"/>
              <a:pathLst>
                <a:path extrusionOk="0" h="11" w="28">
                  <a:moveTo>
                    <a:pt x="25" y="0"/>
                  </a:moveTo>
                  <a:cubicBezTo>
                    <a:pt x="23" y="0"/>
                    <a:pt x="17" y="3"/>
                    <a:pt x="1" y="11"/>
                  </a:cubicBezTo>
                  <a:cubicBezTo>
                    <a:pt x="9" y="11"/>
                    <a:pt x="27"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2" name="Google Shape;6692;p11"/>
            <p:cNvSpPr/>
            <p:nvPr/>
          </p:nvSpPr>
          <p:spPr>
            <a:xfrm>
              <a:off x="2633650" y="3331650"/>
              <a:ext cx="300" cy="1350"/>
            </a:xfrm>
            <a:custGeom>
              <a:rect b="b" l="l" r="r" t="t"/>
              <a:pathLst>
                <a:path extrusionOk="0" h="54" w="12">
                  <a:moveTo>
                    <a:pt x="11" y="0"/>
                  </a:moveTo>
                  <a:lnTo>
                    <a:pt x="11" y="0"/>
                  </a:lnTo>
                  <a:cubicBezTo>
                    <a:pt x="10" y="0"/>
                    <a:pt x="1" y="39"/>
                    <a:pt x="1" y="54"/>
                  </a:cubicBezTo>
                  <a:cubicBezTo>
                    <a:pt x="9" y="14"/>
                    <a:pt x="1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3" name="Google Shape;6693;p11"/>
            <p:cNvSpPr/>
            <p:nvPr/>
          </p:nvSpPr>
          <p:spPr>
            <a:xfrm>
              <a:off x="2632450" y="3331500"/>
              <a:ext cx="925" cy="900"/>
            </a:xfrm>
            <a:custGeom>
              <a:rect b="b" l="l" r="r" t="t"/>
              <a:pathLst>
                <a:path extrusionOk="0" h="36" w="37">
                  <a:moveTo>
                    <a:pt x="1" y="0"/>
                  </a:moveTo>
                  <a:lnTo>
                    <a:pt x="1" y="0"/>
                  </a:lnTo>
                  <a:cubicBezTo>
                    <a:pt x="13" y="36"/>
                    <a:pt x="25" y="36"/>
                    <a:pt x="37" y="36"/>
                  </a:cubicBez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4" name="Google Shape;6694;p11"/>
            <p:cNvSpPr/>
            <p:nvPr/>
          </p:nvSpPr>
          <p:spPr>
            <a:xfrm>
              <a:off x="2632450" y="3336850"/>
              <a:ext cx="1225" cy="1800"/>
            </a:xfrm>
            <a:custGeom>
              <a:rect b="b" l="l" r="r" t="t"/>
              <a:pathLst>
                <a:path extrusionOk="0" h="72" w="49">
                  <a:moveTo>
                    <a:pt x="1" y="1"/>
                  </a:moveTo>
                  <a:cubicBezTo>
                    <a:pt x="13" y="24"/>
                    <a:pt x="37" y="60"/>
                    <a:pt x="49" y="72"/>
                  </a:cubicBezTo>
                  <a:cubicBezTo>
                    <a:pt x="37" y="48"/>
                    <a:pt x="13" y="2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5" name="Google Shape;6695;p11"/>
            <p:cNvSpPr/>
            <p:nvPr/>
          </p:nvSpPr>
          <p:spPr>
            <a:xfrm>
              <a:off x="2631575" y="3327025"/>
              <a:ext cx="4475" cy="1525"/>
            </a:xfrm>
            <a:custGeom>
              <a:rect b="b" l="l" r="r" t="t"/>
              <a:pathLst>
                <a:path extrusionOk="0" h="61" w="179">
                  <a:moveTo>
                    <a:pt x="72" y="24"/>
                  </a:moveTo>
                  <a:cubicBezTo>
                    <a:pt x="179" y="60"/>
                    <a:pt x="0" y="1"/>
                    <a:pt x="72"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6" name="Google Shape;6696;p11"/>
            <p:cNvSpPr/>
            <p:nvPr/>
          </p:nvSpPr>
          <p:spPr>
            <a:xfrm>
              <a:off x="2632450" y="3322850"/>
              <a:ext cx="1225" cy="2125"/>
            </a:xfrm>
            <a:custGeom>
              <a:rect b="b" l="l" r="r" t="t"/>
              <a:pathLst>
                <a:path extrusionOk="0" h="85" w="49">
                  <a:moveTo>
                    <a:pt x="1" y="1"/>
                  </a:moveTo>
                  <a:cubicBezTo>
                    <a:pt x="1" y="25"/>
                    <a:pt x="1" y="60"/>
                    <a:pt x="1" y="84"/>
                  </a:cubicBezTo>
                  <a:cubicBezTo>
                    <a:pt x="25" y="84"/>
                    <a:pt x="37" y="72"/>
                    <a:pt x="49" y="72"/>
                  </a:cubicBezTo>
                  <a:cubicBezTo>
                    <a:pt x="37" y="49"/>
                    <a:pt x="13"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7" name="Google Shape;6697;p11"/>
            <p:cNvSpPr/>
            <p:nvPr/>
          </p:nvSpPr>
          <p:spPr>
            <a:xfrm>
              <a:off x="2632200" y="3328525"/>
              <a:ext cx="575" cy="950"/>
            </a:xfrm>
            <a:custGeom>
              <a:rect b="b" l="l" r="r" t="t"/>
              <a:pathLst>
                <a:path extrusionOk="0" h="38" w="23">
                  <a:moveTo>
                    <a:pt x="23" y="0"/>
                  </a:moveTo>
                  <a:cubicBezTo>
                    <a:pt x="4" y="28"/>
                    <a:pt x="0" y="38"/>
                    <a:pt x="2" y="38"/>
                  </a:cubicBezTo>
                  <a:cubicBezTo>
                    <a:pt x="5" y="38"/>
                    <a:pt x="23" y="15"/>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8" name="Google Shape;6698;p11"/>
            <p:cNvSpPr/>
            <p:nvPr/>
          </p:nvSpPr>
          <p:spPr>
            <a:xfrm>
              <a:off x="2631875" y="3328050"/>
              <a:ext cx="300" cy="1150"/>
            </a:xfrm>
            <a:custGeom>
              <a:rect b="b" l="l" r="r" t="t"/>
              <a:pathLst>
                <a:path extrusionOk="0" h="46" w="12">
                  <a:moveTo>
                    <a:pt x="1" y="0"/>
                  </a:moveTo>
                  <a:lnTo>
                    <a:pt x="1" y="0"/>
                  </a:lnTo>
                  <a:cubicBezTo>
                    <a:pt x="0" y="0"/>
                    <a:pt x="9" y="46"/>
                    <a:pt x="11" y="46"/>
                  </a:cubicBezTo>
                  <a:cubicBezTo>
                    <a:pt x="12" y="46"/>
                    <a:pt x="12" y="45"/>
                    <a:pt x="12" y="43"/>
                  </a:cubicBezTo>
                  <a:cubicBezTo>
                    <a:pt x="5" y="11"/>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9" name="Google Shape;6699;p11"/>
            <p:cNvSpPr/>
            <p:nvPr/>
          </p:nvSpPr>
          <p:spPr>
            <a:xfrm>
              <a:off x="2630975" y="3333450"/>
              <a:ext cx="1500" cy="1050"/>
            </a:xfrm>
            <a:custGeom>
              <a:rect b="b" l="l" r="r" t="t"/>
              <a:pathLst>
                <a:path extrusionOk="0" h="42" w="60">
                  <a:moveTo>
                    <a:pt x="17" y="1"/>
                  </a:moveTo>
                  <a:cubicBezTo>
                    <a:pt x="10" y="1"/>
                    <a:pt x="5" y="8"/>
                    <a:pt x="0" y="29"/>
                  </a:cubicBezTo>
                  <a:cubicBezTo>
                    <a:pt x="4" y="31"/>
                    <a:pt x="7" y="32"/>
                    <a:pt x="10" y="32"/>
                  </a:cubicBezTo>
                  <a:cubicBezTo>
                    <a:pt x="19" y="32"/>
                    <a:pt x="24" y="25"/>
                    <a:pt x="33" y="25"/>
                  </a:cubicBezTo>
                  <a:cubicBezTo>
                    <a:pt x="39" y="25"/>
                    <a:pt x="47" y="29"/>
                    <a:pt x="60" y="41"/>
                  </a:cubicBezTo>
                  <a:cubicBezTo>
                    <a:pt x="45" y="26"/>
                    <a:pt x="29"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11"/>
            <p:cNvSpPr/>
            <p:nvPr/>
          </p:nvSpPr>
          <p:spPr>
            <a:xfrm>
              <a:off x="2631575" y="3330700"/>
              <a:ext cx="550" cy="825"/>
            </a:xfrm>
            <a:custGeom>
              <a:rect b="b" l="l" r="r" t="t"/>
              <a:pathLst>
                <a:path extrusionOk="0" h="33" w="22">
                  <a:moveTo>
                    <a:pt x="16" y="0"/>
                  </a:moveTo>
                  <a:cubicBezTo>
                    <a:pt x="13" y="0"/>
                    <a:pt x="8" y="8"/>
                    <a:pt x="0" y="32"/>
                  </a:cubicBezTo>
                  <a:cubicBezTo>
                    <a:pt x="16" y="32"/>
                    <a:pt x="21"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11"/>
            <p:cNvSpPr/>
            <p:nvPr/>
          </p:nvSpPr>
          <p:spPr>
            <a:xfrm>
              <a:off x="2631275" y="3330000"/>
              <a:ext cx="900" cy="625"/>
            </a:xfrm>
            <a:custGeom>
              <a:rect b="b" l="l" r="r" t="t"/>
              <a:pathLst>
                <a:path extrusionOk="0" h="25" w="36">
                  <a:moveTo>
                    <a:pt x="0" y="1"/>
                  </a:moveTo>
                  <a:cubicBezTo>
                    <a:pt x="36" y="24"/>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11"/>
            <p:cNvSpPr/>
            <p:nvPr/>
          </p:nvSpPr>
          <p:spPr>
            <a:xfrm>
              <a:off x="2629800" y="3323125"/>
              <a:ext cx="1600" cy="1300"/>
            </a:xfrm>
            <a:custGeom>
              <a:rect b="b" l="l" r="r" t="t"/>
              <a:pathLst>
                <a:path extrusionOk="0" h="52" w="64">
                  <a:moveTo>
                    <a:pt x="10" y="1"/>
                  </a:moveTo>
                  <a:cubicBezTo>
                    <a:pt x="0" y="1"/>
                    <a:pt x="42" y="51"/>
                    <a:pt x="56" y="51"/>
                  </a:cubicBezTo>
                  <a:cubicBezTo>
                    <a:pt x="58" y="51"/>
                    <a:pt x="59" y="50"/>
                    <a:pt x="60" y="47"/>
                  </a:cubicBezTo>
                  <a:lnTo>
                    <a:pt x="60" y="47"/>
                  </a:lnTo>
                  <a:cubicBezTo>
                    <a:pt x="61" y="49"/>
                    <a:pt x="62" y="51"/>
                    <a:pt x="62" y="51"/>
                  </a:cubicBezTo>
                  <a:cubicBezTo>
                    <a:pt x="63" y="51"/>
                    <a:pt x="63" y="48"/>
                    <a:pt x="59" y="38"/>
                  </a:cubicBezTo>
                  <a:cubicBezTo>
                    <a:pt x="59" y="37"/>
                    <a:pt x="58" y="37"/>
                    <a:pt x="58" y="36"/>
                  </a:cubicBezTo>
                  <a:lnTo>
                    <a:pt x="58" y="36"/>
                  </a:lnTo>
                  <a:cubicBezTo>
                    <a:pt x="28" y="10"/>
                    <a:pt x="15"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11"/>
            <p:cNvSpPr/>
            <p:nvPr/>
          </p:nvSpPr>
          <p:spPr>
            <a:xfrm>
              <a:off x="2629175" y="3316900"/>
              <a:ext cx="25" cy="325"/>
            </a:xfrm>
            <a:custGeom>
              <a:rect b="b" l="l" r="r" t="t"/>
              <a:pathLst>
                <a:path extrusionOk="0" h="13" w="1">
                  <a:moveTo>
                    <a:pt x="1" y="1"/>
                  </a:moveTo>
                  <a:cubicBezTo>
                    <a:pt x="1"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11"/>
            <p:cNvSpPr/>
            <p:nvPr/>
          </p:nvSpPr>
          <p:spPr>
            <a:xfrm>
              <a:off x="2629775" y="3322850"/>
              <a:ext cx="1525" cy="3000"/>
            </a:xfrm>
            <a:custGeom>
              <a:rect b="b" l="l" r="r" t="t"/>
              <a:pathLst>
                <a:path extrusionOk="0" h="120" w="61">
                  <a:moveTo>
                    <a:pt x="60" y="120"/>
                  </a:moveTo>
                  <a:cubicBezTo>
                    <a:pt x="1" y="1"/>
                    <a:pt x="60" y="120"/>
                    <a:pt x="60" y="120"/>
                  </a:cubicBezTo>
                  <a:cubicBezTo>
                    <a:pt x="48" y="108"/>
                    <a:pt x="48" y="108"/>
                    <a:pt x="60" y="12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5" name="Google Shape;6705;p11"/>
            <p:cNvSpPr/>
            <p:nvPr/>
          </p:nvSpPr>
          <p:spPr>
            <a:xfrm>
              <a:off x="2630675" y="3320475"/>
              <a:ext cx="325" cy="925"/>
            </a:xfrm>
            <a:custGeom>
              <a:rect b="b" l="l" r="r" t="t"/>
              <a:pathLst>
                <a:path extrusionOk="0" h="37" w="13">
                  <a:moveTo>
                    <a:pt x="12" y="1"/>
                  </a:moveTo>
                  <a:cubicBezTo>
                    <a:pt x="0" y="13"/>
                    <a:pt x="0" y="24"/>
                    <a:pt x="0" y="36"/>
                  </a:cubicBezTo>
                  <a:cubicBezTo>
                    <a:pt x="0" y="24"/>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6" name="Google Shape;6706;p11"/>
            <p:cNvSpPr/>
            <p:nvPr/>
          </p:nvSpPr>
          <p:spPr>
            <a:xfrm>
              <a:off x="2631875" y="3326125"/>
              <a:ext cx="25" cy="325"/>
            </a:xfrm>
            <a:custGeom>
              <a:rect b="b" l="l" r="r" t="t"/>
              <a:pathLst>
                <a:path extrusionOk="0" h="13" w="1">
                  <a:moveTo>
                    <a:pt x="0" y="13"/>
                  </a:moveTo>
                  <a:lnTo>
                    <a:pt x="0" y="13"/>
                  </a:lnTo>
                  <a:cubicBezTo>
                    <a:pt x="0" y="1"/>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7" name="Google Shape;6707;p11"/>
            <p:cNvSpPr/>
            <p:nvPr/>
          </p:nvSpPr>
          <p:spPr>
            <a:xfrm>
              <a:off x="2631050" y="3325825"/>
              <a:ext cx="850" cy="675"/>
            </a:xfrm>
            <a:custGeom>
              <a:rect b="b" l="l" r="r" t="t"/>
              <a:pathLst>
                <a:path extrusionOk="0" h="27" w="34">
                  <a:moveTo>
                    <a:pt x="8" y="1"/>
                  </a:moveTo>
                  <a:cubicBezTo>
                    <a:pt x="1" y="1"/>
                    <a:pt x="13" y="26"/>
                    <a:pt x="27" y="26"/>
                  </a:cubicBezTo>
                  <a:cubicBezTo>
                    <a:pt x="29" y="26"/>
                    <a:pt x="31" y="26"/>
                    <a:pt x="33" y="25"/>
                  </a:cubicBezTo>
                  <a:cubicBezTo>
                    <a:pt x="19" y="7"/>
                    <a:pt x="11"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8" name="Google Shape;6708;p11"/>
            <p:cNvSpPr/>
            <p:nvPr/>
          </p:nvSpPr>
          <p:spPr>
            <a:xfrm>
              <a:off x="2624600" y="3315225"/>
              <a:ext cx="4600" cy="3275"/>
            </a:xfrm>
            <a:custGeom>
              <a:rect b="b" l="l" r="r" t="t"/>
              <a:pathLst>
                <a:path extrusionOk="0" h="131" w="184">
                  <a:moveTo>
                    <a:pt x="40" y="0"/>
                  </a:moveTo>
                  <a:cubicBezTo>
                    <a:pt x="35" y="0"/>
                    <a:pt x="28" y="10"/>
                    <a:pt x="17" y="32"/>
                  </a:cubicBezTo>
                  <a:cubicBezTo>
                    <a:pt x="1" y="40"/>
                    <a:pt x="25" y="131"/>
                    <a:pt x="86" y="131"/>
                  </a:cubicBezTo>
                  <a:cubicBezTo>
                    <a:pt x="112" y="131"/>
                    <a:pt x="145" y="114"/>
                    <a:pt x="184" y="68"/>
                  </a:cubicBezTo>
                  <a:cubicBezTo>
                    <a:pt x="160" y="68"/>
                    <a:pt x="136" y="56"/>
                    <a:pt x="136" y="32"/>
                  </a:cubicBezTo>
                  <a:cubicBezTo>
                    <a:pt x="136" y="68"/>
                    <a:pt x="124" y="103"/>
                    <a:pt x="89" y="103"/>
                  </a:cubicBezTo>
                  <a:cubicBezTo>
                    <a:pt x="56" y="46"/>
                    <a:pt x="51" y="0"/>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9" name="Google Shape;6709;p11"/>
            <p:cNvSpPr/>
            <p:nvPr/>
          </p:nvSpPr>
          <p:spPr>
            <a:xfrm>
              <a:off x="2629175" y="3316900"/>
              <a:ext cx="2000" cy="2475"/>
            </a:xfrm>
            <a:custGeom>
              <a:rect b="b" l="l" r="r" t="t"/>
              <a:pathLst>
                <a:path extrusionOk="0" h="99" w="80">
                  <a:moveTo>
                    <a:pt x="1" y="1"/>
                  </a:moveTo>
                  <a:cubicBezTo>
                    <a:pt x="1" y="11"/>
                    <a:pt x="10" y="88"/>
                    <a:pt x="12" y="88"/>
                  </a:cubicBezTo>
                  <a:cubicBezTo>
                    <a:pt x="13" y="88"/>
                    <a:pt x="13" y="87"/>
                    <a:pt x="13" y="84"/>
                  </a:cubicBezTo>
                  <a:cubicBezTo>
                    <a:pt x="13" y="94"/>
                    <a:pt x="15" y="99"/>
                    <a:pt x="19" y="99"/>
                  </a:cubicBezTo>
                  <a:cubicBezTo>
                    <a:pt x="36" y="99"/>
                    <a:pt x="80"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0" name="Google Shape;6710;p11"/>
            <p:cNvSpPr/>
            <p:nvPr/>
          </p:nvSpPr>
          <p:spPr>
            <a:xfrm>
              <a:off x="2628300" y="3319575"/>
              <a:ext cx="3075" cy="3300"/>
            </a:xfrm>
            <a:custGeom>
              <a:rect b="b" l="l" r="r" t="t"/>
              <a:pathLst>
                <a:path extrusionOk="0" h="132" w="123">
                  <a:moveTo>
                    <a:pt x="60" y="1"/>
                  </a:moveTo>
                  <a:cubicBezTo>
                    <a:pt x="60" y="67"/>
                    <a:pt x="61" y="93"/>
                    <a:pt x="60" y="98"/>
                  </a:cubicBezTo>
                  <a:lnTo>
                    <a:pt x="60" y="98"/>
                  </a:lnTo>
                  <a:cubicBezTo>
                    <a:pt x="83" y="83"/>
                    <a:pt x="122" y="93"/>
                    <a:pt x="72" y="84"/>
                  </a:cubicBezTo>
                  <a:cubicBezTo>
                    <a:pt x="72" y="84"/>
                    <a:pt x="95" y="60"/>
                    <a:pt x="60" y="1"/>
                  </a:cubicBezTo>
                  <a:close/>
                  <a:moveTo>
                    <a:pt x="60" y="98"/>
                  </a:moveTo>
                  <a:lnTo>
                    <a:pt x="60" y="98"/>
                  </a:lnTo>
                  <a:cubicBezTo>
                    <a:pt x="60" y="98"/>
                    <a:pt x="60" y="98"/>
                    <a:pt x="60" y="98"/>
                  </a:cubicBezTo>
                  <a:lnTo>
                    <a:pt x="60" y="98"/>
                  </a:lnTo>
                  <a:cubicBezTo>
                    <a:pt x="60" y="99"/>
                    <a:pt x="60" y="99"/>
                    <a:pt x="60" y="99"/>
                  </a:cubicBezTo>
                  <a:cubicBezTo>
                    <a:pt x="60" y="99"/>
                    <a:pt x="60" y="99"/>
                    <a:pt x="60" y="98"/>
                  </a:cubicBezTo>
                  <a:close/>
                  <a:moveTo>
                    <a:pt x="32" y="42"/>
                  </a:moveTo>
                  <a:cubicBezTo>
                    <a:pt x="24" y="42"/>
                    <a:pt x="14" y="50"/>
                    <a:pt x="0" y="72"/>
                  </a:cubicBezTo>
                  <a:cubicBezTo>
                    <a:pt x="0" y="72"/>
                    <a:pt x="0" y="72"/>
                    <a:pt x="0" y="72"/>
                  </a:cubicBezTo>
                  <a:lnTo>
                    <a:pt x="0" y="72"/>
                  </a:lnTo>
                  <a:cubicBezTo>
                    <a:pt x="3" y="84"/>
                    <a:pt x="6" y="87"/>
                    <a:pt x="8" y="87"/>
                  </a:cubicBezTo>
                  <a:cubicBezTo>
                    <a:pt x="8" y="87"/>
                    <a:pt x="8" y="87"/>
                    <a:pt x="9" y="87"/>
                  </a:cubicBezTo>
                  <a:lnTo>
                    <a:pt x="9" y="87"/>
                  </a:lnTo>
                  <a:cubicBezTo>
                    <a:pt x="18" y="102"/>
                    <a:pt x="30" y="114"/>
                    <a:pt x="48" y="132"/>
                  </a:cubicBezTo>
                  <a:cubicBezTo>
                    <a:pt x="44" y="115"/>
                    <a:pt x="51" y="105"/>
                    <a:pt x="60" y="98"/>
                  </a:cubicBezTo>
                  <a:lnTo>
                    <a:pt x="60" y="98"/>
                  </a:lnTo>
                  <a:cubicBezTo>
                    <a:pt x="59" y="92"/>
                    <a:pt x="52" y="42"/>
                    <a:pt x="32" y="4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1" name="Google Shape;6711;p11"/>
            <p:cNvSpPr/>
            <p:nvPr/>
          </p:nvSpPr>
          <p:spPr>
            <a:xfrm>
              <a:off x="2629025" y="3333050"/>
              <a:ext cx="175" cy="250"/>
            </a:xfrm>
            <a:custGeom>
              <a:rect b="b" l="l" r="r" t="t"/>
              <a:pathLst>
                <a:path extrusionOk="0" h="10" w="7">
                  <a:moveTo>
                    <a:pt x="2" y="1"/>
                  </a:moveTo>
                  <a:cubicBezTo>
                    <a:pt x="1" y="1"/>
                    <a:pt x="1" y="4"/>
                    <a:pt x="7" y="10"/>
                  </a:cubicBezTo>
                  <a:cubicBezTo>
                    <a:pt x="7" y="4"/>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2" name="Google Shape;6712;p11"/>
            <p:cNvSpPr/>
            <p:nvPr/>
          </p:nvSpPr>
          <p:spPr>
            <a:xfrm>
              <a:off x="2628350" y="3330800"/>
              <a:ext cx="2350" cy="2725"/>
            </a:xfrm>
            <a:custGeom>
              <a:rect b="b" l="l" r="r" t="t"/>
              <a:pathLst>
                <a:path extrusionOk="0" h="109" w="94">
                  <a:moveTo>
                    <a:pt x="91" y="1"/>
                  </a:moveTo>
                  <a:cubicBezTo>
                    <a:pt x="87" y="1"/>
                    <a:pt x="80" y="8"/>
                    <a:pt x="84" y="8"/>
                  </a:cubicBezTo>
                  <a:cubicBezTo>
                    <a:pt x="85" y="8"/>
                    <a:pt x="87" y="7"/>
                    <a:pt x="90" y="6"/>
                  </a:cubicBezTo>
                  <a:lnTo>
                    <a:pt x="90" y="6"/>
                  </a:lnTo>
                  <a:cubicBezTo>
                    <a:pt x="90" y="7"/>
                    <a:pt x="89" y="7"/>
                    <a:pt x="89" y="8"/>
                  </a:cubicBezTo>
                  <a:lnTo>
                    <a:pt x="89" y="8"/>
                  </a:lnTo>
                  <a:cubicBezTo>
                    <a:pt x="91" y="7"/>
                    <a:pt x="92" y="5"/>
                    <a:pt x="93" y="4"/>
                  </a:cubicBezTo>
                  <a:cubicBezTo>
                    <a:pt x="93" y="2"/>
                    <a:pt x="92" y="1"/>
                    <a:pt x="91" y="1"/>
                  </a:cubicBezTo>
                  <a:close/>
                  <a:moveTo>
                    <a:pt x="89" y="8"/>
                  </a:moveTo>
                  <a:lnTo>
                    <a:pt x="89" y="8"/>
                  </a:lnTo>
                  <a:cubicBezTo>
                    <a:pt x="1" y="76"/>
                    <a:pt x="81" y="76"/>
                    <a:pt x="34" y="100"/>
                  </a:cubicBezTo>
                  <a:cubicBezTo>
                    <a:pt x="40" y="106"/>
                    <a:pt x="46" y="109"/>
                    <a:pt x="51" y="109"/>
                  </a:cubicBezTo>
                  <a:cubicBezTo>
                    <a:pt x="77" y="109"/>
                    <a:pt x="82" y="27"/>
                    <a:pt x="89" y="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3" name="Google Shape;6713;p11"/>
            <p:cNvSpPr/>
            <p:nvPr/>
          </p:nvSpPr>
          <p:spPr>
            <a:xfrm>
              <a:off x="2628000" y="3325250"/>
              <a:ext cx="2175" cy="1825"/>
            </a:xfrm>
            <a:custGeom>
              <a:rect b="b" l="l" r="r" t="t"/>
              <a:pathLst>
                <a:path extrusionOk="0" h="73" w="87">
                  <a:moveTo>
                    <a:pt x="36" y="0"/>
                  </a:moveTo>
                  <a:cubicBezTo>
                    <a:pt x="36" y="24"/>
                    <a:pt x="0" y="48"/>
                    <a:pt x="48" y="72"/>
                  </a:cubicBezTo>
                  <a:cubicBezTo>
                    <a:pt x="52" y="72"/>
                    <a:pt x="55" y="73"/>
                    <a:pt x="57" y="73"/>
                  </a:cubicBezTo>
                  <a:cubicBezTo>
                    <a:pt x="87" y="73"/>
                    <a:pt x="36" y="11"/>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4" name="Google Shape;6714;p11"/>
            <p:cNvSpPr/>
            <p:nvPr/>
          </p:nvSpPr>
          <p:spPr>
            <a:xfrm>
              <a:off x="2629475" y="3316050"/>
              <a:ext cx="275" cy="575"/>
            </a:xfrm>
            <a:custGeom>
              <a:rect b="b" l="l" r="r" t="t"/>
              <a:pathLst>
                <a:path extrusionOk="0" h="23" w="11">
                  <a:moveTo>
                    <a:pt x="10" y="0"/>
                  </a:moveTo>
                  <a:cubicBezTo>
                    <a:pt x="9" y="0"/>
                    <a:pt x="6" y="7"/>
                    <a:pt x="1" y="23"/>
                  </a:cubicBezTo>
                  <a:cubicBezTo>
                    <a:pt x="7" y="10"/>
                    <a:pt x="10"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5" name="Google Shape;6715;p11"/>
            <p:cNvSpPr/>
            <p:nvPr/>
          </p:nvSpPr>
          <p:spPr>
            <a:xfrm>
              <a:off x="2629175" y="3313625"/>
              <a:ext cx="175" cy="725"/>
            </a:xfrm>
            <a:custGeom>
              <a:rect b="b" l="l" r="r" t="t"/>
              <a:pathLst>
                <a:path extrusionOk="0" h="29" w="7">
                  <a:moveTo>
                    <a:pt x="1" y="1"/>
                  </a:moveTo>
                  <a:cubicBezTo>
                    <a:pt x="1" y="15"/>
                    <a:pt x="5" y="28"/>
                    <a:pt x="6" y="28"/>
                  </a:cubicBezTo>
                  <a:cubicBezTo>
                    <a:pt x="7" y="28"/>
                    <a:pt x="6" y="2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6" name="Google Shape;6716;p11"/>
            <p:cNvSpPr/>
            <p:nvPr/>
          </p:nvSpPr>
          <p:spPr>
            <a:xfrm>
              <a:off x="2615200" y="3255000"/>
              <a:ext cx="1200" cy="1800"/>
            </a:xfrm>
            <a:custGeom>
              <a:rect b="b" l="l" r="r" t="t"/>
              <a:pathLst>
                <a:path extrusionOk="0" h="72" w="48">
                  <a:moveTo>
                    <a:pt x="36" y="0"/>
                  </a:moveTo>
                  <a:lnTo>
                    <a:pt x="36" y="0"/>
                  </a:lnTo>
                  <a:cubicBezTo>
                    <a:pt x="0" y="12"/>
                    <a:pt x="0" y="36"/>
                    <a:pt x="12" y="72"/>
                  </a:cubicBezTo>
                  <a:cubicBezTo>
                    <a:pt x="22" y="58"/>
                    <a:pt x="25" y="53"/>
                    <a:pt x="26" y="53"/>
                  </a:cubicBezTo>
                  <a:lnTo>
                    <a:pt x="26" y="53"/>
                  </a:lnTo>
                  <a:cubicBezTo>
                    <a:pt x="27" y="53"/>
                    <a:pt x="19" y="64"/>
                    <a:pt x="12" y="72"/>
                  </a:cubicBezTo>
                  <a:cubicBezTo>
                    <a:pt x="48" y="48"/>
                    <a:pt x="48"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7" name="Google Shape;6717;p11"/>
            <p:cNvSpPr/>
            <p:nvPr/>
          </p:nvSpPr>
          <p:spPr>
            <a:xfrm>
              <a:off x="2602100" y="3218675"/>
              <a:ext cx="1500" cy="1525"/>
            </a:xfrm>
            <a:custGeom>
              <a:rect b="b" l="l" r="r" t="t"/>
              <a:pathLst>
                <a:path extrusionOk="0" h="61" w="60">
                  <a:moveTo>
                    <a:pt x="0" y="1"/>
                  </a:moveTo>
                  <a:cubicBezTo>
                    <a:pt x="0" y="1"/>
                    <a:pt x="60" y="60"/>
                    <a:pt x="0" y="1"/>
                  </a:cubicBez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8" name="Google Shape;6718;p11"/>
            <p:cNvSpPr/>
            <p:nvPr/>
          </p:nvSpPr>
          <p:spPr>
            <a:xfrm>
              <a:off x="2583650" y="3163325"/>
              <a:ext cx="900" cy="500"/>
            </a:xfrm>
            <a:custGeom>
              <a:rect b="b" l="l" r="r" t="t"/>
              <a:pathLst>
                <a:path extrusionOk="0" h="20" w="36">
                  <a:moveTo>
                    <a:pt x="0" y="0"/>
                  </a:moveTo>
                  <a:lnTo>
                    <a:pt x="0" y="0"/>
                  </a:lnTo>
                  <a:cubicBezTo>
                    <a:pt x="5" y="15"/>
                    <a:pt x="10" y="20"/>
                    <a:pt x="16" y="20"/>
                  </a:cubicBezTo>
                  <a:cubicBezTo>
                    <a:pt x="22" y="20"/>
                    <a:pt x="29" y="12"/>
                    <a:pt x="36" y="12"/>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9" name="Google Shape;6719;p11"/>
            <p:cNvSpPr/>
            <p:nvPr/>
          </p:nvSpPr>
          <p:spPr>
            <a:xfrm>
              <a:off x="2622350" y="3288625"/>
              <a:ext cx="900" cy="1825"/>
            </a:xfrm>
            <a:custGeom>
              <a:rect b="b" l="l" r="r" t="t"/>
              <a:pathLst>
                <a:path extrusionOk="0" h="73" w="36">
                  <a:moveTo>
                    <a:pt x="36" y="1"/>
                  </a:moveTo>
                  <a:cubicBezTo>
                    <a:pt x="24" y="36"/>
                    <a:pt x="0" y="60"/>
                    <a:pt x="36" y="72"/>
                  </a:cubicBezTo>
                  <a:cubicBezTo>
                    <a:pt x="36" y="36"/>
                    <a:pt x="36" y="1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0" name="Google Shape;6720;p11"/>
            <p:cNvSpPr/>
            <p:nvPr/>
          </p:nvSpPr>
          <p:spPr>
            <a:xfrm>
              <a:off x="2597625" y="3183550"/>
              <a:ext cx="625" cy="325"/>
            </a:xfrm>
            <a:custGeom>
              <a:rect b="b" l="l" r="r" t="t"/>
              <a:pathLst>
                <a:path extrusionOk="0" h="13" w="25">
                  <a:moveTo>
                    <a:pt x="1" y="1"/>
                  </a:moveTo>
                  <a:cubicBezTo>
                    <a:pt x="13" y="13"/>
                    <a:pt x="25" y="13"/>
                    <a:pt x="25" y="13"/>
                  </a:cubicBezTo>
                  <a:cubicBezTo>
                    <a:pt x="25"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1" name="Google Shape;6721;p11"/>
            <p:cNvSpPr/>
            <p:nvPr/>
          </p:nvSpPr>
          <p:spPr>
            <a:xfrm>
              <a:off x="2622625" y="3286550"/>
              <a:ext cx="625" cy="2100"/>
            </a:xfrm>
            <a:custGeom>
              <a:rect b="b" l="l" r="r" t="t"/>
              <a:pathLst>
                <a:path extrusionOk="0" h="84" w="25">
                  <a:moveTo>
                    <a:pt x="1" y="0"/>
                  </a:moveTo>
                  <a:cubicBezTo>
                    <a:pt x="1" y="24"/>
                    <a:pt x="1" y="60"/>
                    <a:pt x="25" y="84"/>
                  </a:cubicBezTo>
                  <a:cubicBezTo>
                    <a:pt x="14" y="51"/>
                    <a:pt x="13" y="28"/>
                    <a:pt x="4" y="7"/>
                  </a:cubicBezTo>
                  <a:lnTo>
                    <a:pt x="4" y="7"/>
                  </a:lnTo>
                  <a:cubicBezTo>
                    <a:pt x="8" y="11"/>
                    <a:pt x="14" y="14"/>
                    <a:pt x="16" y="14"/>
                  </a:cubicBezTo>
                  <a:cubicBezTo>
                    <a:pt x="18" y="14"/>
                    <a:pt x="16" y="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2" name="Google Shape;6722;p11"/>
            <p:cNvSpPr/>
            <p:nvPr/>
          </p:nvSpPr>
          <p:spPr>
            <a:xfrm>
              <a:off x="2627100" y="3304700"/>
              <a:ext cx="25" cy="625"/>
            </a:xfrm>
            <a:custGeom>
              <a:rect b="b" l="l" r="r" t="t"/>
              <a:pathLst>
                <a:path extrusionOk="0" h="25" w="1">
                  <a:moveTo>
                    <a:pt x="1" y="1"/>
                  </a:moveTo>
                  <a:cubicBezTo>
                    <a:pt x="1" y="24"/>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3" name="Google Shape;6723;p11"/>
            <p:cNvSpPr/>
            <p:nvPr/>
          </p:nvSpPr>
          <p:spPr>
            <a:xfrm>
              <a:off x="2616975" y="3282675"/>
              <a:ext cx="25" cy="325"/>
            </a:xfrm>
            <a:custGeom>
              <a:rect b="b" l="l" r="r" t="t"/>
              <a:pathLst>
                <a:path extrusionOk="0" h="13" w="1">
                  <a:moveTo>
                    <a:pt x="1" y="12"/>
                  </a:moveTo>
                  <a:lnTo>
                    <a:pt x="1" y="1"/>
                  </a:lnTo>
                  <a:cubicBezTo>
                    <a:pt x="1" y="12"/>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4" name="Google Shape;6724;p11"/>
            <p:cNvSpPr/>
            <p:nvPr/>
          </p:nvSpPr>
          <p:spPr>
            <a:xfrm>
              <a:off x="2627100" y="3305300"/>
              <a:ext cx="325" cy="625"/>
            </a:xfrm>
            <a:custGeom>
              <a:rect b="b" l="l" r="r" t="t"/>
              <a:pathLst>
                <a:path extrusionOk="0" h="25" w="13">
                  <a:moveTo>
                    <a:pt x="1" y="0"/>
                  </a:moveTo>
                  <a:cubicBezTo>
                    <a:pt x="1" y="12"/>
                    <a:pt x="1" y="12"/>
                    <a:pt x="12" y="24"/>
                  </a:cubicBezTo>
                  <a:cubicBezTo>
                    <a:pt x="12" y="24"/>
                    <a:pt x="12"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5" name="Google Shape;6725;p11"/>
            <p:cNvSpPr/>
            <p:nvPr/>
          </p:nvSpPr>
          <p:spPr>
            <a:xfrm>
              <a:off x="2626500" y="3303225"/>
              <a:ext cx="625" cy="1500"/>
            </a:xfrm>
            <a:custGeom>
              <a:rect b="b" l="l" r="r" t="t"/>
              <a:pathLst>
                <a:path extrusionOk="0" h="60" w="25">
                  <a:moveTo>
                    <a:pt x="25" y="60"/>
                  </a:moveTo>
                  <a:cubicBezTo>
                    <a:pt x="1" y="0"/>
                    <a:pt x="25" y="60"/>
                    <a:pt x="25" y="60"/>
                  </a:cubicBezTo>
                  <a:cubicBezTo>
                    <a:pt x="25" y="48"/>
                    <a:pt x="25" y="60"/>
                    <a:pt x="25"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6" name="Google Shape;6726;p11"/>
            <p:cNvSpPr/>
            <p:nvPr/>
          </p:nvSpPr>
          <p:spPr>
            <a:xfrm>
              <a:off x="2578750" y="3127475"/>
              <a:ext cx="450" cy="450"/>
            </a:xfrm>
            <a:custGeom>
              <a:rect b="b" l="l" r="r" t="t"/>
              <a:pathLst>
                <a:path extrusionOk="0" h="18" w="18">
                  <a:moveTo>
                    <a:pt x="5" y="0"/>
                  </a:moveTo>
                  <a:cubicBezTo>
                    <a:pt x="1" y="0"/>
                    <a:pt x="9" y="9"/>
                    <a:pt x="18" y="17"/>
                  </a:cubicBezTo>
                  <a:cubicBezTo>
                    <a:pt x="18" y="17"/>
                    <a:pt x="18" y="5"/>
                    <a:pt x="18" y="5"/>
                  </a:cubicBezTo>
                  <a:cubicBezTo>
                    <a:pt x="11" y="2"/>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7" name="Google Shape;6727;p11"/>
            <p:cNvSpPr/>
            <p:nvPr/>
          </p:nvSpPr>
          <p:spPr>
            <a:xfrm>
              <a:off x="2605075" y="3245775"/>
              <a:ext cx="25" cy="25"/>
            </a:xfrm>
            <a:custGeom>
              <a:rect b="b" l="l" r="r" t="t"/>
              <a:pathLst>
                <a:path extrusionOk="0" h="1" w="1">
                  <a:moveTo>
                    <a:pt x="1" y="0"/>
                  </a:move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8" name="Google Shape;6728;p11"/>
            <p:cNvSpPr/>
            <p:nvPr/>
          </p:nvSpPr>
          <p:spPr>
            <a:xfrm>
              <a:off x="2604175" y="3244275"/>
              <a:ext cx="3000" cy="1525"/>
            </a:xfrm>
            <a:custGeom>
              <a:rect b="b" l="l" r="r" t="t"/>
              <a:pathLst>
                <a:path extrusionOk="0" h="61" w="120">
                  <a:moveTo>
                    <a:pt x="1" y="1"/>
                  </a:moveTo>
                  <a:cubicBezTo>
                    <a:pt x="25" y="13"/>
                    <a:pt x="37" y="24"/>
                    <a:pt x="37" y="60"/>
                  </a:cubicBezTo>
                  <a:cubicBezTo>
                    <a:pt x="60" y="48"/>
                    <a:pt x="84" y="36"/>
                    <a:pt x="120" y="13"/>
                  </a:cubicBezTo>
                  <a:cubicBezTo>
                    <a:pt x="72" y="13"/>
                    <a:pt x="37"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9" name="Google Shape;6729;p11"/>
            <p:cNvSpPr/>
            <p:nvPr/>
          </p:nvSpPr>
          <p:spPr>
            <a:xfrm>
              <a:off x="2599425" y="3218375"/>
              <a:ext cx="325" cy="325"/>
            </a:xfrm>
            <a:custGeom>
              <a:rect b="b" l="l" r="r" t="t"/>
              <a:pathLst>
                <a:path extrusionOk="0" h="13" w="13">
                  <a:moveTo>
                    <a:pt x="12" y="1"/>
                  </a:moveTo>
                  <a:cubicBezTo>
                    <a:pt x="12" y="1"/>
                    <a:pt x="0" y="1"/>
                    <a:pt x="0" y="13"/>
                  </a:cubicBezTo>
                  <a:cubicBezTo>
                    <a:pt x="0" y="13"/>
                    <a:pt x="12"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0" name="Google Shape;6730;p11"/>
            <p:cNvSpPr/>
            <p:nvPr/>
          </p:nvSpPr>
          <p:spPr>
            <a:xfrm>
              <a:off x="2584525" y="3163625"/>
              <a:ext cx="325" cy="25"/>
            </a:xfrm>
            <a:custGeom>
              <a:rect b="b" l="l" r="r" t="t"/>
              <a:pathLst>
                <a:path extrusionOk="0" h="1" w="13">
                  <a:moveTo>
                    <a:pt x="13" y="0"/>
                  </a:moveTo>
                  <a:cubicBezTo>
                    <a:pt x="13" y="0"/>
                    <a:pt x="1"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1" name="Google Shape;6731;p11"/>
            <p:cNvSpPr/>
            <p:nvPr/>
          </p:nvSpPr>
          <p:spPr>
            <a:xfrm>
              <a:off x="2612225" y="3276125"/>
              <a:ext cx="325" cy="925"/>
            </a:xfrm>
            <a:custGeom>
              <a:rect b="b" l="l" r="r" t="t"/>
              <a:pathLst>
                <a:path extrusionOk="0" h="37" w="13">
                  <a:moveTo>
                    <a:pt x="12" y="1"/>
                  </a:moveTo>
                  <a:cubicBezTo>
                    <a:pt x="0" y="1"/>
                    <a:pt x="0" y="13"/>
                    <a:pt x="0" y="36"/>
                  </a:cubicBezTo>
                  <a:cubicBezTo>
                    <a:pt x="0" y="24"/>
                    <a:pt x="12"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2" name="Google Shape;6732;p11"/>
            <p:cNvSpPr/>
            <p:nvPr/>
          </p:nvSpPr>
          <p:spPr>
            <a:xfrm>
              <a:off x="2628025" y="3309025"/>
              <a:ext cx="600" cy="775"/>
            </a:xfrm>
            <a:custGeom>
              <a:rect b="b" l="l" r="r" t="t"/>
              <a:pathLst>
                <a:path extrusionOk="0" h="31" w="24">
                  <a:moveTo>
                    <a:pt x="2" y="1"/>
                  </a:moveTo>
                  <a:cubicBezTo>
                    <a:pt x="1" y="1"/>
                    <a:pt x="6" y="8"/>
                    <a:pt x="23" y="30"/>
                  </a:cubicBezTo>
                  <a:cubicBezTo>
                    <a:pt x="23" y="22"/>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3" name="Google Shape;6733;p11"/>
            <p:cNvSpPr/>
            <p:nvPr/>
          </p:nvSpPr>
          <p:spPr>
            <a:xfrm>
              <a:off x="2625625" y="3320075"/>
              <a:ext cx="675" cy="775"/>
            </a:xfrm>
            <a:custGeom>
              <a:rect b="b" l="l" r="r" t="t"/>
              <a:pathLst>
                <a:path extrusionOk="0" h="31" w="27">
                  <a:moveTo>
                    <a:pt x="3" y="1"/>
                  </a:moveTo>
                  <a:cubicBezTo>
                    <a:pt x="1" y="1"/>
                    <a:pt x="0" y="5"/>
                    <a:pt x="0" y="17"/>
                  </a:cubicBezTo>
                  <a:cubicBezTo>
                    <a:pt x="10" y="27"/>
                    <a:pt x="16" y="30"/>
                    <a:pt x="19" y="30"/>
                  </a:cubicBezTo>
                  <a:cubicBezTo>
                    <a:pt x="27" y="30"/>
                    <a:pt x="13" y="3"/>
                    <a:pt x="5" y="3"/>
                  </a:cubicBezTo>
                  <a:cubicBezTo>
                    <a:pt x="5" y="3"/>
                    <a:pt x="5" y="3"/>
                    <a:pt x="4" y="3"/>
                  </a:cubicBezTo>
                  <a:lnTo>
                    <a:pt x="4" y="3"/>
                  </a:lnTo>
                  <a:cubicBezTo>
                    <a:pt x="4" y="2"/>
                    <a:pt x="3"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4" name="Google Shape;6734;p11"/>
            <p:cNvSpPr/>
            <p:nvPr/>
          </p:nvSpPr>
          <p:spPr>
            <a:xfrm>
              <a:off x="2625600" y="3311550"/>
              <a:ext cx="1225" cy="1500"/>
            </a:xfrm>
            <a:custGeom>
              <a:rect b="b" l="l" r="r" t="t"/>
              <a:pathLst>
                <a:path extrusionOk="0" h="60" w="49">
                  <a:moveTo>
                    <a:pt x="25" y="0"/>
                  </a:moveTo>
                  <a:cubicBezTo>
                    <a:pt x="18" y="0"/>
                    <a:pt x="16" y="3"/>
                    <a:pt x="17" y="5"/>
                  </a:cubicBezTo>
                  <a:lnTo>
                    <a:pt x="17" y="5"/>
                  </a:lnTo>
                  <a:cubicBezTo>
                    <a:pt x="0" y="19"/>
                    <a:pt x="26" y="50"/>
                    <a:pt x="27" y="58"/>
                  </a:cubicBezTo>
                  <a:lnTo>
                    <a:pt x="27" y="58"/>
                  </a:lnTo>
                  <a:cubicBezTo>
                    <a:pt x="49" y="35"/>
                    <a:pt x="48" y="24"/>
                    <a:pt x="25" y="0"/>
                  </a:cubicBezTo>
                  <a:lnTo>
                    <a:pt x="25" y="0"/>
                  </a:lnTo>
                  <a:cubicBezTo>
                    <a:pt x="25" y="0"/>
                    <a:pt x="25" y="0"/>
                    <a:pt x="25" y="0"/>
                  </a:cubicBezTo>
                  <a:close/>
                  <a:moveTo>
                    <a:pt x="27" y="58"/>
                  </a:moveTo>
                  <a:cubicBezTo>
                    <a:pt x="26" y="59"/>
                    <a:pt x="26" y="59"/>
                    <a:pt x="25" y="60"/>
                  </a:cubicBezTo>
                  <a:cubicBezTo>
                    <a:pt x="26" y="60"/>
                    <a:pt x="27" y="59"/>
                    <a:pt x="27" y="5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5" name="Google Shape;6735;p11"/>
            <p:cNvSpPr/>
            <p:nvPr/>
          </p:nvSpPr>
          <p:spPr>
            <a:xfrm>
              <a:off x="2626200" y="3313325"/>
              <a:ext cx="625" cy="625"/>
            </a:xfrm>
            <a:custGeom>
              <a:rect b="b" l="l" r="r" t="t"/>
              <a:pathLst>
                <a:path extrusionOk="0" h="25" w="25">
                  <a:moveTo>
                    <a:pt x="1" y="1"/>
                  </a:moveTo>
                  <a:lnTo>
                    <a:pt x="1" y="1"/>
                  </a:lnTo>
                  <a:cubicBezTo>
                    <a:pt x="1" y="1"/>
                    <a:pt x="13" y="13"/>
                    <a:pt x="13" y="25"/>
                  </a:cubicBezTo>
                  <a:cubicBezTo>
                    <a:pt x="25" y="25"/>
                    <a:pt x="13"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6" name="Google Shape;6736;p11"/>
            <p:cNvSpPr/>
            <p:nvPr/>
          </p:nvSpPr>
          <p:spPr>
            <a:xfrm>
              <a:off x="2625950" y="3302500"/>
              <a:ext cx="1500" cy="1025"/>
            </a:xfrm>
            <a:custGeom>
              <a:rect b="b" l="l" r="r" t="t"/>
              <a:pathLst>
                <a:path extrusionOk="0" h="41" w="60">
                  <a:moveTo>
                    <a:pt x="7" y="0"/>
                  </a:moveTo>
                  <a:cubicBezTo>
                    <a:pt x="1" y="0"/>
                    <a:pt x="0" y="8"/>
                    <a:pt x="11" y="29"/>
                  </a:cubicBezTo>
                  <a:cubicBezTo>
                    <a:pt x="5" y="35"/>
                    <a:pt x="14" y="35"/>
                    <a:pt x="23" y="35"/>
                  </a:cubicBezTo>
                  <a:cubicBezTo>
                    <a:pt x="32" y="35"/>
                    <a:pt x="41" y="35"/>
                    <a:pt x="35" y="41"/>
                  </a:cubicBezTo>
                  <a:cubicBezTo>
                    <a:pt x="60" y="41"/>
                    <a:pt x="20"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7" name="Google Shape;6737;p11"/>
            <p:cNvSpPr/>
            <p:nvPr/>
          </p:nvSpPr>
          <p:spPr>
            <a:xfrm>
              <a:off x="2624125" y="3311925"/>
              <a:ext cx="500" cy="850"/>
            </a:xfrm>
            <a:custGeom>
              <a:rect b="b" l="l" r="r" t="t"/>
              <a:pathLst>
                <a:path extrusionOk="0" h="34" w="20">
                  <a:moveTo>
                    <a:pt x="19" y="0"/>
                  </a:moveTo>
                  <a:lnTo>
                    <a:pt x="19" y="0"/>
                  </a:lnTo>
                  <a:cubicBezTo>
                    <a:pt x="19" y="0"/>
                    <a:pt x="8" y="19"/>
                    <a:pt x="1" y="33"/>
                  </a:cubicBezTo>
                  <a:cubicBezTo>
                    <a:pt x="15" y="9"/>
                    <a:pt x="20"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8" name="Google Shape;6738;p11"/>
            <p:cNvSpPr/>
            <p:nvPr/>
          </p:nvSpPr>
          <p:spPr>
            <a:xfrm>
              <a:off x="2623225" y="3306500"/>
              <a:ext cx="625" cy="3000"/>
            </a:xfrm>
            <a:custGeom>
              <a:rect b="b" l="l" r="r" t="t"/>
              <a:pathLst>
                <a:path extrusionOk="0" h="120" w="25">
                  <a:moveTo>
                    <a:pt x="1" y="0"/>
                  </a:moveTo>
                  <a:cubicBezTo>
                    <a:pt x="25" y="119"/>
                    <a:pt x="1" y="0"/>
                    <a:pt x="1" y="0"/>
                  </a:cubicBezTo>
                  <a:cubicBezTo>
                    <a:pt x="1"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9" name="Google Shape;6739;p11"/>
            <p:cNvSpPr/>
            <p:nvPr/>
          </p:nvSpPr>
          <p:spPr>
            <a:xfrm>
              <a:off x="2623825" y="3307975"/>
              <a:ext cx="325" cy="925"/>
            </a:xfrm>
            <a:custGeom>
              <a:rect b="b" l="l" r="r" t="t"/>
              <a:pathLst>
                <a:path extrusionOk="0" h="37" w="13">
                  <a:moveTo>
                    <a:pt x="1" y="1"/>
                  </a:moveTo>
                  <a:cubicBezTo>
                    <a:pt x="1" y="13"/>
                    <a:pt x="1" y="36"/>
                    <a:pt x="13" y="36"/>
                  </a:cubicBezTo>
                  <a:cubicBezTo>
                    <a:pt x="13" y="36"/>
                    <a:pt x="1"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0" name="Google Shape;6740;p11"/>
            <p:cNvSpPr/>
            <p:nvPr/>
          </p:nvSpPr>
          <p:spPr>
            <a:xfrm>
              <a:off x="2623525" y="3309475"/>
              <a:ext cx="25" cy="1500"/>
            </a:xfrm>
            <a:custGeom>
              <a:rect b="b" l="l" r="r" t="t"/>
              <a:pathLst>
                <a:path extrusionOk="0" h="60" w="1">
                  <a:moveTo>
                    <a:pt x="1" y="60"/>
                  </a:moveTo>
                  <a:cubicBezTo>
                    <a:pt x="1" y="12"/>
                    <a:pt x="1" y="0"/>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1" name="Google Shape;6741;p11"/>
            <p:cNvSpPr/>
            <p:nvPr/>
          </p:nvSpPr>
          <p:spPr>
            <a:xfrm>
              <a:off x="2619750" y="3292625"/>
              <a:ext cx="825" cy="1100"/>
            </a:xfrm>
            <a:custGeom>
              <a:rect b="b" l="l" r="r" t="t"/>
              <a:pathLst>
                <a:path extrusionOk="0" h="44" w="33">
                  <a:moveTo>
                    <a:pt x="4" y="1"/>
                  </a:moveTo>
                  <a:cubicBezTo>
                    <a:pt x="1" y="1"/>
                    <a:pt x="25" y="43"/>
                    <a:pt x="33" y="43"/>
                  </a:cubicBezTo>
                  <a:cubicBezTo>
                    <a:pt x="13" y="11"/>
                    <a:pt x="5"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2" name="Google Shape;6742;p11"/>
            <p:cNvSpPr/>
            <p:nvPr/>
          </p:nvSpPr>
          <p:spPr>
            <a:xfrm>
              <a:off x="2618675" y="3297250"/>
              <a:ext cx="1000" cy="825"/>
            </a:xfrm>
            <a:custGeom>
              <a:rect b="b" l="l" r="r" t="t"/>
              <a:pathLst>
                <a:path extrusionOk="0" h="33" w="40">
                  <a:moveTo>
                    <a:pt x="40" y="1"/>
                  </a:moveTo>
                  <a:cubicBezTo>
                    <a:pt x="8" y="20"/>
                    <a:pt x="0" y="32"/>
                    <a:pt x="5" y="32"/>
                  </a:cubicBezTo>
                  <a:cubicBezTo>
                    <a:pt x="9" y="32"/>
                    <a:pt x="23" y="23"/>
                    <a:pt x="4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3" name="Google Shape;6743;p11"/>
            <p:cNvSpPr/>
            <p:nvPr/>
          </p:nvSpPr>
          <p:spPr>
            <a:xfrm>
              <a:off x="2616875" y="3293625"/>
              <a:ext cx="1025" cy="1225"/>
            </a:xfrm>
            <a:custGeom>
              <a:rect b="b" l="l" r="r" t="t"/>
              <a:pathLst>
                <a:path extrusionOk="0" h="49" w="41">
                  <a:moveTo>
                    <a:pt x="6" y="0"/>
                  </a:moveTo>
                  <a:cubicBezTo>
                    <a:pt x="2" y="0"/>
                    <a:pt x="1" y="7"/>
                    <a:pt x="5" y="27"/>
                  </a:cubicBezTo>
                  <a:cubicBezTo>
                    <a:pt x="21" y="27"/>
                    <a:pt x="31" y="48"/>
                    <a:pt x="37" y="48"/>
                  </a:cubicBezTo>
                  <a:cubicBezTo>
                    <a:pt x="39" y="48"/>
                    <a:pt x="40" y="43"/>
                    <a:pt x="40" y="27"/>
                  </a:cubicBezTo>
                  <a:cubicBezTo>
                    <a:pt x="33" y="27"/>
                    <a:pt x="14"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4" name="Google Shape;6744;p11"/>
            <p:cNvSpPr/>
            <p:nvPr/>
          </p:nvSpPr>
          <p:spPr>
            <a:xfrm>
              <a:off x="2614600" y="3274050"/>
              <a:ext cx="1800" cy="325"/>
            </a:xfrm>
            <a:custGeom>
              <a:rect b="b" l="l" r="r" t="t"/>
              <a:pathLst>
                <a:path extrusionOk="0" h="13" w="72">
                  <a:moveTo>
                    <a:pt x="72" y="0"/>
                  </a:moveTo>
                  <a:cubicBezTo>
                    <a:pt x="48" y="0"/>
                    <a:pt x="24" y="0"/>
                    <a:pt x="1" y="12"/>
                  </a:cubicBezTo>
                  <a:cubicBezTo>
                    <a:pt x="12" y="12"/>
                    <a:pt x="48" y="12"/>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5" name="Google Shape;6745;p11"/>
            <p:cNvSpPr/>
            <p:nvPr/>
          </p:nvSpPr>
          <p:spPr>
            <a:xfrm>
              <a:off x="2606575" y="3257575"/>
              <a:ext cx="1450" cy="1950"/>
            </a:xfrm>
            <a:custGeom>
              <a:rect b="b" l="l" r="r" t="t"/>
              <a:pathLst>
                <a:path extrusionOk="0" h="78" w="58">
                  <a:moveTo>
                    <a:pt x="35" y="1"/>
                  </a:moveTo>
                  <a:cubicBezTo>
                    <a:pt x="27" y="1"/>
                    <a:pt x="16" y="5"/>
                    <a:pt x="0" y="16"/>
                  </a:cubicBezTo>
                  <a:cubicBezTo>
                    <a:pt x="12" y="28"/>
                    <a:pt x="24" y="52"/>
                    <a:pt x="36" y="76"/>
                  </a:cubicBezTo>
                  <a:cubicBezTo>
                    <a:pt x="36" y="76"/>
                    <a:pt x="36" y="76"/>
                    <a:pt x="36" y="76"/>
                  </a:cubicBezTo>
                  <a:lnTo>
                    <a:pt x="36" y="76"/>
                  </a:lnTo>
                  <a:cubicBezTo>
                    <a:pt x="36" y="76"/>
                    <a:pt x="37" y="77"/>
                    <a:pt x="37" y="77"/>
                  </a:cubicBezTo>
                  <a:cubicBezTo>
                    <a:pt x="37" y="77"/>
                    <a:pt x="38" y="77"/>
                    <a:pt x="38" y="77"/>
                  </a:cubicBezTo>
                  <a:lnTo>
                    <a:pt x="38" y="77"/>
                  </a:lnTo>
                  <a:cubicBezTo>
                    <a:pt x="39" y="77"/>
                    <a:pt x="40" y="77"/>
                    <a:pt x="41" y="77"/>
                  </a:cubicBezTo>
                  <a:cubicBezTo>
                    <a:pt x="49" y="77"/>
                    <a:pt x="51" y="65"/>
                    <a:pt x="49" y="57"/>
                  </a:cubicBezTo>
                  <a:lnTo>
                    <a:pt x="49" y="57"/>
                  </a:lnTo>
                  <a:cubicBezTo>
                    <a:pt x="56" y="35"/>
                    <a:pt x="58" y="1"/>
                    <a:pt x="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11"/>
            <p:cNvSpPr/>
            <p:nvPr/>
          </p:nvSpPr>
          <p:spPr>
            <a:xfrm>
              <a:off x="2569925" y="3058975"/>
              <a:ext cx="675" cy="525"/>
            </a:xfrm>
            <a:custGeom>
              <a:rect b="b" l="l" r="r" t="t"/>
              <a:pathLst>
                <a:path extrusionOk="0" h="21" w="27">
                  <a:moveTo>
                    <a:pt x="26" y="0"/>
                  </a:moveTo>
                  <a:cubicBezTo>
                    <a:pt x="25" y="0"/>
                    <a:pt x="19" y="5"/>
                    <a:pt x="2" y="19"/>
                  </a:cubicBezTo>
                  <a:cubicBezTo>
                    <a:pt x="0" y="20"/>
                    <a:pt x="0" y="20"/>
                    <a:pt x="0" y="20"/>
                  </a:cubicBezTo>
                  <a:cubicBezTo>
                    <a:pt x="1" y="20"/>
                    <a:pt x="26"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7" name="Google Shape;6747;p11"/>
            <p:cNvSpPr/>
            <p:nvPr/>
          </p:nvSpPr>
          <p:spPr>
            <a:xfrm>
              <a:off x="2591275" y="3196350"/>
              <a:ext cx="425" cy="1025"/>
            </a:xfrm>
            <a:custGeom>
              <a:rect b="b" l="l" r="r" t="t"/>
              <a:pathLst>
                <a:path extrusionOk="0" h="41" w="17">
                  <a:moveTo>
                    <a:pt x="17" y="1"/>
                  </a:moveTo>
                  <a:lnTo>
                    <a:pt x="17" y="1"/>
                  </a:lnTo>
                  <a:cubicBezTo>
                    <a:pt x="4" y="31"/>
                    <a:pt x="0" y="41"/>
                    <a:pt x="1" y="41"/>
                  </a:cubicBezTo>
                  <a:cubicBezTo>
                    <a:pt x="2" y="41"/>
                    <a:pt x="17" y="8"/>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8" name="Google Shape;6748;p11"/>
            <p:cNvSpPr/>
            <p:nvPr/>
          </p:nvSpPr>
          <p:spPr>
            <a:xfrm>
              <a:off x="2589000" y="3182675"/>
              <a:ext cx="1525" cy="600"/>
            </a:xfrm>
            <a:custGeom>
              <a:rect b="b" l="l" r="r" t="t"/>
              <a:pathLst>
                <a:path extrusionOk="0" h="24" w="61">
                  <a:moveTo>
                    <a:pt x="1" y="24"/>
                  </a:moveTo>
                  <a:cubicBezTo>
                    <a:pt x="1" y="24"/>
                    <a:pt x="60" y="0"/>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9" name="Google Shape;6749;p11"/>
            <p:cNvSpPr/>
            <p:nvPr/>
          </p:nvSpPr>
          <p:spPr>
            <a:xfrm>
              <a:off x="2585125" y="3172200"/>
              <a:ext cx="875" cy="1550"/>
            </a:xfrm>
            <a:custGeom>
              <a:rect b="b" l="l" r="r" t="t"/>
              <a:pathLst>
                <a:path extrusionOk="0" h="62" w="35">
                  <a:moveTo>
                    <a:pt x="15" y="0"/>
                  </a:moveTo>
                  <a:cubicBezTo>
                    <a:pt x="12" y="0"/>
                    <a:pt x="7" y="1"/>
                    <a:pt x="1" y="2"/>
                  </a:cubicBezTo>
                  <a:cubicBezTo>
                    <a:pt x="1" y="20"/>
                    <a:pt x="7" y="38"/>
                    <a:pt x="11" y="50"/>
                  </a:cubicBezTo>
                  <a:lnTo>
                    <a:pt x="11" y="50"/>
                  </a:lnTo>
                  <a:cubicBezTo>
                    <a:pt x="10" y="24"/>
                    <a:pt x="34" y="0"/>
                    <a:pt x="15" y="0"/>
                  </a:cubicBezTo>
                  <a:close/>
                  <a:moveTo>
                    <a:pt x="11" y="50"/>
                  </a:moveTo>
                  <a:cubicBezTo>
                    <a:pt x="11" y="54"/>
                    <a:pt x="11" y="58"/>
                    <a:pt x="13" y="62"/>
                  </a:cubicBezTo>
                  <a:cubicBezTo>
                    <a:pt x="13" y="59"/>
                    <a:pt x="12" y="55"/>
                    <a:pt x="11" y="5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11"/>
            <p:cNvSpPr/>
            <p:nvPr/>
          </p:nvSpPr>
          <p:spPr>
            <a:xfrm>
              <a:off x="2661925" y="3340425"/>
              <a:ext cx="600" cy="700"/>
            </a:xfrm>
            <a:custGeom>
              <a:rect b="b" l="l" r="r" t="t"/>
              <a:pathLst>
                <a:path extrusionOk="0" h="28" w="24">
                  <a:moveTo>
                    <a:pt x="1" y="0"/>
                  </a:moveTo>
                  <a:cubicBezTo>
                    <a:pt x="1" y="7"/>
                    <a:pt x="9" y="19"/>
                    <a:pt x="13" y="24"/>
                  </a:cubicBezTo>
                  <a:lnTo>
                    <a:pt x="13" y="24"/>
                  </a:lnTo>
                  <a:cubicBezTo>
                    <a:pt x="23" y="23"/>
                    <a:pt x="1" y="0"/>
                    <a:pt x="1" y="0"/>
                  </a:cubicBezTo>
                  <a:close/>
                  <a:moveTo>
                    <a:pt x="13" y="24"/>
                  </a:moveTo>
                  <a:lnTo>
                    <a:pt x="13" y="24"/>
                  </a:lnTo>
                  <a:cubicBezTo>
                    <a:pt x="13" y="24"/>
                    <a:pt x="13" y="24"/>
                    <a:pt x="13" y="24"/>
                  </a:cubicBezTo>
                  <a:cubicBezTo>
                    <a:pt x="15" y="26"/>
                    <a:pt x="16" y="27"/>
                    <a:pt x="16" y="27"/>
                  </a:cubicBezTo>
                  <a:cubicBezTo>
                    <a:pt x="16" y="27"/>
                    <a:pt x="15" y="26"/>
                    <a:pt x="13"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1" name="Google Shape;6751;p11"/>
            <p:cNvSpPr/>
            <p:nvPr/>
          </p:nvSpPr>
          <p:spPr>
            <a:xfrm>
              <a:off x="2658775" y="3342725"/>
              <a:ext cx="200" cy="200"/>
            </a:xfrm>
            <a:custGeom>
              <a:rect b="b" l="l" r="r" t="t"/>
              <a:pathLst>
                <a:path extrusionOk="0" h="8" w="8">
                  <a:moveTo>
                    <a:pt x="3" y="0"/>
                  </a:moveTo>
                  <a:cubicBezTo>
                    <a:pt x="1" y="0"/>
                    <a:pt x="4" y="7"/>
                    <a:pt x="6" y="7"/>
                  </a:cubicBezTo>
                  <a:cubicBezTo>
                    <a:pt x="7" y="7"/>
                    <a:pt x="8" y="6"/>
                    <a:pt x="8" y="4"/>
                  </a:cubicBezTo>
                  <a:cubicBezTo>
                    <a:pt x="5" y="1"/>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2" name="Google Shape;6752;p11"/>
            <p:cNvSpPr/>
            <p:nvPr/>
          </p:nvSpPr>
          <p:spPr>
            <a:xfrm>
              <a:off x="2657750" y="3342200"/>
              <a:ext cx="625" cy="925"/>
            </a:xfrm>
            <a:custGeom>
              <a:rect b="b" l="l" r="r" t="t"/>
              <a:pathLst>
                <a:path extrusionOk="0" h="37" w="25">
                  <a:moveTo>
                    <a:pt x="25" y="37"/>
                  </a:moveTo>
                  <a:cubicBezTo>
                    <a:pt x="1" y="1"/>
                    <a:pt x="25" y="37"/>
                    <a:pt x="25" y="37"/>
                  </a:cubicBezTo>
                  <a:cubicBezTo>
                    <a:pt x="13" y="25"/>
                    <a:pt x="25" y="37"/>
                    <a:pt x="25"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11"/>
            <p:cNvSpPr/>
            <p:nvPr/>
          </p:nvSpPr>
          <p:spPr>
            <a:xfrm>
              <a:off x="2658650" y="3344000"/>
              <a:ext cx="325" cy="325"/>
            </a:xfrm>
            <a:custGeom>
              <a:rect b="b" l="l" r="r" t="t"/>
              <a:pathLst>
                <a:path extrusionOk="0" h="13" w="13">
                  <a:moveTo>
                    <a:pt x="13" y="0"/>
                  </a:moveTo>
                  <a:cubicBezTo>
                    <a:pt x="1" y="0"/>
                    <a:pt x="1" y="0"/>
                    <a:pt x="13" y="12"/>
                  </a:cubicBezTo>
                  <a:lnTo>
                    <a:pt x="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4" name="Google Shape;6754;p11"/>
            <p:cNvSpPr/>
            <p:nvPr/>
          </p:nvSpPr>
          <p:spPr>
            <a:xfrm>
              <a:off x="2658950" y="3343700"/>
              <a:ext cx="25" cy="925"/>
            </a:xfrm>
            <a:custGeom>
              <a:rect b="b" l="l" r="r" t="t"/>
              <a:pathLst>
                <a:path extrusionOk="0" h="37" w="1">
                  <a:moveTo>
                    <a:pt x="1" y="0"/>
                  </a:moveTo>
                  <a:cubicBezTo>
                    <a:pt x="1" y="36"/>
                    <a:pt x="1" y="24"/>
                    <a:pt x="1" y="0"/>
                  </a:cubicBezTo>
                  <a:cubicBezTo>
                    <a:pt x="1" y="0"/>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5" name="Google Shape;6755;p11"/>
            <p:cNvSpPr/>
            <p:nvPr/>
          </p:nvSpPr>
          <p:spPr>
            <a:xfrm>
              <a:off x="2658950" y="3343625"/>
              <a:ext cx="850" cy="700"/>
            </a:xfrm>
            <a:custGeom>
              <a:rect b="b" l="l" r="r" t="t"/>
              <a:pathLst>
                <a:path extrusionOk="0" h="28" w="34">
                  <a:moveTo>
                    <a:pt x="8" y="0"/>
                  </a:moveTo>
                  <a:cubicBezTo>
                    <a:pt x="6" y="0"/>
                    <a:pt x="3" y="1"/>
                    <a:pt x="1" y="3"/>
                  </a:cubicBezTo>
                  <a:cubicBezTo>
                    <a:pt x="12" y="15"/>
                    <a:pt x="24" y="15"/>
                    <a:pt x="24" y="27"/>
                  </a:cubicBezTo>
                  <a:cubicBezTo>
                    <a:pt x="34" y="18"/>
                    <a:pt x="20"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6" name="Google Shape;6756;p11"/>
            <p:cNvSpPr/>
            <p:nvPr/>
          </p:nvSpPr>
          <p:spPr>
            <a:xfrm>
              <a:off x="2656975" y="3343700"/>
              <a:ext cx="1150" cy="650"/>
            </a:xfrm>
            <a:custGeom>
              <a:rect b="b" l="l" r="r" t="t"/>
              <a:pathLst>
                <a:path extrusionOk="0" h="26" w="46">
                  <a:moveTo>
                    <a:pt x="2" y="0"/>
                  </a:moveTo>
                  <a:cubicBezTo>
                    <a:pt x="0" y="0"/>
                    <a:pt x="7" y="6"/>
                    <a:pt x="32" y="24"/>
                  </a:cubicBezTo>
                  <a:cubicBezTo>
                    <a:pt x="35" y="25"/>
                    <a:pt x="37" y="26"/>
                    <a:pt x="38" y="26"/>
                  </a:cubicBezTo>
                  <a:cubicBezTo>
                    <a:pt x="46" y="26"/>
                    <a:pt x="6"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11"/>
            <p:cNvSpPr/>
            <p:nvPr/>
          </p:nvSpPr>
          <p:spPr>
            <a:xfrm>
              <a:off x="2657750" y="3344600"/>
              <a:ext cx="325" cy="600"/>
            </a:xfrm>
            <a:custGeom>
              <a:rect b="b" l="l" r="r" t="t"/>
              <a:pathLst>
                <a:path extrusionOk="0" h="24" w="13">
                  <a:moveTo>
                    <a:pt x="1" y="0"/>
                  </a:moveTo>
                  <a:lnTo>
                    <a:pt x="1" y="24"/>
                  </a:lnTo>
                  <a:cubicBezTo>
                    <a:pt x="13" y="12"/>
                    <a:pt x="13"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8" name="Google Shape;6758;p11"/>
            <p:cNvSpPr/>
            <p:nvPr/>
          </p:nvSpPr>
          <p:spPr>
            <a:xfrm>
              <a:off x="2659550" y="3344300"/>
              <a:ext cx="25" cy="1200"/>
            </a:xfrm>
            <a:custGeom>
              <a:rect b="b" l="l" r="r" t="t"/>
              <a:pathLst>
                <a:path extrusionOk="0" h="48" w="1">
                  <a:moveTo>
                    <a:pt x="0" y="48"/>
                  </a:moveTo>
                  <a:cubicBezTo>
                    <a:pt x="0" y="12"/>
                    <a:pt x="0" y="0"/>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9" name="Google Shape;6759;p11"/>
            <p:cNvSpPr/>
            <p:nvPr/>
          </p:nvSpPr>
          <p:spPr>
            <a:xfrm>
              <a:off x="2655975" y="3343575"/>
              <a:ext cx="475" cy="1000"/>
            </a:xfrm>
            <a:custGeom>
              <a:rect b="b" l="l" r="r" t="t"/>
              <a:pathLst>
                <a:path extrusionOk="0" h="40" w="19">
                  <a:moveTo>
                    <a:pt x="1" y="1"/>
                  </a:moveTo>
                  <a:lnTo>
                    <a:pt x="1" y="1"/>
                  </a:lnTo>
                  <a:cubicBezTo>
                    <a:pt x="0" y="1"/>
                    <a:pt x="3" y="8"/>
                    <a:pt x="12" y="29"/>
                  </a:cubicBezTo>
                  <a:cubicBezTo>
                    <a:pt x="16" y="37"/>
                    <a:pt x="18" y="40"/>
                    <a:pt x="18" y="40"/>
                  </a:cubicBezTo>
                  <a:cubicBezTo>
                    <a:pt x="19" y="40"/>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0" name="Google Shape;6760;p11"/>
            <p:cNvSpPr/>
            <p:nvPr/>
          </p:nvSpPr>
          <p:spPr>
            <a:xfrm>
              <a:off x="2655175" y="3343675"/>
              <a:ext cx="500" cy="1300"/>
            </a:xfrm>
            <a:custGeom>
              <a:rect b="b" l="l" r="r" t="t"/>
              <a:pathLst>
                <a:path extrusionOk="0" h="52" w="20">
                  <a:moveTo>
                    <a:pt x="9" y="1"/>
                  </a:moveTo>
                  <a:cubicBezTo>
                    <a:pt x="1" y="1"/>
                    <a:pt x="3" y="7"/>
                    <a:pt x="6" y="7"/>
                  </a:cubicBezTo>
                  <a:cubicBezTo>
                    <a:pt x="7" y="7"/>
                    <a:pt x="9" y="5"/>
                    <a:pt x="9" y="1"/>
                  </a:cubicBezTo>
                  <a:close/>
                  <a:moveTo>
                    <a:pt x="9" y="1"/>
                  </a:moveTo>
                  <a:cubicBezTo>
                    <a:pt x="9" y="1"/>
                    <a:pt x="9" y="1"/>
                    <a:pt x="9" y="1"/>
                  </a:cubicBezTo>
                  <a:cubicBezTo>
                    <a:pt x="16" y="39"/>
                    <a:pt x="19" y="52"/>
                    <a:pt x="19" y="52"/>
                  </a:cubicBezTo>
                  <a:cubicBezTo>
                    <a:pt x="20" y="52"/>
                    <a:pt x="10"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1" name="Google Shape;6761;p11"/>
            <p:cNvSpPr/>
            <p:nvPr/>
          </p:nvSpPr>
          <p:spPr>
            <a:xfrm>
              <a:off x="2656875" y="3344600"/>
              <a:ext cx="1200" cy="1500"/>
            </a:xfrm>
            <a:custGeom>
              <a:rect b="b" l="l" r="r" t="t"/>
              <a:pathLst>
                <a:path extrusionOk="0" h="60" w="48">
                  <a:moveTo>
                    <a:pt x="0" y="0"/>
                  </a:moveTo>
                  <a:cubicBezTo>
                    <a:pt x="48" y="60"/>
                    <a:pt x="0" y="0"/>
                    <a:pt x="0" y="0"/>
                  </a:cubicBezTo>
                  <a:cubicBezTo>
                    <a:pt x="0"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2" name="Google Shape;6762;p11"/>
            <p:cNvSpPr/>
            <p:nvPr/>
          </p:nvSpPr>
          <p:spPr>
            <a:xfrm>
              <a:off x="2657075" y="3345175"/>
              <a:ext cx="400" cy="175"/>
            </a:xfrm>
            <a:custGeom>
              <a:rect b="b" l="l" r="r" t="t"/>
              <a:pathLst>
                <a:path extrusionOk="0" h="7" w="16">
                  <a:moveTo>
                    <a:pt x="16" y="1"/>
                  </a:moveTo>
                  <a:cubicBezTo>
                    <a:pt x="8" y="1"/>
                    <a:pt x="0" y="6"/>
                    <a:pt x="3" y="6"/>
                  </a:cubicBezTo>
                  <a:cubicBezTo>
                    <a:pt x="4" y="6"/>
                    <a:pt x="8" y="5"/>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3" name="Google Shape;6763;p11"/>
            <p:cNvSpPr/>
            <p:nvPr/>
          </p:nvSpPr>
          <p:spPr>
            <a:xfrm>
              <a:off x="2658650" y="3345475"/>
              <a:ext cx="925" cy="1225"/>
            </a:xfrm>
            <a:custGeom>
              <a:rect b="b" l="l" r="r" t="t"/>
              <a:pathLst>
                <a:path extrusionOk="0" h="49" w="37">
                  <a:moveTo>
                    <a:pt x="1" y="1"/>
                  </a:moveTo>
                  <a:lnTo>
                    <a:pt x="1" y="1"/>
                  </a:lnTo>
                  <a:cubicBezTo>
                    <a:pt x="4" y="8"/>
                    <a:pt x="8" y="15"/>
                    <a:pt x="12" y="20"/>
                  </a:cubicBezTo>
                  <a:lnTo>
                    <a:pt x="12" y="20"/>
                  </a:lnTo>
                  <a:cubicBezTo>
                    <a:pt x="8" y="13"/>
                    <a:pt x="6" y="6"/>
                    <a:pt x="1" y="1"/>
                  </a:cubicBezTo>
                  <a:close/>
                  <a:moveTo>
                    <a:pt x="12" y="20"/>
                  </a:moveTo>
                  <a:cubicBezTo>
                    <a:pt x="17" y="30"/>
                    <a:pt x="22" y="41"/>
                    <a:pt x="36" y="48"/>
                  </a:cubicBezTo>
                  <a:cubicBezTo>
                    <a:pt x="28" y="40"/>
                    <a:pt x="20" y="32"/>
                    <a:pt x="12" y="2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4" name="Google Shape;6764;p11"/>
            <p:cNvSpPr/>
            <p:nvPr/>
          </p:nvSpPr>
          <p:spPr>
            <a:xfrm>
              <a:off x="2658050" y="3345175"/>
              <a:ext cx="275" cy="825"/>
            </a:xfrm>
            <a:custGeom>
              <a:rect b="b" l="l" r="r" t="t"/>
              <a:pathLst>
                <a:path extrusionOk="0" h="33" w="11">
                  <a:moveTo>
                    <a:pt x="1" y="1"/>
                  </a:moveTo>
                  <a:cubicBezTo>
                    <a:pt x="6" y="23"/>
                    <a:pt x="9" y="32"/>
                    <a:pt x="10" y="32"/>
                  </a:cubicBezTo>
                  <a:cubicBezTo>
                    <a:pt x="10" y="32"/>
                    <a:pt x="7" y="2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5" name="Google Shape;6765;p11"/>
            <p:cNvSpPr/>
            <p:nvPr/>
          </p:nvSpPr>
          <p:spPr>
            <a:xfrm>
              <a:off x="2658050" y="3345775"/>
              <a:ext cx="25" cy="325"/>
            </a:xfrm>
            <a:custGeom>
              <a:rect b="b" l="l" r="r" t="t"/>
              <a:pathLst>
                <a:path extrusionOk="0" h="13" w="1">
                  <a:moveTo>
                    <a:pt x="1" y="13"/>
                  </a:moveTo>
                  <a:cubicBezTo>
                    <a:pt x="1" y="1"/>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6" name="Google Shape;6766;p11"/>
            <p:cNvSpPr/>
            <p:nvPr/>
          </p:nvSpPr>
          <p:spPr>
            <a:xfrm>
              <a:off x="2656275" y="3345475"/>
              <a:ext cx="325" cy="1525"/>
            </a:xfrm>
            <a:custGeom>
              <a:rect b="b" l="l" r="r" t="t"/>
              <a:pathLst>
                <a:path extrusionOk="0" h="61" w="13">
                  <a:moveTo>
                    <a:pt x="0" y="1"/>
                  </a:moveTo>
                  <a:cubicBezTo>
                    <a:pt x="12" y="60"/>
                    <a:pt x="0" y="1"/>
                    <a:pt x="0" y="1"/>
                  </a:cubicBezTo>
                  <a:cubicBezTo>
                    <a:pt x="0" y="25"/>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7" name="Google Shape;6767;p11"/>
            <p:cNvSpPr/>
            <p:nvPr/>
          </p:nvSpPr>
          <p:spPr>
            <a:xfrm>
              <a:off x="2655075" y="3346975"/>
              <a:ext cx="325" cy="325"/>
            </a:xfrm>
            <a:custGeom>
              <a:rect b="b" l="l" r="r" t="t"/>
              <a:pathLst>
                <a:path extrusionOk="0" h="13" w="13">
                  <a:moveTo>
                    <a:pt x="1" y="0"/>
                  </a:moveTo>
                  <a:cubicBezTo>
                    <a:pt x="13"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8" name="Google Shape;6768;p11"/>
            <p:cNvSpPr/>
            <p:nvPr/>
          </p:nvSpPr>
          <p:spPr>
            <a:xfrm>
              <a:off x="2656725" y="3345775"/>
              <a:ext cx="175" cy="500"/>
            </a:xfrm>
            <a:custGeom>
              <a:rect b="b" l="l" r="r" t="t"/>
              <a:pathLst>
                <a:path extrusionOk="0" h="20" w="7">
                  <a:moveTo>
                    <a:pt x="6" y="1"/>
                  </a:moveTo>
                  <a:lnTo>
                    <a:pt x="6" y="1"/>
                  </a:lnTo>
                  <a:cubicBezTo>
                    <a:pt x="2" y="15"/>
                    <a:pt x="1" y="20"/>
                    <a:pt x="1" y="20"/>
                  </a:cubicBezTo>
                  <a:cubicBezTo>
                    <a:pt x="2" y="20"/>
                    <a:pt x="6" y="8"/>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9" name="Google Shape;6769;p11"/>
            <p:cNvSpPr/>
            <p:nvPr/>
          </p:nvSpPr>
          <p:spPr>
            <a:xfrm>
              <a:off x="2655375" y="3345650"/>
              <a:ext cx="325" cy="450"/>
            </a:xfrm>
            <a:custGeom>
              <a:rect b="b" l="l" r="r" t="t"/>
              <a:pathLst>
                <a:path extrusionOk="0" h="18" w="13">
                  <a:moveTo>
                    <a:pt x="3" y="1"/>
                  </a:moveTo>
                  <a:cubicBezTo>
                    <a:pt x="2" y="1"/>
                    <a:pt x="1" y="2"/>
                    <a:pt x="1" y="6"/>
                  </a:cubicBezTo>
                  <a:cubicBezTo>
                    <a:pt x="13" y="6"/>
                    <a:pt x="13" y="18"/>
                    <a:pt x="13" y="18"/>
                  </a:cubicBezTo>
                  <a:lnTo>
                    <a:pt x="13" y="18"/>
                  </a:lnTo>
                  <a:cubicBezTo>
                    <a:pt x="13" y="9"/>
                    <a:pt x="7"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11"/>
            <p:cNvSpPr/>
            <p:nvPr/>
          </p:nvSpPr>
          <p:spPr>
            <a:xfrm>
              <a:off x="2656575" y="3345475"/>
              <a:ext cx="275" cy="500"/>
            </a:xfrm>
            <a:custGeom>
              <a:rect b="b" l="l" r="r" t="t"/>
              <a:pathLst>
                <a:path extrusionOk="0" h="20" w="11">
                  <a:moveTo>
                    <a:pt x="0" y="1"/>
                  </a:moveTo>
                  <a:cubicBezTo>
                    <a:pt x="5" y="15"/>
                    <a:pt x="8" y="20"/>
                    <a:pt x="9" y="20"/>
                  </a:cubicBezTo>
                  <a:cubicBezTo>
                    <a:pt x="10" y="20"/>
                    <a:pt x="8" y="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11"/>
            <p:cNvSpPr/>
            <p:nvPr/>
          </p:nvSpPr>
          <p:spPr>
            <a:xfrm>
              <a:off x="2655075" y="3346975"/>
              <a:ext cx="2400" cy="4475"/>
            </a:xfrm>
            <a:custGeom>
              <a:rect b="b" l="l" r="r" t="t"/>
              <a:pathLst>
                <a:path extrusionOk="0" h="179" w="96">
                  <a:moveTo>
                    <a:pt x="36" y="84"/>
                  </a:moveTo>
                  <a:cubicBezTo>
                    <a:pt x="36" y="89"/>
                    <a:pt x="39" y="95"/>
                    <a:pt x="43" y="98"/>
                  </a:cubicBezTo>
                  <a:lnTo>
                    <a:pt x="43" y="98"/>
                  </a:lnTo>
                  <a:cubicBezTo>
                    <a:pt x="41" y="93"/>
                    <a:pt x="39" y="88"/>
                    <a:pt x="36" y="84"/>
                  </a:cubicBezTo>
                  <a:close/>
                  <a:moveTo>
                    <a:pt x="1" y="0"/>
                  </a:moveTo>
                  <a:cubicBezTo>
                    <a:pt x="13" y="48"/>
                    <a:pt x="25" y="72"/>
                    <a:pt x="60" y="96"/>
                  </a:cubicBezTo>
                  <a:cubicBezTo>
                    <a:pt x="57" y="99"/>
                    <a:pt x="53" y="100"/>
                    <a:pt x="50" y="100"/>
                  </a:cubicBezTo>
                  <a:cubicBezTo>
                    <a:pt x="47" y="100"/>
                    <a:pt x="45" y="99"/>
                    <a:pt x="43" y="98"/>
                  </a:cubicBezTo>
                  <a:lnTo>
                    <a:pt x="43" y="98"/>
                  </a:lnTo>
                  <a:cubicBezTo>
                    <a:pt x="53" y="121"/>
                    <a:pt x="62" y="150"/>
                    <a:pt x="72" y="179"/>
                  </a:cubicBezTo>
                  <a:cubicBezTo>
                    <a:pt x="72" y="179"/>
                    <a:pt x="84" y="143"/>
                    <a:pt x="96" y="143"/>
                  </a:cubicBezTo>
                  <a:cubicBezTo>
                    <a:pt x="96" y="134"/>
                    <a:pt x="92" y="130"/>
                    <a:pt x="89" y="129"/>
                  </a:cubicBezTo>
                  <a:lnTo>
                    <a:pt x="89" y="129"/>
                  </a:lnTo>
                  <a:cubicBezTo>
                    <a:pt x="67" y="86"/>
                    <a:pt x="44" y="4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11"/>
            <p:cNvSpPr/>
            <p:nvPr/>
          </p:nvSpPr>
          <p:spPr>
            <a:xfrm>
              <a:off x="2654825" y="3346375"/>
              <a:ext cx="875" cy="625"/>
            </a:xfrm>
            <a:custGeom>
              <a:rect b="b" l="l" r="r" t="t"/>
              <a:pathLst>
                <a:path extrusionOk="0" h="25" w="35">
                  <a:moveTo>
                    <a:pt x="2" y="0"/>
                  </a:moveTo>
                  <a:lnTo>
                    <a:pt x="2" y="0"/>
                  </a:lnTo>
                  <a:cubicBezTo>
                    <a:pt x="0" y="0"/>
                    <a:pt x="20" y="17"/>
                    <a:pt x="35" y="24"/>
                  </a:cubicBezTo>
                  <a:cubicBezTo>
                    <a:pt x="12" y="6"/>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11"/>
            <p:cNvSpPr/>
            <p:nvPr/>
          </p:nvSpPr>
          <p:spPr>
            <a:xfrm>
              <a:off x="2655375" y="3346075"/>
              <a:ext cx="1600" cy="2100"/>
            </a:xfrm>
            <a:custGeom>
              <a:rect b="b" l="l" r="r" t="t"/>
              <a:pathLst>
                <a:path extrusionOk="0" h="84" w="64">
                  <a:moveTo>
                    <a:pt x="20" y="0"/>
                  </a:moveTo>
                  <a:cubicBezTo>
                    <a:pt x="19" y="0"/>
                    <a:pt x="20" y="4"/>
                    <a:pt x="24" y="12"/>
                  </a:cubicBezTo>
                  <a:cubicBezTo>
                    <a:pt x="1" y="12"/>
                    <a:pt x="13" y="36"/>
                    <a:pt x="60" y="84"/>
                  </a:cubicBezTo>
                  <a:cubicBezTo>
                    <a:pt x="64" y="80"/>
                    <a:pt x="63" y="77"/>
                    <a:pt x="61" y="74"/>
                  </a:cubicBezTo>
                  <a:lnTo>
                    <a:pt x="61" y="74"/>
                  </a:lnTo>
                  <a:cubicBezTo>
                    <a:pt x="55" y="51"/>
                    <a:pt x="23"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4" name="Google Shape;6774;p11"/>
            <p:cNvSpPr/>
            <p:nvPr/>
          </p:nvSpPr>
          <p:spPr>
            <a:xfrm>
              <a:off x="2658650" y="3346675"/>
              <a:ext cx="1750" cy="2050"/>
            </a:xfrm>
            <a:custGeom>
              <a:rect b="b" l="l" r="r" t="t"/>
              <a:pathLst>
                <a:path extrusionOk="0" h="82" w="70">
                  <a:moveTo>
                    <a:pt x="1" y="0"/>
                  </a:moveTo>
                  <a:lnTo>
                    <a:pt x="1" y="0"/>
                  </a:lnTo>
                  <a:cubicBezTo>
                    <a:pt x="14" y="54"/>
                    <a:pt x="22" y="71"/>
                    <a:pt x="27" y="71"/>
                  </a:cubicBezTo>
                  <a:cubicBezTo>
                    <a:pt x="31" y="71"/>
                    <a:pt x="33" y="59"/>
                    <a:pt x="35" y="46"/>
                  </a:cubicBezTo>
                  <a:lnTo>
                    <a:pt x="35" y="46"/>
                  </a:lnTo>
                  <a:cubicBezTo>
                    <a:pt x="56" y="73"/>
                    <a:pt x="65" y="82"/>
                    <a:pt x="66" y="82"/>
                  </a:cubicBezTo>
                  <a:cubicBezTo>
                    <a:pt x="70" y="82"/>
                    <a:pt x="43" y="40"/>
                    <a:pt x="45" y="40"/>
                  </a:cubicBezTo>
                  <a:lnTo>
                    <a:pt x="45" y="40"/>
                  </a:lnTo>
                  <a:cubicBezTo>
                    <a:pt x="45" y="40"/>
                    <a:pt x="48" y="43"/>
                    <a:pt x="55" y="53"/>
                  </a:cubicBezTo>
                  <a:lnTo>
                    <a:pt x="55" y="53"/>
                  </a:lnTo>
                  <a:cubicBezTo>
                    <a:pt x="55" y="54"/>
                    <a:pt x="57" y="57"/>
                    <a:pt x="60" y="60"/>
                  </a:cubicBezTo>
                  <a:cubicBezTo>
                    <a:pt x="60" y="57"/>
                    <a:pt x="59" y="55"/>
                    <a:pt x="58" y="53"/>
                  </a:cubicBezTo>
                  <a:lnTo>
                    <a:pt x="58" y="53"/>
                  </a:lnTo>
                  <a:cubicBezTo>
                    <a:pt x="51" y="26"/>
                    <a:pt x="47" y="17"/>
                    <a:pt x="44" y="17"/>
                  </a:cubicBezTo>
                  <a:cubicBezTo>
                    <a:pt x="40" y="17"/>
                    <a:pt x="38" y="32"/>
                    <a:pt x="35" y="46"/>
                  </a:cubicBezTo>
                  <a:lnTo>
                    <a:pt x="35" y="46"/>
                  </a:lnTo>
                  <a:cubicBezTo>
                    <a:pt x="26" y="34"/>
                    <a:pt x="15" y="19"/>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5" name="Google Shape;6775;p11"/>
            <p:cNvSpPr/>
            <p:nvPr/>
          </p:nvSpPr>
          <p:spPr>
            <a:xfrm>
              <a:off x="2657750" y="3348150"/>
              <a:ext cx="625" cy="25"/>
            </a:xfrm>
            <a:custGeom>
              <a:rect b="b" l="l" r="r" t="t"/>
              <a:pathLst>
                <a:path extrusionOk="0" h="1" w="25">
                  <a:moveTo>
                    <a:pt x="13" y="1"/>
                  </a:moveTo>
                  <a:cubicBezTo>
                    <a:pt x="1" y="1"/>
                    <a:pt x="13" y="1"/>
                    <a:pt x="13" y="1"/>
                  </a:cubicBezTo>
                  <a:cubicBezTo>
                    <a:pt x="25"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6" name="Google Shape;6776;p11"/>
            <p:cNvSpPr/>
            <p:nvPr/>
          </p:nvSpPr>
          <p:spPr>
            <a:xfrm>
              <a:off x="2654250" y="3345925"/>
              <a:ext cx="825" cy="950"/>
            </a:xfrm>
            <a:custGeom>
              <a:rect b="b" l="l" r="r" t="t"/>
              <a:pathLst>
                <a:path extrusionOk="0" h="38" w="33">
                  <a:moveTo>
                    <a:pt x="2" y="0"/>
                  </a:moveTo>
                  <a:cubicBezTo>
                    <a:pt x="1" y="0"/>
                    <a:pt x="6" y="8"/>
                    <a:pt x="22" y="30"/>
                  </a:cubicBezTo>
                  <a:cubicBezTo>
                    <a:pt x="27" y="35"/>
                    <a:pt x="29" y="37"/>
                    <a:pt x="30" y="37"/>
                  </a:cubicBezTo>
                  <a:cubicBezTo>
                    <a:pt x="33" y="37"/>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11"/>
            <p:cNvSpPr/>
            <p:nvPr/>
          </p:nvSpPr>
          <p:spPr>
            <a:xfrm>
              <a:off x="2654000" y="3346375"/>
              <a:ext cx="500" cy="625"/>
            </a:xfrm>
            <a:custGeom>
              <a:rect b="b" l="l" r="r" t="t"/>
              <a:pathLst>
                <a:path extrusionOk="0" h="25" w="20">
                  <a:moveTo>
                    <a:pt x="1" y="0"/>
                  </a:moveTo>
                  <a:cubicBezTo>
                    <a:pt x="0" y="0"/>
                    <a:pt x="13" y="17"/>
                    <a:pt x="20" y="24"/>
                  </a:cubicBezTo>
                  <a:cubicBezTo>
                    <a:pt x="6" y="6"/>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11"/>
            <p:cNvSpPr/>
            <p:nvPr/>
          </p:nvSpPr>
          <p:spPr>
            <a:xfrm>
              <a:off x="2641950" y="3351750"/>
              <a:ext cx="650" cy="900"/>
            </a:xfrm>
            <a:custGeom>
              <a:rect b="b" l="l" r="r" t="t"/>
              <a:pathLst>
                <a:path extrusionOk="0" h="36" w="26">
                  <a:moveTo>
                    <a:pt x="2" y="1"/>
                  </a:moveTo>
                  <a:cubicBezTo>
                    <a:pt x="1" y="1"/>
                    <a:pt x="18" y="28"/>
                    <a:pt x="26" y="36"/>
                  </a:cubicBezTo>
                  <a:cubicBezTo>
                    <a:pt x="8" y="10"/>
                    <a:pt x="2"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9" name="Google Shape;6779;p11"/>
            <p:cNvSpPr/>
            <p:nvPr/>
          </p:nvSpPr>
          <p:spPr>
            <a:xfrm>
              <a:off x="2634850" y="3359450"/>
              <a:ext cx="175" cy="825"/>
            </a:xfrm>
            <a:custGeom>
              <a:rect b="b" l="l" r="r" t="t"/>
              <a:pathLst>
                <a:path extrusionOk="0" h="33" w="7">
                  <a:moveTo>
                    <a:pt x="5" y="0"/>
                  </a:moveTo>
                  <a:cubicBezTo>
                    <a:pt x="5" y="0"/>
                    <a:pt x="3" y="6"/>
                    <a:pt x="0" y="25"/>
                  </a:cubicBezTo>
                  <a:cubicBezTo>
                    <a:pt x="0" y="31"/>
                    <a:pt x="0" y="33"/>
                    <a:pt x="1" y="33"/>
                  </a:cubicBezTo>
                  <a:cubicBezTo>
                    <a:pt x="2" y="33"/>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0" name="Google Shape;6780;p11"/>
            <p:cNvSpPr/>
            <p:nvPr/>
          </p:nvSpPr>
          <p:spPr>
            <a:xfrm>
              <a:off x="2622350" y="3367800"/>
              <a:ext cx="300" cy="925"/>
            </a:xfrm>
            <a:custGeom>
              <a:rect b="b" l="l" r="r" t="t"/>
              <a:pathLst>
                <a:path extrusionOk="0" h="37" w="12">
                  <a:moveTo>
                    <a:pt x="0" y="1"/>
                  </a:moveTo>
                  <a:lnTo>
                    <a:pt x="0" y="36"/>
                  </a:lnTo>
                  <a:cubicBezTo>
                    <a:pt x="12" y="36"/>
                    <a:pt x="0"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11"/>
            <p:cNvSpPr/>
            <p:nvPr/>
          </p:nvSpPr>
          <p:spPr>
            <a:xfrm>
              <a:off x="2649425" y="3349650"/>
              <a:ext cx="450" cy="575"/>
            </a:xfrm>
            <a:custGeom>
              <a:rect b="b" l="l" r="r" t="t"/>
              <a:pathLst>
                <a:path extrusionOk="0" h="23" w="18">
                  <a:moveTo>
                    <a:pt x="1" y="0"/>
                  </a:moveTo>
                  <a:cubicBezTo>
                    <a:pt x="9" y="9"/>
                    <a:pt x="17" y="23"/>
                    <a:pt x="17" y="23"/>
                  </a:cubicBezTo>
                  <a:cubicBezTo>
                    <a:pt x="18" y="23"/>
                    <a:pt x="16" y="20"/>
                    <a:pt x="12" y="12"/>
                  </a:cubicBezTo>
                  <a:cubicBezTo>
                    <a:pt x="12"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11"/>
            <p:cNvSpPr/>
            <p:nvPr/>
          </p:nvSpPr>
          <p:spPr>
            <a:xfrm>
              <a:off x="2648825" y="3349650"/>
              <a:ext cx="550" cy="475"/>
            </a:xfrm>
            <a:custGeom>
              <a:rect b="b" l="l" r="r" t="t"/>
              <a:pathLst>
                <a:path extrusionOk="0" h="19" w="22">
                  <a:moveTo>
                    <a:pt x="6" y="1"/>
                  </a:moveTo>
                  <a:cubicBezTo>
                    <a:pt x="3" y="1"/>
                    <a:pt x="1" y="4"/>
                    <a:pt x="1" y="12"/>
                  </a:cubicBezTo>
                  <a:cubicBezTo>
                    <a:pt x="7" y="17"/>
                    <a:pt x="11" y="18"/>
                    <a:pt x="14" y="18"/>
                  </a:cubicBezTo>
                  <a:cubicBezTo>
                    <a:pt x="22" y="18"/>
                    <a:pt x="12"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3" name="Google Shape;6783;p11"/>
            <p:cNvSpPr/>
            <p:nvPr/>
          </p:nvSpPr>
          <p:spPr>
            <a:xfrm>
              <a:off x="2652700" y="334757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4" name="Google Shape;6784;p11"/>
            <p:cNvSpPr/>
            <p:nvPr/>
          </p:nvSpPr>
          <p:spPr>
            <a:xfrm>
              <a:off x="2652400" y="3347875"/>
              <a:ext cx="25" cy="0"/>
            </a:xfrm>
            <a:custGeom>
              <a:rect b="b" l="l" r="r" t="t"/>
              <a:pathLst>
                <a:path extrusionOk="0" h="120000"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11"/>
            <p:cNvSpPr/>
            <p:nvPr/>
          </p:nvSpPr>
          <p:spPr>
            <a:xfrm>
              <a:off x="2613400" y="3366325"/>
              <a:ext cx="25" cy="325"/>
            </a:xfrm>
            <a:custGeom>
              <a:rect b="b" l="l" r="r" t="t"/>
              <a:pathLst>
                <a:path extrusionOk="0" h="13" w="1">
                  <a:moveTo>
                    <a:pt x="1" y="0"/>
                  </a:moveTo>
                  <a:lnTo>
                    <a:pt x="1" y="0"/>
                  </a:lnTo>
                  <a:cubicBezTo>
                    <a:pt x="1" y="12"/>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11"/>
            <p:cNvSpPr/>
            <p:nvPr/>
          </p:nvSpPr>
          <p:spPr>
            <a:xfrm>
              <a:off x="2641975" y="3361550"/>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7" name="Google Shape;6787;p11"/>
            <p:cNvSpPr/>
            <p:nvPr/>
          </p:nvSpPr>
          <p:spPr>
            <a:xfrm>
              <a:off x="2641400" y="3359475"/>
              <a:ext cx="600" cy="3000"/>
            </a:xfrm>
            <a:custGeom>
              <a:rect b="b" l="l" r="r" t="t"/>
              <a:pathLst>
                <a:path extrusionOk="0" h="120" w="24">
                  <a:moveTo>
                    <a:pt x="0" y="0"/>
                  </a:moveTo>
                  <a:cubicBezTo>
                    <a:pt x="0" y="36"/>
                    <a:pt x="12" y="72"/>
                    <a:pt x="24" y="119"/>
                  </a:cubicBezTo>
                  <a:cubicBezTo>
                    <a:pt x="12" y="72"/>
                    <a:pt x="24" y="4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8" name="Google Shape;6788;p11"/>
            <p:cNvSpPr/>
            <p:nvPr/>
          </p:nvSpPr>
          <p:spPr>
            <a:xfrm>
              <a:off x="2622350" y="3367500"/>
              <a:ext cx="25" cy="625"/>
            </a:xfrm>
            <a:custGeom>
              <a:rect b="b" l="l" r="r" t="t"/>
              <a:pathLst>
                <a:path extrusionOk="0" h="25" w="1">
                  <a:moveTo>
                    <a:pt x="0" y="13"/>
                  </a:moveTo>
                  <a:cubicBezTo>
                    <a:pt x="0" y="1"/>
                    <a:pt x="0" y="25"/>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11"/>
            <p:cNvSpPr/>
            <p:nvPr/>
          </p:nvSpPr>
          <p:spPr>
            <a:xfrm>
              <a:off x="2653000" y="3346675"/>
              <a:ext cx="625" cy="625"/>
            </a:xfrm>
            <a:custGeom>
              <a:rect b="b" l="l" r="r" t="t"/>
              <a:pathLst>
                <a:path extrusionOk="0" h="25" w="25">
                  <a:moveTo>
                    <a:pt x="24" y="24"/>
                  </a:moveTo>
                  <a:cubicBezTo>
                    <a:pt x="0" y="0"/>
                    <a:pt x="12" y="12"/>
                    <a:pt x="24" y="24"/>
                  </a:cubicBezTo>
                  <a:cubicBezTo>
                    <a:pt x="12" y="24"/>
                    <a:pt x="12" y="24"/>
                    <a:pt x="24"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11"/>
            <p:cNvSpPr/>
            <p:nvPr/>
          </p:nvSpPr>
          <p:spPr>
            <a:xfrm>
              <a:off x="2657525" y="3349950"/>
              <a:ext cx="250" cy="625"/>
            </a:xfrm>
            <a:custGeom>
              <a:rect b="b" l="l" r="r" t="t"/>
              <a:pathLst>
                <a:path extrusionOk="0" h="25" w="10">
                  <a:moveTo>
                    <a:pt x="2" y="0"/>
                  </a:moveTo>
                  <a:cubicBezTo>
                    <a:pt x="0" y="0"/>
                    <a:pt x="1" y="9"/>
                    <a:pt x="5" y="16"/>
                  </a:cubicBezTo>
                  <a:lnTo>
                    <a:pt x="5" y="16"/>
                  </a:lnTo>
                  <a:cubicBezTo>
                    <a:pt x="4" y="17"/>
                    <a:pt x="6" y="20"/>
                    <a:pt x="10" y="24"/>
                  </a:cubicBezTo>
                  <a:cubicBezTo>
                    <a:pt x="10" y="21"/>
                    <a:pt x="9" y="19"/>
                    <a:pt x="8" y="17"/>
                  </a:cubicBezTo>
                  <a:lnTo>
                    <a:pt x="8" y="17"/>
                  </a:lnTo>
                  <a:cubicBezTo>
                    <a:pt x="5" y="5"/>
                    <a:pt x="2"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1" name="Google Shape;6791;p11"/>
            <p:cNvSpPr/>
            <p:nvPr/>
          </p:nvSpPr>
          <p:spPr>
            <a:xfrm>
              <a:off x="2653900" y="3348450"/>
              <a:ext cx="1500" cy="1225"/>
            </a:xfrm>
            <a:custGeom>
              <a:rect b="b" l="l" r="r" t="t"/>
              <a:pathLst>
                <a:path extrusionOk="0" h="49" w="60">
                  <a:moveTo>
                    <a:pt x="60" y="37"/>
                  </a:moveTo>
                  <a:cubicBezTo>
                    <a:pt x="0" y="1"/>
                    <a:pt x="60" y="37"/>
                    <a:pt x="60" y="37"/>
                  </a:cubicBezTo>
                  <a:cubicBezTo>
                    <a:pt x="60" y="37"/>
                    <a:pt x="60" y="48"/>
                    <a:pt x="60"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2" name="Google Shape;6792;p11"/>
            <p:cNvSpPr/>
            <p:nvPr/>
          </p:nvSpPr>
          <p:spPr>
            <a:xfrm>
              <a:off x="2655375" y="3349050"/>
              <a:ext cx="25" cy="325"/>
            </a:xfrm>
            <a:custGeom>
              <a:rect b="b" l="l" r="r" t="t"/>
              <a:pathLst>
                <a:path extrusionOk="0" h="13" w="1">
                  <a:moveTo>
                    <a:pt x="1" y="13"/>
                  </a:moveTo>
                  <a:cubicBezTo>
                    <a:pt x="1" y="13"/>
                    <a:pt x="1" y="13"/>
                    <a:pt x="1" y="13"/>
                  </a:cubicBezTo>
                  <a:cubicBezTo>
                    <a:pt x="1" y="1"/>
                    <a:pt x="1" y="13"/>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3" name="Google Shape;6793;p11"/>
            <p:cNvSpPr/>
            <p:nvPr/>
          </p:nvSpPr>
          <p:spPr>
            <a:xfrm>
              <a:off x="2651925" y="3347625"/>
              <a:ext cx="750" cy="975"/>
            </a:xfrm>
            <a:custGeom>
              <a:rect b="b" l="l" r="r" t="t"/>
              <a:pathLst>
                <a:path extrusionOk="0" h="39" w="30">
                  <a:moveTo>
                    <a:pt x="3" y="1"/>
                  </a:moveTo>
                  <a:cubicBezTo>
                    <a:pt x="1" y="1"/>
                    <a:pt x="7" y="38"/>
                    <a:pt x="15" y="38"/>
                  </a:cubicBezTo>
                  <a:cubicBezTo>
                    <a:pt x="17" y="38"/>
                    <a:pt x="18" y="37"/>
                    <a:pt x="20" y="34"/>
                  </a:cubicBezTo>
                  <a:cubicBezTo>
                    <a:pt x="30" y="34"/>
                    <a:pt x="14" y="8"/>
                    <a:pt x="9" y="8"/>
                  </a:cubicBezTo>
                  <a:cubicBezTo>
                    <a:pt x="8" y="8"/>
                    <a:pt x="8" y="8"/>
                    <a:pt x="8" y="10"/>
                  </a:cubicBezTo>
                  <a:cubicBezTo>
                    <a:pt x="6" y="4"/>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11"/>
            <p:cNvSpPr/>
            <p:nvPr/>
          </p:nvSpPr>
          <p:spPr>
            <a:xfrm>
              <a:off x="2655650" y="3350575"/>
              <a:ext cx="650" cy="875"/>
            </a:xfrm>
            <a:custGeom>
              <a:rect b="b" l="l" r="r" t="t"/>
              <a:pathLst>
                <a:path extrusionOk="0" h="35" w="26">
                  <a:moveTo>
                    <a:pt x="1" y="0"/>
                  </a:moveTo>
                  <a:cubicBezTo>
                    <a:pt x="1" y="0"/>
                    <a:pt x="18" y="27"/>
                    <a:pt x="25" y="35"/>
                  </a:cubicBezTo>
                  <a:cubicBezTo>
                    <a:pt x="8" y="9"/>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11"/>
            <p:cNvSpPr/>
            <p:nvPr/>
          </p:nvSpPr>
          <p:spPr>
            <a:xfrm>
              <a:off x="2654475" y="3351125"/>
              <a:ext cx="925" cy="325"/>
            </a:xfrm>
            <a:custGeom>
              <a:rect b="b" l="l" r="r" t="t"/>
              <a:pathLst>
                <a:path extrusionOk="0" h="13" w="37">
                  <a:moveTo>
                    <a:pt x="1" y="13"/>
                  </a:moveTo>
                  <a:cubicBezTo>
                    <a:pt x="37" y="1"/>
                    <a:pt x="1" y="13"/>
                    <a:pt x="1" y="13"/>
                  </a:cubicBezTo>
                  <a:cubicBezTo>
                    <a:pt x="1" y="13"/>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11"/>
            <p:cNvSpPr/>
            <p:nvPr/>
          </p:nvSpPr>
          <p:spPr>
            <a:xfrm>
              <a:off x="2655675" y="3351725"/>
              <a:ext cx="25" cy="325"/>
            </a:xfrm>
            <a:custGeom>
              <a:rect b="b" l="l" r="r" t="t"/>
              <a:pathLst>
                <a:path extrusionOk="0" h="13" w="1">
                  <a:moveTo>
                    <a:pt x="1" y="1"/>
                  </a:moveTo>
                  <a:cubicBezTo>
                    <a:pt x="1"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11"/>
            <p:cNvSpPr/>
            <p:nvPr/>
          </p:nvSpPr>
          <p:spPr>
            <a:xfrm>
              <a:off x="2651800" y="3351425"/>
              <a:ext cx="25" cy="2425"/>
            </a:xfrm>
            <a:custGeom>
              <a:rect b="b" l="l" r="r" t="t"/>
              <a:pathLst>
                <a:path extrusionOk="0" h="97" w="1">
                  <a:moveTo>
                    <a:pt x="1" y="84"/>
                  </a:moveTo>
                  <a:cubicBezTo>
                    <a:pt x="1" y="1"/>
                    <a:pt x="1" y="96"/>
                    <a:pt x="1" y="84"/>
                  </a:cubicBezTo>
                  <a:cubicBezTo>
                    <a:pt x="1" y="72"/>
                    <a:pt x="1" y="84"/>
                    <a:pt x="1" y="8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8" name="Google Shape;6798;p11"/>
            <p:cNvSpPr/>
            <p:nvPr/>
          </p:nvSpPr>
          <p:spPr>
            <a:xfrm>
              <a:off x="2653350" y="3354225"/>
              <a:ext cx="275" cy="800"/>
            </a:xfrm>
            <a:custGeom>
              <a:rect b="b" l="l" r="r" t="t"/>
              <a:pathLst>
                <a:path extrusionOk="0" h="32" w="11">
                  <a:moveTo>
                    <a:pt x="1" y="0"/>
                  </a:moveTo>
                  <a:cubicBezTo>
                    <a:pt x="1" y="0"/>
                    <a:pt x="4" y="13"/>
                    <a:pt x="10" y="32"/>
                  </a:cubicBezTo>
                  <a:cubicBezTo>
                    <a:pt x="5" y="10"/>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11"/>
            <p:cNvSpPr/>
            <p:nvPr/>
          </p:nvSpPr>
          <p:spPr>
            <a:xfrm>
              <a:off x="2653000" y="3355300"/>
              <a:ext cx="325" cy="975"/>
            </a:xfrm>
            <a:custGeom>
              <a:rect b="b" l="l" r="r" t="t"/>
              <a:pathLst>
                <a:path extrusionOk="0" h="39" w="13">
                  <a:moveTo>
                    <a:pt x="0" y="1"/>
                  </a:moveTo>
                  <a:cubicBezTo>
                    <a:pt x="0" y="11"/>
                    <a:pt x="0" y="39"/>
                    <a:pt x="8" y="39"/>
                  </a:cubicBezTo>
                  <a:cubicBezTo>
                    <a:pt x="9" y="39"/>
                    <a:pt x="11" y="38"/>
                    <a:pt x="12" y="36"/>
                  </a:cubicBezTo>
                  <a:cubicBezTo>
                    <a:pt x="0" y="24"/>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11"/>
            <p:cNvSpPr/>
            <p:nvPr/>
          </p:nvSpPr>
          <p:spPr>
            <a:xfrm>
              <a:off x="2647375" y="3354550"/>
              <a:ext cx="575" cy="1375"/>
            </a:xfrm>
            <a:custGeom>
              <a:rect b="b" l="l" r="r" t="t"/>
              <a:pathLst>
                <a:path extrusionOk="0" h="55" w="23">
                  <a:moveTo>
                    <a:pt x="0" y="1"/>
                  </a:moveTo>
                  <a:cubicBezTo>
                    <a:pt x="0" y="1"/>
                    <a:pt x="7" y="16"/>
                    <a:pt x="23" y="54"/>
                  </a:cubicBezTo>
                  <a:cubicBezTo>
                    <a:pt x="10" y="22"/>
                    <a:pt x="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11"/>
            <p:cNvSpPr/>
            <p:nvPr/>
          </p:nvSpPr>
          <p:spPr>
            <a:xfrm>
              <a:off x="2644950" y="3360375"/>
              <a:ext cx="200" cy="1150"/>
            </a:xfrm>
            <a:custGeom>
              <a:rect b="b" l="l" r="r" t="t"/>
              <a:pathLst>
                <a:path extrusionOk="0" h="46" w="8">
                  <a:moveTo>
                    <a:pt x="1" y="0"/>
                  </a:moveTo>
                  <a:cubicBezTo>
                    <a:pt x="1" y="26"/>
                    <a:pt x="5" y="45"/>
                    <a:pt x="6" y="45"/>
                  </a:cubicBezTo>
                  <a:cubicBezTo>
                    <a:pt x="7" y="45"/>
                    <a:pt x="6" y="36"/>
                    <a:pt x="3" y="12"/>
                  </a:cubicBezTo>
                  <a:lnTo>
                    <a:pt x="3" y="12"/>
                  </a:lnTo>
                  <a:cubicBezTo>
                    <a:pt x="3" y="13"/>
                    <a:pt x="4" y="14"/>
                    <a:pt x="5" y="14"/>
                  </a:cubicBezTo>
                  <a:cubicBezTo>
                    <a:pt x="7" y="14"/>
                    <a:pt x="8" y="7"/>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11"/>
            <p:cNvSpPr/>
            <p:nvPr/>
          </p:nvSpPr>
          <p:spPr>
            <a:xfrm>
              <a:off x="2630375" y="3366925"/>
              <a:ext cx="925" cy="1500"/>
            </a:xfrm>
            <a:custGeom>
              <a:rect b="b" l="l" r="r" t="t"/>
              <a:pathLst>
                <a:path extrusionOk="0" h="60" w="37">
                  <a:moveTo>
                    <a:pt x="1" y="0"/>
                  </a:moveTo>
                  <a:cubicBezTo>
                    <a:pt x="36" y="60"/>
                    <a:pt x="1" y="0"/>
                    <a:pt x="1" y="0"/>
                  </a:cubicBezTo>
                  <a:cubicBezTo>
                    <a:pt x="1" y="0"/>
                    <a:pt x="1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3" name="Google Shape;6803;p11"/>
            <p:cNvSpPr/>
            <p:nvPr/>
          </p:nvSpPr>
          <p:spPr>
            <a:xfrm>
              <a:off x="2627100" y="3366025"/>
              <a:ext cx="25" cy="1200"/>
            </a:xfrm>
            <a:custGeom>
              <a:rect b="b" l="l" r="r" t="t"/>
              <a:pathLst>
                <a:path extrusionOk="0" h="48" w="1">
                  <a:moveTo>
                    <a:pt x="1" y="48"/>
                  </a:moveTo>
                  <a:cubicBezTo>
                    <a:pt x="1" y="12"/>
                    <a:pt x="1" y="0"/>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4" name="Google Shape;6804;p11"/>
            <p:cNvSpPr/>
            <p:nvPr/>
          </p:nvSpPr>
          <p:spPr>
            <a:xfrm>
              <a:off x="2624575" y="3368625"/>
              <a:ext cx="475" cy="700"/>
            </a:xfrm>
            <a:custGeom>
              <a:rect b="b" l="l" r="r" t="t"/>
              <a:pathLst>
                <a:path extrusionOk="0" h="28" w="19">
                  <a:moveTo>
                    <a:pt x="2" y="0"/>
                  </a:moveTo>
                  <a:lnTo>
                    <a:pt x="2" y="0"/>
                  </a:lnTo>
                  <a:cubicBezTo>
                    <a:pt x="1" y="0"/>
                    <a:pt x="2" y="7"/>
                    <a:pt x="6" y="27"/>
                  </a:cubicBezTo>
                  <a:cubicBezTo>
                    <a:pt x="6" y="27"/>
                    <a:pt x="6" y="19"/>
                    <a:pt x="13" y="16"/>
                  </a:cubicBezTo>
                  <a:lnTo>
                    <a:pt x="13" y="16"/>
                  </a:lnTo>
                  <a:cubicBezTo>
                    <a:pt x="13" y="17"/>
                    <a:pt x="14" y="17"/>
                    <a:pt x="15" y="17"/>
                  </a:cubicBezTo>
                  <a:cubicBezTo>
                    <a:pt x="16" y="17"/>
                    <a:pt x="17" y="16"/>
                    <a:pt x="18" y="15"/>
                  </a:cubicBezTo>
                  <a:cubicBezTo>
                    <a:pt x="16" y="15"/>
                    <a:pt x="14" y="16"/>
                    <a:pt x="13" y="16"/>
                  </a:cubicBezTo>
                  <a:lnTo>
                    <a:pt x="13" y="16"/>
                  </a:lnTo>
                  <a:cubicBezTo>
                    <a:pt x="7" y="14"/>
                    <a:pt x="2"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11"/>
            <p:cNvSpPr/>
            <p:nvPr/>
          </p:nvSpPr>
          <p:spPr>
            <a:xfrm>
              <a:off x="2288275" y="3104500"/>
              <a:ext cx="2500" cy="2575"/>
            </a:xfrm>
            <a:custGeom>
              <a:rect b="b" l="l" r="r" t="t"/>
              <a:pathLst>
                <a:path extrusionOk="0" h="103" w="100">
                  <a:moveTo>
                    <a:pt x="2" y="1"/>
                  </a:moveTo>
                  <a:lnTo>
                    <a:pt x="2" y="1"/>
                  </a:lnTo>
                  <a:cubicBezTo>
                    <a:pt x="1" y="1"/>
                    <a:pt x="5" y="6"/>
                    <a:pt x="16" y="20"/>
                  </a:cubicBezTo>
                  <a:cubicBezTo>
                    <a:pt x="23" y="24"/>
                    <a:pt x="29" y="29"/>
                    <a:pt x="35" y="34"/>
                  </a:cubicBezTo>
                  <a:lnTo>
                    <a:pt x="35" y="34"/>
                  </a:lnTo>
                  <a:cubicBezTo>
                    <a:pt x="18" y="16"/>
                    <a:pt x="3" y="1"/>
                    <a:pt x="2" y="1"/>
                  </a:cubicBezTo>
                  <a:close/>
                  <a:moveTo>
                    <a:pt x="35" y="34"/>
                  </a:moveTo>
                  <a:lnTo>
                    <a:pt x="35" y="34"/>
                  </a:lnTo>
                  <a:cubicBezTo>
                    <a:pt x="52" y="52"/>
                    <a:pt x="72" y="73"/>
                    <a:pt x="85" y="87"/>
                  </a:cubicBezTo>
                  <a:lnTo>
                    <a:pt x="85" y="87"/>
                  </a:lnTo>
                  <a:cubicBezTo>
                    <a:pt x="70" y="71"/>
                    <a:pt x="55" y="51"/>
                    <a:pt x="35" y="34"/>
                  </a:cubicBezTo>
                  <a:close/>
                  <a:moveTo>
                    <a:pt x="85" y="87"/>
                  </a:moveTo>
                  <a:cubicBezTo>
                    <a:pt x="90" y="93"/>
                    <a:pt x="95" y="98"/>
                    <a:pt x="100" y="103"/>
                  </a:cubicBezTo>
                  <a:cubicBezTo>
                    <a:pt x="100" y="103"/>
                    <a:pt x="94" y="97"/>
                    <a:pt x="85" y="8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11"/>
            <p:cNvSpPr/>
            <p:nvPr/>
          </p:nvSpPr>
          <p:spPr>
            <a:xfrm>
              <a:off x="2291950" y="3110925"/>
              <a:ext cx="4175" cy="7775"/>
            </a:xfrm>
            <a:custGeom>
              <a:rect b="b" l="l" r="r" t="t"/>
              <a:pathLst>
                <a:path extrusionOk="0" h="311" w="167">
                  <a:moveTo>
                    <a:pt x="0" y="1"/>
                  </a:moveTo>
                  <a:cubicBezTo>
                    <a:pt x="72" y="96"/>
                    <a:pt x="119" y="203"/>
                    <a:pt x="167" y="310"/>
                  </a:cubicBezTo>
                  <a:cubicBezTo>
                    <a:pt x="143" y="203"/>
                    <a:pt x="107" y="120"/>
                    <a:pt x="48" y="36"/>
                  </a:cubicBezTo>
                  <a:cubicBezTo>
                    <a:pt x="36" y="36"/>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11"/>
            <p:cNvSpPr/>
            <p:nvPr/>
          </p:nvSpPr>
          <p:spPr>
            <a:xfrm>
              <a:off x="2295800" y="3124925"/>
              <a:ext cx="875" cy="1700"/>
            </a:xfrm>
            <a:custGeom>
              <a:rect b="b" l="l" r="r" t="t"/>
              <a:pathLst>
                <a:path extrusionOk="0" h="68" w="35">
                  <a:moveTo>
                    <a:pt x="1" y="0"/>
                  </a:moveTo>
                  <a:cubicBezTo>
                    <a:pt x="1" y="22"/>
                    <a:pt x="28" y="67"/>
                    <a:pt x="32" y="67"/>
                  </a:cubicBezTo>
                  <a:cubicBezTo>
                    <a:pt x="35" y="67"/>
                    <a:pt x="28" y="5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11"/>
            <p:cNvSpPr/>
            <p:nvPr/>
          </p:nvSpPr>
          <p:spPr>
            <a:xfrm>
              <a:off x="2295500" y="3124725"/>
              <a:ext cx="325" cy="725"/>
            </a:xfrm>
            <a:custGeom>
              <a:rect b="b" l="l" r="r" t="t"/>
              <a:pathLst>
                <a:path extrusionOk="0" h="29" w="13">
                  <a:moveTo>
                    <a:pt x="3" y="0"/>
                  </a:moveTo>
                  <a:lnTo>
                    <a:pt x="3" y="0"/>
                  </a:lnTo>
                  <a:cubicBezTo>
                    <a:pt x="0" y="0"/>
                    <a:pt x="8" y="28"/>
                    <a:pt x="11" y="28"/>
                  </a:cubicBezTo>
                  <a:cubicBezTo>
                    <a:pt x="12" y="28"/>
                    <a:pt x="13" y="26"/>
                    <a:pt x="13" y="20"/>
                  </a:cubicBezTo>
                  <a:cubicBezTo>
                    <a:pt x="7" y="5"/>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11"/>
            <p:cNvSpPr/>
            <p:nvPr/>
          </p:nvSpPr>
          <p:spPr>
            <a:xfrm>
              <a:off x="2297300" y="3129675"/>
              <a:ext cx="1225" cy="2675"/>
            </a:xfrm>
            <a:custGeom>
              <a:rect b="b" l="l" r="r" t="t"/>
              <a:pathLst>
                <a:path extrusionOk="0" h="107" w="49">
                  <a:moveTo>
                    <a:pt x="0" y="1"/>
                  </a:moveTo>
                  <a:cubicBezTo>
                    <a:pt x="0" y="26"/>
                    <a:pt x="19" y="107"/>
                    <a:pt x="34" y="107"/>
                  </a:cubicBezTo>
                  <a:cubicBezTo>
                    <a:pt x="39" y="107"/>
                    <a:pt x="45" y="94"/>
                    <a:pt x="48" y="60"/>
                  </a:cubicBezTo>
                  <a:cubicBezTo>
                    <a:pt x="36" y="36"/>
                    <a:pt x="24"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11"/>
            <p:cNvSpPr/>
            <p:nvPr/>
          </p:nvSpPr>
          <p:spPr>
            <a:xfrm>
              <a:off x="2299375" y="3131775"/>
              <a:ext cx="625" cy="900"/>
            </a:xfrm>
            <a:custGeom>
              <a:rect b="b" l="l" r="r" t="t"/>
              <a:pathLst>
                <a:path extrusionOk="0" h="36" w="25">
                  <a:moveTo>
                    <a:pt x="1" y="0"/>
                  </a:moveTo>
                  <a:cubicBezTo>
                    <a:pt x="1" y="0"/>
                    <a:pt x="1" y="12"/>
                    <a:pt x="25" y="36"/>
                  </a:cubicBez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11"/>
            <p:cNvSpPr/>
            <p:nvPr/>
          </p:nvSpPr>
          <p:spPr>
            <a:xfrm>
              <a:off x="2298200" y="3129975"/>
              <a:ext cx="1500" cy="1825"/>
            </a:xfrm>
            <a:custGeom>
              <a:rect b="b" l="l" r="r" t="t"/>
              <a:pathLst>
                <a:path extrusionOk="0" h="73" w="60">
                  <a:moveTo>
                    <a:pt x="0" y="1"/>
                  </a:moveTo>
                  <a:lnTo>
                    <a:pt x="0" y="1"/>
                  </a:lnTo>
                  <a:cubicBezTo>
                    <a:pt x="24" y="24"/>
                    <a:pt x="36" y="48"/>
                    <a:pt x="48" y="72"/>
                  </a:cubicBezTo>
                  <a:cubicBezTo>
                    <a:pt x="60" y="48"/>
                    <a:pt x="24" y="2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11"/>
            <p:cNvSpPr/>
            <p:nvPr/>
          </p:nvSpPr>
          <p:spPr>
            <a:xfrm>
              <a:off x="2297175" y="3125850"/>
              <a:ext cx="1625" cy="2975"/>
            </a:xfrm>
            <a:custGeom>
              <a:rect b="b" l="l" r="r" t="t"/>
              <a:pathLst>
                <a:path extrusionOk="0" h="119" w="65">
                  <a:moveTo>
                    <a:pt x="12" y="0"/>
                  </a:moveTo>
                  <a:cubicBezTo>
                    <a:pt x="0" y="0"/>
                    <a:pt x="7" y="44"/>
                    <a:pt x="41" y="118"/>
                  </a:cubicBezTo>
                  <a:cubicBezTo>
                    <a:pt x="33" y="86"/>
                    <a:pt x="25" y="49"/>
                    <a:pt x="35" y="49"/>
                  </a:cubicBezTo>
                  <a:cubicBezTo>
                    <a:pt x="40" y="49"/>
                    <a:pt x="49" y="58"/>
                    <a:pt x="65" y="82"/>
                  </a:cubicBezTo>
                  <a:cubicBezTo>
                    <a:pt x="39" y="26"/>
                    <a:pt x="2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11"/>
            <p:cNvSpPr/>
            <p:nvPr/>
          </p:nvSpPr>
          <p:spPr>
            <a:xfrm>
              <a:off x="2296400" y="3116275"/>
              <a:ext cx="1225" cy="2425"/>
            </a:xfrm>
            <a:custGeom>
              <a:rect b="b" l="l" r="r" t="t"/>
              <a:pathLst>
                <a:path extrusionOk="0" h="97" w="49">
                  <a:moveTo>
                    <a:pt x="1" y="1"/>
                  </a:moveTo>
                  <a:lnTo>
                    <a:pt x="1" y="1"/>
                  </a:lnTo>
                  <a:cubicBezTo>
                    <a:pt x="13" y="37"/>
                    <a:pt x="25" y="60"/>
                    <a:pt x="48" y="96"/>
                  </a:cubicBezTo>
                  <a:cubicBezTo>
                    <a:pt x="48" y="49"/>
                    <a:pt x="25" y="3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4" name="Google Shape;6814;p11"/>
            <p:cNvSpPr/>
            <p:nvPr/>
          </p:nvSpPr>
          <p:spPr>
            <a:xfrm>
              <a:off x="2301600" y="3141525"/>
              <a:ext cx="1075" cy="300"/>
            </a:xfrm>
            <a:custGeom>
              <a:rect b="b" l="l" r="r" t="t"/>
              <a:pathLst>
                <a:path extrusionOk="0" h="12" w="43">
                  <a:moveTo>
                    <a:pt x="21" y="0"/>
                  </a:moveTo>
                  <a:cubicBezTo>
                    <a:pt x="0" y="0"/>
                    <a:pt x="4" y="11"/>
                    <a:pt x="18" y="11"/>
                  </a:cubicBezTo>
                  <a:cubicBezTo>
                    <a:pt x="25" y="11"/>
                    <a:pt x="33" y="9"/>
                    <a:pt x="43" y="3"/>
                  </a:cubicBezTo>
                  <a:cubicBezTo>
                    <a:pt x="34" y="1"/>
                    <a:pt x="27"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5" name="Google Shape;6815;p11"/>
            <p:cNvSpPr/>
            <p:nvPr/>
          </p:nvSpPr>
          <p:spPr>
            <a:xfrm>
              <a:off x="2302650" y="3141475"/>
              <a:ext cx="925" cy="1925"/>
            </a:xfrm>
            <a:custGeom>
              <a:rect b="b" l="l" r="r" t="t"/>
              <a:pathLst>
                <a:path extrusionOk="0" h="77" w="37">
                  <a:moveTo>
                    <a:pt x="2" y="1"/>
                  </a:moveTo>
                  <a:cubicBezTo>
                    <a:pt x="1" y="1"/>
                    <a:pt x="1" y="2"/>
                    <a:pt x="1" y="5"/>
                  </a:cubicBezTo>
                  <a:lnTo>
                    <a:pt x="36" y="76"/>
                  </a:lnTo>
                  <a:cubicBezTo>
                    <a:pt x="18" y="20"/>
                    <a:pt x="6"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11"/>
            <p:cNvSpPr/>
            <p:nvPr/>
          </p:nvSpPr>
          <p:spPr>
            <a:xfrm>
              <a:off x="2299375" y="3129375"/>
              <a:ext cx="2225" cy="3275"/>
            </a:xfrm>
            <a:custGeom>
              <a:rect b="b" l="l" r="r" t="t"/>
              <a:pathLst>
                <a:path extrusionOk="0" h="131" w="89">
                  <a:moveTo>
                    <a:pt x="1" y="1"/>
                  </a:moveTo>
                  <a:cubicBezTo>
                    <a:pt x="11" y="31"/>
                    <a:pt x="81" y="130"/>
                    <a:pt x="87" y="130"/>
                  </a:cubicBezTo>
                  <a:cubicBezTo>
                    <a:pt x="89" y="130"/>
                    <a:pt x="88" y="127"/>
                    <a:pt x="84" y="120"/>
                  </a:cubicBezTo>
                  <a:cubicBezTo>
                    <a:pt x="48" y="84"/>
                    <a:pt x="25" y="3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11"/>
            <p:cNvSpPr/>
            <p:nvPr/>
          </p:nvSpPr>
          <p:spPr>
            <a:xfrm>
              <a:off x="2303475" y="3149575"/>
              <a:ext cx="1625" cy="1150"/>
            </a:xfrm>
            <a:custGeom>
              <a:rect b="b" l="l" r="r" t="t"/>
              <a:pathLst>
                <a:path extrusionOk="0" h="46" w="65">
                  <a:moveTo>
                    <a:pt x="2" y="1"/>
                  </a:moveTo>
                  <a:lnTo>
                    <a:pt x="2" y="1"/>
                  </a:lnTo>
                  <a:cubicBezTo>
                    <a:pt x="1" y="1"/>
                    <a:pt x="63" y="46"/>
                    <a:pt x="64" y="46"/>
                  </a:cubicBezTo>
                  <a:cubicBezTo>
                    <a:pt x="65" y="46"/>
                    <a:pt x="58" y="40"/>
                    <a:pt x="39" y="26"/>
                  </a:cubicBezTo>
                  <a:cubicBezTo>
                    <a:pt x="13" y="8"/>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11"/>
            <p:cNvSpPr/>
            <p:nvPr/>
          </p:nvSpPr>
          <p:spPr>
            <a:xfrm>
              <a:off x="2305375" y="3154925"/>
              <a:ext cx="3500" cy="6475"/>
            </a:xfrm>
            <a:custGeom>
              <a:rect b="b" l="l" r="r" t="t"/>
              <a:pathLst>
                <a:path extrusionOk="0" h="259" w="140">
                  <a:moveTo>
                    <a:pt x="13" y="1"/>
                  </a:moveTo>
                  <a:cubicBezTo>
                    <a:pt x="1" y="1"/>
                    <a:pt x="25" y="51"/>
                    <a:pt x="54" y="107"/>
                  </a:cubicBezTo>
                  <a:lnTo>
                    <a:pt x="54" y="107"/>
                  </a:lnTo>
                  <a:cubicBezTo>
                    <a:pt x="48" y="77"/>
                    <a:pt x="41" y="48"/>
                    <a:pt x="35" y="15"/>
                  </a:cubicBezTo>
                  <a:cubicBezTo>
                    <a:pt x="24" y="5"/>
                    <a:pt x="17" y="1"/>
                    <a:pt x="13" y="1"/>
                  </a:cubicBezTo>
                  <a:close/>
                  <a:moveTo>
                    <a:pt x="54" y="107"/>
                  </a:moveTo>
                  <a:cubicBezTo>
                    <a:pt x="60" y="131"/>
                    <a:pt x="65" y="155"/>
                    <a:pt x="70" y="181"/>
                  </a:cubicBezTo>
                  <a:cubicBezTo>
                    <a:pt x="112" y="237"/>
                    <a:pt x="130" y="259"/>
                    <a:pt x="133" y="259"/>
                  </a:cubicBezTo>
                  <a:cubicBezTo>
                    <a:pt x="140" y="259"/>
                    <a:pt x="92" y="178"/>
                    <a:pt x="54" y="10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11"/>
            <p:cNvSpPr/>
            <p:nvPr/>
          </p:nvSpPr>
          <p:spPr>
            <a:xfrm>
              <a:off x="2304200" y="3146950"/>
              <a:ext cx="900" cy="1500"/>
            </a:xfrm>
            <a:custGeom>
              <a:rect b="b" l="l" r="r" t="t"/>
              <a:pathLst>
                <a:path extrusionOk="0" h="60" w="36">
                  <a:moveTo>
                    <a:pt x="22" y="0"/>
                  </a:moveTo>
                  <a:lnTo>
                    <a:pt x="22" y="0"/>
                  </a:lnTo>
                  <a:cubicBezTo>
                    <a:pt x="1" y="43"/>
                    <a:pt x="3" y="59"/>
                    <a:pt x="10" y="59"/>
                  </a:cubicBezTo>
                  <a:cubicBezTo>
                    <a:pt x="19" y="59"/>
                    <a:pt x="35" y="33"/>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11"/>
            <p:cNvSpPr/>
            <p:nvPr/>
          </p:nvSpPr>
          <p:spPr>
            <a:xfrm>
              <a:off x="2305050" y="3147550"/>
              <a:ext cx="500" cy="1950"/>
            </a:xfrm>
            <a:custGeom>
              <a:rect b="b" l="l" r="r" t="t"/>
              <a:pathLst>
                <a:path extrusionOk="0" h="78" w="20">
                  <a:moveTo>
                    <a:pt x="0" y="0"/>
                  </a:moveTo>
                  <a:cubicBezTo>
                    <a:pt x="13" y="58"/>
                    <a:pt x="18" y="78"/>
                    <a:pt x="19" y="78"/>
                  </a:cubicBezTo>
                  <a:cubicBezTo>
                    <a:pt x="20" y="78"/>
                    <a:pt x="7" y="2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11"/>
            <p:cNvSpPr/>
            <p:nvPr/>
          </p:nvSpPr>
          <p:spPr>
            <a:xfrm>
              <a:off x="2302650" y="3137725"/>
              <a:ext cx="1925" cy="2000"/>
            </a:xfrm>
            <a:custGeom>
              <a:rect b="b" l="l" r="r" t="t"/>
              <a:pathLst>
                <a:path extrusionOk="0" h="80" w="77">
                  <a:moveTo>
                    <a:pt x="1" y="0"/>
                  </a:moveTo>
                  <a:cubicBezTo>
                    <a:pt x="17" y="32"/>
                    <a:pt x="48" y="80"/>
                    <a:pt x="64" y="80"/>
                  </a:cubicBezTo>
                  <a:cubicBezTo>
                    <a:pt x="72" y="80"/>
                    <a:pt x="76" y="68"/>
                    <a:pt x="72" y="36"/>
                  </a:cubicBezTo>
                  <a:cubicBezTo>
                    <a:pt x="64" y="28"/>
                    <a:pt x="58" y="25"/>
                    <a:pt x="54" y="25"/>
                  </a:cubicBezTo>
                  <a:cubicBezTo>
                    <a:pt x="46" y="25"/>
                    <a:pt x="42" y="33"/>
                    <a:pt x="35" y="33"/>
                  </a:cubicBezTo>
                  <a:cubicBezTo>
                    <a:pt x="28" y="33"/>
                    <a:pt x="18" y="27"/>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11"/>
            <p:cNvSpPr/>
            <p:nvPr/>
          </p:nvSpPr>
          <p:spPr>
            <a:xfrm>
              <a:off x="2303850" y="3143075"/>
              <a:ext cx="1475" cy="2100"/>
            </a:xfrm>
            <a:custGeom>
              <a:rect b="b" l="l" r="r" t="t"/>
              <a:pathLst>
                <a:path extrusionOk="0" h="84" w="59">
                  <a:moveTo>
                    <a:pt x="0" y="1"/>
                  </a:moveTo>
                  <a:cubicBezTo>
                    <a:pt x="1" y="2"/>
                    <a:pt x="3" y="4"/>
                    <a:pt x="4" y="6"/>
                  </a:cubicBezTo>
                  <a:lnTo>
                    <a:pt x="4" y="6"/>
                  </a:lnTo>
                  <a:cubicBezTo>
                    <a:pt x="3" y="4"/>
                    <a:pt x="2" y="2"/>
                    <a:pt x="0" y="1"/>
                  </a:cubicBezTo>
                  <a:close/>
                  <a:moveTo>
                    <a:pt x="4" y="6"/>
                  </a:moveTo>
                  <a:cubicBezTo>
                    <a:pt x="25" y="39"/>
                    <a:pt x="37" y="61"/>
                    <a:pt x="48" y="84"/>
                  </a:cubicBezTo>
                  <a:cubicBezTo>
                    <a:pt x="59" y="29"/>
                    <a:pt x="20" y="25"/>
                    <a:pt x="4"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11"/>
            <p:cNvSpPr/>
            <p:nvPr/>
          </p:nvSpPr>
          <p:spPr>
            <a:xfrm>
              <a:off x="2305325" y="3145300"/>
              <a:ext cx="200" cy="950"/>
            </a:xfrm>
            <a:custGeom>
              <a:rect b="b" l="l" r="r" t="t"/>
              <a:pathLst>
                <a:path extrusionOk="0" h="38" w="8">
                  <a:moveTo>
                    <a:pt x="6" y="0"/>
                  </a:moveTo>
                  <a:cubicBezTo>
                    <a:pt x="6" y="0"/>
                    <a:pt x="4" y="8"/>
                    <a:pt x="1" y="31"/>
                  </a:cubicBezTo>
                  <a:cubicBezTo>
                    <a:pt x="1" y="35"/>
                    <a:pt x="1" y="37"/>
                    <a:pt x="1" y="37"/>
                  </a:cubicBezTo>
                  <a:cubicBezTo>
                    <a:pt x="3" y="37"/>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11"/>
            <p:cNvSpPr/>
            <p:nvPr/>
          </p:nvSpPr>
          <p:spPr>
            <a:xfrm>
              <a:off x="2307500" y="3156175"/>
              <a:ext cx="1725" cy="3900"/>
            </a:xfrm>
            <a:custGeom>
              <a:rect b="b" l="l" r="r" t="t"/>
              <a:pathLst>
                <a:path extrusionOk="0" h="156" w="69">
                  <a:moveTo>
                    <a:pt x="8" y="1"/>
                  </a:moveTo>
                  <a:cubicBezTo>
                    <a:pt x="1" y="1"/>
                    <a:pt x="0" y="14"/>
                    <a:pt x="9" y="36"/>
                  </a:cubicBezTo>
                  <a:cubicBezTo>
                    <a:pt x="33" y="72"/>
                    <a:pt x="45" y="108"/>
                    <a:pt x="69" y="155"/>
                  </a:cubicBezTo>
                  <a:cubicBezTo>
                    <a:pt x="46" y="42"/>
                    <a:pt x="19"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11"/>
            <p:cNvSpPr/>
            <p:nvPr/>
          </p:nvSpPr>
          <p:spPr>
            <a:xfrm>
              <a:off x="2312475" y="3171050"/>
              <a:ext cx="325" cy="325"/>
            </a:xfrm>
            <a:custGeom>
              <a:rect b="b" l="l" r="r" t="t"/>
              <a:pathLst>
                <a:path extrusionOk="0" h="13" w="13">
                  <a:moveTo>
                    <a:pt x="13" y="1"/>
                  </a:moveTo>
                  <a:cubicBezTo>
                    <a:pt x="13" y="1"/>
                    <a:pt x="1"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11"/>
            <p:cNvSpPr/>
            <p:nvPr/>
          </p:nvSpPr>
          <p:spPr>
            <a:xfrm>
              <a:off x="2307425" y="3154100"/>
              <a:ext cx="900" cy="2325"/>
            </a:xfrm>
            <a:custGeom>
              <a:rect b="b" l="l" r="r" t="t"/>
              <a:pathLst>
                <a:path extrusionOk="0" h="93" w="36">
                  <a:moveTo>
                    <a:pt x="0" y="0"/>
                  </a:moveTo>
                  <a:lnTo>
                    <a:pt x="0" y="0"/>
                  </a:lnTo>
                  <a:cubicBezTo>
                    <a:pt x="9" y="58"/>
                    <a:pt x="17" y="93"/>
                    <a:pt x="25" y="93"/>
                  </a:cubicBezTo>
                  <a:cubicBezTo>
                    <a:pt x="29" y="93"/>
                    <a:pt x="32" y="87"/>
                    <a:pt x="35" y="73"/>
                  </a:cubicBezTo>
                  <a:lnTo>
                    <a:pt x="35" y="73"/>
                  </a:lnTo>
                  <a:cubicBezTo>
                    <a:pt x="35" y="73"/>
                    <a:pt x="36" y="73"/>
                    <a:pt x="36" y="73"/>
                  </a:cubicBezTo>
                  <a:cubicBezTo>
                    <a:pt x="36" y="73"/>
                    <a:pt x="36" y="73"/>
                    <a:pt x="36" y="71"/>
                  </a:cubicBezTo>
                  <a:lnTo>
                    <a:pt x="36" y="71"/>
                  </a:lnTo>
                  <a:cubicBezTo>
                    <a:pt x="36" y="71"/>
                    <a:pt x="36" y="71"/>
                    <a:pt x="36" y="71"/>
                  </a:cubicBezTo>
                  <a:cubicBezTo>
                    <a:pt x="33" y="61"/>
                    <a:pt x="31" y="58"/>
                    <a:pt x="31" y="58"/>
                  </a:cubicBezTo>
                  <a:lnTo>
                    <a:pt x="31" y="58"/>
                  </a:lnTo>
                  <a:cubicBezTo>
                    <a:pt x="30" y="58"/>
                    <a:pt x="31" y="60"/>
                    <a:pt x="32" y="63"/>
                  </a:cubicBezTo>
                  <a:lnTo>
                    <a:pt x="32" y="63"/>
                  </a:lnTo>
                  <a:cubicBezTo>
                    <a:pt x="21" y="42"/>
                    <a:pt x="11" y="21"/>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11"/>
            <p:cNvSpPr/>
            <p:nvPr/>
          </p:nvSpPr>
          <p:spPr>
            <a:xfrm>
              <a:off x="2309200" y="3162125"/>
              <a:ext cx="325" cy="1800"/>
            </a:xfrm>
            <a:custGeom>
              <a:rect b="b" l="l" r="r" t="t"/>
              <a:pathLst>
                <a:path extrusionOk="0" h="72" w="13">
                  <a:moveTo>
                    <a:pt x="13" y="1"/>
                  </a:moveTo>
                  <a:cubicBezTo>
                    <a:pt x="13" y="24"/>
                    <a:pt x="1" y="72"/>
                    <a:pt x="13" y="72"/>
                  </a:cubicBezTo>
                  <a:cubicBezTo>
                    <a:pt x="13" y="48"/>
                    <a:pt x="13" y="24"/>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11"/>
            <p:cNvSpPr/>
            <p:nvPr/>
          </p:nvSpPr>
          <p:spPr>
            <a:xfrm>
              <a:off x="2306375" y="3152900"/>
              <a:ext cx="175" cy="250"/>
            </a:xfrm>
            <a:custGeom>
              <a:rect b="b" l="l" r="r" t="t"/>
              <a:pathLst>
                <a:path extrusionOk="0" h="10" w="7">
                  <a:moveTo>
                    <a:pt x="7" y="0"/>
                  </a:moveTo>
                  <a:lnTo>
                    <a:pt x="7" y="0"/>
                  </a:lnTo>
                  <a:cubicBezTo>
                    <a:pt x="1" y="6"/>
                    <a:pt x="1" y="9"/>
                    <a:pt x="2" y="9"/>
                  </a:cubicBezTo>
                  <a:cubicBezTo>
                    <a:pt x="4" y="9"/>
                    <a:pt x="7" y="6"/>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11"/>
            <p:cNvSpPr/>
            <p:nvPr/>
          </p:nvSpPr>
          <p:spPr>
            <a:xfrm>
              <a:off x="2306525" y="3152700"/>
              <a:ext cx="1025" cy="1450"/>
            </a:xfrm>
            <a:custGeom>
              <a:rect b="b" l="l" r="r" t="t"/>
              <a:pathLst>
                <a:path extrusionOk="0" h="58" w="41">
                  <a:moveTo>
                    <a:pt x="7" y="0"/>
                  </a:moveTo>
                  <a:cubicBezTo>
                    <a:pt x="4" y="0"/>
                    <a:pt x="2" y="3"/>
                    <a:pt x="1" y="8"/>
                  </a:cubicBezTo>
                  <a:cubicBezTo>
                    <a:pt x="20" y="45"/>
                    <a:pt x="30" y="57"/>
                    <a:pt x="34" y="57"/>
                  </a:cubicBezTo>
                  <a:cubicBezTo>
                    <a:pt x="41" y="57"/>
                    <a:pt x="19"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11"/>
            <p:cNvSpPr/>
            <p:nvPr/>
          </p:nvSpPr>
          <p:spPr>
            <a:xfrm>
              <a:off x="2312775" y="3168950"/>
              <a:ext cx="5975" cy="6850"/>
            </a:xfrm>
            <a:custGeom>
              <a:rect b="b" l="l" r="r" t="t"/>
              <a:pathLst>
                <a:path extrusionOk="0" h="274" w="239">
                  <a:moveTo>
                    <a:pt x="25" y="0"/>
                  </a:moveTo>
                  <a:cubicBezTo>
                    <a:pt x="1" y="0"/>
                    <a:pt x="2" y="40"/>
                    <a:pt x="60" y="156"/>
                  </a:cubicBezTo>
                  <a:cubicBezTo>
                    <a:pt x="63" y="147"/>
                    <a:pt x="62" y="138"/>
                    <a:pt x="60" y="131"/>
                  </a:cubicBezTo>
                  <a:lnTo>
                    <a:pt x="60" y="131"/>
                  </a:lnTo>
                  <a:cubicBezTo>
                    <a:pt x="60" y="100"/>
                    <a:pt x="60" y="62"/>
                    <a:pt x="60" y="25"/>
                  </a:cubicBezTo>
                  <a:cubicBezTo>
                    <a:pt x="60" y="25"/>
                    <a:pt x="60" y="25"/>
                    <a:pt x="60" y="25"/>
                  </a:cubicBezTo>
                  <a:cubicBezTo>
                    <a:pt x="64" y="25"/>
                    <a:pt x="148" y="274"/>
                    <a:pt x="216" y="274"/>
                  </a:cubicBezTo>
                  <a:cubicBezTo>
                    <a:pt x="224" y="274"/>
                    <a:pt x="232" y="270"/>
                    <a:pt x="239" y="263"/>
                  </a:cubicBezTo>
                  <a:cubicBezTo>
                    <a:pt x="215" y="239"/>
                    <a:pt x="203" y="204"/>
                    <a:pt x="191" y="168"/>
                  </a:cubicBezTo>
                  <a:lnTo>
                    <a:pt x="191" y="168"/>
                  </a:lnTo>
                  <a:cubicBezTo>
                    <a:pt x="197" y="174"/>
                    <a:pt x="203" y="177"/>
                    <a:pt x="207" y="177"/>
                  </a:cubicBezTo>
                  <a:cubicBezTo>
                    <a:pt x="212" y="177"/>
                    <a:pt x="215" y="174"/>
                    <a:pt x="215" y="168"/>
                  </a:cubicBezTo>
                  <a:cubicBezTo>
                    <a:pt x="231" y="168"/>
                    <a:pt x="74"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1" name="Google Shape;6831;p11"/>
            <p:cNvSpPr/>
            <p:nvPr/>
          </p:nvSpPr>
          <p:spPr>
            <a:xfrm>
              <a:off x="2311300" y="3166300"/>
              <a:ext cx="1200" cy="4775"/>
            </a:xfrm>
            <a:custGeom>
              <a:rect b="b" l="l" r="r" t="t"/>
              <a:pathLst>
                <a:path extrusionOk="0" h="191" w="48">
                  <a:moveTo>
                    <a:pt x="0" y="0"/>
                  </a:moveTo>
                  <a:cubicBezTo>
                    <a:pt x="0" y="36"/>
                    <a:pt x="0" y="84"/>
                    <a:pt x="0" y="131"/>
                  </a:cubicBezTo>
                  <a:cubicBezTo>
                    <a:pt x="12" y="155"/>
                    <a:pt x="24" y="179"/>
                    <a:pt x="48" y="191"/>
                  </a:cubicBezTo>
                  <a:cubicBezTo>
                    <a:pt x="36" y="131"/>
                    <a:pt x="24" y="72"/>
                    <a:pt x="0" y="12"/>
                  </a:cubicBezTo>
                  <a:lnTo>
                    <a:pt x="0" y="12"/>
                  </a:lnTo>
                  <a:cubicBezTo>
                    <a:pt x="5" y="23"/>
                    <a:pt x="8" y="29"/>
                    <a:pt x="9" y="29"/>
                  </a:cubicBezTo>
                  <a:cubicBezTo>
                    <a:pt x="10" y="29"/>
                    <a:pt x="7" y="2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2" name="Google Shape;6832;p11"/>
            <p:cNvSpPr/>
            <p:nvPr/>
          </p:nvSpPr>
          <p:spPr>
            <a:xfrm>
              <a:off x="2309200" y="3159950"/>
              <a:ext cx="3000" cy="6375"/>
            </a:xfrm>
            <a:custGeom>
              <a:rect b="b" l="l" r="r" t="t"/>
              <a:pathLst>
                <a:path extrusionOk="0" h="255" w="120">
                  <a:moveTo>
                    <a:pt x="30" y="1"/>
                  </a:moveTo>
                  <a:cubicBezTo>
                    <a:pt x="29" y="1"/>
                    <a:pt x="34" y="21"/>
                    <a:pt x="41" y="48"/>
                  </a:cubicBezTo>
                  <a:lnTo>
                    <a:pt x="41" y="48"/>
                  </a:lnTo>
                  <a:cubicBezTo>
                    <a:pt x="34" y="14"/>
                    <a:pt x="30" y="1"/>
                    <a:pt x="30" y="1"/>
                  </a:cubicBezTo>
                  <a:close/>
                  <a:moveTo>
                    <a:pt x="36" y="4"/>
                  </a:moveTo>
                  <a:cubicBezTo>
                    <a:pt x="53" y="37"/>
                    <a:pt x="54" y="62"/>
                    <a:pt x="47" y="70"/>
                  </a:cubicBezTo>
                  <a:lnTo>
                    <a:pt x="47" y="70"/>
                  </a:lnTo>
                  <a:cubicBezTo>
                    <a:pt x="45" y="62"/>
                    <a:pt x="43" y="55"/>
                    <a:pt x="41" y="48"/>
                  </a:cubicBezTo>
                  <a:lnTo>
                    <a:pt x="41" y="48"/>
                  </a:lnTo>
                  <a:cubicBezTo>
                    <a:pt x="43" y="55"/>
                    <a:pt x="44" y="62"/>
                    <a:pt x="46" y="71"/>
                  </a:cubicBezTo>
                  <a:lnTo>
                    <a:pt x="46" y="71"/>
                  </a:lnTo>
                  <a:cubicBezTo>
                    <a:pt x="47" y="70"/>
                    <a:pt x="47" y="70"/>
                    <a:pt x="47" y="70"/>
                  </a:cubicBezTo>
                  <a:lnTo>
                    <a:pt x="47" y="70"/>
                  </a:lnTo>
                  <a:cubicBezTo>
                    <a:pt x="61" y="114"/>
                    <a:pt x="80" y="163"/>
                    <a:pt x="97" y="163"/>
                  </a:cubicBezTo>
                  <a:cubicBezTo>
                    <a:pt x="105" y="163"/>
                    <a:pt x="113" y="152"/>
                    <a:pt x="120" y="123"/>
                  </a:cubicBezTo>
                  <a:cubicBezTo>
                    <a:pt x="108" y="76"/>
                    <a:pt x="72" y="40"/>
                    <a:pt x="36" y="4"/>
                  </a:cubicBezTo>
                  <a:close/>
                  <a:moveTo>
                    <a:pt x="1" y="4"/>
                  </a:moveTo>
                  <a:cubicBezTo>
                    <a:pt x="1" y="72"/>
                    <a:pt x="7" y="103"/>
                    <a:pt x="10" y="103"/>
                  </a:cubicBezTo>
                  <a:cubicBezTo>
                    <a:pt x="12" y="103"/>
                    <a:pt x="13" y="98"/>
                    <a:pt x="13" y="88"/>
                  </a:cubicBezTo>
                  <a:lnTo>
                    <a:pt x="25" y="88"/>
                  </a:lnTo>
                  <a:cubicBezTo>
                    <a:pt x="25" y="85"/>
                    <a:pt x="25" y="84"/>
                    <a:pt x="25" y="84"/>
                  </a:cubicBezTo>
                  <a:cubicBezTo>
                    <a:pt x="27" y="84"/>
                    <a:pt x="41" y="179"/>
                    <a:pt x="84" y="254"/>
                  </a:cubicBezTo>
                  <a:cubicBezTo>
                    <a:pt x="67" y="170"/>
                    <a:pt x="55" y="110"/>
                    <a:pt x="46" y="71"/>
                  </a:cubicBezTo>
                  <a:lnTo>
                    <a:pt x="46" y="71"/>
                  </a:lnTo>
                  <a:cubicBezTo>
                    <a:pt x="45" y="71"/>
                    <a:pt x="44" y="72"/>
                    <a:pt x="42" y="72"/>
                  </a:cubicBezTo>
                  <a:cubicBezTo>
                    <a:pt x="33" y="72"/>
                    <a:pt x="17" y="53"/>
                    <a:pt x="1"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11"/>
            <p:cNvSpPr/>
            <p:nvPr/>
          </p:nvSpPr>
          <p:spPr>
            <a:xfrm>
              <a:off x="2306525" y="3140100"/>
              <a:ext cx="275" cy="525"/>
            </a:xfrm>
            <a:custGeom>
              <a:rect b="b" l="l" r="r" t="t"/>
              <a:pathLst>
                <a:path extrusionOk="0" h="21" w="11">
                  <a:moveTo>
                    <a:pt x="1" y="0"/>
                  </a:moveTo>
                  <a:cubicBezTo>
                    <a:pt x="1" y="12"/>
                    <a:pt x="1" y="12"/>
                    <a:pt x="1" y="12"/>
                  </a:cubicBezTo>
                  <a:cubicBezTo>
                    <a:pt x="5" y="17"/>
                    <a:pt x="8" y="20"/>
                    <a:pt x="9" y="20"/>
                  </a:cubicBezTo>
                  <a:cubicBezTo>
                    <a:pt x="10" y="20"/>
                    <a:pt x="8" y="1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11"/>
            <p:cNvSpPr/>
            <p:nvPr/>
          </p:nvSpPr>
          <p:spPr>
            <a:xfrm>
              <a:off x="2305000" y="3139850"/>
              <a:ext cx="2450" cy="4750"/>
            </a:xfrm>
            <a:custGeom>
              <a:rect b="b" l="l" r="r" t="t"/>
              <a:pathLst>
                <a:path extrusionOk="0" h="190" w="98">
                  <a:moveTo>
                    <a:pt x="35" y="1"/>
                  </a:moveTo>
                  <a:cubicBezTo>
                    <a:pt x="1" y="1"/>
                    <a:pt x="28" y="179"/>
                    <a:pt x="38" y="189"/>
                  </a:cubicBezTo>
                  <a:cubicBezTo>
                    <a:pt x="97" y="106"/>
                    <a:pt x="26" y="34"/>
                    <a:pt x="62" y="22"/>
                  </a:cubicBezTo>
                  <a:cubicBezTo>
                    <a:pt x="58" y="14"/>
                    <a:pt x="55" y="12"/>
                    <a:pt x="54" y="12"/>
                  </a:cubicBezTo>
                  <a:cubicBezTo>
                    <a:pt x="53" y="12"/>
                    <a:pt x="53" y="12"/>
                    <a:pt x="53" y="12"/>
                  </a:cubicBezTo>
                  <a:lnTo>
                    <a:pt x="53" y="12"/>
                  </a:lnTo>
                  <a:cubicBezTo>
                    <a:pt x="46" y="4"/>
                    <a:pt x="40" y="1"/>
                    <a:pt x="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11"/>
            <p:cNvSpPr/>
            <p:nvPr/>
          </p:nvSpPr>
          <p:spPr>
            <a:xfrm>
              <a:off x="2308600" y="3152000"/>
              <a:ext cx="1525" cy="3600"/>
            </a:xfrm>
            <a:custGeom>
              <a:rect b="b" l="l" r="r" t="t"/>
              <a:pathLst>
                <a:path extrusionOk="0" h="144" w="61">
                  <a:moveTo>
                    <a:pt x="1" y="1"/>
                  </a:moveTo>
                  <a:cubicBezTo>
                    <a:pt x="25" y="48"/>
                    <a:pt x="37" y="96"/>
                    <a:pt x="60" y="144"/>
                  </a:cubicBezTo>
                  <a:cubicBezTo>
                    <a:pt x="60" y="108"/>
                    <a:pt x="60" y="84"/>
                    <a:pt x="60" y="60"/>
                  </a:cubicBezTo>
                  <a:cubicBezTo>
                    <a:pt x="25" y="60"/>
                    <a:pt x="37"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11"/>
            <p:cNvSpPr/>
            <p:nvPr/>
          </p:nvSpPr>
          <p:spPr>
            <a:xfrm>
              <a:off x="2311575" y="3171650"/>
              <a:ext cx="1525" cy="1525"/>
            </a:xfrm>
            <a:custGeom>
              <a:rect b="b" l="l" r="r" t="t"/>
              <a:pathLst>
                <a:path extrusionOk="0" h="61" w="61">
                  <a:moveTo>
                    <a:pt x="1" y="1"/>
                  </a:moveTo>
                  <a:cubicBezTo>
                    <a:pt x="25" y="24"/>
                    <a:pt x="37" y="48"/>
                    <a:pt x="60" y="60"/>
                  </a:cubicBezTo>
                  <a:cubicBezTo>
                    <a:pt x="49" y="12"/>
                    <a:pt x="25" y="2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11"/>
            <p:cNvSpPr/>
            <p:nvPr/>
          </p:nvSpPr>
          <p:spPr>
            <a:xfrm>
              <a:off x="2313600" y="3176425"/>
              <a:ext cx="400" cy="750"/>
            </a:xfrm>
            <a:custGeom>
              <a:rect b="b" l="l" r="r" t="t"/>
              <a:pathLst>
                <a:path extrusionOk="0" h="30" w="16">
                  <a:moveTo>
                    <a:pt x="15" y="0"/>
                  </a:moveTo>
                  <a:lnTo>
                    <a:pt x="15" y="0"/>
                  </a:lnTo>
                  <a:cubicBezTo>
                    <a:pt x="8" y="8"/>
                    <a:pt x="0" y="29"/>
                    <a:pt x="2" y="29"/>
                  </a:cubicBezTo>
                  <a:cubicBezTo>
                    <a:pt x="3" y="29"/>
                    <a:pt x="6" y="22"/>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8" name="Google Shape;6838;p11"/>
            <p:cNvSpPr/>
            <p:nvPr/>
          </p:nvSpPr>
          <p:spPr>
            <a:xfrm>
              <a:off x="2344325" y="3288025"/>
              <a:ext cx="1825" cy="3300"/>
            </a:xfrm>
            <a:custGeom>
              <a:rect b="b" l="l" r="r" t="t"/>
              <a:pathLst>
                <a:path extrusionOk="0" h="132" w="73">
                  <a:moveTo>
                    <a:pt x="24" y="1"/>
                  </a:moveTo>
                  <a:cubicBezTo>
                    <a:pt x="1" y="48"/>
                    <a:pt x="1" y="96"/>
                    <a:pt x="24" y="132"/>
                  </a:cubicBezTo>
                  <a:cubicBezTo>
                    <a:pt x="72" y="108"/>
                    <a:pt x="72" y="60"/>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9" name="Google Shape;6839;p11"/>
            <p:cNvSpPr/>
            <p:nvPr/>
          </p:nvSpPr>
          <p:spPr>
            <a:xfrm>
              <a:off x="2368150" y="3362675"/>
              <a:ext cx="900" cy="1275"/>
            </a:xfrm>
            <a:custGeom>
              <a:rect b="b" l="l" r="r" t="t"/>
              <a:pathLst>
                <a:path extrusionOk="0" h="51" w="36">
                  <a:moveTo>
                    <a:pt x="1" y="1"/>
                  </a:moveTo>
                  <a:cubicBezTo>
                    <a:pt x="0" y="1"/>
                    <a:pt x="28" y="43"/>
                    <a:pt x="36" y="51"/>
                  </a:cubicBezTo>
                  <a:cubicBezTo>
                    <a:pt x="11" y="13"/>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11"/>
            <p:cNvSpPr/>
            <p:nvPr/>
          </p:nvSpPr>
          <p:spPr>
            <a:xfrm>
              <a:off x="2372300" y="3364225"/>
              <a:ext cx="25" cy="2125"/>
            </a:xfrm>
            <a:custGeom>
              <a:rect b="b" l="l" r="r" t="t"/>
              <a:pathLst>
                <a:path extrusionOk="0" h="85" w="1">
                  <a:moveTo>
                    <a:pt x="1" y="1"/>
                  </a:moveTo>
                  <a:lnTo>
                    <a:pt x="1" y="84"/>
                  </a:lnTo>
                  <a:cubicBezTo>
                    <a:pt x="1" y="72"/>
                    <a:pt x="1" y="3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11"/>
            <p:cNvSpPr/>
            <p:nvPr/>
          </p:nvSpPr>
          <p:spPr>
            <a:xfrm>
              <a:off x="2408925" y="3407700"/>
              <a:ext cx="1500" cy="1500"/>
            </a:xfrm>
            <a:custGeom>
              <a:rect b="b" l="l" r="r" t="t"/>
              <a:pathLst>
                <a:path extrusionOk="0" h="60" w="60">
                  <a:moveTo>
                    <a:pt x="60" y="0"/>
                  </a:moveTo>
                  <a:cubicBezTo>
                    <a:pt x="0" y="48"/>
                    <a:pt x="36" y="36"/>
                    <a:pt x="36" y="60"/>
                  </a:cubicBezTo>
                  <a:lnTo>
                    <a:pt x="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2" name="Google Shape;6842;p11"/>
            <p:cNvSpPr/>
            <p:nvPr/>
          </p:nvSpPr>
          <p:spPr>
            <a:xfrm>
              <a:off x="2327650" y="3222550"/>
              <a:ext cx="625" cy="3600"/>
            </a:xfrm>
            <a:custGeom>
              <a:rect b="b" l="l" r="r" t="t"/>
              <a:pathLst>
                <a:path extrusionOk="0" h="144" w="25">
                  <a:moveTo>
                    <a:pt x="1" y="0"/>
                  </a:moveTo>
                  <a:cubicBezTo>
                    <a:pt x="1" y="60"/>
                    <a:pt x="13" y="108"/>
                    <a:pt x="13" y="143"/>
                  </a:cubicBezTo>
                  <a:cubicBezTo>
                    <a:pt x="13" y="72"/>
                    <a:pt x="25"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3" name="Google Shape;6843;p11"/>
            <p:cNvSpPr/>
            <p:nvPr/>
          </p:nvSpPr>
          <p:spPr>
            <a:xfrm>
              <a:off x="2381825" y="3433775"/>
              <a:ext cx="925" cy="1025"/>
            </a:xfrm>
            <a:custGeom>
              <a:rect b="b" l="l" r="r" t="t"/>
              <a:pathLst>
                <a:path extrusionOk="0" h="41" w="37">
                  <a:moveTo>
                    <a:pt x="10" y="0"/>
                  </a:moveTo>
                  <a:cubicBezTo>
                    <a:pt x="7" y="0"/>
                    <a:pt x="4" y="2"/>
                    <a:pt x="1" y="5"/>
                  </a:cubicBezTo>
                  <a:cubicBezTo>
                    <a:pt x="25" y="29"/>
                    <a:pt x="25" y="41"/>
                    <a:pt x="37" y="41"/>
                  </a:cubicBezTo>
                  <a:cubicBezTo>
                    <a:pt x="28" y="14"/>
                    <a:pt x="19"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4" name="Google Shape;6844;p11"/>
            <p:cNvSpPr/>
            <p:nvPr/>
          </p:nvSpPr>
          <p:spPr>
            <a:xfrm>
              <a:off x="2327950" y="3226125"/>
              <a:ext cx="1225" cy="3600"/>
            </a:xfrm>
            <a:custGeom>
              <a:rect b="b" l="l" r="r" t="t"/>
              <a:pathLst>
                <a:path extrusionOk="0" h="144" w="49">
                  <a:moveTo>
                    <a:pt x="1" y="0"/>
                  </a:moveTo>
                  <a:lnTo>
                    <a:pt x="1" y="0"/>
                  </a:lnTo>
                  <a:cubicBezTo>
                    <a:pt x="12" y="47"/>
                    <a:pt x="35" y="93"/>
                    <a:pt x="47" y="139"/>
                  </a:cubicBezTo>
                  <a:lnTo>
                    <a:pt x="47" y="139"/>
                  </a:lnTo>
                  <a:cubicBezTo>
                    <a:pt x="44" y="132"/>
                    <a:pt x="35" y="124"/>
                    <a:pt x="33" y="124"/>
                  </a:cubicBezTo>
                  <a:lnTo>
                    <a:pt x="33" y="124"/>
                  </a:lnTo>
                  <a:cubicBezTo>
                    <a:pt x="31" y="124"/>
                    <a:pt x="34" y="129"/>
                    <a:pt x="48" y="143"/>
                  </a:cubicBezTo>
                  <a:cubicBezTo>
                    <a:pt x="48" y="96"/>
                    <a:pt x="37" y="4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5" name="Google Shape;6845;p11"/>
            <p:cNvSpPr/>
            <p:nvPr/>
          </p:nvSpPr>
          <p:spPr>
            <a:xfrm>
              <a:off x="2318775" y="3194175"/>
              <a:ext cx="275" cy="425"/>
            </a:xfrm>
            <a:custGeom>
              <a:rect b="b" l="l" r="r" t="t"/>
              <a:pathLst>
                <a:path extrusionOk="0" h="17" w="11">
                  <a:moveTo>
                    <a:pt x="3" y="0"/>
                  </a:moveTo>
                  <a:lnTo>
                    <a:pt x="3" y="0"/>
                  </a:lnTo>
                  <a:cubicBezTo>
                    <a:pt x="0" y="0"/>
                    <a:pt x="3" y="16"/>
                    <a:pt x="11" y="16"/>
                  </a:cubicBezTo>
                  <a:cubicBezTo>
                    <a:pt x="7" y="4"/>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6" name="Google Shape;6846;p11"/>
            <p:cNvSpPr/>
            <p:nvPr/>
          </p:nvSpPr>
          <p:spPr>
            <a:xfrm>
              <a:off x="2336300" y="3237725"/>
              <a:ext cx="25" cy="325"/>
            </a:xfrm>
            <a:custGeom>
              <a:rect b="b" l="l" r="r" t="t"/>
              <a:pathLst>
                <a:path extrusionOk="0" h="13" w="1">
                  <a:moveTo>
                    <a:pt x="0" y="13"/>
                  </a:moveTo>
                  <a:lnTo>
                    <a:pt x="0" y="13"/>
                  </a:lnTo>
                  <a:cubicBezTo>
                    <a:pt x="0" y="1"/>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11"/>
            <p:cNvSpPr/>
            <p:nvPr/>
          </p:nvSpPr>
          <p:spPr>
            <a:xfrm>
              <a:off x="2318725" y="3193075"/>
              <a:ext cx="325" cy="1225"/>
            </a:xfrm>
            <a:custGeom>
              <a:rect b="b" l="l" r="r" t="t"/>
              <a:pathLst>
                <a:path extrusionOk="0" h="49" w="13">
                  <a:moveTo>
                    <a:pt x="1" y="1"/>
                  </a:moveTo>
                  <a:lnTo>
                    <a:pt x="1" y="1"/>
                  </a:lnTo>
                  <a:cubicBezTo>
                    <a:pt x="1" y="12"/>
                    <a:pt x="12" y="36"/>
                    <a:pt x="13" y="48"/>
                  </a:cubicBezTo>
                  <a:lnTo>
                    <a:pt x="13" y="48"/>
                  </a:lnTo>
                  <a:cubicBezTo>
                    <a:pt x="12" y="44"/>
                    <a:pt x="11" y="22"/>
                    <a:pt x="1" y="1"/>
                  </a:cubicBezTo>
                  <a:close/>
                  <a:moveTo>
                    <a:pt x="13" y="48"/>
                  </a:moveTo>
                  <a:cubicBezTo>
                    <a:pt x="13" y="48"/>
                    <a:pt x="13" y="48"/>
                    <a:pt x="13" y="48"/>
                  </a:cubicBezTo>
                  <a:lnTo>
                    <a:pt x="13" y="48"/>
                  </a:lnTo>
                  <a:cubicBezTo>
                    <a:pt x="13" y="48"/>
                    <a:pt x="13" y="48"/>
                    <a:pt x="13"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11"/>
            <p:cNvSpPr/>
            <p:nvPr/>
          </p:nvSpPr>
          <p:spPr>
            <a:xfrm>
              <a:off x="2318125" y="3192475"/>
              <a:ext cx="325" cy="925"/>
            </a:xfrm>
            <a:custGeom>
              <a:rect b="b" l="l" r="r" t="t"/>
              <a:pathLst>
                <a:path extrusionOk="0" h="37" w="13">
                  <a:moveTo>
                    <a:pt x="13" y="1"/>
                  </a:moveTo>
                  <a:cubicBezTo>
                    <a:pt x="1" y="1"/>
                    <a:pt x="1" y="1"/>
                    <a:pt x="13" y="37"/>
                  </a:cubicBezTo>
                  <a:cubicBezTo>
                    <a:pt x="13" y="25"/>
                    <a:pt x="13"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9" name="Google Shape;6849;p11"/>
            <p:cNvSpPr/>
            <p:nvPr/>
          </p:nvSpPr>
          <p:spPr>
            <a:xfrm>
              <a:off x="2318775" y="3194200"/>
              <a:ext cx="575" cy="1875"/>
            </a:xfrm>
            <a:custGeom>
              <a:rect b="b" l="l" r="r" t="t"/>
              <a:pathLst>
                <a:path extrusionOk="0" h="75" w="23">
                  <a:moveTo>
                    <a:pt x="1" y="0"/>
                  </a:moveTo>
                  <a:lnTo>
                    <a:pt x="1" y="0"/>
                  </a:lnTo>
                  <a:cubicBezTo>
                    <a:pt x="1" y="0"/>
                    <a:pt x="5" y="17"/>
                    <a:pt x="19" y="64"/>
                  </a:cubicBezTo>
                  <a:lnTo>
                    <a:pt x="19" y="64"/>
                  </a:lnTo>
                  <a:cubicBezTo>
                    <a:pt x="17" y="56"/>
                    <a:pt x="17" y="52"/>
                    <a:pt x="18" y="52"/>
                  </a:cubicBezTo>
                  <a:lnTo>
                    <a:pt x="18" y="52"/>
                  </a:lnTo>
                  <a:cubicBezTo>
                    <a:pt x="18" y="52"/>
                    <a:pt x="18" y="53"/>
                    <a:pt x="19" y="53"/>
                  </a:cubicBezTo>
                  <a:lnTo>
                    <a:pt x="19" y="53"/>
                  </a:lnTo>
                  <a:cubicBezTo>
                    <a:pt x="13" y="30"/>
                    <a:pt x="3" y="0"/>
                    <a:pt x="1" y="0"/>
                  </a:cubicBezTo>
                  <a:close/>
                  <a:moveTo>
                    <a:pt x="19" y="64"/>
                  </a:moveTo>
                  <a:cubicBezTo>
                    <a:pt x="20" y="67"/>
                    <a:pt x="21" y="71"/>
                    <a:pt x="23" y="75"/>
                  </a:cubicBezTo>
                  <a:cubicBezTo>
                    <a:pt x="21" y="71"/>
                    <a:pt x="20" y="68"/>
                    <a:pt x="19" y="64"/>
                  </a:cubicBezTo>
                  <a:close/>
                  <a:moveTo>
                    <a:pt x="19" y="53"/>
                  </a:moveTo>
                  <a:cubicBezTo>
                    <a:pt x="21" y="62"/>
                    <a:pt x="23" y="70"/>
                    <a:pt x="23" y="75"/>
                  </a:cubicBezTo>
                  <a:cubicBezTo>
                    <a:pt x="23" y="64"/>
                    <a:pt x="20" y="56"/>
                    <a:pt x="19" y="5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0" name="Google Shape;6850;p11"/>
            <p:cNvSpPr/>
            <p:nvPr/>
          </p:nvSpPr>
          <p:spPr>
            <a:xfrm>
              <a:off x="2468450" y="3371700"/>
              <a:ext cx="675" cy="600"/>
            </a:xfrm>
            <a:custGeom>
              <a:rect b="b" l="l" r="r" t="t"/>
              <a:pathLst>
                <a:path extrusionOk="0" h="24" w="27">
                  <a:moveTo>
                    <a:pt x="25" y="1"/>
                  </a:moveTo>
                  <a:cubicBezTo>
                    <a:pt x="23" y="1"/>
                    <a:pt x="14" y="10"/>
                    <a:pt x="1" y="23"/>
                  </a:cubicBezTo>
                  <a:lnTo>
                    <a:pt x="12" y="23"/>
                  </a:lnTo>
                  <a:cubicBezTo>
                    <a:pt x="23" y="7"/>
                    <a:pt x="27"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1" name="Google Shape;6851;p11"/>
            <p:cNvSpPr/>
            <p:nvPr/>
          </p:nvSpPr>
          <p:spPr>
            <a:xfrm>
              <a:off x="2358925" y="3310950"/>
              <a:ext cx="300" cy="325"/>
            </a:xfrm>
            <a:custGeom>
              <a:rect b="b" l="l" r="r" t="t"/>
              <a:pathLst>
                <a:path extrusionOk="0" h="13" w="12">
                  <a:moveTo>
                    <a:pt x="12" y="13"/>
                  </a:moveTo>
                  <a:cubicBezTo>
                    <a:pt x="0" y="1"/>
                    <a:pt x="12" y="13"/>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11"/>
            <p:cNvSpPr/>
            <p:nvPr/>
          </p:nvSpPr>
          <p:spPr>
            <a:xfrm>
              <a:off x="2357125" y="3311250"/>
              <a:ext cx="3300" cy="3300"/>
            </a:xfrm>
            <a:custGeom>
              <a:rect b="b" l="l" r="r" t="t"/>
              <a:pathLst>
                <a:path extrusionOk="0" h="132" w="132">
                  <a:moveTo>
                    <a:pt x="72" y="1"/>
                  </a:moveTo>
                  <a:cubicBezTo>
                    <a:pt x="48" y="24"/>
                    <a:pt x="24" y="48"/>
                    <a:pt x="1" y="72"/>
                  </a:cubicBezTo>
                  <a:cubicBezTo>
                    <a:pt x="48" y="96"/>
                    <a:pt x="96" y="108"/>
                    <a:pt x="132" y="132"/>
                  </a:cubicBezTo>
                  <a:cubicBezTo>
                    <a:pt x="96" y="96"/>
                    <a:pt x="84" y="60"/>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11"/>
            <p:cNvSpPr/>
            <p:nvPr/>
          </p:nvSpPr>
          <p:spPr>
            <a:xfrm>
              <a:off x="2447625" y="3380600"/>
              <a:ext cx="600" cy="325"/>
            </a:xfrm>
            <a:custGeom>
              <a:rect b="b" l="l" r="r" t="t"/>
              <a:pathLst>
                <a:path extrusionOk="0" h="13" w="24">
                  <a:moveTo>
                    <a:pt x="24" y="1"/>
                  </a:moveTo>
                  <a:cubicBezTo>
                    <a:pt x="12" y="1"/>
                    <a:pt x="12" y="13"/>
                    <a:pt x="0" y="13"/>
                  </a:cubicBezTo>
                  <a:cubicBezTo>
                    <a:pt x="12" y="13"/>
                    <a:pt x="12"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11"/>
            <p:cNvSpPr/>
            <p:nvPr/>
          </p:nvSpPr>
          <p:spPr>
            <a:xfrm>
              <a:off x="2371725" y="3364225"/>
              <a:ext cx="300" cy="525"/>
            </a:xfrm>
            <a:custGeom>
              <a:rect b="b" l="l" r="r" t="t"/>
              <a:pathLst>
                <a:path extrusionOk="0" h="21" w="12">
                  <a:moveTo>
                    <a:pt x="12" y="1"/>
                  </a:moveTo>
                  <a:cubicBezTo>
                    <a:pt x="0" y="13"/>
                    <a:pt x="0" y="13"/>
                    <a:pt x="0" y="13"/>
                  </a:cubicBezTo>
                  <a:cubicBezTo>
                    <a:pt x="0" y="18"/>
                    <a:pt x="2" y="21"/>
                    <a:pt x="4" y="21"/>
                  </a:cubicBezTo>
                  <a:cubicBezTo>
                    <a:pt x="8" y="21"/>
                    <a:pt x="12" y="15"/>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11"/>
            <p:cNvSpPr/>
            <p:nvPr/>
          </p:nvSpPr>
          <p:spPr>
            <a:xfrm>
              <a:off x="2409825" y="3409125"/>
              <a:ext cx="150" cy="375"/>
            </a:xfrm>
            <a:custGeom>
              <a:rect b="b" l="l" r="r" t="t"/>
              <a:pathLst>
                <a:path extrusionOk="0" h="15" w="6">
                  <a:moveTo>
                    <a:pt x="5" y="1"/>
                  </a:moveTo>
                  <a:cubicBezTo>
                    <a:pt x="4" y="1"/>
                    <a:pt x="0" y="8"/>
                    <a:pt x="0" y="15"/>
                  </a:cubicBezTo>
                  <a:cubicBezTo>
                    <a:pt x="5" y="5"/>
                    <a:pt x="6"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6" name="Google Shape;6856;p11"/>
            <p:cNvSpPr/>
            <p:nvPr/>
          </p:nvSpPr>
          <p:spPr>
            <a:xfrm>
              <a:off x="2342850" y="3250225"/>
              <a:ext cx="300" cy="1225"/>
            </a:xfrm>
            <a:custGeom>
              <a:rect b="b" l="l" r="r" t="t"/>
              <a:pathLst>
                <a:path extrusionOk="0" h="49" w="12">
                  <a:moveTo>
                    <a:pt x="0" y="1"/>
                  </a:moveTo>
                  <a:cubicBezTo>
                    <a:pt x="2" y="7"/>
                    <a:pt x="4" y="12"/>
                    <a:pt x="5" y="17"/>
                  </a:cubicBezTo>
                  <a:lnTo>
                    <a:pt x="5" y="17"/>
                  </a:lnTo>
                  <a:cubicBezTo>
                    <a:pt x="5" y="12"/>
                    <a:pt x="3" y="7"/>
                    <a:pt x="0" y="1"/>
                  </a:cubicBezTo>
                  <a:close/>
                  <a:moveTo>
                    <a:pt x="5" y="17"/>
                  </a:moveTo>
                  <a:lnTo>
                    <a:pt x="5" y="17"/>
                  </a:lnTo>
                  <a:cubicBezTo>
                    <a:pt x="7" y="31"/>
                    <a:pt x="0" y="40"/>
                    <a:pt x="0" y="48"/>
                  </a:cubicBezTo>
                  <a:cubicBezTo>
                    <a:pt x="10" y="48"/>
                    <a:pt x="12" y="40"/>
                    <a:pt x="5" y="1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7" name="Google Shape;6857;p11"/>
            <p:cNvSpPr/>
            <p:nvPr/>
          </p:nvSpPr>
          <p:spPr>
            <a:xfrm>
              <a:off x="2315750" y="3184750"/>
              <a:ext cx="625" cy="2100"/>
            </a:xfrm>
            <a:custGeom>
              <a:rect b="b" l="l" r="r" t="t"/>
              <a:pathLst>
                <a:path extrusionOk="0" h="84" w="25">
                  <a:moveTo>
                    <a:pt x="24" y="0"/>
                  </a:moveTo>
                  <a:cubicBezTo>
                    <a:pt x="1" y="24"/>
                    <a:pt x="1" y="36"/>
                    <a:pt x="24" y="84"/>
                  </a:cubicBezTo>
                  <a:cubicBezTo>
                    <a:pt x="24" y="60"/>
                    <a:pt x="24" y="2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8" name="Google Shape;6858;p11"/>
            <p:cNvSpPr/>
            <p:nvPr/>
          </p:nvSpPr>
          <p:spPr>
            <a:xfrm>
              <a:off x="2314275" y="3164250"/>
              <a:ext cx="1000" cy="1475"/>
            </a:xfrm>
            <a:custGeom>
              <a:rect b="b" l="l" r="r" t="t"/>
              <a:pathLst>
                <a:path extrusionOk="0" h="59" w="40">
                  <a:moveTo>
                    <a:pt x="8" y="1"/>
                  </a:moveTo>
                  <a:cubicBezTo>
                    <a:pt x="0" y="1"/>
                    <a:pt x="25" y="56"/>
                    <a:pt x="34" y="56"/>
                  </a:cubicBezTo>
                  <a:cubicBezTo>
                    <a:pt x="35" y="56"/>
                    <a:pt x="36" y="56"/>
                    <a:pt x="36" y="54"/>
                  </a:cubicBezTo>
                  <a:lnTo>
                    <a:pt x="36" y="54"/>
                  </a:lnTo>
                  <a:cubicBezTo>
                    <a:pt x="37" y="57"/>
                    <a:pt x="38" y="59"/>
                    <a:pt x="39" y="59"/>
                  </a:cubicBezTo>
                  <a:cubicBezTo>
                    <a:pt x="40" y="59"/>
                    <a:pt x="39" y="53"/>
                    <a:pt x="36" y="35"/>
                  </a:cubicBezTo>
                  <a:cubicBezTo>
                    <a:pt x="19" y="10"/>
                    <a:pt x="11"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9" name="Google Shape;6859;p11"/>
            <p:cNvSpPr/>
            <p:nvPr/>
          </p:nvSpPr>
          <p:spPr>
            <a:xfrm>
              <a:off x="2316575" y="3178800"/>
              <a:ext cx="1575" cy="3300"/>
            </a:xfrm>
            <a:custGeom>
              <a:rect b="b" l="l" r="r" t="t"/>
              <a:pathLst>
                <a:path extrusionOk="0" h="132" w="63">
                  <a:moveTo>
                    <a:pt x="27" y="0"/>
                  </a:moveTo>
                  <a:lnTo>
                    <a:pt x="27" y="0"/>
                  </a:lnTo>
                  <a:cubicBezTo>
                    <a:pt x="31" y="35"/>
                    <a:pt x="23" y="40"/>
                    <a:pt x="16" y="40"/>
                  </a:cubicBezTo>
                  <a:cubicBezTo>
                    <a:pt x="13" y="40"/>
                    <a:pt x="10" y="39"/>
                    <a:pt x="8" y="39"/>
                  </a:cubicBezTo>
                  <a:cubicBezTo>
                    <a:pt x="0" y="39"/>
                    <a:pt x="3" y="48"/>
                    <a:pt x="51" y="131"/>
                  </a:cubicBezTo>
                  <a:cubicBezTo>
                    <a:pt x="63" y="84"/>
                    <a:pt x="51" y="48"/>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0" name="Google Shape;6860;p11"/>
            <p:cNvSpPr/>
            <p:nvPr/>
          </p:nvSpPr>
          <p:spPr>
            <a:xfrm>
              <a:off x="2316350" y="3177300"/>
              <a:ext cx="625" cy="1225"/>
            </a:xfrm>
            <a:custGeom>
              <a:rect b="b" l="l" r="r" t="t"/>
              <a:pathLst>
                <a:path extrusionOk="0" h="49" w="25">
                  <a:moveTo>
                    <a:pt x="12" y="1"/>
                  </a:moveTo>
                  <a:cubicBezTo>
                    <a:pt x="0" y="1"/>
                    <a:pt x="12" y="25"/>
                    <a:pt x="24" y="48"/>
                  </a:cubicBezTo>
                  <a:cubicBezTo>
                    <a:pt x="24" y="36"/>
                    <a:pt x="12"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1" name="Google Shape;6861;p11"/>
            <p:cNvSpPr/>
            <p:nvPr/>
          </p:nvSpPr>
          <p:spPr>
            <a:xfrm>
              <a:off x="2319025" y="3196900"/>
              <a:ext cx="1950" cy="2000"/>
            </a:xfrm>
            <a:custGeom>
              <a:rect b="b" l="l" r="r" t="t"/>
              <a:pathLst>
                <a:path extrusionOk="0" h="80" w="78">
                  <a:moveTo>
                    <a:pt x="18" y="0"/>
                  </a:moveTo>
                  <a:cubicBezTo>
                    <a:pt x="0" y="0"/>
                    <a:pt x="56" y="80"/>
                    <a:pt x="71" y="80"/>
                  </a:cubicBezTo>
                  <a:cubicBezTo>
                    <a:pt x="78" y="80"/>
                    <a:pt x="77" y="66"/>
                    <a:pt x="60" y="26"/>
                  </a:cubicBezTo>
                  <a:cubicBezTo>
                    <a:pt x="60" y="14"/>
                    <a:pt x="48" y="14"/>
                    <a:pt x="38" y="14"/>
                  </a:cubicBezTo>
                  <a:cubicBezTo>
                    <a:pt x="27" y="14"/>
                    <a:pt x="18" y="14"/>
                    <a:pt x="24" y="3"/>
                  </a:cubicBezTo>
                  <a:cubicBezTo>
                    <a:pt x="22" y="1"/>
                    <a:pt x="19"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2" name="Google Shape;6862;p11"/>
            <p:cNvSpPr/>
            <p:nvPr/>
          </p:nvSpPr>
          <p:spPr>
            <a:xfrm>
              <a:off x="2319025" y="3180650"/>
              <a:ext cx="850" cy="250"/>
            </a:xfrm>
            <a:custGeom>
              <a:rect b="b" l="l" r="r" t="t"/>
              <a:pathLst>
                <a:path extrusionOk="0" h="10" w="34">
                  <a:moveTo>
                    <a:pt x="32" y="1"/>
                  </a:moveTo>
                  <a:cubicBezTo>
                    <a:pt x="30" y="1"/>
                    <a:pt x="18" y="4"/>
                    <a:pt x="1" y="10"/>
                  </a:cubicBezTo>
                  <a:cubicBezTo>
                    <a:pt x="24" y="4"/>
                    <a:pt x="33" y="1"/>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3" name="Google Shape;6863;p11"/>
            <p:cNvSpPr/>
            <p:nvPr/>
          </p:nvSpPr>
          <p:spPr>
            <a:xfrm>
              <a:off x="2321700" y="3189500"/>
              <a:ext cx="625" cy="2425"/>
            </a:xfrm>
            <a:custGeom>
              <a:rect b="b" l="l" r="r" t="t"/>
              <a:pathLst>
                <a:path extrusionOk="0" h="97" w="25">
                  <a:moveTo>
                    <a:pt x="13" y="1"/>
                  </a:moveTo>
                  <a:cubicBezTo>
                    <a:pt x="1" y="1"/>
                    <a:pt x="25" y="96"/>
                    <a:pt x="25" y="96"/>
                  </a:cubicBezTo>
                  <a:cubicBezTo>
                    <a:pt x="25" y="60"/>
                    <a:pt x="13" y="25"/>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4" name="Google Shape;6864;p11"/>
            <p:cNvSpPr/>
            <p:nvPr/>
          </p:nvSpPr>
          <p:spPr>
            <a:xfrm>
              <a:off x="2320825" y="3187125"/>
              <a:ext cx="600" cy="1825"/>
            </a:xfrm>
            <a:custGeom>
              <a:rect b="b" l="l" r="r" t="t"/>
              <a:pathLst>
                <a:path extrusionOk="0" h="73" w="24">
                  <a:moveTo>
                    <a:pt x="0" y="1"/>
                  </a:moveTo>
                  <a:cubicBezTo>
                    <a:pt x="0" y="13"/>
                    <a:pt x="12" y="48"/>
                    <a:pt x="24" y="72"/>
                  </a:cubicBezTo>
                  <a:cubicBezTo>
                    <a:pt x="24" y="36"/>
                    <a:pt x="12"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11"/>
            <p:cNvSpPr/>
            <p:nvPr/>
          </p:nvSpPr>
          <p:spPr>
            <a:xfrm>
              <a:off x="2320825" y="3183250"/>
              <a:ext cx="600" cy="2425"/>
            </a:xfrm>
            <a:custGeom>
              <a:rect b="b" l="l" r="r" t="t"/>
              <a:pathLst>
                <a:path extrusionOk="0" h="97" w="24">
                  <a:moveTo>
                    <a:pt x="0" y="1"/>
                  </a:moveTo>
                  <a:cubicBezTo>
                    <a:pt x="0" y="25"/>
                    <a:pt x="12" y="60"/>
                    <a:pt x="24" y="96"/>
                  </a:cubicBezTo>
                  <a:cubicBezTo>
                    <a:pt x="12" y="60"/>
                    <a:pt x="0"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11"/>
            <p:cNvSpPr/>
            <p:nvPr/>
          </p:nvSpPr>
          <p:spPr>
            <a:xfrm>
              <a:off x="2329450" y="3216825"/>
              <a:ext cx="1625" cy="2800"/>
            </a:xfrm>
            <a:custGeom>
              <a:rect b="b" l="l" r="r" t="t"/>
              <a:pathLst>
                <a:path extrusionOk="0" h="112" w="65">
                  <a:moveTo>
                    <a:pt x="4" y="1"/>
                  </a:moveTo>
                  <a:cubicBezTo>
                    <a:pt x="2" y="1"/>
                    <a:pt x="1" y="1"/>
                    <a:pt x="0" y="3"/>
                  </a:cubicBezTo>
                  <a:cubicBezTo>
                    <a:pt x="12" y="39"/>
                    <a:pt x="24" y="75"/>
                    <a:pt x="36" y="110"/>
                  </a:cubicBezTo>
                  <a:cubicBezTo>
                    <a:pt x="37" y="111"/>
                    <a:pt x="39" y="111"/>
                    <a:pt x="40" y="111"/>
                  </a:cubicBezTo>
                  <a:cubicBezTo>
                    <a:pt x="65" y="111"/>
                    <a:pt x="20"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11"/>
            <p:cNvSpPr/>
            <p:nvPr/>
          </p:nvSpPr>
          <p:spPr>
            <a:xfrm>
              <a:off x="2329150" y="3208850"/>
              <a:ext cx="650" cy="925"/>
            </a:xfrm>
            <a:custGeom>
              <a:rect b="b" l="l" r="r" t="t"/>
              <a:pathLst>
                <a:path extrusionOk="0" h="37" w="26">
                  <a:moveTo>
                    <a:pt x="22" y="0"/>
                  </a:moveTo>
                  <a:cubicBezTo>
                    <a:pt x="19" y="0"/>
                    <a:pt x="11" y="10"/>
                    <a:pt x="0" y="37"/>
                  </a:cubicBezTo>
                  <a:cubicBezTo>
                    <a:pt x="20" y="17"/>
                    <a:pt x="25"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11"/>
            <p:cNvSpPr/>
            <p:nvPr/>
          </p:nvSpPr>
          <p:spPr>
            <a:xfrm>
              <a:off x="2331725" y="3214950"/>
              <a:ext cx="1350" cy="2525"/>
            </a:xfrm>
            <a:custGeom>
              <a:rect b="b" l="l" r="r" t="t"/>
              <a:pathLst>
                <a:path extrusionOk="0" h="101" w="54">
                  <a:moveTo>
                    <a:pt x="6" y="0"/>
                  </a:moveTo>
                  <a:cubicBezTo>
                    <a:pt x="2" y="0"/>
                    <a:pt x="1" y="11"/>
                    <a:pt x="5" y="43"/>
                  </a:cubicBezTo>
                  <a:cubicBezTo>
                    <a:pt x="13" y="43"/>
                    <a:pt x="42" y="101"/>
                    <a:pt x="50" y="101"/>
                  </a:cubicBezTo>
                  <a:cubicBezTo>
                    <a:pt x="54" y="101"/>
                    <a:pt x="52" y="86"/>
                    <a:pt x="40" y="43"/>
                  </a:cubicBezTo>
                  <a:cubicBezTo>
                    <a:pt x="32" y="43"/>
                    <a:pt x="14"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11"/>
            <p:cNvSpPr/>
            <p:nvPr/>
          </p:nvSpPr>
          <p:spPr>
            <a:xfrm>
              <a:off x="2339275" y="3254600"/>
              <a:ext cx="1800" cy="425"/>
            </a:xfrm>
            <a:custGeom>
              <a:rect b="b" l="l" r="r" t="t"/>
              <a:pathLst>
                <a:path extrusionOk="0" h="17" w="72">
                  <a:moveTo>
                    <a:pt x="37" y="0"/>
                  </a:moveTo>
                  <a:cubicBezTo>
                    <a:pt x="28" y="0"/>
                    <a:pt x="16" y="4"/>
                    <a:pt x="0" y="16"/>
                  </a:cubicBezTo>
                  <a:lnTo>
                    <a:pt x="72" y="16"/>
                  </a:lnTo>
                  <a:cubicBezTo>
                    <a:pt x="64" y="16"/>
                    <a:pt x="56"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0" name="Google Shape;6870;p11"/>
            <p:cNvSpPr/>
            <p:nvPr/>
          </p:nvSpPr>
          <p:spPr>
            <a:xfrm>
              <a:off x="2351925" y="3285575"/>
              <a:ext cx="2250" cy="2700"/>
            </a:xfrm>
            <a:custGeom>
              <a:rect b="b" l="l" r="r" t="t"/>
              <a:pathLst>
                <a:path extrusionOk="0" h="108" w="90">
                  <a:moveTo>
                    <a:pt x="15" y="1"/>
                  </a:moveTo>
                  <a:cubicBezTo>
                    <a:pt x="4" y="1"/>
                    <a:pt x="1" y="10"/>
                    <a:pt x="18" y="27"/>
                  </a:cubicBezTo>
                  <a:cubicBezTo>
                    <a:pt x="27" y="81"/>
                    <a:pt x="43" y="108"/>
                    <a:pt x="65" y="108"/>
                  </a:cubicBezTo>
                  <a:cubicBezTo>
                    <a:pt x="72" y="108"/>
                    <a:pt x="81" y="105"/>
                    <a:pt x="90" y="99"/>
                  </a:cubicBezTo>
                  <a:cubicBezTo>
                    <a:pt x="82" y="30"/>
                    <a:pt x="35"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1" name="Google Shape;6871;p11"/>
            <p:cNvSpPr/>
            <p:nvPr/>
          </p:nvSpPr>
          <p:spPr>
            <a:xfrm>
              <a:off x="2352075" y="3285350"/>
              <a:ext cx="325" cy="925"/>
            </a:xfrm>
            <a:custGeom>
              <a:rect b="b" l="l" r="r" t="t"/>
              <a:pathLst>
                <a:path extrusionOk="0" h="37" w="13">
                  <a:moveTo>
                    <a:pt x="0" y="1"/>
                  </a:moveTo>
                  <a:lnTo>
                    <a:pt x="0" y="1"/>
                  </a:lnTo>
                  <a:cubicBezTo>
                    <a:pt x="0" y="25"/>
                    <a:pt x="12" y="36"/>
                    <a:pt x="12" y="36"/>
                  </a:cubicBezTo>
                  <a:cubicBezTo>
                    <a:pt x="12" y="25"/>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2" name="Google Shape;6872;p11"/>
            <p:cNvSpPr/>
            <p:nvPr/>
          </p:nvSpPr>
          <p:spPr>
            <a:xfrm>
              <a:off x="2384950" y="3407400"/>
              <a:ext cx="625" cy="1475"/>
            </a:xfrm>
            <a:custGeom>
              <a:rect b="b" l="l" r="r" t="t"/>
              <a:pathLst>
                <a:path extrusionOk="0" h="59" w="25">
                  <a:moveTo>
                    <a:pt x="19" y="0"/>
                  </a:moveTo>
                  <a:lnTo>
                    <a:pt x="19" y="0"/>
                  </a:lnTo>
                  <a:cubicBezTo>
                    <a:pt x="0" y="37"/>
                    <a:pt x="4" y="58"/>
                    <a:pt x="10" y="58"/>
                  </a:cubicBezTo>
                  <a:cubicBezTo>
                    <a:pt x="16" y="58"/>
                    <a:pt x="24" y="4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3" name="Google Shape;6873;p11"/>
            <p:cNvSpPr/>
            <p:nvPr/>
          </p:nvSpPr>
          <p:spPr>
            <a:xfrm>
              <a:off x="2388975" y="3427050"/>
              <a:ext cx="625" cy="1800"/>
            </a:xfrm>
            <a:custGeom>
              <a:rect b="b" l="l" r="r" t="t"/>
              <a:pathLst>
                <a:path extrusionOk="0" h="72" w="25">
                  <a:moveTo>
                    <a:pt x="24" y="0"/>
                  </a:moveTo>
                  <a:cubicBezTo>
                    <a:pt x="24" y="24"/>
                    <a:pt x="12" y="48"/>
                    <a:pt x="1" y="72"/>
                  </a:cubicBezTo>
                  <a:cubicBezTo>
                    <a:pt x="12" y="48"/>
                    <a:pt x="24" y="2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4" name="Google Shape;6874;p11"/>
            <p:cNvSpPr/>
            <p:nvPr/>
          </p:nvSpPr>
          <p:spPr>
            <a:xfrm>
              <a:off x="2394625" y="3419000"/>
              <a:ext cx="2925" cy="2100"/>
            </a:xfrm>
            <a:custGeom>
              <a:rect b="b" l="l" r="r" t="t"/>
              <a:pathLst>
                <a:path extrusionOk="0" h="84" w="117">
                  <a:moveTo>
                    <a:pt x="84" y="1"/>
                  </a:moveTo>
                  <a:lnTo>
                    <a:pt x="84" y="1"/>
                  </a:lnTo>
                  <a:cubicBezTo>
                    <a:pt x="55" y="20"/>
                    <a:pt x="34" y="47"/>
                    <a:pt x="15" y="69"/>
                  </a:cubicBezTo>
                  <a:lnTo>
                    <a:pt x="15" y="69"/>
                  </a:lnTo>
                  <a:cubicBezTo>
                    <a:pt x="61" y="26"/>
                    <a:pt x="117" y="33"/>
                    <a:pt x="84" y="1"/>
                  </a:cubicBezTo>
                  <a:close/>
                  <a:moveTo>
                    <a:pt x="15" y="69"/>
                  </a:moveTo>
                  <a:lnTo>
                    <a:pt x="15" y="69"/>
                  </a:lnTo>
                  <a:cubicBezTo>
                    <a:pt x="10" y="74"/>
                    <a:pt x="5" y="78"/>
                    <a:pt x="1" y="84"/>
                  </a:cubicBezTo>
                  <a:cubicBezTo>
                    <a:pt x="5" y="79"/>
                    <a:pt x="10" y="74"/>
                    <a:pt x="15" y="6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5" name="Google Shape;6875;p11"/>
            <p:cNvSpPr/>
            <p:nvPr/>
          </p:nvSpPr>
          <p:spPr>
            <a:xfrm>
              <a:off x="2294900" y="3114200"/>
              <a:ext cx="1525" cy="1325"/>
            </a:xfrm>
            <a:custGeom>
              <a:rect b="b" l="l" r="r" t="t"/>
              <a:pathLst>
                <a:path extrusionOk="0" h="53" w="61">
                  <a:moveTo>
                    <a:pt x="37" y="1"/>
                  </a:moveTo>
                  <a:cubicBezTo>
                    <a:pt x="1" y="37"/>
                    <a:pt x="20" y="53"/>
                    <a:pt x="31" y="53"/>
                  </a:cubicBezTo>
                  <a:cubicBezTo>
                    <a:pt x="34" y="53"/>
                    <a:pt x="37" y="51"/>
                    <a:pt x="37" y="48"/>
                  </a:cubicBezTo>
                  <a:cubicBezTo>
                    <a:pt x="61" y="24"/>
                    <a:pt x="37" y="13"/>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6" name="Google Shape;6876;p11"/>
            <p:cNvSpPr/>
            <p:nvPr/>
          </p:nvSpPr>
          <p:spPr>
            <a:xfrm>
              <a:off x="2283500" y="3127900"/>
              <a:ext cx="1325" cy="2100"/>
            </a:xfrm>
            <a:custGeom>
              <a:rect b="b" l="l" r="r" t="t"/>
              <a:pathLst>
                <a:path extrusionOk="0" h="84" w="53">
                  <a:moveTo>
                    <a:pt x="17" y="0"/>
                  </a:moveTo>
                  <a:lnTo>
                    <a:pt x="17" y="0"/>
                  </a:lnTo>
                  <a:cubicBezTo>
                    <a:pt x="12" y="5"/>
                    <a:pt x="9" y="9"/>
                    <a:pt x="7" y="14"/>
                  </a:cubicBezTo>
                  <a:lnTo>
                    <a:pt x="7" y="14"/>
                  </a:lnTo>
                  <a:cubicBezTo>
                    <a:pt x="11" y="8"/>
                    <a:pt x="17" y="4"/>
                    <a:pt x="17" y="0"/>
                  </a:cubicBezTo>
                  <a:close/>
                  <a:moveTo>
                    <a:pt x="7" y="14"/>
                  </a:moveTo>
                  <a:lnTo>
                    <a:pt x="7" y="14"/>
                  </a:lnTo>
                  <a:cubicBezTo>
                    <a:pt x="3" y="20"/>
                    <a:pt x="1" y="28"/>
                    <a:pt x="7" y="40"/>
                  </a:cubicBezTo>
                  <a:lnTo>
                    <a:pt x="7" y="40"/>
                  </a:lnTo>
                  <a:cubicBezTo>
                    <a:pt x="4" y="31"/>
                    <a:pt x="4" y="22"/>
                    <a:pt x="7" y="14"/>
                  </a:cubicBezTo>
                  <a:close/>
                  <a:moveTo>
                    <a:pt x="7" y="40"/>
                  </a:moveTo>
                  <a:cubicBezTo>
                    <a:pt x="12" y="56"/>
                    <a:pt x="28" y="71"/>
                    <a:pt x="52" y="84"/>
                  </a:cubicBezTo>
                  <a:cubicBezTo>
                    <a:pt x="26" y="65"/>
                    <a:pt x="13" y="51"/>
                    <a:pt x="7" y="4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7" name="Google Shape;6877;p11"/>
            <p:cNvSpPr/>
            <p:nvPr/>
          </p:nvSpPr>
          <p:spPr>
            <a:xfrm>
              <a:off x="2286000" y="3133250"/>
              <a:ext cx="4775" cy="8650"/>
            </a:xfrm>
            <a:custGeom>
              <a:rect b="b" l="l" r="r" t="t"/>
              <a:pathLst>
                <a:path extrusionOk="0" h="346" w="191">
                  <a:moveTo>
                    <a:pt x="0" y="1"/>
                  </a:moveTo>
                  <a:cubicBezTo>
                    <a:pt x="1" y="2"/>
                    <a:pt x="1" y="3"/>
                    <a:pt x="2" y="4"/>
                  </a:cubicBezTo>
                  <a:lnTo>
                    <a:pt x="2" y="4"/>
                  </a:lnTo>
                  <a:cubicBezTo>
                    <a:pt x="1" y="3"/>
                    <a:pt x="1" y="2"/>
                    <a:pt x="0" y="1"/>
                  </a:cubicBezTo>
                  <a:close/>
                  <a:moveTo>
                    <a:pt x="2" y="4"/>
                  </a:moveTo>
                  <a:cubicBezTo>
                    <a:pt x="62" y="110"/>
                    <a:pt x="155" y="216"/>
                    <a:pt x="191" y="346"/>
                  </a:cubicBezTo>
                  <a:cubicBezTo>
                    <a:pt x="167" y="239"/>
                    <a:pt x="131" y="155"/>
                    <a:pt x="71" y="72"/>
                  </a:cubicBezTo>
                  <a:cubicBezTo>
                    <a:pt x="60" y="61"/>
                    <a:pt x="17" y="28"/>
                    <a:pt x="2"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8" name="Google Shape;6878;p11"/>
            <p:cNvSpPr/>
            <p:nvPr/>
          </p:nvSpPr>
          <p:spPr>
            <a:xfrm>
              <a:off x="2290700" y="3148175"/>
              <a:ext cx="725" cy="1850"/>
            </a:xfrm>
            <a:custGeom>
              <a:rect b="b" l="l" r="r" t="t"/>
              <a:pathLst>
                <a:path extrusionOk="0" h="74" w="29">
                  <a:moveTo>
                    <a:pt x="1" y="1"/>
                  </a:moveTo>
                  <a:lnTo>
                    <a:pt x="1" y="1"/>
                  </a:lnTo>
                  <a:cubicBezTo>
                    <a:pt x="1" y="1"/>
                    <a:pt x="1" y="4"/>
                    <a:pt x="3" y="11"/>
                  </a:cubicBezTo>
                  <a:cubicBezTo>
                    <a:pt x="19" y="57"/>
                    <a:pt x="26" y="73"/>
                    <a:pt x="26" y="73"/>
                  </a:cubicBezTo>
                  <a:cubicBezTo>
                    <a:pt x="28" y="73"/>
                    <a:pt x="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9" name="Google Shape;6879;p11"/>
            <p:cNvSpPr/>
            <p:nvPr/>
          </p:nvSpPr>
          <p:spPr>
            <a:xfrm>
              <a:off x="2290425" y="3147925"/>
              <a:ext cx="350" cy="750"/>
            </a:xfrm>
            <a:custGeom>
              <a:rect b="b" l="l" r="r" t="t"/>
              <a:pathLst>
                <a:path extrusionOk="0" h="30" w="14">
                  <a:moveTo>
                    <a:pt x="3" y="1"/>
                  </a:moveTo>
                  <a:lnTo>
                    <a:pt x="3" y="1"/>
                  </a:lnTo>
                  <a:cubicBezTo>
                    <a:pt x="1" y="1"/>
                    <a:pt x="8" y="29"/>
                    <a:pt x="12" y="29"/>
                  </a:cubicBezTo>
                  <a:cubicBezTo>
                    <a:pt x="13" y="29"/>
                    <a:pt x="14" y="27"/>
                    <a:pt x="14" y="21"/>
                  </a:cubicBezTo>
                  <a:cubicBezTo>
                    <a:pt x="8" y="6"/>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0" name="Google Shape;6880;p11"/>
            <p:cNvSpPr/>
            <p:nvPr/>
          </p:nvSpPr>
          <p:spPr>
            <a:xfrm>
              <a:off x="2291550" y="3153875"/>
              <a:ext cx="1150" cy="1500"/>
            </a:xfrm>
            <a:custGeom>
              <a:rect b="b" l="l" r="r" t="t"/>
              <a:pathLst>
                <a:path extrusionOk="0" h="60" w="46">
                  <a:moveTo>
                    <a:pt x="7" y="0"/>
                  </a:moveTo>
                  <a:cubicBezTo>
                    <a:pt x="0" y="0"/>
                    <a:pt x="38" y="60"/>
                    <a:pt x="43" y="60"/>
                  </a:cubicBezTo>
                  <a:cubicBezTo>
                    <a:pt x="46" y="60"/>
                    <a:pt x="42" y="49"/>
                    <a:pt x="28" y="21"/>
                  </a:cubicBezTo>
                  <a:cubicBezTo>
                    <a:pt x="15" y="6"/>
                    <a:pt x="9"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1" name="Google Shape;6881;p11"/>
            <p:cNvSpPr/>
            <p:nvPr/>
          </p:nvSpPr>
          <p:spPr>
            <a:xfrm>
              <a:off x="2294325" y="3154975"/>
              <a:ext cx="625" cy="925"/>
            </a:xfrm>
            <a:custGeom>
              <a:rect b="b" l="l" r="r" t="t"/>
              <a:pathLst>
                <a:path extrusionOk="0" h="37" w="25">
                  <a:moveTo>
                    <a:pt x="0" y="1"/>
                  </a:moveTo>
                  <a:cubicBezTo>
                    <a:pt x="0" y="13"/>
                    <a:pt x="0" y="25"/>
                    <a:pt x="24" y="36"/>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2" name="Google Shape;6882;p11"/>
            <p:cNvSpPr/>
            <p:nvPr/>
          </p:nvSpPr>
          <p:spPr>
            <a:xfrm>
              <a:off x="2293725" y="3154100"/>
              <a:ext cx="775" cy="875"/>
            </a:xfrm>
            <a:custGeom>
              <a:rect b="b" l="l" r="r" t="t"/>
              <a:pathLst>
                <a:path extrusionOk="0" h="35" w="31">
                  <a:moveTo>
                    <a:pt x="1" y="0"/>
                  </a:moveTo>
                  <a:cubicBezTo>
                    <a:pt x="18" y="26"/>
                    <a:pt x="26" y="35"/>
                    <a:pt x="28" y="35"/>
                  </a:cubicBezTo>
                  <a:cubicBezTo>
                    <a:pt x="31" y="35"/>
                    <a:pt x="16" y="8"/>
                    <a:pt x="1" y="0"/>
                  </a:cubicBezTo>
                  <a:lnTo>
                    <a:pt x="1" y="0"/>
                  </a:lnTo>
                  <a:cubicBezTo>
                    <a:pt x="12" y="4"/>
                    <a:pt x="19" y="5"/>
                    <a:pt x="22" y="5"/>
                  </a:cubicBezTo>
                  <a:cubicBezTo>
                    <a:pt x="27" y="5"/>
                    <a:pt x="16"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3" name="Google Shape;6883;p11"/>
            <p:cNvSpPr/>
            <p:nvPr/>
          </p:nvSpPr>
          <p:spPr>
            <a:xfrm>
              <a:off x="2291825" y="3149050"/>
              <a:ext cx="1625" cy="2975"/>
            </a:xfrm>
            <a:custGeom>
              <a:rect b="b" l="l" r="r" t="t"/>
              <a:pathLst>
                <a:path extrusionOk="0" h="119" w="65">
                  <a:moveTo>
                    <a:pt x="11" y="1"/>
                  </a:moveTo>
                  <a:cubicBezTo>
                    <a:pt x="0" y="1"/>
                    <a:pt x="7" y="44"/>
                    <a:pt x="41" y="119"/>
                  </a:cubicBezTo>
                  <a:cubicBezTo>
                    <a:pt x="41" y="87"/>
                    <a:pt x="36" y="55"/>
                    <a:pt x="43" y="55"/>
                  </a:cubicBezTo>
                  <a:cubicBezTo>
                    <a:pt x="46" y="55"/>
                    <a:pt x="53" y="63"/>
                    <a:pt x="65" y="83"/>
                  </a:cubicBezTo>
                  <a:cubicBezTo>
                    <a:pt x="39" y="26"/>
                    <a:pt x="20"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4" name="Google Shape;6884;p11"/>
            <p:cNvSpPr/>
            <p:nvPr/>
          </p:nvSpPr>
          <p:spPr>
            <a:xfrm>
              <a:off x="2291050" y="3139500"/>
              <a:ext cx="1225" cy="2400"/>
            </a:xfrm>
            <a:custGeom>
              <a:rect b="b" l="l" r="r" t="t"/>
              <a:pathLst>
                <a:path extrusionOk="0" h="96" w="49">
                  <a:moveTo>
                    <a:pt x="0" y="1"/>
                  </a:moveTo>
                  <a:lnTo>
                    <a:pt x="0" y="1"/>
                  </a:lnTo>
                  <a:cubicBezTo>
                    <a:pt x="12" y="36"/>
                    <a:pt x="24" y="60"/>
                    <a:pt x="48" y="96"/>
                  </a:cubicBezTo>
                  <a:cubicBezTo>
                    <a:pt x="36" y="48"/>
                    <a:pt x="36" y="2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5" name="Google Shape;6885;p11"/>
            <p:cNvSpPr/>
            <p:nvPr/>
          </p:nvSpPr>
          <p:spPr>
            <a:xfrm>
              <a:off x="2296700" y="3163625"/>
              <a:ext cx="1650" cy="2425"/>
            </a:xfrm>
            <a:custGeom>
              <a:rect b="b" l="l" r="r" t="t"/>
              <a:pathLst>
                <a:path extrusionOk="0" h="97" w="66">
                  <a:moveTo>
                    <a:pt x="1" y="0"/>
                  </a:moveTo>
                  <a:lnTo>
                    <a:pt x="1" y="0"/>
                  </a:lnTo>
                  <a:cubicBezTo>
                    <a:pt x="13" y="36"/>
                    <a:pt x="13" y="71"/>
                    <a:pt x="1" y="95"/>
                  </a:cubicBezTo>
                  <a:cubicBezTo>
                    <a:pt x="5" y="96"/>
                    <a:pt x="9" y="96"/>
                    <a:pt x="12" y="96"/>
                  </a:cubicBezTo>
                  <a:cubicBezTo>
                    <a:pt x="65" y="96"/>
                    <a:pt x="12" y="1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11"/>
            <p:cNvSpPr/>
            <p:nvPr/>
          </p:nvSpPr>
          <p:spPr>
            <a:xfrm>
              <a:off x="2297300" y="3165000"/>
              <a:ext cx="1225" cy="1925"/>
            </a:xfrm>
            <a:custGeom>
              <a:rect b="b" l="l" r="r" t="t"/>
              <a:pathLst>
                <a:path extrusionOk="0" h="77" w="49">
                  <a:moveTo>
                    <a:pt x="8" y="1"/>
                  </a:moveTo>
                  <a:cubicBezTo>
                    <a:pt x="6" y="1"/>
                    <a:pt x="3" y="2"/>
                    <a:pt x="0" y="5"/>
                  </a:cubicBezTo>
                  <a:lnTo>
                    <a:pt x="48" y="76"/>
                  </a:lnTo>
                  <a:cubicBezTo>
                    <a:pt x="29" y="20"/>
                    <a:pt x="18"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11"/>
            <p:cNvSpPr/>
            <p:nvPr/>
          </p:nvSpPr>
          <p:spPr>
            <a:xfrm>
              <a:off x="2294025" y="3152900"/>
              <a:ext cx="2400" cy="3600"/>
            </a:xfrm>
            <a:custGeom>
              <a:rect b="b" l="l" r="r" t="t"/>
              <a:pathLst>
                <a:path extrusionOk="0" h="144" w="96">
                  <a:moveTo>
                    <a:pt x="1" y="0"/>
                  </a:moveTo>
                  <a:lnTo>
                    <a:pt x="1" y="0"/>
                  </a:lnTo>
                  <a:cubicBezTo>
                    <a:pt x="36" y="48"/>
                    <a:pt x="60" y="96"/>
                    <a:pt x="96" y="143"/>
                  </a:cubicBezTo>
                  <a:cubicBezTo>
                    <a:pt x="72" y="84"/>
                    <a:pt x="36" y="4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11"/>
            <p:cNvSpPr/>
            <p:nvPr/>
          </p:nvSpPr>
          <p:spPr>
            <a:xfrm>
              <a:off x="2298200" y="3172850"/>
              <a:ext cx="1800" cy="1800"/>
            </a:xfrm>
            <a:custGeom>
              <a:rect b="b" l="l" r="r" t="t"/>
              <a:pathLst>
                <a:path extrusionOk="0" h="72" w="72">
                  <a:moveTo>
                    <a:pt x="0" y="0"/>
                  </a:moveTo>
                  <a:cubicBezTo>
                    <a:pt x="24" y="24"/>
                    <a:pt x="48" y="48"/>
                    <a:pt x="72" y="72"/>
                  </a:cubicBezTo>
                  <a:cubicBezTo>
                    <a:pt x="48" y="48"/>
                    <a:pt x="24"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11"/>
            <p:cNvSpPr/>
            <p:nvPr/>
          </p:nvSpPr>
          <p:spPr>
            <a:xfrm>
              <a:off x="2298400" y="3175950"/>
              <a:ext cx="3675" cy="7025"/>
            </a:xfrm>
            <a:custGeom>
              <a:rect b="b" l="l" r="r" t="t"/>
              <a:pathLst>
                <a:path extrusionOk="0" h="281" w="147">
                  <a:moveTo>
                    <a:pt x="1" y="0"/>
                  </a:moveTo>
                  <a:lnTo>
                    <a:pt x="1" y="0"/>
                  </a:lnTo>
                  <a:cubicBezTo>
                    <a:pt x="0" y="0"/>
                    <a:pt x="15" y="30"/>
                    <a:pt x="60" y="116"/>
                  </a:cubicBezTo>
                  <a:lnTo>
                    <a:pt x="60" y="116"/>
                  </a:lnTo>
                  <a:cubicBezTo>
                    <a:pt x="38" y="68"/>
                    <a:pt x="2" y="0"/>
                    <a:pt x="1" y="0"/>
                  </a:cubicBezTo>
                  <a:close/>
                  <a:moveTo>
                    <a:pt x="60" y="116"/>
                  </a:moveTo>
                  <a:lnTo>
                    <a:pt x="60" y="116"/>
                  </a:lnTo>
                  <a:cubicBezTo>
                    <a:pt x="73" y="143"/>
                    <a:pt x="81" y="164"/>
                    <a:pt x="77" y="164"/>
                  </a:cubicBezTo>
                  <a:cubicBezTo>
                    <a:pt x="75" y="164"/>
                    <a:pt x="71" y="159"/>
                    <a:pt x="64" y="150"/>
                  </a:cubicBezTo>
                  <a:lnTo>
                    <a:pt x="64" y="150"/>
                  </a:lnTo>
                  <a:cubicBezTo>
                    <a:pt x="64" y="150"/>
                    <a:pt x="64" y="150"/>
                    <a:pt x="64" y="150"/>
                  </a:cubicBezTo>
                  <a:lnTo>
                    <a:pt x="64" y="150"/>
                  </a:lnTo>
                  <a:cubicBezTo>
                    <a:pt x="64" y="150"/>
                    <a:pt x="64" y="150"/>
                    <a:pt x="64" y="150"/>
                  </a:cubicBezTo>
                  <a:lnTo>
                    <a:pt x="64" y="150"/>
                  </a:lnTo>
                  <a:cubicBezTo>
                    <a:pt x="74" y="176"/>
                    <a:pt x="80" y="186"/>
                    <a:pt x="81" y="186"/>
                  </a:cubicBezTo>
                  <a:cubicBezTo>
                    <a:pt x="82" y="186"/>
                    <a:pt x="81" y="184"/>
                    <a:pt x="79" y="179"/>
                  </a:cubicBezTo>
                  <a:lnTo>
                    <a:pt x="79" y="179"/>
                  </a:lnTo>
                  <a:cubicBezTo>
                    <a:pt x="101" y="217"/>
                    <a:pt x="128" y="253"/>
                    <a:pt x="147" y="281"/>
                  </a:cubicBezTo>
                  <a:cubicBezTo>
                    <a:pt x="110" y="211"/>
                    <a:pt x="82" y="158"/>
                    <a:pt x="60" y="11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0" name="Google Shape;6890;p11"/>
            <p:cNvSpPr/>
            <p:nvPr/>
          </p:nvSpPr>
          <p:spPr>
            <a:xfrm>
              <a:off x="2299125" y="3170550"/>
              <a:ext cx="450" cy="1725"/>
            </a:xfrm>
            <a:custGeom>
              <a:rect b="b" l="l" r="r" t="t"/>
              <a:pathLst>
                <a:path extrusionOk="0" h="69" w="18">
                  <a:moveTo>
                    <a:pt x="5" y="1"/>
                  </a:moveTo>
                  <a:cubicBezTo>
                    <a:pt x="1" y="1"/>
                    <a:pt x="0" y="20"/>
                    <a:pt x="11" y="68"/>
                  </a:cubicBezTo>
                  <a:cubicBezTo>
                    <a:pt x="17" y="29"/>
                    <a:pt x="10"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1" name="Google Shape;6891;p11"/>
            <p:cNvSpPr/>
            <p:nvPr/>
          </p:nvSpPr>
          <p:spPr>
            <a:xfrm>
              <a:off x="2299975" y="3171050"/>
              <a:ext cx="500" cy="2050"/>
            </a:xfrm>
            <a:custGeom>
              <a:rect b="b" l="l" r="r" t="t"/>
              <a:pathLst>
                <a:path extrusionOk="0" h="82" w="20">
                  <a:moveTo>
                    <a:pt x="1" y="1"/>
                  </a:moveTo>
                  <a:cubicBezTo>
                    <a:pt x="14" y="61"/>
                    <a:pt x="19" y="81"/>
                    <a:pt x="19" y="81"/>
                  </a:cubicBezTo>
                  <a:cubicBezTo>
                    <a:pt x="20" y="81"/>
                    <a:pt x="8" y="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11"/>
            <p:cNvSpPr/>
            <p:nvPr/>
          </p:nvSpPr>
          <p:spPr>
            <a:xfrm>
              <a:off x="2297300" y="3161225"/>
              <a:ext cx="2100" cy="1925"/>
            </a:xfrm>
            <a:custGeom>
              <a:rect b="b" l="l" r="r" t="t"/>
              <a:pathLst>
                <a:path extrusionOk="0" h="77" w="84">
                  <a:moveTo>
                    <a:pt x="0" y="1"/>
                  </a:moveTo>
                  <a:cubicBezTo>
                    <a:pt x="23" y="31"/>
                    <a:pt x="51" y="77"/>
                    <a:pt x="68" y="77"/>
                  </a:cubicBezTo>
                  <a:cubicBezTo>
                    <a:pt x="78" y="77"/>
                    <a:pt x="84" y="63"/>
                    <a:pt x="84" y="25"/>
                  </a:cubicBezTo>
                  <a:cubicBezTo>
                    <a:pt x="77" y="20"/>
                    <a:pt x="72" y="19"/>
                    <a:pt x="67" y="19"/>
                  </a:cubicBezTo>
                  <a:cubicBezTo>
                    <a:pt x="56" y="19"/>
                    <a:pt x="48" y="28"/>
                    <a:pt x="37" y="28"/>
                  </a:cubicBezTo>
                  <a:cubicBezTo>
                    <a:pt x="29" y="28"/>
                    <a:pt x="18" y="2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11"/>
            <p:cNvSpPr/>
            <p:nvPr/>
          </p:nvSpPr>
          <p:spPr>
            <a:xfrm>
              <a:off x="2298775" y="3166600"/>
              <a:ext cx="1225" cy="2400"/>
            </a:xfrm>
            <a:custGeom>
              <a:rect b="b" l="l" r="r" t="t"/>
              <a:pathLst>
                <a:path extrusionOk="0" h="96" w="49">
                  <a:moveTo>
                    <a:pt x="1" y="0"/>
                  </a:moveTo>
                  <a:cubicBezTo>
                    <a:pt x="13" y="36"/>
                    <a:pt x="37" y="60"/>
                    <a:pt x="49" y="95"/>
                  </a:cubicBezTo>
                  <a:cubicBezTo>
                    <a:pt x="49" y="24"/>
                    <a:pt x="13"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11"/>
            <p:cNvSpPr/>
            <p:nvPr/>
          </p:nvSpPr>
          <p:spPr>
            <a:xfrm>
              <a:off x="2299975" y="3168975"/>
              <a:ext cx="500" cy="800"/>
            </a:xfrm>
            <a:custGeom>
              <a:rect b="b" l="l" r="r" t="t"/>
              <a:pathLst>
                <a:path extrusionOk="0" h="32" w="20">
                  <a:moveTo>
                    <a:pt x="1" y="0"/>
                  </a:moveTo>
                  <a:lnTo>
                    <a:pt x="1" y="0"/>
                  </a:lnTo>
                  <a:cubicBezTo>
                    <a:pt x="12" y="23"/>
                    <a:pt x="18" y="32"/>
                    <a:pt x="18" y="32"/>
                  </a:cubicBezTo>
                  <a:cubicBezTo>
                    <a:pt x="19" y="32"/>
                    <a:pt x="13" y="19"/>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11"/>
            <p:cNvSpPr/>
            <p:nvPr/>
          </p:nvSpPr>
          <p:spPr>
            <a:xfrm>
              <a:off x="2302425" y="3179775"/>
              <a:ext cx="1750" cy="4100"/>
            </a:xfrm>
            <a:custGeom>
              <a:rect b="b" l="l" r="r" t="t"/>
              <a:pathLst>
                <a:path extrusionOk="0" h="164" w="70">
                  <a:moveTo>
                    <a:pt x="9" y="1"/>
                  </a:moveTo>
                  <a:cubicBezTo>
                    <a:pt x="2" y="1"/>
                    <a:pt x="1" y="17"/>
                    <a:pt x="10" y="45"/>
                  </a:cubicBezTo>
                  <a:cubicBezTo>
                    <a:pt x="34" y="80"/>
                    <a:pt x="45" y="116"/>
                    <a:pt x="69" y="164"/>
                  </a:cubicBezTo>
                  <a:cubicBezTo>
                    <a:pt x="47" y="46"/>
                    <a:pt x="20"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6" name="Google Shape;6896;p11"/>
            <p:cNvSpPr/>
            <p:nvPr/>
          </p:nvSpPr>
          <p:spPr>
            <a:xfrm>
              <a:off x="2307725" y="3194875"/>
              <a:ext cx="25" cy="325"/>
            </a:xfrm>
            <a:custGeom>
              <a:rect b="b" l="l" r="r" t="t"/>
              <a:pathLst>
                <a:path extrusionOk="0" h="13" w="1">
                  <a:moveTo>
                    <a:pt x="0" y="12"/>
                  </a:move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7" name="Google Shape;6897;p11"/>
            <p:cNvSpPr/>
            <p:nvPr/>
          </p:nvSpPr>
          <p:spPr>
            <a:xfrm>
              <a:off x="2302350" y="3177600"/>
              <a:ext cx="925" cy="2500"/>
            </a:xfrm>
            <a:custGeom>
              <a:rect b="b" l="l" r="r" t="t"/>
              <a:pathLst>
                <a:path extrusionOk="0" h="100" w="37">
                  <a:moveTo>
                    <a:pt x="1" y="1"/>
                  </a:moveTo>
                  <a:cubicBezTo>
                    <a:pt x="9" y="68"/>
                    <a:pt x="18" y="100"/>
                    <a:pt x="26" y="100"/>
                  </a:cubicBezTo>
                  <a:cubicBezTo>
                    <a:pt x="29" y="100"/>
                    <a:pt x="33" y="95"/>
                    <a:pt x="36" y="86"/>
                  </a:cubicBezTo>
                  <a:lnTo>
                    <a:pt x="36" y="86"/>
                  </a:lnTo>
                  <a:cubicBezTo>
                    <a:pt x="36" y="86"/>
                    <a:pt x="36" y="86"/>
                    <a:pt x="36" y="86"/>
                  </a:cubicBezTo>
                  <a:cubicBezTo>
                    <a:pt x="36" y="86"/>
                    <a:pt x="37" y="85"/>
                    <a:pt x="37" y="84"/>
                  </a:cubicBezTo>
                  <a:lnTo>
                    <a:pt x="37" y="84"/>
                  </a:lnTo>
                  <a:cubicBezTo>
                    <a:pt x="37" y="84"/>
                    <a:pt x="37" y="84"/>
                    <a:pt x="37" y="84"/>
                  </a:cubicBezTo>
                  <a:cubicBezTo>
                    <a:pt x="33" y="74"/>
                    <a:pt x="32" y="70"/>
                    <a:pt x="31" y="70"/>
                  </a:cubicBezTo>
                  <a:lnTo>
                    <a:pt x="31" y="70"/>
                  </a:lnTo>
                  <a:cubicBezTo>
                    <a:pt x="31" y="70"/>
                    <a:pt x="31" y="72"/>
                    <a:pt x="32" y="75"/>
                  </a:cubicBezTo>
                  <a:lnTo>
                    <a:pt x="32" y="75"/>
                  </a:lnTo>
                  <a:cubicBezTo>
                    <a:pt x="22" y="54"/>
                    <a:pt x="11" y="3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8" name="Google Shape;6898;p11"/>
            <p:cNvSpPr/>
            <p:nvPr/>
          </p:nvSpPr>
          <p:spPr>
            <a:xfrm>
              <a:off x="2304150" y="3185950"/>
              <a:ext cx="325" cy="1800"/>
            </a:xfrm>
            <a:custGeom>
              <a:rect b="b" l="l" r="r" t="t"/>
              <a:pathLst>
                <a:path extrusionOk="0" h="72" w="13">
                  <a:moveTo>
                    <a:pt x="12" y="0"/>
                  </a:moveTo>
                  <a:cubicBezTo>
                    <a:pt x="12" y="24"/>
                    <a:pt x="0" y="71"/>
                    <a:pt x="12" y="71"/>
                  </a:cubicBezTo>
                  <a:cubicBezTo>
                    <a:pt x="12" y="48"/>
                    <a:pt x="12" y="2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9" name="Google Shape;6899;p11"/>
            <p:cNvSpPr/>
            <p:nvPr/>
          </p:nvSpPr>
          <p:spPr>
            <a:xfrm>
              <a:off x="2301175" y="3176425"/>
              <a:ext cx="325" cy="375"/>
            </a:xfrm>
            <a:custGeom>
              <a:rect b="b" l="l" r="r" t="t"/>
              <a:pathLst>
                <a:path extrusionOk="0" h="15" w="13">
                  <a:moveTo>
                    <a:pt x="0" y="0"/>
                  </a:moveTo>
                  <a:cubicBezTo>
                    <a:pt x="0" y="12"/>
                    <a:pt x="3" y="15"/>
                    <a:pt x="6" y="15"/>
                  </a:cubicBezTo>
                  <a:cubicBezTo>
                    <a:pt x="9" y="15"/>
                    <a:pt x="12" y="12"/>
                    <a:pt x="12" y="12"/>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0" name="Google Shape;6900;p11"/>
            <p:cNvSpPr/>
            <p:nvPr/>
          </p:nvSpPr>
          <p:spPr>
            <a:xfrm>
              <a:off x="2301475" y="3176500"/>
              <a:ext cx="1025" cy="1325"/>
            </a:xfrm>
            <a:custGeom>
              <a:rect b="b" l="l" r="r" t="t"/>
              <a:pathLst>
                <a:path extrusionOk="0" h="53" w="41">
                  <a:moveTo>
                    <a:pt x="7" y="0"/>
                  </a:moveTo>
                  <a:cubicBezTo>
                    <a:pt x="5" y="0"/>
                    <a:pt x="3" y="2"/>
                    <a:pt x="1" y="6"/>
                  </a:cubicBezTo>
                  <a:lnTo>
                    <a:pt x="1" y="6"/>
                  </a:lnTo>
                  <a:cubicBezTo>
                    <a:pt x="1" y="6"/>
                    <a:pt x="0" y="7"/>
                    <a:pt x="0" y="9"/>
                  </a:cubicBezTo>
                  <a:cubicBezTo>
                    <a:pt x="20" y="42"/>
                    <a:pt x="29" y="53"/>
                    <a:pt x="33" y="53"/>
                  </a:cubicBezTo>
                  <a:cubicBezTo>
                    <a:pt x="41" y="53"/>
                    <a:pt x="20"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1" name="Google Shape;6901;p11"/>
            <p:cNvSpPr/>
            <p:nvPr/>
          </p:nvSpPr>
          <p:spPr>
            <a:xfrm>
              <a:off x="2307725" y="3193050"/>
              <a:ext cx="5975" cy="6750"/>
            </a:xfrm>
            <a:custGeom>
              <a:rect b="b" l="l" r="r" t="t"/>
              <a:pathLst>
                <a:path extrusionOk="0" h="270" w="239">
                  <a:moveTo>
                    <a:pt x="24" y="1"/>
                  </a:moveTo>
                  <a:cubicBezTo>
                    <a:pt x="0" y="1"/>
                    <a:pt x="1" y="40"/>
                    <a:pt x="60" y="157"/>
                  </a:cubicBezTo>
                  <a:cubicBezTo>
                    <a:pt x="60" y="109"/>
                    <a:pt x="60" y="62"/>
                    <a:pt x="60" y="15"/>
                  </a:cubicBezTo>
                  <a:lnTo>
                    <a:pt x="60" y="15"/>
                  </a:lnTo>
                  <a:cubicBezTo>
                    <a:pt x="62" y="17"/>
                    <a:pt x="65" y="18"/>
                    <a:pt x="67" y="20"/>
                  </a:cubicBezTo>
                  <a:lnTo>
                    <a:pt x="67" y="20"/>
                  </a:lnTo>
                  <a:cubicBezTo>
                    <a:pt x="65" y="13"/>
                    <a:pt x="62" y="9"/>
                    <a:pt x="61" y="9"/>
                  </a:cubicBezTo>
                  <a:cubicBezTo>
                    <a:pt x="60" y="9"/>
                    <a:pt x="60" y="10"/>
                    <a:pt x="60" y="14"/>
                  </a:cubicBezTo>
                  <a:cubicBezTo>
                    <a:pt x="60" y="14"/>
                    <a:pt x="60" y="15"/>
                    <a:pt x="60" y="15"/>
                  </a:cubicBezTo>
                  <a:lnTo>
                    <a:pt x="60" y="15"/>
                  </a:lnTo>
                  <a:cubicBezTo>
                    <a:pt x="45" y="6"/>
                    <a:pt x="33" y="1"/>
                    <a:pt x="24" y="1"/>
                  </a:cubicBezTo>
                  <a:close/>
                  <a:moveTo>
                    <a:pt x="67" y="20"/>
                  </a:moveTo>
                  <a:lnTo>
                    <a:pt x="67" y="20"/>
                  </a:lnTo>
                  <a:cubicBezTo>
                    <a:pt x="81" y="54"/>
                    <a:pt x="107" y="154"/>
                    <a:pt x="107" y="180"/>
                  </a:cubicBezTo>
                  <a:cubicBezTo>
                    <a:pt x="109" y="177"/>
                    <a:pt x="111" y="175"/>
                    <a:pt x="113" y="175"/>
                  </a:cubicBezTo>
                  <a:cubicBezTo>
                    <a:pt x="133" y="175"/>
                    <a:pt x="191" y="269"/>
                    <a:pt x="226" y="269"/>
                  </a:cubicBezTo>
                  <a:cubicBezTo>
                    <a:pt x="230" y="269"/>
                    <a:pt x="235" y="267"/>
                    <a:pt x="238" y="264"/>
                  </a:cubicBezTo>
                  <a:cubicBezTo>
                    <a:pt x="226" y="228"/>
                    <a:pt x="203" y="204"/>
                    <a:pt x="191" y="168"/>
                  </a:cubicBezTo>
                  <a:lnTo>
                    <a:pt x="191" y="168"/>
                  </a:lnTo>
                  <a:cubicBezTo>
                    <a:pt x="197" y="174"/>
                    <a:pt x="203" y="177"/>
                    <a:pt x="207" y="177"/>
                  </a:cubicBezTo>
                  <a:cubicBezTo>
                    <a:pt x="211" y="177"/>
                    <a:pt x="214" y="174"/>
                    <a:pt x="214" y="168"/>
                  </a:cubicBezTo>
                  <a:cubicBezTo>
                    <a:pt x="227" y="168"/>
                    <a:pt x="132" y="64"/>
                    <a:pt x="67" y="2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2" name="Google Shape;6902;p11"/>
            <p:cNvSpPr/>
            <p:nvPr/>
          </p:nvSpPr>
          <p:spPr>
            <a:xfrm>
              <a:off x="2305450" y="3190250"/>
              <a:ext cx="2000" cy="4950"/>
            </a:xfrm>
            <a:custGeom>
              <a:rect b="b" l="l" r="r" t="t"/>
              <a:pathLst>
                <a:path extrusionOk="0" h="198" w="80">
                  <a:moveTo>
                    <a:pt x="43" y="1"/>
                  </a:moveTo>
                  <a:cubicBezTo>
                    <a:pt x="35" y="1"/>
                    <a:pt x="1" y="187"/>
                    <a:pt x="79" y="197"/>
                  </a:cubicBezTo>
                  <a:cubicBezTo>
                    <a:pt x="68" y="152"/>
                    <a:pt x="46" y="30"/>
                    <a:pt x="44" y="30"/>
                  </a:cubicBezTo>
                  <a:cubicBezTo>
                    <a:pt x="44" y="30"/>
                    <a:pt x="44" y="30"/>
                    <a:pt x="44" y="30"/>
                  </a:cubicBezTo>
                  <a:lnTo>
                    <a:pt x="44" y="30"/>
                  </a:lnTo>
                  <a:cubicBezTo>
                    <a:pt x="46" y="9"/>
                    <a:pt x="45" y="1"/>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3" name="Google Shape;6903;p11"/>
            <p:cNvSpPr/>
            <p:nvPr/>
          </p:nvSpPr>
          <p:spPr>
            <a:xfrm>
              <a:off x="2304150" y="3183775"/>
              <a:ext cx="3000" cy="6350"/>
            </a:xfrm>
            <a:custGeom>
              <a:rect b="b" l="l" r="r" t="t"/>
              <a:pathLst>
                <a:path extrusionOk="0" h="254" w="120">
                  <a:moveTo>
                    <a:pt x="29" y="0"/>
                  </a:moveTo>
                  <a:cubicBezTo>
                    <a:pt x="29" y="0"/>
                    <a:pt x="33" y="21"/>
                    <a:pt x="41" y="48"/>
                  </a:cubicBezTo>
                  <a:lnTo>
                    <a:pt x="41" y="48"/>
                  </a:lnTo>
                  <a:cubicBezTo>
                    <a:pt x="33" y="13"/>
                    <a:pt x="30" y="0"/>
                    <a:pt x="29" y="0"/>
                  </a:cubicBezTo>
                  <a:close/>
                  <a:moveTo>
                    <a:pt x="9" y="85"/>
                  </a:moveTo>
                  <a:cubicBezTo>
                    <a:pt x="6" y="88"/>
                    <a:pt x="7" y="95"/>
                    <a:pt x="8" y="95"/>
                  </a:cubicBezTo>
                  <a:cubicBezTo>
                    <a:pt x="9" y="95"/>
                    <a:pt x="9" y="92"/>
                    <a:pt x="9" y="85"/>
                  </a:cubicBezTo>
                  <a:close/>
                  <a:moveTo>
                    <a:pt x="36" y="4"/>
                  </a:moveTo>
                  <a:lnTo>
                    <a:pt x="36" y="4"/>
                  </a:lnTo>
                  <a:cubicBezTo>
                    <a:pt x="52" y="36"/>
                    <a:pt x="54" y="62"/>
                    <a:pt x="47" y="69"/>
                  </a:cubicBezTo>
                  <a:lnTo>
                    <a:pt x="47" y="69"/>
                  </a:lnTo>
                  <a:cubicBezTo>
                    <a:pt x="45" y="62"/>
                    <a:pt x="43" y="54"/>
                    <a:pt x="41" y="48"/>
                  </a:cubicBezTo>
                  <a:lnTo>
                    <a:pt x="41" y="48"/>
                  </a:lnTo>
                  <a:cubicBezTo>
                    <a:pt x="42" y="54"/>
                    <a:pt x="44" y="62"/>
                    <a:pt x="46" y="70"/>
                  </a:cubicBezTo>
                  <a:lnTo>
                    <a:pt x="46" y="70"/>
                  </a:lnTo>
                  <a:cubicBezTo>
                    <a:pt x="46" y="70"/>
                    <a:pt x="47" y="70"/>
                    <a:pt x="47" y="69"/>
                  </a:cubicBezTo>
                  <a:lnTo>
                    <a:pt x="47" y="69"/>
                  </a:lnTo>
                  <a:cubicBezTo>
                    <a:pt x="60" y="113"/>
                    <a:pt x="79" y="162"/>
                    <a:pt x="97" y="162"/>
                  </a:cubicBezTo>
                  <a:cubicBezTo>
                    <a:pt x="103" y="162"/>
                    <a:pt x="109" y="156"/>
                    <a:pt x="115" y="139"/>
                  </a:cubicBezTo>
                  <a:lnTo>
                    <a:pt x="115" y="139"/>
                  </a:lnTo>
                  <a:cubicBezTo>
                    <a:pt x="116" y="136"/>
                    <a:pt x="118" y="131"/>
                    <a:pt x="119" y="123"/>
                  </a:cubicBezTo>
                  <a:lnTo>
                    <a:pt x="119" y="123"/>
                  </a:lnTo>
                  <a:cubicBezTo>
                    <a:pt x="119" y="123"/>
                    <a:pt x="119" y="123"/>
                    <a:pt x="119" y="123"/>
                  </a:cubicBezTo>
                  <a:cubicBezTo>
                    <a:pt x="107" y="75"/>
                    <a:pt x="72" y="39"/>
                    <a:pt x="36" y="4"/>
                  </a:cubicBezTo>
                  <a:close/>
                  <a:moveTo>
                    <a:pt x="0" y="4"/>
                  </a:moveTo>
                  <a:lnTo>
                    <a:pt x="0" y="4"/>
                  </a:lnTo>
                  <a:cubicBezTo>
                    <a:pt x="7" y="50"/>
                    <a:pt x="9" y="73"/>
                    <a:pt x="9" y="85"/>
                  </a:cubicBezTo>
                  <a:lnTo>
                    <a:pt x="9" y="85"/>
                  </a:lnTo>
                  <a:cubicBezTo>
                    <a:pt x="10" y="84"/>
                    <a:pt x="12" y="83"/>
                    <a:pt x="14" y="83"/>
                  </a:cubicBezTo>
                  <a:cubicBezTo>
                    <a:pt x="16" y="83"/>
                    <a:pt x="20" y="84"/>
                    <a:pt x="24" y="87"/>
                  </a:cubicBezTo>
                  <a:cubicBezTo>
                    <a:pt x="24" y="85"/>
                    <a:pt x="24" y="84"/>
                    <a:pt x="24" y="84"/>
                  </a:cubicBezTo>
                  <a:cubicBezTo>
                    <a:pt x="27" y="84"/>
                    <a:pt x="41" y="178"/>
                    <a:pt x="84" y="254"/>
                  </a:cubicBezTo>
                  <a:cubicBezTo>
                    <a:pt x="67" y="169"/>
                    <a:pt x="54" y="110"/>
                    <a:pt x="46" y="70"/>
                  </a:cubicBezTo>
                  <a:lnTo>
                    <a:pt x="46" y="70"/>
                  </a:lnTo>
                  <a:cubicBezTo>
                    <a:pt x="45" y="71"/>
                    <a:pt x="43" y="71"/>
                    <a:pt x="42" y="71"/>
                  </a:cubicBezTo>
                  <a:cubicBezTo>
                    <a:pt x="33" y="71"/>
                    <a:pt x="16" y="52"/>
                    <a:pt x="0"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4" name="Google Shape;6904;p11"/>
            <p:cNvSpPr/>
            <p:nvPr/>
          </p:nvSpPr>
          <p:spPr>
            <a:xfrm>
              <a:off x="2301475" y="3163625"/>
              <a:ext cx="175" cy="375"/>
            </a:xfrm>
            <a:custGeom>
              <a:rect b="b" l="l" r="r" t="t"/>
              <a:pathLst>
                <a:path extrusionOk="0" h="15" w="7">
                  <a:moveTo>
                    <a:pt x="0" y="0"/>
                  </a:moveTo>
                  <a:cubicBezTo>
                    <a:pt x="0" y="12"/>
                    <a:pt x="0" y="12"/>
                    <a:pt x="0" y="12"/>
                  </a:cubicBezTo>
                  <a:cubicBezTo>
                    <a:pt x="0" y="12"/>
                    <a:pt x="3" y="15"/>
                    <a:pt x="5" y="15"/>
                  </a:cubicBezTo>
                  <a:cubicBezTo>
                    <a:pt x="6" y="15"/>
                    <a:pt x="6"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5" name="Google Shape;6905;p11"/>
            <p:cNvSpPr/>
            <p:nvPr/>
          </p:nvSpPr>
          <p:spPr>
            <a:xfrm>
              <a:off x="2299975" y="3163025"/>
              <a:ext cx="2400" cy="5075"/>
            </a:xfrm>
            <a:custGeom>
              <a:rect b="b" l="l" r="r" t="t"/>
              <a:pathLst>
                <a:path extrusionOk="0" h="203" w="96">
                  <a:moveTo>
                    <a:pt x="36" y="0"/>
                  </a:moveTo>
                  <a:cubicBezTo>
                    <a:pt x="48" y="12"/>
                    <a:pt x="13" y="191"/>
                    <a:pt x="24" y="203"/>
                  </a:cubicBezTo>
                  <a:cubicBezTo>
                    <a:pt x="43" y="175"/>
                    <a:pt x="54" y="147"/>
                    <a:pt x="64" y="119"/>
                  </a:cubicBezTo>
                  <a:lnTo>
                    <a:pt x="64" y="119"/>
                  </a:lnTo>
                  <a:cubicBezTo>
                    <a:pt x="64" y="119"/>
                    <a:pt x="64" y="119"/>
                    <a:pt x="65" y="119"/>
                  </a:cubicBezTo>
                  <a:cubicBezTo>
                    <a:pt x="66" y="119"/>
                    <a:pt x="68" y="113"/>
                    <a:pt x="72" y="95"/>
                  </a:cubicBezTo>
                  <a:lnTo>
                    <a:pt x="72" y="95"/>
                  </a:lnTo>
                  <a:cubicBezTo>
                    <a:pt x="72" y="95"/>
                    <a:pt x="72" y="95"/>
                    <a:pt x="72" y="95"/>
                  </a:cubicBezTo>
                  <a:cubicBezTo>
                    <a:pt x="1" y="12"/>
                    <a:pt x="96" y="36"/>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6" name="Google Shape;6906;p11"/>
            <p:cNvSpPr/>
            <p:nvPr/>
          </p:nvSpPr>
          <p:spPr>
            <a:xfrm>
              <a:off x="2303550" y="3175825"/>
              <a:ext cx="1800" cy="3300"/>
            </a:xfrm>
            <a:custGeom>
              <a:rect b="b" l="l" r="r" t="t"/>
              <a:pathLst>
                <a:path extrusionOk="0" h="132" w="72">
                  <a:moveTo>
                    <a:pt x="0" y="0"/>
                  </a:moveTo>
                  <a:lnTo>
                    <a:pt x="0" y="0"/>
                  </a:lnTo>
                  <a:cubicBezTo>
                    <a:pt x="24" y="48"/>
                    <a:pt x="36" y="95"/>
                    <a:pt x="60" y="131"/>
                  </a:cubicBezTo>
                  <a:cubicBezTo>
                    <a:pt x="72" y="72"/>
                    <a:pt x="60"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7" name="Google Shape;6907;p11"/>
            <p:cNvSpPr/>
            <p:nvPr/>
          </p:nvSpPr>
          <p:spPr>
            <a:xfrm>
              <a:off x="2307300" y="3195475"/>
              <a:ext cx="250" cy="1625"/>
            </a:xfrm>
            <a:custGeom>
              <a:rect b="b" l="l" r="r" t="t"/>
              <a:pathLst>
                <a:path extrusionOk="0" h="65" w="10">
                  <a:moveTo>
                    <a:pt x="2" y="1"/>
                  </a:moveTo>
                  <a:cubicBezTo>
                    <a:pt x="0" y="1"/>
                    <a:pt x="7" y="64"/>
                    <a:pt x="8" y="64"/>
                  </a:cubicBezTo>
                  <a:cubicBezTo>
                    <a:pt x="9" y="64"/>
                    <a:pt x="8" y="51"/>
                    <a:pt x="5" y="12"/>
                  </a:cubicBezTo>
                  <a:cubicBezTo>
                    <a:pt x="4" y="4"/>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8" name="Google Shape;6908;p11"/>
            <p:cNvSpPr/>
            <p:nvPr/>
          </p:nvSpPr>
          <p:spPr>
            <a:xfrm>
              <a:off x="2308025" y="3200225"/>
              <a:ext cx="950" cy="800"/>
            </a:xfrm>
            <a:custGeom>
              <a:rect b="b" l="l" r="r" t="t"/>
              <a:pathLst>
                <a:path extrusionOk="0" h="32" w="38">
                  <a:moveTo>
                    <a:pt x="0" y="1"/>
                  </a:moveTo>
                  <a:cubicBezTo>
                    <a:pt x="19" y="20"/>
                    <a:pt x="35" y="32"/>
                    <a:pt x="36" y="32"/>
                  </a:cubicBezTo>
                  <a:cubicBezTo>
                    <a:pt x="37" y="32"/>
                    <a:pt x="28" y="2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9" name="Google Shape;6909;p11"/>
            <p:cNvSpPr/>
            <p:nvPr/>
          </p:nvSpPr>
          <p:spPr>
            <a:xfrm>
              <a:off x="2382425" y="3450250"/>
              <a:ext cx="325" cy="325"/>
            </a:xfrm>
            <a:custGeom>
              <a:rect b="b" l="l" r="r" t="t"/>
              <a:pathLst>
                <a:path extrusionOk="0" h="13" w="13">
                  <a:moveTo>
                    <a:pt x="13" y="1"/>
                  </a:moveTo>
                  <a:lnTo>
                    <a:pt x="1" y="13"/>
                  </a:lnTo>
                  <a:cubicBezTo>
                    <a:pt x="13" y="13"/>
                    <a:pt x="13"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0" name="Google Shape;6910;p11"/>
            <p:cNvSpPr/>
            <p:nvPr/>
          </p:nvSpPr>
          <p:spPr>
            <a:xfrm>
              <a:off x="2339275" y="3313925"/>
              <a:ext cx="1800" cy="3300"/>
            </a:xfrm>
            <a:custGeom>
              <a:rect b="b" l="l" r="r" t="t"/>
              <a:pathLst>
                <a:path extrusionOk="0" h="132" w="72">
                  <a:moveTo>
                    <a:pt x="24" y="1"/>
                  </a:moveTo>
                  <a:cubicBezTo>
                    <a:pt x="0" y="48"/>
                    <a:pt x="0" y="96"/>
                    <a:pt x="24" y="132"/>
                  </a:cubicBezTo>
                  <a:cubicBezTo>
                    <a:pt x="72" y="96"/>
                    <a:pt x="72" y="60"/>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1" name="Google Shape;6911;p11"/>
            <p:cNvSpPr/>
            <p:nvPr/>
          </p:nvSpPr>
          <p:spPr>
            <a:xfrm>
              <a:off x="2363075" y="3389625"/>
              <a:ext cx="925" cy="1425"/>
            </a:xfrm>
            <a:custGeom>
              <a:rect b="b" l="l" r="r" t="t"/>
              <a:pathLst>
                <a:path extrusionOk="0" h="57" w="37">
                  <a:moveTo>
                    <a:pt x="2" y="1"/>
                  </a:moveTo>
                  <a:cubicBezTo>
                    <a:pt x="1" y="1"/>
                    <a:pt x="29" y="49"/>
                    <a:pt x="36" y="56"/>
                  </a:cubicBezTo>
                  <a:cubicBezTo>
                    <a:pt x="11" y="15"/>
                    <a:pt x="2"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2" name="Google Shape;6912;p11"/>
            <p:cNvSpPr/>
            <p:nvPr/>
          </p:nvSpPr>
          <p:spPr>
            <a:xfrm>
              <a:off x="2367250" y="3391325"/>
              <a:ext cx="25" cy="2100"/>
            </a:xfrm>
            <a:custGeom>
              <a:rect b="b" l="l" r="r" t="t"/>
              <a:pathLst>
                <a:path extrusionOk="0" h="84" w="1">
                  <a:moveTo>
                    <a:pt x="0" y="0"/>
                  </a:moveTo>
                  <a:lnTo>
                    <a:pt x="0" y="84"/>
                  </a:lnTo>
                  <a:cubicBezTo>
                    <a:pt x="0" y="72"/>
                    <a:pt x="0" y="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11"/>
            <p:cNvSpPr/>
            <p:nvPr/>
          </p:nvSpPr>
          <p:spPr>
            <a:xfrm>
              <a:off x="2413375" y="3421975"/>
              <a:ext cx="1525" cy="1525"/>
            </a:xfrm>
            <a:custGeom>
              <a:rect b="b" l="l" r="r" t="t"/>
              <a:pathLst>
                <a:path extrusionOk="0" h="61" w="61">
                  <a:moveTo>
                    <a:pt x="60" y="1"/>
                  </a:moveTo>
                  <a:lnTo>
                    <a:pt x="60" y="1"/>
                  </a:lnTo>
                  <a:cubicBezTo>
                    <a:pt x="1" y="60"/>
                    <a:pt x="37" y="48"/>
                    <a:pt x="49" y="60"/>
                  </a:cubicBezTo>
                  <a:lnTo>
                    <a:pt x="6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4" name="Google Shape;6914;p11"/>
            <p:cNvSpPr/>
            <p:nvPr/>
          </p:nvSpPr>
          <p:spPr>
            <a:xfrm>
              <a:off x="2322600" y="3247550"/>
              <a:ext cx="625" cy="3300"/>
            </a:xfrm>
            <a:custGeom>
              <a:rect b="b" l="l" r="r" t="t"/>
              <a:pathLst>
                <a:path extrusionOk="0" h="132" w="25">
                  <a:moveTo>
                    <a:pt x="0" y="1"/>
                  </a:moveTo>
                  <a:cubicBezTo>
                    <a:pt x="0" y="48"/>
                    <a:pt x="12" y="96"/>
                    <a:pt x="12" y="132"/>
                  </a:cubicBezTo>
                  <a:cubicBezTo>
                    <a:pt x="12" y="60"/>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5" name="Google Shape;6915;p11"/>
            <p:cNvSpPr/>
            <p:nvPr/>
          </p:nvSpPr>
          <p:spPr>
            <a:xfrm>
              <a:off x="2322900" y="3250825"/>
              <a:ext cx="1200" cy="3900"/>
            </a:xfrm>
            <a:custGeom>
              <a:rect b="b" l="l" r="r" t="t"/>
              <a:pathLst>
                <a:path extrusionOk="0" h="156" w="48">
                  <a:moveTo>
                    <a:pt x="0" y="1"/>
                  </a:moveTo>
                  <a:lnTo>
                    <a:pt x="0" y="1"/>
                  </a:lnTo>
                  <a:cubicBezTo>
                    <a:pt x="23" y="47"/>
                    <a:pt x="35" y="104"/>
                    <a:pt x="47" y="151"/>
                  </a:cubicBezTo>
                  <a:lnTo>
                    <a:pt x="47" y="151"/>
                  </a:lnTo>
                  <a:cubicBezTo>
                    <a:pt x="43" y="143"/>
                    <a:pt x="34" y="131"/>
                    <a:pt x="32" y="131"/>
                  </a:cubicBezTo>
                  <a:lnTo>
                    <a:pt x="32" y="131"/>
                  </a:lnTo>
                  <a:cubicBezTo>
                    <a:pt x="31" y="131"/>
                    <a:pt x="35" y="137"/>
                    <a:pt x="48" y="155"/>
                  </a:cubicBezTo>
                  <a:cubicBezTo>
                    <a:pt x="48" y="96"/>
                    <a:pt x="36" y="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6" name="Google Shape;6916;p11"/>
            <p:cNvSpPr/>
            <p:nvPr/>
          </p:nvSpPr>
          <p:spPr>
            <a:xfrm>
              <a:off x="2587800" y="3374050"/>
              <a:ext cx="1525" cy="925"/>
            </a:xfrm>
            <a:custGeom>
              <a:rect b="b" l="l" r="r" t="t"/>
              <a:pathLst>
                <a:path extrusionOk="0" h="37" w="61">
                  <a:moveTo>
                    <a:pt x="1" y="1"/>
                  </a:moveTo>
                  <a:cubicBezTo>
                    <a:pt x="13" y="13"/>
                    <a:pt x="37" y="25"/>
                    <a:pt x="60" y="36"/>
                  </a:cubicBezTo>
                  <a:cubicBezTo>
                    <a:pt x="49" y="25"/>
                    <a:pt x="25"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7" name="Google Shape;6917;p11"/>
            <p:cNvSpPr/>
            <p:nvPr/>
          </p:nvSpPr>
          <p:spPr>
            <a:xfrm>
              <a:off x="2313725" y="3218500"/>
              <a:ext cx="275" cy="500"/>
            </a:xfrm>
            <a:custGeom>
              <a:rect b="b" l="l" r="r" t="t"/>
              <a:pathLst>
                <a:path extrusionOk="0" h="20" w="11">
                  <a:moveTo>
                    <a:pt x="2" y="1"/>
                  </a:moveTo>
                  <a:cubicBezTo>
                    <a:pt x="0" y="1"/>
                    <a:pt x="3" y="12"/>
                    <a:pt x="10" y="20"/>
                  </a:cubicBezTo>
                  <a:cubicBezTo>
                    <a:pt x="6" y="6"/>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11"/>
            <p:cNvSpPr/>
            <p:nvPr/>
          </p:nvSpPr>
          <p:spPr>
            <a:xfrm>
              <a:off x="2331225" y="3262725"/>
              <a:ext cx="25" cy="325"/>
            </a:xfrm>
            <a:custGeom>
              <a:rect b="b" l="l" r="r" t="t"/>
              <a:pathLst>
                <a:path extrusionOk="0" h="13" w="1">
                  <a:moveTo>
                    <a:pt x="1" y="13"/>
                  </a:moveTo>
                  <a:lnTo>
                    <a:pt x="1" y="13"/>
                  </a:lnTo>
                  <a:cubicBezTo>
                    <a:pt x="1" y="1"/>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9" name="Google Shape;6919;p11"/>
            <p:cNvSpPr/>
            <p:nvPr/>
          </p:nvSpPr>
          <p:spPr>
            <a:xfrm>
              <a:off x="2313975" y="3217500"/>
              <a:ext cx="25" cy="1200"/>
            </a:xfrm>
            <a:custGeom>
              <a:rect b="b" l="l" r="r" t="t"/>
              <a:pathLst>
                <a:path extrusionOk="0" h="48" w="1">
                  <a:moveTo>
                    <a:pt x="0" y="0"/>
                  </a:moveTo>
                  <a:cubicBezTo>
                    <a:pt x="0" y="12"/>
                    <a:pt x="0" y="24"/>
                    <a:pt x="0" y="48"/>
                  </a:cubicBezTo>
                  <a:cubicBezTo>
                    <a:pt x="0" y="36"/>
                    <a:pt x="0"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0" name="Google Shape;6920;p11"/>
            <p:cNvSpPr/>
            <p:nvPr/>
          </p:nvSpPr>
          <p:spPr>
            <a:xfrm>
              <a:off x="2313100" y="3216775"/>
              <a:ext cx="600" cy="1025"/>
            </a:xfrm>
            <a:custGeom>
              <a:rect b="b" l="l" r="r" t="t"/>
              <a:pathLst>
                <a:path extrusionOk="0" h="41" w="24">
                  <a:moveTo>
                    <a:pt x="5" y="1"/>
                  </a:moveTo>
                  <a:cubicBezTo>
                    <a:pt x="1" y="1"/>
                    <a:pt x="5" y="14"/>
                    <a:pt x="23" y="41"/>
                  </a:cubicBezTo>
                  <a:cubicBezTo>
                    <a:pt x="11" y="17"/>
                    <a:pt x="11" y="5"/>
                    <a:pt x="11" y="5"/>
                  </a:cubicBezTo>
                  <a:cubicBezTo>
                    <a:pt x="8" y="2"/>
                    <a:pt x="6"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1" name="Google Shape;6921;p11"/>
            <p:cNvSpPr/>
            <p:nvPr/>
          </p:nvSpPr>
          <p:spPr>
            <a:xfrm>
              <a:off x="2313725" y="3218525"/>
              <a:ext cx="575" cy="1675"/>
            </a:xfrm>
            <a:custGeom>
              <a:rect b="b" l="l" r="r" t="t"/>
              <a:pathLst>
                <a:path extrusionOk="0" h="67" w="23">
                  <a:moveTo>
                    <a:pt x="1" y="0"/>
                  </a:moveTo>
                  <a:cubicBezTo>
                    <a:pt x="1" y="0"/>
                    <a:pt x="6" y="17"/>
                    <a:pt x="22" y="66"/>
                  </a:cubicBezTo>
                  <a:cubicBezTo>
                    <a:pt x="22" y="58"/>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2" name="Google Shape;6922;p11"/>
            <p:cNvSpPr/>
            <p:nvPr/>
          </p:nvSpPr>
          <p:spPr>
            <a:xfrm>
              <a:off x="2473225" y="3384500"/>
              <a:ext cx="675" cy="600"/>
            </a:xfrm>
            <a:custGeom>
              <a:rect b="b" l="l" r="r" t="t"/>
              <a:pathLst>
                <a:path extrusionOk="0" h="24" w="27">
                  <a:moveTo>
                    <a:pt x="25" y="1"/>
                  </a:moveTo>
                  <a:cubicBezTo>
                    <a:pt x="23" y="1"/>
                    <a:pt x="13" y="10"/>
                    <a:pt x="0" y="23"/>
                  </a:cubicBezTo>
                  <a:lnTo>
                    <a:pt x="12" y="23"/>
                  </a:lnTo>
                  <a:cubicBezTo>
                    <a:pt x="23" y="7"/>
                    <a:pt x="26"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3" name="Google Shape;6923;p11"/>
            <p:cNvSpPr/>
            <p:nvPr/>
          </p:nvSpPr>
          <p:spPr>
            <a:xfrm>
              <a:off x="2353850" y="3337450"/>
              <a:ext cx="325" cy="25"/>
            </a:xfrm>
            <a:custGeom>
              <a:rect b="b" l="l" r="r" t="t"/>
              <a:pathLst>
                <a:path extrusionOk="0" h="1" w="13">
                  <a:moveTo>
                    <a:pt x="13" y="0"/>
                  </a:move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4" name="Google Shape;6924;p11"/>
            <p:cNvSpPr/>
            <p:nvPr/>
          </p:nvSpPr>
          <p:spPr>
            <a:xfrm>
              <a:off x="2352375" y="3337450"/>
              <a:ext cx="3300" cy="3600"/>
            </a:xfrm>
            <a:custGeom>
              <a:rect b="b" l="l" r="r" t="t"/>
              <a:pathLst>
                <a:path extrusionOk="0" h="144" w="132">
                  <a:moveTo>
                    <a:pt x="72" y="0"/>
                  </a:moveTo>
                  <a:cubicBezTo>
                    <a:pt x="48" y="24"/>
                    <a:pt x="24" y="48"/>
                    <a:pt x="0" y="72"/>
                  </a:cubicBezTo>
                  <a:cubicBezTo>
                    <a:pt x="36" y="96"/>
                    <a:pt x="83" y="119"/>
                    <a:pt x="131" y="143"/>
                  </a:cubicBezTo>
                  <a:cubicBezTo>
                    <a:pt x="83" y="107"/>
                    <a:pt x="72" y="60"/>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11"/>
            <p:cNvSpPr/>
            <p:nvPr/>
          </p:nvSpPr>
          <p:spPr>
            <a:xfrm>
              <a:off x="2452375" y="3394300"/>
              <a:ext cx="625" cy="325"/>
            </a:xfrm>
            <a:custGeom>
              <a:rect b="b" l="l" r="r" t="t"/>
              <a:pathLst>
                <a:path extrusionOk="0" h="13" w="25">
                  <a:moveTo>
                    <a:pt x="24" y="0"/>
                  </a:moveTo>
                  <a:cubicBezTo>
                    <a:pt x="13" y="0"/>
                    <a:pt x="13" y="12"/>
                    <a:pt x="1" y="12"/>
                  </a:cubicBezTo>
                  <a:cubicBezTo>
                    <a:pt x="13" y="12"/>
                    <a:pt x="13"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6" name="Google Shape;6926;p11"/>
            <p:cNvSpPr/>
            <p:nvPr/>
          </p:nvSpPr>
          <p:spPr>
            <a:xfrm>
              <a:off x="2366650" y="3391325"/>
              <a:ext cx="325" cy="525"/>
            </a:xfrm>
            <a:custGeom>
              <a:rect b="b" l="l" r="r" t="t"/>
              <a:pathLst>
                <a:path extrusionOk="0" h="21" w="13">
                  <a:moveTo>
                    <a:pt x="13" y="0"/>
                  </a:moveTo>
                  <a:cubicBezTo>
                    <a:pt x="1" y="12"/>
                    <a:pt x="1" y="12"/>
                    <a:pt x="1" y="12"/>
                  </a:cubicBezTo>
                  <a:cubicBezTo>
                    <a:pt x="1" y="17"/>
                    <a:pt x="3" y="20"/>
                    <a:pt x="5" y="20"/>
                  </a:cubicBezTo>
                  <a:cubicBezTo>
                    <a:pt x="8" y="20"/>
                    <a:pt x="13" y="14"/>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7" name="Google Shape;6927;p11"/>
            <p:cNvSpPr/>
            <p:nvPr/>
          </p:nvSpPr>
          <p:spPr>
            <a:xfrm>
              <a:off x="2414275" y="3423175"/>
              <a:ext cx="325" cy="625"/>
            </a:xfrm>
            <a:custGeom>
              <a:rect b="b" l="l" r="r" t="t"/>
              <a:pathLst>
                <a:path extrusionOk="0" h="25" w="13">
                  <a:moveTo>
                    <a:pt x="1" y="24"/>
                  </a:moveTo>
                  <a:cubicBezTo>
                    <a:pt x="1" y="24"/>
                    <a:pt x="13" y="0"/>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8" name="Google Shape;6928;p11"/>
            <p:cNvSpPr/>
            <p:nvPr/>
          </p:nvSpPr>
          <p:spPr>
            <a:xfrm>
              <a:off x="2337775" y="3275550"/>
              <a:ext cx="325" cy="1200"/>
            </a:xfrm>
            <a:custGeom>
              <a:rect b="b" l="l" r="r" t="t"/>
              <a:pathLst>
                <a:path extrusionOk="0" h="48" w="13">
                  <a:moveTo>
                    <a:pt x="13" y="1"/>
                  </a:moveTo>
                  <a:cubicBezTo>
                    <a:pt x="13" y="24"/>
                    <a:pt x="12" y="36"/>
                    <a:pt x="1" y="47"/>
                  </a:cubicBezTo>
                  <a:cubicBezTo>
                    <a:pt x="13" y="47"/>
                    <a:pt x="13" y="36"/>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9" name="Google Shape;6929;p11"/>
            <p:cNvSpPr/>
            <p:nvPr/>
          </p:nvSpPr>
          <p:spPr>
            <a:xfrm>
              <a:off x="2310525" y="3208575"/>
              <a:ext cx="1075" cy="2400"/>
            </a:xfrm>
            <a:custGeom>
              <a:rect b="b" l="l" r="r" t="t"/>
              <a:pathLst>
                <a:path extrusionOk="0" h="96" w="43">
                  <a:moveTo>
                    <a:pt x="3" y="1"/>
                  </a:moveTo>
                  <a:cubicBezTo>
                    <a:pt x="1" y="1"/>
                    <a:pt x="8" y="25"/>
                    <a:pt x="9" y="25"/>
                  </a:cubicBezTo>
                  <a:cubicBezTo>
                    <a:pt x="10" y="25"/>
                    <a:pt x="9" y="22"/>
                    <a:pt x="7" y="12"/>
                  </a:cubicBezTo>
                  <a:lnTo>
                    <a:pt x="7" y="12"/>
                  </a:lnTo>
                  <a:cubicBezTo>
                    <a:pt x="19" y="48"/>
                    <a:pt x="31" y="71"/>
                    <a:pt x="43" y="95"/>
                  </a:cubicBezTo>
                  <a:cubicBezTo>
                    <a:pt x="15" y="20"/>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0" name="Google Shape;6930;p11"/>
            <p:cNvSpPr/>
            <p:nvPr/>
          </p:nvSpPr>
          <p:spPr>
            <a:xfrm>
              <a:off x="2309200" y="3188325"/>
              <a:ext cx="675" cy="1275"/>
            </a:xfrm>
            <a:custGeom>
              <a:rect b="b" l="l" r="r" t="t"/>
              <a:pathLst>
                <a:path extrusionOk="0" h="51" w="27">
                  <a:moveTo>
                    <a:pt x="1" y="0"/>
                  </a:moveTo>
                  <a:cubicBezTo>
                    <a:pt x="13" y="38"/>
                    <a:pt x="20" y="51"/>
                    <a:pt x="22" y="51"/>
                  </a:cubicBezTo>
                  <a:cubicBezTo>
                    <a:pt x="27" y="51"/>
                    <a:pt x="16" y="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1" name="Google Shape;6931;p11"/>
            <p:cNvSpPr/>
            <p:nvPr/>
          </p:nvSpPr>
          <p:spPr>
            <a:xfrm>
              <a:off x="2311650" y="3202900"/>
              <a:ext cx="1450" cy="3300"/>
            </a:xfrm>
            <a:custGeom>
              <a:rect b="b" l="l" r="r" t="t"/>
              <a:pathLst>
                <a:path extrusionOk="0" h="132" w="58">
                  <a:moveTo>
                    <a:pt x="22" y="1"/>
                  </a:moveTo>
                  <a:cubicBezTo>
                    <a:pt x="26" y="35"/>
                    <a:pt x="19" y="40"/>
                    <a:pt x="13" y="40"/>
                  </a:cubicBezTo>
                  <a:cubicBezTo>
                    <a:pt x="11" y="40"/>
                    <a:pt x="8" y="39"/>
                    <a:pt x="7" y="39"/>
                  </a:cubicBezTo>
                  <a:cubicBezTo>
                    <a:pt x="1" y="39"/>
                    <a:pt x="4" y="48"/>
                    <a:pt x="46" y="132"/>
                  </a:cubicBezTo>
                  <a:cubicBezTo>
                    <a:pt x="57" y="84"/>
                    <a:pt x="46" y="48"/>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11"/>
            <p:cNvSpPr/>
            <p:nvPr/>
          </p:nvSpPr>
          <p:spPr>
            <a:xfrm>
              <a:off x="2311300" y="3201425"/>
              <a:ext cx="600" cy="1200"/>
            </a:xfrm>
            <a:custGeom>
              <a:rect b="b" l="l" r="r" t="t"/>
              <a:pathLst>
                <a:path extrusionOk="0" h="48" w="24">
                  <a:moveTo>
                    <a:pt x="12" y="0"/>
                  </a:moveTo>
                  <a:cubicBezTo>
                    <a:pt x="0" y="0"/>
                    <a:pt x="12" y="24"/>
                    <a:pt x="24" y="48"/>
                  </a:cubicBezTo>
                  <a:cubicBezTo>
                    <a:pt x="24" y="36"/>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3" name="Google Shape;6933;p11"/>
            <p:cNvSpPr/>
            <p:nvPr/>
          </p:nvSpPr>
          <p:spPr>
            <a:xfrm>
              <a:off x="2313975" y="3221300"/>
              <a:ext cx="1950" cy="2025"/>
            </a:xfrm>
            <a:custGeom>
              <a:rect b="b" l="l" r="r" t="t"/>
              <a:pathLst>
                <a:path extrusionOk="0" h="81" w="78">
                  <a:moveTo>
                    <a:pt x="17" y="1"/>
                  </a:moveTo>
                  <a:cubicBezTo>
                    <a:pt x="0" y="1"/>
                    <a:pt x="56" y="80"/>
                    <a:pt x="71" y="80"/>
                  </a:cubicBezTo>
                  <a:cubicBezTo>
                    <a:pt x="77" y="80"/>
                    <a:pt x="76" y="66"/>
                    <a:pt x="60" y="27"/>
                  </a:cubicBezTo>
                  <a:cubicBezTo>
                    <a:pt x="60" y="9"/>
                    <a:pt x="48" y="6"/>
                    <a:pt x="37" y="6"/>
                  </a:cubicBezTo>
                  <a:cubicBezTo>
                    <a:pt x="32" y="6"/>
                    <a:pt x="27" y="7"/>
                    <a:pt x="25" y="7"/>
                  </a:cubicBezTo>
                  <a:cubicBezTo>
                    <a:pt x="22" y="7"/>
                    <a:pt x="21" y="6"/>
                    <a:pt x="24" y="3"/>
                  </a:cubicBezTo>
                  <a:cubicBezTo>
                    <a:pt x="21" y="1"/>
                    <a:pt x="19"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4" name="Google Shape;6934;p11"/>
            <p:cNvSpPr/>
            <p:nvPr/>
          </p:nvSpPr>
          <p:spPr>
            <a:xfrm>
              <a:off x="2314325" y="3204100"/>
              <a:ext cx="250" cy="1250"/>
            </a:xfrm>
            <a:custGeom>
              <a:rect b="b" l="l" r="r" t="t"/>
              <a:pathLst>
                <a:path extrusionOk="0" h="50" w="10">
                  <a:moveTo>
                    <a:pt x="10" y="0"/>
                  </a:moveTo>
                  <a:lnTo>
                    <a:pt x="10" y="0"/>
                  </a:lnTo>
                  <a:cubicBezTo>
                    <a:pt x="4" y="31"/>
                    <a:pt x="1" y="50"/>
                    <a:pt x="1" y="50"/>
                  </a:cubicBezTo>
                  <a:cubicBezTo>
                    <a:pt x="1" y="50"/>
                    <a:pt x="4" y="34"/>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5" name="Google Shape;6935;p11"/>
            <p:cNvSpPr/>
            <p:nvPr/>
          </p:nvSpPr>
          <p:spPr>
            <a:xfrm>
              <a:off x="2316650" y="3213625"/>
              <a:ext cx="625" cy="2400"/>
            </a:xfrm>
            <a:custGeom>
              <a:rect b="b" l="l" r="r" t="t"/>
              <a:pathLst>
                <a:path extrusionOk="0" h="96" w="25">
                  <a:moveTo>
                    <a:pt x="12" y="0"/>
                  </a:moveTo>
                  <a:cubicBezTo>
                    <a:pt x="0" y="0"/>
                    <a:pt x="24" y="96"/>
                    <a:pt x="24" y="96"/>
                  </a:cubicBezTo>
                  <a:cubicBezTo>
                    <a:pt x="24" y="72"/>
                    <a:pt x="12" y="36"/>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6" name="Google Shape;6936;p11"/>
            <p:cNvSpPr/>
            <p:nvPr/>
          </p:nvSpPr>
          <p:spPr>
            <a:xfrm>
              <a:off x="2315750" y="3211250"/>
              <a:ext cx="625" cy="1800"/>
            </a:xfrm>
            <a:custGeom>
              <a:rect b="b" l="l" r="r" t="t"/>
              <a:pathLst>
                <a:path extrusionOk="0" h="72" w="25">
                  <a:moveTo>
                    <a:pt x="1" y="0"/>
                  </a:moveTo>
                  <a:cubicBezTo>
                    <a:pt x="1" y="12"/>
                    <a:pt x="13" y="48"/>
                    <a:pt x="24" y="71"/>
                  </a:cubicBezTo>
                  <a:cubicBezTo>
                    <a:pt x="24" y="48"/>
                    <a:pt x="13"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7" name="Google Shape;6937;p11"/>
            <p:cNvSpPr/>
            <p:nvPr/>
          </p:nvSpPr>
          <p:spPr>
            <a:xfrm>
              <a:off x="2315650" y="3207625"/>
              <a:ext cx="675" cy="1875"/>
            </a:xfrm>
            <a:custGeom>
              <a:rect b="b" l="l" r="r" t="t"/>
              <a:pathLst>
                <a:path extrusionOk="0" h="75" w="27">
                  <a:moveTo>
                    <a:pt x="0" y="0"/>
                  </a:moveTo>
                  <a:lnTo>
                    <a:pt x="0" y="0"/>
                  </a:lnTo>
                  <a:cubicBezTo>
                    <a:pt x="0" y="0"/>
                    <a:pt x="1" y="4"/>
                    <a:pt x="5" y="14"/>
                  </a:cubicBezTo>
                  <a:cubicBezTo>
                    <a:pt x="21" y="59"/>
                    <a:pt x="26" y="75"/>
                    <a:pt x="27" y="75"/>
                  </a:cubicBezTo>
                  <a:cubicBezTo>
                    <a:pt x="27" y="75"/>
                    <a:pt x="1"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11"/>
            <p:cNvSpPr/>
            <p:nvPr/>
          </p:nvSpPr>
          <p:spPr>
            <a:xfrm>
              <a:off x="2324375" y="3241525"/>
              <a:ext cx="1650" cy="2800"/>
            </a:xfrm>
            <a:custGeom>
              <a:rect b="b" l="l" r="r" t="t"/>
              <a:pathLst>
                <a:path extrusionOk="0" h="112" w="66">
                  <a:moveTo>
                    <a:pt x="4" y="1"/>
                  </a:moveTo>
                  <a:cubicBezTo>
                    <a:pt x="3" y="1"/>
                    <a:pt x="2" y="2"/>
                    <a:pt x="1" y="3"/>
                  </a:cubicBezTo>
                  <a:cubicBezTo>
                    <a:pt x="13" y="39"/>
                    <a:pt x="25" y="75"/>
                    <a:pt x="37" y="111"/>
                  </a:cubicBezTo>
                  <a:cubicBezTo>
                    <a:pt x="38" y="111"/>
                    <a:pt x="39" y="111"/>
                    <a:pt x="40" y="111"/>
                  </a:cubicBezTo>
                  <a:cubicBezTo>
                    <a:pt x="65" y="111"/>
                    <a:pt x="21"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11"/>
            <p:cNvSpPr/>
            <p:nvPr/>
          </p:nvSpPr>
          <p:spPr>
            <a:xfrm>
              <a:off x="2324100" y="3233425"/>
              <a:ext cx="650" cy="1050"/>
            </a:xfrm>
            <a:custGeom>
              <a:rect b="b" l="l" r="r" t="t"/>
              <a:pathLst>
                <a:path extrusionOk="0" h="42" w="26">
                  <a:moveTo>
                    <a:pt x="21" y="0"/>
                  </a:moveTo>
                  <a:cubicBezTo>
                    <a:pt x="18" y="0"/>
                    <a:pt x="10" y="12"/>
                    <a:pt x="0" y="42"/>
                  </a:cubicBezTo>
                  <a:cubicBezTo>
                    <a:pt x="21" y="21"/>
                    <a:pt x="25"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11"/>
            <p:cNvSpPr/>
            <p:nvPr/>
          </p:nvSpPr>
          <p:spPr>
            <a:xfrm>
              <a:off x="2326675" y="3239525"/>
              <a:ext cx="1500" cy="2875"/>
            </a:xfrm>
            <a:custGeom>
              <a:rect b="b" l="l" r="r" t="t"/>
              <a:pathLst>
                <a:path extrusionOk="0" h="115" w="60">
                  <a:moveTo>
                    <a:pt x="5" y="1"/>
                  </a:moveTo>
                  <a:cubicBezTo>
                    <a:pt x="1" y="1"/>
                    <a:pt x="0" y="13"/>
                    <a:pt x="4" y="48"/>
                  </a:cubicBezTo>
                  <a:cubicBezTo>
                    <a:pt x="20" y="48"/>
                    <a:pt x="54" y="115"/>
                    <a:pt x="57" y="115"/>
                  </a:cubicBezTo>
                  <a:cubicBezTo>
                    <a:pt x="59" y="115"/>
                    <a:pt x="55" y="101"/>
                    <a:pt x="40" y="60"/>
                  </a:cubicBezTo>
                  <a:cubicBezTo>
                    <a:pt x="32" y="52"/>
                    <a:pt x="13"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11"/>
            <p:cNvSpPr/>
            <p:nvPr/>
          </p:nvSpPr>
          <p:spPr>
            <a:xfrm>
              <a:off x="2334200" y="3279900"/>
              <a:ext cx="2125" cy="425"/>
            </a:xfrm>
            <a:custGeom>
              <a:rect b="b" l="l" r="r" t="t"/>
              <a:pathLst>
                <a:path extrusionOk="0" h="17" w="85">
                  <a:moveTo>
                    <a:pt x="38" y="0"/>
                  </a:moveTo>
                  <a:cubicBezTo>
                    <a:pt x="29" y="0"/>
                    <a:pt x="17" y="4"/>
                    <a:pt x="1" y="16"/>
                  </a:cubicBezTo>
                  <a:lnTo>
                    <a:pt x="84" y="16"/>
                  </a:lnTo>
                  <a:cubicBezTo>
                    <a:pt x="68" y="16"/>
                    <a:pt x="58" y="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2" name="Google Shape;6942;p11"/>
            <p:cNvSpPr/>
            <p:nvPr/>
          </p:nvSpPr>
          <p:spPr>
            <a:xfrm>
              <a:off x="2346975" y="3311475"/>
              <a:ext cx="2450" cy="2700"/>
            </a:xfrm>
            <a:custGeom>
              <a:rect b="b" l="l" r="r" t="t"/>
              <a:pathLst>
                <a:path extrusionOk="0" h="108" w="98">
                  <a:moveTo>
                    <a:pt x="17" y="1"/>
                  </a:moveTo>
                  <a:cubicBezTo>
                    <a:pt x="5" y="1"/>
                    <a:pt x="1" y="10"/>
                    <a:pt x="14" y="27"/>
                  </a:cubicBezTo>
                  <a:cubicBezTo>
                    <a:pt x="23" y="81"/>
                    <a:pt x="38" y="108"/>
                    <a:pt x="66" y="108"/>
                  </a:cubicBezTo>
                  <a:cubicBezTo>
                    <a:pt x="75" y="108"/>
                    <a:pt x="85" y="105"/>
                    <a:pt x="97" y="99"/>
                  </a:cubicBezTo>
                  <a:cubicBezTo>
                    <a:pt x="82" y="30"/>
                    <a:pt x="37"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3" name="Google Shape;6943;p11"/>
            <p:cNvSpPr/>
            <p:nvPr/>
          </p:nvSpPr>
          <p:spPr>
            <a:xfrm>
              <a:off x="2347000" y="3311250"/>
              <a:ext cx="325" cy="925"/>
            </a:xfrm>
            <a:custGeom>
              <a:rect b="b" l="l" r="r" t="t"/>
              <a:pathLst>
                <a:path extrusionOk="0" h="37" w="13">
                  <a:moveTo>
                    <a:pt x="1" y="1"/>
                  </a:moveTo>
                  <a:lnTo>
                    <a:pt x="1" y="1"/>
                  </a:lnTo>
                  <a:cubicBezTo>
                    <a:pt x="1" y="11"/>
                    <a:pt x="10" y="21"/>
                    <a:pt x="12" y="31"/>
                  </a:cubicBezTo>
                  <a:lnTo>
                    <a:pt x="12" y="31"/>
                  </a:lnTo>
                  <a:cubicBezTo>
                    <a:pt x="11" y="26"/>
                    <a:pt x="8" y="16"/>
                    <a:pt x="1" y="1"/>
                  </a:cubicBezTo>
                  <a:close/>
                  <a:moveTo>
                    <a:pt x="12" y="31"/>
                  </a:moveTo>
                  <a:cubicBezTo>
                    <a:pt x="13" y="35"/>
                    <a:pt x="13" y="36"/>
                    <a:pt x="13" y="36"/>
                  </a:cubicBezTo>
                  <a:lnTo>
                    <a:pt x="13" y="36"/>
                  </a:lnTo>
                  <a:cubicBezTo>
                    <a:pt x="13" y="35"/>
                    <a:pt x="12" y="33"/>
                    <a:pt x="12" y="3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4" name="Google Shape;6944;p11"/>
            <p:cNvSpPr/>
            <p:nvPr/>
          </p:nvSpPr>
          <p:spPr>
            <a:xfrm>
              <a:off x="2594950" y="3379125"/>
              <a:ext cx="1525" cy="1200"/>
            </a:xfrm>
            <a:custGeom>
              <a:rect b="b" l="l" r="r" t="t"/>
              <a:pathLst>
                <a:path extrusionOk="0" h="48" w="61">
                  <a:moveTo>
                    <a:pt x="1" y="0"/>
                  </a:moveTo>
                  <a:lnTo>
                    <a:pt x="1" y="0"/>
                  </a:lnTo>
                  <a:cubicBezTo>
                    <a:pt x="25" y="12"/>
                    <a:pt x="36" y="36"/>
                    <a:pt x="60" y="48"/>
                  </a:cubicBezTo>
                  <a:cubicBezTo>
                    <a:pt x="48" y="12"/>
                    <a:pt x="25"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5" name="Google Shape;6945;p11"/>
            <p:cNvSpPr/>
            <p:nvPr/>
          </p:nvSpPr>
          <p:spPr>
            <a:xfrm>
              <a:off x="2379875" y="3435375"/>
              <a:ext cx="625" cy="1250"/>
            </a:xfrm>
            <a:custGeom>
              <a:rect b="b" l="l" r="r" t="t"/>
              <a:pathLst>
                <a:path extrusionOk="0" h="50" w="25">
                  <a:moveTo>
                    <a:pt x="19" y="0"/>
                  </a:moveTo>
                  <a:lnTo>
                    <a:pt x="19" y="0"/>
                  </a:lnTo>
                  <a:cubicBezTo>
                    <a:pt x="1" y="32"/>
                    <a:pt x="5" y="50"/>
                    <a:pt x="11" y="50"/>
                  </a:cubicBezTo>
                  <a:cubicBezTo>
                    <a:pt x="17" y="50"/>
                    <a:pt x="25" y="35"/>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6" name="Google Shape;6946;p11"/>
            <p:cNvSpPr/>
            <p:nvPr/>
          </p:nvSpPr>
          <p:spPr>
            <a:xfrm>
              <a:off x="2385700" y="3449650"/>
              <a:ext cx="1225" cy="1225"/>
            </a:xfrm>
            <a:custGeom>
              <a:rect b="b" l="l" r="r" t="t"/>
              <a:pathLst>
                <a:path extrusionOk="0" h="49" w="49">
                  <a:moveTo>
                    <a:pt x="1" y="1"/>
                  </a:moveTo>
                  <a:cubicBezTo>
                    <a:pt x="1" y="1"/>
                    <a:pt x="48" y="4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11"/>
            <p:cNvSpPr/>
            <p:nvPr/>
          </p:nvSpPr>
          <p:spPr>
            <a:xfrm>
              <a:off x="2398800" y="3433300"/>
              <a:ext cx="3000" cy="2100"/>
            </a:xfrm>
            <a:custGeom>
              <a:rect b="b" l="l" r="r" t="t"/>
              <a:pathLst>
                <a:path extrusionOk="0" h="84" w="120">
                  <a:moveTo>
                    <a:pt x="84" y="0"/>
                  </a:moveTo>
                  <a:lnTo>
                    <a:pt x="84" y="0"/>
                  </a:lnTo>
                  <a:cubicBezTo>
                    <a:pt x="60" y="24"/>
                    <a:pt x="24" y="60"/>
                    <a:pt x="0" y="83"/>
                  </a:cubicBezTo>
                  <a:cubicBezTo>
                    <a:pt x="60" y="24"/>
                    <a:pt x="120" y="36"/>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11"/>
            <p:cNvSpPr/>
            <p:nvPr/>
          </p:nvSpPr>
          <p:spPr>
            <a:xfrm>
              <a:off x="2809050" y="3036150"/>
              <a:ext cx="1525" cy="675"/>
            </a:xfrm>
            <a:custGeom>
              <a:rect b="b" l="l" r="r" t="t"/>
              <a:pathLst>
                <a:path extrusionOk="0" h="27" w="61">
                  <a:moveTo>
                    <a:pt x="20" y="1"/>
                  </a:moveTo>
                  <a:cubicBezTo>
                    <a:pt x="0" y="1"/>
                    <a:pt x="9" y="27"/>
                    <a:pt x="9" y="27"/>
                  </a:cubicBezTo>
                  <a:cubicBezTo>
                    <a:pt x="60" y="27"/>
                    <a:pt x="41" y="1"/>
                    <a:pt x="35" y="1"/>
                  </a:cubicBezTo>
                  <a:cubicBezTo>
                    <a:pt x="34" y="1"/>
                    <a:pt x="33" y="1"/>
                    <a:pt x="33" y="3"/>
                  </a:cubicBezTo>
                  <a:cubicBezTo>
                    <a:pt x="28" y="1"/>
                    <a:pt x="24"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11"/>
            <p:cNvSpPr/>
            <p:nvPr/>
          </p:nvSpPr>
          <p:spPr>
            <a:xfrm>
              <a:off x="2821175" y="3035025"/>
              <a:ext cx="1225" cy="1800"/>
            </a:xfrm>
            <a:custGeom>
              <a:rect b="b" l="l" r="r" t="t"/>
              <a:pathLst>
                <a:path extrusionOk="0" h="72" w="49">
                  <a:moveTo>
                    <a:pt x="0" y="1"/>
                  </a:moveTo>
                  <a:cubicBezTo>
                    <a:pt x="0" y="1"/>
                    <a:pt x="48" y="7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11"/>
            <p:cNvSpPr/>
            <p:nvPr/>
          </p:nvSpPr>
          <p:spPr>
            <a:xfrm>
              <a:off x="2821775" y="3038600"/>
              <a:ext cx="4475" cy="8650"/>
            </a:xfrm>
            <a:custGeom>
              <a:rect b="b" l="l" r="r" t="t"/>
              <a:pathLst>
                <a:path extrusionOk="0" h="346" w="179">
                  <a:moveTo>
                    <a:pt x="0" y="0"/>
                  </a:moveTo>
                  <a:lnTo>
                    <a:pt x="0" y="0"/>
                  </a:lnTo>
                  <a:cubicBezTo>
                    <a:pt x="48" y="108"/>
                    <a:pt x="96" y="227"/>
                    <a:pt x="131" y="346"/>
                  </a:cubicBezTo>
                  <a:cubicBezTo>
                    <a:pt x="179" y="250"/>
                    <a:pt x="60" y="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11"/>
            <p:cNvSpPr/>
            <p:nvPr/>
          </p:nvSpPr>
          <p:spPr>
            <a:xfrm>
              <a:off x="2824450" y="3053475"/>
              <a:ext cx="1225" cy="1825"/>
            </a:xfrm>
            <a:custGeom>
              <a:rect b="b" l="l" r="r" t="t"/>
              <a:pathLst>
                <a:path extrusionOk="0" h="73" w="49">
                  <a:moveTo>
                    <a:pt x="0" y="1"/>
                  </a:moveTo>
                  <a:cubicBezTo>
                    <a:pt x="0" y="36"/>
                    <a:pt x="12" y="60"/>
                    <a:pt x="24" y="72"/>
                  </a:cubicBezTo>
                  <a:cubicBezTo>
                    <a:pt x="48" y="72"/>
                    <a:pt x="36" y="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11"/>
            <p:cNvSpPr/>
            <p:nvPr/>
          </p:nvSpPr>
          <p:spPr>
            <a:xfrm>
              <a:off x="2824025" y="3053325"/>
              <a:ext cx="450" cy="800"/>
            </a:xfrm>
            <a:custGeom>
              <a:rect b="b" l="l" r="r" t="t"/>
              <a:pathLst>
                <a:path extrusionOk="0" h="32" w="18">
                  <a:moveTo>
                    <a:pt x="6" y="0"/>
                  </a:moveTo>
                  <a:cubicBezTo>
                    <a:pt x="1" y="0"/>
                    <a:pt x="5" y="31"/>
                    <a:pt x="11" y="31"/>
                  </a:cubicBezTo>
                  <a:cubicBezTo>
                    <a:pt x="13" y="31"/>
                    <a:pt x="15" y="28"/>
                    <a:pt x="17" y="19"/>
                  </a:cubicBezTo>
                  <a:cubicBezTo>
                    <a:pt x="12" y="5"/>
                    <a:pt x="8"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3" name="Google Shape;6953;p11"/>
            <p:cNvSpPr/>
            <p:nvPr/>
          </p:nvSpPr>
          <p:spPr>
            <a:xfrm>
              <a:off x="2825425" y="3058550"/>
              <a:ext cx="1425" cy="2775"/>
            </a:xfrm>
            <a:custGeom>
              <a:rect b="b" l="l" r="r" t="t"/>
              <a:pathLst>
                <a:path extrusionOk="0" h="111" w="57">
                  <a:moveTo>
                    <a:pt x="9" y="0"/>
                  </a:moveTo>
                  <a:cubicBezTo>
                    <a:pt x="0" y="26"/>
                    <a:pt x="24" y="111"/>
                    <a:pt x="42" y="111"/>
                  </a:cubicBezTo>
                  <a:cubicBezTo>
                    <a:pt x="48" y="111"/>
                    <a:pt x="54" y="100"/>
                    <a:pt x="57" y="72"/>
                  </a:cubicBezTo>
                  <a:cubicBezTo>
                    <a:pt x="45" y="48"/>
                    <a:pt x="21" y="24"/>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4" name="Google Shape;6954;p11"/>
            <p:cNvSpPr/>
            <p:nvPr/>
          </p:nvSpPr>
          <p:spPr>
            <a:xfrm>
              <a:off x="2827725" y="3060925"/>
              <a:ext cx="625" cy="925"/>
            </a:xfrm>
            <a:custGeom>
              <a:rect b="b" l="l" r="r" t="t"/>
              <a:pathLst>
                <a:path extrusionOk="0" h="37" w="25">
                  <a:moveTo>
                    <a:pt x="0" y="0"/>
                  </a:moveTo>
                  <a:cubicBezTo>
                    <a:pt x="0" y="12"/>
                    <a:pt x="0" y="12"/>
                    <a:pt x="24" y="36"/>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11"/>
            <p:cNvSpPr/>
            <p:nvPr/>
          </p:nvSpPr>
          <p:spPr>
            <a:xfrm>
              <a:off x="2826525" y="3058850"/>
              <a:ext cx="1225" cy="2100"/>
            </a:xfrm>
            <a:custGeom>
              <a:rect b="b" l="l" r="r" t="t"/>
              <a:pathLst>
                <a:path extrusionOk="0" h="84" w="49">
                  <a:moveTo>
                    <a:pt x="1" y="0"/>
                  </a:moveTo>
                  <a:lnTo>
                    <a:pt x="1" y="0"/>
                  </a:lnTo>
                  <a:cubicBezTo>
                    <a:pt x="25" y="36"/>
                    <a:pt x="36" y="60"/>
                    <a:pt x="48" y="83"/>
                  </a:cubicBezTo>
                  <a:cubicBezTo>
                    <a:pt x="48" y="60"/>
                    <a:pt x="25"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6" name="Google Shape;6956;p11"/>
            <p:cNvSpPr/>
            <p:nvPr/>
          </p:nvSpPr>
          <p:spPr>
            <a:xfrm>
              <a:off x="2825625" y="3054650"/>
              <a:ext cx="1525" cy="3025"/>
            </a:xfrm>
            <a:custGeom>
              <a:rect b="b" l="l" r="r" t="t"/>
              <a:pathLst>
                <a:path extrusionOk="0" h="121" w="61">
                  <a:moveTo>
                    <a:pt x="11" y="1"/>
                  </a:moveTo>
                  <a:cubicBezTo>
                    <a:pt x="0" y="1"/>
                    <a:pt x="5" y="43"/>
                    <a:pt x="37" y="120"/>
                  </a:cubicBezTo>
                  <a:cubicBezTo>
                    <a:pt x="37" y="90"/>
                    <a:pt x="32" y="60"/>
                    <a:pt x="38" y="60"/>
                  </a:cubicBezTo>
                  <a:cubicBezTo>
                    <a:pt x="41" y="60"/>
                    <a:pt x="47" y="70"/>
                    <a:pt x="61" y="97"/>
                  </a:cubicBezTo>
                  <a:cubicBezTo>
                    <a:pt x="39" y="31"/>
                    <a:pt x="19"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7" name="Google Shape;6957;p11"/>
            <p:cNvSpPr/>
            <p:nvPr/>
          </p:nvSpPr>
          <p:spPr>
            <a:xfrm>
              <a:off x="2824750" y="3045150"/>
              <a:ext cx="2400" cy="2400"/>
            </a:xfrm>
            <a:custGeom>
              <a:rect b="b" l="l" r="r" t="t"/>
              <a:pathLst>
                <a:path extrusionOk="0" h="96" w="96">
                  <a:moveTo>
                    <a:pt x="60" y="36"/>
                  </a:moveTo>
                  <a:cubicBezTo>
                    <a:pt x="96" y="0"/>
                    <a:pt x="0" y="96"/>
                    <a:pt x="6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8" name="Google Shape;6958;p11"/>
            <p:cNvSpPr/>
            <p:nvPr/>
          </p:nvSpPr>
          <p:spPr>
            <a:xfrm>
              <a:off x="2829800" y="3069850"/>
              <a:ext cx="1825" cy="2400"/>
            </a:xfrm>
            <a:custGeom>
              <a:rect b="b" l="l" r="r" t="t"/>
              <a:pathLst>
                <a:path extrusionOk="0" h="96" w="73">
                  <a:moveTo>
                    <a:pt x="1" y="1"/>
                  </a:moveTo>
                  <a:cubicBezTo>
                    <a:pt x="13" y="24"/>
                    <a:pt x="13" y="60"/>
                    <a:pt x="1" y="96"/>
                  </a:cubicBezTo>
                  <a:cubicBezTo>
                    <a:pt x="72" y="96"/>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9" name="Google Shape;6959;p11"/>
            <p:cNvSpPr/>
            <p:nvPr/>
          </p:nvSpPr>
          <p:spPr>
            <a:xfrm>
              <a:off x="2830700" y="3070950"/>
              <a:ext cx="925" cy="1900"/>
            </a:xfrm>
            <a:custGeom>
              <a:rect b="b" l="l" r="r" t="t"/>
              <a:pathLst>
                <a:path extrusionOk="0" h="76" w="37">
                  <a:moveTo>
                    <a:pt x="3" y="0"/>
                  </a:moveTo>
                  <a:cubicBezTo>
                    <a:pt x="2" y="0"/>
                    <a:pt x="0" y="2"/>
                    <a:pt x="0" y="4"/>
                  </a:cubicBezTo>
                  <a:lnTo>
                    <a:pt x="36" y="76"/>
                  </a:lnTo>
                  <a:cubicBezTo>
                    <a:pt x="27" y="20"/>
                    <a:pt x="10"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11"/>
            <p:cNvSpPr/>
            <p:nvPr/>
          </p:nvSpPr>
          <p:spPr>
            <a:xfrm>
              <a:off x="2827725" y="3058550"/>
              <a:ext cx="2025" cy="3525"/>
            </a:xfrm>
            <a:custGeom>
              <a:rect b="b" l="l" r="r" t="t"/>
              <a:pathLst>
                <a:path extrusionOk="0" h="141" w="81">
                  <a:moveTo>
                    <a:pt x="0" y="0"/>
                  </a:moveTo>
                  <a:cubicBezTo>
                    <a:pt x="6" y="17"/>
                    <a:pt x="31" y="59"/>
                    <a:pt x="52" y="93"/>
                  </a:cubicBezTo>
                  <a:lnTo>
                    <a:pt x="52" y="93"/>
                  </a:lnTo>
                  <a:cubicBezTo>
                    <a:pt x="35" y="62"/>
                    <a:pt x="17" y="34"/>
                    <a:pt x="0" y="0"/>
                  </a:cubicBezTo>
                  <a:close/>
                  <a:moveTo>
                    <a:pt x="52" y="93"/>
                  </a:moveTo>
                  <a:lnTo>
                    <a:pt x="52" y="93"/>
                  </a:lnTo>
                  <a:cubicBezTo>
                    <a:pt x="58" y="105"/>
                    <a:pt x="65" y="118"/>
                    <a:pt x="72" y="131"/>
                  </a:cubicBezTo>
                  <a:cubicBezTo>
                    <a:pt x="77" y="138"/>
                    <a:pt x="79" y="141"/>
                    <a:pt x="80" y="141"/>
                  </a:cubicBezTo>
                  <a:cubicBezTo>
                    <a:pt x="81" y="141"/>
                    <a:pt x="68" y="120"/>
                    <a:pt x="52" y="9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11"/>
            <p:cNvSpPr/>
            <p:nvPr/>
          </p:nvSpPr>
          <p:spPr>
            <a:xfrm>
              <a:off x="2831300" y="3079075"/>
              <a:ext cx="1500" cy="1825"/>
            </a:xfrm>
            <a:custGeom>
              <a:rect b="b" l="l" r="r" t="t"/>
              <a:pathLst>
                <a:path extrusionOk="0" h="73" w="60">
                  <a:moveTo>
                    <a:pt x="0" y="1"/>
                  </a:moveTo>
                  <a:cubicBezTo>
                    <a:pt x="24" y="25"/>
                    <a:pt x="48" y="48"/>
                    <a:pt x="60" y="72"/>
                  </a:cubicBezTo>
                  <a:cubicBezTo>
                    <a:pt x="48" y="36"/>
                    <a:pt x="24"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11"/>
            <p:cNvSpPr/>
            <p:nvPr/>
          </p:nvSpPr>
          <p:spPr>
            <a:xfrm>
              <a:off x="2833250" y="3084975"/>
              <a:ext cx="3500" cy="6100"/>
            </a:xfrm>
            <a:custGeom>
              <a:rect b="b" l="l" r="r" t="t"/>
              <a:pathLst>
                <a:path extrusionOk="0" h="244" w="140">
                  <a:moveTo>
                    <a:pt x="10" y="0"/>
                  </a:moveTo>
                  <a:cubicBezTo>
                    <a:pt x="0" y="0"/>
                    <a:pt x="30" y="55"/>
                    <a:pt x="63" y="113"/>
                  </a:cubicBezTo>
                  <a:lnTo>
                    <a:pt x="63" y="113"/>
                  </a:lnTo>
                  <a:cubicBezTo>
                    <a:pt x="55" y="80"/>
                    <a:pt x="44" y="45"/>
                    <a:pt x="29" y="15"/>
                  </a:cubicBezTo>
                  <a:cubicBezTo>
                    <a:pt x="25" y="9"/>
                    <a:pt x="23" y="6"/>
                    <a:pt x="22" y="6"/>
                  </a:cubicBezTo>
                  <a:lnTo>
                    <a:pt x="22" y="6"/>
                  </a:lnTo>
                  <a:cubicBezTo>
                    <a:pt x="22" y="6"/>
                    <a:pt x="21" y="7"/>
                    <a:pt x="21" y="7"/>
                  </a:cubicBezTo>
                  <a:lnTo>
                    <a:pt x="21" y="7"/>
                  </a:lnTo>
                  <a:cubicBezTo>
                    <a:pt x="16" y="2"/>
                    <a:pt x="12" y="0"/>
                    <a:pt x="10" y="0"/>
                  </a:cubicBezTo>
                  <a:close/>
                  <a:moveTo>
                    <a:pt x="63" y="113"/>
                  </a:moveTo>
                  <a:cubicBezTo>
                    <a:pt x="68" y="133"/>
                    <a:pt x="73" y="152"/>
                    <a:pt x="77" y="169"/>
                  </a:cubicBezTo>
                  <a:cubicBezTo>
                    <a:pt x="116" y="223"/>
                    <a:pt x="133" y="244"/>
                    <a:pt x="135" y="244"/>
                  </a:cubicBezTo>
                  <a:cubicBezTo>
                    <a:pt x="140" y="244"/>
                    <a:pt x="100" y="177"/>
                    <a:pt x="63" y="1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11"/>
            <p:cNvSpPr/>
            <p:nvPr/>
          </p:nvSpPr>
          <p:spPr>
            <a:xfrm>
              <a:off x="2832250" y="3076400"/>
              <a:ext cx="875" cy="1725"/>
            </a:xfrm>
            <a:custGeom>
              <a:rect b="b" l="l" r="r" t="t"/>
              <a:pathLst>
                <a:path extrusionOk="0" h="69" w="35">
                  <a:moveTo>
                    <a:pt x="22" y="1"/>
                  </a:moveTo>
                  <a:lnTo>
                    <a:pt x="22" y="1"/>
                  </a:lnTo>
                  <a:cubicBezTo>
                    <a:pt x="22" y="1"/>
                    <a:pt x="22" y="1"/>
                    <a:pt x="22" y="1"/>
                  </a:cubicBezTo>
                  <a:lnTo>
                    <a:pt x="22" y="1"/>
                  </a:lnTo>
                  <a:cubicBezTo>
                    <a:pt x="16" y="6"/>
                    <a:pt x="16" y="9"/>
                    <a:pt x="17" y="9"/>
                  </a:cubicBezTo>
                  <a:cubicBezTo>
                    <a:pt x="18" y="9"/>
                    <a:pt x="18" y="9"/>
                    <a:pt x="18" y="9"/>
                  </a:cubicBezTo>
                  <a:lnTo>
                    <a:pt x="18" y="9"/>
                  </a:lnTo>
                  <a:cubicBezTo>
                    <a:pt x="1" y="51"/>
                    <a:pt x="4" y="68"/>
                    <a:pt x="10" y="68"/>
                  </a:cubicBezTo>
                  <a:cubicBezTo>
                    <a:pt x="19" y="68"/>
                    <a:pt x="35" y="40"/>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11"/>
            <p:cNvSpPr/>
            <p:nvPr/>
          </p:nvSpPr>
          <p:spPr>
            <a:xfrm>
              <a:off x="2833075" y="3077300"/>
              <a:ext cx="450" cy="1950"/>
            </a:xfrm>
            <a:custGeom>
              <a:rect b="b" l="l" r="r" t="t"/>
              <a:pathLst>
                <a:path extrusionOk="0" h="78" w="18">
                  <a:moveTo>
                    <a:pt x="1" y="0"/>
                  </a:moveTo>
                  <a:cubicBezTo>
                    <a:pt x="1" y="23"/>
                    <a:pt x="15" y="78"/>
                    <a:pt x="16" y="78"/>
                  </a:cubicBezTo>
                  <a:cubicBezTo>
                    <a:pt x="17" y="78"/>
                    <a:pt x="14" y="5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11"/>
            <p:cNvSpPr/>
            <p:nvPr/>
          </p:nvSpPr>
          <p:spPr>
            <a:xfrm>
              <a:off x="2830700" y="3067475"/>
              <a:ext cx="1900" cy="1850"/>
            </a:xfrm>
            <a:custGeom>
              <a:rect b="b" l="l" r="r" t="t"/>
              <a:pathLst>
                <a:path extrusionOk="0" h="74" w="76">
                  <a:moveTo>
                    <a:pt x="0" y="0"/>
                  </a:moveTo>
                  <a:cubicBezTo>
                    <a:pt x="5" y="6"/>
                    <a:pt x="9" y="11"/>
                    <a:pt x="13" y="14"/>
                  </a:cubicBezTo>
                  <a:lnTo>
                    <a:pt x="13" y="14"/>
                  </a:lnTo>
                  <a:cubicBezTo>
                    <a:pt x="9" y="9"/>
                    <a:pt x="5" y="4"/>
                    <a:pt x="0" y="0"/>
                  </a:cubicBezTo>
                  <a:close/>
                  <a:moveTo>
                    <a:pt x="13" y="14"/>
                  </a:moveTo>
                  <a:lnTo>
                    <a:pt x="13" y="14"/>
                  </a:lnTo>
                  <a:cubicBezTo>
                    <a:pt x="34" y="40"/>
                    <a:pt x="55" y="74"/>
                    <a:pt x="66" y="74"/>
                  </a:cubicBezTo>
                  <a:cubicBezTo>
                    <a:pt x="73" y="74"/>
                    <a:pt x="76" y="60"/>
                    <a:pt x="72" y="24"/>
                  </a:cubicBezTo>
                  <a:cubicBezTo>
                    <a:pt x="67" y="20"/>
                    <a:pt x="64" y="18"/>
                    <a:pt x="61" y="18"/>
                  </a:cubicBezTo>
                  <a:cubicBezTo>
                    <a:pt x="53" y="18"/>
                    <a:pt x="47" y="28"/>
                    <a:pt x="37" y="28"/>
                  </a:cubicBezTo>
                  <a:cubicBezTo>
                    <a:pt x="31" y="28"/>
                    <a:pt x="23" y="25"/>
                    <a:pt x="13" y="1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6" name="Google Shape;6966;p11"/>
            <p:cNvSpPr/>
            <p:nvPr/>
          </p:nvSpPr>
          <p:spPr>
            <a:xfrm>
              <a:off x="2831900" y="3072825"/>
              <a:ext cx="1475" cy="2100"/>
            </a:xfrm>
            <a:custGeom>
              <a:rect b="b" l="l" r="r" t="t"/>
              <a:pathLst>
                <a:path extrusionOk="0" h="84" w="59">
                  <a:moveTo>
                    <a:pt x="0" y="1"/>
                  </a:moveTo>
                  <a:cubicBezTo>
                    <a:pt x="1" y="3"/>
                    <a:pt x="2" y="4"/>
                    <a:pt x="4" y="6"/>
                  </a:cubicBezTo>
                  <a:lnTo>
                    <a:pt x="4" y="6"/>
                  </a:lnTo>
                  <a:cubicBezTo>
                    <a:pt x="2" y="4"/>
                    <a:pt x="1" y="2"/>
                    <a:pt x="0" y="1"/>
                  </a:cubicBezTo>
                  <a:close/>
                  <a:moveTo>
                    <a:pt x="4" y="6"/>
                  </a:moveTo>
                  <a:cubicBezTo>
                    <a:pt x="25" y="39"/>
                    <a:pt x="36" y="61"/>
                    <a:pt x="48" y="84"/>
                  </a:cubicBezTo>
                  <a:cubicBezTo>
                    <a:pt x="59" y="29"/>
                    <a:pt x="19" y="25"/>
                    <a:pt x="4"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7" name="Google Shape;6967;p11"/>
            <p:cNvSpPr/>
            <p:nvPr/>
          </p:nvSpPr>
          <p:spPr>
            <a:xfrm>
              <a:off x="2833200" y="3075325"/>
              <a:ext cx="500" cy="800"/>
            </a:xfrm>
            <a:custGeom>
              <a:rect b="b" l="l" r="r" t="t"/>
              <a:pathLst>
                <a:path extrusionOk="0" h="32" w="20">
                  <a:moveTo>
                    <a:pt x="2" y="0"/>
                  </a:moveTo>
                  <a:cubicBezTo>
                    <a:pt x="1" y="0"/>
                    <a:pt x="7" y="13"/>
                    <a:pt x="20" y="32"/>
                  </a:cubicBezTo>
                  <a:cubicBezTo>
                    <a:pt x="8" y="9"/>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11"/>
            <p:cNvSpPr/>
            <p:nvPr/>
          </p:nvSpPr>
          <p:spPr>
            <a:xfrm>
              <a:off x="2835575" y="3086300"/>
              <a:ext cx="1700" cy="3825"/>
            </a:xfrm>
            <a:custGeom>
              <a:rect b="b" l="l" r="r" t="t"/>
              <a:pathLst>
                <a:path extrusionOk="0" h="153" w="68">
                  <a:moveTo>
                    <a:pt x="4" y="0"/>
                  </a:moveTo>
                  <a:cubicBezTo>
                    <a:pt x="2" y="0"/>
                    <a:pt x="1" y="4"/>
                    <a:pt x="2" y="12"/>
                  </a:cubicBezTo>
                  <a:lnTo>
                    <a:pt x="2" y="12"/>
                  </a:lnTo>
                  <a:cubicBezTo>
                    <a:pt x="2" y="11"/>
                    <a:pt x="2" y="11"/>
                    <a:pt x="1" y="11"/>
                  </a:cubicBezTo>
                  <a:lnTo>
                    <a:pt x="1" y="11"/>
                  </a:lnTo>
                  <a:cubicBezTo>
                    <a:pt x="0" y="11"/>
                    <a:pt x="1" y="17"/>
                    <a:pt x="8" y="33"/>
                  </a:cubicBezTo>
                  <a:cubicBezTo>
                    <a:pt x="32" y="69"/>
                    <a:pt x="44" y="105"/>
                    <a:pt x="67" y="152"/>
                  </a:cubicBezTo>
                  <a:cubicBezTo>
                    <a:pt x="43" y="54"/>
                    <a:pt x="12"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9" name="Google Shape;6969;p11"/>
            <p:cNvSpPr/>
            <p:nvPr/>
          </p:nvSpPr>
          <p:spPr>
            <a:xfrm>
              <a:off x="2840525" y="3101400"/>
              <a:ext cx="325" cy="325"/>
            </a:xfrm>
            <a:custGeom>
              <a:rect b="b" l="l" r="r" t="t"/>
              <a:pathLst>
                <a:path extrusionOk="0" h="13" w="13">
                  <a:moveTo>
                    <a:pt x="12" y="1"/>
                  </a:moveTo>
                  <a:cubicBezTo>
                    <a:pt x="12" y="1"/>
                    <a:pt x="0"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0" name="Google Shape;6970;p11"/>
            <p:cNvSpPr/>
            <p:nvPr/>
          </p:nvSpPr>
          <p:spPr>
            <a:xfrm>
              <a:off x="2835175" y="3083850"/>
              <a:ext cx="1200" cy="2500"/>
            </a:xfrm>
            <a:custGeom>
              <a:rect b="b" l="l" r="r" t="t"/>
              <a:pathLst>
                <a:path extrusionOk="0" h="100" w="48">
                  <a:moveTo>
                    <a:pt x="0" y="0"/>
                  </a:moveTo>
                  <a:cubicBezTo>
                    <a:pt x="17" y="68"/>
                    <a:pt x="28" y="99"/>
                    <a:pt x="37" y="99"/>
                  </a:cubicBezTo>
                  <a:cubicBezTo>
                    <a:pt x="40" y="99"/>
                    <a:pt x="44" y="95"/>
                    <a:pt x="47" y="85"/>
                  </a:cubicBezTo>
                  <a:lnTo>
                    <a:pt x="47" y="85"/>
                  </a:lnTo>
                  <a:cubicBezTo>
                    <a:pt x="47" y="85"/>
                    <a:pt x="47" y="85"/>
                    <a:pt x="47" y="85"/>
                  </a:cubicBezTo>
                  <a:cubicBezTo>
                    <a:pt x="47" y="85"/>
                    <a:pt x="48" y="85"/>
                    <a:pt x="48" y="84"/>
                  </a:cubicBezTo>
                  <a:lnTo>
                    <a:pt x="48" y="84"/>
                  </a:lnTo>
                  <a:cubicBezTo>
                    <a:pt x="48" y="84"/>
                    <a:pt x="48" y="84"/>
                    <a:pt x="48" y="84"/>
                  </a:cubicBezTo>
                  <a:cubicBezTo>
                    <a:pt x="44" y="73"/>
                    <a:pt x="43" y="70"/>
                    <a:pt x="42" y="70"/>
                  </a:cubicBezTo>
                  <a:lnTo>
                    <a:pt x="42" y="70"/>
                  </a:lnTo>
                  <a:cubicBezTo>
                    <a:pt x="42" y="70"/>
                    <a:pt x="43" y="72"/>
                    <a:pt x="43" y="75"/>
                  </a:cubicBezTo>
                  <a:lnTo>
                    <a:pt x="43" y="75"/>
                  </a:lnTo>
                  <a:cubicBezTo>
                    <a:pt x="33" y="54"/>
                    <a:pt x="21" y="31"/>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1" name="Google Shape;6971;p11"/>
            <p:cNvSpPr/>
            <p:nvPr/>
          </p:nvSpPr>
          <p:spPr>
            <a:xfrm>
              <a:off x="2837550" y="3092175"/>
              <a:ext cx="25" cy="1800"/>
            </a:xfrm>
            <a:custGeom>
              <a:rect b="b" l="l" r="r" t="t"/>
              <a:pathLst>
                <a:path extrusionOk="0" h="72" w="1">
                  <a:moveTo>
                    <a:pt x="0" y="72"/>
                  </a:moveTo>
                  <a:cubicBezTo>
                    <a:pt x="0" y="60"/>
                    <a:pt x="0" y="36"/>
                    <a:pt x="0" y="1"/>
                  </a:cubicBezTo>
                  <a:cubicBezTo>
                    <a:pt x="0" y="24"/>
                    <a:pt x="0" y="72"/>
                    <a:pt x="0"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11"/>
            <p:cNvSpPr/>
            <p:nvPr/>
          </p:nvSpPr>
          <p:spPr>
            <a:xfrm>
              <a:off x="2834275" y="3082650"/>
              <a:ext cx="325" cy="325"/>
            </a:xfrm>
            <a:custGeom>
              <a:rect b="b" l="l" r="r" t="t"/>
              <a:pathLst>
                <a:path extrusionOk="0" h="13" w="13">
                  <a:moveTo>
                    <a:pt x="0" y="1"/>
                  </a:moveTo>
                  <a:cubicBezTo>
                    <a:pt x="0" y="12"/>
                    <a:pt x="0" y="12"/>
                    <a:pt x="12" y="12"/>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11"/>
            <p:cNvSpPr/>
            <p:nvPr/>
          </p:nvSpPr>
          <p:spPr>
            <a:xfrm>
              <a:off x="2834575" y="3082725"/>
              <a:ext cx="1025" cy="1350"/>
            </a:xfrm>
            <a:custGeom>
              <a:rect b="b" l="l" r="r" t="t"/>
              <a:pathLst>
                <a:path extrusionOk="0" h="54" w="41">
                  <a:moveTo>
                    <a:pt x="7" y="1"/>
                  </a:moveTo>
                  <a:cubicBezTo>
                    <a:pt x="5" y="1"/>
                    <a:pt x="3" y="2"/>
                    <a:pt x="1" y="6"/>
                  </a:cubicBezTo>
                  <a:lnTo>
                    <a:pt x="1" y="6"/>
                  </a:lnTo>
                  <a:cubicBezTo>
                    <a:pt x="1" y="6"/>
                    <a:pt x="0" y="7"/>
                    <a:pt x="0" y="9"/>
                  </a:cubicBezTo>
                  <a:cubicBezTo>
                    <a:pt x="20" y="42"/>
                    <a:pt x="30" y="53"/>
                    <a:pt x="33" y="53"/>
                  </a:cubicBezTo>
                  <a:cubicBezTo>
                    <a:pt x="41" y="53"/>
                    <a:pt x="20"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11"/>
            <p:cNvSpPr/>
            <p:nvPr/>
          </p:nvSpPr>
          <p:spPr>
            <a:xfrm>
              <a:off x="2841025" y="3099375"/>
              <a:ext cx="6075" cy="7075"/>
            </a:xfrm>
            <a:custGeom>
              <a:rect b="b" l="l" r="r" t="t"/>
              <a:pathLst>
                <a:path extrusionOk="0" h="283" w="243">
                  <a:moveTo>
                    <a:pt x="19" y="0"/>
                  </a:moveTo>
                  <a:cubicBezTo>
                    <a:pt x="0" y="0"/>
                    <a:pt x="2" y="31"/>
                    <a:pt x="45" y="116"/>
                  </a:cubicBezTo>
                  <a:lnTo>
                    <a:pt x="45" y="116"/>
                  </a:lnTo>
                  <a:cubicBezTo>
                    <a:pt x="44" y="116"/>
                    <a:pt x="43" y="115"/>
                    <a:pt x="43" y="115"/>
                  </a:cubicBezTo>
                  <a:lnTo>
                    <a:pt x="43" y="115"/>
                  </a:lnTo>
                  <a:cubicBezTo>
                    <a:pt x="41" y="115"/>
                    <a:pt x="45" y="125"/>
                    <a:pt x="64" y="153"/>
                  </a:cubicBezTo>
                  <a:cubicBezTo>
                    <a:pt x="64" y="117"/>
                    <a:pt x="64" y="70"/>
                    <a:pt x="52" y="22"/>
                  </a:cubicBezTo>
                  <a:cubicBezTo>
                    <a:pt x="52" y="22"/>
                    <a:pt x="52" y="22"/>
                    <a:pt x="53" y="22"/>
                  </a:cubicBezTo>
                  <a:cubicBezTo>
                    <a:pt x="66" y="22"/>
                    <a:pt x="152" y="282"/>
                    <a:pt x="221" y="282"/>
                  </a:cubicBezTo>
                  <a:cubicBezTo>
                    <a:pt x="228" y="282"/>
                    <a:pt x="235" y="279"/>
                    <a:pt x="242" y="272"/>
                  </a:cubicBezTo>
                  <a:cubicBezTo>
                    <a:pt x="230" y="248"/>
                    <a:pt x="207" y="213"/>
                    <a:pt x="195" y="177"/>
                  </a:cubicBezTo>
                  <a:lnTo>
                    <a:pt x="195" y="177"/>
                  </a:lnTo>
                  <a:cubicBezTo>
                    <a:pt x="201" y="183"/>
                    <a:pt x="207" y="186"/>
                    <a:pt x="211" y="186"/>
                  </a:cubicBezTo>
                  <a:cubicBezTo>
                    <a:pt x="215" y="186"/>
                    <a:pt x="218" y="183"/>
                    <a:pt x="218" y="177"/>
                  </a:cubicBezTo>
                  <a:cubicBezTo>
                    <a:pt x="227" y="177"/>
                    <a:pt x="64"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11"/>
            <p:cNvSpPr/>
            <p:nvPr/>
          </p:nvSpPr>
          <p:spPr>
            <a:xfrm>
              <a:off x="2839325" y="3096350"/>
              <a:ext cx="1525" cy="5075"/>
            </a:xfrm>
            <a:custGeom>
              <a:rect b="b" l="l" r="r" t="t"/>
              <a:pathLst>
                <a:path extrusionOk="0" h="203" w="61">
                  <a:moveTo>
                    <a:pt x="1" y="0"/>
                  </a:moveTo>
                  <a:cubicBezTo>
                    <a:pt x="1" y="48"/>
                    <a:pt x="1" y="84"/>
                    <a:pt x="1" y="131"/>
                  </a:cubicBezTo>
                  <a:cubicBezTo>
                    <a:pt x="13" y="167"/>
                    <a:pt x="36" y="191"/>
                    <a:pt x="60" y="203"/>
                  </a:cubicBezTo>
                  <a:cubicBezTo>
                    <a:pt x="48" y="143"/>
                    <a:pt x="25" y="84"/>
                    <a:pt x="1" y="24"/>
                  </a:cubicBezTo>
                  <a:lnTo>
                    <a:pt x="1" y="24"/>
                  </a:lnTo>
                  <a:cubicBezTo>
                    <a:pt x="9" y="32"/>
                    <a:pt x="13" y="36"/>
                    <a:pt x="14" y="36"/>
                  </a:cubicBezTo>
                  <a:cubicBezTo>
                    <a:pt x="16" y="36"/>
                    <a:pt x="8" y="2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11"/>
            <p:cNvSpPr/>
            <p:nvPr/>
          </p:nvSpPr>
          <p:spPr>
            <a:xfrm>
              <a:off x="2837250" y="3090000"/>
              <a:ext cx="3000" cy="6375"/>
            </a:xfrm>
            <a:custGeom>
              <a:rect b="b" l="l" r="r" t="t"/>
              <a:pathLst>
                <a:path extrusionOk="0" h="255" w="120">
                  <a:moveTo>
                    <a:pt x="30" y="1"/>
                  </a:moveTo>
                  <a:cubicBezTo>
                    <a:pt x="29" y="1"/>
                    <a:pt x="34" y="26"/>
                    <a:pt x="43" y="57"/>
                  </a:cubicBezTo>
                  <a:lnTo>
                    <a:pt x="43" y="57"/>
                  </a:lnTo>
                  <a:cubicBezTo>
                    <a:pt x="34" y="16"/>
                    <a:pt x="30" y="1"/>
                    <a:pt x="30" y="1"/>
                  </a:cubicBezTo>
                  <a:close/>
                  <a:moveTo>
                    <a:pt x="48" y="4"/>
                  </a:moveTo>
                  <a:lnTo>
                    <a:pt x="48" y="4"/>
                  </a:lnTo>
                  <a:cubicBezTo>
                    <a:pt x="59" y="44"/>
                    <a:pt x="57" y="70"/>
                    <a:pt x="48" y="75"/>
                  </a:cubicBezTo>
                  <a:lnTo>
                    <a:pt x="48" y="75"/>
                  </a:lnTo>
                  <a:cubicBezTo>
                    <a:pt x="46" y="69"/>
                    <a:pt x="44" y="63"/>
                    <a:pt x="43" y="57"/>
                  </a:cubicBezTo>
                  <a:lnTo>
                    <a:pt x="43" y="57"/>
                  </a:lnTo>
                  <a:cubicBezTo>
                    <a:pt x="44" y="62"/>
                    <a:pt x="45" y="69"/>
                    <a:pt x="47" y="76"/>
                  </a:cubicBezTo>
                  <a:lnTo>
                    <a:pt x="47" y="76"/>
                  </a:lnTo>
                  <a:cubicBezTo>
                    <a:pt x="47" y="75"/>
                    <a:pt x="48" y="75"/>
                    <a:pt x="48" y="75"/>
                  </a:cubicBezTo>
                  <a:lnTo>
                    <a:pt x="48" y="75"/>
                  </a:lnTo>
                  <a:cubicBezTo>
                    <a:pt x="62" y="121"/>
                    <a:pt x="81" y="171"/>
                    <a:pt x="98" y="171"/>
                  </a:cubicBezTo>
                  <a:cubicBezTo>
                    <a:pt x="106" y="171"/>
                    <a:pt x="113" y="161"/>
                    <a:pt x="119" y="135"/>
                  </a:cubicBezTo>
                  <a:cubicBezTo>
                    <a:pt x="108" y="88"/>
                    <a:pt x="84" y="40"/>
                    <a:pt x="48" y="4"/>
                  </a:cubicBezTo>
                  <a:close/>
                  <a:moveTo>
                    <a:pt x="0" y="4"/>
                  </a:moveTo>
                  <a:cubicBezTo>
                    <a:pt x="0" y="72"/>
                    <a:pt x="6" y="103"/>
                    <a:pt x="10" y="103"/>
                  </a:cubicBezTo>
                  <a:cubicBezTo>
                    <a:pt x="11" y="103"/>
                    <a:pt x="12" y="98"/>
                    <a:pt x="12" y="88"/>
                  </a:cubicBezTo>
                  <a:lnTo>
                    <a:pt x="24" y="88"/>
                  </a:lnTo>
                  <a:cubicBezTo>
                    <a:pt x="24" y="85"/>
                    <a:pt x="24" y="84"/>
                    <a:pt x="25" y="84"/>
                  </a:cubicBezTo>
                  <a:cubicBezTo>
                    <a:pt x="27" y="84"/>
                    <a:pt x="41" y="179"/>
                    <a:pt x="84" y="254"/>
                  </a:cubicBezTo>
                  <a:cubicBezTo>
                    <a:pt x="67" y="173"/>
                    <a:pt x="55" y="115"/>
                    <a:pt x="47" y="76"/>
                  </a:cubicBezTo>
                  <a:lnTo>
                    <a:pt x="47" y="76"/>
                  </a:lnTo>
                  <a:cubicBezTo>
                    <a:pt x="46" y="76"/>
                    <a:pt x="45" y="76"/>
                    <a:pt x="45" y="76"/>
                  </a:cubicBezTo>
                  <a:cubicBezTo>
                    <a:pt x="34" y="76"/>
                    <a:pt x="17" y="54"/>
                    <a:pt x="0"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11"/>
            <p:cNvSpPr/>
            <p:nvPr/>
          </p:nvSpPr>
          <p:spPr>
            <a:xfrm>
              <a:off x="2834575" y="3069850"/>
              <a:ext cx="325" cy="525"/>
            </a:xfrm>
            <a:custGeom>
              <a:rect b="b" l="l" r="r" t="t"/>
              <a:pathLst>
                <a:path extrusionOk="0" h="21" w="13">
                  <a:moveTo>
                    <a:pt x="12" y="1"/>
                  </a:moveTo>
                  <a:cubicBezTo>
                    <a:pt x="12" y="13"/>
                    <a:pt x="12" y="13"/>
                    <a:pt x="0" y="13"/>
                  </a:cubicBezTo>
                  <a:cubicBezTo>
                    <a:pt x="5" y="17"/>
                    <a:pt x="8" y="20"/>
                    <a:pt x="10" y="20"/>
                  </a:cubicBezTo>
                  <a:cubicBezTo>
                    <a:pt x="12" y="20"/>
                    <a:pt x="12" y="15"/>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11"/>
            <p:cNvSpPr/>
            <p:nvPr/>
          </p:nvSpPr>
          <p:spPr>
            <a:xfrm>
              <a:off x="2833675" y="3069175"/>
              <a:ext cx="1800" cy="5175"/>
            </a:xfrm>
            <a:custGeom>
              <a:rect b="b" l="l" r="r" t="t"/>
              <a:pathLst>
                <a:path extrusionOk="0" h="207" w="72">
                  <a:moveTo>
                    <a:pt x="6" y="0"/>
                  </a:moveTo>
                  <a:cubicBezTo>
                    <a:pt x="3" y="0"/>
                    <a:pt x="20" y="36"/>
                    <a:pt x="12" y="51"/>
                  </a:cubicBezTo>
                  <a:cubicBezTo>
                    <a:pt x="24" y="111"/>
                    <a:pt x="24" y="159"/>
                    <a:pt x="12" y="206"/>
                  </a:cubicBezTo>
                  <a:cubicBezTo>
                    <a:pt x="72" y="123"/>
                    <a:pt x="1" y="63"/>
                    <a:pt x="36" y="40"/>
                  </a:cubicBezTo>
                  <a:cubicBezTo>
                    <a:pt x="15" y="10"/>
                    <a:pt x="8"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11"/>
            <p:cNvSpPr/>
            <p:nvPr/>
          </p:nvSpPr>
          <p:spPr>
            <a:xfrm>
              <a:off x="2836650" y="3082050"/>
              <a:ext cx="1525" cy="3600"/>
            </a:xfrm>
            <a:custGeom>
              <a:rect b="b" l="l" r="r" t="t"/>
              <a:pathLst>
                <a:path extrusionOk="0" h="144" w="61">
                  <a:moveTo>
                    <a:pt x="1" y="1"/>
                  </a:moveTo>
                  <a:cubicBezTo>
                    <a:pt x="24" y="48"/>
                    <a:pt x="36" y="96"/>
                    <a:pt x="60" y="144"/>
                  </a:cubicBezTo>
                  <a:cubicBezTo>
                    <a:pt x="60" y="120"/>
                    <a:pt x="60" y="84"/>
                    <a:pt x="60" y="60"/>
                  </a:cubicBezTo>
                  <a:cubicBezTo>
                    <a:pt x="36" y="60"/>
                    <a:pt x="36"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11"/>
            <p:cNvSpPr/>
            <p:nvPr/>
          </p:nvSpPr>
          <p:spPr>
            <a:xfrm>
              <a:off x="2839625" y="3101700"/>
              <a:ext cx="1825" cy="1800"/>
            </a:xfrm>
            <a:custGeom>
              <a:rect b="b" l="l" r="r" t="t"/>
              <a:pathLst>
                <a:path extrusionOk="0" h="72" w="73">
                  <a:moveTo>
                    <a:pt x="1" y="1"/>
                  </a:moveTo>
                  <a:lnTo>
                    <a:pt x="1" y="1"/>
                  </a:lnTo>
                  <a:cubicBezTo>
                    <a:pt x="24" y="24"/>
                    <a:pt x="48" y="48"/>
                    <a:pt x="72" y="72"/>
                  </a:cubicBezTo>
                  <a:cubicBezTo>
                    <a:pt x="60" y="24"/>
                    <a:pt x="36" y="2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11"/>
            <p:cNvSpPr/>
            <p:nvPr/>
          </p:nvSpPr>
          <p:spPr>
            <a:xfrm>
              <a:off x="2841425" y="3106750"/>
              <a:ext cx="600" cy="1525"/>
            </a:xfrm>
            <a:custGeom>
              <a:rect b="b" l="l" r="r" t="t"/>
              <a:pathLst>
                <a:path extrusionOk="0" h="61" w="24">
                  <a:moveTo>
                    <a:pt x="24" y="1"/>
                  </a:moveTo>
                  <a:cubicBezTo>
                    <a:pt x="24" y="1"/>
                    <a:pt x="0" y="60"/>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11"/>
            <p:cNvSpPr/>
            <p:nvPr/>
          </p:nvSpPr>
          <p:spPr>
            <a:xfrm>
              <a:off x="2904225" y="3343100"/>
              <a:ext cx="325" cy="325"/>
            </a:xfrm>
            <a:custGeom>
              <a:rect b="b" l="l" r="r" t="t"/>
              <a:pathLst>
                <a:path extrusionOk="0" h="13" w="13">
                  <a:moveTo>
                    <a:pt x="12" y="1"/>
                  </a:moveTo>
                  <a:cubicBezTo>
                    <a:pt x="0" y="1"/>
                    <a:pt x="0" y="1"/>
                    <a:pt x="12" y="12"/>
                  </a:cubicBezTo>
                  <a:lnTo>
                    <a:pt x="12"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11"/>
            <p:cNvSpPr/>
            <p:nvPr/>
          </p:nvSpPr>
          <p:spPr>
            <a:xfrm>
              <a:off x="2877725" y="3218975"/>
              <a:ext cx="1825" cy="3300"/>
            </a:xfrm>
            <a:custGeom>
              <a:rect b="b" l="l" r="r" t="t"/>
              <a:pathLst>
                <a:path extrusionOk="0" h="132" w="73">
                  <a:moveTo>
                    <a:pt x="24" y="1"/>
                  </a:moveTo>
                  <a:cubicBezTo>
                    <a:pt x="1" y="48"/>
                    <a:pt x="1" y="84"/>
                    <a:pt x="24" y="132"/>
                  </a:cubicBezTo>
                  <a:cubicBezTo>
                    <a:pt x="72" y="108"/>
                    <a:pt x="72" y="60"/>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11"/>
            <p:cNvSpPr/>
            <p:nvPr/>
          </p:nvSpPr>
          <p:spPr>
            <a:xfrm>
              <a:off x="2906550" y="3294475"/>
              <a:ext cx="1275" cy="1625"/>
            </a:xfrm>
            <a:custGeom>
              <a:rect b="b" l="l" r="r" t="t"/>
              <a:pathLst>
                <a:path extrusionOk="0" h="65" w="51">
                  <a:moveTo>
                    <a:pt x="2" y="0"/>
                  </a:moveTo>
                  <a:cubicBezTo>
                    <a:pt x="1" y="0"/>
                    <a:pt x="35" y="49"/>
                    <a:pt x="50" y="64"/>
                  </a:cubicBezTo>
                  <a:cubicBezTo>
                    <a:pt x="15" y="17"/>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11"/>
            <p:cNvSpPr/>
            <p:nvPr/>
          </p:nvSpPr>
          <p:spPr>
            <a:xfrm>
              <a:off x="2911075" y="3297250"/>
              <a:ext cx="325" cy="1825"/>
            </a:xfrm>
            <a:custGeom>
              <a:rect b="b" l="l" r="r" t="t"/>
              <a:pathLst>
                <a:path extrusionOk="0" h="73" w="13">
                  <a:moveTo>
                    <a:pt x="0" y="1"/>
                  </a:moveTo>
                  <a:lnTo>
                    <a:pt x="12" y="72"/>
                  </a:lnTo>
                  <a:cubicBezTo>
                    <a:pt x="12" y="60"/>
                    <a:pt x="12" y="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11"/>
            <p:cNvSpPr/>
            <p:nvPr/>
          </p:nvSpPr>
          <p:spPr>
            <a:xfrm>
              <a:off x="2856900" y="3326425"/>
              <a:ext cx="1450" cy="825"/>
            </a:xfrm>
            <a:custGeom>
              <a:rect b="b" l="l" r="r" t="t"/>
              <a:pathLst>
                <a:path extrusionOk="0" h="33" w="58">
                  <a:moveTo>
                    <a:pt x="48" y="1"/>
                  </a:moveTo>
                  <a:lnTo>
                    <a:pt x="0" y="25"/>
                  </a:lnTo>
                  <a:cubicBezTo>
                    <a:pt x="17" y="30"/>
                    <a:pt x="28" y="33"/>
                    <a:pt x="35" y="33"/>
                  </a:cubicBezTo>
                  <a:cubicBezTo>
                    <a:pt x="57" y="33"/>
                    <a:pt x="39" y="10"/>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11"/>
            <p:cNvSpPr/>
            <p:nvPr/>
          </p:nvSpPr>
          <p:spPr>
            <a:xfrm>
              <a:off x="2857500" y="3153500"/>
              <a:ext cx="600" cy="3300"/>
            </a:xfrm>
            <a:custGeom>
              <a:rect b="b" l="l" r="r" t="t"/>
              <a:pathLst>
                <a:path extrusionOk="0" h="132" w="24">
                  <a:moveTo>
                    <a:pt x="0" y="0"/>
                  </a:moveTo>
                  <a:cubicBezTo>
                    <a:pt x="0" y="48"/>
                    <a:pt x="12" y="95"/>
                    <a:pt x="24" y="131"/>
                  </a:cubicBezTo>
                  <a:cubicBezTo>
                    <a:pt x="24" y="72"/>
                    <a:pt x="24"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11"/>
            <p:cNvSpPr/>
            <p:nvPr/>
          </p:nvSpPr>
          <p:spPr>
            <a:xfrm>
              <a:off x="2900650" y="3332750"/>
              <a:ext cx="625" cy="250"/>
            </a:xfrm>
            <a:custGeom>
              <a:rect b="b" l="l" r="r" t="t"/>
              <a:pathLst>
                <a:path extrusionOk="0" h="10" w="25">
                  <a:moveTo>
                    <a:pt x="3" y="1"/>
                  </a:moveTo>
                  <a:cubicBezTo>
                    <a:pt x="0" y="1"/>
                    <a:pt x="0" y="4"/>
                    <a:pt x="0" y="10"/>
                  </a:cubicBezTo>
                  <a:lnTo>
                    <a:pt x="24" y="10"/>
                  </a:lnTo>
                  <a:cubicBezTo>
                    <a:pt x="12" y="4"/>
                    <a:pt x="6"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11"/>
            <p:cNvSpPr/>
            <p:nvPr/>
          </p:nvSpPr>
          <p:spPr>
            <a:xfrm>
              <a:off x="2858075" y="3156775"/>
              <a:ext cx="1225" cy="3875"/>
            </a:xfrm>
            <a:custGeom>
              <a:rect b="b" l="l" r="r" t="t"/>
              <a:pathLst>
                <a:path extrusionOk="0" h="155" w="49">
                  <a:moveTo>
                    <a:pt x="1" y="0"/>
                  </a:moveTo>
                  <a:cubicBezTo>
                    <a:pt x="12" y="47"/>
                    <a:pt x="36" y="94"/>
                    <a:pt x="48" y="151"/>
                  </a:cubicBezTo>
                  <a:lnTo>
                    <a:pt x="48" y="151"/>
                  </a:lnTo>
                  <a:cubicBezTo>
                    <a:pt x="45" y="143"/>
                    <a:pt x="34" y="131"/>
                    <a:pt x="33" y="131"/>
                  </a:cubicBezTo>
                  <a:lnTo>
                    <a:pt x="33" y="131"/>
                  </a:lnTo>
                  <a:cubicBezTo>
                    <a:pt x="32" y="131"/>
                    <a:pt x="35" y="137"/>
                    <a:pt x="48" y="155"/>
                  </a:cubicBezTo>
                  <a:cubicBezTo>
                    <a:pt x="48" y="95"/>
                    <a:pt x="37" y="4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11"/>
            <p:cNvSpPr/>
            <p:nvPr/>
          </p:nvSpPr>
          <p:spPr>
            <a:xfrm>
              <a:off x="2673525" y="3341625"/>
              <a:ext cx="1525" cy="1200"/>
            </a:xfrm>
            <a:custGeom>
              <a:rect b="b" l="l" r="r" t="t"/>
              <a:pathLst>
                <a:path extrusionOk="0" h="48" w="61">
                  <a:moveTo>
                    <a:pt x="60" y="0"/>
                  </a:moveTo>
                  <a:lnTo>
                    <a:pt x="60" y="0"/>
                  </a:lnTo>
                  <a:cubicBezTo>
                    <a:pt x="37" y="24"/>
                    <a:pt x="13" y="36"/>
                    <a:pt x="1" y="48"/>
                  </a:cubicBezTo>
                  <a:cubicBezTo>
                    <a:pt x="37" y="24"/>
                    <a:pt x="49" y="12"/>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1" name="Google Shape;6991;p11"/>
            <p:cNvSpPr/>
            <p:nvPr/>
          </p:nvSpPr>
          <p:spPr>
            <a:xfrm>
              <a:off x="2847525" y="3124625"/>
              <a:ext cx="175" cy="625"/>
            </a:xfrm>
            <a:custGeom>
              <a:rect b="b" l="l" r="r" t="t"/>
              <a:pathLst>
                <a:path extrusionOk="0" h="25" w="7">
                  <a:moveTo>
                    <a:pt x="1" y="0"/>
                  </a:moveTo>
                  <a:cubicBezTo>
                    <a:pt x="1" y="0"/>
                    <a:pt x="2" y="6"/>
                    <a:pt x="6" y="24"/>
                  </a:cubicBezTo>
                  <a:cubicBezTo>
                    <a:pt x="6" y="17"/>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2" name="Google Shape;6992;p11"/>
            <p:cNvSpPr/>
            <p:nvPr/>
          </p:nvSpPr>
          <p:spPr>
            <a:xfrm>
              <a:off x="2867025" y="3169275"/>
              <a:ext cx="0" cy="325"/>
            </a:xfrm>
            <a:custGeom>
              <a:rect b="b" l="l" r="r" t="t"/>
              <a:pathLst>
                <a:path extrusionOk="0" h="13" w="120000">
                  <a:moveTo>
                    <a:pt x="0" y="12"/>
                  </a:moveTo>
                  <a:lnTo>
                    <a:pt x="0" y="12"/>
                  </a:ln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3" name="Google Shape;6993;p11"/>
            <p:cNvSpPr/>
            <p:nvPr/>
          </p:nvSpPr>
          <p:spPr>
            <a:xfrm>
              <a:off x="2847675" y="3123425"/>
              <a:ext cx="25" cy="1525"/>
            </a:xfrm>
            <a:custGeom>
              <a:rect b="b" l="l" r="r" t="t"/>
              <a:pathLst>
                <a:path extrusionOk="0" h="61" w="1">
                  <a:moveTo>
                    <a:pt x="0" y="1"/>
                  </a:moveTo>
                  <a:cubicBezTo>
                    <a:pt x="0" y="25"/>
                    <a:pt x="0" y="36"/>
                    <a:pt x="0" y="60"/>
                  </a:cubicBezTo>
                  <a:cubicBezTo>
                    <a:pt x="0" y="48"/>
                    <a:pt x="0" y="3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4" name="Google Shape;6994;p11"/>
            <p:cNvSpPr/>
            <p:nvPr/>
          </p:nvSpPr>
          <p:spPr>
            <a:xfrm>
              <a:off x="2846925" y="3123025"/>
              <a:ext cx="475" cy="725"/>
            </a:xfrm>
            <a:custGeom>
              <a:rect b="b" l="l" r="r" t="t"/>
              <a:pathLst>
                <a:path extrusionOk="0" h="29" w="19">
                  <a:moveTo>
                    <a:pt x="5" y="0"/>
                  </a:moveTo>
                  <a:lnTo>
                    <a:pt x="5" y="0"/>
                  </a:lnTo>
                  <a:cubicBezTo>
                    <a:pt x="2" y="0"/>
                    <a:pt x="1" y="11"/>
                    <a:pt x="18" y="29"/>
                  </a:cubicBezTo>
                  <a:cubicBezTo>
                    <a:pt x="18" y="17"/>
                    <a:pt x="6" y="5"/>
                    <a:pt x="6" y="5"/>
                  </a:cubicBezTo>
                  <a:cubicBezTo>
                    <a:pt x="6" y="2"/>
                    <a:pt x="5"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11"/>
            <p:cNvSpPr/>
            <p:nvPr/>
          </p:nvSpPr>
          <p:spPr>
            <a:xfrm>
              <a:off x="2847625" y="3124750"/>
              <a:ext cx="650" cy="1675"/>
            </a:xfrm>
            <a:custGeom>
              <a:rect b="b" l="l" r="r" t="t"/>
              <a:pathLst>
                <a:path extrusionOk="0" h="67" w="26">
                  <a:moveTo>
                    <a:pt x="2" y="1"/>
                  </a:moveTo>
                  <a:cubicBezTo>
                    <a:pt x="0" y="1"/>
                    <a:pt x="18" y="59"/>
                    <a:pt x="26" y="67"/>
                  </a:cubicBezTo>
                  <a:cubicBezTo>
                    <a:pt x="9" y="17"/>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6" name="Google Shape;6996;p11"/>
            <p:cNvSpPr/>
            <p:nvPr/>
          </p:nvSpPr>
          <p:spPr>
            <a:xfrm>
              <a:off x="2790675" y="3312750"/>
              <a:ext cx="750" cy="225"/>
            </a:xfrm>
            <a:custGeom>
              <a:rect b="b" l="l" r="r" t="t"/>
              <a:pathLst>
                <a:path extrusionOk="0" h="9" w="30">
                  <a:moveTo>
                    <a:pt x="30" y="0"/>
                  </a:moveTo>
                  <a:lnTo>
                    <a:pt x="30" y="0"/>
                  </a:lnTo>
                  <a:cubicBezTo>
                    <a:pt x="6" y="6"/>
                    <a:pt x="0" y="9"/>
                    <a:pt x="3" y="9"/>
                  </a:cubicBezTo>
                  <a:cubicBezTo>
                    <a:pt x="6" y="9"/>
                    <a:pt x="18" y="6"/>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7" name="Google Shape;6997;p11"/>
            <p:cNvSpPr/>
            <p:nvPr/>
          </p:nvSpPr>
          <p:spPr>
            <a:xfrm>
              <a:off x="2894200" y="3243675"/>
              <a:ext cx="225" cy="175"/>
            </a:xfrm>
            <a:custGeom>
              <a:rect b="b" l="l" r="r" t="t"/>
              <a:pathLst>
                <a:path extrusionOk="0" h="7" w="9">
                  <a:moveTo>
                    <a:pt x="8" y="1"/>
                  </a:moveTo>
                  <a:cubicBezTo>
                    <a:pt x="0" y="1"/>
                    <a:pt x="3" y="6"/>
                    <a:pt x="6" y="6"/>
                  </a:cubicBezTo>
                  <a:cubicBezTo>
                    <a:pt x="7" y="6"/>
                    <a:pt x="8" y="5"/>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8" name="Google Shape;6998;p11"/>
            <p:cNvSpPr/>
            <p:nvPr/>
          </p:nvSpPr>
          <p:spPr>
            <a:xfrm>
              <a:off x="2892600" y="3243975"/>
              <a:ext cx="3600" cy="3300"/>
            </a:xfrm>
            <a:custGeom>
              <a:rect b="b" l="l" r="r" t="t"/>
              <a:pathLst>
                <a:path extrusionOk="0" h="132" w="144">
                  <a:moveTo>
                    <a:pt x="72" y="1"/>
                  </a:moveTo>
                  <a:cubicBezTo>
                    <a:pt x="49" y="13"/>
                    <a:pt x="25" y="36"/>
                    <a:pt x="1" y="48"/>
                  </a:cubicBezTo>
                  <a:cubicBezTo>
                    <a:pt x="37" y="72"/>
                    <a:pt x="96" y="96"/>
                    <a:pt x="144" y="132"/>
                  </a:cubicBezTo>
                  <a:cubicBezTo>
                    <a:pt x="96" y="96"/>
                    <a:pt x="72" y="48"/>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9" name="Google Shape;6999;p11"/>
            <p:cNvSpPr/>
            <p:nvPr/>
          </p:nvSpPr>
          <p:spPr>
            <a:xfrm>
              <a:off x="2812850" y="3317200"/>
              <a:ext cx="300" cy="25"/>
            </a:xfrm>
            <a:custGeom>
              <a:rect b="b" l="l" r="r" t="t"/>
              <a:pathLst>
                <a:path extrusionOk="0" h="1" w="12">
                  <a:moveTo>
                    <a:pt x="0" y="1"/>
                  </a:moveTo>
                  <a:cubicBezTo>
                    <a:pt x="0" y="1"/>
                    <a:pt x="12" y="1"/>
                    <a:pt x="12"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11"/>
            <p:cNvSpPr/>
            <p:nvPr/>
          </p:nvSpPr>
          <p:spPr>
            <a:xfrm>
              <a:off x="2910475" y="3296975"/>
              <a:ext cx="325" cy="500"/>
            </a:xfrm>
            <a:custGeom>
              <a:rect b="b" l="l" r="r" t="t"/>
              <a:pathLst>
                <a:path extrusionOk="0" h="20" w="13">
                  <a:moveTo>
                    <a:pt x="12" y="0"/>
                  </a:moveTo>
                  <a:cubicBezTo>
                    <a:pt x="12" y="12"/>
                    <a:pt x="0" y="12"/>
                    <a:pt x="0" y="12"/>
                  </a:cubicBezTo>
                  <a:cubicBezTo>
                    <a:pt x="5" y="17"/>
                    <a:pt x="8" y="20"/>
                    <a:pt x="10" y="20"/>
                  </a:cubicBezTo>
                  <a:cubicBezTo>
                    <a:pt x="12" y="20"/>
                    <a:pt x="12" y="1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1" name="Google Shape;7001;p11"/>
            <p:cNvSpPr/>
            <p:nvPr/>
          </p:nvSpPr>
          <p:spPr>
            <a:xfrm>
              <a:off x="2857775" y="3326425"/>
              <a:ext cx="625" cy="25"/>
            </a:xfrm>
            <a:custGeom>
              <a:rect b="b" l="l" r="r" t="t"/>
              <a:pathLst>
                <a:path extrusionOk="0" h="1" w="25">
                  <a:moveTo>
                    <a:pt x="25" y="1"/>
                  </a:moveTo>
                  <a:cubicBezTo>
                    <a:pt x="25" y="1"/>
                    <a:pt x="1"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2" name="Google Shape;7002;p11"/>
            <p:cNvSpPr/>
            <p:nvPr/>
          </p:nvSpPr>
          <p:spPr>
            <a:xfrm>
              <a:off x="2874450" y="3182075"/>
              <a:ext cx="275" cy="1500"/>
            </a:xfrm>
            <a:custGeom>
              <a:rect b="b" l="l" r="r" t="t"/>
              <a:pathLst>
                <a:path extrusionOk="0" h="60" w="11">
                  <a:moveTo>
                    <a:pt x="1" y="0"/>
                  </a:moveTo>
                  <a:lnTo>
                    <a:pt x="1" y="0"/>
                  </a:lnTo>
                  <a:cubicBezTo>
                    <a:pt x="6" y="20"/>
                    <a:pt x="9" y="34"/>
                    <a:pt x="9" y="43"/>
                  </a:cubicBezTo>
                  <a:lnTo>
                    <a:pt x="9" y="43"/>
                  </a:lnTo>
                  <a:cubicBezTo>
                    <a:pt x="10" y="34"/>
                    <a:pt x="8" y="21"/>
                    <a:pt x="1" y="0"/>
                  </a:cubicBezTo>
                  <a:close/>
                  <a:moveTo>
                    <a:pt x="9" y="43"/>
                  </a:moveTo>
                  <a:cubicBezTo>
                    <a:pt x="9" y="50"/>
                    <a:pt x="6" y="55"/>
                    <a:pt x="1" y="60"/>
                  </a:cubicBezTo>
                  <a:cubicBezTo>
                    <a:pt x="8" y="60"/>
                    <a:pt x="10" y="56"/>
                    <a:pt x="9" y="4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3" name="Google Shape;7003;p11"/>
            <p:cNvSpPr/>
            <p:nvPr/>
          </p:nvSpPr>
          <p:spPr>
            <a:xfrm>
              <a:off x="2844100" y="3115400"/>
              <a:ext cx="900" cy="1800"/>
            </a:xfrm>
            <a:custGeom>
              <a:rect b="b" l="l" r="r" t="t"/>
              <a:pathLst>
                <a:path extrusionOk="0" h="72" w="36">
                  <a:moveTo>
                    <a:pt x="24" y="0"/>
                  </a:moveTo>
                  <a:cubicBezTo>
                    <a:pt x="20" y="0"/>
                    <a:pt x="19" y="2"/>
                    <a:pt x="19" y="3"/>
                  </a:cubicBezTo>
                  <a:lnTo>
                    <a:pt x="19" y="3"/>
                  </a:lnTo>
                  <a:cubicBezTo>
                    <a:pt x="0" y="14"/>
                    <a:pt x="3" y="28"/>
                    <a:pt x="36" y="72"/>
                  </a:cubicBezTo>
                  <a:cubicBezTo>
                    <a:pt x="36" y="48"/>
                    <a:pt x="24" y="24"/>
                    <a:pt x="24" y="0"/>
                  </a:cubicBezTo>
                  <a:lnTo>
                    <a:pt x="24" y="0"/>
                  </a:ln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11"/>
            <p:cNvSpPr/>
            <p:nvPr/>
          </p:nvSpPr>
          <p:spPr>
            <a:xfrm>
              <a:off x="2842600" y="3094850"/>
              <a:ext cx="525" cy="1375"/>
            </a:xfrm>
            <a:custGeom>
              <a:rect b="b" l="l" r="r" t="t"/>
              <a:pathLst>
                <a:path extrusionOk="0" h="55" w="21">
                  <a:moveTo>
                    <a:pt x="1" y="1"/>
                  </a:moveTo>
                  <a:cubicBezTo>
                    <a:pt x="14" y="41"/>
                    <a:pt x="19" y="54"/>
                    <a:pt x="20" y="54"/>
                  </a:cubicBezTo>
                  <a:cubicBezTo>
                    <a:pt x="20" y="54"/>
                    <a:pt x="8" y="16"/>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5" name="Google Shape;7005;p11"/>
            <p:cNvSpPr/>
            <p:nvPr/>
          </p:nvSpPr>
          <p:spPr>
            <a:xfrm>
              <a:off x="2845000" y="3109450"/>
              <a:ext cx="1500" cy="3000"/>
            </a:xfrm>
            <a:custGeom>
              <a:rect b="b" l="l" r="r" t="t"/>
              <a:pathLst>
                <a:path extrusionOk="0" h="120" w="60">
                  <a:moveTo>
                    <a:pt x="24" y="0"/>
                  </a:moveTo>
                  <a:cubicBezTo>
                    <a:pt x="31" y="30"/>
                    <a:pt x="27" y="36"/>
                    <a:pt x="21" y="36"/>
                  </a:cubicBezTo>
                  <a:cubicBezTo>
                    <a:pt x="16" y="36"/>
                    <a:pt x="9" y="32"/>
                    <a:pt x="6" y="32"/>
                  </a:cubicBezTo>
                  <a:cubicBezTo>
                    <a:pt x="1" y="32"/>
                    <a:pt x="5" y="45"/>
                    <a:pt x="48" y="119"/>
                  </a:cubicBezTo>
                  <a:cubicBezTo>
                    <a:pt x="59" y="83"/>
                    <a:pt x="59" y="36"/>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6" name="Google Shape;7006;p11"/>
            <p:cNvSpPr/>
            <p:nvPr/>
          </p:nvSpPr>
          <p:spPr>
            <a:xfrm>
              <a:off x="2844725" y="3107650"/>
              <a:ext cx="875" cy="1525"/>
            </a:xfrm>
            <a:custGeom>
              <a:rect b="b" l="l" r="r" t="t"/>
              <a:pathLst>
                <a:path extrusionOk="0" h="61" w="35">
                  <a:moveTo>
                    <a:pt x="11" y="1"/>
                  </a:moveTo>
                  <a:cubicBezTo>
                    <a:pt x="0" y="1"/>
                    <a:pt x="9" y="20"/>
                    <a:pt x="28" y="50"/>
                  </a:cubicBezTo>
                  <a:lnTo>
                    <a:pt x="28" y="50"/>
                  </a:lnTo>
                  <a:cubicBezTo>
                    <a:pt x="22" y="37"/>
                    <a:pt x="20" y="19"/>
                    <a:pt x="11" y="1"/>
                  </a:cubicBezTo>
                  <a:close/>
                  <a:moveTo>
                    <a:pt x="28" y="50"/>
                  </a:moveTo>
                  <a:cubicBezTo>
                    <a:pt x="30" y="54"/>
                    <a:pt x="32" y="57"/>
                    <a:pt x="35" y="60"/>
                  </a:cubicBezTo>
                  <a:cubicBezTo>
                    <a:pt x="32" y="57"/>
                    <a:pt x="30" y="53"/>
                    <a:pt x="28" y="5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11"/>
            <p:cNvSpPr/>
            <p:nvPr/>
          </p:nvSpPr>
          <p:spPr>
            <a:xfrm>
              <a:off x="2847950" y="3127550"/>
              <a:ext cx="1950" cy="2000"/>
            </a:xfrm>
            <a:custGeom>
              <a:rect b="b" l="l" r="r" t="t"/>
              <a:pathLst>
                <a:path extrusionOk="0" h="80" w="78">
                  <a:moveTo>
                    <a:pt x="18" y="0"/>
                  </a:moveTo>
                  <a:cubicBezTo>
                    <a:pt x="1" y="0"/>
                    <a:pt x="57" y="80"/>
                    <a:pt x="72" y="80"/>
                  </a:cubicBezTo>
                  <a:cubicBezTo>
                    <a:pt x="78" y="80"/>
                    <a:pt x="77" y="66"/>
                    <a:pt x="61" y="26"/>
                  </a:cubicBezTo>
                  <a:cubicBezTo>
                    <a:pt x="55" y="8"/>
                    <a:pt x="43" y="5"/>
                    <a:pt x="34" y="5"/>
                  </a:cubicBezTo>
                  <a:cubicBezTo>
                    <a:pt x="29" y="5"/>
                    <a:pt x="26" y="6"/>
                    <a:pt x="24" y="6"/>
                  </a:cubicBezTo>
                  <a:cubicBezTo>
                    <a:pt x="22" y="6"/>
                    <a:pt x="22" y="5"/>
                    <a:pt x="25" y="2"/>
                  </a:cubicBezTo>
                  <a:cubicBezTo>
                    <a:pt x="22" y="1"/>
                    <a:pt x="20"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8" name="Google Shape;7008;p11"/>
            <p:cNvSpPr/>
            <p:nvPr/>
          </p:nvSpPr>
          <p:spPr>
            <a:xfrm>
              <a:off x="2847375" y="3111525"/>
              <a:ext cx="1500" cy="25"/>
            </a:xfrm>
            <a:custGeom>
              <a:rect b="b" l="l" r="r" t="t"/>
              <a:pathLst>
                <a:path extrusionOk="0" h="1" w="60">
                  <a:moveTo>
                    <a:pt x="0" y="0"/>
                  </a:moveTo>
                  <a:cubicBezTo>
                    <a:pt x="60" y="0"/>
                    <a:pt x="3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9" name="Google Shape;7009;p11"/>
            <p:cNvSpPr/>
            <p:nvPr/>
          </p:nvSpPr>
          <p:spPr>
            <a:xfrm>
              <a:off x="2850350" y="3120150"/>
              <a:ext cx="900" cy="2450"/>
            </a:xfrm>
            <a:custGeom>
              <a:rect b="b" l="l" r="r" t="t"/>
              <a:pathLst>
                <a:path extrusionOk="0" h="98" w="36">
                  <a:moveTo>
                    <a:pt x="12" y="1"/>
                  </a:moveTo>
                  <a:cubicBezTo>
                    <a:pt x="1" y="12"/>
                    <a:pt x="21" y="97"/>
                    <a:pt x="34" y="97"/>
                  </a:cubicBezTo>
                  <a:cubicBezTo>
                    <a:pt x="35" y="97"/>
                    <a:pt x="35" y="97"/>
                    <a:pt x="36" y="96"/>
                  </a:cubicBezTo>
                  <a:cubicBezTo>
                    <a:pt x="24" y="72"/>
                    <a:pt x="24" y="36"/>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0" name="Google Shape;7010;p11"/>
            <p:cNvSpPr/>
            <p:nvPr/>
          </p:nvSpPr>
          <p:spPr>
            <a:xfrm>
              <a:off x="2849450" y="3117775"/>
              <a:ext cx="925" cy="1800"/>
            </a:xfrm>
            <a:custGeom>
              <a:rect b="b" l="l" r="r" t="t"/>
              <a:pathLst>
                <a:path extrusionOk="0" h="72" w="37">
                  <a:moveTo>
                    <a:pt x="1" y="0"/>
                  </a:moveTo>
                  <a:cubicBezTo>
                    <a:pt x="12" y="12"/>
                    <a:pt x="24" y="48"/>
                    <a:pt x="36" y="72"/>
                  </a:cubicBezTo>
                  <a:cubicBezTo>
                    <a:pt x="24" y="48"/>
                    <a:pt x="12"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11"/>
            <p:cNvSpPr/>
            <p:nvPr/>
          </p:nvSpPr>
          <p:spPr>
            <a:xfrm>
              <a:off x="2849450" y="3113900"/>
              <a:ext cx="625" cy="2400"/>
            </a:xfrm>
            <a:custGeom>
              <a:rect b="b" l="l" r="r" t="t"/>
              <a:pathLst>
                <a:path extrusionOk="0" h="96" w="25">
                  <a:moveTo>
                    <a:pt x="1" y="1"/>
                  </a:moveTo>
                  <a:cubicBezTo>
                    <a:pt x="1" y="36"/>
                    <a:pt x="12" y="72"/>
                    <a:pt x="24" y="96"/>
                  </a:cubicBezTo>
                  <a:cubicBezTo>
                    <a:pt x="12" y="72"/>
                    <a:pt x="1" y="36"/>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11"/>
            <p:cNvSpPr/>
            <p:nvPr/>
          </p:nvSpPr>
          <p:spPr>
            <a:xfrm>
              <a:off x="2859150" y="3148075"/>
              <a:ext cx="1625" cy="2375"/>
            </a:xfrm>
            <a:custGeom>
              <a:rect b="b" l="l" r="r" t="t"/>
              <a:pathLst>
                <a:path extrusionOk="0" h="95" w="65">
                  <a:moveTo>
                    <a:pt x="8" y="1"/>
                  </a:moveTo>
                  <a:cubicBezTo>
                    <a:pt x="0" y="1"/>
                    <a:pt x="55" y="94"/>
                    <a:pt x="62" y="94"/>
                  </a:cubicBezTo>
                  <a:cubicBezTo>
                    <a:pt x="65" y="94"/>
                    <a:pt x="62" y="84"/>
                    <a:pt x="49" y="57"/>
                  </a:cubicBezTo>
                  <a:lnTo>
                    <a:pt x="49" y="57"/>
                  </a:lnTo>
                  <a:cubicBezTo>
                    <a:pt x="49" y="55"/>
                    <a:pt x="47" y="50"/>
                    <a:pt x="41" y="39"/>
                  </a:cubicBezTo>
                  <a:lnTo>
                    <a:pt x="41" y="39"/>
                  </a:lnTo>
                  <a:cubicBezTo>
                    <a:pt x="41" y="39"/>
                    <a:pt x="41" y="39"/>
                    <a:pt x="41" y="39"/>
                  </a:cubicBezTo>
                  <a:cubicBezTo>
                    <a:pt x="21" y="11"/>
                    <a:pt x="11"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3" name="Google Shape;7013;p11"/>
            <p:cNvSpPr/>
            <p:nvPr/>
          </p:nvSpPr>
          <p:spPr>
            <a:xfrm>
              <a:off x="2858975" y="3139800"/>
              <a:ext cx="400" cy="1375"/>
            </a:xfrm>
            <a:custGeom>
              <a:rect b="b" l="l" r="r" t="t"/>
              <a:pathLst>
                <a:path extrusionOk="0" h="55" w="16">
                  <a:moveTo>
                    <a:pt x="1" y="1"/>
                  </a:moveTo>
                  <a:cubicBezTo>
                    <a:pt x="6" y="36"/>
                    <a:pt x="12" y="54"/>
                    <a:pt x="14" y="54"/>
                  </a:cubicBezTo>
                  <a:cubicBezTo>
                    <a:pt x="15" y="54"/>
                    <a:pt x="12" y="36"/>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11"/>
            <p:cNvSpPr/>
            <p:nvPr/>
          </p:nvSpPr>
          <p:spPr>
            <a:xfrm>
              <a:off x="2861575" y="3146250"/>
              <a:ext cx="1500" cy="2750"/>
            </a:xfrm>
            <a:custGeom>
              <a:rect b="b" l="l" r="r" t="t"/>
              <a:pathLst>
                <a:path extrusionOk="0" h="110" w="60">
                  <a:moveTo>
                    <a:pt x="4" y="1"/>
                  </a:moveTo>
                  <a:cubicBezTo>
                    <a:pt x="1" y="1"/>
                    <a:pt x="0" y="11"/>
                    <a:pt x="4" y="40"/>
                  </a:cubicBezTo>
                  <a:cubicBezTo>
                    <a:pt x="20" y="48"/>
                    <a:pt x="52" y="110"/>
                    <a:pt x="57" y="110"/>
                  </a:cubicBezTo>
                  <a:cubicBezTo>
                    <a:pt x="59" y="110"/>
                    <a:pt x="55" y="95"/>
                    <a:pt x="39" y="52"/>
                  </a:cubicBezTo>
                  <a:cubicBezTo>
                    <a:pt x="31" y="52"/>
                    <a:pt x="12"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5" name="Google Shape;7015;p11"/>
            <p:cNvSpPr/>
            <p:nvPr/>
          </p:nvSpPr>
          <p:spPr>
            <a:xfrm>
              <a:off x="2870875" y="3186025"/>
              <a:ext cx="2125" cy="525"/>
            </a:xfrm>
            <a:custGeom>
              <a:rect b="b" l="l" r="r" t="t"/>
              <a:pathLst>
                <a:path extrusionOk="0" h="21" w="85">
                  <a:moveTo>
                    <a:pt x="31" y="1"/>
                  </a:moveTo>
                  <a:cubicBezTo>
                    <a:pt x="22" y="1"/>
                    <a:pt x="13" y="3"/>
                    <a:pt x="1" y="9"/>
                  </a:cubicBezTo>
                  <a:cubicBezTo>
                    <a:pt x="25" y="9"/>
                    <a:pt x="48" y="21"/>
                    <a:pt x="84" y="21"/>
                  </a:cubicBezTo>
                  <a:cubicBezTo>
                    <a:pt x="66" y="21"/>
                    <a:pt x="55" y="1"/>
                    <a:pt x="3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6" name="Google Shape;7016;p11"/>
            <p:cNvSpPr/>
            <p:nvPr/>
          </p:nvSpPr>
          <p:spPr>
            <a:xfrm>
              <a:off x="2885675" y="3217950"/>
              <a:ext cx="2500" cy="2775"/>
            </a:xfrm>
            <a:custGeom>
              <a:rect b="b" l="l" r="r" t="t"/>
              <a:pathLst>
                <a:path extrusionOk="0" h="111" w="100">
                  <a:moveTo>
                    <a:pt x="14" y="1"/>
                  </a:moveTo>
                  <a:cubicBezTo>
                    <a:pt x="3" y="1"/>
                    <a:pt x="0" y="10"/>
                    <a:pt x="16" y="30"/>
                  </a:cubicBezTo>
                  <a:cubicBezTo>
                    <a:pt x="25" y="83"/>
                    <a:pt x="41" y="110"/>
                    <a:pt x="68" y="110"/>
                  </a:cubicBezTo>
                  <a:cubicBezTo>
                    <a:pt x="77" y="110"/>
                    <a:pt x="87" y="107"/>
                    <a:pt x="99" y="101"/>
                  </a:cubicBezTo>
                  <a:cubicBezTo>
                    <a:pt x="91" y="38"/>
                    <a:pt x="36"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7" name="Google Shape;7017;p11"/>
            <p:cNvSpPr/>
            <p:nvPr/>
          </p:nvSpPr>
          <p:spPr>
            <a:xfrm>
              <a:off x="2885475" y="3217775"/>
              <a:ext cx="600" cy="925"/>
            </a:xfrm>
            <a:custGeom>
              <a:rect b="b" l="l" r="r" t="t"/>
              <a:pathLst>
                <a:path extrusionOk="0" h="37" w="24">
                  <a:moveTo>
                    <a:pt x="0" y="1"/>
                  </a:moveTo>
                  <a:cubicBezTo>
                    <a:pt x="12" y="25"/>
                    <a:pt x="24" y="25"/>
                    <a:pt x="24" y="37"/>
                  </a:cubicBezTo>
                  <a:cubicBezTo>
                    <a:pt x="24" y="25"/>
                    <a:pt x="12"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8" name="Google Shape;7018;p11"/>
            <p:cNvSpPr/>
            <p:nvPr/>
          </p:nvSpPr>
          <p:spPr>
            <a:xfrm>
              <a:off x="2922675" y="3345450"/>
              <a:ext cx="2150" cy="1550"/>
            </a:xfrm>
            <a:custGeom>
              <a:rect b="b" l="l" r="r" t="t"/>
              <a:pathLst>
                <a:path extrusionOk="0" h="62" w="86">
                  <a:moveTo>
                    <a:pt x="85" y="0"/>
                  </a:moveTo>
                  <a:lnTo>
                    <a:pt x="85" y="0"/>
                  </a:lnTo>
                  <a:cubicBezTo>
                    <a:pt x="82" y="0"/>
                    <a:pt x="0" y="61"/>
                    <a:pt x="0" y="61"/>
                  </a:cubicBezTo>
                  <a:cubicBezTo>
                    <a:pt x="24" y="49"/>
                    <a:pt x="60" y="26"/>
                    <a:pt x="84" y="2"/>
                  </a:cubicBezTo>
                  <a:cubicBezTo>
                    <a:pt x="85" y="1"/>
                    <a:pt x="85" y="0"/>
                    <a:pt x="8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11"/>
            <p:cNvSpPr/>
            <p:nvPr/>
          </p:nvSpPr>
          <p:spPr>
            <a:xfrm>
              <a:off x="2894100" y="3338625"/>
              <a:ext cx="925" cy="1825"/>
            </a:xfrm>
            <a:custGeom>
              <a:rect b="b" l="l" r="r" t="t"/>
              <a:pathLst>
                <a:path extrusionOk="0" h="73" w="37">
                  <a:moveTo>
                    <a:pt x="36" y="72"/>
                  </a:moveTo>
                  <a:cubicBezTo>
                    <a:pt x="0" y="1"/>
                    <a:pt x="12" y="25"/>
                    <a:pt x="36"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11"/>
            <p:cNvSpPr/>
            <p:nvPr/>
          </p:nvSpPr>
          <p:spPr>
            <a:xfrm>
              <a:off x="2872675" y="3332700"/>
              <a:ext cx="3000" cy="1200"/>
            </a:xfrm>
            <a:custGeom>
              <a:rect b="b" l="l" r="r" t="t"/>
              <a:pathLst>
                <a:path extrusionOk="0" h="48" w="120">
                  <a:moveTo>
                    <a:pt x="15" y="0"/>
                  </a:moveTo>
                  <a:cubicBezTo>
                    <a:pt x="8" y="0"/>
                    <a:pt x="4" y="7"/>
                    <a:pt x="0" y="24"/>
                  </a:cubicBezTo>
                  <a:cubicBezTo>
                    <a:pt x="27" y="32"/>
                    <a:pt x="60" y="35"/>
                    <a:pt x="90" y="40"/>
                  </a:cubicBezTo>
                  <a:lnTo>
                    <a:pt x="90" y="40"/>
                  </a:lnTo>
                  <a:cubicBezTo>
                    <a:pt x="50" y="26"/>
                    <a:pt x="28" y="0"/>
                    <a:pt x="15" y="0"/>
                  </a:cubicBezTo>
                  <a:close/>
                  <a:moveTo>
                    <a:pt x="90" y="40"/>
                  </a:moveTo>
                  <a:cubicBezTo>
                    <a:pt x="99" y="43"/>
                    <a:pt x="108" y="46"/>
                    <a:pt x="119" y="47"/>
                  </a:cubicBezTo>
                  <a:cubicBezTo>
                    <a:pt x="110" y="44"/>
                    <a:pt x="100" y="42"/>
                    <a:pt x="90" y="4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1" name="Google Shape;7021;p11"/>
            <p:cNvSpPr/>
            <p:nvPr/>
          </p:nvSpPr>
          <p:spPr>
            <a:xfrm>
              <a:off x="2829200" y="3056100"/>
              <a:ext cx="1300" cy="675"/>
            </a:xfrm>
            <a:custGeom>
              <a:rect b="b" l="l" r="r" t="t"/>
              <a:pathLst>
                <a:path extrusionOk="0" h="27" w="52">
                  <a:moveTo>
                    <a:pt x="24" y="0"/>
                  </a:moveTo>
                  <a:cubicBezTo>
                    <a:pt x="4" y="0"/>
                    <a:pt x="11" y="27"/>
                    <a:pt x="1" y="27"/>
                  </a:cubicBezTo>
                  <a:cubicBezTo>
                    <a:pt x="52" y="27"/>
                    <a:pt x="42" y="0"/>
                    <a:pt x="38" y="0"/>
                  </a:cubicBezTo>
                  <a:lnTo>
                    <a:pt x="38" y="0"/>
                  </a:lnTo>
                  <a:cubicBezTo>
                    <a:pt x="37" y="0"/>
                    <a:pt x="37" y="1"/>
                    <a:pt x="37" y="3"/>
                  </a:cubicBezTo>
                  <a:cubicBezTo>
                    <a:pt x="32" y="1"/>
                    <a:pt x="27"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2" name="Google Shape;7022;p11"/>
            <p:cNvSpPr/>
            <p:nvPr/>
          </p:nvSpPr>
          <p:spPr>
            <a:xfrm>
              <a:off x="2840525" y="3056200"/>
              <a:ext cx="625" cy="1475"/>
            </a:xfrm>
            <a:custGeom>
              <a:rect b="b" l="l" r="r" t="t"/>
              <a:pathLst>
                <a:path extrusionOk="0" h="59" w="25">
                  <a:moveTo>
                    <a:pt x="2" y="0"/>
                  </a:moveTo>
                  <a:cubicBezTo>
                    <a:pt x="1" y="0"/>
                    <a:pt x="7" y="18"/>
                    <a:pt x="24" y="58"/>
                  </a:cubicBezTo>
                  <a:cubicBezTo>
                    <a:pt x="12" y="21"/>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11"/>
            <p:cNvSpPr/>
            <p:nvPr/>
          </p:nvSpPr>
          <p:spPr>
            <a:xfrm>
              <a:off x="2841125" y="3060925"/>
              <a:ext cx="4475" cy="8950"/>
            </a:xfrm>
            <a:custGeom>
              <a:rect b="b" l="l" r="r" t="t"/>
              <a:pathLst>
                <a:path extrusionOk="0" h="358" w="179">
                  <a:moveTo>
                    <a:pt x="0" y="0"/>
                  </a:moveTo>
                  <a:lnTo>
                    <a:pt x="0" y="0"/>
                  </a:lnTo>
                  <a:cubicBezTo>
                    <a:pt x="48" y="119"/>
                    <a:pt x="119" y="239"/>
                    <a:pt x="143" y="358"/>
                  </a:cubicBezTo>
                  <a:cubicBezTo>
                    <a:pt x="179" y="274"/>
                    <a:pt x="60" y="131"/>
                    <a:pt x="48" y="48"/>
                  </a:cubicBezTo>
                  <a:cubicBezTo>
                    <a:pt x="48" y="36"/>
                    <a:pt x="48"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4" name="Google Shape;7024;p11"/>
            <p:cNvSpPr/>
            <p:nvPr/>
          </p:nvSpPr>
          <p:spPr>
            <a:xfrm>
              <a:off x="2844100" y="3076375"/>
              <a:ext cx="775" cy="2125"/>
            </a:xfrm>
            <a:custGeom>
              <a:rect b="b" l="l" r="r" t="t"/>
              <a:pathLst>
                <a:path extrusionOk="0" h="85" w="31">
                  <a:moveTo>
                    <a:pt x="3" y="1"/>
                  </a:moveTo>
                  <a:cubicBezTo>
                    <a:pt x="1" y="1"/>
                    <a:pt x="0" y="4"/>
                    <a:pt x="0" y="13"/>
                  </a:cubicBezTo>
                  <a:cubicBezTo>
                    <a:pt x="17" y="66"/>
                    <a:pt x="24" y="84"/>
                    <a:pt x="26" y="84"/>
                  </a:cubicBezTo>
                  <a:cubicBezTo>
                    <a:pt x="30" y="84"/>
                    <a:pt x="10"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5" name="Google Shape;7025;p11"/>
            <p:cNvSpPr/>
            <p:nvPr/>
          </p:nvSpPr>
          <p:spPr>
            <a:xfrm>
              <a:off x="2843925" y="3076225"/>
              <a:ext cx="200" cy="825"/>
            </a:xfrm>
            <a:custGeom>
              <a:rect b="b" l="l" r="r" t="t"/>
              <a:pathLst>
                <a:path extrusionOk="0" h="33" w="8">
                  <a:moveTo>
                    <a:pt x="2" y="1"/>
                  </a:moveTo>
                  <a:cubicBezTo>
                    <a:pt x="1" y="1"/>
                    <a:pt x="4" y="32"/>
                    <a:pt x="6" y="32"/>
                  </a:cubicBezTo>
                  <a:cubicBezTo>
                    <a:pt x="7" y="32"/>
                    <a:pt x="7" y="29"/>
                    <a:pt x="7" y="19"/>
                  </a:cubicBezTo>
                  <a:cubicBezTo>
                    <a:pt x="4" y="6"/>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6" name="Google Shape;7026;p11"/>
            <p:cNvSpPr/>
            <p:nvPr/>
          </p:nvSpPr>
          <p:spPr>
            <a:xfrm>
              <a:off x="2845375" y="3081750"/>
              <a:ext cx="1425" cy="2925"/>
            </a:xfrm>
            <a:custGeom>
              <a:rect b="b" l="l" r="r" t="t"/>
              <a:pathLst>
                <a:path extrusionOk="0" h="117" w="57">
                  <a:moveTo>
                    <a:pt x="9" y="1"/>
                  </a:moveTo>
                  <a:cubicBezTo>
                    <a:pt x="0" y="27"/>
                    <a:pt x="23" y="117"/>
                    <a:pt x="41" y="117"/>
                  </a:cubicBezTo>
                  <a:cubicBezTo>
                    <a:pt x="47" y="117"/>
                    <a:pt x="53" y="104"/>
                    <a:pt x="56" y="72"/>
                  </a:cubicBezTo>
                  <a:cubicBezTo>
                    <a:pt x="44" y="48"/>
                    <a:pt x="21" y="25"/>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11"/>
            <p:cNvSpPr/>
            <p:nvPr/>
          </p:nvSpPr>
          <p:spPr>
            <a:xfrm>
              <a:off x="2847675" y="3084150"/>
              <a:ext cx="600" cy="900"/>
            </a:xfrm>
            <a:custGeom>
              <a:rect b="b" l="l" r="r" t="t"/>
              <a:pathLst>
                <a:path extrusionOk="0" h="36" w="24">
                  <a:moveTo>
                    <a:pt x="0" y="0"/>
                  </a:moveTo>
                  <a:cubicBezTo>
                    <a:pt x="0" y="12"/>
                    <a:pt x="0" y="24"/>
                    <a:pt x="24" y="36"/>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8" name="Google Shape;7028;p11"/>
            <p:cNvSpPr/>
            <p:nvPr/>
          </p:nvSpPr>
          <p:spPr>
            <a:xfrm>
              <a:off x="2846475" y="3082050"/>
              <a:ext cx="1500" cy="2125"/>
            </a:xfrm>
            <a:custGeom>
              <a:rect b="b" l="l" r="r" t="t"/>
              <a:pathLst>
                <a:path extrusionOk="0" h="85" w="60">
                  <a:moveTo>
                    <a:pt x="1" y="1"/>
                  </a:moveTo>
                  <a:lnTo>
                    <a:pt x="1" y="1"/>
                  </a:lnTo>
                  <a:cubicBezTo>
                    <a:pt x="24" y="25"/>
                    <a:pt x="36" y="60"/>
                    <a:pt x="48" y="84"/>
                  </a:cubicBezTo>
                  <a:cubicBezTo>
                    <a:pt x="60" y="60"/>
                    <a:pt x="24"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9" name="Google Shape;7029;p11"/>
            <p:cNvSpPr/>
            <p:nvPr/>
          </p:nvSpPr>
          <p:spPr>
            <a:xfrm>
              <a:off x="2845450" y="3077700"/>
              <a:ext cx="1650" cy="3200"/>
            </a:xfrm>
            <a:custGeom>
              <a:rect b="b" l="l" r="r" t="t"/>
              <a:pathLst>
                <a:path extrusionOk="0" h="128" w="66">
                  <a:moveTo>
                    <a:pt x="12" y="0"/>
                  </a:moveTo>
                  <a:cubicBezTo>
                    <a:pt x="1" y="0"/>
                    <a:pt x="8" y="47"/>
                    <a:pt x="41" y="127"/>
                  </a:cubicBezTo>
                  <a:cubicBezTo>
                    <a:pt x="34" y="95"/>
                    <a:pt x="26" y="58"/>
                    <a:pt x="35" y="58"/>
                  </a:cubicBezTo>
                  <a:cubicBezTo>
                    <a:pt x="40" y="58"/>
                    <a:pt x="49" y="68"/>
                    <a:pt x="65" y="91"/>
                  </a:cubicBezTo>
                  <a:cubicBezTo>
                    <a:pt x="39" y="29"/>
                    <a:pt x="2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11"/>
            <p:cNvSpPr/>
            <p:nvPr/>
          </p:nvSpPr>
          <p:spPr>
            <a:xfrm>
              <a:off x="2845450" y="3068475"/>
              <a:ext cx="875" cy="850"/>
            </a:xfrm>
            <a:custGeom>
              <a:rect b="b" l="l" r="r" t="t"/>
              <a:pathLst>
                <a:path extrusionOk="0" h="34" w="35">
                  <a:moveTo>
                    <a:pt x="33" y="0"/>
                  </a:moveTo>
                  <a:cubicBezTo>
                    <a:pt x="30" y="0"/>
                    <a:pt x="0" y="33"/>
                    <a:pt x="3" y="33"/>
                  </a:cubicBezTo>
                  <a:cubicBezTo>
                    <a:pt x="4" y="33"/>
                    <a:pt x="11" y="27"/>
                    <a:pt x="30" y="8"/>
                  </a:cubicBezTo>
                  <a:cubicBezTo>
                    <a:pt x="33" y="3"/>
                    <a:pt x="34" y="0"/>
                    <a:pt x="3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11"/>
            <p:cNvSpPr/>
            <p:nvPr/>
          </p:nvSpPr>
          <p:spPr>
            <a:xfrm>
              <a:off x="2850050" y="3093375"/>
              <a:ext cx="1650" cy="2425"/>
            </a:xfrm>
            <a:custGeom>
              <a:rect b="b" l="l" r="r" t="t"/>
              <a:pathLst>
                <a:path extrusionOk="0" h="97" w="66">
                  <a:moveTo>
                    <a:pt x="0" y="0"/>
                  </a:moveTo>
                  <a:lnTo>
                    <a:pt x="0" y="0"/>
                  </a:lnTo>
                  <a:cubicBezTo>
                    <a:pt x="12" y="24"/>
                    <a:pt x="12" y="60"/>
                    <a:pt x="0" y="95"/>
                  </a:cubicBezTo>
                  <a:cubicBezTo>
                    <a:pt x="4" y="96"/>
                    <a:pt x="8" y="96"/>
                    <a:pt x="11" y="96"/>
                  </a:cubicBezTo>
                  <a:cubicBezTo>
                    <a:pt x="66" y="96"/>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2" name="Google Shape;7032;p11"/>
            <p:cNvSpPr/>
            <p:nvPr/>
          </p:nvSpPr>
          <p:spPr>
            <a:xfrm>
              <a:off x="2850950" y="3094550"/>
              <a:ext cx="900" cy="2125"/>
            </a:xfrm>
            <a:custGeom>
              <a:rect b="b" l="l" r="r" t="t"/>
              <a:pathLst>
                <a:path extrusionOk="0" h="85" w="36">
                  <a:moveTo>
                    <a:pt x="0" y="1"/>
                  </a:moveTo>
                  <a:lnTo>
                    <a:pt x="36" y="84"/>
                  </a:lnTo>
                  <a:cubicBezTo>
                    <a:pt x="12" y="13"/>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3" name="Google Shape;7033;p11"/>
            <p:cNvSpPr/>
            <p:nvPr/>
          </p:nvSpPr>
          <p:spPr>
            <a:xfrm>
              <a:off x="2847675" y="3081750"/>
              <a:ext cx="2200" cy="3550"/>
            </a:xfrm>
            <a:custGeom>
              <a:rect b="b" l="l" r="r" t="t"/>
              <a:pathLst>
                <a:path extrusionOk="0" h="142" w="88">
                  <a:moveTo>
                    <a:pt x="0" y="1"/>
                  </a:moveTo>
                  <a:cubicBezTo>
                    <a:pt x="10" y="32"/>
                    <a:pt x="82" y="141"/>
                    <a:pt x="87" y="141"/>
                  </a:cubicBezTo>
                  <a:cubicBezTo>
                    <a:pt x="88" y="141"/>
                    <a:pt x="87" y="138"/>
                    <a:pt x="83" y="132"/>
                  </a:cubicBezTo>
                  <a:cubicBezTo>
                    <a:pt x="48" y="84"/>
                    <a:pt x="24" y="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4" name="Google Shape;7034;p11"/>
            <p:cNvSpPr/>
            <p:nvPr/>
          </p:nvSpPr>
          <p:spPr>
            <a:xfrm>
              <a:off x="2851825" y="3102900"/>
              <a:ext cx="1525" cy="1800"/>
            </a:xfrm>
            <a:custGeom>
              <a:rect b="b" l="l" r="r" t="t"/>
              <a:pathLst>
                <a:path extrusionOk="0" h="72" w="61">
                  <a:moveTo>
                    <a:pt x="1" y="0"/>
                  </a:moveTo>
                  <a:cubicBezTo>
                    <a:pt x="13" y="24"/>
                    <a:pt x="37" y="48"/>
                    <a:pt x="60" y="72"/>
                  </a:cubicBezTo>
                  <a:cubicBezTo>
                    <a:pt x="37" y="48"/>
                    <a:pt x="13"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11"/>
            <p:cNvSpPr/>
            <p:nvPr/>
          </p:nvSpPr>
          <p:spPr>
            <a:xfrm>
              <a:off x="2853800" y="3108800"/>
              <a:ext cx="3625" cy="6600"/>
            </a:xfrm>
            <a:custGeom>
              <a:rect b="b" l="l" r="r" t="t"/>
              <a:pathLst>
                <a:path extrusionOk="0" h="264" w="145">
                  <a:moveTo>
                    <a:pt x="11" y="0"/>
                  </a:moveTo>
                  <a:cubicBezTo>
                    <a:pt x="0" y="0"/>
                    <a:pt x="28" y="54"/>
                    <a:pt x="60" y="113"/>
                  </a:cubicBezTo>
                  <a:lnTo>
                    <a:pt x="60" y="113"/>
                  </a:lnTo>
                  <a:cubicBezTo>
                    <a:pt x="52" y="82"/>
                    <a:pt x="42" y="48"/>
                    <a:pt x="29" y="14"/>
                  </a:cubicBezTo>
                  <a:cubicBezTo>
                    <a:pt x="19" y="5"/>
                    <a:pt x="13" y="0"/>
                    <a:pt x="11" y="0"/>
                  </a:cubicBezTo>
                  <a:close/>
                  <a:moveTo>
                    <a:pt x="60" y="113"/>
                  </a:moveTo>
                  <a:cubicBezTo>
                    <a:pt x="66" y="137"/>
                    <a:pt x="71" y="160"/>
                    <a:pt x="77" y="181"/>
                  </a:cubicBezTo>
                  <a:cubicBezTo>
                    <a:pt x="119" y="240"/>
                    <a:pt x="136" y="263"/>
                    <a:pt x="139" y="263"/>
                  </a:cubicBezTo>
                  <a:cubicBezTo>
                    <a:pt x="145" y="263"/>
                    <a:pt x="99" y="185"/>
                    <a:pt x="60" y="1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6" name="Google Shape;7036;p11"/>
            <p:cNvSpPr/>
            <p:nvPr/>
          </p:nvSpPr>
          <p:spPr>
            <a:xfrm>
              <a:off x="2852450" y="3100225"/>
              <a:ext cx="900" cy="1700"/>
            </a:xfrm>
            <a:custGeom>
              <a:rect b="b" l="l" r="r" t="t"/>
              <a:pathLst>
                <a:path extrusionOk="0" h="68" w="36">
                  <a:moveTo>
                    <a:pt x="23" y="0"/>
                  </a:moveTo>
                  <a:cubicBezTo>
                    <a:pt x="0" y="46"/>
                    <a:pt x="5" y="67"/>
                    <a:pt x="14" y="67"/>
                  </a:cubicBezTo>
                  <a:cubicBezTo>
                    <a:pt x="23" y="67"/>
                    <a:pt x="36" y="43"/>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7" name="Google Shape;7037;p11"/>
            <p:cNvSpPr/>
            <p:nvPr/>
          </p:nvSpPr>
          <p:spPr>
            <a:xfrm>
              <a:off x="2853025" y="3101100"/>
              <a:ext cx="925" cy="1825"/>
            </a:xfrm>
            <a:custGeom>
              <a:rect b="b" l="l" r="r" t="t"/>
              <a:pathLst>
                <a:path extrusionOk="0" h="73" w="37">
                  <a:moveTo>
                    <a:pt x="12" y="1"/>
                  </a:moveTo>
                  <a:lnTo>
                    <a:pt x="12" y="1"/>
                  </a:lnTo>
                  <a:cubicBezTo>
                    <a:pt x="0" y="25"/>
                    <a:pt x="12" y="48"/>
                    <a:pt x="36" y="72"/>
                  </a:cubicBezTo>
                  <a:cubicBezTo>
                    <a:pt x="24" y="48"/>
                    <a:pt x="24" y="25"/>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8" name="Google Shape;7038;p11"/>
            <p:cNvSpPr/>
            <p:nvPr/>
          </p:nvSpPr>
          <p:spPr>
            <a:xfrm>
              <a:off x="2850950" y="3090700"/>
              <a:ext cx="1900" cy="2350"/>
            </a:xfrm>
            <a:custGeom>
              <a:rect b="b" l="l" r="r" t="t"/>
              <a:pathLst>
                <a:path extrusionOk="0" h="94" w="76">
                  <a:moveTo>
                    <a:pt x="0" y="0"/>
                  </a:moveTo>
                  <a:lnTo>
                    <a:pt x="0" y="0"/>
                  </a:lnTo>
                  <a:cubicBezTo>
                    <a:pt x="16" y="33"/>
                    <a:pt x="50" y="94"/>
                    <a:pt x="65" y="94"/>
                  </a:cubicBezTo>
                  <a:cubicBezTo>
                    <a:pt x="72" y="94"/>
                    <a:pt x="75" y="81"/>
                    <a:pt x="72" y="48"/>
                  </a:cubicBezTo>
                  <a:cubicBezTo>
                    <a:pt x="61" y="38"/>
                    <a:pt x="55" y="35"/>
                    <a:pt x="50" y="35"/>
                  </a:cubicBezTo>
                  <a:cubicBezTo>
                    <a:pt x="45" y="35"/>
                    <a:pt x="42" y="38"/>
                    <a:pt x="37" y="38"/>
                  </a:cubicBezTo>
                  <a:cubicBezTo>
                    <a:pt x="30" y="38"/>
                    <a:pt x="21" y="31"/>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9" name="Google Shape;7039;p11"/>
            <p:cNvSpPr/>
            <p:nvPr/>
          </p:nvSpPr>
          <p:spPr>
            <a:xfrm>
              <a:off x="2852125" y="3096650"/>
              <a:ext cx="1525" cy="2100"/>
            </a:xfrm>
            <a:custGeom>
              <a:rect b="b" l="l" r="r" t="t"/>
              <a:pathLst>
                <a:path extrusionOk="0" h="84" w="61">
                  <a:moveTo>
                    <a:pt x="1" y="0"/>
                  </a:moveTo>
                  <a:lnTo>
                    <a:pt x="1" y="0"/>
                  </a:lnTo>
                  <a:cubicBezTo>
                    <a:pt x="25" y="24"/>
                    <a:pt x="36" y="60"/>
                    <a:pt x="60" y="83"/>
                  </a:cubicBezTo>
                  <a:cubicBezTo>
                    <a:pt x="60" y="12"/>
                    <a:pt x="25"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11"/>
            <p:cNvSpPr/>
            <p:nvPr/>
          </p:nvSpPr>
          <p:spPr>
            <a:xfrm>
              <a:off x="2853525" y="3099125"/>
              <a:ext cx="725" cy="825"/>
            </a:xfrm>
            <a:custGeom>
              <a:rect b="b" l="l" r="r" t="t"/>
              <a:pathLst>
                <a:path extrusionOk="0" h="33" w="29">
                  <a:moveTo>
                    <a:pt x="1" y="1"/>
                  </a:moveTo>
                  <a:cubicBezTo>
                    <a:pt x="0" y="1"/>
                    <a:pt x="9" y="13"/>
                    <a:pt x="28" y="32"/>
                  </a:cubicBezTo>
                  <a:cubicBezTo>
                    <a:pt x="11" y="10"/>
                    <a:pt x="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1" name="Google Shape;7041;p11"/>
            <p:cNvSpPr/>
            <p:nvPr/>
          </p:nvSpPr>
          <p:spPr>
            <a:xfrm>
              <a:off x="2856100" y="3110400"/>
              <a:ext cx="1700" cy="4125"/>
            </a:xfrm>
            <a:custGeom>
              <a:rect b="b" l="l" r="r" t="t"/>
              <a:pathLst>
                <a:path extrusionOk="0" h="165" w="68">
                  <a:moveTo>
                    <a:pt x="5" y="0"/>
                  </a:moveTo>
                  <a:cubicBezTo>
                    <a:pt x="3" y="0"/>
                    <a:pt x="2" y="5"/>
                    <a:pt x="4" y="17"/>
                  </a:cubicBezTo>
                  <a:lnTo>
                    <a:pt x="4" y="17"/>
                  </a:lnTo>
                  <a:cubicBezTo>
                    <a:pt x="3" y="15"/>
                    <a:pt x="2" y="13"/>
                    <a:pt x="2" y="13"/>
                  </a:cubicBezTo>
                  <a:lnTo>
                    <a:pt x="2" y="13"/>
                  </a:lnTo>
                  <a:cubicBezTo>
                    <a:pt x="1" y="13"/>
                    <a:pt x="2" y="19"/>
                    <a:pt x="8" y="34"/>
                  </a:cubicBezTo>
                  <a:cubicBezTo>
                    <a:pt x="32" y="69"/>
                    <a:pt x="44" y="117"/>
                    <a:pt x="68" y="165"/>
                  </a:cubicBezTo>
                  <a:cubicBezTo>
                    <a:pt x="51" y="70"/>
                    <a:pt x="15"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2" name="Google Shape;7042;p11"/>
            <p:cNvSpPr/>
            <p:nvPr/>
          </p:nvSpPr>
          <p:spPr>
            <a:xfrm>
              <a:off x="2861700" y="3126100"/>
              <a:ext cx="275" cy="175"/>
            </a:xfrm>
            <a:custGeom>
              <a:rect b="b" l="l" r="r" t="t"/>
              <a:pathLst>
                <a:path extrusionOk="0" h="7" w="11">
                  <a:moveTo>
                    <a:pt x="11" y="1"/>
                  </a:moveTo>
                  <a:cubicBezTo>
                    <a:pt x="3" y="1"/>
                    <a:pt x="0" y="6"/>
                    <a:pt x="3" y="6"/>
                  </a:cubicBezTo>
                  <a:cubicBezTo>
                    <a:pt x="4" y="6"/>
                    <a:pt x="7" y="5"/>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3" name="Google Shape;7043;p11"/>
            <p:cNvSpPr/>
            <p:nvPr/>
          </p:nvSpPr>
          <p:spPr>
            <a:xfrm>
              <a:off x="2855700" y="3107950"/>
              <a:ext cx="1225" cy="2700"/>
            </a:xfrm>
            <a:custGeom>
              <a:rect b="b" l="l" r="r" t="t"/>
              <a:pathLst>
                <a:path extrusionOk="0" h="108" w="49">
                  <a:moveTo>
                    <a:pt x="1" y="1"/>
                  </a:moveTo>
                  <a:lnTo>
                    <a:pt x="1" y="1"/>
                  </a:lnTo>
                  <a:cubicBezTo>
                    <a:pt x="17" y="73"/>
                    <a:pt x="27" y="107"/>
                    <a:pt x="36" y="107"/>
                  </a:cubicBezTo>
                  <a:cubicBezTo>
                    <a:pt x="40" y="107"/>
                    <a:pt x="44" y="100"/>
                    <a:pt x="48" y="86"/>
                  </a:cubicBezTo>
                  <a:lnTo>
                    <a:pt x="48" y="86"/>
                  </a:lnTo>
                  <a:cubicBezTo>
                    <a:pt x="48" y="86"/>
                    <a:pt x="48" y="86"/>
                    <a:pt x="48" y="86"/>
                  </a:cubicBezTo>
                  <a:cubicBezTo>
                    <a:pt x="48" y="86"/>
                    <a:pt x="48" y="85"/>
                    <a:pt x="48" y="84"/>
                  </a:cubicBezTo>
                  <a:lnTo>
                    <a:pt x="48" y="84"/>
                  </a:lnTo>
                  <a:cubicBezTo>
                    <a:pt x="48" y="84"/>
                    <a:pt x="48" y="84"/>
                    <a:pt x="48" y="84"/>
                  </a:cubicBezTo>
                  <a:cubicBezTo>
                    <a:pt x="45" y="74"/>
                    <a:pt x="43" y="70"/>
                    <a:pt x="43" y="70"/>
                  </a:cubicBezTo>
                  <a:lnTo>
                    <a:pt x="43" y="70"/>
                  </a:lnTo>
                  <a:cubicBezTo>
                    <a:pt x="43" y="70"/>
                    <a:pt x="43" y="73"/>
                    <a:pt x="44" y="76"/>
                  </a:cubicBezTo>
                  <a:lnTo>
                    <a:pt x="44" y="76"/>
                  </a:lnTo>
                  <a:cubicBezTo>
                    <a:pt x="31" y="55"/>
                    <a:pt x="11" y="3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11"/>
            <p:cNvSpPr/>
            <p:nvPr/>
          </p:nvSpPr>
          <p:spPr>
            <a:xfrm>
              <a:off x="2858075" y="3116575"/>
              <a:ext cx="325" cy="1825"/>
            </a:xfrm>
            <a:custGeom>
              <a:rect b="b" l="l" r="r" t="t"/>
              <a:pathLst>
                <a:path extrusionOk="0" h="73" w="13">
                  <a:moveTo>
                    <a:pt x="1" y="1"/>
                  </a:moveTo>
                  <a:cubicBezTo>
                    <a:pt x="1" y="25"/>
                    <a:pt x="1" y="72"/>
                    <a:pt x="13" y="72"/>
                  </a:cubicBezTo>
                  <a:cubicBezTo>
                    <a:pt x="13" y="60"/>
                    <a:pt x="13" y="3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5" name="Google Shape;7045;p11"/>
            <p:cNvSpPr/>
            <p:nvPr/>
          </p:nvSpPr>
          <p:spPr>
            <a:xfrm>
              <a:off x="2854800" y="3106750"/>
              <a:ext cx="25" cy="325"/>
            </a:xfrm>
            <a:custGeom>
              <a:rect b="b" l="l" r="r" t="t"/>
              <a:pathLst>
                <a:path extrusionOk="0" h="13" w="1">
                  <a:moveTo>
                    <a:pt x="1" y="1"/>
                  </a:moveTo>
                  <a:lnTo>
                    <a:pt x="1" y="1"/>
                  </a:lnTo>
                  <a:cubicBezTo>
                    <a:pt x="1" y="13"/>
                    <a:pt x="1"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6" name="Google Shape;7046;p11"/>
            <p:cNvSpPr/>
            <p:nvPr/>
          </p:nvSpPr>
          <p:spPr>
            <a:xfrm>
              <a:off x="2854800" y="3106575"/>
              <a:ext cx="1300" cy="1575"/>
            </a:xfrm>
            <a:custGeom>
              <a:rect b="b" l="l" r="r" t="t"/>
              <a:pathLst>
                <a:path extrusionOk="0" h="63" w="52">
                  <a:moveTo>
                    <a:pt x="10" y="0"/>
                  </a:moveTo>
                  <a:cubicBezTo>
                    <a:pt x="7" y="0"/>
                    <a:pt x="4" y="2"/>
                    <a:pt x="1" y="8"/>
                  </a:cubicBezTo>
                  <a:cubicBezTo>
                    <a:pt x="1" y="8"/>
                    <a:pt x="1" y="8"/>
                    <a:pt x="1" y="8"/>
                  </a:cubicBezTo>
                  <a:lnTo>
                    <a:pt x="1" y="8"/>
                  </a:lnTo>
                  <a:cubicBezTo>
                    <a:pt x="3" y="12"/>
                    <a:pt x="4" y="14"/>
                    <a:pt x="5" y="16"/>
                  </a:cubicBezTo>
                  <a:lnTo>
                    <a:pt x="5" y="16"/>
                  </a:lnTo>
                  <a:cubicBezTo>
                    <a:pt x="26" y="50"/>
                    <a:pt x="37" y="62"/>
                    <a:pt x="41" y="62"/>
                  </a:cubicBezTo>
                  <a:cubicBezTo>
                    <a:pt x="51" y="62"/>
                    <a:pt x="28"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7" name="Google Shape;7047;p11"/>
            <p:cNvSpPr/>
            <p:nvPr/>
          </p:nvSpPr>
          <p:spPr>
            <a:xfrm>
              <a:off x="2860175" y="3123075"/>
              <a:ext cx="8050" cy="8600"/>
            </a:xfrm>
            <a:custGeom>
              <a:rect b="b" l="l" r="r" t="t"/>
              <a:pathLst>
                <a:path extrusionOk="0" h="344" w="322">
                  <a:moveTo>
                    <a:pt x="167" y="0"/>
                  </a:moveTo>
                  <a:cubicBezTo>
                    <a:pt x="157" y="0"/>
                    <a:pt x="145" y="5"/>
                    <a:pt x="131" y="15"/>
                  </a:cubicBezTo>
                  <a:cubicBezTo>
                    <a:pt x="0" y="110"/>
                    <a:pt x="95" y="134"/>
                    <a:pt x="131" y="205"/>
                  </a:cubicBezTo>
                  <a:cubicBezTo>
                    <a:pt x="134" y="196"/>
                    <a:pt x="133" y="187"/>
                    <a:pt x="131" y="178"/>
                  </a:cubicBezTo>
                  <a:lnTo>
                    <a:pt x="131" y="178"/>
                  </a:lnTo>
                  <a:cubicBezTo>
                    <a:pt x="131" y="140"/>
                    <a:pt x="131" y="101"/>
                    <a:pt x="131" y="62"/>
                  </a:cubicBezTo>
                  <a:cubicBezTo>
                    <a:pt x="131" y="62"/>
                    <a:pt x="231" y="343"/>
                    <a:pt x="303" y="343"/>
                  </a:cubicBezTo>
                  <a:cubicBezTo>
                    <a:pt x="310" y="343"/>
                    <a:pt x="316" y="341"/>
                    <a:pt x="322" y="336"/>
                  </a:cubicBezTo>
                  <a:cubicBezTo>
                    <a:pt x="310" y="312"/>
                    <a:pt x="286" y="277"/>
                    <a:pt x="274" y="241"/>
                  </a:cubicBezTo>
                  <a:lnTo>
                    <a:pt x="274" y="241"/>
                  </a:lnTo>
                  <a:cubicBezTo>
                    <a:pt x="280" y="247"/>
                    <a:pt x="286" y="250"/>
                    <a:pt x="290" y="250"/>
                  </a:cubicBezTo>
                  <a:cubicBezTo>
                    <a:pt x="295" y="250"/>
                    <a:pt x="298" y="247"/>
                    <a:pt x="298" y="241"/>
                  </a:cubicBezTo>
                  <a:cubicBezTo>
                    <a:pt x="224" y="241"/>
                    <a:pt x="243"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8" name="Google Shape;7048;p11"/>
            <p:cNvSpPr/>
            <p:nvPr/>
          </p:nvSpPr>
          <p:spPr>
            <a:xfrm>
              <a:off x="2860175" y="3121050"/>
              <a:ext cx="1500" cy="5075"/>
            </a:xfrm>
            <a:custGeom>
              <a:rect b="b" l="l" r="r" t="t"/>
              <a:pathLst>
                <a:path extrusionOk="0" h="203" w="60">
                  <a:moveTo>
                    <a:pt x="0" y="0"/>
                  </a:moveTo>
                  <a:cubicBezTo>
                    <a:pt x="0" y="36"/>
                    <a:pt x="0" y="84"/>
                    <a:pt x="0" y="131"/>
                  </a:cubicBezTo>
                  <a:cubicBezTo>
                    <a:pt x="12" y="167"/>
                    <a:pt x="36" y="191"/>
                    <a:pt x="60" y="203"/>
                  </a:cubicBezTo>
                  <a:cubicBezTo>
                    <a:pt x="48" y="143"/>
                    <a:pt x="24" y="72"/>
                    <a:pt x="0" y="24"/>
                  </a:cubicBezTo>
                  <a:lnTo>
                    <a:pt x="0" y="24"/>
                  </a:lnTo>
                  <a:cubicBezTo>
                    <a:pt x="9" y="33"/>
                    <a:pt x="13" y="37"/>
                    <a:pt x="14" y="37"/>
                  </a:cubicBezTo>
                  <a:cubicBezTo>
                    <a:pt x="16" y="37"/>
                    <a:pt x="8"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11"/>
            <p:cNvSpPr/>
            <p:nvPr/>
          </p:nvSpPr>
          <p:spPr>
            <a:xfrm>
              <a:off x="2857775" y="3114500"/>
              <a:ext cx="3300" cy="6575"/>
            </a:xfrm>
            <a:custGeom>
              <a:rect b="b" l="l" r="r" t="t"/>
              <a:pathLst>
                <a:path extrusionOk="0" h="263" w="132">
                  <a:moveTo>
                    <a:pt x="1" y="1"/>
                  </a:moveTo>
                  <a:lnTo>
                    <a:pt x="1" y="1"/>
                  </a:lnTo>
                  <a:cubicBezTo>
                    <a:pt x="9" y="68"/>
                    <a:pt x="12" y="100"/>
                    <a:pt x="13" y="100"/>
                  </a:cubicBezTo>
                  <a:cubicBezTo>
                    <a:pt x="13" y="100"/>
                    <a:pt x="13" y="94"/>
                    <a:pt x="13" y="84"/>
                  </a:cubicBezTo>
                  <a:cubicBezTo>
                    <a:pt x="24" y="84"/>
                    <a:pt x="25" y="84"/>
                    <a:pt x="34" y="93"/>
                  </a:cubicBezTo>
                  <a:lnTo>
                    <a:pt x="34" y="93"/>
                  </a:lnTo>
                  <a:cubicBezTo>
                    <a:pt x="37" y="112"/>
                    <a:pt x="59" y="198"/>
                    <a:pt x="96" y="262"/>
                  </a:cubicBezTo>
                  <a:cubicBezTo>
                    <a:pt x="72" y="203"/>
                    <a:pt x="60" y="143"/>
                    <a:pt x="37" y="96"/>
                  </a:cubicBezTo>
                  <a:lnTo>
                    <a:pt x="37" y="96"/>
                  </a:lnTo>
                  <a:cubicBezTo>
                    <a:pt x="55" y="132"/>
                    <a:pt x="80" y="148"/>
                    <a:pt x="107" y="148"/>
                  </a:cubicBezTo>
                  <a:cubicBezTo>
                    <a:pt x="115" y="148"/>
                    <a:pt x="123" y="146"/>
                    <a:pt x="132" y="143"/>
                  </a:cubicBezTo>
                  <a:cubicBezTo>
                    <a:pt x="108" y="84"/>
                    <a:pt x="84" y="48"/>
                    <a:pt x="49" y="1"/>
                  </a:cubicBezTo>
                  <a:lnTo>
                    <a:pt x="49" y="1"/>
                  </a:lnTo>
                  <a:cubicBezTo>
                    <a:pt x="67" y="45"/>
                    <a:pt x="66" y="72"/>
                    <a:pt x="54" y="72"/>
                  </a:cubicBezTo>
                  <a:cubicBezTo>
                    <a:pt x="43" y="72"/>
                    <a:pt x="23" y="5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0" name="Google Shape;7050;p11"/>
            <p:cNvSpPr/>
            <p:nvPr/>
          </p:nvSpPr>
          <p:spPr>
            <a:xfrm>
              <a:off x="2854800" y="3093675"/>
              <a:ext cx="325" cy="500"/>
            </a:xfrm>
            <a:custGeom>
              <a:rect b="b" l="l" r="r" t="t"/>
              <a:pathLst>
                <a:path extrusionOk="0" h="20" w="13">
                  <a:moveTo>
                    <a:pt x="13" y="0"/>
                  </a:moveTo>
                  <a:cubicBezTo>
                    <a:pt x="13" y="12"/>
                    <a:pt x="13" y="12"/>
                    <a:pt x="1" y="12"/>
                  </a:cubicBezTo>
                  <a:cubicBezTo>
                    <a:pt x="6" y="17"/>
                    <a:pt x="9" y="20"/>
                    <a:pt x="10" y="20"/>
                  </a:cubicBezTo>
                  <a:cubicBezTo>
                    <a:pt x="13" y="20"/>
                    <a:pt x="13" y="14"/>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1" name="Google Shape;7051;p11"/>
            <p:cNvSpPr/>
            <p:nvPr/>
          </p:nvSpPr>
          <p:spPr>
            <a:xfrm>
              <a:off x="2853925" y="3092850"/>
              <a:ext cx="1800" cy="5300"/>
            </a:xfrm>
            <a:custGeom>
              <a:rect b="b" l="l" r="r" t="t"/>
              <a:pathLst>
                <a:path extrusionOk="0" h="212" w="72">
                  <a:moveTo>
                    <a:pt x="6" y="0"/>
                  </a:moveTo>
                  <a:cubicBezTo>
                    <a:pt x="2" y="0"/>
                    <a:pt x="20" y="41"/>
                    <a:pt x="12" y="57"/>
                  </a:cubicBezTo>
                  <a:cubicBezTo>
                    <a:pt x="24" y="105"/>
                    <a:pt x="24" y="164"/>
                    <a:pt x="12" y="212"/>
                  </a:cubicBezTo>
                  <a:cubicBezTo>
                    <a:pt x="72" y="128"/>
                    <a:pt x="0" y="57"/>
                    <a:pt x="36" y="45"/>
                  </a:cubicBezTo>
                  <a:cubicBezTo>
                    <a:pt x="15" y="12"/>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11"/>
            <p:cNvSpPr/>
            <p:nvPr/>
          </p:nvSpPr>
          <p:spPr>
            <a:xfrm>
              <a:off x="2857200" y="3106475"/>
              <a:ext cx="1500" cy="3575"/>
            </a:xfrm>
            <a:custGeom>
              <a:rect b="b" l="l" r="r" t="t"/>
              <a:pathLst>
                <a:path extrusionOk="0" h="143" w="60">
                  <a:moveTo>
                    <a:pt x="0" y="0"/>
                  </a:moveTo>
                  <a:cubicBezTo>
                    <a:pt x="24" y="48"/>
                    <a:pt x="48" y="95"/>
                    <a:pt x="60" y="143"/>
                  </a:cubicBezTo>
                  <a:cubicBezTo>
                    <a:pt x="60" y="107"/>
                    <a:pt x="60" y="83"/>
                    <a:pt x="60" y="60"/>
                  </a:cubicBezTo>
                  <a:cubicBezTo>
                    <a:pt x="48" y="48"/>
                    <a:pt x="36"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3" name="Google Shape;7053;p11"/>
            <p:cNvSpPr/>
            <p:nvPr/>
          </p:nvSpPr>
          <p:spPr>
            <a:xfrm>
              <a:off x="2861525" y="3126425"/>
              <a:ext cx="250" cy="1750"/>
            </a:xfrm>
            <a:custGeom>
              <a:rect b="b" l="l" r="r" t="t"/>
              <a:pathLst>
                <a:path extrusionOk="0" h="70" w="10">
                  <a:moveTo>
                    <a:pt x="3" y="1"/>
                  </a:moveTo>
                  <a:cubicBezTo>
                    <a:pt x="0" y="1"/>
                    <a:pt x="7" y="69"/>
                    <a:pt x="9" y="69"/>
                  </a:cubicBezTo>
                  <a:cubicBezTo>
                    <a:pt x="10" y="69"/>
                    <a:pt x="9" y="54"/>
                    <a:pt x="6" y="12"/>
                  </a:cubicBezTo>
                  <a:cubicBezTo>
                    <a:pt x="4" y="4"/>
                    <a:pt x="3"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4" name="Google Shape;7054;p11"/>
            <p:cNvSpPr/>
            <p:nvPr/>
          </p:nvSpPr>
          <p:spPr>
            <a:xfrm>
              <a:off x="2862875" y="3131475"/>
              <a:ext cx="300" cy="875"/>
            </a:xfrm>
            <a:custGeom>
              <a:rect b="b" l="l" r="r" t="t"/>
              <a:pathLst>
                <a:path extrusionOk="0" h="35" w="12">
                  <a:moveTo>
                    <a:pt x="11" y="0"/>
                  </a:moveTo>
                  <a:cubicBezTo>
                    <a:pt x="3" y="26"/>
                    <a:pt x="0" y="35"/>
                    <a:pt x="1" y="35"/>
                  </a:cubicBezTo>
                  <a:cubicBezTo>
                    <a:pt x="2" y="35"/>
                    <a:pt x="11" y="8"/>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11"/>
            <p:cNvSpPr/>
            <p:nvPr/>
          </p:nvSpPr>
          <p:spPr>
            <a:xfrm>
              <a:off x="2917625" y="3360650"/>
              <a:ext cx="600" cy="325"/>
            </a:xfrm>
            <a:custGeom>
              <a:rect b="b" l="l" r="r" t="t"/>
              <a:pathLst>
                <a:path extrusionOk="0" h="13" w="24">
                  <a:moveTo>
                    <a:pt x="24" y="1"/>
                  </a:moveTo>
                  <a:cubicBezTo>
                    <a:pt x="12" y="1"/>
                    <a:pt x="0" y="1"/>
                    <a:pt x="12" y="13"/>
                  </a:cubicBezTo>
                  <a:lnTo>
                    <a:pt x="2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6" name="Google Shape;7056;p11"/>
            <p:cNvSpPr/>
            <p:nvPr/>
          </p:nvSpPr>
          <p:spPr>
            <a:xfrm>
              <a:off x="2901250" y="3248150"/>
              <a:ext cx="2100" cy="3000"/>
            </a:xfrm>
            <a:custGeom>
              <a:rect b="b" l="l" r="r" t="t"/>
              <a:pathLst>
                <a:path extrusionOk="0" h="120" w="84">
                  <a:moveTo>
                    <a:pt x="24" y="0"/>
                  </a:moveTo>
                  <a:cubicBezTo>
                    <a:pt x="0" y="48"/>
                    <a:pt x="0" y="84"/>
                    <a:pt x="24" y="119"/>
                  </a:cubicBezTo>
                  <a:cubicBezTo>
                    <a:pt x="84" y="108"/>
                    <a:pt x="72" y="7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7" name="Google Shape;7057;p11"/>
            <p:cNvSpPr/>
            <p:nvPr/>
          </p:nvSpPr>
          <p:spPr>
            <a:xfrm>
              <a:off x="2932500" y="3327925"/>
              <a:ext cx="1200" cy="1500"/>
            </a:xfrm>
            <a:custGeom>
              <a:rect b="b" l="l" r="r" t="t"/>
              <a:pathLst>
                <a:path extrusionOk="0" h="60" w="48">
                  <a:moveTo>
                    <a:pt x="0" y="0"/>
                  </a:moveTo>
                  <a:cubicBezTo>
                    <a:pt x="12" y="12"/>
                    <a:pt x="24" y="36"/>
                    <a:pt x="36" y="60"/>
                  </a:cubicBezTo>
                  <a:cubicBezTo>
                    <a:pt x="48" y="36"/>
                    <a:pt x="36"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11"/>
            <p:cNvSpPr/>
            <p:nvPr/>
          </p:nvSpPr>
          <p:spPr>
            <a:xfrm>
              <a:off x="2937250" y="3331500"/>
              <a:ext cx="25" cy="1800"/>
            </a:xfrm>
            <a:custGeom>
              <a:rect b="b" l="l" r="r" t="t"/>
              <a:pathLst>
                <a:path extrusionOk="0" h="72" w="1">
                  <a:moveTo>
                    <a:pt x="1" y="72"/>
                  </a:moveTo>
                  <a:cubicBezTo>
                    <a:pt x="1" y="60"/>
                    <a:pt x="1" y="3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11"/>
            <p:cNvSpPr/>
            <p:nvPr/>
          </p:nvSpPr>
          <p:spPr>
            <a:xfrm>
              <a:off x="2869100" y="3341600"/>
              <a:ext cx="1600" cy="725"/>
            </a:xfrm>
            <a:custGeom>
              <a:rect b="b" l="l" r="r" t="t"/>
              <a:pathLst>
                <a:path extrusionOk="0" h="29" w="64">
                  <a:moveTo>
                    <a:pt x="48" y="1"/>
                  </a:moveTo>
                  <a:lnTo>
                    <a:pt x="0" y="25"/>
                  </a:lnTo>
                  <a:cubicBezTo>
                    <a:pt x="14" y="27"/>
                    <a:pt x="24" y="28"/>
                    <a:pt x="32" y="28"/>
                  </a:cubicBezTo>
                  <a:cubicBezTo>
                    <a:pt x="64" y="28"/>
                    <a:pt x="48" y="1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11"/>
            <p:cNvSpPr/>
            <p:nvPr/>
          </p:nvSpPr>
          <p:spPr>
            <a:xfrm>
              <a:off x="2879525" y="3180275"/>
              <a:ext cx="900" cy="3300"/>
            </a:xfrm>
            <a:custGeom>
              <a:rect b="b" l="l" r="r" t="t"/>
              <a:pathLst>
                <a:path extrusionOk="0" h="132" w="36">
                  <a:moveTo>
                    <a:pt x="0" y="1"/>
                  </a:moveTo>
                  <a:lnTo>
                    <a:pt x="0" y="1"/>
                  </a:lnTo>
                  <a:cubicBezTo>
                    <a:pt x="12" y="48"/>
                    <a:pt x="12" y="96"/>
                    <a:pt x="24" y="132"/>
                  </a:cubicBezTo>
                  <a:cubicBezTo>
                    <a:pt x="24" y="72"/>
                    <a:pt x="36"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11"/>
            <p:cNvSpPr/>
            <p:nvPr/>
          </p:nvSpPr>
          <p:spPr>
            <a:xfrm>
              <a:off x="2914650" y="3350025"/>
              <a:ext cx="1050" cy="475"/>
            </a:xfrm>
            <a:custGeom>
              <a:rect b="b" l="l" r="r" t="t"/>
              <a:pathLst>
                <a:path extrusionOk="0" h="19" w="42">
                  <a:moveTo>
                    <a:pt x="9" y="0"/>
                  </a:moveTo>
                  <a:cubicBezTo>
                    <a:pt x="3" y="0"/>
                    <a:pt x="0" y="3"/>
                    <a:pt x="0" y="9"/>
                  </a:cubicBezTo>
                  <a:cubicBezTo>
                    <a:pt x="12" y="15"/>
                    <a:pt x="24" y="18"/>
                    <a:pt x="31" y="18"/>
                  </a:cubicBezTo>
                  <a:cubicBezTo>
                    <a:pt x="39" y="18"/>
                    <a:pt x="42" y="15"/>
                    <a:pt x="36" y="9"/>
                  </a:cubicBezTo>
                  <a:cubicBezTo>
                    <a:pt x="24" y="3"/>
                    <a:pt x="15"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11"/>
            <p:cNvSpPr/>
            <p:nvPr/>
          </p:nvSpPr>
          <p:spPr>
            <a:xfrm>
              <a:off x="2880100" y="3183550"/>
              <a:ext cx="1525" cy="3900"/>
            </a:xfrm>
            <a:custGeom>
              <a:rect b="b" l="l" r="r" t="t"/>
              <a:pathLst>
                <a:path extrusionOk="0" h="156" w="61">
                  <a:moveTo>
                    <a:pt x="1" y="1"/>
                  </a:moveTo>
                  <a:lnTo>
                    <a:pt x="1" y="1"/>
                  </a:lnTo>
                  <a:cubicBezTo>
                    <a:pt x="23" y="46"/>
                    <a:pt x="35" y="101"/>
                    <a:pt x="56" y="147"/>
                  </a:cubicBezTo>
                  <a:lnTo>
                    <a:pt x="56" y="147"/>
                  </a:lnTo>
                  <a:cubicBezTo>
                    <a:pt x="51" y="140"/>
                    <a:pt x="41" y="131"/>
                    <a:pt x="40" y="131"/>
                  </a:cubicBezTo>
                  <a:lnTo>
                    <a:pt x="40" y="131"/>
                  </a:lnTo>
                  <a:cubicBezTo>
                    <a:pt x="38" y="131"/>
                    <a:pt x="42" y="138"/>
                    <a:pt x="60" y="156"/>
                  </a:cubicBezTo>
                  <a:cubicBezTo>
                    <a:pt x="60" y="96"/>
                    <a:pt x="37" y="4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11"/>
            <p:cNvSpPr/>
            <p:nvPr/>
          </p:nvSpPr>
          <p:spPr>
            <a:xfrm>
              <a:off x="2675325" y="3348150"/>
              <a:ext cx="1800" cy="1225"/>
            </a:xfrm>
            <a:custGeom>
              <a:rect b="b" l="l" r="r" t="t"/>
              <a:pathLst>
                <a:path extrusionOk="0" h="49" w="72">
                  <a:moveTo>
                    <a:pt x="72" y="1"/>
                  </a:moveTo>
                  <a:cubicBezTo>
                    <a:pt x="60" y="13"/>
                    <a:pt x="36" y="25"/>
                    <a:pt x="0" y="49"/>
                  </a:cubicBezTo>
                  <a:cubicBezTo>
                    <a:pt x="24" y="37"/>
                    <a:pt x="48" y="25"/>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11"/>
            <p:cNvSpPr/>
            <p:nvPr/>
          </p:nvSpPr>
          <p:spPr>
            <a:xfrm>
              <a:off x="2868950" y="3150225"/>
              <a:ext cx="175" cy="625"/>
            </a:xfrm>
            <a:custGeom>
              <a:rect b="b" l="l" r="r" t="t"/>
              <a:pathLst>
                <a:path extrusionOk="0" h="25" w="7">
                  <a:moveTo>
                    <a:pt x="1" y="0"/>
                  </a:moveTo>
                  <a:cubicBezTo>
                    <a:pt x="1" y="0"/>
                    <a:pt x="2" y="6"/>
                    <a:pt x="6" y="24"/>
                  </a:cubicBezTo>
                  <a:cubicBezTo>
                    <a:pt x="6" y="1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11"/>
            <p:cNvSpPr/>
            <p:nvPr/>
          </p:nvSpPr>
          <p:spPr>
            <a:xfrm>
              <a:off x="2889625" y="3197250"/>
              <a:ext cx="325" cy="325"/>
            </a:xfrm>
            <a:custGeom>
              <a:rect b="b" l="l" r="r" t="t"/>
              <a:pathLst>
                <a:path extrusionOk="0" h="13" w="13">
                  <a:moveTo>
                    <a:pt x="1" y="12"/>
                  </a:moveTo>
                  <a:lnTo>
                    <a:pt x="1" y="12"/>
                  </a:lnTo>
                  <a:cubicBezTo>
                    <a:pt x="13" y="0"/>
                    <a:pt x="13"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11"/>
            <p:cNvSpPr/>
            <p:nvPr/>
          </p:nvSpPr>
          <p:spPr>
            <a:xfrm>
              <a:off x="2869100" y="3149025"/>
              <a:ext cx="25" cy="1525"/>
            </a:xfrm>
            <a:custGeom>
              <a:rect b="b" l="l" r="r" t="t"/>
              <a:pathLst>
                <a:path extrusionOk="0" h="61" w="1">
                  <a:moveTo>
                    <a:pt x="0" y="1"/>
                  </a:moveTo>
                  <a:cubicBezTo>
                    <a:pt x="0" y="24"/>
                    <a:pt x="0" y="36"/>
                    <a:pt x="0" y="60"/>
                  </a:cubicBezTo>
                  <a:cubicBezTo>
                    <a:pt x="0" y="48"/>
                    <a:pt x="0" y="3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11"/>
            <p:cNvSpPr/>
            <p:nvPr/>
          </p:nvSpPr>
          <p:spPr>
            <a:xfrm>
              <a:off x="2868200" y="3148425"/>
              <a:ext cx="625" cy="925"/>
            </a:xfrm>
            <a:custGeom>
              <a:rect b="b" l="l" r="r" t="t"/>
              <a:pathLst>
                <a:path extrusionOk="0" h="37" w="25">
                  <a:moveTo>
                    <a:pt x="13" y="1"/>
                  </a:moveTo>
                  <a:cubicBezTo>
                    <a:pt x="2" y="1"/>
                    <a:pt x="1" y="1"/>
                    <a:pt x="15" y="23"/>
                  </a:cubicBezTo>
                  <a:lnTo>
                    <a:pt x="15" y="23"/>
                  </a:lnTo>
                  <a:cubicBezTo>
                    <a:pt x="13" y="15"/>
                    <a:pt x="13" y="8"/>
                    <a:pt x="13" y="1"/>
                  </a:cubicBezTo>
                  <a:close/>
                  <a:moveTo>
                    <a:pt x="15" y="23"/>
                  </a:moveTo>
                  <a:cubicBezTo>
                    <a:pt x="17" y="27"/>
                    <a:pt x="20" y="32"/>
                    <a:pt x="24" y="37"/>
                  </a:cubicBezTo>
                  <a:cubicBezTo>
                    <a:pt x="21" y="31"/>
                    <a:pt x="18" y="27"/>
                    <a:pt x="15" y="2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11"/>
            <p:cNvSpPr/>
            <p:nvPr/>
          </p:nvSpPr>
          <p:spPr>
            <a:xfrm>
              <a:off x="2868925" y="3150350"/>
              <a:ext cx="800" cy="1675"/>
            </a:xfrm>
            <a:custGeom>
              <a:rect b="b" l="l" r="r" t="t"/>
              <a:pathLst>
                <a:path extrusionOk="0" h="67" w="32">
                  <a:moveTo>
                    <a:pt x="2" y="0"/>
                  </a:moveTo>
                  <a:cubicBezTo>
                    <a:pt x="0" y="0"/>
                    <a:pt x="23" y="59"/>
                    <a:pt x="31" y="67"/>
                  </a:cubicBezTo>
                  <a:cubicBezTo>
                    <a:pt x="10" y="17"/>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11"/>
            <p:cNvSpPr/>
            <p:nvPr/>
          </p:nvSpPr>
          <p:spPr>
            <a:xfrm>
              <a:off x="2800050" y="3326125"/>
              <a:ext cx="900" cy="250"/>
            </a:xfrm>
            <a:custGeom>
              <a:rect b="b" l="l" r="r" t="t"/>
              <a:pathLst>
                <a:path extrusionOk="0" h="10" w="36">
                  <a:moveTo>
                    <a:pt x="24" y="1"/>
                  </a:moveTo>
                  <a:cubicBezTo>
                    <a:pt x="6" y="7"/>
                    <a:pt x="0" y="10"/>
                    <a:pt x="3" y="10"/>
                  </a:cubicBezTo>
                  <a:cubicBezTo>
                    <a:pt x="6" y="10"/>
                    <a:pt x="18" y="7"/>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11"/>
            <p:cNvSpPr/>
            <p:nvPr/>
          </p:nvSpPr>
          <p:spPr>
            <a:xfrm>
              <a:off x="2918800" y="3275525"/>
              <a:ext cx="325" cy="25"/>
            </a:xfrm>
            <a:custGeom>
              <a:rect b="b" l="l" r="r" t="t"/>
              <a:pathLst>
                <a:path extrusionOk="0" h="1" w="13">
                  <a:moveTo>
                    <a:pt x="13" y="1"/>
                  </a:moveTo>
                  <a:cubicBezTo>
                    <a:pt x="1"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11"/>
            <p:cNvSpPr/>
            <p:nvPr/>
          </p:nvSpPr>
          <p:spPr>
            <a:xfrm>
              <a:off x="2917025" y="3275525"/>
              <a:ext cx="3900" cy="3900"/>
            </a:xfrm>
            <a:custGeom>
              <a:rect b="b" l="l" r="r" t="t"/>
              <a:pathLst>
                <a:path extrusionOk="0" h="156" w="156">
                  <a:moveTo>
                    <a:pt x="72" y="1"/>
                  </a:moveTo>
                  <a:cubicBezTo>
                    <a:pt x="48" y="25"/>
                    <a:pt x="24" y="25"/>
                    <a:pt x="0" y="37"/>
                  </a:cubicBezTo>
                  <a:cubicBezTo>
                    <a:pt x="48" y="84"/>
                    <a:pt x="107" y="120"/>
                    <a:pt x="155" y="156"/>
                  </a:cubicBezTo>
                  <a:cubicBezTo>
                    <a:pt x="107" y="120"/>
                    <a:pt x="84" y="60"/>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11"/>
            <p:cNvSpPr/>
            <p:nvPr/>
          </p:nvSpPr>
          <p:spPr>
            <a:xfrm>
              <a:off x="2823250" y="3330900"/>
              <a:ext cx="325" cy="25"/>
            </a:xfrm>
            <a:custGeom>
              <a:rect b="b" l="l" r="r" t="t"/>
              <a:pathLst>
                <a:path extrusionOk="0" h="1" w="13">
                  <a:moveTo>
                    <a:pt x="1" y="0"/>
                  </a:moveTo>
                  <a:cubicBezTo>
                    <a:pt x="1" y="0"/>
                    <a:pt x="13" y="0"/>
                    <a:pt x="13" y="0"/>
                  </a:cubicBez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11"/>
            <p:cNvSpPr/>
            <p:nvPr/>
          </p:nvSpPr>
          <p:spPr>
            <a:xfrm>
              <a:off x="2295225" y="2991325"/>
              <a:ext cx="653525" cy="467325"/>
            </a:xfrm>
            <a:custGeom>
              <a:rect b="b" l="l" r="r" t="t"/>
              <a:pathLst>
                <a:path extrusionOk="0" h="18693" w="26141">
                  <a:moveTo>
                    <a:pt x="17895" y="22"/>
                  </a:moveTo>
                  <a:cubicBezTo>
                    <a:pt x="17903" y="33"/>
                    <a:pt x="17944" y="40"/>
                    <a:pt x="18002" y="45"/>
                  </a:cubicBezTo>
                  <a:lnTo>
                    <a:pt x="18002" y="45"/>
                  </a:lnTo>
                  <a:cubicBezTo>
                    <a:pt x="17967" y="38"/>
                    <a:pt x="17934" y="30"/>
                    <a:pt x="17895" y="22"/>
                  </a:cubicBezTo>
                  <a:close/>
                  <a:moveTo>
                    <a:pt x="15117" y="247"/>
                  </a:moveTo>
                  <a:cubicBezTo>
                    <a:pt x="15119" y="248"/>
                    <a:pt x="15120" y="248"/>
                    <a:pt x="15121" y="248"/>
                  </a:cubicBezTo>
                  <a:cubicBezTo>
                    <a:pt x="15120" y="248"/>
                    <a:pt x="15119" y="247"/>
                    <a:pt x="15117" y="247"/>
                  </a:cubicBezTo>
                  <a:close/>
                  <a:moveTo>
                    <a:pt x="20193" y="998"/>
                  </a:moveTo>
                  <a:lnTo>
                    <a:pt x="20193" y="998"/>
                  </a:lnTo>
                  <a:cubicBezTo>
                    <a:pt x="20201" y="1039"/>
                    <a:pt x="20210" y="1080"/>
                    <a:pt x="20219" y="1120"/>
                  </a:cubicBezTo>
                  <a:lnTo>
                    <a:pt x="20219" y="1120"/>
                  </a:lnTo>
                  <a:cubicBezTo>
                    <a:pt x="20208" y="1081"/>
                    <a:pt x="20199" y="1040"/>
                    <a:pt x="20193" y="998"/>
                  </a:cubicBezTo>
                  <a:close/>
                  <a:moveTo>
                    <a:pt x="20221" y="1125"/>
                  </a:moveTo>
                  <a:cubicBezTo>
                    <a:pt x="20237" y="1160"/>
                    <a:pt x="20251" y="1197"/>
                    <a:pt x="20265" y="1237"/>
                  </a:cubicBezTo>
                  <a:cubicBezTo>
                    <a:pt x="20247" y="1202"/>
                    <a:pt x="20233" y="1164"/>
                    <a:pt x="20221" y="1125"/>
                  </a:cubicBezTo>
                  <a:close/>
                  <a:moveTo>
                    <a:pt x="12995" y="1359"/>
                  </a:moveTo>
                  <a:cubicBezTo>
                    <a:pt x="12998" y="1359"/>
                    <a:pt x="12950" y="1381"/>
                    <a:pt x="12883" y="1415"/>
                  </a:cubicBezTo>
                  <a:cubicBezTo>
                    <a:pt x="12883" y="1415"/>
                    <a:pt x="12883" y="1415"/>
                    <a:pt x="12883" y="1403"/>
                  </a:cubicBezTo>
                  <a:cubicBezTo>
                    <a:pt x="12960" y="1372"/>
                    <a:pt x="12993" y="1359"/>
                    <a:pt x="12995" y="1359"/>
                  </a:cubicBezTo>
                  <a:close/>
                  <a:moveTo>
                    <a:pt x="20515" y="1118"/>
                  </a:moveTo>
                  <a:cubicBezTo>
                    <a:pt x="20515" y="1118"/>
                    <a:pt x="20592" y="1313"/>
                    <a:pt x="20684" y="1549"/>
                  </a:cubicBezTo>
                  <a:lnTo>
                    <a:pt x="20684" y="1549"/>
                  </a:lnTo>
                  <a:cubicBezTo>
                    <a:pt x="20629" y="1405"/>
                    <a:pt x="20573" y="1261"/>
                    <a:pt x="20515" y="1118"/>
                  </a:cubicBezTo>
                  <a:close/>
                  <a:moveTo>
                    <a:pt x="12426" y="1706"/>
                  </a:moveTo>
                  <a:lnTo>
                    <a:pt x="12426" y="1706"/>
                  </a:lnTo>
                  <a:cubicBezTo>
                    <a:pt x="12404" y="1720"/>
                    <a:pt x="12381" y="1734"/>
                    <a:pt x="12359" y="1749"/>
                  </a:cubicBezTo>
                  <a:cubicBezTo>
                    <a:pt x="12382" y="1737"/>
                    <a:pt x="12405" y="1723"/>
                    <a:pt x="12426" y="1706"/>
                  </a:cubicBezTo>
                  <a:close/>
                  <a:moveTo>
                    <a:pt x="20684" y="1549"/>
                  </a:moveTo>
                  <a:cubicBezTo>
                    <a:pt x="20721" y="1645"/>
                    <a:pt x="20758" y="1740"/>
                    <a:pt x="20796" y="1835"/>
                  </a:cubicBezTo>
                  <a:lnTo>
                    <a:pt x="20796" y="1835"/>
                  </a:lnTo>
                  <a:cubicBezTo>
                    <a:pt x="20759" y="1739"/>
                    <a:pt x="20721" y="1641"/>
                    <a:pt x="20684" y="1549"/>
                  </a:cubicBezTo>
                  <a:close/>
                  <a:moveTo>
                    <a:pt x="12120" y="1808"/>
                  </a:moveTo>
                  <a:cubicBezTo>
                    <a:pt x="12102" y="1823"/>
                    <a:pt x="12089" y="1836"/>
                    <a:pt x="12085" y="1844"/>
                  </a:cubicBezTo>
                  <a:cubicBezTo>
                    <a:pt x="12097" y="1832"/>
                    <a:pt x="12109" y="1820"/>
                    <a:pt x="12121" y="1808"/>
                  </a:cubicBezTo>
                  <a:cubicBezTo>
                    <a:pt x="12121" y="1808"/>
                    <a:pt x="12120" y="1808"/>
                    <a:pt x="12120" y="1808"/>
                  </a:cubicBezTo>
                  <a:close/>
                  <a:moveTo>
                    <a:pt x="20796" y="1835"/>
                  </a:moveTo>
                  <a:cubicBezTo>
                    <a:pt x="20805" y="1858"/>
                    <a:pt x="20815" y="1881"/>
                    <a:pt x="20823" y="1904"/>
                  </a:cubicBezTo>
                  <a:lnTo>
                    <a:pt x="20823" y="1904"/>
                  </a:lnTo>
                  <a:cubicBezTo>
                    <a:pt x="20824" y="1904"/>
                    <a:pt x="20824" y="1904"/>
                    <a:pt x="20824" y="1903"/>
                  </a:cubicBezTo>
                  <a:cubicBezTo>
                    <a:pt x="20815" y="1880"/>
                    <a:pt x="20806" y="1858"/>
                    <a:pt x="20796" y="1835"/>
                  </a:cubicBezTo>
                  <a:close/>
                  <a:moveTo>
                    <a:pt x="11683" y="1959"/>
                  </a:moveTo>
                  <a:lnTo>
                    <a:pt x="11683" y="1959"/>
                  </a:lnTo>
                  <a:cubicBezTo>
                    <a:pt x="11682" y="1960"/>
                    <a:pt x="11681" y="1962"/>
                    <a:pt x="11680" y="1963"/>
                  </a:cubicBezTo>
                  <a:cubicBezTo>
                    <a:pt x="11681" y="1962"/>
                    <a:pt x="11682" y="1960"/>
                    <a:pt x="11683" y="1959"/>
                  </a:cubicBezTo>
                  <a:close/>
                  <a:moveTo>
                    <a:pt x="20902" y="2104"/>
                  </a:moveTo>
                  <a:lnTo>
                    <a:pt x="20902" y="2104"/>
                  </a:lnTo>
                  <a:cubicBezTo>
                    <a:pt x="20908" y="2116"/>
                    <a:pt x="20913" y="2130"/>
                    <a:pt x="20918" y="2146"/>
                  </a:cubicBezTo>
                  <a:lnTo>
                    <a:pt x="20918" y="2146"/>
                  </a:lnTo>
                  <a:cubicBezTo>
                    <a:pt x="20913" y="2133"/>
                    <a:pt x="20907" y="2119"/>
                    <a:pt x="20902" y="2104"/>
                  </a:cubicBezTo>
                  <a:close/>
                  <a:moveTo>
                    <a:pt x="10632" y="2713"/>
                  </a:moveTo>
                  <a:cubicBezTo>
                    <a:pt x="10634" y="2719"/>
                    <a:pt x="10638" y="2725"/>
                    <a:pt x="10641" y="2732"/>
                  </a:cubicBezTo>
                  <a:lnTo>
                    <a:pt x="10641" y="2732"/>
                  </a:lnTo>
                  <a:cubicBezTo>
                    <a:pt x="10638" y="2726"/>
                    <a:pt x="10635" y="2719"/>
                    <a:pt x="10632" y="2713"/>
                  </a:cubicBezTo>
                  <a:close/>
                  <a:moveTo>
                    <a:pt x="10597" y="2701"/>
                  </a:moveTo>
                  <a:cubicBezTo>
                    <a:pt x="10611" y="2716"/>
                    <a:pt x="10623" y="2727"/>
                    <a:pt x="10632" y="2736"/>
                  </a:cubicBezTo>
                  <a:lnTo>
                    <a:pt x="10632" y="2736"/>
                  </a:lnTo>
                  <a:cubicBezTo>
                    <a:pt x="10621" y="2723"/>
                    <a:pt x="10609" y="2712"/>
                    <a:pt x="10597" y="2701"/>
                  </a:cubicBezTo>
                  <a:close/>
                  <a:moveTo>
                    <a:pt x="10641" y="2732"/>
                  </a:moveTo>
                  <a:cubicBezTo>
                    <a:pt x="10646" y="2741"/>
                    <a:pt x="10651" y="2750"/>
                    <a:pt x="10655" y="2759"/>
                  </a:cubicBezTo>
                  <a:lnTo>
                    <a:pt x="10655" y="2759"/>
                  </a:lnTo>
                  <a:cubicBezTo>
                    <a:pt x="10658" y="2761"/>
                    <a:pt x="10659" y="2762"/>
                    <a:pt x="10659" y="2762"/>
                  </a:cubicBezTo>
                  <a:cubicBezTo>
                    <a:pt x="10661" y="2762"/>
                    <a:pt x="10650" y="2747"/>
                    <a:pt x="10641" y="2732"/>
                  </a:cubicBezTo>
                  <a:close/>
                  <a:moveTo>
                    <a:pt x="22134" y="5011"/>
                  </a:moveTo>
                  <a:cubicBezTo>
                    <a:pt x="22133" y="5014"/>
                    <a:pt x="22132" y="5017"/>
                    <a:pt x="22131" y="5020"/>
                  </a:cubicBezTo>
                  <a:lnTo>
                    <a:pt x="22131" y="5020"/>
                  </a:lnTo>
                  <a:cubicBezTo>
                    <a:pt x="22131" y="5022"/>
                    <a:pt x="22131" y="5023"/>
                    <a:pt x="22131" y="5025"/>
                  </a:cubicBezTo>
                  <a:lnTo>
                    <a:pt x="22131" y="5025"/>
                  </a:lnTo>
                  <a:cubicBezTo>
                    <a:pt x="22132" y="5020"/>
                    <a:pt x="22133" y="5016"/>
                    <a:pt x="22134" y="5011"/>
                  </a:cubicBezTo>
                  <a:close/>
                  <a:moveTo>
                    <a:pt x="22131" y="5025"/>
                  </a:moveTo>
                  <a:cubicBezTo>
                    <a:pt x="22126" y="5058"/>
                    <a:pt x="22133" y="5086"/>
                    <a:pt x="22147" y="5113"/>
                  </a:cubicBezTo>
                  <a:lnTo>
                    <a:pt x="22147" y="5113"/>
                  </a:lnTo>
                  <a:cubicBezTo>
                    <a:pt x="22136" y="5088"/>
                    <a:pt x="22134" y="5057"/>
                    <a:pt x="22131" y="5025"/>
                  </a:cubicBezTo>
                  <a:close/>
                  <a:moveTo>
                    <a:pt x="22147" y="5113"/>
                  </a:moveTo>
                  <a:lnTo>
                    <a:pt x="22147" y="5113"/>
                  </a:lnTo>
                  <a:cubicBezTo>
                    <a:pt x="22150" y="5119"/>
                    <a:pt x="22153" y="5125"/>
                    <a:pt x="22158" y="5130"/>
                  </a:cubicBezTo>
                  <a:cubicBezTo>
                    <a:pt x="22154" y="5124"/>
                    <a:pt x="22150" y="5118"/>
                    <a:pt x="22147" y="5113"/>
                  </a:cubicBezTo>
                  <a:close/>
                  <a:moveTo>
                    <a:pt x="11521" y="5189"/>
                  </a:moveTo>
                  <a:cubicBezTo>
                    <a:pt x="11521" y="5190"/>
                    <a:pt x="11522" y="5192"/>
                    <a:pt x="11522" y="5193"/>
                  </a:cubicBezTo>
                  <a:lnTo>
                    <a:pt x="11522" y="5193"/>
                  </a:lnTo>
                  <a:lnTo>
                    <a:pt x="11525" y="5189"/>
                  </a:lnTo>
                  <a:cubicBezTo>
                    <a:pt x="11524" y="5189"/>
                    <a:pt x="11523" y="5189"/>
                    <a:pt x="11521" y="5189"/>
                  </a:cubicBezTo>
                  <a:close/>
                  <a:moveTo>
                    <a:pt x="22088" y="5254"/>
                  </a:moveTo>
                  <a:lnTo>
                    <a:pt x="22088" y="5254"/>
                  </a:lnTo>
                  <a:cubicBezTo>
                    <a:pt x="22086" y="5264"/>
                    <a:pt x="22093" y="5272"/>
                    <a:pt x="22097" y="5279"/>
                  </a:cubicBezTo>
                  <a:lnTo>
                    <a:pt x="22097" y="5279"/>
                  </a:lnTo>
                  <a:cubicBezTo>
                    <a:pt x="22094" y="5270"/>
                    <a:pt x="22091" y="5262"/>
                    <a:pt x="22088" y="5254"/>
                  </a:cubicBezTo>
                  <a:close/>
                  <a:moveTo>
                    <a:pt x="22097" y="5279"/>
                  </a:moveTo>
                  <a:cubicBezTo>
                    <a:pt x="22097" y="5281"/>
                    <a:pt x="22098" y="5283"/>
                    <a:pt x="22098" y="5285"/>
                  </a:cubicBezTo>
                  <a:cubicBezTo>
                    <a:pt x="22098" y="5283"/>
                    <a:pt x="22097" y="5281"/>
                    <a:pt x="22097" y="5279"/>
                  </a:cubicBezTo>
                  <a:close/>
                  <a:moveTo>
                    <a:pt x="22277" y="5309"/>
                  </a:moveTo>
                  <a:lnTo>
                    <a:pt x="22277" y="5309"/>
                  </a:lnTo>
                  <a:cubicBezTo>
                    <a:pt x="22275" y="5320"/>
                    <a:pt x="22275" y="5332"/>
                    <a:pt x="22276" y="5346"/>
                  </a:cubicBezTo>
                  <a:lnTo>
                    <a:pt x="22276" y="5346"/>
                  </a:lnTo>
                  <a:cubicBezTo>
                    <a:pt x="22284" y="5356"/>
                    <a:pt x="22291" y="5364"/>
                    <a:pt x="22295" y="5370"/>
                  </a:cubicBezTo>
                  <a:lnTo>
                    <a:pt x="22295" y="5370"/>
                  </a:lnTo>
                  <a:cubicBezTo>
                    <a:pt x="22285" y="5349"/>
                    <a:pt x="22277" y="5329"/>
                    <a:pt x="22277" y="5309"/>
                  </a:cubicBezTo>
                  <a:close/>
                  <a:moveTo>
                    <a:pt x="22295" y="5370"/>
                  </a:moveTo>
                  <a:cubicBezTo>
                    <a:pt x="22297" y="5373"/>
                    <a:pt x="22299" y="5377"/>
                    <a:pt x="22301" y="5380"/>
                  </a:cubicBezTo>
                  <a:cubicBezTo>
                    <a:pt x="22301" y="5378"/>
                    <a:pt x="22299" y="5374"/>
                    <a:pt x="22295" y="5370"/>
                  </a:cubicBezTo>
                  <a:close/>
                  <a:moveTo>
                    <a:pt x="11563" y="5386"/>
                  </a:moveTo>
                  <a:cubicBezTo>
                    <a:pt x="11563" y="5386"/>
                    <a:pt x="11563" y="5386"/>
                    <a:pt x="11562" y="5386"/>
                  </a:cubicBezTo>
                  <a:lnTo>
                    <a:pt x="11562" y="5386"/>
                  </a:lnTo>
                  <a:cubicBezTo>
                    <a:pt x="11565" y="5392"/>
                    <a:pt x="11567" y="5397"/>
                    <a:pt x="11569" y="5402"/>
                  </a:cubicBezTo>
                  <a:lnTo>
                    <a:pt x="11569" y="5402"/>
                  </a:lnTo>
                  <a:cubicBezTo>
                    <a:pt x="11567" y="5391"/>
                    <a:pt x="11565" y="5386"/>
                    <a:pt x="11563" y="5386"/>
                  </a:cubicBezTo>
                  <a:close/>
                  <a:moveTo>
                    <a:pt x="11569" y="5402"/>
                  </a:moveTo>
                  <a:lnTo>
                    <a:pt x="11569" y="5402"/>
                  </a:lnTo>
                  <a:cubicBezTo>
                    <a:pt x="11571" y="5409"/>
                    <a:pt x="11572" y="5417"/>
                    <a:pt x="11573" y="5428"/>
                  </a:cubicBezTo>
                  <a:cubicBezTo>
                    <a:pt x="11576" y="5422"/>
                    <a:pt x="11574" y="5413"/>
                    <a:pt x="11569" y="5402"/>
                  </a:cubicBezTo>
                  <a:close/>
                  <a:moveTo>
                    <a:pt x="11347" y="5472"/>
                  </a:moveTo>
                  <a:cubicBezTo>
                    <a:pt x="11343" y="5472"/>
                    <a:pt x="11344" y="5478"/>
                    <a:pt x="11363" y="5487"/>
                  </a:cubicBezTo>
                  <a:lnTo>
                    <a:pt x="11363" y="5487"/>
                  </a:lnTo>
                  <a:cubicBezTo>
                    <a:pt x="11359" y="5476"/>
                    <a:pt x="11351" y="5472"/>
                    <a:pt x="11347" y="5472"/>
                  </a:cubicBezTo>
                  <a:close/>
                  <a:moveTo>
                    <a:pt x="11321" y="5727"/>
                  </a:moveTo>
                  <a:cubicBezTo>
                    <a:pt x="11316" y="5732"/>
                    <a:pt x="11315" y="5747"/>
                    <a:pt x="11323" y="5785"/>
                  </a:cubicBezTo>
                  <a:cubicBezTo>
                    <a:pt x="11323" y="5766"/>
                    <a:pt x="11323" y="5747"/>
                    <a:pt x="11321" y="5727"/>
                  </a:cubicBezTo>
                  <a:close/>
                  <a:moveTo>
                    <a:pt x="11382" y="5892"/>
                  </a:moveTo>
                  <a:cubicBezTo>
                    <a:pt x="11370" y="5909"/>
                    <a:pt x="11362" y="5924"/>
                    <a:pt x="11358" y="5938"/>
                  </a:cubicBezTo>
                  <a:lnTo>
                    <a:pt x="11358" y="5938"/>
                  </a:lnTo>
                  <a:cubicBezTo>
                    <a:pt x="11347" y="5903"/>
                    <a:pt x="11347" y="5892"/>
                    <a:pt x="11382" y="5892"/>
                  </a:cubicBezTo>
                  <a:close/>
                  <a:moveTo>
                    <a:pt x="22991" y="6047"/>
                  </a:moveTo>
                  <a:cubicBezTo>
                    <a:pt x="22988" y="6056"/>
                    <a:pt x="22986" y="6066"/>
                    <a:pt x="22985" y="6076"/>
                  </a:cubicBezTo>
                  <a:lnTo>
                    <a:pt x="22985" y="6076"/>
                  </a:lnTo>
                  <a:cubicBezTo>
                    <a:pt x="22988" y="6109"/>
                    <a:pt x="22994" y="6141"/>
                    <a:pt x="23015" y="6166"/>
                  </a:cubicBezTo>
                  <a:cubicBezTo>
                    <a:pt x="22991" y="6130"/>
                    <a:pt x="22979" y="6082"/>
                    <a:pt x="22991" y="6047"/>
                  </a:cubicBezTo>
                  <a:close/>
                  <a:moveTo>
                    <a:pt x="23134" y="6356"/>
                  </a:moveTo>
                  <a:lnTo>
                    <a:pt x="23134" y="6356"/>
                  </a:lnTo>
                  <a:cubicBezTo>
                    <a:pt x="23134" y="6359"/>
                    <a:pt x="23133" y="6362"/>
                    <a:pt x="23133" y="6366"/>
                  </a:cubicBezTo>
                  <a:lnTo>
                    <a:pt x="23133" y="6366"/>
                  </a:lnTo>
                  <a:cubicBezTo>
                    <a:pt x="23139" y="6372"/>
                    <a:pt x="23144" y="6379"/>
                    <a:pt x="23148" y="6384"/>
                  </a:cubicBezTo>
                  <a:lnTo>
                    <a:pt x="23148" y="6384"/>
                  </a:lnTo>
                  <a:cubicBezTo>
                    <a:pt x="23143" y="6375"/>
                    <a:pt x="23139" y="6366"/>
                    <a:pt x="23134" y="6356"/>
                  </a:cubicBezTo>
                  <a:close/>
                  <a:moveTo>
                    <a:pt x="23148" y="6384"/>
                  </a:moveTo>
                  <a:lnTo>
                    <a:pt x="23148" y="6384"/>
                  </a:lnTo>
                  <a:cubicBezTo>
                    <a:pt x="23155" y="6397"/>
                    <a:pt x="23163" y="6409"/>
                    <a:pt x="23170" y="6416"/>
                  </a:cubicBezTo>
                  <a:cubicBezTo>
                    <a:pt x="23170" y="6411"/>
                    <a:pt x="23161" y="6400"/>
                    <a:pt x="23148" y="6384"/>
                  </a:cubicBezTo>
                  <a:close/>
                  <a:moveTo>
                    <a:pt x="23277" y="7856"/>
                  </a:moveTo>
                  <a:cubicBezTo>
                    <a:pt x="23273" y="7856"/>
                    <a:pt x="23271" y="7860"/>
                    <a:pt x="23271" y="7868"/>
                  </a:cubicBezTo>
                  <a:lnTo>
                    <a:pt x="23271" y="7868"/>
                  </a:lnTo>
                  <a:cubicBezTo>
                    <a:pt x="23273" y="7864"/>
                    <a:pt x="23275" y="7860"/>
                    <a:pt x="23277" y="7856"/>
                  </a:cubicBezTo>
                  <a:close/>
                  <a:moveTo>
                    <a:pt x="989" y="7883"/>
                  </a:moveTo>
                  <a:cubicBezTo>
                    <a:pt x="991" y="7891"/>
                    <a:pt x="995" y="7898"/>
                    <a:pt x="1000" y="7904"/>
                  </a:cubicBezTo>
                  <a:cubicBezTo>
                    <a:pt x="996" y="7897"/>
                    <a:pt x="992" y="7890"/>
                    <a:pt x="989" y="7883"/>
                  </a:cubicBezTo>
                  <a:close/>
                  <a:moveTo>
                    <a:pt x="935" y="8040"/>
                  </a:moveTo>
                  <a:cubicBezTo>
                    <a:pt x="925" y="8059"/>
                    <a:pt x="924" y="8064"/>
                    <a:pt x="927" y="8064"/>
                  </a:cubicBezTo>
                  <a:cubicBezTo>
                    <a:pt x="930" y="8064"/>
                    <a:pt x="936" y="8060"/>
                    <a:pt x="939" y="8060"/>
                  </a:cubicBezTo>
                  <a:lnTo>
                    <a:pt x="939" y="8060"/>
                  </a:lnTo>
                  <a:cubicBezTo>
                    <a:pt x="940" y="8063"/>
                    <a:pt x="940" y="8067"/>
                    <a:pt x="941" y="8071"/>
                  </a:cubicBezTo>
                  <a:cubicBezTo>
                    <a:pt x="944" y="8062"/>
                    <a:pt x="942" y="8060"/>
                    <a:pt x="940" y="8060"/>
                  </a:cubicBezTo>
                  <a:cubicBezTo>
                    <a:pt x="939" y="8060"/>
                    <a:pt x="939" y="8060"/>
                    <a:pt x="939" y="8060"/>
                  </a:cubicBezTo>
                  <a:lnTo>
                    <a:pt x="939" y="8060"/>
                  </a:lnTo>
                  <a:cubicBezTo>
                    <a:pt x="938" y="8053"/>
                    <a:pt x="937" y="8047"/>
                    <a:pt x="935" y="8040"/>
                  </a:cubicBezTo>
                  <a:close/>
                  <a:moveTo>
                    <a:pt x="11883" y="8047"/>
                  </a:moveTo>
                  <a:lnTo>
                    <a:pt x="11883" y="8047"/>
                  </a:lnTo>
                  <a:cubicBezTo>
                    <a:pt x="11918" y="8059"/>
                    <a:pt x="11906" y="8071"/>
                    <a:pt x="11906" y="8095"/>
                  </a:cubicBezTo>
                  <a:cubicBezTo>
                    <a:pt x="11894" y="8083"/>
                    <a:pt x="11859" y="8059"/>
                    <a:pt x="11883" y="8047"/>
                  </a:cubicBezTo>
                  <a:close/>
                  <a:moveTo>
                    <a:pt x="1558" y="8105"/>
                  </a:moveTo>
                  <a:cubicBezTo>
                    <a:pt x="1559" y="8106"/>
                    <a:pt x="1559" y="8106"/>
                    <a:pt x="1560" y="8106"/>
                  </a:cubicBezTo>
                  <a:cubicBezTo>
                    <a:pt x="1559" y="8106"/>
                    <a:pt x="1559" y="8106"/>
                    <a:pt x="1558" y="8105"/>
                  </a:cubicBezTo>
                  <a:close/>
                  <a:moveTo>
                    <a:pt x="1119" y="8071"/>
                  </a:moveTo>
                  <a:cubicBezTo>
                    <a:pt x="1117" y="8083"/>
                    <a:pt x="1117" y="8097"/>
                    <a:pt x="1119" y="8113"/>
                  </a:cubicBezTo>
                  <a:lnTo>
                    <a:pt x="1119" y="8113"/>
                  </a:lnTo>
                  <a:cubicBezTo>
                    <a:pt x="1130" y="8125"/>
                    <a:pt x="1138" y="8134"/>
                    <a:pt x="1142" y="8139"/>
                  </a:cubicBezTo>
                  <a:lnTo>
                    <a:pt x="1142" y="8139"/>
                  </a:lnTo>
                  <a:cubicBezTo>
                    <a:pt x="1130" y="8116"/>
                    <a:pt x="1119" y="8094"/>
                    <a:pt x="1119" y="8071"/>
                  </a:cubicBezTo>
                  <a:close/>
                  <a:moveTo>
                    <a:pt x="1142" y="8139"/>
                  </a:moveTo>
                  <a:cubicBezTo>
                    <a:pt x="1142" y="8140"/>
                    <a:pt x="1143" y="8141"/>
                    <a:pt x="1143" y="8142"/>
                  </a:cubicBezTo>
                  <a:cubicBezTo>
                    <a:pt x="1143" y="8142"/>
                    <a:pt x="1143" y="8141"/>
                    <a:pt x="1142" y="8139"/>
                  </a:cubicBezTo>
                  <a:close/>
                  <a:moveTo>
                    <a:pt x="23604" y="8784"/>
                  </a:moveTo>
                  <a:cubicBezTo>
                    <a:pt x="23608" y="8802"/>
                    <a:pt x="23610" y="8814"/>
                    <a:pt x="23610" y="8821"/>
                  </a:cubicBezTo>
                  <a:cubicBezTo>
                    <a:pt x="23610" y="8807"/>
                    <a:pt x="23608" y="8794"/>
                    <a:pt x="23604" y="8784"/>
                  </a:cubicBezTo>
                  <a:close/>
                  <a:moveTo>
                    <a:pt x="786" y="8749"/>
                  </a:moveTo>
                  <a:lnTo>
                    <a:pt x="786" y="8749"/>
                  </a:lnTo>
                  <a:cubicBezTo>
                    <a:pt x="784" y="8755"/>
                    <a:pt x="782" y="8760"/>
                    <a:pt x="781" y="8766"/>
                  </a:cubicBezTo>
                  <a:lnTo>
                    <a:pt x="781" y="8766"/>
                  </a:lnTo>
                  <a:cubicBezTo>
                    <a:pt x="779" y="8805"/>
                    <a:pt x="778" y="8843"/>
                    <a:pt x="798" y="8868"/>
                  </a:cubicBezTo>
                  <a:cubicBezTo>
                    <a:pt x="786" y="8833"/>
                    <a:pt x="774" y="8797"/>
                    <a:pt x="786" y="8749"/>
                  </a:cubicBezTo>
                  <a:close/>
                  <a:moveTo>
                    <a:pt x="739" y="9030"/>
                  </a:moveTo>
                  <a:cubicBezTo>
                    <a:pt x="739" y="9030"/>
                    <a:pt x="738" y="9030"/>
                    <a:pt x="738" y="9030"/>
                  </a:cubicBezTo>
                  <a:lnTo>
                    <a:pt x="738" y="9030"/>
                  </a:lnTo>
                  <a:cubicBezTo>
                    <a:pt x="738" y="9032"/>
                    <a:pt x="738" y="9034"/>
                    <a:pt x="738" y="9035"/>
                  </a:cubicBezTo>
                  <a:cubicBezTo>
                    <a:pt x="740" y="9031"/>
                    <a:pt x="740" y="9030"/>
                    <a:pt x="739" y="9030"/>
                  </a:cubicBezTo>
                  <a:close/>
                  <a:moveTo>
                    <a:pt x="733" y="9009"/>
                  </a:moveTo>
                  <a:cubicBezTo>
                    <a:pt x="722" y="9031"/>
                    <a:pt x="722" y="9037"/>
                    <a:pt x="725" y="9037"/>
                  </a:cubicBezTo>
                  <a:cubicBezTo>
                    <a:pt x="728" y="9037"/>
                    <a:pt x="734" y="9032"/>
                    <a:pt x="738" y="9030"/>
                  </a:cubicBezTo>
                  <a:lnTo>
                    <a:pt x="738" y="9030"/>
                  </a:lnTo>
                  <a:cubicBezTo>
                    <a:pt x="736" y="9023"/>
                    <a:pt x="735" y="9016"/>
                    <a:pt x="733" y="9009"/>
                  </a:cubicBezTo>
                  <a:close/>
                  <a:moveTo>
                    <a:pt x="24206" y="9035"/>
                  </a:moveTo>
                  <a:lnTo>
                    <a:pt x="24206" y="9035"/>
                  </a:lnTo>
                  <a:cubicBezTo>
                    <a:pt x="24204" y="9035"/>
                    <a:pt x="24203" y="9037"/>
                    <a:pt x="24203" y="9041"/>
                  </a:cubicBezTo>
                  <a:lnTo>
                    <a:pt x="24203" y="9041"/>
                  </a:lnTo>
                  <a:cubicBezTo>
                    <a:pt x="24204" y="9039"/>
                    <a:pt x="24205" y="9037"/>
                    <a:pt x="24206" y="9035"/>
                  </a:cubicBezTo>
                  <a:close/>
                  <a:moveTo>
                    <a:pt x="917" y="9047"/>
                  </a:moveTo>
                  <a:cubicBezTo>
                    <a:pt x="915" y="9056"/>
                    <a:pt x="915" y="9066"/>
                    <a:pt x="916" y="9076"/>
                  </a:cubicBezTo>
                  <a:lnTo>
                    <a:pt x="916" y="9076"/>
                  </a:lnTo>
                  <a:cubicBezTo>
                    <a:pt x="921" y="9082"/>
                    <a:pt x="926" y="9088"/>
                    <a:pt x="930" y="9092"/>
                  </a:cubicBezTo>
                  <a:lnTo>
                    <a:pt x="930" y="9092"/>
                  </a:lnTo>
                  <a:cubicBezTo>
                    <a:pt x="922" y="9080"/>
                    <a:pt x="917" y="9063"/>
                    <a:pt x="917" y="9047"/>
                  </a:cubicBezTo>
                  <a:close/>
                  <a:moveTo>
                    <a:pt x="930" y="9092"/>
                  </a:moveTo>
                  <a:cubicBezTo>
                    <a:pt x="933" y="9098"/>
                    <a:pt x="937" y="9103"/>
                    <a:pt x="941" y="9107"/>
                  </a:cubicBezTo>
                  <a:cubicBezTo>
                    <a:pt x="941" y="9105"/>
                    <a:pt x="937" y="9100"/>
                    <a:pt x="930" y="9092"/>
                  </a:cubicBezTo>
                  <a:close/>
                  <a:moveTo>
                    <a:pt x="12240" y="9166"/>
                  </a:moveTo>
                  <a:cubicBezTo>
                    <a:pt x="12240" y="9178"/>
                    <a:pt x="12240" y="9202"/>
                    <a:pt x="12240" y="9214"/>
                  </a:cubicBezTo>
                  <a:cubicBezTo>
                    <a:pt x="12228" y="9214"/>
                    <a:pt x="12228" y="9190"/>
                    <a:pt x="12240" y="9166"/>
                  </a:cubicBezTo>
                  <a:close/>
                  <a:moveTo>
                    <a:pt x="2286" y="9523"/>
                  </a:moveTo>
                  <a:lnTo>
                    <a:pt x="2286" y="9523"/>
                  </a:lnTo>
                  <a:cubicBezTo>
                    <a:pt x="2288" y="9532"/>
                    <a:pt x="2291" y="9545"/>
                    <a:pt x="2295" y="9562"/>
                  </a:cubicBezTo>
                  <a:lnTo>
                    <a:pt x="2295" y="9562"/>
                  </a:lnTo>
                  <a:cubicBezTo>
                    <a:pt x="2296" y="9550"/>
                    <a:pt x="2293" y="9537"/>
                    <a:pt x="2286" y="9523"/>
                  </a:cubicBezTo>
                  <a:close/>
                  <a:moveTo>
                    <a:pt x="24559" y="10016"/>
                  </a:moveTo>
                  <a:cubicBezTo>
                    <a:pt x="24561" y="10030"/>
                    <a:pt x="24563" y="10041"/>
                    <a:pt x="24563" y="10047"/>
                  </a:cubicBezTo>
                  <a:cubicBezTo>
                    <a:pt x="24563" y="10036"/>
                    <a:pt x="24561" y="10025"/>
                    <a:pt x="24559" y="10016"/>
                  </a:cubicBezTo>
                  <a:close/>
                  <a:moveTo>
                    <a:pt x="24527" y="10238"/>
                  </a:moveTo>
                  <a:cubicBezTo>
                    <a:pt x="24527" y="10238"/>
                    <a:pt x="24527" y="10238"/>
                    <a:pt x="24527" y="10238"/>
                  </a:cubicBezTo>
                  <a:lnTo>
                    <a:pt x="24527" y="10238"/>
                  </a:lnTo>
                  <a:cubicBezTo>
                    <a:pt x="24527" y="10238"/>
                    <a:pt x="24527" y="10238"/>
                    <a:pt x="24527" y="10238"/>
                  </a:cubicBezTo>
                  <a:close/>
                  <a:moveTo>
                    <a:pt x="1988" y="10571"/>
                  </a:moveTo>
                  <a:cubicBezTo>
                    <a:pt x="1984" y="10571"/>
                    <a:pt x="1983" y="10576"/>
                    <a:pt x="1982" y="10585"/>
                  </a:cubicBezTo>
                  <a:lnTo>
                    <a:pt x="1982" y="10585"/>
                  </a:lnTo>
                  <a:cubicBezTo>
                    <a:pt x="1985" y="10580"/>
                    <a:pt x="1987" y="10576"/>
                    <a:pt x="1988" y="10571"/>
                  </a:cubicBezTo>
                  <a:close/>
                  <a:moveTo>
                    <a:pt x="2293" y="10556"/>
                  </a:moveTo>
                  <a:lnTo>
                    <a:pt x="2293" y="10556"/>
                  </a:lnTo>
                  <a:cubicBezTo>
                    <a:pt x="2299" y="10580"/>
                    <a:pt x="2304" y="10605"/>
                    <a:pt x="2310" y="10631"/>
                  </a:cubicBezTo>
                  <a:cubicBezTo>
                    <a:pt x="2305" y="10605"/>
                    <a:pt x="2299" y="10580"/>
                    <a:pt x="2293" y="10556"/>
                  </a:cubicBezTo>
                  <a:close/>
                  <a:moveTo>
                    <a:pt x="24575" y="10940"/>
                  </a:moveTo>
                  <a:cubicBezTo>
                    <a:pt x="24575" y="10949"/>
                    <a:pt x="24576" y="10955"/>
                    <a:pt x="24579" y="10957"/>
                  </a:cubicBezTo>
                  <a:lnTo>
                    <a:pt x="24579" y="10957"/>
                  </a:lnTo>
                  <a:cubicBezTo>
                    <a:pt x="24577" y="10950"/>
                    <a:pt x="24575" y="10944"/>
                    <a:pt x="24575" y="10940"/>
                  </a:cubicBezTo>
                  <a:close/>
                  <a:moveTo>
                    <a:pt x="24282" y="11140"/>
                  </a:moveTo>
                  <a:cubicBezTo>
                    <a:pt x="24295" y="11160"/>
                    <a:pt x="24305" y="11180"/>
                    <a:pt x="24310" y="11198"/>
                  </a:cubicBezTo>
                  <a:lnTo>
                    <a:pt x="24310" y="11198"/>
                  </a:lnTo>
                  <a:cubicBezTo>
                    <a:pt x="24305" y="11175"/>
                    <a:pt x="24296" y="11156"/>
                    <a:pt x="24282" y="11140"/>
                  </a:cubicBezTo>
                  <a:close/>
                  <a:moveTo>
                    <a:pt x="24310" y="11198"/>
                  </a:moveTo>
                  <a:lnTo>
                    <a:pt x="24310" y="11198"/>
                  </a:lnTo>
                  <a:cubicBezTo>
                    <a:pt x="24312" y="11207"/>
                    <a:pt x="24313" y="11216"/>
                    <a:pt x="24313" y="11226"/>
                  </a:cubicBezTo>
                  <a:cubicBezTo>
                    <a:pt x="24314" y="11217"/>
                    <a:pt x="24313" y="11208"/>
                    <a:pt x="24310" y="11198"/>
                  </a:cubicBezTo>
                  <a:close/>
                  <a:moveTo>
                    <a:pt x="12640" y="11302"/>
                  </a:moveTo>
                  <a:cubicBezTo>
                    <a:pt x="12632" y="11308"/>
                    <a:pt x="12626" y="11314"/>
                    <a:pt x="12621" y="11321"/>
                  </a:cubicBezTo>
                  <a:cubicBezTo>
                    <a:pt x="12631" y="11319"/>
                    <a:pt x="12637" y="11312"/>
                    <a:pt x="12640" y="11302"/>
                  </a:cubicBezTo>
                  <a:close/>
                  <a:moveTo>
                    <a:pt x="2268" y="11486"/>
                  </a:moveTo>
                  <a:lnTo>
                    <a:pt x="2268" y="11486"/>
                  </a:lnTo>
                  <a:cubicBezTo>
                    <a:pt x="2272" y="11505"/>
                    <a:pt x="2274" y="11518"/>
                    <a:pt x="2274" y="11524"/>
                  </a:cubicBezTo>
                  <a:cubicBezTo>
                    <a:pt x="2274" y="11509"/>
                    <a:pt x="2272" y="11496"/>
                    <a:pt x="2268" y="11486"/>
                  </a:cubicBezTo>
                  <a:close/>
                  <a:moveTo>
                    <a:pt x="1798" y="11583"/>
                  </a:moveTo>
                  <a:cubicBezTo>
                    <a:pt x="1792" y="11583"/>
                    <a:pt x="1789" y="11589"/>
                    <a:pt x="1788" y="11600"/>
                  </a:cubicBezTo>
                  <a:lnTo>
                    <a:pt x="1788" y="11600"/>
                  </a:lnTo>
                  <a:cubicBezTo>
                    <a:pt x="1792" y="11595"/>
                    <a:pt x="1795" y="11589"/>
                    <a:pt x="1798" y="11583"/>
                  </a:cubicBezTo>
                  <a:close/>
                  <a:moveTo>
                    <a:pt x="24454" y="11709"/>
                  </a:moveTo>
                  <a:cubicBezTo>
                    <a:pt x="24455" y="11711"/>
                    <a:pt x="24455" y="11713"/>
                    <a:pt x="24456" y="11714"/>
                  </a:cubicBezTo>
                  <a:cubicBezTo>
                    <a:pt x="24455" y="11713"/>
                    <a:pt x="24455" y="11711"/>
                    <a:pt x="24454" y="11709"/>
                  </a:cubicBezTo>
                  <a:close/>
                  <a:moveTo>
                    <a:pt x="24232" y="11880"/>
                  </a:moveTo>
                  <a:cubicBezTo>
                    <a:pt x="24222" y="11898"/>
                    <a:pt x="24214" y="11917"/>
                    <a:pt x="24218" y="11917"/>
                  </a:cubicBezTo>
                  <a:cubicBezTo>
                    <a:pt x="24221" y="11917"/>
                    <a:pt x="24228" y="11910"/>
                    <a:pt x="24241" y="11893"/>
                  </a:cubicBezTo>
                  <a:cubicBezTo>
                    <a:pt x="24238" y="11889"/>
                    <a:pt x="24235" y="11884"/>
                    <a:pt x="24232" y="11880"/>
                  </a:cubicBezTo>
                  <a:close/>
                  <a:moveTo>
                    <a:pt x="12891" y="11950"/>
                  </a:moveTo>
                  <a:cubicBezTo>
                    <a:pt x="12888" y="11951"/>
                    <a:pt x="12885" y="11952"/>
                    <a:pt x="12883" y="11952"/>
                  </a:cubicBezTo>
                  <a:cubicBezTo>
                    <a:pt x="12886" y="11954"/>
                    <a:pt x="12888" y="11956"/>
                    <a:pt x="12891" y="11959"/>
                  </a:cubicBezTo>
                  <a:lnTo>
                    <a:pt x="12891" y="11959"/>
                  </a:lnTo>
                  <a:cubicBezTo>
                    <a:pt x="12891" y="11956"/>
                    <a:pt x="12891" y="11953"/>
                    <a:pt x="12891" y="11950"/>
                  </a:cubicBezTo>
                  <a:close/>
                  <a:moveTo>
                    <a:pt x="24491" y="11976"/>
                  </a:moveTo>
                  <a:cubicBezTo>
                    <a:pt x="24515" y="12000"/>
                    <a:pt x="24515" y="12024"/>
                    <a:pt x="24515" y="12059"/>
                  </a:cubicBezTo>
                  <a:cubicBezTo>
                    <a:pt x="24503" y="12036"/>
                    <a:pt x="24491" y="12012"/>
                    <a:pt x="24491" y="11976"/>
                  </a:cubicBezTo>
                  <a:close/>
                  <a:moveTo>
                    <a:pt x="12891" y="11959"/>
                  </a:moveTo>
                  <a:lnTo>
                    <a:pt x="12891" y="11959"/>
                  </a:lnTo>
                  <a:cubicBezTo>
                    <a:pt x="12892" y="11969"/>
                    <a:pt x="12893" y="11979"/>
                    <a:pt x="12895" y="11988"/>
                  </a:cubicBezTo>
                  <a:cubicBezTo>
                    <a:pt x="12890" y="12000"/>
                    <a:pt x="12886" y="12005"/>
                    <a:pt x="12882" y="12005"/>
                  </a:cubicBezTo>
                  <a:cubicBezTo>
                    <a:pt x="12872" y="12005"/>
                    <a:pt x="12866" y="11964"/>
                    <a:pt x="12851" y="11964"/>
                  </a:cubicBezTo>
                  <a:cubicBezTo>
                    <a:pt x="12846" y="11964"/>
                    <a:pt x="12841" y="11968"/>
                    <a:pt x="12835" y="11976"/>
                  </a:cubicBezTo>
                  <a:cubicBezTo>
                    <a:pt x="12871" y="12000"/>
                    <a:pt x="12895" y="12036"/>
                    <a:pt x="12918" y="12071"/>
                  </a:cubicBezTo>
                  <a:cubicBezTo>
                    <a:pt x="12929" y="12028"/>
                    <a:pt x="12920" y="11984"/>
                    <a:pt x="12891" y="11959"/>
                  </a:cubicBezTo>
                  <a:close/>
                  <a:moveTo>
                    <a:pt x="19132" y="12095"/>
                  </a:moveTo>
                  <a:lnTo>
                    <a:pt x="19132" y="12095"/>
                  </a:lnTo>
                  <a:cubicBezTo>
                    <a:pt x="19122" y="12099"/>
                    <a:pt x="19112" y="12103"/>
                    <a:pt x="19103" y="12109"/>
                  </a:cubicBezTo>
                  <a:lnTo>
                    <a:pt x="19103" y="12109"/>
                  </a:lnTo>
                  <a:cubicBezTo>
                    <a:pt x="19131" y="12103"/>
                    <a:pt x="19158" y="12098"/>
                    <a:pt x="19181" y="12095"/>
                  </a:cubicBezTo>
                  <a:cubicBezTo>
                    <a:pt x="19164" y="12095"/>
                    <a:pt x="19148" y="12095"/>
                    <a:pt x="19132" y="12095"/>
                  </a:cubicBezTo>
                  <a:close/>
                  <a:moveTo>
                    <a:pt x="24015" y="11916"/>
                  </a:moveTo>
                  <a:cubicBezTo>
                    <a:pt x="24039" y="11976"/>
                    <a:pt x="24075" y="12071"/>
                    <a:pt x="24098" y="12190"/>
                  </a:cubicBezTo>
                  <a:cubicBezTo>
                    <a:pt x="24063" y="12107"/>
                    <a:pt x="24039" y="12012"/>
                    <a:pt x="24015" y="11916"/>
                  </a:cubicBezTo>
                  <a:close/>
                  <a:moveTo>
                    <a:pt x="19507" y="12213"/>
                  </a:moveTo>
                  <a:cubicBezTo>
                    <a:pt x="19510" y="12213"/>
                    <a:pt x="19512" y="12214"/>
                    <a:pt x="19514" y="12214"/>
                  </a:cubicBezTo>
                  <a:cubicBezTo>
                    <a:pt x="19512" y="12214"/>
                    <a:pt x="19510" y="12213"/>
                    <a:pt x="19507" y="12213"/>
                  </a:cubicBezTo>
                  <a:close/>
                  <a:moveTo>
                    <a:pt x="24456" y="12071"/>
                  </a:moveTo>
                  <a:cubicBezTo>
                    <a:pt x="24489" y="12085"/>
                    <a:pt x="24500" y="12147"/>
                    <a:pt x="24522" y="12193"/>
                  </a:cubicBezTo>
                  <a:lnTo>
                    <a:pt x="24522" y="12193"/>
                  </a:lnTo>
                  <a:cubicBezTo>
                    <a:pt x="24518" y="12190"/>
                    <a:pt x="24513" y="12188"/>
                    <a:pt x="24509" y="12188"/>
                  </a:cubicBezTo>
                  <a:cubicBezTo>
                    <a:pt x="24496" y="12188"/>
                    <a:pt x="24485" y="12208"/>
                    <a:pt x="24479" y="12262"/>
                  </a:cubicBezTo>
                  <a:cubicBezTo>
                    <a:pt x="24451" y="12233"/>
                    <a:pt x="24437" y="12181"/>
                    <a:pt x="24421" y="12137"/>
                  </a:cubicBezTo>
                  <a:lnTo>
                    <a:pt x="24421" y="12137"/>
                  </a:lnTo>
                  <a:cubicBezTo>
                    <a:pt x="24440" y="12129"/>
                    <a:pt x="24471" y="12079"/>
                    <a:pt x="24456" y="12071"/>
                  </a:cubicBezTo>
                  <a:close/>
                  <a:moveTo>
                    <a:pt x="13014" y="12214"/>
                  </a:moveTo>
                  <a:cubicBezTo>
                    <a:pt x="13006" y="12224"/>
                    <a:pt x="13003" y="12243"/>
                    <a:pt x="13003" y="12269"/>
                  </a:cubicBezTo>
                  <a:lnTo>
                    <a:pt x="13003" y="12269"/>
                  </a:lnTo>
                  <a:cubicBezTo>
                    <a:pt x="13004" y="12255"/>
                    <a:pt x="13008" y="12237"/>
                    <a:pt x="13014" y="12214"/>
                  </a:cubicBezTo>
                  <a:close/>
                  <a:moveTo>
                    <a:pt x="13049" y="12238"/>
                  </a:moveTo>
                  <a:lnTo>
                    <a:pt x="13049" y="12238"/>
                  </a:lnTo>
                  <a:cubicBezTo>
                    <a:pt x="13046" y="12250"/>
                    <a:pt x="13045" y="12261"/>
                    <a:pt x="13044" y="12272"/>
                  </a:cubicBezTo>
                  <a:lnTo>
                    <a:pt x="13044" y="12272"/>
                  </a:lnTo>
                  <a:cubicBezTo>
                    <a:pt x="13052" y="12256"/>
                    <a:pt x="13056" y="12241"/>
                    <a:pt x="13049" y="12238"/>
                  </a:cubicBezTo>
                  <a:close/>
                  <a:moveTo>
                    <a:pt x="13003" y="12269"/>
                  </a:moveTo>
                  <a:cubicBezTo>
                    <a:pt x="13000" y="12287"/>
                    <a:pt x="13001" y="12298"/>
                    <a:pt x="13004" y="12303"/>
                  </a:cubicBezTo>
                  <a:lnTo>
                    <a:pt x="13004" y="12303"/>
                  </a:lnTo>
                  <a:cubicBezTo>
                    <a:pt x="13003" y="12291"/>
                    <a:pt x="13002" y="12279"/>
                    <a:pt x="13003" y="12269"/>
                  </a:cubicBezTo>
                  <a:close/>
                  <a:moveTo>
                    <a:pt x="24070" y="12391"/>
                  </a:moveTo>
                  <a:cubicBezTo>
                    <a:pt x="24075" y="12400"/>
                    <a:pt x="24080" y="12409"/>
                    <a:pt x="24086" y="12417"/>
                  </a:cubicBezTo>
                  <a:cubicBezTo>
                    <a:pt x="24080" y="12407"/>
                    <a:pt x="24075" y="12398"/>
                    <a:pt x="24070" y="12391"/>
                  </a:cubicBezTo>
                  <a:close/>
                  <a:moveTo>
                    <a:pt x="25300" y="12467"/>
                  </a:moveTo>
                  <a:cubicBezTo>
                    <a:pt x="25310" y="12485"/>
                    <a:pt x="25318" y="12503"/>
                    <a:pt x="25322" y="12519"/>
                  </a:cubicBezTo>
                  <a:lnTo>
                    <a:pt x="25322" y="12519"/>
                  </a:lnTo>
                  <a:cubicBezTo>
                    <a:pt x="25318" y="12500"/>
                    <a:pt x="25310" y="12482"/>
                    <a:pt x="25300" y="12467"/>
                  </a:cubicBezTo>
                  <a:close/>
                  <a:moveTo>
                    <a:pt x="2063" y="12498"/>
                  </a:moveTo>
                  <a:cubicBezTo>
                    <a:pt x="2069" y="12523"/>
                    <a:pt x="2072" y="12541"/>
                    <a:pt x="2072" y="12548"/>
                  </a:cubicBezTo>
                  <a:cubicBezTo>
                    <a:pt x="2072" y="12526"/>
                    <a:pt x="2069" y="12510"/>
                    <a:pt x="2063" y="12498"/>
                  </a:cubicBezTo>
                  <a:close/>
                  <a:moveTo>
                    <a:pt x="25322" y="12519"/>
                  </a:moveTo>
                  <a:lnTo>
                    <a:pt x="25322" y="12519"/>
                  </a:lnTo>
                  <a:cubicBezTo>
                    <a:pt x="25324" y="12528"/>
                    <a:pt x="25325" y="12538"/>
                    <a:pt x="25325" y="12548"/>
                  </a:cubicBezTo>
                  <a:cubicBezTo>
                    <a:pt x="25326" y="12539"/>
                    <a:pt x="25325" y="12530"/>
                    <a:pt x="25322" y="12519"/>
                  </a:cubicBezTo>
                  <a:close/>
                  <a:moveTo>
                    <a:pt x="13264" y="12571"/>
                  </a:moveTo>
                  <a:cubicBezTo>
                    <a:pt x="13264" y="12571"/>
                    <a:pt x="13264" y="12572"/>
                    <a:pt x="13264" y="12573"/>
                  </a:cubicBezTo>
                  <a:lnTo>
                    <a:pt x="13264" y="12573"/>
                  </a:lnTo>
                  <a:cubicBezTo>
                    <a:pt x="13265" y="12572"/>
                    <a:pt x="13265" y="12571"/>
                    <a:pt x="13264" y="12571"/>
                  </a:cubicBezTo>
                  <a:close/>
                  <a:moveTo>
                    <a:pt x="19871" y="12612"/>
                  </a:moveTo>
                  <a:cubicBezTo>
                    <a:pt x="19860" y="12612"/>
                    <a:pt x="19847" y="12615"/>
                    <a:pt x="19834" y="12618"/>
                  </a:cubicBezTo>
                  <a:lnTo>
                    <a:pt x="19834" y="12618"/>
                  </a:lnTo>
                  <a:cubicBezTo>
                    <a:pt x="19839" y="12618"/>
                    <a:pt x="19845" y="12617"/>
                    <a:pt x="19854" y="12617"/>
                  </a:cubicBezTo>
                  <a:cubicBezTo>
                    <a:pt x="19864" y="12617"/>
                    <a:pt x="19878" y="12618"/>
                    <a:pt x="19895" y="12619"/>
                  </a:cubicBezTo>
                  <a:cubicBezTo>
                    <a:pt x="19889" y="12614"/>
                    <a:pt x="19881" y="12612"/>
                    <a:pt x="19871" y="12612"/>
                  </a:cubicBezTo>
                  <a:close/>
                  <a:moveTo>
                    <a:pt x="19834" y="12618"/>
                  </a:moveTo>
                  <a:cubicBezTo>
                    <a:pt x="19828" y="12619"/>
                    <a:pt x="19824" y="12620"/>
                    <a:pt x="19823" y="12621"/>
                  </a:cubicBezTo>
                  <a:lnTo>
                    <a:pt x="19823" y="12621"/>
                  </a:lnTo>
                  <a:cubicBezTo>
                    <a:pt x="19827" y="12620"/>
                    <a:pt x="19830" y="12619"/>
                    <a:pt x="19834" y="12618"/>
                  </a:cubicBezTo>
                  <a:close/>
                  <a:moveTo>
                    <a:pt x="19431" y="12619"/>
                  </a:moveTo>
                  <a:lnTo>
                    <a:pt x="19455" y="12631"/>
                  </a:lnTo>
                  <a:cubicBezTo>
                    <a:pt x="19441" y="12634"/>
                    <a:pt x="19432" y="12636"/>
                    <a:pt x="19427" y="12636"/>
                  </a:cubicBezTo>
                  <a:cubicBezTo>
                    <a:pt x="19414" y="12636"/>
                    <a:pt x="19423" y="12627"/>
                    <a:pt x="19431" y="12619"/>
                  </a:cubicBezTo>
                  <a:close/>
                  <a:moveTo>
                    <a:pt x="21323" y="12856"/>
                  </a:moveTo>
                  <a:cubicBezTo>
                    <a:pt x="21323" y="12856"/>
                    <a:pt x="21324" y="12857"/>
                    <a:pt x="21324" y="12857"/>
                  </a:cubicBezTo>
                  <a:cubicBezTo>
                    <a:pt x="21324" y="12857"/>
                    <a:pt x="21324" y="12856"/>
                    <a:pt x="21323" y="12856"/>
                  </a:cubicBezTo>
                  <a:close/>
                  <a:moveTo>
                    <a:pt x="3203" y="12869"/>
                  </a:moveTo>
                  <a:cubicBezTo>
                    <a:pt x="3203" y="12869"/>
                    <a:pt x="3203" y="12869"/>
                    <a:pt x="3203" y="12870"/>
                  </a:cubicBezTo>
                  <a:lnTo>
                    <a:pt x="3203" y="12870"/>
                  </a:lnTo>
                  <a:cubicBezTo>
                    <a:pt x="3203" y="12869"/>
                    <a:pt x="3203" y="12869"/>
                    <a:pt x="3203" y="12869"/>
                  </a:cubicBezTo>
                  <a:close/>
                  <a:moveTo>
                    <a:pt x="19909" y="12859"/>
                  </a:moveTo>
                  <a:cubicBezTo>
                    <a:pt x="19879" y="12865"/>
                    <a:pt x="19863" y="12880"/>
                    <a:pt x="19871" y="12880"/>
                  </a:cubicBezTo>
                  <a:cubicBezTo>
                    <a:pt x="19875" y="12880"/>
                    <a:pt x="19887" y="12874"/>
                    <a:pt x="19909" y="12859"/>
                  </a:cubicBezTo>
                  <a:close/>
                  <a:moveTo>
                    <a:pt x="12597" y="10166"/>
                  </a:moveTo>
                  <a:cubicBezTo>
                    <a:pt x="12555" y="10187"/>
                    <a:pt x="12518" y="10200"/>
                    <a:pt x="12480" y="10200"/>
                  </a:cubicBezTo>
                  <a:cubicBezTo>
                    <a:pt x="12452" y="10200"/>
                    <a:pt x="12424" y="10193"/>
                    <a:pt x="12395" y="10178"/>
                  </a:cubicBezTo>
                  <a:lnTo>
                    <a:pt x="12395" y="10178"/>
                  </a:lnTo>
                  <a:cubicBezTo>
                    <a:pt x="12386" y="10267"/>
                    <a:pt x="12391" y="10294"/>
                    <a:pt x="12401" y="10294"/>
                  </a:cubicBezTo>
                  <a:cubicBezTo>
                    <a:pt x="12418" y="10294"/>
                    <a:pt x="12450" y="10225"/>
                    <a:pt x="12475" y="10225"/>
                  </a:cubicBezTo>
                  <a:cubicBezTo>
                    <a:pt x="12480" y="10225"/>
                    <a:pt x="12485" y="10229"/>
                    <a:pt x="12490" y="10238"/>
                  </a:cubicBezTo>
                  <a:cubicBezTo>
                    <a:pt x="12466" y="10273"/>
                    <a:pt x="12442" y="10321"/>
                    <a:pt x="12430" y="10357"/>
                  </a:cubicBezTo>
                  <a:cubicBezTo>
                    <a:pt x="12444" y="10348"/>
                    <a:pt x="12458" y="10344"/>
                    <a:pt x="12470" y="10344"/>
                  </a:cubicBezTo>
                  <a:cubicBezTo>
                    <a:pt x="12491" y="10344"/>
                    <a:pt x="12511" y="10354"/>
                    <a:pt x="12525" y="10369"/>
                  </a:cubicBezTo>
                  <a:cubicBezTo>
                    <a:pt x="12502" y="10381"/>
                    <a:pt x="12466" y="10381"/>
                    <a:pt x="12442" y="10381"/>
                  </a:cubicBezTo>
                  <a:cubicBezTo>
                    <a:pt x="12470" y="10399"/>
                    <a:pt x="12491" y="10418"/>
                    <a:pt x="12515" y="10436"/>
                  </a:cubicBezTo>
                  <a:lnTo>
                    <a:pt x="12515" y="10436"/>
                  </a:lnTo>
                  <a:cubicBezTo>
                    <a:pt x="12512" y="10435"/>
                    <a:pt x="12509" y="10434"/>
                    <a:pt x="12505" y="10434"/>
                  </a:cubicBezTo>
                  <a:cubicBezTo>
                    <a:pt x="12463" y="10434"/>
                    <a:pt x="12458" y="10553"/>
                    <a:pt x="12478" y="10583"/>
                  </a:cubicBezTo>
                  <a:cubicBezTo>
                    <a:pt x="12466" y="10583"/>
                    <a:pt x="12621" y="10619"/>
                    <a:pt x="12633" y="10702"/>
                  </a:cubicBezTo>
                  <a:cubicBezTo>
                    <a:pt x="12624" y="10699"/>
                    <a:pt x="12616" y="10698"/>
                    <a:pt x="12607" y="10698"/>
                  </a:cubicBezTo>
                  <a:cubicBezTo>
                    <a:pt x="12581" y="10698"/>
                    <a:pt x="12556" y="10713"/>
                    <a:pt x="12537" y="10750"/>
                  </a:cubicBezTo>
                  <a:cubicBezTo>
                    <a:pt x="12680" y="10785"/>
                    <a:pt x="12776" y="10821"/>
                    <a:pt x="12811" y="10952"/>
                  </a:cubicBezTo>
                  <a:cubicBezTo>
                    <a:pt x="12716" y="10916"/>
                    <a:pt x="12621" y="10869"/>
                    <a:pt x="12537" y="10797"/>
                  </a:cubicBezTo>
                  <a:cubicBezTo>
                    <a:pt x="12529" y="10822"/>
                    <a:pt x="12521" y="10874"/>
                    <a:pt x="12509" y="10874"/>
                  </a:cubicBezTo>
                  <a:cubicBezTo>
                    <a:pt x="12504" y="10874"/>
                    <a:pt x="12497" y="10863"/>
                    <a:pt x="12490" y="10833"/>
                  </a:cubicBezTo>
                  <a:lnTo>
                    <a:pt x="12490" y="10833"/>
                  </a:lnTo>
                  <a:cubicBezTo>
                    <a:pt x="12501" y="10877"/>
                    <a:pt x="12512" y="11040"/>
                    <a:pt x="12586" y="11040"/>
                  </a:cubicBezTo>
                  <a:cubicBezTo>
                    <a:pt x="12593" y="11040"/>
                    <a:pt x="12601" y="11038"/>
                    <a:pt x="12609" y="11035"/>
                  </a:cubicBezTo>
                  <a:cubicBezTo>
                    <a:pt x="12585" y="10988"/>
                    <a:pt x="12549" y="10952"/>
                    <a:pt x="12525" y="10904"/>
                  </a:cubicBezTo>
                  <a:cubicBezTo>
                    <a:pt x="12609" y="10904"/>
                    <a:pt x="12668" y="10952"/>
                    <a:pt x="12680" y="11047"/>
                  </a:cubicBezTo>
                  <a:cubicBezTo>
                    <a:pt x="12656" y="11059"/>
                    <a:pt x="12621" y="11059"/>
                    <a:pt x="12585" y="11059"/>
                  </a:cubicBezTo>
                  <a:cubicBezTo>
                    <a:pt x="12609" y="11071"/>
                    <a:pt x="12621" y="11107"/>
                    <a:pt x="12633" y="11143"/>
                  </a:cubicBezTo>
                  <a:cubicBezTo>
                    <a:pt x="12621" y="11131"/>
                    <a:pt x="12609" y="11119"/>
                    <a:pt x="12597" y="11107"/>
                  </a:cubicBezTo>
                  <a:lnTo>
                    <a:pt x="12597" y="11107"/>
                  </a:lnTo>
                  <a:cubicBezTo>
                    <a:pt x="12597" y="11117"/>
                    <a:pt x="12655" y="11250"/>
                    <a:pt x="12640" y="11302"/>
                  </a:cubicBezTo>
                  <a:lnTo>
                    <a:pt x="12640" y="11302"/>
                  </a:lnTo>
                  <a:cubicBezTo>
                    <a:pt x="12685" y="11262"/>
                    <a:pt x="12765" y="11232"/>
                    <a:pt x="12827" y="11232"/>
                  </a:cubicBezTo>
                  <a:cubicBezTo>
                    <a:pt x="12843" y="11232"/>
                    <a:pt x="12858" y="11234"/>
                    <a:pt x="12871" y="11238"/>
                  </a:cubicBezTo>
                  <a:cubicBezTo>
                    <a:pt x="12823" y="11416"/>
                    <a:pt x="12752" y="11309"/>
                    <a:pt x="12692" y="11393"/>
                  </a:cubicBezTo>
                  <a:cubicBezTo>
                    <a:pt x="12721" y="11393"/>
                    <a:pt x="12727" y="11495"/>
                    <a:pt x="12740" y="11495"/>
                  </a:cubicBezTo>
                  <a:cubicBezTo>
                    <a:pt x="12744" y="11495"/>
                    <a:pt x="12747" y="11489"/>
                    <a:pt x="12752" y="11476"/>
                  </a:cubicBezTo>
                  <a:cubicBezTo>
                    <a:pt x="12787" y="11535"/>
                    <a:pt x="12883" y="11643"/>
                    <a:pt x="12871" y="11666"/>
                  </a:cubicBezTo>
                  <a:cubicBezTo>
                    <a:pt x="12891" y="11767"/>
                    <a:pt x="12886" y="11876"/>
                    <a:pt x="12891" y="11950"/>
                  </a:cubicBezTo>
                  <a:lnTo>
                    <a:pt x="12891" y="11950"/>
                  </a:lnTo>
                  <a:cubicBezTo>
                    <a:pt x="12898" y="11949"/>
                    <a:pt x="12905" y="11948"/>
                    <a:pt x="12912" y="11948"/>
                  </a:cubicBezTo>
                  <a:cubicBezTo>
                    <a:pt x="13071" y="11948"/>
                    <a:pt x="13150" y="12302"/>
                    <a:pt x="13049" y="12369"/>
                  </a:cubicBezTo>
                  <a:cubicBezTo>
                    <a:pt x="13049" y="12333"/>
                    <a:pt x="13043" y="12304"/>
                    <a:pt x="13044" y="12272"/>
                  </a:cubicBezTo>
                  <a:lnTo>
                    <a:pt x="13044" y="12272"/>
                  </a:lnTo>
                  <a:cubicBezTo>
                    <a:pt x="13035" y="12290"/>
                    <a:pt x="13020" y="12309"/>
                    <a:pt x="13010" y="12309"/>
                  </a:cubicBezTo>
                  <a:cubicBezTo>
                    <a:pt x="13008" y="12309"/>
                    <a:pt x="13005" y="12307"/>
                    <a:pt x="13004" y="12303"/>
                  </a:cubicBezTo>
                  <a:lnTo>
                    <a:pt x="13004" y="12303"/>
                  </a:lnTo>
                  <a:cubicBezTo>
                    <a:pt x="13010" y="12406"/>
                    <a:pt x="13048" y="12558"/>
                    <a:pt x="13073" y="12583"/>
                  </a:cubicBezTo>
                  <a:cubicBezTo>
                    <a:pt x="13073" y="12578"/>
                    <a:pt x="13100" y="12565"/>
                    <a:pt x="13130" y="12565"/>
                  </a:cubicBezTo>
                  <a:cubicBezTo>
                    <a:pt x="13173" y="12565"/>
                    <a:pt x="13223" y="12591"/>
                    <a:pt x="13216" y="12702"/>
                  </a:cubicBezTo>
                  <a:cubicBezTo>
                    <a:pt x="13204" y="12702"/>
                    <a:pt x="13192" y="12714"/>
                    <a:pt x="13180" y="12726"/>
                  </a:cubicBezTo>
                  <a:cubicBezTo>
                    <a:pt x="13192" y="12702"/>
                    <a:pt x="13192" y="12678"/>
                    <a:pt x="13180" y="12667"/>
                  </a:cubicBezTo>
                  <a:lnTo>
                    <a:pt x="13180" y="12667"/>
                  </a:lnTo>
                  <a:cubicBezTo>
                    <a:pt x="13168" y="12702"/>
                    <a:pt x="13180" y="12750"/>
                    <a:pt x="13204" y="12786"/>
                  </a:cubicBezTo>
                  <a:cubicBezTo>
                    <a:pt x="13216" y="12774"/>
                    <a:pt x="13216" y="12750"/>
                    <a:pt x="13228" y="12738"/>
                  </a:cubicBezTo>
                  <a:cubicBezTo>
                    <a:pt x="13264" y="12774"/>
                    <a:pt x="13299" y="12821"/>
                    <a:pt x="13311" y="12881"/>
                  </a:cubicBezTo>
                  <a:cubicBezTo>
                    <a:pt x="13323" y="12857"/>
                    <a:pt x="13335" y="12833"/>
                    <a:pt x="13335" y="12809"/>
                  </a:cubicBezTo>
                  <a:lnTo>
                    <a:pt x="13335" y="12809"/>
                  </a:lnTo>
                  <a:cubicBezTo>
                    <a:pt x="13332" y="12813"/>
                    <a:pt x="13330" y="12815"/>
                    <a:pt x="13327" y="12815"/>
                  </a:cubicBezTo>
                  <a:cubicBezTo>
                    <a:pt x="13296" y="12815"/>
                    <a:pt x="13267" y="12597"/>
                    <a:pt x="13264" y="12573"/>
                  </a:cubicBezTo>
                  <a:lnTo>
                    <a:pt x="13264" y="12573"/>
                  </a:lnTo>
                  <a:cubicBezTo>
                    <a:pt x="13262" y="12577"/>
                    <a:pt x="13254" y="12585"/>
                    <a:pt x="13245" y="12593"/>
                  </a:cubicBezTo>
                  <a:lnTo>
                    <a:pt x="13245" y="12593"/>
                  </a:lnTo>
                  <a:cubicBezTo>
                    <a:pt x="13126" y="12548"/>
                    <a:pt x="13197" y="12423"/>
                    <a:pt x="13230" y="12423"/>
                  </a:cubicBezTo>
                  <a:cubicBezTo>
                    <a:pt x="13234" y="12423"/>
                    <a:pt x="13237" y="12425"/>
                    <a:pt x="13240" y="12428"/>
                  </a:cubicBezTo>
                  <a:cubicBezTo>
                    <a:pt x="13192" y="11893"/>
                    <a:pt x="12990" y="11393"/>
                    <a:pt x="12871" y="10952"/>
                  </a:cubicBezTo>
                  <a:lnTo>
                    <a:pt x="12871" y="10952"/>
                  </a:lnTo>
                  <a:cubicBezTo>
                    <a:pt x="12872" y="10952"/>
                    <a:pt x="12873" y="10953"/>
                    <a:pt x="12874" y="10953"/>
                  </a:cubicBezTo>
                  <a:cubicBezTo>
                    <a:pt x="12912" y="10953"/>
                    <a:pt x="12788" y="10723"/>
                    <a:pt x="12811" y="10619"/>
                  </a:cubicBezTo>
                  <a:lnTo>
                    <a:pt x="12811" y="10619"/>
                  </a:lnTo>
                  <a:cubicBezTo>
                    <a:pt x="12809" y="10623"/>
                    <a:pt x="12806" y="10625"/>
                    <a:pt x="12804" y="10625"/>
                  </a:cubicBezTo>
                  <a:cubicBezTo>
                    <a:pt x="12774" y="10625"/>
                    <a:pt x="12755" y="10321"/>
                    <a:pt x="12650" y="10321"/>
                  </a:cubicBezTo>
                  <a:cubicBezTo>
                    <a:pt x="12648" y="10321"/>
                    <a:pt x="12646" y="10321"/>
                    <a:pt x="12645" y="10321"/>
                  </a:cubicBezTo>
                  <a:cubicBezTo>
                    <a:pt x="12633" y="10321"/>
                    <a:pt x="12645" y="10250"/>
                    <a:pt x="12668" y="10214"/>
                  </a:cubicBezTo>
                  <a:cubicBezTo>
                    <a:pt x="12645" y="10202"/>
                    <a:pt x="12621" y="10190"/>
                    <a:pt x="12597" y="10166"/>
                  </a:cubicBezTo>
                  <a:close/>
                  <a:moveTo>
                    <a:pt x="19036" y="12885"/>
                  </a:moveTo>
                  <a:cubicBezTo>
                    <a:pt x="19016" y="12886"/>
                    <a:pt x="18999" y="12889"/>
                    <a:pt x="18991" y="12893"/>
                  </a:cubicBezTo>
                  <a:cubicBezTo>
                    <a:pt x="18983" y="12888"/>
                    <a:pt x="19002" y="12886"/>
                    <a:pt x="19036" y="12885"/>
                  </a:cubicBezTo>
                  <a:close/>
                  <a:moveTo>
                    <a:pt x="20342" y="12977"/>
                  </a:moveTo>
                  <a:cubicBezTo>
                    <a:pt x="20355" y="12982"/>
                    <a:pt x="20382" y="12985"/>
                    <a:pt x="20431" y="12988"/>
                  </a:cubicBezTo>
                  <a:cubicBezTo>
                    <a:pt x="20401" y="12984"/>
                    <a:pt x="20371" y="12981"/>
                    <a:pt x="20342" y="12977"/>
                  </a:cubicBezTo>
                  <a:close/>
                  <a:moveTo>
                    <a:pt x="16311" y="13000"/>
                  </a:moveTo>
                  <a:cubicBezTo>
                    <a:pt x="16312" y="13000"/>
                    <a:pt x="16312" y="13000"/>
                    <a:pt x="16312" y="13000"/>
                  </a:cubicBezTo>
                  <a:cubicBezTo>
                    <a:pt x="16298" y="13009"/>
                    <a:pt x="16283" y="13019"/>
                    <a:pt x="16269" y="13028"/>
                  </a:cubicBezTo>
                  <a:lnTo>
                    <a:pt x="16269" y="13028"/>
                  </a:lnTo>
                  <a:cubicBezTo>
                    <a:pt x="16293" y="13010"/>
                    <a:pt x="16309" y="13000"/>
                    <a:pt x="16311" y="13000"/>
                  </a:cubicBezTo>
                  <a:close/>
                  <a:moveTo>
                    <a:pt x="20644" y="13025"/>
                  </a:moveTo>
                  <a:cubicBezTo>
                    <a:pt x="20655" y="13033"/>
                    <a:pt x="20675" y="13036"/>
                    <a:pt x="20705" y="13036"/>
                  </a:cubicBezTo>
                  <a:cubicBezTo>
                    <a:pt x="20683" y="13034"/>
                    <a:pt x="20663" y="13030"/>
                    <a:pt x="20644" y="13025"/>
                  </a:cubicBezTo>
                  <a:close/>
                  <a:moveTo>
                    <a:pt x="25477" y="13037"/>
                  </a:moveTo>
                  <a:cubicBezTo>
                    <a:pt x="25478" y="13040"/>
                    <a:pt x="25479" y="13044"/>
                    <a:pt x="25479" y="13048"/>
                  </a:cubicBezTo>
                  <a:cubicBezTo>
                    <a:pt x="25479" y="13044"/>
                    <a:pt x="25478" y="13040"/>
                    <a:pt x="25477" y="13037"/>
                  </a:cubicBezTo>
                  <a:close/>
                  <a:moveTo>
                    <a:pt x="19824" y="13155"/>
                  </a:moveTo>
                  <a:cubicBezTo>
                    <a:pt x="19804" y="13159"/>
                    <a:pt x="19792" y="13160"/>
                    <a:pt x="19786" y="13160"/>
                  </a:cubicBezTo>
                  <a:cubicBezTo>
                    <a:pt x="19774" y="13160"/>
                    <a:pt x="19784" y="13155"/>
                    <a:pt x="19800" y="13155"/>
                  </a:cubicBezTo>
                  <a:close/>
                  <a:moveTo>
                    <a:pt x="25194" y="13155"/>
                  </a:moveTo>
                  <a:cubicBezTo>
                    <a:pt x="25194" y="13164"/>
                    <a:pt x="25197" y="13174"/>
                    <a:pt x="25203" y="13182"/>
                  </a:cubicBezTo>
                  <a:lnTo>
                    <a:pt x="25203" y="13182"/>
                  </a:lnTo>
                  <a:cubicBezTo>
                    <a:pt x="25200" y="13173"/>
                    <a:pt x="25197" y="13164"/>
                    <a:pt x="25194" y="13155"/>
                  </a:cubicBezTo>
                  <a:close/>
                  <a:moveTo>
                    <a:pt x="19502" y="13404"/>
                  </a:moveTo>
                  <a:cubicBezTo>
                    <a:pt x="19502" y="13404"/>
                    <a:pt x="19502" y="13405"/>
                    <a:pt x="19503" y="13405"/>
                  </a:cubicBezTo>
                  <a:cubicBezTo>
                    <a:pt x="19502" y="13405"/>
                    <a:pt x="19502" y="13404"/>
                    <a:pt x="19502" y="13404"/>
                  </a:cubicBezTo>
                  <a:close/>
                  <a:moveTo>
                    <a:pt x="25527" y="13310"/>
                  </a:moveTo>
                  <a:lnTo>
                    <a:pt x="25527" y="13310"/>
                  </a:lnTo>
                  <a:cubicBezTo>
                    <a:pt x="25539" y="13345"/>
                    <a:pt x="25551" y="13369"/>
                    <a:pt x="25551" y="13405"/>
                  </a:cubicBezTo>
                  <a:cubicBezTo>
                    <a:pt x="25539" y="13381"/>
                    <a:pt x="25527" y="13345"/>
                    <a:pt x="25527" y="13310"/>
                  </a:cubicBezTo>
                  <a:close/>
                  <a:moveTo>
                    <a:pt x="20282" y="13393"/>
                  </a:moveTo>
                  <a:cubicBezTo>
                    <a:pt x="20259" y="13400"/>
                    <a:pt x="20246" y="13411"/>
                    <a:pt x="20251" y="13411"/>
                  </a:cubicBezTo>
                  <a:cubicBezTo>
                    <a:pt x="20254" y="13411"/>
                    <a:pt x="20264" y="13407"/>
                    <a:pt x="20282" y="13393"/>
                  </a:cubicBezTo>
                  <a:close/>
                  <a:moveTo>
                    <a:pt x="21751" y="13420"/>
                  </a:moveTo>
                  <a:cubicBezTo>
                    <a:pt x="21748" y="13420"/>
                    <a:pt x="21744" y="13420"/>
                    <a:pt x="21740" y="13421"/>
                  </a:cubicBezTo>
                  <a:lnTo>
                    <a:pt x="21740" y="13421"/>
                  </a:lnTo>
                  <a:cubicBezTo>
                    <a:pt x="21764" y="13426"/>
                    <a:pt x="21777" y="13429"/>
                    <a:pt x="21777" y="13429"/>
                  </a:cubicBezTo>
                  <a:cubicBezTo>
                    <a:pt x="21771" y="13423"/>
                    <a:pt x="21762" y="13420"/>
                    <a:pt x="21751" y="13420"/>
                  </a:cubicBezTo>
                  <a:close/>
                  <a:moveTo>
                    <a:pt x="24527" y="13452"/>
                  </a:moveTo>
                  <a:lnTo>
                    <a:pt x="24527" y="13452"/>
                  </a:lnTo>
                  <a:cubicBezTo>
                    <a:pt x="24527" y="13452"/>
                    <a:pt x="24527" y="13452"/>
                    <a:pt x="24527" y="13452"/>
                  </a:cubicBezTo>
                  <a:cubicBezTo>
                    <a:pt x="24527" y="13452"/>
                    <a:pt x="24527" y="13452"/>
                    <a:pt x="24527" y="13452"/>
                  </a:cubicBezTo>
                  <a:close/>
                  <a:moveTo>
                    <a:pt x="16680" y="13511"/>
                  </a:moveTo>
                  <a:lnTo>
                    <a:pt x="16680" y="13511"/>
                  </a:lnTo>
                  <a:cubicBezTo>
                    <a:pt x="16680" y="13511"/>
                    <a:pt x="16681" y="13512"/>
                    <a:pt x="16681" y="13512"/>
                  </a:cubicBezTo>
                  <a:cubicBezTo>
                    <a:pt x="16681" y="13512"/>
                    <a:pt x="16680" y="13511"/>
                    <a:pt x="16680" y="13511"/>
                  </a:cubicBezTo>
                  <a:close/>
                  <a:moveTo>
                    <a:pt x="2036" y="13524"/>
                  </a:moveTo>
                  <a:cubicBezTo>
                    <a:pt x="2036" y="13528"/>
                    <a:pt x="2036" y="13531"/>
                    <a:pt x="2037" y="13532"/>
                  </a:cubicBezTo>
                  <a:lnTo>
                    <a:pt x="2037" y="13532"/>
                  </a:lnTo>
                  <a:cubicBezTo>
                    <a:pt x="2036" y="13529"/>
                    <a:pt x="2036" y="13526"/>
                    <a:pt x="2036" y="13524"/>
                  </a:cubicBezTo>
                  <a:close/>
                  <a:moveTo>
                    <a:pt x="20730" y="13523"/>
                  </a:moveTo>
                  <a:lnTo>
                    <a:pt x="20730" y="13523"/>
                  </a:lnTo>
                  <a:cubicBezTo>
                    <a:pt x="20738" y="13532"/>
                    <a:pt x="20764" y="13540"/>
                    <a:pt x="20836" y="13548"/>
                  </a:cubicBezTo>
                  <a:cubicBezTo>
                    <a:pt x="20802" y="13539"/>
                    <a:pt x="20766" y="13531"/>
                    <a:pt x="20730" y="13523"/>
                  </a:cubicBezTo>
                  <a:close/>
                  <a:moveTo>
                    <a:pt x="21055" y="13574"/>
                  </a:moveTo>
                  <a:cubicBezTo>
                    <a:pt x="21065" y="13581"/>
                    <a:pt x="21082" y="13583"/>
                    <a:pt x="21110" y="13583"/>
                  </a:cubicBezTo>
                  <a:cubicBezTo>
                    <a:pt x="21091" y="13582"/>
                    <a:pt x="21073" y="13579"/>
                    <a:pt x="21055" y="13574"/>
                  </a:cubicBezTo>
                  <a:close/>
                  <a:moveTo>
                    <a:pt x="23028" y="13571"/>
                  </a:moveTo>
                  <a:cubicBezTo>
                    <a:pt x="23030" y="13580"/>
                    <a:pt x="23033" y="13589"/>
                    <a:pt x="23039" y="13595"/>
                  </a:cubicBezTo>
                  <a:cubicBezTo>
                    <a:pt x="23039" y="13587"/>
                    <a:pt x="23035" y="13579"/>
                    <a:pt x="23028" y="13571"/>
                  </a:cubicBezTo>
                  <a:close/>
                  <a:moveTo>
                    <a:pt x="25182" y="13643"/>
                  </a:moveTo>
                  <a:lnTo>
                    <a:pt x="25182" y="13643"/>
                  </a:lnTo>
                  <a:cubicBezTo>
                    <a:pt x="25180" y="13643"/>
                    <a:pt x="25179" y="13644"/>
                    <a:pt x="25178" y="13646"/>
                  </a:cubicBezTo>
                  <a:lnTo>
                    <a:pt x="25178" y="13646"/>
                  </a:lnTo>
                  <a:cubicBezTo>
                    <a:pt x="25180" y="13645"/>
                    <a:pt x="25181" y="13644"/>
                    <a:pt x="25182" y="13643"/>
                  </a:cubicBezTo>
                  <a:close/>
                  <a:moveTo>
                    <a:pt x="16276" y="13667"/>
                  </a:moveTo>
                  <a:cubicBezTo>
                    <a:pt x="16275" y="13667"/>
                    <a:pt x="16274" y="13667"/>
                    <a:pt x="16273" y="13667"/>
                  </a:cubicBezTo>
                  <a:lnTo>
                    <a:pt x="16273" y="13667"/>
                  </a:lnTo>
                  <a:cubicBezTo>
                    <a:pt x="16274" y="13667"/>
                    <a:pt x="16275" y="13667"/>
                    <a:pt x="16276" y="13667"/>
                  </a:cubicBezTo>
                  <a:close/>
                  <a:moveTo>
                    <a:pt x="23374" y="13668"/>
                  </a:moveTo>
                  <a:cubicBezTo>
                    <a:pt x="23371" y="13668"/>
                    <a:pt x="23381" y="13672"/>
                    <a:pt x="23414" y="13681"/>
                  </a:cubicBezTo>
                  <a:lnTo>
                    <a:pt x="23414" y="13681"/>
                  </a:lnTo>
                  <a:cubicBezTo>
                    <a:pt x="23395" y="13673"/>
                    <a:pt x="23377" y="13668"/>
                    <a:pt x="23374" y="13668"/>
                  </a:cubicBezTo>
                  <a:close/>
                  <a:moveTo>
                    <a:pt x="16273" y="13667"/>
                  </a:moveTo>
                  <a:cubicBezTo>
                    <a:pt x="16258" y="13670"/>
                    <a:pt x="16224" y="13683"/>
                    <a:pt x="16178" y="13701"/>
                  </a:cubicBezTo>
                  <a:lnTo>
                    <a:pt x="16178" y="13701"/>
                  </a:lnTo>
                  <a:cubicBezTo>
                    <a:pt x="16209" y="13697"/>
                    <a:pt x="16260" y="13671"/>
                    <a:pt x="16273" y="13667"/>
                  </a:cubicBezTo>
                  <a:close/>
                  <a:moveTo>
                    <a:pt x="23334" y="13722"/>
                  </a:moveTo>
                  <a:cubicBezTo>
                    <a:pt x="23324" y="13722"/>
                    <a:pt x="23317" y="13723"/>
                    <a:pt x="23313" y="13726"/>
                  </a:cubicBezTo>
                  <a:lnTo>
                    <a:pt x="23374" y="13726"/>
                  </a:lnTo>
                  <a:cubicBezTo>
                    <a:pt x="23358" y="13723"/>
                    <a:pt x="23345" y="13722"/>
                    <a:pt x="23334" y="13722"/>
                  </a:cubicBezTo>
                  <a:close/>
                  <a:moveTo>
                    <a:pt x="17252" y="13821"/>
                  </a:moveTo>
                  <a:cubicBezTo>
                    <a:pt x="17240" y="13821"/>
                    <a:pt x="17229" y="13823"/>
                    <a:pt x="17217" y="13826"/>
                  </a:cubicBezTo>
                  <a:lnTo>
                    <a:pt x="17217" y="13826"/>
                  </a:lnTo>
                  <a:cubicBezTo>
                    <a:pt x="17230" y="13824"/>
                    <a:pt x="17242" y="13821"/>
                    <a:pt x="17252" y="13821"/>
                  </a:cubicBezTo>
                  <a:close/>
                  <a:moveTo>
                    <a:pt x="22372" y="13833"/>
                  </a:moveTo>
                  <a:lnTo>
                    <a:pt x="22372" y="13833"/>
                  </a:lnTo>
                  <a:cubicBezTo>
                    <a:pt x="22380" y="13835"/>
                    <a:pt x="22388" y="13837"/>
                    <a:pt x="22395" y="13837"/>
                  </a:cubicBezTo>
                  <a:lnTo>
                    <a:pt x="22395" y="13837"/>
                  </a:lnTo>
                  <a:cubicBezTo>
                    <a:pt x="22386" y="13836"/>
                    <a:pt x="22378" y="13834"/>
                    <a:pt x="22372" y="13833"/>
                  </a:cubicBezTo>
                  <a:close/>
                  <a:moveTo>
                    <a:pt x="2790" y="13820"/>
                  </a:moveTo>
                  <a:cubicBezTo>
                    <a:pt x="2805" y="13844"/>
                    <a:pt x="2817" y="13870"/>
                    <a:pt x="2821" y="13893"/>
                  </a:cubicBezTo>
                  <a:lnTo>
                    <a:pt x="2821" y="13893"/>
                  </a:lnTo>
                  <a:cubicBezTo>
                    <a:pt x="2819" y="13860"/>
                    <a:pt x="2811" y="13834"/>
                    <a:pt x="2790" y="13820"/>
                  </a:cubicBezTo>
                  <a:close/>
                  <a:moveTo>
                    <a:pt x="2821" y="13893"/>
                  </a:moveTo>
                  <a:cubicBezTo>
                    <a:pt x="2822" y="13901"/>
                    <a:pt x="2822" y="13909"/>
                    <a:pt x="2822" y="13917"/>
                  </a:cubicBezTo>
                  <a:cubicBezTo>
                    <a:pt x="2823" y="13909"/>
                    <a:pt x="2822" y="13901"/>
                    <a:pt x="2821" y="13893"/>
                  </a:cubicBezTo>
                  <a:close/>
                  <a:moveTo>
                    <a:pt x="16871" y="13916"/>
                  </a:moveTo>
                  <a:cubicBezTo>
                    <a:pt x="16871" y="13916"/>
                    <a:pt x="16871" y="13916"/>
                    <a:pt x="16871" y="13917"/>
                  </a:cubicBezTo>
                  <a:cubicBezTo>
                    <a:pt x="16871" y="13916"/>
                    <a:pt x="16871" y="13916"/>
                    <a:pt x="16871" y="13916"/>
                  </a:cubicBezTo>
                  <a:close/>
                  <a:moveTo>
                    <a:pt x="15210" y="13974"/>
                  </a:moveTo>
                  <a:cubicBezTo>
                    <a:pt x="15208" y="13974"/>
                    <a:pt x="15207" y="13975"/>
                    <a:pt x="15204" y="13976"/>
                  </a:cubicBezTo>
                  <a:cubicBezTo>
                    <a:pt x="15206" y="13975"/>
                    <a:pt x="15208" y="13975"/>
                    <a:pt x="15210" y="13974"/>
                  </a:cubicBezTo>
                  <a:close/>
                  <a:moveTo>
                    <a:pt x="10404" y="14140"/>
                  </a:moveTo>
                  <a:cubicBezTo>
                    <a:pt x="10391" y="14140"/>
                    <a:pt x="10377" y="14141"/>
                    <a:pt x="10359" y="14143"/>
                  </a:cubicBezTo>
                  <a:cubicBezTo>
                    <a:pt x="10363" y="14142"/>
                    <a:pt x="10368" y="14142"/>
                    <a:pt x="10373" y="14142"/>
                  </a:cubicBezTo>
                  <a:cubicBezTo>
                    <a:pt x="10406" y="14142"/>
                    <a:pt x="10449" y="14153"/>
                    <a:pt x="10497" y="14169"/>
                  </a:cubicBezTo>
                  <a:lnTo>
                    <a:pt x="10497" y="14169"/>
                  </a:lnTo>
                  <a:cubicBezTo>
                    <a:pt x="10504" y="14169"/>
                    <a:pt x="10509" y="14168"/>
                    <a:pt x="10513" y="14167"/>
                  </a:cubicBezTo>
                  <a:cubicBezTo>
                    <a:pt x="10465" y="14157"/>
                    <a:pt x="10456" y="14140"/>
                    <a:pt x="10404" y="14140"/>
                  </a:cubicBezTo>
                  <a:close/>
                  <a:moveTo>
                    <a:pt x="23540" y="14190"/>
                  </a:moveTo>
                  <a:cubicBezTo>
                    <a:pt x="23542" y="14200"/>
                    <a:pt x="23545" y="14209"/>
                    <a:pt x="23551" y="14214"/>
                  </a:cubicBezTo>
                  <a:cubicBezTo>
                    <a:pt x="23551" y="14207"/>
                    <a:pt x="23547" y="14199"/>
                    <a:pt x="23540" y="14190"/>
                  </a:cubicBezTo>
                  <a:close/>
                  <a:moveTo>
                    <a:pt x="24742" y="14201"/>
                  </a:moveTo>
                  <a:cubicBezTo>
                    <a:pt x="24775" y="14201"/>
                    <a:pt x="24808" y="14229"/>
                    <a:pt x="24860" y="14238"/>
                  </a:cubicBezTo>
                  <a:cubicBezTo>
                    <a:pt x="24851" y="14241"/>
                    <a:pt x="24838" y="14243"/>
                    <a:pt x="24823" y="14243"/>
                  </a:cubicBezTo>
                  <a:cubicBezTo>
                    <a:pt x="24783" y="14243"/>
                    <a:pt x="24732" y="14232"/>
                    <a:pt x="24706" y="14214"/>
                  </a:cubicBezTo>
                  <a:cubicBezTo>
                    <a:pt x="24718" y="14205"/>
                    <a:pt x="24730" y="14201"/>
                    <a:pt x="24742" y="14201"/>
                  </a:cubicBezTo>
                  <a:close/>
                  <a:moveTo>
                    <a:pt x="9140" y="14327"/>
                  </a:moveTo>
                  <a:cubicBezTo>
                    <a:pt x="9164" y="14327"/>
                    <a:pt x="9183" y="14330"/>
                    <a:pt x="9195" y="14337"/>
                  </a:cubicBezTo>
                  <a:lnTo>
                    <a:pt x="9195" y="14337"/>
                  </a:lnTo>
                  <a:cubicBezTo>
                    <a:pt x="9179" y="14329"/>
                    <a:pt x="9146" y="14329"/>
                    <a:pt x="9117" y="14328"/>
                  </a:cubicBezTo>
                  <a:lnTo>
                    <a:pt x="9117" y="14328"/>
                  </a:lnTo>
                  <a:cubicBezTo>
                    <a:pt x="9125" y="14327"/>
                    <a:pt x="9133" y="14327"/>
                    <a:pt x="9140" y="14327"/>
                  </a:cubicBezTo>
                  <a:close/>
                  <a:moveTo>
                    <a:pt x="23897" y="14329"/>
                  </a:moveTo>
                  <a:cubicBezTo>
                    <a:pt x="23886" y="14329"/>
                    <a:pt x="23896" y="14336"/>
                    <a:pt x="23957" y="14348"/>
                  </a:cubicBezTo>
                  <a:lnTo>
                    <a:pt x="23957" y="14348"/>
                  </a:lnTo>
                  <a:cubicBezTo>
                    <a:pt x="23934" y="14334"/>
                    <a:pt x="23907" y="14329"/>
                    <a:pt x="23897" y="14329"/>
                  </a:cubicBezTo>
                  <a:close/>
                  <a:moveTo>
                    <a:pt x="9692" y="14369"/>
                  </a:moveTo>
                  <a:cubicBezTo>
                    <a:pt x="9700" y="14370"/>
                    <a:pt x="9708" y="14371"/>
                    <a:pt x="9717" y="14371"/>
                  </a:cubicBezTo>
                  <a:lnTo>
                    <a:pt x="9717" y="14371"/>
                  </a:lnTo>
                  <a:cubicBezTo>
                    <a:pt x="9709" y="14370"/>
                    <a:pt x="9701" y="14369"/>
                    <a:pt x="9692" y="14369"/>
                  </a:cubicBezTo>
                  <a:close/>
                  <a:moveTo>
                    <a:pt x="23837" y="14367"/>
                  </a:moveTo>
                  <a:cubicBezTo>
                    <a:pt x="23832" y="14367"/>
                    <a:pt x="23827" y="14368"/>
                    <a:pt x="23825" y="14369"/>
                  </a:cubicBezTo>
                  <a:cubicBezTo>
                    <a:pt x="23841" y="14369"/>
                    <a:pt x="23857" y="14370"/>
                    <a:pt x="23872" y="14371"/>
                  </a:cubicBezTo>
                  <a:lnTo>
                    <a:pt x="23872" y="14371"/>
                  </a:lnTo>
                  <a:cubicBezTo>
                    <a:pt x="23858" y="14369"/>
                    <a:pt x="23846" y="14367"/>
                    <a:pt x="23837" y="14367"/>
                  </a:cubicBezTo>
                  <a:close/>
                  <a:moveTo>
                    <a:pt x="15280" y="14253"/>
                  </a:moveTo>
                  <a:cubicBezTo>
                    <a:pt x="15283" y="14282"/>
                    <a:pt x="15300" y="14322"/>
                    <a:pt x="15300" y="14322"/>
                  </a:cubicBezTo>
                  <a:cubicBezTo>
                    <a:pt x="15240" y="14345"/>
                    <a:pt x="15169" y="14357"/>
                    <a:pt x="15097" y="14381"/>
                  </a:cubicBezTo>
                  <a:cubicBezTo>
                    <a:pt x="15146" y="14322"/>
                    <a:pt x="15212" y="14279"/>
                    <a:pt x="15280" y="14253"/>
                  </a:cubicBezTo>
                  <a:close/>
                  <a:moveTo>
                    <a:pt x="2865" y="14149"/>
                  </a:moveTo>
                  <a:lnTo>
                    <a:pt x="2865" y="14149"/>
                  </a:lnTo>
                  <a:cubicBezTo>
                    <a:pt x="2878" y="14238"/>
                    <a:pt x="2901" y="14324"/>
                    <a:pt x="2941" y="14393"/>
                  </a:cubicBezTo>
                  <a:cubicBezTo>
                    <a:pt x="2933" y="14361"/>
                    <a:pt x="2930" y="14345"/>
                    <a:pt x="2940" y="14345"/>
                  </a:cubicBezTo>
                  <a:cubicBezTo>
                    <a:pt x="2945" y="14345"/>
                    <a:pt x="2953" y="14349"/>
                    <a:pt x="2965" y="14357"/>
                  </a:cubicBezTo>
                  <a:cubicBezTo>
                    <a:pt x="2913" y="14287"/>
                    <a:pt x="2886" y="14219"/>
                    <a:pt x="2865" y="14149"/>
                  </a:cubicBezTo>
                  <a:close/>
                  <a:moveTo>
                    <a:pt x="15087" y="14374"/>
                  </a:moveTo>
                  <a:cubicBezTo>
                    <a:pt x="15092" y="14374"/>
                    <a:pt x="15100" y="14386"/>
                    <a:pt x="15085" y="14393"/>
                  </a:cubicBezTo>
                  <a:cubicBezTo>
                    <a:pt x="15081" y="14379"/>
                    <a:pt x="15083" y="14374"/>
                    <a:pt x="15087" y="14374"/>
                  </a:cubicBezTo>
                  <a:close/>
                  <a:moveTo>
                    <a:pt x="8763" y="14417"/>
                  </a:moveTo>
                  <a:cubicBezTo>
                    <a:pt x="8756" y="14418"/>
                    <a:pt x="8748" y="14420"/>
                    <a:pt x="8739" y="14421"/>
                  </a:cubicBezTo>
                  <a:lnTo>
                    <a:pt x="8739" y="14421"/>
                  </a:lnTo>
                  <a:cubicBezTo>
                    <a:pt x="8747" y="14420"/>
                    <a:pt x="8755" y="14418"/>
                    <a:pt x="8763" y="14417"/>
                  </a:cubicBezTo>
                  <a:close/>
                  <a:moveTo>
                    <a:pt x="8739" y="14421"/>
                  </a:moveTo>
                  <a:cubicBezTo>
                    <a:pt x="8663" y="14436"/>
                    <a:pt x="8589" y="14448"/>
                    <a:pt x="8514" y="14459"/>
                  </a:cubicBezTo>
                  <a:lnTo>
                    <a:pt x="8514" y="14459"/>
                  </a:lnTo>
                  <a:cubicBezTo>
                    <a:pt x="8515" y="14459"/>
                    <a:pt x="8515" y="14459"/>
                    <a:pt x="8516" y="14459"/>
                  </a:cubicBezTo>
                  <a:cubicBezTo>
                    <a:pt x="8584" y="14459"/>
                    <a:pt x="8678" y="14434"/>
                    <a:pt x="8739" y="14421"/>
                  </a:cubicBezTo>
                  <a:close/>
                  <a:moveTo>
                    <a:pt x="14997" y="14356"/>
                  </a:moveTo>
                  <a:cubicBezTo>
                    <a:pt x="15014" y="14356"/>
                    <a:pt x="15035" y="14360"/>
                    <a:pt x="15062" y="14369"/>
                  </a:cubicBezTo>
                  <a:cubicBezTo>
                    <a:pt x="15073" y="14429"/>
                    <a:pt x="15038" y="14476"/>
                    <a:pt x="14966" y="14488"/>
                  </a:cubicBezTo>
                  <a:cubicBezTo>
                    <a:pt x="14987" y="14474"/>
                    <a:pt x="14984" y="14461"/>
                    <a:pt x="14977" y="14461"/>
                  </a:cubicBezTo>
                  <a:cubicBezTo>
                    <a:pt x="14973" y="14461"/>
                    <a:pt x="14966" y="14468"/>
                    <a:pt x="14966" y="14488"/>
                  </a:cubicBezTo>
                  <a:cubicBezTo>
                    <a:pt x="14939" y="14398"/>
                    <a:pt x="14946" y="14356"/>
                    <a:pt x="14997" y="14356"/>
                  </a:cubicBezTo>
                  <a:close/>
                  <a:moveTo>
                    <a:pt x="2737" y="14641"/>
                  </a:moveTo>
                  <a:cubicBezTo>
                    <a:pt x="2738" y="14642"/>
                    <a:pt x="2738" y="14642"/>
                    <a:pt x="2739" y="14643"/>
                  </a:cubicBezTo>
                  <a:cubicBezTo>
                    <a:pt x="2737" y="14645"/>
                    <a:pt x="2736" y="14646"/>
                    <a:pt x="2735" y="14648"/>
                  </a:cubicBezTo>
                  <a:lnTo>
                    <a:pt x="2735" y="14648"/>
                  </a:lnTo>
                  <a:cubicBezTo>
                    <a:pt x="2736" y="14645"/>
                    <a:pt x="2736" y="14643"/>
                    <a:pt x="2737" y="14641"/>
                  </a:cubicBezTo>
                  <a:close/>
                  <a:moveTo>
                    <a:pt x="7799" y="14655"/>
                  </a:moveTo>
                  <a:cubicBezTo>
                    <a:pt x="7794" y="14656"/>
                    <a:pt x="7790" y="14658"/>
                    <a:pt x="7786" y="14659"/>
                  </a:cubicBezTo>
                  <a:lnTo>
                    <a:pt x="7786" y="14659"/>
                  </a:lnTo>
                  <a:cubicBezTo>
                    <a:pt x="7790" y="14658"/>
                    <a:pt x="7794" y="14656"/>
                    <a:pt x="7799" y="14655"/>
                  </a:cubicBezTo>
                  <a:close/>
                  <a:moveTo>
                    <a:pt x="2679" y="14667"/>
                  </a:moveTo>
                  <a:lnTo>
                    <a:pt x="2679" y="14667"/>
                  </a:lnTo>
                  <a:cubicBezTo>
                    <a:pt x="2679" y="14680"/>
                    <a:pt x="2683" y="14689"/>
                    <a:pt x="2690" y="14695"/>
                  </a:cubicBezTo>
                  <a:lnTo>
                    <a:pt x="2690" y="14695"/>
                  </a:lnTo>
                  <a:cubicBezTo>
                    <a:pt x="2685" y="14685"/>
                    <a:pt x="2681" y="14675"/>
                    <a:pt x="2679" y="14667"/>
                  </a:cubicBezTo>
                  <a:close/>
                  <a:moveTo>
                    <a:pt x="10144" y="14691"/>
                  </a:moveTo>
                  <a:cubicBezTo>
                    <a:pt x="10087" y="14699"/>
                    <a:pt x="10077" y="14706"/>
                    <a:pt x="10091" y="14711"/>
                  </a:cubicBezTo>
                  <a:lnTo>
                    <a:pt x="10091" y="14711"/>
                  </a:lnTo>
                  <a:cubicBezTo>
                    <a:pt x="10107" y="14708"/>
                    <a:pt x="10125" y="14700"/>
                    <a:pt x="10144" y="14691"/>
                  </a:cubicBezTo>
                  <a:close/>
                  <a:moveTo>
                    <a:pt x="11454" y="14714"/>
                  </a:moveTo>
                  <a:lnTo>
                    <a:pt x="11454" y="14714"/>
                  </a:lnTo>
                  <a:cubicBezTo>
                    <a:pt x="11453" y="14717"/>
                    <a:pt x="11451" y="14719"/>
                    <a:pt x="11451" y="14721"/>
                  </a:cubicBezTo>
                  <a:lnTo>
                    <a:pt x="11451" y="14721"/>
                  </a:lnTo>
                  <a:cubicBezTo>
                    <a:pt x="11450" y="14719"/>
                    <a:pt x="11451" y="14717"/>
                    <a:pt x="11454" y="14714"/>
                  </a:cubicBezTo>
                  <a:close/>
                  <a:moveTo>
                    <a:pt x="10008" y="14665"/>
                  </a:moveTo>
                  <a:cubicBezTo>
                    <a:pt x="10050" y="14665"/>
                    <a:pt x="10277" y="14703"/>
                    <a:pt x="10287" y="14703"/>
                  </a:cubicBezTo>
                  <a:cubicBezTo>
                    <a:pt x="10228" y="14714"/>
                    <a:pt x="10370" y="14738"/>
                    <a:pt x="10239" y="14738"/>
                  </a:cubicBezTo>
                  <a:cubicBezTo>
                    <a:pt x="10224" y="14730"/>
                    <a:pt x="10116" y="14723"/>
                    <a:pt x="10091" y="14711"/>
                  </a:cubicBezTo>
                  <a:lnTo>
                    <a:pt x="10091" y="14711"/>
                  </a:lnTo>
                  <a:cubicBezTo>
                    <a:pt x="10081" y="14714"/>
                    <a:pt x="10072" y="14715"/>
                    <a:pt x="10064" y="14715"/>
                  </a:cubicBezTo>
                  <a:cubicBezTo>
                    <a:pt x="10036" y="14715"/>
                    <a:pt x="10015" y="14700"/>
                    <a:pt x="10001" y="14667"/>
                  </a:cubicBezTo>
                  <a:cubicBezTo>
                    <a:pt x="10000" y="14666"/>
                    <a:pt x="10002" y="14665"/>
                    <a:pt x="10008" y="14665"/>
                  </a:cubicBezTo>
                  <a:close/>
                  <a:moveTo>
                    <a:pt x="14097" y="14731"/>
                  </a:moveTo>
                  <a:cubicBezTo>
                    <a:pt x="14095" y="14735"/>
                    <a:pt x="14094" y="14738"/>
                    <a:pt x="14097" y="14738"/>
                  </a:cubicBezTo>
                  <a:cubicBezTo>
                    <a:pt x="14097" y="14736"/>
                    <a:pt x="14097" y="14733"/>
                    <a:pt x="14097" y="14731"/>
                  </a:cubicBezTo>
                  <a:close/>
                  <a:moveTo>
                    <a:pt x="14136" y="14717"/>
                  </a:moveTo>
                  <a:cubicBezTo>
                    <a:pt x="14139" y="14724"/>
                    <a:pt x="14142" y="14731"/>
                    <a:pt x="14145" y="14738"/>
                  </a:cubicBezTo>
                  <a:cubicBezTo>
                    <a:pt x="14143" y="14728"/>
                    <a:pt x="14139" y="14721"/>
                    <a:pt x="14136" y="14717"/>
                  </a:cubicBezTo>
                  <a:close/>
                  <a:moveTo>
                    <a:pt x="10323" y="14703"/>
                  </a:moveTo>
                  <a:cubicBezTo>
                    <a:pt x="10343" y="14708"/>
                    <a:pt x="10437" y="14727"/>
                    <a:pt x="10539" y="14750"/>
                  </a:cubicBezTo>
                  <a:lnTo>
                    <a:pt x="10539" y="14750"/>
                  </a:lnTo>
                  <a:cubicBezTo>
                    <a:pt x="10533" y="14750"/>
                    <a:pt x="10526" y="14750"/>
                    <a:pt x="10520" y="14750"/>
                  </a:cubicBezTo>
                  <a:cubicBezTo>
                    <a:pt x="10447" y="14750"/>
                    <a:pt x="10377" y="14743"/>
                    <a:pt x="10323" y="14703"/>
                  </a:cubicBezTo>
                  <a:close/>
                  <a:moveTo>
                    <a:pt x="11454" y="14714"/>
                  </a:moveTo>
                  <a:cubicBezTo>
                    <a:pt x="11496" y="14744"/>
                    <a:pt x="11487" y="14759"/>
                    <a:pt x="11472" y="14759"/>
                  </a:cubicBezTo>
                  <a:cubicBezTo>
                    <a:pt x="11458" y="14759"/>
                    <a:pt x="11439" y="14746"/>
                    <a:pt x="11451" y="14721"/>
                  </a:cubicBezTo>
                  <a:lnTo>
                    <a:pt x="11451" y="14721"/>
                  </a:lnTo>
                  <a:cubicBezTo>
                    <a:pt x="11451" y="14723"/>
                    <a:pt x="11452" y="14723"/>
                    <a:pt x="11454" y="14723"/>
                  </a:cubicBezTo>
                  <a:cubicBezTo>
                    <a:pt x="11457" y="14723"/>
                    <a:pt x="11460" y="14720"/>
                    <a:pt x="11454" y="14714"/>
                  </a:cubicBezTo>
                  <a:close/>
                  <a:moveTo>
                    <a:pt x="2965" y="14679"/>
                  </a:moveTo>
                  <a:cubicBezTo>
                    <a:pt x="2977" y="14691"/>
                    <a:pt x="2977" y="14726"/>
                    <a:pt x="2977" y="14762"/>
                  </a:cubicBezTo>
                  <a:cubicBezTo>
                    <a:pt x="2965" y="14738"/>
                    <a:pt x="2965" y="14714"/>
                    <a:pt x="2965" y="14679"/>
                  </a:cubicBezTo>
                  <a:close/>
                  <a:moveTo>
                    <a:pt x="14073" y="14726"/>
                  </a:moveTo>
                  <a:cubicBezTo>
                    <a:pt x="14062" y="14738"/>
                    <a:pt x="14061" y="14761"/>
                    <a:pt x="14050" y="14785"/>
                  </a:cubicBezTo>
                  <a:lnTo>
                    <a:pt x="14050" y="14785"/>
                  </a:lnTo>
                  <a:cubicBezTo>
                    <a:pt x="14050" y="14784"/>
                    <a:pt x="14049" y="14783"/>
                    <a:pt x="14049" y="14782"/>
                  </a:cubicBezTo>
                  <a:lnTo>
                    <a:pt x="14049" y="14782"/>
                  </a:lnTo>
                  <a:cubicBezTo>
                    <a:pt x="14049" y="14784"/>
                    <a:pt x="14049" y="14785"/>
                    <a:pt x="14049" y="14786"/>
                  </a:cubicBezTo>
                  <a:cubicBezTo>
                    <a:pt x="14050" y="14785"/>
                    <a:pt x="14050" y="14785"/>
                    <a:pt x="14050" y="14785"/>
                  </a:cubicBezTo>
                  <a:lnTo>
                    <a:pt x="14050" y="14785"/>
                  </a:lnTo>
                  <a:cubicBezTo>
                    <a:pt x="14057" y="14794"/>
                    <a:pt x="14064" y="14802"/>
                    <a:pt x="14073" y="14810"/>
                  </a:cubicBezTo>
                  <a:cubicBezTo>
                    <a:pt x="14073" y="14786"/>
                    <a:pt x="14073" y="14750"/>
                    <a:pt x="14073" y="14726"/>
                  </a:cubicBezTo>
                  <a:close/>
                  <a:moveTo>
                    <a:pt x="13622" y="14801"/>
                  </a:moveTo>
                  <a:cubicBezTo>
                    <a:pt x="13624" y="14801"/>
                    <a:pt x="13627" y="14804"/>
                    <a:pt x="13633" y="14810"/>
                  </a:cubicBezTo>
                  <a:cubicBezTo>
                    <a:pt x="13633" y="14816"/>
                    <a:pt x="13630" y="14819"/>
                    <a:pt x="13627" y="14819"/>
                  </a:cubicBezTo>
                  <a:cubicBezTo>
                    <a:pt x="13624" y="14819"/>
                    <a:pt x="13621" y="14816"/>
                    <a:pt x="13621" y="14810"/>
                  </a:cubicBezTo>
                  <a:cubicBezTo>
                    <a:pt x="13621" y="14804"/>
                    <a:pt x="13621" y="14801"/>
                    <a:pt x="13622" y="14801"/>
                  </a:cubicBezTo>
                  <a:close/>
                  <a:moveTo>
                    <a:pt x="10823" y="14767"/>
                  </a:moveTo>
                  <a:cubicBezTo>
                    <a:pt x="10840" y="14767"/>
                    <a:pt x="10869" y="14794"/>
                    <a:pt x="10835" y="14822"/>
                  </a:cubicBezTo>
                  <a:cubicBezTo>
                    <a:pt x="10835" y="14821"/>
                    <a:pt x="10835" y="14821"/>
                    <a:pt x="10834" y="14821"/>
                  </a:cubicBezTo>
                  <a:lnTo>
                    <a:pt x="10834" y="14821"/>
                  </a:lnTo>
                  <a:cubicBezTo>
                    <a:pt x="10834" y="14821"/>
                    <a:pt x="10835" y="14821"/>
                    <a:pt x="10835" y="14822"/>
                  </a:cubicBezTo>
                  <a:cubicBezTo>
                    <a:pt x="10834" y="14821"/>
                    <a:pt x="10834" y="14821"/>
                    <a:pt x="10834" y="14821"/>
                  </a:cubicBezTo>
                  <a:lnTo>
                    <a:pt x="10834" y="14821"/>
                  </a:lnTo>
                  <a:cubicBezTo>
                    <a:pt x="10834" y="14821"/>
                    <a:pt x="10834" y="14821"/>
                    <a:pt x="10834" y="14821"/>
                  </a:cubicBezTo>
                  <a:lnTo>
                    <a:pt x="10834" y="14821"/>
                  </a:lnTo>
                  <a:cubicBezTo>
                    <a:pt x="10805" y="14781"/>
                    <a:pt x="10811" y="14767"/>
                    <a:pt x="10823" y="14767"/>
                  </a:cubicBezTo>
                  <a:close/>
                  <a:moveTo>
                    <a:pt x="7585" y="14914"/>
                  </a:moveTo>
                  <a:cubicBezTo>
                    <a:pt x="7574" y="14916"/>
                    <a:pt x="7566" y="14917"/>
                    <a:pt x="7561" y="14917"/>
                  </a:cubicBezTo>
                  <a:cubicBezTo>
                    <a:pt x="7562" y="14917"/>
                    <a:pt x="7564" y="14917"/>
                    <a:pt x="7566" y="14917"/>
                  </a:cubicBezTo>
                  <a:cubicBezTo>
                    <a:pt x="7571" y="14917"/>
                    <a:pt x="7577" y="14916"/>
                    <a:pt x="7585" y="14914"/>
                  </a:cubicBezTo>
                  <a:close/>
                  <a:moveTo>
                    <a:pt x="13364" y="14948"/>
                  </a:moveTo>
                  <a:cubicBezTo>
                    <a:pt x="13367" y="14948"/>
                    <a:pt x="13371" y="14958"/>
                    <a:pt x="13371" y="14964"/>
                  </a:cubicBezTo>
                  <a:cubicBezTo>
                    <a:pt x="13371" y="14964"/>
                    <a:pt x="13371" y="14980"/>
                    <a:pt x="13365" y="14980"/>
                  </a:cubicBezTo>
                  <a:cubicBezTo>
                    <a:pt x="13363" y="14980"/>
                    <a:pt x="13361" y="14979"/>
                    <a:pt x="13359" y="14976"/>
                  </a:cubicBezTo>
                  <a:cubicBezTo>
                    <a:pt x="13359" y="14955"/>
                    <a:pt x="13361" y="14948"/>
                    <a:pt x="13364" y="14948"/>
                  </a:cubicBezTo>
                  <a:close/>
                  <a:moveTo>
                    <a:pt x="2587" y="14888"/>
                  </a:moveTo>
                  <a:cubicBezTo>
                    <a:pt x="2608" y="14923"/>
                    <a:pt x="2623" y="14959"/>
                    <a:pt x="2619" y="14988"/>
                  </a:cubicBezTo>
                  <a:cubicBezTo>
                    <a:pt x="2628" y="14935"/>
                    <a:pt x="2618" y="14902"/>
                    <a:pt x="2587" y="14888"/>
                  </a:cubicBezTo>
                  <a:close/>
                  <a:moveTo>
                    <a:pt x="25276" y="14945"/>
                  </a:moveTo>
                  <a:cubicBezTo>
                    <a:pt x="25301" y="14945"/>
                    <a:pt x="25324" y="14973"/>
                    <a:pt x="25360" y="15000"/>
                  </a:cubicBezTo>
                  <a:cubicBezTo>
                    <a:pt x="25337" y="15000"/>
                    <a:pt x="25277" y="14988"/>
                    <a:pt x="25253" y="14953"/>
                  </a:cubicBezTo>
                  <a:cubicBezTo>
                    <a:pt x="25261" y="14947"/>
                    <a:pt x="25269" y="14945"/>
                    <a:pt x="25276" y="14945"/>
                  </a:cubicBezTo>
                  <a:close/>
                  <a:moveTo>
                    <a:pt x="13172" y="15021"/>
                  </a:moveTo>
                  <a:cubicBezTo>
                    <a:pt x="13170" y="15028"/>
                    <a:pt x="13168" y="15037"/>
                    <a:pt x="13168" y="15048"/>
                  </a:cubicBezTo>
                  <a:cubicBezTo>
                    <a:pt x="13174" y="15037"/>
                    <a:pt x="13174" y="15028"/>
                    <a:pt x="13172" y="15021"/>
                  </a:cubicBezTo>
                  <a:close/>
                  <a:moveTo>
                    <a:pt x="12630" y="15053"/>
                  </a:moveTo>
                  <a:cubicBezTo>
                    <a:pt x="12631" y="15057"/>
                    <a:pt x="12632" y="15060"/>
                    <a:pt x="12632" y="15060"/>
                  </a:cubicBezTo>
                  <a:cubicBezTo>
                    <a:pt x="12633" y="15060"/>
                    <a:pt x="12633" y="15060"/>
                    <a:pt x="12633" y="15060"/>
                  </a:cubicBezTo>
                  <a:cubicBezTo>
                    <a:pt x="12632" y="15057"/>
                    <a:pt x="12631" y="15055"/>
                    <a:pt x="12630" y="15053"/>
                  </a:cubicBezTo>
                  <a:close/>
                  <a:moveTo>
                    <a:pt x="5844" y="15154"/>
                  </a:moveTo>
                  <a:cubicBezTo>
                    <a:pt x="5844" y="15154"/>
                    <a:pt x="5844" y="15154"/>
                    <a:pt x="5844" y="15154"/>
                  </a:cubicBezTo>
                  <a:lnTo>
                    <a:pt x="5844" y="15154"/>
                  </a:lnTo>
                  <a:cubicBezTo>
                    <a:pt x="5845" y="15154"/>
                    <a:pt x="5846" y="15155"/>
                    <a:pt x="5846" y="15155"/>
                  </a:cubicBezTo>
                  <a:cubicBezTo>
                    <a:pt x="5846" y="15155"/>
                    <a:pt x="5845" y="15154"/>
                    <a:pt x="5844" y="15154"/>
                  </a:cubicBezTo>
                  <a:close/>
                  <a:moveTo>
                    <a:pt x="11868" y="15019"/>
                  </a:moveTo>
                  <a:cubicBezTo>
                    <a:pt x="11869" y="15019"/>
                    <a:pt x="11869" y="15020"/>
                    <a:pt x="11871" y="15024"/>
                  </a:cubicBezTo>
                  <a:cubicBezTo>
                    <a:pt x="11930" y="15048"/>
                    <a:pt x="11930" y="15131"/>
                    <a:pt x="11942" y="15179"/>
                  </a:cubicBezTo>
                  <a:cubicBezTo>
                    <a:pt x="11899" y="15147"/>
                    <a:pt x="11866" y="15019"/>
                    <a:pt x="11868" y="15019"/>
                  </a:cubicBezTo>
                  <a:close/>
                  <a:moveTo>
                    <a:pt x="6900" y="15226"/>
                  </a:moveTo>
                  <a:cubicBezTo>
                    <a:pt x="6898" y="15226"/>
                    <a:pt x="6891" y="15233"/>
                    <a:pt x="6881" y="15254"/>
                  </a:cubicBezTo>
                  <a:lnTo>
                    <a:pt x="6881" y="15254"/>
                  </a:lnTo>
                  <a:cubicBezTo>
                    <a:pt x="6898" y="15239"/>
                    <a:pt x="6903" y="15226"/>
                    <a:pt x="6900" y="15226"/>
                  </a:cubicBezTo>
                  <a:close/>
                  <a:moveTo>
                    <a:pt x="7394" y="15271"/>
                  </a:moveTo>
                  <a:cubicBezTo>
                    <a:pt x="7391" y="15272"/>
                    <a:pt x="7387" y="15273"/>
                    <a:pt x="7384" y="15274"/>
                  </a:cubicBezTo>
                  <a:lnTo>
                    <a:pt x="7394" y="15274"/>
                  </a:lnTo>
                  <a:cubicBezTo>
                    <a:pt x="7394" y="15273"/>
                    <a:pt x="7394" y="15272"/>
                    <a:pt x="7394" y="15271"/>
                  </a:cubicBezTo>
                  <a:close/>
                  <a:moveTo>
                    <a:pt x="6578" y="15102"/>
                  </a:moveTo>
                  <a:cubicBezTo>
                    <a:pt x="6434" y="15169"/>
                    <a:pt x="6296" y="15245"/>
                    <a:pt x="6188" y="15360"/>
                  </a:cubicBezTo>
                  <a:lnTo>
                    <a:pt x="6188" y="15360"/>
                  </a:lnTo>
                  <a:cubicBezTo>
                    <a:pt x="6356" y="15277"/>
                    <a:pt x="6521" y="15187"/>
                    <a:pt x="6578" y="15102"/>
                  </a:cubicBezTo>
                  <a:close/>
                  <a:moveTo>
                    <a:pt x="6188" y="15360"/>
                  </a:moveTo>
                  <a:cubicBezTo>
                    <a:pt x="6186" y="15361"/>
                    <a:pt x="6184" y="15362"/>
                    <a:pt x="6182" y="15363"/>
                  </a:cubicBezTo>
                  <a:lnTo>
                    <a:pt x="6182" y="15363"/>
                  </a:lnTo>
                  <a:cubicBezTo>
                    <a:pt x="6181" y="15363"/>
                    <a:pt x="6180" y="15362"/>
                    <a:pt x="6179" y="15362"/>
                  </a:cubicBezTo>
                  <a:cubicBezTo>
                    <a:pt x="6167" y="15362"/>
                    <a:pt x="6114" y="15391"/>
                    <a:pt x="6049" y="15427"/>
                  </a:cubicBezTo>
                  <a:lnTo>
                    <a:pt x="6049" y="15427"/>
                  </a:lnTo>
                  <a:cubicBezTo>
                    <a:pt x="6092" y="15406"/>
                    <a:pt x="6137" y="15385"/>
                    <a:pt x="6182" y="15363"/>
                  </a:cubicBezTo>
                  <a:lnTo>
                    <a:pt x="6182" y="15363"/>
                  </a:lnTo>
                  <a:cubicBezTo>
                    <a:pt x="6183" y="15364"/>
                    <a:pt x="6182" y="15366"/>
                    <a:pt x="6179" y="15369"/>
                  </a:cubicBezTo>
                  <a:cubicBezTo>
                    <a:pt x="6182" y="15366"/>
                    <a:pt x="6185" y="15363"/>
                    <a:pt x="6188" y="15360"/>
                  </a:cubicBezTo>
                  <a:close/>
                  <a:moveTo>
                    <a:pt x="6448" y="15386"/>
                  </a:moveTo>
                  <a:cubicBezTo>
                    <a:pt x="6437" y="15386"/>
                    <a:pt x="6412" y="15396"/>
                    <a:pt x="6358" y="15429"/>
                  </a:cubicBezTo>
                  <a:cubicBezTo>
                    <a:pt x="6388" y="15416"/>
                    <a:pt x="6419" y="15402"/>
                    <a:pt x="6451" y="15386"/>
                  </a:cubicBezTo>
                  <a:lnTo>
                    <a:pt x="6451" y="15386"/>
                  </a:lnTo>
                  <a:cubicBezTo>
                    <a:pt x="6450" y="15386"/>
                    <a:pt x="6449" y="15386"/>
                    <a:pt x="6448" y="15386"/>
                  </a:cubicBezTo>
                  <a:close/>
                  <a:moveTo>
                    <a:pt x="7134" y="15422"/>
                  </a:moveTo>
                  <a:lnTo>
                    <a:pt x="7134" y="15422"/>
                  </a:lnTo>
                  <a:cubicBezTo>
                    <a:pt x="7129" y="15424"/>
                    <a:pt x="7125" y="15426"/>
                    <a:pt x="7120" y="15429"/>
                  </a:cubicBezTo>
                  <a:cubicBezTo>
                    <a:pt x="7120" y="15430"/>
                    <a:pt x="7120" y="15430"/>
                    <a:pt x="7121" y="15430"/>
                  </a:cubicBezTo>
                  <a:cubicBezTo>
                    <a:pt x="7123" y="15430"/>
                    <a:pt x="7128" y="15427"/>
                    <a:pt x="7134" y="15422"/>
                  </a:cubicBezTo>
                  <a:close/>
                  <a:moveTo>
                    <a:pt x="2661" y="15214"/>
                  </a:moveTo>
                  <a:cubicBezTo>
                    <a:pt x="2675" y="15305"/>
                    <a:pt x="2698" y="15395"/>
                    <a:pt x="2739" y="15476"/>
                  </a:cubicBezTo>
                  <a:cubicBezTo>
                    <a:pt x="2729" y="15440"/>
                    <a:pt x="2727" y="15425"/>
                    <a:pt x="2743" y="15425"/>
                  </a:cubicBezTo>
                  <a:cubicBezTo>
                    <a:pt x="2747" y="15425"/>
                    <a:pt x="2754" y="15426"/>
                    <a:pt x="2762" y="15429"/>
                  </a:cubicBezTo>
                  <a:cubicBezTo>
                    <a:pt x="2710" y="15357"/>
                    <a:pt x="2682" y="15286"/>
                    <a:pt x="2661" y="15214"/>
                  </a:cubicBezTo>
                  <a:close/>
                  <a:moveTo>
                    <a:pt x="11978" y="15429"/>
                  </a:moveTo>
                  <a:cubicBezTo>
                    <a:pt x="12048" y="15468"/>
                    <a:pt x="12079" y="15482"/>
                    <a:pt x="12091" y="15487"/>
                  </a:cubicBezTo>
                  <a:lnTo>
                    <a:pt x="12091" y="15487"/>
                  </a:lnTo>
                  <a:cubicBezTo>
                    <a:pt x="12088" y="15489"/>
                    <a:pt x="12093" y="15501"/>
                    <a:pt x="12144" y="15548"/>
                  </a:cubicBezTo>
                  <a:cubicBezTo>
                    <a:pt x="12121" y="15536"/>
                    <a:pt x="12085" y="15524"/>
                    <a:pt x="12061" y="15512"/>
                  </a:cubicBezTo>
                  <a:cubicBezTo>
                    <a:pt x="12037" y="15488"/>
                    <a:pt x="12002" y="15453"/>
                    <a:pt x="11978" y="15429"/>
                  </a:cubicBezTo>
                  <a:close/>
                  <a:moveTo>
                    <a:pt x="6163" y="15536"/>
                  </a:moveTo>
                  <a:cubicBezTo>
                    <a:pt x="6153" y="15536"/>
                    <a:pt x="6138" y="15548"/>
                    <a:pt x="6120" y="15572"/>
                  </a:cubicBezTo>
                  <a:cubicBezTo>
                    <a:pt x="6138" y="15559"/>
                    <a:pt x="6155" y="15549"/>
                    <a:pt x="6173" y="15541"/>
                  </a:cubicBezTo>
                  <a:lnTo>
                    <a:pt x="6173" y="15541"/>
                  </a:lnTo>
                  <a:cubicBezTo>
                    <a:pt x="6170" y="15538"/>
                    <a:pt x="6167" y="15536"/>
                    <a:pt x="6163" y="15536"/>
                  </a:cubicBezTo>
                  <a:close/>
                  <a:moveTo>
                    <a:pt x="2534" y="15724"/>
                  </a:moveTo>
                  <a:cubicBezTo>
                    <a:pt x="2535" y="15725"/>
                    <a:pt x="2535" y="15726"/>
                    <a:pt x="2536" y="15726"/>
                  </a:cubicBezTo>
                  <a:cubicBezTo>
                    <a:pt x="2534" y="15730"/>
                    <a:pt x="2532" y="15733"/>
                    <a:pt x="2531" y="15735"/>
                  </a:cubicBezTo>
                  <a:lnTo>
                    <a:pt x="2531" y="15735"/>
                  </a:lnTo>
                  <a:cubicBezTo>
                    <a:pt x="2532" y="15731"/>
                    <a:pt x="2533" y="15728"/>
                    <a:pt x="2534" y="15724"/>
                  </a:cubicBezTo>
                  <a:close/>
                  <a:moveTo>
                    <a:pt x="5084" y="15679"/>
                  </a:moveTo>
                  <a:lnTo>
                    <a:pt x="5084" y="15679"/>
                  </a:lnTo>
                  <a:cubicBezTo>
                    <a:pt x="5013" y="15738"/>
                    <a:pt x="4986" y="15759"/>
                    <a:pt x="4983" y="15759"/>
                  </a:cubicBezTo>
                  <a:cubicBezTo>
                    <a:pt x="4980" y="15759"/>
                    <a:pt x="5001" y="15738"/>
                    <a:pt x="5025" y="15715"/>
                  </a:cubicBezTo>
                  <a:lnTo>
                    <a:pt x="5084" y="15679"/>
                  </a:lnTo>
                  <a:close/>
                  <a:moveTo>
                    <a:pt x="2477" y="15738"/>
                  </a:moveTo>
                  <a:lnTo>
                    <a:pt x="2477" y="15738"/>
                  </a:lnTo>
                  <a:cubicBezTo>
                    <a:pt x="2477" y="15752"/>
                    <a:pt x="2481" y="15762"/>
                    <a:pt x="2489" y="15770"/>
                  </a:cubicBezTo>
                  <a:lnTo>
                    <a:pt x="2489" y="15770"/>
                  </a:lnTo>
                  <a:cubicBezTo>
                    <a:pt x="2483" y="15758"/>
                    <a:pt x="2479" y="15748"/>
                    <a:pt x="2477" y="15738"/>
                  </a:cubicBezTo>
                  <a:close/>
                  <a:moveTo>
                    <a:pt x="7091" y="15744"/>
                  </a:moveTo>
                  <a:cubicBezTo>
                    <a:pt x="7088" y="15744"/>
                    <a:pt x="7081" y="15752"/>
                    <a:pt x="7069" y="15774"/>
                  </a:cubicBezTo>
                  <a:lnTo>
                    <a:pt x="7069" y="15774"/>
                  </a:lnTo>
                  <a:cubicBezTo>
                    <a:pt x="7088" y="15758"/>
                    <a:pt x="7094" y="15744"/>
                    <a:pt x="7091" y="15744"/>
                  </a:cubicBezTo>
                  <a:close/>
                  <a:moveTo>
                    <a:pt x="7591" y="15762"/>
                  </a:moveTo>
                  <a:lnTo>
                    <a:pt x="7591" y="15762"/>
                  </a:lnTo>
                  <a:cubicBezTo>
                    <a:pt x="7581" y="15766"/>
                    <a:pt x="7571" y="15770"/>
                    <a:pt x="7562" y="15774"/>
                  </a:cubicBezTo>
                  <a:lnTo>
                    <a:pt x="7584" y="15774"/>
                  </a:lnTo>
                  <a:cubicBezTo>
                    <a:pt x="7587" y="15769"/>
                    <a:pt x="7589" y="15765"/>
                    <a:pt x="7591" y="15762"/>
                  </a:cubicBezTo>
                  <a:close/>
                  <a:moveTo>
                    <a:pt x="2762" y="15750"/>
                  </a:moveTo>
                  <a:lnTo>
                    <a:pt x="2762" y="15750"/>
                  </a:lnTo>
                  <a:cubicBezTo>
                    <a:pt x="2774" y="15774"/>
                    <a:pt x="2774" y="15810"/>
                    <a:pt x="2774" y="15846"/>
                  </a:cubicBezTo>
                  <a:cubicBezTo>
                    <a:pt x="2762" y="15822"/>
                    <a:pt x="2762" y="15798"/>
                    <a:pt x="2762" y="15750"/>
                  </a:cubicBezTo>
                  <a:close/>
                  <a:moveTo>
                    <a:pt x="6641" y="15925"/>
                  </a:moveTo>
                  <a:lnTo>
                    <a:pt x="6641" y="15925"/>
                  </a:lnTo>
                  <a:cubicBezTo>
                    <a:pt x="6631" y="15925"/>
                    <a:pt x="6607" y="15938"/>
                    <a:pt x="6549" y="15977"/>
                  </a:cubicBezTo>
                  <a:cubicBezTo>
                    <a:pt x="6578" y="15960"/>
                    <a:pt x="6609" y="15943"/>
                    <a:pt x="6641" y="15925"/>
                  </a:cubicBezTo>
                  <a:close/>
                  <a:moveTo>
                    <a:pt x="3608" y="16048"/>
                  </a:moveTo>
                  <a:cubicBezTo>
                    <a:pt x="3608" y="16055"/>
                    <a:pt x="3608" y="16061"/>
                    <a:pt x="3608" y="16067"/>
                  </a:cubicBezTo>
                  <a:lnTo>
                    <a:pt x="3608" y="16067"/>
                  </a:lnTo>
                  <a:cubicBezTo>
                    <a:pt x="3608" y="16061"/>
                    <a:pt x="3608" y="16054"/>
                    <a:pt x="3608" y="16048"/>
                  </a:cubicBezTo>
                  <a:close/>
                  <a:moveTo>
                    <a:pt x="2715" y="15869"/>
                  </a:moveTo>
                  <a:cubicBezTo>
                    <a:pt x="2752" y="15877"/>
                    <a:pt x="2757" y="15954"/>
                    <a:pt x="2778" y="15996"/>
                  </a:cubicBezTo>
                  <a:lnTo>
                    <a:pt x="2778" y="15996"/>
                  </a:lnTo>
                  <a:cubicBezTo>
                    <a:pt x="2772" y="15990"/>
                    <a:pt x="2766" y="15986"/>
                    <a:pt x="2761" y="15986"/>
                  </a:cubicBezTo>
                  <a:cubicBezTo>
                    <a:pt x="2747" y="15986"/>
                    <a:pt x="2735" y="16009"/>
                    <a:pt x="2727" y="16072"/>
                  </a:cubicBezTo>
                  <a:cubicBezTo>
                    <a:pt x="2716" y="16030"/>
                    <a:pt x="2696" y="15987"/>
                    <a:pt x="2675" y="15945"/>
                  </a:cubicBezTo>
                  <a:lnTo>
                    <a:pt x="2675" y="15945"/>
                  </a:lnTo>
                  <a:cubicBezTo>
                    <a:pt x="2694" y="15935"/>
                    <a:pt x="2732" y="15878"/>
                    <a:pt x="2715" y="15869"/>
                  </a:cubicBezTo>
                  <a:close/>
                  <a:moveTo>
                    <a:pt x="5764" y="16101"/>
                  </a:moveTo>
                  <a:cubicBezTo>
                    <a:pt x="5748" y="16111"/>
                    <a:pt x="5739" y="16117"/>
                    <a:pt x="5739" y="16119"/>
                  </a:cubicBezTo>
                  <a:cubicBezTo>
                    <a:pt x="5747" y="16119"/>
                    <a:pt x="5756" y="16113"/>
                    <a:pt x="5764" y="16101"/>
                  </a:cubicBezTo>
                  <a:close/>
                  <a:moveTo>
                    <a:pt x="6169" y="16225"/>
                  </a:moveTo>
                  <a:cubicBezTo>
                    <a:pt x="6166" y="16226"/>
                    <a:pt x="6166" y="16227"/>
                    <a:pt x="6168" y="16227"/>
                  </a:cubicBezTo>
                  <a:cubicBezTo>
                    <a:pt x="6168" y="16226"/>
                    <a:pt x="6168" y="16226"/>
                    <a:pt x="6169" y="16225"/>
                  </a:cubicBezTo>
                  <a:close/>
                  <a:moveTo>
                    <a:pt x="5072" y="16286"/>
                  </a:moveTo>
                  <a:cubicBezTo>
                    <a:pt x="5065" y="16293"/>
                    <a:pt x="5059" y="16300"/>
                    <a:pt x="5054" y="16308"/>
                  </a:cubicBezTo>
                  <a:lnTo>
                    <a:pt x="5054" y="16308"/>
                  </a:lnTo>
                  <a:cubicBezTo>
                    <a:pt x="5061" y="16299"/>
                    <a:pt x="5068" y="16292"/>
                    <a:pt x="5072" y="16286"/>
                  </a:cubicBezTo>
                  <a:close/>
                  <a:moveTo>
                    <a:pt x="3512" y="16286"/>
                  </a:moveTo>
                  <a:lnTo>
                    <a:pt x="3512" y="16286"/>
                  </a:lnTo>
                  <a:cubicBezTo>
                    <a:pt x="3494" y="16291"/>
                    <a:pt x="3486" y="16308"/>
                    <a:pt x="3485" y="16330"/>
                  </a:cubicBezTo>
                  <a:lnTo>
                    <a:pt x="3485" y="16330"/>
                  </a:lnTo>
                  <a:cubicBezTo>
                    <a:pt x="3494" y="16316"/>
                    <a:pt x="3503" y="16304"/>
                    <a:pt x="3512" y="16286"/>
                  </a:cubicBezTo>
                  <a:close/>
                  <a:moveTo>
                    <a:pt x="4438" y="16464"/>
                  </a:moveTo>
                  <a:cubicBezTo>
                    <a:pt x="4439" y="16464"/>
                    <a:pt x="4440" y="16464"/>
                    <a:pt x="4441" y="16465"/>
                  </a:cubicBezTo>
                  <a:cubicBezTo>
                    <a:pt x="4440" y="16464"/>
                    <a:pt x="4439" y="16464"/>
                    <a:pt x="4438" y="16464"/>
                  </a:cubicBezTo>
                  <a:close/>
                  <a:moveTo>
                    <a:pt x="3191" y="16655"/>
                  </a:moveTo>
                  <a:cubicBezTo>
                    <a:pt x="3191" y="16656"/>
                    <a:pt x="3191" y="16656"/>
                    <a:pt x="3191" y="16656"/>
                  </a:cubicBezTo>
                  <a:lnTo>
                    <a:pt x="3191" y="16656"/>
                  </a:lnTo>
                  <a:cubicBezTo>
                    <a:pt x="3191" y="16656"/>
                    <a:pt x="3191" y="16656"/>
                    <a:pt x="3191" y="16655"/>
                  </a:cubicBezTo>
                  <a:close/>
                  <a:moveTo>
                    <a:pt x="5964" y="16654"/>
                  </a:moveTo>
                  <a:cubicBezTo>
                    <a:pt x="5942" y="16668"/>
                    <a:pt x="5929" y="16676"/>
                    <a:pt x="5929" y="16679"/>
                  </a:cubicBezTo>
                  <a:cubicBezTo>
                    <a:pt x="5949" y="16679"/>
                    <a:pt x="5961" y="16671"/>
                    <a:pt x="5964" y="16654"/>
                  </a:cubicBezTo>
                  <a:close/>
                  <a:moveTo>
                    <a:pt x="5263" y="16858"/>
                  </a:moveTo>
                  <a:cubicBezTo>
                    <a:pt x="5259" y="16862"/>
                    <a:pt x="5255" y="16866"/>
                    <a:pt x="5251" y="16870"/>
                  </a:cubicBezTo>
                  <a:lnTo>
                    <a:pt x="5251" y="16870"/>
                  </a:lnTo>
                  <a:cubicBezTo>
                    <a:pt x="5256" y="16865"/>
                    <a:pt x="5259" y="16861"/>
                    <a:pt x="5263" y="16858"/>
                  </a:cubicBezTo>
                  <a:close/>
                  <a:moveTo>
                    <a:pt x="3621" y="16943"/>
                  </a:moveTo>
                  <a:cubicBezTo>
                    <a:pt x="3623" y="16954"/>
                    <a:pt x="3625" y="16965"/>
                    <a:pt x="3628" y="16976"/>
                  </a:cubicBezTo>
                  <a:lnTo>
                    <a:pt x="3628" y="16976"/>
                  </a:lnTo>
                  <a:cubicBezTo>
                    <a:pt x="3628" y="16965"/>
                    <a:pt x="3625" y="16954"/>
                    <a:pt x="3621" y="16943"/>
                  </a:cubicBezTo>
                  <a:close/>
                  <a:moveTo>
                    <a:pt x="4143" y="17084"/>
                  </a:moveTo>
                  <a:cubicBezTo>
                    <a:pt x="4146" y="17085"/>
                    <a:pt x="4149" y="17086"/>
                    <a:pt x="4152" y="17086"/>
                  </a:cubicBezTo>
                  <a:cubicBezTo>
                    <a:pt x="4156" y="17086"/>
                    <a:pt x="4159" y="17085"/>
                    <a:pt x="4164" y="17084"/>
                  </a:cubicBezTo>
                  <a:lnTo>
                    <a:pt x="4164" y="17084"/>
                  </a:lnTo>
                  <a:cubicBezTo>
                    <a:pt x="4158" y="17084"/>
                    <a:pt x="4151" y="17084"/>
                    <a:pt x="4143" y="17084"/>
                  </a:cubicBezTo>
                  <a:close/>
                  <a:moveTo>
                    <a:pt x="3310" y="17393"/>
                  </a:moveTo>
                  <a:lnTo>
                    <a:pt x="3310" y="17393"/>
                  </a:lnTo>
                  <a:cubicBezTo>
                    <a:pt x="3290" y="17399"/>
                    <a:pt x="3282" y="17418"/>
                    <a:pt x="3282" y="17443"/>
                  </a:cubicBezTo>
                  <a:lnTo>
                    <a:pt x="3282" y="17443"/>
                  </a:lnTo>
                  <a:cubicBezTo>
                    <a:pt x="3292" y="17430"/>
                    <a:pt x="3301" y="17412"/>
                    <a:pt x="3310" y="17393"/>
                  </a:cubicBezTo>
                  <a:close/>
                  <a:moveTo>
                    <a:pt x="4310" y="17655"/>
                  </a:moveTo>
                  <a:cubicBezTo>
                    <a:pt x="4313" y="17657"/>
                    <a:pt x="4316" y="17658"/>
                    <a:pt x="4320" y="17658"/>
                  </a:cubicBezTo>
                  <a:cubicBezTo>
                    <a:pt x="4323" y="17658"/>
                    <a:pt x="4327" y="17657"/>
                    <a:pt x="4332" y="17656"/>
                  </a:cubicBezTo>
                  <a:lnTo>
                    <a:pt x="4332" y="17656"/>
                  </a:lnTo>
                  <a:cubicBezTo>
                    <a:pt x="4325" y="17655"/>
                    <a:pt x="4317" y="17655"/>
                    <a:pt x="4310" y="17655"/>
                  </a:cubicBezTo>
                  <a:close/>
                  <a:moveTo>
                    <a:pt x="4072" y="17846"/>
                  </a:moveTo>
                  <a:cubicBezTo>
                    <a:pt x="4058" y="17864"/>
                    <a:pt x="4046" y="17883"/>
                    <a:pt x="4035" y="17901"/>
                  </a:cubicBezTo>
                  <a:lnTo>
                    <a:pt x="4035" y="17901"/>
                  </a:lnTo>
                  <a:cubicBezTo>
                    <a:pt x="4058" y="17873"/>
                    <a:pt x="4072" y="17853"/>
                    <a:pt x="4072" y="17846"/>
                  </a:cubicBezTo>
                  <a:close/>
                  <a:moveTo>
                    <a:pt x="4070" y="17924"/>
                  </a:moveTo>
                  <a:cubicBezTo>
                    <a:pt x="4067" y="17924"/>
                    <a:pt x="4053" y="17938"/>
                    <a:pt x="4023" y="17978"/>
                  </a:cubicBezTo>
                  <a:lnTo>
                    <a:pt x="4023" y="17978"/>
                  </a:lnTo>
                  <a:cubicBezTo>
                    <a:pt x="4053" y="17959"/>
                    <a:pt x="4076" y="17924"/>
                    <a:pt x="4070" y="17924"/>
                  </a:cubicBezTo>
                  <a:close/>
                  <a:moveTo>
                    <a:pt x="3420" y="18066"/>
                  </a:moveTo>
                  <a:cubicBezTo>
                    <a:pt x="3421" y="18074"/>
                    <a:pt x="3423" y="18082"/>
                    <a:pt x="3425" y="18089"/>
                  </a:cubicBezTo>
                  <a:lnTo>
                    <a:pt x="3425" y="18089"/>
                  </a:lnTo>
                  <a:cubicBezTo>
                    <a:pt x="3425" y="18082"/>
                    <a:pt x="3423" y="18074"/>
                    <a:pt x="3420" y="18066"/>
                  </a:cubicBezTo>
                  <a:close/>
                  <a:moveTo>
                    <a:pt x="3429" y="18316"/>
                  </a:moveTo>
                  <a:lnTo>
                    <a:pt x="3429" y="18316"/>
                  </a:lnTo>
                  <a:cubicBezTo>
                    <a:pt x="3433" y="18322"/>
                    <a:pt x="3437" y="18328"/>
                    <a:pt x="3441" y="18334"/>
                  </a:cubicBezTo>
                  <a:cubicBezTo>
                    <a:pt x="3435" y="18323"/>
                    <a:pt x="3432" y="18317"/>
                    <a:pt x="3429" y="18316"/>
                  </a:cubicBezTo>
                  <a:close/>
                  <a:moveTo>
                    <a:pt x="17583" y="1"/>
                  </a:moveTo>
                  <a:cubicBezTo>
                    <a:pt x="17532" y="1"/>
                    <a:pt x="17491" y="7"/>
                    <a:pt x="17467" y="22"/>
                  </a:cubicBezTo>
                  <a:cubicBezTo>
                    <a:pt x="17359" y="86"/>
                    <a:pt x="17214" y="112"/>
                    <a:pt x="17076" y="112"/>
                  </a:cubicBezTo>
                  <a:cubicBezTo>
                    <a:pt x="16984" y="112"/>
                    <a:pt x="16895" y="101"/>
                    <a:pt x="16824" y="82"/>
                  </a:cubicBezTo>
                  <a:cubicBezTo>
                    <a:pt x="16419" y="117"/>
                    <a:pt x="15550" y="82"/>
                    <a:pt x="15264" y="225"/>
                  </a:cubicBezTo>
                  <a:cubicBezTo>
                    <a:pt x="15203" y="251"/>
                    <a:pt x="15061" y="270"/>
                    <a:pt x="14965" y="297"/>
                  </a:cubicBezTo>
                  <a:lnTo>
                    <a:pt x="14965" y="297"/>
                  </a:lnTo>
                  <a:cubicBezTo>
                    <a:pt x="15024" y="274"/>
                    <a:pt x="15096" y="247"/>
                    <a:pt x="15116" y="247"/>
                  </a:cubicBezTo>
                  <a:cubicBezTo>
                    <a:pt x="15117" y="247"/>
                    <a:pt x="15117" y="247"/>
                    <a:pt x="15117" y="247"/>
                  </a:cubicBezTo>
                  <a:lnTo>
                    <a:pt x="15117" y="247"/>
                  </a:lnTo>
                  <a:cubicBezTo>
                    <a:pt x="15104" y="243"/>
                    <a:pt x="15089" y="242"/>
                    <a:pt x="15073" y="242"/>
                  </a:cubicBezTo>
                  <a:cubicBezTo>
                    <a:pt x="14908" y="242"/>
                    <a:pt x="14595" y="421"/>
                    <a:pt x="14466" y="475"/>
                  </a:cubicBezTo>
                  <a:cubicBezTo>
                    <a:pt x="14489" y="482"/>
                    <a:pt x="14514" y="485"/>
                    <a:pt x="14541" y="485"/>
                  </a:cubicBezTo>
                  <a:cubicBezTo>
                    <a:pt x="14740" y="485"/>
                    <a:pt x="15035" y="313"/>
                    <a:pt x="15192" y="260"/>
                  </a:cubicBezTo>
                  <a:lnTo>
                    <a:pt x="15192" y="260"/>
                  </a:lnTo>
                  <a:cubicBezTo>
                    <a:pt x="15228" y="415"/>
                    <a:pt x="14097" y="737"/>
                    <a:pt x="14097" y="737"/>
                  </a:cubicBezTo>
                  <a:cubicBezTo>
                    <a:pt x="14097" y="772"/>
                    <a:pt x="12894" y="1392"/>
                    <a:pt x="12755" y="1392"/>
                  </a:cubicBezTo>
                  <a:cubicBezTo>
                    <a:pt x="12754" y="1392"/>
                    <a:pt x="12753" y="1391"/>
                    <a:pt x="12752" y="1391"/>
                  </a:cubicBezTo>
                  <a:cubicBezTo>
                    <a:pt x="12716" y="1379"/>
                    <a:pt x="13371" y="1022"/>
                    <a:pt x="13466" y="975"/>
                  </a:cubicBezTo>
                  <a:lnTo>
                    <a:pt x="13466" y="975"/>
                  </a:lnTo>
                  <a:cubicBezTo>
                    <a:pt x="13383" y="1010"/>
                    <a:pt x="13287" y="1046"/>
                    <a:pt x="13204" y="1082"/>
                  </a:cubicBezTo>
                  <a:cubicBezTo>
                    <a:pt x="13335" y="998"/>
                    <a:pt x="13478" y="915"/>
                    <a:pt x="13621" y="868"/>
                  </a:cubicBezTo>
                  <a:lnTo>
                    <a:pt x="13621" y="868"/>
                  </a:lnTo>
                  <a:cubicBezTo>
                    <a:pt x="13299" y="963"/>
                    <a:pt x="12966" y="1141"/>
                    <a:pt x="12668" y="1320"/>
                  </a:cubicBezTo>
                  <a:cubicBezTo>
                    <a:pt x="12372" y="1486"/>
                    <a:pt x="11911" y="1675"/>
                    <a:pt x="11683" y="1959"/>
                  </a:cubicBezTo>
                  <a:lnTo>
                    <a:pt x="11683" y="1959"/>
                  </a:lnTo>
                  <a:cubicBezTo>
                    <a:pt x="11712" y="1931"/>
                    <a:pt x="11894" y="1855"/>
                    <a:pt x="11894" y="1844"/>
                  </a:cubicBezTo>
                  <a:lnTo>
                    <a:pt x="11894" y="1844"/>
                  </a:lnTo>
                  <a:cubicBezTo>
                    <a:pt x="11894" y="1863"/>
                    <a:pt x="11722" y="1994"/>
                    <a:pt x="11728" y="1994"/>
                  </a:cubicBezTo>
                  <a:cubicBezTo>
                    <a:pt x="11730" y="1994"/>
                    <a:pt x="11743" y="1985"/>
                    <a:pt x="11775" y="1963"/>
                  </a:cubicBezTo>
                  <a:lnTo>
                    <a:pt x="11775" y="1963"/>
                  </a:lnTo>
                  <a:cubicBezTo>
                    <a:pt x="11531" y="2185"/>
                    <a:pt x="11256" y="2355"/>
                    <a:pt x="11008" y="2541"/>
                  </a:cubicBezTo>
                  <a:lnTo>
                    <a:pt x="11008" y="2541"/>
                  </a:lnTo>
                  <a:cubicBezTo>
                    <a:pt x="10985" y="2555"/>
                    <a:pt x="10963" y="2569"/>
                    <a:pt x="10942" y="2582"/>
                  </a:cubicBezTo>
                  <a:cubicBezTo>
                    <a:pt x="10874" y="2629"/>
                    <a:pt x="10833" y="2646"/>
                    <a:pt x="10803" y="2646"/>
                  </a:cubicBezTo>
                  <a:cubicBezTo>
                    <a:pt x="10733" y="2646"/>
                    <a:pt x="10723" y="2552"/>
                    <a:pt x="10573" y="2511"/>
                  </a:cubicBezTo>
                  <a:lnTo>
                    <a:pt x="10573" y="2511"/>
                  </a:lnTo>
                  <a:cubicBezTo>
                    <a:pt x="10632" y="2570"/>
                    <a:pt x="10751" y="2713"/>
                    <a:pt x="10823" y="2725"/>
                  </a:cubicBezTo>
                  <a:cubicBezTo>
                    <a:pt x="10820" y="2727"/>
                    <a:pt x="10815" y="2728"/>
                    <a:pt x="10809" y="2728"/>
                  </a:cubicBezTo>
                  <a:cubicBezTo>
                    <a:pt x="10692" y="2728"/>
                    <a:pt x="10091" y="2280"/>
                    <a:pt x="9978" y="2201"/>
                  </a:cubicBezTo>
                  <a:lnTo>
                    <a:pt x="9978" y="2201"/>
                  </a:lnTo>
                  <a:cubicBezTo>
                    <a:pt x="10097" y="2332"/>
                    <a:pt x="10216" y="2380"/>
                    <a:pt x="10323" y="2451"/>
                  </a:cubicBezTo>
                  <a:cubicBezTo>
                    <a:pt x="10364" y="2484"/>
                    <a:pt x="10628" y="2701"/>
                    <a:pt x="10722" y="2761"/>
                  </a:cubicBezTo>
                  <a:lnTo>
                    <a:pt x="10722" y="2761"/>
                  </a:lnTo>
                  <a:cubicBezTo>
                    <a:pt x="10738" y="2797"/>
                    <a:pt x="10759" y="2815"/>
                    <a:pt x="10783" y="2815"/>
                  </a:cubicBezTo>
                  <a:cubicBezTo>
                    <a:pt x="10792" y="2815"/>
                    <a:pt x="10801" y="2813"/>
                    <a:pt x="10811" y="2808"/>
                  </a:cubicBezTo>
                  <a:lnTo>
                    <a:pt x="10811" y="2808"/>
                  </a:lnTo>
                  <a:cubicBezTo>
                    <a:pt x="10787" y="2828"/>
                    <a:pt x="10765" y="2839"/>
                    <a:pt x="10745" y="2839"/>
                  </a:cubicBezTo>
                  <a:cubicBezTo>
                    <a:pt x="10713" y="2839"/>
                    <a:pt x="10685" y="2814"/>
                    <a:pt x="10655" y="2759"/>
                  </a:cubicBezTo>
                  <a:lnTo>
                    <a:pt x="10655" y="2759"/>
                  </a:lnTo>
                  <a:cubicBezTo>
                    <a:pt x="10651" y="2755"/>
                    <a:pt x="10644" y="2748"/>
                    <a:pt x="10632" y="2736"/>
                  </a:cubicBezTo>
                  <a:lnTo>
                    <a:pt x="10632" y="2736"/>
                  </a:lnTo>
                  <a:cubicBezTo>
                    <a:pt x="10803" y="2928"/>
                    <a:pt x="10914" y="3369"/>
                    <a:pt x="10859" y="3558"/>
                  </a:cubicBezTo>
                  <a:cubicBezTo>
                    <a:pt x="10863" y="3560"/>
                    <a:pt x="10866" y="3561"/>
                    <a:pt x="10869" y="3561"/>
                  </a:cubicBezTo>
                  <a:cubicBezTo>
                    <a:pt x="10894" y="3561"/>
                    <a:pt x="10860" y="3484"/>
                    <a:pt x="10893" y="3484"/>
                  </a:cubicBezTo>
                  <a:cubicBezTo>
                    <a:pt x="10896" y="3484"/>
                    <a:pt x="10901" y="3485"/>
                    <a:pt x="10906" y="3487"/>
                  </a:cubicBezTo>
                  <a:cubicBezTo>
                    <a:pt x="10835" y="3570"/>
                    <a:pt x="10918" y="3796"/>
                    <a:pt x="10942" y="3820"/>
                  </a:cubicBezTo>
                  <a:cubicBezTo>
                    <a:pt x="10935" y="3863"/>
                    <a:pt x="10928" y="3885"/>
                    <a:pt x="10918" y="3885"/>
                  </a:cubicBezTo>
                  <a:cubicBezTo>
                    <a:pt x="10911" y="3885"/>
                    <a:pt x="10904" y="3875"/>
                    <a:pt x="10894" y="3856"/>
                  </a:cubicBezTo>
                  <a:lnTo>
                    <a:pt x="10894" y="3856"/>
                  </a:lnTo>
                  <a:cubicBezTo>
                    <a:pt x="10906" y="3904"/>
                    <a:pt x="10906" y="3951"/>
                    <a:pt x="10930" y="3987"/>
                  </a:cubicBezTo>
                  <a:cubicBezTo>
                    <a:pt x="10930" y="3975"/>
                    <a:pt x="10930" y="3951"/>
                    <a:pt x="10930" y="3939"/>
                  </a:cubicBezTo>
                  <a:cubicBezTo>
                    <a:pt x="11025" y="4177"/>
                    <a:pt x="11121" y="4416"/>
                    <a:pt x="11156" y="4630"/>
                  </a:cubicBezTo>
                  <a:cubicBezTo>
                    <a:pt x="11152" y="4626"/>
                    <a:pt x="11150" y="4624"/>
                    <a:pt x="11148" y="4624"/>
                  </a:cubicBezTo>
                  <a:cubicBezTo>
                    <a:pt x="11131" y="4624"/>
                    <a:pt x="11252" y="4846"/>
                    <a:pt x="11252" y="4868"/>
                  </a:cubicBezTo>
                  <a:cubicBezTo>
                    <a:pt x="11239" y="4851"/>
                    <a:pt x="11230" y="4843"/>
                    <a:pt x="11223" y="4843"/>
                  </a:cubicBezTo>
                  <a:cubicBezTo>
                    <a:pt x="11184" y="4843"/>
                    <a:pt x="11226" y="5096"/>
                    <a:pt x="11216" y="5106"/>
                  </a:cubicBezTo>
                  <a:cubicBezTo>
                    <a:pt x="11222" y="5109"/>
                    <a:pt x="11228" y="5110"/>
                    <a:pt x="11233" y="5110"/>
                  </a:cubicBezTo>
                  <a:cubicBezTo>
                    <a:pt x="11273" y="5110"/>
                    <a:pt x="11262" y="5033"/>
                    <a:pt x="11252" y="5023"/>
                  </a:cubicBezTo>
                  <a:cubicBezTo>
                    <a:pt x="11258" y="5011"/>
                    <a:pt x="11263" y="5006"/>
                    <a:pt x="11268" y="5006"/>
                  </a:cubicBezTo>
                  <a:cubicBezTo>
                    <a:pt x="11299" y="5006"/>
                    <a:pt x="11280" y="5269"/>
                    <a:pt x="11260" y="5269"/>
                  </a:cubicBezTo>
                  <a:cubicBezTo>
                    <a:pt x="11257" y="5269"/>
                    <a:pt x="11254" y="5263"/>
                    <a:pt x="11252" y="5249"/>
                  </a:cubicBezTo>
                  <a:lnTo>
                    <a:pt x="11252" y="5249"/>
                  </a:lnTo>
                  <a:cubicBezTo>
                    <a:pt x="11240" y="5295"/>
                    <a:pt x="11272" y="5416"/>
                    <a:pt x="11327" y="5416"/>
                  </a:cubicBezTo>
                  <a:cubicBezTo>
                    <a:pt x="11330" y="5416"/>
                    <a:pt x="11332" y="5416"/>
                    <a:pt x="11335" y="5416"/>
                  </a:cubicBezTo>
                  <a:cubicBezTo>
                    <a:pt x="11335" y="5392"/>
                    <a:pt x="11323" y="5356"/>
                    <a:pt x="11311" y="5332"/>
                  </a:cubicBezTo>
                  <a:lnTo>
                    <a:pt x="11311" y="5332"/>
                  </a:lnTo>
                  <a:cubicBezTo>
                    <a:pt x="11359" y="5368"/>
                    <a:pt x="11394" y="5428"/>
                    <a:pt x="11394" y="5499"/>
                  </a:cubicBezTo>
                  <a:cubicBezTo>
                    <a:pt x="11381" y="5495"/>
                    <a:pt x="11371" y="5490"/>
                    <a:pt x="11363" y="5487"/>
                  </a:cubicBezTo>
                  <a:lnTo>
                    <a:pt x="11363" y="5487"/>
                  </a:lnTo>
                  <a:cubicBezTo>
                    <a:pt x="11368" y="5497"/>
                    <a:pt x="11368" y="5512"/>
                    <a:pt x="11359" y="5535"/>
                  </a:cubicBezTo>
                  <a:cubicBezTo>
                    <a:pt x="11323" y="5487"/>
                    <a:pt x="11287" y="5439"/>
                    <a:pt x="11275" y="5380"/>
                  </a:cubicBezTo>
                  <a:lnTo>
                    <a:pt x="11275" y="5380"/>
                  </a:lnTo>
                  <a:cubicBezTo>
                    <a:pt x="11240" y="5439"/>
                    <a:pt x="11347" y="5630"/>
                    <a:pt x="11347" y="5654"/>
                  </a:cubicBezTo>
                  <a:cubicBezTo>
                    <a:pt x="11335" y="5654"/>
                    <a:pt x="11323" y="5642"/>
                    <a:pt x="11299" y="5630"/>
                  </a:cubicBezTo>
                  <a:lnTo>
                    <a:pt x="11299" y="5630"/>
                  </a:lnTo>
                  <a:cubicBezTo>
                    <a:pt x="11313" y="5666"/>
                    <a:pt x="11319" y="5697"/>
                    <a:pt x="11321" y="5727"/>
                  </a:cubicBezTo>
                  <a:lnTo>
                    <a:pt x="11321" y="5727"/>
                  </a:lnTo>
                  <a:cubicBezTo>
                    <a:pt x="11323" y="5725"/>
                    <a:pt x="11325" y="5724"/>
                    <a:pt x="11328" y="5724"/>
                  </a:cubicBezTo>
                  <a:cubicBezTo>
                    <a:pt x="11334" y="5724"/>
                    <a:pt x="11342" y="5728"/>
                    <a:pt x="11350" y="5728"/>
                  </a:cubicBezTo>
                  <a:cubicBezTo>
                    <a:pt x="11359" y="5728"/>
                    <a:pt x="11367" y="5723"/>
                    <a:pt x="11371" y="5701"/>
                  </a:cubicBezTo>
                  <a:lnTo>
                    <a:pt x="11371" y="5701"/>
                  </a:lnTo>
                  <a:cubicBezTo>
                    <a:pt x="11430" y="5808"/>
                    <a:pt x="11312" y="5832"/>
                    <a:pt x="11358" y="5938"/>
                  </a:cubicBezTo>
                  <a:lnTo>
                    <a:pt x="11358" y="5938"/>
                  </a:lnTo>
                  <a:cubicBezTo>
                    <a:pt x="11351" y="5965"/>
                    <a:pt x="11359" y="5988"/>
                    <a:pt x="11382" y="6011"/>
                  </a:cubicBezTo>
                  <a:cubicBezTo>
                    <a:pt x="11384" y="6010"/>
                    <a:pt x="11386" y="6010"/>
                    <a:pt x="11388" y="6010"/>
                  </a:cubicBezTo>
                  <a:cubicBezTo>
                    <a:pt x="11427" y="6010"/>
                    <a:pt x="11513" y="6122"/>
                    <a:pt x="11513" y="6201"/>
                  </a:cubicBezTo>
                  <a:cubicBezTo>
                    <a:pt x="11490" y="6190"/>
                    <a:pt x="11466" y="6178"/>
                    <a:pt x="11454" y="6166"/>
                  </a:cubicBezTo>
                  <a:lnTo>
                    <a:pt x="11454" y="6166"/>
                  </a:lnTo>
                  <a:cubicBezTo>
                    <a:pt x="11442" y="6249"/>
                    <a:pt x="11502" y="6344"/>
                    <a:pt x="11537" y="6440"/>
                  </a:cubicBezTo>
                  <a:cubicBezTo>
                    <a:pt x="11478" y="6416"/>
                    <a:pt x="11537" y="6368"/>
                    <a:pt x="11466" y="6368"/>
                  </a:cubicBezTo>
                  <a:cubicBezTo>
                    <a:pt x="11466" y="6404"/>
                    <a:pt x="11478" y="6452"/>
                    <a:pt x="11490" y="6487"/>
                  </a:cubicBezTo>
                  <a:cubicBezTo>
                    <a:pt x="11490" y="6480"/>
                    <a:pt x="11491" y="6478"/>
                    <a:pt x="11494" y="6478"/>
                  </a:cubicBezTo>
                  <a:cubicBezTo>
                    <a:pt x="11508" y="6478"/>
                    <a:pt x="11561" y="6584"/>
                    <a:pt x="11561" y="6594"/>
                  </a:cubicBezTo>
                  <a:cubicBezTo>
                    <a:pt x="11551" y="6598"/>
                    <a:pt x="11543" y="6599"/>
                    <a:pt x="11535" y="6599"/>
                  </a:cubicBezTo>
                  <a:cubicBezTo>
                    <a:pt x="11513" y="6599"/>
                    <a:pt x="11498" y="6588"/>
                    <a:pt x="11490" y="6571"/>
                  </a:cubicBezTo>
                  <a:lnTo>
                    <a:pt x="11490" y="6571"/>
                  </a:lnTo>
                  <a:cubicBezTo>
                    <a:pt x="11525" y="6725"/>
                    <a:pt x="11668" y="7011"/>
                    <a:pt x="11609" y="7178"/>
                  </a:cubicBezTo>
                  <a:cubicBezTo>
                    <a:pt x="11615" y="7193"/>
                    <a:pt x="11624" y="7198"/>
                    <a:pt x="11632" y="7198"/>
                  </a:cubicBezTo>
                  <a:cubicBezTo>
                    <a:pt x="11642" y="7198"/>
                    <a:pt x="11653" y="7192"/>
                    <a:pt x="11659" y="7192"/>
                  </a:cubicBezTo>
                  <a:cubicBezTo>
                    <a:pt x="11669" y="7192"/>
                    <a:pt x="11672" y="7204"/>
                    <a:pt x="11656" y="7261"/>
                  </a:cubicBezTo>
                  <a:cubicBezTo>
                    <a:pt x="11704" y="7297"/>
                    <a:pt x="11728" y="7344"/>
                    <a:pt x="11728" y="7416"/>
                  </a:cubicBezTo>
                  <a:cubicBezTo>
                    <a:pt x="11728" y="7416"/>
                    <a:pt x="11667" y="7355"/>
                    <a:pt x="11630" y="7355"/>
                  </a:cubicBezTo>
                  <a:cubicBezTo>
                    <a:pt x="11621" y="7355"/>
                    <a:pt x="11613" y="7359"/>
                    <a:pt x="11609" y="7368"/>
                  </a:cubicBezTo>
                  <a:cubicBezTo>
                    <a:pt x="11610" y="7368"/>
                    <a:pt x="11611" y="7368"/>
                    <a:pt x="11612" y="7368"/>
                  </a:cubicBezTo>
                  <a:cubicBezTo>
                    <a:pt x="11719" y="7368"/>
                    <a:pt x="11871" y="7928"/>
                    <a:pt x="11883" y="7928"/>
                  </a:cubicBezTo>
                  <a:cubicBezTo>
                    <a:pt x="11894" y="7940"/>
                    <a:pt x="11906" y="7952"/>
                    <a:pt x="11918" y="7976"/>
                  </a:cubicBezTo>
                  <a:cubicBezTo>
                    <a:pt x="11912" y="7978"/>
                    <a:pt x="11906" y="7979"/>
                    <a:pt x="11900" y="7979"/>
                  </a:cubicBezTo>
                  <a:cubicBezTo>
                    <a:pt x="11875" y="7979"/>
                    <a:pt x="11859" y="7957"/>
                    <a:pt x="11859" y="7928"/>
                  </a:cubicBezTo>
                  <a:lnTo>
                    <a:pt x="11859" y="7928"/>
                  </a:lnTo>
                  <a:cubicBezTo>
                    <a:pt x="11799" y="7976"/>
                    <a:pt x="11883" y="7999"/>
                    <a:pt x="11871" y="8083"/>
                  </a:cubicBezTo>
                  <a:cubicBezTo>
                    <a:pt x="11859" y="8071"/>
                    <a:pt x="11847" y="8059"/>
                    <a:pt x="11847" y="8035"/>
                  </a:cubicBezTo>
                  <a:cubicBezTo>
                    <a:pt x="11811" y="8083"/>
                    <a:pt x="11799" y="8130"/>
                    <a:pt x="11811" y="8190"/>
                  </a:cubicBezTo>
                  <a:cubicBezTo>
                    <a:pt x="11849" y="8133"/>
                    <a:pt x="11872" y="8113"/>
                    <a:pt x="11885" y="8113"/>
                  </a:cubicBezTo>
                  <a:cubicBezTo>
                    <a:pt x="11914" y="8113"/>
                    <a:pt x="11895" y="8209"/>
                    <a:pt x="11871" y="8249"/>
                  </a:cubicBezTo>
                  <a:cubicBezTo>
                    <a:pt x="11906" y="8309"/>
                    <a:pt x="11990" y="8321"/>
                    <a:pt x="11894" y="8392"/>
                  </a:cubicBezTo>
                  <a:cubicBezTo>
                    <a:pt x="11894" y="8404"/>
                    <a:pt x="12037" y="8499"/>
                    <a:pt x="11990" y="8595"/>
                  </a:cubicBezTo>
                  <a:cubicBezTo>
                    <a:pt x="12133" y="8678"/>
                    <a:pt x="12109" y="8904"/>
                    <a:pt x="12156" y="9059"/>
                  </a:cubicBezTo>
                  <a:cubicBezTo>
                    <a:pt x="12165" y="9038"/>
                    <a:pt x="12181" y="9030"/>
                    <a:pt x="12198" y="9030"/>
                  </a:cubicBezTo>
                  <a:cubicBezTo>
                    <a:pt x="12251" y="9030"/>
                    <a:pt x="12329" y="9101"/>
                    <a:pt x="12347" y="9119"/>
                  </a:cubicBezTo>
                  <a:cubicBezTo>
                    <a:pt x="12339" y="9138"/>
                    <a:pt x="12329" y="9145"/>
                    <a:pt x="12317" y="9145"/>
                  </a:cubicBezTo>
                  <a:cubicBezTo>
                    <a:pt x="12283" y="9145"/>
                    <a:pt x="12237" y="9080"/>
                    <a:pt x="12194" y="9080"/>
                  </a:cubicBezTo>
                  <a:cubicBezTo>
                    <a:pt x="12190" y="9080"/>
                    <a:pt x="12185" y="9081"/>
                    <a:pt x="12180" y="9083"/>
                  </a:cubicBezTo>
                  <a:cubicBezTo>
                    <a:pt x="12228" y="9119"/>
                    <a:pt x="12168" y="9119"/>
                    <a:pt x="12156" y="9154"/>
                  </a:cubicBezTo>
                  <a:cubicBezTo>
                    <a:pt x="12180" y="9273"/>
                    <a:pt x="12311" y="9345"/>
                    <a:pt x="12371" y="9488"/>
                  </a:cubicBezTo>
                  <a:cubicBezTo>
                    <a:pt x="12335" y="9488"/>
                    <a:pt x="12299" y="9488"/>
                    <a:pt x="12264" y="9511"/>
                  </a:cubicBezTo>
                  <a:cubicBezTo>
                    <a:pt x="12275" y="9452"/>
                    <a:pt x="12252" y="9404"/>
                    <a:pt x="12228" y="9357"/>
                  </a:cubicBezTo>
                  <a:cubicBezTo>
                    <a:pt x="12228" y="9374"/>
                    <a:pt x="12221" y="9385"/>
                    <a:pt x="12209" y="9385"/>
                  </a:cubicBezTo>
                  <a:cubicBezTo>
                    <a:pt x="12204" y="9385"/>
                    <a:pt x="12198" y="9384"/>
                    <a:pt x="12192" y="9380"/>
                  </a:cubicBezTo>
                  <a:lnTo>
                    <a:pt x="12192" y="9380"/>
                  </a:lnTo>
                  <a:cubicBezTo>
                    <a:pt x="12240" y="9511"/>
                    <a:pt x="12240" y="9547"/>
                    <a:pt x="12323" y="9654"/>
                  </a:cubicBezTo>
                  <a:cubicBezTo>
                    <a:pt x="12317" y="9656"/>
                    <a:pt x="12311" y="9657"/>
                    <a:pt x="12306" y="9657"/>
                  </a:cubicBezTo>
                  <a:cubicBezTo>
                    <a:pt x="12284" y="9657"/>
                    <a:pt x="12275" y="9636"/>
                    <a:pt x="12275" y="9607"/>
                  </a:cubicBezTo>
                  <a:lnTo>
                    <a:pt x="12275" y="9607"/>
                  </a:lnTo>
                  <a:cubicBezTo>
                    <a:pt x="12240" y="9678"/>
                    <a:pt x="12371" y="9654"/>
                    <a:pt x="12335" y="9726"/>
                  </a:cubicBezTo>
                  <a:cubicBezTo>
                    <a:pt x="12335" y="9725"/>
                    <a:pt x="12335" y="9725"/>
                    <a:pt x="12335" y="9725"/>
                  </a:cubicBezTo>
                  <a:lnTo>
                    <a:pt x="12335" y="9725"/>
                  </a:lnTo>
                  <a:cubicBezTo>
                    <a:pt x="12334" y="9725"/>
                    <a:pt x="12327" y="10059"/>
                    <a:pt x="12454" y="10059"/>
                  </a:cubicBezTo>
                  <a:lnTo>
                    <a:pt x="12359" y="10059"/>
                  </a:lnTo>
                  <a:cubicBezTo>
                    <a:pt x="12442" y="10083"/>
                    <a:pt x="12514" y="10131"/>
                    <a:pt x="12597" y="10166"/>
                  </a:cubicBezTo>
                  <a:cubicBezTo>
                    <a:pt x="12605" y="10135"/>
                    <a:pt x="12618" y="10119"/>
                    <a:pt x="12637" y="10119"/>
                  </a:cubicBezTo>
                  <a:cubicBezTo>
                    <a:pt x="12646" y="10119"/>
                    <a:pt x="12656" y="10123"/>
                    <a:pt x="12668" y="10131"/>
                  </a:cubicBezTo>
                  <a:cubicBezTo>
                    <a:pt x="12490" y="9940"/>
                    <a:pt x="12609" y="9309"/>
                    <a:pt x="12454" y="9202"/>
                  </a:cubicBezTo>
                  <a:cubicBezTo>
                    <a:pt x="12469" y="9187"/>
                    <a:pt x="12479" y="9177"/>
                    <a:pt x="12490" y="9177"/>
                  </a:cubicBezTo>
                  <a:cubicBezTo>
                    <a:pt x="12497" y="9177"/>
                    <a:pt x="12504" y="9181"/>
                    <a:pt x="12514" y="9190"/>
                  </a:cubicBezTo>
                  <a:cubicBezTo>
                    <a:pt x="12478" y="9083"/>
                    <a:pt x="12406" y="9154"/>
                    <a:pt x="12383" y="9071"/>
                  </a:cubicBezTo>
                  <a:cubicBezTo>
                    <a:pt x="12374" y="9054"/>
                    <a:pt x="12365" y="9012"/>
                    <a:pt x="12370" y="9012"/>
                  </a:cubicBezTo>
                  <a:lnTo>
                    <a:pt x="12370" y="9012"/>
                  </a:lnTo>
                  <a:cubicBezTo>
                    <a:pt x="12372" y="9012"/>
                    <a:pt x="12376" y="9018"/>
                    <a:pt x="12383" y="9035"/>
                  </a:cubicBezTo>
                  <a:cubicBezTo>
                    <a:pt x="12347" y="8785"/>
                    <a:pt x="12204" y="8690"/>
                    <a:pt x="12240" y="8452"/>
                  </a:cubicBezTo>
                  <a:cubicBezTo>
                    <a:pt x="12192" y="8416"/>
                    <a:pt x="12168" y="8321"/>
                    <a:pt x="12168" y="8321"/>
                  </a:cubicBezTo>
                  <a:lnTo>
                    <a:pt x="12168" y="8321"/>
                  </a:lnTo>
                  <a:cubicBezTo>
                    <a:pt x="12169" y="8321"/>
                    <a:pt x="12169" y="8321"/>
                    <a:pt x="12169" y="8321"/>
                  </a:cubicBezTo>
                  <a:cubicBezTo>
                    <a:pt x="12179" y="8321"/>
                    <a:pt x="12190" y="8160"/>
                    <a:pt x="12235" y="8160"/>
                  </a:cubicBezTo>
                  <a:cubicBezTo>
                    <a:pt x="12244" y="8160"/>
                    <a:pt x="12253" y="8165"/>
                    <a:pt x="12264" y="8178"/>
                  </a:cubicBezTo>
                  <a:cubicBezTo>
                    <a:pt x="12268" y="8138"/>
                    <a:pt x="12262" y="8128"/>
                    <a:pt x="12252" y="8128"/>
                  </a:cubicBezTo>
                  <a:cubicBezTo>
                    <a:pt x="12242" y="8128"/>
                    <a:pt x="12228" y="8138"/>
                    <a:pt x="12215" y="8138"/>
                  </a:cubicBezTo>
                  <a:cubicBezTo>
                    <a:pt x="12206" y="8138"/>
                    <a:pt x="12198" y="8133"/>
                    <a:pt x="12192" y="8118"/>
                  </a:cubicBezTo>
                  <a:cubicBezTo>
                    <a:pt x="12228" y="8071"/>
                    <a:pt x="12037" y="7404"/>
                    <a:pt x="11990" y="7249"/>
                  </a:cubicBezTo>
                  <a:cubicBezTo>
                    <a:pt x="11954" y="7118"/>
                    <a:pt x="11906" y="6952"/>
                    <a:pt x="11883" y="6844"/>
                  </a:cubicBezTo>
                  <a:cubicBezTo>
                    <a:pt x="11740" y="6737"/>
                    <a:pt x="11894" y="6356"/>
                    <a:pt x="11704" y="6190"/>
                  </a:cubicBezTo>
                  <a:lnTo>
                    <a:pt x="11704" y="6190"/>
                  </a:lnTo>
                  <a:cubicBezTo>
                    <a:pt x="11708" y="6230"/>
                    <a:pt x="11702" y="6242"/>
                    <a:pt x="11693" y="6242"/>
                  </a:cubicBezTo>
                  <a:cubicBezTo>
                    <a:pt x="11680" y="6242"/>
                    <a:pt x="11660" y="6221"/>
                    <a:pt x="11646" y="6221"/>
                  </a:cubicBezTo>
                  <a:cubicBezTo>
                    <a:pt x="11640" y="6221"/>
                    <a:pt x="11635" y="6225"/>
                    <a:pt x="11633" y="6237"/>
                  </a:cubicBezTo>
                  <a:cubicBezTo>
                    <a:pt x="11609" y="6178"/>
                    <a:pt x="11621" y="6172"/>
                    <a:pt x="11640" y="6172"/>
                  </a:cubicBezTo>
                  <a:cubicBezTo>
                    <a:pt x="11645" y="6172"/>
                    <a:pt x="11650" y="6172"/>
                    <a:pt x="11655" y="6172"/>
                  </a:cubicBezTo>
                  <a:cubicBezTo>
                    <a:pt x="11671" y="6172"/>
                    <a:pt x="11688" y="6169"/>
                    <a:pt x="11692" y="6142"/>
                  </a:cubicBezTo>
                  <a:cubicBezTo>
                    <a:pt x="11692" y="5916"/>
                    <a:pt x="11644" y="5666"/>
                    <a:pt x="11597" y="5439"/>
                  </a:cubicBezTo>
                  <a:cubicBezTo>
                    <a:pt x="11573" y="5451"/>
                    <a:pt x="11561" y="5463"/>
                    <a:pt x="11549" y="5475"/>
                  </a:cubicBezTo>
                  <a:cubicBezTo>
                    <a:pt x="11549" y="5459"/>
                    <a:pt x="11555" y="5391"/>
                    <a:pt x="11562" y="5386"/>
                  </a:cubicBezTo>
                  <a:lnTo>
                    <a:pt x="11562" y="5386"/>
                  </a:lnTo>
                  <a:cubicBezTo>
                    <a:pt x="11545" y="5351"/>
                    <a:pt x="11518" y="5308"/>
                    <a:pt x="11533" y="5308"/>
                  </a:cubicBezTo>
                  <a:cubicBezTo>
                    <a:pt x="11534" y="5308"/>
                    <a:pt x="11535" y="5308"/>
                    <a:pt x="11537" y="5309"/>
                  </a:cubicBezTo>
                  <a:cubicBezTo>
                    <a:pt x="11549" y="5320"/>
                    <a:pt x="11573" y="5332"/>
                    <a:pt x="11585" y="5344"/>
                  </a:cubicBezTo>
                  <a:cubicBezTo>
                    <a:pt x="11554" y="5305"/>
                    <a:pt x="11533" y="5256"/>
                    <a:pt x="11522" y="5193"/>
                  </a:cubicBezTo>
                  <a:lnTo>
                    <a:pt x="11522" y="5193"/>
                  </a:lnTo>
                  <a:lnTo>
                    <a:pt x="11513" y="5201"/>
                  </a:lnTo>
                  <a:cubicBezTo>
                    <a:pt x="11507" y="5189"/>
                    <a:pt x="11507" y="5186"/>
                    <a:pt x="11510" y="5186"/>
                  </a:cubicBezTo>
                  <a:cubicBezTo>
                    <a:pt x="11513" y="5186"/>
                    <a:pt x="11517" y="5188"/>
                    <a:pt x="11521" y="5189"/>
                  </a:cubicBezTo>
                  <a:lnTo>
                    <a:pt x="11521" y="5189"/>
                  </a:lnTo>
                  <a:cubicBezTo>
                    <a:pt x="11516" y="5157"/>
                    <a:pt x="11513" y="5122"/>
                    <a:pt x="11513" y="5082"/>
                  </a:cubicBezTo>
                  <a:cubicBezTo>
                    <a:pt x="11499" y="5093"/>
                    <a:pt x="11487" y="5096"/>
                    <a:pt x="11478" y="5096"/>
                  </a:cubicBezTo>
                  <a:cubicBezTo>
                    <a:pt x="11467" y="5096"/>
                    <a:pt x="11458" y="5092"/>
                    <a:pt x="11450" y="5092"/>
                  </a:cubicBezTo>
                  <a:cubicBezTo>
                    <a:pt x="11444" y="5092"/>
                    <a:pt x="11439" y="5095"/>
                    <a:pt x="11432" y="5104"/>
                  </a:cubicBezTo>
                  <a:lnTo>
                    <a:pt x="11432" y="5104"/>
                  </a:lnTo>
                  <a:cubicBezTo>
                    <a:pt x="11546" y="4936"/>
                    <a:pt x="11287" y="4630"/>
                    <a:pt x="11287" y="4570"/>
                  </a:cubicBezTo>
                  <a:cubicBezTo>
                    <a:pt x="11430" y="4559"/>
                    <a:pt x="11309" y="4315"/>
                    <a:pt x="11271" y="4315"/>
                  </a:cubicBezTo>
                  <a:cubicBezTo>
                    <a:pt x="11268" y="4315"/>
                    <a:pt x="11265" y="4317"/>
                    <a:pt x="11263" y="4320"/>
                  </a:cubicBezTo>
                  <a:cubicBezTo>
                    <a:pt x="11252" y="4189"/>
                    <a:pt x="11287" y="3999"/>
                    <a:pt x="11180" y="3904"/>
                  </a:cubicBezTo>
                  <a:cubicBezTo>
                    <a:pt x="11240" y="3654"/>
                    <a:pt x="10978" y="3284"/>
                    <a:pt x="11025" y="2939"/>
                  </a:cubicBezTo>
                  <a:lnTo>
                    <a:pt x="11025" y="2939"/>
                  </a:lnTo>
                  <a:cubicBezTo>
                    <a:pt x="11022" y="2949"/>
                    <a:pt x="11019" y="2953"/>
                    <a:pt x="11014" y="2953"/>
                  </a:cubicBezTo>
                  <a:cubicBezTo>
                    <a:pt x="11006" y="2953"/>
                    <a:pt x="10993" y="2937"/>
                    <a:pt x="10969" y="2937"/>
                  </a:cubicBezTo>
                  <a:cubicBezTo>
                    <a:pt x="10964" y="2937"/>
                    <a:pt x="10959" y="2938"/>
                    <a:pt x="10954" y="2939"/>
                  </a:cubicBezTo>
                  <a:cubicBezTo>
                    <a:pt x="10859" y="2653"/>
                    <a:pt x="11192" y="2534"/>
                    <a:pt x="11454" y="2392"/>
                  </a:cubicBezTo>
                  <a:lnTo>
                    <a:pt x="11430" y="2392"/>
                  </a:lnTo>
                  <a:cubicBezTo>
                    <a:pt x="11454" y="2332"/>
                    <a:pt x="11573" y="2261"/>
                    <a:pt x="11633" y="2213"/>
                  </a:cubicBezTo>
                  <a:lnTo>
                    <a:pt x="11633" y="2213"/>
                  </a:lnTo>
                  <a:cubicBezTo>
                    <a:pt x="11597" y="2237"/>
                    <a:pt x="11525" y="2284"/>
                    <a:pt x="11490" y="2296"/>
                  </a:cubicBezTo>
                  <a:cubicBezTo>
                    <a:pt x="11582" y="2181"/>
                    <a:pt x="11955" y="1807"/>
                    <a:pt x="12107" y="1807"/>
                  </a:cubicBezTo>
                  <a:cubicBezTo>
                    <a:pt x="12112" y="1807"/>
                    <a:pt x="12116" y="1807"/>
                    <a:pt x="12120" y="1808"/>
                  </a:cubicBezTo>
                  <a:lnTo>
                    <a:pt x="12120" y="1808"/>
                  </a:lnTo>
                  <a:cubicBezTo>
                    <a:pt x="12200" y="1744"/>
                    <a:pt x="12387" y="1637"/>
                    <a:pt x="12467" y="1637"/>
                  </a:cubicBezTo>
                  <a:cubicBezTo>
                    <a:pt x="12476" y="1637"/>
                    <a:pt x="12484" y="1638"/>
                    <a:pt x="12490" y="1641"/>
                  </a:cubicBezTo>
                  <a:cubicBezTo>
                    <a:pt x="12471" y="1666"/>
                    <a:pt x="12449" y="1688"/>
                    <a:pt x="12426" y="1706"/>
                  </a:cubicBezTo>
                  <a:lnTo>
                    <a:pt x="12426" y="1706"/>
                  </a:lnTo>
                  <a:cubicBezTo>
                    <a:pt x="12777" y="1489"/>
                    <a:pt x="13156" y="1319"/>
                    <a:pt x="13514" y="1118"/>
                  </a:cubicBezTo>
                  <a:cubicBezTo>
                    <a:pt x="14270" y="678"/>
                    <a:pt x="15571" y="273"/>
                    <a:pt x="16655" y="273"/>
                  </a:cubicBezTo>
                  <a:cubicBezTo>
                    <a:pt x="16833" y="273"/>
                    <a:pt x="17006" y="284"/>
                    <a:pt x="17169" y="308"/>
                  </a:cubicBezTo>
                  <a:cubicBezTo>
                    <a:pt x="17764" y="391"/>
                    <a:pt x="18371" y="367"/>
                    <a:pt x="18931" y="487"/>
                  </a:cubicBezTo>
                  <a:cubicBezTo>
                    <a:pt x="19433" y="598"/>
                    <a:pt x="19978" y="595"/>
                    <a:pt x="20220" y="1124"/>
                  </a:cubicBezTo>
                  <a:lnTo>
                    <a:pt x="20220" y="1124"/>
                  </a:lnTo>
                  <a:cubicBezTo>
                    <a:pt x="20391" y="1859"/>
                    <a:pt x="20761" y="2618"/>
                    <a:pt x="20907" y="3249"/>
                  </a:cubicBezTo>
                  <a:cubicBezTo>
                    <a:pt x="20890" y="3162"/>
                    <a:pt x="20883" y="3127"/>
                    <a:pt x="20884" y="3127"/>
                  </a:cubicBezTo>
                  <a:lnTo>
                    <a:pt x="20884" y="3127"/>
                  </a:lnTo>
                  <a:cubicBezTo>
                    <a:pt x="20887" y="3127"/>
                    <a:pt x="20994" y="3596"/>
                    <a:pt x="21050" y="3689"/>
                  </a:cubicBezTo>
                  <a:cubicBezTo>
                    <a:pt x="21070" y="3689"/>
                    <a:pt x="21082" y="3672"/>
                    <a:pt x="21071" y="3639"/>
                  </a:cubicBezTo>
                  <a:lnTo>
                    <a:pt x="21071" y="3639"/>
                  </a:lnTo>
                  <a:cubicBezTo>
                    <a:pt x="21266" y="4112"/>
                    <a:pt x="21317" y="4719"/>
                    <a:pt x="21622" y="5142"/>
                  </a:cubicBezTo>
                  <a:cubicBezTo>
                    <a:pt x="21622" y="5142"/>
                    <a:pt x="21622" y="5142"/>
                    <a:pt x="21622" y="5142"/>
                  </a:cubicBezTo>
                  <a:lnTo>
                    <a:pt x="21622" y="5142"/>
                  </a:lnTo>
                  <a:cubicBezTo>
                    <a:pt x="21634" y="5154"/>
                    <a:pt x="21634" y="5166"/>
                    <a:pt x="21646" y="5166"/>
                  </a:cubicBezTo>
                  <a:cubicBezTo>
                    <a:pt x="21639" y="5172"/>
                    <a:pt x="21640" y="5185"/>
                    <a:pt x="21638" y="5185"/>
                  </a:cubicBezTo>
                  <a:cubicBezTo>
                    <a:pt x="21636" y="5185"/>
                    <a:pt x="21633" y="5175"/>
                    <a:pt x="21622" y="5142"/>
                  </a:cubicBezTo>
                  <a:lnTo>
                    <a:pt x="21622" y="5142"/>
                  </a:lnTo>
                  <a:cubicBezTo>
                    <a:pt x="21669" y="5320"/>
                    <a:pt x="21705" y="5594"/>
                    <a:pt x="21777" y="5737"/>
                  </a:cubicBezTo>
                  <a:cubicBezTo>
                    <a:pt x="21815" y="5805"/>
                    <a:pt x="21971" y="6248"/>
                    <a:pt x="21946" y="6248"/>
                  </a:cubicBezTo>
                  <a:cubicBezTo>
                    <a:pt x="21941" y="6248"/>
                    <a:pt x="21925" y="6224"/>
                    <a:pt x="21896" y="6166"/>
                  </a:cubicBezTo>
                  <a:lnTo>
                    <a:pt x="21896" y="6166"/>
                  </a:lnTo>
                  <a:cubicBezTo>
                    <a:pt x="22431" y="7404"/>
                    <a:pt x="22848" y="8821"/>
                    <a:pt x="23229" y="10214"/>
                  </a:cubicBezTo>
                  <a:cubicBezTo>
                    <a:pt x="23229" y="10208"/>
                    <a:pt x="23230" y="10206"/>
                    <a:pt x="23231" y="10206"/>
                  </a:cubicBezTo>
                  <a:cubicBezTo>
                    <a:pt x="23251" y="10206"/>
                    <a:pt x="23402" y="10738"/>
                    <a:pt x="23385" y="10738"/>
                  </a:cubicBezTo>
                  <a:cubicBezTo>
                    <a:pt x="23383" y="10738"/>
                    <a:pt x="23379" y="10730"/>
                    <a:pt x="23372" y="10714"/>
                  </a:cubicBezTo>
                  <a:lnTo>
                    <a:pt x="23372" y="10714"/>
                  </a:lnTo>
                  <a:cubicBezTo>
                    <a:pt x="23491" y="11047"/>
                    <a:pt x="23563" y="11416"/>
                    <a:pt x="23729" y="11726"/>
                  </a:cubicBezTo>
                  <a:cubicBezTo>
                    <a:pt x="23729" y="11732"/>
                    <a:pt x="23727" y="11735"/>
                    <a:pt x="23724" y="11735"/>
                  </a:cubicBezTo>
                  <a:cubicBezTo>
                    <a:pt x="23711" y="11735"/>
                    <a:pt x="23676" y="11689"/>
                    <a:pt x="23671" y="11689"/>
                  </a:cubicBezTo>
                  <a:cubicBezTo>
                    <a:pt x="23670" y="11689"/>
                    <a:pt x="23670" y="11689"/>
                    <a:pt x="23670" y="11690"/>
                  </a:cubicBezTo>
                  <a:lnTo>
                    <a:pt x="23670" y="11690"/>
                  </a:lnTo>
                  <a:cubicBezTo>
                    <a:pt x="23670" y="11690"/>
                    <a:pt x="23670" y="11690"/>
                    <a:pt x="23670" y="11690"/>
                  </a:cubicBezTo>
                  <a:cubicBezTo>
                    <a:pt x="23673" y="11690"/>
                    <a:pt x="23742" y="11896"/>
                    <a:pt x="23733" y="11896"/>
                  </a:cubicBezTo>
                  <a:cubicBezTo>
                    <a:pt x="23732" y="11896"/>
                    <a:pt x="23731" y="11895"/>
                    <a:pt x="23729" y="11893"/>
                  </a:cubicBezTo>
                  <a:cubicBezTo>
                    <a:pt x="23717" y="11845"/>
                    <a:pt x="23694" y="11797"/>
                    <a:pt x="23670" y="11750"/>
                  </a:cubicBezTo>
                  <a:lnTo>
                    <a:pt x="23670" y="11750"/>
                  </a:lnTo>
                  <a:cubicBezTo>
                    <a:pt x="23717" y="11893"/>
                    <a:pt x="23789" y="12226"/>
                    <a:pt x="23967" y="12274"/>
                  </a:cubicBezTo>
                  <a:cubicBezTo>
                    <a:pt x="23977" y="12332"/>
                    <a:pt x="24131" y="12816"/>
                    <a:pt x="24120" y="12816"/>
                  </a:cubicBezTo>
                  <a:cubicBezTo>
                    <a:pt x="24118" y="12816"/>
                    <a:pt x="24108" y="12793"/>
                    <a:pt x="24086" y="12738"/>
                  </a:cubicBezTo>
                  <a:lnTo>
                    <a:pt x="24086" y="12738"/>
                  </a:lnTo>
                  <a:cubicBezTo>
                    <a:pt x="24122" y="12845"/>
                    <a:pt x="24146" y="12952"/>
                    <a:pt x="24182" y="13059"/>
                  </a:cubicBezTo>
                  <a:cubicBezTo>
                    <a:pt x="23813" y="12881"/>
                    <a:pt x="23408" y="12690"/>
                    <a:pt x="23027" y="12571"/>
                  </a:cubicBezTo>
                  <a:lnTo>
                    <a:pt x="23027" y="12571"/>
                  </a:lnTo>
                  <a:cubicBezTo>
                    <a:pt x="23051" y="12583"/>
                    <a:pt x="23086" y="12595"/>
                    <a:pt x="23122" y="12607"/>
                  </a:cubicBezTo>
                  <a:cubicBezTo>
                    <a:pt x="23115" y="12607"/>
                    <a:pt x="23108" y="12607"/>
                    <a:pt x="23101" y="12607"/>
                  </a:cubicBezTo>
                  <a:cubicBezTo>
                    <a:pt x="22662" y="12607"/>
                    <a:pt x="22067" y="12248"/>
                    <a:pt x="21622" y="12107"/>
                  </a:cubicBezTo>
                  <a:lnTo>
                    <a:pt x="21622" y="12107"/>
                  </a:lnTo>
                  <a:cubicBezTo>
                    <a:pt x="21634" y="12131"/>
                    <a:pt x="21646" y="12143"/>
                    <a:pt x="21658" y="12155"/>
                  </a:cubicBezTo>
                  <a:cubicBezTo>
                    <a:pt x="21638" y="12170"/>
                    <a:pt x="21608" y="12177"/>
                    <a:pt x="21569" y="12177"/>
                  </a:cubicBezTo>
                  <a:cubicBezTo>
                    <a:pt x="21344" y="12177"/>
                    <a:pt x="20844" y="11950"/>
                    <a:pt x="20681" y="11940"/>
                  </a:cubicBezTo>
                  <a:lnTo>
                    <a:pt x="20681" y="11940"/>
                  </a:lnTo>
                  <a:cubicBezTo>
                    <a:pt x="20729" y="11952"/>
                    <a:pt x="20777" y="11964"/>
                    <a:pt x="20824" y="11976"/>
                  </a:cubicBezTo>
                  <a:cubicBezTo>
                    <a:pt x="20550" y="11976"/>
                    <a:pt x="20300" y="11809"/>
                    <a:pt x="20026" y="11762"/>
                  </a:cubicBezTo>
                  <a:lnTo>
                    <a:pt x="20169" y="11762"/>
                  </a:lnTo>
                  <a:cubicBezTo>
                    <a:pt x="20043" y="11744"/>
                    <a:pt x="19918" y="11737"/>
                    <a:pt x="19791" y="11737"/>
                  </a:cubicBezTo>
                  <a:cubicBezTo>
                    <a:pt x="19329" y="11737"/>
                    <a:pt x="18857" y="11831"/>
                    <a:pt x="18340" y="11864"/>
                  </a:cubicBezTo>
                  <a:lnTo>
                    <a:pt x="18340" y="11864"/>
                  </a:lnTo>
                  <a:cubicBezTo>
                    <a:pt x="18331" y="11859"/>
                    <a:pt x="18321" y="11856"/>
                    <a:pt x="18310" y="11856"/>
                  </a:cubicBezTo>
                  <a:cubicBezTo>
                    <a:pt x="18297" y="11856"/>
                    <a:pt x="18282" y="11860"/>
                    <a:pt x="18264" y="11869"/>
                  </a:cubicBezTo>
                  <a:cubicBezTo>
                    <a:pt x="18290" y="11868"/>
                    <a:pt x="18315" y="11866"/>
                    <a:pt x="18340" y="11864"/>
                  </a:cubicBezTo>
                  <a:lnTo>
                    <a:pt x="18340" y="11864"/>
                  </a:lnTo>
                  <a:cubicBezTo>
                    <a:pt x="18347" y="11869"/>
                    <a:pt x="18353" y="11874"/>
                    <a:pt x="18360" y="11881"/>
                  </a:cubicBezTo>
                  <a:cubicBezTo>
                    <a:pt x="18014" y="12119"/>
                    <a:pt x="17407" y="12071"/>
                    <a:pt x="17014" y="12262"/>
                  </a:cubicBezTo>
                  <a:cubicBezTo>
                    <a:pt x="16609" y="12464"/>
                    <a:pt x="16157" y="12678"/>
                    <a:pt x="15800" y="12964"/>
                  </a:cubicBezTo>
                  <a:cubicBezTo>
                    <a:pt x="15538" y="13179"/>
                    <a:pt x="15240" y="13393"/>
                    <a:pt x="15002" y="13655"/>
                  </a:cubicBezTo>
                  <a:cubicBezTo>
                    <a:pt x="14910" y="13747"/>
                    <a:pt x="14695" y="14073"/>
                    <a:pt x="14670" y="14073"/>
                  </a:cubicBezTo>
                  <a:cubicBezTo>
                    <a:pt x="14670" y="14073"/>
                    <a:pt x="14669" y="14072"/>
                    <a:pt x="14669" y="14072"/>
                  </a:cubicBezTo>
                  <a:cubicBezTo>
                    <a:pt x="14669" y="14098"/>
                    <a:pt x="14669" y="14114"/>
                    <a:pt x="14664" y="14114"/>
                  </a:cubicBezTo>
                  <a:cubicBezTo>
                    <a:pt x="14661" y="14114"/>
                    <a:pt x="14655" y="14104"/>
                    <a:pt x="14645" y="14083"/>
                  </a:cubicBezTo>
                  <a:cubicBezTo>
                    <a:pt x="14645" y="14095"/>
                    <a:pt x="14645" y="14119"/>
                    <a:pt x="14633" y="14119"/>
                  </a:cubicBezTo>
                  <a:cubicBezTo>
                    <a:pt x="14669" y="14167"/>
                    <a:pt x="14800" y="14834"/>
                    <a:pt x="14681" y="14953"/>
                  </a:cubicBezTo>
                  <a:cubicBezTo>
                    <a:pt x="14669" y="14941"/>
                    <a:pt x="14669" y="14929"/>
                    <a:pt x="14669" y="14917"/>
                  </a:cubicBezTo>
                  <a:cubicBezTo>
                    <a:pt x="14509" y="15590"/>
                    <a:pt x="14090" y="15847"/>
                    <a:pt x="13603" y="15847"/>
                  </a:cubicBezTo>
                  <a:cubicBezTo>
                    <a:pt x="13256" y="15847"/>
                    <a:pt x="12873" y="15716"/>
                    <a:pt x="12525" y="15512"/>
                  </a:cubicBezTo>
                  <a:lnTo>
                    <a:pt x="12525" y="15512"/>
                  </a:lnTo>
                  <a:cubicBezTo>
                    <a:pt x="12562" y="15529"/>
                    <a:pt x="12584" y="15536"/>
                    <a:pt x="12590" y="15536"/>
                  </a:cubicBezTo>
                  <a:cubicBezTo>
                    <a:pt x="12601" y="15536"/>
                    <a:pt x="12556" y="15507"/>
                    <a:pt x="12454" y="15453"/>
                  </a:cubicBezTo>
                  <a:cubicBezTo>
                    <a:pt x="12335" y="15357"/>
                    <a:pt x="12228" y="15226"/>
                    <a:pt x="12204" y="15072"/>
                  </a:cubicBezTo>
                  <a:lnTo>
                    <a:pt x="12204" y="15072"/>
                  </a:lnTo>
                  <a:cubicBezTo>
                    <a:pt x="12225" y="15087"/>
                    <a:pt x="12238" y="15092"/>
                    <a:pt x="12246" y="15092"/>
                  </a:cubicBezTo>
                  <a:cubicBezTo>
                    <a:pt x="12259" y="15092"/>
                    <a:pt x="12256" y="15076"/>
                    <a:pt x="12256" y="15071"/>
                  </a:cubicBezTo>
                  <a:lnTo>
                    <a:pt x="12256" y="15071"/>
                  </a:lnTo>
                  <a:cubicBezTo>
                    <a:pt x="12258" y="15076"/>
                    <a:pt x="12260" y="15080"/>
                    <a:pt x="12264" y="15084"/>
                  </a:cubicBezTo>
                  <a:cubicBezTo>
                    <a:pt x="12258" y="15073"/>
                    <a:pt x="12257" y="15070"/>
                    <a:pt x="12256" y="15070"/>
                  </a:cubicBezTo>
                  <a:lnTo>
                    <a:pt x="12256" y="15070"/>
                  </a:lnTo>
                  <a:cubicBezTo>
                    <a:pt x="12256" y="15070"/>
                    <a:pt x="12256" y="15070"/>
                    <a:pt x="12256" y="15071"/>
                  </a:cubicBezTo>
                  <a:lnTo>
                    <a:pt x="12256" y="15071"/>
                  </a:lnTo>
                  <a:cubicBezTo>
                    <a:pt x="12251" y="15059"/>
                    <a:pt x="12248" y="15041"/>
                    <a:pt x="12240" y="15024"/>
                  </a:cubicBezTo>
                  <a:lnTo>
                    <a:pt x="12240" y="15024"/>
                  </a:lnTo>
                  <a:cubicBezTo>
                    <a:pt x="12264" y="15048"/>
                    <a:pt x="12287" y="15072"/>
                    <a:pt x="12311" y="15107"/>
                  </a:cubicBezTo>
                  <a:cubicBezTo>
                    <a:pt x="12311" y="15095"/>
                    <a:pt x="12311" y="15084"/>
                    <a:pt x="12311" y="15060"/>
                  </a:cubicBezTo>
                  <a:cubicBezTo>
                    <a:pt x="12317" y="15078"/>
                    <a:pt x="12320" y="15087"/>
                    <a:pt x="12322" y="15087"/>
                  </a:cubicBezTo>
                  <a:cubicBezTo>
                    <a:pt x="12323" y="15087"/>
                    <a:pt x="12323" y="15078"/>
                    <a:pt x="12323" y="15060"/>
                  </a:cubicBezTo>
                  <a:cubicBezTo>
                    <a:pt x="12347" y="15084"/>
                    <a:pt x="12347" y="15107"/>
                    <a:pt x="12335" y="15119"/>
                  </a:cubicBezTo>
                  <a:cubicBezTo>
                    <a:pt x="12347" y="15119"/>
                    <a:pt x="12359" y="15119"/>
                    <a:pt x="12359" y="15107"/>
                  </a:cubicBezTo>
                  <a:cubicBezTo>
                    <a:pt x="12359" y="15108"/>
                    <a:pt x="12359" y="15108"/>
                    <a:pt x="12360" y="15108"/>
                  </a:cubicBezTo>
                  <a:cubicBezTo>
                    <a:pt x="12370" y="15108"/>
                    <a:pt x="12472" y="15038"/>
                    <a:pt x="12514" y="15038"/>
                  </a:cubicBezTo>
                  <a:cubicBezTo>
                    <a:pt x="12532" y="15038"/>
                    <a:pt x="12539" y="15050"/>
                    <a:pt x="12525" y="15084"/>
                  </a:cubicBezTo>
                  <a:cubicBezTo>
                    <a:pt x="12549" y="15048"/>
                    <a:pt x="12549" y="15024"/>
                    <a:pt x="12549" y="14988"/>
                  </a:cubicBezTo>
                  <a:cubicBezTo>
                    <a:pt x="12554" y="15008"/>
                    <a:pt x="12557" y="15018"/>
                    <a:pt x="12560" y="15018"/>
                  </a:cubicBezTo>
                  <a:cubicBezTo>
                    <a:pt x="12560" y="15018"/>
                    <a:pt x="12560" y="15018"/>
                    <a:pt x="12560" y="15018"/>
                  </a:cubicBezTo>
                  <a:lnTo>
                    <a:pt x="12560" y="15018"/>
                  </a:lnTo>
                  <a:cubicBezTo>
                    <a:pt x="12559" y="15040"/>
                    <a:pt x="12571" y="15044"/>
                    <a:pt x="12586" y="15044"/>
                  </a:cubicBezTo>
                  <a:cubicBezTo>
                    <a:pt x="12592" y="15044"/>
                    <a:pt x="12599" y="15043"/>
                    <a:pt x="12605" y="15043"/>
                  </a:cubicBezTo>
                  <a:cubicBezTo>
                    <a:pt x="12615" y="15043"/>
                    <a:pt x="12625" y="15044"/>
                    <a:pt x="12630" y="15053"/>
                  </a:cubicBezTo>
                  <a:lnTo>
                    <a:pt x="12630" y="15053"/>
                  </a:lnTo>
                  <a:cubicBezTo>
                    <a:pt x="12623" y="15027"/>
                    <a:pt x="12607" y="14950"/>
                    <a:pt x="12626" y="14950"/>
                  </a:cubicBezTo>
                  <a:cubicBezTo>
                    <a:pt x="12628" y="14950"/>
                    <a:pt x="12630" y="14951"/>
                    <a:pt x="12633" y="14953"/>
                  </a:cubicBezTo>
                  <a:cubicBezTo>
                    <a:pt x="12609" y="14953"/>
                    <a:pt x="12692" y="15048"/>
                    <a:pt x="12668" y="15048"/>
                  </a:cubicBezTo>
                  <a:cubicBezTo>
                    <a:pt x="12680" y="15048"/>
                    <a:pt x="12692" y="15048"/>
                    <a:pt x="12704" y="15060"/>
                  </a:cubicBezTo>
                  <a:cubicBezTo>
                    <a:pt x="12704" y="15039"/>
                    <a:pt x="12714" y="14961"/>
                    <a:pt x="12724" y="14961"/>
                  </a:cubicBezTo>
                  <a:cubicBezTo>
                    <a:pt x="12725" y="14961"/>
                    <a:pt x="12727" y="14962"/>
                    <a:pt x="12728" y="14964"/>
                  </a:cubicBezTo>
                  <a:cubicBezTo>
                    <a:pt x="12728" y="15012"/>
                    <a:pt x="12716" y="15000"/>
                    <a:pt x="12704" y="15060"/>
                  </a:cubicBezTo>
                  <a:cubicBezTo>
                    <a:pt x="12710" y="15057"/>
                    <a:pt x="12715" y="15055"/>
                    <a:pt x="12719" y="15055"/>
                  </a:cubicBezTo>
                  <a:cubicBezTo>
                    <a:pt x="12728" y="15055"/>
                    <a:pt x="12728" y="15066"/>
                    <a:pt x="12728" y="15084"/>
                  </a:cubicBezTo>
                  <a:cubicBezTo>
                    <a:pt x="12728" y="15050"/>
                    <a:pt x="12731" y="15042"/>
                    <a:pt x="12735" y="15042"/>
                  </a:cubicBezTo>
                  <a:cubicBezTo>
                    <a:pt x="12740" y="15042"/>
                    <a:pt x="12745" y="15050"/>
                    <a:pt x="12751" y="15050"/>
                  </a:cubicBezTo>
                  <a:cubicBezTo>
                    <a:pt x="12756" y="15050"/>
                    <a:pt x="12760" y="15045"/>
                    <a:pt x="12764" y="15024"/>
                  </a:cubicBezTo>
                  <a:cubicBezTo>
                    <a:pt x="12764" y="15050"/>
                    <a:pt x="12764" y="15061"/>
                    <a:pt x="12765" y="15061"/>
                  </a:cubicBezTo>
                  <a:cubicBezTo>
                    <a:pt x="12767" y="15061"/>
                    <a:pt x="12770" y="15052"/>
                    <a:pt x="12776" y="15036"/>
                  </a:cubicBezTo>
                  <a:cubicBezTo>
                    <a:pt x="12776" y="15048"/>
                    <a:pt x="12776" y="15072"/>
                    <a:pt x="12776" y="15084"/>
                  </a:cubicBezTo>
                  <a:cubicBezTo>
                    <a:pt x="12787" y="15084"/>
                    <a:pt x="12799" y="15084"/>
                    <a:pt x="12811" y="15095"/>
                  </a:cubicBezTo>
                  <a:cubicBezTo>
                    <a:pt x="12787" y="15072"/>
                    <a:pt x="12787" y="15048"/>
                    <a:pt x="12787" y="15024"/>
                  </a:cubicBezTo>
                  <a:cubicBezTo>
                    <a:pt x="12791" y="15019"/>
                    <a:pt x="12793" y="15017"/>
                    <a:pt x="12796" y="15017"/>
                  </a:cubicBezTo>
                  <a:cubicBezTo>
                    <a:pt x="12814" y="15017"/>
                    <a:pt x="12825" y="15096"/>
                    <a:pt x="12844" y="15096"/>
                  </a:cubicBezTo>
                  <a:cubicBezTo>
                    <a:pt x="12845" y="15096"/>
                    <a:pt x="12846" y="15096"/>
                    <a:pt x="12847" y="15095"/>
                  </a:cubicBezTo>
                  <a:cubicBezTo>
                    <a:pt x="12835" y="15072"/>
                    <a:pt x="12829" y="15060"/>
                    <a:pt x="12831" y="15060"/>
                  </a:cubicBezTo>
                  <a:lnTo>
                    <a:pt x="12831" y="15060"/>
                  </a:lnTo>
                  <a:cubicBezTo>
                    <a:pt x="12832" y="15060"/>
                    <a:pt x="12841" y="15072"/>
                    <a:pt x="12859" y="15095"/>
                  </a:cubicBezTo>
                  <a:cubicBezTo>
                    <a:pt x="12859" y="15095"/>
                    <a:pt x="12871" y="15012"/>
                    <a:pt x="12871" y="15000"/>
                  </a:cubicBezTo>
                  <a:cubicBezTo>
                    <a:pt x="12887" y="15022"/>
                    <a:pt x="12895" y="15030"/>
                    <a:pt x="12899" y="15030"/>
                  </a:cubicBezTo>
                  <a:cubicBezTo>
                    <a:pt x="12909" y="15030"/>
                    <a:pt x="12894" y="14985"/>
                    <a:pt x="12902" y="14985"/>
                  </a:cubicBezTo>
                  <a:cubicBezTo>
                    <a:pt x="12903" y="14985"/>
                    <a:pt x="12904" y="14986"/>
                    <a:pt x="12906" y="14988"/>
                  </a:cubicBezTo>
                  <a:cubicBezTo>
                    <a:pt x="12918" y="15000"/>
                    <a:pt x="12906" y="15048"/>
                    <a:pt x="12918" y="15060"/>
                  </a:cubicBezTo>
                  <a:cubicBezTo>
                    <a:pt x="12954" y="15060"/>
                    <a:pt x="12966" y="15024"/>
                    <a:pt x="12954" y="14988"/>
                  </a:cubicBezTo>
                  <a:lnTo>
                    <a:pt x="12954" y="14988"/>
                  </a:lnTo>
                  <a:cubicBezTo>
                    <a:pt x="12965" y="14999"/>
                    <a:pt x="12956" y="15073"/>
                    <a:pt x="12964" y="15073"/>
                  </a:cubicBezTo>
                  <a:cubicBezTo>
                    <a:pt x="12965" y="15073"/>
                    <a:pt x="12965" y="15072"/>
                    <a:pt x="12966" y="15072"/>
                  </a:cubicBezTo>
                  <a:cubicBezTo>
                    <a:pt x="12990" y="15060"/>
                    <a:pt x="12978" y="15024"/>
                    <a:pt x="12990" y="15000"/>
                  </a:cubicBezTo>
                  <a:cubicBezTo>
                    <a:pt x="13002" y="15024"/>
                    <a:pt x="13037" y="15024"/>
                    <a:pt x="13002" y="15084"/>
                  </a:cubicBezTo>
                  <a:cubicBezTo>
                    <a:pt x="13027" y="15073"/>
                    <a:pt x="13046" y="15070"/>
                    <a:pt x="13064" y="15070"/>
                  </a:cubicBezTo>
                  <a:cubicBezTo>
                    <a:pt x="13090" y="15070"/>
                    <a:pt x="13115" y="15077"/>
                    <a:pt x="13157" y="15084"/>
                  </a:cubicBezTo>
                  <a:cubicBezTo>
                    <a:pt x="13145" y="15060"/>
                    <a:pt x="13145" y="15024"/>
                    <a:pt x="13157" y="15000"/>
                  </a:cubicBezTo>
                  <a:cubicBezTo>
                    <a:pt x="13163" y="15007"/>
                    <a:pt x="13169" y="15013"/>
                    <a:pt x="13172" y="15021"/>
                  </a:cubicBezTo>
                  <a:lnTo>
                    <a:pt x="13172" y="15021"/>
                  </a:lnTo>
                  <a:cubicBezTo>
                    <a:pt x="13175" y="15012"/>
                    <a:pt x="13181" y="15008"/>
                    <a:pt x="13189" y="15008"/>
                  </a:cubicBezTo>
                  <a:cubicBezTo>
                    <a:pt x="13193" y="15008"/>
                    <a:pt x="13198" y="15009"/>
                    <a:pt x="13204" y="15012"/>
                  </a:cubicBezTo>
                  <a:cubicBezTo>
                    <a:pt x="13204" y="15024"/>
                    <a:pt x="13192" y="15084"/>
                    <a:pt x="13204" y="15119"/>
                  </a:cubicBezTo>
                  <a:cubicBezTo>
                    <a:pt x="13192" y="15036"/>
                    <a:pt x="13252" y="15084"/>
                    <a:pt x="13240" y="15000"/>
                  </a:cubicBezTo>
                  <a:lnTo>
                    <a:pt x="13240" y="15000"/>
                  </a:lnTo>
                  <a:cubicBezTo>
                    <a:pt x="13252" y="15012"/>
                    <a:pt x="13252" y="15012"/>
                    <a:pt x="13252" y="15024"/>
                  </a:cubicBezTo>
                  <a:cubicBezTo>
                    <a:pt x="13253" y="15027"/>
                    <a:pt x="13254" y="15028"/>
                    <a:pt x="13255" y="15028"/>
                  </a:cubicBezTo>
                  <a:cubicBezTo>
                    <a:pt x="13261" y="15028"/>
                    <a:pt x="13253" y="14953"/>
                    <a:pt x="13264" y="14953"/>
                  </a:cubicBezTo>
                  <a:cubicBezTo>
                    <a:pt x="13280" y="14964"/>
                    <a:pt x="13292" y="14975"/>
                    <a:pt x="13301" y="14975"/>
                  </a:cubicBezTo>
                  <a:cubicBezTo>
                    <a:pt x="13311" y="14975"/>
                    <a:pt x="13317" y="14961"/>
                    <a:pt x="13323" y="14917"/>
                  </a:cubicBezTo>
                  <a:cubicBezTo>
                    <a:pt x="13323" y="14935"/>
                    <a:pt x="13323" y="14944"/>
                    <a:pt x="13325" y="14944"/>
                  </a:cubicBezTo>
                  <a:cubicBezTo>
                    <a:pt x="13326" y="14944"/>
                    <a:pt x="13329" y="14935"/>
                    <a:pt x="13335" y="14917"/>
                  </a:cubicBezTo>
                  <a:cubicBezTo>
                    <a:pt x="13371" y="15012"/>
                    <a:pt x="13335" y="14964"/>
                    <a:pt x="13407" y="15072"/>
                  </a:cubicBezTo>
                  <a:cubicBezTo>
                    <a:pt x="13383" y="15012"/>
                    <a:pt x="13383" y="14988"/>
                    <a:pt x="13383" y="14953"/>
                  </a:cubicBezTo>
                  <a:lnTo>
                    <a:pt x="13383" y="14953"/>
                  </a:lnTo>
                  <a:cubicBezTo>
                    <a:pt x="13390" y="14974"/>
                    <a:pt x="13401" y="15004"/>
                    <a:pt x="13409" y="15004"/>
                  </a:cubicBezTo>
                  <a:cubicBezTo>
                    <a:pt x="13415" y="15004"/>
                    <a:pt x="13418" y="14991"/>
                    <a:pt x="13418" y="14953"/>
                  </a:cubicBezTo>
                  <a:lnTo>
                    <a:pt x="13502" y="14953"/>
                  </a:lnTo>
                  <a:cubicBezTo>
                    <a:pt x="13497" y="14933"/>
                    <a:pt x="13496" y="14921"/>
                    <a:pt x="13497" y="14916"/>
                  </a:cubicBezTo>
                  <a:lnTo>
                    <a:pt x="13497" y="14916"/>
                  </a:lnTo>
                  <a:cubicBezTo>
                    <a:pt x="13498" y="14920"/>
                    <a:pt x="13500" y="14925"/>
                    <a:pt x="13502" y="14929"/>
                  </a:cubicBezTo>
                  <a:cubicBezTo>
                    <a:pt x="13502" y="14919"/>
                    <a:pt x="13500" y="14913"/>
                    <a:pt x="13498" y="14913"/>
                  </a:cubicBezTo>
                  <a:cubicBezTo>
                    <a:pt x="13498" y="14913"/>
                    <a:pt x="13497" y="14914"/>
                    <a:pt x="13497" y="14916"/>
                  </a:cubicBezTo>
                  <a:lnTo>
                    <a:pt x="13497" y="14916"/>
                  </a:lnTo>
                  <a:cubicBezTo>
                    <a:pt x="13491" y="14897"/>
                    <a:pt x="13494" y="14877"/>
                    <a:pt x="13514" y="14857"/>
                  </a:cubicBezTo>
                  <a:cubicBezTo>
                    <a:pt x="13529" y="14880"/>
                    <a:pt x="13537" y="14886"/>
                    <a:pt x="13541" y="14886"/>
                  </a:cubicBezTo>
                  <a:cubicBezTo>
                    <a:pt x="13546" y="14886"/>
                    <a:pt x="13547" y="14880"/>
                    <a:pt x="13549" y="14880"/>
                  </a:cubicBezTo>
                  <a:cubicBezTo>
                    <a:pt x="13550" y="14880"/>
                    <a:pt x="13553" y="14887"/>
                    <a:pt x="13561" y="14917"/>
                  </a:cubicBezTo>
                  <a:cubicBezTo>
                    <a:pt x="13585" y="14845"/>
                    <a:pt x="13561" y="14869"/>
                    <a:pt x="13597" y="14857"/>
                  </a:cubicBezTo>
                  <a:cubicBezTo>
                    <a:pt x="13573" y="14810"/>
                    <a:pt x="13585" y="14726"/>
                    <a:pt x="13585" y="14679"/>
                  </a:cubicBezTo>
                  <a:lnTo>
                    <a:pt x="13585" y="14679"/>
                  </a:lnTo>
                  <a:cubicBezTo>
                    <a:pt x="13585" y="14703"/>
                    <a:pt x="13609" y="14762"/>
                    <a:pt x="13609" y="14786"/>
                  </a:cubicBezTo>
                  <a:cubicBezTo>
                    <a:pt x="13600" y="14764"/>
                    <a:pt x="13595" y="14753"/>
                    <a:pt x="13592" y="14753"/>
                  </a:cubicBezTo>
                  <a:cubicBezTo>
                    <a:pt x="13588" y="14753"/>
                    <a:pt x="13594" y="14785"/>
                    <a:pt x="13609" y="14845"/>
                  </a:cubicBezTo>
                  <a:cubicBezTo>
                    <a:pt x="13609" y="14839"/>
                    <a:pt x="13609" y="14836"/>
                    <a:pt x="13609" y="14836"/>
                  </a:cubicBezTo>
                  <a:cubicBezTo>
                    <a:pt x="13611" y="14836"/>
                    <a:pt x="13616" y="14855"/>
                    <a:pt x="13633" y="14881"/>
                  </a:cubicBezTo>
                  <a:cubicBezTo>
                    <a:pt x="13633" y="14870"/>
                    <a:pt x="13632" y="14865"/>
                    <a:pt x="13631" y="14863"/>
                  </a:cubicBezTo>
                  <a:lnTo>
                    <a:pt x="13631" y="14863"/>
                  </a:lnTo>
                  <a:cubicBezTo>
                    <a:pt x="13632" y="14865"/>
                    <a:pt x="13638" y="14875"/>
                    <a:pt x="13657" y="14881"/>
                  </a:cubicBezTo>
                  <a:cubicBezTo>
                    <a:pt x="13657" y="14834"/>
                    <a:pt x="13657" y="14774"/>
                    <a:pt x="13680" y="14726"/>
                  </a:cubicBezTo>
                  <a:cubicBezTo>
                    <a:pt x="13692" y="14881"/>
                    <a:pt x="13680" y="14774"/>
                    <a:pt x="13680" y="14881"/>
                  </a:cubicBezTo>
                  <a:cubicBezTo>
                    <a:pt x="13692" y="14869"/>
                    <a:pt x="13692" y="14845"/>
                    <a:pt x="13704" y="14834"/>
                  </a:cubicBezTo>
                  <a:cubicBezTo>
                    <a:pt x="13704" y="14845"/>
                    <a:pt x="13704" y="14857"/>
                    <a:pt x="13728" y="14869"/>
                  </a:cubicBezTo>
                  <a:cubicBezTo>
                    <a:pt x="13704" y="14834"/>
                    <a:pt x="13716" y="14810"/>
                    <a:pt x="13740" y="14786"/>
                  </a:cubicBezTo>
                  <a:lnTo>
                    <a:pt x="13740" y="14786"/>
                  </a:lnTo>
                  <a:cubicBezTo>
                    <a:pt x="13720" y="14815"/>
                    <a:pt x="13717" y="14837"/>
                    <a:pt x="13729" y="14837"/>
                  </a:cubicBezTo>
                  <a:cubicBezTo>
                    <a:pt x="13732" y="14837"/>
                    <a:pt x="13736" y="14836"/>
                    <a:pt x="13740" y="14834"/>
                  </a:cubicBezTo>
                  <a:cubicBezTo>
                    <a:pt x="13728" y="14810"/>
                    <a:pt x="13740" y="14798"/>
                    <a:pt x="13752" y="14786"/>
                  </a:cubicBezTo>
                  <a:cubicBezTo>
                    <a:pt x="13752" y="14786"/>
                    <a:pt x="13780" y="14807"/>
                    <a:pt x="13802" y="14807"/>
                  </a:cubicBezTo>
                  <a:cubicBezTo>
                    <a:pt x="13820" y="14807"/>
                    <a:pt x="13834" y="14792"/>
                    <a:pt x="13823" y="14738"/>
                  </a:cubicBezTo>
                  <a:lnTo>
                    <a:pt x="13823" y="14738"/>
                  </a:lnTo>
                  <a:cubicBezTo>
                    <a:pt x="13835" y="14762"/>
                    <a:pt x="13835" y="14786"/>
                    <a:pt x="13847" y="14822"/>
                  </a:cubicBezTo>
                  <a:cubicBezTo>
                    <a:pt x="13835" y="14750"/>
                    <a:pt x="13835" y="14679"/>
                    <a:pt x="13823" y="14607"/>
                  </a:cubicBezTo>
                  <a:lnTo>
                    <a:pt x="13823" y="14607"/>
                  </a:lnTo>
                  <a:cubicBezTo>
                    <a:pt x="13847" y="14667"/>
                    <a:pt x="13859" y="14738"/>
                    <a:pt x="13871" y="14810"/>
                  </a:cubicBezTo>
                  <a:cubicBezTo>
                    <a:pt x="13874" y="14812"/>
                    <a:pt x="13877" y="14813"/>
                    <a:pt x="13880" y="14813"/>
                  </a:cubicBezTo>
                  <a:cubicBezTo>
                    <a:pt x="13900" y="14813"/>
                    <a:pt x="13871" y="14726"/>
                    <a:pt x="13871" y="14726"/>
                  </a:cubicBezTo>
                  <a:lnTo>
                    <a:pt x="13871" y="14726"/>
                  </a:lnTo>
                  <a:cubicBezTo>
                    <a:pt x="13883" y="14750"/>
                    <a:pt x="13895" y="14774"/>
                    <a:pt x="13919" y="14798"/>
                  </a:cubicBezTo>
                  <a:cubicBezTo>
                    <a:pt x="13907" y="14762"/>
                    <a:pt x="13895" y="14738"/>
                    <a:pt x="13895" y="14703"/>
                  </a:cubicBezTo>
                  <a:lnTo>
                    <a:pt x="13895" y="14703"/>
                  </a:lnTo>
                  <a:cubicBezTo>
                    <a:pt x="13907" y="14726"/>
                    <a:pt x="13919" y="14762"/>
                    <a:pt x="13919" y="14786"/>
                  </a:cubicBezTo>
                  <a:cubicBezTo>
                    <a:pt x="13919" y="14781"/>
                    <a:pt x="13919" y="14775"/>
                    <a:pt x="13919" y="14768"/>
                  </a:cubicBezTo>
                  <a:lnTo>
                    <a:pt x="13919" y="14768"/>
                  </a:lnTo>
                  <a:cubicBezTo>
                    <a:pt x="13920" y="14793"/>
                    <a:pt x="13925" y="14803"/>
                    <a:pt x="13931" y="14803"/>
                  </a:cubicBezTo>
                  <a:cubicBezTo>
                    <a:pt x="13945" y="14803"/>
                    <a:pt x="13967" y="14744"/>
                    <a:pt x="13975" y="14697"/>
                  </a:cubicBezTo>
                  <a:lnTo>
                    <a:pt x="13975" y="14697"/>
                  </a:lnTo>
                  <a:cubicBezTo>
                    <a:pt x="13981" y="14715"/>
                    <a:pt x="13990" y="14732"/>
                    <a:pt x="14002" y="14750"/>
                  </a:cubicBezTo>
                  <a:cubicBezTo>
                    <a:pt x="13990" y="14667"/>
                    <a:pt x="13978" y="14595"/>
                    <a:pt x="13966" y="14512"/>
                  </a:cubicBezTo>
                  <a:lnTo>
                    <a:pt x="13966" y="14512"/>
                  </a:lnTo>
                  <a:cubicBezTo>
                    <a:pt x="13971" y="14523"/>
                    <a:pt x="13977" y="14529"/>
                    <a:pt x="13981" y="14529"/>
                  </a:cubicBezTo>
                  <a:cubicBezTo>
                    <a:pt x="13986" y="14529"/>
                    <a:pt x="13990" y="14520"/>
                    <a:pt x="13990" y="14500"/>
                  </a:cubicBezTo>
                  <a:cubicBezTo>
                    <a:pt x="14011" y="14613"/>
                    <a:pt x="14004" y="14718"/>
                    <a:pt x="14049" y="14782"/>
                  </a:cubicBezTo>
                  <a:lnTo>
                    <a:pt x="14049" y="14782"/>
                  </a:lnTo>
                  <a:cubicBezTo>
                    <a:pt x="14037" y="14736"/>
                    <a:pt x="14026" y="14689"/>
                    <a:pt x="14049" y="14643"/>
                  </a:cubicBezTo>
                  <a:cubicBezTo>
                    <a:pt x="14061" y="14679"/>
                    <a:pt x="14073" y="14703"/>
                    <a:pt x="14085" y="14738"/>
                  </a:cubicBezTo>
                  <a:cubicBezTo>
                    <a:pt x="14091" y="14720"/>
                    <a:pt x="14094" y="14711"/>
                    <a:pt x="14096" y="14711"/>
                  </a:cubicBezTo>
                  <a:cubicBezTo>
                    <a:pt x="14097" y="14711"/>
                    <a:pt x="14097" y="14718"/>
                    <a:pt x="14097" y="14731"/>
                  </a:cubicBezTo>
                  <a:lnTo>
                    <a:pt x="14097" y="14731"/>
                  </a:lnTo>
                  <a:cubicBezTo>
                    <a:pt x="14102" y="14723"/>
                    <a:pt x="14113" y="14712"/>
                    <a:pt x="14124" y="14712"/>
                  </a:cubicBezTo>
                  <a:cubicBezTo>
                    <a:pt x="14128" y="14712"/>
                    <a:pt x="14132" y="14713"/>
                    <a:pt x="14136" y="14717"/>
                  </a:cubicBezTo>
                  <a:lnTo>
                    <a:pt x="14136" y="14717"/>
                  </a:lnTo>
                  <a:cubicBezTo>
                    <a:pt x="14103" y="14641"/>
                    <a:pt x="14071" y="14564"/>
                    <a:pt x="14049" y="14488"/>
                  </a:cubicBezTo>
                  <a:lnTo>
                    <a:pt x="14049" y="14488"/>
                  </a:lnTo>
                  <a:cubicBezTo>
                    <a:pt x="14121" y="14548"/>
                    <a:pt x="14097" y="14583"/>
                    <a:pt x="14157" y="14679"/>
                  </a:cubicBezTo>
                  <a:cubicBezTo>
                    <a:pt x="14151" y="14655"/>
                    <a:pt x="14148" y="14643"/>
                    <a:pt x="14149" y="14643"/>
                  </a:cubicBezTo>
                  <a:lnTo>
                    <a:pt x="14149" y="14643"/>
                  </a:lnTo>
                  <a:cubicBezTo>
                    <a:pt x="14151" y="14643"/>
                    <a:pt x="14157" y="14655"/>
                    <a:pt x="14169" y="14679"/>
                  </a:cubicBezTo>
                  <a:cubicBezTo>
                    <a:pt x="14157" y="14655"/>
                    <a:pt x="14145" y="14548"/>
                    <a:pt x="14157" y="14512"/>
                  </a:cubicBezTo>
                  <a:lnTo>
                    <a:pt x="14157" y="14512"/>
                  </a:lnTo>
                  <a:cubicBezTo>
                    <a:pt x="14180" y="14572"/>
                    <a:pt x="14252" y="14572"/>
                    <a:pt x="14288" y="14607"/>
                  </a:cubicBezTo>
                  <a:cubicBezTo>
                    <a:pt x="14264" y="14548"/>
                    <a:pt x="14216" y="14512"/>
                    <a:pt x="14228" y="14405"/>
                  </a:cubicBezTo>
                  <a:cubicBezTo>
                    <a:pt x="14240" y="14405"/>
                    <a:pt x="14252" y="14417"/>
                    <a:pt x="14252" y="14429"/>
                  </a:cubicBezTo>
                  <a:cubicBezTo>
                    <a:pt x="14252" y="14405"/>
                    <a:pt x="14264" y="14369"/>
                    <a:pt x="14276" y="14345"/>
                  </a:cubicBezTo>
                  <a:cubicBezTo>
                    <a:pt x="14357" y="14438"/>
                    <a:pt x="14372" y="14461"/>
                    <a:pt x="14361" y="14461"/>
                  </a:cubicBezTo>
                  <a:cubicBezTo>
                    <a:pt x="14351" y="14461"/>
                    <a:pt x="14315" y="14438"/>
                    <a:pt x="14297" y="14438"/>
                  </a:cubicBezTo>
                  <a:cubicBezTo>
                    <a:pt x="14293" y="14438"/>
                    <a:pt x="14290" y="14438"/>
                    <a:pt x="14288" y="14441"/>
                  </a:cubicBezTo>
                  <a:cubicBezTo>
                    <a:pt x="14311" y="14441"/>
                    <a:pt x="14311" y="14453"/>
                    <a:pt x="14288" y="14464"/>
                  </a:cubicBezTo>
                  <a:cubicBezTo>
                    <a:pt x="14305" y="14470"/>
                    <a:pt x="14320" y="14473"/>
                    <a:pt x="14335" y="14473"/>
                  </a:cubicBezTo>
                  <a:cubicBezTo>
                    <a:pt x="14350" y="14473"/>
                    <a:pt x="14365" y="14470"/>
                    <a:pt x="14383" y="14464"/>
                  </a:cubicBezTo>
                  <a:cubicBezTo>
                    <a:pt x="14383" y="14464"/>
                    <a:pt x="14328" y="14321"/>
                    <a:pt x="14355" y="14321"/>
                  </a:cubicBezTo>
                  <a:cubicBezTo>
                    <a:pt x="14357" y="14321"/>
                    <a:pt x="14358" y="14321"/>
                    <a:pt x="14359" y="14322"/>
                  </a:cubicBezTo>
                  <a:cubicBezTo>
                    <a:pt x="14349" y="14332"/>
                    <a:pt x="14383" y="14360"/>
                    <a:pt x="14385" y="14360"/>
                  </a:cubicBezTo>
                  <a:cubicBezTo>
                    <a:pt x="14385" y="14360"/>
                    <a:pt x="14385" y="14359"/>
                    <a:pt x="14383" y="14357"/>
                  </a:cubicBezTo>
                  <a:cubicBezTo>
                    <a:pt x="14359" y="14345"/>
                    <a:pt x="14371" y="14250"/>
                    <a:pt x="14335" y="14214"/>
                  </a:cubicBezTo>
                  <a:lnTo>
                    <a:pt x="14335" y="14214"/>
                  </a:lnTo>
                  <a:cubicBezTo>
                    <a:pt x="14347" y="14238"/>
                    <a:pt x="14347" y="14262"/>
                    <a:pt x="14347" y="14286"/>
                  </a:cubicBezTo>
                  <a:cubicBezTo>
                    <a:pt x="14335" y="14262"/>
                    <a:pt x="14311" y="14250"/>
                    <a:pt x="14288" y="14226"/>
                  </a:cubicBezTo>
                  <a:lnTo>
                    <a:pt x="14288" y="14226"/>
                  </a:lnTo>
                  <a:cubicBezTo>
                    <a:pt x="14288" y="14226"/>
                    <a:pt x="14300" y="14262"/>
                    <a:pt x="14300" y="14262"/>
                  </a:cubicBezTo>
                  <a:cubicBezTo>
                    <a:pt x="14305" y="14271"/>
                    <a:pt x="14308" y="14276"/>
                    <a:pt x="14311" y="14279"/>
                  </a:cubicBezTo>
                  <a:lnTo>
                    <a:pt x="14311" y="14279"/>
                  </a:lnTo>
                  <a:cubicBezTo>
                    <a:pt x="14309" y="14284"/>
                    <a:pt x="14307" y="14302"/>
                    <a:pt x="14311" y="14345"/>
                  </a:cubicBezTo>
                  <a:cubicBezTo>
                    <a:pt x="14305" y="14327"/>
                    <a:pt x="14300" y="14319"/>
                    <a:pt x="14297" y="14319"/>
                  </a:cubicBezTo>
                  <a:cubicBezTo>
                    <a:pt x="14294" y="14319"/>
                    <a:pt x="14294" y="14327"/>
                    <a:pt x="14300" y="14345"/>
                  </a:cubicBezTo>
                  <a:cubicBezTo>
                    <a:pt x="14286" y="14314"/>
                    <a:pt x="14256" y="14301"/>
                    <a:pt x="14222" y="14301"/>
                  </a:cubicBezTo>
                  <a:cubicBezTo>
                    <a:pt x="14139" y="14301"/>
                    <a:pt x="14026" y="14377"/>
                    <a:pt x="14026" y="14453"/>
                  </a:cubicBezTo>
                  <a:cubicBezTo>
                    <a:pt x="14026" y="14459"/>
                    <a:pt x="14014" y="14461"/>
                    <a:pt x="13998" y="14461"/>
                  </a:cubicBezTo>
                  <a:cubicBezTo>
                    <a:pt x="13961" y="14461"/>
                    <a:pt x="13899" y="14450"/>
                    <a:pt x="13884" y="14450"/>
                  </a:cubicBezTo>
                  <a:cubicBezTo>
                    <a:pt x="13880" y="14450"/>
                    <a:pt x="13879" y="14451"/>
                    <a:pt x="13883" y="14453"/>
                  </a:cubicBezTo>
                  <a:cubicBezTo>
                    <a:pt x="13883" y="14476"/>
                    <a:pt x="13883" y="14500"/>
                    <a:pt x="13895" y="14524"/>
                  </a:cubicBezTo>
                  <a:cubicBezTo>
                    <a:pt x="13883" y="14512"/>
                    <a:pt x="13871" y="14500"/>
                    <a:pt x="13859" y="14488"/>
                  </a:cubicBezTo>
                  <a:cubicBezTo>
                    <a:pt x="13847" y="14512"/>
                    <a:pt x="13847" y="14547"/>
                    <a:pt x="13847" y="14582"/>
                  </a:cubicBezTo>
                  <a:lnTo>
                    <a:pt x="13847" y="14582"/>
                  </a:lnTo>
                  <a:cubicBezTo>
                    <a:pt x="13839" y="14571"/>
                    <a:pt x="13811" y="14536"/>
                    <a:pt x="13811" y="14536"/>
                  </a:cubicBezTo>
                  <a:lnTo>
                    <a:pt x="13811" y="14536"/>
                  </a:lnTo>
                  <a:cubicBezTo>
                    <a:pt x="13823" y="14560"/>
                    <a:pt x="13823" y="14572"/>
                    <a:pt x="13823" y="14595"/>
                  </a:cubicBezTo>
                  <a:cubicBezTo>
                    <a:pt x="13799" y="14560"/>
                    <a:pt x="13791" y="14539"/>
                    <a:pt x="13788" y="14539"/>
                  </a:cubicBezTo>
                  <a:cubicBezTo>
                    <a:pt x="13785" y="14539"/>
                    <a:pt x="13787" y="14559"/>
                    <a:pt x="13788" y="14606"/>
                  </a:cubicBezTo>
                  <a:lnTo>
                    <a:pt x="13788" y="14606"/>
                  </a:lnTo>
                  <a:cubicBezTo>
                    <a:pt x="13774" y="14601"/>
                    <a:pt x="13684" y="14582"/>
                    <a:pt x="13649" y="14582"/>
                  </a:cubicBezTo>
                  <a:cubicBezTo>
                    <a:pt x="13633" y="14582"/>
                    <a:pt x="13628" y="14586"/>
                    <a:pt x="13645" y="14595"/>
                  </a:cubicBezTo>
                  <a:cubicBezTo>
                    <a:pt x="13645" y="14596"/>
                    <a:pt x="13644" y="14596"/>
                    <a:pt x="13644" y="14596"/>
                  </a:cubicBezTo>
                  <a:cubicBezTo>
                    <a:pt x="13640" y="14596"/>
                    <a:pt x="13615" y="14561"/>
                    <a:pt x="13599" y="14561"/>
                  </a:cubicBezTo>
                  <a:cubicBezTo>
                    <a:pt x="13591" y="14561"/>
                    <a:pt x="13585" y="14570"/>
                    <a:pt x="13585" y="14595"/>
                  </a:cubicBezTo>
                  <a:cubicBezTo>
                    <a:pt x="13573" y="14560"/>
                    <a:pt x="13573" y="14560"/>
                    <a:pt x="13573" y="14536"/>
                  </a:cubicBezTo>
                  <a:cubicBezTo>
                    <a:pt x="13561" y="14536"/>
                    <a:pt x="13561" y="14679"/>
                    <a:pt x="13561" y="14679"/>
                  </a:cubicBezTo>
                  <a:cubicBezTo>
                    <a:pt x="13550" y="14650"/>
                    <a:pt x="13541" y="14640"/>
                    <a:pt x="13532" y="14640"/>
                  </a:cubicBezTo>
                  <a:cubicBezTo>
                    <a:pt x="13511" y="14640"/>
                    <a:pt x="13493" y="14700"/>
                    <a:pt x="13457" y="14700"/>
                  </a:cubicBezTo>
                  <a:cubicBezTo>
                    <a:pt x="13446" y="14700"/>
                    <a:pt x="13433" y="14694"/>
                    <a:pt x="13418" y="14679"/>
                  </a:cubicBezTo>
                  <a:lnTo>
                    <a:pt x="13418" y="14679"/>
                  </a:lnTo>
                  <a:cubicBezTo>
                    <a:pt x="13430" y="14691"/>
                    <a:pt x="13430" y="14714"/>
                    <a:pt x="13418" y="14738"/>
                  </a:cubicBezTo>
                  <a:cubicBezTo>
                    <a:pt x="13405" y="14725"/>
                    <a:pt x="13397" y="14718"/>
                    <a:pt x="13393" y="14715"/>
                  </a:cubicBezTo>
                  <a:lnTo>
                    <a:pt x="13393" y="14715"/>
                  </a:lnTo>
                  <a:cubicBezTo>
                    <a:pt x="13383" y="14683"/>
                    <a:pt x="13336" y="14650"/>
                    <a:pt x="13347" y="14607"/>
                  </a:cubicBezTo>
                  <a:lnTo>
                    <a:pt x="13347" y="14607"/>
                  </a:lnTo>
                  <a:cubicBezTo>
                    <a:pt x="13329" y="14616"/>
                    <a:pt x="13325" y="14625"/>
                    <a:pt x="13329" y="14645"/>
                  </a:cubicBezTo>
                  <a:lnTo>
                    <a:pt x="13329" y="14645"/>
                  </a:lnTo>
                  <a:cubicBezTo>
                    <a:pt x="13320" y="14617"/>
                    <a:pt x="13314" y="14607"/>
                    <a:pt x="13309" y="14607"/>
                  </a:cubicBezTo>
                  <a:cubicBezTo>
                    <a:pt x="13298" y="14607"/>
                    <a:pt x="13295" y="14667"/>
                    <a:pt x="13287" y="14691"/>
                  </a:cubicBezTo>
                  <a:cubicBezTo>
                    <a:pt x="13285" y="14693"/>
                    <a:pt x="13282" y="14694"/>
                    <a:pt x="13279" y="14694"/>
                  </a:cubicBezTo>
                  <a:cubicBezTo>
                    <a:pt x="13265" y="14694"/>
                    <a:pt x="13247" y="14672"/>
                    <a:pt x="13234" y="14672"/>
                  </a:cubicBezTo>
                  <a:cubicBezTo>
                    <a:pt x="13224" y="14672"/>
                    <a:pt x="13216" y="14686"/>
                    <a:pt x="13216" y="14738"/>
                  </a:cubicBezTo>
                  <a:cubicBezTo>
                    <a:pt x="13204" y="14703"/>
                    <a:pt x="13145" y="14703"/>
                    <a:pt x="13121" y="14703"/>
                  </a:cubicBezTo>
                  <a:cubicBezTo>
                    <a:pt x="13121" y="14703"/>
                    <a:pt x="13061" y="14750"/>
                    <a:pt x="13049" y="14774"/>
                  </a:cubicBezTo>
                  <a:cubicBezTo>
                    <a:pt x="13026" y="14738"/>
                    <a:pt x="12966" y="14691"/>
                    <a:pt x="12918" y="14691"/>
                  </a:cubicBezTo>
                  <a:cubicBezTo>
                    <a:pt x="12902" y="14699"/>
                    <a:pt x="12897" y="14772"/>
                    <a:pt x="12899" y="14823"/>
                  </a:cubicBezTo>
                  <a:lnTo>
                    <a:pt x="12899" y="14823"/>
                  </a:lnTo>
                  <a:cubicBezTo>
                    <a:pt x="12850" y="14778"/>
                    <a:pt x="12704" y="14738"/>
                    <a:pt x="12704" y="14738"/>
                  </a:cubicBezTo>
                  <a:lnTo>
                    <a:pt x="12704" y="14738"/>
                  </a:lnTo>
                  <a:cubicBezTo>
                    <a:pt x="12716" y="14762"/>
                    <a:pt x="12716" y="14774"/>
                    <a:pt x="12716" y="14798"/>
                  </a:cubicBezTo>
                  <a:cubicBezTo>
                    <a:pt x="12692" y="14798"/>
                    <a:pt x="12692" y="14786"/>
                    <a:pt x="12704" y="14750"/>
                  </a:cubicBezTo>
                  <a:lnTo>
                    <a:pt x="12704" y="14750"/>
                  </a:lnTo>
                  <a:cubicBezTo>
                    <a:pt x="12692" y="14762"/>
                    <a:pt x="12680" y="14774"/>
                    <a:pt x="12692" y="14798"/>
                  </a:cubicBezTo>
                  <a:cubicBezTo>
                    <a:pt x="12680" y="14774"/>
                    <a:pt x="12680" y="14750"/>
                    <a:pt x="12680" y="14726"/>
                  </a:cubicBezTo>
                  <a:cubicBezTo>
                    <a:pt x="12680" y="14736"/>
                    <a:pt x="12655" y="14772"/>
                    <a:pt x="12654" y="14783"/>
                  </a:cubicBezTo>
                  <a:lnTo>
                    <a:pt x="12654" y="14783"/>
                  </a:lnTo>
                  <a:cubicBezTo>
                    <a:pt x="12634" y="14754"/>
                    <a:pt x="12651" y="14749"/>
                    <a:pt x="12649" y="14749"/>
                  </a:cubicBezTo>
                  <a:cubicBezTo>
                    <a:pt x="12647" y="14749"/>
                    <a:pt x="12641" y="14750"/>
                    <a:pt x="12621" y="14750"/>
                  </a:cubicBezTo>
                  <a:cubicBezTo>
                    <a:pt x="12621" y="14750"/>
                    <a:pt x="12633" y="14834"/>
                    <a:pt x="12633" y="14834"/>
                  </a:cubicBezTo>
                  <a:cubicBezTo>
                    <a:pt x="12623" y="14797"/>
                    <a:pt x="12606" y="14784"/>
                    <a:pt x="12588" y="14784"/>
                  </a:cubicBezTo>
                  <a:cubicBezTo>
                    <a:pt x="12553" y="14784"/>
                    <a:pt x="12512" y="14835"/>
                    <a:pt x="12501" y="14863"/>
                  </a:cubicBezTo>
                  <a:lnTo>
                    <a:pt x="12501" y="14863"/>
                  </a:lnTo>
                  <a:cubicBezTo>
                    <a:pt x="12498" y="14824"/>
                    <a:pt x="12487" y="14793"/>
                    <a:pt x="12466" y="14762"/>
                  </a:cubicBezTo>
                  <a:cubicBezTo>
                    <a:pt x="12454" y="14786"/>
                    <a:pt x="12442" y="14822"/>
                    <a:pt x="12442" y="14845"/>
                  </a:cubicBezTo>
                  <a:cubicBezTo>
                    <a:pt x="12419" y="14830"/>
                    <a:pt x="12400" y="14778"/>
                    <a:pt x="12381" y="14778"/>
                  </a:cubicBezTo>
                  <a:cubicBezTo>
                    <a:pt x="12370" y="14778"/>
                    <a:pt x="12359" y="14793"/>
                    <a:pt x="12347" y="14834"/>
                  </a:cubicBezTo>
                  <a:cubicBezTo>
                    <a:pt x="12335" y="14810"/>
                    <a:pt x="12335" y="14786"/>
                    <a:pt x="12323" y="14762"/>
                  </a:cubicBezTo>
                  <a:cubicBezTo>
                    <a:pt x="12308" y="14785"/>
                    <a:pt x="12259" y="14832"/>
                    <a:pt x="12206" y="14832"/>
                  </a:cubicBezTo>
                  <a:cubicBezTo>
                    <a:pt x="12177" y="14832"/>
                    <a:pt x="12146" y="14817"/>
                    <a:pt x="12121" y="14774"/>
                  </a:cubicBezTo>
                  <a:cubicBezTo>
                    <a:pt x="12109" y="14774"/>
                    <a:pt x="12109" y="14786"/>
                    <a:pt x="12109" y="14798"/>
                  </a:cubicBezTo>
                  <a:cubicBezTo>
                    <a:pt x="12113" y="14804"/>
                    <a:pt x="12114" y="14807"/>
                    <a:pt x="12113" y="14807"/>
                  </a:cubicBezTo>
                  <a:cubicBezTo>
                    <a:pt x="12110" y="14807"/>
                    <a:pt x="12061" y="14750"/>
                    <a:pt x="12061" y="14750"/>
                  </a:cubicBezTo>
                  <a:cubicBezTo>
                    <a:pt x="12072" y="14750"/>
                    <a:pt x="10909" y="14134"/>
                    <a:pt x="10673" y="14134"/>
                  </a:cubicBezTo>
                  <a:cubicBezTo>
                    <a:pt x="10649" y="14134"/>
                    <a:pt x="10635" y="14140"/>
                    <a:pt x="10632" y="14155"/>
                  </a:cubicBezTo>
                  <a:cubicBezTo>
                    <a:pt x="10656" y="14167"/>
                    <a:pt x="10859" y="14214"/>
                    <a:pt x="10882" y="14250"/>
                  </a:cubicBezTo>
                  <a:cubicBezTo>
                    <a:pt x="10882" y="14250"/>
                    <a:pt x="10819" y="14245"/>
                    <a:pt x="10773" y="14245"/>
                  </a:cubicBezTo>
                  <a:cubicBezTo>
                    <a:pt x="10750" y="14245"/>
                    <a:pt x="10732" y="14246"/>
                    <a:pt x="10728" y="14250"/>
                  </a:cubicBezTo>
                  <a:cubicBezTo>
                    <a:pt x="10728" y="14254"/>
                    <a:pt x="10728" y="14257"/>
                    <a:pt x="10729" y="14259"/>
                  </a:cubicBezTo>
                  <a:lnTo>
                    <a:pt x="10729" y="14259"/>
                  </a:lnTo>
                  <a:cubicBezTo>
                    <a:pt x="10665" y="14236"/>
                    <a:pt x="10576" y="14196"/>
                    <a:pt x="10497" y="14169"/>
                  </a:cubicBezTo>
                  <a:lnTo>
                    <a:pt x="10497" y="14169"/>
                  </a:lnTo>
                  <a:cubicBezTo>
                    <a:pt x="10495" y="14169"/>
                    <a:pt x="10492" y="14169"/>
                    <a:pt x="10490" y="14169"/>
                  </a:cubicBezTo>
                  <a:cubicBezTo>
                    <a:pt x="10369" y="14169"/>
                    <a:pt x="9944" y="14046"/>
                    <a:pt x="9823" y="14024"/>
                  </a:cubicBezTo>
                  <a:cubicBezTo>
                    <a:pt x="9717" y="14010"/>
                    <a:pt x="9610" y="14004"/>
                    <a:pt x="9502" y="14004"/>
                  </a:cubicBezTo>
                  <a:cubicBezTo>
                    <a:pt x="9231" y="14004"/>
                    <a:pt x="8955" y="14041"/>
                    <a:pt x="8692" y="14083"/>
                  </a:cubicBezTo>
                  <a:cubicBezTo>
                    <a:pt x="7870" y="14226"/>
                    <a:pt x="7084" y="14524"/>
                    <a:pt x="6334" y="14905"/>
                  </a:cubicBezTo>
                  <a:cubicBezTo>
                    <a:pt x="6382" y="14905"/>
                    <a:pt x="6429" y="14893"/>
                    <a:pt x="6477" y="14893"/>
                  </a:cubicBezTo>
                  <a:cubicBezTo>
                    <a:pt x="6414" y="14925"/>
                    <a:pt x="6147" y="15012"/>
                    <a:pt x="6061" y="15073"/>
                  </a:cubicBezTo>
                  <a:lnTo>
                    <a:pt x="6061" y="15073"/>
                  </a:lnTo>
                  <a:cubicBezTo>
                    <a:pt x="6112" y="15026"/>
                    <a:pt x="6165" y="14997"/>
                    <a:pt x="6227" y="14976"/>
                  </a:cubicBezTo>
                  <a:lnTo>
                    <a:pt x="6227" y="14976"/>
                  </a:lnTo>
                  <a:cubicBezTo>
                    <a:pt x="6168" y="14986"/>
                    <a:pt x="5822" y="15172"/>
                    <a:pt x="5686" y="15278"/>
                  </a:cubicBezTo>
                  <a:lnTo>
                    <a:pt x="5686" y="15278"/>
                  </a:lnTo>
                  <a:cubicBezTo>
                    <a:pt x="5743" y="15225"/>
                    <a:pt x="5829" y="15155"/>
                    <a:pt x="5844" y="15154"/>
                  </a:cubicBezTo>
                  <a:lnTo>
                    <a:pt x="5844" y="15154"/>
                  </a:lnTo>
                  <a:cubicBezTo>
                    <a:pt x="5844" y="15154"/>
                    <a:pt x="5843" y="15154"/>
                    <a:pt x="5842" y="15154"/>
                  </a:cubicBezTo>
                  <a:cubicBezTo>
                    <a:pt x="5808" y="15154"/>
                    <a:pt x="5655" y="15275"/>
                    <a:pt x="5632" y="15286"/>
                  </a:cubicBezTo>
                  <a:cubicBezTo>
                    <a:pt x="5644" y="15286"/>
                    <a:pt x="5656" y="15274"/>
                    <a:pt x="5679" y="15262"/>
                  </a:cubicBezTo>
                  <a:lnTo>
                    <a:pt x="5679" y="15262"/>
                  </a:lnTo>
                  <a:cubicBezTo>
                    <a:pt x="5298" y="15560"/>
                    <a:pt x="4905" y="15774"/>
                    <a:pt x="4524" y="16048"/>
                  </a:cubicBezTo>
                  <a:cubicBezTo>
                    <a:pt x="4584" y="16024"/>
                    <a:pt x="4644" y="16000"/>
                    <a:pt x="4703" y="15965"/>
                  </a:cubicBezTo>
                  <a:lnTo>
                    <a:pt x="4703" y="15965"/>
                  </a:lnTo>
                  <a:cubicBezTo>
                    <a:pt x="4683" y="15984"/>
                    <a:pt x="4422" y="16173"/>
                    <a:pt x="4463" y="16173"/>
                  </a:cubicBezTo>
                  <a:cubicBezTo>
                    <a:pt x="4470" y="16173"/>
                    <a:pt x="4485" y="16168"/>
                    <a:pt x="4512" y="16155"/>
                  </a:cubicBezTo>
                  <a:lnTo>
                    <a:pt x="4512" y="16155"/>
                  </a:lnTo>
                  <a:cubicBezTo>
                    <a:pt x="4295" y="16263"/>
                    <a:pt x="4089" y="16435"/>
                    <a:pt x="3917" y="16596"/>
                  </a:cubicBezTo>
                  <a:cubicBezTo>
                    <a:pt x="3786" y="15929"/>
                    <a:pt x="3691" y="15262"/>
                    <a:pt x="3584" y="14595"/>
                  </a:cubicBezTo>
                  <a:cubicBezTo>
                    <a:pt x="3584" y="14617"/>
                    <a:pt x="3584" y="14638"/>
                    <a:pt x="3575" y="14667"/>
                  </a:cubicBezTo>
                  <a:lnTo>
                    <a:pt x="3575" y="14667"/>
                  </a:lnTo>
                  <a:cubicBezTo>
                    <a:pt x="3589" y="14551"/>
                    <a:pt x="3408" y="13653"/>
                    <a:pt x="3405" y="13515"/>
                  </a:cubicBezTo>
                  <a:lnTo>
                    <a:pt x="3405" y="13515"/>
                  </a:lnTo>
                  <a:cubicBezTo>
                    <a:pt x="3405" y="13516"/>
                    <a:pt x="3406" y="13516"/>
                    <a:pt x="3406" y="13516"/>
                  </a:cubicBezTo>
                  <a:cubicBezTo>
                    <a:pt x="3406" y="13516"/>
                    <a:pt x="3406" y="13514"/>
                    <a:pt x="3405" y="13512"/>
                  </a:cubicBezTo>
                  <a:lnTo>
                    <a:pt x="3405" y="13512"/>
                  </a:lnTo>
                  <a:cubicBezTo>
                    <a:pt x="3405" y="13513"/>
                    <a:pt x="3405" y="13514"/>
                    <a:pt x="3405" y="13515"/>
                  </a:cubicBezTo>
                  <a:lnTo>
                    <a:pt x="3405" y="13515"/>
                  </a:lnTo>
                  <a:cubicBezTo>
                    <a:pt x="3395" y="13504"/>
                    <a:pt x="3196" y="12894"/>
                    <a:pt x="3203" y="12870"/>
                  </a:cubicBezTo>
                  <a:lnTo>
                    <a:pt x="3203" y="12870"/>
                  </a:lnTo>
                  <a:cubicBezTo>
                    <a:pt x="3191" y="12893"/>
                    <a:pt x="3191" y="12929"/>
                    <a:pt x="3191" y="12952"/>
                  </a:cubicBezTo>
                  <a:cubicBezTo>
                    <a:pt x="3024" y="12143"/>
                    <a:pt x="2846" y="11262"/>
                    <a:pt x="2584" y="10440"/>
                  </a:cubicBezTo>
                  <a:cubicBezTo>
                    <a:pt x="2584" y="10452"/>
                    <a:pt x="2572" y="10464"/>
                    <a:pt x="2560" y="10488"/>
                  </a:cubicBezTo>
                  <a:cubicBezTo>
                    <a:pt x="2505" y="10444"/>
                    <a:pt x="2340" y="9755"/>
                    <a:pt x="2295" y="9562"/>
                  </a:cubicBezTo>
                  <a:lnTo>
                    <a:pt x="2295" y="9562"/>
                  </a:lnTo>
                  <a:cubicBezTo>
                    <a:pt x="2294" y="9570"/>
                    <a:pt x="2291" y="9578"/>
                    <a:pt x="2286" y="9583"/>
                  </a:cubicBezTo>
                  <a:cubicBezTo>
                    <a:pt x="2131" y="9452"/>
                    <a:pt x="2060" y="8821"/>
                    <a:pt x="1988" y="8618"/>
                  </a:cubicBezTo>
                  <a:cubicBezTo>
                    <a:pt x="1846" y="8154"/>
                    <a:pt x="1679" y="7702"/>
                    <a:pt x="1524" y="7249"/>
                  </a:cubicBezTo>
                  <a:cubicBezTo>
                    <a:pt x="1226" y="6416"/>
                    <a:pt x="929" y="5582"/>
                    <a:pt x="667" y="4737"/>
                  </a:cubicBezTo>
                  <a:lnTo>
                    <a:pt x="667" y="4737"/>
                  </a:lnTo>
                  <a:cubicBezTo>
                    <a:pt x="687" y="4816"/>
                    <a:pt x="692" y="4844"/>
                    <a:pt x="688" y="4844"/>
                  </a:cubicBezTo>
                  <a:cubicBezTo>
                    <a:pt x="679" y="4844"/>
                    <a:pt x="616" y="4671"/>
                    <a:pt x="607" y="4654"/>
                  </a:cubicBezTo>
                  <a:lnTo>
                    <a:pt x="607" y="4654"/>
                  </a:lnTo>
                  <a:cubicBezTo>
                    <a:pt x="618" y="4689"/>
                    <a:pt x="618" y="4703"/>
                    <a:pt x="612" y="4703"/>
                  </a:cubicBezTo>
                  <a:cubicBezTo>
                    <a:pt x="599" y="4703"/>
                    <a:pt x="556" y="4631"/>
                    <a:pt x="548" y="4606"/>
                  </a:cubicBezTo>
                  <a:cubicBezTo>
                    <a:pt x="488" y="4439"/>
                    <a:pt x="441" y="4273"/>
                    <a:pt x="393" y="4106"/>
                  </a:cubicBezTo>
                  <a:cubicBezTo>
                    <a:pt x="322" y="3904"/>
                    <a:pt x="179" y="3392"/>
                    <a:pt x="12" y="3273"/>
                  </a:cubicBezTo>
                  <a:lnTo>
                    <a:pt x="12" y="3273"/>
                  </a:lnTo>
                  <a:cubicBezTo>
                    <a:pt x="41" y="3321"/>
                    <a:pt x="62" y="3377"/>
                    <a:pt x="88" y="3434"/>
                  </a:cubicBezTo>
                  <a:lnTo>
                    <a:pt x="88" y="3434"/>
                  </a:lnTo>
                  <a:cubicBezTo>
                    <a:pt x="81" y="3427"/>
                    <a:pt x="73" y="3423"/>
                    <a:pt x="64" y="3423"/>
                  </a:cubicBezTo>
                  <a:cubicBezTo>
                    <a:pt x="59" y="3423"/>
                    <a:pt x="53" y="3425"/>
                    <a:pt x="48" y="3427"/>
                  </a:cubicBezTo>
                  <a:cubicBezTo>
                    <a:pt x="0" y="3558"/>
                    <a:pt x="83" y="3904"/>
                    <a:pt x="143" y="4011"/>
                  </a:cubicBezTo>
                  <a:cubicBezTo>
                    <a:pt x="78" y="4163"/>
                    <a:pt x="412" y="4966"/>
                    <a:pt x="542" y="5191"/>
                  </a:cubicBezTo>
                  <a:lnTo>
                    <a:pt x="542" y="5191"/>
                  </a:lnTo>
                  <a:cubicBezTo>
                    <a:pt x="537" y="5190"/>
                    <a:pt x="531" y="5189"/>
                    <a:pt x="524" y="5189"/>
                  </a:cubicBezTo>
                  <a:cubicBezTo>
                    <a:pt x="965" y="5880"/>
                    <a:pt x="1155" y="6952"/>
                    <a:pt x="1441" y="7809"/>
                  </a:cubicBezTo>
                  <a:cubicBezTo>
                    <a:pt x="1441" y="7785"/>
                    <a:pt x="1441" y="7761"/>
                    <a:pt x="1441" y="7737"/>
                  </a:cubicBezTo>
                  <a:cubicBezTo>
                    <a:pt x="1464" y="7796"/>
                    <a:pt x="1500" y="8054"/>
                    <a:pt x="1558" y="8105"/>
                  </a:cubicBezTo>
                  <a:lnTo>
                    <a:pt x="1558" y="8105"/>
                  </a:lnTo>
                  <a:cubicBezTo>
                    <a:pt x="1513" y="8063"/>
                    <a:pt x="1500" y="7701"/>
                    <a:pt x="1455" y="7679"/>
                  </a:cubicBezTo>
                  <a:lnTo>
                    <a:pt x="1455" y="7679"/>
                  </a:lnTo>
                  <a:cubicBezTo>
                    <a:pt x="1598" y="7738"/>
                    <a:pt x="1858" y="8977"/>
                    <a:pt x="1905" y="9178"/>
                  </a:cubicBezTo>
                  <a:cubicBezTo>
                    <a:pt x="1917" y="9261"/>
                    <a:pt x="2215" y="9904"/>
                    <a:pt x="2131" y="9988"/>
                  </a:cubicBezTo>
                  <a:cubicBezTo>
                    <a:pt x="2108" y="9928"/>
                    <a:pt x="2084" y="9857"/>
                    <a:pt x="2060" y="9797"/>
                  </a:cubicBezTo>
                  <a:lnTo>
                    <a:pt x="2060" y="9797"/>
                  </a:lnTo>
                  <a:cubicBezTo>
                    <a:pt x="2125" y="10058"/>
                    <a:pt x="2230" y="10299"/>
                    <a:pt x="2293" y="10556"/>
                  </a:cubicBezTo>
                  <a:lnTo>
                    <a:pt x="2293" y="10556"/>
                  </a:lnTo>
                  <a:cubicBezTo>
                    <a:pt x="2275" y="10477"/>
                    <a:pt x="2257" y="10403"/>
                    <a:pt x="2238" y="10321"/>
                  </a:cubicBezTo>
                  <a:lnTo>
                    <a:pt x="2238" y="10321"/>
                  </a:lnTo>
                  <a:cubicBezTo>
                    <a:pt x="2512" y="11214"/>
                    <a:pt x="2739" y="12119"/>
                    <a:pt x="3000" y="13012"/>
                  </a:cubicBezTo>
                  <a:cubicBezTo>
                    <a:pt x="3000" y="12988"/>
                    <a:pt x="3000" y="12964"/>
                    <a:pt x="3000" y="12940"/>
                  </a:cubicBezTo>
                  <a:cubicBezTo>
                    <a:pt x="3108" y="13310"/>
                    <a:pt x="3215" y="13810"/>
                    <a:pt x="3262" y="14119"/>
                  </a:cubicBezTo>
                  <a:cubicBezTo>
                    <a:pt x="3322" y="14274"/>
                    <a:pt x="3358" y="14453"/>
                    <a:pt x="3393" y="14619"/>
                  </a:cubicBezTo>
                  <a:cubicBezTo>
                    <a:pt x="3389" y="14602"/>
                    <a:pt x="3386" y="14594"/>
                    <a:pt x="3384" y="14594"/>
                  </a:cubicBezTo>
                  <a:cubicBezTo>
                    <a:pt x="3374" y="14594"/>
                    <a:pt x="3396" y="14787"/>
                    <a:pt x="3380" y="14787"/>
                  </a:cubicBezTo>
                  <a:cubicBezTo>
                    <a:pt x="3375" y="14787"/>
                    <a:pt x="3369" y="14773"/>
                    <a:pt x="3358" y="14738"/>
                  </a:cubicBezTo>
                  <a:lnTo>
                    <a:pt x="3358" y="14738"/>
                  </a:lnTo>
                  <a:cubicBezTo>
                    <a:pt x="3461" y="15197"/>
                    <a:pt x="3608" y="15623"/>
                    <a:pt x="3683" y="16090"/>
                  </a:cubicBezTo>
                  <a:lnTo>
                    <a:pt x="3683" y="16090"/>
                  </a:lnTo>
                  <a:cubicBezTo>
                    <a:pt x="3677" y="16076"/>
                    <a:pt x="3668" y="16066"/>
                    <a:pt x="3655" y="16060"/>
                  </a:cubicBezTo>
                  <a:lnTo>
                    <a:pt x="3655" y="16060"/>
                  </a:lnTo>
                  <a:cubicBezTo>
                    <a:pt x="3643" y="16084"/>
                    <a:pt x="3667" y="16131"/>
                    <a:pt x="3643" y="16155"/>
                  </a:cubicBezTo>
                  <a:cubicBezTo>
                    <a:pt x="3623" y="16135"/>
                    <a:pt x="3611" y="16105"/>
                    <a:pt x="3608" y="16067"/>
                  </a:cubicBezTo>
                  <a:lnTo>
                    <a:pt x="3608" y="16067"/>
                  </a:lnTo>
                  <a:cubicBezTo>
                    <a:pt x="3621" y="16406"/>
                    <a:pt x="3657" y="16757"/>
                    <a:pt x="3739" y="17084"/>
                  </a:cubicBezTo>
                  <a:cubicBezTo>
                    <a:pt x="3796" y="17014"/>
                    <a:pt x="4314" y="16463"/>
                    <a:pt x="4431" y="16463"/>
                  </a:cubicBezTo>
                  <a:cubicBezTo>
                    <a:pt x="4434" y="16463"/>
                    <a:pt x="4436" y="16463"/>
                    <a:pt x="4438" y="16464"/>
                  </a:cubicBezTo>
                  <a:lnTo>
                    <a:pt x="4438" y="16464"/>
                  </a:lnTo>
                  <a:cubicBezTo>
                    <a:pt x="4434" y="16463"/>
                    <a:pt x="4429" y="16462"/>
                    <a:pt x="4425" y="16462"/>
                  </a:cubicBezTo>
                  <a:cubicBezTo>
                    <a:pt x="4305" y="16462"/>
                    <a:pt x="4020" y="16790"/>
                    <a:pt x="3941" y="16858"/>
                  </a:cubicBezTo>
                  <a:cubicBezTo>
                    <a:pt x="3956" y="16835"/>
                    <a:pt x="3962" y="16827"/>
                    <a:pt x="3955" y="16827"/>
                  </a:cubicBezTo>
                  <a:cubicBezTo>
                    <a:pt x="3951" y="16827"/>
                    <a:pt x="3942" y="16829"/>
                    <a:pt x="3929" y="16834"/>
                  </a:cubicBezTo>
                  <a:cubicBezTo>
                    <a:pt x="4120" y="16393"/>
                    <a:pt x="4870" y="16167"/>
                    <a:pt x="5215" y="15917"/>
                  </a:cubicBezTo>
                  <a:lnTo>
                    <a:pt x="5215" y="15917"/>
                  </a:lnTo>
                  <a:cubicBezTo>
                    <a:pt x="5191" y="15941"/>
                    <a:pt x="5156" y="15965"/>
                    <a:pt x="5120" y="15988"/>
                  </a:cubicBezTo>
                  <a:cubicBezTo>
                    <a:pt x="5242" y="15923"/>
                    <a:pt x="5705" y="15687"/>
                    <a:pt x="5906" y="15508"/>
                  </a:cubicBezTo>
                  <a:lnTo>
                    <a:pt x="5906" y="15508"/>
                  </a:lnTo>
                  <a:cubicBezTo>
                    <a:pt x="5952" y="15482"/>
                    <a:pt x="6004" y="15453"/>
                    <a:pt x="6049" y="15427"/>
                  </a:cubicBezTo>
                  <a:lnTo>
                    <a:pt x="6049" y="15427"/>
                  </a:lnTo>
                  <a:cubicBezTo>
                    <a:pt x="6007" y="15447"/>
                    <a:pt x="5967" y="15467"/>
                    <a:pt x="5931" y="15485"/>
                  </a:cubicBezTo>
                  <a:lnTo>
                    <a:pt x="5931" y="15485"/>
                  </a:lnTo>
                  <a:cubicBezTo>
                    <a:pt x="5971" y="15446"/>
                    <a:pt x="5997" y="15411"/>
                    <a:pt x="6001" y="15381"/>
                  </a:cubicBezTo>
                  <a:lnTo>
                    <a:pt x="6001" y="15381"/>
                  </a:lnTo>
                  <a:cubicBezTo>
                    <a:pt x="5846" y="15465"/>
                    <a:pt x="5703" y="15560"/>
                    <a:pt x="5560" y="15655"/>
                  </a:cubicBezTo>
                  <a:cubicBezTo>
                    <a:pt x="5858" y="15453"/>
                    <a:pt x="6120" y="15226"/>
                    <a:pt x="6453" y="15084"/>
                  </a:cubicBezTo>
                  <a:lnTo>
                    <a:pt x="6453" y="15084"/>
                  </a:lnTo>
                  <a:cubicBezTo>
                    <a:pt x="6382" y="15143"/>
                    <a:pt x="6299" y="15203"/>
                    <a:pt x="6215" y="15250"/>
                  </a:cubicBezTo>
                  <a:cubicBezTo>
                    <a:pt x="6346" y="15191"/>
                    <a:pt x="6465" y="15107"/>
                    <a:pt x="6596" y="15060"/>
                  </a:cubicBezTo>
                  <a:lnTo>
                    <a:pt x="6596" y="15060"/>
                  </a:lnTo>
                  <a:cubicBezTo>
                    <a:pt x="6593" y="15074"/>
                    <a:pt x="6587" y="15088"/>
                    <a:pt x="6578" y="15102"/>
                  </a:cubicBezTo>
                  <a:lnTo>
                    <a:pt x="6578" y="15102"/>
                  </a:lnTo>
                  <a:cubicBezTo>
                    <a:pt x="6722" y="15034"/>
                    <a:pt x="6872" y="14975"/>
                    <a:pt x="7001" y="14893"/>
                  </a:cubicBezTo>
                  <a:lnTo>
                    <a:pt x="7001" y="14893"/>
                  </a:lnTo>
                  <a:cubicBezTo>
                    <a:pt x="6989" y="14905"/>
                    <a:pt x="6989" y="14929"/>
                    <a:pt x="6989" y="14941"/>
                  </a:cubicBezTo>
                  <a:cubicBezTo>
                    <a:pt x="7072" y="14881"/>
                    <a:pt x="7156" y="14845"/>
                    <a:pt x="7251" y="14798"/>
                  </a:cubicBezTo>
                  <a:lnTo>
                    <a:pt x="7251" y="14798"/>
                  </a:lnTo>
                  <a:cubicBezTo>
                    <a:pt x="7191" y="14834"/>
                    <a:pt x="7144" y="14881"/>
                    <a:pt x="7084" y="14917"/>
                  </a:cubicBezTo>
                  <a:cubicBezTo>
                    <a:pt x="7307" y="14788"/>
                    <a:pt x="7552" y="14740"/>
                    <a:pt x="7786" y="14659"/>
                  </a:cubicBezTo>
                  <a:lnTo>
                    <a:pt x="7786" y="14659"/>
                  </a:lnTo>
                  <a:cubicBezTo>
                    <a:pt x="7719" y="14682"/>
                    <a:pt x="7682" y="14688"/>
                    <a:pt x="7655" y="14688"/>
                  </a:cubicBezTo>
                  <a:cubicBezTo>
                    <a:pt x="7624" y="14688"/>
                    <a:pt x="7609" y="14680"/>
                    <a:pt x="7579" y="14680"/>
                  </a:cubicBezTo>
                  <a:cubicBezTo>
                    <a:pt x="7563" y="14680"/>
                    <a:pt x="7543" y="14683"/>
                    <a:pt x="7513" y="14691"/>
                  </a:cubicBezTo>
                  <a:cubicBezTo>
                    <a:pt x="7839" y="14547"/>
                    <a:pt x="8173" y="14511"/>
                    <a:pt x="8514" y="14459"/>
                  </a:cubicBezTo>
                  <a:lnTo>
                    <a:pt x="8514" y="14459"/>
                  </a:lnTo>
                  <a:cubicBezTo>
                    <a:pt x="8500" y="14459"/>
                    <a:pt x="8486" y="14458"/>
                    <a:pt x="8475" y="14455"/>
                  </a:cubicBezTo>
                  <a:lnTo>
                    <a:pt x="8475" y="14455"/>
                  </a:lnTo>
                  <a:cubicBezTo>
                    <a:pt x="8480" y="14456"/>
                    <a:pt x="8485" y="14456"/>
                    <a:pt x="8492" y="14456"/>
                  </a:cubicBezTo>
                  <a:cubicBezTo>
                    <a:pt x="8601" y="14456"/>
                    <a:pt x="8926" y="14347"/>
                    <a:pt x="9098" y="14329"/>
                  </a:cubicBezTo>
                  <a:lnTo>
                    <a:pt x="9098" y="14329"/>
                  </a:lnTo>
                  <a:cubicBezTo>
                    <a:pt x="9128" y="14336"/>
                    <a:pt x="9162" y="14340"/>
                    <a:pt x="9200" y="14341"/>
                  </a:cubicBezTo>
                  <a:lnTo>
                    <a:pt x="9200" y="14341"/>
                  </a:lnTo>
                  <a:cubicBezTo>
                    <a:pt x="9201" y="14342"/>
                    <a:pt x="9202" y="14344"/>
                    <a:pt x="9204" y="14345"/>
                  </a:cubicBezTo>
                  <a:cubicBezTo>
                    <a:pt x="9203" y="14344"/>
                    <a:pt x="9202" y="14342"/>
                    <a:pt x="9200" y="14341"/>
                  </a:cubicBezTo>
                  <a:lnTo>
                    <a:pt x="9200" y="14341"/>
                  </a:lnTo>
                  <a:cubicBezTo>
                    <a:pt x="9209" y="14341"/>
                    <a:pt x="9218" y="14341"/>
                    <a:pt x="9227" y="14341"/>
                  </a:cubicBezTo>
                  <a:cubicBezTo>
                    <a:pt x="9402" y="14341"/>
                    <a:pt x="9635" y="14297"/>
                    <a:pt x="9777" y="14297"/>
                  </a:cubicBezTo>
                  <a:cubicBezTo>
                    <a:pt x="9789" y="14297"/>
                    <a:pt x="9800" y="14297"/>
                    <a:pt x="9811" y="14298"/>
                  </a:cubicBezTo>
                  <a:cubicBezTo>
                    <a:pt x="9946" y="14298"/>
                    <a:pt x="10060" y="14282"/>
                    <a:pt x="10180" y="14282"/>
                  </a:cubicBezTo>
                  <a:cubicBezTo>
                    <a:pt x="10241" y="14282"/>
                    <a:pt x="10303" y="14286"/>
                    <a:pt x="10370" y="14298"/>
                  </a:cubicBezTo>
                  <a:cubicBezTo>
                    <a:pt x="10299" y="14310"/>
                    <a:pt x="10216" y="14322"/>
                    <a:pt x="10132" y="14322"/>
                  </a:cubicBezTo>
                  <a:cubicBezTo>
                    <a:pt x="10156" y="14322"/>
                    <a:pt x="10430" y="14345"/>
                    <a:pt x="10430" y="14345"/>
                  </a:cubicBezTo>
                  <a:cubicBezTo>
                    <a:pt x="10406" y="14357"/>
                    <a:pt x="10382" y="14369"/>
                    <a:pt x="10359" y="14381"/>
                  </a:cubicBezTo>
                  <a:cubicBezTo>
                    <a:pt x="10609" y="14417"/>
                    <a:pt x="10835" y="14464"/>
                    <a:pt x="11061" y="14572"/>
                  </a:cubicBezTo>
                  <a:cubicBezTo>
                    <a:pt x="11059" y="14569"/>
                    <a:pt x="11060" y="14568"/>
                    <a:pt x="11063" y="14568"/>
                  </a:cubicBezTo>
                  <a:cubicBezTo>
                    <a:pt x="11095" y="14568"/>
                    <a:pt x="11377" y="14671"/>
                    <a:pt x="11442" y="14714"/>
                  </a:cubicBezTo>
                  <a:cubicBezTo>
                    <a:pt x="11428" y="14717"/>
                    <a:pt x="11413" y="14718"/>
                    <a:pt x="11397" y="14718"/>
                  </a:cubicBezTo>
                  <a:cubicBezTo>
                    <a:pt x="11181" y="14718"/>
                    <a:pt x="10797" y="14508"/>
                    <a:pt x="10609" y="14453"/>
                  </a:cubicBezTo>
                  <a:lnTo>
                    <a:pt x="10609" y="14453"/>
                  </a:lnTo>
                  <a:cubicBezTo>
                    <a:pt x="10620" y="14464"/>
                    <a:pt x="10620" y="14476"/>
                    <a:pt x="10632" y="14488"/>
                  </a:cubicBezTo>
                  <a:cubicBezTo>
                    <a:pt x="10634" y="14490"/>
                    <a:pt x="10633" y="14490"/>
                    <a:pt x="10630" y="14490"/>
                  </a:cubicBezTo>
                  <a:cubicBezTo>
                    <a:pt x="10614" y="14490"/>
                    <a:pt x="10535" y="14470"/>
                    <a:pt x="10514" y="14470"/>
                  </a:cubicBezTo>
                  <a:cubicBezTo>
                    <a:pt x="10507" y="14470"/>
                    <a:pt x="10506" y="14471"/>
                    <a:pt x="10513" y="14476"/>
                  </a:cubicBezTo>
                  <a:cubicBezTo>
                    <a:pt x="10525" y="14476"/>
                    <a:pt x="10680" y="14500"/>
                    <a:pt x="10632" y="14524"/>
                  </a:cubicBezTo>
                  <a:cubicBezTo>
                    <a:pt x="10573" y="14464"/>
                    <a:pt x="10085" y="14441"/>
                    <a:pt x="10085" y="14393"/>
                  </a:cubicBezTo>
                  <a:cubicBezTo>
                    <a:pt x="10085" y="14414"/>
                    <a:pt x="10060" y="14422"/>
                    <a:pt x="10029" y="14422"/>
                  </a:cubicBezTo>
                  <a:cubicBezTo>
                    <a:pt x="9956" y="14422"/>
                    <a:pt x="9848" y="14378"/>
                    <a:pt x="9966" y="14369"/>
                  </a:cubicBezTo>
                  <a:cubicBezTo>
                    <a:pt x="9939" y="14359"/>
                    <a:pt x="9913" y="14356"/>
                    <a:pt x="9887" y="14356"/>
                  </a:cubicBezTo>
                  <a:cubicBezTo>
                    <a:pt x="9833" y="14356"/>
                    <a:pt x="9780" y="14371"/>
                    <a:pt x="9725" y="14371"/>
                  </a:cubicBezTo>
                  <a:cubicBezTo>
                    <a:pt x="9722" y="14371"/>
                    <a:pt x="9719" y="14371"/>
                    <a:pt x="9717" y="14371"/>
                  </a:cubicBezTo>
                  <a:lnTo>
                    <a:pt x="9717" y="14371"/>
                  </a:lnTo>
                  <a:cubicBezTo>
                    <a:pt x="9740" y="14374"/>
                    <a:pt x="9760" y="14381"/>
                    <a:pt x="9787" y="14381"/>
                  </a:cubicBezTo>
                  <a:cubicBezTo>
                    <a:pt x="9335" y="14429"/>
                    <a:pt x="8954" y="14500"/>
                    <a:pt x="8585" y="14583"/>
                  </a:cubicBezTo>
                  <a:cubicBezTo>
                    <a:pt x="8520" y="14626"/>
                    <a:pt x="8482" y="14639"/>
                    <a:pt x="8455" y="14639"/>
                  </a:cubicBezTo>
                  <a:cubicBezTo>
                    <a:pt x="8413" y="14639"/>
                    <a:pt x="8397" y="14609"/>
                    <a:pt x="8356" y="14609"/>
                  </a:cubicBezTo>
                  <a:cubicBezTo>
                    <a:pt x="8335" y="14609"/>
                    <a:pt x="8306" y="14617"/>
                    <a:pt x="8263" y="14643"/>
                  </a:cubicBezTo>
                  <a:cubicBezTo>
                    <a:pt x="8156" y="14714"/>
                    <a:pt x="8108" y="14774"/>
                    <a:pt x="7977" y="14822"/>
                  </a:cubicBezTo>
                  <a:cubicBezTo>
                    <a:pt x="8061" y="14774"/>
                    <a:pt x="7906" y="14810"/>
                    <a:pt x="7989" y="14738"/>
                  </a:cubicBezTo>
                  <a:lnTo>
                    <a:pt x="7989" y="14738"/>
                  </a:lnTo>
                  <a:cubicBezTo>
                    <a:pt x="7894" y="14749"/>
                    <a:pt x="7668" y="14890"/>
                    <a:pt x="7585" y="14914"/>
                  </a:cubicBezTo>
                  <a:lnTo>
                    <a:pt x="7585" y="14914"/>
                  </a:lnTo>
                  <a:cubicBezTo>
                    <a:pt x="7626" y="14907"/>
                    <a:pt x="7697" y="14891"/>
                    <a:pt x="7715" y="14881"/>
                  </a:cubicBezTo>
                  <a:cubicBezTo>
                    <a:pt x="7757" y="14881"/>
                    <a:pt x="7306" y="15009"/>
                    <a:pt x="7273" y="15009"/>
                  </a:cubicBezTo>
                  <a:cubicBezTo>
                    <a:pt x="7268" y="15009"/>
                    <a:pt x="7272" y="15006"/>
                    <a:pt x="7287" y="15000"/>
                  </a:cubicBezTo>
                  <a:cubicBezTo>
                    <a:pt x="7251" y="15000"/>
                    <a:pt x="6977" y="15107"/>
                    <a:pt x="7001" y="15191"/>
                  </a:cubicBezTo>
                  <a:cubicBezTo>
                    <a:pt x="7049" y="15167"/>
                    <a:pt x="7096" y="15143"/>
                    <a:pt x="7144" y="15107"/>
                  </a:cubicBezTo>
                  <a:lnTo>
                    <a:pt x="7144" y="15107"/>
                  </a:lnTo>
                  <a:cubicBezTo>
                    <a:pt x="7049" y="15179"/>
                    <a:pt x="6977" y="15274"/>
                    <a:pt x="6858" y="15310"/>
                  </a:cubicBezTo>
                  <a:cubicBezTo>
                    <a:pt x="6867" y="15285"/>
                    <a:pt x="6875" y="15267"/>
                    <a:pt x="6881" y="15254"/>
                  </a:cubicBezTo>
                  <a:lnTo>
                    <a:pt x="6881" y="15254"/>
                  </a:lnTo>
                  <a:cubicBezTo>
                    <a:pt x="6865" y="15268"/>
                    <a:pt x="6839" y="15282"/>
                    <a:pt x="6799" y="15286"/>
                  </a:cubicBezTo>
                  <a:cubicBezTo>
                    <a:pt x="6787" y="15226"/>
                    <a:pt x="7025" y="15131"/>
                    <a:pt x="7049" y="15095"/>
                  </a:cubicBezTo>
                  <a:cubicBezTo>
                    <a:pt x="6906" y="15095"/>
                    <a:pt x="6680" y="15310"/>
                    <a:pt x="6572" y="15369"/>
                  </a:cubicBezTo>
                  <a:cubicBezTo>
                    <a:pt x="6596" y="15345"/>
                    <a:pt x="6608" y="15322"/>
                    <a:pt x="6620" y="15298"/>
                  </a:cubicBezTo>
                  <a:lnTo>
                    <a:pt x="6620" y="15298"/>
                  </a:lnTo>
                  <a:cubicBezTo>
                    <a:pt x="6567" y="15328"/>
                    <a:pt x="6508" y="15359"/>
                    <a:pt x="6451" y="15386"/>
                  </a:cubicBezTo>
                  <a:lnTo>
                    <a:pt x="6451" y="15386"/>
                  </a:lnTo>
                  <a:cubicBezTo>
                    <a:pt x="6465" y="15391"/>
                    <a:pt x="6443" y="15423"/>
                    <a:pt x="6471" y="15423"/>
                  </a:cubicBezTo>
                  <a:cubicBezTo>
                    <a:pt x="6478" y="15423"/>
                    <a:pt x="6487" y="15421"/>
                    <a:pt x="6501" y="15417"/>
                  </a:cubicBezTo>
                  <a:lnTo>
                    <a:pt x="6501" y="15417"/>
                  </a:lnTo>
                  <a:cubicBezTo>
                    <a:pt x="6388" y="15520"/>
                    <a:pt x="6283" y="15489"/>
                    <a:pt x="6173" y="15541"/>
                  </a:cubicBezTo>
                  <a:lnTo>
                    <a:pt x="6173" y="15541"/>
                  </a:lnTo>
                  <a:cubicBezTo>
                    <a:pt x="6177" y="15546"/>
                    <a:pt x="6179" y="15557"/>
                    <a:pt x="6179" y="15572"/>
                  </a:cubicBezTo>
                  <a:cubicBezTo>
                    <a:pt x="6096" y="15572"/>
                    <a:pt x="6025" y="15607"/>
                    <a:pt x="5965" y="15667"/>
                  </a:cubicBezTo>
                  <a:cubicBezTo>
                    <a:pt x="5965" y="15670"/>
                    <a:pt x="5970" y="15671"/>
                    <a:pt x="5978" y="15671"/>
                  </a:cubicBezTo>
                  <a:cubicBezTo>
                    <a:pt x="5985" y="15671"/>
                    <a:pt x="5994" y="15670"/>
                    <a:pt x="6002" y="15670"/>
                  </a:cubicBezTo>
                  <a:cubicBezTo>
                    <a:pt x="6019" y="15670"/>
                    <a:pt x="6031" y="15673"/>
                    <a:pt x="6013" y="15691"/>
                  </a:cubicBezTo>
                  <a:cubicBezTo>
                    <a:pt x="5882" y="15691"/>
                    <a:pt x="5810" y="15905"/>
                    <a:pt x="5679" y="15965"/>
                  </a:cubicBezTo>
                  <a:cubicBezTo>
                    <a:pt x="5703" y="15941"/>
                    <a:pt x="5715" y="15917"/>
                    <a:pt x="5727" y="15881"/>
                  </a:cubicBezTo>
                  <a:lnTo>
                    <a:pt x="5727" y="15881"/>
                  </a:lnTo>
                  <a:cubicBezTo>
                    <a:pt x="5703" y="15905"/>
                    <a:pt x="5679" y="15929"/>
                    <a:pt x="5644" y="15953"/>
                  </a:cubicBezTo>
                  <a:cubicBezTo>
                    <a:pt x="5644" y="15941"/>
                    <a:pt x="5644" y="15917"/>
                    <a:pt x="5644" y="15905"/>
                  </a:cubicBezTo>
                  <a:cubicBezTo>
                    <a:pt x="5525" y="16048"/>
                    <a:pt x="5429" y="16107"/>
                    <a:pt x="5298" y="16215"/>
                  </a:cubicBezTo>
                  <a:cubicBezTo>
                    <a:pt x="5322" y="16143"/>
                    <a:pt x="5406" y="16155"/>
                    <a:pt x="5394" y="16084"/>
                  </a:cubicBezTo>
                  <a:lnTo>
                    <a:pt x="5394" y="16084"/>
                  </a:lnTo>
                  <a:cubicBezTo>
                    <a:pt x="5334" y="16107"/>
                    <a:pt x="5275" y="16155"/>
                    <a:pt x="5215" y="16215"/>
                  </a:cubicBezTo>
                  <a:cubicBezTo>
                    <a:pt x="5224" y="16208"/>
                    <a:pt x="5229" y="16205"/>
                    <a:pt x="5231" y="16205"/>
                  </a:cubicBezTo>
                  <a:cubicBezTo>
                    <a:pt x="5246" y="16205"/>
                    <a:pt x="5048" y="16395"/>
                    <a:pt x="5048" y="16405"/>
                  </a:cubicBezTo>
                  <a:cubicBezTo>
                    <a:pt x="5029" y="16367"/>
                    <a:pt x="5033" y="16337"/>
                    <a:pt x="5054" y="16308"/>
                  </a:cubicBezTo>
                  <a:lnTo>
                    <a:pt x="5054" y="16308"/>
                  </a:lnTo>
                  <a:cubicBezTo>
                    <a:pt x="4914" y="16463"/>
                    <a:pt x="4298" y="17047"/>
                    <a:pt x="4164" y="17084"/>
                  </a:cubicBezTo>
                  <a:lnTo>
                    <a:pt x="4164" y="17084"/>
                  </a:lnTo>
                  <a:cubicBezTo>
                    <a:pt x="4176" y="17085"/>
                    <a:pt x="4187" y="17088"/>
                    <a:pt x="4203" y="17096"/>
                  </a:cubicBezTo>
                  <a:cubicBezTo>
                    <a:pt x="4193" y="17124"/>
                    <a:pt x="3968" y="17307"/>
                    <a:pt x="3886" y="17384"/>
                  </a:cubicBezTo>
                  <a:lnTo>
                    <a:pt x="3886" y="17384"/>
                  </a:lnTo>
                  <a:cubicBezTo>
                    <a:pt x="3873" y="17390"/>
                    <a:pt x="3859" y="17393"/>
                    <a:pt x="3846" y="17393"/>
                  </a:cubicBezTo>
                  <a:cubicBezTo>
                    <a:pt x="3846" y="17370"/>
                    <a:pt x="3893" y="17274"/>
                    <a:pt x="3905" y="17274"/>
                  </a:cubicBezTo>
                  <a:cubicBezTo>
                    <a:pt x="3904" y="17274"/>
                    <a:pt x="3902" y="17274"/>
                    <a:pt x="3900" y="17274"/>
                  </a:cubicBezTo>
                  <a:cubicBezTo>
                    <a:pt x="3843" y="17274"/>
                    <a:pt x="3798" y="17454"/>
                    <a:pt x="3798" y="17501"/>
                  </a:cubicBezTo>
                  <a:cubicBezTo>
                    <a:pt x="3786" y="17489"/>
                    <a:pt x="3774" y="17477"/>
                    <a:pt x="3798" y="17465"/>
                  </a:cubicBezTo>
                  <a:cubicBezTo>
                    <a:pt x="3797" y="17463"/>
                    <a:pt x="3796" y="17462"/>
                    <a:pt x="3794" y="17462"/>
                  </a:cubicBezTo>
                  <a:cubicBezTo>
                    <a:pt x="3783" y="17462"/>
                    <a:pt x="3761" y="17509"/>
                    <a:pt x="3748" y="17538"/>
                  </a:cubicBezTo>
                  <a:lnTo>
                    <a:pt x="3748" y="17538"/>
                  </a:lnTo>
                  <a:cubicBezTo>
                    <a:pt x="3755" y="17459"/>
                    <a:pt x="3648" y="17226"/>
                    <a:pt x="3644" y="17226"/>
                  </a:cubicBezTo>
                  <a:cubicBezTo>
                    <a:pt x="3643" y="17226"/>
                    <a:pt x="3643" y="17226"/>
                    <a:pt x="3643" y="17227"/>
                  </a:cubicBezTo>
                  <a:cubicBezTo>
                    <a:pt x="3632" y="17191"/>
                    <a:pt x="3608" y="17155"/>
                    <a:pt x="3596" y="17131"/>
                  </a:cubicBezTo>
                  <a:cubicBezTo>
                    <a:pt x="3643" y="17131"/>
                    <a:pt x="3667" y="17167"/>
                    <a:pt x="3667" y="17239"/>
                  </a:cubicBezTo>
                  <a:cubicBezTo>
                    <a:pt x="3706" y="17161"/>
                    <a:pt x="3649" y="17067"/>
                    <a:pt x="3628" y="16976"/>
                  </a:cubicBezTo>
                  <a:lnTo>
                    <a:pt x="3628" y="16976"/>
                  </a:lnTo>
                  <a:cubicBezTo>
                    <a:pt x="3627" y="16985"/>
                    <a:pt x="3625" y="16993"/>
                    <a:pt x="3620" y="17000"/>
                  </a:cubicBezTo>
                  <a:cubicBezTo>
                    <a:pt x="3584" y="16977"/>
                    <a:pt x="3596" y="16941"/>
                    <a:pt x="3596" y="16893"/>
                  </a:cubicBezTo>
                  <a:lnTo>
                    <a:pt x="3596" y="16893"/>
                  </a:lnTo>
                  <a:cubicBezTo>
                    <a:pt x="3602" y="16905"/>
                    <a:pt x="3614" y="16923"/>
                    <a:pt x="3621" y="16943"/>
                  </a:cubicBezTo>
                  <a:lnTo>
                    <a:pt x="3621" y="16943"/>
                  </a:lnTo>
                  <a:cubicBezTo>
                    <a:pt x="3620" y="16934"/>
                    <a:pt x="3620" y="16926"/>
                    <a:pt x="3620" y="16917"/>
                  </a:cubicBezTo>
                  <a:lnTo>
                    <a:pt x="3620" y="16917"/>
                  </a:lnTo>
                  <a:cubicBezTo>
                    <a:pt x="3632" y="16953"/>
                    <a:pt x="3643" y="16989"/>
                    <a:pt x="3655" y="17024"/>
                  </a:cubicBezTo>
                  <a:cubicBezTo>
                    <a:pt x="3679" y="16929"/>
                    <a:pt x="3679" y="16834"/>
                    <a:pt x="3667" y="16739"/>
                  </a:cubicBezTo>
                  <a:lnTo>
                    <a:pt x="3667" y="16739"/>
                  </a:lnTo>
                  <a:cubicBezTo>
                    <a:pt x="3655" y="16798"/>
                    <a:pt x="3643" y="16858"/>
                    <a:pt x="3632" y="16905"/>
                  </a:cubicBezTo>
                  <a:cubicBezTo>
                    <a:pt x="3632" y="16893"/>
                    <a:pt x="3524" y="16667"/>
                    <a:pt x="3584" y="16596"/>
                  </a:cubicBezTo>
                  <a:cubicBezTo>
                    <a:pt x="3565" y="16568"/>
                    <a:pt x="3482" y="16410"/>
                    <a:pt x="3485" y="16330"/>
                  </a:cubicBezTo>
                  <a:lnTo>
                    <a:pt x="3485" y="16330"/>
                  </a:lnTo>
                  <a:cubicBezTo>
                    <a:pt x="3482" y="16335"/>
                    <a:pt x="3480" y="16340"/>
                    <a:pt x="3477" y="16346"/>
                  </a:cubicBezTo>
                  <a:cubicBezTo>
                    <a:pt x="3424" y="16335"/>
                    <a:pt x="3390" y="15991"/>
                    <a:pt x="3358" y="15910"/>
                  </a:cubicBezTo>
                  <a:lnTo>
                    <a:pt x="3358" y="15910"/>
                  </a:lnTo>
                  <a:cubicBezTo>
                    <a:pt x="3359" y="15910"/>
                    <a:pt x="3359" y="15910"/>
                    <a:pt x="3359" y="15910"/>
                  </a:cubicBezTo>
                  <a:cubicBezTo>
                    <a:pt x="3363" y="15910"/>
                    <a:pt x="3366" y="15909"/>
                    <a:pt x="3370" y="15905"/>
                  </a:cubicBezTo>
                  <a:cubicBezTo>
                    <a:pt x="3286" y="15798"/>
                    <a:pt x="3120" y="15500"/>
                    <a:pt x="3227" y="15393"/>
                  </a:cubicBezTo>
                  <a:cubicBezTo>
                    <a:pt x="3167" y="15262"/>
                    <a:pt x="3072" y="15155"/>
                    <a:pt x="3084" y="15000"/>
                  </a:cubicBezTo>
                  <a:lnTo>
                    <a:pt x="3084" y="15000"/>
                  </a:lnTo>
                  <a:cubicBezTo>
                    <a:pt x="3080" y="15028"/>
                    <a:pt x="3073" y="15039"/>
                    <a:pt x="3066" y="15039"/>
                  </a:cubicBezTo>
                  <a:cubicBezTo>
                    <a:pt x="3038" y="15039"/>
                    <a:pt x="2990" y="14903"/>
                    <a:pt x="2958" y="14903"/>
                  </a:cubicBezTo>
                  <a:cubicBezTo>
                    <a:pt x="2945" y="14903"/>
                    <a:pt x="2935" y="14925"/>
                    <a:pt x="2929" y="14988"/>
                  </a:cubicBezTo>
                  <a:cubicBezTo>
                    <a:pt x="2919" y="14947"/>
                    <a:pt x="2899" y="14905"/>
                    <a:pt x="2878" y="14863"/>
                  </a:cubicBezTo>
                  <a:lnTo>
                    <a:pt x="2878" y="14863"/>
                  </a:lnTo>
                  <a:cubicBezTo>
                    <a:pt x="2897" y="14862"/>
                    <a:pt x="2936" y="14795"/>
                    <a:pt x="2917" y="14786"/>
                  </a:cubicBezTo>
                  <a:lnTo>
                    <a:pt x="2917" y="14786"/>
                  </a:lnTo>
                  <a:cubicBezTo>
                    <a:pt x="2969" y="14796"/>
                    <a:pt x="2958" y="14940"/>
                    <a:pt x="3016" y="14940"/>
                  </a:cubicBezTo>
                  <a:cubicBezTo>
                    <a:pt x="3025" y="14940"/>
                    <a:pt x="3035" y="14937"/>
                    <a:pt x="3048" y="14929"/>
                  </a:cubicBezTo>
                  <a:cubicBezTo>
                    <a:pt x="3012" y="14893"/>
                    <a:pt x="3036" y="14822"/>
                    <a:pt x="3036" y="14798"/>
                  </a:cubicBezTo>
                  <a:cubicBezTo>
                    <a:pt x="3036" y="14512"/>
                    <a:pt x="2834" y="14369"/>
                    <a:pt x="2750" y="14107"/>
                  </a:cubicBezTo>
                  <a:lnTo>
                    <a:pt x="2750" y="14107"/>
                  </a:lnTo>
                  <a:cubicBezTo>
                    <a:pt x="2765" y="14122"/>
                    <a:pt x="2780" y="14129"/>
                    <a:pt x="2795" y="14129"/>
                  </a:cubicBezTo>
                  <a:cubicBezTo>
                    <a:pt x="2814" y="14129"/>
                    <a:pt x="2833" y="14119"/>
                    <a:pt x="2851" y="14102"/>
                  </a:cubicBezTo>
                  <a:lnTo>
                    <a:pt x="2851" y="14102"/>
                  </a:lnTo>
                  <a:cubicBezTo>
                    <a:pt x="2855" y="14117"/>
                    <a:pt x="2860" y="14133"/>
                    <a:pt x="2865" y="14149"/>
                  </a:cubicBezTo>
                  <a:lnTo>
                    <a:pt x="2865" y="14149"/>
                  </a:lnTo>
                  <a:cubicBezTo>
                    <a:pt x="2862" y="14131"/>
                    <a:pt x="2860" y="14113"/>
                    <a:pt x="2858" y="14095"/>
                  </a:cubicBezTo>
                  <a:cubicBezTo>
                    <a:pt x="2855" y="14097"/>
                    <a:pt x="2853" y="14100"/>
                    <a:pt x="2851" y="14102"/>
                  </a:cubicBezTo>
                  <a:lnTo>
                    <a:pt x="2851" y="14102"/>
                  </a:lnTo>
                  <a:cubicBezTo>
                    <a:pt x="2826" y="14009"/>
                    <a:pt x="2806" y="13914"/>
                    <a:pt x="2750" y="13810"/>
                  </a:cubicBezTo>
                  <a:cubicBezTo>
                    <a:pt x="2767" y="13810"/>
                    <a:pt x="2780" y="13813"/>
                    <a:pt x="2790" y="13820"/>
                  </a:cubicBezTo>
                  <a:lnTo>
                    <a:pt x="2790" y="13820"/>
                  </a:lnTo>
                  <a:cubicBezTo>
                    <a:pt x="2752" y="13759"/>
                    <a:pt x="2698" y="13705"/>
                    <a:pt x="2715" y="13705"/>
                  </a:cubicBezTo>
                  <a:cubicBezTo>
                    <a:pt x="2719" y="13705"/>
                    <a:pt x="2726" y="13708"/>
                    <a:pt x="2739" y="13714"/>
                  </a:cubicBezTo>
                  <a:cubicBezTo>
                    <a:pt x="2708" y="13653"/>
                    <a:pt x="2721" y="13549"/>
                    <a:pt x="2718" y="13549"/>
                  </a:cubicBezTo>
                  <a:lnTo>
                    <a:pt x="2718" y="13549"/>
                  </a:lnTo>
                  <a:cubicBezTo>
                    <a:pt x="2717" y="13549"/>
                    <a:pt x="2716" y="13553"/>
                    <a:pt x="2715" y="13560"/>
                  </a:cubicBezTo>
                  <a:cubicBezTo>
                    <a:pt x="2703" y="13464"/>
                    <a:pt x="2631" y="13036"/>
                    <a:pt x="2524" y="13024"/>
                  </a:cubicBezTo>
                  <a:cubicBezTo>
                    <a:pt x="2548" y="13024"/>
                    <a:pt x="2584" y="13024"/>
                    <a:pt x="2608" y="13036"/>
                  </a:cubicBezTo>
                  <a:cubicBezTo>
                    <a:pt x="2524" y="12952"/>
                    <a:pt x="2429" y="12869"/>
                    <a:pt x="2334" y="12774"/>
                  </a:cubicBezTo>
                  <a:lnTo>
                    <a:pt x="2334" y="12774"/>
                  </a:lnTo>
                  <a:cubicBezTo>
                    <a:pt x="2341" y="12775"/>
                    <a:pt x="2348" y="12776"/>
                    <a:pt x="2354" y="12776"/>
                  </a:cubicBezTo>
                  <a:cubicBezTo>
                    <a:pt x="2407" y="12776"/>
                    <a:pt x="2445" y="12724"/>
                    <a:pt x="2484" y="12724"/>
                  </a:cubicBezTo>
                  <a:cubicBezTo>
                    <a:pt x="2504" y="12724"/>
                    <a:pt x="2525" y="12739"/>
                    <a:pt x="2548" y="12786"/>
                  </a:cubicBezTo>
                  <a:cubicBezTo>
                    <a:pt x="2548" y="12726"/>
                    <a:pt x="2524" y="12667"/>
                    <a:pt x="2500" y="12607"/>
                  </a:cubicBezTo>
                  <a:cubicBezTo>
                    <a:pt x="2500" y="12647"/>
                    <a:pt x="2484" y="12670"/>
                    <a:pt x="2451" y="12670"/>
                  </a:cubicBezTo>
                  <a:cubicBezTo>
                    <a:pt x="2445" y="12670"/>
                    <a:pt x="2437" y="12669"/>
                    <a:pt x="2429" y="12667"/>
                  </a:cubicBezTo>
                  <a:cubicBezTo>
                    <a:pt x="2453" y="12583"/>
                    <a:pt x="2453" y="12524"/>
                    <a:pt x="2453" y="12440"/>
                  </a:cubicBezTo>
                  <a:lnTo>
                    <a:pt x="2453" y="12440"/>
                  </a:lnTo>
                  <a:cubicBezTo>
                    <a:pt x="2440" y="12453"/>
                    <a:pt x="2427" y="12460"/>
                    <a:pt x="2415" y="12460"/>
                  </a:cubicBezTo>
                  <a:cubicBezTo>
                    <a:pt x="2393" y="12460"/>
                    <a:pt x="2373" y="12439"/>
                    <a:pt x="2358" y="12393"/>
                  </a:cubicBezTo>
                  <a:cubicBezTo>
                    <a:pt x="2369" y="12387"/>
                    <a:pt x="2384" y="12384"/>
                    <a:pt x="2399" y="12384"/>
                  </a:cubicBezTo>
                  <a:cubicBezTo>
                    <a:pt x="2414" y="12384"/>
                    <a:pt x="2429" y="12387"/>
                    <a:pt x="2441" y="12393"/>
                  </a:cubicBezTo>
                  <a:cubicBezTo>
                    <a:pt x="2398" y="12361"/>
                    <a:pt x="2365" y="12299"/>
                    <a:pt x="2333" y="12262"/>
                  </a:cubicBezTo>
                  <a:lnTo>
                    <a:pt x="2333" y="12262"/>
                  </a:lnTo>
                  <a:cubicBezTo>
                    <a:pt x="2335" y="12264"/>
                    <a:pt x="2338" y="12265"/>
                    <a:pt x="2340" y="12265"/>
                  </a:cubicBezTo>
                  <a:cubicBezTo>
                    <a:pt x="2376" y="12265"/>
                    <a:pt x="2356" y="12031"/>
                    <a:pt x="2346" y="12000"/>
                  </a:cubicBezTo>
                  <a:lnTo>
                    <a:pt x="2346" y="12000"/>
                  </a:lnTo>
                  <a:cubicBezTo>
                    <a:pt x="2346" y="12024"/>
                    <a:pt x="2346" y="12059"/>
                    <a:pt x="2346" y="12083"/>
                  </a:cubicBezTo>
                  <a:cubicBezTo>
                    <a:pt x="2322" y="11928"/>
                    <a:pt x="2191" y="11893"/>
                    <a:pt x="2155" y="11738"/>
                  </a:cubicBezTo>
                  <a:lnTo>
                    <a:pt x="2155" y="11738"/>
                  </a:lnTo>
                  <a:cubicBezTo>
                    <a:pt x="2169" y="11749"/>
                    <a:pt x="2183" y="11754"/>
                    <a:pt x="2194" y="11754"/>
                  </a:cubicBezTo>
                  <a:cubicBezTo>
                    <a:pt x="2221" y="11754"/>
                    <a:pt x="2238" y="11725"/>
                    <a:pt x="2238" y="11666"/>
                  </a:cubicBezTo>
                  <a:cubicBezTo>
                    <a:pt x="2167" y="11631"/>
                    <a:pt x="2096" y="11571"/>
                    <a:pt x="2036" y="11512"/>
                  </a:cubicBezTo>
                  <a:cubicBezTo>
                    <a:pt x="1965" y="11440"/>
                    <a:pt x="1929" y="11333"/>
                    <a:pt x="1893" y="11226"/>
                  </a:cubicBezTo>
                  <a:lnTo>
                    <a:pt x="1893" y="11226"/>
                  </a:lnTo>
                  <a:cubicBezTo>
                    <a:pt x="2012" y="11321"/>
                    <a:pt x="2131" y="11440"/>
                    <a:pt x="2227" y="11571"/>
                  </a:cubicBezTo>
                  <a:cubicBezTo>
                    <a:pt x="2238" y="11524"/>
                    <a:pt x="2238" y="11488"/>
                    <a:pt x="2215" y="11440"/>
                  </a:cubicBezTo>
                  <a:lnTo>
                    <a:pt x="2215" y="11440"/>
                  </a:lnTo>
                  <a:cubicBezTo>
                    <a:pt x="2239" y="11448"/>
                    <a:pt x="2258" y="11462"/>
                    <a:pt x="2268" y="11486"/>
                  </a:cubicBezTo>
                  <a:lnTo>
                    <a:pt x="2268" y="11486"/>
                  </a:lnTo>
                  <a:cubicBezTo>
                    <a:pt x="2245" y="11382"/>
                    <a:pt x="2167" y="11115"/>
                    <a:pt x="2107" y="11115"/>
                  </a:cubicBezTo>
                  <a:cubicBezTo>
                    <a:pt x="2103" y="11115"/>
                    <a:pt x="2099" y="11116"/>
                    <a:pt x="2096" y="11119"/>
                  </a:cubicBezTo>
                  <a:cubicBezTo>
                    <a:pt x="2143" y="11190"/>
                    <a:pt x="2167" y="11285"/>
                    <a:pt x="2215" y="11369"/>
                  </a:cubicBezTo>
                  <a:cubicBezTo>
                    <a:pt x="2207" y="11374"/>
                    <a:pt x="2198" y="11376"/>
                    <a:pt x="2190" y="11376"/>
                  </a:cubicBezTo>
                  <a:cubicBezTo>
                    <a:pt x="2102" y="11376"/>
                    <a:pt x="2011" y="11105"/>
                    <a:pt x="2000" y="11083"/>
                  </a:cubicBezTo>
                  <a:cubicBezTo>
                    <a:pt x="2018" y="11071"/>
                    <a:pt x="2036" y="11065"/>
                    <a:pt x="2054" y="11065"/>
                  </a:cubicBezTo>
                  <a:cubicBezTo>
                    <a:pt x="2072" y="11065"/>
                    <a:pt x="2090" y="11071"/>
                    <a:pt x="2108" y="11083"/>
                  </a:cubicBezTo>
                  <a:cubicBezTo>
                    <a:pt x="2072" y="11024"/>
                    <a:pt x="2048" y="10976"/>
                    <a:pt x="2036" y="10904"/>
                  </a:cubicBezTo>
                  <a:lnTo>
                    <a:pt x="2036" y="10904"/>
                  </a:lnTo>
                  <a:cubicBezTo>
                    <a:pt x="2060" y="10928"/>
                    <a:pt x="2072" y="10952"/>
                    <a:pt x="2084" y="10976"/>
                  </a:cubicBezTo>
                  <a:cubicBezTo>
                    <a:pt x="2084" y="10965"/>
                    <a:pt x="1980" y="10654"/>
                    <a:pt x="1982" y="10585"/>
                  </a:cubicBezTo>
                  <a:lnTo>
                    <a:pt x="1982" y="10585"/>
                  </a:lnTo>
                  <a:cubicBezTo>
                    <a:pt x="1953" y="10640"/>
                    <a:pt x="1872" y="10692"/>
                    <a:pt x="1814" y="10692"/>
                  </a:cubicBezTo>
                  <a:cubicBezTo>
                    <a:pt x="1778" y="10692"/>
                    <a:pt x="1750" y="10671"/>
                    <a:pt x="1750" y="10619"/>
                  </a:cubicBezTo>
                  <a:cubicBezTo>
                    <a:pt x="1750" y="10333"/>
                    <a:pt x="1881" y="10476"/>
                    <a:pt x="1905" y="10404"/>
                  </a:cubicBezTo>
                  <a:lnTo>
                    <a:pt x="1905" y="10404"/>
                  </a:lnTo>
                  <a:cubicBezTo>
                    <a:pt x="1904" y="10405"/>
                    <a:pt x="1904" y="10405"/>
                    <a:pt x="1903" y="10405"/>
                  </a:cubicBezTo>
                  <a:cubicBezTo>
                    <a:pt x="1875" y="10405"/>
                    <a:pt x="1840" y="10203"/>
                    <a:pt x="1827" y="10203"/>
                  </a:cubicBezTo>
                  <a:cubicBezTo>
                    <a:pt x="1824" y="10203"/>
                    <a:pt x="1822" y="10216"/>
                    <a:pt x="1822" y="10250"/>
                  </a:cubicBezTo>
                  <a:cubicBezTo>
                    <a:pt x="1786" y="10166"/>
                    <a:pt x="1619" y="9916"/>
                    <a:pt x="1631" y="9869"/>
                  </a:cubicBezTo>
                  <a:cubicBezTo>
                    <a:pt x="1589" y="9701"/>
                    <a:pt x="1594" y="9432"/>
                    <a:pt x="1547" y="9273"/>
                  </a:cubicBezTo>
                  <a:lnTo>
                    <a:pt x="1547" y="9273"/>
                  </a:lnTo>
                  <a:cubicBezTo>
                    <a:pt x="1548" y="9273"/>
                    <a:pt x="1549" y="9273"/>
                    <a:pt x="1550" y="9273"/>
                  </a:cubicBezTo>
                  <a:cubicBezTo>
                    <a:pt x="1557" y="9273"/>
                    <a:pt x="1564" y="9269"/>
                    <a:pt x="1572" y="9261"/>
                  </a:cubicBezTo>
                  <a:cubicBezTo>
                    <a:pt x="1524" y="9214"/>
                    <a:pt x="1488" y="9142"/>
                    <a:pt x="1465" y="9071"/>
                  </a:cubicBezTo>
                  <a:lnTo>
                    <a:pt x="1465" y="9071"/>
                  </a:lnTo>
                  <a:cubicBezTo>
                    <a:pt x="1465" y="9166"/>
                    <a:pt x="1488" y="9238"/>
                    <a:pt x="1548" y="9321"/>
                  </a:cubicBezTo>
                  <a:cubicBezTo>
                    <a:pt x="1543" y="9322"/>
                    <a:pt x="1539" y="9323"/>
                    <a:pt x="1534" y="9323"/>
                  </a:cubicBezTo>
                  <a:cubicBezTo>
                    <a:pt x="1367" y="9323"/>
                    <a:pt x="1121" y="8499"/>
                    <a:pt x="1167" y="8487"/>
                  </a:cubicBezTo>
                  <a:cubicBezTo>
                    <a:pt x="1180" y="8481"/>
                    <a:pt x="1191" y="8478"/>
                    <a:pt x="1201" y="8478"/>
                  </a:cubicBezTo>
                  <a:cubicBezTo>
                    <a:pt x="1281" y="8478"/>
                    <a:pt x="1263" y="8674"/>
                    <a:pt x="1274" y="8738"/>
                  </a:cubicBezTo>
                  <a:cubicBezTo>
                    <a:pt x="1274" y="8702"/>
                    <a:pt x="1274" y="8678"/>
                    <a:pt x="1274" y="8642"/>
                  </a:cubicBezTo>
                  <a:cubicBezTo>
                    <a:pt x="1298" y="8690"/>
                    <a:pt x="1310" y="8738"/>
                    <a:pt x="1322" y="8785"/>
                  </a:cubicBezTo>
                  <a:cubicBezTo>
                    <a:pt x="1354" y="8600"/>
                    <a:pt x="1139" y="8277"/>
                    <a:pt x="1119" y="8113"/>
                  </a:cubicBezTo>
                  <a:lnTo>
                    <a:pt x="1119" y="8113"/>
                  </a:lnTo>
                  <a:cubicBezTo>
                    <a:pt x="1065" y="8052"/>
                    <a:pt x="939" y="7907"/>
                    <a:pt x="976" y="7785"/>
                  </a:cubicBezTo>
                  <a:lnTo>
                    <a:pt x="976" y="7785"/>
                  </a:lnTo>
                  <a:cubicBezTo>
                    <a:pt x="976" y="7823"/>
                    <a:pt x="976" y="7854"/>
                    <a:pt x="989" y="7883"/>
                  </a:cubicBezTo>
                  <a:lnTo>
                    <a:pt x="989" y="7883"/>
                  </a:lnTo>
                  <a:cubicBezTo>
                    <a:pt x="966" y="7818"/>
                    <a:pt x="1014" y="7709"/>
                    <a:pt x="929" y="7666"/>
                  </a:cubicBezTo>
                  <a:cubicBezTo>
                    <a:pt x="929" y="7690"/>
                    <a:pt x="929" y="7725"/>
                    <a:pt x="929" y="7761"/>
                  </a:cubicBezTo>
                  <a:cubicBezTo>
                    <a:pt x="869" y="7666"/>
                    <a:pt x="822" y="7583"/>
                    <a:pt x="786" y="7475"/>
                  </a:cubicBezTo>
                  <a:lnTo>
                    <a:pt x="786" y="7475"/>
                  </a:lnTo>
                  <a:cubicBezTo>
                    <a:pt x="751" y="7556"/>
                    <a:pt x="873" y="7738"/>
                    <a:pt x="892" y="7738"/>
                  </a:cubicBezTo>
                  <a:cubicBezTo>
                    <a:pt x="892" y="7738"/>
                    <a:pt x="893" y="7738"/>
                    <a:pt x="893" y="7737"/>
                  </a:cubicBezTo>
                  <a:lnTo>
                    <a:pt x="893" y="7737"/>
                  </a:lnTo>
                  <a:cubicBezTo>
                    <a:pt x="839" y="7877"/>
                    <a:pt x="912" y="7949"/>
                    <a:pt x="935" y="8040"/>
                  </a:cubicBezTo>
                  <a:lnTo>
                    <a:pt x="935" y="8040"/>
                  </a:lnTo>
                  <a:cubicBezTo>
                    <a:pt x="939" y="8033"/>
                    <a:pt x="945" y="8024"/>
                    <a:pt x="953" y="8011"/>
                  </a:cubicBezTo>
                  <a:cubicBezTo>
                    <a:pt x="1080" y="8107"/>
                    <a:pt x="1056" y="8356"/>
                    <a:pt x="1032" y="8356"/>
                  </a:cubicBezTo>
                  <a:cubicBezTo>
                    <a:pt x="1029" y="8356"/>
                    <a:pt x="1027" y="8352"/>
                    <a:pt x="1024" y="8345"/>
                  </a:cubicBezTo>
                  <a:lnTo>
                    <a:pt x="1024" y="8345"/>
                  </a:lnTo>
                  <a:cubicBezTo>
                    <a:pt x="1236" y="9346"/>
                    <a:pt x="1576" y="10289"/>
                    <a:pt x="1826" y="11185"/>
                  </a:cubicBezTo>
                  <a:lnTo>
                    <a:pt x="1826" y="11185"/>
                  </a:lnTo>
                  <a:cubicBezTo>
                    <a:pt x="1815" y="11149"/>
                    <a:pt x="1809" y="11131"/>
                    <a:pt x="1808" y="11131"/>
                  </a:cubicBezTo>
                  <a:lnTo>
                    <a:pt x="1808" y="11131"/>
                  </a:lnTo>
                  <a:cubicBezTo>
                    <a:pt x="1804" y="11131"/>
                    <a:pt x="1813" y="11182"/>
                    <a:pt x="1834" y="11285"/>
                  </a:cubicBezTo>
                  <a:cubicBezTo>
                    <a:pt x="1857" y="11381"/>
                    <a:pt x="1905" y="11464"/>
                    <a:pt x="1941" y="11559"/>
                  </a:cubicBezTo>
                  <a:cubicBezTo>
                    <a:pt x="1977" y="11678"/>
                    <a:pt x="1988" y="11762"/>
                    <a:pt x="1988" y="11869"/>
                  </a:cubicBezTo>
                  <a:cubicBezTo>
                    <a:pt x="1993" y="11830"/>
                    <a:pt x="1996" y="11815"/>
                    <a:pt x="1998" y="11815"/>
                  </a:cubicBezTo>
                  <a:cubicBezTo>
                    <a:pt x="2005" y="11815"/>
                    <a:pt x="2003" y="12009"/>
                    <a:pt x="2038" y="12009"/>
                  </a:cubicBezTo>
                  <a:cubicBezTo>
                    <a:pt x="2044" y="12009"/>
                    <a:pt x="2051" y="12003"/>
                    <a:pt x="2060" y="11988"/>
                  </a:cubicBezTo>
                  <a:cubicBezTo>
                    <a:pt x="2106" y="12081"/>
                    <a:pt x="2096" y="12445"/>
                    <a:pt x="2239" y="12485"/>
                  </a:cubicBezTo>
                  <a:lnTo>
                    <a:pt x="2239" y="12485"/>
                  </a:lnTo>
                  <a:cubicBezTo>
                    <a:pt x="2238" y="12483"/>
                    <a:pt x="2238" y="12479"/>
                    <a:pt x="2238" y="12476"/>
                  </a:cubicBezTo>
                  <a:lnTo>
                    <a:pt x="2238" y="12476"/>
                  </a:lnTo>
                  <a:cubicBezTo>
                    <a:pt x="2238" y="12479"/>
                    <a:pt x="2239" y="12482"/>
                    <a:pt x="2239" y="12486"/>
                  </a:cubicBezTo>
                  <a:lnTo>
                    <a:pt x="2239" y="12486"/>
                  </a:lnTo>
                  <a:cubicBezTo>
                    <a:pt x="2239" y="12485"/>
                    <a:pt x="2239" y="12485"/>
                    <a:pt x="2239" y="12485"/>
                  </a:cubicBezTo>
                  <a:lnTo>
                    <a:pt x="2239" y="12485"/>
                  </a:lnTo>
                  <a:cubicBezTo>
                    <a:pt x="2239" y="12487"/>
                    <a:pt x="2239" y="12488"/>
                    <a:pt x="2239" y="12489"/>
                  </a:cubicBezTo>
                  <a:lnTo>
                    <a:pt x="2239" y="12489"/>
                  </a:lnTo>
                  <a:cubicBezTo>
                    <a:pt x="2239" y="12488"/>
                    <a:pt x="2239" y="12487"/>
                    <a:pt x="2239" y="12486"/>
                  </a:cubicBezTo>
                  <a:lnTo>
                    <a:pt x="2239" y="12486"/>
                  </a:lnTo>
                  <a:cubicBezTo>
                    <a:pt x="2243" y="12487"/>
                    <a:pt x="2246" y="12487"/>
                    <a:pt x="2250" y="12488"/>
                  </a:cubicBezTo>
                  <a:cubicBezTo>
                    <a:pt x="2247" y="12491"/>
                    <a:pt x="2244" y="12493"/>
                    <a:pt x="2243" y="12493"/>
                  </a:cubicBezTo>
                  <a:cubicBezTo>
                    <a:pt x="2241" y="12493"/>
                    <a:pt x="2240" y="12492"/>
                    <a:pt x="2239" y="12489"/>
                  </a:cubicBezTo>
                  <a:lnTo>
                    <a:pt x="2239" y="12489"/>
                  </a:lnTo>
                  <a:cubicBezTo>
                    <a:pt x="2248" y="12568"/>
                    <a:pt x="2313" y="12834"/>
                    <a:pt x="2279" y="12834"/>
                  </a:cubicBezTo>
                  <a:cubicBezTo>
                    <a:pt x="2275" y="12834"/>
                    <a:pt x="2269" y="12830"/>
                    <a:pt x="2262" y="12821"/>
                  </a:cubicBezTo>
                  <a:lnTo>
                    <a:pt x="2262" y="12821"/>
                  </a:lnTo>
                  <a:cubicBezTo>
                    <a:pt x="2441" y="13119"/>
                    <a:pt x="2453" y="13429"/>
                    <a:pt x="2548" y="13810"/>
                  </a:cubicBezTo>
                  <a:cubicBezTo>
                    <a:pt x="2595" y="14042"/>
                    <a:pt x="2596" y="14457"/>
                    <a:pt x="2729" y="14632"/>
                  </a:cubicBezTo>
                  <a:lnTo>
                    <a:pt x="2729" y="14632"/>
                  </a:lnTo>
                  <a:cubicBezTo>
                    <a:pt x="2735" y="14621"/>
                    <a:pt x="2740" y="14613"/>
                    <a:pt x="2743" y="14613"/>
                  </a:cubicBezTo>
                  <a:cubicBezTo>
                    <a:pt x="2745" y="14613"/>
                    <a:pt x="2744" y="14620"/>
                    <a:pt x="2737" y="14641"/>
                  </a:cubicBezTo>
                  <a:lnTo>
                    <a:pt x="2737" y="14641"/>
                  </a:lnTo>
                  <a:cubicBezTo>
                    <a:pt x="2734" y="14638"/>
                    <a:pt x="2732" y="14635"/>
                    <a:pt x="2729" y="14632"/>
                  </a:cubicBezTo>
                  <a:lnTo>
                    <a:pt x="2729" y="14632"/>
                  </a:lnTo>
                  <a:cubicBezTo>
                    <a:pt x="2721" y="14647"/>
                    <a:pt x="2713" y="14666"/>
                    <a:pt x="2717" y="14666"/>
                  </a:cubicBezTo>
                  <a:cubicBezTo>
                    <a:pt x="2720" y="14666"/>
                    <a:pt x="2725" y="14661"/>
                    <a:pt x="2735" y="14648"/>
                  </a:cubicBezTo>
                  <a:lnTo>
                    <a:pt x="2735" y="14648"/>
                  </a:lnTo>
                  <a:cubicBezTo>
                    <a:pt x="2730" y="14661"/>
                    <a:pt x="2724" y="14679"/>
                    <a:pt x="2715" y="14703"/>
                  </a:cubicBezTo>
                  <a:cubicBezTo>
                    <a:pt x="2704" y="14703"/>
                    <a:pt x="2696" y="14700"/>
                    <a:pt x="2690" y="14695"/>
                  </a:cubicBezTo>
                  <a:lnTo>
                    <a:pt x="2690" y="14695"/>
                  </a:lnTo>
                  <a:cubicBezTo>
                    <a:pt x="2731" y="14787"/>
                    <a:pt x="2851" y="14945"/>
                    <a:pt x="2893" y="14988"/>
                  </a:cubicBezTo>
                  <a:cubicBezTo>
                    <a:pt x="2888" y="15017"/>
                    <a:pt x="2882" y="15032"/>
                    <a:pt x="2875" y="15032"/>
                  </a:cubicBezTo>
                  <a:cubicBezTo>
                    <a:pt x="2867" y="15032"/>
                    <a:pt x="2858" y="15014"/>
                    <a:pt x="2846" y="14976"/>
                  </a:cubicBezTo>
                  <a:lnTo>
                    <a:pt x="2846" y="14976"/>
                  </a:lnTo>
                  <a:cubicBezTo>
                    <a:pt x="2893" y="15215"/>
                    <a:pt x="2965" y="15429"/>
                    <a:pt x="3036" y="15655"/>
                  </a:cubicBezTo>
                  <a:cubicBezTo>
                    <a:pt x="3155" y="15750"/>
                    <a:pt x="3143" y="16238"/>
                    <a:pt x="3239" y="16453"/>
                  </a:cubicBezTo>
                  <a:cubicBezTo>
                    <a:pt x="3239" y="16429"/>
                    <a:pt x="3251" y="16417"/>
                    <a:pt x="3251" y="16393"/>
                  </a:cubicBezTo>
                  <a:lnTo>
                    <a:pt x="3251" y="16393"/>
                  </a:lnTo>
                  <a:cubicBezTo>
                    <a:pt x="3298" y="16477"/>
                    <a:pt x="3203" y="16608"/>
                    <a:pt x="3215" y="16691"/>
                  </a:cubicBezTo>
                  <a:cubicBezTo>
                    <a:pt x="3192" y="16679"/>
                    <a:pt x="3191" y="16668"/>
                    <a:pt x="3191" y="16656"/>
                  </a:cubicBezTo>
                  <a:lnTo>
                    <a:pt x="3191" y="16656"/>
                  </a:lnTo>
                  <a:cubicBezTo>
                    <a:pt x="3191" y="16731"/>
                    <a:pt x="3201" y="16740"/>
                    <a:pt x="3215" y="16740"/>
                  </a:cubicBezTo>
                  <a:cubicBezTo>
                    <a:pt x="3220" y="16740"/>
                    <a:pt x="3225" y="16739"/>
                    <a:pt x="3230" y="16739"/>
                  </a:cubicBezTo>
                  <a:cubicBezTo>
                    <a:pt x="3244" y="16739"/>
                    <a:pt x="3260" y="16746"/>
                    <a:pt x="3274" y="16798"/>
                  </a:cubicBezTo>
                  <a:cubicBezTo>
                    <a:pt x="3191" y="16953"/>
                    <a:pt x="3370" y="17060"/>
                    <a:pt x="3358" y="17262"/>
                  </a:cubicBezTo>
                  <a:cubicBezTo>
                    <a:pt x="3360" y="17257"/>
                    <a:pt x="3362" y="17254"/>
                    <a:pt x="3365" y="17254"/>
                  </a:cubicBezTo>
                  <a:cubicBezTo>
                    <a:pt x="3412" y="17254"/>
                    <a:pt x="3569" y="18049"/>
                    <a:pt x="3628" y="18049"/>
                  </a:cubicBezTo>
                  <a:cubicBezTo>
                    <a:pt x="3629" y="18049"/>
                    <a:pt x="3630" y="18049"/>
                    <a:pt x="3632" y="18048"/>
                  </a:cubicBezTo>
                  <a:cubicBezTo>
                    <a:pt x="3633" y="18049"/>
                    <a:pt x="3636" y="18049"/>
                    <a:pt x="3638" y="18049"/>
                  </a:cubicBezTo>
                  <a:cubicBezTo>
                    <a:pt x="3735" y="18049"/>
                    <a:pt x="4146" y="17570"/>
                    <a:pt x="4239" y="17489"/>
                  </a:cubicBezTo>
                  <a:cubicBezTo>
                    <a:pt x="4477" y="17286"/>
                    <a:pt x="4620" y="17072"/>
                    <a:pt x="4894" y="16893"/>
                  </a:cubicBezTo>
                  <a:cubicBezTo>
                    <a:pt x="5179" y="16703"/>
                    <a:pt x="5489" y="16488"/>
                    <a:pt x="5727" y="16179"/>
                  </a:cubicBezTo>
                  <a:lnTo>
                    <a:pt x="5727" y="16179"/>
                  </a:lnTo>
                  <a:cubicBezTo>
                    <a:pt x="5673" y="16212"/>
                    <a:pt x="5647" y="16224"/>
                    <a:pt x="5635" y="16224"/>
                  </a:cubicBezTo>
                  <a:cubicBezTo>
                    <a:pt x="5605" y="16224"/>
                    <a:pt x="5685" y="16139"/>
                    <a:pt x="5659" y="16139"/>
                  </a:cubicBezTo>
                  <a:cubicBezTo>
                    <a:pt x="5655" y="16139"/>
                    <a:pt x="5651" y="16140"/>
                    <a:pt x="5644" y="16143"/>
                  </a:cubicBezTo>
                  <a:cubicBezTo>
                    <a:pt x="5679" y="16107"/>
                    <a:pt x="5727" y="16096"/>
                    <a:pt x="5775" y="16084"/>
                  </a:cubicBezTo>
                  <a:lnTo>
                    <a:pt x="5775" y="16084"/>
                  </a:lnTo>
                  <a:cubicBezTo>
                    <a:pt x="5771" y="16090"/>
                    <a:pt x="5768" y="16096"/>
                    <a:pt x="5764" y="16101"/>
                  </a:cubicBezTo>
                  <a:lnTo>
                    <a:pt x="5764" y="16101"/>
                  </a:lnTo>
                  <a:cubicBezTo>
                    <a:pt x="5931" y="16003"/>
                    <a:pt x="6856" y="15554"/>
                    <a:pt x="6953" y="15500"/>
                  </a:cubicBezTo>
                  <a:cubicBezTo>
                    <a:pt x="6941" y="15488"/>
                    <a:pt x="6918" y="15476"/>
                    <a:pt x="6894" y="15465"/>
                  </a:cubicBezTo>
                  <a:cubicBezTo>
                    <a:pt x="6941" y="15453"/>
                    <a:pt x="6977" y="15429"/>
                    <a:pt x="7013" y="15417"/>
                  </a:cubicBezTo>
                  <a:cubicBezTo>
                    <a:pt x="7061" y="15417"/>
                    <a:pt x="7061" y="15441"/>
                    <a:pt x="6989" y="15465"/>
                  </a:cubicBezTo>
                  <a:cubicBezTo>
                    <a:pt x="6991" y="15465"/>
                    <a:pt x="6992" y="15465"/>
                    <a:pt x="6994" y="15465"/>
                  </a:cubicBezTo>
                  <a:cubicBezTo>
                    <a:pt x="7037" y="15465"/>
                    <a:pt x="7111" y="15349"/>
                    <a:pt x="7160" y="15349"/>
                  </a:cubicBezTo>
                  <a:cubicBezTo>
                    <a:pt x="7167" y="15349"/>
                    <a:pt x="7174" y="15351"/>
                    <a:pt x="7180" y="15357"/>
                  </a:cubicBezTo>
                  <a:cubicBezTo>
                    <a:pt x="7188" y="15366"/>
                    <a:pt x="7154" y="15405"/>
                    <a:pt x="7134" y="15422"/>
                  </a:cubicBezTo>
                  <a:lnTo>
                    <a:pt x="7134" y="15422"/>
                  </a:lnTo>
                  <a:cubicBezTo>
                    <a:pt x="7153" y="15412"/>
                    <a:pt x="7172" y="15403"/>
                    <a:pt x="7191" y="15393"/>
                  </a:cubicBezTo>
                  <a:cubicBezTo>
                    <a:pt x="7213" y="15343"/>
                    <a:pt x="7294" y="15306"/>
                    <a:pt x="7384" y="15274"/>
                  </a:cubicBezTo>
                  <a:lnTo>
                    <a:pt x="7358" y="15274"/>
                  </a:lnTo>
                  <a:cubicBezTo>
                    <a:pt x="7377" y="15260"/>
                    <a:pt x="7386" y="15255"/>
                    <a:pt x="7391" y="15255"/>
                  </a:cubicBezTo>
                  <a:cubicBezTo>
                    <a:pt x="7397" y="15255"/>
                    <a:pt x="7395" y="15264"/>
                    <a:pt x="7394" y="15271"/>
                  </a:cubicBezTo>
                  <a:lnTo>
                    <a:pt x="7394" y="15271"/>
                  </a:lnTo>
                  <a:cubicBezTo>
                    <a:pt x="7451" y="15251"/>
                    <a:pt x="7511" y="15233"/>
                    <a:pt x="7561" y="15215"/>
                  </a:cubicBezTo>
                  <a:cubicBezTo>
                    <a:pt x="7537" y="15215"/>
                    <a:pt x="7513" y="15203"/>
                    <a:pt x="7489" y="15203"/>
                  </a:cubicBezTo>
                  <a:cubicBezTo>
                    <a:pt x="7512" y="15191"/>
                    <a:pt x="7627" y="15145"/>
                    <a:pt x="7554" y="15132"/>
                  </a:cubicBezTo>
                  <a:lnTo>
                    <a:pt x="7554" y="15132"/>
                  </a:lnTo>
                  <a:cubicBezTo>
                    <a:pt x="7574" y="15135"/>
                    <a:pt x="7594" y="15136"/>
                    <a:pt x="7615" y="15136"/>
                  </a:cubicBezTo>
                  <a:cubicBezTo>
                    <a:pt x="7888" y="15136"/>
                    <a:pt x="8212" y="14888"/>
                    <a:pt x="8465" y="14834"/>
                  </a:cubicBezTo>
                  <a:cubicBezTo>
                    <a:pt x="8418" y="14834"/>
                    <a:pt x="8989" y="14726"/>
                    <a:pt x="8954" y="14714"/>
                  </a:cubicBezTo>
                  <a:cubicBezTo>
                    <a:pt x="9136" y="14693"/>
                    <a:pt x="9361" y="14668"/>
                    <a:pt x="9570" y="14668"/>
                  </a:cubicBezTo>
                  <a:cubicBezTo>
                    <a:pt x="9692" y="14668"/>
                    <a:pt x="9808" y="14677"/>
                    <a:pt x="9909" y="14700"/>
                  </a:cubicBezTo>
                  <a:lnTo>
                    <a:pt x="9909" y="14700"/>
                  </a:lnTo>
                  <a:cubicBezTo>
                    <a:pt x="9923" y="14686"/>
                    <a:pt x="9937" y="14678"/>
                    <a:pt x="9956" y="14678"/>
                  </a:cubicBezTo>
                  <a:cubicBezTo>
                    <a:pt x="9968" y="14678"/>
                    <a:pt x="9983" y="14682"/>
                    <a:pt x="10001" y="14691"/>
                  </a:cubicBezTo>
                  <a:cubicBezTo>
                    <a:pt x="9971" y="14691"/>
                    <a:pt x="9941" y="14699"/>
                    <a:pt x="9918" y="14702"/>
                  </a:cubicBezTo>
                  <a:lnTo>
                    <a:pt x="9918" y="14702"/>
                  </a:lnTo>
                  <a:cubicBezTo>
                    <a:pt x="9915" y="14701"/>
                    <a:pt x="9912" y="14700"/>
                    <a:pt x="9909" y="14700"/>
                  </a:cubicBezTo>
                  <a:lnTo>
                    <a:pt x="9909" y="14700"/>
                  </a:lnTo>
                  <a:cubicBezTo>
                    <a:pt x="9908" y="14701"/>
                    <a:pt x="9907" y="14702"/>
                    <a:pt x="9906" y="14703"/>
                  </a:cubicBezTo>
                  <a:cubicBezTo>
                    <a:pt x="9910" y="14703"/>
                    <a:pt x="9914" y="14702"/>
                    <a:pt x="9918" y="14702"/>
                  </a:cubicBezTo>
                  <a:lnTo>
                    <a:pt x="9918" y="14702"/>
                  </a:lnTo>
                  <a:cubicBezTo>
                    <a:pt x="9935" y="14706"/>
                    <a:pt x="9950" y="14710"/>
                    <a:pt x="9966" y="14714"/>
                  </a:cubicBezTo>
                  <a:cubicBezTo>
                    <a:pt x="9216" y="14810"/>
                    <a:pt x="8739" y="14988"/>
                    <a:pt x="8168" y="15274"/>
                  </a:cubicBezTo>
                  <a:cubicBezTo>
                    <a:pt x="8239" y="15226"/>
                    <a:pt x="8084" y="15274"/>
                    <a:pt x="8168" y="15203"/>
                  </a:cubicBezTo>
                  <a:lnTo>
                    <a:pt x="8168" y="15203"/>
                  </a:lnTo>
                  <a:cubicBezTo>
                    <a:pt x="8061" y="15215"/>
                    <a:pt x="7787" y="15405"/>
                    <a:pt x="7739" y="15405"/>
                  </a:cubicBezTo>
                  <a:cubicBezTo>
                    <a:pt x="7775" y="15405"/>
                    <a:pt x="7882" y="15369"/>
                    <a:pt x="7894" y="15357"/>
                  </a:cubicBezTo>
                  <a:cubicBezTo>
                    <a:pt x="7936" y="15357"/>
                    <a:pt x="7480" y="15508"/>
                    <a:pt x="7462" y="15508"/>
                  </a:cubicBezTo>
                  <a:cubicBezTo>
                    <a:pt x="7459" y="15508"/>
                    <a:pt x="7464" y="15506"/>
                    <a:pt x="7477" y="15500"/>
                  </a:cubicBezTo>
                  <a:lnTo>
                    <a:pt x="7477" y="15500"/>
                  </a:lnTo>
                  <a:cubicBezTo>
                    <a:pt x="7430" y="15512"/>
                    <a:pt x="7168" y="15619"/>
                    <a:pt x="7191" y="15703"/>
                  </a:cubicBezTo>
                  <a:cubicBezTo>
                    <a:pt x="7239" y="15679"/>
                    <a:pt x="7287" y="15643"/>
                    <a:pt x="7334" y="15607"/>
                  </a:cubicBezTo>
                  <a:lnTo>
                    <a:pt x="7334" y="15607"/>
                  </a:lnTo>
                  <a:cubicBezTo>
                    <a:pt x="7227" y="15691"/>
                    <a:pt x="7180" y="15786"/>
                    <a:pt x="7049" y="15822"/>
                  </a:cubicBezTo>
                  <a:cubicBezTo>
                    <a:pt x="7056" y="15801"/>
                    <a:pt x="7063" y="15786"/>
                    <a:pt x="7069" y="15774"/>
                  </a:cubicBezTo>
                  <a:lnTo>
                    <a:pt x="7069" y="15774"/>
                  </a:lnTo>
                  <a:cubicBezTo>
                    <a:pt x="7053" y="15788"/>
                    <a:pt x="7027" y="15803"/>
                    <a:pt x="6989" y="15810"/>
                  </a:cubicBezTo>
                  <a:cubicBezTo>
                    <a:pt x="6977" y="15750"/>
                    <a:pt x="7215" y="15643"/>
                    <a:pt x="7239" y="15607"/>
                  </a:cubicBezTo>
                  <a:lnTo>
                    <a:pt x="7239" y="15607"/>
                  </a:lnTo>
                  <a:cubicBezTo>
                    <a:pt x="7084" y="15619"/>
                    <a:pt x="6882" y="15834"/>
                    <a:pt x="6763" y="15893"/>
                  </a:cubicBezTo>
                  <a:cubicBezTo>
                    <a:pt x="6787" y="15869"/>
                    <a:pt x="6799" y="15846"/>
                    <a:pt x="6810" y="15822"/>
                  </a:cubicBezTo>
                  <a:lnTo>
                    <a:pt x="6810" y="15822"/>
                  </a:lnTo>
                  <a:cubicBezTo>
                    <a:pt x="6757" y="15860"/>
                    <a:pt x="6698" y="15894"/>
                    <a:pt x="6641" y="15925"/>
                  </a:cubicBezTo>
                  <a:lnTo>
                    <a:pt x="6641" y="15925"/>
                  </a:lnTo>
                  <a:cubicBezTo>
                    <a:pt x="6641" y="15925"/>
                    <a:pt x="6641" y="15925"/>
                    <a:pt x="6641" y="15925"/>
                  </a:cubicBezTo>
                  <a:cubicBezTo>
                    <a:pt x="6657" y="15925"/>
                    <a:pt x="6633" y="15959"/>
                    <a:pt x="6661" y="15959"/>
                  </a:cubicBezTo>
                  <a:cubicBezTo>
                    <a:pt x="6668" y="15959"/>
                    <a:pt x="6678" y="15957"/>
                    <a:pt x="6691" y="15953"/>
                  </a:cubicBezTo>
                  <a:lnTo>
                    <a:pt x="6691" y="15953"/>
                  </a:lnTo>
                  <a:cubicBezTo>
                    <a:pt x="6589" y="16055"/>
                    <a:pt x="6478" y="16034"/>
                    <a:pt x="6365" y="16087"/>
                  </a:cubicBezTo>
                  <a:lnTo>
                    <a:pt x="6365" y="16087"/>
                  </a:lnTo>
                  <a:cubicBezTo>
                    <a:pt x="6362" y="16085"/>
                    <a:pt x="6359" y="16084"/>
                    <a:pt x="6355" y="16084"/>
                  </a:cubicBezTo>
                  <a:cubicBezTo>
                    <a:pt x="6343" y="16084"/>
                    <a:pt x="6328" y="16096"/>
                    <a:pt x="6310" y="16119"/>
                  </a:cubicBezTo>
                  <a:cubicBezTo>
                    <a:pt x="6329" y="16106"/>
                    <a:pt x="6347" y="16096"/>
                    <a:pt x="6365" y="16087"/>
                  </a:cubicBezTo>
                  <a:lnTo>
                    <a:pt x="6365" y="16087"/>
                  </a:lnTo>
                  <a:cubicBezTo>
                    <a:pt x="6372" y="16092"/>
                    <a:pt x="6378" y="16103"/>
                    <a:pt x="6382" y="16119"/>
                  </a:cubicBezTo>
                  <a:cubicBezTo>
                    <a:pt x="6299" y="16131"/>
                    <a:pt x="6228" y="16166"/>
                    <a:pt x="6169" y="16225"/>
                  </a:cubicBezTo>
                  <a:lnTo>
                    <a:pt x="6169" y="16225"/>
                  </a:lnTo>
                  <a:cubicBezTo>
                    <a:pt x="6174" y="16223"/>
                    <a:pt x="6188" y="16221"/>
                    <a:pt x="6199" y="16221"/>
                  </a:cubicBezTo>
                  <a:cubicBezTo>
                    <a:pt x="6215" y="16221"/>
                    <a:pt x="6227" y="16227"/>
                    <a:pt x="6203" y="16250"/>
                  </a:cubicBezTo>
                  <a:cubicBezTo>
                    <a:pt x="6072" y="16250"/>
                    <a:pt x="6001" y="16465"/>
                    <a:pt x="5882" y="16536"/>
                  </a:cubicBezTo>
                  <a:cubicBezTo>
                    <a:pt x="5894" y="16500"/>
                    <a:pt x="5906" y="16477"/>
                    <a:pt x="5918" y="16441"/>
                  </a:cubicBezTo>
                  <a:lnTo>
                    <a:pt x="5918" y="16441"/>
                  </a:lnTo>
                  <a:cubicBezTo>
                    <a:pt x="5894" y="16465"/>
                    <a:pt x="5870" y="16488"/>
                    <a:pt x="5846" y="16512"/>
                  </a:cubicBezTo>
                  <a:cubicBezTo>
                    <a:pt x="5834" y="16500"/>
                    <a:pt x="5834" y="16488"/>
                    <a:pt x="5834" y="16465"/>
                  </a:cubicBezTo>
                  <a:cubicBezTo>
                    <a:pt x="5715" y="16619"/>
                    <a:pt x="5620" y="16679"/>
                    <a:pt x="5489" y="16786"/>
                  </a:cubicBezTo>
                  <a:cubicBezTo>
                    <a:pt x="5513" y="16715"/>
                    <a:pt x="5596" y="16727"/>
                    <a:pt x="5584" y="16643"/>
                  </a:cubicBezTo>
                  <a:lnTo>
                    <a:pt x="5584" y="16643"/>
                  </a:lnTo>
                  <a:cubicBezTo>
                    <a:pt x="5525" y="16679"/>
                    <a:pt x="5465" y="16727"/>
                    <a:pt x="5406" y="16786"/>
                  </a:cubicBezTo>
                  <a:cubicBezTo>
                    <a:pt x="5415" y="16780"/>
                    <a:pt x="5420" y="16777"/>
                    <a:pt x="5422" y="16777"/>
                  </a:cubicBezTo>
                  <a:cubicBezTo>
                    <a:pt x="5436" y="16777"/>
                    <a:pt x="5238" y="16966"/>
                    <a:pt x="5227" y="16977"/>
                  </a:cubicBezTo>
                  <a:cubicBezTo>
                    <a:pt x="5216" y="16934"/>
                    <a:pt x="5225" y="16902"/>
                    <a:pt x="5251" y="16870"/>
                  </a:cubicBezTo>
                  <a:lnTo>
                    <a:pt x="5251" y="16870"/>
                  </a:lnTo>
                  <a:cubicBezTo>
                    <a:pt x="5119" y="17010"/>
                    <a:pt x="4476" y="17621"/>
                    <a:pt x="4332" y="17656"/>
                  </a:cubicBezTo>
                  <a:lnTo>
                    <a:pt x="4332" y="17656"/>
                  </a:lnTo>
                  <a:cubicBezTo>
                    <a:pt x="4347" y="17657"/>
                    <a:pt x="4361" y="17663"/>
                    <a:pt x="4370" y="17679"/>
                  </a:cubicBezTo>
                  <a:cubicBezTo>
                    <a:pt x="4370" y="17715"/>
                    <a:pt x="4036" y="18001"/>
                    <a:pt x="3989" y="18024"/>
                  </a:cubicBezTo>
                  <a:cubicBezTo>
                    <a:pt x="4002" y="18006"/>
                    <a:pt x="4013" y="17990"/>
                    <a:pt x="4023" y="17978"/>
                  </a:cubicBezTo>
                  <a:lnTo>
                    <a:pt x="4023" y="17978"/>
                  </a:lnTo>
                  <a:cubicBezTo>
                    <a:pt x="4012" y="17984"/>
                    <a:pt x="4000" y="17989"/>
                    <a:pt x="3989" y="17989"/>
                  </a:cubicBezTo>
                  <a:cubicBezTo>
                    <a:pt x="4003" y="17959"/>
                    <a:pt x="4018" y="17930"/>
                    <a:pt x="4035" y="17901"/>
                  </a:cubicBezTo>
                  <a:lnTo>
                    <a:pt x="4035" y="17901"/>
                  </a:lnTo>
                  <a:cubicBezTo>
                    <a:pt x="3952" y="18004"/>
                    <a:pt x="3759" y="18207"/>
                    <a:pt x="3756" y="18218"/>
                  </a:cubicBezTo>
                  <a:lnTo>
                    <a:pt x="3756" y="18218"/>
                  </a:lnTo>
                  <a:cubicBezTo>
                    <a:pt x="3688" y="18260"/>
                    <a:pt x="3615" y="18423"/>
                    <a:pt x="3526" y="18423"/>
                  </a:cubicBezTo>
                  <a:cubicBezTo>
                    <a:pt x="3492" y="18423"/>
                    <a:pt x="3456" y="18399"/>
                    <a:pt x="3417" y="18334"/>
                  </a:cubicBezTo>
                  <a:cubicBezTo>
                    <a:pt x="3423" y="18322"/>
                    <a:pt x="3426" y="18316"/>
                    <a:pt x="3429" y="18316"/>
                  </a:cubicBezTo>
                  <a:cubicBezTo>
                    <a:pt x="3429" y="18316"/>
                    <a:pt x="3429" y="18316"/>
                    <a:pt x="3429" y="18316"/>
                  </a:cubicBezTo>
                  <a:lnTo>
                    <a:pt x="3429" y="18316"/>
                  </a:lnTo>
                  <a:cubicBezTo>
                    <a:pt x="3413" y="18290"/>
                    <a:pt x="3403" y="18270"/>
                    <a:pt x="3393" y="18251"/>
                  </a:cubicBezTo>
                  <a:cubicBezTo>
                    <a:pt x="3441" y="18251"/>
                    <a:pt x="3453" y="18274"/>
                    <a:pt x="3465" y="18322"/>
                  </a:cubicBezTo>
                  <a:cubicBezTo>
                    <a:pt x="3504" y="18263"/>
                    <a:pt x="3447" y="18173"/>
                    <a:pt x="3425" y="18089"/>
                  </a:cubicBezTo>
                  <a:lnTo>
                    <a:pt x="3425" y="18089"/>
                  </a:lnTo>
                  <a:cubicBezTo>
                    <a:pt x="3425" y="18096"/>
                    <a:pt x="3422" y="18103"/>
                    <a:pt x="3417" y="18108"/>
                  </a:cubicBezTo>
                  <a:cubicBezTo>
                    <a:pt x="3381" y="18096"/>
                    <a:pt x="3393" y="18060"/>
                    <a:pt x="3381" y="18012"/>
                  </a:cubicBezTo>
                  <a:lnTo>
                    <a:pt x="3381" y="18012"/>
                  </a:lnTo>
                  <a:cubicBezTo>
                    <a:pt x="3395" y="18026"/>
                    <a:pt x="3412" y="18046"/>
                    <a:pt x="3420" y="18066"/>
                  </a:cubicBezTo>
                  <a:lnTo>
                    <a:pt x="3420" y="18066"/>
                  </a:lnTo>
                  <a:cubicBezTo>
                    <a:pt x="3418" y="18056"/>
                    <a:pt x="3417" y="18046"/>
                    <a:pt x="3417" y="18036"/>
                  </a:cubicBezTo>
                  <a:lnTo>
                    <a:pt x="3417" y="18036"/>
                  </a:lnTo>
                  <a:cubicBezTo>
                    <a:pt x="3429" y="18072"/>
                    <a:pt x="3441" y="18108"/>
                    <a:pt x="3453" y="18143"/>
                  </a:cubicBezTo>
                  <a:cubicBezTo>
                    <a:pt x="3477" y="18048"/>
                    <a:pt x="3477" y="17953"/>
                    <a:pt x="3465" y="17858"/>
                  </a:cubicBezTo>
                  <a:lnTo>
                    <a:pt x="3465" y="17858"/>
                  </a:lnTo>
                  <a:cubicBezTo>
                    <a:pt x="3453" y="17917"/>
                    <a:pt x="3441" y="17964"/>
                    <a:pt x="3418" y="18022"/>
                  </a:cubicBezTo>
                  <a:lnTo>
                    <a:pt x="3418" y="18022"/>
                  </a:lnTo>
                  <a:cubicBezTo>
                    <a:pt x="3422" y="17996"/>
                    <a:pt x="3324" y="17772"/>
                    <a:pt x="3370" y="17715"/>
                  </a:cubicBezTo>
                  <a:cubicBezTo>
                    <a:pt x="3360" y="17679"/>
                    <a:pt x="3282" y="17525"/>
                    <a:pt x="3282" y="17443"/>
                  </a:cubicBezTo>
                  <a:lnTo>
                    <a:pt x="3282" y="17443"/>
                  </a:lnTo>
                  <a:cubicBezTo>
                    <a:pt x="3280" y="17447"/>
                    <a:pt x="3277" y="17450"/>
                    <a:pt x="3274" y="17453"/>
                  </a:cubicBezTo>
                  <a:cubicBezTo>
                    <a:pt x="3220" y="17442"/>
                    <a:pt x="3185" y="17069"/>
                    <a:pt x="3143" y="17009"/>
                  </a:cubicBezTo>
                  <a:lnTo>
                    <a:pt x="3143" y="17009"/>
                  </a:lnTo>
                  <a:cubicBezTo>
                    <a:pt x="3151" y="17012"/>
                    <a:pt x="3159" y="17012"/>
                    <a:pt x="3167" y="17012"/>
                  </a:cubicBezTo>
                  <a:cubicBezTo>
                    <a:pt x="3084" y="16893"/>
                    <a:pt x="2917" y="16584"/>
                    <a:pt x="3024" y="16488"/>
                  </a:cubicBezTo>
                  <a:cubicBezTo>
                    <a:pt x="2965" y="16358"/>
                    <a:pt x="2870" y="16238"/>
                    <a:pt x="2881" y="16084"/>
                  </a:cubicBezTo>
                  <a:lnTo>
                    <a:pt x="2881" y="16084"/>
                  </a:lnTo>
                  <a:cubicBezTo>
                    <a:pt x="2877" y="16112"/>
                    <a:pt x="2871" y="16122"/>
                    <a:pt x="2864" y="16122"/>
                  </a:cubicBezTo>
                  <a:cubicBezTo>
                    <a:pt x="2846" y="16122"/>
                    <a:pt x="2820" y="16057"/>
                    <a:pt x="2794" y="16017"/>
                  </a:cubicBezTo>
                  <a:lnTo>
                    <a:pt x="2794" y="16017"/>
                  </a:lnTo>
                  <a:cubicBezTo>
                    <a:pt x="2799" y="16021"/>
                    <a:pt x="2806" y="16024"/>
                    <a:pt x="2813" y="16024"/>
                  </a:cubicBezTo>
                  <a:cubicBezTo>
                    <a:pt x="2822" y="16024"/>
                    <a:pt x="2833" y="16020"/>
                    <a:pt x="2846" y="16012"/>
                  </a:cubicBezTo>
                  <a:cubicBezTo>
                    <a:pt x="2810" y="15977"/>
                    <a:pt x="2834" y="15905"/>
                    <a:pt x="2834" y="15881"/>
                  </a:cubicBezTo>
                  <a:cubicBezTo>
                    <a:pt x="2834" y="15596"/>
                    <a:pt x="2631" y="15441"/>
                    <a:pt x="2548" y="15179"/>
                  </a:cubicBezTo>
                  <a:lnTo>
                    <a:pt x="2548" y="15179"/>
                  </a:lnTo>
                  <a:cubicBezTo>
                    <a:pt x="2563" y="15194"/>
                    <a:pt x="2578" y="15200"/>
                    <a:pt x="2593" y="15200"/>
                  </a:cubicBezTo>
                  <a:cubicBezTo>
                    <a:pt x="2612" y="15200"/>
                    <a:pt x="2631" y="15190"/>
                    <a:pt x="2650" y="15172"/>
                  </a:cubicBezTo>
                  <a:lnTo>
                    <a:pt x="2650" y="15172"/>
                  </a:lnTo>
                  <a:cubicBezTo>
                    <a:pt x="2653" y="15186"/>
                    <a:pt x="2657" y="15200"/>
                    <a:pt x="2661" y="15214"/>
                  </a:cubicBezTo>
                  <a:lnTo>
                    <a:pt x="2661" y="15214"/>
                  </a:lnTo>
                  <a:cubicBezTo>
                    <a:pt x="2659" y="15198"/>
                    <a:pt x="2657" y="15183"/>
                    <a:pt x="2655" y="15167"/>
                  </a:cubicBezTo>
                  <a:cubicBezTo>
                    <a:pt x="2653" y="15169"/>
                    <a:pt x="2651" y="15171"/>
                    <a:pt x="2650" y="15172"/>
                  </a:cubicBezTo>
                  <a:lnTo>
                    <a:pt x="2650" y="15172"/>
                  </a:lnTo>
                  <a:cubicBezTo>
                    <a:pt x="2624" y="15077"/>
                    <a:pt x="2604" y="14981"/>
                    <a:pt x="2548" y="14881"/>
                  </a:cubicBezTo>
                  <a:cubicBezTo>
                    <a:pt x="2563" y="14881"/>
                    <a:pt x="2577" y="14884"/>
                    <a:pt x="2587" y="14888"/>
                  </a:cubicBezTo>
                  <a:lnTo>
                    <a:pt x="2587" y="14888"/>
                  </a:lnTo>
                  <a:cubicBezTo>
                    <a:pt x="2549" y="14824"/>
                    <a:pt x="2494" y="14766"/>
                    <a:pt x="2513" y="14766"/>
                  </a:cubicBezTo>
                  <a:cubicBezTo>
                    <a:pt x="2517" y="14766"/>
                    <a:pt x="2525" y="14768"/>
                    <a:pt x="2536" y="14774"/>
                  </a:cubicBezTo>
                  <a:cubicBezTo>
                    <a:pt x="2505" y="14721"/>
                    <a:pt x="2519" y="14613"/>
                    <a:pt x="2515" y="14613"/>
                  </a:cubicBezTo>
                  <a:lnTo>
                    <a:pt x="2515" y="14613"/>
                  </a:lnTo>
                  <a:cubicBezTo>
                    <a:pt x="2515" y="14613"/>
                    <a:pt x="2514" y="14615"/>
                    <a:pt x="2512" y="14619"/>
                  </a:cubicBezTo>
                  <a:cubicBezTo>
                    <a:pt x="2500" y="14524"/>
                    <a:pt x="2429" y="14095"/>
                    <a:pt x="2322" y="14072"/>
                  </a:cubicBezTo>
                  <a:cubicBezTo>
                    <a:pt x="2346" y="14072"/>
                    <a:pt x="2381" y="14083"/>
                    <a:pt x="2405" y="14083"/>
                  </a:cubicBezTo>
                  <a:cubicBezTo>
                    <a:pt x="2322" y="14000"/>
                    <a:pt x="2227" y="13917"/>
                    <a:pt x="2143" y="13833"/>
                  </a:cubicBezTo>
                  <a:lnTo>
                    <a:pt x="2143" y="13833"/>
                  </a:lnTo>
                  <a:cubicBezTo>
                    <a:pt x="2146" y="13834"/>
                    <a:pt x="2149" y="13834"/>
                    <a:pt x="2153" y="13834"/>
                  </a:cubicBezTo>
                  <a:cubicBezTo>
                    <a:pt x="2203" y="13834"/>
                    <a:pt x="2240" y="13776"/>
                    <a:pt x="2279" y="13776"/>
                  </a:cubicBezTo>
                  <a:cubicBezTo>
                    <a:pt x="2300" y="13776"/>
                    <a:pt x="2322" y="13793"/>
                    <a:pt x="2346" y="13845"/>
                  </a:cubicBezTo>
                  <a:cubicBezTo>
                    <a:pt x="2346" y="13774"/>
                    <a:pt x="2322" y="13714"/>
                    <a:pt x="2298" y="13655"/>
                  </a:cubicBezTo>
                  <a:cubicBezTo>
                    <a:pt x="2298" y="13694"/>
                    <a:pt x="2282" y="13717"/>
                    <a:pt x="2249" y="13717"/>
                  </a:cubicBezTo>
                  <a:cubicBezTo>
                    <a:pt x="2242" y="13717"/>
                    <a:pt x="2235" y="13716"/>
                    <a:pt x="2227" y="13714"/>
                  </a:cubicBezTo>
                  <a:cubicBezTo>
                    <a:pt x="2250" y="13631"/>
                    <a:pt x="2250" y="13560"/>
                    <a:pt x="2250" y="13488"/>
                  </a:cubicBezTo>
                  <a:lnTo>
                    <a:pt x="2250" y="13488"/>
                  </a:lnTo>
                  <a:cubicBezTo>
                    <a:pt x="2239" y="13500"/>
                    <a:pt x="2227" y="13505"/>
                    <a:pt x="2216" y="13505"/>
                  </a:cubicBezTo>
                  <a:cubicBezTo>
                    <a:pt x="2193" y="13505"/>
                    <a:pt x="2171" y="13481"/>
                    <a:pt x="2155" y="13440"/>
                  </a:cubicBezTo>
                  <a:cubicBezTo>
                    <a:pt x="2179" y="13429"/>
                    <a:pt x="2215" y="13429"/>
                    <a:pt x="2238" y="13429"/>
                  </a:cubicBezTo>
                  <a:cubicBezTo>
                    <a:pt x="2195" y="13396"/>
                    <a:pt x="2161" y="13343"/>
                    <a:pt x="2128" y="13297"/>
                  </a:cubicBezTo>
                  <a:lnTo>
                    <a:pt x="2128" y="13297"/>
                  </a:lnTo>
                  <a:cubicBezTo>
                    <a:pt x="2132" y="13302"/>
                    <a:pt x="2136" y="13304"/>
                    <a:pt x="2139" y="13304"/>
                  </a:cubicBezTo>
                  <a:cubicBezTo>
                    <a:pt x="2173" y="13304"/>
                    <a:pt x="2154" y="13068"/>
                    <a:pt x="2143" y="13048"/>
                  </a:cubicBezTo>
                  <a:lnTo>
                    <a:pt x="2143" y="13048"/>
                  </a:lnTo>
                  <a:cubicBezTo>
                    <a:pt x="2143" y="13071"/>
                    <a:pt x="2143" y="13095"/>
                    <a:pt x="2143" y="13119"/>
                  </a:cubicBezTo>
                  <a:cubicBezTo>
                    <a:pt x="2119" y="12964"/>
                    <a:pt x="1988" y="12929"/>
                    <a:pt x="1953" y="12774"/>
                  </a:cubicBezTo>
                  <a:lnTo>
                    <a:pt x="1953" y="12774"/>
                  </a:lnTo>
                  <a:cubicBezTo>
                    <a:pt x="1968" y="12780"/>
                    <a:pt x="1980" y="12783"/>
                    <a:pt x="1991" y="12783"/>
                  </a:cubicBezTo>
                  <a:cubicBezTo>
                    <a:pt x="2023" y="12783"/>
                    <a:pt x="2039" y="12756"/>
                    <a:pt x="2048" y="12702"/>
                  </a:cubicBezTo>
                  <a:cubicBezTo>
                    <a:pt x="1965" y="12655"/>
                    <a:pt x="1905" y="12607"/>
                    <a:pt x="1834" y="12548"/>
                  </a:cubicBezTo>
                  <a:cubicBezTo>
                    <a:pt x="1762" y="12464"/>
                    <a:pt x="1727" y="12357"/>
                    <a:pt x="1691" y="12250"/>
                  </a:cubicBezTo>
                  <a:lnTo>
                    <a:pt x="1691" y="12250"/>
                  </a:lnTo>
                  <a:cubicBezTo>
                    <a:pt x="1810" y="12345"/>
                    <a:pt x="1929" y="12476"/>
                    <a:pt x="2024" y="12607"/>
                  </a:cubicBezTo>
                  <a:cubicBezTo>
                    <a:pt x="2036" y="12559"/>
                    <a:pt x="2036" y="12512"/>
                    <a:pt x="2024" y="12476"/>
                  </a:cubicBezTo>
                  <a:cubicBezTo>
                    <a:pt x="2044" y="12476"/>
                    <a:pt x="2056" y="12483"/>
                    <a:pt x="2063" y="12498"/>
                  </a:cubicBezTo>
                  <a:lnTo>
                    <a:pt x="2063" y="12498"/>
                  </a:lnTo>
                  <a:cubicBezTo>
                    <a:pt x="2040" y="12387"/>
                    <a:pt x="1972" y="12139"/>
                    <a:pt x="1907" y="12139"/>
                  </a:cubicBezTo>
                  <a:cubicBezTo>
                    <a:pt x="1902" y="12139"/>
                    <a:pt x="1898" y="12140"/>
                    <a:pt x="1893" y="12143"/>
                  </a:cubicBezTo>
                  <a:cubicBezTo>
                    <a:pt x="1941" y="12226"/>
                    <a:pt x="1965" y="12321"/>
                    <a:pt x="2012" y="12393"/>
                  </a:cubicBezTo>
                  <a:cubicBezTo>
                    <a:pt x="2004" y="12398"/>
                    <a:pt x="1996" y="12400"/>
                    <a:pt x="1988" y="12400"/>
                  </a:cubicBezTo>
                  <a:cubicBezTo>
                    <a:pt x="1900" y="12400"/>
                    <a:pt x="1810" y="12129"/>
                    <a:pt x="1810" y="12107"/>
                  </a:cubicBezTo>
                  <a:cubicBezTo>
                    <a:pt x="1822" y="12095"/>
                    <a:pt x="1837" y="12089"/>
                    <a:pt x="1853" y="12089"/>
                  </a:cubicBezTo>
                  <a:cubicBezTo>
                    <a:pt x="1869" y="12089"/>
                    <a:pt x="1887" y="12095"/>
                    <a:pt x="1905" y="12107"/>
                  </a:cubicBezTo>
                  <a:cubicBezTo>
                    <a:pt x="1869" y="12047"/>
                    <a:pt x="1846" y="11988"/>
                    <a:pt x="1846" y="11928"/>
                  </a:cubicBezTo>
                  <a:lnTo>
                    <a:pt x="1846" y="11928"/>
                  </a:lnTo>
                  <a:cubicBezTo>
                    <a:pt x="1857" y="11952"/>
                    <a:pt x="1869" y="11976"/>
                    <a:pt x="1881" y="12000"/>
                  </a:cubicBezTo>
                  <a:cubicBezTo>
                    <a:pt x="1881" y="11979"/>
                    <a:pt x="1781" y="11676"/>
                    <a:pt x="1788" y="11600"/>
                  </a:cubicBezTo>
                  <a:lnTo>
                    <a:pt x="1788" y="11600"/>
                  </a:lnTo>
                  <a:cubicBezTo>
                    <a:pt x="1751" y="11654"/>
                    <a:pt x="1675" y="11704"/>
                    <a:pt x="1617" y="11704"/>
                  </a:cubicBezTo>
                  <a:cubicBezTo>
                    <a:pt x="1581" y="11704"/>
                    <a:pt x="1552" y="11683"/>
                    <a:pt x="1548" y="11631"/>
                  </a:cubicBezTo>
                  <a:cubicBezTo>
                    <a:pt x="1548" y="11440"/>
                    <a:pt x="1606" y="11440"/>
                    <a:pt x="1652" y="11440"/>
                  </a:cubicBezTo>
                  <a:lnTo>
                    <a:pt x="1652" y="11440"/>
                  </a:lnTo>
                  <a:cubicBezTo>
                    <a:pt x="1675" y="11440"/>
                    <a:pt x="1695" y="11440"/>
                    <a:pt x="1703" y="11416"/>
                  </a:cubicBezTo>
                  <a:lnTo>
                    <a:pt x="1703" y="11416"/>
                  </a:lnTo>
                  <a:cubicBezTo>
                    <a:pt x="1702" y="11417"/>
                    <a:pt x="1701" y="11417"/>
                    <a:pt x="1701" y="11417"/>
                  </a:cubicBezTo>
                  <a:cubicBezTo>
                    <a:pt x="1673" y="11417"/>
                    <a:pt x="1638" y="11215"/>
                    <a:pt x="1625" y="11215"/>
                  </a:cubicBezTo>
                  <a:cubicBezTo>
                    <a:pt x="1621" y="11215"/>
                    <a:pt x="1619" y="11228"/>
                    <a:pt x="1619" y="11262"/>
                  </a:cubicBezTo>
                  <a:cubicBezTo>
                    <a:pt x="1584" y="11166"/>
                    <a:pt x="1417" y="10916"/>
                    <a:pt x="1441" y="10869"/>
                  </a:cubicBezTo>
                  <a:cubicBezTo>
                    <a:pt x="1399" y="10691"/>
                    <a:pt x="1394" y="10420"/>
                    <a:pt x="1344" y="10269"/>
                  </a:cubicBezTo>
                  <a:lnTo>
                    <a:pt x="1344" y="10269"/>
                  </a:lnTo>
                  <a:cubicBezTo>
                    <a:pt x="1348" y="10270"/>
                    <a:pt x="1351" y="10271"/>
                    <a:pt x="1355" y="10271"/>
                  </a:cubicBezTo>
                  <a:cubicBezTo>
                    <a:pt x="1363" y="10271"/>
                    <a:pt x="1372" y="10268"/>
                    <a:pt x="1381" y="10262"/>
                  </a:cubicBezTo>
                  <a:cubicBezTo>
                    <a:pt x="1322" y="10202"/>
                    <a:pt x="1286" y="10131"/>
                    <a:pt x="1262" y="10059"/>
                  </a:cubicBezTo>
                  <a:lnTo>
                    <a:pt x="1262" y="10059"/>
                  </a:lnTo>
                  <a:cubicBezTo>
                    <a:pt x="1262" y="10154"/>
                    <a:pt x="1286" y="10238"/>
                    <a:pt x="1346" y="10309"/>
                  </a:cubicBezTo>
                  <a:cubicBezTo>
                    <a:pt x="1341" y="10310"/>
                    <a:pt x="1337" y="10311"/>
                    <a:pt x="1332" y="10311"/>
                  </a:cubicBezTo>
                  <a:cubicBezTo>
                    <a:pt x="1165" y="10311"/>
                    <a:pt x="918" y="9475"/>
                    <a:pt x="965" y="9464"/>
                  </a:cubicBezTo>
                  <a:cubicBezTo>
                    <a:pt x="977" y="9458"/>
                    <a:pt x="988" y="9455"/>
                    <a:pt x="997" y="9455"/>
                  </a:cubicBezTo>
                  <a:cubicBezTo>
                    <a:pt x="1079" y="9455"/>
                    <a:pt x="1061" y="9662"/>
                    <a:pt x="1072" y="9726"/>
                  </a:cubicBezTo>
                  <a:cubicBezTo>
                    <a:pt x="1072" y="9690"/>
                    <a:pt x="1072" y="9654"/>
                    <a:pt x="1072" y="9619"/>
                  </a:cubicBezTo>
                  <a:cubicBezTo>
                    <a:pt x="1095" y="9666"/>
                    <a:pt x="1119" y="9714"/>
                    <a:pt x="1119" y="9773"/>
                  </a:cubicBezTo>
                  <a:cubicBezTo>
                    <a:pt x="1153" y="9572"/>
                    <a:pt x="924" y="9235"/>
                    <a:pt x="916" y="9076"/>
                  </a:cubicBezTo>
                  <a:lnTo>
                    <a:pt x="916" y="9076"/>
                  </a:lnTo>
                  <a:cubicBezTo>
                    <a:pt x="863" y="9017"/>
                    <a:pt x="750" y="8884"/>
                    <a:pt x="781" y="8766"/>
                  </a:cubicBezTo>
                  <a:lnTo>
                    <a:pt x="781" y="8766"/>
                  </a:lnTo>
                  <a:cubicBezTo>
                    <a:pt x="783" y="8713"/>
                    <a:pt x="786" y="8658"/>
                    <a:pt x="738" y="8630"/>
                  </a:cubicBezTo>
                  <a:cubicBezTo>
                    <a:pt x="726" y="8654"/>
                    <a:pt x="726" y="8690"/>
                    <a:pt x="726" y="8726"/>
                  </a:cubicBezTo>
                  <a:cubicBezTo>
                    <a:pt x="667" y="8642"/>
                    <a:pt x="619" y="8547"/>
                    <a:pt x="595" y="8440"/>
                  </a:cubicBezTo>
                  <a:lnTo>
                    <a:pt x="595" y="8440"/>
                  </a:lnTo>
                  <a:cubicBezTo>
                    <a:pt x="549" y="8521"/>
                    <a:pt x="671" y="8702"/>
                    <a:pt x="689" y="8702"/>
                  </a:cubicBezTo>
                  <a:cubicBezTo>
                    <a:pt x="690" y="8702"/>
                    <a:pt x="690" y="8702"/>
                    <a:pt x="691" y="8702"/>
                  </a:cubicBezTo>
                  <a:lnTo>
                    <a:pt x="691" y="8702"/>
                  </a:lnTo>
                  <a:cubicBezTo>
                    <a:pt x="637" y="8853"/>
                    <a:pt x="710" y="8925"/>
                    <a:pt x="733" y="9009"/>
                  </a:cubicBezTo>
                  <a:lnTo>
                    <a:pt x="733" y="9009"/>
                  </a:lnTo>
                  <a:cubicBezTo>
                    <a:pt x="737" y="9000"/>
                    <a:pt x="743" y="8989"/>
                    <a:pt x="750" y="8976"/>
                  </a:cubicBezTo>
                  <a:cubicBezTo>
                    <a:pt x="878" y="9082"/>
                    <a:pt x="853" y="9332"/>
                    <a:pt x="830" y="9332"/>
                  </a:cubicBezTo>
                  <a:cubicBezTo>
                    <a:pt x="827" y="9332"/>
                    <a:pt x="824" y="9328"/>
                    <a:pt x="822" y="9321"/>
                  </a:cubicBezTo>
                  <a:lnTo>
                    <a:pt x="822" y="9321"/>
                  </a:lnTo>
                  <a:cubicBezTo>
                    <a:pt x="1030" y="10318"/>
                    <a:pt x="1352" y="11258"/>
                    <a:pt x="1610" y="12153"/>
                  </a:cubicBezTo>
                  <a:lnTo>
                    <a:pt x="1610" y="12153"/>
                  </a:lnTo>
                  <a:cubicBezTo>
                    <a:pt x="1606" y="12155"/>
                    <a:pt x="1611" y="12206"/>
                    <a:pt x="1631" y="12309"/>
                  </a:cubicBezTo>
                  <a:cubicBezTo>
                    <a:pt x="1667" y="12405"/>
                    <a:pt x="1703" y="12488"/>
                    <a:pt x="1738" y="12583"/>
                  </a:cubicBezTo>
                  <a:cubicBezTo>
                    <a:pt x="1774" y="12702"/>
                    <a:pt x="1786" y="12798"/>
                    <a:pt x="1786" y="12905"/>
                  </a:cubicBezTo>
                  <a:cubicBezTo>
                    <a:pt x="1791" y="12866"/>
                    <a:pt x="1793" y="12851"/>
                    <a:pt x="1795" y="12851"/>
                  </a:cubicBezTo>
                  <a:cubicBezTo>
                    <a:pt x="1803" y="12851"/>
                    <a:pt x="1801" y="13045"/>
                    <a:pt x="1835" y="13045"/>
                  </a:cubicBezTo>
                  <a:cubicBezTo>
                    <a:pt x="1841" y="13045"/>
                    <a:pt x="1849" y="13038"/>
                    <a:pt x="1857" y="13024"/>
                  </a:cubicBezTo>
                  <a:cubicBezTo>
                    <a:pt x="1905" y="13119"/>
                    <a:pt x="1893" y="13500"/>
                    <a:pt x="2048" y="13524"/>
                  </a:cubicBezTo>
                  <a:cubicBezTo>
                    <a:pt x="2042" y="13530"/>
                    <a:pt x="2039" y="13533"/>
                    <a:pt x="2038" y="13533"/>
                  </a:cubicBezTo>
                  <a:cubicBezTo>
                    <a:pt x="2037" y="13533"/>
                    <a:pt x="2037" y="13533"/>
                    <a:pt x="2037" y="13532"/>
                  </a:cubicBezTo>
                  <a:lnTo>
                    <a:pt x="2037" y="13532"/>
                  </a:lnTo>
                  <a:cubicBezTo>
                    <a:pt x="2043" y="13597"/>
                    <a:pt x="2112" y="13881"/>
                    <a:pt x="2076" y="13881"/>
                  </a:cubicBezTo>
                  <a:cubicBezTo>
                    <a:pt x="2072" y="13881"/>
                    <a:pt x="2067" y="13877"/>
                    <a:pt x="2060" y="13869"/>
                  </a:cubicBezTo>
                  <a:lnTo>
                    <a:pt x="2060" y="13869"/>
                  </a:lnTo>
                  <a:cubicBezTo>
                    <a:pt x="2238" y="14167"/>
                    <a:pt x="2250" y="14488"/>
                    <a:pt x="2346" y="14869"/>
                  </a:cubicBezTo>
                  <a:cubicBezTo>
                    <a:pt x="2392" y="15115"/>
                    <a:pt x="2382" y="15534"/>
                    <a:pt x="2529" y="15717"/>
                  </a:cubicBezTo>
                  <a:lnTo>
                    <a:pt x="2529" y="15717"/>
                  </a:lnTo>
                  <a:cubicBezTo>
                    <a:pt x="2534" y="15704"/>
                    <a:pt x="2541" y="15691"/>
                    <a:pt x="2543" y="15691"/>
                  </a:cubicBezTo>
                  <a:lnTo>
                    <a:pt x="2543" y="15691"/>
                  </a:lnTo>
                  <a:cubicBezTo>
                    <a:pt x="2544" y="15691"/>
                    <a:pt x="2542" y="15700"/>
                    <a:pt x="2534" y="15724"/>
                  </a:cubicBezTo>
                  <a:lnTo>
                    <a:pt x="2534" y="15724"/>
                  </a:lnTo>
                  <a:cubicBezTo>
                    <a:pt x="2532" y="15722"/>
                    <a:pt x="2530" y="15720"/>
                    <a:pt x="2529" y="15717"/>
                  </a:cubicBezTo>
                  <a:lnTo>
                    <a:pt x="2529" y="15717"/>
                  </a:lnTo>
                  <a:cubicBezTo>
                    <a:pt x="2522" y="15732"/>
                    <a:pt x="2517" y="15748"/>
                    <a:pt x="2520" y="15748"/>
                  </a:cubicBezTo>
                  <a:cubicBezTo>
                    <a:pt x="2521" y="15748"/>
                    <a:pt x="2524" y="15745"/>
                    <a:pt x="2531" y="15735"/>
                  </a:cubicBezTo>
                  <a:lnTo>
                    <a:pt x="2531" y="15735"/>
                  </a:lnTo>
                  <a:cubicBezTo>
                    <a:pt x="2526" y="15748"/>
                    <a:pt x="2520" y="15765"/>
                    <a:pt x="2512" y="15786"/>
                  </a:cubicBezTo>
                  <a:cubicBezTo>
                    <a:pt x="2502" y="15781"/>
                    <a:pt x="2494" y="15776"/>
                    <a:pt x="2489" y="15770"/>
                  </a:cubicBezTo>
                  <a:lnTo>
                    <a:pt x="2489" y="15770"/>
                  </a:lnTo>
                  <a:cubicBezTo>
                    <a:pt x="2531" y="15865"/>
                    <a:pt x="2649" y="16029"/>
                    <a:pt x="2691" y="16072"/>
                  </a:cubicBezTo>
                  <a:cubicBezTo>
                    <a:pt x="2685" y="16100"/>
                    <a:pt x="2680" y="16115"/>
                    <a:pt x="2673" y="16115"/>
                  </a:cubicBezTo>
                  <a:cubicBezTo>
                    <a:pt x="2665" y="16115"/>
                    <a:pt x="2656" y="16097"/>
                    <a:pt x="2643" y="16060"/>
                  </a:cubicBezTo>
                  <a:lnTo>
                    <a:pt x="2643" y="16060"/>
                  </a:lnTo>
                  <a:cubicBezTo>
                    <a:pt x="2691" y="16298"/>
                    <a:pt x="2762" y="16524"/>
                    <a:pt x="2834" y="16750"/>
                  </a:cubicBezTo>
                  <a:cubicBezTo>
                    <a:pt x="2953" y="16834"/>
                    <a:pt x="2941" y="17358"/>
                    <a:pt x="3036" y="17560"/>
                  </a:cubicBezTo>
                  <a:cubicBezTo>
                    <a:pt x="3036" y="17536"/>
                    <a:pt x="3048" y="17524"/>
                    <a:pt x="3048" y="17501"/>
                  </a:cubicBezTo>
                  <a:lnTo>
                    <a:pt x="3048" y="17501"/>
                  </a:lnTo>
                  <a:cubicBezTo>
                    <a:pt x="3096" y="17584"/>
                    <a:pt x="3000" y="17715"/>
                    <a:pt x="3000" y="17798"/>
                  </a:cubicBezTo>
                  <a:cubicBezTo>
                    <a:pt x="2989" y="17798"/>
                    <a:pt x="2989" y="17774"/>
                    <a:pt x="2977" y="17762"/>
                  </a:cubicBezTo>
                  <a:lnTo>
                    <a:pt x="2977" y="17762"/>
                  </a:lnTo>
                  <a:cubicBezTo>
                    <a:pt x="2982" y="17845"/>
                    <a:pt x="2995" y="17856"/>
                    <a:pt x="3011" y="17856"/>
                  </a:cubicBezTo>
                  <a:cubicBezTo>
                    <a:pt x="3017" y="17856"/>
                    <a:pt x="3024" y="17855"/>
                    <a:pt x="3030" y="17855"/>
                  </a:cubicBezTo>
                  <a:cubicBezTo>
                    <a:pt x="3044" y="17855"/>
                    <a:pt x="3059" y="17862"/>
                    <a:pt x="3072" y="17905"/>
                  </a:cubicBezTo>
                  <a:cubicBezTo>
                    <a:pt x="2989" y="18072"/>
                    <a:pt x="3155" y="18191"/>
                    <a:pt x="3155" y="18393"/>
                  </a:cubicBezTo>
                  <a:cubicBezTo>
                    <a:pt x="3139" y="18509"/>
                    <a:pt x="3356" y="18692"/>
                    <a:pt x="3570" y="18692"/>
                  </a:cubicBezTo>
                  <a:cubicBezTo>
                    <a:pt x="3665" y="18692"/>
                    <a:pt x="3760" y="18656"/>
                    <a:pt x="3834" y="18560"/>
                  </a:cubicBezTo>
                  <a:cubicBezTo>
                    <a:pt x="3989" y="18370"/>
                    <a:pt x="4215" y="18215"/>
                    <a:pt x="4405" y="18048"/>
                  </a:cubicBezTo>
                  <a:cubicBezTo>
                    <a:pt x="4584" y="17893"/>
                    <a:pt x="4763" y="17679"/>
                    <a:pt x="4965" y="17536"/>
                  </a:cubicBezTo>
                  <a:cubicBezTo>
                    <a:pt x="5310" y="17298"/>
                    <a:pt x="5644" y="17108"/>
                    <a:pt x="5918" y="16739"/>
                  </a:cubicBezTo>
                  <a:lnTo>
                    <a:pt x="5918" y="16739"/>
                  </a:lnTo>
                  <a:cubicBezTo>
                    <a:pt x="5866" y="16775"/>
                    <a:pt x="5841" y="16788"/>
                    <a:pt x="5832" y="16788"/>
                  </a:cubicBezTo>
                  <a:cubicBezTo>
                    <a:pt x="5807" y="16788"/>
                    <a:pt x="5885" y="16699"/>
                    <a:pt x="5851" y="16699"/>
                  </a:cubicBezTo>
                  <a:cubicBezTo>
                    <a:pt x="5847" y="16699"/>
                    <a:pt x="5842" y="16700"/>
                    <a:pt x="5834" y="16703"/>
                  </a:cubicBezTo>
                  <a:cubicBezTo>
                    <a:pt x="5870" y="16667"/>
                    <a:pt x="5918" y="16655"/>
                    <a:pt x="5965" y="16643"/>
                  </a:cubicBezTo>
                  <a:lnTo>
                    <a:pt x="5965" y="16643"/>
                  </a:lnTo>
                  <a:cubicBezTo>
                    <a:pt x="5965" y="16647"/>
                    <a:pt x="5965" y="16651"/>
                    <a:pt x="5964" y="16654"/>
                  </a:cubicBezTo>
                  <a:lnTo>
                    <a:pt x="5964" y="16654"/>
                  </a:lnTo>
                  <a:cubicBezTo>
                    <a:pt x="6153" y="16540"/>
                    <a:pt x="7049" y="16076"/>
                    <a:pt x="7156" y="16012"/>
                  </a:cubicBezTo>
                  <a:cubicBezTo>
                    <a:pt x="7132" y="16000"/>
                    <a:pt x="7120" y="16000"/>
                    <a:pt x="7096" y="15988"/>
                  </a:cubicBezTo>
                  <a:cubicBezTo>
                    <a:pt x="7132" y="15965"/>
                    <a:pt x="7168" y="15941"/>
                    <a:pt x="7203" y="15929"/>
                  </a:cubicBezTo>
                  <a:cubicBezTo>
                    <a:pt x="7263" y="15929"/>
                    <a:pt x="7251" y="15953"/>
                    <a:pt x="7191" y="15988"/>
                  </a:cubicBezTo>
                  <a:cubicBezTo>
                    <a:pt x="7233" y="15988"/>
                    <a:pt x="7303" y="15849"/>
                    <a:pt x="7352" y="15849"/>
                  </a:cubicBezTo>
                  <a:cubicBezTo>
                    <a:pt x="7358" y="15849"/>
                    <a:pt x="7364" y="15852"/>
                    <a:pt x="7370" y="15857"/>
                  </a:cubicBezTo>
                  <a:cubicBezTo>
                    <a:pt x="7382" y="15869"/>
                    <a:pt x="7311" y="15941"/>
                    <a:pt x="7322" y="15941"/>
                  </a:cubicBezTo>
                  <a:cubicBezTo>
                    <a:pt x="7346" y="15929"/>
                    <a:pt x="7358" y="15917"/>
                    <a:pt x="7382" y="15893"/>
                  </a:cubicBezTo>
                  <a:cubicBezTo>
                    <a:pt x="7408" y="15848"/>
                    <a:pt x="7480" y="15809"/>
                    <a:pt x="7562" y="15774"/>
                  </a:cubicBezTo>
                  <a:lnTo>
                    <a:pt x="7561" y="15774"/>
                  </a:lnTo>
                  <a:cubicBezTo>
                    <a:pt x="7582" y="15758"/>
                    <a:pt x="7591" y="15752"/>
                    <a:pt x="7594" y="15752"/>
                  </a:cubicBezTo>
                  <a:cubicBezTo>
                    <a:pt x="7596" y="15752"/>
                    <a:pt x="7594" y="15755"/>
                    <a:pt x="7591" y="15762"/>
                  </a:cubicBezTo>
                  <a:lnTo>
                    <a:pt x="7591" y="15762"/>
                  </a:lnTo>
                  <a:cubicBezTo>
                    <a:pt x="7650" y="15737"/>
                    <a:pt x="7712" y="15714"/>
                    <a:pt x="7763" y="15691"/>
                  </a:cubicBezTo>
                  <a:lnTo>
                    <a:pt x="7680" y="15691"/>
                  </a:lnTo>
                  <a:cubicBezTo>
                    <a:pt x="7703" y="15667"/>
                    <a:pt x="7823" y="15619"/>
                    <a:pt x="7739" y="15607"/>
                  </a:cubicBezTo>
                  <a:lnTo>
                    <a:pt x="7739" y="15607"/>
                  </a:lnTo>
                  <a:cubicBezTo>
                    <a:pt x="7754" y="15609"/>
                    <a:pt x="7769" y="15610"/>
                    <a:pt x="7785" y="15610"/>
                  </a:cubicBezTo>
                  <a:cubicBezTo>
                    <a:pt x="8054" y="15610"/>
                    <a:pt x="8408" y="15329"/>
                    <a:pt x="8656" y="15250"/>
                  </a:cubicBezTo>
                  <a:cubicBezTo>
                    <a:pt x="8608" y="15250"/>
                    <a:pt x="9180" y="15107"/>
                    <a:pt x="9144" y="15095"/>
                  </a:cubicBezTo>
                  <a:cubicBezTo>
                    <a:pt x="9486" y="15038"/>
                    <a:pt x="9926" y="14963"/>
                    <a:pt x="10368" y="14963"/>
                  </a:cubicBezTo>
                  <a:cubicBezTo>
                    <a:pt x="10836" y="14963"/>
                    <a:pt x="11307" y="15046"/>
                    <a:pt x="11668" y="15322"/>
                  </a:cubicBezTo>
                  <a:cubicBezTo>
                    <a:pt x="11645" y="15298"/>
                    <a:pt x="11677" y="15280"/>
                    <a:pt x="11712" y="15280"/>
                  </a:cubicBezTo>
                  <a:cubicBezTo>
                    <a:pt x="11731" y="15280"/>
                    <a:pt x="11751" y="15285"/>
                    <a:pt x="11763" y="15298"/>
                  </a:cubicBezTo>
                  <a:cubicBezTo>
                    <a:pt x="11918" y="15429"/>
                    <a:pt x="12049" y="15560"/>
                    <a:pt x="12228" y="15691"/>
                  </a:cubicBezTo>
                  <a:cubicBezTo>
                    <a:pt x="12573" y="15965"/>
                    <a:pt x="12859" y="16084"/>
                    <a:pt x="13299" y="16143"/>
                  </a:cubicBezTo>
                  <a:cubicBezTo>
                    <a:pt x="13417" y="16160"/>
                    <a:pt x="13531" y="16170"/>
                    <a:pt x="13642" y="16170"/>
                  </a:cubicBezTo>
                  <a:cubicBezTo>
                    <a:pt x="13924" y="16170"/>
                    <a:pt x="14186" y="16105"/>
                    <a:pt x="14442" y="15917"/>
                  </a:cubicBezTo>
                  <a:cubicBezTo>
                    <a:pt x="14645" y="15762"/>
                    <a:pt x="15157" y="15036"/>
                    <a:pt x="15026" y="14714"/>
                  </a:cubicBezTo>
                  <a:lnTo>
                    <a:pt x="15026" y="14714"/>
                  </a:lnTo>
                  <a:cubicBezTo>
                    <a:pt x="15026" y="14726"/>
                    <a:pt x="14983" y="14834"/>
                    <a:pt x="14968" y="14834"/>
                  </a:cubicBezTo>
                  <a:cubicBezTo>
                    <a:pt x="14967" y="14834"/>
                    <a:pt x="14967" y="14834"/>
                    <a:pt x="14966" y="14834"/>
                  </a:cubicBezTo>
                  <a:cubicBezTo>
                    <a:pt x="14943" y="14822"/>
                    <a:pt x="14965" y="14583"/>
                    <a:pt x="14966" y="14583"/>
                  </a:cubicBezTo>
                  <a:lnTo>
                    <a:pt x="14966" y="14583"/>
                  </a:lnTo>
                  <a:cubicBezTo>
                    <a:pt x="14966" y="14583"/>
                    <a:pt x="14966" y="14583"/>
                    <a:pt x="14966" y="14583"/>
                  </a:cubicBezTo>
                  <a:cubicBezTo>
                    <a:pt x="14977" y="14585"/>
                    <a:pt x="14989" y="14586"/>
                    <a:pt x="15001" y="14586"/>
                  </a:cubicBezTo>
                  <a:cubicBezTo>
                    <a:pt x="15168" y="14586"/>
                    <a:pt x="15403" y="14450"/>
                    <a:pt x="15506" y="14450"/>
                  </a:cubicBezTo>
                  <a:cubicBezTo>
                    <a:pt x="15513" y="14450"/>
                    <a:pt x="15520" y="14451"/>
                    <a:pt x="15526" y="14453"/>
                  </a:cubicBezTo>
                  <a:cubicBezTo>
                    <a:pt x="15633" y="14250"/>
                    <a:pt x="16133" y="14167"/>
                    <a:pt x="16347" y="14107"/>
                  </a:cubicBezTo>
                  <a:cubicBezTo>
                    <a:pt x="16347" y="14095"/>
                    <a:pt x="16335" y="14095"/>
                    <a:pt x="16324" y="14083"/>
                  </a:cubicBezTo>
                  <a:cubicBezTo>
                    <a:pt x="16300" y="14083"/>
                    <a:pt x="16466" y="14036"/>
                    <a:pt x="16431" y="14036"/>
                  </a:cubicBezTo>
                  <a:cubicBezTo>
                    <a:pt x="16431" y="14036"/>
                    <a:pt x="16354" y="14071"/>
                    <a:pt x="16317" y="14071"/>
                  </a:cubicBezTo>
                  <a:cubicBezTo>
                    <a:pt x="16301" y="14071"/>
                    <a:pt x="16293" y="14065"/>
                    <a:pt x="16300" y="14048"/>
                  </a:cubicBezTo>
                  <a:lnTo>
                    <a:pt x="16300" y="14048"/>
                  </a:lnTo>
                  <a:cubicBezTo>
                    <a:pt x="16304" y="14049"/>
                    <a:pt x="16310" y="14050"/>
                    <a:pt x="16317" y="14050"/>
                  </a:cubicBezTo>
                  <a:cubicBezTo>
                    <a:pt x="16421" y="14050"/>
                    <a:pt x="16759" y="13909"/>
                    <a:pt x="16850" y="13909"/>
                  </a:cubicBezTo>
                  <a:cubicBezTo>
                    <a:pt x="16861" y="13909"/>
                    <a:pt x="16868" y="13911"/>
                    <a:pt x="16871" y="13916"/>
                  </a:cubicBezTo>
                  <a:lnTo>
                    <a:pt x="16871" y="13916"/>
                  </a:lnTo>
                  <a:cubicBezTo>
                    <a:pt x="16853" y="13884"/>
                    <a:pt x="16937" y="13866"/>
                    <a:pt x="16991" y="13866"/>
                  </a:cubicBezTo>
                  <a:cubicBezTo>
                    <a:pt x="17036" y="13866"/>
                    <a:pt x="17060" y="13878"/>
                    <a:pt x="16990" y="13905"/>
                  </a:cubicBezTo>
                  <a:cubicBezTo>
                    <a:pt x="17072" y="13905"/>
                    <a:pt x="17145" y="13843"/>
                    <a:pt x="17217" y="13826"/>
                  </a:cubicBezTo>
                  <a:lnTo>
                    <a:pt x="17217" y="13826"/>
                  </a:lnTo>
                  <a:cubicBezTo>
                    <a:pt x="17198" y="13829"/>
                    <a:pt x="17178" y="13833"/>
                    <a:pt x="17157" y="13833"/>
                  </a:cubicBezTo>
                  <a:cubicBezTo>
                    <a:pt x="17562" y="13655"/>
                    <a:pt x="18014" y="13571"/>
                    <a:pt x="18383" y="13524"/>
                  </a:cubicBezTo>
                  <a:cubicBezTo>
                    <a:pt x="18538" y="13440"/>
                    <a:pt x="18836" y="13405"/>
                    <a:pt x="19038" y="13381"/>
                  </a:cubicBezTo>
                  <a:lnTo>
                    <a:pt x="19038" y="13381"/>
                  </a:lnTo>
                  <a:cubicBezTo>
                    <a:pt x="18955" y="13405"/>
                    <a:pt x="19122" y="13417"/>
                    <a:pt x="19014" y="13452"/>
                  </a:cubicBezTo>
                  <a:cubicBezTo>
                    <a:pt x="19020" y="13453"/>
                    <a:pt x="19027" y="13454"/>
                    <a:pt x="19037" y="13454"/>
                  </a:cubicBezTo>
                  <a:cubicBezTo>
                    <a:pt x="19137" y="13454"/>
                    <a:pt x="19435" y="13403"/>
                    <a:pt x="19493" y="13403"/>
                  </a:cubicBezTo>
                  <a:cubicBezTo>
                    <a:pt x="19497" y="13403"/>
                    <a:pt x="19501" y="13404"/>
                    <a:pt x="19502" y="13404"/>
                  </a:cubicBezTo>
                  <a:lnTo>
                    <a:pt x="19502" y="13404"/>
                  </a:lnTo>
                  <a:cubicBezTo>
                    <a:pt x="19490" y="13397"/>
                    <a:pt x="19472" y="13394"/>
                    <a:pt x="19451" y="13394"/>
                  </a:cubicBezTo>
                  <a:cubicBezTo>
                    <a:pt x="19410" y="13394"/>
                    <a:pt x="19360" y="13405"/>
                    <a:pt x="19336" y="13405"/>
                  </a:cubicBezTo>
                  <a:cubicBezTo>
                    <a:pt x="19312" y="13405"/>
                    <a:pt x="19467" y="13333"/>
                    <a:pt x="19491" y="13333"/>
                  </a:cubicBezTo>
                  <a:cubicBezTo>
                    <a:pt x="19538" y="13333"/>
                    <a:pt x="19884" y="13440"/>
                    <a:pt x="19776" y="13440"/>
                  </a:cubicBezTo>
                  <a:cubicBezTo>
                    <a:pt x="19802" y="13446"/>
                    <a:pt x="19870" y="13453"/>
                    <a:pt x="19941" y="13453"/>
                  </a:cubicBezTo>
                  <a:cubicBezTo>
                    <a:pt x="20034" y="13453"/>
                    <a:pt x="20132" y="13440"/>
                    <a:pt x="20145" y="13393"/>
                  </a:cubicBezTo>
                  <a:cubicBezTo>
                    <a:pt x="20090" y="13393"/>
                    <a:pt x="20034" y="13393"/>
                    <a:pt x="19978" y="13403"/>
                  </a:cubicBezTo>
                  <a:lnTo>
                    <a:pt x="19978" y="13403"/>
                  </a:lnTo>
                  <a:cubicBezTo>
                    <a:pt x="20079" y="13383"/>
                    <a:pt x="20159" y="13351"/>
                    <a:pt x="20252" y="13351"/>
                  </a:cubicBezTo>
                  <a:cubicBezTo>
                    <a:pt x="20275" y="13351"/>
                    <a:pt x="20299" y="13353"/>
                    <a:pt x="20324" y="13357"/>
                  </a:cubicBezTo>
                  <a:cubicBezTo>
                    <a:pt x="20307" y="13373"/>
                    <a:pt x="20293" y="13384"/>
                    <a:pt x="20282" y="13393"/>
                  </a:cubicBezTo>
                  <a:lnTo>
                    <a:pt x="20282" y="13393"/>
                  </a:lnTo>
                  <a:cubicBezTo>
                    <a:pt x="20294" y="13389"/>
                    <a:pt x="20309" y="13386"/>
                    <a:pt x="20325" y="13386"/>
                  </a:cubicBezTo>
                  <a:cubicBezTo>
                    <a:pt x="20339" y="13386"/>
                    <a:pt x="20355" y="13388"/>
                    <a:pt x="20372" y="13393"/>
                  </a:cubicBezTo>
                  <a:cubicBezTo>
                    <a:pt x="20348" y="13464"/>
                    <a:pt x="20098" y="13429"/>
                    <a:pt x="20050" y="13452"/>
                  </a:cubicBezTo>
                  <a:cubicBezTo>
                    <a:pt x="20099" y="13475"/>
                    <a:pt x="20158" y="13482"/>
                    <a:pt x="20221" y="13482"/>
                  </a:cubicBezTo>
                  <a:cubicBezTo>
                    <a:pt x="20331" y="13482"/>
                    <a:pt x="20453" y="13460"/>
                    <a:pt x="20547" y="13460"/>
                  </a:cubicBezTo>
                  <a:cubicBezTo>
                    <a:pt x="20570" y="13460"/>
                    <a:pt x="20591" y="13461"/>
                    <a:pt x="20610" y="13464"/>
                  </a:cubicBezTo>
                  <a:cubicBezTo>
                    <a:pt x="20586" y="13476"/>
                    <a:pt x="20562" y="13488"/>
                    <a:pt x="20538" y="13500"/>
                  </a:cubicBezTo>
                  <a:cubicBezTo>
                    <a:pt x="20600" y="13500"/>
                    <a:pt x="20666" y="13510"/>
                    <a:pt x="20730" y="13523"/>
                  </a:cubicBezTo>
                  <a:lnTo>
                    <a:pt x="20730" y="13523"/>
                  </a:lnTo>
                  <a:cubicBezTo>
                    <a:pt x="20716" y="13506"/>
                    <a:pt x="20776" y="13488"/>
                    <a:pt x="20705" y="13464"/>
                  </a:cubicBezTo>
                  <a:cubicBezTo>
                    <a:pt x="20713" y="13464"/>
                    <a:pt x="20721" y="13463"/>
                    <a:pt x="20728" y="13463"/>
                  </a:cubicBezTo>
                  <a:cubicBezTo>
                    <a:pt x="20860" y="13463"/>
                    <a:pt x="20940" y="13546"/>
                    <a:pt x="21055" y="13574"/>
                  </a:cubicBezTo>
                  <a:lnTo>
                    <a:pt x="21055" y="13574"/>
                  </a:lnTo>
                  <a:cubicBezTo>
                    <a:pt x="21044" y="13567"/>
                    <a:pt x="21044" y="13555"/>
                    <a:pt x="21050" y="13536"/>
                  </a:cubicBezTo>
                  <a:lnTo>
                    <a:pt x="21050" y="13536"/>
                  </a:lnTo>
                  <a:cubicBezTo>
                    <a:pt x="21112" y="13546"/>
                    <a:pt x="21191" y="13600"/>
                    <a:pt x="21257" y="13600"/>
                  </a:cubicBezTo>
                  <a:cubicBezTo>
                    <a:pt x="21268" y="13600"/>
                    <a:pt x="21278" y="13599"/>
                    <a:pt x="21288" y="13595"/>
                  </a:cubicBezTo>
                  <a:cubicBezTo>
                    <a:pt x="21300" y="13583"/>
                    <a:pt x="21217" y="13548"/>
                    <a:pt x="21277" y="13536"/>
                  </a:cubicBezTo>
                  <a:lnTo>
                    <a:pt x="21277" y="13536"/>
                  </a:lnTo>
                  <a:cubicBezTo>
                    <a:pt x="21317" y="13568"/>
                    <a:pt x="21364" y="13577"/>
                    <a:pt x="21413" y="13577"/>
                  </a:cubicBezTo>
                  <a:cubicBezTo>
                    <a:pt x="21472" y="13577"/>
                    <a:pt x="21535" y="13564"/>
                    <a:pt x="21597" y="13564"/>
                  </a:cubicBezTo>
                  <a:cubicBezTo>
                    <a:pt x="21634" y="13564"/>
                    <a:pt x="21670" y="13569"/>
                    <a:pt x="21705" y="13583"/>
                  </a:cubicBezTo>
                  <a:cubicBezTo>
                    <a:pt x="21681" y="13595"/>
                    <a:pt x="21646" y="13595"/>
                    <a:pt x="21622" y="13607"/>
                  </a:cubicBezTo>
                  <a:cubicBezTo>
                    <a:pt x="21658" y="13619"/>
                    <a:pt x="21693" y="13619"/>
                    <a:pt x="21717" y="13619"/>
                  </a:cubicBezTo>
                  <a:cubicBezTo>
                    <a:pt x="21717" y="13631"/>
                    <a:pt x="21705" y="13643"/>
                    <a:pt x="21693" y="13655"/>
                  </a:cubicBezTo>
                  <a:cubicBezTo>
                    <a:pt x="21719" y="13653"/>
                    <a:pt x="21744" y="13652"/>
                    <a:pt x="21768" y="13652"/>
                  </a:cubicBezTo>
                  <a:cubicBezTo>
                    <a:pt x="21917" y="13652"/>
                    <a:pt x="22026" y="13682"/>
                    <a:pt x="22170" y="13702"/>
                  </a:cubicBezTo>
                  <a:cubicBezTo>
                    <a:pt x="22157" y="13707"/>
                    <a:pt x="22144" y="13708"/>
                    <a:pt x="22132" y="13708"/>
                  </a:cubicBezTo>
                  <a:cubicBezTo>
                    <a:pt x="22098" y="13708"/>
                    <a:pt x="22066" y="13695"/>
                    <a:pt x="22038" y="13695"/>
                  </a:cubicBezTo>
                  <a:cubicBezTo>
                    <a:pt x="22021" y="13695"/>
                    <a:pt x="22005" y="13700"/>
                    <a:pt x="21991" y="13714"/>
                  </a:cubicBezTo>
                  <a:cubicBezTo>
                    <a:pt x="22062" y="13750"/>
                    <a:pt x="22146" y="13762"/>
                    <a:pt x="22217" y="13774"/>
                  </a:cubicBezTo>
                  <a:cubicBezTo>
                    <a:pt x="22194" y="13764"/>
                    <a:pt x="22202" y="13761"/>
                    <a:pt x="22225" y="13761"/>
                  </a:cubicBezTo>
                  <a:cubicBezTo>
                    <a:pt x="22287" y="13761"/>
                    <a:pt x="22462" y="13786"/>
                    <a:pt x="22479" y="13786"/>
                  </a:cubicBezTo>
                  <a:cubicBezTo>
                    <a:pt x="22461" y="13822"/>
                    <a:pt x="22436" y="13838"/>
                    <a:pt x="22404" y="13838"/>
                  </a:cubicBezTo>
                  <a:cubicBezTo>
                    <a:pt x="22401" y="13838"/>
                    <a:pt x="22398" y="13838"/>
                    <a:pt x="22395" y="13837"/>
                  </a:cubicBezTo>
                  <a:lnTo>
                    <a:pt x="22395" y="13837"/>
                  </a:lnTo>
                  <a:cubicBezTo>
                    <a:pt x="22596" y="13873"/>
                    <a:pt x="23438" y="14063"/>
                    <a:pt x="23540" y="14190"/>
                  </a:cubicBezTo>
                  <a:lnTo>
                    <a:pt x="23540" y="14190"/>
                  </a:lnTo>
                  <a:cubicBezTo>
                    <a:pt x="23539" y="14180"/>
                    <a:pt x="23539" y="14167"/>
                    <a:pt x="23539" y="14155"/>
                  </a:cubicBezTo>
                  <a:cubicBezTo>
                    <a:pt x="23540" y="14154"/>
                    <a:pt x="23541" y="14154"/>
                    <a:pt x="23543" y="14154"/>
                  </a:cubicBezTo>
                  <a:cubicBezTo>
                    <a:pt x="23599" y="14154"/>
                    <a:pt x="23980" y="14334"/>
                    <a:pt x="24015" y="14357"/>
                  </a:cubicBezTo>
                  <a:cubicBezTo>
                    <a:pt x="23992" y="14354"/>
                    <a:pt x="23973" y="14351"/>
                    <a:pt x="23957" y="14348"/>
                  </a:cubicBezTo>
                  <a:lnTo>
                    <a:pt x="23957" y="14348"/>
                  </a:lnTo>
                  <a:cubicBezTo>
                    <a:pt x="23971" y="14356"/>
                    <a:pt x="23984" y="14367"/>
                    <a:pt x="23991" y="14381"/>
                  </a:cubicBezTo>
                  <a:cubicBezTo>
                    <a:pt x="23948" y="14381"/>
                    <a:pt x="23912" y="14375"/>
                    <a:pt x="23872" y="14371"/>
                  </a:cubicBezTo>
                  <a:lnTo>
                    <a:pt x="23872" y="14371"/>
                  </a:lnTo>
                  <a:cubicBezTo>
                    <a:pt x="23989" y="14394"/>
                    <a:pt x="24264" y="14498"/>
                    <a:pt x="24293" y="14504"/>
                  </a:cubicBezTo>
                  <a:lnTo>
                    <a:pt x="24293" y="14504"/>
                  </a:lnTo>
                  <a:cubicBezTo>
                    <a:pt x="24366" y="14565"/>
                    <a:pt x="24729" y="14679"/>
                    <a:pt x="24729" y="14679"/>
                  </a:cubicBezTo>
                  <a:cubicBezTo>
                    <a:pt x="24785" y="14723"/>
                    <a:pt x="24997" y="14799"/>
                    <a:pt x="25024" y="14799"/>
                  </a:cubicBezTo>
                  <a:cubicBezTo>
                    <a:pt x="25026" y="14799"/>
                    <a:pt x="25027" y="14799"/>
                    <a:pt x="25027" y="14798"/>
                  </a:cubicBezTo>
                  <a:cubicBezTo>
                    <a:pt x="25063" y="14810"/>
                    <a:pt x="25098" y="14822"/>
                    <a:pt x="25134" y="14834"/>
                  </a:cubicBezTo>
                  <a:cubicBezTo>
                    <a:pt x="25123" y="14856"/>
                    <a:pt x="25109" y="14868"/>
                    <a:pt x="25091" y="14868"/>
                  </a:cubicBezTo>
                  <a:cubicBezTo>
                    <a:pt x="25071" y="14868"/>
                    <a:pt x="25047" y="14853"/>
                    <a:pt x="25015" y="14822"/>
                  </a:cubicBezTo>
                  <a:lnTo>
                    <a:pt x="25015" y="14822"/>
                  </a:lnTo>
                  <a:cubicBezTo>
                    <a:pt x="25075" y="14929"/>
                    <a:pt x="25218" y="14929"/>
                    <a:pt x="25313" y="15012"/>
                  </a:cubicBezTo>
                  <a:cubicBezTo>
                    <a:pt x="25277" y="15000"/>
                    <a:pt x="25253" y="14988"/>
                    <a:pt x="25218" y="14976"/>
                  </a:cubicBezTo>
                  <a:lnTo>
                    <a:pt x="25218" y="14976"/>
                  </a:lnTo>
                  <a:cubicBezTo>
                    <a:pt x="25289" y="15060"/>
                    <a:pt x="25384" y="15131"/>
                    <a:pt x="25479" y="15191"/>
                  </a:cubicBezTo>
                  <a:cubicBezTo>
                    <a:pt x="25432" y="15143"/>
                    <a:pt x="25337" y="15084"/>
                    <a:pt x="25325" y="15012"/>
                  </a:cubicBezTo>
                  <a:lnTo>
                    <a:pt x="25325" y="15012"/>
                  </a:lnTo>
                  <a:cubicBezTo>
                    <a:pt x="25329" y="15025"/>
                    <a:pt x="25634" y="15108"/>
                    <a:pt x="25634" y="15191"/>
                  </a:cubicBezTo>
                  <a:cubicBezTo>
                    <a:pt x="25634" y="15214"/>
                    <a:pt x="25696" y="15221"/>
                    <a:pt x="25772" y="15221"/>
                  </a:cubicBezTo>
                  <a:cubicBezTo>
                    <a:pt x="25893" y="15221"/>
                    <a:pt x="26051" y="15203"/>
                    <a:pt x="26051" y="15203"/>
                  </a:cubicBezTo>
                  <a:lnTo>
                    <a:pt x="25980" y="15203"/>
                  </a:lnTo>
                  <a:cubicBezTo>
                    <a:pt x="26003" y="15179"/>
                    <a:pt x="26015" y="15155"/>
                    <a:pt x="26039" y="15131"/>
                  </a:cubicBezTo>
                  <a:cubicBezTo>
                    <a:pt x="26114" y="15056"/>
                    <a:pt x="26141" y="14760"/>
                    <a:pt x="26068" y="14666"/>
                  </a:cubicBezTo>
                  <a:lnTo>
                    <a:pt x="26068" y="14666"/>
                  </a:lnTo>
                  <a:cubicBezTo>
                    <a:pt x="26070" y="14667"/>
                    <a:pt x="26072" y="14667"/>
                    <a:pt x="26075" y="14667"/>
                  </a:cubicBezTo>
                  <a:cubicBezTo>
                    <a:pt x="25956" y="14512"/>
                    <a:pt x="25944" y="14274"/>
                    <a:pt x="25825" y="14107"/>
                  </a:cubicBezTo>
                  <a:cubicBezTo>
                    <a:pt x="25832" y="14104"/>
                    <a:pt x="25838" y="14102"/>
                    <a:pt x="25843" y="14102"/>
                  </a:cubicBezTo>
                  <a:cubicBezTo>
                    <a:pt x="25856" y="14102"/>
                    <a:pt x="25864" y="14111"/>
                    <a:pt x="25872" y="14119"/>
                  </a:cubicBezTo>
                  <a:cubicBezTo>
                    <a:pt x="25741" y="13869"/>
                    <a:pt x="25658" y="13738"/>
                    <a:pt x="25527" y="13524"/>
                  </a:cubicBezTo>
                  <a:cubicBezTo>
                    <a:pt x="25517" y="13564"/>
                    <a:pt x="25508" y="13580"/>
                    <a:pt x="25499" y="13580"/>
                  </a:cubicBezTo>
                  <a:cubicBezTo>
                    <a:pt x="25480" y="13580"/>
                    <a:pt x="25463" y="13505"/>
                    <a:pt x="25442" y="13452"/>
                  </a:cubicBezTo>
                  <a:lnTo>
                    <a:pt x="25442" y="13452"/>
                  </a:lnTo>
                  <a:cubicBezTo>
                    <a:pt x="25442" y="13452"/>
                    <a:pt x="25443" y="13452"/>
                    <a:pt x="25443" y="13452"/>
                  </a:cubicBezTo>
                  <a:cubicBezTo>
                    <a:pt x="25464" y="13452"/>
                    <a:pt x="25506" y="13416"/>
                    <a:pt x="25493" y="13406"/>
                  </a:cubicBezTo>
                  <a:lnTo>
                    <a:pt x="25493" y="13406"/>
                  </a:lnTo>
                  <a:cubicBezTo>
                    <a:pt x="25549" y="13442"/>
                    <a:pt x="25530" y="13596"/>
                    <a:pt x="25634" y="13596"/>
                  </a:cubicBezTo>
                  <a:cubicBezTo>
                    <a:pt x="25638" y="13596"/>
                    <a:pt x="25642" y="13596"/>
                    <a:pt x="25646" y="13595"/>
                  </a:cubicBezTo>
                  <a:cubicBezTo>
                    <a:pt x="25599" y="13548"/>
                    <a:pt x="25622" y="13512"/>
                    <a:pt x="25622" y="13464"/>
                  </a:cubicBezTo>
                  <a:cubicBezTo>
                    <a:pt x="25587" y="13167"/>
                    <a:pt x="25372" y="12964"/>
                    <a:pt x="25253" y="12690"/>
                  </a:cubicBezTo>
                  <a:lnTo>
                    <a:pt x="25253" y="12690"/>
                  </a:lnTo>
                  <a:cubicBezTo>
                    <a:pt x="25347" y="12807"/>
                    <a:pt x="25429" y="12832"/>
                    <a:pt x="25477" y="13037"/>
                  </a:cubicBezTo>
                  <a:lnTo>
                    <a:pt x="25477" y="13037"/>
                  </a:lnTo>
                  <a:cubicBezTo>
                    <a:pt x="25473" y="13017"/>
                    <a:pt x="25475" y="13008"/>
                    <a:pt x="25481" y="13008"/>
                  </a:cubicBezTo>
                  <a:cubicBezTo>
                    <a:pt x="25486" y="13008"/>
                    <a:pt x="25493" y="13014"/>
                    <a:pt x="25503" y="13024"/>
                  </a:cubicBezTo>
                  <a:cubicBezTo>
                    <a:pt x="25372" y="12833"/>
                    <a:pt x="25360" y="12631"/>
                    <a:pt x="25241" y="12417"/>
                  </a:cubicBezTo>
                  <a:lnTo>
                    <a:pt x="25241" y="12417"/>
                  </a:lnTo>
                  <a:cubicBezTo>
                    <a:pt x="25265" y="12428"/>
                    <a:pt x="25285" y="12445"/>
                    <a:pt x="25300" y="12467"/>
                  </a:cubicBezTo>
                  <a:lnTo>
                    <a:pt x="25300" y="12467"/>
                  </a:lnTo>
                  <a:cubicBezTo>
                    <a:pt x="25258" y="12390"/>
                    <a:pt x="25181" y="12299"/>
                    <a:pt x="25189" y="12299"/>
                  </a:cubicBezTo>
                  <a:cubicBezTo>
                    <a:pt x="25192" y="12299"/>
                    <a:pt x="25200" y="12306"/>
                    <a:pt x="25218" y="12321"/>
                  </a:cubicBezTo>
                  <a:cubicBezTo>
                    <a:pt x="25187" y="12260"/>
                    <a:pt x="25191" y="12156"/>
                    <a:pt x="25186" y="12156"/>
                  </a:cubicBezTo>
                  <a:cubicBezTo>
                    <a:pt x="25185" y="12156"/>
                    <a:pt x="25184" y="12159"/>
                    <a:pt x="25182" y="12167"/>
                  </a:cubicBezTo>
                  <a:cubicBezTo>
                    <a:pt x="25146" y="12024"/>
                    <a:pt x="25075" y="11643"/>
                    <a:pt x="24932" y="11571"/>
                  </a:cubicBezTo>
                  <a:lnTo>
                    <a:pt x="24932" y="11571"/>
                  </a:lnTo>
                  <a:cubicBezTo>
                    <a:pt x="24968" y="11583"/>
                    <a:pt x="25003" y="11607"/>
                    <a:pt x="25027" y="11619"/>
                  </a:cubicBezTo>
                  <a:cubicBezTo>
                    <a:pt x="24920" y="11500"/>
                    <a:pt x="24813" y="11393"/>
                    <a:pt x="24706" y="11274"/>
                  </a:cubicBezTo>
                  <a:lnTo>
                    <a:pt x="24706" y="11274"/>
                  </a:lnTo>
                  <a:cubicBezTo>
                    <a:pt x="24729" y="11284"/>
                    <a:pt x="24750" y="11287"/>
                    <a:pt x="24769" y="11287"/>
                  </a:cubicBezTo>
                  <a:cubicBezTo>
                    <a:pt x="24797" y="11287"/>
                    <a:pt x="24821" y="11281"/>
                    <a:pt x="24844" y="11281"/>
                  </a:cubicBezTo>
                  <a:cubicBezTo>
                    <a:pt x="24879" y="11281"/>
                    <a:pt x="24910" y="11295"/>
                    <a:pt x="24944" y="11369"/>
                  </a:cubicBezTo>
                  <a:cubicBezTo>
                    <a:pt x="24944" y="11297"/>
                    <a:pt x="24920" y="11238"/>
                    <a:pt x="24884" y="11178"/>
                  </a:cubicBezTo>
                  <a:cubicBezTo>
                    <a:pt x="24877" y="11206"/>
                    <a:pt x="24866" y="11218"/>
                    <a:pt x="24851" y="11218"/>
                  </a:cubicBezTo>
                  <a:cubicBezTo>
                    <a:pt x="24840" y="11218"/>
                    <a:pt x="24828" y="11212"/>
                    <a:pt x="24813" y="11202"/>
                  </a:cubicBezTo>
                  <a:cubicBezTo>
                    <a:pt x="24860" y="10976"/>
                    <a:pt x="24753" y="11071"/>
                    <a:pt x="24706" y="10916"/>
                  </a:cubicBezTo>
                  <a:cubicBezTo>
                    <a:pt x="24741" y="10916"/>
                    <a:pt x="24777" y="10928"/>
                    <a:pt x="24801" y="10940"/>
                  </a:cubicBezTo>
                  <a:cubicBezTo>
                    <a:pt x="24763" y="10902"/>
                    <a:pt x="24732" y="10841"/>
                    <a:pt x="24697" y="10794"/>
                  </a:cubicBezTo>
                  <a:lnTo>
                    <a:pt x="24697" y="10794"/>
                  </a:lnTo>
                  <a:cubicBezTo>
                    <a:pt x="24726" y="10793"/>
                    <a:pt x="24692" y="10575"/>
                    <a:pt x="24682" y="10535"/>
                  </a:cubicBezTo>
                  <a:cubicBezTo>
                    <a:pt x="24682" y="10559"/>
                    <a:pt x="24682" y="10595"/>
                    <a:pt x="24682" y="10619"/>
                  </a:cubicBezTo>
                  <a:cubicBezTo>
                    <a:pt x="24634" y="10452"/>
                    <a:pt x="24491" y="10381"/>
                    <a:pt x="24444" y="10214"/>
                  </a:cubicBezTo>
                  <a:lnTo>
                    <a:pt x="24444" y="10214"/>
                  </a:lnTo>
                  <a:cubicBezTo>
                    <a:pt x="24461" y="10231"/>
                    <a:pt x="24485" y="10242"/>
                    <a:pt x="24506" y="10242"/>
                  </a:cubicBezTo>
                  <a:cubicBezTo>
                    <a:pt x="24513" y="10242"/>
                    <a:pt x="24520" y="10241"/>
                    <a:pt x="24527" y="10238"/>
                  </a:cubicBezTo>
                  <a:lnTo>
                    <a:pt x="24527" y="10238"/>
                  </a:lnTo>
                  <a:cubicBezTo>
                    <a:pt x="24527" y="10238"/>
                    <a:pt x="24526" y="10238"/>
                    <a:pt x="24526" y="10238"/>
                  </a:cubicBezTo>
                  <a:cubicBezTo>
                    <a:pt x="24507" y="10238"/>
                    <a:pt x="24169" y="9736"/>
                    <a:pt x="24122" y="9630"/>
                  </a:cubicBezTo>
                  <a:lnTo>
                    <a:pt x="24122" y="9630"/>
                  </a:lnTo>
                  <a:cubicBezTo>
                    <a:pt x="24277" y="9761"/>
                    <a:pt x="24408" y="9928"/>
                    <a:pt x="24515" y="10083"/>
                  </a:cubicBezTo>
                  <a:cubicBezTo>
                    <a:pt x="24515" y="10023"/>
                    <a:pt x="24527" y="10023"/>
                    <a:pt x="24503" y="9952"/>
                  </a:cubicBezTo>
                  <a:lnTo>
                    <a:pt x="24503" y="9952"/>
                  </a:lnTo>
                  <a:cubicBezTo>
                    <a:pt x="24530" y="9970"/>
                    <a:pt x="24550" y="9988"/>
                    <a:pt x="24559" y="10016"/>
                  </a:cubicBezTo>
                  <a:lnTo>
                    <a:pt x="24559" y="10016"/>
                  </a:lnTo>
                  <a:cubicBezTo>
                    <a:pt x="24538" y="9907"/>
                    <a:pt x="24440" y="9606"/>
                    <a:pt x="24357" y="9606"/>
                  </a:cubicBezTo>
                  <a:cubicBezTo>
                    <a:pt x="24354" y="9606"/>
                    <a:pt x="24351" y="9606"/>
                    <a:pt x="24348" y="9607"/>
                  </a:cubicBezTo>
                  <a:cubicBezTo>
                    <a:pt x="24396" y="9690"/>
                    <a:pt x="24444" y="9785"/>
                    <a:pt x="24491" y="9881"/>
                  </a:cubicBezTo>
                  <a:cubicBezTo>
                    <a:pt x="24487" y="9881"/>
                    <a:pt x="24483" y="9882"/>
                    <a:pt x="24479" y="9882"/>
                  </a:cubicBezTo>
                  <a:cubicBezTo>
                    <a:pt x="24375" y="9882"/>
                    <a:pt x="24265" y="9593"/>
                    <a:pt x="24253" y="9535"/>
                  </a:cubicBezTo>
                  <a:cubicBezTo>
                    <a:pt x="24262" y="9532"/>
                    <a:pt x="24271" y="9531"/>
                    <a:pt x="24280" y="9531"/>
                  </a:cubicBezTo>
                  <a:cubicBezTo>
                    <a:pt x="24307" y="9531"/>
                    <a:pt x="24333" y="9544"/>
                    <a:pt x="24360" y="9571"/>
                  </a:cubicBezTo>
                  <a:cubicBezTo>
                    <a:pt x="24325" y="9511"/>
                    <a:pt x="24289" y="9452"/>
                    <a:pt x="24277" y="9380"/>
                  </a:cubicBezTo>
                  <a:lnTo>
                    <a:pt x="24277" y="9380"/>
                  </a:lnTo>
                  <a:cubicBezTo>
                    <a:pt x="24289" y="9404"/>
                    <a:pt x="24313" y="9428"/>
                    <a:pt x="24325" y="9452"/>
                  </a:cubicBezTo>
                  <a:cubicBezTo>
                    <a:pt x="24325" y="9452"/>
                    <a:pt x="24201" y="9093"/>
                    <a:pt x="24203" y="9041"/>
                  </a:cubicBezTo>
                  <a:lnTo>
                    <a:pt x="24203" y="9041"/>
                  </a:lnTo>
                  <a:cubicBezTo>
                    <a:pt x="24175" y="9104"/>
                    <a:pt x="24140" y="9129"/>
                    <a:pt x="24105" y="9129"/>
                  </a:cubicBezTo>
                  <a:cubicBezTo>
                    <a:pt x="24008" y="9129"/>
                    <a:pt x="23909" y="8931"/>
                    <a:pt x="23944" y="8809"/>
                  </a:cubicBezTo>
                  <a:cubicBezTo>
                    <a:pt x="23948" y="8798"/>
                    <a:pt x="23955" y="8794"/>
                    <a:pt x="23964" y="8794"/>
                  </a:cubicBezTo>
                  <a:cubicBezTo>
                    <a:pt x="23999" y="8794"/>
                    <a:pt x="24060" y="8855"/>
                    <a:pt x="24087" y="8855"/>
                  </a:cubicBezTo>
                  <a:cubicBezTo>
                    <a:pt x="24093" y="8855"/>
                    <a:pt x="24097" y="8852"/>
                    <a:pt x="24098" y="8845"/>
                  </a:cubicBezTo>
                  <a:cubicBezTo>
                    <a:pt x="24069" y="8845"/>
                    <a:pt x="24016" y="8629"/>
                    <a:pt x="24004" y="8629"/>
                  </a:cubicBezTo>
                  <a:cubicBezTo>
                    <a:pt x="24002" y="8629"/>
                    <a:pt x="24001" y="8640"/>
                    <a:pt x="24003" y="8666"/>
                  </a:cubicBezTo>
                  <a:cubicBezTo>
                    <a:pt x="23955" y="8583"/>
                    <a:pt x="23765" y="8285"/>
                    <a:pt x="23777" y="8249"/>
                  </a:cubicBezTo>
                  <a:cubicBezTo>
                    <a:pt x="23725" y="8064"/>
                    <a:pt x="23709" y="7798"/>
                    <a:pt x="23660" y="7645"/>
                  </a:cubicBezTo>
                  <a:lnTo>
                    <a:pt x="23660" y="7645"/>
                  </a:lnTo>
                  <a:cubicBezTo>
                    <a:pt x="23661" y="7645"/>
                    <a:pt x="23663" y="7645"/>
                    <a:pt x="23665" y="7645"/>
                  </a:cubicBezTo>
                  <a:cubicBezTo>
                    <a:pt x="23670" y="7645"/>
                    <a:pt x="23676" y="7644"/>
                    <a:pt x="23682" y="7642"/>
                  </a:cubicBezTo>
                  <a:cubicBezTo>
                    <a:pt x="23634" y="7571"/>
                    <a:pt x="23586" y="7499"/>
                    <a:pt x="23551" y="7416"/>
                  </a:cubicBezTo>
                  <a:lnTo>
                    <a:pt x="23551" y="7416"/>
                  </a:lnTo>
                  <a:cubicBezTo>
                    <a:pt x="23503" y="7464"/>
                    <a:pt x="23634" y="7654"/>
                    <a:pt x="23646" y="7678"/>
                  </a:cubicBezTo>
                  <a:cubicBezTo>
                    <a:pt x="23643" y="7678"/>
                    <a:pt x="23640" y="7678"/>
                    <a:pt x="23637" y="7678"/>
                  </a:cubicBezTo>
                  <a:cubicBezTo>
                    <a:pt x="23419" y="7678"/>
                    <a:pt x="23407" y="7247"/>
                    <a:pt x="23336" y="7118"/>
                  </a:cubicBezTo>
                  <a:cubicBezTo>
                    <a:pt x="23237" y="6948"/>
                    <a:pt x="23201" y="6799"/>
                    <a:pt x="23221" y="6799"/>
                  </a:cubicBezTo>
                  <a:cubicBezTo>
                    <a:pt x="23234" y="6799"/>
                    <a:pt x="23274" y="6868"/>
                    <a:pt x="23336" y="7047"/>
                  </a:cubicBezTo>
                  <a:cubicBezTo>
                    <a:pt x="23336" y="7011"/>
                    <a:pt x="23324" y="6975"/>
                    <a:pt x="23324" y="6952"/>
                  </a:cubicBezTo>
                  <a:lnTo>
                    <a:pt x="23324" y="6952"/>
                  </a:lnTo>
                  <a:cubicBezTo>
                    <a:pt x="23360" y="6999"/>
                    <a:pt x="23384" y="7047"/>
                    <a:pt x="23396" y="7106"/>
                  </a:cubicBezTo>
                  <a:cubicBezTo>
                    <a:pt x="23419" y="6884"/>
                    <a:pt x="23121" y="6536"/>
                    <a:pt x="23133" y="6366"/>
                  </a:cubicBezTo>
                  <a:lnTo>
                    <a:pt x="23133" y="6366"/>
                  </a:lnTo>
                  <a:cubicBezTo>
                    <a:pt x="23077" y="6298"/>
                    <a:pt x="22976" y="6177"/>
                    <a:pt x="22985" y="6076"/>
                  </a:cubicBezTo>
                  <a:lnTo>
                    <a:pt x="22985" y="6076"/>
                  </a:lnTo>
                  <a:cubicBezTo>
                    <a:pt x="22979" y="6013"/>
                    <a:pt x="22986" y="5943"/>
                    <a:pt x="22932" y="5904"/>
                  </a:cubicBezTo>
                  <a:cubicBezTo>
                    <a:pt x="22932" y="5940"/>
                    <a:pt x="22932" y="5975"/>
                    <a:pt x="22932" y="5999"/>
                  </a:cubicBezTo>
                  <a:cubicBezTo>
                    <a:pt x="22860" y="5904"/>
                    <a:pt x="22812" y="5809"/>
                    <a:pt x="22777" y="5690"/>
                  </a:cubicBezTo>
                  <a:lnTo>
                    <a:pt x="22777" y="5690"/>
                  </a:lnTo>
                  <a:cubicBezTo>
                    <a:pt x="22729" y="5785"/>
                    <a:pt x="22884" y="5975"/>
                    <a:pt x="22884" y="5975"/>
                  </a:cubicBezTo>
                  <a:cubicBezTo>
                    <a:pt x="22824" y="6130"/>
                    <a:pt x="22932" y="6201"/>
                    <a:pt x="22955" y="6309"/>
                  </a:cubicBezTo>
                  <a:cubicBezTo>
                    <a:pt x="22955" y="6309"/>
                    <a:pt x="22955" y="6309"/>
                    <a:pt x="22956" y="6309"/>
                  </a:cubicBezTo>
                  <a:cubicBezTo>
                    <a:pt x="22957" y="6309"/>
                    <a:pt x="22966" y="6291"/>
                    <a:pt x="22974" y="6271"/>
                  </a:cubicBezTo>
                  <a:lnTo>
                    <a:pt x="22974" y="6271"/>
                  </a:lnTo>
                  <a:cubicBezTo>
                    <a:pt x="23033" y="6350"/>
                    <a:pt x="23063" y="6489"/>
                    <a:pt x="23063" y="6511"/>
                  </a:cubicBezTo>
                  <a:cubicBezTo>
                    <a:pt x="23071" y="6538"/>
                    <a:pt x="23093" y="6657"/>
                    <a:pt x="23075" y="6657"/>
                  </a:cubicBezTo>
                  <a:cubicBezTo>
                    <a:pt x="23068" y="6657"/>
                    <a:pt x="23057" y="6643"/>
                    <a:pt x="23039" y="6606"/>
                  </a:cubicBezTo>
                  <a:lnTo>
                    <a:pt x="23039" y="6606"/>
                  </a:lnTo>
                  <a:cubicBezTo>
                    <a:pt x="23313" y="7618"/>
                    <a:pt x="23717" y="8630"/>
                    <a:pt x="24063" y="9595"/>
                  </a:cubicBezTo>
                  <a:cubicBezTo>
                    <a:pt x="24046" y="9583"/>
                    <a:pt x="24034" y="9578"/>
                    <a:pt x="24026" y="9578"/>
                  </a:cubicBezTo>
                  <a:cubicBezTo>
                    <a:pt x="23971" y="9578"/>
                    <a:pt x="24152" y="9859"/>
                    <a:pt x="24194" y="9964"/>
                  </a:cubicBezTo>
                  <a:cubicBezTo>
                    <a:pt x="24241" y="10083"/>
                    <a:pt x="24265" y="10178"/>
                    <a:pt x="24265" y="10273"/>
                  </a:cubicBezTo>
                  <a:cubicBezTo>
                    <a:pt x="24270" y="10237"/>
                    <a:pt x="24273" y="10223"/>
                    <a:pt x="24276" y="10223"/>
                  </a:cubicBezTo>
                  <a:cubicBezTo>
                    <a:pt x="24286" y="10223"/>
                    <a:pt x="24290" y="10427"/>
                    <a:pt x="24331" y="10427"/>
                  </a:cubicBezTo>
                  <a:cubicBezTo>
                    <a:pt x="24336" y="10427"/>
                    <a:pt x="24342" y="10424"/>
                    <a:pt x="24348" y="10416"/>
                  </a:cubicBezTo>
                  <a:cubicBezTo>
                    <a:pt x="24432" y="10559"/>
                    <a:pt x="24408" y="10869"/>
                    <a:pt x="24598" y="10952"/>
                  </a:cubicBezTo>
                  <a:cubicBezTo>
                    <a:pt x="24593" y="10957"/>
                    <a:pt x="24589" y="10960"/>
                    <a:pt x="24584" y="10960"/>
                  </a:cubicBezTo>
                  <a:cubicBezTo>
                    <a:pt x="24582" y="10960"/>
                    <a:pt x="24580" y="10959"/>
                    <a:pt x="24579" y="10957"/>
                  </a:cubicBezTo>
                  <a:lnTo>
                    <a:pt x="24579" y="10957"/>
                  </a:lnTo>
                  <a:cubicBezTo>
                    <a:pt x="24601" y="11039"/>
                    <a:pt x="24689" y="11299"/>
                    <a:pt x="24653" y="11299"/>
                  </a:cubicBezTo>
                  <a:cubicBezTo>
                    <a:pt x="24647" y="11299"/>
                    <a:pt x="24637" y="11292"/>
                    <a:pt x="24622" y="11274"/>
                  </a:cubicBezTo>
                  <a:lnTo>
                    <a:pt x="24622" y="11274"/>
                  </a:lnTo>
                  <a:cubicBezTo>
                    <a:pt x="24860" y="11643"/>
                    <a:pt x="24956" y="12571"/>
                    <a:pt x="25122" y="12821"/>
                  </a:cubicBezTo>
                  <a:cubicBezTo>
                    <a:pt x="25170" y="12940"/>
                    <a:pt x="25170" y="13071"/>
                    <a:pt x="25253" y="13179"/>
                  </a:cubicBezTo>
                  <a:cubicBezTo>
                    <a:pt x="25241" y="13167"/>
                    <a:pt x="25218" y="13155"/>
                    <a:pt x="25206" y="13143"/>
                  </a:cubicBezTo>
                  <a:lnTo>
                    <a:pt x="25206" y="13143"/>
                  </a:lnTo>
                  <a:cubicBezTo>
                    <a:pt x="25218" y="13167"/>
                    <a:pt x="25229" y="13190"/>
                    <a:pt x="25229" y="13214"/>
                  </a:cubicBezTo>
                  <a:cubicBezTo>
                    <a:pt x="25222" y="13207"/>
                    <a:pt x="25211" y="13196"/>
                    <a:pt x="25203" y="13182"/>
                  </a:cubicBezTo>
                  <a:lnTo>
                    <a:pt x="25203" y="13182"/>
                  </a:lnTo>
                  <a:cubicBezTo>
                    <a:pt x="25239" y="13285"/>
                    <a:pt x="25297" y="13348"/>
                    <a:pt x="25384" y="13381"/>
                  </a:cubicBezTo>
                  <a:cubicBezTo>
                    <a:pt x="25384" y="13408"/>
                    <a:pt x="25447" y="13602"/>
                    <a:pt x="25439" y="13602"/>
                  </a:cubicBezTo>
                  <a:cubicBezTo>
                    <a:pt x="25437" y="13602"/>
                    <a:pt x="25428" y="13584"/>
                    <a:pt x="25408" y="13536"/>
                  </a:cubicBezTo>
                  <a:lnTo>
                    <a:pt x="25408" y="13536"/>
                  </a:lnTo>
                  <a:cubicBezTo>
                    <a:pt x="25479" y="13774"/>
                    <a:pt x="25575" y="14012"/>
                    <a:pt x="25658" y="14250"/>
                  </a:cubicBezTo>
                  <a:cubicBezTo>
                    <a:pt x="25718" y="14298"/>
                    <a:pt x="25980" y="14857"/>
                    <a:pt x="25765" y="14929"/>
                  </a:cubicBezTo>
                  <a:cubicBezTo>
                    <a:pt x="25789" y="14941"/>
                    <a:pt x="25801" y="14941"/>
                    <a:pt x="25825" y="14953"/>
                  </a:cubicBezTo>
                  <a:cubicBezTo>
                    <a:pt x="25817" y="14967"/>
                    <a:pt x="25807" y="14973"/>
                    <a:pt x="25797" y="14973"/>
                  </a:cubicBezTo>
                  <a:cubicBezTo>
                    <a:pt x="25733" y="14973"/>
                    <a:pt x="25634" y="14748"/>
                    <a:pt x="25623" y="14748"/>
                  </a:cubicBezTo>
                  <a:cubicBezTo>
                    <a:pt x="25623" y="14748"/>
                    <a:pt x="25622" y="14748"/>
                    <a:pt x="25622" y="14750"/>
                  </a:cubicBezTo>
                  <a:cubicBezTo>
                    <a:pt x="25539" y="14679"/>
                    <a:pt x="25265" y="14667"/>
                    <a:pt x="25110" y="14512"/>
                  </a:cubicBezTo>
                  <a:lnTo>
                    <a:pt x="25110" y="14512"/>
                  </a:lnTo>
                  <a:cubicBezTo>
                    <a:pt x="25126" y="14534"/>
                    <a:pt x="25127" y="14543"/>
                    <a:pt x="25117" y="14543"/>
                  </a:cubicBezTo>
                  <a:cubicBezTo>
                    <a:pt x="25076" y="14543"/>
                    <a:pt x="24850" y="14381"/>
                    <a:pt x="24793" y="14381"/>
                  </a:cubicBezTo>
                  <a:cubicBezTo>
                    <a:pt x="24792" y="14381"/>
                    <a:pt x="24790" y="14381"/>
                    <a:pt x="24789" y="14381"/>
                  </a:cubicBezTo>
                  <a:cubicBezTo>
                    <a:pt x="24717" y="14298"/>
                    <a:pt x="24551" y="14286"/>
                    <a:pt x="24456" y="14226"/>
                  </a:cubicBezTo>
                  <a:cubicBezTo>
                    <a:pt x="24301" y="14107"/>
                    <a:pt x="24003" y="14012"/>
                    <a:pt x="23848" y="13952"/>
                  </a:cubicBezTo>
                  <a:cubicBezTo>
                    <a:pt x="23563" y="13810"/>
                    <a:pt x="23265" y="13774"/>
                    <a:pt x="22967" y="13643"/>
                  </a:cubicBezTo>
                  <a:cubicBezTo>
                    <a:pt x="22653" y="13507"/>
                    <a:pt x="22330" y="13398"/>
                    <a:pt x="21974" y="13398"/>
                  </a:cubicBezTo>
                  <a:cubicBezTo>
                    <a:pt x="21924" y="13398"/>
                    <a:pt x="21875" y="13400"/>
                    <a:pt x="21824" y="13405"/>
                  </a:cubicBezTo>
                  <a:cubicBezTo>
                    <a:pt x="21934" y="13428"/>
                    <a:pt x="21883" y="13478"/>
                    <a:pt x="21815" y="13478"/>
                  </a:cubicBezTo>
                  <a:cubicBezTo>
                    <a:pt x="21781" y="13478"/>
                    <a:pt x="21741" y="13465"/>
                    <a:pt x="21717" y="13429"/>
                  </a:cubicBezTo>
                  <a:cubicBezTo>
                    <a:pt x="21725" y="13425"/>
                    <a:pt x="21733" y="13422"/>
                    <a:pt x="21740" y="13421"/>
                  </a:cubicBezTo>
                  <a:lnTo>
                    <a:pt x="21740" y="13421"/>
                  </a:lnTo>
                  <a:cubicBezTo>
                    <a:pt x="21528" y="13375"/>
                    <a:pt x="20453" y="13143"/>
                    <a:pt x="20324" y="13143"/>
                  </a:cubicBezTo>
                  <a:cubicBezTo>
                    <a:pt x="20336" y="13155"/>
                    <a:pt x="20348" y="13179"/>
                    <a:pt x="20372" y="13190"/>
                  </a:cubicBezTo>
                  <a:cubicBezTo>
                    <a:pt x="20340" y="13190"/>
                    <a:pt x="20139" y="13153"/>
                    <a:pt x="20228" y="13153"/>
                  </a:cubicBezTo>
                  <a:cubicBezTo>
                    <a:pt x="20240" y="13153"/>
                    <a:pt x="20255" y="13153"/>
                    <a:pt x="20276" y="13155"/>
                  </a:cubicBezTo>
                  <a:cubicBezTo>
                    <a:pt x="20269" y="13149"/>
                    <a:pt x="20260" y="13147"/>
                    <a:pt x="20249" y="13147"/>
                  </a:cubicBezTo>
                  <a:cubicBezTo>
                    <a:pt x="20202" y="13147"/>
                    <a:pt x="20127" y="13185"/>
                    <a:pt x="20078" y="13185"/>
                  </a:cubicBezTo>
                  <a:cubicBezTo>
                    <a:pt x="20061" y="13185"/>
                    <a:pt x="20046" y="13180"/>
                    <a:pt x="20038" y="13167"/>
                  </a:cubicBezTo>
                  <a:cubicBezTo>
                    <a:pt x="20038" y="13155"/>
                    <a:pt x="20145" y="13119"/>
                    <a:pt x="20134" y="13119"/>
                  </a:cubicBezTo>
                  <a:cubicBezTo>
                    <a:pt x="20110" y="13119"/>
                    <a:pt x="20074" y="13119"/>
                    <a:pt x="20050" y="13131"/>
                  </a:cubicBezTo>
                  <a:cubicBezTo>
                    <a:pt x="20030" y="13155"/>
                    <a:pt x="19995" y="13163"/>
                    <a:pt x="19953" y="13163"/>
                  </a:cubicBezTo>
                  <a:cubicBezTo>
                    <a:pt x="19864" y="13163"/>
                    <a:pt x="19742" y="13127"/>
                    <a:pt x="19645" y="13127"/>
                  </a:cubicBezTo>
                  <a:cubicBezTo>
                    <a:pt x="19629" y="13127"/>
                    <a:pt x="19613" y="13128"/>
                    <a:pt x="19598" y="13131"/>
                  </a:cubicBezTo>
                  <a:cubicBezTo>
                    <a:pt x="19622" y="13143"/>
                    <a:pt x="19645" y="13155"/>
                    <a:pt x="19669" y="13167"/>
                  </a:cubicBezTo>
                  <a:cubicBezTo>
                    <a:pt x="19646" y="13178"/>
                    <a:pt x="19507" y="13167"/>
                    <a:pt x="19582" y="13212"/>
                  </a:cubicBezTo>
                  <a:lnTo>
                    <a:pt x="19582" y="13212"/>
                  </a:lnTo>
                  <a:cubicBezTo>
                    <a:pt x="19537" y="13187"/>
                    <a:pt x="19443" y="13177"/>
                    <a:pt x="19328" y="13177"/>
                  </a:cubicBezTo>
                  <a:cubicBezTo>
                    <a:pt x="19024" y="13177"/>
                    <a:pt x="18579" y="13249"/>
                    <a:pt x="18562" y="13310"/>
                  </a:cubicBezTo>
                  <a:cubicBezTo>
                    <a:pt x="18568" y="13290"/>
                    <a:pt x="18535" y="13282"/>
                    <a:pt x="18482" y="13282"/>
                  </a:cubicBezTo>
                  <a:cubicBezTo>
                    <a:pt x="18312" y="13282"/>
                    <a:pt x="17936" y="13363"/>
                    <a:pt x="17990" y="13381"/>
                  </a:cubicBezTo>
                  <a:cubicBezTo>
                    <a:pt x="17050" y="13452"/>
                    <a:pt x="16371" y="13893"/>
                    <a:pt x="15371" y="14214"/>
                  </a:cubicBezTo>
                  <a:cubicBezTo>
                    <a:pt x="15402" y="14191"/>
                    <a:pt x="15428" y="14171"/>
                    <a:pt x="15449" y="14155"/>
                  </a:cubicBezTo>
                  <a:lnTo>
                    <a:pt x="15449" y="14155"/>
                  </a:lnTo>
                  <a:cubicBezTo>
                    <a:pt x="15451" y="14155"/>
                    <a:pt x="15452" y="14155"/>
                    <a:pt x="15454" y="14155"/>
                  </a:cubicBezTo>
                  <a:cubicBezTo>
                    <a:pt x="15455" y="14153"/>
                    <a:pt x="15456" y="14150"/>
                    <a:pt x="15457" y="14148"/>
                  </a:cubicBezTo>
                  <a:lnTo>
                    <a:pt x="15457" y="14148"/>
                  </a:lnTo>
                  <a:cubicBezTo>
                    <a:pt x="15531" y="14090"/>
                    <a:pt x="15547" y="14070"/>
                    <a:pt x="15539" y="14070"/>
                  </a:cubicBezTo>
                  <a:cubicBezTo>
                    <a:pt x="15534" y="14070"/>
                    <a:pt x="15519" y="14077"/>
                    <a:pt x="15503" y="14087"/>
                  </a:cubicBezTo>
                  <a:lnTo>
                    <a:pt x="15503" y="14087"/>
                  </a:lnTo>
                  <a:cubicBezTo>
                    <a:pt x="15640" y="13948"/>
                    <a:pt x="16000" y="13775"/>
                    <a:pt x="16178" y="13701"/>
                  </a:cubicBezTo>
                  <a:lnTo>
                    <a:pt x="16178" y="13701"/>
                  </a:lnTo>
                  <a:cubicBezTo>
                    <a:pt x="16175" y="13702"/>
                    <a:pt x="16172" y="13702"/>
                    <a:pt x="16169" y="13702"/>
                  </a:cubicBezTo>
                  <a:cubicBezTo>
                    <a:pt x="16156" y="13702"/>
                    <a:pt x="16150" y="13696"/>
                    <a:pt x="16157" y="13679"/>
                  </a:cubicBezTo>
                  <a:lnTo>
                    <a:pt x="16157" y="13679"/>
                  </a:lnTo>
                  <a:cubicBezTo>
                    <a:pt x="16158" y="13679"/>
                    <a:pt x="16160" y="13679"/>
                    <a:pt x="16162" y="13679"/>
                  </a:cubicBezTo>
                  <a:cubicBezTo>
                    <a:pt x="16231" y="13679"/>
                    <a:pt x="16579" y="13505"/>
                    <a:pt x="16663" y="13505"/>
                  </a:cubicBezTo>
                  <a:cubicBezTo>
                    <a:pt x="16672" y="13505"/>
                    <a:pt x="16678" y="13507"/>
                    <a:pt x="16680" y="13511"/>
                  </a:cubicBezTo>
                  <a:lnTo>
                    <a:pt x="16680" y="13511"/>
                  </a:lnTo>
                  <a:cubicBezTo>
                    <a:pt x="16660" y="13474"/>
                    <a:pt x="16760" y="13438"/>
                    <a:pt x="16809" y="13438"/>
                  </a:cubicBezTo>
                  <a:cubicBezTo>
                    <a:pt x="16839" y="13438"/>
                    <a:pt x="16850" y="13452"/>
                    <a:pt x="16800" y="13488"/>
                  </a:cubicBezTo>
                  <a:cubicBezTo>
                    <a:pt x="16883" y="13464"/>
                    <a:pt x="16967" y="13429"/>
                    <a:pt x="17038" y="13393"/>
                  </a:cubicBezTo>
                  <a:cubicBezTo>
                    <a:pt x="17018" y="13393"/>
                    <a:pt x="16991" y="13401"/>
                    <a:pt x="16968" y="13410"/>
                  </a:cubicBezTo>
                  <a:lnTo>
                    <a:pt x="16968" y="13410"/>
                  </a:lnTo>
                  <a:cubicBezTo>
                    <a:pt x="17404" y="13211"/>
                    <a:pt x="17828" y="13047"/>
                    <a:pt x="18252" y="12988"/>
                  </a:cubicBezTo>
                  <a:cubicBezTo>
                    <a:pt x="18264" y="12976"/>
                    <a:pt x="18610" y="12893"/>
                    <a:pt x="18717" y="12869"/>
                  </a:cubicBezTo>
                  <a:lnTo>
                    <a:pt x="18717" y="12869"/>
                  </a:lnTo>
                  <a:cubicBezTo>
                    <a:pt x="18633" y="12905"/>
                    <a:pt x="18788" y="12893"/>
                    <a:pt x="18693" y="12940"/>
                  </a:cubicBezTo>
                  <a:cubicBezTo>
                    <a:pt x="18701" y="12941"/>
                    <a:pt x="18711" y="12942"/>
                    <a:pt x="18721" y="12942"/>
                  </a:cubicBezTo>
                  <a:cubicBezTo>
                    <a:pt x="18836" y="12942"/>
                    <a:pt x="19069" y="12891"/>
                    <a:pt x="19132" y="12891"/>
                  </a:cubicBezTo>
                  <a:cubicBezTo>
                    <a:pt x="19138" y="12891"/>
                    <a:pt x="19143" y="12892"/>
                    <a:pt x="19145" y="12893"/>
                  </a:cubicBezTo>
                  <a:cubicBezTo>
                    <a:pt x="19138" y="12889"/>
                    <a:pt x="19122" y="12886"/>
                    <a:pt x="19103" y="12885"/>
                  </a:cubicBezTo>
                  <a:lnTo>
                    <a:pt x="19103" y="12885"/>
                  </a:lnTo>
                  <a:cubicBezTo>
                    <a:pt x="19259" y="12888"/>
                    <a:pt x="19513" y="12905"/>
                    <a:pt x="19431" y="12905"/>
                  </a:cubicBezTo>
                  <a:cubicBezTo>
                    <a:pt x="19447" y="12910"/>
                    <a:pt x="19509" y="12917"/>
                    <a:pt x="19575" y="12917"/>
                  </a:cubicBezTo>
                  <a:cubicBezTo>
                    <a:pt x="19662" y="12917"/>
                    <a:pt x="19758" y="12904"/>
                    <a:pt x="19764" y="12857"/>
                  </a:cubicBezTo>
                  <a:lnTo>
                    <a:pt x="19764" y="12857"/>
                  </a:lnTo>
                  <a:cubicBezTo>
                    <a:pt x="19705" y="12869"/>
                    <a:pt x="19657" y="12869"/>
                    <a:pt x="19598" y="12869"/>
                  </a:cubicBezTo>
                  <a:cubicBezTo>
                    <a:pt x="19690" y="12860"/>
                    <a:pt x="19768" y="12822"/>
                    <a:pt x="19859" y="12822"/>
                  </a:cubicBezTo>
                  <a:cubicBezTo>
                    <a:pt x="19886" y="12822"/>
                    <a:pt x="19914" y="12825"/>
                    <a:pt x="19943" y="12833"/>
                  </a:cubicBezTo>
                  <a:cubicBezTo>
                    <a:pt x="19930" y="12844"/>
                    <a:pt x="19918" y="12853"/>
                    <a:pt x="19909" y="12859"/>
                  </a:cubicBezTo>
                  <a:lnTo>
                    <a:pt x="19909" y="12859"/>
                  </a:lnTo>
                  <a:cubicBezTo>
                    <a:pt x="19916" y="12858"/>
                    <a:pt x="19924" y="12857"/>
                    <a:pt x="19932" y="12857"/>
                  </a:cubicBezTo>
                  <a:cubicBezTo>
                    <a:pt x="19949" y="12857"/>
                    <a:pt x="19969" y="12860"/>
                    <a:pt x="19991" y="12869"/>
                  </a:cubicBezTo>
                  <a:cubicBezTo>
                    <a:pt x="19967" y="12929"/>
                    <a:pt x="19717" y="12905"/>
                    <a:pt x="19681" y="12917"/>
                  </a:cubicBezTo>
                  <a:cubicBezTo>
                    <a:pt x="19725" y="12940"/>
                    <a:pt x="19786" y="12948"/>
                    <a:pt x="19852" y="12948"/>
                  </a:cubicBezTo>
                  <a:cubicBezTo>
                    <a:pt x="19984" y="12948"/>
                    <a:pt x="20138" y="12917"/>
                    <a:pt x="20217" y="12917"/>
                  </a:cubicBezTo>
                  <a:cubicBezTo>
                    <a:pt x="20193" y="12940"/>
                    <a:pt x="20169" y="12952"/>
                    <a:pt x="20145" y="12964"/>
                  </a:cubicBezTo>
                  <a:cubicBezTo>
                    <a:pt x="20211" y="12964"/>
                    <a:pt x="20276" y="12970"/>
                    <a:pt x="20342" y="12977"/>
                  </a:cubicBezTo>
                  <a:lnTo>
                    <a:pt x="20342" y="12977"/>
                  </a:lnTo>
                  <a:cubicBezTo>
                    <a:pt x="20300" y="12964"/>
                    <a:pt x="20384" y="12944"/>
                    <a:pt x="20312" y="12917"/>
                  </a:cubicBezTo>
                  <a:cubicBezTo>
                    <a:pt x="20326" y="12915"/>
                    <a:pt x="20339" y="12914"/>
                    <a:pt x="20352" y="12914"/>
                  </a:cubicBezTo>
                  <a:cubicBezTo>
                    <a:pt x="20470" y="12914"/>
                    <a:pt x="20533" y="12995"/>
                    <a:pt x="20644" y="13025"/>
                  </a:cubicBezTo>
                  <a:lnTo>
                    <a:pt x="20644" y="13025"/>
                  </a:lnTo>
                  <a:cubicBezTo>
                    <a:pt x="20634" y="13018"/>
                    <a:pt x="20634" y="13006"/>
                    <a:pt x="20646" y="12988"/>
                  </a:cubicBezTo>
                  <a:lnTo>
                    <a:pt x="20646" y="12988"/>
                  </a:lnTo>
                  <a:cubicBezTo>
                    <a:pt x="20705" y="13028"/>
                    <a:pt x="20764" y="13051"/>
                    <a:pt x="20830" y="13051"/>
                  </a:cubicBezTo>
                  <a:cubicBezTo>
                    <a:pt x="20844" y="13051"/>
                    <a:pt x="20857" y="13050"/>
                    <a:pt x="20872" y="13048"/>
                  </a:cubicBezTo>
                  <a:cubicBezTo>
                    <a:pt x="20872" y="13048"/>
                    <a:pt x="20800" y="13000"/>
                    <a:pt x="20848" y="13000"/>
                  </a:cubicBezTo>
                  <a:cubicBezTo>
                    <a:pt x="20880" y="13025"/>
                    <a:pt x="20917" y="13033"/>
                    <a:pt x="20958" y="13033"/>
                  </a:cubicBezTo>
                  <a:cubicBezTo>
                    <a:pt x="21035" y="13033"/>
                    <a:pt x="21123" y="13004"/>
                    <a:pt x="21202" y="13004"/>
                  </a:cubicBezTo>
                  <a:cubicBezTo>
                    <a:pt x="21224" y="13004"/>
                    <a:pt x="21245" y="13006"/>
                    <a:pt x="21265" y="13012"/>
                  </a:cubicBezTo>
                  <a:cubicBezTo>
                    <a:pt x="21241" y="13024"/>
                    <a:pt x="21205" y="13036"/>
                    <a:pt x="21181" y="13048"/>
                  </a:cubicBezTo>
                  <a:lnTo>
                    <a:pt x="21277" y="13048"/>
                  </a:lnTo>
                  <a:cubicBezTo>
                    <a:pt x="21277" y="13059"/>
                    <a:pt x="21265" y="13071"/>
                    <a:pt x="21253" y="13083"/>
                  </a:cubicBezTo>
                  <a:cubicBezTo>
                    <a:pt x="21287" y="13079"/>
                    <a:pt x="21319" y="13077"/>
                    <a:pt x="21349" y="13077"/>
                  </a:cubicBezTo>
                  <a:cubicBezTo>
                    <a:pt x="21478" y="13077"/>
                    <a:pt x="21580" y="13112"/>
                    <a:pt x="21705" y="13131"/>
                  </a:cubicBezTo>
                  <a:cubicBezTo>
                    <a:pt x="21694" y="13135"/>
                    <a:pt x="21684" y="13137"/>
                    <a:pt x="21673" y="13137"/>
                  </a:cubicBezTo>
                  <a:cubicBezTo>
                    <a:pt x="21643" y="13137"/>
                    <a:pt x="21613" y="13124"/>
                    <a:pt x="21585" y="13124"/>
                  </a:cubicBezTo>
                  <a:cubicBezTo>
                    <a:pt x="21569" y="13124"/>
                    <a:pt x="21553" y="13128"/>
                    <a:pt x="21539" y="13143"/>
                  </a:cubicBezTo>
                  <a:cubicBezTo>
                    <a:pt x="21610" y="13179"/>
                    <a:pt x="21681" y="13190"/>
                    <a:pt x="21753" y="13202"/>
                  </a:cubicBezTo>
                  <a:cubicBezTo>
                    <a:pt x="21732" y="13196"/>
                    <a:pt x="21736" y="13194"/>
                    <a:pt x="21755" y="13194"/>
                  </a:cubicBezTo>
                  <a:cubicBezTo>
                    <a:pt x="21811" y="13194"/>
                    <a:pt x="21994" y="13214"/>
                    <a:pt x="22003" y="13214"/>
                  </a:cubicBezTo>
                  <a:cubicBezTo>
                    <a:pt x="21984" y="13242"/>
                    <a:pt x="21958" y="13263"/>
                    <a:pt x="21925" y="13265"/>
                  </a:cubicBezTo>
                  <a:lnTo>
                    <a:pt x="21925" y="13265"/>
                  </a:lnTo>
                  <a:cubicBezTo>
                    <a:pt x="21914" y="13263"/>
                    <a:pt x="21904" y="13262"/>
                    <a:pt x="21896" y="13262"/>
                  </a:cubicBezTo>
                  <a:lnTo>
                    <a:pt x="21896" y="13262"/>
                  </a:lnTo>
                  <a:cubicBezTo>
                    <a:pt x="21904" y="13264"/>
                    <a:pt x="21912" y="13265"/>
                    <a:pt x="21920" y="13265"/>
                  </a:cubicBezTo>
                  <a:cubicBezTo>
                    <a:pt x="21922" y="13265"/>
                    <a:pt x="21923" y="13265"/>
                    <a:pt x="21925" y="13265"/>
                  </a:cubicBezTo>
                  <a:lnTo>
                    <a:pt x="21925" y="13265"/>
                  </a:lnTo>
                  <a:cubicBezTo>
                    <a:pt x="22139" y="13290"/>
                    <a:pt x="22928" y="13448"/>
                    <a:pt x="23028" y="13571"/>
                  </a:cubicBezTo>
                  <a:lnTo>
                    <a:pt x="23028" y="13571"/>
                  </a:lnTo>
                  <a:cubicBezTo>
                    <a:pt x="23027" y="13562"/>
                    <a:pt x="23027" y="13553"/>
                    <a:pt x="23027" y="13548"/>
                  </a:cubicBezTo>
                  <a:cubicBezTo>
                    <a:pt x="23029" y="13546"/>
                    <a:pt x="23033" y="13545"/>
                    <a:pt x="23039" y="13545"/>
                  </a:cubicBezTo>
                  <a:cubicBezTo>
                    <a:pt x="23116" y="13545"/>
                    <a:pt x="23481" y="13691"/>
                    <a:pt x="23503" y="13702"/>
                  </a:cubicBezTo>
                  <a:cubicBezTo>
                    <a:pt x="23463" y="13693"/>
                    <a:pt x="23435" y="13686"/>
                    <a:pt x="23414" y="13681"/>
                  </a:cubicBezTo>
                  <a:lnTo>
                    <a:pt x="23414" y="13681"/>
                  </a:lnTo>
                  <a:cubicBezTo>
                    <a:pt x="23438" y="13691"/>
                    <a:pt x="23463" y="13707"/>
                    <a:pt x="23467" y="13726"/>
                  </a:cubicBezTo>
                  <a:lnTo>
                    <a:pt x="23374" y="13726"/>
                  </a:lnTo>
                  <a:cubicBezTo>
                    <a:pt x="23499" y="13749"/>
                    <a:pt x="23762" y="13850"/>
                    <a:pt x="23781" y="13850"/>
                  </a:cubicBezTo>
                  <a:cubicBezTo>
                    <a:pt x="23781" y="13850"/>
                    <a:pt x="23782" y="13850"/>
                    <a:pt x="23782" y="13850"/>
                  </a:cubicBezTo>
                  <a:lnTo>
                    <a:pt x="23782" y="13850"/>
                  </a:lnTo>
                  <a:cubicBezTo>
                    <a:pt x="23854" y="13909"/>
                    <a:pt x="24205" y="14000"/>
                    <a:pt x="24194" y="14000"/>
                  </a:cubicBezTo>
                  <a:cubicBezTo>
                    <a:pt x="24259" y="14033"/>
                    <a:pt x="24443" y="14085"/>
                    <a:pt x="24475" y="14085"/>
                  </a:cubicBezTo>
                  <a:cubicBezTo>
                    <a:pt x="24478" y="14085"/>
                    <a:pt x="24479" y="14084"/>
                    <a:pt x="24479" y="14083"/>
                  </a:cubicBezTo>
                  <a:cubicBezTo>
                    <a:pt x="24515" y="14095"/>
                    <a:pt x="24551" y="14095"/>
                    <a:pt x="24587" y="14107"/>
                  </a:cubicBezTo>
                  <a:cubicBezTo>
                    <a:pt x="24575" y="14131"/>
                    <a:pt x="24560" y="14143"/>
                    <a:pt x="24540" y="14143"/>
                  </a:cubicBezTo>
                  <a:cubicBezTo>
                    <a:pt x="24521" y="14143"/>
                    <a:pt x="24497" y="14131"/>
                    <a:pt x="24467" y="14107"/>
                  </a:cubicBezTo>
                  <a:lnTo>
                    <a:pt x="24467" y="14107"/>
                  </a:lnTo>
                  <a:cubicBezTo>
                    <a:pt x="24527" y="14202"/>
                    <a:pt x="24706" y="14226"/>
                    <a:pt x="24801" y="14262"/>
                  </a:cubicBezTo>
                  <a:cubicBezTo>
                    <a:pt x="24760" y="14262"/>
                    <a:pt x="24719" y="14236"/>
                    <a:pt x="24678" y="14236"/>
                  </a:cubicBezTo>
                  <a:cubicBezTo>
                    <a:pt x="24672" y="14236"/>
                    <a:pt x="24665" y="14236"/>
                    <a:pt x="24658" y="14238"/>
                  </a:cubicBezTo>
                  <a:cubicBezTo>
                    <a:pt x="24705" y="14305"/>
                    <a:pt x="24793" y="14327"/>
                    <a:pt x="24880" y="14327"/>
                  </a:cubicBezTo>
                  <a:cubicBezTo>
                    <a:pt x="24948" y="14327"/>
                    <a:pt x="25016" y="14313"/>
                    <a:pt x="25063" y="14298"/>
                  </a:cubicBezTo>
                  <a:cubicBezTo>
                    <a:pt x="25033" y="14298"/>
                    <a:pt x="24982" y="14307"/>
                    <a:pt x="24933" y="14307"/>
                  </a:cubicBezTo>
                  <a:cubicBezTo>
                    <a:pt x="24885" y="14307"/>
                    <a:pt x="24838" y="14298"/>
                    <a:pt x="24814" y="14264"/>
                  </a:cubicBezTo>
                  <a:lnTo>
                    <a:pt x="24814" y="14264"/>
                  </a:lnTo>
                  <a:cubicBezTo>
                    <a:pt x="24818" y="14269"/>
                    <a:pt x="24824" y="14271"/>
                    <a:pt x="24833" y="14271"/>
                  </a:cubicBezTo>
                  <a:cubicBezTo>
                    <a:pt x="24918" y="14271"/>
                    <a:pt x="25201" y="14071"/>
                    <a:pt x="25195" y="14071"/>
                  </a:cubicBezTo>
                  <a:lnTo>
                    <a:pt x="25195" y="14071"/>
                  </a:lnTo>
                  <a:cubicBezTo>
                    <a:pt x="25195" y="14071"/>
                    <a:pt x="25194" y="14071"/>
                    <a:pt x="25194" y="14072"/>
                  </a:cubicBezTo>
                  <a:cubicBezTo>
                    <a:pt x="25205" y="14015"/>
                    <a:pt x="25163" y="13683"/>
                    <a:pt x="25178" y="13646"/>
                  </a:cubicBezTo>
                  <a:lnTo>
                    <a:pt x="25178" y="13646"/>
                  </a:lnTo>
                  <a:cubicBezTo>
                    <a:pt x="25168" y="13657"/>
                    <a:pt x="25157" y="13668"/>
                    <a:pt x="25146" y="13679"/>
                  </a:cubicBezTo>
                  <a:cubicBezTo>
                    <a:pt x="25062" y="13647"/>
                    <a:pt x="25052" y="13334"/>
                    <a:pt x="24993" y="13247"/>
                  </a:cubicBezTo>
                  <a:lnTo>
                    <a:pt x="24993" y="13247"/>
                  </a:lnTo>
                  <a:cubicBezTo>
                    <a:pt x="24996" y="13249"/>
                    <a:pt x="25000" y="13250"/>
                    <a:pt x="25003" y="13250"/>
                  </a:cubicBezTo>
                  <a:cubicBezTo>
                    <a:pt x="24920" y="13131"/>
                    <a:pt x="24717" y="12798"/>
                    <a:pt x="24825" y="12726"/>
                  </a:cubicBezTo>
                  <a:cubicBezTo>
                    <a:pt x="24753" y="12595"/>
                    <a:pt x="24646" y="12476"/>
                    <a:pt x="24646" y="12309"/>
                  </a:cubicBezTo>
                  <a:cubicBezTo>
                    <a:pt x="24644" y="12331"/>
                    <a:pt x="24640" y="12339"/>
                    <a:pt x="24634" y="12339"/>
                  </a:cubicBezTo>
                  <a:cubicBezTo>
                    <a:pt x="24617" y="12339"/>
                    <a:pt x="24588" y="12281"/>
                    <a:pt x="24559" y="12237"/>
                  </a:cubicBezTo>
                  <a:lnTo>
                    <a:pt x="24559" y="12237"/>
                  </a:lnTo>
                  <a:cubicBezTo>
                    <a:pt x="24566" y="12240"/>
                    <a:pt x="24574" y="12243"/>
                    <a:pt x="24584" y="12243"/>
                  </a:cubicBezTo>
                  <a:cubicBezTo>
                    <a:pt x="24592" y="12243"/>
                    <a:pt x="24601" y="12241"/>
                    <a:pt x="24610" y="12238"/>
                  </a:cubicBezTo>
                  <a:cubicBezTo>
                    <a:pt x="24563" y="12190"/>
                    <a:pt x="24587" y="12143"/>
                    <a:pt x="24587" y="12107"/>
                  </a:cubicBezTo>
                  <a:cubicBezTo>
                    <a:pt x="24563" y="11821"/>
                    <a:pt x="24348" y="11655"/>
                    <a:pt x="24241" y="11393"/>
                  </a:cubicBezTo>
                  <a:lnTo>
                    <a:pt x="24241" y="11393"/>
                  </a:lnTo>
                  <a:cubicBezTo>
                    <a:pt x="24348" y="11499"/>
                    <a:pt x="24395" y="11464"/>
                    <a:pt x="24454" y="11709"/>
                  </a:cubicBezTo>
                  <a:lnTo>
                    <a:pt x="24454" y="11709"/>
                  </a:lnTo>
                  <a:cubicBezTo>
                    <a:pt x="24448" y="11681"/>
                    <a:pt x="24451" y="11666"/>
                    <a:pt x="24460" y="11666"/>
                  </a:cubicBezTo>
                  <a:cubicBezTo>
                    <a:pt x="24465" y="11666"/>
                    <a:pt x="24471" y="11670"/>
                    <a:pt x="24479" y="11678"/>
                  </a:cubicBezTo>
                  <a:cubicBezTo>
                    <a:pt x="24348" y="11500"/>
                    <a:pt x="24336" y="11309"/>
                    <a:pt x="24229" y="11107"/>
                  </a:cubicBezTo>
                  <a:lnTo>
                    <a:pt x="24229" y="11107"/>
                  </a:lnTo>
                  <a:cubicBezTo>
                    <a:pt x="24250" y="11112"/>
                    <a:pt x="24268" y="11124"/>
                    <a:pt x="24282" y="11140"/>
                  </a:cubicBezTo>
                  <a:lnTo>
                    <a:pt x="24282" y="11140"/>
                  </a:lnTo>
                  <a:cubicBezTo>
                    <a:pt x="24239" y="11072"/>
                    <a:pt x="24169" y="11000"/>
                    <a:pt x="24183" y="11000"/>
                  </a:cubicBezTo>
                  <a:cubicBezTo>
                    <a:pt x="24186" y="11000"/>
                    <a:pt x="24193" y="11004"/>
                    <a:pt x="24206" y="11012"/>
                  </a:cubicBezTo>
                  <a:cubicBezTo>
                    <a:pt x="24179" y="10968"/>
                    <a:pt x="24179" y="10886"/>
                    <a:pt x="24180" y="10864"/>
                  </a:cubicBezTo>
                  <a:lnTo>
                    <a:pt x="24180" y="10864"/>
                  </a:lnTo>
                  <a:cubicBezTo>
                    <a:pt x="24181" y="10866"/>
                    <a:pt x="24181" y="10867"/>
                    <a:pt x="24182" y="10869"/>
                  </a:cubicBezTo>
                  <a:cubicBezTo>
                    <a:pt x="24182" y="10862"/>
                    <a:pt x="24181" y="10859"/>
                    <a:pt x="24181" y="10859"/>
                  </a:cubicBezTo>
                  <a:lnTo>
                    <a:pt x="24181" y="10859"/>
                  </a:lnTo>
                  <a:cubicBezTo>
                    <a:pt x="24181" y="10859"/>
                    <a:pt x="24181" y="10860"/>
                    <a:pt x="24180" y="10864"/>
                  </a:cubicBezTo>
                  <a:lnTo>
                    <a:pt x="24180" y="10864"/>
                  </a:lnTo>
                  <a:cubicBezTo>
                    <a:pt x="24144" y="10740"/>
                    <a:pt x="24073" y="10356"/>
                    <a:pt x="23944" y="10309"/>
                  </a:cubicBezTo>
                  <a:lnTo>
                    <a:pt x="23944" y="10309"/>
                  </a:lnTo>
                  <a:cubicBezTo>
                    <a:pt x="23979" y="10321"/>
                    <a:pt x="24003" y="10321"/>
                    <a:pt x="24039" y="10345"/>
                  </a:cubicBezTo>
                  <a:cubicBezTo>
                    <a:pt x="23932" y="10238"/>
                    <a:pt x="23836" y="10142"/>
                    <a:pt x="23729" y="10047"/>
                  </a:cubicBezTo>
                  <a:lnTo>
                    <a:pt x="23729" y="10047"/>
                  </a:lnTo>
                  <a:cubicBezTo>
                    <a:pt x="23743" y="10052"/>
                    <a:pt x="23756" y="10054"/>
                    <a:pt x="23768" y="10054"/>
                  </a:cubicBezTo>
                  <a:cubicBezTo>
                    <a:pt x="23814" y="10054"/>
                    <a:pt x="23849" y="10026"/>
                    <a:pt x="23881" y="10026"/>
                  </a:cubicBezTo>
                  <a:cubicBezTo>
                    <a:pt x="23906" y="10026"/>
                    <a:pt x="23929" y="10042"/>
                    <a:pt x="23955" y="10095"/>
                  </a:cubicBezTo>
                  <a:cubicBezTo>
                    <a:pt x="23955" y="10035"/>
                    <a:pt x="23932" y="9976"/>
                    <a:pt x="23896" y="9916"/>
                  </a:cubicBezTo>
                  <a:cubicBezTo>
                    <a:pt x="23896" y="9948"/>
                    <a:pt x="23885" y="9964"/>
                    <a:pt x="23868" y="9964"/>
                  </a:cubicBezTo>
                  <a:cubicBezTo>
                    <a:pt x="23859" y="9964"/>
                    <a:pt x="23848" y="9960"/>
                    <a:pt x="23836" y="9952"/>
                  </a:cubicBezTo>
                  <a:cubicBezTo>
                    <a:pt x="23872" y="9738"/>
                    <a:pt x="23777" y="9821"/>
                    <a:pt x="23729" y="9678"/>
                  </a:cubicBezTo>
                  <a:cubicBezTo>
                    <a:pt x="23765" y="9678"/>
                    <a:pt x="23801" y="9678"/>
                    <a:pt x="23825" y="9690"/>
                  </a:cubicBezTo>
                  <a:cubicBezTo>
                    <a:pt x="23785" y="9661"/>
                    <a:pt x="23754" y="9598"/>
                    <a:pt x="23717" y="9558"/>
                  </a:cubicBezTo>
                  <a:lnTo>
                    <a:pt x="23717" y="9558"/>
                  </a:lnTo>
                  <a:cubicBezTo>
                    <a:pt x="23718" y="9558"/>
                    <a:pt x="23718" y="9558"/>
                    <a:pt x="23718" y="9558"/>
                  </a:cubicBezTo>
                  <a:cubicBezTo>
                    <a:pt x="23755" y="9558"/>
                    <a:pt x="23726" y="9329"/>
                    <a:pt x="23705" y="9309"/>
                  </a:cubicBezTo>
                  <a:lnTo>
                    <a:pt x="23705" y="9309"/>
                  </a:lnTo>
                  <a:cubicBezTo>
                    <a:pt x="23705" y="9325"/>
                    <a:pt x="23705" y="9341"/>
                    <a:pt x="23709" y="9356"/>
                  </a:cubicBezTo>
                  <a:lnTo>
                    <a:pt x="23709" y="9356"/>
                  </a:lnTo>
                  <a:cubicBezTo>
                    <a:pt x="23655" y="9219"/>
                    <a:pt x="23525" y="9158"/>
                    <a:pt x="23491" y="9011"/>
                  </a:cubicBezTo>
                  <a:lnTo>
                    <a:pt x="23491" y="9011"/>
                  </a:lnTo>
                  <a:cubicBezTo>
                    <a:pt x="23505" y="9025"/>
                    <a:pt x="23519" y="9031"/>
                    <a:pt x="23535" y="9031"/>
                  </a:cubicBezTo>
                  <a:cubicBezTo>
                    <a:pt x="23547" y="9031"/>
                    <a:pt x="23560" y="9028"/>
                    <a:pt x="23574" y="9023"/>
                  </a:cubicBezTo>
                  <a:cubicBezTo>
                    <a:pt x="23574" y="9023"/>
                    <a:pt x="23229" y="8583"/>
                    <a:pt x="23193" y="8476"/>
                  </a:cubicBezTo>
                  <a:lnTo>
                    <a:pt x="23193" y="8476"/>
                  </a:lnTo>
                  <a:cubicBezTo>
                    <a:pt x="23324" y="8583"/>
                    <a:pt x="23455" y="8726"/>
                    <a:pt x="23563" y="8868"/>
                  </a:cubicBezTo>
                  <a:cubicBezTo>
                    <a:pt x="23574" y="8821"/>
                    <a:pt x="23563" y="8785"/>
                    <a:pt x="23551" y="8738"/>
                  </a:cubicBezTo>
                  <a:lnTo>
                    <a:pt x="23551" y="8738"/>
                  </a:lnTo>
                  <a:cubicBezTo>
                    <a:pt x="23576" y="8746"/>
                    <a:pt x="23595" y="8760"/>
                    <a:pt x="23604" y="8784"/>
                  </a:cubicBezTo>
                  <a:lnTo>
                    <a:pt x="23604" y="8784"/>
                  </a:lnTo>
                  <a:cubicBezTo>
                    <a:pt x="23580" y="8678"/>
                    <a:pt x="23489" y="8402"/>
                    <a:pt x="23419" y="8402"/>
                  </a:cubicBezTo>
                  <a:cubicBezTo>
                    <a:pt x="23415" y="8402"/>
                    <a:pt x="23411" y="8403"/>
                    <a:pt x="23408" y="8404"/>
                  </a:cubicBezTo>
                  <a:cubicBezTo>
                    <a:pt x="23455" y="8487"/>
                    <a:pt x="23491" y="8583"/>
                    <a:pt x="23539" y="8666"/>
                  </a:cubicBezTo>
                  <a:cubicBezTo>
                    <a:pt x="23533" y="8668"/>
                    <a:pt x="23528" y="8669"/>
                    <a:pt x="23522" y="8669"/>
                  </a:cubicBezTo>
                  <a:cubicBezTo>
                    <a:pt x="23430" y="8669"/>
                    <a:pt x="23324" y="8401"/>
                    <a:pt x="23313" y="8357"/>
                  </a:cubicBezTo>
                  <a:cubicBezTo>
                    <a:pt x="23327" y="8352"/>
                    <a:pt x="23342" y="8349"/>
                    <a:pt x="23357" y="8349"/>
                  </a:cubicBezTo>
                  <a:cubicBezTo>
                    <a:pt x="23378" y="8349"/>
                    <a:pt x="23399" y="8354"/>
                    <a:pt x="23420" y="8368"/>
                  </a:cubicBezTo>
                  <a:cubicBezTo>
                    <a:pt x="23372" y="8321"/>
                    <a:pt x="23348" y="8261"/>
                    <a:pt x="23336" y="8190"/>
                  </a:cubicBezTo>
                  <a:lnTo>
                    <a:pt x="23336" y="8190"/>
                  </a:lnTo>
                  <a:cubicBezTo>
                    <a:pt x="23348" y="8214"/>
                    <a:pt x="23372" y="8237"/>
                    <a:pt x="23384" y="8261"/>
                  </a:cubicBezTo>
                  <a:cubicBezTo>
                    <a:pt x="23384" y="8261"/>
                    <a:pt x="23268" y="7933"/>
                    <a:pt x="23271" y="7868"/>
                  </a:cubicBezTo>
                  <a:lnTo>
                    <a:pt x="23271" y="7868"/>
                  </a:lnTo>
                  <a:cubicBezTo>
                    <a:pt x="23241" y="7920"/>
                    <a:pt x="23174" y="7953"/>
                    <a:pt x="23118" y="7953"/>
                  </a:cubicBezTo>
                  <a:cubicBezTo>
                    <a:pt x="23068" y="7953"/>
                    <a:pt x="23027" y="7927"/>
                    <a:pt x="23027" y="7868"/>
                  </a:cubicBezTo>
                  <a:cubicBezTo>
                    <a:pt x="23015" y="7720"/>
                    <a:pt x="23048" y="7690"/>
                    <a:pt x="23085" y="7690"/>
                  </a:cubicBezTo>
                  <a:cubicBezTo>
                    <a:pt x="23110" y="7690"/>
                    <a:pt x="23136" y="7703"/>
                    <a:pt x="23153" y="7703"/>
                  </a:cubicBezTo>
                  <a:cubicBezTo>
                    <a:pt x="23162" y="7703"/>
                    <a:pt x="23168" y="7700"/>
                    <a:pt x="23170" y="7690"/>
                  </a:cubicBezTo>
                  <a:cubicBezTo>
                    <a:pt x="23141" y="7690"/>
                    <a:pt x="23097" y="7481"/>
                    <a:pt x="23081" y="7481"/>
                  </a:cubicBezTo>
                  <a:cubicBezTo>
                    <a:pt x="23077" y="7481"/>
                    <a:pt x="23074" y="7493"/>
                    <a:pt x="23074" y="7523"/>
                  </a:cubicBezTo>
                  <a:cubicBezTo>
                    <a:pt x="23039" y="7440"/>
                    <a:pt x="22860" y="7166"/>
                    <a:pt x="22872" y="7130"/>
                  </a:cubicBezTo>
                  <a:cubicBezTo>
                    <a:pt x="22820" y="6954"/>
                    <a:pt x="22804" y="6688"/>
                    <a:pt x="22754" y="6535"/>
                  </a:cubicBezTo>
                  <a:lnTo>
                    <a:pt x="22754" y="6535"/>
                  </a:lnTo>
                  <a:cubicBezTo>
                    <a:pt x="22758" y="6538"/>
                    <a:pt x="22763" y="6539"/>
                    <a:pt x="22768" y="6539"/>
                  </a:cubicBezTo>
                  <a:cubicBezTo>
                    <a:pt x="22774" y="6539"/>
                    <a:pt x="22781" y="6538"/>
                    <a:pt x="22789" y="6535"/>
                  </a:cubicBezTo>
                  <a:cubicBezTo>
                    <a:pt x="22729" y="6475"/>
                    <a:pt x="22693" y="6404"/>
                    <a:pt x="22670" y="6332"/>
                  </a:cubicBezTo>
                  <a:lnTo>
                    <a:pt x="22670" y="6332"/>
                  </a:lnTo>
                  <a:cubicBezTo>
                    <a:pt x="22670" y="6416"/>
                    <a:pt x="22693" y="6499"/>
                    <a:pt x="22753" y="6571"/>
                  </a:cubicBezTo>
                  <a:cubicBezTo>
                    <a:pt x="22749" y="6571"/>
                    <a:pt x="22746" y="6572"/>
                    <a:pt x="22742" y="6572"/>
                  </a:cubicBezTo>
                  <a:cubicBezTo>
                    <a:pt x="22564" y="6572"/>
                    <a:pt x="22313" y="5725"/>
                    <a:pt x="22336" y="5725"/>
                  </a:cubicBezTo>
                  <a:cubicBezTo>
                    <a:pt x="22347" y="5721"/>
                    <a:pt x="22357" y="5719"/>
                    <a:pt x="22366" y="5719"/>
                  </a:cubicBezTo>
                  <a:cubicBezTo>
                    <a:pt x="22451" y="5719"/>
                    <a:pt x="22434" y="5912"/>
                    <a:pt x="22455" y="5987"/>
                  </a:cubicBezTo>
                  <a:cubicBezTo>
                    <a:pt x="22455" y="5951"/>
                    <a:pt x="22455" y="5916"/>
                    <a:pt x="22443" y="5880"/>
                  </a:cubicBezTo>
                  <a:lnTo>
                    <a:pt x="22443" y="5880"/>
                  </a:lnTo>
                  <a:cubicBezTo>
                    <a:pt x="22479" y="5928"/>
                    <a:pt x="22503" y="5975"/>
                    <a:pt x="22503" y="6035"/>
                  </a:cubicBezTo>
                  <a:cubicBezTo>
                    <a:pt x="22536" y="5836"/>
                    <a:pt x="22293" y="5515"/>
                    <a:pt x="22276" y="5346"/>
                  </a:cubicBezTo>
                  <a:lnTo>
                    <a:pt x="22276" y="5346"/>
                  </a:lnTo>
                  <a:cubicBezTo>
                    <a:pt x="22221" y="5281"/>
                    <a:pt x="22093" y="5141"/>
                    <a:pt x="22131" y="5020"/>
                  </a:cubicBezTo>
                  <a:lnTo>
                    <a:pt x="22131" y="5020"/>
                  </a:lnTo>
                  <a:cubicBezTo>
                    <a:pt x="22126" y="4969"/>
                    <a:pt x="22120" y="4918"/>
                    <a:pt x="22074" y="4892"/>
                  </a:cubicBezTo>
                  <a:cubicBezTo>
                    <a:pt x="22074" y="4916"/>
                    <a:pt x="22074" y="4951"/>
                    <a:pt x="22074" y="4987"/>
                  </a:cubicBezTo>
                  <a:cubicBezTo>
                    <a:pt x="22015" y="4892"/>
                    <a:pt x="21955" y="4797"/>
                    <a:pt x="21931" y="4689"/>
                  </a:cubicBezTo>
                  <a:lnTo>
                    <a:pt x="21931" y="4689"/>
                  </a:lnTo>
                  <a:cubicBezTo>
                    <a:pt x="21884" y="4785"/>
                    <a:pt x="22027" y="4963"/>
                    <a:pt x="22027" y="4963"/>
                  </a:cubicBezTo>
                  <a:cubicBezTo>
                    <a:pt x="21984" y="5101"/>
                    <a:pt x="22055" y="5173"/>
                    <a:pt x="22088" y="5254"/>
                  </a:cubicBezTo>
                  <a:lnTo>
                    <a:pt x="22088" y="5254"/>
                  </a:lnTo>
                  <a:cubicBezTo>
                    <a:pt x="22089" y="5249"/>
                    <a:pt x="22092" y="5243"/>
                    <a:pt x="22098" y="5237"/>
                  </a:cubicBezTo>
                  <a:cubicBezTo>
                    <a:pt x="22226" y="5333"/>
                    <a:pt x="22220" y="5581"/>
                    <a:pt x="22192" y="5581"/>
                  </a:cubicBezTo>
                  <a:cubicBezTo>
                    <a:pt x="22189" y="5581"/>
                    <a:pt x="22185" y="5578"/>
                    <a:pt x="22181" y="5570"/>
                  </a:cubicBezTo>
                  <a:lnTo>
                    <a:pt x="22181" y="5570"/>
                  </a:lnTo>
                  <a:cubicBezTo>
                    <a:pt x="22431" y="6582"/>
                    <a:pt x="22812" y="7535"/>
                    <a:pt x="23134" y="8452"/>
                  </a:cubicBezTo>
                  <a:cubicBezTo>
                    <a:pt x="23114" y="8396"/>
                    <a:pt x="23102" y="8369"/>
                    <a:pt x="23098" y="8369"/>
                  </a:cubicBezTo>
                  <a:lnTo>
                    <a:pt x="23098" y="8369"/>
                  </a:lnTo>
                  <a:cubicBezTo>
                    <a:pt x="23093" y="8369"/>
                    <a:pt x="23101" y="8420"/>
                    <a:pt x="23122" y="8523"/>
                  </a:cubicBezTo>
                  <a:cubicBezTo>
                    <a:pt x="23170" y="8618"/>
                    <a:pt x="23205" y="8714"/>
                    <a:pt x="23253" y="8809"/>
                  </a:cubicBezTo>
                  <a:cubicBezTo>
                    <a:pt x="23301" y="8916"/>
                    <a:pt x="23313" y="9011"/>
                    <a:pt x="23324" y="9107"/>
                  </a:cubicBezTo>
                  <a:cubicBezTo>
                    <a:pt x="23327" y="9070"/>
                    <a:pt x="23329" y="9056"/>
                    <a:pt x="23330" y="9056"/>
                  </a:cubicBezTo>
                  <a:cubicBezTo>
                    <a:pt x="23337" y="9056"/>
                    <a:pt x="23345" y="9252"/>
                    <a:pt x="23379" y="9252"/>
                  </a:cubicBezTo>
                  <a:cubicBezTo>
                    <a:pt x="23384" y="9252"/>
                    <a:pt x="23390" y="9248"/>
                    <a:pt x="23396" y="9238"/>
                  </a:cubicBezTo>
                  <a:cubicBezTo>
                    <a:pt x="23467" y="9357"/>
                    <a:pt x="23455" y="9690"/>
                    <a:pt x="23622" y="9738"/>
                  </a:cubicBezTo>
                  <a:cubicBezTo>
                    <a:pt x="23591" y="9748"/>
                    <a:pt x="23713" y="10083"/>
                    <a:pt x="23683" y="10083"/>
                  </a:cubicBezTo>
                  <a:cubicBezTo>
                    <a:pt x="23678" y="10083"/>
                    <a:pt x="23670" y="10076"/>
                    <a:pt x="23658" y="10059"/>
                  </a:cubicBezTo>
                  <a:lnTo>
                    <a:pt x="23658" y="10059"/>
                  </a:lnTo>
                  <a:cubicBezTo>
                    <a:pt x="23884" y="10428"/>
                    <a:pt x="23944" y="11309"/>
                    <a:pt x="24110" y="11559"/>
                  </a:cubicBezTo>
                  <a:cubicBezTo>
                    <a:pt x="24156" y="11662"/>
                    <a:pt x="24169" y="11786"/>
                    <a:pt x="24232" y="11880"/>
                  </a:cubicBezTo>
                  <a:lnTo>
                    <a:pt x="24232" y="11880"/>
                  </a:lnTo>
                  <a:cubicBezTo>
                    <a:pt x="24242" y="11863"/>
                    <a:pt x="24254" y="11845"/>
                    <a:pt x="24258" y="11845"/>
                  </a:cubicBezTo>
                  <a:cubicBezTo>
                    <a:pt x="24263" y="11845"/>
                    <a:pt x="24258" y="11868"/>
                    <a:pt x="24229" y="11940"/>
                  </a:cubicBezTo>
                  <a:cubicBezTo>
                    <a:pt x="24206" y="11928"/>
                    <a:pt x="24194" y="11916"/>
                    <a:pt x="24182" y="11893"/>
                  </a:cubicBezTo>
                  <a:lnTo>
                    <a:pt x="24182" y="11893"/>
                  </a:lnTo>
                  <a:cubicBezTo>
                    <a:pt x="24217" y="11988"/>
                    <a:pt x="24372" y="12190"/>
                    <a:pt x="24444" y="12250"/>
                  </a:cubicBezTo>
                  <a:cubicBezTo>
                    <a:pt x="24433" y="12276"/>
                    <a:pt x="24425" y="12288"/>
                    <a:pt x="24418" y="12288"/>
                  </a:cubicBezTo>
                  <a:cubicBezTo>
                    <a:pt x="24407" y="12288"/>
                    <a:pt x="24398" y="12267"/>
                    <a:pt x="24384" y="12226"/>
                  </a:cubicBezTo>
                  <a:lnTo>
                    <a:pt x="24384" y="12226"/>
                  </a:lnTo>
                  <a:cubicBezTo>
                    <a:pt x="24444" y="12464"/>
                    <a:pt x="24539" y="12690"/>
                    <a:pt x="24622" y="12917"/>
                  </a:cubicBezTo>
                  <a:cubicBezTo>
                    <a:pt x="24753" y="13012"/>
                    <a:pt x="24777" y="13488"/>
                    <a:pt x="24884" y="13702"/>
                  </a:cubicBezTo>
                  <a:cubicBezTo>
                    <a:pt x="24896" y="13691"/>
                    <a:pt x="24896" y="13679"/>
                    <a:pt x="24896" y="13667"/>
                  </a:cubicBezTo>
                  <a:lnTo>
                    <a:pt x="24896" y="13667"/>
                  </a:lnTo>
                  <a:cubicBezTo>
                    <a:pt x="24933" y="13713"/>
                    <a:pt x="24883" y="13796"/>
                    <a:pt x="24837" y="13796"/>
                  </a:cubicBezTo>
                  <a:cubicBezTo>
                    <a:pt x="24824" y="13796"/>
                    <a:pt x="24811" y="13789"/>
                    <a:pt x="24801" y="13774"/>
                  </a:cubicBezTo>
                  <a:lnTo>
                    <a:pt x="24801" y="13774"/>
                  </a:lnTo>
                  <a:cubicBezTo>
                    <a:pt x="24777" y="13798"/>
                    <a:pt x="24848" y="13857"/>
                    <a:pt x="24837" y="13893"/>
                  </a:cubicBezTo>
                  <a:cubicBezTo>
                    <a:pt x="24729" y="13810"/>
                    <a:pt x="24658" y="13893"/>
                    <a:pt x="24551" y="13786"/>
                  </a:cubicBezTo>
                  <a:lnTo>
                    <a:pt x="24551" y="13786"/>
                  </a:lnTo>
                  <a:cubicBezTo>
                    <a:pt x="24568" y="13810"/>
                    <a:pt x="24566" y="13819"/>
                    <a:pt x="24553" y="13819"/>
                  </a:cubicBezTo>
                  <a:cubicBezTo>
                    <a:pt x="24505" y="13819"/>
                    <a:pt x="24293" y="13689"/>
                    <a:pt x="24228" y="13689"/>
                  </a:cubicBezTo>
                  <a:cubicBezTo>
                    <a:pt x="24224" y="13689"/>
                    <a:pt x="24220" y="13689"/>
                    <a:pt x="24217" y="13691"/>
                  </a:cubicBezTo>
                  <a:cubicBezTo>
                    <a:pt x="24146" y="13607"/>
                    <a:pt x="23991" y="13619"/>
                    <a:pt x="23896" y="13548"/>
                  </a:cubicBezTo>
                  <a:cubicBezTo>
                    <a:pt x="23729" y="13429"/>
                    <a:pt x="23348" y="13286"/>
                    <a:pt x="23170" y="13262"/>
                  </a:cubicBezTo>
                  <a:cubicBezTo>
                    <a:pt x="23052" y="13251"/>
                    <a:pt x="21684" y="12804"/>
                    <a:pt x="21417" y="12804"/>
                  </a:cubicBezTo>
                  <a:cubicBezTo>
                    <a:pt x="21388" y="12804"/>
                    <a:pt x="21372" y="12810"/>
                    <a:pt x="21372" y="12821"/>
                  </a:cubicBezTo>
                  <a:cubicBezTo>
                    <a:pt x="21483" y="12853"/>
                    <a:pt x="21435" y="12901"/>
                    <a:pt x="21370" y="12901"/>
                  </a:cubicBezTo>
                  <a:cubicBezTo>
                    <a:pt x="21337" y="12901"/>
                    <a:pt x="21300" y="12889"/>
                    <a:pt x="21277" y="12857"/>
                  </a:cubicBezTo>
                  <a:cubicBezTo>
                    <a:pt x="21285" y="12853"/>
                    <a:pt x="21292" y="12850"/>
                    <a:pt x="21298" y="12849"/>
                  </a:cubicBezTo>
                  <a:lnTo>
                    <a:pt x="21298" y="12849"/>
                  </a:lnTo>
                  <a:cubicBezTo>
                    <a:pt x="21311" y="12852"/>
                    <a:pt x="21320" y="12854"/>
                    <a:pt x="21323" y="12856"/>
                  </a:cubicBezTo>
                  <a:lnTo>
                    <a:pt x="21323" y="12856"/>
                  </a:lnTo>
                  <a:cubicBezTo>
                    <a:pt x="21317" y="12851"/>
                    <a:pt x="21312" y="12848"/>
                    <a:pt x="21305" y="12848"/>
                  </a:cubicBezTo>
                  <a:cubicBezTo>
                    <a:pt x="21303" y="12848"/>
                    <a:pt x="21300" y="12848"/>
                    <a:pt x="21298" y="12849"/>
                  </a:cubicBezTo>
                  <a:lnTo>
                    <a:pt x="21298" y="12849"/>
                  </a:lnTo>
                  <a:cubicBezTo>
                    <a:pt x="21117" y="12806"/>
                    <a:pt x="20061" y="12618"/>
                    <a:pt x="19931" y="12607"/>
                  </a:cubicBezTo>
                  <a:lnTo>
                    <a:pt x="19931" y="12607"/>
                  </a:lnTo>
                  <a:cubicBezTo>
                    <a:pt x="19955" y="12631"/>
                    <a:pt x="19967" y="12643"/>
                    <a:pt x="19979" y="12667"/>
                  </a:cubicBezTo>
                  <a:cubicBezTo>
                    <a:pt x="19952" y="12667"/>
                    <a:pt x="19811" y="12633"/>
                    <a:pt x="19823" y="12621"/>
                  </a:cubicBezTo>
                  <a:lnTo>
                    <a:pt x="19823" y="12621"/>
                  </a:lnTo>
                  <a:cubicBezTo>
                    <a:pt x="19783" y="12634"/>
                    <a:pt x="19737" y="12654"/>
                    <a:pt x="19706" y="12654"/>
                  </a:cubicBezTo>
                  <a:cubicBezTo>
                    <a:pt x="19688" y="12654"/>
                    <a:pt x="19675" y="12648"/>
                    <a:pt x="19669" y="12631"/>
                  </a:cubicBezTo>
                  <a:cubicBezTo>
                    <a:pt x="19657" y="12619"/>
                    <a:pt x="19764" y="12583"/>
                    <a:pt x="19753" y="12583"/>
                  </a:cubicBezTo>
                  <a:cubicBezTo>
                    <a:pt x="19729" y="12583"/>
                    <a:pt x="19693" y="12595"/>
                    <a:pt x="19669" y="12595"/>
                  </a:cubicBezTo>
                  <a:cubicBezTo>
                    <a:pt x="19641" y="12614"/>
                    <a:pt x="19589" y="12620"/>
                    <a:pt x="19529" y="12620"/>
                  </a:cubicBezTo>
                  <a:cubicBezTo>
                    <a:pt x="19438" y="12620"/>
                    <a:pt x="19326" y="12607"/>
                    <a:pt x="19241" y="12607"/>
                  </a:cubicBezTo>
                  <a:cubicBezTo>
                    <a:pt x="19264" y="12619"/>
                    <a:pt x="19288" y="12643"/>
                    <a:pt x="19300" y="12655"/>
                  </a:cubicBezTo>
                  <a:cubicBezTo>
                    <a:pt x="19288" y="12655"/>
                    <a:pt x="19145" y="12655"/>
                    <a:pt x="19229" y="12702"/>
                  </a:cubicBezTo>
                  <a:cubicBezTo>
                    <a:pt x="19183" y="12676"/>
                    <a:pt x="19092" y="12665"/>
                    <a:pt x="18983" y="12665"/>
                  </a:cubicBezTo>
                  <a:cubicBezTo>
                    <a:pt x="18690" y="12665"/>
                    <a:pt x="18270" y="12743"/>
                    <a:pt x="18252" y="12821"/>
                  </a:cubicBezTo>
                  <a:cubicBezTo>
                    <a:pt x="18258" y="12797"/>
                    <a:pt x="18229" y="12787"/>
                    <a:pt x="18181" y="12787"/>
                  </a:cubicBezTo>
                  <a:cubicBezTo>
                    <a:pt x="18021" y="12787"/>
                    <a:pt x="17649" y="12898"/>
                    <a:pt x="17705" y="12917"/>
                  </a:cubicBezTo>
                  <a:cubicBezTo>
                    <a:pt x="16812" y="13071"/>
                    <a:pt x="16240" y="13464"/>
                    <a:pt x="15300" y="13929"/>
                  </a:cubicBezTo>
                  <a:cubicBezTo>
                    <a:pt x="15300" y="13919"/>
                    <a:pt x="15301" y="13909"/>
                    <a:pt x="15303" y="13898"/>
                  </a:cubicBezTo>
                  <a:lnTo>
                    <a:pt x="15303" y="13898"/>
                  </a:lnTo>
                  <a:cubicBezTo>
                    <a:pt x="15272" y="13931"/>
                    <a:pt x="15241" y="13958"/>
                    <a:pt x="15210" y="13974"/>
                  </a:cubicBezTo>
                  <a:lnTo>
                    <a:pt x="15210" y="13974"/>
                  </a:lnTo>
                  <a:cubicBezTo>
                    <a:pt x="15213" y="13972"/>
                    <a:pt x="15216" y="13972"/>
                    <a:pt x="15217" y="13972"/>
                  </a:cubicBezTo>
                  <a:cubicBezTo>
                    <a:pt x="15232" y="13972"/>
                    <a:pt x="15177" y="14029"/>
                    <a:pt x="15228" y="14060"/>
                  </a:cubicBezTo>
                  <a:cubicBezTo>
                    <a:pt x="15177" y="14080"/>
                    <a:pt x="15038" y="14162"/>
                    <a:pt x="15007" y="14162"/>
                  </a:cubicBezTo>
                  <a:cubicBezTo>
                    <a:pt x="15002" y="14162"/>
                    <a:pt x="15000" y="14160"/>
                    <a:pt x="15002" y="14155"/>
                  </a:cubicBezTo>
                  <a:cubicBezTo>
                    <a:pt x="15133" y="13929"/>
                    <a:pt x="15312" y="13738"/>
                    <a:pt x="15514" y="13583"/>
                  </a:cubicBezTo>
                  <a:lnTo>
                    <a:pt x="15514" y="13583"/>
                  </a:lnTo>
                  <a:cubicBezTo>
                    <a:pt x="15431" y="13667"/>
                    <a:pt x="15347" y="13750"/>
                    <a:pt x="15264" y="13833"/>
                  </a:cubicBezTo>
                  <a:cubicBezTo>
                    <a:pt x="15316" y="13796"/>
                    <a:pt x="15363" y="13759"/>
                    <a:pt x="15409" y="13719"/>
                  </a:cubicBezTo>
                  <a:lnTo>
                    <a:pt x="15409" y="13719"/>
                  </a:lnTo>
                  <a:cubicBezTo>
                    <a:pt x="15354" y="13780"/>
                    <a:pt x="15314" y="13841"/>
                    <a:pt x="15303" y="13898"/>
                  </a:cubicBezTo>
                  <a:lnTo>
                    <a:pt x="15303" y="13898"/>
                  </a:lnTo>
                  <a:cubicBezTo>
                    <a:pt x="15374" y="13820"/>
                    <a:pt x="15441" y="13709"/>
                    <a:pt x="15490" y="13643"/>
                  </a:cubicBezTo>
                  <a:lnTo>
                    <a:pt x="15490" y="13643"/>
                  </a:lnTo>
                  <a:cubicBezTo>
                    <a:pt x="15463" y="13670"/>
                    <a:pt x="15436" y="13695"/>
                    <a:pt x="15409" y="13719"/>
                  </a:cubicBezTo>
                  <a:lnTo>
                    <a:pt x="15409" y="13719"/>
                  </a:lnTo>
                  <a:cubicBezTo>
                    <a:pt x="15545" y="13568"/>
                    <a:pt x="15770" y="13422"/>
                    <a:pt x="15859" y="13357"/>
                  </a:cubicBezTo>
                  <a:cubicBezTo>
                    <a:pt x="15851" y="13357"/>
                    <a:pt x="16096" y="13160"/>
                    <a:pt x="16229" y="13059"/>
                  </a:cubicBezTo>
                  <a:lnTo>
                    <a:pt x="16229" y="13059"/>
                  </a:lnTo>
                  <a:cubicBezTo>
                    <a:pt x="16381" y="12976"/>
                    <a:pt x="16474" y="12864"/>
                    <a:pt x="16609" y="12774"/>
                  </a:cubicBezTo>
                  <a:cubicBezTo>
                    <a:pt x="16684" y="12721"/>
                    <a:pt x="16994" y="12601"/>
                    <a:pt x="17019" y="12601"/>
                  </a:cubicBezTo>
                  <a:cubicBezTo>
                    <a:pt x="17022" y="12601"/>
                    <a:pt x="17021" y="12603"/>
                    <a:pt x="17014" y="12607"/>
                  </a:cubicBezTo>
                  <a:cubicBezTo>
                    <a:pt x="17084" y="12567"/>
                    <a:pt x="17417" y="12451"/>
                    <a:pt x="17398" y="12451"/>
                  </a:cubicBezTo>
                  <a:cubicBezTo>
                    <a:pt x="17395" y="12451"/>
                    <a:pt x="17382" y="12454"/>
                    <a:pt x="17355" y="12462"/>
                  </a:cubicBezTo>
                  <a:lnTo>
                    <a:pt x="17355" y="12462"/>
                  </a:lnTo>
                  <a:cubicBezTo>
                    <a:pt x="17439" y="12435"/>
                    <a:pt x="18169" y="12164"/>
                    <a:pt x="18266" y="12164"/>
                  </a:cubicBezTo>
                  <a:cubicBezTo>
                    <a:pt x="18272" y="12164"/>
                    <a:pt x="18275" y="12165"/>
                    <a:pt x="18276" y="12167"/>
                  </a:cubicBezTo>
                  <a:cubicBezTo>
                    <a:pt x="18275" y="12165"/>
                    <a:pt x="18273" y="12165"/>
                    <a:pt x="18270" y="12165"/>
                  </a:cubicBezTo>
                  <a:cubicBezTo>
                    <a:pt x="18249" y="12165"/>
                    <a:pt x="18193" y="12202"/>
                    <a:pt x="18193" y="12202"/>
                  </a:cubicBezTo>
                  <a:cubicBezTo>
                    <a:pt x="18258" y="12169"/>
                    <a:pt x="18454" y="12167"/>
                    <a:pt x="18514" y="12139"/>
                  </a:cubicBezTo>
                  <a:lnTo>
                    <a:pt x="18514" y="12139"/>
                  </a:lnTo>
                  <a:cubicBezTo>
                    <a:pt x="18425" y="12191"/>
                    <a:pt x="18248" y="12203"/>
                    <a:pt x="18157" y="12226"/>
                  </a:cubicBezTo>
                  <a:cubicBezTo>
                    <a:pt x="18187" y="12228"/>
                    <a:pt x="18216" y="12229"/>
                    <a:pt x="18246" y="12229"/>
                  </a:cubicBezTo>
                  <a:cubicBezTo>
                    <a:pt x="18514" y="12229"/>
                    <a:pt x="18782" y="12142"/>
                    <a:pt x="19050" y="12131"/>
                  </a:cubicBezTo>
                  <a:lnTo>
                    <a:pt x="19050" y="12131"/>
                  </a:lnTo>
                  <a:cubicBezTo>
                    <a:pt x="18955" y="12155"/>
                    <a:pt x="18860" y="12167"/>
                    <a:pt x="18752" y="12178"/>
                  </a:cubicBezTo>
                  <a:cubicBezTo>
                    <a:pt x="18836" y="12194"/>
                    <a:pt x="18920" y="12198"/>
                    <a:pt x="19006" y="12198"/>
                  </a:cubicBezTo>
                  <a:cubicBezTo>
                    <a:pt x="19091" y="12198"/>
                    <a:pt x="19176" y="12194"/>
                    <a:pt x="19261" y="12194"/>
                  </a:cubicBezTo>
                  <a:cubicBezTo>
                    <a:pt x="19344" y="12194"/>
                    <a:pt x="19426" y="12198"/>
                    <a:pt x="19507" y="12213"/>
                  </a:cubicBezTo>
                  <a:lnTo>
                    <a:pt x="19507" y="12213"/>
                  </a:lnTo>
                  <a:cubicBezTo>
                    <a:pt x="19433" y="12198"/>
                    <a:pt x="19180" y="12115"/>
                    <a:pt x="19104" y="12115"/>
                  </a:cubicBezTo>
                  <a:cubicBezTo>
                    <a:pt x="19096" y="12115"/>
                    <a:pt x="19089" y="12117"/>
                    <a:pt x="19086" y="12119"/>
                  </a:cubicBezTo>
                  <a:cubicBezTo>
                    <a:pt x="19091" y="12115"/>
                    <a:pt x="19097" y="12112"/>
                    <a:pt x="19103" y="12109"/>
                  </a:cubicBezTo>
                  <a:lnTo>
                    <a:pt x="19103" y="12109"/>
                  </a:lnTo>
                  <a:cubicBezTo>
                    <a:pt x="19038" y="12121"/>
                    <a:pt x="18965" y="12137"/>
                    <a:pt x="18910" y="12137"/>
                  </a:cubicBezTo>
                  <a:cubicBezTo>
                    <a:pt x="18891" y="12137"/>
                    <a:pt x="18874" y="12135"/>
                    <a:pt x="18860" y="12131"/>
                  </a:cubicBezTo>
                  <a:cubicBezTo>
                    <a:pt x="18923" y="12099"/>
                    <a:pt x="18976" y="12094"/>
                    <a:pt x="19050" y="12094"/>
                  </a:cubicBezTo>
                  <a:cubicBezTo>
                    <a:pt x="19075" y="12094"/>
                    <a:pt x="19102" y="12094"/>
                    <a:pt x="19132" y="12095"/>
                  </a:cubicBezTo>
                  <a:lnTo>
                    <a:pt x="19132" y="12095"/>
                  </a:lnTo>
                  <a:cubicBezTo>
                    <a:pt x="19188" y="12072"/>
                    <a:pt x="19258" y="12064"/>
                    <a:pt x="19333" y="12064"/>
                  </a:cubicBezTo>
                  <a:cubicBezTo>
                    <a:pt x="19582" y="12064"/>
                    <a:pt x="19893" y="12158"/>
                    <a:pt x="19979" y="12167"/>
                  </a:cubicBezTo>
                  <a:cubicBezTo>
                    <a:pt x="20088" y="12167"/>
                    <a:pt x="20189" y="12159"/>
                    <a:pt x="20289" y="12159"/>
                  </a:cubicBezTo>
                  <a:cubicBezTo>
                    <a:pt x="20364" y="12159"/>
                    <a:pt x="20438" y="12163"/>
                    <a:pt x="20515" y="12178"/>
                  </a:cubicBezTo>
                  <a:cubicBezTo>
                    <a:pt x="20626" y="12212"/>
                    <a:pt x="20727" y="12287"/>
                    <a:pt x="20846" y="12287"/>
                  </a:cubicBezTo>
                  <a:cubicBezTo>
                    <a:pt x="20855" y="12287"/>
                    <a:pt x="20863" y="12286"/>
                    <a:pt x="20872" y="12286"/>
                  </a:cubicBezTo>
                  <a:cubicBezTo>
                    <a:pt x="20872" y="12286"/>
                    <a:pt x="20765" y="12238"/>
                    <a:pt x="20765" y="12226"/>
                  </a:cubicBezTo>
                  <a:cubicBezTo>
                    <a:pt x="20765" y="12225"/>
                    <a:pt x="20766" y="12225"/>
                    <a:pt x="20769" y="12225"/>
                  </a:cubicBezTo>
                  <a:cubicBezTo>
                    <a:pt x="20820" y="12225"/>
                    <a:pt x="21255" y="12310"/>
                    <a:pt x="21288" y="12321"/>
                  </a:cubicBezTo>
                  <a:cubicBezTo>
                    <a:pt x="21503" y="12369"/>
                    <a:pt x="21920" y="12357"/>
                    <a:pt x="22086" y="12500"/>
                  </a:cubicBezTo>
                  <a:cubicBezTo>
                    <a:pt x="22086" y="12500"/>
                    <a:pt x="22062" y="12497"/>
                    <a:pt x="22043" y="12497"/>
                  </a:cubicBezTo>
                  <a:cubicBezTo>
                    <a:pt x="22024" y="12497"/>
                    <a:pt x="22009" y="12500"/>
                    <a:pt x="22027" y="12512"/>
                  </a:cubicBezTo>
                  <a:cubicBezTo>
                    <a:pt x="22205" y="12536"/>
                    <a:pt x="22301" y="12559"/>
                    <a:pt x="22455" y="12595"/>
                  </a:cubicBezTo>
                  <a:cubicBezTo>
                    <a:pt x="22712" y="12640"/>
                    <a:pt x="23260" y="13049"/>
                    <a:pt x="23495" y="13053"/>
                  </a:cubicBezTo>
                  <a:lnTo>
                    <a:pt x="23495" y="13053"/>
                  </a:lnTo>
                  <a:cubicBezTo>
                    <a:pt x="23494" y="13055"/>
                    <a:pt x="23492" y="13057"/>
                    <a:pt x="23491" y="13059"/>
                  </a:cubicBezTo>
                  <a:cubicBezTo>
                    <a:pt x="23585" y="13095"/>
                    <a:pt x="24509" y="13430"/>
                    <a:pt x="24527" y="13452"/>
                  </a:cubicBezTo>
                  <a:lnTo>
                    <a:pt x="24527" y="13452"/>
                  </a:lnTo>
                  <a:cubicBezTo>
                    <a:pt x="24503" y="13321"/>
                    <a:pt x="24467" y="13178"/>
                    <a:pt x="24432" y="13048"/>
                  </a:cubicBezTo>
                  <a:lnTo>
                    <a:pt x="24432" y="13048"/>
                  </a:lnTo>
                  <a:cubicBezTo>
                    <a:pt x="24442" y="13094"/>
                    <a:pt x="24442" y="13114"/>
                    <a:pt x="24434" y="13114"/>
                  </a:cubicBezTo>
                  <a:cubicBezTo>
                    <a:pt x="24397" y="13114"/>
                    <a:pt x="24190" y="12654"/>
                    <a:pt x="24170" y="12595"/>
                  </a:cubicBezTo>
                  <a:lnTo>
                    <a:pt x="24170" y="12595"/>
                  </a:lnTo>
                  <a:cubicBezTo>
                    <a:pt x="24182" y="12667"/>
                    <a:pt x="24194" y="12738"/>
                    <a:pt x="24206" y="12821"/>
                  </a:cubicBezTo>
                  <a:cubicBezTo>
                    <a:pt x="24176" y="12761"/>
                    <a:pt x="24020" y="12367"/>
                    <a:pt x="24048" y="12367"/>
                  </a:cubicBezTo>
                  <a:cubicBezTo>
                    <a:pt x="24052" y="12367"/>
                    <a:pt x="24059" y="12375"/>
                    <a:pt x="24070" y="12391"/>
                  </a:cubicBezTo>
                  <a:lnTo>
                    <a:pt x="24070" y="12391"/>
                  </a:lnTo>
                  <a:cubicBezTo>
                    <a:pt x="24048" y="12350"/>
                    <a:pt x="24039" y="12301"/>
                    <a:pt x="24039" y="12244"/>
                  </a:cubicBezTo>
                  <a:lnTo>
                    <a:pt x="24039" y="12244"/>
                  </a:lnTo>
                  <a:cubicBezTo>
                    <a:pt x="24050" y="12303"/>
                    <a:pt x="24295" y="12738"/>
                    <a:pt x="24312" y="12738"/>
                  </a:cubicBezTo>
                  <a:cubicBezTo>
                    <a:pt x="24312" y="12738"/>
                    <a:pt x="24313" y="12738"/>
                    <a:pt x="24313" y="12738"/>
                  </a:cubicBezTo>
                  <a:cubicBezTo>
                    <a:pt x="24217" y="12500"/>
                    <a:pt x="24170" y="12214"/>
                    <a:pt x="24063" y="11869"/>
                  </a:cubicBezTo>
                  <a:cubicBezTo>
                    <a:pt x="23908" y="11285"/>
                    <a:pt x="23574" y="10750"/>
                    <a:pt x="23372" y="10178"/>
                  </a:cubicBezTo>
                  <a:lnTo>
                    <a:pt x="23372" y="10178"/>
                  </a:lnTo>
                  <a:cubicBezTo>
                    <a:pt x="23411" y="10247"/>
                    <a:pt x="23426" y="10269"/>
                    <a:pt x="23433" y="10269"/>
                  </a:cubicBezTo>
                  <a:cubicBezTo>
                    <a:pt x="23446" y="10269"/>
                    <a:pt x="23433" y="10198"/>
                    <a:pt x="23479" y="10190"/>
                  </a:cubicBezTo>
                  <a:cubicBezTo>
                    <a:pt x="23515" y="10500"/>
                    <a:pt x="23705" y="10797"/>
                    <a:pt x="23789" y="11095"/>
                  </a:cubicBezTo>
                  <a:cubicBezTo>
                    <a:pt x="23794" y="11109"/>
                    <a:pt x="23796" y="11115"/>
                    <a:pt x="23796" y="11115"/>
                  </a:cubicBezTo>
                  <a:cubicBezTo>
                    <a:pt x="23798" y="11115"/>
                    <a:pt x="23752" y="10954"/>
                    <a:pt x="23766" y="10954"/>
                  </a:cubicBezTo>
                  <a:cubicBezTo>
                    <a:pt x="23770" y="10954"/>
                    <a:pt x="23777" y="10963"/>
                    <a:pt x="23789" y="10988"/>
                  </a:cubicBezTo>
                  <a:cubicBezTo>
                    <a:pt x="23551" y="10369"/>
                    <a:pt x="23420" y="9904"/>
                    <a:pt x="23158" y="9297"/>
                  </a:cubicBezTo>
                  <a:cubicBezTo>
                    <a:pt x="23160" y="9294"/>
                    <a:pt x="23162" y="9293"/>
                    <a:pt x="23165" y="9293"/>
                  </a:cubicBezTo>
                  <a:cubicBezTo>
                    <a:pt x="23208" y="9293"/>
                    <a:pt x="23324" y="9654"/>
                    <a:pt x="23324" y="9654"/>
                  </a:cubicBezTo>
                  <a:cubicBezTo>
                    <a:pt x="23289" y="9476"/>
                    <a:pt x="23217" y="9333"/>
                    <a:pt x="23134" y="9178"/>
                  </a:cubicBezTo>
                  <a:cubicBezTo>
                    <a:pt x="23099" y="9109"/>
                    <a:pt x="22964" y="8888"/>
                    <a:pt x="22980" y="8888"/>
                  </a:cubicBezTo>
                  <a:cubicBezTo>
                    <a:pt x="22986" y="8888"/>
                    <a:pt x="23013" y="8919"/>
                    <a:pt x="23074" y="8999"/>
                  </a:cubicBezTo>
                  <a:cubicBezTo>
                    <a:pt x="23015" y="8845"/>
                    <a:pt x="22908" y="8630"/>
                    <a:pt x="22908" y="8452"/>
                  </a:cubicBezTo>
                  <a:lnTo>
                    <a:pt x="22908" y="8452"/>
                  </a:lnTo>
                  <a:cubicBezTo>
                    <a:pt x="22908" y="8452"/>
                    <a:pt x="22943" y="8535"/>
                    <a:pt x="22943" y="8535"/>
                  </a:cubicBezTo>
                  <a:cubicBezTo>
                    <a:pt x="22836" y="8202"/>
                    <a:pt x="22729" y="7868"/>
                    <a:pt x="22610" y="7535"/>
                  </a:cubicBezTo>
                  <a:cubicBezTo>
                    <a:pt x="22551" y="7380"/>
                    <a:pt x="22479" y="6975"/>
                    <a:pt x="22336" y="6880"/>
                  </a:cubicBezTo>
                  <a:lnTo>
                    <a:pt x="22336" y="6880"/>
                  </a:lnTo>
                  <a:cubicBezTo>
                    <a:pt x="22384" y="6892"/>
                    <a:pt x="22420" y="6916"/>
                    <a:pt x="22455" y="6952"/>
                  </a:cubicBezTo>
                  <a:cubicBezTo>
                    <a:pt x="22289" y="6666"/>
                    <a:pt x="22122" y="6368"/>
                    <a:pt x="21955" y="6082"/>
                  </a:cubicBezTo>
                  <a:lnTo>
                    <a:pt x="21955" y="6082"/>
                  </a:lnTo>
                  <a:cubicBezTo>
                    <a:pt x="21969" y="6094"/>
                    <a:pt x="21980" y="6099"/>
                    <a:pt x="21991" y="6099"/>
                  </a:cubicBezTo>
                  <a:cubicBezTo>
                    <a:pt x="22032" y="6099"/>
                    <a:pt x="22052" y="6024"/>
                    <a:pt x="22087" y="6024"/>
                  </a:cubicBezTo>
                  <a:cubicBezTo>
                    <a:pt x="22113" y="6024"/>
                    <a:pt x="22147" y="6066"/>
                    <a:pt x="22205" y="6213"/>
                  </a:cubicBezTo>
                  <a:cubicBezTo>
                    <a:pt x="22158" y="6023"/>
                    <a:pt x="22098" y="5844"/>
                    <a:pt x="22027" y="5666"/>
                  </a:cubicBezTo>
                  <a:lnTo>
                    <a:pt x="22027" y="5666"/>
                  </a:lnTo>
                  <a:cubicBezTo>
                    <a:pt x="22038" y="5725"/>
                    <a:pt x="22039" y="5772"/>
                    <a:pt x="22015" y="5831"/>
                  </a:cubicBezTo>
                  <a:lnTo>
                    <a:pt x="22015" y="5831"/>
                  </a:lnTo>
                  <a:cubicBezTo>
                    <a:pt x="22021" y="5799"/>
                    <a:pt x="21872" y="5189"/>
                    <a:pt x="21860" y="5142"/>
                  </a:cubicBezTo>
                  <a:lnTo>
                    <a:pt x="21860" y="5142"/>
                  </a:lnTo>
                  <a:cubicBezTo>
                    <a:pt x="21869" y="5181"/>
                    <a:pt x="21868" y="5197"/>
                    <a:pt x="21861" y="5197"/>
                  </a:cubicBezTo>
                  <a:cubicBezTo>
                    <a:pt x="21837" y="5197"/>
                    <a:pt x="21739" y="5010"/>
                    <a:pt x="21710" y="4962"/>
                  </a:cubicBezTo>
                  <a:lnTo>
                    <a:pt x="21710" y="4962"/>
                  </a:lnTo>
                  <a:cubicBezTo>
                    <a:pt x="21718" y="4960"/>
                    <a:pt x="21726" y="4959"/>
                    <a:pt x="21734" y="4959"/>
                  </a:cubicBezTo>
                  <a:cubicBezTo>
                    <a:pt x="21759" y="4959"/>
                    <a:pt x="21783" y="4970"/>
                    <a:pt x="21800" y="4987"/>
                  </a:cubicBezTo>
                  <a:cubicBezTo>
                    <a:pt x="21731" y="4838"/>
                    <a:pt x="21651" y="4677"/>
                    <a:pt x="21571" y="4527"/>
                  </a:cubicBezTo>
                  <a:lnTo>
                    <a:pt x="21571" y="4527"/>
                  </a:lnTo>
                  <a:cubicBezTo>
                    <a:pt x="21581" y="4544"/>
                    <a:pt x="21589" y="4552"/>
                    <a:pt x="21595" y="4552"/>
                  </a:cubicBezTo>
                  <a:cubicBezTo>
                    <a:pt x="21624" y="4552"/>
                    <a:pt x="21605" y="4368"/>
                    <a:pt x="21586" y="4320"/>
                  </a:cubicBezTo>
                  <a:cubicBezTo>
                    <a:pt x="21539" y="4154"/>
                    <a:pt x="21491" y="3987"/>
                    <a:pt x="21419" y="3820"/>
                  </a:cubicBezTo>
                  <a:lnTo>
                    <a:pt x="21419" y="3820"/>
                  </a:lnTo>
                  <a:cubicBezTo>
                    <a:pt x="21441" y="3885"/>
                    <a:pt x="21453" y="3949"/>
                    <a:pt x="21472" y="4014"/>
                  </a:cubicBezTo>
                  <a:lnTo>
                    <a:pt x="21472" y="4014"/>
                  </a:lnTo>
                  <a:cubicBezTo>
                    <a:pt x="21352" y="3642"/>
                    <a:pt x="21131" y="3325"/>
                    <a:pt x="21003" y="2951"/>
                  </a:cubicBezTo>
                  <a:lnTo>
                    <a:pt x="21003" y="2951"/>
                  </a:lnTo>
                  <a:cubicBezTo>
                    <a:pt x="21027" y="2987"/>
                    <a:pt x="21050" y="2999"/>
                    <a:pt x="21086" y="2999"/>
                  </a:cubicBezTo>
                  <a:cubicBezTo>
                    <a:pt x="21098" y="2999"/>
                    <a:pt x="20443" y="1558"/>
                    <a:pt x="20348" y="1308"/>
                  </a:cubicBezTo>
                  <a:lnTo>
                    <a:pt x="20348" y="1308"/>
                  </a:lnTo>
                  <a:cubicBezTo>
                    <a:pt x="20586" y="1689"/>
                    <a:pt x="20788" y="2094"/>
                    <a:pt x="20991" y="2499"/>
                  </a:cubicBezTo>
                  <a:cubicBezTo>
                    <a:pt x="20961" y="2420"/>
                    <a:pt x="20948" y="2246"/>
                    <a:pt x="20918" y="2146"/>
                  </a:cubicBezTo>
                  <a:lnTo>
                    <a:pt x="20918" y="2146"/>
                  </a:lnTo>
                  <a:cubicBezTo>
                    <a:pt x="20964" y="2265"/>
                    <a:pt x="20997" y="2350"/>
                    <a:pt x="21003" y="2368"/>
                  </a:cubicBezTo>
                  <a:cubicBezTo>
                    <a:pt x="20980" y="2287"/>
                    <a:pt x="20946" y="2174"/>
                    <a:pt x="20901" y="2102"/>
                  </a:cubicBezTo>
                  <a:lnTo>
                    <a:pt x="20901" y="2102"/>
                  </a:lnTo>
                  <a:cubicBezTo>
                    <a:pt x="20901" y="2102"/>
                    <a:pt x="20901" y="2103"/>
                    <a:pt x="20902" y="2104"/>
                  </a:cubicBezTo>
                  <a:lnTo>
                    <a:pt x="20902" y="2104"/>
                  </a:lnTo>
                  <a:cubicBezTo>
                    <a:pt x="20900" y="2100"/>
                    <a:pt x="20898" y="2097"/>
                    <a:pt x="20896" y="2094"/>
                  </a:cubicBezTo>
                  <a:lnTo>
                    <a:pt x="20896" y="2094"/>
                  </a:lnTo>
                  <a:cubicBezTo>
                    <a:pt x="20897" y="2096"/>
                    <a:pt x="20899" y="2099"/>
                    <a:pt x="20901" y="2102"/>
                  </a:cubicBezTo>
                  <a:lnTo>
                    <a:pt x="20901" y="2102"/>
                  </a:lnTo>
                  <a:cubicBezTo>
                    <a:pt x="20877" y="2041"/>
                    <a:pt x="20851" y="1974"/>
                    <a:pt x="20823" y="1904"/>
                  </a:cubicBezTo>
                  <a:lnTo>
                    <a:pt x="20823" y="1904"/>
                  </a:lnTo>
                  <a:cubicBezTo>
                    <a:pt x="20823" y="1904"/>
                    <a:pt x="20823" y="1904"/>
                    <a:pt x="20823" y="1904"/>
                  </a:cubicBezTo>
                  <a:cubicBezTo>
                    <a:pt x="20784" y="1904"/>
                    <a:pt x="20302" y="903"/>
                    <a:pt x="20396" y="903"/>
                  </a:cubicBezTo>
                  <a:cubicBezTo>
                    <a:pt x="20407" y="903"/>
                    <a:pt x="20503" y="1010"/>
                    <a:pt x="20503" y="1010"/>
                  </a:cubicBezTo>
                  <a:cubicBezTo>
                    <a:pt x="20455" y="903"/>
                    <a:pt x="20419" y="796"/>
                    <a:pt x="20372" y="689"/>
                  </a:cubicBezTo>
                  <a:cubicBezTo>
                    <a:pt x="20288" y="629"/>
                    <a:pt x="20169" y="594"/>
                    <a:pt x="20086" y="534"/>
                  </a:cubicBezTo>
                  <a:lnTo>
                    <a:pt x="20086" y="534"/>
                  </a:lnTo>
                  <a:cubicBezTo>
                    <a:pt x="20169" y="570"/>
                    <a:pt x="20253" y="594"/>
                    <a:pt x="20336" y="629"/>
                  </a:cubicBezTo>
                  <a:cubicBezTo>
                    <a:pt x="20236" y="574"/>
                    <a:pt x="19353" y="158"/>
                    <a:pt x="19164" y="158"/>
                  </a:cubicBezTo>
                  <a:cubicBezTo>
                    <a:pt x="19150" y="158"/>
                    <a:pt x="19139" y="160"/>
                    <a:pt x="19133" y="165"/>
                  </a:cubicBezTo>
                  <a:cubicBezTo>
                    <a:pt x="19326" y="276"/>
                    <a:pt x="19303" y="431"/>
                    <a:pt x="19153" y="431"/>
                  </a:cubicBezTo>
                  <a:cubicBezTo>
                    <a:pt x="19126" y="431"/>
                    <a:pt x="19096" y="426"/>
                    <a:pt x="19062" y="415"/>
                  </a:cubicBezTo>
                  <a:cubicBezTo>
                    <a:pt x="18955" y="379"/>
                    <a:pt x="18431" y="296"/>
                    <a:pt x="18395" y="189"/>
                  </a:cubicBezTo>
                  <a:cubicBezTo>
                    <a:pt x="18383" y="153"/>
                    <a:pt x="18621" y="153"/>
                    <a:pt x="18621" y="117"/>
                  </a:cubicBezTo>
                  <a:cubicBezTo>
                    <a:pt x="18621" y="62"/>
                    <a:pt x="18205" y="64"/>
                    <a:pt x="18002" y="45"/>
                  </a:cubicBezTo>
                  <a:lnTo>
                    <a:pt x="18002" y="45"/>
                  </a:lnTo>
                  <a:cubicBezTo>
                    <a:pt x="18021" y="49"/>
                    <a:pt x="18041" y="54"/>
                    <a:pt x="18062" y="58"/>
                  </a:cubicBezTo>
                  <a:cubicBezTo>
                    <a:pt x="17947" y="49"/>
                    <a:pt x="17728" y="1"/>
                    <a:pt x="1758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11"/>
            <p:cNvSpPr/>
            <p:nvPr/>
          </p:nvSpPr>
          <p:spPr>
            <a:xfrm>
              <a:off x="2936375" y="3331200"/>
              <a:ext cx="325" cy="475"/>
            </a:xfrm>
            <a:custGeom>
              <a:rect b="b" l="l" r="r" t="t"/>
              <a:pathLst>
                <a:path extrusionOk="0" h="19" w="13">
                  <a:moveTo>
                    <a:pt x="0" y="0"/>
                  </a:moveTo>
                  <a:cubicBezTo>
                    <a:pt x="6" y="12"/>
                    <a:pt x="9" y="18"/>
                    <a:pt x="11" y="18"/>
                  </a:cubicBezTo>
                  <a:cubicBezTo>
                    <a:pt x="12" y="18"/>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11"/>
            <p:cNvSpPr/>
            <p:nvPr/>
          </p:nvSpPr>
          <p:spPr>
            <a:xfrm>
              <a:off x="2870000" y="3341600"/>
              <a:ext cx="600" cy="25"/>
            </a:xfrm>
            <a:custGeom>
              <a:rect b="b" l="l" r="r" t="t"/>
              <a:pathLst>
                <a:path extrusionOk="0" h="1" w="24">
                  <a:moveTo>
                    <a:pt x="24" y="1"/>
                  </a:moveTo>
                  <a:cubicBezTo>
                    <a:pt x="24" y="1"/>
                    <a:pt x="0"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11"/>
            <p:cNvSpPr/>
            <p:nvPr/>
          </p:nvSpPr>
          <p:spPr>
            <a:xfrm>
              <a:off x="2897675" y="3211250"/>
              <a:ext cx="325" cy="1200"/>
            </a:xfrm>
            <a:custGeom>
              <a:rect b="b" l="l" r="r" t="t"/>
              <a:pathLst>
                <a:path extrusionOk="0" h="48" w="13">
                  <a:moveTo>
                    <a:pt x="0" y="0"/>
                  </a:moveTo>
                  <a:cubicBezTo>
                    <a:pt x="0" y="24"/>
                    <a:pt x="0" y="36"/>
                    <a:pt x="0" y="48"/>
                  </a:cubicBezTo>
                  <a:cubicBezTo>
                    <a:pt x="12" y="48"/>
                    <a:pt x="12" y="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11"/>
            <p:cNvSpPr/>
            <p:nvPr/>
          </p:nvSpPr>
          <p:spPr>
            <a:xfrm>
              <a:off x="2865225" y="3140250"/>
              <a:ext cx="1225" cy="2250"/>
            </a:xfrm>
            <a:custGeom>
              <a:rect b="b" l="l" r="r" t="t"/>
              <a:pathLst>
                <a:path extrusionOk="0" h="90" w="49">
                  <a:moveTo>
                    <a:pt x="1" y="6"/>
                  </a:moveTo>
                  <a:lnTo>
                    <a:pt x="1" y="6"/>
                  </a:lnTo>
                  <a:cubicBezTo>
                    <a:pt x="4" y="16"/>
                    <a:pt x="6" y="20"/>
                    <a:pt x="7" y="21"/>
                  </a:cubicBezTo>
                  <a:lnTo>
                    <a:pt x="7" y="21"/>
                  </a:lnTo>
                  <a:cubicBezTo>
                    <a:pt x="5" y="16"/>
                    <a:pt x="3" y="11"/>
                    <a:pt x="1" y="6"/>
                  </a:cubicBezTo>
                  <a:close/>
                  <a:moveTo>
                    <a:pt x="7" y="0"/>
                  </a:moveTo>
                  <a:lnTo>
                    <a:pt x="7" y="0"/>
                  </a:lnTo>
                  <a:cubicBezTo>
                    <a:pt x="5" y="0"/>
                    <a:pt x="9" y="21"/>
                    <a:pt x="8" y="21"/>
                  </a:cubicBezTo>
                  <a:cubicBezTo>
                    <a:pt x="8" y="21"/>
                    <a:pt x="7" y="21"/>
                    <a:pt x="7" y="21"/>
                  </a:cubicBezTo>
                  <a:lnTo>
                    <a:pt x="7" y="21"/>
                  </a:lnTo>
                  <a:cubicBezTo>
                    <a:pt x="17" y="43"/>
                    <a:pt x="29" y="70"/>
                    <a:pt x="48" y="90"/>
                  </a:cubicBezTo>
                  <a:cubicBezTo>
                    <a:pt x="20" y="19"/>
                    <a:pt x="10"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11"/>
            <p:cNvSpPr/>
            <p:nvPr/>
          </p:nvSpPr>
          <p:spPr>
            <a:xfrm>
              <a:off x="2863300" y="3119500"/>
              <a:ext cx="1150" cy="1575"/>
            </a:xfrm>
            <a:custGeom>
              <a:rect b="b" l="l" r="r" t="t"/>
              <a:pathLst>
                <a:path extrusionOk="0" h="63" w="46">
                  <a:moveTo>
                    <a:pt x="9" y="0"/>
                  </a:moveTo>
                  <a:cubicBezTo>
                    <a:pt x="1" y="0"/>
                    <a:pt x="29" y="59"/>
                    <a:pt x="40" y="59"/>
                  </a:cubicBezTo>
                  <a:cubicBezTo>
                    <a:pt x="41" y="59"/>
                    <a:pt x="41" y="59"/>
                    <a:pt x="42" y="57"/>
                  </a:cubicBezTo>
                  <a:lnTo>
                    <a:pt x="42" y="57"/>
                  </a:lnTo>
                  <a:cubicBezTo>
                    <a:pt x="43" y="60"/>
                    <a:pt x="44" y="63"/>
                    <a:pt x="45" y="63"/>
                  </a:cubicBezTo>
                  <a:cubicBezTo>
                    <a:pt x="46" y="63"/>
                    <a:pt x="45" y="57"/>
                    <a:pt x="42" y="39"/>
                  </a:cubicBezTo>
                  <a:cubicBezTo>
                    <a:pt x="22" y="10"/>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11"/>
            <p:cNvSpPr/>
            <p:nvPr/>
          </p:nvSpPr>
          <p:spPr>
            <a:xfrm>
              <a:off x="2866225" y="3134750"/>
              <a:ext cx="1700" cy="3300"/>
            </a:xfrm>
            <a:custGeom>
              <a:rect b="b" l="l" r="r" t="t"/>
              <a:pathLst>
                <a:path extrusionOk="0" h="132" w="68">
                  <a:moveTo>
                    <a:pt x="20" y="0"/>
                  </a:moveTo>
                  <a:lnTo>
                    <a:pt x="20" y="0"/>
                  </a:lnTo>
                  <a:cubicBezTo>
                    <a:pt x="27" y="26"/>
                    <a:pt x="24" y="32"/>
                    <a:pt x="20" y="32"/>
                  </a:cubicBezTo>
                  <a:cubicBezTo>
                    <a:pt x="15" y="32"/>
                    <a:pt x="7" y="25"/>
                    <a:pt x="5" y="25"/>
                  </a:cubicBezTo>
                  <a:cubicBezTo>
                    <a:pt x="1" y="25"/>
                    <a:pt x="9" y="42"/>
                    <a:pt x="56" y="131"/>
                  </a:cubicBezTo>
                  <a:cubicBezTo>
                    <a:pt x="68" y="83"/>
                    <a:pt x="56" y="36"/>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11"/>
            <p:cNvSpPr/>
            <p:nvPr/>
          </p:nvSpPr>
          <p:spPr>
            <a:xfrm>
              <a:off x="2865825" y="3132950"/>
              <a:ext cx="925" cy="1525"/>
            </a:xfrm>
            <a:custGeom>
              <a:rect b="b" l="l" r="r" t="t"/>
              <a:pathLst>
                <a:path extrusionOk="0" h="61" w="37">
                  <a:moveTo>
                    <a:pt x="12" y="1"/>
                  </a:moveTo>
                  <a:cubicBezTo>
                    <a:pt x="0" y="1"/>
                    <a:pt x="12" y="25"/>
                    <a:pt x="36" y="60"/>
                  </a:cubicBezTo>
                  <a:cubicBezTo>
                    <a:pt x="24" y="36"/>
                    <a:pt x="24" y="25"/>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11"/>
            <p:cNvSpPr/>
            <p:nvPr/>
          </p:nvSpPr>
          <p:spPr>
            <a:xfrm>
              <a:off x="2869375" y="3153150"/>
              <a:ext cx="2075" cy="2375"/>
            </a:xfrm>
            <a:custGeom>
              <a:rect b="b" l="l" r="r" t="t"/>
              <a:pathLst>
                <a:path extrusionOk="0" h="95" w="83">
                  <a:moveTo>
                    <a:pt x="19" y="0"/>
                  </a:moveTo>
                  <a:cubicBezTo>
                    <a:pt x="1" y="0"/>
                    <a:pt x="65" y="95"/>
                    <a:pt x="78" y="95"/>
                  </a:cubicBezTo>
                  <a:cubicBezTo>
                    <a:pt x="83" y="95"/>
                    <a:pt x="80" y="80"/>
                    <a:pt x="61" y="38"/>
                  </a:cubicBezTo>
                  <a:cubicBezTo>
                    <a:pt x="61" y="2"/>
                    <a:pt x="13" y="14"/>
                    <a:pt x="25" y="2"/>
                  </a:cubicBezTo>
                  <a:cubicBezTo>
                    <a:pt x="23" y="1"/>
                    <a:pt x="21"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11"/>
            <p:cNvSpPr/>
            <p:nvPr/>
          </p:nvSpPr>
          <p:spPr>
            <a:xfrm>
              <a:off x="2869250" y="3136225"/>
              <a:ext cx="175" cy="1275"/>
            </a:xfrm>
            <a:custGeom>
              <a:rect b="b" l="l" r="r" t="t"/>
              <a:pathLst>
                <a:path extrusionOk="0" h="51" w="7">
                  <a:moveTo>
                    <a:pt x="6" y="1"/>
                  </a:moveTo>
                  <a:cubicBezTo>
                    <a:pt x="1" y="37"/>
                    <a:pt x="0" y="51"/>
                    <a:pt x="1" y="51"/>
                  </a:cubicBezTo>
                  <a:cubicBezTo>
                    <a:pt x="2" y="51"/>
                    <a:pt x="6" y="28"/>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11"/>
            <p:cNvSpPr/>
            <p:nvPr/>
          </p:nvSpPr>
          <p:spPr>
            <a:xfrm>
              <a:off x="2871800" y="3146050"/>
              <a:ext cx="900" cy="2425"/>
            </a:xfrm>
            <a:custGeom>
              <a:rect b="b" l="l" r="r" t="t"/>
              <a:pathLst>
                <a:path extrusionOk="0" h="97" w="36">
                  <a:moveTo>
                    <a:pt x="11" y="1"/>
                  </a:moveTo>
                  <a:cubicBezTo>
                    <a:pt x="0" y="12"/>
                    <a:pt x="31" y="97"/>
                    <a:pt x="35" y="97"/>
                  </a:cubicBezTo>
                  <a:cubicBezTo>
                    <a:pt x="35" y="97"/>
                    <a:pt x="35" y="97"/>
                    <a:pt x="35" y="96"/>
                  </a:cubicBezTo>
                  <a:cubicBezTo>
                    <a:pt x="35" y="72"/>
                    <a:pt x="23" y="36"/>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11"/>
            <p:cNvSpPr/>
            <p:nvPr/>
          </p:nvSpPr>
          <p:spPr>
            <a:xfrm>
              <a:off x="2870875" y="3143375"/>
              <a:ext cx="925" cy="2100"/>
            </a:xfrm>
            <a:custGeom>
              <a:rect b="b" l="l" r="r" t="t"/>
              <a:pathLst>
                <a:path extrusionOk="0" h="84" w="37">
                  <a:moveTo>
                    <a:pt x="1" y="0"/>
                  </a:moveTo>
                  <a:lnTo>
                    <a:pt x="1" y="0"/>
                  </a:lnTo>
                  <a:cubicBezTo>
                    <a:pt x="13" y="24"/>
                    <a:pt x="25" y="60"/>
                    <a:pt x="37" y="84"/>
                  </a:cubicBezTo>
                  <a:cubicBezTo>
                    <a:pt x="25" y="48"/>
                    <a:pt x="13"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11"/>
            <p:cNvSpPr/>
            <p:nvPr/>
          </p:nvSpPr>
          <p:spPr>
            <a:xfrm>
              <a:off x="2870875" y="3139500"/>
              <a:ext cx="325" cy="2700"/>
            </a:xfrm>
            <a:custGeom>
              <a:rect b="b" l="l" r="r" t="t"/>
              <a:pathLst>
                <a:path extrusionOk="0" h="108" w="13">
                  <a:moveTo>
                    <a:pt x="13" y="108"/>
                  </a:moveTo>
                  <a:cubicBezTo>
                    <a:pt x="13" y="72"/>
                    <a:pt x="1" y="36"/>
                    <a:pt x="1" y="1"/>
                  </a:cubicBezTo>
                  <a:cubicBezTo>
                    <a:pt x="1" y="36"/>
                    <a:pt x="13" y="72"/>
                    <a:pt x="13" y="10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11"/>
            <p:cNvSpPr/>
            <p:nvPr/>
          </p:nvSpPr>
          <p:spPr>
            <a:xfrm>
              <a:off x="2881300" y="3174850"/>
              <a:ext cx="1825" cy="2850"/>
            </a:xfrm>
            <a:custGeom>
              <a:rect b="b" l="l" r="r" t="t"/>
              <a:pathLst>
                <a:path extrusionOk="0" h="114" w="73">
                  <a:moveTo>
                    <a:pt x="4" y="1"/>
                  </a:moveTo>
                  <a:cubicBezTo>
                    <a:pt x="3" y="1"/>
                    <a:pt x="1" y="2"/>
                    <a:pt x="1" y="3"/>
                  </a:cubicBezTo>
                  <a:cubicBezTo>
                    <a:pt x="12" y="39"/>
                    <a:pt x="36" y="75"/>
                    <a:pt x="48" y="111"/>
                  </a:cubicBezTo>
                  <a:cubicBezTo>
                    <a:pt x="51" y="112"/>
                    <a:pt x="53" y="113"/>
                    <a:pt x="54" y="113"/>
                  </a:cubicBezTo>
                  <a:cubicBezTo>
                    <a:pt x="72" y="113"/>
                    <a:pt x="21"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11"/>
            <p:cNvSpPr/>
            <p:nvPr/>
          </p:nvSpPr>
          <p:spPr>
            <a:xfrm>
              <a:off x="2881000" y="3166600"/>
              <a:ext cx="400" cy="1350"/>
            </a:xfrm>
            <a:custGeom>
              <a:rect b="b" l="l" r="r" t="t"/>
              <a:pathLst>
                <a:path extrusionOk="0" h="54" w="16">
                  <a:moveTo>
                    <a:pt x="1" y="0"/>
                  </a:moveTo>
                  <a:cubicBezTo>
                    <a:pt x="7" y="36"/>
                    <a:pt x="13" y="54"/>
                    <a:pt x="14" y="54"/>
                  </a:cubicBezTo>
                  <a:cubicBezTo>
                    <a:pt x="15" y="54"/>
                    <a:pt x="13" y="3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11"/>
            <p:cNvSpPr/>
            <p:nvPr/>
          </p:nvSpPr>
          <p:spPr>
            <a:xfrm>
              <a:off x="2883775" y="3173450"/>
              <a:ext cx="1575" cy="3075"/>
            </a:xfrm>
            <a:custGeom>
              <a:rect b="b" l="l" r="r" t="t"/>
              <a:pathLst>
                <a:path extrusionOk="0" h="123" w="63">
                  <a:moveTo>
                    <a:pt x="4" y="0"/>
                  </a:moveTo>
                  <a:cubicBezTo>
                    <a:pt x="1" y="0"/>
                    <a:pt x="1" y="13"/>
                    <a:pt x="9" y="48"/>
                  </a:cubicBezTo>
                  <a:cubicBezTo>
                    <a:pt x="17" y="56"/>
                    <a:pt x="51" y="123"/>
                    <a:pt x="59" y="123"/>
                  </a:cubicBezTo>
                  <a:cubicBezTo>
                    <a:pt x="63" y="123"/>
                    <a:pt x="60" y="106"/>
                    <a:pt x="44" y="59"/>
                  </a:cubicBezTo>
                  <a:cubicBezTo>
                    <a:pt x="36" y="51"/>
                    <a:pt x="12"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11"/>
            <p:cNvSpPr/>
            <p:nvPr/>
          </p:nvSpPr>
          <p:spPr>
            <a:xfrm>
              <a:off x="2893800" y="3214600"/>
              <a:ext cx="2100" cy="825"/>
            </a:xfrm>
            <a:custGeom>
              <a:rect b="b" l="l" r="r" t="t"/>
              <a:pathLst>
                <a:path extrusionOk="0" h="33" w="84">
                  <a:moveTo>
                    <a:pt x="34" y="1"/>
                  </a:moveTo>
                  <a:cubicBezTo>
                    <a:pt x="26" y="1"/>
                    <a:pt x="15" y="3"/>
                    <a:pt x="1" y="9"/>
                  </a:cubicBezTo>
                  <a:cubicBezTo>
                    <a:pt x="36" y="9"/>
                    <a:pt x="60" y="21"/>
                    <a:pt x="84" y="33"/>
                  </a:cubicBezTo>
                  <a:cubicBezTo>
                    <a:pt x="66" y="24"/>
                    <a:pt x="61" y="1"/>
                    <a:pt x="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0" name="Google Shape;7090;p11"/>
            <p:cNvSpPr/>
            <p:nvPr/>
          </p:nvSpPr>
          <p:spPr>
            <a:xfrm>
              <a:off x="2909675" y="3248600"/>
              <a:ext cx="2600" cy="2925"/>
            </a:xfrm>
            <a:custGeom>
              <a:rect b="b" l="l" r="r" t="t"/>
              <a:pathLst>
                <a:path extrusionOk="0" h="117" w="104">
                  <a:moveTo>
                    <a:pt x="7" y="1"/>
                  </a:moveTo>
                  <a:cubicBezTo>
                    <a:pt x="1" y="1"/>
                    <a:pt x="3" y="9"/>
                    <a:pt x="20" y="30"/>
                  </a:cubicBezTo>
                  <a:cubicBezTo>
                    <a:pt x="20" y="90"/>
                    <a:pt x="45" y="116"/>
                    <a:pt x="82" y="116"/>
                  </a:cubicBezTo>
                  <a:cubicBezTo>
                    <a:pt x="89" y="116"/>
                    <a:pt x="96" y="115"/>
                    <a:pt x="104" y="113"/>
                  </a:cubicBezTo>
                  <a:cubicBezTo>
                    <a:pt x="87" y="54"/>
                    <a:pt x="22"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1" name="Google Shape;7091;p11"/>
            <p:cNvSpPr/>
            <p:nvPr/>
          </p:nvSpPr>
          <p:spPr>
            <a:xfrm>
              <a:off x="2909575" y="3248450"/>
              <a:ext cx="625" cy="925"/>
            </a:xfrm>
            <a:custGeom>
              <a:rect b="b" l="l" r="r" t="t"/>
              <a:pathLst>
                <a:path extrusionOk="0" h="37" w="25">
                  <a:moveTo>
                    <a:pt x="1" y="0"/>
                  </a:moveTo>
                  <a:cubicBezTo>
                    <a:pt x="13" y="12"/>
                    <a:pt x="13" y="24"/>
                    <a:pt x="24" y="36"/>
                  </a:cubicBezTo>
                  <a:cubicBezTo>
                    <a:pt x="24" y="24"/>
                    <a:pt x="13"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2" name="Google Shape;7092;p11"/>
            <p:cNvSpPr/>
            <p:nvPr/>
          </p:nvSpPr>
          <p:spPr>
            <a:xfrm>
              <a:off x="2933400" y="3370475"/>
              <a:ext cx="2100" cy="1525"/>
            </a:xfrm>
            <a:custGeom>
              <a:rect b="b" l="l" r="r" t="t"/>
              <a:pathLst>
                <a:path extrusionOk="0" h="61" w="84">
                  <a:moveTo>
                    <a:pt x="0" y="1"/>
                  </a:moveTo>
                  <a:lnTo>
                    <a:pt x="0" y="1"/>
                  </a:lnTo>
                  <a:cubicBezTo>
                    <a:pt x="12" y="25"/>
                    <a:pt x="36" y="37"/>
                    <a:pt x="60" y="60"/>
                  </a:cubicBezTo>
                  <a:cubicBezTo>
                    <a:pt x="83" y="25"/>
                    <a:pt x="6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3" name="Google Shape;7093;p11"/>
            <p:cNvSpPr/>
            <p:nvPr/>
          </p:nvSpPr>
          <p:spPr>
            <a:xfrm>
              <a:off x="2907500" y="3355800"/>
              <a:ext cx="300" cy="1050"/>
            </a:xfrm>
            <a:custGeom>
              <a:rect b="b" l="l" r="r" t="t"/>
              <a:pathLst>
                <a:path extrusionOk="0" h="42" w="12">
                  <a:moveTo>
                    <a:pt x="11" y="0"/>
                  </a:moveTo>
                  <a:cubicBezTo>
                    <a:pt x="10" y="0"/>
                    <a:pt x="8" y="10"/>
                    <a:pt x="0" y="40"/>
                  </a:cubicBezTo>
                  <a:cubicBezTo>
                    <a:pt x="0" y="41"/>
                    <a:pt x="0" y="41"/>
                    <a:pt x="0" y="41"/>
                  </a:cubicBezTo>
                  <a:cubicBezTo>
                    <a:pt x="2" y="41"/>
                    <a:pt x="11"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4" name="Google Shape;7094;p11"/>
            <p:cNvSpPr/>
            <p:nvPr/>
          </p:nvSpPr>
          <p:spPr>
            <a:xfrm>
              <a:off x="2885475" y="3348350"/>
              <a:ext cx="3000" cy="1625"/>
            </a:xfrm>
            <a:custGeom>
              <a:rect b="b" l="l" r="r" t="t"/>
              <a:pathLst>
                <a:path extrusionOk="0" h="65" w="120">
                  <a:moveTo>
                    <a:pt x="12" y="1"/>
                  </a:moveTo>
                  <a:cubicBezTo>
                    <a:pt x="7" y="1"/>
                    <a:pt x="3" y="5"/>
                    <a:pt x="0" y="17"/>
                  </a:cubicBezTo>
                  <a:cubicBezTo>
                    <a:pt x="22" y="32"/>
                    <a:pt x="49" y="37"/>
                    <a:pt x="75" y="45"/>
                  </a:cubicBezTo>
                  <a:lnTo>
                    <a:pt x="75" y="45"/>
                  </a:lnTo>
                  <a:cubicBezTo>
                    <a:pt x="41" y="25"/>
                    <a:pt x="23" y="1"/>
                    <a:pt x="12" y="1"/>
                  </a:cubicBezTo>
                  <a:close/>
                  <a:moveTo>
                    <a:pt x="75" y="45"/>
                  </a:moveTo>
                  <a:cubicBezTo>
                    <a:pt x="87" y="52"/>
                    <a:pt x="102" y="59"/>
                    <a:pt x="119" y="64"/>
                  </a:cubicBezTo>
                  <a:cubicBezTo>
                    <a:pt x="106" y="55"/>
                    <a:pt x="90" y="50"/>
                    <a:pt x="75" y="4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5" name="Google Shape;7095;p11"/>
            <p:cNvSpPr/>
            <p:nvPr/>
          </p:nvSpPr>
          <p:spPr>
            <a:xfrm>
              <a:off x="2785150" y="3059425"/>
              <a:ext cx="625" cy="700"/>
            </a:xfrm>
            <a:custGeom>
              <a:rect b="b" l="l" r="r" t="t"/>
              <a:pathLst>
                <a:path extrusionOk="0" h="28" w="25">
                  <a:moveTo>
                    <a:pt x="25" y="1"/>
                  </a:moveTo>
                  <a:cubicBezTo>
                    <a:pt x="8" y="1"/>
                    <a:pt x="3" y="19"/>
                    <a:pt x="1" y="25"/>
                  </a:cubicBezTo>
                  <a:lnTo>
                    <a:pt x="1" y="25"/>
                  </a:lnTo>
                  <a:cubicBezTo>
                    <a:pt x="1" y="25"/>
                    <a:pt x="1" y="25"/>
                    <a:pt x="1" y="25"/>
                  </a:cubicBezTo>
                  <a:lnTo>
                    <a:pt x="1" y="25"/>
                  </a:lnTo>
                  <a:cubicBezTo>
                    <a:pt x="1" y="26"/>
                    <a:pt x="1" y="27"/>
                    <a:pt x="1" y="27"/>
                  </a:cubicBezTo>
                  <a:cubicBezTo>
                    <a:pt x="1" y="27"/>
                    <a:pt x="1" y="26"/>
                    <a:pt x="1" y="25"/>
                  </a:cubicBezTo>
                  <a:lnTo>
                    <a:pt x="1" y="25"/>
                  </a:lnTo>
                  <a:cubicBezTo>
                    <a:pt x="3" y="27"/>
                    <a:pt x="4" y="27"/>
                    <a:pt x="5" y="27"/>
                  </a:cubicBezTo>
                  <a:cubicBezTo>
                    <a:pt x="13" y="27"/>
                    <a:pt x="14"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6" name="Google Shape;7096;p11"/>
            <p:cNvSpPr/>
            <p:nvPr/>
          </p:nvSpPr>
          <p:spPr>
            <a:xfrm>
              <a:off x="2778500" y="3060200"/>
              <a:ext cx="1925" cy="150"/>
            </a:xfrm>
            <a:custGeom>
              <a:rect b="b" l="l" r="r" t="t"/>
              <a:pathLst>
                <a:path extrusionOk="0" h="6" w="77">
                  <a:moveTo>
                    <a:pt x="59" y="0"/>
                  </a:moveTo>
                  <a:cubicBezTo>
                    <a:pt x="38" y="0"/>
                    <a:pt x="1" y="6"/>
                    <a:pt x="64" y="6"/>
                  </a:cubicBezTo>
                  <a:cubicBezTo>
                    <a:pt x="76" y="2"/>
                    <a:pt x="70" y="0"/>
                    <a:pt x="5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7" name="Google Shape;7097;p11"/>
            <p:cNvSpPr/>
            <p:nvPr/>
          </p:nvSpPr>
          <p:spPr>
            <a:xfrm>
              <a:off x="2775925" y="3058850"/>
              <a:ext cx="2550" cy="1200"/>
            </a:xfrm>
            <a:custGeom>
              <a:rect b="b" l="l" r="r" t="t"/>
              <a:pathLst>
                <a:path extrusionOk="0" h="48" w="102">
                  <a:moveTo>
                    <a:pt x="1" y="0"/>
                  </a:moveTo>
                  <a:cubicBezTo>
                    <a:pt x="20" y="20"/>
                    <a:pt x="40" y="31"/>
                    <a:pt x="67" y="35"/>
                  </a:cubicBezTo>
                  <a:lnTo>
                    <a:pt x="67" y="35"/>
                  </a:lnTo>
                  <a:cubicBezTo>
                    <a:pt x="40" y="23"/>
                    <a:pt x="7" y="6"/>
                    <a:pt x="1" y="0"/>
                  </a:cubicBezTo>
                  <a:close/>
                  <a:moveTo>
                    <a:pt x="67" y="35"/>
                  </a:moveTo>
                  <a:cubicBezTo>
                    <a:pt x="83" y="42"/>
                    <a:pt x="96" y="47"/>
                    <a:pt x="99" y="47"/>
                  </a:cubicBezTo>
                  <a:cubicBezTo>
                    <a:pt x="101" y="47"/>
                    <a:pt x="97" y="44"/>
                    <a:pt x="84" y="36"/>
                  </a:cubicBezTo>
                  <a:cubicBezTo>
                    <a:pt x="78" y="36"/>
                    <a:pt x="72" y="35"/>
                    <a:pt x="67" y="3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8" name="Google Shape;7098;p11"/>
            <p:cNvSpPr/>
            <p:nvPr/>
          </p:nvSpPr>
          <p:spPr>
            <a:xfrm>
              <a:off x="2774050" y="3055300"/>
              <a:ext cx="1000" cy="300"/>
            </a:xfrm>
            <a:custGeom>
              <a:rect b="b" l="l" r="r" t="t"/>
              <a:pathLst>
                <a:path extrusionOk="0" h="12" w="40">
                  <a:moveTo>
                    <a:pt x="21" y="1"/>
                  </a:moveTo>
                  <a:cubicBezTo>
                    <a:pt x="8" y="1"/>
                    <a:pt x="0" y="11"/>
                    <a:pt x="40" y="11"/>
                  </a:cubicBezTo>
                  <a:cubicBezTo>
                    <a:pt x="36" y="3"/>
                    <a:pt x="28"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9" name="Google Shape;7099;p11"/>
            <p:cNvSpPr/>
            <p:nvPr/>
          </p:nvSpPr>
          <p:spPr>
            <a:xfrm>
              <a:off x="2774750" y="3055175"/>
              <a:ext cx="350" cy="200"/>
            </a:xfrm>
            <a:custGeom>
              <a:rect b="b" l="l" r="r" t="t"/>
              <a:pathLst>
                <a:path extrusionOk="0" h="8" w="14">
                  <a:moveTo>
                    <a:pt x="3" y="1"/>
                  </a:moveTo>
                  <a:cubicBezTo>
                    <a:pt x="1" y="1"/>
                    <a:pt x="0" y="2"/>
                    <a:pt x="0" y="4"/>
                  </a:cubicBezTo>
                  <a:cubicBezTo>
                    <a:pt x="5" y="7"/>
                    <a:pt x="8" y="8"/>
                    <a:pt x="9" y="8"/>
                  </a:cubicBezTo>
                  <a:cubicBezTo>
                    <a:pt x="13" y="8"/>
                    <a:pt x="7"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0" name="Google Shape;7100;p11"/>
            <p:cNvSpPr/>
            <p:nvPr/>
          </p:nvSpPr>
          <p:spPr>
            <a:xfrm>
              <a:off x="2772475" y="3054150"/>
              <a:ext cx="725" cy="850"/>
            </a:xfrm>
            <a:custGeom>
              <a:rect b="b" l="l" r="r" t="t"/>
              <a:pathLst>
                <a:path extrusionOk="0" h="34" w="29">
                  <a:moveTo>
                    <a:pt x="25" y="1"/>
                  </a:moveTo>
                  <a:cubicBezTo>
                    <a:pt x="19" y="1"/>
                    <a:pt x="1" y="19"/>
                    <a:pt x="8" y="33"/>
                  </a:cubicBezTo>
                  <a:cubicBezTo>
                    <a:pt x="27" y="9"/>
                    <a:pt x="29"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1" name="Google Shape;7101;p11"/>
            <p:cNvSpPr/>
            <p:nvPr/>
          </p:nvSpPr>
          <p:spPr>
            <a:xfrm>
              <a:off x="2771775" y="3055425"/>
              <a:ext cx="300" cy="175"/>
            </a:xfrm>
            <a:custGeom>
              <a:rect b="b" l="l" r="r" t="t"/>
              <a:pathLst>
                <a:path extrusionOk="0" h="7" w="12">
                  <a:moveTo>
                    <a:pt x="8" y="1"/>
                  </a:moveTo>
                  <a:cubicBezTo>
                    <a:pt x="7" y="1"/>
                    <a:pt x="4" y="2"/>
                    <a:pt x="0" y="6"/>
                  </a:cubicBezTo>
                  <a:lnTo>
                    <a:pt x="12" y="6"/>
                  </a:lnTo>
                  <a:cubicBezTo>
                    <a:pt x="12" y="6"/>
                    <a:pt x="12"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2" name="Google Shape;7102;p11"/>
            <p:cNvSpPr/>
            <p:nvPr/>
          </p:nvSpPr>
          <p:spPr>
            <a:xfrm>
              <a:off x="2772225" y="3055225"/>
              <a:ext cx="525" cy="700"/>
            </a:xfrm>
            <a:custGeom>
              <a:rect b="b" l="l" r="r" t="t"/>
              <a:pathLst>
                <a:path extrusionOk="0" h="28" w="21">
                  <a:moveTo>
                    <a:pt x="19" y="0"/>
                  </a:moveTo>
                  <a:cubicBezTo>
                    <a:pt x="15" y="0"/>
                    <a:pt x="1" y="28"/>
                    <a:pt x="5" y="28"/>
                  </a:cubicBezTo>
                  <a:cubicBezTo>
                    <a:pt x="6" y="28"/>
                    <a:pt x="10" y="24"/>
                    <a:pt x="18" y="14"/>
                  </a:cubicBezTo>
                  <a:cubicBezTo>
                    <a:pt x="20" y="4"/>
                    <a:pt x="20"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3" name="Google Shape;7103;p11"/>
            <p:cNvSpPr/>
            <p:nvPr/>
          </p:nvSpPr>
          <p:spPr>
            <a:xfrm>
              <a:off x="2773250" y="3055875"/>
              <a:ext cx="1200" cy="950"/>
            </a:xfrm>
            <a:custGeom>
              <a:rect b="b" l="l" r="r" t="t"/>
              <a:pathLst>
                <a:path extrusionOk="0" h="38" w="48">
                  <a:moveTo>
                    <a:pt x="1" y="0"/>
                  </a:moveTo>
                  <a:cubicBezTo>
                    <a:pt x="12" y="12"/>
                    <a:pt x="24" y="24"/>
                    <a:pt x="1" y="36"/>
                  </a:cubicBezTo>
                  <a:cubicBezTo>
                    <a:pt x="6" y="37"/>
                    <a:pt x="11" y="38"/>
                    <a:pt x="15" y="38"/>
                  </a:cubicBezTo>
                  <a:cubicBezTo>
                    <a:pt x="48" y="38"/>
                    <a:pt x="4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4" name="Google Shape;7104;p11"/>
            <p:cNvSpPr/>
            <p:nvPr/>
          </p:nvSpPr>
          <p:spPr>
            <a:xfrm>
              <a:off x="2775325" y="3059975"/>
              <a:ext cx="800" cy="300"/>
            </a:xfrm>
            <a:custGeom>
              <a:rect b="b" l="l" r="r" t="t"/>
              <a:pathLst>
                <a:path extrusionOk="0" h="12" w="32">
                  <a:moveTo>
                    <a:pt x="4" y="0"/>
                  </a:moveTo>
                  <a:cubicBezTo>
                    <a:pt x="2" y="0"/>
                    <a:pt x="1" y="1"/>
                    <a:pt x="1" y="3"/>
                  </a:cubicBezTo>
                  <a:cubicBezTo>
                    <a:pt x="16" y="9"/>
                    <a:pt x="24" y="11"/>
                    <a:pt x="26" y="11"/>
                  </a:cubicBezTo>
                  <a:cubicBezTo>
                    <a:pt x="32" y="11"/>
                    <a:pt x="12"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5" name="Google Shape;7105;p11"/>
            <p:cNvSpPr/>
            <p:nvPr/>
          </p:nvSpPr>
          <p:spPr>
            <a:xfrm>
              <a:off x="2769075" y="3051700"/>
              <a:ext cx="325" cy="2400"/>
            </a:xfrm>
            <a:custGeom>
              <a:rect b="b" l="l" r="r" t="t"/>
              <a:pathLst>
                <a:path extrusionOk="0" h="96" w="13">
                  <a:moveTo>
                    <a:pt x="1" y="96"/>
                  </a:moveTo>
                  <a:cubicBezTo>
                    <a:pt x="1" y="96"/>
                    <a:pt x="13" y="0"/>
                    <a:pt x="1" y="96"/>
                  </a:cubicBezTo>
                  <a:cubicBezTo>
                    <a:pt x="1" y="96"/>
                    <a:pt x="1" y="84"/>
                    <a:pt x="1" y="9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6" name="Google Shape;7106;p11"/>
            <p:cNvSpPr/>
            <p:nvPr/>
          </p:nvSpPr>
          <p:spPr>
            <a:xfrm>
              <a:off x="2768500" y="3054075"/>
              <a:ext cx="600" cy="450"/>
            </a:xfrm>
            <a:custGeom>
              <a:rect b="b" l="l" r="r" t="t"/>
              <a:pathLst>
                <a:path extrusionOk="0" h="18" w="24">
                  <a:moveTo>
                    <a:pt x="24" y="1"/>
                  </a:moveTo>
                  <a:lnTo>
                    <a:pt x="0" y="12"/>
                  </a:lnTo>
                  <a:cubicBezTo>
                    <a:pt x="4" y="16"/>
                    <a:pt x="7" y="17"/>
                    <a:pt x="10" y="17"/>
                  </a:cubicBezTo>
                  <a:cubicBezTo>
                    <a:pt x="18" y="17"/>
                    <a:pt x="24" y="9"/>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7" name="Google Shape;7107;p11"/>
            <p:cNvSpPr/>
            <p:nvPr/>
          </p:nvSpPr>
          <p:spPr>
            <a:xfrm>
              <a:off x="2771475" y="3056450"/>
              <a:ext cx="1025" cy="625"/>
            </a:xfrm>
            <a:custGeom>
              <a:rect b="b" l="l" r="r" t="t"/>
              <a:pathLst>
                <a:path extrusionOk="0" h="25" w="41">
                  <a:moveTo>
                    <a:pt x="40" y="1"/>
                  </a:moveTo>
                  <a:cubicBezTo>
                    <a:pt x="38" y="1"/>
                    <a:pt x="8" y="17"/>
                    <a:pt x="0" y="25"/>
                  </a:cubicBezTo>
                  <a:cubicBezTo>
                    <a:pt x="32" y="7"/>
                    <a:pt x="41" y="1"/>
                    <a:pt x="4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8" name="Google Shape;7108;p11"/>
            <p:cNvSpPr/>
            <p:nvPr/>
          </p:nvSpPr>
          <p:spPr>
            <a:xfrm>
              <a:off x="2766475" y="3051450"/>
              <a:ext cx="800" cy="975"/>
            </a:xfrm>
            <a:custGeom>
              <a:rect b="b" l="l" r="r" t="t"/>
              <a:pathLst>
                <a:path extrusionOk="0" h="39" w="32">
                  <a:moveTo>
                    <a:pt x="30" y="0"/>
                  </a:moveTo>
                  <a:lnTo>
                    <a:pt x="30" y="0"/>
                  </a:lnTo>
                  <a:cubicBezTo>
                    <a:pt x="29" y="0"/>
                    <a:pt x="23" y="6"/>
                    <a:pt x="10" y="22"/>
                  </a:cubicBezTo>
                  <a:cubicBezTo>
                    <a:pt x="3" y="34"/>
                    <a:pt x="1" y="38"/>
                    <a:pt x="2" y="38"/>
                  </a:cubicBezTo>
                  <a:cubicBezTo>
                    <a:pt x="4" y="38"/>
                    <a:pt x="32"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9" name="Google Shape;7109;p11"/>
            <p:cNvSpPr/>
            <p:nvPr/>
          </p:nvSpPr>
          <p:spPr>
            <a:xfrm>
              <a:off x="2763725" y="3050525"/>
              <a:ext cx="1400" cy="600"/>
            </a:xfrm>
            <a:custGeom>
              <a:rect b="b" l="l" r="r" t="t"/>
              <a:pathLst>
                <a:path extrusionOk="0" h="24" w="56">
                  <a:moveTo>
                    <a:pt x="48" y="1"/>
                  </a:moveTo>
                  <a:cubicBezTo>
                    <a:pt x="42" y="1"/>
                    <a:pt x="26" y="6"/>
                    <a:pt x="8" y="18"/>
                  </a:cubicBezTo>
                  <a:lnTo>
                    <a:pt x="8" y="18"/>
                  </a:lnTo>
                  <a:cubicBezTo>
                    <a:pt x="6" y="19"/>
                    <a:pt x="4" y="20"/>
                    <a:pt x="1" y="24"/>
                  </a:cubicBezTo>
                  <a:cubicBezTo>
                    <a:pt x="4" y="24"/>
                    <a:pt x="7" y="22"/>
                    <a:pt x="8" y="21"/>
                  </a:cubicBezTo>
                  <a:lnTo>
                    <a:pt x="8" y="21"/>
                  </a:lnTo>
                  <a:cubicBezTo>
                    <a:pt x="47" y="9"/>
                    <a:pt x="56"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0" name="Google Shape;7110;p11"/>
            <p:cNvSpPr/>
            <p:nvPr/>
          </p:nvSpPr>
          <p:spPr>
            <a:xfrm>
              <a:off x="2767000" y="3052850"/>
              <a:ext cx="175" cy="1025"/>
            </a:xfrm>
            <a:custGeom>
              <a:rect b="b" l="l" r="r" t="t"/>
              <a:pathLst>
                <a:path extrusionOk="0" h="41" w="7">
                  <a:moveTo>
                    <a:pt x="6" y="0"/>
                  </a:moveTo>
                  <a:lnTo>
                    <a:pt x="6" y="0"/>
                  </a:lnTo>
                  <a:cubicBezTo>
                    <a:pt x="5" y="0"/>
                    <a:pt x="4" y="10"/>
                    <a:pt x="1" y="38"/>
                  </a:cubicBezTo>
                  <a:cubicBezTo>
                    <a:pt x="1" y="40"/>
                    <a:pt x="1" y="41"/>
                    <a:pt x="1" y="41"/>
                  </a:cubicBezTo>
                  <a:cubicBezTo>
                    <a:pt x="2" y="41"/>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1" name="Google Shape;7111;p11"/>
            <p:cNvSpPr/>
            <p:nvPr/>
          </p:nvSpPr>
          <p:spPr>
            <a:xfrm>
              <a:off x="2765800" y="3053175"/>
              <a:ext cx="1225" cy="625"/>
            </a:xfrm>
            <a:custGeom>
              <a:rect b="b" l="l" r="r" t="t"/>
              <a:pathLst>
                <a:path extrusionOk="0" h="25" w="49">
                  <a:moveTo>
                    <a:pt x="49" y="25"/>
                  </a:moveTo>
                  <a:cubicBezTo>
                    <a:pt x="49" y="25"/>
                    <a:pt x="1" y="1"/>
                    <a:pt x="49" y="25"/>
                  </a:cubicBezTo>
                  <a:cubicBezTo>
                    <a:pt x="49" y="25"/>
                    <a:pt x="37" y="25"/>
                    <a:pt x="49"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2" name="Google Shape;7112;p11"/>
            <p:cNvSpPr/>
            <p:nvPr/>
          </p:nvSpPr>
          <p:spPr>
            <a:xfrm>
              <a:off x="2768575" y="3055875"/>
              <a:ext cx="1425" cy="1200"/>
            </a:xfrm>
            <a:custGeom>
              <a:rect b="b" l="l" r="r" t="t"/>
              <a:pathLst>
                <a:path extrusionOk="0" h="48" w="57">
                  <a:moveTo>
                    <a:pt x="57" y="0"/>
                  </a:moveTo>
                  <a:cubicBezTo>
                    <a:pt x="53" y="1"/>
                    <a:pt x="49" y="3"/>
                    <a:pt x="47" y="4"/>
                  </a:cubicBezTo>
                  <a:lnTo>
                    <a:pt x="47" y="4"/>
                  </a:lnTo>
                  <a:cubicBezTo>
                    <a:pt x="50" y="3"/>
                    <a:pt x="53" y="2"/>
                    <a:pt x="57" y="0"/>
                  </a:cubicBezTo>
                  <a:close/>
                  <a:moveTo>
                    <a:pt x="47" y="4"/>
                  </a:moveTo>
                  <a:cubicBezTo>
                    <a:pt x="24" y="13"/>
                    <a:pt x="0" y="17"/>
                    <a:pt x="21" y="48"/>
                  </a:cubicBezTo>
                  <a:cubicBezTo>
                    <a:pt x="31" y="37"/>
                    <a:pt x="23" y="17"/>
                    <a:pt x="47"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3" name="Google Shape;7113;p11"/>
            <p:cNvSpPr/>
            <p:nvPr/>
          </p:nvSpPr>
          <p:spPr>
            <a:xfrm>
              <a:off x="2767750" y="3054600"/>
              <a:ext cx="325" cy="700"/>
            </a:xfrm>
            <a:custGeom>
              <a:rect b="b" l="l" r="r" t="t"/>
              <a:pathLst>
                <a:path extrusionOk="0" h="28" w="13">
                  <a:moveTo>
                    <a:pt x="6" y="0"/>
                  </a:moveTo>
                  <a:cubicBezTo>
                    <a:pt x="3" y="0"/>
                    <a:pt x="0" y="9"/>
                    <a:pt x="6" y="27"/>
                  </a:cubicBezTo>
                  <a:cubicBezTo>
                    <a:pt x="12" y="9"/>
                    <a:pt x="9"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4" name="Google Shape;7114;p11"/>
            <p:cNvSpPr/>
            <p:nvPr/>
          </p:nvSpPr>
          <p:spPr>
            <a:xfrm>
              <a:off x="2767000" y="3054825"/>
              <a:ext cx="425" cy="175"/>
            </a:xfrm>
            <a:custGeom>
              <a:rect b="b" l="l" r="r" t="t"/>
              <a:pathLst>
                <a:path extrusionOk="0" h="7" w="17">
                  <a:moveTo>
                    <a:pt x="14" y="1"/>
                  </a:moveTo>
                  <a:cubicBezTo>
                    <a:pt x="12" y="1"/>
                    <a:pt x="8" y="2"/>
                    <a:pt x="1" y="6"/>
                  </a:cubicBezTo>
                  <a:cubicBezTo>
                    <a:pt x="8" y="6"/>
                    <a:pt x="16"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5" name="Google Shape;7115;p11"/>
            <p:cNvSpPr/>
            <p:nvPr/>
          </p:nvSpPr>
          <p:spPr>
            <a:xfrm>
              <a:off x="2763125" y="3052600"/>
              <a:ext cx="1125" cy="675"/>
            </a:xfrm>
            <a:custGeom>
              <a:rect b="b" l="l" r="r" t="t"/>
              <a:pathLst>
                <a:path extrusionOk="0" h="27" w="45">
                  <a:moveTo>
                    <a:pt x="36" y="0"/>
                  </a:moveTo>
                  <a:lnTo>
                    <a:pt x="36" y="0"/>
                  </a:lnTo>
                  <a:cubicBezTo>
                    <a:pt x="9" y="20"/>
                    <a:pt x="1" y="26"/>
                    <a:pt x="2" y="26"/>
                  </a:cubicBezTo>
                  <a:cubicBezTo>
                    <a:pt x="4" y="26"/>
                    <a:pt x="25" y="13"/>
                    <a:pt x="34" y="5"/>
                  </a:cubicBezTo>
                  <a:lnTo>
                    <a:pt x="34" y="5"/>
                  </a:lnTo>
                  <a:cubicBezTo>
                    <a:pt x="34" y="5"/>
                    <a:pt x="34" y="5"/>
                    <a:pt x="34" y="5"/>
                  </a:cubicBezTo>
                  <a:cubicBezTo>
                    <a:pt x="36" y="5"/>
                    <a:pt x="44"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6" name="Google Shape;7116;p11"/>
            <p:cNvSpPr/>
            <p:nvPr/>
          </p:nvSpPr>
          <p:spPr>
            <a:xfrm>
              <a:off x="2759250" y="3052000"/>
              <a:ext cx="25" cy="325"/>
            </a:xfrm>
            <a:custGeom>
              <a:rect b="b" l="l" r="r" t="t"/>
              <a:pathLst>
                <a:path extrusionOk="0" h="13" w="1">
                  <a:moveTo>
                    <a:pt x="1" y="0"/>
                  </a:moveTo>
                  <a:cubicBezTo>
                    <a:pt x="1"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7" name="Google Shape;7117;p11"/>
            <p:cNvSpPr/>
            <p:nvPr/>
          </p:nvSpPr>
          <p:spPr>
            <a:xfrm>
              <a:off x="2762825" y="3053175"/>
              <a:ext cx="2125" cy="325"/>
            </a:xfrm>
            <a:custGeom>
              <a:rect b="b" l="l" r="r" t="t"/>
              <a:pathLst>
                <a:path extrusionOk="0" h="13" w="85">
                  <a:moveTo>
                    <a:pt x="84" y="1"/>
                  </a:moveTo>
                  <a:cubicBezTo>
                    <a:pt x="1" y="13"/>
                    <a:pt x="84" y="1"/>
                    <a:pt x="84" y="1"/>
                  </a:cubicBezTo>
                  <a:cubicBezTo>
                    <a:pt x="72" y="13"/>
                    <a:pt x="72" y="13"/>
                    <a:pt x="8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8" name="Google Shape;7118;p11"/>
            <p:cNvSpPr/>
            <p:nvPr/>
          </p:nvSpPr>
          <p:spPr>
            <a:xfrm>
              <a:off x="2761950" y="3051625"/>
              <a:ext cx="300" cy="700"/>
            </a:xfrm>
            <a:custGeom>
              <a:rect b="b" l="l" r="r" t="t"/>
              <a:pathLst>
                <a:path extrusionOk="0" h="28" w="12">
                  <a:moveTo>
                    <a:pt x="1" y="0"/>
                  </a:moveTo>
                  <a:cubicBezTo>
                    <a:pt x="1" y="0"/>
                    <a:pt x="0" y="1"/>
                    <a:pt x="0" y="3"/>
                  </a:cubicBezTo>
                  <a:cubicBezTo>
                    <a:pt x="0" y="15"/>
                    <a:pt x="12" y="15"/>
                    <a:pt x="12" y="27"/>
                  </a:cubicBezTo>
                  <a:lnTo>
                    <a:pt x="12" y="27"/>
                  </a:lnTo>
                  <a:cubicBezTo>
                    <a:pt x="12" y="17"/>
                    <a:pt x="4"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9" name="Google Shape;7119;p11"/>
            <p:cNvSpPr/>
            <p:nvPr/>
          </p:nvSpPr>
          <p:spPr>
            <a:xfrm>
              <a:off x="2765225" y="3052750"/>
              <a:ext cx="300" cy="150"/>
            </a:xfrm>
            <a:custGeom>
              <a:rect b="b" l="l" r="r" t="t"/>
              <a:pathLst>
                <a:path extrusionOk="0" h="6" w="12">
                  <a:moveTo>
                    <a:pt x="4" y="1"/>
                  </a:moveTo>
                  <a:cubicBezTo>
                    <a:pt x="0" y="1"/>
                    <a:pt x="0" y="6"/>
                    <a:pt x="0" y="6"/>
                  </a:cubicBezTo>
                  <a:lnTo>
                    <a:pt x="12" y="6"/>
                  </a:lnTo>
                  <a:cubicBezTo>
                    <a:pt x="8" y="2"/>
                    <a:pt x="5"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0" name="Google Shape;7120;p11"/>
            <p:cNvSpPr/>
            <p:nvPr/>
          </p:nvSpPr>
          <p:spPr>
            <a:xfrm>
              <a:off x="2764625" y="3052875"/>
              <a:ext cx="775" cy="475"/>
            </a:xfrm>
            <a:custGeom>
              <a:rect b="b" l="l" r="r" t="t"/>
              <a:pathLst>
                <a:path extrusionOk="0" h="19" w="31">
                  <a:moveTo>
                    <a:pt x="24" y="1"/>
                  </a:moveTo>
                  <a:cubicBezTo>
                    <a:pt x="0" y="13"/>
                    <a:pt x="3" y="19"/>
                    <a:pt x="11" y="19"/>
                  </a:cubicBezTo>
                  <a:cubicBezTo>
                    <a:pt x="18" y="19"/>
                    <a:pt x="30"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1" name="Google Shape;7121;p11"/>
            <p:cNvSpPr/>
            <p:nvPr/>
          </p:nvSpPr>
          <p:spPr>
            <a:xfrm>
              <a:off x="2756275" y="3051975"/>
              <a:ext cx="3750" cy="4375"/>
            </a:xfrm>
            <a:custGeom>
              <a:rect b="b" l="l" r="r" t="t"/>
              <a:pathLst>
                <a:path extrusionOk="0" h="175" w="150">
                  <a:moveTo>
                    <a:pt x="120" y="0"/>
                  </a:moveTo>
                  <a:cubicBezTo>
                    <a:pt x="117" y="0"/>
                    <a:pt x="91" y="98"/>
                    <a:pt x="103" y="108"/>
                  </a:cubicBezTo>
                  <a:lnTo>
                    <a:pt x="103" y="108"/>
                  </a:lnTo>
                  <a:cubicBezTo>
                    <a:pt x="71" y="107"/>
                    <a:pt x="60" y="95"/>
                    <a:pt x="60" y="73"/>
                  </a:cubicBezTo>
                  <a:cubicBezTo>
                    <a:pt x="37" y="108"/>
                    <a:pt x="25" y="132"/>
                    <a:pt x="1" y="168"/>
                  </a:cubicBezTo>
                  <a:cubicBezTo>
                    <a:pt x="12" y="172"/>
                    <a:pt x="24" y="175"/>
                    <a:pt x="36" y="175"/>
                  </a:cubicBezTo>
                  <a:cubicBezTo>
                    <a:pt x="91" y="175"/>
                    <a:pt x="149" y="128"/>
                    <a:pt x="120" y="1"/>
                  </a:cubicBezTo>
                  <a:cubicBezTo>
                    <a:pt x="120" y="1"/>
                    <a:pt x="120" y="0"/>
                    <a:pt x="1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2" name="Google Shape;7122;p11"/>
            <p:cNvSpPr/>
            <p:nvPr/>
          </p:nvSpPr>
          <p:spPr>
            <a:xfrm>
              <a:off x="2759625" y="3051600"/>
              <a:ext cx="850" cy="725"/>
            </a:xfrm>
            <a:custGeom>
              <a:rect b="b" l="l" r="r" t="t"/>
              <a:pathLst>
                <a:path extrusionOk="0" h="29" w="34">
                  <a:moveTo>
                    <a:pt x="1" y="1"/>
                  </a:moveTo>
                  <a:cubicBezTo>
                    <a:pt x="0" y="1"/>
                    <a:pt x="8" y="8"/>
                    <a:pt x="34" y="28"/>
                  </a:cubicBezTo>
                  <a:cubicBezTo>
                    <a:pt x="20" y="14"/>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3" name="Google Shape;7123;p11"/>
            <p:cNvSpPr/>
            <p:nvPr/>
          </p:nvSpPr>
          <p:spPr>
            <a:xfrm>
              <a:off x="2760750" y="3052200"/>
              <a:ext cx="2175" cy="2500"/>
            </a:xfrm>
            <a:custGeom>
              <a:rect b="b" l="l" r="r" t="t"/>
              <a:pathLst>
                <a:path extrusionOk="0" h="100" w="87">
                  <a:moveTo>
                    <a:pt x="24" y="1"/>
                  </a:moveTo>
                  <a:cubicBezTo>
                    <a:pt x="18" y="1"/>
                    <a:pt x="10" y="2"/>
                    <a:pt x="0" y="4"/>
                  </a:cubicBezTo>
                  <a:cubicBezTo>
                    <a:pt x="47" y="41"/>
                    <a:pt x="51" y="43"/>
                    <a:pt x="42" y="43"/>
                  </a:cubicBezTo>
                  <a:cubicBezTo>
                    <a:pt x="41" y="43"/>
                    <a:pt x="39" y="43"/>
                    <a:pt x="38" y="43"/>
                  </a:cubicBezTo>
                  <a:cubicBezTo>
                    <a:pt x="24" y="43"/>
                    <a:pt x="0" y="46"/>
                    <a:pt x="12" y="99"/>
                  </a:cubicBezTo>
                  <a:cubicBezTo>
                    <a:pt x="13" y="99"/>
                    <a:pt x="14" y="99"/>
                    <a:pt x="15" y="99"/>
                  </a:cubicBezTo>
                  <a:lnTo>
                    <a:pt x="15" y="99"/>
                  </a:lnTo>
                  <a:cubicBezTo>
                    <a:pt x="63" y="96"/>
                    <a:pt x="86" y="2"/>
                    <a:pt x="73" y="2"/>
                  </a:cubicBezTo>
                  <a:cubicBezTo>
                    <a:pt x="71" y="2"/>
                    <a:pt x="66" y="6"/>
                    <a:pt x="60" y="16"/>
                  </a:cubicBezTo>
                  <a:cubicBezTo>
                    <a:pt x="50" y="16"/>
                    <a:pt x="49"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4" name="Google Shape;7124;p11"/>
            <p:cNvSpPr/>
            <p:nvPr/>
          </p:nvSpPr>
          <p:spPr>
            <a:xfrm>
              <a:off x="2767100" y="3055875"/>
              <a:ext cx="1325" cy="2100"/>
            </a:xfrm>
            <a:custGeom>
              <a:rect b="b" l="l" r="r" t="t"/>
              <a:pathLst>
                <a:path extrusionOk="0" h="84" w="53">
                  <a:moveTo>
                    <a:pt x="8" y="0"/>
                  </a:moveTo>
                  <a:cubicBezTo>
                    <a:pt x="1" y="4"/>
                    <a:pt x="3" y="11"/>
                    <a:pt x="9" y="20"/>
                  </a:cubicBezTo>
                  <a:lnTo>
                    <a:pt x="9" y="20"/>
                  </a:lnTo>
                  <a:cubicBezTo>
                    <a:pt x="9" y="14"/>
                    <a:pt x="8" y="7"/>
                    <a:pt x="8" y="0"/>
                  </a:cubicBezTo>
                  <a:close/>
                  <a:moveTo>
                    <a:pt x="9" y="20"/>
                  </a:moveTo>
                  <a:cubicBezTo>
                    <a:pt x="11" y="69"/>
                    <a:pt x="24" y="84"/>
                    <a:pt x="33" y="84"/>
                  </a:cubicBezTo>
                  <a:cubicBezTo>
                    <a:pt x="43" y="84"/>
                    <a:pt x="50" y="70"/>
                    <a:pt x="44" y="60"/>
                  </a:cubicBezTo>
                  <a:cubicBezTo>
                    <a:pt x="52" y="60"/>
                    <a:pt x="22" y="37"/>
                    <a:pt x="9" y="2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5" name="Google Shape;7125;p11"/>
            <p:cNvSpPr/>
            <p:nvPr/>
          </p:nvSpPr>
          <p:spPr>
            <a:xfrm>
              <a:off x="2764025" y="3055250"/>
              <a:ext cx="275" cy="925"/>
            </a:xfrm>
            <a:custGeom>
              <a:rect b="b" l="l" r="r" t="t"/>
              <a:pathLst>
                <a:path extrusionOk="0" h="37" w="11">
                  <a:moveTo>
                    <a:pt x="9" y="1"/>
                  </a:moveTo>
                  <a:cubicBezTo>
                    <a:pt x="9" y="1"/>
                    <a:pt x="6" y="11"/>
                    <a:pt x="0" y="37"/>
                  </a:cubicBezTo>
                  <a:cubicBezTo>
                    <a:pt x="7" y="17"/>
                    <a:pt x="10"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6" name="Google Shape;7126;p11"/>
            <p:cNvSpPr/>
            <p:nvPr/>
          </p:nvSpPr>
          <p:spPr>
            <a:xfrm>
              <a:off x="2758750" y="3050800"/>
              <a:ext cx="825" cy="925"/>
            </a:xfrm>
            <a:custGeom>
              <a:rect b="b" l="l" r="r" t="t"/>
              <a:pathLst>
                <a:path extrusionOk="0" h="37" w="33">
                  <a:moveTo>
                    <a:pt x="33" y="1"/>
                  </a:moveTo>
                  <a:cubicBezTo>
                    <a:pt x="9" y="24"/>
                    <a:pt x="0" y="36"/>
                    <a:pt x="2" y="36"/>
                  </a:cubicBezTo>
                  <a:cubicBezTo>
                    <a:pt x="3" y="36"/>
                    <a:pt x="15" y="24"/>
                    <a:pt x="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7" name="Google Shape;7127;p11"/>
            <p:cNvSpPr/>
            <p:nvPr/>
          </p:nvSpPr>
          <p:spPr>
            <a:xfrm>
              <a:off x="2757425" y="3050500"/>
              <a:ext cx="375" cy="600"/>
            </a:xfrm>
            <a:custGeom>
              <a:rect b="b" l="l" r="r" t="t"/>
              <a:pathLst>
                <a:path extrusionOk="0" h="24" w="15">
                  <a:moveTo>
                    <a:pt x="14" y="1"/>
                  </a:moveTo>
                  <a:lnTo>
                    <a:pt x="14" y="1"/>
                  </a:lnTo>
                  <a:cubicBezTo>
                    <a:pt x="4" y="17"/>
                    <a:pt x="0" y="23"/>
                    <a:pt x="1" y="23"/>
                  </a:cubicBezTo>
                  <a:cubicBezTo>
                    <a:pt x="1" y="23"/>
                    <a:pt x="8" y="14"/>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8" name="Google Shape;7128;p11"/>
            <p:cNvSpPr/>
            <p:nvPr/>
          </p:nvSpPr>
          <p:spPr>
            <a:xfrm>
              <a:off x="2719500" y="3045600"/>
              <a:ext cx="1100" cy="1050"/>
            </a:xfrm>
            <a:custGeom>
              <a:rect b="b" l="l" r="r" t="t"/>
              <a:pathLst>
                <a:path extrusionOk="0" h="42" w="44">
                  <a:moveTo>
                    <a:pt x="3" y="1"/>
                  </a:moveTo>
                  <a:cubicBezTo>
                    <a:pt x="0" y="1"/>
                    <a:pt x="16" y="21"/>
                    <a:pt x="43" y="42"/>
                  </a:cubicBezTo>
                  <a:cubicBezTo>
                    <a:pt x="34" y="28"/>
                    <a:pt x="30" y="23"/>
                    <a:pt x="29" y="23"/>
                  </a:cubicBezTo>
                  <a:lnTo>
                    <a:pt x="29" y="23"/>
                  </a:lnTo>
                  <a:cubicBezTo>
                    <a:pt x="29" y="23"/>
                    <a:pt x="32" y="28"/>
                    <a:pt x="36" y="33"/>
                  </a:cubicBezTo>
                  <a:lnTo>
                    <a:pt x="36" y="33"/>
                  </a:lnTo>
                  <a:cubicBezTo>
                    <a:pt x="15" y="9"/>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9" name="Google Shape;7129;p11"/>
            <p:cNvSpPr/>
            <p:nvPr/>
          </p:nvSpPr>
          <p:spPr>
            <a:xfrm>
              <a:off x="2695375" y="3052225"/>
              <a:ext cx="575" cy="675"/>
            </a:xfrm>
            <a:custGeom>
              <a:rect b="b" l="l" r="r" t="t"/>
              <a:pathLst>
                <a:path extrusionOk="0" h="27" w="23">
                  <a:moveTo>
                    <a:pt x="21" y="0"/>
                  </a:moveTo>
                  <a:cubicBezTo>
                    <a:pt x="19" y="0"/>
                    <a:pt x="0" y="27"/>
                    <a:pt x="8" y="27"/>
                  </a:cubicBezTo>
                  <a:cubicBezTo>
                    <a:pt x="20" y="7"/>
                    <a:pt x="23"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0" name="Google Shape;7130;p11"/>
            <p:cNvSpPr/>
            <p:nvPr/>
          </p:nvSpPr>
          <p:spPr>
            <a:xfrm>
              <a:off x="2662225" y="3066875"/>
              <a:ext cx="625" cy="925"/>
            </a:xfrm>
            <a:custGeom>
              <a:rect b="b" l="l" r="r" t="t"/>
              <a:pathLst>
                <a:path extrusionOk="0" h="37" w="25">
                  <a:moveTo>
                    <a:pt x="12" y="1"/>
                  </a:moveTo>
                  <a:lnTo>
                    <a:pt x="1" y="36"/>
                  </a:lnTo>
                  <a:cubicBezTo>
                    <a:pt x="24" y="24"/>
                    <a:pt x="12" y="12"/>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1" name="Google Shape;7131;p11"/>
            <p:cNvSpPr/>
            <p:nvPr/>
          </p:nvSpPr>
          <p:spPr>
            <a:xfrm>
              <a:off x="2741100" y="3047825"/>
              <a:ext cx="1225" cy="875"/>
            </a:xfrm>
            <a:custGeom>
              <a:rect b="b" l="l" r="r" t="t"/>
              <a:pathLst>
                <a:path extrusionOk="0" h="35" w="49">
                  <a:moveTo>
                    <a:pt x="1" y="1"/>
                  </a:moveTo>
                  <a:cubicBezTo>
                    <a:pt x="17" y="17"/>
                    <a:pt x="28" y="34"/>
                    <a:pt x="38" y="34"/>
                  </a:cubicBezTo>
                  <a:cubicBezTo>
                    <a:pt x="41" y="34"/>
                    <a:pt x="45" y="31"/>
                    <a:pt x="48" y="24"/>
                  </a:cubicBezTo>
                  <a:cubicBezTo>
                    <a:pt x="24" y="12"/>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2" name="Google Shape;7132;p11"/>
            <p:cNvSpPr/>
            <p:nvPr/>
          </p:nvSpPr>
          <p:spPr>
            <a:xfrm>
              <a:off x="2739925" y="3047400"/>
              <a:ext cx="1250" cy="875"/>
            </a:xfrm>
            <a:custGeom>
              <a:rect b="b" l="l" r="r" t="t"/>
              <a:pathLst>
                <a:path extrusionOk="0" h="35" w="50">
                  <a:moveTo>
                    <a:pt x="30" y="0"/>
                  </a:moveTo>
                  <a:cubicBezTo>
                    <a:pt x="23" y="0"/>
                    <a:pt x="13" y="5"/>
                    <a:pt x="0" y="18"/>
                  </a:cubicBezTo>
                  <a:cubicBezTo>
                    <a:pt x="13" y="30"/>
                    <a:pt x="23" y="35"/>
                    <a:pt x="30" y="35"/>
                  </a:cubicBezTo>
                  <a:cubicBezTo>
                    <a:pt x="50" y="35"/>
                    <a:pt x="50"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11"/>
            <p:cNvSpPr/>
            <p:nvPr/>
          </p:nvSpPr>
          <p:spPr>
            <a:xfrm>
              <a:off x="2752125" y="3049600"/>
              <a:ext cx="325" cy="25"/>
            </a:xfrm>
            <a:custGeom>
              <a:rect b="b" l="l" r="r" t="t"/>
              <a:pathLst>
                <a:path extrusionOk="0" h="1" w="13">
                  <a:moveTo>
                    <a:pt x="0" y="1"/>
                  </a:moveTo>
                  <a:cubicBezTo>
                    <a:pt x="0" y="1"/>
                    <a:pt x="0" y="1"/>
                    <a:pt x="12" y="1"/>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11"/>
            <p:cNvSpPr/>
            <p:nvPr/>
          </p:nvSpPr>
          <p:spPr>
            <a:xfrm>
              <a:off x="2751150" y="3049350"/>
              <a:ext cx="700" cy="275"/>
            </a:xfrm>
            <a:custGeom>
              <a:rect b="b" l="l" r="r" t="t"/>
              <a:pathLst>
                <a:path extrusionOk="0" h="11" w="28">
                  <a:moveTo>
                    <a:pt x="3" y="0"/>
                  </a:moveTo>
                  <a:cubicBezTo>
                    <a:pt x="1" y="0"/>
                    <a:pt x="19" y="11"/>
                    <a:pt x="27" y="11"/>
                  </a:cubicBezTo>
                  <a:cubicBezTo>
                    <a:pt x="11" y="3"/>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11"/>
            <p:cNvSpPr/>
            <p:nvPr/>
          </p:nvSpPr>
          <p:spPr>
            <a:xfrm>
              <a:off x="2641100" y="3073425"/>
              <a:ext cx="25" cy="325"/>
            </a:xfrm>
            <a:custGeom>
              <a:rect b="b" l="l" r="r" t="t"/>
              <a:pathLst>
                <a:path extrusionOk="0" h="13" w="1">
                  <a:moveTo>
                    <a:pt x="0" y="0"/>
                  </a:moveTo>
                  <a:cubicBezTo>
                    <a:pt x="0" y="0"/>
                    <a:pt x="0" y="0"/>
                    <a:pt x="0" y="0"/>
                  </a:cubicBezTo>
                  <a:cubicBezTo>
                    <a:pt x="0" y="12"/>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11"/>
            <p:cNvSpPr/>
            <p:nvPr/>
          </p:nvSpPr>
          <p:spPr>
            <a:xfrm>
              <a:off x="2712225" y="3054675"/>
              <a:ext cx="25" cy="25"/>
            </a:xfrm>
            <a:custGeom>
              <a:rect b="b" l="l" r="r" t="t"/>
              <a:pathLst>
                <a:path extrusionOk="0" h="1" w="1">
                  <a:moveTo>
                    <a:pt x="1" y="0"/>
                  </a:move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11"/>
            <p:cNvSpPr/>
            <p:nvPr/>
          </p:nvSpPr>
          <p:spPr>
            <a:xfrm>
              <a:off x="2711350" y="3052300"/>
              <a:ext cx="1500" cy="3000"/>
            </a:xfrm>
            <a:custGeom>
              <a:rect b="b" l="l" r="r" t="t"/>
              <a:pathLst>
                <a:path extrusionOk="0" h="120" w="60">
                  <a:moveTo>
                    <a:pt x="24" y="0"/>
                  </a:moveTo>
                  <a:cubicBezTo>
                    <a:pt x="12" y="48"/>
                    <a:pt x="0" y="83"/>
                    <a:pt x="0" y="119"/>
                  </a:cubicBezTo>
                  <a:cubicBezTo>
                    <a:pt x="12" y="72"/>
                    <a:pt x="60" y="95"/>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11"/>
            <p:cNvSpPr/>
            <p:nvPr/>
          </p:nvSpPr>
          <p:spPr>
            <a:xfrm>
              <a:off x="2601800" y="3046350"/>
              <a:ext cx="155100" cy="50150"/>
            </a:xfrm>
            <a:custGeom>
              <a:rect b="b" l="l" r="r" t="t"/>
              <a:pathLst>
                <a:path extrusionOk="0" h="2006" w="6204">
                  <a:moveTo>
                    <a:pt x="5838" y="116"/>
                  </a:moveTo>
                  <a:lnTo>
                    <a:pt x="5838" y="116"/>
                  </a:lnTo>
                  <a:cubicBezTo>
                    <a:pt x="5838" y="116"/>
                    <a:pt x="5841" y="119"/>
                    <a:pt x="5847" y="119"/>
                  </a:cubicBezTo>
                  <a:lnTo>
                    <a:pt x="5847" y="131"/>
                  </a:lnTo>
                  <a:cubicBezTo>
                    <a:pt x="5841" y="119"/>
                    <a:pt x="5838" y="116"/>
                    <a:pt x="5838" y="116"/>
                  </a:cubicBezTo>
                  <a:close/>
                  <a:moveTo>
                    <a:pt x="5751" y="238"/>
                  </a:moveTo>
                  <a:lnTo>
                    <a:pt x="5751" y="238"/>
                  </a:lnTo>
                  <a:cubicBezTo>
                    <a:pt x="5758" y="242"/>
                    <a:pt x="5766" y="246"/>
                    <a:pt x="5773" y="251"/>
                  </a:cubicBezTo>
                  <a:lnTo>
                    <a:pt x="5773" y="251"/>
                  </a:lnTo>
                  <a:cubicBezTo>
                    <a:pt x="5768" y="247"/>
                    <a:pt x="5761" y="243"/>
                    <a:pt x="5751" y="238"/>
                  </a:cubicBezTo>
                  <a:close/>
                  <a:moveTo>
                    <a:pt x="3799" y="310"/>
                  </a:moveTo>
                  <a:lnTo>
                    <a:pt x="3799" y="310"/>
                  </a:lnTo>
                  <a:cubicBezTo>
                    <a:pt x="3799" y="310"/>
                    <a:pt x="3811" y="310"/>
                    <a:pt x="3822" y="321"/>
                  </a:cubicBezTo>
                  <a:cubicBezTo>
                    <a:pt x="3822" y="325"/>
                    <a:pt x="3821" y="326"/>
                    <a:pt x="3820" y="326"/>
                  </a:cubicBezTo>
                  <a:cubicBezTo>
                    <a:pt x="3815" y="326"/>
                    <a:pt x="3807" y="318"/>
                    <a:pt x="3799" y="310"/>
                  </a:cubicBezTo>
                  <a:close/>
                  <a:moveTo>
                    <a:pt x="4098" y="335"/>
                  </a:moveTo>
                  <a:cubicBezTo>
                    <a:pt x="4071" y="341"/>
                    <a:pt x="4054" y="348"/>
                    <a:pt x="4061" y="357"/>
                  </a:cubicBezTo>
                  <a:cubicBezTo>
                    <a:pt x="4081" y="350"/>
                    <a:pt x="4094" y="344"/>
                    <a:pt x="4098" y="335"/>
                  </a:cubicBezTo>
                  <a:close/>
                  <a:moveTo>
                    <a:pt x="5585" y="295"/>
                  </a:moveTo>
                  <a:cubicBezTo>
                    <a:pt x="5576" y="295"/>
                    <a:pt x="5567" y="299"/>
                    <a:pt x="5559" y="309"/>
                  </a:cubicBezTo>
                  <a:lnTo>
                    <a:pt x="5559" y="309"/>
                  </a:lnTo>
                  <a:cubicBezTo>
                    <a:pt x="5556" y="308"/>
                    <a:pt x="5553" y="308"/>
                    <a:pt x="5550" y="308"/>
                  </a:cubicBezTo>
                  <a:lnTo>
                    <a:pt x="5550" y="308"/>
                  </a:lnTo>
                  <a:cubicBezTo>
                    <a:pt x="5549" y="312"/>
                    <a:pt x="5549" y="317"/>
                    <a:pt x="5549" y="321"/>
                  </a:cubicBezTo>
                  <a:cubicBezTo>
                    <a:pt x="5552" y="316"/>
                    <a:pt x="5555" y="312"/>
                    <a:pt x="5559" y="309"/>
                  </a:cubicBezTo>
                  <a:lnTo>
                    <a:pt x="5559" y="309"/>
                  </a:lnTo>
                  <a:cubicBezTo>
                    <a:pt x="5565" y="309"/>
                    <a:pt x="5570" y="310"/>
                    <a:pt x="5573" y="310"/>
                  </a:cubicBezTo>
                  <a:cubicBezTo>
                    <a:pt x="5561" y="333"/>
                    <a:pt x="5561" y="345"/>
                    <a:pt x="5549" y="369"/>
                  </a:cubicBezTo>
                  <a:cubicBezTo>
                    <a:pt x="5573" y="345"/>
                    <a:pt x="5596" y="321"/>
                    <a:pt x="5620" y="321"/>
                  </a:cubicBezTo>
                  <a:cubicBezTo>
                    <a:pt x="5608" y="304"/>
                    <a:pt x="5596" y="295"/>
                    <a:pt x="5585" y="295"/>
                  </a:cubicBezTo>
                  <a:close/>
                  <a:moveTo>
                    <a:pt x="5116" y="356"/>
                  </a:moveTo>
                  <a:lnTo>
                    <a:pt x="5116" y="356"/>
                  </a:lnTo>
                  <a:cubicBezTo>
                    <a:pt x="5118" y="365"/>
                    <a:pt x="5119" y="373"/>
                    <a:pt x="5120" y="381"/>
                  </a:cubicBezTo>
                  <a:cubicBezTo>
                    <a:pt x="5122" y="370"/>
                    <a:pt x="5120" y="362"/>
                    <a:pt x="5116" y="356"/>
                  </a:cubicBezTo>
                  <a:close/>
                  <a:moveTo>
                    <a:pt x="3116" y="530"/>
                  </a:moveTo>
                  <a:cubicBezTo>
                    <a:pt x="3120" y="530"/>
                    <a:pt x="3126" y="536"/>
                    <a:pt x="3132" y="536"/>
                  </a:cubicBezTo>
                  <a:cubicBezTo>
                    <a:pt x="3132" y="545"/>
                    <a:pt x="3124" y="563"/>
                    <a:pt x="3115" y="563"/>
                  </a:cubicBezTo>
                  <a:cubicBezTo>
                    <a:pt x="3113" y="563"/>
                    <a:pt x="3110" y="562"/>
                    <a:pt x="3108" y="560"/>
                  </a:cubicBezTo>
                  <a:cubicBezTo>
                    <a:pt x="3108" y="536"/>
                    <a:pt x="3111" y="530"/>
                    <a:pt x="3116" y="530"/>
                  </a:cubicBezTo>
                  <a:close/>
                  <a:moveTo>
                    <a:pt x="1413" y="868"/>
                  </a:moveTo>
                  <a:cubicBezTo>
                    <a:pt x="1412" y="868"/>
                    <a:pt x="1413" y="869"/>
                    <a:pt x="1415" y="872"/>
                  </a:cubicBezTo>
                  <a:lnTo>
                    <a:pt x="1415" y="872"/>
                  </a:lnTo>
                  <a:cubicBezTo>
                    <a:pt x="1416" y="871"/>
                    <a:pt x="1417" y="870"/>
                    <a:pt x="1417" y="869"/>
                  </a:cubicBezTo>
                  <a:cubicBezTo>
                    <a:pt x="1415" y="868"/>
                    <a:pt x="1414" y="868"/>
                    <a:pt x="1413" y="868"/>
                  </a:cubicBezTo>
                  <a:close/>
                  <a:moveTo>
                    <a:pt x="1358" y="929"/>
                  </a:moveTo>
                  <a:lnTo>
                    <a:pt x="1370" y="941"/>
                  </a:lnTo>
                  <a:cubicBezTo>
                    <a:pt x="1366" y="944"/>
                    <a:pt x="1364" y="946"/>
                    <a:pt x="1362" y="946"/>
                  </a:cubicBezTo>
                  <a:cubicBezTo>
                    <a:pt x="1358" y="946"/>
                    <a:pt x="1358" y="937"/>
                    <a:pt x="1358" y="929"/>
                  </a:cubicBezTo>
                  <a:close/>
                  <a:moveTo>
                    <a:pt x="1590" y="1065"/>
                  </a:moveTo>
                  <a:cubicBezTo>
                    <a:pt x="1587" y="1074"/>
                    <a:pt x="1589" y="1084"/>
                    <a:pt x="1591" y="1084"/>
                  </a:cubicBezTo>
                  <a:cubicBezTo>
                    <a:pt x="1591" y="1084"/>
                    <a:pt x="1592" y="1079"/>
                    <a:pt x="1590" y="1065"/>
                  </a:cubicBezTo>
                  <a:close/>
                  <a:moveTo>
                    <a:pt x="1581" y="1142"/>
                  </a:moveTo>
                  <a:cubicBezTo>
                    <a:pt x="1573" y="1145"/>
                    <a:pt x="1567" y="1154"/>
                    <a:pt x="1560" y="1167"/>
                  </a:cubicBezTo>
                  <a:cubicBezTo>
                    <a:pt x="1567" y="1160"/>
                    <a:pt x="1574" y="1152"/>
                    <a:pt x="1581" y="1142"/>
                  </a:cubicBezTo>
                  <a:close/>
                  <a:moveTo>
                    <a:pt x="762" y="1684"/>
                  </a:moveTo>
                  <a:cubicBezTo>
                    <a:pt x="750" y="1696"/>
                    <a:pt x="746" y="1703"/>
                    <a:pt x="751" y="1703"/>
                  </a:cubicBezTo>
                  <a:cubicBezTo>
                    <a:pt x="758" y="1695"/>
                    <a:pt x="762" y="1689"/>
                    <a:pt x="762" y="1684"/>
                  </a:cubicBezTo>
                  <a:close/>
                  <a:moveTo>
                    <a:pt x="4715" y="0"/>
                  </a:moveTo>
                  <a:cubicBezTo>
                    <a:pt x="4692" y="12"/>
                    <a:pt x="4704" y="48"/>
                    <a:pt x="4680" y="71"/>
                  </a:cubicBezTo>
                  <a:cubicBezTo>
                    <a:pt x="4676" y="44"/>
                    <a:pt x="4659" y="33"/>
                    <a:pt x="4637" y="33"/>
                  </a:cubicBezTo>
                  <a:cubicBezTo>
                    <a:pt x="4595" y="33"/>
                    <a:pt x="4537" y="75"/>
                    <a:pt x="4537" y="107"/>
                  </a:cubicBezTo>
                  <a:cubicBezTo>
                    <a:pt x="4537" y="113"/>
                    <a:pt x="4535" y="116"/>
                    <a:pt x="4532" y="116"/>
                  </a:cubicBezTo>
                  <a:cubicBezTo>
                    <a:pt x="4518" y="116"/>
                    <a:pt x="4477" y="60"/>
                    <a:pt x="4477" y="60"/>
                  </a:cubicBezTo>
                  <a:cubicBezTo>
                    <a:pt x="4465" y="83"/>
                    <a:pt x="4453" y="95"/>
                    <a:pt x="4442" y="119"/>
                  </a:cubicBezTo>
                  <a:cubicBezTo>
                    <a:pt x="4415" y="86"/>
                    <a:pt x="4389" y="79"/>
                    <a:pt x="4348" y="79"/>
                  </a:cubicBezTo>
                  <a:cubicBezTo>
                    <a:pt x="4315" y="79"/>
                    <a:pt x="4274" y="83"/>
                    <a:pt x="4215" y="83"/>
                  </a:cubicBezTo>
                  <a:cubicBezTo>
                    <a:pt x="4168" y="83"/>
                    <a:pt x="4054" y="76"/>
                    <a:pt x="3961" y="76"/>
                  </a:cubicBezTo>
                  <a:cubicBezTo>
                    <a:pt x="3891" y="76"/>
                    <a:pt x="3833" y="80"/>
                    <a:pt x="3822" y="95"/>
                  </a:cubicBezTo>
                  <a:cubicBezTo>
                    <a:pt x="3811" y="60"/>
                    <a:pt x="3799" y="48"/>
                    <a:pt x="3822" y="36"/>
                  </a:cubicBezTo>
                  <a:cubicBezTo>
                    <a:pt x="3800" y="36"/>
                    <a:pt x="3721" y="179"/>
                    <a:pt x="3716" y="179"/>
                  </a:cubicBezTo>
                  <a:cubicBezTo>
                    <a:pt x="3715" y="179"/>
                    <a:pt x="3715" y="179"/>
                    <a:pt x="3715" y="179"/>
                  </a:cubicBezTo>
                  <a:cubicBezTo>
                    <a:pt x="3691" y="167"/>
                    <a:pt x="3691" y="155"/>
                    <a:pt x="3715" y="143"/>
                  </a:cubicBezTo>
                  <a:cubicBezTo>
                    <a:pt x="3644" y="143"/>
                    <a:pt x="3430" y="202"/>
                    <a:pt x="3394" y="226"/>
                  </a:cubicBezTo>
                  <a:cubicBezTo>
                    <a:pt x="3383" y="237"/>
                    <a:pt x="3350" y="243"/>
                    <a:pt x="3312" y="243"/>
                  </a:cubicBezTo>
                  <a:cubicBezTo>
                    <a:pt x="3228" y="243"/>
                    <a:pt x="3118" y="216"/>
                    <a:pt x="3168" y="167"/>
                  </a:cubicBezTo>
                  <a:cubicBezTo>
                    <a:pt x="3158" y="163"/>
                    <a:pt x="3150" y="162"/>
                    <a:pt x="3145" y="162"/>
                  </a:cubicBezTo>
                  <a:cubicBezTo>
                    <a:pt x="3114" y="162"/>
                    <a:pt x="3163" y="218"/>
                    <a:pt x="3132" y="238"/>
                  </a:cubicBezTo>
                  <a:cubicBezTo>
                    <a:pt x="3121" y="221"/>
                    <a:pt x="3101" y="214"/>
                    <a:pt x="3076" y="214"/>
                  </a:cubicBezTo>
                  <a:cubicBezTo>
                    <a:pt x="2996" y="214"/>
                    <a:pt x="2865" y="288"/>
                    <a:pt x="2810" y="333"/>
                  </a:cubicBezTo>
                  <a:cubicBezTo>
                    <a:pt x="2739" y="405"/>
                    <a:pt x="2513" y="333"/>
                    <a:pt x="2489" y="464"/>
                  </a:cubicBezTo>
                  <a:cubicBezTo>
                    <a:pt x="2469" y="460"/>
                    <a:pt x="2453" y="456"/>
                    <a:pt x="2439" y="456"/>
                  </a:cubicBezTo>
                  <a:cubicBezTo>
                    <a:pt x="2411" y="456"/>
                    <a:pt x="2390" y="472"/>
                    <a:pt x="2358" y="536"/>
                  </a:cubicBezTo>
                  <a:cubicBezTo>
                    <a:pt x="2347" y="531"/>
                    <a:pt x="2333" y="529"/>
                    <a:pt x="2317" y="529"/>
                  </a:cubicBezTo>
                  <a:cubicBezTo>
                    <a:pt x="2168" y="529"/>
                    <a:pt x="1850" y="719"/>
                    <a:pt x="2001" y="762"/>
                  </a:cubicBezTo>
                  <a:cubicBezTo>
                    <a:pt x="2001" y="762"/>
                    <a:pt x="1596" y="774"/>
                    <a:pt x="1489" y="845"/>
                  </a:cubicBezTo>
                  <a:cubicBezTo>
                    <a:pt x="1501" y="857"/>
                    <a:pt x="1513" y="869"/>
                    <a:pt x="1525" y="881"/>
                  </a:cubicBezTo>
                  <a:cubicBezTo>
                    <a:pt x="1513" y="893"/>
                    <a:pt x="1501" y="893"/>
                    <a:pt x="1489" y="905"/>
                  </a:cubicBezTo>
                  <a:cubicBezTo>
                    <a:pt x="1465" y="893"/>
                    <a:pt x="1465" y="869"/>
                    <a:pt x="1489" y="857"/>
                  </a:cubicBezTo>
                  <a:lnTo>
                    <a:pt x="1489" y="857"/>
                  </a:lnTo>
                  <a:cubicBezTo>
                    <a:pt x="1466" y="869"/>
                    <a:pt x="1454" y="880"/>
                    <a:pt x="1453" y="913"/>
                  </a:cubicBezTo>
                  <a:lnTo>
                    <a:pt x="1453" y="913"/>
                  </a:lnTo>
                  <a:cubicBezTo>
                    <a:pt x="1447" y="904"/>
                    <a:pt x="1422" y="881"/>
                    <a:pt x="1415" y="872"/>
                  </a:cubicBezTo>
                  <a:lnTo>
                    <a:pt x="1415" y="872"/>
                  </a:lnTo>
                  <a:cubicBezTo>
                    <a:pt x="1398" y="885"/>
                    <a:pt x="1342" y="919"/>
                    <a:pt x="1286" y="953"/>
                  </a:cubicBezTo>
                  <a:cubicBezTo>
                    <a:pt x="1308" y="974"/>
                    <a:pt x="1300" y="1005"/>
                    <a:pt x="1316" y="1020"/>
                  </a:cubicBezTo>
                  <a:lnTo>
                    <a:pt x="1316" y="1020"/>
                  </a:lnTo>
                  <a:cubicBezTo>
                    <a:pt x="1300" y="1010"/>
                    <a:pt x="1284" y="1005"/>
                    <a:pt x="1268" y="1005"/>
                  </a:cubicBezTo>
                  <a:cubicBezTo>
                    <a:pt x="1157" y="1005"/>
                    <a:pt x="1057" y="1228"/>
                    <a:pt x="1036" y="1238"/>
                  </a:cubicBezTo>
                  <a:cubicBezTo>
                    <a:pt x="1022" y="1199"/>
                    <a:pt x="998" y="1184"/>
                    <a:pt x="973" y="1184"/>
                  </a:cubicBezTo>
                  <a:cubicBezTo>
                    <a:pt x="915" y="1184"/>
                    <a:pt x="852" y="1261"/>
                    <a:pt x="894" y="1286"/>
                  </a:cubicBezTo>
                  <a:cubicBezTo>
                    <a:pt x="810" y="1310"/>
                    <a:pt x="679" y="1298"/>
                    <a:pt x="655" y="1429"/>
                  </a:cubicBezTo>
                  <a:cubicBezTo>
                    <a:pt x="632" y="1417"/>
                    <a:pt x="608" y="1417"/>
                    <a:pt x="584" y="1405"/>
                  </a:cubicBezTo>
                  <a:cubicBezTo>
                    <a:pt x="513" y="1512"/>
                    <a:pt x="322" y="1738"/>
                    <a:pt x="120" y="1762"/>
                  </a:cubicBezTo>
                  <a:cubicBezTo>
                    <a:pt x="155" y="1762"/>
                    <a:pt x="132" y="1798"/>
                    <a:pt x="167" y="1834"/>
                  </a:cubicBezTo>
                  <a:cubicBezTo>
                    <a:pt x="132" y="1834"/>
                    <a:pt x="1" y="1869"/>
                    <a:pt x="48" y="1941"/>
                  </a:cubicBezTo>
                  <a:cubicBezTo>
                    <a:pt x="100" y="1989"/>
                    <a:pt x="142" y="2006"/>
                    <a:pt x="178" y="2006"/>
                  </a:cubicBezTo>
                  <a:cubicBezTo>
                    <a:pt x="249" y="2006"/>
                    <a:pt x="299" y="1941"/>
                    <a:pt x="370" y="1917"/>
                  </a:cubicBezTo>
                  <a:cubicBezTo>
                    <a:pt x="429" y="1881"/>
                    <a:pt x="560" y="1786"/>
                    <a:pt x="584" y="1786"/>
                  </a:cubicBezTo>
                  <a:cubicBezTo>
                    <a:pt x="560" y="1786"/>
                    <a:pt x="536" y="1774"/>
                    <a:pt x="524" y="1762"/>
                  </a:cubicBezTo>
                  <a:lnTo>
                    <a:pt x="524" y="1762"/>
                  </a:lnTo>
                  <a:cubicBezTo>
                    <a:pt x="540" y="1772"/>
                    <a:pt x="555" y="1776"/>
                    <a:pt x="569" y="1776"/>
                  </a:cubicBezTo>
                  <a:cubicBezTo>
                    <a:pt x="644" y="1776"/>
                    <a:pt x="703" y="1667"/>
                    <a:pt x="703" y="1667"/>
                  </a:cubicBezTo>
                  <a:cubicBezTo>
                    <a:pt x="744" y="1667"/>
                    <a:pt x="762" y="1673"/>
                    <a:pt x="762" y="1684"/>
                  </a:cubicBezTo>
                  <a:lnTo>
                    <a:pt x="762" y="1684"/>
                  </a:lnTo>
                  <a:cubicBezTo>
                    <a:pt x="829" y="1616"/>
                    <a:pt x="1128" y="1389"/>
                    <a:pt x="1154" y="1389"/>
                  </a:cubicBezTo>
                  <a:cubicBezTo>
                    <a:pt x="1157" y="1389"/>
                    <a:pt x="1157" y="1390"/>
                    <a:pt x="1155" y="1393"/>
                  </a:cubicBezTo>
                  <a:cubicBezTo>
                    <a:pt x="1215" y="1310"/>
                    <a:pt x="1167" y="1286"/>
                    <a:pt x="1239" y="1226"/>
                  </a:cubicBezTo>
                  <a:lnTo>
                    <a:pt x="1239" y="1226"/>
                  </a:lnTo>
                  <a:cubicBezTo>
                    <a:pt x="1222" y="1267"/>
                    <a:pt x="1234" y="1280"/>
                    <a:pt x="1258" y="1280"/>
                  </a:cubicBezTo>
                  <a:cubicBezTo>
                    <a:pt x="1295" y="1280"/>
                    <a:pt x="1362" y="1247"/>
                    <a:pt x="1386" y="1247"/>
                  </a:cubicBezTo>
                  <a:cubicBezTo>
                    <a:pt x="1390" y="1247"/>
                    <a:pt x="1392" y="1248"/>
                    <a:pt x="1394" y="1250"/>
                  </a:cubicBezTo>
                  <a:cubicBezTo>
                    <a:pt x="1394" y="1214"/>
                    <a:pt x="1370" y="1214"/>
                    <a:pt x="1349" y="1214"/>
                  </a:cubicBezTo>
                  <a:cubicBezTo>
                    <a:pt x="1328" y="1214"/>
                    <a:pt x="1310" y="1214"/>
                    <a:pt x="1322" y="1179"/>
                  </a:cubicBezTo>
                  <a:cubicBezTo>
                    <a:pt x="1329" y="1161"/>
                    <a:pt x="1345" y="1155"/>
                    <a:pt x="1365" y="1155"/>
                  </a:cubicBezTo>
                  <a:cubicBezTo>
                    <a:pt x="1412" y="1155"/>
                    <a:pt x="1477" y="1191"/>
                    <a:pt x="1477" y="1191"/>
                  </a:cubicBezTo>
                  <a:cubicBezTo>
                    <a:pt x="1480" y="1192"/>
                    <a:pt x="1483" y="1192"/>
                    <a:pt x="1487" y="1192"/>
                  </a:cubicBezTo>
                  <a:cubicBezTo>
                    <a:pt x="1522" y="1192"/>
                    <a:pt x="1570" y="1139"/>
                    <a:pt x="1548" y="1095"/>
                  </a:cubicBezTo>
                  <a:lnTo>
                    <a:pt x="1548" y="1095"/>
                  </a:lnTo>
                  <a:cubicBezTo>
                    <a:pt x="1536" y="1107"/>
                    <a:pt x="1525" y="1119"/>
                    <a:pt x="1513" y="1131"/>
                  </a:cubicBezTo>
                  <a:cubicBezTo>
                    <a:pt x="1513" y="1083"/>
                    <a:pt x="1548" y="1048"/>
                    <a:pt x="1584" y="1036"/>
                  </a:cubicBezTo>
                  <a:cubicBezTo>
                    <a:pt x="1587" y="1049"/>
                    <a:pt x="1589" y="1058"/>
                    <a:pt x="1590" y="1065"/>
                  </a:cubicBezTo>
                  <a:lnTo>
                    <a:pt x="1590" y="1065"/>
                  </a:lnTo>
                  <a:cubicBezTo>
                    <a:pt x="1592" y="1060"/>
                    <a:pt x="1596" y="1056"/>
                    <a:pt x="1604" y="1056"/>
                  </a:cubicBezTo>
                  <a:cubicBezTo>
                    <a:pt x="1608" y="1056"/>
                    <a:pt x="1613" y="1057"/>
                    <a:pt x="1620" y="1060"/>
                  </a:cubicBezTo>
                  <a:cubicBezTo>
                    <a:pt x="1611" y="1093"/>
                    <a:pt x="1597" y="1121"/>
                    <a:pt x="1581" y="1142"/>
                  </a:cubicBezTo>
                  <a:lnTo>
                    <a:pt x="1581" y="1142"/>
                  </a:lnTo>
                  <a:cubicBezTo>
                    <a:pt x="1582" y="1142"/>
                    <a:pt x="1584" y="1142"/>
                    <a:pt x="1585" y="1142"/>
                  </a:cubicBezTo>
                  <a:cubicBezTo>
                    <a:pt x="1591" y="1142"/>
                    <a:pt x="1599" y="1146"/>
                    <a:pt x="1608" y="1155"/>
                  </a:cubicBezTo>
                  <a:cubicBezTo>
                    <a:pt x="1596" y="1095"/>
                    <a:pt x="1703" y="1060"/>
                    <a:pt x="1703" y="1060"/>
                  </a:cubicBezTo>
                  <a:lnTo>
                    <a:pt x="1703" y="1119"/>
                  </a:lnTo>
                  <a:cubicBezTo>
                    <a:pt x="1721" y="1101"/>
                    <a:pt x="1745" y="1090"/>
                    <a:pt x="1766" y="1086"/>
                  </a:cubicBezTo>
                  <a:lnTo>
                    <a:pt x="1766" y="1086"/>
                  </a:lnTo>
                  <a:cubicBezTo>
                    <a:pt x="1769" y="1086"/>
                    <a:pt x="1771" y="1087"/>
                    <a:pt x="1773" y="1087"/>
                  </a:cubicBezTo>
                  <a:cubicBezTo>
                    <a:pt x="1778" y="1087"/>
                    <a:pt x="1782" y="1086"/>
                    <a:pt x="1786" y="1083"/>
                  </a:cubicBezTo>
                  <a:cubicBezTo>
                    <a:pt x="1780" y="1083"/>
                    <a:pt x="1774" y="1084"/>
                    <a:pt x="1766" y="1086"/>
                  </a:cubicBezTo>
                  <a:lnTo>
                    <a:pt x="1766" y="1086"/>
                  </a:lnTo>
                  <a:cubicBezTo>
                    <a:pt x="1750" y="1082"/>
                    <a:pt x="1735" y="1065"/>
                    <a:pt x="1727" y="1048"/>
                  </a:cubicBezTo>
                  <a:cubicBezTo>
                    <a:pt x="1739" y="1027"/>
                    <a:pt x="1750" y="1019"/>
                    <a:pt x="1762" y="1019"/>
                  </a:cubicBezTo>
                  <a:cubicBezTo>
                    <a:pt x="1788" y="1019"/>
                    <a:pt x="1814" y="1059"/>
                    <a:pt x="1850" y="1059"/>
                  </a:cubicBezTo>
                  <a:cubicBezTo>
                    <a:pt x="1859" y="1059"/>
                    <a:pt x="1870" y="1055"/>
                    <a:pt x="1882" y="1048"/>
                  </a:cubicBezTo>
                  <a:lnTo>
                    <a:pt x="1882" y="1048"/>
                  </a:lnTo>
                  <a:cubicBezTo>
                    <a:pt x="1875" y="1051"/>
                    <a:pt x="1870" y="1052"/>
                    <a:pt x="1865" y="1052"/>
                  </a:cubicBezTo>
                  <a:cubicBezTo>
                    <a:pt x="1852" y="1052"/>
                    <a:pt x="1846" y="1041"/>
                    <a:pt x="1846" y="1024"/>
                  </a:cubicBezTo>
                  <a:cubicBezTo>
                    <a:pt x="1941" y="1024"/>
                    <a:pt x="1917" y="893"/>
                    <a:pt x="2001" y="881"/>
                  </a:cubicBezTo>
                  <a:cubicBezTo>
                    <a:pt x="2001" y="905"/>
                    <a:pt x="2001" y="929"/>
                    <a:pt x="2001" y="941"/>
                  </a:cubicBezTo>
                  <a:cubicBezTo>
                    <a:pt x="2012" y="924"/>
                    <a:pt x="2020" y="915"/>
                    <a:pt x="2026" y="915"/>
                  </a:cubicBezTo>
                  <a:cubicBezTo>
                    <a:pt x="2033" y="915"/>
                    <a:pt x="2037" y="927"/>
                    <a:pt x="2037" y="953"/>
                  </a:cubicBezTo>
                  <a:cubicBezTo>
                    <a:pt x="2037" y="941"/>
                    <a:pt x="2108" y="833"/>
                    <a:pt x="2108" y="833"/>
                  </a:cubicBezTo>
                  <a:cubicBezTo>
                    <a:pt x="2115" y="847"/>
                    <a:pt x="2122" y="853"/>
                    <a:pt x="2129" y="853"/>
                  </a:cubicBezTo>
                  <a:cubicBezTo>
                    <a:pt x="2134" y="853"/>
                    <a:pt x="2139" y="850"/>
                    <a:pt x="2144" y="845"/>
                  </a:cubicBezTo>
                  <a:lnTo>
                    <a:pt x="2144" y="845"/>
                  </a:lnTo>
                  <a:cubicBezTo>
                    <a:pt x="2144" y="881"/>
                    <a:pt x="2135" y="881"/>
                    <a:pt x="2127" y="881"/>
                  </a:cubicBezTo>
                  <a:cubicBezTo>
                    <a:pt x="2120" y="881"/>
                    <a:pt x="2114" y="881"/>
                    <a:pt x="2120" y="917"/>
                  </a:cubicBezTo>
                  <a:cubicBezTo>
                    <a:pt x="2128" y="920"/>
                    <a:pt x="2135" y="922"/>
                    <a:pt x="2142" y="922"/>
                  </a:cubicBezTo>
                  <a:cubicBezTo>
                    <a:pt x="2183" y="922"/>
                    <a:pt x="2193" y="863"/>
                    <a:pt x="2203" y="822"/>
                  </a:cubicBezTo>
                  <a:cubicBezTo>
                    <a:pt x="2215" y="822"/>
                    <a:pt x="2298" y="833"/>
                    <a:pt x="2239" y="905"/>
                  </a:cubicBezTo>
                  <a:cubicBezTo>
                    <a:pt x="2311" y="864"/>
                    <a:pt x="2444" y="779"/>
                    <a:pt x="2548" y="779"/>
                  </a:cubicBezTo>
                  <a:cubicBezTo>
                    <a:pt x="2565" y="779"/>
                    <a:pt x="2581" y="781"/>
                    <a:pt x="2596" y="786"/>
                  </a:cubicBezTo>
                  <a:cubicBezTo>
                    <a:pt x="2585" y="764"/>
                    <a:pt x="2584" y="731"/>
                    <a:pt x="2594" y="698"/>
                  </a:cubicBezTo>
                  <a:lnTo>
                    <a:pt x="2594" y="698"/>
                  </a:lnTo>
                  <a:cubicBezTo>
                    <a:pt x="2596" y="698"/>
                    <a:pt x="2599" y="699"/>
                    <a:pt x="2603" y="699"/>
                  </a:cubicBezTo>
                  <a:cubicBezTo>
                    <a:pt x="2634" y="699"/>
                    <a:pt x="2717" y="682"/>
                    <a:pt x="2727" y="679"/>
                  </a:cubicBezTo>
                  <a:lnTo>
                    <a:pt x="2727" y="679"/>
                  </a:lnTo>
                  <a:cubicBezTo>
                    <a:pt x="2723" y="686"/>
                    <a:pt x="2681" y="763"/>
                    <a:pt x="2715" y="786"/>
                  </a:cubicBezTo>
                  <a:cubicBezTo>
                    <a:pt x="2703" y="714"/>
                    <a:pt x="2858" y="667"/>
                    <a:pt x="2822" y="667"/>
                  </a:cubicBezTo>
                  <a:cubicBezTo>
                    <a:pt x="2822" y="667"/>
                    <a:pt x="3001" y="560"/>
                    <a:pt x="3025" y="524"/>
                  </a:cubicBezTo>
                  <a:cubicBezTo>
                    <a:pt x="3037" y="524"/>
                    <a:pt x="3037" y="536"/>
                    <a:pt x="3025" y="548"/>
                  </a:cubicBezTo>
                  <a:cubicBezTo>
                    <a:pt x="3037" y="536"/>
                    <a:pt x="3049" y="524"/>
                    <a:pt x="3060" y="512"/>
                  </a:cubicBezTo>
                  <a:lnTo>
                    <a:pt x="3060" y="512"/>
                  </a:lnTo>
                  <a:cubicBezTo>
                    <a:pt x="3060" y="512"/>
                    <a:pt x="3024" y="602"/>
                    <a:pt x="3046" y="602"/>
                  </a:cubicBezTo>
                  <a:cubicBezTo>
                    <a:pt x="3050" y="602"/>
                    <a:pt x="3054" y="600"/>
                    <a:pt x="3060" y="595"/>
                  </a:cubicBezTo>
                  <a:cubicBezTo>
                    <a:pt x="3069" y="578"/>
                    <a:pt x="3084" y="567"/>
                    <a:pt x="3106" y="567"/>
                  </a:cubicBezTo>
                  <a:cubicBezTo>
                    <a:pt x="3114" y="567"/>
                    <a:pt x="3122" y="568"/>
                    <a:pt x="3132" y="572"/>
                  </a:cubicBezTo>
                  <a:cubicBezTo>
                    <a:pt x="3144" y="619"/>
                    <a:pt x="3120" y="595"/>
                    <a:pt x="3191" y="643"/>
                  </a:cubicBezTo>
                  <a:cubicBezTo>
                    <a:pt x="3156" y="619"/>
                    <a:pt x="3144" y="583"/>
                    <a:pt x="3144" y="536"/>
                  </a:cubicBezTo>
                  <a:lnTo>
                    <a:pt x="3144" y="536"/>
                  </a:lnTo>
                  <a:cubicBezTo>
                    <a:pt x="3158" y="543"/>
                    <a:pt x="3171" y="545"/>
                    <a:pt x="3184" y="545"/>
                  </a:cubicBezTo>
                  <a:cubicBezTo>
                    <a:pt x="3214" y="545"/>
                    <a:pt x="3241" y="533"/>
                    <a:pt x="3266" y="533"/>
                  </a:cubicBezTo>
                  <a:cubicBezTo>
                    <a:pt x="3286" y="533"/>
                    <a:pt x="3305" y="541"/>
                    <a:pt x="3322" y="572"/>
                  </a:cubicBezTo>
                  <a:cubicBezTo>
                    <a:pt x="3322" y="572"/>
                    <a:pt x="3345" y="475"/>
                    <a:pt x="3395" y="475"/>
                  </a:cubicBezTo>
                  <a:cubicBezTo>
                    <a:pt x="3408" y="475"/>
                    <a:pt x="3424" y="482"/>
                    <a:pt x="3441" y="500"/>
                  </a:cubicBezTo>
                  <a:cubicBezTo>
                    <a:pt x="3457" y="460"/>
                    <a:pt x="3506" y="399"/>
                    <a:pt x="3546" y="399"/>
                  </a:cubicBezTo>
                  <a:cubicBezTo>
                    <a:pt x="3566" y="399"/>
                    <a:pt x="3584" y="413"/>
                    <a:pt x="3596" y="452"/>
                  </a:cubicBezTo>
                  <a:cubicBezTo>
                    <a:pt x="3656" y="393"/>
                    <a:pt x="3703" y="393"/>
                    <a:pt x="3727" y="381"/>
                  </a:cubicBezTo>
                  <a:cubicBezTo>
                    <a:pt x="3656" y="321"/>
                    <a:pt x="3787" y="286"/>
                    <a:pt x="3715" y="226"/>
                  </a:cubicBezTo>
                  <a:cubicBezTo>
                    <a:pt x="3727" y="214"/>
                    <a:pt x="3751" y="202"/>
                    <a:pt x="3763" y="191"/>
                  </a:cubicBezTo>
                  <a:cubicBezTo>
                    <a:pt x="3763" y="191"/>
                    <a:pt x="3775" y="298"/>
                    <a:pt x="3775" y="298"/>
                  </a:cubicBezTo>
                  <a:cubicBezTo>
                    <a:pt x="3762" y="276"/>
                    <a:pt x="3752" y="265"/>
                    <a:pt x="3745" y="265"/>
                  </a:cubicBezTo>
                  <a:cubicBezTo>
                    <a:pt x="3734" y="265"/>
                    <a:pt x="3732" y="297"/>
                    <a:pt x="3739" y="357"/>
                  </a:cubicBezTo>
                  <a:cubicBezTo>
                    <a:pt x="3745" y="348"/>
                    <a:pt x="3750" y="344"/>
                    <a:pt x="3754" y="344"/>
                  </a:cubicBezTo>
                  <a:cubicBezTo>
                    <a:pt x="3764" y="344"/>
                    <a:pt x="3769" y="375"/>
                    <a:pt x="3787" y="393"/>
                  </a:cubicBezTo>
                  <a:cubicBezTo>
                    <a:pt x="3870" y="381"/>
                    <a:pt x="3894" y="274"/>
                    <a:pt x="4001" y="226"/>
                  </a:cubicBezTo>
                  <a:lnTo>
                    <a:pt x="4001" y="226"/>
                  </a:lnTo>
                  <a:cubicBezTo>
                    <a:pt x="3953" y="357"/>
                    <a:pt x="3965" y="310"/>
                    <a:pt x="3930" y="393"/>
                  </a:cubicBezTo>
                  <a:cubicBezTo>
                    <a:pt x="4025" y="345"/>
                    <a:pt x="4013" y="393"/>
                    <a:pt x="4096" y="310"/>
                  </a:cubicBezTo>
                  <a:lnTo>
                    <a:pt x="4096" y="310"/>
                  </a:lnTo>
                  <a:cubicBezTo>
                    <a:pt x="4101" y="320"/>
                    <a:pt x="4102" y="328"/>
                    <a:pt x="4098" y="335"/>
                  </a:cubicBezTo>
                  <a:lnTo>
                    <a:pt x="4098" y="335"/>
                  </a:lnTo>
                  <a:cubicBezTo>
                    <a:pt x="4177" y="317"/>
                    <a:pt x="4346" y="303"/>
                    <a:pt x="4346" y="250"/>
                  </a:cubicBezTo>
                  <a:cubicBezTo>
                    <a:pt x="4346" y="274"/>
                    <a:pt x="4346" y="310"/>
                    <a:pt x="4346" y="333"/>
                  </a:cubicBezTo>
                  <a:cubicBezTo>
                    <a:pt x="4370" y="262"/>
                    <a:pt x="4406" y="202"/>
                    <a:pt x="4442" y="119"/>
                  </a:cubicBezTo>
                  <a:lnTo>
                    <a:pt x="4442" y="119"/>
                  </a:lnTo>
                  <a:cubicBezTo>
                    <a:pt x="4431" y="151"/>
                    <a:pt x="4402" y="343"/>
                    <a:pt x="4454" y="343"/>
                  </a:cubicBezTo>
                  <a:cubicBezTo>
                    <a:pt x="4460" y="343"/>
                    <a:pt x="4468" y="340"/>
                    <a:pt x="4477" y="333"/>
                  </a:cubicBezTo>
                  <a:cubicBezTo>
                    <a:pt x="4465" y="310"/>
                    <a:pt x="4465" y="286"/>
                    <a:pt x="4465" y="250"/>
                  </a:cubicBezTo>
                  <a:lnTo>
                    <a:pt x="4465" y="250"/>
                  </a:lnTo>
                  <a:cubicBezTo>
                    <a:pt x="4489" y="286"/>
                    <a:pt x="4513" y="310"/>
                    <a:pt x="4537" y="333"/>
                  </a:cubicBezTo>
                  <a:cubicBezTo>
                    <a:pt x="4525" y="298"/>
                    <a:pt x="4525" y="274"/>
                    <a:pt x="4549" y="238"/>
                  </a:cubicBezTo>
                  <a:cubicBezTo>
                    <a:pt x="4561" y="274"/>
                    <a:pt x="4549" y="310"/>
                    <a:pt x="4549" y="333"/>
                  </a:cubicBezTo>
                  <a:cubicBezTo>
                    <a:pt x="4573" y="310"/>
                    <a:pt x="4584" y="286"/>
                    <a:pt x="4596" y="250"/>
                  </a:cubicBezTo>
                  <a:cubicBezTo>
                    <a:pt x="4596" y="286"/>
                    <a:pt x="4596" y="321"/>
                    <a:pt x="4608" y="345"/>
                  </a:cubicBezTo>
                  <a:cubicBezTo>
                    <a:pt x="4620" y="339"/>
                    <a:pt x="4632" y="336"/>
                    <a:pt x="4642" y="336"/>
                  </a:cubicBezTo>
                  <a:cubicBezTo>
                    <a:pt x="4653" y="336"/>
                    <a:pt x="4662" y="339"/>
                    <a:pt x="4668" y="345"/>
                  </a:cubicBezTo>
                  <a:cubicBezTo>
                    <a:pt x="4668" y="345"/>
                    <a:pt x="4712" y="214"/>
                    <a:pt x="4757" y="214"/>
                  </a:cubicBezTo>
                  <a:cubicBezTo>
                    <a:pt x="4759" y="214"/>
                    <a:pt x="4761" y="214"/>
                    <a:pt x="4763" y="214"/>
                  </a:cubicBezTo>
                  <a:cubicBezTo>
                    <a:pt x="4751" y="250"/>
                    <a:pt x="4751" y="286"/>
                    <a:pt x="4775" y="321"/>
                  </a:cubicBezTo>
                  <a:cubicBezTo>
                    <a:pt x="4823" y="191"/>
                    <a:pt x="4858" y="107"/>
                    <a:pt x="4954" y="83"/>
                  </a:cubicBezTo>
                  <a:lnTo>
                    <a:pt x="4954" y="83"/>
                  </a:lnTo>
                  <a:cubicBezTo>
                    <a:pt x="4930" y="142"/>
                    <a:pt x="4816" y="393"/>
                    <a:pt x="4822" y="393"/>
                  </a:cubicBezTo>
                  <a:cubicBezTo>
                    <a:pt x="4822" y="393"/>
                    <a:pt x="4822" y="393"/>
                    <a:pt x="4823" y="393"/>
                  </a:cubicBezTo>
                  <a:cubicBezTo>
                    <a:pt x="4838" y="393"/>
                    <a:pt x="4858" y="396"/>
                    <a:pt x="4878" y="396"/>
                  </a:cubicBezTo>
                  <a:cubicBezTo>
                    <a:pt x="4916" y="396"/>
                    <a:pt x="4954" y="385"/>
                    <a:pt x="4954" y="321"/>
                  </a:cubicBezTo>
                  <a:lnTo>
                    <a:pt x="4954" y="321"/>
                  </a:lnTo>
                  <a:cubicBezTo>
                    <a:pt x="4930" y="345"/>
                    <a:pt x="4894" y="357"/>
                    <a:pt x="4870" y="369"/>
                  </a:cubicBezTo>
                  <a:cubicBezTo>
                    <a:pt x="4870" y="298"/>
                    <a:pt x="4918" y="262"/>
                    <a:pt x="4977" y="238"/>
                  </a:cubicBezTo>
                  <a:lnTo>
                    <a:pt x="4977" y="238"/>
                  </a:lnTo>
                  <a:cubicBezTo>
                    <a:pt x="4977" y="274"/>
                    <a:pt x="4977" y="310"/>
                    <a:pt x="4965" y="345"/>
                  </a:cubicBezTo>
                  <a:cubicBezTo>
                    <a:pt x="4976" y="322"/>
                    <a:pt x="4983" y="313"/>
                    <a:pt x="4988" y="313"/>
                  </a:cubicBezTo>
                  <a:cubicBezTo>
                    <a:pt x="5000" y="313"/>
                    <a:pt x="5001" y="358"/>
                    <a:pt x="5001" y="358"/>
                  </a:cubicBezTo>
                  <a:cubicBezTo>
                    <a:pt x="5001" y="358"/>
                    <a:pt x="5001" y="358"/>
                    <a:pt x="5001" y="357"/>
                  </a:cubicBezTo>
                  <a:cubicBezTo>
                    <a:pt x="5001" y="357"/>
                    <a:pt x="5044" y="342"/>
                    <a:pt x="5078" y="342"/>
                  </a:cubicBezTo>
                  <a:cubicBezTo>
                    <a:pt x="5095" y="342"/>
                    <a:pt x="5109" y="345"/>
                    <a:pt x="5116" y="356"/>
                  </a:cubicBezTo>
                  <a:lnTo>
                    <a:pt x="5116" y="356"/>
                  </a:lnTo>
                  <a:cubicBezTo>
                    <a:pt x="5106" y="282"/>
                    <a:pt x="5100" y="171"/>
                    <a:pt x="5132" y="107"/>
                  </a:cubicBezTo>
                  <a:cubicBezTo>
                    <a:pt x="5239" y="202"/>
                    <a:pt x="5144" y="238"/>
                    <a:pt x="5180" y="333"/>
                  </a:cubicBezTo>
                  <a:cubicBezTo>
                    <a:pt x="5180" y="339"/>
                    <a:pt x="5182" y="342"/>
                    <a:pt x="5187" y="342"/>
                  </a:cubicBezTo>
                  <a:cubicBezTo>
                    <a:pt x="5219" y="342"/>
                    <a:pt x="5349" y="213"/>
                    <a:pt x="5370" y="202"/>
                  </a:cubicBezTo>
                  <a:lnTo>
                    <a:pt x="5370" y="202"/>
                  </a:lnTo>
                  <a:cubicBezTo>
                    <a:pt x="5360" y="273"/>
                    <a:pt x="5494" y="301"/>
                    <a:pt x="5550" y="308"/>
                  </a:cubicBezTo>
                  <a:lnTo>
                    <a:pt x="5550" y="308"/>
                  </a:lnTo>
                  <a:cubicBezTo>
                    <a:pt x="5567" y="233"/>
                    <a:pt x="5712" y="151"/>
                    <a:pt x="5797" y="151"/>
                  </a:cubicBezTo>
                  <a:cubicBezTo>
                    <a:pt x="5818" y="151"/>
                    <a:pt x="5835" y="156"/>
                    <a:pt x="5847" y="167"/>
                  </a:cubicBezTo>
                  <a:cubicBezTo>
                    <a:pt x="5847" y="202"/>
                    <a:pt x="5847" y="238"/>
                    <a:pt x="5835" y="274"/>
                  </a:cubicBezTo>
                  <a:cubicBezTo>
                    <a:pt x="5810" y="274"/>
                    <a:pt x="5791" y="262"/>
                    <a:pt x="5773" y="251"/>
                  </a:cubicBezTo>
                  <a:lnTo>
                    <a:pt x="5773" y="251"/>
                  </a:lnTo>
                  <a:cubicBezTo>
                    <a:pt x="5786" y="261"/>
                    <a:pt x="5782" y="267"/>
                    <a:pt x="5765" y="267"/>
                  </a:cubicBezTo>
                  <a:cubicBezTo>
                    <a:pt x="5756" y="267"/>
                    <a:pt x="5743" y="265"/>
                    <a:pt x="5727" y="262"/>
                  </a:cubicBezTo>
                  <a:lnTo>
                    <a:pt x="5727" y="262"/>
                  </a:lnTo>
                  <a:cubicBezTo>
                    <a:pt x="5736" y="279"/>
                    <a:pt x="5871" y="341"/>
                    <a:pt x="5935" y="341"/>
                  </a:cubicBezTo>
                  <a:cubicBezTo>
                    <a:pt x="5958" y="341"/>
                    <a:pt x="5972" y="332"/>
                    <a:pt x="5966" y="310"/>
                  </a:cubicBezTo>
                  <a:lnTo>
                    <a:pt x="5966" y="310"/>
                  </a:lnTo>
                  <a:cubicBezTo>
                    <a:pt x="5965" y="310"/>
                    <a:pt x="5965" y="310"/>
                    <a:pt x="5964" y="310"/>
                  </a:cubicBezTo>
                  <a:cubicBezTo>
                    <a:pt x="5957" y="310"/>
                    <a:pt x="5965" y="219"/>
                    <a:pt x="6022" y="219"/>
                  </a:cubicBezTo>
                  <a:cubicBezTo>
                    <a:pt x="6036" y="219"/>
                    <a:pt x="6052" y="225"/>
                    <a:pt x="6073" y="238"/>
                  </a:cubicBezTo>
                  <a:cubicBezTo>
                    <a:pt x="6067" y="253"/>
                    <a:pt x="6065" y="263"/>
                    <a:pt x="6066" y="269"/>
                  </a:cubicBezTo>
                  <a:lnTo>
                    <a:pt x="6066" y="269"/>
                  </a:lnTo>
                  <a:cubicBezTo>
                    <a:pt x="6062" y="266"/>
                    <a:pt x="6057" y="264"/>
                    <a:pt x="6049" y="262"/>
                  </a:cubicBezTo>
                  <a:lnTo>
                    <a:pt x="6049" y="262"/>
                  </a:lnTo>
                  <a:cubicBezTo>
                    <a:pt x="6057" y="285"/>
                    <a:pt x="6069" y="298"/>
                    <a:pt x="6084" y="298"/>
                  </a:cubicBezTo>
                  <a:cubicBezTo>
                    <a:pt x="6092" y="298"/>
                    <a:pt x="6100" y="294"/>
                    <a:pt x="6108" y="286"/>
                  </a:cubicBezTo>
                  <a:cubicBezTo>
                    <a:pt x="6108" y="286"/>
                    <a:pt x="6108" y="199"/>
                    <a:pt x="6160" y="199"/>
                  </a:cubicBezTo>
                  <a:cubicBezTo>
                    <a:pt x="6172" y="199"/>
                    <a:pt x="6186" y="203"/>
                    <a:pt x="6204" y="214"/>
                  </a:cubicBezTo>
                  <a:cubicBezTo>
                    <a:pt x="6192" y="191"/>
                    <a:pt x="6180" y="179"/>
                    <a:pt x="6180" y="167"/>
                  </a:cubicBezTo>
                  <a:cubicBezTo>
                    <a:pt x="6180" y="185"/>
                    <a:pt x="6171" y="190"/>
                    <a:pt x="6159" y="190"/>
                  </a:cubicBezTo>
                  <a:cubicBezTo>
                    <a:pt x="6146" y="190"/>
                    <a:pt x="6129" y="183"/>
                    <a:pt x="6118" y="183"/>
                  </a:cubicBezTo>
                  <a:cubicBezTo>
                    <a:pt x="6106" y="183"/>
                    <a:pt x="6100" y="190"/>
                    <a:pt x="6108" y="214"/>
                  </a:cubicBezTo>
                  <a:cubicBezTo>
                    <a:pt x="6097" y="179"/>
                    <a:pt x="6073" y="143"/>
                    <a:pt x="6049" y="119"/>
                  </a:cubicBezTo>
                  <a:cubicBezTo>
                    <a:pt x="6039" y="129"/>
                    <a:pt x="6030" y="146"/>
                    <a:pt x="6020" y="146"/>
                  </a:cubicBezTo>
                  <a:cubicBezTo>
                    <a:pt x="6018" y="146"/>
                    <a:pt x="6015" y="145"/>
                    <a:pt x="6013" y="143"/>
                  </a:cubicBezTo>
                  <a:cubicBezTo>
                    <a:pt x="5985" y="178"/>
                    <a:pt x="5965" y="190"/>
                    <a:pt x="5951" y="190"/>
                  </a:cubicBezTo>
                  <a:cubicBezTo>
                    <a:pt x="5918" y="190"/>
                    <a:pt x="5918" y="119"/>
                    <a:pt x="5918" y="119"/>
                  </a:cubicBezTo>
                  <a:cubicBezTo>
                    <a:pt x="5860" y="97"/>
                    <a:pt x="5805" y="93"/>
                    <a:pt x="5749" y="93"/>
                  </a:cubicBezTo>
                  <a:cubicBezTo>
                    <a:pt x="5717" y="93"/>
                    <a:pt x="5686" y="94"/>
                    <a:pt x="5654" y="94"/>
                  </a:cubicBezTo>
                  <a:cubicBezTo>
                    <a:pt x="5592" y="94"/>
                    <a:pt x="5530" y="89"/>
                    <a:pt x="5466" y="60"/>
                  </a:cubicBezTo>
                  <a:cubicBezTo>
                    <a:pt x="5346" y="36"/>
                    <a:pt x="5013" y="48"/>
                    <a:pt x="4989" y="36"/>
                  </a:cubicBezTo>
                  <a:cubicBezTo>
                    <a:pt x="4969" y="8"/>
                    <a:pt x="4936" y="0"/>
                    <a:pt x="4900" y="0"/>
                  </a:cubicBezTo>
                  <a:cubicBezTo>
                    <a:pt x="4851" y="0"/>
                    <a:pt x="4796" y="14"/>
                    <a:pt x="4758" y="14"/>
                  </a:cubicBezTo>
                  <a:cubicBezTo>
                    <a:pt x="4738" y="14"/>
                    <a:pt x="4723" y="11"/>
                    <a:pt x="47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9" name="Google Shape;7139;p11"/>
            <p:cNvSpPr/>
            <p:nvPr/>
          </p:nvSpPr>
          <p:spPr>
            <a:xfrm>
              <a:off x="2752725" y="3052875"/>
              <a:ext cx="300" cy="25"/>
            </a:xfrm>
            <a:custGeom>
              <a:rect b="b" l="l" r="r" t="t"/>
              <a:pathLst>
                <a:path extrusionOk="0" h="1" w="12">
                  <a:moveTo>
                    <a:pt x="0" y="1"/>
                  </a:moveTo>
                  <a:cubicBezTo>
                    <a:pt x="0" y="1"/>
                    <a:pt x="0" y="1"/>
                    <a:pt x="12"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0" name="Google Shape;7140;p11"/>
            <p:cNvSpPr/>
            <p:nvPr/>
          </p:nvSpPr>
          <p:spPr>
            <a:xfrm>
              <a:off x="2662525" y="3066575"/>
              <a:ext cx="25" cy="325"/>
            </a:xfrm>
            <a:custGeom>
              <a:rect b="b" l="l" r="r" t="t"/>
              <a:pathLst>
                <a:path extrusionOk="0" h="13" w="1">
                  <a:moveTo>
                    <a:pt x="0" y="1"/>
                  </a:moveTo>
                  <a:cubicBezTo>
                    <a:pt x="0" y="1"/>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1" name="Google Shape;7141;p11"/>
            <p:cNvSpPr/>
            <p:nvPr/>
          </p:nvSpPr>
          <p:spPr>
            <a:xfrm>
              <a:off x="2731275" y="3054675"/>
              <a:ext cx="625" cy="625"/>
            </a:xfrm>
            <a:custGeom>
              <a:rect b="b" l="l" r="r" t="t"/>
              <a:pathLst>
                <a:path extrusionOk="0" h="25" w="25">
                  <a:moveTo>
                    <a:pt x="1" y="0"/>
                  </a:moveTo>
                  <a:cubicBezTo>
                    <a:pt x="1" y="12"/>
                    <a:pt x="1" y="24"/>
                    <a:pt x="25" y="24"/>
                  </a:cubicBezTo>
                  <a:cubicBezTo>
                    <a:pt x="13" y="24"/>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2" name="Google Shape;7142;p11"/>
            <p:cNvSpPr/>
            <p:nvPr/>
          </p:nvSpPr>
          <p:spPr>
            <a:xfrm>
              <a:off x="2754500" y="3049725"/>
              <a:ext cx="325" cy="800"/>
            </a:xfrm>
            <a:custGeom>
              <a:rect b="b" l="l" r="r" t="t"/>
              <a:pathLst>
                <a:path extrusionOk="0" h="32" w="13">
                  <a:moveTo>
                    <a:pt x="3" y="0"/>
                  </a:moveTo>
                  <a:cubicBezTo>
                    <a:pt x="1" y="0"/>
                    <a:pt x="1" y="10"/>
                    <a:pt x="12" y="32"/>
                  </a:cubicBezTo>
                  <a:cubicBezTo>
                    <a:pt x="12" y="13"/>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3" name="Google Shape;7143;p11"/>
            <p:cNvSpPr/>
            <p:nvPr/>
          </p:nvSpPr>
          <p:spPr>
            <a:xfrm>
              <a:off x="2759650" y="3056200"/>
              <a:ext cx="600" cy="275"/>
            </a:xfrm>
            <a:custGeom>
              <a:rect b="b" l="l" r="r" t="t"/>
              <a:pathLst>
                <a:path extrusionOk="0" h="11" w="24">
                  <a:moveTo>
                    <a:pt x="22" y="0"/>
                  </a:moveTo>
                  <a:cubicBezTo>
                    <a:pt x="19" y="0"/>
                    <a:pt x="1" y="11"/>
                    <a:pt x="9" y="11"/>
                  </a:cubicBezTo>
                  <a:cubicBezTo>
                    <a:pt x="21" y="3"/>
                    <a:pt x="23"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11"/>
            <p:cNvSpPr/>
            <p:nvPr/>
          </p:nvSpPr>
          <p:spPr>
            <a:xfrm>
              <a:off x="2755025" y="3052725"/>
              <a:ext cx="1475" cy="950"/>
            </a:xfrm>
            <a:custGeom>
              <a:rect b="b" l="l" r="r" t="t"/>
              <a:pathLst>
                <a:path extrusionOk="0" h="38" w="59">
                  <a:moveTo>
                    <a:pt x="32" y="0"/>
                  </a:moveTo>
                  <a:cubicBezTo>
                    <a:pt x="26" y="0"/>
                    <a:pt x="19" y="2"/>
                    <a:pt x="8" y="5"/>
                  </a:cubicBezTo>
                  <a:lnTo>
                    <a:pt x="8" y="5"/>
                  </a:lnTo>
                  <a:cubicBezTo>
                    <a:pt x="7" y="5"/>
                    <a:pt x="5" y="6"/>
                    <a:pt x="3" y="7"/>
                  </a:cubicBezTo>
                  <a:cubicBezTo>
                    <a:pt x="0" y="29"/>
                    <a:pt x="6" y="37"/>
                    <a:pt x="13" y="37"/>
                  </a:cubicBezTo>
                  <a:cubicBezTo>
                    <a:pt x="31" y="37"/>
                    <a:pt x="59"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11"/>
            <p:cNvSpPr/>
            <p:nvPr/>
          </p:nvSpPr>
          <p:spPr>
            <a:xfrm>
              <a:off x="2755975" y="3053350"/>
              <a:ext cx="625" cy="150"/>
            </a:xfrm>
            <a:custGeom>
              <a:rect b="b" l="l" r="r" t="t"/>
              <a:pathLst>
                <a:path extrusionOk="0" h="6" w="25">
                  <a:moveTo>
                    <a:pt x="21" y="0"/>
                  </a:moveTo>
                  <a:cubicBezTo>
                    <a:pt x="17" y="0"/>
                    <a:pt x="9" y="6"/>
                    <a:pt x="1" y="6"/>
                  </a:cubicBezTo>
                  <a:lnTo>
                    <a:pt x="25" y="6"/>
                  </a:lnTo>
                  <a:cubicBezTo>
                    <a:pt x="25" y="2"/>
                    <a:pt x="23"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11"/>
            <p:cNvSpPr/>
            <p:nvPr/>
          </p:nvSpPr>
          <p:spPr>
            <a:xfrm>
              <a:off x="2749650" y="3049050"/>
              <a:ext cx="1350" cy="925"/>
            </a:xfrm>
            <a:custGeom>
              <a:rect b="b" l="l" r="r" t="t"/>
              <a:pathLst>
                <a:path extrusionOk="0" h="37" w="54">
                  <a:moveTo>
                    <a:pt x="49" y="1"/>
                  </a:moveTo>
                  <a:cubicBezTo>
                    <a:pt x="37" y="1"/>
                    <a:pt x="0" y="36"/>
                    <a:pt x="28" y="36"/>
                  </a:cubicBezTo>
                  <a:cubicBezTo>
                    <a:pt x="31" y="36"/>
                    <a:pt x="35" y="36"/>
                    <a:pt x="40" y="35"/>
                  </a:cubicBezTo>
                  <a:cubicBezTo>
                    <a:pt x="40" y="36"/>
                    <a:pt x="40" y="37"/>
                    <a:pt x="40" y="37"/>
                  </a:cubicBezTo>
                  <a:cubicBezTo>
                    <a:pt x="42" y="37"/>
                    <a:pt x="49" y="9"/>
                    <a:pt x="51" y="9"/>
                  </a:cubicBezTo>
                  <a:cubicBezTo>
                    <a:pt x="51" y="9"/>
                    <a:pt x="52" y="10"/>
                    <a:pt x="52" y="11"/>
                  </a:cubicBezTo>
                  <a:cubicBezTo>
                    <a:pt x="54" y="4"/>
                    <a:pt x="52" y="1"/>
                    <a:pt x="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11"/>
            <p:cNvSpPr/>
            <p:nvPr/>
          </p:nvSpPr>
          <p:spPr>
            <a:xfrm>
              <a:off x="2754725" y="3054400"/>
              <a:ext cx="400" cy="900"/>
            </a:xfrm>
            <a:custGeom>
              <a:rect b="b" l="l" r="r" t="t"/>
              <a:pathLst>
                <a:path extrusionOk="0" h="36" w="16">
                  <a:moveTo>
                    <a:pt x="2" y="1"/>
                  </a:moveTo>
                  <a:cubicBezTo>
                    <a:pt x="0" y="1"/>
                    <a:pt x="8" y="28"/>
                    <a:pt x="15" y="35"/>
                  </a:cubicBezTo>
                  <a:cubicBezTo>
                    <a:pt x="7" y="9"/>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11"/>
            <p:cNvSpPr/>
            <p:nvPr/>
          </p:nvSpPr>
          <p:spPr>
            <a:xfrm>
              <a:off x="2751550" y="3053775"/>
              <a:ext cx="600" cy="625"/>
            </a:xfrm>
            <a:custGeom>
              <a:rect b="b" l="l" r="r" t="t"/>
              <a:pathLst>
                <a:path extrusionOk="0" h="25" w="24">
                  <a:moveTo>
                    <a:pt x="2" y="0"/>
                  </a:moveTo>
                  <a:cubicBezTo>
                    <a:pt x="1" y="0"/>
                    <a:pt x="5" y="7"/>
                    <a:pt x="23" y="24"/>
                  </a:cubicBezTo>
                  <a:cubicBezTo>
                    <a:pt x="23" y="17"/>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11"/>
            <p:cNvSpPr/>
            <p:nvPr/>
          </p:nvSpPr>
          <p:spPr>
            <a:xfrm>
              <a:off x="2753150" y="3054975"/>
              <a:ext cx="775" cy="625"/>
            </a:xfrm>
            <a:custGeom>
              <a:rect b="b" l="l" r="r" t="t"/>
              <a:pathLst>
                <a:path extrusionOk="0" h="25" w="31">
                  <a:moveTo>
                    <a:pt x="1" y="0"/>
                  </a:moveTo>
                  <a:lnTo>
                    <a:pt x="1" y="0"/>
                  </a:lnTo>
                  <a:cubicBezTo>
                    <a:pt x="1" y="0"/>
                    <a:pt x="8" y="6"/>
                    <a:pt x="31" y="24"/>
                  </a:cubicBezTo>
                  <a:cubicBezTo>
                    <a:pt x="23" y="1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11"/>
            <p:cNvSpPr/>
            <p:nvPr/>
          </p:nvSpPr>
          <p:spPr>
            <a:xfrm>
              <a:off x="2742300" y="3052300"/>
              <a:ext cx="1050" cy="250"/>
            </a:xfrm>
            <a:custGeom>
              <a:rect b="b" l="l" r="r" t="t"/>
              <a:pathLst>
                <a:path extrusionOk="0" h="10" w="42">
                  <a:moveTo>
                    <a:pt x="0" y="0"/>
                  </a:moveTo>
                  <a:cubicBezTo>
                    <a:pt x="0" y="6"/>
                    <a:pt x="21" y="9"/>
                    <a:pt x="32" y="9"/>
                  </a:cubicBezTo>
                  <a:cubicBezTo>
                    <a:pt x="42" y="9"/>
                    <a:pt x="42" y="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11"/>
            <p:cNvSpPr/>
            <p:nvPr/>
          </p:nvSpPr>
          <p:spPr>
            <a:xfrm>
              <a:off x="2744675" y="3054075"/>
              <a:ext cx="625" cy="925"/>
            </a:xfrm>
            <a:custGeom>
              <a:rect b="b" l="l" r="r" t="t"/>
              <a:pathLst>
                <a:path extrusionOk="0" h="37" w="25">
                  <a:moveTo>
                    <a:pt x="24" y="36"/>
                  </a:moveTo>
                  <a:cubicBezTo>
                    <a:pt x="1" y="1"/>
                    <a:pt x="24" y="36"/>
                    <a:pt x="24" y="36"/>
                  </a:cubicBezTo>
                  <a:cubicBezTo>
                    <a:pt x="24" y="24"/>
                    <a:pt x="24" y="36"/>
                    <a:pt x="24"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11"/>
            <p:cNvSpPr/>
            <p:nvPr/>
          </p:nvSpPr>
          <p:spPr>
            <a:xfrm>
              <a:off x="2741700" y="3054975"/>
              <a:ext cx="2100" cy="625"/>
            </a:xfrm>
            <a:custGeom>
              <a:rect b="b" l="l" r="r" t="t"/>
              <a:pathLst>
                <a:path extrusionOk="0" h="25" w="84">
                  <a:moveTo>
                    <a:pt x="48" y="0"/>
                  </a:moveTo>
                  <a:cubicBezTo>
                    <a:pt x="48" y="12"/>
                    <a:pt x="0" y="24"/>
                    <a:pt x="36" y="24"/>
                  </a:cubicBezTo>
                  <a:cubicBezTo>
                    <a:pt x="48" y="12"/>
                    <a:pt x="84" y="12"/>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11"/>
            <p:cNvSpPr/>
            <p:nvPr/>
          </p:nvSpPr>
          <p:spPr>
            <a:xfrm>
              <a:off x="2730675" y="3050200"/>
              <a:ext cx="325" cy="2125"/>
            </a:xfrm>
            <a:custGeom>
              <a:rect b="b" l="l" r="r" t="t"/>
              <a:pathLst>
                <a:path extrusionOk="0" h="85" w="13">
                  <a:moveTo>
                    <a:pt x="13" y="1"/>
                  </a:moveTo>
                  <a:cubicBezTo>
                    <a:pt x="1" y="84"/>
                    <a:pt x="1" y="84"/>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11"/>
            <p:cNvSpPr/>
            <p:nvPr/>
          </p:nvSpPr>
          <p:spPr>
            <a:xfrm>
              <a:off x="2719425" y="3054675"/>
              <a:ext cx="1625" cy="1700"/>
            </a:xfrm>
            <a:custGeom>
              <a:rect b="b" l="l" r="r" t="t"/>
              <a:pathLst>
                <a:path extrusionOk="0" h="68" w="65">
                  <a:moveTo>
                    <a:pt x="12" y="1"/>
                  </a:moveTo>
                  <a:cubicBezTo>
                    <a:pt x="4" y="1"/>
                    <a:pt x="0" y="15"/>
                    <a:pt x="9" y="55"/>
                  </a:cubicBezTo>
                  <a:lnTo>
                    <a:pt x="9" y="55"/>
                  </a:lnTo>
                  <a:cubicBezTo>
                    <a:pt x="10" y="57"/>
                    <a:pt x="10" y="58"/>
                    <a:pt x="10" y="60"/>
                  </a:cubicBezTo>
                  <a:cubicBezTo>
                    <a:pt x="21" y="65"/>
                    <a:pt x="29" y="67"/>
                    <a:pt x="34" y="67"/>
                  </a:cubicBezTo>
                  <a:cubicBezTo>
                    <a:pt x="64" y="67"/>
                    <a:pt x="28"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11"/>
            <p:cNvSpPr/>
            <p:nvPr/>
          </p:nvSpPr>
          <p:spPr>
            <a:xfrm>
              <a:off x="2600600" y="3092475"/>
              <a:ext cx="1525" cy="925"/>
            </a:xfrm>
            <a:custGeom>
              <a:rect b="b" l="l" r="r" t="t"/>
              <a:pathLst>
                <a:path extrusionOk="0" h="37" w="61">
                  <a:moveTo>
                    <a:pt x="60" y="0"/>
                  </a:moveTo>
                  <a:cubicBezTo>
                    <a:pt x="1" y="36"/>
                    <a:pt x="60"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11"/>
            <p:cNvSpPr/>
            <p:nvPr/>
          </p:nvSpPr>
          <p:spPr>
            <a:xfrm>
              <a:off x="2601500" y="3093900"/>
              <a:ext cx="200" cy="975"/>
            </a:xfrm>
            <a:custGeom>
              <a:rect b="b" l="l" r="r" t="t"/>
              <a:pathLst>
                <a:path extrusionOk="0" h="39" w="8">
                  <a:moveTo>
                    <a:pt x="4" y="1"/>
                  </a:moveTo>
                  <a:cubicBezTo>
                    <a:pt x="2" y="1"/>
                    <a:pt x="1" y="11"/>
                    <a:pt x="1" y="39"/>
                  </a:cubicBezTo>
                  <a:cubicBezTo>
                    <a:pt x="8" y="24"/>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11"/>
            <p:cNvSpPr/>
            <p:nvPr/>
          </p:nvSpPr>
          <p:spPr>
            <a:xfrm>
              <a:off x="2681850" y="3061075"/>
              <a:ext cx="650" cy="775"/>
            </a:xfrm>
            <a:custGeom>
              <a:rect b="b" l="l" r="r" t="t"/>
              <a:pathLst>
                <a:path extrusionOk="0" h="31" w="26">
                  <a:moveTo>
                    <a:pt x="1" y="1"/>
                  </a:moveTo>
                  <a:lnTo>
                    <a:pt x="1" y="1"/>
                  </a:lnTo>
                  <a:cubicBezTo>
                    <a:pt x="1" y="1"/>
                    <a:pt x="18" y="23"/>
                    <a:pt x="25" y="30"/>
                  </a:cubicBezTo>
                  <a:cubicBezTo>
                    <a:pt x="8" y="8"/>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11"/>
            <p:cNvSpPr/>
            <p:nvPr/>
          </p:nvSpPr>
          <p:spPr>
            <a:xfrm>
              <a:off x="2673750" y="3062275"/>
              <a:ext cx="400" cy="750"/>
            </a:xfrm>
            <a:custGeom>
              <a:rect b="b" l="l" r="r" t="t"/>
              <a:pathLst>
                <a:path extrusionOk="0" h="30" w="16">
                  <a:moveTo>
                    <a:pt x="2" y="0"/>
                  </a:moveTo>
                  <a:lnTo>
                    <a:pt x="2" y="0"/>
                  </a:lnTo>
                  <a:cubicBezTo>
                    <a:pt x="1" y="0"/>
                    <a:pt x="8" y="22"/>
                    <a:pt x="16" y="30"/>
                  </a:cubicBezTo>
                  <a:cubicBezTo>
                    <a:pt x="7" y="8"/>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11"/>
            <p:cNvSpPr/>
            <p:nvPr/>
          </p:nvSpPr>
          <p:spPr>
            <a:xfrm>
              <a:off x="2667650" y="3065975"/>
              <a:ext cx="850" cy="625"/>
            </a:xfrm>
            <a:custGeom>
              <a:rect b="b" l="l" r="r" t="t"/>
              <a:pathLst>
                <a:path extrusionOk="0" h="25" w="34">
                  <a:moveTo>
                    <a:pt x="34" y="1"/>
                  </a:moveTo>
                  <a:cubicBezTo>
                    <a:pt x="29" y="1"/>
                    <a:pt x="26" y="4"/>
                    <a:pt x="24" y="8"/>
                  </a:cubicBezTo>
                  <a:lnTo>
                    <a:pt x="24" y="8"/>
                  </a:lnTo>
                  <a:cubicBezTo>
                    <a:pt x="28" y="7"/>
                    <a:pt x="31" y="6"/>
                    <a:pt x="34" y="1"/>
                  </a:cubicBezTo>
                  <a:close/>
                  <a:moveTo>
                    <a:pt x="4" y="2"/>
                  </a:moveTo>
                  <a:cubicBezTo>
                    <a:pt x="0" y="2"/>
                    <a:pt x="1" y="7"/>
                    <a:pt x="10" y="25"/>
                  </a:cubicBezTo>
                  <a:cubicBezTo>
                    <a:pt x="17" y="25"/>
                    <a:pt x="20" y="15"/>
                    <a:pt x="24" y="8"/>
                  </a:cubicBezTo>
                  <a:lnTo>
                    <a:pt x="24" y="8"/>
                  </a:lnTo>
                  <a:cubicBezTo>
                    <a:pt x="24" y="8"/>
                    <a:pt x="23" y="8"/>
                    <a:pt x="23" y="8"/>
                  </a:cubicBezTo>
                  <a:cubicBezTo>
                    <a:pt x="15" y="8"/>
                    <a:pt x="7" y="2"/>
                    <a:pt x="4" y="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11"/>
            <p:cNvSpPr/>
            <p:nvPr/>
          </p:nvSpPr>
          <p:spPr>
            <a:xfrm>
              <a:off x="2793800" y="3095450"/>
              <a:ext cx="600" cy="675"/>
            </a:xfrm>
            <a:custGeom>
              <a:rect b="b" l="l" r="r" t="t"/>
              <a:pathLst>
                <a:path extrusionOk="0" h="27" w="24">
                  <a:moveTo>
                    <a:pt x="24" y="1"/>
                  </a:moveTo>
                  <a:cubicBezTo>
                    <a:pt x="7" y="1"/>
                    <a:pt x="2" y="19"/>
                    <a:pt x="1" y="25"/>
                  </a:cubicBezTo>
                  <a:lnTo>
                    <a:pt x="1" y="25"/>
                  </a:lnTo>
                  <a:cubicBezTo>
                    <a:pt x="0" y="25"/>
                    <a:pt x="0" y="25"/>
                    <a:pt x="0" y="24"/>
                  </a:cubicBezTo>
                  <a:lnTo>
                    <a:pt x="0" y="24"/>
                  </a:lnTo>
                  <a:cubicBezTo>
                    <a:pt x="0" y="26"/>
                    <a:pt x="0" y="27"/>
                    <a:pt x="0" y="27"/>
                  </a:cubicBezTo>
                  <a:cubicBezTo>
                    <a:pt x="0" y="27"/>
                    <a:pt x="0" y="26"/>
                    <a:pt x="1" y="25"/>
                  </a:cubicBezTo>
                  <a:lnTo>
                    <a:pt x="1" y="25"/>
                  </a:lnTo>
                  <a:cubicBezTo>
                    <a:pt x="2" y="26"/>
                    <a:pt x="4" y="27"/>
                    <a:pt x="5" y="27"/>
                  </a:cubicBezTo>
                  <a:cubicBezTo>
                    <a:pt x="15" y="27"/>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11"/>
            <p:cNvSpPr/>
            <p:nvPr/>
          </p:nvSpPr>
          <p:spPr>
            <a:xfrm>
              <a:off x="2787900" y="3096050"/>
              <a:ext cx="1450" cy="150"/>
            </a:xfrm>
            <a:custGeom>
              <a:rect b="b" l="l" r="r" t="t"/>
              <a:pathLst>
                <a:path extrusionOk="0" h="6" w="58">
                  <a:moveTo>
                    <a:pt x="34" y="0"/>
                  </a:moveTo>
                  <a:cubicBezTo>
                    <a:pt x="6" y="4"/>
                    <a:pt x="1" y="6"/>
                    <a:pt x="5" y="6"/>
                  </a:cubicBezTo>
                  <a:cubicBezTo>
                    <a:pt x="12" y="6"/>
                    <a:pt x="57"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11"/>
            <p:cNvSpPr/>
            <p:nvPr/>
          </p:nvSpPr>
          <p:spPr>
            <a:xfrm>
              <a:off x="2784550" y="3094550"/>
              <a:ext cx="2550" cy="1500"/>
            </a:xfrm>
            <a:custGeom>
              <a:rect b="b" l="l" r="r" t="t"/>
              <a:pathLst>
                <a:path extrusionOk="0" h="60" w="102">
                  <a:moveTo>
                    <a:pt x="1" y="1"/>
                  </a:moveTo>
                  <a:cubicBezTo>
                    <a:pt x="2" y="2"/>
                    <a:pt x="2" y="3"/>
                    <a:pt x="3" y="4"/>
                  </a:cubicBezTo>
                  <a:lnTo>
                    <a:pt x="3" y="4"/>
                  </a:lnTo>
                  <a:cubicBezTo>
                    <a:pt x="3" y="3"/>
                    <a:pt x="2" y="2"/>
                    <a:pt x="1" y="1"/>
                  </a:cubicBezTo>
                  <a:close/>
                  <a:moveTo>
                    <a:pt x="3" y="4"/>
                  </a:moveTo>
                  <a:lnTo>
                    <a:pt x="3" y="4"/>
                  </a:lnTo>
                  <a:cubicBezTo>
                    <a:pt x="23" y="33"/>
                    <a:pt x="44" y="45"/>
                    <a:pt x="71" y="48"/>
                  </a:cubicBezTo>
                  <a:lnTo>
                    <a:pt x="71" y="48"/>
                  </a:lnTo>
                  <a:cubicBezTo>
                    <a:pt x="47" y="36"/>
                    <a:pt x="14" y="17"/>
                    <a:pt x="3" y="4"/>
                  </a:cubicBezTo>
                  <a:close/>
                  <a:moveTo>
                    <a:pt x="71" y="48"/>
                  </a:moveTo>
                  <a:cubicBezTo>
                    <a:pt x="85" y="55"/>
                    <a:pt x="97" y="60"/>
                    <a:pt x="99" y="60"/>
                  </a:cubicBezTo>
                  <a:cubicBezTo>
                    <a:pt x="101" y="60"/>
                    <a:pt x="97" y="56"/>
                    <a:pt x="84" y="48"/>
                  </a:cubicBezTo>
                  <a:cubicBezTo>
                    <a:pt x="80" y="48"/>
                    <a:pt x="75" y="48"/>
                    <a:pt x="7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11"/>
            <p:cNvSpPr/>
            <p:nvPr/>
          </p:nvSpPr>
          <p:spPr>
            <a:xfrm>
              <a:off x="2782800" y="3091250"/>
              <a:ext cx="900" cy="350"/>
            </a:xfrm>
            <a:custGeom>
              <a:rect b="b" l="l" r="r" t="t"/>
              <a:pathLst>
                <a:path extrusionOk="0" h="14" w="36">
                  <a:moveTo>
                    <a:pt x="12" y="0"/>
                  </a:moveTo>
                  <a:cubicBezTo>
                    <a:pt x="2" y="0"/>
                    <a:pt x="1" y="7"/>
                    <a:pt x="35" y="14"/>
                  </a:cubicBezTo>
                  <a:cubicBezTo>
                    <a:pt x="30" y="4"/>
                    <a:pt x="19"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11"/>
            <p:cNvSpPr/>
            <p:nvPr/>
          </p:nvSpPr>
          <p:spPr>
            <a:xfrm>
              <a:off x="2783575" y="3091075"/>
              <a:ext cx="250" cy="300"/>
            </a:xfrm>
            <a:custGeom>
              <a:rect b="b" l="l" r="r" t="t"/>
              <a:pathLst>
                <a:path extrusionOk="0" h="12" w="10">
                  <a:moveTo>
                    <a:pt x="1" y="0"/>
                  </a:moveTo>
                  <a:cubicBezTo>
                    <a:pt x="0" y="0"/>
                    <a:pt x="1" y="3"/>
                    <a:pt x="4" y="9"/>
                  </a:cubicBezTo>
                  <a:cubicBezTo>
                    <a:pt x="6" y="11"/>
                    <a:pt x="7" y="11"/>
                    <a:pt x="7" y="11"/>
                  </a:cubicBezTo>
                  <a:cubicBezTo>
                    <a:pt x="9" y="11"/>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11"/>
            <p:cNvSpPr/>
            <p:nvPr/>
          </p:nvSpPr>
          <p:spPr>
            <a:xfrm>
              <a:off x="2781300" y="3090175"/>
              <a:ext cx="725" cy="825"/>
            </a:xfrm>
            <a:custGeom>
              <a:rect b="b" l="l" r="r" t="t"/>
              <a:pathLst>
                <a:path extrusionOk="0" h="33" w="29">
                  <a:moveTo>
                    <a:pt x="26" y="0"/>
                  </a:moveTo>
                  <a:cubicBezTo>
                    <a:pt x="21" y="0"/>
                    <a:pt x="0" y="19"/>
                    <a:pt x="0" y="33"/>
                  </a:cubicBezTo>
                  <a:cubicBezTo>
                    <a:pt x="24" y="9"/>
                    <a:pt x="29"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11"/>
            <p:cNvSpPr/>
            <p:nvPr/>
          </p:nvSpPr>
          <p:spPr>
            <a:xfrm>
              <a:off x="2780700" y="3091350"/>
              <a:ext cx="325" cy="250"/>
            </a:xfrm>
            <a:custGeom>
              <a:rect b="b" l="l" r="r" t="t"/>
              <a:pathLst>
                <a:path extrusionOk="0" h="10" w="13">
                  <a:moveTo>
                    <a:pt x="6" y="1"/>
                  </a:moveTo>
                  <a:cubicBezTo>
                    <a:pt x="3" y="1"/>
                    <a:pt x="0" y="4"/>
                    <a:pt x="0" y="10"/>
                  </a:cubicBezTo>
                  <a:lnTo>
                    <a:pt x="12" y="10"/>
                  </a:lnTo>
                  <a:cubicBezTo>
                    <a:pt x="12" y="4"/>
                    <a:pt x="9"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11"/>
            <p:cNvSpPr/>
            <p:nvPr/>
          </p:nvSpPr>
          <p:spPr>
            <a:xfrm>
              <a:off x="2780950" y="3091250"/>
              <a:ext cx="525" cy="700"/>
            </a:xfrm>
            <a:custGeom>
              <a:rect b="b" l="l" r="r" t="t"/>
              <a:pathLst>
                <a:path extrusionOk="0" h="28" w="21">
                  <a:moveTo>
                    <a:pt x="20" y="0"/>
                  </a:moveTo>
                  <a:lnTo>
                    <a:pt x="20" y="0"/>
                  </a:lnTo>
                  <a:cubicBezTo>
                    <a:pt x="18" y="0"/>
                    <a:pt x="0" y="27"/>
                    <a:pt x="2" y="27"/>
                  </a:cubicBezTo>
                  <a:cubicBezTo>
                    <a:pt x="3" y="27"/>
                    <a:pt x="6" y="24"/>
                    <a:pt x="14" y="14"/>
                  </a:cubicBezTo>
                  <a:cubicBezTo>
                    <a:pt x="19" y="4"/>
                    <a:pt x="20"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11"/>
            <p:cNvSpPr/>
            <p:nvPr/>
          </p:nvSpPr>
          <p:spPr>
            <a:xfrm>
              <a:off x="2781875" y="3091575"/>
              <a:ext cx="1225" cy="1225"/>
            </a:xfrm>
            <a:custGeom>
              <a:rect b="b" l="l" r="r" t="t"/>
              <a:pathLst>
                <a:path extrusionOk="0" h="49" w="49">
                  <a:moveTo>
                    <a:pt x="1" y="1"/>
                  </a:moveTo>
                  <a:lnTo>
                    <a:pt x="1" y="1"/>
                  </a:lnTo>
                  <a:cubicBezTo>
                    <a:pt x="13" y="25"/>
                    <a:pt x="25" y="36"/>
                    <a:pt x="1" y="48"/>
                  </a:cubicBezTo>
                  <a:cubicBezTo>
                    <a:pt x="48" y="48"/>
                    <a:pt x="48"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11"/>
            <p:cNvSpPr/>
            <p:nvPr/>
          </p:nvSpPr>
          <p:spPr>
            <a:xfrm>
              <a:off x="2783975" y="3095450"/>
              <a:ext cx="1500" cy="1225"/>
            </a:xfrm>
            <a:custGeom>
              <a:rect b="b" l="l" r="r" t="t"/>
              <a:pathLst>
                <a:path extrusionOk="0" h="49" w="60">
                  <a:moveTo>
                    <a:pt x="0" y="12"/>
                  </a:moveTo>
                  <a:cubicBezTo>
                    <a:pt x="60" y="48"/>
                    <a:pt x="0" y="12"/>
                    <a:pt x="0" y="12"/>
                  </a:cubicBezTo>
                  <a:cubicBezTo>
                    <a:pt x="0" y="12"/>
                    <a:pt x="0" y="1"/>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11"/>
            <p:cNvSpPr/>
            <p:nvPr/>
          </p:nvSpPr>
          <p:spPr>
            <a:xfrm>
              <a:off x="2777650" y="3088900"/>
              <a:ext cx="400" cy="1100"/>
            </a:xfrm>
            <a:custGeom>
              <a:rect b="b" l="l" r="r" t="t"/>
              <a:pathLst>
                <a:path extrusionOk="0" h="44" w="16">
                  <a:moveTo>
                    <a:pt x="15" y="1"/>
                  </a:moveTo>
                  <a:cubicBezTo>
                    <a:pt x="8" y="7"/>
                    <a:pt x="5" y="14"/>
                    <a:pt x="6" y="14"/>
                  </a:cubicBezTo>
                  <a:cubicBezTo>
                    <a:pt x="7" y="14"/>
                    <a:pt x="10" y="11"/>
                    <a:pt x="15" y="1"/>
                  </a:cubicBezTo>
                  <a:lnTo>
                    <a:pt x="15" y="1"/>
                  </a:lnTo>
                  <a:cubicBezTo>
                    <a:pt x="8" y="15"/>
                    <a:pt x="0" y="44"/>
                    <a:pt x="1" y="44"/>
                  </a:cubicBezTo>
                  <a:cubicBezTo>
                    <a:pt x="2" y="44"/>
                    <a:pt x="6" y="33"/>
                    <a:pt x="15" y="1"/>
                  </a:cubicBezTo>
                  <a:lnTo>
                    <a:pt x="15" y="1"/>
                  </a:lnTo>
                  <a:cubicBezTo>
                    <a:pt x="15" y="1"/>
                    <a:pt x="15"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11"/>
            <p:cNvSpPr/>
            <p:nvPr/>
          </p:nvSpPr>
          <p:spPr>
            <a:xfrm>
              <a:off x="2777125" y="3090100"/>
              <a:ext cx="625" cy="450"/>
            </a:xfrm>
            <a:custGeom>
              <a:rect b="b" l="l" r="r" t="t"/>
              <a:pathLst>
                <a:path extrusionOk="0" h="18" w="25">
                  <a:moveTo>
                    <a:pt x="24" y="0"/>
                  </a:moveTo>
                  <a:lnTo>
                    <a:pt x="0" y="12"/>
                  </a:lnTo>
                  <a:cubicBezTo>
                    <a:pt x="7" y="16"/>
                    <a:pt x="12" y="17"/>
                    <a:pt x="16" y="17"/>
                  </a:cubicBezTo>
                  <a:cubicBezTo>
                    <a:pt x="24" y="17"/>
                    <a:pt x="24" y="9"/>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11"/>
            <p:cNvSpPr/>
            <p:nvPr/>
          </p:nvSpPr>
          <p:spPr>
            <a:xfrm>
              <a:off x="2780100" y="3092475"/>
              <a:ext cx="1050" cy="625"/>
            </a:xfrm>
            <a:custGeom>
              <a:rect b="b" l="l" r="r" t="t"/>
              <a:pathLst>
                <a:path extrusionOk="0" h="25" w="42">
                  <a:moveTo>
                    <a:pt x="40" y="0"/>
                  </a:moveTo>
                  <a:cubicBezTo>
                    <a:pt x="38" y="0"/>
                    <a:pt x="8" y="17"/>
                    <a:pt x="0" y="24"/>
                  </a:cubicBezTo>
                  <a:cubicBezTo>
                    <a:pt x="32" y="6"/>
                    <a:pt x="41" y="0"/>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11"/>
            <p:cNvSpPr/>
            <p:nvPr/>
          </p:nvSpPr>
          <p:spPr>
            <a:xfrm>
              <a:off x="2775125" y="3087425"/>
              <a:ext cx="750" cy="900"/>
            </a:xfrm>
            <a:custGeom>
              <a:rect b="b" l="l" r="r" t="t"/>
              <a:pathLst>
                <a:path extrusionOk="0" h="36" w="30">
                  <a:moveTo>
                    <a:pt x="29" y="0"/>
                  </a:moveTo>
                  <a:lnTo>
                    <a:pt x="29" y="0"/>
                  </a:lnTo>
                  <a:cubicBezTo>
                    <a:pt x="29" y="0"/>
                    <a:pt x="23" y="7"/>
                    <a:pt x="9" y="24"/>
                  </a:cubicBezTo>
                  <a:cubicBezTo>
                    <a:pt x="3" y="32"/>
                    <a:pt x="0" y="35"/>
                    <a:pt x="1" y="35"/>
                  </a:cubicBezTo>
                  <a:cubicBezTo>
                    <a:pt x="2" y="35"/>
                    <a:pt x="30" y="0"/>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11"/>
            <p:cNvSpPr/>
            <p:nvPr/>
          </p:nvSpPr>
          <p:spPr>
            <a:xfrm>
              <a:off x="2772400" y="3086525"/>
              <a:ext cx="1475" cy="425"/>
            </a:xfrm>
            <a:custGeom>
              <a:rect b="b" l="l" r="r" t="t"/>
              <a:pathLst>
                <a:path extrusionOk="0" h="17" w="59">
                  <a:moveTo>
                    <a:pt x="58" y="0"/>
                  </a:moveTo>
                  <a:cubicBezTo>
                    <a:pt x="11" y="0"/>
                    <a:pt x="0" y="16"/>
                    <a:pt x="16" y="16"/>
                  </a:cubicBezTo>
                  <a:cubicBezTo>
                    <a:pt x="23" y="16"/>
                    <a:pt x="34" y="13"/>
                    <a:pt x="49" y="6"/>
                  </a:cubicBezTo>
                  <a:lnTo>
                    <a:pt x="49" y="6"/>
                  </a:lnTo>
                  <a:cubicBezTo>
                    <a:pt x="52" y="5"/>
                    <a:pt x="55" y="4"/>
                    <a:pt x="58" y="0"/>
                  </a:cubicBezTo>
                  <a:lnTo>
                    <a:pt x="58" y="0"/>
                  </a:lnTo>
                  <a:cubicBezTo>
                    <a:pt x="58" y="0"/>
                    <a:pt x="58" y="0"/>
                    <a:pt x="5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5" name="Google Shape;7175;p11"/>
            <p:cNvSpPr/>
            <p:nvPr/>
          </p:nvSpPr>
          <p:spPr>
            <a:xfrm>
              <a:off x="2775625" y="3088900"/>
              <a:ext cx="300" cy="1025"/>
            </a:xfrm>
            <a:custGeom>
              <a:rect b="b" l="l" r="r" t="t"/>
              <a:pathLst>
                <a:path extrusionOk="0" h="41" w="12">
                  <a:moveTo>
                    <a:pt x="1" y="1"/>
                  </a:moveTo>
                  <a:cubicBezTo>
                    <a:pt x="5" y="30"/>
                    <a:pt x="8" y="40"/>
                    <a:pt x="9" y="40"/>
                  </a:cubicBezTo>
                  <a:cubicBezTo>
                    <a:pt x="11" y="40"/>
                    <a:pt x="8" y="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6" name="Google Shape;7176;p11"/>
            <p:cNvSpPr/>
            <p:nvPr/>
          </p:nvSpPr>
          <p:spPr>
            <a:xfrm>
              <a:off x="2774450" y="3089200"/>
              <a:ext cx="1200" cy="625"/>
            </a:xfrm>
            <a:custGeom>
              <a:rect b="b" l="l" r="r" t="t"/>
              <a:pathLst>
                <a:path extrusionOk="0" h="25" w="48">
                  <a:moveTo>
                    <a:pt x="48" y="24"/>
                  </a:moveTo>
                  <a:cubicBezTo>
                    <a:pt x="48" y="24"/>
                    <a:pt x="0" y="0"/>
                    <a:pt x="48" y="24"/>
                  </a:cubicBezTo>
                  <a:cubicBezTo>
                    <a:pt x="48" y="24"/>
                    <a:pt x="36" y="12"/>
                    <a:pt x="48"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7" name="Google Shape;7177;p11"/>
            <p:cNvSpPr/>
            <p:nvPr/>
          </p:nvSpPr>
          <p:spPr>
            <a:xfrm>
              <a:off x="2777125" y="3091575"/>
              <a:ext cx="1500" cy="1525"/>
            </a:xfrm>
            <a:custGeom>
              <a:rect b="b" l="l" r="r" t="t"/>
              <a:pathLst>
                <a:path extrusionOk="0" h="61" w="60">
                  <a:moveTo>
                    <a:pt x="60" y="1"/>
                  </a:moveTo>
                  <a:cubicBezTo>
                    <a:pt x="36" y="13"/>
                    <a:pt x="0" y="25"/>
                    <a:pt x="24" y="60"/>
                  </a:cubicBezTo>
                  <a:cubicBezTo>
                    <a:pt x="36" y="48"/>
                    <a:pt x="24" y="25"/>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11"/>
            <p:cNvSpPr/>
            <p:nvPr/>
          </p:nvSpPr>
          <p:spPr>
            <a:xfrm>
              <a:off x="2776275" y="3090700"/>
              <a:ext cx="875" cy="475"/>
            </a:xfrm>
            <a:custGeom>
              <a:rect b="b" l="l" r="r" t="t"/>
              <a:pathLst>
                <a:path extrusionOk="0" h="19" w="35">
                  <a:moveTo>
                    <a:pt x="34" y="0"/>
                  </a:moveTo>
                  <a:cubicBezTo>
                    <a:pt x="20" y="7"/>
                    <a:pt x="1" y="19"/>
                    <a:pt x="2" y="19"/>
                  </a:cubicBezTo>
                  <a:cubicBezTo>
                    <a:pt x="2" y="19"/>
                    <a:pt x="11" y="14"/>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9" name="Google Shape;7179;p11"/>
            <p:cNvSpPr/>
            <p:nvPr/>
          </p:nvSpPr>
          <p:spPr>
            <a:xfrm>
              <a:off x="2775925" y="3090700"/>
              <a:ext cx="25" cy="600"/>
            </a:xfrm>
            <a:custGeom>
              <a:rect b="b" l="l" r="r" t="t"/>
              <a:pathLst>
                <a:path extrusionOk="0" h="24" w="1">
                  <a:moveTo>
                    <a:pt x="1" y="0"/>
                  </a:moveTo>
                  <a:cubicBezTo>
                    <a:pt x="1" y="24"/>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0" name="Google Shape;7180;p11"/>
            <p:cNvSpPr/>
            <p:nvPr/>
          </p:nvSpPr>
          <p:spPr>
            <a:xfrm>
              <a:off x="2771775" y="3088600"/>
              <a:ext cx="1300" cy="700"/>
            </a:xfrm>
            <a:custGeom>
              <a:rect b="b" l="l" r="r" t="t"/>
              <a:pathLst>
                <a:path extrusionOk="0" h="28" w="52">
                  <a:moveTo>
                    <a:pt x="36" y="1"/>
                  </a:moveTo>
                  <a:cubicBezTo>
                    <a:pt x="8" y="21"/>
                    <a:pt x="0" y="27"/>
                    <a:pt x="1" y="27"/>
                  </a:cubicBezTo>
                  <a:cubicBezTo>
                    <a:pt x="3" y="27"/>
                    <a:pt x="25" y="13"/>
                    <a:pt x="34" y="5"/>
                  </a:cubicBezTo>
                  <a:lnTo>
                    <a:pt x="34" y="5"/>
                  </a:lnTo>
                  <a:cubicBezTo>
                    <a:pt x="34" y="6"/>
                    <a:pt x="35" y="6"/>
                    <a:pt x="36" y="6"/>
                  </a:cubicBezTo>
                  <a:cubicBezTo>
                    <a:pt x="41" y="6"/>
                    <a:pt x="52"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11"/>
            <p:cNvSpPr/>
            <p:nvPr/>
          </p:nvSpPr>
          <p:spPr>
            <a:xfrm>
              <a:off x="2767900" y="3087700"/>
              <a:ext cx="25" cy="325"/>
            </a:xfrm>
            <a:custGeom>
              <a:rect b="b" l="l" r="r" t="t"/>
              <a:pathLst>
                <a:path extrusionOk="0" h="13" w="1">
                  <a:moveTo>
                    <a:pt x="0" y="1"/>
                  </a:moveTo>
                  <a:cubicBezTo>
                    <a:pt x="0" y="13"/>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2" name="Google Shape;7182;p11"/>
            <p:cNvSpPr/>
            <p:nvPr/>
          </p:nvSpPr>
          <p:spPr>
            <a:xfrm>
              <a:off x="2773275" y="3089200"/>
              <a:ext cx="300" cy="150"/>
            </a:xfrm>
            <a:custGeom>
              <a:rect b="b" l="l" r="r" t="t"/>
              <a:pathLst>
                <a:path extrusionOk="0" h="6" w="12">
                  <a:moveTo>
                    <a:pt x="11" y="0"/>
                  </a:moveTo>
                  <a:cubicBezTo>
                    <a:pt x="4" y="0"/>
                    <a:pt x="1" y="6"/>
                    <a:pt x="4" y="6"/>
                  </a:cubicBezTo>
                  <a:cubicBezTo>
                    <a:pt x="5" y="6"/>
                    <a:pt x="7" y="4"/>
                    <a:pt x="11" y="0"/>
                  </a:cubicBezTo>
                  <a:lnTo>
                    <a:pt x="11" y="0"/>
                  </a:lnTo>
                  <a:cubicBezTo>
                    <a:pt x="11" y="0"/>
                    <a:pt x="11"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3" name="Google Shape;7183;p11"/>
            <p:cNvSpPr/>
            <p:nvPr/>
          </p:nvSpPr>
          <p:spPr>
            <a:xfrm>
              <a:off x="2770575" y="3087625"/>
              <a:ext cx="325" cy="700"/>
            </a:xfrm>
            <a:custGeom>
              <a:rect b="b" l="l" r="r" t="t"/>
              <a:pathLst>
                <a:path extrusionOk="0" h="28" w="13">
                  <a:moveTo>
                    <a:pt x="2" y="1"/>
                  </a:moveTo>
                  <a:cubicBezTo>
                    <a:pt x="1" y="1"/>
                    <a:pt x="0" y="2"/>
                    <a:pt x="0" y="4"/>
                  </a:cubicBezTo>
                  <a:cubicBezTo>
                    <a:pt x="0" y="4"/>
                    <a:pt x="12" y="16"/>
                    <a:pt x="12" y="28"/>
                  </a:cubicBezTo>
                  <a:lnTo>
                    <a:pt x="12" y="28"/>
                  </a:lnTo>
                  <a:cubicBezTo>
                    <a:pt x="12" y="18"/>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4" name="Google Shape;7184;p11"/>
            <p:cNvSpPr/>
            <p:nvPr/>
          </p:nvSpPr>
          <p:spPr>
            <a:xfrm>
              <a:off x="2774150" y="3088600"/>
              <a:ext cx="25" cy="325"/>
            </a:xfrm>
            <a:custGeom>
              <a:rect b="b" l="l" r="r" t="t"/>
              <a:pathLst>
                <a:path extrusionOk="0" h="13" w="1">
                  <a:moveTo>
                    <a:pt x="0" y="13"/>
                  </a:moveTo>
                  <a:lnTo>
                    <a:pt x="0" y="13"/>
                  </a:lnTo>
                  <a:cubicBezTo>
                    <a:pt x="0" y="1"/>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11"/>
            <p:cNvSpPr/>
            <p:nvPr/>
          </p:nvSpPr>
          <p:spPr>
            <a:xfrm>
              <a:off x="2773400" y="3088900"/>
              <a:ext cx="775" cy="475"/>
            </a:xfrm>
            <a:custGeom>
              <a:rect b="b" l="l" r="r" t="t"/>
              <a:pathLst>
                <a:path extrusionOk="0" h="19" w="31">
                  <a:moveTo>
                    <a:pt x="30" y="1"/>
                  </a:moveTo>
                  <a:lnTo>
                    <a:pt x="30" y="1"/>
                  </a:lnTo>
                  <a:cubicBezTo>
                    <a:pt x="0" y="12"/>
                    <a:pt x="0" y="18"/>
                    <a:pt x="8" y="18"/>
                  </a:cubicBezTo>
                  <a:cubicBezTo>
                    <a:pt x="15" y="18"/>
                    <a:pt x="30" y="12"/>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11"/>
            <p:cNvSpPr/>
            <p:nvPr/>
          </p:nvSpPr>
          <p:spPr>
            <a:xfrm>
              <a:off x="2764925" y="3088000"/>
              <a:ext cx="3775" cy="4500"/>
            </a:xfrm>
            <a:custGeom>
              <a:rect b="b" l="l" r="r" t="t"/>
              <a:pathLst>
                <a:path extrusionOk="0" h="180" w="151">
                  <a:moveTo>
                    <a:pt x="119" y="1"/>
                  </a:moveTo>
                  <a:cubicBezTo>
                    <a:pt x="110" y="36"/>
                    <a:pt x="115" y="98"/>
                    <a:pt x="93" y="98"/>
                  </a:cubicBezTo>
                  <a:cubicBezTo>
                    <a:pt x="86" y="98"/>
                    <a:pt x="76" y="92"/>
                    <a:pt x="63" y="76"/>
                  </a:cubicBezTo>
                  <a:lnTo>
                    <a:pt x="63" y="76"/>
                  </a:lnTo>
                  <a:cubicBezTo>
                    <a:pt x="62" y="75"/>
                    <a:pt x="61" y="73"/>
                    <a:pt x="60" y="72"/>
                  </a:cubicBezTo>
                  <a:lnTo>
                    <a:pt x="60" y="72"/>
                  </a:lnTo>
                  <a:cubicBezTo>
                    <a:pt x="60" y="72"/>
                    <a:pt x="60" y="72"/>
                    <a:pt x="60" y="72"/>
                  </a:cubicBezTo>
                  <a:cubicBezTo>
                    <a:pt x="48" y="96"/>
                    <a:pt x="24" y="132"/>
                    <a:pt x="0" y="168"/>
                  </a:cubicBezTo>
                  <a:cubicBezTo>
                    <a:pt x="16" y="157"/>
                    <a:pt x="27" y="151"/>
                    <a:pt x="33" y="151"/>
                  </a:cubicBezTo>
                  <a:cubicBezTo>
                    <a:pt x="37" y="151"/>
                    <a:pt x="37" y="154"/>
                    <a:pt x="35" y="161"/>
                  </a:cubicBezTo>
                  <a:lnTo>
                    <a:pt x="35" y="161"/>
                  </a:lnTo>
                  <a:cubicBezTo>
                    <a:pt x="70" y="123"/>
                    <a:pt x="151" y="170"/>
                    <a:pt x="119" y="1"/>
                  </a:cubicBezTo>
                  <a:close/>
                  <a:moveTo>
                    <a:pt x="35" y="161"/>
                  </a:moveTo>
                  <a:cubicBezTo>
                    <a:pt x="30" y="165"/>
                    <a:pt x="27" y="172"/>
                    <a:pt x="24" y="179"/>
                  </a:cubicBezTo>
                  <a:cubicBezTo>
                    <a:pt x="29" y="172"/>
                    <a:pt x="33" y="165"/>
                    <a:pt x="35" y="16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11"/>
            <p:cNvSpPr/>
            <p:nvPr/>
          </p:nvSpPr>
          <p:spPr>
            <a:xfrm>
              <a:off x="2767900" y="3087125"/>
              <a:ext cx="1200" cy="1200"/>
            </a:xfrm>
            <a:custGeom>
              <a:rect b="b" l="l" r="r" t="t"/>
              <a:pathLst>
                <a:path extrusionOk="0" h="48" w="48">
                  <a:moveTo>
                    <a:pt x="48" y="48"/>
                  </a:moveTo>
                  <a:cubicBezTo>
                    <a:pt x="24" y="24"/>
                    <a:pt x="0" y="0"/>
                    <a:pt x="48"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11"/>
            <p:cNvSpPr/>
            <p:nvPr/>
          </p:nvSpPr>
          <p:spPr>
            <a:xfrm>
              <a:off x="2769375" y="3088225"/>
              <a:ext cx="2175" cy="2250"/>
            </a:xfrm>
            <a:custGeom>
              <a:rect b="b" l="l" r="r" t="t"/>
              <a:pathLst>
                <a:path extrusionOk="0" h="90" w="87">
                  <a:moveTo>
                    <a:pt x="25" y="0"/>
                  </a:moveTo>
                  <a:cubicBezTo>
                    <a:pt x="18" y="0"/>
                    <a:pt x="10" y="1"/>
                    <a:pt x="1" y="4"/>
                  </a:cubicBezTo>
                  <a:cubicBezTo>
                    <a:pt x="52" y="34"/>
                    <a:pt x="57" y="37"/>
                    <a:pt x="49" y="37"/>
                  </a:cubicBezTo>
                  <a:cubicBezTo>
                    <a:pt x="48" y="37"/>
                    <a:pt x="46" y="37"/>
                    <a:pt x="44" y="37"/>
                  </a:cubicBezTo>
                  <a:cubicBezTo>
                    <a:pt x="31" y="37"/>
                    <a:pt x="7" y="39"/>
                    <a:pt x="25" y="87"/>
                  </a:cubicBezTo>
                  <a:cubicBezTo>
                    <a:pt x="27" y="89"/>
                    <a:pt x="29" y="89"/>
                    <a:pt x="31" y="89"/>
                  </a:cubicBezTo>
                  <a:cubicBezTo>
                    <a:pt x="32" y="89"/>
                    <a:pt x="33" y="89"/>
                    <a:pt x="33" y="88"/>
                  </a:cubicBezTo>
                  <a:lnTo>
                    <a:pt x="33" y="88"/>
                  </a:lnTo>
                  <a:cubicBezTo>
                    <a:pt x="67" y="84"/>
                    <a:pt x="86" y="1"/>
                    <a:pt x="74" y="1"/>
                  </a:cubicBezTo>
                  <a:cubicBezTo>
                    <a:pt x="71" y="1"/>
                    <a:pt x="66" y="5"/>
                    <a:pt x="60" y="16"/>
                  </a:cubicBezTo>
                  <a:cubicBezTo>
                    <a:pt x="60" y="16"/>
                    <a:pt x="53"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11"/>
            <p:cNvSpPr/>
            <p:nvPr/>
          </p:nvSpPr>
          <p:spPr>
            <a:xfrm>
              <a:off x="2775875" y="3091875"/>
              <a:ext cx="1225" cy="2125"/>
            </a:xfrm>
            <a:custGeom>
              <a:rect b="b" l="l" r="r" t="t"/>
              <a:pathLst>
                <a:path extrusionOk="0" h="85" w="49">
                  <a:moveTo>
                    <a:pt x="3" y="1"/>
                  </a:moveTo>
                  <a:cubicBezTo>
                    <a:pt x="0" y="1"/>
                    <a:pt x="1" y="3"/>
                    <a:pt x="3" y="6"/>
                  </a:cubicBezTo>
                  <a:lnTo>
                    <a:pt x="3" y="6"/>
                  </a:lnTo>
                  <a:cubicBezTo>
                    <a:pt x="3" y="5"/>
                    <a:pt x="3" y="3"/>
                    <a:pt x="3" y="1"/>
                  </a:cubicBezTo>
                  <a:close/>
                  <a:moveTo>
                    <a:pt x="3" y="6"/>
                  </a:moveTo>
                  <a:cubicBezTo>
                    <a:pt x="4" y="67"/>
                    <a:pt x="17" y="84"/>
                    <a:pt x="28" y="84"/>
                  </a:cubicBezTo>
                  <a:cubicBezTo>
                    <a:pt x="37" y="84"/>
                    <a:pt x="44" y="71"/>
                    <a:pt x="38" y="60"/>
                  </a:cubicBezTo>
                  <a:cubicBezTo>
                    <a:pt x="48" y="60"/>
                    <a:pt x="11" y="21"/>
                    <a:pt x="3"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0" name="Google Shape;7190;p11"/>
            <p:cNvSpPr/>
            <p:nvPr/>
          </p:nvSpPr>
          <p:spPr>
            <a:xfrm>
              <a:off x="2772500" y="3091275"/>
              <a:ext cx="1075" cy="825"/>
            </a:xfrm>
            <a:custGeom>
              <a:rect b="b" l="l" r="r" t="t"/>
              <a:pathLst>
                <a:path extrusionOk="0" h="33" w="43">
                  <a:moveTo>
                    <a:pt x="42" y="1"/>
                  </a:moveTo>
                  <a:cubicBezTo>
                    <a:pt x="4" y="20"/>
                    <a:pt x="0" y="32"/>
                    <a:pt x="8" y="32"/>
                  </a:cubicBezTo>
                  <a:cubicBezTo>
                    <a:pt x="15" y="32"/>
                    <a:pt x="31" y="23"/>
                    <a:pt x="4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1" name="Google Shape;7191;p11"/>
            <p:cNvSpPr/>
            <p:nvPr/>
          </p:nvSpPr>
          <p:spPr>
            <a:xfrm>
              <a:off x="2767600" y="3086875"/>
              <a:ext cx="325" cy="675"/>
            </a:xfrm>
            <a:custGeom>
              <a:rect b="b" l="l" r="r" t="t"/>
              <a:pathLst>
                <a:path extrusionOk="0" h="27" w="13">
                  <a:moveTo>
                    <a:pt x="2" y="0"/>
                  </a:moveTo>
                  <a:cubicBezTo>
                    <a:pt x="0" y="0"/>
                    <a:pt x="8" y="26"/>
                    <a:pt x="11" y="26"/>
                  </a:cubicBezTo>
                  <a:cubicBezTo>
                    <a:pt x="12" y="26"/>
                    <a:pt x="12" y="25"/>
                    <a:pt x="12" y="22"/>
                  </a:cubicBezTo>
                  <a:cubicBezTo>
                    <a:pt x="6" y="6"/>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11"/>
            <p:cNvSpPr/>
            <p:nvPr/>
          </p:nvSpPr>
          <p:spPr>
            <a:xfrm>
              <a:off x="2766400" y="3085925"/>
              <a:ext cx="25" cy="1225"/>
            </a:xfrm>
            <a:custGeom>
              <a:rect b="b" l="l" r="r" t="t"/>
              <a:pathLst>
                <a:path extrusionOk="0" h="49" w="1">
                  <a:moveTo>
                    <a:pt x="1" y="48"/>
                  </a:moveTo>
                  <a:cubicBezTo>
                    <a:pt x="1" y="1"/>
                    <a:pt x="1" y="36"/>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11"/>
            <p:cNvSpPr/>
            <p:nvPr/>
          </p:nvSpPr>
          <p:spPr>
            <a:xfrm>
              <a:off x="2728375" y="3081625"/>
              <a:ext cx="850" cy="1050"/>
            </a:xfrm>
            <a:custGeom>
              <a:rect b="b" l="l" r="r" t="t"/>
              <a:pathLst>
                <a:path extrusionOk="0" h="42" w="34">
                  <a:moveTo>
                    <a:pt x="2" y="0"/>
                  </a:moveTo>
                  <a:lnTo>
                    <a:pt x="2" y="0"/>
                  </a:lnTo>
                  <a:cubicBezTo>
                    <a:pt x="0" y="0"/>
                    <a:pt x="13" y="21"/>
                    <a:pt x="33" y="42"/>
                  </a:cubicBezTo>
                  <a:cubicBezTo>
                    <a:pt x="13" y="11"/>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11"/>
            <p:cNvSpPr/>
            <p:nvPr/>
          </p:nvSpPr>
          <p:spPr>
            <a:xfrm>
              <a:off x="2704125" y="3088125"/>
              <a:ext cx="450" cy="550"/>
            </a:xfrm>
            <a:custGeom>
              <a:rect b="b" l="l" r="r" t="t"/>
              <a:pathLst>
                <a:path extrusionOk="0" h="22" w="18">
                  <a:moveTo>
                    <a:pt x="17" y="1"/>
                  </a:moveTo>
                  <a:cubicBezTo>
                    <a:pt x="16" y="1"/>
                    <a:pt x="0" y="21"/>
                    <a:pt x="1" y="21"/>
                  </a:cubicBezTo>
                  <a:cubicBezTo>
                    <a:pt x="2" y="21"/>
                    <a:pt x="2" y="21"/>
                    <a:pt x="3" y="20"/>
                  </a:cubicBezTo>
                  <a:cubicBezTo>
                    <a:pt x="14" y="6"/>
                    <a:pt x="17"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11"/>
            <p:cNvSpPr/>
            <p:nvPr/>
          </p:nvSpPr>
          <p:spPr>
            <a:xfrm>
              <a:off x="2671150" y="3102600"/>
              <a:ext cx="625" cy="900"/>
            </a:xfrm>
            <a:custGeom>
              <a:rect b="b" l="l" r="r" t="t"/>
              <a:pathLst>
                <a:path extrusionOk="0" h="36" w="25">
                  <a:moveTo>
                    <a:pt x="1" y="0"/>
                  </a:moveTo>
                  <a:lnTo>
                    <a:pt x="1" y="36"/>
                  </a:lnTo>
                  <a:cubicBezTo>
                    <a:pt x="25" y="36"/>
                    <a:pt x="1"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11"/>
            <p:cNvSpPr/>
            <p:nvPr/>
          </p:nvSpPr>
          <p:spPr>
            <a:xfrm>
              <a:off x="2749725" y="3083850"/>
              <a:ext cx="1225" cy="850"/>
            </a:xfrm>
            <a:custGeom>
              <a:rect b="b" l="l" r="r" t="t"/>
              <a:pathLst>
                <a:path extrusionOk="0" h="34" w="49">
                  <a:moveTo>
                    <a:pt x="1" y="0"/>
                  </a:moveTo>
                  <a:cubicBezTo>
                    <a:pt x="18" y="17"/>
                    <a:pt x="29" y="34"/>
                    <a:pt x="38" y="34"/>
                  </a:cubicBezTo>
                  <a:cubicBezTo>
                    <a:pt x="42" y="34"/>
                    <a:pt x="45" y="31"/>
                    <a:pt x="49" y="24"/>
                  </a:cubicBezTo>
                  <a:cubicBezTo>
                    <a:pt x="37" y="12"/>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7" name="Google Shape;7197;p11"/>
            <p:cNvSpPr/>
            <p:nvPr/>
          </p:nvSpPr>
          <p:spPr>
            <a:xfrm>
              <a:off x="2748550" y="3083250"/>
              <a:ext cx="1275" cy="900"/>
            </a:xfrm>
            <a:custGeom>
              <a:rect b="b" l="l" r="r" t="t"/>
              <a:pathLst>
                <a:path extrusionOk="0" h="36" w="51">
                  <a:moveTo>
                    <a:pt x="26" y="1"/>
                  </a:moveTo>
                  <a:cubicBezTo>
                    <a:pt x="19" y="1"/>
                    <a:pt x="11" y="4"/>
                    <a:pt x="0" y="12"/>
                  </a:cubicBezTo>
                  <a:cubicBezTo>
                    <a:pt x="15" y="30"/>
                    <a:pt x="26" y="36"/>
                    <a:pt x="33" y="36"/>
                  </a:cubicBezTo>
                  <a:cubicBezTo>
                    <a:pt x="51" y="36"/>
                    <a:pt x="49"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8" name="Google Shape;7198;p11"/>
            <p:cNvSpPr/>
            <p:nvPr/>
          </p:nvSpPr>
          <p:spPr>
            <a:xfrm>
              <a:off x="2760750" y="3085500"/>
              <a:ext cx="325" cy="150"/>
            </a:xfrm>
            <a:custGeom>
              <a:rect b="b" l="l" r="r" t="t"/>
              <a:pathLst>
                <a:path extrusionOk="0" h="6" w="13">
                  <a:moveTo>
                    <a:pt x="9" y="0"/>
                  </a:moveTo>
                  <a:cubicBezTo>
                    <a:pt x="7" y="0"/>
                    <a:pt x="4" y="2"/>
                    <a:pt x="0" y="6"/>
                  </a:cubicBezTo>
                  <a:lnTo>
                    <a:pt x="12" y="6"/>
                  </a:lnTo>
                  <a:cubicBezTo>
                    <a:pt x="12" y="6"/>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11"/>
            <p:cNvSpPr/>
            <p:nvPr/>
          </p:nvSpPr>
          <p:spPr>
            <a:xfrm>
              <a:off x="2759250" y="3085025"/>
              <a:ext cx="1225" cy="625"/>
            </a:xfrm>
            <a:custGeom>
              <a:rect b="b" l="l" r="r" t="t"/>
              <a:pathLst>
                <a:path extrusionOk="0" h="25" w="49">
                  <a:moveTo>
                    <a:pt x="49" y="25"/>
                  </a:moveTo>
                  <a:cubicBezTo>
                    <a:pt x="49" y="25"/>
                    <a:pt x="1" y="1"/>
                    <a:pt x="49" y="25"/>
                  </a:cubicBezTo>
                  <a:cubicBezTo>
                    <a:pt x="49" y="25"/>
                    <a:pt x="37" y="25"/>
                    <a:pt x="49"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11"/>
            <p:cNvSpPr/>
            <p:nvPr/>
          </p:nvSpPr>
          <p:spPr>
            <a:xfrm>
              <a:off x="2649725" y="3109150"/>
              <a:ext cx="325" cy="350"/>
            </a:xfrm>
            <a:custGeom>
              <a:rect b="b" l="l" r="r" t="t"/>
              <a:pathLst>
                <a:path extrusionOk="0" h="14" w="13">
                  <a:moveTo>
                    <a:pt x="0" y="0"/>
                  </a:moveTo>
                  <a:cubicBezTo>
                    <a:pt x="0" y="10"/>
                    <a:pt x="0" y="14"/>
                    <a:pt x="1" y="14"/>
                  </a:cubicBezTo>
                  <a:cubicBezTo>
                    <a:pt x="3" y="14"/>
                    <a:pt x="5" y="7"/>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11"/>
            <p:cNvSpPr/>
            <p:nvPr/>
          </p:nvSpPr>
          <p:spPr>
            <a:xfrm>
              <a:off x="2720875" y="3090700"/>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11"/>
            <p:cNvSpPr/>
            <p:nvPr/>
          </p:nvSpPr>
          <p:spPr>
            <a:xfrm>
              <a:off x="2719975" y="3088300"/>
              <a:ext cx="1500" cy="3000"/>
            </a:xfrm>
            <a:custGeom>
              <a:rect b="b" l="l" r="r" t="t"/>
              <a:pathLst>
                <a:path extrusionOk="0" h="120" w="60">
                  <a:moveTo>
                    <a:pt x="24" y="1"/>
                  </a:moveTo>
                  <a:lnTo>
                    <a:pt x="24" y="1"/>
                  </a:lnTo>
                  <a:cubicBezTo>
                    <a:pt x="12" y="48"/>
                    <a:pt x="12" y="84"/>
                    <a:pt x="0" y="120"/>
                  </a:cubicBezTo>
                  <a:cubicBezTo>
                    <a:pt x="24" y="72"/>
                    <a:pt x="60" y="84"/>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11"/>
            <p:cNvSpPr/>
            <p:nvPr/>
          </p:nvSpPr>
          <p:spPr>
            <a:xfrm>
              <a:off x="2761350" y="3088900"/>
              <a:ext cx="325" cy="25"/>
            </a:xfrm>
            <a:custGeom>
              <a:rect b="b" l="l" r="r" t="t"/>
              <a:pathLst>
                <a:path extrusionOk="0" h="1" w="13">
                  <a:moveTo>
                    <a:pt x="0" y="1"/>
                  </a:moveTo>
                  <a:cubicBezTo>
                    <a:pt x="0" y="1"/>
                    <a:pt x="12" y="1"/>
                    <a:pt x="12"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4" name="Google Shape;7204;p11"/>
            <p:cNvSpPr/>
            <p:nvPr/>
          </p:nvSpPr>
          <p:spPr>
            <a:xfrm>
              <a:off x="2610425" y="3082250"/>
              <a:ext cx="155100" cy="50250"/>
            </a:xfrm>
            <a:custGeom>
              <a:rect b="b" l="l" r="r" t="t"/>
              <a:pathLst>
                <a:path extrusionOk="0" h="2010" w="6204">
                  <a:moveTo>
                    <a:pt x="5839" y="115"/>
                  </a:moveTo>
                  <a:cubicBezTo>
                    <a:pt x="5841" y="115"/>
                    <a:pt x="5847" y="118"/>
                    <a:pt x="5859" y="124"/>
                  </a:cubicBezTo>
                  <a:lnTo>
                    <a:pt x="5847" y="124"/>
                  </a:lnTo>
                  <a:cubicBezTo>
                    <a:pt x="5841" y="118"/>
                    <a:pt x="5838" y="115"/>
                    <a:pt x="5839" y="115"/>
                  </a:cubicBezTo>
                  <a:close/>
                  <a:moveTo>
                    <a:pt x="5763" y="243"/>
                  </a:moveTo>
                  <a:cubicBezTo>
                    <a:pt x="5766" y="245"/>
                    <a:pt x="5770" y="248"/>
                    <a:pt x="5775" y="251"/>
                  </a:cubicBezTo>
                  <a:lnTo>
                    <a:pt x="5775" y="251"/>
                  </a:lnTo>
                  <a:cubicBezTo>
                    <a:pt x="5772" y="248"/>
                    <a:pt x="5768" y="246"/>
                    <a:pt x="5763" y="243"/>
                  </a:cubicBezTo>
                  <a:close/>
                  <a:moveTo>
                    <a:pt x="5550" y="311"/>
                  </a:moveTo>
                  <a:cubicBezTo>
                    <a:pt x="5550" y="312"/>
                    <a:pt x="5549" y="313"/>
                    <a:pt x="5549" y="314"/>
                  </a:cubicBezTo>
                  <a:cubicBezTo>
                    <a:pt x="5550" y="313"/>
                    <a:pt x="5551" y="312"/>
                    <a:pt x="5552" y="311"/>
                  </a:cubicBezTo>
                  <a:lnTo>
                    <a:pt x="5552" y="311"/>
                  </a:lnTo>
                  <a:cubicBezTo>
                    <a:pt x="5552" y="311"/>
                    <a:pt x="5551" y="311"/>
                    <a:pt x="5550" y="311"/>
                  </a:cubicBezTo>
                  <a:close/>
                  <a:moveTo>
                    <a:pt x="3799" y="314"/>
                  </a:moveTo>
                  <a:lnTo>
                    <a:pt x="3799" y="314"/>
                  </a:lnTo>
                  <a:cubicBezTo>
                    <a:pt x="3799" y="314"/>
                    <a:pt x="3811" y="314"/>
                    <a:pt x="3823" y="326"/>
                  </a:cubicBezTo>
                  <a:cubicBezTo>
                    <a:pt x="3823" y="330"/>
                    <a:pt x="3822" y="331"/>
                    <a:pt x="3820" y="331"/>
                  </a:cubicBezTo>
                  <a:cubicBezTo>
                    <a:pt x="3816" y="331"/>
                    <a:pt x="3807" y="323"/>
                    <a:pt x="3799" y="314"/>
                  </a:cubicBezTo>
                  <a:close/>
                  <a:moveTo>
                    <a:pt x="4680" y="338"/>
                  </a:moveTo>
                  <a:cubicBezTo>
                    <a:pt x="4679" y="338"/>
                    <a:pt x="4679" y="338"/>
                    <a:pt x="4678" y="338"/>
                  </a:cubicBezTo>
                  <a:lnTo>
                    <a:pt x="4678" y="338"/>
                  </a:lnTo>
                  <a:cubicBezTo>
                    <a:pt x="4678" y="338"/>
                    <a:pt x="4679" y="339"/>
                    <a:pt x="4679" y="339"/>
                  </a:cubicBezTo>
                  <a:cubicBezTo>
                    <a:pt x="4679" y="339"/>
                    <a:pt x="4679" y="339"/>
                    <a:pt x="4680" y="338"/>
                  </a:cubicBezTo>
                  <a:close/>
                  <a:moveTo>
                    <a:pt x="4100" y="336"/>
                  </a:moveTo>
                  <a:lnTo>
                    <a:pt x="4100" y="336"/>
                  </a:lnTo>
                  <a:cubicBezTo>
                    <a:pt x="4079" y="340"/>
                    <a:pt x="4067" y="344"/>
                    <a:pt x="4073" y="350"/>
                  </a:cubicBezTo>
                  <a:cubicBezTo>
                    <a:pt x="4086" y="350"/>
                    <a:pt x="4096" y="346"/>
                    <a:pt x="4100" y="336"/>
                  </a:cubicBezTo>
                  <a:close/>
                  <a:moveTo>
                    <a:pt x="5591" y="296"/>
                  </a:moveTo>
                  <a:cubicBezTo>
                    <a:pt x="5577" y="296"/>
                    <a:pt x="5564" y="301"/>
                    <a:pt x="5552" y="311"/>
                  </a:cubicBezTo>
                  <a:lnTo>
                    <a:pt x="5552" y="311"/>
                  </a:lnTo>
                  <a:cubicBezTo>
                    <a:pt x="5563" y="313"/>
                    <a:pt x="5571" y="314"/>
                    <a:pt x="5573" y="314"/>
                  </a:cubicBezTo>
                  <a:cubicBezTo>
                    <a:pt x="5573" y="326"/>
                    <a:pt x="5561" y="350"/>
                    <a:pt x="5549" y="374"/>
                  </a:cubicBezTo>
                  <a:cubicBezTo>
                    <a:pt x="5573" y="338"/>
                    <a:pt x="5597" y="326"/>
                    <a:pt x="5632" y="314"/>
                  </a:cubicBezTo>
                  <a:cubicBezTo>
                    <a:pt x="5621" y="302"/>
                    <a:pt x="5606" y="296"/>
                    <a:pt x="5591" y="296"/>
                  </a:cubicBezTo>
                  <a:close/>
                  <a:moveTo>
                    <a:pt x="5126" y="363"/>
                  </a:moveTo>
                  <a:cubicBezTo>
                    <a:pt x="5128" y="371"/>
                    <a:pt x="5130" y="379"/>
                    <a:pt x="5132" y="386"/>
                  </a:cubicBezTo>
                  <a:cubicBezTo>
                    <a:pt x="5132" y="376"/>
                    <a:pt x="5130" y="369"/>
                    <a:pt x="5126" y="363"/>
                  </a:cubicBezTo>
                  <a:close/>
                  <a:moveTo>
                    <a:pt x="3119" y="530"/>
                  </a:moveTo>
                  <a:cubicBezTo>
                    <a:pt x="3125" y="530"/>
                    <a:pt x="3133" y="535"/>
                    <a:pt x="3144" y="540"/>
                  </a:cubicBezTo>
                  <a:cubicBezTo>
                    <a:pt x="3134" y="550"/>
                    <a:pt x="3125" y="567"/>
                    <a:pt x="3115" y="567"/>
                  </a:cubicBezTo>
                  <a:cubicBezTo>
                    <a:pt x="3113" y="567"/>
                    <a:pt x="3111" y="567"/>
                    <a:pt x="3108" y="564"/>
                  </a:cubicBezTo>
                  <a:cubicBezTo>
                    <a:pt x="3108" y="538"/>
                    <a:pt x="3112" y="530"/>
                    <a:pt x="3119" y="530"/>
                  </a:cubicBezTo>
                  <a:close/>
                  <a:moveTo>
                    <a:pt x="3178" y="625"/>
                  </a:moveTo>
                  <a:cubicBezTo>
                    <a:pt x="3185" y="630"/>
                    <a:pt x="3194" y="633"/>
                    <a:pt x="3204" y="636"/>
                  </a:cubicBezTo>
                  <a:cubicBezTo>
                    <a:pt x="3194" y="631"/>
                    <a:pt x="3185" y="628"/>
                    <a:pt x="3178" y="625"/>
                  </a:cubicBezTo>
                  <a:close/>
                  <a:moveTo>
                    <a:pt x="1413" y="872"/>
                  </a:moveTo>
                  <a:cubicBezTo>
                    <a:pt x="1412" y="872"/>
                    <a:pt x="1413" y="873"/>
                    <a:pt x="1414" y="875"/>
                  </a:cubicBezTo>
                  <a:lnTo>
                    <a:pt x="1414" y="875"/>
                  </a:lnTo>
                  <a:cubicBezTo>
                    <a:pt x="1415" y="874"/>
                    <a:pt x="1417" y="874"/>
                    <a:pt x="1418" y="874"/>
                  </a:cubicBezTo>
                  <a:cubicBezTo>
                    <a:pt x="1415" y="873"/>
                    <a:pt x="1414" y="872"/>
                    <a:pt x="1413" y="872"/>
                  </a:cubicBezTo>
                  <a:close/>
                  <a:moveTo>
                    <a:pt x="1358" y="933"/>
                  </a:moveTo>
                  <a:lnTo>
                    <a:pt x="1370" y="945"/>
                  </a:lnTo>
                  <a:cubicBezTo>
                    <a:pt x="1367" y="949"/>
                    <a:pt x="1364" y="950"/>
                    <a:pt x="1362" y="950"/>
                  </a:cubicBezTo>
                  <a:cubicBezTo>
                    <a:pt x="1358" y="950"/>
                    <a:pt x="1358" y="942"/>
                    <a:pt x="1358" y="933"/>
                  </a:cubicBezTo>
                  <a:close/>
                  <a:moveTo>
                    <a:pt x="1598" y="1062"/>
                  </a:moveTo>
                  <a:cubicBezTo>
                    <a:pt x="1585" y="1067"/>
                    <a:pt x="1590" y="1089"/>
                    <a:pt x="1594" y="1089"/>
                  </a:cubicBezTo>
                  <a:cubicBezTo>
                    <a:pt x="1597" y="1089"/>
                    <a:pt x="1599" y="1082"/>
                    <a:pt x="1598" y="1062"/>
                  </a:cubicBezTo>
                  <a:close/>
                  <a:moveTo>
                    <a:pt x="1579" y="1145"/>
                  </a:moveTo>
                  <a:cubicBezTo>
                    <a:pt x="1572" y="1148"/>
                    <a:pt x="1565" y="1157"/>
                    <a:pt x="1561" y="1171"/>
                  </a:cubicBezTo>
                  <a:cubicBezTo>
                    <a:pt x="1567" y="1162"/>
                    <a:pt x="1573" y="1153"/>
                    <a:pt x="1579" y="1145"/>
                  </a:cubicBezTo>
                  <a:close/>
                  <a:moveTo>
                    <a:pt x="762" y="1688"/>
                  </a:moveTo>
                  <a:cubicBezTo>
                    <a:pt x="751" y="1700"/>
                    <a:pt x="746" y="1707"/>
                    <a:pt x="751" y="1707"/>
                  </a:cubicBezTo>
                  <a:cubicBezTo>
                    <a:pt x="759" y="1700"/>
                    <a:pt x="763" y="1693"/>
                    <a:pt x="762" y="1688"/>
                  </a:cubicBezTo>
                  <a:close/>
                  <a:moveTo>
                    <a:pt x="525" y="1767"/>
                  </a:moveTo>
                  <a:cubicBezTo>
                    <a:pt x="540" y="1776"/>
                    <a:pt x="555" y="1780"/>
                    <a:pt x="570" y="1780"/>
                  </a:cubicBezTo>
                  <a:cubicBezTo>
                    <a:pt x="570" y="1780"/>
                    <a:pt x="570" y="1780"/>
                    <a:pt x="570" y="1780"/>
                  </a:cubicBezTo>
                  <a:lnTo>
                    <a:pt x="570" y="1780"/>
                  </a:lnTo>
                  <a:cubicBezTo>
                    <a:pt x="565" y="1783"/>
                    <a:pt x="559" y="1785"/>
                    <a:pt x="551" y="1789"/>
                  </a:cubicBezTo>
                  <a:lnTo>
                    <a:pt x="551" y="1789"/>
                  </a:lnTo>
                  <a:cubicBezTo>
                    <a:pt x="539" y="1789"/>
                    <a:pt x="528" y="1784"/>
                    <a:pt x="525" y="1767"/>
                  </a:cubicBezTo>
                  <a:close/>
                  <a:moveTo>
                    <a:pt x="4912" y="1"/>
                  </a:moveTo>
                  <a:cubicBezTo>
                    <a:pt x="4860" y="1"/>
                    <a:pt x="4798" y="19"/>
                    <a:pt x="4757" y="19"/>
                  </a:cubicBezTo>
                  <a:cubicBezTo>
                    <a:pt x="4738" y="19"/>
                    <a:pt x="4723" y="15"/>
                    <a:pt x="4716" y="5"/>
                  </a:cubicBezTo>
                  <a:cubicBezTo>
                    <a:pt x="4692" y="17"/>
                    <a:pt x="4704" y="52"/>
                    <a:pt x="4692" y="76"/>
                  </a:cubicBezTo>
                  <a:cubicBezTo>
                    <a:pt x="4684" y="48"/>
                    <a:pt x="4665" y="38"/>
                    <a:pt x="4644" y="38"/>
                  </a:cubicBezTo>
                  <a:cubicBezTo>
                    <a:pt x="4601" y="38"/>
                    <a:pt x="4545" y="80"/>
                    <a:pt x="4537" y="112"/>
                  </a:cubicBezTo>
                  <a:cubicBezTo>
                    <a:pt x="4537" y="118"/>
                    <a:pt x="4535" y="121"/>
                    <a:pt x="4532" y="121"/>
                  </a:cubicBezTo>
                  <a:cubicBezTo>
                    <a:pt x="4518" y="121"/>
                    <a:pt x="4478" y="64"/>
                    <a:pt x="4478" y="64"/>
                  </a:cubicBezTo>
                  <a:cubicBezTo>
                    <a:pt x="4466" y="76"/>
                    <a:pt x="4454" y="100"/>
                    <a:pt x="4442" y="124"/>
                  </a:cubicBezTo>
                  <a:cubicBezTo>
                    <a:pt x="4415" y="91"/>
                    <a:pt x="4389" y="83"/>
                    <a:pt x="4348" y="83"/>
                  </a:cubicBezTo>
                  <a:cubicBezTo>
                    <a:pt x="4316" y="83"/>
                    <a:pt x="4274" y="88"/>
                    <a:pt x="4216" y="88"/>
                  </a:cubicBezTo>
                  <a:cubicBezTo>
                    <a:pt x="4175" y="88"/>
                    <a:pt x="4060" y="80"/>
                    <a:pt x="3965" y="80"/>
                  </a:cubicBezTo>
                  <a:cubicBezTo>
                    <a:pt x="3893" y="80"/>
                    <a:pt x="3833" y="85"/>
                    <a:pt x="3823" y="100"/>
                  </a:cubicBezTo>
                  <a:cubicBezTo>
                    <a:pt x="3811" y="64"/>
                    <a:pt x="3811" y="52"/>
                    <a:pt x="3823" y="40"/>
                  </a:cubicBezTo>
                  <a:lnTo>
                    <a:pt x="3823" y="40"/>
                  </a:lnTo>
                  <a:cubicBezTo>
                    <a:pt x="3811" y="40"/>
                    <a:pt x="3723" y="184"/>
                    <a:pt x="3716" y="184"/>
                  </a:cubicBezTo>
                  <a:cubicBezTo>
                    <a:pt x="3716" y="184"/>
                    <a:pt x="3716" y="184"/>
                    <a:pt x="3716" y="183"/>
                  </a:cubicBezTo>
                  <a:cubicBezTo>
                    <a:pt x="3704" y="171"/>
                    <a:pt x="3704" y="159"/>
                    <a:pt x="3716" y="136"/>
                  </a:cubicBezTo>
                  <a:lnTo>
                    <a:pt x="3716" y="136"/>
                  </a:lnTo>
                  <a:cubicBezTo>
                    <a:pt x="3644" y="148"/>
                    <a:pt x="3442" y="207"/>
                    <a:pt x="3394" y="231"/>
                  </a:cubicBezTo>
                  <a:cubicBezTo>
                    <a:pt x="3383" y="242"/>
                    <a:pt x="3351" y="247"/>
                    <a:pt x="3315" y="247"/>
                  </a:cubicBezTo>
                  <a:cubicBezTo>
                    <a:pt x="3233" y="247"/>
                    <a:pt x="3127" y="221"/>
                    <a:pt x="3168" y="171"/>
                  </a:cubicBezTo>
                  <a:cubicBezTo>
                    <a:pt x="3158" y="165"/>
                    <a:pt x="3151" y="163"/>
                    <a:pt x="3146" y="163"/>
                  </a:cubicBezTo>
                  <a:cubicBezTo>
                    <a:pt x="3126" y="163"/>
                    <a:pt x="3162" y="221"/>
                    <a:pt x="3132" y="231"/>
                  </a:cubicBezTo>
                  <a:cubicBezTo>
                    <a:pt x="3122" y="215"/>
                    <a:pt x="3104" y="209"/>
                    <a:pt x="3083" y="209"/>
                  </a:cubicBezTo>
                  <a:cubicBezTo>
                    <a:pt x="3007" y="209"/>
                    <a:pt x="2878" y="292"/>
                    <a:pt x="2823" y="338"/>
                  </a:cubicBezTo>
                  <a:cubicBezTo>
                    <a:pt x="2751" y="398"/>
                    <a:pt x="2525" y="338"/>
                    <a:pt x="2489" y="469"/>
                  </a:cubicBezTo>
                  <a:cubicBezTo>
                    <a:pt x="2468" y="465"/>
                    <a:pt x="2452" y="461"/>
                    <a:pt x="2437" y="461"/>
                  </a:cubicBezTo>
                  <a:cubicBezTo>
                    <a:pt x="2410" y="461"/>
                    <a:pt x="2389" y="475"/>
                    <a:pt x="2358" y="529"/>
                  </a:cubicBezTo>
                  <a:cubicBezTo>
                    <a:pt x="2350" y="526"/>
                    <a:pt x="2340" y="525"/>
                    <a:pt x="2328" y="525"/>
                  </a:cubicBezTo>
                  <a:cubicBezTo>
                    <a:pt x="2185" y="525"/>
                    <a:pt x="1858" y="722"/>
                    <a:pt x="2001" y="767"/>
                  </a:cubicBezTo>
                  <a:cubicBezTo>
                    <a:pt x="2001" y="767"/>
                    <a:pt x="1608" y="779"/>
                    <a:pt x="1501" y="838"/>
                  </a:cubicBezTo>
                  <a:cubicBezTo>
                    <a:pt x="1513" y="850"/>
                    <a:pt x="1525" y="874"/>
                    <a:pt x="1537" y="886"/>
                  </a:cubicBezTo>
                  <a:cubicBezTo>
                    <a:pt x="1525" y="886"/>
                    <a:pt x="1513" y="898"/>
                    <a:pt x="1489" y="898"/>
                  </a:cubicBezTo>
                  <a:cubicBezTo>
                    <a:pt x="1477" y="886"/>
                    <a:pt x="1465" y="874"/>
                    <a:pt x="1489" y="862"/>
                  </a:cubicBezTo>
                  <a:cubicBezTo>
                    <a:pt x="1465" y="862"/>
                    <a:pt x="1453" y="886"/>
                    <a:pt x="1465" y="921"/>
                  </a:cubicBezTo>
                  <a:cubicBezTo>
                    <a:pt x="1465" y="921"/>
                    <a:pt x="1421" y="885"/>
                    <a:pt x="1414" y="875"/>
                  </a:cubicBezTo>
                  <a:lnTo>
                    <a:pt x="1414" y="875"/>
                  </a:lnTo>
                  <a:cubicBezTo>
                    <a:pt x="1396" y="881"/>
                    <a:pt x="1342" y="923"/>
                    <a:pt x="1299" y="945"/>
                  </a:cubicBezTo>
                  <a:cubicBezTo>
                    <a:pt x="1320" y="977"/>
                    <a:pt x="1313" y="1009"/>
                    <a:pt x="1328" y="1024"/>
                  </a:cubicBezTo>
                  <a:lnTo>
                    <a:pt x="1328" y="1024"/>
                  </a:lnTo>
                  <a:cubicBezTo>
                    <a:pt x="1309" y="1011"/>
                    <a:pt x="1290" y="1006"/>
                    <a:pt x="1272" y="1006"/>
                  </a:cubicBezTo>
                  <a:cubicBezTo>
                    <a:pt x="1155" y="1006"/>
                    <a:pt x="1057" y="1231"/>
                    <a:pt x="1037" y="1231"/>
                  </a:cubicBezTo>
                  <a:cubicBezTo>
                    <a:pt x="1023" y="1193"/>
                    <a:pt x="1000" y="1179"/>
                    <a:pt x="977" y="1179"/>
                  </a:cubicBezTo>
                  <a:cubicBezTo>
                    <a:pt x="918" y="1179"/>
                    <a:pt x="851" y="1265"/>
                    <a:pt x="894" y="1291"/>
                  </a:cubicBezTo>
                  <a:cubicBezTo>
                    <a:pt x="810" y="1314"/>
                    <a:pt x="679" y="1291"/>
                    <a:pt x="656" y="1433"/>
                  </a:cubicBezTo>
                  <a:cubicBezTo>
                    <a:pt x="632" y="1421"/>
                    <a:pt x="608" y="1410"/>
                    <a:pt x="584" y="1410"/>
                  </a:cubicBezTo>
                  <a:cubicBezTo>
                    <a:pt x="513" y="1505"/>
                    <a:pt x="322" y="1743"/>
                    <a:pt x="132" y="1767"/>
                  </a:cubicBezTo>
                  <a:cubicBezTo>
                    <a:pt x="156" y="1767"/>
                    <a:pt x="132" y="1802"/>
                    <a:pt x="168" y="1826"/>
                  </a:cubicBezTo>
                  <a:cubicBezTo>
                    <a:pt x="132" y="1838"/>
                    <a:pt x="1" y="1862"/>
                    <a:pt x="48" y="1945"/>
                  </a:cubicBezTo>
                  <a:cubicBezTo>
                    <a:pt x="98" y="1992"/>
                    <a:pt x="146" y="2010"/>
                    <a:pt x="192" y="2010"/>
                  </a:cubicBezTo>
                  <a:cubicBezTo>
                    <a:pt x="324" y="2010"/>
                    <a:pt x="443" y="1861"/>
                    <a:pt x="549" y="1791"/>
                  </a:cubicBezTo>
                  <a:cubicBezTo>
                    <a:pt x="549" y="1790"/>
                    <a:pt x="550" y="1790"/>
                    <a:pt x="551" y="1789"/>
                  </a:cubicBezTo>
                  <a:lnTo>
                    <a:pt x="551" y="1789"/>
                  </a:lnTo>
                  <a:cubicBezTo>
                    <a:pt x="551" y="1789"/>
                    <a:pt x="551" y="1789"/>
                    <a:pt x="552" y="1789"/>
                  </a:cubicBezTo>
                  <a:cubicBezTo>
                    <a:pt x="564" y="1789"/>
                    <a:pt x="578" y="1783"/>
                    <a:pt x="584" y="1779"/>
                  </a:cubicBezTo>
                  <a:lnTo>
                    <a:pt x="584" y="1779"/>
                  </a:lnTo>
                  <a:cubicBezTo>
                    <a:pt x="580" y="1780"/>
                    <a:pt x="575" y="1780"/>
                    <a:pt x="570" y="1780"/>
                  </a:cubicBezTo>
                  <a:lnTo>
                    <a:pt x="570" y="1780"/>
                  </a:lnTo>
                  <a:cubicBezTo>
                    <a:pt x="579" y="1777"/>
                    <a:pt x="584" y="1775"/>
                    <a:pt x="586" y="1775"/>
                  </a:cubicBezTo>
                  <a:cubicBezTo>
                    <a:pt x="589" y="1775"/>
                    <a:pt x="588" y="1777"/>
                    <a:pt x="584" y="1779"/>
                  </a:cubicBezTo>
                  <a:lnTo>
                    <a:pt x="584" y="1779"/>
                  </a:lnTo>
                  <a:cubicBezTo>
                    <a:pt x="652" y="1766"/>
                    <a:pt x="703" y="1672"/>
                    <a:pt x="703" y="1672"/>
                  </a:cubicBezTo>
                  <a:cubicBezTo>
                    <a:pt x="744" y="1672"/>
                    <a:pt x="762" y="1677"/>
                    <a:pt x="762" y="1688"/>
                  </a:cubicBezTo>
                  <a:lnTo>
                    <a:pt x="762" y="1688"/>
                  </a:lnTo>
                  <a:cubicBezTo>
                    <a:pt x="829" y="1619"/>
                    <a:pt x="1120" y="1391"/>
                    <a:pt x="1163" y="1391"/>
                  </a:cubicBezTo>
                  <a:cubicBezTo>
                    <a:pt x="1167" y="1391"/>
                    <a:pt x="1169" y="1393"/>
                    <a:pt x="1168" y="1398"/>
                  </a:cubicBezTo>
                  <a:cubicBezTo>
                    <a:pt x="1215" y="1314"/>
                    <a:pt x="1168" y="1291"/>
                    <a:pt x="1239" y="1231"/>
                  </a:cubicBezTo>
                  <a:lnTo>
                    <a:pt x="1239" y="1231"/>
                  </a:lnTo>
                  <a:cubicBezTo>
                    <a:pt x="1223" y="1271"/>
                    <a:pt x="1234" y="1284"/>
                    <a:pt x="1257" y="1284"/>
                  </a:cubicBezTo>
                  <a:cubicBezTo>
                    <a:pt x="1298" y="1284"/>
                    <a:pt x="1377" y="1242"/>
                    <a:pt x="1401" y="1242"/>
                  </a:cubicBezTo>
                  <a:cubicBezTo>
                    <a:pt x="1403" y="1242"/>
                    <a:pt x="1405" y="1242"/>
                    <a:pt x="1406" y="1243"/>
                  </a:cubicBezTo>
                  <a:cubicBezTo>
                    <a:pt x="1401" y="1217"/>
                    <a:pt x="1386" y="1211"/>
                    <a:pt x="1370" y="1211"/>
                  </a:cubicBezTo>
                  <a:cubicBezTo>
                    <a:pt x="1357" y="1211"/>
                    <a:pt x="1344" y="1215"/>
                    <a:pt x="1334" y="1215"/>
                  </a:cubicBezTo>
                  <a:cubicBezTo>
                    <a:pt x="1321" y="1215"/>
                    <a:pt x="1314" y="1209"/>
                    <a:pt x="1322" y="1183"/>
                  </a:cubicBezTo>
                  <a:cubicBezTo>
                    <a:pt x="1333" y="1166"/>
                    <a:pt x="1351" y="1160"/>
                    <a:pt x="1370" y="1160"/>
                  </a:cubicBezTo>
                  <a:cubicBezTo>
                    <a:pt x="1418" y="1160"/>
                    <a:pt x="1477" y="1195"/>
                    <a:pt x="1477" y="1195"/>
                  </a:cubicBezTo>
                  <a:cubicBezTo>
                    <a:pt x="1481" y="1196"/>
                    <a:pt x="1484" y="1197"/>
                    <a:pt x="1488" y="1197"/>
                  </a:cubicBezTo>
                  <a:cubicBezTo>
                    <a:pt x="1532" y="1197"/>
                    <a:pt x="1572" y="1133"/>
                    <a:pt x="1561" y="1100"/>
                  </a:cubicBezTo>
                  <a:lnTo>
                    <a:pt x="1561" y="1100"/>
                  </a:lnTo>
                  <a:cubicBezTo>
                    <a:pt x="1537" y="1112"/>
                    <a:pt x="1525" y="1124"/>
                    <a:pt x="1513" y="1136"/>
                  </a:cubicBezTo>
                  <a:cubicBezTo>
                    <a:pt x="1525" y="1088"/>
                    <a:pt x="1549" y="1052"/>
                    <a:pt x="1596" y="1040"/>
                  </a:cubicBezTo>
                  <a:lnTo>
                    <a:pt x="1596" y="1040"/>
                  </a:lnTo>
                  <a:cubicBezTo>
                    <a:pt x="1597" y="1049"/>
                    <a:pt x="1598" y="1056"/>
                    <a:pt x="1598" y="1062"/>
                  </a:cubicBezTo>
                  <a:lnTo>
                    <a:pt x="1598" y="1062"/>
                  </a:lnTo>
                  <a:cubicBezTo>
                    <a:pt x="1600" y="1061"/>
                    <a:pt x="1602" y="1061"/>
                    <a:pt x="1605" y="1061"/>
                  </a:cubicBezTo>
                  <a:cubicBezTo>
                    <a:pt x="1609" y="1061"/>
                    <a:pt x="1614" y="1062"/>
                    <a:pt x="1620" y="1064"/>
                  </a:cubicBezTo>
                  <a:cubicBezTo>
                    <a:pt x="1611" y="1099"/>
                    <a:pt x="1596" y="1121"/>
                    <a:pt x="1579" y="1145"/>
                  </a:cubicBezTo>
                  <a:lnTo>
                    <a:pt x="1579" y="1145"/>
                  </a:lnTo>
                  <a:cubicBezTo>
                    <a:pt x="1582" y="1144"/>
                    <a:pt x="1584" y="1143"/>
                    <a:pt x="1587" y="1143"/>
                  </a:cubicBezTo>
                  <a:cubicBezTo>
                    <a:pt x="1595" y="1143"/>
                    <a:pt x="1603" y="1149"/>
                    <a:pt x="1608" y="1160"/>
                  </a:cubicBezTo>
                  <a:cubicBezTo>
                    <a:pt x="1596" y="1100"/>
                    <a:pt x="1703" y="1064"/>
                    <a:pt x="1703" y="1064"/>
                  </a:cubicBezTo>
                  <a:cubicBezTo>
                    <a:pt x="1703" y="1088"/>
                    <a:pt x="1703" y="1100"/>
                    <a:pt x="1703" y="1112"/>
                  </a:cubicBezTo>
                  <a:cubicBezTo>
                    <a:pt x="1727" y="1100"/>
                    <a:pt x="1763" y="1088"/>
                    <a:pt x="1799" y="1088"/>
                  </a:cubicBezTo>
                  <a:cubicBezTo>
                    <a:pt x="1763" y="1088"/>
                    <a:pt x="1739" y="1076"/>
                    <a:pt x="1727" y="1040"/>
                  </a:cubicBezTo>
                  <a:cubicBezTo>
                    <a:pt x="1738" y="1025"/>
                    <a:pt x="1749" y="1019"/>
                    <a:pt x="1759" y="1019"/>
                  </a:cubicBezTo>
                  <a:cubicBezTo>
                    <a:pt x="1789" y="1019"/>
                    <a:pt x="1820" y="1063"/>
                    <a:pt x="1854" y="1063"/>
                  </a:cubicBezTo>
                  <a:cubicBezTo>
                    <a:pt x="1863" y="1063"/>
                    <a:pt x="1872" y="1060"/>
                    <a:pt x="1882" y="1052"/>
                  </a:cubicBezTo>
                  <a:lnTo>
                    <a:pt x="1882" y="1052"/>
                  </a:lnTo>
                  <a:cubicBezTo>
                    <a:pt x="1876" y="1056"/>
                    <a:pt x="1870" y="1057"/>
                    <a:pt x="1865" y="1057"/>
                  </a:cubicBezTo>
                  <a:cubicBezTo>
                    <a:pt x="1853" y="1057"/>
                    <a:pt x="1846" y="1046"/>
                    <a:pt x="1846" y="1029"/>
                  </a:cubicBezTo>
                  <a:cubicBezTo>
                    <a:pt x="1942" y="1029"/>
                    <a:pt x="1918" y="886"/>
                    <a:pt x="2001" y="886"/>
                  </a:cubicBezTo>
                  <a:cubicBezTo>
                    <a:pt x="2001" y="910"/>
                    <a:pt x="2001" y="921"/>
                    <a:pt x="2001" y="945"/>
                  </a:cubicBezTo>
                  <a:cubicBezTo>
                    <a:pt x="2001" y="945"/>
                    <a:pt x="2084" y="850"/>
                    <a:pt x="2108" y="838"/>
                  </a:cubicBezTo>
                  <a:cubicBezTo>
                    <a:pt x="2115" y="852"/>
                    <a:pt x="2122" y="858"/>
                    <a:pt x="2129" y="858"/>
                  </a:cubicBezTo>
                  <a:cubicBezTo>
                    <a:pt x="2134" y="858"/>
                    <a:pt x="2139" y="855"/>
                    <a:pt x="2144" y="850"/>
                  </a:cubicBezTo>
                  <a:lnTo>
                    <a:pt x="2144" y="850"/>
                  </a:lnTo>
                  <a:cubicBezTo>
                    <a:pt x="2144" y="886"/>
                    <a:pt x="2135" y="886"/>
                    <a:pt x="2128" y="886"/>
                  </a:cubicBezTo>
                  <a:cubicBezTo>
                    <a:pt x="2120" y="886"/>
                    <a:pt x="2114" y="886"/>
                    <a:pt x="2120" y="921"/>
                  </a:cubicBezTo>
                  <a:cubicBezTo>
                    <a:pt x="2128" y="925"/>
                    <a:pt x="2136" y="926"/>
                    <a:pt x="2142" y="926"/>
                  </a:cubicBezTo>
                  <a:cubicBezTo>
                    <a:pt x="2183" y="926"/>
                    <a:pt x="2195" y="867"/>
                    <a:pt x="2215" y="826"/>
                  </a:cubicBezTo>
                  <a:cubicBezTo>
                    <a:pt x="2215" y="826"/>
                    <a:pt x="2299" y="838"/>
                    <a:pt x="2239" y="910"/>
                  </a:cubicBezTo>
                  <a:cubicBezTo>
                    <a:pt x="2308" y="860"/>
                    <a:pt x="2434" y="779"/>
                    <a:pt x="2536" y="779"/>
                  </a:cubicBezTo>
                  <a:cubicBezTo>
                    <a:pt x="2557" y="779"/>
                    <a:pt x="2578" y="782"/>
                    <a:pt x="2596" y="790"/>
                  </a:cubicBezTo>
                  <a:cubicBezTo>
                    <a:pt x="2585" y="757"/>
                    <a:pt x="2585" y="733"/>
                    <a:pt x="2595" y="701"/>
                  </a:cubicBezTo>
                  <a:lnTo>
                    <a:pt x="2595" y="701"/>
                  </a:lnTo>
                  <a:cubicBezTo>
                    <a:pt x="2596" y="702"/>
                    <a:pt x="2601" y="703"/>
                    <a:pt x="2607" y="703"/>
                  </a:cubicBezTo>
                  <a:cubicBezTo>
                    <a:pt x="2638" y="703"/>
                    <a:pt x="2715" y="685"/>
                    <a:pt x="2727" y="675"/>
                  </a:cubicBezTo>
                  <a:lnTo>
                    <a:pt x="2727" y="675"/>
                  </a:lnTo>
                  <a:cubicBezTo>
                    <a:pt x="2721" y="694"/>
                    <a:pt x="2682" y="757"/>
                    <a:pt x="2715" y="790"/>
                  </a:cubicBezTo>
                  <a:cubicBezTo>
                    <a:pt x="2704" y="719"/>
                    <a:pt x="2858" y="671"/>
                    <a:pt x="2823" y="671"/>
                  </a:cubicBezTo>
                  <a:cubicBezTo>
                    <a:pt x="2835" y="671"/>
                    <a:pt x="3001" y="564"/>
                    <a:pt x="3025" y="517"/>
                  </a:cubicBezTo>
                  <a:cubicBezTo>
                    <a:pt x="3037" y="529"/>
                    <a:pt x="3037" y="540"/>
                    <a:pt x="3037" y="540"/>
                  </a:cubicBezTo>
                  <a:cubicBezTo>
                    <a:pt x="3037" y="529"/>
                    <a:pt x="3049" y="517"/>
                    <a:pt x="3061" y="517"/>
                  </a:cubicBezTo>
                  <a:cubicBezTo>
                    <a:pt x="3061" y="517"/>
                    <a:pt x="3022" y="603"/>
                    <a:pt x="3049" y="603"/>
                  </a:cubicBezTo>
                  <a:cubicBezTo>
                    <a:pt x="3052" y="603"/>
                    <a:pt x="3056" y="602"/>
                    <a:pt x="3061" y="600"/>
                  </a:cubicBezTo>
                  <a:cubicBezTo>
                    <a:pt x="3068" y="577"/>
                    <a:pt x="3081" y="569"/>
                    <a:pt x="3098" y="569"/>
                  </a:cubicBezTo>
                  <a:cubicBezTo>
                    <a:pt x="3108" y="569"/>
                    <a:pt x="3119" y="572"/>
                    <a:pt x="3132" y="576"/>
                  </a:cubicBezTo>
                  <a:cubicBezTo>
                    <a:pt x="3143" y="618"/>
                    <a:pt x="3125" y="605"/>
                    <a:pt x="3178" y="625"/>
                  </a:cubicBezTo>
                  <a:lnTo>
                    <a:pt x="3178" y="625"/>
                  </a:lnTo>
                  <a:cubicBezTo>
                    <a:pt x="3152" y="608"/>
                    <a:pt x="3144" y="578"/>
                    <a:pt x="3144" y="540"/>
                  </a:cubicBezTo>
                  <a:lnTo>
                    <a:pt x="3144" y="540"/>
                  </a:lnTo>
                  <a:cubicBezTo>
                    <a:pt x="3160" y="547"/>
                    <a:pt x="3176" y="550"/>
                    <a:pt x="3190" y="550"/>
                  </a:cubicBezTo>
                  <a:cubicBezTo>
                    <a:pt x="3223" y="550"/>
                    <a:pt x="3251" y="538"/>
                    <a:pt x="3274" y="538"/>
                  </a:cubicBezTo>
                  <a:cubicBezTo>
                    <a:pt x="3294" y="538"/>
                    <a:pt x="3310" y="546"/>
                    <a:pt x="3323" y="576"/>
                  </a:cubicBezTo>
                  <a:cubicBezTo>
                    <a:pt x="3332" y="576"/>
                    <a:pt x="3358" y="474"/>
                    <a:pt x="3405" y="474"/>
                  </a:cubicBezTo>
                  <a:cubicBezTo>
                    <a:pt x="3416" y="474"/>
                    <a:pt x="3428" y="479"/>
                    <a:pt x="3442" y="493"/>
                  </a:cubicBezTo>
                  <a:cubicBezTo>
                    <a:pt x="3458" y="460"/>
                    <a:pt x="3514" y="399"/>
                    <a:pt x="3559" y="399"/>
                  </a:cubicBezTo>
                  <a:cubicBezTo>
                    <a:pt x="3579" y="399"/>
                    <a:pt x="3597" y="412"/>
                    <a:pt x="3608" y="445"/>
                  </a:cubicBezTo>
                  <a:cubicBezTo>
                    <a:pt x="3656" y="398"/>
                    <a:pt x="3704" y="398"/>
                    <a:pt x="3727" y="374"/>
                  </a:cubicBezTo>
                  <a:cubicBezTo>
                    <a:pt x="3656" y="314"/>
                    <a:pt x="3787" y="290"/>
                    <a:pt x="3716" y="219"/>
                  </a:cubicBezTo>
                  <a:cubicBezTo>
                    <a:pt x="3739" y="219"/>
                    <a:pt x="3751" y="207"/>
                    <a:pt x="3763" y="195"/>
                  </a:cubicBezTo>
                  <a:cubicBezTo>
                    <a:pt x="3763" y="195"/>
                    <a:pt x="3775" y="290"/>
                    <a:pt x="3775" y="290"/>
                  </a:cubicBezTo>
                  <a:cubicBezTo>
                    <a:pt x="3767" y="275"/>
                    <a:pt x="3761" y="267"/>
                    <a:pt x="3756" y="267"/>
                  </a:cubicBezTo>
                  <a:cubicBezTo>
                    <a:pt x="3746" y="267"/>
                    <a:pt x="3743" y="298"/>
                    <a:pt x="3751" y="362"/>
                  </a:cubicBezTo>
                  <a:cubicBezTo>
                    <a:pt x="3754" y="353"/>
                    <a:pt x="3757" y="349"/>
                    <a:pt x="3759" y="349"/>
                  </a:cubicBezTo>
                  <a:cubicBezTo>
                    <a:pt x="3765" y="349"/>
                    <a:pt x="3769" y="380"/>
                    <a:pt x="3787" y="398"/>
                  </a:cubicBezTo>
                  <a:cubicBezTo>
                    <a:pt x="3870" y="386"/>
                    <a:pt x="3894" y="278"/>
                    <a:pt x="4001" y="231"/>
                  </a:cubicBezTo>
                  <a:lnTo>
                    <a:pt x="4001" y="231"/>
                  </a:lnTo>
                  <a:cubicBezTo>
                    <a:pt x="3954" y="350"/>
                    <a:pt x="3978" y="314"/>
                    <a:pt x="3930" y="398"/>
                  </a:cubicBezTo>
                  <a:cubicBezTo>
                    <a:pt x="4025" y="350"/>
                    <a:pt x="4013" y="386"/>
                    <a:pt x="4097" y="302"/>
                  </a:cubicBezTo>
                  <a:lnTo>
                    <a:pt x="4097" y="302"/>
                  </a:lnTo>
                  <a:cubicBezTo>
                    <a:pt x="4102" y="318"/>
                    <a:pt x="4102" y="329"/>
                    <a:pt x="4100" y="336"/>
                  </a:cubicBezTo>
                  <a:lnTo>
                    <a:pt x="4100" y="336"/>
                  </a:lnTo>
                  <a:cubicBezTo>
                    <a:pt x="4170" y="322"/>
                    <a:pt x="4349" y="310"/>
                    <a:pt x="4359" y="255"/>
                  </a:cubicBezTo>
                  <a:lnTo>
                    <a:pt x="4359" y="255"/>
                  </a:lnTo>
                  <a:cubicBezTo>
                    <a:pt x="4359" y="278"/>
                    <a:pt x="4347" y="314"/>
                    <a:pt x="4347" y="338"/>
                  </a:cubicBezTo>
                  <a:cubicBezTo>
                    <a:pt x="4370" y="267"/>
                    <a:pt x="4418" y="195"/>
                    <a:pt x="4442" y="124"/>
                  </a:cubicBezTo>
                  <a:lnTo>
                    <a:pt x="4442" y="124"/>
                  </a:lnTo>
                  <a:cubicBezTo>
                    <a:pt x="4431" y="156"/>
                    <a:pt x="4402" y="348"/>
                    <a:pt x="4454" y="348"/>
                  </a:cubicBezTo>
                  <a:cubicBezTo>
                    <a:pt x="4461" y="348"/>
                    <a:pt x="4468" y="345"/>
                    <a:pt x="4478" y="338"/>
                  </a:cubicBezTo>
                  <a:cubicBezTo>
                    <a:pt x="4466" y="314"/>
                    <a:pt x="4466" y="278"/>
                    <a:pt x="4466" y="255"/>
                  </a:cubicBezTo>
                  <a:lnTo>
                    <a:pt x="4466" y="255"/>
                  </a:lnTo>
                  <a:cubicBezTo>
                    <a:pt x="4489" y="290"/>
                    <a:pt x="4513" y="314"/>
                    <a:pt x="4537" y="338"/>
                  </a:cubicBezTo>
                  <a:cubicBezTo>
                    <a:pt x="4525" y="302"/>
                    <a:pt x="4537" y="267"/>
                    <a:pt x="4561" y="243"/>
                  </a:cubicBezTo>
                  <a:lnTo>
                    <a:pt x="4561" y="243"/>
                  </a:lnTo>
                  <a:cubicBezTo>
                    <a:pt x="4561" y="278"/>
                    <a:pt x="4561" y="302"/>
                    <a:pt x="4549" y="338"/>
                  </a:cubicBezTo>
                  <a:cubicBezTo>
                    <a:pt x="4573" y="314"/>
                    <a:pt x="4585" y="278"/>
                    <a:pt x="4609" y="255"/>
                  </a:cubicBezTo>
                  <a:lnTo>
                    <a:pt x="4609" y="255"/>
                  </a:lnTo>
                  <a:cubicBezTo>
                    <a:pt x="4597" y="290"/>
                    <a:pt x="4597" y="314"/>
                    <a:pt x="4620" y="350"/>
                  </a:cubicBezTo>
                  <a:cubicBezTo>
                    <a:pt x="4632" y="338"/>
                    <a:pt x="4655" y="338"/>
                    <a:pt x="4678" y="338"/>
                  </a:cubicBezTo>
                  <a:lnTo>
                    <a:pt x="4678" y="338"/>
                  </a:lnTo>
                  <a:cubicBezTo>
                    <a:pt x="4676" y="328"/>
                    <a:pt x="4721" y="207"/>
                    <a:pt x="4775" y="207"/>
                  </a:cubicBezTo>
                  <a:cubicBezTo>
                    <a:pt x="4751" y="255"/>
                    <a:pt x="4763" y="290"/>
                    <a:pt x="4787" y="326"/>
                  </a:cubicBezTo>
                  <a:cubicBezTo>
                    <a:pt x="4823" y="195"/>
                    <a:pt x="4859" y="112"/>
                    <a:pt x="4954" y="88"/>
                  </a:cubicBezTo>
                  <a:lnTo>
                    <a:pt x="4954" y="88"/>
                  </a:lnTo>
                  <a:cubicBezTo>
                    <a:pt x="4930" y="148"/>
                    <a:pt x="4811" y="398"/>
                    <a:pt x="4823" y="398"/>
                  </a:cubicBezTo>
                  <a:cubicBezTo>
                    <a:pt x="4839" y="398"/>
                    <a:pt x="4860" y="400"/>
                    <a:pt x="4881" y="400"/>
                  </a:cubicBezTo>
                  <a:cubicBezTo>
                    <a:pt x="4922" y="400"/>
                    <a:pt x="4962" y="390"/>
                    <a:pt x="4954" y="326"/>
                  </a:cubicBezTo>
                  <a:lnTo>
                    <a:pt x="4954" y="326"/>
                  </a:lnTo>
                  <a:cubicBezTo>
                    <a:pt x="4930" y="338"/>
                    <a:pt x="4906" y="362"/>
                    <a:pt x="4870" y="374"/>
                  </a:cubicBezTo>
                  <a:cubicBezTo>
                    <a:pt x="4882" y="302"/>
                    <a:pt x="4918" y="255"/>
                    <a:pt x="4978" y="243"/>
                  </a:cubicBezTo>
                  <a:lnTo>
                    <a:pt x="4978" y="243"/>
                  </a:lnTo>
                  <a:cubicBezTo>
                    <a:pt x="4990" y="278"/>
                    <a:pt x="4978" y="314"/>
                    <a:pt x="4966" y="350"/>
                  </a:cubicBezTo>
                  <a:cubicBezTo>
                    <a:pt x="4981" y="324"/>
                    <a:pt x="4990" y="315"/>
                    <a:pt x="4995" y="315"/>
                  </a:cubicBezTo>
                  <a:cubicBezTo>
                    <a:pt x="5005" y="315"/>
                    <a:pt x="5003" y="348"/>
                    <a:pt x="5002" y="351"/>
                  </a:cubicBezTo>
                  <a:lnTo>
                    <a:pt x="5002" y="351"/>
                  </a:lnTo>
                  <a:cubicBezTo>
                    <a:pt x="5002" y="351"/>
                    <a:pt x="5001" y="350"/>
                    <a:pt x="5001" y="350"/>
                  </a:cubicBezTo>
                  <a:lnTo>
                    <a:pt x="5001" y="350"/>
                  </a:lnTo>
                  <a:cubicBezTo>
                    <a:pt x="5001" y="351"/>
                    <a:pt x="5001" y="351"/>
                    <a:pt x="5002" y="351"/>
                  </a:cubicBezTo>
                  <a:cubicBezTo>
                    <a:pt x="5002" y="351"/>
                    <a:pt x="5002" y="351"/>
                    <a:pt x="5002" y="351"/>
                  </a:cubicBezTo>
                  <a:lnTo>
                    <a:pt x="5002" y="351"/>
                  </a:lnTo>
                  <a:cubicBezTo>
                    <a:pt x="5002" y="352"/>
                    <a:pt x="5004" y="352"/>
                    <a:pt x="5007" y="352"/>
                  </a:cubicBezTo>
                  <a:cubicBezTo>
                    <a:pt x="5019" y="352"/>
                    <a:pt x="5048" y="345"/>
                    <a:pt x="5076" y="345"/>
                  </a:cubicBezTo>
                  <a:cubicBezTo>
                    <a:pt x="5097" y="345"/>
                    <a:pt x="5116" y="349"/>
                    <a:pt x="5126" y="363"/>
                  </a:cubicBezTo>
                  <a:lnTo>
                    <a:pt x="5126" y="363"/>
                  </a:lnTo>
                  <a:cubicBezTo>
                    <a:pt x="5109" y="289"/>
                    <a:pt x="5111" y="176"/>
                    <a:pt x="5132" y="112"/>
                  </a:cubicBezTo>
                  <a:cubicBezTo>
                    <a:pt x="5240" y="207"/>
                    <a:pt x="5144" y="243"/>
                    <a:pt x="5192" y="338"/>
                  </a:cubicBezTo>
                  <a:cubicBezTo>
                    <a:pt x="5191" y="344"/>
                    <a:pt x="5192" y="346"/>
                    <a:pt x="5195" y="346"/>
                  </a:cubicBezTo>
                  <a:cubicBezTo>
                    <a:pt x="5217" y="346"/>
                    <a:pt x="5351" y="207"/>
                    <a:pt x="5382" y="207"/>
                  </a:cubicBezTo>
                  <a:cubicBezTo>
                    <a:pt x="5363" y="265"/>
                    <a:pt x="5494" y="300"/>
                    <a:pt x="5550" y="311"/>
                  </a:cubicBezTo>
                  <a:lnTo>
                    <a:pt x="5550" y="311"/>
                  </a:lnTo>
                  <a:cubicBezTo>
                    <a:pt x="5564" y="243"/>
                    <a:pt x="5711" y="155"/>
                    <a:pt x="5798" y="155"/>
                  </a:cubicBezTo>
                  <a:cubicBezTo>
                    <a:pt x="5819" y="155"/>
                    <a:pt x="5836" y="160"/>
                    <a:pt x="5847" y="171"/>
                  </a:cubicBezTo>
                  <a:cubicBezTo>
                    <a:pt x="5859" y="207"/>
                    <a:pt x="5847" y="243"/>
                    <a:pt x="5835" y="278"/>
                  </a:cubicBezTo>
                  <a:cubicBezTo>
                    <a:pt x="5816" y="269"/>
                    <a:pt x="5791" y="260"/>
                    <a:pt x="5775" y="251"/>
                  </a:cubicBezTo>
                  <a:lnTo>
                    <a:pt x="5775" y="251"/>
                  </a:lnTo>
                  <a:cubicBezTo>
                    <a:pt x="5791" y="264"/>
                    <a:pt x="5793" y="271"/>
                    <a:pt x="5775" y="271"/>
                  </a:cubicBezTo>
                  <a:cubicBezTo>
                    <a:pt x="5767" y="271"/>
                    <a:pt x="5756" y="270"/>
                    <a:pt x="5740" y="267"/>
                  </a:cubicBezTo>
                  <a:lnTo>
                    <a:pt x="5740" y="267"/>
                  </a:lnTo>
                  <a:cubicBezTo>
                    <a:pt x="5740" y="284"/>
                    <a:pt x="5878" y="345"/>
                    <a:pt x="5940" y="345"/>
                  </a:cubicBezTo>
                  <a:cubicBezTo>
                    <a:pt x="5963" y="345"/>
                    <a:pt x="5976" y="337"/>
                    <a:pt x="5966" y="314"/>
                  </a:cubicBezTo>
                  <a:lnTo>
                    <a:pt x="5966" y="314"/>
                  </a:lnTo>
                  <a:cubicBezTo>
                    <a:pt x="5965" y="315"/>
                    <a:pt x="5965" y="315"/>
                    <a:pt x="5965" y="315"/>
                  </a:cubicBezTo>
                  <a:cubicBezTo>
                    <a:pt x="5958" y="315"/>
                    <a:pt x="5973" y="224"/>
                    <a:pt x="6026" y="224"/>
                  </a:cubicBezTo>
                  <a:cubicBezTo>
                    <a:pt x="6040" y="224"/>
                    <a:pt x="6055" y="229"/>
                    <a:pt x="6073" y="243"/>
                  </a:cubicBezTo>
                  <a:cubicBezTo>
                    <a:pt x="6065" y="259"/>
                    <a:pt x="6065" y="268"/>
                    <a:pt x="6067" y="273"/>
                  </a:cubicBezTo>
                  <a:lnTo>
                    <a:pt x="6067" y="273"/>
                  </a:lnTo>
                  <a:cubicBezTo>
                    <a:pt x="6063" y="271"/>
                    <a:pt x="6058" y="269"/>
                    <a:pt x="6049" y="267"/>
                  </a:cubicBezTo>
                  <a:lnTo>
                    <a:pt x="6049" y="267"/>
                  </a:lnTo>
                  <a:cubicBezTo>
                    <a:pt x="6057" y="289"/>
                    <a:pt x="6069" y="298"/>
                    <a:pt x="6086" y="298"/>
                  </a:cubicBezTo>
                  <a:cubicBezTo>
                    <a:pt x="6096" y="298"/>
                    <a:pt x="6108" y="295"/>
                    <a:pt x="6121" y="290"/>
                  </a:cubicBezTo>
                  <a:cubicBezTo>
                    <a:pt x="6111" y="290"/>
                    <a:pt x="6117" y="203"/>
                    <a:pt x="6165" y="203"/>
                  </a:cubicBezTo>
                  <a:cubicBezTo>
                    <a:pt x="6176" y="203"/>
                    <a:pt x="6189" y="208"/>
                    <a:pt x="6204" y="219"/>
                  </a:cubicBezTo>
                  <a:cubicBezTo>
                    <a:pt x="6192" y="195"/>
                    <a:pt x="6192" y="183"/>
                    <a:pt x="6180" y="159"/>
                  </a:cubicBezTo>
                  <a:lnTo>
                    <a:pt x="6180" y="159"/>
                  </a:lnTo>
                  <a:cubicBezTo>
                    <a:pt x="6184" y="185"/>
                    <a:pt x="6173" y="191"/>
                    <a:pt x="6158" y="191"/>
                  </a:cubicBezTo>
                  <a:cubicBezTo>
                    <a:pt x="6147" y="191"/>
                    <a:pt x="6133" y="188"/>
                    <a:pt x="6122" y="188"/>
                  </a:cubicBezTo>
                  <a:cubicBezTo>
                    <a:pt x="6109" y="188"/>
                    <a:pt x="6100" y="193"/>
                    <a:pt x="6109" y="219"/>
                  </a:cubicBezTo>
                  <a:cubicBezTo>
                    <a:pt x="6097" y="183"/>
                    <a:pt x="6073" y="148"/>
                    <a:pt x="6049" y="124"/>
                  </a:cubicBezTo>
                  <a:cubicBezTo>
                    <a:pt x="6049" y="136"/>
                    <a:pt x="6025" y="148"/>
                    <a:pt x="6013" y="148"/>
                  </a:cubicBezTo>
                  <a:cubicBezTo>
                    <a:pt x="5985" y="183"/>
                    <a:pt x="5966" y="195"/>
                    <a:pt x="5952" y="195"/>
                  </a:cubicBezTo>
                  <a:cubicBezTo>
                    <a:pt x="5919" y="195"/>
                    <a:pt x="5922" y="124"/>
                    <a:pt x="5930" y="124"/>
                  </a:cubicBezTo>
                  <a:cubicBezTo>
                    <a:pt x="5868" y="102"/>
                    <a:pt x="5809" y="98"/>
                    <a:pt x="5752" y="98"/>
                  </a:cubicBezTo>
                  <a:cubicBezTo>
                    <a:pt x="5719" y="98"/>
                    <a:pt x="5687" y="99"/>
                    <a:pt x="5655" y="99"/>
                  </a:cubicBezTo>
                  <a:cubicBezTo>
                    <a:pt x="5592" y="99"/>
                    <a:pt x="5530" y="94"/>
                    <a:pt x="5466" y="64"/>
                  </a:cubicBezTo>
                  <a:cubicBezTo>
                    <a:pt x="5347" y="40"/>
                    <a:pt x="5013" y="52"/>
                    <a:pt x="4990" y="28"/>
                  </a:cubicBezTo>
                  <a:cubicBezTo>
                    <a:pt x="4972" y="7"/>
                    <a:pt x="4944" y="1"/>
                    <a:pt x="49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5" name="Google Shape;7205;p11"/>
            <p:cNvSpPr/>
            <p:nvPr/>
          </p:nvSpPr>
          <p:spPr>
            <a:xfrm>
              <a:off x="2671150" y="3102600"/>
              <a:ext cx="25" cy="325"/>
            </a:xfrm>
            <a:custGeom>
              <a:rect b="b" l="l" r="r" t="t"/>
              <a:pathLst>
                <a:path extrusionOk="0" h="13" w="1">
                  <a:moveTo>
                    <a:pt x="1" y="0"/>
                  </a:moveTo>
                  <a:cubicBezTo>
                    <a:pt x="1" y="0"/>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11"/>
            <p:cNvSpPr/>
            <p:nvPr/>
          </p:nvSpPr>
          <p:spPr>
            <a:xfrm>
              <a:off x="2739925" y="3090700"/>
              <a:ext cx="600" cy="600"/>
            </a:xfrm>
            <a:custGeom>
              <a:rect b="b" l="l" r="r" t="t"/>
              <a:pathLst>
                <a:path extrusionOk="0" h="24" w="24">
                  <a:moveTo>
                    <a:pt x="0" y="0"/>
                  </a:moveTo>
                  <a:cubicBezTo>
                    <a:pt x="0" y="12"/>
                    <a:pt x="12" y="24"/>
                    <a:pt x="24" y="24"/>
                  </a:cubicBezTo>
                  <a:cubicBezTo>
                    <a:pt x="12" y="12"/>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11"/>
            <p:cNvSpPr/>
            <p:nvPr/>
          </p:nvSpPr>
          <p:spPr>
            <a:xfrm>
              <a:off x="2763150" y="3085650"/>
              <a:ext cx="475" cy="600"/>
            </a:xfrm>
            <a:custGeom>
              <a:rect b="b" l="l" r="r" t="t"/>
              <a:pathLst>
                <a:path extrusionOk="0" h="24" w="19">
                  <a:moveTo>
                    <a:pt x="6" y="1"/>
                  </a:moveTo>
                  <a:cubicBezTo>
                    <a:pt x="2" y="1"/>
                    <a:pt x="1" y="7"/>
                    <a:pt x="12" y="23"/>
                  </a:cubicBezTo>
                  <a:cubicBezTo>
                    <a:pt x="18" y="10"/>
                    <a:pt x="10"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11"/>
            <p:cNvSpPr/>
            <p:nvPr/>
          </p:nvSpPr>
          <p:spPr>
            <a:xfrm>
              <a:off x="2768525" y="3092275"/>
              <a:ext cx="275" cy="275"/>
            </a:xfrm>
            <a:custGeom>
              <a:rect b="b" l="l" r="r" t="t"/>
              <a:pathLst>
                <a:path extrusionOk="0" h="11" w="11">
                  <a:moveTo>
                    <a:pt x="4" y="0"/>
                  </a:moveTo>
                  <a:cubicBezTo>
                    <a:pt x="1" y="0"/>
                    <a:pt x="1" y="11"/>
                    <a:pt x="6" y="11"/>
                  </a:cubicBezTo>
                  <a:cubicBezTo>
                    <a:pt x="8" y="11"/>
                    <a:pt x="9" y="10"/>
                    <a:pt x="11" y="8"/>
                  </a:cubicBezTo>
                  <a:cubicBezTo>
                    <a:pt x="8" y="2"/>
                    <a:pt x="6"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11"/>
            <p:cNvSpPr/>
            <p:nvPr/>
          </p:nvSpPr>
          <p:spPr>
            <a:xfrm>
              <a:off x="2763650" y="3088725"/>
              <a:ext cx="1475" cy="825"/>
            </a:xfrm>
            <a:custGeom>
              <a:rect b="b" l="l" r="r" t="t"/>
              <a:pathLst>
                <a:path extrusionOk="0" h="33" w="59">
                  <a:moveTo>
                    <a:pt x="34" y="0"/>
                  </a:moveTo>
                  <a:cubicBezTo>
                    <a:pt x="29" y="0"/>
                    <a:pt x="21" y="2"/>
                    <a:pt x="10" y="5"/>
                  </a:cubicBezTo>
                  <a:lnTo>
                    <a:pt x="10" y="5"/>
                  </a:lnTo>
                  <a:cubicBezTo>
                    <a:pt x="9" y="5"/>
                    <a:pt x="7" y="6"/>
                    <a:pt x="4" y="8"/>
                  </a:cubicBezTo>
                  <a:cubicBezTo>
                    <a:pt x="0" y="26"/>
                    <a:pt x="5" y="33"/>
                    <a:pt x="13" y="33"/>
                  </a:cubicBezTo>
                  <a:cubicBezTo>
                    <a:pt x="30" y="33"/>
                    <a:pt x="58"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11"/>
            <p:cNvSpPr/>
            <p:nvPr/>
          </p:nvSpPr>
          <p:spPr>
            <a:xfrm>
              <a:off x="2764625" y="3089375"/>
              <a:ext cx="625" cy="150"/>
            </a:xfrm>
            <a:custGeom>
              <a:rect b="b" l="l" r="r" t="t"/>
              <a:pathLst>
                <a:path extrusionOk="0" h="6" w="25">
                  <a:moveTo>
                    <a:pt x="21" y="0"/>
                  </a:moveTo>
                  <a:cubicBezTo>
                    <a:pt x="16" y="0"/>
                    <a:pt x="8" y="5"/>
                    <a:pt x="0" y="5"/>
                  </a:cubicBezTo>
                  <a:lnTo>
                    <a:pt x="24" y="5"/>
                  </a:lnTo>
                  <a:cubicBezTo>
                    <a:pt x="24" y="1"/>
                    <a:pt x="23"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1" name="Google Shape;7211;p11"/>
            <p:cNvSpPr/>
            <p:nvPr/>
          </p:nvSpPr>
          <p:spPr>
            <a:xfrm>
              <a:off x="2758125" y="3085050"/>
              <a:ext cx="1525" cy="900"/>
            </a:xfrm>
            <a:custGeom>
              <a:rect b="b" l="l" r="r" t="t"/>
              <a:pathLst>
                <a:path extrusionOk="0" h="36" w="61">
                  <a:moveTo>
                    <a:pt x="54" y="0"/>
                  </a:moveTo>
                  <a:cubicBezTo>
                    <a:pt x="39" y="0"/>
                    <a:pt x="0" y="36"/>
                    <a:pt x="46" y="36"/>
                  </a:cubicBezTo>
                  <a:cubicBezTo>
                    <a:pt x="46" y="36"/>
                    <a:pt x="55" y="9"/>
                    <a:pt x="57" y="9"/>
                  </a:cubicBezTo>
                  <a:cubicBezTo>
                    <a:pt x="58" y="9"/>
                    <a:pt x="58" y="10"/>
                    <a:pt x="58" y="12"/>
                  </a:cubicBezTo>
                  <a:cubicBezTo>
                    <a:pt x="61" y="3"/>
                    <a:pt x="58" y="0"/>
                    <a:pt x="5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2" name="Google Shape;7212;p11"/>
            <p:cNvSpPr/>
            <p:nvPr/>
          </p:nvSpPr>
          <p:spPr>
            <a:xfrm>
              <a:off x="2763350" y="3090425"/>
              <a:ext cx="400" cy="875"/>
            </a:xfrm>
            <a:custGeom>
              <a:rect b="b" l="l" r="r" t="t"/>
              <a:pathLst>
                <a:path extrusionOk="0" h="35" w="16">
                  <a:moveTo>
                    <a:pt x="2" y="0"/>
                  </a:moveTo>
                  <a:cubicBezTo>
                    <a:pt x="0" y="0"/>
                    <a:pt x="8" y="27"/>
                    <a:pt x="16" y="35"/>
                  </a:cubicBezTo>
                  <a:cubicBezTo>
                    <a:pt x="7" y="9"/>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11"/>
            <p:cNvSpPr/>
            <p:nvPr/>
          </p:nvSpPr>
          <p:spPr>
            <a:xfrm>
              <a:off x="2760200" y="3089650"/>
              <a:ext cx="575" cy="775"/>
            </a:xfrm>
            <a:custGeom>
              <a:rect b="b" l="l" r="r" t="t"/>
              <a:pathLst>
                <a:path extrusionOk="0" h="31" w="23">
                  <a:moveTo>
                    <a:pt x="1" y="1"/>
                  </a:moveTo>
                  <a:lnTo>
                    <a:pt x="1" y="1"/>
                  </a:lnTo>
                  <a:cubicBezTo>
                    <a:pt x="0" y="1"/>
                    <a:pt x="5" y="8"/>
                    <a:pt x="22" y="30"/>
                  </a:cubicBezTo>
                  <a:cubicBezTo>
                    <a:pt x="22" y="23"/>
                    <a:pt x="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11"/>
            <p:cNvSpPr/>
            <p:nvPr/>
          </p:nvSpPr>
          <p:spPr>
            <a:xfrm>
              <a:off x="2761750" y="3090875"/>
              <a:ext cx="800" cy="425"/>
            </a:xfrm>
            <a:custGeom>
              <a:rect b="b" l="l" r="r" t="t"/>
              <a:pathLst>
                <a:path extrusionOk="0" h="17" w="32">
                  <a:moveTo>
                    <a:pt x="3" y="1"/>
                  </a:moveTo>
                  <a:cubicBezTo>
                    <a:pt x="0" y="1"/>
                    <a:pt x="24" y="17"/>
                    <a:pt x="32" y="17"/>
                  </a:cubicBezTo>
                  <a:cubicBezTo>
                    <a:pt x="12" y="5"/>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11"/>
            <p:cNvSpPr/>
            <p:nvPr/>
          </p:nvSpPr>
          <p:spPr>
            <a:xfrm>
              <a:off x="2751025" y="3088300"/>
              <a:ext cx="1125" cy="175"/>
            </a:xfrm>
            <a:custGeom>
              <a:rect b="b" l="l" r="r" t="t"/>
              <a:pathLst>
                <a:path extrusionOk="0" h="7" w="45">
                  <a:moveTo>
                    <a:pt x="8" y="1"/>
                  </a:moveTo>
                  <a:cubicBezTo>
                    <a:pt x="1" y="1"/>
                    <a:pt x="40" y="6"/>
                    <a:pt x="43" y="6"/>
                  </a:cubicBezTo>
                  <a:cubicBezTo>
                    <a:pt x="44" y="6"/>
                    <a:pt x="36" y="5"/>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11"/>
            <p:cNvSpPr/>
            <p:nvPr/>
          </p:nvSpPr>
          <p:spPr>
            <a:xfrm>
              <a:off x="2753300" y="3090100"/>
              <a:ext cx="925" cy="900"/>
            </a:xfrm>
            <a:custGeom>
              <a:rect b="b" l="l" r="r" t="t"/>
              <a:pathLst>
                <a:path extrusionOk="0" h="36" w="37">
                  <a:moveTo>
                    <a:pt x="37" y="36"/>
                  </a:moveTo>
                  <a:cubicBezTo>
                    <a:pt x="1" y="0"/>
                    <a:pt x="25" y="24"/>
                    <a:pt x="37" y="36"/>
                  </a:cubicBezTo>
                  <a:cubicBezTo>
                    <a:pt x="25" y="24"/>
                    <a:pt x="37" y="36"/>
                    <a:pt x="37"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11"/>
            <p:cNvSpPr/>
            <p:nvPr/>
          </p:nvSpPr>
          <p:spPr>
            <a:xfrm>
              <a:off x="2750325" y="3090975"/>
              <a:ext cx="2125" cy="625"/>
            </a:xfrm>
            <a:custGeom>
              <a:rect b="b" l="l" r="r" t="t"/>
              <a:pathLst>
                <a:path extrusionOk="0" h="25" w="85">
                  <a:moveTo>
                    <a:pt x="60" y="1"/>
                  </a:moveTo>
                  <a:lnTo>
                    <a:pt x="60" y="1"/>
                  </a:lnTo>
                  <a:cubicBezTo>
                    <a:pt x="48" y="13"/>
                    <a:pt x="1" y="25"/>
                    <a:pt x="48" y="25"/>
                  </a:cubicBezTo>
                  <a:cubicBezTo>
                    <a:pt x="48" y="13"/>
                    <a:pt x="84" y="13"/>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11"/>
            <p:cNvSpPr/>
            <p:nvPr/>
          </p:nvSpPr>
          <p:spPr>
            <a:xfrm>
              <a:off x="2739325" y="3086225"/>
              <a:ext cx="325" cy="2100"/>
            </a:xfrm>
            <a:custGeom>
              <a:rect b="b" l="l" r="r" t="t"/>
              <a:pathLst>
                <a:path extrusionOk="0" h="84" w="13">
                  <a:moveTo>
                    <a:pt x="12" y="0"/>
                  </a:moveTo>
                  <a:cubicBezTo>
                    <a:pt x="0" y="84"/>
                    <a:pt x="0" y="8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p11"/>
            <p:cNvSpPr/>
            <p:nvPr/>
          </p:nvSpPr>
          <p:spPr>
            <a:xfrm>
              <a:off x="2728050" y="3090650"/>
              <a:ext cx="1675" cy="1675"/>
            </a:xfrm>
            <a:custGeom>
              <a:rect b="b" l="l" r="r" t="t"/>
              <a:pathLst>
                <a:path extrusionOk="0" h="67" w="67">
                  <a:moveTo>
                    <a:pt x="13" y="0"/>
                  </a:moveTo>
                  <a:cubicBezTo>
                    <a:pt x="4" y="0"/>
                    <a:pt x="0" y="15"/>
                    <a:pt x="10" y="57"/>
                  </a:cubicBezTo>
                  <a:lnTo>
                    <a:pt x="10" y="57"/>
                  </a:lnTo>
                  <a:cubicBezTo>
                    <a:pt x="10" y="58"/>
                    <a:pt x="10" y="60"/>
                    <a:pt x="11" y="62"/>
                  </a:cubicBezTo>
                  <a:cubicBezTo>
                    <a:pt x="19" y="65"/>
                    <a:pt x="26" y="66"/>
                    <a:pt x="31" y="66"/>
                  </a:cubicBezTo>
                  <a:cubicBezTo>
                    <a:pt x="67" y="66"/>
                    <a:pt x="30"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0" name="Google Shape;7220;p11"/>
            <p:cNvSpPr/>
            <p:nvPr/>
          </p:nvSpPr>
          <p:spPr>
            <a:xfrm>
              <a:off x="2610100" y="3128500"/>
              <a:ext cx="950" cy="400"/>
            </a:xfrm>
            <a:custGeom>
              <a:rect b="b" l="l" r="r" t="t"/>
              <a:pathLst>
                <a:path extrusionOk="0" h="16" w="38">
                  <a:moveTo>
                    <a:pt x="38" y="0"/>
                  </a:moveTo>
                  <a:cubicBezTo>
                    <a:pt x="30" y="0"/>
                    <a:pt x="1" y="16"/>
                    <a:pt x="3" y="16"/>
                  </a:cubicBezTo>
                  <a:cubicBezTo>
                    <a:pt x="5" y="16"/>
                    <a:pt x="14" y="12"/>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p11"/>
            <p:cNvSpPr/>
            <p:nvPr/>
          </p:nvSpPr>
          <p:spPr>
            <a:xfrm>
              <a:off x="2610300" y="3129925"/>
              <a:ext cx="150" cy="975"/>
            </a:xfrm>
            <a:custGeom>
              <a:rect b="b" l="l" r="r" t="t"/>
              <a:pathLst>
                <a:path extrusionOk="0" h="39" w="6">
                  <a:moveTo>
                    <a:pt x="1" y="1"/>
                  </a:moveTo>
                  <a:cubicBezTo>
                    <a:pt x="0" y="1"/>
                    <a:pt x="1" y="10"/>
                    <a:pt x="6" y="38"/>
                  </a:cubicBezTo>
                  <a:cubicBezTo>
                    <a:pt x="6" y="24"/>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2" name="Google Shape;7222;p11"/>
            <p:cNvSpPr/>
            <p:nvPr/>
          </p:nvSpPr>
          <p:spPr>
            <a:xfrm>
              <a:off x="2690425" y="3097000"/>
              <a:ext cx="700" cy="550"/>
            </a:xfrm>
            <a:custGeom>
              <a:rect b="b" l="l" r="r" t="t"/>
              <a:pathLst>
                <a:path extrusionOk="0" h="22" w="28">
                  <a:moveTo>
                    <a:pt x="4" y="1"/>
                  </a:moveTo>
                  <a:cubicBezTo>
                    <a:pt x="1" y="1"/>
                    <a:pt x="19" y="22"/>
                    <a:pt x="27" y="22"/>
                  </a:cubicBezTo>
                  <a:cubicBezTo>
                    <a:pt x="12" y="6"/>
                    <a:pt x="5"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p11"/>
            <p:cNvSpPr/>
            <p:nvPr/>
          </p:nvSpPr>
          <p:spPr>
            <a:xfrm>
              <a:off x="2682475" y="3098200"/>
              <a:ext cx="325" cy="850"/>
            </a:xfrm>
            <a:custGeom>
              <a:rect b="b" l="l" r="r" t="t"/>
              <a:pathLst>
                <a:path extrusionOk="0" h="34" w="13">
                  <a:moveTo>
                    <a:pt x="2" y="1"/>
                  </a:moveTo>
                  <a:lnTo>
                    <a:pt x="2" y="1"/>
                  </a:lnTo>
                  <a:cubicBezTo>
                    <a:pt x="1" y="1"/>
                    <a:pt x="2" y="9"/>
                    <a:pt x="12" y="33"/>
                  </a:cubicBezTo>
                  <a:cubicBezTo>
                    <a:pt x="12" y="19"/>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11"/>
            <p:cNvSpPr/>
            <p:nvPr/>
          </p:nvSpPr>
          <p:spPr>
            <a:xfrm>
              <a:off x="2676275" y="3101825"/>
              <a:ext cx="1150" cy="800"/>
            </a:xfrm>
            <a:custGeom>
              <a:rect b="b" l="l" r="r" t="t"/>
              <a:pathLst>
                <a:path extrusionOk="0" h="32" w="46">
                  <a:moveTo>
                    <a:pt x="46" y="7"/>
                  </a:moveTo>
                  <a:cubicBezTo>
                    <a:pt x="43" y="7"/>
                    <a:pt x="40" y="8"/>
                    <a:pt x="37" y="9"/>
                  </a:cubicBezTo>
                  <a:lnTo>
                    <a:pt x="37" y="9"/>
                  </a:lnTo>
                  <a:cubicBezTo>
                    <a:pt x="40" y="9"/>
                    <a:pt x="43" y="9"/>
                    <a:pt x="46" y="7"/>
                  </a:cubicBezTo>
                  <a:close/>
                  <a:moveTo>
                    <a:pt x="6" y="1"/>
                  </a:moveTo>
                  <a:cubicBezTo>
                    <a:pt x="0" y="1"/>
                    <a:pt x="0" y="7"/>
                    <a:pt x="10" y="31"/>
                  </a:cubicBezTo>
                  <a:cubicBezTo>
                    <a:pt x="19" y="22"/>
                    <a:pt x="28" y="13"/>
                    <a:pt x="37" y="9"/>
                  </a:cubicBezTo>
                  <a:lnTo>
                    <a:pt x="37" y="9"/>
                  </a:lnTo>
                  <a:cubicBezTo>
                    <a:pt x="37" y="9"/>
                    <a:pt x="37" y="9"/>
                    <a:pt x="37" y="9"/>
                  </a:cubicBezTo>
                  <a:cubicBezTo>
                    <a:pt x="25" y="9"/>
                    <a:pt x="12"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5" name="Google Shape;7225;p11"/>
            <p:cNvSpPr/>
            <p:nvPr/>
          </p:nvSpPr>
          <p:spPr>
            <a:xfrm>
              <a:off x="2807775" y="3138600"/>
              <a:ext cx="625" cy="700"/>
            </a:xfrm>
            <a:custGeom>
              <a:rect b="b" l="l" r="r" t="t"/>
              <a:pathLst>
                <a:path extrusionOk="0" h="28" w="25">
                  <a:moveTo>
                    <a:pt x="24" y="1"/>
                  </a:moveTo>
                  <a:cubicBezTo>
                    <a:pt x="7" y="1"/>
                    <a:pt x="3" y="19"/>
                    <a:pt x="1" y="25"/>
                  </a:cubicBezTo>
                  <a:lnTo>
                    <a:pt x="1" y="25"/>
                  </a:lnTo>
                  <a:cubicBezTo>
                    <a:pt x="1" y="25"/>
                    <a:pt x="1" y="25"/>
                    <a:pt x="1" y="25"/>
                  </a:cubicBezTo>
                  <a:lnTo>
                    <a:pt x="1" y="25"/>
                  </a:lnTo>
                  <a:cubicBezTo>
                    <a:pt x="1" y="26"/>
                    <a:pt x="1" y="27"/>
                    <a:pt x="1" y="27"/>
                  </a:cubicBezTo>
                  <a:cubicBezTo>
                    <a:pt x="1" y="27"/>
                    <a:pt x="1" y="26"/>
                    <a:pt x="1" y="25"/>
                  </a:cubicBezTo>
                  <a:lnTo>
                    <a:pt x="1" y="25"/>
                  </a:lnTo>
                  <a:cubicBezTo>
                    <a:pt x="3" y="27"/>
                    <a:pt x="4" y="27"/>
                    <a:pt x="6" y="27"/>
                  </a:cubicBezTo>
                  <a:cubicBezTo>
                    <a:pt x="16" y="27"/>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6" name="Google Shape;7226;p11"/>
            <p:cNvSpPr/>
            <p:nvPr/>
          </p:nvSpPr>
          <p:spPr>
            <a:xfrm>
              <a:off x="2801900" y="3139200"/>
              <a:ext cx="1450" cy="175"/>
            </a:xfrm>
            <a:custGeom>
              <a:rect b="b" l="l" r="r" t="t"/>
              <a:pathLst>
                <a:path extrusionOk="0" h="7" w="58">
                  <a:moveTo>
                    <a:pt x="33" y="1"/>
                  </a:moveTo>
                  <a:cubicBezTo>
                    <a:pt x="5" y="5"/>
                    <a:pt x="0" y="6"/>
                    <a:pt x="4" y="6"/>
                  </a:cubicBezTo>
                  <a:cubicBezTo>
                    <a:pt x="12" y="6"/>
                    <a:pt x="57" y="1"/>
                    <a:pt x="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7" name="Google Shape;7227;p11"/>
            <p:cNvSpPr/>
            <p:nvPr/>
          </p:nvSpPr>
          <p:spPr>
            <a:xfrm>
              <a:off x="2798550" y="3137725"/>
              <a:ext cx="2725" cy="1475"/>
            </a:xfrm>
            <a:custGeom>
              <a:rect b="b" l="l" r="r" t="t"/>
              <a:pathLst>
                <a:path extrusionOk="0" h="59" w="109">
                  <a:moveTo>
                    <a:pt x="1" y="0"/>
                  </a:moveTo>
                  <a:cubicBezTo>
                    <a:pt x="1" y="1"/>
                    <a:pt x="2" y="3"/>
                    <a:pt x="3" y="4"/>
                  </a:cubicBezTo>
                  <a:lnTo>
                    <a:pt x="3" y="4"/>
                  </a:lnTo>
                  <a:cubicBezTo>
                    <a:pt x="2" y="3"/>
                    <a:pt x="1" y="1"/>
                    <a:pt x="1" y="0"/>
                  </a:cubicBezTo>
                  <a:close/>
                  <a:moveTo>
                    <a:pt x="3" y="4"/>
                  </a:moveTo>
                  <a:lnTo>
                    <a:pt x="3" y="4"/>
                  </a:lnTo>
                  <a:cubicBezTo>
                    <a:pt x="21" y="30"/>
                    <a:pt x="40" y="43"/>
                    <a:pt x="71" y="46"/>
                  </a:cubicBezTo>
                  <a:lnTo>
                    <a:pt x="71" y="46"/>
                  </a:lnTo>
                  <a:cubicBezTo>
                    <a:pt x="45" y="34"/>
                    <a:pt x="13" y="16"/>
                    <a:pt x="3" y="4"/>
                  </a:cubicBezTo>
                  <a:close/>
                  <a:moveTo>
                    <a:pt x="71" y="46"/>
                  </a:moveTo>
                  <a:cubicBezTo>
                    <a:pt x="86" y="54"/>
                    <a:pt x="100" y="59"/>
                    <a:pt x="104" y="59"/>
                  </a:cubicBezTo>
                  <a:cubicBezTo>
                    <a:pt x="108" y="59"/>
                    <a:pt x="106" y="56"/>
                    <a:pt x="96" y="48"/>
                  </a:cubicBezTo>
                  <a:cubicBezTo>
                    <a:pt x="87" y="48"/>
                    <a:pt x="78" y="47"/>
                    <a:pt x="71" y="4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8" name="Google Shape;7228;p11"/>
            <p:cNvSpPr/>
            <p:nvPr/>
          </p:nvSpPr>
          <p:spPr>
            <a:xfrm>
              <a:off x="2796800" y="3134400"/>
              <a:ext cx="875" cy="375"/>
            </a:xfrm>
            <a:custGeom>
              <a:rect b="b" l="l" r="r" t="t"/>
              <a:pathLst>
                <a:path extrusionOk="0" h="15" w="35">
                  <a:moveTo>
                    <a:pt x="11" y="0"/>
                  </a:moveTo>
                  <a:cubicBezTo>
                    <a:pt x="2" y="0"/>
                    <a:pt x="0" y="7"/>
                    <a:pt x="35" y="14"/>
                  </a:cubicBezTo>
                  <a:cubicBezTo>
                    <a:pt x="30" y="4"/>
                    <a:pt x="18"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9" name="Google Shape;7229;p11"/>
            <p:cNvSpPr/>
            <p:nvPr/>
          </p:nvSpPr>
          <p:spPr>
            <a:xfrm>
              <a:off x="2797350" y="3134150"/>
              <a:ext cx="625" cy="625"/>
            </a:xfrm>
            <a:custGeom>
              <a:rect b="b" l="l" r="r" t="t"/>
              <a:pathLst>
                <a:path extrusionOk="0" h="25" w="25">
                  <a:moveTo>
                    <a:pt x="13" y="12"/>
                  </a:moveTo>
                  <a:cubicBezTo>
                    <a:pt x="25" y="24"/>
                    <a:pt x="1" y="0"/>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0" name="Google Shape;7230;p11"/>
            <p:cNvSpPr/>
            <p:nvPr/>
          </p:nvSpPr>
          <p:spPr>
            <a:xfrm>
              <a:off x="2795275" y="3133325"/>
              <a:ext cx="750" cy="850"/>
            </a:xfrm>
            <a:custGeom>
              <a:rect b="b" l="l" r="r" t="t"/>
              <a:pathLst>
                <a:path extrusionOk="0" h="34" w="30">
                  <a:moveTo>
                    <a:pt x="26" y="1"/>
                  </a:moveTo>
                  <a:cubicBezTo>
                    <a:pt x="22" y="1"/>
                    <a:pt x="1" y="19"/>
                    <a:pt x="1" y="33"/>
                  </a:cubicBezTo>
                  <a:cubicBezTo>
                    <a:pt x="25" y="9"/>
                    <a:pt x="29"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1" name="Google Shape;7231;p11"/>
            <p:cNvSpPr/>
            <p:nvPr/>
          </p:nvSpPr>
          <p:spPr>
            <a:xfrm>
              <a:off x="2794675" y="3134525"/>
              <a:ext cx="325" cy="250"/>
            </a:xfrm>
            <a:custGeom>
              <a:rect b="b" l="l" r="r" t="t"/>
              <a:pathLst>
                <a:path extrusionOk="0" h="10" w="13">
                  <a:moveTo>
                    <a:pt x="11" y="0"/>
                  </a:moveTo>
                  <a:cubicBezTo>
                    <a:pt x="10" y="0"/>
                    <a:pt x="7" y="3"/>
                    <a:pt x="1" y="9"/>
                  </a:cubicBezTo>
                  <a:lnTo>
                    <a:pt x="13" y="9"/>
                  </a:lnTo>
                  <a:cubicBezTo>
                    <a:pt x="13" y="3"/>
                    <a:pt x="13"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11"/>
            <p:cNvSpPr/>
            <p:nvPr/>
          </p:nvSpPr>
          <p:spPr>
            <a:xfrm>
              <a:off x="2795125" y="3134750"/>
              <a:ext cx="175" cy="350"/>
            </a:xfrm>
            <a:custGeom>
              <a:rect b="b" l="l" r="r" t="t"/>
              <a:pathLst>
                <a:path extrusionOk="0" h="14" w="7">
                  <a:moveTo>
                    <a:pt x="7" y="0"/>
                  </a:moveTo>
                  <a:cubicBezTo>
                    <a:pt x="7" y="0"/>
                    <a:pt x="7" y="0"/>
                    <a:pt x="7" y="0"/>
                  </a:cubicBezTo>
                  <a:lnTo>
                    <a:pt x="7" y="0"/>
                  </a:lnTo>
                  <a:cubicBezTo>
                    <a:pt x="2" y="10"/>
                    <a:pt x="1" y="14"/>
                    <a:pt x="2" y="14"/>
                  </a:cubicBezTo>
                  <a:cubicBezTo>
                    <a:pt x="3" y="14"/>
                    <a:pt x="7" y="7"/>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3" name="Google Shape;7233;p11"/>
            <p:cNvSpPr/>
            <p:nvPr/>
          </p:nvSpPr>
          <p:spPr>
            <a:xfrm>
              <a:off x="2795875" y="3134750"/>
              <a:ext cx="1225" cy="1200"/>
            </a:xfrm>
            <a:custGeom>
              <a:rect b="b" l="l" r="r" t="t"/>
              <a:pathLst>
                <a:path extrusionOk="0" h="48" w="49">
                  <a:moveTo>
                    <a:pt x="12" y="0"/>
                  </a:moveTo>
                  <a:cubicBezTo>
                    <a:pt x="12" y="24"/>
                    <a:pt x="36" y="36"/>
                    <a:pt x="0" y="48"/>
                  </a:cubicBezTo>
                  <a:cubicBezTo>
                    <a:pt x="48" y="48"/>
                    <a:pt x="48"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4" name="Google Shape;7234;p11"/>
            <p:cNvSpPr/>
            <p:nvPr/>
          </p:nvSpPr>
          <p:spPr>
            <a:xfrm>
              <a:off x="2797950" y="3138600"/>
              <a:ext cx="1525" cy="1225"/>
            </a:xfrm>
            <a:custGeom>
              <a:rect b="b" l="l" r="r" t="t"/>
              <a:pathLst>
                <a:path extrusionOk="0" h="49" w="61">
                  <a:moveTo>
                    <a:pt x="1" y="13"/>
                  </a:moveTo>
                  <a:cubicBezTo>
                    <a:pt x="60" y="49"/>
                    <a:pt x="1" y="13"/>
                    <a:pt x="1" y="13"/>
                  </a:cubicBezTo>
                  <a:cubicBezTo>
                    <a:pt x="1" y="13"/>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11"/>
            <p:cNvSpPr/>
            <p:nvPr/>
          </p:nvSpPr>
          <p:spPr>
            <a:xfrm>
              <a:off x="2792000" y="3132125"/>
              <a:ext cx="175" cy="1150"/>
            </a:xfrm>
            <a:custGeom>
              <a:rect b="b" l="l" r="r" t="t"/>
              <a:pathLst>
                <a:path extrusionOk="0" h="46" w="7">
                  <a:moveTo>
                    <a:pt x="6" y="1"/>
                  </a:moveTo>
                  <a:cubicBezTo>
                    <a:pt x="6" y="1"/>
                    <a:pt x="1" y="38"/>
                    <a:pt x="1" y="46"/>
                  </a:cubicBezTo>
                  <a:cubicBezTo>
                    <a:pt x="5" y="12"/>
                    <a:pt x="6"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6" name="Google Shape;7236;p11"/>
            <p:cNvSpPr/>
            <p:nvPr/>
          </p:nvSpPr>
          <p:spPr>
            <a:xfrm>
              <a:off x="2791100" y="3133250"/>
              <a:ext cx="925" cy="450"/>
            </a:xfrm>
            <a:custGeom>
              <a:rect b="b" l="l" r="r" t="t"/>
              <a:pathLst>
                <a:path extrusionOk="0" h="18" w="37">
                  <a:moveTo>
                    <a:pt x="37" y="1"/>
                  </a:moveTo>
                  <a:lnTo>
                    <a:pt x="1" y="13"/>
                  </a:lnTo>
                  <a:cubicBezTo>
                    <a:pt x="8" y="16"/>
                    <a:pt x="13" y="17"/>
                    <a:pt x="17" y="17"/>
                  </a:cubicBezTo>
                  <a:cubicBezTo>
                    <a:pt x="26" y="17"/>
                    <a:pt x="28" y="9"/>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7" name="Google Shape;7237;p11"/>
            <p:cNvSpPr/>
            <p:nvPr/>
          </p:nvSpPr>
          <p:spPr>
            <a:xfrm>
              <a:off x="2794075" y="3135625"/>
              <a:ext cx="1125" cy="625"/>
            </a:xfrm>
            <a:custGeom>
              <a:rect b="b" l="l" r="r" t="t"/>
              <a:pathLst>
                <a:path extrusionOk="0" h="25" w="45">
                  <a:moveTo>
                    <a:pt x="44" y="1"/>
                  </a:moveTo>
                  <a:cubicBezTo>
                    <a:pt x="44" y="1"/>
                    <a:pt x="32" y="7"/>
                    <a:pt x="1" y="25"/>
                  </a:cubicBezTo>
                  <a:cubicBezTo>
                    <a:pt x="16" y="17"/>
                    <a:pt x="44" y="1"/>
                    <a:pt x="4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11"/>
            <p:cNvSpPr/>
            <p:nvPr/>
          </p:nvSpPr>
          <p:spPr>
            <a:xfrm>
              <a:off x="2789100" y="3130575"/>
              <a:ext cx="775" cy="900"/>
            </a:xfrm>
            <a:custGeom>
              <a:rect b="b" l="l" r="r" t="t"/>
              <a:pathLst>
                <a:path extrusionOk="0" h="36" w="31">
                  <a:moveTo>
                    <a:pt x="30" y="1"/>
                  </a:moveTo>
                  <a:cubicBezTo>
                    <a:pt x="29" y="1"/>
                    <a:pt x="24" y="7"/>
                    <a:pt x="9" y="24"/>
                  </a:cubicBezTo>
                  <a:cubicBezTo>
                    <a:pt x="3" y="33"/>
                    <a:pt x="1" y="36"/>
                    <a:pt x="1" y="36"/>
                  </a:cubicBezTo>
                  <a:cubicBezTo>
                    <a:pt x="2" y="36"/>
                    <a:pt x="30"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9" name="Google Shape;7239;p11"/>
            <p:cNvSpPr/>
            <p:nvPr/>
          </p:nvSpPr>
          <p:spPr>
            <a:xfrm>
              <a:off x="2786350" y="3129725"/>
              <a:ext cx="1525" cy="575"/>
            </a:xfrm>
            <a:custGeom>
              <a:rect b="b" l="l" r="r" t="t"/>
              <a:pathLst>
                <a:path extrusionOk="0" h="23" w="61">
                  <a:moveTo>
                    <a:pt x="52" y="0"/>
                  </a:moveTo>
                  <a:cubicBezTo>
                    <a:pt x="43" y="0"/>
                    <a:pt x="22" y="6"/>
                    <a:pt x="0" y="23"/>
                  </a:cubicBezTo>
                  <a:cubicBezTo>
                    <a:pt x="13" y="23"/>
                    <a:pt x="19" y="19"/>
                    <a:pt x="18" y="18"/>
                  </a:cubicBezTo>
                  <a:lnTo>
                    <a:pt x="18" y="18"/>
                  </a:lnTo>
                  <a:cubicBezTo>
                    <a:pt x="55" y="7"/>
                    <a:pt x="61" y="0"/>
                    <a:pt x="5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0" name="Google Shape;7240;p11"/>
            <p:cNvSpPr/>
            <p:nvPr/>
          </p:nvSpPr>
          <p:spPr>
            <a:xfrm>
              <a:off x="2789625" y="3132025"/>
              <a:ext cx="175" cy="1025"/>
            </a:xfrm>
            <a:custGeom>
              <a:rect b="b" l="l" r="r" t="t"/>
              <a:pathLst>
                <a:path extrusionOk="0" h="41" w="7">
                  <a:moveTo>
                    <a:pt x="6" y="0"/>
                  </a:moveTo>
                  <a:cubicBezTo>
                    <a:pt x="5" y="0"/>
                    <a:pt x="4" y="10"/>
                    <a:pt x="0" y="38"/>
                  </a:cubicBezTo>
                  <a:cubicBezTo>
                    <a:pt x="0" y="40"/>
                    <a:pt x="0" y="41"/>
                    <a:pt x="1" y="41"/>
                  </a:cubicBezTo>
                  <a:cubicBezTo>
                    <a:pt x="2" y="41"/>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11"/>
            <p:cNvSpPr/>
            <p:nvPr/>
          </p:nvSpPr>
          <p:spPr>
            <a:xfrm>
              <a:off x="2788425" y="3132350"/>
              <a:ext cx="1225" cy="625"/>
            </a:xfrm>
            <a:custGeom>
              <a:rect b="b" l="l" r="r" t="t"/>
              <a:pathLst>
                <a:path extrusionOk="0" h="25" w="49">
                  <a:moveTo>
                    <a:pt x="48" y="25"/>
                  </a:moveTo>
                  <a:cubicBezTo>
                    <a:pt x="48" y="25"/>
                    <a:pt x="1" y="1"/>
                    <a:pt x="48" y="25"/>
                  </a:cubicBezTo>
                  <a:cubicBezTo>
                    <a:pt x="48" y="25"/>
                    <a:pt x="36" y="13"/>
                    <a:pt x="48"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2" name="Google Shape;7242;p11"/>
            <p:cNvSpPr/>
            <p:nvPr/>
          </p:nvSpPr>
          <p:spPr>
            <a:xfrm>
              <a:off x="2791100" y="3134750"/>
              <a:ext cx="1525" cy="1500"/>
            </a:xfrm>
            <a:custGeom>
              <a:rect b="b" l="l" r="r" t="t"/>
              <a:pathLst>
                <a:path extrusionOk="0" h="60" w="61">
                  <a:moveTo>
                    <a:pt x="60" y="0"/>
                  </a:moveTo>
                  <a:cubicBezTo>
                    <a:pt x="37" y="12"/>
                    <a:pt x="1" y="24"/>
                    <a:pt x="25" y="60"/>
                  </a:cubicBezTo>
                  <a:cubicBezTo>
                    <a:pt x="49" y="48"/>
                    <a:pt x="25" y="24"/>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3" name="Google Shape;7243;p11"/>
            <p:cNvSpPr/>
            <p:nvPr/>
          </p:nvSpPr>
          <p:spPr>
            <a:xfrm>
              <a:off x="2790675" y="3133775"/>
              <a:ext cx="300" cy="700"/>
            </a:xfrm>
            <a:custGeom>
              <a:rect b="b" l="l" r="r" t="t"/>
              <a:pathLst>
                <a:path extrusionOk="0" h="28" w="12">
                  <a:moveTo>
                    <a:pt x="6" y="0"/>
                  </a:moveTo>
                  <a:cubicBezTo>
                    <a:pt x="3" y="0"/>
                    <a:pt x="0" y="9"/>
                    <a:pt x="6" y="27"/>
                  </a:cubicBezTo>
                  <a:cubicBezTo>
                    <a:pt x="12" y="9"/>
                    <a:pt x="9"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11"/>
            <p:cNvSpPr/>
            <p:nvPr/>
          </p:nvSpPr>
          <p:spPr>
            <a:xfrm>
              <a:off x="2789625" y="3134025"/>
              <a:ext cx="425" cy="150"/>
            </a:xfrm>
            <a:custGeom>
              <a:rect b="b" l="l" r="r" t="t"/>
              <a:pathLst>
                <a:path extrusionOk="0" h="6" w="17">
                  <a:moveTo>
                    <a:pt x="14" y="0"/>
                  </a:moveTo>
                  <a:cubicBezTo>
                    <a:pt x="12" y="0"/>
                    <a:pt x="8" y="1"/>
                    <a:pt x="0" y="5"/>
                  </a:cubicBezTo>
                  <a:cubicBezTo>
                    <a:pt x="8" y="5"/>
                    <a:pt x="16"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5" name="Google Shape;7245;p11"/>
            <p:cNvSpPr/>
            <p:nvPr/>
          </p:nvSpPr>
          <p:spPr>
            <a:xfrm>
              <a:off x="2785775" y="3131775"/>
              <a:ext cx="1250" cy="675"/>
            </a:xfrm>
            <a:custGeom>
              <a:rect b="b" l="l" r="r" t="t"/>
              <a:pathLst>
                <a:path extrusionOk="0" h="27" w="50">
                  <a:moveTo>
                    <a:pt x="35" y="0"/>
                  </a:moveTo>
                  <a:cubicBezTo>
                    <a:pt x="8" y="20"/>
                    <a:pt x="1" y="27"/>
                    <a:pt x="4" y="27"/>
                  </a:cubicBezTo>
                  <a:cubicBezTo>
                    <a:pt x="7" y="27"/>
                    <a:pt x="30" y="13"/>
                    <a:pt x="37" y="5"/>
                  </a:cubicBezTo>
                  <a:lnTo>
                    <a:pt x="37" y="5"/>
                  </a:lnTo>
                  <a:cubicBezTo>
                    <a:pt x="42" y="4"/>
                    <a:pt x="50" y="0"/>
                    <a:pt x="3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6" name="Google Shape;7246;p11"/>
            <p:cNvSpPr/>
            <p:nvPr/>
          </p:nvSpPr>
          <p:spPr>
            <a:xfrm>
              <a:off x="2781875" y="3130875"/>
              <a:ext cx="25" cy="325"/>
            </a:xfrm>
            <a:custGeom>
              <a:rect b="b" l="l" r="r" t="t"/>
              <a:pathLst>
                <a:path extrusionOk="0" h="13" w="1">
                  <a:moveTo>
                    <a:pt x="1" y="0"/>
                  </a:moveTo>
                  <a:cubicBezTo>
                    <a:pt x="1" y="12"/>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11"/>
            <p:cNvSpPr/>
            <p:nvPr/>
          </p:nvSpPr>
          <p:spPr>
            <a:xfrm>
              <a:off x="2787275" y="3132350"/>
              <a:ext cx="300" cy="175"/>
            </a:xfrm>
            <a:custGeom>
              <a:rect b="b" l="l" r="r" t="t"/>
              <a:pathLst>
                <a:path extrusionOk="0" h="7" w="12">
                  <a:moveTo>
                    <a:pt x="11" y="1"/>
                  </a:moveTo>
                  <a:cubicBezTo>
                    <a:pt x="3" y="1"/>
                    <a:pt x="0" y="6"/>
                    <a:pt x="3" y="6"/>
                  </a:cubicBezTo>
                  <a:cubicBezTo>
                    <a:pt x="4" y="6"/>
                    <a:pt x="7" y="5"/>
                    <a:pt x="11" y="1"/>
                  </a:cubicBezTo>
                  <a:lnTo>
                    <a:pt x="11" y="1"/>
                  </a:lnTo>
                  <a:cubicBezTo>
                    <a:pt x="11" y="1"/>
                    <a:pt x="11"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8" name="Google Shape;7248;p11"/>
            <p:cNvSpPr/>
            <p:nvPr/>
          </p:nvSpPr>
          <p:spPr>
            <a:xfrm>
              <a:off x="2784550" y="3130800"/>
              <a:ext cx="325" cy="700"/>
            </a:xfrm>
            <a:custGeom>
              <a:rect b="b" l="l" r="r" t="t"/>
              <a:pathLst>
                <a:path extrusionOk="0" h="28" w="13">
                  <a:moveTo>
                    <a:pt x="2" y="0"/>
                  </a:moveTo>
                  <a:cubicBezTo>
                    <a:pt x="1" y="0"/>
                    <a:pt x="1" y="1"/>
                    <a:pt x="1" y="3"/>
                  </a:cubicBezTo>
                  <a:cubicBezTo>
                    <a:pt x="1" y="3"/>
                    <a:pt x="13" y="15"/>
                    <a:pt x="13" y="27"/>
                  </a:cubicBezTo>
                  <a:lnTo>
                    <a:pt x="13" y="27"/>
                  </a:lnTo>
                  <a:cubicBezTo>
                    <a:pt x="13" y="17"/>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9" name="Google Shape;7249;p11"/>
            <p:cNvSpPr/>
            <p:nvPr/>
          </p:nvSpPr>
          <p:spPr>
            <a:xfrm>
              <a:off x="2788125" y="3131775"/>
              <a:ext cx="25" cy="300"/>
            </a:xfrm>
            <a:custGeom>
              <a:rect b="b" l="l" r="r" t="t"/>
              <a:pathLst>
                <a:path extrusionOk="0" h="12" w="1">
                  <a:moveTo>
                    <a:pt x="1" y="12"/>
                  </a:moveTo>
                  <a:lnTo>
                    <a:pt x="1" y="12"/>
                  </a:lnTo>
                  <a:cubicBezTo>
                    <a:pt x="1" y="0"/>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11"/>
            <p:cNvSpPr/>
            <p:nvPr/>
          </p:nvSpPr>
          <p:spPr>
            <a:xfrm>
              <a:off x="2787550" y="3132050"/>
              <a:ext cx="600" cy="475"/>
            </a:xfrm>
            <a:custGeom>
              <a:rect b="b" l="l" r="r" t="t"/>
              <a:pathLst>
                <a:path extrusionOk="0" h="19" w="24">
                  <a:moveTo>
                    <a:pt x="24" y="1"/>
                  </a:moveTo>
                  <a:lnTo>
                    <a:pt x="24" y="1"/>
                  </a:lnTo>
                  <a:cubicBezTo>
                    <a:pt x="0" y="13"/>
                    <a:pt x="0" y="19"/>
                    <a:pt x="6" y="19"/>
                  </a:cubicBezTo>
                  <a:cubicBezTo>
                    <a:pt x="12" y="19"/>
                    <a:pt x="24"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1" name="Google Shape;7251;p11"/>
            <p:cNvSpPr/>
            <p:nvPr/>
          </p:nvSpPr>
          <p:spPr>
            <a:xfrm>
              <a:off x="2778900" y="3131150"/>
              <a:ext cx="3725" cy="4375"/>
            </a:xfrm>
            <a:custGeom>
              <a:rect b="b" l="l" r="r" t="t"/>
              <a:pathLst>
                <a:path extrusionOk="0" h="175" w="149">
                  <a:moveTo>
                    <a:pt x="120" y="1"/>
                  </a:moveTo>
                  <a:cubicBezTo>
                    <a:pt x="118" y="1"/>
                    <a:pt x="100" y="98"/>
                    <a:pt x="106" y="108"/>
                  </a:cubicBezTo>
                  <a:lnTo>
                    <a:pt x="106" y="108"/>
                  </a:lnTo>
                  <a:cubicBezTo>
                    <a:pt x="83" y="108"/>
                    <a:pt x="72" y="96"/>
                    <a:pt x="60" y="73"/>
                  </a:cubicBezTo>
                  <a:cubicBezTo>
                    <a:pt x="48" y="97"/>
                    <a:pt x="25" y="132"/>
                    <a:pt x="1" y="168"/>
                  </a:cubicBezTo>
                  <a:cubicBezTo>
                    <a:pt x="12" y="172"/>
                    <a:pt x="24" y="175"/>
                    <a:pt x="36" y="175"/>
                  </a:cubicBezTo>
                  <a:cubicBezTo>
                    <a:pt x="91" y="175"/>
                    <a:pt x="149" y="128"/>
                    <a:pt x="120" y="1"/>
                  </a:cubicBezTo>
                  <a:cubicBezTo>
                    <a:pt x="120" y="1"/>
                    <a:pt x="120" y="1"/>
                    <a:pt x="1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2" name="Google Shape;7252;p11"/>
            <p:cNvSpPr/>
            <p:nvPr/>
          </p:nvSpPr>
          <p:spPr>
            <a:xfrm>
              <a:off x="2782450" y="3130775"/>
              <a:ext cx="950" cy="725"/>
            </a:xfrm>
            <a:custGeom>
              <a:rect b="b" l="l" r="r" t="t"/>
              <a:pathLst>
                <a:path extrusionOk="0" h="29" w="38">
                  <a:moveTo>
                    <a:pt x="1" y="1"/>
                  </a:moveTo>
                  <a:cubicBezTo>
                    <a:pt x="0" y="1"/>
                    <a:pt x="17" y="14"/>
                    <a:pt x="37" y="28"/>
                  </a:cubicBezTo>
                  <a:cubicBezTo>
                    <a:pt x="12" y="8"/>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11"/>
            <p:cNvSpPr/>
            <p:nvPr/>
          </p:nvSpPr>
          <p:spPr>
            <a:xfrm>
              <a:off x="2783675" y="3131475"/>
              <a:ext cx="1200" cy="275"/>
            </a:xfrm>
            <a:custGeom>
              <a:rect b="b" l="l" r="r" t="t"/>
              <a:pathLst>
                <a:path extrusionOk="0" h="11" w="48">
                  <a:moveTo>
                    <a:pt x="48" y="0"/>
                  </a:moveTo>
                  <a:cubicBezTo>
                    <a:pt x="16" y="0"/>
                    <a:pt x="0" y="11"/>
                    <a:pt x="11" y="11"/>
                  </a:cubicBezTo>
                  <a:cubicBezTo>
                    <a:pt x="16" y="11"/>
                    <a:pt x="28" y="8"/>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4" name="Google Shape;7254;p11"/>
            <p:cNvSpPr/>
            <p:nvPr/>
          </p:nvSpPr>
          <p:spPr>
            <a:xfrm>
              <a:off x="2783675" y="3131450"/>
              <a:ext cx="1700" cy="2150"/>
            </a:xfrm>
            <a:custGeom>
              <a:rect b="b" l="l" r="r" t="t"/>
              <a:pathLst>
                <a:path extrusionOk="0" h="86" w="68">
                  <a:moveTo>
                    <a:pt x="60" y="0"/>
                  </a:moveTo>
                  <a:cubicBezTo>
                    <a:pt x="60" y="0"/>
                    <a:pt x="60" y="1"/>
                    <a:pt x="60" y="1"/>
                  </a:cubicBezTo>
                  <a:cubicBezTo>
                    <a:pt x="60" y="25"/>
                    <a:pt x="0" y="49"/>
                    <a:pt x="12" y="85"/>
                  </a:cubicBezTo>
                  <a:cubicBezTo>
                    <a:pt x="15" y="85"/>
                    <a:pt x="18" y="85"/>
                    <a:pt x="21" y="85"/>
                  </a:cubicBezTo>
                  <a:cubicBezTo>
                    <a:pt x="68" y="85"/>
                    <a:pt x="61"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5" name="Google Shape;7255;p11"/>
            <p:cNvSpPr/>
            <p:nvPr/>
          </p:nvSpPr>
          <p:spPr>
            <a:xfrm>
              <a:off x="2789850" y="3135050"/>
              <a:ext cx="1250" cy="2100"/>
            </a:xfrm>
            <a:custGeom>
              <a:rect b="b" l="l" r="r" t="t"/>
              <a:pathLst>
                <a:path extrusionOk="0" h="84" w="50">
                  <a:moveTo>
                    <a:pt x="3" y="0"/>
                  </a:moveTo>
                  <a:cubicBezTo>
                    <a:pt x="1" y="0"/>
                    <a:pt x="1" y="2"/>
                    <a:pt x="3" y="6"/>
                  </a:cubicBezTo>
                  <a:lnTo>
                    <a:pt x="3" y="6"/>
                  </a:lnTo>
                  <a:cubicBezTo>
                    <a:pt x="3" y="4"/>
                    <a:pt x="3" y="2"/>
                    <a:pt x="3" y="0"/>
                  </a:cubicBezTo>
                  <a:close/>
                  <a:moveTo>
                    <a:pt x="3" y="6"/>
                  </a:moveTo>
                  <a:lnTo>
                    <a:pt x="3" y="6"/>
                  </a:lnTo>
                  <a:cubicBezTo>
                    <a:pt x="4" y="66"/>
                    <a:pt x="21" y="84"/>
                    <a:pt x="33" y="84"/>
                  </a:cubicBezTo>
                  <a:cubicBezTo>
                    <a:pt x="43" y="84"/>
                    <a:pt x="50" y="70"/>
                    <a:pt x="39" y="60"/>
                  </a:cubicBezTo>
                  <a:cubicBezTo>
                    <a:pt x="49" y="60"/>
                    <a:pt x="12" y="21"/>
                    <a:pt x="3"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11"/>
            <p:cNvSpPr/>
            <p:nvPr/>
          </p:nvSpPr>
          <p:spPr>
            <a:xfrm>
              <a:off x="2786650" y="3134650"/>
              <a:ext cx="275" cy="425"/>
            </a:xfrm>
            <a:custGeom>
              <a:rect b="b" l="l" r="r" t="t"/>
              <a:pathLst>
                <a:path extrusionOk="0" h="17" w="11">
                  <a:moveTo>
                    <a:pt x="8" y="0"/>
                  </a:moveTo>
                  <a:lnTo>
                    <a:pt x="8" y="0"/>
                  </a:lnTo>
                  <a:cubicBezTo>
                    <a:pt x="7" y="0"/>
                    <a:pt x="4" y="4"/>
                    <a:pt x="0" y="16"/>
                  </a:cubicBezTo>
                  <a:cubicBezTo>
                    <a:pt x="8" y="16"/>
                    <a:pt x="11"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7" name="Google Shape;7257;p11"/>
            <p:cNvSpPr/>
            <p:nvPr/>
          </p:nvSpPr>
          <p:spPr>
            <a:xfrm>
              <a:off x="2781300" y="3129675"/>
              <a:ext cx="900" cy="1525"/>
            </a:xfrm>
            <a:custGeom>
              <a:rect b="b" l="l" r="r" t="t"/>
              <a:pathLst>
                <a:path extrusionOk="0" h="61" w="36">
                  <a:moveTo>
                    <a:pt x="36" y="1"/>
                  </a:moveTo>
                  <a:cubicBezTo>
                    <a:pt x="0" y="60"/>
                    <a:pt x="0" y="60"/>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8" name="Google Shape;7258;p11"/>
            <p:cNvSpPr/>
            <p:nvPr/>
          </p:nvSpPr>
          <p:spPr>
            <a:xfrm>
              <a:off x="2780400" y="3129075"/>
              <a:ext cx="25" cy="1225"/>
            </a:xfrm>
            <a:custGeom>
              <a:rect b="b" l="l" r="r" t="t"/>
              <a:pathLst>
                <a:path extrusionOk="0" h="49" w="1">
                  <a:moveTo>
                    <a:pt x="0" y="49"/>
                  </a:moveTo>
                  <a:cubicBezTo>
                    <a:pt x="0" y="1"/>
                    <a:pt x="0" y="37"/>
                    <a:pt x="0" y="4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11"/>
            <p:cNvSpPr/>
            <p:nvPr/>
          </p:nvSpPr>
          <p:spPr>
            <a:xfrm>
              <a:off x="2742350" y="3124775"/>
              <a:ext cx="850" cy="1050"/>
            </a:xfrm>
            <a:custGeom>
              <a:rect b="b" l="l" r="r" t="t"/>
              <a:pathLst>
                <a:path extrusionOk="0" h="42" w="34">
                  <a:moveTo>
                    <a:pt x="3" y="1"/>
                  </a:moveTo>
                  <a:lnTo>
                    <a:pt x="3" y="1"/>
                  </a:lnTo>
                  <a:cubicBezTo>
                    <a:pt x="1" y="1"/>
                    <a:pt x="13" y="21"/>
                    <a:pt x="34" y="42"/>
                  </a:cubicBezTo>
                  <a:cubicBezTo>
                    <a:pt x="14" y="12"/>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0" name="Google Shape;7260;p11"/>
            <p:cNvSpPr/>
            <p:nvPr/>
          </p:nvSpPr>
          <p:spPr>
            <a:xfrm>
              <a:off x="2717975" y="3131400"/>
              <a:ext cx="600" cy="675"/>
            </a:xfrm>
            <a:custGeom>
              <a:rect b="b" l="l" r="r" t="t"/>
              <a:pathLst>
                <a:path extrusionOk="0" h="27" w="24">
                  <a:moveTo>
                    <a:pt x="22" y="1"/>
                  </a:moveTo>
                  <a:cubicBezTo>
                    <a:pt x="19" y="1"/>
                    <a:pt x="1" y="27"/>
                    <a:pt x="9" y="27"/>
                  </a:cubicBezTo>
                  <a:cubicBezTo>
                    <a:pt x="21" y="7"/>
                    <a:pt x="23"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1" name="Google Shape;7261;p11"/>
            <p:cNvSpPr/>
            <p:nvPr/>
          </p:nvSpPr>
          <p:spPr>
            <a:xfrm>
              <a:off x="2685150" y="3145750"/>
              <a:ext cx="625" cy="925"/>
            </a:xfrm>
            <a:custGeom>
              <a:rect b="b" l="l" r="r" t="t"/>
              <a:pathLst>
                <a:path extrusionOk="0" h="37" w="25">
                  <a:moveTo>
                    <a:pt x="0" y="1"/>
                  </a:moveTo>
                  <a:lnTo>
                    <a:pt x="0" y="36"/>
                  </a:lnTo>
                  <a:cubicBezTo>
                    <a:pt x="24" y="36"/>
                    <a:pt x="0" y="2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11"/>
            <p:cNvSpPr/>
            <p:nvPr/>
          </p:nvSpPr>
          <p:spPr>
            <a:xfrm>
              <a:off x="2764025" y="3127000"/>
              <a:ext cx="925" cy="875"/>
            </a:xfrm>
            <a:custGeom>
              <a:rect b="b" l="l" r="r" t="t"/>
              <a:pathLst>
                <a:path extrusionOk="0" h="35" w="37">
                  <a:moveTo>
                    <a:pt x="0" y="1"/>
                  </a:moveTo>
                  <a:cubicBezTo>
                    <a:pt x="9" y="17"/>
                    <a:pt x="17" y="34"/>
                    <a:pt x="26" y="34"/>
                  </a:cubicBezTo>
                  <a:cubicBezTo>
                    <a:pt x="29" y="34"/>
                    <a:pt x="33" y="31"/>
                    <a:pt x="36" y="24"/>
                  </a:cubicBezTo>
                  <a:cubicBezTo>
                    <a:pt x="24" y="12"/>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3" name="Google Shape;7263;p11"/>
            <p:cNvSpPr/>
            <p:nvPr/>
          </p:nvSpPr>
          <p:spPr>
            <a:xfrm>
              <a:off x="2762825" y="3126425"/>
              <a:ext cx="1200" cy="900"/>
            </a:xfrm>
            <a:custGeom>
              <a:rect b="b" l="l" r="r" t="t"/>
              <a:pathLst>
                <a:path extrusionOk="0" h="36" w="48">
                  <a:moveTo>
                    <a:pt x="22" y="0"/>
                  </a:moveTo>
                  <a:cubicBezTo>
                    <a:pt x="16" y="0"/>
                    <a:pt x="9" y="3"/>
                    <a:pt x="1" y="12"/>
                  </a:cubicBezTo>
                  <a:cubicBezTo>
                    <a:pt x="1" y="12"/>
                    <a:pt x="1" y="12"/>
                    <a:pt x="1" y="12"/>
                  </a:cubicBezTo>
                  <a:lnTo>
                    <a:pt x="1" y="12"/>
                  </a:lnTo>
                  <a:cubicBezTo>
                    <a:pt x="1" y="14"/>
                    <a:pt x="1" y="15"/>
                    <a:pt x="2" y="15"/>
                  </a:cubicBezTo>
                  <a:cubicBezTo>
                    <a:pt x="2" y="15"/>
                    <a:pt x="3" y="15"/>
                    <a:pt x="3" y="15"/>
                  </a:cubicBezTo>
                  <a:lnTo>
                    <a:pt x="3" y="15"/>
                  </a:lnTo>
                  <a:cubicBezTo>
                    <a:pt x="16" y="30"/>
                    <a:pt x="26" y="35"/>
                    <a:pt x="32" y="35"/>
                  </a:cubicBezTo>
                  <a:cubicBezTo>
                    <a:pt x="48" y="35"/>
                    <a:pt x="42"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4" name="Google Shape;7264;p11"/>
            <p:cNvSpPr/>
            <p:nvPr/>
          </p:nvSpPr>
          <p:spPr>
            <a:xfrm>
              <a:off x="2774750" y="3128650"/>
              <a:ext cx="300" cy="175"/>
            </a:xfrm>
            <a:custGeom>
              <a:rect b="b" l="l" r="r" t="t"/>
              <a:pathLst>
                <a:path extrusionOk="0" h="7" w="12">
                  <a:moveTo>
                    <a:pt x="8" y="1"/>
                  </a:moveTo>
                  <a:cubicBezTo>
                    <a:pt x="7" y="1"/>
                    <a:pt x="4" y="2"/>
                    <a:pt x="0" y="6"/>
                  </a:cubicBezTo>
                  <a:lnTo>
                    <a:pt x="12" y="6"/>
                  </a:lnTo>
                  <a:cubicBezTo>
                    <a:pt x="12" y="6"/>
                    <a:pt x="12"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5" name="Google Shape;7265;p11"/>
            <p:cNvSpPr/>
            <p:nvPr/>
          </p:nvSpPr>
          <p:spPr>
            <a:xfrm>
              <a:off x="2773850" y="3128500"/>
              <a:ext cx="625" cy="150"/>
            </a:xfrm>
            <a:custGeom>
              <a:rect b="b" l="l" r="r" t="t"/>
              <a:pathLst>
                <a:path extrusionOk="0" h="6" w="25">
                  <a:moveTo>
                    <a:pt x="24" y="0"/>
                  </a:moveTo>
                  <a:cubicBezTo>
                    <a:pt x="0" y="0"/>
                    <a:pt x="8" y="5"/>
                    <a:pt x="16" y="5"/>
                  </a:cubicBezTo>
                  <a:cubicBezTo>
                    <a:pt x="20" y="5"/>
                    <a:pt x="24" y="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11"/>
            <p:cNvSpPr/>
            <p:nvPr/>
          </p:nvSpPr>
          <p:spPr>
            <a:xfrm>
              <a:off x="2663775" y="3152300"/>
              <a:ext cx="250" cy="525"/>
            </a:xfrm>
            <a:custGeom>
              <a:rect b="b" l="l" r="r" t="t"/>
              <a:pathLst>
                <a:path extrusionOk="0" h="21" w="10">
                  <a:moveTo>
                    <a:pt x="10" y="1"/>
                  </a:moveTo>
                  <a:cubicBezTo>
                    <a:pt x="3" y="15"/>
                    <a:pt x="0" y="20"/>
                    <a:pt x="1" y="20"/>
                  </a:cubicBezTo>
                  <a:cubicBezTo>
                    <a:pt x="2" y="20"/>
                    <a:pt x="5" y="17"/>
                    <a:pt x="10" y="13"/>
                  </a:cubicBezTo>
                  <a:cubicBezTo>
                    <a:pt x="10" y="1"/>
                    <a:pt x="10"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11"/>
            <p:cNvSpPr/>
            <p:nvPr/>
          </p:nvSpPr>
          <p:spPr>
            <a:xfrm>
              <a:off x="2735150" y="3133850"/>
              <a:ext cx="25" cy="25"/>
            </a:xfrm>
            <a:custGeom>
              <a:rect b="b" l="l" r="r" t="t"/>
              <a:pathLst>
                <a:path extrusionOk="0" h="1" w="1">
                  <a:moveTo>
                    <a:pt x="1" y="0"/>
                  </a:move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8" name="Google Shape;7268;p11"/>
            <p:cNvSpPr/>
            <p:nvPr/>
          </p:nvSpPr>
          <p:spPr>
            <a:xfrm>
              <a:off x="2733950" y="3131475"/>
              <a:ext cx="1825" cy="3000"/>
            </a:xfrm>
            <a:custGeom>
              <a:rect b="b" l="l" r="r" t="t"/>
              <a:pathLst>
                <a:path extrusionOk="0" h="120" w="73">
                  <a:moveTo>
                    <a:pt x="25" y="0"/>
                  </a:moveTo>
                  <a:cubicBezTo>
                    <a:pt x="13" y="48"/>
                    <a:pt x="13" y="84"/>
                    <a:pt x="1" y="119"/>
                  </a:cubicBezTo>
                  <a:cubicBezTo>
                    <a:pt x="25" y="72"/>
                    <a:pt x="72" y="95"/>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9" name="Google Shape;7269;p11"/>
            <p:cNvSpPr/>
            <p:nvPr/>
          </p:nvSpPr>
          <p:spPr>
            <a:xfrm>
              <a:off x="2625775" y="3125275"/>
              <a:ext cx="153750" cy="50700"/>
            </a:xfrm>
            <a:custGeom>
              <a:rect b="b" l="l" r="r" t="t"/>
              <a:pathLst>
                <a:path extrusionOk="0" h="2028" w="6150">
                  <a:moveTo>
                    <a:pt x="5791" y="120"/>
                  </a:moveTo>
                  <a:cubicBezTo>
                    <a:pt x="5792" y="120"/>
                    <a:pt x="5798" y="123"/>
                    <a:pt x="5804" y="129"/>
                  </a:cubicBezTo>
                  <a:cubicBezTo>
                    <a:pt x="5792" y="123"/>
                    <a:pt x="5789" y="120"/>
                    <a:pt x="5791" y="120"/>
                  </a:cubicBezTo>
                  <a:close/>
                  <a:moveTo>
                    <a:pt x="3745" y="320"/>
                  </a:moveTo>
                  <a:cubicBezTo>
                    <a:pt x="3756" y="320"/>
                    <a:pt x="3768" y="320"/>
                    <a:pt x="3780" y="332"/>
                  </a:cubicBezTo>
                  <a:cubicBezTo>
                    <a:pt x="3777" y="335"/>
                    <a:pt x="3773" y="336"/>
                    <a:pt x="3770" y="336"/>
                  </a:cubicBezTo>
                  <a:cubicBezTo>
                    <a:pt x="3761" y="336"/>
                    <a:pt x="3753" y="328"/>
                    <a:pt x="3745" y="320"/>
                  </a:cubicBezTo>
                  <a:close/>
                  <a:moveTo>
                    <a:pt x="4299" y="326"/>
                  </a:moveTo>
                  <a:cubicBezTo>
                    <a:pt x="4296" y="331"/>
                    <a:pt x="4294" y="337"/>
                    <a:pt x="4292" y="343"/>
                  </a:cubicBezTo>
                  <a:cubicBezTo>
                    <a:pt x="4295" y="338"/>
                    <a:pt x="4297" y="332"/>
                    <a:pt x="4299" y="326"/>
                  </a:cubicBezTo>
                  <a:close/>
                  <a:moveTo>
                    <a:pt x="4048" y="341"/>
                  </a:moveTo>
                  <a:cubicBezTo>
                    <a:pt x="4025" y="345"/>
                    <a:pt x="4013" y="350"/>
                    <a:pt x="4018" y="355"/>
                  </a:cubicBezTo>
                  <a:cubicBezTo>
                    <a:pt x="4032" y="355"/>
                    <a:pt x="4042" y="351"/>
                    <a:pt x="4048" y="341"/>
                  </a:cubicBezTo>
                  <a:close/>
                  <a:moveTo>
                    <a:pt x="4947" y="355"/>
                  </a:moveTo>
                  <a:cubicBezTo>
                    <a:pt x="4947" y="355"/>
                    <a:pt x="4947" y="355"/>
                    <a:pt x="4947" y="355"/>
                  </a:cubicBezTo>
                  <a:cubicBezTo>
                    <a:pt x="4947" y="356"/>
                    <a:pt x="4947" y="356"/>
                    <a:pt x="4947" y="356"/>
                  </a:cubicBezTo>
                  <a:cubicBezTo>
                    <a:pt x="4947" y="356"/>
                    <a:pt x="4947" y="356"/>
                    <a:pt x="4947" y="355"/>
                  </a:cubicBezTo>
                  <a:close/>
                  <a:moveTo>
                    <a:pt x="5541" y="302"/>
                  </a:moveTo>
                  <a:cubicBezTo>
                    <a:pt x="5529" y="302"/>
                    <a:pt x="5515" y="307"/>
                    <a:pt x="5499" y="317"/>
                  </a:cubicBezTo>
                  <a:lnTo>
                    <a:pt x="5499" y="317"/>
                  </a:lnTo>
                  <a:cubicBezTo>
                    <a:pt x="5498" y="317"/>
                    <a:pt x="5497" y="316"/>
                    <a:pt x="5495" y="316"/>
                  </a:cubicBezTo>
                  <a:lnTo>
                    <a:pt x="5495" y="316"/>
                  </a:lnTo>
                  <a:cubicBezTo>
                    <a:pt x="5495" y="317"/>
                    <a:pt x="5495" y="318"/>
                    <a:pt x="5495" y="320"/>
                  </a:cubicBezTo>
                  <a:cubicBezTo>
                    <a:pt x="5496" y="319"/>
                    <a:pt x="5498" y="318"/>
                    <a:pt x="5499" y="317"/>
                  </a:cubicBezTo>
                  <a:lnTo>
                    <a:pt x="5499" y="317"/>
                  </a:lnTo>
                  <a:cubicBezTo>
                    <a:pt x="5510" y="319"/>
                    <a:pt x="5517" y="320"/>
                    <a:pt x="5519" y="320"/>
                  </a:cubicBezTo>
                  <a:cubicBezTo>
                    <a:pt x="5519" y="332"/>
                    <a:pt x="5507" y="355"/>
                    <a:pt x="5507" y="367"/>
                  </a:cubicBezTo>
                  <a:cubicBezTo>
                    <a:pt x="5519" y="343"/>
                    <a:pt x="5542" y="332"/>
                    <a:pt x="5578" y="320"/>
                  </a:cubicBezTo>
                  <a:cubicBezTo>
                    <a:pt x="5566" y="308"/>
                    <a:pt x="5554" y="302"/>
                    <a:pt x="5541" y="302"/>
                  </a:cubicBezTo>
                  <a:close/>
                  <a:moveTo>
                    <a:pt x="5073" y="369"/>
                  </a:moveTo>
                  <a:lnTo>
                    <a:pt x="5073" y="369"/>
                  </a:lnTo>
                  <a:cubicBezTo>
                    <a:pt x="5074" y="377"/>
                    <a:pt x="5076" y="384"/>
                    <a:pt x="5078" y="391"/>
                  </a:cubicBezTo>
                  <a:cubicBezTo>
                    <a:pt x="5078" y="382"/>
                    <a:pt x="5076" y="375"/>
                    <a:pt x="5073" y="369"/>
                  </a:cubicBezTo>
                  <a:close/>
                  <a:moveTo>
                    <a:pt x="3065" y="535"/>
                  </a:moveTo>
                  <a:cubicBezTo>
                    <a:pt x="3071" y="535"/>
                    <a:pt x="3079" y="541"/>
                    <a:pt x="3090" y="546"/>
                  </a:cubicBezTo>
                  <a:cubicBezTo>
                    <a:pt x="3080" y="555"/>
                    <a:pt x="3070" y="573"/>
                    <a:pt x="3061" y="573"/>
                  </a:cubicBezTo>
                  <a:cubicBezTo>
                    <a:pt x="3058" y="573"/>
                    <a:pt x="3056" y="572"/>
                    <a:pt x="3054" y="570"/>
                  </a:cubicBezTo>
                  <a:cubicBezTo>
                    <a:pt x="3054" y="543"/>
                    <a:pt x="3058" y="535"/>
                    <a:pt x="3065" y="535"/>
                  </a:cubicBezTo>
                  <a:close/>
                  <a:moveTo>
                    <a:pt x="3138" y="636"/>
                  </a:moveTo>
                  <a:cubicBezTo>
                    <a:pt x="3142" y="638"/>
                    <a:pt x="3145" y="640"/>
                    <a:pt x="3149" y="641"/>
                  </a:cubicBezTo>
                  <a:cubicBezTo>
                    <a:pt x="3145" y="639"/>
                    <a:pt x="3141" y="638"/>
                    <a:pt x="3138" y="636"/>
                  </a:cubicBezTo>
                  <a:close/>
                  <a:moveTo>
                    <a:pt x="1304" y="939"/>
                  </a:moveTo>
                  <a:lnTo>
                    <a:pt x="1316" y="951"/>
                  </a:lnTo>
                  <a:cubicBezTo>
                    <a:pt x="1312" y="954"/>
                    <a:pt x="1310" y="956"/>
                    <a:pt x="1308" y="956"/>
                  </a:cubicBezTo>
                  <a:cubicBezTo>
                    <a:pt x="1304" y="956"/>
                    <a:pt x="1304" y="947"/>
                    <a:pt x="1304" y="939"/>
                  </a:cubicBezTo>
                  <a:close/>
                  <a:moveTo>
                    <a:pt x="1544" y="1067"/>
                  </a:moveTo>
                  <a:cubicBezTo>
                    <a:pt x="1530" y="1073"/>
                    <a:pt x="1535" y="1094"/>
                    <a:pt x="1540" y="1094"/>
                  </a:cubicBezTo>
                  <a:cubicBezTo>
                    <a:pt x="1542" y="1094"/>
                    <a:pt x="1545" y="1088"/>
                    <a:pt x="1544" y="1067"/>
                  </a:cubicBezTo>
                  <a:close/>
                  <a:moveTo>
                    <a:pt x="1531" y="1148"/>
                  </a:moveTo>
                  <a:cubicBezTo>
                    <a:pt x="1522" y="1149"/>
                    <a:pt x="1512" y="1158"/>
                    <a:pt x="1506" y="1177"/>
                  </a:cubicBezTo>
                  <a:cubicBezTo>
                    <a:pt x="1516" y="1167"/>
                    <a:pt x="1525" y="1157"/>
                    <a:pt x="1531" y="1148"/>
                  </a:cubicBezTo>
                  <a:close/>
                  <a:moveTo>
                    <a:pt x="708" y="1693"/>
                  </a:moveTo>
                  <a:cubicBezTo>
                    <a:pt x="696" y="1705"/>
                    <a:pt x="691" y="1713"/>
                    <a:pt x="697" y="1713"/>
                  </a:cubicBezTo>
                  <a:cubicBezTo>
                    <a:pt x="704" y="1705"/>
                    <a:pt x="708" y="1698"/>
                    <a:pt x="708" y="1693"/>
                  </a:cubicBezTo>
                  <a:close/>
                  <a:moveTo>
                    <a:pt x="4860" y="1"/>
                  </a:moveTo>
                  <a:cubicBezTo>
                    <a:pt x="4803" y="1"/>
                    <a:pt x="4739" y="23"/>
                    <a:pt x="4697" y="23"/>
                  </a:cubicBezTo>
                  <a:cubicBezTo>
                    <a:pt x="4681" y="23"/>
                    <a:pt x="4668" y="19"/>
                    <a:pt x="4661" y="10"/>
                  </a:cubicBezTo>
                  <a:cubicBezTo>
                    <a:pt x="4637" y="22"/>
                    <a:pt x="4649" y="58"/>
                    <a:pt x="4637" y="81"/>
                  </a:cubicBezTo>
                  <a:cubicBezTo>
                    <a:pt x="4629" y="52"/>
                    <a:pt x="4609" y="40"/>
                    <a:pt x="4585" y="40"/>
                  </a:cubicBezTo>
                  <a:cubicBezTo>
                    <a:pt x="4543" y="40"/>
                    <a:pt x="4490" y="79"/>
                    <a:pt x="4483" y="117"/>
                  </a:cubicBezTo>
                  <a:cubicBezTo>
                    <a:pt x="4485" y="123"/>
                    <a:pt x="4484" y="125"/>
                    <a:pt x="4483" y="125"/>
                  </a:cubicBezTo>
                  <a:cubicBezTo>
                    <a:pt x="4474" y="125"/>
                    <a:pt x="4423" y="58"/>
                    <a:pt x="4423" y="58"/>
                  </a:cubicBezTo>
                  <a:cubicBezTo>
                    <a:pt x="4411" y="81"/>
                    <a:pt x="4399" y="105"/>
                    <a:pt x="4387" y="129"/>
                  </a:cubicBezTo>
                  <a:cubicBezTo>
                    <a:pt x="4361" y="96"/>
                    <a:pt x="4335" y="89"/>
                    <a:pt x="4294" y="89"/>
                  </a:cubicBezTo>
                  <a:cubicBezTo>
                    <a:pt x="4261" y="89"/>
                    <a:pt x="4219" y="93"/>
                    <a:pt x="4161" y="93"/>
                  </a:cubicBezTo>
                  <a:cubicBezTo>
                    <a:pt x="4120" y="93"/>
                    <a:pt x="4006" y="86"/>
                    <a:pt x="3913" y="86"/>
                  </a:cubicBezTo>
                  <a:cubicBezTo>
                    <a:pt x="3843" y="86"/>
                    <a:pt x="3785" y="90"/>
                    <a:pt x="3780" y="105"/>
                  </a:cubicBezTo>
                  <a:cubicBezTo>
                    <a:pt x="3768" y="70"/>
                    <a:pt x="3756" y="58"/>
                    <a:pt x="3768" y="46"/>
                  </a:cubicBezTo>
                  <a:lnTo>
                    <a:pt x="3768" y="46"/>
                  </a:lnTo>
                  <a:cubicBezTo>
                    <a:pt x="3757" y="46"/>
                    <a:pt x="3677" y="175"/>
                    <a:pt x="3672" y="188"/>
                  </a:cubicBezTo>
                  <a:lnTo>
                    <a:pt x="3672" y="188"/>
                  </a:lnTo>
                  <a:cubicBezTo>
                    <a:pt x="3649" y="176"/>
                    <a:pt x="3650" y="153"/>
                    <a:pt x="3673" y="141"/>
                  </a:cubicBezTo>
                  <a:cubicBezTo>
                    <a:pt x="3631" y="141"/>
                    <a:pt x="3296" y="232"/>
                    <a:pt x="3157" y="232"/>
                  </a:cubicBezTo>
                  <a:cubicBezTo>
                    <a:pt x="3101" y="232"/>
                    <a:pt x="3076" y="218"/>
                    <a:pt x="3113" y="177"/>
                  </a:cubicBezTo>
                  <a:cubicBezTo>
                    <a:pt x="3103" y="171"/>
                    <a:pt x="3096" y="168"/>
                    <a:pt x="3092" y="168"/>
                  </a:cubicBezTo>
                  <a:cubicBezTo>
                    <a:pt x="3072" y="168"/>
                    <a:pt x="3107" y="226"/>
                    <a:pt x="3078" y="236"/>
                  </a:cubicBezTo>
                  <a:cubicBezTo>
                    <a:pt x="3067" y="221"/>
                    <a:pt x="3050" y="214"/>
                    <a:pt x="3029" y="214"/>
                  </a:cubicBezTo>
                  <a:cubicBezTo>
                    <a:pt x="2952" y="214"/>
                    <a:pt x="2824" y="297"/>
                    <a:pt x="2768" y="343"/>
                  </a:cubicBezTo>
                  <a:cubicBezTo>
                    <a:pt x="2697" y="403"/>
                    <a:pt x="2471" y="343"/>
                    <a:pt x="2435" y="474"/>
                  </a:cubicBezTo>
                  <a:cubicBezTo>
                    <a:pt x="2414" y="470"/>
                    <a:pt x="2397" y="466"/>
                    <a:pt x="2383" y="466"/>
                  </a:cubicBezTo>
                  <a:cubicBezTo>
                    <a:pt x="2357" y="466"/>
                    <a:pt x="2339" y="480"/>
                    <a:pt x="2316" y="534"/>
                  </a:cubicBezTo>
                  <a:cubicBezTo>
                    <a:pt x="2306" y="531"/>
                    <a:pt x="2295" y="530"/>
                    <a:pt x="2283" y="530"/>
                  </a:cubicBezTo>
                  <a:cubicBezTo>
                    <a:pt x="2131" y="530"/>
                    <a:pt x="1803" y="727"/>
                    <a:pt x="1947" y="760"/>
                  </a:cubicBezTo>
                  <a:cubicBezTo>
                    <a:pt x="1947" y="760"/>
                    <a:pt x="1554" y="784"/>
                    <a:pt x="1447" y="843"/>
                  </a:cubicBezTo>
                  <a:cubicBezTo>
                    <a:pt x="1459" y="855"/>
                    <a:pt x="1470" y="867"/>
                    <a:pt x="1482" y="891"/>
                  </a:cubicBezTo>
                  <a:cubicBezTo>
                    <a:pt x="1470" y="891"/>
                    <a:pt x="1459" y="903"/>
                    <a:pt x="1447" y="903"/>
                  </a:cubicBezTo>
                  <a:cubicBezTo>
                    <a:pt x="1423" y="891"/>
                    <a:pt x="1423" y="879"/>
                    <a:pt x="1435" y="867"/>
                  </a:cubicBezTo>
                  <a:cubicBezTo>
                    <a:pt x="1411" y="867"/>
                    <a:pt x="1399" y="891"/>
                    <a:pt x="1411" y="915"/>
                  </a:cubicBezTo>
                  <a:cubicBezTo>
                    <a:pt x="1411" y="915"/>
                    <a:pt x="1364" y="877"/>
                    <a:pt x="1362" y="877"/>
                  </a:cubicBezTo>
                  <a:lnTo>
                    <a:pt x="1362" y="877"/>
                  </a:lnTo>
                  <a:cubicBezTo>
                    <a:pt x="1361" y="877"/>
                    <a:pt x="1362" y="878"/>
                    <a:pt x="1363" y="879"/>
                  </a:cubicBezTo>
                  <a:cubicBezTo>
                    <a:pt x="1351" y="879"/>
                    <a:pt x="1304" y="927"/>
                    <a:pt x="1244" y="951"/>
                  </a:cubicBezTo>
                  <a:cubicBezTo>
                    <a:pt x="1265" y="983"/>
                    <a:pt x="1258" y="1014"/>
                    <a:pt x="1273" y="1029"/>
                  </a:cubicBezTo>
                  <a:lnTo>
                    <a:pt x="1273" y="1029"/>
                  </a:lnTo>
                  <a:cubicBezTo>
                    <a:pt x="1255" y="1017"/>
                    <a:pt x="1236" y="1011"/>
                    <a:pt x="1218" y="1011"/>
                  </a:cubicBezTo>
                  <a:cubicBezTo>
                    <a:pt x="1101" y="1011"/>
                    <a:pt x="1004" y="1236"/>
                    <a:pt x="994" y="1236"/>
                  </a:cubicBezTo>
                  <a:cubicBezTo>
                    <a:pt x="977" y="1199"/>
                    <a:pt x="952" y="1185"/>
                    <a:pt x="926" y="1185"/>
                  </a:cubicBezTo>
                  <a:cubicBezTo>
                    <a:pt x="863" y="1185"/>
                    <a:pt x="797" y="1270"/>
                    <a:pt x="839" y="1296"/>
                  </a:cubicBezTo>
                  <a:cubicBezTo>
                    <a:pt x="756" y="1320"/>
                    <a:pt x="637" y="1296"/>
                    <a:pt x="601" y="1439"/>
                  </a:cubicBezTo>
                  <a:cubicBezTo>
                    <a:pt x="577" y="1427"/>
                    <a:pt x="554" y="1415"/>
                    <a:pt x="530" y="1403"/>
                  </a:cubicBezTo>
                  <a:cubicBezTo>
                    <a:pt x="458" y="1510"/>
                    <a:pt x="280" y="1748"/>
                    <a:pt x="77" y="1772"/>
                  </a:cubicBezTo>
                  <a:cubicBezTo>
                    <a:pt x="101" y="1772"/>
                    <a:pt x="89" y="1808"/>
                    <a:pt x="113" y="1832"/>
                  </a:cubicBezTo>
                  <a:cubicBezTo>
                    <a:pt x="46" y="1854"/>
                    <a:pt x="0" y="1928"/>
                    <a:pt x="4" y="1928"/>
                  </a:cubicBezTo>
                  <a:cubicBezTo>
                    <a:pt x="5" y="1928"/>
                    <a:pt x="5" y="1928"/>
                    <a:pt x="6" y="1927"/>
                  </a:cubicBezTo>
                  <a:cubicBezTo>
                    <a:pt x="21" y="2000"/>
                    <a:pt x="60" y="2027"/>
                    <a:pt x="111" y="2027"/>
                  </a:cubicBezTo>
                  <a:cubicBezTo>
                    <a:pt x="259" y="2027"/>
                    <a:pt x="503" y="1796"/>
                    <a:pt x="530" y="1796"/>
                  </a:cubicBezTo>
                  <a:cubicBezTo>
                    <a:pt x="525" y="1791"/>
                    <a:pt x="518" y="1788"/>
                    <a:pt x="510" y="1786"/>
                  </a:cubicBezTo>
                  <a:lnTo>
                    <a:pt x="510" y="1786"/>
                  </a:lnTo>
                  <a:cubicBezTo>
                    <a:pt x="512" y="1786"/>
                    <a:pt x="513" y="1786"/>
                    <a:pt x="515" y="1786"/>
                  </a:cubicBezTo>
                  <a:cubicBezTo>
                    <a:pt x="591" y="1786"/>
                    <a:pt x="651" y="1677"/>
                    <a:pt x="661" y="1677"/>
                  </a:cubicBezTo>
                  <a:cubicBezTo>
                    <a:pt x="693" y="1677"/>
                    <a:pt x="709" y="1682"/>
                    <a:pt x="708" y="1693"/>
                  </a:cubicBezTo>
                  <a:lnTo>
                    <a:pt x="708" y="1693"/>
                  </a:lnTo>
                  <a:cubicBezTo>
                    <a:pt x="776" y="1624"/>
                    <a:pt x="1066" y="1397"/>
                    <a:pt x="1108" y="1397"/>
                  </a:cubicBezTo>
                  <a:cubicBezTo>
                    <a:pt x="1112" y="1397"/>
                    <a:pt x="1114" y="1399"/>
                    <a:pt x="1113" y="1403"/>
                  </a:cubicBezTo>
                  <a:cubicBezTo>
                    <a:pt x="1173" y="1320"/>
                    <a:pt x="1125" y="1296"/>
                    <a:pt x="1185" y="1236"/>
                  </a:cubicBezTo>
                  <a:lnTo>
                    <a:pt x="1185" y="1236"/>
                  </a:lnTo>
                  <a:cubicBezTo>
                    <a:pt x="1169" y="1277"/>
                    <a:pt x="1180" y="1290"/>
                    <a:pt x="1203" y="1290"/>
                  </a:cubicBezTo>
                  <a:cubicBezTo>
                    <a:pt x="1244" y="1290"/>
                    <a:pt x="1323" y="1247"/>
                    <a:pt x="1347" y="1247"/>
                  </a:cubicBezTo>
                  <a:cubicBezTo>
                    <a:pt x="1349" y="1247"/>
                    <a:pt x="1350" y="1248"/>
                    <a:pt x="1351" y="1248"/>
                  </a:cubicBezTo>
                  <a:cubicBezTo>
                    <a:pt x="1347" y="1222"/>
                    <a:pt x="1332" y="1217"/>
                    <a:pt x="1316" y="1217"/>
                  </a:cubicBezTo>
                  <a:cubicBezTo>
                    <a:pt x="1304" y="1217"/>
                    <a:pt x="1291" y="1220"/>
                    <a:pt x="1282" y="1220"/>
                  </a:cubicBezTo>
                  <a:cubicBezTo>
                    <a:pt x="1271" y="1220"/>
                    <a:pt x="1267" y="1215"/>
                    <a:pt x="1280" y="1189"/>
                  </a:cubicBezTo>
                  <a:cubicBezTo>
                    <a:pt x="1287" y="1167"/>
                    <a:pt x="1303" y="1160"/>
                    <a:pt x="1321" y="1160"/>
                  </a:cubicBezTo>
                  <a:cubicBezTo>
                    <a:pt x="1364" y="1160"/>
                    <a:pt x="1423" y="1201"/>
                    <a:pt x="1423" y="1201"/>
                  </a:cubicBezTo>
                  <a:cubicBezTo>
                    <a:pt x="1426" y="1202"/>
                    <a:pt x="1430" y="1202"/>
                    <a:pt x="1434" y="1202"/>
                  </a:cubicBezTo>
                  <a:cubicBezTo>
                    <a:pt x="1477" y="1202"/>
                    <a:pt x="1517" y="1138"/>
                    <a:pt x="1506" y="1105"/>
                  </a:cubicBezTo>
                  <a:lnTo>
                    <a:pt x="1506" y="1105"/>
                  </a:lnTo>
                  <a:cubicBezTo>
                    <a:pt x="1494" y="1117"/>
                    <a:pt x="1470" y="1129"/>
                    <a:pt x="1459" y="1141"/>
                  </a:cubicBezTo>
                  <a:cubicBezTo>
                    <a:pt x="1470" y="1094"/>
                    <a:pt x="1494" y="1058"/>
                    <a:pt x="1542" y="1046"/>
                  </a:cubicBezTo>
                  <a:lnTo>
                    <a:pt x="1542" y="1046"/>
                  </a:lnTo>
                  <a:cubicBezTo>
                    <a:pt x="1543" y="1054"/>
                    <a:pt x="1543" y="1061"/>
                    <a:pt x="1544" y="1067"/>
                  </a:cubicBezTo>
                  <a:lnTo>
                    <a:pt x="1544" y="1067"/>
                  </a:lnTo>
                  <a:cubicBezTo>
                    <a:pt x="1545" y="1067"/>
                    <a:pt x="1548" y="1066"/>
                    <a:pt x="1550" y="1066"/>
                  </a:cubicBezTo>
                  <a:cubicBezTo>
                    <a:pt x="1554" y="1066"/>
                    <a:pt x="1559" y="1067"/>
                    <a:pt x="1566" y="1070"/>
                  </a:cubicBezTo>
                  <a:cubicBezTo>
                    <a:pt x="1557" y="1104"/>
                    <a:pt x="1549" y="1126"/>
                    <a:pt x="1531" y="1148"/>
                  </a:cubicBezTo>
                  <a:lnTo>
                    <a:pt x="1531" y="1148"/>
                  </a:lnTo>
                  <a:cubicBezTo>
                    <a:pt x="1532" y="1148"/>
                    <a:pt x="1532" y="1148"/>
                    <a:pt x="1533" y="1148"/>
                  </a:cubicBezTo>
                  <a:cubicBezTo>
                    <a:pt x="1541" y="1148"/>
                    <a:pt x="1548" y="1154"/>
                    <a:pt x="1554" y="1165"/>
                  </a:cubicBezTo>
                  <a:cubicBezTo>
                    <a:pt x="1542" y="1105"/>
                    <a:pt x="1649" y="1070"/>
                    <a:pt x="1649" y="1070"/>
                  </a:cubicBezTo>
                  <a:cubicBezTo>
                    <a:pt x="1649" y="1094"/>
                    <a:pt x="1649" y="1105"/>
                    <a:pt x="1649" y="1117"/>
                  </a:cubicBezTo>
                  <a:cubicBezTo>
                    <a:pt x="1685" y="1105"/>
                    <a:pt x="1709" y="1094"/>
                    <a:pt x="1744" y="1094"/>
                  </a:cubicBezTo>
                  <a:cubicBezTo>
                    <a:pt x="1709" y="1094"/>
                    <a:pt x="1685" y="1082"/>
                    <a:pt x="1673" y="1046"/>
                  </a:cubicBezTo>
                  <a:cubicBezTo>
                    <a:pt x="1686" y="1030"/>
                    <a:pt x="1698" y="1024"/>
                    <a:pt x="1710" y="1024"/>
                  </a:cubicBezTo>
                  <a:cubicBezTo>
                    <a:pt x="1741" y="1024"/>
                    <a:pt x="1768" y="1069"/>
                    <a:pt x="1801" y="1069"/>
                  </a:cubicBezTo>
                  <a:cubicBezTo>
                    <a:pt x="1809" y="1069"/>
                    <a:pt x="1818" y="1065"/>
                    <a:pt x="1828" y="1058"/>
                  </a:cubicBezTo>
                  <a:lnTo>
                    <a:pt x="1828" y="1058"/>
                  </a:lnTo>
                  <a:cubicBezTo>
                    <a:pt x="1821" y="1061"/>
                    <a:pt x="1816" y="1062"/>
                    <a:pt x="1811" y="1062"/>
                  </a:cubicBezTo>
                  <a:cubicBezTo>
                    <a:pt x="1798" y="1062"/>
                    <a:pt x="1792" y="1051"/>
                    <a:pt x="1792" y="1034"/>
                  </a:cubicBezTo>
                  <a:cubicBezTo>
                    <a:pt x="1899" y="1034"/>
                    <a:pt x="1863" y="891"/>
                    <a:pt x="1959" y="891"/>
                  </a:cubicBezTo>
                  <a:cubicBezTo>
                    <a:pt x="1947" y="915"/>
                    <a:pt x="1947" y="927"/>
                    <a:pt x="1947" y="951"/>
                  </a:cubicBezTo>
                  <a:cubicBezTo>
                    <a:pt x="1959" y="951"/>
                    <a:pt x="2030" y="855"/>
                    <a:pt x="2054" y="843"/>
                  </a:cubicBezTo>
                  <a:cubicBezTo>
                    <a:pt x="2061" y="857"/>
                    <a:pt x="2068" y="863"/>
                    <a:pt x="2077" y="863"/>
                  </a:cubicBezTo>
                  <a:cubicBezTo>
                    <a:pt x="2084" y="863"/>
                    <a:pt x="2092" y="860"/>
                    <a:pt x="2101" y="855"/>
                  </a:cubicBezTo>
                  <a:lnTo>
                    <a:pt x="2101" y="855"/>
                  </a:lnTo>
                  <a:cubicBezTo>
                    <a:pt x="2095" y="891"/>
                    <a:pt x="2084" y="891"/>
                    <a:pt x="2075" y="891"/>
                  </a:cubicBezTo>
                  <a:cubicBezTo>
                    <a:pt x="2066" y="891"/>
                    <a:pt x="2060" y="891"/>
                    <a:pt x="2066" y="927"/>
                  </a:cubicBezTo>
                  <a:cubicBezTo>
                    <a:pt x="2073" y="930"/>
                    <a:pt x="2080" y="931"/>
                    <a:pt x="2085" y="931"/>
                  </a:cubicBezTo>
                  <a:cubicBezTo>
                    <a:pt x="2128" y="931"/>
                    <a:pt x="2140" y="863"/>
                    <a:pt x="2161" y="832"/>
                  </a:cubicBezTo>
                  <a:cubicBezTo>
                    <a:pt x="2161" y="832"/>
                    <a:pt x="2256" y="843"/>
                    <a:pt x="2197" y="915"/>
                  </a:cubicBezTo>
                  <a:cubicBezTo>
                    <a:pt x="2266" y="866"/>
                    <a:pt x="2383" y="784"/>
                    <a:pt x="2483" y="784"/>
                  </a:cubicBezTo>
                  <a:cubicBezTo>
                    <a:pt x="2503" y="784"/>
                    <a:pt x="2523" y="788"/>
                    <a:pt x="2542" y="796"/>
                  </a:cubicBezTo>
                  <a:cubicBezTo>
                    <a:pt x="2531" y="762"/>
                    <a:pt x="2530" y="739"/>
                    <a:pt x="2540" y="706"/>
                  </a:cubicBezTo>
                  <a:lnTo>
                    <a:pt x="2540" y="706"/>
                  </a:lnTo>
                  <a:cubicBezTo>
                    <a:pt x="2542" y="708"/>
                    <a:pt x="2546" y="709"/>
                    <a:pt x="2553" y="709"/>
                  </a:cubicBezTo>
                  <a:cubicBezTo>
                    <a:pt x="2585" y="709"/>
                    <a:pt x="2667" y="690"/>
                    <a:pt x="2682" y="680"/>
                  </a:cubicBezTo>
                  <a:lnTo>
                    <a:pt x="2682" y="680"/>
                  </a:lnTo>
                  <a:cubicBezTo>
                    <a:pt x="2669" y="698"/>
                    <a:pt x="2639" y="762"/>
                    <a:pt x="2673" y="796"/>
                  </a:cubicBezTo>
                  <a:cubicBezTo>
                    <a:pt x="2649" y="724"/>
                    <a:pt x="2804" y="677"/>
                    <a:pt x="2768" y="677"/>
                  </a:cubicBezTo>
                  <a:cubicBezTo>
                    <a:pt x="2780" y="677"/>
                    <a:pt x="2959" y="570"/>
                    <a:pt x="2983" y="522"/>
                  </a:cubicBezTo>
                  <a:cubicBezTo>
                    <a:pt x="2983" y="534"/>
                    <a:pt x="2983" y="546"/>
                    <a:pt x="2983" y="546"/>
                  </a:cubicBezTo>
                  <a:cubicBezTo>
                    <a:pt x="2994" y="534"/>
                    <a:pt x="2994" y="522"/>
                    <a:pt x="3006" y="510"/>
                  </a:cubicBezTo>
                  <a:lnTo>
                    <a:pt x="3006" y="510"/>
                  </a:lnTo>
                  <a:cubicBezTo>
                    <a:pt x="3017" y="521"/>
                    <a:pt x="2970" y="609"/>
                    <a:pt x="3004" y="609"/>
                  </a:cubicBezTo>
                  <a:cubicBezTo>
                    <a:pt x="3008" y="609"/>
                    <a:pt x="3012" y="608"/>
                    <a:pt x="3018" y="605"/>
                  </a:cubicBezTo>
                  <a:cubicBezTo>
                    <a:pt x="3026" y="583"/>
                    <a:pt x="3038" y="574"/>
                    <a:pt x="3052" y="574"/>
                  </a:cubicBezTo>
                  <a:cubicBezTo>
                    <a:pt x="3060" y="574"/>
                    <a:pt x="3069" y="577"/>
                    <a:pt x="3078" y="582"/>
                  </a:cubicBezTo>
                  <a:cubicBezTo>
                    <a:pt x="3089" y="627"/>
                    <a:pt x="3068" y="607"/>
                    <a:pt x="3138" y="636"/>
                  </a:cubicBezTo>
                  <a:lnTo>
                    <a:pt x="3138" y="636"/>
                  </a:lnTo>
                  <a:cubicBezTo>
                    <a:pt x="3109" y="621"/>
                    <a:pt x="3090" y="588"/>
                    <a:pt x="3090" y="546"/>
                  </a:cubicBezTo>
                  <a:lnTo>
                    <a:pt x="3090" y="546"/>
                  </a:lnTo>
                  <a:cubicBezTo>
                    <a:pt x="3106" y="553"/>
                    <a:pt x="3121" y="555"/>
                    <a:pt x="3136" y="555"/>
                  </a:cubicBezTo>
                  <a:cubicBezTo>
                    <a:pt x="3169" y="555"/>
                    <a:pt x="3197" y="543"/>
                    <a:pt x="3220" y="543"/>
                  </a:cubicBezTo>
                  <a:cubicBezTo>
                    <a:pt x="3239" y="543"/>
                    <a:pt x="3255" y="551"/>
                    <a:pt x="3268" y="582"/>
                  </a:cubicBezTo>
                  <a:cubicBezTo>
                    <a:pt x="3278" y="582"/>
                    <a:pt x="3303" y="479"/>
                    <a:pt x="3357" y="479"/>
                  </a:cubicBezTo>
                  <a:cubicBezTo>
                    <a:pt x="3370" y="479"/>
                    <a:pt x="3384" y="485"/>
                    <a:pt x="3399" y="498"/>
                  </a:cubicBezTo>
                  <a:cubicBezTo>
                    <a:pt x="3407" y="465"/>
                    <a:pt x="3461" y="405"/>
                    <a:pt x="3505" y="405"/>
                  </a:cubicBezTo>
                  <a:cubicBezTo>
                    <a:pt x="3525" y="405"/>
                    <a:pt x="3543" y="417"/>
                    <a:pt x="3554" y="451"/>
                  </a:cubicBezTo>
                  <a:cubicBezTo>
                    <a:pt x="3602" y="403"/>
                    <a:pt x="3649" y="403"/>
                    <a:pt x="3673" y="379"/>
                  </a:cubicBezTo>
                  <a:cubicBezTo>
                    <a:pt x="3602" y="320"/>
                    <a:pt x="3745" y="296"/>
                    <a:pt x="3673" y="224"/>
                  </a:cubicBezTo>
                  <a:cubicBezTo>
                    <a:pt x="3685" y="212"/>
                    <a:pt x="3697" y="212"/>
                    <a:pt x="3721" y="201"/>
                  </a:cubicBezTo>
                  <a:cubicBezTo>
                    <a:pt x="3721" y="201"/>
                    <a:pt x="3721" y="296"/>
                    <a:pt x="3721" y="296"/>
                  </a:cubicBezTo>
                  <a:cubicBezTo>
                    <a:pt x="3713" y="280"/>
                    <a:pt x="3706" y="272"/>
                    <a:pt x="3701" y="272"/>
                  </a:cubicBezTo>
                  <a:cubicBezTo>
                    <a:pt x="3692" y="272"/>
                    <a:pt x="3689" y="304"/>
                    <a:pt x="3697" y="367"/>
                  </a:cubicBezTo>
                  <a:cubicBezTo>
                    <a:pt x="3700" y="354"/>
                    <a:pt x="3703" y="349"/>
                    <a:pt x="3707" y="349"/>
                  </a:cubicBezTo>
                  <a:cubicBezTo>
                    <a:pt x="3715" y="349"/>
                    <a:pt x="3724" y="386"/>
                    <a:pt x="3733" y="403"/>
                  </a:cubicBezTo>
                  <a:cubicBezTo>
                    <a:pt x="3816" y="391"/>
                    <a:pt x="3840" y="284"/>
                    <a:pt x="3947" y="236"/>
                  </a:cubicBezTo>
                  <a:lnTo>
                    <a:pt x="3947" y="236"/>
                  </a:lnTo>
                  <a:cubicBezTo>
                    <a:pt x="3911" y="355"/>
                    <a:pt x="3923" y="320"/>
                    <a:pt x="3875" y="403"/>
                  </a:cubicBezTo>
                  <a:cubicBezTo>
                    <a:pt x="3971" y="355"/>
                    <a:pt x="3959" y="391"/>
                    <a:pt x="4054" y="308"/>
                  </a:cubicBezTo>
                  <a:lnTo>
                    <a:pt x="4054" y="308"/>
                  </a:lnTo>
                  <a:cubicBezTo>
                    <a:pt x="4054" y="323"/>
                    <a:pt x="4052" y="334"/>
                    <a:pt x="4048" y="341"/>
                  </a:cubicBezTo>
                  <a:lnTo>
                    <a:pt x="4048" y="341"/>
                  </a:lnTo>
                  <a:cubicBezTo>
                    <a:pt x="4120" y="327"/>
                    <a:pt x="4295" y="315"/>
                    <a:pt x="4304" y="260"/>
                  </a:cubicBezTo>
                  <a:lnTo>
                    <a:pt x="4304" y="260"/>
                  </a:lnTo>
                  <a:cubicBezTo>
                    <a:pt x="4304" y="278"/>
                    <a:pt x="4304" y="304"/>
                    <a:pt x="4299" y="326"/>
                  </a:cubicBezTo>
                  <a:lnTo>
                    <a:pt x="4299" y="326"/>
                  </a:lnTo>
                  <a:cubicBezTo>
                    <a:pt x="4324" y="260"/>
                    <a:pt x="4366" y="195"/>
                    <a:pt x="4387" y="129"/>
                  </a:cubicBezTo>
                  <a:lnTo>
                    <a:pt x="4387" y="129"/>
                  </a:lnTo>
                  <a:cubicBezTo>
                    <a:pt x="4387" y="161"/>
                    <a:pt x="4350" y="353"/>
                    <a:pt x="4409" y="353"/>
                  </a:cubicBezTo>
                  <a:cubicBezTo>
                    <a:pt x="4416" y="353"/>
                    <a:pt x="4425" y="350"/>
                    <a:pt x="4435" y="343"/>
                  </a:cubicBezTo>
                  <a:cubicBezTo>
                    <a:pt x="4411" y="320"/>
                    <a:pt x="4411" y="284"/>
                    <a:pt x="4423" y="260"/>
                  </a:cubicBezTo>
                  <a:lnTo>
                    <a:pt x="4423" y="260"/>
                  </a:lnTo>
                  <a:cubicBezTo>
                    <a:pt x="4435" y="284"/>
                    <a:pt x="4459" y="320"/>
                    <a:pt x="4483" y="343"/>
                  </a:cubicBezTo>
                  <a:cubicBezTo>
                    <a:pt x="4471" y="308"/>
                    <a:pt x="4483" y="272"/>
                    <a:pt x="4507" y="248"/>
                  </a:cubicBezTo>
                  <a:cubicBezTo>
                    <a:pt x="4507" y="284"/>
                    <a:pt x="4507" y="308"/>
                    <a:pt x="4507" y="343"/>
                  </a:cubicBezTo>
                  <a:cubicBezTo>
                    <a:pt x="4518" y="308"/>
                    <a:pt x="4530" y="284"/>
                    <a:pt x="4554" y="260"/>
                  </a:cubicBezTo>
                  <a:lnTo>
                    <a:pt x="4554" y="260"/>
                  </a:lnTo>
                  <a:cubicBezTo>
                    <a:pt x="4542" y="296"/>
                    <a:pt x="4554" y="320"/>
                    <a:pt x="4566" y="355"/>
                  </a:cubicBezTo>
                  <a:cubicBezTo>
                    <a:pt x="4578" y="343"/>
                    <a:pt x="4602" y="343"/>
                    <a:pt x="4626" y="343"/>
                  </a:cubicBezTo>
                  <a:cubicBezTo>
                    <a:pt x="4626" y="344"/>
                    <a:pt x="4626" y="344"/>
                    <a:pt x="4626" y="344"/>
                  </a:cubicBezTo>
                  <a:cubicBezTo>
                    <a:pt x="4628" y="344"/>
                    <a:pt x="4664" y="212"/>
                    <a:pt x="4721" y="212"/>
                  </a:cubicBezTo>
                  <a:cubicBezTo>
                    <a:pt x="4709" y="260"/>
                    <a:pt x="4709" y="296"/>
                    <a:pt x="4733" y="332"/>
                  </a:cubicBezTo>
                  <a:cubicBezTo>
                    <a:pt x="4768" y="201"/>
                    <a:pt x="4804" y="117"/>
                    <a:pt x="4899" y="93"/>
                  </a:cubicBezTo>
                  <a:lnTo>
                    <a:pt x="4899" y="93"/>
                  </a:lnTo>
                  <a:cubicBezTo>
                    <a:pt x="4876" y="153"/>
                    <a:pt x="4757" y="403"/>
                    <a:pt x="4768" y="403"/>
                  </a:cubicBezTo>
                  <a:cubicBezTo>
                    <a:pt x="4784" y="403"/>
                    <a:pt x="4805" y="406"/>
                    <a:pt x="4827" y="406"/>
                  </a:cubicBezTo>
                  <a:cubicBezTo>
                    <a:pt x="4869" y="406"/>
                    <a:pt x="4911" y="395"/>
                    <a:pt x="4911" y="332"/>
                  </a:cubicBezTo>
                  <a:lnTo>
                    <a:pt x="4911" y="332"/>
                  </a:lnTo>
                  <a:cubicBezTo>
                    <a:pt x="4876" y="343"/>
                    <a:pt x="4852" y="367"/>
                    <a:pt x="4816" y="379"/>
                  </a:cubicBezTo>
                  <a:cubicBezTo>
                    <a:pt x="4828" y="308"/>
                    <a:pt x="4864" y="260"/>
                    <a:pt x="4935" y="248"/>
                  </a:cubicBezTo>
                  <a:lnTo>
                    <a:pt x="4935" y="248"/>
                  </a:lnTo>
                  <a:cubicBezTo>
                    <a:pt x="4935" y="284"/>
                    <a:pt x="4923" y="320"/>
                    <a:pt x="4911" y="355"/>
                  </a:cubicBezTo>
                  <a:cubicBezTo>
                    <a:pt x="4926" y="326"/>
                    <a:pt x="4935" y="316"/>
                    <a:pt x="4941" y="316"/>
                  </a:cubicBezTo>
                  <a:cubicBezTo>
                    <a:pt x="4951" y="316"/>
                    <a:pt x="4948" y="349"/>
                    <a:pt x="4947" y="355"/>
                  </a:cubicBezTo>
                  <a:lnTo>
                    <a:pt x="4947" y="355"/>
                  </a:lnTo>
                  <a:cubicBezTo>
                    <a:pt x="4951" y="354"/>
                    <a:pt x="4982" y="346"/>
                    <a:pt x="5013" y="346"/>
                  </a:cubicBezTo>
                  <a:cubicBezTo>
                    <a:pt x="5037" y="346"/>
                    <a:pt x="5062" y="351"/>
                    <a:pt x="5073" y="369"/>
                  </a:cubicBezTo>
                  <a:lnTo>
                    <a:pt x="5073" y="369"/>
                  </a:lnTo>
                  <a:cubicBezTo>
                    <a:pt x="5054" y="286"/>
                    <a:pt x="5056" y="171"/>
                    <a:pt x="5078" y="105"/>
                  </a:cubicBezTo>
                  <a:cubicBezTo>
                    <a:pt x="5185" y="212"/>
                    <a:pt x="5090" y="236"/>
                    <a:pt x="5138" y="343"/>
                  </a:cubicBezTo>
                  <a:cubicBezTo>
                    <a:pt x="5136" y="349"/>
                    <a:pt x="5137" y="352"/>
                    <a:pt x="5140" y="352"/>
                  </a:cubicBezTo>
                  <a:cubicBezTo>
                    <a:pt x="5163" y="352"/>
                    <a:pt x="5297" y="212"/>
                    <a:pt x="5328" y="212"/>
                  </a:cubicBezTo>
                  <a:cubicBezTo>
                    <a:pt x="5309" y="271"/>
                    <a:pt x="5440" y="305"/>
                    <a:pt x="5495" y="316"/>
                  </a:cubicBezTo>
                  <a:lnTo>
                    <a:pt x="5495" y="316"/>
                  </a:lnTo>
                  <a:cubicBezTo>
                    <a:pt x="5510" y="249"/>
                    <a:pt x="5657" y="161"/>
                    <a:pt x="5744" y="161"/>
                  </a:cubicBezTo>
                  <a:cubicBezTo>
                    <a:pt x="5764" y="161"/>
                    <a:pt x="5781" y="166"/>
                    <a:pt x="5792" y="177"/>
                  </a:cubicBezTo>
                  <a:cubicBezTo>
                    <a:pt x="5804" y="212"/>
                    <a:pt x="5792" y="248"/>
                    <a:pt x="5780" y="284"/>
                  </a:cubicBezTo>
                  <a:cubicBezTo>
                    <a:pt x="5757" y="272"/>
                    <a:pt x="5733" y="260"/>
                    <a:pt x="5709" y="248"/>
                  </a:cubicBezTo>
                  <a:lnTo>
                    <a:pt x="5709" y="248"/>
                  </a:lnTo>
                  <a:cubicBezTo>
                    <a:pt x="5735" y="266"/>
                    <a:pt x="5742" y="277"/>
                    <a:pt x="5721" y="277"/>
                  </a:cubicBezTo>
                  <a:cubicBezTo>
                    <a:pt x="5713" y="277"/>
                    <a:pt x="5701" y="275"/>
                    <a:pt x="5685" y="272"/>
                  </a:cubicBezTo>
                  <a:lnTo>
                    <a:pt x="5685" y="272"/>
                  </a:lnTo>
                  <a:cubicBezTo>
                    <a:pt x="5694" y="281"/>
                    <a:pt x="5835" y="349"/>
                    <a:pt x="5891" y="349"/>
                  </a:cubicBezTo>
                  <a:cubicBezTo>
                    <a:pt x="5911" y="349"/>
                    <a:pt x="5920" y="341"/>
                    <a:pt x="5912" y="320"/>
                  </a:cubicBezTo>
                  <a:lnTo>
                    <a:pt x="5912" y="320"/>
                  </a:lnTo>
                  <a:cubicBezTo>
                    <a:pt x="5913" y="314"/>
                    <a:pt x="5923" y="229"/>
                    <a:pt x="5973" y="229"/>
                  </a:cubicBezTo>
                  <a:cubicBezTo>
                    <a:pt x="5986" y="229"/>
                    <a:pt x="6001" y="235"/>
                    <a:pt x="6019" y="248"/>
                  </a:cubicBezTo>
                  <a:cubicBezTo>
                    <a:pt x="6013" y="270"/>
                    <a:pt x="6018" y="279"/>
                    <a:pt x="6020" y="282"/>
                  </a:cubicBezTo>
                  <a:lnTo>
                    <a:pt x="6020" y="282"/>
                  </a:lnTo>
                  <a:cubicBezTo>
                    <a:pt x="6017" y="280"/>
                    <a:pt x="6011" y="276"/>
                    <a:pt x="5995" y="272"/>
                  </a:cubicBezTo>
                  <a:lnTo>
                    <a:pt x="5995" y="272"/>
                  </a:lnTo>
                  <a:cubicBezTo>
                    <a:pt x="6010" y="295"/>
                    <a:pt x="6020" y="303"/>
                    <a:pt x="6035" y="303"/>
                  </a:cubicBezTo>
                  <a:cubicBezTo>
                    <a:pt x="6043" y="303"/>
                    <a:pt x="6053" y="300"/>
                    <a:pt x="6066" y="296"/>
                  </a:cubicBezTo>
                  <a:cubicBezTo>
                    <a:pt x="6057" y="296"/>
                    <a:pt x="6063" y="209"/>
                    <a:pt x="6110" y="209"/>
                  </a:cubicBezTo>
                  <a:cubicBezTo>
                    <a:pt x="6121" y="209"/>
                    <a:pt x="6134" y="213"/>
                    <a:pt x="6150" y="224"/>
                  </a:cubicBezTo>
                  <a:cubicBezTo>
                    <a:pt x="6150" y="201"/>
                    <a:pt x="6138" y="189"/>
                    <a:pt x="6126" y="165"/>
                  </a:cubicBezTo>
                  <a:lnTo>
                    <a:pt x="6126" y="165"/>
                  </a:lnTo>
                  <a:cubicBezTo>
                    <a:pt x="6130" y="188"/>
                    <a:pt x="6122" y="194"/>
                    <a:pt x="6111" y="194"/>
                  </a:cubicBezTo>
                  <a:cubicBezTo>
                    <a:pt x="6100" y="194"/>
                    <a:pt x="6085" y="188"/>
                    <a:pt x="6073" y="188"/>
                  </a:cubicBezTo>
                  <a:cubicBezTo>
                    <a:pt x="6059" y="188"/>
                    <a:pt x="6050" y="195"/>
                    <a:pt x="6054" y="224"/>
                  </a:cubicBezTo>
                  <a:cubicBezTo>
                    <a:pt x="6042" y="189"/>
                    <a:pt x="6019" y="153"/>
                    <a:pt x="5995" y="129"/>
                  </a:cubicBezTo>
                  <a:cubicBezTo>
                    <a:pt x="5995" y="141"/>
                    <a:pt x="5971" y="153"/>
                    <a:pt x="5959" y="153"/>
                  </a:cubicBezTo>
                  <a:cubicBezTo>
                    <a:pt x="5931" y="188"/>
                    <a:pt x="5912" y="200"/>
                    <a:pt x="5900" y="200"/>
                  </a:cubicBezTo>
                  <a:cubicBezTo>
                    <a:pt x="5870" y="200"/>
                    <a:pt x="5876" y="129"/>
                    <a:pt x="5876" y="129"/>
                  </a:cubicBezTo>
                  <a:cubicBezTo>
                    <a:pt x="5792" y="99"/>
                    <a:pt x="5715" y="99"/>
                    <a:pt x="5639" y="99"/>
                  </a:cubicBezTo>
                  <a:cubicBezTo>
                    <a:pt x="5563" y="99"/>
                    <a:pt x="5489" y="99"/>
                    <a:pt x="5411" y="70"/>
                  </a:cubicBezTo>
                  <a:cubicBezTo>
                    <a:pt x="5292" y="46"/>
                    <a:pt x="4959" y="46"/>
                    <a:pt x="4947" y="34"/>
                  </a:cubicBezTo>
                  <a:cubicBezTo>
                    <a:pt x="4926" y="9"/>
                    <a:pt x="4894" y="1"/>
                    <a:pt x="48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11"/>
            <p:cNvSpPr/>
            <p:nvPr/>
          </p:nvSpPr>
          <p:spPr>
            <a:xfrm>
              <a:off x="2775325" y="3132050"/>
              <a:ext cx="325" cy="25"/>
            </a:xfrm>
            <a:custGeom>
              <a:rect b="b" l="l" r="r" t="t"/>
              <a:pathLst>
                <a:path extrusionOk="0" h="1" w="13">
                  <a:moveTo>
                    <a:pt x="1" y="1"/>
                  </a:moveTo>
                  <a:cubicBezTo>
                    <a:pt x="1" y="1"/>
                    <a:pt x="13" y="1"/>
                    <a:pt x="13" y="1"/>
                  </a:cubicBez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1" name="Google Shape;7271;p11"/>
            <p:cNvSpPr/>
            <p:nvPr/>
          </p:nvSpPr>
          <p:spPr>
            <a:xfrm>
              <a:off x="2685150" y="3145750"/>
              <a:ext cx="25" cy="325"/>
            </a:xfrm>
            <a:custGeom>
              <a:rect b="b" l="l" r="r" t="t"/>
              <a:pathLst>
                <a:path extrusionOk="0" h="13" w="1">
                  <a:moveTo>
                    <a:pt x="0" y="1"/>
                  </a:moveTo>
                  <a:cubicBezTo>
                    <a:pt x="0" y="1"/>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2" name="Google Shape;7272;p11"/>
            <p:cNvSpPr/>
            <p:nvPr/>
          </p:nvSpPr>
          <p:spPr>
            <a:xfrm>
              <a:off x="2754200" y="3133875"/>
              <a:ext cx="325" cy="600"/>
            </a:xfrm>
            <a:custGeom>
              <a:rect b="b" l="l" r="r" t="t"/>
              <a:pathLst>
                <a:path extrusionOk="0" h="24" w="13">
                  <a:moveTo>
                    <a:pt x="1" y="0"/>
                  </a:moveTo>
                  <a:cubicBezTo>
                    <a:pt x="1" y="12"/>
                    <a:pt x="1" y="23"/>
                    <a:pt x="12" y="23"/>
                  </a:cubicBezTo>
                  <a:cubicBezTo>
                    <a:pt x="1" y="12"/>
                    <a:pt x="1" y="1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11"/>
            <p:cNvSpPr/>
            <p:nvPr/>
          </p:nvSpPr>
          <p:spPr>
            <a:xfrm>
              <a:off x="2777275" y="3128825"/>
              <a:ext cx="475" cy="575"/>
            </a:xfrm>
            <a:custGeom>
              <a:rect b="b" l="l" r="r" t="t"/>
              <a:pathLst>
                <a:path extrusionOk="0" h="23" w="19">
                  <a:moveTo>
                    <a:pt x="4" y="0"/>
                  </a:moveTo>
                  <a:cubicBezTo>
                    <a:pt x="0" y="0"/>
                    <a:pt x="2" y="7"/>
                    <a:pt x="18" y="23"/>
                  </a:cubicBezTo>
                  <a:cubicBezTo>
                    <a:pt x="18" y="10"/>
                    <a:pt x="7"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4" name="Google Shape;7274;p11"/>
            <p:cNvSpPr/>
            <p:nvPr/>
          </p:nvSpPr>
          <p:spPr>
            <a:xfrm>
              <a:off x="2782175" y="3135050"/>
              <a:ext cx="1225" cy="600"/>
            </a:xfrm>
            <a:custGeom>
              <a:rect b="b" l="l" r="r" t="t"/>
              <a:pathLst>
                <a:path extrusionOk="0" h="24" w="49">
                  <a:moveTo>
                    <a:pt x="13" y="24"/>
                  </a:moveTo>
                  <a:cubicBezTo>
                    <a:pt x="48" y="0"/>
                    <a:pt x="13" y="24"/>
                    <a:pt x="13" y="24"/>
                  </a:cubicBezTo>
                  <a:cubicBezTo>
                    <a:pt x="13" y="24"/>
                    <a:pt x="1" y="12"/>
                    <a:pt x="13"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5" name="Google Shape;7275;p11"/>
            <p:cNvSpPr/>
            <p:nvPr/>
          </p:nvSpPr>
          <p:spPr>
            <a:xfrm>
              <a:off x="2777650" y="3131875"/>
              <a:ext cx="1450" cy="850"/>
            </a:xfrm>
            <a:custGeom>
              <a:rect b="b" l="l" r="r" t="t"/>
              <a:pathLst>
                <a:path extrusionOk="0" h="34" w="58">
                  <a:moveTo>
                    <a:pt x="33" y="0"/>
                  </a:moveTo>
                  <a:cubicBezTo>
                    <a:pt x="28" y="0"/>
                    <a:pt x="21" y="2"/>
                    <a:pt x="10" y="6"/>
                  </a:cubicBezTo>
                  <a:lnTo>
                    <a:pt x="10" y="6"/>
                  </a:lnTo>
                  <a:cubicBezTo>
                    <a:pt x="8" y="6"/>
                    <a:pt x="6" y="7"/>
                    <a:pt x="3" y="8"/>
                  </a:cubicBezTo>
                  <a:cubicBezTo>
                    <a:pt x="0" y="27"/>
                    <a:pt x="5" y="33"/>
                    <a:pt x="12" y="33"/>
                  </a:cubicBezTo>
                  <a:cubicBezTo>
                    <a:pt x="29" y="33"/>
                    <a:pt x="58" y="0"/>
                    <a:pt x="3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11"/>
            <p:cNvSpPr/>
            <p:nvPr/>
          </p:nvSpPr>
          <p:spPr>
            <a:xfrm>
              <a:off x="2778900" y="3132525"/>
              <a:ext cx="450" cy="150"/>
            </a:xfrm>
            <a:custGeom>
              <a:rect b="b" l="l" r="r" t="t"/>
              <a:pathLst>
                <a:path extrusionOk="0" h="6" w="18">
                  <a:moveTo>
                    <a:pt x="18" y="1"/>
                  </a:moveTo>
                  <a:cubicBezTo>
                    <a:pt x="17" y="1"/>
                    <a:pt x="9" y="6"/>
                    <a:pt x="1" y="6"/>
                  </a:cubicBezTo>
                  <a:lnTo>
                    <a:pt x="13" y="6"/>
                  </a:lnTo>
                  <a:cubicBezTo>
                    <a:pt x="17" y="2"/>
                    <a:pt x="18"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7" name="Google Shape;7277;p11"/>
            <p:cNvSpPr/>
            <p:nvPr/>
          </p:nvSpPr>
          <p:spPr>
            <a:xfrm>
              <a:off x="2772325" y="3128200"/>
              <a:ext cx="1375" cy="900"/>
            </a:xfrm>
            <a:custGeom>
              <a:rect b="b" l="l" r="r" t="t"/>
              <a:pathLst>
                <a:path extrusionOk="0" h="36" w="55">
                  <a:moveTo>
                    <a:pt x="52" y="1"/>
                  </a:moveTo>
                  <a:cubicBezTo>
                    <a:pt x="42" y="1"/>
                    <a:pt x="1" y="36"/>
                    <a:pt x="38" y="36"/>
                  </a:cubicBezTo>
                  <a:cubicBezTo>
                    <a:pt x="48" y="36"/>
                    <a:pt x="49" y="10"/>
                    <a:pt x="49" y="10"/>
                  </a:cubicBezTo>
                  <a:cubicBezTo>
                    <a:pt x="49" y="10"/>
                    <a:pt x="49" y="10"/>
                    <a:pt x="49" y="12"/>
                  </a:cubicBezTo>
                  <a:cubicBezTo>
                    <a:pt x="55" y="4"/>
                    <a:pt x="55" y="1"/>
                    <a:pt x="5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8" name="Google Shape;7278;p11"/>
            <p:cNvSpPr/>
            <p:nvPr/>
          </p:nvSpPr>
          <p:spPr>
            <a:xfrm>
              <a:off x="2777425" y="3133550"/>
              <a:ext cx="1200" cy="625"/>
            </a:xfrm>
            <a:custGeom>
              <a:rect b="b" l="l" r="r" t="t"/>
              <a:pathLst>
                <a:path extrusionOk="0" h="25" w="48">
                  <a:moveTo>
                    <a:pt x="0" y="24"/>
                  </a:moveTo>
                  <a:cubicBezTo>
                    <a:pt x="0" y="24"/>
                    <a:pt x="48" y="1"/>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9" name="Google Shape;7279;p11"/>
            <p:cNvSpPr/>
            <p:nvPr/>
          </p:nvSpPr>
          <p:spPr>
            <a:xfrm>
              <a:off x="2774150" y="3132650"/>
              <a:ext cx="2100" cy="1225"/>
            </a:xfrm>
            <a:custGeom>
              <a:rect b="b" l="l" r="r" t="t"/>
              <a:pathLst>
                <a:path extrusionOk="0" h="49" w="84">
                  <a:moveTo>
                    <a:pt x="0" y="13"/>
                  </a:moveTo>
                  <a:cubicBezTo>
                    <a:pt x="84" y="48"/>
                    <a:pt x="0" y="13"/>
                    <a:pt x="0" y="13"/>
                  </a:cubicBezTo>
                  <a:cubicBezTo>
                    <a:pt x="0" y="13"/>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11"/>
            <p:cNvSpPr/>
            <p:nvPr/>
          </p:nvSpPr>
          <p:spPr>
            <a:xfrm>
              <a:off x="2775825" y="3134300"/>
              <a:ext cx="1325" cy="175"/>
            </a:xfrm>
            <a:custGeom>
              <a:rect b="b" l="l" r="r" t="t"/>
              <a:pathLst>
                <a:path extrusionOk="0" h="7" w="53">
                  <a:moveTo>
                    <a:pt x="5" y="1"/>
                  </a:moveTo>
                  <a:cubicBezTo>
                    <a:pt x="1" y="1"/>
                    <a:pt x="5" y="2"/>
                    <a:pt x="29" y="6"/>
                  </a:cubicBezTo>
                  <a:cubicBezTo>
                    <a:pt x="52" y="6"/>
                    <a:pt x="13"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11"/>
            <p:cNvSpPr/>
            <p:nvPr/>
          </p:nvSpPr>
          <p:spPr>
            <a:xfrm>
              <a:off x="2765125" y="3131175"/>
              <a:ext cx="1000" cy="625"/>
            </a:xfrm>
            <a:custGeom>
              <a:rect b="b" l="l" r="r" t="t"/>
              <a:pathLst>
                <a:path extrusionOk="0" h="25" w="40">
                  <a:moveTo>
                    <a:pt x="40" y="0"/>
                  </a:moveTo>
                  <a:lnTo>
                    <a:pt x="40" y="0"/>
                  </a:lnTo>
                  <a:cubicBezTo>
                    <a:pt x="8" y="18"/>
                    <a:pt x="1" y="24"/>
                    <a:pt x="3" y="24"/>
                  </a:cubicBezTo>
                  <a:cubicBezTo>
                    <a:pt x="7" y="24"/>
                    <a:pt x="40" y="8"/>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11"/>
            <p:cNvSpPr/>
            <p:nvPr/>
          </p:nvSpPr>
          <p:spPr>
            <a:xfrm>
              <a:off x="2767900" y="3133250"/>
              <a:ext cx="175" cy="1025"/>
            </a:xfrm>
            <a:custGeom>
              <a:rect b="b" l="l" r="r" t="t"/>
              <a:pathLst>
                <a:path extrusionOk="0" h="41" w="7">
                  <a:moveTo>
                    <a:pt x="0" y="1"/>
                  </a:moveTo>
                  <a:cubicBezTo>
                    <a:pt x="0" y="29"/>
                    <a:pt x="3" y="41"/>
                    <a:pt x="4" y="41"/>
                  </a:cubicBezTo>
                  <a:cubicBezTo>
                    <a:pt x="6" y="41"/>
                    <a:pt x="7" y="2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11"/>
            <p:cNvSpPr/>
            <p:nvPr/>
          </p:nvSpPr>
          <p:spPr>
            <a:xfrm>
              <a:off x="2764325" y="3134150"/>
              <a:ext cx="2100" cy="625"/>
            </a:xfrm>
            <a:custGeom>
              <a:rect b="b" l="l" r="r" t="t"/>
              <a:pathLst>
                <a:path extrusionOk="0" h="25" w="84">
                  <a:moveTo>
                    <a:pt x="60" y="0"/>
                  </a:moveTo>
                  <a:lnTo>
                    <a:pt x="60" y="0"/>
                  </a:lnTo>
                  <a:cubicBezTo>
                    <a:pt x="48" y="12"/>
                    <a:pt x="0" y="24"/>
                    <a:pt x="48" y="24"/>
                  </a:cubicBezTo>
                  <a:cubicBezTo>
                    <a:pt x="48" y="12"/>
                    <a:pt x="84" y="12"/>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11"/>
            <p:cNvSpPr/>
            <p:nvPr/>
          </p:nvSpPr>
          <p:spPr>
            <a:xfrm>
              <a:off x="2753300" y="3129700"/>
              <a:ext cx="375" cy="1500"/>
            </a:xfrm>
            <a:custGeom>
              <a:rect b="b" l="l" r="r" t="t"/>
              <a:pathLst>
                <a:path extrusionOk="0" h="60" w="15">
                  <a:moveTo>
                    <a:pt x="15" y="0"/>
                  </a:moveTo>
                  <a:cubicBezTo>
                    <a:pt x="14" y="0"/>
                    <a:pt x="7" y="26"/>
                    <a:pt x="1" y="59"/>
                  </a:cubicBezTo>
                  <a:cubicBezTo>
                    <a:pt x="11" y="17"/>
                    <a:pt x="15" y="0"/>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11"/>
            <p:cNvSpPr/>
            <p:nvPr/>
          </p:nvSpPr>
          <p:spPr>
            <a:xfrm>
              <a:off x="2742050" y="3133850"/>
              <a:ext cx="1625" cy="1700"/>
            </a:xfrm>
            <a:custGeom>
              <a:rect b="b" l="l" r="r" t="t"/>
              <a:pathLst>
                <a:path extrusionOk="0" h="68" w="65">
                  <a:moveTo>
                    <a:pt x="11" y="1"/>
                  </a:moveTo>
                  <a:cubicBezTo>
                    <a:pt x="4" y="1"/>
                    <a:pt x="0" y="15"/>
                    <a:pt x="9" y="55"/>
                  </a:cubicBezTo>
                  <a:lnTo>
                    <a:pt x="9" y="55"/>
                  </a:lnTo>
                  <a:cubicBezTo>
                    <a:pt x="10" y="57"/>
                    <a:pt x="10" y="58"/>
                    <a:pt x="10" y="60"/>
                  </a:cubicBezTo>
                  <a:cubicBezTo>
                    <a:pt x="21" y="65"/>
                    <a:pt x="28" y="67"/>
                    <a:pt x="34" y="67"/>
                  </a:cubicBezTo>
                  <a:cubicBezTo>
                    <a:pt x="64" y="67"/>
                    <a:pt x="28"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11"/>
            <p:cNvSpPr/>
            <p:nvPr/>
          </p:nvSpPr>
          <p:spPr>
            <a:xfrm>
              <a:off x="2623525" y="3171650"/>
              <a:ext cx="1525" cy="925"/>
            </a:xfrm>
            <a:custGeom>
              <a:rect b="b" l="l" r="r" t="t"/>
              <a:pathLst>
                <a:path extrusionOk="0" h="37" w="61">
                  <a:moveTo>
                    <a:pt x="60" y="1"/>
                  </a:moveTo>
                  <a:cubicBezTo>
                    <a:pt x="1" y="36"/>
                    <a:pt x="60" y="1"/>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11"/>
            <p:cNvSpPr/>
            <p:nvPr/>
          </p:nvSpPr>
          <p:spPr>
            <a:xfrm>
              <a:off x="2623975" y="3173275"/>
              <a:ext cx="775" cy="475"/>
            </a:xfrm>
            <a:custGeom>
              <a:rect b="b" l="l" r="r" t="t"/>
              <a:pathLst>
                <a:path extrusionOk="0" h="19" w="31">
                  <a:moveTo>
                    <a:pt x="1" y="0"/>
                  </a:moveTo>
                  <a:cubicBezTo>
                    <a:pt x="0" y="0"/>
                    <a:pt x="7" y="5"/>
                    <a:pt x="30" y="19"/>
                  </a:cubicBezTo>
                  <a:cubicBezTo>
                    <a:pt x="23" y="12"/>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11"/>
            <p:cNvSpPr/>
            <p:nvPr/>
          </p:nvSpPr>
          <p:spPr>
            <a:xfrm>
              <a:off x="2704825" y="3140125"/>
              <a:ext cx="275" cy="300"/>
            </a:xfrm>
            <a:custGeom>
              <a:rect b="b" l="l" r="r" t="t"/>
              <a:pathLst>
                <a:path extrusionOk="0" h="12" w="11">
                  <a:moveTo>
                    <a:pt x="3" y="1"/>
                  </a:moveTo>
                  <a:lnTo>
                    <a:pt x="3" y="1"/>
                  </a:lnTo>
                  <a:cubicBezTo>
                    <a:pt x="0" y="1"/>
                    <a:pt x="3" y="11"/>
                    <a:pt x="11" y="11"/>
                  </a:cubicBezTo>
                  <a:cubicBezTo>
                    <a:pt x="7" y="3"/>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11"/>
            <p:cNvSpPr/>
            <p:nvPr/>
          </p:nvSpPr>
          <p:spPr>
            <a:xfrm>
              <a:off x="2696450" y="3141300"/>
              <a:ext cx="625" cy="1200"/>
            </a:xfrm>
            <a:custGeom>
              <a:rect b="b" l="l" r="r" t="t"/>
              <a:pathLst>
                <a:path extrusionOk="0" h="48" w="25">
                  <a:moveTo>
                    <a:pt x="1" y="0"/>
                  </a:moveTo>
                  <a:cubicBezTo>
                    <a:pt x="25" y="48"/>
                    <a:pt x="25" y="4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11"/>
            <p:cNvSpPr/>
            <p:nvPr/>
          </p:nvSpPr>
          <p:spPr>
            <a:xfrm>
              <a:off x="2690250" y="3145000"/>
              <a:ext cx="1175" cy="775"/>
            </a:xfrm>
            <a:custGeom>
              <a:rect b="b" l="l" r="r" t="t"/>
              <a:pathLst>
                <a:path extrusionOk="0" h="31" w="47">
                  <a:moveTo>
                    <a:pt x="46" y="7"/>
                  </a:moveTo>
                  <a:cubicBezTo>
                    <a:pt x="43" y="7"/>
                    <a:pt x="40" y="8"/>
                    <a:pt x="37" y="9"/>
                  </a:cubicBezTo>
                  <a:lnTo>
                    <a:pt x="37" y="9"/>
                  </a:lnTo>
                  <a:cubicBezTo>
                    <a:pt x="41" y="9"/>
                    <a:pt x="44" y="8"/>
                    <a:pt x="46" y="7"/>
                  </a:cubicBezTo>
                  <a:close/>
                  <a:moveTo>
                    <a:pt x="6" y="0"/>
                  </a:moveTo>
                  <a:cubicBezTo>
                    <a:pt x="1" y="0"/>
                    <a:pt x="1" y="7"/>
                    <a:pt x="11" y="31"/>
                  </a:cubicBezTo>
                  <a:cubicBezTo>
                    <a:pt x="20" y="22"/>
                    <a:pt x="29" y="13"/>
                    <a:pt x="37" y="9"/>
                  </a:cubicBezTo>
                  <a:lnTo>
                    <a:pt x="37" y="9"/>
                  </a:lnTo>
                  <a:cubicBezTo>
                    <a:pt x="37" y="9"/>
                    <a:pt x="37" y="9"/>
                    <a:pt x="37" y="9"/>
                  </a:cubicBezTo>
                  <a:cubicBezTo>
                    <a:pt x="25" y="9"/>
                    <a:pt x="12"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11"/>
            <p:cNvSpPr/>
            <p:nvPr/>
          </p:nvSpPr>
          <p:spPr>
            <a:xfrm>
              <a:off x="2817600" y="3186525"/>
              <a:ext cx="625" cy="925"/>
            </a:xfrm>
            <a:custGeom>
              <a:rect b="b" l="l" r="r" t="t"/>
              <a:pathLst>
                <a:path extrusionOk="0" h="37" w="25">
                  <a:moveTo>
                    <a:pt x="24" y="1"/>
                  </a:moveTo>
                  <a:cubicBezTo>
                    <a:pt x="1" y="1"/>
                    <a:pt x="1" y="37"/>
                    <a:pt x="1" y="37"/>
                  </a:cubicBezTo>
                  <a:cubicBezTo>
                    <a:pt x="12" y="37"/>
                    <a:pt x="12"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11"/>
            <p:cNvSpPr/>
            <p:nvPr/>
          </p:nvSpPr>
          <p:spPr>
            <a:xfrm>
              <a:off x="2811650" y="3187125"/>
              <a:ext cx="925" cy="625"/>
            </a:xfrm>
            <a:custGeom>
              <a:rect b="b" l="l" r="r" t="t"/>
              <a:pathLst>
                <a:path extrusionOk="0" h="25" w="37">
                  <a:moveTo>
                    <a:pt x="36" y="1"/>
                  </a:moveTo>
                  <a:cubicBezTo>
                    <a:pt x="0" y="24"/>
                    <a:pt x="0" y="24"/>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11"/>
            <p:cNvSpPr/>
            <p:nvPr/>
          </p:nvSpPr>
          <p:spPr>
            <a:xfrm>
              <a:off x="2808075" y="3185950"/>
              <a:ext cx="2725" cy="1200"/>
            </a:xfrm>
            <a:custGeom>
              <a:rect b="b" l="l" r="r" t="t"/>
              <a:pathLst>
                <a:path extrusionOk="0" h="48" w="109">
                  <a:moveTo>
                    <a:pt x="1" y="0"/>
                  </a:moveTo>
                  <a:cubicBezTo>
                    <a:pt x="20" y="19"/>
                    <a:pt x="47" y="39"/>
                    <a:pt x="76" y="39"/>
                  </a:cubicBezTo>
                  <a:cubicBezTo>
                    <a:pt x="78" y="39"/>
                    <a:pt x="80" y="39"/>
                    <a:pt x="82" y="39"/>
                  </a:cubicBezTo>
                  <a:lnTo>
                    <a:pt x="82" y="39"/>
                  </a:lnTo>
                  <a:cubicBezTo>
                    <a:pt x="93" y="44"/>
                    <a:pt x="102" y="47"/>
                    <a:pt x="106" y="47"/>
                  </a:cubicBezTo>
                  <a:cubicBezTo>
                    <a:pt x="109" y="47"/>
                    <a:pt x="107" y="44"/>
                    <a:pt x="96" y="36"/>
                  </a:cubicBezTo>
                  <a:cubicBezTo>
                    <a:pt x="91" y="37"/>
                    <a:pt x="86" y="38"/>
                    <a:pt x="82" y="39"/>
                  </a:cubicBezTo>
                  <a:lnTo>
                    <a:pt x="82" y="39"/>
                  </a:lnTo>
                  <a:cubicBezTo>
                    <a:pt x="55" y="27"/>
                    <a:pt x="13" y="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11"/>
            <p:cNvSpPr/>
            <p:nvPr/>
          </p:nvSpPr>
          <p:spPr>
            <a:xfrm>
              <a:off x="2806200" y="3182525"/>
              <a:ext cx="1000" cy="175"/>
            </a:xfrm>
            <a:custGeom>
              <a:rect b="b" l="l" r="r" t="t"/>
              <a:pathLst>
                <a:path extrusionOk="0" h="7" w="40">
                  <a:moveTo>
                    <a:pt x="27" y="1"/>
                  </a:moveTo>
                  <a:cubicBezTo>
                    <a:pt x="13" y="1"/>
                    <a:pt x="0" y="6"/>
                    <a:pt x="40" y="6"/>
                  </a:cubicBezTo>
                  <a:cubicBezTo>
                    <a:pt x="40" y="2"/>
                    <a:pt x="33"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11"/>
            <p:cNvSpPr/>
            <p:nvPr/>
          </p:nvSpPr>
          <p:spPr>
            <a:xfrm>
              <a:off x="2807175" y="3182400"/>
              <a:ext cx="425" cy="300"/>
            </a:xfrm>
            <a:custGeom>
              <a:rect b="b" l="l" r="r" t="t"/>
              <a:pathLst>
                <a:path extrusionOk="0" h="12" w="17">
                  <a:moveTo>
                    <a:pt x="6" y="0"/>
                  </a:moveTo>
                  <a:cubicBezTo>
                    <a:pt x="3" y="0"/>
                    <a:pt x="1" y="3"/>
                    <a:pt x="1" y="11"/>
                  </a:cubicBezTo>
                  <a:cubicBezTo>
                    <a:pt x="17" y="11"/>
                    <a:pt x="11"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11"/>
            <p:cNvSpPr/>
            <p:nvPr/>
          </p:nvSpPr>
          <p:spPr>
            <a:xfrm>
              <a:off x="2804925" y="3181375"/>
              <a:ext cx="725" cy="725"/>
            </a:xfrm>
            <a:custGeom>
              <a:rect b="b" l="l" r="r" t="t"/>
              <a:pathLst>
                <a:path extrusionOk="0" h="29" w="29">
                  <a:moveTo>
                    <a:pt x="24" y="1"/>
                  </a:moveTo>
                  <a:cubicBezTo>
                    <a:pt x="18" y="1"/>
                    <a:pt x="1" y="14"/>
                    <a:pt x="8" y="28"/>
                  </a:cubicBezTo>
                  <a:cubicBezTo>
                    <a:pt x="28" y="8"/>
                    <a:pt x="29"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11"/>
            <p:cNvSpPr/>
            <p:nvPr/>
          </p:nvSpPr>
          <p:spPr>
            <a:xfrm>
              <a:off x="2804200" y="3182675"/>
              <a:ext cx="325" cy="300"/>
            </a:xfrm>
            <a:custGeom>
              <a:rect b="b" l="l" r="r" t="t"/>
              <a:pathLst>
                <a:path extrusionOk="0" h="12" w="13">
                  <a:moveTo>
                    <a:pt x="1" y="12"/>
                  </a:moveTo>
                  <a:lnTo>
                    <a:pt x="13" y="0"/>
                  </a:lnTo>
                  <a:cubicBezTo>
                    <a:pt x="13" y="0"/>
                    <a:pt x="13"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11"/>
            <p:cNvSpPr/>
            <p:nvPr/>
          </p:nvSpPr>
          <p:spPr>
            <a:xfrm>
              <a:off x="2804650" y="3182675"/>
              <a:ext cx="175" cy="475"/>
            </a:xfrm>
            <a:custGeom>
              <a:rect b="b" l="l" r="r" t="t"/>
              <a:pathLst>
                <a:path extrusionOk="0" h="19" w="7">
                  <a:moveTo>
                    <a:pt x="7" y="0"/>
                  </a:moveTo>
                  <a:cubicBezTo>
                    <a:pt x="2" y="14"/>
                    <a:pt x="1" y="19"/>
                    <a:pt x="1" y="19"/>
                  </a:cubicBezTo>
                  <a:cubicBezTo>
                    <a:pt x="2" y="19"/>
                    <a:pt x="7" y="7"/>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11"/>
            <p:cNvSpPr/>
            <p:nvPr/>
          </p:nvSpPr>
          <p:spPr>
            <a:xfrm>
              <a:off x="2805700" y="3182950"/>
              <a:ext cx="1200" cy="1000"/>
            </a:xfrm>
            <a:custGeom>
              <a:rect b="b" l="l" r="r" t="t"/>
              <a:pathLst>
                <a:path extrusionOk="0" h="40" w="48">
                  <a:moveTo>
                    <a:pt x="0" y="1"/>
                  </a:moveTo>
                  <a:cubicBezTo>
                    <a:pt x="12" y="13"/>
                    <a:pt x="24" y="25"/>
                    <a:pt x="0" y="37"/>
                  </a:cubicBezTo>
                  <a:cubicBezTo>
                    <a:pt x="7" y="38"/>
                    <a:pt x="13" y="39"/>
                    <a:pt x="17" y="39"/>
                  </a:cubicBezTo>
                  <a:cubicBezTo>
                    <a:pt x="47" y="39"/>
                    <a:pt x="41" y="1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11"/>
            <p:cNvSpPr/>
            <p:nvPr/>
          </p:nvSpPr>
          <p:spPr>
            <a:xfrm>
              <a:off x="2807475" y="3186825"/>
              <a:ext cx="1825" cy="1225"/>
            </a:xfrm>
            <a:custGeom>
              <a:rect b="b" l="l" r="r" t="t"/>
              <a:pathLst>
                <a:path extrusionOk="0" h="49" w="73">
                  <a:moveTo>
                    <a:pt x="1" y="13"/>
                  </a:moveTo>
                  <a:cubicBezTo>
                    <a:pt x="72" y="48"/>
                    <a:pt x="1" y="13"/>
                    <a:pt x="1" y="13"/>
                  </a:cubicBezTo>
                  <a:cubicBezTo>
                    <a:pt x="1" y="13"/>
                    <a:pt x="13"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11"/>
            <p:cNvSpPr/>
            <p:nvPr/>
          </p:nvSpPr>
          <p:spPr>
            <a:xfrm>
              <a:off x="2801275" y="3180275"/>
              <a:ext cx="275" cy="1025"/>
            </a:xfrm>
            <a:custGeom>
              <a:rect b="b" l="l" r="r" t="t"/>
              <a:pathLst>
                <a:path extrusionOk="0" h="41" w="11">
                  <a:moveTo>
                    <a:pt x="11" y="1"/>
                  </a:moveTo>
                  <a:cubicBezTo>
                    <a:pt x="3" y="8"/>
                    <a:pt x="0" y="41"/>
                    <a:pt x="2" y="41"/>
                  </a:cubicBezTo>
                  <a:cubicBezTo>
                    <a:pt x="4" y="41"/>
                    <a:pt x="6" y="3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11"/>
            <p:cNvSpPr/>
            <p:nvPr/>
          </p:nvSpPr>
          <p:spPr>
            <a:xfrm>
              <a:off x="2800625" y="3181475"/>
              <a:ext cx="925" cy="250"/>
            </a:xfrm>
            <a:custGeom>
              <a:rect b="b" l="l" r="r" t="t"/>
              <a:pathLst>
                <a:path extrusionOk="0" h="10" w="37">
                  <a:moveTo>
                    <a:pt x="1" y="0"/>
                  </a:moveTo>
                  <a:cubicBezTo>
                    <a:pt x="13" y="6"/>
                    <a:pt x="22" y="9"/>
                    <a:pt x="28" y="9"/>
                  </a:cubicBezTo>
                  <a:cubicBezTo>
                    <a:pt x="34" y="9"/>
                    <a:pt x="37" y="6"/>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11"/>
            <p:cNvSpPr/>
            <p:nvPr/>
          </p:nvSpPr>
          <p:spPr>
            <a:xfrm>
              <a:off x="2803600" y="3183675"/>
              <a:ext cx="1275" cy="500"/>
            </a:xfrm>
            <a:custGeom>
              <a:rect b="b" l="l" r="r" t="t"/>
              <a:pathLst>
                <a:path extrusionOk="0" h="20" w="51">
                  <a:moveTo>
                    <a:pt x="49" y="1"/>
                  </a:moveTo>
                  <a:cubicBezTo>
                    <a:pt x="47" y="1"/>
                    <a:pt x="15" y="12"/>
                    <a:pt x="1" y="20"/>
                  </a:cubicBezTo>
                  <a:cubicBezTo>
                    <a:pt x="38" y="6"/>
                    <a:pt x="50" y="1"/>
                    <a:pt x="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11"/>
            <p:cNvSpPr/>
            <p:nvPr/>
          </p:nvSpPr>
          <p:spPr>
            <a:xfrm>
              <a:off x="2798875" y="3178675"/>
              <a:ext cx="700" cy="1000"/>
            </a:xfrm>
            <a:custGeom>
              <a:rect b="b" l="l" r="r" t="t"/>
              <a:pathLst>
                <a:path extrusionOk="0" h="40" w="28">
                  <a:moveTo>
                    <a:pt x="26" y="1"/>
                  </a:moveTo>
                  <a:lnTo>
                    <a:pt x="26" y="1"/>
                  </a:lnTo>
                  <a:cubicBezTo>
                    <a:pt x="25" y="1"/>
                    <a:pt x="0" y="40"/>
                    <a:pt x="2" y="40"/>
                  </a:cubicBezTo>
                  <a:cubicBezTo>
                    <a:pt x="3" y="40"/>
                    <a:pt x="6" y="37"/>
                    <a:pt x="11" y="29"/>
                  </a:cubicBezTo>
                  <a:cubicBezTo>
                    <a:pt x="23" y="8"/>
                    <a:pt x="27"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11"/>
            <p:cNvSpPr/>
            <p:nvPr/>
          </p:nvSpPr>
          <p:spPr>
            <a:xfrm>
              <a:off x="2796175" y="3177750"/>
              <a:ext cx="1350" cy="475"/>
            </a:xfrm>
            <a:custGeom>
              <a:rect b="b" l="l" r="r" t="t"/>
              <a:pathLst>
                <a:path extrusionOk="0" h="19" w="54">
                  <a:moveTo>
                    <a:pt x="49" y="1"/>
                  </a:moveTo>
                  <a:cubicBezTo>
                    <a:pt x="46" y="1"/>
                    <a:pt x="29" y="5"/>
                    <a:pt x="9" y="14"/>
                  </a:cubicBezTo>
                  <a:lnTo>
                    <a:pt x="9" y="14"/>
                  </a:lnTo>
                  <a:cubicBezTo>
                    <a:pt x="9" y="14"/>
                    <a:pt x="9" y="13"/>
                    <a:pt x="8" y="13"/>
                  </a:cubicBezTo>
                  <a:cubicBezTo>
                    <a:pt x="7" y="13"/>
                    <a:pt x="4" y="14"/>
                    <a:pt x="0" y="18"/>
                  </a:cubicBezTo>
                  <a:cubicBezTo>
                    <a:pt x="4" y="18"/>
                    <a:pt x="6" y="17"/>
                    <a:pt x="8" y="16"/>
                  </a:cubicBezTo>
                  <a:lnTo>
                    <a:pt x="8" y="16"/>
                  </a:lnTo>
                  <a:cubicBezTo>
                    <a:pt x="43" y="6"/>
                    <a:pt x="54" y="1"/>
                    <a:pt x="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11"/>
            <p:cNvSpPr/>
            <p:nvPr/>
          </p:nvSpPr>
          <p:spPr>
            <a:xfrm>
              <a:off x="2799450" y="3179975"/>
              <a:ext cx="150" cy="1025"/>
            </a:xfrm>
            <a:custGeom>
              <a:rect b="b" l="l" r="r" t="t"/>
              <a:pathLst>
                <a:path extrusionOk="0" h="41" w="6">
                  <a:moveTo>
                    <a:pt x="0" y="1"/>
                  </a:moveTo>
                  <a:cubicBezTo>
                    <a:pt x="0" y="9"/>
                    <a:pt x="5" y="41"/>
                    <a:pt x="6" y="41"/>
                  </a:cubicBezTo>
                  <a:cubicBezTo>
                    <a:pt x="6" y="41"/>
                    <a:pt x="5" y="3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11"/>
            <p:cNvSpPr/>
            <p:nvPr/>
          </p:nvSpPr>
          <p:spPr>
            <a:xfrm>
              <a:off x="2797950" y="3180275"/>
              <a:ext cx="1525" cy="625"/>
            </a:xfrm>
            <a:custGeom>
              <a:rect b="b" l="l" r="r" t="t"/>
              <a:pathLst>
                <a:path extrusionOk="0" h="25" w="61">
                  <a:moveTo>
                    <a:pt x="60" y="25"/>
                  </a:moveTo>
                  <a:cubicBezTo>
                    <a:pt x="1" y="1"/>
                    <a:pt x="60" y="25"/>
                    <a:pt x="60" y="25"/>
                  </a:cubicBezTo>
                  <a:cubicBezTo>
                    <a:pt x="48" y="25"/>
                    <a:pt x="60" y="25"/>
                    <a:pt x="6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11"/>
            <p:cNvSpPr/>
            <p:nvPr/>
          </p:nvSpPr>
          <p:spPr>
            <a:xfrm>
              <a:off x="2801025" y="3182950"/>
              <a:ext cx="1125" cy="1525"/>
            </a:xfrm>
            <a:custGeom>
              <a:rect b="b" l="l" r="r" t="t"/>
              <a:pathLst>
                <a:path extrusionOk="0" h="61" w="45">
                  <a:moveTo>
                    <a:pt x="44" y="1"/>
                  </a:moveTo>
                  <a:cubicBezTo>
                    <a:pt x="41" y="3"/>
                    <a:pt x="39" y="4"/>
                    <a:pt x="37" y="6"/>
                  </a:cubicBezTo>
                  <a:lnTo>
                    <a:pt x="37" y="6"/>
                  </a:lnTo>
                  <a:cubicBezTo>
                    <a:pt x="40" y="5"/>
                    <a:pt x="42" y="3"/>
                    <a:pt x="44" y="1"/>
                  </a:cubicBezTo>
                  <a:close/>
                  <a:moveTo>
                    <a:pt x="37" y="6"/>
                  </a:moveTo>
                  <a:cubicBezTo>
                    <a:pt x="22" y="14"/>
                    <a:pt x="1" y="21"/>
                    <a:pt x="21" y="60"/>
                  </a:cubicBezTo>
                  <a:cubicBezTo>
                    <a:pt x="31" y="40"/>
                    <a:pt x="23" y="19"/>
                    <a:pt x="37"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11"/>
            <p:cNvSpPr/>
            <p:nvPr/>
          </p:nvSpPr>
          <p:spPr>
            <a:xfrm>
              <a:off x="2799450" y="3181775"/>
              <a:ext cx="1200" cy="1200"/>
            </a:xfrm>
            <a:custGeom>
              <a:rect b="b" l="l" r="r" t="t"/>
              <a:pathLst>
                <a:path extrusionOk="0" h="48" w="48">
                  <a:moveTo>
                    <a:pt x="48" y="0"/>
                  </a:moveTo>
                  <a:cubicBezTo>
                    <a:pt x="0" y="48"/>
                    <a:pt x="36" y="12"/>
                    <a:pt x="48" y="0"/>
                  </a:cubicBezTo>
                  <a:cubicBezTo>
                    <a:pt x="48" y="0"/>
                    <a:pt x="36" y="12"/>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11"/>
            <p:cNvSpPr/>
            <p:nvPr/>
          </p:nvSpPr>
          <p:spPr>
            <a:xfrm>
              <a:off x="2799450" y="3181775"/>
              <a:ext cx="625" cy="625"/>
            </a:xfrm>
            <a:custGeom>
              <a:rect b="b" l="l" r="r" t="t"/>
              <a:pathLst>
                <a:path extrusionOk="0" h="25" w="25">
                  <a:moveTo>
                    <a:pt x="0" y="24"/>
                  </a:moveTo>
                  <a:cubicBezTo>
                    <a:pt x="24" y="0"/>
                    <a:pt x="12" y="12"/>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1" name="Google Shape;7311;p11"/>
            <p:cNvSpPr/>
            <p:nvPr/>
          </p:nvSpPr>
          <p:spPr>
            <a:xfrm>
              <a:off x="2795400" y="3179675"/>
              <a:ext cx="1225" cy="775"/>
            </a:xfrm>
            <a:custGeom>
              <a:rect b="b" l="l" r="r" t="t"/>
              <a:pathLst>
                <a:path extrusionOk="0" h="31" w="49">
                  <a:moveTo>
                    <a:pt x="43" y="1"/>
                  </a:moveTo>
                  <a:lnTo>
                    <a:pt x="43" y="1"/>
                  </a:lnTo>
                  <a:cubicBezTo>
                    <a:pt x="43" y="1"/>
                    <a:pt x="43" y="1"/>
                    <a:pt x="43" y="1"/>
                  </a:cubicBezTo>
                  <a:lnTo>
                    <a:pt x="43" y="1"/>
                  </a:lnTo>
                  <a:cubicBezTo>
                    <a:pt x="40" y="3"/>
                    <a:pt x="38" y="4"/>
                    <a:pt x="36" y="5"/>
                  </a:cubicBezTo>
                  <a:lnTo>
                    <a:pt x="36" y="5"/>
                  </a:lnTo>
                  <a:cubicBezTo>
                    <a:pt x="7" y="24"/>
                    <a:pt x="1" y="30"/>
                    <a:pt x="4" y="30"/>
                  </a:cubicBezTo>
                  <a:cubicBezTo>
                    <a:pt x="9" y="30"/>
                    <a:pt x="31" y="19"/>
                    <a:pt x="40" y="10"/>
                  </a:cubicBezTo>
                  <a:lnTo>
                    <a:pt x="40" y="10"/>
                  </a:lnTo>
                  <a:cubicBezTo>
                    <a:pt x="44" y="9"/>
                    <a:pt x="49" y="6"/>
                    <a:pt x="43" y="1"/>
                  </a:cubicBezTo>
                  <a:lnTo>
                    <a:pt x="43" y="1"/>
                  </a:lnTo>
                  <a:cubicBezTo>
                    <a:pt x="43" y="1"/>
                    <a:pt x="43" y="1"/>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2" name="Google Shape;7312;p11"/>
            <p:cNvSpPr/>
            <p:nvPr/>
          </p:nvSpPr>
          <p:spPr>
            <a:xfrm>
              <a:off x="2791400" y="3179100"/>
              <a:ext cx="325" cy="325"/>
            </a:xfrm>
            <a:custGeom>
              <a:rect b="b" l="l" r="r" t="t"/>
              <a:pathLst>
                <a:path extrusionOk="0" h="13" w="13">
                  <a:moveTo>
                    <a:pt x="1" y="0"/>
                  </a:moveTo>
                  <a:cubicBezTo>
                    <a:pt x="13"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3" name="Google Shape;7313;p11"/>
            <p:cNvSpPr/>
            <p:nvPr/>
          </p:nvSpPr>
          <p:spPr>
            <a:xfrm>
              <a:off x="2795275" y="3180575"/>
              <a:ext cx="2100" cy="25"/>
            </a:xfrm>
            <a:custGeom>
              <a:rect b="b" l="l" r="r" t="t"/>
              <a:pathLst>
                <a:path extrusionOk="0" h="1" w="84">
                  <a:moveTo>
                    <a:pt x="84" y="1"/>
                  </a:moveTo>
                  <a:cubicBezTo>
                    <a:pt x="1" y="1"/>
                    <a:pt x="84" y="1"/>
                    <a:pt x="84" y="1"/>
                  </a:cubicBezTo>
                  <a:cubicBezTo>
                    <a:pt x="72" y="1"/>
                    <a:pt x="72" y="1"/>
                    <a:pt x="8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4" name="Google Shape;7314;p11"/>
            <p:cNvSpPr/>
            <p:nvPr/>
          </p:nvSpPr>
          <p:spPr>
            <a:xfrm>
              <a:off x="2794075" y="3178800"/>
              <a:ext cx="625" cy="625"/>
            </a:xfrm>
            <a:custGeom>
              <a:rect b="b" l="l" r="r" t="t"/>
              <a:pathLst>
                <a:path extrusionOk="0" h="25" w="25">
                  <a:moveTo>
                    <a:pt x="1" y="0"/>
                  </a:moveTo>
                  <a:cubicBezTo>
                    <a:pt x="13" y="12"/>
                    <a:pt x="13" y="24"/>
                    <a:pt x="25" y="24"/>
                  </a:cubicBezTo>
                  <a:cubicBezTo>
                    <a:pt x="25" y="12"/>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5" name="Google Shape;7315;p11"/>
            <p:cNvSpPr/>
            <p:nvPr/>
          </p:nvSpPr>
          <p:spPr>
            <a:xfrm>
              <a:off x="2797650" y="3179975"/>
              <a:ext cx="25" cy="25"/>
            </a:xfrm>
            <a:custGeom>
              <a:rect b="b" l="l" r="r" t="t"/>
              <a:pathLst>
                <a:path extrusionOk="0" h="1" w="1">
                  <a:moveTo>
                    <a:pt x="1" y="1"/>
                  </a:moveTo>
                  <a:lnTo>
                    <a:pt x="1" y="1"/>
                  </a:ln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6" name="Google Shape;7316;p11"/>
            <p:cNvSpPr/>
            <p:nvPr/>
          </p:nvSpPr>
          <p:spPr>
            <a:xfrm>
              <a:off x="2797075" y="3179975"/>
              <a:ext cx="600" cy="475"/>
            </a:xfrm>
            <a:custGeom>
              <a:rect b="b" l="l" r="r" t="t"/>
              <a:pathLst>
                <a:path extrusionOk="0" h="19" w="24">
                  <a:moveTo>
                    <a:pt x="24" y="1"/>
                  </a:moveTo>
                  <a:cubicBezTo>
                    <a:pt x="0" y="13"/>
                    <a:pt x="0" y="19"/>
                    <a:pt x="6" y="19"/>
                  </a:cubicBezTo>
                  <a:cubicBezTo>
                    <a:pt x="12" y="19"/>
                    <a:pt x="24"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7" name="Google Shape;7317;p11"/>
            <p:cNvSpPr/>
            <p:nvPr/>
          </p:nvSpPr>
          <p:spPr>
            <a:xfrm>
              <a:off x="2788725" y="3179100"/>
              <a:ext cx="3475" cy="4375"/>
            </a:xfrm>
            <a:custGeom>
              <a:rect b="b" l="l" r="r" t="t"/>
              <a:pathLst>
                <a:path extrusionOk="0" h="175" w="139">
                  <a:moveTo>
                    <a:pt x="120" y="0"/>
                  </a:moveTo>
                  <a:cubicBezTo>
                    <a:pt x="120" y="0"/>
                    <a:pt x="91" y="97"/>
                    <a:pt x="94" y="107"/>
                  </a:cubicBezTo>
                  <a:lnTo>
                    <a:pt x="94" y="107"/>
                  </a:lnTo>
                  <a:cubicBezTo>
                    <a:pt x="71" y="107"/>
                    <a:pt x="60" y="95"/>
                    <a:pt x="60" y="72"/>
                  </a:cubicBezTo>
                  <a:cubicBezTo>
                    <a:pt x="36" y="107"/>
                    <a:pt x="13" y="143"/>
                    <a:pt x="1" y="167"/>
                  </a:cubicBezTo>
                  <a:cubicBezTo>
                    <a:pt x="11" y="172"/>
                    <a:pt x="22" y="175"/>
                    <a:pt x="35" y="175"/>
                  </a:cubicBezTo>
                  <a:cubicBezTo>
                    <a:pt x="83" y="175"/>
                    <a:pt x="139" y="132"/>
                    <a:pt x="1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8" name="Google Shape;7318;p11"/>
            <p:cNvSpPr/>
            <p:nvPr/>
          </p:nvSpPr>
          <p:spPr>
            <a:xfrm>
              <a:off x="2791400" y="3178200"/>
              <a:ext cx="1525" cy="1500"/>
            </a:xfrm>
            <a:custGeom>
              <a:rect b="b" l="l" r="r" t="t"/>
              <a:pathLst>
                <a:path extrusionOk="0" h="60" w="61">
                  <a:moveTo>
                    <a:pt x="60" y="60"/>
                  </a:moveTo>
                  <a:cubicBezTo>
                    <a:pt x="25" y="24"/>
                    <a:pt x="1" y="0"/>
                    <a:pt x="60"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9" name="Google Shape;7319;p11"/>
            <p:cNvSpPr/>
            <p:nvPr/>
          </p:nvSpPr>
          <p:spPr>
            <a:xfrm>
              <a:off x="2793200" y="3179425"/>
              <a:ext cx="1950" cy="2400"/>
            </a:xfrm>
            <a:custGeom>
              <a:rect b="b" l="l" r="r" t="t"/>
              <a:pathLst>
                <a:path extrusionOk="0" h="96" w="78">
                  <a:moveTo>
                    <a:pt x="32" y="1"/>
                  </a:moveTo>
                  <a:cubicBezTo>
                    <a:pt x="25" y="1"/>
                    <a:pt x="15" y="4"/>
                    <a:pt x="0" y="11"/>
                  </a:cubicBezTo>
                  <a:cubicBezTo>
                    <a:pt x="38" y="36"/>
                    <a:pt x="48" y="41"/>
                    <a:pt x="45" y="41"/>
                  </a:cubicBezTo>
                  <a:cubicBezTo>
                    <a:pt x="44" y="41"/>
                    <a:pt x="39" y="39"/>
                    <a:pt x="33" y="39"/>
                  </a:cubicBezTo>
                  <a:cubicBezTo>
                    <a:pt x="20" y="39"/>
                    <a:pt x="4" y="45"/>
                    <a:pt x="10" y="84"/>
                  </a:cubicBezTo>
                  <a:lnTo>
                    <a:pt x="10" y="84"/>
                  </a:lnTo>
                  <a:cubicBezTo>
                    <a:pt x="10" y="87"/>
                    <a:pt x="11" y="90"/>
                    <a:pt x="12" y="94"/>
                  </a:cubicBezTo>
                  <a:cubicBezTo>
                    <a:pt x="15" y="95"/>
                    <a:pt x="17" y="95"/>
                    <a:pt x="19" y="95"/>
                  </a:cubicBezTo>
                  <a:cubicBezTo>
                    <a:pt x="63" y="95"/>
                    <a:pt x="77" y="8"/>
                    <a:pt x="62" y="8"/>
                  </a:cubicBezTo>
                  <a:cubicBezTo>
                    <a:pt x="59" y="8"/>
                    <a:pt x="54" y="13"/>
                    <a:pt x="48" y="23"/>
                  </a:cubicBezTo>
                  <a:cubicBezTo>
                    <a:pt x="48" y="15"/>
                    <a:pt x="48" y="1"/>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0" name="Google Shape;7320;p11"/>
            <p:cNvSpPr/>
            <p:nvPr/>
          </p:nvSpPr>
          <p:spPr>
            <a:xfrm>
              <a:off x="2799550" y="3182950"/>
              <a:ext cx="1250" cy="2275"/>
            </a:xfrm>
            <a:custGeom>
              <a:rect b="b" l="l" r="r" t="t"/>
              <a:pathLst>
                <a:path extrusionOk="0" h="91" w="50">
                  <a:moveTo>
                    <a:pt x="8" y="1"/>
                  </a:moveTo>
                  <a:cubicBezTo>
                    <a:pt x="0" y="5"/>
                    <a:pt x="2" y="14"/>
                    <a:pt x="7" y="24"/>
                  </a:cubicBezTo>
                  <a:lnTo>
                    <a:pt x="7" y="24"/>
                  </a:lnTo>
                  <a:cubicBezTo>
                    <a:pt x="7" y="17"/>
                    <a:pt x="7" y="10"/>
                    <a:pt x="8" y="1"/>
                  </a:cubicBezTo>
                  <a:close/>
                  <a:moveTo>
                    <a:pt x="7" y="24"/>
                  </a:moveTo>
                  <a:lnTo>
                    <a:pt x="7" y="24"/>
                  </a:lnTo>
                  <a:cubicBezTo>
                    <a:pt x="5" y="76"/>
                    <a:pt x="18" y="91"/>
                    <a:pt x="29" y="91"/>
                  </a:cubicBezTo>
                  <a:cubicBezTo>
                    <a:pt x="40" y="91"/>
                    <a:pt x="49" y="78"/>
                    <a:pt x="44" y="72"/>
                  </a:cubicBezTo>
                  <a:cubicBezTo>
                    <a:pt x="44" y="72"/>
                    <a:pt x="17" y="46"/>
                    <a:pt x="7"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1" name="Google Shape;7321;p11"/>
            <p:cNvSpPr/>
            <p:nvPr/>
          </p:nvSpPr>
          <p:spPr>
            <a:xfrm>
              <a:off x="2796000" y="3182375"/>
              <a:ext cx="1100" cy="800"/>
            </a:xfrm>
            <a:custGeom>
              <a:rect b="b" l="l" r="r" t="t"/>
              <a:pathLst>
                <a:path extrusionOk="0" h="32" w="44">
                  <a:moveTo>
                    <a:pt x="43" y="0"/>
                  </a:moveTo>
                  <a:lnTo>
                    <a:pt x="43" y="0"/>
                  </a:lnTo>
                  <a:cubicBezTo>
                    <a:pt x="5" y="19"/>
                    <a:pt x="1" y="32"/>
                    <a:pt x="9" y="32"/>
                  </a:cubicBezTo>
                  <a:cubicBezTo>
                    <a:pt x="16" y="32"/>
                    <a:pt x="32" y="22"/>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2" name="Google Shape;7322;p11"/>
            <p:cNvSpPr/>
            <p:nvPr/>
          </p:nvSpPr>
          <p:spPr>
            <a:xfrm>
              <a:off x="2791300" y="3178200"/>
              <a:ext cx="300" cy="650"/>
            </a:xfrm>
            <a:custGeom>
              <a:rect b="b" l="l" r="r" t="t"/>
              <a:pathLst>
                <a:path extrusionOk="0" h="26" w="12">
                  <a:moveTo>
                    <a:pt x="2" y="0"/>
                  </a:moveTo>
                  <a:cubicBezTo>
                    <a:pt x="1" y="0"/>
                    <a:pt x="1" y="6"/>
                    <a:pt x="5" y="24"/>
                  </a:cubicBezTo>
                  <a:cubicBezTo>
                    <a:pt x="6" y="25"/>
                    <a:pt x="6" y="26"/>
                    <a:pt x="7" y="26"/>
                  </a:cubicBezTo>
                  <a:cubicBezTo>
                    <a:pt x="11" y="26"/>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3" name="Google Shape;7323;p11"/>
            <p:cNvSpPr/>
            <p:nvPr/>
          </p:nvSpPr>
          <p:spPr>
            <a:xfrm>
              <a:off x="2789925" y="3177000"/>
              <a:ext cx="25" cy="1525"/>
            </a:xfrm>
            <a:custGeom>
              <a:rect b="b" l="l" r="r" t="t"/>
              <a:pathLst>
                <a:path extrusionOk="0" h="61" w="1">
                  <a:moveTo>
                    <a:pt x="0" y="60"/>
                  </a:moveTo>
                  <a:cubicBezTo>
                    <a:pt x="0" y="1"/>
                    <a:pt x="0" y="37"/>
                    <a:pt x="0"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4" name="Google Shape;7324;p11"/>
            <p:cNvSpPr/>
            <p:nvPr/>
          </p:nvSpPr>
          <p:spPr>
            <a:xfrm>
              <a:off x="2751875" y="3172700"/>
              <a:ext cx="850" cy="1050"/>
            </a:xfrm>
            <a:custGeom>
              <a:rect b="b" l="l" r="r" t="t"/>
              <a:pathLst>
                <a:path extrusionOk="0" h="42" w="34">
                  <a:moveTo>
                    <a:pt x="3" y="1"/>
                  </a:moveTo>
                  <a:lnTo>
                    <a:pt x="3" y="1"/>
                  </a:lnTo>
                  <a:cubicBezTo>
                    <a:pt x="1" y="1"/>
                    <a:pt x="13" y="21"/>
                    <a:pt x="34" y="42"/>
                  </a:cubicBezTo>
                  <a:cubicBezTo>
                    <a:pt x="14" y="12"/>
                    <a:pt x="4" y="1"/>
                    <a:pt x="3" y="1"/>
                  </a:cubicBezTo>
                  <a:close/>
                  <a:moveTo>
                    <a:pt x="29" y="28"/>
                  </a:moveTo>
                  <a:cubicBezTo>
                    <a:pt x="28" y="28"/>
                    <a:pt x="29" y="32"/>
                    <a:pt x="34" y="42"/>
                  </a:cubicBezTo>
                  <a:cubicBezTo>
                    <a:pt x="34" y="35"/>
                    <a:pt x="30" y="28"/>
                    <a:pt x="29" y="2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5" name="Google Shape;7325;p11"/>
            <p:cNvSpPr/>
            <p:nvPr/>
          </p:nvSpPr>
          <p:spPr>
            <a:xfrm>
              <a:off x="2727700" y="3179375"/>
              <a:ext cx="600" cy="675"/>
            </a:xfrm>
            <a:custGeom>
              <a:rect b="b" l="l" r="r" t="t"/>
              <a:pathLst>
                <a:path extrusionOk="0" h="27" w="24">
                  <a:moveTo>
                    <a:pt x="22" y="1"/>
                  </a:moveTo>
                  <a:cubicBezTo>
                    <a:pt x="21" y="1"/>
                    <a:pt x="15" y="7"/>
                    <a:pt x="1" y="25"/>
                  </a:cubicBezTo>
                  <a:cubicBezTo>
                    <a:pt x="1" y="26"/>
                    <a:pt x="1" y="26"/>
                    <a:pt x="2" y="26"/>
                  </a:cubicBezTo>
                  <a:cubicBezTo>
                    <a:pt x="6" y="26"/>
                    <a:pt x="24"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6" name="Google Shape;7326;p11"/>
            <p:cNvSpPr/>
            <p:nvPr/>
          </p:nvSpPr>
          <p:spPr>
            <a:xfrm>
              <a:off x="2694675" y="3193975"/>
              <a:ext cx="625" cy="925"/>
            </a:xfrm>
            <a:custGeom>
              <a:rect b="b" l="l" r="r" t="t"/>
              <a:pathLst>
                <a:path extrusionOk="0" h="37" w="25">
                  <a:moveTo>
                    <a:pt x="12" y="0"/>
                  </a:moveTo>
                  <a:lnTo>
                    <a:pt x="0" y="36"/>
                  </a:lnTo>
                  <a:cubicBezTo>
                    <a:pt x="24" y="24"/>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7" name="Google Shape;7327;p11"/>
            <p:cNvSpPr/>
            <p:nvPr/>
          </p:nvSpPr>
          <p:spPr>
            <a:xfrm>
              <a:off x="2773550" y="3174925"/>
              <a:ext cx="1225" cy="1000"/>
            </a:xfrm>
            <a:custGeom>
              <a:rect b="b" l="l" r="r" t="t"/>
              <a:pathLst>
                <a:path extrusionOk="0" h="40" w="49">
                  <a:moveTo>
                    <a:pt x="0" y="1"/>
                  </a:moveTo>
                  <a:lnTo>
                    <a:pt x="0" y="1"/>
                  </a:lnTo>
                  <a:cubicBezTo>
                    <a:pt x="17" y="17"/>
                    <a:pt x="28" y="39"/>
                    <a:pt x="37" y="39"/>
                  </a:cubicBezTo>
                  <a:cubicBezTo>
                    <a:pt x="41" y="39"/>
                    <a:pt x="44" y="35"/>
                    <a:pt x="48" y="24"/>
                  </a:cubicBezTo>
                  <a:cubicBezTo>
                    <a:pt x="24" y="12"/>
                    <a:pt x="12" y="1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8" name="Google Shape;7328;p11"/>
            <p:cNvSpPr/>
            <p:nvPr/>
          </p:nvSpPr>
          <p:spPr>
            <a:xfrm>
              <a:off x="2772350" y="3174500"/>
              <a:ext cx="1275" cy="875"/>
            </a:xfrm>
            <a:custGeom>
              <a:rect b="b" l="l" r="r" t="t"/>
              <a:pathLst>
                <a:path extrusionOk="0" h="35" w="51">
                  <a:moveTo>
                    <a:pt x="31" y="0"/>
                  </a:moveTo>
                  <a:cubicBezTo>
                    <a:pt x="23" y="0"/>
                    <a:pt x="13" y="5"/>
                    <a:pt x="1" y="17"/>
                  </a:cubicBezTo>
                  <a:cubicBezTo>
                    <a:pt x="13" y="30"/>
                    <a:pt x="23" y="35"/>
                    <a:pt x="31" y="35"/>
                  </a:cubicBezTo>
                  <a:cubicBezTo>
                    <a:pt x="50" y="35"/>
                    <a:pt x="50" y="0"/>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9" name="Google Shape;7329;p11"/>
            <p:cNvSpPr/>
            <p:nvPr/>
          </p:nvSpPr>
          <p:spPr>
            <a:xfrm>
              <a:off x="2784550" y="3176700"/>
              <a:ext cx="325" cy="325"/>
            </a:xfrm>
            <a:custGeom>
              <a:rect b="b" l="l" r="r" t="t"/>
              <a:pathLst>
                <a:path extrusionOk="0" h="13" w="13">
                  <a:moveTo>
                    <a:pt x="1" y="1"/>
                  </a:moveTo>
                  <a:cubicBezTo>
                    <a:pt x="1" y="1"/>
                    <a:pt x="1" y="13"/>
                    <a:pt x="13" y="13"/>
                  </a:cubicBez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0" name="Google Shape;7330;p11"/>
            <p:cNvSpPr/>
            <p:nvPr/>
          </p:nvSpPr>
          <p:spPr>
            <a:xfrm>
              <a:off x="2783075" y="3176125"/>
              <a:ext cx="925" cy="600"/>
            </a:xfrm>
            <a:custGeom>
              <a:rect b="b" l="l" r="r" t="t"/>
              <a:pathLst>
                <a:path extrusionOk="0" h="24" w="37">
                  <a:moveTo>
                    <a:pt x="36" y="24"/>
                  </a:moveTo>
                  <a:cubicBezTo>
                    <a:pt x="36" y="24"/>
                    <a:pt x="0" y="0"/>
                    <a:pt x="36" y="24"/>
                  </a:cubicBezTo>
                  <a:cubicBezTo>
                    <a:pt x="36" y="24"/>
                    <a:pt x="36" y="24"/>
                    <a:pt x="36"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11"/>
            <p:cNvSpPr/>
            <p:nvPr/>
          </p:nvSpPr>
          <p:spPr>
            <a:xfrm>
              <a:off x="2673375" y="3200525"/>
              <a:ext cx="175" cy="250"/>
            </a:xfrm>
            <a:custGeom>
              <a:rect b="b" l="l" r="r" t="t"/>
              <a:pathLst>
                <a:path extrusionOk="0" h="10" w="7">
                  <a:moveTo>
                    <a:pt x="7" y="0"/>
                  </a:moveTo>
                  <a:cubicBezTo>
                    <a:pt x="1" y="6"/>
                    <a:pt x="1" y="9"/>
                    <a:pt x="2" y="9"/>
                  </a:cubicBezTo>
                  <a:cubicBezTo>
                    <a:pt x="4" y="9"/>
                    <a:pt x="7" y="6"/>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2" name="Google Shape;7332;p11"/>
            <p:cNvSpPr/>
            <p:nvPr/>
          </p:nvSpPr>
          <p:spPr>
            <a:xfrm>
              <a:off x="2744675" y="3181775"/>
              <a:ext cx="25" cy="325"/>
            </a:xfrm>
            <a:custGeom>
              <a:rect b="b" l="l" r="r" t="t"/>
              <a:pathLst>
                <a:path extrusionOk="0" h="13" w="1">
                  <a:moveTo>
                    <a:pt x="1" y="12"/>
                  </a:moveTo>
                  <a:cubicBezTo>
                    <a:pt x="1" y="12"/>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3" name="Google Shape;7333;p11"/>
            <p:cNvSpPr/>
            <p:nvPr/>
          </p:nvSpPr>
          <p:spPr>
            <a:xfrm>
              <a:off x="2743475" y="3179675"/>
              <a:ext cx="1825" cy="3025"/>
            </a:xfrm>
            <a:custGeom>
              <a:rect b="b" l="l" r="r" t="t"/>
              <a:pathLst>
                <a:path extrusionOk="0" h="121" w="73">
                  <a:moveTo>
                    <a:pt x="25" y="1"/>
                  </a:moveTo>
                  <a:cubicBezTo>
                    <a:pt x="25" y="37"/>
                    <a:pt x="13" y="72"/>
                    <a:pt x="1" y="120"/>
                  </a:cubicBezTo>
                  <a:cubicBezTo>
                    <a:pt x="25" y="61"/>
                    <a:pt x="72" y="84"/>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11"/>
            <p:cNvSpPr/>
            <p:nvPr/>
          </p:nvSpPr>
          <p:spPr>
            <a:xfrm>
              <a:off x="2634250" y="3173450"/>
              <a:ext cx="154800" cy="50450"/>
            </a:xfrm>
            <a:custGeom>
              <a:rect b="b" l="l" r="r" t="t"/>
              <a:pathLst>
                <a:path extrusionOk="0" h="2018" w="6192">
                  <a:moveTo>
                    <a:pt x="5751" y="238"/>
                  </a:moveTo>
                  <a:lnTo>
                    <a:pt x="5751" y="238"/>
                  </a:lnTo>
                  <a:cubicBezTo>
                    <a:pt x="5761" y="248"/>
                    <a:pt x="5770" y="255"/>
                    <a:pt x="5780" y="262"/>
                  </a:cubicBezTo>
                  <a:lnTo>
                    <a:pt x="5780" y="262"/>
                  </a:lnTo>
                  <a:cubicBezTo>
                    <a:pt x="5782" y="257"/>
                    <a:pt x="5772" y="249"/>
                    <a:pt x="5751" y="238"/>
                  </a:cubicBezTo>
                  <a:close/>
                  <a:moveTo>
                    <a:pt x="3804" y="312"/>
                  </a:moveTo>
                  <a:cubicBezTo>
                    <a:pt x="3810" y="312"/>
                    <a:pt x="3816" y="315"/>
                    <a:pt x="3822" y="321"/>
                  </a:cubicBezTo>
                  <a:cubicBezTo>
                    <a:pt x="3816" y="327"/>
                    <a:pt x="3810" y="330"/>
                    <a:pt x="3804" y="330"/>
                  </a:cubicBezTo>
                  <a:cubicBezTo>
                    <a:pt x="3798" y="330"/>
                    <a:pt x="3792" y="327"/>
                    <a:pt x="3787" y="321"/>
                  </a:cubicBezTo>
                  <a:cubicBezTo>
                    <a:pt x="3792" y="315"/>
                    <a:pt x="3798" y="312"/>
                    <a:pt x="3804" y="312"/>
                  </a:cubicBezTo>
                  <a:close/>
                  <a:moveTo>
                    <a:pt x="4968" y="339"/>
                  </a:moveTo>
                  <a:cubicBezTo>
                    <a:pt x="4967" y="341"/>
                    <a:pt x="4966" y="343"/>
                    <a:pt x="4965" y="345"/>
                  </a:cubicBezTo>
                  <a:cubicBezTo>
                    <a:pt x="4966" y="343"/>
                    <a:pt x="4967" y="341"/>
                    <a:pt x="4968" y="339"/>
                  </a:cubicBezTo>
                  <a:close/>
                  <a:moveTo>
                    <a:pt x="4097" y="340"/>
                  </a:moveTo>
                  <a:cubicBezTo>
                    <a:pt x="4070" y="346"/>
                    <a:pt x="4054" y="351"/>
                    <a:pt x="4060" y="357"/>
                  </a:cubicBezTo>
                  <a:cubicBezTo>
                    <a:pt x="4080" y="357"/>
                    <a:pt x="4092" y="350"/>
                    <a:pt x="4097" y="340"/>
                  </a:cubicBezTo>
                  <a:close/>
                  <a:moveTo>
                    <a:pt x="5583" y="295"/>
                  </a:moveTo>
                  <a:cubicBezTo>
                    <a:pt x="5573" y="295"/>
                    <a:pt x="5563" y="299"/>
                    <a:pt x="5552" y="308"/>
                  </a:cubicBezTo>
                  <a:lnTo>
                    <a:pt x="5552" y="308"/>
                  </a:lnTo>
                  <a:cubicBezTo>
                    <a:pt x="5549" y="308"/>
                    <a:pt x="5545" y="307"/>
                    <a:pt x="5541" y="307"/>
                  </a:cubicBezTo>
                  <a:lnTo>
                    <a:pt x="5541" y="307"/>
                  </a:lnTo>
                  <a:cubicBezTo>
                    <a:pt x="5539" y="312"/>
                    <a:pt x="5537" y="317"/>
                    <a:pt x="5537" y="321"/>
                  </a:cubicBezTo>
                  <a:cubicBezTo>
                    <a:pt x="5542" y="316"/>
                    <a:pt x="5547" y="312"/>
                    <a:pt x="5552" y="308"/>
                  </a:cubicBezTo>
                  <a:lnTo>
                    <a:pt x="5552" y="308"/>
                  </a:lnTo>
                  <a:cubicBezTo>
                    <a:pt x="5562" y="309"/>
                    <a:pt x="5569" y="310"/>
                    <a:pt x="5572" y="310"/>
                  </a:cubicBezTo>
                  <a:cubicBezTo>
                    <a:pt x="5563" y="328"/>
                    <a:pt x="5561" y="347"/>
                    <a:pt x="5555" y="360"/>
                  </a:cubicBezTo>
                  <a:lnTo>
                    <a:pt x="5555" y="360"/>
                  </a:lnTo>
                  <a:cubicBezTo>
                    <a:pt x="5570" y="342"/>
                    <a:pt x="5600" y="332"/>
                    <a:pt x="5620" y="321"/>
                  </a:cubicBezTo>
                  <a:cubicBezTo>
                    <a:pt x="5608" y="304"/>
                    <a:pt x="5596" y="295"/>
                    <a:pt x="5583" y="295"/>
                  </a:cubicBezTo>
                  <a:close/>
                  <a:moveTo>
                    <a:pt x="5555" y="360"/>
                  </a:moveTo>
                  <a:cubicBezTo>
                    <a:pt x="5552" y="363"/>
                    <a:pt x="5550" y="366"/>
                    <a:pt x="5549" y="369"/>
                  </a:cubicBezTo>
                  <a:cubicBezTo>
                    <a:pt x="5551" y="366"/>
                    <a:pt x="5553" y="363"/>
                    <a:pt x="5555" y="360"/>
                  </a:cubicBezTo>
                  <a:close/>
                  <a:moveTo>
                    <a:pt x="5113" y="357"/>
                  </a:moveTo>
                  <a:cubicBezTo>
                    <a:pt x="5115" y="365"/>
                    <a:pt x="5117" y="373"/>
                    <a:pt x="5120" y="381"/>
                  </a:cubicBezTo>
                  <a:cubicBezTo>
                    <a:pt x="5122" y="370"/>
                    <a:pt x="5119" y="362"/>
                    <a:pt x="5113" y="357"/>
                  </a:cubicBezTo>
                  <a:close/>
                  <a:moveTo>
                    <a:pt x="1358" y="941"/>
                  </a:moveTo>
                  <a:cubicBezTo>
                    <a:pt x="1353" y="951"/>
                    <a:pt x="1350" y="954"/>
                    <a:pt x="1348" y="954"/>
                  </a:cubicBezTo>
                  <a:cubicBezTo>
                    <a:pt x="1346" y="954"/>
                    <a:pt x="1346" y="947"/>
                    <a:pt x="1346" y="941"/>
                  </a:cubicBezTo>
                  <a:close/>
                  <a:moveTo>
                    <a:pt x="1586" y="1076"/>
                  </a:moveTo>
                  <a:cubicBezTo>
                    <a:pt x="1583" y="1081"/>
                    <a:pt x="1584" y="1088"/>
                    <a:pt x="1585" y="1088"/>
                  </a:cubicBezTo>
                  <a:cubicBezTo>
                    <a:pt x="1585" y="1088"/>
                    <a:pt x="1586" y="1085"/>
                    <a:pt x="1586" y="1076"/>
                  </a:cubicBezTo>
                  <a:close/>
                  <a:moveTo>
                    <a:pt x="1568" y="1151"/>
                  </a:moveTo>
                  <a:cubicBezTo>
                    <a:pt x="1562" y="1154"/>
                    <a:pt x="1556" y="1159"/>
                    <a:pt x="1548" y="1167"/>
                  </a:cubicBezTo>
                  <a:cubicBezTo>
                    <a:pt x="1555" y="1162"/>
                    <a:pt x="1562" y="1157"/>
                    <a:pt x="1568" y="1151"/>
                  </a:cubicBezTo>
                  <a:close/>
                  <a:moveTo>
                    <a:pt x="756" y="1683"/>
                  </a:moveTo>
                  <a:lnTo>
                    <a:pt x="756" y="1683"/>
                  </a:lnTo>
                  <a:cubicBezTo>
                    <a:pt x="742" y="1695"/>
                    <a:pt x="735" y="1703"/>
                    <a:pt x="739" y="1703"/>
                  </a:cubicBezTo>
                  <a:cubicBezTo>
                    <a:pt x="751" y="1695"/>
                    <a:pt x="756" y="1688"/>
                    <a:pt x="756" y="1683"/>
                  </a:cubicBezTo>
                  <a:close/>
                  <a:moveTo>
                    <a:pt x="4895" y="0"/>
                  </a:moveTo>
                  <a:cubicBezTo>
                    <a:pt x="4837" y="0"/>
                    <a:pt x="4774" y="20"/>
                    <a:pt x="4740" y="20"/>
                  </a:cubicBezTo>
                  <a:cubicBezTo>
                    <a:pt x="4728" y="20"/>
                    <a:pt x="4719" y="18"/>
                    <a:pt x="4715" y="12"/>
                  </a:cubicBezTo>
                  <a:cubicBezTo>
                    <a:pt x="4691" y="12"/>
                    <a:pt x="4691" y="48"/>
                    <a:pt x="4679" y="71"/>
                  </a:cubicBezTo>
                  <a:cubicBezTo>
                    <a:pt x="4676" y="44"/>
                    <a:pt x="4659" y="33"/>
                    <a:pt x="4638" y="33"/>
                  </a:cubicBezTo>
                  <a:cubicBezTo>
                    <a:pt x="4596" y="33"/>
                    <a:pt x="4537" y="79"/>
                    <a:pt x="4537" y="119"/>
                  </a:cubicBezTo>
                  <a:cubicBezTo>
                    <a:pt x="4537" y="125"/>
                    <a:pt x="4535" y="127"/>
                    <a:pt x="4533" y="127"/>
                  </a:cubicBezTo>
                  <a:cubicBezTo>
                    <a:pt x="4519" y="127"/>
                    <a:pt x="4477" y="59"/>
                    <a:pt x="4477" y="59"/>
                  </a:cubicBezTo>
                  <a:cubicBezTo>
                    <a:pt x="4465" y="83"/>
                    <a:pt x="4453" y="107"/>
                    <a:pt x="4441" y="119"/>
                  </a:cubicBezTo>
                  <a:cubicBezTo>
                    <a:pt x="4418" y="95"/>
                    <a:pt x="4394" y="89"/>
                    <a:pt x="4358" y="89"/>
                  </a:cubicBezTo>
                  <a:cubicBezTo>
                    <a:pt x="4322" y="89"/>
                    <a:pt x="4275" y="95"/>
                    <a:pt x="4203" y="95"/>
                  </a:cubicBezTo>
                  <a:cubicBezTo>
                    <a:pt x="4156" y="95"/>
                    <a:pt x="4007" y="79"/>
                    <a:pt x="3910" y="79"/>
                  </a:cubicBezTo>
                  <a:cubicBezTo>
                    <a:pt x="3862" y="79"/>
                    <a:pt x="3826" y="83"/>
                    <a:pt x="3822" y="95"/>
                  </a:cubicBezTo>
                  <a:cubicBezTo>
                    <a:pt x="3810" y="71"/>
                    <a:pt x="3798" y="59"/>
                    <a:pt x="3810" y="36"/>
                  </a:cubicBezTo>
                  <a:lnTo>
                    <a:pt x="3810" y="36"/>
                  </a:lnTo>
                  <a:cubicBezTo>
                    <a:pt x="3798" y="36"/>
                    <a:pt x="3715" y="190"/>
                    <a:pt x="3715" y="190"/>
                  </a:cubicBezTo>
                  <a:cubicBezTo>
                    <a:pt x="3691" y="167"/>
                    <a:pt x="3691" y="155"/>
                    <a:pt x="3715" y="143"/>
                  </a:cubicBezTo>
                  <a:cubicBezTo>
                    <a:pt x="3644" y="143"/>
                    <a:pt x="3429" y="202"/>
                    <a:pt x="3394" y="238"/>
                  </a:cubicBezTo>
                  <a:cubicBezTo>
                    <a:pt x="3380" y="248"/>
                    <a:pt x="3352" y="252"/>
                    <a:pt x="3319" y="252"/>
                  </a:cubicBezTo>
                  <a:cubicBezTo>
                    <a:pt x="3233" y="252"/>
                    <a:pt x="3116" y="222"/>
                    <a:pt x="3167" y="179"/>
                  </a:cubicBezTo>
                  <a:cubicBezTo>
                    <a:pt x="3155" y="172"/>
                    <a:pt x="3147" y="170"/>
                    <a:pt x="3142" y="170"/>
                  </a:cubicBezTo>
                  <a:cubicBezTo>
                    <a:pt x="3117" y="170"/>
                    <a:pt x="3159" y="228"/>
                    <a:pt x="3120" y="238"/>
                  </a:cubicBezTo>
                  <a:cubicBezTo>
                    <a:pt x="3112" y="222"/>
                    <a:pt x="3096" y="216"/>
                    <a:pt x="3075" y="216"/>
                  </a:cubicBezTo>
                  <a:cubicBezTo>
                    <a:pt x="3002" y="216"/>
                    <a:pt x="2866" y="299"/>
                    <a:pt x="2810" y="345"/>
                  </a:cubicBezTo>
                  <a:cubicBezTo>
                    <a:pt x="2739" y="405"/>
                    <a:pt x="2513" y="345"/>
                    <a:pt x="2477" y="476"/>
                  </a:cubicBezTo>
                  <a:cubicBezTo>
                    <a:pt x="2456" y="468"/>
                    <a:pt x="2441" y="463"/>
                    <a:pt x="2428" y="463"/>
                  </a:cubicBezTo>
                  <a:cubicBezTo>
                    <a:pt x="2405" y="463"/>
                    <a:pt x="2389" y="481"/>
                    <a:pt x="2358" y="536"/>
                  </a:cubicBezTo>
                  <a:cubicBezTo>
                    <a:pt x="2349" y="533"/>
                    <a:pt x="2339" y="532"/>
                    <a:pt x="2328" y="532"/>
                  </a:cubicBezTo>
                  <a:cubicBezTo>
                    <a:pt x="2183" y="532"/>
                    <a:pt x="1846" y="729"/>
                    <a:pt x="2001" y="762"/>
                  </a:cubicBezTo>
                  <a:cubicBezTo>
                    <a:pt x="2001" y="762"/>
                    <a:pt x="1596" y="786"/>
                    <a:pt x="1489" y="845"/>
                  </a:cubicBezTo>
                  <a:cubicBezTo>
                    <a:pt x="1501" y="857"/>
                    <a:pt x="1512" y="869"/>
                    <a:pt x="1524" y="881"/>
                  </a:cubicBezTo>
                  <a:cubicBezTo>
                    <a:pt x="1512" y="893"/>
                    <a:pt x="1501" y="893"/>
                    <a:pt x="1489" y="905"/>
                  </a:cubicBezTo>
                  <a:cubicBezTo>
                    <a:pt x="1465" y="893"/>
                    <a:pt x="1465" y="881"/>
                    <a:pt x="1489" y="857"/>
                  </a:cubicBezTo>
                  <a:lnTo>
                    <a:pt x="1489" y="857"/>
                  </a:lnTo>
                  <a:cubicBezTo>
                    <a:pt x="1456" y="868"/>
                    <a:pt x="1443" y="889"/>
                    <a:pt x="1450" y="911"/>
                  </a:cubicBezTo>
                  <a:lnTo>
                    <a:pt x="1450" y="911"/>
                  </a:lnTo>
                  <a:cubicBezTo>
                    <a:pt x="1439" y="901"/>
                    <a:pt x="1407" y="879"/>
                    <a:pt x="1404" y="879"/>
                  </a:cubicBezTo>
                  <a:lnTo>
                    <a:pt x="1404" y="879"/>
                  </a:lnTo>
                  <a:cubicBezTo>
                    <a:pt x="1404" y="879"/>
                    <a:pt x="1404" y="880"/>
                    <a:pt x="1405" y="881"/>
                  </a:cubicBezTo>
                  <a:cubicBezTo>
                    <a:pt x="1393" y="881"/>
                    <a:pt x="1346" y="929"/>
                    <a:pt x="1286" y="952"/>
                  </a:cubicBezTo>
                  <a:cubicBezTo>
                    <a:pt x="1310" y="988"/>
                    <a:pt x="1298" y="1012"/>
                    <a:pt x="1322" y="1036"/>
                  </a:cubicBezTo>
                  <a:cubicBezTo>
                    <a:pt x="1300" y="1020"/>
                    <a:pt x="1279" y="1013"/>
                    <a:pt x="1258" y="1013"/>
                  </a:cubicBezTo>
                  <a:cubicBezTo>
                    <a:pt x="1142" y="1013"/>
                    <a:pt x="1046" y="1228"/>
                    <a:pt x="1036" y="1238"/>
                  </a:cubicBezTo>
                  <a:cubicBezTo>
                    <a:pt x="1019" y="1200"/>
                    <a:pt x="993" y="1186"/>
                    <a:pt x="968" y="1186"/>
                  </a:cubicBezTo>
                  <a:cubicBezTo>
                    <a:pt x="905" y="1186"/>
                    <a:pt x="839" y="1269"/>
                    <a:pt x="881" y="1286"/>
                  </a:cubicBezTo>
                  <a:cubicBezTo>
                    <a:pt x="798" y="1322"/>
                    <a:pt x="679" y="1298"/>
                    <a:pt x="655" y="1429"/>
                  </a:cubicBezTo>
                  <a:cubicBezTo>
                    <a:pt x="631" y="1429"/>
                    <a:pt x="608" y="1417"/>
                    <a:pt x="584" y="1405"/>
                  </a:cubicBezTo>
                  <a:cubicBezTo>
                    <a:pt x="500" y="1512"/>
                    <a:pt x="322" y="1738"/>
                    <a:pt x="119" y="1774"/>
                  </a:cubicBezTo>
                  <a:cubicBezTo>
                    <a:pt x="143" y="1774"/>
                    <a:pt x="131" y="1810"/>
                    <a:pt x="155" y="1834"/>
                  </a:cubicBezTo>
                  <a:cubicBezTo>
                    <a:pt x="131" y="1845"/>
                    <a:pt x="0" y="1869"/>
                    <a:pt x="36" y="1941"/>
                  </a:cubicBezTo>
                  <a:cubicBezTo>
                    <a:pt x="94" y="1996"/>
                    <a:pt x="144" y="2017"/>
                    <a:pt x="189" y="2017"/>
                  </a:cubicBezTo>
                  <a:cubicBezTo>
                    <a:pt x="333" y="2017"/>
                    <a:pt x="425" y="1798"/>
                    <a:pt x="575" y="1798"/>
                  </a:cubicBezTo>
                  <a:cubicBezTo>
                    <a:pt x="578" y="1798"/>
                    <a:pt x="581" y="1798"/>
                    <a:pt x="584" y="1798"/>
                  </a:cubicBezTo>
                  <a:cubicBezTo>
                    <a:pt x="570" y="1791"/>
                    <a:pt x="556" y="1784"/>
                    <a:pt x="542" y="1779"/>
                  </a:cubicBezTo>
                  <a:lnTo>
                    <a:pt x="542" y="1779"/>
                  </a:lnTo>
                  <a:cubicBezTo>
                    <a:pt x="586" y="1774"/>
                    <a:pt x="622" y="1712"/>
                    <a:pt x="660" y="1712"/>
                  </a:cubicBezTo>
                  <a:cubicBezTo>
                    <a:pt x="667" y="1712"/>
                    <a:pt x="675" y="1714"/>
                    <a:pt x="682" y="1719"/>
                  </a:cubicBezTo>
                  <a:lnTo>
                    <a:pt x="682" y="1719"/>
                  </a:lnTo>
                  <a:cubicBezTo>
                    <a:pt x="685" y="1721"/>
                    <a:pt x="687" y="1724"/>
                    <a:pt x="691" y="1726"/>
                  </a:cubicBezTo>
                  <a:cubicBezTo>
                    <a:pt x="692" y="1726"/>
                    <a:pt x="693" y="1726"/>
                    <a:pt x="693" y="1725"/>
                  </a:cubicBezTo>
                  <a:lnTo>
                    <a:pt x="693" y="1725"/>
                  </a:lnTo>
                  <a:cubicBezTo>
                    <a:pt x="699" y="1723"/>
                    <a:pt x="700" y="1719"/>
                    <a:pt x="698" y="1716"/>
                  </a:cubicBezTo>
                  <a:lnTo>
                    <a:pt x="698" y="1716"/>
                  </a:lnTo>
                  <a:cubicBezTo>
                    <a:pt x="703" y="1698"/>
                    <a:pt x="703" y="1667"/>
                    <a:pt x="703" y="1667"/>
                  </a:cubicBezTo>
                  <a:cubicBezTo>
                    <a:pt x="734" y="1667"/>
                    <a:pt x="756" y="1672"/>
                    <a:pt x="756" y="1683"/>
                  </a:cubicBezTo>
                  <a:lnTo>
                    <a:pt x="756" y="1683"/>
                  </a:lnTo>
                  <a:cubicBezTo>
                    <a:pt x="832" y="1613"/>
                    <a:pt x="1128" y="1389"/>
                    <a:pt x="1154" y="1389"/>
                  </a:cubicBezTo>
                  <a:cubicBezTo>
                    <a:pt x="1156" y="1389"/>
                    <a:pt x="1157" y="1390"/>
                    <a:pt x="1155" y="1393"/>
                  </a:cubicBezTo>
                  <a:cubicBezTo>
                    <a:pt x="1215" y="1310"/>
                    <a:pt x="1167" y="1286"/>
                    <a:pt x="1227" y="1226"/>
                  </a:cubicBezTo>
                  <a:lnTo>
                    <a:pt x="1227" y="1226"/>
                  </a:lnTo>
                  <a:cubicBezTo>
                    <a:pt x="1214" y="1267"/>
                    <a:pt x="1228" y="1280"/>
                    <a:pt x="1251" y="1280"/>
                  </a:cubicBezTo>
                  <a:cubicBezTo>
                    <a:pt x="1289" y="1280"/>
                    <a:pt x="1355" y="1247"/>
                    <a:pt x="1383" y="1247"/>
                  </a:cubicBezTo>
                  <a:cubicBezTo>
                    <a:pt x="1387" y="1247"/>
                    <a:pt x="1391" y="1248"/>
                    <a:pt x="1393" y="1250"/>
                  </a:cubicBezTo>
                  <a:cubicBezTo>
                    <a:pt x="1393" y="1214"/>
                    <a:pt x="1370" y="1214"/>
                    <a:pt x="1349" y="1214"/>
                  </a:cubicBezTo>
                  <a:cubicBezTo>
                    <a:pt x="1328" y="1214"/>
                    <a:pt x="1310" y="1214"/>
                    <a:pt x="1322" y="1179"/>
                  </a:cubicBezTo>
                  <a:cubicBezTo>
                    <a:pt x="1328" y="1163"/>
                    <a:pt x="1341" y="1157"/>
                    <a:pt x="1357" y="1157"/>
                  </a:cubicBezTo>
                  <a:cubicBezTo>
                    <a:pt x="1401" y="1157"/>
                    <a:pt x="1468" y="1202"/>
                    <a:pt x="1477" y="1202"/>
                  </a:cubicBezTo>
                  <a:cubicBezTo>
                    <a:pt x="1512" y="1202"/>
                    <a:pt x="1572" y="1143"/>
                    <a:pt x="1548" y="1095"/>
                  </a:cubicBezTo>
                  <a:lnTo>
                    <a:pt x="1548" y="1095"/>
                  </a:lnTo>
                  <a:cubicBezTo>
                    <a:pt x="1536" y="1107"/>
                    <a:pt x="1524" y="1119"/>
                    <a:pt x="1512" y="1131"/>
                  </a:cubicBezTo>
                  <a:cubicBezTo>
                    <a:pt x="1512" y="1083"/>
                    <a:pt x="1536" y="1048"/>
                    <a:pt x="1584" y="1036"/>
                  </a:cubicBezTo>
                  <a:cubicBezTo>
                    <a:pt x="1586" y="1055"/>
                    <a:pt x="1587" y="1067"/>
                    <a:pt x="1586" y="1076"/>
                  </a:cubicBezTo>
                  <a:lnTo>
                    <a:pt x="1586" y="1076"/>
                  </a:lnTo>
                  <a:cubicBezTo>
                    <a:pt x="1589" y="1071"/>
                    <a:pt x="1594" y="1068"/>
                    <a:pt x="1602" y="1068"/>
                  </a:cubicBezTo>
                  <a:cubicBezTo>
                    <a:pt x="1607" y="1068"/>
                    <a:pt x="1612" y="1069"/>
                    <a:pt x="1620" y="1072"/>
                  </a:cubicBezTo>
                  <a:cubicBezTo>
                    <a:pt x="1610" y="1100"/>
                    <a:pt x="1593" y="1129"/>
                    <a:pt x="1568" y="1151"/>
                  </a:cubicBezTo>
                  <a:lnTo>
                    <a:pt x="1568" y="1151"/>
                  </a:lnTo>
                  <a:cubicBezTo>
                    <a:pt x="1571" y="1150"/>
                    <a:pt x="1575" y="1149"/>
                    <a:pt x="1578" y="1149"/>
                  </a:cubicBezTo>
                  <a:cubicBezTo>
                    <a:pt x="1587" y="1149"/>
                    <a:pt x="1596" y="1155"/>
                    <a:pt x="1608" y="1167"/>
                  </a:cubicBezTo>
                  <a:cubicBezTo>
                    <a:pt x="1596" y="1095"/>
                    <a:pt x="1691" y="1072"/>
                    <a:pt x="1703" y="1072"/>
                  </a:cubicBezTo>
                  <a:cubicBezTo>
                    <a:pt x="1703" y="1083"/>
                    <a:pt x="1703" y="1095"/>
                    <a:pt x="1703" y="1119"/>
                  </a:cubicBezTo>
                  <a:cubicBezTo>
                    <a:pt x="1719" y="1103"/>
                    <a:pt x="1736" y="1092"/>
                    <a:pt x="1756" y="1087"/>
                  </a:cubicBezTo>
                  <a:lnTo>
                    <a:pt x="1756" y="1087"/>
                  </a:lnTo>
                  <a:cubicBezTo>
                    <a:pt x="1758" y="1088"/>
                    <a:pt x="1761" y="1088"/>
                    <a:pt x="1764" y="1088"/>
                  </a:cubicBezTo>
                  <a:cubicBezTo>
                    <a:pt x="1770" y="1088"/>
                    <a:pt x="1777" y="1086"/>
                    <a:pt x="1786" y="1083"/>
                  </a:cubicBezTo>
                  <a:cubicBezTo>
                    <a:pt x="1775" y="1083"/>
                    <a:pt x="1765" y="1085"/>
                    <a:pt x="1756" y="1087"/>
                  </a:cubicBezTo>
                  <a:lnTo>
                    <a:pt x="1756" y="1087"/>
                  </a:lnTo>
                  <a:cubicBezTo>
                    <a:pt x="1742" y="1084"/>
                    <a:pt x="1734" y="1070"/>
                    <a:pt x="1727" y="1048"/>
                  </a:cubicBezTo>
                  <a:cubicBezTo>
                    <a:pt x="1737" y="1032"/>
                    <a:pt x="1747" y="1026"/>
                    <a:pt x="1757" y="1026"/>
                  </a:cubicBezTo>
                  <a:cubicBezTo>
                    <a:pt x="1785" y="1026"/>
                    <a:pt x="1812" y="1070"/>
                    <a:pt x="1850" y="1070"/>
                  </a:cubicBezTo>
                  <a:cubicBezTo>
                    <a:pt x="1859" y="1070"/>
                    <a:pt x="1870" y="1067"/>
                    <a:pt x="1882" y="1060"/>
                  </a:cubicBezTo>
                  <a:cubicBezTo>
                    <a:pt x="1858" y="1060"/>
                    <a:pt x="1846" y="1060"/>
                    <a:pt x="1834" y="1036"/>
                  </a:cubicBezTo>
                  <a:cubicBezTo>
                    <a:pt x="1941" y="1024"/>
                    <a:pt x="1917" y="893"/>
                    <a:pt x="2001" y="893"/>
                  </a:cubicBezTo>
                  <a:cubicBezTo>
                    <a:pt x="2001" y="905"/>
                    <a:pt x="2001" y="929"/>
                    <a:pt x="2001" y="941"/>
                  </a:cubicBezTo>
                  <a:cubicBezTo>
                    <a:pt x="2001" y="941"/>
                    <a:pt x="2084" y="857"/>
                    <a:pt x="2108" y="845"/>
                  </a:cubicBezTo>
                  <a:cubicBezTo>
                    <a:pt x="2108" y="854"/>
                    <a:pt x="2120" y="862"/>
                    <a:pt x="2131" y="862"/>
                  </a:cubicBezTo>
                  <a:cubicBezTo>
                    <a:pt x="2135" y="862"/>
                    <a:pt x="2140" y="861"/>
                    <a:pt x="2143" y="857"/>
                  </a:cubicBezTo>
                  <a:lnTo>
                    <a:pt x="2143" y="857"/>
                  </a:lnTo>
                  <a:cubicBezTo>
                    <a:pt x="2143" y="882"/>
                    <a:pt x="2135" y="884"/>
                    <a:pt x="2127" y="884"/>
                  </a:cubicBezTo>
                  <a:cubicBezTo>
                    <a:pt x="2126" y="884"/>
                    <a:pt x="2124" y="884"/>
                    <a:pt x="2123" y="884"/>
                  </a:cubicBezTo>
                  <a:cubicBezTo>
                    <a:pt x="2114" y="884"/>
                    <a:pt x="2108" y="887"/>
                    <a:pt x="2120" y="929"/>
                  </a:cubicBezTo>
                  <a:cubicBezTo>
                    <a:pt x="2125" y="932"/>
                    <a:pt x="2131" y="933"/>
                    <a:pt x="2136" y="933"/>
                  </a:cubicBezTo>
                  <a:cubicBezTo>
                    <a:pt x="2173" y="933"/>
                    <a:pt x="2193" y="865"/>
                    <a:pt x="2203" y="833"/>
                  </a:cubicBezTo>
                  <a:cubicBezTo>
                    <a:pt x="2203" y="833"/>
                    <a:pt x="2298" y="833"/>
                    <a:pt x="2239" y="905"/>
                  </a:cubicBezTo>
                  <a:cubicBezTo>
                    <a:pt x="2310" y="864"/>
                    <a:pt x="2444" y="779"/>
                    <a:pt x="2548" y="779"/>
                  </a:cubicBezTo>
                  <a:cubicBezTo>
                    <a:pt x="2565" y="779"/>
                    <a:pt x="2581" y="781"/>
                    <a:pt x="2596" y="786"/>
                  </a:cubicBezTo>
                  <a:cubicBezTo>
                    <a:pt x="2585" y="764"/>
                    <a:pt x="2584" y="732"/>
                    <a:pt x="2593" y="709"/>
                  </a:cubicBezTo>
                  <a:lnTo>
                    <a:pt x="2593" y="709"/>
                  </a:lnTo>
                  <a:cubicBezTo>
                    <a:pt x="2594" y="709"/>
                    <a:pt x="2595" y="709"/>
                    <a:pt x="2597" y="709"/>
                  </a:cubicBezTo>
                  <a:cubicBezTo>
                    <a:pt x="2621" y="709"/>
                    <a:pt x="2716" y="684"/>
                    <a:pt x="2726" y="679"/>
                  </a:cubicBezTo>
                  <a:lnTo>
                    <a:pt x="2726" y="679"/>
                  </a:lnTo>
                  <a:cubicBezTo>
                    <a:pt x="2722" y="688"/>
                    <a:pt x="2681" y="763"/>
                    <a:pt x="2715" y="786"/>
                  </a:cubicBezTo>
                  <a:cubicBezTo>
                    <a:pt x="2704" y="720"/>
                    <a:pt x="2825" y="674"/>
                    <a:pt x="2825" y="667"/>
                  </a:cubicBezTo>
                  <a:lnTo>
                    <a:pt x="2825" y="667"/>
                  </a:lnTo>
                  <a:cubicBezTo>
                    <a:pt x="2847" y="663"/>
                    <a:pt x="3002" y="568"/>
                    <a:pt x="3025" y="524"/>
                  </a:cubicBezTo>
                  <a:cubicBezTo>
                    <a:pt x="3036" y="524"/>
                    <a:pt x="3036" y="536"/>
                    <a:pt x="3025" y="548"/>
                  </a:cubicBezTo>
                  <a:cubicBezTo>
                    <a:pt x="3036" y="536"/>
                    <a:pt x="3048" y="524"/>
                    <a:pt x="3060" y="512"/>
                  </a:cubicBezTo>
                  <a:lnTo>
                    <a:pt x="3060" y="512"/>
                  </a:lnTo>
                  <a:cubicBezTo>
                    <a:pt x="3060" y="522"/>
                    <a:pt x="3025" y="603"/>
                    <a:pt x="3045" y="603"/>
                  </a:cubicBezTo>
                  <a:cubicBezTo>
                    <a:pt x="3049" y="603"/>
                    <a:pt x="3053" y="600"/>
                    <a:pt x="3060" y="595"/>
                  </a:cubicBezTo>
                  <a:cubicBezTo>
                    <a:pt x="3069" y="578"/>
                    <a:pt x="3084" y="567"/>
                    <a:pt x="3106" y="567"/>
                  </a:cubicBezTo>
                  <a:cubicBezTo>
                    <a:pt x="3113" y="567"/>
                    <a:pt x="3122" y="568"/>
                    <a:pt x="3132" y="571"/>
                  </a:cubicBezTo>
                  <a:cubicBezTo>
                    <a:pt x="3144" y="619"/>
                    <a:pt x="3120" y="595"/>
                    <a:pt x="3191" y="643"/>
                  </a:cubicBezTo>
                  <a:cubicBezTo>
                    <a:pt x="3155" y="619"/>
                    <a:pt x="3132" y="583"/>
                    <a:pt x="3132" y="536"/>
                  </a:cubicBezTo>
                  <a:cubicBezTo>
                    <a:pt x="3132" y="545"/>
                    <a:pt x="3125" y="568"/>
                    <a:pt x="3116" y="568"/>
                  </a:cubicBezTo>
                  <a:cubicBezTo>
                    <a:pt x="3114" y="568"/>
                    <a:pt x="3111" y="565"/>
                    <a:pt x="3108" y="560"/>
                  </a:cubicBezTo>
                  <a:cubicBezTo>
                    <a:pt x="3108" y="536"/>
                    <a:pt x="3111" y="530"/>
                    <a:pt x="3115" y="530"/>
                  </a:cubicBezTo>
                  <a:cubicBezTo>
                    <a:pt x="3120" y="530"/>
                    <a:pt x="3126" y="536"/>
                    <a:pt x="3132" y="536"/>
                  </a:cubicBezTo>
                  <a:cubicBezTo>
                    <a:pt x="3132" y="536"/>
                    <a:pt x="3132" y="536"/>
                    <a:pt x="3132" y="536"/>
                  </a:cubicBezTo>
                  <a:lnTo>
                    <a:pt x="3132" y="536"/>
                  </a:lnTo>
                  <a:cubicBezTo>
                    <a:pt x="3151" y="544"/>
                    <a:pt x="3169" y="547"/>
                    <a:pt x="3186" y="547"/>
                  </a:cubicBezTo>
                  <a:cubicBezTo>
                    <a:pt x="3211" y="547"/>
                    <a:pt x="3234" y="541"/>
                    <a:pt x="3254" y="541"/>
                  </a:cubicBezTo>
                  <a:cubicBezTo>
                    <a:pt x="3277" y="541"/>
                    <a:pt x="3295" y="549"/>
                    <a:pt x="3310" y="583"/>
                  </a:cubicBezTo>
                  <a:cubicBezTo>
                    <a:pt x="3320" y="583"/>
                    <a:pt x="3345" y="477"/>
                    <a:pt x="3397" y="477"/>
                  </a:cubicBezTo>
                  <a:cubicBezTo>
                    <a:pt x="3410" y="477"/>
                    <a:pt x="3425" y="483"/>
                    <a:pt x="3441" y="500"/>
                  </a:cubicBezTo>
                  <a:cubicBezTo>
                    <a:pt x="3457" y="460"/>
                    <a:pt x="3505" y="399"/>
                    <a:pt x="3546" y="399"/>
                  </a:cubicBezTo>
                  <a:cubicBezTo>
                    <a:pt x="3566" y="399"/>
                    <a:pt x="3584" y="413"/>
                    <a:pt x="3596" y="452"/>
                  </a:cubicBezTo>
                  <a:cubicBezTo>
                    <a:pt x="3656" y="405"/>
                    <a:pt x="3691" y="393"/>
                    <a:pt x="3715" y="381"/>
                  </a:cubicBezTo>
                  <a:cubicBezTo>
                    <a:pt x="3656" y="321"/>
                    <a:pt x="3787" y="286"/>
                    <a:pt x="3715" y="226"/>
                  </a:cubicBezTo>
                  <a:cubicBezTo>
                    <a:pt x="3727" y="214"/>
                    <a:pt x="3751" y="202"/>
                    <a:pt x="3763" y="190"/>
                  </a:cubicBezTo>
                  <a:cubicBezTo>
                    <a:pt x="3763" y="190"/>
                    <a:pt x="3775" y="298"/>
                    <a:pt x="3775" y="298"/>
                  </a:cubicBezTo>
                  <a:cubicBezTo>
                    <a:pt x="3761" y="280"/>
                    <a:pt x="3751" y="270"/>
                    <a:pt x="3745" y="270"/>
                  </a:cubicBezTo>
                  <a:cubicBezTo>
                    <a:pt x="3733" y="270"/>
                    <a:pt x="3731" y="297"/>
                    <a:pt x="3739" y="357"/>
                  </a:cubicBezTo>
                  <a:cubicBezTo>
                    <a:pt x="3742" y="348"/>
                    <a:pt x="3745" y="344"/>
                    <a:pt x="3748" y="344"/>
                  </a:cubicBezTo>
                  <a:cubicBezTo>
                    <a:pt x="3758" y="344"/>
                    <a:pt x="3769" y="375"/>
                    <a:pt x="3787" y="393"/>
                  </a:cubicBezTo>
                  <a:cubicBezTo>
                    <a:pt x="3870" y="393"/>
                    <a:pt x="3894" y="274"/>
                    <a:pt x="4001" y="238"/>
                  </a:cubicBezTo>
                  <a:lnTo>
                    <a:pt x="4001" y="238"/>
                  </a:lnTo>
                  <a:cubicBezTo>
                    <a:pt x="3953" y="357"/>
                    <a:pt x="3965" y="310"/>
                    <a:pt x="3929" y="393"/>
                  </a:cubicBezTo>
                  <a:cubicBezTo>
                    <a:pt x="4013" y="345"/>
                    <a:pt x="4013" y="393"/>
                    <a:pt x="4096" y="310"/>
                  </a:cubicBezTo>
                  <a:lnTo>
                    <a:pt x="4096" y="310"/>
                  </a:lnTo>
                  <a:cubicBezTo>
                    <a:pt x="4101" y="320"/>
                    <a:pt x="4102" y="331"/>
                    <a:pt x="4097" y="340"/>
                  </a:cubicBezTo>
                  <a:lnTo>
                    <a:pt x="4097" y="340"/>
                  </a:lnTo>
                  <a:cubicBezTo>
                    <a:pt x="4176" y="323"/>
                    <a:pt x="4346" y="303"/>
                    <a:pt x="4346" y="250"/>
                  </a:cubicBezTo>
                  <a:cubicBezTo>
                    <a:pt x="4346" y="286"/>
                    <a:pt x="4346" y="310"/>
                    <a:pt x="4346" y="345"/>
                  </a:cubicBezTo>
                  <a:cubicBezTo>
                    <a:pt x="4370" y="262"/>
                    <a:pt x="4406" y="202"/>
                    <a:pt x="4429" y="131"/>
                  </a:cubicBezTo>
                  <a:lnTo>
                    <a:pt x="4429" y="131"/>
                  </a:lnTo>
                  <a:cubicBezTo>
                    <a:pt x="4429" y="152"/>
                    <a:pt x="4393" y="346"/>
                    <a:pt x="4448" y="346"/>
                  </a:cubicBezTo>
                  <a:cubicBezTo>
                    <a:pt x="4456" y="346"/>
                    <a:pt x="4465" y="342"/>
                    <a:pt x="4477" y="333"/>
                  </a:cubicBezTo>
                  <a:cubicBezTo>
                    <a:pt x="4465" y="310"/>
                    <a:pt x="4453" y="286"/>
                    <a:pt x="4465" y="250"/>
                  </a:cubicBezTo>
                  <a:lnTo>
                    <a:pt x="4465" y="250"/>
                  </a:lnTo>
                  <a:cubicBezTo>
                    <a:pt x="4477" y="286"/>
                    <a:pt x="4501" y="310"/>
                    <a:pt x="4537" y="333"/>
                  </a:cubicBezTo>
                  <a:cubicBezTo>
                    <a:pt x="4525" y="298"/>
                    <a:pt x="4525" y="274"/>
                    <a:pt x="4549" y="250"/>
                  </a:cubicBezTo>
                  <a:cubicBezTo>
                    <a:pt x="4549" y="274"/>
                    <a:pt x="4549" y="310"/>
                    <a:pt x="4549" y="333"/>
                  </a:cubicBezTo>
                  <a:cubicBezTo>
                    <a:pt x="4560" y="310"/>
                    <a:pt x="4584" y="286"/>
                    <a:pt x="4596" y="250"/>
                  </a:cubicBezTo>
                  <a:cubicBezTo>
                    <a:pt x="4596" y="286"/>
                    <a:pt x="4596" y="321"/>
                    <a:pt x="4608" y="345"/>
                  </a:cubicBezTo>
                  <a:lnTo>
                    <a:pt x="4668" y="345"/>
                  </a:lnTo>
                  <a:cubicBezTo>
                    <a:pt x="4668" y="346"/>
                    <a:pt x="4668" y="346"/>
                    <a:pt x="4668" y="346"/>
                  </a:cubicBezTo>
                  <a:cubicBezTo>
                    <a:pt x="4671" y="346"/>
                    <a:pt x="4713" y="214"/>
                    <a:pt x="4758" y="214"/>
                  </a:cubicBezTo>
                  <a:cubicBezTo>
                    <a:pt x="4759" y="214"/>
                    <a:pt x="4761" y="214"/>
                    <a:pt x="4763" y="214"/>
                  </a:cubicBezTo>
                  <a:cubicBezTo>
                    <a:pt x="4751" y="250"/>
                    <a:pt x="4751" y="298"/>
                    <a:pt x="4775" y="333"/>
                  </a:cubicBezTo>
                  <a:cubicBezTo>
                    <a:pt x="4822" y="202"/>
                    <a:pt x="4858" y="119"/>
                    <a:pt x="4953" y="95"/>
                  </a:cubicBezTo>
                  <a:lnTo>
                    <a:pt x="4953" y="95"/>
                  </a:lnTo>
                  <a:cubicBezTo>
                    <a:pt x="4918" y="155"/>
                    <a:pt x="4810" y="405"/>
                    <a:pt x="4822" y="405"/>
                  </a:cubicBezTo>
                  <a:cubicBezTo>
                    <a:pt x="4858" y="393"/>
                    <a:pt x="4953" y="429"/>
                    <a:pt x="4953" y="321"/>
                  </a:cubicBezTo>
                  <a:lnTo>
                    <a:pt x="4953" y="321"/>
                  </a:lnTo>
                  <a:cubicBezTo>
                    <a:pt x="4930" y="345"/>
                    <a:pt x="4894" y="357"/>
                    <a:pt x="4870" y="381"/>
                  </a:cubicBezTo>
                  <a:cubicBezTo>
                    <a:pt x="4870" y="310"/>
                    <a:pt x="4906" y="262"/>
                    <a:pt x="4977" y="250"/>
                  </a:cubicBezTo>
                  <a:lnTo>
                    <a:pt x="4977" y="250"/>
                  </a:lnTo>
                  <a:cubicBezTo>
                    <a:pt x="4977" y="283"/>
                    <a:pt x="4977" y="316"/>
                    <a:pt x="4968" y="339"/>
                  </a:cubicBezTo>
                  <a:lnTo>
                    <a:pt x="4968" y="339"/>
                  </a:lnTo>
                  <a:cubicBezTo>
                    <a:pt x="4977" y="320"/>
                    <a:pt x="4983" y="313"/>
                    <a:pt x="4988" y="313"/>
                  </a:cubicBezTo>
                  <a:cubicBezTo>
                    <a:pt x="5000" y="313"/>
                    <a:pt x="5001" y="358"/>
                    <a:pt x="5001" y="358"/>
                  </a:cubicBezTo>
                  <a:cubicBezTo>
                    <a:pt x="5001" y="358"/>
                    <a:pt x="5001" y="358"/>
                    <a:pt x="5001" y="357"/>
                  </a:cubicBezTo>
                  <a:cubicBezTo>
                    <a:pt x="5001" y="357"/>
                    <a:pt x="5040" y="347"/>
                    <a:pt x="5073" y="347"/>
                  </a:cubicBezTo>
                  <a:cubicBezTo>
                    <a:pt x="5090" y="347"/>
                    <a:pt x="5105" y="349"/>
                    <a:pt x="5113" y="357"/>
                  </a:cubicBezTo>
                  <a:lnTo>
                    <a:pt x="5113" y="357"/>
                  </a:lnTo>
                  <a:cubicBezTo>
                    <a:pt x="5097" y="283"/>
                    <a:pt x="5100" y="171"/>
                    <a:pt x="5132" y="107"/>
                  </a:cubicBezTo>
                  <a:cubicBezTo>
                    <a:pt x="5227" y="214"/>
                    <a:pt x="5144" y="238"/>
                    <a:pt x="5180" y="345"/>
                  </a:cubicBezTo>
                  <a:cubicBezTo>
                    <a:pt x="5180" y="351"/>
                    <a:pt x="5182" y="353"/>
                    <a:pt x="5186" y="353"/>
                  </a:cubicBezTo>
                  <a:cubicBezTo>
                    <a:pt x="5217" y="353"/>
                    <a:pt x="5349" y="213"/>
                    <a:pt x="5370" y="202"/>
                  </a:cubicBezTo>
                  <a:lnTo>
                    <a:pt x="5370" y="202"/>
                  </a:lnTo>
                  <a:cubicBezTo>
                    <a:pt x="5351" y="269"/>
                    <a:pt x="5478" y="298"/>
                    <a:pt x="5541" y="307"/>
                  </a:cubicBezTo>
                  <a:lnTo>
                    <a:pt x="5541" y="307"/>
                  </a:lnTo>
                  <a:cubicBezTo>
                    <a:pt x="5568" y="241"/>
                    <a:pt x="5704" y="162"/>
                    <a:pt x="5786" y="162"/>
                  </a:cubicBezTo>
                  <a:cubicBezTo>
                    <a:pt x="5806" y="162"/>
                    <a:pt x="5823" y="167"/>
                    <a:pt x="5834" y="179"/>
                  </a:cubicBezTo>
                  <a:cubicBezTo>
                    <a:pt x="5846" y="214"/>
                    <a:pt x="5846" y="250"/>
                    <a:pt x="5834" y="286"/>
                  </a:cubicBezTo>
                  <a:cubicBezTo>
                    <a:pt x="5813" y="279"/>
                    <a:pt x="5796" y="271"/>
                    <a:pt x="5780" y="262"/>
                  </a:cubicBezTo>
                  <a:lnTo>
                    <a:pt x="5780" y="262"/>
                  </a:lnTo>
                  <a:cubicBezTo>
                    <a:pt x="5780" y="265"/>
                    <a:pt x="5774" y="267"/>
                    <a:pt x="5765" y="267"/>
                  </a:cubicBezTo>
                  <a:cubicBezTo>
                    <a:pt x="5756" y="267"/>
                    <a:pt x="5743" y="265"/>
                    <a:pt x="5727" y="262"/>
                  </a:cubicBezTo>
                  <a:lnTo>
                    <a:pt x="5727" y="262"/>
                  </a:lnTo>
                  <a:cubicBezTo>
                    <a:pt x="5736" y="279"/>
                    <a:pt x="5871" y="341"/>
                    <a:pt x="5930" y="341"/>
                  </a:cubicBezTo>
                  <a:cubicBezTo>
                    <a:pt x="5952" y="341"/>
                    <a:pt x="5963" y="332"/>
                    <a:pt x="5954" y="310"/>
                  </a:cubicBezTo>
                  <a:lnTo>
                    <a:pt x="5954" y="310"/>
                  </a:lnTo>
                  <a:cubicBezTo>
                    <a:pt x="5955" y="304"/>
                    <a:pt x="5965" y="219"/>
                    <a:pt x="6015" y="219"/>
                  </a:cubicBezTo>
                  <a:cubicBezTo>
                    <a:pt x="6028" y="219"/>
                    <a:pt x="6043" y="225"/>
                    <a:pt x="6061" y="238"/>
                  </a:cubicBezTo>
                  <a:cubicBezTo>
                    <a:pt x="6056" y="263"/>
                    <a:pt x="6061" y="273"/>
                    <a:pt x="6065" y="277"/>
                  </a:cubicBezTo>
                  <a:lnTo>
                    <a:pt x="6065" y="277"/>
                  </a:lnTo>
                  <a:cubicBezTo>
                    <a:pt x="6061" y="275"/>
                    <a:pt x="6053" y="274"/>
                    <a:pt x="6037" y="274"/>
                  </a:cubicBezTo>
                  <a:cubicBezTo>
                    <a:pt x="6052" y="282"/>
                    <a:pt x="6063" y="286"/>
                    <a:pt x="6073" y="286"/>
                  </a:cubicBezTo>
                  <a:cubicBezTo>
                    <a:pt x="6120" y="286"/>
                    <a:pt x="6108" y="198"/>
                    <a:pt x="6151" y="198"/>
                  </a:cubicBezTo>
                  <a:cubicBezTo>
                    <a:pt x="6161" y="198"/>
                    <a:pt x="6174" y="203"/>
                    <a:pt x="6192" y="214"/>
                  </a:cubicBezTo>
                  <a:cubicBezTo>
                    <a:pt x="6192" y="202"/>
                    <a:pt x="6180" y="179"/>
                    <a:pt x="6168" y="167"/>
                  </a:cubicBezTo>
                  <a:lnTo>
                    <a:pt x="6168" y="167"/>
                  </a:lnTo>
                  <a:cubicBezTo>
                    <a:pt x="6171" y="185"/>
                    <a:pt x="6165" y="190"/>
                    <a:pt x="6155" y="190"/>
                  </a:cubicBezTo>
                  <a:cubicBezTo>
                    <a:pt x="6144" y="190"/>
                    <a:pt x="6128" y="183"/>
                    <a:pt x="6117" y="183"/>
                  </a:cubicBezTo>
                  <a:cubicBezTo>
                    <a:pt x="6106" y="183"/>
                    <a:pt x="6100" y="190"/>
                    <a:pt x="6108" y="214"/>
                  </a:cubicBezTo>
                  <a:cubicBezTo>
                    <a:pt x="6084" y="179"/>
                    <a:pt x="6073" y="155"/>
                    <a:pt x="6037" y="119"/>
                  </a:cubicBezTo>
                  <a:cubicBezTo>
                    <a:pt x="6037" y="143"/>
                    <a:pt x="6025" y="155"/>
                    <a:pt x="6013" y="155"/>
                  </a:cubicBezTo>
                  <a:cubicBezTo>
                    <a:pt x="5987" y="188"/>
                    <a:pt x="5967" y="200"/>
                    <a:pt x="5954" y="200"/>
                  </a:cubicBezTo>
                  <a:cubicBezTo>
                    <a:pt x="5918" y="200"/>
                    <a:pt x="5918" y="119"/>
                    <a:pt x="5918" y="119"/>
                  </a:cubicBezTo>
                  <a:cubicBezTo>
                    <a:pt x="5863" y="102"/>
                    <a:pt x="5809" y="99"/>
                    <a:pt x="5755" y="99"/>
                  </a:cubicBezTo>
                  <a:cubicBezTo>
                    <a:pt x="5720" y="99"/>
                    <a:pt x="5684" y="100"/>
                    <a:pt x="5648" y="100"/>
                  </a:cubicBezTo>
                  <a:cubicBezTo>
                    <a:pt x="5586" y="100"/>
                    <a:pt x="5521" y="96"/>
                    <a:pt x="5453" y="71"/>
                  </a:cubicBezTo>
                  <a:cubicBezTo>
                    <a:pt x="5346" y="48"/>
                    <a:pt x="5001" y="48"/>
                    <a:pt x="4989" y="36"/>
                  </a:cubicBezTo>
                  <a:cubicBezTo>
                    <a:pt x="4966" y="9"/>
                    <a:pt x="4931" y="0"/>
                    <a:pt x="489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5" name="Google Shape;7335;p11"/>
            <p:cNvSpPr/>
            <p:nvPr/>
          </p:nvSpPr>
          <p:spPr>
            <a:xfrm>
              <a:off x="2784850" y="3180050"/>
              <a:ext cx="325" cy="250"/>
            </a:xfrm>
            <a:custGeom>
              <a:rect b="b" l="l" r="r" t="t"/>
              <a:pathLst>
                <a:path extrusionOk="0" h="10" w="13">
                  <a:moveTo>
                    <a:pt x="11" y="1"/>
                  </a:moveTo>
                  <a:cubicBezTo>
                    <a:pt x="10" y="1"/>
                    <a:pt x="7" y="4"/>
                    <a:pt x="1" y="10"/>
                  </a:cubicBezTo>
                  <a:cubicBezTo>
                    <a:pt x="5" y="6"/>
                    <a:pt x="7" y="5"/>
                    <a:pt x="9" y="5"/>
                  </a:cubicBezTo>
                  <a:cubicBezTo>
                    <a:pt x="13" y="5"/>
                    <a:pt x="13" y="10"/>
                    <a:pt x="13" y="10"/>
                  </a:cubicBezTo>
                  <a:cubicBezTo>
                    <a:pt x="13" y="4"/>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6" name="Google Shape;7336;p11"/>
            <p:cNvSpPr/>
            <p:nvPr/>
          </p:nvSpPr>
          <p:spPr>
            <a:xfrm>
              <a:off x="2694675" y="3193675"/>
              <a:ext cx="325" cy="625"/>
            </a:xfrm>
            <a:custGeom>
              <a:rect b="b" l="l" r="r" t="t"/>
              <a:pathLst>
                <a:path extrusionOk="0" h="25" w="13">
                  <a:moveTo>
                    <a:pt x="12" y="1"/>
                  </a:moveTo>
                  <a:cubicBezTo>
                    <a:pt x="12" y="1"/>
                    <a:pt x="0" y="24"/>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11"/>
            <p:cNvSpPr/>
            <p:nvPr/>
          </p:nvSpPr>
          <p:spPr>
            <a:xfrm>
              <a:off x="2763725" y="3182075"/>
              <a:ext cx="325" cy="325"/>
            </a:xfrm>
            <a:custGeom>
              <a:rect b="b" l="l" r="r" t="t"/>
              <a:pathLst>
                <a:path extrusionOk="0" h="13" w="13">
                  <a:moveTo>
                    <a:pt x="1" y="0"/>
                  </a:moveTo>
                  <a:cubicBezTo>
                    <a:pt x="1" y="0"/>
                    <a:pt x="1" y="12"/>
                    <a:pt x="12" y="12"/>
                  </a:cubicBezTo>
                  <a:cubicBezTo>
                    <a:pt x="12"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8" name="Google Shape;7338;p11"/>
            <p:cNvSpPr/>
            <p:nvPr/>
          </p:nvSpPr>
          <p:spPr>
            <a:xfrm>
              <a:off x="2786800" y="3177050"/>
              <a:ext cx="475" cy="575"/>
            </a:xfrm>
            <a:custGeom>
              <a:rect b="b" l="l" r="r" t="t"/>
              <a:pathLst>
                <a:path extrusionOk="0" h="23" w="19">
                  <a:moveTo>
                    <a:pt x="4" y="0"/>
                  </a:moveTo>
                  <a:cubicBezTo>
                    <a:pt x="0" y="0"/>
                    <a:pt x="2" y="7"/>
                    <a:pt x="18" y="23"/>
                  </a:cubicBezTo>
                  <a:cubicBezTo>
                    <a:pt x="18" y="10"/>
                    <a:pt x="7"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9" name="Google Shape;7339;p11"/>
            <p:cNvSpPr/>
            <p:nvPr/>
          </p:nvSpPr>
          <p:spPr>
            <a:xfrm>
              <a:off x="2792200" y="3183250"/>
              <a:ext cx="425" cy="575"/>
            </a:xfrm>
            <a:custGeom>
              <a:rect b="b" l="l" r="r" t="t"/>
              <a:pathLst>
                <a:path extrusionOk="0" h="23" w="17">
                  <a:moveTo>
                    <a:pt x="16" y="1"/>
                  </a:moveTo>
                  <a:cubicBezTo>
                    <a:pt x="9" y="1"/>
                    <a:pt x="1" y="22"/>
                    <a:pt x="3" y="22"/>
                  </a:cubicBezTo>
                  <a:cubicBezTo>
                    <a:pt x="5" y="22"/>
                    <a:pt x="9" y="17"/>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11"/>
            <p:cNvSpPr/>
            <p:nvPr/>
          </p:nvSpPr>
          <p:spPr>
            <a:xfrm>
              <a:off x="2787450" y="3179825"/>
              <a:ext cx="1500" cy="950"/>
            </a:xfrm>
            <a:custGeom>
              <a:rect b="b" l="l" r="r" t="t"/>
              <a:pathLst>
                <a:path extrusionOk="0" h="38" w="60">
                  <a:moveTo>
                    <a:pt x="33" y="0"/>
                  </a:moveTo>
                  <a:cubicBezTo>
                    <a:pt x="26" y="0"/>
                    <a:pt x="17" y="2"/>
                    <a:pt x="4" y="7"/>
                  </a:cubicBezTo>
                  <a:cubicBezTo>
                    <a:pt x="4" y="7"/>
                    <a:pt x="4" y="7"/>
                    <a:pt x="4" y="7"/>
                  </a:cubicBezTo>
                  <a:lnTo>
                    <a:pt x="4" y="7"/>
                  </a:lnTo>
                  <a:cubicBezTo>
                    <a:pt x="0" y="18"/>
                    <a:pt x="1" y="22"/>
                    <a:pt x="3" y="23"/>
                  </a:cubicBezTo>
                  <a:lnTo>
                    <a:pt x="3" y="23"/>
                  </a:lnTo>
                  <a:cubicBezTo>
                    <a:pt x="4" y="33"/>
                    <a:pt x="9" y="37"/>
                    <a:pt x="14" y="37"/>
                  </a:cubicBezTo>
                  <a:cubicBezTo>
                    <a:pt x="31" y="37"/>
                    <a:pt x="60" y="0"/>
                    <a:pt x="3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1" name="Google Shape;7341;p11"/>
            <p:cNvSpPr/>
            <p:nvPr/>
          </p:nvSpPr>
          <p:spPr>
            <a:xfrm>
              <a:off x="2788425" y="3180500"/>
              <a:ext cx="625" cy="400"/>
            </a:xfrm>
            <a:custGeom>
              <a:rect b="b" l="l" r="r" t="t"/>
              <a:pathLst>
                <a:path extrusionOk="0" h="16" w="25">
                  <a:moveTo>
                    <a:pt x="17" y="1"/>
                  </a:moveTo>
                  <a:cubicBezTo>
                    <a:pt x="13" y="1"/>
                    <a:pt x="7" y="4"/>
                    <a:pt x="1" y="4"/>
                  </a:cubicBezTo>
                  <a:cubicBezTo>
                    <a:pt x="13" y="4"/>
                    <a:pt x="13" y="4"/>
                    <a:pt x="25" y="16"/>
                  </a:cubicBezTo>
                  <a:cubicBezTo>
                    <a:pt x="25" y="4"/>
                    <a:pt x="22"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2" name="Google Shape;7342;p11"/>
            <p:cNvSpPr/>
            <p:nvPr/>
          </p:nvSpPr>
          <p:spPr>
            <a:xfrm>
              <a:off x="2782050" y="3176150"/>
              <a:ext cx="1400" cy="925"/>
            </a:xfrm>
            <a:custGeom>
              <a:rect b="b" l="l" r="r" t="t"/>
              <a:pathLst>
                <a:path extrusionOk="0" h="37" w="56">
                  <a:moveTo>
                    <a:pt x="51" y="1"/>
                  </a:moveTo>
                  <a:cubicBezTo>
                    <a:pt x="38" y="1"/>
                    <a:pt x="0" y="36"/>
                    <a:pt x="21" y="36"/>
                  </a:cubicBezTo>
                  <a:cubicBezTo>
                    <a:pt x="23" y="36"/>
                    <a:pt x="26" y="36"/>
                    <a:pt x="30" y="35"/>
                  </a:cubicBezTo>
                  <a:cubicBezTo>
                    <a:pt x="31" y="36"/>
                    <a:pt x="32" y="37"/>
                    <a:pt x="33" y="37"/>
                  </a:cubicBezTo>
                  <a:cubicBezTo>
                    <a:pt x="41" y="37"/>
                    <a:pt x="42" y="9"/>
                    <a:pt x="50" y="9"/>
                  </a:cubicBezTo>
                  <a:cubicBezTo>
                    <a:pt x="51" y="9"/>
                    <a:pt x="52" y="10"/>
                    <a:pt x="53" y="11"/>
                  </a:cubicBezTo>
                  <a:cubicBezTo>
                    <a:pt x="56" y="4"/>
                    <a:pt x="54" y="1"/>
                    <a:pt x="5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3" name="Google Shape;7343;p11"/>
            <p:cNvSpPr/>
            <p:nvPr/>
          </p:nvSpPr>
          <p:spPr>
            <a:xfrm>
              <a:off x="2787100" y="3181800"/>
              <a:ext cx="175" cy="900"/>
            </a:xfrm>
            <a:custGeom>
              <a:rect b="b" l="l" r="r" t="t"/>
              <a:pathLst>
                <a:path extrusionOk="0" h="36" w="7">
                  <a:moveTo>
                    <a:pt x="1" y="0"/>
                  </a:moveTo>
                  <a:lnTo>
                    <a:pt x="1" y="0"/>
                  </a:lnTo>
                  <a:cubicBezTo>
                    <a:pt x="1" y="0"/>
                    <a:pt x="2" y="9"/>
                    <a:pt x="6" y="35"/>
                  </a:cubicBezTo>
                  <a:cubicBezTo>
                    <a:pt x="6" y="27"/>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4" name="Google Shape;7344;p11"/>
            <p:cNvSpPr/>
            <p:nvPr/>
          </p:nvSpPr>
          <p:spPr>
            <a:xfrm>
              <a:off x="2784000" y="3180875"/>
              <a:ext cx="575" cy="625"/>
            </a:xfrm>
            <a:custGeom>
              <a:rect b="b" l="l" r="r" t="t"/>
              <a:pathLst>
                <a:path extrusionOk="0" h="25" w="23">
                  <a:moveTo>
                    <a:pt x="2" y="0"/>
                  </a:moveTo>
                  <a:cubicBezTo>
                    <a:pt x="1" y="0"/>
                    <a:pt x="5" y="6"/>
                    <a:pt x="23" y="24"/>
                  </a:cubicBezTo>
                  <a:cubicBezTo>
                    <a:pt x="23" y="17"/>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11"/>
            <p:cNvSpPr/>
            <p:nvPr/>
          </p:nvSpPr>
          <p:spPr>
            <a:xfrm>
              <a:off x="2785600" y="3182050"/>
              <a:ext cx="775" cy="650"/>
            </a:xfrm>
            <a:custGeom>
              <a:rect b="b" l="l" r="r" t="t"/>
              <a:pathLst>
                <a:path extrusionOk="0" h="26" w="31">
                  <a:moveTo>
                    <a:pt x="1" y="1"/>
                  </a:moveTo>
                  <a:cubicBezTo>
                    <a:pt x="1" y="1"/>
                    <a:pt x="8" y="7"/>
                    <a:pt x="30" y="25"/>
                  </a:cubicBezTo>
                  <a:cubicBezTo>
                    <a:pt x="23" y="18"/>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6" name="Google Shape;7346;p11"/>
            <p:cNvSpPr/>
            <p:nvPr/>
          </p:nvSpPr>
          <p:spPr>
            <a:xfrm>
              <a:off x="2774750" y="3179400"/>
              <a:ext cx="1050" cy="250"/>
            </a:xfrm>
            <a:custGeom>
              <a:rect b="b" l="l" r="r" t="t"/>
              <a:pathLst>
                <a:path extrusionOk="0" h="10" w="42">
                  <a:moveTo>
                    <a:pt x="0" y="0"/>
                  </a:moveTo>
                  <a:cubicBezTo>
                    <a:pt x="0" y="6"/>
                    <a:pt x="21" y="9"/>
                    <a:pt x="31" y="9"/>
                  </a:cubicBezTo>
                  <a:cubicBezTo>
                    <a:pt x="42" y="9"/>
                    <a:pt x="42" y="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7" name="Google Shape;7347;p11"/>
            <p:cNvSpPr/>
            <p:nvPr/>
          </p:nvSpPr>
          <p:spPr>
            <a:xfrm>
              <a:off x="2777125" y="3181175"/>
              <a:ext cx="625" cy="925"/>
            </a:xfrm>
            <a:custGeom>
              <a:rect b="b" l="l" r="r" t="t"/>
              <a:pathLst>
                <a:path extrusionOk="0" h="37" w="25">
                  <a:moveTo>
                    <a:pt x="24" y="36"/>
                  </a:moveTo>
                  <a:cubicBezTo>
                    <a:pt x="0" y="1"/>
                    <a:pt x="24" y="36"/>
                    <a:pt x="24" y="36"/>
                  </a:cubicBezTo>
                  <a:cubicBezTo>
                    <a:pt x="24" y="24"/>
                    <a:pt x="24" y="36"/>
                    <a:pt x="24"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11"/>
            <p:cNvSpPr/>
            <p:nvPr/>
          </p:nvSpPr>
          <p:spPr>
            <a:xfrm>
              <a:off x="2774150" y="3182075"/>
              <a:ext cx="2100" cy="900"/>
            </a:xfrm>
            <a:custGeom>
              <a:rect b="b" l="l" r="r" t="t"/>
              <a:pathLst>
                <a:path extrusionOk="0" h="36" w="84">
                  <a:moveTo>
                    <a:pt x="48" y="0"/>
                  </a:moveTo>
                  <a:cubicBezTo>
                    <a:pt x="48" y="12"/>
                    <a:pt x="0" y="36"/>
                    <a:pt x="36" y="36"/>
                  </a:cubicBezTo>
                  <a:cubicBezTo>
                    <a:pt x="48" y="24"/>
                    <a:pt x="84" y="12"/>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9" name="Google Shape;7349;p11"/>
            <p:cNvSpPr/>
            <p:nvPr/>
          </p:nvSpPr>
          <p:spPr>
            <a:xfrm>
              <a:off x="2763125" y="3177300"/>
              <a:ext cx="325" cy="2400"/>
            </a:xfrm>
            <a:custGeom>
              <a:rect b="b" l="l" r="r" t="t"/>
              <a:pathLst>
                <a:path extrusionOk="0" h="96" w="13">
                  <a:moveTo>
                    <a:pt x="13" y="1"/>
                  </a:moveTo>
                  <a:cubicBezTo>
                    <a:pt x="1" y="96"/>
                    <a:pt x="1" y="96"/>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0" name="Google Shape;7350;p11"/>
            <p:cNvSpPr/>
            <p:nvPr/>
          </p:nvSpPr>
          <p:spPr>
            <a:xfrm>
              <a:off x="2751875" y="3181775"/>
              <a:ext cx="1625" cy="1700"/>
            </a:xfrm>
            <a:custGeom>
              <a:rect b="b" l="l" r="r" t="t"/>
              <a:pathLst>
                <a:path extrusionOk="0" h="68" w="65">
                  <a:moveTo>
                    <a:pt x="11" y="1"/>
                  </a:moveTo>
                  <a:cubicBezTo>
                    <a:pt x="4" y="1"/>
                    <a:pt x="0" y="14"/>
                    <a:pt x="9" y="55"/>
                  </a:cubicBezTo>
                  <a:lnTo>
                    <a:pt x="9" y="55"/>
                  </a:lnTo>
                  <a:cubicBezTo>
                    <a:pt x="9" y="56"/>
                    <a:pt x="10" y="58"/>
                    <a:pt x="10" y="60"/>
                  </a:cubicBezTo>
                  <a:cubicBezTo>
                    <a:pt x="10" y="60"/>
                    <a:pt x="10" y="60"/>
                    <a:pt x="10" y="60"/>
                  </a:cubicBezTo>
                  <a:lnTo>
                    <a:pt x="10" y="60"/>
                  </a:lnTo>
                  <a:cubicBezTo>
                    <a:pt x="16" y="63"/>
                    <a:pt x="19" y="65"/>
                    <a:pt x="21" y="65"/>
                  </a:cubicBezTo>
                  <a:cubicBezTo>
                    <a:pt x="21" y="65"/>
                    <a:pt x="22" y="65"/>
                    <a:pt x="22" y="65"/>
                  </a:cubicBezTo>
                  <a:lnTo>
                    <a:pt x="22" y="65"/>
                  </a:lnTo>
                  <a:cubicBezTo>
                    <a:pt x="27" y="67"/>
                    <a:pt x="31" y="67"/>
                    <a:pt x="34" y="67"/>
                  </a:cubicBezTo>
                  <a:cubicBezTo>
                    <a:pt x="64" y="67"/>
                    <a:pt x="28"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11"/>
            <p:cNvSpPr/>
            <p:nvPr/>
          </p:nvSpPr>
          <p:spPr>
            <a:xfrm>
              <a:off x="2633050" y="3219875"/>
              <a:ext cx="1525" cy="625"/>
            </a:xfrm>
            <a:custGeom>
              <a:rect b="b" l="l" r="r" t="t"/>
              <a:pathLst>
                <a:path extrusionOk="0" h="25" w="61">
                  <a:moveTo>
                    <a:pt x="60" y="0"/>
                  </a:moveTo>
                  <a:cubicBezTo>
                    <a:pt x="1" y="24"/>
                    <a:pt x="60"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2" name="Google Shape;7352;p11"/>
            <p:cNvSpPr/>
            <p:nvPr/>
          </p:nvSpPr>
          <p:spPr>
            <a:xfrm>
              <a:off x="2633950" y="3221100"/>
              <a:ext cx="200" cy="875"/>
            </a:xfrm>
            <a:custGeom>
              <a:rect b="b" l="l" r="r" t="t"/>
              <a:pathLst>
                <a:path extrusionOk="0" h="35" w="8">
                  <a:moveTo>
                    <a:pt x="3" y="0"/>
                  </a:moveTo>
                  <a:cubicBezTo>
                    <a:pt x="2" y="0"/>
                    <a:pt x="0" y="9"/>
                    <a:pt x="0" y="35"/>
                  </a:cubicBezTo>
                  <a:cubicBezTo>
                    <a:pt x="8" y="27"/>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3" name="Google Shape;7353;p11"/>
            <p:cNvSpPr/>
            <p:nvPr/>
          </p:nvSpPr>
          <p:spPr>
            <a:xfrm>
              <a:off x="2714300" y="3188175"/>
              <a:ext cx="625" cy="775"/>
            </a:xfrm>
            <a:custGeom>
              <a:rect b="b" l="l" r="r" t="t"/>
              <a:pathLst>
                <a:path extrusionOk="0" h="31" w="25">
                  <a:moveTo>
                    <a:pt x="1" y="1"/>
                  </a:moveTo>
                  <a:lnTo>
                    <a:pt x="1" y="1"/>
                  </a:lnTo>
                  <a:cubicBezTo>
                    <a:pt x="0" y="1"/>
                    <a:pt x="17" y="23"/>
                    <a:pt x="25" y="30"/>
                  </a:cubicBezTo>
                  <a:cubicBezTo>
                    <a:pt x="7" y="8"/>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11"/>
            <p:cNvSpPr/>
            <p:nvPr/>
          </p:nvSpPr>
          <p:spPr>
            <a:xfrm>
              <a:off x="2706225" y="3189600"/>
              <a:ext cx="375" cy="825"/>
            </a:xfrm>
            <a:custGeom>
              <a:rect b="b" l="l" r="r" t="t"/>
              <a:pathLst>
                <a:path extrusionOk="0" h="33" w="15">
                  <a:moveTo>
                    <a:pt x="1" y="0"/>
                  </a:moveTo>
                  <a:cubicBezTo>
                    <a:pt x="0" y="0"/>
                    <a:pt x="7" y="18"/>
                    <a:pt x="15" y="33"/>
                  </a:cubicBezTo>
                  <a:cubicBezTo>
                    <a:pt x="5" y="9"/>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5" name="Google Shape;7355;p11"/>
            <p:cNvSpPr/>
            <p:nvPr/>
          </p:nvSpPr>
          <p:spPr>
            <a:xfrm>
              <a:off x="2699925" y="3193075"/>
              <a:ext cx="1025" cy="625"/>
            </a:xfrm>
            <a:custGeom>
              <a:rect b="b" l="l" r="r" t="t"/>
              <a:pathLst>
                <a:path extrusionOk="0" h="25" w="41">
                  <a:moveTo>
                    <a:pt x="40" y="1"/>
                  </a:moveTo>
                  <a:lnTo>
                    <a:pt x="40" y="1"/>
                  </a:lnTo>
                  <a:cubicBezTo>
                    <a:pt x="35" y="6"/>
                    <a:pt x="30" y="8"/>
                    <a:pt x="25" y="8"/>
                  </a:cubicBezTo>
                  <a:cubicBezTo>
                    <a:pt x="16" y="8"/>
                    <a:pt x="8" y="2"/>
                    <a:pt x="4" y="2"/>
                  </a:cubicBezTo>
                  <a:cubicBezTo>
                    <a:pt x="1" y="2"/>
                    <a:pt x="0" y="7"/>
                    <a:pt x="5" y="25"/>
                  </a:cubicBezTo>
                  <a:cubicBezTo>
                    <a:pt x="16" y="25"/>
                    <a:pt x="28" y="13"/>
                    <a:pt x="4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6" name="Google Shape;7356;p11"/>
            <p:cNvSpPr/>
            <p:nvPr/>
          </p:nvSpPr>
          <p:spPr>
            <a:xfrm>
              <a:off x="2834275" y="3235050"/>
              <a:ext cx="625" cy="675"/>
            </a:xfrm>
            <a:custGeom>
              <a:rect b="b" l="l" r="r" t="t"/>
              <a:pathLst>
                <a:path extrusionOk="0" h="27" w="25">
                  <a:moveTo>
                    <a:pt x="24" y="1"/>
                  </a:moveTo>
                  <a:cubicBezTo>
                    <a:pt x="7" y="1"/>
                    <a:pt x="2" y="19"/>
                    <a:pt x="1" y="25"/>
                  </a:cubicBezTo>
                  <a:lnTo>
                    <a:pt x="1" y="25"/>
                  </a:lnTo>
                  <a:cubicBezTo>
                    <a:pt x="1" y="25"/>
                    <a:pt x="1" y="25"/>
                    <a:pt x="0" y="24"/>
                  </a:cubicBezTo>
                  <a:lnTo>
                    <a:pt x="0" y="24"/>
                  </a:lnTo>
                  <a:cubicBezTo>
                    <a:pt x="0" y="26"/>
                    <a:pt x="0" y="27"/>
                    <a:pt x="0" y="27"/>
                  </a:cubicBezTo>
                  <a:cubicBezTo>
                    <a:pt x="0" y="27"/>
                    <a:pt x="1" y="26"/>
                    <a:pt x="1" y="25"/>
                  </a:cubicBezTo>
                  <a:lnTo>
                    <a:pt x="1" y="25"/>
                  </a:lnTo>
                  <a:cubicBezTo>
                    <a:pt x="2" y="26"/>
                    <a:pt x="4" y="27"/>
                    <a:pt x="5" y="27"/>
                  </a:cubicBezTo>
                  <a:cubicBezTo>
                    <a:pt x="12" y="27"/>
                    <a:pt x="1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11"/>
            <p:cNvSpPr/>
            <p:nvPr/>
          </p:nvSpPr>
          <p:spPr>
            <a:xfrm>
              <a:off x="2828325" y="3235600"/>
              <a:ext cx="950" cy="375"/>
            </a:xfrm>
            <a:custGeom>
              <a:rect b="b" l="l" r="r" t="t"/>
              <a:pathLst>
                <a:path extrusionOk="0" h="15" w="38">
                  <a:moveTo>
                    <a:pt x="36" y="1"/>
                  </a:moveTo>
                  <a:cubicBezTo>
                    <a:pt x="36" y="1"/>
                    <a:pt x="25" y="4"/>
                    <a:pt x="0" y="14"/>
                  </a:cubicBezTo>
                  <a:cubicBezTo>
                    <a:pt x="21" y="7"/>
                    <a:pt x="37"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11"/>
            <p:cNvSpPr/>
            <p:nvPr/>
          </p:nvSpPr>
          <p:spPr>
            <a:xfrm>
              <a:off x="2825050" y="3234150"/>
              <a:ext cx="2425" cy="1500"/>
            </a:xfrm>
            <a:custGeom>
              <a:rect b="b" l="l" r="r" t="t"/>
              <a:pathLst>
                <a:path extrusionOk="0" h="60" w="97">
                  <a:moveTo>
                    <a:pt x="0" y="1"/>
                  </a:moveTo>
                  <a:cubicBezTo>
                    <a:pt x="10" y="30"/>
                    <a:pt x="36" y="44"/>
                    <a:pt x="65" y="47"/>
                  </a:cubicBezTo>
                  <a:lnTo>
                    <a:pt x="65" y="47"/>
                  </a:lnTo>
                  <a:cubicBezTo>
                    <a:pt x="39" y="34"/>
                    <a:pt x="6" y="13"/>
                    <a:pt x="0" y="1"/>
                  </a:cubicBezTo>
                  <a:close/>
                  <a:moveTo>
                    <a:pt x="65" y="47"/>
                  </a:moveTo>
                  <a:cubicBezTo>
                    <a:pt x="79" y="55"/>
                    <a:pt x="90" y="60"/>
                    <a:pt x="94" y="60"/>
                  </a:cubicBezTo>
                  <a:cubicBezTo>
                    <a:pt x="96" y="60"/>
                    <a:pt x="94" y="56"/>
                    <a:pt x="84" y="48"/>
                  </a:cubicBezTo>
                  <a:cubicBezTo>
                    <a:pt x="77" y="48"/>
                    <a:pt x="71" y="48"/>
                    <a:pt x="65" y="4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11"/>
            <p:cNvSpPr/>
            <p:nvPr/>
          </p:nvSpPr>
          <p:spPr>
            <a:xfrm>
              <a:off x="2823175" y="3230850"/>
              <a:ext cx="700" cy="350"/>
            </a:xfrm>
            <a:custGeom>
              <a:rect b="b" l="l" r="r" t="t"/>
              <a:pathLst>
                <a:path extrusionOk="0" h="14" w="28">
                  <a:moveTo>
                    <a:pt x="13" y="0"/>
                  </a:moveTo>
                  <a:cubicBezTo>
                    <a:pt x="4" y="0"/>
                    <a:pt x="0" y="7"/>
                    <a:pt x="28" y="14"/>
                  </a:cubicBezTo>
                  <a:cubicBezTo>
                    <a:pt x="28" y="4"/>
                    <a:pt x="19"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11"/>
            <p:cNvSpPr/>
            <p:nvPr/>
          </p:nvSpPr>
          <p:spPr>
            <a:xfrm>
              <a:off x="2823850" y="3230800"/>
              <a:ext cx="350" cy="200"/>
            </a:xfrm>
            <a:custGeom>
              <a:rect b="b" l="l" r="r" t="t"/>
              <a:pathLst>
                <a:path extrusionOk="0" h="8" w="14">
                  <a:moveTo>
                    <a:pt x="3" y="0"/>
                  </a:moveTo>
                  <a:cubicBezTo>
                    <a:pt x="2" y="0"/>
                    <a:pt x="1" y="1"/>
                    <a:pt x="1" y="4"/>
                  </a:cubicBezTo>
                  <a:cubicBezTo>
                    <a:pt x="6" y="6"/>
                    <a:pt x="9" y="7"/>
                    <a:pt x="10" y="7"/>
                  </a:cubicBezTo>
                  <a:cubicBezTo>
                    <a:pt x="14" y="7"/>
                    <a:pt x="7"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11"/>
            <p:cNvSpPr/>
            <p:nvPr/>
          </p:nvSpPr>
          <p:spPr>
            <a:xfrm>
              <a:off x="2821600" y="3229775"/>
              <a:ext cx="725" cy="825"/>
            </a:xfrm>
            <a:custGeom>
              <a:rect b="b" l="l" r="r" t="t"/>
              <a:pathLst>
                <a:path extrusionOk="0" h="33" w="29">
                  <a:moveTo>
                    <a:pt x="24" y="0"/>
                  </a:moveTo>
                  <a:cubicBezTo>
                    <a:pt x="18" y="0"/>
                    <a:pt x="0" y="19"/>
                    <a:pt x="7" y="33"/>
                  </a:cubicBezTo>
                  <a:cubicBezTo>
                    <a:pt x="27" y="9"/>
                    <a:pt x="28"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2" name="Google Shape;7362;p11"/>
            <p:cNvSpPr/>
            <p:nvPr/>
          </p:nvSpPr>
          <p:spPr>
            <a:xfrm>
              <a:off x="2820875" y="3230950"/>
              <a:ext cx="325" cy="250"/>
            </a:xfrm>
            <a:custGeom>
              <a:rect b="b" l="l" r="r" t="t"/>
              <a:pathLst>
                <a:path extrusionOk="0" h="10" w="13">
                  <a:moveTo>
                    <a:pt x="11" y="1"/>
                  </a:moveTo>
                  <a:cubicBezTo>
                    <a:pt x="9" y="1"/>
                    <a:pt x="6" y="4"/>
                    <a:pt x="1" y="10"/>
                  </a:cubicBezTo>
                  <a:lnTo>
                    <a:pt x="12" y="10"/>
                  </a:lnTo>
                  <a:cubicBezTo>
                    <a:pt x="12" y="4"/>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3" name="Google Shape;7363;p11"/>
            <p:cNvSpPr/>
            <p:nvPr/>
          </p:nvSpPr>
          <p:spPr>
            <a:xfrm>
              <a:off x="2821350" y="3230850"/>
              <a:ext cx="500" cy="700"/>
            </a:xfrm>
            <a:custGeom>
              <a:rect b="b" l="l" r="r" t="t"/>
              <a:pathLst>
                <a:path extrusionOk="0" h="28" w="20">
                  <a:moveTo>
                    <a:pt x="18" y="0"/>
                  </a:moveTo>
                  <a:cubicBezTo>
                    <a:pt x="14" y="0"/>
                    <a:pt x="0" y="28"/>
                    <a:pt x="4" y="28"/>
                  </a:cubicBezTo>
                  <a:cubicBezTo>
                    <a:pt x="6" y="28"/>
                    <a:pt x="10" y="24"/>
                    <a:pt x="17" y="14"/>
                  </a:cubicBezTo>
                  <a:cubicBezTo>
                    <a:pt x="20" y="4"/>
                    <a:pt x="20"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4" name="Google Shape;7364;p11"/>
            <p:cNvSpPr/>
            <p:nvPr/>
          </p:nvSpPr>
          <p:spPr>
            <a:xfrm>
              <a:off x="2822375" y="3231175"/>
              <a:ext cx="1200" cy="1225"/>
            </a:xfrm>
            <a:custGeom>
              <a:rect b="b" l="l" r="r" t="t"/>
              <a:pathLst>
                <a:path extrusionOk="0" h="49" w="48">
                  <a:moveTo>
                    <a:pt x="0" y="1"/>
                  </a:moveTo>
                  <a:lnTo>
                    <a:pt x="0" y="1"/>
                  </a:lnTo>
                  <a:cubicBezTo>
                    <a:pt x="12" y="25"/>
                    <a:pt x="24" y="36"/>
                    <a:pt x="0" y="48"/>
                  </a:cubicBezTo>
                  <a:cubicBezTo>
                    <a:pt x="48" y="48"/>
                    <a:pt x="48"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11"/>
            <p:cNvSpPr/>
            <p:nvPr/>
          </p:nvSpPr>
          <p:spPr>
            <a:xfrm>
              <a:off x="2824450" y="3235050"/>
              <a:ext cx="1500" cy="1225"/>
            </a:xfrm>
            <a:custGeom>
              <a:rect b="b" l="l" r="r" t="t"/>
              <a:pathLst>
                <a:path extrusionOk="0" h="49" w="60">
                  <a:moveTo>
                    <a:pt x="0" y="12"/>
                  </a:moveTo>
                  <a:cubicBezTo>
                    <a:pt x="60" y="48"/>
                    <a:pt x="0" y="12"/>
                    <a:pt x="0" y="12"/>
                  </a:cubicBezTo>
                  <a:cubicBezTo>
                    <a:pt x="0" y="12"/>
                    <a:pt x="0" y="1"/>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6" name="Google Shape;7366;p11"/>
            <p:cNvSpPr/>
            <p:nvPr/>
          </p:nvSpPr>
          <p:spPr>
            <a:xfrm>
              <a:off x="2818200" y="3228575"/>
              <a:ext cx="150" cy="1150"/>
            </a:xfrm>
            <a:custGeom>
              <a:rect b="b" l="l" r="r" t="t"/>
              <a:pathLst>
                <a:path extrusionOk="0" h="46" w="6">
                  <a:moveTo>
                    <a:pt x="6" y="0"/>
                  </a:moveTo>
                  <a:lnTo>
                    <a:pt x="6" y="0"/>
                  </a:lnTo>
                  <a:cubicBezTo>
                    <a:pt x="5" y="0"/>
                    <a:pt x="0" y="38"/>
                    <a:pt x="0" y="45"/>
                  </a:cubicBezTo>
                  <a:cubicBezTo>
                    <a:pt x="5" y="11"/>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7" name="Google Shape;7367;p11"/>
            <p:cNvSpPr/>
            <p:nvPr/>
          </p:nvSpPr>
          <p:spPr>
            <a:xfrm>
              <a:off x="2817300" y="3229700"/>
              <a:ext cx="925" cy="450"/>
            </a:xfrm>
            <a:custGeom>
              <a:rect b="b" l="l" r="r" t="t"/>
              <a:pathLst>
                <a:path extrusionOk="0" h="18" w="37">
                  <a:moveTo>
                    <a:pt x="36" y="0"/>
                  </a:moveTo>
                  <a:lnTo>
                    <a:pt x="1" y="12"/>
                  </a:lnTo>
                  <a:cubicBezTo>
                    <a:pt x="8" y="16"/>
                    <a:pt x="14" y="17"/>
                    <a:pt x="19" y="17"/>
                  </a:cubicBezTo>
                  <a:cubicBezTo>
                    <a:pt x="30" y="17"/>
                    <a:pt x="36" y="9"/>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11"/>
            <p:cNvSpPr/>
            <p:nvPr/>
          </p:nvSpPr>
          <p:spPr>
            <a:xfrm>
              <a:off x="2820575" y="3232075"/>
              <a:ext cx="1050" cy="625"/>
            </a:xfrm>
            <a:custGeom>
              <a:rect b="b" l="l" r="r" t="t"/>
              <a:pathLst>
                <a:path extrusionOk="0" h="25" w="42">
                  <a:moveTo>
                    <a:pt x="40" y="0"/>
                  </a:moveTo>
                  <a:cubicBezTo>
                    <a:pt x="39" y="0"/>
                    <a:pt x="8" y="17"/>
                    <a:pt x="1" y="24"/>
                  </a:cubicBezTo>
                  <a:cubicBezTo>
                    <a:pt x="32" y="6"/>
                    <a:pt x="41" y="0"/>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9" name="Google Shape;7369;p11"/>
            <p:cNvSpPr/>
            <p:nvPr/>
          </p:nvSpPr>
          <p:spPr>
            <a:xfrm>
              <a:off x="2815600" y="3227025"/>
              <a:ext cx="750" cy="900"/>
            </a:xfrm>
            <a:custGeom>
              <a:rect b="b" l="l" r="r" t="t"/>
              <a:pathLst>
                <a:path extrusionOk="0" h="36" w="30">
                  <a:moveTo>
                    <a:pt x="29" y="0"/>
                  </a:moveTo>
                  <a:cubicBezTo>
                    <a:pt x="29" y="0"/>
                    <a:pt x="24" y="7"/>
                    <a:pt x="9" y="24"/>
                  </a:cubicBezTo>
                  <a:cubicBezTo>
                    <a:pt x="3" y="32"/>
                    <a:pt x="1" y="35"/>
                    <a:pt x="1" y="35"/>
                  </a:cubicBezTo>
                  <a:cubicBezTo>
                    <a:pt x="2" y="35"/>
                    <a:pt x="30" y="0"/>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0" name="Google Shape;7370;p11"/>
            <p:cNvSpPr/>
            <p:nvPr/>
          </p:nvSpPr>
          <p:spPr>
            <a:xfrm>
              <a:off x="2812875" y="3226125"/>
              <a:ext cx="1475" cy="425"/>
            </a:xfrm>
            <a:custGeom>
              <a:rect b="b" l="l" r="r" t="t"/>
              <a:pathLst>
                <a:path extrusionOk="0" h="17" w="59">
                  <a:moveTo>
                    <a:pt x="59" y="0"/>
                  </a:moveTo>
                  <a:cubicBezTo>
                    <a:pt x="11" y="0"/>
                    <a:pt x="0" y="16"/>
                    <a:pt x="16" y="16"/>
                  </a:cubicBezTo>
                  <a:cubicBezTo>
                    <a:pt x="24" y="16"/>
                    <a:pt x="39" y="12"/>
                    <a:pt x="5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11"/>
            <p:cNvSpPr/>
            <p:nvPr/>
          </p:nvSpPr>
          <p:spPr>
            <a:xfrm>
              <a:off x="2816125" y="3228450"/>
              <a:ext cx="150" cy="1050"/>
            </a:xfrm>
            <a:custGeom>
              <a:rect b="b" l="l" r="r" t="t"/>
              <a:pathLst>
                <a:path extrusionOk="0" h="42" w="6">
                  <a:moveTo>
                    <a:pt x="5" y="1"/>
                  </a:moveTo>
                  <a:cubicBezTo>
                    <a:pt x="5" y="1"/>
                    <a:pt x="4" y="10"/>
                    <a:pt x="0" y="38"/>
                  </a:cubicBezTo>
                  <a:cubicBezTo>
                    <a:pt x="0" y="41"/>
                    <a:pt x="0" y="42"/>
                    <a:pt x="0" y="42"/>
                  </a:cubicBezTo>
                  <a:cubicBezTo>
                    <a:pt x="2" y="42"/>
                    <a:pt x="6"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2" name="Google Shape;7372;p11"/>
            <p:cNvSpPr/>
            <p:nvPr/>
          </p:nvSpPr>
          <p:spPr>
            <a:xfrm>
              <a:off x="2815450" y="3229125"/>
              <a:ext cx="700" cy="300"/>
            </a:xfrm>
            <a:custGeom>
              <a:rect b="b" l="l" r="r" t="t"/>
              <a:pathLst>
                <a:path extrusionOk="0" h="12" w="28">
                  <a:moveTo>
                    <a:pt x="3" y="1"/>
                  </a:moveTo>
                  <a:cubicBezTo>
                    <a:pt x="1" y="1"/>
                    <a:pt x="19" y="11"/>
                    <a:pt x="27" y="11"/>
                  </a:cubicBezTo>
                  <a:cubicBezTo>
                    <a:pt x="11" y="3"/>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3" name="Google Shape;7373;p11"/>
            <p:cNvSpPr/>
            <p:nvPr/>
          </p:nvSpPr>
          <p:spPr>
            <a:xfrm>
              <a:off x="2817600" y="3231175"/>
              <a:ext cx="1225" cy="1525"/>
            </a:xfrm>
            <a:custGeom>
              <a:rect b="b" l="l" r="r" t="t"/>
              <a:pathLst>
                <a:path extrusionOk="0" h="61" w="49">
                  <a:moveTo>
                    <a:pt x="48" y="1"/>
                  </a:moveTo>
                  <a:cubicBezTo>
                    <a:pt x="36" y="13"/>
                    <a:pt x="1" y="25"/>
                    <a:pt x="24" y="60"/>
                  </a:cubicBezTo>
                  <a:cubicBezTo>
                    <a:pt x="36" y="48"/>
                    <a:pt x="24" y="25"/>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11"/>
            <p:cNvSpPr/>
            <p:nvPr/>
          </p:nvSpPr>
          <p:spPr>
            <a:xfrm>
              <a:off x="2816850" y="3230225"/>
              <a:ext cx="325" cy="675"/>
            </a:xfrm>
            <a:custGeom>
              <a:rect b="b" l="l" r="r" t="t"/>
              <a:pathLst>
                <a:path extrusionOk="0" h="27" w="13">
                  <a:moveTo>
                    <a:pt x="7" y="0"/>
                  </a:moveTo>
                  <a:cubicBezTo>
                    <a:pt x="4" y="0"/>
                    <a:pt x="1" y="9"/>
                    <a:pt x="7" y="27"/>
                  </a:cubicBezTo>
                  <a:cubicBezTo>
                    <a:pt x="13" y="9"/>
                    <a:pt x="10"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5" name="Google Shape;7375;p11"/>
            <p:cNvSpPr/>
            <p:nvPr/>
          </p:nvSpPr>
          <p:spPr>
            <a:xfrm>
              <a:off x="2816125" y="3230450"/>
              <a:ext cx="400" cy="150"/>
            </a:xfrm>
            <a:custGeom>
              <a:rect b="b" l="l" r="r" t="t"/>
              <a:pathLst>
                <a:path extrusionOk="0" h="6" w="16">
                  <a:moveTo>
                    <a:pt x="13" y="1"/>
                  </a:moveTo>
                  <a:cubicBezTo>
                    <a:pt x="12" y="1"/>
                    <a:pt x="8" y="2"/>
                    <a:pt x="0" y="6"/>
                  </a:cubicBezTo>
                  <a:cubicBezTo>
                    <a:pt x="8" y="6"/>
                    <a:pt x="16"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6" name="Google Shape;7376;p11"/>
            <p:cNvSpPr/>
            <p:nvPr/>
          </p:nvSpPr>
          <p:spPr>
            <a:xfrm>
              <a:off x="2812250" y="3228200"/>
              <a:ext cx="1100" cy="700"/>
            </a:xfrm>
            <a:custGeom>
              <a:rect b="b" l="l" r="r" t="t"/>
              <a:pathLst>
                <a:path extrusionOk="0" h="28" w="44">
                  <a:moveTo>
                    <a:pt x="36" y="1"/>
                  </a:moveTo>
                  <a:lnTo>
                    <a:pt x="36" y="1"/>
                  </a:lnTo>
                  <a:cubicBezTo>
                    <a:pt x="8" y="21"/>
                    <a:pt x="0" y="27"/>
                    <a:pt x="2" y="27"/>
                  </a:cubicBezTo>
                  <a:cubicBezTo>
                    <a:pt x="3" y="27"/>
                    <a:pt x="24" y="14"/>
                    <a:pt x="33" y="6"/>
                  </a:cubicBezTo>
                  <a:lnTo>
                    <a:pt x="33" y="6"/>
                  </a:lnTo>
                  <a:cubicBezTo>
                    <a:pt x="33" y="6"/>
                    <a:pt x="33" y="6"/>
                    <a:pt x="33" y="6"/>
                  </a:cubicBezTo>
                  <a:cubicBezTo>
                    <a:pt x="36" y="6"/>
                    <a:pt x="44"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7" name="Google Shape;7377;p11"/>
            <p:cNvSpPr/>
            <p:nvPr/>
          </p:nvSpPr>
          <p:spPr>
            <a:xfrm>
              <a:off x="2808375" y="3227600"/>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11"/>
            <p:cNvSpPr/>
            <p:nvPr/>
          </p:nvSpPr>
          <p:spPr>
            <a:xfrm>
              <a:off x="2813775" y="3228800"/>
              <a:ext cx="275" cy="150"/>
            </a:xfrm>
            <a:custGeom>
              <a:rect b="b" l="l" r="r" t="t"/>
              <a:pathLst>
                <a:path extrusionOk="0" h="6" w="11">
                  <a:moveTo>
                    <a:pt x="11" y="1"/>
                  </a:moveTo>
                  <a:cubicBezTo>
                    <a:pt x="3" y="1"/>
                    <a:pt x="0" y="6"/>
                    <a:pt x="3" y="6"/>
                  </a:cubicBezTo>
                  <a:cubicBezTo>
                    <a:pt x="4" y="6"/>
                    <a:pt x="7" y="4"/>
                    <a:pt x="11" y="1"/>
                  </a:cubicBezTo>
                  <a:lnTo>
                    <a:pt x="11" y="1"/>
                  </a:lnTo>
                  <a:cubicBezTo>
                    <a:pt x="11" y="1"/>
                    <a:pt x="11"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9" name="Google Shape;7379;p11"/>
            <p:cNvSpPr/>
            <p:nvPr/>
          </p:nvSpPr>
          <p:spPr>
            <a:xfrm>
              <a:off x="2811050" y="3227225"/>
              <a:ext cx="325" cy="700"/>
            </a:xfrm>
            <a:custGeom>
              <a:rect b="b" l="l" r="r" t="t"/>
              <a:pathLst>
                <a:path extrusionOk="0" h="28" w="13">
                  <a:moveTo>
                    <a:pt x="2" y="1"/>
                  </a:moveTo>
                  <a:cubicBezTo>
                    <a:pt x="1" y="1"/>
                    <a:pt x="1" y="2"/>
                    <a:pt x="1" y="4"/>
                  </a:cubicBezTo>
                  <a:cubicBezTo>
                    <a:pt x="1" y="16"/>
                    <a:pt x="1" y="16"/>
                    <a:pt x="13" y="28"/>
                  </a:cubicBezTo>
                  <a:cubicBezTo>
                    <a:pt x="13" y="18"/>
                    <a:pt x="5"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0" name="Google Shape;7380;p11"/>
            <p:cNvSpPr/>
            <p:nvPr/>
          </p:nvSpPr>
          <p:spPr>
            <a:xfrm>
              <a:off x="2814325" y="3228375"/>
              <a:ext cx="325" cy="150"/>
            </a:xfrm>
            <a:custGeom>
              <a:rect b="b" l="l" r="r" t="t"/>
              <a:pathLst>
                <a:path extrusionOk="0" h="6" w="13">
                  <a:moveTo>
                    <a:pt x="4" y="0"/>
                  </a:moveTo>
                  <a:cubicBezTo>
                    <a:pt x="1" y="0"/>
                    <a:pt x="1" y="6"/>
                    <a:pt x="1" y="6"/>
                  </a:cubicBezTo>
                  <a:lnTo>
                    <a:pt x="13" y="6"/>
                  </a:lnTo>
                  <a:cubicBezTo>
                    <a:pt x="9" y="2"/>
                    <a:pt x="6"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11"/>
            <p:cNvSpPr/>
            <p:nvPr/>
          </p:nvSpPr>
          <p:spPr>
            <a:xfrm>
              <a:off x="2813725" y="3228500"/>
              <a:ext cx="775" cy="475"/>
            </a:xfrm>
            <a:custGeom>
              <a:rect b="b" l="l" r="r" t="t"/>
              <a:pathLst>
                <a:path extrusionOk="0" h="19" w="31">
                  <a:moveTo>
                    <a:pt x="25" y="1"/>
                  </a:moveTo>
                  <a:cubicBezTo>
                    <a:pt x="1" y="13"/>
                    <a:pt x="4" y="18"/>
                    <a:pt x="11" y="18"/>
                  </a:cubicBezTo>
                  <a:cubicBezTo>
                    <a:pt x="19" y="18"/>
                    <a:pt x="31" y="13"/>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2" name="Google Shape;7382;p11"/>
            <p:cNvSpPr/>
            <p:nvPr/>
          </p:nvSpPr>
          <p:spPr>
            <a:xfrm>
              <a:off x="2805400" y="3227600"/>
              <a:ext cx="3800" cy="4500"/>
            </a:xfrm>
            <a:custGeom>
              <a:rect b="b" l="l" r="r" t="t"/>
              <a:pathLst>
                <a:path extrusionOk="0" h="180" w="152">
                  <a:moveTo>
                    <a:pt x="119" y="0"/>
                  </a:moveTo>
                  <a:cubicBezTo>
                    <a:pt x="117" y="0"/>
                    <a:pt x="98" y="72"/>
                    <a:pt x="100" y="99"/>
                  </a:cubicBezTo>
                  <a:lnTo>
                    <a:pt x="100" y="99"/>
                  </a:lnTo>
                  <a:cubicBezTo>
                    <a:pt x="102" y="98"/>
                    <a:pt x="105" y="97"/>
                    <a:pt x="108" y="97"/>
                  </a:cubicBezTo>
                  <a:cubicBezTo>
                    <a:pt x="113" y="97"/>
                    <a:pt x="116" y="100"/>
                    <a:pt x="108" y="108"/>
                  </a:cubicBezTo>
                  <a:cubicBezTo>
                    <a:pt x="106" y="108"/>
                    <a:pt x="104" y="108"/>
                    <a:pt x="102" y="108"/>
                  </a:cubicBezTo>
                  <a:lnTo>
                    <a:pt x="102" y="108"/>
                  </a:lnTo>
                  <a:cubicBezTo>
                    <a:pt x="102" y="108"/>
                    <a:pt x="102" y="108"/>
                    <a:pt x="102" y="108"/>
                  </a:cubicBezTo>
                  <a:lnTo>
                    <a:pt x="102" y="108"/>
                  </a:lnTo>
                  <a:cubicBezTo>
                    <a:pt x="95" y="108"/>
                    <a:pt x="92" y="107"/>
                    <a:pt x="91" y="105"/>
                  </a:cubicBezTo>
                  <a:lnTo>
                    <a:pt x="91" y="105"/>
                  </a:lnTo>
                  <a:cubicBezTo>
                    <a:pt x="95" y="106"/>
                    <a:pt x="99" y="107"/>
                    <a:pt x="102" y="108"/>
                  </a:cubicBezTo>
                  <a:lnTo>
                    <a:pt x="102" y="108"/>
                  </a:lnTo>
                  <a:cubicBezTo>
                    <a:pt x="101" y="106"/>
                    <a:pt x="100" y="103"/>
                    <a:pt x="100" y="99"/>
                  </a:cubicBezTo>
                  <a:lnTo>
                    <a:pt x="100" y="99"/>
                  </a:lnTo>
                  <a:cubicBezTo>
                    <a:pt x="94" y="100"/>
                    <a:pt x="90" y="103"/>
                    <a:pt x="91" y="105"/>
                  </a:cubicBezTo>
                  <a:lnTo>
                    <a:pt x="91" y="105"/>
                  </a:lnTo>
                  <a:cubicBezTo>
                    <a:pt x="75" y="101"/>
                    <a:pt x="57" y="93"/>
                    <a:pt x="41" y="93"/>
                  </a:cubicBezTo>
                  <a:cubicBezTo>
                    <a:pt x="18" y="93"/>
                    <a:pt x="0" y="108"/>
                    <a:pt x="0" y="168"/>
                  </a:cubicBezTo>
                  <a:cubicBezTo>
                    <a:pt x="16" y="157"/>
                    <a:pt x="28" y="151"/>
                    <a:pt x="33" y="151"/>
                  </a:cubicBezTo>
                  <a:cubicBezTo>
                    <a:pt x="37" y="151"/>
                    <a:pt x="38" y="154"/>
                    <a:pt x="35" y="161"/>
                  </a:cubicBezTo>
                  <a:lnTo>
                    <a:pt x="35" y="161"/>
                  </a:lnTo>
                  <a:cubicBezTo>
                    <a:pt x="70" y="123"/>
                    <a:pt x="151" y="170"/>
                    <a:pt x="119" y="1"/>
                  </a:cubicBezTo>
                  <a:cubicBezTo>
                    <a:pt x="119" y="0"/>
                    <a:pt x="119" y="0"/>
                    <a:pt x="119" y="0"/>
                  </a:cubicBezTo>
                  <a:close/>
                  <a:moveTo>
                    <a:pt x="35" y="161"/>
                  </a:moveTo>
                  <a:cubicBezTo>
                    <a:pt x="31" y="166"/>
                    <a:pt x="27" y="172"/>
                    <a:pt x="24" y="179"/>
                  </a:cubicBezTo>
                  <a:cubicBezTo>
                    <a:pt x="30" y="172"/>
                    <a:pt x="33" y="165"/>
                    <a:pt x="35" y="16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3" name="Google Shape;7383;p11"/>
            <p:cNvSpPr/>
            <p:nvPr/>
          </p:nvSpPr>
          <p:spPr>
            <a:xfrm>
              <a:off x="2808725" y="3227225"/>
              <a:ext cx="875" cy="700"/>
            </a:xfrm>
            <a:custGeom>
              <a:rect b="b" l="l" r="r" t="t"/>
              <a:pathLst>
                <a:path extrusionOk="0" h="28" w="35">
                  <a:moveTo>
                    <a:pt x="2" y="0"/>
                  </a:moveTo>
                  <a:cubicBezTo>
                    <a:pt x="1" y="0"/>
                    <a:pt x="9" y="8"/>
                    <a:pt x="34" y="28"/>
                  </a:cubicBezTo>
                  <a:cubicBezTo>
                    <a:pt x="20" y="14"/>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11"/>
            <p:cNvSpPr/>
            <p:nvPr/>
          </p:nvSpPr>
          <p:spPr>
            <a:xfrm>
              <a:off x="2809875" y="3227825"/>
              <a:ext cx="1900" cy="2250"/>
            </a:xfrm>
            <a:custGeom>
              <a:rect b="b" l="l" r="r" t="t"/>
              <a:pathLst>
                <a:path extrusionOk="0" h="90" w="76">
                  <a:moveTo>
                    <a:pt x="23" y="0"/>
                  </a:moveTo>
                  <a:cubicBezTo>
                    <a:pt x="17" y="0"/>
                    <a:pt x="10" y="1"/>
                    <a:pt x="0" y="4"/>
                  </a:cubicBezTo>
                  <a:cubicBezTo>
                    <a:pt x="46" y="34"/>
                    <a:pt x="50" y="37"/>
                    <a:pt x="42" y="37"/>
                  </a:cubicBezTo>
                  <a:cubicBezTo>
                    <a:pt x="41" y="37"/>
                    <a:pt x="39" y="37"/>
                    <a:pt x="37" y="37"/>
                  </a:cubicBezTo>
                  <a:cubicBezTo>
                    <a:pt x="24" y="37"/>
                    <a:pt x="0" y="40"/>
                    <a:pt x="12" y="87"/>
                  </a:cubicBezTo>
                  <a:cubicBezTo>
                    <a:pt x="16" y="89"/>
                    <a:pt x="19" y="89"/>
                    <a:pt x="22" y="89"/>
                  </a:cubicBezTo>
                  <a:cubicBezTo>
                    <a:pt x="25" y="89"/>
                    <a:pt x="26" y="88"/>
                    <a:pt x="27" y="87"/>
                  </a:cubicBezTo>
                  <a:lnTo>
                    <a:pt x="27" y="87"/>
                  </a:lnTo>
                  <a:cubicBezTo>
                    <a:pt x="64" y="77"/>
                    <a:pt x="76" y="1"/>
                    <a:pt x="62" y="1"/>
                  </a:cubicBezTo>
                  <a:cubicBezTo>
                    <a:pt x="59" y="1"/>
                    <a:pt x="54" y="5"/>
                    <a:pt x="48" y="16"/>
                  </a:cubicBezTo>
                  <a:cubicBezTo>
                    <a:pt x="48" y="16"/>
                    <a:pt x="48"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5" name="Google Shape;7385;p11"/>
            <p:cNvSpPr/>
            <p:nvPr/>
          </p:nvSpPr>
          <p:spPr>
            <a:xfrm>
              <a:off x="2816250" y="3231475"/>
              <a:ext cx="1300" cy="2125"/>
            </a:xfrm>
            <a:custGeom>
              <a:rect b="b" l="l" r="r" t="t"/>
              <a:pathLst>
                <a:path extrusionOk="0" h="85" w="52">
                  <a:moveTo>
                    <a:pt x="7" y="1"/>
                  </a:moveTo>
                  <a:cubicBezTo>
                    <a:pt x="0" y="1"/>
                    <a:pt x="1" y="6"/>
                    <a:pt x="6" y="13"/>
                  </a:cubicBezTo>
                  <a:lnTo>
                    <a:pt x="6" y="13"/>
                  </a:lnTo>
                  <a:cubicBezTo>
                    <a:pt x="6" y="9"/>
                    <a:pt x="7" y="5"/>
                    <a:pt x="7" y="1"/>
                  </a:cubicBezTo>
                  <a:close/>
                  <a:moveTo>
                    <a:pt x="6" y="13"/>
                  </a:moveTo>
                  <a:lnTo>
                    <a:pt x="6" y="13"/>
                  </a:lnTo>
                  <a:cubicBezTo>
                    <a:pt x="2" y="68"/>
                    <a:pt x="16" y="84"/>
                    <a:pt x="28" y="84"/>
                  </a:cubicBezTo>
                  <a:cubicBezTo>
                    <a:pt x="39" y="84"/>
                    <a:pt x="48" y="71"/>
                    <a:pt x="43" y="60"/>
                  </a:cubicBezTo>
                  <a:cubicBezTo>
                    <a:pt x="51" y="60"/>
                    <a:pt x="18" y="30"/>
                    <a:pt x="6"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6" name="Google Shape;7386;p11"/>
            <p:cNvSpPr/>
            <p:nvPr/>
          </p:nvSpPr>
          <p:spPr>
            <a:xfrm>
              <a:off x="2813125" y="3230750"/>
              <a:ext cx="175" cy="1050"/>
            </a:xfrm>
            <a:custGeom>
              <a:rect b="b" l="l" r="r" t="t"/>
              <a:pathLst>
                <a:path extrusionOk="0" h="42" w="7">
                  <a:moveTo>
                    <a:pt x="6" y="0"/>
                  </a:moveTo>
                  <a:cubicBezTo>
                    <a:pt x="5" y="0"/>
                    <a:pt x="1" y="21"/>
                    <a:pt x="1" y="42"/>
                  </a:cubicBezTo>
                  <a:cubicBezTo>
                    <a:pt x="6" y="11"/>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11"/>
            <p:cNvSpPr/>
            <p:nvPr/>
          </p:nvSpPr>
          <p:spPr>
            <a:xfrm>
              <a:off x="2807975" y="3226475"/>
              <a:ext cx="250" cy="675"/>
            </a:xfrm>
            <a:custGeom>
              <a:rect b="b" l="l" r="r" t="t"/>
              <a:pathLst>
                <a:path extrusionOk="0" h="27" w="10">
                  <a:moveTo>
                    <a:pt x="1" y="0"/>
                  </a:moveTo>
                  <a:cubicBezTo>
                    <a:pt x="1" y="0"/>
                    <a:pt x="1" y="6"/>
                    <a:pt x="5" y="22"/>
                  </a:cubicBezTo>
                  <a:cubicBezTo>
                    <a:pt x="6" y="25"/>
                    <a:pt x="7" y="26"/>
                    <a:pt x="8" y="26"/>
                  </a:cubicBezTo>
                  <a:cubicBezTo>
                    <a:pt x="10" y="26"/>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8" name="Google Shape;7388;p11"/>
            <p:cNvSpPr/>
            <p:nvPr/>
          </p:nvSpPr>
          <p:spPr>
            <a:xfrm>
              <a:off x="2806525" y="3226125"/>
              <a:ext cx="375" cy="575"/>
            </a:xfrm>
            <a:custGeom>
              <a:rect b="b" l="l" r="r" t="t"/>
              <a:pathLst>
                <a:path extrusionOk="0" h="23" w="15">
                  <a:moveTo>
                    <a:pt x="15" y="0"/>
                  </a:moveTo>
                  <a:cubicBezTo>
                    <a:pt x="4" y="16"/>
                    <a:pt x="1" y="23"/>
                    <a:pt x="1" y="23"/>
                  </a:cubicBezTo>
                  <a:cubicBezTo>
                    <a:pt x="2" y="23"/>
                    <a:pt x="8" y="13"/>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9" name="Google Shape;7389;p11"/>
            <p:cNvSpPr/>
            <p:nvPr/>
          </p:nvSpPr>
          <p:spPr>
            <a:xfrm>
              <a:off x="2768550" y="3221225"/>
              <a:ext cx="850" cy="1050"/>
            </a:xfrm>
            <a:custGeom>
              <a:rect b="b" l="l" r="r" t="t"/>
              <a:pathLst>
                <a:path extrusionOk="0" h="42" w="34">
                  <a:moveTo>
                    <a:pt x="3" y="0"/>
                  </a:moveTo>
                  <a:lnTo>
                    <a:pt x="3" y="0"/>
                  </a:lnTo>
                  <a:cubicBezTo>
                    <a:pt x="0" y="0"/>
                    <a:pt x="13" y="21"/>
                    <a:pt x="34" y="42"/>
                  </a:cubicBezTo>
                  <a:cubicBezTo>
                    <a:pt x="14" y="11"/>
                    <a:pt x="4" y="0"/>
                    <a:pt x="3" y="0"/>
                  </a:cubicBezTo>
                  <a:close/>
                  <a:moveTo>
                    <a:pt x="29" y="23"/>
                  </a:moveTo>
                  <a:cubicBezTo>
                    <a:pt x="28" y="23"/>
                    <a:pt x="29" y="28"/>
                    <a:pt x="34" y="42"/>
                  </a:cubicBezTo>
                  <a:cubicBezTo>
                    <a:pt x="34" y="34"/>
                    <a:pt x="29" y="23"/>
                    <a:pt x="29" y="2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11"/>
            <p:cNvSpPr/>
            <p:nvPr/>
          </p:nvSpPr>
          <p:spPr>
            <a:xfrm>
              <a:off x="2744375" y="3227025"/>
              <a:ext cx="1225" cy="1500"/>
            </a:xfrm>
            <a:custGeom>
              <a:rect b="b" l="l" r="r" t="t"/>
              <a:pathLst>
                <a:path extrusionOk="0" h="60" w="49">
                  <a:moveTo>
                    <a:pt x="1" y="60"/>
                  </a:moveTo>
                  <a:cubicBezTo>
                    <a:pt x="1" y="60"/>
                    <a:pt x="48" y="0"/>
                    <a:pt x="1" y="60"/>
                  </a:cubicBezTo>
                  <a:cubicBezTo>
                    <a:pt x="1" y="60"/>
                    <a:pt x="13" y="48"/>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11"/>
            <p:cNvSpPr/>
            <p:nvPr/>
          </p:nvSpPr>
          <p:spPr>
            <a:xfrm>
              <a:off x="2711350" y="3242200"/>
              <a:ext cx="600" cy="925"/>
            </a:xfrm>
            <a:custGeom>
              <a:rect b="b" l="l" r="r" t="t"/>
              <a:pathLst>
                <a:path extrusionOk="0" h="37" w="24">
                  <a:moveTo>
                    <a:pt x="12" y="0"/>
                  </a:moveTo>
                  <a:lnTo>
                    <a:pt x="0" y="36"/>
                  </a:lnTo>
                  <a:cubicBezTo>
                    <a:pt x="24" y="36"/>
                    <a:pt x="12" y="2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11"/>
            <p:cNvSpPr/>
            <p:nvPr/>
          </p:nvSpPr>
          <p:spPr>
            <a:xfrm>
              <a:off x="2790225" y="3223450"/>
              <a:ext cx="1200" cy="850"/>
            </a:xfrm>
            <a:custGeom>
              <a:rect b="b" l="l" r="r" t="t"/>
              <a:pathLst>
                <a:path extrusionOk="0" h="34" w="48">
                  <a:moveTo>
                    <a:pt x="0" y="0"/>
                  </a:moveTo>
                  <a:cubicBezTo>
                    <a:pt x="17" y="17"/>
                    <a:pt x="28" y="34"/>
                    <a:pt x="37" y="34"/>
                  </a:cubicBezTo>
                  <a:cubicBezTo>
                    <a:pt x="41" y="34"/>
                    <a:pt x="44" y="31"/>
                    <a:pt x="48" y="24"/>
                  </a:cubicBezTo>
                  <a:cubicBezTo>
                    <a:pt x="24"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3" name="Google Shape;7393;p11"/>
            <p:cNvSpPr/>
            <p:nvPr/>
          </p:nvSpPr>
          <p:spPr>
            <a:xfrm>
              <a:off x="2789025" y="3222750"/>
              <a:ext cx="1275" cy="975"/>
            </a:xfrm>
            <a:custGeom>
              <a:rect b="b" l="l" r="r" t="t"/>
              <a:pathLst>
                <a:path extrusionOk="0" h="39" w="51">
                  <a:moveTo>
                    <a:pt x="29" y="0"/>
                  </a:moveTo>
                  <a:cubicBezTo>
                    <a:pt x="22" y="0"/>
                    <a:pt x="12" y="5"/>
                    <a:pt x="1" y="16"/>
                  </a:cubicBezTo>
                  <a:cubicBezTo>
                    <a:pt x="1" y="16"/>
                    <a:pt x="1" y="16"/>
                    <a:pt x="1" y="16"/>
                  </a:cubicBezTo>
                  <a:lnTo>
                    <a:pt x="1" y="16"/>
                  </a:lnTo>
                  <a:cubicBezTo>
                    <a:pt x="1" y="19"/>
                    <a:pt x="2" y="20"/>
                    <a:pt x="3" y="20"/>
                  </a:cubicBezTo>
                  <a:cubicBezTo>
                    <a:pt x="3" y="20"/>
                    <a:pt x="3" y="20"/>
                    <a:pt x="4" y="20"/>
                  </a:cubicBezTo>
                  <a:lnTo>
                    <a:pt x="4" y="20"/>
                  </a:lnTo>
                  <a:cubicBezTo>
                    <a:pt x="16" y="33"/>
                    <a:pt x="25" y="38"/>
                    <a:pt x="32" y="38"/>
                  </a:cubicBezTo>
                  <a:cubicBezTo>
                    <a:pt x="51" y="38"/>
                    <a:pt x="50" y="0"/>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4" name="Google Shape;7394;p11"/>
            <p:cNvSpPr/>
            <p:nvPr/>
          </p:nvSpPr>
          <p:spPr>
            <a:xfrm>
              <a:off x="2801225" y="3225225"/>
              <a:ext cx="325" cy="25"/>
            </a:xfrm>
            <a:custGeom>
              <a:rect b="b" l="l" r="r" t="t"/>
              <a:pathLst>
                <a:path extrusionOk="0" h="1" w="13">
                  <a:moveTo>
                    <a:pt x="1" y="1"/>
                  </a:moveTo>
                  <a:cubicBezTo>
                    <a:pt x="1" y="1"/>
                    <a:pt x="1" y="1"/>
                    <a:pt x="13" y="1"/>
                  </a:cubicBez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11"/>
            <p:cNvSpPr/>
            <p:nvPr/>
          </p:nvSpPr>
          <p:spPr>
            <a:xfrm>
              <a:off x="2799750" y="3224925"/>
              <a:ext cx="900" cy="325"/>
            </a:xfrm>
            <a:custGeom>
              <a:rect b="b" l="l" r="r" t="t"/>
              <a:pathLst>
                <a:path extrusionOk="0" h="13" w="36">
                  <a:moveTo>
                    <a:pt x="36" y="13"/>
                  </a:moveTo>
                  <a:cubicBezTo>
                    <a:pt x="0" y="1"/>
                    <a:pt x="36" y="13"/>
                    <a:pt x="36" y="13"/>
                  </a:cubicBezTo>
                  <a:cubicBezTo>
                    <a:pt x="36" y="1"/>
                    <a:pt x="36" y="13"/>
                    <a:pt x="36"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11"/>
            <p:cNvSpPr/>
            <p:nvPr/>
          </p:nvSpPr>
          <p:spPr>
            <a:xfrm>
              <a:off x="2690200" y="3248750"/>
              <a:ext cx="25" cy="625"/>
            </a:xfrm>
            <a:custGeom>
              <a:rect b="b" l="l" r="r" t="t"/>
              <a:pathLst>
                <a:path extrusionOk="0" h="25" w="1">
                  <a:moveTo>
                    <a:pt x="1" y="12"/>
                  </a:moveTo>
                  <a:cubicBezTo>
                    <a:pt x="1" y="12"/>
                    <a:pt x="1" y="12"/>
                    <a:pt x="1" y="0"/>
                  </a:cubicBezTo>
                  <a:cubicBezTo>
                    <a:pt x="1" y="24"/>
                    <a:pt x="1" y="24"/>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11"/>
            <p:cNvSpPr/>
            <p:nvPr/>
          </p:nvSpPr>
          <p:spPr>
            <a:xfrm>
              <a:off x="2761350" y="3230300"/>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11"/>
            <p:cNvSpPr/>
            <p:nvPr/>
          </p:nvSpPr>
          <p:spPr>
            <a:xfrm>
              <a:off x="2760150" y="3227900"/>
              <a:ext cx="1825" cy="3000"/>
            </a:xfrm>
            <a:custGeom>
              <a:rect b="b" l="l" r="r" t="t"/>
              <a:pathLst>
                <a:path extrusionOk="0" h="120" w="73">
                  <a:moveTo>
                    <a:pt x="36" y="1"/>
                  </a:moveTo>
                  <a:cubicBezTo>
                    <a:pt x="24" y="48"/>
                    <a:pt x="13" y="84"/>
                    <a:pt x="1" y="120"/>
                  </a:cubicBezTo>
                  <a:cubicBezTo>
                    <a:pt x="24" y="72"/>
                    <a:pt x="72" y="96"/>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11"/>
            <p:cNvSpPr/>
            <p:nvPr/>
          </p:nvSpPr>
          <p:spPr>
            <a:xfrm>
              <a:off x="2650925" y="3221725"/>
              <a:ext cx="155100" cy="50525"/>
            </a:xfrm>
            <a:custGeom>
              <a:rect b="b" l="l" r="r" t="t"/>
              <a:pathLst>
                <a:path extrusionOk="0" h="2021" w="6204">
                  <a:moveTo>
                    <a:pt x="3786" y="319"/>
                  </a:moveTo>
                  <a:cubicBezTo>
                    <a:pt x="3798" y="319"/>
                    <a:pt x="3810" y="319"/>
                    <a:pt x="3822" y="331"/>
                  </a:cubicBezTo>
                  <a:cubicBezTo>
                    <a:pt x="3822" y="335"/>
                    <a:pt x="3821" y="336"/>
                    <a:pt x="3819" y="336"/>
                  </a:cubicBezTo>
                  <a:cubicBezTo>
                    <a:pt x="3814" y="336"/>
                    <a:pt x="3803" y="328"/>
                    <a:pt x="3786" y="319"/>
                  </a:cubicBezTo>
                  <a:close/>
                  <a:moveTo>
                    <a:pt x="4099" y="339"/>
                  </a:moveTo>
                  <a:cubicBezTo>
                    <a:pt x="4071" y="344"/>
                    <a:pt x="4054" y="349"/>
                    <a:pt x="4060" y="355"/>
                  </a:cubicBezTo>
                  <a:cubicBezTo>
                    <a:pt x="4082" y="355"/>
                    <a:pt x="4094" y="351"/>
                    <a:pt x="4099" y="339"/>
                  </a:cubicBezTo>
                  <a:close/>
                  <a:moveTo>
                    <a:pt x="5584" y="301"/>
                  </a:moveTo>
                  <a:cubicBezTo>
                    <a:pt x="5573" y="301"/>
                    <a:pt x="5562" y="307"/>
                    <a:pt x="5551" y="317"/>
                  </a:cubicBezTo>
                  <a:lnTo>
                    <a:pt x="5551" y="317"/>
                  </a:lnTo>
                  <a:cubicBezTo>
                    <a:pt x="5550" y="317"/>
                    <a:pt x="5549" y="316"/>
                    <a:pt x="5548" y="316"/>
                  </a:cubicBezTo>
                  <a:lnTo>
                    <a:pt x="5548" y="316"/>
                  </a:lnTo>
                  <a:cubicBezTo>
                    <a:pt x="5548" y="317"/>
                    <a:pt x="5548" y="318"/>
                    <a:pt x="5548" y="319"/>
                  </a:cubicBezTo>
                  <a:cubicBezTo>
                    <a:pt x="5549" y="318"/>
                    <a:pt x="5550" y="318"/>
                    <a:pt x="5551" y="317"/>
                  </a:cubicBezTo>
                  <a:lnTo>
                    <a:pt x="5551" y="317"/>
                  </a:lnTo>
                  <a:cubicBezTo>
                    <a:pt x="5561" y="318"/>
                    <a:pt x="5569" y="319"/>
                    <a:pt x="5572" y="319"/>
                  </a:cubicBezTo>
                  <a:cubicBezTo>
                    <a:pt x="5560" y="343"/>
                    <a:pt x="5560" y="355"/>
                    <a:pt x="5548" y="379"/>
                  </a:cubicBezTo>
                  <a:cubicBezTo>
                    <a:pt x="5572" y="343"/>
                    <a:pt x="5596" y="331"/>
                    <a:pt x="5620" y="319"/>
                  </a:cubicBezTo>
                  <a:cubicBezTo>
                    <a:pt x="5608" y="307"/>
                    <a:pt x="5596" y="301"/>
                    <a:pt x="5584" y="301"/>
                  </a:cubicBezTo>
                  <a:close/>
                  <a:moveTo>
                    <a:pt x="5112" y="361"/>
                  </a:moveTo>
                  <a:cubicBezTo>
                    <a:pt x="5114" y="371"/>
                    <a:pt x="5117" y="382"/>
                    <a:pt x="5120" y="391"/>
                  </a:cubicBezTo>
                  <a:cubicBezTo>
                    <a:pt x="5122" y="376"/>
                    <a:pt x="5119" y="367"/>
                    <a:pt x="5112" y="361"/>
                  </a:cubicBezTo>
                  <a:close/>
                  <a:moveTo>
                    <a:pt x="3033" y="537"/>
                  </a:moveTo>
                  <a:cubicBezTo>
                    <a:pt x="3030" y="540"/>
                    <a:pt x="3027" y="543"/>
                    <a:pt x="3024" y="545"/>
                  </a:cubicBezTo>
                  <a:cubicBezTo>
                    <a:pt x="3031" y="545"/>
                    <a:pt x="3034" y="542"/>
                    <a:pt x="3033" y="537"/>
                  </a:cubicBezTo>
                  <a:close/>
                  <a:moveTo>
                    <a:pt x="3172" y="632"/>
                  </a:moveTo>
                  <a:lnTo>
                    <a:pt x="3172" y="632"/>
                  </a:lnTo>
                  <a:cubicBezTo>
                    <a:pt x="3178" y="635"/>
                    <a:pt x="3184" y="639"/>
                    <a:pt x="3191" y="641"/>
                  </a:cubicBezTo>
                  <a:cubicBezTo>
                    <a:pt x="3184" y="637"/>
                    <a:pt x="3178" y="634"/>
                    <a:pt x="3172" y="632"/>
                  </a:cubicBezTo>
                  <a:close/>
                  <a:moveTo>
                    <a:pt x="1357" y="938"/>
                  </a:moveTo>
                  <a:lnTo>
                    <a:pt x="1369" y="950"/>
                  </a:lnTo>
                  <a:cubicBezTo>
                    <a:pt x="1366" y="954"/>
                    <a:pt x="1363" y="955"/>
                    <a:pt x="1362" y="955"/>
                  </a:cubicBezTo>
                  <a:cubicBezTo>
                    <a:pt x="1357" y="955"/>
                    <a:pt x="1357" y="947"/>
                    <a:pt x="1357" y="938"/>
                  </a:cubicBezTo>
                  <a:close/>
                  <a:moveTo>
                    <a:pt x="1586" y="1077"/>
                  </a:moveTo>
                  <a:cubicBezTo>
                    <a:pt x="1582" y="1085"/>
                    <a:pt x="1584" y="1094"/>
                    <a:pt x="1585" y="1094"/>
                  </a:cubicBezTo>
                  <a:cubicBezTo>
                    <a:pt x="1586" y="1094"/>
                    <a:pt x="1587" y="1089"/>
                    <a:pt x="1586" y="1077"/>
                  </a:cubicBezTo>
                  <a:close/>
                  <a:moveTo>
                    <a:pt x="1575" y="1149"/>
                  </a:moveTo>
                  <a:cubicBezTo>
                    <a:pt x="1567" y="1152"/>
                    <a:pt x="1558" y="1161"/>
                    <a:pt x="1548" y="1176"/>
                  </a:cubicBezTo>
                  <a:cubicBezTo>
                    <a:pt x="1558" y="1167"/>
                    <a:pt x="1567" y="1158"/>
                    <a:pt x="1575" y="1149"/>
                  </a:cubicBezTo>
                  <a:close/>
                  <a:moveTo>
                    <a:pt x="758" y="1689"/>
                  </a:moveTo>
                  <a:cubicBezTo>
                    <a:pt x="742" y="1704"/>
                    <a:pt x="735" y="1712"/>
                    <a:pt x="738" y="1712"/>
                  </a:cubicBezTo>
                  <a:cubicBezTo>
                    <a:pt x="753" y="1703"/>
                    <a:pt x="759" y="1695"/>
                    <a:pt x="758" y="1689"/>
                  </a:cubicBezTo>
                  <a:close/>
                  <a:moveTo>
                    <a:pt x="4905" y="1"/>
                  </a:moveTo>
                  <a:cubicBezTo>
                    <a:pt x="4850" y="1"/>
                    <a:pt x="4789" y="22"/>
                    <a:pt x="4750" y="22"/>
                  </a:cubicBezTo>
                  <a:cubicBezTo>
                    <a:pt x="4734" y="22"/>
                    <a:pt x="4722" y="19"/>
                    <a:pt x="4715" y="10"/>
                  </a:cubicBezTo>
                  <a:cubicBezTo>
                    <a:pt x="4691" y="22"/>
                    <a:pt x="4703" y="57"/>
                    <a:pt x="4679" y="81"/>
                  </a:cubicBezTo>
                  <a:cubicBezTo>
                    <a:pt x="4675" y="53"/>
                    <a:pt x="4658" y="43"/>
                    <a:pt x="4637" y="43"/>
                  </a:cubicBezTo>
                  <a:cubicBezTo>
                    <a:pt x="4595" y="43"/>
                    <a:pt x="4536" y="85"/>
                    <a:pt x="4536" y="117"/>
                  </a:cubicBezTo>
                  <a:cubicBezTo>
                    <a:pt x="4536" y="123"/>
                    <a:pt x="4534" y="126"/>
                    <a:pt x="4531" y="126"/>
                  </a:cubicBezTo>
                  <a:cubicBezTo>
                    <a:pt x="4517" y="126"/>
                    <a:pt x="4477" y="69"/>
                    <a:pt x="4477" y="69"/>
                  </a:cubicBezTo>
                  <a:cubicBezTo>
                    <a:pt x="4465" y="81"/>
                    <a:pt x="4453" y="105"/>
                    <a:pt x="4441" y="129"/>
                  </a:cubicBezTo>
                  <a:cubicBezTo>
                    <a:pt x="4415" y="96"/>
                    <a:pt x="4388" y="88"/>
                    <a:pt x="4347" y="88"/>
                  </a:cubicBezTo>
                  <a:cubicBezTo>
                    <a:pt x="4315" y="88"/>
                    <a:pt x="4273" y="93"/>
                    <a:pt x="4215" y="93"/>
                  </a:cubicBezTo>
                  <a:cubicBezTo>
                    <a:pt x="4167" y="93"/>
                    <a:pt x="4054" y="85"/>
                    <a:pt x="3960" y="85"/>
                  </a:cubicBezTo>
                  <a:cubicBezTo>
                    <a:pt x="3890" y="85"/>
                    <a:pt x="3832" y="90"/>
                    <a:pt x="3822" y="105"/>
                  </a:cubicBezTo>
                  <a:cubicBezTo>
                    <a:pt x="3810" y="69"/>
                    <a:pt x="3798" y="57"/>
                    <a:pt x="3810" y="45"/>
                  </a:cubicBezTo>
                  <a:lnTo>
                    <a:pt x="3810" y="45"/>
                  </a:lnTo>
                  <a:cubicBezTo>
                    <a:pt x="3799" y="45"/>
                    <a:pt x="3721" y="189"/>
                    <a:pt x="3715" y="189"/>
                  </a:cubicBezTo>
                  <a:cubicBezTo>
                    <a:pt x="3715" y="189"/>
                    <a:pt x="3715" y="189"/>
                    <a:pt x="3715" y="188"/>
                  </a:cubicBezTo>
                  <a:cubicBezTo>
                    <a:pt x="3691" y="176"/>
                    <a:pt x="3691" y="164"/>
                    <a:pt x="3715" y="141"/>
                  </a:cubicBezTo>
                  <a:lnTo>
                    <a:pt x="3715" y="141"/>
                  </a:lnTo>
                  <a:cubicBezTo>
                    <a:pt x="3643" y="153"/>
                    <a:pt x="3429" y="212"/>
                    <a:pt x="3393" y="236"/>
                  </a:cubicBezTo>
                  <a:cubicBezTo>
                    <a:pt x="3380" y="246"/>
                    <a:pt x="3352" y="250"/>
                    <a:pt x="3319" y="250"/>
                  </a:cubicBezTo>
                  <a:cubicBezTo>
                    <a:pt x="3232" y="250"/>
                    <a:pt x="3115" y="220"/>
                    <a:pt x="3167" y="176"/>
                  </a:cubicBezTo>
                  <a:cubicBezTo>
                    <a:pt x="3155" y="170"/>
                    <a:pt x="3147" y="168"/>
                    <a:pt x="3142" y="168"/>
                  </a:cubicBezTo>
                  <a:cubicBezTo>
                    <a:pt x="3117" y="168"/>
                    <a:pt x="3159" y="228"/>
                    <a:pt x="3120" y="248"/>
                  </a:cubicBezTo>
                  <a:cubicBezTo>
                    <a:pt x="3111" y="231"/>
                    <a:pt x="3094" y="224"/>
                    <a:pt x="3071" y="224"/>
                  </a:cubicBezTo>
                  <a:cubicBezTo>
                    <a:pt x="2996" y="224"/>
                    <a:pt x="2865" y="298"/>
                    <a:pt x="2810" y="343"/>
                  </a:cubicBezTo>
                  <a:cubicBezTo>
                    <a:pt x="2739" y="403"/>
                    <a:pt x="2512" y="343"/>
                    <a:pt x="2488" y="474"/>
                  </a:cubicBezTo>
                  <a:cubicBezTo>
                    <a:pt x="2467" y="470"/>
                    <a:pt x="2451" y="466"/>
                    <a:pt x="2436" y="466"/>
                  </a:cubicBezTo>
                  <a:cubicBezTo>
                    <a:pt x="2409" y="466"/>
                    <a:pt x="2388" y="480"/>
                    <a:pt x="2358" y="534"/>
                  </a:cubicBezTo>
                  <a:cubicBezTo>
                    <a:pt x="2349" y="531"/>
                    <a:pt x="2339" y="530"/>
                    <a:pt x="2327" y="530"/>
                  </a:cubicBezTo>
                  <a:cubicBezTo>
                    <a:pt x="2183" y="530"/>
                    <a:pt x="1846" y="728"/>
                    <a:pt x="2000" y="772"/>
                  </a:cubicBezTo>
                  <a:cubicBezTo>
                    <a:pt x="2000" y="772"/>
                    <a:pt x="1596" y="784"/>
                    <a:pt x="1488" y="843"/>
                  </a:cubicBezTo>
                  <a:cubicBezTo>
                    <a:pt x="1500" y="867"/>
                    <a:pt x="1512" y="879"/>
                    <a:pt x="1524" y="891"/>
                  </a:cubicBezTo>
                  <a:cubicBezTo>
                    <a:pt x="1512" y="891"/>
                    <a:pt x="1500" y="903"/>
                    <a:pt x="1488" y="903"/>
                  </a:cubicBezTo>
                  <a:cubicBezTo>
                    <a:pt x="1465" y="891"/>
                    <a:pt x="1465" y="879"/>
                    <a:pt x="1488" y="867"/>
                  </a:cubicBezTo>
                  <a:cubicBezTo>
                    <a:pt x="1454" y="867"/>
                    <a:pt x="1453" y="889"/>
                    <a:pt x="1453" y="922"/>
                  </a:cubicBezTo>
                  <a:lnTo>
                    <a:pt x="1453" y="922"/>
                  </a:lnTo>
                  <a:cubicBezTo>
                    <a:pt x="1445" y="911"/>
                    <a:pt x="1405" y="877"/>
                    <a:pt x="1404" y="877"/>
                  </a:cubicBezTo>
                  <a:lnTo>
                    <a:pt x="1404" y="877"/>
                  </a:lnTo>
                  <a:cubicBezTo>
                    <a:pt x="1404" y="877"/>
                    <a:pt x="1404" y="878"/>
                    <a:pt x="1405" y="879"/>
                  </a:cubicBezTo>
                  <a:cubicBezTo>
                    <a:pt x="1393" y="891"/>
                    <a:pt x="1345" y="926"/>
                    <a:pt x="1286" y="950"/>
                  </a:cubicBezTo>
                  <a:cubicBezTo>
                    <a:pt x="1308" y="983"/>
                    <a:pt x="1299" y="1016"/>
                    <a:pt x="1317" y="1031"/>
                  </a:cubicBezTo>
                  <a:lnTo>
                    <a:pt x="1317" y="1031"/>
                  </a:lnTo>
                  <a:cubicBezTo>
                    <a:pt x="1299" y="1020"/>
                    <a:pt x="1281" y="1015"/>
                    <a:pt x="1264" y="1015"/>
                  </a:cubicBezTo>
                  <a:cubicBezTo>
                    <a:pt x="1145" y="1015"/>
                    <a:pt x="1046" y="1238"/>
                    <a:pt x="1036" y="1248"/>
                  </a:cubicBezTo>
                  <a:cubicBezTo>
                    <a:pt x="1018" y="1208"/>
                    <a:pt x="991" y="1194"/>
                    <a:pt x="965" y="1194"/>
                  </a:cubicBezTo>
                  <a:cubicBezTo>
                    <a:pt x="903" y="1194"/>
                    <a:pt x="843" y="1271"/>
                    <a:pt x="893" y="1296"/>
                  </a:cubicBezTo>
                  <a:cubicBezTo>
                    <a:pt x="798" y="1319"/>
                    <a:pt x="679" y="1307"/>
                    <a:pt x="655" y="1438"/>
                  </a:cubicBezTo>
                  <a:cubicBezTo>
                    <a:pt x="631" y="1427"/>
                    <a:pt x="607" y="1415"/>
                    <a:pt x="583" y="1415"/>
                  </a:cubicBezTo>
                  <a:cubicBezTo>
                    <a:pt x="512" y="1510"/>
                    <a:pt x="322" y="1748"/>
                    <a:pt x="119" y="1772"/>
                  </a:cubicBezTo>
                  <a:cubicBezTo>
                    <a:pt x="143" y="1772"/>
                    <a:pt x="131" y="1808"/>
                    <a:pt x="167" y="1843"/>
                  </a:cubicBezTo>
                  <a:cubicBezTo>
                    <a:pt x="131" y="1843"/>
                    <a:pt x="0" y="1867"/>
                    <a:pt x="48" y="1950"/>
                  </a:cubicBezTo>
                  <a:cubicBezTo>
                    <a:pt x="101" y="2001"/>
                    <a:pt x="147" y="2021"/>
                    <a:pt x="189" y="2021"/>
                  </a:cubicBezTo>
                  <a:cubicBezTo>
                    <a:pt x="331" y="2021"/>
                    <a:pt x="423" y="1795"/>
                    <a:pt x="574" y="1795"/>
                  </a:cubicBezTo>
                  <a:cubicBezTo>
                    <a:pt x="577" y="1795"/>
                    <a:pt x="580" y="1795"/>
                    <a:pt x="583" y="1796"/>
                  </a:cubicBezTo>
                  <a:cubicBezTo>
                    <a:pt x="573" y="1791"/>
                    <a:pt x="563" y="1788"/>
                    <a:pt x="553" y="1785"/>
                  </a:cubicBezTo>
                  <a:lnTo>
                    <a:pt x="553" y="1785"/>
                  </a:lnTo>
                  <a:cubicBezTo>
                    <a:pt x="556" y="1785"/>
                    <a:pt x="559" y="1785"/>
                    <a:pt x="562" y="1785"/>
                  </a:cubicBezTo>
                  <a:cubicBezTo>
                    <a:pt x="644" y="1785"/>
                    <a:pt x="703" y="1677"/>
                    <a:pt x="703" y="1677"/>
                  </a:cubicBezTo>
                  <a:cubicBezTo>
                    <a:pt x="738" y="1677"/>
                    <a:pt x="756" y="1681"/>
                    <a:pt x="758" y="1689"/>
                  </a:cubicBezTo>
                  <a:lnTo>
                    <a:pt x="758" y="1689"/>
                  </a:lnTo>
                  <a:cubicBezTo>
                    <a:pt x="838" y="1616"/>
                    <a:pt x="1119" y="1396"/>
                    <a:pt x="1153" y="1396"/>
                  </a:cubicBezTo>
                  <a:cubicBezTo>
                    <a:pt x="1156" y="1396"/>
                    <a:pt x="1157" y="1398"/>
                    <a:pt x="1155" y="1403"/>
                  </a:cubicBezTo>
                  <a:cubicBezTo>
                    <a:pt x="1215" y="1319"/>
                    <a:pt x="1167" y="1296"/>
                    <a:pt x="1226" y="1236"/>
                  </a:cubicBezTo>
                  <a:lnTo>
                    <a:pt x="1226" y="1236"/>
                  </a:lnTo>
                  <a:cubicBezTo>
                    <a:pt x="1214" y="1276"/>
                    <a:pt x="1228" y="1289"/>
                    <a:pt x="1252" y="1289"/>
                  </a:cubicBezTo>
                  <a:cubicBezTo>
                    <a:pt x="1296" y="1289"/>
                    <a:pt x="1373" y="1247"/>
                    <a:pt x="1390" y="1247"/>
                  </a:cubicBezTo>
                  <a:cubicBezTo>
                    <a:pt x="1392" y="1247"/>
                    <a:pt x="1393" y="1247"/>
                    <a:pt x="1393" y="1248"/>
                  </a:cubicBezTo>
                  <a:cubicBezTo>
                    <a:pt x="1393" y="1226"/>
                    <a:pt x="1380" y="1222"/>
                    <a:pt x="1365" y="1222"/>
                  </a:cubicBezTo>
                  <a:cubicBezTo>
                    <a:pt x="1356" y="1222"/>
                    <a:pt x="1346" y="1223"/>
                    <a:pt x="1338" y="1223"/>
                  </a:cubicBezTo>
                  <a:cubicBezTo>
                    <a:pt x="1322" y="1223"/>
                    <a:pt x="1312" y="1218"/>
                    <a:pt x="1322" y="1188"/>
                  </a:cubicBezTo>
                  <a:cubicBezTo>
                    <a:pt x="1329" y="1171"/>
                    <a:pt x="1345" y="1165"/>
                    <a:pt x="1364" y="1165"/>
                  </a:cubicBezTo>
                  <a:cubicBezTo>
                    <a:pt x="1411" y="1165"/>
                    <a:pt x="1476" y="1200"/>
                    <a:pt x="1476" y="1200"/>
                  </a:cubicBezTo>
                  <a:cubicBezTo>
                    <a:pt x="1479" y="1201"/>
                    <a:pt x="1482" y="1202"/>
                    <a:pt x="1485" y="1202"/>
                  </a:cubicBezTo>
                  <a:cubicBezTo>
                    <a:pt x="1521" y="1202"/>
                    <a:pt x="1570" y="1138"/>
                    <a:pt x="1548" y="1105"/>
                  </a:cubicBezTo>
                  <a:lnTo>
                    <a:pt x="1548" y="1105"/>
                  </a:lnTo>
                  <a:cubicBezTo>
                    <a:pt x="1536" y="1117"/>
                    <a:pt x="1524" y="1129"/>
                    <a:pt x="1512" y="1141"/>
                  </a:cubicBezTo>
                  <a:cubicBezTo>
                    <a:pt x="1512" y="1093"/>
                    <a:pt x="1536" y="1057"/>
                    <a:pt x="1584" y="1046"/>
                  </a:cubicBezTo>
                  <a:cubicBezTo>
                    <a:pt x="1585" y="1059"/>
                    <a:pt x="1586" y="1069"/>
                    <a:pt x="1586" y="1077"/>
                  </a:cubicBezTo>
                  <a:lnTo>
                    <a:pt x="1586" y="1077"/>
                  </a:lnTo>
                  <a:cubicBezTo>
                    <a:pt x="1589" y="1071"/>
                    <a:pt x="1594" y="1066"/>
                    <a:pt x="1603" y="1066"/>
                  </a:cubicBezTo>
                  <a:cubicBezTo>
                    <a:pt x="1608" y="1066"/>
                    <a:pt x="1613" y="1067"/>
                    <a:pt x="1619" y="1069"/>
                  </a:cubicBezTo>
                  <a:cubicBezTo>
                    <a:pt x="1611" y="1104"/>
                    <a:pt x="1596" y="1126"/>
                    <a:pt x="1575" y="1149"/>
                  </a:cubicBezTo>
                  <a:lnTo>
                    <a:pt x="1575" y="1149"/>
                  </a:lnTo>
                  <a:cubicBezTo>
                    <a:pt x="1577" y="1148"/>
                    <a:pt x="1578" y="1148"/>
                    <a:pt x="1580" y="1148"/>
                  </a:cubicBezTo>
                  <a:cubicBezTo>
                    <a:pt x="1588" y="1148"/>
                    <a:pt x="1597" y="1154"/>
                    <a:pt x="1607" y="1165"/>
                  </a:cubicBezTo>
                  <a:cubicBezTo>
                    <a:pt x="1596" y="1105"/>
                    <a:pt x="1691" y="1069"/>
                    <a:pt x="1703" y="1069"/>
                  </a:cubicBezTo>
                  <a:cubicBezTo>
                    <a:pt x="1703" y="1093"/>
                    <a:pt x="1703" y="1105"/>
                    <a:pt x="1703" y="1117"/>
                  </a:cubicBezTo>
                  <a:cubicBezTo>
                    <a:pt x="1726" y="1105"/>
                    <a:pt x="1762" y="1093"/>
                    <a:pt x="1786" y="1093"/>
                  </a:cubicBezTo>
                  <a:cubicBezTo>
                    <a:pt x="1762" y="1093"/>
                    <a:pt x="1738" y="1081"/>
                    <a:pt x="1726" y="1046"/>
                  </a:cubicBezTo>
                  <a:cubicBezTo>
                    <a:pt x="1737" y="1030"/>
                    <a:pt x="1747" y="1024"/>
                    <a:pt x="1757" y="1024"/>
                  </a:cubicBezTo>
                  <a:cubicBezTo>
                    <a:pt x="1785" y="1024"/>
                    <a:pt x="1812" y="1068"/>
                    <a:pt x="1849" y="1068"/>
                  </a:cubicBezTo>
                  <a:cubicBezTo>
                    <a:pt x="1859" y="1068"/>
                    <a:pt x="1870" y="1065"/>
                    <a:pt x="1881" y="1057"/>
                  </a:cubicBezTo>
                  <a:lnTo>
                    <a:pt x="1881" y="1057"/>
                  </a:lnTo>
                  <a:cubicBezTo>
                    <a:pt x="1875" y="1061"/>
                    <a:pt x="1869" y="1062"/>
                    <a:pt x="1864" y="1062"/>
                  </a:cubicBezTo>
                  <a:cubicBezTo>
                    <a:pt x="1851" y="1062"/>
                    <a:pt x="1842" y="1051"/>
                    <a:pt x="1834" y="1034"/>
                  </a:cubicBezTo>
                  <a:cubicBezTo>
                    <a:pt x="1941" y="1034"/>
                    <a:pt x="1917" y="891"/>
                    <a:pt x="2000" y="891"/>
                  </a:cubicBezTo>
                  <a:cubicBezTo>
                    <a:pt x="2000" y="915"/>
                    <a:pt x="2000" y="926"/>
                    <a:pt x="2000" y="950"/>
                  </a:cubicBezTo>
                  <a:cubicBezTo>
                    <a:pt x="2011" y="934"/>
                    <a:pt x="2017" y="925"/>
                    <a:pt x="2020" y="925"/>
                  </a:cubicBezTo>
                  <a:cubicBezTo>
                    <a:pt x="2024" y="925"/>
                    <a:pt x="2024" y="937"/>
                    <a:pt x="2024" y="962"/>
                  </a:cubicBezTo>
                  <a:cubicBezTo>
                    <a:pt x="2024" y="964"/>
                    <a:pt x="2025" y="965"/>
                    <a:pt x="2026" y="965"/>
                  </a:cubicBezTo>
                  <a:cubicBezTo>
                    <a:pt x="2036" y="965"/>
                    <a:pt x="2095" y="893"/>
                    <a:pt x="2113" y="858"/>
                  </a:cubicBezTo>
                  <a:lnTo>
                    <a:pt x="2113" y="858"/>
                  </a:lnTo>
                  <a:cubicBezTo>
                    <a:pt x="2116" y="861"/>
                    <a:pt x="2120" y="863"/>
                    <a:pt x="2125" y="863"/>
                  </a:cubicBezTo>
                  <a:cubicBezTo>
                    <a:pt x="2131" y="863"/>
                    <a:pt x="2138" y="860"/>
                    <a:pt x="2143" y="855"/>
                  </a:cubicBezTo>
                  <a:lnTo>
                    <a:pt x="2143" y="855"/>
                  </a:lnTo>
                  <a:cubicBezTo>
                    <a:pt x="2143" y="891"/>
                    <a:pt x="2134" y="891"/>
                    <a:pt x="2127" y="891"/>
                  </a:cubicBezTo>
                  <a:cubicBezTo>
                    <a:pt x="2119" y="891"/>
                    <a:pt x="2113" y="891"/>
                    <a:pt x="2119" y="926"/>
                  </a:cubicBezTo>
                  <a:cubicBezTo>
                    <a:pt x="2128" y="930"/>
                    <a:pt x="2135" y="931"/>
                    <a:pt x="2141" y="931"/>
                  </a:cubicBezTo>
                  <a:cubicBezTo>
                    <a:pt x="2182" y="931"/>
                    <a:pt x="2192" y="872"/>
                    <a:pt x="2203" y="831"/>
                  </a:cubicBezTo>
                  <a:cubicBezTo>
                    <a:pt x="2215" y="831"/>
                    <a:pt x="2298" y="843"/>
                    <a:pt x="2238" y="915"/>
                  </a:cubicBezTo>
                  <a:cubicBezTo>
                    <a:pt x="2307" y="865"/>
                    <a:pt x="2433" y="784"/>
                    <a:pt x="2535" y="784"/>
                  </a:cubicBezTo>
                  <a:cubicBezTo>
                    <a:pt x="2557" y="784"/>
                    <a:pt x="2577" y="787"/>
                    <a:pt x="2596" y="795"/>
                  </a:cubicBezTo>
                  <a:cubicBezTo>
                    <a:pt x="2585" y="762"/>
                    <a:pt x="2584" y="739"/>
                    <a:pt x="2593" y="707"/>
                  </a:cubicBezTo>
                  <a:lnTo>
                    <a:pt x="2593" y="707"/>
                  </a:lnTo>
                  <a:cubicBezTo>
                    <a:pt x="2595" y="708"/>
                    <a:pt x="2598" y="708"/>
                    <a:pt x="2601" y="708"/>
                  </a:cubicBezTo>
                  <a:cubicBezTo>
                    <a:pt x="2631" y="708"/>
                    <a:pt x="2715" y="690"/>
                    <a:pt x="2726" y="680"/>
                  </a:cubicBezTo>
                  <a:lnTo>
                    <a:pt x="2726" y="680"/>
                  </a:lnTo>
                  <a:cubicBezTo>
                    <a:pt x="2720" y="698"/>
                    <a:pt x="2681" y="762"/>
                    <a:pt x="2715" y="795"/>
                  </a:cubicBezTo>
                  <a:cubicBezTo>
                    <a:pt x="2703" y="724"/>
                    <a:pt x="2846" y="676"/>
                    <a:pt x="2822" y="676"/>
                  </a:cubicBezTo>
                  <a:cubicBezTo>
                    <a:pt x="2822" y="676"/>
                    <a:pt x="3000" y="569"/>
                    <a:pt x="3024" y="522"/>
                  </a:cubicBezTo>
                  <a:cubicBezTo>
                    <a:pt x="3030" y="527"/>
                    <a:pt x="3033" y="532"/>
                    <a:pt x="3033" y="537"/>
                  </a:cubicBezTo>
                  <a:lnTo>
                    <a:pt x="3033" y="537"/>
                  </a:lnTo>
                  <a:cubicBezTo>
                    <a:pt x="3042" y="528"/>
                    <a:pt x="3051" y="522"/>
                    <a:pt x="3060" y="522"/>
                  </a:cubicBezTo>
                  <a:cubicBezTo>
                    <a:pt x="3060" y="522"/>
                    <a:pt x="3021" y="608"/>
                    <a:pt x="3048" y="608"/>
                  </a:cubicBezTo>
                  <a:cubicBezTo>
                    <a:pt x="3051" y="608"/>
                    <a:pt x="3055" y="607"/>
                    <a:pt x="3060" y="605"/>
                  </a:cubicBezTo>
                  <a:cubicBezTo>
                    <a:pt x="3068" y="582"/>
                    <a:pt x="3080" y="574"/>
                    <a:pt x="3097" y="574"/>
                  </a:cubicBezTo>
                  <a:cubicBezTo>
                    <a:pt x="3107" y="574"/>
                    <a:pt x="3118" y="577"/>
                    <a:pt x="3131" y="581"/>
                  </a:cubicBezTo>
                  <a:cubicBezTo>
                    <a:pt x="3142" y="624"/>
                    <a:pt x="3124" y="609"/>
                    <a:pt x="3172" y="632"/>
                  </a:cubicBezTo>
                  <a:lnTo>
                    <a:pt x="3172" y="632"/>
                  </a:lnTo>
                  <a:cubicBezTo>
                    <a:pt x="3147" y="615"/>
                    <a:pt x="3131" y="584"/>
                    <a:pt x="3131" y="545"/>
                  </a:cubicBezTo>
                  <a:cubicBezTo>
                    <a:pt x="3131" y="555"/>
                    <a:pt x="3124" y="573"/>
                    <a:pt x="3114" y="573"/>
                  </a:cubicBezTo>
                  <a:cubicBezTo>
                    <a:pt x="3112" y="573"/>
                    <a:pt x="3110" y="572"/>
                    <a:pt x="3108" y="569"/>
                  </a:cubicBezTo>
                  <a:cubicBezTo>
                    <a:pt x="3108" y="543"/>
                    <a:pt x="3111" y="535"/>
                    <a:pt x="3117" y="535"/>
                  </a:cubicBezTo>
                  <a:cubicBezTo>
                    <a:pt x="3121" y="535"/>
                    <a:pt x="3126" y="540"/>
                    <a:pt x="3131" y="545"/>
                  </a:cubicBezTo>
                  <a:cubicBezTo>
                    <a:pt x="3131" y="545"/>
                    <a:pt x="3131" y="545"/>
                    <a:pt x="3131" y="545"/>
                  </a:cubicBezTo>
                  <a:lnTo>
                    <a:pt x="3131" y="545"/>
                  </a:lnTo>
                  <a:cubicBezTo>
                    <a:pt x="3148" y="552"/>
                    <a:pt x="3163" y="555"/>
                    <a:pt x="3178" y="555"/>
                  </a:cubicBezTo>
                  <a:cubicBezTo>
                    <a:pt x="3210" y="555"/>
                    <a:pt x="3238" y="543"/>
                    <a:pt x="3262" y="543"/>
                  </a:cubicBezTo>
                  <a:cubicBezTo>
                    <a:pt x="3281" y="543"/>
                    <a:pt x="3297" y="551"/>
                    <a:pt x="3310" y="581"/>
                  </a:cubicBezTo>
                  <a:cubicBezTo>
                    <a:pt x="3320" y="581"/>
                    <a:pt x="3345" y="479"/>
                    <a:pt x="3399" y="479"/>
                  </a:cubicBezTo>
                  <a:cubicBezTo>
                    <a:pt x="3411" y="479"/>
                    <a:pt x="3425" y="484"/>
                    <a:pt x="3441" y="498"/>
                  </a:cubicBezTo>
                  <a:cubicBezTo>
                    <a:pt x="3457" y="466"/>
                    <a:pt x="3504" y="408"/>
                    <a:pt x="3545" y="408"/>
                  </a:cubicBezTo>
                  <a:cubicBezTo>
                    <a:pt x="3565" y="408"/>
                    <a:pt x="3584" y="422"/>
                    <a:pt x="3596" y="462"/>
                  </a:cubicBezTo>
                  <a:cubicBezTo>
                    <a:pt x="3655" y="403"/>
                    <a:pt x="3691" y="403"/>
                    <a:pt x="3715" y="379"/>
                  </a:cubicBezTo>
                  <a:cubicBezTo>
                    <a:pt x="3655" y="319"/>
                    <a:pt x="3786" y="295"/>
                    <a:pt x="3715" y="236"/>
                  </a:cubicBezTo>
                  <a:cubicBezTo>
                    <a:pt x="3727" y="224"/>
                    <a:pt x="3751" y="212"/>
                    <a:pt x="3762" y="200"/>
                  </a:cubicBezTo>
                  <a:cubicBezTo>
                    <a:pt x="3762" y="200"/>
                    <a:pt x="3774" y="295"/>
                    <a:pt x="3774" y="295"/>
                  </a:cubicBezTo>
                  <a:cubicBezTo>
                    <a:pt x="3762" y="280"/>
                    <a:pt x="3753" y="272"/>
                    <a:pt x="3747" y="272"/>
                  </a:cubicBezTo>
                  <a:cubicBezTo>
                    <a:pt x="3733" y="272"/>
                    <a:pt x="3731" y="303"/>
                    <a:pt x="3739" y="367"/>
                  </a:cubicBezTo>
                  <a:cubicBezTo>
                    <a:pt x="3742" y="358"/>
                    <a:pt x="3745" y="354"/>
                    <a:pt x="3748" y="354"/>
                  </a:cubicBezTo>
                  <a:cubicBezTo>
                    <a:pt x="3757" y="354"/>
                    <a:pt x="3769" y="385"/>
                    <a:pt x="3786" y="403"/>
                  </a:cubicBezTo>
                  <a:cubicBezTo>
                    <a:pt x="3858" y="391"/>
                    <a:pt x="3893" y="284"/>
                    <a:pt x="4001" y="236"/>
                  </a:cubicBezTo>
                  <a:lnTo>
                    <a:pt x="4001" y="236"/>
                  </a:lnTo>
                  <a:cubicBezTo>
                    <a:pt x="3953" y="355"/>
                    <a:pt x="3965" y="319"/>
                    <a:pt x="3929" y="403"/>
                  </a:cubicBezTo>
                  <a:cubicBezTo>
                    <a:pt x="4012" y="355"/>
                    <a:pt x="4012" y="391"/>
                    <a:pt x="4096" y="307"/>
                  </a:cubicBezTo>
                  <a:lnTo>
                    <a:pt x="4096" y="307"/>
                  </a:lnTo>
                  <a:cubicBezTo>
                    <a:pt x="4101" y="322"/>
                    <a:pt x="4102" y="332"/>
                    <a:pt x="4099" y="339"/>
                  </a:cubicBezTo>
                  <a:lnTo>
                    <a:pt x="4099" y="339"/>
                  </a:lnTo>
                  <a:cubicBezTo>
                    <a:pt x="4178" y="326"/>
                    <a:pt x="4346" y="312"/>
                    <a:pt x="4346" y="260"/>
                  </a:cubicBezTo>
                  <a:cubicBezTo>
                    <a:pt x="4346" y="284"/>
                    <a:pt x="4346" y="319"/>
                    <a:pt x="4346" y="343"/>
                  </a:cubicBezTo>
                  <a:cubicBezTo>
                    <a:pt x="4370" y="272"/>
                    <a:pt x="4405" y="200"/>
                    <a:pt x="4429" y="129"/>
                  </a:cubicBezTo>
                  <a:lnTo>
                    <a:pt x="4429" y="129"/>
                  </a:lnTo>
                  <a:cubicBezTo>
                    <a:pt x="4429" y="161"/>
                    <a:pt x="4391" y="353"/>
                    <a:pt x="4450" y="353"/>
                  </a:cubicBezTo>
                  <a:cubicBezTo>
                    <a:pt x="4458" y="353"/>
                    <a:pt x="4466" y="350"/>
                    <a:pt x="4477" y="343"/>
                  </a:cubicBezTo>
                  <a:cubicBezTo>
                    <a:pt x="4465" y="319"/>
                    <a:pt x="4453" y="284"/>
                    <a:pt x="4465" y="260"/>
                  </a:cubicBezTo>
                  <a:lnTo>
                    <a:pt x="4465" y="260"/>
                  </a:lnTo>
                  <a:cubicBezTo>
                    <a:pt x="4489" y="295"/>
                    <a:pt x="4501" y="319"/>
                    <a:pt x="4536" y="343"/>
                  </a:cubicBezTo>
                  <a:cubicBezTo>
                    <a:pt x="4524" y="307"/>
                    <a:pt x="4524" y="272"/>
                    <a:pt x="4548" y="248"/>
                  </a:cubicBezTo>
                  <a:cubicBezTo>
                    <a:pt x="4548" y="284"/>
                    <a:pt x="4548" y="307"/>
                    <a:pt x="4548" y="343"/>
                  </a:cubicBezTo>
                  <a:cubicBezTo>
                    <a:pt x="4560" y="319"/>
                    <a:pt x="4584" y="284"/>
                    <a:pt x="4596" y="260"/>
                  </a:cubicBezTo>
                  <a:cubicBezTo>
                    <a:pt x="4596" y="295"/>
                    <a:pt x="4596" y="319"/>
                    <a:pt x="4608" y="355"/>
                  </a:cubicBezTo>
                  <a:cubicBezTo>
                    <a:pt x="4632" y="343"/>
                    <a:pt x="4655" y="343"/>
                    <a:pt x="4667" y="343"/>
                  </a:cubicBezTo>
                  <a:cubicBezTo>
                    <a:pt x="4667" y="344"/>
                    <a:pt x="4667" y="344"/>
                    <a:pt x="4668" y="344"/>
                  </a:cubicBezTo>
                  <a:cubicBezTo>
                    <a:pt x="4671" y="344"/>
                    <a:pt x="4717" y="212"/>
                    <a:pt x="4763" y="212"/>
                  </a:cubicBezTo>
                  <a:cubicBezTo>
                    <a:pt x="4751" y="260"/>
                    <a:pt x="4751" y="295"/>
                    <a:pt x="4774" y="331"/>
                  </a:cubicBezTo>
                  <a:cubicBezTo>
                    <a:pt x="4822" y="200"/>
                    <a:pt x="4858" y="117"/>
                    <a:pt x="4953" y="93"/>
                  </a:cubicBezTo>
                  <a:lnTo>
                    <a:pt x="4953" y="93"/>
                  </a:lnTo>
                  <a:cubicBezTo>
                    <a:pt x="4917" y="153"/>
                    <a:pt x="4810" y="403"/>
                    <a:pt x="4822" y="403"/>
                  </a:cubicBezTo>
                  <a:cubicBezTo>
                    <a:pt x="4834" y="403"/>
                    <a:pt x="4853" y="405"/>
                    <a:pt x="4872" y="405"/>
                  </a:cubicBezTo>
                  <a:cubicBezTo>
                    <a:pt x="4911" y="405"/>
                    <a:pt x="4953" y="395"/>
                    <a:pt x="4953" y="331"/>
                  </a:cubicBezTo>
                  <a:lnTo>
                    <a:pt x="4953" y="331"/>
                  </a:lnTo>
                  <a:cubicBezTo>
                    <a:pt x="4929" y="343"/>
                    <a:pt x="4894" y="367"/>
                    <a:pt x="4870" y="379"/>
                  </a:cubicBezTo>
                  <a:cubicBezTo>
                    <a:pt x="4870" y="307"/>
                    <a:pt x="4905" y="260"/>
                    <a:pt x="4977" y="248"/>
                  </a:cubicBezTo>
                  <a:lnTo>
                    <a:pt x="4977" y="248"/>
                  </a:lnTo>
                  <a:cubicBezTo>
                    <a:pt x="4977" y="284"/>
                    <a:pt x="4977" y="319"/>
                    <a:pt x="4965" y="355"/>
                  </a:cubicBezTo>
                  <a:cubicBezTo>
                    <a:pt x="4976" y="329"/>
                    <a:pt x="4984" y="320"/>
                    <a:pt x="4989" y="320"/>
                  </a:cubicBezTo>
                  <a:cubicBezTo>
                    <a:pt x="5000" y="320"/>
                    <a:pt x="5001" y="356"/>
                    <a:pt x="5001" y="356"/>
                  </a:cubicBezTo>
                  <a:cubicBezTo>
                    <a:pt x="5001" y="356"/>
                    <a:pt x="5001" y="356"/>
                    <a:pt x="5001" y="355"/>
                  </a:cubicBezTo>
                  <a:cubicBezTo>
                    <a:pt x="5001" y="356"/>
                    <a:pt x="5003" y="357"/>
                    <a:pt x="5006" y="357"/>
                  </a:cubicBezTo>
                  <a:cubicBezTo>
                    <a:pt x="5018" y="357"/>
                    <a:pt x="5047" y="350"/>
                    <a:pt x="5073" y="350"/>
                  </a:cubicBezTo>
                  <a:cubicBezTo>
                    <a:pt x="5089" y="350"/>
                    <a:pt x="5103" y="353"/>
                    <a:pt x="5112" y="361"/>
                  </a:cubicBezTo>
                  <a:lnTo>
                    <a:pt x="5112" y="361"/>
                  </a:lnTo>
                  <a:cubicBezTo>
                    <a:pt x="5097" y="287"/>
                    <a:pt x="5101" y="179"/>
                    <a:pt x="5132" y="117"/>
                  </a:cubicBezTo>
                  <a:cubicBezTo>
                    <a:pt x="5239" y="212"/>
                    <a:pt x="5144" y="248"/>
                    <a:pt x="5179" y="343"/>
                  </a:cubicBezTo>
                  <a:cubicBezTo>
                    <a:pt x="5179" y="349"/>
                    <a:pt x="5182" y="351"/>
                    <a:pt x="5186" y="351"/>
                  </a:cubicBezTo>
                  <a:cubicBezTo>
                    <a:pt x="5217" y="351"/>
                    <a:pt x="5349" y="212"/>
                    <a:pt x="5370" y="212"/>
                  </a:cubicBezTo>
                  <a:cubicBezTo>
                    <a:pt x="5360" y="272"/>
                    <a:pt x="5491" y="306"/>
                    <a:pt x="5548" y="316"/>
                  </a:cubicBezTo>
                  <a:lnTo>
                    <a:pt x="5548" y="316"/>
                  </a:lnTo>
                  <a:cubicBezTo>
                    <a:pt x="5553" y="249"/>
                    <a:pt x="5707" y="160"/>
                    <a:pt x="5796" y="160"/>
                  </a:cubicBezTo>
                  <a:cubicBezTo>
                    <a:pt x="5817" y="160"/>
                    <a:pt x="5835" y="165"/>
                    <a:pt x="5846" y="176"/>
                  </a:cubicBezTo>
                  <a:cubicBezTo>
                    <a:pt x="5846" y="212"/>
                    <a:pt x="5846" y="248"/>
                    <a:pt x="5834" y="284"/>
                  </a:cubicBezTo>
                  <a:cubicBezTo>
                    <a:pt x="5798" y="272"/>
                    <a:pt x="5775" y="260"/>
                    <a:pt x="5751" y="248"/>
                  </a:cubicBezTo>
                  <a:lnTo>
                    <a:pt x="5751" y="248"/>
                  </a:lnTo>
                  <a:cubicBezTo>
                    <a:pt x="5786" y="265"/>
                    <a:pt x="5789" y="276"/>
                    <a:pt x="5764" y="276"/>
                  </a:cubicBezTo>
                  <a:cubicBezTo>
                    <a:pt x="5755" y="276"/>
                    <a:pt x="5743" y="275"/>
                    <a:pt x="5727" y="272"/>
                  </a:cubicBezTo>
                  <a:lnTo>
                    <a:pt x="5727" y="272"/>
                  </a:lnTo>
                  <a:cubicBezTo>
                    <a:pt x="5736" y="289"/>
                    <a:pt x="5871" y="350"/>
                    <a:pt x="5934" y="350"/>
                  </a:cubicBezTo>
                  <a:cubicBezTo>
                    <a:pt x="5958" y="350"/>
                    <a:pt x="5972" y="342"/>
                    <a:pt x="5965" y="319"/>
                  </a:cubicBezTo>
                  <a:lnTo>
                    <a:pt x="5965" y="319"/>
                  </a:lnTo>
                  <a:cubicBezTo>
                    <a:pt x="5965" y="320"/>
                    <a:pt x="5964" y="320"/>
                    <a:pt x="5964" y="320"/>
                  </a:cubicBezTo>
                  <a:cubicBezTo>
                    <a:pt x="5956" y="320"/>
                    <a:pt x="5964" y="229"/>
                    <a:pt x="6021" y="229"/>
                  </a:cubicBezTo>
                  <a:cubicBezTo>
                    <a:pt x="6035" y="229"/>
                    <a:pt x="6052" y="234"/>
                    <a:pt x="6072" y="248"/>
                  </a:cubicBezTo>
                  <a:cubicBezTo>
                    <a:pt x="6064" y="264"/>
                    <a:pt x="6064" y="273"/>
                    <a:pt x="6066" y="278"/>
                  </a:cubicBezTo>
                  <a:lnTo>
                    <a:pt x="6066" y="278"/>
                  </a:lnTo>
                  <a:cubicBezTo>
                    <a:pt x="6063" y="276"/>
                    <a:pt x="6057" y="274"/>
                    <a:pt x="6048" y="272"/>
                  </a:cubicBezTo>
                  <a:lnTo>
                    <a:pt x="6048" y="272"/>
                  </a:lnTo>
                  <a:cubicBezTo>
                    <a:pt x="6056" y="294"/>
                    <a:pt x="6068" y="303"/>
                    <a:pt x="6082" y="303"/>
                  </a:cubicBezTo>
                  <a:cubicBezTo>
                    <a:pt x="6091" y="303"/>
                    <a:pt x="6099" y="300"/>
                    <a:pt x="6108" y="295"/>
                  </a:cubicBezTo>
                  <a:cubicBezTo>
                    <a:pt x="6108" y="295"/>
                    <a:pt x="6108" y="208"/>
                    <a:pt x="6160" y="208"/>
                  </a:cubicBezTo>
                  <a:cubicBezTo>
                    <a:pt x="6171" y="208"/>
                    <a:pt x="6186" y="213"/>
                    <a:pt x="6203" y="224"/>
                  </a:cubicBezTo>
                  <a:cubicBezTo>
                    <a:pt x="6191" y="200"/>
                    <a:pt x="6179" y="188"/>
                    <a:pt x="6179" y="164"/>
                  </a:cubicBezTo>
                  <a:cubicBezTo>
                    <a:pt x="6179" y="190"/>
                    <a:pt x="6167" y="196"/>
                    <a:pt x="6152" y="196"/>
                  </a:cubicBezTo>
                  <a:cubicBezTo>
                    <a:pt x="6141" y="196"/>
                    <a:pt x="6128" y="193"/>
                    <a:pt x="6119" y="193"/>
                  </a:cubicBezTo>
                  <a:cubicBezTo>
                    <a:pt x="6106" y="193"/>
                    <a:pt x="6099" y="198"/>
                    <a:pt x="6108" y="224"/>
                  </a:cubicBezTo>
                  <a:cubicBezTo>
                    <a:pt x="6084" y="188"/>
                    <a:pt x="6072" y="153"/>
                    <a:pt x="6048" y="129"/>
                  </a:cubicBezTo>
                  <a:cubicBezTo>
                    <a:pt x="6037" y="141"/>
                    <a:pt x="6025" y="153"/>
                    <a:pt x="6013" y="153"/>
                  </a:cubicBezTo>
                  <a:cubicBezTo>
                    <a:pt x="5984" y="186"/>
                    <a:pt x="5962" y="200"/>
                    <a:pt x="5943" y="200"/>
                  </a:cubicBezTo>
                  <a:cubicBezTo>
                    <a:pt x="5915" y="200"/>
                    <a:pt x="5896" y="167"/>
                    <a:pt x="5882" y="117"/>
                  </a:cubicBezTo>
                  <a:cubicBezTo>
                    <a:pt x="5846" y="69"/>
                    <a:pt x="5465" y="45"/>
                    <a:pt x="5453" y="45"/>
                  </a:cubicBezTo>
                  <a:cubicBezTo>
                    <a:pt x="5432" y="51"/>
                    <a:pt x="5392" y="54"/>
                    <a:pt x="5344" y="54"/>
                  </a:cubicBezTo>
                  <a:cubicBezTo>
                    <a:pt x="5199" y="54"/>
                    <a:pt x="4980" y="33"/>
                    <a:pt x="4989" y="33"/>
                  </a:cubicBezTo>
                  <a:cubicBezTo>
                    <a:pt x="4967" y="8"/>
                    <a:pt x="4937" y="1"/>
                    <a:pt x="490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0" name="Google Shape;7400;p11"/>
            <p:cNvSpPr/>
            <p:nvPr/>
          </p:nvSpPr>
          <p:spPr>
            <a:xfrm>
              <a:off x="2801825" y="3228500"/>
              <a:ext cx="325" cy="25"/>
            </a:xfrm>
            <a:custGeom>
              <a:rect b="b" l="l" r="r" t="t"/>
              <a:pathLst>
                <a:path extrusionOk="0" h="1" w="13">
                  <a:moveTo>
                    <a:pt x="1" y="1"/>
                  </a:moveTo>
                  <a:cubicBezTo>
                    <a:pt x="1" y="1"/>
                    <a:pt x="1" y="1"/>
                    <a:pt x="12"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1" name="Google Shape;7401;p11"/>
            <p:cNvSpPr/>
            <p:nvPr/>
          </p:nvSpPr>
          <p:spPr>
            <a:xfrm>
              <a:off x="2711350" y="3242200"/>
              <a:ext cx="300" cy="325"/>
            </a:xfrm>
            <a:custGeom>
              <a:rect b="b" l="l" r="r" t="t"/>
              <a:pathLst>
                <a:path extrusionOk="0" h="13" w="12">
                  <a:moveTo>
                    <a:pt x="12" y="0"/>
                  </a:moveTo>
                  <a:cubicBezTo>
                    <a:pt x="12" y="0"/>
                    <a:pt x="0"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11"/>
            <p:cNvSpPr/>
            <p:nvPr/>
          </p:nvSpPr>
          <p:spPr>
            <a:xfrm>
              <a:off x="2780400" y="3230300"/>
              <a:ext cx="325" cy="600"/>
            </a:xfrm>
            <a:custGeom>
              <a:rect b="b" l="l" r="r" t="t"/>
              <a:pathLst>
                <a:path extrusionOk="0" h="24" w="13">
                  <a:moveTo>
                    <a:pt x="0" y="0"/>
                  </a:moveTo>
                  <a:cubicBezTo>
                    <a:pt x="0" y="12"/>
                    <a:pt x="0" y="24"/>
                    <a:pt x="12" y="24"/>
                  </a:cubicBezTo>
                  <a:cubicBezTo>
                    <a:pt x="12" y="12"/>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11"/>
            <p:cNvSpPr/>
            <p:nvPr/>
          </p:nvSpPr>
          <p:spPr>
            <a:xfrm>
              <a:off x="2803475" y="3225250"/>
              <a:ext cx="450" cy="600"/>
            </a:xfrm>
            <a:custGeom>
              <a:rect b="b" l="l" r="r" t="t"/>
              <a:pathLst>
                <a:path extrusionOk="0" h="24" w="18">
                  <a:moveTo>
                    <a:pt x="3" y="1"/>
                  </a:moveTo>
                  <a:cubicBezTo>
                    <a:pt x="0" y="1"/>
                    <a:pt x="2" y="7"/>
                    <a:pt x="18" y="23"/>
                  </a:cubicBezTo>
                  <a:cubicBezTo>
                    <a:pt x="18" y="10"/>
                    <a:pt x="7"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11"/>
            <p:cNvSpPr/>
            <p:nvPr/>
          </p:nvSpPr>
          <p:spPr>
            <a:xfrm>
              <a:off x="2808850" y="3231875"/>
              <a:ext cx="450" cy="275"/>
            </a:xfrm>
            <a:custGeom>
              <a:rect b="b" l="l" r="r" t="t"/>
              <a:pathLst>
                <a:path extrusionOk="0" h="11" w="18">
                  <a:moveTo>
                    <a:pt x="5" y="0"/>
                  </a:moveTo>
                  <a:cubicBezTo>
                    <a:pt x="1" y="0"/>
                    <a:pt x="5" y="11"/>
                    <a:pt x="12" y="11"/>
                  </a:cubicBezTo>
                  <a:cubicBezTo>
                    <a:pt x="14" y="11"/>
                    <a:pt x="15" y="10"/>
                    <a:pt x="17" y="8"/>
                  </a:cubicBezTo>
                  <a:cubicBezTo>
                    <a:pt x="11" y="2"/>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11"/>
            <p:cNvSpPr/>
            <p:nvPr/>
          </p:nvSpPr>
          <p:spPr>
            <a:xfrm>
              <a:off x="2804125" y="3228325"/>
              <a:ext cx="1475" cy="825"/>
            </a:xfrm>
            <a:custGeom>
              <a:rect b="b" l="l" r="r" t="t"/>
              <a:pathLst>
                <a:path extrusionOk="0" h="33" w="59">
                  <a:moveTo>
                    <a:pt x="34" y="0"/>
                  </a:moveTo>
                  <a:cubicBezTo>
                    <a:pt x="29" y="0"/>
                    <a:pt x="21" y="2"/>
                    <a:pt x="11" y="5"/>
                  </a:cubicBezTo>
                  <a:lnTo>
                    <a:pt x="11" y="5"/>
                  </a:lnTo>
                  <a:cubicBezTo>
                    <a:pt x="10" y="5"/>
                    <a:pt x="7" y="6"/>
                    <a:pt x="4" y="8"/>
                  </a:cubicBezTo>
                  <a:cubicBezTo>
                    <a:pt x="4" y="8"/>
                    <a:pt x="4" y="8"/>
                    <a:pt x="4" y="8"/>
                  </a:cubicBezTo>
                  <a:lnTo>
                    <a:pt x="4" y="8"/>
                  </a:lnTo>
                  <a:cubicBezTo>
                    <a:pt x="1" y="14"/>
                    <a:pt x="1" y="16"/>
                    <a:pt x="2" y="16"/>
                  </a:cubicBezTo>
                  <a:cubicBezTo>
                    <a:pt x="2" y="16"/>
                    <a:pt x="3" y="16"/>
                    <a:pt x="3" y="16"/>
                  </a:cubicBezTo>
                  <a:lnTo>
                    <a:pt x="3" y="16"/>
                  </a:lnTo>
                  <a:cubicBezTo>
                    <a:pt x="2" y="28"/>
                    <a:pt x="7" y="33"/>
                    <a:pt x="13" y="33"/>
                  </a:cubicBezTo>
                  <a:cubicBezTo>
                    <a:pt x="30" y="33"/>
                    <a:pt x="59"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11"/>
            <p:cNvSpPr/>
            <p:nvPr/>
          </p:nvSpPr>
          <p:spPr>
            <a:xfrm>
              <a:off x="2805100" y="3228975"/>
              <a:ext cx="625" cy="150"/>
            </a:xfrm>
            <a:custGeom>
              <a:rect b="b" l="l" r="r" t="t"/>
              <a:pathLst>
                <a:path extrusionOk="0" h="6" w="25">
                  <a:moveTo>
                    <a:pt x="21" y="0"/>
                  </a:moveTo>
                  <a:cubicBezTo>
                    <a:pt x="16" y="0"/>
                    <a:pt x="8" y="5"/>
                    <a:pt x="1" y="5"/>
                  </a:cubicBezTo>
                  <a:lnTo>
                    <a:pt x="24" y="5"/>
                  </a:lnTo>
                  <a:cubicBezTo>
                    <a:pt x="24" y="1"/>
                    <a:pt x="23"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7" name="Google Shape;7407;p11"/>
            <p:cNvSpPr/>
            <p:nvPr/>
          </p:nvSpPr>
          <p:spPr>
            <a:xfrm>
              <a:off x="2798600" y="3224650"/>
              <a:ext cx="1525" cy="950"/>
            </a:xfrm>
            <a:custGeom>
              <a:rect b="b" l="l" r="r" t="t"/>
              <a:pathLst>
                <a:path extrusionOk="0" h="38" w="61">
                  <a:moveTo>
                    <a:pt x="54" y="0"/>
                  </a:moveTo>
                  <a:cubicBezTo>
                    <a:pt x="39" y="0"/>
                    <a:pt x="0" y="36"/>
                    <a:pt x="46" y="36"/>
                  </a:cubicBezTo>
                  <a:cubicBezTo>
                    <a:pt x="46" y="37"/>
                    <a:pt x="46" y="37"/>
                    <a:pt x="47" y="37"/>
                  </a:cubicBezTo>
                  <a:cubicBezTo>
                    <a:pt x="48" y="37"/>
                    <a:pt x="56" y="10"/>
                    <a:pt x="58" y="10"/>
                  </a:cubicBezTo>
                  <a:cubicBezTo>
                    <a:pt x="58" y="10"/>
                    <a:pt x="58" y="10"/>
                    <a:pt x="58" y="12"/>
                  </a:cubicBezTo>
                  <a:cubicBezTo>
                    <a:pt x="61" y="3"/>
                    <a:pt x="59" y="0"/>
                    <a:pt x="5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8" name="Google Shape;7408;p11"/>
            <p:cNvSpPr/>
            <p:nvPr/>
          </p:nvSpPr>
          <p:spPr>
            <a:xfrm>
              <a:off x="2803775" y="3230025"/>
              <a:ext cx="150" cy="875"/>
            </a:xfrm>
            <a:custGeom>
              <a:rect b="b" l="l" r="r" t="t"/>
              <a:pathLst>
                <a:path extrusionOk="0" h="35" w="6">
                  <a:moveTo>
                    <a:pt x="1" y="0"/>
                  </a:moveTo>
                  <a:cubicBezTo>
                    <a:pt x="0" y="0"/>
                    <a:pt x="2" y="9"/>
                    <a:pt x="6" y="35"/>
                  </a:cubicBezTo>
                  <a:cubicBezTo>
                    <a:pt x="6" y="27"/>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9" name="Google Shape;7409;p11"/>
            <p:cNvSpPr/>
            <p:nvPr/>
          </p:nvSpPr>
          <p:spPr>
            <a:xfrm>
              <a:off x="2800675" y="3229250"/>
              <a:ext cx="575" cy="775"/>
            </a:xfrm>
            <a:custGeom>
              <a:rect b="b" l="l" r="r" t="t"/>
              <a:pathLst>
                <a:path extrusionOk="0" h="31" w="23">
                  <a:moveTo>
                    <a:pt x="2" y="1"/>
                  </a:moveTo>
                  <a:lnTo>
                    <a:pt x="2" y="1"/>
                  </a:lnTo>
                  <a:cubicBezTo>
                    <a:pt x="1" y="1"/>
                    <a:pt x="5" y="8"/>
                    <a:pt x="23" y="30"/>
                  </a:cubicBezTo>
                  <a:cubicBezTo>
                    <a:pt x="23" y="23"/>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11"/>
            <p:cNvSpPr/>
            <p:nvPr/>
          </p:nvSpPr>
          <p:spPr>
            <a:xfrm>
              <a:off x="2802225" y="3230475"/>
              <a:ext cx="825" cy="425"/>
            </a:xfrm>
            <a:custGeom>
              <a:rect b="b" l="l" r="r" t="t"/>
              <a:pathLst>
                <a:path extrusionOk="0" h="17" w="33">
                  <a:moveTo>
                    <a:pt x="3" y="1"/>
                  </a:moveTo>
                  <a:cubicBezTo>
                    <a:pt x="0" y="1"/>
                    <a:pt x="24" y="17"/>
                    <a:pt x="32" y="17"/>
                  </a:cubicBezTo>
                  <a:cubicBezTo>
                    <a:pt x="12" y="5"/>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11"/>
            <p:cNvSpPr/>
            <p:nvPr/>
          </p:nvSpPr>
          <p:spPr>
            <a:xfrm>
              <a:off x="2791400" y="3227900"/>
              <a:ext cx="1075" cy="250"/>
            </a:xfrm>
            <a:custGeom>
              <a:rect b="b" l="l" r="r" t="t"/>
              <a:pathLst>
                <a:path extrusionOk="0" h="10" w="43">
                  <a:moveTo>
                    <a:pt x="1" y="1"/>
                  </a:moveTo>
                  <a:cubicBezTo>
                    <a:pt x="1" y="7"/>
                    <a:pt x="22" y="10"/>
                    <a:pt x="32" y="10"/>
                  </a:cubicBezTo>
                  <a:cubicBezTo>
                    <a:pt x="42" y="10"/>
                    <a:pt x="42" y="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11"/>
            <p:cNvSpPr/>
            <p:nvPr/>
          </p:nvSpPr>
          <p:spPr>
            <a:xfrm>
              <a:off x="2794100" y="3230125"/>
              <a:ext cx="300" cy="475"/>
            </a:xfrm>
            <a:custGeom>
              <a:rect b="b" l="l" r="r" t="t"/>
              <a:pathLst>
                <a:path extrusionOk="0" h="19" w="12">
                  <a:moveTo>
                    <a:pt x="2" y="0"/>
                  </a:moveTo>
                  <a:cubicBezTo>
                    <a:pt x="1" y="0"/>
                    <a:pt x="3" y="5"/>
                    <a:pt x="12" y="19"/>
                  </a:cubicBezTo>
                  <a:cubicBezTo>
                    <a:pt x="12" y="12"/>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11"/>
            <p:cNvSpPr/>
            <p:nvPr/>
          </p:nvSpPr>
          <p:spPr>
            <a:xfrm>
              <a:off x="2790825" y="3230575"/>
              <a:ext cx="2100" cy="625"/>
            </a:xfrm>
            <a:custGeom>
              <a:rect b="b" l="l" r="r" t="t"/>
              <a:pathLst>
                <a:path extrusionOk="0" h="25" w="84">
                  <a:moveTo>
                    <a:pt x="48" y="1"/>
                  </a:moveTo>
                  <a:cubicBezTo>
                    <a:pt x="48" y="13"/>
                    <a:pt x="0" y="25"/>
                    <a:pt x="36" y="25"/>
                  </a:cubicBezTo>
                  <a:cubicBezTo>
                    <a:pt x="48" y="13"/>
                    <a:pt x="83" y="13"/>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11"/>
            <p:cNvSpPr/>
            <p:nvPr/>
          </p:nvSpPr>
          <p:spPr>
            <a:xfrm>
              <a:off x="2779800" y="3225825"/>
              <a:ext cx="325" cy="2100"/>
            </a:xfrm>
            <a:custGeom>
              <a:rect b="b" l="l" r="r" t="t"/>
              <a:pathLst>
                <a:path extrusionOk="0" h="84" w="13">
                  <a:moveTo>
                    <a:pt x="12" y="0"/>
                  </a:moveTo>
                  <a:cubicBezTo>
                    <a:pt x="0" y="84"/>
                    <a:pt x="0" y="8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11"/>
            <p:cNvSpPr/>
            <p:nvPr/>
          </p:nvSpPr>
          <p:spPr>
            <a:xfrm>
              <a:off x="2768525" y="3230300"/>
              <a:ext cx="1650" cy="1700"/>
            </a:xfrm>
            <a:custGeom>
              <a:rect b="b" l="l" r="r" t="t"/>
              <a:pathLst>
                <a:path extrusionOk="0" h="68" w="66">
                  <a:moveTo>
                    <a:pt x="12" y="0"/>
                  </a:moveTo>
                  <a:cubicBezTo>
                    <a:pt x="4" y="0"/>
                    <a:pt x="1" y="14"/>
                    <a:pt x="10" y="55"/>
                  </a:cubicBezTo>
                  <a:lnTo>
                    <a:pt x="10" y="55"/>
                  </a:lnTo>
                  <a:cubicBezTo>
                    <a:pt x="10" y="56"/>
                    <a:pt x="11" y="58"/>
                    <a:pt x="11" y="60"/>
                  </a:cubicBezTo>
                  <a:cubicBezTo>
                    <a:pt x="21" y="65"/>
                    <a:pt x="29" y="67"/>
                    <a:pt x="35" y="67"/>
                  </a:cubicBezTo>
                  <a:cubicBezTo>
                    <a:pt x="65" y="67"/>
                    <a:pt x="29"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11"/>
            <p:cNvSpPr/>
            <p:nvPr/>
          </p:nvSpPr>
          <p:spPr>
            <a:xfrm>
              <a:off x="2649725" y="3268100"/>
              <a:ext cx="1500" cy="900"/>
            </a:xfrm>
            <a:custGeom>
              <a:rect b="b" l="l" r="r" t="t"/>
              <a:pathLst>
                <a:path extrusionOk="0" h="36" w="60">
                  <a:moveTo>
                    <a:pt x="60" y="0"/>
                  </a:moveTo>
                  <a:cubicBezTo>
                    <a:pt x="0" y="36"/>
                    <a:pt x="60"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11"/>
            <p:cNvSpPr/>
            <p:nvPr/>
          </p:nvSpPr>
          <p:spPr>
            <a:xfrm>
              <a:off x="2650325" y="3269275"/>
              <a:ext cx="900" cy="1225"/>
            </a:xfrm>
            <a:custGeom>
              <a:rect b="b" l="l" r="r" t="t"/>
              <a:pathLst>
                <a:path extrusionOk="0" h="49" w="36">
                  <a:moveTo>
                    <a:pt x="0" y="1"/>
                  </a:moveTo>
                  <a:cubicBezTo>
                    <a:pt x="36" y="48"/>
                    <a:pt x="36" y="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11"/>
            <p:cNvSpPr/>
            <p:nvPr/>
          </p:nvSpPr>
          <p:spPr>
            <a:xfrm>
              <a:off x="2730925" y="3236600"/>
              <a:ext cx="675" cy="550"/>
            </a:xfrm>
            <a:custGeom>
              <a:rect b="b" l="l" r="r" t="t"/>
              <a:pathLst>
                <a:path extrusionOk="0" h="22" w="27">
                  <a:moveTo>
                    <a:pt x="3" y="1"/>
                  </a:moveTo>
                  <a:cubicBezTo>
                    <a:pt x="0" y="1"/>
                    <a:pt x="19" y="22"/>
                    <a:pt x="27" y="22"/>
                  </a:cubicBezTo>
                  <a:cubicBezTo>
                    <a:pt x="11" y="6"/>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11"/>
            <p:cNvSpPr/>
            <p:nvPr/>
          </p:nvSpPr>
          <p:spPr>
            <a:xfrm>
              <a:off x="2722900" y="3237800"/>
              <a:ext cx="375" cy="850"/>
            </a:xfrm>
            <a:custGeom>
              <a:rect b="b" l="l" r="r" t="t"/>
              <a:pathLst>
                <a:path extrusionOk="0" h="34" w="15">
                  <a:moveTo>
                    <a:pt x="1" y="1"/>
                  </a:moveTo>
                  <a:cubicBezTo>
                    <a:pt x="0" y="1"/>
                    <a:pt x="7" y="19"/>
                    <a:pt x="14" y="33"/>
                  </a:cubicBezTo>
                  <a:cubicBezTo>
                    <a:pt x="5" y="9"/>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11"/>
            <p:cNvSpPr/>
            <p:nvPr/>
          </p:nvSpPr>
          <p:spPr>
            <a:xfrm>
              <a:off x="2716700" y="3241425"/>
              <a:ext cx="925" cy="800"/>
            </a:xfrm>
            <a:custGeom>
              <a:rect b="b" l="l" r="r" t="t"/>
              <a:pathLst>
                <a:path extrusionOk="0" h="32" w="37">
                  <a:moveTo>
                    <a:pt x="4" y="1"/>
                  </a:moveTo>
                  <a:cubicBezTo>
                    <a:pt x="1" y="1"/>
                    <a:pt x="3" y="7"/>
                    <a:pt x="12" y="31"/>
                  </a:cubicBezTo>
                  <a:cubicBezTo>
                    <a:pt x="12" y="22"/>
                    <a:pt x="19" y="13"/>
                    <a:pt x="27" y="9"/>
                  </a:cubicBezTo>
                  <a:lnTo>
                    <a:pt x="27" y="9"/>
                  </a:lnTo>
                  <a:cubicBezTo>
                    <a:pt x="27" y="9"/>
                    <a:pt x="28" y="9"/>
                    <a:pt x="28" y="9"/>
                  </a:cubicBezTo>
                  <a:cubicBezTo>
                    <a:pt x="30" y="9"/>
                    <a:pt x="33" y="9"/>
                    <a:pt x="36" y="7"/>
                  </a:cubicBezTo>
                  <a:cubicBezTo>
                    <a:pt x="33" y="7"/>
                    <a:pt x="30" y="8"/>
                    <a:pt x="27" y="9"/>
                  </a:cubicBezTo>
                  <a:lnTo>
                    <a:pt x="27" y="9"/>
                  </a:lnTo>
                  <a:cubicBezTo>
                    <a:pt x="17" y="9"/>
                    <a:pt x="7"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11"/>
            <p:cNvSpPr/>
            <p:nvPr/>
          </p:nvSpPr>
          <p:spPr>
            <a:xfrm>
              <a:off x="2533925" y="3078775"/>
              <a:ext cx="625" cy="700"/>
            </a:xfrm>
            <a:custGeom>
              <a:rect b="b" l="l" r="r" t="t"/>
              <a:pathLst>
                <a:path extrusionOk="0" h="28" w="25">
                  <a:moveTo>
                    <a:pt x="25" y="1"/>
                  </a:moveTo>
                  <a:cubicBezTo>
                    <a:pt x="8" y="1"/>
                    <a:pt x="3" y="19"/>
                    <a:pt x="1" y="25"/>
                  </a:cubicBezTo>
                  <a:lnTo>
                    <a:pt x="1" y="25"/>
                  </a:lnTo>
                  <a:cubicBezTo>
                    <a:pt x="1" y="25"/>
                    <a:pt x="1" y="25"/>
                    <a:pt x="1" y="25"/>
                  </a:cubicBezTo>
                  <a:lnTo>
                    <a:pt x="1" y="25"/>
                  </a:lnTo>
                  <a:cubicBezTo>
                    <a:pt x="1" y="26"/>
                    <a:pt x="1" y="27"/>
                    <a:pt x="1" y="27"/>
                  </a:cubicBezTo>
                  <a:cubicBezTo>
                    <a:pt x="1" y="27"/>
                    <a:pt x="1" y="26"/>
                    <a:pt x="1" y="25"/>
                  </a:cubicBezTo>
                  <a:lnTo>
                    <a:pt x="1" y="25"/>
                  </a:lnTo>
                  <a:cubicBezTo>
                    <a:pt x="3" y="27"/>
                    <a:pt x="5" y="28"/>
                    <a:pt x="7" y="28"/>
                  </a:cubicBezTo>
                  <a:cubicBezTo>
                    <a:pt x="13" y="28"/>
                    <a:pt x="15" y="10"/>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11"/>
            <p:cNvSpPr/>
            <p:nvPr/>
          </p:nvSpPr>
          <p:spPr>
            <a:xfrm>
              <a:off x="2528200" y="3078475"/>
              <a:ext cx="1000" cy="375"/>
            </a:xfrm>
            <a:custGeom>
              <a:rect b="b" l="l" r="r" t="t"/>
              <a:pathLst>
                <a:path extrusionOk="0" h="15" w="40">
                  <a:moveTo>
                    <a:pt x="39" y="1"/>
                  </a:moveTo>
                  <a:lnTo>
                    <a:pt x="39" y="1"/>
                  </a:lnTo>
                  <a:cubicBezTo>
                    <a:pt x="12" y="8"/>
                    <a:pt x="0" y="15"/>
                    <a:pt x="5" y="15"/>
                  </a:cubicBezTo>
                  <a:cubicBezTo>
                    <a:pt x="8" y="15"/>
                    <a:pt x="19" y="11"/>
                    <a:pt x="3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11"/>
            <p:cNvSpPr/>
            <p:nvPr/>
          </p:nvSpPr>
          <p:spPr>
            <a:xfrm>
              <a:off x="2525000" y="3076700"/>
              <a:ext cx="2150" cy="1575"/>
            </a:xfrm>
            <a:custGeom>
              <a:rect b="b" l="l" r="r" t="t"/>
              <a:pathLst>
                <a:path extrusionOk="0" h="63" w="86">
                  <a:moveTo>
                    <a:pt x="1" y="0"/>
                  </a:moveTo>
                  <a:cubicBezTo>
                    <a:pt x="11" y="21"/>
                    <a:pt x="31" y="42"/>
                    <a:pt x="59" y="47"/>
                  </a:cubicBezTo>
                  <a:lnTo>
                    <a:pt x="59" y="47"/>
                  </a:lnTo>
                  <a:cubicBezTo>
                    <a:pt x="37" y="31"/>
                    <a:pt x="7" y="6"/>
                    <a:pt x="1" y="0"/>
                  </a:cubicBezTo>
                  <a:close/>
                  <a:moveTo>
                    <a:pt x="59" y="47"/>
                  </a:moveTo>
                  <a:cubicBezTo>
                    <a:pt x="72" y="56"/>
                    <a:pt x="82" y="63"/>
                    <a:pt x="84" y="63"/>
                  </a:cubicBezTo>
                  <a:cubicBezTo>
                    <a:pt x="86" y="63"/>
                    <a:pt x="83" y="58"/>
                    <a:pt x="72" y="48"/>
                  </a:cubicBezTo>
                  <a:cubicBezTo>
                    <a:pt x="68" y="48"/>
                    <a:pt x="63" y="48"/>
                    <a:pt x="59" y="4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11"/>
            <p:cNvSpPr/>
            <p:nvPr/>
          </p:nvSpPr>
          <p:spPr>
            <a:xfrm>
              <a:off x="2523625" y="3072975"/>
              <a:ext cx="800" cy="475"/>
            </a:xfrm>
            <a:custGeom>
              <a:rect b="b" l="l" r="r" t="t"/>
              <a:pathLst>
                <a:path extrusionOk="0" h="19" w="32">
                  <a:moveTo>
                    <a:pt x="5" y="1"/>
                  </a:moveTo>
                  <a:cubicBezTo>
                    <a:pt x="1" y="1"/>
                    <a:pt x="1" y="4"/>
                    <a:pt x="12" y="10"/>
                  </a:cubicBezTo>
                  <a:lnTo>
                    <a:pt x="12" y="10"/>
                  </a:lnTo>
                  <a:cubicBezTo>
                    <a:pt x="8" y="10"/>
                    <a:pt x="11" y="13"/>
                    <a:pt x="32" y="18"/>
                  </a:cubicBezTo>
                  <a:cubicBezTo>
                    <a:pt x="32" y="17"/>
                    <a:pt x="31" y="15"/>
                    <a:pt x="29" y="14"/>
                  </a:cubicBezTo>
                  <a:lnTo>
                    <a:pt x="29" y="14"/>
                  </a:lnTo>
                  <a:cubicBezTo>
                    <a:pt x="22" y="5"/>
                    <a:pt x="10"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11"/>
            <p:cNvSpPr/>
            <p:nvPr/>
          </p:nvSpPr>
          <p:spPr>
            <a:xfrm>
              <a:off x="2524325" y="3072925"/>
              <a:ext cx="225" cy="300"/>
            </a:xfrm>
            <a:custGeom>
              <a:rect b="b" l="l" r="r" t="t"/>
              <a:pathLst>
                <a:path extrusionOk="0" h="12" w="9">
                  <a:moveTo>
                    <a:pt x="1" y="0"/>
                  </a:moveTo>
                  <a:cubicBezTo>
                    <a:pt x="0" y="0"/>
                    <a:pt x="1" y="2"/>
                    <a:pt x="4" y="9"/>
                  </a:cubicBezTo>
                  <a:cubicBezTo>
                    <a:pt x="6" y="10"/>
                    <a:pt x="7" y="11"/>
                    <a:pt x="7" y="11"/>
                  </a:cubicBezTo>
                  <a:cubicBezTo>
                    <a:pt x="9" y="11"/>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11"/>
            <p:cNvSpPr/>
            <p:nvPr/>
          </p:nvSpPr>
          <p:spPr>
            <a:xfrm>
              <a:off x="2522150" y="3071550"/>
              <a:ext cx="875" cy="700"/>
            </a:xfrm>
            <a:custGeom>
              <a:rect b="b" l="l" r="r" t="t"/>
              <a:pathLst>
                <a:path extrusionOk="0" h="28" w="35">
                  <a:moveTo>
                    <a:pt x="29" y="0"/>
                  </a:moveTo>
                  <a:cubicBezTo>
                    <a:pt x="22" y="0"/>
                    <a:pt x="1" y="14"/>
                    <a:pt x="8" y="28"/>
                  </a:cubicBezTo>
                  <a:cubicBezTo>
                    <a:pt x="33" y="8"/>
                    <a:pt x="34" y="0"/>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11"/>
            <p:cNvSpPr/>
            <p:nvPr/>
          </p:nvSpPr>
          <p:spPr>
            <a:xfrm>
              <a:off x="2521425" y="3072825"/>
              <a:ext cx="325" cy="25"/>
            </a:xfrm>
            <a:custGeom>
              <a:rect b="b" l="l" r="r" t="t"/>
              <a:pathLst>
                <a:path extrusionOk="0" h="1" w="13">
                  <a:moveTo>
                    <a:pt x="1" y="1"/>
                  </a:moveTo>
                  <a:lnTo>
                    <a:pt x="13" y="1"/>
                  </a:ln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8" name="Google Shape;7428;p11"/>
            <p:cNvSpPr/>
            <p:nvPr/>
          </p:nvSpPr>
          <p:spPr>
            <a:xfrm>
              <a:off x="2521725" y="3072600"/>
              <a:ext cx="475" cy="625"/>
            </a:xfrm>
            <a:custGeom>
              <a:rect b="b" l="l" r="r" t="t"/>
              <a:pathLst>
                <a:path extrusionOk="0" h="25" w="19">
                  <a:moveTo>
                    <a:pt x="18" y="0"/>
                  </a:moveTo>
                  <a:cubicBezTo>
                    <a:pt x="18" y="0"/>
                    <a:pt x="0" y="25"/>
                    <a:pt x="1" y="25"/>
                  </a:cubicBezTo>
                  <a:cubicBezTo>
                    <a:pt x="1" y="25"/>
                    <a:pt x="4" y="21"/>
                    <a:pt x="13" y="10"/>
                  </a:cubicBezTo>
                  <a:cubicBezTo>
                    <a:pt x="17" y="3"/>
                    <a:pt x="19"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11"/>
            <p:cNvSpPr/>
            <p:nvPr/>
          </p:nvSpPr>
          <p:spPr>
            <a:xfrm>
              <a:off x="2522625" y="3073125"/>
              <a:ext cx="975" cy="1125"/>
            </a:xfrm>
            <a:custGeom>
              <a:rect b="b" l="l" r="r" t="t"/>
              <a:pathLst>
                <a:path extrusionOk="0" h="45" w="39">
                  <a:moveTo>
                    <a:pt x="0" y="1"/>
                  </a:moveTo>
                  <a:lnTo>
                    <a:pt x="0" y="1"/>
                  </a:lnTo>
                  <a:cubicBezTo>
                    <a:pt x="12" y="24"/>
                    <a:pt x="24" y="36"/>
                    <a:pt x="0" y="36"/>
                  </a:cubicBezTo>
                  <a:cubicBezTo>
                    <a:pt x="9" y="42"/>
                    <a:pt x="16" y="44"/>
                    <a:pt x="21" y="44"/>
                  </a:cubicBezTo>
                  <a:cubicBezTo>
                    <a:pt x="39" y="44"/>
                    <a:pt x="37" y="1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11"/>
            <p:cNvSpPr/>
            <p:nvPr/>
          </p:nvSpPr>
          <p:spPr>
            <a:xfrm>
              <a:off x="2524125" y="3077300"/>
              <a:ext cx="1500" cy="1500"/>
            </a:xfrm>
            <a:custGeom>
              <a:rect b="b" l="l" r="r" t="t"/>
              <a:pathLst>
                <a:path extrusionOk="0" h="60" w="60">
                  <a:moveTo>
                    <a:pt x="0" y="12"/>
                  </a:moveTo>
                  <a:cubicBezTo>
                    <a:pt x="60" y="60"/>
                    <a:pt x="0" y="12"/>
                    <a:pt x="0" y="12"/>
                  </a:cubicBezTo>
                  <a:cubicBezTo>
                    <a:pt x="0" y="12"/>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11"/>
            <p:cNvSpPr/>
            <p:nvPr/>
          </p:nvSpPr>
          <p:spPr>
            <a:xfrm>
              <a:off x="2518750" y="3069925"/>
              <a:ext cx="550" cy="1150"/>
            </a:xfrm>
            <a:custGeom>
              <a:rect b="b" l="l" r="r" t="t"/>
              <a:pathLst>
                <a:path extrusionOk="0" h="46" w="22">
                  <a:moveTo>
                    <a:pt x="19" y="0"/>
                  </a:moveTo>
                  <a:cubicBezTo>
                    <a:pt x="19" y="0"/>
                    <a:pt x="13" y="11"/>
                    <a:pt x="1" y="45"/>
                  </a:cubicBezTo>
                  <a:cubicBezTo>
                    <a:pt x="8" y="38"/>
                    <a:pt x="21"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11"/>
            <p:cNvSpPr/>
            <p:nvPr/>
          </p:nvSpPr>
          <p:spPr>
            <a:xfrm>
              <a:off x="2518150" y="3071050"/>
              <a:ext cx="625" cy="250"/>
            </a:xfrm>
            <a:custGeom>
              <a:rect b="b" l="l" r="r" t="t"/>
              <a:pathLst>
                <a:path extrusionOk="0" h="10" w="25">
                  <a:moveTo>
                    <a:pt x="1" y="0"/>
                  </a:moveTo>
                  <a:cubicBezTo>
                    <a:pt x="7" y="6"/>
                    <a:pt x="13" y="9"/>
                    <a:pt x="17" y="9"/>
                  </a:cubicBezTo>
                  <a:cubicBezTo>
                    <a:pt x="22" y="9"/>
                    <a:pt x="25" y="6"/>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11"/>
            <p:cNvSpPr/>
            <p:nvPr/>
          </p:nvSpPr>
          <p:spPr>
            <a:xfrm>
              <a:off x="2520550" y="3073850"/>
              <a:ext cx="1250" cy="500"/>
            </a:xfrm>
            <a:custGeom>
              <a:rect b="b" l="l" r="r" t="t"/>
              <a:pathLst>
                <a:path extrusionOk="0" h="20" w="50">
                  <a:moveTo>
                    <a:pt x="48" y="0"/>
                  </a:moveTo>
                  <a:cubicBezTo>
                    <a:pt x="47" y="0"/>
                    <a:pt x="15" y="12"/>
                    <a:pt x="0" y="19"/>
                  </a:cubicBezTo>
                  <a:cubicBezTo>
                    <a:pt x="38" y="5"/>
                    <a:pt x="49"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4" name="Google Shape;7434;p11"/>
            <p:cNvSpPr/>
            <p:nvPr/>
          </p:nvSpPr>
          <p:spPr>
            <a:xfrm>
              <a:off x="2515475" y="3066875"/>
              <a:ext cx="3000" cy="3000"/>
            </a:xfrm>
            <a:custGeom>
              <a:rect b="b" l="l" r="r" t="t"/>
              <a:pathLst>
                <a:path extrusionOk="0" h="120" w="120">
                  <a:moveTo>
                    <a:pt x="48" y="72"/>
                  </a:moveTo>
                  <a:cubicBezTo>
                    <a:pt x="120" y="1"/>
                    <a:pt x="1" y="120"/>
                    <a:pt x="48"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5" name="Google Shape;7435;p11"/>
            <p:cNvSpPr/>
            <p:nvPr/>
          </p:nvSpPr>
          <p:spPr>
            <a:xfrm>
              <a:off x="2514600" y="3066650"/>
              <a:ext cx="1150" cy="1450"/>
            </a:xfrm>
            <a:custGeom>
              <a:rect b="b" l="l" r="r" t="t"/>
              <a:pathLst>
                <a:path extrusionOk="0" h="58" w="46">
                  <a:moveTo>
                    <a:pt x="8" y="1"/>
                  </a:moveTo>
                  <a:cubicBezTo>
                    <a:pt x="2" y="1"/>
                    <a:pt x="1" y="11"/>
                    <a:pt x="16" y="42"/>
                  </a:cubicBezTo>
                  <a:lnTo>
                    <a:pt x="16" y="42"/>
                  </a:lnTo>
                  <a:cubicBezTo>
                    <a:pt x="15" y="45"/>
                    <a:pt x="16" y="50"/>
                    <a:pt x="24" y="57"/>
                  </a:cubicBezTo>
                  <a:cubicBezTo>
                    <a:pt x="46" y="35"/>
                    <a:pt x="19"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11"/>
            <p:cNvSpPr/>
            <p:nvPr/>
          </p:nvSpPr>
          <p:spPr>
            <a:xfrm>
              <a:off x="2516975" y="3069550"/>
              <a:ext cx="325" cy="2125"/>
            </a:xfrm>
            <a:custGeom>
              <a:rect b="b" l="l" r="r" t="t"/>
              <a:pathLst>
                <a:path extrusionOk="0" h="85" w="13">
                  <a:moveTo>
                    <a:pt x="0" y="1"/>
                  </a:moveTo>
                  <a:cubicBezTo>
                    <a:pt x="0" y="84"/>
                    <a:pt x="0" y="13"/>
                    <a:pt x="0" y="1"/>
                  </a:cubicBezTo>
                  <a:cubicBezTo>
                    <a:pt x="0" y="1"/>
                    <a:pt x="12"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11"/>
            <p:cNvSpPr/>
            <p:nvPr/>
          </p:nvSpPr>
          <p:spPr>
            <a:xfrm>
              <a:off x="2516350" y="3069975"/>
              <a:ext cx="650" cy="500"/>
            </a:xfrm>
            <a:custGeom>
              <a:rect b="b" l="l" r="r" t="t"/>
              <a:pathLst>
                <a:path extrusionOk="0" h="20" w="26">
                  <a:moveTo>
                    <a:pt x="1" y="1"/>
                  </a:moveTo>
                  <a:cubicBezTo>
                    <a:pt x="1" y="1"/>
                    <a:pt x="7" y="5"/>
                    <a:pt x="25" y="19"/>
                  </a:cubicBezTo>
                  <a:cubicBezTo>
                    <a:pt x="18" y="12"/>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11"/>
            <p:cNvSpPr/>
            <p:nvPr/>
          </p:nvSpPr>
          <p:spPr>
            <a:xfrm>
              <a:off x="2517850" y="3072825"/>
              <a:ext cx="1525" cy="1225"/>
            </a:xfrm>
            <a:custGeom>
              <a:rect b="b" l="l" r="r" t="t"/>
              <a:pathLst>
                <a:path extrusionOk="0" h="49" w="61">
                  <a:moveTo>
                    <a:pt x="61" y="1"/>
                  </a:moveTo>
                  <a:cubicBezTo>
                    <a:pt x="37" y="1"/>
                    <a:pt x="1" y="1"/>
                    <a:pt x="25" y="48"/>
                  </a:cubicBezTo>
                  <a:cubicBezTo>
                    <a:pt x="37" y="36"/>
                    <a:pt x="25" y="13"/>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9" name="Google Shape;7439;p11"/>
            <p:cNvSpPr/>
            <p:nvPr/>
          </p:nvSpPr>
          <p:spPr>
            <a:xfrm>
              <a:off x="2517100" y="3071350"/>
              <a:ext cx="775" cy="475"/>
            </a:xfrm>
            <a:custGeom>
              <a:rect b="b" l="l" r="r" t="t"/>
              <a:pathLst>
                <a:path extrusionOk="0" h="19" w="31">
                  <a:moveTo>
                    <a:pt x="31" y="0"/>
                  </a:moveTo>
                  <a:lnTo>
                    <a:pt x="31" y="0"/>
                  </a:lnTo>
                  <a:cubicBezTo>
                    <a:pt x="8" y="14"/>
                    <a:pt x="1" y="19"/>
                    <a:pt x="2" y="19"/>
                  </a:cubicBezTo>
                  <a:cubicBezTo>
                    <a:pt x="3" y="19"/>
                    <a:pt x="24" y="7"/>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0" name="Google Shape;7440;p11"/>
            <p:cNvSpPr/>
            <p:nvPr/>
          </p:nvSpPr>
          <p:spPr>
            <a:xfrm>
              <a:off x="2516675" y="3071425"/>
              <a:ext cx="400" cy="250"/>
            </a:xfrm>
            <a:custGeom>
              <a:rect b="b" l="l" r="r" t="t"/>
              <a:pathLst>
                <a:path extrusionOk="0" h="10" w="16">
                  <a:moveTo>
                    <a:pt x="14" y="0"/>
                  </a:moveTo>
                  <a:cubicBezTo>
                    <a:pt x="12" y="0"/>
                    <a:pt x="6" y="3"/>
                    <a:pt x="0" y="9"/>
                  </a:cubicBezTo>
                  <a:cubicBezTo>
                    <a:pt x="12" y="3"/>
                    <a:pt x="15"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11"/>
            <p:cNvSpPr/>
            <p:nvPr/>
          </p:nvSpPr>
          <p:spPr>
            <a:xfrm>
              <a:off x="2512975" y="3068650"/>
              <a:ext cx="1325" cy="575"/>
            </a:xfrm>
            <a:custGeom>
              <a:rect b="b" l="l" r="r" t="t"/>
              <a:pathLst>
                <a:path extrusionOk="0" h="23" w="53">
                  <a:moveTo>
                    <a:pt x="41" y="1"/>
                  </a:moveTo>
                  <a:cubicBezTo>
                    <a:pt x="9" y="17"/>
                    <a:pt x="0" y="22"/>
                    <a:pt x="2" y="22"/>
                  </a:cubicBezTo>
                  <a:cubicBezTo>
                    <a:pt x="4" y="22"/>
                    <a:pt x="30" y="10"/>
                    <a:pt x="39" y="4"/>
                  </a:cubicBezTo>
                  <a:lnTo>
                    <a:pt x="39" y="4"/>
                  </a:lnTo>
                  <a:cubicBezTo>
                    <a:pt x="38" y="8"/>
                    <a:pt x="42" y="10"/>
                    <a:pt x="46" y="10"/>
                  </a:cubicBezTo>
                  <a:cubicBezTo>
                    <a:pt x="50" y="10"/>
                    <a:pt x="53" y="7"/>
                    <a:pt x="42" y="1"/>
                  </a:cubicBezTo>
                  <a:lnTo>
                    <a:pt x="42" y="1"/>
                  </a:lnTo>
                  <a:cubicBezTo>
                    <a:pt x="42" y="1"/>
                    <a:pt x="42" y="1"/>
                    <a:pt x="4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11"/>
            <p:cNvSpPr/>
            <p:nvPr/>
          </p:nvSpPr>
          <p:spPr>
            <a:xfrm>
              <a:off x="2509225" y="3067175"/>
              <a:ext cx="325" cy="325"/>
            </a:xfrm>
            <a:custGeom>
              <a:rect b="b" l="l" r="r" t="t"/>
              <a:pathLst>
                <a:path extrusionOk="0" h="13" w="13">
                  <a:moveTo>
                    <a:pt x="1" y="0"/>
                  </a:moveTo>
                  <a:cubicBezTo>
                    <a:pt x="13"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11"/>
            <p:cNvSpPr/>
            <p:nvPr/>
          </p:nvSpPr>
          <p:spPr>
            <a:xfrm>
              <a:off x="2512800" y="3069550"/>
              <a:ext cx="1800" cy="25"/>
            </a:xfrm>
            <a:custGeom>
              <a:rect b="b" l="l" r="r" t="t"/>
              <a:pathLst>
                <a:path extrusionOk="0" h="1" w="72">
                  <a:moveTo>
                    <a:pt x="72" y="1"/>
                  </a:moveTo>
                  <a:cubicBezTo>
                    <a:pt x="1" y="1"/>
                    <a:pt x="72" y="1"/>
                    <a:pt x="72" y="1"/>
                  </a:cubicBezTo>
                  <a:cubicBezTo>
                    <a:pt x="72" y="1"/>
                    <a:pt x="72" y="1"/>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11"/>
            <p:cNvSpPr/>
            <p:nvPr/>
          </p:nvSpPr>
          <p:spPr>
            <a:xfrm>
              <a:off x="2511900" y="3067400"/>
              <a:ext cx="325" cy="700"/>
            </a:xfrm>
            <a:custGeom>
              <a:rect b="b" l="l" r="r" t="t"/>
              <a:pathLst>
                <a:path extrusionOk="0" h="28" w="13">
                  <a:moveTo>
                    <a:pt x="6" y="0"/>
                  </a:moveTo>
                  <a:cubicBezTo>
                    <a:pt x="5" y="0"/>
                    <a:pt x="3" y="1"/>
                    <a:pt x="1" y="3"/>
                  </a:cubicBezTo>
                  <a:cubicBezTo>
                    <a:pt x="13" y="15"/>
                    <a:pt x="13" y="15"/>
                    <a:pt x="13" y="27"/>
                  </a:cubicBezTo>
                  <a:lnTo>
                    <a:pt x="13" y="27"/>
                  </a:lnTo>
                  <a:cubicBezTo>
                    <a:pt x="13" y="17"/>
                    <a:pt x="13"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11"/>
            <p:cNvSpPr/>
            <p:nvPr/>
          </p:nvSpPr>
          <p:spPr>
            <a:xfrm>
              <a:off x="2515175" y="3069125"/>
              <a:ext cx="325" cy="150"/>
            </a:xfrm>
            <a:custGeom>
              <a:rect b="b" l="l" r="r" t="t"/>
              <a:pathLst>
                <a:path extrusionOk="0" h="6" w="13">
                  <a:moveTo>
                    <a:pt x="4" y="0"/>
                  </a:moveTo>
                  <a:cubicBezTo>
                    <a:pt x="1" y="0"/>
                    <a:pt x="1" y="6"/>
                    <a:pt x="1" y="6"/>
                  </a:cubicBezTo>
                  <a:lnTo>
                    <a:pt x="13" y="6"/>
                  </a:lnTo>
                  <a:cubicBezTo>
                    <a:pt x="9" y="2"/>
                    <a:pt x="6"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11"/>
            <p:cNvSpPr/>
            <p:nvPr/>
          </p:nvSpPr>
          <p:spPr>
            <a:xfrm>
              <a:off x="2514500" y="3069250"/>
              <a:ext cx="700" cy="375"/>
            </a:xfrm>
            <a:custGeom>
              <a:rect b="b" l="l" r="r" t="t"/>
              <a:pathLst>
                <a:path extrusionOk="0" h="15" w="28">
                  <a:moveTo>
                    <a:pt x="28" y="1"/>
                  </a:moveTo>
                  <a:lnTo>
                    <a:pt x="28" y="1"/>
                  </a:lnTo>
                  <a:cubicBezTo>
                    <a:pt x="0" y="8"/>
                    <a:pt x="5" y="15"/>
                    <a:pt x="13" y="15"/>
                  </a:cubicBezTo>
                  <a:cubicBezTo>
                    <a:pt x="19" y="15"/>
                    <a:pt x="28" y="11"/>
                    <a:pt x="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11"/>
            <p:cNvSpPr/>
            <p:nvPr/>
          </p:nvSpPr>
          <p:spPr>
            <a:xfrm>
              <a:off x="2505950" y="3067450"/>
              <a:ext cx="3500" cy="3850"/>
            </a:xfrm>
            <a:custGeom>
              <a:rect b="b" l="l" r="r" t="t"/>
              <a:pathLst>
                <a:path extrusionOk="0" h="154" w="140">
                  <a:moveTo>
                    <a:pt x="133" y="1"/>
                  </a:moveTo>
                  <a:cubicBezTo>
                    <a:pt x="133" y="1"/>
                    <a:pt x="132" y="1"/>
                    <a:pt x="132" y="1"/>
                  </a:cubicBezTo>
                  <a:cubicBezTo>
                    <a:pt x="132" y="3"/>
                    <a:pt x="132" y="5"/>
                    <a:pt x="132" y="6"/>
                  </a:cubicBezTo>
                  <a:lnTo>
                    <a:pt x="132" y="6"/>
                  </a:lnTo>
                  <a:cubicBezTo>
                    <a:pt x="133" y="3"/>
                    <a:pt x="134" y="1"/>
                    <a:pt x="133" y="1"/>
                  </a:cubicBezTo>
                  <a:close/>
                  <a:moveTo>
                    <a:pt x="132" y="6"/>
                  </a:moveTo>
                  <a:cubicBezTo>
                    <a:pt x="126" y="26"/>
                    <a:pt x="97" y="88"/>
                    <a:pt x="103" y="96"/>
                  </a:cubicBezTo>
                  <a:lnTo>
                    <a:pt x="103" y="96"/>
                  </a:lnTo>
                  <a:cubicBezTo>
                    <a:pt x="82" y="95"/>
                    <a:pt x="72" y="83"/>
                    <a:pt x="72" y="61"/>
                  </a:cubicBezTo>
                  <a:cubicBezTo>
                    <a:pt x="48" y="85"/>
                    <a:pt x="25" y="109"/>
                    <a:pt x="1" y="144"/>
                  </a:cubicBezTo>
                  <a:cubicBezTo>
                    <a:pt x="12" y="150"/>
                    <a:pt x="27" y="154"/>
                    <a:pt x="42" y="154"/>
                  </a:cubicBezTo>
                  <a:cubicBezTo>
                    <a:pt x="88" y="154"/>
                    <a:pt x="139" y="119"/>
                    <a:pt x="132"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11"/>
            <p:cNvSpPr/>
            <p:nvPr/>
          </p:nvSpPr>
          <p:spPr>
            <a:xfrm>
              <a:off x="2509725" y="3067150"/>
              <a:ext cx="725" cy="950"/>
            </a:xfrm>
            <a:custGeom>
              <a:rect b="b" l="l" r="r" t="t"/>
              <a:pathLst>
                <a:path extrusionOk="0" h="38" w="29">
                  <a:moveTo>
                    <a:pt x="1" y="1"/>
                  </a:moveTo>
                  <a:cubicBezTo>
                    <a:pt x="0" y="1"/>
                    <a:pt x="7" y="11"/>
                    <a:pt x="28" y="37"/>
                  </a:cubicBezTo>
                  <a:cubicBezTo>
                    <a:pt x="15" y="17"/>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11"/>
            <p:cNvSpPr/>
            <p:nvPr/>
          </p:nvSpPr>
          <p:spPr>
            <a:xfrm>
              <a:off x="2510925" y="3067975"/>
              <a:ext cx="1900" cy="2250"/>
            </a:xfrm>
            <a:custGeom>
              <a:rect b="b" l="l" r="r" t="t"/>
              <a:pathLst>
                <a:path extrusionOk="0" h="90" w="76">
                  <a:moveTo>
                    <a:pt x="27" y="1"/>
                  </a:moveTo>
                  <a:cubicBezTo>
                    <a:pt x="21" y="1"/>
                    <a:pt x="14" y="2"/>
                    <a:pt x="4" y="4"/>
                  </a:cubicBezTo>
                  <a:cubicBezTo>
                    <a:pt x="37" y="33"/>
                    <a:pt x="46" y="39"/>
                    <a:pt x="44" y="39"/>
                  </a:cubicBezTo>
                  <a:cubicBezTo>
                    <a:pt x="42" y="39"/>
                    <a:pt x="35" y="36"/>
                    <a:pt x="27" y="36"/>
                  </a:cubicBezTo>
                  <a:cubicBezTo>
                    <a:pt x="15" y="36"/>
                    <a:pt x="3" y="42"/>
                    <a:pt x="3" y="74"/>
                  </a:cubicBezTo>
                  <a:lnTo>
                    <a:pt x="3" y="74"/>
                  </a:lnTo>
                  <a:cubicBezTo>
                    <a:pt x="3" y="74"/>
                    <a:pt x="3" y="74"/>
                    <a:pt x="3" y="74"/>
                  </a:cubicBezTo>
                  <a:cubicBezTo>
                    <a:pt x="1" y="74"/>
                    <a:pt x="1" y="77"/>
                    <a:pt x="4" y="88"/>
                  </a:cubicBezTo>
                  <a:cubicBezTo>
                    <a:pt x="7" y="89"/>
                    <a:pt x="9" y="89"/>
                    <a:pt x="10" y="89"/>
                  </a:cubicBezTo>
                  <a:cubicBezTo>
                    <a:pt x="11" y="89"/>
                    <a:pt x="12" y="89"/>
                    <a:pt x="12" y="88"/>
                  </a:cubicBezTo>
                  <a:lnTo>
                    <a:pt x="12" y="88"/>
                  </a:lnTo>
                  <a:cubicBezTo>
                    <a:pt x="49" y="85"/>
                    <a:pt x="75" y="6"/>
                    <a:pt x="63" y="6"/>
                  </a:cubicBezTo>
                  <a:cubicBezTo>
                    <a:pt x="61" y="6"/>
                    <a:pt x="57" y="9"/>
                    <a:pt x="52" y="16"/>
                  </a:cubicBezTo>
                  <a:cubicBezTo>
                    <a:pt x="52" y="16"/>
                    <a:pt x="52"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11"/>
            <p:cNvSpPr/>
            <p:nvPr/>
          </p:nvSpPr>
          <p:spPr>
            <a:xfrm>
              <a:off x="2516550" y="3072225"/>
              <a:ext cx="1175" cy="2400"/>
            </a:xfrm>
            <a:custGeom>
              <a:rect b="b" l="l" r="r" t="t"/>
              <a:pathLst>
                <a:path extrusionOk="0" h="96" w="47">
                  <a:moveTo>
                    <a:pt x="5" y="1"/>
                  </a:moveTo>
                  <a:cubicBezTo>
                    <a:pt x="3" y="3"/>
                    <a:pt x="3" y="8"/>
                    <a:pt x="4" y="14"/>
                  </a:cubicBezTo>
                  <a:lnTo>
                    <a:pt x="4" y="14"/>
                  </a:lnTo>
                  <a:cubicBezTo>
                    <a:pt x="5" y="9"/>
                    <a:pt x="5" y="5"/>
                    <a:pt x="5" y="1"/>
                  </a:cubicBezTo>
                  <a:close/>
                  <a:moveTo>
                    <a:pt x="4" y="14"/>
                  </a:moveTo>
                  <a:lnTo>
                    <a:pt x="4" y="14"/>
                  </a:lnTo>
                  <a:cubicBezTo>
                    <a:pt x="1" y="77"/>
                    <a:pt x="15" y="95"/>
                    <a:pt x="28" y="95"/>
                  </a:cubicBezTo>
                  <a:cubicBezTo>
                    <a:pt x="38" y="95"/>
                    <a:pt x="46" y="83"/>
                    <a:pt x="41" y="72"/>
                  </a:cubicBezTo>
                  <a:lnTo>
                    <a:pt x="41" y="72"/>
                  </a:lnTo>
                  <a:cubicBezTo>
                    <a:pt x="41" y="73"/>
                    <a:pt x="41" y="74"/>
                    <a:pt x="40" y="74"/>
                  </a:cubicBezTo>
                  <a:cubicBezTo>
                    <a:pt x="35" y="74"/>
                    <a:pt x="10" y="35"/>
                    <a:pt x="4" y="1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11"/>
            <p:cNvSpPr/>
            <p:nvPr/>
          </p:nvSpPr>
          <p:spPr>
            <a:xfrm>
              <a:off x="2513200" y="3071650"/>
              <a:ext cx="1125" cy="475"/>
            </a:xfrm>
            <a:custGeom>
              <a:rect b="b" l="l" r="r" t="t"/>
              <a:pathLst>
                <a:path extrusionOk="0" h="19" w="45">
                  <a:moveTo>
                    <a:pt x="44" y="0"/>
                  </a:moveTo>
                  <a:cubicBezTo>
                    <a:pt x="1" y="7"/>
                    <a:pt x="1" y="19"/>
                    <a:pt x="14" y="19"/>
                  </a:cubicBezTo>
                  <a:cubicBezTo>
                    <a:pt x="22" y="19"/>
                    <a:pt x="35" y="14"/>
                    <a:pt x="4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2" name="Google Shape;7452;p11"/>
            <p:cNvSpPr/>
            <p:nvPr/>
          </p:nvSpPr>
          <p:spPr>
            <a:xfrm>
              <a:off x="2508625" y="3065975"/>
              <a:ext cx="1225" cy="1225"/>
            </a:xfrm>
            <a:custGeom>
              <a:rect b="b" l="l" r="r" t="t"/>
              <a:pathLst>
                <a:path extrusionOk="0" h="49" w="49">
                  <a:moveTo>
                    <a:pt x="49" y="1"/>
                  </a:moveTo>
                  <a:cubicBezTo>
                    <a:pt x="1" y="48"/>
                    <a:pt x="1" y="48"/>
                    <a:pt x="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3" name="Google Shape;7453;p11"/>
            <p:cNvSpPr/>
            <p:nvPr/>
          </p:nvSpPr>
          <p:spPr>
            <a:xfrm>
              <a:off x="2507675" y="3065675"/>
              <a:ext cx="400" cy="600"/>
            </a:xfrm>
            <a:custGeom>
              <a:rect b="b" l="l" r="r" t="t"/>
              <a:pathLst>
                <a:path extrusionOk="0" h="24" w="16">
                  <a:moveTo>
                    <a:pt x="15" y="1"/>
                  </a:moveTo>
                  <a:cubicBezTo>
                    <a:pt x="4" y="17"/>
                    <a:pt x="1" y="23"/>
                    <a:pt x="1" y="23"/>
                  </a:cubicBezTo>
                  <a:cubicBezTo>
                    <a:pt x="2" y="23"/>
                    <a:pt x="9" y="14"/>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4" name="Google Shape;7454;p11"/>
            <p:cNvSpPr/>
            <p:nvPr/>
          </p:nvSpPr>
          <p:spPr>
            <a:xfrm>
              <a:off x="2470825" y="3054975"/>
              <a:ext cx="575" cy="875"/>
            </a:xfrm>
            <a:custGeom>
              <a:rect b="b" l="l" r="r" t="t"/>
              <a:pathLst>
                <a:path extrusionOk="0" h="35" w="23">
                  <a:moveTo>
                    <a:pt x="1" y="0"/>
                  </a:moveTo>
                  <a:cubicBezTo>
                    <a:pt x="1" y="8"/>
                    <a:pt x="20" y="35"/>
                    <a:pt x="22" y="35"/>
                  </a:cubicBezTo>
                  <a:cubicBezTo>
                    <a:pt x="23" y="35"/>
                    <a:pt x="18" y="2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5" name="Google Shape;7455;p11"/>
            <p:cNvSpPr/>
            <p:nvPr/>
          </p:nvSpPr>
          <p:spPr>
            <a:xfrm>
              <a:off x="2445925" y="3057725"/>
              <a:ext cx="725" cy="550"/>
            </a:xfrm>
            <a:custGeom>
              <a:rect b="b" l="l" r="r" t="t"/>
              <a:pathLst>
                <a:path extrusionOk="0" h="22" w="29">
                  <a:moveTo>
                    <a:pt x="27" y="0"/>
                  </a:moveTo>
                  <a:cubicBezTo>
                    <a:pt x="24" y="0"/>
                    <a:pt x="1" y="21"/>
                    <a:pt x="9" y="21"/>
                  </a:cubicBezTo>
                  <a:cubicBezTo>
                    <a:pt x="24" y="5"/>
                    <a:pt x="28" y="0"/>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6" name="Google Shape;7456;p11"/>
            <p:cNvSpPr/>
            <p:nvPr/>
          </p:nvSpPr>
          <p:spPr>
            <a:xfrm>
              <a:off x="2411300" y="3066875"/>
              <a:ext cx="625" cy="925"/>
            </a:xfrm>
            <a:custGeom>
              <a:rect b="b" l="l" r="r" t="t"/>
              <a:pathLst>
                <a:path extrusionOk="0" h="37" w="25">
                  <a:moveTo>
                    <a:pt x="12" y="1"/>
                  </a:moveTo>
                  <a:lnTo>
                    <a:pt x="1" y="36"/>
                  </a:lnTo>
                  <a:cubicBezTo>
                    <a:pt x="24" y="24"/>
                    <a:pt x="12" y="12"/>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7" name="Google Shape;7457;p11"/>
            <p:cNvSpPr/>
            <p:nvPr/>
          </p:nvSpPr>
          <p:spPr>
            <a:xfrm>
              <a:off x="2491975" y="3060325"/>
              <a:ext cx="900" cy="1125"/>
            </a:xfrm>
            <a:custGeom>
              <a:rect b="b" l="l" r="r" t="t"/>
              <a:pathLst>
                <a:path extrusionOk="0" h="45" w="36">
                  <a:moveTo>
                    <a:pt x="0" y="1"/>
                  </a:moveTo>
                  <a:cubicBezTo>
                    <a:pt x="18" y="19"/>
                    <a:pt x="23" y="44"/>
                    <a:pt x="29" y="44"/>
                  </a:cubicBezTo>
                  <a:cubicBezTo>
                    <a:pt x="31" y="44"/>
                    <a:pt x="33" y="42"/>
                    <a:pt x="36" y="36"/>
                  </a:cubicBezTo>
                  <a:cubicBezTo>
                    <a:pt x="24" y="24"/>
                    <a:pt x="12"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8" name="Google Shape;7458;p11"/>
            <p:cNvSpPr/>
            <p:nvPr/>
          </p:nvSpPr>
          <p:spPr>
            <a:xfrm>
              <a:off x="2490775" y="3059750"/>
              <a:ext cx="1400" cy="900"/>
            </a:xfrm>
            <a:custGeom>
              <a:rect b="b" l="l" r="r" t="t"/>
              <a:pathLst>
                <a:path extrusionOk="0" h="36" w="56">
                  <a:moveTo>
                    <a:pt x="31" y="0"/>
                  </a:moveTo>
                  <a:cubicBezTo>
                    <a:pt x="23" y="0"/>
                    <a:pt x="13" y="3"/>
                    <a:pt x="1" y="12"/>
                  </a:cubicBezTo>
                  <a:cubicBezTo>
                    <a:pt x="15" y="29"/>
                    <a:pt x="27" y="35"/>
                    <a:pt x="35" y="35"/>
                  </a:cubicBezTo>
                  <a:cubicBezTo>
                    <a:pt x="55" y="35"/>
                    <a:pt x="56" y="0"/>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9" name="Google Shape;7459;p11"/>
            <p:cNvSpPr/>
            <p:nvPr/>
          </p:nvSpPr>
          <p:spPr>
            <a:xfrm>
              <a:off x="2502675" y="3063900"/>
              <a:ext cx="325" cy="25"/>
            </a:xfrm>
            <a:custGeom>
              <a:rect b="b" l="l" r="r" t="t"/>
              <a:pathLst>
                <a:path extrusionOk="0" h="1" w="13">
                  <a:moveTo>
                    <a:pt x="1" y="0"/>
                  </a:moveTo>
                  <a:cubicBezTo>
                    <a:pt x="1" y="0"/>
                    <a:pt x="1" y="0"/>
                    <a:pt x="13" y="0"/>
                  </a:cubicBez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0" name="Google Shape;7460;p11"/>
            <p:cNvSpPr/>
            <p:nvPr/>
          </p:nvSpPr>
          <p:spPr>
            <a:xfrm>
              <a:off x="2501650" y="3063425"/>
              <a:ext cx="450" cy="500"/>
            </a:xfrm>
            <a:custGeom>
              <a:rect b="b" l="l" r="r" t="t"/>
              <a:pathLst>
                <a:path extrusionOk="0" h="20" w="18">
                  <a:moveTo>
                    <a:pt x="2" y="1"/>
                  </a:moveTo>
                  <a:cubicBezTo>
                    <a:pt x="1" y="1"/>
                    <a:pt x="4" y="5"/>
                    <a:pt x="18" y="19"/>
                  </a:cubicBezTo>
                  <a:cubicBezTo>
                    <a:pt x="18" y="12"/>
                    <a:pt x="5"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1" name="Google Shape;7461;p11"/>
            <p:cNvSpPr/>
            <p:nvPr/>
          </p:nvSpPr>
          <p:spPr>
            <a:xfrm>
              <a:off x="2389425" y="3070150"/>
              <a:ext cx="175" cy="250"/>
            </a:xfrm>
            <a:custGeom>
              <a:rect b="b" l="l" r="r" t="t"/>
              <a:pathLst>
                <a:path extrusionOk="0" h="10" w="7">
                  <a:moveTo>
                    <a:pt x="6" y="1"/>
                  </a:moveTo>
                  <a:lnTo>
                    <a:pt x="6" y="1"/>
                  </a:lnTo>
                  <a:cubicBezTo>
                    <a:pt x="0" y="6"/>
                    <a:pt x="0" y="9"/>
                    <a:pt x="2" y="9"/>
                  </a:cubicBezTo>
                  <a:cubicBezTo>
                    <a:pt x="3" y="9"/>
                    <a:pt x="6" y="6"/>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2" name="Google Shape;7462;p11"/>
            <p:cNvSpPr/>
            <p:nvPr/>
          </p:nvSpPr>
          <p:spPr>
            <a:xfrm>
              <a:off x="2462500" y="3062700"/>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3" name="Google Shape;7463;p11"/>
            <p:cNvSpPr/>
            <p:nvPr/>
          </p:nvSpPr>
          <p:spPr>
            <a:xfrm>
              <a:off x="2461300" y="3060325"/>
              <a:ext cx="1825" cy="3000"/>
            </a:xfrm>
            <a:custGeom>
              <a:rect b="b" l="l" r="r" t="t"/>
              <a:pathLst>
                <a:path extrusionOk="0" h="120" w="73">
                  <a:moveTo>
                    <a:pt x="48" y="1"/>
                  </a:moveTo>
                  <a:lnTo>
                    <a:pt x="48" y="1"/>
                  </a:lnTo>
                  <a:cubicBezTo>
                    <a:pt x="37" y="36"/>
                    <a:pt x="13" y="84"/>
                    <a:pt x="1" y="120"/>
                  </a:cubicBezTo>
                  <a:cubicBezTo>
                    <a:pt x="37" y="72"/>
                    <a:pt x="72" y="96"/>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4" name="Google Shape;7464;p11"/>
            <p:cNvSpPr/>
            <p:nvPr/>
          </p:nvSpPr>
          <p:spPr>
            <a:xfrm>
              <a:off x="2347900" y="3052875"/>
              <a:ext cx="158975" cy="34800"/>
            </a:xfrm>
            <a:custGeom>
              <a:rect b="b" l="l" r="r" t="t"/>
              <a:pathLst>
                <a:path extrusionOk="0" h="1392" w="6359">
                  <a:moveTo>
                    <a:pt x="3965" y="275"/>
                  </a:moveTo>
                  <a:cubicBezTo>
                    <a:pt x="3977" y="275"/>
                    <a:pt x="3989" y="275"/>
                    <a:pt x="4001" y="287"/>
                  </a:cubicBezTo>
                  <a:cubicBezTo>
                    <a:pt x="3998" y="290"/>
                    <a:pt x="3994" y="292"/>
                    <a:pt x="3991" y="292"/>
                  </a:cubicBezTo>
                  <a:cubicBezTo>
                    <a:pt x="3982" y="292"/>
                    <a:pt x="3974" y="283"/>
                    <a:pt x="3965" y="275"/>
                  </a:cubicBezTo>
                  <a:close/>
                  <a:moveTo>
                    <a:pt x="4268" y="344"/>
                  </a:moveTo>
                  <a:lnTo>
                    <a:pt x="4268" y="344"/>
                  </a:lnTo>
                  <a:cubicBezTo>
                    <a:pt x="4241" y="345"/>
                    <a:pt x="4224" y="349"/>
                    <a:pt x="4227" y="358"/>
                  </a:cubicBezTo>
                  <a:cubicBezTo>
                    <a:pt x="4248" y="358"/>
                    <a:pt x="4261" y="354"/>
                    <a:pt x="4268" y="344"/>
                  </a:cubicBezTo>
                  <a:close/>
                  <a:moveTo>
                    <a:pt x="3188" y="375"/>
                  </a:moveTo>
                  <a:lnTo>
                    <a:pt x="3188" y="375"/>
                  </a:lnTo>
                  <a:cubicBezTo>
                    <a:pt x="3185" y="377"/>
                    <a:pt x="3182" y="379"/>
                    <a:pt x="3179" y="382"/>
                  </a:cubicBezTo>
                  <a:cubicBezTo>
                    <a:pt x="3185" y="382"/>
                    <a:pt x="3188" y="379"/>
                    <a:pt x="3188" y="375"/>
                  </a:cubicBezTo>
                  <a:close/>
                  <a:moveTo>
                    <a:pt x="6022" y="397"/>
                  </a:moveTo>
                  <a:cubicBezTo>
                    <a:pt x="6025" y="397"/>
                    <a:pt x="6031" y="400"/>
                    <a:pt x="6037" y="406"/>
                  </a:cubicBezTo>
                  <a:lnTo>
                    <a:pt x="6025" y="406"/>
                  </a:lnTo>
                  <a:cubicBezTo>
                    <a:pt x="6019" y="400"/>
                    <a:pt x="6019" y="397"/>
                    <a:pt x="6022" y="397"/>
                  </a:cubicBezTo>
                  <a:close/>
                  <a:moveTo>
                    <a:pt x="1535" y="452"/>
                  </a:moveTo>
                  <a:cubicBezTo>
                    <a:pt x="1535" y="452"/>
                    <a:pt x="1535" y="452"/>
                    <a:pt x="1536" y="453"/>
                  </a:cubicBezTo>
                  <a:lnTo>
                    <a:pt x="1536" y="453"/>
                  </a:lnTo>
                  <a:cubicBezTo>
                    <a:pt x="1536" y="453"/>
                    <a:pt x="1536" y="453"/>
                    <a:pt x="1536" y="453"/>
                  </a:cubicBezTo>
                  <a:cubicBezTo>
                    <a:pt x="1535" y="452"/>
                    <a:pt x="1535" y="452"/>
                    <a:pt x="1535" y="452"/>
                  </a:cubicBezTo>
                  <a:close/>
                  <a:moveTo>
                    <a:pt x="5157" y="501"/>
                  </a:moveTo>
                  <a:cubicBezTo>
                    <a:pt x="5156" y="501"/>
                    <a:pt x="5156" y="501"/>
                    <a:pt x="5156" y="501"/>
                  </a:cubicBezTo>
                  <a:cubicBezTo>
                    <a:pt x="5156" y="502"/>
                    <a:pt x="5156" y="502"/>
                    <a:pt x="5156" y="502"/>
                  </a:cubicBezTo>
                  <a:cubicBezTo>
                    <a:pt x="5156" y="502"/>
                    <a:pt x="5156" y="502"/>
                    <a:pt x="5157" y="501"/>
                  </a:cubicBezTo>
                  <a:close/>
                  <a:moveTo>
                    <a:pt x="1477" y="513"/>
                  </a:moveTo>
                  <a:lnTo>
                    <a:pt x="1477" y="513"/>
                  </a:lnTo>
                  <a:cubicBezTo>
                    <a:pt x="1472" y="523"/>
                    <a:pt x="1469" y="527"/>
                    <a:pt x="1468" y="527"/>
                  </a:cubicBezTo>
                  <a:cubicBezTo>
                    <a:pt x="1467" y="527"/>
                    <a:pt x="1470" y="520"/>
                    <a:pt x="1477" y="513"/>
                  </a:cubicBezTo>
                  <a:close/>
                  <a:moveTo>
                    <a:pt x="5918" y="501"/>
                  </a:moveTo>
                  <a:lnTo>
                    <a:pt x="5918" y="501"/>
                  </a:lnTo>
                  <a:cubicBezTo>
                    <a:pt x="5927" y="510"/>
                    <a:pt x="5937" y="520"/>
                    <a:pt x="5946" y="529"/>
                  </a:cubicBezTo>
                  <a:lnTo>
                    <a:pt x="5946" y="529"/>
                  </a:lnTo>
                  <a:cubicBezTo>
                    <a:pt x="5943" y="522"/>
                    <a:pt x="5934" y="513"/>
                    <a:pt x="5918" y="501"/>
                  </a:cubicBezTo>
                  <a:close/>
                  <a:moveTo>
                    <a:pt x="5272" y="521"/>
                  </a:moveTo>
                  <a:cubicBezTo>
                    <a:pt x="5273" y="531"/>
                    <a:pt x="5274" y="540"/>
                    <a:pt x="5275" y="549"/>
                  </a:cubicBezTo>
                  <a:cubicBezTo>
                    <a:pt x="5280" y="537"/>
                    <a:pt x="5278" y="528"/>
                    <a:pt x="5272" y="521"/>
                  </a:cubicBezTo>
                  <a:close/>
                  <a:moveTo>
                    <a:pt x="5706" y="543"/>
                  </a:moveTo>
                  <a:cubicBezTo>
                    <a:pt x="5705" y="545"/>
                    <a:pt x="5704" y="547"/>
                    <a:pt x="5704" y="549"/>
                  </a:cubicBezTo>
                  <a:cubicBezTo>
                    <a:pt x="5706" y="547"/>
                    <a:pt x="5708" y="546"/>
                    <a:pt x="5710" y="544"/>
                  </a:cubicBezTo>
                  <a:lnTo>
                    <a:pt x="5710" y="544"/>
                  </a:lnTo>
                  <a:cubicBezTo>
                    <a:pt x="5709" y="544"/>
                    <a:pt x="5707" y="543"/>
                    <a:pt x="5706" y="543"/>
                  </a:cubicBezTo>
                  <a:close/>
                  <a:moveTo>
                    <a:pt x="5745" y="532"/>
                  </a:moveTo>
                  <a:cubicBezTo>
                    <a:pt x="5735" y="532"/>
                    <a:pt x="5723" y="536"/>
                    <a:pt x="5710" y="544"/>
                  </a:cubicBezTo>
                  <a:lnTo>
                    <a:pt x="5710" y="544"/>
                  </a:lnTo>
                  <a:cubicBezTo>
                    <a:pt x="5719" y="547"/>
                    <a:pt x="5726" y="549"/>
                    <a:pt x="5727" y="549"/>
                  </a:cubicBezTo>
                  <a:cubicBezTo>
                    <a:pt x="5716" y="572"/>
                    <a:pt x="5716" y="584"/>
                    <a:pt x="5704" y="596"/>
                  </a:cubicBezTo>
                  <a:cubicBezTo>
                    <a:pt x="5727" y="584"/>
                    <a:pt x="5751" y="561"/>
                    <a:pt x="5775" y="561"/>
                  </a:cubicBezTo>
                  <a:cubicBezTo>
                    <a:pt x="5768" y="541"/>
                    <a:pt x="5758" y="532"/>
                    <a:pt x="5745" y="532"/>
                  </a:cubicBezTo>
                  <a:close/>
                  <a:moveTo>
                    <a:pt x="1690" y="672"/>
                  </a:moveTo>
                  <a:cubicBezTo>
                    <a:pt x="1678" y="675"/>
                    <a:pt x="1680" y="693"/>
                    <a:pt x="1684" y="693"/>
                  </a:cubicBezTo>
                  <a:cubicBezTo>
                    <a:pt x="1686" y="693"/>
                    <a:pt x="1688" y="688"/>
                    <a:pt x="1690" y="672"/>
                  </a:cubicBezTo>
                  <a:close/>
                  <a:moveTo>
                    <a:pt x="782" y="1156"/>
                  </a:moveTo>
                  <a:cubicBezTo>
                    <a:pt x="765" y="1169"/>
                    <a:pt x="757" y="1178"/>
                    <a:pt x="763" y="1180"/>
                  </a:cubicBezTo>
                  <a:cubicBezTo>
                    <a:pt x="777" y="1170"/>
                    <a:pt x="784" y="1162"/>
                    <a:pt x="782" y="1156"/>
                  </a:cubicBezTo>
                  <a:close/>
                  <a:moveTo>
                    <a:pt x="4037" y="1"/>
                  </a:moveTo>
                  <a:cubicBezTo>
                    <a:pt x="4014" y="1"/>
                    <a:pt x="3914" y="133"/>
                    <a:pt x="3906" y="133"/>
                  </a:cubicBezTo>
                  <a:cubicBezTo>
                    <a:pt x="3906" y="133"/>
                    <a:pt x="3906" y="132"/>
                    <a:pt x="3906" y="132"/>
                  </a:cubicBezTo>
                  <a:cubicBezTo>
                    <a:pt x="3894" y="120"/>
                    <a:pt x="3894" y="96"/>
                    <a:pt x="3918" y="84"/>
                  </a:cubicBezTo>
                  <a:cubicBezTo>
                    <a:pt x="3846" y="84"/>
                    <a:pt x="3632" y="108"/>
                    <a:pt x="3584" y="132"/>
                  </a:cubicBezTo>
                  <a:cubicBezTo>
                    <a:pt x="3577" y="136"/>
                    <a:pt x="3565" y="137"/>
                    <a:pt x="3550" y="137"/>
                  </a:cubicBezTo>
                  <a:cubicBezTo>
                    <a:pt x="3470" y="137"/>
                    <a:pt x="3310" y="87"/>
                    <a:pt x="3370" y="37"/>
                  </a:cubicBezTo>
                  <a:cubicBezTo>
                    <a:pt x="3358" y="27"/>
                    <a:pt x="3351" y="23"/>
                    <a:pt x="3346" y="23"/>
                  </a:cubicBezTo>
                  <a:cubicBezTo>
                    <a:pt x="3326" y="23"/>
                    <a:pt x="3351" y="87"/>
                    <a:pt x="3322" y="96"/>
                  </a:cubicBezTo>
                  <a:cubicBezTo>
                    <a:pt x="3311" y="71"/>
                    <a:pt x="3285" y="61"/>
                    <a:pt x="3250" y="61"/>
                  </a:cubicBezTo>
                  <a:cubicBezTo>
                    <a:pt x="3173" y="61"/>
                    <a:pt x="3059" y="111"/>
                    <a:pt x="3001" y="144"/>
                  </a:cubicBezTo>
                  <a:cubicBezTo>
                    <a:pt x="2979" y="159"/>
                    <a:pt x="2948" y="164"/>
                    <a:pt x="2914" y="164"/>
                  </a:cubicBezTo>
                  <a:cubicBezTo>
                    <a:pt x="2874" y="164"/>
                    <a:pt x="2830" y="158"/>
                    <a:pt x="2789" y="158"/>
                  </a:cubicBezTo>
                  <a:cubicBezTo>
                    <a:pt x="2729" y="158"/>
                    <a:pt x="2676" y="170"/>
                    <a:pt x="2656" y="227"/>
                  </a:cubicBezTo>
                  <a:cubicBezTo>
                    <a:pt x="2630" y="217"/>
                    <a:pt x="2611" y="209"/>
                    <a:pt x="2593" y="209"/>
                  </a:cubicBezTo>
                  <a:cubicBezTo>
                    <a:pt x="2571" y="209"/>
                    <a:pt x="2552" y="222"/>
                    <a:pt x="2525" y="263"/>
                  </a:cubicBezTo>
                  <a:cubicBezTo>
                    <a:pt x="2509" y="257"/>
                    <a:pt x="2489" y="254"/>
                    <a:pt x="2465" y="254"/>
                  </a:cubicBezTo>
                  <a:cubicBezTo>
                    <a:pt x="2304" y="254"/>
                    <a:pt x="1997" y="379"/>
                    <a:pt x="2132" y="441"/>
                  </a:cubicBezTo>
                  <a:cubicBezTo>
                    <a:pt x="2132" y="441"/>
                    <a:pt x="1957" y="420"/>
                    <a:pt x="1805" y="420"/>
                  </a:cubicBezTo>
                  <a:cubicBezTo>
                    <a:pt x="1730" y="420"/>
                    <a:pt x="1659" y="426"/>
                    <a:pt x="1620" y="441"/>
                  </a:cubicBezTo>
                  <a:cubicBezTo>
                    <a:pt x="1632" y="453"/>
                    <a:pt x="1644" y="465"/>
                    <a:pt x="1655" y="489"/>
                  </a:cubicBezTo>
                  <a:cubicBezTo>
                    <a:pt x="1644" y="489"/>
                    <a:pt x="1620" y="489"/>
                    <a:pt x="1608" y="501"/>
                  </a:cubicBezTo>
                  <a:cubicBezTo>
                    <a:pt x="1584" y="477"/>
                    <a:pt x="1596" y="465"/>
                    <a:pt x="1608" y="453"/>
                  </a:cubicBezTo>
                  <a:cubicBezTo>
                    <a:pt x="1586" y="453"/>
                    <a:pt x="1574" y="474"/>
                    <a:pt x="1572" y="496"/>
                  </a:cubicBezTo>
                  <a:lnTo>
                    <a:pt x="1572" y="496"/>
                  </a:lnTo>
                  <a:cubicBezTo>
                    <a:pt x="1566" y="485"/>
                    <a:pt x="1543" y="460"/>
                    <a:pt x="1536" y="453"/>
                  </a:cubicBezTo>
                  <a:lnTo>
                    <a:pt x="1536" y="453"/>
                  </a:lnTo>
                  <a:cubicBezTo>
                    <a:pt x="1524" y="465"/>
                    <a:pt x="1465" y="501"/>
                    <a:pt x="1405" y="513"/>
                  </a:cubicBezTo>
                  <a:cubicBezTo>
                    <a:pt x="1429" y="549"/>
                    <a:pt x="1405" y="572"/>
                    <a:pt x="1429" y="596"/>
                  </a:cubicBezTo>
                  <a:cubicBezTo>
                    <a:pt x="1408" y="575"/>
                    <a:pt x="1385" y="566"/>
                    <a:pt x="1361" y="566"/>
                  </a:cubicBezTo>
                  <a:cubicBezTo>
                    <a:pt x="1252" y="566"/>
                    <a:pt x="1129" y="753"/>
                    <a:pt x="1120" y="763"/>
                  </a:cubicBezTo>
                  <a:cubicBezTo>
                    <a:pt x="1108" y="715"/>
                    <a:pt x="1079" y="698"/>
                    <a:pt x="1049" y="698"/>
                  </a:cubicBezTo>
                  <a:cubicBezTo>
                    <a:pt x="990" y="698"/>
                    <a:pt x="925" y="763"/>
                    <a:pt x="965" y="787"/>
                  </a:cubicBezTo>
                  <a:cubicBezTo>
                    <a:pt x="882" y="799"/>
                    <a:pt x="751" y="763"/>
                    <a:pt x="715" y="894"/>
                  </a:cubicBezTo>
                  <a:cubicBezTo>
                    <a:pt x="691" y="882"/>
                    <a:pt x="667" y="870"/>
                    <a:pt x="643" y="858"/>
                  </a:cubicBezTo>
                  <a:cubicBezTo>
                    <a:pt x="560" y="942"/>
                    <a:pt x="346" y="1144"/>
                    <a:pt x="143" y="1144"/>
                  </a:cubicBezTo>
                  <a:cubicBezTo>
                    <a:pt x="167" y="1144"/>
                    <a:pt x="143" y="1180"/>
                    <a:pt x="167" y="1215"/>
                  </a:cubicBezTo>
                  <a:cubicBezTo>
                    <a:pt x="131" y="1215"/>
                    <a:pt x="1" y="1215"/>
                    <a:pt x="36" y="1299"/>
                  </a:cubicBezTo>
                  <a:cubicBezTo>
                    <a:pt x="89" y="1367"/>
                    <a:pt x="144" y="1392"/>
                    <a:pt x="200" y="1392"/>
                  </a:cubicBezTo>
                  <a:cubicBezTo>
                    <a:pt x="320" y="1392"/>
                    <a:pt x="442" y="1276"/>
                    <a:pt x="548" y="1227"/>
                  </a:cubicBezTo>
                  <a:cubicBezTo>
                    <a:pt x="548" y="1227"/>
                    <a:pt x="549" y="1227"/>
                    <a:pt x="549" y="1227"/>
                  </a:cubicBezTo>
                  <a:lnTo>
                    <a:pt x="549" y="1227"/>
                  </a:lnTo>
                  <a:cubicBezTo>
                    <a:pt x="554" y="1230"/>
                    <a:pt x="560" y="1231"/>
                    <a:pt x="567" y="1231"/>
                  </a:cubicBezTo>
                  <a:cubicBezTo>
                    <a:pt x="580" y="1231"/>
                    <a:pt x="592" y="1226"/>
                    <a:pt x="593" y="1223"/>
                  </a:cubicBezTo>
                  <a:lnTo>
                    <a:pt x="593" y="1223"/>
                  </a:lnTo>
                  <a:cubicBezTo>
                    <a:pt x="591" y="1223"/>
                    <a:pt x="590" y="1223"/>
                    <a:pt x="588" y="1223"/>
                  </a:cubicBezTo>
                  <a:cubicBezTo>
                    <a:pt x="584" y="1223"/>
                    <a:pt x="579" y="1223"/>
                    <a:pt x="575" y="1222"/>
                  </a:cubicBezTo>
                  <a:lnTo>
                    <a:pt x="575" y="1222"/>
                  </a:lnTo>
                  <a:cubicBezTo>
                    <a:pt x="568" y="1223"/>
                    <a:pt x="560" y="1225"/>
                    <a:pt x="549" y="1227"/>
                  </a:cubicBezTo>
                  <a:lnTo>
                    <a:pt x="549" y="1227"/>
                  </a:lnTo>
                  <a:cubicBezTo>
                    <a:pt x="542" y="1223"/>
                    <a:pt x="536" y="1216"/>
                    <a:pt x="536" y="1203"/>
                  </a:cubicBezTo>
                  <a:lnTo>
                    <a:pt x="536" y="1203"/>
                  </a:lnTo>
                  <a:cubicBezTo>
                    <a:pt x="549" y="1214"/>
                    <a:pt x="562" y="1220"/>
                    <a:pt x="575" y="1222"/>
                  </a:cubicBezTo>
                  <a:lnTo>
                    <a:pt x="575" y="1222"/>
                  </a:lnTo>
                  <a:cubicBezTo>
                    <a:pt x="580" y="1222"/>
                    <a:pt x="584" y="1221"/>
                    <a:pt x="587" y="1221"/>
                  </a:cubicBezTo>
                  <a:cubicBezTo>
                    <a:pt x="591" y="1221"/>
                    <a:pt x="593" y="1222"/>
                    <a:pt x="593" y="1223"/>
                  </a:cubicBezTo>
                  <a:lnTo>
                    <a:pt x="593" y="1223"/>
                  </a:lnTo>
                  <a:cubicBezTo>
                    <a:pt x="661" y="1219"/>
                    <a:pt x="727" y="1132"/>
                    <a:pt x="727" y="1132"/>
                  </a:cubicBezTo>
                  <a:cubicBezTo>
                    <a:pt x="762" y="1139"/>
                    <a:pt x="781" y="1146"/>
                    <a:pt x="782" y="1156"/>
                  </a:cubicBezTo>
                  <a:lnTo>
                    <a:pt x="782" y="1156"/>
                  </a:lnTo>
                  <a:cubicBezTo>
                    <a:pt x="865" y="1094"/>
                    <a:pt x="1158" y="933"/>
                    <a:pt x="1208" y="933"/>
                  </a:cubicBezTo>
                  <a:cubicBezTo>
                    <a:pt x="1215" y="933"/>
                    <a:pt x="1217" y="936"/>
                    <a:pt x="1215" y="942"/>
                  </a:cubicBezTo>
                  <a:cubicBezTo>
                    <a:pt x="1286" y="858"/>
                    <a:pt x="1239" y="834"/>
                    <a:pt x="1310" y="775"/>
                  </a:cubicBezTo>
                  <a:lnTo>
                    <a:pt x="1310" y="775"/>
                  </a:lnTo>
                  <a:cubicBezTo>
                    <a:pt x="1285" y="826"/>
                    <a:pt x="1307" y="840"/>
                    <a:pt x="1344" y="840"/>
                  </a:cubicBezTo>
                  <a:cubicBezTo>
                    <a:pt x="1386" y="840"/>
                    <a:pt x="1446" y="821"/>
                    <a:pt x="1469" y="821"/>
                  </a:cubicBezTo>
                  <a:cubicBezTo>
                    <a:pt x="1473" y="821"/>
                    <a:pt x="1475" y="822"/>
                    <a:pt x="1477" y="822"/>
                  </a:cubicBezTo>
                  <a:cubicBezTo>
                    <a:pt x="1477" y="751"/>
                    <a:pt x="1370" y="811"/>
                    <a:pt x="1405" y="751"/>
                  </a:cubicBezTo>
                  <a:cubicBezTo>
                    <a:pt x="1414" y="737"/>
                    <a:pt x="1427" y="731"/>
                    <a:pt x="1441" y="731"/>
                  </a:cubicBezTo>
                  <a:cubicBezTo>
                    <a:pt x="1487" y="731"/>
                    <a:pt x="1551" y="787"/>
                    <a:pt x="1560" y="787"/>
                  </a:cubicBezTo>
                  <a:cubicBezTo>
                    <a:pt x="1564" y="788"/>
                    <a:pt x="1568" y="789"/>
                    <a:pt x="1572" y="789"/>
                  </a:cubicBezTo>
                  <a:cubicBezTo>
                    <a:pt x="1608" y="789"/>
                    <a:pt x="1654" y="746"/>
                    <a:pt x="1644" y="703"/>
                  </a:cubicBezTo>
                  <a:lnTo>
                    <a:pt x="1644" y="703"/>
                  </a:lnTo>
                  <a:cubicBezTo>
                    <a:pt x="1632" y="715"/>
                    <a:pt x="1620" y="715"/>
                    <a:pt x="1596" y="727"/>
                  </a:cubicBezTo>
                  <a:cubicBezTo>
                    <a:pt x="1608" y="680"/>
                    <a:pt x="1644" y="656"/>
                    <a:pt x="1691" y="644"/>
                  </a:cubicBezTo>
                  <a:lnTo>
                    <a:pt x="1691" y="644"/>
                  </a:lnTo>
                  <a:cubicBezTo>
                    <a:pt x="1691" y="656"/>
                    <a:pt x="1691" y="665"/>
                    <a:pt x="1690" y="672"/>
                  </a:cubicBezTo>
                  <a:lnTo>
                    <a:pt x="1690" y="672"/>
                  </a:lnTo>
                  <a:cubicBezTo>
                    <a:pt x="1691" y="672"/>
                    <a:pt x="1692" y="672"/>
                    <a:pt x="1694" y="672"/>
                  </a:cubicBezTo>
                  <a:cubicBezTo>
                    <a:pt x="1699" y="672"/>
                    <a:pt x="1706" y="674"/>
                    <a:pt x="1715" y="680"/>
                  </a:cubicBezTo>
                  <a:cubicBezTo>
                    <a:pt x="1706" y="707"/>
                    <a:pt x="1690" y="734"/>
                    <a:pt x="1667" y="751"/>
                  </a:cubicBezTo>
                  <a:lnTo>
                    <a:pt x="1667" y="751"/>
                  </a:lnTo>
                  <a:cubicBezTo>
                    <a:pt x="1665" y="750"/>
                    <a:pt x="1663" y="750"/>
                    <a:pt x="1661" y="750"/>
                  </a:cubicBezTo>
                  <a:cubicBezTo>
                    <a:pt x="1654" y="750"/>
                    <a:pt x="1648" y="754"/>
                    <a:pt x="1644" y="763"/>
                  </a:cubicBezTo>
                  <a:cubicBezTo>
                    <a:pt x="1652" y="760"/>
                    <a:pt x="1660" y="756"/>
                    <a:pt x="1667" y="751"/>
                  </a:cubicBezTo>
                  <a:lnTo>
                    <a:pt x="1667" y="751"/>
                  </a:lnTo>
                  <a:cubicBezTo>
                    <a:pt x="1676" y="754"/>
                    <a:pt x="1685" y="763"/>
                    <a:pt x="1691" y="775"/>
                  </a:cubicBezTo>
                  <a:cubicBezTo>
                    <a:pt x="1691" y="703"/>
                    <a:pt x="1798" y="692"/>
                    <a:pt x="1798" y="692"/>
                  </a:cubicBezTo>
                  <a:lnTo>
                    <a:pt x="1798" y="692"/>
                  </a:lnTo>
                  <a:cubicBezTo>
                    <a:pt x="1798" y="715"/>
                    <a:pt x="1798" y="727"/>
                    <a:pt x="1786" y="739"/>
                  </a:cubicBezTo>
                  <a:cubicBezTo>
                    <a:pt x="1822" y="727"/>
                    <a:pt x="1846" y="727"/>
                    <a:pt x="1882" y="727"/>
                  </a:cubicBezTo>
                  <a:cubicBezTo>
                    <a:pt x="1846" y="727"/>
                    <a:pt x="1834" y="715"/>
                    <a:pt x="1822" y="680"/>
                  </a:cubicBezTo>
                  <a:cubicBezTo>
                    <a:pt x="1835" y="664"/>
                    <a:pt x="1847" y="658"/>
                    <a:pt x="1857" y="658"/>
                  </a:cubicBezTo>
                  <a:cubicBezTo>
                    <a:pt x="1889" y="658"/>
                    <a:pt x="1912" y="710"/>
                    <a:pt x="1952" y="710"/>
                  </a:cubicBezTo>
                  <a:cubicBezTo>
                    <a:pt x="1960" y="710"/>
                    <a:pt x="1968" y="708"/>
                    <a:pt x="1977" y="703"/>
                  </a:cubicBezTo>
                  <a:lnTo>
                    <a:pt x="1977" y="703"/>
                  </a:lnTo>
                  <a:cubicBezTo>
                    <a:pt x="1971" y="707"/>
                    <a:pt x="1965" y="708"/>
                    <a:pt x="1960" y="708"/>
                  </a:cubicBezTo>
                  <a:cubicBezTo>
                    <a:pt x="1948" y="708"/>
                    <a:pt x="1941" y="697"/>
                    <a:pt x="1941" y="680"/>
                  </a:cubicBezTo>
                  <a:lnTo>
                    <a:pt x="1941" y="680"/>
                  </a:lnTo>
                  <a:cubicBezTo>
                    <a:pt x="1946" y="680"/>
                    <a:pt x="1950" y="680"/>
                    <a:pt x="1954" y="680"/>
                  </a:cubicBezTo>
                  <a:cubicBezTo>
                    <a:pt x="2044" y="680"/>
                    <a:pt x="2040" y="560"/>
                    <a:pt x="2110" y="560"/>
                  </a:cubicBezTo>
                  <a:cubicBezTo>
                    <a:pt x="2113" y="560"/>
                    <a:pt x="2116" y="560"/>
                    <a:pt x="2120" y="561"/>
                  </a:cubicBezTo>
                  <a:cubicBezTo>
                    <a:pt x="2120" y="584"/>
                    <a:pt x="2108" y="596"/>
                    <a:pt x="2108" y="620"/>
                  </a:cubicBezTo>
                  <a:cubicBezTo>
                    <a:pt x="2117" y="606"/>
                    <a:pt x="2125" y="599"/>
                    <a:pt x="2131" y="599"/>
                  </a:cubicBezTo>
                  <a:cubicBezTo>
                    <a:pt x="2139" y="599"/>
                    <a:pt x="2144" y="615"/>
                    <a:pt x="2144" y="644"/>
                  </a:cubicBezTo>
                  <a:cubicBezTo>
                    <a:pt x="2144" y="632"/>
                    <a:pt x="2227" y="537"/>
                    <a:pt x="2227" y="537"/>
                  </a:cubicBezTo>
                  <a:cubicBezTo>
                    <a:pt x="2235" y="545"/>
                    <a:pt x="2244" y="554"/>
                    <a:pt x="2252" y="554"/>
                  </a:cubicBezTo>
                  <a:cubicBezTo>
                    <a:pt x="2256" y="554"/>
                    <a:pt x="2259" y="552"/>
                    <a:pt x="2263" y="549"/>
                  </a:cubicBezTo>
                  <a:lnTo>
                    <a:pt x="2263" y="549"/>
                  </a:lnTo>
                  <a:cubicBezTo>
                    <a:pt x="2258" y="576"/>
                    <a:pt x="2252" y="581"/>
                    <a:pt x="2246" y="581"/>
                  </a:cubicBezTo>
                  <a:cubicBezTo>
                    <a:pt x="2243" y="581"/>
                    <a:pt x="2240" y="579"/>
                    <a:pt x="2237" y="579"/>
                  </a:cubicBezTo>
                  <a:cubicBezTo>
                    <a:pt x="2231" y="579"/>
                    <a:pt x="2227" y="585"/>
                    <a:pt x="2227" y="620"/>
                  </a:cubicBezTo>
                  <a:cubicBezTo>
                    <a:pt x="2235" y="623"/>
                    <a:pt x="2243" y="625"/>
                    <a:pt x="2250" y="625"/>
                  </a:cubicBezTo>
                  <a:cubicBezTo>
                    <a:pt x="2293" y="625"/>
                    <a:pt x="2314" y="568"/>
                    <a:pt x="2334" y="537"/>
                  </a:cubicBezTo>
                  <a:cubicBezTo>
                    <a:pt x="2334" y="537"/>
                    <a:pt x="2417" y="561"/>
                    <a:pt x="2358" y="620"/>
                  </a:cubicBezTo>
                  <a:cubicBezTo>
                    <a:pt x="2420" y="593"/>
                    <a:pt x="2537" y="540"/>
                    <a:pt x="2631" y="540"/>
                  </a:cubicBezTo>
                  <a:cubicBezTo>
                    <a:pt x="2662" y="540"/>
                    <a:pt x="2691" y="546"/>
                    <a:pt x="2715" y="561"/>
                  </a:cubicBezTo>
                  <a:cubicBezTo>
                    <a:pt x="2715" y="527"/>
                    <a:pt x="2715" y="504"/>
                    <a:pt x="2725" y="471"/>
                  </a:cubicBezTo>
                  <a:lnTo>
                    <a:pt x="2725" y="471"/>
                  </a:lnTo>
                  <a:cubicBezTo>
                    <a:pt x="2728" y="477"/>
                    <a:pt x="2748" y="479"/>
                    <a:pt x="2772" y="479"/>
                  </a:cubicBezTo>
                  <a:cubicBezTo>
                    <a:pt x="2811" y="479"/>
                    <a:pt x="2860" y="473"/>
                    <a:pt x="2869" y="467"/>
                  </a:cubicBezTo>
                  <a:lnTo>
                    <a:pt x="2869" y="467"/>
                  </a:lnTo>
                  <a:cubicBezTo>
                    <a:pt x="2860" y="479"/>
                    <a:pt x="2814" y="551"/>
                    <a:pt x="2846" y="572"/>
                  </a:cubicBezTo>
                  <a:cubicBezTo>
                    <a:pt x="2834" y="501"/>
                    <a:pt x="2989" y="477"/>
                    <a:pt x="2965" y="477"/>
                  </a:cubicBezTo>
                  <a:cubicBezTo>
                    <a:pt x="2965" y="477"/>
                    <a:pt x="3156" y="406"/>
                    <a:pt x="3179" y="358"/>
                  </a:cubicBezTo>
                  <a:cubicBezTo>
                    <a:pt x="3186" y="364"/>
                    <a:pt x="3189" y="370"/>
                    <a:pt x="3188" y="375"/>
                  </a:cubicBezTo>
                  <a:lnTo>
                    <a:pt x="3188" y="375"/>
                  </a:lnTo>
                  <a:cubicBezTo>
                    <a:pt x="3197" y="369"/>
                    <a:pt x="3206" y="367"/>
                    <a:pt x="3215" y="358"/>
                  </a:cubicBezTo>
                  <a:lnTo>
                    <a:pt x="3215" y="358"/>
                  </a:lnTo>
                  <a:cubicBezTo>
                    <a:pt x="3215" y="358"/>
                    <a:pt x="3167" y="445"/>
                    <a:pt x="3201" y="445"/>
                  </a:cubicBezTo>
                  <a:cubicBezTo>
                    <a:pt x="3204" y="445"/>
                    <a:pt x="3209" y="444"/>
                    <a:pt x="3215" y="441"/>
                  </a:cubicBezTo>
                  <a:cubicBezTo>
                    <a:pt x="3223" y="427"/>
                    <a:pt x="3234" y="417"/>
                    <a:pt x="3248" y="417"/>
                  </a:cubicBezTo>
                  <a:cubicBezTo>
                    <a:pt x="3257" y="417"/>
                    <a:pt x="3266" y="420"/>
                    <a:pt x="3275" y="430"/>
                  </a:cubicBezTo>
                  <a:cubicBezTo>
                    <a:pt x="3287" y="477"/>
                    <a:pt x="3263" y="453"/>
                    <a:pt x="3334" y="501"/>
                  </a:cubicBezTo>
                  <a:cubicBezTo>
                    <a:pt x="3299" y="477"/>
                    <a:pt x="3287" y="441"/>
                    <a:pt x="3287" y="394"/>
                  </a:cubicBezTo>
                  <a:cubicBezTo>
                    <a:pt x="3287" y="402"/>
                    <a:pt x="3275" y="416"/>
                    <a:pt x="3268" y="416"/>
                  </a:cubicBezTo>
                  <a:cubicBezTo>
                    <a:pt x="3265" y="416"/>
                    <a:pt x="3263" y="413"/>
                    <a:pt x="3263" y="406"/>
                  </a:cubicBezTo>
                  <a:cubicBezTo>
                    <a:pt x="3263" y="388"/>
                    <a:pt x="3266" y="382"/>
                    <a:pt x="3270" y="382"/>
                  </a:cubicBezTo>
                  <a:cubicBezTo>
                    <a:pt x="3275" y="382"/>
                    <a:pt x="3281" y="388"/>
                    <a:pt x="3287" y="394"/>
                  </a:cubicBezTo>
                  <a:cubicBezTo>
                    <a:pt x="3287" y="394"/>
                    <a:pt x="3287" y="394"/>
                    <a:pt x="3287" y="394"/>
                  </a:cubicBezTo>
                  <a:lnTo>
                    <a:pt x="3287" y="394"/>
                  </a:lnTo>
                  <a:cubicBezTo>
                    <a:pt x="3314" y="410"/>
                    <a:pt x="3341" y="412"/>
                    <a:pt x="3365" y="412"/>
                  </a:cubicBezTo>
                  <a:cubicBezTo>
                    <a:pt x="3377" y="412"/>
                    <a:pt x="3388" y="412"/>
                    <a:pt x="3398" y="412"/>
                  </a:cubicBezTo>
                  <a:cubicBezTo>
                    <a:pt x="3430" y="412"/>
                    <a:pt x="3453" y="418"/>
                    <a:pt x="3465" y="465"/>
                  </a:cubicBezTo>
                  <a:cubicBezTo>
                    <a:pt x="3484" y="465"/>
                    <a:pt x="3516" y="380"/>
                    <a:pt x="3558" y="380"/>
                  </a:cubicBezTo>
                  <a:cubicBezTo>
                    <a:pt x="3570" y="380"/>
                    <a:pt x="3583" y="387"/>
                    <a:pt x="3596" y="406"/>
                  </a:cubicBezTo>
                  <a:cubicBezTo>
                    <a:pt x="3619" y="375"/>
                    <a:pt x="3672" y="324"/>
                    <a:pt x="3713" y="324"/>
                  </a:cubicBezTo>
                  <a:cubicBezTo>
                    <a:pt x="3736" y="324"/>
                    <a:pt x="3754" y="340"/>
                    <a:pt x="3763" y="382"/>
                  </a:cubicBezTo>
                  <a:cubicBezTo>
                    <a:pt x="3822" y="334"/>
                    <a:pt x="3870" y="334"/>
                    <a:pt x="3894" y="322"/>
                  </a:cubicBezTo>
                  <a:cubicBezTo>
                    <a:pt x="3834" y="263"/>
                    <a:pt x="3965" y="251"/>
                    <a:pt x="3906" y="180"/>
                  </a:cubicBezTo>
                  <a:cubicBezTo>
                    <a:pt x="3930" y="168"/>
                    <a:pt x="3941" y="156"/>
                    <a:pt x="3953" y="156"/>
                  </a:cubicBezTo>
                  <a:cubicBezTo>
                    <a:pt x="3953" y="156"/>
                    <a:pt x="3953" y="251"/>
                    <a:pt x="3953" y="251"/>
                  </a:cubicBezTo>
                  <a:cubicBezTo>
                    <a:pt x="3945" y="233"/>
                    <a:pt x="3937" y="224"/>
                    <a:pt x="3932" y="224"/>
                  </a:cubicBezTo>
                  <a:cubicBezTo>
                    <a:pt x="3922" y="224"/>
                    <a:pt x="3918" y="251"/>
                    <a:pt x="3918" y="311"/>
                  </a:cubicBezTo>
                  <a:cubicBezTo>
                    <a:pt x="3920" y="303"/>
                    <a:pt x="3923" y="299"/>
                    <a:pt x="3926" y="299"/>
                  </a:cubicBezTo>
                  <a:cubicBezTo>
                    <a:pt x="3935" y="299"/>
                    <a:pt x="3944" y="340"/>
                    <a:pt x="3953" y="358"/>
                  </a:cubicBezTo>
                  <a:cubicBezTo>
                    <a:pt x="4037" y="358"/>
                    <a:pt x="4072" y="251"/>
                    <a:pt x="4192" y="227"/>
                  </a:cubicBezTo>
                  <a:lnTo>
                    <a:pt x="4192" y="227"/>
                  </a:lnTo>
                  <a:cubicBezTo>
                    <a:pt x="4132" y="346"/>
                    <a:pt x="4144" y="299"/>
                    <a:pt x="4096" y="382"/>
                  </a:cubicBezTo>
                  <a:cubicBezTo>
                    <a:pt x="4192" y="346"/>
                    <a:pt x="4180" y="382"/>
                    <a:pt x="4275" y="311"/>
                  </a:cubicBezTo>
                  <a:lnTo>
                    <a:pt x="4275" y="311"/>
                  </a:lnTo>
                  <a:cubicBezTo>
                    <a:pt x="4275" y="325"/>
                    <a:pt x="4273" y="336"/>
                    <a:pt x="4268" y="344"/>
                  </a:cubicBezTo>
                  <a:lnTo>
                    <a:pt x="4268" y="344"/>
                  </a:lnTo>
                  <a:cubicBezTo>
                    <a:pt x="4348" y="339"/>
                    <a:pt x="4519" y="352"/>
                    <a:pt x="4537" y="299"/>
                  </a:cubicBezTo>
                  <a:lnTo>
                    <a:pt x="4537" y="299"/>
                  </a:lnTo>
                  <a:cubicBezTo>
                    <a:pt x="4525" y="334"/>
                    <a:pt x="4525" y="358"/>
                    <a:pt x="4513" y="382"/>
                  </a:cubicBezTo>
                  <a:cubicBezTo>
                    <a:pt x="4549" y="322"/>
                    <a:pt x="4596" y="263"/>
                    <a:pt x="4632" y="191"/>
                  </a:cubicBezTo>
                  <a:lnTo>
                    <a:pt x="4632" y="191"/>
                  </a:lnTo>
                  <a:cubicBezTo>
                    <a:pt x="4621" y="213"/>
                    <a:pt x="4561" y="412"/>
                    <a:pt x="4622" y="412"/>
                  </a:cubicBezTo>
                  <a:cubicBezTo>
                    <a:pt x="4628" y="412"/>
                    <a:pt x="4635" y="410"/>
                    <a:pt x="4644" y="406"/>
                  </a:cubicBezTo>
                  <a:cubicBezTo>
                    <a:pt x="4632" y="370"/>
                    <a:pt x="4632" y="346"/>
                    <a:pt x="4644" y="322"/>
                  </a:cubicBezTo>
                  <a:cubicBezTo>
                    <a:pt x="4656" y="358"/>
                    <a:pt x="4680" y="382"/>
                    <a:pt x="4703" y="418"/>
                  </a:cubicBezTo>
                  <a:cubicBezTo>
                    <a:pt x="4692" y="370"/>
                    <a:pt x="4703" y="346"/>
                    <a:pt x="4727" y="322"/>
                  </a:cubicBezTo>
                  <a:lnTo>
                    <a:pt x="4727" y="322"/>
                  </a:lnTo>
                  <a:cubicBezTo>
                    <a:pt x="4727" y="358"/>
                    <a:pt x="4727" y="382"/>
                    <a:pt x="4715" y="418"/>
                  </a:cubicBezTo>
                  <a:cubicBezTo>
                    <a:pt x="4739" y="394"/>
                    <a:pt x="4763" y="370"/>
                    <a:pt x="4775" y="346"/>
                  </a:cubicBezTo>
                  <a:lnTo>
                    <a:pt x="4775" y="346"/>
                  </a:lnTo>
                  <a:cubicBezTo>
                    <a:pt x="4763" y="370"/>
                    <a:pt x="4763" y="406"/>
                    <a:pt x="4775" y="430"/>
                  </a:cubicBezTo>
                  <a:cubicBezTo>
                    <a:pt x="4799" y="430"/>
                    <a:pt x="4811" y="430"/>
                    <a:pt x="4834" y="441"/>
                  </a:cubicBezTo>
                  <a:cubicBezTo>
                    <a:pt x="4834" y="441"/>
                    <a:pt x="4889" y="322"/>
                    <a:pt x="4946" y="322"/>
                  </a:cubicBezTo>
                  <a:cubicBezTo>
                    <a:pt x="4948" y="322"/>
                    <a:pt x="4951" y="322"/>
                    <a:pt x="4954" y="322"/>
                  </a:cubicBezTo>
                  <a:cubicBezTo>
                    <a:pt x="4930" y="358"/>
                    <a:pt x="4930" y="406"/>
                    <a:pt x="4942" y="441"/>
                  </a:cubicBezTo>
                  <a:cubicBezTo>
                    <a:pt x="5001" y="322"/>
                    <a:pt x="5049" y="239"/>
                    <a:pt x="5144" y="227"/>
                  </a:cubicBezTo>
                  <a:lnTo>
                    <a:pt x="5144" y="227"/>
                  </a:lnTo>
                  <a:cubicBezTo>
                    <a:pt x="5108" y="287"/>
                    <a:pt x="4965" y="513"/>
                    <a:pt x="4977" y="513"/>
                  </a:cubicBezTo>
                  <a:cubicBezTo>
                    <a:pt x="5000" y="519"/>
                    <a:pt x="5030" y="529"/>
                    <a:pt x="5057" y="529"/>
                  </a:cubicBezTo>
                  <a:cubicBezTo>
                    <a:pt x="5088" y="529"/>
                    <a:pt x="5114" y="516"/>
                    <a:pt x="5120" y="465"/>
                  </a:cubicBezTo>
                  <a:lnTo>
                    <a:pt x="5120" y="465"/>
                  </a:lnTo>
                  <a:cubicBezTo>
                    <a:pt x="5084" y="477"/>
                    <a:pt x="5061" y="489"/>
                    <a:pt x="5025" y="501"/>
                  </a:cubicBezTo>
                  <a:cubicBezTo>
                    <a:pt x="5049" y="430"/>
                    <a:pt x="5084" y="394"/>
                    <a:pt x="5156" y="394"/>
                  </a:cubicBezTo>
                  <a:cubicBezTo>
                    <a:pt x="5144" y="430"/>
                    <a:pt x="5144" y="453"/>
                    <a:pt x="5120" y="489"/>
                  </a:cubicBezTo>
                  <a:cubicBezTo>
                    <a:pt x="5137" y="465"/>
                    <a:pt x="5147" y="457"/>
                    <a:pt x="5153" y="457"/>
                  </a:cubicBezTo>
                  <a:cubicBezTo>
                    <a:pt x="5166" y="457"/>
                    <a:pt x="5159" y="494"/>
                    <a:pt x="5157" y="501"/>
                  </a:cubicBezTo>
                  <a:lnTo>
                    <a:pt x="5157" y="501"/>
                  </a:lnTo>
                  <a:cubicBezTo>
                    <a:pt x="5159" y="501"/>
                    <a:pt x="5170" y="500"/>
                    <a:pt x="5184" y="500"/>
                  </a:cubicBezTo>
                  <a:cubicBezTo>
                    <a:pt x="5213" y="500"/>
                    <a:pt x="5257" y="503"/>
                    <a:pt x="5272" y="521"/>
                  </a:cubicBezTo>
                  <a:lnTo>
                    <a:pt x="5272" y="521"/>
                  </a:lnTo>
                  <a:cubicBezTo>
                    <a:pt x="5269" y="447"/>
                    <a:pt x="5291" y="338"/>
                    <a:pt x="5323" y="275"/>
                  </a:cubicBezTo>
                  <a:cubicBezTo>
                    <a:pt x="5406" y="394"/>
                    <a:pt x="5323" y="406"/>
                    <a:pt x="5346" y="513"/>
                  </a:cubicBezTo>
                  <a:cubicBezTo>
                    <a:pt x="5345" y="520"/>
                    <a:pt x="5347" y="523"/>
                    <a:pt x="5352" y="523"/>
                  </a:cubicBezTo>
                  <a:cubicBezTo>
                    <a:pt x="5382" y="523"/>
                    <a:pt x="5518" y="416"/>
                    <a:pt x="5549" y="406"/>
                  </a:cubicBezTo>
                  <a:lnTo>
                    <a:pt x="5549" y="406"/>
                  </a:lnTo>
                  <a:cubicBezTo>
                    <a:pt x="5529" y="474"/>
                    <a:pt x="5653" y="526"/>
                    <a:pt x="5706" y="543"/>
                  </a:cubicBezTo>
                  <a:lnTo>
                    <a:pt x="5706" y="543"/>
                  </a:lnTo>
                  <a:cubicBezTo>
                    <a:pt x="5729" y="484"/>
                    <a:pt x="5857" y="426"/>
                    <a:pt x="5942" y="426"/>
                  </a:cubicBezTo>
                  <a:cubicBezTo>
                    <a:pt x="5974" y="426"/>
                    <a:pt x="6000" y="434"/>
                    <a:pt x="6013" y="453"/>
                  </a:cubicBezTo>
                  <a:cubicBezTo>
                    <a:pt x="6013" y="489"/>
                    <a:pt x="6013" y="525"/>
                    <a:pt x="5989" y="561"/>
                  </a:cubicBezTo>
                  <a:cubicBezTo>
                    <a:pt x="5975" y="553"/>
                    <a:pt x="5961" y="542"/>
                    <a:pt x="5946" y="529"/>
                  </a:cubicBezTo>
                  <a:lnTo>
                    <a:pt x="5946" y="529"/>
                  </a:lnTo>
                  <a:cubicBezTo>
                    <a:pt x="5949" y="534"/>
                    <a:pt x="5946" y="537"/>
                    <a:pt x="5939" y="537"/>
                  </a:cubicBezTo>
                  <a:cubicBezTo>
                    <a:pt x="5930" y="537"/>
                    <a:pt x="5915" y="533"/>
                    <a:pt x="5894" y="525"/>
                  </a:cubicBezTo>
                  <a:lnTo>
                    <a:pt x="5894" y="525"/>
                  </a:lnTo>
                  <a:cubicBezTo>
                    <a:pt x="5903" y="543"/>
                    <a:pt x="6042" y="634"/>
                    <a:pt x="6098" y="634"/>
                  </a:cubicBezTo>
                  <a:cubicBezTo>
                    <a:pt x="6114" y="634"/>
                    <a:pt x="6123" y="627"/>
                    <a:pt x="6120" y="608"/>
                  </a:cubicBezTo>
                  <a:lnTo>
                    <a:pt x="6120" y="608"/>
                  </a:lnTo>
                  <a:cubicBezTo>
                    <a:pt x="6120" y="609"/>
                    <a:pt x="6119" y="609"/>
                    <a:pt x="6119" y="609"/>
                  </a:cubicBezTo>
                  <a:cubicBezTo>
                    <a:pt x="6113" y="609"/>
                    <a:pt x="6132" y="529"/>
                    <a:pt x="6176" y="529"/>
                  </a:cubicBezTo>
                  <a:cubicBezTo>
                    <a:pt x="6191" y="529"/>
                    <a:pt x="6208" y="538"/>
                    <a:pt x="6227" y="561"/>
                  </a:cubicBezTo>
                  <a:cubicBezTo>
                    <a:pt x="6220" y="576"/>
                    <a:pt x="6220" y="586"/>
                    <a:pt x="6221" y="591"/>
                  </a:cubicBezTo>
                  <a:lnTo>
                    <a:pt x="6221" y="591"/>
                  </a:lnTo>
                  <a:cubicBezTo>
                    <a:pt x="6218" y="589"/>
                    <a:pt x="6212" y="587"/>
                    <a:pt x="6204" y="584"/>
                  </a:cubicBezTo>
                  <a:lnTo>
                    <a:pt x="6204" y="584"/>
                  </a:lnTo>
                  <a:cubicBezTo>
                    <a:pt x="6212" y="602"/>
                    <a:pt x="6227" y="613"/>
                    <a:pt x="6244" y="613"/>
                  </a:cubicBezTo>
                  <a:cubicBezTo>
                    <a:pt x="6250" y="613"/>
                    <a:pt x="6257" y="611"/>
                    <a:pt x="6263" y="608"/>
                  </a:cubicBezTo>
                  <a:cubicBezTo>
                    <a:pt x="6263" y="608"/>
                    <a:pt x="6278" y="527"/>
                    <a:pt x="6319" y="527"/>
                  </a:cubicBezTo>
                  <a:cubicBezTo>
                    <a:pt x="6330" y="527"/>
                    <a:pt x="6343" y="533"/>
                    <a:pt x="6358" y="549"/>
                  </a:cubicBezTo>
                  <a:cubicBezTo>
                    <a:pt x="6358" y="537"/>
                    <a:pt x="6358" y="513"/>
                    <a:pt x="6347" y="501"/>
                  </a:cubicBezTo>
                  <a:cubicBezTo>
                    <a:pt x="6347" y="517"/>
                    <a:pt x="6341" y="522"/>
                    <a:pt x="6332" y="522"/>
                  </a:cubicBezTo>
                  <a:cubicBezTo>
                    <a:pt x="6319" y="522"/>
                    <a:pt x="6298" y="509"/>
                    <a:pt x="6286" y="509"/>
                  </a:cubicBezTo>
                  <a:cubicBezTo>
                    <a:pt x="6277" y="509"/>
                    <a:pt x="6271" y="515"/>
                    <a:pt x="6275" y="537"/>
                  </a:cubicBezTo>
                  <a:cubicBezTo>
                    <a:pt x="6263" y="501"/>
                    <a:pt x="6239" y="465"/>
                    <a:pt x="6227" y="430"/>
                  </a:cubicBezTo>
                  <a:cubicBezTo>
                    <a:pt x="6219" y="447"/>
                    <a:pt x="6210" y="458"/>
                    <a:pt x="6201" y="458"/>
                  </a:cubicBezTo>
                  <a:cubicBezTo>
                    <a:pt x="6198" y="458"/>
                    <a:pt x="6195" y="457"/>
                    <a:pt x="6192" y="453"/>
                  </a:cubicBezTo>
                  <a:cubicBezTo>
                    <a:pt x="6159" y="483"/>
                    <a:pt x="6137" y="493"/>
                    <a:pt x="6123" y="493"/>
                  </a:cubicBezTo>
                  <a:cubicBezTo>
                    <a:pt x="6084" y="493"/>
                    <a:pt x="6097" y="418"/>
                    <a:pt x="6097" y="418"/>
                  </a:cubicBezTo>
                  <a:cubicBezTo>
                    <a:pt x="5954" y="334"/>
                    <a:pt x="5799" y="382"/>
                    <a:pt x="5656" y="287"/>
                  </a:cubicBezTo>
                  <a:cubicBezTo>
                    <a:pt x="5549" y="251"/>
                    <a:pt x="5204" y="203"/>
                    <a:pt x="5192" y="180"/>
                  </a:cubicBezTo>
                  <a:cubicBezTo>
                    <a:pt x="5144" y="96"/>
                    <a:pt x="4954" y="156"/>
                    <a:pt x="4918" y="108"/>
                  </a:cubicBezTo>
                  <a:cubicBezTo>
                    <a:pt x="4906" y="120"/>
                    <a:pt x="4906" y="156"/>
                    <a:pt x="4882" y="168"/>
                  </a:cubicBezTo>
                  <a:cubicBezTo>
                    <a:pt x="4882" y="135"/>
                    <a:pt x="4863" y="123"/>
                    <a:pt x="4837" y="123"/>
                  </a:cubicBezTo>
                  <a:cubicBezTo>
                    <a:pt x="4797" y="123"/>
                    <a:pt x="4742" y="155"/>
                    <a:pt x="4727" y="191"/>
                  </a:cubicBezTo>
                  <a:cubicBezTo>
                    <a:pt x="4727" y="197"/>
                    <a:pt x="4726" y="199"/>
                    <a:pt x="4724" y="199"/>
                  </a:cubicBezTo>
                  <a:cubicBezTo>
                    <a:pt x="4713" y="199"/>
                    <a:pt x="4680" y="132"/>
                    <a:pt x="4680" y="132"/>
                  </a:cubicBezTo>
                  <a:cubicBezTo>
                    <a:pt x="4668" y="144"/>
                    <a:pt x="4656" y="168"/>
                    <a:pt x="4632" y="180"/>
                  </a:cubicBezTo>
                  <a:cubicBezTo>
                    <a:pt x="4596" y="120"/>
                    <a:pt x="4549" y="132"/>
                    <a:pt x="4418" y="120"/>
                  </a:cubicBezTo>
                  <a:cubicBezTo>
                    <a:pt x="4346" y="110"/>
                    <a:pt x="4125" y="56"/>
                    <a:pt x="4057" y="56"/>
                  </a:cubicBezTo>
                  <a:cubicBezTo>
                    <a:pt x="4046" y="56"/>
                    <a:pt x="4038" y="57"/>
                    <a:pt x="4037" y="60"/>
                  </a:cubicBezTo>
                  <a:cubicBezTo>
                    <a:pt x="4025" y="37"/>
                    <a:pt x="4013" y="13"/>
                    <a:pt x="40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5" name="Google Shape;7465;p11"/>
            <p:cNvSpPr/>
            <p:nvPr/>
          </p:nvSpPr>
          <p:spPr>
            <a:xfrm>
              <a:off x="2502675" y="3067175"/>
              <a:ext cx="325" cy="325"/>
            </a:xfrm>
            <a:custGeom>
              <a:rect b="b" l="l" r="r" t="t"/>
              <a:pathLst>
                <a:path extrusionOk="0" h="13" w="13">
                  <a:moveTo>
                    <a:pt x="1" y="0"/>
                  </a:moveTo>
                  <a:cubicBezTo>
                    <a:pt x="1" y="0"/>
                    <a:pt x="13" y="0"/>
                    <a:pt x="13" y="12"/>
                  </a:cubicBez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6" name="Google Shape;7466;p11"/>
            <p:cNvSpPr/>
            <p:nvPr/>
          </p:nvSpPr>
          <p:spPr>
            <a:xfrm>
              <a:off x="2411600" y="3066575"/>
              <a:ext cx="25" cy="625"/>
            </a:xfrm>
            <a:custGeom>
              <a:rect b="b" l="l" r="r" t="t"/>
              <a:pathLst>
                <a:path extrusionOk="0" h="25" w="1">
                  <a:moveTo>
                    <a:pt x="0" y="1"/>
                  </a:moveTo>
                  <a:cubicBezTo>
                    <a:pt x="0" y="1"/>
                    <a:pt x="0" y="2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11"/>
            <p:cNvSpPr/>
            <p:nvPr/>
          </p:nvSpPr>
          <p:spPr>
            <a:xfrm>
              <a:off x="2481250" y="3065675"/>
              <a:ext cx="625" cy="625"/>
            </a:xfrm>
            <a:custGeom>
              <a:rect b="b" l="l" r="r" t="t"/>
              <a:pathLst>
                <a:path extrusionOk="0" h="25" w="25">
                  <a:moveTo>
                    <a:pt x="1" y="1"/>
                  </a:moveTo>
                  <a:cubicBezTo>
                    <a:pt x="1" y="13"/>
                    <a:pt x="1" y="25"/>
                    <a:pt x="24" y="25"/>
                  </a:cubicBezTo>
                  <a:cubicBezTo>
                    <a:pt x="12" y="25"/>
                    <a:pt x="12"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11"/>
            <p:cNvSpPr/>
            <p:nvPr/>
          </p:nvSpPr>
          <p:spPr>
            <a:xfrm>
              <a:off x="2504925" y="3064400"/>
              <a:ext cx="450" cy="725"/>
            </a:xfrm>
            <a:custGeom>
              <a:rect b="b" l="l" r="r" t="t"/>
              <a:pathLst>
                <a:path extrusionOk="0" h="29" w="18">
                  <a:moveTo>
                    <a:pt x="3" y="1"/>
                  </a:moveTo>
                  <a:cubicBezTo>
                    <a:pt x="1" y="1"/>
                    <a:pt x="2" y="6"/>
                    <a:pt x="13" y="21"/>
                  </a:cubicBezTo>
                  <a:lnTo>
                    <a:pt x="13" y="21"/>
                  </a:lnTo>
                  <a:cubicBezTo>
                    <a:pt x="13" y="23"/>
                    <a:pt x="15" y="25"/>
                    <a:pt x="18" y="28"/>
                  </a:cubicBezTo>
                  <a:cubicBezTo>
                    <a:pt x="18" y="14"/>
                    <a:pt x="6"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9" name="Google Shape;7469;p11"/>
            <p:cNvSpPr/>
            <p:nvPr/>
          </p:nvSpPr>
          <p:spPr>
            <a:xfrm>
              <a:off x="2508925" y="3071350"/>
              <a:ext cx="1225" cy="600"/>
            </a:xfrm>
            <a:custGeom>
              <a:rect b="b" l="l" r="r" t="t"/>
              <a:pathLst>
                <a:path extrusionOk="0" h="24" w="49">
                  <a:moveTo>
                    <a:pt x="13" y="24"/>
                  </a:moveTo>
                  <a:cubicBezTo>
                    <a:pt x="48" y="0"/>
                    <a:pt x="13" y="24"/>
                    <a:pt x="13" y="24"/>
                  </a:cubicBezTo>
                  <a:cubicBezTo>
                    <a:pt x="13" y="24"/>
                    <a:pt x="1" y="12"/>
                    <a:pt x="13"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0" name="Google Shape;7470;p11"/>
            <p:cNvSpPr/>
            <p:nvPr/>
          </p:nvSpPr>
          <p:spPr>
            <a:xfrm>
              <a:off x="2504875" y="3067450"/>
              <a:ext cx="1700" cy="900"/>
            </a:xfrm>
            <a:custGeom>
              <a:rect b="b" l="l" r="r" t="t"/>
              <a:pathLst>
                <a:path extrusionOk="0" h="36" w="68">
                  <a:moveTo>
                    <a:pt x="23" y="0"/>
                  </a:moveTo>
                  <a:cubicBezTo>
                    <a:pt x="19" y="0"/>
                    <a:pt x="14" y="1"/>
                    <a:pt x="8" y="1"/>
                  </a:cubicBezTo>
                  <a:cubicBezTo>
                    <a:pt x="1" y="27"/>
                    <a:pt x="7" y="36"/>
                    <a:pt x="16" y="36"/>
                  </a:cubicBezTo>
                  <a:cubicBezTo>
                    <a:pt x="36" y="36"/>
                    <a:pt x="67"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11"/>
            <p:cNvSpPr/>
            <p:nvPr/>
          </p:nvSpPr>
          <p:spPr>
            <a:xfrm>
              <a:off x="2505950" y="3068225"/>
              <a:ext cx="625" cy="175"/>
            </a:xfrm>
            <a:custGeom>
              <a:rect b="b" l="l" r="r" t="t"/>
              <a:pathLst>
                <a:path extrusionOk="0" h="7" w="25">
                  <a:moveTo>
                    <a:pt x="21" y="1"/>
                  </a:moveTo>
                  <a:cubicBezTo>
                    <a:pt x="17" y="1"/>
                    <a:pt x="9" y="6"/>
                    <a:pt x="1" y="6"/>
                  </a:cubicBezTo>
                  <a:lnTo>
                    <a:pt x="25" y="6"/>
                  </a:lnTo>
                  <a:cubicBezTo>
                    <a:pt x="25" y="2"/>
                    <a:pt x="23"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2" name="Google Shape;7472;p11"/>
            <p:cNvSpPr/>
            <p:nvPr/>
          </p:nvSpPr>
          <p:spPr>
            <a:xfrm>
              <a:off x="2499950" y="3063125"/>
              <a:ext cx="1675" cy="850"/>
            </a:xfrm>
            <a:custGeom>
              <a:rect b="b" l="l" r="r" t="t"/>
              <a:pathLst>
                <a:path extrusionOk="0" h="34" w="67">
                  <a:moveTo>
                    <a:pt x="64" y="1"/>
                  </a:moveTo>
                  <a:cubicBezTo>
                    <a:pt x="54" y="1"/>
                    <a:pt x="0" y="31"/>
                    <a:pt x="38" y="31"/>
                  </a:cubicBezTo>
                  <a:cubicBezTo>
                    <a:pt x="40" y="33"/>
                    <a:pt x="41" y="33"/>
                    <a:pt x="42" y="33"/>
                  </a:cubicBezTo>
                  <a:cubicBezTo>
                    <a:pt x="51" y="33"/>
                    <a:pt x="60" y="6"/>
                    <a:pt x="62" y="6"/>
                  </a:cubicBezTo>
                  <a:cubicBezTo>
                    <a:pt x="62" y="6"/>
                    <a:pt x="62" y="6"/>
                    <a:pt x="62" y="8"/>
                  </a:cubicBezTo>
                  <a:cubicBezTo>
                    <a:pt x="67" y="3"/>
                    <a:pt x="67" y="1"/>
                    <a:pt x="6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3" name="Google Shape;7473;p11"/>
            <p:cNvSpPr/>
            <p:nvPr/>
          </p:nvSpPr>
          <p:spPr>
            <a:xfrm>
              <a:off x="2504625" y="3069075"/>
              <a:ext cx="175" cy="1100"/>
            </a:xfrm>
            <a:custGeom>
              <a:rect b="b" l="l" r="r" t="t"/>
              <a:pathLst>
                <a:path extrusionOk="0" h="44" w="7">
                  <a:moveTo>
                    <a:pt x="1" y="1"/>
                  </a:moveTo>
                  <a:lnTo>
                    <a:pt x="1" y="1"/>
                  </a:lnTo>
                  <a:cubicBezTo>
                    <a:pt x="0" y="1"/>
                    <a:pt x="2" y="12"/>
                    <a:pt x="6" y="44"/>
                  </a:cubicBezTo>
                  <a:cubicBezTo>
                    <a:pt x="6" y="29"/>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11"/>
            <p:cNvSpPr/>
            <p:nvPr/>
          </p:nvSpPr>
          <p:spPr>
            <a:xfrm>
              <a:off x="2501525" y="3067925"/>
              <a:ext cx="575" cy="750"/>
            </a:xfrm>
            <a:custGeom>
              <a:rect b="b" l="l" r="r" t="t"/>
              <a:pathLst>
                <a:path extrusionOk="0" h="30" w="23">
                  <a:moveTo>
                    <a:pt x="2" y="1"/>
                  </a:moveTo>
                  <a:lnTo>
                    <a:pt x="2" y="1"/>
                  </a:lnTo>
                  <a:cubicBezTo>
                    <a:pt x="1" y="1"/>
                    <a:pt x="5" y="8"/>
                    <a:pt x="23" y="30"/>
                  </a:cubicBezTo>
                  <a:cubicBezTo>
                    <a:pt x="23" y="22"/>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5" name="Google Shape;7475;p11"/>
            <p:cNvSpPr/>
            <p:nvPr/>
          </p:nvSpPr>
          <p:spPr>
            <a:xfrm>
              <a:off x="2502375" y="3068650"/>
              <a:ext cx="1225" cy="1225"/>
            </a:xfrm>
            <a:custGeom>
              <a:rect b="b" l="l" r="r" t="t"/>
              <a:pathLst>
                <a:path extrusionOk="0" h="49" w="49">
                  <a:moveTo>
                    <a:pt x="48" y="49"/>
                  </a:moveTo>
                  <a:cubicBezTo>
                    <a:pt x="37" y="37"/>
                    <a:pt x="1" y="1"/>
                    <a:pt x="48" y="4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6" name="Google Shape;7476;p11"/>
            <p:cNvSpPr/>
            <p:nvPr/>
          </p:nvSpPr>
          <p:spPr>
            <a:xfrm>
              <a:off x="2491675" y="3065100"/>
              <a:ext cx="1800" cy="600"/>
            </a:xfrm>
            <a:custGeom>
              <a:rect b="b" l="l" r="r" t="t"/>
              <a:pathLst>
                <a:path extrusionOk="0" h="24" w="72">
                  <a:moveTo>
                    <a:pt x="72" y="0"/>
                  </a:moveTo>
                  <a:cubicBezTo>
                    <a:pt x="0" y="24"/>
                    <a:pt x="72" y="0"/>
                    <a:pt x="72" y="0"/>
                  </a:cubicBezTo>
                  <a:cubicBezTo>
                    <a:pt x="72" y="0"/>
                    <a:pt x="72" y="12"/>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11"/>
            <p:cNvSpPr/>
            <p:nvPr/>
          </p:nvSpPr>
          <p:spPr>
            <a:xfrm>
              <a:off x="2494950" y="3067575"/>
              <a:ext cx="375" cy="825"/>
            </a:xfrm>
            <a:custGeom>
              <a:rect b="b" l="l" r="r" t="t"/>
              <a:pathLst>
                <a:path extrusionOk="0" h="33" w="15">
                  <a:moveTo>
                    <a:pt x="14" y="1"/>
                  </a:moveTo>
                  <a:cubicBezTo>
                    <a:pt x="13" y="1"/>
                    <a:pt x="7" y="13"/>
                    <a:pt x="0" y="32"/>
                  </a:cubicBezTo>
                  <a:cubicBezTo>
                    <a:pt x="11" y="10"/>
                    <a:pt x="15"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11"/>
            <p:cNvSpPr/>
            <p:nvPr/>
          </p:nvSpPr>
          <p:spPr>
            <a:xfrm>
              <a:off x="2491375" y="3067775"/>
              <a:ext cx="2100" cy="625"/>
            </a:xfrm>
            <a:custGeom>
              <a:rect b="b" l="l" r="r" t="t"/>
              <a:pathLst>
                <a:path extrusionOk="0" h="25" w="84">
                  <a:moveTo>
                    <a:pt x="60" y="0"/>
                  </a:moveTo>
                  <a:cubicBezTo>
                    <a:pt x="60" y="12"/>
                    <a:pt x="0" y="24"/>
                    <a:pt x="48" y="24"/>
                  </a:cubicBezTo>
                  <a:cubicBezTo>
                    <a:pt x="48" y="12"/>
                    <a:pt x="84" y="12"/>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11"/>
            <p:cNvSpPr/>
            <p:nvPr/>
          </p:nvSpPr>
          <p:spPr>
            <a:xfrm>
              <a:off x="2481250" y="3061425"/>
              <a:ext cx="375" cy="1600"/>
            </a:xfrm>
            <a:custGeom>
              <a:rect b="b" l="l" r="r" t="t"/>
              <a:pathLst>
                <a:path extrusionOk="0" h="64" w="15">
                  <a:moveTo>
                    <a:pt x="14" y="0"/>
                  </a:moveTo>
                  <a:cubicBezTo>
                    <a:pt x="14" y="0"/>
                    <a:pt x="7" y="30"/>
                    <a:pt x="1" y="64"/>
                  </a:cubicBezTo>
                  <a:cubicBezTo>
                    <a:pt x="11" y="17"/>
                    <a:pt x="14"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11"/>
            <p:cNvSpPr/>
            <p:nvPr/>
          </p:nvSpPr>
          <p:spPr>
            <a:xfrm>
              <a:off x="2469550" y="3063825"/>
              <a:ext cx="1350" cy="1850"/>
            </a:xfrm>
            <a:custGeom>
              <a:rect b="b" l="l" r="r" t="t"/>
              <a:pathLst>
                <a:path extrusionOk="0" h="74" w="54">
                  <a:moveTo>
                    <a:pt x="13" y="0"/>
                  </a:moveTo>
                  <a:cubicBezTo>
                    <a:pt x="6" y="0"/>
                    <a:pt x="1" y="16"/>
                    <a:pt x="4" y="63"/>
                  </a:cubicBezTo>
                  <a:cubicBezTo>
                    <a:pt x="14" y="70"/>
                    <a:pt x="22" y="73"/>
                    <a:pt x="27" y="73"/>
                  </a:cubicBezTo>
                  <a:cubicBezTo>
                    <a:pt x="54" y="73"/>
                    <a:pt x="28"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11"/>
            <p:cNvSpPr/>
            <p:nvPr/>
          </p:nvSpPr>
          <p:spPr>
            <a:xfrm>
              <a:off x="2347575" y="3082950"/>
              <a:ext cx="950" cy="300"/>
            </a:xfrm>
            <a:custGeom>
              <a:rect b="b" l="l" r="r" t="t"/>
              <a:pathLst>
                <a:path extrusionOk="0" h="12" w="38">
                  <a:moveTo>
                    <a:pt x="37" y="0"/>
                  </a:moveTo>
                  <a:cubicBezTo>
                    <a:pt x="29" y="0"/>
                    <a:pt x="0" y="11"/>
                    <a:pt x="3" y="11"/>
                  </a:cubicBezTo>
                  <a:cubicBezTo>
                    <a:pt x="4" y="11"/>
                    <a:pt x="14" y="8"/>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2" name="Google Shape;7482;p11"/>
            <p:cNvSpPr/>
            <p:nvPr/>
          </p:nvSpPr>
          <p:spPr>
            <a:xfrm>
              <a:off x="2347600" y="3084375"/>
              <a:ext cx="200" cy="975"/>
            </a:xfrm>
            <a:custGeom>
              <a:rect b="b" l="l" r="r" t="t"/>
              <a:pathLst>
                <a:path extrusionOk="0" h="39" w="8">
                  <a:moveTo>
                    <a:pt x="4" y="1"/>
                  </a:moveTo>
                  <a:cubicBezTo>
                    <a:pt x="2" y="1"/>
                    <a:pt x="1" y="11"/>
                    <a:pt x="1" y="39"/>
                  </a:cubicBezTo>
                  <a:cubicBezTo>
                    <a:pt x="8" y="24"/>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3" name="Google Shape;7483;p11"/>
            <p:cNvSpPr/>
            <p:nvPr/>
          </p:nvSpPr>
          <p:spPr>
            <a:xfrm>
              <a:off x="2431550" y="3064200"/>
              <a:ext cx="700" cy="750"/>
            </a:xfrm>
            <a:custGeom>
              <a:rect b="b" l="l" r="r" t="t"/>
              <a:pathLst>
                <a:path extrusionOk="0" h="30" w="28">
                  <a:moveTo>
                    <a:pt x="0" y="0"/>
                  </a:moveTo>
                  <a:cubicBezTo>
                    <a:pt x="0" y="8"/>
                    <a:pt x="24" y="30"/>
                    <a:pt x="26" y="30"/>
                  </a:cubicBezTo>
                  <a:cubicBezTo>
                    <a:pt x="28" y="30"/>
                    <a:pt x="22" y="2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11"/>
            <p:cNvSpPr/>
            <p:nvPr/>
          </p:nvSpPr>
          <p:spPr>
            <a:xfrm>
              <a:off x="2423350" y="3064275"/>
              <a:ext cx="175" cy="850"/>
            </a:xfrm>
            <a:custGeom>
              <a:rect b="b" l="l" r="r" t="t"/>
              <a:pathLst>
                <a:path extrusionOk="0" h="34" w="7">
                  <a:moveTo>
                    <a:pt x="2" y="1"/>
                  </a:moveTo>
                  <a:cubicBezTo>
                    <a:pt x="1" y="1"/>
                    <a:pt x="2" y="9"/>
                    <a:pt x="7" y="33"/>
                  </a:cubicBezTo>
                  <a:cubicBezTo>
                    <a:pt x="7" y="19"/>
                    <a:pt x="2"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5" name="Google Shape;7485;p11"/>
            <p:cNvSpPr/>
            <p:nvPr/>
          </p:nvSpPr>
          <p:spPr>
            <a:xfrm>
              <a:off x="2416850" y="3066925"/>
              <a:ext cx="1025" cy="575"/>
            </a:xfrm>
            <a:custGeom>
              <a:rect b="b" l="l" r="r" t="t"/>
              <a:pathLst>
                <a:path extrusionOk="0" h="23" w="41">
                  <a:moveTo>
                    <a:pt x="4" y="1"/>
                  </a:moveTo>
                  <a:cubicBezTo>
                    <a:pt x="1" y="1"/>
                    <a:pt x="1" y="6"/>
                    <a:pt x="5" y="22"/>
                  </a:cubicBezTo>
                  <a:cubicBezTo>
                    <a:pt x="14" y="22"/>
                    <a:pt x="22" y="16"/>
                    <a:pt x="31" y="12"/>
                  </a:cubicBezTo>
                  <a:lnTo>
                    <a:pt x="31" y="12"/>
                  </a:lnTo>
                  <a:cubicBezTo>
                    <a:pt x="32" y="12"/>
                    <a:pt x="32" y="12"/>
                    <a:pt x="32" y="12"/>
                  </a:cubicBezTo>
                  <a:cubicBezTo>
                    <a:pt x="35" y="12"/>
                    <a:pt x="38" y="12"/>
                    <a:pt x="40" y="10"/>
                  </a:cubicBezTo>
                  <a:cubicBezTo>
                    <a:pt x="37" y="10"/>
                    <a:pt x="34" y="11"/>
                    <a:pt x="31" y="12"/>
                  </a:cubicBezTo>
                  <a:lnTo>
                    <a:pt x="31" y="12"/>
                  </a:lnTo>
                  <a:cubicBezTo>
                    <a:pt x="19" y="12"/>
                    <a:pt x="8"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6" name="Google Shape;7486;p11"/>
            <p:cNvSpPr/>
            <p:nvPr/>
          </p:nvSpPr>
          <p:spPr>
            <a:xfrm>
              <a:off x="2545850" y="3122250"/>
              <a:ext cx="600" cy="700"/>
            </a:xfrm>
            <a:custGeom>
              <a:rect b="b" l="l" r="r" t="t"/>
              <a:pathLst>
                <a:path extrusionOk="0" h="28" w="24">
                  <a:moveTo>
                    <a:pt x="24" y="0"/>
                  </a:moveTo>
                  <a:cubicBezTo>
                    <a:pt x="15" y="0"/>
                    <a:pt x="6" y="21"/>
                    <a:pt x="2" y="25"/>
                  </a:cubicBezTo>
                  <a:lnTo>
                    <a:pt x="2" y="25"/>
                  </a:lnTo>
                  <a:cubicBezTo>
                    <a:pt x="1" y="25"/>
                    <a:pt x="1" y="25"/>
                    <a:pt x="0" y="24"/>
                  </a:cubicBezTo>
                  <a:lnTo>
                    <a:pt x="0" y="24"/>
                  </a:lnTo>
                  <a:cubicBezTo>
                    <a:pt x="0" y="26"/>
                    <a:pt x="0" y="26"/>
                    <a:pt x="1" y="26"/>
                  </a:cubicBezTo>
                  <a:cubicBezTo>
                    <a:pt x="1" y="26"/>
                    <a:pt x="2" y="26"/>
                    <a:pt x="2" y="25"/>
                  </a:cubicBezTo>
                  <a:lnTo>
                    <a:pt x="2" y="25"/>
                  </a:lnTo>
                  <a:cubicBezTo>
                    <a:pt x="4" y="27"/>
                    <a:pt x="5" y="27"/>
                    <a:pt x="7" y="27"/>
                  </a:cubicBezTo>
                  <a:cubicBezTo>
                    <a:pt x="16" y="27"/>
                    <a:pt x="24" y="1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7" name="Google Shape;7487;p11"/>
            <p:cNvSpPr/>
            <p:nvPr/>
          </p:nvSpPr>
          <p:spPr>
            <a:xfrm>
              <a:off x="2540175" y="3122025"/>
              <a:ext cx="850" cy="250"/>
            </a:xfrm>
            <a:custGeom>
              <a:rect b="b" l="l" r="r" t="t"/>
              <a:pathLst>
                <a:path extrusionOk="0" h="10" w="34">
                  <a:moveTo>
                    <a:pt x="32" y="0"/>
                  </a:moveTo>
                  <a:cubicBezTo>
                    <a:pt x="31" y="0"/>
                    <a:pt x="19" y="3"/>
                    <a:pt x="1" y="9"/>
                  </a:cubicBezTo>
                  <a:cubicBezTo>
                    <a:pt x="25" y="3"/>
                    <a:pt x="34"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8" name="Google Shape;7488;p11"/>
            <p:cNvSpPr/>
            <p:nvPr/>
          </p:nvSpPr>
          <p:spPr>
            <a:xfrm>
              <a:off x="2536900" y="3120150"/>
              <a:ext cx="2450" cy="1575"/>
            </a:xfrm>
            <a:custGeom>
              <a:rect b="b" l="l" r="r" t="t"/>
              <a:pathLst>
                <a:path extrusionOk="0" h="63" w="98">
                  <a:moveTo>
                    <a:pt x="1" y="1"/>
                  </a:moveTo>
                  <a:cubicBezTo>
                    <a:pt x="20" y="19"/>
                    <a:pt x="38" y="38"/>
                    <a:pt x="62" y="45"/>
                  </a:cubicBezTo>
                  <a:lnTo>
                    <a:pt x="62" y="45"/>
                  </a:lnTo>
                  <a:cubicBezTo>
                    <a:pt x="37" y="29"/>
                    <a:pt x="7" y="7"/>
                    <a:pt x="1" y="1"/>
                  </a:cubicBezTo>
                  <a:close/>
                  <a:moveTo>
                    <a:pt x="62" y="45"/>
                  </a:moveTo>
                  <a:lnTo>
                    <a:pt x="62" y="45"/>
                  </a:lnTo>
                  <a:cubicBezTo>
                    <a:pt x="78" y="55"/>
                    <a:pt x="91" y="63"/>
                    <a:pt x="95" y="63"/>
                  </a:cubicBezTo>
                  <a:cubicBezTo>
                    <a:pt x="97" y="63"/>
                    <a:pt x="95" y="59"/>
                    <a:pt x="84" y="48"/>
                  </a:cubicBezTo>
                  <a:cubicBezTo>
                    <a:pt x="76" y="48"/>
                    <a:pt x="69" y="47"/>
                    <a:pt x="62" y="4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9" name="Google Shape;7489;p11"/>
            <p:cNvSpPr/>
            <p:nvPr/>
          </p:nvSpPr>
          <p:spPr>
            <a:xfrm>
              <a:off x="2535725" y="3116425"/>
              <a:ext cx="625" cy="475"/>
            </a:xfrm>
            <a:custGeom>
              <a:rect b="b" l="l" r="r" t="t"/>
              <a:pathLst>
                <a:path extrusionOk="0" h="19" w="25">
                  <a:moveTo>
                    <a:pt x="6" y="1"/>
                  </a:moveTo>
                  <a:cubicBezTo>
                    <a:pt x="2" y="1"/>
                    <a:pt x="1" y="4"/>
                    <a:pt x="9" y="10"/>
                  </a:cubicBezTo>
                  <a:lnTo>
                    <a:pt x="9" y="10"/>
                  </a:lnTo>
                  <a:cubicBezTo>
                    <a:pt x="7" y="11"/>
                    <a:pt x="9" y="14"/>
                    <a:pt x="24" y="19"/>
                  </a:cubicBezTo>
                  <a:cubicBezTo>
                    <a:pt x="24" y="7"/>
                    <a:pt x="12"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0" name="Google Shape;7490;p11"/>
            <p:cNvSpPr/>
            <p:nvPr/>
          </p:nvSpPr>
          <p:spPr>
            <a:xfrm>
              <a:off x="2536325" y="3116375"/>
              <a:ext cx="375" cy="300"/>
            </a:xfrm>
            <a:custGeom>
              <a:rect b="b" l="l" r="r" t="t"/>
              <a:pathLst>
                <a:path extrusionOk="0" h="12" w="15">
                  <a:moveTo>
                    <a:pt x="4" y="0"/>
                  </a:moveTo>
                  <a:cubicBezTo>
                    <a:pt x="2" y="0"/>
                    <a:pt x="0" y="3"/>
                    <a:pt x="0" y="9"/>
                  </a:cubicBezTo>
                  <a:cubicBezTo>
                    <a:pt x="4" y="11"/>
                    <a:pt x="6" y="11"/>
                    <a:pt x="8" y="11"/>
                  </a:cubicBezTo>
                  <a:cubicBezTo>
                    <a:pt x="14" y="11"/>
                    <a:pt x="8"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1" name="Google Shape;7491;p11"/>
            <p:cNvSpPr/>
            <p:nvPr/>
          </p:nvSpPr>
          <p:spPr>
            <a:xfrm>
              <a:off x="2534225" y="3115100"/>
              <a:ext cx="725" cy="625"/>
            </a:xfrm>
            <a:custGeom>
              <a:rect b="b" l="l" r="r" t="t"/>
              <a:pathLst>
                <a:path extrusionOk="0" h="25" w="29">
                  <a:moveTo>
                    <a:pt x="27" y="0"/>
                  </a:moveTo>
                  <a:cubicBezTo>
                    <a:pt x="24" y="0"/>
                    <a:pt x="1" y="17"/>
                    <a:pt x="1" y="24"/>
                  </a:cubicBezTo>
                  <a:cubicBezTo>
                    <a:pt x="23" y="6"/>
                    <a:pt x="29" y="0"/>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2" name="Google Shape;7492;p11"/>
            <p:cNvSpPr/>
            <p:nvPr/>
          </p:nvSpPr>
          <p:spPr>
            <a:xfrm>
              <a:off x="2533350" y="3116275"/>
              <a:ext cx="600" cy="25"/>
            </a:xfrm>
            <a:custGeom>
              <a:rect b="b" l="l" r="r" t="t"/>
              <a:pathLst>
                <a:path extrusionOk="0" h="1" w="24">
                  <a:moveTo>
                    <a:pt x="0" y="1"/>
                  </a:moveTo>
                  <a:lnTo>
                    <a:pt x="24" y="1"/>
                  </a:lnTo>
                  <a:cubicBezTo>
                    <a:pt x="24"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3" name="Google Shape;7493;p11"/>
            <p:cNvSpPr/>
            <p:nvPr/>
          </p:nvSpPr>
          <p:spPr>
            <a:xfrm>
              <a:off x="2533925" y="3116050"/>
              <a:ext cx="475" cy="650"/>
            </a:xfrm>
            <a:custGeom>
              <a:rect b="b" l="l" r="r" t="t"/>
              <a:pathLst>
                <a:path extrusionOk="0" h="26" w="19">
                  <a:moveTo>
                    <a:pt x="19" y="1"/>
                  </a:moveTo>
                  <a:cubicBezTo>
                    <a:pt x="18" y="1"/>
                    <a:pt x="1" y="25"/>
                    <a:pt x="1" y="25"/>
                  </a:cubicBezTo>
                  <a:cubicBezTo>
                    <a:pt x="1" y="25"/>
                    <a:pt x="4" y="21"/>
                    <a:pt x="13" y="10"/>
                  </a:cubicBezTo>
                  <a:cubicBezTo>
                    <a:pt x="17" y="3"/>
                    <a:pt x="19"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4" name="Google Shape;7494;p11"/>
            <p:cNvSpPr/>
            <p:nvPr/>
          </p:nvSpPr>
          <p:spPr>
            <a:xfrm>
              <a:off x="2534525" y="3116575"/>
              <a:ext cx="1275" cy="1125"/>
            </a:xfrm>
            <a:custGeom>
              <a:rect b="b" l="l" r="r" t="t"/>
              <a:pathLst>
                <a:path extrusionOk="0" h="45" w="51">
                  <a:moveTo>
                    <a:pt x="13" y="1"/>
                  </a:moveTo>
                  <a:cubicBezTo>
                    <a:pt x="25" y="25"/>
                    <a:pt x="36" y="37"/>
                    <a:pt x="1" y="37"/>
                  </a:cubicBezTo>
                  <a:cubicBezTo>
                    <a:pt x="12" y="42"/>
                    <a:pt x="21" y="44"/>
                    <a:pt x="28" y="44"/>
                  </a:cubicBezTo>
                  <a:cubicBezTo>
                    <a:pt x="51" y="44"/>
                    <a:pt x="49" y="19"/>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5" name="Google Shape;7495;p11"/>
            <p:cNvSpPr/>
            <p:nvPr/>
          </p:nvSpPr>
          <p:spPr>
            <a:xfrm>
              <a:off x="2536025" y="3121050"/>
              <a:ext cx="800" cy="550"/>
            </a:xfrm>
            <a:custGeom>
              <a:rect b="b" l="l" r="r" t="t"/>
              <a:pathLst>
                <a:path extrusionOk="0" h="22" w="32">
                  <a:moveTo>
                    <a:pt x="0" y="0"/>
                  </a:moveTo>
                  <a:cubicBezTo>
                    <a:pt x="20" y="16"/>
                    <a:pt x="28" y="22"/>
                    <a:pt x="29" y="22"/>
                  </a:cubicBezTo>
                  <a:cubicBezTo>
                    <a:pt x="32" y="22"/>
                    <a:pt x="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11"/>
            <p:cNvSpPr/>
            <p:nvPr/>
          </p:nvSpPr>
          <p:spPr>
            <a:xfrm>
              <a:off x="2530750" y="3113300"/>
              <a:ext cx="525" cy="1025"/>
            </a:xfrm>
            <a:custGeom>
              <a:rect b="b" l="l" r="r" t="t"/>
              <a:pathLst>
                <a:path extrusionOk="0" h="41" w="21">
                  <a:moveTo>
                    <a:pt x="21" y="1"/>
                  </a:moveTo>
                  <a:lnTo>
                    <a:pt x="21" y="1"/>
                  </a:lnTo>
                  <a:cubicBezTo>
                    <a:pt x="13" y="9"/>
                    <a:pt x="1" y="41"/>
                    <a:pt x="2" y="41"/>
                  </a:cubicBezTo>
                  <a:cubicBezTo>
                    <a:pt x="3" y="41"/>
                    <a:pt x="8" y="3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11"/>
            <p:cNvSpPr/>
            <p:nvPr/>
          </p:nvSpPr>
          <p:spPr>
            <a:xfrm>
              <a:off x="2530075" y="3114500"/>
              <a:ext cx="900" cy="250"/>
            </a:xfrm>
            <a:custGeom>
              <a:rect b="b" l="l" r="r" t="t"/>
              <a:pathLst>
                <a:path extrusionOk="0" h="10" w="36">
                  <a:moveTo>
                    <a:pt x="0" y="1"/>
                  </a:moveTo>
                  <a:cubicBezTo>
                    <a:pt x="12" y="6"/>
                    <a:pt x="21" y="9"/>
                    <a:pt x="27" y="9"/>
                  </a:cubicBezTo>
                  <a:cubicBezTo>
                    <a:pt x="33" y="9"/>
                    <a:pt x="36" y="6"/>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11"/>
            <p:cNvSpPr/>
            <p:nvPr/>
          </p:nvSpPr>
          <p:spPr>
            <a:xfrm>
              <a:off x="2532750" y="3117300"/>
              <a:ext cx="1200" cy="500"/>
            </a:xfrm>
            <a:custGeom>
              <a:rect b="b" l="l" r="r" t="t"/>
              <a:pathLst>
                <a:path extrusionOk="0" h="20" w="48">
                  <a:moveTo>
                    <a:pt x="45" y="1"/>
                  </a:moveTo>
                  <a:cubicBezTo>
                    <a:pt x="41" y="1"/>
                    <a:pt x="8" y="12"/>
                    <a:pt x="0" y="19"/>
                  </a:cubicBezTo>
                  <a:cubicBezTo>
                    <a:pt x="38" y="5"/>
                    <a:pt x="48" y="1"/>
                    <a:pt x="4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9" name="Google Shape;7499;p11"/>
            <p:cNvSpPr/>
            <p:nvPr/>
          </p:nvSpPr>
          <p:spPr>
            <a:xfrm>
              <a:off x="2528525" y="3111525"/>
              <a:ext cx="850" cy="900"/>
            </a:xfrm>
            <a:custGeom>
              <a:rect b="b" l="l" r="r" t="t"/>
              <a:pathLst>
                <a:path extrusionOk="0" h="36" w="34">
                  <a:moveTo>
                    <a:pt x="33" y="1"/>
                  </a:moveTo>
                  <a:lnTo>
                    <a:pt x="33" y="1"/>
                  </a:lnTo>
                  <a:cubicBezTo>
                    <a:pt x="32" y="1"/>
                    <a:pt x="0" y="36"/>
                    <a:pt x="2" y="36"/>
                  </a:cubicBezTo>
                  <a:cubicBezTo>
                    <a:pt x="3" y="36"/>
                    <a:pt x="6" y="33"/>
                    <a:pt x="15" y="24"/>
                  </a:cubicBezTo>
                  <a:cubicBezTo>
                    <a:pt x="29" y="7"/>
                    <a:pt x="34" y="1"/>
                    <a:pt x="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0" name="Google Shape;7500;p11"/>
            <p:cNvSpPr/>
            <p:nvPr/>
          </p:nvSpPr>
          <p:spPr>
            <a:xfrm>
              <a:off x="2526500" y="3110100"/>
              <a:ext cx="875" cy="1450"/>
            </a:xfrm>
            <a:custGeom>
              <a:rect b="b" l="l" r="r" t="t"/>
              <a:pathLst>
                <a:path extrusionOk="0" h="58" w="35">
                  <a:moveTo>
                    <a:pt x="8" y="1"/>
                  </a:moveTo>
                  <a:cubicBezTo>
                    <a:pt x="1" y="1"/>
                    <a:pt x="1" y="15"/>
                    <a:pt x="24" y="57"/>
                  </a:cubicBezTo>
                  <a:cubicBezTo>
                    <a:pt x="32" y="50"/>
                    <a:pt x="33" y="44"/>
                    <a:pt x="32" y="42"/>
                  </a:cubicBezTo>
                  <a:lnTo>
                    <a:pt x="32" y="42"/>
                  </a:lnTo>
                  <a:cubicBezTo>
                    <a:pt x="35" y="22"/>
                    <a:pt x="17"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11"/>
            <p:cNvSpPr/>
            <p:nvPr/>
          </p:nvSpPr>
          <p:spPr>
            <a:xfrm>
              <a:off x="2528875" y="3113000"/>
              <a:ext cx="275" cy="1025"/>
            </a:xfrm>
            <a:custGeom>
              <a:rect b="b" l="l" r="r" t="t"/>
              <a:pathLst>
                <a:path extrusionOk="0" h="41" w="11">
                  <a:moveTo>
                    <a:pt x="1" y="1"/>
                  </a:moveTo>
                  <a:lnTo>
                    <a:pt x="1" y="1"/>
                  </a:lnTo>
                  <a:cubicBezTo>
                    <a:pt x="5" y="31"/>
                    <a:pt x="8" y="41"/>
                    <a:pt x="9" y="41"/>
                  </a:cubicBezTo>
                  <a:cubicBezTo>
                    <a:pt x="11" y="41"/>
                    <a:pt x="8" y="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11"/>
            <p:cNvSpPr/>
            <p:nvPr/>
          </p:nvSpPr>
          <p:spPr>
            <a:xfrm>
              <a:off x="2528300" y="3113425"/>
              <a:ext cx="600" cy="500"/>
            </a:xfrm>
            <a:custGeom>
              <a:rect b="b" l="l" r="r" t="t"/>
              <a:pathLst>
                <a:path extrusionOk="0" h="20" w="24">
                  <a:moveTo>
                    <a:pt x="3" y="1"/>
                  </a:moveTo>
                  <a:cubicBezTo>
                    <a:pt x="1" y="1"/>
                    <a:pt x="5" y="6"/>
                    <a:pt x="24" y="20"/>
                  </a:cubicBezTo>
                  <a:cubicBezTo>
                    <a:pt x="24" y="12"/>
                    <a:pt x="6"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11"/>
            <p:cNvSpPr/>
            <p:nvPr/>
          </p:nvSpPr>
          <p:spPr>
            <a:xfrm>
              <a:off x="2530075" y="3116275"/>
              <a:ext cx="1500" cy="1225"/>
            </a:xfrm>
            <a:custGeom>
              <a:rect b="b" l="l" r="r" t="t"/>
              <a:pathLst>
                <a:path extrusionOk="0" h="49" w="60">
                  <a:moveTo>
                    <a:pt x="60" y="1"/>
                  </a:moveTo>
                  <a:cubicBezTo>
                    <a:pt x="36" y="1"/>
                    <a:pt x="0" y="1"/>
                    <a:pt x="12" y="49"/>
                  </a:cubicBezTo>
                  <a:cubicBezTo>
                    <a:pt x="36" y="37"/>
                    <a:pt x="24" y="13"/>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4" name="Google Shape;7504;p11"/>
            <p:cNvSpPr/>
            <p:nvPr/>
          </p:nvSpPr>
          <p:spPr>
            <a:xfrm>
              <a:off x="2529225" y="3114800"/>
              <a:ext cx="875" cy="500"/>
            </a:xfrm>
            <a:custGeom>
              <a:rect b="b" l="l" r="r" t="t"/>
              <a:pathLst>
                <a:path extrusionOk="0" h="20" w="35">
                  <a:moveTo>
                    <a:pt x="34" y="0"/>
                  </a:moveTo>
                  <a:cubicBezTo>
                    <a:pt x="20" y="8"/>
                    <a:pt x="1" y="19"/>
                    <a:pt x="2" y="19"/>
                  </a:cubicBezTo>
                  <a:cubicBezTo>
                    <a:pt x="2" y="19"/>
                    <a:pt x="11" y="14"/>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11"/>
            <p:cNvSpPr/>
            <p:nvPr/>
          </p:nvSpPr>
          <p:spPr>
            <a:xfrm>
              <a:off x="2528575" y="3114875"/>
              <a:ext cx="550" cy="250"/>
            </a:xfrm>
            <a:custGeom>
              <a:rect b="b" l="l" r="r" t="t"/>
              <a:pathLst>
                <a:path extrusionOk="0" h="10" w="22">
                  <a:moveTo>
                    <a:pt x="18" y="0"/>
                  </a:moveTo>
                  <a:cubicBezTo>
                    <a:pt x="15" y="0"/>
                    <a:pt x="7" y="3"/>
                    <a:pt x="1" y="9"/>
                  </a:cubicBezTo>
                  <a:cubicBezTo>
                    <a:pt x="18" y="3"/>
                    <a:pt x="21"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6" name="Google Shape;7506;p11"/>
            <p:cNvSpPr/>
            <p:nvPr/>
          </p:nvSpPr>
          <p:spPr>
            <a:xfrm>
              <a:off x="2525175" y="3112125"/>
              <a:ext cx="1175" cy="550"/>
            </a:xfrm>
            <a:custGeom>
              <a:rect b="b" l="l" r="r" t="t"/>
              <a:pathLst>
                <a:path extrusionOk="0" h="22" w="47">
                  <a:moveTo>
                    <a:pt x="41" y="0"/>
                  </a:moveTo>
                  <a:cubicBezTo>
                    <a:pt x="10" y="16"/>
                    <a:pt x="0" y="21"/>
                    <a:pt x="2" y="21"/>
                  </a:cubicBezTo>
                  <a:cubicBezTo>
                    <a:pt x="3" y="21"/>
                    <a:pt x="22" y="13"/>
                    <a:pt x="33" y="7"/>
                  </a:cubicBezTo>
                  <a:lnTo>
                    <a:pt x="33" y="7"/>
                  </a:lnTo>
                  <a:cubicBezTo>
                    <a:pt x="33" y="8"/>
                    <a:pt x="35" y="9"/>
                    <a:pt x="37" y="9"/>
                  </a:cubicBezTo>
                  <a:cubicBezTo>
                    <a:pt x="41" y="9"/>
                    <a:pt x="47" y="7"/>
                    <a:pt x="42" y="1"/>
                  </a:cubicBezTo>
                  <a:lnTo>
                    <a:pt x="42" y="1"/>
                  </a:lnTo>
                  <a:cubicBezTo>
                    <a:pt x="42" y="1"/>
                    <a:pt x="42" y="0"/>
                    <a:pt x="4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7" name="Google Shape;7507;p11"/>
            <p:cNvSpPr/>
            <p:nvPr/>
          </p:nvSpPr>
          <p:spPr>
            <a:xfrm>
              <a:off x="2521425" y="3110625"/>
              <a:ext cx="25" cy="325"/>
            </a:xfrm>
            <a:custGeom>
              <a:rect b="b" l="l" r="r" t="t"/>
              <a:pathLst>
                <a:path extrusionOk="0" h="13" w="1">
                  <a:moveTo>
                    <a:pt x="1" y="1"/>
                  </a:moveTo>
                  <a:cubicBezTo>
                    <a:pt x="1"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11"/>
            <p:cNvSpPr/>
            <p:nvPr/>
          </p:nvSpPr>
          <p:spPr>
            <a:xfrm>
              <a:off x="2524700" y="3112725"/>
              <a:ext cx="2125" cy="300"/>
            </a:xfrm>
            <a:custGeom>
              <a:rect b="b" l="l" r="r" t="t"/>
              <a:pathLst>
                <a:path extrusionOk="0" h="12" w="85">
                  <a:moveTo>
                    <a:pt x="84" y="12"/>
                  </a:moveTo>
                  <a:cubicBezTo>
                    <a:pt x="1" y="0"/>
                    <a:pt x="84" y="12"/>
                    <a:pt x="84" y="12"/>
                  </a:cubicBezTo>
                  <a:cubicBezTo>
                    <a:pt x="72" y="12"/>
                    <a:pt x="72" y="12"/>
                    <a:pt x="8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11"/>
            <p:cNvSpPr/>
            <p:nvPr/>
          </p:nvSpPr>
          <p:spPr>
            <a:xfrm>
              <a:off x="2524125" y="3110850"/>
              <a:ext cx="300" cy="700"/>
            </a:xfrm>
            <a:custGeom>
              <a:rect b="b" l="l" r="r" t="t"/>
              <a:pathLst>
                <a:path extrusionOk="0" h="28" w="12">
                  <a:moveTo>
                    <a:pt x="1" y="0"/>
                  </a:moveTo>
                  <a:cubicBezTo>
                    <a:pt x="0" y="0"/>
                    <a:pt x="0" y="1"/>
                    <a:pt x="0" y="4"/>
                  </a:cubicBezTo>
                  <a:cubicBezTo>
                    <a:pt x="0" y="16"/>
                    <a:pt x="12" y="16"/>
                    <a:pt x="12" y="27"/>
                  </a:cubicBezTo>
                  <a:lnTo>
                    <a:pt x="12" y="27"/>
                  </a:lnTo>
                  <a:cubicBezTo>
                    <a:pt x="12" y="18"/>
                    <a:pt x="4"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11"/>
            <p:cNvSpPr/>
            <p:nvPr/>
          </p:nvSpPr>
          <p:spPr>
            <a:xfrm>
              <a:off x="2527375" y="3112425"/>
              <a:ext cx="25" cy="325"/>
            </a:xfrm>
            <a:custGeom>
              <a:rect b="b" l="l" r="r" t="t"/>
              <a:pathLst>
                <a:path extrusionOk="0" h="13" w="1">
                  <a:moveTo>
                    <a:pt x="1" y="12"/>
                  </a:moveTo>
                  <a:lnTo>
                    <a:pt x="1" y="12"/>
                  </a:lnTo>
                  <a:cubicBezTo>
                    <a:pt x="1" y="0"/>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1" name="Google Shape;7511;p11"/>
            <p:cNvSpPr/>
            <p:nvPr/>
          </p:nvSpPr>
          <p:spPr>
            <a:xfrm>
              <a:off x="2526700" y="3112725"/>
              <a:ext cx="700" cy="350"/>
            </a:xfrm>
            <a:custGeom>
              <a:rect b="b" l="l" r="r" t="t"/>
              <a:pathLst>
                <a:path extrusionOk="0" h="14" w="28">
                  <a:moveTo>
                    <a:pt x="28" y="0"/>
                  </a:moveTo>
                  <a:cubicBezTo>
                    <a:pt x="0" y="7"/>
                    <a:pt x="5" y="14"/>
                    <a:pt x="13" y="14"/>
                  </a:cubicBezTo>
                  <a:cubicBezTo>
                    <a:pt x="19" y="14"/>
                    <a:pt x="28" y="10"/>
                    <a:pt x="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2" name="Google Shape;7512;p11"/>
            <p:cNvSpPr/>
            <p:nvPr/>
          </p:nvSpPr>
          <p:spPr>
            <a:xfrm>
              <a:off x="2517850" y="3110925"/>
              <a:ext cx="3900" cy="4500"/>
            </a:xfrm>
            <a:custGeom>
              <a:rect b="b" l="l" r="r" t="t"/>
              <a:pathLst>
                <a:path extrusionOk="0" h="180" w="156">
                  <a:moveTo>
                    <a:pt x="144" y="1"/>
                  </a:moveTo>
                  <a:cubicBezTo>
                    <a:pt x="126" y="27"/>
                    <a:pt x="122" y="86"/>
                    <a:pt x="101" y="86"/>
                  </a:cubicBezTo>
                  <a:cubicBezTo>
                    <a:pt x="95" y="86"/>
                    <a:pt x="88" y="81"/>
                    <a:pt x="78" y="68"/>
                  </a:cubicBezTo>
                  <a:lnTo>
                    <a:pt x="78" y="68"/>
                  </a:lnTo>
                  <a:cubicBezTo>
                    <a:pt x="77" y="66"/>
                    <a:pt x="75" y="63"/>
                    <a:pt x="72" y="60"/>
                  </a:cubicBezTo>
                  <a:lnTo>
                    <a:pt x="72" y="60"/>
                  </a:lnTo>
                  <a:cubicBezTo>
                    <a:pt x="72" y="60"/>
                    <a:pt x="72" y="60"/>
                    <a:pt x="72" y="60"/>
                  </a:cubicBezTo>
                  <a:cubicBezTo>
                    <a:pt x="49" y="84"/>
                    <a:pt x="25" y="108"/>
                    <a:pt x="1" y="144"/>
                  </a:cubicBezTo>
                  <a:cubicBezTo>
                    <a:pt x="18" y="135"/>
                    <a:pt x="29" y="131"/>
                    <a:pt x="35" y="131"/>
                  </a:cubicBezTo>
                  <a:cubicBezTo>
                    <a:pt x="44" y="131"/>
                    <a:pt x="42" y="140"/>
                    <a:pt x="32" y="156"/>
                  </a:cubicBezTo>
                  <a:lnTo>
                    <a:pt x="32" y="156"/>
                  </a:lnTo>
                  <a:cubicBezTo>
                    <a:pt x="72" y="107"/>
                    <a:pt x="155" y="179"/>
                    <a:pt x="144" y="1"/>
                  </a:cubicBezTo>
                  <a:close/>
                  <a:moveTo>
                    <a:pt x="32" y="156"/>
                  </a:moveTo>
                  <a:lnTo>
                    <a:pt x="32" y="156"/>
                  </a:lnTo>
                  <a:cubicBezTo>
                    <a:pt x="29" y="159"/>
                    <a:pt x="27" y="163"/>
                    <a:pt x="25" y="167"/>
                  </a:cubicBezTo>
                  <a:cubicBezTo>
                    <a:pt x="28" y="163"/>
                    <a:pt x="30" y="159"/>
                    <a:pt x="32" y="15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3" name="Google Shape;7513;p11"/>
            <p:cNvSpPr/>
            <p:nvPr/>
          </p:nvSpPr>
          <p:spPr>
            <a:xfrm>
              <a:off x="2521425" y="3109750"/>
              <a:ext cx="1225" cy="1800"/>
            </a:xfrm>
            <a:custGeom>
              <a:rect b="b" l="l" r="r" t="t"/>
              <a:pathLst>
                <a:path extrusionOk="0" h="72" w="49">
                  <a:moveTo>
                    <a:pt x="48" y="71"/>
                  </a:moveTo>
                  <a:cubicBezTo>
                    <a:pt x="25" y="36"/>
                    <a:pt x="1" y="0"/>
                    <a:pt x="48" y="7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4" name="Google Shape;7514;p11"/>
            <p:cNvSpPr/>
            <p:nvPr/>
          </p:nvSpPr>
          <p:spPr>
            <a:xfrm>
              <a:off x="2522800" y="3111450"/>
              <a:ext cx="2175" cy="2225"/>
            </a:xfrm>
            <a:custGeom>
              <a:rect b="b" l="l" r="r" t="t"/>
              <a:pathLst>
                <a:path extrusionOk="0" h="89" w="87">
                  <a:moveTo>
                    <a:pt x="29" y="0"/>
                  </a:moveTo>
                  <a:cubicBezTo>
                    <a:pt x="23" y="0"/>
                    <a:pt x="15" y="1"/>
                    <a:pt x="5" y="3"/>
                  </a:cubicBezTo>
                  <a:cubicBezTo>
                    <a:pt x="38" y="32"/>
                    <a:pt x="47" y="38"/>
                    <a:pt x="45" y="38"/>
                  </a:cubicBezTo>
                  <a:cubicBezTo>
                    <a:pt x="43" y="38"/>
                    <a:pt x="36" y="35"/>
                    <a:pt x="28" y="35"/>
                  </a:cubicBezTo>
                  <a:cubicBezTo>
                    <a:pt x="15" y="35"/>
                    <a:pt x="1" y="43"/>
                    <a:pt x="5" y="87"/>
                  </a:cubicBezTo>
                  <a:cubicBezTo>
                    <a:pt x="10" y="88"/>
                    <a:pt x="13" y="89"/>
                    <a:pt x="15" y="89"/>
                  </a:cubicBezTo>
                  <a:cubicBezTo>
                    <a:pt x="18" y="89"/>
                    <a:pt x="19" y="88"/>
                    <a:pt x="20" y="87"/>
                  </a:cubicBezTo>
                  <a:lnTo>
                    <a:pt x="20" y="87"/>
                  </a:lnTo>
                  <a:cubicBezTo>
                    <a:pt x="62" y="79"/>
                    <a:pt x="87" y="5"/>
                    <a:pt x="69" y="5"/>
                  </a:cubicBezTo>
                  <a:cubicBezTo>
                    <a:pt x="66" y="5"/>
                    <a:pt x="60" y="8"/>
                    <a:pt x="53" y="15"/>
                  </a:cubicBezTo>
                  <a:cubicBezTo>
                    <a:pt x="53" y="15"/>
                    <a:pt x="53" y="0"/>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5" name="Google Shape;7515;p11"/>
            <p:cNvSpPr/>
            <p:nvPr/>
          </p:nvSpPr>
          <p:spPr>
            <a:xfrm>
              <a:off x="2528600" y="3115700"/>
              <a:ext cx="1025" cy="2375"/>
            </a:xfrm>
            <a:custGeom>
              <a:rect b="b" l="l" r="r" t="t"/>
              <a:pathLst>
                <a:path extrusionOk="0" h="95" w="41">
                  <a:moveTo>
                    <a:pt x="12" y="0"/>
                  </a:moveTo>
                  <a:cubicBezTo>
                    <a:pt x="5" y="4"/>
                    <a:pt x="5" y="12"/>
                    <a:pt x="8" y="22"/>
                  </a:cubicBezTo>
                  <a:lnTo>
                    <a:pt x="8" y="22"/>
                  </a:lnTo>
                  <a:cubicBezTo>
                    <a:pt x="9" y="15"/>
                    <a:pt x="10" y="8"/>
                    <a:pt x="12" y="0"/>
                  </a:cubicBezTo>
                  <a:close/>
                  <a:moveTo>
                    <a:pt x="8" y="22"/>
                  </a:moveTo>
                  <a:cubicBezTo>
                    <a:pt x="1" y="78"/>
                    <a:pt x="12" y="95"/>
                    <a:pt x="23" y="95"/>
                  </a:cubicBezTo>
                  <a:cubicBezTo>
                    <a:pt x="32" y="95"/>
                    <a:pt x="41" y="82"/>
                    <a:pt x="35" y="72"/>
                  </a:cubicBezTo>
                  <a:lnTo>
                    <a:pt x="35" y="72"/>
                  </a:lnTo>
                  <a:cubicBezTo>
                    <a:pt x="36" y="73"/>
                    <a:pt x="37" y="73"/>
                    <a:pt x="37" y="73"/>
                  </a:cubicBezTo>
                  <a:cubicBezTo>
                    <a:pt x="38" y="73"/>
                    <a:pt x="15" y="44"/>
                    <a:pt x="8" y="2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6" name="Google Shape;7516;p11"/>
            <p:cNvSpPr/>
            <p:nvPr/>
          </p:nvSpPr>
          <p:spPr>
            <a:xfrm>
              <a:off x="2525425" y="3115100"/>
              <a:ext cx="1100" cy="575"/>
            </a:xfrm>
            <a:custGeom>
              <a:rect b="b" l="l" r="r" t="t"/>
              <a:pathLst>
                <a:path extrusionOk="0" h="23" w="44">
                  <a:moveTo>
                    <a:pt x="43" y="0"/>
                  </a:moveTo>
                  <a:lnTo>
                    <a:pt x="43" y="0"/>
                  </a:lnTo>
                  <a:cubicBezTo>
                    <a:pt x="4" y="13"/>
                    <a:pt x="1" y="23"/>
                    <a:pt x="10" y="23"/>
                  </a:cubicBezTo>
                  <a:cubicBezTo>
                    <a:pt x="17" y="23"/>
                    <a:pt x="33" y="16"/>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7" name="Google Shape;7517;p11"/>
            <p:cNvSpPr/>
            <p:nvPr/>
          </p:nvSpPr>
          <p:spPr>
            <a:xfrm>
              <a:off x="2521275" y="3109775"/>
              <a:ext cx="175" cy="700"/>
            </a:xfrm>
            <a:custGeom>
              <a:rect b="b" l="l" r="r" t="t"/>
              <a:pathLst>
                <a:path extrusionOk="0" h="28" w="7">
                  <a:moveTo>
                    <a:pt x="2" y="1"/>
                  </a:moveTo>
                  <a:cubicBezTo>
                    <a:pt x="1" y="1"/>
                    <a:pt x="5" y="27"/>
                    <a:pt x="6" y="27"/>
                  </a:cubicBezTo>
                  <a:cubicBezTo>
                    <a:pt x="7" y="27"/>
                    <a:pt x="7" y="26"/>
                    <a:pt x="7" y="23"/>
                  </a:cubicBezTo>
                  <a:cubicBezTo>
                    <a:pt x="4" y="7"/>
                    <a:pt x="2"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8" name="Google Shape;7518;p11"/>
            <p:cNvSpPr/>
            <p:nvPr/>
          </p:nvSpPr>
          <p:spPr>
            <a:xfrm>
              <a:off x="2519950" y="3108550"/>
              <a:ext cx="25" cy="1225"/>
            </a:xfrm>
            <a:custGeom>
              <a:rect b="b" l="l" r="r" t="t"/>
              <a:pathLst>
                <a:path extrusionOk="0" h="49" w="1">
                  <a:moveTo>
                    <a:pt x="0" y="48"/>
                  </a:moveTo>
                  <a:cubicBezTo>
                    <a:pt x="0" y="0"/>
                    <a:pt x="0" y="36"/>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9" name="Google Shape;7519;p11"/>
            <p:cNvSpPr/>
            <p:nvPr/>
          </p:nvSpPr>
          <p:spPr>
            <a:xfrm>
              <a:off x="2483025" y="3098425"/>
              <a:ext cx="575" cy="900"/>
            </a:xfrm>
            <a:custGeom>
              <a:rect b="b" l="l" r="r" t="t"/>
              <a:pathLst>
                <a:path extrusionOk="0" h="36" w="23">
                  <a:moveTo>
                    <a:pt x="1" y="1"/>
                  </a:moveTo>
                  <a:cubicBezTo>
                    <a:pt x="1" y="8"/>
                    <a:pt x="20" y="35"/>
                    <a:pt x="22" y="35"/>
                  </a:cubicBezTo>
                  <a:cubicBezTo>
                    <a:pt x="23" y="35"/>
                    <a:pt x="18" y="26"/>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0" name="Google Shape;7520;p11"/>
            <p:cNvSpPr/>
            <p:nvPr/>
          </p:nvSpPr>
          <p:spPr>
            <a:xfrm>
              <a:off x="2458125" y="3101175"/>
              <a:ext cx="725" cy="550"/>
            </a:xfrm>
            <a:custGeom>
              <a:rect b="b" l="l" r="r" t="t"/>
              <a:pathLst>
                <a:path extrusionOk="0" h="22" w="29">
                  <a:moveTo>
                    <a:pt x="27" y="0"/>
                  </a:moveTo>
                  <a:cubicBezTo>
                    <a:pt x="25" y="0"/>
                    <a:pt x="1" y="22"/>
                    <a:pt x="9" y="22"/>
                  </a:cubicBezTo>
                  <a:cubicBezTo>
                    <a:pt x="25" y="6"/>
                    <a:pt x="29" y="0"/>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1" name="Google Shape;7521;p11"/>
            <p:cNvSpPr/>
            <p:nvPr/>
          </p:nvSpPr>
          <p:spPr>
            <a:xfrm>
              <a:off x="2423500" y="3110325"/>
              <a:ext cx="625" cy="925"/>
            </a:xfrm>
            <a:custGeom>
              <a:rect b="b" l="l" r="r" t="t"/>
              <a:pathLst>
                <a:path extrusionOk="0" h="37" w="25">
                  <a:moveTo>
                    <a:pt x="13" y="1"/>
                  </a:moveTo>
                  <a:lnTo>
                    <a:pt x="1" y="37"/>
                  </a:lnTo>
                  <a:cubicBezTo>
                    <a:pt x="25" y="25"/>
                    <a:pt x="13"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2" name="Google Shape;7522;p11"/>
            <p:cNvSpPr/>
            <p:nvPr/>
          </p:nvSpPr>
          <p:spPr>
            <a:xfrm>
              <a:off x="2504175" y="3103775"/>
              <a:ext cx="900" cy="1125"/>
            </a:xfrm>
            <a:custGeom>
              <a:rect b="b" l="l" r="r" t="t"/>
              <a:pathLst>
                <a:path extrusionOk="0" h="45" w="36">
                  <a:moveTo>
                    <a:pt x="0" y="1"/>
                  </a:moveTo>
                  <a:cubicBezTo>
                    <a:pt x="9" y="19"/>
                    <a:pt x="19" y="44"/>
                    <a:pt x="28" y="44"/>
                  </a:cubicBezTo>
                  <a:cubicBezTo>
                    <a:pt x="30" y="44"/>
                    <a:pt x="33" y="42"/>
                    <a:pt x="36" y="37"/>
                  </a:cubicBezTo>
                  <a:cubicBezTo>
                    <a:pt x="24" y="25"/>
                    <a:pt x="12"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3" name="Google Shape;7523;p11"/>
            <p:cNvSpPr/>
            <p:nvPr/>
          </p:nvSpPr>
          <p:spPr>
            <a:xfrm>
              <a:off x="2502975" y="3103200"/>
              <a:ext cx="1175" cy="900"/>
            </a:xfrm>
            <a:custGeom>
              <a:rect b="b" l="l" r="r" t="t"/>
              <a:pathLst>
                <a:path extrusionOk="0" h="36" w="47">
                  <a:moveTo>
                    <a:pt x="26" y="0"/>
                  </a:moveTo>
                  <a:cubicBezTo>
                    <a:pt x="19" y="0"/>
                    <a:pt x="11" y="4"/>
                    <a:pt x="1" y="12"/>
                  </a:cubicBezTo>
                  <a:cubicBezTo>
                    <a:pt x="1" y="12"/>
                    <a:pt x="1" y="12"/>
                    <a:pt x="1" y="12"/>
                  </a:cubicBezTo>
                  <a:lnTo>
                    <a:pt x="1" y="12"/>
                  </a:lnTo>
                  <a:cubicBezTo>
                    <a:pt x="1" y="14"/>
                    <a:pt x="2" y="15"/>
                    <a:pt x="3" y="15"/>
                  </a:cubicBezTo>
                  <a:lnTo>
                    <a:pt x="3" y="15"/>
                  </a:lnTo>
                  <a:cubicBezTo>
                    <a:pt x="14" y="30"/>
                    <a:pt x="22" y="35"/>
                    <a:pt x="29" y="35"/>
                  </a:cubicBezTo>
                  <a:cubicBezTo>
                    <a:pt x="45" y="35"/>
                    <a:pt x="46"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4" name="Google Shape;7524;p11"/>
            <p:cNvSpPr/>
            <p:nvPr/>
          </p:nvSpPr>
          <p:spPr>
            <a:xfrm>
              <a:off x="2514600" y="3107350"/>
              <a:ext cx="300" cy="25"/>
            </a:xfrm>
            <a:custGeom>
              <a:rect b="b" l="l" r="r" t="t"/>
              <a:pathLst>
                <a:path extrusionOk="0" h="1" w="12">
                  <a:moveTo>
                    <a:pt x="0" y="1"/>
                  </a:moveTo>
                  <a:cubicBezTo>
                    <a:pt x="12" y="1"/>
                    <a:pt x="12" y="1"/>
                    <a:pt x="12" y="1"/>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5" name="Google Shape;7525;p11"/>
            <p:cNvSpPr/>
            <p:nvPr/>
          </p:nvSpPr>
          <p:spPr>
            <a:xfrm>
              <a:off x="2513875" y="3106875"/>
              <a:ext cx="450" cy="500"/>
            </a:xfrm>
            <a:custGeom>
              <a:rect b="b" l="l" r="r" t="t"/>
              <a:pathLst>
                <a:path extrusionOk="0" h="20" w="18">
                  <a:moveTo>
                    <a:pt x="2" y="1"/>
                  </a:moveTo>
                  <a:cubicBezTo>
                    <a:pt x="0" y="1"/>
                    <a:pt x="3" y="6"/>
                    <a:pt x="17" y="20"/>
                  </a:cubicBezTo>
                  <a:cubicBezTo>
                    <a:pt x="17" y="13"/>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6" name="Google Shape;7526;p11"/>
            <p:cNvSpPr/>
            <p:nvPr/>
          </p:nvSpPr>
          <p:spPr>
            <a:xfrm>
              <a:off x="2401475" y="3113600"/>
              <a:ext cx="325" cy="325"/>
            </a:xfrm>
            <a:custGeom>
              <a:rect b="b" l="l" r="r" t="t"/>
              <a:pathLst>
                <a:path extrusionOk="0" h="13" w="13">
                  <a:moveTo>
                    <a:pt x="13" y="1"/>
                  </a:moveTo>
                  <a:cubicBezTo>
                    <a:pt x="13" y="1"/>
                    <a:pt x="13" y="1"/>
                    <a:pt x="13" y="1"/>
                  </a:cubicBezTo>
                  <a:cubicBezTo>
                    <a:pt x="1" y="13"/>
                    <a:pt x="1"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7" name="Google Shape;7527;p11"/>
            <p:cNvSpPr/>
            <p:nvPr/>
          </p:nvSpPr>
          <p:spPr>
            <a:xfrm>
              <a:off x="2474700" y="3106175"/>
              <a:ext cx="25" cy="25"/>
            </a:xfrm>
            <a:custGeom>
              <a:rect b="b" l="l" r="r" t="t"/>
              <a:pathLst>
                <a:path extrusionOk="0" h="1" w="1">
                  <a:moveTo>
                    <a:pt x="1" y="0"/>
                  </a:move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8" name="Google Shape;7528;p11"/>
            <p:cNvSpPr/>
            <p:nvPr/>
          </p:nvSpPr>
          <p:spPr>
            <a:xfrm>
              <a:off x="2473500" y="3103775"/>
              <a:ext cx="1825" cy="3000"/>
            </a:xfrm>
            <a:custGeom>
              <a:rect b="b" l="l" r="r" t="t"/>
              <a:pathLst>
                <a:path extrusionOk="0" h="120" w="73">
                  <a:moveTo>
                    <a:pt x="37" y="1"/>
                  </a:moveTo>
                  <a:cubicBezTo>
                    <a:pt x="25" y="37"/>
                    <a:pt x="13" y="84"/>
                    <a:pt x="1" y="120"/>
                  </a:cubicBezTo>
                  <a:cubicBezTo>
                    <a:pt x="25" y="72"/>
                    <a:pt x="72" y="96"/>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11"/>
            <p:cNvSpPr/>
            <p:nvPr/>
          </p:nvSpPr>
          <p:spPr>
            <a:xfrm>
              <a:off x="2360100" y="3096350"/>
              <a:ext cx="158975" cy="34850"/>
            </a:xfrm>
            <a:custGeom>
              <a:rect b="b" l="l" r="r" t="t"/>
              <a:pathLst>
                <a:path extrusionOk="0" h="1394" w="6359">
                  <a:moveTo>
                    <a:pt x="3954" y="155"/>
                  </a:moveTo>
                  <a:cubicBezTo>
                    <a:pt x="3954" y="155"/>
                    <a:pt x="3954" y="250"/>
                    <a:pt x="3954" y="250"/>
                  </a:cubicBezTo>
                  <a:cubicBezTo>
                    <a:pt x="3945" y="228"/>
                    <a:pt x="3936" y="218"/>
                    <a:pt x="3929" y="218"/>
                  </a:cubicBezTo>
                  <a:cubicBezTo>
                    <a:pt x="3926" y="218"/>
                    <a:pt x="3923" y="219"/>
                    <a:pt x="3921" y="222"/>
                  </a:cubicBezTo>
                  <a:lnTo>
                    <a:pt x="3921" y="222"/>
                  </a:lnTo>
                  <a:cubicBezTo>
                    <a:pt x="3924" y="210"/>
                    <a:pt x="3920" y="196"/>
                    <a:pt x="3906" y="179"/>
                  </a:cubicBezTo>
                  <a:cubicBezTo>
                    <a:pt x="3918" y="167"/>
                    <a:pt x="3930" y="155"/>
                    <a:pt x="3954" y="155"/>
                  </a:cubicBezTo>
                  <a:close/>
                  <a:moveTo>
                    <a:pt x="3965" y="274"/>
                  </a:moveTo>
                  <a:cubicBezTo>
                    <a:pt x="3977" y="274"/>
                    <a:pt x="3989" y="274"/>
                    <a:pt x="3989" y="286"/>
                  </a:cubicBezTo>
                  <a:cubicBezTo>
                    <a:pt x="3989" y="289"/>
                    <a:pt x="3988" y="291"/>
                    <a:pt x="3986" y="291"/>
                  </a:cubicBezTo>
                  <a:cubicBezTo>
                    <a:pt x="3982" y="291"/>
                    <a:pt x="3974" y="283"/>
                    <a:pt x="3965" y="274"/>
                  </a:cubicBezTo>
                  <a:close/>
                  <a:moveTo>
                    <a:pt x="4262" y="343"/>
                  </a:moveTo>
                  <a:cubicBezTo>
                    <a:pt x="4236" y="345"/>
                    <a:pt x="4221" y="349"/>
                    <a:pt x="4227" y="357"/>
                  </a:cubicBezTo>
                  <a:cubicBezTo>
                    <a:pt x="4241" y="357"/>
                    <a:pt x="4255" y="353"/>
                    <a:pt x="4262" y="343"/>
                  </a:cubicBezTo>
                  <a:close/>
                  <a:moveTo>
                    <a:pt x="4834" y="440"/>
                  </a:moveTo>
                  <a:cubicBezTo>
                    <a:pt x="4834" y="441"/>
                    <a:pt x="4834" y="441"/>
                    <a:pt x="4835" y="441"/>
                  </a:cubicBezTo>
                  <a:cubicBezTo>
                    <a:pt x="4834" y="441"/>
                    <a:pt x="4834" y="440"/>
                    <a:pt x="4834" y="440"/>
                  </a:cubicBezTo>
                  <a:close/>
                  <a:moveTo>
                    <a:pt x="1532" y="451"/>
                  </a:moveTo>
                  <a:cubicBezTo>
                    <a:pt x="1530" y="451"/>
                    <a:pt x="1531" y="453"/>
                    <a:pt x="1533" y="456"/>
                  </a:cubicBezTo>
                  <a:lnTo>
                    <a:pt x="1533" y="456"/>
                  </a:lnTo>
                  <a:cubicBezTo>
                    <a:pt x="1534" y="455"/>
                    <a:pt x="1536" y="454"/>
                    <a:pt x="1537" y="453"/>
                  </a:cubicBezTo>
                  <a:cubicBezTo>
                    <a:pt x="1534" y="452"/>
                    <a:pt x="1533" y="451"/>
                    <a:pt x="1532" y="451"/>
                  </a:cubicBezTo>
                  <a:close/>
                  <a:moveTo>
                    <a:pt x="1477" y="512"/>
                  </a:moveTo>
                  <a:cubicBezTo>
                    <a:pt x="1472" y="522"/>
                    <a:pt x="1469" y="526"/>
                    <a:pt x="1467" y="526"/>
                  </a:cubicBezTo>
                  <a:cubicBezTo>
                    <a:pt x="1465" y="526"/>
                    <a:pt x="1465" y="519"/>
                    <a:pt x="1465" y="512"/>
                  </a:cubicBezTo>
                  <a:close/>
                  <a:moveTo>
                    <a:pt x="5918" y="500"/>
                  </a:moveTo>
                  <a:cubicBezTo>
                    <a:pt x="5923" y="510"/>
                    <a:pt x="5929" y="519"/>
                    <a:pt x="5938" y="528"/>
                  </a:cubicBezTo>
                  <a:lnTo>
                    <a:pt x="5938" y="528"/>
                  </a:lnTo>
                  <a:cubicBezTo>
                    <a:pt x="5937" y="522"/>
                    <a:pt x="5930" y="512"/>
                    <a:pt x="5918" y="500"/>
                  </a:cubicBezTo>
                  <a:close/>
                  <a:moveTo>
                    <a:pt x="5272" y="527"/>
                  </a:moveTo>
                  <a:cubicBezTo>
                    <a:pt x="5273" y="534"/>
                    <a:pt x="5274" y="541"/>
                    <a:pt x="5275" y="548"/>
                  </a:cubicBezTo>
                  <a:cubicBezTo>
                    <a:pt x="5277" y="540"/>
                    <a:pt x="5276" y="533"/>
                    <a:pt x="5272" y="527"/>
                  </a:cubicBezTo>
                  <a:close/>
                  <a:moveTo>
                    <a:pt x="5695" y="541"/>
                  </a:moveTo>
                  <a:lnTo>
                    <a:pt x="5695" y="541"/>
                  </a:lnTo>
                  <a:cubicBezTo>
                    <a:pt x="5693" y="543"/>
                    <a:pt x="5693" y="545"/>
                    <a:pt x="5692" y="548"/>
                  </a:cubicBezTo>
                  <a:cubicBezTo>
                    <a:pt x="5695" y="546"/>
                    <a:pt x="5698" y="544"/>
                    <a:pt x="5701" y="542"/>
                  </a:cubicBezTo>
                  <a:lnTo>
                    <a:pt x="5701" y="542"/>
                  </a:lnTo>
                  <a:cubicBezTo>
                    <a:pt x="5699" y="542"/>
                    <a:pt x="5697" y="541"/>
                    <a:pt x="5695" y="541"/>
                  </a:cubicBezTo>
                  <a:close/>
                  <a:moveTo>
                    <a:pt x="5734" y="531"/>
                  </a:moveTo>
                  <a:cubicBezTo>
                    <a:pt x="5724" y="531"/>
                    <a:pt x="5713" y="535"/>
                    <a:pt x="5701" y="542"/>
                  </a:cubicBezTo>
                  <a:lnTo>
                    <a:pt x="5701" y="542"/>
                  </a:lnTo>
                  <a:cubicBezTo>
                    <a:pt x="5714" y="546"/>
                    <a:pt x="5723" y="548"/>
                    <a:pt x="5728" y="548"/>
                  </a:cubicBezTo>
                  <a:cubicBezTo>
                    <a:pt x="5716" y="572"/>
                    <a:pt x="5704" y="584"/>
                    <a:pt x="5692" y="596"/>
                  </a:cubicBezTo>
                  <a:cubicBezTo>
                    <a:pt x="5716" y="584"/>
                    <a:pt x="5739" y="560"/>
                    <a:pt x="5775" y="560"/>
                  </a:cubicBezTo>
                  <a:cubicBezTo>
                    <a:pt x="5762" y="540"/>
                    <a:pt x="5749" y="531"/>
                    <a:pt x="5734" y="531"/>
                  </a:cubicBezTo>
                  <a:close/>
                  <a:moveTo>
                    <a:pt x="1678" y="680"/>
                  </a:moveTo>
                  <a:lnTo>
                    <a:pt x="1678" y="680"/>
                  </a:lnTo>
                  <a:cubicBezTo>
                    <a:pt x="1674" y="685"/>
                    <a:pt x="1674" y="692"/>
                    <a:pt x="1675" y="692"/>
                  </a:cubicBezTo>
                  <a:cubicBezTo>
                    <a:pt x="1676" y="692"/>
                    <a:pt x="1677" y="689"/>
                    <a:pt x="1678" y="680"/>
                  </a:cubicBezTo>
                  <a:close/>
                  <a:moveTo>
                    <a:pt x="1655" y="749"/>
                  </a:moveTo>
                  <a:cubicBezTo>
                    <a:pt x="1648" y="749"/>
                    <a:pt x="1641" y="753"/>
                    <a:pt x="1632" y="762"/>
                  </a:cubicBezTo>
                  <a:cubicBezTo>
                    <a:pt x="1641" y="759"/>
                    <a:pt x="1649" y="755"/>
                    <a:pt x="1656" y="749"/>
                  </a:cubicBezTo>
                  <a:lnTo>
                    <a:pt x="1656" y="749"/>
                  </a:lnTo>
                  <a:cubicBezTo>
                    <a:pt x="1656" y="749"/>
                    <a:pt x="1655" y="749"/>
                    <a:pt x="1655" y="749"/>
                  </a:cubicBezTo>
                  <a:close/>
                  <a:moveTo>
                    <a:pt x="774" y="1162"/>
                  </a:moveTo>
                  <a:lnTo>
                    <a:pt x="774" y="1162"/>
                  </a:lnTo>
                  <a:cubicBezTo>
                    <a:pt x="763" y="1171"/>
                    <a:pt x="758" y="1177"/>
                    <a:pt x="763" y="1179"/>
                  </a:cubicBezTo>
                  <a:cubicBezTo>
                    <a:pt x="769" y="1172"/>
                    <a:pt x="773" y="1167"/>
                    <a:pt x="774" y="1162"/>
                  </a:cubicBezTo>
                  <a:close/>
                  <a:moveTo>
                    <a:pt x="4025" y="0"/>
                  </a:moveTo>
                  <a:cubicBezTo>
                    <a:pt x="4014" y="0"/>
                    <a:pt x="3914" y="132"/>
                    <a:pt x="3906" y="132"/>
                  </a:cubicBezTo>
                  <a:cubicBezTo>
                    <a:pt x="3906" y="132"/>
                    <a:pt x="3906" y="132"/>
                    <a:pt x="3906" y="131"/>
                  </a:cubicBezTo>
                  <a:cubicBezTo>
                    <a:pt x="3882" y="119"/>
                    <a:pt x="3894" y="95"/>
                    <a:pt x="3918" y="84"/>
                  </a:cubicBezTo>
                  <a:cubicBezTo>
                    <a:pt x="3846" y="84"/>
                    <a:pt x="3620" y="107"/>
                    <a:pt x="3584" y="131"/>
                  </a:cubicBezTo>
                  <a:cubicBezTo>
                    <a:pt x="3577" y="135"/>
                    <a:pt x="3565" y="137"/>
                    <a:pt x="3550" y="137"/>
                  </a:cubicBezTo>
                  <a:cubicBezTo>
                    <a:pt x="3467" y="137"/>
                    <a:pt x="3300" y="86"/>
                    <a:pt x="3370" y="36"/>
                  </a:cubicBezTo>
                  <a:cubicBezTo>
                    <a:pt x="3356" y="27"/>
                    <a:pt x="3347" y="23"/>
                    <a:pt x="3341" y="23"/>
                  </a:cubicBezTo>
                  <a:cubicBezTo>
                    <a:pt x="3318" y="23"/>
                    <a:pt x="3349" y="86"/>
                    <a:pt x="3311" y="95"/>
                  </a:cubicBezTo>
                  <a:cubicBezTo>
                    <a:pt x="3303" y="70"/>
                    <a:pt x="3278" y="60"/>
                    <a:pt x="3244" y="60"/>
                  </a:cubicBezTo>
                  <a:cubicBezTo>
                    <a:pt x="3167" y="60"/>
                    <a:pt x="3047" y="110"/>
                    <a:pt x="2989" y="143"/>
                  </a:cubicBezTo>
                  <a:cubicBezTo>
                    <a:pt x="2972" y="155"/>
                    <a:pt x="2946" y="158"/>
                    <a:pt x="2916" y="158"/>
                  </a:cubicBezTo>
                  <a:cubicBezTo>
                    <a:pt x="2881" y="158"/>
                    <a:pt x="2839" y="153"/>
                    <a:pt x="2799" y="153"/>
                  </a:cubicBezTo>
                  <a:cubicBezTo>
                    <a:pt x="2734" y="153"/>
                    <a:pt x="2672" y="165"/>
                    <a:pt x="2644" y="226"/>
                  </a:cubicBezTo>
                  <a:cubicBezTo>
                    <a:pt x="2623" y="216"/>
                    <a:pt x="2607" y="208"/>
                    <a:pt x="2590" y="208"/>
                  </a:cubicBezTo>
                  <a:cubicBezTo>
                    <a:pt x="2569" y="208"/>
                    <a:pt x="2547" y="222"/>
                    <a:pt x="2513" y="262"/>
                  </a:cubicBezTo>
                  <a:cubicBezTo>
                    <a:pt x="2499" y="256"/>
                    <a:pt x="2480" y="253"/>
                    <a:pt x="2457" y="253"/>
                  </a:cubicBezTo>
                  <a:cubicBezTo>
                    <a:pt x="2305" y="253"/>
                    <a:pt x="1997" y="379"/>
                    <a:pt x="2132" y="441"/>
                  </a:cubicBezTo>
                  <a:cubicBezTo>
                    <a:pt x="2132" y="441"/>
                    <a:pt x="1952" y="420"/>
                    <a:pt x="1800" y="420"/>
                  </a:cubicBezTo>
                  <a:cubicBezTo>
                    <a:pt x="1724" y="420"/>
                    <a:pt x="1656" y="425"/>
                    <a:pt x="1620" y="441"/>
                  </a:cubicBezTo>
                  <a:cubicBezTo>
                    <a:pt x="1632" y="453"/>
                    <a:pt x="1632" y="465"/>
                    <a:pt x="1644" y="488"/>
                  </a:cubicBezTo>
                  <a:cubicBezTo>
                    <a:pt x="1632" y="488"/>
                    <a:pt x="1620" y="488"/>
                    <a:pt x="1608" y="500"/>
                  </a:cubicBezTo>
                  <a:cubicBezTo>
                    <a:pt x="1584" y="476"/>
                    <a:pt x="1584" y="465"/>
                    <a:pt x="1608" y="453"/>
                  </a:cubicBezTo>
                  <a:cubicBezTo>
                    <a:pt x="1584" y="453"/>
                    <a:pt x="1572" y="476"/>
                    <a:pt x="1572" y="500"/>
                  </a:cubicBezTo>
                  <a:cubicBezTo>
                    <a:pt x="1572" y="500"/>
                    <a:pt x="1541" y="469"/>
                    <a:pt x="1533" y="456"/>
                  </a:cubicBezTo>
                  <a:lnTo>
                    <a:pt x="1533" y="456"/>
                  </a:lnTo>
                  <a:cubicBezTo>
                    <a:pt x="1515" y="470"/>
                    <a:pt x="1460" y="501"/>
                    <a:pt x="1406" y="512"/>
                  </a:cubicBezTo>
                  <a:cubicBezTo>
                    <a:pt x="1418" y="548"/>
                    <a:pt x="1406" y="572"/>
                    <a:pt x="1429" y="596"/>
                  </a:cubicBezTo>
                  <a:cubicBezTo>
                    <a:pt x="1406" y="574"/>
                    <a:pt x="1382" y="566"/>
                    <a:pt x="1357" y="566"/>
                  </a:cubicBezTo>
                  <a:cubicBezTo>
                    <a:pt x="1244" y="566"/>
                    <a:pt x="1128" y="752"/>
                    <a:pt x="1108" y="762"/>
                  </a:cubicBezTo>
                  <a:cubicBezTo>
                    <a:pt x="1096" y="714"/>
                    <a:pt x="1069" y="697"/>
                    <a:pt x="1040" y="697"/>
                  </a:cubicBezTo>
                  <a:cubicBezTo>
                    <a:pt x="984" y="697"/>
                    <a:pt x="922" y="762"/>
                    <a:pt x="953" y="786"/>
                  </a:cubicBezTo>
                  <a:cubicBezTo>
                    <a:pt x="870" y="798"/>
                    <a:pt x="751" y="762"/>
                    <a:pt x="703" y="893"/>
                  </a:cubicBezTo>
                  <a:cubicBezTo>
                    <a:pt x="679" y="881"/>
                    <a:pt x="656" y="869"/>
                    <a:pt x="644" y="846"/>
                  </a:cubicBezTo>
                  <a:cubicBezTo>
                    <a:pt x="548" y="941"/>
                    <a:pt x="334" y="1143"/>
                    <a:pt x="132" y="1143"/>
                  </a:cubicBezTo>
                  <a:cubicBezTo>
                    <a:pt x="155" y="1143"/>
                    <a:pt x="144" y="1179"/>
                    <a:pt x="167" y="1215"/>
                  </a:cubicBezTo>
                  <a:cubicBezTo>
                    <a:pt x="132" y="1215"/>
                    <a:pt x="1" y="1215"/>
                    <a:pt x="36" y="1298"/>
                  </a:cubicBezTo>
                  <a:cubicBezTo>
                    <a:pt x="87" y="1368"/>
                    <a:pt x="142" y="1393"/>
                    <a:pt x="199" y="1393"/>
                  </a:cubicBezTo>
                  <a:cubicBezTo>
                    <a:pt x="317" y="1393"/>
                    <a:pt x="442" y="1285"/>
                    <a:pt x="546" y="1228"/>
                  </a:cubicBezTo>
                  <a:lnTo>
                    <a:pt x="546" y="1228"/>
                  </a:lnTo>
                  <a:cubicBezTo>
                    <a:pt x="551" y="1230"/>
                    <a:pt x="556" y="1230"/>
                    <a:pt x="561" y="1230"/>
                  </a:cubicBezTo>
                  <a:cubicBezTo>
                    <a:pt x="575" y="1230"/>
                    <a:pt x="588" y="1225"/>
                    <a:pt x="587" y="1222"/>
                  </a:cubicBezTo>
                  <a:lnTo>
                    <a:pt x="587" y="1222"/>
                  </a:lnTo>
                  <a:cubicBezTo>
                    <a:pt x="584" y="1223"/>
                    <a:pt x="581" y="1223"/>
                    <a:pt x="578" y="1223"/>
                  </a:cubicBezTo>
                  <a:cubicBezTo>
                    <a:pt x="574" y="1223"/>
                    <a:pt x="571" y="1223"/>
                    <a:pt x="568" y="1222"/>
                  </a:cubicBezTo>
                  <a:lnTo>
                    <a:pt x="568" y="1222"/>
                  </a:lnTo>
                  <a:cubicBezTo>
                    <a:pt x="563" y="1223"/>
                    <a:pt x="556" y="1225"/>
                    <a:pt x="548" y="1227"/>
                  </a:cubicBezTo>
                  <a:cubicBezTo>
                    <a:pt x="547" y="1227"/>
                    <a:pt x="547" y="1228"/>
                    <a:pt x="546" y="1228"/>
                  </a:cubicBezTo>
                  <a:lnTo>
                    <a:pt x="546" y="1228"/>
                  </a:lnTo>
                  <a:cubicBezTo>
                    <a:pt x="536" y="1225"/>
                    <a:pt x="527" y="1217"/>
                    <a:pt x="525" y="1203"/>
                  </a:cubicBezTo>
                  <a:lnTo>
                    <a:pt x="525" y="1203"/>
                  </a:lnTo>
                  <a:cubicBezTo>
                    <a:pt x="538" y="1215"/>
                    <a:pt x="553" y="1221"/>
                    <a:pt x="568" y="1222"/>
                  </a:cubicBezTo>
                  <a:lnTo>
                    <a:pt x="568" y="1222"/>
                  </a:lnTo>
                  <a:cubicBezTo>
                    <a:pt x="575" y="1221"/>
                    <a:pt x="579" y="1221"/>
                    <a:pt x="582" y="1221"/>
                  </a:cubicBezTo>
                  <a:cubicBezTo>
                    <a:pt x="586" y="1221"/>
                    <a:pt x="587" y="1221"/>
                    <a:pt x="587" y="1222"/>
                  </a:cubicBezTo>
                  <a:lnTo>
                    <a:pt x="587" y="1222"/>
                  </a:lnTo>
                  <a:cubicBezTo>
                    <a:pt x="657" y="1215"/>
                    <a:pt x="727" y="1131"/>
                    <a:pt x="727" y="1131"/>
                  </a:cubicBezTo>
                  <a:cubicBezTo>
                    <a:pt x="761" y="1140"/>
                    <a:pt x="777" y="1149"/>
                    <a:pt x="774" y="1162"/>
                  </a:cubicBezTo>
                  <a:lnTo>
                    <a:pt x="774" y="1162"/>
                  </a:lnTo>
                  <a:cubicBezTo>
                    <a:pt x="845" y="1104"/>
                    <a:pt x="1170" y="924"/>
                    <a:pt x="1212" y="924"/>
                  </a:cubicBezTo>
                  <a:cubicBezTo>
                    <a:pt x="1216" y="924"/>
                    <a:pt x="1217" y="925"/>
                    <a:pt x="1215" y="929"/>
                  </a:cubicBezTo>
                  <a:cubicBezTo>
                    <a:pt x="1275" y="857"/>
                    <a:pt x="1239" y="834"/>
                    <a:pt x="1310" y="774"/>
                  </a:cubicBezTo>
                  <a:lnTo>
                    <a:pt x="1310" y="774"/>
                  </a:lnTo>
                  <a:cubicBezTo>
                    <a:pt x="1285" y="825"/>
                    <a:pt x="1308" y="839"/>
                    <a:pt x="1343" y="839"/>
                  </a:cubicBezTo>
                  <a:cubicBezTo>
                    <a:pt x="1384" y="839"/>
                    <a:pt x="1442" y="821"/>
                    <a:pt x="1460" y="821"/>
                  </a:cubicBezTo>
                  <a:cubicBezTo>
                    <a:pt x="1463" y="821"/>
                    <a:pt x="1464" y="821"/>
                    <a:pt x="1465" y="822"/>
                  </a:cubicBezTo>
                  <a:cubicBezTo>
                    <a:pt x="1477" y="750"/>
                    <a:pt x="1370" y="810"/>
                    <a:pt x="1406" y="750"/>
                  </a:cubicBezTo>
                  <a:cubicBezTo>
                    <a:pt x="1414" y="736"/>
                    <a:pt x="1427" y="731"/>
                    <a:pt x="1441" y="731"/>
                  </a:cubicBezTo>
                  <a:cubicBezTo>
                    <a:pt x="1486" y="731"/>
                    <a:pt x="1548" y="786"/>
                    <a:pt x="1548" y="786"/>
                  </a:cubicBezTo>
                  <a:cubicBezTo>
                    <a:pt x="1554" y="787"/>
                    <a:pt x="1559" y="788"/>
                    <a:pt x="1564" y="788"/>
                  </a:cubicBezTo>
                  <a:cubicBezTo>
                    <a:pt x="1608" y="788"/>
                    <a:pt x="1654" y="745"/>
                    <a:pt x="1644" y="703"/>
                  </a:cubicBezTo>
                  <a:lnTo>
                    <a:pt x="1644" y="703"/>
                  </a:lnTo>
                  <a:cubicBezTo>
                    <a:pt x="1632" y="715"/>
                    <a:pt x="1608" y="715"/>
                    <a:pt x="1596" y="727"/>
                  </a:cubicBezTo>
                  <a:cubicBezTo>
                    <a:pt x="1608" y="679"/>
                    <a:pt x="1644" y="655"/>
                    <a:pt x="1679" y="643"/>
                  </a:cubicBezTo>
                  <a:lnTo>
                    <a:pt x="1679" y="643"/>
                  </a:lnTo>
                  <a:cubicBezTo>
                    <a:pt x="1679" y="660"/>
                    <a:pt x="1679" y="672"/>
                    <a:pt x="1678" y="680"/>
                  </a:cubicBezTo>
                  <a:lnTo>
                    <a:pt x="1678" y="680"/>
                  </a:lnTo>
                  <a:cubicBezTo>
                    <a:pt x="1681" y="675"/>
                    <a:pt x="1685" y="671"/>
                    <a:pt x="1693" y="671"/>
                  </a:cubicBezTo>
                  <a:cubicBezTo>
                    <a:pt x="1699" y="671"/>
                    <a:pt x="1706" y="673"/>
                    <a:pt x="1715" y="679"/>
                  </a:cubicBezTo>
                  <a:cubicBezTo>
                    <a:pt x="1697" y="706"/>
                    <a:pt x="1679" y="733"/>
                    <a:pt x="1656" y="749"/>
                  </a:cubicBezTo>
                  <a:lnTo>
                    <a:pt x="1656" y="749"/>
                  </a:lnTo>
                  <a:cubicBezTo>
                    <a:pt x="1666" y="751"/>
                    <a:pt x="1673" y="760"/>
                    <a:pt x="1679" y="774"/>
                  </a:cubicBezTo>
                  <a:cubicBezTo>
                    <a:pt x="1679" y="703"/>
                    <a:pt x="1787" y="691"/>
                    <a:pt x="1799" y="691"/>
                  </a:cubicBezTo>
                  <a:cubicBezTo>
                    <a:pt x="1787" y="715"/>
                    <a:pt x="1787" y="727"/>
                    <a:pt x="1787" y="738"/>
                  </a:cubicBezTo>
                  <a:cubicBezTo>
                    <a:pt x="1810" y="727"/>
                    <a:pt x="1846" y="727"/>
                    <a:pt x="1882" y="727"/>
                  </a:cubicBezTo>
                  <a:cubicBezTo>
                    <a:pt x="1846" y="727"/>
                    <a:pt x="1822" y="715"/>
                    <a:pt x="1822" y="679"/>
                  </a:cubicBezTo>
                  <a:cubicBezTo>
                    <a:pt x="1835" y="663"/>
                    <a:pt x="1846" y="657"/>
                    <a:pt x="1856" y="657"/>
                  </a:cubicBezTo>
                  <a:cubicBezTo>
                    <a:pt x="1885" y="657"/>
                    <a:pt x="1903" y="709"/>
                    <a:pt x="1941" y="709"/>
                  </a:cubicBezTo>
                  <a:cubicBezTo>
                    <a:pt x="1945" y="709"/>
                    <a:pt x="1949" y="708"/>
                    <a:pt x="1954" y="707"/>
                  </a:cubicBezTo>
                  <a:lnTo>
                    <a:pt x="1954" y="707"/>
                  </a:lnTo>
                  <a:cubicBezTo>
                    <a:pt x="1955" y="707"/>
                    <a:pt x="1955" y="707"/>
                    <a:pt x="1956" y="707"/>
                  </a:cubicBezTo>
                  <a:cubicBezTo>
                    <a:pt x="1959" y="707"/>
                    <a:pt x="1962" y="706"/>
                    <a:pt x="1965" y="703"/>
                  </a:cubicBezTo>
                  <a:lnTo>
                    <a:pt x="1965" y="703"/>
                  </a:lnTo>
                  <a:cubicBezTo>
                    <a:pt x="1961" y="705"/>
                    <a:pt x="1957" y="706"/>
                    <a:pt x="1954" y="707"/>
                  </a:cubicBezTo>
                  <a:lnTo>
                    <a:pt x="1954" y="707"/>
                  </a:lnTo>
                  <a:cubicBezTo>
                    <a:pt x="1947" y="706"/>
                    <a:pt x="1941" y="695"/>
                    <a:pt x="1941" y="679"/>
                  </a:cubicBezTo>
                  <a:lnTo>
                    <a:pt x="1941" y="679"/>
                  </a:lnTo>
                  <a:cubicBezTo>
                    <a:pt x="1945" y="679"/>
                    <a:pt x="1949" y="680"/>
                    <a:pt x="1952" y="680"/>
                  </a:cubicBezTo>
                  <a:cubicBezTo>
                    <a:pt x="2032" y="680"/>
                    <a:pt x="2029" y="559"/>
                    <a:pt x="2109" y="559"/>
                  </a:cubicBezTo>
                  <a:cubicBezTo>
                    <a:pt x="2113" y="559"/>
                    <a:pt x="2116" y="559"/>
                    <a:pt x="2120" y="560"/>
                  </a:cubicBezTo>
                  <a:cubicBezTo>
                    <a:pt x="2108" y="584"/>
                    <a:pt x="2108" y="596"/>
                    <a:pt x="2108" y="619"/>
                  </a:cubicBezTo>
                  <a:cubicBezTo>
                    <a:pt x="2117" y="605"/>
                    <a:pt x="2125" y="599"/>
                    <a:pt x="2130" y="599"/>
                  </a:cubicBezTo>
                  <a:cubicBezTo>
                    <a:pt x="2138" y="599"/>
                    <a:pt x="2139" y="614"/>
                    <a:pt x="2132" y="643"/>
                  </a:cubicBezTo>
                  <a:cubicBezTo>
                    <a:pt x="2144" y="631"/>
                    <a:pt x="2227" y="536"/>
                    <a:pt x="2227" y="536"/>
                  </a:cubicBezTo>
                  <a:cubicBezTo>
                    <a:pt x="2227" y="544"/>
                    <a:pt x="2233" y="553"/>
                    <a:pt x="2245" y="553"/>
                  </a:cubicBezTo>
                  <a:cubicBezTo>
                    <a:pt x="2250" y="553"/>
                    <a:pt x="2256" y="551"/>
                    <a:pt x="2263" y="548"/>
                  </a:cubicBezTo>
                  <a:lnTo>
                    <a:pt x="2263" y="548"/>
                  </a:lnTo>
                  <a:cubicBezTo>
                    <a:pt x="2258" y="575"/>
                    <a:pt x="2252" y="580"/>
                    <a:pt x="2246" y="580"/>
                  </a:cubicBezTo>
                  <a:cubicBezTo>
                    <a:pt x="2243" y="580"/>
                    <a:pt x="2240" y="579"/>
                    <a:pt x="2237" y="579"/>
                  </a:cubicBezTo>
                  <a:cubicBezTo>
                    <a:pt x="2231" y="579"/>
                    <a:pt x="2227" y="584"/>
                    <a:pt x="2227" y="619"/>
                  </a:cubicBezTo>
                  <a:cubicBezTo>
                    <a:pt x="2234" y="623"/>
                    <a:pt x="2240" y="624"/>
                    <a:pt x="2246" y="624"/>
                  </a:cubicBezTo>
                  <a:cubicBezTo>
                    <a:pt x="2281" y="624"/>
                    <a:pt x="2302" y="567"/>
                    <a:pt x="2322" y="536"/>
                  </a:cubicBezTo>
                  <a:cubicBezTo>
                    <a:pt x="2334" y="536"/>
                    <a:pt x="2418" y="560"/>
                    <a:pt x="2346" y="619"/>
                  </a:cubicBezTo>
                  <a:cubicBezTo>
                    <a:pt x="2418" y="593"/>
                    <a:pt x="2529" y="539"/>
                    <a:pt x="2626" y="539"/>
                  </a:cubicBezTo>
                  <a:cubicBezTo>
                    <a:pt x="2658" y="539"/>
                    <a:pt x="2688" y="545"/>
                    <a:pt x="2715" y="560"/>
                  </a:cubicBezTo>
                  <a:cubicBezTo>
                    <a:pt x="2704" y="527"/>
                    <a:pt x="2714" y="504"/>
                    <a:pt x="2724" y="473"/>
                  </a:cubicBezTo>
                  <a:lnTo>
                    <a:pt x="2724" y="473"/>
                  </a:lnTo>
                  <a:cubicBezTo>
                    <a:pt x="2730" y="477"/>
                    <a:pt x="2746" y="478"/>
                    <a:pt x="2766" y="478"/>
                  </a:cubicBezTo>
                  <a:cubicBezTo>
                    <a:pt x="2800" y="478"/>
                    <a:pt x="2843" y="474"/>
                    <a:pt x="2855" y="469"/>
                  </a:cubicBezTo>
                  <a:lnTo>
                    <a:pt x="2855" y="469"/>
                  </a:lnTo>
                  <a:cubicBezTo>
                    <a:pt x="2844" y="486"/>
                    <a:pt x="2803" y="553"/>
                    <a:pt x="2834" y="584"/>
                  </a:cubicBezTo>
                  <a:cubicBezTo>
                    <a:pt x="2834" y="500"/>
                    <a:pt x="2989" y="476"/>
                    <a:pt x="2953" y="476"/>
                  </a:cubicBezTo>
                  <a:cubicBezTo>
                    <a:pt x="2965" y="476"/>
                    <a:pt x="3144" y="405"/>
                    <a:pt x="3180" y="357"/>
                  </a:cubicBezTo>
                  <a:cubicBezTo>
                    <a:pt x="3180" y="369"/>
                    <a:pt x="3180" y="381"/>
                    <a:pt x="3180" y="381"/>
                  </a:cubicBezTo>
                  <a:cubicBezTo>
                    <a:pt x="3192" y="369"/>
                    <a:pt x="3203" y="369"/>
                    <a:pt x="3215" y="357"/>
                  </a:cubicBezTo>
                  <a:lnTo>
                    <a:pt x="3215" y="357"/>
                  </a:lnTo>
                  <a:cubicBezTo>
                    <a:pt x="3215" y="357"/>
                    <a:pt x="3167" y="444"/>
                    <a:pt x="3192" y="444"/>
                  </a:cubicBezTo>
                  <a:cubicBezTo>
                    <a:pt x="3195" y="444"/>
                    <a:pt x="3199" y="443"/>
                    <a:pt x="3203" y="441"/>
                  </a:cubicBezTo>
                  <a:cubicBezTo>
                    <a:pt x="3211" y="426"/>
                    <a:pt x="3223" y="416"/>
                    <a:pt x="3239" y="416"/>
                  </a:cubicBezTo>
                  <a:cubicBezTo>
                    <a:pt x="3249" y="416"/>
                    <a:pt x="3261" y="420"/>
                    <a:pt x="3275" y="429"/>
                  </a:cubicBezTo>
                  <a:cubicBezTo>
                    <a:pt x="3275" y="476"/>
                    <a:pt x="3263" y="453"/>
                    <a:pt x="3334" y="500"/>
                  </a:cubicBezTo>
                  <a:cubicBezTo>
                    <a:pt x="3299" y="476"/>
                    <a:pt x="3275" y="441"/>
                    <a:pt x="3287" y="393"/>
                  </a:cubicBezTo>
                  <a:lnTo>
                    <a:pt x="3287" y="393"/>
                  </a:lnTo>
                  <a:cubicBezTo>
                    <a:pt x="3279" y="401"/>
                    <a:pt x="3270" y="415"/>
                    <a:pt x="3262" y="415"/>
                  </a:cubicBezTo>
                  <a:cubicBezTo>
                    <a:pt x="3258" y="415"/>
                    <a:pt x="3255" y="412"/>
                    <a:pt x="3251" y="405"/>
                  </a:cubicBezTo>
                  <a:cubicBezTo>
                    <a:pt x="3257" y="387"/>
                    <a:pt x="3260" y="381"/>
                    <a:pt x="3264" y="381"/>
                  </a:cubicBezTo>
                  <a:cubicBezTo>
                    <a:pt x="3269" y="381"/>
                    <a:pt x="3275" y="387"/>
                    <a:pt x="3287" y="393"/>
                  </a:cubicBezTo>
                  <a:cubicBezTo>
                    <a:pt x="3287" y="393"/>
                    <a:pt x="3287" y="393"/>
                    <a:pt x="3287" y="393"/>
                  </a:cubicBezTo>
                  <a:lnTo>
                    <a:pt x="3287" y="393"/>
                  </a:lnTo>
                  <a:cubicBezTo>
                    <a:pt x="3311" y="409"/>
                    <a:pt x="3334" y="412"/>
                    <a:pt x="3356" y="412"/>
                  </a:cubicBezTo>
                  <a:cubicBezTo>
                    <a:pt x="3367" y="412"/>
                    <a:pt x="3378" y="411"/>
                    <a:pt x="3388" y="411"/>
                  </a:cubicBezTo>
                  <a:cubicBezTo>
                    <a:pt x="3418" y="411"/>
                    <a:pt x="3442" y="417"/>
                    <a:pt x="3453" y="465"/>
                  </a:cubicBezTo>
                  <a:cubicBezTo>
                    <a:pt x="3481" y="465"/>
                    <a:pt x="3509" y="379"/>
                    <a:pt x="3553" y="379"/>
                  </a:cubicBezTo>
                  <a:cubicBezTo>
                    <a:pt x="3566" y="379"/>
                    <a:pt x="3580" y="386"/>
                    <a:pt x="3596" y="405"/>
                  </a:cubicBezTo>
                  <a:cubicBezTo>
                    <a:pt x="3611" y="368"/>
                    <a:pt x="3664" y="321"/>
                    <a:pt x="3707" y="321"/>
                  </a:cubicBezTo>
                  <a:cubicBezTo>
                    <a:pt x="3732" y="321"/>
                    <a:pt x="3754" y="337"/>
                    <a:pt x="3763" y="381"/>
                  </a:cubicBezTo>
                  <a:cubicBezTo>
                    <a:pt x="3811" y="334"/>
                    <a:pt x="3858" y="334"/>
                    <a:pt x="3882" y="322"/>
                  </a:cubicBezTo>
                  <a:cubicBezTo>
                    <a:pt x="3852" y="284"/>
                    <a:pt x="3894" y="265"/>
                    <a:pt x="3913" y="238"/>
                  </a:cubicBezTo>
                  <a:lnTo>
                    <a:pt x="3913" y="238"/>
                  </a:lnTo>
                  <a:cubicBezTo>
                    <a:pt x="3909" y="254"/>
                    <a:pt x="3906" y="278"/>
                    <a:pt x="3906" y="310"/>
                  </a:cubicBezTo>
                  <a:cubicBezTo>
                    <a:pt x="3911" y="302"/>
                    <a:pt x="3915" y="299"/>
                    <a:pt x="3919" y="299"/>
                  </a:cubicBezTo>
                  <a:cubicBezTo>
                    <a:pt x="3931" y="299"/>
                    <a:pt x="3935" y="339"/>
                    <a:pt x="3954" y="357"/>
                  </a:cubicBezTo>
                  <a:cubicBezTo>
                    <a:pt x="4025" y="357"/>
                    <a:pt x="4073" y="250"/>
                    <a:pt x="4180" y="226"/>
                  </a:cubicBezTo>
                  <a:lnTo>
                    <a:pt x="4180" y="226"/>
                  </a:lnTo>
                  <a:cubicBezTo>
                    <a:pt x="4120" y="346"/>
                    <a:pt x="4144" y="298"/>
                    <a:pt x="4085" y="381"/>
                  </a:cubicBezTo>
                  <a:cubicBezTo>
                    <a:pt x="4180" y="346"/>
                    <a:pt x="4168" y="381"/>
                    <a:pt x="4263" y="310"/>
                  </a:cubicBezTo>
                  <a:lnTo>
                    <a:pt x="4263" y="310"/>
                  </a:lnTo>
                  <a:cubicBezTo>
                    <a:pt x="4268" y="325"/>
                    <a:pt x="4267" y="336"/>
                    <a:pt x="4262" y="343"/>
                  </a:cubicBezTo>
                  <a:lnTo>
                    <a:pt x="4262" y="343"/>
                  </a:lnTo>
                  <a:cubicBezTo>
                    <a:pt x="4339" y="338"/>
                    <a:pt x="4516" y="352"/>
                    <a:pt x="4525" y="298"/>
                  </a:cubicBezTo>
                  <a:lnTo>
                    <a:pt x="4525" y="298"/>
                  </a:lnTo>
                  <a:cubicBezTo>
                    <a:pt x="4525" y="322"/>
                    <a:pt x="4513" y="357"/>
                    <a:pt x="4513" y="381"/>
                  </a:cubicBezTo>
                  <a:cubicBezTo>
                    <a:pt x="4537" y="310"/>
                    <a:pt x="4596" y="262"/>
                    <a:pt x="4632" y="191"/>
                  </a:cubicBezTo>
                  <a:lnTo>
                    <a:pt x="4632" y="191"/>
                  </a:lnTo>
                  <a:cubicBezTo>
                    <a:pt x="4621" y="213"/>
                    <a:pt x="4551" y="411"/>
                    <a:pt x="4619" y="411"/>
                  </a:cubicBezTo>
                  <a:cubicBezTo>
                    <a:pt x="4626" y="411"/>
                    <a:pt x="4634" y="409"/>
                    <a:pt x="4644" y="405"/>
                  </a:cubicBezTo>
                  <a:cubicBezTo>
                    <a:pt x="4632" y="369"/>
                    <a:pt x="4632" y="346"/>
                    <a:pt x="4644" y="322"/>
                  </a:cubicBezTo>
                  <a:cubicBezTo>
                    <a:pt x="4656" y="357"/>
                    <a:pt x="4668" y="381"/>
                    <a:pt x="4692" y="417"/>
                  </a:cubicBezTo>
                  <a:cubicBezTo>
                    <a:pt x="4692" y="381"/>
                    <a:pt x="4704" y="346"/>
                    <a:pt x="4727" y="322"/>
                  </a:cubicBezTo>
                  <a:lnTo>
                    <a:pt x="4727" y="322"/>
                  </a:lnTo>
                  <a:cubicBezTo>
                    <a:pt x="4727" y="357"/>
                    <a:pt x="4716" y="381"/>
                    <a:pt x="4716" y="417"/>
                  </a:cubicBezTo>
                  <a:cubicBezTo>
                    <a:pt x="4727" y="393"/>
                    <a:pt x="4751" y="369"/>
                    <a:pt x="4775" y="346"/>
                  </a:cubicBezTo>
                  <a:lnTo>
                    <a:pt x="4775" y="346"/>
                  </a:lnTo>
                  <a:cubicBezTo>
                    <a:pt x="4763" y="369"/>
                    <a:pt x="4763" y="405"/>
                    <a:pt x="4775" y="429"/>
                  </a:cubicBezTo>
                  <a:cubicBezTo>
                    <a:pt x="4787" y="429"/>
                    <a:pt x="4810" y="429"/>
                    <a:pt x="4834" y="440"/>
                  </a:cubicBezTo>
                  <a:lnTo>
                    <a:pt x="4834" y="440"/>
                  </a:lnTo>
                  <a:cubicBezTo>
                    <a:pt x="4828" y="432"/>
                    <a:pt x="4890" y="321"/>
                    <a:pt x="4935" y="321"/>
                  </a:cubicBezTo>
                  <a:cubicBezTo>
                    <a:pt x="4938" y="321"/>
                    <a:pt x="4940" y="321"/>
                    <a:pt x="4942" y="322"/>
                  </a:cubicBezTo>
                  <a:cubicBezTo>
                    <a:pt x="4918" y="357"/>
                    <a:pt x="4918" y="405"/>
                    <a:pt x="4942" y="441"/>
                  </a:cubicBezTo>
                  <a:cubicBezTo>
                    <a:pt x="5001" y="322"/>
                    <a:pt x="5049" y="238"/>
                    <a:pt x="5144" y="226"/>
                  </a:cubicBezTo>
                  <a:lnTo>
                    <a:pt x="5144" y="226"/>
                  </a:lnTo>
                  <a:cubicBezTo>
                    <a:pt x="5108" y="286"/>
                    <a:pt x="4954" y="512"/>
                    <a:pt x="4966" y="512"/>
                  </a:cubicBezTo>
                  <a:cubicBezTo>
                    <a:pt x="4988" y="518"/>
                    <a:pt x="5021" y="529"/>
                    <a:pt x="5050" y="529"/>
                  </a:cubicBezTo>
                  <a:cubicBezTo>
                    <a:pt x="5082" y="529"/>
                    <a:pt x="5108" y="515"/>
                    <a:pt x="5108" y="465"/>
                  </a:cubicBezTo>
                  <a:lnTo>
                    <a:pt x="5108" y="465"/>
                  </a:lnTo>
                  <a:cubicBezTo>
                    <a:pt x="5085" y="476"/>
                    <a:pt x="5049" y="488"/>
                    <a:pt x="5025" y="500"/>
                  </a:cubicBezTo>
                  <a:cubicBezTo>
                    <a:pt x="5037" y="429"/>
                    <a:pt x="5085" y="393"/>
                    <a:pt x="5144" y="393"/>
                  </a:cubicBezTo>
                  <a:cubicBezTo>
                    <a:pt x="5144" y="429"/>
                    <a:pt x="5132" y="453"/>
                    <a:pt x="5120" y="488"/>
                  </a:cubicBezTo>
                  <a:cubicBezTo>
                    <a:pt x="5134" y="465"/>
                    <a:pt x="5142" y="456"/>
                    <a:pt x="5146" y="456"/>
                  </a:cubicBezTo>
                  <a:cubicBezTo>
                    <a:pt x="5156" y="456"/>
                    <a:pt x="5149" y="501"/>
                    <a:pt x="5154" y="501"/>
                  </a:cubicBezTo>
                  <a:cubicBezTo>
                    <a:pt x="5155" y="501"/>
                    <a:pt x="5155" y="501"/>
                    <a:pt x="5156" y="500"/>
                  </a:cubicBezTo>
                  <a:cubicBezTo>
                    <a:pt x="5156" y="500"/>
                    <a:pt x="5167" y="499"/>
                    <a:pt x="5182" y="499"/>
                  </a:cubicBezTo>
                  <a:cubicBezTo>
                    <a:pt x="5212" y="499"/>
                    <a:pt x="5259" y="503"/>
                    <a:pt x="5272" y="527"/>
                  </a:cubicBezTo>
                  <a:lnTo>
                    <a:pt x="5272" y="527"/>
                  </a:lnTo>
                  <a:cubicBezTo>
                    <a:pt x="5266" y="453"/>
                    <a:pt x="5278" y="339"/>
                    <a:pt x="5311" y="274"/>
                  </a:cubicBezTo>
                  <a:cubicBezTo>
                    <a:pt x="5406" y="393"/>
                    <a:pt x="5311" y="405"/>
                    <a:pt x="5335" y="512"/>
                  </a:cubicBezTo>
                  <a:cubicBezTo>
                    <a:pt x="5333" y="519"/>
                    <a:pt x="5335" y="522"/>
                    <a:pt x="5341" y="522"/>
                  </a:cubicBezTo>
                  <a:cubicBezTo>
                    <a:pt x="5374" y="522"/>
                    <a:pt x="5518" y="415"/>
                    <a:pt x="5549" y="405"/>
                  </a:cubicBezTo>
                  <a:lnTo>
                    <a:pt x="5549" y="405"/>
                  </a:lnTo>
                  <a:cubicBezTo>
                    <a:pt x="5521" y="471"/>
                    <a:pt x="5634" y="522"/>
                    <a:pt x="5695" y="541"/>
                  </a:cubicBezTo>
                  <a:lnTo>
                    <a:pt x="5695" y="541"/>
                  </a:lnTo>
                  <a:cubicBezTo>
                    <a:pt x="5721" y="482"/>
                    <a:pt x="5852" y="426"/>
                    <a:pt x="5940" y="426"/>
                  </a:cubicBezTo>
                  <a:cubicBezTo>
                    <a:pt x="5974" y="426"/>
                    <a:pt x="6001" y="434"/>
                    <a:pt x="6013" y="453"/>
                  </a:cubicBezTo>
                  <a:cubicBezTo>
                    <a:pt x="6013" y="488"/>
                    <a:pt x="6001" y="524"/>
                    <a:pt x="5990" y="560"/>
                  </a:cubicBezTo>
                  <a:cubicBezTo>
                    <a:pt x="5968" y="553"/>
                    <a:pt x="5951" y="541"/>
                    <a:pt x="5938" y="528"/>
                  </a:cubicBezTo>
                  <a:lnTo>
                    <a:pt x="5938" y="528"/>
                  </a:lnTo>
                  <a:cubicBezTo>
                    <a:pt x="5939" y="534"/>
                    <a:pt x="5936" y="537"/>
                    <a:pt x="5928" y="537"/>
                  </a:cubicBezTo>
                  <a:cubicBezTo>
                    <a:pt x="5919" y="537"/>
                    <a:pt x="5903" y="533"/>
                    <a:pt x="5882" y="524"/>
                  </a:cubicBezTo>
                  <a:lnTo>
                    <a:pt x="5882" y="524"/>
                  </a:lnTo>
                  <a:cubicBezTo>
                    <a:pt x="5892" y="543"/>
                    <a:pt x="6038" y="633"/>
                    <a:pt x="6091" y="633"/>
                  </a:cubicBezTo>
                  <a:cubicBezTo>
                    <a:pt x="6106" y="633"/>
                    <a:pt x="6114" y="626"/>
                    <a:pt x="6109" y="608"/>
                  </a:cubicBezTo>
                  <a:lnTo>
                    <a:pt x="6109" y="608"/>
                  </a:lnTo>
                  <a:cubicBezTo>
                    <a:pt x="6111" y="607"/>
                    <a:pt x="6132" y="529"/>
                    <a:pt x="6176" y="529"/>
                  </a:cubicBezTo>
                  <a:cubicBezTo>
                    <a:pt x="6191" y="529"/>
                    <a:pt x="6208" y="537"/>
                    <a:pt x="6228" y="560"/>
                  </a:cubicBezTo>
                  <a:cubicBezTo>
                    <a:pt x="6223" y="570"/>
                    <a:pt x="6221" y="577"/>
                    <a:pt x="6221" y="583"/>
                  </a:cubicBezTo>
                  <a:lnTo>
                    <a:pt x="6221" y="583"/>
                  </a:lnTo>
                  <a:cubicBezTo>
                    <a:pt x="6217" y="579"/>
                    <a:pt x="6212" y="576"/>
                    <a:pt x="6204" y="572"/>
                  </a:cubicBezTo>
                  <a:lnTo>
                    <a:pt x="6204" y="572"/>
                  </a:lnTo>
                  <a:cubicBezTo>
                    <a:pt x="6213" y="599"/>
                    <a:pt x="6222" y="612"/>
                    <a:pt x="6241" y="612"/>
                  </a:cubicBezTo>
                  <a:cubicBezTo>
                    <a:pt x="6247" y="612"/>
                    <a:pt x="6254" y="610"/>
                    <a:pt x="6263" y="607"/>
                  </a:cubicBezTo>
                  <a:cubicBezTo>
                    <a:pt x="6263" y="607"/>
                    <a:pt x="6278" y="527"/>
                    <a:pt x="6319" y="527"/>
                  </a:cubicBezTo>
                  <a:cubicBezTo>
                    <a:pt x="6330" y="527"/>
                    <a:pt x="6343" y="533"/>
                    <a:pt x="6359" y="548"/>
                  </a:cubicBezTo>
                  <a:cubicBezTo>
                    <a:pt x="6359" y="536"/>
                    <a:pt x="6347" y="512"/>
                    <a:pt x="6347" y="500"/>
                  </a:cubicBezTo>
                  <a:cubicBezTo>
                    <a:pt x="6347" y="516"/>
                    <a:pt x="6340" y="521"/>
                    <a:pt x="6330" y="521"/>
                  </a:cubicBezTo>
                  <a:cubicBezTo>
                    <a:pt x="6315" y="521"/>
                    <a:pt x="6291" y="508"/>
                    <a:pt x="6276" y="508"/>
                  </a:cubicBezTo>
                  <a:cubicBezTo>
                    <a:pt x="6266" y="508"/>
                    <a:pt x="6260" y="514"/>
                    <a:pt x="6263" y="536"/>
                  </a:cubicBezTo>
                  <a:cubicBezTo>
                    <a:pt x="6251" y="500"/>
                    <a:pt x="6240" y="465"/>
                    <a:pt x="6216" y="429"/>
                  </a:cubicBezTo>
                  <a:cubicBezTo>
                    <a:pt x="6216" y="446"/>
                    <a:pt x="6203" y="457"/>
                    <a:pt x="6191" y="457"/>
                  </a:cubicBezTo>
                  <a:cubicBezTo>
                    <a:pt x="6187" y="457"/>
                    <a:pt x="6183" y="456"/>
                    <a:pt x="6180" y="453"/>
                  </a:cubicBezTo>
                  <a:cubicBezTo>
                    <a:pt x="6151" y="482"/>
                    <a:pt x="6131" y="493"/>
                    <a:pt x="6118" y="493"/>
                  </a:cubicBezTo>
                  <a:cubicBezTo>
                    <a:pt x="6084" y="493"/>
                    <a:pt x="6097" y="417"/>
                    <a:pt x="6097" y="417"/>
                  </a:cubicBezTo>
                  <a:cubicBezTo>
                    <a:pt x="5942" y="334"/>
                    <a:pt x="5799" y="381"/>
                    <a:pt x="5644" y="286"/>
                  </a:cubicBezTo>
                  <a:cubicBezTo>
                    <a:pt x="5537" y="250"/>
                    <a:pt x="5204" y="203"/>
                    <a:pt x="5192" y="179"/>
                  </a:cubicBezTo>
                  <a:cubicBezTo>
                    <a:pt x="5132" y="95"/>
                    <a:pt x="4942" y="155"/>
                    <a:pt x="4918" y="107"/>
                  </a:cubicBezTo>
                  <a:cubicBezTo>
                    <a:pt x="4894" y="119"/>
                    <a:pt x="4894" y="155"/>
                    <a:pt x="4882" y="167"/>
                  </a:cubicBezTo>
                  <a:cubicBezTo>
                    <a:pt x="4878" y="135"/>
                    <a:pt x="4855" y="122"/>
                    <a:pt x="4829" y="122"/>
                  </a:cubicBezTo>
                  <a:cubicBezTo>
                    <a:pt x="4787" y="122"/>
                    <a:pt x="4735" y="154"/>
                    <a:pt x="4727" y="191"/>
                  </a:cubicBezTo>
                  <a:cubicBezTo>
                    <a:pt x="4727" y="196"/>
                    <a:pt x="4726" y="199"/>
                    <a:pt x="4724" y="199"/>
                  </a:cubicBezTo>
                  <a:cubicBezTo>
                    <a:pt x="4714" y="199"/>
                    <a:pt x="4680" y="131"/>
                    <a:pt x="4680" y="131"/>
                  </a:cubicBezTo>
                  <a:cubicBezTo>
                    <a:pt x="4668" y="143"/>
                    <a:pt x="4644" y="167"/>
                    <a:pt x="4632" y="179"/>
                  </a:cubicBezTo>
                  <a:cubicBezTo>
                    <a:pt x="4596" y="119"/>
                    <a:pt x="4537" y="131"/>
                    <a:pt x="4406" y="119"/>
                  </a:cubicBezTo>
                  <a:cubicBezTo>
                    <a:pt x="4347" y="109"/>
                    <a:pt x="4142" y="51"/>
                    <a:pt x="4059" y="51"/>
                  </a:cubicBezTo>
                  <a:cubicBezTo>
                    <a:pt x="4041" y="51"/>
                    <a:pt x="4029" y="54"/>
                    <a:pt x="4025" y="60"/>
                  </a:cubicBezTo>
                  <a:cubicBezTo>
                    <a:pt x="4013" y="36"/>
                    <a:pt x="4013" y="12"/>
                    <a:pt x="40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11"/>
            <p:cNvSpPr/>
            <p:nvPr/>
          </p:nvSpPr>
          <p:spPr>
            <a:xfrm>
              <a:off x="2514875" y="3110625"/>
              <a:ext cx="325" cy="325"/>
            </a:xfrm>
            <a:custGeom>
              <a:rect b="b" l="l" r="r" t="t"/>
              <a:pathLst>
                <a:path extrusionOk="0" h="13" w="13">
                  <a:moveTo>
                    <a:pt x="1" y="1"/>
                  </a:moveTo>
                  <a:cubicBezTo>
                    <a:pt x="1" y="1"/>
                    <a:pt x="1" y="1"/>
                    <a:pt x="13" y="13"/>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11"/>
            <p:cNvSpPr/>
            <p:nvPr/>
          </p:nvSpPr>
          <p:spPr>
            <a:xfrm>
              <a:off x="2423500" y="3110025"/>
              <a:ext cx="325" cy="625"/>
            </a:xfrm>
            <a:custGeom>
              <a:rect b="b" l="l" r="r" t="t"/>
              <a:pathLst>
                <a:path extrusionOk="0" h="25" w="13">
                  <a:moveTo>
                    <a:pt x="13" y="1"/>
                  </a:moveTo>
                  <a:cubicBezTo>
                    <a:pt x="13" y="1"/>
                    <a:pt x="1" y="25"/>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11"/>
            <p:cNvSpPr/>
            <p:nvPr/>
          </p:nvSpPr>
          <p:spPr>
            <a:xfrm>
              <a:off x="2493450" y="3109150"/>
              <a:ext cx="325" cy="625"/>
            </a:xfrm>
            <a:custGeom>
              <a:rect b="b" l="l" r="r" t="t"/>
              <a:pathLst>
                <a:path extrusionOk="0" h="25" w="13">
                  <a:moveTo>
                    <a:pt x="1" y="0"/>
                  </a:moveTo>
                  <a:cubicBezTo>
                    <a:pt x="1" y="12"/>
                    <a:pt x="1" y="24"/>
                    <a:pt x="13" y="24"/>
                  </a:cubicBezTo>
                  <a:cubicBezTo>
                    <a:pt x="13" y="24"/>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3" name="Google Shape;7533;p11"/>
            <p:cNvSpPr/>
            <p:nvPr/>
          </p:nvSpPr>
          <p:spPr>
            <a:xfrm>
              <a:off x="2517025" y="3107850"/>
              <a:ext cx="450" cy="725"/>
            </a:xfrm>
            <a:custGeom>
              <a:rect b="b" l="l" r="r" t="t"/>
              <a:pathLst>
                <a:path extrusionOk="0" h="29" w="18">
                  <a:moveTo>
                    <a:pt x="4" y="1"/>
                  </a:moveTo>
                  <a:cubicBezTo>
                    <a:pt x="1" y="1"/>
                    <a:pt x="0" y="8"/>
                    <a:pt x="10" y="28"/>
                  </a:cubicBezTo>
                  <a:cubicBezTo>
                    <a:pt x="17" y="15"/>
                    <a:pt x="8"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4" name="Google Shape;7534;p11"/>
            <p:cNvSpPr/>
            <p:nvPr/>
          </p:nvSpPr>
          <p:spPr>
            <a:xfrm>
              <a:off x="2521225" y="3115250"/>
              <a:ext cx="600" cy="175"/>
            </a:xfrm>
            <a:custGeom>
              <a:rect b="b" l="l" r="r" t="t"/>
              <a:pathLst>
                <a:path extrusionOk="0" h="7" w="24">
                  <a:moveTo>
                    <a:pt x="22" y="1"/>
                  </a:moveTo>
                  <a:cubicBezTo>
                    <a:pt x="19" y="1"/>
                    <a:pt x="1" y="6"/>
                    <a:pt x="9" y="6"/>
                  </a:cubicBezTo>
                  <a:cubicBezTo>
                    <a:pt x="21" y="2"/>
                    <a:pt x="23"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11"/>
            <p:cNvSpPr/>
            <p:nvPr/>
          </p:nvSpPr>
          <p:spPr>
            <a:xfrm>
              <a:off x="2517125" y="3110900"/>
              <a:ext cx="1650" cy="925"/>
            </a:xfrm>
            <a:custGeom>
              <a:rect b="b" l="l" r="r" t="t"/>
              <a:pathLst>
                <a:path extrusionOk="0" h="37" w="66">
                  <a:moveTo>
                    <a:pt x="21" y="1"/>
                  </a:moveTo>
                  <a:cubicBezTo>
                    <a:pt x="17" y="1"/>
                    <a:pt x="12" y="1"/>
                    <a:pt x="6" y="2"/>
                  </a:cubicBezTo>
                  <a:cubicBezTo>
                    <a:pt x="6" y="2"/>
                    <a:pt x="6" y="2"/>
                    <a:pt x="6" y="2"/>
                  </a:cubicBezTo>
                  <a:lnTo>
                    <a:pt x="6" y="2"/>
                  </a:lnTo>
                  <a:cubicBezTo>
                    <a:pt x="5" y="6"/>
                    <a:pt x="4" y="10"/>
                    <a:pt x="4" y="12"/>
                  </a:cubicBezTo>
                  <a:lnTo>
                    <a:pt x="4" y="12"/>
                  </a:lnTo>
                  <a:cubicBezTo>
                    <a:pt x="1" y="30"/>
                    <a:pt x="7" y="36"/>
                    <a:pt x="15" y="36"/>
                  </a:cubicBezTo>
                  <a:cubicBezTo>
                    <a:pt x="34" y="36"/>
                    <a:pt x="66"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11"/>
            <p:cNvSpPr/>
            <p:nvPr/>
          </p:nvSpPr>
          <p:spPr>
            <a:xfrm>
              <a:off x="2518150" y="3111700"/>
              <a:ext cx="475" cy="150"/>
            </a:xfrm>
            <a:custGeom>
              <a:rect b="b" l="l" r="r" t="t"/>
              <a:pathLst>
                <a:path extrusionOk="0" h="6" w="19">
                  <a:moveTo>
                    <a:pt x="18" y="0"/>
                  </a:moveTo>
                  <a:cubicBezTo>
                    <a:pt x="17" y="0"/>
                    <a:pt x="9" y="5"/>
                    <a:pt x="1" y="5"/>
                  </a:cubicBezTo>
                  <a:lnTo>
                    <a:pt x="13" y="5"/>
                  </a:lnTo>
                  <a:cubicBezTo>
                    <a:pt x="17" y="1"/>
                    <a:pt x="18"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7" name="Google Shape;7537;p11"/>
            <p:cNvSpPr/>
            <p:nvPr/>
          </p:nvSpPr>
          <p:spPr>
            <a:xfrm>
              <a:off x="2512150" y="3106600"/>
              <a:ext cx="1625" cy="825"/>
            </a:xfrm>
            <a:custGeom>
              <a:rect b="b" l="l" r="r" t="t"/>
              <a:pathLst>
                <a:path extrusionOk="0" h="33" w="65">
                  <a:moveTo>
                    <a:pt x="60" y="0"/>
                  </a:moveTo>
                  <a:cubicBezTo>
                    <a:pt x="46" y="0"/>
                    <a:pt x="0" y="31"/>
                    <a:pt x="38" y="31"/>
                  </a:cubicBezTo>
                  <a:cubicBezTo>
                    <a:pt x="40" y="32"/>
                    <a:pt x="41" y="33"/>
                    <a:pt x="42" y="33"/>
                  </a:cubicBezTo>
                  <a:cubicBezTo>
                    <a:pt x="49" y="33"/>
                    <a:pt x="51" y="5"/>
                    <a:pt x="59" y="5"/>
                  </a:cubicBezTo>
                  <a:cubicBezTo>
                    <a:pt x="60" y="5"/>
                    <a:pt x="61" y="6"/>
                    <a:pt x="62" y="7"/>
                  </a:cubicBezTo>
                  <a:cubicBezTo>
                    <a:pt x="65" y="2"/>
                    <a:pt x="63"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8" name="Google Shape;7538;p11"/>
            <p:cNvSpPr/>
            <p:nvPr/>
          </p:nvSpPr>
          <p:spPr>
            <a:xfrm>
              <a:off x="2516675" y="3111525"/>
              <a:ext cx="25" cy="2100"/>
            </a:xfrm>
            <a:custGeom>
              <a:rect b="b" l="l" r="r" t="t"/>
              <a:pathLst>
                <a:path extrusionOk="0" h="84" w="1">
                  <a:moveTo>
                    <a:pt x="0" y="84"/>
                  </a:moveTo>
                  <a:cubicBezTo>
                    <a:pt x="0" y="0"/>
                    <a:pt x="0" y="60"/>
                    <a:pt x="0" y="8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9" name="Google Shape;7539;p11"/>
            <p:cNvSpPr/>
            <p:nvPr/>
          </p:nvSpPr>
          <p:spPr>
            <a:xfrm>
              <a:off x="2513575" y="3111375"/>
              <a:ext cx="450" cy="775"/>
            </a:xfrm>
            <a:custGeom>
              <a:rect b="b" l="l" r="r" t="t"/>
              <a:pathLst>
                <a:path extrusionOk="0" h="31" w="18">
                  <a:moveTo>
                    <a:pt x="1" y="1"/>
                  </a:moveTo>
                  <a:lnTo>
                    <a:pt x="1" y="1"/>
                  </a:lnTo>
                  <a:cubicBezTo>
                    <a:pt x="1" y="1"/>
                    <a:pt x="4" y="8"/>
                    <a:pt x="17" y="30"/>
                  </a:cubicBezTo>
                  <a:cubicBezTo>
                    <a:pt x="17" y="23"/>
                    <a:pt x="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0" name="Google Shape;7540;p11"/>
            <p:cNvSpPr/>
            <p:nvPr/>
          </p:nvSpPr>
          <p:spPr>
            <a:xfrm>
              <a:off x="2515025" y="3112700"/>
              <a:ext cx="775" cy="625"/>
            </a:xfrm>
            <a:custGeom>
              <a:rect b="b" l="l" r="r" t="t"/>
              <a:pathLst>
                <a:path extrusionOk="0" h="25" w="31">
                  <a:moveTo>
                    <a:pt x="1" y="1"/>
                  </a:moveTo>
                  <a:cubicBezTo>
                    <a:pt x="1" y="1"/>
                    <a:pt x="8" y="7"/>
                    <a:pt x="31" y="25"/>
                  </a:cubicBezTo>
                  <a:cubicBezTo>
                    <a:pt x="23" y="17"/>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11"/>
            <p:cNvSpPr/>
            <p:nvPr/>
          </p:nvSpPr>
          <p:spPr>
            <a:xfrm>
              <a:off x="2503575" y="3108550"/>
              <a:ext cx="2100" cy="625"/>
            </a:xfrm>
            <a:custGeom>
              <a:rect b="b" l="l" r="r" t="t"/>
              <a:pathLst>
                <a:path extrusionOk="0" h="25" w="84">
                  <a:moveTo>
                    <a:pt x="84" y="0"/>
                  </a:moveTo>
                  <a:cubicBezTo>
                    <a:pt x="0" y="24"/>
                    <a:pt x="84" y="0"/>
                    <a:pt x="84" y="0"/>
                  </a:cubicBezTo>
                  <a:cubicBezTo>
                    <a:pt x="84" y="0"/>
                    <a:pt x="84" y="12"/>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2" name="Google Shape;7542;p11"/>
            <p:cNvSpPr/>
            <p:nvPr/>
          </p:nvSpPr>
          <p:spPr>
            <a:xfrm>
              <a:off x="2506850" y="3111025"/>
              <a:ext cx="500" cy="825"/>
            </a:xfrm>
            <a:custGeom>
              <a:rect b="b" l="l" r="r" t="t"/>
              <a:pathLst>
                <a:path extrusionOk="0" h="33" w="20">
                  <a:moveTo>
                    <a:pt x="18" y="1"/>
                  </a:moveTo>
                  <a:lnTo>
                    <a:pt x="18" y="1"/>
                  </a:lnTo>
                  <a:cubicBezTo>
                    <a:pt x="17" y="1"/>
                    <a:pt x="12" y="10"/>
                    <a:pt x="0" y="32"/>
                  </a:cubicBezTo>
                  <a:cubicBezTo>
                    <a:pt x="13" y="13"/>
                    <a:pt x="19"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3" name="Google Shape;7543;p11"/>
            <p:cNvSpPr/>
            <p:nvPr/>
          </p:nvSpPr>
          <p:spPr>
            <a:xfrm>
              <a:off x="2503575" y="3111225"/>
              <a:ext cx="2100" cy="625"/>
            </a:xfrm>
            <a:custGeom>
              <a:rect b="b" l="l" r="r" t="t"/>
              <a:pathLst>
                <a:path extrusionOk="0" h="25" w="84">
                  <a:moveTo>
                    <a:pt x="60" y="1"/>
                  </a:moveTo>
                  <a:cubicBezTo>
                    <a:pt x="48" y="12"/>
                    <a:pt x="0" y="24"/>
                    <a:pt x="36" y="24"/>
                  </a:cubicBezTo>
                  <a:cubicBezTo>
                    <a:pt x="48" y="12"/>
                    <a:pt x="84" y="12"/>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11"/>
            <p:cNvSpPr/>
            <p:nvPr/>
          </p:nvSpPr>
          <p:spPr>
            <a:xfrm>
              <a:off x="2493450" y="3104875"/>
              <a:ext cx="275" cy="1625"/>
            </a:xfrm>
            <a:custGeom>
              <a:rect b="b" l="l" r="r" t="t"/>
              <a:pathLst>
                <a:path extrusionOk="0" h="65" w="11">
                  <a:moveTo>
                    <a:pt x="9" y="0"/>
                  </a:moveTo>
                  <a:lnTo>
                    <a:pt x="9" y="0"/>
                  </a:lnTo>
                  <a:cubicBezTo>
                    <a:pt x="9" y="0"/>
                    <a:pt x="6" y="18"/>
                    <a:pt x="1" y="64"/>
                  </a:cubicBezTo>
                  <a:cubicBezTo>
                    <a:pt x="7" y="30"/>
                    <a:pt x="10"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5" name="Google Shape;7545;p11"/>
            <p:cNvSpPr/>
            <p:nvPr/>
          </p:nvSpPr>
          <p:spPr>
            <a:xfrm>
              <a:off x="2481475" y="3107275"/>
              <a:ext cx="1525" cy="1850"/>
            </a:xfrm>
            <a:custGeom>
              <a:rect b="b" l="l" r="r" t="t"/>
              <a:pathLst>
                <a:path extrusionOk="0" h="74" w="61">
                  <a:moveTo>
                    <a:pt x="14" y="1"/>
                  </a:moveTo>
                  <a:cubicBezTo>
                    <a:pt x="6" y="1"/>
                    <a:pt x="0" y="17"/>
                    <a:pt x="3" y="63"/>
                  </a:cubicBezTo>
                  <a:cubicBezTo>
                    <a:pt x="3" y="63"/>
                    <a:pt x="3" y="63"/>
                    <a:pt x="3" y="63"/>
                  </a:cubicBezTo>
                  <a:lnTo>
                    <a:pt x="3" y="63"/>
                  </a:lnTo>
                  <a:cubicBezTo>
                    <a:pt x="5" y="64"/>
                    <a:pt x="6" y="65"/>
                    <a:pt x="7" y="66"/>
                  </a:cubicBezTo>
                  <a:lnTo>
                    <a:pt x="7" y="66"/>
                  </a:lnTo>
                  <a:cubicBezTo>
                    <a:pt x="17" y="71"/>
                    <a:pt x="24" y="74"/>
                    <a:pt x="30" y="74"/>
                  </a:cubicBezTo>
                  <a:cubicBezTo>
                    <a:pt x="60" y="74"/>
                    <a:pt x="32"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6" name="Google Shape;7546;p11"/>
            <p:cNvSpPr/>
            <p:nvPr/>
          </p:nvSpPr>
          <p:spPr>
            <a:xfrm>
              <a:off x="2358925" y="3126400"/>
              <a:ext cx="1500" cy="625"/>
            </a:xfrm>
            <a:custGeom>
              <a:rect b="b" l="l" r="r" t="t"/>
              <a:pathLst>
                <a:path extrusionOk="0" h="25" w="60">
                  <a:moveTo>
                    <a:pt x="60" y="1"/>
                  </a:moveTo>
                  <a:cubicBezTo>
                    <a:pt x="0" y="25"/>
                    <a:pt x="60" y="1"/>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11"/>
            <p:cNvSpPr/>
            <p:nvPr/>
          </p:nvSpPr>
          <p:spPr>
            <a:xfrm>
              <a:off x="2359500" y="3127850"/>
              <a:ext cx="275" cy="975"/>
            </a:xfrm>
            <a:custGeom>
              <a:rect b="b" l="l" r="r" t="t"/>
              <a:pathLst>
                <a:path extrusionOk="0" h="39" w="11">
                  <a:moveTo>
                    <a:pt x="9" y="0"/>
                  </a:moveTo>
                  <a:cubicBezTo>
                    <a:pt x="8" y="0"/>
                    <a:pt x="6" y="10"/>
                    <a:pt x="1" y="38"/>
                  </a:cubicBezTo>
                  <a:cubicBezTo>
                    <a:pt x="8" y="24"/>
                    <a:pt x="11"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8" name="Google Shape;7548;p11"/>
            <p:cNvSpPr/>
            <p:nvPr/>
          </p:nvSpPr>
          <p:spPr>
            <a:xfrm>
              <a:off x="2443450" y="3107650"/>
              <a:ext cx="1500" cy="1525"/>
            </a:xfrm>
            <a:custGeom>
              <a:rect b="b" l="l" r="r" t="t"/>
              <a:pathLst>
                <a:path extrusionOk="0" h="61" w="60">
                  <a:moveTo>
                    <a:pt x="0" y="1"/>
                  </a:moveTo>
                  <a:cubicBezTo>
                    <a:pt x="60" y="60"/>
                    <a:pt x="12" y="13"/>
                    <a:pt x="0" y="1"/>
                  </a:cubicBezTo>
                  <a:cubicBezTo>
                    <a:pt x="0" y="1"/>
                    <a:pt x="12"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9" name="Google Shape;7549;p11"/>
            <p:cNvSpPr/>
            <p:nvPr/>
          </p:nvSpPr>
          <p:spPr>
            <a:xfrm>
              <a:off x="2435575" y="3107725"/>
              <a:ext cx="150" cy="850"/>
            </a:xfrm>
            <a:custGeom>
              <a:rect b="b" l="l" r="r" t="t"/>
              <a:pathLst>
                <a:path extrusionOk="0" h="34" w="6">
                  <a:moveTo>
                    <a:pt x="1" y="1"/>
                  </a:moveTo>
                  <a:cubicBezTo>
                    <a:pt x="0" y="1"/>
                    <a:pt x="1" y="9"/>
                    <a:pt x="6" y="33"/>
                  </a:cubicBezTo>
                  <a:cubicBezTo>
                    <a:pt x="6" y="19"/>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11"/>
            <p:cNvSpPr/>
            <p:nvPr/>
          </p:nvSpPr>
          <p:spPr>
            <a:xfrm>
              <a:off x="2428750" y="3110400"/>
              <a:ext cx="1025" cy="550"/>
            </a:xfrm>
            <a:custGeom>
              <a:rect b="b" l="l" r="r" t="t"/>
              <a:pathLst>
                <a:path extrusionOk="0" h="22" w="41">
                  <a:moveTo>
                    <a:pt x="4" y="0"/>
                  </a:moveTo>
                  <a:cubicBezTo>
                    <a:pt x="1" y="0"/>
                    <a:pt x="1" y="5"/>
                    <a:pt x="5" y="22"/>
                  </a:cubicBezTo>
                  <a:cubicBezTo>
                    <a:pt x="14" y="22"/>
                    <a:pt x="23" y="15"/>
                    <a:pt x="32" y="12"/>
                  </a:cubicBezTo>
                  <a:lnTo>
                    <a:pt x="32" y="12"/>
                  </a:lnTo>
                  <a:cubicBezTo>
                    <a:pt x="32" y="12"/>
                    <a:pt x="32" y="12"/>
                    <a:pt x="32" y="12"/>
                  </a:cubicBezTo>
                  <a:cubicBezTo>
                    <a:pt x="35" y="12"/>
                    <a:pt x="38" y="11"/>
                    <a:pt x="41" y="10"/>
                  </a:cubicBezTo>
                  <a:cubicBezTo>
                    <a:pt x="38" y="10"/>
                    <a:pt x="35" y="11"/>
                    <a:pt x="32" y="12"/>
                  </a:cubicBezTo>
                  <a:lnTo>
                    <a:pt x="32" y="12"/>
                  </a:lnTo>
                  <a:cubicBezTo>
                    <a:pt x="19" y="11"/>
                    <a:pt x="9"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11"/>
            <p:cNvSpPr/>
            <p:nvPr/>
          </p:nvSpPr>
          <p:spPr>
            <a:xfrm>
              <a:off x="2560225" y="3184750"/>
              <a:ext cx="825" cy="700"/>
            </a:xfrm>
            <a:custGeom>
              <a:rect b="b" l="l" r="r" t="t"/>
              <a:pathLst>
                <a:path extrusionOk="0" h="28" w="33">
                  <a:moveTo>
                    <a:pt x="32" y="0"/>
                  </a:moveTo>
                  <a:cubicBezTo>
                    <a:pt x="12" y="0"/>
                    <a:pt x="0" y="27"/>
                    <a:pt x="5" y="27"/>
                  </a:cubicBezTo>
                  <a:cubicBezTo>
                    <a:pt x="6" y="27"/>
                    <a:pt x="7" y="26"/>
                    <a:pt x="9" y="24"/>
                  </a:cubicBezTo>
                  <a:cubicBezTo>
                    <a:pt x="9" y="26"/>
                    <a:pt x="9" y="27"/>
                    <a:pt x="10" y="27"/>
                  </a:cubicBezTo>
                  <a:cubicBezTo>
                    <a:pt x="13" y="27"/>
                    <a:pt x="23" y="1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11"/>
            <p:cNvSpPr/>
            <p:nvPr/>
          </p:nvSpPr>
          <p:spPr>
            <a:xfrm>
              <a:off x="2554400" y="3184625"/>
              <a:ext cx="1575" cy="150"/>
            </a:xfrm>
            <a:custGeom>
              <a:rect b="b" l="l" r="r" t="t"/>
              <a:pathLst>
                <a:path extrusionOk="0" h="6" w="63">
                  <a:moveTo>
                    <a:pt x="5" y="0"/>
                  </a:moveTo>
                  <a:cubicBezTo>
                    <a:pt x="1" y="0"/>
                    <a:pt x="7" y="1"/>
                    <a:pt x="39" y="5"/>
                  </a:cubicBezTo>
                  <a:cubicBezTo>
                    <a:pt x="63" y="5"/>
                    <a:pt x="13"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11"/>
            <p:cNvSpPr/>
            <p:nvPr/>
          </p:nvSpPr>
          <p:spPr>
            <a:xfrm>
              <a:off x="2551050" y="3182675"/>
              <a:ext cx="3150" cy="1250"/>
            </a:xfrm>
            <a:custGeom>
              <a:rect b="b" l="l" r="r" t="t"/>
              <a:pathLst>
                <a:path extrusionOk="0" h="50" w="126">
                  <a:moveTo>
                    <a:pt x="6" y="0"/>
                  </a:moveTo>
                  <a:lnTo>
                    <a:pt x="6" y="0"/>
                  </a:lnTo>
                  <a:cubicBezTo>
                    <a:pt x="1" y="39"/>
                    <a:pt x="26" y="49"/>
                    <a:pt x="55" y="49"/>
                  </a:cubicBezTo>
                  <a:cubicBezTo>
                    <a:pt x="88" y="49"/>
                    <a:pt x="126" y="36"/>
                    <a:pt x="126" y="36"/>
                  </a:cubicBezTo>
                  <a:cubicBezTo>
                    <a:pt x="78" y="36"/>
                    <a:pt x="42" y="24"/>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11"/>
            <p:cNvSpPr/>
            <p:nvPr/>
          </p:nvSpPr>
          <p:spPr>
            <a:xfrm>
              <a:off x="2550050" y="3179050"/>
              <a:ext cx="875" cy="375"/>
            </a:xfrm>
            <a:custGeom>
              <a:rect b="b" l="l" r="r" t="t"/>
              <a:pathLst>
                <a:path extrusionOk="0" h="15" w="35">
                  <a:moveTo>
                    <a:pt x="11" y="0"/>
                  </a:moveTo>
                  <a:cubicBezTo>
                    <a:pt x="2" y="0"/>
                    <a:pt x="0" y="7"/>
                    <a:pt x="35" y="14"/>
                  </a:cubicBezTo>
                  <a:cubicBezTo>
                    <a:pt x="30" y="4"/>
                    <a:pt x="18"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11"/>
            <p:cNvSpPr/>
            <p:nvPr/>
          </p:nvSpPr>
          <p:spPr>
            <a:xfrm>
              <a:off x="2550800" y="3178875"/>
              <a:ext cx="250" cy="300"/>
            </a:xfrm>
            <a:custGeom>
              <a:rect b="b" l="l" r="r" t="t"/>
              <a:pathLst>
                <a:path extrusionOk="0" h="12" w="10">
                  <a:moveTo>
                    <a:pt x="1" y="1"/>
                  </a:moveTo>
                  <a:cubicBezTo>
                    <a:pt x="1" y="1"/>
                    <a:pt x="1" y="3"/>
                    <a:pt x="5" y="9"/>
                  </a:cubicBezTo>
                  <a:cubicBezTo>
                    <a:pt x="6" y="11"/>
                    <a:pt x="7" y="12"/>
                    <a:pt x="8" y="12"/>
                  </a:cubicBezTo>
                  <a:cubicBezTo>
                    <a:pt x="9" y="12"/>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11"/>
            <p:cNvSpPr/>
            <p:nvPr/>
          </p:nvSpPr>
          <p:spPr>
            <a:xfrm>
              <a:off x="2548650" y="3177800"/>
              <a:ext cx="875" cy="725"/>
            </a:xfrm>
            <a:custGeom>
              <a:rect b="b" l="l" r="r" t="t"/>
              <a:pathLst>
                <a:path extrusionOk="0" h="29" w="35">
                  <a:moveTo>
                    <a:pt x="29" y="1"/>
                  </a:moveTo>
                  <a:cubicBezTo>
                    <a:pt x="21" y="1"/>
                    <a:pt x="0" y="15"/>
                    <a:pt x="7" y="28"/>
                  </a:cubicBezTo>
                  <a:cubicBezTo>
                    <a:pt x="32" y="8"/>
                    <a:pt x="34"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11"/>
            <p:cNvSpPr/>
            <p:nvPr/>
          </p:nvSpPr>
          <p:spPr>
            <a:xfrm>
              <a:off x="2547925" y="3178800"/>
              <a:ext cx="325" cy="325"/>
            </a:xfrm>
            <a:custGeom>
              <a:rect b="b" l="l" r="r" t="t"/>
              <a:pathLst>
                <a:path extrusionOk="0" h="13" w="13">
                  <a:moveTo>
                    <a:pt x="1" y="12"/>
                  </a:moveTo>
                  <a:lnTo>
                    <a:pt x="12" y="0"/>
                  </a:lnTo>
                  <a:cubicBezTo>
                    <a:pt x="12" y="0"/>
                    <a:pt x="12"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11"/>
            <p:cNvSpPr/>
            <p:nvPr/>
          </p:nvSpPr>
          <p:spPr>
            <a:xfrm>
              <a:off x="2548150" y="3178725"/>
              <a:ext cx="550" cy="625"/>
            </a:xfrm>
            <a:custGeom>
              <a:rect b="b" l="l" r="r" t="t"/>
              <a:pathLst>
                <a:path extrusionOk="0" h="25" w="22">
                  <a:moveTo>
                    <a:pt x="21" y="0"/>
                  </a:moveTo>
                  <a:cubicBezTo>
                    <a:pt x="17" y="0"/>
                    <a:pt x="0" y="24"/>
                    <a:pt x="4" y="24"/>
                  </a:cubicBezTo>
                  <a:cubicBezTo>
                    <a:pt x="5" y="24"/>
                    <a:pt x="9" y="22"/>
                    <a:pt x="15" y="15"/>
                  </a:cubicBezTo>
                  <a:lnTo>
                    <a:pt x="15" y="15"/>
                  </a:lnTo>
                  <a:cubicBezTo>
                    <a:pt x="15" y="15"/>
                    <a:pt x="15" y="15"/>
                    <a:pt x="15" y="15"/>
                  </a:cubicBezTo>
                  <a:cubicBezTo>
                    <a:pt x="21" y="4"/>
                    <a:pt x="22"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9" name="Google Shape;7559;p11"/>
            <p:cNvSpPr/>
            <p:nvPr/>
          </p:nvSpPr>
          <p:spPr>
            <a:xfrm>
              <a:off x="2548825" y="3179400"/>
              <a:ext cx="1350" cy="975"/>
            </a:xfrm>
            <a:custGeom>
              <a:rect b="b" l="l" r="r" t="t"/>
              <a:pathLst>
                <a:path extrusionOk="0" h="39" w="54">
                  <a:moveTo>
                    <a:pt x="12" y="0"/>
                  </a:moveTo>
                  <a:cubicBezTo>
                    <a:pt x="24" y="12"/>
                    <a:pt x="36" y="24"/>
                    <a:pt x="0" y="36"/>
                  </a:cubicBezTo>
                  <a:cubicBezTo>
                    <a:pt x="7" y="37"/>
                    <a:pt x="13" y="38"/>
                    <a:pt x="18" y="38"/>
                  </a:cubicBezTo>
                  <a:cubicBezTo>
                    <a:pt x="50" y="38"/>
                    <a:pt x="53" y="1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0" name="Google Shape;7560;p11"/>
            <p:cNvSpPr/>
            <p:nvPr/>
          </p:nvSpPr>
          <p:spPr>
            <a:xfrm>
              <a:off x="2550600" y="3183250"/>
              <a:ext cx="1525" cy="1525"/>
            </a:xfrm>
            <a:custGeom>
              <a:rect b="b" l="l" r="r" t="t"/>
              <a:pathLst>
                <a:path extrusionOk="0" h="61" w="61">
                  <a:moveTo>
                    <a:pt x="1" y="13"/>
                  </a:moveTo>
                  <a:cubicBezTo>
                    <a:pt x="60" y="60"/>
                    <a:pt x="1" y="13"/>
                    <a:pt x="1" y="13"/>
                  </a:cubicBezTo>
                  <a:cubicBezTo>
                    <a:pt x="1" y="13"/>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1" name="Google Shape;7561;p11"/>
            <p:cNvSpPr/>
            <p:nvPr/>
          </p:nvSpPr>
          <p:spPr>
            <a:xfrm>
              <a:off x="2545175" y="3175825"/>
              <a:ext cx="400" cy="1100"/>
            </a:xfrm>
            <a:custGeom>
              <a:rect b="b" l="l" r="r" t="t"/>
              <a:pathLst>
                <a:path extrusionOk="0" h="44" w="16">
                  <a:moveTo>
                    <a:pt x="15" y="0"/>
                  </a:moveTo>
                  <a:cubicBezTo>
                    <a:pt x="8" y="7"/>
                    <a:pt x="5" y="14"/>
                    <a:pt x="7" y="14"/>
                  </a:cubicBezTo>
                  <a:cubicBezTo>
                    <a:pt x="7" y="14"/>
                    <a:pt x="10" y="10"/>
                    <a:pt x="15" y="0"/>
                  </a:cubicBezTo>
                  <a:lnTo>
                    <a:pt x="15" y="0"/>
                  </a:lnTo>
                  <a:cubicBezTo>
                    <a:pt x="8" y="15"/>
                    <a:pt x="1" y="43"/>
                    <a:pt x="2" y="43"/>
                  </a:cubicBezTo>
                  <a:cubicBezTo>
                    <a:pt x="2" y="43"/>
                    <a:pt x="6" y="32"/>
                    <a:pt x="15" y="0"/>
                  </a:cubicBezTo>
                  <a:lnTo>
                    <a:pt x="15" y="0"/>
                  </a:lnTo>
                  <a:cubicBezTo>
                    <a:pt x="15" y="0"/>
                    <a:pt x="15" y="0"/>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11"/>
            <p:cNvSpPr/>
            <p:nvPr/>
          </p:nvSpPr>
          <p:spPr>
            <a:xfrm>
              <a:off x="2544350" y="3177000"/>
              <a:ext cx="925" cy="375"/>
            </a:xfrm>
            <a:custGeom>
              <a:rect b="b" l="l" r="r" t="t"/>
              <a:pathLst>
                <a:path extrusionOk="0" h="15" w="37">
                  <a:moveTo>
                    <a:pt x="1" y="1"/>
                  </a:moveTo>
                  <a:cubicBezTo>
                    <a:pt x="11" y="11"/>
                    <a:pt x="19" y="15"/>
                    <a:pt x="24" y="15"/>
                  </a:cubicBezTo>
                  <a:cubicBezTo>
                    <a:pt x="32" y="15"/>
                    <a:pt x="36" y="8"/>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11"/>
            <p:cNvSpPr/>
            <p:nvPr/>
          </p:nvSpPr>
          <p:spPr>
            <a:xfrm>
              <a:off x="2546725" y="3179975"/>
              <a:ext cx="1825" cy="325"/>
            </a:xfrm>
            <a:custGeom>
              <a:rect b="b" l="l" r="r" t="t"/>
              <a:pathLst>
                <a:path extrusionOk="0" h="13" w="73">
                  <a:moveTo>
                    <a:pt x="72" y="1"/>
                  </a:moveTo>
                  <a:cubicBezTo>
                    <a:pt x="1" y="13"/>
                    <a:pt x="1" y="13"/>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11"/>
            <p:cNvSpPr/>
            <p:nvPr/>
          </p:nvSpPr>
          <p:spPr>
            <a:xfrm>
              <a:off x="2542875" y="3174275"/>
              <a:ext cx="750" cy="375"/>
            </a:xfrm>
            <a:custGeom>
              <a:rect b="b" l="l" r="r" t="t"/>
              <a:pathLst>
                <a:path extrusionOk="0" h="15" w="30">
                  <a:moveTo>
                    <a:pt x="26" y="1"/>
                  </a:moveTo>
                  <a:cubicBezTo>
                    <a:pt x="24" y="1"/>
                    <a:pt x="15" y="5"/>
                    <a:pt x="0" y="15"/>
                  </a:cubicBezTo>
                  <a:cubicBezTo>
                    <a:pt x="21" y="8"/>
                    <a:pt x="29"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11"/>
            <p:cNvSpPr/>
            <p:nvPr/>
          </p:nvSpPr>
          <p:spPr>
            <a:xfrm>
              <a:off x="2540925" y="3172625"/>
              <a:ext cx="1050" cy="1425"/>
            </a:xfrm>
            <a:custGeom>
              <a:rect b="b" l="l" r="r" t="t"/>
              <a:pathLst>
                <a:path extrusionOk="0" h="57" w="42">
                  <a:moveTo>
                    <a:pt x="11" y="0"/>
                  </a:moveTo>
                  <a:cubicBezTo>
                    <a:pt x="3" y="0"/>
                    <a:pt x="0" y="14"/>
                    <a:pt x="17" y="54"/>
                  </a:cubicBezTo>
                  <a:lnTo>
                    <a:pt x="17" y="54"/>
                  </a:lnTo>
                  <a:cubicBezTo>
                    <a:pt x="18" y="55"/>
                    <a:pt x="18" y="56"/>
                    <a:pt x="19" y="57"/>
                  </a:cubicBezTo>
                  <a:cubicBezTo>
                    <a:pt x="25" y="54"/>
                    <a:pt x="27" y="51"/>
                    <a:pt x="27" y="48"/>
                  </a:cubicBezTo>
                  <a:lnTo>
                    <a:pt x="27" y="48"/>
                  </a:lnTo>
                  <a:cubicBezTo>
                    <a:pt x="42" y="27"/>
                    <a:pt x="2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11"/>
            <p:cNvSpPr/>
            <p:nvPr/>
          </p:nvSpPr>
          <p:spPr>
            <a:xfrm>
              <a:off x="2543450" y="3175525"/>
              <a:ext cx="25" cy="2100"/>
            </a:xfrm>
            <a:custGeom>
              <a:rect b="b" l="l" r="r" t="t"/>
              <a:pathLst>
                <a:path extrusionOk="0" h="84" w="1">
                  <a:moveTo>
                    <a:pt x="1" y="0"/>
                  </a:moveTo>
                  <a:cubicBezTo>
                    <a:pt x="1" y="84"/>
                    <a:pt x="1" y="12"/>
                    <a:pt x="1" y="0"/>
                  </a:cubicBezTo>
                  <a:cubicBezTo>
                    <a:pt x="1" y="0"/>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7" name="Google Shape;7567;p11"/>
            <p:cNvSpPr/>
            <p:nvPr/>
          </p:nvSpPr>
          <p:spPr>
            <a:xfrm>
              <a:off x="2542600" y="3175950"/>
              <a:ext cx="575" cy="500"/>
            </a:xfrm>
            <a:custGeom>
              <a:rect b="b" l="l" r="r" t="t"/>
              <a:pathLst>
                <a:path extrusionOk="0" h="20" w="23">
                  <a:moveTo>
                    <a:pt x="2" y="0"/>
                  </a:moveTo>
                  <a:cubicBezTo>
                    <a:pt x="0" y="0"/>
                    <a:pt x="4" y="5"/>
                    <a:pt x="23" y="19"/>
                  </a:cubicBezTo>
                  <a:cubicBezTo>
                    <a:pt x="23" y="12"/>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8" name="Google Shape;7568;p11"/>
            <p:cNvSpPr/>
            <p:nvPr/>
          </p:nvSpPr>
          <p:spPr>
            <a:xfrm>
              <a:off x="2544350" y="3178800"/>
              <a:ext cx="1525" cy="1200"/>
            </a:xfrm>
            <a:custGeom>
              <a:rect b="b" l="l" r="r" t="t"/>
              <a:pathLst>
                <a:path extrusionOk="0" h="48" w="61">
                  <a:moveTo>
                    <a:pt x="60" y="0"/>
                  </a:moveTo>
                  <a:cubicBezTo>
                    <a:pt x="36" y="0"/>
                    <a:pt x="1" y="12"/>
                    <a:pt x="13" y="48"/>
                  </a:cubicBezTo>
                  <a:cubicBezTo>
                    <a:pt x="36" y="36"/>
                    <a:pt x="24" y="12"/>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9" name="Google Shape;7569;p11"/>
            <p:cNvSpPr/>
            <p:nvPr/>
          </p:nvSpPr>
          <p:spPr>
            <a:xfrm>
              <a:off x="2543450" y="3177600"/>
              <a:ext cx="1100" cy="150"/>
            </a:xfrm>
            <a:custGeom>
              <a:rect b="b" l="l" r="r" t="t"/>
              <a:pathLst>
                <a:path extrusionOk="0" h="6" w="44">
                  <a:moveTo>
                    <a:pt x="1" y="1"/>
                  </a:moveTo>
                  <a:cubicBezTo>
                    <a:pt x="21" y="5"/>
                    <a:pt x="31" y="6"/>
                    <a:pt x="35" y="6"/>
                  </a:cubicBezTo>
                  <a:cubicBezTo>
                    <a:pt x="43" y="6"/>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0" name="Google Shape;7570;p11"/>
            <p:cNvSpPr/>
            <p:nvPr/>
          </p:nvSpPr>
          <p:spPr>
            <a:xfrm>
              <a:off x="2543175" y="3177475"/>
              <a:ext cx="400" cy="150"/>
            </a:xfrm>
            <a:custGeom>
              <a:rect b="b" l="l" r="r" t="t"/>
              <a:pathLst>
                <a:path extrusionOk="0" h="6" w="16">
                  <a:moveTo>
                    <a:pt x="13" y="0"/>
                  </a:moveTo>
                  <a:cubicBezTo>
                    <a:pt x="12" y="0"/>
                    <a:pt x="8" y="2"/>
                    <a:pt x="0" y="6"/>
                  </a:cubicBezTo>
                  <a:cubicBezTo>
                    <a:pt x="8" y="6"/>
                    <a:pt x="16"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1" name="Google Shape;7571;p11"/>
            <p:cNvSpPr/>
            <p:nvPr/>
          </p:nvSpPr>
          <p:spPr>
            <a:xfrm>
              <a:off x="2539400" y="3174625"/>
              <a:ext cx="1250" cy="625"/>
            </a:xfrm>
            <a:custGeom>
              <a:rect b="b" l="l" r="r" t="t"/>
              <a:pathLst>
                <a:path extrusionOk="0" h="25" w="50">
                  <a:moveTo>
                    <a:pt x="44" y="1"/>
                  </a:moveTo>
                  <a:lnTo>
                    <a:pt x="44" y="1"/>
                  </a:lnTo>
                  <a:cubicBezTo>
                    <a:pt x="8" y="19"/>
                    <a:pt x="1" y="25"/>
                    <a:pt x="5" y="25"/>
                  </a:cubicBezTo>
                  <a:cubicBezTo>
                    <a:pt x="10" y="25"/>
                    <a:pt x="30" y="17"/>
                    <a:pt x="40" y="10"/>
                  </a:cubicBezTo>
                  <a:lnTo>
                    <a:pt x="40" y="10"/>
                  </a:lnTo>
                  <a:cubicBezTo>
                    <a:pt x="44" y="9"/>
                    <a:pt x="50" y="6"/>
                    <a:pt x="44" y="1"/>
                  </a:cubicBezTo>
                  <a:lnTo>
                    <a:pt x="44" y="1"/>
                  </a:lnTo>
                  <a:cubicBezTo>
                    <a:pt x="44" y="1"/>
                    <a:pt x="44" y="1"/>
                    <a:pt x="4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2" name="Google Shape;7572;p11"/>
            <p:cNvSpPr/>
            <p:nvPr/>
          </p:nvSpPr>
          <p:spPr>
            <a:xfrm>
              <a:off x="2535725" y="3173150"/>
              <a:ext cx="25" cy="300"/>
            </a:xfrm>
            <a:custGeom>
              <a:rect b="b" l="l" r="r" t="t"/>
              <a:pathLst>
                <a:path extrusionOk="0" h="12" w="1">
                  <a:moveTo>
                    <a:pt x="0" y="12"/>
                  </a:move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3" name="Google Shape;7573;p11"/>
            <p:cNvSpPr/>
            <p:nvPr/>
          </p:nvSpPr>
          <p:spPr>
            <a:xfrm>
              <a:off x="2540825" y="3175525"/>
              <a:ext cx="275" cy="150"/>
            </a:xfrm>
            <a:custGeom>
              <a:rect b="b" l="l" r="r" t="t"/>
              <a:pathLst>
                <a:path extrusionOk="0" h="6" w="11">
                  <a:moveTo>
                    <a:pt x="11" y="0"/>
                  </a:moveTo>
                  <a:cubicBezTo>
                    <a:pt x="3" y="0"/>
                    <a:pt x="0" y="6"/>
                    <a:pt x="3" y="6"/>
                  </a:cubicBezTo>
                  <a:cubicBezTo>
                    <a:pt x="4" y="6"/>
                    <a:pt x="7" y="4"/>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11"/>
            <p:cNvSpPr/>
            <p:nvPr/>
          </p:nvSpPr>
          <p:spPr>
            <a:xfrm>
              <a:off x="2538400" y="3173425"/>
              <a:ext cx="325" cy="625"/>
            </a:xfrm>
            <a:custGeom>
              <a:rect b="b" l="l" r="r" t="t"/>
              <a:pathLst>
                <a:path extrusionOk="0" h="25" w="13">
                  <a:moveTo>
                    <a:pt x="1" y="1"/>
                  </a:moveTo>
                  <a:cubicBezTo>
                    <a:pt x="1" y="13"/>
                    <a:pt x="12" y="25"/>
                    <a:pt x="12" y="25"/>
                  </a:cubicBezTo>
                  <a:cubicBezTo>
                    <a:pt x="12"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11"/>
            <p:cNvSpPr/>
            <p:nvPr/>
          </p:nvSpPr>
          <p:spPr>
            <a:xfrm>
              <a:off x="2541675" y="3174925"/>
              <a:ext cx="25" cy="325"/>
            </a:xfrm>
            <a:custGeom>
              <a:rect b="b" l="l" r="r" t="t"/>
              <a:pathLst>
                <a:path extrusionOk="0" h="13" w="1">
                  <a:moveTo>
                    <a:pt x="0" y="12"/>
                  </a:moveTo>
                  <a:lnTo>
                    <a:pt x="0" y="12"/>
                  </a:lnTo>
                  <a:cubicBezTo>
                    <a:pt x="0"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6" name="Google Shape;7576;p11"/>
            <p:cNvSpPr/>
            <p:nvPr/>
          </p:nvSpPr>
          <p:spPr>
            <a:xfrm>
              <a:off x="2540975" y="3175225"/>
              <a:ext cx="725" cy="375"/>
            </a:xfrm>
            <a:custGeom>
              <a:rect b="b" l="l" r="r" t="t"/>
              <a:pathLst>
                <a:path extrusionOk="0" h="15" w="29">
                  <a:moveTo>
                    <a:pt x="28" y="0"/>
                  </a:moveTo>
                  <a:lnTo>
                    <a:pt x="28" y="0"/>
                  </a:lnTo>
                  <a:cubicBezTo>
                    <a:pt x="1" y="7"/>
                    <a:pt x="5" y="14"/>
                    <a:pt x="14" y="14"/>
                  </a:cubicBezTo>
                  <a:cubicBezTo>
                    <a:pt x="20" y="14"/>
                    <a:pt x="28" y="10"/>
                    <a:pt x="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7" name="Google Shape;7577;p11"/>
            <p:cNvSpPr/>
            <p:nvPr/>
          </p:nvSpPr>
          <p:spPr>
            <a:xfrm>
              <a:off x="2532150" y="3173975"/>
              <a:ext cx="6275" cy="3675"/>
            </a:xfrm>
            <a:custGeom>
              <a:rect b="b" l="l" r="r" t="t"/>
              <a:pathLst>
                <a:path extrusionOk="0" h="147" w="251">
                  <a:moveTo>
                    <a:pt x="136" y="1"/>
                  </a:moveTo>
                  <a:cubicBezTo>
                    <a:pt x="128" y="1"/>
                    <a:pt x="119" y="1"/>
                    <a:pt x="108" y="3"/>
                  </a:cubicBezTo>
                  <a:cubicBezTo>
                    <a:pt x="108" y="3"/>
                    <a:pt x="108" y="3"/>
                    <a:pt x="108" y="3"/>
                  </a:cubicBezTo>
                  <a:lnTo>
                    <a:pt x="108" y="3"/>
                  </a:lnTo>
                  <a:cubicBezTo>
                    <a:pt x="108" y="11"/>
                    <a:pt x="110" y="13"/>
                    <a:pt x="113" y="13"/>
                  </a:cubicBezTo>
                  <a:lnTo>
                    <a:pt x="113" y="13"/>
                  </a:lnTo>
                  <a:cubicBezTo>
                    <a:pt x="123" y="34"/>
                    <a:pt x="130" y="54"/>
                    <a:pt x="120" y="74"/>
                  </a:cubicBezTo>
                  <a:cubicBezTo>
                    <a:pt x="96" y="74"/>
                    <a:pt x="84" y="62"/>
                    <a:pt x="84" y="38"/>
                  </a:cubicBezTo>
                  <a:cubicBezTo>
                    <a:pt x="60" y="62"/>
                    <a:pt x="36" y="98"/>
                    <a:pt x="0" y="122"/>
                  </a:cubicBezTo>
                  <a:cubicBezTo>
                    <a:pt x="18" y="117"/>
                    <a:pt x="29" y="115"/>
                    <a:pt x="35" y="115"/>
                  </a:cubicBezTo>
                  <a:cubicBezTo>
                    <a:pt x="47" y="115"/>
                    <a:pt x="44" y="123"/>
                    <a:pt x="36" y="146"/>
                  </a:cubicBezTo>
                  <a:cubicBezTo>
                    <a:pt x="36" y="146"/>
                    <a:pt x="36" y="146"/>
                    <a:pt x="36" y="146"/>
                  </a:cubicBezTo>
                  <a:cubicBezTo>
                    <a:pt x="40" y="146"/>
                    <a:pt x="250" y="1"/>
                    <a:pt x="1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8" name="Google Shape;7578;p11"/>
            <p:cNvSpPr/>
            <p:nvPr/>
          </p:nvSpPr>
          <p:spPr>
            <a:xfrm>
              <a:off x="2535725" y="3172625"/>
              <a:ext cx="1500" cy="1425"/>
            </a:xfrm>
            <a:custGeom>
              <a:rect b="b" l="l" r="r" t="t"/>
              <a:pathLst>
                <a:path extrusionOk="0" h="57" w="60">
                  <a:moveTo>
                    <a:pt x="35" y="1"/>
                  </a:moveTo>
                  <a:cubicBezTo>
                    <a:pt x="25" y="1"/>
                    <a:pt x="14" y="8"/>
                    <a:pt x="0" y="21"/>
                  </a:cubicBezTo>
                  <a:cubicBezTo>
                    <a:pt x="24" y="33"/>
                    <a:pt x="48" y="57"/>
                    <a:pt x="60" y="57"/>
                  </a:cubicBezTo>
                  <a:cubicBezTo>
                    <a:pt x="60" y="20"/>
                    <a:pt x="51" y="1"/>
                    <a:pt x="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11"/>
            <p:cNvSpPr/>
            <p:nvPr/>
          </p:nvSpPr>
          <p:spPr>
            <a:xfrm>
              <a:off x="2537200" y="3173950"/>
              <a:ext cx="2075" cy="2250"/>
            </a:xfrm>
            <a:custGeom>
              <a:rect b="b" l="l" r="r" t="t"/>
              <a:pathLst>
                <a:path extrusionOk="0" h="90" w="83">
                  <a:moveTo>
                    <a:pt x="23" y="1"/>
                  </a:moveTo>
                  <a:cubicBezTo>
                    <a:pt x="17" y="1"/>
                    <a:pt x="10" y="1"/>
                    <a:pt x="1" y="4"/>
                  </a:cubicBezTo>
                  <a:cubicBezTo>
                    <a:pt x="38" y="33"/>
                    <a:pt x="49" y="39"/>
                    <a:pt x="49" y="39"/>
                  </a:cubicBezTo>
                  <a:cubicBezTo>
                    <a:pt x="49" y="39"/>
                    <a:pt x="42" y="35"/>
                    <a:pt x="35" y="35"/>
                  </a:cubicBezTo>
                  <a:cubicBezTo>
                    <a:pt x="24" y="35"/>
                    <a:pt x="11" y="42"/>
                    <a:pt x="12" y="74"/>
                  </a:cubicBezTo>
                  <a:lnTo>
                    <a:pt x="12" y="74"/>
                  </a:lnTo>
                  <a:cubicBezTo>
                    <a:pt x="12" y="74"/>
                    <a:pt x="12" y="74"/>
                    <a:pt x="12" y="74"/>
                  </a:cubicBezTo>
                  <a:cubicBezTo>
                    <a:pt x="10" y="74"/>
                    <a:pt x="9" y="77"/>
                    <a:pt x="13" y="87"/>
                  </a:cubicBezTo>
                  <a:cubicBezTo>
                    <a:pt x="13" y="87"/>
                    <a:pt x="13" y="87"/>
                    <a:pt x="13" y="87"/>
                  </a:cubicBezTo>
                  <a:lnTo>
                    <a:pt x="13" y="87"/>
                  </a:lnTo>
                  <a:cubicBezTo>
                    <a:pt x="14" y="88"/>
                    <a:pt x="16" y="88"/>
                    <a:pt x="17" y="89"/>
                  </a:cubicBezTo>
                  <a:lnTo>
                    <a:pt x="17" y="89"/>
                  </a:lnTo>
                  <a:cubicBezTo>
                    <a:pt x="19" y="89"/>
                    <a:pt x="21" y="90"/>
                    <a:pt x="24" y="90"/>
                  </a:cubicBezTo>
                  <a:cubicBezTo>
                    <a:pt x="58" y="90"/>
                    <a:pt x="82" y="13"/>
                    <a:pt x="73" y="13"/>
                  </a:cubicBezTo>
                  <a:cubicBezTo>
                    <a:pt x="71" y="13"/>
                    <a:pt x="67" y="17"/>
                    <a:pt x="60" y="28"/>
                  </a:cubicBezTo>
                  <a:cubicBezTo>
                    <a:pt x="51" y="18"/>
                    <a:pt x="49"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0" name="Google Shape;7580;p11"/>
            <p:cNvSpPr/>
            <p:nvPr/>
          </p:nvSpPr>
          <p:spPr>
            <a:xfrm>
              <a:off x="2542575" y="3178500"/>
              <a:ext cx="1525" cy="2425"/>
            </a:xfrm>
            <a:custGeom>
              <a:rect b="b" l="l" r="r" t="t"/>
              <a:pathLst>
                <a:path extrusionOk="0" h="97" w="61">
                  <a:moveTo>
                    <a:pt x="24" y="0"/>
                  </a:moveTo>
                  <a:cubicBezTo>
                    <a:pt x="4" y="50"/>
                    <a:pt x="1" y="75"/>
                    <a:pt x="28" y="75"/>
                  </a:cubicBezTo>
                  <a:cubicBezTo>
                    <a:pt x="32" y="75"/>
                    <a:pt x="37" y="74"/>
                    <a:pt x="43" y="73"/>
                  </a:cubicBezTo>
                  <a:lnTo>
                    <a:pt x="43" y="73"/>
                  </a:lnTo>
                  <a:cubicBezTo>
                    <a:pt x="41" y="74"/>
                    <a:pt x="43" y="77"/>
                    <a:pt x="45" y="77"/>
                  </a:cubicBezTo>
                  <a:cubicBezTo>
                    <a:pt x="46" y="77"/>
                    <a:pt x="48" y="76"/>
                    <a:pt x="48" y="72"/>
                  </a:cubicBezTo>
                  <a:lnTo>
                    <a:pt x="48" y="72"/>
                  </a:lnTo>
                  <a:cubicBezTo>
                    <a:pt x="46" y="72"/>
                    <a:pt x="45" y="73"/>
                    <a:pt x="43" y="73"/>
                  </a:cubicBezTo>
                  <a:lnTo>
                    <a:pt x="43" y="73"/>
                  </a:lnTo>
                  <a:cubicBezTo>
                    <a:pt x="44" y="72"/>
                    <a:pt x="46" y="72"/>
                    <a:pt x="48" y="72"/>
                  </a:cubicBezTo>
                  <a:cubicBezTo>
                    <a:pt x="55" y="89"/>
                    <a:pt x="59" y="96"/>
                    <a:pt x="59" y="96"/>
                  </a:cubicBezTo>
                  <a:cubicBezTo>
                    <a:pt x="61" y="96"/>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1" name="Google Shape;7581;p11"/>
            <p:cNvSpPr/>
            <p:nvPr/>
          </p:nvSpPr>
          <p:spPr>
            <a:xfrm>
              <a:off x="2539900" y="3177500"/>
              <a:ext cx="600" cy="725"/>
            </a:xfrm>
            <a:custGeom>
              <a:rect b="b" l="l" r="r" t="t"/>
              <a:pathLst>
                <a:path extrusionOk="0" h="29" w="24">
                  <a:moveTo>
                    <a:pt x="22" y="1"/>
                  </a:moveTo>
                  <a:cubicBezTo>
                    <a:pt x="22" y="1"/>
                    <a:pt x="15" y="8"/>
                    <a:pt x="0" y="28"/>
                  </a:cubicBezTo>
                  <a:cubicBezTo>
                    <a:pt x="14" y="15"/>
                    <a:pt x="24"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11"/>
            <p:cNvSpPr/>
            <p:nvPr/>
          </p:nvSpPr>
          <p:spPr>
            <a:xfrm>
              <a:off x="2535125" y="3172250"/>
              <a:ext cx="1225" cy="925"/>
            </a:xfrm>
            <a:custGeom>
              <a:rect b="b" l="l" r="r" t="t"/>
              <a:pathLst>
                <a:path extrusionOk="0" h="37" w="49">
                  <a:moveTo>
                    <a:pt x="48" y="0"/>
                  </a:moveTo>
                  <a:cubicBezTo>
                    <a:pt x="1" y="36"/>
                    <a:pt x="1" y="36"/>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3" name="Google Shape;7583;p11"/>
            <p:cNvSpPr/>
            <p:nvPr/>
          </p:nvSpPr>
          <p:spPr>
            <a:xfrm>
              <a:off x="2534175" y="3171650"/>
              <a:ext cx="375" cy="600"/>
            </a:xfrm>
            <a:custGeom>
              <a:rect b="b" l="l" r="r" t="t"/>
              <a:pathLst>
                <a:path extrusionOk="0" h="24" w="15">
                  <a:moveTo>
                    <a:pt x="15" y="1"/>
                  </a:moveTo>
                  <a:cubicBezTo>
                    <a:pt x="4" y="17"/>
                    <a:pt x="1" y="23"/>
                    <a:pt x="1" y="23"/>
                  </a:cubicBezTo>
                  <a:cubicBezTo>
                    <a:pt x="2" y="23"/>
                    <a:pt x="8" y="14"/>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4" name="Google Shape;7584;p11"/>
            <p:cNvSpPr/>
            <p:nvPr/>
          </p:nvSpPr>
          <p:spPr>
            <a:xfrm>
              <a:off x="2497325" y="3160925"/>
              <a:ext cx="575" cy="1025"/>
            </a:xfrm>
            <a:custGeom>
              <a:rect b="b" l="l" r="r" t="t"/>
              <a:pathLst>
                <a:path extrusionOk="0" h="41" w="23">
                  <a:moveTo>
                    <a:pt x="0" y="1"/>
                  </a:moveTo>
                  <a:lnTo>
                    <a:pt x="0" y="1"/>
                  </a:lnTo>
                  <a:cubicBezTo>
                    <a:pt x="0" y="9"/>
                    <a:pt x="20" y="41"/>
                    <a:pt x="22" y="41"/>
                  </a:cubicBezTo>
                  <a:cubicBezTo>
                    <a:pt x="22" y="41"/>
                    <a:pt x="17" y="3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11"/>
            <p:cNvSpPr/>
            <p:nvPr/>
          </p:nvSpPr>
          <p:spPr>
            <a:xfrm>
              <a:off x="2472425" y="3163675"/>
              <a:ext cx="725" cy="550"/>
            </a:xfrm>
            <a:custGeom>
              <a:rect b="b" l="l" r="r" t="t"/>
              <a:pathLst>
                <a:path extrusionOk="0" h="22" w="29">
                  <a:moveTo>
                    <a:pt x="27" y="1"/>
                  </a:moveTo>
                  <a:cubicBezTo>
                    <a:pt x="24" y="1"/>
                    <a:pt x="0" y="22"/>
                    <a:pt x="8" y="22"/>
                  </a:cubicBezTo>
                  <a:cubicBezTo>
                    <a:pt x="24" y="6"/>
                    <a:pt x="28"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6" name="Google Shape;7586;p11"/>
            <p:cNvSpPr/>
            <p:nvPr/>
          </p:nvSpPr>
          <p:spPr>
            <a:xfrm>
              <a:off x="2437800" y="3172850"/>
              <a:ext cx="600" cy="900"/>
            </a:xfrm>
            <a:custGeom>
              <a:rect b="b" l="l" r="r" t="t"/>
              <a:pathLst>
                <a:path extrusionOk="0" h="36" w="24">
                  <a:moveTo>
                    <a:pt x="12" y="0"/>
                  </a:moveTo>
                  <a:lnTo>
                    <a:pt x="0" y="36"/>
                  </a:lnTo>
                  <a:cubicBezTo>
                    <a:pt x="24" y="36"/>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7" name="Google Shape;7587;p11"/>
            <p:cNvSpPr/>
            <p:nvPr/>
          </p:nvSpPr>
          <p:spPr>
            <a:xfrm>
              <a:off x="2518450" y="3166600"/>
              <a:ext cx="925" cy="850"/>
            </a:xfrm>
            <a:custGeom>
              <a:rect b="b" l="l" r="r" t="t"/>
              <a:pathLst>
                <a:path extrusionOk="0" h="34" w="37">
                  <a:moveTo>
                    <a:pt x="1" y="0"/>
                  </a:moveTo>
                  <a:cubicBezTo>
                    <a:pt x="18" y="17"/>
                    <a:pt x="23" y="34"/>
                    <a:pt x="28" y="34"/>
                  </a:cubicBezTo>
                  <a:cubicBezTo>
                    <a:pt x="31" y="34"/>
                    <a:pt x="33" y="31"/>
                    <a:pt x="37" y="24"/>
                  </a:cubicBezTo>
                  <a:cubicBezTo>
                    <a:pt x="25" y="12"/>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11"/>
            <p:cNvSpPr/>
            <p:nvPr/>
          </p:nvSpPr>
          <p:spPr>
            <a:xfrm>
              <a:off x="2517275" y="3165725"/>
              <a:ext cx="1325" cy="1000"/>
            </a:xfrm>
            <a:custGeom>
              <a:rect b="b" l="l" r="r" t="t"/>
              <a:pathLst>
                <a:path extrusionOk="0" h="40" w="53">
                  <a:moveTo>
                    <a:pt x="28" y="1"/>
                  </a:moveTo>
                  <a:cubicBezTo>
                    <a:pt x="21" y="1"/>
                    <a:pt x="12" y="4"/>
                    <a:pt x="0" y="11"/>
                  </a:cubicBezTo>
                  <a:cubicBezTo>
                    <a:pt x="0" y="11"/>
                    <a:pt x="0" y="11"/>
                    <a:pt x="0" y="11"/>
                  </a:cubicBezTo>
                  <a:lnTo>
                    <a:pt x="0" y="11"/>
                  </a:lnTo>
                  <a:cubicBezTo>
                    <a:pt x="0" y="14"/>
                    <a:pt x="1" y="14"/>
                    <a:pt x="2" y="15"/>
                  </a:cubicBezTo>
                  <a:lnTo>
                    <a:pt x="2" y="15"/>
                  </a:lnTo>
                  <a:cubicBezTo>
                    <a:pt x="13" y="33"/>
                    <a:pt x="23" y="40"/>
                    <a:pt x="31" y="40"/>
                  </a:cubicBezTo>
                  <a:cubicBezTo>
                    <a:pt x="49" y="40"/>
                    <a:pt x="53" y="1"/>
                    <a:pt x="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9" name="Google Shape;7589;p11"/>
            <p:cNvSpPr/>
            <p:nvPr/>
          </p:nvSpPr>
          <p:spPr>
            <a:xfrm>
              <a:off x="2529175" y="3169875"/>
              <a:ext cx="325" cy="300"/>
            </a:xfrm>
            <a:custGeom>
              <a:rect b="b" l="l" r="r" t="t"/>
              <a:pathLst>
                <a:path extrusionOk="0" h="12" w="13">
                  <a:moveTo>
                    <a:pt x="0" y="0"/>
                  </a:moveTo>
                  <a:cubicBezTo>
                    <a:pt x="0" y="0"/>
                    <a:pt x="0" y="0"/>
                    <a:pt x="0" y="12"/>
                  </a:cubicBez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0" name="Google Shape;7590;p11"/>
            <p:cNvSpPr/>
            <p:nvPr/>
          </p:nvSpPr>
          <p:spPr>
            <a:xfrm>
              <a:off x="2527675" y="3168975"/>
              <a:ext cx="925" cy="925"/>
            </a:xfrm>
            <a:custGeom>
              <a:rect b="b" l="l" r="r" t="t"/>
              <a:pathLst>
                <a:path extrusionOk="0" h="37" w="37">
                  <a:moveTo>
                    <a:pt x="37" y="36"/>
                  </a:moveTo>
                  <a:cubicBezTo>
                    <a:pt x="37" y="36"/>
                    <a:pt x="1" y="0"/>
                    <a:pt x="37" y="36"/>
                  </a:cubicBezTo>
                  <a:cubicBezTo>
                    <a:pt x="37" y="36"/>
                    <a:pt x="37" y="36"/>
                    <a:pt x="37"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11"/>
            <p:cNvSpPr/>
            <p:nvPr/>
          </p:nvSpPr>
          <p:spPr>
            <a:xfrm>
              <a:off x="2415925" y="3176125"/>
              <a:ext cx="175" cy="250"/>
            </a:xfrm>
            <a:custGeom>
              <a:rect b="b" l="l" r="r" t="t"/>
              <a:pathLst>
                <a:path extrusionOk="0" h="10" w="7">
                  <a:moveTo>
                    <a:pt x="6" y="0"/>
                  </a:moveTo>
                  <a:cubicBezTo>
                    <a:pt x="0" y="6"/>
                    <a:pt x="0" y="9"/>
                    <a:pt x="2" y="9"/>
                  </a:cubicBezTo>
                  <a:cubicBezTo>
                    <a:pt x="3" y="9"/>
                    <a:pt x="6" y="6"/>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2" name="Google Shape;7592;p11"/>
            <p:cNvSpPr/>
            <p:nvPr/>
          </p:nvSpPr>
          <p:spPr>
            <a:xfrm>
              <a:off x="2489000" y="3168675"/>
              <a:ext cx="25" cy="325"/>
            </a:xfrm>
            <a:custGeom>
              <a:rect b="b" l="l" r="r" t="t"/>
              <a:pathLst>
                <a:path extrusionOk="0" h="13" w="1">
                  <a:moveTo>
                    <a:pt x="0" y="12"/>
                  </a:move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3" name="Google Shape;7593;p11"/>
            <p:cNvSpPr/>
            <p:nvPr/>
          </p:nvSpPr>
          <p:spPr>
            <a:xfrm>
              <a:off x="2487800" y="3166300"/>
              <a:ext cx="1800" cy="3000"/>
            </a:xfrm>
            <a:custGeom>
              <a:rect b="b" l="l" r="r" t="t"/>
              <a:pathLst>
                <a:path extrusionOk="0" h="120" w="72">
                  <a:moveTo>
                    <a:pt x="48" y="0"/>
                  </a:moveTo>
                  <a:cubicBezTo>
                    <a:pt x="24" y="48"/>
                    <a:pt x="12" y="84"/>
                    <a:pt x="0" y="119"/>
                  </a:cubicBezTo>
                  <a:cubicBezTo>
                    <a:pt x="36" y="72"/>
                    <a:pt x="72" y="95"/>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11"/>
            <p:cNvSpPr/>
            <p:nvPr/>
          </p:nvSpPr>
          <p:spPr>
            <a:xfrm>
              <a:off x="2374400" y="3158850"/>
              <a:ext cx="158975" cy="34975"/>
            </a:xfrm>
            <a:custGeom>
              <a:rect b="b" l="l" r="r" t="t"/>
              <a:pathLst>
                <a:path extrusionOk="0" h="1399" w="6359">
                  <a:moveTo>
                    <a:pt x="3965" y="274"/>
                  </a:moveTo>
                  <a:cubicBezTo>
                    <a:pt x="3977" y="274"/>
                    <a:pt x="3989" y="274"/>
                    <a:pt x="4001" y="286"/>
                  </a:cubicBezTo>
                  <a:cubicBezTo>
                    <a:pt x="3996" y="291"/>
                    <a:pt x="3991" y="294"/>
                    <a:pt x="3986" y="294"/>
                  </a:cubicBezTo>
                  <a:cubicBezTo>
                    <a:pt x="3979" y="294"/>
                    <a:pt x="3972" y="288"/>
                    <a:pt x="3965" y="274"/>
                  </a:cubicBezTo>
                  <a:close/>
                  <a:moveTo>
                    <a:pt x="4267" y="343"/>
                  </a:moveTo>
                  <a:cubicBezTo>
                    <a:pt x="4241" y="345"/>
                    <a:pt x="4224" y="349"/>
                    <a:pt x="4227" y="358"/>
                  </a:cubicBezTo>
                  <a:cubicBezTo>
                    <a:pt x="4248" y="358"/>
                    <a:pt x="4260" y="354"/>
                    <a:pt x="4267" y="343"/>
                  </a:cubicBezTo>
                  <a:close/>
                  <a:moveTo>
                    <a:pt x="3188" y="374"/>
                  </a:moveTo>
                  <a:lnTo>
                    <a:pt x="3188" y="374"/>
                  </a:lnTo>
                  <a:cubicBezTo>
                    <a:pt x="3185" y="376"/>
                    <a:pt x="3182" y="379"/>
                    <a:pt x="3179" y="382"/>
                  </a:cubicBezTo>
                  <a:cubicBezTo>
                    <a:pt x="3185" y="382"/>
                    <a:pt x="3188" y="379"/>
                    <a:pt x="3188" y="374"/>
                  </a:cubicBezTo>
                  <a:close/>
                  <a:moveTo>
                    <a:pt x="3268" y="382"/>
                  </a:moveTo>
                  <a:cubicBezTo>
                    <a:pt x="3274" y="382"/>
                    <a:pt x="3280" y="388"/>
                    <a:pt x="3286" y="393"/>
                  </a:cubicBezTo>
                  <a:cubicBezTo>
                    <a:pt x="3278" y="402"/>
                    <a:pt x="3270" y="416"/>
                    <a:pt x="3262" y="416"/>
                  </a:cubicBezTo>
                  <a:cubicBezTo>
                    <a:pt x="3258" y="416"/>
                    <a:pt x="3254" y="413"/>
                    <a:pt x="3251" y="405"/>
                  </a:cubicBezTo>
                  <a:cubicBezTo>
                    <a:pt x="3257" y="388"/>
                    <a:pt x="3262" y="382"/>
                    <a:pt x="3268" y="382"/>
                  </a:cubicBezTo>
                  <a:close/>
                  <a:moveTo>
                    <a:pt x="1535" y="452"/>
                  </a:moveTo>
                  <a:cubicBezTo>
                    <a:pt x="1534" y="452"/>
                    <a:pt x="1535" y="452"/>
                    <a:pt x="1536" y="453"/>
                  </a:cubicBezTo>
                  <a:lnTo>
                    <a:pt x="1536" y="453"/>
                  </a:lnTo>
                  <a:cubicBezTo>
                    <a:pt x="1536" y="453"/>
                    <a:pt x="1536" y="453"/>
                    <a:pt x="1536" y="453"/>
                  </a:cubicBezTo>
                  <a:cubicBezTo>
                    <a:pt x="1535" y="452"/>
                    <a:pt x="1535" y="452"/>
                    <a:pt x="1535" y="452"/>
                  </a:cubicBezTo>
                  <a:close/>
                  <a:moveTo>
                    <a:pt x="5156" y="501"/>
                  </a:moveTo>
                  <a:cubicBezTo>
                    <a:pt x="5156" y="501"/>
                    <a:pt x="5156" y="501"/>
                    <a:pt x="5156" y="501"/>
                  </a:cubicBezTo>
                  <a:cubicBezTo>
                    <a:pt x="5156" y="501"/>
                    <a:pt x="5156" y="502"/>
                    <a:pt x="5156" y="502"/>
                  </a:cubicBezTo>
                  <a:cubicBezTo>
                    <a:pt x="5156" y="502"/>
                    <a:pt x="5156" y="501"/>
                    <a:pt x="5156" y="501"/>
                  </a:cubicBezTo>
                  <a:close/>
                  <a:moveTo>
                    <a:pt x="1477" y="513"/>
                  </a:moveTo>
                  <a:cubicBezTo>
                    <a:pt x="1472" y="523"/>
                    <a:pt x="1469" y="526"/>
                    <a:pt x="1467" y="526"/>
                  </a:cubicBezTo>
                  <a:cubicBezTo>
                    <a:pt x="1465" y="526"/>
                    <a:pt x="1465" y="519"/>
                    <a:pt x="1465" y="513"/>
                  </a:cubicBezTo>
                  <a:close/>
                  <a:moveTo>
                    <a:pt x="5272" y="527"/>
                  </a:moveTo>
                  <a:cubicBezTo>
                    <a:pt x="5273" y="535"/>
                    <a:pt x="5274" y="542"/>
                    <a:pt x="5275" y="548"/>
                  </a:cubicBezTo>
                  <a:cubicBezTo>
                    <a:pt x="5276" y="540"/>
                    <a:pt x="5275" y="533"/>
                    <a:pt x="5272" y="527"/>
                  </a:cubicBezTo>
                  <a:close/>
                  <a:moveTo>
                    <a:pt x="5705" y="543"/>
                  </a:moveTo>
                  <a:lnTo>
                    <a:pt x="5705" y="543"/>
                  </a:lnTo>
                  <a:cubicBezTo>
                    <a:pt x="5704" y="545"/>
                    <a:pt x="5704" y="546"/>
                    <a:pt x="5703" y="548"/>
                  </a:cubicBezTo>
                  <a:cubicBezTo>
                    <a:pt x="5705" y="547"/>
                    <a:pt x="5707" y="545"/>
                    <a:pt x="5708" y="544"/>
                  </a:cubicBezTo>
                  <a:lnTo>
                    <a:pt x="5708" y="544"/>
                  </a:lnTo>
                  <a:cubicBezTo>
                    <a:pt x="5707" y="543"/>
                    <a:pt x="5706" y="543"/>
                    <a:pt x="5705" y="543"/>
                  </a:cubicBezTo>
                  <a:close/>
                  <a:moveTo>
                    <a:pt x="5739" y="532"/>
                  </a:moveTo>
                  <a:cubicBezTo>
                    <a:pt x="5729" y="532"/>
                    <a:pt x="5718" y="536"/>
                    <a:pt x="5708" y="544"/>
                  </a:cubicBezTo>
                  <a:lnTo>
                    <a:pt x="5708" y="544"/>
                  </a:lnTo>
                  <a:cubicBezTo>
                    <a:pt x="5718" y="547"/>
                    <a:pt x="5725" y="548"/>
                    <a:pt x="5727" y="548"/>
                  </a:cubicBezTo>
                  <a:cubicBezTo>
                    <a:pt x="5715" y="572"/>
                    <a:pt x="5703" y="584"/>
                    <a:pt x="5703" y="608"/>
                  </a:cubicBezTo>
                  <a:cubicBezTo>
                    <a:pt x="5715" y="584"/>
                    <a:pt x="5751" y="572"/>
                    <a:pt x="5775" y="560"/>
                  </a:cubicBezTo>
                  <a:cubicBezTo>
                    <a:pt x="5768" y="540"/>
                    <a:pt x="5754" y="532"/>
                    <a:pt x="5739" y="532"/>
                  </a:cubicBezTo>
                  <a:close/>
                  <a:moveTo>
                    <a:pt x="1687" y="674"/>
                  </a:moveTo>
                  <a:lnTo>
                    <a:pt x="1687" y="674"/>
                  </a:lnTo>
                  <a:cubicBezTo>
                    <a:pt x="1675" y="679"/>
                    <a:pt x="1674" y="698"/>
                    <a:pt x="1678" y="698"/>
                  </a:cubicBezTo>
                  <a:cubicBezTo>
                    <a:pt x="1680" y="698"/>
                    <a:pt x="1683" y="692"/>
                    <a:pt x="1687" y="674"/>
                  </a:cubicBezTo>
                  <a:close/>
                  <a:moveTo>
                    <a:pt x="1651" y="760"/>
                  </a:moveTo>
                  <a:lnTo>
                    <a:pt x="1651" y="760"/>
                  </a:lnTo>
                  <a:cubicBezTo>
                    <a:pt x="1645" y="763"/>
                    <a:pt x="1638" y="768"/>
                    <a:pt x="1631" y="774"/>
                  </a:cubicBezTo>
                  <a:cubicBezTo>
                    <a:pt x="1638" y="770"/>
                    <a:pt x="1645" y="765"/>
                    <a:pt x="1651" y="760"/>
                  </a:cubicBezTo>
                  <a:close/>
                  <a:moveTo>
                    <a:pt x="774" y="1162"/>
                  </a:moveTo>
                  <a:lnTo>
                    <a:pt x="774" y="1162"/>
                  </a:lnTo>
                  <a:cubicBezTo>
                    <a:pt x="762" y="1172"/>
                    <a:pt x="758" y="1178"/>
                    <a:pt x="762" y="1179"/>
                  </a:cubicBezTo>
                  <a:cubicBezTo>
                    <a:pt x="769" y="1173"/>
                    <a:pt x="773" y="1167"/>
                    <a:pt x="774" y="1162"/>
                  </a:cubicBezTo>
                  <a:close/>
                  <a:moveTo>
                    <a:pt x="4024" y="1"/>
                  </a:moveTo>
                  <a:cubicBezTo>
                    <a:pt x="4013" y="1"/>
                    <a:pt x="3914" y="132"/>
                    <a:pt x="3906" y="132"/>
                  </a:cubicBezTo>
                  <a:cubicBezTo>
                    <a:pt x="3906" y="132"/>
                    <a:pt x="3905" y="132"/>
                    <a:pt x="3905" y="132"/>
                  </a:cubicBezTo>
                  <a:cubicBezTo>
                    <a:pt x="3894" y="120"/>
                    <a:pt x="3894" y="96"/>
                    <a:pt x="3917" y="96"/>
                  </a:cubicBezTo>
                  <a:cubicBezTo>
                    <a:pt x="3904" y="94"/>
                    <a:pt x="3886" y="93"/>
                    <a:pt x="3865" y="93"/>
                  </a:cubicBezTo>
                  <a:cubicBezTo>
                    <a:pt x="3773" y="93"/>
                    <a:pt x="3623" y="112"/>
                    <a:pt x="3584" y="132"/>
                  </a:cubicBezTo>
                  <a:cubicBezTo>
                    <a:pt x="3577" y="135"/>
                    <a:pt x="3567" y="136"/>
                    <a:pt x="3555" y="136"/>
                  </a:cubicBezTo>
                  <a:cubicBezTo>
                    <a:pt x="3477" y="136"/>
                    <a:pt x="3308" y="77"/>
                    <a:pt x="3370" y="36"/>
                  </a:cubicBezTo>
                  <a:cubicBezTo>
                    <a:pt x="3358" y="27"/>
                    <a:pt x="3350" y="23"/>
                    <a:pt x="3345" y="23"/>
                  </a:cubicBezTo>
                  <a:cubicBezTo>
                    <a:pt x="3326" y="23"/>
                    <a:pt x="3351" y="86"/>
                    <a:pt x="3322" y="96"/>
                  </a:cubicBezTo>
                  <a:cubicBezTo>
                    <a:pt x="3311" y="70"/>
                    <a:pt x="3283" y="60"/>
                    <a:pt x="3248" y="60"/>
                  </a:cubicBezTo>
                  <a:cubicBezTo>
                    <a:pt x="3168" y="60"/>
                    <a:pt x="3050" y="110"/>
                    <a:pt x="3001" y="143"/>
                  </a:cubicBezTo>
                  <a:cubicBezTo>
                    <a:pt x="2979" y="159"/>
                    <a:pt x="2948" y="163"/>
                    <a:pt x="2913" y="163"/>
                  </a:cubicBezTo>
                  <a:cubicBezTo>
                    <a:pt x="2874" y="163"/>
                    <a:pt x="2830" y="158"/>
                    <a:pt x="2789" y="158"/>
                  </a:cubicBezTo>
                  <a:cubicBezTo>
                    <a:pt x="2729" y="158"/>
                    <a:pt x="2676" y="169"/>
                    <a:pt x="2655" y="227"/>
                  </a:cubicBezTo>
                  <a:cubicBezTo>
                    <a:pt x="2629" y="216"/>
                    <a:pt x="2610" y="208"/>
                    <a:pt x="2592" y="208"/>
                  </a:cubicBezTo>
                  <a:cubicBezTo>
                    <a:pt x="2568" y="208"/>
                    <a:pt x="2546" y="222"/>
                    <a:pt x="2512" y="262"/>
                  </a:cubicBezTo>
                  <a:cubicBezTo>
                    <a:pt x="2499" y="256"/>
                    <a:pt x="2479" y="254"/>
                    <a:pt x="2457" y="254"/>
                  </a:cubicBezTo>
                  <a:cubicBezTo>
                    <a:pt x="2304" y="254"/>
                    <a:pt x="1997" y="379"/>
                    <a:pt x="2131" y="441"/>
                  </a:cubicBezTo>
                  <a:cubicBezTo>
                    <a:pt x="2131" y="441"/>
                    <a:pt x="1957" y="420"/>
                    <a:pt x="1805" y="420"/>
                  </a:cubicBezTo>
                  <a:cubicBezTo>
                    <a:pt x="1729" y="420"/>
                    <a:pt x="1659" y="425"/>
                    <a:pt x="1619" y="441"/>
                  </a:cubicBezTo>
                  <a:cubicBezTo>
                    <a:pt x="1631" y="453"/>
                    <a:pt x="1643" y="465"/>
                    <a:pt x="1643" y="489"/>
                  </a:cubicBezTo>
                  <a:cubicBezTo>
                    <a:pt x="1631" y="489"/>
                    <a:pt x="1619" y="489"/>
                    <a:pt x="1608" y="501"/>
                  </a:cubicBezTo>
                  <a:cubicBezTo>
                    <a:pt x="1584" y="477"/>
                    <a:pt x="1584" y="465"/>
                    <a:pt x="1608" y="453"/>
                  </a:cubicBezTo>
                  <a:cubicBezTo>
                    <a:pt x="1585" y="453"/>
                    <a:pt x="1573" y="474"/>
                    <a:pt x="1572" y="506"/>
                  </a:cubicBezTo>
                  <a:lnTo>
                    <a:pt x="1572" y="506"/>
                  </a:lnTo>
                  <a:cubicBezTo>
                    <a:pt x="1566" y="492"/>
                    <a:pt x="1541" y="461"/>
                    <a:pt x="1536" y="453"/>
                  </a:cubicBezTo>
                  <a:lnTo>
                    <a:pt x="1536" y="453"/>
                  </a:lnTo>
                  <a:cubicBezTo>
                    <a:pt x="1523" y="466"/>
                    <a:pt x="1464" y="501"/>
                    <a:pt x="1405" y="513"/>
                  </a:cubicBezTo>
                  <a:cubicBezTo>
                    <a:pt x="1415" y="542"/>
                    <a:pt x="1408" y="572"/>
                    <a:pt x="1420" y="588"/>
                  </a:cubicBezTo>
                  <a:lnTo>
                    <a:pt x="1420" y="588"/>
                  </a:lnTo>
                  <a:cubicBezTo>
                    <a:pt x="1399" y="573"/>
                    <a:pt x="1378" y="566"/>
                    <a:pt x="1357" y="566"/>
                  </a:cubicBezTo>
                  <a:cubicBezTo>
                    <a:pt x="1244" y="566"/>
                    <a:pt x="1129" y="753"/>
                    <a:pt x="1119" y="763"/>
                  </a:cubicBezTo>
                  <a:cubicBezTo>
                    <a:pt x="1107" y="714"/>
                    <a:pt x="1079" y="697"/>
                    <a:pt x="1049" y="697"/>
                  </a:cubicBezTo>
                  <a:cubicBezTo>
                    <a:pt x="990" y="697"/>
                    <a:pt x="925" y="763"/>
                    <a:pt x="965" y="786"/>
                  </a:cubicBezTo>
                  <a:cubicBezTo>
                    <a:pt x="869" y="798"/>
                    <a:pt x="750" y="763"/>
                    <a:pt x="715" y="894"/>
                  </a:cubicBezTo>
                  <a:cubicBezTo>
                    <a:pt x="691" y="882"/>
                    <a:pt x="667" y="870"/>
                    <a:pt x="643" y="858"/>
                  </a:cubicBezTo>
                  <a:cubicBezTo>
                    <a:pt x="548" y="941"/>
                    <a:pt x="334" y="1144"/>
                    <a:pt x="131" y="1144"/>
                  </a:cubicBezTo>
                  <a:cubicBezTo>
                    <a:pt x="167" y="1144"/>
                    <a:pt x="143" y="1179"/>
                    <a:pt x="167" y="1215"/>
                  </a:cubicBezTo>
                  <a:cubicBezTo>
                    <a:pt x="131" y="1215"/>
                    <a:pt x="0" y="1215"/>
                    <a:pt x="36" y="1298"/>
                  </a:cubicBezTo>
                  <a:cubicBezTo>
                    <a:pt x="94" y="1372"/>
                    <a:pt x="146" y="1398"/>
                    <a:pt x="196" y="1398"/>
                  </a:cubicBezTo>
                  <a:cubicBezTo>
                    <a:pt x="319" y="1398"/>
                    <a:pt x="425" y="1235"/>
                    <a:pt x="550" y="1235"/>
                  </a:cubicBezTo>
                  <a:cubicBezTo>
                    <a:pt x="561" y="1235"/>
                    <a:pt x="572" y="1236"/>
                    <a:pt x="584" y="1239"/>
                  </a:cubicBezTo>
                  <a:cubicBezTo>
                    <a:pt x="575" y="1230"/>
                    <a:pt x="560" y="1221"/>
                    <a:pt x="543" y="1213"/>
                  </a:cubicBezTo>
                  <a:lnTo>
                    <a:pt x="543" y="1213"/>
                  </a:lnTo>
                  <a:cubicBezTo>
                    <a:pt x="546" y="1213"/>
                    <a:pt x="550" y="1214"/>
                    <a:pt x="554" y="1214"/>
                  </a:cubicBezTo>
                  <a:cubicBezTo>
                    <a:pt x="592" y="1214"/>
                    <a:pt x="634" y="1169"/>
                    <a:pt x="673" y="1169"/>
                  </a:cubicBezTo>
                  <a:cubicBezTo>
                    <a:pt x="684" y="1169"/>
                    <a:pt x="695" y="1173"/>
                    <a:pt x="706" y="1182"/>
                  </a:cubicBezTo>
                  <a:lnTo>
                    <a:pt x="706" y="1182"/>
                  </a:lnTo>
                  <a:cubicBezTo>
                    <a:pt x="708" y="1185"/>
                    <a:pt x="711" y="1188"/>
                    <a:pt x="715" y="1191"/>
                  </a:cubicBezTo>
                  <a:cubicBezTo>
                    <a:pt x="726" y="1191"/>
                    <a:pt x="726" y="1132"/>
                    <a:pt x="726" y="1132"/>
                  </a:cubicBezTo>
                  <a:cubicBezTo>
                    <a:pt x="761" y="1140"/>
                    <a:pt x="777" y="1149"/>
                    <a:pt x="774" y="1162"/>
                  </a:cubicBezTo>
                  <a:lnTo>
                    <a:pt x="774" y="1162"/>
                  </a:lnTo>
                  <a:cubicBezTo>
                    <a:pt x="842" y="1106"/>
                    <a:pt x="1156" y="933"/>
                    <a:pt x="1208" y="933"/>
                  </a:cubicBezTo>
                  <a:cubicBezTo>
                    <a:pt x="1214" y="933"/>
                    <a:pt x="1217" y="936"/>
                    <a:pt x="1215" y="941"/>
                  </a:cubicBezTo>
                  <a:cubicBezTo>
                    <a:pt x="1286" y="858"/>
                    <a:pt x="1238" y="834"/>
                    <a:pt x="1310" y="786"/>
                  </a:cubicBezTo>
                  <a:lnTo>
                    <a:pt x="1310" y="786"/>
                  </a:lnTo>
                  <a:cubicBezTo>
                    <a:pt x="1286" y="830"/>
                    <a:pt x="1304" y="842"/>
                    <a:pt x="1336" y="842"/>
                  </a:cubicBezTo>
                  <a:cubicBezTo>
                    <a:pt x="1377" y="842"/>
                    <a:pt x="1440" y="821"/>
                    <a:pt x="1460" y="821"/>
                  </a:cubicBezTo>
                  <a:cubicBezTo>
                    <a:pt x="1462" y="821"/>
                    <a:pt x="1464" y="821"/>
                    <a:pt x="1465" y="822"/>
                  </a:cubicBezTo>
                  <a:cubicBezTo>
                    <a:pt x="1477" y="751"/>
                    <a:pt x="1369" y="810"/>
                    <a:pt x="1405" y="751"/>
                  </a:cubicBezTo>
                  <a:cubicBezTo>
                    <a:pt x="1414" y="736"/>
                    <a:pt x="1426" y="731"/>
                    <a:pt x="1441" y="731"/>
                  </a:cubicBezTo>
                  <a:cubicBezTo>
                    <a:pt x="1486" y="731"/>
                    <a:pt x="1551" y="786"/>
                    <a:pt x="1560" y="786"/>
                  </a:cubicBezTo>
                  <a:cubicBezTo>
                    <a:pt x="1564" y="788"/>
                    <a:pt x="1568" y="788"/>
                    <a:pt x="1572" y="788"/>
                  </a:cubicBezTo>
                  <a:cubicBezTo>
                    <a:pt x="1607" y="788"/>
                    <a:pt x="1654" y="746"/>
                    <a:pt x="1643" y="703"/>
                  </a:cubicBezTo>
                  <a:lnTo>
                    <a:pt x="1643" y="703"/>
                  </a:lnTo>
                  <a:cubicBezTo>
                    <a:pt x="1631" y="715"/>
                    <a:pt x="1608" y="727"/>
                    <a:pt x="1596" y="727"/>
                  </a:cubicBezTo>
                  <a:cubicBezTo>
                    <a:pt x="1608" y="679"/>
                    <a:pt x="1643" y="655"/>
                    <a:pt x="1691" y="643"/>
                  </a:cubicBezTo>
                  <a:lnTo>
                    <a:pt x="1691" y="643"/>
                  </a:lnTo>
                  <a:cubicBezTo>
                    <a:pt x="1690" y="656"/>
                    <a:pt x="1688" y="666"/>
                    <a:pt x="1687" y="674"/>
                  </a:cubicBezTo>
                  <a:lnTo>
                    <a:pt x="1687" y="674"/>
                  </a:lnTo>
                  <a:cubicBezTo>
                    <a:pt x="1689" y="673"/>
                    <a:pt x="1691" y="672"/>
                    <a:pt x="1694" y="672"/>
                  </a:cubicBezTo>
                  <a:cubicBezTo>
                    <a:pt x="1700" y="672"/>
                    <a:pt x="1706" y="674"/>
                    <a:pt x="1715" y="679"/>
                  </a:cubicBezTo>
                  <a:cubicBezTo>
                    <a:pt x="1705" y="708"/>
                    <a:pt x="1679" y="737"/>
                    <a:pt x="1651" y="760"/>
                  </a:cubicBezTo>
                  <a:lnTo>
                    <a:pt x="1651" y="760"/>
                  </a:lnTo>
                  <a:cubicBezTo>
                    <a:pt x="1656" y="758"/>
                    <a:pt x="1661" y="757"/>
                    <a:pt x="1666" y="757"/>
                  </a:cubicBezTo>
                  <a:cubicBezTo>
                    <a:pt x="1676" y="757"/>
                    <a:pt x="1685" y="763"/>
                    <a:pt x="1691" y="774"/>
                  </a:cubicBezTo>
                  <a:cubicBezTo>
                    <a:pt x="1691" y="715"/>
                    <a:pt x="1786" y="691"/>
                    <a:pt x="1798" y="691"/>
                  </a:cubicBezTo>
                  <a:cubicBezTo>
                    <a:pt x="1798" y="715"/>
                    <a:pt x="1786" y="727"/>
                    <a:pt x="1786" y="739"/>
                  </a:cubicBezTo>
                  <a:cubicBezTo>
                    <a:pt x="1822" y="727"/>
                    <a:pt x="1846" y="727"/>
                    <a:pt x="1881" y="727"/>
                  </a:cubicBezTo>
                  <a:cubicBezTo>
                    <a:pt x="1846" y="727"/>
                    <a:pt x="1822" y="715"/>
                    <a:pt x="1822" y="679"/>
                  </a:cubicBezTo>
                  <a:cubicBezTo>
                    <a:pt x="1834" y="664"/>
                    <a:pt x="1845" y="659"/>
                    <a:pt x="1855" y="659"/>
                  </a:cubicBezTo>
                  <a:cubicBezTo>
                    <a:pt x="1886" y="659"/>
                    <a:pt x="1910" y="713"/>
                    <a:pt x="1948" y="713"/>
                  </a:cubicBezTo>
                  <a:cubicBezTo>
                    <a:pt x="1956" y="713"/>
                    <a:pt x="1966" y="710"/>
                    <a:pt x="1977" y="703"/>
                  </a:cubicBezTo>
                  <a:lnTo>
                    <a:pt x="1977" y="703"/>
                  </a:lnTo>
                  <a:cubicBezTo>
                    <a:pt x="1970" y="706"/>
                    <a:pt x="1965" y="708"/>
                    <a:pt x="1960" y="708"/>
                  </a:cubicBezTo>
                  <a:cubicBezTo>
                    <a:pt x="1947" y="708"/>
                    <a:pt x="1941" y="697"/>
                    <a:pt x="1941" y="679"/>
                  </a:cubicBezTo>
                  <a:lnTo>
                    <a:pt x="1941" y="679"/>
                  </a:lnTo>
                  <a:cubicBezTo>
                    <a:pt x="1945" y="680"/>
                    <a:pt x="1948" y="680"/>
                    <a:pt x="1952" y="680"/>
                  </a:cubicBezTo>
                  <a:cubicBezTo>
                    <a:pt x="2033" y="680"/>
                    <a:pt x="2039" y="559"/>
                    <a:pt x="2110" y="559"/>
                  </a:cubicBezTo>
                  <a:cubicBezTo>
                    <a:pt x="2113" y="559"/>
                    <a:pt x="2116" y="560"/>
                    <a:pt x="2119" y="560"/>
                  </a:cubicBezTo>
                  <a:cubicBezTo>
                    <a:pt x="2119" y="584"/>
                    <a:pt x="2108" y="596"/>
                    <a:pt x="2108" y="620"/>
                  </a:cubicBezTo>
                  <a:cubicBezTo>
                    <a:pt x="2108" y="620"/>
                    <a:pt x="2203" y="536"/>
                    <a:pt x="2227" y="536"/>
                  </a:cubicBezTo>
                  <a:cubicBezTo>
                    <a:pt x="2234" y="550"/>
                    <a:pt x="2241" y="556"/>
                    <a:pt x="2248" y="556"/>
                  </a:cubicBezTo>
                  <a:cubicBezTo>
                    <a:pt x="2252" y="556"/>
                    <a:pt x="2257" y="553"/>
                    <a:pt x="2262" y="548"/>
                  </a:cubicBezTo>
                  <a:lnTo>
                    <a:pt x="2262" y="548"/>
                  </a:lnTo>
                  <a:cubicBezTo>
                    <a:pt x="2258" y="576"/>
                    <a:pt x="2251" y="580"/>
                    <a:pt x="2245" y="580"/>
                  </a:cubicBezTo>
                  <a:cubicBezTo>
                    <a:pt x="2242" y="580"/>
                    <a:pt x="2239" y="579"/>
                    <a:pt x="2237" y="579"/>
                  </a:cubicBezTo>
                  <a:cubicBezTo>
                    <a:pt x="2231" y="579"/>
                    <a:pt x="2227" y="585"/>
                    <a:pt x="2227" y="620"/>
                  </a:cubicBezTo>
                  <a:cubicBezTo>
                    <a:pt x="2233" y="623"/>
                    <a:pt x="2240" y="624"/>
                    <a:pt x="2246" y="624"/>
                  </a:cubicBezTo>
                  <a:cubicBezTo>
                    <a:pt x="2284" y="624"/>
                    <a:pt x="2313" y="567"/>
                    <a:pt x="2334" y="536"/>
                  </a:cubicBezTo>
                  <a:cubicBezTo>
                    <a:pt x="2334" y="536"/>
                    <a:pt x="2417" y="560"/>
                    <a:pt x="2346" y="620"/>
                  </a:cubicBezTo>
                  <a:cubicBezTo>
                    <a:pt x="2417" y="593"/>
                    <a:pt x="2535" y="539"/>
                    <a:pt x="2630" y="539"/>
                  </a:cubicBezTo>
                  <a:cubicBezTo>
                    <a:pt x="2662" y="539"/>
                    <a:pt x="2691" y="545"/>
                    <a:pt x="2715" y="560"/>
                  </a:cubicBezTo>
                  <a:cubicBezTo>
                    <a:pt x="2715" y="526"/>
                    <a:pt x="2715" y="503"/>
                    <a:pt x="2725" y="471"/>
                  </a:cubicBezTo>
                  <a:lnTo>
                    <a:pt x="2725" y="471"/>
                  </a:lnTo>
                  <a:cubicBezTo>
                    <a:pt x="2728" y="476"/>
                    <a:pt x="2748" y="479"/>
                    <a:pt x="2772" y="479"/>
                  </a:cubicBezTo>
                  <a:cubicBezTo>
                    <a:pt x="2809" y="479"/>
                    <a:pt x="2857" y="473"/>
                    <a:pt x="2867" y="467"/>
                  </a:cubicBezTo>
                  <a:lnTo>
                    <a:pt x="2867" y="467"/>
                  </a:lnTo>
                  <a:cubicBezTo>
                    <a:pt x="2853" y="484"/>
                    <a:pt x="2811" y="550"/>
                    <a:pt x="2834" y="584"/>
                  </a:cubicBezTo>
                  <a:cubicBezTo>
                    <a:pt x="2834" y="501"/>
                    <a:pt x="2989" y="477"/>
                    <a:pt x="2953" y="477"/>
                  </a:cubicBezTo>
                  <a:cubicBezTo>
                    <a:pt x="2965" y="477"/>
                    <a:pt x="3155" y="405"/>
                    <a:pt x="3179" y="358"/>
                  </a:cubicBezTo>
                  <a:cubicBezTo>
                    <a:pt x="3185" y="364"/>
                    <a:pt x="3188" y="370"/>
                    <a:pt x="3188" y="374"/>
                  </a:cubicBezTo>
                  <a:lnTo>
                    <a:pt x="3188" y="374"/>
                  </a:lnTo>
                  <a:cubicBezTo>
                    <a:pt x="3197" y="369"/>
                    <a:pt x="3206" y="367"/>
                    <a:pt x="3215" y="358"/>
                  </a:cubicBezTo>
                  <a:lnTo>
                    <a:pt x="3215" y="358"/>
                  </a:lnTo>
                  <a:cubicBezTo>
                    <a:pt x="3215" y="368"/>
                    <a:pt x="3168" y="445"/>
                    <a:pt x="3191" y="445"/>
                  </a:cubicBezTo>
                  <a:cubicBezTo>
                    <a:pt x="3194" y="445"/>
                    <a:pt x="3198" y="444"/>
                    <a:pt x="3203" y="441"/>
                  </a:cubicBezTo>
                  <a:cubicBezTo>
                    <a:pt x="3217" y="427"/>
                    <a:pt x="3231" y="421"/>
                    <a:pt x="3245" y="421"/>
                  </a:cubicBezTo>
                  <a:cubicBezTo>
                    <a:pt x="3255" y="421"/>
                    <a:pt x="3265" y="424"/>
                    <a:pt x="3274" y="429"/>
                  </a:cubicBezTo>
                  <a:cubicBezTo>
                    <a:pt x="3286" y="477"/>
                    <a:pt x="3262" y="453"/>
                    <a:pt x="3334" y="501"/>
                  </a:cubicBezTo>
                  <a:cubicBezTo>
                    <a:pt x="3298" y="477"/>
                    <a:pt x="3286" y="441"/>
                    <a:pt x="3286" y="393"/>
                  </a:cubicBezTo>
                  <a:lnTo>
                    <a:pt x="3286" y="393"/>
                  </a:lnTo>
                  <a:cubicBezTo>
                    <a:pt x="3314" y="409"/>
                    <a:pt x="3341" y="412"/>
                    <a:pt x="3364" y="412"/>
                  </a:cubicBezTo>
                  <a:cubicBezTo>
                    <a:pt x="3376" y="412"/>
                    <a:pt x="3387" y="411"/>
                    <a:pt x="3398" y="411"/>
                  </a:cubicBezTo>
                  <a:cubicBezTo>
                    <a:pt x="3429" y="411"/>
                    <a:pt x="3453" y="417"/>
                    <a:pt x="3465" y="465"/>
                  </a:cubicBezTo>
                  <a:cubicBezTo>
                    <a:pt x="3483" y="465"/>
                    <a:pt x="3509" y="379"/>
                    <a:pt x="3553" y="379"/>
                  </a:cubicBezTo>
                  <a:cubicBezTo>
                    <a:pt x="3565" y="379"/>
                    <a:pt x="3580" y="387"/>
                    <a:pt x="3596" y="405"/>
                  </a:cubicBezTo>
                  <a:cubicBezTo>
                    <a:pt x="3611" y="375"/>
                    <a:pt x="3666" y="324"/>
                    <a:pt x="3710" y="324"/>
                  </a:cubicBezTo>
                  <a:cubicBezTo>
                    <a:pt x="3734" y="324"/>
                    <a:pt x="3754" y="339"/>
                    <a:pt x="3763" y="382"/>
                  </a:cubicBezTo>
                  <a:cubicBezTo>
                    <a:pt x="3822" y="334"/>
                    <a:pt x="3858" y="334"/>
                    <a:pt x="3894" y="322"/>
                  </a:cubicBezTo>
                  <a:cubicBezTo>
                    <a:pt x="3834" y="262"/>
                    <a:pt x="3965" y="251"/>
                    <a:pt x="3905" y="179"/>
                  </a:cubicBezTo>
                  <a:cubicBezTo>
                    <a:pt x="3917" y="167"/>
                    <a:pt x="3941" y="155"/>
                    <a:pt x="3953" y="155"/>
                  </a:cubicBezTo>
                  <a:cubicBezTo>
                    <a:pt x="3953" y="155"/>
                    <a:pt x="3953" y="251"/>
                    <a:pt x="3953" y="251"/>
                  </a:cubicBezTo>
                  <a:cubicBezTo>
                    <a:pt x="3944" y="233"/>
                    <a:pt x="3937" y="223"/>
                    <a:pt x="3931" y="223"/>
                  </a:cubicBezTo>
                  <a:cubicBezTo>
                    <a:pt x="3922" y="223"/>
                    <a:pt x="3917" y="250"/>
                    <a:pt x="3917" y="310"/>
                  </a:cubicBezTo>
                  <a:cubicBezTo>
                    <a:pt x="3920" y="302"/>
                    <a:pt x="3922" y="299"/>
                    <a:pt x="3924" y="299"/>
                  </a:cubicBezTo>
                  <a:cubicBezTo>
                    <a:pt x="3930" y="299"/>
                    <a:pt x="3934" y="339"/>
                    <a:pt x="3953" y="358"/>
                  </a:cubicBezTo>
                  <a:cubicBezTo>
                    <a:pt x="4024" y="358"/>
                    <a:pt x="4072" y="251"/>
                    <a:pt x="4179" y="227"/>
                  </a:cubicBezTo>
                  <a:lnTo>
                    <a:pt x="4179" y="227"/>
                  </a:lnTo>
                  <a:cubicBezTo>
                    <a:pt x="4120" y="346"/>
                    <a:pt x="4144" y="298"/>
                    <a:pt x="4084" y="382"/>
                  </a:cubicBezTo>
                  <a:cubicBezTo>
                    <a:pt x="4191" y="346"/>
                    <a:pt x="4179" y="382"/>
                    <a:pt x="4275" y="310"/>
                  </a:cubicBezTo>
                  <a:lnTo>
                    <a:pt x="4275" y="310"/>
                  </a:lnTo>
                  <a:cubicBezTo>
                    <a:pt x="4275" y="325"/>
                    <a:pt x="4272" y="336"/>
                    <a:pt x="4267" y="343"/>
                  </a:cubicBezTo>
                  <a:lnTo>
                    <a:pt x="4267" y="343"/>
                  </a:lnTo>
                  <a:cubicBezTo>
                    <a:pt x="4347" y="338"/>
                    <a:pt x="4516" y="352"/>
                    <a:pt x="4525" y="298"/>
                  </a:cubicBezTo>
                  <a:lnTo>
                    <a:pt x="4525" y="298"/>
                  </a:lnTo>
                  <a:cubicBezTo>
                    <a:pt x="4525" y="334"/>
                    <a:pt x="4513" y="358"/>
                    <a:pt x="4513" y="382"/>
                  </a:cubicBezTo>
                  <a:cubicBezTo>
                    <a:pt x="4548" y="322"/>
                    <a:pt x="4596" y="262"/>
                    <a:pt x="4632" y="191"/>
                  </a:cubicBezTo>
                  <a:lnTo>
                    <a:pt x="4632" y="191"/>
                  </a:lnTo>
                  <a:cubicBezTo>
                    <a:pt x="4621" y="223"/>
                    <a:pt x="4561" y="412"/>
                    <a:pt x="4621" y="412"/>
                  </a:cubicBezTo>
                  <a:cubicBezTo>
                    <a:pt x="4627" y="412"/>
                    <a:pt x="4635" y="410"/>
                    <a:pt x="4644" y="405"/>
                  </a:cubicBezTo>
                  <a:cubicBezTo>
                    <a:pt x="4632" y="382"/>
                    <a:pt x="4632" y="346"/>
                    <a:pt x="4644" y="322"/>
                  </a:cubicBezTo>
                  <a:cubicBezTo>
                    <a:pt x="4656" y="358"/>
                    <a:pt x="4679" y="382"/>
                    <a:pt x="4691" y="417"/>
                  </a:cubicBezTo>
                  <a:cubicBezTo>
                    <a:pt x="4691" y="382"/>
                    <a:pt x="4703" y="346"/>
                    <a:pt x="4727" y="322"/>
                  </a:cubicBezTo>
                  <a:lnTo>
                    <a:pt x="4727" y="322"/>
                  </a:lnTo>
                  <a:cubicBezTo>
                    <a:pt x="4727" y="358"/>
                    <a:pt x="4727" y="382"/>
                    <a:pt x="4715" y="417"/>
                  </a:cubicBezTo>
                  <a:cubicBezTo>
                    <a:pt x="4739" y="393"/>
                    <a:pt x="4751" y="370"/>
                    <a:pt x="4775" y="346"/>
                  </a:cubicBezTo>
                  <a:lnTo>
                    <a:pt x="4775" y="346"/>
                  </a:lnTo>
                  <a:cubicBezTo>
                    <a:pt x="4763" y="370"/>
                    <a:pt x="4763" y="405"/>
                    <a:pt x="4775" y="441"/>
                  </a:cubicBezTo>
                  <a:cubicBezTo>
                    <a:pt x="4786" y="435"/>
                    <a:pt x="4795" y="432"/>
                    <a:pt x="4804" y="432"/>
                  </a:cubicBezTo>
                  <a:cubicBezTo>
                    <a:pt x="4813" y="432"/>
                    <a:pt x="4822" y="435"/>
                    <a:pt x="4834" y="441"/>
                  </a:cubicBezTo>
                  <a:cubicBezTo>
                    <a:pt x="4834" y="441"/>
                    <a:pt x="4889" y="321"/>
                    <a:pt x="4935" y="321"/>
                  </a:cubicBezTo>
                  <a:cubicBezTo>
                    <a:pt x="4937" y="321"/>
                    <a:pt x="4939" y="322"/>
                    <a:pt x="4941" y="322"/>
                  </a:cubicBezTo>
                  <a:cubicBezTo>
                    <a:pt x="4929" y="358"/>
                    <a:pt x="4929" y="405"/>
                    <a:pt x="4941" y="441"/>
                  </a:cubicBezTo>
                  <a:cubicBezTo>
                    <a:pt x="5001" y="322"/>
                    <a:pt x="5048" y="239"/>
                    <a:pt x="5144" y="227"/>
                  </a:cubicBezTo>
                  <a:lnTo>
                    <a:pt x="5144" y="227"/>
                  </a:lnTo>
                  <a:cubicBezTo>
                    <a:pt x="5108" y="286"/>
                    <a:pt x="4965" y="524"/>
                    <a:pt x="4977" y="524"/>
                  </a:cubicBezTo>
                  <a:cubicBezTo>
                    <a:pt x="4992" y="524"/>
                    <a:pt x="5019" y="531"/>
                    <a:pt x="5044" y="531"/>
                  </a:cubicBezTo>
                  <a:cubicBezTo>
                    <a:pt x="5079" y="531"/>
                    <a:pt x="5113" y="519"/>
                    <a:pt x="5120" y="465"/>
                  </a:cubicBezTo>
                  <a:lnTo>
                    <a:pt x="5120" y="465"/>
                  </a:lnTo>
                  <a:cubicBezTo>
                    <a:pt x="5084" y="477"/>
                    <a:pt x="5060" y="489"/>
                    <a:pt x="5025" y="501"/>
                  </a:cubicBezTo>
                  <a:cubicBezTo>
                    <a:pt x="5037" y="429"/>
                    <a:pt x="5084" y="393"/>
                    <a:pt x="5156" y="393"/>
                  </a:cubicBezTo>
                  <a:cubicBezTo>
                    <a:pt x="5144" y="429"/>
                    <a:pt x="5132" y="465"/>
                    <a:pt x="5120" y="489"/>
                  </a:cubicBezTo>
                  <a:cubicBezTo>
                    <a:pt x="5136" y="469"/>
                    <a:pt x="5146" y="462"/>
                    <a:pt x="5152" y="462"/>
                  </a:cubicBezTo>
                  <a:cubicBezTo>
                    <a:pt x="5165" y="462"/>
                    <a:pt x="5159" y="494"/>
                    <a:pt x="5156" y="501"/>
                  </a:cubicBezTo>
                  <a:lnTo>
                    <a:pt x="5156" y="501"/>
                  </a:lnTo>
                  <a:cubicBezTo>
                    <a:pt x="5159" y="500"/>
                    <a:pt x="5169" y="500"/>
                    <a:pt x="5181" y="500"/>
                  </a:cubicBezTo>
                  <a:cubicBezTo>
                    <a:pt x="5211" y="500"/>
                    <a:pt x="5259" y="504"/>
                    <a:pt x="5272" y="527"/>
                  </a:cubicBezTo>
                  <a:lnTo>
                    <a:pt x="5272" y="527"/>
                  </a:lnTo>
                  <a:cubicBezTo>
                    <a:pt x="5265" y="453"/>
                    <a:pt x="5279" y="339"/>
                    <a:pt x="5322" y="274"/>
                  </a:cubicBezTo>
                  <a:lnTo>
                    <a:pt x="5322" y="274"/>
                  </a:lnTo>
                  <a:cubicBezTo>
                    <a:pt x="5406" y="393"/>
                    <a:pt x="5310" y="405"/>
                    <a:pt x="5334" y="513"/>
                  </a:cubicBezTo>
                  <a:cubicBezTo>
                    <a:pt x="5332" y="519"/>
                    <a:pt x="5335" y="522"/>
                    <a:pt x="5340" y="522"/>
                  </a:cubicBezTo>
                  <a:cubicBezTo>
                    <a:pt x="5373" y="522"/>
                    <a:pt x="5518" y="416"/>
                    <a:pt x="5548" y="405"/>
                  </a:cubicBezTo>
                  <a:lnTo>
                    <a:pt x="5548" y="405"/>
                  </a:lnTo>
                  <a:cubicBezTo>
                    <a:pt x="5519" y="474"/>
                    <a:pt x="5651" y="526"/>
                    <a:pt x="5705" y="543"/>
                  </a:cubicBezTo>
                  <a:lnTo>
                    <a:pt x="5705" y="543"/>
                  </a:lnTo>
                  <a:cubicBezTo>
                    <a:pt x="5729" y="483"/>
                    <a:pt x="5859" y="431"/>
                    <a:pt x="5945" y="431"/>
                  </a:cubicBezTo>
                  <a:cubicBezTo>
                    <a:pt x="5976" y="431"/>
                    <a:pt x="6001" y="438"/>
                    <a:pt x="6013" y="453"/>
                  </a:cubicBezTo>
                  <a:cubicBezTo>
                    <a:pt x="6013" y="489"/>
                    <a:pt x="6013" y="524"/>
                    <a:pt x="5989" y="560"/>
                  </a:cubicBezTo>
                  <a:cubicBezTo>
                    <a:pt x="5965" y="548"/>
                    <a:pt x="5941" y="524"/>
                    <a:pt x="5918" y="501"/>
                  </a:cubicBezTo>
                  <a:lnTo>
                    <a:pt x="5918" y="501"/>
                  </a:lnTo>
                  <a:cubicBezTo>
                    <a:pt x="5941" y="524"/>
                    <a:pt x="5949" y="537"/>
                    <a:pt x="5936" y="537"/>
                  </a:cubicBezTo>
                  <a:cubicBezTo>
                    <a:pt x="5928" y="537"/>
                    <a:pt x="5915" y="533"/>
                    <a:pt x="5894" y="524"/>
                  </a:cubicBezTo>
                  <a:lnTo>
                    <a:pt x="5894" y="524"/>
                  </a:lnTo>
                  <a:cubicBezTo>
                    <a:pt x="5894" y="543"/>
                    <a:pt x="6034" y="638"/>
                    <a:pt x="6089" y="638"/>
                  </a:cubicBezTo>
                  <a:cubicBezTo>
                    <a:pt x="6105" y="638"/>
                    <a:pt x="6113" y="630"/>
                    <a:pt x="6108" y="608"/>
                  </a:cubicBezTo>
                  <a:lnTo>
                    <a:pt x="6108" y="608"/>
                  </a:lnTo>
                  <a:cubicBezTo>
                    <a:pt x="6108" y="608"/>
                    <a:pt x="6108" y="608"/>
                    <a:pt x="6108" y="608"/>
                  </a:cubicBezTo>
                  <a:cubicBezTo>
                    <a:pt x="6110" y="608"/>
                    <a:pt x="6132" y="534"/>
                    <a:pt x="6177" y="534"/>
                  </a:cubicBezTo>
                  <a:cubicBezTo>
                    <a:pt x="6192" y="534"/>
                    <a:pt x="6208" y="541"/>
                    <a:pt x="6227" y="560"/>
                  </a:cubicBezTo>
                  <a:cubicBezTo>
                    <a:pt x="6219" y="576"/>
                    <a:pt x="6219" y="585"/>
                    <a:pt x="6221" y="590"/>
                  </a:cubicBezTo>
                  <a:lnTo>
                    <a:pt x="6221" y="590"/>
                  </a:lnTo>
                  <a:cubicBezTo>
                    <a:pt x="6218" y="588"/>
                    <a:pt x="6212" y="586"/>
                    <a:pt x="6203" y="584"/>
                  </a:cubicBezTo>
                  <a:lnTo>
                    <a:pt x="6203" y="584"/>
                  </a:lnTo>
                  <a:cubicBezTo>
                    <a:pt x="6211" y="607"/>
                    <a:pt x="6223" y="615"/>
                    <a:pt x="6237" y="615"/>
                  </a:cubicBezTo>
                  <a:cubicBezTo>
                    <a:pt x="6245" y="615"/>
                    <a:pt x="6254" y="612"/>
                    <a:pt x="6263" y="608"/>
                  </a:cubicBezTo>
                  <a:cubicBezTo>
                    <a:pt x="6263" y="608"/>
                    <a:pt x="6278" y="532"/>
                    <a:pt x="6321" y="532"/>
                  </a:cubicBezTo>
                  <a:cubicBezTo>
                    <a:pt x="6331" y="532"/>
                    <a:pt x="6344" y="536"/>
                    <a:pt x="6358" y="548"/>
                  </a:cubicBezTo>
                  <a:cubicBezTo>
                    <a:pt x="6358" y="536"/>
                    <a:pt x="6346" y="513"/>
                    <a:pt x="6346" y="501"/>
                  </a:cubicBezTo>
                  <a:cubicBezTo>
                    <a:pt x="6346" y="516"/>
                    <a:pt x="6340" y="521"/>
                    <a:pt x="6332" y="521"/>
                  </a:cubicBezTo>
                  <a:cubicBezTo>
                    <a:pt x="6318" y="521"/>
                    <a:pt x="6298" y="508"/>
                    <a:pt x="6285" y="508"/>
                  </a:cubicBezTo>
                  <a:cubicBezTo>
                    <a:pt x="6276" y="508"/>
                    <a:pt x="6271" y="515"/>
                    <a:pt x="6275" y="536"/>
                  </a:cubicBezTo>
                  <a:cubicBezTo>
                    <a:pt x="6263" y="501"/>
                    <a:pt x="6239" y="465"/>
                    <a:pt x="6215" y="429"/>
                  </a:cubicBezTo>
                  <a:cubicBezTo>
                    <a:pt x="6215" y="447"/>
                    <a:pt x="6202" y="458"/>
                    <a:pt x="6191" y="458"/>
                  </a:cubicBezTo>
                  <a:cubicBezTo>
                    <a:pt x="6187" y="458"/>
                    <a:pt x="6183" y="456"/>
                    <a:pt x="6180" y="453"/>
                  </a:cubicBezTo>
                  <a:cubicBezTo>
                    <a:pt x="6150" y="482"/>
                    <a:pt x="6131" y="493"/>
                    <a:pt x="6118" y="493"/>
                  </a:cubicBezTo>
                  <a:cubicBezTo>
                    <a:pt x="6084" y="493"/>
                    <a:pt x="6096" y="417"/>
                    <a:pt x="6096" y="417"/>
                  </a:cubicBezTo>
                  <a:cubicBezTo>
                    <a:pt x="5953" y="334"/>
                    <a:pt x="5799" y="382"/>
                    <a:pt x="5656" y="286"/>
                  </a:cubicBezTo>
                  <a:cubicBezTo>
                    <a:pt x="5537" y="251"/>
                    <a:pt x="5203" y="203"/>
                    <a:pt x="5191" y="179"/>
                  </a:cubicBezTo>
                  <a:cubicBezTo>
                    <a:pt x="5162" y="137"/>
                    <a:pt x="5102" y="135"/>
                    <a:pt x="5045" y="135"/>
                  </a:cubicBezTo>
                  <a:cubicBezTo>
                    <a:pt x="5036" y="135"/>
                    <a:pt x="5027" y="135"/>
                    <a:pt x="5018" y="135"/>
                  </a:cubicBezTo>
                  <a:cubicBezTo>
                    <a:pt x="4972" y="135"/>
                    <a:pt x="4932" y="133"/>
                    <a:pt x="4917" y="108"/>
                  </a:cubicBezTo>
                  <a:cubicBezTo>
                    <a:pt x="4894" y="120"/>
                    <a:pt x="4906" y="155"/>
                    <a:pt x="4882" y="179"/>
                  </a:cubicBezTo>
                  <a:cubicBezTo>
                    <a:pt x="4877" y="146"/>
                    <a:pt x="4854" y="134"/>
                    <a:pt x="4826" y="134"/>
                  </a:cubicBezTo>
                  <a:cubicBezTo>
                    <a:pt x="4785" y="134"/>
                    <a:pt x="4734" y="162"/>
                    <a:pt x="4727" y="191"/>
                  </a:cubicBezTo>
                  <a:cubicBezTo>
                    <a:pt x="4727" y="197"/>
                    <a:pt x="4726" y="199"/>
                    <a:pt x="4724" y="199"/>
                  </a:cubicBezTo>
                  <a:cubicBezTo>
                    <a:pt x="4713" y="199"/>
                    <a:pt x="4679" y="132"/>
                    <a:pt x="4679" y="132"/>
                  </a:cubicBezTo>
                  <a:cubicBezTo>
                    <a:pt x="4667" y="143"/>
                    <a:pt x="4644" y="167"/>
                    <a:pt x="4632" y="179"/>
                  </a:cubicBezTo>
                  <a:cubicBezTo>
                    <a:pt x="4596" y="120"/>
                    <a:pt x="4548" y="132"/>
                    <a:pt x="4417" y="120"/>
                  </a:cubicBezTo>
                  <a:cubicBezTo>
                    <a:pt x="4346" y="109"/>
                    <a:pt x="4125" y="55"/>
                    <a:pt x="4049" y="55"/>
                  </a:cubicBezTo>
                  <a:cubicBezTo>
                    <a:pt x="4036" y="55"/>
                    <a:pt x="4028" y="57"/>
                    <a:pt x="4024" y="60"/>
                  </a:cubicBezTo>
                  <a:cubicBezTo>
                    <a:pt x="4024" y="36"/>
                    <a:pt x="4013" y="24"/>
                    <a:pt x="40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11"/>
            <p:cNvSpPr/>
            <p:nvPr/>
          </p:nvSpPr>
          <p:spPr>
            <a:xfrm>
              <a:off x="2529175" y="3173150"/>
              <a:ext cx="325" cy="300"/>
            </a:xfrm>
            <a:custGeom>
              <a:rect b="b" l="l" r="r" t="t"/>
              <a:pathLst>
                <a:path extrusionOk="0" h="12" w="13">
                  <a:moveTo>
                    <a:pt x="0" y="0"/>
                  </a:moveTo>
                  <a:cubicBezTo>
                    <a:pt x="0" y="0"/>
                    <a:pt x="0" y="12"/>
                    <a:pt x="12" y="12"/>
                  </a:cubicBezTo>
                  <a:cubicBezTo>
                    <a:pt x="1"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11"/>
            <p:cNvSpPr/>
            <p:nvPr/>
          </p:nvSpPr>
          <p:spPr>
            <a:xfrm>
              <a:off x="2438100" y="3172550"/>
              <a:ext cx="25" cy="625"/>
            </a:xfrm>
            <a:custGeom>
              <a:rect b="b" l="l" r="r" t="t"/>
              <a:pathLst>
                <a:path extrusionOk="0" h="25" w="1">
                  <a:moveTo>
                    <a:pt x="0" y="12"/>
                  </a:moveTo>
                  <a:cubicBezTo>
                    <a:pt x="0" y="0"/>
                    <a:pt x="0" y="24"/>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11"/>
            <p:cNvSpPr/>
            <p:nvPr/>
          </p:nvSpPr>
          <p:spPr>
            <a:xfrm>
              <a:off x="2507750" y="3171650"/>
              <a:ext cx="325" cy="625"/>
            </a:xfrm>
            <a:custGeom>
              <a:rect b="b" l="l" r="r" t="t"/>
              <a:pathLst>
                <a:path extrusionOk="0" h="25" w="13">
                  <a:moveTo>
                    <a:pt x="0" y="1"/>
                  </a:moveTo>
                  <a:cubicBezTo>
                    <a:pt x="0" y="12"/>
                    <a:pt x="0" y="24"/>
                    <a:pt x="12" y="24"/>
                  </a:cubicBezTo>
                  <a:cubicBezTo>
                    <a:pt x="12" y="24"/>
                    <a:pt x="0" y="1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11"/>
            <p:cNvSpPr/>
            <p:nvPr/>
          </p:nvSpPr>
          <p:spPr>
            <a:xfrm>
              <a:off x="2531300" y="3170375"/>
              <a:ext cx="425" cy="700"/>
            </a:xfrm>
            <a:custGeom>
              <a:rect b="b" l="l" r="r" t="t"/>
              <a:pathLst>
                <a:path extrusionOk="0" h="28" w="17">
                  <a:moveTo>
                    <a:pt x="4" y="0"/>
                  </a:moveTo>
                  <a:cubicBezTo>
                    <a:pt x="1" y="0"/>
                    <a:pt x="1" y="8"/>
                    <a:pt x="11" y="28"/>
                  </a:cubicBezTo>
                  <a:cubicBezTo>
                    <a:pt x="17" y="22"/>
                    <a:pt x="17" y="19"/>
                    <a:pt x="15" y="19"/>
                  </a:cubicBezTo>
                  <a:lnTo>
                    <a:pt x="15" y="19"/>
                  </a:lnTo>
                  <a:cubicBezTo>
                    <a:pt x="15" y="19"/>
                    <a:pt x="14" y="19"/>
                    <a:pt x="13" y="20"/>
                  </a:cubicBezTo>
                  <a:lnTo>
                    <a:pt x="13" y="20"/>
                  </a:lnTo>
                  <a:cubicBezTo>
                    <a:pt x="14" y="9"/>
                    <a:pt x="8"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11"/>
            <p:cNvSpPr/>
            <p:nvPr/>
          </p:nvSpPr>
          <p:spPr>
            <a:xfrm>
              <a:off x="2535425" y="3177600"/>
              <a:ext cx="1225" cy="325"/>
            </a:xfrm>
            <a:custGeom>
              <a:rect b="b" l="l" r="r" t="t"/>
              <a:pathLst>
                <a:path extrusionOk="0" h="13" w="49">
                  <a:moveTo>
                    <a:pt x="12" y="13"/>
                  </a:moveTo>
                  <a:cubicBezTo>
                    <a:pt x="48" y="1"/>
                    <a:pt x="12" y="13"/>
                    <a:pt x="12" y="13"/>
                  </a:cubicBezTo>
                  <a:cubicBezTo>
                    <a:pt x="12" y="13"/>
                    <a:pt x="0" y="1"/>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11"/>
            <p:cNvSpPr/>
            <p:nvPr/>
          </p:nvSpPr>
          <p:spPr>
            <a:xfrm>
              <a:off x="2531425" y="3173625"/>
              <a:ext cx="1525" cy="800"/>
            </a:xfrm>
            <a:custGeom>
              <a:rect b="b" l="l" r="r" t="t"/>
              <a:pathLst>
                <a:path extrusionOk="0" h="32" w="61">
                  <a:moveTo>
                    <a:pt x="31" y="1"/>
                  </a:moveTo>
                  <a:cubicBezTo>
                    <a:pt x="26" y="1"/>
                    <a:pt x="21" y="2"/>
                    <a:pt x="14" y="3"/>
                  </a:cubicBezTo>
                  <a:lnTo>
                    <a:pt x="14" y="3"/>
                  </a:lnTo>
                  <a:cubicBezTo>
                    <a:pt x="14" y="3"/>
                    <a:pt x="13" y="2"/>
                    <a:pt x="13" y="2"/>
                  </a:cubicBezTo>
                  <a:cubicBezTo>
                    <a:pt x="11" y="2"/>
                    <a:pt x="9" y="3"/>
                    <a:pt x="6" y="5"/>
                  </a:cubicBezTo>
                  <a:cubicBezTo>
                    <a:pt x="6" y="5"/>
                    <a:pt x="6" y="5"/>
                    <a:pt x="6" y="5"/>
                  </a:cubicBezTo>
                  <a:lnTo>
                    <a:pt x="6" y="5"/>
                  </a:lnTo>
                  <a:cubicBezTo>
                    <a:pt x="3" y="10"/>
                    <a:pt x="3" y="12"/>
                    <a:pt x="3" y="13"/>
                  </a:cubicBezTo>
                  <a:lnTo>
                    <a:pt x="3" y="13"/>
                  </a:lnTo>
                  <a:cubicBezTo>
                    <a:pt x="0" y="27"/>
                    <a:pt x="5" y="32"/>
                    <a:pt x="12" y="32"/>
                  </a:cubicBezTo>
                  <a:cubicBezTo>
                    <a:pt x="29" y="32"/>
                    <a:pt x="61" y="1"/>
                    <a:pt x="3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11"/>
            <p:cNvSpPr/>
            <p:nvPr/>
          </p:nvSpPr>
          <p:spPr>
            <a:xfrm>
              <a:off x="2532450" y="3174200"/>
              <a:ext cx="450" cy="150"/>
            </a:xfrm>
            <a:custGeom>
              <a:rect b="b" l="l" r="r" t="t"/>
              <a:pathLst>
                <a:path extrusionOk="0" h="6" w="18">
                  <a:moveTo>
                    <a:pt x="17" y="0"/>
                  </a:moveTo>
                  <a:cubicBezTo>
                    <a:pt x="16" y="0"/>
                    <a:pt x="8" y="6"/>
                    <a:pt x="0" y="6"/>
                  </a:cubicBezTo>
                  <a:lnTo>
                    <a:pt x="12" y="6"/>
                  </a:lnTo>
                  <a:cubicBezTo>
                    <a:pt x="16" y="2"/>
                    <a:pt x="18"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2" name="Google Shape;7602;p11"/>
            <p:cNvSpPr/>
            <p:nvPr/>
          </p:nvSpPr>
          <p:spPr>
            <a:xfrm>
              <a:off x="2526425" y="3169100"/>
              <a:ext cx="1700" cy="850"/>
            </a:xfrm>
            <a:custGeom>
              <a:rect b="b" l="l" r="r" t="t"/>
              <a:pathLst>
                <a:path extrusionOk="0" h="34" w="68">
                  <a:moveTo>
                    <a:pt x="65" y="1"/>
                  </a:moveTo>
                  <a:cubicBezTo>
                    <a:pt x="54" y="1"/>
                    <a:pt x="1" y="31"/>
                    <a:pt x="39" y="31"/>
                  </a:cubicBezTo>
                  <a:cubicBezTo>
                    <a:pt x="40" y="32"/>
                    <a:pt x="42" y="33"/>
                    <a:pt x="43" y="33"/>
                  </a:cubicBezTo>
                  <a:cubicBezTo>
                    <a:pt x="52" y="33"/>
                    <a:pt x="60" y="5"/>
                    <a:pt x="62" y="5"/>
                  </a:cubicBezTo>
                  <a:cubicBezTo>
                    <a:pt x="63" y="5"/>
                    <a:pt x="63" y="6"/>
                    <a:pt x="63" y="7"/>
                  </a:cubicBezTo>
                  <a:cubicBezTo>
                    <a:pt x="68" y="3"/>
                    <a:pt x="68" y="1"/>
                    <a:pt x="6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3" name="Google Shape;7603;p11"/>
            <p:cNvSpPr/>
            <p:nvPr/>
          </p:nvSpPr>
          <p:spPr>
            <a:xfrm>
              <a:off x="2531000" y="3175250"/>
              <a:ext cx="275" cy="900"/>
            </a:xfrm>
            <a:custGeom>
              <a:rect b="b" l="l" r="r" t="t"/>
              <a:pathLst>
                <a:path extrusionOk="0" h="36" w="11">
                  <a:moveTo>
                    <a:pt x="3" y="1"/>
                  </a:moveTo>
                  <a:lnTo>
                    <a:pt x="3" y="1"/>
                  </a:lnTo>
                  <a:cubicBezTo>
                    <a:pt x="0" y="1"/>
                    <a:pt x="3" y="28"/>
                    <a:pt x="11" y="35"/>
                  </a:cubicBezTo>
                  <a:cubicBezTo>
                    <a:pt x="6" y="9"/>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4" name="Google Shape;7604;p11"/>
            <p:cNvSpPr/>
            <p:nvPr/>
          </p:nvSpPr>
          <p:spPr>
            <a:xfrm>
              <a:off x="2527900" y="3173900"/>
              <a:ext cx="600" cy="750"/>
            </a:xfrm>
            <a:custGeom>
              <a:rect b="b" l="l" r="r" t="t"/>
              <a:pathLst>
                <a:path extrusionOk="0" h="30" w="24">
                  <a:moveTo>
                    <a:pt x="3" y="0"/>
                  </a:moveTo>
                  <a:cubicBezTo>
                    <a:pt x="1" y="0"/>
                    <a:pt x="3" y="8"/>
                    <a:pt x="16" y="30"/>
                  </a:cubicBezTo>
                  <a:cubicBezTo>
                    <a:pt x="23" y="22"/>
                    <a:pt x="7"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11"/>
            <p:cNvSpPr/>
            <p:nvPr/>
          </p:nvSpPr>
          <p:spPr>
            <a:xfrm>
              <a:off x="2528875" y="3174625"/>
              <a:ext cx="1225" cy="1225"/>
            </a:xfrm>
            <a:custGeom>
              <a:rect b="b" l="l" r="r" t="t"/>
              <a:pathLst>
                <a:path extrusionOk="0" h="49" w="49">
                  <a:moveTo>
                    <a:pt x="48" y="48"/>
                  </a:moveTo>
                  <a:cubicBezTo>
                    <a:pt x="36" y="36"/>
                    <a:pt x="1" y="1"/>
                    <a:pt x="48"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6" name="Google Shape;7606;p11"/>
            <p:cNvSpPr/>
            <p:nvPr/>
          </p:nvSpPr>
          <p:spPr>
            <a:xfrm>
              <a:off x="2518925" y="3171050"/>
              <a:ext cx="1050" cy="375"/>
            </a:xfrm>
            <a:custGeom>
              <a:rect b="b" l="l" r="r" t="t"/>
              <a:pathLst>
                <a:path extrusionOk="0" h="15" w="42">
                  <a:moveTo>
                    <a:pt x="41" y="1"/>
                  </a:moveTo>
                  <a:cubicBezTo>
                    <a:pt x="6" y="11"/>
                    <a:pt x="1" y="14"/>
                    <a:pt x="6" y="14"/>
                  </a:cubicBezTo>
                  <a:cubicBezTo>
                    <a:pt x="14" y="14"/>
                    <a:pt x="41" y="8"/>
                    <a:pt x="4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7" name="Google Shape;7607;p11"/>
            <p:cNvSpPr/>
            <p:nvPr/>
          </p:nvSpPr>
          <p:spPr>
            <a:xfrm>
              <a:off x="2521125" y="3173550"/>
              <a:ext cx="600" cy="800"/>
            </a:xfrm>
            <a:custGeom>
              <a:rect b="b" l="l" r="r" t="t"/>
              <a:pathLst>
                <a:path extrusionOk="0" h="32" w="24">
                  <a:moveTo>
                    <a:pt x="23" y="0"/>
                  </a:moveTo>
                  <a:cubicBezTo>
                    <a:pt x="23" y="0"/>
                    <a:pt x="14" y="13"/>
                    <a:pt x="1" y="32"/>
                  </a:cubicBezTo>
                  <a:cubicBezTo>
                    <a:pt x="18" y="10"/>
                    <a:pt x="24"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8" name="Google Shape;7608;p11"/>
            <p:cNvSpPr/>
            <p:nvPr/>
          </p:nvSpPr>
          <p:spPr>
            <a:xfrm>
              <a:off x="2517850" y="3173725"/>
              <a:ext cx="2125" cy="625"/>
            </a:xfrm>
            <a:custGeom>
              <a:rect b="b" l="l" r="r" t="t"/>
              <a:pathLst>
                <a:path extrusionOk="0" h="25" w="85">
                  <a:moveTo>
                    <a:pt x="61" y="1"/>
                  </a:moveTo>
                  <a:lnTo>
                    <a:pt x="61" y="1"/>
                  </a:lnTo>
                  <a:cubicBezTo>
                    <a:pt x="49" y="13"/>
                    <a:pt x="1" y="25"/>
                    <a:pt x="49" y="25"/>
                  </a:cubicBezTo>
                  <a:cubicBezTo>
                    <a:pt x="49" y="13"/>
                    <a:pt x="84" y="13"/>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9" name="Google Shape;7609;p11"/>
            <p:cNvSpPr/>
            <p:nvPr/>
          </p:nvSpPr>
          <p:spPr>
            <a:xfrm>
              <a:off x="2507750" y="3167500"/>
              <a:ext cx="250" cy="1500"/>
            </a:xfrm>
            <a:custGeom>
              <a:rect b="b" l="l" r="r" t="t"/>
              <a:pathLst>
                <a:path extrusionOk="0" h="60" w="10">
                  <a:moveTo>
                    <a:pt x="9" y="1"/>
                  </a:moveTo>
                  <a:cubicBezTo>
                    <a:pt x="8" y="1"/>
                    <a:pt x="5" y="17"/>
                    <a:pt x="0" y="59"/>
                  </a:cubicBezTo>
                  <a:cubicBezTo>
                    <a:pt x="7" y="26"/>
                    <a:pt x="10"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11"/>
            <p:cNvSpPr/>
            <p:nvPr/>
          </p:nvSpPr>
          <p:spPr>
            <a:xfrm>
              <a:off x="2496075" y="3169800"/>
              <a:ext cx="1325" cy="1825"/>
            </a:xfrm>
            <a:custGeom>
              <a:rect b="b" l="l" r="r" t="t"/>
              <a:pathLst>
                <a:path extrusionOk="0" h="73" w="53">
                  <a:moveTo>
                    <a:pt x="12" y="0"/>
                  </a:moveTo>
                  <a:cubicBezTo>
                    <a:pt x="6" y="0"/>
                    <a:pt x="1" y="11"/>
                    <a:pt x="2" y="42"/>
                  </a:cubicBezTo>
                  <a:lnTo>
                    <a:pt x="2" y="42"/>
                  </a:lnTo>
                  <a:cubicBezTo>
                    <a:pt x="0" y="44"/>
                    <a:pt x="0" y="50"/>
                    <a:pt x="3" y="63"/>
                  </a:cubicBezTo>
                  <a:cubicBezTo>
                    <a:pt x="13" y="70"/>
                    <a:pt x="20" y="73"/>
                    <a:pt x="26" y="73"/>
                  </a:cubicBezTo>
                  <a:cubicBezTo>
                    <a:pt x="52" y="73"/>
                    <a:pt x="27"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1" name="Google Shape;7611;p11"/>
            <p:cNvSpPr/>
            <p:nvPr/>
          </p:nvSpPr>
          <p:spPr>
            <a:xfrm>
              <a:off x="2374050" y="3188925"/>
              <a:ext cx="950" cy="275"/>
            </a:xfrm>
            <a:custGeom>
              <a:rect b="b" l="l" r="r" t="t"/>
              <a:pathLst>
                <a:path extrusionOk="0" h="11" w="38">
                  <a:moveTo>
                    <a:pt x="38" y="0"/>
                  </a:moveTo>
                  <a:cubicBezTo>
                    <a:pt x="30" y="0"/>
                    <a:pt x="1" y="11"/>
                    <a:pt x="4" y="11"/>
                  </a:cubicBezTo>
                  <a:cubicBezTo>
                    <a:pt x="5" y="11"/>
                    <a:pt x="14" y="8"/>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2" name="Google Shape;7612;p11"/>
            <p:cNvSpPr/>
            <p:nvPr/>
          </p:nvSpPr>
          <p:spPr>
            <a:xfrm>
              <a:off x="2374100" y="3190350"/>
              <a:ext cx="200" cy="975"/>
            </a:xfrm>
            <a:custGeom>
              <a:rect b="b" l="l" r="r" t="t"/>
              <a:pathLst>
                <a:path extrusionOk="0" h="39" w="8">
                  <a:moveTo>
                    <a:pt x="4" y="1"/>
                  </a:moveTo>
                  <a:cubicBezTo>
                    <a:pt x="2" y="1"/>
                    <a:pt x="0" y="10"/>
                    <a:pt x="0" y="38"/>
                  </a:cubicBezTo>
                  <a:cubicBezTo>
                    <a:pt x="7" y="24"/>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11"/>
            <p:cNvSpPr/>
            <p:nvPr/>
          </p:nvSpPr>
          <p:spPr>
            <a:xfrm>
              <a:off x="2458025" y="3170450"/>
              <a:ext cx="1525" cy="1225"/>
            </a:xfrm>
            <a:custGeom>
              <a:rect b="b" l="l" r="r" t="t"/>
              <a:pathLst>
                <a:path extrusionOk="0" h="49" w="61">
                  <a:moveTo>
                    <a:pt x="1" y="1"/>
                  </a:moveTo>
                  <a:cubicBezTo>
                    <a:pt x="60" y="49"/>
                    <a:pt x="1" y="1"/>
                    <a:pt x="1" y="1"/>
                  </a:cubicBez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4" name="Google Shape;7614;p11"/>
            <p:cNvSpPr/>
            <p:nvPr/>
          </p:nvSpPr>
          <p:spPr>
            <a:xfrm>
              <a:off x="2449850" y="3170250"/>
              <a:ext cx="175" cy="825"/>
            </a:xfrm>
            <a:custGeom>
              <a:rect b="b" l="l" r="r" t="t"/>
              <a:pathLst>
                <a:path extrusionOk="0" h="33" w="7">
                  <a:moveTo>
                    <a:pt x="1" y="0"/>
                  </a:moveTo>
                  <a:cubicBezTo>
                    <a:pt x="1" y="0"/>
                    <a:pt x="2" y="9"/>
                    <a:pt x="6" y="33"/>
                  </a:cubicBezTo>
                  <a:cubicBezTo>
                    <a:pt x="6" y="19"/>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5" name="Google Shape;7615;p11"/>
            <p:cNvSpPr/>
            <p:nvPr/>
          </p:nvSpPr>
          <p:spPr>
            <a:xfrm>
              <a:off x="2443350" y="3172900"/>
              <a:ext cx="725" cy="550"/>
            </a:xfrm>
            <a:custGeom>
              <a:rect b="b" l="l" r="r" t="t"/>
              <a:pathLst>
                <a:path extrusionOk="0" h="22" w="29">
                  <a:moveTo>
                    <a:pt x="28" y="10"/>
                  </a:moveTo>
                  <a:lnTo>
                    <a:pt x="28" y="10"/>
                  </a:lnTo>
                  <a:cubicBezTo>
                    <a:pt x="28" y="10"/>
                    <a:pt x="28" y="10"/>
                    <a:pt x="28" y="10"/>
                  </a:cubicBezTo>
                  <a:lnTo>
                    <a:pt x="28" y="10"/>
                  </a:lnTo>
                  <a:cubicBezTo>
                    <a:pt x="28" y="10"/>
                    <a:pt x="28" y="10"/>
                    <a:pt x="28" y="10"/>
                  </a:cubicBezTo>
                  <a:close/>
                  <a:moveTo>
                    <a:pt x="3" y="0"/>
                  </a:moveTo>
                  <a:cubicBezTo>
                    <a:pt x="0" y="0"/>
                    <a:pt x="0" y="5"/>
                    <a:pt x="4" y="22"/>
                  </a:cubicBezTo>
                  <a:cubicBezTo>
                    <a:pt x="16" y="22"/>
                    <a:pt x="27" y="11"/>
                    <a:pt x="28" y="10"/>
                  </a:cubicBezTo>
                  <a:lnTo>
                    <a:pt x="28" y="10"/>
                  </a:lnTo>
                  <a:cubicBezTo>
                    <a:pt x="27" y="11"/>
                    <a:pt x="25" y="12"/>
                    <a:pt x="24" y="12"/>
                  </a:cubicBezTo>
                  <a:cubicBezTo>
                    <a:pt x="16" y="12"/>
                    <a:pt x="7"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11"/>
            <p:cNvSpPr/>
            <p:nvPr/>
          </p:nvSpPr>
          <p:spPr>
            <a:xfrm>
              <a:off x="2576250" y="3236775"/>
              <a:ext cx="875" cy="675"/>
            </a:xfrm>
            <a:custGeom>
              <a:rect b="b" l="l" r="r" t="t"/>
              <a:pathLst>
                <a:path extrusionOk="0" h="27" w="35">
                  <a:moveTo>
                    <a:pt x="25" y="1"/>
                  </a:moveTo>
                  <a:cubicBezTo>
                    <a:pt x="8" y="1"/>
                    <a:pt x="0" y="27"/>
                    <a:pt x="11" y="27"/>
                  </a:cubicBezTo>
                  <a:cubicBezTo>
                    <a:pt x="11" y="27"/>
                    <a:pt x="22" y="3"/>
                    <a:pt x="34" y="3"/>
                  </a:cubicBezTo>
                  <a:cubicBezTo>
                    <a:pt x="31" y="1"/>
                    <a:pt x="28"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7" name="Google Shape;7617;p11"/>
            <p:cNvSpPr/>
            <p:nvPr/>
          </p:nvSpPr>
          <p:spPr>
            <a:xfrm>
              <a:off x="2569050" y="3236550"/>
              <a:ext cx="3300" cy="25"/>
            </a:xfrm>
            <a:custGeom>
              <a:rect b="b" l="l" r="r" t="t"/>
              <a:pathLst>
                <a:path extrusionOk="0" h="1" w="132">
                  <a:moveTo>
                    <a:pt x="96" y="0"/>
                  </a:moveTo>
                  <a:cubicBezTo>
                    <a:pt x="132" y="0"/>
                    <a:pt x="1" y="0"/>
                    <a:pt x="9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8" name="Google Shape;7618;p11"/>
            <p:cNvSpPr/>
            <p:nvPr/>
          </p:nvSpPr>
          <p:spPr>
            <a:xfrm>
              <a:off x="2567150" y="3234450"/>
              <a:ext cx="3125" cy="1375"/>
            </a:xfrm>
            <a:custGeom>
              <a:rect b="b" l="l" r="r" t="t"/>
              <a:pathLst>
                <a:path extrusionOk="0" h="55" w="125">
                  <a:moveTo>
                    <a:pt x="5" y="1"/>
                  </a:moveTo>
                  <a:lnTo>
                    <a:pt x="5" y="1"/>
                  </a:lnTo>
                  <a:cubicBezTo>
                    <a:pt x="0" y="43"/>
                    <a:pt x="21" y="55"/>
                    <a:pt x="46" y="55"/>
                  </a:cubicBezTo>
                  <a:cubicBezTo>
                    <a:pt x="78" y="55"/>
                    <a:pt x="118" y="36"/>
                    <a:pt x="124" y="36"/>
                  </a:cubicBezTo>
                  <a:cubicBezTo>
                    <a:pt x="77" y="36"/>
                    <a:pt x="41" y="25"/>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11"/>
            <p:cNvSpPr/>
            <p:nvPr/>
          </p:nvSpPr>
          <p:spPr>
            <a:xfrm>
              <a:off x="2566125" y="3230850"/>
              <a:ext cx="875" cy="350"/>
            </a:xfrm>
            <a:custGeom>
              <a:rect b="b" l="l" r="r" t="t"/>
              <a:pathLst>
                <a:path extrusionOk="0" h="14" w="35">
                  <a:moveTo>
                    <a:pt x="11" y="0"/>
                  </a:moveTo>
                  <a:cubicBezTo>
                    <a:pt x="1" y="0"/>
                    <a:pt x="0" y="7"/>
                    <a:pt x="35" y="14"/>
                  </a:cubicBezTo>
                  <a:cubicBezTo>
                    <a:pt x="29" y="4"/>
                    <a:pt x="18"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0" name="Google Shape;7620;p11"/>
            <p:cNvSpPr/>
            <p:nvPr/>
          </p:nvSpPr>
          <p:spPr>
            <a:xfrm>
              <a:off x="2566875" y="3230925"/>
              <a:ext cx="325" cy="275"/>
            </a:xfrm>
            <a:custGeom>
              <a:rect b="b" l="l" r="r" t="t"/>
              <a:pathLst>
                <a:path extrusionOk="0" h="11" w="13">
                  <a:moveTo>
                    <a:pt x="2" y="0"/>
                  </a:moveTo>
                  <a:cubicBezTo>
                    <a:pt x="1" y="0"/>
                    <a:pt x="1" y="3"/>
                    <a:pt x="5" y="11"/>
                  </a:cubicBezTo>
                  <a:cubicBezTo>
                    <a:pt x="12" y="11"/>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1" name="Google Shape;7621;p11"/>
            <p:cNvSpPr/>
            <p:nvPr/>
          </p:nvSpPr>
          <p:spPr>
            <a:xfrm>
              <a:off x="2564725" y="3229600"/>
              <a:ext cx="725" cy="725"/>
            </a:xfrm>
            <a:custGeom>
              <a:rect b="b" l="l" r="r" t="t"/>
              <a:pathLst>
                <a:path extrusionOk="0" h="29" w="29">
                  <a:moveTo>
                    <a:pt x="24" y="1"/>
                  </a:moveTo>
                  <a:cubicBezTo>
                    <a:pt x="17" y="1"/>
                    <a:pt x="0" y="14"/>
                    <a:pt x="7" y="28"/>
                  </a:cubicBezTo>
                  <a:cubicBezTo>
                    <a:pt x="27" y="8"/>
                    <a:pt x="28"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11"/>
            <p:cNvSpPr/>
            <p:nvPr/>
          </p:nvSpPr>
          <p:spPr>
            <a:xfrm>
              <a:off x="2563700" y="3230650"/>
              <a:ext cx="625" cy="250"/>
            </a:xfrm>
            <a:custGeom>
              <a:rect b="b" l="l" r="r" t="t"/>
              <a:pathLst>
                <a:path extrusionOk="0" h="10" w="25">
                  <a:moveTo>
                    <a:pt x="21" y="1"/>
                  </a:moveTo>
                  <a:cubicBezTo>
                    <a:pt x="18" y="1"/>
                    <a:pt x="12" y="4"/>
                    <a:pt x="1" y="10"/>
                  </a:cubicBezTo>
                  <a:lnTo>
                    <a:pt x="24" y="10"/>
                  </a:lnTo>
                  <a:cubicBezTo>
                    <a:pt x="24" y="4"/>
                    <a:pt x="24"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3" name="Google Shape;7623;p11"/>
            <p:cNvSpPr/>
            <p:nvPr/>
          </p:nvSpPr>
          <p:spPr>
            <a:xfrm>
              <a:off x="2564225" y="3230500"/>
              <a:ext cx="550" cy="650"/>
            </a:xfrm>
            <a:custGeom>
              <a:rect b="b" l="l" r="r" t="t"/>
              <a:pathLst>
                <a:path extrusionOk="0" h="26" w="22">
                  <a:moveTo>
                    <a:pt x="21" y="1"/>
                  </a:moveTo>
                  <a:cubicBezTo>
                    <a:pt x="17" y="1"/>
                    <a:pt x="0" y="25"/>
                    <a:pt x="4" y="25"/>
                  </a:cubicBezTo>
                  <a:cubicBezTo>
                    <a:pt x="5" y="25"/>
                    <a:pt x="9" y="23"/>
                    <a:pt x="15" y="16"/>
                  </a:cubicBezTo>
                  <a:lnTo>
                    <a:pt x="15" y="16"/>
                  </a:lnTo>
                  <a:cubicBezTo>
                    <a:pt x="15" y="16"/>
                    <a:pt x="15" y="16"/>
                    <a:pt x="15" y="16"/>
                  </a:cubicBezTo>
                  <a:cubicBezTo>
                    <a:pt x="21" y="5"/>
                    <a:pt x="22"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4" name="Google Shape;7624;p11"/>
            <p:cNvSpPr/>
            <p:nvPr/>
          </p:nvSpPr>
          <p:spPr>
            <a:xfrm>
              <a:off x="2564900" y="3231175"/>
              <a:ext cx="1350" cy="975"/>
            </a:xfrm>
            <a:custGeom>
              <a:rect b="b" l="l" r="r" t="t"/>
              <a:pathLst>
                <a:path extrusionOk="0" h="39" w="54">
                  <a:moveTo>
                    <a:pt x="12" y="1"/>
                  </a:moveTo>
                  <a:cubicBezTo>
                    <a:pt x="24" y="13"/>
                    <a:pt x="36" y="36"/>
                    <a:pt x="0" y="36"/>
                  </a:cubicBezTo>
                  <a:cubicBezTo>
                    <a:pt x="7" y="38"/>
                    <a:pt x="13" y="39"/>
                    <a:pt x="18" y="39"/>
                  </a:cubicBezTo>
                  <a:cubicBezTo>
                    <a:pt x="50" y="39"/>
                    <a:pt x="53" y="1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5" name="Google Shape;7625;p11"/>
            <p:cNvSpPr/>
            <p:nvPr/>
          </p:nvSpPr>
          <p:spPr>
            <a:xfrm>
              <a:off x="2566675" y="3235600"/>
              <a:ext cx="775" cy="400"/>
            </a:xfrm>
            <a:custGeom>
              <a:rect b="b" l="l" r="r" t="t"/>
              <a:pathLst>
                <a:path extrusionOk="0" h="16" w="31">
                  <a:moveTo>
                    <a:pt x="3" y="0"/>
                  </a:moveTo>
                  <a:cubicBezTo>
                    <a:pt x="1" y="0"/>
                    <a:pt x="1" y="1"/>
                    <a:pt x="1" y="2"/>
                  </a:cubicBezTo>
                  <a:cubicBezTo>
                    <a:pt x="17" y="12"/>
                    <a:pt x="25" y="16"/>
                    <a:pt x="27" y="16"/>
                  </a:cubicBezTo>
                  <a:cubicBezTo>
                    <a:pt x="30" y="16"/>
                    <a:pt x="10"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6" name="Google Shape;7626;p11"/>
            <p:cNvSpPr/>
            <p:nvPr/>
          </p:nvSpPr>
          <p:spPr>
            <a:xfrm>
              <a:off x="2561100" y="3227900"/>
              <a:ext cx="550" cy="1025"/>
            </a:xfrm>
            <a:custGeom>
              <a:rect b="b" l="l" r="r" t="t"/>
              <a:pathLst>
                <a:path extrusionOk="0" h="41" w="22">
                  <a:moveTo>
                    <a:pt x="21" y="1"/>
                  </a:moveTo>
                  <a:cubicBezTo>
                    <a:pt x="13" y="1"/>
                    <a:pt x="11" y="6"/>
                    <a:pt x="13" y="6"/>
                  </a:cubicBezTo>
                  <a:cubicBezTo>
                    <a:pt x="15" y="6"/>
                    <a:pt x="17" y="5"/>
                    <a:pt x="21" y="1"/>
                  </a:cubicBezTo>
                  <a:lnTo>
                    <a:pt x="21" y="1"/>
                  </a:lnTo>
                  <a:cubicBezTo>
                    <a:pt x="14" y="8"/>
                    <a:pt x="1" y="41"/>
                    <a:pt x="2" y="41"/>
                  </a:cubicBezTo>
                  <a:cubicBezTo>
                    <a:pt x="3" y="41"/>
                    <a:pt x="8" y="31"/>
                    <a:pt x="21" y="1"/>
                  </a:cubicBezTo>
                  <a:lnTo>
                    <a:pt x="21" y="1"/>
                  </a:lnTo>
                  <a:cubicBezTo>
                    <a:pt x="21" y="1"/>
                    <a:pt x="21"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11"/>
            <p:cNvSpPr/>
            <p:nvPr/>
          </p:nvSpPr>
          <p:spPr>
            <a:xfrm>
              <a:off x="2560425" y="3228800"/>
              <a:ext cx="925" cy="450"/>
            </a:xfrm>
            <a:custGeom>
              <a:rect b="b" l="l" r="r" t="t"/>
              <a:pathLst>
                <a:path extrusionOk="0" h="18" w="37">
                  <a:moveTo>
                    <a:pt x="36" y="1"/>
                  </a:moveTo>
                  <a:lnTo>
                    <a:pt x="1" y="12"/>
                  </a:lnTo>
                  <a:cubicBezTo>
                    <a:pt x="8" y="16"/>
                    <a:pt x="13" y="17"/>
                    <a:pt x="18" y="17"/>
                  </a:cubicBezTo>
                  <a:cubicBezTo>
                    <a:pt x="30" y="17"/>
                    <a:pt x="36" y="9"/>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11"/>
            <p:cNvSpPr/>
            <p:nvPr/>
          </p:nvSpPr>
          <p:spPr>
            <a:xfrm>
              <a:off x="2563100" y="3231800"/>
              <a:ext cx="1350" cy="300"/>
            </a:xfrm>
            <a:custGeom>
              <a:rect b="b" l="l" r="r" t="t"/>
              <a:pathLst>
                <a:path extrusionOk="0" h="12" w="54">
                  <a:moveTo>
                    <a:pt x="48" y="1"/>
                  </a:moveTo>
                  <a:cubicBezTo>
                    <a:pt x="46" y="1"/>
                    <a:pt x="32" y="4"/>
                    <a:pt x="1" y="11"/>
                  </a:cubicBezTo>
                  <a:cubicBezTo>
                    <a:pt x="17" y="11"/>
                    <a:pt x="54"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11"/>
            <p:cNvSpPr/>
            <p:nvPr/>
          </p:nvSpPr>
          <p:spPr>
            <a:xfrm>
              <a:off x="2558925" y="3225950"/>
              <a:ext cx="950" cy="800"/>
            </a:xfrm>
            <a:custGeom>
              <a:rect b="b" l="l" r="r" t="t"/>
              <a:pathLst>
                <a:path extrusionOk="0" h="32" w="38">
                  <a:moveTo>
                    <a:pt x="36" y="1"/>
                  </a:moveTo>
                  <a:cubicBezTo>
                    <a:pt x="36" y="1"/>
                    <a:pt x="29" y="6"/>
                    <a:pt x="13" y="19"/>
                  </a:cubicBezTo>
                  <a:cubicBezTo>
                    <a:pt x="4" y="28"/>
                    <a:pt x="1" y="32"/>
                    <a:pt x="1" y="32"/>
                  </a:cubicBezTo>
                  <a:cubicBezTo>
                    <a:pt x="3" y="32"/>
                    <a:pt x="38"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11"/>
            <p:cNvSpPr/>
            <p:nvPr/>
          </p:nvSpPr>
          <p:spPr>
            <a:xfrm>
              <a:off x="2556975" y="3224400"/>
              <a:ext cx="1075" cy="1450"/>
            </a:xfrm>
            <a:custGeom>
              <a:rect b="b" l="l" r="r" t="t"/>
              <a:pathLst>
                <a:path extrusionOk="0" h="58" w="43">
                  <a:moveTo>
                    <a:pt x="12" y="1"/>
                  </a:moveTo>
                  <a:cubicBezTo>
                    <a:pt x="4" y="1"/>
                    <a:pt x="1" y="15"/>
                    <a:pt x="18" y="54"/>
                  </a:cubicBezTo>
                  <a:lnTo>
                    <a:pt x="18" y="54"/>
                  </a:lnTo>
                  <a:cubicBezTo>
                    <a:pt x="18" y="55"/>
                    <a:pt x="19" y="56"/>
                    <a:pt x="20" y="57"/>
                  </a:cubicBezTo>
                  <a:cubicBezTo>
                    <a:pt x="26" y="54"/>
                    <a:pt x="28" y="51"/>
                    <a:pt x="28" y="49"/>
                  </a:cubicBezTo>
                  <a:lnTo>
                    <a:pt x="28" y="49"/>
                  </a:lnTo>
                  <a:cubicBezTo>
                    <a:pt x="43" y="28"/>
                    <a:pt x="23"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1" name="Google Shape;7631;p11"/>
            <p:cNvSpPr/>
            <p:nvPr/>
          </p:nvSpPr>
          <p:spPr>
            <a:xfrm>
              <a:off x="2559225" y="3227300"/>
              <a:ext cx="300" cy="1025"/>
            </a:xfrm>
            <a:custGeom>
              <a:rect b="b" l="l" r="r" t="t"/>
              <a:pathLst>
                <a:path extrusionOk="0" h="41" w="12">
                  <a:moveTo>
                    <a:pt x="1" y="1"/>
                  </a:moveTo>
                  <a:lnTo>
                    <a:pt x="1" y="1"/>
                  </a:lnTo>
                  <a:cubicBezTo>
                    <a:pt x="5" y="31"/>
                    <a:pt x="8" y="41"/>
                    <a:pt x="9" y="41"/>
                  </a:cubicBezTo>
                  <a:cubicBezTo>
                    <a:pt x="11" y="41"/>
                    <a:pt x="9" y="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11"/>
            <p:cNvSpPr/>
            <p:nvPr/>
          </p:nvSpPr>
          <p:spPr>
            <a:xfrm>
              <a:off x="2558050" y="3227300"/>
              <a:ext cx="1200" cy="925"/>
            </a:xfrm>
            <a:custGeom>
              <a:rect b="b" l="l" r="r" t="t"/>
              <a:pathLst>
                <a:path extrusionOk="0" h="37" w="48">
                  <a:moveTo>
                    <a:pt x="48" y="37"/>
                  </a:moveTo>
                  <a:cubicBezTo>
                    <a:pt x="48" y="37"/>
                    <a:pt x="0" y="1"/>
                    <a:pt x="48" y="37"/>
                  </a:cubicBezTo>
                  <a:cubicBezTo>
                    <a:pt x="48" y="37"/>
                    <a:pt x="36" y="25"/>
                    <a:pt x="48"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11"/>
            <p:cNvSpPr/>
            <p:nvPr/>
          </p:nvSpPr>
          <p:spPr>
            <a:xfrm>
              <a:off x="2560475" y="3230575"/>
              <a:ext cx="1475" cy="1225"/>
            </a:xfrm>
            <a:custGeom>
              <a:rect b="b" l="l" r="r" t="t"/>
              <a:pathLst>
                <a:path extrusionOk="0" h="49" w="59">
                  <a:moveTo>
                    <a:pt x="58" y="1"/>
                  </a:moveTo>
                  <a:cubicBezTo>
                    <a:pt x="54" y="2"/>
                    <a:pt x="51" y="4"/>
                    <a:pt x="48" y="5"/>
                  </a:cubicBezTo>
                  <a:lnTo>
                    <a:pt x="48" y="5"/>
                  </a:lnTo>
                  <a:cubicBezTo>
                    <a:pt x="52" y="4"/>
                    <a:pt x="55" y="3"/>
                    <a:pt x="58" y="1"/>
                  </a:cubicBezTo>
                  <a:close/>
                  <a:moveTo>
                    <a:pt x="48" y="5"/>
                  </a:moveTo>
                  <a:lnTo>
                    <a:pt x="48" y="5"/>
                  </a:lnTo>
                  <a:cubicBezTo>
                    <a:pt x="26" y="13"/>
                    <a:pt x="0" y="18"/>
                    <a:pt x="10" y="49"/>
                  </a:cubicBezTo>
                  <a:cubicBezTo>
                    <a:pt x="32" y="38"/>
                    <a:pt x="25" y="18"/>
                    <a:pt x="48" y="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11"/>
            <p:cNvSpPr/>
            <p:nvPr/>
          </p:nvSpPr>
          <p:spPr>
            <a:xfrm>
              <a:off x="2559500" y="3229400"/>
              <a:ext cx="950" cy="275"/>
            </a:xfrm>
            <a:custGeom>
              <a:rect b="b" l="l" r="r" t="t"/>
              <a:pathLst>
                <a:path extrusionOk="0" h="11" w="38">
                  <a:moveTo>
                    <a:pt x="38" y="0"/>
                  </a:moveTo>
                  <a:cubicBezTo>
                    <a:pt x="22" y="0"/>
                    <a:pt x="1" y="11"/>
                    <a:pt x="6" y="11"/>
                  </a:cubicBezTo>
                  <a:cubicBezTo>
                    <a:pt x="8" y="11"/>
                    <a:pt x="18" y="8"/>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11"/>
            <p:cNvSpPr/>
            <p:nvPr/>
          </p:nvSpPr>
          <p:spPr>
            <a:xfrm>
              <a:off x="2559225" y="3229275"/>
              <a:ext cx="425" cy="150"/>
            </a:xfrm>
            <a:custGeom>
              <a:rect b="b" l="l" r="r" t="t"/>
              <a:pathLst>
                <a:path extrusionOk="0" h="6" w="17">
                  <a:moveTo>
                    <a:pt x="14" y="0"/>
                  </a:moveTo>
                  <a:cubicBezTo>
                    <a:pt x="13" y="0"/>
                    <a:pt x="9" y="1"/>
                    <a:pt x="1" y="5"/>
                  </a:cubicBezTo>
                  <a:cubicBezTo>
                    <a:pt x="9" y="5"/>
                    <a:pt x="17"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6" name="Google Shape;7636;p11"/>
            <p:cNvSpPr/>
            <p:nvPr/>
          </p:nvSpPr>
          <p:spPr>
            <a:xfrm>
              <a:off x="2555525" y="3226725"/>
              <a:ext cx="1250" cy="425"/>
            </a:xfrm>
            <a:custGeom>
              <a:rect b="b" l="l" r="r" t="t"/>
              <a:pathLst>
                <a:path extrusionOk="0" h="17" w="50">
                  <a:moveTo>
                    <a:pt x="42" y="0"/>
                  </a:moveTo>
                  <a:cubicBezTo>
                    <a:pt x="10" y="12"/>
                    <a:pt x="1" y="16"/>
                    <a:pt x="2" y="16"/>
                  </a:cubicBezTo>
                  <a:cubicBezTo>
                    <a:pt x="5" y="16"/>
                    <a:pt x="50" y="0"/>
                    <a:pt x="4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7" name="Google Shape;7637;p11"/>
            <p:cNvSpPr/>
            <p:nvPr/>
          </p:nvSpPr>
          <p:spPr>
            <a:xfrm>
              <a:off x="2551800" y="3225225"/>
              <a:ext cx="25" cy="325"/>
            </a:xfrm>
            <a:custGeom>
              <a:rect b="b" l="l" r="r" t="t"/>
              <a:pathLst>
                <a:path extrusionOk="0" h="13" w="1">
                  <a:moveTo>
                    <a:pt x="0" y="1"/>
                  </a:moveTo>
                  <a:cubicBezTo>
                    <a:pt x="0" y="13"/>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8" name="Google Shape;7638;p11"/>
            <p:cNvSpPr/>
            <p:nvPr/>
          </p:nvSpPr>
          <p:spPr>
            <a:xfrm>
              <a:off x="2556900" y="3227300"/>
              <a:ext cx="275" cy="175"/>
            </a:xfrm>
            <a:custGeom>
              <a:rect b="b" l="l" r="r" t="t"/>
              <a:pathLst>
                <a:path extrusionOk="0" h="7" w="11">
                  <a:moveTo>
                    <a:pt x="11" y="1"/>
                  </a:moveTo>
                  <a:cubicBezTo>
                    <a:pt x="3" y="1"/>
                    <a:pt x="0" y="6"/>
                    <a:pt x="3" y="6"/>
                  </a:cubicBezTo>
                  <a:cubicBezTo>
                    <a:pt x="4" y="6"/>
                    <a:pt x="7" y="5"/>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11"/>
            <p:cNvSpPr/>
            <p:nvPr/>
          </p:nvSpPr>
          <p:spPr>
            <a:xfrm>
              <a:off x="2554475" y="3225225"/>
              <a:ext cx="325" cy="625"/>
            </a:xfrm>
            <a:custGeom>
              <a:rect b="b" l="l" r="r" t="t"/>
              <a:pathLst>
                <a:path extrusionOk="0" h="25" w="13">
                  <a:moveTo>
                    <a:pt x="0" y="1"/>
                  </a:moveTo>
                  <a:cubicBezTo>
                    <a:pt x="0" y="13"/>
                    <a:pt x="12" y="24"/>
                    <a:pt x="12" y="24"/>
                  </a:cubicBezTo>
                  <a:cubicBezTo>
                    <a:pt x="12" y="24"/>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0" name="Google Shape;7640;p11"/>
            <p:cNvSpPr/>
            <p:nvPr/>
          </p:nvSpPr>
          <p:spPr>
            <a:xfrm>
              <a:off x="2557750" y="3227025"/>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1" name="Google Shape;7641;p11"/>
            <p:cNvSpPr/>
            <p:nvPr/>
          </p:nvSpPr>
          <p:spPr>
            <a:xfrm>
              <a:off x="2557050" y="3227025"/>
              <a:ext cx="725" cy="350"/>
            </a:xfrm>
            <a:custGeom>
              <a:rect b="b" l="l" r="r" t="t"/>
              <a:pathLst>
                <a:path extrusionOk="0" h="14" w="29">
                  <a:moveTo>
                    <a:pt x="28" y="0"/>
                  </a:moveTo>
                  <a:cubicBezTo>
                    <a:pt x="1" y="7"/>
                    <a:pt x="5" y="14"/>
                    <a:pt x="14" y="14"/>
                  </a:cubicBezTo>
                  <a:cubicBezTo>
                    <a:pt x="20" y="14"/>
                    <a:pt x="28" y="10"/>
                    <a:pt x="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11"/>
            <p:cNvSpPr/>
            <p:nvPr/>
          </p:nvSpPr>
          <p:spPr>
            <a:xfrm>
              <a:off x="2548225" y="3225200"/>
              <a:ext cx="3900" cy="4825"/>
            </a:xfrm>
            <a:custGeom>
              <a:rect b="b" l="l" r="r" t="t"/>
              <a:pathLst>
                <a:path extrusionOk="0" h="193" w="156">
                  <a:moveTo>
                    <a:pt x="143" y="1"/>
                  </a:moveTo>
                  <a:cubicBezTo>
                    <a:pt x="140" y="1"/>
                    <a:pt x="114" y="72"/>
                    <a:pt x="113" y="99"/>
                  </a:cubicBezTo>
                  <a:lnTo>
                    <a:pt x="113" y="99"/>
                  </a:lnTo>
                  <a:cubicBezTo>
                    <a:pt x="115" y="99"/>
                    <a:pt x="117" y="98"/>
                    <a:pt x="119" y="98"/>
                  </a:cubicBezTo>
                  <a:cubicBezTo>
                    <a:pt x="125" y="98"/>
                    <a:pt x="127" y="101"/>
                    <a:pt x="119" y="109"/>
                  </a:cubicBezTo>
                  <a:cubicBezTo>
                    <a:pt x="118" y="109"/>
                    <a:pt x="116" y="109"/>
                    <a:pt x="114" y="108"/>
                  </a:cubicBezTo>
                  <a:lnTo>
                    <a:pt x="114" y="108"/>
                  </a:lnTo>
                  <a:cubicBezTo>
                    <a:pt x="114" y="108"/>
                    <a:pt x="115" y="109"/>
                    <a:pt x="115" y="109"/>
                  </a:cubicBezTo>
                  <a:lnTo>
                    <a:pt x="115" y="109"/>
                  </a:lnTo>
                  <a:cubicBezTo>
                    <a:pt x="105" y="108"/>
                    <a:pt x="102" y="106"/>
                    <a:pt x="103" y="105"/>
                  </a:cubicBezTo>
                  <a:lnTo>
                    <a:pt x="103" y="105"/>
                  </a:lnTo>
                  <a:cubicBezTo>
                    <a:pt x="107" y="106"/>
                    <a:pt x="111" y="108"/>
                    <a:pt x="114" y="108"/>
                  </a:cubicBezTo>
                  <a:lnTo>
                    <a:pt x="114" y="108"/>
                  </a:lnTo>
                  <a:cubicBezTo>
                    <a:pt x="113" y="107"/>
                    <a:pt x="113" y="103"/>
                    <a:pt x="113" y="99"/>
                  </a:cubicBezTo>
                  <a:lnTo>
                    <a:pt x="113" y="99"/>
                  </a:lnTo>
                  <a:cubicBezTo>
                    <a:pt x="108" y="100"/>
                    <a:pt x="104" y="103"/>
                    <a:pt x="103" y="105"/>
                  </a:cubicBezTo>
                  <a:lnTo>
                    <a:pt x="103" y="105"/>
                  </a:lnTo>
                  <a:cubicBezTo>
                    <a:pt x="85" y="97"/>
                    <a:pt x="64" y="80"/>
                    <a:pt x="44" y="80"/>
                  </a:cubicBezTo>
                  <a:cubicBezTo>
                    <a:pt x="26" y="80"/>
                    <a:pt x="10" y="95"/>
                    <a:pt x="0" y="145"/>
                  </a:cubicBezTo>
                  <a:cubicBezTo>
                    <a:pt x="18" y="140"/>
                    <a:pt x="29" y="137"/>
                    <a:pt x="35" y="137"/>
                  </a:cubicBezTo>
                  <a:cubicBezTo>
                    <a:pt x="46" y="137"/>
                    <a:pt x="44" y="146"/>
                    <a:pt x="36" y="168"/>
                  </a:cubicBezTo>
                  <a:cubicBezTo>
                    <a:pt x="60" y="97"/>
                    <a:pt x="155" y="192"/>
                    <a:pt x="143" y="2"/>
                  </a:cubicBezTo>
                  <a:cubicBezTo>
                    <a:pt x="143" y="1"/>
                    <a:pt x="143" y="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3" name="Google Shape;7643;p11"/>
            <p:cNvSpPr/>
            <p:nvPr/>
          </p:nvSpPr>
          <p:spPr>
            <a:xfrm>
              <a:off x="2552275" y="3224925"/>
              <a:ext cx="725" cy="925"/>
            </a:xfrm>
            <a:custGeom>
              <a:rect b="b" l="l" r="r" t="t"/>
              <a:pathLst>
                <a:path extrusionOk="0" h="37" w="29">
                  <a:moveTo>
                    <a:pt x="1" y="0"/>
                  </a:moveTo>
                  <a:cubicBezTo>
                    <a:pt x="1" y="0"/>
                    <a:pt x="8" y="10"/>
                    <a:pt x="29" y="36"/>
                  </a:cubicBezTo>
                  <a:cubicBezTo>
                    <a:pt x="16" y="16"/>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4" name="Google Shape;7644;p11"/>
            <p:cNvSpPr/>
            <p:nvPr/>
          </p:nvSpPr>
          <p:spPr>
            <a:xfrm>
              <a:off x="2553525" y="3226025"/>
              <a:ext cx="1275" cy="200"/>
            </a:xfrm>
            <a:custGeom>
              <a:rect b="b" l="l" r="r" t="t"/>
              <a:pathLst>
                <a:path extrusionOk="0" h="8" w="51">
                  <a:moveTo>
                    <a:pt x="21" y="1"/>
                  </a:moveTo>
                  <a:cubicBezTo>
                    <a:pt x="1" y="1"/>
                    <a:pt x="1" y="8"/>
                    <a:pt x="21" y="8"/>
                  </a:cubicBezTo>
                  <a:cubicBezTo>
                    <a:pt x="28" y="8"/>
                    <a:pt x="38" y="7"/>
                    <a:pt x="50" y="4"/>
                  </a:cubicBezTo>
                  <a:cubicBezTo>
                    <a:pt x="38" y="2"/>
                    <a:pt x="28"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11"/>
            <p:cNvSpPr/>
            <p:nvPr/>
          </p:nvSpPr>
          <p:spPr>
            <a:xfrm>
              <a:off x="2553275" y="3226050"/>
              <a:ext cx="1825" cy="2200"/>
            </a:xfrm>
            <a:custGeom>
              <a:rect b="b" l="l" r="r" t="t"/>
              <a:pathLst>
                <a:path extrusionOk="0" h="88" w="73">
                  <a:moveTo>
                    <a:pt x="63" y="0"/>
                  </a:moveTo>
                  <a:cubicBezTo>
                    <a:pt x="62" y="0"/>
                    <a:pt x="61" y="1"/>
                    <a:pt x="60" y="3"/>
                  </a:cubicBezTo>
                  <a:cubicBezTo>
                    <a:pt x="72" y="27"/>
                    <a:pt x="1" y="39"/>
                    <a:pt x="1" y="87"/>
                  </a:cubicBezTo>
                  <a:cubicBezTo>
                    <a:pt x="4" y="87"/>
                    <a:pt x="7" y="88"/>
                    <a:pt x="11" y="88"/>
                  </a:cubicBezTo>
                  <a:cubicBezTo>
                    <a:pt x="66" y="88"/>
                    <a:pt x="71" y="0"/>
                    <a:pt x="6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6" name="Google Shape;7646;p11"/>
            <p:cNvSpPr/>
            <p:nvPr/>
          </p:nvSpPr>
          <p:spPr>
            <a:xfrm>
              <a:off x="2558925" y="3230300"/>
              <a:ext cx="1175" cy="2150"/>
            </a:xfrm>
            <a:custGeom>
              <a:rect b="b" l="l" r="r" t="t"/>
              <a:pathLst>
                <a:path extrusionOk="0" h="86" w="47">
                  <a:moveTo>
                    <a:pt x="13" y="0"/>
                  </a:moveTo>
                  <a:cubicBezTo>
                    <a:pt x="11" y="2"/>
                    <a:pt x="11" y="5"/>
                    <a:pt x="11" y="9"/>
                  </a:cubicBezTo>
                  <a:lnTo>
                    <a:pt x="11" y="9"/>
                  </a:lnTo>
                  <a:cubicBezTo>
                    <a:pt x="12" y="6"/>
                    <a:pt x="12" y="3"/>
                    <a:pt x="13" y="0"/>
                  </a:cubicBezTo>
                  <a:close/>
                  <a:moveTo>
                    <a:pt x="11" y="9"/>
                  </a:moveTo>
                  <a:cubicBezTo>
                    <a:pt x="0" y="70"/>
                    <a:pt x="14" y="86"/>
                    <a:pt x="25" y="86"/>
                  </a:cubicBezTo>
                  <a:cubicBezTo>
                    <a:pt x="34" y="86"/>
                    <a:pt x="42" y="77"/>
                    <a:pt x="37" y="71"/>
                  </a:cubicBezTo>
                  <a:cubicBezTo>
                    <a:pt x="47" y="71"/>
                    <a:pt x="15" y="29"/>
                    <a:pt x="11" y="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7" name="Google Shape;7647;p11"/>
            <p:cNvSpPr/>
            <p:nvPr/>
          </p:nvSpPr>
          <p:spPr>
            <a:xfrm>
              <a:off x="2555800" y="3229400"/>
              <a:ext cx="1075" cy="575"/>
            </a:xfrm>
            <a:custGeom>
              <a:rect b="b" l="l" r="r" t="t"/>
              <a:pathLst>
                <a:path extrusionOk="0" h="23" w="43">
                  <a:moveTo>
                    <a:pt x="43" y="0"/>
                  </a:moveTo>
                  <a:lnTo>
                    <a:pt x="43" y="0"/>
                  </a:lnTo>
                  <a:cubicBezTo>
                    <a:pt x="4" y="13"/>
                    <a:pt x="0" y="23"/>
                    <a:pt x="9" y="23"/>
                  </a:cubicBezTo>
                  <a:cubicBezTo>
                    <a:pt x="16" y="23"/>
                    <a:pt x="32" y="16"/>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11"/>
            <p:cNvSpPr/>
            <p:nvPr/>
          </p:nvSpPr>
          <p:spPr>
            <a:xfrm>
              <a:off x="2551650" y="3224075"/>
              <a:ext cx="175" cy="700"/>
            </a:xfrm>
            <a:custGeom>
              <a:rect b="b" l="l" r="r" t="t"/>
              <a:pathLst>
                <a:path extrusionOk="0" h="28" w="7">
                  <a:moveTo>
                    <a:pt x="1" y="1"/>
                  </a:moveTo>
                  <a:cubicBezTo>
                    <a:pt x="0" y="1"/>
                    <a:pt x="4" y="27"/>
                    <a:pt x="6" y="27"/>
                  </a:cubicBezTo>
                  <a:cubicBezTo>
                    <a:pt x="6" y="27"/>
                    <a:pt x="6" y="26"/>
                    <a:pt x="6" y="23"/>
                  </a:cubicBezTo>
                  <a:cubicBezTo>
                    <a:pt x="3" y="7"/>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9" name="Google Shape;7649;p11"/>
            <p:cNvSpPr/>
            <p:nvPr/>
          </p:nvSpPr>
          <p:spPr>
            <a:xfrm>
              <a:off x="2550250" y="3223450"/>
              <a:ext cx="375" cy="575"/>
            </a:xfrm>
            <a:custGeom>
              <a:rect b="b" l="l" r="r" t="t"/>
              <a:pathLst>
                <a:path extrusionOk="0" h="23" w="15">
                  <a:moveTo>
                    <a:pt x="15" y="0"/>
                  </a:moveTo>
                  <a:cubicBezTo>
                    <a:pt x="4" y="16"/>
                    <a:pt x="0" y="23"/>
                    <a:pt x="1" y="23"/>
                  </a:cubicBezTo>
                  <a:cubicBezTo>
                    <a:pt x="2" y="23"/>
                    <a:pt x="8" y="13"/>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0" name="Google Shape;7650;p11"/>
            <p:cNvSpPr/>
            <p:nvPr/>
          </p:nvSpPr>
          <p:spPr>
            <a:xfrm>
              <a:off x="2513400" y="3212725"/>
              <a:ext cx="575" cy="1025"/>
            </a:xfrm>
            <a:custGeom>
              <a:rect b="b" l="l" r="r" t="t"/>
              <a:pathLst>
                <a:path extrusionOk="0" h="41" w="23">
                  <a:moveTo>
                    <a:pt x="0" y="1"/>
                  </a:moveTo>
                  <a:lnTo>
                    <a:pt x="0" y="1"/>
                  </a:lnTo>
                  <a:cubicBezTo>
                    <a:pt x="0" y="8"/>
                    <a:pt x="20" y="40"/>
                    <a:pt x="21" y="40"/>
                  </a:cubicBezTo>
                  <a:cubicBezTo>
                    <a:pt x="22" y="40"/>
                    <a:pt x="17" y="3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1" name="Google Shape;7651;p11"/>
            <p:cNvSpPr/>
            <p:nvPr/>
          </p:nvSpPr>
          <p:spPr>
            <a:xfrm>
              <a:off x="2488400" y="3214800"/>
              <a:ext cx="1500" cy="1525"/>
            </a:xfrm>
            <a:custGeom>
              <a:rect b="b" l="l" r="r" t="t"/>
              <a:pathLst>
                <a:path extrusionOk="0" h="61" w="60">
                  <a:moveTo>
                    <a:pt x="12" y="49"/>
                  </a:moveTo>
                  <a:cubicBezTo>
                    <a:pt x="0" y="60"/>
                    <a:pt x="60" y="1"/>
                    <a:pt x="12" y="49"/>
                  </a:cubicBezTo>
                  <a:cubicBezTo>
                    <a:pt x="12" y="49"/>
                    <a:pt x="12" y="49"/>
                    <a:pt x="12" y="4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2" name="Google Shape;7652;p11"/>
            <p:cNvSpPr/>
            <p:nvPr/>
          </p:nvSpPr>
          <p:spPr>
            <a:xfrm>
              <a:off x="2453875" y="3224625"/>
              <a:ext cx="600" cy="925"/>
            </a:xfrm>
            <a:custGeom>
              <a:rect b="b" l="l" r="r" t="t"/>
              <a:pathLst>
                <a:path extrusionOk="0" h="37" w="24">
                  <a:moveTo>
                    <a:pt x="12" y="1"/>
                  </a:moveTo>
                  <a:lnTo>
                    <a:pt x="0" y="37"/>
                  </a:lnTo>
                  <a:cubicBezTo>
                    <a:pt x="24" y="37"/>
                    <a:pt x="12" y="25"/>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11"/>
            <p:cNvSpPr/>
            <p:nvPr/>
          </p:nvSpPr>
          <p:spPr>
            <a:xfrm>
              <a:off x="2534525" y="3218375"/>
              <a:ext cx="925" cy="875"/>
            </a:xfrm>
            <a:custGeom>
              <a:rect b="b" l="l" r="r" t="t"/>
              <a:pathLst>
                <a:path extrusionOk="0" h="35" w="37">
                  <a:moveTo>
                    <a:pt x="1" y="1"/>
                  </a:moveTo>
                  <a:cubicBezTo>
                    <a:pt x="9" y="18"/>
                    <a:pt x="18" y="34"/>
                    <a:pt x="26" y="34"/>
                  </a:cubicBezTo>
                  <a:cubicBezTo>
                    <a:pt x="29" y="34"/>
                    <a:pt x="33" y="32"/>
                    <a:pt x="36" y="25"/>
                  </a:cubicBezTo>
                  <a:cubicBezTo>
                    <a:pt x="25" y="13"/>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11"/>
            <p:cNvSpPr/>
            <p:nvPr/>
          </p:nvSpPr>
          <p:spPr>
            <a:xfrm>
              <a:off x="2533350" y="3217800"/>
              <a:ext cx="1325" cy="900"/>
            </a:xfrm>
            <a:custGeom>
              <a:rect b="b" l="l" r="r" t="t"/>
              <a:pathLst>
                <a:path extrusionOk="0" h="36" w="53">
                  <a:moveTo>
                    <a:pt x="29" y="0"/>
                  </a:moveTo>
                  <a:cubicBezTo>
                    <a:pt x="22" y="0"/>
                    <a:pt x="13" y="4"/>
                    <a:pt x="0" y="12"/>
                  </a:cubicBezTo>
                  <a:cubicBezTo>
                    <a:pt x="12" y="29"/>
                    <a:pt x="22" y="35"/>
                    <a:pt x="30" y="35"/>
                  </a:cubicBezTo>
                  <a:cubicBezTo>
                    <a:pt x="48" y="35"/>
                    <a:pt x="53" y="0"/>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5" name="Google Shape;7655;p11"/>
            <p:cNvSpPr/>
            <p:nvPr/>
          </p:nvSpPr>
          <p:spPr>
            <a:xfrm>
              <a:off x="2545250" y="3221650"/>
              <a:ext cx="325" cy="325"/>
            </a:xfrm>
            <a:custGeom>
              <a:rect b="b" l="l" r="r" t="t"/>
              <a:pathLst>
                <a:path extrusionOk="0" h="13" w="13">
                  <a:moveTo>
                    <a:pt x="0" y="1"/>
                  </a:moveTo>
                  <a:cubicBezTo>
                    <a:pt x="0" y="13"/>
                    <a:pt x="0" y="13"/>
                    <a:pt x="0" y="13"/>
                  </a:cubicBezTo>
                  <a:cubicBezTo>
                    <a:pt x="12" y="13"/>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6" name="Google Shape;7656;p11"/>
            <p:cNvSpPr/>
            <p:nvPr/>
          </p:nvSpPr>
          <p:spPr>
            <a:xfrm>
              <a:off x="2543750" y="3221350"/>
              <a:ext cx="925" cy="325"/>
            </a:xfrm>
            <a:custGeom>
              <a:rect b="b" l="l" r="r" t="t"/>
              <a:pathLst>
                <a:path extrusionOk="0" h="13" w="37">
                  <a:moveTo>
                    <a:pt x="37" y="13"/>
                  </a:moveTo>
                  <a:cubicBezTo>
                    <a:pt x="1" y="1"/>
                    <a:pt x="37" y="13"/>
                    <a:pt x="37" y="13"/>
                  </a:cubicBezTo>
                  <a:cubicBezTo>
                    <a:pt x="37" y="13"/>
                    <a:pt x="37" y="13"/>
                    <a:pt x="37"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11"/>
            <p:cNvSpPr/>
            <p:nvPr/>
          </p:nvSpPr>
          <p:spPr>
            <a:xfrm>
              <a:off x="2432000" y="3227900"/>
              <a:ext cx="150" cy="375"/>
            </a:xfrm>
            <a:custGeom>
              <a:rect b="b" l="l" r="r" t="t"/>
              <a:pathLst>
                <a:path extrusionOk="0" h="15" w="6">
                  <a:moveTo>
                    <a:pt x="6" y="1"/>
                  </a:moveTo>
                  <a:cubicBezTo>
                    <a:pt x="1" y="11"/>
                    <a:pt x="0" y="15"/>
                    <a:pt x="1" y="15"/>
                  </a:cubicBezTo>
                  <a:cubicBezTo>
                    <a:pt x="2" y="15"/>
                    <a:pt x="6" y="8"/>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11"/>
            <p:cNvSpPr/>
            <p:nvPr/>
          </p:nvSpPr>
          <p:spPr>
            <a:xfrm>
              <a:off x="2505075" y="3220775"/>
              <a:ext cx="0" cy="25"/>
            </a:xfrm>
            <a:custGeom>
              <a:rect b="b" l="l" r="r" t="t"/>
              <a:pathLst>
                <a:path extrusionOk="0" h="1" w="120000">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11"/>
            <p:cNvSpPr/>
            <p:nvPr/>
          </p:nvSpPr>
          <p:spPr>
            <a:xfrm>
              <a:off x="2503875" y="3218375"/>
              <a:ext cx="1800" cy="2700"/>
            </a:xfrm>
            <a:custGeom>
              <a:rect b="b" l="l" r="r" t="t"/>
              <a:pathLst>
                <a:path extrusionOk="0" h="108" w="72">
                  <a:moveTo>
                    <a:pt x="36" y="1"/>
                  </a:moveTo>
                  <a:lnTo>
                    <a:pt x="36" y="1"/>
                  </a:lnTo>
                  <a:cubicBezTo>
                    <a:pt x="24" y="37"/>
                    <a:pt x="12" y="72"/>
                    <a:pt x="0" y="108"/>
                  </a:cubicBezTo>
                  <a:cubicBezTo>
                    <a:pt x="24" y="60"/>
                    <a:pt x="72" y="84"/>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11"/>
            <p:cNvSpPr/>
            <p:nvPr/>
          </p:nvSpPr>
          <p:spPr>
            <a:xfrm>
              <a:off x="2545250" y="3225225"/>
              <a:ext cx="325" cy="25"/>
            </a:xfrm>
            <a:custGeom>
              <a:rect b="b" l="l" r="r" t="t"/>
              <a:pathLst>
                <a:path extrusionOk="0" h="1" w="13">
                  <a:moveTo>
                    <a:pt x="0" y="1"/>
                  </a:moveTo>
                  <a:cubicBezTo>
                    <a:pt x="0" y="1"/>
                    <a:pt x="0" y="1"/>
                    <a:pt x="12"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11"/>
            <p:cNvSpPr/>
            <p:nvPr/>
          </p:nvSpPr>
          <p:spPr>
            <a:xfrm>
              <a:off x="2390475" y="3210950"/>
              <a:ext cx="158975" cy="34650"/>
            </a:xfrm>
            <a:custGeom>
              <a:rect b="b" l="l" r="r" t="t"/>
              <a:pathLst>
                <a:path extrusionOk="0" h="1386" w="6359">
                  <a:moveTo>
                    <a:pt x="3977" y="269"/>
                  </a:moveTo>
                  <a:cubicBezTo>
                    <a:pt x="3985" y="269"/>
                    <a:pt x="3993" y="274"/>
                    <a:pt x="4001" y="274"/>
                  </a:cubicBezTo>
                  <a:cubicBezTo>
                    <a:pt x="3995" y="280"/>
                    <a:pt x="3989" y="283"/>
                    <a:pt x="3983" y="283"/>
                  </a:cubicBezTo>
                  <a:cubicBezTo>
                    <a:pt x="3977" y="283"/>
                    <a:pt x="3971" y="280"/>
                    <a:pt x="3965" y="274"/>
                  </a:cubicBezTo>
                  <a:cubicBezTo>
                    <a:pt x="3969" y="270"/>
                    <a:pt x="3973" y="269"/>
                    <a:pt x="3977" y="269"/>
                  </a:cubicBezTo>
                  <a:close/>
                  <a:moveTo>
                    <a:pt x="4267" y="338"/>
                  </a:moveTo>
                  <a:cubicBezTo>
                    <a:pt x="4240" y="338"/>
                    <a:pt x="4224" y="339"/>
                    <a:pt x="4227" y="345"/>
                  </a:cubicBezTo>
                  <a:cubicBezTo>
                    <a:pt x="4233" y="348"/>
                    <a:pt x="4239" y="349"/>
                    <a:pt x="4244" y="349"/>
                  </a:cubicBezTo>
                  <a:cubicBezTo>
                    <a:pt x="4255" y="349"/>
                    <a:pt x="4262" y="344"/>
                    <a:pt x="4267" y="338"/>
                  </a:cubicBezTo>
                  <a:close/>
                  <a:moveTo>
                    <a:pt x="3267" y="376"/>
                  </a:moveTo>
                  <a:cubicBezTo>
                    <a:pt x="3273" y="376"/>
                    <a:pt x="3280" y="387"/>
                    <a:pt x="3286" y="393"/>
                  </a:cubicBezTo>
                  <a:cubicBezTo>
                    <a:pt x="3277" y="393"/>
                    <a:pt x="3267" y="408"/>
                    <a:pt x="3258" y="408"/>
                  </a:cubicBezTo>
                  <a:cubicBezTo>
                    <a:pt x="3255" y="408"/>
                    <a:pt x="3253" y="407"/>
                    <a:pt x="3251" y="405"/>
                  </a:cubicBezTo>
                  <a:cubicBezTo>
                    <a:pt x="3256" y="383"/>
                    <a:pt x="3261" y="376"/>
                    <a:pt x="3267" y="376"/>
                  </a:cubicBezTo>
                  <a:close/>
                  <a:moveTo>
                    <a:pt x="1534" y="451"/>
                  </a:moveTo>
                  <a:lnTo>
                    <a:pt x="1534" y="451"/>
                  </a:lnTo>
                  <a:cubicBezTo>
                    <a:pt x="1534" y="451"/>
                    <a:pt x="1535" y="452"/>
                    <a:pt x="1536" y="453"/>
                  </a:cubicBezTo>
                  <a:lnTo>
                    <a:pt x="1536" y="453"/>
                  </a:lnTo>
                  <a:cubicBezTo>
                    <a:pt x="1536" y="453"/>
                    <a:pt x="1536" y="453"/>
                    <a:pt x="1536" y="453"/>
                  </a:cubicBezTo>
                  <a:cubicBezTo>
                    <a:pt x="1535" y="451"/>
                    <a:pt x="1534" y="451"/>
                    <a:pt x="1534" y="451"/>
                  </a:cubicBezTo>
                  <a:close/>
                  <a:moveTo>
                    <a:pt x="3320" y="489"/>
                  </a:moveTo>
                  <a:cubicBezTo>
                    <a:pt x="3324" y="493"/>
                    <a:pt x="3329" y="497"/>
                    <a:pt x="3334" y="500"/>
                  </a:cubicBezTo>
                  <a:cubicBezTo>
                    <a:pt x="3329" y="496"/>
                    <a:pt x="3324" y="492"/>
                    <a:pt x="3320" y="489"/>
                  </a:cubicBezTo>
                  <a:close/>
                  <a:moveTo>
                    <a:pt x="5156" y="500"/>
                  </a:moveTo>
                  <a:lnTo>
                    <a:pt x="5156" y="500"/>
                  </a:lnTo>
                  <a:cubicBezTo>
                    <a:pt x="5156" y="500"/>
                    <a:pt x="5156" y="500"/>
                    <a:pt x="5156" y="500"/>
                  </a:cubicBezTo>
                  <a:cubicBezTo>
                    <a:pt x="5156" y="501"/>
                    <a:pt x="5156" y="501"/>
                    <a:pt x="5156" y="501"/>
                  </a:cubicBezTo>
                  <a:cubicBezTo>
                    <a:pt x="5156" y="501"/>
                    <a:pt x="5156" y="501"/>
                    <a:pt x="5156" y="500"/>
                  </a:cubicBezTo>
                  <a:close/>
                  <a:moveTo>
                    <a:pt x="1465" y="500"/>
                  </a:moveTo>
                  <a:lnTo>
                    <a:pt x="1476" y="512"/>
                  </a:lnTo>
                  <a:cubicBezTo>
                    <a:pt x="1473" y="516"/>
                    <a:pt x="1471" y="517"/>
                    <a:pt x="1469" y="517"/>
                  </a:cubicBezTo>
                  <a:cubicBezTo>
                    <a:pt x="1465" y="517"/>
                    <a:pt x="1465" y="509"/>
                    <a:pt x="1465" y="500"/>
                  </a:cubicBezTo>
                  <a:close/>
                  <a:moveTo>
                    <a:pt x="5272" y="516"/>
                  </a:moveTo>
                  <a:cubicBezTo>
                    <a:pt x="5273" y="523"/>
                    <a:pt x="5274" y="530"/>
                    <a:pt x="5275" y="536"/>
                  </a:cubicBezTo>
                  <a:cubicBezTo>
                    <a:pt x="5276" y="528"/>
                    <a:pt x="5275" y="521"/>
                    <a:pt x="5272" y="516"/>
                  </a:cubicBezTo>
                  <a:close/>
                  <a:moveTo>
                    <a:pt x="5737" y="526"/>
                  </a:moveTo>
                  <a:cubicBezTo>
                    <a:pt x="5730" y="526"/>
                    <a:pt x="5722" y="529"/>
                    <a:pt x="5715" y="534"/>
                  </a:cubicBezTo>
                  <a:lnTo>
                    <a:pt x="5715" y="534"/>
                  </a:lnTo>
                  <a:cubicBezTo>
                    <a:pt x="5714" y="534"/>
                    <a:pt x="5712" y="533"/>
                    <a:pt x="5710" y="533"/>
                  </a:cubicBezTo>
                  <a:lnTo>
                    <a:pt x="5710" y="533"/>
                  </a:lnTo>
                  <a:cubicBezTo>
                    <a:pt x="5707" y="538"/>
                    <a:pt x="5705" y="543"/>
                    <a:pt x="5703" y="548"/>
                  </a:cubicBezTo>
                  <a:cubicBezTo>
                    <a:pt x="5707" y="542"/>
                    <a:pt x="5711" y="538"/>
                    <a:pt x="5715" y="534"/>
                  </a:cubicBezTo>
                  <a:lnTo>
                    <a:pt x="5715" y="534"/>
                  </a:lnTo>
                  <a:cubicBezTo>
                    <a:pt x="5721" y="535"/>
                    <a:pt x="5725" y="536"/>
                    <a:pt x="5727" y="536"/>
                  </a:cubicBezTo>
                  <a:cubicBezTo>
                    <a:pt x="5715" y="560"/>
                    <a:pt x="5703" y="584"/>
                    <a:pt x="5703" y="595"/>
                  </a:cubicBezTo>
                  <a:cubicBezTo>
                    <a:pt x="5715" y="572"/>
                    <a:pt x="5751" y="560"/>
                    <a:pt x="5775" y="560"/>
                  </a:cubicBezTo>
                  <a:cubicBezTo>
                    <a:pt x="5768" y="539"/>
                    <a:pt x="5753" y="526"/>
                    <a:pt x="5737" y="526"/>
                  </a:cubicBezTo>
                  <a:close/>
                  <a:moveTo>
                    <a:pt x="1688" y="666"/>
                  </a:moveTo>
                  <a:cubicBezTo>
                    <a:pt x="1675" y="673"/>
                    <a:pt x="1674" y="692"/>
                    <a:pt x="1678" y="692"/>
                  </a:cubicBezTo>
                  <a:cubicBezTo>
                    <a:pt x="1680" y="692"/>
                    <a:pt x="1684" y="685"/>
                    <a:pt x="1688" y="666"/>
                  </a:cubicBezTo>
                  <a:close/>
                  <a:moveTo>
                    <a:pt x="1652" y="747"/>
                  </a:moveTo>
                  <a:lnTo>
                    <a:pt x="1652" y="747"/>
                  </a:lnTo>
                  <a:cubicBezTo>
                    <a:pt x="1645" y="750"/>
                    <a:pt x="1638" y="755"/>
                    <a:pt x="1631" y="762"/>
                  </a:cubicBezTo>
                  <a:cubicBezTo>
                    <a:pt x="1638" y="757"/>
                    <a:pt x="1645" y="752"/>
                    <a:pt x="1652" y="747"/>
                  </a:cubicBezTo>
                  <a:close/>
                  <a:moveTo>
                    <a:pt x="774" y="1150"/>
                  </a:moveTo>
                  <a:lnTo>
                    <a:pt x="774" y="1150"/>
                  </a:lnTo>
                  <a:cubicBezTo>
                    <a:pt x="762" y="1159"/>
                    <a:pt x="757" y="1165"/>
                    <a:pt x="762" y="1167"/>
                  </a:cubicBezTo>
                  <a:cubicBezTo>
                    <a:pt x="771" y="1163"/>
                    <a:pt x="775" y="1157"/>
                    <a:pt x="774" y="1150"/>
                  </a:cubicBezTo>
                  <a:close/>
                  <a:moveTo>
                    <a:pt x="4024" y="0"/>
                  </a:moveTo>
                  <a:cubicBezTo>
                    <a:pt x="4013" y="0"/>
                    <a:pt x="3905" y="131"/>
                    <a:pt x="3905" y="131"/>
                  </a:cubicBezTo>
                  <a:cubicBezTo>
                    <a:pt x="3893" y="107"/>
                    <a:pt x="3893" y="95"/>
                    <a:pt x="3917" y="83"/>
                  </a:cubicBezTo>
                  <a:cubicBezTo>
                    <a:pt x="3904" y="81"/>
                    <a:pt x="3886" y="80"/>
                    <a:pt x="3864" y="80"/>
                  </a:cubicBezTo>
                  <a:cubicBezTo>
                    <a:pt x="3769" y="80"/>
                    <a:pt x="3613" y="100"/>
                    <a:pt x="3584" y="119"/>
                  </a:cubicBezTo>
                  <a:cubicBezTo>
                    <a:pt x="3575" y="126"/>
                    <a:pt x="3560" y="129"/>
                    <a:pt x="3541" y="129"/>
                  </a:cubicBezTo>
                  <a:cubicBezTo>
                    <a:pt x="3458" y="129"/>
                    <a:pt x="3311" y="72"/>
                    <a:pt x="3370" y="24"/>
                  </a:cubicBezTo>
                  <a:cubicBezTo>
                    <a:pt x="3357" y="18"/>
                    <a:pt x="3349" y="15"/>
                    <a:pt x="3343" y="15"/>
                  </a:cubicBezTo>
                  <a:cubicBezTo>
                    <a:pt x="3316" y="15"/>
                    <a:pt x="3351" y="74"/>
                    <a:pt x="3322" y="83"/>
                  </a:cubicBezTo>
                  <a:cubicBezTo>
                    <a:pt x="3312" y="64"/>
                    <a:pt x="3288" y="56"/>
                    <a:pt x="3257" y="56"/>
                  </a:cubicBezTo>
                  <a:cubicBezTo>
                    <a:pt x="3178" y="56"/>
                    <a:pt x="3052" y="109"/>
                    <a:pt x="3000" y="143"/>
                  </a:cubicBezTo>
                  <a:cubicBezTo>
                    <a:pt x="2981" y="154"/>
                    <a:pt x="2954" y="158"/>
                    <a:pt x="2923" y="158"/>
                  </a:cubicBezTo>
                  <a:cubicBezTo>
                    <a:pt x="2881" y="158"/>
                    <a:pt x="2833" y="151"/>
                    <a:pt x="2788" y="151"/>
                  </a:cubicBezTo>
                  <a:cubicBezTo>
                    <a:pt x="2729" y="151"/>
                    <a:pt x="2676" y="162"/>
                    <a:pt x="2655" y="214"/>
                  </a:cubicBezTo>
                  <a:cubicBezTo>
                    <a:pt x="2631" y="205"/>
                    <a:pt x="2612" y="197"/>
                    <a:pt x="2595" y="197"/>
                  </a:cubicBezTo>
                  <a:cubicBezTo>
                    <a:pt x="2570" y="197"/>
                    <a:pt x="2547" y="213"/>
                    <a:pt x="2512" y="262"/>
                  </a:cubicBezTo>
                  <a:cubicBezTo>
                    <a:pt x="2496" y="253"/>
                    <a:pt x="2471" y="249"/>
                    <a:pt x="2442" y="249"/>
                  </a:cubicBezTo>
                  <a:cubicBezTo>
                    <a:pt x="2286" y="249"/>
                    <a:pt x="2001" y="368"/>
                    <a:pt x="2131" y="429"/>
                  </a:cubicBezTo>
                  <a:cubicBezTo>
                    <a:pt x="2131" y="429"/>
                    <a:pt x="1957" y="413"/>
                    <a:pt x="1805" y="413"/>
                  </a:cubicBezTo>
                  <a:cubicBezTo>
                    <a:pt x="1729" y="413"/>
                    <a:pt x="1659" y="417"/>
                    <a:pt x="1619" y="429"/>
                  </a:cubicBezTo>
                  <a:cubicBezTo>
                    <a:pt x="1631" y="441"/>
                    <a:pt x="1643" y="464"/>
                    <a:pt x="1643" y="476"/>
                  </a:cubicBezTo>
                  <a:cubicBezTo>
                    <a:pt x="1631" y="476"/>
                    <a:pt x="1619" y="488"/>
                    <a:pt x="1607" y="488"/>
                  </a:cubicBezTo>
                  <a:cubicBezTo>
                    <a:pt x="1584" y="476"/>
                    <a:pt x="1584" y="464"/>
                    <a:pt x="1607" y="441"/>
                  </a:cubicBezTo>
                  <a:lnTo>
                    <a:pt x="1607" y="441"/>
                  </a:lnTo>
                  <a:cubicBezTo>
                    <a:pt x="1585" y="452"/>
                    <a:pt x="1573" y="463"/>
                    <a:pt x="1572" y="495"/>
                  </a:cubicBezTo>
                  <a:lnTo>
                    <a:pt x="1572" y="495"/>
                  </a:lnTo>
                  <a:cubicBezTo>
                    <a:pt x="1566" y="484"/>
                    <a:pt x="1542" y="459"/>
                    <a:pt x="1536" y="453"/>
                  </a:cubicBezTo>
                  <a:lnTo>
                    <a:pt x="1536" y="453"/>
                  </a:lnTo>
                  <a:cubicBezTo>
                    <a:pt x="1524" y="453"/>
                    <a:pt x="1464" y="488"/>
                    <a:pt x="1405" y="512"/>
                  </a:cubicBezTo>
                  <a:cubicBezTo>
                    <a:pt x="1417" y="548"/>
                    <a:pt x="1405" y="572"/>
                    <a:pt x="1429" y="595"/>
                  </a:cubicBezTo>
                  <a:cubicBezTo>
                    <a:pt x="1404" y="571"/>
                    <a:pt x="1379" y="561"/>
                    <a:pt x="1353" y="561"/>
                  </a:cubicBezTo>
                  <a:cubicBezTo>
                    <a:pt x="1241" y="561"/>
                    <a:pt x="1129" y="750"/>
                    <a:pt x="1119" y="750"/>
                  </a:cubicBezTo>
                  <a:cubicBezTo>
                    <a:pt x="1107" y="703"/>
                    <a:pt x="1080" y="685"/>
                    <a:pt x="1050" y="685"/>
                  </a:cubicBezTo>
                  <a:cubicBezTo>
                    <a:pt x="991" y="685"/>
                    <a:pt x="925" y="754"/>
                    <a:pt x="965" y="786"/>
                  </a:cubicBezTo>
                  <a:cubicBezTo>
                    <a:pt x="951" y="788"/>
                    <a:pt x="938" y="788"/>
                    <a:pt x="924" y="788"/>
                  </a:cubicBezTo>
                  <a:cubicBezTo>
                    <a:pt x="902" y="788"/>
                    <a:pt x="879" y="787"/>
                    <a:pt x="856" y="787"/>
                  </a:cubicBezTo>
                  <a:cubicBezTo>
                    <a:pt x="792" y="787"/>
                    <a:pt x="733" y="798"/>
                    <a:pt x="703" y="881"/>
                  </a:cubicBezTo>
                  <a:cubicBezTo>
                    <a:pt x="691" y="869"/>
                    <a:pt x="667" y="857"/>
                    <a:pt x="643" y="845"/>
                  </a:cubicBezTo>
                  <a:cubicBezTo>
                    <a:pt x="550" y="938"/>
                    <a:pt x="346" y="1132"/>
                    <a:pt x="148" y="1132"/>
                  </a:cubicBezTo>
                  <a:cubicBezTo>
                    <a:pt x="143" y="1132"/>
                    <a:pt x="137" y="1132"/>
                    <a:pt x="131" y="1131"/>
                  </a:cubicBezTo>
                  <a:lnTo>
                    <a:pt x="131" y="1131"/>
                  </a:lnTo>
                  <a:cubicBezTo>
                    <a:pt x="167" y="1143"/>
                    <a:pt x="143" y="1167"/>
                    <a:pt x="167" y="1203"/>
                  </a:cubicBezTo>
                  <a:cubicBezTo>
                    <a:pt x="131" y="1203"/>
                    <a:pt x="0" y="1215"/>
                    <a:pt x="36" y="1298"/>
                  </a:cubicBezTo>
                  <a:cubicBezTo>
                    <a:pt x="85" y="1362"/>
                    <a:pt x="138" y="1385"/>
                    <a:pt x="194" y="1385"/>
                  </a:cubicBezTo>
                  <a:cubicBezTo>
                    <a:pt x="314" y="1385"/>
                    <a:pt x="442" y="1275"/>
                    <a:pt x="548" y="1226"/>
                  </a:cubicBezTo>
                  <a:cubicBezTo>
                    <a:pt x="557" y="1223"/>
                    <a:pt x="565" y="1220"/>
                    <a:pt x="571" y="1218"/>
                  </a:cubicBezTo>
                  <a:lnTo>
                    <a:pt x="571" y="1218"/>
                  </a:lnTo>
                  <a:cubicBezTo>
                    <a:pt x="568" y="1219"/>
                    <a:pt x="565" y="1219"/>
                    <a:pt x="562" y="1219"/>
                  </a:cubicBezTo>
                  <a:cubicBezTo>
                    <a:pt x="547" y="1219"/>
                    <a:pt x="528" y="1213"/>
                    <a:pt x="524" y="1191"/>
                  </a:cubicBezTo>
                  <a:lnTo>
                    <a:pt x="524" y="1191"/>
                  </a:lnTo>
                  <a:cubicBezTo>
                    <a:pt x="542" y="1206"/>
                    <a:pt x="560" y="1214"/>
                    <a:pt x="578" y="1216"/>
                  </a:cubicBezTo>
                  <a:lnTo>
                    <a:pt x="578" y="1216"/>
                  </a:lnTo>
                  <a:cubicBezTo>
                    <a:pt x="583" y="1215"/>
                    <a:pt x="586" y="1214"/>
                    <a:pt x="587" y="1214"/>
                  </a:cubicBezTo>
                  <a:cubicBezTo>
                    <a:pt x="588" y="1214"/>
                    <a:pt x="586" y="1215"/>
                    <a:pt x="581" y="1216"/>
                  </a:cubicBezTo>
                  <a:lnTo>
                    <a:pt x="581" y="1216"/>
                  </a:lnTo>
                  <a:cubicBezTo>
                    <a:pt x="580" y="1216"/>
                    <a:pt x="579" y="1216"/>
                    <a:pt x="578" y="1216"/>
                  </a:cubicBezTo>
                  <a:lnTo>
                    <a:pt x="578" y="1216"/>
                  </a:lnTo>
                  <a:cubicBezTo>
                    <a:pt x="576" y="1217"/>
                    <a:pt x="574" y="1217"/>
                    <a:pt x="571" y="1218"/>
                  </a:cubicBezTo>
                  <a:lnTo>
                    <a:pt x="571" y="1218"/>
                  </a:lnTo>
                  <a:cubicBezTo>
                    <a:pt x="575" y="1218"/>
                    <a:pt x="578" y="1217"/>
                    <a:pt x="581" y="1216"/>
                  </a:cubicBezTo>
                  <a:lnTo>
                    <a:pt x="581" y="1216"/>
                  </a:lnTo>
                  <a:cubicBezTo>
                    <a:pt x="584" y="1217"/>
                    <a:pt x="586" y="1217"/>
                    <a:pt x="588" y="1217"/>
                  </a:cubicBezTo>
                  <a:cubicBezTo>
                    <a:pt x="662" y="1217"/>
                    <a:pt x="726" y="1129"/>
                    <a:pt x="726" y="1119"/>
                  </a:cubicBezTo>
                  <a:cubicBezTo>
                    <a:pt x="756" y="1127"/>
                    <a:pt x="772" y="1139"/>
                    <a:pt x="774" y="1150"/>
                  </a:cubicBezTo>
                  <a:lnTo>
                    <a:pt x="774" y="1150"/>
                  </a:lnTo>
                  <a:cubicBezTo>
                    <a:pt x="844" y="1094"/>
                    <a:pt x="1167" y="923"/>
                    <a:pt x="1211" y="923"/>
                  </a:cubicBezTo>
                  <a:cubicBezTo>
                    <a:pt x="1215" y="923"/>
                    <a:pt x="1216" y="925"/>
                    <a:pt x="1215" y="929"/>
                  </a:cubicBezTo>
                  <a:cubicBezTo>
                    <a:pt x="1286" y="857"/>
                    <a:pt x="1238" y="822"/>
                    <a:pt x="1310" y="774"/>
                  </a:cubicBezTo>
                  <a:lnTo>
                    <a:pt x="1310" y="774"/>
                  </a:lnTo>
                  <a:cubicBezTo>
                    <a:pt x="1285" y="819"/>
                    <a:pt x="1306" y="830"/>
                    <a:pt x="1339" y="830"/>
                  </a:cubicBezTo>
                  <a:cubicBezTo>
                    <a:pt x="1375" y="830"/>
                    <a:pt x="1425" y="817"/>
                    <a:pt x="1450" y="817"/>
                  </a:cubicBezTo>
                  <a:cubicBezTo>
                    <a:pt x="1458" y="817"/>
                    <a:pt x="1463" y="818"/>
                    <a:pt x="1465" y="822"/>
                  </a:cubicBezTo>
                  <a:cubicBezTo>
                    <a:pt x="1476" y="750"/>
                    <a:pt x="1369" y="810"/>
                    <a:pt x="1405" y="738"/>
                  </a:cubicBezTo>
                  <a:cubicBezTo>
                    <a:pt x="1413" y="725"/>
                    <a:pt x="1424" y="720"/>
                    <a:pt x="1437" y="720"/>
                  </a:cubicBezTo>
                  <a:cubicBezTo>
                    <a:pt x="1480" y="720"/>
                    <a:pt x="1541" y="775"/>
                    <a:pt x="1557" y="775"/>
                  </a:cubicBezTo>
                  <a:cubicBezTo>
                    <a:pt x="1558" y="775"/>
                    <a:pt x="1559" y="775"/>
                    <a:pt x="1560" y="774"/>
                  </a:cubicBezTo>
                  <a:cubicBezTo>
                    <a:pt x="1565" y="778"/>
                    <a:pt x="1572" y="779"/>
                    <a:pt x="1578" y="779"/>
                  </a:cubicBezTo>
                  <a:cubicBezTo>
                    <a:pt x="1612" y="779"/>
                    <a:pt x="1653" y="731"/>
                    <a:pt x="1643" y="691"/>
                  </a:cubicBezTo>
                  <a:lnTo>
                    <a:pt x="1643" y="691"/>
                  </a:lnTo>
                  <a:cubicBezTo>
                    <a:pt x="1631" y="703"/>
                    <a:pt x="1607" y="715"/>
                    <a:pt x="1596" y="726"/>
                  </a:cubicBezTo>
                  <a:cubicBezTo>
                    <a:pt x="1607" y="679"/>
                    <a:pt x="1643" y="643"/>
                    <a:pt x="1691" y="643"/>
                  </a:cubicBezTo>
                  <a:cubicBezTo>
                    <a:pt x="1690" y="652"/>
                    <a:pt x="1689" y="660"/>
                    <a:pt x="1688" y="666"/>
                  </a:cubicBezTo>
                  <a:lnTo>
                    <a:pt x="1688" y="666"/>
                  </a:lnTo>
                  <a:cubicBezTo>
                    <a:pt x="1691" y="664"/>
                    <a:pt x="1694" y="663"/>
                    <a:pt x="1698" y="663"/>
                  </a:cubicBezTo>
                  <a:cubicBezTo>
                    <a:pt x="1703" y="663"/>
                    <a:pt x="1708" y="664"/>
                    <a:pt x="1715" y="667"/>
                  </a:cubicBezTo>
                  <a:cubicBezTo>
                    <a:pt x="1696" y="705"/>
                    <a:pt x="1677" y="728"/>
                    <a:pt x="1652" y="747"/>
                  </a:cubicBezTo>
                  <a:lnTo>
                    <a:pt x="1652" y="747"/>
                  </a:lnTo>
                  <a:cubicBezTo>
                    <a:pt x="1656" y="745"/>
                    <a:pt x="1661" y="744"/>
                    <a:pt x="1665" y="744"/>
                  </a:cubicBezTo>
                  <a:cubicBezTo>
                    <a:pt x="1676" y="744"/>
                    <a:pt x="1685" y="750"/>
                    <a:pt x="1691" y="762"/>
                  </a:cubicBezTo>
                  <a:cubicBezTo>
                    <a:pt x="1679" y="703"/>
                    <a:pt x="1786" y="691"/>
                    <a:pt x="1798" y="691"/>
                  </a:cubicBezTo>
                  <a:cubicBezTo>
                    <a:pt x="1798" y="703"/>
                    <a:pt x="1786" y="715"/>
                    <a:pt x="1786" y="738"/>
                  </a:cubicBezTo>
                  <a:cubicBezTo>
                    <a:pt x="1812" y="730"/>
                    <a:pt x="1832" y="721"/>
                    <a:pt x="1855" y="717"/>
                  </a:cubicBezTo>
                  <a:lnTo>
                    <a:pt x="1855" y="717"/>
                  </a:lnTo>
                  <a:cubicBezTo>
                    <a:pt x="1858" y="717"/>
                    <a:pt x="1861" y="718"/>
                    <a:pt x="1863" y="718"/>
                  </a:cubicBezTo>
                  <a:cubicBezTo>
                    <a:pt x="1869" y="718"/>
                    <a:pt x="1875" y="717"/>
                    <a:pt x="1881" y="715"/>
                  </a:cubicBezTo>
                  <a:cubicBezTo>
                    <a:pt x="1872" y="715"/>
                    <a:pt x="1863" y="715"/>
                    <a:pt x="1855" y="717"/>
                  </a:cubicBezTo>
                  <a:lnTo>
                    <a:pt x="1855" y="717"/>
                  </a:lnTo>
                  <a:cubicBezTo>
                    <a:pt x="1834" y="713"/>
                    <a:pt x="1822" y="693"/>
                    <a:pt x="1822" y="667"/>
                  </a:cubicBezTo>
                  <a:cubicBezTo>
                    <a:pt x="1833" y="656"/>
                    <a:pt x="1843" y="651"/>
                    <a:pt x="1852" y="651"/>
                  </a:cubicBezTo>
                  <a:cubicBezTo>
                    <a:pt x="1886" y="651"/>
                    <a:pt x="1910" y="709"/>
                    <a:pt x="1952" y="709"/>
                  </a:cubicBezTo>
                  <a:cubicBezTo>
                    <a:pt x="1960" y="709"/>
                    <a:pt x="1968" y="707"/>
                    <a:pt x="1977" y="703"/>
                  </a:cubicBezTo>
                  <a:cubicBezTo>
                    <a:pt x="1953" y="703"/>
                    <a:pt x="1941" y="703"/>
                    <a:pt x="1941" y="667"/>
                  </a:cubicBezTo>
                  <a:lnTo>
                    <a:pt x="1941" y="667"/>
                  </a:lnTo>
                  <a:cubicBezTo>
                    <a:pt x="1945" y="667"/>
                    <a:pt x="1949" y="668"/>
                    <a:pt x="1953" y="668"/>
                  </a:cubicBezTo>
                  <a:cubicBezTo>
                    <a:pt x="2031" y="668"/>
                    <a:pt x="2029" y="559"/>
                    <a:pt x="2108" y="559"/>
                  </a:cubicBezTo>
                  <a:cubicBezTo>
                    <a:pt x="2111" y="559"/>
                    <a:pt x="2115" y="559"/>
                    <a:pt x="2119" y="560"/>
                  </a:cubicBezTo>
                  <a:cubicBezTo>
                    <a:pt x="2108" y="572"/>
                    <a:pt x="2108" y="595"/>
                    <a:pt x="2108" y="607"/>
                  </a:cubicBezTo>
                  <a:cubicBezTo>
                    <a:pt x="2117" y="593"/>
                    <a:pt x="2124" y="587"/>
                    <a:pt x="2129" y="587"/>
                  </a:cubicBezTo>
                  <a:cubicBezTo>
                    <a:pt x="2137" y="587"/>
                    <a:pt x="2139" y="602"/>
                    <a:pt x="2131" y="631"/>
                  </a:cubicBezTo>
                  <a:cubicBezTo>
                    <a:pt x="2143" y="619"/>
                    <a:pt x="2227" y="524"/>
                    <a:pt x="2227" y="524"/>
                  </a:cubicBezTo>
                  <a:cubicBezTo>
                    <a:pt x="2227" y="548"/>
                    <a:pt x="2238" y="548"/>
                    <a:pt x="2262" y="548"/>
                  </a:cubicBezTo>
                  <a:cubicBezTo>
                    <a:pt x="2258" y="570"/>
                    <a:pt x="2252" y="574"/>
                    <a:pt x="2246" y="574"/>
                  </a:cubicBezTo>
                  <a:cubicBezTo>
                    <a:pt x="2243" y="574"/>
                    <a:pt x="2239" y="573"/>
                    <a:pt x="2236" y="573"/>
                  </a:cubicBezTo>
                  <a:cubicBezTo>
                    <a:pt x="2231" y="573"/>
                    <a:pt x="2227" y="578"/>
                    <a:pt x="2227" y="607"/>
                  </a:cubicBezTo>
                  <a:cubicBezTo>
                    <a:pt x="2236" y="614"/>
                    <a:pt x="2244" y="617"/>
                    <a:pt x="2252" y="617"/>
                  </a:cubicBezTo>
                  <a:cubicBezTo>
                    <a:pt x="2287" y="617"/>
                    <a:pt x="2314" y="563"/>
                    <a:pt x="2334" y="524"/>
                  </a:cubicBezTo>
                  <a:cubicBezTo>
                    <a:pt x="2334" y="536"/>
                    <a:pt x="2417" y="548"/>
                    <a:pt x="2346" y="607"/>
                  </a:cubicBezTo>
                  <a:cubicBezTo>
                    <a:pt x="2417" y="581"/>
                    <a:pt x="2535" y="527"/>
                    <a:pt x="2630" y="527"/>
                  </a:cubicBezTo>
                  <a:cubicBezTo>
                    <a:pt x="2662" y="527"/>
                    <a:pt x="2691" y="533"/>
                    <a:pt x="2715" y="548"/>
                  </a:cubicBezTo>
                  <a:cubicBezTo>
                    <a:pt x="2715" y="525"/>
                    <a:pt x="2715" y="492"/>
                    <a:pt x="2725" y="469"/>
                  </a:cubicBezTo>
                  <a:lnTo>
                    <a:pt x="2725" y="469"/>
                  </a:lnTo>
                  <a:cubicBezTo>
                    <a:pt x="2729" y="469"/>
                    <a:pt x="2737" y="470"/>
                    <a:pt x="2748" y="470"/>
                  </a:cubicBezTo>
                  <a:cubicBezTo>
                    <a:pt x="2788" y="470"/>
                    <a:pt x="2863" y="465"/>
                    <a:pt x="2869" y="465"/>
                  </a:cubicBezTo>
                  <a:lnTo>
                    <a:pt x="2869" y="465"/>
                  </a:lnTo>
                  <a:cubicBezTo>
                    <a:pt x="2857" y="466"/>
                    <a:pt x="2810" y="536"/>
                    <a:pt x="2834" y="572"/>
                  </a:cubicBezTo>
                  <a:cubicBezTo>
                    <a:pt x="2834" y="502"/>
                    <a:pt x="2980" y="478"/>
                    <a:pt x="2955" y="466"/>
                  </a:cubicBezTo>
                  <a:lnTo>
                    <a:pt x="2955" y="466"/>
                  </a:lnTo>
                  <a:cubicBezTo>
                    <a:pt x="2956" y="466"/>
                    <a:pt x="2957" y="466"/>
                    <a:pt x="2957" y="466"/>
                  </a:cubicBezTo>
                  <a:cubicBezTo>
                    <a:pt x="2989" y="466"/>
                    <a:pt x="3157" y="391"/>
                    <a:pt x="3179" y="357"/>
                  </a:cubicBezTo>
                  <a:cubicBezTo>
                    <a:pt x="3191" y="357"/>
                    <a:pt x="3191" y="369"/>
                    <a:pt x="3179" y="381"/>
                  </a:cubicBezTo>
                  <a:cubicBezTo>
                    <a:pt x="3191" y="369"/>
                    <a:pt x="3203" y="357"/>
                    <a:pt x="3215" y="345"/>
                  </a:cubicBezTo>
                  <a:lnTo>
                    <a:pt x="3215" y="345"/>
                  </a:lnTo>
                  <a:cubicBezTo>
                    <a:pt x="3215" y="357"/>
                    <a:pt x="3162" y="442"/>
                    <a:pt x="3196" y="442"/>
                  </a:cubicBezTo>
                  <a:cubicBezTo>
                    <a:pt x="3198" y="442"/>
                    <a:pt x="3200" y="441"/>
                    <a:pt x="3203" y="441"/>
                  </a:cubicBezTo>
                  <a:cubicBezTo>
                    <a:pt x="3218" y="418"/>
                    <a:pt x="3233" y="410"/>
                    <a:pt x="3248" y="410"/>
                  </a:cubicBezTo>
                  <a:cubicBezTo>
                    <a:pt x="3257" y="410"/>
                    <a:pt x="3266" y="413"/>
                    <a:pt x="3274" y="417"/>
                  </a:cubicBezTo>
                  <a:cubicBezTo>
                    <a:pt x="3285" y="461"/>
                    <a:pt x="3266" y="444"/>
                    <a:pt x="3320" y="489"/>
                  </a:cubicBezTo>
                  <a:lnTo>
                    <a:pt x="3320" y="489"/>
                  </a:lnTo>
                  <a:cubicBezTo>
                    <a:pt x="3295" y="463"/>
                    <a:pt x="3286" y="424"/>
                    <a:pt x="3286" y="393"/>
                  </a:cubicBezTo>
                  <a:lnTo>
                    <a:pt x="3286" y="393"/>
                  </a:lnTo>
                  <a:cubicBezTo>
                    <a:pt x="3311" y="404"/>
                    <a:pt x="3334" y="406"/>
                    <a:pt x="3355" y="406"/>
                  </a:cubicBezTo>
                  <a:cubicBezTo>
                    <a:pt x="3369" y="406"/>
                    <a:pt x="3381" y="405"/>
                    <a:pt x="3393" y="405"/>
                  </a:cubicBezTo>
                  <a:cubicBezTo>
                    <a:pt x="3423" y="405"/>
                    <a:pt x="3447" y="411"/>
                    <a:pt x="3465" y="453"/>
                  </a:cubicBezTo>
                  <a:cubicBezTo>
                    <a:pt x="3483" y="453"/>
                    <a:pt x="3509" y="367"/>
                    <a:pt x="3553" y="367"/>
                  </a:cubicBezTo>
                  <a:cubicBezTo>
                    <a:pt x="3565" y="367"/>
                    <a:pt x="3580" y="374"/>
                    <a:pt x="3596" y="393"/>
                  </a:cubicBezTo>
                  <a:cubicBezTo>
                    <a:pt x="3611" y="362"/>
                    <a:pt x="3666" y="312"/>
                    <a:pt x="3710" y="312"/>
                  </a:cubicBezTo>
                  <a:cubicBezTo>
                    <a:pt x="3734" y="312"/>
                    <a:pt x="3754" y="327"/>
                    <a:pt x="3762" y="369"/>
                  </a:cubicBezTo>
                  <a:cubicBezTo>
                    <a:pt x="3822" y="334"/>
                    <a:pt x="3858" y="334"/>
                    <a:pt x="3893" y="322"/>
                  </a:cubicBezTo>
                  <a:cubicBezTo>
                    <a:pt x="3834" y="250"/>
                    <a:pt x="3965" y="238"/>
                    <a:pt x="3905" y="167"/>
                  </a:cubicBezTo>
                  <a:cubicBezTo>
                    <a:pt x="3917" y="155"/>
                    <a:pt x="3941" y="155"/>
                    <a:pt x="3953" y="143"/>
                  </a:cubicBezTo>
                  <a:cubicBezTo>
                    <a:pt x="3953" y="143"/>
                    <a:pt x="3953" y="250"/>
                    <a:pt x="3953" y="250"/>
                  </a:cubicBezTo>
                  <a:cubicBezTo>
                    <a:pt x="3944" y="228"/>
                    <a:pt x="3937" y="218"/>
                    <a:pt x="3931" y="218"/>
                  </a:cubicBezTo>
                  <a:cubicBezTo>
                    <a:pt x="3920" y="218"/>
                    <a:pt x="3913" y="249"/>
                    <a:pt x="3905" y="310"/>
                  </a:cubicBezTo>
                  <a:cubicBezTo>
                    <a:pt x="3911" y="301"/>
                    <a:pt x="3916" y="297"/>
                    <a:pt x="3920" y="297"/>
                  </a:cubicBezTo>
                  <a:cubicBezTo>
                    <a:pt x="3931" y="297"/>
                    <a:pt x="3935" y="328"/>
                    <a:pt x="3953" y="345"/>
                  </a:cubicBezTo>
                  <a:cubicBezTo>
                    <a:pt x="3957" y="346"/>
                    <a:pt x="3960" y="346"/>
                    <a:pt x="3964" y="346"/>
                  </a:cubicBezTo>
                  <a:cubicBezTo>
                    <a:pt x="4030" y="346"/>
                    <a:pt x="4078" y="249"/>
                    <a:pt x="4179" y="226"/>
                  </a:cubicBezTo>
                  <a:lnTo>
                    <a:pt x="4179" y="226"/>
                  </a:lnTo>
                  <a:cubicBezTo>
                    <a:pt x="4120" y="334"/>
                    <a:pt x="4143" y="298"/>
                    <a:pt x="4084" y="369"/>
                  </a:cubicBezTo>
                  <a:cubicBezTo>
                    <a:pt x="4191" y="334"/>
                    <a:pt x="4179" y="381"/>
                    <a:pt x="4274" y="310"/>
                  </a:cubicBezTo>
                  <a:lnTo>
                    <a:pt x="4274" y="310"/>
                  </a:lnTo>
                  <a:cubicBezTo>
                    <a:pt x="4274" y="320"/>
                    <a:pt x="4272" y="330"/>
                    <a:pt x="4267" y="338"/>
                  </a:cubicBezTo>
                  <a:lnTo>
                    <a:pt x="4267" y="338"/>
                  </a:lnTo>
                  <a:cubicBezTo>
                    <a:pt x="4269" y="338"/>
                    <a:pt x="4271" y="338"/>
                    <a:pt x="4273" y="338"/>
                  </a:cubicBezTo>
                  <a:cubicBezTo>
                    <a:pt x="4292" y="338"/>
                    <a:pt x="4314" y="338"/>
                    <a:pt x="4338" y="338"/>
                  </a:cubicBezTo>
                  <a:cubicBezTo>
                    <a:pt x="4420" y="338"/>
                    <a:pt x="4518" y="333"/>
                    <a:pt x="4524" y="286"/>
                  </a:cubicBezTo>
                  <a:lnTo>
                    <a:pt x="4524" y="286"/>
                  </a:lnTo>
                  <a:cubicBezTo>
                    <a:pt x="4524" y="322"/>
                    <a:pt x="4513" y="345"/>
                    <a:pt x="4513" y="381"/>
                  </a:cubicBezTo>
                  <a:cubicBezTo>
                    <a:pt x="4536" y="310"/>
                    <a:pt x="4596" y="250"/>
                    <a:pt x="4632" y="179"/>
                  </a:cubicBezTo>
                  <a:lnTo>
                    <a:pt x="4632" y="179"/>
                  </a:lnTo>
                  <a:cubicBezTo>
                    <a:pt x="4621" y="211"/>
                    <a:pt x="4561" y="400"/>
                    <a:pt x="4621" y="400"/>
                  </a:cubicBezTo>
                  <a:cubicBezTo>
                    <a:pt x="4627" y="400"/>
                    <a:pt x="4635" y="398"/>
                    <a:pt x="4644" y="393"/>
                  </a:cubicBezTo>
                  <a:cubicBezTo>
                    <a:pt x="4632" y="369"/>
                    <a:pt x="4632" y="345"/>
                    <a:pt x="4644" y="310"/>
                  </a:cubicBezTo>
                  <a:cubicBezTo>
                    <a:pt x="4655" y="345"/>
                    <a:pt x="4679" y="381"/>
                    <a:pt x="4691" y="405"/>
                  </a:cubicBezTo>
                  <a:cubicBezTo>
                    <a:pt x="4691" y="369"/>
                    <a:pt x="4703" y="334"/>
                    <a:pt x="4727" y="322"/>
                  </a:cubicBezTo>
                  <a:lnTo>
                    <a:pt x="4727" y="322"/>
                  </a:lnTo>
                  <a:cubicBezTo>
                    <a:pt x="4727" y="345"/>
                    <a:pt x="4715" y="381"/>
                    <a:pt x="4715" y="405"/>
                  </a:cubicBezTo>
                  <a:cubicBezTo>
                    <a:pt x="4739" y="381"/>
                    <a:pt x="4751" y="357"/>
                    <a:pt x="4775" y="334"/>
                  </a:cubicBezTo>
                  <a:lnTo>
                    <a:pt x="4775" y="334"/>
                  </a:lnTo>
                  <a:cubicBezTo>
                    <a:pt x="4763" y="369"/>
                    <a:pt x="4763" y="393"/>
                    <a:pt x="4775" y="429"/>
                  </a:cubicBezTo>
                  <a:lnTo>
                    <a:pt x="4834" y="429"/>
                  </a:lnTo>
                  <a:cubicBezTo>
                    <a:pt x="4834" y="429"/>
                    <a:pt x="4834" y="430"/>
                    <a:pt x="4834" y="430"/>
                  </a:cubicBezTo>
                  <a:cubicBezTo>
                    <a:pt x="4839" y="430"/>
                    <a:pt x="4891" y="321"/>
                    <a:pt x="4935" y="321"/>
                  </a:cubicBezTo>
                  <a:cubicBezTo>
                    <a:pt x="4937" y="321"/>
                    <a:pt x="4939" y="321"/>
                    <a:pt x="4941" y="322"/>
                  </a:cubicBezTo>
                  <a:cubicBezTo>
                    <a:pt x="4929" y="357"/>
                    <a:pt x="4929" y="393"/>
                    <a:pt x="4941" y="429"/>
                  </a:cubicBezTo>
                  <a:cubicBezTo>
                    <a:pt x="5001" y="310"/>
                    <a:pt x="5048" y="238"/>
                    <a:pt x="5144" y="226"/>
                  </a:cubicBezTo>
                  <a:lnTo>
                    <a:pt x="5144" y="226"/>
                  </a:lnTo>
                  <a:cubicBezTo>
                    <a:pt x="5108" y="286"/>
                    <a:pt x="4965" y="512"/>
                    <a:pt x="4965" y="512"/>
                  </a:cubicBezTo>
                  <a:cubicBezTo>
                    <a:pt x="4989" y="512"/>
                    <a:pt x="5025" y="524"/>
                    <a:pt x="5056" y="524"/>
                  </a:cubicBezTo>
                  <a:cubicBezTo>
                    <a:pt x="5087" y="524"/>
                    <a:pt x="5114" y="512"/>
                    <a:pt x="5120" y="464"/>
                  </a:cubicBezTo>
                  <a:lnTo>
                    <a:pt x="5120" y="464"/>
                  </a:lnTo>
                  <a:cubicBezTo>
                    <a:pt x="5084" y="476"/>
                    <a:pt x="5060" y="488"/>
                    <a:pt x="5025" y="500"/>
                  </a:cubicBezTo>
                  <a:cubicBezTo>
                    <a:pt x="5036" y="429"/>
                    <a:pt x="5084" y="393"/>
                    <a:pt x="5156" y="381"/>
                  </a:cubicBezTo>
                  <a:lnTo>
                    <a:pt x="5156" y="381"/>
                  </a:lnTo>
                  <a:cubicBezTo>
                    <a:pt x="5144" y="417"/>
                    <a:pt x="5132" y="453"/>
                    <a:pt x="5120" y="488"/>
                  </a:cubicBezTo>
                  <a:cubicBezTo>
                    <a:pt x="5133" y="465"/>
                    <a:pt x="5142" y="456"/>
                    <a:pt x="5148" y="456"/>
                  </a:cubicBezTo>
                  <a:cubicBezTo>
                    <a:pt x="5159" y="456"/>
                    <a:pt x="5157" y="494"/>
                    <a:pt x="5156" y="500"/>
                  </a:cubicBezTo>
                  <a:lnTo>
                    <a:pt x="5156" y="500"/>
                  </a:lnTo>
                  <a:cubicBezTo>
                    <a:pt x="5159" y="500"/>
                    <a:pt x="5183" y="496"/>
                    <a:pt x="5209" y="496"/>
                  </a:cubicBezTo>
                  <a:cubicBezTo>
                    <a:pt x="5235" y="496"/>
                    <a:pt x="5263" y="500"/>
                    <a:pt x="5272" y="516"/>
                  </a:cubicBezTo>
                  <a:lnTo>
                    <a:pt x="5272" y="516"/>
                  </a:lnTo>
                  <a:cubicBezTo>
                    <a:pt x="5265" y="442"/>
                    <a:pt x="5279" y="328"/>
                    <a:pt x="5322" y="274"/>
                  </a:cubicBezTo>
                  <a:lnTo>
                    <a:pt x="5322" y="274"/>
                  </a:lnTo>
                  <a:cubicBezTo>
                    <a:pt x="5406" y="393"/>
                    <a:pt x="5310" y="405"/>
                    <a:pt x="5334" y="512"/>
                  </a:cubicBezTo>
                  <a:cubicBezTo>
                    <a:pt x="5333" y="518"/>
                    <a:pt x="5335" y="521"/>
                    <a:pt x="5339" y="521"/>
                  </a:cubicBezTo>
                  <a:cubicBezTo>
                    <a:pt x="5370" y="521"/>
                    <a:pt x="5517" y="405"/>
                    <a:pt x="5548" y="405"/>
                  </a:cubicBezTo>
                  <a:cubicBezTo>
                    <a:pt x="5517" y="467"/>
                    <a:pt x="5657" y="520"/>
                    <a:pt x="5710" y="533"/>
                  </a:cubicBezTo>
                  <a:lnTo>
                    <a:pt x="5710" y="533"/>
                  </a:lnTo>
                  <a:cubicBezTo>
                    <a:pt x="5743" y="475"/>
                    <a:pt x="5871" y="421"/>
                    <a:pt x="5952" y="421"/>
                  </a:cubicBezTo>
                  <a:cubicBezTo>
                    <a:pt x="5980" y="421"/>
                    <a:pt x="6002" y="427"/>
                    <a:pt x="6013" y="441"/>
                  </a:cubicBezTo>
                  <a:cubicBezTo>
                    <a:pt x="6013" y="488"/>
                    <a:pt x="6013" y="512"/>
                    <a:pt x="5989" y="548"/>
                  </a:cubicBezTo>
                  <a:cubicBezTo>
                    <a:pt x="5965" y="536"/>
                    <a:pt x="5941" y="524"/>
                    <a:pt x="5918" y="500"/>
                  </a:cubicBezTo>
                  <a:lnTo>
                    <a:pt x="5918" y="500"/>
                  </a:lnTo>
                  <a:cubicBezTo>
                    <a:pt x="5940" y="523"/>
                    <a:pt x="5948" y="531"/>
                    <a:pt x="5936" y="531"/>
                  </a:cubicBezTo>
                  <a:cubicBezTo>
                    <a:pt x="5929" y="531"/>
                    <a:pt x="5915" y="528"/>
                    <a:pt x="5894" y="524"/>
                  </a:cubicBezTo>
                  <a:lnTo>
                    <a:pt x="5894" y="524"/>
                  </a:lnTo>
                  <a:cubicBezTo>
                    <a:pt x="5894" y="533"/>
                    <a:pt x="6042" y="632"/>
                    <a:pt x="6093" y="632"/>
                  </a:cubicBezTo>
                  <a:cubicBezTo>
                    <a:pt x="6106" y="632"/>
                    <a:pt x="6113" y="625"/>
                    <a:pt x="6108" y="607"/>
                  </a:cubicBezTo>
                  <a:cubicBezTo>
                    <a:pt x="6108" y="607"/>
                    <a:pt x="6129" y="522"/>
                    <a:pt x="6178" y="522"/>
                  </a:cubicBezTo>
                  <a:cubicBezTo>
                    <a:pt x="6192" y="522"/>
                    <a:pt x="6208" y="529"/>
                    <a:pt x="6227" y="548"/>
                  </a:cubicBezTo>
                  <a:cubicBezTo>
                    <a:pt x="6219" y="564"/>
                    <a:pt x="6219" y="573"/>
                    <a:pt x="6221" y="578"/>
                  </a:cubicBezTo>
                  <a:lnTo>
                    <a:pt x="6221" y="578"/>
                  </a:lnTo>
                  <a:cubicBezTo>
                    <a:pt x="6218" y="576"/>
                    <a:pt x="6212" y="574"/>
                    <a:pt x="6203" y="572"/>
                  </a:cubicBezTo>
                  <a:lnTo>
                    <a:pt x="6203" y="572"/>
                  </a:lnTo>
                  <a:cubicBezTo>
                    <a:pt x="6211" y="595"/>
                    <a:pt x="6224" y="608"/>
                    <a:pt x="6238" y="608"/>
                  </a:cubicBezTo>
                  <a:cubicBezTo>
                    <a:pt x="6246" y="608"/>
                    <a:pt x="6254" y="604"/>
                    <a:pt x="6263" y="595"/>
                  </a:cubicBezTo>
                  <a:cubicBezTo>
                    <a:pt x="6263" y="596"/>
                    <a:pt x="6263" y="596"/>
                    <a:pt x="6263" y="596"/>
                  </a:cubicBezTo>
                  <a:cubicBezTo>
                    <a:pt x="6265" y="596"/>
                    <a:pt x="6280" y="526"/>
                    <a:pt x="6318" y="526"/>
                  </a:cubicBezTo>
                  <a:cubicBezTo>
                    <a:pt x="6329" y="526"/>
                    <a:pt x="6343" y="532"/>
                    <a:pt x="6358" y="548"/>
                  </a:cubicBezTo>
                  <a:cubicBezTo>
                    <a:pt x="6358" y="524"/>
                    <a:pt x="6346" y="512"/>
                    <a:pt x="6346" y="488"/>
                  </a:cubicBezTo>
                  <a:cubicBezTo>
                    <a:pt x="6346" y="508"/>
                    <a:pt x="6340" y="514"/>
                    <a:pt x="6331" y="514"/>
                  </a:cubicBezTo>
                  <a:cubicBezTo>
                    <a:pt x="6316" y="514"/>
                    <a:pt x="6295" y="498"/>
                    <a:pt x="6283" y="498"/>
                  </a:cubicBezTo>
                  <a:cubicBezTo>
                    <a:pt x="6275" y="498"/>
                    <a:pt x="6271" y="504"/>
                    <a:pt x="6275" y="524"/>
                  </a:cubicBezTo>
                  <a:cubicBezTo>
                    <a:pt x="6263" y="488"/>
                    <a:pt x="6239" y="453"/>
                    <a:pt x="6215" y="429"/>
                  </a:cubicBezTo>
                  <a:cubicBezTo>
                    <a:pt x="6215" y="441"/>
                    <a:pt x="6191" y="453"/>
                    <a:pt x="6179" y="453"/>
                  </a:cubicBezTo>
                  <a:cubicBezTo>
                    <a:pt x="6153" y="476"/>
                    <a:pt x="6134" y="485"/>
                    <a:pt x="6121" y="485"/>
                  </a:cubicBezTo>
                  <a:cubicBezTo>
                    <a:pt x="6083" y="485"/>
                    <a:pt x="6096" y="405"/>
                    <a:pt x="6096" y="405"/>
                  </a:cubicBezTo>
                  <a:cubicBezTo>
                    <a:pt x="5953" y="334"/>
                    <a:pt x="5798" y="369"/>
                    <a:pt x="5656" y="286"/>
                  </a:cubicBezTo>
                  <a:cubicBezTo>
                    <a:pt x="5548" y="238"/>
                    <a:pt x="5203" y="191"/>
                    <a:pt x="5191" y="179"/>
                  </a:cubicBezTo>
                  <a:cubicBezTo>
                    <a:pt x="5167" y="131"/>
                    <a:pt x="5105" y="125"/>
                    <a:pt x="5045" y="125"/>
                  </a:cubicBezTo>
                  <a:cubicBezTo>
                    <a:pt x="5026" y="125"/>
                    <a:pt x="5006" y="126"/>
                    <a:pt x="4988" y="126"/>
                  </a:cubicBezTo>
                  <a:cubicBezTo>
                    <a:pt x="4953" y="126"/>
                    <a:pt x="4925" y="123"/>
                    <a:pt x="4917" y="107"/>
                  </a:cubicBezTo>
                  <a:cubicBezTo>
                    <a:pt x="4894" y="107"/>
                    <a:pt x="4894" y="143"/>
                    <a:pt x="4882" y="167"/>
                  </a:cubicBezTo>
                  <a:cubicBezTo>
                    <a:pt x="4877" y="135"/>
                    <a:pt x="4855" y="122"/>
                    <a:pt x="4828" y="122"/>
                  </a:cubicBezTo>
                  <a:cubicBezTo>
                    <a:pt x="4786" y="122"/>
                    <a:pt x="4734" y="154"/>
                    <a:pt x="4727" y="191"/>
                  </a:cubicBezTo>
                  <a:cubicBezTo>
                    <a:pt x="4727" y="196"/>
                    <a:pt x="4726" y="198"/>
                    <a:pt x="4724" y="198"/>
                  </a:cubicBezTo>
                  <a:cubicBezTo>
                    <a:pt x="4714" y="198"/>
                    <a:pt x="4679" y="119"/>
                    <a:pt x="4679" y="119"/>
                  </a:cubicBezTo>
                  <a:cubicBezTo>
                    <a:pt x="4667" y="143"/>
                    <a:pt x="4644" y="155"/>
                    <a:pt x="4632" y="179"/>
                  </a:cubicBezTo>
                  <a:cubicBezTo>
                    <a:pt x="4596" y="119"/>
                    <a:pt x="4548" y="131"/>
                    <a:pt x="4417" y="107"/>
                  </a:cubicBezTo>
                  <a:cubicBezTo>
                    <a:pt x="4350" y="98"/>
                    <a:pt x="4153" y="50"/>
                    <a:pt x="4065" y="50"/>
                  </a:cubicBezTo>
                  <a:cubicBezTo>
                    <a:pt x="4044" y="50"/>
                    <a:pt x="4029" y="53"/>
                    <a:pt x="4024" y="60"/>
                  </a:cubicBezTo>
                  <a:cubicBezTo>
                    <a:pt x="4024" y="24"/>
                    <a:pt x="4013" y="12"/>
                    <a:pt x="40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11"/>
            <p:cNvSpPr/>
            <p:nvPr/>
          </p:nvSpPr>
          <p:spPr>
            <a:xfrm>
              <a:off x="2453875" y="3224625"/>
              <a:ext cx="325" cy="325"/>
            </a:xfrm>
            <a:custGeom>
              <a:rect b="b" l="l" r="r" t="t"/>
              <a:pathLst>
                <a:path extrusionOk="0" h="13" w="13">
                  <a:moveTo>
                    <a:pt x="12" y="1"/>
                  </a:moveTo>
                  <a:cubicBezTo>
                    <a:pt x="12" y="1"/>
                    <a:pt x="0"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11"/>
            <p:cNvSpPr/>
            <p:nvPr/>
          </p:nvSpPr>
          <p:spPr>
            <a:xfrm>
              <a:off x="2523825" y="3223750"/>
              <a:ext cx="300" cy="600"/>
            </a:xfrm>
            <a:custGeom>
              <a:rect b="b" l="l" r="r" t="t"/>
              <a:pathLst>
                <a:path extrusionOk="0" h="24" w="12">
                  <a:moveTo>
                    <a:pt x="0" y="0"/>
                  </a:moveTo>
                  <a:cubicBezTo>
                    <a:pt x="0" y="0"/>
                    <a:pt x="0" y="12"/>
                    <a:pt x="12" y="24"/>
                  </a:cubicBezTo>
                  <a:cubicBezTo>
                    <a:pt x="12" y="1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11"/>
            <p:cNvSpPr/>
            <p:nvPr/>
          </p:nvSpPr>
          <p:spPr>
            <a:xfrm>
              <a:off x="2547350" y="3222275"/>
              <a:ext cx="475" cy="600"/>
            </a:xfrm>
            <a:custGeom>
              <a:rect b="b" l="l" r="r" t="t"/>
              <a:pathLst>
                <a:path extrusionOk="0" h="24" w="19">
                  <a:moveTo>
                    <a:pt x="6" y="1"/>
                  </a:moveTo>
                  <a:cubicBezTo>
                    <a:pt x="2" y="1"/>
                    <a:pt x="1" y="7"/>
                    <a:pt x="12" y="23"/>
                  </a:cubicBezTo>
                  <a:cubicBezTo>
                    <a:pt x="18" y="10"/>
                    <a:pt x="10"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5" name="Google Shape;7665;p11"/>
            <p:cNvSpPr/>
            <p:nvPr/>
          </p:nvSpPr>
          <p:spPr>
            <a:xfrm>
              <a:off x="2551500" y="3229400"/>
              <a:ext cx="625" cy="925"/>
            </a:xfrm>
            <a:custGeom>
              <a:rect b="b" l="l" r="r" t="t"/>
              <a:pathLst>
                <a:path extrusionOk="0" h="37" w="25">
                  <a:moveTo>
                    <a:pt x="24" y="0"/>
                  </a:moveTo>
                  <a:cubicBezTo>
                    <a:pt x="24" y="0"/>
                    <a:pt x="0" y="36"/>
                    <a:pt x="24" y="0"/>
                  </a:cubicBezTo>
                  <a:cubicBezTo>
                    <a:pt x="12"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6" name="Google Shape;7666;p11"/>
            <p:cNvSpPr/>
            <p:nvPr/>
          </p:nvSpPr>
          <p:spPr>
            <a:xfrm>
              <a:off x="2547500" y="3225425"/>
              <a:ext cx="1525" cy="800"/>
            </a:xfrm>
            <a:custGeom>
              <a:rect b="b" l="l" r="r" t="t"/>
              <a:pathLst>
                <a:path extrusionOk="0" h="32" w="61">
                  <a:moveTo>
                    <a:pt x="31" y="1"/>
                  </a:moveTo>
                  <a:cubicBezTo>
                    <a:pt x="26" y="1"/>
                    <a:pt x="21" y="1"/>
                    <a:pt x="14" y="3"/>
                  </a:cubicBezTo>
                  <a:lnTo>
                    <a:pt x="14" y="3"/>
                  </a:lnTo>
                  <a:cubicBezTo>
                    <a:pt x="14" y="2"/>
                    <a:pt x="13" y="2"/>
                    <a:pt x="13" y="2"/>
                  </a:cubicBezTo>
                  <a:cubicBezTo>
                    <a:pt x="11" y="2"/>
                    <a:pt x="9" y="3"/>
                    <a:pt x="6" y="5"/>
                  </a:cubicBezTo>
                  <a:cubicBezTo>
                    <a:pt x="6" y="5"/>
                    <a:pt x="6" y="5"/>
                    <a:pt x="6" y="5"/>
                  </a:cubicBezTo>
                  <a:lnTo>
                    <a:pt x="6" y="5"/>
                  </a:lnTo>
                  <a:cubicBezTo>
                    <a:pt x="3" y="9"/>
                    <a:pt x="3" y="12"/>
                    <a:pt x="3" y="13"/>
                  </a:cubicBezTo>
                  <a:lnTo>
                    <a:pt x="3" y="13"/>
                  </a:lnTo>
                  <a:cubicBezTo>
                    <a:pt x="0" y="27"/>
                    <a:pt x="5" y="32"/>
                    <a:pt x="12" y="32"/>
                  </a:cubicBezTo>
                  <a:cubicBezTo>
                    <a:pt x="29" y="32"/>
                    <a:pt x="61" y="1"/>
                    <a:pt x="3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7" name="Google Shape;7667;p11"/>
            <p:cNvSpPr/>
            <p:nvPr/>
          </p:nvSpPr>
          <p:spPr>
            <a:xfrm>
              <a:off x="2548525" y="3226125"/>
              <a:ext cx="625" cy="325"/>
            </a:xfrm>
            <a:custGeom>
              <a:rect b="b" l="l" r="r" t="t"/>
              <a:pathLst>
                <a:path extrusionOk="0" h="13" w="25">
                  <a:moveTo>
                    <a:pt x="0" y="0"/>
                  </a:moveTo>
                  <a:cubicBezTo>
                    <a:pt x="12" y="0"/>
                    <a:pt x="12" y="12"/>
                    <a:pt x="12" y="12"/>
                  </a:cubicBezTo>
                  <a:cubicBezTo>
                    <a:pt x="24"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8" name="Google Shape;7668;p11"/>
            <p:cNvSpPr/>
            <p:nvPr/>
          </p:nvSpPr>
          <p:spPr>
            <a:xfrm>
              <a:off x="2542600" y="3221025"/>
              <a:ext cx="1650" cy="725"/>
            </a:xfrm>
            <a:custGeom>
              <a:rect b="b" l="l" r="r" t="t"/>
              <a:pathLst>
                <a:path extrusionOk="0" h="29" w="66">
                  <a:moveTo>
                    <a:pt x="57" y="1"/>
                  </a:moveTo>
                  <a:cubicBezTo>
                    <a:pt x="41" y="1"/>
                    <a:pt x="0" y="26"/>
                    <a:pt x="35" y="26"/>
                  </a:cubicBezTo>
                  <a:cubicBezTo>
                    <a:pt x="37" y="28"/>
                    <a:pt x="38" y="28"/>
                    <a:pt x="40" y="28"/>
                  </a:cubicBezTo>
                  <a:cubicBezTo>
                    <a:pt x="48" y="28"/>
                    <a:pt x="56" y="11"/>
                    <a:pt x="58" y="11"/>
                  </a:cubicBezTo>
                  <a:cubicBezTo>
                    <a:pt x="58" y="11"/>
                    <a:pt x="59" y="12"/>
                    <a:pt x="59" y="14"/>
                  </a:cubicBezTo>
                  <a:cubicBezTo>
                    <a:pt x="65" y="4"/>
                    <a:pt x="63" y="1"/>
                    <a:pt x="5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9" name="Google Shape;7669;p11"/>
            <p:cNvSpPr/>
            <p:nvPr/>
          </p:nvSpPr>
          <p:spPr>
            <a:xfrm>
              <a:off x="2547025" y="3226125"/>
              <a:ext cx="25" cy="1800"/>
            </a:xfrm>
            <a:custGeom>
              <a:rect b="b" l="l" r="r" t="t"/>
              <a:pathLst>
                <a:path extrusionOk="0" h="72" w="1">
                  <a:moveTo>
                    <a:pt x="1" y="72"/>
                  </a:moveTo>
                  <a:cubicBezTo>
                    <a:pt x="1" y="0"/>
                    <a:pt x="1" y="60"/>
                    <a:pt x="1"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0" name="Google Shape;7670;p11"/>
            <p:cNvSpPr/>
            <p:nvPr/>
          </p:nvSpPr>
          <p:spPr>
            <a:xfrm>
              <a:off x="2543975" y="3225675"/>
              <a:ext cx="600" cy="775"/>
            </a:xfrm>
            <a:custGeom>
              <a:rect b="b" l="l" r="r" t="t"/>
              <a:pathLst>
                <a:path extrusionOk="0" h="31" w="24">
                  <a:moveTo>
                    <a:pt x="3" y="1"/>
                  </a:moveTo>
                  <a:cubicBezTo>
                    <a:pt x="1" y="1"/>
                    <a:pt x="2" y="8"/>
                    <a:pt x="16" y="30"/>
                  </a:cubicBezTo>
                  <a:cubicBezTo>
                    <a:pt x="23" y="23"/>
                    <a:pt x="7"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1" name="Google Shape;7671;p11"/>
            <p:cNvSpPr/>
            <p:nvPr/>
          </p:nvSpPr>
          <p:spPr>
            <a:xfrm>
              <a:off x="2544950" y="3226725"/>
              <a:ext cx="1225" cy="1200"/>
            </a:xfrm>
            <a:custGeom>
              <a:rect b="b" l="l" r="r" t="t"/>
              <a:pathLst>
                <a:path extrusionOk="0" h="48" w="49">
                  <a:moveTo>
                    <a:pt x="48" y="48"/>
                  </a:moveTo>
                  <a:cubicBezTo>
                    <a:pt x="36" y="36"/>
                    <a:pt x="0" y="0"/>
                    <a:pt x="48"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11"/>
            <p:cNvSpPr/>
            <p:nvPr/>
          </p:nvSpPr>
          <p:spPr>
            <a:xfrm>
              <a:off x="2535025" y="3222850"/>
              <a:ext cx="1025" cy="500"/>
            </a:xfrm>
            <a:custGeom>
              <a:rect b="b" l="l" r="r" t="t"/>
              <a:pathLst>
                <a:path extrusionOk="0" h="20" w="41">
                  <a:moveTo>
                    <a:pt x="40" y="0"/>
                  </a:moveTo>
                  <a:cubicBezTo>
                    <a:pt x="8" y="14"/>
                    <a:pt x="1" y="19"/>
                    <a:pt x="4" y="19"/>
                  </a:cubicBezTo>
                  <a:cubicBezTo>
                    <a:pt x="9" y="19"/>
                    <a:pt x="40" y="8"/>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11"/>
            <p:cNvSpPr/>
            <p:nvPr/>
          </p:nvSpPr>
          <p:spPr>
            <a:xfrm>
              <a:off x="2537200" y="3225525"/>
              <a:ext cx="525" cy="925"/>
            </a:xfrm>
            <a:custGeom>
              <a:rect b="b" l="l" r="r" t="t"/>
              <a:pathLst>
                <a:path extrusionOk="0" h="37" w="21">
                  <a:moveTo>
                    <a:pt x="18" y="0"/>
                  </a:moveTo>
                  <a:cubicBezTo>
                    <a:pt x="17" y="0"/>
                    <a:pt x="11" y="10"/>
                    <a:pt x="1" y="36"/>
                  </a:cubicBezTo>
                  <a:cubicBezTo>
                    <a:pt x="14" y="16"/>
                    <a:pt x="20"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11"/>
            <p:cNvSpPr/>
            <p:nvPr/>
          </p:nvSpPr>
          <p:spPr>
            <a:xfrm>
              <a:off x="2533925" y="3225525"/>
              <a:ext cx="2125" cy="925"/>
            </a:xfrm>
            <a:custGeom>
              <a:rect b="b" l="l" r="r" t="t"/>
              <a:pathLst>
                <a:path extrusionOk="0" h="37" w="85">
                  <a:moveTo>
                    <a:pt x="60" y="1"/>
                  </a:moveTo>
                  <a:lnTo>
                    <a:pt x="60" y="1"/>
                  </a:lnTo>
                  <a:cubicBezTo>
                    <a:pt x="49" y="12"/>
                    <a:pt x="1" y="24"/>
                    <a:pt x="49" y="36"/>
                  </a:cubicBezTo>
                  <a:cubicBezTo>
                    <a:pt x="49" y="24"/>
                    <a:pt x="84" y="24"/>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11"/>
            <p:cNvSpPr/>
            <p:nvPr/>
          </p:nvSpPr>
          <p:spPr>
            <a:xfrm>
              <a:off x="2523825" y="3219400"/>
              <a:ext cx="250" cy="1400"/>
            </a:xfrm>
            <a:custGeom>
              <a:rect b="b" l="l" r="r" t="t"/>
              <a:pathLst>
                <a:path extrusionOk="0" h="56" w="10">
                  <a:moveTo>
                    <a:pt x="9" y="0"/>
                  </a:moveTo>
                  <a:cubicBezTo>
                    <a:pt x="8" y="0"/>
                    <a:pt x="5" y="15"/>
                    <a:pt x="0" y="55"/>
                  </a:cubicBezTo>
                  <a:cubicBezTo>
                    <a:pt x="7" y="28"/>
                    <a:pt x="10"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11"/>
            <p:cNvSpPr/>
            <p:nvPr/>
          </p:nvSpPr>
          <p:spPr>
            <a:xfrm>
              <a:off x="2512150" y="3221700"/>
              <a:ext cx="1300" cy="1750"/>
            </a:xfrm>
            <a:custGeom>
              <a:rect b="b" l="l" r="r" t="t"/>
              <a:pathLst>
                <a:path extrusionOk="0" h="70" w="52">
                  <a:moveTo>
                    <a:pt x="11" y="1"/>
                  </a:moveTo>
                  <a:cubicBezTo>
                    <a:pt x="5" y="1"/>
                    <a:pt x="1" y="12"/>
                    <a:pt x="2" y="42"/>
                  </a:cubicBezTo>
                  <a:lnTo>
                    <a:pt x="2" y="42"/>
                  </a:lnTo>
                  <a:cubicBezTo>
                    <a:pt x="0" y="43"/>
                    <a:pt x="0" y="48"/>
                    <a:pt x="3" y="58"/>
                  </a:cubicBezTo>
                  <a:cubicBezTo>
                    <a:pt x="13" y="66"/>
                    <a:pt x="21" y="69"/>
                    <a:pt x="27" y="69"/>
                  </a:cubicBezTo>
                  <a:cubicBezTo>
                    <a:pt x="52" y="69"/>
                    <a:pt x="27"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11"/>
            <p:cNvSpPr/>
            <p:nvPr/>
          </p:nvSpPr>
          <p:spPr>
            <a:xfrm>
              <a:off x="2390125" y="3241000"/>
              <a:ext cx="950" cy="300"/>
            </a:xfrm>
            <a:custGeom>
              <a:rect b="b" l="l" r="r" t="t"/>
              <a:pathLst>
                <a:path extrusionOk="0" h="12" w="38">
                  <a:moveTo>
                    <a:pt x="38" y="1"/>
                  </a:moveTo>
                  <a:cubicBezTo>
                    <a:pt x="30" y="1"/>
                    <a:pt x="1" y="11"/>
                    <a:pt x="4" y="11"/>
                  </a:cubicBezTo>
                  <a:cubicBezTo>
                    <a:pt x="5" y="11"/>
                    <a:pt x="14" y="9"/>
                    <a:pt x="3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11"/>
            <p:cNvSpPr/>
            <p:nvPr/>
          </p:nvSpPr>
          <p:spPr>
            <a:xfrm>
              <a:off x="2390175" y="3242225"/>
              <a:ext cx="200" cy="900"/>
            </a:xfrm>
            <a:custGeom>
              <a:rect b="b" l="l" r="r" t="t"/>
              <a:pathLst>
                <a:path extrusionOk="0" h="36" w="8">
                  <a:moveTo>
                    <a:pt x="3" y="0"/>
                  </a:moveTo>
                  <a:cubicBezTo>
                    <a:pt x="2" y="0"/>
                    <a:pt x="0" y="9"/>
                    <a:pt x="0" y="35"/>
                  </a:cubicBezTo>
                  <a:cubicBezTo>
                    <a:pt x="8" y="27"/>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11"/>
            <p:cNvSpPr/>
            <p:nvPr/>
          </p:nvSpPr>
          <p:spPr>
            <a:xfrm>
              <a:off x="2474100" y="3222250"/>
              <a:ext cx="1525" cy="1525"/>
            </a:xfrm>
            <a:custGeom>
              <a:rect b="b" l="l" r="r" t="t"/>
              <a:pathLst>
                <a:path extrusionOk="0" h="61" w="61">
                  <a:moveTo>
                    <a:pt x="1" y="1"/>
                  </a:moveTo>
                  <a:cubicBezTo>
                    <a:pt x="60" y="60"/>
                    <a:pt x="1" y="1"/>
                    <a:pt x="1" y="1"/>
                  </a:cubicBez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11"/>
            <p:cNvSpPr/>
            <p:nvPr/>
          </p:nvSpPr>
          <p:spPr>
            <a:xfrm>
              <a:off x="2465925" y="3222200"/>
              <a:ext cx="175" cy="975"/>
            </a:xfrm>
            <a:custGeom>
              <a:rect b="b" l="l" r="r" t="t"/>
              <a:pathLst>
                <a:path extrusionOk="0" h="39" w="7">
                  <a:moveTo>
                    <a:pt x="1" y="1"/>
                  </a:moveTo>
                  <a:lnTo>
                    <a:pt x="1" y="1"/>
                  </a:lnTo>
                  <a:cubicBezTo>
                    <a:pt x="1" y="1"/>
                    <a:pt x="2" y="10"/>
                    <a:pt x="6" y="38"/>
                  </a:cubicBezTo>
                  <a:cubicBezTo>
                    <a:pt x="6" y="24"/>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1" name="Google Shape;7681;p11"/>
            <p:cNvSpPr/>
            <p:nvPr/>
          </p:nvSpPr>
          <p:spPr>
            <a:xfrm>
              <a:off x="2459375" y="3224700"/>
              <a:ext cx="775" cy="550"/>
            </a:xfrm>
            <a:custGeom>
              <a:rect b="b" l="l" r="r" t="t"/>
              <a:pathLst>
                <a:path extrusionOk="0" h="22" w="31">
                  <a:moveTo>
                    <a:pt x="2" y="0"/>
                  </a:moveTo>
                  <a:cubicBezTo>
                    <a:pt x="1" y="0"/>
                    <a:pt x="2" y="5"/>
                    <a:pt x="6" y="22"/>
                  </a:cubicBezTo>
                  <a:cubicBezTo>
                    <a:pt x="6" y="22"/>
                    <a:pt x="13" y="15"/>
                    <a:pt x="21" y="12"/>
                  </a:cubicBezTo>
                  <a:lnTo>
                    <a:pt x="21" y="12"/>
                  </a:lnTo>
                  <a:cubicBezTo>
                    <a:pt x="22" y="12"/>
                    <a:pt x="22" y="12"/>
                    <a:pt x="22" y="12"/>
                  </a:cubicBezTo>
                  <a:cubicBezTo>
                    <a:pt x="25" y="12"/>
                    <a:pt x="27" y="11"/>
                    <a:pt x="30" y="10"/>
                  </a:cubicBezTo>
                  <a:cubicBezTo>
                    <a:pt x="27" y="10"/>
                    <a:pt x="24" y="11"/>
                    <a:pt x="21" y="12"/>
                  </a:cubicBezTo>
                  <a:lnTo>
                    <a:pt x="21" y="12"/>
                  </a:lnTo>
                  <a:cubicBezTo>
                    <a:pt x="11" y="11"/>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2" name="Google Shape;7682;p11"/>
            <p:cNvSpPr/>
            <p:nvPr/>
          </p:nvSpPr>
          <p:spPr>
            <a:xfrm>
              <a:off x="2588750" y="3296600"/>
              <a:ext cx="875" cy="675"/>
            </a:xfrm>
            <a:custGeom>
              <a:rect b="b" l="l" r="r" t="t"/>
              <a:pathLst>
                <a:path extrusionOk="0" h="27" w="35">
                  <a:moveTo>
                    <a:pt x="25" y="1"/>
                  </a:moveTo>
                  <a:cubicBezTo>
                    <a:pt x="8" y="1"/>
                    <a:pt x="0" y="27"/>
                    <a:pt x="11" y="27"/>
                  </a:cubicBezTo>
                  <a:cubicBezTo>
                    <a:pt x="11" y="27"/>
                    <a:pt x="22" y="3"/>
                    <a:pt x="34" y="3"/>
                  </a:cubicBezTo>
                  <a:cubicBezTo>
                    <a:pt x="31" y="1"/>
                    <a:pt x="28"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11"/>
            <p:cNvSpPr/>
            <p:nvPr/>
          </p:nvSpPr>
          <p:spPr>
            <a:xfrm>
              <a:off x="2583050" y="3296325"/>
              <a:ext cx="950" cy="375"/>
            </a:xfrm>
            <a:custGeom>
              <a:rect b="b" l="l" r="r" t="t"/>
              <a:pathLst>
                <a:path extrusionOk="0" h="15" w="38">
                  <a:moveTo>
                    <a:pt x="37" y="0"/>
                  </a:moveTo>
                  <a:lnTo>
                    <a:pt x="37" y="0"/>
                  </a:lnTo>
                  <a:cubicBezTo>
                    <a:pt x="36" y="0"/>
                    <a:pt x="26" y="4"/>
                    <a:pt x="0" y="14"/>
                  </a:cubicBezTo>
                  <a:cubicBezTo>
                    <a:pt x="21" y="7"/>
                    <a:pt x="38"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11"/>
            <p:cNvSpPr/>
            <p:nvPr/>
          </p:nvSpPr>
          <p:spPr>
            <a:xfrm>
              <a:off x="2579650" y="3294275"/>
              <a:ext cx="3125" cy="1375"/>
            </a:xfrm>
            <a:custGeom>
              <a:rect b="b" l="l" r="r" t="t"/>
              <a:pathLst>
                <a:path extrusionOk="0" h="55" w="125">
                  <a:moveTo>
                    <a:pt x="5" y="1"/>
                  </a:moveTo>
                  <a:lnTo>
                    <a:pt x="5" y="1"/>
                  </a:lnTo>
                  <a:cubicBezTo>
                    <a:pt x="0" y="43"/>
                    <a:pt x="23" y="55"/>
                    <a:pt x="50" y="55"/>
                  </a:cubicBezTo>
                  <a:cubicBezTo>
                    <a:pt x="84" y="55"/>
                    <a:pt x="125" y="37"/>
                    <a:pt x="125" y="37"/>
                  </a:cubicBezTo>
                  <a:cubicBezTo>
                    <a:pt x="77" y="37"/>
                    <a:pt x="41" y="25"/>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11"/>
            <p:cNvSpPr/>
            <p:nvPr/>
          </p:nvSpPr>
          <p:spPr>
            <a:xfrm>
              <a:off x="2578625" y="3290675"/>
              <a:ext cx="875" cy="350"/>
            </a:xfrm>
            <a:custGeom>
              <a:rect b="b" l="l" r="r" t="t"/>
              <a:pathLst>
                <a:path extrusionOk="0" h="14" w="35">
                  <a:moveTo>
                    <a:pt x="11" y="0"/>
                  </a:moveTo>
                  <a:cubicBezTo>
                    <a:pt x="2" y="0"/>
                    <a:pt x="0" y="7"/>
                    <a:pt x="35" y="14"/>
                  </a:cubicBezTo>
                  <a:cubicBezTo>
                    <a:pt x="30" y="4"/>
                    <a:pt x="18"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11"/>
            <p:cNvSpPr/>
            <p:nvPr/>
          </p:nvSpPr>
          <p:spPr>
            <a:xfrm>
              <a:off x="2579375" y="3290750"/>
              <a:ext cx="325" cy="275"/>
            </a:xfrm>
            <a:custGeom>
              <a:rect b="b" l="l" r="r" t="t"/>
              <a:pathLst>
                <a:path extrusionOk="0" h="11" w="13">
                  <a:moveTo>
                    <a:pt x="2" y="0"/>
                  </a:moveTo>
                  <a:cubicBezTo>
                    <a:pt x="1" y="0"/>
                    <a:pt x="1" y="3"/>
                    <a:pt x="5" y="11"/>
                  </a:cubicBezTo>
                  <a:cubicBezTo>
                    <a:pt x="13" y="11"/>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11"/>
            <p:cNvSpPr/>
            <p:nvPr/>
          </p:nvSpPr>
          <p:spPr>
            <a:xfrm>
              <a:off x="2577225" y="3289425"/>
              <a:ext cx="875" cy="725"/>
            </a:xfrm>
            <a:custGeom>
              <a:rect b="b" l="l" r="r" t="t"/>
              <a:pathLst>
                <a:path extrusionOk="0" h="29" w="35">
                  <a:moveTo>
                    <a:pt x="29" y="1"/>
                  </a:moveTo>
                  <a:cubicBezTo>
                    <a:pt x="21" y="1"/>
                    <a:pt x="0" y="14"/>
                    <a:pt x="7" y="28"/>
                  </a:cubicBezTo>
                  <a:cubicBezTo>
                    <a:pt x="32" y="8"/>
                    <a:pt x="34"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11"/>
            <p:cNvSpPr/>
            <p:nvPr/>
          </p:nvSpPr>
          <p:spPr>
            <a:xfrm>
              <a:off x="2576500" y="3290500"/>
              <a:ext cx="325" cy="250"/>
            </a:xfrm>
            <a:custGeom>
              <a:rect b="b" l="l" r="r" t="t"/>
              <a:pathLst>
                <a:path extrusionOk="0" h="10" w="13">
                  <a:moveTo>
                    <a:pt x="11" y="0"/>
                  </a:moveTo>
                  <a:cubicBezTo>
                    <a:pt x="9" y="0"/>
                    <a:pt x="6" y="3"/>
                    <a:pt x="1" y="9"/>
                  </a:cubicBezTo>
                  <a:lnTo>
                    <a:pt x="12" y="9"/>
                  </a:lnTo>
                  <a:cubicBezTo>
                    <a:pt x="12" y="3"/>
                    <a:pt x="1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11"/>
            <p:cNvSpPr/>
            <p:nvPr/>
          </p:nvSpPr>
          <p:spPr>
            <a:xfrm>
              <a:off x="2576725" y="3290325"/>
              <a:ext cx="550" cy="650"/>
            </a:xfrm>
            <a:custGeom>
              <a:rect b="b" l="l" r="r" t="t"/>
              <a:pathLst>
                <a:path extrusionOk="0" h="26" w="22">
                  <a:moveTo>
                    <a:pt x="21" y="1"/>
                  </a:moveTo>
                  <a:cubicBezTo>
                    <a:pt x="17" y="1"/>
                    <a:pt x="0" y="25"/>
                    <a:pt x="4" y="25"/>
                  </a:cubicBezTo>
                  <a:cubicBezTo>
                    <a:pt x="5" y="25"/>
                    <a:pt x="9" y="23"/>
                    <a:pt x="15" y="16"/>
                  </a:cubicBezTo>
                  <a:lnTo>
                    <a:pt x="15" y="16"/>
                  </a:lnTo>
                  <a:cubicBezTo>
                    <a:pt x="15" y="16"/>
                    <a:pt x="15" y="16"/>
                    <a:pt x="15" y="16"/>
                  </a:cubicBezTo>
                  <a:cubicBezTo>
                    <a:pt x="21" y="5"/>
                    <a:pt x="22"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11"/>
            <p:cNvSpPr/>
            <p:nvPr/>
          </p:nvSpPr>
          <p:spPr>
            <a:xfrm>
              <a:off x="2577700" y="3291000"/>
              <a:ext cx="1050" cy="1000"/>
            </a:xfrm>
            <a:custGeom>
              <a:rect b="b" l="l" r="r" t="t"/>
              <a:pathLst>
                <a:path extrusionOk="0" h="40" w="42">
                  <a:moveTo>
                    <a:pt x="0" y="1"/>
                  </a:moveTo>
                  <a:lnTo>
                    <a:pt x="0" y="1"/>
                  </a:lnTo>
                  <a:cubicBezTo>
                    <a:pt x="12" y="13"/>
                    <a:pt x="24" y="37"/>
                    <a:pt x="0" y="37"/>
                  </a:cubicBezTo>
                  <a:cubicBezTo>
                    <a:pt x="5" y="38"/>
                    <a:pt x="10" y="39"/>
                    <a:pt x="14" y="39"/>
                  </a:cubicBezTo>
                  <a:cubicBezTo>
                    <a:pt x="38" y="39"/>
                    <a:pt x="41" y="1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11"/>
            <p:cNvSpPr/>
            <p:nvPr/>
          </p:nvSpPr>
          <p:spPr>
            <a:xfrm>
              <a:off x="2579175" y="3295425"/>
              <a:ext cx="775" cy="425"/>
            </a:xfrm>
            <a:custGeom>
              <a:rect b="b" l="l" r="r" t="t"/>
              <a:pathLst>
                <a:path extrusionOk="0" h="17" w="31">
                  <a:moveTo>
                    <a:pt x="3" y="1"/>
                  </a:moveTo>
                  <a:cubicBezTo>
                    <a:pt x="1" y="1"/>
                    <a:pt x="1" y="1"/>
                    <a:pt x="1" y="3"/>
                  </a:cubicBezTo>
                  <a:cubicBezTo>
                    <a:pt x="17" y="13"/>
                    <a:pt x="25" y="16"/>
                    <a:pt x="27" y="16"/>
                  </a:cubicBezTo>
                  <a:cubicBezTo>
                    <a:pt x="31" y="16"/>
                    <a:pt x="10"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2" name="Google Shape;7692;p11"/>
            <p:cNvSpPr/>
            <p:nvPr/>
          </p:nvSpPr>
          <p:spPr>
            <a:xfrm>
              <a:off x="2573750" y="3287725"/>
              <a:ext cx="400" cy="900"/>
            </a:xfrm>
            <a:custGeom>
              <a:rect b="b" l="l" r="r" t="t"/>
              <a:pathLst>
                <a:path extrusionOk="0" h="36" w="16">
                  <a:moveTo>
                    <a:pt x="15" y="1"/>
                  </a:moveTo>
                  <a:cubicBezTo>
                    <a:pt x="7" y="1"/>
                    <a:pt x="5" y="6"/>
                    <a:pt x="7" y="6"/>
                  </a:cubicBezTo>
                  <a:cubicBezTo>
                    <a:pt x="9" y="6"/>
                    <a:pt x="11" y="5"/>
                    <a:pt x="15" y="1"/>
                  </a:cubicBezTo>
                  <a:lnTo>
                    <a:pt x="15" y="1"/>
                  </a:lnTo>
                  <a:cubicBezTo>
                    <a:pt x="8" y="9"/>
                    <a:pt x="0" y="36"/>
                    <a:pt x="2" y="36"/>
                  </a:cubicBezTo>
                  <a:cubicBezTo>
                    <a:pt x="3" y="36"/>
                    <a:pt x="7" y="27"/>
                    <a:pt x="15" y="1"/>
                  </a:cubicBezTo>
                  <a:lnTo>
                    <a:pt x="15" y="1"/>
                  </a:lnTo>
                  <a:cubicBezTo>
                    <a:pt x="15" y="1"/>
                    <a:pt x="15"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3" name="Google Shape;7693;p11"/>
            <p:cNvSpPr/>
            <p:nvPr/>
          </p:nvSpPr>
          <p:spPr>
            <a:xfrm>
              <a:off x="2572925" y="3288625"/>
              <a:ext cx="925" cy="450"/>
            </a:xfrm>
            <a:custGeom>
              <a:rect b="b" l="l" r="r" t="t"/>
              <a:pathLst>
                <a:path extrusionOk="0" h="18" w="37">
                  <a:moveTo>
                    <a:pt x="36" y="1"/>
                  </a:moveTo>
                  <a:lnTo>
                    <a:pt x="1" y="13"/>
                  </a:lnTo>
                  <a:cubicBezTo>
                    <a:pt x="8" y="16"/>
                    <a:pt x="14" y="18"/>
                    <a:pt x="18" y="18"/>
                  </a:cubicBezTo>
                  <a:cubicBezTo>
                    <a:pt x="30" y="18"/>
                    <a:pt x="36" y="9"/>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11"/>
            <p:cNvSpPr/>
            <p:nvPr/>
          </p:nvSpPr>
          <p:spPr>
            <a:xfrm>
              <a:off x="2575600" y="3291650"/>
              <a:ext cx="1350" cy="275"/>
            </a:xfrm>
            <a:custGeom>
              <a:rect b="b" l="l" r="r" t="t"/>
              <a:pathLst>
                <a:path extrusionOk="0" h="11" w="54">
                  <a:moveTo>
                    <a:pt x="48" y="0"/>
                  </a:moveTo>
                  <a:cubicBezTo>
                    <a:pt x="46" y="0"/>
                    <a:pt x="33" y="3"/>
                    <a:pt x="1" y="11"/>
                  </a:cubicBezTo>
                  <a:cubicBezTo>
                    <a:pt x="17" y="11"/>
                    <a:pt x="54"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11"/>
            <p:cNvSpPr/>
            <p:nvPr/>
          </p:nvSpPr>
          <p:spPr>
            <a:xfrm>
              <a:off x="2571425" y="3285775"/>
              <a:ext cx="975" cy="800"/>
            </a:xfrm>
            <a:custGeom>
              <a:rect b="b" l="l" r="r" t="t"/>
              <a:pathLst>
                <a:path extrusionOk="0" h="32" w="39">
                  <a:moveTo>
                    <a:pt x="36" y="1"/>
                  </a:moveTo>
                  <a:cubicBezTo>
                    <a:pt x="36" y="1"/>
                    <a:pt x="29" y="6"/>
                    <a:pt x="13" y="19"/>
                  </a:cubicBezTo>
                  <a:cubicBezTo>
                    <a:pt x="4" y="29"/>
                    <a:pt x="1" y="32"/>
                    <a:pt x="1" y="32"/>
                  </a:cubicBezTo>
                  <a:cubicBezTo>
                    <a:pt x="3" y="32"/>
                    <a:pt x="38"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11"/>
            <p:cNvSpPr/>
            <p:nvPr/>
          </p:nvSpPr>
          <p:spPr>
            <a:xfrm>
              <a:off x="2569500" y="3284250"/>
              <a:ext cx="1050" cy="1425"/>
            </a:xfrm>
            <a:custGeom>
              <a:rect b="b" l="l" r="r" t="t"/>
              <a:pathLst>
                <a:path extrusionOk="0" h="57" w="42">
                  <a:moveTo>
                    <a:pt x="11" y="0"/>
                  </a:moveTo>
                  <a:cubicBezTo>
                    <a:pt x="3" y="0"/>
                    <a:pt x="0" y="14"/>
                    <a:pt x="17" y="53"/>
                  </a:cubicBezTo>
                  <a:lnTo>
                    <a:pt x="17" y="53"/>
                  </a:lnTo>
                  <a:cubicBezTo>
                    <a:pt x="18" y="54"/>
                    <a:pt x="18" y="55"/>
                    <a:pt x="19" y="57"/>
                  </a:cubicBezTo>
                  <a:cubicBezTo>
                    <a:pt x="25" y="54"/>
                    <a:pt x="27" y="51"/>
                    <a:pt x="27" y="48"/>
                  </a:cubicBezTo>
                  <a:lnTo>
                    <a:pt x="27" y="48"/>
                  </a:lnTo>
                  <a:cubicBezTo>
                    <a:pt x="42" y="27"/>
                    <a:pt x="2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11"/>
            <p:cNvSpPr/>
            <p:nvPr/>
          </p:nvSpPr>
          <p:spPr>
            <a:xfrm>
              <a:off x="2572025" y="3287150"/>
              <a:ext cx="325" cy="2100"/>
            </a:xfrm>
            <a:custGeom>
              <a:rect b="b" l="l" r="r" t="t"/>
              <a:pathLst>
                <a:path extrusionOk="0" h="84" w="13">
                  <a:moveTo>
                    <a:pt x="1" y="0"/>
                  </a:moveTo>
                  <a:cubicBezTo>
                    <a:pt x="1" y="83"/>
                    <a:pt x="1" y="12"/>
                    <a:pt x="1" y="0"/>
                  </a:cubicBezTo>
                  <a:cubicBezTo>
                    <a:pt x="1" y="0"/>
                    <a:pt x="13"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11"/>
            <p:cNvSpPr/>
            <p:nvPr/>
          </p:nvSpPr>
          <p:spPr>
            <a:xfrm>
              <a:off x="2570550" y="3287150"/>
              <a:ext cx="1200" cy="900"/>
            </a:xfrm>
            <a:custGeom>
              <a:rect b="b" l="l" r="r" t="t"/>
              <a:pathLst>
                <a:path extrusionOk="0" h="36" w="48">
                  <a:moveTo>
                    <a:pt x="48" y="36"/>
                  </a:moveTo>
                  <a:cubicBezTo>
                    <a:pt x="48" y="36"/>
                    <a:pt x="0" y="0"/>
                    <a:pt x="48" y="36"/>
                  </a:cubicBezTo>
                  <a:cubicBezTo>
                    <a:pt x="48" y="36"/>
                    <a:pt x="36" y="24"/>
                    <a:pt x="48"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11"/>
            <p:cNvSpPr/>
            <p:nvPr/>
          </p:nvSpPr>
          <p:spPr>
            <a:xfrm>
              <a:off x="2572975" y="3290425"/>
              <a:ext cx="1475" cy="1200"/>
            </a:xfrm>
            <a:custGeom>
              <a:rect b="b" l="l" r="r" t="t"/>
              <a:pathLst>
                <a:path extrusionOk="0" h="48" w="59">
                  <a:moveTo>
                    <a:pt x="58" y="0"/>
                  </a:moveTo>
                  <a:cubicBezTo>
                    <a:pt x="54" y="1"/>
                    <a:pt x="51" y="3"/>
                    <a:pt x="48" y="4"/>
                  </a:cubicBezTo>
                  <a:lnTo>
                    <a:pt x="48" y="4"/>
                  </a:lnTo>
                  <a:cubicBezTo>
                    <a:pt x="52" y="3"/>
                    <a:pt x="55" y="2"/>
                    <a:pt x="58" y="0"/>
                  </a:cubicBezTo>
                  <a:close/>
                  <a:moveTo>
                    <a:pt x="48" y="4"/>
                  </a:moveTo>
                  <a:cubicBezTo>
                    <a:pt x="26" y="13"/>
                    <a:pt x="0" y="17"/>
                    <a:pt x="11" y="48"/>
                  </a:cubicBezTo>
                  <a:cubicBezTo>
                    <a:pt x="32" y="37"/>
                    <a:pt x="25" y="17"/>
                    <a:pt x="48"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11"/>
            <p:cNvSpPr/>
            <p:nvPr/>
          </p:nvSpPr>
          <p:spPr>
            <a:xfrm>
              <a:off x="2572000" y="3289225"/>
              <a:ext cx="950" cy="425"/>
            </a:xfrm>
            <a:custGeom>
              <a:rect b="b" l="l" r="r" t="t"/>
              <a:pathLst>
                <a:path extrusionOk="0" h="17" w="38">
                  <a:moveTo>
                    <a:pt x="38" y="0"/>
                  </a:moveTo>
                  <a:cubicBezTo>
                    <a:pt x="22" y="0"/>
                    <a:pt x="1" y="16"/>
                    <a:pt x="6" y="16"/>
                  </a:cubicBezTo>
                  <a:cubicBezTo>
                    <a:pt x="9" y="16"/>
                    <a:pt x="18" y="12"/>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11"/>
            <p:cNvSpPr/>
            <p:nvPr/>
          </p:nvSpPr>
          <p:spPr>
            <a:xfrm>
              <a:off x="2571750" y="3289100"/>
              <a:ext cx="400" cy="150"/>
            </a:xfrm>
            <a:custGeom>
              <a:rect b="b" l="l" r="r" t="t"/>
              <a:pathLst>
                <a:path extrusionOk="0" h="6" w="16">
                  <a:moveTo>
                    <a:pt x="13" y="0"/>
                  </a:moveTo>
                  <a:cubicBezTo>
                    <a:pt x="12" y="0"/>
                    <a:pt x="8" y="2"/>
                    <a:pt x="0" y="5"/>
                  </a:cubicBezTo>
                  <a:cubicBezTo>
                    <a:pt x="8" y="5"/>
                    <a:pt x="16"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11"/>
            <p:cNvSpPr/>
            <p:nvPr/>
          </p:nvSpPr>
          <p:spPr>
            <a:xfrm>
              <a:off x="2568025" y="3286550"/>
              <a:ext cx="1250" cy="425"/>
            </a:xfrm>
            <a:custGeom>
              <a:rect b="b" l="l" r="r" t="t"/>
              <a:pathLst>
                <a:path extrusionOk="0" h="17" w="50">
                  <a:moveTo>
                    <a:pt x="42" y="0"/>
                  </a:moveTo>
                  <a:cubicBezTo>
                    <a:pt x="10" y="12"/>
                    <a:pt x="1" y="16"/>
                    <a:pt x="2" y="16"/>
                  </a:cubicBezTo>
                  <a:cubicBezTo>
                    <a:pt x="5" y="16"/>
                    <a:pt x="50" y="0"/>
                    <a:pt x="4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3" name="Google Shape;7703;p11"/>
            <p:cNvSpPr/>
            <p:nvPr/>
          </p:nvSpPr>
          <p:spPr>
            <a:xfrm>
              <a:off x="2564300" y="3285050"/>
              <a:ext cx="25" cy="325"/>
            </a:xfrm>
            <a:custGeom>
              <a:rect b="b" l="l" r="r" t="t"/>
              <a:pathLst>
                <a:path extrusionOk="0" h="13" w="1">
                  <a:moveTo>
                    <a:pt x="0" y="1"/>
                  </a:moveTo>
                  <a:cubicBezTo>
                    <a:pt x="0" y="13"/>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4" name="Google Shape;7704;p11"/>
            <p:cNvSpPr/>
            <p:nvPr/>
          </p:nvSpPr>
          <p:spPr>
            <a:xfrm>
              <a:off x="2569400" y="3287150"/>
              <a:ext cx="275" cy="150"/>
            </a:xfrm>
            <a:custGeom>
              <a:rect b="b" l="l" r="r" t="t"/>
              <a:pathLst>
                <a:path extrusionOk="0" h="6" w="11">
                  <a:moveTo>
                    <a:pt x="11" y="0"/>
                  </a:moveTo>
                  <a:cubicBezTo>
                    <a:pt x="3" y="0"/>
                    <a:pt x="0" y="5"/>
                    <a:pt x="3" y="5"/>
                  </a:cubicBezTo>
                  <a:cubicBezTo>
                    <a:pt x="4" y="5"/>
                    <a:pt x="7" y="4"/>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11"/>
            <p:cNvSpPr/>
            <p:nvPr/>
          </p:nvSpPr>
          <p:spPr>
            <a:xfrm>
              <a:off x="2566975" y="3285050"/>
              <a:ext cx="325" cy="625"/>
            </a:xfrm>
            <a:custGeom>
              <a:rect b="b" l="l" r="r" t="t"/>
              <a:pathLst>
                <a:path extrusionOk="0" h="25" w="13">
                  <a:moveTo>
                    <a:pt x="1" y="1"/>
                  </a:moveTo>
                  <a:cubicBezTo>
                    <a:pt x="1" y="13"/>
                    <a:pt x="12" y="25"/>
                    <a:pt x="12" y="25"/>
                  </a:cubicBezTo>
                  <a:cubicBezTo>
                    <a:pt x="12" y="25"/>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11"/>
            <p:cNvSpPr/>
            <p:nvPr/>
          </p:nvSpPr>
          <p:spPr>
            <a:xfrm>
              <a:off x="2570250" y="3286850"/>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11"/>
            <p:cNvSpPr/>
            <p:nvPr/>
          </p:nvSpPr>
          <p:spPr>
            <a:xfrm>
              <a:off x="2569550" y="3286850"/>
              <a:ext cx="725" cy="350"/>
            </a:xfrm>
            <a:custGeom>
              <a:rect b="b" l="l" r="r" t="t"/>
              <a:pathLst>
                <a:path extrusionOk="0" h="14" w="29">
                  <a:moveTo>
                    <a:pt x="28" y="0"/>
                  </a:moveTo>
                  <a:lnTo>
                    <a:pt x="28" y="0"/>
                  </a:lnTo>
                  <a:cubicBezTo>
                    <a:pt x="1" y="7"/>
                    <a:pt x="5" y="14"/>
                    <a:pt x="14" y="14"/>
                  </a:cubicBezTo>
                  <a:cubicBezTo>
                    <a:pt x="20" y="14"/>
                    <a:pt x="28" y="10"/>
                    <a:pt x="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11"/>
            <p:cNvSpPr/>
            <p:nvPr/>
          </p:nvSpPr>
          <p:spPr>
            <a:xfrm>
              <a:off x="2561025" y="3285050"/>
              <a:ext cx="3550" cy="4250"/>
            </a:xfrm>
            <a:custGeom>
              <a:rect b="b" l="l" r="r" t="t"/>
              <a:pathLst>
                <a:path extrusionOk="0" h="170" w="142">
                  <a:moveTo>
                    <a:pt x="131" y="1"/>
                  </a:moveTo>
                  <a:lnTo>
                    <a:pt x="131" y="1"/>
                  </a:lnTo>
                  <a:cubicBezTo>
                    <a:pt x="123" y="35"/>
                    <a:pt x="114" y="93"/>
                    <a:pt x="97" y="93"/>
                  </a:cubicBezTo>
                  <a:cubicBezTo>
                    <a:pt x="91" y="93"/>
                    <a:pt x="83" y="85"/>
                    <a:pt x="74" y="65"/>
                  </a:cubicBezTo>
                  <a:lnTo>
                    <a:pt x="74" y="65"/>
                  </a:lnTo>
                  <a:cubicBezTo>
                    <a:pt x="73" y="63"/>
                    <a:pt x="73" y="62"/>
                    <a:pt x="72" y="60"/>
                  </a:cubicBezTo>
                  <a:lnTo>
                    <a:pt x="72" y="60"/>
                  </a:lnTo>
                  <a:cubicBezTo>
                    <a:pt x="72" y="60"/>
                    <a:pt x="72" y="60"/>
                    <a:pt x="72" y="60"/>
                  </a:cubicBezTo>
                  <a:cubicBezTo>
                    <a:pt x="48" y="96"/>
                    <a:pt x="24" y="120"/>
                    <a:pt x="0" y="144"/>
                  </a:cubicBezTo>
                  <a:cubicBezTo>
                    <a:pt x="13" y="139"/>
                    <a:pt x="23" y="137"/>
                    <a:pt x="29" y="137"/>
                  </a:cubicBezTo>
                  <a:cubicBezTo>
                    <a:pt x="36" y="137"/>
                    <a:pt x="38" y="140"/>
                    <a:pt x="35" y="149"/>
                  </a:cubicBezTo>
                  <a:lnTo>
                    <a:pt x="35" y="149"/>
                  </a:lnTo>
                  <a:cubicBezTo>
                    <a:pt x="68" y="114"/>
                    <a:pt x="142" y="170"/>
                    <a:pt x="131" y="1"/>
                  </a:cubicBezTo>
                  <a:close/>
                  <a:moveTo>
                    <a:pt x="35" y="149"/>
                  </a:moveTo>
                  <a:cubicBezTo>
                    <a:pt x="31" y="153"/>
                    <a:pt x="27" y="159"/>
                    <a:pt x="24" y="167"/>
                  </a:cubicBezTo>
                  <a:cubicBezTo>
                    <a:pt x="29" y="160"/>
                    <a:pt x="33" y="154"/>
                    <a:pt x="35" y="14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11"/>
            <p:cNvSpPr/>
            <p:nvPr/>
          </p:nvSpPr>
          <p:spPr>
            <a:xfrm>
              <a:off x="2564775" y="3284750"/>
              <a:ext cx="725" cy="925"/>
            </a:xfrm>
            <a:custGeom>
              <a:rect b="b" l="l" r="r" t="t"/>
              <a:pathLst>
                <a:path extrusionOk="0" h="37" w="29">
                  <a:moveTo>
                    <a:pt x="2" y="0"/>
                  </a:moveTo>
                  <a:cubicBezTo>
                    <a:pt x="1" y="0"/>
                    <a:pt x="8" y="10"/>
                    <a:pt x="29" y="37"/>
                  </a:cubicBezTo>
                  <a:cubicBezTo>
                    <a:pt x="16" y="17"/>
                    <a:pt x="2"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11"/>
            <p:cNvSpPr/>
            <p:nvPr/>
          </p:nvSpPr>
          <p:spPr>
            <a:xfrm>
              <a:off x="2565775" y="3285650"/>
              <a:ext cx="2100" cy="2175"/>
            </a:xfrm>
            <a:custGeom>
              <a:rect b="b" l="l" r="r" t="t"/>
              <a:pathLst>
                <a:path extrusionOk="0" h="87" w="84">
                  <a:moveTo>
                    <a:pt x="1" y="1"/>
                  </a:moveTo>
                  <a:cubicBezTo>
                    <a:pt x="41" y="37"/>
                    <a:pt x="51" y="44"/>
                    <a:pt x="49" y="44"/>
                  </a:cubicBezTo>
                  <a:cubicBezTo>
                    <a:pt x="47" y="44"/>
                    <a:pt x="40" y="41"/>
                    <a:pt x="32" y="41"/>
                  </a:cubicBezTo>
                  <a:cubicBezTo>
                    <a:pt x="22" y="41"/>
                    <a:pt x="12" y="46"/>
                    <a:pt x="12" y="70"/>
                  </a:cubicBezTo>
                  <a:lnTo>
                    <a:pt x="12" y="70"/>
                  </a:lnTo>
                  <a:cubicBezTo>
                    <a:pt x="12" y="70"/>
                    <a:pt x="12" y="70"/>
                    <a:pt x="12" y="70"/>
                  </a:cubicBezTo>
                  <a:cubicBezTo>
                    <a:pt x="10" y="70"/>
                    <a:pt x="9" y="74"/>
                    <a:pt x="13" y="84"/>
                  </a:cubicBezTo>
                  <a:cubicBezTo>
                    <a:pt x="13" y="84"/>
                    <a:pt x="13" y="84"/>
                    <a:pt x="13" y="84"/>
                  </a:cubicBezTo>
                  <a:lnTo>
                    <a:pt x="13" y="84"/>
                  </a:lnTo>
                  <a:cubicBezTo>
                    <a:pt x="14" y="85"/>
                    <a:pt x="15" y="85"/>
                    <a:pt x="16" y="85"/>
                  </a:cubicBezTo>
                  <a:lnTo>
                    <a:pt x="16" y="85"/>
                  </a:lnTo>
                  <a:cubicBezTo>
                    <a:pt x="19" y="86"/>
                    <a:pt x="22" y="87"/>
                    <a:pt x="25" y="87"/>
                  </a:cubicBezTo>
                  <a:cubicBezTo>
                    <a:pt x="59" y="87"/>
                    <a:pt x="83" y="14"/>
                    <a:pt x="72" y="14"/>
                  </a:cubicBezTo>
                  <a:cubicBezTo>
                    <a:pt x="70" y="14"/>
                    <a:pt x="66" y="17"/>
                    <a:pt x="60" y="24"/>
                  </a:cubicBezTo>
                  <a:cubicBezTo>
                    <a:pt x="49" y="24"/>
                    <a:pt x="4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11"/>
            <p:cNvSpPr/>
            <p:nvPr/>
          </p:nvSpPr>
          <p:spPr>
            <a:xfrm>
              <a:off x="2571425" y="3290125"/>
              <a:ext cx="1350" cy="2175"/>
            </a:xfrm>
            <a:custGeom>
              <a:rect b="b" l="l" r="r" t="t"/>
              <a:pathLst>
                <a:path extrusionOk="0" h="87" w="54">
                  <a:moveTo>
                    <a:pt x="13" y="0"/>
                  </a:moveTo>
                  <a:cubicBezTo>
                    <a:pt x="11" y="2"/>
                    <a:pt x="11" y="5"/>
                    <a:pt x="11" y="9"/>
                  </a:cubicBezTo>
                  <a:lnTo>
                    <a:pt x="11" y="9"/>
                  </a:lnTo>
                  <a:cubicBezTo>
                    <a:pt x="12" y="6"/>
                    <a:pt x="12" y="3"/>
                    <a:pt x="13" y="0"/>
                  </a:cubicBezTo>
                  <a:close/>
                  <a:moveTo>
                    <a:pt x="11" y="9"/>
                  </a:moveTo>
                  <a:cubicBezTo>
                    <a:pt x="1" y="70"/>
                    <a:pt x="18" y="86"/>
                    <a:pt x="33" y="86"/>
                  </a:cubicBezTo>
                  <a:cubicBezTo>
                    <a:pt x="44" y="86"/>
                    <a:pt x="54" y="77"/>
                    <a:pt x="49" y="72"/>
                  </a:cubicBezTo>
                  <a:cubicBezTo>
                    <a:pt x="49" y="72"/>
                    <a:pt x="15" y="29"/>
                    <a:pt x="11" y="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11"/>
            <p:cNvSpPr/>
            <p:nvPr/>
          </p:nvSpPr>
          <p:spPr>
            <a:xfrm>
              <a:off x="2568475" y="3289200"/>
              <a:ext cx="575" cy="950"/>
            </a:xfrm>
            <a:custGeom>
              <a:rect b="b" l="l" r="r" t="t"/>
              <a:pathLst>
                <a:path extrusionOk="0" h="38" w="23">
                  <a:moveTo>
                    <a:pt x="23" y="1"/>
                  </a:moveTo>
                  <a:cubicBezTo>
                    <a:pt x="22" y="1"/>
                    <a:pt x="16" y="11"/>
                    <a:pt x="0" y="37"/>
                  </a:cubicBezTo>
                  <a:cubicBezTo>
                    <a:pt x="13" y="17"/>
                    <a:pt x="23"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11"/>
            <p:cNvSpPr/>
            <p:nvPr/>
          </p:nvSpPr>
          <p:spPr>
            <a:xfrm>
              <a:off x="2564150" y="3283925"/>
              <a:ext cx="175" cy="675"/>
            </a:xfrm>
            <a:custGeom>
              <a:rect b="b" l="l" r="r" t="t"/>
              <a:pathLst>
                <a:path extrusionOk="0" h="27" w="7">
                  <a:moveTo>
                    <a:pt x="1" y="0"/>
                  </a:moveTo>
                  <a:lnTo>
                    <a:pt x="1" y="0"/>
                  </a:lnTo>
                  <a:cubicBezTo>
                    <a:pt x="0" y="0"/>
                    <a:pt x="4" y="26"/>
                    <a:pt x="6" y="26"/>
                  </a:cubicBezTo>
                  <a:cubicBezTo>
                    <a:pt x="6" y="26"/>
                    <a:pt x="6" y="25"/>
                    <a:pt x="6" y="22"/>
                  </a:cubicBezTo>
                  <a:cubicBezTo>
                    <a:pt x="3" y="6"/>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4" name="Google Shape;7714;p11"/>
            <p:cNvSpPr/>
            <p:nvPr/>
          </p:nvSpPr>
          <p:spPr>
            <a:xfrm>
              <a:off x="2562800" y="3283350"/>
              <a:ext cx="175" cy="850"/>
            </a:xfrm>
            <a:custGeom>
              <a:rect b="b" l="l" r="r" t="t"/>
              <a:pathLst>
                <a:path extrusionOk="0" h="34" w="7">
                  <a:moveTo>
                    <a:pt x="6" y="1"/>
                  </a:moveTo>
                  <a:cubicBezTo>
                    <a:pt x="5" y="1"/>
                    <a:pt x="1" y="19"/>
                    <a:pt x="1" y="33"/>
                  </a:cubicBezTo>
                  <a:cubicBezTo>
                    <a:pt x="6" y="9"/>
                    <a:pt x="7"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5" name="Google Shape;7715;p11"/>
            <p:cNvSpPr/>
            <p:nvPr/>
          </p:nvSpPr>
          <p:spPr>
            <a:xfrm>
              <a:off x="2525900" y="3272550"/>
              <a:ext cx="575" cy="1025"/>
            </a:xfrm>
            <a:custGeom>
              <a:rect b="b" l="l" r="r" t="t"/>
              <a:pathLst>
                <a:path extrusionOk="0" h="41" w="23">
                  <a:moveTo>
                    <a:pt x="0" y="1"/>
                  </a:moveTo>
                  <a:lnTo>
                    <a:pt x="0" y="1"/>
                  </a:lnTo>
                  <a:cubicBezTo>
                    <a:pt x="0" y="8"/>
                    <a:pt x="20" y="41"/>
                    <a:pt x="22" y="41"/>
                  </a:cubicBezTo>
                  <a:cubicBezTo>
                    <a:pt x="22" y="41"/>
                    <a:pt x="17" y="3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11"/>
            <p:cNvSpPr/>
            <p:nvPr/>
          </p:nvSpPr>
          <p:spPr>
            <a:xfrm>
              <a:off x="2500900" y="3274650"/>
              <a:ext cx="1500" cy="1500"/>
            </a:xfrm>
            <a:custGeom>
              <a:rect b="b" l="l" r="r" t="t"/>
              <a:pathLst>
                <a:path extrusionOk="0" h="60" w="60">
                  <a:moveTo>
                    <a:pt x="12" y="48"/>
                  </a:moveTo>
                  <a:cubicBezTo>
                    <a:pt x="0" y="60"/>
                    <a:pt x="60" y="0"/>
                    <a:pt x="12" y="48"/>
                  </a:cubicBezTo>
                  <a:cubicBezTo>
                    <a:pt x="12" y="48"/>
                    <a:pt x="12" y="48"/>
                    <a:pt x="12"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11"/>
            <p:cNvSpPr/>
            <p:nvPr/>
          </p:nvSpPr>
          <p:spPr>
            <a:xfrm>
              <a:off x="2466375" y="3284450"/>
              <a:ext cx="600" cy="925"/>
            </a:xfrm>
            <a:custGeom>
              <a:rect b="b" l="l" r="r" t="t"/>
              <a:pathLst>
                <a:path extrusionOk="0" h="37" w="24">
                  <a:moveTo>
                    <a:pt x="12" y="1"/>
                  </a:moveTo>
                  <a:lnTo>
                    <a:pt x="0" y="37"/>
                  </a:lnTo>
                  <a:cubicBezTo>
                    <a:pt x="24" y="37"/>
                    <a:pt x="12" y="25"/>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11"/>
            <p:cNvSpPr/>
            <p:nvPr/>
          </p:nvSpPr>
          <p:spPr>
            <a:xfrm>
              <a:off x="2547025" y="3278200"/>
              <a:ext cx="925" cy="875"/>
            </a:xfrm>
            <a:custGeom>
              <a:rect b="b" l="l" r="r" t="t"/>
              <a:pathLst>
                <a:path extrusionOk="0" h="35" w="37">
                  <a:moveTo>
                    <a:pt x="1" y="1"/>
                  </a:moveTo>
                  <a:cubicBezTo>
                    <a:pt x="18" y="18"/>
                    <a:pt x="23" y="35"/>
                    <a:pt x="28" y="35"/>
                  </a:cubicBezTo>
                  <a:cubicBezTo>
                    <a:pt x="31" y="35"/>
                    <a:pt x="33" y="32"/>
                    <a:pt x="37" y="25"/>
                  </a:cubicBezTo>
                  <a:cubicBezTo>
                    <a:pt x="25" y="13"/>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11"/>
            <p:cNvSpPr/>
            <p:nvPr/>
          </p:nvSpPr>
          <p:spPr>
            <a:xfrm>
              <a:off x="2545850" y="3277625"/>
              <a:ext cx="1325" cy="900"/>
            </a:xfrm>
            <a:custGeom>
              <a:rect b="b" l="l" r="r" t="t"/>
              <a:pathLst>
                <a:path extrusionOk="0" h="36" w="53">
                  <a:moveTo>
                    <a:pt x="29" y="0"/>
                  </a:moveTo>
                  <a:cubicBezTo>
                    <a:pt x="22" y="0"/>
                    <a:pt x="13" y="4"/>
                    <a:pt x="0" y="12"/>
                  </a:cubicBezTo>
                  <a:cubicBezTo>
                    <a:pt x="12" y="29"/>
                    <a:pt x="22" y="36"/>
                    <a:pt x="30" y="36"/>
                  </a:cubicBezTo>
                  <a:cubicBezTo>
                    <a:pt x="48" y="36"/>
                    <a:pt x="53" y="0"/>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11"/>
            <p:cNvSpPr/>
            <p:nvPr/>
          </p:nvSpPr>
          <p:spPr>
            <a:xfrm>
              <a:off x="2557750" y="3281475"/>
              <a:ext cx="325" cy="325"/>
            </a:xfrm>
            <a:custGeom>
              <a:rect b="b" l="l" r="r" t="t"/>
              <a:pathLst>
                <a:path extrusionOk="0" h="13" w="13">
                  <a:moveTo>
                    <a:pt x="0" y="1"/>
                  </a:moveTo>
                  <a:cubicBezTo>
                    <a:pt x="0" y="13"/>
                    <a:pt x="0" y="13"/>
                    <a:pt x="0" y="13"/>
                  </a:cubicBezTo>
                  <a:cubicBezTo>
                    <a:pt x="12" y="13"/>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11"/>
            <p:cNvSpPr/>
            <p:nvPr/>
          </p:nvSpPr>
          <p:spPr>
            <a:xfrm>
              <a:off x="2556250" y="3280900"/>
              <a:ext cx="925" cy="600"/>
            </a:xfrm>
            <a:custGeom>
              <a:rect b="b" l="l" r="r" t="t"/>
              <a:pathLst>
                <a:path extrusionOk="0" h="24" w="37">
                  <a:moveTo>
                    <a:pt x="37" y="24"/>
                  </a:moveTo>
                  <a:cubicBezTo>
                    <a:pt x="37" y="24"/>
                    <a:pt x="1" y="0"/>
                    <a:pt x="37" y="24"/>
                  </a:cubicBezTo>
                  <a:cubicBezTo>
                    <a:pt x="37" y="24"/>
                    <a:pt x="37" y="24"/>
                    <a:pt x="37"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11"/>
            <p:cNvSpPr/>
            <p:nvPr/>
          </p:nvSpPr>
          <p:spPr>
            <a:xfrm>
              <a:off x="2444500" y="3287725"/>
              <a:ext cx="175" cy="375"/>
            </a:xfrm>
            <a:custGeom>
              <a:rect b="b" l="l" r="r" t="t"/>
              <a:pathLst>
                <a:path extrusionOk="0" h="15" w="7">
                  <a:moveTo>
                    <a:pt x="6" y="1"/>
                  </a:moveTo>
                  <a:lnTo>
                    <a:pt x="6" y="1"/>
                  </a:lnTo>
                  <a:cubicBezTo>
                    <a:pt x="1" y="11"/>
                    <a:pt x="0" y="15"/>
                    <a:pt x="1" y="15"/>
                  </a:cubicBezTo>
                  <a:cubicBezTo>
                    <a:pt x="2" y="15"/>
                    <a:pt x="6" y="8"/>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11"/>
            <p:cNvSpPr/>
            <p:nvPr/>
          </p:nvSpPr>
          <p:spPr>
            <a:xfrm>
              <a:off x="2517575" y="3280600"/>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11"/>
            <p:cNvSpPr/>
            <p:nvPr/>
          </p:nvSpPr>
          <p:spPr>
            <a:xfrm>
              <a:off x="2516375" y="3278200"/>
              <a:ext cx="1800" cy="2725"/>
            </a:xfrm>
            <a:custGeom>
              <a:rect b="b" l="l" r="r" t="t"/>
              <a:pathLst>
                <a:path extrusionOk="0" h="109" w="72">
                  <a:moveTo>
                    <a:pt x="48" y="1"/>
                  </a:moveTo>
                  <a:lnTo>
                    <a:pt x="48" y="1"/>
                  </a:lnTo>
                  <a:cubicBezTo>
                    <a:pt x="24" y="37"/>
                    <a:pt x="12" y="72"/>
                    <a:pt x="0" y="108"/>
                  </a:cubicBezTo>
                  <a:cubicBezTo>
                    <a:pt x="36" y="60"/>
                    <a:pt x="72" y="84"/>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5" name="Google Shape;7725;p11"/>
            <p:cNvSpPr/>
            <p:nvPr/>
          </p:nvSpPr>
          <p:spPr>
            <a:xfrm>
              <a:off x="2402975" y="3270775"/>
              <a:ext cx="158975" cy="34775"/>
            </a:xfrm>
            <a:custGeom>
              <a:rect b="b" l="l" r="r" t="t"/>
              <a:pathLst>
                <a:path extrusionOk="0" h="1391" w="6359">
                  <a:moveTo>
                    <a:pt x="3977" y="269"/>
                  </a:moveTo>
                  <a:cubicBezTo>
                    <a:pt x="3985" y="269"/>
                    <a:pt x="3993" y="274"/>
                    <a:pt x="4001" y="274"/>
                  </a:cubicBezTo>
                  <a:cubicBezTo>
                    <a:pt x="3995" y="280"/>
                    <a:pt x="3989" y="283"/>
                    <a:pt x="3983" y="283"/>
                  </a:cubicBezTo>
                  <a:cubicBezTo>
                    <a:pt x="3977" y="283"/>
                    <a:pt x="3971" y="280"/>
                    <a:pt x="3965" y="274"/>
                  </a:cubicBezTo>
                  <a:cubicBezTo>
                    <a:pt x="3969" y="270"/>
                    <a:pt x="3973" y="269"/>
                    <a:pt x="3977" y="269"/>
                  </a:cubicBezTo>
                  <a:close/>
                  <a:moveTo>
                    <a:pt x="4267" y="338"/>
                  </a:moveTo>
                  <a:cubicBezTo>
                    <a:pt x="4240" y="338"/>
                    <a:pt x="4224" y="340"/>
                    <a:pt x="4227" y="346"/>
                  </a:cubicBezTo>
                  <a:cubicBezTo>
                    <a:pt x="4233" y="348"/>
                    <a:pt x="4239" y="349"/>
                    <a:pt x="4244" y="349"/>
                  </a:cubicBezTo>
                  <a:cubicBezTo>
                    <a:pt x="4255" y="349"/>
                    <a:pt x="4262" y="344"/>
                    <a:pt x="4267" y="338"/>
                  </a:cubicBezTo>
                  <a:close/>
                  <a:moveTo>
                    <a:pt x="3267" y="377"/>
                  </a:moveTo>
                  <a:cubicBezTo>
                    <a:pt x="3273" y="377"/>
                    <a:pt x="3280" y="387"/>
                    <a:pt x="3286" y="393"/>
                  </a:cubicBezTo>
                  <a:cubicBezTo>
                    <a:pt x="3277" y="393"/>
                    <a:pt x="3267" y="408"/>
                    <a:pt x="3258" y="408"/>
                  </a:cubicBezTo>
                  <a:cubicBezTo>
                    <a:pt x="3255" y="408"/>
                    <a:pt x="3253" y="407"/>
                    <a:pt x="3251" y="405"/>
                  </a:cubicBezTo>
                  <a:cubicBezTo>
                    <a:pt x="3256" y="384"/>
                    <a:pt x="3261" y="377"/>
                    <a:pt x="3267" y="377"/>
                  </a:cubicBezTo>
                  <a:close/>
                  <a:moveTo>
                    <a:pt x="1534" y="451"/>
                  </a:moveTo>
                  <a:cubicBezTo>
                    <a:pt x="1534" y="451"/>
                    <a:pt x="1535" y="452"/>
                    <a:pt x="1536" y="453"/>
                  </a:cubicBezTo>
                  <a:lnTo>
                    <a:pt x="1536" y="453"/>
                  </a:lnTo>
                  <a:cubicBezTo>
                    <a:pt x="1536" y="453"/>
                    <a:pt x="1536" y="453"/>
                    <a:pt x="1536" y="453"/>
                  </a:cubicBezTo>
                  <a:cubicBezTo>
                    <a:pt x="1535" y="452"/>
                    <a:pt x="1534" y="451"/>
                    <a:pt x="1534" y="451"/>
                  </a:cubicBezTo>
                  <a:close/>
                  <a:moveTo>
                    <a:pt x="3320" y="489"/>
                  </a:moveTo>
                  <a:cubicBezTo>
                    <a:pt x="3324" y="493"/>
                    <a:pt x="3329" y="497"/>
                    <a:pt x="3334" y="500"/>
                  </a:cubicBezTo>
                  <a:cubicBezTo>
                    <a:pt x="3329" y="496"/>
                    <a:pt x="3324" y="492"/>
                    <a:pt x="3320" y="489"/>
                  </a:cubicBezTo>
                  <a:close/>
                  <a:moveTo>
                    <a:pt x="1465" y="500"/>
                  </a:moveTo>
                  <a:lnTo>
                    <a:pt x="1477" y="512"/>
                  </a:lnTo>
                  <a:cubicBezTo>
                    <a:pt x="1473" y="516"/>
                    <a:pt x="1471" y="517"/>
                    <a:pt x="1469" y="517"/>
                  </a:cubicBezTo>
                  <a:cubicBezTo>
                    <a:pt x="1465" y="517"/>
                    <a:pt x="1465" y="509"/>
                    <a:pt x="1465" y="500"/>
                  </a:cubicBezTo>
                  <a:close/>
                  <a:moveTo>
                    <a:pt x="5272" y="516"/>
                  </a:moveTo>
                  <a:cubicBezTo>
                    <a:pt x="5273" y="523"/>
                    <a:pt x="5274" y="530"/>
                    <a:pt x="5275" y="536"/>
                  </a:cubicBezTo>
                  <a:cubicBezTo>
                    <a:pt x="5276" y="528"/>
                    <a:pt x="5275" y="521"/>
                    <a:pt x="5272" y="516"/>
                  </a:cubicBezTo>
                  <a:close/>
                  <a:moveTo>
                    <a:pt x="5709" y="532"/>
                  </a:moveTo>
                  <a:cubicBezTo>
                    <a:pt x="5706" y="537"/>
                    <a:pt x="5704" y="543"/>
                    <a:pt x="5703" y="548"/>
                  </a:cubicBezTo>
                  <a:cubicBezTo>
                    <a:pt x="5709" y="542"/>
                    <a:pt x="5715" y="538"/>
                    <a:pt x="5722" y="535"/>
                  </a:cubicBezTo>
                  <a:lnTo>
                    <a:pt x="5722" y="535"/>
                  </a:lnTo>
                  <a:cubicBezTo>
                    <a:pt x="5719" y="534"/>
                    <a:pt x="5714" y="533"/>
                    <a:pt x="5709" y="532"/>
                  </a:cubicBezTo>
                  <a:close/>
                  <a:moveTo>
                    <a:pt x="5739" y="531"/>
                  </a:moveTo>
                  <a:cubicBezTo>
                    <a:pt x="5734" y="531"/>
                    <a:pt x="5728" y="533"/>
                    <a:pt x="5722" y="535"/>
                  </a:cubicBezTo>
                  <a:lnTo>
                    <a:pt x="5722" y="535"/>
                  </a:lnTo>
                  <a:cubicBezTo>
                    <a:pt x="5724" y="536"/>
                    <a:pt x="5726" y="536"/>
                    <a:pt x="5727" y="536"/>
                  </a:cubicBezTo>
                  <a:cubicBezTo>
                    <a:pt x="5715" y="560"/>
                    <a:pt x="5703" y="584"/>
                    <a:pt x="5703" y="596"/>
                  </a:cubicBezTo>
                  <a:cubicBezTo>
                    <a:pt x="5715" y="572"/>
                    <a:pt x="5751" y="560"/>
                    <a:pt x="5775" y="560"/>
                  </a:cubicBezTo>
                  <a:cubicBezTo>
                    <a:pt x="5768" y="540"/>
                    <a:pt x="5754" y="531"/>
                    <a:pt x="5739" y="531"/>
                  </a:cubicBezTo>
                  <a:close/>
                  <a:moveTo>
                    <a:pt x="1688" y="666"/>
                  </a:moveTo>
                  <a:cubicBezTo>
                    <a:pt x="1675" y="673"/>
                    <a:pt x="1674" y="692"/>
                    <a:pt x="1678" y="692"/>
                  </a:cubicBezTo>
                  <a:cubicBezTo>
                    <a:pt x="1680" y="692"/>
                    <a:pt x="1684" y="685"/>
                    <a:pt x="1688" y="666"/>
                  </a:cubicBezTo>
                  <a:close/>
                  <a:moveTo>
                    <a:pt x="1855" y="722"/>
                  </a:moveTo>
                  <a:cubicBezTo>
                    <a:pt x="1863" y="725"/>
                    <a:pt x="1872" y="727"/>
                    <a:pt x="1881" y="727"/>
                  </a:cubicBezTo>
                  <a:cubicBezTo>
                    <a:pt x="1872" y="723"/>
                    <a:pt x="1864" y="722"/>
                    <a:pt x="1855" y="722"/>
                  </a:cubicBezTo>
                  <a:close/>
                  <a:moveTo>
                    <a:pt x="1654" y="747"/>
                  </a:moveTo>
                  <a:cubicBezTo>
                    <a:pt x="1647" y="749"/>
                    <a:pt x="1639" y="754"/>
                    <a:pt x="1631" y="762"/>
                  </a:cubicBezTo>
                  <a:cubicBezTo>
                    <a:pt x="1639" y="757"/>
                    <a:pt x="1647" y="752"/>
                    <a:pt x="1654" y="747"/>
                  </a:cubicBezTo>
                  <a:close/>
                  <a:moveTo>
                    <a:pt x="774" y="1150"/>
                  </a:moveTo>
                  <a:lnTo>
                    <a:pt x="774" y="1150"/>
                  </a:lnTo>
                  <a:cubicBezTo>
                    <a:pt x="762" y="1159"/>
                    <a:pt x="757" y="1166"/>
                    <a:pt x="762" y="1167"/>
                  </a:cubicBezTo>
                  <a:cubicBezTo>
                    <a:pt x="771" y="1163"/>
                    <a:pt x="775" y="1157"/>
                    <a:pt x="774" y="1150"/>
                  </a:cubicBezTo>
                  <a:close/>
                  <a:moveTo>
                    <a:pt x="4024" y="0"/>
                  </a:moveTo>
                  <a:cubicBezTo>
                    <a:pt x="4013" y="0"/>
                    <a:pt x="3905" y="131"/>
                    <a:pt x="3905" y="131"/>
                  </a:cubicBezTo>
                  <a:cubicBezTo>
                    <a:pt x="3894" y="107"/>
                    <a:pt x="3894" y="96"/>
                    <a:pt x="3917" y="84"/>
                  </a:cubicBezTo>
                  <a:cubicBezTo>
                    <a:pt x="3904" y="81"/>
                    <a:pt x="3886" y="80"/>
                    <a:pt x="3865" y="80"/>
                  </a:cubicBezTo>
                  <a:cubicBezTo>
                    <a:pt x="3773" y="80"/>
                    <a:pt x="3623" y="100"/>
                    <a:pt x="3584" y="119"/>
                  </a:cubicBezTo>
                  <a:cubicBezTo>
                    <a:pt x="3575" y="126"/>
                    <a:pt x="3560" y="129"/>
                    <a:pt x="3541" y="129"/>
                  </a:cubicBezTo>
                  <a:cubicBezTo>
                    <a:pt x="3458" y="129"/>
                    <a:pt x="3311" y="73"/>
                    <a:pt x="3370" y="24"/>
                  </a:cubicBezTo>
                  <a:cubicBezTo>
                    <a:pt x="3359" y="18"/>
                    <a:pt x="3352" y="15"/>
                    <a:pt x="3347" y="15"/>
                  </a:cubicBezTo>
                  <a:cubicBezTo>
                    <a:pt x="3324" y="15"/>
                    <a:pt x="3351" y="74"/>
                    <a:pt x="3322" y="84"/>
                  </a:cubicBezTo>
                  <a:cubicBezTo>
                    <a:pt x="3312" y="64"/>
                    <a:pt x="3288" y="56"/>
                    <a:pt x="3258" y="56"/>
                  </a:cubicBezTo>
                  <a:cubicBezTo>
                    <a:pt x="3178" y="56"/>
                    <a:pt x="3052" y="109"/>
                    <a:pt x="3001" y="143"/>
                  </a:cubicBezTo>
                  <a:cubicBezTo>
                    <a:pt x="2981" y="154"/>
                    <a:pt x="2954" y="158"/>
                    <a:pt x="2923" y="158"/>
                  </a:cubicBezTo>
                  <a:cubicBezTo>
                    <a:pt x="2881" y="158"/>
                    <a:pt x="2833" y="151"/>
                    <a:pt x="2788" y="151"/>
                  </a:cubicBezTo>
                  <a:cubicBezTo>
                    <a:pt x="2729" y="151"/>
                    <a:pt x="2676" y="163"/>
                    <a:pt x="2655" y="215"/>
                  </a:cubicBezTo>
                  <a:cubicBezTo>
                    <a:pt x="2631" y="205"/>
                    <a:pt x="2612" y="197"/>
                    <a:pt x="2596" y="197"/>
                  </a:cubicBezTo>
                  <a:cubicBezTo>
                    <a:pt x="2572" y="197"/>
                    <a:pt x="2552" y="213"/>
                    <a:pt x="2524" y="262"/>
                  </a:cubicBezTo>
                  <a:cubicBezTo>
                    <a:pt x="2506" y="253"/>
                    <a:pt x="2480" y="249"/>
                    <a:pt x="2450" y="249"/>
                  </a:cubicBezTo>
                  <a:cubicBezTo>
                    <a:pt x="2286" y="249"/>
                    <a:pt x="2001" y="369"/>
                    <a:pt x="2131" y="429"/>
                  </a:cubicBezTo>
                  <a:cubicBezTo>
                    <a:pt x="2131" y="429"/>
                    <a:pt x="1957" y="413"/>
                    <a:pt x="1805" y="413"/>
                  </a:cubicBezTo>
                  <a:cubicBezTo>
                    <a:pt x="1729" y="413"/>
                    <a:pt x="1659" y="417"/>
                    <a:pt x="1619" y="429"/>
                  </a:cubicBezTo>
                  <a:cubicBezTo>
                    <a:pt x="1631" y="441"/>
                    <a:pt x="1643" y="465"/>
                    <a:pt x="1655" y="477"/>
                  </a:cubicBezTo>
                  <a:cubicBezTo>
                    <a:pt x="1631" y="477"/>
                    <a:pt x="1619" y="488"/>
                    <a:pt x="1608" y="488"/>
                  </a:cubicBezTo>
                  <a:cubicBezTo>
                    <a:pt x="1584" y="477"/>
                    <a:pt x="1584" y="465"/>
                    <a:pt x="1608" y="441"/>
                  </a:cubicBezTo>
                  <a:lnTo>
                    <a:pt x="1608" y="441"/>
                  </a:lnTo>
                  <a:cubicBezTo>
                    <a:pt x="1585" y="452"/>
                    <a:pt x="1573" y="463"/>
                    <a:pt x="1572" y="495"/>
                  </a:cubicBezTo>
                  <a:lnTo>
                    <a:pt x="1572" y="495"/>
                  </a:lnTo>
                  <a:cubicBezTo>
                    <a:pt x="1566" y="484"/>
                    <a:pt x="1542" y="459"/>
                    <a:pt x="1536" y="453"/>
                  </a:cubicBezTo>
                  <a:lnTo>
                    <a:pt x="1536" y="453"/>
                  </a:lnTo>
                  <a:cubicBezTo>
                    <a:pt x="1524" y="453"/>
                    <a:pt x="1464" y="489"/>
                    <a:pt x="1405" y="512"/>
                  </a:cubicBezTo>
                  <a:cubicBezTo>
                    <a:pt x="1416" y="546"/>
                    <a:pt x="1406" y="570"/>
                    <a:pt x="1426" y="593"/>
                  </a:cubicBezTo>
                  <a:lnTo>
                    <a:pt x="1426" y="593"/>
                  </a:lnTo>
                  <a:cubicBezTo>
                    <a:pt x="1405" y="570"/>
                    <a:pt x="1381" y="561"/>
                    <a:pt x="1358" y="561"/>
                  </a:cubicBezTo>
                  <a:cubicBezTo>
                    <a:pt x="1249" y="561"/>
                    <a:pt x="1129" y="750"/>
                    <a:pt x="1119" y="750"/>
                  </a:cubicBezTo>
                  <a:cubicBezTo>
                    <a:pt x="1107" y="703"/>
                    <a:pt x="1080" y="686"/>
                    <a:pt x="1050" y="686"/>
                  </a:cubicBezTo>
                  <a:cubicBezTo>
                    <a:pt x="991" y="686"/>
                    <a:pt x="925" y="754"/>
                    <a:pt x="965" y="786"/>
                  </a:cubicBezTo>
                  <a:cubicBezTo>
                    <a:pt x="951" y="788"/>
                    <a:pt x="938" y="788"/>
                    <a:pt x="924" y="788"/>
                  </a:cubicBezTo>
                  <a:cubicBezTo>
                    <a:pt x="902" y="788"/>
                    <a:pt x="879" y="787"/>
                    <a:pt x="856" y="787"/>
                  </a:cubicBezTo>
                  <a:cubicBezTo>
                    <a:pt x="793" y="787"/>
                    <a:pt x="733" y="798"/>
                    <a:pt x="703" y="881"/>
                  </a:cubicBezTo>
                  <a:cubicBezTo>
                    <a:pt x="691" y="869"/>
                    <a:pt x="667" y="858"/>
                    <a:pt x="643" y="846"/>
                  </a:cubicBezTo>
                  <a:cubicBezTo>
                    <a:pt x="551" y="938"/>
                    <a:pt x="346" y="1132"/>
                    <a:pt x="148" y="1132"/>
                  </a:cubicBezTo>
                  <a:cubicBezTo>
                    <a:pt x="143" y="1132"/>
                    <a:pt x="137" y="1132"/>
                    <a:pt x="131" y="1131"/>
                  </a:cubicBezTo>
                  <a:lnTo>
                    <a:pt x="131" y="1131"/>
                  </a:lnTo>
                  <a:cubicBezTo>
                    <a:pt x="167" y="1143"/>
                    <a:pt x="143" y="1167"/>
                    <a:pt x="167" y="1203"/>
                  </a:cubicBezTo>
                  <a:cubicBezTo>
                    <a:pt x="131" y="1203"/>
                    <a:pt x="0" y="1215"/>
                    <a:pt x="36" y="1298"/>
                  </a:cubicBezTo>
                  <a:cubicBezTo>
                    <a:pt x="92" y="1366"/>
                    <a:pt x="143" y="1391"/>
                    <a:pt x="191" y="1391"/>
                  </a:cubicBezTo>
                  <a:cubicBezTo>
                    <a:pt x="317" y="1391"/>
                    <a:pt x="424" y="1222"/>
                    <a:pt x="550" y="1222"/>
                  </a:cubicBezTo>
                  <a:cubicBezTo>
                    <a:pt x="561" y="1222"/>
                    <a:pt x="572" y="1224"/>
                    <a:pt x="584" y="1227"/>
                  </a:cubicBezTo>
                  <a:cubicBezTo>
                    <a:pt x="580" y="1223"/>
                    <a:pt x="574" y="1219"/>
                    <a:pt x="568" y="1214"/>
                  </a:cubicBezTo>
                  <a:lnTo>
                    <a:pt x="568" y="1214"/>
                  </a:lnTo>
                  <a:cubicBezTo>
                    <a:pt x="575" y="1216"/>
                    <a:pt x="582" y="1217"/>
                    <a:pt x="588" y="1217"/>
                  </a:cubicBezTo>
                  <a:cubicBezTo>
                    <a:pt x="662" y="1217"/>
                    <a:pt x="726" y="1129"/>
                    <a:pt x="726" y="1119"/>
                  </a:cubicBezTo>
                  <a:cubicBezTo>
                    <a:pt x="756" y="1127"/>
                    <a:pt x="772" y="1139"/>
                    <a:pt x="774" y="1150"/>
                  </a:cubicBezTo>
                  <a:lnTo>
                    <a:pt x="774" y="1150"/>
                  </a:lnTo>
                  <a:cubicBezTo>
                    <a:pt x="844" y="1095"/>
                    <a:pt x="1167" y="923"/>
                    <a:pt x="1211" y="923"/>
                  </a:cubicBezTo>
                  <a:cubicBezTo>
                    <a:pt x="1215" y="923"/>
                    <a:pt x="1216" y="925"/>
                    <a:pt x="1215" y="929"/>
                  </a:cubicBezTo>
                  <a:cubicBezTo>
                    <a:pt x="1286" y="858"/>
                    <a:pt x="1238" y="822"/>
                    <a:pt x="1310" y="774"/>
                  </a:cubicBezTo>
                  <a:lnTo>
                    <a:pt x="1310" y="774"/>
                  </a:lnTo>
                  <a:cubicBezTo>
                    <a:pt x="1285" y="819"/>
                    <a:pt x="1306" y="830"/>
                    <a:pt x="1339" y="830"/>
                  </a:cubicBezTo>
                  <a:cubicBezTo>
                    <a:pt x="1375" y="830"/>
                    <a:pt x="1425" y="817"/>
                    <a:pt x="1450" y="817"/>
                  </a:cubicBezTo>
                  <a:cubicBezTo>
                    <a:pt x="1458" y="817"/>
                    <a:pt x="1463" y="819"/>
                    <a:pt x="1465" y="822"/>
                  </a:cubicBezTo>
                  <a:cubicBezTo>
                    <a:pt x="1477" y="750"/>
                    <a:pt x="1369" y="810"/>
                    <a:pt x="1405" y="738"/>
                  </a:cubicBezTo>
                  <a:cubicBezTo>
                    <a:pt x="1413" y="725"/>
                    <a:pt x="1424" y="720"/>
                    <a:pt x="1437" y="720"/>
                  </a:cubicBezTo>
                  <a:cubicBezTo>
                    <a:pt x="1480" y="720"/>
                    <a:pt x="1541" y="775"/>
                    <a:pt x="1557" y="775"/>
                  </a:cubicBezTo>
                  <a:cubicBezTo>
                    <a:pt x="1558" y="775"/>
                    <a:pt x="1559" y="775"/>
                    <a:pt x="1560" y="774"/>
                  </a:cubicBezTo>
                  <a:cubicBezTo>
                    <a:pt x="1565" y="778"/>
                    <a:pt x="1572" y="780"/>
                    <a:pt x="1578" y="780"/>
                  </a:cubicBezTo>
                  <a:cubicBezTo>
                    <a:pt x="1613" y="780"/>
                    <a:pt x="1653" y="731"/>
                    <a:pt x="1643" y="691"/>
                  </a:cubicBezTo>
                  <a:lnTo>
                    <a:pt x="1643" y="691"/>
                  </a:lnTo>
                  <a:cubicBezTo>
                    <a:pt x="1631" y="703"/>
                    <a:pt x="1619" y="715"/>
                    <a:pt x="1596" y="727"/>
                  </a:cubicBezTo>
                  <a:cubicBezTo>
                    <a:pt x="1608" y="679"/>
                    <a:pt x="1643" y="643"/>
                    <a:pt x="1691" y="643"/>
                  </a:cubicBezTo>
                  <a:cubicBezTo>
                    <a:pt x="1690" y="652"/>
                    <a:pt x="1689" y="660"/>
                    <a:pt x="1688" y="666"/>
                  </a:cubicBezTo>
                  <a:lnTo>
                    <a:pt x="1688" y="666"/>
                  </a:lnTo>
                  <a:cubicBezTo>
                    <a:pt x="1691" y="664"/>
                    <a:pt x="1694" y="663"/>
                    <a:pt x="1698" y="663"/>
                  </a:cubicBezTo>
                  <a:cubicBezTo>
                    <a:pt x="1703" y="663"/>
                    <a:pt x="1708" y="665"/>
                    <a:pt x="1715" y="667"/>
                  </a:cubicBezTo>
                  <a:cubicBezTo>
                    <a:pt x="1705" y="704"/>
                    <a:pt x="1681" y="727"/>
                    <a:pt x="1654" y="747"/>
                  </a:cubicBezTo>
                  <a:lnTo>
                    <a:pt x="1654" y="747"/>
                  </a:lnTo>
                  <a:cubicBezTo>
                    <a:pt x="1658" y="745"/>
                    <a:pt x="1662" y="744"/>
                    <a:pt x="1666" y="744"/>
                  </a:cubicBezTo>
                  <a:cubicBezTo>
                    <a:pt x="1676" y="744"/>
                    <a:pt x="1685" y="750"/>
                    <a:pt x="1691" y="762"/>
                  </a:cubicBezTo>
                  <a:cubicBezTo>
                    <a:pt x="1691" y="703"/>
                    <a:pt x="1786" y="691"/>
                    <a:pt x="1798" y="691"/>
                  </a:cubicBezTo>
                  <a:cubicBezTo>
                    <a:pt x="1798" y="703"/>
                    <a:pt x="1786" y="715"/>
                    <a:pt x="1786" y="738"/>
                  </a:cubicBezTo>
                  <a:cubicBezTo>
                    <a:pt x="1811" y="730"/>
                    <a:pt x="1831" y="722"/>
                    <a:pt x="1852" y="722"/>
                  </a:cubicBezTo>
                  <a:cubicBezTo>
                    <a:pt x="1853" y="722"/>
                    <a:pt x="1854" y="722"/>
                    <a:pt x="1855" y="722"/>
                  </a:cubicBezTo>
                  <a:lnTo>
                    <a:pt x="1855" y="722"/>
                  </a:lnTo>
                  <a:cubicBezTo>
                    <a:pt x="1835" y="713"/>
                    <a:pt x="1822" y="693"/>
                    <a:pt x="1822" y="667"/>
                  </a:cubicBezTo>
                  <a:cubicBezTo>
                    <a:pt x="1833" y="656"/>
                    <a:pt x="1843" y="651"/>
                    <a:pt x="1852" y="651"/>
                  </a:cubicBezTo>
                  <a:cubicBezTo>
                    <a:pt x="1886" y="651"/>
                    <a:pt x="1910" y="709"/>
                    <a:pt x="1952" y="709"/>
                  </a:cubicBezTo>
                  <a:cubicBezTo>
                    <a:pt x="1960" y="709"/>
                    <a:pt x="1968" y="707"/>
                    <a:pt x="1977" y="703"/>
                  </a:cubicBezTo>
                  <a:cubicBezTo>
                    <a:pt x="1953" y="703"/>
                    <a:pt x="1941" y="703"/>
                    <a:pt x="1941" y="667"/>
                  </a:cubicBezTo>
                  <a:lnTo>
                    <a:pt x="1941" y="667"/>
                  </a:lnTo>
                  <a:cubicBezTo>
                    <a:pt x="1945" y="668"/>
                    <a:pt x="1949" y="668"/>
                    <a:pt x="1953" y="668"/>
                  </a:cubicBezTo>
                  <a:cubicBezTo>
                    <a:pt x="2032" y="668"/>
                    <a:pt x="2039" y="559"/>
                    <a:pt x="2109" y="559"/>
                  </a:cubicBezTo>
                  <a:cubicBezTo>
                    <a:pt x="2112" y="559"/>
                    <a:pt x="2116" y="559"/>
                    <a:pt x="2119" y="560"/>
                  </a:cubicBezTo>
                  <a:cubicBezTo>
                    <a:pt x="2108" y="572"/>
                    <a:pt x="2108" y="596"/>
                    <a:pt x="2108" y="608"/>
                  </a:cubicBezTo>
                  <a:cubicBezTo>
                    <a:pt x="2108" y="608"/>
                    <a:pt x="2203" y="536"/>
                    <a:pt x="2227" y="524"/>
                  </a:cubicBezTo>
                  <a:cubicBezTo>
                    <a:pt x="2239" y="548"/>
                    <a:pt x="2250" y="548"/>
                    <a:pt x="2262" y="548"/>
                  </a:cubicBezTo>
                  <a:cubicBezTo>
                    <a:pt x="2258" y="570"/>
                    <a:pt x="2252" y="574"/>
                    <a:pt x="2246" y="574"/>
                  </a:cubicBezTo>
                  <a:cubicBezTo>
                    <a:pt x="2243" y="574"/>
                    <a:pt x="2239" y="573"/>
                    <a:pt x="2236" y="573"/>
                  </a:cubicBezTo>
                  <a:cubicBezTo>
                    <a:pt x="2231" y="573"/>
                    <a:pt x="2227" y="578"/>
                    <a:pt x="2227" y="608"/>
                  </a:cubicBezTo>
                  <a:cubicBezTo>
                    <a:pt x="2236" y="614"/>
                    <a:pt x="2244" y="617"/>
                    <a:pt x="2252" y="617"/>
                  </a:cubicBezTo>
                  <a:cubicBezTo>
                    <a:pt x="2287" y="617"/>
                    <a:pt x="2314" y="563"/>
                    <a:pt x="2334" y="524"/>
                  </a:cubicBezTo>
                  <a:cubicBezTo>
                    <a:pt x="2334" y="536"/>
                    <a:pt x="2417" y="548"/>
                    <a:pt x="2346" y="608"/>
                  </a:cubicBezTo>
                  <a:cubicBezTo>
                    <a:pt x="2417" y="581"/>
                    <a:pt x="2535" y="527"/>
                    <a:pt x="2630" y="527"/>
                  </a:cubicBezTo>
                  <a:cubicBezTo>
                    <a:pt x="2662" y="527"/>
                    <a:pt x="2691" y="533"/>
                    <a:pt x="2715" y="548"/>
                  </a:cubicBezTo>
                  <a:cubicBezTo>
                    <a:pt x="2715" y="525"/>
                    <a:pt x="2715" y="491"/>
                    <a:pt x="2725" y="468"/>
                  </a:cubicBezTo>
                  <a:lnTo>
                    <a:pt x="2725" y="468"/>
                  </a:lnTo>
                  <a:cubicBezTo>
                    <a:pt x="2728" y="469"/>
                    <a:pt x="2739" y="470"/>
                    <a:pt x="2753" y="470"/>
                  </a:cubicBezTo>
                  <a:cubicBezTo>
                    <a:pt x="2794" y="470"/>
                    <a:pt x="2863" y="465"/>
                    <a:pt x="2869" y="465"/>
                  </a:cubicBezTo>
                  <a:lnTo>
                    <a:pt x="2869" y="465"/>
                  </a:lnTo>
                  <a:cubicBezTo>
                    <a:pt x="2856" y="466"/>
                    <a:pt x="2810" y="537"/>
                    <a:pt x="2834" y="572"/>
                  </a:cubicBezTo>
                  <a:cubicBezTo>
                    <a:pt x="2834" y="502"/>
                    <a:pt x="2980" y="478"/>
                    <a:pt x="2955" y="466"/>
                  </a:cubicBezTo>
                  <a:lnTo>
                    <a:pt x="2955" y="466"/>
                  </a:lnTo>
                  <a:cubicBezTo>
                    <a:pt x="2956" y="466"/>
                    <a:pt x="2957" y="466"/>
                    <a:pt x="2957" y="466"/>
                  </a:cubicBezTo>
                  <a:cubicBezTo>
                    <a:pt x="2989" y="466"/>
                    <a:pt x="3157" y="391"/>
                    <a:pt x="3179" y="357"/>
                  </a:cubicBezTo>
                  <a:cubicBezTo>
                    <a:pt x="3191" y="357"/>
                    <a:pt x="3191" y="369"/>
                    <a:pt x="3179" y="381"/>
                  </a:cubicBezTo>
                  <a:cubicBezTo>
                    <a:pt x="3191" y="369"/>
                    <a:pt x="3203" y="357"/>
                    <a:pt x="3215" y="346"/>
                  </a:cubicBezTo>
                  <a:lnTo>
                    <a:pt x="3215" y="346"/>
                  </a:lnTo>
                  <a:cubicBezTo>
                    <a:pt x="3215" y="357"/>
                    <a:pt x="3162" y="442"/>
                    <a:pt x="3196" y="442"/>
                  </a:cubicBezTo>
                  <a:cubicBezTo>
                    <a:pt x="3198" y="442"/>
                    <a:pt x="3200" y="442"/>
                    <a:pt x="3203" y="441"/>
                  </a:cubicBezTo>
                  <a:cubicBezTo>
                    <a:pt x="3218" y="418"/>
                    <a:pt x="3233" y="410"/>
                    <a:pt x="3248" y="410"/>
                  </a:cubicBezTo>
                  <a:cubicBezTo>
                    <a:pt x="3257" y="410"/>
                    <a:pt x="3266" y="413"/>
                    <a:pt x="3274" y="417"/>
                  </a:cubicBezTo>
                  <a:cubicBezTo>
                    <a:pt x="3285" y="461"/>
                    <a:pt x="3266" y="444"/>
                    <a:pt x="3320" y="489"/>
                  </a:cubicBezTo>
                  <a:lnTo>
                    <a:pt x="3320" y="489"/>
                  </a:lnTo>
                  <a:cubicBezTo>
                    <a:pt x="3295" y="463"/>
                    <a:pt x="3286" y="424"/>
                    <a:pt x="3286" y="393"/>
                  </a:cubicBezTo>
                  <a:lnTo>
                    <a:pt x="3286" y="393"/>
                  </a:lnTo>
                  <a:cubicBezTo>
                    <a:pt x="3311" y="404"/>
                    <a:pt x="3334" y="406"/>
                    <a:pt x="3355" y="406"/>
                  </a:cubicBezTo>
                  <a:cubicBezTo>
                    <a:pt x="3369" y="406"/>
                    <a:pt x="3382" y="405"/>
                    <a:pt x="3393" y="405"/>
                  </a:cubicBezTo>
                  <a:cubicBezTo>
                    <a:pt x="3423" y="405"/>
                    <a:pt x="3447" y="411"/>
                    <a:pt x="3465" y="453"/>
                  </a:cubicBezTo>
                  <a:cubicBezTo>
                    <a:pt x="3483" y="453"/>
                    <a:pt x="3509" y="367"/>
                    <a:pt x="3553" y="367"/>
                  </a:cubicBezTo>
                  <a:cubicBezTo>
                    <a:pt x="3565" y="367"/>
                    <a:pt x="3580" y="374"/>
                    <a:pt x="3596" y="393"/>
                  </a:cubicBezTo>
                  <a:cubicBezTo>
                    <a:pt x="3611" y="362"/>
                    <a:pt x="3666" y="312"/>
                    <a:pt x="3710" y="312"/>
                  </a:cubicBezTo>
                  <a:cubicBezTo>
                    <a:pt x="3734" y="312"/>
                    <a:pt x="3754" y="327"/>
                    <a:pt x="3763" y="369"/>
                  </a:cubicBezTo>
                  <a:cubicBezTo>
                    <a:pt x="3822" y="334"/>
                    <a:pt x="3858" y="334"/>
                    <a:pt x="3894" y="322"/>
                  </a:cubicBezTo>
                  <a:cubicBezTo>
                    <a:pt x="3834" y="250"/>
                    <a:pt x="3965" y="238"/>
                    <a:pt x="3905" y="167"/>
                  </a:cubicBezTo>
                  <a:cubicBezTo>
                    <a:pt x="3917" y="155"/>
                    <a:pt x="3941" y="155"/>
                    <a:pt x="3953" y="143"/>
                  </a:cubicBezTo>
                  <a:cubicBezTo>
                    <a:pt x="3953" y="143"/>
                    <a:pt x="3953" y="250"/>
                    <a:pt x="3953" y="250"/>
                  </a:cubicBezTo>
                  <a:cubicBezTo>
                    <a:pt x="3944" y="228"/>
                    <a:pt x="3937" y="218"/>
                    <a:pt x="3932" y="218"/>
                  </a:cubicBezTo>
                  <a:cubicBezTo>
                    <a:pt x="3922" y="218"/>
                    <a:pt x="3917" y="250"/>
                    <a:pt x="3917" y="310"/>
                  </a:cubicBezTo>
                  <a:cubicBezTo>
                    <a:pt x="3921" y="297"/>
                    <a:pt x="3923" y="292"/>
                    <a:pt x="3925" y="292"/>
                  </a:cubicBezTo>
                  <a:cubicBezTo>
                    <a:pt x="3931" y="292"/>
                    <a:pt x="3936" y="328"/>
                    <a:pt x="3953" y="346"/>
                  </a:cubicBezTo>
                  <a:cubicBezTo>
                    <a:pt x="3957" y="346"/>
                    <a:pt x="3960" y="347"/>
                    <a:pt x="3964" y="347"/>
                  </a:cubicBezTo>
                  <a:cubicBezTo>
                    <a:pt x="4030" y="347"/>
                    <a:pt x="4078" y="249"/>
                    <a:pt x="4179" y="227"/>
                  </a:cubicBezTo>
                  <a:lnTo>
                    <a:pt x="4179" y="227"/>
                  </a:lnTo>
                  <a:cubicBezTo>
                    <a:pt x="4120" y="334"/>
                    <a:pt x="4144" y="298"/>
                    <a:pt x="4084" y="369"/>
                  </a:cubicBezTo>
                  <a:cubicBezTo>
                    <a:pt x="4191" y="334"/>
                    <a:pt x="4179" y="381"/>
                    <a:pt x="4275" y="310"/>
                  </a:cubicBezTo>
                  <a:lnTo>
                    <a:pt x="4275" y="310"/>
                  </a:lnTo>
                  <a:cubicBezTo>
                    <a:pt x="4275" y="320"/>
                    <a:pt x="4272" y="331"/>
                    <a:pt x="4267" y="338"/>
                  </a:cubicBezTo>
                  <a:lnTo>
                    <a:pt x="4267" y="338"/>
                  </a:lnTo>
                  <a:cubicBezTo>
                    <a:pt x="4269" y="338"/>
                    <a:pt x="4271" y="338"/>
                    <a:pt x="4273" y="338"/>
                  </a:cubicBezTo>
                  <a:cubicBezTo>
                    <a:pt x="4292" y="338"/>
                    <a:pt x="4314" y="338"/>
                    <a:pt x="4339" y="338"/>
                  </a:cubicBezTo>
                  <a:cubicBezTo>
                    <a:pt x="4420" y="338"/>
                    <a:pt x="4518" y="333"/>
                    <a:pt x="4525" y="286"/>
                  </a:cubicBezTo>
                  <a:lnTo>
                    <a:pt x="4525" y="286"/>
                  </a:lnTo>
                  <a:cubicBezTo>
                    <a:pt x="4525" y="322"/>
                    <a:pt x="4513" y="346"/>
                    <a:pt x="4513" y="381"/>
                  </a:cubicBezTo>
                  <a:cubicBezTo>
                    <a:pt x="4548" y="310"/>
                    <a:pt x="4596" y="250"/>
                    <a:pt x="4632" y="179"/>
                  </a:cubicBezTo>
                  <a:lnTo>
                    <a:pt x="4632" y="179"/>
                  </a:lnTo>
                  <a:cubicBezTo>
                    <a:pt x="4621" y="211"/>
                    <a:pt x="4561" y="400"/>
                    <a:pt x="4621" y="400"/>
                  </a:cubicBezTo>
                  <a:cubicBezTo>
                    <a:pt x="4627" y="400"/>
                    <a:pt x="4635" y="398"/>
                    <a:pt x="4644" y="393"/>
                  </a:cubicBezTo>
                  <a:cubicBezTo>
                    <a:pt x="4632" y="369"/>
                    <a:pt x="4632" y="346"/>
                    <a:pt x="4644" y="310"/>
                  </a:cubicBezTo>
                  <a:cubicBezTo>
                    <a:pt x="4656" y="346"/>
                    <a:pt x="4679" y="381"/>
                    <a:pt x="4691" y="405"/>
                  </a:cubicBezTo>
                  <a:cubicBezTo>
                    <a:pt x="4691" y="369"/>
                    <a:pt x="4703" y="334"/>
                    <a:pt x="4727" y="322"/>
                  </a:cubicBezTo>
                  <a:lnTo>
                    <a:pt x="4727" y="322"/>
                  </a:lnTo>
                  <a:cubicBezTo>
                    <a:pt x="4727" y="346"/>
                    <a:pt x="4727" y="381"/>
                    <a:pt x="4715" y="405"/>
                  </a:cubicBezTo>
                  <a:cubicBezTo>
                    <a:pt x="4739" y="381"/>
                    <a:pt x="4751" y="357"/>
                    <a:pt x="4775" y="334"/>
                  </a:cubicBezTo>
                  <a:lnTo>
                    <a:pt x="4775" y="334"/>
                  </a:lnTo>
                  <a:cubicBezTo>
                    <a:pt x="4763" y="369"/>
                    <a:pt x="4763" y="393"/>
                    <a:pt x="4775" y="429"/>
                  </a:cubicBezTo>
                  <a:lnTo>
                    <a:pt x="4834" y="429"/>
                  </a:lnTo>
                  <a:cubicBezTo>
                    <a:pt x="4834" y="429"/>
                    <a:pt x="4834" y="430"/>
                    <a:pt x="4834" y="430"/>
                  </a:cubicBezTo>
                  <a:cubicBezTo>
                    <a:pt x="4838" y="430"/>
                    <a:pt x="4887" y="319"/>
                    <a:pt x="4930" y="319"/>
                  </a:cubicBezTo>
                  <a:cubicBezTo>
                    <a:pt x="4934" y="319"/>
                    <a:pt x="4938" y="320"/>
                    <a:pt x="4941" y="322"/>
                  </a:cubicBezTo>
                  <a:cubicBezTo>
                    <a:pt x="4929" y="357"/>
                    <a:pt x="4929" y="393"/>
                    <a:pt x="4941" y="429"/>
                  </a:cubicBezTo>
                  <a:cubicBezTo>
                    <a:pt x="5001" y="310"/>
                    <a:pt x="5048" y="238"/>
                    <a:pt x="5144" y="227"/>
                  </a:cubicBezTo>
                  <a:lnTo>
                    <a:pt x="5144" y="227"/>
                  </a:lnTo>
                  <a:cubicBezTo>
                    <a:pt x="5108" y="286"/>
                    <a:pt x="4965" y="512"/>
                    <a:pt x="4977" y="512"/>
                  </a:cubicBezTo>
                  <a:cubicBezTo>
                    <a:pt x="4994" y="512"/>
                    <a:pt x="5024" y="523"/>
                    <a:pt x="5052" y="523"/>
                  </a:cubicBezTo>
                  <a:cubicBezTo>
                    <a:pt x="5084" y="523"/>
                    <a:pt x="5114" y="509"/>
                    <a:pt x="5120" y="453"/>
                  </a:cubicBezTo>
                  <a:lnTo>
                    <a:pt x="5120" y="453"/>
                  </a:lnTo>
                  <a:cubicBezTo>
                    <a:pt x="5084" y="465"/>
                    <a:pt x="5060" y="488"/>
                    <a:pt x="5025" y="500"/>
                  </a:cubicBezTo>
                  <a:cubicBezTo>
                    <a:pt x="5037" y="429"/>
                    <a:pt x="5084" y="393"/>
                    <a:pt x="5156" y="381"/>
                  </a:cubicBezTo>
                  <a:lnTo>
                    <a:pt x="5156" y="381"/>
                  </a:lnTo>
                  <a:cubicBezTo>
                    <a:pt x="5144" y="417"/>
                    <a:pt x="5132" y="453"/>
                    <a:pt x="5120" y="488"/>
                  </a:cubicBezTo>
                  <a:cubicBezTo>
                    <a:pt x="5134" y="463"/>
                    <a:pt x="5143" y="454"/>
                    <a:pt x="5149" y="454"/>
                  </a:cubicBezTo>
                  <a:cubicBezTo>
                    <a:pt x="5161" y="454"/>
                    <a:pt x="5156" y="500"/>
                    <a:pt x="5156" y="500"/>
                  </a:cubicBezTo>
                  <a:cubicBezTo>
                    <a:pt x="5156" y="500"/>
                    <a:pt x="5181" y="496"/>
                    <a:pt x="5209" y="496"/>
                  </a:cubicBezTo>
                  <a:cubicBezTo>
                    <a:pt x="5235" y="496"/>
                    <a:pt x="5263" y="500"/>
                    <a:pt x="5272" y="516"/>
                  </a:cubicBezTo>
                  <a:lnTo>
                    <a:pt x="5272" y="516"/>
                  </a:lnTo>
                  <a:cubicBezTo>
                    <a:pt x="5265" y="442"/>
                    <a:pt x="5279" y="328"/>
                    <a:pt x="5322" y="274"/>
                  </a:cubicBezTo>
                  <a:lnTo>
                    <a:pt x="5322" y="274"/>
                  </a:lnTo>
                  <a:cubicBezTo>
                    <a:pt x="5406" y="393"/>
                    <a:pt x="5310" y="405"/>
                    <a:pt x="5334" y="512"/>
                  </a:cubicBezTo>
                  <a:cubicBezTo>
                    <a:pt x="5333" y="516"/>
                    <a:pt x="5334" y="518"/>
                    <a:pt x="5337" y="518"/>
                  </a:cubicBezTo>
                  <a:cubicBezTo>
                    <a:pt x="5363" y="518"/>
                    <a:pt x="5517" y="405"/>
                    <a:pt x="5548" y="405"/>
                  </a:cubicBezTo>
                  <a:lnTo>
                    <a:pt x="5548" y="405"/>
                  </a:lnTo>
                  <a:cubicBezTo>
                    <a:pt x="5518" y="465"/>
                    <a:pt x="5657" y="517"/>
                    <a:pt x="5709" y="532"/>
                  </a:cubicBezTo>
                  <a:lnTo>
                    <a:pt x="5709" y="532"/>
                  </a:lnTo>
                  <a:cubicBezTo>
                    <a:pt x="5737" y="474"/>
                    <a:pt x="5868" y="421"/>
                    <a:pt x="5951" y="421"/>
                  </a:cubicBezTo>
                  <a:cubicBezTo>
                    <a:pt x="5979" y="421"/>
                    <a:pt x="6002" y="427"/>
                    <a:pt x="6013" y="441"/>
                  </a:cubicBezTo>
                  <a:cubicBezTo>
                    <a:pt x="6013" y="488"/>
                    <a:pt x="6013" y="524"/>
                    <a:pt x="5989" y="548"/>
                  </a:cubicBezTo>
                  <a:cubicBezTo>
                    <a:pt x="5965" y="536"/>
                    <a:pt x="5941" y="524"/>
                    <a:pt x="5918" y="500"/>
                  </a:cubicBezTo>
                  <a:lnTo>
                    <a:pt x="5918" y="500"/>
                  </a:lnTo>
                  <a:cubicBezTo>
                    <a:pt x="5940" y="523"/>
                    <a:pt x="5948" y="531"/>
                    <a:pt x="5936" y="531"/>
                  </a:cubicBezTo>
                  <a:cubicBezTo>
                    <a:pt x="5929" y="531"/>
                    <a:pt x="5916" y="529"/>
                    <a:pt x="5894" y="524"/>
                  </a:cubicBezTo>
                  <a:lnTo>
                    <a:pt x="5894" y="524"/>
                  </a:lnTo>
                  <a:cubicBezTo>
                    <a:pt x="5894" y="534"/>
                    <a:pt x="6042" y="632"/>
                    <a:pt x="6093" y="632"/>
                  </a:cubicBezTo>
                  <a:cubicBezTo>
                    <a:pt x="6106" y="632"/>
                    <a:pt x="6113" y="625"/>
                    <a:pt x="6108" y="608"/>
                  </a:cubicBezTo>
                  <a:cubicBezTo>
                    <a:pt x="6108" y="608"/>
                    <a:pt x="6129" y="522"/>
                    <a:pt x="6178" y="522"/>
                  </a:cubicBezTo>
                  <a:cubicBezTo>
                    <a:pt x="6192" y="522"/>
                    <a:pt x="6208" y="529"/>
                    <a:pt x="6227" y="548"/>
                  </a:cubicBezTo>
                  <a:cubicBezTo>
                    <a:pt x="6219" y="564"/>
                    <a:pt x="6219" y="573"/>
                    <a:pt x="6221" y="578"/>
                  </a:cubicBezTo>
                  <a:lnTo>
                    <a:pt x="6221" y="578"/>
                  </a:lnTo>
                  <a:cubicBezTo>
                    <a:pt x="6218" y="576"/>
                    <a:pt x="6212" y="574"/>
                    <a:pt x="6203" y="572"/>
                  </a:cubicBezTo>
                  <a:lnTo>
                    <a:pt x="6203" y="572"/>
                  </a:lnTo>
                  <a:cubicBezTo>
                    <a:pt x="6211" y="595"/>
                    <a:pt x="6224" y="608"/>
                    <a:pt x="6238" y="608"/>
                  </a:cubicBezTo>
                  <a:cubicBezTo>
                    <a:pt x="6246" y="608"/>
                    <a:pt x="6254" y="604"/>
                    <a:pt x="6263" y="596"/>
                  </a:cubicBezTo>
                  <a:cubicBezTo>
                    <a:pt x="6263" y="596"/>
                    <a:pt x="6263" y="596"/>
                    <a:pt x="6263" y="596"/>
                  </a:cubicBezTo>
                  <a:cubicBezTo>
                    <a:pt x="6265" y="596"/>
                    <a:pt x="6280" y="527"/>
                    <a:pt x="6318" y="527"/>
                  </a:cubicBezTo>
                  <a:cubicBezTo>
                    <a:pt x="6329" y="527"/>
                    <a:pt x="6343" y="533"/>
                    <a:pt x="6358" y="548"/>
                  </a:cubicBezTo>
                  <a:cubicBezTo>
                    <a:pt x="6358" y="524"/>
                    <a:pt x="6346" y="512"/>
                    <a:pt x="6346" y="488"/>
                  </a:cubicBezTo>
                  <a:cubicBezTo>
                    <a:pt x="6346" y="508"/>
                    <a:pt x="6340" y="514"/>
                    <a:pt x="6331" y="514"/>
                  </a:cubicBezTo>
                  <a:cubicBezTo>
                    <a:pt x="6316" y="514"/>
                    <a:pt x="6295" y="498"/>
                    <a:pt x="6283" y="498"/>
                  </a:cubicBezTo>
                  <a:cubicBezTo>
                    <a:pt x="6275" y="498"/>
                    <a:pt x="6271" y="504"/>
                    <a:pt x="6275" y="524"/>
                  </a:cubicBezTo>
                  <a:cubicBezTo>
                    <a:pt x="6263" y="488"/>
                    <a:pt x="6239" y="453"/>
                    <a:pt x="6215" y="429"/>
                  </a:cubicBezTo>
                  <a:cubicBezTo>
                    <a:pt x="6204" y="470"/>
                    <a:pt x="6183" y="484"/>
                    <a:pt x="6160" y="484"/>
                  </a:cubicBezTo>
                  <a:cubicBezTo>
                    <a:pt x="6110" y="484"/>
                    <a:pt x="6055" y="413"/>
                    <a:pt x="6096" y="405"/>
                  </a:cubicBezTo>
                  <a:cubicBezTo>
                    <a:pt x="5953" y="334"/>
                    <a:pt x="5799" y="369"/>
                    <a:pt x="5656" y="286"/>
                  </a:cubicBezTo>
                  <a:cubicBezTo>
                    <a:pt x="5537" y="238"/>
                    <a:pt x="5203" y="191"/>
                    <a:pt x="5191" y="179"/>
                  </a:cubicBezTo>
                  <a:cubicBezTo>
                    <a:pt x="5162" y="131"/>
                    <a:pt x="5102" y="125"/>
                    <a:pt x="5045" y="125"/>
                  </a:cubicBezTo>
                  <a:cubicBezTo>
                    <a:pt x="5027" y="125"/>
                    <a:pt x="5008" y="126"/>
                    <a:pt x="4991" y="126"/>
                  </a:cubicBezTo>
                  <a:cubicBezTo>
                    <a:pt x="4957" y="126"/>
                    <a:pt x="4929" y="123"/>
                    <a:pt x="4917" y="107"/>
                  </a:cubicBezTo>
                  <a:cubicBezTo>
                    <a:pt x="4894" y="107"/>
                    <a:pt x="4906" y="143"/>
                    <a:pt x="4882" y="167"/>
                  </a:cubicBezTo>
                  <a:cubicBezTo>
                    <a:pt x="4877" y="135"/>
                    <a:pt x="4855" y="122"/>
                    <a:pt x="4828" y="122"/>
                  </a:cubicBezTo>
                  <a:cubicBezTo>
                    <a:pt x="4786" y="122"/>
                    <a:pt x="4734" y="154"/>
                    <a:pt x="4727" y="191"/>
                  </a:cubicBezTo>
                  <a:cubicBezTo>
                    <a:pt x="4727" y="196"/>
                    <a:pt x="4726" y="198"/>
                    <a:pt x="4724" y="198"/>
                  </a:cubicBezTo>
                  <a:cubicBezTo>
                    <a:pt x="4714" y="198"/>
                    <a:pt x="4679" y="119"/>
                    <a:pt x="4679" y="119"/>
                  </a:cubicBezTo>
                  <a:cubicBezTo>
                    <a:pt x="4667" y="143"/>
                    <a:pt x="4656" y="155"/>
                    <a:pt x="4632" y="179"/>
                  </a:cubicBezTo>
                  <a:cubicBezTo>
                    <a:pt x="4596" y="119"/>
                    <a:pt x="4548" y="131"/>
                    <a:pt x="4417" y="107"/>
                  </a:cubicBezTo>
                  <a:cubicBezTo>
                    <a:pt x="4350" y="98"/>
                    <a:pt x="4153" y="50"/>
                    <a:pt x="4065" y="50"/>
                  </a:cubicBezTo>
                  <a:cubicBezTo>
                    <a:pt x="4044" y="50"/>
                    <a:pt x="4029" y="53"/>
                    <a:pt x="4024" y="60"/>
                  </a:cubicBezTo>
                  <a:cubicBezTo>
                    <a:pt x="4024" y="24"/>
                    <a:pt x="4013" y="12"/>
                    <a:pt x="40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6" name="Google Shape;7726;p11"/>
            <p:cNvSpPr/>
            <p:nvPr/>
          </p:nvSpPr>
          <p:spPr>
            <a:xfrm>
              <a:off x="2557750" y="3285050"/>
              <a:ext cx="325" cy="25"/>
            </a:xfrm>
            <a:custGeom>
              <a:rect b="b" l="l" r="r" t="t"/>
              <a:pathLst>
                <a:path extrusionOk="0" h="1" w="13">
                  <a:moveTo>
                    <a:pt x="0" y="1"/>
                  </a:moveTo>
                  <a:cubicBezTo>
                    <a:pt x="0" y="1"/>
                    <a:pt x="12" y="1"/>
                    <a:pt x="12"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11"/>
            <p:cNvSpPr/>
            <p:nvPr/>
          </p:nvSpPr>
          <p:spPr>
            <a:xfrm>
              <a:off x="2466675" y="3284450"/>
              <a:ext cx="25" cy="325"/>
            </a:xfrm>
            <a:custGeom>
              <a:rect b="b" l="l" r="r" t="t"/>
              <a:pathLst>
                <a:path extrusionOk="0" h="13" w="1">
                  <a:moveTo>
                    <a:pt x="0" y="1"/>
                  </a:moveTo>
                  <a:cubicBezTo>
                    <a:pt x="0" y="1"/>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11"/>
            <p:cNvSpPr/>
            <p:nvPr/>
          </p:nvSpPr>
          <p:spPr>
            <a:xfrm>
              <a:off x="2536325" y="3283575"/>
              <a:ext cx="325" cy="625"/>
            </a:xfrm>
            <a:custGeom>
              <a:rect b="b" l="l" r="r" t="t"/>
              <a:pathLst>
                <a:path extrusionOk="0" h="25" w="13">
                  <a:moveTo>
                    <a:pt x="0" y="0"/>
                  </a:moveTo>
                  <a:cubicBezTo>
                    <a:pt x="0" y="0"/>
                    <a:pt x="0" y="12"/>
                    <a:pt x="12" y="24"/>
                  </a:cubicBezTo>
                  <a:cubicBezTo>
                    <a:pt x="12"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11"/>
            <p:cNvSpPr/>
            <p:nvPr/>
          </p:nvSpPr>
          <p:spPr>
            <a:xfrm>
              <a:off x="2559850" y="3282125"/>
              <a:ext cx="475" cy="575"/>
            </a:xfrm>
            <a:custGeom>
              <a:rect b="b" l="l" r="r" t="t"/>
              <a:pathLst>
                <a:path extrusionOk="0" h="23" w="19">
                  <a:moveTo>
                    <a:pt x="6" y="0"/>
                  </a:moveTo>
                  <a:cubicBezTo>
                    <a:pt x="2" y="0"/>
                    <a:pt x="1" y="6"/>
                    <a:pt x="12" y="23"/>
                  </a:cubicBezTo>
                  <a:cubicBezTo>
                    <a:pt x="18" y="9"/>
                    <a:pt x="10"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11"/>
            <p:cNvSpPr/>
            <p:nvPr/>
          </p:nvSpPr>
          <p:spPr>
            <a:xfrm>
              <a:off x="2564150" y="3289475"/>
              <a:ext cx="600" cy="375"/>
            </a:xfrm>
            <a:custGeom>
              <a:rect b="b" l="l" r="r" t="t"/>
              <a:pathLst>
                <a:path extrusionOk="0" h="15" w="24">
                  <a:moveTo>
                    <a:pt x="2" y="5"/>
                  </a:moveTo>
                  <a:cubicBezTo>
                    <a:pt x="0" y="5"/>
                    <a:pt x="0" y="8"/>
                    <a:pt x="6" y="14"/>
                  </a:cubicBezTo>
                  <a:cubicBezTo>
                    <a:pt x="6" y="8"/>
                    <a:pt x="3" y="5"/>
                    <a:pt x="2" y="5"/>
                  </a:cubicBezTo>
                  <a:close/>
                  <a:moveTo>
                    <a:pt x="21" y="1"/>
                  </a:moveTo>
                  <a:cubicBezTo>
                    <a:pt x="18" y="1"/>
                    <a:pt x="6" y="7"/>
                    <a:pt x="6" y="14"/>
                  </a:cubicBezTo>
                  <a:cubicBezTo>
                    <a:pt x="21" y="4"/>
                    <a:pt x="24"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11"/>
            <p:cNvSpPr/>
            <p:nvPr/>
          </p:nvSpPr>
          <p:spPr>
            <a:xfrm>
              <a:off x="2560000" y="3285250"/>
              <a:ext cx="1525" cy="800"/>
            </a:xfrm>
            <a:custGeom>
              <a:rect b="b" l="l" r="r" t="t"/>
              <a:pathLst>
                <a:path extrusionOk="0" h="32" w="61">
                  <a:moveTo>
                    <a:pt x="31" y="1"/>
                  </a:moveTo>
                  <a:cubicBezTo>
                    <a:pt x="26" y="1"/>
                    <a:pt x="21" y="1"/>
                    <a:pt x="14" y="3"/>
                  </a:cubicBezTo>
                  <a:lnTo>
                    <a:pt x="14" y="3"/>
                  </a:lnTo>
                  <a:cubicBezTo>
                    <a:pt x="14" y="2"/>
                    <a:pt x="13" y="2"/>
                    <a:pt x="13" y="2"/>
                  </a:cubicBezTo>
                  <a:cubicBezTo>
                    <a:pt x="11" y="2"/>
                    <a:pt x="9" y="3"/>
                    <a:pt x="6" y="5"/>
                  </a:cubicBezTo>
                  <a:cubicBezTo>
                    <a:pt x="6" y="5"/>
                    <a:pt x="6" y="5"/>
                    <a:pt x="6" y="5"/>
                  </a:cubicBezTo>
                  <a:lnTo>
                    <a:pt x="6" y="5"/>
                  </a:lnTo>
                  <a:cubicBezTo>
                    <a:pt x="3" y="10"/>
                    <a:pt x="3" y="12"/>
                    <a:pt x="3" y="13"/>
                  </a:cubicBezTo>
                  <a:lnTo>
                    <a:pt x="3" y="13"/>
                  </a:lnTo>
                  <a:cubicBezTo>
                    <a:pt x="0" y="27"/>
                    <a:pt x="5" y="32"/>
                    <a:pt x="12" y="32"/>
                  </a:cubicBezTo>
                  <a:cubicBezTo>
                    <a:pt x="29" y="32"/>
                    <a:pt x="61" y="1"/>
                    <a:pt x="3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11"/>
            <p:cNvSpPr/>
            <p:nvPr/>
          </p:nvSpPr>
          <p:spPr>
            <a:xfrm>
              <a:off x="2561025" y="3285950"/>
              <a:ext cx="625" cy="325"/>
            </a:xfrm>
            <a:custGeom>
              <a:rect b="b" l="l" r="r" t="t"/>
              <a:pathLst>
                <a:path extrusionOk="0" h="13" w="25">
                  <a:moveTo>
                    <a:pt x="0" y="1"/>
                  </a:moveTo>
                  <a:cubicBezTo>
                    <a:pt x="12" y="1"/>
                    <a:pt x="12" y="12"/>
                    <a:pt x="24" y="12"/>
                  </a:cubicBezTo>
                  <a:cubicBezTo>
                    <a:pt x="24"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11"/>
            <p:cNvSpPr/>
            <p:nvPr/>
          </p:nvSpPr>
          <p:spPr>
            <a:xfrm>
              <a:off x="2555100" y="3280850"/>
              <a:ext cx="1650" cy="725"/>
            </a:xfrm>
            <a:custGeom>
              <a:rect b="b" l="l" r="r" t="t"/>
              <a:pathLst>
                <a:path extrusionOk="0" h="29" w="66">
                  <a:moveTo>
                    <a:pt x="57" y="1"/>
                  </a:moveTo>
                  <a:cubicBezTo>
                    <a:pt x="41" y="1"/>
                    <a:pt x="0" y="26"/>
                    <a:pt x="35" y="26"/>
                  </a:cubicBezTo>
                  <a:cubicBezTo>
                    <a:pt x="37" y="28"/>
                    <a:pt x="38" y="28"/>
                    <a:pt x="40" y="28"/>
                  </a:cubicBezTo>
                  <a:cubicBezTo>
                    <a:pt x="48" y="28"/>
                    <a:pt x="56" y="12"/>
                    <a:pt x="58" y="12"/>
                  </a:cubicBezTo>
                  <a:cubicBezTo>
                    <a:pt x="59" y="12"/>
                    <a:pt x="59" y="12"/>
                    <a:pt x="59" y="14"/>
                  </a:cubicBezTo>
                  <a:cubicBezTo>
                    <a:pt x="65" y="4"/>
                    <a:pt x="63" y="1"/>
                    <a:pt x="5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11"/>
            <p:cNvSpPr/>
            <p:nvPr/>
          </p:nvSpPr>
          <p:spPr>
            <a:xfrm>
              <a:off x="2559575" y="3286875"/>
              <a:ext cx="275" cy="875"/>
            </a:xfrm>
            <a:custGeom>
              <a:rect b="b" l="l" r="r" t="t"/>
              <a:pathLst>
                <a:path extrusionOk="0" h="35" w="11">
                  <a:moveTo>
                    <a:pt x="3" y="0"/>
                  </a:moveTo>
                  <a:lnTo>
                    <a:pt x="3" y="0"/>
                  </a:lnTo>
                  <a:cubicBezTo>
                    <a:pt x="0" y="0"/>
                    <a:pt x="3" y="27"/>
                    <a:pt x="11" y="35"/>
                  </a:cubicBezTo>
                  <a:cubicBezTo>
                    <a:pt x="6" y="9"/>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11"/>
            <p:cNvSpPr/>
            <p:nvPr/>
          </p:nvSpPr>
          <p:spPr>
            <a:xfrm>
              <a:off x="2556475" y="3285525"/>
              <a:ext cx="600" cy="750"/>
            </a:xfrm>
            <a:custGeom>
              <a:rect b="b" l="l" r="r" t="t"/>
              <a:pathLst>
                <a:path extrusionOk="0" h="30" w="24">
                  <a:moveTo>
                    <a:pt x="3" y="0"/>
                  </a:moveTo>
                  <a:cubicBezTo>
                    <a:pt x="1" y="0"/>
                    <a:pt x="3" y="8"/>
                    <a:pt x="16" y="29"/>
                  </a:cubicBezTo>
                  <a:cubicBezTo>
                    <a:pt x="23" y="22"/>
                    <a:pt x="7"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6" name="Google Shape;7736;p11"/>
            <p:cNvSpPr/>
            <p:nvPr/>
          </p:nvSpPr>
          <p:spPr>
            <a:xfrm>
              <a:off x="2557450" y="3286550"/>
              <a:ext cx="1225" cy="1200"/>
            </a:xfrm>
            <a:custGeom>
              <a:rect b="b" l="l" r="r" t="t"/>
              <a:pathLst>
                <a:path extrusionOk="0" h="48" w="49">
                  <a:moveTo>
                    <a:pt x="48" y="48"/>
                  </a:moveTo>
                  <a:cubicBezTo>
                    <a:pt x="36" y="36"/>
                    <a:pt x="1" y="0"/>
                    <a:pt x="48"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7" name="Google Shape;7737;p11"/>
            <p:cNvSpPr/>
            <p:nvPr/>
          </p:nvSpPr>
          <p:spPr>
            <a:xfrm>
              <a:off x="2547525" y="3282675"/>
              <a:ext cx="1025" cy="500"/>
            </a:xfrm>
            <a:custGeom>
              <a:rect b="b" l="l" r="r" t="t"/>
              <a:pathLst>
                <a:path extrusionOk="0" h="20" w="41">
                  <a:moveTo>
                    <a:pt x="40" y="1"/>
                  </a:moveTo>
                  <a:cubicBezTo>
                    <a:pt x="8" y="15"/>
                    <a:pt x="1" y="19"/>
                    <a:pt x="4" y="19"/>
                  </a:cubicBezTo>
                  <a:cubicBezTo>
                    <a:pt x="10" y="19"/>
                    <a:pt x="40" y="8"/>
                    <a:pt x="4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11"/>
            <p:cNvSpPr/>
            <p:nvPr/>
          </p:nvSpPr>
          <p:spPr>
            <a:xfrm>
              <a:off x="2549700" y="3285250"/>
              <a:ext cx="625" cy="1025"/>
            </a:xfrm>
            <a:custGeom>
              <a:rect b="b" l="l" r="r" t="t"/>
              <a:pathLst>
                <a:path extrusionOk="0" h="41" w="25">
                  <a:moveTo>
                    <a:pt x="23" y="0"/>
                  </a:moveTo>
                  <a:cubicBezTo>
                    <a:pt x="23" y="0"/>
                    <a:pt x="14" y="15"/>
                    <a:pt x="1" y="40"/>
                  </a:cubicBezTo>
                  <a:cubicBezTo>
                    <a:pt x="18" y="12"/>
                    <a:pt x="24"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11"/>
            <p:cNvSpPr/>
            <p:nvPr/>
          </p:nvSpPr>
          <p:spPr>
            <a:xfrm>
              <a:off x="2546425" y="3285350"/>
              <a:ext cx="2125" cy="925"/>
            </a:xfrm>
            <a:custGeom>
              <a:rect b="b" l="l" r="r" t="t"/>
              <a:pathLst>
                <a:path extrusionOk="0" h="37" w="85">
                  <a:moveTo>
                    <a:pt x="61" y="1"/>
                  </a:moveTo>
                  <a:cubicBezTo>
                    <a:pt x="49" y="13"/>
                    <a:pt x="1" y="25"/>
                    <a:pt x="49" y="36"/>
                  </a:cubicBezTo>
                  <a:cubicBezTo>
                    <a:pt x="49" y="25"/>
                    <a:pt x="84" y="25"/>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11"/>
            <p:cNvSpPr/>
            <p:nvPr/>
          </p:nvSpPr>
          <p:spPr>
            <a:xfrm>
              <a:off x="2536325" y="3279225"/>
              <a:ext cx="250" cy="1400"/>
            </a:xfrm>
            <a:custGeom>
              <a:rect b="b" l="l" r="r" t="t"/>
              <a:pathLst>
                <a:path extrusionOk="0" h="56" w="10">
                  <a:moveTo>
                    <a:pt x="9" y="0"/>
                  </a:moveTo>
                  <a:cubicBezTo>
                    <a:pt x="8" y="0"/>
                    <a:pt x="5" y="15"/>
                    <a:pt x="0" y="55"/>
                  </a:cubicBezTo>
                  <a:cubicBezTo>
                    <a:pt x="7" y="28"/>
                    <a:pt x="10"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11"/>
            <p:cNvSpPr/>
            <p:nvPr/>
          </p:nvSpPr>
          <p:spPr>
            <a:xfrm>
              <a:off x="2524650" y="3281550"/>
              <a:ext cx="1300" cy="1725"/>
            </a:xfrm>
            <a:custGeom>
              <a:rect b="b" l="l" r="r" t="t"/>
              <a:pathLst>
                <a:path extrusionOk="0" h="69" w="52">
                  <a:moveTo>
                    <a:pt x="11" y="0"/>
                  </a:moveTo>
                  <a:cubicBezTo>
                    <a:pt x="5" y="0"/>
                    <a:pt x="1" y="11"/>
                    <a:pt x="2" y="41"/>
                  </a:cubicBezTo>
                  <a:lnTo>
                    <a:pt x="2" y="41"/>
                  </a:lnTo>
                  <a:cubicBezTo>
                    <a:pt x="0" y="43"/>
                    <a:pt x="0" y="47"/>
                    <a:pt x="3" y="57"/>
                  </a:cubicBezTo>
                  <a:cubicBezTo>
                    <a:pt x="13" y="65"/>
                    <a:pt x="21" y="68"/>
                    <a:pt x="27" y="68"/>
                  </a:cubicBezTo>
                  <a:cubicBezTo>
                    <a:pt x="52" y="68"/>
                    <a:pt x="27"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11"/>
            <p:cNvSpPr/>
            <p:nvPr/>
          </p:nvSpPr>
          <p:spPr>
            <a:xfrm>
              <a:off x="2402625" y="3300825"/>
              <a:ext cx="950" cy="300"/>
            </a:xfrm>
            <a:custGeom>
              <a:rect b="b" l="l" r="r" t="t"/>
              <a:pathLst>
                <a:path extrusionOk="0" h="12" w="38">
                  <a:moveTo>
                    <a:pt x="38" y="1"/>
                  </a:moveTo>
                  <a:cubicBezTo>
                    <a:pt x="30" y="1"/>
                    <a:pt x="1" y="11"/>
                    <a:pt x="4" y="11"/>
                  </a:cubicBezTo>
                  <a:cubicBezTo>
                    <a:pt x="5" y="11"/>
                    <a:pt x="14" y="9"/>
                    <a:pt x="3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11"/>
            <p:cNvSpPr/>
            <p:nvPr/>
          </p:nvSpPr>
          <p:spPr>
            <a:xfrm>
              <a:off x="2402675" y="3302050"/>
              <a:ext cx="200" cy="900"/>
            </a:xfrm>
            <a:custGeom>
              <a:rect b="b" l="l" r="r" t="t"/>
              <a:pathLst>
                <a:path extrusionOk="0" h="36" w="8">
                  <a:moveTo>
                    <a:pt x="3" y="1"/>
                  </a:moveTo>
                  <a:cubicBezTo>
                    <a:pt x="2" y="1"/>
                    <a:pt x="0" y="9"/>
                    <a:pt x="0" y="35"/>
                  </a:cubicBezTo>
                  <a:cubicBezTo>
                    <a:pt x="8" y="28"/>
                    <a:pt x="6"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11"/>
            <p:cNvSpPr/>
            <p:nvPr/>
          </p:nvSpPr>
          <p:spPr>
            <a:xfrm>
              <a:off x="2486600" y="3282075"/>
              <a:ext cx="1525" cy="1525"/>
            </a:xfrm>
            <a:custGeom>
              <a:rect b="b" l="l" r="r" t="t"/>
              <a:pathLst>
                <a:path extrusionOk="0" h="61" w="61">
                  <a:moveTo>
                    <a:pt x="1" y="1"/>
                  </a:moveTo>
                  <a:cubicBezTo>
                    <a:pt x="60" y="60"/>
                    <a:pt x="1" y="1"/>
                    <a:pt x="1" y="1"/>
                  </a:cubicBez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11"/>
            <p:cNvSpPr/>
            <p:nvPr/>
          </p:nvSpPr>
          <p:spPr>
            <a:xfrm>
              <a:off x="2478425" y="3282025"/>
              <a:ext cx="175" cy="975"/>
            </a:xfrm>
            <a:custGeom>
              <a:rect b="b" l="l" r="r" t="t"/>
              <a:pathLst>
                <a:path extrusionOk="0" h="39" w="7">
                  <a:moveTo>
                    <a:pt x="1" y="1"/>
                  </a:moveTo>
                  <a:lnTo>
                    <a:pt x="1" y="1"/>
                  </a:lnTo>
                  <a:cubicBezTo>
                    <a:pt x="1" y="1"/>
                    <a:pt x="2" y="10"/>
                    <a:pt x="6" y="38"/>
                  </a:cubicBezTo>
                  <a:cubicBezTo>
                    <a:pt x="6" y="24"/>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11"/>
            <p:cNvSpPr/>
            <p:nvPr/>
          </p:nvSpPr>
          <p:spPr>
            <a:xfrm>
              <a:off x="2471925" y="3284525"/>
              <a:ext cx="1025" cy="550"/>
            </a:xfrm>
            <a:custGeom>
              <a:rect b="b" l="l" r="r" t="t"/>
              <a:pathLst>
                <a:path extrusionOk="0" h="22" w="41">
                  <a:moveTo>
                    <a:pt x="3" y="0"/>
                  </a:moveTo>
                  <a:cubicBezTo>
                    <a:pt x="0" y="0"/>
                    <a:pt x="0" y="5"/>
                    <a:pt x="4" y="22"/>
                  </a:cubicBezTo>
                  <a:cubicBezTo>
                    <a:pt x="13" y="22"/>
                    <a:pt x="22" y="15"/>
                    <a:pt x="31" y="12"/>
                  </a:cubicBezTo>
                  <a:lnTo>
                    <a:pt x="31" y="12"/>
                  </a:lnTo>
                  <a:cubicBezTo>
                    <a:pt x="31" y="12"/>
                    <a:pt x="31" y="12"/>
                    <a:pt x="32" y="12"/>
                  </a:cubicBezTo>
                  <a:cubicBezTo>
                    <a:pt x="35" y="12"/>
                    <a:pt x="37" y="11"/>
                    <a:pt x="40" y="10"/>
                  </a:cubicBezTo>
                  <a:cubicBezTo>
                    <a:pt x="37" y="10"/>
                    <a:pt x="34" y="11"/>
                    <a:pt x="31" y="12"/>
                  </a:cubicBezTo>
                  <a:lnTo>
                    <a:pt x="31" y="12"/>
                  </a:lnTo>
                  <a:cubicBezTo>
                    <a:pt x="19" y="11"/>
                    <a:pt x="8"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7" name="Google Shape;7747;p11"/>
            <p:cNvSpPr/>
            <p:nvPr/>
          </p:nvSpPr>
          <p:spPr>
            <a:xfrm>
              <a:off x="2561650" y="3047475"/>
              <a:ext cx="875" cy="725"/>
            </a:xfrm>
            <a:custGeom>
              <a:rect b="b" l="l" r="r" t="t"/>
              <a:pathLst>
                <a:path extrusionOk="0" h="29" w="35">
                  <a:moveTo>
                    <a:pt x="25" y="0"/>
                  </a:moveTo>
                  <a:cubicBezTo>
                    <a:pt x="8" y="0"/>
                    <a:pt x="1" y="26"/>
                    <a:pt x="11" y="26"/>
                  </a:cubicBezTo>
                  <a:cubicBezTo>
                    <a:pt x="13" y="28"/>
                    <a:pt x="14" y="29"/>
                    <a:pt x="16" y="29"/>
                  </a:cubicBezTo>
                  <a:cubicBezTo>
                    <a:pt x="26" y="29"/>
                    <a:pt x="35" y="3"/>
                    <a:pt x="35" y="3"/>
                  </a:cubicBezTo>
                  <a:cubicBezTo>
                    <a:pt x="32" y="1"/>
                    <a:pt x="28"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8" name="Google Shape;7748;p11"/>
            <p:cNvSpPr/>
            <p:nvPr/>
          </p:nvSpPr>
          <p:spPr>
            <a:xfrm>
              <a:off x="2553875" y="3045450"/>
              <a:ext cx="1525" cy="325"/>
            </a:xfrm>
            <a:custGeom>
              <a:rect b="b" l="l" r="r" t="t"/>
              <a:pathLst>
                <a:path extrusionOk="0" h="13" w="61">
                  <a:moveTo>
                    <a:pt x="60" y="0"/>
                  </a:moveTo>
                  <a:cubicBezTo>
                    <a:pt x="1" y="12"/>
                    <a:pt x="1" y="12"/>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11"/>
            <p:cNvSpPr/>
            <p:nvPr/>
          </p:nvSpPr>
          <p:spPr>
            <a:xfrm>
              <a:off x="2549425" y="3042175"/>
              <a:ext cx="3125" cy="2500"/>
            </a:xfrm>
            <a:custGeom>
              <a:rect b="b" l="l" r="r" t="t"/>
              <a:pathLst>
                <a:path extrusionOk="0" h="100" w="125">
                  <a:moveTo>
                    <a:pt x="0" y="0"/>
                  </a:moveTo>
                  <a:lnTo>
                    <a:pt x="0" y="0"/>
                  </a:lnTo>
                  <a:cubicBezTo>
                    <a:pt x="15" y="20"/>
                    <a:pt x="29" y="36"/>
                    <a:pt x="45" y="48"/>
                  </a:cubicBezTo>
                  <a:lnTo>
                    <a:pt x="45" y="48"/>
                  </a:lnTo>
                  <a:cubicBezTo>
                    <a:pt x="29" y="33"/>
                    <a:pt x="13" y="16"/>
                    <a:pt x="0" y="0"/>
                  </a:cubicBezTo>
                  <a:close/>
                  <a:moveTo>
                    <a:pt x="45" y="48"/>
                  </a:moveTo>
                  <a:cubicBezTo>
                    <a:pt x="76" y="76"/>
                    <a:pt x="108" y="99"/>
                    <a:pt x="119" y="99"/>
                  </a:cubicBezTo>
                  <a:cubicBezTo>
                    <a:pt x="124" y="99"/>
                    <a:pt x="125" y="95"/>
                    <a:pt x="119" y="84"/>
                  </a:cubicBezTo>
                  <a:cubicBezTo>
                    <a:pt x="91" y="77"/>
                    <a:pt x="67" y="66"/>
                    <a:pt x="45"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11"/>
            <p:cNvSpPr/>
            <p:nvPr/>
          </p:nvSpPr>
          <p:spPr>
            <a:xfrm>
              <a:off x="2547350" y="3038300"/>
              <a:ext cx="950" cy="475"/>
            </a:xfrm>
            <a:custGeom>
              <a:rect b="b" l="l" r="r" t="t"/>
              <a:pathLst>
                <a:path extrusionOk="0" h="19" w="38">
                  <a:moveTo>
                    <a:pt x="7" y="1"/>
                  </a:moveTo>
                  <a:cubicBezTo>
                    <a:pt x="1" y="1"/>
                    <a:pt x="26" y="18"/>
                    <a:pt x="34" y="18"/>
                  </a:cubicBezTo>
                  <a:cubicBezTo>
                    <a:pt x="37" y="18"/>
                    <a:pt x="38" y="17"/>
                    <a:pt x="35" y="12"/>
                  </a:cubicBezTo>
                  <a:cubicBezTo>
                    <a:pt x="18" y="4"/>
                    <a:pt x="10"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11"/>
            <p:cNvSpPr/>
            <p:nvPr/>
          </p:nvSpPr>
          <p:spPr>
            <a:xfrm>
              <a:off x="2548225" y="3038250"/>
              <a:ext cx="400" cy="425"/>
            </a:xfrm>
            <a:custGeom>
              <a:rect b="b" l="l" r="r" t="t"/>
              <a:pathLst>
                <a:path extrusionOk="0" h="17" w="16">
                  <a:moveTo>
                    <a:pt x="5" y="1"/>
                  </a:moveTo>
                  <a:cubicBezTo>
                    <a:pt x="2" y="1"/>
                    <a:pt x="0" y="4"/>
                    <a:pt x="0" y="14"/>
                  </a:cubicBezTo>
                  <a:cubicBezTo>
                    <a:pt x="3" y="16"/>
                    <a:pt x="5" y="16"/>
                    <a:pt x="7" y="16"/>
                  </a:cubicBezTo>
                  <a:cubicBezTo>
                    <a:pt x="15" y="16"/>
                    <a:pt x="9"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11"/>
            <p:cNvSpPr/>
            <p:nvPr/>
          </p:nvSpPr>
          <p:spPr>
            <a:xfrm>
              <a:off x="2545475" y="3036325"/>
              <a:ext cx="975" cy="800"/>
            </a:xfrm>
            <a:custGeom>
              <a:rect b="b" l="l" r="r" t="t"/>
              <a:pathLst>
                <a:path extrusionOk="0" h="32" w="39">
                  <a:moveTo>
                    <a:pt x="6" y="0"/>
                  </a:moveTo>
                  <a:cubicBezTo>
                    <a:pt x="1" y="0"/>
                    <a:pt x="6" y="10"/>
                    <a:pt x="39" y="32"/>
                  </a:cubicBezTo>
                  <a:cubicBezTo>
                    <a:pt x="33" y="13"/>
                    <a:pt x="13"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11"/>
            <p:cNvSpPr/>
            <p:nvPr/>
          </p:nvSpPr>
          <p:spPr>
            <a:xfrm>
              <a:off x="2544350" y="3037475"/>
              <a:ext cx="325" cy="250"/>
            </a:xfrm>
            <a:custGeom>
              <a:rect b="b" l="l" r="r" t="t"/>
              <a:pathLst>
                <a:path extrusionOk="0" h="10" w="13">
                  <a:moveTo>
                    <a:pt x="11" y="1"/>
                  </a:moveTo>
                  <a:cubicBezTo>
                    <a:pt x="10" y="1"/>
                    <a:pt x="7" y="4"/>
                    <a:pt x="1" y="10"/>
                  </a:cubicBezTo>
                  <a:lnTo>
                    <a:pt x="13" y="10"/>
                  </a:lnTo>
                  <a:cubicBezTo>
                    <a:pt x="13" y="4"/>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11"/>
            <p:cNvSpPr/>
            <p:nvPr/>
          </p:nvSpPr>
          <p:spPr>
            <a:xfrm>
              <a:off x="2544825" y="3037350"/>
              <a:ext cx="700" cy="725"/>
            </a:xfrm>
            <a:custGeom>
              <a:rect b="b" l="l" r="r" t="t"/>
              <a:pathLst>
                <a:path extrusionOk="0" h="29" w="28">
                  <a:moveTo>
                    <a:pt x="26" y="1"/>
                  </a:moveTo>
                  <a:cubicBezTo>
                    <a:pt x="24" y="1"/>
                    <a:pt x="0" y="28"/>
                    <a:pt x="2" y="28"/>
                  </a:cubicBezTo>
                  <a:cubicBezTo>
                    <a:pt x="3" y="28"/>
                    <a:pt x="7" y="25"/>
                    <a:pt x="17" y="15"/>
                  </a:cubicBezTo>
                  <a:cubicBezTo>
                    <a:pt x="25" y="5"/>
                    <a:pt x="27"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11"/>
            <p:cNvSpPr/>
            <p:nvPr/>
          </p:nvSpPr>
          <p:spPr>
            <a:xfrm>
              <a:off x="2546150" y="3038300"/>
              <a:ext cx="1525" cy="1125"/>
            </a:xfrm>
            <a:custGeom>
              <a:rect b="b" l="l" r="r" t="t"/>
              <a:pathLst>
                <a:path extrusionOk="0" h="45" w="61">
                  <a:moveTo>
                    <a:pt x="0" y="1"/>
                  </a:moveTo>
                  <a:lnTo>
                    <a:pt x="0" y="1"/>
                  </a:lnTo>
                  <a:cubicBezTo>
                    <a:pt x="12" y="12"/>
                    <a:pt x="36" y="36"/>
                    <a:pt x="0" y="36"/>
                  </a:cubicBezTo>
                  <a:cubicBezTo>
                    <a:pt x="14" y="42"/>
                    <a:pt x="25" y="44"/>
                    <a:pt x="33" y="44"/>
                  </a:cubicBezTo>
                  <a:cubicBezTo>
                    <a:pt x="61" y="44"/>
                    <a:pt x="55" y="1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11"/>
            <p:cNvSpPr/>
            <p:nvPr/>
          </p:nvSpPr>
          <p:spPr>
            <a:xfrm>
              <a:off x="2549125" y="3042775"/>
              <a:ext cx="325" cy="1200"/>
            </a:xfrm>
            <a:custGeom>
              <a:rect b="b" l="l" r="r" t="t"/>
              <a:pathLst>
                <a:path extrusionOk="0" h="48" w="13">
                  <a:moveTo>
                    <a:pt x="0" y="48"/>
                  </a:moveTo>
                  <a:cubicBezTo>
                    <a:pt x="0" y="48"/>
                    <a:pt x="12" y="0"/>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11"/>
            <p:cNvSpPr/>
            <p:nvPr/>
          </p:nvSpPr>
          <p:spPr>
            <a:xfrm>
              <a:off x="2539900" y="3033825"/>
              <a:ext cx="900" cy="2725"/>
            </a:xfrm>
            <a:custGeom>
              <a:rect b="b" l="l" r="r" t="t"/>
              <a:pathLst>
                <a:path extrusionOk="0" h="109" w="36">
                  <a:moveTo>
                    <a:pt x="36" y="1"/>
                  </a:moveTo>
                  <a:cubicBezTo>
                    <a:pt x="36" y="1"/>
                    <a:pt x="0" y="108"/>
                    <a:pt x="36" y="1"/>
                  </a:cubicBezTo>
                  <a:cubicBezTo>
                    <a:pt x="24" y="13"/>
                    <a:pt x="24" y="1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8" name="Google Shape;7758;p11"/>
            <p:cNvSpPr/>
            <p:nvPr/>
          </p:nvSpPr>
          <p:spPr>
            <a:xfrm>
              <a:off x="2539600" y="3035025"/>
              <a:ext cx="900" cy="250"/>
            </a:xfrm>
            <a:custGeom>
              <a:rect b="b" l="l" r="r" t="t"/>
              <a:pathLst>
                <a:path extrusionOk="0" h="10" w="36">
                  <a:moveTo>
                    <a:pt x="0" y="1"/>
                  </a:moveTo>
                  <a:cubicBezTo>
                    <a:pt x="12" y="7"/>
                    <a:pt x="21" y="9"/>
                    <a:pt x="27" y="9"/>
                  </a:cubicBezTo>
                  <a:cubicBezTo>
                    <a:pt x="33" y="9"/>
                    <a:pt x="36" y="7"/>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9" name="Google Shape;7759;p11"/>
            <p:cNvSpPr/>
            <p:nvPr/>
          </p:nvSpPr>
          <p:spPr>
            <a:xfrm>
              <a:off x="2543175" y="3038600"/>
              <a:ext cx="2100" cy="250"/>
            </a:xfrm>
            <a:custGeom>
              <a:rect b="b" l="l" r="r" t="t"/>
              <a:pathLst>
                <a:path extrusionOk="0" h="10" w="84">
                  <a:moveTo>
                    <a:pt x="0" y="0"/>
                  </a:moveTo>
                  <a:cubicBezTo>
                    <a:pt x="12" y="6"/>
                    <a:pt x="27" y="9"/>
                    <a:pt x="42" y="9"/>
                  </a:cubicBezTo>
                  <a:cubicBezTo>
                    <a:pt x="57" y="9"/>
                    <a:pt x="71" y="6"/>
                    <a:pt x="8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11"/>
            <p:cNvSpPr/>
            <p:nvPr/>
          </p:nvSpPr>
          <p:spPr>
            <a:xfrm>
              <a:off x="2536625" y="3031750"/>
              <a:ext cx="1500" cy="625"/>
            </a:xfrm>
            <a:custGeom>
              <a:rect b="b" l="l" r="r" t="t"/>
              <a:pathLst>
                <a:path extrusionOk="0" h="25" w="60">
                  <a:moveTo>
                    <a:pt x="60" y="1"/>
                  </a:moveTo>
                  <a:cubicBezTo>
                    <a:pt x="0" y="24"/>
                    <a:pt x="0" y="24"/>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11"/>
            <p:cNvSpPr/>
            <p:nvPr/>
          </p:nvSpPr>
          <p:spPr>
            <a:xfrm>
              <a:off x="2533350" y="3029825"/>
              <a:ext cx="2750" cy="400"/>
            </a:xfrm>
            <a:custGeom>
              <a:rect b="b" l="l" r="r" t="t"/>
              <a:pathLst>
                <a:path extrusionOk="0" h="16" w="110">
                  <a:moveTo>
                    <a:pt x="62" y="1"/>
                  </a:moveTo>
                  <a:cubicBezTo>
                    <a:pt x="57" y="1"/>
                    <a:pt x="68" y="6"/>
                    <a:pt x="83" y="6"/>
                  </a:cubicBezTo>
                  <a:cubicBezTo>
                    <a:pt x="72" y="2"/>
                    <a:pt x="65" y="1"/>
                    <a:pt x="62" y="1"/>
                  </a:cubicBezTo>
                  <a:close/>
                  <a:moveTo>
                    <a:pt x="0" y="6"/>
                  </a:moveTo>
                  <a:cubicBezTo>
                    <a:pt x="26" y="8"/>
                    <a:pt x="45" y="9"/>
                    <a:pt x="60" y="10"/>
                  </a:cubicBezTo>
                  <a:lnTo>
                    <a:pt x="60" y="10"/>
                  </a:lnTo>
                  <a:cubicBezTo>
                    <a:pt x="64" y="9"/>
                    <a:pt x="71" y="8"/>
                    <a:pt x="83" y="6"/>
                  </a:cubicBezTo>
                  <a:close/>
                  <a:moveTo>
                    <a:pt x="60" y="10"/>
                  </a:moveTo>
                  <a:lnTo>
                    <a:pt x="60" y="10"/>
                  </a:lnTo>
                  <a:cubicBezTo>
                    <a:pt x="45" y="13"/>
                    <a:pt x="70" y="15"/>
                    <a:pt x="86" y="15"/>
                  </a:cubicBezTo>
                  <a:cubicBezTo>
                    <a:pt x="103" y="15"/>
                    <a:pt x="110" y="13"/>
                    <a:pt x="60" y="1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11"/>
            <p:cNvSpPr/>
            <p:nvPr/>
          </p:nvSpPr>
          <p:spPr>
            <a:xfrm>
              <a:off x="2537800" y="3032950"/>
              <a:ext cx="275" cy="1100"/>
            </a:xfrm>
            <a:custGeom>
              <a:rect b="b" l="l" r="r" t="t"/>
              <a:pathLst>
                <a:path extrusionOk="0" h="44" w="11">
                  <a:moveTo>
                    <a:pt x="1" y="0"/>
                  </a:moveTo>
                  <a:cubicBezTo>
                    <a:pt x="5" y="32"/>
                    <a:pt x="8" y="43"/>
                    <a:pt x="9" y="43"/>
                  </a:cubicBezTo>
                  <a:cubicBezTo>
                    <a:pt x="11" y="43"/>
                    <a:pt x="8" y="1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11"/>
            <p:cNvSpPr/>
            <p:nvPr/>
          </p:nvSpPr>
          <p:spPr>
            <a:xfrm>
              <a:off x="2536975" y="3033375"/>
              <a:ext cx="850" cy="475"/>
            </a:xfrm>
            <a:custGeom>
              <a:rect b="b" l="l" r="r" t="t"/>
              <a:pathLst>
                <a:path extrusionOk="0" h="19" w="34">
                  <a:moveTo>
                    <a:pt x="1" y="0"/>
                  </a:moveTo>
                  <a:lnTo>
                    <a:pt x="1" y="0"/>
                  </a:lnTo>
                  <a:cubicBezTo>
                    <a:pt x="0" y="0"/>
                    <a:pt x="19" y="12"/>
                    <a:pt x="34" y="19"/>
                  </a:cubicBezTo>
                  <a:cubicBezTo>
                    <a:pt x="10" y="5"/>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11"/>
            <p:cNvSpPr/>
            <p:nvPr/>
          </p:nvSpPr>
          <p:spPr>
            <a:xfrm>
              <a:off x="2539650" y="3036825"/>
              <a:ext cx="1750" cy="1200"/>
            </a:xfrm>
            <a:custGeom>
              <a:rect b="b" l="l" r="r" t="t"/>
              <a:pathLst>
                <a:path extrusionOk="0" h="48" w="70">
                  <a:moveTo>
                    <a:pt x="70" y="0"/>
                  </a:moveTo>
                  <a:cubicBezTo>
                    <a:pt x="67" y="1"/>
                    <a:pt x="65" y="2"/>
                    <a:pt x="63" y="3"/>
                  </a:cubicBezTo>
                  <a:lnTo>
                    <a:pt x="63" y="3"/>
                  </a:lnTo>
                  <a:cubicBezTo>
                    <a:pt x="65" y="2"/>
                    <a:pt x="67" y="1"/>
                    <a:pt x="70" y="0"/>
                  </a:cubicBezTo>
                  <a:close/>
                  <a:moveTo>
                    <a:pt x="63" y="3"/>
                  </a:moveTo>
                  <a:cubicBezTo>
                    <a:pt x="38" y="10"/>
                    <a:pt x="0" y="4"/>
                    <a:pt x="22" y="48"/>
                  </a:cubicBezTo>
                  <a:cubicBezTo>
                    <a:pt x="44" y="37"/>
                    <a:pt x="35" y="15"/>
                    <a:pt x="63" y="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11"/>
            <p:cNvSpPr/>
            <p:nvPr/>
          </p:nvSpPr>
          <p:spPr>
            <a:xfrm>
              <a:off x="2538375" y="3035325"/>
              <a:ext cx="950" cy="150"/>
            </a:xfrm>
            <a:custGeom>
              <a:rect b="b" l="l" r="r" t="t"/>
              <a:pathLst>
                <a:path extrusionOk="0" h="6" w="38">
                  <a:moveTo>
                    <a:pt x="37" y="0"/>
                  </a:moveTo>
                  <a:cubicBezTo>
                    <a:pt x="21" y="0"/>
                    <a:pt x="0" y="6"/>
                    <a:pt x="5" y="6"/>
                  </a:cubicBezTo>
                  <a:cubicBezTo>
                    <a:pt x="8" y="6"/>
                    <a:pt x="17" y="4"/>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11"/>
            <p:cNvSpPr/>
            <p:nvPr/>
          </p:nvSpPr>
          <p:spPr>
            <a:xfrm>
              <a:off x="2537800" y="3035025"/>
              <a:ext cx="325" cy="625"/>
            </a:xfrm>
            <a:custGeom>
              <a:rect b="b" l="l" r="r" t="t"/>
              <a:pathLst>
                <a:path extrusionOk="0" h="25" w="13">
                  <a:moveTo>
                    <a:pt x="1" y="1"/>
                  </a:moveTo>
                  <a:cubicBezTo>
                    <a:pt x="1" y="1"/>
                    <a:pt x="13" y="24"/>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11"/>
            <p:cNvSpPr/>
            <p:nvPr/>
          </p:nvSpPr>
          <p:spPr>
            <a:xfrm>
              <a:off x="2531950" y="3031750"/>
              <a:ext cx="2400" cy="375"/>
            </a:xfrm>
            <a:custGeom>
              <a:rect b="b" l="l" r="r" t="t"/>
              <a:pathLst>
                <a:path extrusionOk="0" h="15" w="96">
                  <a:moveTo>
                    <a:pt x="68" y="1"/>
                  </a:moveTo>
                  <a:lnTo>
                    <a:pt x="68" y="1"/>
                  </a:lnTo>
                  <a:cubicBezTo>
                    <a:pt x="3" y="11"/>
                    <a:pt x="1" y="14"/>
                    <a:pt x="17" y="14"/>
                  </a:cubicBezTo>
                  <a:cubicBezTo>
                    <a:pt x="40" y="14"/>
                    <a:pt x="96" y="7"/>
                    <a:pt x="6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11"/>
            <p:cNvSpPr/>
            <p:nvPr/>
          </p:nvSpPr>
          <p:spPr>
            <a:xfrm>
              <a:off x="2527100" y="3029075"/>
              <a:ext cx="25" cy="325"/>
            </a:xfrm>
            <a:custGeom>
              <a:rect b="b" l="l" r="r" t="t"/>
              <a:pathLst>
                <a:path extrusionOk="0" h="13" w="1">
                  <a:moveTo>
                    <a:pt x="0" y="0"/>
                  </a:moveTo>
                  <a:cubicBezTo>
                    <a:pt x="0" y="1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9" name="Google Shape;7769;p11"/>
            <p:cNvSpPr/>
            <p:nvPr/>
          </p:nvSpPr>
          <p:spPr>
            <a:xfrm>
              <a:off x="2531850" y="3032050"/>
              <a:ext cx="3000" cy="625"/>
            </a:xfrm>
            <a:custGeom>
              <a:rect b="b" l="l" r="r" t="t"/>
              <a:pathLst>
                <a:path extrusionOk="0" h="25" w="120">
                  <a:moveTo>
                    <a:pt x="120" y="24"/>
                  </a:moveTo>
                  <a:cubicBezTo>
                    <a:pt x="1" y="1"/>
                    <a:pt x="120" y="24"/>
                    <a:pt x="120" y="24"/>
                  </a:cubicBezTo>
                  <a:cubicBezTo>
                    <a:pt x="96" y="24"/>
                    <a:pt x="96" y="24"/>
                    <a:pt x="12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0" name="Google Shape;7770;p11"/>
            <p:cNvSpPr/>
            <p:nvPr/>
          </p:nvSpPr>
          <p:spPr>
            <a:xfrm>
              <a:off x="2530650" y="3029875"/>
              <a:ext cx="625" cy="700"/>
            </a:xfrm>
            <a:custGeom>
              <a:rect b="b" l="l" r="r" t="t"/>
              <a:pathLst>
                <a:path extrusionOk="0" h="28" w="25">
                  <a:moveTo>
                    <a:pt x="8" y="1"/>
                  </a:moveTo>
                  <a:cubicBezTo>
                    <a:pt x="5" y="1"/>
                    <a:pt x="3" y="2"/>
                    <a:pt x="1" y="4"/>
                  </a:cubicBezTo>
                  <a:cubicBezTo>
                    <a:pt x="13" y="4"/>
                    <a:pt x="13" y="16"/>
                    <a:pt x="25" y="28"/>
                  </a:cubicBezTo>
                  <a:cubicBezTo>
                    <a:pt x="25" y="18"/>
                    <a:pt x="17"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11"/>
            <p:cNvSpPr/>
            <p:nvPr/>
          </p:nvSpPr>
          <p:spPr>
            <a:xfrm>
              <a:off x="2535425" y="3032350"/>
              <a:ext cx="25" cy="325"/>
            </a:xfrm>
            <a:custGeom>
              <a:rect b="b" l="l" r="r" t="t"/>
              <a:pathLst>
                <a:path extrusionOk="0" h="13" w="1">
                  <a:moveTo>
                    <a:pt x="0" y="12"/>
                  </a:moveTo>
                  <a:lnTo>
                    <a:pt x="0" y="12"/>
                  </a:ln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11"/>
            <p:cNvSpPr/>
            <p:nvPr/>
          </p:nvSpPr>
          <p:spPr>
            <a:xfrm>
              <a:off x="2534225" y="3032650"/>
              <a:ext cx="1225" cy="275"/>
            </a:xfrm>
            <a:custGeom>
              <a:rect b="b" l="l" r="r" t="t"/>
              <a:pathLst>
                <a:path extrusionOk="0" h="11" w="49">
                  <a:moveTo>
                    <a:pt x="48" y="0"/>
                  </a:moveTo>
                  <a:cubicBezTo>
                    <a:pt x="1" y="0"/>
                    <a:pt x="17" y="11"/>
                    <a:pt x="33" y="11"/>
                  </a:cubicBezTo>
                  <a:cubicBezTo>
                    <a:pt x="41" y="11"/>
                    <a:pt x="48" y="8"/>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11"/>
            <p:cNvSpPr/>
            <p:nvPr/>
          </p:nvSpPr>
          <p:spPr>
            <a:xfrm>
              <a:off x="2527100" y="3028575"/>
              <a:ext cx="2275" cy="1550"/>
            </a:xfrm>
            <a:custGeom>
              <a:rect b="b" l="l" r="r" t="t"/>
              <a:pathLst>
                <a:path extrusionOk="0" h="62" w="91">
                  <a:moveTo>
                    <a:pt x="30" y="0"/>
                  </a:moveTo>
                  <a:cubicBezTo>
                    <a:pt x="20" y="0"/>
                    <a:pt x="10" y="6"/>
                    <a:pt x="0" y="20"/>
                  </a:cubicBezTo>
                  <a:cubicBezTo>
                    <a:pt x="11" y="20"/>
                    <a:pt x="68" y="58"/>
                    <a:pt x="73" y="58"/>
                  </a:cubicBezTo>
                  <a:cubicBezTo>
                    <a:pt x="73" y="58"/>
                    <a:pt x="73" y="57"/>
                    <a:pt x="72" y="56"/>
                  </a:cubicBezTo>
                  <a:lnTo>
                    <a:pt x="72" y="56"/>
                  </a:lnTo>
                  <a:cubicBezTo>
                    <a:pt x="76" y="60"/>
                    <a:pt x="78" y="62"/>
                    <a:pt x="80" y="62"/>
                  </a:cubicBezTo>
                  <a:cubicBezTo>
                    <a:pt x="91" y="62"/>
                    <a:pt x="63"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11"/>
            <p:cNvSpPr/>
            <p:nvPr/>
          </p:nvSpPr>
          <p:spPr>
            <a:xfrm>
              <a:off x="2529175" y="3030275"/>
              <a:ext cx="2550" cy="2425"/>
            </a:xfrm>
            <a:custGeom>
              <a:rect b="b" l="l" r="r" t="t"/>
              <a:pathLst>
                <a:path extrusionOk="0" h="97" w="102">
                  <a:moveTo>
                    <a:pt x="0" y="0"/>
                  </a:moveTo>
                  <a:cubicBezTo>
                    <a:pt x="59" y="43"/>
                    <a:pt x="78" y="54"/>
                    <a:pt x="78" y="54"/>
                  </a:cubicBezTo>
                  <a:cubicBezTo>
                    <a:pt x="77" y="54"/>
                    <a:pt x="56" y="42"/>
                    <a:pt x="37" y="42"/>
                  </a:cubicBezTo>
                  <a:cubicBezTo>
                    <a:pt x="20" y="42"/>
                    <a:pt x="5" y="53"/>
                    <a:pt x="12" y="95"/>
                  </a:cubicBezTo>
                  <a:cubicBezTo>
                    <a:pt x="17" y="96"/>
                    <a:pt x="20" y="97"/>
                    <a:pt x="23" y="97"/>
                  </a:cubicBezTo>
                  <a:cubicBezTo>
                    <a:pt x="27" y="97"/>
                    <a:pt x="29" y="96"/>
                    <a:pt x="31" y="95"/>
                  </a:cubicBezTo>
                  <a:lnTo>
                    <a:pt x="31" y="95"/>
                  </a:lnTo>
                  <a:cubicBezTo>
                    <a:pt x="57" y="95"/>
                    <a:pt x="76" y="93"/>
                    <a:pt x="96" y="83"/>
                  </a:cubicBezTo>
                  <a:cubicBezTo>
                    <a:pt x="58" y="65"/>
                    <a:pt x="102" y="9"/>
                    <a:pt x="93" y="9"/>
                  </a:cubicBezTo>
                  <a:cubicBezTo>
                    <a:pt x="91" y="9"/>
                    <a:pt x="85" y="14"/>
                    <a:pt x="72" y="24"/>
                  </a:cubicBezTo>
                  <a:cubicBezTo>
                    <a:pt x="72" y="26"/>
                    <a:pt x="72" y="26"/>
                    <a:pt x="72" y="26"/>
                  </a:cubicBezTo>
                  <a:cubicBezTo>
                    <a:pt x="70" y="26"/>
                    <a:pt x="6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11"/>
            <p:cNvSpPr/>
            <p:nvPr/>
          </p:nvSpPr>
          <p:spPr>
            <a:xfrm>
              <a:off x="2533350" y="3034500"/>
              <a:ext cx="500" cy="850"/>
            </a:xfrm>
            <a:custGeom>
              <a:rect b="b" l="l" r="r" t="t"/>
              <a:pathLst>
                <a:path extrusionOk="0" h="34" w="20">
                  <a:moveTo>
                    <a:pt x="19" y="1"/>
                  </a:moveTo>
                  <a:lnTo>
                    <a:pt x="19" y="1"/>
                  </a:lnTo>
                  <a:cubicBezTo>
                    <a:pt x="18" y="1"/>
                    <a:pt x="7" y="19"/>
                    <a:pt x="0" y="33"/>
                  </a:cubicBezTo>
                  <a:cubicBezTo>
                    <a:pt x="15" y="9"/>
                    <a:pt x="19"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11"/>
            <p:cNvSpPr/>
            <p:nvPr/>
          </p:nvSpPr>
          <p:spPr>
            <a:xfrm>
              <a:off x="2526350" y="3027875"/>
              <a:ext cx="1050" cy="700"/>
            </a:xfrm>
            <a:custGeom>
              <a:rect b="b" l="l" r="r" t="t"/>
              <a:pathLst>
                <a:path extrusionOk="0" h="28" w="42">
                  <a:moveTo>
                    <a:pt x="42" y="1"/>
                  </a:moveTo>
                  <a:cubicBezTo>
                    <a:pt x="12" y="19"/>
                    <a:pt x="0" y="28"/>
                    <a:pt x="2" y="28"/>
                  </a:cubicBezTo>
                  <a:cubicBezTo>
                    <a:pt x="3" y="28"/>
                    <a:pt x="18" y="19"/>
                    <a:pt x="4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11"/>
            <p:cNvSpPr/>
            <p:nvPr/>
          </p:nvSpPr>
          <p:spPr>
            <a:xfrm>
              <a:off x="2524700" y="3027000"/>
              <a:ext cx="625" cy="450"/>
            </a:xfrm>
            <a:custGeom>
              <a:rect b="b" l="l" r="r" t="t"/>
              <a:pathLst>
                <a:path extrusionOk="0" h="18" w="25">
                  <a:moveTo>
                    <a:pt x="25" y="0"/>
                  </a:moveTo>
                  <a:cubicBezTo>
                    <a:pt x="7" y="12"/>
                    <a:pt x="1" y="18"/>
                    <a:pt x="2" y="18"/>
                  </a:cubicBezTo>
                  <a:cubicBezTo>
                    <a:pt x="4" y="18"/>
                    <a:pt x="13" y="12"/>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11"/>
            <p:cNvSpPr/>
            <p:nvPr/>
          </p:nvSpPr>
          <p:spPr>
            <a:xfrm>
              <a:off x="2471425" y="3012100"/>
              <a:ext cx="1525" cy="1300"/>
            </a:xfrm>
            <a:custGeom>
              <a:rect b="b" l="l" r="r" t="t"/>
              <a:pathLst>
                <a:path extrusionOk="0" h="52" w="61">
                  <a:moveTo>
                    <a:pt x="1" y="1"/>
                  </a:moveTo>
                  <a:cubicBezTo>
                    <a:pt x="1" y="30"/>
                    <a:pt x="17" y="52"/>
                    <a:pt x="42" y="52"/>
                  </a:cubicBezTo>
                  <a:cubicBezTo>
                    <a:pt x="48" y="52"/>
                    <a:pt x="54" y="51"/>
                    <a:pt x="60" y="48"/>
                  </a:cubicBezTo>
                  <a:cubicBezTo>
                    <a:pt x="48" y="13"/>
                    <a:pt x="36"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11"/>
            <p:cNvSpPr/>
            <p:nvPr/>
          </p:nvSpPr>
          <p:spPr>
            <a:xfrm>
              <a:off x="2436275" y="3015375"/>
              <a:ext cx="650" cy="825"/>
            </a:xfrm>
            <a:custGeom>
              <a:rect b="b" l="l" r="r" t="t"/>
              <a:pathLst>
                <a:path extrusionOk="0" h="33" w="26">
                  <a:moveTo>
                    <a:pt x="25" y="1"/>
                  </a:moveTo>
                  <a:cubicBezTo>
                    <a:pt x="6" y="20"/>
                    <a:pt x="1" y="32"/>
                    <a:pt x="4" y="32"/>
                  </a:cubicBezTo>
                  <a:cubicBezTo>
                    <a:pt x="6" y="32"/>
                    <a:pt x="14" y="23"/>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0" name="Google Shape;7780;p11"/>
            <p:cNvSpPr/>
            <p:nvPr/>
          </p:nvSpPr>
          <p:spPr>
            <a:xfrm>
              <a:off x="2385700" y="3027875"/>
              <a:ext cx="925" cy="925"/>
            </a:xfrm>
            <a:custGeom>
              <a:rect b="b" l="l" r="r" t="t"/>
              <a:pathLst>
                <a:path extrusionOk="0" h="37" w="37">
                  <a:moveTo>
                    <a:pt x="24" y="1"/>
                  </a:moveTo>
                  <a:lnTo>
                    <a:pt x="1" y="37"/>
                  </a:lnTo>
                  <a:cubicBezTo>
                    <a:pt x="36" y="25"/>
                    <a:pt x="24"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1" name="Google Shape;7781;p11"/>
            <p:cNvSpPr/>
            <p:nvPr/>
          </p:nvSpPr>
          <p:spPr>
            <a:xfrm>
              <a:off x="2502075" y="3019250"/>
              <a:ext cx="1525" cy="1400"/>
            </a:xfrm>
            <a:custGeom>
              <a:rect b="b" l="l" r="r" t="t"/>
              <a:pathLst>
                <a:path extrusionOk="0" h="56" w="61">
                  <a:moveTo>
                    <a:pt x="1" y="1"/>
                  </a:moveTo>
                  <a:lnTo>
                    <a:pt x="1" y="1"/>
                  </a:lnTo>
                  <a:cubicBezTo>
                    <a:pt x="19" y="28"/>
                    <a:pt x="38" y="56"/>
                    <a:pt x="51" y="56"/>
                  </a:cubicBezTo>
                  <a:cubicBezTo>
                    <a:pt x="55" y="56"/>
                    <a:pt x="58" y="54"/>
                    <a:pt x="60" y="48"/>
                  </a:cubicBezTo>
                  <a:cubicBezTo>
                    <a:pt x="37" y="24"/>
                    <a:pt x="25" y="1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2" name="Google Shape;7782;p11"/>
            <p:cNvSpPr/>
            <p:nvPr/>
          </p:nvSpPr>
          <p:spPr>
            <a:xfrm>
              <a:off x="2404450" y="3014500"/>
              <a:ext cx="325" cy="600"/>
            </a:xfrm>
            <a:custGeom>
              <a:rect b="b" l="l" r="r" t="t"/>
              <a:pathLst>
                <a:path extrusionOk="0" h="24" w="13">
                  <a:moveTo>
                    <a:pt x="13" y="0"/>
                  </a:moveTo>
                  <a:lnTo>
                    <a:pt x="13" y="0"/>
                  </a:lnTo>
                  <a:cubicBezTo>
                    <a:pt x="1" y="12"/>
                    <a:pt x="1" y="24"/>
                    <a:pt x="1" y="24"/>
                  </a:cubicBezTo>
                  <a:cubicBezTo>
                    <a:pt x="13" y="24"/>
                    <a:pt x="13"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11"/>
            <p:cNvSpPr/>
            <p:nvPr/>
          </p:nvSpPr>
          <p:spPr>
            <a:xfrm>
              <a:off x="2500600" y="3018950"/>
              <a:ext cx="1500" cy="625"/>
            </a:xfrm>
            <a:custGeom>
              <a:rect b="b" l="l" r="r" t="t"/>
              <a:pathLst>
                <a:path extrusionOk="0" h="25" w="60">
                  <a:moveTo>
                    <a:pt x="0" y="1"/>
                  </a:moveTo>
                  <a:cubicBezTo>
                    <a:pt x="12" y="13"/>
                    <a:pt x="36" y="24"/>
                    <a:pt x="60" y="24"/>
                  </a:cubicBezTo>
                  <a:cubicBezTo>
                    <a:pt x="36" y="13"/>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11"/>
            <p:cNvSpPr/>
            <p:nvPr/>
          </p:nvSpPr>
          <p:spPr>
            <a:xfrm>
              <a:off x="2494950" y="3022525"/>
              <a:ext cx="25" cy="325"/>
            </a:xfrm>
            <a:custGeom>
              <a:rect b="b" l="l" r="r" t="t"/>
              <a:pathLst>
                <a:path extrusionOk="0" h="13" w="1">
                  <a:moveTo>
                    <a:pt x="0" y="1"/>
                  </a:moveTo>
                  <a:lnTo>
                    <a:pt x="0" y="1"/>
                  </a:lnTo>
                  <a:cubicBezTo>
                    <a:pt x="0" y="12"/>
                    <a:pt x="0" y="1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11"/>
            <p:cNvSpPr/>
            <p:nvPr/>
          </p:nvSpPr>
          <p:spPr>
            <a:xfrm>
              <a:off x="2517275" y="3024300"/>
              <a:ext cx="600" cy="325"/>
            </a:xfrm>
            <a:custGeom>
              <a:rect b="b" l="l" r="r" t="t"/>
              <a:pathLst>
                <a:path extrusionOk="0" h="13" w="24">
                  <a:moveTo>
                    <a:pt x="0" y="1"/>
                  </a:moveTo>
                  <a:cubicBezTo>
                    <a:pt x="12" y="13"/>
                    <a:pt x="12" y="13"/>
                    <a:pt x="12" y="13"/>
                  </a:cubicBezTo>
                  <a:cubicBezTo>
                    <a:pt x="24" y="13"/>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11"/>
            <p:cNvSpPr/>
            <p:nvPr/>
          </p:nvSpPr>
          <p:spPr>
            <a:xfrm>
              <a:off x="2515950" y="3023975"/>
              <a:ext cx="750" cy="350"/>
            </a:xfrm>
            <a:custGeom>
              <a:rect b="b" l="l" r="r" t="t"/>
              <a:pathLst>
                <a:path extrusionOk="0" h="14" w="30">
                  <a:moveTo>
                    <a:pt x="4" y="0"/>
                  </a:moveTo>
                  <a:cubicBezTo>
                    <a:pt x="0" y="0"/>
                    <a:pt x="4" y="4"/>
                    <a:pt x="29" y="14"/>
                  </a:cubicBezTo>
                  <a:cubicBezTo>
                    <a:pt x="29" y="7"/>
                    <a:pt x="10"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7" name="Google Shape;7787;p11"/>
            <p:cNvSpPr/>
            <p:nvPr/>
          </p:nvSpPr>
          <p:spPr>
            <a:xfrm>
              <a:off x="2354375" y="3034425"/>
              <a:ext cx="400" cy="475"/>
            </a:xfrm>
            <a:custGeom>
              <a:rect b="b" l="l" r="r" t="t"/>
              <a:pathLst>
                <a:path extrusionOk="0" h="19" w="16">
                  <a:moveTo>
                    <a:pt x="15" y="1"/>
                  </a:moveTo>
                  <a:lnTo>
                    <a:pt x="15" y="1"/>
                  </a:lnTo>
                  <a:cubicBezTo>
                    <a:pt x="3" y="13"/>
                    <a:pt x="0" y="19"/>
                    <a:pt x="2" y="19"/>
                  </a:cubicBezTo>
                  <a:cubicBezTo>
                    <a:pt x="3" y="19"/>
                    <a:pt x="9" y="13"/>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8" name="Google Shape;7788;p11"/>
            <p:cNvSpPr/>
            <p:nvPr/>
          </p:nvSpPr>
          <p:spPr>
            <a:xfrm>
              <a:off x="2460125" y="3020150"/>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11"/>
            <p:cNvSpPr/>
            <p:nvPr/>
          </p:nvSpPr>
          <p:spPr>
            <a:xfrm>
              <a:off x="2296825" y="3010325"/>
              <a:ext cx="227025" cy="49925"/>
            </a:xfrm>
            <a:custGeom>
              <a:rect b="b" l="l" r="r" t="t"/>
              <a:pathLst>
                <a:path extrusionOk="0" h="1997" w="9081">
                  <a:moveTo>
                    <a:pt x="5711" y="0"/>
                  </a:moveTo>
                  <a:cubicBezTo>
                    <a:pt x="5701" y="10"/>
                    <a:pt x="5697" y="17"/>
                    <a:pt x="5697" y="25"/>
                  </a:cubicBezTo>
                  <a:lnTo>
                    <a:pt x="5697" y="25"/>
                  </a:lnTo>
                  <a:cubicBezTo>
                    <a:pt x="5702" y="18"/>
                    <a:pt x="5706" y="9"/>
                    <a:pt x="5711" y="0"/>
                  </a:cubicBezTo>
                  <a:close/>
                  <a:moveTo>
                    <a:pt x="5639" y="84"/>
                  </a:moveTo>
                  <a:cubicBezTo>
                    <a:pt x="5639" y="84"/>
                    <a:pt x="5627" y="96"/>
                    <a:pt x="5627" y="96"/>
                  </a:cubicBezTo>
                  <a:cubicBezTo>
                    <a:pt x="5592" y="96"/>
                    <a:pt x="5615" y="84"/>
                    <a:pt x="5639" y="84"/>
                  </a:cubicBezTo>
                  <a:close/>
                  <a:moveTo>
                    <a:pt x="5579" y="95"/>
                  </a:moveTo>
                  <a:cubicBezTo>
                    <a:pt x="5590" y="95"/>
                    <a:pt x="5602" y="98"/>
                    <a:pt x="5615" y="108"/>
                  </a:cubicBezTo>
                  <a:cubicBezTo>
                    <a:pt x="5640" y="108"/>
                    <a:pt x="5596" y="154"/>
                    <a:pt x="5563" y="154"/>
                  </a:cubicBezTo>
                  <a:cubicBezTo>
                    <a:pt x="5548" y="154"/>
                    <a:pt x="5536" y="145"/>
                    <a:pt x="5532" y="119"/>
                  </a:cubicBezTo>
                  <a:cubicBezTo>
                    <a:pt x="5547" y="105"/>
                    <a:pt x="5561" y="95"/>
                    <a:pt x="5579" y="95"/>
                  </a:cubicBezTo>
                  <a:close/>
                  <a:moveTo>
                    <a:pt x="5615" y="167"/>
                  </a:moveTo>
                  <a:cubicBezTo>
                    <a:pt x="5615" y="167"/>
                    <a:pt x="5615" y="241"/>
                    <a:pt x="5615" y="250"/>
                  </a:cubicBezTo>
                  <a:cubicBezTo>
                    <a:pt x="5603" y="246"/>
                    <a:pt x="5597" y="245"/>
                    <a:pt x="5592" y="245"/>
                  </a:cubicBezTo>
                  <a:cubicBezTo>
                    <a:pt x="5581" y="245"/>
                    <a:pt x="5576" y="250"/>
                    <a:pt x="5544" y="250"/>
                  </a:cubicBezTo>
                  <a:cubicBezTo>
                    <a:pt x="5547" y="250"/>
                    <a:pt x="5550" y="249"/>
                    <a:pt x="5551" y="248"/>
                  </a:cubicBezTo>
                  <a:lnTo>
                    <a:pt x="5551" y="248"/>
                  </a:lnTo>
                  <a:cubicBezTo>
                    <a:pt x="5549" y="249"/>
                    <a:pt x="5546" y="250"/>
                    <a:pt x="5544" y="250"/>
                  </a:cubicBezTo>
                  <a:cubicBezTo>
                    <a:pt x="5548" y="246"/>
                    <a:pt x="5551" y="245"/>
                    <a:pt x="5552" y="245"/>
                  </a:cubicBezTo>
                  <a:cubicBezTo>
                    <a:pt x="5553" y="245"/>
                    <a:pt x="5553" y="247"/>
                    <a:pt x="5551" y="248"/>
                  </a:cubicBezTo>
                  <a:lnTo>
                    <a:pt x="5551" y="248"/>
                  </a:lnTo>
                  <a:cubicBezTo>
                    <a:pt x="5591" y="236"/>
                    <a:pt x="5589" y="213"/>
                    <a:pt x="5544" y="191"/>
                  </a:cubicBezTo>
                  <a:cubicBezTo>
                    <a:pt x="5568" y="179"/>
                    <a:pt x="5592" y="167"/>
                    <a:pt x="5615" y="167"/>
                  </a:cubicBezTo>
                  <a:close/>
                  <a:moveTo>
                    <a:pt x="7244" y="228"/>
                  </a:moveTo>
                  <a:cubicBezTo>
                    <a:pt x="7256" y="228"/>
                    <a:pt x="7265" y="240"/>
                    <a:pt x="7270" y="262"/>
                  </a:cubicBezTo>
                  <a:cubicBezTo>
                    <a:pt x="7270" y="255"/>
                    <a:pt x="7272" y="252"/>
                    <a:pt x="7274" y="252"/>
                  </a:cubicBezTo>
                  <a:cubicBezTo>
                    <a:pt x="7281" y="252"/>
                    <a:pt x="7288" y="279"/>
                    <a:pt x="7234" y="279"/>
                  </a:cubicBezTo>
                  <a:cubicBezTo>
                    <a:pt x="7222" y="279"/>
                    <a:pt x="7206" y="278"/>
                    <a:pt x="7187" y="274"/>
                  </a:cubicBezTo>
                  <a:cubicBezTo>
                    <a:pt x="7212" y="243"/>
                    <a:pt x="7231" y="228"/>
                    <a:pt x="7244" y="228"/>
                  </a:cubicBezTo>
                  <a:close/>
                  <a:moveTo>
                    <a:pt x="5675" y="286"/>
                  </a:moveTo>
                  <a:cubicBezTo>
                    <a:pt x="5669" y="292"/>
                    <a:pt x="5663" y="295"/>
                    <a:pt x="5657" y="295"/>
                  </a:cubicBezTo>
                  <a:cubicBezTo>
                    <a:pt x="5651" y="295"/>
                    <a:pt x="5645" y="292"/>
                    <a:pt x="5639" y="286"/>
                  </a:cubicBezTo>
                  <a:close/>
                  <a:moveTo>
                    <a:pt x="6139" y="310"/>
                  </a:moveTo>
                  <a:cubicBezTo>
                    <a:pt x="6139" y="310"/>
                    <a:pt x="6139" y="310"/>
                    <a:pt x="6139" y="310"/>
                  </a:cubicBezTo>
                  <a:cubicBezTo>
                    <a:pt x="6139" y="310"/>
                    <a:pt x="6139" y="310"/>
                    <a:pt x="6139" y="310"/>
                  </a:cubicBezTo>
                  <a:close/>
                  <a:moveTo>
                    <a:pt x="6741" y="321"/>
                  </a:moveTo>
                  <a:cubicBezTo>
                    <a:pt x="6741" y="321"/>
                    <a:pt x="6741" y="321"/>
                    <a:pt x="6740" y="321"/>
                  </a:cubicBezTo>
                  <a:lnTo>
                    <a:pt x="6740" y="321"/>
                  </a:lnTo>
                  <a:cubicBezTo>
                    <a:pt x="6742" y="321"/>
                    <a:pt x="6744" y="322"/>
                    <a:pt x="6746" y="322"/>
                  </a:cubicBezTo>
                  <a:cubicBezTo>
                    <a:pt x="6745" y="321"/>
                    <a:pt x="6743" y="321"/>
                    <a:pt x="6741" y="321"/>
                  </a:cubicBezTo>
                  <a:close/>
                  <a:moveTo>
                    <a:pt x="7056" y="322"/>
                  </a:moveTo>
                  <a:cubicBezTo>
                    <a:pt x="7056" y="322"/>
                    <a:pt x="7056" y="322"/>
                    <a:pt x="7056" y="322"/>
                  </a:cubicBezTo>
                  <a:lnTo>
                    <a:pt x="7056" y="322"/>
                  </a:lnTo>
                  <a:cubicBezTo>
                    <a:pt x="7053" y="324"/>
                    <a:pt x="7049" y="325"/>
                    <a:pt x="7046" y="327"/>
                  </a:cubicBezTo>
                  <a:lnTo>
                    <a:pt x="7046" y="327"/>
                  </a:lnTo>
                  <a:cubicBezTo>
                    <a:pt x="7049" y="326"/>
                    <a:pt x="7053" y="325"/>
                    <a:pt x="7056" y="322"/>
                  </a:cubicBezTo>
                  <a:lnTo>
                    <a:pt x="7056" y="322"/>
                  </a:lnTo>
                  <a:cubicBezTo>
                    <a:pt x="7049" y="350"/>
                    <a:pt x="7038" y="361"/>
                    <a:pt x="7023" y="361"/>
                  </a:cubicBezTo>
                  <a:cubicBezTo>
                    <a:pt x="7012" y="361"/>
                    <a:pt x="6999" y="355"/>
                    <a:pt x="6985" y="346"/>
                  </a:cubicBezTo>
                  <a:cubicBezTo>
                    <a:pt x="7005" y="346"/>
                    <a:pt x="7025" y="337"/>
                    <a:pt x="7046" y="327"/>
                  </a:cubicBezTo>
                  <a:lnTo>
                    <a:pt x="7046" y="327"/>
                  </a:lnTo>
                  <a:cubicBezTo>
                    <a:pt x="7045" y="327"/>
                    <a:pt x="7044" y="327"/>
                    <a:pt x="7043" y="327"/>
                  </a:cubicBezTo>
                  <a:cubicBezTo>
                    <a:pt x="7035" y="327"/>
                    <a:pt x="7032" y="322"/>
                    <a:pt x="7056" y="322"/>
                  </a:cubicBezTo>
                  <a:close/>
                  <a:moveTo>
                    <a:pt x="6716" y="356"/>
                  </a:moveTo>
                  <a:cubicBezTo>
                    <a:pt x="6715" y="356"/>
                    <a:pt x="6715" y="356"/>
                    <a:pt x="6715" y="356"/>
                  </a:cubicBezTo>
                  <a:lnTo>
                    <a:pt x="6715" y="356"/>
                  </a:lnTo>
                  <a:cubicBezTo>
                    <a:pt x="6715" y="359"/>
                    <a:pt x="6716" y="362"/>
                    <a:pt x="6718" y="362"/>
                  </a:cubicBezTo>
                  <a:cubicBezTo>
                    <a:pt x="6720" y="362"/>
                    <a:pt x="6722" y="360"/>
                    <a:pt x="6725" y="357"/>
                  </a:cubicBezTo>
                  <a:lnTo>
                    <a:pt x="6725" y="357"/>
                  </a:lnTo>
                  <a:cubicBezTo>
                    <a:pt x="6722" y="356"/>
                    <a:pt x="6719" y="356"/>
                    <a:pt x="6716" y="356"/>
                  </a:cubicBezTo>
                  <a:close/>
                  <a:moveTo>
                    <a:pt x="6616" y="310"/>
                  </a:moveTo>
                  <a:lnTo>
                    <a:pt x="6616" y="310"/>
                  </a:lnTo>
                  <a:cubicBezTo>
                    <a:pt x="6616" y="310"/>
                    <a:pt x="6616" y="310"/>
                    <a:pt x="6616" y="310"/>
                  </a:cubicBezTo>
                  <a:lnTo>
                    <a:pt x="6616" y="310"/>
                  </a:lnTo>
                  <a:cubicBezTo>
                    <a:pt x="6608" y="317"/>
                    <a:pt x="6614" y="329"/>
                    <a:pt x="6617" y="329"/>
                  </a:cubicBezTo>
                  <a:cubicBezTo>
                    <a:pt x="6619" y="329"/>
                    <a:pt x="6620" y="324"/>
                    <a:pt x="6616" y="310"/>
                  </a:cubicBezTo>
                  <a:lnTo>
                    <a:pt x="6616" y="310"/>
                  </a:lnTo>
                  <a:cubicBezTo>
                    <a:pt x="6645" y="352"/>
                    <a:pt x="6649" y="366"/>
                    <a:pt x="6644" y="366"/>
                  </a:cubicBezTo>
                  <a:cubicBezTo>
                    <a:pt x="6634" y="366"/>
                    <a:pt x="6592" y="318"/>
                    <a:pt x="6616" y="310"/>
                  </a:cubicBezTo>
                  <a:close/>
                  <a:moveTo>
                    <a:pt x="7139" y="367"/>
                  </a:moveTo>
                  <a:lnTo>
                    <a:pt x="7139" y="367"/>
                  </a:lnTo>
                  <a:cubicBezTo>
                    <a:pt x="7146" y="368"/>
                    <a:pt x="7154" y="369"/>
                    <a:pt x="7163" y="369"/>
                  </a:cubicBezTo>
                  <a:cubicBezTo>
                    <a:pt x="7155" y="368"/>
                    <a:pt x="7147" y="367"/>
                    <a:pt x="7139" y="367"/>
                  </a:cubicBezTo>
                  <a:close/>
                  <a:moveTo>
                    <a:pt x="7163" y="369"/>
                  </a:moveTo>
                  <a:lnTo>
                    <a:pt x="7163" y="369"/>
                  </a:lnTo>
                  <a:cubicBezTo>
                    <a:pt x="7167" y="370"/>
                    <a:pt x="7171" y="371"/>
                    <a:pt x="7175" y="372"/>
                  </a:cubicBezTo>
                  <a:lnTo>
                    <a:pt x="7175" y="372"/>
                  </a:lnTo>
                  <a:cubicBezTo>
                    <a:pt x="7171" y="371"/>
                    <a:pt x="7167" y="370"/>
                    <a:pt x="7163" y="369"/>
                  </a:cubicBezTo>
                  <a:close/>
                  <a:moveTo>
                    <a:pt x="6692" y="399"/>
                  </a:moveTo>
                  <a:lnTo>
                    <a:pt x="6692" y="399"/>
                  </a:lnTo>
                  <a:cubicBezTo>
                    <a:pt x="6694" y="401"/>
                    <a:pt x="6696" y="403"/>
                    <a:pt x="6699" y="405"/>
                  </a:cubicBezTo>
                  <a:cubicBezTo>
                    <a:pt x="6697" y="403"/>
                    <a:pt x="6695" y="401"/>
                    <a:pt x="6692" y="399"/>
                  </a:cubicBezTo>
                  <a:close/>
                  <a:moveTo>
                    <a:pt x="6753" y="379"/>
                  </a:moveTo>
                  <a:cubicBezTo>
                    <a:pt x="6742" y="388"/>
                    <a:pt x="6731" y="396"/>
                    <a:pt x="6723" y="405"/>
                  </a:cubicBezTo>
                  <a:cubicBezTo>
                    <a:pt x="6741" y="395"/>
                    <a:pt x="6750" y="386"/>
                    <a:pt x="6753" y="379"/>
                  </a:cubicBezTo>
                  <a:close/>
                  <a:moveTo>
                    <a:pt x="7580" y="298"/>
                  </a:moveTo>
                  <a:lnTo>
                    <a:pt x="7580" y="298"/>
                  </a:lnTo>
                  <a:cubicBezTo>
                    <a:pt x="7713" y="407"/>
                    <a:pt x="7668" y="463"/>
                    <a:pt x="7613" y="463"/>
                  </a:cubicBezTo>
                  <a:cubicBezTo>
                    <a:pt x="7560" y="463"/>
                    <a:pt x="7498" y="410"/>
                    <a:pt x="7580" y="298"/>
                  </a:cubicBezTo>
                  <a:lnTo>
                    <a:pt x="7580" y="298"/>
                  </a:lnTo>
                  <a:cubicBezTo>
                    <a:pt x="7575" y="308"/>
                    <a:pt x="7574" y="312"/>
                    <a:pt x="7575" y="312"/>
                  </a:cubicBezTo>
                  <a:cubicBezTo>
                    <a:pt x="7576" y="312"/>
                    <a:pt x="7580" y="305"/>
                    <a:pt x="7580" y="298"/>
                  </a:cubicBezTo>
                  <a:lnTo>
                    <a:pt x="7580" y="298"/>
                  </a:lnTo>
                  <a:cubicBezTo>
                    <a:pt x="7580" y="298"/>
                    <a:pt x="7580" y="298"/>
                    <a:pt x="7580" y="298"/>
                  </a:cubicBezTo>
                  <a:close/>
                  <a:moveTo>
                    <a:pt x="4623" y="441"/>
                  </a:moveTo>
                  <a:cubicBezTo>
                    <a:pt x="4630" y="441"/>
                    <a:pt x="4639" y="447"/>
                    <a:pt x="4651" y="453"/>
                  </a:cubicBezTo>
                  <a:cubicBezTo>
                    <a:pt x="4643" y="461"/>
                    <a:pt x="4629" y="475"/>
                    <a:pt x="4617" y="475"/>
                  </a:cubicBezTo>
                  <a:cubicBezTo>
                    <a:pt x="4612" y="475"/>
                    <a:pt x="4607" y="472"/>
                    <a:pt x="4603" y="465"/>
                  </a:cubicBezTo>
                  <a:cubicBezTo>
                    <a:pt x="4609" y="447"/>
                    <a:pt x="4615" y="441"/>
                    <a:pt x="4623" y="441"/>
                  </a:cubicBezTo>
                  <a:close/>
                  <a:moveTo>
                    <a:pt x="7329" y="403"/>
                  </a:moveTo>
                  <a:cubicBezTo>
                    <a:pt x="7338" y="403"/>
                    <a:pt x="7346" y="404"/>
                    <a:pt x="7354" y="405"/>
                  </a:cubicBezTo>
                  <a:cubicBezTo>
                    <a:pt x="7382" y="462"/>
                    <a:pt x="7350" y="476"/>
                    <a:pt x="7311" y="476"/>
                  </a:cubicBezTo>
                  <a:cubicBezTo>
                    <a:pt x="7276" y="476"/>
                    <a:pt x="7237" y="465"/>
                    <a:pt x="7228" y="465"/>
                  </a:cubicBezTo>
                  <a:cubicBezTo>
                    <a:pt x="7222" y="465"/>
                    <a:pt x="7232" y="471"/>
                    <a:pt x="7270" y="489"/>
                  </a:cubicBezTo>
                  <a:cubicBezTo>
                    <a:pt x="7235" y="500"/>
                    <a:pt x="7211" y="500"/>
                    <a:pt x="7175" y="512"/>
                  </a:cubicBezTo>
                  <a:cubicBezTo>
                    <a:pt x="7186" y="439"/>
                    <a:pt x="7269" y="403"/>
                    <a:pt x="7329" y="403"/>
                  </a:cubicBezTo>
                  <a:close/>
                  <a:moveTo>
                    <a:pt x="7294" y="500"/>
                  </a:moveTo>
                  <a:cubicBezTo>
                    <a:pt x="7294" y="512"/>
                    <a:pt x="7294" y="512"/>
                    <a:pt x="7270" y="512"/>
                  </a:cubicBezTo>
                  <a:cubicBezTo>
                    <a:pt x="7282" y="512"/>
                    <a:pt x="7282" y="500"/>
                    <a:pt x="7294" y="500"/>
                  </a:cubicBezTo>
                  <a:close/>
                  <a:moveTo>
                    <a:pt x="7455" y="507"/>
                  </a:moveTo>
                  <a:cubicBezTo>
                    <a:pt x="7468" y="507"/>
                    <a:pt x="7476" y="516"/>
                    <a:pt x="7485" y="524"/>
                  </a:cubicBezTo>
                  <a:cubicBezTo>
                    <a:pt x="7473" y="524"/>
                    <a:pt x="7461" y="512"/>
                    <a:pt x="7437" y="512"/>
                  </a:cubicBezTo>
                  <a:cubicBezTo>
                    <a:pt x="7444" y="509"/>
                    <a:pt x="7450" y="507"/>
                    <a:pt x="7455" y="507"/>
                  </a:cubicBezTo>
                  <a:close/>
                  <a:moveTo>
                    <a:pt x="7579" y="561"/>
                  </a:moveTo>
                  <a:cubicBezTo>
                    <a:pt x="7585" y="564"/>
                    <a:pt x="7591" y="566"/>
                    <a:pt x="7597" y="566"/>
                  </a:cubicBezTo>
                  <a:cubicBezTo>
                    <a:pt x="7601" y="566"/>
                    <a:pt x="7605" y="565"/>
                    <a:pt x="7609" y="563"/>
                  </a:cubicBezTo>
                  <a:lnTo>
                    <a:pt x="7609" y="563"/>
                  </a:lnTo>
                  <a:cubicBezTo>
                    <a:pt x="7599" y="562"/>
                    <a:pt x="7589" y="562"/>
                    <a:pt x="7579" y="561"/>
                  </a:cubicBezTo>
                  <a:close/>
                  <a:moveTo>
                    <a:pt x="7628" y="536"/>
                  </a:moveTo>
                  <a:cubicBezTo>
                    <a:pt x="7625" y="550"/>
                    <a:pt x="7618" y="559"/>
                    <a:pt x="7609" y="563"/>
                  </a:cubicBezTo>
                  <a:lnTo>
                    <a:pt x="7609" y="563"/>
                  </a:lnTo>
                  <a:cubicBezTo>
                    <a:pt x="7625" y="564"/>
                    <a:pt x="7640" y="566"/>
                    <a:pt x="7655" y="567"/>
                  </a:cubicBezTo>
                  <a:lnTo>
                    <a:pt x="7655" y="567"/>
                  </a:lnTo>
                  <a:cubicBezTo>
                    <a:pt x="7646" y="560"/>
                    <a:pt x="7637" y="550"/>
                    <a:pt x="7628" y="536"/>
                  </a:cubicBezTo>
                  <a:close/>
                  <a:moveTo>
                    <a:pt x="7655" y="567"/>
                  </a:moveTo>
                  <a:lnTo>
                    <a:pt x="7655" y="567"/>
                  </a:lnTo>
                  <a:cubicBezTo>
                    <a:pt x="7664" y="573"/>
                    <a:pt x="7673" y="576"/>
                    <a:pt x="7681" y="576"/>
                  </a:cubicBezTo>
                  <a:cubicBezTo>
                    <a:pt x="7687" y="576"/>
                    <a:pt x="7693" y="575"/>
                    <a:pt x="7699" y="572"/>
                  </a:cubicBezTo>
                  <a:cubicBezTo>
                    <a:pt x="7684" y="570"/>
                    <a:pt x="7670" y="568"/>
                    <a:pt x="7655" y="567"/>
                  </a:cubicBezTo>
                  <a:close/>
                  <a:moveTo>
                    <a:pt x="8818" y="583"/>
                  </a:moveTo>
                  <a:cubicBezTo>
                    <a:pt x="8818" y="583"/>
                    <a:pt x="8818" y="583"/>
                    <a:pt x="8818" y="584"/>
                  </a:cubicBezTo>
                  <a:cubicBezTo>
                    <a:pt x="8818" y="584"/>
                    <a:pt x="8818" y="584"/>
                    <a:pt x="8819" y="584"/>
                  </a:cubicBezTo>
                  <a:lnTo>
                    <a:pt x="8819" y="584"/>
                  </a:lnTo>
                  <a:cubicBezTo>
                    <a:pt x="8819" y="583"/>
                    <a:pt x="8818" y="583"/>
                    <a:pt x="8818" y="583"/>
                  </a:cubicBezTo>
                  <a:close/>
                  <a:moveTo>
                    <a:pt x="8454" y="594"/>
                  </a:moveTo>
                  <a:cubicBezTo>
                    <a:pt x="8452" y="594"/>
                    <a:pt x="8450" y="594"/>
                    <a:pt x="8449" y="596"/>
                  </a:cubicBezTo>
                  <a:cubicBezTo>
                    <a:pt x="8459" y="605"/>
                    <a:pt x="8468" y="613"/>
                    <a:pt x="8478" y="620"/>
                  </a:cubicBezTo>
                  <a:lnTo>
                    <a:pt x="8478" y="620"/>
                  </a:lnTo>
                  <a:cubicBezTo>
                    <a:pt x="8471" y="605"/>
                    <a:pt x="8461" y="594"/>
                    <a:pt x="8454" y="594"/>
                  </a:cubicBezTo>
                  <a:close/>
                  <a:moveTo>
                    <a:pt x="8136" y="618"/>
                  </a:moveTo>
                  <a:cubicBezTo>
                    <a:pt x="8142" y="618"/>
                    <a:pt x="8201" y="633"/>
                    <a:pt x="8190" y="633"/>
                  </a:cubicBezTo>
                  <a:cubicBezTo>
                    <a:pt x="8188" y="633"/>
                    <a:pt x="8184" y="633"/>
                    <a:pt x="8175" y="631"/>
                  </a:cubicBezTo>
                  <a:lnTo>
                    <a:pt x="8175" y="631"/>
                  </a:lnTo>
                  <a:cubicBezTo>
                    <a:pt x="8175" y="631"/>
                    <a:pt x="8175" y="631"/>
                    <a:pt x="8175" y="631"/>
                  </a:cubicBezTo>
                  <a:cubicBezTo>
                    <a:pt x="8142" y="621"/>
                    <a:pt x="8133" y="618"/>
                    <a:pt x="8136" y="618"/>
                  </a:cubicBezTo>
                  <a:close/>
                  <a:moveTo>
                    <a:pt x="8128" y="628"/>
                  </a:moveTo>
                  <a:cubicBezTo>
                    <a:pt x="8134" y="628"/>
                    <a:pt x="8141" y="630"/>
                    <a:pt x="8151" y="636"/>
                  </a:cubicBezTo>
                  <a:lnTo>
                    <a:pt x="8151" y="636"/>
                  </a:lnTo>
                  <a:cubicBezTo>
                    <a:pt x="8144" y="633"/>
                    <a:pt x="8136" y="630"/>
                    <a:pt x="8128" y="628"/>
                  </a:cubicBezTo>
                  <a:close/>
                  <a:moveTo>
                    <a:pt x="8413" y="619"/>
                  </a:moveTo>
                  <a:cubicBezTo>
                    <a:pt x="8416" y="626"/>
                    <a:pt x="8423" y="633"/>
                    <a:pt x="8433" y="640"/>
                  </a:cubicBezTo>
                  <a:lnTo>
                    <a:pt x="8433" y="640"/>
                  </a:lnTo>
                  <a:cubicBezTo>
                    <a:pt x="8427" y="634"/>
                    <a:pt x="8421" y="627"/>
                    <a:pt x="8413" y="619"/>
                  </a:cubicBezTo>
                  <a:close/>
                  <a:moveTo>
                    <a:pt x="8187" y="643"/>
                  </a:moveTo>
                  <a:cubicBezTo>
                    <a:pt x="8193" y="649"/>
                    <a:pt x="8196" y="652"/>
                    <a:pt x="8195" y="652"/>
                  </a:cubicBezTo>
                  <a:cubicBezTo>
                    <a:pt x="8193" y="652"/>
                    <a:pt x="8187" y="649"/>
                    <a:pt x="8175" y="643"/>
                  </a:cubicBezTo>
                  <a:close/>
                  <a:moveTo>
                    <a:pt x="8376" y="717"/>
                  </a:moveTo>
                  <a:cubicBezTo>
                    <a:pt x="8372" y="717"/>
                    <a:pt x="8379" y="719"/>
                    <a:pt x="8388" y="719"/>
                  </a:cubicBezTo>
                  <a:cubicBezTo>
                    <a:pt x="8389" y="719"/>
                    <a:pt x="8390" y="719"/>
                    <a:pt x="8391" y="719"/>
                  </a:cubicBezTo>
                  <a:lnTo>
                    <a:pt x="8391" y="719"/>
                  </a:lnTo>
                  <a:cubicBezTo>
                    <a:pt x="8401" y="722"/>
                    <a:pt x="8418" y="726"/>
                    <a:pt x="8442" y="735"/>
                  </a:cubicBezTo>
                  <a:lnTo>
                    <a:pt x="8442" y="735"/>
                  </a:lnTo>
                  <a:cubicBezTo>
                    <a:pt x="8428" y="729"/>
                    <a:pt x="8413" y="724"/>
                    <a:pt x="8398" y="718"/>
                  </a:cubicBezTo>
                  <a:lnTo>
                    <a:pt x="8398" y="718"/>
                  </a:lnTo>
                  <a:cubicBezTo>
                    <a:pt x="8395" y="719"/>
                    <a:pt x="8393" y="719"/>
                    <a:pt x="8391" y="719"/>
                  </a:cubicBezTo>
                  <a:lnTo>
                    <a:pt x="8391" y="719"/>
                  </a:lnTo>
                  <a:cubicBezTo>
                    <a:pt x="8383" y="717"/>
                    <a:pt x="8378" y="717"/>
                    <a:pt x="8376" y="717"/>
                  </a:cubicBezTo>
                  <a:close/>
                  <a:moveTo>
                    <a:pt x="2255" y="738"/>
                  </a:moveTo>
                  <a:cubicBezTo>
                    <a:pt x="2253" y="738"/>
                    <a:pt x="2249" y="740"/>
                    <a:pt x="2244" y="743"/>
                  </a:cubicBezTo>
                  <a:lnTo>
                    <a:pt x="2244" y="743"/>
                  </a:lnTo>
                  <a:cubicBezTo>
                    <a:pt x="2248" y="741"/>
                    <a:pt x="2253" y="740"/>
                    <a:pt x="2258" y="739"/>
                  </a:cubicBezTo>
                  <a:cubicBezTo>
                    <a:pt x="2257" y="738"/>
                    <a:pt x="2256" y="738"/>
                    <a:pt x="2255" y="738"/>
                  </a:cubicBezTo>
                  <a:close/>
                  <a:moveTo>
                    <a:pt x="2244" y="743"/>
                  </a:moveTo>
                  <a:lnTo>
                    <a:pt x="2244" y="743"/>
                  </a:lnTo>
                  <a:cubicBezTo>
                    <a:pt x="2230" y="748"/>
                    <a:pt x="2226" y="752"/>
                    <a:pt x="2230" y="755"/>
                  </a:cubicBezTo>
                  <a:lnTo>
                    <a:pt x="2230" y="755"/>
                  </a:lnTo>
                  <a:cubicBezTo>
                    <a:pt x="2235" y="750"/>
                    <a:pt x="2240" y="746"/>
                    <a:pt x="2244" y="743"/>
                  </a:cubicBezTo>
                  <a:close/>
                  <a:moveTo>
                    <a:pt x="8442" y="735"/>
                  </a:moveTo>
                  <a:cubicBezTo>
                    <a:pt x="8502" y="757"/>
                    <a:pt x="8555" y="777"/>
                    <a:pt x="8580" y="786"/>
                  </a:cubicBezTo>
                  <a:cubicBezTo>
                    <a:pt x="8518" y="761"/>
                    <a:pt x="8474" y="745"/>
                    <a:pt x="8442" y="735"/>
                  </a:cubicBezTo>
                  <a:close/>
                  <a:moveTo>
                    <a:pt x="2067" y="822"/>
                  </a:moveTo>
                  <a:cubicBezTo>
                    <a:pt x="2062" y="832"/>
                    <a:pt x="2059" y="836"/>
                    <a:pt x="2058" y="836"/>
                  </a:cubicBezTo>
                  <a:cubicBezTo>
                    <a:pt x="2055" y="836"/>
                    <a:pt x="2055" y="829"/>
                    <a:pt x="2055" y="822"/>
                  </a:cubicBezTo>
                  <a:close/>
                  <a:moveTo>
                    <a:pt x="2335" y="957"/>
                  </a:moveTo>
                  <a:cubicBezTo>
                    <a:pt x="2328" y="965"/>
                    <a:pt x="2327" y="974"/>
                    <a:pt x="2328" y="974"/>
                  </a:cubicBezTo>
                  <a:cubicBezTo>
                    <a:pt x="2330" y="974"/>
                    <a:pt x="2332" y="970"/>
                    <a:pt x="2335" y="957"/>
                  </a:cubicBezTo>
                  <a:close/>
                  <a:moveTo>
                    <a:pt x="662" y="1727"/>
                  </a:moveTo>
                  <a:lnTo>
                    <a:pt x="662" y="1727"/>
                  </a:lnTo>
                  <a:cubicBezTo>
                    <a:pt x="677" y="1736"/>
                    <a:pt x="693" y="1740"/>
                    <a:pt x="710" y="1741"/>
                  </a:cubicBezTo>
                  <a:lnTo>
                    <a:pt x="710" y="1741"/>
                  </a:lnTo>
                  <a:cubicBezTo>
                    <a:pt x="699" y="1745"/>
                    <a:pt x="688" y="1749"/>
                    <a:pt x="679" y="1749"/>
                  </a:cubicBezTo>
                  <a:cubicBezTo>
                    <a:pt x="669" y="1749"/>
                    <a:pt x="662" y="1744"/>
                    <a:pt x="662" y="1727"/>
                  </a:cubicBezTo>
                  <a:close/>
                  <a:moveTo>
                    <a:pt x="5697" y="25"/>
                  </a:moveTo>
                  <a:cubicBezTo>
                    <a:pt x="5677" y="56"/>
                    <a:pt x="5656" y="72"/>
                    <a:pt x="5627" y="72"/>
                  </a:cubicBezTo>
                  <a:cubicBezTo>
                    <a:pt x="5601" y="66"/>
                    <a:pt x="5570" y="63"/>
                    <a:pt x="5536" y="63"/>
                  </a:cubicBezTo>
                  <a:cubicBezTo>
                    <a:pt x="5314" y="63"/>
                    <a:pt x="4970" y="182"/>
                    <a:pt x="4877" y="203"/>
                  </a:cubicBezTo>
                  <a:cubicBezTo>
                    <a:pt x="4889" y="191"/>
                    <a:pt x="4675" y="131"/>
                    <a:pt x="4770" y="84"/>
                  </a:cubicBezTo>
                  <a:cubicBezTo>
                    <a:pt x="4753" y="77"/>
                    <a:pt x="4742" y="75"/>
                    <a:pt x="4735" y="75"/>
                  </a:cubicBezTo>
                  <a:cubicBezTo>
                    <a:pt x="4699" y="75"/>
                    <a:pt x="4748" y="133"/>
                    <a:pt x="4699" y="143"/>
                  </a:cubicBezTo>
                  <a:cubicBezTo>
                    <a:pt x="4691" y="134"/>
                    <a:pt x="4669" y="130"/>
                    <a:pt x="4638" y="130"/>
                  </a:cubicBezTo>
                  <a:cubicBezTo>
                    <a:pt x="4470" y="130"/>
                    <a:pt x="4021" y="244"/>
                    <a:pt x="3901" y="274"/>
                  </a:cubicBezTo>
                  <a:cubicBezTo>
                    <a:pt x="3782" y="310"/>
                    <a:pt x="3627" y="358"/>
                    <a:pt x="3532" y="369"/>
                  </a:cubicBezTo>
                  <a:cubicBezTo>
                    <a:pt x="3437" y="512"/>
                    <a:pt x="3091" y="358"/>
                    <a:pt x="2948" y="572"/>
                  </a:cubicBezTo>
                  <a:cubicBezTo>
                    <a:pt x="2964" y="568"/>
                    <a:pt x="2974" y="567"/>
                    <a:pt x="2981" y="567"/>
                  </a:cubicBezTo>
                  <a:cubicBezTo>
                    <a:pt x="3025" y="567"/>
                    <a:pt x="2943" y="621"/>
                    <a:pt x="2984" y="631"/>
                  </a:cubicBezTo>
                  <a:cubicBezTo>
                    <a:pt x="2966" y="642"/>
                    <a:pt x="2954" y="646"/>
                    <a:pt x="2946" y="646"/>
                  </a:cubicBezTo>
                  <a:cubicBezTo>
                    <a:pt x="2918" y="646"/>
                    <a:pt x="2943" y="593"/>
                    <a:pt x="2925" y="584"/>
                  </a:cubicBezTo>
                  <a:cubicBezTo>
                    <a:pt x="2909" y="583"/>
                    <a:pt x="2893" y="582"/>
                    <a:pt x="2877" y="582"/>
                  </a:cubicBezTo>
                  <a:cubicBezTo>
                    <a:pt x="2675" y="582"/>
                    <a:pt x="2457" y="649"/>
                    <a:pt x="2270" y="715"/>
                  </a:cubicBezTo>
                  <a:cubicBezTo>
                    <a:pt x="2282" y="727"/>
                    <a:pt x="2294" y="750"/>
                    <a:pt x="2305" y="762"/>
                  </a:cubicBezTo>
                  <a:cubicBezTo>
                    <a:pt x="2297" y="762"/>
                    <a:pt x="2239" y="762"/>
                    <a:pt x="2230" y="755"/>
                  </a:cubicBezTo>
                  <a:lnTo>
                    <a:pt x="2230" y="755"/>
                  </a:lnTo>
                  <a:cubicBezTo>
                    <a:pt x="2209" y="773"/>
                    <a:pt x="2183" y="798"/>
                    <a:pt x="2170" y="798"/>
                  </a:cubicBezTo>
                  <a:cubicBezTo>
                    <a:pt x="2165" y="798"/>
                    <a:pt x="2163" y="795"/>
                    <a:pt x="2163" y="786"/>
                  </a:cubicBezTo>
                  <a:cubicBezTo>
                    <a:pt x="2174" y="762"/>
                    <a:pt x="2186" y="750"/>
                    <a:pt x="2186" y="739"/>
                  </a:cubicBezTo>
                  <a:lnTo>
                    <a:pt x="2186" y="739"/>
                  </a:lnTo>
                  <a:cubicBezTo>
                    <a:pt x="2115" y="786"/>
                    <a:pt x="2079" y="810"/>
                    <a:pt x="1960" y="834"/>
                  </a:cubicBezTo>
                  <a:cubicBezTo>
                    <a:pt x="2008" y="881"/>
                    <a:pt x="1960" y="893"/>
                    <a:pt x="1984" y="917"/>
                  </a:cubicBezTo>
                  <a:cubicBezTo>
                    <a:pt x="1961" y="901"/>
                    <a:pt x="1937" y="895"/>
                    <a:pt x="1911" y="895"/>
                  </a:cubicBezTo>
                  <a:cubicBezTo>
                    <a:pt x="1763" y="895"/>
                    <a:pt x="1582" y="1123"/>
                    <a:pt x="1532" y="1143"/>
                  </a:cubicBezTo>
                  <a:cubicBezTo>
                    <a:pt x="1525" y="1096"/>
                    <a:pt x="1500" y="1078"/>
                    <a:pt x="1470" y="1078"/>
                  </a:cubicBezTo>
                  <a:cubicBezTo>
                    <a:pt x="1395" y="1078"/>
                    <a:pt x="1283" y="1186"/>
                    <a:pt x="1317" y="1203"/>
                  </a:cubicBezTo>
                  <a:cubicBezTo>
                    <a:pt x="1198" y="1227"/>
                    <a:pt x="1031" y="1227"/>
                    <a:pt x="960" y="1358"/>
                  </a:cubicBezTo>
                  <a:cubicBezTo>
                    <a:pt x="957" y="1357"/>
                    <a:pt x="953" y="1357"/>
                    <a:pt x="949" y="1357"/>
                  </a:cubicBezTo>
                  <a:cubicBezTo>
                    <a:pt x="736" y="1357"/>
                    <a:pt x="455" y="1704"/>
                    <a:pt x="150" y="1739"/>
                  </a:cubicBezTo>
                  <a:cubicBezTo>
                    <a:pt x="186" y="1739"/>
                    <a:pt x="139" y="1762"/>
                    <a:pt x="174" y="1810"/>
                  </a:cubicBezTo>
                  <a:cubicBezTo>
                    <a:pt x="99" y="1821"/>
                    <a:pt x="15" y="1908"/>
                    <a:pt x="7" y="1909"/>
                  </a:cubicBezTo>
                  <a:lnTo>
                    <a:pt x="7" y="1909"/>
                  </a:lnTo>
                  <a:cubicBezTo>
                    <a:pt x="7" y="1908"/>
                    <a:pt x="7" y="1907"/>
                    <a:pt x="8" y="1905"/>
                  </a:cubicBezTo>
                  <a:lnTo>
                    <a:pt x="8" y="1905"/>
                  </a:lnTo>
                  <a:cubicBezTo>
                    <a:pt x="6" y="1908"/>
                    <a:pt x="6" y="1909"/>
                    <a:pt x="7" y="1909"/>
                  </a:cubicBezTo>
                  <a:cubicBezTo>
                    <a:pt x="7" y="1909"/>
                    <a:pt x="7" y="1909"/>
                    <a:pt x="7" y="1909"/>
                  </a:cubicBezTo>
                  <a:lnTo>
                    <a:pt x="7" y="1909"/>
                  </a:lnTo>
                  <a:cubicBezTo>
                    <a:pt x="0" y="1973"/>
                    <a:pt x="40" y="1997"/>
                    <a:pt x="103" y="1997"/>
                  </a:cubicBezTo>
                  <a:cubicBezTo>
                    <a:pt x="306" y="1997"/>
                    <a:pt x="755" y="1751"/>
                    <a:pt x="746" y="1751"/>
                  </a:cubicBezTo>
                  <a:cubicBezTo>
                    <a:pt x="746" y="1745"/>
                    <a:pt x="745" y="1741"/>
                    <a:pt x="743" y="1739"/>
                  </a:cubicBezTo>
                  <a:lnTo>
                    <a:pt x="743" y="1739"/>
                  </a:lnTo>
                  <a:cubicBezTo>
                    <a:pt x="831" y="1723"/>
                    <a:pt x="930" y="1638"/>
                    <a:pt x="948" y="1620"/>
                  </a:cubicBezTo>
                  <a:cubicBezTo>
                    <a:pt x="1020" y="1620"/>
                    <a:pt x="1031" y="1632"/>
                    <a:pt x="984" y="1655"/>
                  </a:cubicBezTo>
                  <a:cubicBezTo>
                    <a:pt x="1031" y="1643"/>
                    <a:pt x="1067" y="1632"/>
                    <a:pt x="1103" y="1596"/>
                  </a:cubicBezTo>
                  <a:lnTo>
                    <a:pt x="1103" y="1596"/>
                  </a:lnTo>
                  <a:cubicBezTo>
                    <a:pt x="1079" y="1608"/>
                    <a:pt x="1067" y="1608"/>
                    <a:pt x="1055" y="1608"/>
                  </a:cubicBezTo>
                  <a:cubicBezTo>
                    <a:pt x="1234" y="1477"/>
                    <a:pt x="1436" y="1334"/>
                    <a:pt x="1615" y="1262"/>
                  </a:cubicBezTo>
                  <a:lnTo>
                    <a:pt x="1615" y="1262"/>
                  </a:lnTo>
                  <a:cubicBezTo>
                    <a:pt x="1610" y="1271"/>
                    <a:pt x="1610" y="1275"/>
                    <a:pt x="1613" y="1275"/>
                  </a:cubicBezTo>
                  <a:cubicBezTo>
                    <a:pt x="1633" y="1275"/>
                    <a:pt x="1785" y="1142"/>
                    <a:pt x="1805" y="1131"/>
                  </a:cubicBezTo>
                  <a:lnTo>
                    <a:pt x="1805" y="1131"/>
                  </a:lnTo>
                  <a:cubicBezTo>
                    <a:pt x="1773" y="1168"/>
                    <a:pt x="1786" y="1180"/>
                    <a:pt x="1818" y="1180"/>
                  </a:cubicBezTo>
                  <a:cubicBezTo>
                    <a:pt x="1874" y="1180"/>
                    <a:pt x="1991" y="1142"/>
                    <a:pt x="2015" y="1142"/>
                  </a:cubicBezTo>
                  <a:cubicBezTo>
                    <a:pt x="2018" y="1142"/>
                    <a:pt x="2019" y="1143"/>
                    <a:pt x="2020" y="1143"/>
                  </a:cubicBezTo>
                  <a:cubicBezTo>
                    <a:pt x="2026" y="1111"/>
                    <a:pt x="2005" y="1100"/>
                    <a:pt x="1982" y="1100"/>
                  </a:cubicBezTo>
                  <a:cubicBezTo>
                    <a:pt x="1963" y="1100"/>
                    <a:pt x="1942" y="1109"/>
                    <a:pt x="1936" y="1120"/>
                  </a:cubicBezTo>
                  <a:cubicBezTo>
                    <a:pt x="1871" y="1091"/>
                    <a:pt x="2003" y="1075"/>
                    <a:pt x="2093" y="1075"/>
                  </a:cubicBezTo>
                  <a:cubicBezTo>
                    <a:pt x="2152" y="1075"/>
                    <a:pt x="2193" y="1082"/>
                    <a:pt x="2151" y="1096"/>
                  </a:cubicBezTo>
                  <a:cubicBezTo>
                    <a:pt x="2186" y="1096"/>
                    <a:pt x="2294" y="1048"/>
                    <a:pt x="2282" y="989"/>
                  </a:cubicBezTo>
                  <a:lnTo>
                    <a:pt x="2282" y="989"/>
                  </a:lnTo>
                  <a:cubicBezTo>
                    <a:pt x="2258" y="1000"/>
                    <a:pt x="2234" y="1012"/>
                    <a:pt x="2210" y="1024"/>
                  </a:cubicBezTo>
                  <a:cubicBezTo>
                    <a:pt x="2234" y="965"/>
                    <a:pt x="2282" y="929"/>
                    <a:pt x="2341" y="917"/>
                  </a:cubicBezTo>
                  <a:lnTo>
                    <a:pt x="2341" y="917"/>
                  </a:lnTo>
                  <a:cubicBezTo>
                    <a:pt x="2339" y="935"/>
                    <a:pt x="2337" y="948"/>
                    <a:pt x="2335" y="957"/>
                  </a:cubicBezTo>
                  <a:lnTo>
                    <a:pt x="2335" y="957"/>
                  </a:lnTo>
                  <a:cubicBezTo>
                    <a:pt x="2340" y="953"/>
                    <a:pt x="2347" y="949"/>
                    <a:pt x="2357" y="949"/>
                  </a:cubicBezTo>
                  <a:cubicBezTo>
                    <a:pt x="2363" y="949"/>
                    <a:pt x="2369" y="950"/>
                    <a:pt x="2377" y="953"/>
                  </a:cubicBezTo>
                  <a:cubicBezTo>
                    <a:pt x="2353" y="1000"/>
                    <a:pt x="2305" y="1036"/>
                    <a:pt x="2258" y="1060"/>
                  </a:cubicBezTo>
                  <a:cubicBezTo>
                    <a:pt x="2262" y="1062"/>
                    <a:pt x="2267" y="1063"/>
                    <a:pt x="2273" y="1063"/>
                  </a:cubicBezTo>
                  <a:cubicBezTo>
                    <a:pt x="2334" y="1063"/>
                    <a:pt x="2474" y="964"/>
                    <a:pt x="2496" y="953"/>
                  </a:cubicBezTo>
                  <a:lnTo>
                    <a:pt x="2496" y="953"/>
                  </a:lnTo>
                  <a:cubicBezTo>
                    <a:pt x="2484" y="977"/>
                    <a:pt x="2484" y="989"/>
                    <a:pt x="2484" y="1012"/>
                  </a:cubicBezTo>
                  <a:cubicBezTo>
                    <a:pt x="2505" y="998"/>
                    <a:pt x="2530" y="989"/>
                    <a:pt x="2557" y="983"/>
                  </a:cubicBezTo>
                  <a:lnTo>
                    <a:pt x="2557" y="983"/>
                  </a:lnTo>
                  <a:cubicBezTo>
                    <a:pt x="2558" y="986"/>
                    <a:pt x="2562" y="988"/>
                    <a:pt x="2568" y="988"/>
                  </a:cubicBezTo>
                  <a:cubicBezTo>
                    <a:pt x="2577" y="988"/>
                    <a:pt x="2591" y="985"/>
                    <a:pt x="2615" y="977"/>
                  </a:cubicBezTo>
                  <a:cubicBezTo>
                    <a:pt x="2595" y="977"/>
                    <a:pt x="2576" y="979"/>
                    <a:pt x="2557" y="983"/>
                  </a:cubicBezTo>
                  <a:lnTo>
                    <a:pt x="2557" y="983"/>
                  </a:lnTo>
                  <a:cubicBezTo>
                    <a:pt x="2551" y="971"/>
                    <a:pt x="2568" y="944"/>
                    <a:pt x="2532" y="929"/>
                  </a:cubicBezTo>
                  <a:cubicBezTo>
                    <a:pt x="2550" y="913"/>
                    <a:pt x="2567" y="907"/>
                    <a:pt x="2582" y="907"/>
                  </a:cubicBezTo>
                  <a:cubicBezTo>
                    <a:pt x="2623" y="907"/>
                    <a:pt x="2656" y="952"/>
                    <a:pt x="2704" y="952"/>
                  </a:cubicBezTo>
                  <a:cubicBezTo>
                    <a:pt x="2717" y="952"/>
                    <a:pt x="2731" y="949"/>
                    <a:pt x="2746" y="941"/>
                  </a:cubicBezTo>
                  <a:lnTo>
                    <a:pt x="2746" y="941"/>
                  </a:lnTo>
                  <a:cubicBezTo>
                    <a:pt x="2736" y="944"/>
                    <a:pt x="2729" y="946"/>
                    <a:pt x="2722" y="946"/>
                  </a:cubicBezTo>
                  <a:cubicBezTo>
                    <a:pt x="2705" y="946"/>
                    <a:pt x="2698" y="935"/>
                    <a:pt x="2698" y="917"/>
                  </a:cubicBezTo>
                  <a:lnTo>
                    <a:pt x="2698" y="917"/>
                  </a:lnTo>
                  <a:cubicBezTo>
                    <a:pt x="2720" y="928"/>
                    <a:pt x="2739" y="934"/>
                    <a:pt x="2755" y="934"/>
                  </a:cubicBezTo>
                  <a:cubicBezTo>
                    <a:pt x="2776" y="934"/>
                    <a:pt x="2792" y="925"/>
                    <a:pt x="2806" y="905"/>
                  </a:cubicBezTo>
                  <a:cubicBezTo>
                    <a:pt x="2794" y="870"/>
                    <a:pt x="2889" y="762"/>
                    <a:pt x="2960" y="762"/>
                  </a:cubicBezTo>
                  <a:cubicBezTo>
                    <a:pt x="2948" y="786"/>
                    <a:pt x="2948" y="810"/>
                    <a:pt x="2936" y="822"/>
                  </a:cubicBezTo>
                  <a:cubicBezTo>
                    <a:pt x="2947" y="824"/>
                    <a:pt x="2956" y="826"/>
                    <a:pt x="2965" y="826"/>
                  </a:cubicBezTo>
                  <a:cubicBezTo>
                    <a:pt x="3033" y="826"/>
                    <a:pt x="3042" y="748"/>
                    <a:pt x="3127" y="727"/>
                  </a:cubicBezTo>
                  <a:cubicBezTo>
                    <a:pt x="3127" y="741"/>
                    <a:pt x="3135" y="746"/>
                    <a:pt x="3147" y="746"/>
                  </a:cubicBezTo>
                  <a:cubicBezTo>
                    <a:pt x="3155" y="746"/>
                    <a:pt x="3165" y="743"/>
                    <a:pt x="3175" y="739"/>
                  </a:cubicBezTo>
                  <a:lnTo>
                    <a:pt x="3175" y="739"/>
                  </a:lnTo>
                  <a:cubicBezTo>
                    <a:pt x="3151" y="798"/>
                    <a:pt x="3115" y="739"/>
                    <a:pt x="3115" y="810"/>
                  </a:cubicBezTo>
                  <a:cubicBezTo>
                    <a:pt x="3151" y="810"/>
                    <a:pt x="3187" y="798"/>
                    <a:pt x="3210" y="786"/>
                  </a:cubicBezTo>
                  <a:cubicBezTo>
                    <a:pt x="3175" y="786"/>
                    <a:pt x="3306" y="715"/>
                    <a:pt x="3317" y="703"/>
                  </a:cubicBezTo>
                  <a:lnTo>
                    <a:pt x="3317" y="703"/>
                  </a:lnTo>
                  <a:cubicBezTo>
                    <a:pt x="3317" y="739"/>
                    <a:pt x="3317" y="762"/>
                    <a:pt x="3294" y="786"/>
                  </a:cubicBezTo>
                  <a:cubicBezTo>
                    <a:pt x="3409" y="748"/>
                    <a:pt x="3579" y="663"/>
                    <a:pt x="3721" y="663"/>
                  </a:cubicBezTo>
                  <a:cubicBezTo>
                    <a:pt x="3755" y="663"/>
                    <a:pt x="3788" y="668"/>
                    <a:pt x="3818" y="679"/>
                  </a:cubicBezTo>
                  <a:cubicBezTo>
                    <a:pt x="3872" y="661"/>
                    <a:pt x="3816" y="615"/>
                    <a:pt x="3844" y="615"/>
                  </a:cubicBezTo>
                  <a:cubicBezTo>
                    <a:pt x="3852" y="615"/>
                    <a:pt x="3869" y="620"/>
                    <a:pt x="3901" y="631"/>
                  </a:cubicBezTo>
                  <a:cubicBezTo>
                    <a:pt x="3921" y="592"/>
                    <a:pt x="3957" y="569"/>
                    <a:pt x="4002" y="569"/>
                  </a:cubicBezTo>
                  <a:cubicBezTo>
                    <a:pt x="4012" y="569"/>
                    <a:pt x="4022" y="570"/>
                    <a:pt x="4032" y="572"/>
                  </a:cubicBezTo>
                  <a:cubicBezTo>
                    <a:pt x="4032" y="572"/>
                    <a:pt x="3949" y="655"/>
                    <a:pt x="3996" y="679"/>
                  </a:cubicBezTo>
                  <a:cubicBezTo>
                    <a:pt x="3984" y="548"/>
                    <a:pt x="4413" y="500"/>
                    <a:pt x="4496" y="417"/>
                  </a:cubicBezTo>
                  <a:cubicBezTo>
                    <a:pt x="4508" y="429"/>
                    <a:pt x="4508" y="441"/>
                    <a:pt x="4496" y="441"/>
                  </a:cubicBezTo>
                  <a:cubicBezTo>
                    <a:pt x="4508" y="441"/>
                    <a:pt x="4532" y="429"/>
                    <a:pt x="4544" y="417"/>
                  </a:cubicBezTo>
                  <a:lnTo>
                    <a:pt x="4544" y="417"/>
                  </a:lnTo>
                  <a:cubicBezTo>
                    <a:pt x="4544" y="453"/>
                    <a:pt x="4532" y="465"/>
                    <a:pt x="4496" y="465"/>
                  </a:cubicBezTo>
                  <a:cubicBezTo>
                    <a:pt x="4512" y="488"/>
                    <a:pt x="4524" y="495"/>
                    <a:pt x="4537" y="495"/>
                  </a:cubicBezTo>
                  <a:cubicBezTo>
                    <a:pt x="4557" y="495"/>
                    <a:pt x="4576" y="479"/>
                    <a:pt x="4603" y="479"/>
                  </a:cubicBezTo>
                  <a:cubicBezTo>
                    <a:pt x="4613" y="479"/>
                    <a:pt x="4625" y="482"/>
                    <a:pt x="4639" y="489"/>
                  </a:cubicBezTo>
                  <a:cubicBezTo>
                    <a:pt x="4627" y="489"/>
                    <a:pt x="4603" y="500"/>
                    <a:pt x="4591" y="500"/>
                  </a:cubicBezTo>
                  <a:cubicBezTo>
                    <a:pt x="4627" y="536"/>
                    <a:pt x="4675" y="560"/>
                    <a:pt x="4722" y="560"/>
                  </a:cubicBezTo>
                  <a:cubicBezTo>
                    <a:pt x="4663" y="536"/>
                    <a:pt x="4651" y="500"/>
                    <a:pt x="4651" y="453"/>
                  </a:cubicBezTo>
                  <a:lnTo>
                    <a:pt x="4651" y="453"/>
                  </a:lnTo>
                  <a:cubicBezTo>
                    <a:pt x="4734" y="489"/>
                    <a:pt x="4722" y="453"/>
                    <a:pt x="4782" y="500"/>
                  </a:cubicBezTo>
                  <a:cubicBezTo>
                    <a:pt x="4820" y="485"/>
                    <a:pt x="4838" y="442"/>
                    <a:pt x="4859" y="442"/>
                  </a:cubicBezTo>
                  <a:cubicBezTo>
                    <a:pt x="4871" y="442"/>
                    <a:pt x="4883" y="457"/>
                    <a:pt x="4901" y="500"/>
                  </a:cubicBezTo>
                  <a:cubicBezTo>
                    <a:pt x="4911" y="500"/>
                    <a:pt x="4981" y="409"/>
                    <a:pt x="5051" y="409"/>
                  </a:cubicBezTo>
                  <a:cubicBezTo>
                    <a:pt x="5069" y="409"/>
                    <a:pt x="5087" y="415"/>
                    <a:pt x="5103" y="429"/>
                  </a:cubicBezTo>
                  <a:cubicBezTo>
                    <a:pt x="5148" y="362"/>
                    <a:pt x="5479" y="273"/>
                    <a:pt x="5556" y="273"/>
                  </a:cubicBezTo>
                  <a:cubicBezTo>
                    <a:pt x="5561" y="273"/>
                    <a:pt x="5565" y="274"/>
                    <a:pt x="5568" y="274"/>
                  </a:cubicBezTo>
                  <a:cubicBezTo>
                    <a:pt x="5543" y="330"/>
                    <a:pt x="5559" y="350"/>
                    <a:pt x="5595" y="350"/>
                  </a:cubicBezTo>
                  <a:cubicBezTo>
                    <a:pt x="5683" y="350"/>
                    <a:pt x="5890" y="235"/>
                    <a:pt x="5949" y="227"/>
                  </a:cubicBezTo>
                  <a:lnTo>
                    <a:pt x="5949" y="227"/>
                  </a:lnTo>
                  <a:cubicBezTo>
                    <a:pt x="5925" y="262"/>
                    <a:pt x="5925" y="298"/>
                    <a:pt x="5937" y="334"/>
                  </a:cubicBezTo>
                  <a:cubicBezTo>
                    <a:pt x="5917" y="324"/>
                    <a:pt x="5897" y="320"/>
                    <a:pt x="5876" y="320"/>
                  </a:cubicBezTo>
                  <a:cubicBezTo>
                    <a:pt x="5849" y="320"/>
                    <a:pt x="5821" y="327"/>
                    <a:pt x="5794" y="334"/>
                  </a:cubicBezTo>
                  <a:cubicBezTo>
                    <a:pt x="5844" y="345"/>
                    <a:pt x="5883" y="353"/>
                    <a:pt x="5923" y="353"/>
                  </a:cubicBezTo>
                  <a:cubicBezTo>
                    <a:pt x="5969" y="353"/>
                    <a:pt x="6016" y="342"/>
                    <a:pt x="6080" y="310"/>
                  </a:cubicBezTo>
                  <a:lnTo>
                    <a:pt x="6080" y="310"/>
                  </a:lnTo>
                  <a:cubicBezTo>
                    <a:pt x="6080" y="337"/>
                    <a:pt x="6066" y="350"/>
                    <a:pt x="6045" y="350"/>
                  </a:cubicBezTo>
                  <a:cubicBezTo>
                    <a:pt x="6037" y="350"/>
                    <a:pt x="6029" y="349"/>
                    <a:pt x="6020" y="346"/>
                  </a:cubicBezTo>
                  <a:lnTo>
                    <a:pt x="6020" y="346"/>
                  </a:lnTo>
                  <a:cubicBezTo>
                    <a:pt x="6029" y="356"/>
                    <a:pt x="6036" y="360"/>
                    <a:pt x="6044" y="360"/>
                  </a:cubicBezTo>
                  <a:cubicBezTo>
                    <a:pt x="6071" y="360"/>
                    <a:pt x="6091" y="300"/>
                    <a:pt x="6120" y="300"/>
                  </a:cubicBezTo>
                  <a:cubicBezTo>
                    <a:pt x="6126" y="300"/>
                    <a:pt x="6132" y="303"/>
                    <a:pt x="6139" y="310"/>
                  </a:cubicBezTo>
                  <a:lnTo>
                    <a:pt x="6139" y="310"/>
                  </a:lnTo>
                  <a:cubicBezTo>
                    <a:pt x="6143" y="309"/>
                    <a:pt x="6206" y="301"/>
                    <a:pt x="6273" y="301"/>
                  </a:cubicBezTo>
                  <a:cubicBezTo>
                    <a:pt x="6363" y="301"/>
                    <a:pt x="6458" y="315"/>
                    <a:pt x="6425" y="381"/>
                  </a:cubicBezTo>
                  <a:cubicBezTo>
                    <a:pt x="6493" y="333"/>
                    <a:pt x="6474" y="292"/>
                    <a:pt x="6530" y="292"/>
                  </a:cubicBezTo>
                  <a:cubicBezTo>
                    <a:pt x="6536" y="292"/>
                    <a:pt x="6544" y="292"/>
                    <a:pt x="6553" y="293"/>
                  </a:cubicBezTo>
                  <a:lnTo>
                    <a:pt x="6553" y="293"/>
                  </a:lnTo>
                  <a:cubicBezTo>
                    <a:pt x="6442" y="272"/>
                    <a:pt x="6558" y="257"/>
                    <a:pt x="6580" y="179"/>
                  </a:cubicBezTo>
                  <a:lnTo>
                    <a:pt x="6580" y="179"/>
                  </a:lnTo>
                  <a:cubicBezTo>
                    <a:pt x="6580" y="218"/>
                    <a:pt x="6580" y="258"/>
                    <a:pt x="6576" y="297"/>
                  </a:cubicBezTo>
                  <a:lnTo>
                    <a:pt x="6576" y="297"/>
                  </a:lnTo>
                  <a:cubicBezTo>
                    <a:pt x="6568" y="296"/>
                    <a:pt x="6560" y="294"/>
                    <a:pt x="6553" y="293"/>
                  </a:cubicBezTo>
                  <a:lnTo>
                    <a:pt x="6553" y="293"/>
                  </a:lnTo>
                  <a:cubicBezTo>
                    <a:pt x="6560" y="295"/>
                    <a:pt x="6568" y="296"/>
                    <a:pt x="6576" y="297"/>
                  </a:cubicBezTo>
                  <a:lnTo>
                    <a:pt x="6576" y="297"/>
                  </a:lnTo>
                  <a:cubicBezTo>
                    <a:pt x="6576" y="297"/>
                    <a:pt x="6576" y="297"/>
                    <a:pt x="6576" y="297"/>
                  </a:cubicBezTo>
                  <a:lnTo>
                    <a:pt x="6576" y="297"/>
                  </a:lnTo>
                  <a:cubicBezTo>
                    <a:pt x="6577" y="298"/>
                    <a:pt x="6579" y="298"/>
                    <a:pt x="6580" y="298"/>
                  </a:cubicBezTo>
                  <a:cubicBezTo>
                    <a:pt x="6579" y="298"/>
                    <a:pt x="6577" y="298"/>
                    <a:pt x="6576" y="297"/>
                  </a:cubicBezTo>
                  <a:lnTo>
                    <a:pt x="6576" y="297"/>
                  </a:lnTo>
                  <a:cubicBezTo>
                    <a:pt x="6575" y="317"/>
                    <a:pt x="6572" y="338"/>
                    <a:pt x="6568" y="358"/>
                  </a:cubicBezTo>
                  <a:cubicBezTo>
                    <a:pt x="6550" y="332"/>
                    <a:pt x="6539" y="323"/>
                    <a:pt x="6533" y="323"/>
                  </a:cubicBezTo>
                  <a:cubicBezTo>
                    <a:pt x="6517" y="323"/>
                    <a:pt x="6521" y="369"/>
                    <a:pt x="6496" y="369"/>
                  </a:cubicBezTo>
                  <a:cubicBezTo>
                    <a:pt x="6502" y="381"/>
                    <a:pt x="6502" y="390"/>
                    <a:pt x="6510" y="390"/>
                  </a:cubicBezTo>
                  <a:cubicBezTo>
                    <a:pt x="6517" y="390"/>
                    <a:pt x="6532" y="381"/>
                    <a:pt x="6568" y="358"/>
                  </a:cubicBezTo>
                  <a:lnTo>
                    <a:pt x="6568" y="358"/>
                  </a:lnTo>
                  <a:cubicBezTo>
                    <a:pt x="6557" y="380"/>
                    <a:pt x="6558" y="386"/>
                    <a:pt x="6568" y="386"/>
                  </a:cubicBezTo>
                  <a:cubicBezTo>
                    <a:pt x="6580" y="386"/>
                    <a:pt x="6603" y="377"/>
                    <a:pt x="6630" y="377"/>
                  </a:cubicBezTo>
                  <a:cubicBezTo>
                    <a:pt x="6650" y="377"/>
                    <a:pt x="6672" y="382"/>
                    <a:pt x="6692" y="399"/>
                  </a:cubicBezTo>
                  <a:lnTo>
                    <a:pt x="6692" y="399"/>
                  </a:lnTo>
                  <a:cubicBezTo>
                    <a:pt x="6663" y="369"/>
                    <a:pt x="6688" y="356"/>
                    <a:pt x="6715" y="356"/>
                  </a:cubicBezTo>
                  <a:lnTo>
                    <a:pt x="6715" y="356"/>
                  </a:lnTo>
                  <a:cubicBezTo>
                    <a:pt x="6715" y="345"/>
                    <a:pt x="6725" y="321"/>
                    <a:pt x="6740" y="321"/>
                  </a:cubicBezTo>
                  <a:lnTo>
                    <a:pt x="6740" y="321"/>
                  </a:lnTo>
                  <a:cubicBezTo>
                    <a:pt x="6735" y="319"/>
                    <a:pt x="6731" y="317"/>
                    <a:pt x="6733" y="317"/>
                  </a:cubicBezTo>
                  <a:cubicBezTo>
                    <a:pt x="6735" y="317"/>
                    <a:pt x="6739" y="318"/>
                    <a:pt x="6746" y="322"/>
                  </a:cubicBezTo>
                  <a:cubicBezTo>
                    <a:pt x="6737" y="340"/>
                    <a:pt x="6730" y="351"/>
                    <a:pt x="6725" y="357"/>
                  </a:cubicBezTo>
                  <a:lnTo>
                    <a:pt x="6725" y="357"/>
                  </a:lnTo>
                  <a:cubicBezTo>
                    <a:pt x="6743" y="359"/>
                    <a:pt x="6757" y="366"/>
                    <a:pt x="6753" y="379"/>
                  </a:cubicBezTo>
                  <a:lnTo>
                    <a:pt x="6753" y="379"/>
                  </a:lnTo>
                  <a:cubicBezTo>
                    <a:pt x="6765" y="369"/>
                    <a:pt x="6778" y="359"/>
                    <a:pt x="6790" y="349"/>
                  </a:cubicBezTo>
                  <a:lnTo>
                    <a:pt x="6790" y="349"/>
                  </a:lnTo>
                  <a:cubicBezTo>
                    <a:pt x="6758" y="393"/>
                    <a:pt x="6858" y="441"/>
                    <a:pt x="6901" y="441"/>
                  </a:cubicBezTo>
                  <a:cubicBezTo>
                    <a:pt x="6919" y="389"/>
                    <a:pt x="6934" y="372"/>
                    <a:pt x="6951" y="372"/>
                  </a:cubicBezTo>
                  <a:cubicBezTo>
                    <a:pt x="6979" y="372"/>
                    <a:pt x="7010" y="426"/>
                    <a:pt x="7056" y="441"/>
                  </a:cubicBezTo>
                  <a:cubicBezTo>
                    <a:pt x="7066" y="391"/>
                    <a:pt x="7092" y="366"/>
                    <a:pt x="7135" y="366"/>
                  </a:cubicBezTo>
                  <a:cubicBezTo>
                    <a:pt x="7137" y="366"/>
                    <a:pt x="7138" y="366"/>
                    <a:pt x="7139" y="367"/>
                  </a:cubicBezTo>
                  <a:lnTo>
                    <a:pt x="7139" y="367"/>
                  </a:lnTo>
                  <a:cubicBezTo>
                    <a:pt x="7045" y="350"/>
                    <a:pt x="7215" y="298"/>
                    <a:pt x="7270" y="298"/>
                  </a:cubicBezTo>
                  <a:cubicBezTo>
                    <a:pt x="7251" y="348"/>
                    <a:pt x="7222" y="372"/>
                    <a:pt x="7186" y="372"/>
                  </a:cubicBezTo>
                  <a:cubicBezTo>
                    <a:pt x="7182" y="372"/>
                    <a:pt x="7179" y="372"/>
                    <a:pt x="7175" y="372"/>
                  </a:cubicBezTo>
                  <a:lnTo>
                    <a:pt x="7175" y="372"/>
                  </a:lnTo>
                  <a:cubicBezTo>
                    <a:pt x="7231" y="384"/>
                    <a:pt x="7204" y="408"/>
                    <a:pt x="7092" y="453"/>
                  </a:cubicBezTo>
                  <a:cubicBezTo>
                    <a:pt x="7127" y="477"/>
                    <a:pt x="7187" y="524"/>
                    <a:pt x="7104" y="524"/>
                  </a:cubicBezTo>
                  <a:cubicBezTo>
                    <a:pt x="7264" y="553"/>
                    <a:pt x="7424" y="551"/>
                    <a:pt x="7579" y="561"/>
                  </a:cubicBezTo>
                  <a:lnTo>
                    <a:pt x="7579" y="561"/>
                  </a:lnTo>
                  <a:cubicBezTo>
                    <a:pt x="7557" y="550"/>
                    <a:pt x="7538" y="519"/>
                    <a:pt x="7544" y="477"/>
                  </a:cubicBezTo>
                  <a:cubicBezTo>
                    <a:pt x="7563" y="477"/>
                    <a:pt x="7689" y="538"/>
                    <a:pt x="7720" y="538"/>
                  </a:cubicBezTo>
                  <a:cubicBezTo>
                    <a:pt x="7728" y="538"/>
                    <a:pt x="7730" y="534"/>
                    <a:pt x="7723" y="524"/>
                  </a:cubicBezTo>
                  <a:cubicBezTo>
                    <a:pt x="7730" y="522"/>
                    <a:pt x="7738" y="521"/>
                    <a:pt x="7747" y="521"/>
                  </a:cubicBezTo>
                  <a:cubicBezTo>
                    <a:pt x="7784" y="521"/>
                    <a:pt x="7837" y="538"/>
                    <a:pt x="7866" y="548"/>
                  </a:cubicBezTo>
                  <a:cubicBezTo>
                    <a:pt x="7759" y="512"/>
                    <a:pt x="7866" y="453"/>
                    <a:pt x="7913" y="453"/>
                  </a:cubicBezTo>
                  <a:cubicBezTo>
                    <a:pt x="7901" y="490"/>
                    <a:pt x="7981" y="524"/>
                    <a:pt x="8022" y="538"/>
                  </a:cubicBezTo>
                  <a:lnTo>
                    <a:pt x="8022" y="538"/>
                  </a:lnTo>
                  <a:cubicBezTo>
                    <a:pt x="8003" y="532"/>
                    <a:pt x="7973" y="524"/>
                    <a:pt x="7925" y="512"/>
                  </a:cubicBezTo>
                  <a:cubicBezTo>
                    <a:pt x="7901" y="512"/>
                    <a:pt x="8104" y="584"/>
                    <a:pt x="8116" y="584"/>
                  </a:cubicBezTo>
                  <a:cubicBezTo>
                    <a:pt x="8104" y="584"/>
                    <a:pt x="8020" y="572"/>
                    <a:pt x="8020" y="572"/>
                  </a:cubicBezTo>
                  <a:lnTo>
                    <a:pt x="8020" y="572"/>
                  </a:lnTo>
                  <a:cubicBezTo>
                    <a:pt x="8056" y="596"/>
                    <a:pt x="8092" y="608"/>
                    <a:pt x="8128" y="619"/>
                  </a:cubicBezTo>
                  <a:cubicBezTo>
                    <a:pt x="8044" y="596"/>
                    <a:pt x="7949" y="572"/>
                    <a:pt x="7866" y="548"/>
                  </a:cubicBezTo>
                  <a:lnTo>
                    <a:pt x="7866" y="548"/>
                  </a:lnTo>
                  <a:cubicBezTo>
                    <a:pt x="7949" y="572"/>
                    <a:pt x="8032" y="608"/>
                    <a:pt x="8104" y="643"/>
                  </a:cubicBezTo>
                  <a:cubicBezTo>
                    <a:pt x="8104" y="631"/>
                    <a:pt x="8104" y="631"/>
                    <a:pt x="8092" y="631"/>
                  </a:cubicBezTo>
                  <a:cubicBezTo>
                    <a:pt x="8092" y="631"/>
                    <a:pt x="8092" y="630"/>
                    <a:pt x="8093" y="630"/>
                  </a:cubicBezTo>
                  <a:lnTo>
                    <a:pt x="8093" y="630"/>
                  </a:lnTo>
                  <a:cubicBezTo>
                    <a:pt x="8093" y="630"/>
                    <a:pt x="8092" y="631"/>
                    <a:pt x="8092" y="631"/>
                  </a:cubicBezTo>
                  <a:cubicBezTo>
                    <a:pt x="8095" y="631"/>
                    <a:pt x="8098" y="631"/>
                    <a:pt x="8101" y="631"/>
                  </a:cubicBezTo>
                  <a:lnTo>
                    <a:pt x="8101" y="631"/>
                  </a:lnTo>
                  <a:cubicBezTo>
                    <a:pt x="8121" y="637"/>
                    <a:pt x="8168" y="660"/>
                    <a:pt x="8157" y="660"/>
                  </a:cubicBezTo>
                  <a:cubicBezTo>
                    <a:pt x="8153" y="660"/>
                    <a:pt x="8137" y="655"/>
                    <a:pt x="8104" y="643"/>
                  </a:cubicBezTo>
                  <a:lnTo>
                    <a:pt x="8104" y="643"/>
                  </a:lnTo>
                  <a:cubicBezTo>
                    <a:pt x="8163" y="667"/>
                    <a:pt x="8223" y="715"/>
                    <a:pt x="8294" y="715"/>
                  </a:cubicBezTo>
                  <a:cubicBezTo>
                    <a:pt x="8207" y="671"/>
                    <a:pt x="8184" y="655"/>
                    <a:pt x="8198" y="655"/>
                  </a:cubicBezTo>
                  <a:cubicBezTo>
                    <a:pt x="8218" y="655"/>
                    <a:pt x="8308" y="686"/>
                    <a:pt x="8398" y="718"/>
                  </a:cubicBezTo>
                  <a:lnTo>
                    <a:pt x="8398" y="718"/>
                  </a:lnTo>
                  <a:cubicBezTo>
                    <a:pt x="8411" y="715"/>
                    <a:pt x="8424" y="703"/>
                    <a:pt x="8413" y="667"/>
                  </a:cubicBezTo>
                  <a:lnTo>
                    <a:pt x="8413" y="667"/>
                  </a:lnTo>
                  <a:cubicBezTo>
                    <a:pt x="8396" y="671"/>
                    <a:pt x="8374" y="674"/>
                    <a:pt x="8348" y="674"/>
                  </a:cubicBezTo>
                  <a:cubicBezTo>
                    <a:pt x="8313" y="674"/>
                    <a:pt x="8271" y="669"/>
                    <a:pt x="8228" y="654"/>
                  </a:cubicBezTo>
                  <a:lnTo>
                    <a:pt x="8228" y="654"/>
                  </a:lnTo>
                  <a:cubicBezTo>
                    <a:pt x="8234" y="656"/>
                    <a:pt x="8238" y="656"/>
                    <a:pt x="8243" y="656"/>
                  </a:cubicBezTo>
                  <a:cubicBezTo>
                    <a:pt x="8260" y="656"/>
                    <a:pt x="8266" y="646"/>
                    <a:pt x="8259" y="631"/>
                  </a:cubicBezTo>
                  <a:lnTo>
                    <a:pt x="8259" y="631"/>
                  </a:lnTo>
                  <a:cubicBezTo>
                    <a:pt x="8279" y="645"/>
                    <a:pt x="8300" y="651"/>
                    <a:pt x="8321" y="651"/>
                  </a:cubicBezTo>
                  <a:cubicBezTo>
                    <a:pt x="8336" y="651"/>
                    <a:pt x="8351" y="648"/>
                    <a:pt x="8366" y="643"/>
                  </a:cubicBezTo>
                  <a:cubicBezTo>
                    <a:pt x="8318" y="596"/>
                    <a:pt x="8259" y="560"/>
                    <a:pt x="8175" y="560"/>
                  </a:cubicBezTo>
                  <a:cubicBezTo>
                    <a:pt x="8222" y="517"/>
                    <a:pt x="8276" y="499"/>
                    <a:pt x="8328" y="499"/>
                  </a:cubicBezTo>
                  <a:cubicBezTo>
                    <a:pt x="8447" y="499"/>
                    <a:pt x="8556" y="589"/>
                    <a:pt x="8556" y="655"/>
                  </a:cubicBezTo>
                  <a:cubicBezTo>
                    <a:pt x="8530" y="646"/>
                    <a:pt x="8504" y="638"/>
                    <a:pt x="8478" y="620"/>
                  </a:cubicBezTo>
                  <a:lnTo>
                    <a:pt x="8478" y="620"/>
                  </a:lnTo>
                  <a:cubicBezTo>
                    <a:pt x="8488" y="640"/>
                    <a:pt x="8495" y="666"/>
                    <a:pt x="8486" y="672"/>
                  </a:cubicBezTo>
                  <a:lnTo>
                    <a:pt x="8486" y="672"/>
                  </a:lnTo>
                  <a:cubicBezTo>
                    <a:pt x="8465" y="661"/>
                    <a:pt x="8446" y="650"/>
                    <a:pt x="8433" y="640"/>
                  </a:cubicBezTo>
                  <a:lnTo>
                    <a:pt x="8433" y="640"/>
                  </a:lnTo>
                  <a:cubicBezTo>
                    <a:pt x="8458" y="664"/>
                    <a:pt x="8473" y="673"/>
                    <a:pt x="8481" y="673"/>
                  </a:cubicBezTo>
                  <a:cubicBezTo>
                    <a:pt x="8483" y="673"/>
                    <a:pt x="8484" y="673"/>
                    <a:pt x="8486" y="672"/>
                  </a:cubicBezTo>
                  <a:lnTo>
                    <a:pt x="8486" y="672"/>
                  </a:lnTo>
                  <a:cubicBezTo>
                    <a:pt x="8563" y="712"/>
                    <a:pt x="8677" y="751"/>
                    <a:pt x="8715" y="751"/>
                  </a:cubicBezTo>
                  <a:cubicBezTo>
                    <a:pt x="8718" y="751"/>
                    <a:pt x="8721" y="751"/>
                    <a:pt x="8723" y="750"/>
                  </a:cubicBezTo>
                  <a:cubicBezTo>
                    <a:pt x="8732" y="750"/>
                    <a:pt x="8741" y="650"/>
                    <a:pt x="8805" y="650"/>
                  </a:cubicBezTo>
                  <a:cubicBezTo>
                    <a:pt x="8826" y="650"/>
                    <a:pt x="8854" y="661"/>
                    <a:pt x="8890" y="691"/>
                  </a:cubicBezTo>
                  <a:cubicBezTo>
                    <a:pt x="8890" y="703"/>
                    <a:pt x="8890" y="727"/>
                    <a:pt x="8890" y="739"/>
                  </a:cubicBezTo>
                  <a:cubicBezTo>
                    <a:pt x="8878" y="715"/>
                    <a:pt x="8866" y="703"/>
                    <a:pt x="8842" y="703"/>
                  </a:cubicBezTo>
                  <a:cubicBezTo>
                    <a:pt x="8866" y="739"/>
                    <a:pt x="8902" y="750"/>
                    <a:pt x="8949" y="750"/>
                  </a:cubicBezTo>
                  <a:cubicBezTo>
                    <a:pt x="8937" y="739"/>
                    <a:pt x="8925" y="715"/>
                    <a:pt x="8925" y="703"/>
                  </a:cubicBezTo>
                  <a:cubicBezTo>
                    <a:pt x="8949" y="697"/>
                    <a:pt x="8973" y="694"/>
                    <a:pt x="8998" y="694"/>
                  </a:cubicBezTo>
                  <a:cubicBezTo>
                    <a:pt x="9024" y="694"/>
                    <a:pt x="9050" y="697"/>
                    <a:pt x="9080" y="703"/>
                  </a:cubicBezTo>
                  <a:cubicBezTo>
                    <a:pt x="9068" y="679"/>
                    <a:pt x="9056" y="667"/>
                    <a:pt x="9044" y="643"/>
                  </a:cubicBezTo>
                  <a:lnTo>
                    <a:pt x="9044" y="643"/>
                  </a:lnTo>
                  <a:cubicBezTo>
                    <a:pt x="9047" y="655"/>
                    <a:pt x="9039" y="660"/>
                    <a:pt x="9025" y="660"/>
                  </a:cubicBezTo>
                  <a:cubicBezTo>
                    <a:pt x="8972" y="660"/>
                    <a:pt x="8829" y="589"/>
                    <a:pt x="8819" y="584"/>
                  </a:cubicBezTo>
                  <a:lnTo>
                    <a:pt x="8819" y="584"/>
                  </a:lnTo>
                  <a:cubicBezTo>
                    <a:pt x="8820" y="587"/>
                    <a:pt x="8822" y="600"/>
                    <a:pt x="8825" y="612"/>
                  </a:cubicBezTo>
                  <a:lnTo>
                    <a:pt x="8825" y="612"/>
                  </a:lnTo>
                  <a:cubicBezTo>
                    <a:pt x="8804" y="629"/>
                    <a:pt x="8786" y="636"/>
                    <a:pt x="8769" y="636"/>
                  </a:cubicBezTo>
                  <a:cubicBezTo>
                    <a:pt x="8702" y="636"/>
                    <a:pt x="8668" y="524"/>
                    <a:pt x="8687" y="524"/>
                  </a:cubicBezTo>
                  <a:cubicBezTo>
                    <a:pt x="8259" y="274"/>
                    <a:pt x="7759" y="250"/>
                    <a:pt x="7354" y="191"/>
                  </a:cubicBezTo>
                  <a:cubicBezTo>
                    <a:pt x="7378" y="143"/>
                    <a:pt x="7127" y="191"/>
                    <a:pt x="7044" y="119"/>
                  </a:cubicBezTo>
                  <a:lnTo>
                    <a:pt x="7044" y="119"/>
                  </a:lnTo>
                  <a:cubicBezTo>
                    <a:pt x="7055" y="133"/>
                    <a:pt x="7046" y="137"/>
                    <a:pt x="7026" y="137"/>
                  </a:cubicBezTo>
                  <a:cubicBezTo>
                    <a:pt x="6989" y="137"/>
                    <a:pt x="6916" y="123"/>
                    <a:pt x="6850" y="123"/>
                  </a:cubicBezTo>
                  <a:cubicBezTo>
                    <a:pt x="6790" y="123"/>
                    <a:pt x="6736" y="135"/>
                    <a:pt x="6723" y="179"/>
                  </a:cubicBezTo>
                  <a:cubicBezTo>
                    <a:pt x="6723" y="188"/>
                    <a:pt x="6720" y="192"/>
                    <a:pt x="6717" y="192"/>
                  </a:cubicBezTo>
                  <a:cubicBezTo>
                    <a:pt x="6701" y="192"/>
                    <a:pt x="6661" y="129"/>
                    <a:pt x="6651" y="119"/>
                  </a:cubicBezTo>
                  <a:cubicBezTo>
                    <a:pt x="6627" y="143"/>
                    <a:pt x="6616" y="155"/>
                    <a:pt x="6592" y="179"/>
                  </a:cubicBezTo>
                  <a:cubicBezTo>
                    <a:pt x="6556" y="155"/>
                    <a:pt x="6556" y="131"/>
                    <a:pt x="6580" y="96"/>
                  </a:cubicBezTo>
                  <a:lnTo>
                    <a:pt x="6580" y="96"/>
                  </a:lnTo>
                  <a:cubicBezTo>
                    <a:pt x="6541" y="117"/>
                    <a:pt x="6492" y="125"/>
                    <a:pt x="6437" y="125"/>
                  </a:cubicBezTo>
                  <a:cubicBezTo>
                    <a:pt x="6250" y="125"/>
                    <a:pt x="5993" y="31"/>
                    <a:pt x="5833" y="31"/>
                  </a:cubicBezTo>
                  <a:cubicBezTo>
                    <a:pt x="5779" y="31"/>
                    <a:pt x="5736" y="42"/>
                    <a:pt x="5711" y="72"/>
                  </a:cubicBezTo>
                  <a:cubicBezTo>
                    <a:pt x="5703" y="50"/>
                    <a:pt x="5696" y="37"/>
                    <a:pt x="5697"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11"/>
            <p:cNvSpPr/>
            <p:nvPr/>
          </p:nvSpPr>
          <p:spPr>
            <a:xfrm>
              <a:off x="2435700" y="3018350"/>
              <a:ext cx="25" cy="625"/>
            </a:xfrm>
            <a:custGeom>
              <a:rect b="b" l="l" r="r" t="t"/>
              <a:pathLst>
                <a:path extrusionOk="0" h="25" w="1">
                  <a:moveTo>
                    <a:pt x="1" y="25"/>
                  </a:moveTo>
                  <a:cubicBezTo>
                    <a:pt x="1" y="13"/>
                    <a:pt x="1" y="13"/>
                    <a:pt x="1" y="1"/>
                  </a:cubicBezTo>
                  <a:cubicBezTo>
                    <a:pt x="1" y="13"/>
                    <a:pt x="1" y="13"/>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11"/>
            <p:cNvSpPr/>
            <p:nvPr/>
          </p:nvSpPr>
          <p:spPr>
            <a:xfrm>
              <a:off x="2386000" y="3027575"/>
              <a:ext cx="325" cy="625"/>
            </a:xfrm>
            <a:custGeom>
              <a:rect b="b" l="l" r="r" t="t"/>
              <a:pathLst>
                <a:path extrusionOk="0" h="25" w="13">
                  <a:moveTo>
                    <a:pt x="12" y="1"/>
                  </a:moveTo>
                  <a:cubicBezTo>
                    <a:pt x="12" y="1"/>
                    <a:pt x="1" y="25"/>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11"/>
            <p:cNvSpPr/>
            <p:nvPr/>
          </p:nvSpPr>
          <p:spPr>
            <a:xfrm>
              <a:off x="2520575" y="3025275"/>
              <a:ext cx="575" cy="850"/>
            </a:xfrm>
            <a:custGeom>
              <a:rect b="b" l="l" r="r" t="t"/>
              <a:pathLst>
                <a:path extrusionOk="0" h="34" w="23">
                  <a:moveTo>
                    <a:pt x="2" y="1"/>
                  </a:moveTo>
                  <a:cubicBezTo>
                    <a:pt x="0" y="1"/>
                    <a:pt x="3" y="8"/>
                    <a:pt x="18" y="27"/>
                  </a:cubicBezTo>
                  <a:lnTo>
                    <a:pt x="18" y="27"/>
                  </a:lnTo>
                  <a:cubicBezTo>
                    <a:pt x="19" y="29"/>
                    <a:pt x="20" y="31"/>
                    <a:pt x="23" y="33"/>
                  </a:cubicBezTo>
                  <a:cubicBezTo>
                    <a:pt x="23" y="19"/>
                    <a:pt x="6"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3" name="Google Shape;7793;p11"/>
            <p:cNvSpPr/>
            <p:nvPr/>
          </p:nvSpPr>
          <p:spPr>
            <a:xfrm>
              <a:off x="2521300" y="3028725"/>
              <a:ext cx="2000" cy="800"/>
            </a:xfrm>
            <a:custGeom>
              <a:rect b="b" l="l" r="r" t="t"/>
              <a:pathLst>
                <a:path extrusionOk="0" h="32" w="80">
                  <a:moveTo>
                    <a:pt x="13" y="0"/>
                  </a:moveTo>
                  <a:cubicBezTo>
                    <a:pt x="12" y="0"/>
                    <a:pt x="9" y="1"/>
                    <a:pt x="6" y="3"/>
                  </a:cubicBezTo>
                  <a:cubicBezTo>
                    <a:pt x="6" y="3"/>
                    <a:pt x="6" y="3"/>
                    <a:pt x="6" y="3"/>
                  </a:cubicBezTo>
                  <a:lnTo>
                    <a:pt x="6" y="3"/>
                  </a:lnTo>
                  <a:cubicBezTo>
                    <a:pt x="3" y="8"/>
                    <a:pt x="3" y="10"/>
                    <a:pt x="4" y="11"/>
                  </a:cubicBezTo>
                  <a:lnTo>
                    <a:pt x="4" y="11"/>
                  </a:lnTo>
                  <a:cubicBezTo>
                    <a:pt x="1" y="26"/>
                    <a:pt x="9" y="32"/>
                    <a:pt x="19" y="32"/>
                  </a:cubicBezTo>
                  <a:cubicBezTo>
                    <a:pt x="42" y="32"/>
                    <a:pt x="80" y="1"/>
                    <a:pt x="27" y="1"/>
                  </a:cubicBezTo>
                  <a:cubicBezTo>
                    <a:pt x="23" y="1"/>
                    <a:pt x="19" y="2"/>
                    <a:pt x="14" y="2"/>
                  </a:cubicBezTo>
                  <a:lnTo>
                    <a:pt x="14" y="2"/>
                  </a:lnTo>
                  <a:cubicBezTo>
                    <a:pt x="14" y="1"/>
                    <a:pt x="14"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4" name="Google Shape;7794;p11"/>
            <p:cNvSpPr/>
            <p:nvPr/>
          </p:nvSpPr>
          <p:spPr>
            <a:xfrm>
              <a:off x="2522625" y="3029525"/>
              <a:ext cx="725" cy="175"/>
            </a:xfrm>
            <a:custGeom>
              <a:rect b="b" l="l" r="r" t="t"/>
              <a:pathLst>
                <a:path extrusionOk="0" h="7" w="29">
                  <a:moveTo>
                    <a:pt x="26" y="1"/>
                  </a:moveTo>
                  <a:cubicBezTo>
                    <a:pt x="22" y="1"/>
                    <a:pt x="8" y="6"/>
                    <a:pt x="0" y="6"/>
                  </a:cubicBezTo>
                  <a:lnTo>
                    <a:pt x="24" y="6"/>
                  </a:lnTo>
                  <a:cubicBezTo>
                    <a:pt x="28" y="2"/>
                    <a:pt x="28"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11"/>
            <p:cNvSpPr/>
            <p:nvPr/>
          </p:nvSpPr>
          <p:spPr>
            <a:xfrm>
              <a:off x="2513650" y="3023400"/>
              <a:ext cx="2300" cy="975"/>
            </a:xfrm>
            <a:custGeom>
              <a:rect b="b" l="l" r="r" t="t"/>
              <a:pathLst>
                <a:path extrusionOk="0" h="39" w="92">
                  <a:moveTo>
                    <a:pt x="79" y="0"/>
                  </a:moveTo>
                  <a:cubicBezTo>
                    <a:pt x="55" y="0"/>
                    <a:pt x="0" y="28"/>
                    <a:pt x="62" y="37"/>
                  </a:cubicBezTo>
                  <a:cubicBezTo>
                    <a:pt x="63" y="38"/>
                    <a:pt x="64" y="39"/>
                    <a:pt x="65" y="39"/>
                  </a:cubicBezTo>
                  <a:cubicBezTo>
                    <a:pt x="73" y="39"/>
                    <a:pt x="75" y="11"/>
                    <a:pt x="82" y="11"/>
                  </a:cubicBezTo>
                  <a:cubicBezTo>
                    <a:pt x="83" y="11"/>
                    <a:pt x="84" y="12"/>
                    <a:pt x="86" y="13"/>
                  </a:cubicBezTo>
                  <a:cubicBezTo>
                    <a:pt x="92" y="4"/>
                    <a:pt x="87" y="0"/>
                    <a:pt x="7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11"/>
            <p:cNvSpPr/>
            <p:nvPr/>
          </p:nvSpPr>
          <p:spPr>
            <a:xfrm>
              <a:off x="2516275" y="3028475"/>
              <a:ext cx="725" cy="625"/>
            </a:xfrm>
            <a:custGeom>
              <a:rect b="b" l="l" r="r" t="t"/>
              <a:pathLst>
                <a:path extrusionOk="0" h="25" w="29">
                  <a:moveTo>
                    <a:pt x="2" y="0"/>
                  </a:moveTo>
                  <a:cubicBezTo>
                    <a:pt x="0" y="0"/>
                    <a:pt x="6" y="6"/>
                    <a:pt x="28" y="24"/>
                  </a:cubicBezTo>
                  <a:cubicBezTo>
                    <a:pt x="28" y="17"/>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11"/>
            <p:cNvSpPr/>
            <p:nvPr/>
          </p:nvSpPr>
          <p:spPr>
            <a:xfrm>
              <a:off x="2517275" y="3029075"/>
              <a:ext cx="900" cy="150"/>
            </a:xfrm>
            <a:custGeom>
              <a:rect b="b" l="l" r="r" t="t"/>
              <a:pathLst>
                <a:path extrusionOk="0" h="6" w="36">
                  <a:moveTo>
                    <a:pt x="0" y="0"/>
                  </a:moveTo>
                  <a:cubicBezTo>
                    <a:pt x="16" y="0"/>
                    <a:pt x="27" y="6"/>
                    <a:pt x="32" y="6"/>
                  </a:cubicBezTo>
                  <a:cubicBezTo>
                    <a:pt x="35" y="6"/>
                    <a:pt x="36" y="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11"/>
            <p:cNvSpPr/>
            <p:nvPr/>
          </p:nvSpPr>
          <p:spPr>
            <a:xfrm>
              <a:off x="2518650" y="3030300"/>
              <a:ext cx="725" cy="575"/>
            </a:xfrm>
            <a:custGeom>
              <a:rect b="b" l="l" r="r" t="t"/>
              <a:pathLst>
                <a:path extrusionOk="0" h="23" w="29">
                  <a:moveTo>
                    <a:pt x="2" y="0"/>
                  </a:moveTo>
                  <a:cubicBezTo>
                    <a:pt x="0" y="0"/>
                    <a:pt x="9" y="10"/>
                    <a:pt x="29" y="23"/>
                  </a:cubicBezTo>
                  <a:cubicBezTo>
                    <a:pt x="12" y="7"/>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9" name="Google Shape;7799;p11"/>
            <p:cNvSpPr/>
            <p:nvPr/>
          </p:nvSpPr>
          <p:spPr>
            <a:xfrm>
              <a:off x="2502575" y="3024375"/>
              <a:ext cx="2550" cy="550"/>
            </a:xfrm>
            <a:custGeom>
              <a:rect b="b" l="l" r="r" t="t"/>
              <a:pathLst>
                <a:path extrusionOk="0" h="22" w="102">
                  <a:moveTo>
                    <a:pt x="91" y="1"/>
                  </a:moveTo>
                  <a:cubicBezTo>
                    <a:pt x="70" y="1"/>
                    <a:pt x="1" y="22"/>
                    <a:pt x="64" y="22"/>
                  </a:cubicBezTo>
                  <a:cubicBezTo>
                    <a:pt x="100" y="6"/>
                    <a:pt x="101" y="1"/>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0" name="Google Shape;7800;p11"/>
            <p:cNvSpPr/>
            <p:nvPr/>
          </p:nvSpPr>
          <p:spPr>
            <a:xfrm>
              <a:off x="2486900" y="3019250"/>
              <a:ext cx="625" cy="1800"/>
            </a:xfrm>
            <a:custGeom>
              <a:rect b="b" l="l" r="r" t="t"/>
              <a:pathLst>
                <a:path extrusionOk="0" h="72" w="25">
                  <a:moveTo>
                    <a:pt x="25" y="1"/>
                  </a:moveTo>
                  <a:cubicBezTo>
                    <a:pt x="25" y="24"/>
                    <a:pt x="13" y="48"/>
                    <a:pt x="1" y="72"/>
                  </a:cubicBezTo>
                  <a:cubicBezTo>
                    <a:pt x="25" y="60"/>
                    <a:pt x="25" y="24"/>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11"/>
            <p:cNvSpPr/>
            <p:nvPr/>
          </p:nvSpPr>
          <p:spPr>
            <a:xfrm>
              <a:off x="2470425" y="3021450"/>
              <a:ext cx="2475" cy="1325"/>
            </a:xfrm>
            <a:custGeom>
              <a:rect b="b" l="l" r="r" t="t"/>
              <a:pathLst>
                <a:path extrusionOk="0" h="53" w="99">
                  <a:moveTo>
                    <a:pt x="24" y="0"/>
                  </a:moveTo>
                  <a:cubicBezTo>
                    <a:pt x="11" y="0"/>
                    <a:pt x="1" y="10"/>
                    <a:pt x="4" y="35"/>
                  </a:cubicBezTo>
                  <a:lnTo>
                    <a:pt x="4" y="35"/>
                  </a:lnTo>
                  <a:cubicBezTo>
                    <a:pt x="4" y="37"/>
                    <a:pt x="4" y="40"/>
                    <a:pt x="5" y="44"/>
                  </a:cubicBezTo>
                  <a:cubicBezTo>
                    <a:pt x="16" y="50"/>
                    <a:pt x="23" y="53"/>
                    <a:pt x="26" y="53"/>
                  </a:cubicBezTo>
                  <a:cubicBezTo>
                    <a:pt x="30" y="53"/>
                    <a:pt x="29" y="48"/>
                    <a:pt x="26" y="43"/>
                  </a:cubicBezTo>
                  <a:lnTo>
                    <a:pt x="26" y="43"/>
                  </a:lnTo>
                  <a:cubicBezTo>
                    <a:pt x="54" y="41"/>
                    <a:pt x="98" y="37"/>
                    <a:pt x="64" y="20"/>
                  </a:cubicBezTo>
                  <a:cubicBezTo>
                    <a:pt x="53" y="9"/>
                    <a:pt x="37"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11"/>
            <p:cNvSpPr/>
            <p:nvPr/>
          </p:nvSpPr>
          <p:spPr>
            <a:xfrm>
              <a:off x="2295600" y="3056150"/>
              <a:ext cx="825" cy="175"/>
            </a:xfrm>
            <a:custGeom>
              <a:rect b="b" l="l" r="r" t="t"/>
              <a:pathLst>
                <a:path extrusionOk="0" h="7" w="33">
                  <a:moveTo>
                    <a:pt x="33" y="1"/>
                  </a:moveTo>
                  <a:cubicBezTo>
                    <a:pt x="17" y="1"/>
                    <a:pt x="1" y="6"/>
                    <a:pt x="6" y="6"/>
                  </a:cubicBezTo>
                  <a:cubicBezTo>
                    <a:pt x="9" y="6"/>
                    <a:pt x="17" y="5"/>
                    <a:pt x="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11"/>
            <p:cNvSpPr/>
            <p:nvPr/>
          </p:nvSpPr>
          <p:spPr>
            <a:xfrm>
              <a:off x="2294825" y="3057900"/>
              <a:ext cx="1000" cy="375"/>
            </a:xfrm>
            <a:custGeom>
              <a:rect b="b" l="l" r="r" t="t"/>
              <a:pathLst>
                <a:path extrusionOk="0" h="15" w="40">
                  <a:moveTo>
                    <a:pt x="2" y="1"/>
                  </a:moveTo>
                  <a:cubicBezTo>
                    <a:pt x="1" y="1"/>
                    <a:pt x="10" y="4"/>
                    <a:pt x="40" y="14"/>
                  </a:cubicBezTo>
                  <a:cubicBezTo>
                    <a:pt x="26" y="7"/>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11"/>
            <p:cNvSpPr/>
            <p:nvPr/>
          </p:nvSpPr>
          <p:spPr>
            <a:xfrm>
              <a:off x="2415375" y="3022950"/>
              <a:ext cx="425" cy="500"/>
            </a:xfrm>
            <a:custGeom>
              <a:rect b="b" l="l" r="r" t="t"/>
              <a:pathLst>
                <a:path extrusionOk="0" h="20" w="17">
                  <a:moveTo>
                    <a:pt x="4" y="0"/>
                  </a:moveTo>
                  <a:cubicBezTo>
                    <a:pt x="0" y="0"/>
                    <a:pt x="2" y="12"/>
                    <a:pt x="16" y="19"/>
                  </a:cubicBezTo>
                  <a:cubicBezTo>
                    <a:pt x="11" y="5"/>
                    <a:pt x="7"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5" name="Google Shape;7805;p11"/>
            <p:cNvSpPr/>
            <p:nvPr/>
          </p:nvSpPr>
          <p:spPr>
            <a:xfrm>
              <a:off x="2403275" y="3023425"/>
              <a:ext cx="600" cy="1500"/>
            </a:xfrm>
            <a:custGeom>
              <a:rect b="b" l="l" r="r" t="t"/>
              <a:pathLst>
                <a:path extrusionOk="0" h="60" w="24">
                  <a:moveTo>
                    <a:pt x="0" y="0"/>
                  </a:moveTo>
                  <a:cubicBezTo>
                    <a:pt x="24" y="60"/>
                    <a:pt x="24" y="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6" name="Google Shape;7806;p11"/>
            <p:cNvSpPr/>
            <p:nvPr/>
          </p:nvSpPr>
          <p:spPr>
            <a:xfrm>
              <a:off x="2393625" y="3027300"/>
              <a:ext cx="1625" cy="600"/>
            </a:xfrm>
            <a:custGeom>
              <a:rect b="b" l="l" r="r" t="t"/>
              <a:pathLst>
                <a:path extrusionOk="0" h="24" w="65">
                  <a:moveTo>
                    <a:pt x="65" y="0"/>
                  </a:moveTo>
                  <a:cubicBezTo>
                    <a:pt x="62" y="1"/>
                    <a:pt x="59" y="3"/>
                    <a:pt x="57" y="4"/>
                  </a:cubicBezTo>
                  <a:lnTo>
                    <a:pt x="57" y="4"/>
                  </a:lnTo>
                  <a:cubicBezTo>
                    <a:pt x="59" y="3"/>
                    <a:pt x="62" y="2"/>
                    <a:pt x="65" y="0"/>
                  </a:cubicBezTo>
                  <a:close/>
                  <a:moveTo>
                    <a:pt x="9" y="2"/>
                  </a:moveTo>
                  <a:cubicBezTo>
                    <a:pt x="3" y="2"/>
                    <a:pt x="1" y="6"/>
                    <a:pt x="5" y="24"/>
                  </a:cubicBezTo>
                  <a:cubicBezTo>
                    <a:pt x="26" y="24"/>
                    <a:pt x="38" y="15"/>
                    <a:pt x="57" y="4"/>
                  </a:cubicBezTo>
                  <a:lnTo>
                    <a:pt x="57" y="4"/>
                  </a:lnTo>
                  <a:cubicBezTo>
                    <a:pt x="51" y="6"/>
                    <a:pt x="46" y="7"/>
                    <a:pt x="41" y="7"/>
                  </a:cubicBezTo>
                  <a:cubicBezTo>
                    <a:pt x="27" y="7"/>
                    <a:pt x="16" y="2"/>
                    <a:pt x="9" y="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7807" name="Google Shape;7807;p11"/>
          <p:cNvPicPr preferRelativeResize="0"/>
          <p:nvPr/>
        </p:nvPicPr>
        <p:blipFill rotWithShape="1">
          <a:blip r:embed="rId3">
            <a:alphaModFix/>
          </a:blip>
          <a:srcRect b="0" l="0" r="0" t="0"/>
          <a:stretch/>
        </p:blipFill>
        <p:spPr>
          <a:xfrm rot="385320">
            <a:off x="5457890" y="2915505"/>
            <a:ext cx="710408" cy="62549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11" name="Shape 7811"/>
        <p:cNvGrpSpPr/>
        <p:nvPr/>
      </p:nvGrpSpPr>
      <p:grpSpPr>
        <a:xfrm>
          <a:off x="0" y="0"/>
          <a:ext cx="0" cy="0"/>
          <a:chOff x="0" y="0"/>
          <a:chExt cx="0" cy="0"/>
        </a:xfrm>
      </p:grpSpPr>
      <p:pic>
        <p:nvPicPr>
          <p:cNvPr id="7812" name="Google Shape;7812;g308c629d2bb_0_7"/>
          <p:cNvPicPr preferRelativeResize="0"/>
          <p:nvPr/>
        </p:nvPicPr>
        <p:blipFill>
          <a:blip r:embed="rId3">
            <a:alphaModFix/>
          </a:blip>
          <a:stretch>
            <a:fillRect/>
          </a:stretch>
        </p:blipFill>
        <p:spPr>
          <a:xfrm>
            <a:off x="505813" y="1922475"/>
            <a:ext cx="1866900" cy="1866900"/>
          </a:xfrm>
          <a:prstGeom prst="rect">
            <a:avLst/>
          </a:prstGeom>
          <a:noFill/>
          <a:ln>
            <a:noFill/>
          </a:ln>
        </p:spPr>
      </p:pic>
      <p:pic>
        <p:nvPicPr>
          <p:cNvPr id="7813" name="Google Shape;7813;g308c629d2bb_0_7"/>
          <p:cNvPicPr preferRelativeResize="0"/>
          <p:nvPr/>
        </p:nvPicPr>
        <p:blipFill>
          <a:blip r:embed="rId4">
            <a:alphaModFix/>
          </a:blip>
          <a:stretch>
            <a:fillRect/>
          </a:stretch>
        </p:blipFill>
        <p:spPr>
          <a:xfrm>
            <a:off x="3047013" y="1017600"/>
            <a:ext cx="5591175" cy="3676650"/>
          </a:xfrm>
          <a:prstGeom prst="rect">
            <a:avLst/>
          </a:prstGeom>
          <a:noFill/>
          <a:ln>
            <a:noFill/>
          </a:ln>
        </p:spPr>
      </p:pic>
      <p:sp>
        <p:nvSpPr>
          <p:cNvPr id="7814" name="Google Shape;7814;g308c629d2bb_0_7"/>
          <p:cNvSpPr txBox="1"/>
          <p:nvPr/>
        </p:nvSpPr>
        <p:spPr>
          <a:xfrm>
            <a:off x="152400" y="152400"/>
            <a:ext cx="84858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ru-RU" sz="3600">
                <a:solidFill>
                  <a:schemeClr val="accent1"/>
                </a:solidFill>
                <a:latin typeface="Caveat"/>
                <a:ea typeface="Caveat"/>
                <a:cs typeface="Caveat"/>
                <a:sym typeface="Caveat"/>
              </a:rPr>
              <a:t>Распределение писем по темам кодификатора</a:t>
            </a:r>
            <a:endParaRPr b="1" sz="3600">
              <a:solidFill>
                <a:schemeClr val="accent1"/>
              </a:solidFill>
              <a:latin typeface="Caveat"/>
              <a:ea typeface="Caveat"/>
              <a:cs typeface="Caveat"/>
              <a:sym typeface="Caveat"/>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18" name="Shape 7818"/>
        <p:cNvGrpSpPr/>
        <p:nvPr/>
      </p:nvGrpSpPr>
      <p:grpSpPr>
        <a:xfrm>
          <a:off x="0" y="0"/>
          <a:ext cx="0" cy="0"/>
          <a:chOff x="0" y="0"/>
          <a:chExt cx="0" cy="0"/>
        </a:xfrm>
      </p:grpSpPr>
      <p:sp>
        <p:nvSpPr>
          <p:cNvPr id="7819" name="Google Shape;7819;g308c629d2bb_0_16"/>
          <p:cNvSpPr txBox="1"/>
          <p:nvPr>
            <p:ph idx="1" type="subTitle"/>
          </p:nvPr>
        </p:nvSpPr>
        <p:spPr>
          <a:xfrm>
            <a:off x="711011" y="3423838"/>
            <a:ext cx="7722300" cy="461100"/>
          </a:xfrm>
          <a:prstGeom prst="rect">
            <a:avLst/>
          </a:prstGeom>
          <a:noFill/>
          <a:ln>
            <a:noFill/>
          </a:ln>
        </p:spPr>
        <p:txBody>
          <a:bodyPr anchorCtr="0" anchor="ctr" bIns="91425" lIns="91425" spcFirstLastPara="1" rIns="91425" wrap="square" tIns="91425">
            <a:noAutofit/>
          </a:bodyPr>
          <a:lstStyle/>
          <a:p>
            <a:pPr indent="-342900" lvl="0" marL="457200" rtl="0" algn="ctr">
              <a:lnSpc>
                <a:spcPct val="100000"/>
              </a:lnSpc>
              <a:spcBef>
                <a:spcPts val="0"/>
              </a:spcBef>
              <a:spcAft>
                <a:spcPts val="0"/>
              </a:spcAft>
              <a:buClr>
                <a:schemeClr val="accent1"/>
              </a:buClr>
              <a:buSzPts val="1800"/>
              <a:buNone/>
            </a:pPr>
            <a:r>
              <a:t/>
            </a:r>
            <a:endParaRPr/>
          </a:p>
        </p:txBody>
      </p:sp>
      <p:pic>
        <p:nvPicPr>
          <p:cNvPr id="7820" name="Google Shape;7820;g308c629d2bb_0_16"/>
          <p:cNvPicPr preferRelativeResize="0"/>
          <p:nvPr/>
        </p:nvPicPr>
        <p:blipFill rotWithShape="1">
          <a:blip r:embed="rId3">
            <a:alphaModFix/>
          </a:blip>
          <a:srcRect b="5078" l="1161" r="1249" t="0"/>
          <a:stretch/>
        </p:blipFill>
        <p:spPr>
          <a:xfrm>
            <a:off x="-188450" y="0"/>
            <a:ext cx="9401092" cy="5143500"/>
          </a:xfrm>
          <a:prstGeom prst="rect">
            <a:avLst/>
          </a:prstGeom>
          <a:noFill/>
          <a:ln>
            <a:noFill/>
          </a:ln>
        </p:spPr>
      </p:pic>
      <p:sp>
        <p:nvSpPr>
          <p:cNvPr id="7821" name="Google Shape;7821;g308c629d2bb_0_16"/>
          <p:cNvSpPr txBox="1"/>
          <p:nvPr/>
        </p:nvSpPr>
        <p:spPr>
          <a:xfrm>
            <a:off x="7026425" y="612500"/>
            <a:ext cx="3000000" cy="2539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ru-RU" sz="15300">
                <a:solidFill>
                  <a:schemeClr val="accent1"/>
                </a:solidFill>
                <a:latin typeface="Reenie Beanie"/>
                <a:ea typeface="Reenie Beanie"/>
                <a:cs typeface="Reenie Beanie"/>
                <a:sym typeface="Reenie Beanie"/>
              </a:rPr>
              <a:t>11</a:t>
            </a:r>
            <a:endParaRPr sz="4700"/>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25" name="Shape 7825"/>
        <p:cNvGrpSpPr/>
        <p:nvPr/>
      </p:nvGrpSpPr>
      <p:grpSpPr>
        <a:xfrm>
          <a:off x="0" y="0"/>
          <a:ext cx="0" cy="0"/>
          <a:chOff x="0" y="0"/>
          <a:chExt cx="0" cy="0"/>
        </a:xfrm>
      </p:grpSpPr>
      <p:sp>
        <p:nvSpPr>
          <p:cNvPr id="7826" name="Google Shape;7826;g308c629d2bb_0_27"/>
          <p:cNvSpPr/>
          <p:nvPr/>
        </p:nvSpPr>
        <p:spPr>
          <a:xfrm>
            <a:off x="7011121" y="2227264"/>
            <a:ext cx="810000" cy="712500"/>
          </a:xfrm>
          <a:prstGeom prst="wedgeEllipseCallout">
            <a:avLst>
              <a:gd fmla="val 35660" name="adj1"/>
              <a:gd fmla="val 53981" name="adj2"/>
            </a:avLst>
          </a:prstGeom>
          <a:solidFill>
            <a:srgbClr val="5FC5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7" name="Google Shape;7827;g308c629d2bb_0_27"/>
          <p:cNvSpPr/>
          <p:nvPr/>
        </p:nvSpPr>
        <p:spPr>
          <a:xfrm>
            <a:off x="1183429" y="1435395"/>
            <a:ext cx="810000" cy="712500"/>
          </a:xfrm>
          <a:prstGeom prst="wedgeEllipseCallout">
            <a:avLst>
              <a:gd fmla="val -20833" name="adj1"/>
              <a:gd fmla="val 62500" name="adj2"/>
            </a:avLst>
          </a:prstGeom>
          <a:solidFill>
            <a:srgbClr val="F7BF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8" name="Google Shape;7828;g308c629d2bb_0_27"/>
          <p:cNvSpPr txBox="1"/>
          <p:nvPr/>
        </p:nvSpPr>
        <p:spPr>
          <a:xfrm>
            <a:off x="361025" y="377225"/>
            <a:ext cx="85206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ru-RU" sz="3500">
                <a:solidFill>
                  <a:schemeClr val="accent1"/>
                </a:solidFill>
                <a:latin typeface="Caveat"/>
                <a:ea typeface="Caveat"/>
                <a:cs typeface="Caveat"/>
                <a:sym typeface="Caveat"/>
              </a:rPr>
              <a:t>РАЗДЕЛ «ПИСЬМО»</a:t>
            </a:r>
            <a:endParaRPr b="1" sz="3500">
              <a:solidFill>
                <a:schemeClr val="accent1"/>
              </a:solidFill>
              <a:latin typeface="Caveat"/>
              <a:ea typeface="Caveat"/>
              <a:cs typeface="Caveat"/>
              <a:sym typeface="Caveat"/>
            </a:endParaRPr>
          </a:p>
        </p:txBody>
      </p:sp>
      <p:sp>
        <p:nvSpPr>
          <p:cNvPr id="7829" name="Google Shape;7829;g308c629d2bb_0_27"/>
          <p:cNvSpPr txBox="1"/>
          <p:nvPr/>
        </p:nvSpPr>
        <p:spPr>
          <a:xfrm>
            <a:off x="508175" y="3849125"/>
            <a:ext cx="2070300" cy="3486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i="0" lang="ru-RU" sz="1800" u="none" cap="none" strike="noStrike">
                <a:solidFill>
                  <a:schemeClr val="accent1"/>
                </a:solidFill>
                <a:latin typeface="Caveat SemiBold"/>
                <a:ea typeface="Caveat SemiBold"/>
                <a:cs typeface="Caveat SemiBold"/>
                <a:sym typeface="Caveat SemiBold"/>
              </a:rPr>
              <a:t>БАЗОВЫЙ УРОВЕНЬ</a:t>
            </a:r>
            <a:endParaRPr i="0" sz="1800" u="none" cap="none" strike="noStrike">
              <a:solidFill>
                <a:schemeClr val="accent1"/>
              </a:solidFill>
              <a:latin typeface="Caveat SemiBold"/>
              <a:ea typeface="Caveat SemiBold"/>
              <a:cs typeface="Caveat SemiBold"/>
              <a:sym typeface="Caveat SemiBold"/>
            </a:endParaRPr>
          </a:p>
        </p:txBody>
      </p:sp>
      <p:sp>
        <p:nvSpPr>
          <p:cNvPr id="7830" name="Google Shape;7830;g308c629d2bb_0_27"/>
          <p:cNvSpPr txBox="1"/>
          <p:nvPr/>
        </p:nvSpPr>
        <p:spPr>
          <a:xfrm>
            <a:off x="598279" y="4102131"/>
            <a:ext cx="1980300" cy="551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i="0" lang="ru-RU" u="none" cap="none" strike="noStrike">
                <a:solidFill>
                  <a:schemeClr val="accent1"/>
                </a:solidFill>
                <a:latin typeface="Caveat Medium"/>
                <a:ea typeface="Caveat Medium"/>
                <a:cs typeface="Caveat Medium"/>
                <a:sym typeface="Caveat Medium"/>
              </a:rPr>
              <a:t>Электронное письмо личного характера</a:t>
            </a:r>
            <a:endParaRPr i="0" u="none" cap="none" strike="noStrike">
              <a:solidFill>
                <a:schemeClr val="accent1"/>
              </a:solidFill>
              <a:latin typeface="Caveat Medium"/>
              <a:ea typeface="Caveat Medium"/>
              <a:cs typeface="Caveat Medium"/>
              <a:sym typeface="Caveat Medium"/>
            </a:endParaRPr>
          </a:p>
        </p:txBody>
      </p:sp>
      <p:sp>
        <p:nvSpPr>
          <p:cNvPr id="7831" name="Google Shape;7831;g308c629d2bb_0_27"/>
          <p:cNvSpPr txBox="1"/>
          <p:nvPr/>
        </p:nvSpPr>
        <p:spPr>
          <a:xfrm>
            <a:off x="1251592" y="1617350"/>
            <a:ext cx="731100" cy="348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b="1" i="0" lang="ru-RU" sz="3400" u="none" cap="none" strike="noStrike">
                <a:solidFill>
                  <a:srgbClr val="FFFFFF"/>
                </a:solidFill>
                <a:latin typeface="Caveat"/>
                <a:ea typeface="Caveat"/>
                <a:cs typeface="Caveat"/>
                <a:sym typeface="Caveat"/>
              </a:rPr>
              <a:t>3</a:t>
            </a:r>
            <a:r>
              <a:rPr b="1" lang="ru-RU" sz="3400">
                <a:solidFill>
                  <a:srgbClr val="FFFFFF"/>
                </a:solidFill>
                <a:latin typeface="Caveat"/>
                <a:ea typeface="Caveat"/>
                <a:cs typeface="Caveat"/>
                <a:sym typeface="Caveat"/>
              </a:rPr>
              <a:t>7</a:t>
            </a:r>
            <a:endParaRPr b="1" i="0" sz="3400" u="none" cap="none" strike="noStrike">
              <a:solidFill>
                <a:srgbClr val="FFFFFF"/>
              </a:solidFill>
              <a:latin typeface="Caveat"/>
              <a:ea typeface="Caveat"/>
              <a:cs typeface="Caveat"/>
              <a:sym typeface="Caveat"/>
            </a:endParaRPr>
          </a:p>
        </p:txBody>
      </p:sp>
      <p:sp>
        <p:nvSpPr>
          <p:cNvPr id="7832" name="Google Shape;7832;g308c629d2bb_0_27"/>
          <p:cNvSpPr txBox="1"/>
          <p:nvPr/>
        </p:nvSpPr>
        <p:spPr>
          <a:xfrm>
            <a:off x="6335376" y="1414300"/>
            <a:ext cx="2161500" cy="3486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lang="ru-RU" sz="1800">
                <a:solidFill>
                  <a:schemeClr val="accent1"/>
                </a:solidFill>
                <a:latin typeface="Caveat SemiBold"/>
                <a:ea typeface="Caveat SemiBold"/>
                <a:cs typeface="Caveat SemiBold"/>
                <a:sym typeface="Caveat SemiBold"/>
              </a:rPr>
              <a:t>ВЫСОКИЙ УРОВЕНЬ</a:t>
            </a:r>
            <a:endParaRPr sz="1800">
              <a:solidFill>
                <a:schemeClr val="accent1"/>
              </a:solidFill>
              <a:latin typeface="Caveat SemiBold"/>
              <a:ea typeface="Caveat SemiBold"/>
              <a:cs typeface="Caveat SemiBold"/>
              <a:sym typeface="Caveat SemiBold"/>
            </a:endParaRPr>
          </a:p>
        </p:txBody>
      </p:sp>
      <p:sp>
        <p:nvSpPr>
          <p:cNvPr id="7833" name="Google Shape;7833;g308c629d2bb_0_27"/>
          <p:cNvSpPr txBox="1"/>
          <p:nvPr/>
        </p:nvSpPr>
        <p:spPr>
          <a:xfrm>
            <a:off x="6459567" y="1626225"/>
            <a:ext cx="2127600" cy="551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lang="ru-RU" sz="1600">
                <a:solidFill>
                  <a:schemeClr val="accent1"/>
                </a:solidFill>
                <a:latin typeface="Caveat Medium"/>
                <a:ea typeface="Caveat Medium"/>
                <a:cs typeface="Caveat Medium"/>
                <a:sym typeface="Caveat Medium"/>
              </a:rPr>
              <a:t>Сочинение с элементами рассуждения</a:t>
            </a:r>
            <a:endParaRPr sz="1600">
              <a:solidFill>
                <a:schemeClr val="accent1"/>
              </a:solidFill>
              <a:latin typeface="Caveat Medium"/>
              <a:ea typeface="Caveat Medium"/>
              <a:cs typeface="Caveat Medium"/>
              <a:sym typeface="Caveat Medium"/>
            </a:endParaRPr>
          </a:p>
        </p:txBody>
      </p:sp>
      <p:sp>
        <p:nvSpPr>
          <p:cNvPr id="7834" name="Google Shape;7834;g308c629d2bb_0_27"/>
          <p:cNvSpPr txBox="1"/>
          <p:nvPr/>
        </p:nvSpPr>
        <p:spPr>
          <a:xfrm>
            <a:off x="7050567" y="2409233"/>
            <a:ext cx="731100" cy="3486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b="1" lang="ru-RU" sz="3400">
                <a:solidFill>
                  <a:srgbClr val="FFFFFF"/>
                </a:solidFill>
                <a:latin typeface="Caveat"/>
                <a:ea typeface="Caveat"/>
                <a:cs typeface="Caveat"/>
                <a:sym typeface="Caveat"/>
              </a:rPr>
              <a:t>38</a:t>
            </a:r>
            <a:endParaRPr b="1" sz="3400">
              <a:solidFill>
                <a:srgbClr val="FFFFFF"/>
              </a:solidFill>
              <a:latin typeface="Caveat"/>
              <a:ea typeface="Caveat"/>
              <a:cs typeface="Caveat"/>
              <a:sym typeface="Caveat"/>
            </a:endParaRPr>
          </a:p>
        </p:txBody>
      </p:sp>
      <p:grpSp>
        <p:nvGrpSpPr>
          <p:cNvPr id="7835" name="Google Shape;7835;g308c629d2bb_0_27"/>
          <p:cNvGrpSpPr/>
          <p:nvPr/>
        </p:nvGrpSpPr>
        <p:grpSpPr>
          <a:xfrm>
            <a:off x="659850" y="2449087"/>
            <a:ext cx="1914581" cy="1313780"/>
            <a:chOff x="1487675" y="2372887"/>
            <a:chExt cx="1914581" cy="1313780"/>
          </a:xfrm>
        </p:grpSpPr>
        <p:sp>
          <p:nvSpPr>
            <p:cNvPr id="7836" name="Google Shape;7836;g308c629d2bb_0_27"/>
            <p:cNvSpPr/>
            <p:nvPr/>
          </p:nvSpPr>
          <p:spPr>
            <a:xfrm>
              <a:off x="2179206" y="2907918"/>
              <a:ext cx="379111" cy="214984"/>
            </a:xfrm>
            <a:custGeom>
              <a:rect b="b" l="l" r="r" t="t"/>
              <a:pathLst>
                <a:path extrusionOk="0" h="6531" w="11517">
                  <a:moveTo>
                    <a:pt x="3528" y="1"/>
                  </a:moveTo>
                  <a:lnTo>
                    <a:pt x="780" y="539"/>
                  </a:lnTo>
                  <a:lnTo>
                    <a:pt x="0" y="3089"/>
                  </a:lnTo>
                  <a:lnTo>
                    <a:pt x="1530" y="5341"/>
                  </a:lnTo>
                  <a:lnTo>
                    <a:pt x="5553" y="6531"/>
                  </a:lnTo>
                  <a:lnTo>
                    <a:pt x="11517" y="5426"/>
                  </a:lnTo>
                  <a:lnTo>
                    <a:pt x="11488" y="1771"/>
                  </a:lnTo>
                  <a:lnTo>
                    <a:pt x="8811" y="1219"/>
                  </a:lnTo>
                  <a:lnTo>
                    <a:pt x="3528" y="1"/>
                  </a:ln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g308c629d2bb_0_27"/>
            <p:cNvSpPr/>
            <p:nvPr/>
          </p:nvSpPr>
          <p:spPr>
            <a:xfrm>
              <a:off x="1987551" y="2917267"/>
              <a:ext cx="695711" cy="760987"/>
            </a:xfrm>
            <a:custGeom>
              <a:rect b="b" l="l" r="r" t="t"/>
              <a:pathLst>
                <a:path extrusionOk="0" h="23118" w="21135">
                  <a:moveTo>
                    <a:pt x="7239" y="0"/>
                  </a:moveTo>
                  <a:lnTo>
                    <a:pt x="4647" y="609"/>
                  </a:lnTo>
                  <a:lnTo>
                    <a:pt x="1" y="23117"/>
                  </a:lnTo>
                  <a:lnTo>
                    <a:pt x="17948" y="23117"/>
                  </a:lnTo>
                  <a:cubicBezTo>
                    <a:pt x="17948" y="23117"/>
                    <a:pt x="18868" y="17635"/>
                    <a:pt x="19902" y="13627"/>
                  </a:cubicBezTo>
                  <a:cubicBezTo>
                    <a:pt x="21135" y="8825"/>
                    <a:pt x="20002" y="1969"/>
                    <a:pt x="20002" y="1969"/>
                  </a:cubicBezTo>
                  <a:lnTo>
                    <a:pt x="17310" y="1487"/>
                  </a:lnTo>
                  <a:cubicBezTo>
                    <a:pt x="17310" y="1487"/>
                    <a:pt x="17310" y="5241"/>
                    <a:pt x="13613" y="5439"/>
                  </a:cubicBezTo>
                  <a:cubicBezTo>
                    <a:pt x="13519" y="5444"/>
                    <a:pt x="13426" y="5447"/>
                    <a:pt x="13334" y="5447"/>
                  </a:cubicBezTo>
                  <a:cubicBezTo>
                    <a:pt x="8991" y="5447"/>
                    <a:pt x="7239" y="0"/>
                    <a:pt x="7239" y="0"/>
                  </a:cubicBezTo>
                  <a:close/>
                </a:path>
              </a:pathLst>
            </a:custGeom>
            <a:solidFill>
              <a:srgbClr val="F7BF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g308c629d2bb_0_27"/>
            <p:cNvSpPr/>
            <p:nvPr/>
          </p:nvSpPr>
          <p:spPr>
            <a:xfrm>
              <a:off x="2607253" y="2980932"/>
              <a:ext cx="399651" cy="599395"/>
            </a:xfrm>
            <a:custGeom>
              <a:rect b="b" l="l" r="r" t="t"/>
              <a:pathLst>
                <a:path extrusionOk="0" h="18209" w="12141">
                  <a:moveTo>
                    <a:pt x="887" y="0"/>
                  </a:moveTo>
                  <a:cubicBezTo>
                    <a:pt x="817" y="0"/>
                    <a:pt x="780" y="7"/>
                    <a:pt x="780" y="7"/>
                  </a:cubicBezTo>
                  <a:lnTo>
                    <a:pt x="1" y="8746"/>
                  </a:lnTo>
                  <a:lnTo>
                    <a:pt x="6290" y="17670"/>
                  </a:lnTo>
                  <a:lnTo>
                    <a:pt x="7792" y="18209"/>
                  </a:lnTo>
                  <a:lnTo>
                    <a:pt x="12140" y="16254"/>
                  </a:lnTo>
                  <a:cubicBezTo>
                    <a:pt x="12140" y="16254"/>
                    <a:pt x="4732" y="3293"/>
                    <a:pt x="3401" y="1621"/>
                  </a:cubicBezTo>
                  <a:cubicBezTo>
                    <a:pt x="2203" y="134"/>
                    <a:pt x="1207" y="0"/>
                    <a:pt x="887" y="0"/>
                  </a:cubicBezTo>
                  <a:close/>
                </a:path>
              </a:pathLst>
            </a:custGeom>
            <a:solidFill>
              <a:srgbClr val="F7BF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9" name="Google Shape;7839;g308c629d2bb_0_27"/>
            <p:cNvSpPr/>
            <p:nvPr/>
          </p:nvSpPr>
          <p:spPr>
            <a:xfrm>
              <a:off x="1897550" y="2934977"/>
              <a:ext cx="281675" cy="683499"/>
            </a:xfrm>
            <a:custGeom>
              <a:rect b="b" l="l" r="r" t="t"/>
              <a:pathLst>
                <a:path extrusionOk="0" h="20764" w="8557">
                  <a:moveTo>
                    <a:pt x="7692" y="0"/>
                  </a:moveTo>
                  <a:lnTo>
                    <a:pt x="7692" y="0"/>
                  </a:lnTo>
                  <a:cubicBezTo>
                    <a:pt x="7692" y="0"/>
                    <a:pt x="3485" y="340"/>
                    <a:pt x="1970" y="7224"/>
                  </a:cubicBezTo>
                  <a:cubicBezTo>
                    <a:pt x="1290" y="10341"/>
                    <a:pt x="426" y="13995"/>
                    <a:pt x="171" y="16460"/>
                  </a:cubicBezTo>
                  <a:cubicBezTo>
                    <a:pt x="1" y="18231"/>
                    <a:pt x="1092" y="20086"/>
                    <a:pt x="2876" y="20313"/>
                  </a:cubicBezTo>
                  <a:lnTo>
                    <a:pt x="5100" y="20724"/>
                  </a:lnTo>
                  <a:cubicBezTo>
                    <a:pt x="5244" y="20750"/>
                    <a:pt x="5388" y="20763"/>
                    <a:pt x="5529" y="20763"/>
                  </a:cubicBezTo>
                  <a:cubicBezTo>
                    <a:pt x="6587" y="20763"/>
                    <a:pt x="7543" y="20043"/>
                    <a:pt x="7806" y="18981"/>
                  </a:cubicBezTo>
                  <a:lnTo>
                    <a:pt x="8556" y="15851"/>
                  </a:lnTo>
                  <a:lnTo>
                    <a:pt x="6559" y="15185"/>
                  </a:lnTo>
                  <a:lnTo>
                    <a:pt x="7012" y="5907"/>
                  </a:lnTo>
                  <a:lnTo>
                    <a:pt x="7692" y="0"/>
                  </a:lnTo>
                  <a:close/>
                </a:path>
              </a:pathLst>
            </a:custGeom>
            <a:solidFill>
              <a:srgbClr val="F7BF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0" name="Google Shape;7840;g308c629d2bb_0_27"/>
            <p:cNvSpPr/>
            <p:nvPr/>
          </p:nvSpPr>
          <p:spPr>
            <a:xfrm>
              <a:off x="2622198" y="3140622"/>
              <a:ext cx="41509" cy="312881"/>
            </a:xfrm>
            <a:custGeom>
              <a:rect b="b" l="l" r="r" t="t"/>
              <a:pathLst>
                <a:path extrusionOk="0" h="9505" w="1261">
                  <a:moveTo>
                    <a:pt x="1077" y="0"/>
                  </a:moveTo>
                  <a:cubicBezTo>
                    <a:pt x="1063" y="28"/>
                    <a:pt x="1077" y="71"/>
                    <a:pt x="1077" y="99"/>
                  </a:cubicBezTo>
                  <a:cubicBezTo>
                    <a:pt x="1091" y="170"/>
                    <a:pt x="1091" y="255"/>
                    <a:pt x="1105" y="383"/>
                  </a:cubicBezTo>
                  <a:cubicBezTo>
                    <a:pt x="1119" y="439"/>
                    <a:pt x="1119" y="510"/>
                    <a:pt x="1133" y="581"/>
                  </a:cubicBezTo>
                  <a:cubicBezTo>
                    <a:pt x="1133" y="652"/>
                    <a:pt x="1148" y="737"/>
                    <a:pt x="1148" y="822"/>
                  </a:cubicBezTo>
                  <a:cubicBezTo>
                    <a:pt x="1162" y="992"/>
                    <a:pt x="1190" y="1190"/>
                    <a:pt x="1190" y="1402"/>
                  </a:cubicBezTo>
                  <a:cubicBezTo>
                    <a:pt x="1204" y="1912"/>
                    <a:pt x="1204" y="2422"/>
                    <a:pt x="1190" y="2932"/>
                  </a:cubicBezTo>
                  <a:cubicBezTo>
                    <a:pt x="1162" y="3513"/>
                    <a:pt x="1091" y="4136"/>
                    <a:pt x="992" y="4788"/>
                  </a:cubicBezTo>
                  <a:cubicBezTo>
                    <a:pt x="893" y="5454"/>
                    <a:pt x="779" y="6077"/>
                    <a:pt x="666" y="6629"/>
                  </a:cubicBezTo>
                  <a:cubicBezTo>
                    <a:pt x="538" y="7196"/>
                    <a:pt x="425" y="7706"/>
                    <a:pt x="326" y="8131"/>
                  </a:cubicBezTo>
                  <a:lnTo>
                    <a:pt x="85" y="9136"/>
                  </a:lnTo>
                  <a:cubicBezTo>
                    <a:pt x="57" y="9250"/>
                    <a:pt x="43" y="9335"/>
                    <a:pt x="29" y="9406"/>
                  </a:cubicBezTo>
                  <a:lnTo>
                    <a:pt x="114" y="9136"/>
                  </a:lnTo>
                  <a:cubicBezTo>
                    <a:pt x="170" y="8896"/>
                    <a:pt x="255" y="8570"/>
                    <a:pt x="368" y="8131"/>
                  </a:cubicBezTo>
                  <a:cubicBezTo>
                    <a:pt x="482" y="7706"/>
                    <a:pt x="595" y="7210"/>
                    <a:pt x="723" y="6643"/>
                  </a:cubicBezTo>
                  <a:cubicBezTo>
                    <a:pt x="850" y="6091"/>
                    <a:pt x="978" y="5468"/>
                    <a:pt x="1063" y="4802"/>
                  </a:cubicBezTo>
                  <a:cubicBezTo>
                    <a:pt x="1148" y="4150"/>
                    <a:pt x="1218" y="3513"/>
                    <a:pt x="1247" y="2932"/>
                  </a:cubicBezTo>
                  <a:cubicBezTo>
                    <a:pt x="1261" y="2422"/>
                    <a:pt x="1261" y="1912"/>
                    <a:pt x="1233" y="1402"/>
                  </a:cubicBezTo>
                  <a:cubicBezTo>
                    <a:pt x="1218" y="1190"/>
                    <a:pt x="1204" y="992"/>
                    <a:pt x="1190" y="822"/>
                  </a:cubicBezTo>
                  <a:cubicBezTo>
                    <a:pt x="1176" y="737"/>
                    <a:pt x="1176" y="652"/>
                    <a:pt x="1162" y="581"/>
                  </a:cubicBezTo>
                  <a:cubicBezTo>
                    <a:pt x="1148" y="496"/>
                    <a:pt x="1148" y="439"/>
                    <a:pt x="1133" y="368"/>
                  </a:cubicBezTo>
                  <a:lnTo>
                    <a:pt x="1091" y="99"/>
                  </a:lnTo>
                  <a:cubicBezTo>
                    <a:pt x="1091" y="57"/>
                    <a:pt x="1077" y="28"/>
                    <a:pt x="1077" y="0"/>
                  </a:cubicBezTo>
                  <a:close/>
                  <a:moveTo>
                    <a:pt x="29" y="9406"/>
                  </a:moveTo>
                  <a:lnTo>
                    <a:pt x="29" y="9406"/>
                  </a:lnTo>
                  <a:cubicBezTo>
                    <a:pt x="14" y="9434"/>
                    <a:pt x="0" y="9462"/>
                    <a:pt x="0" y="9505"/>
                  </a:cubicBezTo>
                  <a:cubicBezTo>
                    <a:pt x="14" y="9476"/>
                    <a:pt x="29" y="9434"/>
                    <a:pt x="29" y="9406"/>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g308c629d2bb_0_27"/>
            <p:cNvSpPr/>
            <p:nvPr/>
          </p:nvSpPr>
          <p:spPr>
            <a:xfrm>
              <a:off x="2101813" y="3155995"/>
              <a:ext cx="83018" cy="310577"/>
            </a:xfrm>
            <a:custGeom>
              <a:rect b="b" l="l" r="r" t="t"/>
              <a:pathLst>
                <a:path extrusionOk="0" h="9435" w="2522">
                  <a:moveTo>
                    <a:pt x="1275" y="1"/>
                  </a:moveTo>
                  <a:cubicBezTo>
                    <a:pt x="1275" y="29"/>
                    <a:pt x="1261" y="57"/>
                    <a:pt x="1261" y="86"/>
                  </a:cubicBezTo>
                  <a:cubicBezTo>
                    <a:pt x="1275" y="57"/>
                    <a:pt x="1275" y="15"/>
                    <a:pt x="1275" y="1"/>
                  </a:cubicBezTo>
                  <a:close/>
                  <a:moveTo>
                    <a:pt x="1261" y="86"/>
                  </a:moveTo>
                  <a:lnTo>
                    <a:pt x="1261" y="86"/>
                  </a:lnTo>
                  <a:cubicBezTo>
                    <a:pt x="1247" y="171"/>
                    <a:pt x="1218" y="270"/>
                    <a:pt x="1204" y="411"/>
                  </a:cubicBezTo>
                  <a:lnTo>
                    <a:pt x="1006" y="1630"/>
                  </a:lnTo>
                  <a:cubicBezTo>
                    <a:pt x="836" y="2649"/>
                    <a:pt x="623" y="4066"/>
                    <a:pt x="368" y="5624"/>
                  </a:cubicBezTo>
                  <a:lnTo>
                    <a:pt x="0" y="8103"/>
                  </a:lnTo>
                  <a:lnTo>
                    <a:pt x="0" y="8131"/>
                  </a:lnTo>
                  <a:lnTo>
                    <a:pt x="28" y="8131"/>
                  </a:lnTo>
                  <a:cubicBezTo>
                    <a:pt x="453" y="8145"/>
                    <a:pt x="892" y="8188"/>
                    <a:pt x="1317" y="8273"/>
                  </a:cubicBezTo>
                  <a:cubicBezTo>
                    <a:pt x="1502" y="8301"/>
                    <a:pt x="1672" y="8358"/>
                    <a:pt x="1856" y="8415"/>
                  </a:cubicBezTo>
                  <a:cubicBezTo>
                    <a:pt x="1997" y="8471"/>
                    <a:pt x="2125" y="8556"/>
                    <a:pt x="2238" y="8655"/>
                  </a:cubicBezTo>
                  <a:cubicBezTo>
                    <a:pt x="2309" y="8754"/>
                    <a:pt x="2366" y="8868"/>
                    <a:pt x="2394" y="8995"/>
                  </a:cubicBezTo>
                  <a:lnTo>
                    <a:pt x="2465" y="9264"/>
                  </a:lnTo>
                  <a:cubicBezTo>
                    <a:pt x="2493" y="9335"/>
                    <a:pt x="2507" y="9392"/>
                    <a:pt x="2521" y="9434"/>
                  </a:cubicBezTo>
                  <a:cubicBezTo>
                    <a:pt x="2507" y="9378"/>
                    <a:pt x="2493" y="9321"/>
                    <a:pt x="2479" y="9264"/>
                  </a:cubicBezTo>
                  <a:cubicBezTo>
                    <a:pt x="2451" y="9179"/>
                    <a:pt x="2422" y="9094"/>
                    <a:pt x="2394" y="8981"/>
                  </a:cubicBezTo>
                  <a:lnTo>
                    <a:pt x="2351" y="8811"/>
                  </a:lnTo>
                  <a:cubicBezTo>
                    <a:pt x="2337" y="8740"/>
                    <a:pt x="2295" y="8684"/>
                    <a:pt x="2252" y="8627"/>
                  </a:cubicBezTo>
                  <a:cubicBezTo>
                    <a:pt x="2139" y="8528"/>
                    <a:pt x="1997" y="8429"/>
                    <a:pt x="1856" y="8386"/>
                  </a:cubicBezTo>
                  <a:cubicBezTo>
                    <a:pt x="1686" y="8315"/>
                    <a:pt x="1502" y="8259"/>
                    <a:pt x="1317" y="8230"/>
                  </a:cubicBezTo>
                  <a:cubicBezTo>
                    <a:pt x="904" y="8148"/>
                    <a:pt x="476" y="8092"/>
                    <a:pt x="49" y="8076"/>
                  </a:cubicBezTo>
                  <a:lnTo>
                    <a:pt x="49" y="8076"/>
                  </a:lnTo>
                  <a:cubicBezTo>
                    <a:pt x="161" y="7335"/>
                    <a:pt x="300" y="6500"/>
                    <a:pt x="439" y="5638"/>
                  </a:cubicBezTo>
                  <a:cubicBezTo>
                    <a:pt x="666" y="4080"/>
                    <a:pt x="878" y="2664"/>
                    <a:pt x="1048" y="1630"/>
                  </a:cubicBezTo>
                  <a:cubicBezTo>
                    <a:pt x="1119" y="1120"/>
                    <a:pt x="1176" y="709"/>
                    <a:pt x="1218" y="411"/>
                  </a:cubicBezTo>
                  <a:cubicBezTo>
                    <a:pt x="1232" y="284"/>
                    <a:pt x="1247" y="171"/>
                    <a:pt x="1261" y="86"/>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g308c629d2bb_0_27"/>
            <p:cNvSpPr/>
            <p:nvPr/>
          </p:nvSpPr>
          <p:spPr>
            <a:xfrm>
              <a:off x="1995024" y="3422408"/>
              <a:ext cx="109122" cy="80549"/>
            </a:xfrm>
            <a:custGeom>
              <a:rect b="b" l="l" r="r" t="t"/>
              <a:pathLst>
                <a:path extrusionOk="0" h="2447" w="3315">
                  <a:moveTo>
                    <a:pt x="2946" y="1"/>
                  </a:moveTo>
                  <a:cubicBezTo>
                    <a:pt x="2851" y="1"/>
                    <a:pt x="2755" y="7"/>
                    <a:pt x="2663" y="24"/>
                  </a:cubicBezTo>
                  <a:cubicBezTo>
                    <a:pt x="1587" y="137"/>
                    <a:pt x="652" y="817"/>
                    <a:pt x="199" y="1809"/>
                  </a:cubicBezTo>
                  <a:cubicBezTo>
                    <a:pt x="128" y="1965"/>
                    <a:pt x="71" y="2106"/>
                    <a:pt x="29" y="2262"/>
                  </a:cubicBezTo>
                  <a:cubicBezTo>
                    <a:pt x="14" y="2319"/>
                    <a:pt x="0" y="2390"/>
                    <a:pt x="0" y="2446"/>
                  </a:cubicBezTo>
                  <a:cubicBezTo>
                    <a:pt x="71" y="2234"/>
                    <a:pt x="142" y="2035"/>
                    <a:pt x="241" y="1837"/>
                  </a:cubicBezTo>
                  <a:cubicBezTo>
                    <a:pt x="709" y="874"/>
                    <a:pt x="1615" y="208"/>
                    <a:pt x="2677" y="67"/>
                  </a:cubicBezTo>
                  <a:cubicBezTo>
                    <a:pt x="2890" y="38"/>
                    <a:pt x="3102" y="24"/>
                    <a:pt x="3315" y="24"/>
                  </a:cubicBezTo>
                  <a:cubicBezTo>
                    <a:pt x="3275" y="14"/>
                    <a:pt x="3235" y="4"/>
                    <a:pt x="3195" y="4"/>
                  </a:cubicBezTo>
                  <a:cubicBezTo>
                    <a:pt x="3178" y="4"/>
                    <a:pt x="3162" y="6"/>
                    <a:pt x="3145" y="10"/>
                  </a:cubicBezTo>
                  <a:cubicBezTo>
                    <a:pt x="3080" y="4"/>
                    <a:pt x="3013" y="1"/>
                    <a:pt x="2946" y="1"/>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g308c629d2bb_0_27"/>
            <p:cNvSpPr/>
            <p:nvPr/>
          </p:nvSpPr>
          <p:spPr>
            <a:xfrm>
              <a:off x="2027186" y="3389719"/>
              <a:ext cx="76500" cy="32095"/>
            </a:xfrm>
            <a:custGeom>
              <a:rect b="b" l="l" r="r" t="t"/>
              <a:pathLst>
                <a:path extrusionOk="0" h="975" w="2324">
                  <a:moveTo>
                    <a:pt x="45" y="1"/>
                  </a:moveTo>
                  <a:cubicBezTo>
                    <a:pt x="29" y="1"/>
                    <a:pt x="15" y="4"/>
                    <a:pt x="1" y="11"/>
                  </a:cubicBezTo>
                  <a:cubicBezTo>
                    <a:pt x="1" y="26"/>
                    <a:pt x="142" y="26"/>
                    <a:pt x="369" y="68"/>
                  </a:cubicBezTo>
                  <a:cubicBezTo>
                    <a:pt x="964" y="153"/>
                    <a:pt x="1531" y="380"/>
                    <a:pt x="2012" y="748"/>
                  </a:cubicBezTo>
                  <a:cubicBezTo>
                    <a:pt x="2196" y="875"/>
                    <a:pt x="2310" y="975"/>
                    <a:pt x="2310" y="975"/>
                  </a:cubicBezTo>
                  <a:cubicBezTo>
                    <a:pt x="2324" y="960"/>
                    <a:pt x="2295" y="946"/>
                    <a:pt x="2253" y="890"/>
                  </a:cubicBezTo>
                  <a:cubicBezTo>
                    <a:pt x="2182" y="819"/>
                    <a:pt x="2111" y="762"/>
                    <a:pt x="2040" y="705"/>
                  </a:cubicBezTo>
                  <a:cubicBezTo>
                    <a:pt x="1814" y="507"/>
                    <a:pt x="1545" y="351"/>
                    <a:pt x="1261" y="238"/>
                  </a:cubicBezTo>
                  <a:cubicBezTo>
                    <a:pt x="978" y="125"/>
                    <a:pt x="681" y="54"/>
                    <a:pt x="369" y="11"/>
                  </a:cubicBezTo>
                  <a:cubicBezTo>
                    <a:pt x="312" y="11"/>
                    <a:pt x="249" y="5"/>
                    <a:pt x="189" y="5"/>
                  </a:cubicBezTo>
                  <a:cubicBezTo>
                    <a:pt x="158" y="5"/>
                    <a:pt x="128" y="7"/>
                    <a:pt x="100" y="11"/>
                  </a:cubicBezTo>
                  <a:cubicBezTo>
                    <a:pt x="79" y="4"/>
                    <a:pt x="61" y="1"/>
                    <a:pt x="45" y="1"/>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g308c629d2bb_0_27"/>
            <p:cNvSpPr/>
            <p:nvPr/>
          </p:nvSpPr>
          <p:spPr>
            <a:xfrm>
              <a:off x="2129301" y="2950350"/>
              <a:ext cx="41542" cy="145989"/>
            </a:xfrm>
            <a:custGeom>
              <a:rect b="b" l="l" r="r" t="t"/>
              <a:pathLst>
                <a:path extrusionOk="0" h="4435" w="1262">
                  <a:moveTo>
                    <a:pt x="1" y="1"/>
                  </a:moveTo>
                  <a:lnTo>
                    <a:pt x="1" y="1"/>
                  </a:lnTo>
                  <a:cubicBezTo>
                    <a:pt x="29" y="57"/>
                    <a:pt x="57" y="114"/>
                    <a:pt x="86" y="157"/>
                  </a:cubicBezTo>
                  <a:cubicBezTo>
                    <a:pt x="157" y="256"/>
                    <a:pt x="227" y="412"/>
                    <a:pt x="327" y="596"/>
                  </a:cubicBezTo>
                  <a:cubicBezTo>
                    <a:pt x="582" y="1091"/>
                    <a:pt x="780" y="1601"/>
                    <a:pt x="936" y="2126"/>
                  </a:cubicBezTo>
                  <a:cubicBezTo>
                    <a:pt x="1077" y="2664"/>
                    <a:pt x="1177" y="3202"/>
                    <a:pt x="1219" y="3754"/>
                  </a:cubicBezTo>
                  <a:cubicBezTo>
                    <a:pt x="1233" y="3967"/>
                    <a:pt x="1233" y="4137"/>
                    <a:pt x="1233" y="4250"/>
                  </a:cubicBezTo>
                  <a:cubicBezTo>
                    <a:pt x="1233" y="4307"/>
                    <a:pt x="1233" y="4378"/>
                    <a:pt x="1247" y="4434"/>
                  </a:cubicBezTo>
                  <a:cubicBezTo>
                    <a:pt x="1247" y="4378"/>
                    <a:pt x="1262" y="4307"/>
                    <a:pt x="1262" y="4250"/>
                  </a:cubicBezTo>
                  <a:lnTo>
                    <a:pt x="1262" y="3754"/>
                  </a:lnTo>
                  <a:cubicBezTo>
                    <a:pt x="1233" y="3202"/>
                    <a:pt x="1148" y="2650"/>
                    <a:pt x="992" y="2111"/>
                  </a:cubicBezTo>
                  <a:cubicBezTo>
                    <a:pt x="851" y="1573"/>
                    <a:pt x="638" y="1063"/>
                    <a:pt x="369" y="582"/>
                  </a:cubicBezTo>
                  <a:cubicBezTo>
                    <a:pt x="270" y="383"/>
                    <a:pt x="171" y="242"/>
                    <a:pt x="114" y="142"/>
                  </a:cubicBezTo>
                  <a:cubicBezTo>
                    <a:pt x="72" y="100"/>
                    <a:pt x="43" y="43"/>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5" name="Google Shape;7845;g308c629d2bb_0_27"/>
            <p:cNvSpPr/>
            <p:nvPr/>
          </p:nvSpPr>
          <p:spPr>
            <a:xfrm>
              <a:off x="2650179" y="3131273"/>
              <a:ext cx="36868" cy="199612"/>
            </a:xfrm>
            <a:custGeom>
              <a:rect b="b" l="l" r="r" t="t"/>
              <a:pathLst>
                <a:path extrusionOk="0" h="6064" w="1120">
                  <a:moveTo>
                    <a:pt x="184" y="1"/>
                  </a:moveTo>
                  <a:lnTo>
                    <a:pt x="184" y="1"/>
                  </a:lnTo>
                  <a:cubicBezTo>
                    <a:pt x="482" y="2012"/>
                    <a:pt x="425" y="4066"/>
                    <a:pt x="0" y="6063"/>
                  </a:cubicBezTo>
                  <a:lnTo>
                    <a:pt x="28" y="6063"/>
                  </a:lnTo>
                  <a:cubicBezTo>
                    <a:pt x="1105" y="4250"/>
                    <a:pt x="1119" y="1899"/>
                    <a:pt x="184" y="1"/>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6" name="Google Shape;7846;g308c629d2bb_0_27"/>
            <p:cNvSpPr/>
            <p:nvPr/>
          </p:nvSpPr>
          <p:spPr>
            <a:xfrm>
              <a:off x="2246822" y="3349986"/>
              <a:ext cx="162283" cy="82162"/>
            </a:xfrm>
            <a:custGeom>
              <a:rect b="b" l="l" r="r" t="t"/>
              <a:pathLst>
                <a:path extrusionOk="0" h="2496" w="4930">
                  <a:moveTo>
                    <a:pt x="4930" y="0"/>
                  </a:moveTo>
                  <a:lnTo>
                    <a:pt x="4930" y="0"/>
                  </a:lnTo>
                  <a:cubicBezTo>
                    <a:pt x="4377" y="708"/>
                    <a:pt x="3598" y="1218"/>
                    <a:pt x="2734" y="1487"/>
                  </a:cubicBezTo>
                  <a:cubicBezTo>
                    <a:pt x="2308" y="1607"/>
                    <a:pt x="1792" y="1679"/>
                    <a:pt x="1282" y="1679"/>
                  </a:cubicBezTo>
                  <a:cubicBezTo>
                    <a:pt x="826" y="1679"/>
                    <a:pt x="375" y="1621"/>
                    <a:pt x="0" y="1487"/>
                  </a:cubicBezTo>
                  <a:lnTo>
                    <a:pt x="0" y="1487"/>
                  </a:lnTo>
                  <a:cubicBezTo>
                    <a:pt x="474" y="2155"/>
                    <a:pt x="1284" y="2496"/>
                    <a:pt x="2100" y="2496"/>
                  </a:cubicBezTo>
                  <a:cubicBezTo>
                    <a:pt x="2357" y="2496"/>
                    <a:pt x="2614" y="2462"/>
                    <a:pt x="2862" y="2394"/>
                  </a:cubicBezTo>
                  <a:cubicBezTo>
                    <a:pt x="3896" y="2111"/>
                    <a:pt x="4859" y="1063"/>
                    <a:pt x="4930" y="0"/>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g308c629d2bb_0_27"/>
            <p:cNvSpPr/>
            <p:nvPr/>
          </p:nvSpPr>
          <p:spPr>
            <a:xfrm>
              <a:off x="2239810" y="3301957"/>
              <a:ext cx="195892" cy="104316"/>
            </a:xfrm>
            <a:custGeom>
              <a:rect b="b" l="l" r="r" t="t"/>
              <a:pathLst>
                <a:path extrusionOk="0" h="3169" w="5951">
                  <a:moveTo>
                    <a:pt x="5950" y="0"/>
                  </a:moveTo>
                  <a:cubicBezTo>
                    <a:pt x="5936" y="0"/>
                    <a:pt x="5908" y="99"/>
                    <a:pt x="5823" y="269"/>
                  </a:cubicBezTo>
                  <a:cubicBezTo>
                    <a:pt x="5724" y="496"/>
                    <a:pt x="5596" y="737"/>
                    <a:pt x="5454" y="949"/>
                  </a:cubicBezTo>
                  <a:cubicBezTo>
                    <a:pt x="4597" y="2320"/>
                    <a:pt x="3108" y="3112"/>
                    <a:pt x="1546" y="3112"/>
                  </a:cubicBezTo>
                  <a:cubicBezTo>
                    <a:pt x="1123" y="3112"/>
                    <a:pt x="693" y="3053"/>
                    <a:pt x="270" y="2932"/>
                  </a:cubicBezTo>
                  <a:cubicBezTo>
                    <a:pt x="100" y="2876"/>
                    <a:pt x="1" y="2847"/>
                    <a:pt x="1" y="2847"/>
                  </a:cubicBezTo>
                  <a:lnTo>
                    <a:pt x="1" y="2847"/>
                  </a:lnTo>
                  <a:cubicBezTo>
                    <a:pt x="15" y="2861"/>
                    <a:pt x="43" y="2876"/>
                    <a:pt x="58" y="2876"/>
                  </a:cubicBezTo>
                  <a:cubicBezTo>
                    <a:pt x="128" y="2904"/>
                    <a:pt x="199" y="2932"/>
                    <a:pt x="270" y="2946"/>
                  </a:cubicBezTo>
                  <a:cubicBezTo>
                    <a:pt x="511" y="3031"/>
                    <a:pt x="780" y="3102"/>
                    <a:pt x="1035" y="3131"/>
                  </a:cubicBezTo>
                  <a:cubicBezTo>
                    <a:pt x="1231" y="3156"/>
                    <a:pt x="1428" y="3169"/>
                    <a:pt x="1623" y="3169"/>
                  </a:cubicBezTo>
                  <a:cubicBezTo>
                    <a:pt x="2302" y="3169"/>
                    <a:pt x="2969" y="3017"/>
                    <a:pt x="3585" y="2720"/>
                  </a:cubicBezTo>
                  <a:cubicBezTo>
                    <a:pt x="4024" y="2507"/>
                    <a:pt x="4420" y="2238"/>
                    <a:pt x="4760" y="1898"/>
                  </a:cubicBezTo>
                  <a:cubicBezTo>
                    <a:pt x="5044" y="1629"/>
                    <a:pt x="5299" y="1318"/>
                    <a:pt x="5497" y="992"/>
                  </a:cubicBezTo>
                  <a:cubicBezTo>
                    <a:pt x="5639" y="765"/>
                    <a:pt x="5752" y="524"/>
                    <a:pt x="5851" y="283"/>
                  </a:cubicBezTo>
                  <a:cubicBezTo>
                    <a:pt x="5894" y="198"/>
                    <a:pt x="5908" y="128"/>
                    <a:pt x="5922" y="85"/>
                  </a:cubicBezTo>
                  <a:cubicBezTo>
                    <a:pt x="5936" y="57"/>
                    <a:pt x="5936" y="28"/>
                    <a:pt x="5950"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g308c629d2bb_0_27"/>
            <p:cNvSpPr/>
            <p:nvPr/>
          </p:nvSpPr>
          <p:spPr>
            <a:xfrm>
              <a:off x="1987551" y="3599906"/>
              <a:ext cx="149248" cy="16064"/>
            </a:xfrm>
            <a:custGeom>
              <a:rect b="b" l="l" r="r" t="t"/>
              <a:pathLst>
                <a:path extrusionOk="0" h="488" w="4534">
                  <a:moveTo>
                    <a:pt x="4533" y="1"/>
                  </a:moveTo>
                  <a:lnTo>
                    <a:pt x="4533" y="1"/>
                  </a:lnTo>
                  <a:cubicBezTo>
                    <a:pt x="4349" y="128"/>
                    <a:pt x="4151" y="241"/>
                    <a:pt x="3939" y="312"/>
                  </a:cubicBezTo>
                  <a:cubicBezTo>
                    <a:pt x="3698" y="383"/>
                    <a:pt x="3457" y="426"/>
                    <a:pt x="3216" y="426"/>
                  </a:cubicBezTo>
                  <a:cubicBezTo>
                    <a:pt x="2904" y="426"/>
                    <a:pt x="2607" y="426"/>
                    <a:pt x="2310" y="383"/>
                  </a:cubicBezTo>
                  <a:cubicBezTo>
                    <a:pt x="1672" y="341"/>
                    <a:pt x="1091" y="241"/>
                    <a:pt x="681" y="185"/>
                  </a:cubicBezTo>
                  <a:lnTo>
                    <a:pt x="185" y="114"/>
                  </a:lnTo>
                  <a:cubicBezTo>
                    <a:pt x="128" y="100"/>
                    <a:pt x="71" y="100"/>
                    <a:pt x="1" y="100"/>
                  </a:cubicBezTo>
                  <a:cubicBezTo>
                    <a:pt x="57" y="114"/>
                    <a:pt x="128" y="128"/>
                    <a:pt x="185" y="142"/>
                  </a:cubicBezTo>
                  <a:cubicBezTo>
                    <a:pt x="298" y="156"/>
                    <a:pt x="468" y="199"/>
                    <a:pt x="681" y="227"/>
                  </a:cubicBezTo>
                  <a:cubicBezTo>
                    <a:pt x="1091" y="312"/>
                    <a:pt x="1672" y="397"/>
                    <a:pt x="2310" y="454"/>
                  </a:cubicBezTo>
                  <a:cubicBezTo>
                    <a:pt x="2527" y="475"/>
                    <a:pt x="2753" y="488"/>
                    <a:pt x="2974" y="488"/>
                  </a:cubicBezTo>
                  <a:cubicBezTo>
                    <a:pt x="3056" y="488"/>
                    <a:pt x="3136" y="486"/>
                    <a:pt x="3216" y="482"/>
                  </a:cubicBezTo>
                  <a:cubicBezTo>
                    <a:pt x="3471" y="482"/>
                    <a:pt x="3712" y="440"/>
                    <a:pt x="3953" y="355"/>
                  </a:cubicBezTo>
                  <a:cubicBezTo>
                    <a:pt x="4109" y="298"/>
                    <a:pt x="4264" y="213"/>
                    <a:pt x="4392" y="114"/>
                  </a:cubicBezTo>
                  <a:cubicBezTo>
                    <a:pt x="4434" y="100"/>
                    <a:pt x="4463" y="57"/>
                    <a:pt x="4505" y="29"/>
                  </a:cubicBezTo>
                  <a:lnTo>
                    <a:pt x="4533" y="1"/>
                  </a:ln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g308c629d2bb_0_27"/>
            <p:cNvSpPr/>
            <p:nvPr/>
          </p:nvSpPr>
          <p:spPr>
            <a:xfrm>
              <a:off x="2440814" y="2464467"/>
              <a:ext cx="300767" cy="485895"/>
            </a:xfrm>
            <a:custGeom>
              <a:rect b="b" l="l" r="r" t="t"/>
              <a:pathLst>
                <a:path extrusionOk="0" h="14761" w="9137">
                  <a:moveTo>
                    <a:pt x="5878" y="1"/>
                  </a:moveTo>
                  <a:lnTo>
                    <a:pt x="5354" y="511"/>
                  </a:lnTo>
                  <a:cubicBezTo>
                    <a:pt x="3230" y="4010"/>
                    <a:pt x="637" y="9718"/>
                    <a:pt x="0" y="13769"/>
                  </a:cubicBezTo>
                  <a:cubicBezTo>
                    <a:pt x="2351" y="14308"/>
                    <a:pt x="6502" y="14548"/>
                    <a:pt x="8853" y="14761"/>
                  </a:cubicBezTo>
                  <a:cubicBezTo>
                    <a:pt x="9136" y="13698"/>
                    <a:pt x="8782" y="9761"/>
                    <a:pt x="8258" y="8797"/>
                  </a:cubicBezTo>
                  <a:cubicBezTo>
                    <a:pt x="8003" y="8316"/>
                    <a:pt x="7550" y="7919"/>
                    <a:pt x="7550" y="7353"/>
                  </a:cubicBezTo>
                  <a:cubicBezTo>
                    <a:pt x="7550" y="6786"/>
                    <a:pt x="8060" y="6333"/>
                    <a:pt x="8117" y="5780"/>
                  </a:cubicBezTo>
                  <a:cubicBezTo>
                    <a:pt x="8173" y="5185"/>
                    <a:pt x="7720" y="4675"/>
                    <a:pt x="7465" y="4151"/>
                  </a:cubicBezTo>
                  <a:cubicBezTo>
                    <a:pt x="7139" y="3443"/>
                    <a:pt x="7153" y="2650"/>
                    <a:pt x="7040" y="1885"/>
                  </a:cubicBezTo>
                  <a:cubicBezTo>
                    <a:pt x="6927" y="1120"/>
                    <a:pt x="6587" y="298"/>
                    <a:pt x="5878"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g308c629d2bb_0_27"/>
            <p:cNvSpPr/>
            <p:nvPr/>
          </p:nvSpPr>
          <p:spPr>
            <a:xfrm>
              <a:off x="2507936" y="3003514"/>
              <a:ext cx="33" cy="33"/>
            </a:xfrm>
            <a:custGeom>
              <a:rect b="b" l="l" r="r" t="t"/>
              <a:pathLst>
                <a:path extrusionOk="0" h="1" w="1">
                  <a:moveTo>
                    <a:pt x="1" y="1"/>
                  </a:move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1" name="Google Shape;7851;g308c629d2bb_0_27"/>
            <p:cNvSpPr/>
            <p:nvPr/>
          </p:nvSpPr>
          <p:spPr>
            <a:xfrm>
              <a:off x="2285041" y="2414233"/>
              <a:ext cx="372132" cy="621976"/>
            </a:xfrm>
            <a:custGeom>
              <a:rect b="b" l="l" r="r" t="t"/>
              <a:pathLst>
                <a:path extrusionOk="0" h="18895" w="11305">
                  <a:moveTo>
                    <a:pt x="5875" y="1"/>
                  </a:moveTo>
                  <a:cubicBezTo>
                    <a:pt x="3199" y="1"/>
                    <a:pt x="932" y="2021"/>
                    <a:pt x="709" y="4686"/>
                  </a:cubicBezTo>
                  <a:lnTo>
                    <a:pt x="15" y="16301"/>
                  </a:lnTo>
                  <a:cubicBezTo>
                    <a:pt x="1" y="16528"/>
                    <a:pt x="58" y="16740"/>
                    <a:pt x="185" y="16924"/>
                  </a:cubicBezTo>
                  <a:cubicBezTo>
                    <a:pt x="865" y="17930"/>
                    <a:pt x="2112" y="18695"/>
                    <a:pt x="3216" y="18865"/>
                  </a:cubicBezTo>
                  <a:cubicBezTo>
                    <a:pt x="3399" y="18885"/>
                    <a:pt x="3582" y="18894"/>
                    <a:pt x="3765" y="18894"/>
                  </a:cubicBezTo>
                  <a:cubicBezTo>
                    <a:pt x="4635" y="18894"/>
                    <a:pt x="5504" y="18672"/>
                    <a:pt x="6276" y="18227"/>
                  </a:cubicBezTo>
                  <a:cubicBezTo>
                    <a:pt x="6573" y="18057"/>
                    <a:pt x="6772" y="17732"/>
                    <a:pt x="6772" y="17377"/>
                  </a:cubicBezTo>
                  <a:lnTo>
                    <a:pt x="6828" y="14785"/>
                  </a:lnTo>
                  <a:cubicBezTo>
                    <a:pt x="6814" y="14771"/>
                    <a:pt x="6828" y="14771"/>
                    <a:pt x="6843" y="14771"/>
                  </a:cubicBezTo>
                  <a:cubicBezTo>
                    <a:pt x="6931" y="14776"/>
                    <a:pt x="7019" y="14780"/>
                    <a:pt x="7107" y="14780"/>
                  </a:cubicBezTo>
                  <a:cubicBezTo>
                    <a:pt x="7260" y="14780"/>
                    <a:pt x="7412" y="14770"/>
                    <a:pt x="7565" y="14743"/>
                  </a:cubicBezTo>
                  <a:cubicBezTo>
                    <a:pt x="8259" y="14587"/>
                    <a:pt x="10016" y="13907"/>
                    <a:pt x="10596" y="11329"/>
                  </a:cubicBezTo>
                  <a:cubicBezTo>
                    <a:pt x="10795" y="10465"/>
                    <a:pt x="10993" y="8057"/>
                    <a:pt x="11135" y="5635"/>
                  </a:cubicBezTo>
                  <a:cubicBezTo>
                    <a:pt x="11305" y="2887"/>
                    <a:pt x="9307" y="380"/>
                    <a:pt x="6517" y="40"/>
                  </a:cubicBezTo>
                  <a:cubicBezTo>
                    <a:pt x="6301" y="14"/>
                    <a:pt x="6087" y="1"/>
                    <a:pt x="5875" y="1"/>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2" name="Google Shape;7852;g308c629d2bb_0_27"/>
            <p:cNvSpPr/>
            <p:nvPr/>
          </p:nvSpPr>
          <p:spPr>
            <a:xfrm>
              <a:off x="2525185" y="2600620"/>
              <a:ext cx="40159" cy="125942"/>
            </a:xfrm>
            <a:custGeom>
              <a:rect b="b" l="l" r="r" t="t"/>
              <a:pathLst>
                <a:path extrusionOk="0" h="3826" w="1220">
                  <a:moveTo>
                    <a:pt x="58" y="1"/>
                  </a:moveTo>
                  <a:cubicBezTo>
                    <a:pt x="58" y="1"/>
                    <a:pt x="58" y="1"/>
                    <a:pt x="58" y="1"/>
                  </a:cubicBezTo>
                  <a:cubicBezTo>
                    <a:pt x="1" y="15"/>
                    <a:pt x="284" y="1063"/>
                    <a:pt x="681" y="2338"/>
                  </a:cubicBezTo>
                  <a:cubicBezTo>
                    <a:pt x="780" y="2664"/>
                    <a:pt x="879" y="2962"/>
                    <a:pt x="978" y="3245"/>
                  </a:cubicBezTo>
                  <a:cubicBezTo>
                    <a:pt x="1021" y="3358"/>
                    <a:pt x="1049" y="3471"/>
                    <a:pt x="1021" y="3599"/>
                  </a:cubicBezTo>
                  <a:cubicBezTo>
                    <a:pt x="1007" y="3670"/>
                    <a:pt x="893" y="3698"/>
                    <a:pt x="780" y="3698"/>
                  </a:cubicBezTo>
                  <a:cubicBezTo>
                    <a:pt x="313" y="3726"/>
                    <a:pt x="15" y="3755"/>
                    <a:pt x="15" y="3769"/>
                  </a:cubicBezTo>
                  <a:cubicBezTo>
                    <a:pt x="15" y="3797"/>
                    <a:pt x="313" y="3811"/>
                    <a:pt x="780" y="3826"/>
                  </a:cubicBezTo>
                  <a:cubicBezTo>
                    <a:pt x="837" y="3826"/>
                    <a:pt x="907" y="3811"/>
                    <a:pt x="978" y="3811"/>
                  </a:cubicBezTo>
                  <a:cubicBezTo>
                    <a:pt x="1063" y="3783"/>
                    <a:pt x="1134" y="3726"/>
                    <a:pt x="1177" y="3656"/>
                  </a:cubicBezTo>
                  <a:cubicBezTo>
                    <a:pt x="1219" y="3500"/>
                    <a:pt x="1205" y="3344"/>
                    <a:pt x="1148" y="3202"/>
                  </a:cubicBezTo>
                  <a:cubicBezTo>
                    <a:pt x="1063" y="2905"/>
                    <a:pt x="964" y="2607"/>
                    <a:pt x="865" y="2296"/>
                  </a:cubicBezTo>
                  <a:cubicBezTo>
                    <a:pt x="471" y="1016"/>
                    <a:pt x="105" y="1"/>
                    <a:pt x="58"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3" name="Google Shape;7853;g308c629d2bb_0_27"/>
            <p:cNvSpPr/>
            <p:nvPr/>
          </p:nvSpPr>
          <p:spPr>
            <a:xfrm>
              <a:off x="2573214" y="2615960"/>
              <a:ext cx="54149" cy="16228"/>
            </a:xfrm>
            <a:custGeom>
              <a:rect b="b" l="l" r="r" t="t"/>
              <a:pathLst>
                <a:path extrusionOk="0" h="493" w="1645">
                  <a:moveTo>
                    <a:pt x="790" y="1"/>
                  </a:moveTo>
                  <a:cubicBezTo>
                    <a:pt x="572" y="1"/>
                    <a:pt x="368" y="70"/>
                    <a:pt x="199" y="187"/>
                  </a:cubicBezTo>
                  <a:cubicBezTo>
                    <a:pt x="58" y="300"/>
                    <a:pt x="1" y="399"/>
                    <a:pt x="15" y="427"/>
                  </a:cubicBezTo>
                  <a:cubicBezTo>
                    <a:pt x="21" y="434"/>
                    <a:pt x="31" y="437"/>
                    <a:pt x="43" y="437"/>
                  </a:cubicBezTo>
                  <a:cubicBezTo>
                    <a:pt x="139" y="437"/>
                    <a:pt x="413" y="271"/>
                    <a:pt x="783" y="271"/>
                  </a:cubicBezTo>
                  <a:cubicBezTo>
                    <a:pt x="796" y="271"/>
                    <a:pt x="809" y="271"/>
                    <a:pt x="822" y="272"/>
                  </a:cubicBezTo>
                  <a:cubicBezTo>
                    <a:pt x="1218" y="284"/>
                    <a:pt x="1510" y="492"/>
                    <a:pt x="1595" y="492"/>
                  </a:cubicBezTo>
                  <a:cubicBezTo>
                    <a:pt x="1605" y="492"/>
                    <a:pt x="1611" y="490"/>
                    <a:pt x="1616" y="484"/>
                  </a:cubicBezTo>
                  <a:cubicBezTo>
                    <a:pt x="1644" y="456"/>
                    <a:pt x="1616" y="357"/>
                    <a:pt x="1474" y="243"/>
                  </a:cubicBezTo>
                  <a:cubicBezTo>
                    <a:pt x="1304" y="87"/>
                    <a:pt x="1077" y="3"/>
                    <a:pt x="851" y="3"/>
                  </a:cubicBezTo>
                  <a:cubicBezTo>
                    <a:pt x="830" y="1"/>
                    <a:pt x="810" y="1"/>
                    <a:pt x="790"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4" name="Google Shape;7854;g308c629d2bb_0_27"/>
            <p:cNvSpPr/>
            <p:nvPr/>
          </p:nvSpPr>
          <p:spPr>
            <a:xfrm>
              <a:off x="2422149" y="2616750"/>
              <a:ext cx="59251" cy="19125"/>
            </a:xfrm>
            <a:custGeom>
              <a:rect b="b" l="l" r="r" t="t"/>
              <a:pathLst>
                <a:path extrusionOk="0" h="581" w="1800">
                  <a:moveTo>
                    <a:pt x="837" y="1"/>
                  </a:moveTo>
                  <a:cubicBezTo>
                    <a:pt x="620" y="1"/>
                    <a:pt x="408" y="68"/>
                    <a:pt x="227" y="177"/>
                  </a:cubicBezTo>
                  <a:cubicBezTo>
                    <a:pt x="57" y="276"/>
                    <a:pt x="0" y="375"/>
                    <a:pt x="15" y="403"/>
                  </a:cubicBezTo>
                  <a:cubicBezTo>
                    <a:pt x="23" y="414"/>
                    <a:pt x="37" y="418"/>
                    <a:pt x="58" y="418"/>
                  </a:cubicBezTo>
                  <a:cubicBezTo>
                    <a:pt x="171" y="418"/>
                    <a:pt x="462" y="288"/>
                    <a:pt x="831" y="288"/>
                  </a:cubicBezTo>
                  <a:cubicBezTo>
                    <a:pt x="861" y="288"/>
                    <a:pt x="891" y="288"/>
                    <a:pt x="921" y="290"/>
                  </a:cubicBezTo>
                  <a:cubicBezTo>
                    <a:pt x="1348" y="329"/>
                    <a:pt x="1657" y="581"/>
                    <a:pt x="1750" y="581"/>
                  </a:cubicBezTo>
                  <a:cubicBezTo>
                    <a:pt x="1759" y="581"/>
                    <a:pt x="1766" y="578"/>
                    <a:pt x="1771" y="573"/>
                  </a:cubicBezTo>
                  <a:cubicBezTo>
                    <a:pt x="1799" y="545"/>
                    <a:pt x="1771" y="432"/>
                    <a:pt x="1615" y="304"/>
                  </a:cubicBezTo>
                  <a:cubicBezTo>
                    <a:pt x="1431" y="134"/>
                    <a:pt x="1190" y="35"/>
                    <a:pt x="949" y="7"/>
                  </a:cubicBezTo>
                  <a:cubicBezTo>
                    <a:pt x="912" y="3"/>
                    <a:pt x="874" y="1"/>
                    <a:pt x="837"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5" name="Google Shape;7855;g308c629d2bb_0_27"/>
            <p:cNvSpPr/>
            <p:nvPr/>
          </p:nvSpPr>
          <p:spPr>
            <a:xfrm>
              <a:off x="2381099" y="2852450"/>
              <a:ext cx="128740" cy="75151"/>
            </a:xfrm>
            <a:custGeom>
              <a:rect b="b" l="l" r="r" t="t"/>
              <a:pathLst>
                <a:path extrusionOk="0" h="2283" w="3911">
                  <a:moveTo>
                    <a:pt x="1" y="0"/>
                  </a:moveTo>
                  <a:cubicBezTo>
                    <a:pt x="1" y="0"/>
                    <a:pt x="523" y="2282"/>
                    <a:pt x="3749" y="2282"/>
                  </a:cubicBezTo>
                  <a:cubicBezTo>
                    <a:pt x="3797" y="2282"/>
                    <a:pt x="3846" y="2282"/>
                    <a:pt x="3896" y="2281"/>
                  </a:cubicBezTo>
                  <a:lnTo>
                    <a:pt x="3910" y="1445"/>
                  </a:lnTo>
                  <a:lnTo>
                    <a:pt x="3910" y="1445"/>
                  </a:lnTo>
                  <a:cubicBezTo>
                    <a:pt x="3910" y="1445"/>
                    <a:pt x="3910" y="1445"/>
                    <a:pt x="3909" y="1445"/>
                  </a:cubicBezTo>
                  <a:cubicBezTo>
                    <a:pt x="3843" y="1445"/>
                    <a:pt x="2099" y="1431"/>
                    <a:pt x="1" y="0"/>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6" name="Google Shape;7856;g308c629d2bb_0_27"/>
            <p:cNvSpPr/>
            <p:nvPr/>
          </p:nvSpPr>
          <p:spPr>
            <a:xfrm>
              <a:off x="2470639" y="2748426"/>
              <a:ext cx="48520" cy="32391"/>
            </a:xfrm>
            <a:custGeom>
              <a:rect b="b" l="l" r="r" t="t"/>
              <a:pathLst>
                <a:path extrusionOk="0" h="984" w="1474">
                  <a:moveTo>
                    <a:pt x="734" y="0"/>
                  </a:moveTo>
                  <a:cubicBezTo>
                    <a:pt x="721" y="0"/>
                    <a:pt x="708" y="1"/>
                    <a:pt x="695" y="1"/>
                  </a:cubicBezTo>
                  <a:cubicBezTo>
                    <a:pt x="482" y="16"/>
                    <a:pt x="298" y="101"/>
                    <a:pt x="156" y="242"/>
                  </a:cubicBezTo>
                  <a:cubicBezTo>
                    <a:pt x="29" y="384"/>
                    <a:pt x="1" y="596"/>
                    <a:pt x="86" y="780"/>
                  </a:cubicBezTo>
                  <a:cubicBezTo>
                    <a:pt x="195" y="912"/>
                    <a:pt x="363" y="984"/>
                    <a:pt x="532" y="984"/>
                  </a:cubicBezTo>
                  <a:cubicBezTo>
                    <a:pt x="582" y="984"/>
                    <a:pt x="632" y="977"/>
                    <a:pt x="680" y="965"/>
                  </a:cubicBezTo>
                  <a:cubicBezTo>
                    <a:pt x="907" y="908"/>
                    <a:pt x="1105" y="795"/>
                    <a:pt x="1290" y="667"/>
                  </a:cubicBezTo>
                  <a:cubicBezTo>
                    <a:pt x="1346" y="625"/>
                    <a:pt x="1389" y="582"/>
                    <a:pt x="1431" y="540"/>
                  </a:cubicBezTo>
                  <a:cubicBezTo>
                    <a:pt x="1460" y="483"/>
                    <a:pt x="1474" y="426"/>
                    <a:pt x="1445" y="370"/>
                  </a:cubicBezTo>
                  <a:lnTo>
                    <a:pt x="1417" y="355"/>
                  </a:lnTo>
                  <a:cubicBezTo>
                    <a:pt x="1255" y="139"/>
                    <a:pt x="1002" y="0"/>
                    <a:pt x="734" y="0"/>
                  </a:cubicBezTo>
                  <a:close/>
                </a:path>
              </a:pathLst>
            </a:custGeom>
            <a:solidFill>
              <a:srgbClr val="EB5A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7" name="Google Shape;7857;g308c629d2bb_0_27"/>
            <p:cNvSpPr/>
            <p:nvPr/>
          </p:nvSpPr>
          <p:spPr>
            <a:xfrm>
              <a:off x="2477650" y="2732131"/>
              <a:ext cx="48520" cy="44867"/>
            </a:xfrm>
            <a:custGeom>
              <a:rect b="b" l="l" r="r" t="t"/>
              <a:pathLst>
                <a:path extrusionOk="0" h="1363" w="1474">
                  <a:moveTo>
                    <a:pt x="99" y="1"/>
                  </a:moveTo>
                  <a:cubicBezTo>
                    <a:pt x="57" y="1"/>
                    <a:pt x="0" y="114"/>
                    <a:pt x="0" y="312"/>
                  </a:cubicBezTo>
                  <a:cubicBezTo>
                    <a:pt x="14" y="596"/>
                    <a:pt x="142" y="850"/>
                    <a:pt x="340" y="1035"/>
                  </a:cubicBezTo>
                  <a:cubicBezTo>
                    <a:pt x="552" y="1233"/>
                    <a:pt x="836" y="1346"/>
                    <a:pt x="1119" y="1360"/>
                  </a:cubicBezTo>
                  <a:cubicBezTo>
                    <a:pt x="1145" y="1362"/>
                    <a:pt x="1170" y="1363"/>
                    <a:pt x="1193" y="1363"/>
                  </a:cubicBezTo>
                  <a:cubicBezTo>
                    <a:pt x="1383" y="1363"/>
                    <a:pt x="1473" y="1315"/>
                    <a:pt x="1473" y="1290"/>
                  </a:cubicBezTo>
                  <a:cubicBezTo>
                    <a:pt x="1473" y="1219"/>
                    <a:pt x="949" y="1233"/>
                    <a:pt x="538" y="865"/>
                  </a:cubicBezTo>
                  <a:cubicBezTo>
                    <a:pt x="142" y="482"/>
                    <a:pt x="170" y="1"/>
                    <a:pt x="99"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8" name="Google Shape;7858;g308c629d2bb_0_27"/>
            <p:cNvSpPr/>
            <p:nvPr/>
          </p:nvSpPr>
          <p:spPr>
            <a:xfrm>
              <a:off x="2412833" y="2562730"/>
              <a:ext cx="70904" cy="17644"/>
            </a:xfrm>
            <a:custGeom>
              <a:rect b="b" l="l" r="r" t="t"/>
              <a:pathLst>
                <a:path extrusionOk="0" h="536" w="2154">
                  <a:moveTo>
                    <a:pt x="1105" y="1"/>
                  </a:moveTo>
                  <a:cubicBezTo>
                    <a:pt x="818" y="1"/>
                    <a:pt x="532" y="68"/>
                    <a:pt x="269" y="203"/>
                  </a:cubicBezTo>
                  <a:cubicBezTo>
                    <a:pt x="85" y="316"/>
                    <a:pt x="0" y="430"/>
                    <a:pt x="28" y="486"/>
                  </a:cubicBezTo>
                  <a:cubicBezTo>
                    <a:pt x="51" y="523"/>
                    <a:pt x="112" y="536"/>
                    <a:pt x="201" y="536"/>
                  </a:cubicBezTo>
                  <a:cubicBezTo>
                    <a:pt x="391" y="536"/>
                    <a:pt x="711" y="477"/>
                    <a:pt x="1077" y="458"/>
                  </a:cubicBezTo>
                  <a:cubicBezTo>
                    <a:pt x="1120" y="457"/>
                    <a:pt x="1164" y="456"/>
                    <a:pt x="1206" y="456"/>
                  </a:cubicBezTo>
                  <a:cubicBezTo>
                    <a:pt x="1469" y="456"/>
                    <a:pt x="1705" y="475"/>
                    <a:pt x="1872" y="475"/>
                  </a:cubicBezTo>
                  <a:cubicBezTo>
                    <a:pt x="2010" y="475"/>
                    <a:pt x="2101" y="462"/>
                    <a:pt x="2125" y="415"/>
                  </a:cubicBezTo>
                  <a:cubicBezTo>
                    <a:pt x="2153" y="359"/>
                    <a:pt x="2054" y="246"/>
                    <a:pt x="1856" y="161"/>
                  </a:cubicBezTo>
                  <a:cubicBezTo>
                    <a:pt x="1616" y="54"/>
                    <a:pt x="1360" y="1"/>
                    <a:pt x="1105"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9" name="Google Shape;7859;g308c629d2bb_0_27"/>
            <p:cNvSpPr/>
            <p:nvPr/>
          </p:nvSpPr>
          <p:spPr>
            <a:xfrm>
              <a:off x="2569034" y="2564244"/>
              <a:ext cx="62049" cy="16887"/>
            </a:xfrm>
            <a:custGeom>
              <a:rect b="b" l="l" r="r" t="t"/>
              <a:pathLst>
                <a:path extrusionOk="0" h="513" w="1885">
                  <a:moveTo>
                    <a:pt x="900" y="1"/>
                  </a:moveTo>
                  <a:cubicBezTo>
                    <a:pt x="663" y="1"/>
                    <a:pt x="427" y="57"/>
                    <a:pt x="213" y="171"/>
                  </a:cubicBezTo>
                  <a:cubicBezTo>
                    <a:pt x="57" y="270"/>
                    <a:pt x="0" y="369"/>
                    <a:pt x="43" y="426"/>
                  </a:cubicBezTo>
                  <a:cubicBezTo>
                    <a:pt x="81" y="477"/>
                    <a:pt x="174" y="490"/>
                    <a:pt x="305" y="490"/>
                  </a:cubicBezTo>
                  <a:cubicBezTo>
                    <a:pt x="469" y="490"/>
                    <a:pt x="691" y="469"/>
                    <a:pt x="935" y="469"/>
                  </a:cubicBezTo>
                  <a:cubicBezTo>
                    <a:pt x="1237" y="469"/>
                    <a:pt x="1502" y="513"/>
                    <a:pt x="1670" y="513"/>
                  </a:cubicBezTo>
                  <a:cubicBezTo>
                    <a:pt x="1754" y="513"/>
                    <a:pt x="1814" y="502"/>
                    <a:pt x="1842" y="469"/>
                  </a:cubicBezTo>
                  <a:cubicBezTo>
                    <a:pt x="1884" y="412"/>
                    <a:pt x="1828" y="313"/>
                    <a:pt x="1672" y="214"/>
                  </a:cubicBezTo>
                  <a:cubicBezTo>
                    <a:pt x="1433" y="72"/>
                    <a:pt x="1166" y="1"/>
                    <a:pt x="900"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0" name="Google Shape;7860;g308c629d2bb_0_27"/>
            <p:cNvSpPr/>
            <p:nvPr/>
          </p:nvSpPr>
          <p:spPr>
            <a:xfrm>
              <a:off x="2255216" y="2372887"/>
              <a:ext cx="273742" cy="290727"/>
            </a:xfrm>
            <a:custGeom>
              <a:rect b="b" l="l" r="r" t="t"/>
              <a:pathLst>
                <a:path extrusionOk="0" h="8832" w="8316">
                  <a:moveTo>
                    <a:pt x="6001" y="1"/>
                  </a:moveTo>
                  <a:cubicBezTo>
                    <a:pt x="4153" y="1"/>
                    <a:pt x="2219" y="1149"/>
                    <a:pt x="1204" y="2684"/>
                  </a:cubicBezTo>
                  <a:cubicBezTo>
                    <a:pt x="57" y="4398"/>
                    <a:pt x="0" y="6947"/>
                    <a:pt x="836" y="8831"/>
                  </a:cubicBezTo>
                  <a:lnTo>
                    <a:pt x="2097" y="8038"/>
                  </a:lnTo>
                  <a:cubicBezTo>
                    <a:pt x="4646" y="6976"/>
                    <a:pt x="6445" y="4525"/>
                    <a:pt x="8089" y="1990"/>
                  </a:cubicBezTo>
                  <a:cubicBezTo>
                    <a:pt x="8315" y="1650"/>
                    <a:pt x="8046" y="1069"/>
                    <a:pt x="7834" y="715"/>
                  </a:cubicBezTo>
                  <a:cubicBezTo>
                    <a:pt x="7593" y="304"/>
                    <a:pt x="7140" y="120"/>
                    <a:pt x="6644" y="49"/>
                  </a:cubicBezTo>
                  <a:cubicBezTo>
                    <a:pt x="6432" y="16"/>
                    <a:pt x="6217" y="1"/>
                    <a:pt x="6001"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g308c629d2bb_0_27"/>
            <p:cNvSpPr/>
            <p:nvPr/>
          </p:nvSpPr>
          <p:spPr>
            <a:xfrm>
              <a:off x="2500957" y="2384474"/>
              <a:ext cx="175812" cy="262517"/>
            </a:xfrm>
            <a:custGeom>
              <a:rect b="b" l="l" r="r" t="t"/>
              <a:pathLst>
                <a:path extrusionOk="0" h="7975" w="5341">
                  <a:moveTo>
                    <a:pt x="1316" y="0"/>
                  </a:moveTo>
                  <a:cubicBezTo>
                    <a:pt x="1012" y="0"/>
                    <a:pt x="664" y="67"/>
                    <a:pt x="255" y="221"/>
                  </a:cubicBezTo>
                  <a:cubicBezTo>
                    <a:pt x="0" y="717"/>
                    <a:pt x="524" y="1354"/>
                    <a:pt x="964" y="1737"/>
                  </a:cubicBezTo>
                  <a:cubicBezTo>
                    <a:pt x="1615" y="2289"/>
                    <a:pt x="2168" y="2658"/>
                    <a:pt x="2592" y="3054"/>
                  </a:cubicBezTo>
                  <a:cubicBezTo>
                    <a:pt x="3442" y="3847"/>
                    <a:pt x="4406" y="6510"/>
                    <a:pt x="4491" y="7969"/>
                  </a:cubicBezTo>
                  <a:cubicBezTo>
                    <a:pt x="4491" y="7973"/>
                    <a:pt x="4491" y="7975"/>
                    <a:pt x="4491" y="7975"/>
                  </a:cubicBezTo>
                  <a:cubicBezTo>
                    <a:pt x="4502" y="7975"/>
                    <a:pt x="4650" y="6722"/>
                    <a:pt x="4746" y="6709"/>
                  </a:cubicBezTo>
                  <a:cubicBezTo>
                    <a:pt x="4859" y="6695"/>
                    <a:pt x="5340" y="6100"/>
                    <a:pt x="5270" y="5306"/>
                  </a:cubicBezTo>
                  <a:cubicBezTo>
                    <a:pt x="5043" y="2573"/>
                    <a:pt x="4349" y="2445"/>
                    <a:pt x="3499" y="1482"/>
                  </a:cubicBezTo>
                  <a:cubicBezTo>
                    <a:pt x="2846" y="741"/>
                    <a:pt x="2326" y="0"/>
                    <a:pt x="1316"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2" name="Google Shape;7862;g308c629d2bb_0_27"/>
            <p:cNvSpPr/>
            <p:nvPr/>
          </p:nvSpPr>
          <p:spPr>
            <a:xfrm>
              <a:off x="2587666" y="2648155"/>
              <a:ext cx="25709" cy="24425"/>
            </a:xfrm>
            <a:custGeom>
              <a:rect b="b" l="l" r="r" t="t"/>
              <a:pathLst>
                <a:path extrusionOk="0" h="742" w="781">
                  <a:moveTo>
                    <a:pt x="396" y="1"/>
                  </a:moveTo>
                  <a:cubicBezTo>
                    <a:pt x="387" y="1"/>
                    <a:pt x="378" y="1"/>
                    <a:pt x="369" y="2"/>
                  </a:cubicBezTo>
                  <a:cubicBezTo>
                    <a:pt x="157" y="16"/>
                    <a:pt x="1" y="186"/>
                    <a:pt x="15" y="399"/>
                  </a:cubicBezTo>
                  <a:cubicBezTo>
                    <a:pt x="28" y="594"/>
                    <a:pt x="185" y="742"/>
                    <a:pt x="365" y="742"/>
                  </a:cubicBezTo>
                  <a:cubicBezTo>
                    <a:pt x="380" y="742"/>
                    <a:pt x="396" y="741"/>
                    <a:pt x="412" y="738"/>
                  </a:cubicBezTo>
                  <a:cubicBezTo>
                    <a:pt x="624" y="724"/>
                    <a:pt x="780" y="554"/>
                    <a:pt x="780" y="342"/>
                  </a:cubicBezTo>
                  <a:cubicBezTo>
                    <a:pt x="766" y="152"/>
                    <a:pt x="597" y="1"/>
                    <a:pt x="396"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3" name="Google Shape;7863;g308c629d2bb_0_27"/>
            <p:cNvSpPr/>
            <p:nvPr/>
          </p:nvSpPr>
          <p:spPr>
            <a:xfrm>
              <a:off x="2447793" y="2649109"/>
              <a:ext cx="25676" cy="24787"/>
            </a:xfrm>
            <a:custGeom>
              <a:rect b="b" l="l" r="r" t="t"/>
              <a:pathLst>
                <a:path extrusionOk="0" h="753" w="780">
                  <a:moveTo>
                    <a:pt x="394" y="0"/>
                  </a:moveTo>
                  <a:cubicBezTo>
                    <a:pt x="386" y="0"/>
                    <a:pt x="377" y="1"/>
                    <a:pt x="369" y="1"/>
                  </a:cubicBezTo>
                  <a:cubicBezTo>
                    <a:pt x="156" y="15"/>
                    <a:pt x="0" y="200"/>
                    <a:pt x="0" y="398"/>
                  </a:cubicBezTo>
                  <a:cubicBezTo>
                    <a:pt x="14" y="601"/>
                    <a:pt x="184" y="753"/>
                    <a:pt x="385" y="753"/>
                  </a:cubicBezTo>
                  <a:cubicBezTo>
                    <a:pt x="393" y="753"/>
                    <a:pt x="402" y="753"/>
                    <a:pt x="411" y="752"/>
                  </a:cubicBezTo>
                  <a:cubicBezTo>
                    <a:pt x="624" y="738"/>
                    <a:pt x="780" y="554"/>
                    <a:pt x="780" y="341"/>
                  </a:cubicBezTo>
                  <a:cubicBezTo>
                    <a:pt x="752" y="151"/>
                    <a:pt x="582" y="0"/>
                    <a:pt x="394"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g308c629d2bb_0_27"/>
            <p:cNvSpPr/>
            <p:nvPr/>
          </p:nvSpPr>
          <p:spPr>
            <a:xfrm>
              <a:off x="2053784" y="2385692"/>
              <a:ext cx="335265" cy="531091"/>
            </a:xfrm>
            <a:custGeom>
              <a:rect b="b" l="l" r="r" t="t"/>
              <a:pathLst>
                <a:path extrusionOk="0" h="16134" w="10185">
                  <a:moveTo>
                    <a:pt x="10185" y="0"/>
                  </a:moveTo>
                  <a:cubicBezTo>
                    <a:pt x="7083" y="1062"/>
                    <a:pt x="6488" y="2904"/>
                    <a:pt x="6247" y="3966"/>
                  </a:cubicBezTo>
                  <a:cubicBezTo>
                    <a:pt x="6148" y="4349"/>
                    <a:pt x="6091" y="4774"/>
                    <a:pt x="5822" y="5085"/>
                  </a:cubicBezTo>
                  <a:cubicBezTo>
                    <a:pt x="5425" y="5553"/>
                    <a:pt x="4689" y="5581"/>
                    <a:pt x="4235" y="5992"/>
                  </a:cubicBezTo>
                  <a:cubicBezTo>
                    <a:pt x="3683" y="6473"/>
                    <a:pt x="3683" y="7309"/>
                    <a:pt x="3740" y="8032"/>
                  </a:cubicBezTo>
                  <a:cubicBezTo>
                    <a:pt x="3810" y="8740"/>
                    <a:pt x="3810" y="9576"/>
                    <a:pt x="3272" y="10071"/>
                  </a:cubicBezTo>
                  <a:cubicBezTo>
                    <a:pt x="2932" y="10383"/>
                    <a:pt x="2436" y="10482"/>
                    <a:pt x="1997" y="10652"/>
                  </a:cubicBezTo>
                  <a:cubicBezTo>
                    <a:pt x="1544" y="10808"/>
                    <a:pt x="1275" y="11190"/>
                    <a:pt x="1034" y="11587"/>
                  </a:cubicBezTo>
                  <a:cubicBezTo>
                    <a:pt x="496" y="12465"/>
                    <a:pt x="0" y="13882"/>
                    <a:pt x="340" y="14165"/>
                  </a:cubicBezTo>
                  <a:cubicBezTo>
                    <a:pt x="2295" y="15794"/>
                    <a:pt x="6020" y="15879"/>
                    <a:pt x="8570" y="16134"/>
                  </a:cubicBezTo>
                  <a:cubicBezTo>
                    <a:pt x="8797" y="15553"/>
                    <a:pt x="8967" y="14944"/>
                    <a:pt x="9066" y="14321"/>
                  </a:cubicBezTo>
                  <a:cubicBezTo>
                    <a:pt x="9137" y="13853"/>
                    <a:pt x="8995" y="13386"/>
                    <a:pt x="8697" y="13018"/>
                  </a:cubicBezTo>
                  <a:cubicBezTo>
                    <a:pt x="8442" y="12748"/>
                    <a:pt x="8046" y="12536"/>
                    <a:pt x="8046" y="12168"/>
                  </a:cubicBezTo>
                  <a:cubicBezTo>
                    <a:pt x="8060" y="11884"/>
                    <a:pt x="8187" y="11601"/>
                    <a:pt x="8159" y="11289"/>
                  </a:cubicBezTo>
                  <a:cubicBezTo>
                    <a:pt x="8131" y="10978"/>
                    <a:pt x="7635" y="10510"/>
                    <a:pt x="7437" y="10454"/>
                  </a:cubicBezTo>
                  <a:lnTo>
                    <a:pt x="10185" y="0"/>
                  </a:ln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5" name="Google Shape;7865;g308c629d2bb_0_27"/>
            <p:cNvSpPr/>
            <p:nvPr/>
          </p:nvSpPr>
          <p:spPr>
            <a:xfrm>
              <a:off x="2254360" y="2632123"/>
              <a:ext cx="69884" cy="100168"/>
            </a:xfrm>
            <a:custGeom>
              <a:rect b="b" l="l" r="r" t="t"/>
              <a:pathLst>
                <a:path extrusionOk="0" h="3043" w="2123">
                  <a:moveTo>
                    <a:pt x="1314" y="1"/>
                  </a:moveTo>
                  <a:cubicBezTo>
                    <a:pt x="772" y="1"/>
                    <a:pt x="147" y="250"/>
                    <a:pt x="83" y="1367"/>
                  </a:cubicBezTo>
                  <a:cubicBezTo>
                    <a:pt x="0" y="2808"/>
                    <a:pt x="1048" y="3043"/>
                    <a:pt x="1621" y="3043"/>
                  </a:cubicBezTo>
                  <a:cubicBezTo>
                    <a:pt x="1831" y="3043"/>
                    <a:pt x="1977" y="3011"/>
                    <a:pt x="1981" y="2996"/>
                  </a:cubicBezTo>
                  <a:cubicBezTo>
                    <a:pt x="1981" y="2939"/>
                    <a:pt x="2123" y="163"/>
                    <a:pt x="2123" y="163"/>
                  </a:cubicBezTo>
                  <a:cubicBezTo>
                    <a:pt x="2104" y="151"/>
                    <a:pt x="1734" y="1"/>
                    <a:pt x="1314" y="1"/>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6" name="Google Shape;7866;g308c629d2bb_0_27"/>
            <p:cNvSpPr/>
            <p:nvPr/>
          </p:nvSpPr>
          <p:spPr>
            <a:xfrm>
              <a:off x="2272927" y="2652731"/>
              <a:ext cx="28474" cy="57046"/>
            </a:xfrm>
            <a:custGeom>
              <a:rect b="b" l="l" r="r" t="t"/>
              <a:pathLst>
                <a:path extrusionOk="0" h="1733" w="865">
                  <a:moveTo>
                    <a:pt x="576" y="1"/>
                  </a:moveTo>
                  <a:cubicBezTo>
                    <a:pt x="564" y="1"/>
                    <a:pt x="551" y="2"/>
                    <a:pt x="539" y="5"/>
                  </a:cubicBezTo>
                  <a:cubicBezTo>
                    <a:pt x="369" y="19"/>
                    <a:pt x="227" y="132"/>
                    <a:pt x="171" y="288"/>
                  </a:cubicBezTo>
                  <a:cubicBezTo>
                    <a:pt x="71" y="444"/>
                    <a:pt x="15" y="642"/>
                    <a:pt x="15" y="826"/>
                  </a:cubicBezTo>
                  <a:cubicBezTo>
                    <a:pt x="1" y="1223"/>
                    <a:pt x="185" y="1619"/>
                    <a:pt x="468" y="1718"/>
                  </a:cubicBezTo>
                  <a:cubicBezTo>
                    <a:pt x="501" y="1728"/>
                    <a:pt x="536" y="1733"/>
                    <a:pt x="571" y="1733"/>
                  </a:cubicBezTo>
                  <a:cubicBezTo>
                    <a:pt x="641" y="1733"/>
                    <a:pt x="714" y="1714"/>
                    <a:pt x="780" y="1676"/>
                  </a:cubicBezTo>
                  <a:cubicBezTo>
                    <a:pt x="851" y="1634"/>
                    <a:pt x="865" y="1591"/>
                    <a:pt x="851" y="1591"/>
                  </a:cubicBezTo>
                  <a:cubicBezTo>
                    <a:pt x="851" y="1591"/>
                    <a:pt x="822" y="1605"/>
                    <a:pt x="766" y="1634"/>
                  </a:cubicBezTo>
                  <a:cubicBezTo>
                    <a:pt x="727" y="1646"/>
                    <a:pt x="686" y="1653"/>
                    <a:pt x="646" y="1653"/>
                  </a:cubicBezTo>
                  <a:cubicBezTo>
                    <a:pt x="597" y="1653"/>
                    <a:pt x="550" y="1643"/>
                    <a:pt x="511" y="1619"/>
                  </a:cubicBezTo>
                  <a:cubicBezTo>
                    <a:pt x="298" y="1534"/>
                    <a:pt x="156" y="1194"/>
                    <a:pt x="156" y="826"/>
                  </a:cubicBezTo>
                  <a:cubicBezTo>
                    <a:pt x="156" y="656"/>
                    <a:pt x="199" y="500"/>
                    <a:pt x="270" y="344"/>
                  </a:cubicBezTo>
                  <a:cubicBezTo>
                    <a:pt x="326" y="217"/>
                    <a:pt x="426" y="132"/>
                    <a:pt x="553" y="104"/>
                  </a:cubicBezTo>
                  <a:cubicBezTo>
                    <a:pt x="568" y="99"/>
                    <a:pt x="583" y="96"/>
                    <a:pt x="598" y="96"/>
                  </a:cubicBezTo>
                  <a:cubicBezTo>
                    <a:pt x="663" y="96"/>
                    <a:pt x="717" y="145"/>
                    <a:pt x="751" y="203"/>
                  </a:cubicBezTo>
                  <a:cubicBezTo>
                    <a:pt x="766" y="260"/>
                    <a:pt x="751" y="302"/>
                    <a:pt x="766" y="302"/>
                  </a:cubicBezTo>
                  <a:cubicBezTo>
                    <a:pt x="794" y="302"/>
                    <a:pt x="808" y="274"/>
                    <a:pt x="808" y="189"/>
                  </a:cubicBezTo>
                  <a:cubicBezTo>
                    <a:pt x="794" y="146"/>
                    <a:pt x="766" y="90"/>
                    <a:pt x="737" y="61"/>
                  </a:cubicBezTo>
                  <a:cubicBezTo>
                    <a:pt x="691" y="26"/>
                    <a:pt x="634" y="1"/>
                    <a:pt x="576"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g308c629d2bb_0_27"/>
            <p:cNvSpPr/>
            <p:nvPr/>
          </p:nvSpPr>
          <p:spPr>
            <a:xfrm>
              <a:off x="2555965" y="2592357"/>
              <a:ext cx="125482" cy="121992"/>
            </a:xfrm>
            <a:custGeom>
              <a:rect b="b" l="l" r="r" t="t"/>
              <a:pathLst>
                <a:path extrusionOk="0" h="3706" w="3812">
                  <a:moveTo>
                    <a:pt x="1847" y="1"/>
                  </a:moveTo>
                  <a:cubicBezTo>
                    <a:pt x="1431" y="1"/>
                    <a:pt x="1021" y="139"/>
                    <a:pt x="695" y="408"/>
                  </a:cubicBezTo>
                  <a:cubicBezTo>
                    <a:pt x="369" y="663"/>
                    <a:pt x="128" y="1031"/>
                    <a:pt x="43" y="1428"/>
                  </a:cubicBezTo>
                  <a:cubicBezTo>
                    <a:pt x="29" y="1499"/>
                    <a:pt x="15" y="1555"/>
                    <a:pt x="15" y="1626"/>
                  </a:cubicBezTo>
                  <a:cubicBezTo>
                    <a:pt x="1" y="1669"/>
                    <a:pt x="1" y="1711"/>
                    <a:pt x="1" y="1768"/>
                  </a:cubicBezTo>
                  <a:lnTo>
                    <a:pt x="1" y="1853"/>
                  </a:lnTo>
                  <a:cubicBezTo>
                    <a:pt x="1" y="1867"/>
                    <a:pt x="1" y="1867"/>
                    <a:pt x="15" y="1881"/>
                  </a:cubicBezTo>
                  <a:cubicBezTo>
                    <a:pt x="15" y="1739"/>
                    <a:pt x="43" y="1584"/>
                    <a:pt x="72" y="1442"/>
                  </a:cubicBezTo>
                  <a:cubicBezTo>
                    <a:pt x="171" y="1045"/>
                    <a:pt x="397" y="691"/>
                    <a:pt x="723" y="436"/>
                  </a:cubicBezTo>
                  <a:cubicBezTo>
                    <a:pt x="936" y="266"/>
                    <a:pt x="1205" y="139"/>
                    <a:pt x="1474" y="82"/>
                  </a:cubicBezTo>
                  <a:cubicBezTo>
                    <a:pt x="1590" y="61"/>
                    <a:pt x="1708" y="50"/>
                    <a:pt x="1826" y="50"/>
                  </a:cubicBezTo>
                  <a:cubicBezTo>
                    <a:pt x="2026" y="50"/>
                    <a:pt x="2227" y="82"/>
                    <a:pt x="2423" y="153"/>
                  </a:cubicBezTo>
                  <a:cubicBezTo>
                    <a:pt x="2749" y="266"/>
                    <a:pt x="3046" y="479"/>
                    <a:pt x="3259" y="762"/>
                  </a:cubicBezTo>
                  <a:cubicBezTo>
                    <a:pt x="3740" y="1385"/>
                    <a:pt x="3754" y="2249"/>
                    <a:pt x="3287" y="2887"/>
                  </a:cubicBezTo>
                  <a:cubicBezTo>
                    <a:pt x="3188" y="3043"/>
                    <a:pt x="3060" y="3170"/>
                    <a:pt x="2919" y="3269"/>
                  </a:cubicBezTo>
                  <a:cubicBezTo>
                    <a:pt x="2791" y="3383"/>
                    <a:pt x="2635" y="3468"/>
                    <a:pt x="2465" y="3524"/>
                  </a:cubicBezTo>
                  <a:cubicBezTo>
                    <a:pt x="2251" y="3607"/>
                    <a:pt x="2032" y="3646"/>
                    <a:pt x="1817" y="3646"/>
                  </a:cubicBezTo>
                  <a:cubicBezTo>
                    <a:pt x="1035" y="3646"/>
                    <a:pt x="308" y="3131"/>
                    <a:pt x="86" y="2320"/>
                  </a:cubicBezTo>
                  <a:cubicBezTo>
                    <a:pt x="43" y="2178"/>
                    <a:pt x="29" y="2023"/>
                    <a:pt x="1" y="1881"/>
                  </a:cubicBezTo>
                  <a:cubicBezTo>
                    <a:pt x="1" y="1895"/>
                    <a:pt x="1" y="1895"/>
                    <a:pt x="1" y="1909"/>
                  </a:cubicBezTo>
                  <a:lnTo>
                    <a:pt x="1" y="1994"/>
                  </a:lnTo>
                  <a:cubicBezTo>
                    <a:pt x="15" y="2051"/>
                    <a:pt x="15" y="2094"/>
                    <a:pt x="15" y="2136"/>
                  </a:cubicBezTo>
                  <a:cubicBezTo>
                    <a:pt x="29" y="2207"/>
                    <a:pt x="43" y="2263"/>
                    <a:pt x="57" y="2334"/>
                  </a:cubicBezTo>
                  <a:cubicBezTo>
                    <a:pt x="157" y="2731"/>
                    <a:pt x="397" y="3085"/>
                    <a:pt x="737" y="3340"/>
                  </a:cubicBezTo>
                  <a:cubicBezTo>
                    <a:pt x="1060" y="3582"/>
                    <a:pt x="1440" y="3705"/>
                    <a:pt x="1826" y="3705"/>
                  </a:cubicBezTo>
                  <a:cubicBezTo>
                    <a:pt x="2050" y="3705"/>
                    <a:pt x="2276" y="3664"/>
                    <a:pt x="2494" y="3581"/>
                  </a:cubicBezTo>
                  <a:cubicBezTo>
                    <a:pt x="2834" y="3453"/>
                    <a:pt x="3131" y="3227"/>
                    <a:pt x="3344" y="2929"/>
                  </a:cubicBezTo>
                  <a:cubicBezTo>
                    <a:pt x="3811" y="2263"/>
                    <a:pt x="3797" y="1371"/>
                    <a:pt x="3315" y="734"/>
                  </a:cubicBezTo>
                  <a:cubicBezTo>
                    <a:pt x="3202" y="578"/>
                    <a:pt x="3060" y="450"/>
                    <a:pt x="2905" y="351"/>
                  </a:cubicBezTo>
                  <a:cubicBezTo>
                    <a:pt x="2763" y="238"/>
                    <a:pt x="2607" y="153"/>
                    <a:pt x="2437" y="96"/>
                  </a:cubicBezTo>
                  <a:cubicBezTo>
                    <a:pt x="2245" y="32"/>
                    <a:pt x="2046" y="1"/>
                    <a:pt x="1847"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8" name="Google Shape;7868;g308c629d2bb_0_27"/>
            <p:cNvSpPr/>
            <p:nvPr/>
          </p:nvSpPr>
          <p:spPr>
            <a:xfrm>
              <a:off x="2391369" y="2595287"/>
              <a:ext cx="125449" cy="121959"/>
            </a:xfrm>
            <a:custGeom>
              <a:rect b="b" l="l" r="r" t="t"/>
              <a:pathLst>
                <a:path extrusionOk="0" h="3705" w="3811">
                  <a:moveTo>
                    <a:pt x="1828" y="1"/>
                  </a:moveTo>
                  <a:cubicBezTo>
                    <a:pt x="1419" y="1"/>
                    <a:pt x="1016" y="139"/>
                    <a:pt x="695" y="404"/>
                  </a:cubicBezTo>
                  <a:cubicBezTo>
                    <a:pt x="369" y="659"/>
                    <a:pt x="128" y="1027"/>
                    <a:pt x="43" y="1438"/>
                  </a:cubicBezTo>
                  <a:cubicBezTo>
                    <a:pt x="29" y="1495"/>
                    <a:pt x="15" y="1565"/>
                    <a:pt x="15" y="1622"/>
                  </a:cubicBezTo>
                  <a:cubicBezTo>
                    <a:pt x="1" y="1665"/>
                    <a:pt x="1" y="1721"/>
                    <a:pt x="1" y="1764"/>
                  </a:cubicBezTo>
                  <a:lnTo>
                    <a:pt x="1" y="1849"/>
                  </a:lnTo>
                  <a:cubicBezTo>
                    <a:pt x="1" y="1863"/>
                    <a:pt x="1" y="1863"/>
                    <a:pt x="15" y="1877"/>
                  </a:cubicBezTo>
                  <a:cubicBezTo>
                    <a:pt x="15" y="1721"/>
                    <a:pt x="43" y="1580"/>
                    <a:pt x="71" y="1438"/>
                  </a:cubicBezTo>
                  <a:cubicBezTo>
                    <a:pt x="276" y="596"/>
                    <a:pt x="1020" y="46"/>
                    <a:pt x="1827" y="46"/>
                  </a:cubicBezTo>
                  <a:cubicBezTo>
                    <a:pt x="2024" y="46"/>
                    <a:pt x="2225" y="79"/>
                    <a:pt x="2423" y="149"/>
                  </a:cubicBezTo>
                  <a:cubicBezTo>
                    <a:pt x="2579" y="206"/>
                    <a:pt x="2734" y="291"/>
                    <a:pt x="2876" y="390"/>
                  </a:cubicBezTo>
                  <a:cubicBezTo>
                    <a:pt x="3018" y="489"/>
                    <a:pt x="3145" y="616"/>
                    <a:pt x="3258" y="758"/>
                  </a:cubicBezTo>
                  <a:cubicBezTo>
                    <a:pt x="3740" y="1381"/>
                    <a:pt x="3754" y="2245"/>
                    <a:pt x="3287" y="2883"/>
                  </a:cubicBezTo>
                  <a:cubicBezTo>
                    <a:pt x="3188" y="3039"/>
                    <a:pt x="3060" y="3166"/>
                    <a:pt x="2919" y="3279"/>
                  </a:cubicBezTo>
                  <a:cubicBezTo>
                    <a:pt x="2777" y="3379"/>
                    <a:pt x="2635" y="3463"/>
                    <a:pt x="2465" y="3520"/>
                  </a:cubicBezTo>
                  <a:cubicBezTo>
                    <a:pt x="2251" y="3603"/>
                    <a:pt x="2032" y="3642"/>
                    <a:pt x="1817" y="3642"/>
                  </a:cubicBezTo>
                  <a:cubicBezTo>
                    <a:pt x="1035" y="3642"/>
                    <a:pt x="308" y="3127"/>
                    <a:pt x="86" y="2316"/>
                  </a:cubicBezTo>
                  <a:cubicBezTo>
                    <a:pt x="43" y="2174"/>
                    <a:pt x="29" y="2033"/>
                    <a:pt x="15" y="1877"/>
                  </a:cubicBezTo>
                  <a:cubicBezTo>
                    <a:pt x="1" y="1891"/>
                    <a:pt x="1" y="1905"/>
                    <a:pt x="15" y="1905"/>
                  </a:cubicBezTo>
                  <a:lnTo>
                    <a:pt x="15" y="2005"/>
                  </a:lnTo>
                  <a:cubicBezTo>
                    <a:pt x="15" y="2047"/>
                    <a:pt x="15" y="2089"/>
                    <a:pt x="29" y="2146"/>
                  </a:cubicBezTo>
                  <a:cubicBezTo>
                    <a:pt x="29" y="2203"/>
                    <a:pt x="43" y="2274"/>
                    <a:pt x="57" y="2330"/>
                  </a:cubicBezTo>
                  <a:cubicBezTo>
                    <a:pt x="241" y="3024"/>
                    <a:pt x="808" y="3548"/>
                    <a:pt x="1516" y="3676"/>
                  </a:cubicBezTo>
                  <a:cubicBezTo>
                    <a:pt x="1625" y="3695"/>
                    <a:pt x="1735" y="3704"/>
                    <a:pt x="1845" y="3704"/>
                  </a:cubicBezTo>
                  <a:cubicBezTo>
                    <a:pt x="2065" y="3704"/>
                    <a:pt x="2286" y="3667"/>
                    <a:pt x="2494" y="3591"/>
                  </a:cubicBezTo>
                  <a:cubicBezTo>
                    <a:pt x="2834" y="3449"/>
                    <a:pt x="3131" y="3223"/>
                    <a:pt x="3343" y="2925"/>
                  </a:cubicBezTo>
                  <a:cubicBezTo>
                    <a:pt x="3811" y="2259"/>
                    <a:pt x="3797" y="1381"/>
                    <a:pt x="3315" y="730"/>
                  </a:cubicBezTo>
                  <a:cubicBezTo>
                    <a:pt x="3202" y="574"/>
                    <a:pt x="3060" y="446"/>
                    <a:pt x="2904" y="347"/>
                  </a:cubicBezTo>
                  <a:cubicBezTo>
                    <a:pt x="2763" y="234"/>
                    <a:pt x="2607" y="163"/>
                    <a:pt x="2437" y="106"/>
                  </a:cubicBezTo>
                  <a:cubicBezTo>
                    <a:pt x="2239" y="36"/>
                    <a:pt x="2032" y="1"/>
                    <a:pt x="1828"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9" name="Google Shape;7869;g308c629d2bb_0_27"/>
            <p:cNvSpPr/>
            <p:nvPr/>
          </p:nvSpPr>
          <p:spPr>
            <a:xfrm>
              <a:off x="2508891" y="2637950"/>
              <a:ext cx="48520" cy="14484"/>
            </a:xfrm>
            <a:custGeom>
              <a:rect b="b" l="l" r="r" t="t"/>
              <a:pathLst>
                <a:path extrusionOk="0" h="440" w="1474">
                  <a:moveTo>
                    <a:pt x="723" y="0"/>
                  </a:moveTo>
                  <a:cubicBezTo>
                    <a:pt x="510" y="14"/>
                    <a:pt x="312" y="85"/>
                    <a:pt x="156" y="241"/>
                  </a:cubicBezTo>
                  <a:cubicBezTo>
                    <a:pt x="85" y="298"/>
                    <a:pt x="28" y="369"/>
                    <a:pt x="0" y="439"/>
                  </a:cubicBezTo>
                  <a:cubicBezTo>
                    <a:pt x="0" y="439"/>
                    <a:pt x="71" y="369"/>
                    <a:pt x="184" y="269"/>
                  </a:cubicBezTo>
                  <a:cubicBezTo>
                    <a:pt x="344" y="131"/>
                    <a:pt x="542" y="64"/>
                    <a:pt x="742" y="64"/>
                  </a:cubicBezTo>
                  <a:cubicBezTo>
                    <a:pt x="932" y="64"/>
                    <a:pt x="1124" y="124"/>
                    <a:pt x="1289" y="241"/>
                  </a:cubicBezTo>
                  <a:cubicBezTo>
                    <a:pt x="1402" y="340"/>
                    <a:pt x="1459" y="425"/>
                    <a:pt x="1473" y="425"/>
                  </a:cubicBezTo>
                  <a:cubicBezTo>
                    <a:pt x="1445" y="340"/>
                    <a:pt x="1388" y="269"/>
                    <a:pt x="1317" y="213"/>
                  </a:cubicBezTo>
                  <a:cubicBezTo>
                    <a:pt x="1147" y="71"/>
                    <a:pt x="935" y="0"/>
                    <a:pt x="723"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g308c629d2bb_0_27"/>
            <p:cNvSpPr/>
            <p:nvPr/>
          </p:nvSpPr>
          <p:spPr>
            <a:xfrm>
              <a:off x="2309302" y="2633275"/>
              <a:ext cx="83512" cy="9349"/>
            </a:xfrm>
            <a:custGeom>
              <a:rect b="b" l="l" r="r" t="t"/>
              <a:pathLst>
                <a:path extrusionOk="0" h="284" w="2537">
                  <a:moveTo>
                    <a:pt x="1" y="1"/>
                  </a:moveTo>
                  <a:cubicBezTo>
                    <a:pt x="128" y="29"/>
                    <a:pt x="241" y="57"/>
                    <a:pt x="369" y="71"/>
                  </a:cubicBezTo>
                  <a:cubicBezTo>
                    <a:pt x="595" y="114"/>
                    <a:pt x="921" y="142"/>
                    <a:pt x="1261" y="171"/>
                  </a:cubicBezTo>
                  <a:lnTo>
                    <a:pt x="2154" y="256"/>
                  </a:lnTo>
                  <a:cubicBezTo>
                    <a:pt x="2281" y="270"/>
                    <a:pt x="2409" y="284"/>
                    <a:pt x="2536" y="284"/>
                  </a:cubicBezTo>
                  <a:cubicBezTo>
                    <a:pt x="2409" y="241"/>
                    <a:pt x="2295" y="213"/>
                    <a:pt x="2168" y="199"/>
                  </a:cubicBezTo>
                  <a:cubicBezTo>
                    <a:pt x="1941" y="171"/>
                    <a:pt x="1615" y="142"/>
                    <a:pt x="1275" y="100"/>
                  </a:cubicBezTo>
                  <a:lnTo>
                    <a:pt x="383" y="29"/>
                  </a:lnTo>
                  <a:cubicBezTo>
                    <a:pt x="255" y="1"/>
                    <a:pt x="128" y="1"/>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1" name="Google Shape;7871;g308c629d2bb_0_27"/>
            <p:cNvSpPr/>
            <p:nvPr/>
          </p:nvSpPr>
          <p:spPr>
            <a:xfrm>
              <a:off x="2650640" y="2646805"/>
              <a:ext cx="18203" cy="44340"/>
            </a:xfrm>
            <a:custGeom>
              <a:rect b="b" l="l" r="r" t="t"/>
              <a:pathLst>
                <a:path extrusionOk="0" h="1347" w="553">
                  <a:moveTo>
                    <a:pt x="510" y="0"/>
                  </a:moveTo>
                  <a:cubicBezTo>
                    <a:pt x="524" y="496"/>
                    <a:pt x="354" y="978"/>
                    <a:pt x="0" y="1346"/>
                  </a:cubicBezTo>
                  <a:cubicBezTo>
                    <a:pt x="14" y="1346"/>
                    <a:pt x="85" y="1304"/>
                    <a:pt x="184" y="1204"/>
                  </a:cubicBezTo>
                  <a:cubicBezTo>
                    <a:pt x="425" y="935"/>
                    <a:pt x="553" y="581"/>
                    <a:pt x="539" y="213"/>
                  </a:cubicBezTo>
                  <a:cubicBezTo>
                    <a:pt x="553" y="142"/>
                    <a:pt x="539" y="57"/>
                    <a:pt x="5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2" name="Google Shape;7872;g308c629d2bb_0_27"/>
            <p:cNvSpPr/>
            <p:nvPr/>
          </p:nvSpPr>
          <p:spPr>
            <a:xfrm>
              <a:off x="2660878" y="2623861"/>
              <a:ext cx="5530" cy="9019"/>
            </a:xfrm>
            <a:custGeom>
              <a:rect b="b" l="l" r="r" t="t"/>
              <a:pathLst>
                <a:path extrusionOk="0" h="274" w="168">
                  <a:moveTo>
                    <a:pt x="18" y="1"/>
                  </a:moveTo>
                  <a:cubicBezTo>
                    <a:pt x="16" y="1"/>
                    <a:pt x="15" y="2"/>
                    <a:pt x="15" y="3"/>
                  </a:cubicBezTo>
                  <a:cubicBezTo>
                    <a:pt x="1" y="17"/>
                    <a:pt x="29" y="74"/>
                    <a:pt x="72" y="145"/>
                  </a:cubicBezTo>
                  <a:cubicBezTo>
                    <a:pt x="100" y="216"/>
                    <a:pt x="114" y="272"/>
                    <a:pt x="128" y="272"/>
                  </a:cubicBezTo>
                  <a:cubicBezTo>
                    <a:pt x="130" y="273"/>
                    <a:pt x="132" y="274"/>
                    <a:pt x="134" y="274"/>
                  </a:cubicBezTo>
                  <a:cubicBezTo>
                    <a:pt x="158" y="274"/>
                    <a:pt x="168" y="195"/>
                    <a:pt x="128" y="117"/>
                  </a:cubicBezTo>
                  <a:cubicBezTo>
                    <a:pt x="91" y="42"/>
                    <a:pt x="33" y="1"/>
                    <a:pt x="1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g308c629d2bb_0_27"/>
            <p:cNvSpPr/>
            <p:nvPr/>
          </p:nvSpPr>
          <p:spPr>
            <a:xfrm>
              <a:off x="2489765" y="2620207"/>
              <a:ext cx="17743" cy="57869"/>
            </a:xfrm>
            <a:custGeom>
              <a:rect b="b" l="l" r="r" t="t"/>
              <a:pathLst>
                <a:path extrusionOk="0" h="1758" w="539">
                  <a:moveTo>
                    <a:pt x="15" y="1"/>
                  </a:moveTo>
                  <a:cubicBezTo>
                    <a:pt x="0" y="1"/>
                    <a:pt x="71" y="86"/>
                    <a:pt x="156" y="228"/>
                  </a:cubicBezTo>
                  <a:cubicBezTo>
                    <a:pt x="269" y="412"/>
                    <a:pt x="354" y="624"/>
                    <a:pt x="397" y="837"/>
                  </a:cubicBezTo>
                  <a:cubicBezTo>
                    <a:pt x="425" y="1049"/>
                    <a:pt x="425" y="1276"/>
                    <a:pt x="397" y="1488"/>
                  </a:cubicBezTo>
                  <a:cubicBezTo>
                    <a:pt x="369" y="1587"/>
                    <a:pt x="354" y="1672"/>
                    <a:pt x="340" y="1757"/>
                  </a:cubicBezTo>
                  <a:cubicBezTo>
                    <a:pt x="383" y="1687"/>
                    <a:pt x="425" y="1602"/>
                    <a:pt x="439" y="1502"/>
                  </a:cubicBezTo>
                  <a:cubicBezTo>
                    <a:pt x="539" y="1049"/>
                    <a:pt x="454" y="582"/>
                    <a:pt x="199" y="199"/>
                  </a:cubicBezTo>
                  <a:cubicBezTo>
                    <a:pt x="156" y="114"/>
                    <a:pt x="85" y="43"/>
                    <a:pt x="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4" name="Google Shape;7874;g308c629d2bb_0_27"/>
            <p:cNvSpPr/>
            <p:nvPr/>
          </p:nvSpPr>
          <p:spPr>
            <a:xfrm>
              <a:off x="2267791" y="2725613"/>
              <a:ext cx="45722" cy="42332"/>
            </a:xfrm>
            <a:custGeom>
              <a:rect b="b" l="l" r="r" t="t"/>
              <a:pathLst>
                <a:path extrusionOk="0" h="1286" w="1389">
                  <a:moveTo>
                    <a:pt x="978" y="0"/>
                  </a:moveTo>
                  <a:cubicBezTo>
                    <a:pt x="978" y="0"/>
                    <a:pt x="1021" y="29"/>
                    <a:pt x="1077" y="71"/>
                  </a:cubicBezTo>
                  <a:cubicBezTo>
                    <a:pt x="1162" y="156"/>
                    <a:pt x="1233" y="241"/>
                    <a:pt x="1276" y="354"/>
                  </a:cubicBezTo>
                  <a:cubicBezTo>
                    <a:pt x="1332" y="510"/>
                    <a:pt x="1332" y="694"/>
                    <a:pt x="1262" y="836"/>
                  </a:cubicBezTo>
                  <a:cubicBezTo>
                    <a:pt x="1152" y="1079"/>
                    <a:pt x="919" y="1208"/>
                    <a:pt x="685" y="1208"/>
                  </a:cubicBezTo>
                  <a:cubicBezTo>
                    <a:pt x="524" y="1208"/>
                    <a:pt x="363" y="1147"/>
                    <a:pt x="242" y="1020"/>
                  </a:cubicBezTo>
                  <a:cubicBezTo>
                    <a:pt x="114" y="893"/>
                    <a:pt x="57" y="737"/>
                    <a:pt x="57" y="567"/>
                  </a:cubicBezTo>
                  <a:cubicBezTo>
                    <a:pt x="57" y="454"/>
                    <a:pt x="86" y="340"/>
                    <a:pt x="142" y="241"/>
                  </a:cubicBezTo>
                  <a:cubicBezTo>
                    <a:pt x="185" y="170"/>
                    <a:pt x="213" y="128"/>
                    <a:pt x="213" y="128"/>
                  </a:cubicBezTo>
                  <a:lnTo>
                    <a:pt x="213" y="128"/>
                  </a:lnTo>
                  <a:cubicBezTo>
                    <a:pt x="171" y="156"/>
                    <a:pt x="142" y="199"/>
                    <a:pt x="114" y="227"/>
                  </a:cubicBezTo>
                  <a:cubicBezTo>
                    <a:pt x="57" y="340"/>
                    <a:pt x="15" y="454"/>
                    <a:pt x="15" y="581"/>
                  </a:cubicBezTo>
                  <a:cubicBezTo>
                    <a:pt x="1" y="765"/>
                    <a:pt x="72" y="935"/>
                    <a:pt x="199" y="1077"/>
                  </a:cubicBezTo>
                  <a:cubicBezTo>
                    <a:pt x="335" y="1219"/>
                    <a:pt x="510" y="1286"/>
                    <a:pt x="684" y="1286"/>
                  </a:cubicBezTo>
                  <a:cubicBezTo>
                    <a:pt x="943" y="1286"/>
                    <a:pt x="1199" y="1136"/>
                    <a:pt x="1318" y="864"/>
                  </a:cubicBezTo>
                  <a:cubicBezTo>
                    <a:pt x="1389" y="694"/>
                    <a:pt x="1389" y="510"/>
                    <a:pt x="1318" y="340"/>
                  </a:cubicBezTo>
                  <a:cubicBezTo>
                    <a:pt x="1262" y="227"/>
                    <a:pt x="1191" y="128"/>
                    <a:pt x="1092" y="57"/>
                  </a:cubicBezTo>
                  <a:cubicBezTo>
                    <a:pt x="1063" y="29"/>
                    <a:pt x="1021" y="0"/>
                    <a:pt x="978" y="0"/>
                  </a:cubicBezTo>
                  <a:close/>
                </a:path>
              </a:pathLst>
            </a:custGeom>
            <a:solidFill>
              <a:srgbClr val="F7BF4A"/>
            </a:solidFill>
            <a:ln cap="flat" cmpd="sng" w="9525">
              <a:solidFill>
                <a:srgbClr val="F7BF4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5" name="Google Shape;7875;g308c629d2bb_0_27"/>
            <p:cNvSpPr/>
            <p:nvPr/>
          </p:nvSpPr>
          <p:spPr>
            <a:xfrm>
              <a:off x="2633851" y="2730748"/>
              <a:ext cx="31732" cy="52075"/>
            </a:xfrm>
            <a:custGeom>
              <a:rect b="b" l="l" r="r" t="t"/>
              <a:pathLst>
                <a:path extrusionOk="0" h="1582" w="964">
                  <a:moveTo>
                    <a:pt x="269" y="0"/>
                  </a:moveTo>
                  <a:cubicBezTo>
                    <a:pt x="383" y="43"/>
                    <a:pt x="482" y="99"/>
                    <a:pt x="581" y="170"/>
                  </a:cubicBezTo>
                  <a:cubicBezTo>
                    <a:pt x="680" y="255"/>
                    <a:pt x="751" y="354"/>
                    <a:pt x="808" y="468"/>
                  </a:cubicBezTo>
                  <a:cubicBezTo>
                    <a:pt x="879" y="609"/>
                    <a:pt x="893" y="765"/>
                    <a:pt x="864" y="921"/>
                  </a:cubicBezTo>
                  <a:cubicBezTo>
                    <a:pt x="836" y="1062"/>
                    <a:pt x="765" y="1204"/>
                    <a:pt x="666" y="1332"/>
                  </a:cubicBezTo>
                  <a:cubicBezTo>
                    <a:pt x="581" y="1417"/>
                    <a:pt x="468" y="1487"/>
                    <a:pt x="340" y="1516"/>
                  </a:cubicBezTo>
                  <a:cubicBezTo>
                    <a:pt x="289" y="1528"/>
                    <a:pt x="238" y="1535"/>
                    <a:pt x="187" y="1535"/>
                  </a:cubicBezTo>
                  <a:cubicBezTo>
                    <a:pt x="125" y="1535"/>
                    <a:pt x="63" y="1525"/>
                    <a:pt x="0" y="1502"/>
                  </a:cubicBezTo>
                  <a:lnTo>
                    <a:pt x="0" y="1502"/>
                  </a:lnTo>
                  <a:cubicBezTo>
                    <a:pt x="0" y="1502"/>
                    <a:pt x="29" y="1530"/>
                    <a:pt x="85" y="1558"/>
                  </a:cubicBezTo>
                  <a:cubicBezTo>
                    <a:pt x="135" y="1575"/>
                    <a:pt x="185" y="1582"/>
                    <a:pt x="238" y="1582"/>
                  </a:cubicBezTo>
                  <a:cubicBezTo>
                    <a:pt x="275" y="1582"/>
                    <a:pt x="313" y="1578"/>
                    <a:pt x="354" y="1572"/>
                  </a:cubicBezTo>
                  <a:cubicBezTo>
                    <a:pt x="482" y="1530"/>
                    <a:pt x="609" y="1473"/>
                    <a:pt x="709" y="1374"/>
                  </a:cubicBezTo>
                  <a:cubicBezTo>
                    <a:pt x="822" y="1247"/>
                    <a:pt x="893" y="1091"/>
                    <a:pt x="935" y="935"/>
                  </a:cubicBezTo>
                  <a:cubicBezTo>
                    <a:pt x="964" y="765"/>
                    <a:pt x="935" y="595"/>
                    <a:pt x="864" y="439"/>
                  </a:cubicBezTo>
                  <a:cubicBezTo>
                    <a:pt x="808" y="326"/>
                    <a:pt x="723" y="213"/>
                    <a:pt x="609" y="142"/>
                  </a:cubicBezTo>
                  <a:cubicBezTo>
                    <a:pt x="539" y="85"/>
                    <a:pt x="454" y="43"/>
                    <a:pt x="369" y="14"/>
                  </a:cubicBezTo>
                  <a:cubicBezTo>
                    <a:pt x="340" y="0"/>
                    <a:pt x="298" y="0"/>
                    <a:pt x="269" y="0"/>
                  </a:cubicBezTo>
                  <a:close/>
                </a:path>
              </a:pathLst>
            </a:custGeom>
            <a:solidFill>
              <a:srgbClr val="F7BF4A"/>
            </a:solidFill>
            <a:ln cap="flat" cmpd="sng" w="9525">
              <a:solidFill>
                <a:srgbClr val="F7BF4A"/>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6" name="Google Shape;7876;g308c629d2bb_0_27"/>
            <p:cNvSpPr/>
            <p:nvPr/>
          </p:nvSpPr>
          <p:spPr>
            <a:xfrm>
              <a:off x="2093419" y="3439953"/>
              <a:ext cx="534383" cy="223510"/>
            </a:xfrm>
            <a:custGeom>
              <a:rect b="b" l="l" r="r" t="t"/>
              <a:pathLst>
                <a:path extrusionOk="0" h="6790" w="16234">
                  <a:moveTo>
                    <a:pt x="13528" y="1"/>
                  </a:moveTo>
                  <a:cubicBezTo>
                    <a:pt x="13528" y="1"/>
                    <a:pt x="11785" y="213"/>
                    <a:pt x="11516" y="341"/>
                  </a:cubicBezTo>
                  <a:cubicBezTo>
                    <a:pt x="11261" y="454"/>
                    <a:pt x="10978" y="950"/>
                    <a:pt x="10978" y="950"/>
                  </a:cubicBezTo>
                  <a:lnTo>
                    <a:pt x="10511" y="1134"/>
                  </a:lnTo>
                  <a:cubicBezTo>
                    <a:pt x="9774" y="1347"/>
                    <a:pt x="9802" y="2083"/>
                    <a:pt x="9561" y="2112"/>
                  </a:cubicBezTo>
                  <a:cubicBezTo>
                    <a:pt x="9560" y="2112"/>
                    <a:pt x="9559" y="2112"/>
                    <a:pt x="9557" y="2112"/>
                  </a:cubicBezTo>
                  <a:cubicBezTo>
                    <a:pt x="9249" y="2112"/>
                    <a:pt x="2436" y="780"/>
                    <a:pt x="2436" y="780"/>
                  </a:cubicBezTo>
                  <a:lnTo>
                    <a:pt x="1813" y="624"/>
                  </a:lnTo>
                  <a:cubicBezTo>
                    <a:pt x="779" y="1403"/>
                    <a:pt x="368" y="2707"/>
                    <a:pt x="184" y="3854"/>
                  </a:cubicBezTo>
                  <a:cubicBezTo>
                    <a:pt x="184" y="3854"/>
                    <a:pt x="0" y="4406"/>
                    <a:pt x="184" y="4718"/>
                  </a:cubicBezTo>
                  <a:lnTo>
                    <a:pt x="9250" y="5596"/>
                  </a:lnTo>
                  <a:lnTo>
                    <a:pt x="11162" y="6163"/>
                  </a:lnTo>
                  <a:cubicBezTo>
                    <a:pt x="11672" y="6389"/>
                    <a:pt x="12196" y="6574"/>
                    <a:pt x="12734" y="6744"/>
                  </a:cubicBezTo>
                  <a:cubicBezTo>
                    <a:pt x="12876" y="6775"/>
                    <a:pt x="13007" y="6790"/>
                    <a:pt x="13127" y="6790"/>
                  </a:cubicBezTo>
                  <a:cubicBezTo>
                    <a:pt x="13546" y="6790"/>
                    <a:pt x="13814" y="6608"/>
                    <a:pt x="13825" y="6333"/>
                  </a:cubicBezTo>
                  <a:cubicBezTo>
                    <a:pt x="13853" y="5979"/>
                    <a:pt x="13358" y="5936"/>
                    <a:pt x="13358" y="5936"/>
                  </a:cubicBezTo>
                  <a:cubicBezTo>
                    <a:pt x="12933" y="5780"/>
                    <a:pt x="12522" y="5582"/>
                    <a:pt x="12125" y="5370"/>
                  </a:cubicBezTo>
                  <a:cubicBezTo>
                    <a:pt x="11828" y="5171"/>
                    <a:pt x="11601" y="4902"/>
                    <a:pt x="11445" y="4590"/>
                  </a:cubicBezTo>
                  <a:lnTo>
                    <a:pt x="11445" y="4590"/>
                  </a:lnTo>
                  <a:lnTo>
                    <a:pt x="12125" y="4690"/>
                  </a:lnTo>
                  <a:cubicBezTo>
                    <a:pt x="12125" y="4690"/>
                    <a:pt x="13570" y="5724"/>
                    <a:pt x="14108" y="6035"/>
                  </a:cubicBezTo>
                  <a:cubicBezTo>
                    <a:pt x="14221" y="6098"/>
                    <a:pt x="14315" y="6123"/>
                    <a:pt x="14394" y="6123"/>
                  </a:cubicBezTo>
                  <a:cubicBezTo>
                    <a:pt x="14692" y="6123"/>
                    <a:pt x="14772" y="5759"/>
                    <a:pt x="14817" y="5624"/>
                  </a:cubicBezTo>
                  <a:cubicBezTo>
                    <a:pt x="14859" y="5469"/>
                    <a:pt x="13216" y="3783"/>
                    <a:pt x="13216" y="3783"/>
                  </a:cubicBezTo>
                  <a:lnTo>
                    <a:pt x="13216" y="3783"/>
                  </a:lnTo>
                  <a:cubicBezTo>
                    <a:pt x="13216" y="3783"/>
                    <a:pt x="14788" y="4803"/>
                    <a:pt x="15072" y="5058"/>
                  </a:cubicBezTo>
                  <a:cubicBezTo>
                    <a:pt x="15258" y="5226"/>
                    <a:pt x="15507" y="5320"/>
                    <a:pt x="15683" y="5320"/>
                  </a:cubicBezTo>
                  <a:cubicBezTo>
                    <a:pt x="15774" y="5320"/>
                    <a:pt x="15845" y="5295"/>
                    <a:pt x="15879" y="5242"/>
                  </a:cubicBezTo>
                  <a:cubicBezTo>
                    <a:pt x="15964" y="5072"/>
                    <a:pt x="16233" y="5072"/>
                    <a:pt x="15879" y="4364"/>
                  </a:cubicBezTo>
                  <a:cubicBezTo>
                    <a:pt x="15525" y="3670"/>
                    <a:pt x="12692" y="1786"/>
                    <a:pt x="12692" y="1786"/>
                  </a:cubicBezTo>
                  <a:lnTo>
                    <a:pt x="13471" y="1616"/>
                  </a:lnTo>
                  <a:lnTo>
                    <a:pt x="14321" y="1998"/>
                  </a:lnTo>
                  <a:cubicBezTo>
                    <a:pt x="14378" y="2296"/>
                    <a:pt x="14505" y="2565"/>
                    <a:pt x="14675" y="2806"/>
                  </a:cubicBezTo>
                  <a:cubicBezTo>
                    <a:pt x="14774" y="2957"/>
                    <a:pt x="14902" y="3007"/>
                    <a:pt x="15028" y="3007"/>
                  </a:cubicBezTo>
                  <a:cubicBezTo>
                    <a:pt x="15279" y="3007"/>
                    <a:pt x="15525" y="2806"/>
                    <a:pt x="15525" y="2806"/>
                  </a:cubicBezTo>
                  <a:lnTo>
                    <a:pt x="15185" y="1063"/>
                  </a:lnTo>
                  <a:lnTo>
                    <a:pt x="13528" y="1"/>
                  </a:ln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7" name="Google Shape;7877;g308c629d2bb_0_27"/>
            <p:cNvSpPr/>
            <p:nvPr/>
          </p:nvSpPr>
          <p:spPr>
            <a:xfrm>
              <a:off x="2356409" y="3509445"/>
              <a:ext cx="51779" cy="74624"/>
            </a:xfrm>
            <a:custGeom>
              <a:rect b="b" l="l" r="r" t="t"/>
              <a:pathLst>
                <a:path extrusionOk="0" h="2267" w="1573">
                  <a:moveTo>
                    <a:pt x="1572" y="1"/>
                  </a:moveTo>
                  <a:cubicBezTo>
                    <a:pt x="1445" y="71"/>
                    <a:pt x="1346" y="156"/>
                    <a:pt x="1233" y="241"/>
                  </a:cubicBezTo>
                  <a:cubicBezTo>
                    <a:pt x="978" y="454"/>
                    <a:pt x="737" y="695"/>
                    <a:pt x="524" y="950"/>
                  </a:cubicBezTo>
                  <a:cubicBezTo>
                    <a:pt x="312" y="1219"/>
                    <a:pt x="142" y="1516"/>
                    <a:pt x="43" y="1842"/>
                  </a:cubicBezTo>
                  <a:cubicBezTo>
                    <a:pt x="28" y="1899"/>
                    <a:pt x="14" y="1955"/>
                    <a:pt x="14" y="2012"/>
                  </a:cubicBezTo>
                  <a:cubicBezTo>
                    <a:pt x="0" y="2054"/>
                    <a:pt x="0" y="2111"/>
                    <a:pt x="0" y="2154"/>
                  </a:cubicBezTo>
                  <a:cubicBezTo>
                    <a:pt x="0" y="2182"/>
                    <a:pt x="0" y="2224"/>
                    <a:pt x="0" y="2267"/>
                  </a:cubicBezTo>
                  <a:cubicBezTo>
                    <a:pt x="14" y="2267"/>
                    <a:pt x="14" y="2097"/>
                    <a:pt x="85" y="1856"/>
                  </a:cubicBezTo>
                  <a:cubicBezTo>
                    <a:pt x="198" y="1545"/>
                    <a:pt x="354" y="1261"/>
                    <a:pt x="581" y="1006"/>
                  </a:cubicBezTo>
                  <a:cubicBezTo>
                    <a:pt x="793" y="751"/>
                    <a:pt x="1020" y="511"/>
                    <a:pt x="1261" y="284"/>
                  </a:cubicBezTo>
                  <a:cubicBezTo>
                    <a:pt x="1374" y="199"/>
                    <a:pt x="1473" y="100"/>
                    <a:pt x="1572"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8" name="Google Shape;7878;g308c629d2bb_0_27"/>
            <p:cNvSpPr/>
            <p:nvPr/>
          </p:nvSpPr>
          <p:spPr>
            <a:xfrm>
              <a:off x="2396505" y="3471226"/>
              <a:ext cx="58297" cy="129168"/>
            </a:xfrm>
            <a:custGeom>
              <a:rect b="b" l="l" r="r" t="t"/>
              <a:pathLst>
                <a:path extrusionOk="0" h="3924" w="1771">
                  <a:moveTo>
                    <a:pt x="1728" y="0"/>
                  </a:moveTo>
                  <a:cubicBezTo>
                    <a:pt x="1686" y="14"/>
                    <a:pt x="1643" y="43"/>
                    <a:pt x="1601" y="71"/>
                  </a:cubicBezTo>
                  <a:cubicBezTo>
                    <a:pt x="1474" y="170"/>
                    <a:pt x="1360" y="283"/>
                    <a:pt x="1261" y="425"/>
                  </a:cubicBezTo>
                  <a:cubicBezTo>
                    <a:pt x="1204" y="510"/>
                    <a:pt x="1148" y="609"/>
                    <a:pt x="1105" y="708"/>
                  </a:cubicBezTo>
                  <a:cubicBezTo>
                    <a:pt x="1063" y="836"/>
                    <a:pt x="1034" y="963"/>
                    <a:pt x="1020" y="1091"/>
                  </a:cubicBezTo>
                  <a:cubicBezTo>
                    <a:pt x="992" y="1232"/>
                    <a:pt x="949" y="1360"/>
                    <a:pt x="864" y="1473"/>
                  </a:cubicBezTo>
                  <a:cubicBezTo>
                    <a:pt x="779" y="1601"/>
                    <a:pt x="694" y="1728"/>
                    <a:pt x="638" y="1870"/>
                  </a:cubicBezTo>
                  <a:cubicBezTo>
                    <a:pt x="543" y="2114"/>
                    <a:pt x="539" y="2370"/>
                    <a:pt x="625" y="2615"/>
                  </a:cubicBezTo>
                  <a:lnTo>
                    <a:pt x="625" y="2615"/>
                  </a:lnTo>
                  <a:cubicBezTo>
                    <a:pt x="334" y="2828"/>
                    <a:pt x="112" y="3136"/>
                    <a:pt x="29" y="3499"/>
                  </a:cubicBezTo>
                  <a:cubicBezTo>
                    <a:pt x="15" y="3598"/>
                    <a:pt x="0" y="3697"/>
                    <a:pt x="0" y="3810"/>
                  </a:cubicBezTo>
                  <a:cubicBezTo>
                    <a:pt x="0" y="3839"/>
                    <a:pt x="0" y="3881"/>
                    <a:pt x="15" y="3924"/>
                  </a:cubicBezTo>
                  <a:cubicBezTo>
                    <a:pt x="15" y="3782"/>
                    <a:pt x="43" y="3640"/>
                    <a:pt x="71" y="3513"/>
                  </a:cubicBezTo>
                  <a:cubicBezTo>
                    <a:pt x="170" y="3159"/>
                    <a:pt x="383" y="2861"/>
                    <a:pt x="680" y="2677"/>
                  </a:cubicBezTo>
                  <a:lnTo>
                    <a:pt x="709" y="2663"/>
                  </a:lnTo>
                  <a:lnTo>
                    <a:pt x="694" y="2635"/>
                  </a:lnTo>
                  <a:cubicBezTo>
                    <a:pt x="609" y="2394"/>
                    <a:pt x="609" y="2139"/>
                    <a:pt x="694" y="1898"/>
                  </a:cubicBezTo>
                  <a:cubicBezTo>
                    <a:pt x="751" y="1771"/>
                    <a:pt x="822" y="1629"/>
                    <a:pt x="921" y="1516"/>
                  </a:cubicBezTo>
                  <a:cubicBezTo>
                    <a:pt x="1006" y="1402"/>
                    <a:pt x="1063" y="1261"/>
                    <a:pt x="1077" y="1105"/>
                  </a:cubicBezTo>
                  <a:cubicBezTo>
                    <a:pt x="1077" y="977"/>
                    <a:pt x="1105" y="864"/>
                    <a:pt x="1148" y="737"/>
                  </a:cubicBezTo>
                  <a:cubicBezTo>
                    <a:pt x="1190" y="637"/>
                    <a:pt x="1247" y="538"/>
                    <a:pt x="1304" y="453"/>
                  </a:cubicBezTo>
                  <a:cubicBezTo>
                    <a:pt x="1389" y="312"/>
                    <a:pt x="1502" y="198"/>
                    <a:pt x="1615" y="99"/>
                  </a:cubicBezTo>
                  <a:cubicBezTo>
                    <a:pt x="1714" y="28"/>
                    <a:pt x="1771" y="0"/>
                    <a:pt x="1771"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9" name="Google Shape;7879;g308c629d2bb_0_27"/>
            <p:cNvSpPr/>
            <p:nvPr/>
          </p:nvSpPr>
          <p:spPr>
            <a:xfrm>
              <a:off x="2479494" y="3486106"/>
              <a:ext cx="29889" cy="10599"/>
            </a:xfrm>
            <a:custGeom>
              <a:rect b="b" l="l" r="r" t="t"/>
              <a:pathLst>
                <a:path extrusionOk="0" h="322" w="908">
                  <a:moveTo>
                    <a:pt x="4" y="0"/>
                  </a:moveTo>
                  <a:cubicBezTo>
                    <a:pt x="3" y="0"/>
                    <a:pt x="1" y="1"/>
                    <a:pt x="1" y="1"/>
                  </a:cubicBezTo>
                  <a:cubicBezTo>
                    <a:pt x="208" y="209"/>
                    <a:pt x="479" y="322"/>
                    <a:pt x="767" y="322"/>
                  </a:cubicBezTo>
                  <a:cubicBezTo>
                    <a:pt x="814" y="322"/>
                    <a:pt x="860" y="319"/>
                    <a:pt x="907" y="313"/>
                  </a:cubicBezTo>
                  <a:cubicBezTo>
                    <a:pt x="907" y="299"/>
                    <a:pt x="695" y="285"/>
                    <a:pt x="440" y="200"/>
                  </a:cubicBezTo>
                  <a:cubicBezTo>
                    <a:pt x="198" y="119"/>
                    <a:pt x="33" y="0"/>
                    <a:pt x="4"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0" name="Google Shape;7880;g308c629d2bb_0_27"/>
            <p:cNvSpPr/>
            <p:nvPr/>
          </p:nvSpPr>
          <p:spPr>
            <a:xfrm>
              <a:off x="2477157" y="3539303"/>
              <a:ext cx="46677" cy="20541"/>
            </a:xfrm>
            <a:custGeom>
              <a:rect b="b" l="l" r="r" t="t"/>
              <a:pathLst>
                <a:path extrusionOk="0" h="624" w="1418">
                  <a:moveTo>
                    <a:pt x="1" y="0"/>
                  </a:moveTo>
                  <a:lnTo>
                    <a:pt x="1" y="0"/>
                  </a:lnTo>
                  <a:cubicBezTo>
                    <a:pt x="454" y="241"/>
                    <a:pt x="922" y="453"/>
                    <a:pt x="1417" y="623"/>
                  </a:cubicBezTo>
                  <a:cubicBezTo>
                    <a:pt x="1191" y="482"/>
                    <a:pt x="964" y="368"/>
                    <a:pt x="723" y="283"/>
                  </a:cubicBezTo>
                  <a:cubicBezTo>
                    <a:pt x="497" y="170"/>
                    <a:pt x="242" y="71"/>
                    <a:pt x="1"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1" name="Google Shape;7881;g308c629d2bb_0_27"/>
            <p:cNvSpPr/>
            <p:nvPr/>
          </p:nvSpPr>
          <p:spPr>
            <a:xfrm>
              <a:off x="2448714" y="3580320"/>
              <a:ext cx="23832" cy="10303"/>
            </a:xfrm>
            <a:custGeom>
              <a:rect b="b" l="l" r="r" t="t"/>
              <a:pathLst>
                <a:path extrusionOk="0" h="313" w="724">
                  <a:moveTo>
                    <a:pt x="1" y="1"/>
                  </a:moveTo>
                  <a:cubicBezTo>
                    <a:pt x="114" y="71"/>
                    <a:pt x="227" y="128"/>
                    <a:pt x="355" y="171"/>
                  </a:cubicBezTo>
                  <a:cubicBezTo>
                    <a:pt x="468" y="227"/>
                    <a:pt x="596" y="270"/>
                    <a:pt x="723" y="312"/>
                  </a:cubicBezTo>
                  <a:cubicBezTo>
                    <a:pt x="624" y="213"/>
                    <a:pt x="511" y="142"/>
                    <a:pt x="383" y="100"/>
                  </a:cubicBezTo>
                  <a:cubicBezTo>
                    <a:pt x="270" y="43"/>
                    <a:pt x="128" y="15"/>
                    <a:pt x="1"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g308c629d2bb_0_27"/>
            <p:cNvSpPr/>
            <p:nvPr/>
          </p:nvSpPr>
          <p:spPr>
            <a:xfrm>
              <a:off x="2500002" y="3563235"/>
              <a:ext cx="15899" cy="18993"/>
            </a:xfrm>
            <a:custGeom>
              <a:rect b="b" l="l" r="r" t="t"/>
              <a:pathLst>
                <a:path extrusionOk="0" h="577" w="483">
                  <a:moveTo>
                    <a:pt x="462" y="0"/>
                  </a:moveTo>
                  <a:cubicBezTo>
                    <a:pt x="443" y="0"/>
                    <a:pt x="411" y="7"/>
                    <a:pt x="369" y="24"/>
                  </a:cubicBezTo>
                  <a:cubicBezTo>
                    <a:pt x="270" y="66"/>
                    <a:pt x="199" y="123"/>
                    <a:pt x="143" y="208"/>
                  </a:cubicBezTo>
                  <a:cubicBezTo>
                    <a:pt x="72" y="279"/>
                    <a:pt x="43" y="364"/>
                    <a:pt x="15" y="463"/>
                  </a:cubicBezTo>
                  <a:cubicBezTo>
                    <a:pt x="1" y="534"/>
                    <a:pt x="15" y="576"/>
                    <a:pt x="15" y="576"/>
                  </a:cubicBezTo>
                  <a:cubicBezTo>
                    <a:pt x="58" y="463"/>
                    <a:pt x="128" y="350"/>
                    <a:pt x="199" y="251"/>
                  </a:cubicBezTo>
                  <a:cubicBezTo>
                    <a:pt x="284" y="151"/>
                    <a:pt x="383" y="81"/>
                    <a:pt x="483" y="10"/>
                  </a:cubicBezTo>
                  <a:cubicBezTo>
                    <a:pt x="483" y="4"/>
                    <a:pt x="475" y="0"/>
                    <a:pt x="462"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g308c629d2bb_0_27"/>
            <p:cNvSpPr/>
            <p:nvPr/>
          </p:nvSpPr>
          <p:spPr>
            <a:xfrm>
              <a:off x="2527062" y="3528802"/>
              <a:ext cx="11686" cy="17051"/>
            </a:xfrm>
            <a:custGeom>
              <a:rect b="b" l="l" r="r" t="t"/>
              <a:pathLst>
                <a:path extrusionOk="0" h="518" w="355">
                  <a:moveTo>
                    <a:pt x="343" y="0"/>
                  </a:moveTo>
                  <a:cubicBezTo>
                    <a:pt x="305" y="0"/>
                    <a:pt x="183" y="61"/>
                    <a:pt x="100" y="192"/>
                  </a:cubicBezTo>
                  <a:cubicBezTo>
                    <a:pt x="29" y="291"/>
                    <a:pt x="1" y="404"/>
                    <a:pt x="43" y="517"/>
                  </a:cubicBezTo>
                  <a:cubicBezTo>
                    <a:pt x="71" y="418"/>
                    <a:pt x="114" y="319"/>
                    <a:pt x="156" y="234"/>
                  </a:cubicBezTo>
                  <a:cubicBezTo>
                    <a:pt x="241" y="92"/>
                    <a:pt x="355" y="22"/>
                    <a:pt x="355" y="8"/>
                  </a:cubicBezTo>
                  <a:cubicBezTo>
                    <a:pt x="355" y="3"/>
                    <a:pt x="350" y="0"/>
                    <a:pt x="343"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g308c629d2bb_0_27"/>
            <p:cNvSpPr/>
            <p:nvPr/>
          </p:nvSpPr>
          <p:spPr>
            <a:xfrm>
              <a:off x="2529860" y="3445879"/>
              <a:ext cx="7966" cy="20705"/>
            </a:xfrm>
            <a:custGeom>
              <a:rect b="b" l="l" r="r" t="t"/>
              <a:pathLst>
                <a:path extrusionOk="0" h="629" w="242">
                  <a:moveTo>
                    <a:pt x="229" y="0"/>
                  </a:moveTo>
                  <a:cubicBezTo>
                    <a:pt x="212" y="0"/>
                    <a:pt x="185" y="19"/>
                    <a:pt x="142" y="62"/>
                  </a:cubicBezTo>
                  <a:cubicBezTo>
                    <a:pt x="86" y="118"/>
                    <a:pt x="43" y="189"/>
                    <a:pt x="29" y="274"/>
                  </a:cubicBezTo>
                  <a:cubicBezTo>
                    <a:pt x="1" y="359"/>
                    <a:pt x="1" y="444"/>
                    <a:pt x="29" y="529"/>
                  </a:cubicBezTo>
                  <a:cubicBezTo>
                    <a:pt x="43" y="586"/>
                    <a:pt x="71" y="628"/>
                    <a:pt x="71" y="628"/>
                  </a:cubicBezTo>
                  <a:cubicBezTo>
                    <a:pt x="71" y="515"/>
                    <a:pt x="71" y="402"/>
                    <a:pt x="86" y="288"/>
                  </a:cubicBezTo>
                  <a:cubicBezTo>
                    <a:pt x="128" y="189"/>
                    <a:pt x="171" y="90"/>
                    <a:pt x="241" y="5"/>
                  </a:cubicBezTo>
                  <a:cubicBezTo>
                    <a:pt x="238" y="2"/>
                    <a:pt x="234" y="0"/>
                    <a:pt x="229"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g308c629d2bb_0_27"/>
            <p:cNvSpPr/>
            <p:nvPr/>
          </p:nvSpPr>
          <p:spPr>
            <a:xfrm>
              <a:off x="2488349" y="3360685"/>
              <a:ext cx="716252" cy="317588"/>
            </a:xfrm>
            <a:custGeom>
              <a:rect b="b" l="l" r="r" t="t"/>
              <a:pathLst>
                <a:path extrusionOk="0" h="9648" w="21759">
                  <a:moveTo>
                    <a:pt x="21107" y="1"/>
                  </a:moveTo>
                  <a:cubicBezTo>
                    <a:pt x="21107" y="1"/>
                    <a:pt x="19492" y="1120"/>
                    <a:pt x="18415" y="1616"/>
                  </a:cubicBezTo>
                  <a:cubicBezTo>
                    <a:pt x="17339" y="2097"/>
                    <a:pt x="15781" y="2933"/>
                    <a:pt x="15299" y="3811"/>
                  </a:cubicBezTo>
                  <a:cubicBezTo>
                    <a:pt x="15299" y="3811"/>
                    <a:pt x="15214" y="2112"/>
                    <a:pt x="13458" y="1757"/>
                  </a:cubicBezTo>
                  <a:cubicBezTo>
                    <a:pt x="13272" y="1720"/>
                    <a:pt x="13072" y="1703"/>
                    <a:pt x="12863" y="1703"/>
                  </a:cubicBezTo>
                  <a:cubicBezTo>
                    <a:pt x="11087" y="1703"/>
                    <a:pt x="8627" y="2905"/>
                    <a:pt x="8627" y="2905"/>
                  </a:cubicBezTo>
                  <a:lnTo>
                    <a:pt x="1" y="8911"/>
                  </a:lnTo>
                  <a:lnTo>
                    <a:pt x="256" y="9647"/>
                  </a:lnTo>
                  <a:lnTo>
                    <a:pt x="9010" y="8429"/>
                  </a:lnTo>
                  <a:lnTo>
                    <a:pt x="9817" y="8741"/>
                  </a:lnTo>
                  <a:lnTo>
                    <a:pt x="15951" y="4704"/>
                  </a:lnTo>
                  <a:lnTo>
                    <a:pt x="21758" y="511"/>
                  </a:lnTo>
                  <a:lnTo>
                    <a:pt x="21107" y="1"/>
                  </a:lnTo>
                  <a:close/>
                </a:path>
              </a:pathLst>
            </a:custGeom>
            <a:solidFill>
              <a:srgbClr val="F5F5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g308c629d2bb_0_27"/>
            <p:cNvSpPr/>
            <p:nvPr/>
          </p:nvSpPr>
          <p:spPr>
            <a:xfrm>
              <a:off x="2484168" y="3365820"/>
              <a:ext cx="740940" cy="320847"/>
            </a:xfrm>
            <a:custGeom>
              <a:rect b="b" l="l" r="r" t="t"/>
              <a:pathLst>
                <a:path extrusionOk="0" h="9747" w="22509">
                  <a:moveTo>
                    <a:pt x="22381" y="1"/>
                  </a:moveTo>
                  <a:lnTo>
                    <a:pt x="16049" y="4392"/>
                  </a:lnTo>
                  <a:cubicBezTo>
                    <a:pt x="15987" y="4403"/>
                    <a:pt x="15925" y="4408"/>
                    <a:pt x="15865" y="4408"/>
                  </a:cubicBezTo>
                  <a:cubicBezTo>
                    <a:pt x="15522" y="4408"/>
                    <a:pt x="15205" y="4244"/>
                    <a:pt x="15001" y="3967"/>
                  </a:cubicBezTo>
                  <a:lnTo>
                    <a:pt x="7295" y="5213"/>
                  </a:lnTo>
                  <a:lnTo>
                    <a:pt x="0" y="9746"/>
                  </a:lnTo>
                  <a:lnTo>
                    <a:pt x="9137" y="8698"/>
                  </a:lnTo>
                  <a:cubicBezTo>
                    <a:pt x="9339" y="8881"/>
                    <a:pt x="9593" y="8972"/>
                    <a:pt x="9850" y="8972"/>
                  </a:cubicBezTo>
                  <a:cubicBezTo>
                    <a:pt x="9972" y="8972"/>
                    <a:pt x="10095" y="8952"/>
                    <a:pt x="10213" y="8911"/>
                  </a:cubicBezTo>
                  <a:lnTo>
                    <a:pt x="22509" y="270"/>
                  </a:lnTo>
                  <a:lnTo>
                    <a:pt x="22381" y="1"/>
                  </a:lnTo>
                  <a:close/>
                </a:path>
              </a:pathLst>
            </a:custGeom>
            <a:solidFill>
              <a:srgbClr val="14497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7" name="Google Shape;7887;g308c629d2bb_0_27"/>
            <p:cNvSpPr/>
            <p:nvPr/>
          </p:nvSpPr>
          <p:spPr>
            <a:xfrm>
              <a:off x="2784917" y="3496376"/>
              <a:ext cx="193094" cy="155799"/>
            </a:xfrm>
            <a:custGeom>
              <a:rect b="b" l="l" r="r" t="t"/>
              <a:pathLst>
                <a:path extrusionOk="0" h="4733" w="5866">
                  <a:moveTo>
                    <a:pt x="5865" y="1"/>
                  </a:moveTo>
                  <a:cubicBezTo>
                    <a:pt x="5865" y="1"/>
                    <a:pt x="5837" y="15"/>
                    <a:pt x="5794" y="43"/>
                  </a:cubicBezTo>
                  <a:lnTo>
                    <a:pt x="5610" y="171"/>
                  </a:lnTo>
                  <a:cubicBezTo>
                    <a:pt x="5454" y="270"/>
                    <a:pt x="5228" y="426"/>
                    <a:pt x="4944" y="624"/>
                  </a:cubicBezTo>
                  <a:cubicBezTo>
                    <a:pt x="4392" y="1021"/>
                    <a:pt x="3655" y="1587"/>
                    <a:pt x="2848" y="2253"/>
                  </a:cubicBezTo>
                  <a:cubicBezTo>
                    <a:pt x="2041" y="2919"/>
                    <a:pt x="1318" y="3528"/>
                    <a:pt x="808" y="3981"/>
                  </a:cubicBezTo>
                  <a:cubicBezTo>
                    <a:pt x="553" y="4208"/>
                    <a:pt x="355" y="4392"/>
                    <a:pt x="213" y="4534"/>
                  </a:cubicBezTo>
                  <a:lnTo>
                    <a:pt x="57" y="4675"/>
                  </a:lnTo>
                  <a:cubicBezTo>
                    <a:pt x="29" y="4704"/>
                    <a:pt x="15" y="4718"/>
                    <a:pt x="1" y="4732"/>
                  </a:cubicBezTo>
                  <a:cubicBezTo>
                    <a:pt x="29" y="4718"/>
                    <a:pt x="43" y="4704"/>
                    <a:pt x="57" y="4690"/>
                  </a:cubicBezTo>
                  <a:lnTo>
                    <a:pt x="227" y="4548"/>
                  </a:lnTo>
                  <a:cubicBezTo>
                    <a:pt x="383" y="4420"/>
                    <a:pt x="596" y="4236"/>
                    <a:pt x="837" y="4024"/>
                  </a:cubicBezTo>
                  <a:cubicBezTo>
                    <a:pt x="1361" y="3571"/>
                    <a:pt x="2083" y="2961"/>
                    <a:pt x="2890" y="2310"/>
                  </a:cubicBezTo>
                  <a:cubicBezTo>
                    <a:pt x="3684" y="1644"/>
                    <a:pt x="4434" y="1063"/>
                    <a:pt x="4973" y="667"/>
                  </a:cubicBezTo>
                  <a:cubicBezTo>
                    <a:pt x="5256" y="454"/>
                    <a:pt x="5468" y="298"/>
                    <a:pt x="5624" y="185"/>
                  </a:cubicBezTo>
                  <a:lnTo>
                    <a:pt x="5808" y="58"/>
                  </a:lnTo>
                  <a:cubicBezTo>
                    <a:pt x="5823" y="43"/>
                    <a:pt x="5851" y="29"/>
                    <a:pt x="5865" y="1"/>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8" name="Google Shape;7888;g308c629d2bb_0_27"/>
            <p:cNvSpPr/>
            <p:nvPr/>
          </p:nvSpPr>
          <p:spPr>
            <a:xfrm>
              <a:off x="2491641" y="3434357"/>
              <a:ext cx="484019" cy="236446"/>
            </a:xfrm>
            <a:custGeom>
              <a:rect b="b" l="l" r="r" t="t"/>
              <a:pathLst>
                <a:path extrusionOk="0" h="7183" w="14704">
                  <a:moveTo>
                    <a:pt x="12236" y="0"/>
                  </a:moveTo>
                  <a:cubicBezTo>
                    <a:pt x="12114" y="0"/>
                    <a:pt x="11992" y="5"/>
                    <a:pt x="11870" y="15"/>
                  </a:cubicBezTo>
                  <a:cubicBezTo>
                    <a:pt x="10850" y="86"/>
                    <a:pt x="9887" y="468"/>
                    <a:pt x="8924" y="851"/>
                  </a:cubicBezTo>
                  <a:lnTo>
                    <a:pt x="0" y="6956"/>
                  </a:lnTo>
                  <a:lnTo>
                    <a:pt x="85" y="7183"/>
                  </a:lnTo>
                  <a:lnTo>
                    <a:pt x="9051" y="1120"/>
                  </a:lnTo>
                  <a:cubicBezTo>
                    <a:pt x="9051" y="1120"/>
                    <a:pt x="11063" y="468"/>
                    <a:pt x="11941" y="355"/>
                  </a:cubicBezTo>
                  <a:cubicBezTo>
                    <a:pt x="12098" y="336"/>
                    <a:pt x="12253" y="327"/>
                    <a:pt x="12404" y="327"/>
                  </a:cubicBezTo>
                  <a:cubicBezTo>
                    <a:pt x="13684" y="327"/>
                    <a:pt x="14703" y="950"/>
                    <a:pt x="14703" y="950"/>
                  </a:cubicBezTo>
                  <a:cubicBezTo>
                    <a:pt x="14078" y="288"/>
                    <a:pt x="13155" y="0"/>
                    <a:pt x="12236" y="0"/>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g308c629d2bb_0_27"/>
            <p:cNvSpPr/>
            <p:nvPr/>
          </p:nvSpPr>
          <p:spPr>
            <a:xfrm>
              <a:off x="3021342" y="3396599"/>
              <a:ext cx="141315" cy="95625"/>
            </a:xfrm>
            <a:custGeom>
              <a:rect b="b" l="l" r="r" t="t"/>
              <a:pathLst>
                <a:path extrusionOk="0" h="2905" w="4293">
                  <a:moveTo>
                    <a:pt x="4292" y="1"/>
                  </a:moveTo>
                  <a:cubicBezTo>
                    <a:pt x="4292" y="1"/>
                    <a:pt x="779" y="1828"/>
                    <a:pt x="0" y="2904"/>
                  </a:cubicBezTo>
                  <a:lnTo>
                    <a:pt x="4292" y="1"/>
                  </a:ln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g308c629d2bb_0_27"/>
            <p:cNvSpPr/>
            <p:nvPr/>
          </p:nvSpPr>
          <p:spPr>
            <a:xfrm>
              <a:off x="2491641" y="3433172"/>
              <a:ext cx="498470" cy="230159"/>
            </a:xfrm>
            <a:custGeom>
              <a:rect b="b" l="l" r="r" t="t"/>
              <a:pathLst>
                <a:path extrusionOk="0" h="6992" w="15143">
                  <a:moveTo>
                    <a:pt x="12189" y="0"/>
                  </a:moveTo>
                  <a:cubicBezTo>
                    <a:pt x="12002" y="0"/>
                    <a:pt x="11815" y="12"/>
                    <a:pt x="11629" y="37"/>
                  </a:cubicBezTo>
                  <a:cubicBezTo>
                    <a:pt x="10680" y="193"/>
                    <a:pt x="9774" y="462"/>
                    <a:pt x="8910" y="859"/>
                  </a:cubicBezTo>
                  <a:lnTo>
                    <a:pt x="7394" y="1893"/>
                  </a:lnTo>
                  <a:lnTo>
                    <a:pt x="2167" y="5491"/>
                  </a:lnTo>
                  <a:lnTo>
                    <a:pt x="581" y="6581"/>
                  </a:lnTo>
                  <a:lnTo>
                    <a:pt x="156" y="6879"/>
                  </a:lnTo>
                  <a:lnTo>
                    <a:pt x="99" y="6921"/>
                  </a:lnTo>
                  <a:lnTo>
                    <a:pt x="99" y="6921"/>
                  </a:lnTo>
                  <a:lnTo>
                    <a:pt x="142" y="6893"/>
                  </a:lnTo>
                  <a:lnTo>
                    <a:pt x="567" y="6610"/>
                  </a:lnTo>
                  <a:lnTo>
                    <a:pt x="2167" y="5533"/>
                  </a:lnTo>
                  <a:lnTo>
                    <a:pt x="7408" y="1949"/>
                  </a:lnTo>
                  <a:lnTo>
                    <a:pt x="8924" y="915"/>
                  </a:lnTo>
                  <a:cubicBezTo>
                    <a:pt x="9788" y="533"/>
                    <a:pt x="10695" y="249"/>
                    <a:pt x="11615" y="94"/>
                  </a:cubicBezTo>
                  <a:cubicBezTo>
                    <a:pt x="11803" y="69"/>
                    <a:pt x="11992" y="56"/>
                    <a:pt x="12179" y="56"/>
                  </a:cubicBezTo>
                  <a:cubicBezTo>
                    <a:pt x="12743" y="56"/>
                    <a:pt x="13301" y="168"/>
                    <a:pt x="13811" y="391"/>
                  </a:cubicBezTo>
                  <a:cubicBezTo>
                    <a:pt x="14080" y="504"/>
                    <a:pt x="14321" y="660"/>
                    <a:pt x="14519" y="859"/>
                  </a:cubicBezTo>
                  <a:cubicBezTo>
                    <a:pt x="14689" y="1000"/>
                    <a:pt x="14817" y="1170"/>
                    <a:pt x="14930" y="1354"/>
                  </a:cubicBezTo>
                  <a:cubicBezTo>
                    <a:pt x="15015" y="1510"/>
                    <a:pt x="15086" y="1666"/>
                    <a:pt x="15128" y="1850"/>
                  </a:cubicBezTo>
                  <a:cubicBezTo>
                    <a:pt x="15128" y="1850"/>
                    <a:pt x="15142" y="1836"/>
                    <a:pt x="15128" y="1808"/>
                  </a:cubicBezTo>
                  <a:cubicBezTo>
                    <a:pt x="15128" y="1779"/>
                    <a:pt x="15114" y="1751"/>
                    <a:pt x="15114" y="1708"/>
                  </a:cubicBezTo>
                  <a:cubicBezTo>
                    <a:pt x="15072" y="1581"/>
                    <a:pt x="15015" y="1454"/>
                    <a:pt x="14958" y="1340"/>
                  </a:cubicBezTo>
                  <a:cubicBezTo>
                    <a:pt x="14845" y="1142"/>
                    <a:pt x="14717" y="972"/>
                    <a:pt x="14562" y="830"/>
                  </a:cubicBezTo>
                  <a:cubicBezTo>
                    <a:pt x="14349" y="632"/>
                    <a:pt x="14108" y="476"/>
                    <a:pt x="13853" y="349"/>
                  </a:cubicBezTo>
                  <a:cubicBezTo>
                    <a:pt x="13321" y="114"/>
                    <a:pt x="12756" y="0"/>
                    <a:pt x="12189" y="0"/>
                  </a:cubicBezTo>
                  <a:close/>
                  <a:moveTo>
                    <a:pt x="99" y="6921"/>
                  </a:moveTo>
                  <a:lnTo>
                    <a:pt x="14" y="6978"/>
                  </a:lnTo>
                  <a:lnTo>
                    <a:pt x="0" y="6992"/>
                  </a:lnTo>
                  <a:lnTo>
                    <a:pt x="42" y="6964"/>
                  </a:lnTo>
                  <a:lnTo>
                    <a:pt x="99" y="6921"/>
                  </a:ln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g308c629d2bb_0_27"/>
            <p:cNvSpPr/>
            <p:nvPr/>
          </p:nvSpPr>
          <p:spPr>
            <a:xfrm>
              <a:off x="2749035" y="3466223"/>
              <a:ext cx="242009" cy="45130"/>
            </a:xfrm>
            <a:custGeom>
              <a:rect b="b" l="l" r="r" t="t"/>
              <a:pathLst>
                <a:path extrusionOk="0" h="1371" w="7352">
                  <a:moveTo>
                    <a:pt x="4488" y="1"/>
                  </a:moveTo>
                  <a:cubicBezTo>
                    <a:pt x="4202" y="1"/>
                    <a:pt x="3914" y="23"/>
                    <a:pt x="3626" y="67"/>
                  </a:cubicBezTo>
                  <a:cubicBezTo>
                    <a:pt x="2720" y="209"/>
                    <a:pt x="1842" y="478"/>
                    <a:pt x="1006" y="874"/>
                  </a:cubicBezTo>
                  <a:cubicBezTo>
                    <a:pt x="694" y="1002"/>
                    <a:pt x="439" y="1129"/>
                    <a:pt x="269" y="1229"/>
                  </a:cubicBezTo>
                  <a:cubicBezTo>
                    <a:pt x="170" y="1271"/>
                    <a:pt x="113" y="1299"/>
                    <a:pt x="71" y="1328"/>
                  </a:cubicBezTo>
                  <a:cubicBezTo>
                    <a:pt x="43" y="1342"/>
                    <a:pt x="14" y="1356"/>
                    <a:pt x="0" y="1370"/>
                  </a:cubicBezTo>
                  <a:cubicBezTo>
                    <a:pt x="28" y="1370"/>
                    <a:pt x="43" y="1356"/>
                    <a:pt x="71" y="1342"/>
                  </a:cubicBezTo>
                  <a:lnTo>
                    <a:pt x="269" y="1243"/>
                  </a:lnTo>
                  <a:cubicBezTo>
                    <a:pt x="453" y="1172"/>
                    <a:pt x="708" y="1044"/>
                    <a:pt x="1034" y="903"/>
                  </a:cubicBezTo>
                  <a:cubicBezTo>
                    <a:pt x="1856" y="535"/>
                    <a:pt x="2734" y="265"/>
                    <a:pt x="3640" y="124"/>
                  </a:cubicBezTo>
                  <a:cubicBezTo>
                    <a:pt x="3929" y="83"/>
                    <a:pt x="4218" y="63"/>
                    <a:pt x="4507" y="63"/>
                  </a:cubicBezTo>
                  <a:cubicBezTo>
                    <a:pt x="5127" y="63"/>
                    <a:pt x="5742" y="157"/>
                    <a:pt x="6332" y="350"/>
                  </a:cubicBezTo>
                  <a:cubicBezTo>
                    <a:pt x="6587" y="450"/>
                    <a:pt x="6842" y="563"/>
                    <a:pt x="7083" y="690"/>
                  </a:cubicBezTo>
                  <a:cubicBezTo>
                    <a:pt x="7253" y="789"/>
                    <a:pt x="7352" y="846"/>
                    <a:pt x="7352" y="846"/>
                  </a:cubicBezTo>
                  <a:lnTo>
                    <a:pt x="7281" y="789"/>
                  </a:lnTo>
                  <a:cubicBezTo>
                    <a:pt x="7238" y="761"/>
                    <a:pt x="7182" y="719"/>
                    <a:pt x="7097" y="676"/>
                  </a:cubicBezTo>
                  <a:cubicBezTo>
                    <a:pt x="6856" y="520"/>
                    <a:pt x="6601" y="407"/>
                    <a:pt x="6346" y="322"/>
                  </a:cubicBezTo>
                  <a:cubicBezTo>
                    <a:pt x="5742" y="108"/>
                    <a:pt x="5118" y="1"/>
                    <a:pt x="4488"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g308c629d2bb_0_27"/>
            <p:cNvSpPr/>
            <p:nvPr/>
          </p:nvSpPr>
          <p:spPr>
            <a:xfrm>
              <a:off x="3007812" y="3371416"/>
              <a:ext cx="189341" cy="124527"/>
            </a:xfrm>
            <a:custGeom>
              <a:rect b="b" l="l" r="r" t="t"/>
              <a:pathLst>
                <a:path extrusionOk="0" h="3783" w="5752">
                  <a:moveTo>
                    <a:pt x="5752" y="1"/>
                  </a:moveTo>
                  <a:cubicBezTo>
                    <a:pt x="5723" y="15"/>
                    <a:pt x="5709" y="15"/>
                    <a:pt x="5681" y="29"/>
                  </a:cubicBezTo>
                  <a:lnTo>
                    <a:pt x="5511" y="128"/>
                  </a:lnTo>
                  <a:cubicBezTo>
                    <a:pt x="5355" y="227"/>
                    <a:pt x="5143" y="355"/>
                    <a:pt x="4873" y="511"/>
                  </a:cubicBezTo>
                  <a:cubicBezTo>
                    <a:pt x="4349" y="836"/>
                    <a:pt x="3627" y="1304"/>
                    <a:pt x="2834" y="1814"/>
                  </a:cubicBezTo>
                  <a:cubicBezTo>
                    <a:pt x="2040" y="2338"/>
                    <a:pt x="1332" y="2834"/>
                    <a:pt x="822" y="3188"/>
                  </a:cubicBezTo>
                  <a:cubicBezTo>
                    <a:pt x="567" y="3372"/>
                    <a:pt x="355" y="3514"/>
                    <a:pt x="227" y="3613"/>
                  </a:cubicBezTo>
                  <a:lnTo>
                    <a:pt x="57" y="3740"/>
                  </a:lnTo>
                  <a:cubicBezTo>
                    <a:pt x="43" y="3740"/>
                    <a:pt x="15" y="3769"/>
                    <a:pt x="1" y="3783"/>
                  </a:cubicBezTo>
                  <a:cubicBezTo>
                    <a:pt x="29" y="3769"/>
                    <a:pt x="43" y="3754"/>
                    <a:pt x="71" y="3740"/>
                  </a:cubicBezTo>
                  <a:lnTo>
                    <a:pt x="241" y="3641"/>
                  </a:lnTo>
                  <a:lnTo>
                    <a:pt x="851" y="3230"/>
                  </a:lnTo>
                  <a:cubicBezTo>
                    <a:pt x="1360" y="2876"/>
                    <a:pt x="2069" y="2395"/>
                    <a:pt x="2862" y="1871"/>
                  </a:cubicBezTo>
                  <a:cubicBezTo>
                    <a:pt x="3669" y="1361"/>
                    <a:pt x="4378" y="893"/>
                    <a:pt x="4902" y="553"/>
                  </a:cubicBezTo>
                  <a:lnTo>
                    <a:pt x="5525" y="157"/>
                  </a:lnTo>
                  <a:lnTo>
                    <a:pt x="5695" y="43"/>
                  </a:lnTo>
                  <a:cubicBezTo>
                    <a:pt x="5709" y="29"/>
                    <a:pt x="5723" y="15"/>
                    <a:pt x="5752"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g308c629d2bb_0_27"/>
            <p:cNvSpPr/>
            <p:nvPr/>
          </p:nvSpPr>
          <p:spPr>
            <a:xfrm>
              <a:off x="2763948" y="3456281"/>
              <a:ext cx="356266" cy="208467"/>
            </a:xfrm>
            <a:custGeom>
              <a:rect b="b" l="l" r="r" t="t"/>
              <a:pathLst>
                <a:path extrusionOk="0" h="6333" w="10823">
                  <a:moveTo>
                    <a:pt x="10383" y="1"/>
                  </a:moveTo>
                  <a:lnTo>
                    <a:pt x="6800" y="2621"/>
                  </a:lnTo>
                  <a:cubicBezTo>
                    <a:pt x="6800" y="2621"/>
                    <a:pt x="6020" y="2097"/>
                    <a:pt x="5794" y="1899"/>
                  </a:cubicBezTo>
                  <a:cubicBezTo>
                    <a:pt x="5631" y="1750"/>
                    <a:pt x="5462" y="1691"/>
                    <a:pt x="5314" y="1691"/>
                  </a:cubicBezTo>
                  <a:cubicBezTo>
                    <a:pt x="5153" y="1691"/>
                    <a:pt x="5018" y="1760"/>
                    <a:pt x="4944" y="1856"/>
                  </a:cubicBezTo>
                  <a:cubicBezTo>
                    <a:pt x="4845" y="1984"/>
                    <a:pt x="4873" y="2069"/>
                    <a:pt x="4972" y="2225"/>
                  </a:cubicBezTo>
                  <a:cubicBezTo>
                    <a:pt x="5071" y="2380"/>
                    <a:pt x="5723" y="3216"/>
                    <a:pt x="5808" y="3386"/>
                  </a:cubicBezTo>
                  <a:cubicBezTo>
                    <a:pt x="5893" y="3556"/>
                    <a:pt x="5808" y="3641"/>
                    <a:pt x="5808" y="3641"/>
                  </a:cubicBezTo>
                  <a:cubicBezTo>
                    <a:pt x="5808" y="3641"/>
                    <a:pt x="3853" y="2678"/>
                    <a:pt x="3556" y="2550"/>
                  </a:cubicBezTo>
                  <a:cubicBezTo>
                    <a:pt x="3260" y="2428"/>
                    <a:pt x="2950" y="2299"/>
                    <a:pt x="2705" y="2299"/>
                  </a:cubicBezTo>
                  <a:cubicBezTo>
                    <a:pt x="2609" y="2299"/>
                    <a:pt x="2523" y="2319"/>
                    <a:pt x="2451" y="2366"/>
                  </a:cubicBezTo>
                  <a:cubicBezTo>
                    <a:pt x="2281" y="2465"/>
                    <a:pt x="2196" y="2664"/>
                    <a:pt x="2253" y="2862"/>
                  </a:cubicBezTo>
                  <a:cubicBezTo>
                    <a:pt x="2281" y="3046"/>
                    <a:pt x="4406" y="4491"/>
                    <a:pt x="4406" y="4491"/>
                  </a:cubicBezTo>
                  <a:cubicBezTo>
                    <a:pt x="4406" y="4491"/>
                    <a:pt x="4207" y="4406"/>
                    <a:pt x="3938" y="4307"/>
                  </a:cubicBezTo>
                  <a:cubicBezTo>
                    <a:pt x="3641" y="4208"/>
                    <a:pt x="1983" y="3500"/>
                    <a:pt x="1700" y="3415"/>
                  </a:cubicBezTo>
                  <a:cubicBezTo>
                    <a:pt x="1527" y="3357"/>
                    <a:pt x="1273" y="3285"/>
                    <a:pt x="1037" y="3285"/>
                  </a:cubicBezTo>
                  <a:cubicBezTo>
                    <a:pt x="868" y="3285"/>
                    <a:pt x="708" y="3322"/>
                    <a:pt x="595" y="3429"/>
                  </a:cubicBezTo>
                  <a:cubicBezTo>
                    <a:pt x="298" y="3726"/>
                    <a:pt x="510" y="3910"/>
                    <a:pt x="510" y="3910"/>
                  </a:cubicBezTo>
                  <a:lnTo>
                    <a:pt x="425" y="3924"/>
                  </a:lnTo>
                  <a:cubicBezTo>
                    <a:pt x="227" y="3953"/>
                    <a:pt x="85" y="4080"/>
                    <a:pt x="43" y="4279"/>
                  </a:cubicBezTo>
                  <a:cubicBezTo>
                    <a:pt x="0" y="4449"/>
                    <a:pt x="100" y="4619"/>
                    <a:pt x="269" y="4661"/>
                  </a:cubicBezTo>
                  <a:lnTo>
                    <a:pt x="3952" y="6106"/>
                  </a:lnTo>
                  <a:lnTo>
                    <a:pt x="6247" y="6333"/>
                  </a:lnTo>
                  <a:cubicBezTo>
                    <a:pt x="6785" y="6148"/>
                    <a:pt x="7253" y="5851"/>
                    <a:pt x="7635" y="5426"/>
                  </a:cubicBezTo>
                  <a:cubicBezTo>
                    <a:pt x="8216" y="4760"/>
                    <a:pt x="8131" y="3896"/>
                    <a:pt x="8174" y="3514"/>
                  </a:cubicBezTo>
                  <a:cubicBezTo>
                    <a:pt x="8216" y="3145"/>
                    <a:pt x="8754" y="2876"/>
                    <a:pt x="8924" y="2678"/>
                  </a:cubicBezTo>
                  <a:cubicBezTo>
                    <a:pt x="9052" y="2494"/>
                    <a:pt x="9165" y="2281"/>
                    <a:pt x="9250" y="2083"/>
                  </a:cubicBezTo>
                  <a:cubicBezTo>
                    <a:pt x="9250" y="2083"/>
                    <a:pt x="10511" y="1233"/>
                    <a:pt x="10667" y="624"/>
                  </a:cubicBezTo>
                  <a:cubicBezTo>
                    <a:pt x="10822" y="1"/>
                    <a:pt x="10383" y="1"/>
                    <a:pt x="10383" y="1"/>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4" name="Google Shape;7894;g308c629d2bb_0_27"/>
            <p:cNvSpPr/>
            <p:nvPr/>
          </p:nvSpPr>
          <p:spPr>
            <a:xfrm>
              <a:off x="2959322" y="3577982"/>
              <a:ext cx="21495" cy="18236"/>
            </a:xfrm>
            <a:custGeom>
              <a:rect b="b" l="l" r="r" t="t"/>
              <a:pathLst>
                <a:path extrusionOk="0" h="554" w="653">
                  <a:moveTo>
                    <a:pt x="0" y="1"/>
                  </a:moveTo>
                  <a:cubicBezTo>
                    <a:pt x="43" y="142"/>
                    <a:pt x="142" y="270"/>
                    <a:pt x="255" y="355"/>
                  </a:cubicBezTo>
                  <a:cubicBezTo>
                    <a:pt x="369" y="468"/>
                    <a:pt x="496" y="525"/>
                    <a:pt x="652" y="553"/>
                  </a:cubicBezTo>
                  <a:cubicBezTo>
                    <a:pt x="652" y="539"/>
                    <a:pt x="482" y="454"/>
                    <a:pt x="298" y="298"/>
                  </a:cubicBezTo>
                  <a:cubicBezTo>
                    <a:pt x="128" y="157"/>
                    <a:pt x="15" y="1"/>
                    <a:pt x="0"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5" name="Google Shape;7895;g308c629d2bb_0_27"/>
            <p:cNvSpPr/>
            <p:nvPr/>
          </p:nvSpPr>
          <p:spPr>
            <a:xfrm>
              <a:off x="2990102" y="3544274"/>
              <a:ext cx="20080" cy="16492"/>
            </a:xfrm>
            <a:custGeom>
              <a:rect b="b" l="l" r="r" t="t"/>
              <a:pathLst>
                <a:path extrusionOk="0" h="501" w="610">
                  <a:moveTo>
                    <a:pt x="87" y="1"/>
                  </a:moveTo>
                  <a:cubicBezTo>
                    <a:pt x="37" y="1"/>
                    <a:pt x="0" y="19"/>
                    <a:pt x="0" y="19"/>
                  </a:cubicBezTo>
                  <a:cubicBezTo>
                    <a:pt x="128" y="47"/>
                    <a:pt x="255" y="104"/>
                    <a:pt x="369" y="175"/>
                  </a:cubicBezTo>
                  <a:cubicBezTo>
                    <a:pt x="454" y="274"/>
                    <a:pt x="539" y="373"/>
                    <a:pt x="595" y="501"/>
                  </a:cubicBezTo>
                  <a:cubicBezTo>
                    <a:pt x="595" y="501"/>
                    <a:pt x="609" y="444"/>
                    <a:pt x="581" y="373"/>
                  </a:cubicBezTo>
                  <a:cubicBezTo>
                    <a:pt x="553" y="274"/>
                    <a:pt x="482" y="189"/>
                    <a:pt x="411" y="132"/>
                  </a:cubicBezTo>
                  <a:cubicBezTo>
                    <a:pt x="326" y="62"/>
                    <a:pt x="227" y="19"/>
                    <a:pt x="128" y="5"/>
                  </a:cubicBezTo>
                  <a:cubicBezTo>
                    <a:pt x="114" y="2"/>
                    <a:pt x="100" y="1"/>
                    <a:pt x="87"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6" name="Google Shape;7896;g308c629d2bb_0_27"/>
            <p:cNvSpPr/>
            <p:nvPr/>
          </p:nvSpPr>
          <p:spPr>
            <a:xfrm>
              <a:off x="2986382" y="3542101"/>
              <a:ext cx="10270" cy="26597"/>
            </a:xfrm>
            <a:custGeom>
              <a:rect b="b" l="l" r="r" t="t"/>
              <a:pathLst>
                <a:path extrusionOk="0" h="808" w="312">
                  <a:moveTo>
                    <a:pt x="14" y="0"/>
                  </a:moveTo>
                  <a:cubicBezTo>
                    <a:pt x="0" y="14"/>
                    <a:pt x="99" y="170"/>
                    <a:pt x="184" y="383"/>
                  </a:cubicBezTo>
                  <a:cubicBezTo>
                    <a:pt x="255" y="609"/>
                    <a:pt x="269" y="808"/>
                    <a:pt x="283" y="808"/>
                  </a:cubicBezTo>
                  <a:cubicBezTo>
                    <a:pt x="312" y="652"/>
                    <a:pt x="298" y="510"/>
                    <a:pt x="241" y="368"/>
                  </a:cubicBezTo>
                  <a:cubicBezTo>
                    <a:pt x="213" y="227"/>
                    <a:pt x="128" y="99"/>
                    <a:pt x="14"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7" name="Google Shape;7897;g308c629d2bb_0_27"/>
            <p:cNvSpPr/>
            <p:nvPr/>
          </p:nvSpPr>
          <p:spPr>
            <a:xfrm>
              <a:off x="3057717" y="3493118"/>
              <a:ext cx="7966" cy="25215"/>
            </a:xfrm>
            <a:custGeom>
              <a:rect b="b" l="l" r="r" t="t"/>
              <a:pathLst>
                <a:path extrusionOk="0" h="766" w="242">
                  <a:moveTo>
                    <a:pt x="156" y="1"/>
                  </a:moveTo>
                  <a:cubicBezTo>
                    <a:pt x="156" y="1"/>
                    <a:pt x="114" y="43"/>
                    <a:pt x="85" y="114"/>
                  </a:cubicBezTo>
                  <a:cubicBezTo>
                    <a:pt x="0" y="298"/>
                    <a:pt x="29" y="511"/>
                    <a:pt x="142" y="681"/>
                  </a:cubicBezTo>
                  <a:cubicBezTo>
                    <a:pt x="199" y="737"/>
                    <a:pt x="241" y="766"/>
                    <a:pt x="241" y="766"/>
                  </a:cubicBezTo>
                  <a:cubicBezTo>
                    <a:pt x="170" y="652"/>
                    <a:pt x="128" y="525"/>
                    <a:pt x="114" y="397"/>
                  </a:cubicBezTo>
                  <a:cubicBezTo>
                    <a:pt x="99" y="270"/>
                    <a:pt x="114" y="128"/>
                    <a:pt x="156"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8" name="Google Shape;7898;g308c629d2bb_0_27"/>
            <p:cNvSpPr/>
            <p:nvPr/>
          </p:nvSpPr>
          <p:spPr>
            <a:xfrm>
              <a:off x="2909878" y="3601322"/>
              <a:ext cx="49014" cy="25083"/>
            </a:xfrm>
            <a:custGeom>
              <a:rect b="b" l="l" r="r" t="t"/>
              <a:pathLst>
                <a:path extrusionOk="0" h="762" w="1489">
                  <a:moveTo>
                    <a:pt x="1" y="0"/>
                  </a:moveTo>
                  <a:cubicBezTo>
                    <a:pt x="1" y="0"/>
                    <a:pt x="58" y="71"/>
                    <a:pt x="185" y="184"/>
                  </a:cubicBezTo>
                  <a:cubicBezTo>
                    <a:pt x="327" y="312"/>
                    <a:pt x="497" y="425"/>
                    <a:pt x="667" y="538"/>
                  </a:cubicBezTo>
                  <a:cubicBezTo>
                    <a:pt x="851" y="637"/>
                    <a:pt x="1035" y="708"/>
                    <a:pt x="1233" y="751"/>
                  </a:cubicBezTo>
                  <a:cubicBezTo>
                    <a:pt x="1276" y="758"/>
                    <a:pt x="1318" y="761"/>
                    <a:pt x="1361" y="761"/>
                  </a:cubicBezTo>
                  <a:cubicBezTo>
                    <a:pt x="1403" y="761"/>
                    <a:pt x="1446" y="758"/>
                    <a:pt x="1488" y="751"/>
                  </a:cubicBezTo>
                  <a:cubicBezTo>
                    <a:pt x="1488" y="737"/>
                    <a:pt x="1389" y="722"/>
                    <a:pt x="1248" y="694"/>
                  </a:cubicBezTo>
                  <a:cubicBezTo>
                    <a:pt x="1063" y="652"/>
                    <a:pt x="879" y="567"/>
                    <a:pt x="709" y="468"/>
                  </a:cubicBezTo>
                  <a:cubicBezTo>
                    <a:pt x="539" y="368"/>
                    <a:pt x="369" y="255"/>
                    <a:pt x="213" y="142"/>
                  </a:cubicBezTo>
                  <a:cubicBezTo>
                    <a:pt x="143" y="85"/>
                    <a:pt x="72" y="43"/>
                    <a:pt x="1"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9" name="Google Shape;7899;g308c629d2bb_0_27"/>
            <p:cNvSpPr/>
            <p:nvPr/>
          </p:nvSpPr>
          <p:spPr>
            <a:xfrm>
              <a:off x="2967717" y="3613436"/>
              <a:ext cx="11686" cy="10962"/>
            </a:xfrm>
            <a:custGeom>
              <a:rect b="b" l="l" r="r" t="t"/>
              <a:pathLst>
                <a:path extrusionOk="0" h="333" w="355">
                  <a:moveTo>
                    <a:pt x="326" y="0"/>
                  </a:moveTo>
                  <a:cubicBezTo>
                    <a:pt x="312" y="0"/>
                    <a:pt x="284" y="100"/>
                    <a:pt x="199" y="199"/>
                  </a:cubicBezTo>
                  <a:cubicBezTo>
                    <a:pt x="114" y="284"/>
                    <a:pt x="15" y="312"/>
                    <a:pt x="0" y="326"/>
                  </a:cubicBezTo>
                  <a:cubicBezTo>
                    <a:pt x="0" y="330"/>
                    <a:pt x="11" y="333"/>
                    <a:pt x="29" y="333"/>
                  </a:cubicBezTo>
                  <a:cubicBezTo>
                    <a:pt x="75" y="333"/>
                    <a:pt x="169" y="313"/>
                    <a:pt x="241" y="241"/>
                  </a:cubicBezTo>
                  <a:cubicBezTo>
                    <a:pt x="355" y="142"/>
                    <a:pt x="355" y="0"/>
                    <a:pt x="326"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0" name="Google Shape;7900;g308c629d2bb_0_27"/>
            <p:cNvSpPr/>
            <p:nvPr/>
          </p:nvSpPr>
          <p:spPr>
            <a:xfrm>
              <a:off x="2993361" y="3592401"/>
              <a:ext cx="14484" cy="8196"/>
            </a:xfrm>
            <a:custGeom>
              <a:rect b="b" l="l" r="r" t="t"/>
              <a:pathLst>
                <a:path extrusionOk="0" h="249" w="440">
                  <a:moveTo>
                    <a:pt x="435" y="1"/>
                  </a:moveTo>
                  <a:cubicBezTo>
                    <a:pt x="406" y="1"/>
                    <a:pt x="361" y="104"/>
                    <a:pt x="241" y="158"/>
                  </a:cubicBezTo>
                  <a:cubicBezTo>
                    <a:pt x="156" y="196"/>
                    <a:pt x="78" y="202"/>
                    <a:pt x="35" y="202"/>
                  </a:cubicBezTo>
                  <a:cubicBezTo>
                    <a:pt x="13" y="202"/>
                    <a:pt x="1" y="200"/>
                    <a:pt x="1" y="200"/>
                  </a:cubicBezTo>
                  <a:lnTo>
                    <a:pt x="1" y="200"/>
                  </a:lnTo>
                  <a:cubicBezTo>
                    <a:pt x="1" y="214"/>
                    <a:pt x="29" y="229"/>
                    <a:pt x="71" y="243"/>
                  </a:cubicBezTo>
                  <a:cubicBezTo>
                    <a:pt x="90" y="247"/>
                    <a:pt x="109" y="248"/>
                    <a:pt x="128" y="248"/>
                  </a:cubicBezTo>
                  <a:cubicBezTo>
                    <a:pt x="179" y="248"/>
                    <a:pt x="228" y="235"/>
                    <a:pt x="270" y="214"/>
                  </a:cubicBezTo>
                  <a:cubicBezTo>
                    <a:pt x="326" y="186"/>
                    <a:pt x="383" y="144"/>
                    <a:pt x="411" y="87"/>
                  </a:cubicBezTo>
                  <a:cubicBezTo>
                    <a:pt x="440" y="30"/>
                    <a:pt x="440" y="2"/>
                    <a:pt x="440" y="2"/>
                  </a:cubicBezTo>
                  <a:cubicBezTo>
                    <a:pt x="438" y="1"/>
                    <a:pt x="436" y="1"/>
                    <a:pt x="435"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1" name="Google Shape;7901;g308c629d2bb_0_27"/>
            <p:cNvSpPr/>
            <p:nvPr/>
          </p:nvSpPr>
          <p:spPr>
            <a:xfrm>
              <a:off x="2780275" y="3585916"/>
              <a:ext cx="125909" cy="54643"/>
            </a:xfrm>
            <a:custGeom>
              <a:rect b="b" l="l" r="r" t="t"/>
              <a:pathLst>
                <a:path extrusionOk="0" h="1660" w="3825">
                  <a:moveTo>
                    <a:pt x="15" y="0"/>
                  </a:moveTo>
                  <a:cubicBezTo>
                    <a:pt x="15" y="0"/>
                    <a:pt x="14" y="0"/>
                    <a:pt x="14" y="1"/>
                  </a:cubicBezTo>
                  <a:cubicBezTo>
                    <a:pt x="0" y="29"/>
                    <a:pt x="850" y="411"/>
                    <a:pt x="1898" y="865"/>
                  </a:cubicBezTo>
                  <a:cubicBezTo>
                    <a:pt x="2908" y="1302"/>
                    <a:pt x="3734" y="1659"/>
                    <a:pt x="3806" y="1659"/>
                  </a:cubicBezTo>
                  <a:cubicBezTo>
                    <a:pt x="3808" y="1659"/>
                    <a:pt x="3810" y="1659"/>
                    <a:pt x="3811" y="1658"/>
                  </a:cubicBezTo>
                  <a:cubicBezTo>
                    <a:pt x="3825" y="1644"/>
                    <a:pt x="2975" y="1261"/>
                    <a:pt x="1927" y="808"/>
                  </a:cubicBezTo>
                  <a:cubicBezTo>
                    <a:pt x="899" y="350"/>
                    <a:pt x="48" y="0"/>
                    <a:pt x="15"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2" name="Google Shape;7902;g308c629d2bb_0_27"/>
            <p:cNvSpPr/>
            <p:nvPr/>
          </p:nvSpPr>
          <p:spPr>
            <a:xfrm>
              <a:off x="1487675" y="3677299"/>
              <a:ext cx="1914581" cy="2370"/>
            </a:xfrm>
            <a:custGeom>
              <a:rect b="b" l="l" r="r" t="t"/>
              <a:pathLst>
                <a:path extrusionOk="0" h="72" w="58163">
                  <a:moveTo>
                    <a:pt x="29082" y="1"/>
                  </a:moveTo>
                  <a:cubicBezTo>
                    <a:pt x="13018" y="1"/>
                    <a:pt x="1" y="15"/>
                    <a:pt x="1" y="43"/>
                  </a:cubicBezTo>
                  <a:cubicBezTo>
                    <a:pt x="1" y="58"/>
                    <a:pt x="13018" y="72"/>
                    <a:pt x="29082" y="72"/>
                  </a:cubicBezTo>
                  <a:cubicBezTo>
                    <a:pt x="45130" y="72"/>
                    <a:pt x="58162" y="58"/>
                    <a:pt x="58162" y="43"/>
                  </a:cubicBezTo>
                  <a:cubicBezTo>
                    <a:pt x="58162" y="15"/>
                    <a:pt x="45145" y="1"/>
                    <a:pt x="29082"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3" name="Google Shape;7903;g308c629d2bb_0_27"/>
            <p:cNvSpPr/>
            <p:nvPr/>
          </p:nvSpPr>
          <p:spPr>
            <a:xfrm>
              <a:off x="1539918" y="3204484"/>
              <a:ext cx="911584" cy="474242"/>
            </a:xfrm>
            <a:custGeom>
              <a:rect b="b" l="l" r="r" t="t"/>
              <a:pathLst>
                <a:path extrusionOk="0" h="14407" w="27693">
                  <a:moveTo>
                    <a:pt x="595" y="1"/>
                  </a:moveTo>
                  <a:cubicBezTo>
                    <a:pt x="255" y="1"/>
                    <a:pt x="0" y="312"/>
                    <a:pt x="71" y="638"/>
                  </a:cubicBezTo>
                  <a:lnTo>
                    <a:pt x="2862" y="14406"/>
                  </a:lnTo>
                  <a:lnTo>
                    <a:pt x="27197" y="14406"/>
                  </a:lnTo>
                  <a:cubicBezTo>
                    <a:pt x="27466" y="14406"/>
                    <a:pt x="27693" y="14180"/>
                    <a:pt x="27693" y="13911"/>
                  </a:cubicBezTo>
                  <a:cubicBezTo>
                    <a:pt x="27693" y="13642"/>
                    <a:pt x="27466" y="13429"/>
                    <a:pt x="27197" y="13429"/>
                  </a:cubicBezTo>
                  <a:lnTo>
                    <a:pt x="22310" y="13429"/>
                  </a:lnTo>
                  <a:lnTo>
                    <a:pt x="19704" y="638"/>
                  </a:lnTo>
                  <a:cubicBezTo>
                    <a:pt x="19647" y="383"/>
                    <a:pt x="19435" y="213"/>
                    <a:pt x="19194" y="213"/>
                  </a:cubicBezTo>
                  <a:lnTo>
                    <a:pt x="595" y="1"/>
                  </a:ln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4" name="Google Shape;7904;g308c629d2bb_0_27"/>
            <p:cNvSpPr/>
            <p:nvPr/>
          </p:nvSpPr>
          <p:spPr>
            <a:xfrm>
              <a:off x="1541794" y="3204484"/>
              <a:ext cx="912045" cy="475164"/>
            </a:xfrm>
            <a:custGeom>
              <a:rect b="b" l="l" r="r" t="t"/>
              <a:pathLst>
                <a:path extrusionOk="0" h="14435" w="27707">
                  <a:moveTo>
                    <a:pt x="14" y="482"/>
                  </a:moveTo>
                  <a:lnTo>
                    <a:pt x="14" y="482"/>
                  </a:lnTo>
                  <a:cubicBezTo>
                    <a:pt x="6" y="499"/>
                    <a:pt x="2" y="520"/>
                    <a:pt x="4" y="543"/>
                  </a:cubicBezTo>
                  <a:lnTo>
                    <a:pt x="4" y="543"/>
                  </a:lnTo>
                  <a:cubicBezTo>
                    <a:pt x="5" y="521"/>
                    <a:pt x="8" y="500"/>
                    <a:pt x="14" y="482"/>
                  </a:cubicBezTo>
                  <a:close/>
                  <a:moveTo>
                    <a:pt x="4" y="543"/>
                  </a:moveTo>
                  <a:lnTo>
                    <a:pt x="4" y="543"/>
                  </a:lnTo>
                  <a:cubicBezTo>
                    <a:pt x="3" y="562"/>
                    <a:pt x="4" y="583"/>
                    <a:pt x="7" y="604"/>
                  </a:cubicBezTo>
                  <a:lnTo>
                    <a:pt x="7" y="604"/>
                  </a:lnTo>
                  <a:cubicBezTo>
                    <a:pt x="9" y="601"/>
                    <a:pt x="11" y="598"/>
                    <a:pt x="14" y="596"/>
                  </a:cubicBezTo>
                  <a:cubicBezTo>
                    <a:pt x="8" y="578"/>
                    <a:pt x="5" y="560"/>
                    <a:pt x="4" y="543"/>
                  </a:cubicBezTo>
                  <a:close/>
                  <a:moveTo>
                    <a:pt x="7" y="604"/>
                  </a:moveTo>
                  <a:cubicBezTo>
                    <a:pt x="1" y="615"/>
                    <a:pt x="3" y="627"/>
                    <a:pt x="14" y="638"/>
                  </a:cubicBezTo>
                  <a:cubicBezTo>
                    <a:pt x="11" y="627"/>
                    <a:pt x="9" y="615"/>
                    <a:pt x="7" y="604"/>
                  </a:cubicBezTo>
                  <a:close/>
                  <a:moveTo>
                    <a:pt x="14" y="652"/>
                  </a:moveTo>
                  <a:cubicBezTo>
                    <a:pt x="14" y="652"/>
                    <a:pt x="28" y="737"/>
                    <a:pt x="71" y="893"/>
                  </a:cubicBezTo>
                  <a:cubicBezTo>
                    <a:pt x="42" y="737"/>
                    <a:pt x="14" y="652"/>
                    <a:pt x="14" y="652"/>
                  </a:cubicBezTo>
                  <a:close/>
                  <a:moveTo>
                    <a:pt x="71" y="893"/>
                  </a:moveTo>
                  <a:lnTo>
                    <a:pt x="71" y="893"/>
                  </a:lnTo>
                  <a:cubicBezTo>
                    <a:pt x="77" y="925"/>
                    <a:pt x="84" y="960"/>
                    <a:pt x="92" y="999"/>
                  </a:cubicBezTo>
                  <a:lnTo>
                    <a:pt x="92" y="999"/>
                  </a:lnTo>
                  <a:lnTo>
                    <a:pt x="71" y="893"/>
                  </a:lnTo>
                  <a:close/>
                  <a:moveTo>
                    <a:pt x="623" y="1"/>
                  </a:moveTo>
                  <a:cubicBezTo>
                    <a:pt x="552" y="1"/>
                    <a:pt x="496" y="1"/>
                    <a:pt x="425" y="15"/>
                  </a:cubicBezTo>
                  <a:cubicBezTo>
                    <a:pt x="368" y="29"/>
                    <a:pt x="312" y="43"/>
                    <a:pt x="269" y="72"/>
                  </a:cubicBezTo>
                  <a:cubicBezTo>
                    <a:pt x="127" y="157"/>
                    <a:pt x="28" y="312"/>
                    <a:pt x="14" y="482"/>
                  </a:cubicBezTo>
                  <a:cubicBezTo>
                    <a:pt x="28" y="312"/>
                    <a:pt x="142" y="171"/>
                    <a:pt x="283" y="100"/>
                  </a:cubicBezTo>
                  <a:cubicBezTo>
                    <a:pt x="326" y="72"/>
                    <a:pt x="382" y="57"/>
                    <a:pt x="439" y="43"/>
                  </a:cubicBezTo>
                  <a:cubicBezTo>
                    <a:pt x="496" y="29"/>
                    <a:pt x="567" y="29"/>
                    <a:pt x="623" y="29"/>
                  </a:cubicBezTo>
                  <a:lnTo>
                    <a:pt x="1062" y="29"/>
                  </a:lnTo>
                  <a:lnTo>
                    <a:pt x="2153" y="43"/>
                  </a:lnTo>
                  <a:lnTo>
                    <a:pt x="9193" y="128"/>
                  </a:lnTo>
                  <a:lnTo>
                    <a:pt x="14094" y="185"/>
                  </a:lnTo>
                  <a:lnTo>
                    <a:pt x="16828" y="213"/>
                  </a:lnTo>
                  <a:lnTo>
                    <a:pt x="18273" y="241"/>
                  </a:lnTo>
                  <a:lnTo>
                    <a:pt x="19179" y="241"/>
                  </a:lnTo>
                  <a:cubicBezTo>
                    <a:pt x="19363" y="270"/>
                    <a:pt x="19519" y="383"/>
                    <a:pt x="19590" y="539"/>
                  </a:cubicBezTo>
                  <a:cubicBezTo>
                    <a:pt x="19618" y="596"/>
                    <a:pt x="19633" y="666"/>
                    <a:pt x="19647" y="723"/>
                  </a:cubicBezTo>
                  <a:lnTo>
                    <a:pt x="19675" y="907"/>
                  </a:lnTo>
                  <a:cubicBezTo>
                    <a:pt x="19703" y="1035"/>
                    <a:pt x="19732" y="1162"/>
                    <a:pt x="19760" y="1276"/>
                  </a:cubicBezTo>
                  <a:cubicBezTo>
                    <a:pt x="19803" y="1531"/>
                    <a:pt x="19859" y="1785"/>
                    <a:pt x="19902" y="2026"/>
                  </a:cubicBezTo>
                  <a:cubicBezTo>
                    <a:pt x="20015" y="2536"/>
                    <a:pt x="20114" y="3046"/>
                    <a:pt x="20213" y="3556"/>
                  </a:cubicBezTo>
                  <a:cubicBezTo>
                    <a:pt x="20426" y="4590"/>
                    <a:pt x="20638" y="5653"/>
                    <a:pt x="20865" y="6729"/>
                  </a:cubicBezTo>
                  <a:cubicBezTo>
                    <a:pt x="21290" y="8882"/>
                    <a:pt x="21757" y="11134"/>
                    <a:pt x="22225" y="13443"/>
                  </a:cubicBezTo>
                  <a:lnTo>
                    <a:pt x="22225" y="13472"/>
                  </a:lnTo>
                  <a:lnTo>
                    <a:pt x="27069" y="13472"/>
                  </a:lnTo>
                  <a:cubicBezTo>
                    <a:pt x="27126" y="13472"/>
                    <a:pt x="27183" y="13472"/>
                    <a:pt x="27239" y="13486"/>
                  </a:cubicBezTo>
                  <a:cubicBezTo>
                    <a:pt x="27480" y="13528"/>
                    <a:pt x="27636" y="13755"/>
                    <a:pt x="27593" y="13996"/>
                  </a:cubicBezTo>
                  <a:cubicBezTo>
                    <a:pt x="27579" y="14123"/>
                    <a:pt x="27494" y="14251"/>
                    <a:pt x="27367" y="14321"/>
                  </a:cubicBezTo>
                  <a:cubicBezTo>
                    <a:pt x="27310" y="14350"/>
                    <a:pt x="27239" y="14378"/>
                    <a:pt x="27168" y="14378"/>
                  </a:cubicBezTo>
                  <a:lnTo>
                    <a:pt x="2844" y="14378"/>
                  </a:lnTo>
                  <a:cubicBezTo>
                    <a:pt x="1981" y="10163"/>
                    <a:pt x="1274" y="6726"/>
                    <a:pt x="793" y="4349"/>
                  </a:cubicBezTo>
                  <a:cubicBezTo>
                    <a:pt x="538" y="3159"/>
                    <a:pt x="354" y="2225"/>
                    <a:pt x="227" y="1601"/>
                  </a:cubicBezTo>
                  <a:cubicBezTo>
                    <a:pt x="170" y="1353"/>
                    <a:pt x="123" y="1150"/>
                    <a:pt x="92" y="999"/>
                  </a:cubicBezTo>
                  <a:lnTo>
                    <a:pt x="92" y="999"/>
                  </a:lnTo>
                  <a:lnTo>
                    <a:pt x="212" y="1615"/>
                  </a:lnTo>
                  <a:cubicBezTo>
                    <a:pt x="340" y="2239"/>
                    <a:pt x="524" y="3174"/>
                    <a:pt x="765" y="4363"/>
                  </a:cubicBezTo>
                  <a:cubicBezTo>
                    <a:pt x="1246" y="6743"/>
                    <a:pt x="1941" y="10185"/>
                    <a:pt x="2790" y="14406"/>
                  </a:cubicBezTo>
                  <a:lnTo>
                    <a:pt x="2790" y="14435"/>
                  </a:lnTo>
                  <a:lnTo>
                    <a:pt x="27168" y="14435"/>
                  </a:lnTo>
                  <a:cubicBezTo>
                    <a:pt x="27253" y="14435"/>
                    <a:pt x="27324" y="14406"/>
                    <a:pt x="27395" y="14364"/>
                  </a:cubicBezTo>
                  <a:cubicBezTo>
                    <a:pt x="27537" y="14293"/>
                    <a:pt x="27636" y="14151"/>
                    <a:pt x="27664" y="13996"/>
                  </a:cubicBezTo>
                  <a:cubicBezTo>
                    <a:pt x="27707" y="13727"/>
                    <a:pt x="27522" y="13457"/>
                    <a:pt x="27253" y="13401"/>
                  </a:cubicBezTo>
                  <a:cubicBezTo>
                    <a:pt x="27216" y="13401"/>
                    <a:pt x="27172" y="13394"/>
                    <a:pt x="27130" y="13394"/>
                  </a:cubicBezTo>
                  <a:cubicBezTo>
                    <a:pt x="27109" y="13394"/>
                    <a:pt x="27088" y="13396"/>
                    <a:pt x="27069" y="13401"/>
                  </a:cubicBezTo>
                  <a:lnTo>
                    <a:pt x="22279" y="13401"/>
                  </a:lnTo>
                  <a:cubicBezTo>
                    <a:pt x="21798" y="11097"/>
                    <a:pt x="21360" y="8864"/>
                    <a:pt x="20922" y="6715"/>
                  </a:cubicBezTo>
                  <a:cubicBezTo>
                    <a:pt x="20695" y="5624"/>
                    <a:pt x="20483" y="4576"/>
                    <a:pt x="20270" y="3542"/>
                  </a:cubicBezTo>
                  <a:cubicBezTo>
                    <a:pt x="20171" y="3018"/>
                    <a:pt x="20072" y="2508"/>
                    <a:pt x="19958" y="2012"/>
                  </a:cubicBezTo>
                  <a:cubicBezTo>
                    <a:pt x="19916" y="1757"/>
                    <a:pt x="19859" y="1502"/>
                    <a:pt x="19803" y="1261"/>
                  </a:cubicBezTo>
                  <a:lnTo>
                    <a:pt x="19732" y="893"/>
                  </a:lnTo>
                  <a:lnTo>
                    <a:pt x="19703" y="709"/>
                  </a:lnTo>
                  <a:cubicBezTo>
                    <a:pt x="19689" y="638"/>
                    <a:pt x="19675" y="581"/>
                    <a:pt x="19647" y="525"/>
                  </a:cubicBezTo>
                  <a:cubicBezTo>
                    <a:pt x="19562" y="341"/>
                    <a:pt x="19392" y="213"/>
                    <a:pt x="19193" y="185"/>
                  </a:cubicBezTo>
                  <a:lnTo>
                    <a:pt x="18273" y="185"/>
                  </a:lnTo>
                  <a:lnTo>
                    <a:pt x="16828" y="171"/>
                  </a:lnTo>
                  <a:lnTo>
                    <a:pt x="14080" y="128"/>
                  </a:lnTo>
                  <a:lnTo>
                    <a:pt x="9179" y="72"/>
                  </a:lnTo>
                  <a:lnTo>
                    <a:pt x="2153" y="1"/>
                  </a:ln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5" name="Google Shape;7905;g308c629d2bb_0_27"/>
            <p:cNvSpPr/>
            <p:nvPr/>
          </p:nvSpPr>
          <p:spPr>
            <a:xfrm>
              <a:off x="1858377" y="3406409"/>
              <a:ext cx="52734" cy="53162"/>
            </a:xfrm>
            <a:custGeom>
              <a:rect b="b" l="l" r="r" t="t"/>
              <a:pathLst>
                <a:path extrusionOk="0" h="1615" w="1602">
                  <a:moveTo>
                    <a:pt x="808" y="0"/>
                  </a:moveTo>
                  <a:cubicBezTo>
                    <a:pt x="355" y="0"/>
                    <a:pt x="1" y="354"/>
                    <a:pt x="1" y="808"/>
                  </a:cubicBezTo>
                  <a:cubicBezTo>
                    <a:pt x="1" y="1247"/>
                    <a:pt x="355" y="1615"/>
                    <a:pt x="808" y="1615"/>
                  </a:cubicBezTo>
                  <a:cubicBezTo>
                    <a:pt x="1247" y="1615"/>
                    <a:pt x="1602" y="1247"/>
                    <a:pt x="1602" y="808"/>
                  </a:cubicBezTo>
                  <a:cubicBezTo>
                    <a:pt x="1602" y="354"/>
                    <a:pt x="1247" y="0"/>
                    <a:pt x="8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6" name="Google Shape;7906;g308c629d2bb_0_27"/>
            <p:cNvSpPr/>
            <p:nvPr/>
          </p:nvSpPr>
          <p:spPr>
            <a:xfrm>
              <a:off x="1543177" y="3229207"/>
              <a:ext cx="707825" cy="446723"/>
            </a:xfrm>
            <a:custGeom>
              <a:rect b="b" l="l" r="r" t="t"/>
              <a:pathLst>
                <a:path extrusionOk="0" h="13571" w="21503">
                  <a:moveTo>
                    <a:pt x="0" y="0"/>
                  </a:moveTo>
                  <a:cubicBezTo>
                    <a:pt x="15" y="0"/>
                    <a:pt x="43" y="15"/>
                    <a:pt x="71" y="15"/>
                  </a:cubicBezTo>
                  <a:lnTo>
                    <a:pt x="326" y="15"/>
                  </a:lnTo>
                  <a:lnTo>
                    <a:pt x="1275" y="29"/>
                  </a:lnTo>
                  <a:lnTo>
                    <a:pt x="4746" y="71"/>
                  </a:lnTo>
                  <a:lnTo>
                    <a:pt x="16219" y="170"/>
                  </a:lnTo>
                  <a:lnTo>
                    <a:pt x="17877" y="185"/>
                  </a:lnTo>
                  <a:lnTo>
                    <a:pt x="18486" y="185"/>
                  </a:lnTo>
                  <a:cubicBezTo>
                    <a:pt x="18670" y="227"/>
                    <a:pt x="18826" y="369"/>
                    <a:pt x="18882" y="553"/>
                  </a:cubicBezTo>
                  <a:cubicBezTo>
                    <a:pt x="18911" y="680"/>
                    <a:pt x="18925" y="822"/>
                    <a:pt x="18953" y="949"/>
                  </a:cubicBezTo>
                  <a:cubicBezTo>
                    <a:pt x="19166" y="1984"/>
                    <a:pt x="19364" y="2975"/>
                    <a:pt x="19548" y="3938"/>
                  </a:cubicBezTo>
                  <a:cubicBezTo>
                    <a:pt x="19931" y="5836"/>
                    <a:pt x="20271" y="7550"/>
                    <a:pt x="20568" y="8995"/>
                  </a:cubicBezTo>
                  <a:cubicBezTo>
                    <a:pt x="20865" y="10426"/>
                    <a:pt x="21092" y="11587"/>
                    <a:pt x="21262" y="12395"/>
                  </a:cubicBezTo>
                  <a:cubicBezTo>
                    <a:pt x="21347" y="12791"/>
                    <a:pt x="21404" y="13117"/>
                    <a:pt x="21446" y="13330"/>
                  </a:cubicBezTo>
                  <a:cubicBezTo>
                    <a:pt x="21475" y="13429"/>
                    <a:pt x="21489" y="13514"/>
                    <a:pt x="21503" y="13570"/>
                  </a:cubicBezTo>
                  <a:lnTo>
                    <a:pt x="21460" y="13330"/>
                  </a:lnTo>
                  <a:cubicBezTo>
                    <a:pt x="21418" y="13103"/>
                    <a:pt x="21361" y="12791"/>
                    <a:pt x="21290" y="12395"/>
                  </a:cubicBezTo>
                  <a:lnTo>
                    <a:pt x="20625" y="8981"/>
                  </a:lnTo>
                  <a:cubicBezTo>
                    <a:pt x="20327" y="7536"/>
                    <a:pt x="19987" y="5822"/>
                    <a:pt x="19619" y="3924"/>
                  </a:cubicBezTo>
                  <a:cubicBezTo>
                    <a:pt x="19435" y="2975"/>
                    <a:pt x="19236" y="1969"/>
                    <a:pt x="19024" y="935"/>
                  </a:cubicBezTo>
                  <a:cubicBezTo>
                    <a:pt x="18996" y="808"/>
                    <a:pt x="18982" y="680"/>
                    <a:pt x="18939" y="539"/>
                  </a:cubicBezTo>
                  <a:cubicBezTo>
                    <a:pt x="18911" y="397"/>
                    <a:pt x="18812" y="284"/>
                    <a:pt x="18698" y="199"/>
                  </a:cubicBezTo>
                  <a:cubicBezTo>
                    <a:pt x="18642" y="170"/>
                    <a:pt x="18571" y="142"/>
                    <a:pt x="18500" y="128"/>
                  </a:cubicBezTo>
                  <a:cubicBezTo>
                    <a:pt x="18429" y="114"/>
                    <a:pt x="18358" y="114"/>
                    <a:pt x="18287" y="114"/>
                  </a:cubicBezTo>
                  <a:lnTo>
                    <a:pt x="17891" y="114"/>
                  </a:lnTo>
                  <a:lnTo>
                    <a:pt x="16219" y="100"/>
                  </a:lnTo>
                  <a:lnTo>
                    <a:pt x="4746" y="15"/>
                  </a:lnTo>
                  <a:lnTo>
                    <a:pt x="1275" y="0"/>
                  </a:ln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07" name="Google Shape;7907;g308c629d2bb_0_27"/>
          <p:cNvGrpSpPr/>
          <p:nvPr/>
        </p:nvGrpSpPr>
        <p:grpSpPr>
          <a:xfrm>
            <a:off x="6604255" y="3093198"/>
            <a:ext cx="1611606" cy="1514821"/>
            <a:chOff x="3726538" y="2949128"/>
            <a:chExt cx="1611606" cy="1514821"/>
          </a:xfrm>
        </p:grpSpPr>
        <p:grpSp>
          <p:nvGrpSpPr>
            <p:cNvPr id="7908" name="Google Shape;7908;g308c629d2bb_0_27"/>
            <p:cNvGrpSpPr/>
            <p:nvPr/>
          </p:nvGrpSpPr>
          <p:grpSpPr>
            <a:xfrm>
              <a:off x="3726538" y="2949128"/>
              <a:ext cx="1611606" cy="1514821"/>
              <a:chOff x="3726538" y="2949128"/>
              <a:chExt cx="1611606" cy="1514821"/>
            </a:xfrm>
          </p:grpSpPr>
          <p:sp>
            <p:nvSpPr>
              <p:cNvPr id="7909" name="Google Shape;7909;g308c629d2bb_0_27"/>
              <p:cNvSpPr/>
              <p:nvPr/>
            </p:nvSpPr>
            <p:spPr>
              <a:xfrm rot="-646176">
                <a:off x="4874713" y="3018102"/>
                <a:ext cx="299742" cy="446076"/>
              </a:xfrm>
              <a:custGeom>
                <a:rect b="b" l="l" r="r" t="t"/>
                <a:pathLst>
                  <a:path extrusionOk="0" h="14761" w="9137">
                    <a:moveTo>
                      <a:pt x="5878" y="1"/>
                    </a:moveTo>
                    <a:lnTo>
                      <a:pt x="5354" y="511"/>
                    </a:lnTo>
                    <a:cubicBezTo>
                      <a:pt x="3230" y="4010"/>
                      <a:pt x="637" y="9718"/>
                      <a:pt x="0" y="13769"/>
                    </a:cubicBezTo>
                    <a:cubicBezTo>
                      <a:pt x="2351" y="14308"/>
                      <a:pt x="6502" y="14548"/>
                      <a:pt x="8853" y="14761"/>
                    </a:cubicBezTo>
                    <a:cubicBezTo>
                      <a:pt x="9136" y="13698"/>
                      <a:pt x="8782" y="9761"/>
                      <a:pt x="8258" y="8797"/>
                    </a:cubicBezTo>
                    <a:cubicBezTo>
                      <a:pt x="8003" y="8316"/>
                      <a:pt x="7550" y="7919"/>
                      <a:pt x="7550" y="7353"/>
                    </a:cubicBezTo>
                    <a:cubicBezTo>
                      <a:pt x="7550" y="6786"/>
                      <a:pt x="8060" y="6333"/>
                      <a:pt x="8117" y="5780"/>
                    </a:cubicBezTo>
                    <a:cubicBezTo>
                      <a:pt x="8173" y="5185"/>
                      <a:pt x="7720" y="4675"/>
                      <a:pt x="7465" y="4151"/>
                    </a:cubicBezTo>
                    <a:cubicBezTo>
                      <a:pt x="7139" y="3443"/>
                      <a:pt x="7153" y="2650"/>
                      <a:pt x="7040" y="1885"/>
                    </a:cubicBezTo>
                    <a:cubicBezTo>
                      <a:pt x="6927" y="1120"/>
                      <a:pt x="6587" y="298"/>
                      <a:pt x="5878"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g308c629d2bb_0_27"/>
              <p:cNvSpPr/>
              <p:nvPr/>
            </p:nvSpPr>
            <p:spPr>
              <a:xfrm rot="-646176">
                <a:off x="4525076" y="3021715"/>
                <a:ext cx="334122" cy="487568"/>
              </a:xfrm>
              <a:custGeom>
                <a:rect b="b" l="l" r="r" t="t"/>
                <a:pathLst>
                  <a:path extrusionOk="0" h="16134" w="10185">
                    <a:moveTo>
                      <a:pt x="10185" y="0"/>
                    </a:moveTo>
                    <a:cubicBezTo>
                      <a:pt x="7083" y="1062"/>
                      <a:pt x="6488" y="2904"/>
                      <a:pt x="6247" y="3966"/>
                    </a:cubicBezTo>
                    <a:cubicBezTo>
                      <a:pt x="6148" y="4349"/>
                      <a:pt x="6091" y="4774"/>
                      <a:pt x="5822" y="5085"/>
                    </a:cubicBezTo>
                    <a:cubicBezTo>
                      <a:pt x="5425" y="5553"/>
                      <a:pt x="4689" y="5581"/>
                      <a:pt x="4235" y="5992"/>
                    </a:cubicBezTo>
                    <a:cubicBezTo>
                      <a:pt x="3683" y="6473"/>
                      <a:pt x="3683" y="7309"/>
                      <a:pt x="3740" y="8032"/>
                    </a:cubicBezTo>
                    <a:cubicBezTo>
                      <a:pt x="3810" y="8740"/>
                      <a:pt x="3810" y="9576"/>
                      <a:pt x="3272" y="10071"/>
                    </a:cubicBezTo>
                    <a:cubicBezTo>
                      <a:pt x="2932" y="10383"/>
                      <a:pt x="2436" y="10482"/>
                      <a:pt x="1997" y="10652"/>
                    </a:cubicBezTo>
                    <a:cubicBezTo>
                      <a:pt x="1544" y="10808"/>
                      <a:pt x="1275" y="11190"/>
                      <a:pt x="1034" y="11587"/>
                    </a:cubicBezTo>
                    <a:cubicBezTo>
                      <a:pt x="496" y="12465"/>
                      <a:pt x="0" y="13882"/>
                      <a:pt x="340" y="14165"/>
                    </a:cubicBezTo>
                    <a:cubicBezTo>
                      <a:pt x="2295" y="15794"/>
                      <a:pt x="6020" y="15879"/>
                      <a:pt x="8570" y="16134"/>
                    </a:cubicBezTo>
                    <a:cubicBezTo>
                      <a:pt x="8797" y="15553"/>
                      <a:pt x="8967" y="14944"/>
                      <a:pt x="9066" y="14321"/>
                    </a:cubicBezTo>
                    <a:cubicBezTo>
                      <a:pt x="9137" y="13853"/>
                      <a:pt x="8995" y="13386"/>
                      <a:pt x="8697" y="13018"/>
                    </a:cubicBezTo>
                    <a:cubicBezTo>
                      <a:pt x="8442" y="12748"/>
                      <a:pt x="8046" y="12536"/>
                      <a:pt x="8046" y="12168"/>
                    </a:cubicBezTo>
                    <a:cubicBezTo>
                      <a:pt x="8060" y="11884"/>
                      <a:pt x="8187" y="11601"/>
                      <a:pt x="8159" y="11289"/>
                    </a:cubicBezTo>
                    <a:cubicBezTo>
                      <a:pt x="8131" y="10978"/>
                      <a:pt x="7635" y="10510"/>
                      <a:pt x="7437" y="10454"/>
                    </a:cubicBezTo>
                    <a:lnTo>
                      <a:pt x="10185" y="0"/>
                    </a:ln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g308c629d2bb_0_27"/>
              <p:cNvSpPr/>
              <p:nvPr/>
            </p:nvSpPr>
            <p:spPr>
              <a:xfrm>
                <a:off x="3726538" y="4454298"/>
                <a:ext cx="1611606" cy="9651"/>
              </a:xfrm>
              <a:custGeom>
                <a:rect b="b" l="l" r="r" t="t"/>
                <a:pathLst>
                  <a:path extrusionOk="0" h="58" w="50584">
                    <a:moveTo>
                      <a:pt x="25285" y="1"/>
                    </a:moveTo>
                    <a:cubicBezTo>
                      <a:pt x="11318" y="1"/>
                      <a:pt x="0" y="15"/>
                      <a:pt x="0" y="29"/>
                    </a:cubicBezTo>
                    <a:cubicBezTo>
                      <a:pt x="0" y="43"/>
                      <a:pt x="11332" y="57"/>
                      <a:pt x="25285" y="57"/>
                    </a:cubicBezTo>
                    <a:cubicBezTo>
                      <a:pt x="39251" y="57"/>
                      <a:pt x="50583" y="43"/>
                      <a:pt x="50583" y="29"/>
                    </a:cubicBezTo>
                    <a:cubicBezTo>
                      <a:pt x="50583" y="15"/>
                      <a:pt x="39266" y="1"/>
                      <a:pt x="25285" y="1"/>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g308c629d2bb_0_27"/>
              <p:cNvSpPr/>
              <p:nvPr/>
            </p:nvSpPr>
            <p:spPr>
              <a:xfrm>
                <a:off x="4292333" y="4411166"/>
                <a:ext cx="799586" cy="5099"/>
              </a:xfrm>
              <a:custGeom>
                <a:rect b="b" l="l" r="r" t="t"/>
                <a:pathLst>
                  <a:path extrusionOk="0" h="72" w="11290">
                    <a:moveTo>
                      <a:pt x="5638" y="1"/>
                    </a:moveTo>
                    <a:cubicBezTo>
                      <a:pt x="2522" y="1"/>
                      <a:pt x="0" y="15"/>
                      <a:pt x="0" y="29"/>
                    </a:cubicBezTo>
                    <a:cubicBezTo>
                      <a:pt x="0" y="57"/>
                      <a:pt x="2522" y="71"/>
                      <a:pt x="5638" y="71"/>
                    </a:cubicBezTo>
                    <a:cubicBezTo>
                      <a:pt x="8768" y="71"/>
                      <a:pt x="11290" y="57"/>
                      <a:pt x="11290" y="29"/>
                    </a:cubicBezTo>
                    <a:cubicBezTo>
                      <a:pt x="11290" y="15"/>
                      <a:pt x="8768" y="1"/>
                      <a:pt x="5638" y="1"/>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3" name="Google Shape;7913;g308c629d2bb_0_27"/>
              <p:cNvSpPr/>
              <p:nvPr/>
            </p:nvSpPr>
            <p:spPr>
              <a:xfrm>
                <a:off x="4292333" y="3960741"/>
                <a:ext cx="799586" cy="5099"/>
              </a:xfrm>
              <a:custGeom>
                <a:rect b="b" l="l" r="r" t="t"/>
                <a:pathLst>
                  <a:path extrusionOk="0" h="72" w="11290">
                    <a:moveTo>
                      <a:pt x="5638" y="0"/>
                    </a:moveTo>
                    <a:cubicBezTo>
                      <a:pt x="2522" y="0"/>
                      <a:pt x="0" y="15"/>
                      <a:pt x="0" y="43"/>
                    </a:cubicBezTo>
                    <a:cubicBezTo>
                      <a:pt x="0" y="57"/>
                      <a:pt x="2522" y="71"/>
                      <a:pt x="5638" y="71"/>
                    </a:cubicBezTo>
                    <a:cubicBezTo>
                      <a:pt x="8768" y="71"/>
                      <a:pt x="11290" y="57"/>
                      <a:pt x="11290" y="43"/>
                    </a:cubicBezTo>
                    <a:cubicBezTo>
                      <a:pt x="11290" y="15"/>
                      <a:pt x="8768" y="0"/>
                      <a:pt x="5638" y="0"/>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4" name="Google Shape;7914;g308c629d2bb_0_27"/>
              <p:cNvSpPr/>
              <p:nvPr/>
            </p:nvSpPr>
            <p:spPr>
              <a:xfrm>
                <a:off x="4400691" y="3644736"/>
                <a:ext cx="392286" cy="407371"/>
              </a:xfrm>
              <a:custGeom>
                <a:rect b="b" l="l" r="r" t="t"/>
                <a:pathLst>
                  <a:path extrusionOk="0" h="5752" w="5539">
                    <a:moveTo>
                      <a:pt x="3598" y="0"/>
                    </a:moveTo>
                    <a:lnTo>
                      <a:pt x="2139" y="3811"/>
                    </a:lnTo>
                    <a:lnTo>
                      <a:pt x="241" y="4576"/>
                    </a:lnTo>
                    <a:lnTo>
                      <a:pt x="0" y="5751"/>
                    </a:lnTo>
                    <a:lnTo>
                      <a:pt x="1785" y="5709"/>
                    </a:lnTo>
                    <a:cubicBezTo>
                      <a:pt x="2777" y="5681"/>
                      <a:pt x="3669" y="5072"/>
                      <a:pt x="4066" y="4151"/>
                    </a:cubicBezTo>
                    <a:cubicBezTo>
                      <a:pt x="4278" y="3669"/>
                      <a:pt x="4802" y="2663"/>
                      <a:pt x="4958" y="2309"/>
                    </a:cubicBezTo>
                    <a:cubicBezTo>
                      <a:pt x="5355" y="1389"/>
                      <a:pt x="5539" y="1006"/>
                      <a:pt x="5539" y="1006"/>
                    </a:cubicBezTo>
                    <a:lnTo>
                      <a:pt x="3598" y="0"/>
                    </a:ln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5" name="Google Shape;7915;g308c629d2bb_0_27"/>
              <p:cNvSpPr/>
              <p:nvPr/>
            </p:nvSpPr>
            <p:spPr>
              <a:xfrm>
                <a:off x="4183974" y="3891549"/>
                <a:ext cx="236830" cy="164946"/>
              </a:xfrm>
              <a:custGeom>
                <a:rect b="b" l="l" r="r" t="t"/>
                <a:pathLst>
                  <a:path extrusionOk="0" h="2329" w="3344">
                    <a:moveTo>
                      <a:pt x="1885" y="0"/>
                    </a:moveTo>
                    <a:lnTo>
                      <a:pt x="978" y="28"/>
                    </a:lnTo>
                    <a:cubicBezTo>
                      <a:pt x="808" y="57"/>
                      <a:pt x="652" y="142"/>
                      <a:pt x="553" y="283"/>
                    </a:cubicBezTo>
                    <a:lnTo>
                      <a:pt x="227" y="850"/>
                    </a:lnTo>
                    <a:cubicBezTo>
                      <a:pt x="227" y="850"/>
                      <a:pt x="1" y="1247"/>
                      <a:pt x="29" y="1332"/>
                    </a:cubicBezTo>
                    <a:cubicBezTo>
                      <a:pt x="54" y="1406"/>
                      <a:pt x="122" y="1448"/>
                      <a:pt x="195" y="1448"/>
                    </a:cubicBezTo>
                    <a:cubicBezTo>
                      <a:pt x="206" y="1448"/>
                      <a:pt x="216" y="1447"/>
                      <a:pt x="227" y="1445"/>
                    </a:cubicBezTo>
                    <a:cubicBezTo>
                      <a:pt x="227" y="1445"/>
                      <a:pt x="256" y="1629"/>
                      <a:pt x="312" y="1657"/>
                    </a:cubicBezTo>
                    <a:cubicBezTo>
                      <a:pt x="351" y="1681"/>
                      <a:pt x="394" y="1691"/>
                      <a:pt x="437" y="1691"/>
                    </a:cubicBezTo>
                    <a:cubicBezTo>
                      <a:pt x="472" y="1691"/>
                      <a:pt x="507" y="1684"/>
                      <a:pt x="539" y="1672"/>
                    </a:cubicBezTo>
                    <a:cubicBezTo>
                      <a:pt x="567" y="1742"/>
                      <a:pt x="638" y="1785"/>
                      <a:pt x="709" y="1785"/>
                    </a:cubicBezTo>
                    <a:cubicBezTo>
                      <a:pt x="723" y="1785"/>
                      <a:pt x="751" y="1785"/>
                      <a:pt x="765" y="1771"/>
                    </a:cubicBezTo>
                    <a:cubicBezTo>
                      <a:pt x="865" y="1742"/>
                      <a:pt x="921" y="1530"/>
                      <a:pt x="921" y="1530"/>
                    </a:cubicBezTo>
                    <a:lnTo>
                      <a:pt x="1375" y="1445"/>
                    </a:lnTo>
                    <a:cubicBezTo>
                      <a:pt x="1700" y="1657"/>
                      <a:pt x="1998" y="1898"/>
                      <a:pt x="2267" y="2181"/>
                    </a:cubicBezTo>
                    <a:cubicBezTo>
                      <a:pt x="2363" y="2295"/>
                      <a:pt x="2519" y="2329"/>
                      <a:pt x="2670" y="2329"/>
                    </a:cubicBezTo>
                    <a:cubicBezTo>
                      <a:pt x="2898" y="2329"/>
                      <a:pt x="3117" y="2252"/>
                      <a:pt x="3117" y="2252"/>
                    </a:cubicBezTo>
                    <a:lnTo>
                      <a:pt x="3343" y="1147"/>
                    </a:lnTo>
                    <a:lnTo>
                      <a:pt x="2352" y="354"/>
                    </a:lnTo>
                    <a:lnTo>
                      <a:pt x="2069" y="57"/>
                    </a:lnTo>
                    <a:cubicBezTo>
                      <a:pt x="2012" y="28"/>
                      <a:pt x="1955" y="0"/>
                      <a:pt x="1885" y="0"/>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6" name="Google Shape;7916;g308c629d2bb_0_27"/>
              <p:cNvSpPr/>
              <p:nvPr/>
            </p:nvSpPr>
            <p:spPr>
              <a:xfrm>
                <a:off x="4199059" y="3925897"/>
                <a:ext cx="104392" cy="69052"/>
              </a:xfrm>
              <a:custGeom>
                <a:rect b="b" l="l" r="r" t="t"/>
                <a:pathLst>
                  <a:path extrusionOk="0" h="975" w="1474">
                    <a:moveTo>
                      <a:pt x="1367" y="0"/>
                    </a:moveTo>
                    <a:cubicBezTo>
                      <a:pt x="1332" y="0"/>
                      <a:pt x="1296" y="4"/>
                      <a:pt x="1261" y="11"/>
                    </a:cubicBezTo>
                    <a:cubicBezTo>
                      <a:pt x="1133" y="11"/>
                      <a:pt x="963" y="11"/>
                      <a:pt x="751" y="25"/>
                    </a:cubicBezTo>
                    <a:lnTo>
                      <a:pt x="737" y="25"/>
                    </a:lnTo>
                    <a:lnTo>
                      <a:pt x="737" y="39"/>
                    </a:lnTo>
                    <a:cubicBezTo>
                      <a:pt x="708" y="124"/>
                      <a:pt x="666" y="181"/>
                      <a:pt x="623" y="252"/>
                    </a:cubicBezTo>
                    <a:cubicBezTo>
                      <a:pt x="496" y="450"/>
                      <a:pt x="354" y="620"/>
                      <a:pt x="198" y="776"/>
                    </a:cubicBezTo>
                    <a:cubicBezTo>
                      <a:pt x="85" y="903"/>
                      <a:pt x="0" y="974"/>
                      <a:pt x="0" y="974"/>
                    </a:cubicBezTo>
                    <a:cubicBezTo>
                      <a:pt x="85" y="932"/>
                      <a:pt x="170" y="875"/>
                      <a:pt x="227" y="804"/>
                    </a:cubicBezTo>
                    <a:cubicBezTo>
                      <a:pt x="397" y="648"/>
                      <a:pt x="552" y="478"/>
                      <a:pt x="666" y="294"/>
                    </a:cubicBezTo>
                    <a:cubicBezTo>
                      <a:pt x="706" y="227"/>
                      <a:pt x="746" y="147"/>
                      <a:pt x="787" y="79"/>
                    </a:cubicBezTo>
                    <a:lnTo>
                      <a:pt x="787" y="79"/>
                    </a:lnTo>
                    <a:cubicBezTo>
                      <a:pt x="977" y="53"/>
                      <a:pt x="1152" y="53"/>
                      <a:pt x="1275" y="39"/>
                    </a:cubicBezTo>
                    <a:cubicBezTo>
                      <a:pt x="1332" y="39"/>
                      <a:pt x="1402" y="25"/>
                      <a:pt x="1473" y="11"/>
                    </a:cubicBezTo>
                    <a:cubicBezTo>
                      <a:pt x="1438" y="4"/>
                      <a:pt x="1402" y="0"/>
                      <a:pt x="1367"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7" name="Google Shape;7917;g308c629d2bb_0_27"/>
              <p:cNvSpPr/>
              <p:nvPr/>
            </p:nvSpPr>
            <p:spPr>
              <a:xfrm>
                <a:off x="4220094" y="3954722"/>
                <a:ext cx="84350" cy="56233"/>
              </a:xfrm>
              <a:custGeom>
                <a:rect b="b" l="l" r="r" t="t"/>
                <a:pathLst>
                  <a:path extrusionOk="0" h="794" w="1191">
                    <a:moveTo>
                      <a:pt x="553" y="0"/>
                    </a:moveTo>
                    <a:lnTo>
                      <a:pt x="553" y="29"/>
                    </a:lnTo>
                    <a:cubicBezTo>
                      <a:pt x="539" y="85"/>
                      <a:pt x="525" y="128"/>
                      <a:pt x="496" y="185"/>
                    </a:cubicBezTo>
                    <a:cubicBezTo>
                      <a:pt x="411" y="355"/>
                      <a:pt x="298" y="496"/>
                      <a:pt x="170" y="638"/>
                    </a:cubicBezTo>
                    <a:cubicBezTo>
                      <a:pt x="71" y="737"/>
                      <a:pt x="1" y="794"/>
                      <a:pt x="1" y="794"/>
                    </a:cubicBezTo>
                    <a:cubicBezTo>
                      <a:pt x="71" y="765"/>
                      <a:pt x="142" y="723"/>
                      <a:pt x="199" y="666"/>
                    </a:cubicBezTo>
                    <a:cubicBezTo>
                      <a:pt x="340" y="539"/>
                      <a:pt x="454" y="383"/>
                      <a:pt x="539" y="213"/>
                    </a:cubicBezTo>
                    <a:cubicBezTo>
                      <a:pt x="563" y="164"/>
                      <a:pt x="577" y="115"/>
                      <a:pt x="599" y="65"/>
                    </a:cubicBezTo>
                    <a:lnTo>
                      <a:pt x="599" y="65"/>
                    </a:lnTo>
                    <a:cubicBezTo>
                      <a:pt x="686" y="86"/>
                      <a:pt x="769" y="94"/>
                      <a:pt x="854" y="94"/>
                    </a:cubicBezTo>
                    <a:cubicBezTo>
                      <a:pt x="908" y="94"/>
                      <a:pt x="963" y="91"/>
                      <a:pt x="1020" y="85"/>
                    </a:cubicBezTo>
                    <a:cubicBezTo>
                      <a:pt x="1077" y="71"/>
                      <a:pt x="1134" y="57"/>
                      <a:pt x="1190" y="29"/>
                    </a:cubicBezTo>
                    <a:lnTo>
                      <a:pt x="1190" y="29"/>
                    </a:lnTo>
                    <a:cubicBezTo>
                      <a:pt x="1120" y="39"/>
                      <a:pt x="1048" y="44"/>
                      <a:pt x="976" y="44"/>
                    </a:cubicBezTo>
                    <a:cubicBezTo>
                      <a:pt x="843" y="44"/>
                      <a:pt x="709" y="28"/>
                      <a:pt x="581"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8" name="Google Shape;7918;g308c629d2bb_0_27"/>
              <p:cNvSpPr/>
              <p:nvPr/>
            </p:nvSpPr>
            <p:spPr>
              <a:xfrm>
                <a:off x="4241128" y="3938645"/>
                <a:ext cx="145540" cy="92494"/>
              </a:xfrm>
              <a:custGeom>
                <a:rect b="b" l="l" r="r" t="t"/>
                <a:pathLst>
                  <a:path extrusionOk="0" h="1306" w="2055">
                    <a:moveTo>
                      <a:pt x="879" y="1"/>
                    </a:moveTo>
                    <a:cubicBezTo>
                      <a:pt x="752" y="15"/>
                      <a:pt x="624" y="57"/>
                      <a:pt x="511" y="128"/>
                    </a:cubicBezTo>
                    <a:lnTo>
                      <a:pt x="72" y="355"/>
                    </a:lnTo>
                    <a:cubicBezTo>
                      <a:pt x="43" y="369"/>
                      <a:pt x="15" y="383"/>
                      <a:pt x="15" y="412"/>
                    </a:cubicBezTo>
                    <a:cubicBezTo>
                      <a:pt x="1" y="426"/>
                      <a:pt x="29" y="468"/>
                      <a:pt x="58" y="497"/>
                    </a:cubicBezTo>
                    <a:cubicBezTo>
                      <a:pt x="179" y="617"/>
                      <a:pt x="340" y="678"/>
                      <a:pt x="500" y="678"/>
                    </a:cubicBezTo>
                    <a:cubicBezTo>
                      <a:pt x="641" y="678"/>
                      <a:pt x="781" y="632"/>
                      <a:pt x="893" y="539"/>
                    </a:cubicBezTo>
                    <a:cubicBezTo>
                      <a:pt x="964" y="723"/>
                      <a:pt x="1049" y="907"/>
                      <a:pt x="1177" y="1077"/>
                    </a:cubicBezTo>
                    <a:cubicBezTo>
                      <a:pt x="1295" y="1222"/>
                      <a:pt x="1474" y="1306"/>
                      <a:pt x="1658" y="1306"/>
                    </a:cubicBezTo>
                    <a:cubicBezTo>
                      <a:pt x="1672" y="1306"/>
                      <a:pt x="1686" y="1305"/>
                      <a:pt x="1701" y="1304"/>
                    </a:cubicBezTo>
                    <a:lnTo>
                      <a:pt x="2055" y="482"/>
                    </a:lnTo>
                    <a:lnTo>
                      <a:pt x="1233" y="114"/>
                    </a:lnTo>
                    <a:cubicBezTo>
                      <a:pt x="1134" y="43"/>
                      <a:pt x="1007" y="15"/>
                      <a:pt x="879" y="1"/>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9" name="Google Shape;7919;g308c629d2bb_0_27"/>
              <p:cNvSpPr/>
              <p:nvPr/>
            </p:nvSpPr>
            <p:spPr>
              <a:xfrm>
                <a:off x="4239145" y="3936875"/>
                <a:ext cx="147523" cy="95185"/>
              </a:xfrm>
              <a:custGeom>
                <a:rect b="b" l="l" r="r" t="t"/>
                <a:pathLst>
                  <a:path extrusionOk="0" h="1344" w="2083">
                    <a:moveTo>
                      <a:pt x="913" y="1"/>
                    </a:moveTo>
                    <a:cubicBezTo>
                      <a:pt x="877" y="1"/>
                      <a:pt x="842" y="4"/>
                      <a:pt x="808" y="12"/>
                    </a:cubicBezTo>
                    <a:cubicBezTo>
                      <a:pt x="666" y="54"/>
                      <a:pt x="539" y="111"/>
                      <a:pt x="411" y="182"/>
                    </a:cubicBezTo>
                    <a:lnTo>
                      <a:pt x="213" y="295"/>
                    </a:lnTo>
                    <a:lnTo>
                      <a:pt x="114" y="337"/>
                    </a:lnTo>
                    <a:cubicBezTo>
                      <a:pt x="100" y="352"/>
                      <a:pt x="86" y="366"/>
                      <a:pt x="57" y="366"/>
                    </a:cubicBezTo>
                    <a:cubicBezTo>
                      <a:pt x="43" y="380"/>
                      <a:pt x="15" y="408"/>
                      <a:pt x="15" y="437"/>
                    </a:cubicBezTo>
                    <a:cubicBezTo>
                      <a:pt x="1" y="465"/>
                      <a:pt x="15" y="493"/>
                      <a:pt x="43" y="522"/>
                    </a:cubicBezTo>
                    <a:cubicBezTo>
                      <a:pt x="57" y="536"/>
                      <a:pt x="71" y="550"/>
                      <a:pt x="86" y="578"/>
                    </a:cubicBezTo>
                    <a:cubicBezTo>
                      <a:pt x="128" y="607"/>
                      <a:pt x="171" y="635"/>
                      <a:pt x="213" y="649"/>
                    </a:cubicBezTo>
                    <a:cubicBezTo>
                      <a:pt x="284" y="692"/>
                      <a:pt x="383" y="720"/>
                      <a:pt x="468" y="734"/>
                    </a:cubicBezTo>
                    <a:cubicBezTo>
                      <a:pt x="485" y="735"/>
                      <a:pt x="502" y="736"/>
                      <a:pt x="520" y="736"/>
                    </a:cubicBezTo>
                    <a:cubicBezTo>
                      <a:pt x="659" y="736"/>
                      <a:pt x="797" y="689"/>
                      <a:pt x="917" y="603"/>
                    </a:cubicBezTo>
                    <a:lnTo>
                      <a:pt x="917" y="603"/>
                    </a:lnTo>
                    <a:cubicBezTo>
                      <a:pt x="961" y="756"/>
                      <a:pt x="1028" y="887"/>
                      <a:pt x="1120" y="1017"/>
                    </a:cubicBezTo>
                    <a:cubicBezTo>
                      <a:pt x="1190" y="1131"/>
                      <a:pt x="1290" y="1230"/>
                      <a:pt x="1403" y="1286"/>
                    </a:cubicBezTo>
                    <a:cubicBezTo>
                      <a:pt x="1474" y="1329"/>
                      <a:pt x="1559" y="1343"/>
                      <a:pt x="1644" y="1343"/>
                    </a:cubicBezTo>
                    <a:lnTo>
                      <a:pt x="1743" y="1343"/>
                    </a:lnTo>
                    <a:cubicBezTo>
                      <a:pt x="1630" y="1343"/>
                      <a:pt x="1516" y="1315"/>
                      <a:pt x="1417" y="1258"/>
                    </a:cubicBezTo>
                    <a:cubicBezTo>
                      <a:pt x="1304" y="1202"/>
                      <a:pt x="1219" y="1102"/>
                      <a:pt x="1148" y="1003"/>
                    </a:cubicBezTo>
                    <a:cubicBezTo>
                      <a:pt x="1063" y="862"/>
                      <a:pt x="1006" y="706"/>
                      <a:pt x="950" y="550"/>
                    </a:cubicBezTo>
                    <a:lnTo>
                      <a:pt x="936" y="522"/>
                    </a:lnTo>
                    <a:lnTo>
                      <a:pt x="907" y="550"/>
                    </a:lnTo>
                    <a:cubicBezTo>
                      <a:pt x="806" y="626"/>
                      <a:pt x="670" y="680"/>
                      <a:pt x="530" y="680"/>
                    </a:cubicBezTo>
                    <a:cubicBezTo>
                      <a:pt x="514" y="680"/>
                      <a:pt x="498" y="679"/>
                      <a:pt x="482" y="677"/>
                    </a:cubicBezTo>
                    <a:cubicBezTo>
                      <a:pt x="397" y="663"/>
                      <a:pt x="312" y="649"/>
                      <a:pt x="227" y="607"/>
                    </a:cubicBezTo>
                    <a:cubicBezTo>
                      <a:pt x="199" y="578"/>
                      <a:pt x="156" y="564"/>
                      <a:pt x="128" y="536"/>
                    </a:cubicBezTo>
                    <a:cubicBezTo>
                      <a:pt x="100" y="507"/>
                      <a:pt x="71" y="465"/>
                      <a:pt x="71" y="451"/>
                    </a:cubicBezTo>
                    <a:cubicBezTo>
                      <a:pt x="71" y="422"/>
                      <a:pt x="114" y="408"/>
                      <a:pt x="142" y="394"/>
                    </a:cubicBezTo>
                    <a:lnTo>
                      <a:pt x="241" y="337"/>
                    </a:lnTo>
                    <a:lnTo>
                      <a:pt x="440" y="238"/>
                    </a:lnTo>
                    <a:cubicBezTo>
                      <a:pt x="567" y="167"/>
                      <a:pt x="681" y="111"/>
                      <a:pt x="822" y="68"/>
                    </a:cubicBezTo>
                    <a:cubicBezTo>
                      <a:pt x="860" y="59"/>
                      <a:pt x="899" y="54"/>
                      <a:pt x="939" y="54"/>
                    </a:cubicBezTo>
                    <a:cubicBezTo>
                      <a:pt x="1019" y="54"/>
                      <a:pt x="1101" y="73"/>
                      <a:pt x="1176" y="111"/>
                    </a:cubicBezTo>
                    <a:lnTo>
                      <a:pt x="1474" y="252"/>
                    </a:lnTo>
                    <a:cubicBezTo>
                      <a:pt x="1658" y="323"/>
                      <a:pt x="1800" y="394"/>
                      <a:pt x="1913" y="451"/>
                    </a:cubicBezTo>
                    <a:cubicBezTo>
                      <a:pt x="1970" y="465"/>
                      <a:pt x="2026" y="493"/>
                      <a:pt x="2083" y="507"/>
                    </a:cubicBezTo>
                    <a:cubicBezTo>
                      <a:pt x="2026" y="479"/>
                      <a:pt x="1984" y="451"/>
                      <a:pt x="1927" y="422"/>
                    </a:cubicBezTo>
                    <a:lnTo>
                      <a:pt x="1488" y="210"/>
                    </a:lnTo>
                    <a:cubicBezTo>
                      <a:pt x="1403" y="167"/>
                      <a:pt x="1304" y="125"/>
                      <a:pt x="1190" y="68"/>
                    </a:cubicBezTo>
                    <a:cubicBezTo>
                      <a:pt x="1108" y="27"/>
                      <a:pt x="1009" y="1"/>
                      <a:pt x="913"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g308c629d2bb_0_27"/>
              <p:cNvSpPr/>
              <p:nvPr/>
            </p:nvSpPr>
            <p:spPr>
              <a:xfrm>
                <a:off x="4710681" y="2990628"/>
                <a:ext cx="298021" cy="502698"/>
              </a:xfrm>
              <a:custGeom>
                <a:rect b="b" l="l" r="r" t="t"/>
                <a:pathLst>
                  <a:path extrusionOk="0" h="7098" w="4208">
                    <a:moveTo>
                      <a:pt x="2097" y="1"/>
                    </a:moveTo>
                    <a:lnTo>
                      <a:pt x="1657" y="58"/>
                    </a:lnTo>
                    <a:cubicBezTo>
                      <a:pt x="680" y="58"/>
                      <a:pt x="0" y="1134"/>
                      <a:pt x="0" y="1927"/>
                    </a:cubicBezTo>
                    <a:cubicBezTo>
                      <a:pt x="0" y="2820"/>
                      <a:pt x="14" y="3882"/>
                      <a:pt x="156" y="4534"/>
                    </a:cubicBezTo>
                    <a:cubicBezTo>
                      <a:pt x="439" y="5851"/>
                      <a:pt x="1558" y="5950"/>
                      <a:pt x="1558" y="5950"/>
                    </a:cubicBezTo>
                    <a:cubicBezTo>
                      <a:pt x="1558" y="5950"/>
                      <a:pt x="1530" y="6658"/>
                      <a:pt x="1530" y="7098"/>
                    </a:cubicBezTo>
                    <a:lnTo>
                      <a:pt x="4080" y="6913"/>
                    </a:lnTo>
                    <a:lnTo>
                      <a:pt x="4207" y="1120"/>
                    </a:lnTo>
                    <a:cubicBezTo>
                      <a:pt x="4207" y="865"/>
                      <a:pt x="4009" y="667"/>
                      <a:pt x="3768" y="653"/>
                    </a:cubicBezTo>
                    <a:lnTo>
                      <a:pt x="2097" y="1"/>
                    </a:ln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g308c629d2bb_0_27"/>
              <p:cNvSpPr/>
              <p:nvPr/>
            </p:nvSpPr>
            <p:spPr>
              <a:xfrm>
                <a:off x="4817978" y="3272710"/>
                <a:ext cx="43202" cy="39023"/>
              </a:xfrm>
              <a:custGeom>
                <a:rect b="b" l="l" r="r" t="t"/>
                <a:pathLst>
                  <a:path extrusionOk="0" h="551" w="610">
                    <a:moveTo>
                      <a:pt x="323" y="1"/>
                    </a:moveTo>
                    <a:cubicBezTo>
                      <a:pt x="268" y="1"/>
                      <a:pt x="210" y="18"/>
                      <a:pt x="157" y="55"/>
                    </a:cubicBezTo>
                    <a:cubicBezTo>
                      <a:pt x="57" y="140"/>
                      <a:pt x="1" y="267"/>
                      <a:pt x="15" y="409"/>
                    </a:cubicBezTo>
                    <a:cubicBezTo>
                      <a:pt x="72" y="480"/>
                      <a:pt x="171" y="537"/>
                      <a:pt x="270" y="551"/>
                    </a:cubicBezTo>
                    <a:lnTo>
                      <a:pt x="312" y="551"/>
                    </a:lnTo>
                    <a:cubicBezTo>
                      <a:pt x="383" y="551"/>
                      <a:pt x="468" y="522"/>
                      <a:pt x="525" y="466"/>
                    </a:cubicBezTo>
                    <a:cubicBezTo>
                      <a:pt x="582" y="409"/>
                      <a:pt x="610" y="324"/>
                      <a:pt x="610" y="239"/>
                    </a:cubicBezTo>
                    <a:cubicBezTo>
                      <a:pt x="580" y="99"/>
                      <a:pt x="458" y="1"/>
                      <a:pt x="323" y="1"/>
                    </a:cubicBezTo>
                    <a:close/>
                  </a:path>
                </a:pathLst>
              </a:custGeom>
              <a:solidFill>
                <a:srgbClr val="EB5A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g308c629d2bb_0_27"/>
              <p:cNvSpPr/>
              <p:nvPr/>
            </p:nvSpPr>
            <p:spPr>
              <a:xfrm>
                <a:off x="4741772" y="3194311"/>
                <a:ext cx="24150" cy="23159"/>
              </a:xfrm>
              <a:custGeom>
                <a:rect b="b" l="l" r="r" t="t"/>
                <a:pathLst>
                  <a:path extrusionOk="0" h="327" w="341">
                    <a:moveTo>
                      <a:pt x="170" y="0"/>
                    </a:moveTo>
                    <a:cubicBezTo>
                      <a:pt x="71" y="0"/>
                      <a:pt x="0" y="71"/>
                      <a:pt x="0" y="156"/>
                    </a:cubicBezTo>
                    <a:cubicBezTo>
                      <a:pt x="14" y="255"/>
                      <a:pt x="85" y="326"/>
                      <a:pt x="184" y="326"/>
                    </a:cubicBezTo>
                    <a:cubicBezTo>
                      <a:pt x="269" y="326"/>
                      <a:pt x="340" y="255"/>
                      <a:pt x="340" y="156"/>
                    </a:cubicBezTo>
                    <a:cubicBezTo>
                      <a:pt x="340" y="71"/>
                      <a:pt x="255" y="0"/>
                      <a:pt x="170"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g308c629d2bb_0_27"/>
              <p:cNvSpPr/>
              <p:nvPr/>
            </p:nvSpPr>
            <p:spPr>
              <a:xfrm>
                <a:off x="4780867" y="3151181"/>
                <a:ext cx="34207" cy="109067"/>
              </a:xfrm>
              <a:custGeom>
                <a:rect b="b" l="l" r="r" t="t"/>
                <a:pathLst>
                  <a:path extrusionOk="0" h="1540" w="483">
                    <a:moveTo>
                      <a:pt x="468" y="0"/>
                    </a:moveTo>
                    <a:lnTo>
                      <a:pt x="468" y="0"/>
                    </a:lnTo>
                    <a:cubicBezTo>
                      <a:pt x="341" y="298"/>
                      <a:pt x="227" y="609"/>
                      <a:pt x="142" y="921"/>
                    </a:cubicBezTo>
                    <a:cubicBezTo>
                      <a:pt x="100" y="1049"/>
                      <a:pt x="72" y="1176"/>
                      <a:pt x="29" y="1289"/>
                    </a:cubicBezTo>
                    <a:cubicBezTo>
                      <a:pt x="1" y="1346"/>
                      <a:pt x="1" y="1403"/>
                      <a:pt x="15" y="1473"/>
                    </a:cubicBezTo>
                    <a:cubicBezTo>
                      <a:pt x="29" y="1502"/>
                      <a:pt x="57" y="1530"/>
                      <a:pt x="100" y="1530"/>
                    </a:cubicBezTo>
                    <a:lnTo>
                      <a:pt x="171" y="1530"/>
                    </a:lnTo>
                    <a:cubicBezTo>
                      <a:pt x="212" y="1536"/>
                      <a:pt x="255" y="1539"/>
                      <a:pt x="299" y="1539"/>
                    </a:cubicBezTo>
                    <a:cubicBezTo>
                      <a:pt x="361" y="1539"/>
                      <a:pt x="424" y="1533"/>
                      <a:pt x="482" y="1516"/>
                    </a:cubicBezTo>
                    <a:cubicBezTo>
                      <a:pt x="383" y="1502"/>
                      <a:pt x="270" y="1488"/>
                      <a:pt x="171" y="1488"/>
                    </a:cubicBezTo>
                    <a:cubicBezTo>
                      <a:pt x="128" y="1488"/>
                      <a:pt x="86" y="1473"/>
                      <a:pt x="72" y="1445"/>
                    </a:cubicBezTo>
                    <a:cubicBezTo>
                      <a:pt x="72" y="1403"/>
                      <a:pt x="72" y="1346"/>
                      <a:pt x="100" y="1303"/>
                    </a:cubicBezTo>
                    <a:lnTo>
                      <a:pt x="213" y="949"/>
                    </a:lnTo>
                    <a:cubicBezTo>
                      <a:pt x="327" y="638"/>
                      <a:pt x="412" y="326"/>
                      <a:pt x="468"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g308c629d2bb_0_27"/>
              <p:cNvSpPr/>
              <p:nvPr/>
            </p:nvSpPr>
            <p:spPr>
              <a:xfrm>
                <a:off x="4820031" y="3371860"/>
                <a:ext cx="123444" cy="62465"/>
              </a:xfrm>
              <a:custGeom>
                <a:rect b="b" l="l" r="r" t="t"/>
                <a:pathLst>
                  <a:path extrusionOk="0" h="882" w="1743">
                    <a:moveTo>
                      <a:pt x="1742" y="1"/>
                    </a:moveTo>
                    <a:lnTo>
                      <a:pt x="1742" y="1"/>
                    </a:lnTo>
                    <a:cubicBezTo>
                      <a:pt x="1233" y="341"/>
                      <a:pt x="623" y="539"/>
                      <a:pt x="14" y="567"/>
                    </a:cubicBezTo>
                    <a:lnTo>
                      <a:pt x="0" y="879"/>
                    </a:lnTo>
                    <a:cubicBezTo>
                      <a:pt x="39" y="881"/>
                      <a:pt x="78" y="881"/>
                      <a:pt x="115" y="881"/>
                    </a:cubicBezTo>
                    <a:cubicBezTo>
                      <a:pt x="1355" y="881"/>
                      <a:pt x="1742" y="1"/>
                      <a:pt x="1742" y="1"/>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g308c629d2bb_0_27"/>
              <p:cNvSpPr/>
              <p:nvPr/>
            </p:nvSpPr>
            <p:spPr>
              <a:xfrm>
                <a:off x="4814011" y="3265557"/>
                <a:ext cx="41148" cy="39590"/>
              </a:xfrm>
              <a:custGeom>
                <a:rect b="b" l="l" r="r" t="t"/>
                <a:pathLst>
                  <a:path extrusionOk="0" h="559" w="581">
                    <a:moveTo>
                      <a:pt x="553" y="0"/>
                    </a:moveTo>
                    <a:cubicBezTo>
                      <a:pt x="524" y="0"/>
                      <a:pt x="524" y="198"/>
                      <a:pt x="368" y="354"/>
                    </a:cubicBezTo>
                    <a:cubicBezTo>
                      <a:pt x="213" y="510"/>
                      <a:pt x="0" y="496"/>
                      <a:pt x="0" y="524"/>
                    </a:cubicBezTo>
                    <a:cubicBezTo>
                      <a:pt x="0" y="545"/>
                      <a:pt x="23" y="558"/>
                      <a:pt x="74" y="558"/>
                    </a:cubicBezTo>
                    <a:cubicBezTo>
                      <a:pt x="93" y="558"/>
                      <a:pt x="115" y="556"/>
                      <a:pt x="142" y="553"/>
                    </a:cubicBezTo>
                    <a:cubicBezTo>
                      <a:pt x="255" y="553"/>
                      <a:pt x="368" y="510"/>
                      <a:pt x="453" y="425"/>
                    </a:cubicBezTo>
                    <a:cubicBezTo>
                      <a:pt x="538" y="354"/>
                      <a:pt x="581" y="255"/>
                      <a:pt x="581" y="142"/>
                    </a:cubicBezTo>
                    <a:cubicBezTo>
                      <a:pt x="581" y="57"/>
                      <a:pt x="567" y="0"/>
                      <a:pt x="553"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6" name="Google Shape;7926;g308c629d2bb_0_27"/>
              <p:cNvSpPr/>
              <p:nvPr/>
            </p:nvSpPr>
            <p:spPr>
              <a:xfrm>
                <a:off x="4731786" y="3120956"/>
                <a:ext cx="51205" cy="13952"/>
              </a:xfrm>
              <a:custGeom>
                <a:rect b="b" l="l" r="r" t="t"/>
                <a:pathLst>
                  <a:path extrusionOk="0" h="197" w="723">
                    <a:moveTo>
                      <a:pt x="354" y="1"/>
                    </a:moveTo>
                    <a:cubicBezTo>
                      <a:pt x="262" y="1"/>
                      <a:pt x="170" y="25"/>
                      <a:pt x="85" y="75"/>
                    </a:cubicBezTo>
                    <a:cubicBezTo>
                      <a:pt x="28" y="103"/>
                      <a:pt x="0" y="146"/>
                      <a:pt x="14" y="174"/>
                    </a:cubicBezTo>
                    <a:cubicBezTo>
                      <a:pt x="28" y="188"/>
                      <a:pt x="54" y="193"/>
                      <a:pt x="87" y="193"/>
                    </a:cubicBezTo>
                    <a:cubicBezTo>
                      <a:pt x="153" y="193"/>
                      <a:pt x="250" y="174"/>
                      <a:pt x="354" y="174"/>
                    </a:cubicBezTo>
                    <a:cubicBezTo>
                      <a:pt x="449" y="183"/>
                      <a:pt x="538" y="196"/>
                      <a:pt x="604" y="196"/>
                    </a:cubicBezTo>
                    <a:cubicBezTo>
                      <a:pt x="646" y="196"/>
                      <a:pt x="678" y="191"/>
                      <a:pt x="694" y="174"/>
                    </a:cubicBezTo>
                    <a:cubicBezTo>
                      <a:pt x="723" y="146"/>
                      <a:pt x="694" y="117"/>
                      <a:pt x="623" y="75"/>
                    </a:cubicBezTo>
                    <a:cubicBezTo>
                      <a:pt x="538" y="25"/>
                      <a:pt x="446" y="1"/>
                      <a:pt x="354"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7" name="Google Shape;7927;g308c629d2bb_0_27"/>
              <p:cNvSpPr/>
              <p:nvPr/>
            </p:nvSpPr>
            <p:spPr>
              <a:xfrm>
                <a:off x="4858134" y="3192186"/>
                <a:ext cx="24150" cy="23230"/>
              </a:xfrm>
              <a:custGeom>
                <a:rect b="b" l="l" r="r" t="t"/>
                <a:pathLst>
                  <a:path extrusionOk="0" h="328" w="341">
                    <a:moveTo>
                      <a:pt x="192" y="0"/>
                    </a:moveTo>
                    <a:cubicBezTo>
                      <a:pt x="185" y="0"/>
                      <a:pt x="178" y="1"/>
                      <a:pt x="170" y="2"/>
                    </a:cubicBezTo>
                    <a:cubicBezTo>
                      <a:pt x="71" y="2"/>
                      <a:pt x="0" y="87"/>
                      <a:pt x="0" y="172"/>
                    </a:cubicBezTo>
                    <a:cubicBezTo>
                      <a:pt x="15" y="257"/>
                      <a:pt x="85" y="328"/>
                      <a:pt x="185" y="328"/>
                    </a:cubicBezTo>
                    <a:cubicBezTo>
                      <a:pt x="270" y="314"/>
                      <a:pt x="340" y="243"/>
                      <a:pt x="340" y="144"/>
                    </a:cubicBezTo>
                    <a:cubicBezTo>
                      <a:pt x="340" y="66"/>
                      <a:pt x="269" y="0"/>
                      <a:pt x="192"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g308c629d2bb_0_27"/>
              <p:cNvSpPr/>
              <p:nvPr/>
            </p:nvSpPr>
            <p:spPr>
              <a:xfrm>
                <a:off x="4842128" y="3118194"/>
                <a:ext cx="54250" cy="15439"/>
              </a:xfrm>
              <a:custGeom>
                <a:rect b="b" l="l" r="r" t="t"/>
                <a:pathLst>
                  <a:path extrusionOk="0" h="218" w="766">
                    <a:moveTo>
                      <a:pt x="397" y="1"/>
                    </a:moveTo>
                    <a:cubicBezTo>
                      <a:pt x="298" y="1"/>
                      <a:pt x="199" y="29"/>
                      <a:pt x="114" y="86"/>
                    </a:cubicBezTo>
                    <a:cubicBezTo>
                      <a:pt x="43" y="114"/>
                      <a:pt x="0" y="142"/>
                      <a:pt x="43" y="185"/>
                    </a:cubicBezTo>
                    <a:cubicBezTo>
                      <a:pt x="61" y="203"/>
                      <a:pt x="97" y="208"/>
                      <a:pt x="146" y="208"/>
                    </a:cubicBezTo>
                    <a:cubicBezTo>
                      <a:pt x="212" y="208"/>
                      <a:pt x="300" y="199"/>
                      <a:pt x="397" y="199"/>
                    </a:cubicBezTo>
                    <a:cubicBezTo>
                      <a:pt x="520" y="199"/>
                      <a:pt x="624" y="218"/>
                      <a:pt x="688" y="218"/>
                    </a:cubicBezTo>
                    <a:cubicBezTo>
                      <a:pt x="720" y="218"/>
                      <a:pt x="742" y="213"/>
                      <a:pt x="751" y="199"/>
                    </a:cubicBezTo>
                    <a:cubicBezTo>
                      <a:pt x="765" y="171"/>
                      <a:pt x="751" y="128"/>
                      <a:pt x="666" y="86"/>
                    </a:cubicBezTo>
                    <a:cubicBezTo>
                      <a:pt x="581" y="29"/>
                      <a:pt x="496" y="1"/>
                      <a:pt x="397"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g308c629d2bb_0_27"/>
              <p:cNvSpPr/>
              <p:nvPr/>
            </p:nvSpPr>
            <p:spPr>
              <a:xfrm>
                <a:off x="4992555" y="3198702"/>
                <a:ext cx="70256" cy="98585"/>
              </a:xfrm>
              <a:custGeom>
                <a:rect b="b" l="l" r="r" t="t"/>
                <a:pathLst>
                  <a:path extrusionOk="0" h="1392" w="992">
                    <a:moveTo>
                      <a:pt x="392" y="1"/>
                    </a:moveTo>
                    <a:cubicBezTo>
                      <a:pt x="318" y="1"/>
                      <a:pt x="246" y="10"/>
                      <a:pt x="185" y="23"/>
                    </a:cubicBezTo>
                    <a:cubicBezTo>
                      <a:pt x="100" y="52"/>
                      <a:pt x="1" y="278"/>
                      <a:pt x="1" y="378"/>
                    </a:cubicBezTo>
                    <a:cubicBezTo>
                      <a:pt x="15" y="717"/>
                      <a:pt x="86" y="1341"/>
                      <a:pt x="100" y="1369"/>
                    </a:cubicBezTo>
                    <a:cubicBezTo>
                      <a:pt x="100" y="1377"/>
                      <a:pt x="165" y="1391"/>
                      <a:pt x="259" y="1391"/>
                    </a:cubicBezTo>
                    <a:cubicBezTo>
                      <a:pt x="517" y="1391"/>
                      <a:pt x="991" y="1282"/>
                      <a:pt x="950" y="618"/>
                    </a:cubicBezTo>
                    <a:cubicBezTo>
                      <a:pt x="928" y="115"/>
                      <a:pt x="644" y="1"/>
                      <a:pt x="392" y="1"/>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g308c629d2bb_0_27"/>
              <p:cNvSpPr/>
              <p:nvPr/>
            </p:nvSpPr>
            <p:spPr>
              <a:xfrm>
                <a:off x="5014652" y="3220373"/>
                <a:ext cx="30170" cy="55950"/>
              </a:xfrm>
              <a:custGeom>
                <a:rect b="b" l="l" r="r" t="t"/>
                <a:pathLst>
                  <a:path extrusionOk="0" h="790" w="426">
                    <a:moveTo>
                      <a:pt x="156" y="1"/>
                    </a:moveTo>
                    <a:cubicBezTo>
                      <a:pt x="128" y="1"/>
                      <a:pt x="99" y="15"/>
                      <a:pt x="71" y="29"/>
                    </a:cubicBezTo>
                    <a:cubicBezTo>
                      <a:pt x="57" y="43"/>
                      <a:pt x="43" y="72"/>
                      <a:pt x="43" y="86"/>
                    </a:cubicBezTo>
                    <a:cubicBezTo>
                      <a:pt x="28" y="128"/>
                      <a:pt x="57" y="142"/>
                      <a:pt x="57" y="142"/>
                    </a:cubicBezTo>
                    <a:cubicBezTo>
                      <a:pt x="57" y="142"/>
                      <a:pt x="43" y="128"/>
                      <a:pt x="57" y="100"/>
                    </a:cubicBezTo>
                    <a:cubicBezTo>
                      <a:pt x="71" y="57"/>
                      <a:pt x="113" y="43"/>
                      <a:pt x="142" y="43"/>
                    </a:cubicBezTo>
                    <a:cubicBezTo>
                      <a:pt x="198" y="57"/>
                      <a:pt x="255" y="100"/>
                      <a:pt x="269" y="157"/>
                    </a:cubicBezTo>
                    <a:cubicBezTo>
                      <a:pt x="312" y="227"/>
                      <a:pt x="326" y="298"/>
                      <a:pt x="326" y="383"/>
                    </a:cubicBezTo>
                    <a:cubicBezTo>
                      <a:pt x="340" y="525"/>
                      <a:pt x="283" y="652"/>
                      <a:pt x="170" y="737"/>
                    </a:cubicBezTo>
                    <a:cubicBezTo>
                      <a:pt x="149" y="744"/>
                      <a:pt x="128" y="748"/>
                      <a:pt x="108" y="748"/>
                    </a:cubicBezTo>
                    <a:cubicBezTo>
                      <a:pt x="89" y="748"/>
                      <a:pt x="71" y="744"/>
                      <a:pt x="57" y="737"/>
                    </a:cubicBezTo>
                    <a:cubicBezTo>
                      <a:pt x="28" y="723"/>
                      <a:pt x="14" y="723"/>
                      <a:pt x="14" y="723"/>
                    </a:cubicBezTo>
                    <a:cubicBezTo>
                      <a:pt x="0" y="723"/>
                      <a:pt x="14" y="737"/>
                      <a:pt x="57" y="766"/>
                    </a:cubicBezTo>
                    <a:cubicBezTo>
                      <a:pt x="82" y="782"/>
                      <a:pt x="111" y="789"/>
                      <a:pt x="140" y="789"/>
                    </a:cubicBezTo>
                    <a:cubicBezTo>
                      <a:pt x="161" y="789"/>
                      <a:pt x="181" y="786"/>
                      <a:pt x="198" y="780"/>
                    </a:cubicBezTo>
                    <a:cubicBezTo>
                      <a:pt x="340" y="695"/>
                      <a:pt x="425" y="539"/>
                      <a:pt x="397" y="383"/>
                    </a:cubicBezTo>
                    <a:cubicBezTo>
                      <a:pt x="397" y="298"/>
                      <a:pt x="383" y="213"/>
                      <a:pt x="340" y="128"/>
                    </a:cubicBezTo>
                    <a:cubicBezTo>
                      <a:pt x="298" y="57"/>
                      <a:pt x="241" y="15"/>
                      <a:pt x="156" y="1"/>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g308c629d2bb_0_27"/>
              <p:cNvSpPr/>
              <p:nvPr/>
            </p:nvSpPr>
            <p:spPr>
              <a:xfrm>
                <a:off x="4265208" y="4091124"/>
                <a:ext cx="901004" cy="361266"/>
              </a:xfrm>
              <a:custGeom>
                <a:rect b="b" l="l" r="r" t="t"/>
                <a:pathLst>
                  <a:path extrusionOk="0" h="5101" w="12722">
                    <a:moveTo>
                      <a:pt x="11616" y="1"/>
                    </a:moveTo>
                    <a:lnTo>
                      <a:pt x="6304" y="780"/>
                    </a:lnTo>
                    <a:cubicBezTo>
                      <a:pt x="4785" y="1188"/>
                      <a:pt x="3220" y="1396"/>
                      <a:pt x="1654" y="1396"/>
                    </a:cubicBezTo>
                    <a:cubicBezTo>
                      <a:pt x="1103" y="1396"/>
                      <a:pt x="551" y="1370"/>
                      <a:pt x="1" y="1318"/>
                    </a:cubicBezTo>
                    <a:lnTo>
                      <a:pt x="1" y="1318"/>
                    </a:lnTo>
                    <a:lnTo>
                      <a:pt x="8004" y="5044"/>
                    </a:lnTo>
                    <a:lnTo>
                      <a:pt x="11205" y="5100"/>
                    </a:lnTo>
                    <a:cubicBezTo>
                      <a:pt x="11205" y="5100"/>
                      <a:pt x="12183" y="5100"/>
                      <a:pt x="12367" y="4250"/>
                    </a:cubicBezTo>
                    <a:cubicBezTo>
                      <a:pt x="12537" y="3386"/>
                      <a:pt x="12721" y="794"/>
                      <a:pt x="12721" y="794"/>
                    </a:cubicBezTo>
                    <a:cubicBezTo>
                      <a:pt x="12367" y="497"/>
                      <a:pt x="11999" y="228"/>
                      <a:pt x="11616"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g308c629d2bb_0_27"/>
              <p:cNvSpPr/>
              <p:nvPr/>
            </p:nvSpPr>
            <p:spPr>
              <a:xfrm>
                <a:off x="5077825" y="4176393"/>
                <a:ext cx="65298" cy="187680"/>
              </a:xfrm>
              <a:custGeom>
                <a:rect b="b" l="l" r="r" t="t"/>
                <a:pathLst>
                  <a:path extrusionOk="0" h="2650" w="922">
                    <a:moveTo>
                      <a:pt x="1" y="1"/>
                    </a:moveTo>
                    <a:lnTo>
                      <a:pt x="1" y="1"/>
                    </a:lnTo>
                    <a:cubicBezTo>
                      <a:pt x="142" y="341"/>
                      <a:pt x="171" y="709"/>
                      <a:pt x="86" y="1063"/>
                    </a:cubicBezTo>
                    <a:lnTo>
                      <a:pt x="128" y="1035"/>
                    </a:lnTo>
                    <a:cubicBezTo>
                      <a:pt x="213" y="1573"/>
                      <a:pt x="241" y="2111"/>
                      <a:pt x="213" y="2650"/>
                    </a:cubicBezTo>
                    <a:cubicBezTo>
                      <a:pt x="553" y="2281"/>
                      <a:pt x="695" y="1786"/>
                      <a:pt x="610" y="1304"/>
                    </a:cubicBezTo>
                    <a:cubicBezTo>
                      <a:pt x="567" y="1049"/>
                      <a:pt x="454" y="752"/>
                      <a:pt x="595" y="525"/>
                    </a:cubicBezTo>
                    <a:cubicBezTo>
                      <a:pt x="680" y="369"/>
                      <a:pt x="921" y="199"/>
                      <a:pt x="893" y="15"/>
                    </a:cubicBezTo>
                    <a:lnTo>
                      <a:pt x="482" y="15"/>
                    </a:lnTo>
                    <a:cubicBezTo>
                      <a:pt x="326" y="15"/>
                      <a:pt x="1" y="1"/>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g308c629d2bb_0_27"/>
              <p:cNvSpPr/>
              <p:nvPr/>
            </p:nvSpPr>
            <p:spPr>
              <a:xfrm>
                <a:off x="4772864" y="3457130"/>
                <a:ext cx="262893" cy="136546"/>
              </a:xfrm>
              <a:custGeom>
                <a:rect b="b" l="l" r="r" t="t"/>
                <a:pathLst>
                  <a:path extrusionOk="0" h="1928" w="3712">
                    <a:moveTo>
                      <a:pt x="3244" y="1"/>
                    </a:moveTo>
                    <a:lnTo>
                      <a:pt x="652" y="270"/>
                    </a:lnTo>
                    <a:lnTo>
                      <a:pt x="0" y="1205"/>
                    </a:lnTo>
                    <a:lnTo>
                      <a:pt x="255" y="1686"/>
                    </a:lnTo>
                    <a:lnTo>
                      <a:pt x="1049" y="1927"/>
                    </a:lnTo>
                    <a:lnTo>
                      <a:pt x="1870" y="1516"/>
                    </a:lnTo>
                    <a:lnTo>
                      <a:pt x="3712" y="426"/>
                    </a:lnTo>
                    <a:lnTo>
                      <a:pt x="3244" y="1"/>
                    </a:ln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4" name="Google Shape;7934;g308c629d2bb_0_27"/>
              <p:cNvSpPr/>
              <p:nvPr/>
            </p:nvSpPr>
            <p:spPr>
              <a:xfrm>
                <a:off x="4572223" y="3458121"/>
                <a:ext cx="696256" cy="715378"/>
              </a:xfrm>
              <a:custGeom>
                <a:rect b="b" l="l" r="r" t="t"/>
                <a:pathLst>
                  <a:path extrusionOk="0" h="10101" w="9831">
                    <a:moveTo>
                      <a:pt x="6176" y="1"/>
                    </a:moveTo>
                    <a:cubicBezTo>
                      <a:pt x="6176" y="1"/>
                      <a:pt x="5476" y="1065"/>
                      <a:pt x="4350" y="1065"/>
                    </a:cubicBezTo>
                    <a:cubicBezTo>
                      <a:pt x="4322" y="1065"/>
                      <a:pt x="4293" y="1065"/>
                      <a:pt x="4264" y="1063"/>
                    </a:cubicBezTo>
                    <a:cubicBezTo>
                      <a:pt x="3329" y="1007"/>
                      <a:pt x="3485" y="256"/>
                      <a:pt x="3485" y="256"/>
                    </a:cubicBezTo>
                    <a:lnTo>
                      <a:pt x="3485" y="256"/>
                    </a:lnTo>
                    <a:lnTo>
                      <a:pt x="1998" y="610"/>
                    </a:lnTo>
                    <a:cubicBezTo>
                      <a:pt x="1601" y="822"/>
                      <a:pt x="1261" y="1134"/>
                      <a:pt x="1020" y="1516"/>
                    </a:cubicBezTo>
                    <a:cubicBezTo>
                      <a:pt x="822" y="1856"/>
                      <a:pt x="0" y="3400"/>
                      <a:pt x="0" y="3400"/>
                    </a:cubicBezTo>
                    <a:cubicBezTo>
                      <a:pt x="255" y="3995"/>
                      <a:pt x="978" y="4250"/>
                      <a:pt x="978" y="4250"/>
                    </a:cubicBezTo>
                    <a:cubicBezTo>
                      <a:pt x="978" y="4250"/>
                      <a:pt x="964" y="4505"/>
                      <a:pt x="978" y="4817"/>
                    </a:cubicBezTo>
                    <a:cubicBezTo>
                      <a:pt x="1020" y="5313"/>
                      <a:pt x="1134" y="5794"/>
                      <a:pt x="1318" y="6248"/>
                    </a:cubicBezTo>
                    <a:lnTo>
                      <a:pt x="1785" y="7395"/>
                    </a:lnTo>
                    <a:cubicBezTo>
                      <a:pt x="2038" y="8644"/>
                      <a:pt x="2012" y="10101"/>
                      <a:pt x="2108" y="10101"/>
                    </a:cubicBezTo>
                    <a:cubicBezTo>
                      <a:pt x="2109" y="10101"/>
                      <a:pt x="2110" y="10101"/>
                      <a:pt x="2111" y="10100"/>
                    </a:cubicBezTo>
                    <a:lnTo>
                      <a:pt x="5808" y="8826"/>
                    </a:lnTo>
                    <a:lnTo>
                      <a:pt x="7012" y="7834"/>
                    </a:lnTo>
                    <a:lnTo>
                      <a:pt x="6984" y="4789"/>
                    </a:lnTo>
                    <a:lnTo>
                      <a:pt x="9831" y="4576"/>
                    </a:lnTo>
                    <a:lnTo>
                      <a:pt x="9477" y="2296"/>
                    </a:lnTo>
                    <a:cubicBezTo>
                      <a:pt x="9321" y="893"/>
                      <a:pt x="8273" y="454"/>
                      <a:pt x="7890" y="298"/>
                    </a:cubicBezTo>
                    <a:cubicBezTo>
                      <a:pt x="7522" y="142"/>
                      <a:pt x="6176" y="1"/>
                      <a:pt x="6176" y="1"/>
                    </a:cubicBezTo>
                    <a:close/>
                  </a:path>
                </a:pathLst>
              </a:custGeom>
              <a:solidFill>
                <a:srgbClr val="5FC5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5" name="Google Shape;7935;g308c629d2bb_0_27"/>
              <p:cNvSpPr/>
              <p:nvPr/>
            </p:nvSpPr>
            <p:spPr>
              <a:xfrm>
                <a:off x="4722721" y="3784183"/>
                <a:ext cx="516721" cy="388320"/>
              </a:xfrm>
              <a:custGeom>
                <a:rect b="b" l="l" r="r" t="t"/>
                <a:pathLst>
                  <a:path extrusionOk="0" h="5483" w="7296">
                    <a:moveTo>
                      <a:pt x="7295" y="0"/>
                    </a:moveTo>
                    <a:lnTo>
                      <a:pt x="4873" y="185"/>
                    </a:lnTo>
                    <a:lnTo>
                      <a:pt x="4901" y="2862"/>
                    </a:lnTo>
                    <a:lnTo>
                      <a:pt x="128" y="4292"/>
                    </a:lnTo>
                    <a:lnTo>
                      <a:pt x="0" y="5482"/>
                    </a:lnTo>
                    <a:cubicBezTo>
                      <a:pt x="0" y="5482"/>
                      <a:pt x="5879" y="5156"/>
                      <a:pt x="6219" y="4859"/>
                    </a:cubicBezTo>
                    <a:cubicBezTo>
                      <a:pt x="6544" y="4547"/>
                      <a:pt x="7040" y="3117"/>
                      <a:pt x="7083" y="2097"/>
                    </a:cubicBezTo>
                    <a:cubicBezTo>
                      <a:pt x="7111" y="1389"/>
                      <a:pt x="7295" y="0"/>
                      <a:pt x="7295" y="0"/>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g308c629d2bb_0_27"/>
              <p:cNvSpPr/>
              <p:nvPr/>
            </p:nvSpPr>
            <p:spPr>
              <a:xfrm>
                <a:off x="4498993" y="4017894"/>
                <a:ext cx="235839" cy="162325"/>
              </a:xfrm>
              <a:custGeom>
                <a:rect b="b" l="l" r="r" t="t"/>
                <a:pathLst>
                  <a:path extrusionOk="0" h="2292" w="3330">
                    <a:moveTo>
                      <a:pt x="1686" y="1"/>
                    </a:moveTo>
                    <a:lnTo>
                      <a:pt x="864" y="157"/>
                    </a:lnTo>
                    <a:cubicBezTo>
                      <a:pt x="694" y="199"/>
                      <a:pt x="553" y="298"/>
                      <a:pt x="468" y="454"/>
                    </a:cubicBezTo>
                    <a:lnTo>
                      <a:pt x="156" y="1035"/>
                    </a:lnTo>
                    <a:cubicBezTo>
                      <a:pt x="156" y="1035"/>
                      <a:pt x="0" y="1460"/>
                      <a:pt x="43" y="1545"/>
                    </a:cubicBezTo>
                    <a:cubicBezTo>
                      <a:pt x="65" y="1601"/>
                      <a:pt x="122" y="1639"/>
                      <a:pt x="187" y="1639"/>
                    </a:cubicBezTo>
                    <a:cubicBezTo>
                      <a:pt x="205" y="1639"/>
                      <a:pt x="223" y="1636"/>
                      <a:pt x="241" y="1630"/>
                    </a:cubicBezTo>
                    <a:cubicBezTo>
                      <a:pt x="241" y="1630"/>
                      <a:pt x="298" y="1899"/>
                      <a:pt x="369" y="1899"/>
                    </a:cubicBezTo>
                    <a:cubicBezTo>
                      <a:pt x="439" y="1885"/>
                      <a:pt x="510" y="1871"/>
                      <a:pt x="581" y="1828"/>
                    </a:cubicBezTo>
                    <a:cubicBezTo>
                      <a:pt x="606" y="1890"/>
                      <a:pt x="673" y="1930"/>
                      <a:pt x="737" y="1930"/>
                    </a:cubicBezTo>
                    <a:cubicBezTo>
                      <a:pt x="747" y="1930"/>
                      <a:pt x="756" y="1929"/>
                      <a:pt x="765" y="1927"/>
                    </a:cubicBezTo>
                    <a:cubicBezTo>
                      <a:pt x="779" y="1927"/>
                      <a:pt x="794" y="1913"/>
                      <a:pt x="808" y="1913"/>
                    </a:cubicBezTo>
                    <a:cubicBezTo>
                      <a:pt x="921" y="1871"/>
                      <a:pt x="893" y="1658"/>
                      <a:pt x="893" y="1658"/>
                    </a:cubicBezTo>
                    <a:lnTo>
                      <a:pt x="1403" y="1531"/>
                    </a:lnTo>
                    <a:cubicBezTo>
                      <a:pt x="1743" y="1715"/>
                      <a:pt x="2054" y="1927"/>
                      <a:pt x="2366" y="2182"/>
                    </a:cubicBezTo>
                    <a:cubicBezTo>
                      <a:pt x="2448" y="2264"/>
                      <a:pt x="2565" y="2292"/>
                      <a:pt x="2686" y="2292"/>
                    </a:cubicBezTo>
                    <a:cubicBezTo>
                      <a:pt x="2942" y="2292"/>
                      <a:pt x="3216" y="2168"/>
                      <a:pt x="3216" y="2168"/>
                    </a:cubicBezTo>
                    <a:lnTo>
                      <a:pt x="3329" y="1049"/>
                    </a:lnTo>
                    <a:lnTo>
                      <a:pt x="2323" y="270"/>
                    </a:lnTo>
                    <a:lnTo>
                      <a:pt x="2323" y="270"/>
                    </a:lnTo>
                    <a:cubicBezTo>
                      <a:pt x="2323" y="270"/>
                      <a:pt x="2331" y="275"/>
                      <a:pt x="2336" y="275"/>
                    </a:cubicBezTo>
                    <a:cubicBezTo>
                      <a:pt x="2348" y="275"/>
                      <a:pt x="2355" y="257"/>
                      <a:pt x="2309" y="157"/>
                    </a:cubicBezTo>
                    <a:cubicBezTo>
                      <a:pt x="2269" y="82"/>
                      <a:pt x="2183" y="63"/>
                      <a:pt x="2104" y="63"/>
                    </a:cubicBezTo>
                    <a:cubicBezTo>
                      <a:pt x="2018" y="63"/>
                      <a:pt x="1941" y="86"/>
                      <a:pt x="1941" y="86"/>
                    </a:cubicBezTo>
                    <a:cubicBezTo>
                      <a:pt x="1884" y="15"/>
                      <a:pt x="1686" y="1"/>
                      <a:pt x="1686" y="1"/>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g308c629d2bb_0_27"/>
              <p:cNvSpPr/>
              <p:nvPr/>
            </p:nvSpPr>
            <p:spPr>
              <a:xfrm>
                <a:off x="4549135" y="4081350"/>
                <a:ext cx="111404" cy="53683"/>
              </a:xfrm>
              <a:custGeom>
                <a:rect b="b" l="l" r="r" t="t"/>
                <a:pathLst>
                  <a:path extrusionOk="0" h="758" w="1573">
                    <a:moveTo>
                      <a:pt x="1426" y="1"/>
                    </a:moveTo>
                    <a:cubicBezTo>
                      <a:pt x="1378" y="1"/>
                      <a:pt x="1332" y="4"/>
                      <a:pt x="1290" y="11"/>
                    </a:cubicBezTo>
                    <a:cubicBezTo>
                      <a:pt x="1049" y="26"/>
                      <a:pt x="822" y="82"/>
                      <a:pt x="596" y="181"/>
                    </a:cubicBezTo>
                    <a:cubicBezTo>
                      <a:pt x="482" y="224"/>
                      <a:pt x="369" y="281"/>
                      <a:pt x="256" y="351"/>
                    </a:cubicBezTo>
                    <a:cubicBezTo>
                      <a:pt x="199" y="380"/>
                      <a:pt x="156" y="422"/>
                      <a:pt x="114" y="451"/>
                    </a:cubicBezTo>
                    <a:cubicBezTo>
                      <a:pt x="71" y="479"/>
                      <a:pt x="43" y="521"/>
                      <a:pt x="15" y="578"/>
                    </a:cubicBezTo>
                    <a:cubicBezTo>
                      <a:pt x="1" y="620"/>
                      <a:pt x="15" y="663"/>
                      <a:pt x="57" y="705"/>
                    </a:cubicBezTo>
                    <a:cubicBezTo>
                      <a:pt x="71" y="734"/>
                      <a:pt x="100" y="748"/>
                      <a:pt x="128" y="748"/>
                    </a:cubicBezTo>
                    <a:cubicBezTo>
                      <a:pt x="140" y="754"/>
                      <a:pt x="152" y="757"/>
                      <a:pt x="163" y="757"/>
                    </a:cubicBezTo>
                    <a:cubicBezTo>
                      <a:pt x="180" y="757"/>
                      <a:pt x="196" y="750"/>
                      <a:pt x="213" y="734"/>
                    </a:cubicBezTo>
                    <a:lnTo>
                      <a:pt x="213" y="734"/>
                    </a:lnTo>
                    <a:cubicBezTo>
                      <a:pt x="199" y="741"/>
                      <a:pt x="185" y="744"/>
                      <a:pt x="172" y="744"/>
                    </a:cubicBezTo>
                    <a:cubicBezTo>
                      <a:pt x="160" y="744"/>
                      <a:pt x="149" y="741"/>
                      <a:pt x="142" y="734"/>
                    </a:cubicBezTo>
                    <a:cubicBezTo>
                      <a:pt x="114" y="734"/>
                      <a:pt x="86" y="720"/>
                      <a:pt x="71" y="691"/>
                    </a:cubicBezTo>
                    <a:cubicBezTo>
                      <a:pt x="57" y="663"/>
                      <a:pt x="43" y="620"/>
                      <a:pt x="57" y="592"/>
                    </a:cubicBezTo>
                    <a:cubicBezTo>
                      <a:pt x="86" y="521"/>
                      <a:pt x="185" y="465"/>
                      <a:pt x="284" y="394"/>
                    </a:cubicBezTo>
                    <a:cubicBezTo>
                      <a:pt x="383" y="323"/>
                      <a:pt x="496" y="266"/>
                      <a:pt x="624" y="224"/>
                    </a:cubicBezTo>
                    <a:cubicBezTo>
                      <a:pt x="836" y="125"/>
                      <a:pt x="1063" y="68"/>
                      <a:pt x="1290" y="40"/>
                    </a:cubicBezTo>
                    <a:cubicBezTo>
                      <a:pt x="1460" y="11"/>
                      <a:pt x="1573" y="26"/>
                      <a:pt x="1573" y="11"/>
                    </a:cubicBezTo>
                    <a:cubicBezTo>
                      <a:pt x="1523" y="4"/>
                      <a:pt x="1474" y="1"/>
                      <a:pt x="1426"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g308c629d2bb_0_27"/>
              <p:cNvSpPr/>
              <p:nvPr/>
            </p:nvSpPr>
            <p:spPr>
              <a:xfrm>
                <a:off x="4561175" y="4118248"/>
                <a:ext cx="106446" cy="15227"/>
              </a:xfrm>
              <a:custGeom>
                <a:rect b="b" l="l" r="r" t="t"/>
                <a:pathLst>
                  <a:path extrusionOk="0" h="215" w="1503">
                    <a:moveTo>
                      <a:pt x="1275" y="0"/>
                    </a:moveTo>
                    <a:cubicBezTo>
                      <a:pt x="1105" y="15"/>
                      <a:pt x="921" y="29"/>
                      <a:pt x="751" y="43"/>
                    </a:cubicBezTo>
                    <a:cubicBezTo>
                      <a:pt x="567" y="71"/>
                      <a:pt x="383" y="99"/>
                      <a:pt x="213" y="142"/>
                    </a:cubicBezTo>
                    <a:cubicBezTo>
                      <a:pt x="142" y="156"/>
                      <a:pt x="71" y="184"/>
                      <a:pt x="1" y="213"/>
                    </a:cubicBezTo>
                    <a:cubicBezTo>
                      <a:pt x="1" y="214"/>
                      <a:pt x="3" y="215"/>
                      <a:pt x="8" y="215"/>
                    </a:cubicBezTo>
                    <a:cubicBezTo>
                      <a:pt x="61" y="215"/>
                      <a:pt x="377" y="151"/>
                      <a:pt x="751" y="99"/>
                    </a:cubicBezTo>
                    <a:cubicBezTo>
                      <a:pt x="1162" y="43"/>
                      <a:pt x="1502" y="29"/>
                      <a:pt x="1502" y="15"/>
                    </a:cubicBezTo>
                    <a:cubicBezTo>
                      <a:pt x="1431" y="0"/>
                      <a:pt x="1346" y="0"/>
                      <a:pt x="1275"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g308c629d2bb_0_27"/>
              <p:cNvSpPr/>
              <p:nvPr/>
            </p:nvSpPr>
            <p:spPr>
              <a:xfrm>
                <a:off x="4537095" y="4048985"/>
                <a:ext cx="101418" cy="97381"/>
              </a:xfrm>
              <a:custGeom>
                <a:rect b="b" l="l" r="r" t="t"/>
                <a:pathLst>
                  <a:path extrusionOk="0" h="1375" w="1432">
                    <a:moveTo>
                      <a:pt x="1346" y="1"/>
                    </a:moveTo>
                    <a:cubicBezTo>
                      <a:pt x="1275" y="15"/>
                      <a:pt x="1205" y="15"/>
                      <a:pt x="1106" y="29"/>
                    </a:cubicBezTo>
                    <a:cubicBezTo>
                      <a:pt x="978" y="29"/>
                      <a:pt x="865" y="58"/>
                      <a:pt x="751" y="100"/>
                    </a:cubicBezTo>
                    <a:cubicBezTo>
                      <a:pt x="610" y="171"/>
                      <a:pt x="482" y="242"/>
                      <a:pt x="369" y="341"/>
                    </a:cubicBezTo>
                    <a:cubicBezTo>
                      <a:pt x="256" y="426"/>
                      <a:pt x="156" y="553"/>
                      <a:pt x="86" y="681"/>
                    </a:cubicBezTo>
                    <a:cubicBezTo>
                      <a:pt x="43" y="738"/>
                      <a:pt x="29" y="794"/>
                      <a:pt x="15" y="865"/>
                    </a:cubicBezTo>
                    <a:cubicBezTo>
                      <a:pt x="1" y="922"/>
                      <a:pt x="1" y="978"/>
                      <a:pt x="1" y="1049"/>
                    </a:cubicBezTo>
                    <a:cubicBezTo>
                      <a:pt x="1" y="1120"/>
                      <a:pt x="15" y="1205"/>
                      <a:pt x="29" y="1290"/>
                    </a:cubicBezTo>
                    <a:cubicBezTo>
                      <a:pt x="29" y="1318"/>
                      <a:pt x="29" y="1347"/>
                      <a:pt x="43" y="1375"/>
                    </a:cubicBezTo>
                    <a:cubicBezTo>
                      <a:pt x="57" y="1375"/>
                      <a:pt x="43" y="1247"/>
                      <a:pt x="43" y="1035"/>
                    </a:cubicBezTo>
                    <a:cubicBezTo>
                      <a:pt x="43" y="922"/>
                      <a:pt x="71" y="808"/>
                      <a:pt x="128" y="695"/>
                    </a:cubicBezTo>
                    <a:cubicBezTo>
                      <a:pt x="199" y="582"/>
                      <a:pt x="284" y="468"/>
                      <a:pt x="397" y="369"/>
                    </a:cubicBezTo>
                    <a:cubicBezTo>
                      <a:pt x="511" y="284"/>
                      <a:pt x="638" y="213"/>
                      <a:pt x="766" y="143"/>
                    </a:cubicBezTo>
                    <a:cubicBezTo>
                      <a:pt x="879" y="100"/>
                      <a:pt x="992" y="72"/>
                      <a:pt x="1106" y="58"/>
                    </a:cubicBezTo>
                    <a:cubicBezTo>
                      <a:pt x="1219" y="43"/>
                      <a:pt x="1332" y="29"/>
                      <a:pt x="1431"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g308c629d2bb_0_27"/>
              <p:cNvSpPr/>
              <p:nvPr/>
            </p:nvSpPr>
            <p:spPr>
              <a:xfrm>
                <a:off x="4517053" y="4032554"/>
                <a:ext cx="99364" cy="100780"/>
              </a:xfrm>
              <a:custGeom>
                <a:rect b="b" l="l" r="r" t="t"/>
                <a:pathLst>
                  <a:path extrusionOk="0" h="1423" w="1403">
                    <a:moveTo>
                      <a:pt x="1312" y="0"/>
                    </a:moveTo>
                    <a:cubicBezTo>
                      <a:pt x="1237" y="0"/>
                      <a:pt x="1157" y="10"/>
                      <a:pt x="1077" y="20"/>
                    </a:cubicBezTo>
                    <a:cubicBezTo>
                      <a:pt x="964" y="35"/>
                      <a:pt x="836" y="63"/>
                      <a:pt x="723" y="105"/>
                    </a:cubicBezTo>
                    <a:cubicBezTo>
                      <a:pt x="652" y="120"/>
                      <a:pt x="595" y="162"/>
                      <a:pt x="539" y="205"/>
                    </a:cubicBezTo>
                    <a:cubicBezTo>
                      <a:pt x="482" y="261"/>
                      <a:pt x="425" y="318"/>
                      <a:pt x="383" y="389"/>
                    </a:cubicBezTo>
                    <a:cubicBezTo>
                      <a:pt x="227" y="601"/>
                      <a:pt x="114" y="842"/>
                      <a:pt x="29" y="1097"/>
                    </a:cubicBezTo>
                    <a:cubicBezTo>
                      <a:pt x="14" y="1168"/>
                      <a:pt x="0" y="1253"/>
                      <a:pt x="0" y="1338"/>
                    </a:cubicBezTo>
                    <a:cubicBezTo>
                      <a:pt x="0" y="1366"/>
                      <a:pt x="0" y="1394"/>
                      <a:pt x="14" y="1423"/>
                    </a:cubicBezTo>
                    <a:cubicBezTo>
                      <a:pt x="29" y="1309"/>
                      <a:pt x="43" y="1210"/>
                      <a:pt x="71" y="1111"/>
                    </a:cubicBezTo>
                    <a:cubicBezTo>
                      <a:pt x="156" y="856"/>
                      <a:pt x="284" y="630"/>
                      <a:pt x="439" y="417"/>
                    </a:cubicBezTo>
                    <a:cubicBezTo>
                      <a:pt x="595" y="148"/>
                      <a:pt x="893" y="105"/>
                      <a:pt x="1091" y="63"/>
                    </a:cubicBezTo>
                    <a:cubicBezTo>
                      <a:pt x="1289" y="35"/>
                      <a:pt x="1403" y="6"/>
                      <a:pt x="1403" y="6"/>
                    </a:cubicBezTo>
                    <a:cubicBezTo>
                      <a:pt x="1374" y="2"/>
                      <a:pt x="1343" y="0"/>
                      <a:pt x="1312"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g308c629d2bb_0_27"/>
              <p:cNvSpPr/>
              <p:nvPr/>
            </p:nvSpPr>
            <p:spPr>
              <a:xfrm>
                <a:off x="4499984" y="4015911"/>
                <a:ext cx="231802" cy="144549"/>
              </a:xfrm>
              <a:custGeom>
                <a:rect b="b" l="l" r="r" t="t"/>
                <a:pathLst>
                  <a:path extrusionOk="0" h="2041" w="3273">
                    <a:moveTo>
                      <a:pt x="1672" y="1"/>
                    </a:moveTo>
                    <a:lnTo>
                      <a:pt x="893" y="156"/>
                    </a:lnTo>
                    <a:cubicBezTo>
                      <a:pt x="822" y="156"/>
                      <a:pt x="751" y="185"/>
                      <a:pt x="695" y="213"/>
                    </a:cubicBezTo>
                    <a:cubicBezTo>
                      <a:pt x="624" y="241"/>
                      <a:pt x="567" y="284"/>
                      <a:pt x="510" y="355"/>
                    </a:cubicBezTo>
                    <a:cubicBezTo>
                      <a:pt x="468" y="411"/>
                      <a:pt x="425" y="468"/>
                      <a:pt x="397" y="539"/>
                    </a:cubicBezTo>
                    <a:lnTo>
                      <a:pt x="298" y="737"/>
                    </a:lnTo>
                    <a:cubicBezTo>
                      <a:pt x="241" y="850"/>
                      <a:pt x="185" y="950"/>
                      <a:pt x="128" y="1049"/>
                    </a:cubicBezTo>
                    <a:cubicBezTo>
                      <a:pt x="86" y="1176"/>
                      <a:pt x="43" y="1304"/>
                      <a:pt x="15" y="1431"/>
                    </a:cubicBezTo>
                    <a:cubicBezTo>
                      <a:pt x="15" y="1460"/>
                      <a:pt x="1" y="1502"/>
                      <a:pt x="1" y="1530"/>
                    </a:cubicBezTo>
                    <a:cubicBezTo>
                      <a:pt x="1" y="1573"/>
                      <a:pt x="29" y="1601"/>
                      <a:pt x="43" y="1629"/>
                    </a:cubicBezTo>
                    <a:cubicBezTo>
                      <a:pt x="86" y="1673"/>
                      <a:pt x="138" y="1691"/>
                      <a:pt x="191" y="1691"/>
                    </a:cubicBezTo>
                    <a:cubicBezTo>
                      <a:pt x="201" y="1691"/>
                      <a:pt x="211" y="1691"/>
                      <a:pt x="221" y="1689"/>
                    </a:cubicBezTo>
                    <a:lnTo>
                      <a:pt x="221" y="1689"/>
                    </a:lnTo>
                    <a:cubicBezTo>
                      <a:pt x="233" y="1731"/>
                      <a:pt x="244" y="1768"/>
                      <a:pt x="255" y="1814"/>
                    </a:cubicBezTo>
                    <a:cubicBezTo>
                      <a:pt x="270" y="1828"/>
                      <a:pt x="284" y="1856"/>
                      <a:pt x="284" y="1870"/>
                    </a:cubicBezTo>
                    <a:cubicBezTo>
                      <a:pt x="298" y="1899"/>
                      <a:pt x="326" y="1927"/>
                      <a:pt x="340" y="1941"/>
                    </a:cubicBezTo>
                    <a:lnTo>
                      <a:pt x="425" y="1941"/>
                    </a:lnTo>
                    <a:cubicBezTo>
                      <a:pt x="454" y="1927"/>
                      <a:pt x="482" y="1927"/>
                      <a:pt x="496" y="1913"/>
                    </a:cubicBezTo>
                    <a:lnTo>
                      <a:pt x="554" y="1890"/>
                    </a:lnTo>
                    <a:lnTo>
                      <a:pt x="554" y="1890"/>
                    </a:lnTo>
                    <a:cubicBezTo>
                      <a:pt x="557" y="1902"/>
                      <a:pt x="569" y="1913"/>
                      <a:pt x="581" y="1913"/>
                    </a:cubicBezTo>
                    <a:cubicBezTo>
                      <a:pt x="610" y="1955"/>
                      <a:pt x="652" y="1969"/>
                      <a:pt x="709" y="1984"/>
                    </a:cubicBezTo>
                    <a:cubicBezTo>
                      <a:pt x="737" y="1984"/>
                      <a:pt x="751" y="1984"/>
                      <a:pt x="780" y="1969"/>
                    </a:cubicBezTo>
                    <a:cubicBezTo>
                      <a:pt x="808" y="1969"/>
                      <a:pt x="822" y="1955"/>
                      <a:pt x="850" y="1927"/>
                    </a:cubicBezTo>
                    <a:cubicBezTo>
                      <a:pt x="879" y="1899"/>
                      <a:pt x="893" y="1856"/>
                      <a:pt x="893" y="1799"/>
                    </a:cubicBezTo>
                    <a:cubicBezTo>
                      <a:pt x="893" y="1765"/>
                      <a:pt x="893" y="1731"/>
                      <a:pt x="893" y="1697"/>
                    </a:cubicBezTo>
                    <a:lnTo>
                      <a:pt x="893" y="1697"/>
                    </a:lnTo>
                    <a:lnTo>
                      <a:pt x="1379" y="1575"/>
                    </a:lnTo>
                    <a:lnTo>
                      <a:pt x="1379" y="1575"/>
                    </a:lnTo>
                    <a:cubicBezTo>
                      <a:pt x="1576" y="1674"/>
                      <a:pt x="1773" y="1786"/>
                      <a:pt x="1955" y="1913"/>
                    </a:cubicBezTo>
                    <a:lnTo>
                      <a:pt x="2097" y="2012"/>
                    </a:lnTo>
                    <a:lnTo>
                      <a:pt x="2154" y="2040"/>
                    </a:lnTo>
                    <a:cubicBezTo>
                      <a:pt x="2154" y="2040"/>
                      <a:pt x="2139" y="2026"/>
                      <a:pt x="2097" y="1998"/>
                    </a:cubicBezTo>
                    <a:lnTo>
                      <a:pt x="1955" y="1899"/>
                    </a:lnTo>
                    <a:cubicBezTo>
                      <a:pt x="1771" y="1771"/>
                      <a:pt x="1587" y="1644"/>
                      <a:pt x="1389" y="1544"/>
                    </a:cubicBezTo>
                    <a:lnTo>
                      <a:pt x="1375" y="1544"/>
                    </a:lnTo>
                    <a:lnTo>
                      <a:pt x="865" y="1658"/>
                    </a:lnTo>
                    <a:lnTo>
                      <a:pt x="850" y="1658"/>
                    </a:lnTo>
                    <a:lnTo>
                      <a:pt x="850" y="1686"/>
                    </a:lnTo>
                    <a:cubicBezTo>
                      <a:pt x="865" y="1757"/>
                      <a:pt x="850" y="1828"/>
                      <a:pt x="808" y="1899"/>
                    </a:cubicBezTo>
                    <a:cubicBezTo>
                      <a:pt x="794" y="1913"/>
                      <a:pt x="780" y="1913"/>
                      <a:pt x="765" y="1927"/>
                    </a:cubicBezTo>
                    <a:lnTo>
                      <a:pt x="709" y="1927"/>
                    </a:lnTo>
                    <a:cubicBezTo>
                      <a:pt x="666" y="1913"/>
                      <a:pt x="638" y="1899"/>
                      <a:pt x="610" y="1870"/>
                    </a:cubicBezTo>
                    <a:lnTo>
                      <a:pt x="581" y="1856"/>
                    </a:lnTo>
                    <a:cubicBezTo>
                      <a:pt x="591" y="1856"/>
                      <a:pt x="562" y="1850"/>
                      <a:pt x="551" y="1850"/>
                    </a:cubicBezTo>
                    <a:cubicBezTo>
                      <a:pt x="545" y="1850"/>
                      <a:pt x="544" y="1851"/>
                      <a:pt x="553" y="1856"/>
                    </a:cubicBezTo>
                    <a:lnTo>
                      <a:pt x="539" y="1856"/>
                    </a:lnTo>
                    <a:cubicBezTo>
                      <a:pt x="525" y="1856"/>
                      <a:pt x="496" y="1870"/>
                      <a:pt x="482" y="1884"/>
                    </a:cubicBezTo>
                    <a:cubicBezTo>
                      <a:pt x="454" y="1884"/>
                      <a:pt x="440" y="1899"/>
                      <a:pt x="411" y="1899"/>
                    </a:cubicBezTo>
                    <a:lnTo>
                      <a:pt x="369" y="1899"/>
                    </a:lnTo>
                    <a:cubicBezTo>
                      <a:pt x="340" y="1870"/>
                      <a:pt x="312" y="1828"/>
                      <a:pt x="298" y="1799"/>
                    </a:cubicBezTo>
                    <a:cubicBezTo>
                      <a:pt x="284" y="1757"/>
                      <a:pt x="270" y="1700"/>
                      <a:pt x="255" y="1658"/>
                    </a:cubicBezTo>
                    <a:lnTo>
                      <a:pt x="255" y="1629"/>
                    </a:lnTo>
                    <a:lnTo>
                      <a:pt x="227" y="1629"/>
                    </a:lnTo>
                    <a:cubicBezTo>
                      <a:pt x="216" y="1633"/>
                      <a:pt x="203" y="1635"/>
                      <a:pt x="191" y="1635"/>
                    </a:cubicBezTo>
                    <a:cubicBezTo>
                      <a:pt x="155" y="1635"/>
                      <a:pt x="117" y="1622"/>
                      <a:pt x="86" y="1601"/>
                    </a:cubicBezTo>
                    <a:cubicBezTo>
                      <a:pt x="71" y="1573"/>
                      <a:pt x="57" y="1559"/>
                      <a:pt x="57" y="1530"/>
                    </a:cubicBezTo>
                    <a:cubicBezTo>
                      <a:pt x="57" y="1502"/>
                      <a:pt x="57" y="1474"/>
                      <a:pt x="71" y="1445"/>
                    </a:cubicBezTo>
                    <a:cubicBezTo>
                      <a:pt x="100" y="1318"/>
                      <a:pt x="128" y="1190"/>
                      <a:pt x="185" y="1063"/>
                    </a:cubicBezTo>
                    <a:lnTo>
                      <a:pt x="340" y="751"/>
                    </a:lnTo>
                    <a:lnTo>
                      <a:pt x="454" y="553"/>
                    </a:lnTo>
                    <a:cubicBezTo>
                      <a:pt x="482" y="496"/>
                      <a:pt x="510" y="440"/>
                      <a:pt x="553" y="383"/>
                    </a:cubicBezTo>
                    <a:cubicBezTo>
                      <a:pt x="610" y="326"/>
                      <a:pt x="652" y="284"/>
                      <a:pt x="723" y="255"/>
                    </a:cubicBezTo>
                    <a:cubicBezTo>
                      <a:pt x="780" y="227"/>
                      <a:pt x="850" y="213"/>
                      <a:pt x="907" y="199"/>
                    </a:cubicBezTo>
                    <a:lnTo>
                      <a:pt x="1686" y="43"/>
                    </a:lnTo>
                    <a:cubicBezTo>
                      <a:pt x="1729" y="43"/>
                      <a:pt x="1771" y="57"/>
                      <a:pt x="1814" y="71"/>
                    </a:cubicBezTo>
                    <a:cubicBezTo>
                      <a:pt x="1856" y="71"/>
                      <a:pt x="1899" y="100"/>
                      <a:pt x="1927" y="128"/>
                    </a:cubicBezTo>
                    <a:lnTo>
                      <a:pt x="1927" y="142"/>
                    </a:lnTo>
                    <a:lnTo>
                      <a:pt x="1955" y="128"/>
                    </a:lnTo>
                    <a:cubicBezTo>
                      <a:pt x="1991" y="114"/>
                      <a:pt x="2030" y="107"/>
                      <a:pt x="2069" y="107"/>
                    </a:cubicBezTo>
                    <a:cubicBezTo>
                      <a:pt x="2108" y="107"/>
                      <a:pt x="2147" y="114"/>
                      <a:pt x="2182" y="128"/>
                    </a:cubicBezTo>
                    <a:cubicBezTo>
                      <a:pt x="2239" y="170"/>
                      <a:pt x="2281" y="241"/>
                      <a:pt x="2309" y="312"/>
                    </a:cubicBezTo>
                    <a:lnTo>
                      <a:pt x="3018" y="836"/>
                    </a:lnTo>
                    <a:lnTo>
                      <a:pt x="3202" y="978"/>
                    </a:lnTo>
                    <a:cubicBezTo>
                      <a:pt x="3258" y="1006"/>
                      <a:pt x="3273" y="1020"/>
                      <a:pt x="3273" y="1020"/>
                    </a:cubicBezTo>
                    <a:cubicBezTo>
                      <a:pt x="3258" y="1006"/>
                      <a:pt x="3244" y="992"/>
                      <a:pt x="3216" y="978"/>
                    </a:cubicBezTo>
                    <a:lnTo>
                      <a:pt x="3032" y="822"/>
                    </a:lnTo>
                    <a:lnTo>
                      <a:pt x="2324" y="298"/>
                    </a:lnTo>
                    <a:cubicBezTo>
                      <a:pt x="2309" y="213"/>
                      <a:pt x="2253" y="142"/>
                      <a:pt x="2182" y="100"/>
                    </a:cubicBezTo>
                    <a:cubicBezTo>
                      <a:pt x="2139" y="78"/>
                      <a:pt x="2093" y="68"/>
                      <a:pt x="2047" y="68"/>
                    </a:cubicBezTo>
                    <a:cubicBezTo>
                      <a:pt x="2009" y="68"/>
                      <a:pt x="1970" y="75"/>
                      <a:pt x="1934" y="90"/>
                    </a:cubicBezTo>
                    <a:lnTo>
                      <a:pt x="1934" y="90"/>
                    </a:lnTo>
                    <a:cubicBezTo>
                      <a:pt x="1906" y="55"/>
                      <a:pt x="1866" y="42"/>
                      <a:pt x="1814" y="29"/>
                    </a:cubicBezTo>
                    <a:cubicBezTo>
                      <a:pt x="1771" y="15"/>
                      <a:pt x="1729" y="1"/>
                      <a:pt x="1672"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2" name="Google Shape;7942;g308c629d2bb_0_27"/>
              <p:cNvSpPr/>
              <p:nvPr/>
            </p:nvSpPr>
            <p:spPr>
              <a:xfrm>
                <a:off x="3888007" y="4092824"/>
                <a:ext cx="955112" cy="357512"/>
              </a:xfrm>
              <a:custGeom>
                <a:rect b="b" l="l" r="r" t="t"/>
                <a:pathLst>
                  <a:path extrusionOk="0" h="5048" w="13486">
                    <a:moveTo>
                      <a:pt x="2457" y="1"/>
                    </a:moveTo>
                    <a:cubicBezTo>
                      <a:pt x="1434" y="1"/>
                      <a:pt x="758" y="435"/>
                      <a:pt x="497" y="898"/>
                    </a:cubicBezTo>
                    <a:cubicBezTo>
                      <a:pt x="1" y="1748"/>
                      <a:pt x="1177" y="3391"/>
                      <a:pt x="1630" y="3773"/>
                    </a:cubicBezTo>
                    <a:cubicBezTo>
                      <a:pt x="2961" y="4892"/>
                      <a:pt x="5256" y="5048"/>
                      <a:pt x="5256" y="5048"/>
                    </a:cubicBezTo>
                    <a:lnTo>
                      <a:pt x="13486" y="5034"/>
                    </a:lnTo>
                    <a:lnTo>
                      <a:pt x="11078" y="1776"/>
                    </a:lnTo>
                    <a:lnTo>
                      <a:pt x="8302" y="1648"/>
                    </a:lnTo>
                    <a:cubicBezTo>
                      <a:pt x="8302" y="1648"/>
                      <a:pt x="4944" y="586"/>
                      <a:pt x="3882" y="246"/>
                    </a:cubicBezTo>
                    <a:cubicBezTo>
                      <a:pt x="3352" y="73"/>
                      <a:pt x="2876" y="1"/>
                      <a:pt x="2457"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3" name="Google Shape;7943;g308c629d2bb_0_27"/>
              <p:cNvSpPr/>
              <p:nvPr/>
            </p:nvSpPr>
            <p:spPr>
              <a:xfrm>
                <a:off x="4082627" y="4256705"/>
                <a:ext cx="440516" cy="192637"/>
              </a:xfrm>
              <a:custGeom>
                <a:rect b="b" l="l" r="r" t="t"/>
                <a:pathLst>
                  <a:path extrusionOk="0" h="2720" w="6220">
                    <a:moveTo>
                      <a:pt x="889" y="0"/>
                    </a:moveTo>
                    <a:cubicBezTo>
                      <a:pt x="811" y="0"/>
                      <a:pt x="733" y="5"/>
                      <a:pt x="652" y="14"/>
                    </a:cubicBezTo>
                    <a:cubicBezTo>
                      <a:pt x="468" y="14"/>
                      <a:pt x="284" y="99"/>
                      <a:pt x="171" y="227"/>
                    </a:cubicBezTo>
                    <a:cubicBezTo>
                      <a:pt x="1" y="453"/>
                      <a:pt x="86" y="765"/>
                      <a:pt x="171" y="1020"/>
                    </a:cubicBezTo>
                    <a:cubicBezTo>
                      <a:pt x="270" y="1317"/>
                      <a:pt x="412" y="1601"/>
                      <a:pt x="610" y="1856"/>
                    </a:cubicBezTo>
                    <a:cubicBezTo>
                      <a:pt x="865" y="2125"/>
                      <a:pt x="1205" y="2323"/>
                      <a:pt x="1573" y="2422"/>
                    </a:cubicBezTo>
                    <a:cubicBezTo>
                      <a:pt x="2267" y="2621"/>
                      <a:pt x="2990" y="2720"/>
                      <a:pt x="3726" y="2720"/>
                    </a:cubicBezTo>
                    <a:lnTo>
                      <a:pt x="6219" y="2592"/>
                    </a:lnTo>
                    <a:lnTo>
                      <a:pt x="6064" y="864"/>
                    </a:lnTo>
                    <a:cubicBezTo>
                      <a:pt x="5749" y="900"/>
                      <a:pt x="5433" y="918"/>
                      <a:pt x="5118" y="918"/>
                    </a:cubicBezTo>
                    <a:cubicBezTo>
                      <a:pt x="4059" y="918"/>
                      <a:pt x="3009" y="716"/>
                      <a:pt x="2026" y="312"/>
                    </a:cubicBezTo>
                    <a:cubicBezTo>
                      <a:pt x="1800" y="213"/>
                      <a:pt x="1587" y="128"/>
                      <a:pt x="1347" y="57"/>
                    </a:cubicBezTo>
                    <a:cubicBezTo>
                      <a:pt x="1195" y="19"/>
                      <a:pt x="1044" y="0"/>
                      <a:pt x="889"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g308c629d2bb_0_27"/>
              <p:cNvSpPr/>
              <p:nvPr/>
            </p:nvSpPr>
            <p:spPr>
              <a:xfrm>
                <a:off x="4130786" y="4260671"/>
                <a:ext cx="50284" cy="120469"/>
              </a:xfrm>
              <a:custGeom>
                <a:rect b="b" l="l" r="r" t="t"/>
                <a:pathLst>
                  <a:path extrusionOk="0" h="1701" w="710">
                    <a:moveTo>
                      <a:pt x="553" y="1"/>
                    </a:moveTo>
                    <a:cubicBezTo>
                      <a:pt x="553" y="15"/>
                      <a:pt x="596" y="114"/>
                      <a:pt x="610" y="284"/>
                    </a:cubicBezTo>
                    <a:cubicBezTo>
                      <a:pt x="652" y="511"/>
                      <a:pt x="638" y="737"/>
                      <a:pt x="582" y="950"/>
                    </a:cubicBezTo>
                    <a:cubicBezTo>
                      <a:pt x="511" y="1162"/>
                      <a:pt x="383" y="1361"/>
                      <a:pt x="227" y="1516"/>
                    </a:cubicBezTo>
                    <a:cubicBezTo>
                      <a:pt x="100" y="1630"/>
                      <a:pt x="1" y="1686"/>
                      <a:pt x="1" y="1701"/>
                    </a:cubicBezTo>
                    <a:cubicBezTo>
                      <a:pt x="29" y="1686"/>
                      <a:pt x="57" y="1686"/>
                      <a:pt x="72" y="1658"/>
                    </a:cubicBezTo>
                    <a:cubicBezTo>
                      <a:pt x="142" y="1630"/>
                      <a:pt x="199" y="1587"/>
                      <a:pt x="256" y="1545"/>
                    </a:cubicBezTo>
                    <a:cubicBezTo>
                      <a:pt x="426" y="1389"/>
                      <a:pt x="553" y="1191"/>
                      <a:pt x="638" y="964"/>
                    </a:cubicBezTo>
                    <a:cubicBezTo>
                      <a:pt x="709" y="737"/>
                      <a:pt x="709" y="497"/>
                      <a:pt x="667" y="270"/>
                    </a:cubicBezTo>
                    <a:cubicBezTo>
                      <a:pt x="638" y="199"/>
                      <a:pt x="624" y="142"/>
                      <a:pt x="596" y="72"/>
                    </a:cubicBezTo>
                    <a:cubicBezTo>
                      <a:pt x="582" y="43"/>
                      <a:pt x="567" y="29"/>
                      <a:pt x="553" y="1"/>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g308c629d2bb_0_27"/>
              <p:cNvSpPr/>
              <p:nvPr/>
            </p:nvSpPr>
            <p:spPr>
              <a:xfrm>
                <a:off x="4460890" y="4062087"/>
                <a:ext cx="638111" cy="389311"/>
              </a:xfrm>
              <a:custGeom>
                <a:rect b="b" l="l" r="r" t="t"/>
                <a:pathLst>
                  <a:path extrusionOk="0" h="5497" w="9010">
                    <a:moveTo>
                      <a:pt x="6686" y="0"/>
                    </a:moveTo>
                    <a:cubicBezTo>
                      <a:pt x="5817" y="0"/>
                      <a:pt x="5132" y="522"/>
                      <a:pt x="4646" y="737"/>
                    </a:cubicBezTo>
                    <a:cubicBezTo>
                      <a:pt x="4037" y="992"/>
                      <a:pt x="638" y="2861"/>
                      <a:pt x="638" y="2861"/>
                    </a:cubicBezTo>
                    <a:cubicBezTo>
                      <a:pt x="638" y="2861"/>
                      <a:pt x="0" y="3995"/>
                      <a:pt x="184" y="4490"/>
                    </a:cubicBezTo>
                    <a:cubicBezTo>
                      <a:pt x="368" y="5000"/>
                      <a:pt x="1190" y="5496"/>
                      <a:pt x="1190" y="5496"/>
                    </a:cubicBezTo>
                    <a:lnTo>
                      <a:pt x="4972" y="5496"/>
                    </a:lnTo>
                    <a:cubicBezTo>
                      <a:pt x="5949" y="5496"/>
                      <a:pt x="7777" y="5454"/>
                      <a:pt x="7777" y="5454"/>
                    </a:cubicBezTo>
                    <a:cubicBezTo>
                      <a:pt x="8017" y="5057"/>
                      <a:pt x="8230" y="4646"/>
                      <a:pt x="8428" y="4221"/>
                    </a:cubicBezTo>
                    <a:lnTo>
                      <a:pt x="8457" y="4051"/>
                    </a:lnTo>
                    <a:cubicBezTo>
                      <a:pt x="8457" y="3924"/>
                      <a:pt x="9009" y="2422"/>
                      <a:pt x="8811" y="1870"/>
                    </a:cubicBezTo>
                    <a:cubicBezTo>
                      <a:pt x="8627" y="1317"/>
                      <a:pt x="8584" y="496"/>
                      <a:pt x="7380" y="113"/>
                    </a:cubicBezTo>
                    <a:cubicBezTo>
                      <a:pt x="7137" y="33"/>
                      <a:pt x="6906" y="0"/>
                      <a:pt x="6686"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g308c629d2bb_0_27"/>
              <p:cNvSpPr/>
              <p:nvPr/>
            </p:nvSpPr>
            <p:spPr>
              <a:xfrm>
                <a:off x="4545098" y="4398135"/>
                <a:ext cx="391365" cy="57437"/>
              </a:xfrm>
              <a:custGeom>
                <a:rect b="b" l="l" r="r" t="t"/>
                <a:pathLst>
                  <a:path extrusionOk="0" h="811" w="5526">
                    <a:moveTo>
                      <a:pt x="5525" y="0"/>
                    </a:moveTo>
                    <a:cubicBezTo>
                      <a:pt x="5525" y="1"/>
                      <a:pt x="5525" y="29"/>
                      <a:pt x="5497" y="57"/>
                    </a:cubicBezTo>
                    <a:cubicBezTo>
                      <a:pt x="5511" y="43"/>
                      <a:pt x="5525" y="29"/>
                      <a:pt x="5525" y="0"/>
                    </a:cubicBezTo>
                    <a:close/>
                    <a:moveTo>
                      <a:pt x="1" y="751"/>
                    </a:moveTo>
                    <a:cubicBezTo>
                      <a:pt x="1" y="751"/>
                      <a:pt x="4" y="751"/>
                      <a:pt x="11" y="751"/>
                    </a:cubicBezTo>
                    <a:lnTo>
                      <a:pt x="11" y="751"/>
                    </a:lnTo>
                    <a:cubicBezTo>
                      <a:pt x="7" y="751"/>
                      <a:pt x="4" y="751"/>
                      <a:pt x="1" y="751"/>
                    </a:cubicBezTo>
                    <a:close/>
                    <a:moveTo>
                      <a:pt x="5497" y="57"/>
                    </a:moveTo>
                    <a:lnTo>
                      <a:pt x="5497" y="57"/>
                    </a:lnTo>
                    <a:cubicBezTo>
                      <a:pt x="5454" y="85"/>
                      <a:pt x="5412" y="128"/>
                      <a:pt x="5369" y="156"/>
                    </a:cubicBezTo>
                    <a:cubicBezTo>
                      <a:pt x="5072" y="340"/>
                      <a:pt x="4760" y="482"/>
                      <a:pt x="4435" y="581"/>
                    </a:cubicBezTo>
                    <a:cubicBezTo>
                      <a:pt x="4279" y="624"/>
                      <a:pt x="4123" y="666"/>
                      <a:pt x="3967" y="680"/>
                    </a:cubicBezTo>
                    <a:cubicBezTo>
                      <a:pt x="3599" y="723"/>
                      <a:pt x="3231" y="723"/>
                      <a:pt x="2862" y="723"/>
                    </a:cubicBezTo>
                    <a:cubicBezTo>
                      <a:pt x="2083" y="737"/>
                      <a:pt x="1347" y="765"/>
                      <a:pt x="837" y="765"/>
                    </a:cubicBezTo>
                    <a:cubicBezTo>
                      <a:pt x="752" y="770"/>
                      <a:pt x="671" y="772"/>
                      <a:pt x="597" y="772"/>
                    </a:cubicBezTo>
                    <a:cubicBezTo>
                      <a:pt x="448" y="772"/>
                      <a:pt x="322" y="765"/>
                      <a:pt x="228" y="765"/>
                    </a:cubicBezTo>
                    <a:cubicBezTo>
                      <a:pt x="114" y="754"/>
                      <a:pt x="37" y="752"/>
                      <a:pt x="11" y="751"/>
                    </a:cubicBezTo>
                    <a:lnTo>
                      <a:pt x="11" y="751"/>
                    </a:lnTo>
                    <a:cubicBezTo>
                      <a:pt x="26" y="752"/>
                      <a:pt x="46" y="754"/>
                      <a:pt x="58" y="765"/>
                    </a:cubicBezTo>
                    <a:cubicBezTo>
                      <a:pt x="100" y="765"/>
                      <a:pt x="157" y="779"/>
                      <a:pt x="228" y="779"/>
                    </a:cubicBezTo>
                    <a:cubicBezTo>
                      <a:pt x="369" y="794"/>
                      <a:pt x="582" y="808"/>
                      <a:pt x="837" y="808"/>
                    </a:cubicBezTo>
                    <a:cubicBezTo>
                      <a:pt x="912" y="810"/>
                      <a:pt x="990" y="811"/>
                      <a:pt x="1072" y="811"/>
                    </a:cubicBezTo>
                    <a:cubicBezTo>
                      <a:pt x="1565" y="811"/>
                      <a:pt x="2182" y="779"/>
                      <a:pt x="2862" y="779"/>
                    </a:cubicBezTo>
                    <a:cubicBezTo>
                      <a:pt x="3231" y="779"/>
                      <a:pt x="3599" y="765"/>
                      <a:pt x="3967" y="723"/>
                    </a:cubicBezTo>
                    <a:cubicBezTo>
                      <a:pt x="4137" y="709"/>
                      <a:pt x="4293" y="680"/>
                      <a:pt x="4449" y="624"/>
                    </a:cubicBezTo>
                    <a:cubicBezTo>
                      <a:pt x="4576" y="581"/>
                      <a:pt x="4718" y="524"/>
                      <a:pt x="4845" y="468"/>
                    </a:cubicBezTo>
                    <a:cubicBezTo>
                      <a:pt x="5030" y="383"/>
                      <a:pt x="5214" y="284"/>
                      <a:pt x="5369" y="170"/>
                    </a:cubicBezTo>
                    <a:cubicBezTo>
                      <a:pt x="5426" y="142"/>
                      <a:pt x="5469" y="100"/>
                      <a:pt x="5497" y="57"/>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g308c629d2bb_0_27"/>
              <p:cNvSpPr/>
              <p:nvPr/>
            </p:nvSpPr>
            <p:spPr>
              <a:xfrm>
                <a:off x="4468893" y="4061025"/>
                <a:ext cx="620051" cy="390374"/>
              </a:xfrm>
              <a:custGeom>
                <a:rect b="b" l="l" r="r" t="t"/>
                <a:pathLst>
                  <a:path extrusionOk="0" h="5512" w="8755">
                    <a:moveTo>
                      <a:pt x="6630" y="1"/>
                    </a:moveTo>
                    <a:cubicBezTo>
                      <a:pt x="6445" y="1"/>
                      <a:pt x="6275" y="15"/>
                      <a:pt x="6120" y="58"/>
                    </a:cubicBezTo>
                    <a:cubicBezTo>
                      <a:pt x="5766" y="128"/>
                      <a:pt x="5440" y="256"/>
                      <a:pt x="5128" y="426"/>
                    </a:cubicBezTo>
                    <a:cubicBezTo>
                      <a:pt x="4916" y="539"/>
                      <a:pt x="4703" y="653"/>
                      <a:pt x="4477" y="752"/>
                    </a:cubicBezTo>
                    <a:cubicBezTo>
                      <a:pt x="4250" y="851"/>
                      <a:pt x="4037" y="964"/>
                      <a:pt x="3825" y="1077"/>
                    </a:cubicBezTo>
                    <a:cubicBezTo>
                      <a:pt x="3414" y="1290"/>
                      <a:pt x="3003" y="1502"/>
                      <a:pt x="2607" y="1715"/>
                    </a:cubicBezTo>
                    <a:cubicBezTo>
                      <a:pt x="1842" y="2126"/>
                      <a:pt x="1119" y="2522"/>
                      <a:pt x="496" y="2862"/>
                    </a:cubicBezTo>
                    <a:cubicBezTo>
                      <a:pt x="284" y="3245"/>
                      <a:pt x="128" y="3670"/>
                      <a:pt x="43" y="4095"/>
                    </a:cubicBezTo>
                    <a:cubicBezTo>
                      <a:pt x="0" y="4279"/>
                      <a:pt x="29" y="4463"/>
                      <a:pt x="100" y="4633"/>
                    </a:cubicBezTo>
                    <a:cubicBezTo>
                      <a:pt x="170" y="4760"/>
                      <a:pt x="270" y="4888"/>
                      <a:pt x="383" y="5001"/>
                    </a:cubicBezTo>
                    <a:cubicBezTo>
                      <a:pt x="539" y="5143"/>
                      <a:pt x="694" y="5270"/>
                      <a:pt x="879" y="5398"/>
                    </a:cubicBezTo>
                    <a:cubicBezTo>
                      <a:pt x="935" y="5426"/>
                      <a:pt x="992" y="5469"/>
                      <a:pt x="1020" y="5483"/>
                    </a:cubicBezTo>
                    <a:lnTo>
                      <a:pt x="893" y="5384"/>
                    </a:lnTo>
                    <a:cubicBezTo>
                      <a:pt x="709" y="5270"/>
                      <a:pt x="553" y="5129"/>
                      <a:pt x="397" y="4987"/>
                    </a:cubicBezTo>
                    <a:cubicBezTo>
                      <a:pt x="284" y="4874"/>
                      <a:pt x="199" y="4760"/>
                      <a:pt x="128" y="4633"/>
                    </a:cubicBezTo>
                    <a:cubicBezTo>
                      <a:pt x="57" y="4463"/>
                      <a:pt x="29" y="4279"/>
                      <a:pt x="71" y="4109"/>
                    </a:cubicBezTo>
                    <a:cubicBezTo>
                      <a:pt x="170" y="3684"/>
                      <a:pt x="326" y="3273"/>
                      <a:pt x="539" y="2891"/>
                    </a:cubicBezTo>
                    <a:lnTo>
                      <a:pt x="2649" y="1743"/>
                    </a:lnTo>
                    <a:cubicBezTo>
                      <a:pt x="3032" y="1545"/>
                      <a:pt x="3443" y="1318"/>
                      <a:pt x="3867" y="1106"/>
                    </a:cubicBezTo>
                    <a:cubicBezTo>
                      <a:pt x="4080" y="1007"/>
                      <a:pt x="4264" y="893"/>
                      <a:pt x="4491" y="794"/>
                    </a:cubicBezTo>
                    <a:cubicBezTo>
                      <a:pt x="4717" y="695"/>
                      <a:pt x="4930" y="568"/>
                      <a:pt x="5156" y="454"/>
                    </a:cubicBezTo>
                    <a:cubicBezTo>
                      <a:pt x="5454" y="298"/>
                      <a:pt x="5780" y="171"/>
                      <a:pt x="6120" y="100"/>
                    </a:cubicBezTo>
                    <a:cubicBezTo>
                      <a:pt x="6290" y="58"/>
                      <a:pt x="6460" y="43"/>
                      <a:pt x="6615" y="43"/>
                    </a:cubicBezTo>
                    <a:cubicBezTo>
                      <a:pt x="6785" y="58"/>
                      <a:pt x="6941" y="72"/>
                      <a:pt x="7111" y="114"/>
                    </a:cubicBezTo>
                    <a:cubicBezTo>
                      <a:pt x="7409" y="199"/>
                      <a:pt x="7706" y="327"/>
                      <a:pt x="7961" y="525"/>
                    </a:cubicBezTo>
                    <a:cubicBezTo>
                      <a:pt x="8074" y="624"/>
                      <a:pt x="8174" y="723"/>
                      <a:pt x="8259" y="851"/>
                    </a:cubicBezTo>
                    <a:cubicBezTo>
                      <a:pt x="8344" y="978"/>
                      <a:pt x="8414" y="1106"/>
                      <a:pt x="8457" y="1247"/>
                    </a:cubicBezTo>
                    <a:cubicBezTo>
                      <a:pt x="8514" y="1375"/>
                      <a:pt x="8556" y="1517"/>
                      <a:pt x="8584" y="1644"/>
                    </a:cubicBezTo>
                    <a:cubicBezTo>
                      <a:pt x="8641" y="1786"/>
                      <a:pt x="8669" y="1913"/>
                      <a:pt x="8698" y="2041"/>
                    </a:cubicBezTo>
                    <a:cubicBezTo>
                      <a:pt x="8712" y="2296"/>
                      <a:pt x="8698" y="2551"/>
                      <a:pt x="8641" y="2806"/>
                    </a:cubicBezTo>
                    <a:cubicBezTo>
                      <a:pt x="8599" y="3046"/>
                      <a:pt x="8528" y="3273"/>
                      <a:pt x="8471" y="3486"/>
                    </a:cubicBezTo>
                    <a:lnTo>
                      <a:pt x="8386" y="3783"/>
                    </a:lnTo>
                    <a:cubicBezTo>
                      <a:pt x="8358" y="3882"/>
                      <a:pt x="8329" y="3981"/>
                      <a:pt x="8315" y="4080"/>
                    </a:cubicBezTo>
                    <a:cubicBezTo>
                      <a:pt x="8329" y="4137"/>
                      <a:pt x="8344" y="4180"/>
                      <a:pt x="8287" y="4236"/>
                    </a:cubicBezTo>
                    <a:cubicBezTo>
                      <a:pt x="8188" y="4576"/>
                      <a:pt x="8046" y="4888"/>
                      <a:pt x="7862" y="5185"/>
                    </a:cubicBezTo>
                    <a:cubicBezTo>
                      <a:pt x="7819" y="5256"/>
                      <a:pt x="7763" y="5341"/>
                      <a:pt x="7706" y="5412"/>
                    </a:cubicBezTo>
                    <a:lnTo>
                      <a:pt x="7664" y="5454"/>
                    </a:lnTo>
                    <a:lnTo>
                      <a:pt x="7650" y="5483"/>
                    </a:lnTo>
                    <a:cubicBezTo>
                      <a:pt x="7734" y="5398"/>
                      <a:pt x="7805" y="5299"/>
                      <a:pt x="7876" y="5185"/>
                    </a:cubicBezTo>
                    <a:cubicBezTo>
                      <a:pt x="8060" y="4902"/>
                      <a:pt x="8216" y="4576"/>
                      <a:pt x="8315" y="4250"/>
                    </a:cubicBezTo>
                    <a:cubicBezTo>
                      <a:pt x="8329" y="4194"/>
                      <a:pt x="8329" y="4151"/>
                      <a:pt x="8344" y="4080"/>
                    </a:cubicBezTo>
                    <a:cubicBezTo>
                      <a:pt x="8358" y="3995"/>
                      <a:pt x="8386" y="3896"/>
                      <a:pt x="8414" y="3797"/>
                    </a:cubicBezTo>
                    <a:cubicBezTo>
                      <a:pt x="8457" y="3712"/>
                      <a:pt x="8485" y="3599"/>
                      <a:pt x="8514" y="3500"/>
                    </a:cubicBezTo>
                    <a:cubicBezTo>
                      <a:pt x="8570" y="3287"/>
                      <a:pt x="8627" y="3061"/>
                      <a:pt x="8684" y="2820"/>
                    </a:cubicBezTo>
                    <a:cubicBezTo>
                      <a:pt x="8740" y="2565"/>
                      <a:pt x="8754" y="2310"/>
                      <a:pt x="8740" y="2041"/>
                    </a:cubicBezTo>
                    <a:cubicBezTo>
                      <a:pt x="8712" y="1913"/>
                      <a:pt x="8684" y="1772"/>
                      <a:pt x="8641" y="1644"/>
                    </a:cubicBezTo>
                    <a:cubicBezTo>
                      <a:pt x="8599" y="1517"/>
                      <a:pt x="8556" y="1375"/>
                      <a:pt x="8499" y="1233"/>
                    </a:cubicBezTo>
                    <a:cubicBezTo>
                      <a:pt x="8457" y="1092"/>
                      <a:pt x="8386" y="964"/>
                      <a:pt x="8301" y="837"/>
                    </a:cubicBezTo>
                    <a:cubicBezTo>
                      <a:pt x="8216" y="709"/>
                      <a:pt x="8103" y="596"/>
                      <a:pt x="7989" y="497"/>
                    </a:cubicBezTo>
                    <a:cubicBezTo>
                      <a:pt x="7734" y="298"/>
                      <a:pt x="7437" y="157"/>
                      <a:pt x="7125" y="72"/>
                    </a:cubicBezTo>
                    <a:cubicBezTo>
                      <a:pt x="6955" y="43"/>
                      <a:pt x="6785" y="15"/>
                      <a:pt x="6630" y="1"/>
                    </a:cubicBezTo>
                    <a:close/>
                    <a:moveTo>
                      <a:pt x="1020" y="5483"/>
                    </a:moveTo>
                    <a:lnTo>
                      <a:pt x="1077" y="5511"/>
                    </a:lnTo>
                    <a:cubicBezTo>
                      <a:pt x="1049" y="5497"/>
                      <a:pt x="1034" y="5483"/>
                      <a:pt x="1020" y="5483"/>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g308c629d2bb_0_27"/>
              <p:cNvSpPr/>
              <p:nvPr/>
            </p:nvSpPr>
            <p:spPr>
              <a:xfrm>
                <a:off x="4803955" y="4350968"/>
                <a:ext cx="257865" cy="101418"/>
              </a:xfrm>
              <a:custGeom>
                <a:rect b="b" l="l" r="r" t="t"/>
                <a:pathLst>
                  <a:path extrusionOk="0" h="1432" w="3641">
                    <a:moveTo>
                      <a:pt x="2508" y="1"/>
                    </a:moveTo>
                    <a:cubicBezTo>
                      <a:pt x="1828" y="1318"/>
                      <a:pt x="1" y="1431"/>
                      <a:pt x="1" y="1431"/>
                    </a:cubicBezTo>
                    <a:lnTo>
                      <a:pt x="3074" y="1431"/>
                    </a:lnTo>
                    <a:cubicBezTo>
                      <a:pt x="3329" y="1275"/>
                      <a:pt x="3499" y="992"/>
                      <a:pt x="3542" y="695"/>
                    </a:cubicBezTo>
                    <a:cubicBezTo>
                      <a:pt x="3641" y="142"/>
                      <a:pt x="2508" y="1"/>
                      <a:pt x="2508"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g308c629d2bb_0_27"/>
              <p:cNvSpPr/>
              <p:nvPr/>
            </p:nvSpPr>
            <p:spPr>
              <a:xfrm>
                <a:off x="4943404" y="4332908"/>
                <a:ext cx="46247" cy="58287"/>
              </a:xfrm>
              <a:custGeom>
                <a:rect b="b" l="l" r="r" t="t"/>
                <a:pathLst>
                  <a:path extrusionOk="0" h="823" w="653">
                    <a:moveTo>
                      <a:pt x="652" y="1"/>
                    </a:moveTo>
                    <a:lnTo>
                      <a:pt x="652" y="1"/>
                    </a:lnTo>
                    <a:cubicBezTo>
                      <a:pt x="581" y="156"/>
                      <a:pt x="496" y="312"/>
                      <a:pt x="397" y="454"/>
                    </a:cubicBezTo>
                    <a:cubicBezTo>
                      <a:pt x="284" y="596"/>
                      <a:pt x="156" y="709"/>
                      <a:pt x="0" y="822"/>
                    </a:cubicBezTo>
                    <a:cubicBezTo>
                      <a:pt x="185" y="766"/>
                      <a:pt x="326" y="638"/>
                      <a:pt x="440" y="496"/>
                    </a:cubicBezTo>
                    <a:cubicBezTo>
                      <a:pt x="510" y="383"/>
                      <a:pt x="581" y="270"/>
                      <a:pt x="624" y="156"/>
                    </a:cubicBezTo>
                    <a:cubicBezTo>
                      <a:pt x="638" y="100"/>
                      <a:pt x="652" y="43"/>
                      <a:pt x="652" y="1"/>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0" name="Google Shape;7950;g308c629d2bb_0_27"/>
              <p:cNvSpPr/>
              <p:nvPr/>
            </p:nvSpPr>
            <p:spPr>
              <a:xfrm>
                <a:off x="4935401" y="4347993"/>
                <a:ext cx="26134" cy="51205"/>
              </a:xfrm>
              <a:custGeom>
                <a:rect b="b" l="l" r="r" t="t"/>
                <a:pathLst>
                  <a:path extrusionOk="0" h="723" w="369">
                    <a:moveTo>
                      <a:pt x="368" y="0"/>
                    </a:moveTo>
                    <a:cubicBezTo>
                      <a:pt x="354" y="0"/>
                      <a:pt x="312" y="156"/>
                      <a:pt x="213" y="368"/>
                    </a:cubicBezTo>
                    <a:cubicBezTo>
                      <a:pt x="113" y="567"/>
                      <a:pt x="0" y="708"/>
                      <a:pt x="14" y="723"/>
                    </a:cubicBezTo>
                    <a:cubicBezTo>
                      <a:pt x="128" y="623"/>
                      <a:pt x="213" y="510"/>
                      <a:pt x="269" y="397"/>
                    </a:cubicBezTo>
                    <a:cubicBezTo>
                      <a:pt x="340" y="269"/>
                      <a:pt x="368" y="142"/>
                      <a:pt x="368" y="0"/>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1" name="Google Shape;7951;g308c629d2bb_0_27"/>
              <p:cNvSpPr/>
              <p:nvPr/>
            </p:nvSpPr>
            <p:spPr>
              <a:xfrm>
                <a:off x="5063803" y="4247639"/>
                <a:ext cx="33145" cy="193700"/>
              </a:xfrm>
              <a:custGeom>
                <a:rect b="b" l="l" r="r" t="t"/>
                <a:pathLst>
                  <a:path extrusionOk="0" h="2735" w="468">
                    <a:moveTo>
                      <a:pt x="312" y="1"/>
                    </a:moveTo>
                    <a:cubicBezTo>
                      <a:pt x="298" y="1"/>
                      <a:pt x="340" y="156"/>
                      <a:pt x="369" y="411"/>
                    </a:cubicBezTo>
                    <a:cubicBezTo>
                      <a:pt x="468" y="1063"/>
                      <a:pt x="383" y="1729"/>
                      <a:pt x="156" y="2352"/>
                    </a:cubicBezTo>
                    <a:cubicBezTo>
                      <a:pt x="71" y="2593"/>
                      <a:pt x="0" y="2734"/>
                      <a:pt x="0" y="2734"/>
                    </a:cubicBezTo>
                    <a:cubicBezTo>
                      <a:pt x="29" y="2706"/>
                      <a:pt x="43" y="2678"/>
                      <a:pt x="57" y="2635"/>
                    </a:cubicBezTo>
                    <a:cubicBezTo>
                      <a:pt x="99" y="2550"/>
                      <a:pt x="142" y="2451"/>
                      <a:pt x="184" y="2366"/>
                    </a:cubicBezTo>
                    <a:cubicBezTo>
                      <a:pt x="312" y="2055"/>
                      <a:pt x="397" y="1729"/>
                      <a:pt x="439" y="1403"/>
                    </a:cubicBezTo>
                    <a:cubicBezTo>
                      <a:pt x="468" y="1063"/>
                      <a:pt x="468" y="737"/>
                      <a:pt x="411" y="397"/>
                    </a:cubicBezTo>
                    <a:cubicBezTo>
                      <a:pt x="397" y="298"/>
                      <a:pt x="369" y="199"/>
                      <a:pt x="354" y="114"/>
                    </a:cubicBezTo>
                    <a:cubicBezTo>
                      <a:pt x="340" y="71"/>
                      <a:pt x="326" y="29"/>
                      <a:pt x="312" y="1"/>
                    </a:cubicBezTo>
                    <a:close/>
                  </a:path>
                </a:pathLst>
              </a:custGeom>
              <a:solidFill>
                <a:srgbClr val="000000">
                  <a:alpha val="62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g308c629d2bb_0_27"/>
              <p:cNvSpPr/>
              <p:nvPr/>
            </p:nvSpPr>
            <p:spPr>
              <a:xfrm>
                <a:off x="4810966" y="4317753"/>
                <a:ext cx="209776" cy="131588"/>
              </a:xfrm>
              <a:custGeom>
                <a:rect b="b" l="l" r="r" t="t"/>
                <a:pathLst>
                  <a:path extrusionOk="0" h="1858" w="2962">
                    <a:moveTo>
                      <a:pt x="2806" y="1"/>
                    </a:moveTo>
                    <a:cubicBezTo>
                      <a:pt x="2738" y="1"/>
                      <a:pt x="2663" y="93"/>
                      <a:pt x="2650" y="172"/>
                    </a:cubicBezTo>
                    <a:cubicBezTo>
                      <a:pt x="2253" y="1065"/>
                      <a:pt x="978" y="1759"/>
                      <a:pt x="1" y="1858"/>
                    </a:cubicBezTo>
                    <a:cubicBezTo>
                      <a:pt x="468" y="1858"/>
                      <a:pt x="950" y="1815"/>
                      <a:pt x="1417" y="1744"/>
                    </a:cubicBezTo>
                    <a:cubicBezTo>
                      <a:pt x="1814" y="1688"/>
                      <a:pt x="2182" y="1518"/>
                      <a:pt x="2494" y="1249"/>
                    </a:cubicBezTo>
                    <a:cubicBezTo>
                      <a:pt x="2805" y="980"/>
                      <a:pt x="2961" y="583"/>
                      <a:pt x="2933" y="172"/>
                    </a:cubicBezTo>
                    <a:cubicBezTo>
                      <a:pt x="2933" y="101"/>
                      <a:pt x="2890" y="16"/>
                      <a:pt x="2820" y="2"/>
                    </a:cubicBezTo>
                    <a:cubicBezTo>
                      <a:pt x="2815" y="1"/>
                      <a:pt x="2810" y="1"/>
                      <a:pt x="2806" y="1"/>
                    </a:cubicBezTo>
                    <a:close/>
                  </a:path>
                </a:pathLst>
              </a:custGeom>
              <a:solidFill>
                <a:srgbClr val="000000">
                  <a:alpha val="62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g308c629d2bb_0_27"/>
              <p:cNvSpPr/>
              <p:nvPr/>
            </p:nvSpPr>
            <p:spPr>
              <a:xfrm>
                <a:off x="4413722" y="4210529"/>
                <a:ext cx="75284" cy="33145"/>
              </a:xfrm>
              <a:custGeom>
                <a:rect b="b" l="l" r="r" t="t"/>
                <a:pathLst>
                  <a:path extrusionOk="0" h="468" w="1063">
                    <a:moveTo>
                      <a:pt x="0" y="1"/>
                    </a:moveTo>
                    <a:lnTo>
                      <a:pt x="0" y="1"/>
                    </a:lnTo>
                    <a:cubicBezTo>
                      <a:pt x="170" y="100"/>
                      <a:pt x="340" y="185"/>
                      <a:pt x="524" y="255"/>
                    </a:cubicBezTo>
                    <a:cubicBezTo>
                      <a:pt x="694" y="340"/>
                      <a:pt x="879" y="411"/>
                      <a:pt x="1063" y="468"/>
                    </a:cubicBezTo>
                    <a:cubicBezTo>
                      <a:pt x="893" y="369"/>
                      <a:pt x="723" y="284"/>
                      <a:pt x="539" y="213"/>
                    </a:cubicBezTo>
                    <a:cubicBezTo>
                      <a:pt x="369" y="128"/>
                      <a:pt x="184" y="57"/>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g308c629d2bb_0_27"/>
              <p:cNvSpPr/>
              <p:nvPr/>
            </p:nvSpPr>
            <p:spPr>
              <a:xfrm>
                <a:off x="4176963" y="4157342"/>
                <a:ext cx="400360" cy="109704"/>
              </a:xfrm>
              <a:custGeom>
                <a:rect b="b" l="l" r="r" t="t"/>
                <a:pathLst>
                  <a:path extrusionOk="0" h="1549" w="5653">
                    <a:moveTo>
                      <a:pt x="1105" y="1"/>
                    </a:moveTo>
                    <a:lnTo>
                      <a:pt x="0" y="355"/>
                    </a:lnTo>
                    <a:cubicBezTo>
                      <a:pt x="312" y="921"/>
                      <a:pt x="921" y="1290"/>
                      <a:pt x="1544" y="1446"/>
                    </a:cubicBezTo>
                    <a:cubicBezTo>
                      <a:pt x="1924" y="1512"/>
                      <a:pt x="2303" y="1549"/>
                      <a:pt x="2679" y="1549"/>
                    </a:cubicBezTo>
                    <a:cubicBezTo>
                      <a:pt x="2950" y="1549"/>
                      <a:pt x="3219" y="1530"/>
                      <a:pt x="3485" y="1488"/>
                    </a:cubicBezTo>
                    <a:cubicBezTo>
                      <a:pt x="4193" y="1431"/>
                      <a:pt x="4930" y="1332"/>
                      <a:pt x="5553" y="978"/>
                    </a:cubicBezTo>
                    <a:cubicBezTo>
                      <a:pt x="5596" y="950"/>
                      <a:pt x="5652" y="907"/>
                      <a:pt x="5638" y="851"/>
                    </a:cubicBezTo>
                    <a:cubicBezTo>
                      <a:pt x="5638" y="794"/>
                      <a:pt x="5567" y="752"/>
                      <a:pt x="5496" y="752"/>
                    </a:cubicBezTo>
                    <a:cubicBezTo>
                      <a:pt x="4037" y="468"/>
                      <a:pt x="2578" y="213"/>
                      <a:pt x="1105" y="1"/>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g308c629d2bb_0_27"/>
              <p:cNvSpPr/>
              <p:nvPr/>
            </p:nvSpPr>
            <p:spPr>
              <a:xfrm>
                <a:off x="4053590" y="3885529"/>
                <a:ext cx="592926" cy="329112"/>
              </a:xfrm>
              <a:custGeom>
                <a:rect b="b" l="l" r="r" t="t"/>
                <a:pathLst>
                  <a:path extrusionOk="0" h="4647" w="8372">
                    <a:moveTo>
                      <a:pt x="198" y="0"/>
                    </a:moveTo>
                    <a:cubicBezTo>
                      <a:pt x="85" y="0"/>
                      <a:pt x="0" y="128"/>
                      <a:pt x="57" y="227"/>
                    </a:cubicBezTo>
                    <a:lnTo>
                      <a:pt x="1898" y="4306"/>
                    </a:lnTo>
                    <a:cubicBezTo>
                      <a:pt x="1969" y="4476"/>
                      <a:pt x="2139" y="4575"/>
                      <a:pt x="2323" y="4575"/>
                    </a:cubicBezTo>
                    <a:lnTo>
                      <a:pt x="7692" y="4646"/>
                    </a:lnTo>
                    <a:lnTo>
                      <a:pt x="8372" y="4292"/>
                    </a:lnTo>
                    <a:lnTo>
                      <a:pt x="7309" y="4207"/>
                    </a:lnTo>
                    <a:lnTo>
                      <a:pt x="5652" y="255"/>
                    </a:lnTo>
                    <a:cubicBezTo>
                      <a:pt x="5595" y="128"/>
                      <a:pt x="5482" y="43"/>
                      <a:pt x="5340" y="43"/>
                    </a:cubicBezTo>
                    <a:lnTo>
                      <a:pt x="198" y="0"/>
                    </a:ln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g308c629d2bb_0_27"/>
              <p:cNvSpPr/>
              <p:nvPr/>
            </p:nvSpPr>
            <p:spPr>
              <a:xfrm>
                <a:off x="4055573" y="3884467"/>
                <a:ext cx="597954" cy="329183"/>
              </a:xfrm>
              <a:custGeom>
                <a:rect b="b" l="l" r="r" t="t"/>
                <a:pathLst>
                  <a:path extrusionOk="0" h="4648" w="8443">
                    <a:moveTo>
                      <a:pt x="185" y="1"/>
                    </a:moveTo>
                    <a:cubicBezTo>
                      <a:pt x="142" y="1"/>
                      <a:pt x="114" y="15"/>
                      <a:pt x="85" y="29"/>
                    </a:cubicBezTo>
                    <a:cubicBezTo>
                      <a:pt x="80" y="35"/>
                      <a:pt x="74" y="41"/>
                      <a:pt x="70" y="47"/>
                    </a:cubicBezTo>
                    <a:lnTo>
                      <a:pt x="70" y="47"/>
                    </a:lnTo>
                    <a:cubicBezTo>
                      <a:pt x="97" y="26"/>
                      <a:pt x="132" y="15"/>
                      <a:pt x="156" y="15"/>
                    </a:cubicBezTo>
                    <a:lnTo>
                      <a:pt x="2805" y="15"/>
                    </a:lnTo>
                    <a:lnTo>
                      <a:pt x="652" y="1"/>
                    </a:lnTo>
                    <a:close/>
                    <a:moveTo>
                      <a:pt x="70" y="47"/>
                    </a:moveTo>
                    <a:lnTo>
                      <a:pt x="70" y="47"/>
                    </a:lnTo>
                    <a:cubicBezTo>
                      <a:pt x="65" y="50"/>
                      <a:pt x="61" y="54"/>
                      <a:pt x="57" y="58"/>
                    </a:cubicBezTo>
                    <a:cubicBezTo>
                      <a:pt x="15" y="86"/>
                      <a:pt x="0" y="143"/>
                      <a:pt x="0" y="199"/>
                    </a:cubicBezTo>
                    <a:cubicBezTo>
                      <a:pt x="0" y="213"/>
                      <a:pt x="15" y="228"/>
                      <a:pt x="29" y="242"/>
                    </a:cubicBezTo>
                    <a:cubicBezTo>
                      <a:pt x="29" y="213"/>
                      <a:pt x="29" y="199"/>
                      <a:pt x="29" y="171"/>
                    </a:cubicBezTo>
                    <a:cubicBezTo>
                      <a:pt x="29" y="122"/>
                      <a:pt x="39" y="84"/>
                      <a:pt x="70" y="47"/>
                    </a:cubicBezTo>
                    <a:close/>
                    <a:moveTo>
                      <a:pt x="2805" y="15"/>
                    </a:moveTo>
                    <a:lnTo>
                      <a:pt x="4307" y="29"/>
                    </a:lnTo>
                    <a:lnTo>
                      <a:pt x="5355" y="29"/>
                    </a:lnTo>
                    <a:cubicBezTo>
                      <a:pt x="5426" y="43"/>
                      <a:pt x="5482" y="72"/>
                      <a:pt x="5539" y="114"/>
                    </a:cubicBezTo>
                    <a:cubicBezTo>
                      <a:pt x="5581" y="157"/>
                      <a:pt x="5624" y="228"/>
                      <a:pt x="5638" y="284"/>
                    </a:cubicBezTo>
                    <a:cubicBezTo>
                      <a:pt x="5666" y="355"/>
                      <a:pt x="5695" y="426"/>
                      <a:pt x="5723" y="497"/>
                    </a:cubicBezTo>
                    <a:cubicBezTo>
                      <a:pt x="6205" y="1630"/>
                      <a:pt x="6715" y="2876"/>
                      <a:pt x="7267" y="4180"/>
                    </a:cubicBezTo>
                    <a:lnTo>
                      <a:pt x="7267" y="4208"/>
                    </a:lnTo>
                    <a:lnTo>
                      <a:pt x="7295" y="4208"/>
                    </a:lnTo>
                    <a:lnTo>
                      <a:pt x="8248" y="4274"/>
                    </a:lnTo>
                    <a:lnTo>
                      <a:pt x="8248" y="4274"/>
                    </a:lnTo>
                    <a:lnTo>
                      <a:pt x="7664" y="4590"/>
                    </a:lnTo>
                    <a:lnTo>
                      <a:pt x="7664" y="4590"/>
                    </a:lnTo>
                    <a:lnTo>
                      <a:pt x="3598" y="4534"/>
                    </a:lnTo>
                    <a:lnTo>
                      <a:pt x="2692" y="4520"/>
                    </a:lnTo>
                    <a:lnTo>
                      <a:pt x="2267" y="4520"/>
                    </a:lnTo>
                    <a:cubicBezTo>
                      <a:pt x="2125" y="4505"/>
                      <a:pt x="2012" y="4435"/>
                      <a:pt x="1927" y="4321"/>
                    </a:cubicBezTo>
                    <a:cubicBezTo>
                      <a:pt x="1700" y="3825"/>
                      <a:pt x="1488" y="3358"/>
                      <a:pt x="1289" y="2933"/>
                    </a:cubicBezTo>
                    <a:cubicBezTo>
                      <a:pt x="907" y="2083"/>
                      <a:pt x="595" y="1403"/>
                      <a:pt x="383" y="922"/>
                    </a:cubicBezTo>
                    <a:lnTo>
                      <a:pt x="128" y="383"/>
                    </a:lnTo>
                    <a:lnTo>
                      <a:pt x="57" y="242"/>
                    </a:lnTo>
                    <a:cubicBezTo>
                      <a:pt x="57" y="228"/>
                      <a:pt x="43" y="213"/>
                      <a:pt x="43" y="199"/>
                    </a:cubicBezTo>
                    <a:lnTo>
                      <a:pt x="43" y="199"/>
                    </a:lnTo>
                    <a:cubicBezTo>
                      <a:pt x="43" y="213"/>
                      <a:pt x="43" y="228"/>
                      <a:pt x="57" y="256"/>
                    </a:cubicBezTo>
                    <a:lnTo>
                      <a:pt x="114" y="398"/>
                    </a:lnTo>
                    <a:cubicBezTo>
                      <a:pt x="170" y="525"/>
                      <a:pt x="255" y="709"/>
                      <a:pt x="355" y="936"/>
                    </a:cubicBezTo>
                    <a:lnTo>
                      <a:pt x="1261" y="2947"/>
                    </a:lnTo>
                    <a:cubicBezTo>
                      <a:pt x="1459" y="3372"/>
                      <a:pt x="1658" y="3840"/>
                      <a:pt x="1899" y="4350"/>
                    </a:cubicBezTo>
                    <a:cubicBezTo>
                      <a:pt x="1969" y="4477"/>
                      <a:pt x="2111" y="4562"/>
                      <a:pt x="2253" y="4576"/>
                    </a:cubicBezTo>
                    <a:lnTo>
                      <a:pt x="2692" y="4576"/>
                    </a:lnTo>
                    <a:lnTo>
                      <a:pt x="3598" y="4590"/>
                    </a:lnTo>
                    <a:lnTo>
                      <a:pt x="7678" y="4647"/>
                    </a:lnTo>
                    <a:lnTo>
                      <a:pt x="8358" y="4293"/>
                    </a:lnTo>
                    <a:lnTo>
                      <a:pt x="8443" y="4250"/>
                    </a:lnTo>
                    <a:lnTo>
                      <a:pt x="8344" y="4250"/>
                    </a:lnTo>
                    <a:lnTo>
                      <a:pt x="8344" y="4222"/>
                    </a:lnTo>
                    <a:lnTo>
                      <a:pt x="8292" y="4250"/>
                    </a:lnTo>
                    <a:lnTo>
                      <a:pt x="8292" y="4250"/>
                    </a:lnTo>
                    <a:lnTo>
                      <a:pt x="7304" y="4181"/>
                    </a:lnTo>
                    <a:lnTo>
                      <a:pt x="7304" y="4181"/>
                    </a:lnTo>
                    <a:lnTo>
                      <a:pt x="5766" y="511"/>
                    </a:lnTo>
                    <a:lnTo>
                      <a:pt x="5681" y="298"/>
                    </a:lnTo>
                    <a:cubicBezTo>
                      <a:pt x="5652" y="228"/>
                      <a:pt x="5610" y="157"/>
                      <a:pt x="5553" y="100"/>
                    </a:cubicBezTo>
                    <a:cubicBezTo>
                      <a:pt x="5496" y="43"/>
                      <a:pt x="5426" y="15"/>
                      <a:pt x="5341" y="15"/>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g308c629d2bb_0_27"/>
              <p:cNvSpPr/>
              <p:nvPr/>
            </p:nvSpPr>
            <p:spPr>
              <a:xfrm>
                <a:off x="4426754" y="3888503"/>
                <a:ext cx="133500" cy="326138"/>
              </a:xfrm>
              <a:custGeom>
                <a:rect b="b" l="l" r="r" t="t"/>
                <a:pathLst>
                  <a:path extrusionOk="0" h="4605" w="1885">
                    <a:moveTo>
                      <a:pt x="0" y="1"/>
                    </a:moveTo>
                    <a:cubicBezTo>
                      <a:pt x="0" y="15"/>
                      <a:pt x="0" y="29"/>
                      <a:pt x="15" y="43"/>
                    </a:cubicBezTo>
                    <a:cubicBezTo>
                      <a:pt x="15" y="15"/>
                      <a:pt x="1" y="1"/>
                      <a:pt x="0" y="1"/>
                    </a:cubicBezTo>
                    <a:close/>
                    <a:moveTo>
                      <a:pt x="15" y="43"/>
                    </a:moveTo>
                    <a:lnTo>
                      <a:pt x="15" y="43"/>
                    </a:lnTo>
                    <a:cubicBezTo>
                      <a:pt x="29" y="86"/>
                      <a:pt x="43" y="128"/>
                      <a:pt x="57" y="185"/>
                    </a:cubicBezTo>
                    <a:cubicBezTo>
                      <a:pt x="100" y="298"/>
                      <a:pt x="156" y="468"/>
                      <a:pt x="241" y="680"/>
                    </a:cubicBezTo>
                    <a:cubicBezTo>
                      <a:pt x="397" y="1105"/>
                      <a:pt x="624" y="1686"/>
                      <a:pt x="893" y="2324"/>
                    </a:cubicBezTo>
                    <a:cubicBezTo>
                      <a:pt x="1148" y="2947"/>
                      <a:pt x="1403" y="3528"/>
                      <a:pt x="1573" y="3938"/>
                    </a:cubicBezTo>
                    <a:lnTo>
                      <a:pt x="1799" y="4420"/>
                    </a:lnTo>
                    <a:lnTo>
                      <a:pt x="1856" y="4562"/>
                    </a:lnTo>
                    <a:cubicBezTo>
                      <a:pt x="1856" y="4576"/>
                      <a:pt x="1870" y="4590"/>
                      <a:pt x="1884" y="4604"/>
                    </a:cubicBezTo>
                    <a:cubicBezTo>
                      <a:pt x="1870" y="4590"/>
                      <a:pt x="1870" y="4576"/>
                      <a:pt x="1870" y="4548"/>
                    </a:cubicBezTo>
                    <a:lnTo>
                      <a:pt x="1814" y="4420"/>
                    </a:lnTo>
                    <a:lnTo>
                      <a:pt x="1615" y="3924"/>
                    </a:lnTo>
                    <a:cubicBezTo>
                      <a:pt x="1445" y="3499"/>
                      <a:pt x="1205" y="2933"/>
                      <a:pt x="950" y="2295"/>
                    </a:cubicBezTo>
                    <a:cubicBezTo>
                      <a:pt x="680" y="1672"/>
                      <a:pt x="454" y="1091"/>
                      <a:pt x="284" y="666"/>
                    </a:cubicBezTo>
                    <a:cubicBezTo>
                      <a:pt x="199" y="468"/>
                      <a:pt x="128" y="298"/>
                      <a:pt x="85" y="171"/>
                    </a:cubicBezTo>
                    <a:lnTo>
                      <a:pt x="15" y="43"/>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8" name="Google Shape;7958;g308c629d2bb_0_27"/>
              <p:cNvSpPr/>
              <p:nvPr/>
            </p:nvSpPr>
            <p:spPr>
              <a:xfrm>
                <a:off x="4280293" y="4022923"/>
                <a:ext cx="43202" cy="37748"/>
              </a:xfrm>
              <a:custGeom>
                <a:rect b="b" l="l" r="r" t="t"/>
                <a:pathLst>
                  <a:path extrusionOk="0" h="533" w="610">
                    <a:moveTo>
                      <a:pt x="355" y="1"/>
                    </a:moveTo>
                    <a:cubicBezTo>
                      <a:pt x="114" y="1"/>
                      <a:pt x="0" y="284"/>
                      <a:pt x="170" y="454"/>
                    </a:cubicBezTo>
                    <a:cubicBezTo>
                      <a:pt x="220" y="508"/>
                      <a:pt x="283" y="532"/>
                      <a:pt x="346" y="532"/>
                    </a:cubicBezTo>
                    <a:cubicBezTo>
                      <a:pt x="478" y="532"/>
                      <a:pt x="609" y="424"/>
                      <a:pt x="609" y="270"/>
                    </a:cubicBezTo>
                    <a:cubicBezTo>
                      <a:pt x="609" y="114"/>
                      <a:pt x="496"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9" name="Google Shape;7959;g308c629d2bb_0_27"/>
              <p:cNvSpPr/>
              <p:nvPr/>
            </p:nvSpPr>
            <p:spPr>
              <a:xfrm>
                <a:off x="4638442" y="3577526"/>
                <a:ext cx="55242" cy="198728"/>
              </a:xfrm>
              <a:custGeom>
                <a:rect b="b" l="l" r="r" t="t"/>
                <a:pathLst>
                  <a:path extrusionOk="0" h="2806" w="780">
                    <a:moveTo>
                      <a:pt x="779" y="0"/>
                    </a:moveTo>
                    <a:lnTo>
                      <a:pt x="779" y="0"/>
                    </a:lnTo>
                    <a:cubicBezTo>
                      <a:pt x="779" y="0"/>
                      <a:pt x="765" y="29"/>
                      <a:pt x="723" y="100"/>
                    </a:cubicBezTo>
                    <a:cubicBezTo>
                      <a:pt x="694" y="156"/>
                      <a:pt x="638" y="255"/>
                      <a:pt x="581" y="369"/>
                    </a:cubicBezTo>
                    <a:cubicBezTo>
                      <a:pt x="425" y="695"/>
                      <a:pt x="298" y="1020"/>
                      <a:pt x="213" y="1346"/>
                    </a:cubicBezTo>
                    <a:cubicBezTo>
                      <a:pt x="114" y="1686"/>
                      <a:pt x="43" y="2026"/>
                      <a:pt x="14" y="2366"/>
                    </a:cubicBezTo>
                    <a:cubicBezTo>
                      <a:pt x="0" y="2508"/>
                      <a:pt x="0" y="2607"/>
                      <a:pt x="0" y="2678"/>
                    </a:cubicBezTo>
                    <a:cubicBezTo>
                      <a:pt x="0" y="2720"/>
                      <a:pt x="0" y="2763"/>
                      <a:pt x="0" y="2805"/>
                    </a:cubicBezTo>
                    <a:cubicBezTo>
                      <a:pt x="14" y="2805"/>
                      <a:pt x="29" y="2635"/>
                      <a:pt x="57" y="2380"/>
                    </a:cubicBezTo>
                    <a:cubicBezTo>
                      <a:pt x="99" y="2040"/>
                      <a:pt x="170" y="1700"/>
                      <a:pt x="255" y="1360"/>
                    </a:cubicBezTo>
                    <a:cubicBezTo>
                      <a:pt x="354" y="1034"/>
                      <a:pt x="468" y="709"/>
                      <a:pt x="609" y="397"/>
                    </a:cubicBezTo>
                    <a:cubicBezTo>
                      <a:pt x="723" y="156"/>
                      <a:pt x="779" y="1"/>
                      <a:pt x="779"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g308c629d2bb_0_27"/>
              <p:cNvSpPr/>
              <p:nvPr/>
            </p:nvSpPr>
            <p:spPr>
              <a:xfrm>
                <a:off x="5039723" y="3486237"/>
                <a:ext cx="228757" cy="312044"/>
              </a:xfrm>
              <a:custGeom>
                <a:rect b="b" l="l" r="r" t="t"/>
                <a:pathLst>
                  <a:path extrusionOk="0" h="4406" w="3230">
                    <a:moveTo>
                      <a:pt x="1218" y="0"/>
                    </a:moveTo>
                    <a:lnTo>
                      <a:pt x="1218" y="0"/>
                    </a:lnTo>
                    <a:cubicBezTo>
                      <a:pt x="1218" y="0"/>
                      <a:pt x="1211" y="3"/>
                      <a:pt x="1196" y="9"/>
                    </a:cubicBezTo>
                    <a:lnTo>
                      <a:pt x="1196" y="9"/>
                    </a:lnTo>
                    <a:cubicBezTo>
                      <a:pt x="1204" y="7"/>
                      <a:pt x="1211" y="4"/>
                      <a:pt x="1218" y="0"/>
                    </a:cubicBezTo>
                    <a:close/>
                    <a:moveTo>
                      <a:pt x="1196" y="9"/>
                    </a:moveTo>
                    <a:lnTo>
                      <a:pt x="1196" y="9"/>
                    </a:lnTo>
                    <a:cubicBezTo>
                      <a:pt x="1175" y="16"/>
                      <a:pt x="1154" y="18"/>
                      <a:pt x="1133" y="29"/>
                    </a:cubicBezTo>
                    <a:cubicBezTo>
                      <a:pt x="1063" y="43"/>
                      <a:pt x="992" y="71"/>
                      <a:pt x="921" y="114"/>
                    </a:cubicBezTo>
                    <a:cubicBezTo>
                      <a:pt x="666" y="241"/>
                      <a:pt x="454" y="454"/>
                      <a:pt x="312" y="694"/>
                    </a:cubicBezTo>
                    <a:cubicBezTo>
                      <a:pt x="99" y="1077"/>
                      <a:pt x="0" y="1502"/>
                      <a:pt x="29" y="1927"/>
                    </a:cubicBezTo>
                    <a:cubicBezTo>
                      <a:pt x="29" y="2408"/>
                      <a:pt x="57" y="2918"/>
                      <a:pt x="85" y="3471"/>
                    </a:cubicBezTo>
                    <a:cubicBezTo>
                      <a:pt x="114" y="3782"/>
                      <a:pt x="128" y="4094"/>
                      <a:pt x="156" y="4377"/>
                    </a:cubicBezTo>
                    <a:lnTo>
                      <a:pt x="156" y="4406"/>
                    </a:lnTo>
                    <a:lnTo>
                      <a:pt x="170" y="4406"/>
                    </a:lnTo>
                    <a:lnTo>
                      <a:pt x="2366" y="4250"/>
                    </a:lnTo>
                    <a:lnTo>
                      <a:pt x="3003" y="4193"/>
                    </a:lnTo>
                    <a:lnTo>
                      <a:pt x="3173" y="4179"/>
                    </a:lnTo>
                    <a:lnTo>
                      <a:pt x="3230" y="4179"/>
                    </a:lnTo>
                    <a:cubicBezTo>
                      <a:pt x="3216" y="4165"/>
                      <a:pt x="3202" y="4165"/>
                      <a:pt x="3173" y="4165"/>
                    </a:cubicBezTo>
                    <a:lnTo>
                      <a:pt x="3003" y="4165"/>
                    </a:lnTo>
                    <a:lnTo>
                      <a:pt x="2366" y="4207"/>
                    </a:lnTo>
                    <a:lnTo>
                      <a:pt x="210" y="4347"/>
                    </a:lnTo>
                    <a:lnTo>
                      <a:pt x="210" y="4347"/>
                    </a:lnTo>
                    <a:cubicBezTo>
                      <a:pt x="183" y="4059"/>
                      <a:pt x="170" y="3772"/>
                      <a:pt x="156" y="3471"/>
                    </a:cubicBezTo>
                    <a:cubicBezTo>
                      <a:pt x="114" y="2918"/>
                      <a:pt x="85" y="2394"/>
                      <a:pt x="85" y="1927"/>
                    </a:cubicBezTo>
                    <a:cubicBezTo>
                      <a:pt x="43" y="1502"/>
                      <a:pt x="142" y="1091"/>
                      <a:pt x="340" y="723"/>
                    </a:cubicBezTo>
                    <a:cubicBezTo>
                      <a:pt x="482" y="468"/>
                      <a:pt x="680" y="270"/>
                      <a:pt x="935" y="128"/>
                    </a:cubicBezTo>
                    <a:cubicBezTo>
                      <a:pt x="1061" y="65"/>
                      <a:pt x="1155" y="26"/>
                      <a:pt x="1196" y="9"/>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g308c629d2bb_0_27"/>
              <p:cNvSpPr/>
              <p:nvPr/>
            </p:nvSpPr>
            <p:spPr>
              <a:xfrm>
                <a:off x="4802963" y="3765132"/>
                <a:ext cx="87324" cy="148515"/>
              </a:xfrm>
              <a:custGeom>
                <a:rect b="b" l="l" r="r" t="t"/>
                <a:pathLst>
                  <a:path extrusionOk="0" h="2097" w="1233">
                    <a:moveTo>
                      <a:pt x="29" y="0"/>
                    </a:moveTo>
                    <a:cubicBezTo>
                      <a:pt x="15" y="29"/>
                      <a:pt x="15" y="71"/>
                      <a:pt x="15" y="99"/>
                    </a:cubicBezTo>
                    <a:cubicBezTo>
                      <a:pt x="0" y="142"/>
                      <a:pt x="0" y="184"/>
                      <a:pt x="15" y="227"/>
                    </a:cubicBezTo>
                    <a:cubicBezTo>
                      <a:pt x="0" y="269"/>
                      <a:pt x="0" y="326"/>
                      <a:pt x="15" y="383"/>
                    </a:cubicBezTo>
                    <a:cubicBezTo>
                      <a:pt x="15" y="510"/>
                      <a:pt x="43" y="652"/>
                      <a:pt x="71" y="779"/>
                    </a:cubicBezTo>
                    <a:cubicBezTo>
                      <a:pt x="128" y="949"/>
                      <a:pt x="184" y="1105"/>
                      <a:pt x="269" y="1247"/>
                    </a:cubicBezTo>
                    <a:cubicBezTo>
                      <a:pt x="354" y="1403"/>
                      <a:pt x="454" y="1530"/>
                      <a:pt x="567" y="1658"/>
                    </a:cubicBezTo>
                    <a:cubicBezTo>
                      <a:pt x="666" y="1757"/>
                      <a:pt x="779" y="1842"/>
                      <a:pt x="893" y="1927"/>
                    </a:cubicBezTo>
                    <a:cubicBezTo>
                      <a:pt x="935" y="1955"/>
                      <a:pt x="978" y="1983"/>
                      <a:pt x="1020" y="2012"/>
                    </a:cubicBezTo>
                    <a:cubicBezTo>
                      <a:pt x="1063" y="2026"/>
                      <a:pt x="1091" y="2040"/>
                      <a:pt x="1134" y="2054"/>
                    </a:cubicBezTo>
                    <a:cubicBezTo>
                      <a:pt x="1162" y="2083"/>
                      <a:pt x="1190" y="2083"/>
                      <a:pt x="1219" y="2097"/>
                    </a:cubicBezTo>
                    <a:cubicBezTo>
                      <a:pt x="1233" y="2083"/>
                      <a:pt x="1091" y="2026"/>
                      <a:pt x="907" y="1898"/>
                    </a:cubicBezTo>
                    <a:cubicBezTo>
                      <a:pt x="794" y="1813"/>
                      <a:pt x="694" y="1714"/>
                      <a:pt x="609" y="1615"/>
                    </a:cubicBezTo>
                    <a:cubicBezTo>
                      <a:pt x="383" y="1374"/>
                      <a:pt x="213" y="1091"/>
                      <a:pt x="128" y="765"/>
                    </a:cubicBezTo>
                    <a:cubicBezTo>
                      <a:pt x="85" y="638"/>
                      <a:pt x="57" y="510"/>
                      <a:pt x="43" y="383"/>
                    </a:cubicBezTo>
                    <a:cubicBezTo>
                      <a:pt x="29" y="142"/>
                      <a:pt x="43" y="0"/>
                      <a:pt x="29"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g308c629d2bb_0_27"/>
              <p:cNvSpPr/>
              <p:nvPr/>
            </p:nvSpPr>
            <p:spPr>
              <a:xfrm flipH="1" rot="53005">
                <a:off x="4819145" y="2951221"/>
                <a:ext cx="273733" cy="290718"/>
              </a:xfrm>
              <a:custGeom>
                <a:rect b="b" l="l" r="r" t="t"/>
                <a:pathLst>
                  <a:path extrusionOk="0" h="8832" w="8316">
                    <a:moveTo>
                      <a:pt x="6001" y="1"/>
                    </a:moveTo>
                    <a:cubicBezTo>
                      <a:pt x="4153" y="1"/>
                      <a:pt x="2219" y="1149"/>
                      <a:pt x="1204" y="2684"/>
                    </a:cubicBezTo>
                    <a:cubicBezTo>
                      <a:pt x="57" y="4398"/>
                      <a:pt x="0" y="6947"/>
                      <a:pt x="836" y="8831"/>
                    </a:cubicBezTo>
                    <a:lnTo>
                      <a:pt x="2097" y="8038"/>
                    </a:lnTo>
                    <a:cubicBezTo>
                      <a:pt x="4646" y="6976"/>
                      <a:pt x="6445" y="4525"/>
                      <a:pt x="8089" y="1990"/>
                    </a:cubicBezTo>
                    <a:cubicBezTo>
                      <a:pt x="8315" y="1650"/>
                      <a:pt x="8046" y="1069"/>
                      <a:pt x="7834" y="715"/>
                    </a:cubicBezTo>
                    <a:cubicBezTo>
                      <a:pt x="7593" y="304"/>
                      <a:pt x="7140" y="120"/>
                      <a:pt x="6644" y="49"/>
                    </a:cubicBezTo>
                    <a:cubicBezTo>
                      <a:pt x="6432" y="16"/>
                      <a:pt x="6217" y="1"/>
                      <a:pt x="6001"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g308c629d2bb_0_27"/>
              <p:cNvSpPr/>
              <p:nvPr/>
            </p:nvSpPr>
            <p:spPr>
              <a:xfrm flipH="1" rot="53005">
                <a:off x="4671393" y="2959781"/>
                <a:ext cx="175807" cy="262508"/>
              </a:xfrm>
              <a:custGeom>
                <a:rect b="b" l="l" r="r" t="t"/>
                <a:pathLst>
                  <a:path extrusionOk="0" h="7975" w="5341">
                    <a:moveTo>
                      <a:pt x="1316" y="0"/>
                    </a:moveTo>
                    <a:cubicBezTo>
                      <a:pt x="1012" y="0"/>
                      <a:pt x="664" y="67"/>
                      <a:pt x="255" y="221"/>
                    </a:cubicBezTo>
                    <a:cubicBezTo>
                      <a:pt x="0" y="717"/>
                      <a:pt x="524" y="1354"/>
                      <a:pt x="964" y="1737"/>
                    </a:cubicBezTo>
                    <a:cubicBezTo>
                      <a:pt x="1615" y="2289"/>
                      <a:pt x="2168" y="2658"/>
                      <a:pt x="2592" y="3054"/>
                    </a:cubicBezTo>
                    <a:cubicBezTo>
                      <a:pt x="3442" y="3847"/>
                      <a:pt x="4406" y="6510"/>
                      <a:pt x="4491" y="7969"/>
                    </a:cubicBezTo>
                    <a:cubicBezTo>
                      <a:pt x="4491" y="7973"/>
                      <a:pt x="4491" y="7975"/>
                      <a:pt x="4491" y="7975"/>
                    </a:cubicBezTo>
                    <a:cubicBezTo>
                      <a:pt x="4502" y="7975"/>
                      <a:pt x="4650" y="6722"/>
                      <a:pt x="4746" y="6709"/>
                    </a:cubicBezTo>
                    <a:cubicBezTo>
                      <a:pt x="4859" y="6695"/>
                      <a:pt x="5340" y="6100"/>
                      <a:pt x="5270" y="5306"/>
                    </a:cubicBezTo>
                    <a:cubicBezTo>
                      <a:pt x="5043" y="2573"/>
                      <a:pt x="4349" y="2445"/>
                      <a:pt x="3499" y="1482"/>
                    </a:cubicBezTo>
                    <a:cubicBezTo>
                      <a:pt x="2846" y="741"/>
                      <a:pt x="2326" y="0"/>
                      <a:pt x="1316"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964" name="Google Shape;7964;g308c629d2bb_0_27"/>
              <p:cNvGrpSpPr/>
              <p:nvPr/>
            </p:nvGrpSpPr>
            <p:grpSpPr>
              <a:xfrm flipH="1">
                <a:off x="4658452" y="3131257"/>
                <a:ext cx="372144" cy="124889"/>
                <a:chOff x="4596340" y="3127045"/>
                <a:chExt cx="372144" cy="124889"/>
              </a:xfrm>
            </p:grpSpPr>
            <p:sp>
              <p:nvSpPr>
                <p:cNvPr id="7965" name="Google Shape;7965;g308c629d2bb_0_27"/>
                <p:cNvSpPr/>
                <p:nvPr/>
              </p:nvSpPr>
              <p:spPr>
                <a:xfrm>
                  <a:off x="4843002" y="3127045"/>
                  <a:ext cx="125482" cy="121992"/>
                </a:xfrm>
                <a:custGeom>
                  <a:rect b="b" l="l" r="r" t="t"/>
                  <a:pathLst>
                    <a:path extrusionOk="0" h="3706" w="3812">
                      <a:moveTo>
                        <a:pt x="1847" y="1"/>
                      </a:moveTo>
                      <a:cubicBezTo>
                        <a:pt x="1431" y="1"/>
                        <a:pt x="1021" y="139"/>
                        <a:pt x="695" y="408"/>
                      </a:cubicBezTo>
                      <a:cubicBezTo>
                        <a:pt x="369" y="663"/>
                        <a:pt x="128" y="1031"/>
                        <a:pt x="43" y="1428"/>
                      </a:cubicBezTo>
                      <a:cubicBezTo>
                        <a:pt x="29" y="1499"/>
                        <a:pt x="15" y="1555"/>
                        <a:pt x="15" y="1626"/>
                      </a:cubicBezTo>
                      <a:cubicBezTo>
                        <a:pt x="1" y="1669"/>
                        <a:pt x="1" y="1711"/>
                        <a:pt x="1" y="1768"/>
                      </a:cubicBezTo>
                      <a:lnTo>
                        <a:pt x="1" y="1853"/>
                      </a:lnTo>
                      <a:cubicBezTo>
                        <a:pt x="1" y="1867"/>
                        <a:pt x="1" y="1867"/>
                        <a:pt x="15" y="1881"/>
                      </a:cubicBezTo>
                      <a:cubicBezTo>
                        <a:pt x="15" y="1739"/>
                        <a:pt x="43" y="1584"/>
                        <a:pt x="72" y="1442"/>
                      </a:cubicBezTo>
                      <a:cubicBezTo>
                        <a:pt x="171" y="1045"/>
                        <a:pt x="397" y="691"/>
                        <a:pt x="723" y="436"/>
                      </a:cubicBezTo>
                      <a:cubicBezTo>
                        <a:pt x="936" y="266"/>
                        <a:pt x="1205" y="139"/>
                        <a:pt x="1474" y="82"/>
                      </a:cubicBezTo>
                      <a:cubicBezTo>
                        <a:pt x="1590" y="61"/>
                        <a:pt x="1708" y="50"/>
                        <a:pt x="1826" y="50"/>
                      </a:cubicBezTo>
                      <a:cubicBezTo>
                        <a:pt x="2026" y="50"/>
                        <a:pt x="2227" y="82"/>
                        <a:pt x="2423" y="153"/>
                      </a:cubicBezTo>
                      <a:cubicBezTo>
                        <a:pt x="2749" y="266"/>
                        <a:pt x="3046" y="479"/>
                        <a:pt x="3259" y="762"/>
                      </a:cubicBezTo>
                      <a:cubicBezTo>
                        <a:pt x="3740" y="1385"/>
                        <a:pt x="3754" y="2249"/>
                        <a:pt x="3287" y="2887"/>
                      </a:cubicBezTo>
                      <a:cubicBezTo>
                        <a:pt x="3188" y="3043"/>
                        <a:pt x="3060" y="3170"/>
                        <a:pt x="2919" y="3269"/>
                      </a:cubicBezTo>
                      <a:cubicBezTo>
                        <a:pt x="2791" y="3383"/>
                        <a:pt x="2635" y="3468"/>
                        <a:pt x="2465" y="3524"/>
                      </a:cubicBezTo>
                      <a:cubicBezTo>
                        <a:pt x="2251" y="3607"/>
                        <a:pt x="2032" y="3646"/>
                        <a:pt x="1817" y="3646"/>
                      </a:cubicBezTo>
                      <a:cubicBezTo>
                        <a:pt x="1035" y="3646"/>
                        <a:pt x="308" y="3131"/>
                        <a:pt x="86" y="2320"/>
                      </a:cubicBezTo>
                      <a:cubicBezTo>
                        <a:pt x="43" y="2178"/>
                        <a:pt x="29" y="2023"/>
                        <a:pt x="1" y="1881"/>
                      </a:cubicBezTo>
                      <a:cubicBezTo>
                        <a:pt x="1" y="1895"/>
                        <a:pt x="1" y="1895"/>
                        <a:pt x="1" y="1909"/>
                      </a:cubicBezTo>
                      <a:lnTo>
                        <a:pt x="1" y="1994"/>
                      </a:lnTo>
                      <a:cubicBezTo>
                        <a:pt x="15" y="2051"/>
                        <a:pt x="15" y="2094"/>
                        <a:pt x="15" y="2136"/>
                      </a:cubicBezTo>
                      <a:cubicBezTo>
                        <a:pt x="29" y="2207"/>
                        <a:pt x="43" y="2263"/>
                        <a:pt x="57" y="2334"/>
                      </a:cubicBezTo>
                      <a:cubicBezTo>
                        <a:pt x="157" y="2731"/>
                        <a:pt x="397" y="3085"/>
                        <a:pt x="737" y="3340"/>
                      </a:cubicBezTo>
                      <a:cubicBezTo>
                        <a:pt x="1060" y="3582"/>
                        <a:pt x="1440" y="3705"/>
                        <a:pt x="1826" y="3705"/>
                      </a:cubicBezTo>
                      <a:cubicBezTo>
                        <a:pt x="2050" y="3705"/>
                        <a:pt x="2276" y="3664"/>
                        <a:pt x="2494" y="3581"/>
                      </a:cubicBezTo>
                      <a:cubicBezTo>
                        <a:pt x="2834" y="3453"/>
                        <a:pt x="3131" y="3227"/>
                        <a:pt x="3344" y="2929"/>
                      </a:cubicBezTo>
                      <a:cubicBezTo>
                        <a:pt x="3811" y="2263"/>
                        <a:pt x="3797" y="1371"/>
                        <a:pt x="3315" y="734"/>
                      </a:cubicBezTo>
                      <a:cubicBezTo>
                        <a:pt x="3202" y="578"/>
                        <a:pt x="3060" y="450"/>
                        <a:pt x="2905" y="351"/>
                      </a:cubicBezTo>
                      <a:cubicBezTo>
                        <a:pt x="2763" y="238"/>
                        <a:pt x="2607" y="153"/>
                        <a:pt x="2437" y="96"/>
                      </a:cubicBezTo>
                      <a:cubicBezTo>
                        <a:pt x="2245" y="32"/>
                        <a:pt x="2046" y="1"/>
                        <a:pt x="1847"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6" name="Google Shape;7966;g308c629d2bb_0_27"/>
                <p:cNvSpPr/>
                <p:nvPr/>
              </p:nvSpPr>
              <p:spPr>
                <a:xfrm>
                  <a:off x="4678407" y="3129975"/>
                  <a:ext cx="125449" cy="121959"/>
                </a:xfrm>
                <a:custGeom>
                  <a:rect b="b" l="l" r="r" t="t"/>
                  <a:pathLst>
                    <a:path extrusionOk="0" h="3705" w="3811">
                      <a:moveTo>
                        <a:pt x="1828" y="1"/>
                      </a:moveTo>
                      <a:cubicBezTo>
                        <a:pt x="1419" y="1"/>
                        <a:pt x="1016" y="139"/>
                        <a:pt x="695" y="404"/>
                      </a:cubicBezTo>
                      <a:cubicBezTo>
                        <a:pt x="369" y="659"/>
                        <a:pt x="128" y="1027"/>
                        <a:pt x="43" y="1438"/>
                      </a:cubicBezTo>
                      <a:cubicBezTo>
                        <a:pt x="29" y="1495"/>
                        <a:pt x="15" y="1565"/>
                        <a:pt x="15" y="1622"/>
                      </a:cubicBezTo>
                      <a:cubicBezTo>
                        <a:pt x="1" y="1665"/>
                        <a:pt x="1" y="1721"/>
                        <a:pt x="1" y="1764"/>
                      </a:cubicBezTo>
                      <a:lnTo>
                        <a:pt x="1" y="1849"/>
                      </a:lnTo>
                      <a:cubicBezTo>
                        <a:pt x="1" y="1863"/>
                        <a:pt x="1" y="1863"/>
                        <a:pt x="15" y="1877"/>
                      </a:cubicBezTo>
                      <a:cubicBezTo>
                        <a:pt x="15" y="1721"/>
                        <a:pt x="43" y="1580"/>
                        <a:pt x="71" y="1438"/>
                      </a:cubicBezTo>
                      <a:cubicBezTo>
                        <a:pt x="276" y="596"/>
                        <a:pt x="1020" y="46"/>
                        <a:pt x="1827" y="46"/>
                      </a:cubicBezTo>
                      <a:cubicBezTo>
                        <a:pt x="2024" y="46"/>
                        <a:pt x="2225" y="79"/>
                        <a:pt x="2423" y="149"/>
                      </a:cubicBezTo>
                      <a:cubicBezTo>
                        <a:pt x="2579" y="206"/>
                        <a:pt x="2734" y="291"/>
                        <a:pt x="2876" y="390"/>
                      </a:cubicBezTo>
                      <a:cubicBezTo>
                        <a:pt x="3018" y="489"/>
                        <a:pt x="3145" y="616"/>
                        <a:pt x="3258" y="758"/>
                      </a:cubicBezTo>
                      <a:cubicBezTo>
                        <a:pt x="3740" y="1381"/>
                        <a:pt x="3754" y="2245"/>
                        <a:pt x="3287" y="2883"/>
                      </a:cubicBezTo>
                      <a:cubicBezTo>
                        <a:pt x="3188" y="3039"/>
                        <a:pt x="3060" y="3166"/>
                        <a:pt x="2919" y="3279"/>
                      </a:cubicBezTo>
                      <a:cubicBezTo>
                        <a:pt x="2777" y="3379"/>
                        <a:pt x="2635" y="3463"/>
                        <a:pt x="2465" y="3520"/>
                      </a:cubicBezTo>
                      <a:cubicBezTo>
                        <a:pt x="2251" y="3603"/>
                        <a:pt x="2032" y="3642"/>
                        <a:pt x="1817" y="3642"/>
                      </a:cubicBezTo>
                      <a:cubicBezTo>
                        <a:pt x="1035" y="3642"/>
                        <a:pt x="308" y="3127"/>
                        <a:pt x="86" y="2316"/>
                      </a:cubicBezTo>
                      <a:cubicBezTo>
                        <a:pt x="43" y="2174"/>
                        <a:pt x="29" y="2033"/>
                        <a:pt x="15" y="1877"/>
                      </a:cubicBezTo>
                      <a:cubicBezTo>
                        <a:pt x="1" y="1891"/>
                        <a:pt x="1" y="1905"/>
                        <a:pt x="15" y="1905"/>
                      </a:cubicBezTo>
                      <a:lnTo>
                        <a:pt x="15" y="2005"/>
                      </a:lnTo>
                      <a:cubicBezTo>
                        <a:pt x="15" y="2047"/>
                        <a:pt x="15" y="2089"/>
                        <a:pt x="29" y="2146"/>
                      </a:cubicBezTo>
                      <a:cubicBezTo>
                        <a:pt x="29" y="2203"/>
                        <a:pt x="43" y="2274"/>
                        <a:pt x="57" y="2330"/>
                      </a:cubicBezTo>
                      <a:cubicBezTo>
                        <a:pt x="241" y="3024"/>
                        <a:pt x="808" y="3548"/>
                        <a:pt x="1516" y="3676"/>
                      </a:cubicBezTo>
                      <a:cubicBezTo>
                        <a:pt x="1625" y="3695"/>
                        <a:pt x="1735" y="3704"/>
                        <a:pt x="1845" y="3704"/>
                      </a:cubicBezTo>
                      <a:cubicBezTo>
                        <a:pt x="2065" y="3704"/>
                        <a:pt x="2286" y="3667"/>
                        <a:pt x="2494" y="3591"/>
                      </a:cubicBezTo>
                      <a:cubicBezTo>
                        <a:pt x="2834" y="3449"/>
                        <a:pt x="3131" y="3223"/>
                        <a:pt x="3343" y="2925"/>
                      </a:cubicBezTo>
                      <a:cubicBezTo>
                        <a:pt x="3811" y="2259"/>
                        <a:pt x="3797" y="1381"/>
                        <a:pt x="3315" y="730"/>
                      </a:cubicBezTo>
                      <a:cubicBezTo>
                        <a:pt x="3202" y="574"/>
                        <a:pt x="3060" y="446"/>
                        <a:pt x="2904" y="347"/>
                      </a:cubicBezTo>
                      <a:cubicBezTo>
                        <a:pt x="2763" y="234"/>
                        <a:pt x="2607" y="163"/>
                        <a:pt x="2437" y="106"/>
                      </a:cubicBezTo>
                      <a:cubicBezTo>
                        <a:pt x="2239" y="36"/>
                        <a:pt x="2032" y="1"/>
                        <a:pt x="1828"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7" name="Google Shape;7967;g308c629d2bb_0_27"/>
                <p:cNvSpPr/>
                <p:nvPr/>
              </p:nvSpPr>
              <p:spPr>
                <a:xfrm>
                  <a:off x="4795928" y="3172637"/>
                  <a:ext cx="48520" cy="14484"/>
                </a:xfrm>
                <a:custGeom>
                  <a:rect b="b" l="l" r="r" t="t"/>
                  <a:pathLst>
                    <a:path extrusionOk="0" h="440" w="1474">
                      <a:moveTo>
                        <a:pt x="723" y="0"/>
                      </a:moveTo>
                      <a:cubicBezTo>
                        <a:pt x="510" y="14"/>
                        <a:pt x="312" y="85"/>
                        <a:pt x="156" y="241"/>
                      </a:cubicBezTo>
                      <a:cubicBezTo>
                        <a:pt x="85" y="298"/>
                        <a:pt x="28" y="369"/>
                        <a:pt x="0" y="439"/>
                      </a:cubicBezTo>
                      <a:cubicBezTo>
                        <a:pt x="0" y="439"/>
                        <a:pt x="71" y="369"/>
                        <a:pt x="184" y="269"/>
                      </a:cubicBezTo>
                      <a:cubicBezTo>
                        <a:pt x="344" y="131"/>
                        <a:pt x="542" y="64"/>
                        <a:pt x="742" y="64"/>
                      </a:cubicBezTo>
                      <a:cubicBezTo>
                        <a:pt x="932" y="64"/>
                        <a:pt x="1124" y="124"/>
                        <a:pt x="1289" y="241"/>
                      </a:cubicBezTo>
                      <a:cubicBezTo>
                        <a:pt x="1402" y="340"/>
                        <a:pt x="1459" y="425"/>
                        <a:pt x="1473" y="425"/>
                      </a:cubicBezTo>
                      <a:cubicBezTo>
                        <a:pt x="1445" y="340"/>
                        <a:pt x="1388" y="269"/>
                        <a:pt x="1317" y="213"/>
                      </a:cubicBezTo>
                      <a:cubicBezTo>
                        <a:pt x="1147" y="71"/>
                        <a:pt x="935" y="0"/>
                        <a:pt x="723"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g308c629d2bb_0_27"/>
                <p:cNvSpPr/>
                <p:nvPr/>
              </p:nvSpPr>
              <p:spPr>
                <a:xfrm>
                  <a:off x="4596340" y="3167963"/>
                  <a:ext cx="83512" cy="9349"/>
                </a:xfrm>
                <a:custGeom>
                  <a:rect b="b" l="l" r="r" t="t"/>
                  <a:pathLst>
                    <a:path extrusionOk="0" h="284" w="2537">
                      <a:moveTo>
                        <a:pt x="1" y="1"/>
                      </a:moveTo>
                      <a:cubicBezTo>
                        <a:pt x="128" y="29"/>
                        <a:pt x="241" y="57"/>
                        <a:pt x="369" y="71"/>
                      </a:cubicBezTo>
                      <a:cubicBezTo>
                        <a:pt x="595" y="114"/>
                        <a:pt x="921" y="142"/>
                        <a:pt x="1261" y="171"/>
                      </a:cubicBezTo>
                      <a:lnTo>
                        <a:pt x="2154" y="256"/>
                      </a:lnTo>
                      <a:cubicBezTo>
                        <a:pt x="2281" y="270"/>
                        <a:pt x="2409" y="284"/>
                        <a:pt x="2536" y="284"/>
                      </a:cubicBezTo>
                      <a:cubicBezTo>
                        <a:pt x="2409" y="241"/>
                        <a:pt x="2295" y="213"/>
                        <a:pt x="2168" y="199"/>
                      </a:cubicBezTo>
                      <a:cubicBezTo>
                        <a:pt x="1941" y="171"/>
                        <a:pt x="1615" y="142"/>
                        <a:pt x="1275" y="100"/>
                      </a:cubicBezTo>
                      <a:lnTo>
                        <a:pt x="383" y="29"/>
                      </a:lnTo>
                      <a:cubicBezTo>
                        <a:pt x="255" y="1"/>
                        <a:pt x="128" y="1"/>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969" name="Google Shape;7969;g308c629d2bb_0_27"/>
            <p:cNvGrpSpPr/>
            <p:nvPr/>
          </p:nvGrpSpPr>
          <p:grpSpPr>
            <a:xfrm>
              <a:off x="4725729" y="3158749"/>
              <a:ext cx="163761" cy="15900"/>
              <a:chOff x="2422149" y="2615960"/>
              <a:chExt cx="205214" cy="19915"/>
            </a:xfrm>
          </p:grpSpPr>
          <p:sp>
            <p:nvSpPr>
              <p:cNvPr id="7970" name="Google Shape;7970;g308c629d2bb_0_27"/>
              <p:cNvSpPr/>
              <p:nvPr/>
            </p:nvSpPr>
            <p:spPr>
              <a:xfrm flipH="1">
                <a:off x="2422149" y="2615960"/>
                <a:ext cx="54149" cy="16228"/>
              </a:xfrm>
              <a:custGeom>
                <a:rect b="b" l="l" r="r" t="t"/>
                <a:pathLst>
                  <a:path extrusionOk="0" h="493" w="1645">
                    <a:moveTo>
                      <a:pt x="790" y="1"/>
                    </a:moveTo>
                    <a:cubicBezTo>
                      <a:pt x="572" y="1"/>
                      <a:pt x="368" y="70"/>
                      <a:pt x="199" y="187"/>
                    </a:cubicBezTo>
                    <a:cubicBezTo>
                      <a:pt x="58" y="300"/>
                      <a:pt x="1" y="399"/>
                      <a:pt x="15" y="427"/>
                    </a:cubicBezTo>
                    <a:cubicBezTo>
                      <a:pt x="21" y="434"/>
                      <a:pt x="31" y="437"/>
                      <a:pt x="43" y="437"/>
                    </a:cubicBezTo>
                    <a:cubicBezTo>
                      <a:pt x="139" y="437"/>
                      <a:pt x="413" y="271"/>
                      <a:pt x="783" y="271"/>
                    </a:cubicBezTo>
                    <a:cubicBezTo>
                      <a:pt x="796" y="271"/>
                      <a:pt x="809" y="271"/>
                      <a:pt x="822" y="272"/>
                    </a:cubicBezTo>
                    <a:cubicBezTo>
                      <a:pt x="1218" y="284"/>
                      <a:pt x="1510" y="492"/>
                      <a:pt x="1595" y="492"/>
                    </a:cubicBezTo>
                    <a:cubicBezTo>
                      <a:pt x="1605" y="492"/>
                      <a:pt x="1611" y="490"/>
                      <a:pt x="1616" y="484"/>
                    </a:cubicBezTo>
                    <a:cubicBezTo>
                      <a:pt x="1644" y="456"/>
                      <a:pt x="1616" y="357"/>
                      <a:pt x="1474" y="243"/>
                    </a:cubicBezTo>
                    <a:cubicBezTo>
                      <a:pt x="1304" y="87"/>
                      <a:pt x="1077" y="3"/>
                      <a:pt x="851" y="3"/>
                    </a:cubicBezTo>
                    <a:cubicBezTo>
                      <a:pt x="830" y="1"/>
                      <a:pt x="810" y="1"/>
                      <a:pt x="790"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g308c629d2bb_0_27"/>
              <p:cNvSpPr/>
              <p:nvPr/>
            </p:nvSpPr>
            <p:spPr>
              <a:xfrm flipH="1">
                <a:off x="2568112" y="2616750"/>
                <a:ext cx="59251" cy="19125"/>
              </a:xfrm>
              <a:custGeom>
                <a:rect b="b" l="l" r="r" t="t"/>
                <a:pathLst>
                  <a:path extrusionOk="0" h="581" w="1800">
                    <a:moveTo>
                      <a:pt x="837" y="1"/>
                    </a:moveTo>
                    <a:cubicBezTo>
                      <a:pt x="620" y="1"/>
                      <a:pt x="408" y="68"/>
                      <a:pt x="227" y="177"/>
                    </a:cubicBezTo>
                    <a:cubicBezTo>
                      <a:pt x="57" y="276"/>
                      <a:pt x="0" y="375"/>
                      <a:pt x="15" y="403"/>
                    </a:cubicBezTo>
                    <a:cubicBezTo>
                      <a:pt x="23" y="414"/>
                      <a:pt x="37" y="418"/>
                      <a:pt x="58" y="418"/>
                    </a:cubicBezTo>
                    <a:cubicBezTo>
                      <a:pt x="171" y="418"/>
                      <a:pt x="462" y="288"/>
                      <a:pt x="831" y="288"/>
                    </a:cubicBezTo>
                    <a:cubicBezTo>
                      <a:pt x="861" y="288"/>
                      <a:pt x="891" y="288"/>
                      <a:pt x="921" y="290"/>
                    </a:cubicBezTo>
                    <a:cubicBezTo>
                      <a:pt x="1348" y="329"/>
                      <a:pt x="1657" y="581"/>
                      <a:pt x="1750" y="581"/>
                    </a:cubicBezTo>
                    <a:cubicBezTo>
                      <a:pt x="1759" y="581"/>
                      <a:pt x="1766" y="578"/>
                      <a:pt x="1771" y="573"/>
                    </a:cubicBezTo>
                    <a:cubicBezTo>
                      <a:pt x="1799" y="545"/>
                      <a:pt x="1771" y="432"/>
                      <a:pt x="1615" y="304"/>
                    </a:cubicBezTo>
                    <a:cubicBezTo>
                      <a:pt x="1431" y="134"/>
                      <a:pt x="1190" y="35"/>
                      <a:pt x="949" y="7"/>
                    </a:cubicBezTo>
                    <a:cubicBezTo>
                      <a:pt x="912" y="3"/>
                      <a:pt x="874" y="1"/>
                      <a:pt x="837"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972" name="Google Shape;7972;g308c629d2bb_0_27"/>
          <p:cNvSpPr txBox="1"/>
          <p:nvPr/>
        </p:nvSpPr>
        <p:spPr>
          <a:xfrm>
            <a:off x="2187000" y="949913"/>
            <a:ext cx="4770000" cy="348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800"/>
              <a:buFont typeface="Arial"/>
              <a:buNone/>
            </a:pPr>
            <a:r>
              <a:rPr b="1" lang="ru-RU" sz="2100">
                <a:solidFill>
                  <a:schemeClr val="accent1"/>
                </a:solidFill>
                <a:latin typeface="Caveat"/>
                <a:ea typeface="Caveat"/>
                <a:cs typeface="Caveat"/>
                <a:sym typeface="Caveat"/>
              </a:rPr>
              <a:t>2 ТИПА ЗАДАНИЙ</a:t>
            </a:r>
            <a:endParaRPr b="1" sz="2100">
              <a:solidFill>
                <a:schemeClr val="accent1"/>
              </a:solidFill>
              <a:latin typeface="Caveat"/>
              <a:ea typeface="Caveat"/>
              <a:cs typeface="Caveat"/>
              <a:sym typeface="Caveat"/>
            </a:endParaRPr>
          </a:p>
        </p:txBody>
      </p:sp>
      <p:sp>
        <p:nvSpPr>
          <p:cNvPr id="7973" name="Google Shape;7973;g308c629d2bb_0_27"/>
          <p:cNvSpPr/>
          <p:nvPr/>
        </p:nvSpPr>
        <p:spPr>
          <a:xfrm>
            <a:off x="2497552" y="2227275"/>
            <a:ext cx="4106700" cy="1579500"/>
          </a:xfrm>
          <a:prstGeom prst="roundRect">
            <a:avLst>
              <a:gd fmla="val 50000" name="adj"/>
            </a:avLst>
          </a:prstGeom>
          <a:solidFill>
            <a:srgbClr val="FC5346"/>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rPr i="0" lang="ru-RU" sz="1800" u="none" cap="none" strike="noStrike">
                <a:solidFill>
                  <a:srgbClr val="FFFFFF"/>
                </a:solidFill>
                <a:latin typeface="Caveat SemiBold"/>
                <a:ea typeface="Caveat SemiBold"/>
                <a:cs typeface="Caveat SemiBold"/>
                <a:sym typeface="Caveat SemiBold"/>
              </a:rPr>
              <a:t>Рекомендуемое время на выполнение заданий этого раздела — </a:t>
            </a:r>
            <a:r>
              <a:rPr i="0" lang="ru-RU" sz="1800" u="sng" cap="none" strike="noStrike">
                <a:solidFill>
                  <a:srgbClr val="FFFFFF"/>
                </a:solidFill>
                <a:latin typeface="Caveat SemiBold"/>
                <a:ea typeface="Caveat SemiBold"/>
                <a:cs typeface="Caveat SemiBold"/>
                <a:sym typeface="Caveat SemiBold"/>
              </a:rPr>
              <a:t>90 мин. </a:t>
            </a:r>
            <a:r>
              <a:rPr i="0" lang="ru-RU" sz="1800" u="none" cap="none" strike="noStrike">
                <a:solidFill>
                  <a:srgbClr val="FFFFFF"/>
                </a:solidFill>
                <a:latin typeface="Caveat SemiBold"/>
                <a:ea typeface="Caveat SemiBold"/>
                <a:cs typeface="Caveat SemiBold"/>
                <a:sym typeface="Caveat SemiBold"/>
              </a:rPr>
              <a:t>Максимально возможный первичный балл за оба задания — </a:t>
            </a:r>
            <a:r>
              <a:rPr i="0" lang="ru-RU" sz="1800" u="sng" cap="none" strike="noStrike">
                <a:solidFill>
                  <a:srgbClr val="FFFFFF"/>
                </a:solidFill>
                <a:latin typeface="Caveat SemiBold"/>
                <a:ea typeface="Caveat SemiBold"/>
                <a:cs typeface="Caveat SemiBold"/>
                <a:sym typeface="Caveat SemiBold"/>
              </a:rPr>
              <a:t>20</a:t>
            </a:r>
            <a:r>
              <a:rPr i="0" lang="ru-RU" sz="1600" u="sng" cap="none" strike="noStrike">
                <a:solidFill>
                  <a:srgbClr val="FFFFFF"/>
                </a:solidFill>
                <a:latin typeface="Caveat SemiBold"/>
                <a:ea typeface="Caveat SemiBold"/>
                <a:cs typeface="Caveat SemiBold"/>
                <a:sym typeface="Caveat SemiBold"/>
              </a:rPr>
              <a:t>.</a:t>
            </a:r>
            <a:endParaRPr i="0" sz="1600" u="sng" cap="none" strike="noStrike">
              <a:solidFill>
                <a:srgbClr val="FFFFFF"/>
              </a:solidFill>
              <a:latin typeface="Caveat SemiBold"/>
              <a:ea typeface="Caveat SemiBold"/>
              <a:cs typeface="Caveat SemiBold"/>
              <a:sym typeface="Caveat SemiBol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77" name="Shape 7977"/>
        <p:cNvGrpSpPr/>
        <p:nvPr/>
      </p:nvGrpSpPr>
      <p:grpSpPr>
        <a:xfrm>
          <a:off x="0" y="0"/>
          <a:ext cx="0" cy="0"/>
          <a:chOff x="0" y="0"/>
          <a:chExt cx="0" cy="0"/>
        </a:xfrm>
      </p:grpSpPr>
      <p:pic>
        <p:nvPicPr>
          <p:cNvPr id="7978" name="Google Shape;7978;g308c629d2bb_0_296"/>
          <p:cNvPicPr preferRelativeResize="0"/>
          <p:nvPr/>
        </p:nvPicPr>
        <p:blipFill rotWithShape="1">
          <a:blip r:embed="rId3">
            <a:alphaModFix/>
          </a:blip>
          <a:srcRect b="0" l="0" r="0" t="0"/>
          <a:stretch/>
        </p:blipFill>
        <p:spPr>
          <a:xfrm>
            <a:off x="332238" y="1110299"/>
            <a:ext cx="5788976" cy="3779150"/>
          </a:xfrm>
          <a:prstGeom prst="rect">
            <a:avLst/>
          </a:prstGeom>
          <a:noFill/>
          <a:ln>
            <a:noFill/>
          </a:ln>
        </p:spPr>
      </p:pic>
      <p:sp>
        <p:nvSpPr>
          <p:cNvPr id="7979" name="Google Shape;7979;g308c629d2bb_0_296"/>
          <p:cNvSpPr txBox="1"/>
          <p:nvPr/>
        </p:nvSpPr>
        <p:spPr>
          <a:xfrm>
            <a:off x="332250" y="124925"/>
            <a:ext cx="8479500" cy="939000"/>
          </a:xfrm>
          <a:prstGeom prst="rect">
            <a:avLst/>
          </a:prstGeom>
          <a:noFill/>
          <a:ln>
            <a:noFill/>
          </a:ln>
        </p:spPr>
        <p:txBody>
          <a:bodyPr anchorCtr="0" anchor="t" bIns="91425" lIns="91425" spcFirstLastPara="1" rIns="91425" wrap="square" tIns="91425">
            <a:spAutoFit/>
          </a:bodyPr>
          <a:lstStyle/>
          <a:p>
            <a:pPr indent="0" lvl="0" marL="0" rtl="0" algn="ctr">
              <a:lnSpc>
                <a:spcPct val="70000"/>
              </a:lnSpc>
              <a:spcBef>
                <a:spcPts val="0"/>
              </a:spcBef>
              <a:spcAft>
                <a:spcPts val="0"/>
              </a:spcAft>
              <a:buNone/>
            </a:pPr>
            <a:r>
              <a:rPr b="1" lang="ru-RU" sz="7000">
                <a:solidFill>
                  <a:schemeClr val="accent1"/>
                </a:solidFill>
                <a:latin typeface="Caveat"/>
                <a:ea typeface="Caveat"/>
                <a:cs typeface="Caveat"/>
                <a:sym typeface="Caveat"/>
              </a:rPr>
              <a:t>Пример задания № 37</a:t>
            </a:r>
            <a:endParaRPr/>
          </a:p>
        </p:txBody>
      </p:sp>
      <p:pic>
        <p:nvPicPr>
          <p:cNvPr id="7980" name="Google Shape;7980;g308c629d2bb_0_296"/>
          <p:cNvPicPr preferRelativeResize="0"/>
          <p:nvPr/>
        </p:nvPicPr>
        <p:blipFill rotWithShape="1">
          <a:blip r:embed="rId4">
            <a:alphaModFix/>
          </a:blip>
          <a:srcRect b="80271" l="18781" r="68427" t="0"/>
          <a:stretch/>
        </p:blipFill>
        <p:spPr>
          <a:xfrm>
            <a:off x="6409636" y="1649212"/>
            <a:ext cx="742850" cy="1145776"/>
          </a:xfrm>
          <a:prstGeom prst="rect">
            <a:avLst/>
          </a:prstGeom>
          <a:noFill/>
          <a:ln>
            <a:noFill/>
          </a:ln>
        </p:spPr>
      </p:pic>
      <p:pic>
        <p:nvPicPr>
          <p:cNvPr descr="https://i.pinimg.com/originals/02/cb/d1/02cbd1358042cc678688d5e810685835.jpg" id="7981" name="Google Shape;7981;g308c629d2bb_0_296"/>
          <p:cNvPicPr preferRelativeResize="0"/>
          <p:nvPr/>
        </p:nvPicPr>
        <p:blipFill rotWithShape="1">
          <a:blip r:embed="rId5">
            <a:alphaModFix/>
          </a:blip>
          <a:srcRect b="62319" l="90172" r="1374" t="29845"/>
          <a:stretch/>
        </p:blipFill>
        <p:spPr>
          <a:xfrm>
            <a:off x="6294612" y="2754712"/>
            <a:ext cx="972925" cy="901727"/>
          </a:xfrm>
          <a:prstGeom prst="rect">
            <a:avLst/>
          </a:prstGeom>
          <a:noFill/>
          <a:ln>
            <a:noFill/>
          </a:ln>
        </p:spPr>
      </p:pic>
      <p:pic>
        <p:nvPicPr>
          <p:cNvPr id="7982" name="Google Shape;7982;g308c629d2bb_0_296"/>
          <p:cNvPicPr preferRelativeResize="0"/>
          <p:nvPr/>
        </p:nvPicPr>
        <p:blipFill rotWithShape="1">
          <a:blip r:embed="rId6">
            <a:alphaModFix/>
          </a:blip>
          <a:srcRect b="32963" l="26665" r="61298" t="56295"/>
          <a:stretch/>
        </p:blipFill>
        <p:spPr>
          <a:xfrm>
            <a:off x="6336538" y="3557237"/>
            <a:ext cx="889051" cy="793300"/>
          </a:xfrm>
          <a:prstGeom prst="rect">
            <a:avLst/>
          </a:prstGeom>
          <a:noFill/>
          <a:ln>
            <a:noFill/>
          </a:ln>
        </p:spPr>
      </p:pic>
      <p:sp>
        <p:nvSpPr>
          <p:cNvPr id="7983" name="Google Shape;7983;g308c629d2bb_0_296"/>
          <p:cNvSpPr txBox="1"/>
          <p:nvPr/>
        </p:nvSpPr>
        <p:spPr>
          <a:xfrm>
            <a:off x="7067625" y="3785125"/>
            <a:ext cx="3000000" cy="615600"/>
          </a:xfrm>
          <a:prstGeom prst="rect">
            <a:avLst/>
          </a:prstGeom>
          <a:noFill/>
          <a:ln>
            <a:noFill/>
          </a:ln>
        </p:spPr>
        <p:txBody>
          <a:bodyPr anchorCtr="0" anchor="t" bIns="91425" lIns="91425" spcFirstLastPara="1" rIns="91425" wrap="square" tIns="91425">
            <a:spAutoFit/>
          </a:bodyPr>
          <a:lstStyle/>
          <a:p>
            <a:pPr indent="0" lvl="0" marL="0" rtl="0" algn="l">
              <a:lnSpc>
                <a:spcPct val="70000"/>
              </a:lnSpc>
              <a:spcBef>
                <a:spcPts val="0"/>
              </a:spcBef>
              <a:spcAft>
                <a:spcPts val="0"/>
              </a:spcAft>
              <a:buNone/>
            </a:pPr>
            <a:r>
              <a:rPr b="1" lang="ru-RU" sz="2000">
                <a:solidFill>
                  <a:schemeClr val="accent1"/>
                </a:solidFill>
                <a:latin typeface="Caveat"/>
                <a:ea typeface="Caveat"/>
                <a:cs typeface="Caveat"/>
                <a:sym typeface="Caveat"/>
              </a:rPr>
              <a:t>— 100 - 140 слов</a:t>
            </a:r>
            <a:endParaRPr b="1" sz="2000">
              <a:solidFill>
                <a:schemeClr val="accent1"/>
              </a:solidFill>
              <a:latin typeface="Caveat"/>
              <a:ea typeface="Caveat"/>
              <a:cs typeface="Caveat"/>
              <a:sym typeface="Caveat"/>
            </a:endParaRPr>
          </a:p>
          <a:p>
            <a:pPr indent="0" lvl="0" marL="0" rtl="0" algn="l">
              <a:lnSpc>
                <a:spcPct val="70000"/>
              </a:lnSpc>
              <a:spcBef>
                <a:spcPts val="0"/>
              </a:spcBef>
              <a:spcAft>
                <a:spcPts val="0"/>
              </a:spcAft>
              <a:buNone/>
            </a:pPr>
            <a:r>
              <a:rPr b="1" lang="ru-RU" sz="2000">
                <a:solidFill>
                  <a:schemeClr val="accent1"/>
                </a:solidFill>
                <a:latin typeface="Caveat"/>
                <a:ea typeface="Caveat"/>
                <a:cs typeface="Caveat"/>
                <a:sym typeface="Caveat"/>
              </a:rPr>
              <a:t>(+- 10 %)</a:t>
            </a:r>
            <a:endParaRPr b="1" sz="2000">
              <a:solidFill>
                <a:schemeClr val="accent1"/>
              </a:solidFill>
              <a:latin typeface="Caveat"/>
              <a:ea typeface="Caveat"/>
              <a:cs typeface="Caveat"/>
              <a:sym typeface="Caveat"/>
            </a:endParaRPr>
          </a:p>
        </p:txBody>
      </p:sp>
      <p:sp>
        <p:nvSpPr>
          <p:cNvPr id="7984" name="Google Shape;7984;g308c629d2bb_0_296"/>
          <p:cNvSpPr txBox="1"/>
          <p:nvPr/>
        </p:nvSpPr>
        <p:spPr>
          <a:xfrm>
            <a:off x="7067625" y="2919875"/>
            <a:ext cx="3000000" cy="400200"/>
          </a:xfrm>
          <a:prstGeom prst="rect">
            <a:avLst/>
          </a:prstGeom>
          <a:noFill/>
          <a:ln>
            <a:noFill/>
          </a:ln>
        </p:spPr>
        <p:txBody>
          <a:bodyPr anchorCtr="0" anchor="t" bIns="91425" lIns="91425" spcFirstLastPara="1" rIns="91425" wrap="square" tIns="91425">
            <a:spAutoFit/>
          </a:bodyPr>
          <a:lstStyle/>
          <a:p>
            <a:pPr indent="0" lvl="0" marL="0" rtl="0" algn="l">
              <a:lnSpc>
                <a:spcPct val="70000"/>
              </a:lnSpc>
              <a:spcBef>
                <a:spcPts val="0"/>
              </a:spcBef>
              <a:spcAft>
                <a:spcPts val="0"/>
              </a:spcAft>
              <a:buNone/>
            </a:pPr>
            <a:r>
              <a:rPr b="1" lang="ru-RU" sz="2000">
                <a:solidFill>
                  <a:schemeClr val="accent1"/>
                </a:solidFill>
                <a:latin typeface="Caveat"/>
                <a:ea typeface="Caveat"/>
                <a:cs typeface="Caveat"/>
                <a:sym typeface="Caveat"/>
              </a:rPr>
              <a:t>— 6 баллов</a:t>
            </a:r>
            <a:endParaRPr/>
          </a:p>
        </p:txBody>
      </p:sp>
      <p:sp>
        <p:nvSpPr>
          <p:cNvPr id="7985" name="Google Shape;7985;g308c629d2bb_0_296"/>
          <p:cNvSpPr txBox="1"/>
          <p:nvPr/>
        </p:nvSpPr>
        <p:spPr>
          <a:xfrm>
            <a:off x="7067625" y="2150750"/>
            <a:ext cx="3000000" cy="400200"/>
          </a:xfrm>
          <a:prstGeom prst="rect">
            <a:avLst/>
          </a:prstGeom>
          <a:noFill/>
          <a:ln>
            <a:noFill/>
          </a:ln>
        </p:spPr>
        <p:txBody>
          <a:bodyPr anchorCtr="0" anchor="t" bIns="91425" lIns="91425" spcFirstLastPara="1" rIns="91425" wrap="square" tIns="91425">
            <a:spAutoFit/>
          </a:bodyPr>
          <a:lstStyle/>
          <a:p>
            <a:pPr indent="0" lvl="0" marL="0" rtl="0" algn="l">
              <a:lnSpc>
                <a:spcPct val="70000"/>
              </a:lnSpc>
              <a:spcBef>
                <a:spcPts val="0"/>
              </a:spcBef>
              <a:spcAft>
                <a:spcPts val="0"/>
              </a:spcAft>
              <a:buNone/>
            </a:pPr>
            <a:r>
              <a:rPr b="1" lang="ru-RU" sz="2000">
                <a:solidFill>
                  <a:schemeClr val="accent1"/>
                </a:solidFill>
                <a:latin typeface="Caveat"/>
                <a:ea typeface="Caveat"/>
                <a:cs typeface="Caveat"/>
                <a:sym typeface="Caveat"/>
              </a:rPr>
              <a:t>— 20 минут</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89" name="Shape 7989"/>
        <p:cNvGrpSpPr/>
        <p:nvPr/>
      </p:nvGrpSpPr>
      <p:grpSpPr>
        <a:xfrm>
          <a:off x="0" y="0"/>
          <a:ext cx="0" cy="0"/>
          <a:chOff x="0" y="0"/>
          <a:chExt cx="0" cy="0"/>
        </a:xfrm>
      </p:grpSpPr>
      <p:pic>
        <p:nvPicPr>
          <p:cNvPr id="7990" name="Google Shape;7990;g308c629d2bb_0_315"/>
          <p:cNvPicPr preferRelativeResize="0"/>
          <p:nvPr/>
        </p:nvPicPr>
        <p:blipFill rotWithShape="1">
          <a:blip r:embed="rId3">
            <a:alphaModFix/>
          </a:blip>
          <a:srcRect b="0" l="0" r="0" t="0"/>
          <a:stretch/>
        </p:blipFill>
        <p:spPr>
          <a:xfrm>
            <a:off x="206026" y="1593940"/>
            <a:ext cx="1125724" cy="1087999"/>
          </a:xfrm>
          <a:prstGeom prst="rect">
            <a:avLst/>
          </a:prstGeom>
          <a:noFill/>
          <a:ln>
            <a:noFill/>
          </a:ln>
        </p:spPr>
      </p:pic>
      <p:pic>
        <p:nvPicPr>
          <p:cNvPr id="7991" name="Google Shape;7991;g308c629d2bb_0_315"/>
          <p:cNvPicPr preferRelativeResize="0"/>
          <p:nvPr/>
        </p:nvPicPr>
        <p:blipFill rotWithShape="1">
          <a:blip r:embed="rId3">
            <a:alphaModFix/>
          </a:blip>
          <a:srcRect b="0" l="0" r="0" t="0"/>
          <a:stretch/>
        </p:blipFill>
        <p:spPr>
          <a:xfrm>
            <a:off x="2058252" y="1593938"/>
            <a:ext cx="1125724" cy="1087999"/>
          </a:xfrm>
          <a:prstGeom prst="rect">
            <a:avLst/>
          </a:prstGeom>
          <a:noFill/>
          <a:ln>
            <a:noFill/>
          </a:ln>
        </p:spPr>
      </p:pic>
      <p:pic>
        <p:nvPicPr>
          <p:cNvPr id="7992" name="Google Shape;7992;g308c629d2bb_0_315"/>
          <p:cNvPicPr preferRelativeResize="0"/>
          <p:nvPr/>
        </p:nvPicPr>
        <p:blipFill rotWithShape="1">
          <a:blip r:embed="rId3">
            <a:alphaModFix/>
          </a:blip>
          <a:srcRect b="0" l="0" r="0" t="0"/>
          <a:stretch/>
        </p:blipFill>
        <p:spPr>
          <a:xfrm>
            <a:off x="3993052" y="1593938"/>
            <a:ext cx="1125724" cy="1087999"/>
          </a:xfrm>
          <a:prstGeom prst="rect">
            <a:avLst/>
          </a:prstGeom>
          <a:noFill/>
          <a:ln>
            <a:noFill/>
          </a:ln>
        </p:spPr>
      </p:pic>
      <p:pic>
        <p:nvPicPr>
          <p:cNvPr id="7993" name="Google Shape;7993;g308c629d2bb_0_315"/>
          <p:cNvPicPr preferRelativeResize="0"/>
          <p:nvPr/>
        </p:nvPicPr>
        <p:blipFill rotWithShape="1">
          <a:blip r:embed="rId3">
            <a:alphaModFix/>
          </a:blip>
          <a:srcRect b="0" l="0" r="0" t="0"/>
          <a:stretch/>
        </p:blipFill>
        <p:spPr>
          <a:xfrm>
            <a:off x="5983352" y="1593938"/>
            <a:ext cx="1125724" cy="1087999"/>
          </a:xfrm>
          <a:prstGeom prst="rect">
            <a:avLst/>
          </a:prstGeom>
          <a:noFill/>
          <a:ln>
            <a:noFill/>
          </a:ln>
        </p:spPr>
      </p:pic>
      <p:sp>
        <p:nvSpPr>
          <p:cNvPr id="7994" name="Google Shape;7994;g308c629d2bb_0_315"/>
          <p:cNvSpPr txBox="1"/>
          <p:nvPr/>
        </p:nvSpPr>
        <p:spPr>
          <a:xfrm>
            <a:off x="-29956" y="812198"/>
            <a:ext cx="1690200" cy="317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2000">
                <a:solidFill>
                  <a:schemeClr val="accent1"/>
                </a:solidFill>
                <a:latin typeface="Caveat"/>
                <a:ea typeface="Caveat"/>
                <a:cs typeface="Caveat"/>
                <a:sym typeface="Caveat"/>
              </a:rPr>
              <a:t>Обращение</a:t>
            </a:r>
            <a:endParaRPr b="0" i="0" sz="1400" u="none" cap="none" strike="noStrike">
              <a:solidFill>
                <a:schemeClr val="accent1"/>
              </a:solidFill>
              <a:latin typeface="Quicksand"/>
              <a:ea typeface="Quicksand"/>
              <a:cs typeface="Quicksand"/>
              <a:sym typeface="Quicksand"/>
            </a:endParaRPr>
          </a:p>
        </p:txBody>
      </p:sp>
      <p:sp>
        <p:nvSpPr>
          <p:cNvPr id="7995" name="Google Shape;7995;g308c629d2bb_0_315"/>
          <p:cNvSpPr txBox="1"/>
          <p:nvPr/>
        </p:nvSpPr>
        <p:spPr>
          <a:xfrm>
            <a:off x="176161" y="3788088"/>
            <a:ext cx="2071500" cy="79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Font typeface="Arial"/>
              <a:buNone/>
            </a:pPr>
            <a:r>
              <a:rPr b="1" lang="ru-RU" sz="1800">
                <a:solidFill>
                  <a:schemeClr val="accent1"/>
                </a:solidFill>
                <a:latin typeface="Caveat"/>
                <a:ea typeface="Caveat"/>
                <a:cs typeface="Caveat"/>
                <a:sym typeface="Caveat"/>
              </a:rPr>
              <a:t>Отдельная строка</a:t>
            </a:r>
            <a:endParaRPr b="1" sz="1800">
              <a:solidFill>
                <a:schemeClr val="accent1"/>
              </a:solidFill>
              <a:latin typeface="Caveat"/>
              <a:ea typeface="Caveat"/>
              <a:cs typeface="Caveat"/>
              <a:sym typeface="Caveat"/>
            </a:endParaRPr>
          </a:p>
          <a:p>
            <a:pPr indent="0" lvl="0" marL="0" marR="0" rtl="0" algn="l">
              <a:lnSpc>
                <a:spcPct val="100000"/>
              </a:lnSpc>
              <a:spcBef>
                <a:spcPts val="0"/>
              </a:spcBef>
              <a:spcAft>
                <a:spcPts val="0"/>
              </a:spcAft>
              <a:buClr>
                <a:srgbClr val="000000"/>
              </a:buClr>
              <a:buFont typeface="Arial"/>
              <a:buNone/>
            </a:pPr>
            <a:r>
              <a:rPr b="1" lang="ru-RU" sz="1800">
                <a:solidFill>
                  <a:schemeClr val="accent1"/>
                </a:solidFill>
                <a:latin typeface="Caveat"/>
                <a:ea typeface="Caveat"/>
                <a:cs typeface="Caveat"/>
                <a:sym typeface="Caveat"/>
              </a:rPr>
              <a:t>Запятая </a:t>
            </a:r>
            <a:endParaRPr b="1" sz="1800">
              <a:solidFill>
                <a:schemeClr val="accent1"/>
              </a:solidFill>
              <a:latin typeface="Caveat"/>
              <a:ea typeface="Caveat"/>
              <a:cs typeface="Caveat"/>
              <a:sym typeface="Caveat"/>
            </a:endParaRPr>
          </a:p>
          <a:p>
            <a:pPr indent="-285750" lvl="0" marL="285750" marR="0" rtl="0" algn="l">
              <a:lnSpc>
                <a:spcPct val="100000"/>
              </a:lnSpc>
              <a:spcBef>
                <a:spcPts val="0"/>
              </a:spcBef>
              <a:spcAft>
                <a:spcPts val="0"/>
              </a:spcAft>
              <a:buClr>
                <a:srgbClr val="AE4F8A"/>
              </a:buClr>
              <a:buSzPts val="1800"/>
              <a:buFont typeface="Noto Sans Symbols"/>
              <a:buChar char="✔"/>
            </a:pPr>
            <a:r>
              <a:rPr b="1" i="0" lang="ru-RU" sz="1800" u="none" cap="none" strike="noStrike">
                <a:solidFill>
                  <a:srgbClr val="AE4F8A"/>
                </a:solidFill>
                <a:latin typeface="Caveat"/>
                <a:ea typeface="Caveat"/>
                <a:cs typeface="Caveat"/>
                <a:sym typeface="Caveat"/>
              </a:rPr>
              <a:t>Dear Ann,</a:t>
            </a:r>
            <a:r>
              <a:rPr b="1" i="0" lang="ru-RU" sz="1800" u="none" cap="none" strike="noStrike">
                <a:solidFill>
                  <a:srgbClr val="AE4F8A"/>
                </a:solidFill>
                <a:latin typeface="Quicksand"/>
                <a:ea typeface="Quicksand"/>
                <a:cs typeface="Quicksand"/>
                <a:sym typeface="Quicksand"/>
              </a:rPr>
              <a:t> </a:t>
            </a:r>
            <a:endParaRPr b="1" i="0" sz="1800" u="none" cap="none" strike="noStrike">
              <a:solidFill>
                <a:srgbClr val="AE4F8A"/>
              </a:solidFill>
              <a:latin typeface="Quicksand"/>
              <a:ea typeface="Quicksand"/>
              <a:cs typeface="Quicksand"/>
              <a:sym typeface="Quicksand"/>
            </a:endParaRPr>
          </a:p>
        </p:txBody>
      </p:sp>
      <p:sp>
        <p:nvSpPr>
          <p:cNvPr id="7996" name="Google Shape;7996;g308c629d2bb_0_315"/>
          <p:cNvSpPr txBox="1"/>
          <p:nvPr/>
        </p:nvSpPr>
        <p:spPr>
          <a:xfrm>
            <a:off x="1776014" y="573915"/>
            <a:ext cx="1690200" cy="794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1800">
                <a:solidFill>
                  <a:schemeClr val="accent1"/>
                </a:solidFill>
                <a:latin typeface="Caveat"/>
                <a:ea typeface="Caveat"/>
                <a:cs typeface="Caveat"/>
                <a:sym typeface="Caveat"/>
              </a:rPr>
              <a:t>Благодарность за полученное письмо</a:t>
            </a:r>
            <a:r>
              <a:rPr b="0" i="0" lang="ru-RU" sz="1400" u="none" cap="none" strike="noStrike">
                <a:solidFill>
                  <a:schemeClr val="accent1"/>
                </a:solidFill>
                <a:latin typeface="Quicksand"/>
                <a:ea typeface="Quicksand"/>
                <a:cs typeface="Quicksand"/>
                <a:sym typeface="Quicksand"/>
              </a:rPr>
              <a:t> </a:t>
            </a:r>
            <a:endParaRPr b="0" i="0" sz="1400" u="none" cap="none" strike="noStrike">
              <a:solidFill>
                <a:schemeClr val="accent1"/>
              </a:solidFill>
              <a:latin typeface="Quicksand"/>
              <a:ea typeface="Quicksand"/>
              <a:cs typeface="Quicksand"/>
              <a:sym typeface="Quicksand"/>
            </a:endParaRPr>
          </a:p>
        </p:txBody>
      </p:sp>
      <p:sp>
        <p:nvSpPr>
          <p:cNvPr id="7997" name="Google Shape;7997;g308c629d2bb_0_315"/>
          <p:cNvSpPr txBox="1"/>
          <p:nvPr/>
        </p:nvSpPr>
        <p:spPr>
          <a:xfrm>
            <a:off x="3529726" y="573925"/>
            <a:ext cx="1871400" cy="794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1800">
                <a:solidFill>
                  <a:schemeClr val="accent1"/>
                </a:solidFill>
                <a:latin typeface="Caveat"/>
                <a:ea typeface="Caveat"/>
                <a:cs typeface="Caveat"/>
                <a:sym typeface="Caveat"/>
              </a:rPr>
              <a:t>Ответы на полученные вопросы</a:t>
            </a:r>
            <a:endParaRPr b="0" i="0" sz="1400" u="none" cap="none" strike="noStrike">
              <a:solidFill>
                <a:schemeClr val="accent1"/>
              </a:solidFill>
              <a:latin typeface="Quicksand"/>
              <a:ea typeface="Quicksand"/>
              <a:cs typeface="Quicksand"/>
              <a:sym typeface="Quicksand"/>
            </a:endParaRPr>
          </a:p>
        </p:txBody>
      </p:sp>
      <p:sp>
        <p:nvSpPr>
          <p:cNvPr id="7998" name="Google Shape;7998;g308c629d2bb_0_315"/>
          <p:cNvSpPr txBox="1"/>
          <p:nvPr/>
        </p:nvSpPr>
        <p:spPr>
          <a:xfrm>
            <a:off x="340637" y="1937090"/>
            <a:ext cx="856500" cy="401700"/>
          </a:xfrm>
          <a:prstGeom prst="rect">
            <a:avLst/>
          </a:prstGeom>
          <a:noFill/>
          <a:ln>
            <a:noFill/>
          </a:ln>
        </p:spPr>
        <p:txBody>
          <a:bodyPr anchorCtr="0" anchor="ctr" bIns="91425" lIns="91425" spcFirstLastPara="1" rIns="91425" wrap="square" tIns="91425">
            <a:noAutofit/>
          </a:bodyPr>
          <a:lstStyle/>
          <a:p>
            <a:pPr indent="0" lvl="0" marL="0" marR="0" rtl="0" algn="ctr">
              <a:lnSpc>
                <a:spcPct val="50000"/>
              </a:lnSpc>
              <a:spcBef>
                <a:spcPts val="0"/>
              </a:spcBef>
              <a:spcAft>
                <a:spcPts val="0"/>
              </a:spcAft>
              <a:buClr>
                <a:srgbClr val="000000"/>
              </a:buClr>
              <a:buSzPts val="5000"/>
              <a:buFont typeface="Arial"/>
              <a:buNone/>
            </a:pPr>
            <a:r>
              <a:rPr b="1" i="0" lang="ru-RU" sz="5000" u="none" cap="none" strike="noStrike">
                <a:solidFill>
                  <a:schemeClr val="accent1"/>
                </a:solidFill>
                <a:latin typeface="Reenie Beanie"/>
                <a:ea typeface="Reenie Beanie"/>
                <a:cs typeface="Reenie Beanie"/>
                <a:sym typeface="Reenie Beanie"/>
              </a:rPr>
              <a:t>01</a:t>
            </a:r>
            <a:endParaRPr b="1" i="0" sz="5000" u="none" cap="none" strike="noStrike">
              <a:solidFill>
                <a:schemeClr val="accent1"/>
              </a:solidFill>
              <a:latin typeface="Reenie Beanie"/>
              <a:ea typeface="Reenie Beanie"/>
              <a:cs typeface="Reenie Beanie"/>
              <a:sym typeface="Reenie Beanie"/>
            </a:endParaRPr>
          </a:p>
        </p:txBody>
      </p:sp>
      <p:sp>
        <p:nvSpPr>
          <p:cNvPr id="7999" name="Google Shape;7999;g308c629d2bb_0_315"/>
          <p:cNvSpPr txBox="1"/>
          <p:nvPr/>
        </p:nvSpPr>
        <p:spPr>
          <a:xfrm>
            <a:off x="2192864" y="1937090"/>
            <a:ext cx="856500" cy="401700"/>
          </a:xfrm>
          <a:prstGeom prst="rect">
            <a:avLst/>
          </a:prstGeom>
          <a:noFill/>
          <a:ln>
            <a:noFill/>
          </a:ln>
        </p:spPr>
        <p:txBody>
          <a:bodyPr anchorCtr="0" anchor="ctr" bIns="91425" lIns="91425" spcFirstLastPara="1" rIns="91425" wrap="square" tIns="91425">
            <a:noAutofit/>
          </a:bodyPr>
          <a:lstStyle/>
          <a:p>
            <a:pPr indent="0" lvl="0" marL="0" marR="0" rtl="0" algn="ctr">
              <a:lnSpc>
                <a:spcPct val="50000"/>
              </a:lnSpc>
              <a:spcBef>
                <a:spcPts val="0"/>
              </a:spcBef>
              <a:spcAft>
                <a:spcPts val="0"/>
              </a:spcAft>
              <a:buClr>
                <a:srgbClr val="000000"/>
              </a:buClr>
              <a:buSzPts val="5000"/>
              <a:buFont typeface="Arial"/>
              <a:buNone/>
            </a:pPr>
            <a:r>
              <a:rPr b="1" i="0" lang="ru-RU" sz="5000" u="none" cap="none" strike="noStrike">
                <a:solidFill>
                  <a:schemeClr val="accent1"/>
                </a:solidFill>
                <a:latin typeface="Reenie Beanie"/>
                <a:ea typeface="Reenie Beanie"/>
                <a:cs typeface="Reenie Beanie"/>
                <a:sym typeface="Reenie Beanie"/>
              </a:rPr>
              <a:t>02</a:t>
            </a:r>
            <a:endParaRPr b="1" i="0" sz="5000" u="none" cap="none" strike="noStrike">
              <a:solidFill>
                <a:schemeClr val="accent1"/>
              </a:solidFill>
              <a:latin typeface="Reenie Beanie"/>
              <a:ea typeface="Reenie Beanie"/>
              <a:cs typeface="Reenie Beanie"/>
              <a:sym typeface="Reenie Beanie"/>
            </a:endParaRPr>
          </a:p>
        </p:txBody>
      </p:sp>
      <p:sp>
        <p:nvSpPr>
          <p:cNvPr id="8000" name="Google Shape;8000;g308c629d2bb_0_315"/>
          <p:cNvSpPr txBox="1"/>
          <p:nvPr/>
        </p:nvSpPr>
        <p:spPr>
          <a:xfrm>
            <a:off x="4131594" y="1937090"/>
            <a:ext cx="856500" cy="401700"/>
          </a:xfrm>
          <a:prstGeom prst="rect">
            <a:avLst/>
          </a:prstGeom>
          <a:noFill/>
          <a:ln>
            <a:noFill/>
          </a:ln>
        </p:spPr>
        <p:txBody>
          <a:bodyPr anchorCtr="0" anchor="ctr" bIns="91425" lIns="91425" spcFirstLastPara="1" rIns="91425" wrap="square" tIns="91425">
            <a:noAutofit/>
          </a:bodyPr>
          <a:lstStyle/>
          <a:p>
            <a:pPr indent="0" lvl="0" marL="0" marR="0" rtl="0" algn="ctr">
              <a:lnSpc>
                <a:spcPct val="50000"/>
              </a:lnSpc>
              <a:spcBef>
                <a:spcPts val="0"/>
              </a:spcBef>
              <a:spcAft>
                <a:spcPts val="0"/>
              </a:spcAft>
              <a:buClr>
                <a:srgbClr val="000000"/>
              </a:buClr>
              <a:buSzPts val="5000"/>
              <a:buFont typeface="Arial"/>
              <a:buNone/>
            </a:pPr>
            <a:r>
              <a:rPr b="1" i="0" lang="ru-RU" sz="5000" u="none" cap="none" strike="noStrike">
                <a:solidFill>
                  <a:schemeClr val="accent1"/>
                </a:solidFill>
                <a:latin typeface="Reenie Beanie"/>
                <a:ea typeface="Reenie Beanie"/>
                <a:cs typeface="Reenie Beanie"/>
                <a:sym typeface="Reenie Beanie"/>
              </a:rPr>
              <a:t>03</a:t>
            </a:r>
            <a:endParaRPr b="1" i="0" sz="5000" u="none" cap="none" strike="noStrike">
              <a:solidFill>
                <a:schemeClr val="accent1"/>
              </a:solidFill>
              <a:latin typeface="Reenie Beanie"/>
              <a:ea typeface="Reenie Beanie"/>
              <a:cs typeface="Reenie Beanie"/>
              <a:sym typeface="Reenie Beanie"/>
            </a:endParaRPr>
          </a:p>
        </p:txBody>
      </p:sp>
      <p:sp>
        <p:nvSpPr>
          <p:cNvPr id="8001" name="Google Shape;8001;g308c629d2bb_0_315"/>
          <p:cNvSpPr txBox="1"/>
          <p:nvPr/>
        </p:nvSpPr>
        <p:spPr>
          <a:xfrm>
            <a:off x="6122002" y="1937090"/>
            <a:ext cx="856500" cy="401700"/>
          </a:xfrm>
          <a:prstGeom prst="rect">
            <a:avLst/>
          </a:prstGeom>
          <a:noFill/>
          <a:ln>
            <a:noFill/>
          </a:ln>
        </p:spPr>
        <p:txBody>
          <a:bodyPr anchorCtr="0" anchor="ctr" bIns="91425" lIns="91425" spcFirstLastPara="1" rIns="91425" wrap="square" tIns="91425">
            <a:noAutofit/>
          </a:bodyPr>
          <a:lstStyle/>
          <a:p>
            <a:pPr indent="0" lvl="0" marL="0" marR="0" rtl="0" algn="ctr">
              <a:lnSpc>
                <a:spcPct val="50000"/>
              </a:lnSpc>
              <a:spcBef>
                <a:spcPts val="0"/>
              </a:spcBef>
              <a:spcAft>
                <a:spcPts val="0"/>
              </a:spcAft>
              <a:buClr>
                <a:srgbClr val="000000"/>
              </a:buClr>
              <a:buSzPts val="5000"/>
              <a:buFont typeface="Arial"/>
              <a:buNone/>
            </a:pPr>
            <a:r>
              <a:rPr b="1" i="0" lang="ru-RU" sz="5000" u="none" cap="none" strike="noStrike">
                <a:solidFill>
                  <a:schemeClr val="accent1"/>
                </a:solidFill>
                <a:latin typeface="Reenie Beanie"/>
                <a:ea typeface="Reenie Beanie"/>
                <a:cs typeface="Reenie Beanie"/>
                <a:sym typeface="Reenie Beanie"/>
              </a:rPr>
              <a:t>04</a:t>
            </a:r>
            <a:endParaRPr b="1" i="0" sz="5000" u="none" cap="none" strike="noStrike">
              <a:solidFill>
                <a:schemeClr val="accent1"/>
              </a:solidFill>
              <a:latin typeface="Reenie Beanie"/>
              <a:ea typeface="Reenie Beanie"/>
              <a:cs typeface="Reenie Beanie"/>
              <a:sym typeface="Reenie Beanie"/>
            </a:endParaRPr>
          </a:p>
        </p:txBody>
      </p:sp>
      <p:grpSp>
        <p:nvGrpSpPr>
          <p:cNvPr id="8002" name="Google Shape;8002;g308c629d2bb_0_315"/>
          <p:cNvGrpSpPr/>
          <p:nvPr/>
        </p:nvGrpSpPr>
        <p:grpSpPr>
          <a:xfrm rot="1324905">
            <a:off x="1458629" y="2006094"/>
            <a:ext cx="441183" cy="376867"/>
            <a:chOff x="5284275" y="2151275"/>
            <a:chExt cx="327450" cy="251075"/>
          </a:xfrm>
        </p:grpSpPr>
        <p:sp>
          <p:nvSpPr>
            <p:cNvPr id="8003" name="Google Shape;8003;g308c629d2bb_0_315"/>
            <p:cNvSpPr/>
            <p:nvPr/>
          </p:nvSpPr>
          <p:spPr>
            <a:xfrm>
              <a:off x="5472850" y="2346025"/>
              <a:ext cx="175" cy="250"/>
            </a:xfrm>
            <a:custGeom>
              <a:rect b="b" l="l" r="r" t="t"/>
              <a:pathLst>
                <a:path extrusionOk="0" h="10" w="7">
                  <a:moveTo>
                    <a:pt x="2" y="1"/>
                  </a:moveTo>
                  <a:cubicBezTo>
                    <a:pt x="0" y="1"/>
                    <a:pt x="0" y="4"/>
                    <a:pt x="6" y="10"/>
                  </a:cubicBezTo>
                  <a:cubicBezTo>
                    <a:pt x="6" y="4"/>
                    <a:pt x="3" y="1"/>
                    <a:pt x="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4" name="Google Shape;8004;g308c629d2bb_0_315"/>
            <p:cNvSpPr/>
            <p:nvPr/>
          </p:nvSpPr>
          <p:spPr>
            <a:xfrm>
              <a:off x="5472700" y="2333150"/>
              <a:ext cx="325" cy="625"/>
            </a:xfrm>
            <a:custGeom>
              <a:rect b="b" l="l" r="r" t="t"/>
              <a:pathLst>
                <a:path extrusionOk="0" h="25" w="13">
                  <a:moveTo>
                    <a:pt x="12" y="1"/>
                  </a:moveTo>
                  <a:cubicBezTo>
                    <a:pt x="12" y="1"/>
                    <a:pt x="12" y="1"/>
                    <a:pt x="0" y="13"/>
                  </a:cubicBezTo>
                  <a:lnTo>
                    <a:pt x="12" y="25"/>
                  </a:lnTo>
                  <a:cubicBezTo>
                    <a:pt x="12" y="13"/>
                    <a:pt x="12"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5" name="Google Shape;8005;g308c629d2bb_0_315"/>
            <p:cNvSpPr/>
            <p:nvPr/>
          </p:nvSpPr>
          <p:spPr>
            <a:xfrm>
              <a:off x="5467350" y="2352800"/>
              <a:ext cx="900" cy="150"/>
            </a:xfrm>
            <a:custGeom>
              <a:rect b="b" l="l" r="r" t="t"/>
              <a:pathLst>
                <a:path extrusionOk="0" h="6" w="36">
                  <a:moveTo>
                    <a:pt x="0" y="1"/>
                  </a:moveTo>
                  <a:cubicBezTo>
                    <a:pt x="8" y="1"/>
                    <a:pt x="16" y="6"/>
                    <a:pt x="24" y="6"/>
                  </a:cubicBezTo>
                  <a:cubicBezTo>
                    <a:pt x="28" y="6"/>
                    <a:pt x="32" y="4"/>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6" name="Google Shape;8006;g308c629d2bb_0_315"/>
            <p:cNvSpPr/>
            <p:nvPr/>
          </p:nvSpPr>
          <p:spPr>
            <a:xfrm>
              <a:off x="5405725" y="2295050"/>
              <a:ext cx="25" cy="625"/>
            </a:xfrm>
            <a:custGeom>
              <a:rect b="b" l="l" r="r" t="t"/>
              <a:pathLst>
                <a:path extrusionOk="0" h="25" w="1">
                  <a:moveTo>
                    <a:pt x="0" y="25"/>
                  </a:moveTo>
                  <a:cubicBezTo>
                    <a:pt x="0" y="13"/>
                    <a:pt x="0" y="13"/>
                    <a:pt x="0" y="1"/>
                  </a:cubicBezTo>
                  <a:cubicBezTo>
                    <a:pt x="0" y="1"/>
                    <a:pt x="0" y="1"/>
                    <a:pt x="0" y="1"/>
                  </a:cubicBezTo>
                  <a:lnTo>
                    <a:pt x="0" y="2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7" name="Google Shape;8007;g308c629d2bb_0_315"/>
            <p:cNvSpPr/>
            <p:nvPr/>
          </p:nvSpPr>
          <p:spPr>
            <a:xfrm>
              <a:off x="5460800" y="2322150"/>
              <a:ext cx="600" cy="325"/>
            </a:xfrm>
            <a:custGeom>
              <a:rect b="b" l="l" r="r" t="t"/>
              <a:pathLst>
                <a:path extrusionOk="0" h="13" w="24">
                  <a:moveTo>
                    <a:pt x="0" y="0"/>
                  </a:moveTo>
                  <a:cubicBezTo>
                    <a:pt x="8" y="8"/>
                    <a:pt x="15" y="10"/>
                    <a:pt x="20" y="11"/>
                  </a:cubicBezTo>
                  <a:lnTo>
                    <a:pt x="20" y="11"/>
                  </a:lnTo>
                  <a:cubicBezTo>
                    <a:pt x="12" y="9"/>
                    <a:pt x="10" y="0"/>
                    <a:pt x="0" y="0"/>
                  </a:cubicBezTo>
                  <a:close/>
                  <a:moveTo>
                    <a:pt x="20" y="11"/>
                  </a:moveTo>
                  <a:cubicBezTo>
                    <a:pt x="21" y="12"/>
                    <a:pt x="22" y="12"/>
                    <a:pt x="24" y="12"/>
                  </a:cubicBezTo>
                  <a:cubicBezTo>
                    <a:pt x="24" y="12"/>
                    <a:pt x="22" y="12"/>
                    <a:pt x="20" y="1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8" name="Google Shape;8008;g308c629d2bb_0_315"/>
            <p:cNvSpPr/>
            <p:nvPr/>
          </p:nvSpPr>
          <p:spPr>
            <a:xfrm>
              <a:off x="5444425" y="2330775"/>
              <a:ext cx="625" cy="925"/>
            </a:xfrm>
            <a:custGeom>
              <a:rect b="b" l="l" r="r" t="t"/>
              <a:pathLst>
                <a:path extrusionOk="0" h="37" w="25">
                  <a:moveTo>
                    <a:pt x="12" y="0"/>
                  </a:moveTo>
                  <a:cubicBezTo>
                    <a:pt x="0" y="12"/>
                    <a:pt x="0" y="24"/>
                    <a:pt x="12" y="36"/>
                  </a:cubicBezTo>
                  <a:cubicBezTo>
                    <a:pt x="12" y="24"/>
                    <a:pt x="24" y="12"/>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9" name="Google Shape;8009;g308c629d2bb_0_315"/>
            <p:cNvSpPr/>
            <p:nvPr/>
          </p:nvSpPr>
          <p:spPr>
            <a:xfrm>
              <a:off x="5444425" y="2337625"/>
              <a:ext cx="325" cy="250"/>
            </a:xfrm>
            <a:custGeom>
              <a:rect b="b" l="l" r="r" t="t"/>
              <a:pathLst>
                <a:path extrusionOk="0" h="10" w="13">
                  <a:moveTo>
                    <a:pt x="0" y="0"/>
                  </a:moveTo>
                  <a:cubicBezTo>
                    <a:pt x="0" y="6"/>
                    <a:pt x="0" y="9"/>
                    <a:pt x="2" y="9"/>
                  </a:cubicBezTo>
                  <a:cubicBezTo>
                    <a:pt x="3" y="9"/>
                    <a:pt x="6" y="6"/>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0" name="Google Shape;8010;g308c629d2bb_0_315"/>
            <p:cNvSpPr/>
            <p:nvPr/>
          </p:nvSpPr>
          <p:spPr>
            <a:xfrm>
              <a:off x="5445300" y="2342375"/>
              <a:ext cx="25" cy="25"/>
            </a:xfrm>
            <a:custGeom>
              <a:rect b="b" l="l" r="r" t="t"/>
              <a:pathLst>
                <a:path extrusionOk="0" h="1" w="1">
                  <a:moveTo>
                    <a:pt x="1" y="1"/>
                  </a:moveTo>
                  <a:lnTo>
                    <a:pt x="1" y="1"/>
                  </a:lnTo>
                  <a:cubicBezTo>
                    <a:pt x="1" y="1"/>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1" name="Google Shape;8011;g308c629d2bb_0_315"/>
            <p:cNvSpPr/>
            <p:nvPr/>
          </p:nvSpPr>
          <p:spPr>
            <a:xfrm>
              <a:off x="5442325" y="2331675"/>
              <a:ext cx="3600" cy="3000"/>
            </a:xfrm>
            <a:custGeom>
              <a:rect b="b" l="l" r="r" t="t"/>
              <a:pathLst>
                <a:path extrusionOk="0" h="120" w="144">
                  <a:moveTo>
                    <a:pt x="96" y="0"/>
                  </a:moveTo>
                  <a:cubicBezTo>
                    <a:pt x="72" y="12"/>
                    <a:pt x="1" y="24"/>
                    <a:pt x="72" y="60"/>
                  </a:cubicBezTo>
                  <a:lnTo>
                    <a:pt x="84" y="48"/>
                  </a:lnTo>
                  <a:lnTo>
                    <a:pt x="84" y="48"/>
                  </a:lnTo>
                  <a:cubicBezTo>
                    <a:pt x="60" y="72"/>
                    <a:pt x="96" y="95"/>
                    <a:pt x="96" y="119"/>
                  </a:cubicBezTo>
                  <a:cubicBezTo>
                    <a:pt x="108" y="119"/>
                    <a:pt x="108" y="107"/>
                    <a:pt x="108" y="107"/>
                  </a:cubicBezTo>
                  <a:cubicBezTo>
                    <a:pt x="120" y="95"/>
                    <a:pt x="120" y="84"/>
                    <a:pt x="120" y="60"/>
                  </a:cubicBezTo>
                  <a:cubicBezTo>
                    <a:pt x="144" y="36"/>
                    <a:pt x="108" y="24"/>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2" name="Google Shape;8012;g308c629d2bb_0_315"/>
            <p:cNvSpPr/>
            <p:nvPr/>
          </p:nvSpPr>
          <p:spPr>
            <a:xfrm>
              <a:off x="5457525" y="2348500"/>
              <a:ext cx="225" cy="150"/>
            </a:xfrm>
            <a:custGeom>
              <a:rect b="b" l="l" r="r" t="t"/>
              <a:pathLst>
                <a:path extrusionOk="0" h="6" w="9">
                  <a:moveTo>
                    <a:pt x="3" y="1"/>
                  </a:moveTo>
                  <a:cubicBezTo>
                    <a:pt x="1" y="1"/>
                    <a:pt x="0" y="2"/>
                    <a:pt x="0" y="6"/>
                  </a:cubicBezTo>
                  <a:cubicBezTo>
                    <a:pt x="8" y="6"/>
                    <a:pt x="5" y="1"/>
                    <a:pt x="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3" name="Google Shape;8013;g308c629d2bb_0_315"/>
            <p:cNvSpPr/>
            <p:nvPr/>
          </p:nvSpPr>
          <p:spPr>
            <a:xfrm>
              <a:off x="5321200" y="2315900"/>
              <a:ext cx="1575" cy="1500"/>
            </a:xfrm>
            <a:custGeom>
              <a:rect b="b" l="l" r="r" t="t"/>
              <a:pathLst>
                <a:path extrusionOk="0" h="60" w="63">
                  <a:moveTo>
                    <a:pt x="24" y="0"/>
                  </a:moveTo>
                  <a:cubicBezTo>
                    <a:pt x="12" y="12"/>
                    <a:pt x="0" y="24"/>
                    <a:pt x="0" y="36"/>
                  </a:cubicBezTo>
                  <a:lnTo>
                    <a:pt x="36" y="60"/>
                  </a:lnTo>
                  <a:cubicBezTo>
                    <a:pt x="48" y="48"/>
                    <a:pt x="42" y="48"/>
                    <a:pt x="33" y="48"/>
                  </a:cubicBezTo>
                  <a:cubicBezTo>
                    <a:pt x="24" y="48"/>
                    <a:pt x="12" y="48"/>
                    <a:pt x="12" y="36"/>
                  </a:cubicBezTo>
                  <a:cubicBezTo>
                    <a:pt x="16" y="32"/>
                    <a:pt x="21" y="31"/>
                    <a:pt x="27" y="31"/>
                  </a:cubicBezTo>
                  <a:cubicBezTo>
                    <a:pt x="38" y="31"/>
                    <a:pt x="52" y="36"/>
                    <a:pt x="60" y="36"/>
                  </a:cubicBezTo>
                  <a:cubicBezTo>
                    <a:pt x="63" y="20"/>
                    <a:pt x="60" y="15"/>
                    <a:pt x="55" y="15"/>
                  </a:cubicBezTo>
                  <a:cubicBezTo>
                    <a:pt x="46" y="15"/>
                    <a:pt x="31" y="28"/>
                    <a:pt x="23" y="28"/>
                  </a:cubicBezTo>
                  <a:cubicBezTo>
                    <a:pt x="18" y="28"/>
                    <a:pt x="17" y="22"/>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4" name="Google Shape;8014;g308c629d2bb_0_315"/>
            <p:cNvSpPr/>
            <p:nvPr/>
          </p:nvSpPr>
          <p:spPr>
            <a:xfrm>
              <a:off x="5399175" y="2292675"/>
              <a:ext cx="1500" cy="2700"/>
            </a:xfrm>
            <a:custGeom>
              <a:rect b="b" l="l" r="r" t="t"/>
              <a:pathLst>
                <a:path extrusionOk="0" h="108" w="60">
                  <a:moveTo>
                    <a:pt x="24" y="0"/>
                  </a:moveTo>
                  <a:cubicBezTo>
                    <a:pt x="0" y="24"/>
                    <a:pt x="48" y="72"/>
                    <a:pt x="0" y="108"/>
                  </a:cubicBezTo>
                  <a:lnTo>
                    <a:pt x="36" y="108"/>
                  </a:lnTo>
                  <a:cubicBezTo>
                    <a:pt x="12" y="84"/>
                    <a:pt x="36" y="60"/>
                    <a:pt x="48" y="24"/>
                  </a:cubicBezTo>
                  <a:lnTo>
                    <a:pt x="60" y="36"/>
                  </a:lnTo>
                  <a:cubicBezTo>
                    <a:pt x="48" y="12"/>
                    <a:pt x="48"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5" name="Google Shape;8015;g308c629d2bb_0_315"/>
            <p:cNvSpPr/>
            <p:nvPr/>
          </p:nvSpPr>
          <p:spPr>
            <a:xfrm>
              <a:off x="5400075" y="2295350"/>
              <a:ext cx="600" cy="625"/>
            </a:xfrm>
            <a:custGeom>
              <a:rect b="b" l="l" r="r" t="t"/>
              <a:pathLst>
                <a:path extrusionOk="0" h="25" w="24">
                  <a:moveTo>
                    <a:pt x="0" y="1"/>
                  </a:moveTo>
                  <a:lnTo>
                    <a:pt x="0" y="13"/>
                  </a:lnTo>
                  <a:cubicBezTo>
                    <a:pt x="0" y="13"/>
                    <a:pt x="0" y="13"/>
                    <a:pt x="12" y="24"/>
                  </a:cubicBezTo>
                  <a:lnTo>
                    <a:pt x="24" y="24"/>
                  </a:lnTo>
                  <a:cubicBezTo>
                    <a:pt x="24" y="13"/>
                    <a:pt x="12" y="13"/>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6" name="Google Shape;8016;g308c629d2bb_0_315"/>
            <p:cNvSpPr/>
            <p:nvPr/>
          </p:nvSpPr>
          <p:spPr>
            <a:xfrm>
              <a:off x="5334275" y="2310100"/>
              <a:ext cx="625" cy="150"/>
            </a:xfrm>
            <a:custGeom>
              <a:rect b="b" l="l" r="r" t="t"/>
              <a:pathLst>
                <a:path extrusionOk="0" h="6" w="25">
                  <a:moveTo>
                    <a:pt x="13" y="1"/>
                  </a:moveTo>
                  <a:cubicBezTo>
                    <a:pt x="6" y="1"/>
                    <a:pt x="1" y="6"/>
                    <a:pt x="1" y="6"/>
                  </a:cubicBezTo>
                  <a:lnTo>
                    <a:pt x="25" y="6"/>
                  </a:lnTo>
                  <a:cubicBezTo>
                    <a:pt x="21" y="2"/>
                    <a:pt x="17"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7" name="Google Shape;8017;g308c629d2bb_0_315"/>
            <p:cNvSpPr/>
            <p:nvPr/>
          </p:nvSpPr>
          <p:spPr>
            <a:xfrm>
              <a:off x="5471500" y="2311800"/>
              <a:ext cx="925" cy="250"/>
            </a:xfrm>
            <a:custGeom>
              <a:rect b="b" l="l" r="r" t="t"/>
              <a:pathLst>
                <a:path extrusionOk="0" h="10" w="37">
                  <a:moveTo>
                    <a:pt x="19" y="0"/>
                  </a:moveTo>
                  <a:cubicBezTo>
                    <a:pt x="13" y="0"/>
                    <a:pt x="7" y="3"/>
                    <a:pt x="1" y="9"/>
                  </a:cubicBezTo>
                  <a:lnTo>
                    <a:pt x="36" y="9"/>
                  </a:lnTo>
                  <a:cubicBezTo>
                    <a:pt x="30" y="3"/>
                    <a:pt x="25" y="0"/>
                    <a:pt x="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8" name="Google Shape;8018;g308c629d2bb_0_315"/>
            <p:cNvSpPr/>
            <p:nvPr/>
          </p:nvSpPr>
          <p:spPr>
            <a:xfrm>
              <a:off x="5410475" y="2294450"/>
              <a:ext cx="925" cy="25"/>
            </a:xfrm>
            <a:custGeom>
              <a:rect b="b" l="l" r="r" t="t"/>
              <a:pathLst>
                <a:path extrusionOk="0" h="1" w="37">
                  <a:moveTo>
                    <a:pt x="1" y="1"/>
                  </a:moveTo>
                  <a:cubicBezTo>
                    <a:pt x="13" y="1"/>
                    <a:pt x="13" y="1"/>
                    <a:pt x="25" y="1"/>
                  </a:cubicBezTo>
                  <a:cubicBezTo>
                    <a:pt x="25" y="1"/>
                    <a:pt x="25"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9" name="Google Shape;8019;g308c629d2bb_0_315"/>
            <p:cNvSpPr/>
            <p:nvPr/>
          </p:nvSpPr>
          <p:spPr>
            <a:xfrm>
              <a:off x="5378350" y="2308075"/>
              <a:ext cx="1500" cy="1075"/>
            </a:xfrm>
            <a:custGeom>
              <a:rect b="b" l="l" r="r" t="t"/>
              <a:pathLst>
                <a:path extrusionOk="0" h="43" w="60">
                  <a:moveTo>
                    <a:pt x="55" y="0"/>
                  </a:moveTo>
                  <a:cubicBezTo>
                    <a:pt x="49" y="0"/>
                    <a:pt x="39" y="17"/>
                    <a:pt x="22" y="17"/>
                  </a:cubicBezTo>
                  <a:cubicBezTo>
                    <a:pt x="19" y="17"/>
                    <a:pt x="15" y="17"/>
                    <a:pt x="12" y="15"/>
                  </a:cubicBezTo>
                  <a:lnTo>
                    <a:pt x="0" y="39"/>
                  </a:lnTo>
                  <a:cubicBezTo>
                    <a:pt x="5" y="42"/>
                    <a:pt x="9" y="43"/>
                    <a:pt x="13" y="43"/>
                  </a:cubicBezTo>
                  <a:cubicBezTo>
                    <a:pt x="29" y="43"/>
                    <a:pt x="41" y="27"/>
                    <a:pt x="60" y="27"/>
                  </a:cubicBezTo>
                  <a:cubicBezTo>
                    <a:pt x="60" y="7"/>
                    <a:pt x="58"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g308c629d2bb_0_315"/>
            <p:cNvSpPr/>
            <p:nvPr/>
          </p:nvSpPr>
          <p:spPr>
            <a:xfrm>
              <a:off x="5320900" y="2316775"/>
              <a:ext cx="325" cy="25"/>
            </a:xfrm>
            <a:custGeom>
              <a:rect b="b" l="l" r="r" t="t"/>
              <a:pathLst>
                <a:path extrusionOk="0" h="1" w="13">
                  <a:moveTo>
                    <a:pt x="0" y="1"/>
                  </a:moveTo>
                  <a:lnTo>
                    <a:pt x="0" y="1"/>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1" name="Google Shape;8021;g308c629d2bb_0_315"/>
            <p:cNvSpPr/>
            <p:nvPr/>
          </p:nvSpPr>
          <p:spPr>
            <a:xfrm>
              <a:off x="5403925" y="2295600"/>
              <a:ext cx="2725" cy="375"/>
            </a:xfrm>
            <a:custGeom>
              <a:rect b="b" l="l" r="r" t="t"/>
              <a:pathLst>
                <a:path extrusionOk="0" h="15" w="109">
                  <a:moveTo>
                    <a:pt x="19" y="1"/>
                  </a:moveTo>
                  <a:cubicBezTo>
                    <a:pt x="11" y="1"/>
                    <a:pt x="4" y="4"/>
                    <a:pt x="1" y="14"/>
                  </a:cubicBezTo>
                  <a:lnTo>
                    <a:pt x="108" y="14"/>
                  </a:lnTo>
                  <a:lnTo>
                    <a:pt x="72" y="3"/>
                  </a:lnTo>
                  <a:cubicBezTo>
                    <a:pt x="70" y="8"/>
                    <a:pt x="66" y="9"/>
                    <a:pt x="60" y="9"/>
                  </a:cubicBezTo>
                  <a:cubicBezTo>
                    <a:pt x="49" y="9"/>
                    <a:pt x="32" y="1"/>
                    <a:pt x="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2" name="Google Shape;8022;g308c629d2bb_0_315"/>
            <p:cNvSpPr/>
            <p:nvPr/>
          </p:nvSpPr>
          <p:spPr>
            <a:xfrm>
              <a:off x="5287850" y="2289400"/>
              <a:ext cx="198275" cy="72050"/>
            </a:xfrm>
            <a:custGeom>
              <a:rect b="b" l="l" r="r" t="t"/>
              <a:pathLst>
                <a:path extrusionOk="0" h="2882" w="7931">
                  <a:moveTo>
                    <a:pt x="2672" y="1078"/>
                  </a:moveTo>
                  <a:lnTo>
                    <a:pt x="2668" y="1084"/>
                  </a:lnTo>
                  <a:cubicBezTo>
                    <a:pt x="2674" y="1084"/>
                    <a:pt x="2673" y="1081"/>
                    <a:pt x="2672" y="1078"/>
                  </a:cubicBezTo>
                  <a:close/>
                  <a:moveTo>
                    <a:pt x="6597" y="1132"/>
                  </a:moveTo>
                  <a:cubicBezTo>
                    <a:pt x="6597" y="1132"/>
                    <a:pt x="6597" y="1132"/>
                    <a:pt x="6597" y="1132"/>
                  </a:cubicBezTo>
                  <a:cubicBezTo>
                    <a:pt x="6597" y="1132"/>
                    <a:pt x="6597" y="1132"/>
                    <a:pt x="6597" y="1132"/>
                  </a:cubicBezTo>
                  <a:close/>
                  <a:moveTo>
                    <a:pt x="2370" y="1108"/>
                  </a:moveTo>
                  <a:lnTo>
                    <a:pt x="2334" y="1155"/>
                  </a:lnTo>
                  <a:cubicBezTo>
                    <a:pt x="2358" y="1132"/>
                    <a:pt x="2370" y="1132"/>
                    <a:pt x="2394" y="1120"/>
                  </a:cubicBezTo>
                  <a:cubicBezTo>
                    <a:pt x="2388" y="1117"/>
                    <a:pt x="2385" y="1116"/>
                    <a:pt x="2382" y="1116"/>
                  </a:cubicBezTo>
                  <a:cubicBezTo>
                    <a:pt x="2378" y="1116"/>
                    <a:pt x="2377" y="1119"/>
                    <a:pt x="2376" y="1119"/>
                  </a:cubicBezTo>
                  <a:cubicBezTo>
                    <a:pt x="2375" y="1119"/>
                    <a:pt x="2374" y="1117"/>
                    <a:pt x="2370" y="1108"/>
                  </a:cubicBezTo>
                  <a:close/>
                  <a:moveTo>
                    <a:pt x="703" y="1596"/>
                  </a:moveTo>
                  <a:lnTo>
                    <a:pt x="703" y="1596"/>
                  </a:lnTo>
                  <a:cubicBezTo>
                    <a:pt x="703" y="1599"/>
                    <a:pt x="704" y="1601"/>
                    <a:pt x="705" y="1603"/>
                  </a:cubicBezTo>
                  <a:lnTo>
                    <a:pt x="705" y="1603"/>
                  </a:lnTo>
                  <a:cubicBezTo>
                    <a:pt x="704" y="1601"/>
                    <a:pt x="704" y="1598"/>
                    <a:pt x="703" y="1596"/>
                  </a:cubicBezTo>
                  <a:close/>
                  <a:moveTo>
                    <a:pt x="6585" y="2072"/>
                  </a:moveTo>
                  <a:cubicBezTo>
                    <a:pt x="6585" y="2072"/>
                    <a:pt x="6585" y="2072"/>
                    <a:pt x="6585" y="2072"/>
                  </a:cubicBezTo>
                  <a:lnTo>
                    <a:pt x="6585" y="2072"/>
                  </a:lnTo>
                  <a:close/>
                  <a:moveTo>
                    <a:pt x="7084" y="2535"/>
                  </a:moveTo>
                  <a:lnTo>
                    <a:pt x="7084" y="2535"/>
                  </a:lnTo>
                  <a:cubicBezTo>
                    <a:pt x="7084" y="2536"/>
                    <a:pt x="7084" y="2536"/>
                    <a:pt x="7084" y="2537"/>
                  </a:cubicBezTo>
                  <a:lnTo>
                    <a:pt x="7084" y="2537"/>
                  </a:lnTo>
                  <a:cubicBezTo>
                    <a:pt x="7084" y="2537"/>
                    <a:pt x="7084" y="2537"/>
                    <a:pt x="7085" y="2537"/>
                  </a:cubicBezTo>
                  <a:lnTo>
                    <a:pt x="7084" y="2535"/>
                  </a:lnTo>
                  <a:close/>
                  <a:moveTo>
                    <a:pt x="7001" y="2537"/>
                  </a:moveTo>
                  <a:lnTo>
                    <a:pt x="7001" y="2548"/>
                  </a:lnTo>
                  <a:lnTo>
                    <a:pt x="7013" y="2548"/>
                  </a:lnTo>
                  <a:cubicBezTo>
                    <a:pt x="7013" y="2548"/>
                    <a:pt x="7013" y="2548"/>
                    <a:pt x="7001" y="2537"/>
                  </a:cubicBezTo>
                  <a:close/>
                  <a:moveTo>
                    <a:pt x="6537" y="1084"/>
                  </a:moveTo>
                  <a:cubicBezTo>
                    <a:pt x="6549" y="1084"/>
                    <a:pt x="6573" y="1096"/>
                    <a:pt x="6585" y="1108"/>
                  </a:cubicBezTo>
                  <a:cubicBezTo>
                    <a:pt x="6585" y="1120"/>
                    <a:pt x="6597" y="1132"/>
                    <a:pt x="6597" y="1132"/>
                  </a:cubicBezTo>
                  <a:cubicBezTo>
                    <a:pt x="6597" y="1132"/>
                    <a:pt x="6597" y="1120"/>
                    <a:pt x="6597" y="1108"/>
                  </a:cubicBezTo>
                  <a:cubicBezTo>
                    <a:pt x="6609" y="1120"/>
                    <a:pt x="6620" y="1132"/>
                    <a:pt x="6632" y="1132"/>
                  </a:cubicBezTo>
                  <a:cubicBezTo>
                    <a:pt x="6620" y="1155"/>
                    <a:pt x="6609" y="1167"/>
                    <a:pt x="6609" y="1203"/>
                  </a:cubicBezTo>
                  <a:lnTo>
                    <a:pt x="6656" y="1167"/>
                  </a:lnTo>
                  <a:lnTo>
                    <a:pt x="6656" y="1179"/>
                  </a:lnTo>
                  <a:lnTo>
                    <a:pt x="6692" y="1167"/>
                  </a:lnTo>
                  <a:cubicBezTo>
                    <a:pt x="6751" y="1203"/>
                    <a:pt x="6811" y="1239"/>
                    <a:pt x="6870" y="1286"/>
                  </a:cubicBezTo>
                  <a:cubicBezTo>
                    <a:pt x="6875" y="1287"/>
                    <a:pt x="6879" y="1288"/>
                    <a:pt x="6882" y="1288"/>
                  </a:cubicBezTo>
                  <a:cubicBezTo>
                    <a:pt x="6915" y="1288"/>
                    <a:pt x="6921" y="1249"/>
                    <a:pt x="6954" y="1249"/>
                  </a:cubicBezTo>
                  <a:cubicBezTo>
                    <a:pt x="6957" y="1249"/>
                    <a:pt x="6961" y="1250"/>
                    <a:pt x="6966" y="1251"/>
                  </a:cubicBezTo>
                  <a:cubicBezTo>
                    <a:pt x="6978" y="1263"/>
                    <a:pt x="7013" y="1274"/>
                    <a:pt x="6990" y="1298"/>
                  </a:cubicBezTo>
                  <a:cubicBezTo>
                    <a:pt x="6986" y="1297"/>
                    <a:pt x="6983" y="1296"/>
                    <a:pt x="6980" y="1296"/>
                  </a:cubicBezTo>
                  <a:cubicBezTo>
                    <a:pt x="6962" y="1296"/>
                    <a:pt x="6952" y="1322"/>
                    <a:pt x="6942" y="1322"/>
                  </a:cubicBezTo>
                  <a:cubicBezTo>
                    <a:pt x="6990" y="1358"/>
                    <a:pt x="7013" y="1417"/>
                    <a:pt x="7073" y="1429"/>
                  </a:cubicBezTo>
                  <a:lnTo>
                    <a:pt x="7073" y="1370"/>
                  </a:lnTo>
                  <a:cubicBezTo>
                    <a:pt x="7085" y="1382"/>
                    <a:pt x="7109" y="1405"/>
                    <a:pt x="7120" y="1417"/>
                  </a:cubicBezTo>
                  <a:cubicBezTo>
                    <a:pt x="7097" y="1429"/>
                    <a:pt x="7085" y="1465"/>
                    <a:pt x="7073" y="1465"/>
                  </a:cubicBezTo>
                  <a:cubicBezTo>
                    <a:pt x="7204" y="1465"/>
                    <a:pt x="7097" y="1536"/>
                    <a:pt x="7168" y="1572"/>
                  </a:cubicBezTo>
                  <a:cubicBezTo>
                    <a:pt x="7186" y="1563"/>
                    <a:pt x="7207" y="1559"/>
                    <a:pt x="7229" y="1559"/>
                  </a:cubicBezTo>
                  <a:cubicBezTo>
                    <a:pt x="7292" y="1559"/>
                    <a:pt x="7365" y="1590"/>
                    <a:pt x="7418" y="1608"/>
                  </a:cubicBezTo>
                  <a:cubicBezTo>
                    <a:pt x="7430" y="1632"/>
                    <a:pt x="7430" y="1644"/>
                    <a:pt x="7418" y="1655"/>
                  </a:cubicBezTo>
                  <a:cubicBezTo>
                    <a:pt x="7415" y="1642"/>
                    <a:pt x="7410" y="1638"/>
                    <a:pt x="7404" y="1638"/>
                  </a:cubicBezTo>
                  <a:cubicBezTo>
                    <a:pt x="7394" y="1638"/>
                    <a:pt x="7381" y="1649"/>
                    <a:pt x="7368" y="1649"/>
                  </a:cubicBezTo>
                  <a:cubicBezTo>
                    <a:pt x="7361" y="1649"/>
                    <a:pt x="7353" y="1645"/>
                    <a:pt x="7347" y="1632"/>
                  </a:cubicBezTo>
                  <a:lnTo>
                    <a:pt x="7347" y="1632"/>
                  </a:lnTo>
                  <a:cubicBezTo>
                    <a:pt x="7359" y="1679"/>
                    <a:pt x="7406" y="1703"/>
                    <a:pt x="7406" y="1751"/>
                  </a:cubicBezTo>
                  <a:cubicBezTo>
                    <a:pt x="7413" y="1737"/>
                    <a:pt x="7424" y="1731"/>
                    <a:pt x="7437" y="1731"/>
                  </a:cubicBezTo>
                  <a:cubicBezTo>
                    <a:pt x="7446" y="1731"/>
                    <a:pt x="7456" y="1734"/>
                    <a:pt x="7466" y="1739"/>
                  </a:cubicBezTo>
                  <a:cubicBezTo>
                    <a:pt x="7466" y="1763"/>
                    <a:pt x="7430" y="1786"/>
                    <a:pt x="7430" y="1810"/>
                  </a:cubicBezTo>
                  <a:cubicBezTo>
                    <a:pt x="7418" y="1798"/>
                    <a:pt x="7406" y="1798"/>
                    <a:pt x="7394" y="1786"/>
                  </a:cubicBezTo>
                  <a:lnTo>
                    <a:pt x="7394" y="1786"/>
                  </a:lnTo>
                  <a:cubicBezTo>
                    <a:pt x="7382" y="1822"/>
                    <a:pt x="7418" y="1822"/>
                    <a:pt x="7430" y="1834"/>
                  </a:cubicBezTo>
                  <a:cubicBezTo>
                    <a:pt x="7406" y="1858"/>
                    <a:pt x="7406" y="1882"/>
                    <a:pt x="7371" y="1882"/>
                  </a:cubicBezTo>
                  <a:cubicBezTo>
                    <a:pt x="7418" y="1905"/>
                    <a:pt x="7394" y="1929"/>
                    <a:pt x="7418" y="1965"/>
                  </a:cubicBezTo>
                  <a:cubicBezTo>
                    <a:pt x="7430" y="1949"/>
                    <a:pt x="7439" y="1944"/>
                    <a:pt x="7447" y="1944"/>
                  </a:cubicBezTo>
                  <a:cubicBezTo>
                    <a:pt x="7463" y="1944"/>
                    <a:pt x="7474" y="1965"/>
                    <a:pt x="7490" y="1965"/>
                  </a:cubicBezTo>
                  <a:cubicBezTo>
                    <a:pt x="7478" y="1953"/>
                    <a:pt x="7478" y="1929"/>
                    <a:pt x="7466" y="1917"/>
                  </a:cubicBezTo>
                  <a:cubicBezTo>
                    <a:pt x="7462" y="1937"/>
                    <a:pt x="7461" y="1944"/>
                    <a:pt x="7459" y="1944"/>
                  </a:cubicBezTo>
                  <a:cubicBezTo>
                    <a:pt x="7455" y="1944"/>
                    <a:pt x="7450" y="1904"/>
                    <a:pt x="7416" y="1904"/>
                  </a:cubicBezTo>
                  <a:cubicBezTo>
                    <a:pt x="7413" y="1904"/>
                    <a:pt x="7410" y="1905"/>
                    <a:pt x="7406" y="1905"/>
                  </a:cubicBezTo>
                  <a:cubicBezTo>
                    <a:pt x="7411" y="1898"/>
                    <a:pt x="7419" y="1895"/>
                    <a:pt x="7427" y="1895"/>
                  </a:cubicBezTo>
                  <a:cubicBezTo>
                    <a:pt x="7447" y="1895"/>
                    <a:pt x="7472" y="1911"/>
                    <a:pt x="7484" y="1911"/>
                  </a:cubicBezTo>
                  <a:cubicBezTo>
                    <a:pt x="7490" y="1911"/>
                    <a:pt x="7493" y="1906"/>
                    <a:pt x="7490" y="1894"/>
                  </a:cubicBezTo>
                  <a:lnTo>
                    <a:pt x="7490" y="1894"/>
                  </a:lnTo>
                  <a:cubicBezTo>
                    <a:pt x="7525" y="1953"/>
                    <a:pt x="7501" y="1965"/>
                    <a:pt x="7537" y="2036"/>
                  </a:cubicBezTo>
                  <a:cubicBezTo>
                    <a:pt x="7537" y="2022"/>
                    <a:pt x="7541" y="2017"/>
                    <a:pt x="7546" y="2017"/>
                  </a:cubicBezTo>
                  <a:cubicBezTo>
                    <a:pt x="7555" y="2017"/>
                    <a:pt x="7569" y="2030"/>
                    <a:pt x="7583" y="2030"/>
                  </a:cubicBezTo>
                  <a:cubicBezTo>
                    <a:pt x="7588" y="2030"/>
                    <a:pt x="7592" y="2029"/>
                    <a:pt x="7597" y="2025"/>
                  </a:cubicBezTo>
                  <a:lnTo>
                    <a:pt x="7597" y="2025"/>
                  </a:lnTo>
                  <a:cubicBezTo>
                    <a:pt x="7592" y="2049"/>
                    <a:pt x="7587" y="2055"/>
                    <a:pt x="7581" y="2055"/>
                  </a:cubicBezTo>
                  <a:cubicBezTo>
                    <a:pt x="7573" y="2055"/>
                    <a:pt x="7563" y="2046"/>
                    <a:pt x="7549" y="2046"/>
                  </a:cubicBezTo>
                  <a:cubicBezTo>
                    <a:pt x="7545" y="2046"/>
                    <a:pt x="7541" y="2047"/>
                    <a:pt x="7537" y="2048"/>
                  </a:cubicBezTo>
                  <a:cubicBezTo>
                    <a:pt x="7537" y="2084"/>
                    <a:pt x="7501" y="2084"/>
                    <a:pt x="7537" y="2120"/>
                  </a:cubicBezTo>
                  <a:cubicBezTo>
                    <a:pt x="7527" y="2134"/>
                    <a:pt x="7519" y="2139"/>
                    <a:pt x="7513" y="2139"/>
                  </a:cubicBezTo>
                  <a:cubicBezTo>
                    <a:pt x="7500" y="2139"/>
                    <a:pt x="7493" y="2118"/>
                    <a:pt x="7475" y="2118"/>
                  </a:cubicBezTo>
                  <a:cubicBezTo>
                    <a:pt x="7472" y="2118"/>
                    <a:pt x="7469" y="2119"/>
                    <a:pt x="7466" y="2120"/>
                  </a:cubicBezTo>
                  <a:cubicBezTo>
                    <a:pt x="7443" y="2109"/>
                    <a:pt x="7528" y="2012"/>
                    <a:pt x="7435" y="2012"/>
                  </a:cubicBezTo>
                  <a:cubicBezTo>
                    <a:pt x="7430" y="2012"/>
                    <a:pt x="7424" y="2012"/>
                    <a:pt x="7418" y="2013"/>
                  </a:cubicBezTo>
                  <a:cubicBezTo>
                    <a:pt x="7418" y="1989"/>
                    <a:pt x="7371" y="1965"/>
                    <a:pt x="7371" y="1941"/>
                  </a:cubicBezTo>
                  <a:cubicBezTo>
                    <a:pt x="7359" y="1965"/>
                    <a:pt x="7323" y="1989"/>
                    <a:pt x="7347" y="2025"/>
                  </a:cubicBezTo>
                  <a:lnTo>
                    <a:pt x="7406" y="2025"/>
                  </a:lnTo>
                  <a:cubicBezTo>
                    <a:pt x="7406" y="2048"/>
                    <a:pt x="7454" y="2072"/>
                    <a:pt x="7442" y="2084"/>
                  </a:cubicBezTo>
                  <a:cubicBezTo>
                    <a:pt x="7439" y="2081"/>
                    <a:pt x="7434" y="2079"/>
                    <a:pt x="7428" y="2079"/>
                  </a:cubicBezTo>
                  <a:cubicBezTo>
                    <a:pt x="7413" y="2079"/>
                    <a:pt x="7394" y="2090"/>
                    <a:pt x="7394" y="2108"/>
                  </a:cubicBezTo>
                  <a:cubicBezTo>
                    <a:pt x="7406" y="2096"/>
                    <a:pt x="7406" y="2096"/>
                    <a:pt x="7418" y="2096"/>
                  </a:cubicBezTo>
                  <a:cubicBezTo>
                    <a:pt x="7418" y="2132"/>
                    <a:pt x="7454" y="2156"/>
                    <a:pt x="7454" y="2203"/>
                  </a:cubicBezTo>
                  <a:cubicBezTo>
                    <a:pt x="7478" y="2167"/>
                    <a:pt x="7501" y="2167"/>
                    <a:pt x="7537" y="2132"/>
                  </a:cubicBezTo>
                  <a:cubicBezTo>
                    <a:pt x="7585" y="2156"/>
                    <a:pt x="7537" y="2167"/>
                    <a:pt x="7537" y="2191"/>
                  </a:cubicBezTo>
                  <a:cubicBezTo>
                    <a:pt x="7525" y="2179"/>
                    <a:pt x="7537" y="2179"/>
                    <a:pt x="7525" y="2179"/>
                  </a:cubicBezTo>
                  <a:cubicBezTo>
                    <a:pt x="7525" y="2191"/>
                    <a:pt x="7525" y="2203"/>
                    <a:pt x="7537" y="2215"/>
                  </a:cubicBezTo>
                  <a:cubicBezTo>
                    <a:pt x="7525" y="2227"/>
                    <a:pt x="7515" y="2232"/>
                    <a:pt x="7506" y="2232"/>
                  </a:cubicBezTo>
                  <a:cubicBezTo>
                    <a:pt x="7486" y="2232"/>
                    <a:pt x="7472" y="2210"/>
                    <a:pt x="7449" y="2210"/>
                  </a:cubicBezTo>
                  <a:cubicBezTo>
                    <a:pt x="7444" y="2210"/>
                    <a:pt x="7437" y="2211"/>
                    <a:pt x="7430" y="2215"/>
                  </a:cubicBezTo>
                  <a:cubicBezTo>
                    <a:pt x="7394" y="2227"/>
                    <a:pt x="7442" y="2263"/>
                    <a:pt x="7406" y="2275"/>
                  </a:cubicBezTo>
                  <a:lnTo>
                    <a:pt x="7418" y="2275"/>
                  </a:lnTo>
                  <a:lnTo>
                    <a:pt x="7418" y="2286"/>
                  </a:lnTo>
                  <a:cubicBezTo>
                    <a:pt x="7406" y="2310"/>
                    <a:pt x="7394" y="2322"/>
                    <a:pt x="7406" y="2358"/>
                  </a:cubicBezTo>
                  <a:cubicBezTo>
                    <a:pt x="7404" y="2356"/>
                    <a:pt x="7403" y="2355"/>
                    <a:pt x="7402" y="2355"/>
                  </a:cubicBezTo>
                  <a:lnTo>
                    <a:pt x="7402" y="2355"/>
                  </a:lnTo>
                  <a:cubicBezTo>
                    <a:pt x="7398" y="2355"/>
                    <a:pt x="7406" y="2374"/>
                    <a:pt x="7406" y="2394"/>
                  </a:cubicBezTo>
                  <a:cubicBezTo>
                    <a:pt x="7406" y="2404"/>
                    <a:pt x="7406" y="2447"/>
                    <a:pt x="7371" y="2447"/>
                  </a:cubicBezTo>
                  <a:cubicBezTo>
                    <a:pt x="7365" y="2447"/>
                    <a:pt x="7356" y="2445"/>
                    <a:pt x="7347" y="2441"/>
                  </a:cubicBezTo>
                  <a:cubicBezTo>
                    <a:pt x="7337" y="2446"/>
                    <a:pt x="7325" y="2449"/>
                    <a:pt x="7314" y="2449"/>
                  </a:cubicBezTo>
                  <a:cubicBezTo>
                    <a:pt x="7299" y="2449"/>
                    <a:pt x="7287" y="2443"/>
                    <a:pt x="7287" y="2429"/>
                  </a:cubicBezTo>
                  <a:cubicBezTo>
                    <a:pt x="7275" y="2441"/>
                    <a:pt x="7251" y="2441"/>
                    <a:pt x="7240" y="2441"/>
                  </a:cubicBezTo>
                  <a:lnTo>
                    <a:pt x="7228" y="2394"/>
                  </a:lnTo>
                  <a:cubicBezTo>
                    <a:pt x="7192" y="2417"/>
                    <a:pt x="7204" y="2453"/>
                    <a:pt x="7192" y="2501"/>
                  </a:cubicBezTo>
                  <a:cubicBezTo>
                    <a:pt x="7181" y="2493"/>
                    <a:pt x="7169" y="2491"/>
                    <a:pt x="7156" y="2491"/>
                  </a:cubicBezTo>
                  <a:cubicBezTo>
                    <a:pt x="7129" y="2491"/>
                    <a:pt x="7101" y="2504"/>
                    <a:pt x="7085" y="2513"/>
                  </a:cubicBezTo>
                  <a:lnTo>
                    <a:pt x="7061" y="2513"/>
                  </a:lnTo>
                  <a:lnTo>
                    <a:pt x="7084" y="2535"/>
                  </a:lnTo>
                  <a:lnTo>
                    <a:pt x="7084" y="2535"/>
                  </a:lnTo>
                  <a:cubicBezTo>
                    <a:pt x="7084" y="2531"/>
                    <a:pt x="7085" y="2527"/>
                    <a:pt x="7085" y="2525"/>
                  </a:cubicBezTo>
                  <a:lnTo>
                    <a:pt x="7085" y="2525"/>
                  </a:lnTo>
                  <a:cubicBezTo>
                    <a:pt x="7103" y="2531"/>
                    <a:pt x="7118" y="2531"/>
                    <a:pt x="7132" y="2531"/>
                  </a:cubicBezTo>
                  <a:cubicBezTo>
                    <a:pt x="7147" y="2531"/>
                    <a:pt x="7162" y="2531"/>
                    <a:pt x="7180" y="2537"/>
                  </a:cubicBezTo>
                  <a:cubicBezTo>
                    <a:pt x="7180" y="2525"/>
                    <a:pt x="7168" y="2513"/>
                    <a:pt x="7168" y="2501"/>
                  </a:cubicBezTo>
                  <a:lnTo>
                    <a:pt x="7168" y="2501"/>
                  </a:lnTo>
                  <a:cubicBezTo>
                    <a:pt x="7180" y="2501"/>
                    <a:pt x="7204" y="2513"/>
                    <a:pt x="7216" y="2537"/>
                  </a:cubicBezTo>
                  <a:cubicBezTo>
                    <a:pt x="7216" y="2560"/>
                    <a:pt x="7180" y="2560"/>
                    <a:pt x="7156" y="2560"/>
                  </a:cubicBezTo>
                  <a:cubicBezTo>
                    <a:pt x="7131" y="2552"/>
                    <a:pt x="7118" y="2543"/>
                    <a:pt x="7116" y="2543"/>
                  </a:cubicBezTo>
                  <a:lnTo>
                    <a:pt x="7116" y="2543"/>
                  </a:lnTo>
                  <a:cubicBezTo>
                    <a:pt x="7116" y="2543"/>
                    <a:pt x="7117" y="2545"/>
                    <a:pt x="7120" y="2548"/>
                  </a:cubicBezTo>
                  <a:cubicBezTo>
                    <a:pt x="7109" y="2554"/>
                    <a:pt x="7101" y="2556"/>
                    <a:pt x="7095" y="2556"/>
                  </a:cubicBezTo>
                  <a:cubicBezTo>
                    <a:pt x="7084" y="2556"/>
                    <a:pt x="7083" y="2546"/>
                    <a:pt x="7084" y="2537"/>
                  </a:cubicBezTo>
                  <a:lnTo>
                    <a:pt x="7084" y="2537"/>
                  </a:lnTo>
                  <a:cubicBezTo>
                    <a:pt x="7047" y="2537"/>
                    <a:pt x="7039" y="2552"/>
                    <a:pt x="7025" y="2552"/>
                  </a:cubicBezTo>
                  <a:cubicBezTo>
                    <a:pt x="7022" y="2552"/>
                    <a:pt x="7018" y="2551"/>
                    <a:pt x="7013" y="2548"/>
                  </a:cubicBezTo>
                  <a:lnTo>
                    <a:pt x="7013" y="2548"/>
                  </a:lnTo>
                  <a:cubicBezTo>
                    <a:pt x="7019" y="2554"/>
                    <a:pt x="7022" y="2557"/>
                    <a:pt x="7021" y="2557"/>
                  </a:cubicBezTo>
                  <a:cubicBezTo>
                    <a:pt x="7019" y="2557"/>
                    <a:pt x="7013" y="2554"/>
                    <a:pt x="7001" y="2548"/>
                  </a:cubicBezTo>
                  <a:cubicBezTo>
                    <a:pt x="7001" y="2548"/>
                    <a:pt x="7001" y="2548"/>
                    <a:pt x="6990" y="2537"/>
                  </a:cubicBezTo>
                  <a:lnTo>
                    <a:pt x="7001" y="2537"/>
                  </a:lnTo>
                  <a:lnTo>
                    <a:pt x="7001" y="2525"/>
                  </a:lnTo>
                  <a:cubicBezTo>
                    <a:pt x="6998" y="2510"/>
                    <a:pt x="6992" y="2506"/>
                    <a:pt x="6985" y="2506"/>
                  </a:cubicBezTo>
                  <a:cubicBezTo>
                    <a:pt x="6972" y="2506"/>
                    <a:pt x="6955" y="2519"/>
                    <a:pt x="6937" y="2519"/>
                  </a:cubicBezTo>
                  <a:cubicBezTo>
                    <a:pt x="6931" y="2519"/>
                    <a:pt x="6924" y="2517"/>
                    <a:pt x="6918" y="2513"/>
                  </a:cubicBezTo>
                  <a:lnTo>
                    <a:pt x="6930" y="2513"/>
                  </a:lnTo>
                  <a:cubicBezTo>
                    <a:pt x="6920" y="2493"/>
                    <a:pt x="6926" y="2443"/>
                    <a:pt x="6916" y="2443"/>
                  </a:cubicBezTo>
                  <a:cubicBezTo>
                    <a:pt x="6914" y="2443"/>
                    <a:pt x="6911" y="2446"/>
                    <a:pt x="6906" y="2453"/>
                  </a:cubicBezTo>
                  <a:cubicBezTo>
                    <a:pt x="6906" y="2449"/>
                    <a:pt x="6905" y="2448"/>
                    <a:pt x="6903" y="2448"/>
                  </a:cubicBezTo>
                  <a:cubicBezTo>
                    <a:pt x="6898" y="2448"/>
                    <a:pt x="6890" y="2453"/>
                    <a:pt x="6882" y="2453"/>
                  </a:cubicBezTo>
                  <a:cubicBezTo>
                    <a:pt x="6875" y="2460"/>
                    <a:pt x="6864" y="2463"/>
                    <a:pt x="6858" y="2464"/>
                  </a:cubicBezTo>
                  <a:lnTo>
                    <a:pt x="6858" y="2464"/>
                  </a:lnTo>
                  <a:cubicBezTo>
                    <a:pt x="6846" y="2441"/>
                    <a:pt x="6823" y="2441"/>
                    <a:pt x="6811" y="2417"/>
                  </a:cubicBezTo>
                  <a:cubicBezTo>
                    <a:pt x="6811" y="2417"/>
                    <a:pt x="6799" y="2406"/>
                    <a:pt x="6787" y="2406"/>
                  </a:cubicBezTo>
                  <a:cubicBezTo>
                    <a:pt x="6763" y="2406"/>
                    <a:pt x="6751" y="2406"/>
                    <a:pt x="6787" y="2394"/>
                  </a:cubicBezTo>
                  <a:lnTo>
                    <a:pt x="6787" y="2382"/>
                  </a:lnTo>
                  <a:cubicBezTo>
                    <a:pt x="6775" y="2382"/>
                    <a:pt x="6787" y="2370"/>
                    <a:pt x="6787" y="2370"/>
                  </a:cubicBezTo>
                  <a:cubicBezTo>
                    <a:pt x="6787" y="2275"/>
                    <a:pt x="6692" y="2310"/>
                    <a:pt x="6704" y="2227"/>
                  </a:cubicBezTo>
                  <a:cubicBezTo>
                    <a:pt x="6668" y="2227"/>
                    <a:pt x="6668" y="2263"/>
                    <a:pt x="6656" y="2275"/>
                  </a:cubicBezTo>
                  <a:cubicBezTo>
                    <a:pt x="6632" y="2275"/>
                    <a:pt x="6585" y="2251"/>
                    <a:pt x="6561" y="2239"/>
                  </a:cubicBezTo>
                  <a:cubicBezTo>
                    <a:pt x="6573" y="2191"/>
                    <a:pt x="6573" y="2084"/>
                    <a:pt x="6644" y="2072"/>
                  </a:cubicBezTo>
                  <a:cubicBezTo>
                    <a:pt x="6641" y="2061"/>
                    <a:pt x="6638" y="2057"/>
                    <a:pt x="6634" y="2057"/>
                  </a:cubicBezTo>
                  <a:cubicBezTo>
                    <a:pt x="6624" y="2057"/>
                    <a:pt x="6609" y="2088"/>
                    <a:pt x="6594" y="2088"/>
                  </a:cubicBezTo>
                  <a:cubicBezTo>
                    <a:pt x="6591" y="2088"/>
                    <a:pt x="6588" y="2087"/>
                    <a:pt x="6585" y="2084"/>
                  </a:cubicBezTo>
                  <a:lnTo>
                    <a:pt x="6585" y="2072"/>
                  </a:lnTo>
                  <a:cubicBezTo>
                    <a:pt x="6585" y="2096"/>
                    <a:pt x="6573" y="2120"/>
                    <a:pt x="6549" y="2144"/>
                  </a:cubicBezTo>
                  <a:cubicBezTo>
                    <a:pt x="6545" y="2147"/>
                    <a:pt x="6541" y="2149"/>
                    <a:pt x="6537" y="2149"/>
                  </a:cubicBezTo>
                  <a:cubicBezTo>
                    <a:pt x="6514" y="2149"/>
                    <a:pt x="6489" y="2106"/>
                    <a:pt x="6489" y="2096"/>
                  </a:cubicBezTo>
                  <a:lnTo>
                    <a:pt x="6549" y="2084"/>
                  </a:lnTo>
                  <a:cubicBezTo>
                    <a:pt x="6513" y="2036"/>
                    <a:pt x="6442" y="2072"/>
                    <a:pt x="6382" y="2036"/>
                  </a:cubicBezTo>
                  <a:cubicBezTo>
                    <a:pt x="6394" y="1989"/>
                    <a:pt x="6442" y="2001"/>
                    <a:pt x="6478" y="1989"/>
                  </a:cubicBezTo>
                  <a:lnTo>
                    <a:pt x="6466" y="1941"/>
                  </a:lnTo>
                  <a:lnTo>
                    <a:pt x="6501" y="1941"/>
                  </a:lnTo>
                  <a:cubicBezTo>
                    <a:pt x="6489" y="1905"/>
                    <a:pt x="6454" y="1905"/>
                    <a:pt x="6466" y="1858"/>
                  </a:cubicBezTo>
                  <a:lnTo>
                    <a:pt x="6466" y="1858"/>
                  </a:lnTo>
                  <a:cubicBezTo>
                    <a:pt x="6470" y="1861"/>
                    <a:pt x="6473" y="1862"/>
                    <a:pt x="6477" y="1862"/>
                  </a:cubicBezTo>
                  <a:cubicBezTo>
                    <a:pt x="6496" y="1862"/>
                    <a:pt x="6503" y="1820"/>
                    <a:pt x="6525" y="1820"/>
                  </a:cubicBezTo>
                  <a:cubicBezTo>
                    <a:pt x="6531" y="1820"/>
                    <a:pt x="6539" y="1824"/>
                    <a:pt x="6549" y="1834"/>
                  </a:cubicBezTo>
                  <a:cubicBezTo>
                    <a:pt x="6561" y="1810"/>
                    <a:pt x="6489" y="1798"/>
                    <a:pt x="6537" y="1786"/>
                  </a:cubicBezTo>
                  <a:cubicBezTo>
                    <a:pt x="6532" y="1785"/>
                    <a:pt x="6528" y="1784"/>
                    <a:pt x="6525" y="1784"/>
                  </a:cubicBezTo>
                  <a:cubicBezTo>
                    <a:pt x="6504" y="1784"/>
                    <a:pt x="6512" y="1812"/>
                    <a:pt x="6501" y="1822"/>
                  </a:cubicBezTo>
                  <a:cubicBezTo>
                    <a:pt x="6498" y="1823"/>
                    <a:pt x="6495" y="1823"/>
                    <a:pt x="6492" y="1823"/>
                  </a:cubicBezTo>
                  <a:cubicBezTo>
                    <a:pt x="6457" y="1823"/>
                    <a:pt x="6477" y="1761"/>
                    <a:pt x="6466" y="1739"/>
                  </a:cubicBezTo>
                  <a:cubicBezTo>
                    <a:pt x="6478" y="1739"/>
                    <a:pt x="6486" y="1742"/>
                    <a:pt x="6494" y="1742"/>
                  </a:cubicBezTo>
                  <a:cubicBezTo>
                    <a:pt x="6501" y="1742"/>
                    <a:pt x="6507" y="1739"/>
                    <a:pt x="6513" y="1727"/>
                  </a:cubicBezTo>
                  <a:cubicBezTo>
                    <a:pt x="6501" y="1715"/>
                    <a:pt x="6478" y="1691"/>
                    <a:pt x="6513" y="1667"/>
                  </a:cubicBezTo>
                  <a:cubicBezTo>
                    <a:pt x="6478" y="1667"/>
                    <a:pt x="6513" y="1632"/>
                    <a:pt x="6513" y="1608"/>
                  </a:cubicBezTo>
                  <a:lnTo>
                    <a:pt x="6513" y="1608"/>
                  </a:lnTo>
                  <a:cubicBezTo>
                    <a:pt x="6504" y="1626"/>
                    <a:pt x="6488" y="1651"/>
                    <a:pt x="6465" y="1651"/>
                  </a:cubicBezTo>
                  <a:cubicBezTo>
                    <a:pt x="6458" y="1651"/>
                    <a:pt x="6450" y="1649"/>
                    <a:pt x="6442" y="1644"/>
                  </a:cubicBezTo>
                  <a:cubicBezTo>
                    <a:pt x="6430" y="1620"/>
                    <a:pt x="6430" y="1608"/>
                    <a:pt x="6442" y="1560"/>
                  </a:cubicBezTo>
                  <a:lnTo>
                    <a:pt x="6442" y="1560"/>
                  </a:lnTo>
                  <a:lnTo>
                    <a:pt x="6418" y="1596"/>
                  </a:lnTo>
                  <a:cubicBezTo>
                    <a:pt x="6382" y="1548"/>
                    <a:pt x="6466" y="1536"/>
                    <a:pt x="6466" y="1489"/>
                  </a:cubicBezTo>
                  <a:cubicBezTo>
                    <a:pt x="6478" y="1513"/>
                    <a:pt x="6478" y="1524"/>
                    <a:pt x="6501" y="1548"/>
                  </a:cubicBezTo>
                  <a:cubicBezTo>
                    <a:pt x="6489" y="1524"/>
                    <a:pt x="6478" y="1477"/>
                    <a:pt x="6466" y="1429"/>
                  </a:cubicBezTo>
                  <a:lnTo>
                    <a:pt x="6537" y="1405"/>
                  </a:lnTo>
                  <a:cubicBezTo>
                    <a:pt x="6513" y="1394"/>
                    <a:pt x="6549" y="1358"/>
                    <a:pt x="6513" y="1346"/>
                  </a:cubicBezTo>
                  <a:cubicBezTo>
                    <a:pt x="6521" y="1340"/>
                    <a:pt x="6526" y="1338"/>
                    <a:pt x="6531" y="1338"/>
                  </a:cubicBezTo>
                  <a:cubicBezTo>
                    <a:pt x="6555" y="1338"/>
                    <a:pt x="6541" y="1407"/>
                    <a:pt x="6561" y="1417"/>
                  </a:cubicBezTo>
                  <a:cubicBezTo>
                    <a:pt x="6609" y="1370"/>
                    <a:pt x="6525" y="1346"/>
                    <a:pt x="6597" y="1310"/>
                  </a:cubicBezTo>
                  <a:lnTo>
                    <a:pt x="6597" y="1310"/>
                  </a:lnTo>
                  <a:lnTo>
                    <a:pt x="6620" y="1334"/>
                  </a:lnTo>
                  <a:cubicBezTo>
                    <a:pt x="6632" y="1322"/>
                    <a:pt x="6632" y="1274"/>
                    <a:pt x="6644" y="1274"/>
                  </a:cubicBezTo>
                  <a:lnTo>
                    <a:pt x="6644" y="1274"/>
                  </a:lnTo>
                  <a:cubicBezTo>
                    <a:pt x="6632" y="1274"/>
                    <a:pt x="6632" y="1286"/>
                    <a:pt x="6632" y="1298"/>
                  </a:cubicBezTo>
                  <a:cubicBezTo>
                    <a:pt x="6573" y="1263"/>
                    <a:pt x="6620" y="1191"/>
                    <a:pt x="6549" y="1167"/>
                  </a:cubicBezTo>
                  <a:lnTo>
                    <a:pt x="6537" y="1191"/>
                  </a:lnTo>
                  <a:cubicBezTo>
                    <a:pt x="6537" y="1155"/>
                    <a:pt x="6513" y="1108"/>
                    <a:pt x="6537" y="1084"/>
                  </a:cubicBezTo>
                  <a:close/>
                  <a:moveTo>
                    <a:pt x="7621" y="2560"/>
                  </a:moveTo>
                  <a:cubicBezTo>
                    <a:pt x="7632" y="2583"/>
                    <a:pt x="7612" y="2594"/>
                    <a:pt x="7599" y="2606"/>
                  </a:cubicBezTo>
                  <a:lnTo>
                    <a:pt x="7599" y="2606"/>
                  </a:lnTo>
                  <a:cubicBezTo>
                    <a:pt x="7605" y="2588"/>
                    <a:pt x="7612" y="2572"/>
                    <a:pt x="7621" y="2560"/>
                  </a:cubicBezTo>
                  <a:close/>
                  <a:moveTo>
                    <a:pt x="7515" y="2750"/>
                  </a:moveTo>
                  <a:lnTo>
                    <a:pt x="7515" y="2750"/>
                  </a:lnTo>
                  <a:cubicBezTo>
                    <a:pt x="7514" y="2750"/>
                    <a:pt x="7514" y="2751"/>
                    <a:pt x="7513" y="2751"/>
                  </a:cubicBezTo>
                  <a:cubicBezTo>
                    <a:pt x="7515" y="2752"/>
                    <a:pt x="7515" y="2753"/>
                    <a:pt x="7516" y="2753"/>
                  </a:cubicBezTo>
                  <a:cubicBezTo>
                    <a:pt x="7516" y="2753"/>
                    <a:pt x="7516" y="2752"/>
                    <a:pt x="7515" y="2750"/>
                  </a:cubicBezTo>
                  <a:close/>
                  <a:moveTo>
                    <a:pt x="7162" y="2818"/>
                  </a:moveTo>
                  <a:cubicBezTo>
                    <a:pt x="7163" y="2819"/>
                    <a:pt x="7165" y="2821"/>
                    <a:pt x="7168" y="2822"/>
                  </a:cubicBezTo>
                  <a:cubicBezTo>
                    <a:pt x="7166" y="2821"/>
                    <a:pt x="7163" y="2819"/>
                    <a:pt x="7162" y="2818"/>
                  </a:cubicBezTo>
                  <a:close/>
                  <a:moveTo>
                    <a:pt x="4906" y="0"/>
                  </a:moveTo>
                  <a:cubicBezTo>
                    <a:pt x="4873" y="33"/>
                    <a:pt x="4870" y="97"/>
                    <a:pt x="4804" y="97"/>
                  </a:cubicBezTo>
                  <a:cubicBezTo>
                    <a:pt x="4799" y="97"/>
                    <a:pt x="4793" y="97"/>
                    <a:pt x="4787" y="96"/>
                  </a:cubicBezTo>
                  <a:lnTo>
                    <a:pt x="4823" y="48"/>
                  </a:lnTo>
                  <a:cubicBezTo>
                    <a:pt x="4817" y="47"/>
                    <a:pt x="4812" y="47"/>
                    <a:pt x="4808" y="47"/>
                  </a:cubicBezTo>
                  <a:cubicBezTo>
                    <a:pt x="4745" y="47"/>
                    <a:pt x="4781" y="120"/>
                    <a:pt x="4704" y="120"/>
                  </a:cubicBezTo>
                  <a:cubicBezTo>
                    <a:pt x="4739" y="120"/>
                    <a:pt x="4680" y="167"/>
                    <a:pt x="4739" y="167"/>
                  </a:cubicBezTo>
                  <a:cubicBezTo>
                    <a:pt x="4717" y="182"/>
                    <a:pt x="4691" y="192"/>
                    <a:pt x="4662" y="192"/>
                  </a:cubicBezTo>
                  <a:cubicBezTo>
                    <a:pt x="4645" y="192"/>
                    <a:pt x="4626" y="188"/>
                    <a:pt x="4608" y="179"/>
                  </a:cubicBezTo>
                  <a:cubicBezTo>
                    <a:pt x="4596" y="191"/>
                    <a:pt x="4608" y="203"/>
                    <a:pt x="4608" y="215"/>
                  </a:cubicBezTo>
                  <a:cubicBezTo>
                    <a:pt x="4619" y="222"/>
                    <a:pt x="4628" y="225"/>
                    <a:pt x="4636" y="225"/>
                  </a:cubicBezTo>
                  <a:cubicBezTo>
                    <a:pt x="4656" y="225"/>
                    <a:pt x="4672" y="210"/>
                    <a:pt x="4689" y="210"/>
                  </a:cubicBezTo>
                  <a:cubicBezTo>
                    <a:pt x="4697" y="210"/>
                    <a:pt x="4706" y="214"/>
                    <a:pt x="4715" y="227"/>
                  </a:cubicBezTo>
                  <a:lnTo>
                    <a:pt x="4751" y="179"/>
                  </a:lnTo>
                  <a:cubicBezTo>
                    <a:pt x="4799" y="191"/>
                    <a:pt x="4799" y="239"/>
                    <a:pt x="4775" y="262"/>
                  </a:cubicBezTo>
                  <a:cubicBezTo>
                    <a:pt x="4783" y="262"/>
                    <a:pt x="4791" y="257"/>
                    <a:pt x="4795" y="257"/>
                  </a:cubicBezTo>
                  <a:cubicBezTo>
                    <a:pt x="4797" y="257"/>
                    <a:pt x="4799" y="258"/>
                    <a:pt x="4799" y="262"/>
                  </a:cubicBezTo>
                  <a:cubicBezTo>
                    <a:pt x="4802" y="286"/>
                    <a:pt x="4800" y="293"/>
                    <a:pt x="4794" y="293"/>
                  </a:cubicBezTo>
                  <a:cubicBezTo>
                    <a:pt x="4786" y="293"/>
                    <a:pt x="4769" y="274"/>
                    <a:pt x="4756" y="274"/>
                  </a:cubicBezTo>
                  <a:cubicBezTo>
                    <a:pt x="4748" y="274"/>
                    <a:pt x="4742" y="280"/>
                    <a:pt x="4739" y="298"/>
                  </a:cubicBezTo>
                  <a:lnTo>
                    <a:pt x="4763" y="298"/>
                  </a:lnTo>
                  <a:cubicBezTo>
                    <a:pt x="4771" y="330"/>
                    <a:pt x="4742" y="340"/>
                    <a:pt x="4707" y="340"/>
                  </a:cubicBezTo>
                  <a:cubicBezTo>
                    <a:pt x="4690" y="340"/>
                    <a:pt x="4672" y="338"/>
                    <a:pt x="4656" y="334"/>
                  </a:cubicBezTo>
                  <a:cubicBezTo>
                    <a:pt x="4620" y="310"/>
                    <a:pt x="4573" y="310"/>
                    <a:pt x="4573" y="274"/>
                  </a:cubicBezTo>
                  <a:lnTo>
                    <a:pt x="4632" y="251"/>
                  </a:lnTo>
                  <a:cubicBezTo>
                    <a:pt x="4625" y="246"/>
                    <a:pt x="4618" y="244"/>
                    <a:pt x="4611" y="244"/>
                  </a:cubicBezTo>
                  <a:cubicBezTo>
                    <a:pt x="4582" y="244"/>
                    <a:pt x="4553" y="274"/>
                    <a:pt x="4525" y="274"/>
                  </a:cubicBezTo>
                  <a:cubicBezTo>
                    <a:pt x="4525" y="262"/>
                    <a:pt x="4513" y="262"/>
                    <a:pt x="4513" y="262"/>
                  </a:cubicBezTo>
                  <a:cubicBezTo>
                    <a:pt x="4513" y="262"/>
                    <a:pt x="4513" y="274"/>
                    <a:pt x="4513" y="274"/>
                  </a:cubicBezTo>
                  <a:cubicBezTo>
                    <a:pt x="4513" y="274"/>
                    <a:pt x="4501" y="262"/>
                    <a:pt x="4501" y="262"/>
                  </a:cubicBezTo>
                  <a:cubicBezTo>
                    <a:pt x="4473" y="262"/>
                    <a:pt x="4436" y="278"/>
                    <a:pt x="4411" y="278"/>
                  </a:cubicBezTo>
                  <a:cubicBezTo>
                    <a:pt x="4404" y="278"/>
                    <a:pt x="4399" y="277"/>
                    <a:pt x="4394" y="274"/>
                  </a:cubicBezTo>
                  <a:lnTo>
                    <a:pt x="4394" y="274"/>
                  </a:lnTo>
                  <a:lnTo>
                    <a:pt x="4406" y="310"/>
                  </a:lnTo>
                  <a:lnTo>
                    <a:pt x="4406" y="286"/>
                  </a:lnTo>
                  <a:cubicBezTo>
                    <a:pt x="4430" y="286"/>
                    <a:pt x="4465" y="310"/>
                    <a:pt x="4453" y="334"/>
                  </a:cubicBezTo>
                  <a:cubicBezTo>
                    <a:pt x="4444" y="338"/>
                    <a:pt x="4435" y="339"/>
                    <a:pt x="4427" y="339"/>
                  </a:cubicBezTo>
                  <a:cubicBezTo>
                    <a:pt x="4387" y="339"/>
                    <a:pt x="4368" y="294"/>
                    <a:pt x="4358" y="274"/>
                  </a:cubicBezTo>
                  <a:cubicBezTo>
                    <a:pt x="4363" y="248"/>
                    <a:pt x="4375" y="243"/>
                    <a:pt x="4389" y="243"/>
                  </a:cubicBezTo>
                  <a:cubicBezTo>
                    <a:pt x="4400" y="243"/>
                    <a:pt x="4411" y="246"/>
                    <a:pt x="4421" y="246"/>
                  </a:cubicBezTo>
                  <a:cubicBezTo>
                    <a:pt x="4429" y="246"/>
                    <a:pt x="4436" y="244"/>
                    <a:pt x="4442" y="239"/>
                  </a:cubicBezTo>
                  <a:cubicBezTo>
                    <a:pt x="4433" y="221"/>
                    <a:pt x="4422" y="216"/>
                    <a:pt x="4409" y="216"/>
                  </a:cubicBezTo>
                  <a:cubicBezTo>
                    <a:pt x="4395" y="216"/>
                    <a:pt x="4377" y="222"/>
                    <a:pt x="4354" y="222"/>
                  </a:cubicBezTo>
                  <a:cubicBezTo>
                    <a:pt x="4341" y="222"/>
                    <a:pt x="4327" y="220"/>
                    <a:pt x="4311" y="215"/>
                  </a:cubicBezTo>
                  <a:cubicBezTo>
                    <a:pt x="4323" y="185"/>
                    <a:pt x="4343" y="185"/>
                    <a:pt x="4363" y="185"/>
                  </a:cubicBezTo>
                  <a:cubicBezTo>
                    <a:pt x="4382" y="185"/>
                    <a:pt x="4400" y="185"/>
                    <a:pt x="4406" y="155"/>
                  </a:cubicBezTo>
                  <a:cubicBezTo>
                    <a:pt x="4355" y="155"/>
                    <a:pt x="4339" y="181"/>
                    <a:pt x="4305" y="181"/>
                  </a:cubicBezTo>
                  <a:cubicBezTo>
                    <a:pt x="4300" y="181"/>
                    <a:pt x="4294" y="181"/>
                    <a:pt x="4287" y="179"/>
                  </a:cubicBezTo>
                  <a:cubicBezTo>
                    <a:pt x="4287" y="155"/>
                    <a:pt x="4334" y="143"/>
                    <a:pt x="4334" y="120"/>
                  </a:cubicBezTo>
                  <a:lnTo>
                    <a:pt x="4299" y="108"/>
                  </a:lnTo>
                  <a:cubicBezTo>
                    <a:pt x="4382" y="96"/>
                    <a:pt x="4275" y="36"/>
                    <a:pt x="4346" y="12"/>
                  </a:cubicBezTo>
                  <a:cubicBezTo>
                    <a:pt x="4341" y="9"/>
                    <a:pt x="4336" y="7"/>
                    <a:pt x="4332" y="7"/>
                  </a:cubicBezTo>
                  <a:cubicBezTo>
                    <a:pt x="4311" y="7"/>
                    <a:pt x="4297" y="41"/>
                    <a:pt x="4270" y="41"/>
                  </a:cubicBezTo>
                  <a:cubicBezTo>
                    <a:pt x="4264" y="41"/>
                    <a:pt x="4258" y="40"/>
                    <a:pt x="4251" y="36"/>
                  </a:cubicBezTo>
                  <a:lnTo>
                    <a:pt x="4251" y="36"/>
                  </a:lnTo>
                  <a:cubicBezTo>
                    <a:pt x="4263" y="60"/>
                    <a:pt x="4311" y="96"/>
                    <a:pt x="4263" y="120"/>
                  </a:cubicBezTo>
                  <a:lnTo>
                    <a:pt x="4215" y="108"/>
                  </a:lnTo>
                  <a:cubicBezTo>
                    <a:pt x="4192" y="84"/>
                    <a:pt x="4263" y="48"/>
                    <a:pt x="4227" y="24"/>
                  </a:cubicBezTo>
                  <a:lnTo>
                    <a:pt x="4227" y="24"/>
                  </a:lnTo>
                  <a:lnTo>
                    <a:pt x="4168" y="48"/>
                  </a:lnTo>
                  <a:cubicBezTo>
                    <a:pt x="4180" y="72"/>
                    <a:pt x="4203" y="72"/>
                    <a:pt x="4192" y="96"/>
                  </a:cubicBezTo>
                  <a:cubicBezTo>
                    <a:pt x="4189" y="95"/>
                    <a:pt x="4187" y="95"/>
                    <a:pt x="4185" y="95"/>
                  </a:cubicBezTo>
                  <a:cubicBezTo>
                    <a:pt x="4154" y="95"/>
                    <a:pt x="4142" y="170"/>
                    <a:pt x="4120" y="203"/>
                  </a:cubicBezTo>
                  <a:cubicBezTo>
                    <a:pt x="4084" y="203"/>
                    <a:pt x="4072" y="203"/>
                    <a:pt x="4049" y="179"/>
                  </a:cubicBezTo>
                  <a:cubicBezTo>
                    <a:pt x="3989" y="239"/>
                    <a:pt x="3906" y="262"/>
                    <a:pt x="3846" y="310"/>
                  </a:cubicBezTo>
                  <a:cubicBezTo>
                    <a:pt x="3882" y="274"/>
                    <a:pt x="3834" y="262"/>
                    <a:pt x="3811" y="239"/>
                  </a:cubicBezTo>
                  <a:cubicBezTo>
                    <a:pt x="3858" y="227"/>
                    <a:pt x="3846" y="167"/>
                    <a:pt x="3834" y="131"/>
                  </a:cubicBezTo>
                  <a:lnTo>
                    <a:pt x="3834" y="131"/>
                  </a:lnTo>
                  <a:cubicBezTo>
                    <a:pt x="3811" y="143"/>
                    <a:pt x="3799" y="203"/>
                    <a:pt x="3811" y="215"/>
                  </a:cubicBezTo>
                  <a:cubicBezTo>
                    <a:pt x="3806" y="214"/>
                    <a:pt x="3802" y="213"/>
                    <a:pt x="3799" y="213"/>
                  </a:cubicBezTo>
                  <a:cubicBezTo>
                    <a:pt x="3773" y="213"/>
                    <a:pt x="3778" y="244"/>
                    <a:pt x="3758" y="244"/>
                  </a:cubicBezTo>
                  <a:cubicBezTo>
                    <a:pt x="3753" y="244"/>
                    <a:pt x="3747" y="243"/>
                    <a:pt x="3739" y="239"/>
                  </a:cubicBezTo>
                  <a:cubicBezTo>
                    <a:pt x="3703" y="227"/>
                    <a:pt x="3739" y="179"/>
                    <a:pt x="3727" y="167"/>
                  </a:cubicBezTo>
                  <a:lnTo>
                    <a:pt x="3727" y="167"/>
                  </a:lnTo>
                  <a:cubicBezTo>
                    <a:pt x="3668" y="179"/>
                    <a:pt x="3727" y="227"/>
                    <a:pt x="3668" y="227"/>
                  </a:cubicBezTo>
                  <a:cubicBezTo>
                    <a:pt x="3668" y="227"/>
                    <a:pt x="3668" y="227"/>
                    <a:pt x="3668" y="215"/>
                  </a:cubicBezTo>
                  <a:cubicBezTo>
                    <a:pt x="3632" y="215"/>
                    <a:pt x="3596" y="239"/>
                    <a:pt x="3596" y="262"/>
                  </a:cubicBezTo>
                  <a:cubicBezTo>
                    <a:pt x="3584" y="247"/>
                    <a:pt x="3571" y="242"/>
                    <a:pt x="3559" y="242"/>
                  </a:cubicBezTo>
                  <a:cubicBezTo>
                    <a:pt x="3539" y="242"/>
                    <a:pt x="3522" y="255"/>
                    <a:pt x="3509" y="255"/>
                  </a:cubicBezTo>
                  <a:cubicBezTo>
                    <a:pt x="3500" y="255"/>
                    <a:pt x="3493" y="248"/>
                    <a:pt x="3489" y="227"/>
                  </a:cubicBezTo>
                  <a:lnTo>
                    <a:pt x="3489" y="227"/>
                  </a:lnTo>
                  <a:cubicBezTo>
                    <a:pt x="3418" y="274"/>
                    <a:pt x="3513" y="262"/>
                    <a:pt x="3501" y="286"/>
                  </a:cubicBezTo>
                  <a:cubicBezTo>
                    <a:pt x="3486" y="309"/>
                    <a:pt x="3456" y="317"/>
                    <a:pt x="3431" y="317"/>
                  </a:cubicBezTo>
                  <a:cubicBezTo>
                    <a:pt x="3416" y="317"/>
                    <a:pt x="3403" y="314"/>
                    <a:pt x="3394" y="310"/>
                  </a:cubicBezTo>
                  <a:cubicBezTo>
                    <a:pt x="3418" y="310"/>
                    <a:pt x="3430" y="286"/>
                    <a:pt x="3441" y="286"/>
                  </a:cubicBezTo>
                  <a:lnTo>
                    <a:pt x="3418" y="251"/>
                  </a:lnTo>
                  <a:cubicBezTo>
                    <a:pt x="3413" y="250"/>
                    <a:pt x="3409" y="250"/>
                    <a:pt x="3405" y="250"/>
                  </a:cubicBezTo>
                  <a:cubicBezTo>
                    <a:pt x="3320" y="250"/>
                    <a:pt x="3372" y="358"/>
                    <a:pt x="3298" y="358"/>
                  </a:cubicBezTo>
                  <a:cubicBezTo>
                    <a:pt x="3295" y="358"/>
                    <a:pt x="3291" y="358"/>
                    <a:pt x="3287" y="358"/>
                  </a:cubicBezTo>
                  <a:cubicBezTo>
                    <a:pt x="3322" y="322"/>
                    <a:pt x="3287" y="322"/>
                    <a:pt x="3299" y="274"/>
                  </a:cubicBezTo>
                  <a:lnTo>
                    <a:pt x="3299" y="274"/>
                  </a:lnTo>
                  <a:cubicBezTo>
                    <a:pt x="3287" y="298"/>
                    <a:pt x="3215" y="298"/>
                    <a:pt x="3275" y="322"/>
                  </a:cubicBezTo>
                  <a:cubicBezTo>
                    <a:pt x="3239" y="334"/>
                    <a:pt x="3203" y="334"/>
                    <a:pt x="3180" y="334"/>
                  </a:cubicBezTo>
                  <a:cubicBezTo>
                    <a:pt x="3156" y="358"/>
                    <a:pt x="3132" y="381"/>
                    <a:pt x="3120" y="417"/>
                  </a:cubicBezTo>
                  <a:cubicBezTo>
                    <a:pt x="3072" y="417"/>
                    <a:pt x="3025" y="405"/>
                    <a:pt x="3001" y="393"/>
                  </a:cubicBezTo>
                  <a:cubicBezTo>
                    <a:pt x="2906" y="453"/>
                    <a:pt x="2799" y="441"/>
                    <a:pt x="2703" y="512"/>
                  </a:cubicBezTo>
                  <a:lnTo>
                    <a:pt x="2715" y="512"/>
                  </a:lnTo>
                  <a:cubicBezTo>
                    <a:pt x="2632" y="536"/>
                    <a:pt x="2775" y="560"/>
                    <a:pt x="2691" y="584"/>
                  </a:cubicBezTo>
                  <a:cubicBezTo>
                    <a:pt x="2686" y="558"/>
                    <a:pt x="2672" y="552"/>
                    <a:pt x="2654" y="552"/>
                  </a:cubicBezTo>
                  <a:cubicBezTo>
                    <a:pt x="2641" y="552"/>
                    <a:pt x="2627" y="555"/>
                    <a:pt x="2613" y="555"/>
                  </a:cubicBezTo>
                  <a:cubicBezTo>
                    <a:pt x="2602" y="555"/>
                    <a:pt x="2593" y="554"/>
                    <a:pt x="2584" y="548"/>
                  </a:cubicBezTo>
                  <a:cubicBezTo>
                    <a:pt x="2477" y="572"/>
                    <a:pt x="2429" y="667"/>
                    <a:pt x="2322" y="667"/>
                  </a:cubicBezTo>
                  <a:cubicBezTo>
                    <a:pt x="2322" y="667"/>
                    <a:pt x="2322" y="643"/>
                    <a:pt x="2334" y="632"/>
                  </a:cubicBezTo>
                  <a:lnTo>
                    <a:pt x="2334" y="632"/>
                  </a:lnTo>
                  <a:cubicBezTo>
                    <a:pt x="2251" y="655"/>
                    <a:pt x="2203" y="691"/>
                    <a:pt x="2144" y="715"/>
                  </a:cubicBezTo>
                  <a:lnTo>
                    <a:pt x="2144" y="703"/>
                  </a:lnTo>
                  <a:cubicBezTo>
                    <a:pt x="2025" y="715"/>
                    <a:pt x="1953" y="810"/>
                    <a:pt x="1858" y="882"/>
                  </a:cubicBezTo>
                  <a:cubicBezTo>
                    <a:pt x="1858" y="870"/>
                    <a:pt x="1858" y="846"/>
                    <a:pt x="1858" y="834"/>
                  </a:cubicBezTo>
                  <a:cubicBezTo>
                    <a:pt x="1798" y="858"/>
                    <a:pt x="1715" y="893"/>
                    <a:pt x="1703" y="953"/>
                  </a:cubicBezTo>
                  <a:cubicBezTo>
                    <a:pt x="1694" y="952"/>
                    <a:pt x="1686" y="951"/>
                    <a:pt x="1680" y="951"/>
                  </a:cubicBezTo>
                  <a:cubicBezTo>
                    <a:pt x="1629" y="951"/>
                    <a:pt x="1657" y="989"/>
                    <a:pt x="1572" y="989"/>
                  </a:cubicBezTo>
                  <a:cubicBezTo>
                    <a:pt x="1560" y="977"/>
                    <a:pt x="1572" y="977"/>
                    <a:pt x="1572" y="965"/>
                  </a:cubicBezTo>
                  <a:lnTo>
                    <a:pt x="1572" y="965"/>
                  </a:lnTo>
                  <a:cubicBezTo>
                    <a:pt x="1525" y="977"/>
                    <a:pt x="1501" y="1001"/>
                    <a:pt x="1465" y="1013"/>
                  </a:cubicBezTo>
                  <a:cubicBezTo>
                    <a:pt x="1394" y="1096"/>
                    <a:pt x="1417" y="1167"/>
                    <a:pt x="1310" y="1203"/>
                  </a:cubicBezTo>
                  <a:cubicBezTo>
                    <a:pt x="1263" y="1143"/>
                    <a:pt x="1358" y="1155"/>
                    <a:pt x="1322" y="1096"/>
                  </a:cubicBezTo>
                  <a:lnTo>
                    <a:pt x="1322" y="1096"/>
                  </a:lnTo>
                  <a:cubicBezTo>
                    <a:pt x="1310" y="1120"/>
                    <a:pt x="1310" y="1143"/>
                    <a:pt x="1275" y="1143"/>
                  </a:cubicBezTo>
                  <a:cubicBezTo>
                    <a:pt x="1275" y="1108"/>
                    <a:pt x="1263" y="1132"/>
                    <a:pt x="1263" y="1096"/>
                  </a:cubicBezTo>
                  <a:cubicBezTo>
                    <a:pt x="1227" y="1096"/>
                    <a:pt x="1227" y="1215"/>
                    <a:pt x="1215" y="1215"/>
                  </a:cubicBezTo>
                  <a:cubicBezTo>
                    <a:pt x="1221" y="1221"/>
                    <a:pt x="1227" y="1224"/>
                    <a:pt x="1233" y="1224"/>
                  </a:cubicBezTo>
                  <a:cubicBezTo>
                    <a:pt x="1239" y="1224"/>
                    <a:pt x="1245" y="1221"/>
                    <a:pt x="1251" y="1215"/>
                  </a:cubicBezTo>
                  <a:lnTo>
                    <a:pt x="1251" y="1215"/>
                  </a:lnTo>
                  <a:cubicBezTo>
                    <a:pt x="1251" y="1263"/>
                    <a:pt x="1167" y="1274"/>
                    <a:pt x="1132" y="1322"/>
                  </a:cubicBezTo>
                  <a:cubicBezTo>
                    <a:pt x="1138" y="1316"/>
                    <a:pt x="1152" y="1310"/>
                    <a:pt x="1167" y="1310"/>
                  </a:cubicBezTo>
                  <a:cubicBezTo>
                    <a:pt x="1182" y="1310"/>
                    <a:pt x="1197" y="1316"/>
                    <a:pt x="1203" y="1334"/>
                  </a:cubicBezTo>
                  <a:cubicBezTo>
                    <a:pt x="1132" y="1358"/>
                    <a:pt x="1144" y="1441"/>
                    <a:pt x="1120" y="1489"/>
                  </a:cubicBezTo>
                  <a:cubicBezTo>
                    <a:pt x="1116" y="1489"/>
                    <a:pt x="1112" y="1490"/>
                    <a:pt x="1109" y="1490"/>
                  </a:cubicBezTo>
                  <a:cubicBezTo>
                    <a:pt x="1058" y="1490"/>
                    <a:pt x="1129" y="1403"/>
                    <a:pt x="1084" y="1370"/>
                  </a:cubicBezTo>
                  <a:cubicBezTo>
                    <a:pt x="1072" y="1358"/>
                    <a:pt x="1024" y="1334"/>
                    <a:pt x="1036" y="1310"/>
                  </a:cubicBezTo>
                  <a:lnTo>
                    <a:pt x="1036" y="1310"/>
                  </a:lnTo>
                  <a:cubicBezTo>
                    <a:pt x="977" y="1334"/>
                    <a:pt x="965" y="1394"/>
                    <a:pt x="929" y="1429"/>
                  </a:cubicBezTo>
                  <a:lnTo>
                    <a:pt x="917" y="1417"/>
                  </a:lnTo>
                  <a:cubicBezTo>
                    <a:pt x="858" y="1465"/>
                    <a:pt x="834" y="1560"/>
                    <a:pt x="763" y="1572"/>
                  </a:cubicBezTo>
                  <a:lnTo>
                    <a:pt x="798" y="1572"/>
                  </a:lnTo>
                  <a:cubicBezTo>
                    <a:pt x="798" y="1584"/>
                    <a:pt x="763" y="1596"/>
                    <a:pt x="763" y="1632"/>
                  </a:cubicBezTo>
                  <a:cubicBezTo>
                    <a:pt x="752" y="1621"/>
                    <a:pt x="713" y="1620"/>
                    <a:pt x="705" y="1603"/>
                  </a:cubicBezTo>
                  <a:lnTo>
                    <a:pt x="705" y="1603"/>
                  </a:lnTo>
                  <a:cubicBezTo>
                    <a:pt x="719" y="1682"/>
                    <a:pt x="596" y="1729"/>
                    <a:pt x="608" y="1810"/>
                  </a:cubicBezTo>
                  <a:cubicBezTo>
                    <a:pt x="572" y="1810"/>
                    <a:pt x="572" y="1775"/>
                    <a:pt x="560" y="1751"/>
                  </a:cubicBezTo>
                  <a:cubicBezTo>
                    <a:pt x="608" y="1739"/>
                    <a:pt x="632" y="1739"/>
                    <a:pt x="632" y="1703"/>
                  </a:cubicBezTo>
                  <a:lnTo>
                    <a:pt x="632" y="1703"/>
                  </a:lnTo>
                  <a:cubicBezTo>
                    <a:pt x="616" y="1713"/>
                    <a:pt x="601" y="1717"/>
                    <a:pt x="589" y="1717"/>
                  </a:cubicBezTo>
                  <a:cubicBezTo>
                    <a:pt x="572" y="1717"/>
                    <a:pt x="560" y="1710"/>
                    <a:pt x="560" y="1703"/>
                  </a:cubicBezTo>
                  <a:cubicBezTo>
                    <a:pt x="560" y="1763"/>
                    <a:pt x="489" y="1834"/>
                    <a:pt x="501" y="1894"/>
                  </a:cubicBezTo>
                  <a:cubicBezTo>
                    <a:pt x="465" y="1882"/>
                    <a:pt x="441" y="1894"/>
                    <a:pt x="417" y="1846"/>
                  </a:cubicBezTo>
                  <a:lnTo>
                    <a:pt x="417" y="1846"/>
                  </a:lnTo>
                  <a:cubicBezTo>
                    <a:pt x="334" y="1941"/>
                    <a:pt x="548" y="1917"/>
                    <a:pt x="441" y="2001"/>
                  </a:cubicBezTo>
                  <a:cubicBezTo>
                    <a:pt x="372" y="2001"/>
                    <a:pt x="425" y="1944"/>
                    <a:pt x="399" y="1944"/>
                  </a:cubicBezTo>
                  <a:cubicBezTo>
                    <a:pt x="393" y="1944"/>
                    <a:pt x="384" y="1947"/>
                    <a:pt x="370" y="1953"/>
                  </a:cubicBezTo>
                  <a:lnTo>
                    <a:pt x="382" y="1941"/>
                  </a:lnTo>
                  <a:cubicBezTo>
                    <a:pt x="365" y="1934"/>
                    <a:pt x="355" y="1931"/>
                    <a:pt x="347" y="1931"/>
                  </a:cubicBezTo>
                  <a:cubicBezTo>
                    <a:pt x="306" y="1931"/>
                    <a:pt x="385" y="2032"/>
                    <a:pt x="334" y="2072"/>
                  </a:cubicBezTo>
                  <a:cubicBezTo>
                    <a:pt x="298" y="2025"/>
                    <a:pt x="346" y="2001"/>
                    <a:pt x="286" y="2001"/>
                  </a:cubicBezTo>
                  <a:cubicBezTo>
                    <a:pt x="239" y="2048"/>
                    <a:pt x="274" y="2132"/>
                    <a:pt x="215" y="2156"/>
                  </a:cubicBezTo>
                  <a:lnTo>
                    <a:pt x="203" y="2132"/>
                  </a:lnTo>
                  <a:cubicBezTo>
                    <a:pt x="179" y="2156"/>
                    <a:pt x="108" y="2191"/>
                    <a:pt x="72" y="2227"/>
                  </a:cubicBezTo>
                  <a:cubicBezTo>
                    <a:pt x="72" y="2215"/>
                    <a:pt x="72" y="2215"/>
                    <a:pt x="72" y="2203"/>
                  </a:cubicBezTo>
                  <a:cubicBezTo>
                    <a:pt x="1" y="2227"/>
                    <a:pt x="72" y="2251"/>
                    <a:pt x="1" y="2251"/>
                  </a:cubicBezTo>
                  <a:lnTo>
                    <a:pt x="1" y="2286"/>
                  </a:lnTo>
                  <a:cubicBezTo>
                    <a:pt x="36" y="2286"/>
                    <a:pt x="96" y="2275"/>
                    <a:pt x="108" y="2215"/>
                  </a:cubicBezTo>
                  <a:lnTo>
                    <a:pt x="108" y="2215"/>
                  </a:lnTo>
                  <a:cubicBezTo>
                    <a:pt x="96" y="2275"/>
                    <a:pt x="203" y="2251"/>
                    <a:pt x="215" y="2298"/>
                  </a:cubicBezTo>
                  <a:lnTo>
                    <a:pt x="215" y="2275"/>
                  </a:lnTo>
                  <a:cubicBezTo>
                    <a:pt x="225" y="2275"/>
                    <a:pt x="234" y="2276"/>
                    <a:pt x="244" y="2276"/>
                  </a:cubicBezTo>
                  <a:cubicBezTo>
                    <a:pt x="362" y="2276"/>
                    <a:pt x="463" y="2211"/>
                    <a:pt x="584" y="2167"/>
                  </a:cubicBezTo>
                  <a:cubicBezTo>
                    <a:pt x="608" y="2072"/>
                    <a:pt x="703" y="2108"/>
                    <a:pt x="751" y="2025"/>
                  </a:cubicBezTo>
                  <a:cubicBezTo>
                    <a:pt x="727" y="1965"/>
                    <a:pt x="751" y="2013"/>
                    <a:pt x="810" y="1953"/>
                  </a:cubicBezTo>
                  <a:lnTo>
                    <a:pt x="810" y="1953"/>
                  </a:lnTo>
                  <a:cubicBezTo>
                    <a:pt x="786" y="1989"/>
                    <a:pt x="834" y="2001"/>
                    <a:pt x="858" y="2001"/>
                  </a:cubicBezTo>
                  <a:cubicBezTo>
                    <a:pt x="858" y="1977"/>
                    <a:pt x="870" y="1953"/>
                    <a:pt x="882" y="1941"/>
                  </a:cubicBezTo>
                  <a:cubicBezTo>
                    <a:pt x="889" y="1945"/>
                    <a:pt x="904" y="1947"/>
                    <a:pt x="922" y="1947"/>
                  </a:cubicBezTo>
                  <a:cubicBezTo>
                    <a:pt x="963" y="1947"/>
                    <a:pt x="1016" y="1935"/>
                    <a:pt x="1024" y="1894"/>
                  </a:cubicBezTo>
                  <a:cubicBezTo>
                    <a:pt x="1031" y="1892"/>
                    <a:pt x="1036" y="1891"/>
                    <a:pt x="1039" y="1891"/>
                  </a:cubicBezTo>
                  <a:cubicBezTo>
                    <a:pt x="1060" y="1891"/>
                    <a:pt x="1024" y="1919"/>
                    <a:pt x="1024" y="1929"/>
                  </a:cubicBezTo>
                  <a:cubicBezTo>
                    <a:pt x="1030" y="1933"/>
                    <a:pt x="1035" y="1935"/>
                    <a:pt x="1038" y="1935"/>
                  </a:cubicBezTo>
                  <a:cubicBezTo>
                    <a:pt x="1054" y="1935"/>
                    <a:pt x="1040" y="1894"/>
                    <a:pt x="1060" y="1894"/>
                  </a:cubicBezTo>
                  <a:cubicBezTo>
                    <a:pt x="1060" y="1894"/>
                    <a:pt x="1060" y="1905"/>
                    <a:pt x="1060" y="1905"/>
                  </a:cubicBezTo>
                  <a:cubicBezTo>
                    <a:pt x="1120" y="1870"/>
                    <a:pt x="1167" y="1858"/>
                    <a:pt x="1227" y="1834"/>
                  </a:cubicBezTo>
                  <a:cubicBezTo>
                    <a:pt x="1191" y="1775"/>
                    <a:pt x="1275" y="1775"/>
                    <a:pt x="1286" y="1739"/>
                  </a:cubicBezTo>
                  <a:cubicBezTo>
                    <a:pt x="1286" y="1747"/>
                    <a:pt x="1292" y="1749"/>
                    <a:pt x="1300" y="1749"/>
                  </a:cubicBezTo>
                  <a:cubicBezTo>
                    <a:pt x="1316" y="1749"/>
                    <a:pt x="1342" y="1739"/>
                    <a:pt x="1358" y="1739"/>
                  </a:cubicBezTo>
                  <a:lnTo>
                    <a:pt x="1358" y="1667"/>
                  </a:lnTo>
                  <a:cubicBezTo>
                    <a:pt x="1364" y="1644"/>
                    <a:pt x="1379" y="1644"/>
                    <a:pt x="1397" y="1644"/>
                  </a:cubicBezTo>
                  <a:cubicBezTo>
                    <a:pt x="1414" y="1644"/>
                    <a:pt x="1435" y="1644"/>
                    <a:pt x="1453" y="1620"/>
                  </a:cubicBezTo>
                  <a:lnTo>
                    <a:pt x="1429" y="1620"/>
                  </a:lnTo>
                  <a:cubicBezTo>
                    <a:pt x="1447" y="1593"/>
                    <a:pt x="1505" y="1580"/>
                    <a:pt x="1558" y="1580"/>
                  </a:cubicBezTo>
                  <a:cubicBezTo>
                    <a:pt x="1576" y="1580"/>
                    <a:pt x="1593" y="1581"/>
                    <a:pt x="1608" y="1584"/>
                  </a:cubicBezTo>
                  <a:cubicBezTo>
                    <a:pt x="1822" y="1298"/>
                    <a:pt x="2072" y="1394"/>
                    <a:pt x="2358" y="1215"/>
                  </a:cubicBezTo>
                  <a:cubicBezTo>
                    <a:pt x="2370" y="1179"/>
                    <a:pt x="2334" y="1191"/>
                    <a:pt x="2334" y="1155"/>
                  </a:cubicBezTo>
                  <a:cubicBezTo>
                    <a:pt x="2334" y="1143"/>
                    <a:pt x="2334" y="1143"/>
                    <a:pt x="2334" y="1132"/>
                  </a:cubicBezTo>
                  <a:cubicBezTo>
                    <a:pt x="2322" y="1143"/>
                    <a:pt x="2310" y="1167"/>
                    <a:pt x="2287" y="1179"/>
                  </a:cubicBezTo>
                  <a:cubicBezTo>
                    <a:pt x="2310" y="1143"/>
                    <a:pt x="2287" y="1096"/>
                    <a:pt x="2334" y="1096"/>
                  </a:cubicBezTo>
                  <a:cubicBezTo>
                    <a:pt x="2334" y="1108"/>
                    <a:pt x="2334" y="1108"/>
                    <a:pt x="2322" y="1120"/>
                  </a:cubicBezTo>
                  <a:cubicBezTo>
                    <a:pt x="2358" y="1108"/>
                    <a:pt x="2346" y="1084"/>
                    <a:pt x="2382" y="1084"/>
                  </a:cubicBezTo>
                  <a:cubicBezTo>
                    <a:pt x="2398" y="1084"/>
                    <a:pt x="2398" y="1079"/>
                    <a:pt x="2399" y="1079"/>
                  </a:cubicBezTo>
                  <a:cubicBezTo>
                    <a:pt x="2400" y="1079"/>
                    <a:pt x="2402" y="1080"/>
                    <a:pt x="2406" y="1084"/>
                  </a:cubicBezTo>
                  <a:lnTo>
                    <a:pt x="2513" y="1072"/>
                  </a:lnTo>
                  <a:cubicBezTo>
                    <a:pt x="2520" y="1029"/>
                    <a:pt x="2553" y="1021"/>
                    <a:pt x="2580" y="1021"/>
                  </a:cubicBezTo>
                  <a:cubicBezTo>
                    <a:pt x="2599" y="1021"/>
                    <a:pt x="2615" y="1024"/>
                    <a:pt x="2620" y="1024"/>
                  </a:cubicBezTo>
                  <a:cubicBezTo>
                    <a:pt x="2632" y="1072"/>
                    <a:pt x="2572" y="1060"/>
                    <a:pt x="2560" y="1108"/>
                  </a:cubicBezTo>
                  <a:lnTo>
                    <a:pt x="2608" y="1132"/>
                  </a:lnTo>
                  <a:lnTo>
                    <a:pt x="2608" y="1132"/>
                  </a:lnTo>
                  <a:lnTo>
                    <a:pt x="2596" y="1096"/>
                  </a:lnTo>
                  <a:lnTo>
                    <a:pt x="2644" y="1084"/>
                  </a:lnTo>
                  <a:lnTo>
                    <a:pt x="2644" y="1096"/>
                  </a:lnTo>
                  <a:cubicBezTo>
                    <a:pt x="2644" y="1078"/>
                    <a:pt x="2644" y="1067"/>
                    <a:pt x="2653" y="1067"/>
                  </a:cubicBezTo>
                  <a:cubicBezTo>
                    <a:pt x="2656" y="1067"/>
                    <a:pt x="2661" y="1069"/>
                    <a:pt x="2668" y="1072"/>
                  </a:cubicBezTo>
                  <a:cubicBezTo>
                    <a:pt x="2668" y="1072"/>
                    <a:pt x="2670" y="1075"/>
                    <a:pt x="2672" y="1078"/>
                  </a:cubicBezTo>
                  <a:lnTo>
                    <a:pt x="2672" y="1078"/>
                  </a:lnTo>
                  <a:lnTo>
                    <a:pt x="2691" y="1048"/>
                  </a:lnTo>
                  <a:cubicBezTo>
                    <a:pt x="2691" y="1072"/>
                    <a:pt x="2700" y="1072"/>
                    <a:pt x="2711" y="1072"/>
                  </a:cubicBezTo>
                  <a:cubicBezTo>
                    <a:pt x="2721" y="1072"/>
                    <a:pt x="2733" y="1072"/>
                    <a:pt x="2739" y="1096"/>
                  </a:cubicBezTo>
                  <a:cubicBezTo>
                    <a:pt x="2849" y="1063"/>
                    <a:pt x="2857" y="999"/>
                    <a:pt x="2943" y="999"/>
                  </a:cubicBezTo>
                  <a:cubicBezTo>
                    <a:pt x="2950" y="999"/>
                    <a:pt x="2957" y="1000"/>
                    <a:pt x="2965" y="1001"/>
                  </a:cubicBezTo>
                  <a:cubicBezTo>
                    <a:pt x="2941" y="989"/>
                    <a:pt x="2977" y="929"/>
                    <a:pt x="3001" y="917"/>
                  </a:cubicBezTo>
                  <a:cubicBezTo>
                    <a:pt x="3025" y="929"/>
                    <a:pt x="3037" y="929"/>
                    <a:pt x="3025" y="953"/>
                  </a:cubicBezTo>
                  <a:lnTo>
                    <a:pt x="3060" y="917"/>
                  </a:lnTo>
                  <a:cubicBezTo>
                    <a:pt x="3081" y="931"/>
                    <a:pt x="3097" y="936"/>
                    <a:pt x="3113" y="936"/>
                  </a:cubicBezTo>
                  <a:cubicBezTo>
                    <a:pt x="3150" y="936"/>
                    <a:pt x="3180" y="905"/>
                    <a:pt x="3239" y="905"/>
                  </a:cubicBezTo>
                  <a:lnTo>
                    <a:pt x="3239" y="929"/>
                  </a:lnTo>
                  <a:cubicBezTo>
                    <a:pt x="3263" y="893"/>
                    <a:pt x="3275" y="870"/>
                    <a:pt x="3322" y="870"/>
                  </a:cubicBezTo>
                  <a:lnTo>
                    <a:pt x="3322" y="905"/>
                  </a:lnTo>
                  <a:cubicBezTo>
                    <a:pt x="3326" y="906"/>
                    <a:pt x="3328" y="906"/>
                    <a:pt x="3331" y="906"/>
                  </a:cubicBezTo>
                  <a:cubicBezTo>
                    <a:pt x="3375" y="906"/>
                    <a:pt x="3342" y="821"/>
                    <a:pt x="3385" y="821"/>
                  </a:cubicBezTo>
                  <a:cubicBezTo>
                    <a:pt x="3388" y="821"/>
                    <a:pt x="3391" y="821"/>
                    <a:pt x="3394" y="822"/>
                  </a:cubicBezTo>
                  <a:cubicBezTo>
                    <a:pt x="3382" y="786"/>
                    <a:pt x="3346" y="774"/>
                    <a:pt x="3334" y="739"/>
                  </a:cubicBezTo>
                  <a:lnTo>
                    <a:pt x="3334" y="739"/>
                  </a:lnTo>
                  <a:cubicBezTo>
                    <a:pt x="3345" y="755"/>
                    <a:pt x="3363" y="761"/>
                    <a:pt x="3377" y="761"/>
                  </a:cubicBezTo>
                  <a:cubicBezTo>
                    <a:pt x="3395" y="761"/>
                    <a:pt x="3407" y="752"/>
                    <a:pt x="3394" y="739"/>
                  </a:cubicBezTo>
                  <a:cubicBezTo>
                    <a:pt x="3413" y="725"/>
                    <a:pt x="3422" y="720"/>
                    <a:pt x="3427" y="720"/>
                  </a:cubicBezTo>
                  <a:cubicBezTo>
                    <a:pt x="3436" y="720"/>
                    <a:pt x="3434" y="731"/>
                    <a:pt x="3441" y="739"/>
                  </a:cubicBezTo>
                  <a:lnTo>
                    <a:pt x="3465" y="703"/>
                  </a:lnTo>
                  <a:cubicBezTo>
                    <a:pt x="3468" y="702"/>
                    <a:pt x="3471" y="701"/>
                    <a:pt x="3474" y="701"/>
                  </a:cubicBezTo>
                  <a:cubicBezTo>
                    <a:pt x="3499" y="701"/>
                    <a:pt x="3488" y="753"/>
                    <a:pt x="3477" y="774"/>
                  </a:cubicBezTo>
                  <a:cubicBezTo>
                    <a:pt x="3493" y="743"/>
                    <a:pt x="3519" y="743"/>
                    <a:pt x="3549" y="743"/>
                  </a:cubicBezTo>
                  <a:cubicBezTo>
                    <a:pt x="3564" y="743"/>
                    <a:pt x="3580" y="743"/>
                    <a:pt x="3596" y="739"/>
                  </a:cubicBezTo>
                  <a:lnTo>
                    <a:pt x="3596" y="739"/>
                  </a:lnTo>
                  <a:lnTo>
                    <a:pt x="3584" y="762"/>
                  </a:lnTo>
                  <a:lnTo>
                    <a:pt x="3632" y="762"/>
                  </a:lnTo>
                  <a:cubicBezTo>
                    <a:pt x="3650" y="726"/>
                    <a:pt x="3682" y="711"/>
                    <a:pt x="3718" y="711"/>
                  </a:cubicBezTo>
                  <a:cubicBezTo>
                    <a:pt x="3729" y="711"/>
                    <a:pt x="3740" y="712"/>
                    <a:pt x="3751" y="715"/>
                  </a:cubicBezTo>
                  <a:lnTo>
                    <a:pt x="3739" y="774"/>
                  </a:lnTo>
                  <a:cubicBezTo>
                    <a:pt x="3744" y="776"/>
                    <a:pt x="3748" y="777"/>
                    <a:pt x="3751" y="777"/>
                  </a:cubicBezTo>
                  <a:cubicBezTo>
                    <a:pt x="3769" y="777"/>
                    <a:pt x="3751" y="749"/>
                    <a:pt x="3751" y="739"/>
                  </a:cubicBezTo>
                  <a:cubicBezTo>
                    <a:pt x="3765" y="728"/>
                    <a:pt x="3777" y="724"/>
                    <a:pt x="3786" y="724"/>
                  </a:cubicBezTo>
                  <a:cubicBezTo>
                    <a:pt x="3808" y="724"/>
                    <a:pt x="3821" y="746"/>
                    <a:pt x="3846" y="762"/>
                  </a:cubicBezTo>
                  <a:cubicBezTo>
                    <a:pt x="3863" y="746"/>
                    <a:pt x="3881" y="740"/>
                    <a:pt x="3900" y="740"/>
                  </a:cubicBezTo>
                  <a:cubicBezTo>
                    <a:pt x="3937" y="740"/>
                    <a:pt x="3977" y="763"/>
                    <a:pt x="4013" y="763"/>
                  </a:cubicBezTo>
                  <a:cubicBezTo>
                    <a:pt x="4035" y="763"/>
                    <a:pt x="4055" y="754"/>
                    <a:pt x="4072" y="727"/>
                  </a:cubicBezTo>
                  <a:lnTo>
                    <a:pt x="4084" y="751"/>
                  </a:lnTo>
                  <a:cubicBezTo>
                    <a:pt x="4168" y="679"/>
                    <a:pt x="4287" y="762"/>
                    <a:pt x="4346" y="655"/>
                  </a:cubicBezTo>
                  <a:cubicBezTo>
                    <a:pt x="4371" y="678"/>
                    <a:pt x="4389" y="686"/>
                    <a:pt x="4402" y="686"/>
                  </a:cubicBezTo>
                  <a:cubicBezTo>
                    <a:pt x="4440" y="686"/>
                    <a:pt x="4442" y="618"/>
                    <a:pt x="4478" y="618"/>
                  </a:cubicBezTo>
                  <a:cubicBezTo>
                    <a:pt x="4490" y="618"/>
                    <a:pt x="4504" y="625"/>
                    <a:pt x="4525" y="643"/>
                  </a:cubicBezTo>
                  <a:lnTo>
                    <a:pt x="4513" y="632"/>
                  </a:lnTo>
                  <a:cubicBezTo>
                    <a:pt x="4536" y="631"/>
                    <a:pt x="4559" y="630"/>
                    <a:pt x="4582" y="630"/>
                  </a:cubicBezTo>
                  <a:cubicBezTo>
                    <a:pt x="4906" y="630"/>
                    <a:pt x="5236" y="703"/>
                    <a:pt x="5525" y="703"/>
                  </a:cubicBezTo>
                  <a:lnTo>
                    <a:pt x="5525" y="727"/>
                  </a:lnTo>
                  <a:cubicBezTo>
                    <a:pt x="5858" y="810"/>
                    <a:pt x="6180" y="905"/>
                    <a:pt x="6478" y="1048"/>
                  </a:cubicBezTo>
                  <a:cubicBezTo>
                    <a:pt x="6466" y="1072"/>
                    <a:pt x="6466" y="1084"/>
                    <a:pt x="6489" y="1084"/>
                  </a:cubicBezTo>
                  <a:lnTo>
                    <a:pt x="6501" y="1072"/>
                  </a:lnTo>
                  <a:cubicBezTo>
                    <a:pt x="6513" y="1084"/>
                    <a:pt x="6513" y="1108"/>
                    <a:pt x="6513" y="1120"/>
                  </a:cubicBezTo>
                  <a:cubicBezTo>
                    <a:pt x="6509" y="1132"/>
                    <a:pt x="6504" y="1136"/>
                    <a:pt x="6498" y="1136"/>
                  </a:cubicBezTo>
                  <a:cubicBezTo>
                    <a:pt x="6487" y="1136"/>
                    <a:pt x="6474" y="1120"/>
                    <a:pt x="6466" y="1120"/>
                  </a:cubicBezTo>
                  <a:lnTo>
                    <a:pt x="6466" y="1120"/>
                  </a:lnTo>
                  <a:cubicBezTo>
                    <a:pt x="6430" y="1179"/>
                    <a:pt x="6525" y="1155"/>
                    <a:pt x="6501" y="1215"/>
                  </a:cubicBezTo>
                  <a:lnTo>
                    <a:pt x="6489" y="1215"/>
                  </a:lnTo>
                  <a:cubicBezTo>
                    <a:pt x="6489" y="1251"/>
                    <a:pt x="6478" y="1298"/>
                    <a:pt x="6513" y="1322"/>
                  </a:cubicBezTo>
                  <a:cubicBezTo>
                    <a:pt x="6466" y="1334"/>
                    <a:pt x="6513" y="1394"/>
                    <a:pt x="6478" y="1405"/>
                  </a:cubicBezTo>
                  <a:cubicBezTo>
                    <a:pt x="6370" y="1382"/>
                    <a:pt x="6513" y="1310"/>
                    <a:pt x="6478" y="1263"/>
                  </a:cubicBezTo>
                  <a:lnTo>
                    <a:pt x="6478" y="1263"/>
                  </a:lnTo>
                  <a:cubicBezTo>
                    <a:pt x="6472" y="1266"/>
                    <a:pt x="6467" y="1268"/>
                    <a:pt x="6462" y="1268"/>
                  </a:cubicBezTo>
                  <a:cubicBezTo>
                    <a:pt x="6438" y="1268"/>
                    <a:pt x="6428" y="1223"/>
                    <a:pt x="6418" y="1203"/>
                  </a:cubicBezTo>
                  <a:lnTo>
                    <a:pt x="6418" y="1203"/>
                  </a:lnTo>
                  <a:cubicBezTo>
                    <a:pt x="6418" y="1239"/>
                    <a:pt x="6418" y="1274"/>
                    <a:pt x="6430" y="1322"/>
                  </a:cubicBezTo>
                  <a:cubicBezTo>
                    <a:pt x="6406" y="1322"/>
                    <a:pt x="6347" y="1334"/>
                    <a:pt x="6382" y="1370"/>
                  </a:cubicBezTo>
                  <a:lnTo>
                    <a:pt x="6382" y="1358"/>
                  </a:lnTo>
                  <a:cubicBezTo>
                    <a:pt x="6382" y="1405"/>
                    <a:pt x="6430" y="1405"/>
                    <a:pt x="6406" y="1429"/>
                  </a:cubicBezTo>
                  <a:cubicBezTo>
                    <a:pt x="6404" y="1432"/>
                    <a:pt x="6401" y="1433"/>
                    <a:pt x="6399" y="1433"/>
                  </a:cubicBezTo>
                  <a:cubicBezTo>
                    <a:pt x="6389" y="1433"/>
                    <a:pt x="6380" y="1417"/>
                    <a:pt x="6370" y="1417"/>
                  </a:cubicBezTo>
                  <a:lnTo>
                    <a:pt x="6370" y="1417"/>
                  </a:lnTo>
                  <a:cubicBezTo>
                    <a:pt x="6358" y="1453"/>
                    <a:pt x="6394" y="1453"/>
                    <a:pt x="6394" y="1477"/>
                  </a:cubicBezTo>
                  <a:cubicBezTo>
                    <a:pt x="6389" y="1482"/>
                    <a:pt x="6385" y="1484"/>
                    <a:pt x="6380" y="1484"/>
                  </a:cubicBezTo>
                  <a:cubicBezTo>
                    <a:pt x="6369" y="1484"/>
                    <a:pt x="6360" y="1470"/>
                    <a:pt x="6348" y="1470"/>
                  </a:cubicBezTo>
                  <a:cubicBezTo>
                    <a:pt x="6344" y="1470"/>
                    <a:pt x="6340" y="1472"/>
                    <a:pt x="6335" y="1477"/>
                  </a:cubicBezTo>
                  <a:cubicBezTo>
                    <a:pt x="6370" y="1524"/>
                    <a:pt x="6311" y="1536"/>
                    <a:pt x="6311" y="1572"/>
                  </a:cubicBezTo>
                  <a:cubicBezTo>
                    <a:pt x="6313" y="1572"/>
                    <a:pt x="6315" y="1571"/>
                    <a:pt x="6317" y="1571"/>
                  </a:cubicBezTo>
                  <a:cubicBezTo>
                    <a:pt x="6361" y="1571"/>
                    <a:pt x="6370" y="1669"/>
                    <a:pt x="6405" y="1669"/>
                  </a:cubicBezTo>
                  <a:cubicBezTo>
                    <a:pt x="6412" y="1669"/>
                    <a:pt x="6420" y="1665"/>
                    <a:pt x="6430" y="1655"/>
                  </a:cubicBezTo>
                  <a:cubicBezTo>
                    <a:pt x="6442" y="1679"/>
                    <a:pt x="6454" y="1703"/>
                    <a:pt x="6466" y="1727"/>
                  </a:cubicBezTo>
                  <a:cubicBezTo>
                    <a:pt x="6461" y="1730"/>
                    <a:pt x="6456" y="1731"/>
                    <a:pt x="6452" y="1731"/>
                  </a:cubicBezTo>
                  <a:cubicBezTo>
                    <a:pt x="6420" y="1731"/>
                    <a:pt x="6383" y="1678"/>
                    <a:pt x="6344" y="1678"/>
                  </a:cubicBezTo>
                  <a:cubicBezTo>
                    <a:pt x="6341" y="1678"/>
                    <a:pt x="6338" y="1678"/>
                    <a:pt x="6335" y="1679"/>
                  </a:cubicBezTo>
                  <a:cubicBezTo>
                    <a:pt x="6335" y="1667"/>
                    <a:pt x="6335" y="1644"/>
                    <a:pt x="6347" y="1620"/>
                  </a:cubicBezTo>
                  <a:cubicBezTo>
                    <a:pt x="6263" y="1620"/>
                    <a:pt x="6370" y="1763"/>
                    <a:pt x="6287" y="1798"/>
                  </a:cubicBezTo>
                  <a:cubicBezTo>
                    <a:pt x="6287" y="1834"/>
                    <a:pt x="6299" y="1822"/>
                    <a:pt x="6263" y="1894"/>
                  </a:cubicBezTo>
                  <a:lnTo>
                    <a:pt x="6335" y="1882"/>
                  </a:lnTo>
                  <a:lnTo>
                    <a:pt x="6335" y="1882"/>
                  </a:lnTo>
                  <a:cubicBezTo>
                    <a:pt x="6311" y="1917"/>
                    <a:pt x="6287" y="1929"/>
                    <a:pt x="6275" y="1929"/>
                  </a:cubicBezTo>
                  <a:cubicBezTo>
                    <a:pt x="6275" y="1953"/>
                    <a:pt x="6275" y="1977"/>
                    <a:pt x="6275" y="2001"/>
                  </a:cubicBezTo>
                  <a:cubicBezTo>
                    <a:pt x="6263" y="1989"/>
                    <a:pt x="6263" y="1989"/>
                    <a:pt x="6251" y="1977"/>
                  </a:cubicBezTo>
                  <a:cubicBezTo>
                    <a:pt x="6216" y="2013"/>
                    <a:pt x="6239" y="2013"/>
                    <a:pt x="6251" y="2025"/>
                  </a:cubicBezTo>
                  <a:cubicBezTo>
                    <a:pt x="6275" y="2036"/>
                    <a:pt x="6275" y="2060"/>
                    <a:pt x="6287" y="2084"/>
                  </a:cubicBezTo>
                  <a:lnTo>
                    <a:pt x="6251" y="2072"/>
                  </a:lnTo>
                  <a:lnTo>
                    <a:pt x="6251" y="2072"/>
                  </a:lnTo>
                  <a:cubicBezTo>
                    <a:pt x="6263" y="2084"/>
                    <a:pt x="6275" y="2096"/>
                    <a:pt x="6287" y="2096"/>
                  </a:cubicBezTo>
                  <a:cubicBezTo>
                    <a:pt x="6287" y="2108"/>
                    <a:pt x="6287" y="2108"/>
                    <a:pt x="6299" y="2120"/>
                  </a:cubicBezTo>
                  <a:cubicBezTo>
                    <a:pt x="6311" y="2108"/>
                    <a:pt x="6347" y="2084"/>
                    <a:pt x="6347" y="2048"/>
                  </a:cubicBezTo>
                  <a:cubicBezTo>
                    <a:pt x="6347" y="2144"/>
                    <a:pt x="6382" y="2191"/>
                    <a:pt x="6370" y="2286"/>
                  </a:cubicBezTo>
                  <a:cubicBezTo>
                    <a:pt x="6347" y="2286"/>
                    <a:pt x="6311" y="2275"/>
                    <a:pt x="6311" y="2275"/>
                  </a:cubicBezTo>
                  <a:lnTo>
                    <a:pt x="6311" y="2275"/>
                  </a:lnTo>
                  <a:cubicBezTo>
                    <a:pt x="6320" y="2309"/>
                    <a:pt x="6347" y="2332"/>
                    <a:pt x="6371" y="2332"/>
                  </a:cubicBezTo>
                  <a:cubicBezTo>
                    <a:pt x="6380" y="2332"/>
                    <a:pt x="6388" y="2329"/>
                    <a:pt x="6394" y="2322"/>
                  </a:cubicBezTo>
                  <a:cubicBezTo>
                    <a:pt x="6406" y="2334"/>
                    <a:pt x="6406" y="2334"/>
                    <a:pt x="6406" y="2334"/>
                  </a:cubicBezTo>
                  <a:cubicBezTo>
                    <a:pt x="6394" y="2358"/>
                    <a:pt x="6382" y="2370"/>
                    <a:pt x="6394" y="2394"/>
                  </a:cubicBezTo>
                  <a:cubicBezTo>
                    <a:pt x="6394" y="2394"/>
                    <a:pt x="6394" y="2406"/>
                    <a:pt x="6394" y="2417"/>
                  </a:cubicBezTo>
                  <a:cubicBezTo>
                    <a:pt x="6401" y="2414"/>
                    <a:pt x="6407" y="2413"/>
                    <a:pt x="6413" y="2413"/>
                  </a:cubicBezTo>
                  <a:cubicBezTo>
                    <a:pt x="6449" y="2413"/>
                    <a:pt x="6469" y="2465"/>
                    <a:pt x="6489" y="2465"/>
                  </a:cubicBezTo>
                  <a:cubicBezTo>
                    <a:pt x="6489" y="2453"/>
                    <a:pt x="6478" y="2441"/>
                    <a:pt x="6466" y="2417"/>
                  </a:cubicBezTo>
                  <a:lnTo>
                    <a:pt x="6466" y="2417"/>
                  </a:lnTo>
                  <a:cubicBezTo>
                    <a:pt x="6513" y="2429"/>
                    <a:pt x="6561" y="2417"/>
                    <a:pt x="6549" y="2453"/>
                  </a:cubicBezTo>
                  <a:cubicBezTo>
                    <a:pt x="6543" y="2451"/>
                    <a:pt x="6538" y="2450"/>
                    <a:pt x="6534" y="2450"/>
                  </a:cubicBezTo>
                  <a:cubicBezTo>
                    <a:pt x="6509" y="2450"/>
                    <a:pt x="6526" y="2495"/>
                    <a:pt x="6509" y="2495"/>
                  </a:cubicBezTo>
                  <a:cubicBezTo>
                    <a:pt x="6503" y="2495"/>
                    <a:pt x="6493" y="2490"/>
                    <a:pt x="6478" y="2477"/>
                  </a:cubicBezTo>
                  <a:lnTo>
                    <a:pt x="6478" y="2477"/>
                  </a:lnTo>
                  <a:cubicBezTo>
                    <a:pt x="6473" y="2510"/>
                    <a:pt x="6481" y="2517"/>
                    <a:pt x="6494" y="2517"/>
                  </a:cubicBezTo>
                  <a:cubicBezTo>
                    <a:pt x="6504" y="2517"/>
                    <a:pt x="6516" y="2513"/>
                    <a:pt x="6528" y="2513"/>
                  </a:cubicBezTo>
                  <a:cubicBezTo>
                    <a:pt x="6541" y="2513"/>
                    <a:pt x="6553" y="2518"/>
                    <a:pt x="6561" y="2537"/>
                  </a:cubicBezTo>
                  <a:lnTo>
                    <a:pt x="6573" y="2584"/>
                  </a:lnTo>
                  <a:cubicBezTo>
                    <a:pt x="6569" y="2585"/>
                    <a:pt x="6565" y="2586"/>
                    <a:pt x="6561" y="2586"/>
                  </a:cubicBezTo>
                  <a:cubicBezTo>
                    <a:pt x="6533" y="2586"/>
                    <a:pt x="6509" y="2558"/>
                    <a:pt x="6503" y="2558"/>
                  </a:cubicBezTo>
                  <a:cubicBezTo>
                    <a:pt x="6502" y="2558"/>
                    <a:pt x="6501" y="2559"/>
                    <a:pt x="6501" y="2560"/>
                  </a:cubicBezTo>
                  <a:lnTo>
                    <a:pt x="6525" y="2584"/>
                  </a:lnTo>
                  <a:cubicBezTo>
                    <a:pt x="6489" y="2584"/>
                    <a:pt x="6430" y="2477"/>
                    <a:pt x="6358" y="2453"/>
                  </a:cubicBezTo>
                  <a:lnTo>
                    <a:pt x="6358" y="2453"/>
                  </a:lnTo>
                  <a:cubicBezTo>
                    <a:pt x="6370" y="2489"/>
                    <a:pt x="6394" y="2537"/>
                    <a:pt x="6418" y="2572"/>
                  </a:cubicBezTo>
                  <a:cubicBezTo>
                    <a:pt x="6501" y="2632"/>
                    <a:pt x="6573" y="2703"/>
                    <a:pt x="6656" y="2751"/>
                  </a:cubicBezTo>
                  <a:cubicBezTo>
                    <a:pt x="6736" y="2800"/>
                    <a:pt x="6815" y="2825"/>
                    <a:pt x="6894" y="2825"/>
                  </a:cubicBezTo>
                  <a:cubicBezTo>
                    <a:pt x="6910" y="2825"/>
                    <a:pt x="6926" y="2824"/>
                    <a:pt x="6942" y="2822"/>
                  </a:cubicBezTo>
                  <a:lnTo>
                    <a:pt x="6930" y="2810"/>
                  </a:lnTo>
                  <a:cubicBezTo>
                    <a:pt x="6930" y="2810"/>
                    <a:pt x="6942" y="2810"/>
                    <a:pt x="6942" y="2798"/>
                  </a:cubicBezTo>
                  <a:lnTo>
                    <a:pt x="6954" y="2798"/>
                  </a:lnTo>
                  <a:lnTo>
                    <a:pt x="6990" y="2787"/>
                  </a:lnTo>
                  <a:cubicBezTo>
                    <a:pt x="7013" y="2822"/>
                    <a:pt x="7073" y="2846"/>
                    <a:pt x="7144" y="2870"/>
                  </a:cubicBezTo>
                  <a:cubicBezTo>
                    <a:pt x="7097" y="2846"/>
                    <a:pt x="7097" y="2846"/>
                    <a:pt x="7097" y="2810"/>
                  </a:cubicBezTo>
                  <a:cubicBezTo>
                    <a:pt x="7106" y="2784"/>
                    <a:pt x="7108" y="2770"/>
                    <a:pt x="7128" y="2770"/>
                  </a:cubicBezTo>
                  <a:cubicBezTo>
                    <a:pt x="7135" y="2770"/>
                    <a:pt x="7144" y="2772"/>
                    <a:pt x="7156" y="2775"/>
                  </a:cubicBezTo>
                  <a:cubicBezTo>
                    <a:pt x="7167" y="2797"/>
                    <a:pt x="7137" y="2798"/>
                    <a:pt x="7162" y="2818"/>
                  </a:cubicBezTo>
                  <a:lnTo>
                    <a:pt x="7162" y="2818"/>
                  </a:lnTo>
                  <a:cubicBezTo>
                    <a:pt x="7150" y="2805"/>
                    <a:pt x="7171" y="2785"/>
                    <a:pt x="7192" y="2775"/>
                  </a:cubicBezTo>
                  <a:cubicBezTo>
                    <a:pt x="7216" y="2798"/>
                    <a:pt x="7263" y="2787"/>
                    <a:pt x="7275" y="2810"/>
                  </a:cubicBezTo>
                  <a:cubicBezTo>
                    <a:pt x="7271" y="2814"/>
                    <a:pt x="7267" y="2816"/>
                    <a:pt x="7263" y="2816"/>
                  </a:cubicBezTo>
                  <a:cubicBezTo>
                    <a:pt x="7255" y="2816"/>
                    <a:pt x="7247" y="2810"/>
                    <a:pt x="7240" y="2810"/>
                  </a:cubicBezTo>
                  <a:cubicBezTo>
                    <a:pt x="7228" y="2822"/>
                    <a:pt x="7299" y="2822"/>
                    <a:pt x="7263" y="2858"/>
                  </a:cubicBezTo>
                  <a:cubicBezTo>
                    <a:pt x="7275" y="2846"/>
                    <a:pt x="7299" y="2846"/>
                    <a:pt x="7311" y="2834"/>
                  </a:cubicBezTo>
                  <a:cubicBezTo>
                    <a:pt x="7359" y="2846"/>
                    <a:pt x="7311" y="2882"/>
                    <a:pt x="7323" y="2882"/>
                  </a:cubicBezTo>
                  <a:cubicBezTo>
                    <a:pt x="7418" y="2834"/>
                    <a:pt x="7430" y="2763"/>
                    <a:pt x="7490" y="2703"/>
                  </a:cubicBezTo>
                  <a:cubicBezTo>
                    <a:pt x="7490" y="2712"/>
                    <a:pt x="7510" y="2742"/>
                    <a:pt x="7515" y="2750"/>
                  </a:cubicBezTo>
                  <a:lnTo>
                    <a:pt x="7515" y="2750"/>
                  </a:lnTo>
                  <a:cubicBezTo>
                    <a:pt x="7567" y="2732"/>
                    <a:pt x="7581" y="2660"/>
                    <a:pt x="7599" y="2606"/>
                  </a:cubicBezTo>
                  <a:lnTo>
                    <a:pt x="7599" y="2606"/>
                  </a:lnTo>
                  <a:cubicBezTo>
                    <a:pt x="7764" y="2475"/>
                    <a:pt x="7823" y="2309"/>
                    <a:pt x="7918" y="2132"/>
                  </a:cubicBezTo>
                  <a:cubicBezTo>
                    <a:pt x="7894" y="2108"/>
                    <a:pt x="7882" y="2084"/>
                    <a:pt x="7859" y="2072"/>
                  </a:cubicBezTo>
                  <a:lnTo>
                    <a:pt x="7906" y="2025"/>
                  </a:lnTo>
                  <a:cubicBezTo>
                    <a:pt x="7930" y="1917"/>
                    <a:pt x="7918" y="1822"/>
                    <a:pt x="7894" y="1727"/>
                  </a:cubicBezTo>
                  <a:cubicBezTo>
                    <a:pt x="7859" y="1644"/>
                    <a:pt x="7823" y="1572"/>
                    <a:pt x="7775" y="1489"/>
                  </a:cubicBezTo>
                  <a:cubicBezTo>
                    <a:pt x="7740" y="1441"/>
                    <a:pt x="7787" y="1441"/>
                    <a:pt x="7799" y="1405"/>
                  </a:cubicBezTo>
                  <a:cubicBezTo>
                    <a:pt x="7740" y="1286"/>
                    <a:pt x="7656" y="1298"/>
                    <a:pt x="7573" y="1227"/>
                  </a:cubicBezTo>
                  <a:cubicBezTo>
                    <a:pt x="7597" y="1227"/>
                    <a:pt x="7656" y="1215"/>
                    <a:pt x="7632" y="1167"/>
                  </a:cubicBezTo>
                  <a:lnTo>
                    <a:pt x="7632" y="1167"/>
                  </a:lnTo>
                  <a:cubicBezTo>
                    <a:pt x="7621" y="1173"/>
                    <a:pt x="7609" y="1179"/>
                    <a:pt x="7598" y="1179"/>
                  </a:cubicBezTo>
                  <a:cubicBezTo>
                    <a:pt x="7588" y="1179"/>
                    <a:pt x="7579" y="1173"/>
                    <a:pt x="7573" y="1155"/>
                  </a:cubicBezTo>
                  <a:lnTo>
                    <a:pt x="7597" y="1155"/>
                  </a:lnTo>
                  <a:cubicBezTo>
                    <a:pt x="7597" y="1120"/>
                    <a:pt x="7561" y="1108"/>
                    <a:pt x="7525" y="1060"/>
                  </a:cubicBezTo>
                  <a:cubicBezTo>
                    <a:pt x="7454" y="989"/>
                    <a:pt x="7347" y="953"/>
                    <a:pt x="7240" y="953"/>
                  </a:cubicBezTo>
                  <a:cubicBezTo>
                    <a:pt x="7180" y="905"/>
                    <a:pt x="7287" y="905"/>
                    <a:pt x="7287" y="893"/>
                  </a:cubicBezTo>
                  <a:cubicBezTo>
                    <a:pt x="7301" y="916"/>
                    <a:pt x="7309" y="923"/>
                    <a:pt x="7316" y="923"/>
                  </a:cubicBezTo>
                  <a:cubicBezTo>
                    <a:pt x="7326" y="923"/>
                    <a:pt x="7332" y="905"/>
                    <a:pt x="7347" y="905"/>
                  </a:cubicBezTo>
                  <a:cubicBezTo>
                    <a:pt x="7311" y="893"/>
                    <a:pt x="7275" y="882"/>
                    <a:pt x="7287" y="834"/>
                  </a:cubicBezTo>
                  <a:cubicBezTo>
                    <a:pt x="7251" y="810"/>
                    <a:pt x="7228" y="786"/>
                    <a:pt x="7180" y="786"/>
                  </a:cubicBezTo>
                  <a:cubicBezTo>
                    <a:pt x="7204" y="786"/>
                    <a:pt x="7204" y="822"/>
                    <a:pt x="7180" y="822"/>
                  </a:cubicBezTo>
                  <a:cubicBezTo>
                    <a:pt x="7156" y="786"/>
                    <a:pt x="7073" y="751"/>
                    <a:pt x="7097" y="715"/>
                  </a:cubicBezTo>
                  <a:cubicBezTo>
                    <a:pt x="6918" y="596"/>
                    <a:pt x="6704" y="477"/>
                    <a:pt x="6489" y="381"/>
                  </a:cubicBezTo>
                  <a:lnTo>
                    <a:pt x="6489" y="381"/>
                  </a:lnTo>
                  <a:cubicBezTo>
                    <a:pt x="6442" y="393"/>
                    <a:pt x="6513" y="405"/>
                    <a:pt x="6489" y="417"/>
                  </a:cubicBezTo>
                  <a:cubicBezTo>
                    <a:pt x="6481" y="419"/>
                    <a:pt x="6475" y="419"/>
                    <a:pt x="6469" y="419"/>
                  </a:cubicBezTo>
                  <a:cubicBezTo>
                    <a:pt x="6430" y="419"/>
                    <a:pt x="6442" y="391"/>
                    <a:pt x="6411" y="391"/>
                  </a:cubicBezTo>
                  <a:cubicBezTo>
                    <a:pt x="6406" y="391"/>
                    <a:pt x="6401" y="392"/>
                    <a:pt x="6394" y="393"/>
                  </a:cubicBezTo>
                  <a:lnTo>
                    <a:pt x="6430" y="370"/>
                  </a:lnTo>
                  <a:cubicBezTo>
                    <a:pt x="6411" y="362"/>
                    <a:pt x="6391" y="359"/>
                    <a:pt x="6369" y="359"/>
                  </a:cubicBezTo>
                  <a:cubicBezTo>
                    <a:pt x="6320" y="359"/>
                    <a:pt x="6265" y="373"/>
                    <a:pt x="6216" y="381"/>
                  </a:cubicBezTo>
                  <a:cubicBezTo>
                    <a:pt x="6228" y="346"/>
                    <a:pt x="6168" y="334"/>
                    <a:pt x="6228" y="334"/>
                  </a:cubicBezTo>
                  <a:cubicBezTo>
                    <a:pt x="6194" y="323"/>
                    <a:pt x="6202" y="188"/>
                    <a:pt x="6175" y="188"/>
                  </a:cubicBezTo>
                  <a:cubicBezTo>
                    <a:pt x="6173" y="188"/>
                    <a:pt x="6171" y="189"/>
                    <a:pt x="6168" y="191"/>
                  </a:cubicBezTo>
                  <a:lnTo>
                    <a:pt x="6168" y="334"/>
                  </a:lnTo>
                  <a:cubicBezTo>
                    <a:pt x="6162" y="340"/>
                    <a:pt x="6150" y="340"/>
                    <a:pt x="6140" y="340"/>
                  </a:cubicBezTo>
                  <a:cubicBezTo>
                    <a:pt x="6129" y="340"/>
                    <a:pt x="6120" y="340"/>
                    <a:pt x="6120" y="346"/>
                  </a:cubicBezTo>
                  <a:cubicBezTo>
                    <a:pt x="6097" y="310"/>
                    <a:pt x="6085" y="262"/>
                    <a:pt x="6061" y="262"/>
                  </a:cubicBezTo>
                  <a:cubicBezTo>
                    <a:pt x="6061" y="241"/>
                    <a:pt x="6071" y="234"/>
                    <a:pt x="6084" y="234"/>
                  </a:cubicBezTo>
                  <a:cubicBezTo>
                    <a:pt x="6099" y="234"/>
                    <a:pt x="6119" y="244"/>
                    <a:pt x="6132" y="251"/>
                  </a:cubicBezTo>
                  <a:cubicBezTo>
                    <a:pt x="6156" y="191"/>
                    <a:pt x="6061" y="179"/>
                    <a:pt x="6108" y="143"/>
                  </a:cubicBezTo>
                  <a:cubicBezTo>
                    <a:pt x="6102" y="142"/>
                    <a:pt x="6097" y="141"/>
                    <a:pt x="6093" y="141"/>
                  </a:cubicBezTo>
                  <a:cubicBezTo>
                    <a:pt x="6061" y="141"/>
                    <a:pt x="6105" y="180"/>
                    <a:pt x="6073" y="191"/>
                  </a:cubicBezTo>
                  <a:lnTo>
                    <a:pt x="6025" y="167"/>
                  </a:lnTo>
                  <a:lnTo>
                    <a:pt x="6061" y="191"/>
                  </a:lnTo>
                  <a:cubicBezTo>
                    <a:pt x="6031" y="198"/>
                    <a:pt x="6011" y="215"/>
                    <a:pt x="5988" y="215"/>
                  </a:cubicBezTo>
                  <a:cubicBezTo>
                    <a:pt x="5974" y="215"/>
                    <a:pt x="5960" y="209"/>
                    <a:pt x="5942" y="191"/>
                  </a:cubicBezTo>
                  <a:lnTo>
                    <a:pt x="5870" y="239"/>
                  </a:lnTo>
                  <a:cubicBezTo>
                    <a:pt x="5878" y="207"/>
                    <a:pt x="5860" y="207"/>
                    <a:pt x="5839" y="207"/>
                  </a:cubicBezTo>
                  <a:cubicBezTo>
                    <a:pt x="5829" y="207"/>
                    <a:pt x="5819" y="207"/>
                    <a:pt x="5811" y="203"/>
                  </a:cubicBezTo>
                  <a:lnTo>
                    <a:pt x="5835" y="179"/>
                  </a:lnTo>
                  <a:cubicBezTo>
                    <a:pt x="5799" y="167"/>
                    <a:pt x="5775" y="155"/>
                    <a:pt x="5763" y="131"/>
                  </a:cubicBezTo>
                  <a:cubicBezTo>
                    <a:pt x="5769" y="123"/>
                    <a:pt x="5774" y="120"/>
                    <a:pt x="5777" y="120"/>
                  </a:cubicBezTo>
                  <a:cubicBezTo>
                    <a:pt x="5785" y="120"/>
                    <a:pt x="5789" y="131"/>
                    <a:pt x="5797" y="131"/>
                  </a:cubicBezTo>
                  <a:cubicBezTo>
                    <a:pt x="5800" y="131"/>
                    <a:pt x="5805" y="128"/>
                    <a:pt x="5811" y="120"/>
                  </a:cubicBezTo>
                  <a:lnTo>
                    <a:pt x="5775" y="96"/>
                  </a:lnTo>
                  <a:cubicBezTo>
                    <a:pt x="5763" y="120"/>
                    <a:pt x="5739" y="131"/>
                    <a:pt x="5763" y="155"/>
                  </a:cubicBezTo>
                  <a:cubicBezTo>
                    <a:pt x="5726" y="192"/>
                    <a:pt x="5696" y="222"/>
                    <a:pt x="5639" y="222"/>
                  </a:cubicBezTo>
                  <a:cubicBezTo>
                    <a:pt x="5623" y="222"/>
                    <a:pt x="5605" y="220"/>
                    <a:pt x="5585" y="215"/>
                  </a:cubicBezTo>
                  <a:cubicBezTo>
                    <a:pt x="5549" y="155"/>
                    <a:pt x="5644" y="179"/>
                    <a:pt x="5632" y="131"/>
                  </a:cubicBezTo>
                  <a:cubicBezTo>
                    <a:pt x="5622" y="127"/>
                    <a:pt x="5611" y="126"/>
                    <a:pt x="5602" y="126"/>
                  </a:cubicBezTo>
                  <a:cubicBezTo>
                    <a:pt x="5533" y="126"/>
                    <a:pt x="5490" y="217"/>
                    <a:pt x="5443" y="217"/>
                  </a:cubicBezTo>
                  <a:cubicBezTo>
                    <a:pt x="5439" y="217"/>
                    <a:pt x="5434" y="217"/>
                    <a:pt x="5430" y="215"/>
                  </a:cubicBezTo>
                  <a:cubicBezTo>
                    <a:pt x="5415" y="210"/>
                    <a:pt x="5403" y="208"/>
                    <a:pt x="5394" y="208"/>
                  </a:cubicBezTo>
                  <a:cubicBezTo>
                    <a:pt x="5361" y="208"/>
                    <a:pt x="5348" y="229"/>
                    <a:pt x="5309" y="229"/>
                  </a:cubicBezTo>
                  <a:cubicBezTo>
                    <a:pt x="5302" y="229"/>
                    <a:pt x="5295" y="228"/>
                    <a:pt x="5287" y="227"/>
                  </a:cubicBezTo>
                  <a:cubicBezTo>
                    <a:pt x="5311" y="203"/>
                    <a:pt x="5239" y="191"/>
                    <a:pt x="5227" y="155"/>
                  </a:cubicBezTo>
                  <a:lnTo>
                    <a:pt x="5251" y="131"/>
                  </a:lnTo>
                  <a:cubicBezTo>
                    <a:pt x="5227" y="131"/>
                    <a:pt x="5215" y="120"/>
                    <a:pt x="5215" y="96"/>
                  </a:cubicBezTo>
                  <a:cubicBezTo>
                    <a:pt x="5215" y="143"/>
                    <a:pt x="5120" y="131"/>
                    <a:pt x="5061" y="143"/>
                  </a:cubicBezTo>
                  <a:lnTo>
                    <a:pt x="5073" y="191"/>
                  </a:lnTo>
                  <a:cubicBezTo>
                    <a:pt x="5035" y="191"/>
                    <a:pt x="4989" y="206"/>
                    <a:pt x="4954" y="206"/>
                  </a:cubicBezTo>
                  <a:cubicBezTo>
                    <a:pt x="4945" y="206"/>
                    <a:pt x="4937" y="205"/>
                    <a:pt x="4930" y="203"/>
                  </a:cubicBezTo>
                  <a:cubicBezTo>
                    <a:pt x="4858" y="215"/>
                    <a:pt x="4882" y="251"/>
                    <a:pt x="4823" y="286"/>
                  </a:cubicBezTo>
                  <a:cubicBezTo>
                    <a:pt x="4799" y="251"/>
                    <a:pt x="4799" y="215"/>
                    <a:pt x="4811" y="179"/>
                  </a:cubicBezTo>
                  <a:lnTo>
                    <a:pt x="4811" y="179"/>
                  </a:lnTo>
                  <a:cubicBezTo>
                    <a:pt x="4823" y="185"/>
                    <a:pt x="4834" y="185"/>
                    <a:pt x="4846" y="185"/>
                  </a:cubicBezTo>
                  <a:cubicBezTo>
                    <a:pt x="4858" y="185"/>
                    <a:pt x="4870" y="185"/>
                    <a:pt x="4882" y="191"/>
                  </a:cubicBezTo>
                  <a:cubicBezTo>
                    <a:pt x="4951" y="171"/>
                    <a:pt x="5012" y="111"/>
                    <a:pt x="5078" y="111"/>
                  </a:cubicBezTo>
                  <a:cubicBezTo>
                    <a:pt x="5092" y="111"/>
                    <a:pt x="5106" y="113"/>
                    <a:pt x="5120" y="120"/>
                  </a:cubicBezTo>
                  <a:cubicBezTo>
                    <a:pt x="5133" y="85"/>
                    <a:pt x="5129" y="76"/>
                    <a:pt x="5117" y="76"/>
                  </a:cubicBezTo>
                  <a:cubicBezTo>
                    <a:pt x="5101" y="76"/>
                    <a:pt x="5072" y="92"/>
                    <a:pt x="5048" y="92"/>
                  </a:cubicBezTo>
                  <a:cubicBezTo>
                    <a:pt x="5039" y="92"/>
                    <a:pt x="5031" y="90"/>
                    <a:pt x="5025" y="84"/>
                  </a:cubicBezTo>
                  <a:lnTo>
                    <a:pt x="5037" y="84"/>
                  </a:lnTo>
                  <a:cubicBezTo>
                    <a:pt x="5025" y="84"/>
                    <a:pt x="5025" y="84"/>
                    <a:pt x="5025" y="72"/>
                  </a:cubicBezTo>
                  <a:cubicBezTo>
                    <a:pt x="5049" y="72"/>
                    <a:pt x="5096" y="60"/>
                    <a:pt x="5108" y="12"/>
                  </a:cubicBezTo>
                  <a:cubicBezTo>
                    <a:pt x="5069" y="12"/>
                    <a:pt x="5070" y="69"/>
                    <a:pt x="5039" y="69"/>
                  </a:cubicBezTo>
                  <a:cubicBezTo>
                    <a:pt x="5032" y="69"/>
                    <a:pt x="5024" y="66"/>
                    <a:pt x="5013" y="60"/>
                  </a:cubicBezTo>
                  <a:cubicBezTo>
                    <a:pt x="5006" y="63"/>
                    <a:pt x="5000" y="65"/>
                    <a:pt x="4994" y="65"/>
                  </a:cubicBezTo>
                  <a:cubicBezTo>
                    <a:pt x="4956" y="65"/>
                    <a:pt x="4926" y="11"/>
                    <a:pt x="49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3" name="Google Shape;8023;g308c629d2bb_0_315"/>
            <p:cNvSpPr/>
            <p:nvPr/>
          </p:nvSpPr>
          <p:spPr>
            <a:xfrm>
              <a:off x="5447400" y="2316775"/>
              <a:ext cx="1200" cy="625"/>
            </a:xfrm>
            <a:custGeom>
              <a:rect b="b" l="l" r="r" t="t"/>
              <a:pathLst>
                <a:path extrusionOk="0" h="25" w="48">
                  <a:moveTo>
                    <a:pt x="48" y="1"/>
                  </a:moveTo>
                  <a:cubicBezTo>
                    <a:pt x="36" y="1"/>
                    <a:pt x="12" y="1"/>
                    <a:pt x="0" y="13"/>
                  </a:cubicBezTo>
                  <a:lnTo>
                    <a:pt x="24" y="25"/>
                  </a:lnTo>
                  <a:lnTo>
                    <a:pt x="4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4" name="Google Shape;8024;g308c629d2bb_0_315"/>
            <p:cNvSpPr/>
            <p:nvPr/>
          </p:nvSpPr>
          <p:spPr>
            <a:xfrm>
              <a:off x="5440675" y="2331550"/>
              <a:ext cx="1375" cy="1625"/>
            </a:xfrm>
            <a:custGeom>
              <a:rect b="b" l="l" r="r" t="t"/>
              <a:pathLst>
                <a:path extrusionOk="0" h="65" w="55">
                  <a:moveTo>
                    <a:pt x="48" y="0"/>
                  </a:moveTo>
                  <a:cubicBezTo>
                    <a:pt x="31" y="0"/>
                    <a:pt x="0" y="54"/>
                    <a:pt x="31" y="65"/>
                  </a:cubicBezTo>
                  <a:lnTo>
                    <a:pt x="55" y="5"/>
                  </a:lnTo>
                  <a:cubicBezTo>
                    <a:pt x="53" y="2"/>
                    <a:pt x="51" y="0"/>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5" name="Google Shape;8025;g308c629d2bb_0_315"/>
            <p:cNvSpPr/>
            <p:nvPr/>
          </p:nvSpPr>
          <p:spPr>
            <a:xfrm>
              <a:off x="5450675" y="2327800"/>
              <a:ext cx="900" cy="1500"/>
            </a:xfrm>
            <a:custGeom>
              <a:rect b="b" l="l" r="r" t="t"/>
              <a:pathLst>
                <a:path extrusionOk="0" h="60" w="36">
                  <a:moveTo>
                    <a:pt x="24" y="0"/>
                  </a:moveTo>
                  <a:cubicBezTo>
                    <a:pt x="0" y="24"/>
                    <a:pt x="0" y="48"/>
                    <a:pt x="24" y="60"/>
                  </a:cubicBezTo>
                  <a:cubicBezTo>
                    <a:pt x="19" y="46"/>
                    <a:pt x="20" y="43"/>
                    <a:pt x="23" y="43"/>
                  </a:cubicBezTo>
                  <a:lnTo>
                    <a:pt x="23" y="43"/>
                  </a:lnTo>
                  <a:cubicBezTo>
                    <a:pt x="25" y="43"/>
                    <a:pt x="28" y="45"/>
                    <a:pt x="31" y="45"/>
                  </a:cubicBezTo>
                  <a:cubicBezTo>
                    <a:pt x="34" y="45"/>
                    <a:pt x="36" y="43"/>
                    <a:pt x="36" y="36"/>
                  </a:cubicBezTo>
                  <a:lnTo>
                    <a:pt x="2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6" name="Google Shape;8026;g308c629d2bb_0_315"/>
            <p:cNvSpPr/>
            <p:nvPr/>
          </p:nvSpPr>
          <p:spPr>
            <a:xfrm>
              <a:off x="5441150" y="2337325"/>
              <a:ext cx="1500" cy="2100"/>
            </a:xfrm>
            <a:custGeom>
              <a:rect b="b" l="l" r="r" t="t"/>
              <a:pathLst>
                <a:path extrusionOk="0" h="84" w="60">
                  <a:moveTo>
                    <a:pt x="12" y="0"/>
                  </a:moveTo>
                  <a:cubicBezTo>
                    <a:pt x="60" y="24"/>
                    <a:pt x="0" y="72"/>
                    <a:pt x="48" y="84"/>
                  </a:cubicBezTo>
                  <a:cubicBezTo>
                    <a:pt x="24" y="60"/>
                    <a:pt x="60"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g308c629d2bb_0_315"/>
            <p:cNvSpPr/>
            <p:nvPr/>
          </p:nvSpPr>
          <p:spPr>
            <a:xfrm>
              <a:off x="5450975" y="2334350"/>
              <a:ext cx="1800" cy="1500"/>
            </a:xfrm>
            <a:custGeom>
              <a:rect b="b" l="l" r="r" t="t"/>
              <a:pathLst>
                <a:path extrusionOk="0" h="60" w="72">
                  <a:moveTo>
                    <a:pt x="36" y="0"/>
                  </a:moveTo>
                  <a:cubicBezTo>
                    <a:pt x="36" y="24"/>
                    <a:pt x="0" y="60"/>
                    <a:pt x="24" y="60"/>
                  </a:cubicBezTo>
                  <a:cubicBezTo>
                    <a:pt x="72" y="48"/>
                    <a:pt x="36" y="24"/>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8" name="Google Shape;8028;g308c629d2bb_0_315"/>
            <p:cNvSpPr/>
            <p:nvPr/>
          </p:nvSpPr>
          <p:spPr>
            <a:xfrm>
              <a:off x="5443825" y="2342375"/>
              <a:ext cx="2700" cy="3275"/>
            </a:xfrm>
            <a:custGeom>
              <a:rect b="b" l="l" r="r" t="t"/>
              <a:pathLst>
                <a:path extrusionOk="0" h="131" w="108">
                  <a:moveTo>
                    <a:pt x="86" y="63"/>
                  </a:moveTo>
                  <a:cubicBezTo>
                    <a:pt x="89" y="66"/>
                    <a:pt x="92" y="69"/>
                    <a:pt x="96" y="72"/>
                  </a:cubicBezTo>
                  <a:cubicBezTo>
                    <a:pt x="96" y="67"/>
                    <a:pt x="92" y="65"/>
                    <a:pt x="86" y="63"/>
                  </a:cubicBezTo>
                  <a:close/>
                  <a:moveTo>
                    <a:pt x="36" y="1"/>
                  </a:moveTo>
                  <a:cubicBezTo>
                    <a:pt x="24" y="48"/>
                    <a:pt x="36" y="108"/>
                    <a:pt x="0" y="108"/>
                  </a:cubicBezTo>
                  <a:cubicBezTo>
                    <a:pt x="20" y="121"/>
                    <a:pt x="47" y="130"/>
                    <a:pt x="69" y="130"/>
                  </a:cubicBezTo>
                  <a:cubicBezTo>
                    <a:pt x="87" y="130"/>
                    <a:pt x="102" y="124"/>
                    <a:pt x="108" y="108"/>
                  </a:cubicBezTo>
                  <a:cubicBezTo>
                    <a:pt x="72" y="108"/>
                    <a:pt x="60" y="84"/>
                    <a:pt x="60" y="60"/>
                  </a:cubicBezTo>
                  <a:cubicBezTo>
                    <a:pt x="67" y="60"/>
                    <a:pt x="78" y="60"/>
                    <a:pt x="86" y="63"/>
                  </a:cubicBezTo>
                  <a:lnTo>
                    <a:pt x="86" y="63"/>
                  </a:lnTo>
                  <a:cubicBezTo>
                    <a:pt x="60" y="36"/>
                    <a:pt x="58" y="33"/>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9" name="Google Shape;8029;g308c629d2bb_0_315"/>
            <p:cNvSpPr/>
            <p:nvPr/>
          </p:nvSpPr>
          <p:spPr>
            <a:xfrm>
              <a:off x="5450525" y="2335825"/>
              <a:ext cx="2250" cy="1825"/>
            </a:xfrm>
            <a:custGeom>
              <a:rect b="b" l="l" r="r" t="t"/>
              <a:pathLst>
                <a:path extrusionOk="0" h="73" w="90">
                  <a:moveTo>
                    <a:pt x="90" y="1"/>
                  </a:moveTo>
                  <a:lnTo>
                    <a:pt x="90" y="1"/>
                  </a:lnTo>
                  <a:cubicBezTo>
                    <a:pt x="66" y="13"/>
                    <a:pt x="42" y="25"/>
                    <a:pt x="42" y="48"/>
                  </a:cubicBezTo>
                  <a:lnTo>
                    <a:pt x="6" y="48"/>
                  </a:lnTo>
                  <a:cubicBezTo>
                    <a:pt x="1" y="54"/>
                    <a:pt x="0" y="56"/>
                    <a:pt x="3" y="56"/>
                  </a:cubicBezTo>
                  <a:cubicBezTo>
                    <a:pt x="7" y="56"/>
                    <a:pt x="21" y="50"/>
                    <a:pt x="33" y="50"/>
                  </a:cubicBezTo>
                  <a:cubicBezTo>
                    <a:pt x="44" y="50"/>
                    <a:pt x="54" y="55"/>
                    <a:pt x="54" y="72"/>
                  </a:cubicBezTo>
                  <a:cubicBezTo>
                    <a:pt x="66" y="48"/>
                    <a:pt x="90" y="37"/>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0" name="Google Shape;8030;g308c629d2bb_0_315"/>
            <p:cNvSpPr/>
            <p:nvPr/>
          </p:nvSpPr>
          <p:spPr>
            <a:xfrm>
              <a:off x="5443825" y="2346850"/>
              <a:ext cx="3000" cy="3000"/>
            </a:xfrm>
            <a:custGeom>
              <a:rect b="b" l="l" r="r" t="t"/>
              <a:pathLst>
                <a:path extrusionOk="0" h="120" w="120">
                  <a:moveTo>
                    <a:pt x="0" y="0"/>
                  </a:moveTo>
                  <a:cubicBezTo>
                    <a:pt x="24" y="60"/>
                    <a:pt x="84" y="108"/>
                    <a:pt x="108" y="119"/>
                  </a:cubicBezTo>
                  <a:lnTo>
                    <a:pt x="119" y="96"/>
                  </a:lnTo>
                  <a:cubicBezTo>
                    <a:pt x="72" y="72"/>
                    <a:pt x="48"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1" name="Google Shape;8031;g308c629d2bb_0_315"/>
            <p:cNvSpPr/>
            <p:nvPr/>
          </p:nvSpPr>
          <p:spPr>
            <a:xfrm>
              <a:off x="5450375" y="2339700"/>
              <a:ext cx="1800" cy="925"/>
            </a:xfrm>
            <a:custGeom>
              <a:rect b="b" l="l" r="r" t="t"/>
              <a:pathLst>
                <a:path extrusionOk="0" h="37" w="72">
                  <a:moveTo>
                    <a:pt x="36" y="1"/>
                  </a:moveTo>
                  <a:cubicBezTo>
                    <a:pt x="48" y="24"/>
                    <a:pt x="0" y="13"/>
                    <a:pt x="24" y="36"/>
                  </a:cubicBezTo>
                  <a:lnTo>
                    <a:pt x="72" y="24"/>
                  </a:lnTo>
                  <a:cubicBezTo>
                    <a:pt x="72" y="14"/>
                    <a:pt x="70" y="11"/>
                    <a:pt x="67" y="11"/>
                  </a:cubicBezTo>
                  <a:cubicBezTo>
                    <a:pt x="61" y="11"/>
                    <a:pt x="49" y="26"/>
                    <a:pt x="41" y="26"/>
                  </a:cubicBezTo>
                  <a:cubicBezTo>
                    <a:pt x="39" y="26"/>
                    <a:pt x="37" y="26"/>
                    <a:pt x="36" y="24"/>
                  </a:cubicBezTo>
                  <a:cubicBezTo>
                    <a:pt x="48" y="13"/>
                    <a:pt x="48"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2" name="Google Shape;8032;g308c629d2bb_0_315"/>
            <p:cNvSpPr/>
            <p:nvPr/>
          </p:nvSpPr>
          <p:spPr>
            <a:xfrm>
              <a:off x="5453050" y="2341750"/>
              <a:ext cx="1800" cy="1550"/>
            </a:xfrm>
            <a:custGeom>
              <a:rect b="b" l="l" r="r" t="t"/>
              <a:pathLst>
                <a:path extrusionOk="0" h="62" w="72">
                  <a:moveTo>
                    <a:pt x="52" y="1"/>
                  </a:moveTo>
                  <a:cubicBezTo>
                    <a:pt x="38" y="1"/>
                    <a:pt x="36" y="29"/>
                    <a:pt x="1" y="38"/>
                  </a:cubicBezTo>
                  <a:cubicBezTo>
                    <a:pt x="12" y="50"/>
                    <a:pt x="24" y="50"/>
                    <a:pt x="36" y="62"/>
                  </a:cubicBezTo>
                  <a:cubicBezTo>
                    <a:pt x="48" y="50"/>
                    <a:pt x="60" y="26"/>
                    <a:pt x="72" y="14"/>
                  </a:cubicBezTo>
                  <a:cubicBezTo>
                    <a:pt x="63" y="4"/>
                    <a:pt x="56"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3" name="Google Shape;8033;g308c629d2bb_0_315"/>
            <p:cNvSpPr/>
            <p:nvPr/>
          </p:nvSpPr>
          <p:spPr>
            <a:xfrm>
              <a:off x="5452750" y="2344175"/>
              <a:ext cx="2400" cy="625"/>
            </a:xfrm>
            <a:custGeom>
              <a:rect b="b" l="l" r="r" t="t"/>
              <a:pathLst>
                <a:path extrusionOk="0" h="25" w="96">
                  <a:moveTo>
                    <a:pt x="1" y="0"/>
                  </a:moveTo>
                  <a:lnTo>
                    <a:pt x="1" y="12"/>
                  </a:lnTo>
                  <a:cubicBezTo>
                    <a:pt x="36" y="12"/>
                    <a:pt x="60" y="24"/>
                    <a:pt x="96" y="24"/>
                  </a:cubicBezTo>
                  <a:cubicBezTo>
                    <a:pt x="48" y="12"/>
                    <a:pt x="48"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g308c629d2bb_0_315"/>
            <p:cNvSpPr/>
            <p:nvPr/>
          </p:nvSpPr>
          <p:spPr>
            <a:xfrm>
              <a:off x="5468350" y="2360125"/>
              <a:ext cx="1500" cy="850"/>
            </a:xfrm>
            <a:custGeom>
              <a:rect b="b" l="l" r="r" t="t"/>
              <a:pathLst>
                <a:path extrusionOk="0" h="34" w="60">
                  <a:moveTo>
                    <a:pt x="4" y="0"/>
                  </a:moveTo>
                  <a:cubicBezTo>
                    <a:pt x="1" y="0"/>
                    <a:pt x="1" y="2"/>
                    <a:pt x="8" y="5"/>
                  </a:cubicBezTo>
                  <a:cubicBezTo>
                    <a:pt x="8" y="23"/>
                    <a:pt x="52" y="34"/>
                    <a:pt x="58" y="34"/>
                  </a:cubicBezTo>
                  <a:cubicBezTo>
                    <a:pt x="59" y="34"/>
                    <a:pt x="56" y="32"/>
                    <a:pt x="43" y="29"/>
                  </a:cubicBezTo>
                  <a:cubicBezTo>
                    <a:pt x="43" y="12"/>
                    <a:pt x="11" y="0"/>
                    <a:pt x="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5" name="Google Shape;8035;g308c629d2bb_0_315"/>
            <p:cNvSpPr/>
            <p:nvPr/>
          </p:nvSpPr>
          <p:spPr>
            <a:xfrm>
              <a:off x="5464350" y="2350425"/>
              <a:ext cx="1825" cy="825"/>
            </a:xfrm>
            <a:custGeom>
              <a:rect b="b" l="l" r="r" t="t"/>
              <a:pathLst>
                <a:path extrusionOk="0" h="33" w="73">
                  <a:moveTo>
                    <a:pt x="72" y="0"/>
                  </a:moveTo>
                  <a:lnTo>
                    <a:pt x="72" y="0"/>
                  </a:lnTo>
                  <a:cubicBezTo>
                    <a:pt x="60" y="12"/>
                    <a:pt x="13" y="0"/>
                    <a:pt x="1" y="24"/>
                  </a:cubicBezTo>
                  <a:cubicBezTo>
                    <a:pt x="7" y="30"/>
                    <a:pt x="13" y="33"/>
                    <a:pt x="19" y="33"/>
                  </a:cubicBezTo>
                  <a:cubicBezTo>
                    <a:pt x="25" y="33"/>
                    <a:pt x="31" y="30"/>
                    <a:pt x="37" y="24"/>
                  </a:cubicBezTo>
                  <a:cubicBezTo>
                    <a:pt x="60" y="24"/>
                    <a:pt x="72" y="12"/>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6" name="Google Shape;8036;g308c629d2bb_0_315"/>
            <p:cNvSpPr/>
            <p:nvPr/>
          </p:nvSpPr>
          <p:spPr>
            <a:xfrm>
              <a:off x="5470600" y="2334050"/>
              <a:ext cx="1525" cy="1225"/>
            </a:xfrm>
            <a:custGeom>
              <a:rect b="b" l="l" r="r" t="t"/>
              <a:pathLst>
                <a:path extrusionOk="0" h="49" w="61">
                  <a:moveTo>
                    <a:pt x="1" y="0"/>
                  </a:moveTo>
                  <a:lnTo>
                    <a:pt x="1" y="0"/>
                  </a:lnTo>
                  <a:cubicBezTo>
                    <a:pt x="9" y="9"/>
                    <a:pt x="6" y="17"/>
                    <a:pt x="12" y="17"/>
                  </a:cubicBezTo>
                  <a:cubicBezTo>
                    <a:pt x="14" y="17"/>
                    <a:pt x="18" y="16"/>
                    <a:pt x="25" y="12"/>
                  </a:cubicBezTo>
                  <a:cubicBezTo>
                    <a:pt x="25" y="36"/>
                    <a:pt x="37" y="48"/>
                    <a:pt x="61" y="48"/>
                  </a:cubicBezTo>
                  <a:cubicBezTo>
                    <a:pt x="49" y="36"/>
                    <a:pt x="37"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7" name="Google Shape;8037;g308c629d2bb_0_315"/>
            <p:cNvSpPr/>
            <p:nvPr/>
          </p:nvSpPr>
          <p:spPr>
            <a:xfrm>
              <a:off x="5469125" y="2329650"/>
              <a:ext cx="925" cy="400"/>
            </a:xfrm>
            <a:custGeom>
              <a:rect b="b" l="l" r="r" t="t"/>
              <a:pathLst>
                <a:path extrusionOk="0" h="16" w="37">
                  <a:moveTo>
                    <a:pt x="18" y="1"/>
                  </a:moveTo>
                  <a:cubicBezTo>
                    <a:pt x="9" y="1"/>
                    <a:pt x="0" y="4"/>
                    <a:pt x="0" y="10"/>
                  </a:cubicBezTo>
                  <a:cubicBezTo>
                    <a:pt x="8" y="10"/>
                    <a:pt x="11" y="15"/>
                    <a:pt x="19" y="15"/>
                  </a:cubicBezTo>
                  <a:cubicBezTo>
                    <a:pt x="23" y="15"/>
                    <a:pt x="28" y="14"/>
                    <a:pt x="36" y="10"/>
                  </a:cubicBezTo>
                  <a:cubicBezTo>
                    <a:pt x="36" y="4"/>
                    <a:pt x="27" y="1"/>
                    <a:pt x="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8" name="Google Shape;8038;g308c629d2bb_0_315"/>
            <p:cNvSpPr/>
            <p:nvPr/>
          </p:nvSpPr>
          <p:spPr>
            <a:xfrm>
              <a:off x="5435775" y="2293100"/>
              <a:ext cx="925" cy="800"/>
            </a:xfrm>
            <a:custGeom>
              <a:rect b="b" l="l" r="r" t="t"/>
              <a:pathLst>
                <a:path extrusionOk="0" h="32" w="37">
                  <a:moveTo>
                    <a:pt x="15" y="0"/>
                  </a:moveTo>
                  <a:cubicBezTo>
                    <a:pt x="6" y="0"/>
                    <a:pt x="1" y="8"/>
                    <a:pt x="1" y="31"/>
                  </a:cubicBezTo>
                  <a:cubicBezTo>
                    <a:pt x="25" y="31"/>
                    <a:pt x="13" y="7"/>
                    <a:pt x="37" y="7"/>
                  </a:cubicBezTo>
                  <a:cubicBezTo>
                    <a:pt x="28" y="3"/>
                    <a:pt x="21" y="0"/>
                    <a:pt x="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9" name="Google Shape;8039;g308c629d2bb_0_315"/>
            <p:cNvSpPr/>
            <p:nvPr/>
          </p:nvSpPr>
          <p:spPr>
            <a:xfrm>
              <a:off x="5434300" y="2292675"/>
              <a:ext cx="325" cy="925"/>
            </a:xfrm>
            <a:custGeom>
              <a:rect b="b" l="l" r="r" t="t"/>
              <a:pathLst>
                <a:path extrusionOk="0" h="37" w="13">
                  <a:moveTo>
                    <a:pt x="0" y="0"/>
                  </a:moveTo>
                  <a:lnTo>
                    <a:pt x="12" y="36"/>
                  </a:lnTo>
                  <a:lnTo>
                    <a:pt x="12" y="24"/>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0" name="Google Shape;8040;g308c629d2bb_0_315"/>
            <p:cNvSpPr/>
            <p:nvPr/>
          </p:nvSpPr>
          <p:spPr>
            <a:xfrm>
              <a:off x="5429825" y="2291175"/>
              <a:ext cx="625" cy="325"/>
            </a:xfrm>
            <a:custGeom>
              <a:rect b="b" l="l" r="r" t="t"/>
              <a:pathLst>
                <a:path extrusionOk="0" h="13" w="25">
                  <a:moveTo>
                    <a:pt x="25" y="1"/>
                  </a:moveTo>
                  <a:lnTo>
                    <a:pt x="25" y="1"/>
                  </a:lnTo>
                  <a:cubicBezTo>
                    <a:pt x="13" y="1"/>
                    <a:pt x="1" y="13"/>
                    <a:pt x="13" y="13"/>
                  </a:cubicBezTo>
                  <a:cubicBezTo>
                    <a:pt x="13" y="13"/>
                    <a:pt x="13" y="1"/>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1" name="Google Shape;8041;g308c629d2bb_0_315"/>
            <p:cNvSpPr/>
            <p:nvPr/>
          </p:nvSpPr>
          <p:spPr>
            <a:xfrm>
              <a:off x="5430425" y="2291175"/>
              <a:ext cx="625" cy="325"/>
            </a:xfrm>
            <a:custGeom>
              <a:rect b="b" l="l" r="r" t="t"/>
              <a:pathLst>
                <a:path extrusionOk="0" h="13" w="25">
                  <a:moveTo>
                    <a:pt x="1" y="1"/>
                  </a:moveTo>
                  <a:cubicBezTo>
                    <a:pt x="13" y="1"/>
                    <a:pt x="13" y="1"/>
                    <a:pt x="13" y="13"/>
                  </a:cubicBez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2" name="Google Shape;8042;g308c629d2bb_0_315"/>
            <p:cNvSpPr/>
            <p:nvPr/>
          </p:nvSpPr>
          <p:spPr>
            <a:xfrm>
              <a:off x="5428350" y="2290600"/>
              <a:ext cx="2100" cy="1800"/>
            </a:xfrm>
            <a:custGeom>
              <a:rect b="b" l="l" r="r" t="t"/>
              <a:pathLst>
                <a:path extrusionOk="0" h="72" w="84">
                  <a:moveTo>
                    <a:pt x="48" y="0"/>
                  </a:moveTo>
                  <a:lnTo>
                    <a:pt x="12" y="24"/>
                  </a:lnTo>
                  <a:lnTo>
                    <a:pt x="36" y="72"/>
                  </a:lnTo>
                  <a:cubicBezTo>
                    <a:pt x="84" y="60"/>
                    <a:pt x="0" y="36"/>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3" name="Google Shape;8043;g308c629d2bb_0_315"/>
            <p:cNvSpPr/>
            <p:nvPr/>
          </p:nvSpPr>
          <p:spPr>
            <a:xfrm>
              <a:off x="5419725" y="2290600"/>
              <a:ext cx="5375" cy="2850"/>
            </a:xfrm>
            <a:custGeom>
              <a:rect b="b" l="l" r="r" t="t"/>
              <a:pathLst>
                <a:path extrusionOk="0" h="114" w="215">
                  <a:moveTo>
                    <a:pt x="107" y="0"/>
                  </a:moveTo>
                  <a:lnTo>
                    <a:pt x="107" y="0"/>
                  </a:lnTo>
                  <a:cubicBezTo>
                    <a:pt x="0" y="12"/>
                    <a:pt x="119" y="95"/>
                    <a:pt x="0" y="107"/>
                  </a:cubicBezTo>
                  <a:cubicBezTo>
                    <a:pt x="12" y="111"/>
                    <a:pt x="22" y="113"/>
                    <a:pt x="31" y="113"/>
                  </a:cubicBezTo>
                  <a:cubicBezTo>
                    <a:pt x="87" y="113"/>
                    <a:pt x="78" y="38"/>
                    <a:pt x="129" y="38"/>
                  </a:cubicBezTo>
                  <a:cubicBezTo>
                    <a:pt x="139" y="38"/>
                    <a:pt x="151" y="41"/>
                    <a:pt x="167" y="48"/>
                  </a:cubicBezTo>
                  <a:cubicBezTo>
                    <a:pt x="135" y="16"/>
                    <a:pt x="161" y="16"/>
                    <a:pt x="186" y="16"/>
                  </a:cubicBezTo>
                  <a:lnTo>
                    <a:pt x="186" y="16"/>
                  </a:lnTo>
                  <a:cubicBezTo>
                    <a:pt x="198" y="16"/>
                    <a:pt x="210" y="16"/>
                    <a:pt x="214" y="12"/>
                  </a:cubicBezTo>
                  <a:cubicBezTo>
                    <a:pt x="209" y="8"/>
                    <a:pt x="203" y="7"/>
                    <a:pt x="197" y="7"/>
                  </a:cubicBezTo>
                  <a:cubicBezTo>
                    <a:pt x="174" y="7"/>
                    <a:pt x="148" y="24"/>
                    <a:pt x="130" y="24"/>
                  </a:cubicBezTo>
                  <a:cubicBezTo>
                    <a:pt x="119" y="24"/>
                    <a:pt x="111" y="19"/>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g308c629d2bb_0_315"/>
            <p:cNvSpPr/>
            <p:nvPr/>
          </p:nvSpPr>
          <p:spPr>
            <a:xfrm>
              <a:off x="5423875" y="2292650"/>
              <a:ext cx="1400" cy="850"/>
            </a:xfrm>
            <a:custGeom>
              <a:rect b="b" l="l" r="r" t="t"/>
              <a:pathLst>
                <a:path extrusionOk="0" h="34" w="56">
                  <a:moveTo>
                    <a:pt x="25" y="0"/>
                  </a:moveTo>
                  <a:cubicBezTo>
                    <a:pt x="15" y="0"/>
                    <a:pt x="5" y="4"/>
                    <a:pt x="1" y="13"/>
                  </a:cubicBezTo>
                  <a:cubicBezTo>
                    <a:pt x="10" y="13"/>
                    <a:pt x="25" y="33"/>
                    <a:pt x="38" y="33"/>
                  </a:cubicBezTo>
                  <a:cubicBezTo>
                    <a:pt x="42" y="33"/>
                    <a:pt x="45" y="31"/>
                    <a:pt x="48" y="25"/>
                  </a:cubicBezTo>
                  <a:cubicBezTo>
                    <a:pt x="56" y="11"/>
                    <a:pt x="40"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5" name="Google Shape;8045;g308c629d2bb_0_315"/>
            <p:cNvSpPr/>
            <p:nvPr/>
          </p:nvSpPr>
          <p:spPr>
            <a:xfrm>
              <a:off x="5418825" y="2290300"/>
              <a:ext cx="1200" cy="600"/>
            </a:xfrm>
            <a:custGeom>
              <a:rect b="b" l="l" r="r" t="t"/>
              <a:pathLst>
                <a:path extrusionOk="0" h="24" w="48">
                  <a:moveTo>
                    <a:pt x="12" y="0"/>
                  </a:moveTo>
                  <a:lnTo>
                    <a:pt x="0" y="12"/>
                  </a:lnTo>
                  <a:lnTo>
                    <a:pt x="48" y="24"/>
                  </a:lnTo>
                  <a:lnTo>
                    <a:pt x="1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6" name="Google Shape;8046;g308c629d2bb_0_315"/>
            <p:cNvSpPr/>
            <p:nvPr/>
          </p:nvSpPr>
          <p:spPr>
            <a:xfrm>
              <a:off x="5416550" y="2289700"/>
              <a:ext cx="1100" cy="625"/>
            </a:xfrm>
            <a:custGeom>
              <a:rect b="b" l="l" r="r" t="t"/>
              <a:pathLst>
                <a:path extrusionOk="0" h="25" w="44">
                  <a:moveTo>
                    <a:pt x="44" y="0"/>
                  </a:moveTo>
                  <a:lnTo>
                    <a:pt x="39" y="5"/>
                  </a:lnTo>
                  <a:lnTo>
                    <a:pt x="39" y="5"/>
                  </a:lnTo>
                  <a:cubicBezTo>
                    <a:pt x="42" y="4"/>
                    <a:pt x="44" y="3"/>
                    <a:pt x="44" y="0"/>
                  </a:cubicBezTo>
                  <a:close/>
                  <a:moveTo>
                    <a:pt x="39" y="5"/>
                  </a:moveTo>
                  <a:lnTo>
                    <a:pt x="39" y="5"/>
                  </a:lnTo>
                  <a:cubicBezTo>
                    <a:pt x="27" y="9"/>
                    <a:pt x="1" y="5"/>
                    <a:pt x="20" y="24"/>
                  </a:cubicBezTo>
                  <a:lnTo>
                    <a:pt x="39" y="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7" name="Google Shape;8047;g308c629d2bb_0_315"/>
            <p:cNvSpPr/>
            <p:nvPr/>
          </p:nvSpPr>
          <p:spPr>
            <a:xfrm>
              <a:off x="5411575" y="2289075"/>
              <a:ext cx="1325" cy="1275"/>
            </a:xfrm>
            <a:custGeom>
              <a:rect b="b" l="l" r="r" t="t"/>
              <a:pathLst>
                <a:path extrusionOk="0" h="51" w="53">
                  <a:moveTo>
                    <a:pt x="44" y="0"/>
                  </a:moveTo>
                  <a:cubicBezTo>
                    <a:pt x="16" y="0"/>
                    <a:pt x="0" y="51"/>
                    <a:pt x="40" y="51"/>
                  </a:cubicBezTo>
                  <a:cubicBezTo>
                    <a:pt x="43" y="51"/>
                    <a:pt x="48" y="50"/>
                    <a:pt x="52" y="49"/>
                  </a:cubicBezTo>
                  <a:lnTo>
                    <a:pt x="40" y="49"/>
                  </a:lnTo>
                  <a:cubicBezTo>
                    <a:pt x="40" y="37"/>
                    <a:pt x="5" y="2"/>
                    <a:pt x="52" y="2"/>
                  </a:cubicBezTo>
                  <a:cubicBezTo>
                    <a:pt x="49" y="1"/>
                    <a:pt x="47" y="0"/>
                    <a:pt x="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8" name="Google Shape;8048;g308c629d2bb_0_315"/>
            <p:cNvSpPr/>
            <p:nvPr/>
          </p:nvSpPr>
          <p:spPr>
            <a:xfrm>
              <a:off x="5402750" y="2291475"/>
              <a:ext cx="1500" cy="625"/>
            </a:xfrm>
            <a:custGeom>
              <a:rect b="b" l="l" r="r" t="t"/>
              <a:pathLst>
                <a:path extrusionOk="0" h="25" w="60">
                  <a:moveTo>
                    <a:pt x="48" y="1"/>
                  </a:moveTo>
                  <a:lnTo>
                    <a:pt x="0" y="13"/>
                  </a:lnTo>
                  <a:lnTo>
                    <a:pt x="12" y="25"/>
                  </a:lnTo>
                  <a:cubicBezTo>
                    <a:pt x="36" y="25"/>
                    <a:pt x="60" y="13"/>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9" name="Google Shape;8049;g308c629d2bb_0_315"/>
            <p:cNvSpPr/>
            <p:nvPr/>
          </p:nvSpPr>
          <p:spPr>
            <a:xfrm>
              <a:off x="5403350" y="2296550"/>
              <a:ext cx="2100" cy="550"/>
            </a:xfrm>
            <a:custGeom>
              <a:rect b="b" l="l" r="r" t="t"/>
              <a:pathLst>
                <a:path extrusionOk="0" h="22" w="84">
                  <a:moveTo>
                    <a:pt x="0" y="0"/>
                  </a:moveTo>
                  <a:cubicBezTo>
                    <a:pt x="8" y="17"/>
                    <a:pt x="17" y="22"/>
                    <a:pt x="26" y="22"/>
                  </a:cubicBezTo>
                  <a:cubicBezTo>
                    <a:pt x="37" y="22"/>
                    <a:pt x="50" y="13"/>
                    <a:pt x="65" y="11"/>
                  </a:cubicBezTo>
                  <a:lnTo>
                    <a:pt x="65" y="11"/>
                  </a:lnTo>
                  <a:cubicBezTo>
                    <a:pt x="70" y="12"/>
                    <a:pt x="76" y="12"/>
                    <a:pt x="84" y="12"/>
                  </a:cubicBezTo>
                  <a:cubicBezTo>
                    <a:pt x="79" y="11"/>
                    <a:pt x="75" y="10"/>
                    <a:pt x="71" y="10"/>
                  </a:cubicBezTo>
                  <a:cubicBezTo>
                    <a:pt x="69" y="10"/>
                    <a:pt x="67" y="10"/>
                    <a:pt x="65" y="11"/>
                  </a:cubicBezTo>
                  <a:lnTo>
                    <a:pt x="65" y="11"/>
                  </a:lnTo>
                  <a:cubicBezTo>
                    <a:pt x="46" y="8"/>
                    <a:pt x="37"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0" name="Google Shape;8050;g308c629d2bb_0_315"/>
            <p:cNvSpPr/>
            <p:nvPr/>
          </p:nvSpPr>
          <p:spPr>
            <a:xfrm>
              <a:off x="5401550" y="2289975"/>
              <a:ext cx="1225" cy="650"/>
            </a:xfrm>
            <a:custGeom>
              <a:rect b="b" l="l" r="r" t="t"/>
              <a:pathLst>
                <a:path extrusionOk="0" h="26" w="49">
                  <a:moveTo>
                    <a:pt x="28" y="0"/>
                  </a:moveTo>
                  <a:cubicBezTo>
                    <a:pt x="14" y="0"/>
                    <a:pt x="1" y="10"/>
                    <a:pt x="1" y="25"/>
                  </a:cubicBezTo>
                  <a:cubicBezTo>
                    <a:pt x="7" y="13"/>
                    <a:pt x="16" y="10"/>
                    <a:pt x="25" y="10"/>
                  </a:cubicBezTo>
                  <a:cubicBezTo>
                    <a:pt x="33" y="10"/>
                    <a:pt x="42" y="13"/>
                    <a:pt x="48" y="13"/>
                  </a:cubicBezTo>
                  <a:cubicBezTo>
                    <a:pt x="44" y="4"/>
                    <a:pt x="36" y="0"/>
                    <a:pt x="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g308c629d2bb_0_315"/>
            <p:cNvSpPr/>
            <p:nvPr/>
          </p:nvSpPr>
          <p:spPr>
            <a:xfrm>
              <a:off x="5396500" y="2289675"/>
              <a:ext cx="4475" cy="3325"/>
            </a:xfrm>
            <a:custGeom>
              <a:rect b="b" l="l" r="r" t="t"/>
              <a:pathLst>
                <a:path extrusionOk="0" h="133" w="179">
                  <a:moveTo>
                    <a:pt x="169" y="0"/>
                  </a:moveTo>
                  <a:cubicBezTo>
                    <a:pt x="135" y="0"/>
                    <a:pt x="140" y="55"/>
                    <a:pt x="112" y="60"/>
                  </a:cubicBezTo>
                  <a:lnTo>
                    <a:pt x="112" y="60"/>
                  </a:lnTo>
                  <a:cubicBezTo>
                    <a:pt x="110" y="60"/>
                    <a:pt x="108" y="59"/>
                    <a:pt x="106" y="59"/>
                  </a:cubicBezTo>
                  <a:lnTo>
                    <a:pt x="106" y="59"/>
                  </a:lnTo>
                  <a:cubicBezTo>
                    <a:pt x="107" y="59"/>
                    <a:pt x="107" y="60"/>
                    <a:pt x="107" y="61"/>
                  </a:cubicBezTo>
                  <a:cubicBezTo>
                    <a:pt x="109" y="61"/>
                    <a:pt x="111" y="61"/>
                    <a:pt x="112" y="60"/>
                  </a:cubicBezTo>
                  <a:lnTo>
                    <a:pt x="112" y="60"/>
                  </a:lnTo>
                  <a:cubicBezTo>
                    <a:pt x="118" y="64"/>
                    <a:pt x="125" y="71"/>
                    <a:pt x="131" y="85"/>
                  </a:cubicBezTo>
                  <a:lnTo>
                    <a:pt x="179" y="1"/>
                  </a:lnTo>
                  <a:cubicBezTo>
                    <a:pt x="175" y="0"/>
                    <a:pt x="172" y="0"/>
                    <a:pt x="169" y="0"/>
                  </a:cubicBezTo>
                  <a:close/>
                  <a:moveTo>
                    <a:pt x="57" y="6"/>
                  </a:moveTo>
                  <a:cubicBezTo>
                    <a:pt x="35" y="6"/>
                    <a:pt x="15" y="14"/>
                    <a:pt x="0" y="37"/>
                  </a:cubicBezTo>
                  <a:cubicBezTo>
                    <a:pt x="12" y="49"/>
                    <a:pt x="24" y="109"/>
                    <a:pt x="12" y="132"/>
                  </a:cubicBezTo>
                  <a:cubicBezTo>
                    <a:pt x="56" y="115"/>
                    <a:pt x="81" y="59"/>
                    <a:pt x="105" y="59"/>
                  </a:cubicBezTo>
                  <a:cubicBezTo>
                    <a:pt x="105" y="59"/>
                    <a:pt x="106" y="59"/>
                    <a:pt x="106" y="59"/>
                  </a:cubicBezTo>
                  <a:lnTo>
                    <a:pt x="106" y="59"/>
                  </a:lnTo>
                  <a:cubicBezTo>
                    <a:pt x="96" y="36"/>
                    <a:pt x="107" y="25"/>
                    <a:pt x="96" y="13"/>
                  </a:cubicBezTo>
                  <a:cubicBezTo>
                    <a:pt x="82" y="9"/>
                    <a:pt x="69" y="6"/>
                    <a:pt x="57" y="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g308c629d2bb_0_315"/>
            <p:cNvSpPr/>
            <p:nvPr/>
          </p:nvSpPr>
          <p:spPr>
            <a:xfrm>
              <a:off x="5400950" y="2294150"/>
              <a:ext cx="1525" cy="1525"/>
            </a:xfrm>
            <a:custGeom>
              <a:rect b="b" l="l" r="r" t="t"/>
              <a:pathLst>
                <a:path extrusionOk="0" h="61" w="61">
                  <a:moveTo>
                    <a:pt x="25" y="1"/>
                  </a:moveTo>
                  <a:cubicBezTo>
                    <a:pt x="37" y="25"/>
                    <a:pt x="13" y="25"/>
                    <a:pt x="1" y="37"/>
                  </a:cubicBezTo>
                  <a:cubicBezTo>
                    <a:pt x="4" y="54"/>
                    <a:pt x="10" y="60"/>
                    <a:pt x="16" y="60"/>
                  </a:cubicBezTo>
                  <a:cubicBezTo>
                    <a:pt x="32" y="60"/>
                    <a:pt x="52" y="25"/>
                    <a:pt x="60" y="25"/>
                  </a:cubicBez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g308c629d2bb_0_315"/>
            <p:cNvSpPr/>
            <p:nvPr/>
          </p:nvSpPr>
          <p:spPr>
            <a:xfrm>
              <a:off x="5389350" y="2292675"/>
              <a:ext cx="1525" cy="625"/>
            </a:xfrm>
            <a:custGeom>
              <a:rect b="b" l="l" r="r" t="t"/>
              <a:pathLst>
                <a:path extrusionOk="0" h="25" w="61">
                  <a:moveTo>
                    <a:pt x="60" y="0"/>
                  </a:moveTo>
                  <a:lnTo>
                    <a:pt x="1" y="24"/>
                  </a:lnTo>
                  <a:lnTo>
                    <a:pt x="24" y="24"/>
                  </a:lnTo>
                  <a:lnTo>
                    <a:pt x="6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g308c629d2bb_0_315"/>
            <p:cNvSpPr/>
            <p:nvPr/>
          </p:nvSpPr>
          <p:spPr>
            <a:xfrm>
              <a:off x="5388450" y="2292075"/>
              <a:ext cx="1225" cy="925"/>
            </a:xfrm>
            <a:custGeom>
              <a:rect b="b" l="l" r="r" t="t"/>
              <a:pathLst>
                <a:path extrusionOk="0" h="37" w="49">
                  <a:moveTo>
                    <a:pt x="48" y="1"/>
                  </a:moveTo>
                  <a:cubicBezTo>
                    <a:pt x="37" y="13"/>
                    <a:pt x="13" y="24"/>
                    <a:pt x="1" y="36"/>
                  </a:cubicBezTo>
                  <a:cubicBezTo>
                    <a:pt x="25" y="24"/>
                    <a:pt x="37" y="24"/>
                    <a:pt x="48" y="13"/>
                  </a:cubicBezTo>
                  <a:lnTo>
                    <a:pt x="4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g308c629d2bb_0_315"/>
            <p:cNvSpPr/>
            <p:nvPr/>
          </p:nvSpPr>
          <p:spPr>
            <a:xfrm>
              <a:off x="5387875" y="2291775"/>
              <a:ext cx="1200" cy="325"/>
            </a:xfrm>
            <a:custGeom>
              <a:rect b="b" l="l" r="r" t="t"/>
              <a:pathLst>
                <a:path extrusionOk="0" h="13" w="48">
                  <a:moveTo>
                    <a:pt x="48" y="1"/>
                  </a:moveTo>
                  <a:lnTo>
                    <a:pt x="0" y="13"/>
                  </a:lnTo>
                  <a:lnTo>
                    <a:pt x="12" y="13"/>
                  </a:lnTo>
                  <a:lnTo>
                    <a:pt x="4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g308c629d2bb_0_315"/>
            <p:cNvSpPr/>
            <p:nvPr/>
          </p:nvSpPr>
          <p:spPr>
            <a:xfrm>
              <a:off x="5384300" y="2292375"/>
              <a:ext cx="1625" cy="625"/>
            </a:xfrm>
            <a:custGeom>
              <a:rect b="b" l="l" r="r" t="t"/>
              <a:pathLst>
                <a:path extrusionOk="0" h="25" w="65">
                  <a:moveTo>
                    <a:pt x="0" y="1"/>
                  </a:moveTo>
                  <a:lnTo>
                    <a:pt x="12" y="24"/>
                  </a:lnTo>
                  <a:cubicBezTo>
                    <a:pt x="17" y="22"/>
                    <a:pt x="23" y="21"/>
                    <a:pt x="29" y="21"/>
                  </a:cubicBezTo>
                  <a:cubicBezTo>
                    <a:pt x="40" y="21"/>
                    <a:pt x="50" y="24"/>
                    <a:pt x="56" y="24"/>
                  </a:cubicBezTo>
                  <a:cubicBezTo>
                    <a:pt x="62" y="24"/>
                    <a:pt x="64" y="21"/>
                    <a:pt x="60" y="12"/>
                  </a:cubicBezTo>
                  <a:lnTo>
                    <a:pt x="60" y="12"/>
                  </a:lnTo>
                  <a:cubicBezTo>
                    <a:pt x="55" y="17"/>
                    <a:pt x="46" y="20"/>
                    <a:pt x="36" y="20"/>
                  </a:cubicBezTo>
                  <a:cubicBezTo>
                    <a:pt x="22" y="20"/>
                    <a:pt x="7" y="1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g308c629d2bb_0_315"/>
            <p:cNvSpPr/>
            <p:nvPr/>
          </p:nvSpPr>
          <p:spPr>
            <a:xfrm>
              <a:off x="5376250" y="2309350"/>
              <a:ext cx="625" cy="900"/>
            </a:xfrm>
            <a:custGeom>
              <a:rect b="b" l="l" r="r" t="t"/>
              <a:pathLst>
                <a:path extrusionOk="0" h="36" w="25">
                  <a:moveTo>
                    <a:pt x="1" y="0"/>
                  </a:moveTo>
                  <a:lnTo>
                    <a:pt x="1" y="36"/>
                  </a:lnTo>
                  <a:lnTo>
                    <a:pt x="13" y="36"/>
                  </a:lnTo>
                  <a:cubicBezTo>
                    <a:pt x="25" y="24"/>
                    <a:pt x="13"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g308c629d2bb_0_315"/>
            <p:cNvSpPr/>
            <p:nvPr/>
          </p:nvSpPr>
          <p:spPr>
            <a:xfrm>
              <a:off x="5373575" y="2308975"/>
              <a:ext cx="2400" cy="1575"/>
            </a:xfrm>
            <a:custGeom>
              <a:rect b="b" l="l" r="r" t="t"/>
              <a:pathLst>
                <a:path extrusionOk="0" h="63" w="96">
                  <a:moveTo>
                    <a:pt x="86" y="1"/>
                  </a:moveTo>
                  <a:cubicBezTo>
                    <a:pt x="68" y="1"/>
                    <a:pt x="55" y="27"/>
                    <a:pt x="24" y="27"/>
                  </a:cubicBezTo>
                  <a:lnTo>
                    <a:pt x="36" y="3"/>
                  </a:lnTo>
                  <a:lnTo>
                    <a:pt x="1" y="63"/>
                  </a:lnTo>
                  <a:cubicBezTo>
                    <a:pt x="60" y="63"/>
                    <a:pt x="48" y="15"/>
                    <a:pt x="96" y="3"/>
                  </a:cubicBezTo>
                  <a:cubicBezTo>
                    <a:pt x="92" y="2"/>
                    <a:pt x="89"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g308c629d2bb_0_315"/>
            <p:cNvSpPr/>
            <p:nvPr/>
          </p:nvSpPr>
          <p:spPr>
            <a:xfrm>
              <a:off x="5349075" y="2315000"/>
              <a:ext cx="3100" cy="3175"/>
            </a:xfrm>
            <a:custGeom>
              <a:rect b="b" l="l" r="r" t="t"/>
              <a:pathLst>
                <a:path extrusionOk="0" h="127" w="124">
                  <a:moveTo>
                    <a:pt x="123" y="0"/>
                  </a:moveTo>
                  <a:lnTo>
                    <a:pt x="123" y="0"/>
                  </a:lnTo>
                  <a:cubicBezTo>
                    <a:pt x="88" y="36"/>
                    <a:pt x="52" y="48"/>
                    <a:pt x="4" y="84"/>
                  </a:cubicBezTo>
                  <a:cubicBezTo>
                    <a:pt x="14" y="93"/>
                    <a:pt x="0" y="126"/>
                    <a:pt x="1" y="126"/>
                  </a:cubicBezTo>
                  <a:cubicBezTo>
                    <a:pt x="1" y="126"/>
                    <a:pt x="2" y="124"/>
                    <a:pt x="4" y="119"/>
                  </a:cubicBezTo>
                  <a:lnTo>
                    <a:pt x="52" y="84"/>
                  </a:lnTo>
                  <a:lnTo>
                    <a:pt x="52" y="108"/>
                  </a:lnTo>
                  <a:cubicBezTo>
                    <a:pt x="111" y="108"/>
                    <a:pt x="64" y="60"/>
                    <a:pt x="111" y="60"/>
                  </a:cubicBezTo>
                  <a:cubicBezTo>
                    <a:pt x="111" y="24"/>
                    <a:pt x="99" y="36"/>
                    <a:pt x="1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0" name="Google Shape;8060;g308c629d2bb_0_315"/>
            <p:cNvSpPr/>
            <p:nvPr/>
          </p:nvSpPr>
          <p:spPr>
            <a:xfrm>
              <a:off x="5292625" y="2341775"/>
              <a:ext cx="1200" cy="625"/>
            </a:xfrm>
            <a:custGeom>
              <a:rect b="b" l="l" r="r" t="t"/>
              <a:pathLst>
                <a:path extrusionOk="0" h="25" w="48">
                  <a:moveTo>
                    <a:pt x="12" y="1"/>
                  </a:moveTo>
                  <a:cubicBezTo>
                    <a:pt x="0" y="19"/>
                    <a:pt x="9" y="22"/>
                    <a:pt x="21" y="22"/>
                  </a:cubicBezTo>
                  <a:cubicBezTo>
                    <a:pt x="27" y="22"/>
                    <a:pt x="34" y="21"/>
                    <a:pt x="39" y="21"/>
                  </a:cubicBezTo>
                  <a:cubicBezTo>
                    <a:pt x="41" y="21"/>
                    <a:pt x="43" y="21"/>
                    <a:pt x="44" y="22"/>
                  </a:cubicBezTo>
                  <a:lnTo>
                    <a:pt x="44" y="22"/>
                  </a:lnTo>
                  <a:cubicBezTo>
                    <a:pt x="34" y="11"/>
                    <a:pt x="23" y="1"/>
                    <a:pt x="12" y="1"/>
                  </a:cubicBezTo>
                  <a:close/>
                  <a:moveTo>
                    <a:pt x="44" y="22"/>
                  </a:moveTo>
                  <a:cubicBezTo>
                    <a:pt x="46" y="23"/>
                    <a:pt x="47" y="24"/>
                    <a:pt x="48" y="25"/>
                  </a:cubicBezTo>
                  <a:cubicBezTo>
                    <a:pt x="48" y="23"/>
                    <a:pt x="46" y="22"/>
                    <a:pt x="44" y="2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1" name="Google Shape;8061;g308c629d2bb_0_315"/>
            <p:cNvSpPr/>
            <p:nvPr/>
          </p:nvSpPr>
          <p:spPr>
            <a:xfrm>
              <a:off x="5387275" y="2308750"/>
              <a:ext cx="2400" cy="5975"/>
            </a:xfrm>
            <a:custGeom>
              <a:rect b="b" l="l" r="r" t="t"/>
              <a:pathLst>
                <a:path extrusionOk="0" h="239" w="96">
                  <a:moveTo>
                    <a:pt x="72" y="0"/>
                  </a:moveTo>
                  <a:lnTo>
                    <a:pt x="72" y="0"/>
                  </a:lnTo>
                  <a:cubicBezTo>
                    <a:pt x="12" y="72"/>
                    <a:pt x="0" y="203"/>
                    <a:pt x="48" y="239"/>
                  </a:cubicBezTo>
                  <a:cubicBezTo>
                    <a:pt x="36" y="143"/>
                    <a:pt x="95" y="72"/>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g308c629d2bb_0_315"/>
            <p:cNvSpPr/>
            <p:nvPr/>
          </p:nvSpPr>
          <p:spPr>
            <a:xfrm>
              <a:off x="5389350" y="2311425"/>
              <a:ext cx="625" cy="2100"/>
            </a:xfrm>
            <a:custGeom>
              <a:rect b="b" l="l" r="r" t="t"/>
              <a:pathLst>
                <a:path extrusionOk="0" h="84" w="25">
                  <a:moveTo>
                    <a:pt x="1" y="1"/>
                  </a:moveTo>
                  <a:lnTo>
                    <a:pt x="24" y="84"/>
                  </a:lnTo>
                  <a:lnTo>
                    <a:pt x="24" y="24"/>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g308c629d2bb_0_315"/>
            <p:cNvSpPr/>
            <p:nvPr/>
          </p:nvSpPr>
          <p:spPr>
            <a:xfrm>
              <a:off x="5390550" y="2310825"/>
              <a:ext cx="325" cy="3000"/>
            </a:xfrm>
            <a:custGeom>
              <a:rect b="b" l="l" r="r" t="t"/>
              <a:pathLst>
                <a:path extrusionOk="0" h="120" w="13">
                  <a:moveTo>
                    <a:pt x="12" y="1"/>
                  </a:moveTo>
                  <a:lnTo>
                    <a:pt x="0" y="13"/>
                  </a:lnTo>
                  <a:lnTo>
                    <a:pt x="0" y="120"/>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g308c629d2bb_0_315"/>
            <p:cNvSpPr/>
            <p:nvPr/>
          </p:nvSpPr>
          <p:spPr>
            <a:xfrm>
              <a:off x="5385400" y="2315300"/>
              <a:ext cx="3675" cy="5975"/>
            </a:xfrm>
            <a:custGeom>
              <a:rect b="b" l="l" r="r" t="t"/>
              <a:pathLst>
                <a:path extrusionOk="0" h="239" w="147">
                  <a:moveTo>
                    <a:pt x="99" y="0"/>
                  </a:moveTo>
                  <a:cubicBezTo>
                    <a:pt x="65" y="0"/>
                    <a:pt x="63" y="169"/>
                    <a:pt x="24" y="169"/>
                  </a:cubicBezTo>
                  <a:cubicBezTo>
                    <a:pt x="21" y="169"/>
                    <a:pt x="18" y="168"/>
                    <a:pt x="16" y="167"/>
                  </a:cubicBezTo>
                  <a:cubicBezTo>
                    <a:pt x="1" y="212"/>
                    <a:pt x="3" y="221"/>
                    <a:pt x="11" y="221"/>
                  </a:cubicBezTo>
                  <a:cubicBezTo>
                    <a:pt x="16" y="221"/>
                    <a:pt x="25" y="217"/>
                    <a:pt x="33" y="217"/>
                  </a:cubicBezTo>
                  <a:cubicBezTo>
                    <a:pt x="41" y="217"/>
                    <a:pt x="48" y="221"/>
                    <a:pt x="51" y="238"/>
                  </a:cubicBezTo>
                  <a:cubicBezTo>
                    <a:pt x="51" y="203"/>
                    <a:pt x="51" y="179"/>
                    <a:pt x="51" y="155"/>
                  </a:cubicBezTo>
                  <a:cubicBezTo>
                    <a:pt x="65" y="139"/>
                    <a:pt x="74" y="133"/>
                    <a:pt x="82" y="133"/>
                  </a:cubicBezTo>
                  <a:cubicBezTo>
                    <a:pt x="102" y="133"/>
                    <a:pt x="104" y="178"/>
                    <a:pt x="114" y="178"/>
                  </a:cubicBezTo>
                  <a:cubicBezTo>
                    <a:pt x="116" y="178"/>
                    <a:pt x="119" y="175"/>
                    <a:pt x="123" y="167"/>
                  </a:cubicBezTo>
                  <a:cubicBezTo>
                    <a:pt x="147" y="72"/>
                    <a:pt x="63" y="119"/>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g308c629d2bb_0_315"/>
            <p:cNvSpPr/>
            <p:nvPr/>
          </p:nvSpPr>
          <p:spPr>
            <a:xfrm>
              <a:off x="5457825" y="2392250"/>
              <a:ext cx="300" cy="175"/>
            </a:xfrm>
            <a:custGeom>
              <a:rect b="b" l="l" r="r" t="t"/>
              <a:pathLst>
                <a:path extrusionOk="0" h="7" w="12">
                  <a:moveTo>
                    <a:pt x="3" y="1"/>
                  </a:moveTo>
                  <a:cubicBezTo>
                    <a:pt x="1" y="1"/>
                    <a:pt x="0" y="2"/>
                    <a:pt x="0" y="6"/>
                  </a:cubicBezTo>
                  <a:lnTo>
                    <a:pt x="12" y="6"/>
                  </a:lnTo>
                  <a:cubicBezTo>
                    <a:pt x="12" y="6"/>
                    <a:pt x="7" y="1"/>
                    <a:pt x="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g308c629d2bb_0_315"/>
            <p:cNvSpPr/>
            <p:nvPr/>
          </p:nvSpPr>
          <p:spPr>
            <a:xfrm>
              <a:off x="5485500" y="2383150"/>
              <a:ext cx="1200" cy="625"/>
            </a:xfrm>
            <a:custGeom>
              <a:rect b="b" l="l" r="r" t="t"/>
              <a:pathLst>
                <a:path extrusionOk="0" h="25" w="48">
                  <a:moveTo>
                    <a:pt x="24" y="1"/>
                  </a:moveTo>
                  <a:lnTo>
                    <a:pt x="0" y="25"/>
                  </a:lnTo>
                  <a:cubicBezTo>
                    <a:pt x="24" y="25"/>
                    <a:pt x="36" y="13"/>
                    <a:pt x="48" y="13"/>
                  </a:cubicBezTo>
                  <a:cubicBezTo>
                    <a:pt x="48" y="13"/>
                    <a:pt x="36"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g308c629d2bb_0_315"/>
            <p:cNvSpPr/>
            <p:nvPr/>
          </p:nvSpPr>
          <p:spPr>
            <a:xfrm>
              <a:off x="5437575" y="2392100"/>
              <a:ext cx="1200" cy="600"/>
            </a:xfrm>
            <a:custGeom>
              <a:rect b="b" l="l" r="r" t="t"/>
              <a:pathLst>
                <a:path extrusionOk="0" h="24" w="48">
                  <a:moveTo>
                    <a:pt x="0" y="0"/>
                  </a:moveTo>
                  <a:cubicBezTo>
                    <a:pt x="12" y="12"/>
                    <a:pt x="24" y="24"/>
                    <a:pt x="48" y="24"/>
                  </a:cubicBezTo>
                  <a:cubicBezTo>
                    <a:pt x="36" y="12"/>
                    <a:pt x="12"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g308c629d2bb_0_315"/>
            <p:cNvSpPr/>
            <p:nvPr/>
          </p:nvSpPr>
          <p:spPr>
            <a:xfrm>
              <a:off x="5481625" y="2262600"/>
              <a:ext cx="625" cy="325"/>
            </a:xfrm>
            <a:custGeom>
              <a:rect b="b" l="l" r="r" t="t"/>
              <a:pathLst>
                <a:path extrusionOk="0" h="13" w="25">
                  <a:moveTo>
                    <a:pt x="1" y="1"/>
                  </a:moveTo>
                  <a:lnTo>
                    <a:pt x="12" y="13"/>
                  </a:lnTo>
                  <a:cubicBezTo>
                    <a:pt x="12" y="1"/>
                    <a:pt x="24"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g308c629d2bb_0_315"/>
            <p:cNvSpPr/>
            <p:nvPr/>
          </p:nvSpPr>
          <p:spPr>
            <a:xfrm>
              <a:off x="5506625" y="2358450"/>
              <a:ext cx="325" cy="1225"/>
            </a:xfrm>
            <a:custGeom>
              <a:rect b="b" l="l" r="r" t="t"/>
              <a:pathLst>
                <a:path extrusionOk="0" h="49" w="13">
                  <a:moveTo>
                    <a:pt x="13" y="1"/>
                  </a:moveTo>
                  <a:lnTo>
                    <a:pt x="13" y="1"/>
                  </a:lnTo>
                  <a:cubicBezTo>
                    <a:pt x="1" y="25"/>
                    <a:pt x="1" y="36"/>
                    <a:pt x="1" y="48"/>
                  </a:cubicBezTo>
                  <a:cubicBezTo>
                    <a:pt x="1" y="36"/>
                    <a:pt x="13" y="13"/>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g308c629d2bb_0_315"/>
            <p:cNvSpPr/>
            <p:nvPr/>
          </p:nvSpPr>
          <p:spPr>
            <a:xfrm>
              <a:off x="5388150" y="2351900"/>
              <a:ext cx="625" cy="1225"/>
            </a:xfrm>
            <a:custGeom>
              <a:rect b="b" l="l" r="r" t="t"/>
              <a:pathLst>
                <a:path extrusionOk="0" h="49" w="25">
                  <a:moveTo>
                    <a:pt x="1" y="1"/>
                  </a:moveTo>
                  <a:cubicBezTo>
                    <a:pt x="1" y="25"/>
                    <a:pt x="13" y="37"/>
                    <a:pt x="25" y="48"/>
                  </a:cubicBezTo>
                  <a:cubicBezTo>
                    <a:pt x="25" y="37"/>
                    <a:pt x="25" y="25"/>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g308c629d2bb_0_315"/>
            <p:cNvSpPr/>
            <p:nvPr/>
          </p:nvSpPr>
          <p:spPr>
            <a:xfrm>
              <a:off x="5392625" y="2362925"/>
              <a:ext cx="325" cy="25"/>
            </a:xfrm>
            <a:custGeom>
              <a:rect b="b" l="l" r="r" t="t"/>
              <a:pathLst>
                <a:path extrusionOk="0" h="1" w="13">
                  <a:moveTo>
                    <a:pt x="12" y="0"/>
                  </a:moveTo>
                  <a:lnTo>
                    <a:pt x="1" y="0"/>
                  </a:lnTo>
                  <a:cubicBezTo>
                    <a:pt x="1" y="0"/>
                    <a:pt x="1"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g308c629d2bb_0_315"/>
            <p:cNvSpPr/>
            <p:nvPr/>
          </p:nvSpPr>
          <p:spPr>
            <a:xfrm>
              <a:off x="5396500" y="2369775"/>
              <a:ext cx="25" cy="25"/>
            </a:xfrm>
            <a:custGeom>
              <a:rect b="b" l="l" r="r" t="t"/>
              <a:pathLst>
                <a:path extrusionOk="0" h="1" w="1">
                  <a:moveTo>
                    <a:pt x="0" y="0"/>
                  </a:moveTo>
                  <a:lnTo>
                    <a:pt x="0" y="0"/>
                  </a:lnTo>
                  <a:cubicBezTo>
                    <a:pt x="0" y="0"/>
                    <a:pt x="0"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g308c629d2bb_0_315"/>
            <p:cNvSpPr/>
            <p:nvPr/>
          </p:nvSpPr>
          <p:spPr>
            <a:xfrm>
              <a:off x="5386975" y="2353100"/>
              <a:ext cx="4175" cy="4775"/>
            </a:xfrm>
            <a:custGeom>
              <a:rect b="b" l="l" r="r" t="t"/>
              <a:pathLst>
                <a:path extrusionOk="0" h="191" w="167">
                  <a:moveTo>
                    <a:pt x="72" y="0"/>
                  </a:moveTo>
                  <a:lnTo>
                    <a:pt x="72" y="0"/>
                  </a:lnTo>
                  <a:cubicBezTo>
                    <a:pt x="60" y="48"/>
                    <a:pt x="0" y="84"/>
                    <a:pt x="96" y="108"/>
                  </a:cubicBezTo>
                  <a:lnTo>
                    <a:pt x="96" y="96"/>
                  </a:lnTo>
                  <a:cubicBezTo>
                    <a:pt x="96" y="131"/>
                    <a:pt x="131" y="167"/>
                    <a:pt x="155" y="191"/>
                  </a:cubicBezTo>
                  <a:cubicBezTo>
                    <a:pt x="155" y="191"/>
                    <a:pt x="155" y="179"/>
                    <a:pt x="167" y="179"/>
                  </a:cubicBezTo>
                  <a:cubicBezTo>
                    <a:pt x="155" y="155"/>
                    <a:pt x="143" y="131"/>
                    <a:pt x="143" y="96"/>
                  </a:cubicBezTo>
                  <a:cubicBezTo>
                    <a:pt x="143" y="60"/>
                    <a:pt x="96" y="36"/>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g308c629d2bb_0_315"/>
            <p:cNvSpPr/>
            <p:nvPr/>
          </p:nvSpPr>
          <p:spPr>
            <a:xfrm>
              <a:off x="5457225" y="2392550"/>
              <a:ext cx="600" cy="150"/>
            </a:xfrm>
            <a:custGeom>
              <a:rect b="b" l="l" r="r" t="t"/>
              <a:pathLst>
                <a:path extrusionOk="0" h="6" w="24">
                  <a:moveTo>
                    <a:pt x="11" y="1"/>
                  </a:moveTo>
                  <a:cubicBezTo>
                    <a:pt x="3" y="1"/>
                    <a:pt x="0" y="6"/>
                    <a:pt x="24" y="6"/>
                  </a:cubicBezTo>
                  <a:cubicBezTo>
                    <a:pt x="20" y="2"/>
                    <a:pt x="15" y="1"/>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g308c629d2bb_0_315"/>
            <p:cNvSpPr/>
            <p:nvPr/>
          </p:nvSpPr>
          <p:spPr>
            <a:xfrm>
              <a:off x="5416150" y="2380475"/>
              <a:ext cx="325" cy="25"/>
            </a:xfrm>
            <a:custGeom>
              <a:rect b="b" l="l" r="r" t="t"/>
              <a:pathLst>
                <a:path extrusionOk="0" h="1" w="13">
                  <a:moveTo>
                    <a:pt x="0" y="1"/>
                  </a:moveTo>
                  <a:lnTo>
                    <a:pt x="0" y="1"/>
                  </a:lnTo>
                  <a:cubicBezTo>
                    <a:pt x="12" y="1"/>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g308c629d2bb_0_315"/>
            <p:cNvSpPr/>
            <p:nvPr/>
          </p:nvSpPr>
          <p:spPr>
            <a:xfrm>
              <a:off x="5449175" y="2393875"/>
              <a:ext cx="925" cy="25"/>
            </a:xfrm>
            <a:custGeom>
              <a:rect b="b" l="l" r="r" t="t"/>
              <a:pathLst>
                <a:path extrusionOk="0" h="1" w="37">
                  <a:moveTo>
                    <a:pt x="36" y="1"/>
                  </a:moveTo>
                  <a:lnTo>
                    <a:pt x="1" y="1"/>
                  </a:lnTo>
                  <a:cubicBezTo>
                    <a:pt x="13" y="1"/>
                    <a:pt x="25"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g308c629d2bb_0_315"/>
            <p:cNvSpPr/>
            <p:nvPr/>
          </p:nvSpPr>
          <p:spPr>
            <a:xfrm>
              <a:off x="5331300" y="2278500"/>
              <a:ext cx="2825" cy="2000"/>
            </a:xfrm>
            <a:custGeom>
              <a:rect b="b" l="l" r="r" t="t"/>
              <a:pathLst>
                <a:path extrusionOk="0" h="80" w="113">
                  <a:moveTo>
                    <a:pt x="106" y="0"/>
                  </a:moveTo>
                  <a:cubicBezTo>
                    <a:pt x="93" y="0"/>
                    <a:pt x="52" y="40"/>
                    <a:pt x="41" y="40"/>
                  </a:cubicBezTo>
                  <a:cubicBezTo>
                    <a:pt x="36" y="40"/>
                    <a:pt x="37" y="32"/>
                    <a:pt x="48" y="8"/>
                  </a:cubicBezTo>
                  <a:lnTo>
                    <a:pt x="48" y="8"/>
                  </a:lnTo>
                  <a:cubicBezTo>
                    <a:pt x="25" y="32"/>
                    <a:pt x="13" y="55"/>
                    <a:pt x="1" y="67"/>
                  </a:cubicBezTo>
                  <a:lnTo>
                    <a:pt x="60" y="79"/>
                  </a:lnTo>
                  <a:cubicBezTo>
                    <a:pt x="72" y="64"/>
                    <a:pt x="72" y="60"/>
                    <a:pt x="68" y="60"/>
                  </a:cubicBezTo>
                  <a:cubicBezTo>
                    <a:pt x="63" y="60"/>
                    <a:pt x="49" y="68"/>
                    <a:pt x="41" y="68"/>
                  </a:cubicBezTo>
                  <a:cubicBezTo>
                    <a:pt x="36" y="68"/>
                    <a:pt x="33" y="65"/>
                    <a:pt x="37" y="55"/>
                  </a:cubicBezTo>
                  <a:cubicBezTo>
                    <a:pt x="60" y="32"/>
                    <a:pt x="84" y="44"/>
                    <a:pt x="108" y="20"/>
                  </a:cubicBezTo>
                  <a:cubicBezTo>
                    <a:pt x="113" y="5"/>
                    <a:pt x="111" y="0"/>
                    <a:pt x="1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g308c629d2bb_0_315"/>
            <p:cNvSpPr/>
            <p:nvPr/>
          </p:nvSpPr>
          <p:spPr>
            <a:xfrm>
              <a:off x="5471500" y="2255175"/>
              <a:ext cx="3300" cy="2700"/>
            </a:xfrm>
            <a:custGeom>
              <a:rect b="b" l="l" r="r" t="t"/>
              <a:pathLst>
                <a:path extrusionOk="0" h="108" w="132">
                  <a:moveTo>
                    <a:pt x="84" y="0"/>
                  </a:moveTo>
                  <a:cubicBezTo>
                    <a:pt x="36" y="12"/>
                    <a:pt x="84" y="84"/>
                    <a:pt x="1" y="84"/>
                  </a:cubicBezTo>
                  <a:cubicBezTo>
                    <a:pt x="13" y="96"/>
                    <a:pt x="36" y="96"/>
                    <a:pt x="48" y="107"/>
                  </a:cubicBezTo>
                  <a:cubicBezTo>
                    <a:pt x="36" y="72"/>
                    <a:pt x="72" y="60"/>
                    <a:pt x="108" y="48"/>
                  </a:cubicBezTo>
                  <a:lnTo>
                    <a:pt x="120" y="60"/>
                  </a:lnTo>
                  <a:cubicBezTo>
                    <a:pt x="120" y="36"/>
                    <a:pt x="132" y="36"/>
                    <a:pt x="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9" name="Google Shape;8079;g308c629d2bb_0_315"/>
            <p:cNvSpPr/>
            <p:nvPr/>
          </p:nvSpPr>
          <p:spPr>
            <a:xfrm>
              <a:off x="5472700" y="2257850"/>
              <a:ext cx="925" cy="925"/>
            </a:xfrm>
            <a:custGeom>
              <a:rect b="b" l="l" r="r" t="t"/>
              <a:pathLst>
                <a:path extrusionOk="0" h="37" w="37">
                  <a:moveTo>
                    <a:pt x="0" y="0"/>
                  </a:moveTo>
                  <a:cubicBezTo>
                    <a:pt x="0" y="12"/>
                    <a:pt x="0" y="12"/>
                    <a:pt x="0" y="12"/>
                  </a:cubicBezTo>
                  <a:cubicBezTo>
                    <a:pt x="0" y="12"/>
                    <a:pt x="0" y="24"/>
                    <a:pt x="12" y="24"/>
                  </a:cubicBezTo>
                  <a:cubicBezTo>
                    <a:pt x="24" y="24"/>
                    <a:pt x="24" y="36"/>
                    <a:pt x="36" y="36"/>
                  </a:cubicBezTo>
                  <a:cubicBezTo>
                    <a:pt x="24" y="24"/>
                    <a:pt x="12"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0" name="Google Shape;8080;g308c629d2bb_0_315"/>
            <p:cNvSpPr/>
            <p:nvPr/>
          </p:nvSpPr>
          <p:spPr>
            <a:xfrm>
              <a:off x="5354225" y="2265875"/>
              <a:ext cx="925" cy="325"/>
            </a:xfrm>
            <a:custGeom>
              <a:rect b="b" l="l" r="r" t="t"/>
              <a:pathLst>
                <a:path extrusionOk="0" h="13" w="37">
                  <a:moveTo>
                    <a:pt x="36" y="1"/>
                  </a:moveTo>
                  <a:cubicBezTo>
                    <a:pt x="13" y="1"/>
                    <a:pt x="1" y="1"/>
                    <a:pt x="1" y="13"/>
                  </a:cubicBezTo>
                  <a:cubicBezTo>
                    <a:pt x="13" y="1"/>
                    <a:pt x="24"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g308c629d2bb_0_315"/>
            <p:cNvSpPr/>
            <p:nvPr/>
          </p:nvSpPr>
          <p:spPr>
            <a:xfrm>
              <a:off x="5517650" y="2368875"/>
              <a:ext cx="325" cy="1225"/>
            </a:xfrm>
            <a:custGeom>
              <a:rect b="b" l="l" r="r" t="t"/>
              <a:pathLst>
                <a:path extrusionOk="0" h="49" w="13">
                  <a:moveTo>
                    <a:pt x="12" y="0"/>
                  </a:moveTo>
                  <a:cubicBezTo>
                    <a:pt x="12" y="24"/>
                    <a:pt x="0" y="36"/>
                    <a:pt x="0" y="48"/>
                  </a:cubicBezTo>
                  <a:cubicBezTo>
                    <a:pt x="12" y="24"/>
                    <a:pt x="12" y="12"/>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g308c629d2bb_0_315"/>
            <p:cNvSpPr/>
            <p:nvPr/>
          </p:nvSpPr>
          <p:spPr>
            <a:xfrm>
              <a:off x="5489950" y="2266175"/>
              <a:ext cx="1225" cy="1225"/>
            </a:xfrm>
            <a:custGeom>
              <a:rect b="b" l="l" r="r" t="t"/>
              <a:pathLst>
                <a:path extrusionOk="0" h="49" w="49">
                  <a:moveTo>
                    <a:pt x="1" y="1"/>
                  </a:moveTo>
                  <a:lnTo>
                    <a:pt x="1" y="1"/>
                  </a:lnTo>
                  <a:cubicBezTo>
                    <a:pt x="13" y="13"/>
                    <a:pt x="13" y="25"/>
                    <a:pt x="25" y="37"/>
                  </a:cubicBezTo>
                  <a:cubicBezTo>
                    <a:pt x="37" y="37"/>
                    <a:pt x="37" y="37"/>
                    <a:pt x="49" y="48"/>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g308c629d2bb_0_315"/>
            <p:cNvSpPr/>
            <p:nvPr/>
          </p:nvSpPr>
          <p:spPr>
            <a:xfrm>
              <a:off x="5429525" y="2259550"/>
              <a:ext cx="2925" cy="825"/>
            </a:xfrm>
            <a:custGeom>
              <a:rect b="b" l="l" r="r" t="t"/>
              <a:pathLst>
                <a:path extrusionOk="0" h="33" w="117">
                  <a:moveTo>
                    <a:pt x="109" y="0"/>
                  </a:moveTo>
                  <a:cubicBezTo>
                    <a:pt x="101" y="0"/>
                    <a:pt x="83" y="10"/>
                    <a:pt x="62" y="10"/>
                  </a:cubicBezTo>
                  <a:cubicBezTo>
                    <a:pt x="54" y="10"/>
                    <a:pt x="45" y="8"/>
                    <a:pt x="37" y="4"/>
                  </a:cubicBezTo>
                  <a:lnTo>
                    <a:pt x="1" y="28"/>
                  </a:lnTo>
                  <a:cubicBezTo>
                    <a:pt x="13" y="32"/>
                    <a:pt x="25" y="33"/>
                    <a:pt x="37" y="33"/>
                  </a:cubicBezTo>
                  <a:cubicBezTo>
                    <a:pt x="60" y="33"/>
                    <a:pt x="84" y="28"/>
                    <a:pt x="108" y="28"/>
                  </a:cubicBezTo>
                  <a:cubicBezTo>
                    <a:pt x="117" y="6"/>
                    <a:pt x="116"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g308c629d2bb_0_315"/>
            <p:cNvSpPr/>
            <p:nvPr/>
          </p:nvSpPr>
          <p:spPr>
            <a:xfrm>
              <a:off x="5331300" y="2280175"/>
              <a:ext cx="25" cy="25"/>
            </a:xfrm>
            <a:custGeom>
              <a:rect b="b" l="l" r="r" t="t"/>
              <a:pathLst>
                <a:path extrusionOk="0" h="1" w="1">
                  <a:moveTo>
                    <a:pt x="1" y="0"/>
                  </a:moveTo>
                  <a:cubicBezTo>
                    <a:pt x="1" y="0"/>
                    <a:pt x="1" y="0"/>
                    <a:pt x="1" y="0"/>
                  </a:cubicBezTo>
                  <a:cubicBezTo>
                    <a:pt x="1" y="0"/>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g308c629d2bb_0_315"/>
            <p:cNvSpPr/>
            <p:nvPr/>
          </p:nvSpPr>
          <p:spPr>
            <a:xfrm>
              <a:off x="5478950" y="2261375"/>
              <a:ext cx="3900" cy="2450"/>
            </a:xfrm>
            <a:custGeom>
              <a:rect b="b" l="l" r="r" t="t"/>
              <a:pathLst>
                <a:path extrusionOk="0" h="98" w="156">
                  <a:moveTo>
                    <a:pt x="9" y="1"/>
                  </a:moveTo>
                  <a:cubicBezTo>
                    <a:pt x="6" y="1"/>
                    <a:pt x="3" y="1"/>
                    <a:pt x="0" y="2"/>
                  </a:cubicBezTo>
                  <a:cubicBezTo>
                    <a:pt x="60" y="38"/>
                    <a:pt x="108" y="62"/>
                    <a:pt x="155" y="98"/>
                  </a:cubicBezTo>
                  <a:lnTo>
                    <a:pt x="119" y="62"/>
                  </a:lnTo>
                  <a:cubicBezTo>
                    <a:pt x="86" y="62"/>
                    <a:pt x="43" y="1"/>
                    <a:pt x="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g308c629d2bb_0_315"/>
            <p:cNvSpPr/>
            <p:nvPr/>
          </p:nvSpPr>
          <p:spPr>
            <a:xfrm>
              <a:off x="5389350" y="2321850"/>
              <a:ext cx="2100" cy="6275"/>
            </a:xfrm>
            <a:custGeom>
              <a:rect b="b" l="l" r="r" t="t"/>
              <a:pathLst>
                <a:path extrusionOk="0" h="251" w="84">
                  <a:moveTo>
                    <a:pt x="1" y="0"/>
                  </a:moveTo>
                  <a:lnTo>
                    <a:pt x="1" y="0"/>
                  </a:lnTo>
                  <a:cubicBezTo>
                    <a:pt x="24" y="84"/>
                    <a:pt x="1" y="131"/>
                    <a:pt x="12" y="250"/>
                  </a:cubicBezTo>
                  <a:lnTo>
                    <a:pt x="48" y="155"/>
                  </a:lnTo>
                  <a:lnTo>
                    <a:pt x="60" y="179"/>
                  </a:lnTo>
                  <a:cubicBezTo>
                    <a:pt x="60" y="167"/>
                    <a:pt x="72" y="143"/>
                    <a:pt x="84" y="131"/>
                  </a:cubicBezTo>
                  <a:cubicBezTo>
                    <a:pt x="72" y="36"/>
                    <a:pt x="36" y="2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7" name="Google Shape;8087;g308c629d2bb_0_315"/>
            <p:cNvSpPr/>
            <p:nvPr/>
          </p:nvSpPr>
          <p:spPr>
            <a:xfrm>
              <a:off x="5383700" y="2326600"/>
              <a:ext cx="925" cy="1525"/>
            </a:xfrm>
            <a:custGeom>
              <a:rect b="b" l="l" r="r" t="t"/>
              <a:pathLst>
                <a:path extrusionOk="0" h="61" w="37">
                  <a:moveTo>
                    <a:pt x="36" y="1"/>
                  </a:moveTo>
                  <a:cubicBezTo>
                    <a:pt x="24" y="13"/>
                    <a:pt x="0" y="36"/>
                    <a:pt x="0" y="48"/>
                  </a:cubicBezTo>
                  <a:lnTo>
                    <a:pt x="24" y="60"/>
                  </a:lnTo>
                  <a:lnTo>
                    <a:pt x="3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8" name="Google Shape;8088;g308c629d2bb_0_315"/>
            <p:cNvSpPr/>
            <p:nvPr/>
          </p:nvSpPr>
          <p:spPr>
            <a:xfrm>
              <a:off x="5385825" y="2354525"/>
              <a:ext cx="1175" cy="2775"/>
            </a:xfrm>
            <a:custGeom>
              <a:rect b="b" l="l" r="r" t="t"/>
              <a:pathLst>
                <a:path extrusionOk="0" h="111" w="47">
                  <a:moveTo>
                    <a:pt x="26" y="0"/>
                  </a:moveTo>
                  <a:cubicBezTo>
                    <a:pt x="1" y="0"/>
                    <a:pt x="14" y="110"/>
                    <a:pt x="46" y="110"/>
                  </a:cubicBezTo>
                  <a:lnTo>
                    <a:pt x="34" y="3"/>
                  </a:lnTo>
                  <a:cubicBezTo>
                    <a:pt x="31" y="1"/>
                    <a:pt x="29" y="0"/>
                    <a:pt x="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g308c629d2bb_0_315"/>
            <p:cNvSpPr/>
            <p:nvPr/>
          </p:nvSpPr>
          <p:spPr>
            <a:xfrm>
              <a:off x="5392025" y="2343575"/>
              <a:ext cx="1225" cy="2400"/>
            </a:xfrm>
            <a:custGeom>
              <a:rect b="b" l="l" r="r" t="t"/>
              <a:pathLst>
                <a:path extrusionOk="0" h="96" w="49">
                  <a:moveTo>
                    <a:pt x="13" y="0"/>
                  </a:moveTo>
                  <a:lnTo>
                    <a:pt x="13" y="0"/>
                  </a:lnTo>
                  <a:cubicBezTo>
                    <a:pt x="1" y="36"/>
                    <a:pt x="13" y="96"/>
                    <a:pt x="36" y="96"/>
                  </a:cubicBezTo>
                  <a:cubicBezTo>
                    <a:pt x="13" y="48"/>
                    <a:pt x="48" y="84"/>
                    <a:pt x="36" y="36"/>
                  </a:cubicBez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g308c629d2bb_0_315"/>
            <p:cNvSpPr/>
            <p:nvPr/>
          </p:nvSpPr>
          <p:spPr>
            <a:xfrm>
              <a:off x="5389650" y="2363500"/>
              <a:ext cx="1800" cy="2425"/>
            </a:xfrm>
            <a:custGeom>
              <a:rect b="b" l="l" r="r" t="t"/>
              <a:pathLst>
                <a:path extrusionOk="0" h="97" w="72">
                  <a:moveTo>
                    <a:pt x="7" y="0"/>
                  </a:moveTo>
                  <a:cubicBezTo>
                    <a:pt x="5" y="0"/>
                    <a:pt x="3" y="0"/>
                    <a:pt x="0" y="1"/>
                  </a:cubicBezTo>
                  <a:cubicBezTo>
                    <a:pt x="48" y="13"/>
                    <a:pt x="24" y="96"/>
                    <a:pt x="72" y="96"/>
                  </a:cubicBezTo>
                  <a:cubicBezTo>
                    <a:pt x="49" y="85"/>
                    <a:pt x="38" y="0"/>
                    <a:pt x="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g308c629d2bb_0_315"/>
            <p:cNvSpPr/>
            <p:nvPr/>
          </p:nvSpPr>
          <p:spPr>
            <a:xfrm>
              <a:off x="5397100" y="2354575"/>
              <a:ext cx="1750" cy="3000"/>
            </a:xfrm>
            <a:custGeom>
              <a:rect b="b" l="l" r="r" t="t"/>
              <a:pathLst>
                <a:path extrusionOk="0" h="120" w="70">
                  <a:moveTo>
                    <a:pt x="0" y="1"/>
                  </a:moveTo>
                  <a:cubicBezTo>
                    <a:pt x="2" y="4"/>
                    <a:pt x="3" y="7"/>
                    <a:pt x="5" y="10"/>
                  </a:cubicBezTo>
                  <a:lnTo>
                    <a:pt x="5" y="10"/>
                  </a:lnTo>
                  <a:cubicBezTo>
                    <a:pt x="4" y="7"/>
                    <a:pt x="2" y="4"/>
                    <a:pt x="0" y="1"/>
                  </a:cubicBezTo>
                  <a:close/>
                  <a:moveTo>
                    <a:pt x="5" y="10"/>
                  </a:moveTo>
                  <a:cubicBezTo>
                    <a:pt x="22" y="49"/>
                    <a:pt x="15" y="120"/>
                    <a:pt x="48" y="120"/>
                  </a:cubicBezTo>
                  <a:cubicBezTo>
                    <a:pt x="70" y="87"/>
                    <a:pt x="30" y="53"/>
                    <a:pt x="5" y="1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g308c629d2bb_0_315"/>
            <p:cNvSpPr/>
            <p:nvPr/>
          </p:nvSpPr>
          <p:spPr>
            <a:xfrm>
              <a:off x="5395900" y="2369775"/>
              <a:ext cx="3450" cy="4525"/>
            </a:xfrm>
            <a:custGeom>
              <a:rect b="b" l="l" r="r" t="t"/>
              <a:pathLst>
                <a:path extrusionOk="0" h="181" w="138">
                  <a:moveTo>
                    <a:pt x="103" y="92"/>
                  </a:moveTo>
                  <a:cubicBezTo>
                    <a:pt x="104" y="93"/>
                    <a:pt x="106" y="94"/>
                    <a:pt x="108" y="95"/>
                  </a:cubicBezTo>
                  <a:cubicBezTo>
                    <a:pt x="106" y="94"/>
                    <a:pt x="105" y="93"/>
                    <a:pt x="103" y="92"/>
                  </a:cubicBezTo>
                  <a:close/>
                  <a:moveTo>
                    <a:pt x="1" y="0"/>
                  </a:moveTo>
                  <a:lnTo>
                    <a:pt x="1" y="0"/>
                  </a:lnTo>
                  <a:cubicBezTo>
                    <a:pt x="12" y="60"/>
                    <a:pt x="60" y="143"/>
                    <a:pt x="24" y="155"/>
                  </a:cubicBezTo>
                  <a:cubicBezTo>
                    <a:pt x="50" y="168"/>
                    <a:pt x="82" y="180"/>
                    <a:pt x="105" y="180"/>
                  </a:cubicBezTo>
                  <a:cubicBezTo>
                    <a:pt x="125" y="180"/>
                    <a:pt x="137" y="171"/>
                    <a:pt x="131" y="143"/>
                  </a:cubicBezTo>
                  <a:lnTo>
                    <a:pt x="131" y="143"/>
                  </a:lnTo>
                  <a:cubicBezTo>
                    <a:pt x="127" y="145"/>
                    <a:pt x="122" y="145"/>
                    <a:pt x="119" y="145"/>
                  </a:cubicBezTo>
                  <a:cubicBezTo>
                    <a:pt x="92" y="145"/>
                    <a:pt x="81" y="113"/>
                    <a:pt x="60" y="72"/>
                  </a:cubicBezTo>
                  <a:lnTo>
                    <a:pt x="60" y="72"/>
                  </a:lnTo>
                  <a:cubicBezTo>
                    <a:pt x="71" y="82"/>
                    <a:pt x="90" y="83"/>
                    <a:pt x="103" y="92"/>
                  </a:cubicBezTo>
                  <a:lnTo>
                    <a:pt x="103" y="92"/>
                  </a:lnTo>
                  <a:cubicBezTo>
                    <a:pt x="48" y="48"/>
                    <a:pt x="47" y="4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g308c629d2bb_0_315"/>
            <p:cNvSpPr/>
            <p:nvPr/>
          </p:nvSpPr>
          <p:spPr>
            <a:xfrm>
              <a:off x="5397975" y="2357275"/>
              <a:ext cx="1825" cy="3300"/>
            </a:xfrm>
            <a:custGeom>
              <a:rect b="b" l="l" r="r" t="t"/>
              <a:pathLst>
                <a:path extrusionOk="0" h="132" w="73">
                  <a:moveTo>
                    <a:pt x="48" y="0"/>
                  </a:moveTo>
                  <a:cubicBezTo>
                    <a:pt x="37" y="12"/>
                    <a:pt x="13" y="47"/>
                    <a:pt x="47" y="105"/>
                  </a:cubicBezTo>
                  <a:lnTo>
                    <a:pt x="47" y="105"/>
                  </a:lnTo>
                  <a:cubicBezTo>
                    <a:pt x="47" y="105"/>
                    <a:pt x="46" y="105"/>
                    <a:pt x="45" y="105"/>
                  </a:cubicBezTo>
                  <a:cubicBezTo>
                    <a:pt x="44" y="105"/>
                    <a:pt x="43" y="105"/>
                    <a:pt x="42" y="106"/>
                  </a:cubicBezTo>
                  <a:lnTo>
                    <a:pt x="42" y="106"/>
                  </a:lnTo>
                  <a:lnTo>
                    <a:pt x="1" y="95"/>
                  </a:lnTo>
                  <a:lnTo>
                    <a:pt x="1" y="95"/>
                  </a:lnTo>
                  <a:cubicBezTo>
                    <a:pt x="4" y="115"/>
                    <a:pt x="8" y="121"/>
                    <a:pt x="13" y="121"/>
                  </a:cubicBezTo>
                  <a:cubicBezTo>
                    <a:pt x="21" y="121"/>
                    <a:pt x="30" y="108"/>
                    <a:pt x="42" y="106"/>
                  </a:cubicBezTo>
                  <a:lnTo>
                    <a:pt x="42" y="106"/>
                  </a:lnTo>
                  <a:lnTo>
                    <a:pt x="48" y="107"/>
                  </a:lnTo>
                  <a:cubicBezTo>
                    <a:pt x="48" y="107"/>
                    <a:pt x="48" y="106"/>
                    <a:pt x="47" y="105"/>
                  </a:cubicBezTo>
                  <a:lnTo>
                    <a:pt x="47" y="105"/>
                  </a:lnTo>
                  <a:cubicBezTo>
                    <a:pt x="55" y="106"/>
                    <a:pt x="63" y="113"/>
                    <a:pt x="72" y="131"/>
                  </a:cubicBezTo>
                  <a:cubicBezTo>
                    <a:pt x="60" y="83"/>
                    <a:pt x="72" y="48"/>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g308c629d2bb_0_315"/>
            <p:cNvSpPr/>
            <p:nvPr/>
          </p:nvSpPr>
          <p:spPr>
            <a:xfrm>
              <a:off x="5397400" y="2376025"/>
              <a:ext cx="4775" cy="4175"/>
            </a:xfrm>
            <a:custGeom>
              <a:rect b="b" l="l" r="r" t="t"/>
              <a:pathLst>
                <a:path extrusionOk="0" h="167" w="191">
                  <a:moveTo>
                    <a:pt x="0" y="0"/>
                  </a:moveTo>
                  <a:lnTo>
                    <a:pt x="0" y="0"/>
                  </a:lnTo>
                  <a:cubicBezTo>
                    <a:pt x="48" y="72"/>
                    <a:pt x="143" y="143"/>
                    <a:pt x="191" y="167"/>
                  </a:cubicBezTo>
                  <a:lnTo>
                    <a:pt x="179" y="131"/>
                  </a:lnTo>
                  <a:cubicBezTo>
                    <a:pt x="107" y="95"/>
                    <a:pt x="60"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g308c629d2bb_0_315"/>
            <p:cNvSpPr/>
            <p:nvPr/>
          </p:nvSpPr>
          <p:spPr>
            <a:xfrm>
              <a:off x="5400075" y="2364400"/>
              <a:ext cx="2400" cy="1825"/>
            </a:xfrm>
            <a:custGeom>
              <a:rect b="b" l="l" r="r" t="t"/>
              <a:pathLst>
                <a:path extrusionOk="0" h="73" w="96">
                  <a:moveTo>
                    <a:pt x="24" y="1"/>
                  </a:moveTo>
                  <a:lnTo>
                    <a:pt x="24" y="1"/>
                  </a:lnTo>
                  <a:cubicBezTo>
                    <a:pt x="72" y="60"/>
                    <a:pt x="0" y="25"/>
                    <a:pt x="48" y="72"/>
                  </a:cubicBezTo>
                  <a:lnTo>
                    <a:pt x="95" y="60"/>
                  </a:lnTo>
                  <a:cubicBezTo>
                    <a:pt x="85" y="42"/>
                    <a:pt x="79" y="36"/>
                    <a:pt x="76" y="36"/>
                  </a:cubicBezTo>
                  <a:cubicBezTo>
                    <a:pt x="71" y="36"/>
                    <a:pt x="75" y="62"/>
                    <a:pt x="65" y="62"/>
                  </a:cubicBezTo>
                  <a:cubicBezTo>
                    <a:pt x="63" y="62"/>
                    <a:pt x="62" y="61"/>
                    <a:pt x="60" y="60"/>
                  </a:cubicBezTo>
                  <a:cubicBezTo>
                    <a:pt x="48" y="37"/>
                    <a:pt x="48" y="13"/>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g308c629d2bb_0_315"/>
            <p:cNvSpPr/>
            <p:nvPr/>
          </p:nvSpPr>
          <p:spPr>
            <a:xfrm>
              <a:off x="5405425" y="2368450"/>
              <a:ext cx="1800" cy="2825"/>
            </a:xfrm>
            <a:custGeom>
              <a:rect b="b" l="l" r="r" t="t"/>
              <a:pathLst>
                <a:path extrusionOk="0" h="113" w="72">
                  <a:moveTo>
                    <a:pt x="32" y="1"/>
                  </a:moveTo>
                  <a:cubicBezTo>
                    <a:pt x="15" y="1"/>
                    <a:pt x="26" y="45"/>
                    <a:pt x="1" y="53"/>
                  </a:cubicBezTo>
                  <a:cubicBezTo>
                    <a:pt x="24" y="77"/>
                    <a:pt x="36" y="89"/>
                    <a:pt x="60" y="113"/>
                  </a:cubicBezTo>
                  <a:cubicBezTo>
                    <a:pt x="60" y="77"/>
                    <a:pt x="60" y="53"/>
                    <a:pt x="72" y="29"/>
                  </a:cubicBezTo>
                  <a:cubicBezTo>
                    <a:pt x="51" y="8"/>
                    <a:pt x="39" y="1"/>
                    <a:pt x="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7" name="Google Shape;8097;g308c629d2bb_0_315"/>
            <p:cNvSpPr/>
            <p:nvPr/>
          </p:nvSpPr>
          <p:spPr>
            <a:xfrm>
              <a:off x="5406325" y="2372450"/>
              <a:ext cx="3300" cy="1500"/>
            </a:xfrm>
            <a:custGeom>
              <a:rect b="b" l="l" r="r" t="t"/>
              <a:pathLst>
                <a:path extrusionOk="0" h="60" w="132">
                  <a:moveTo>
                    <a:pt x="0" y="0"/>
                  </a:moveTo>
                  <a:lnTo>
                    <a:pt x="0" y="12"/>
                  </a:lnTo>
                  <a:cubicBezTo>
                    <a:pt x="48" y="24"/>
                    <a:pt x="84" y="36"/>
                    <a:pt x="131" y="60"/>
                  </a:cubicBezTo>
                  <a:cubicBezTo>
                    <a:pt x="60" y="24"/>
                    <a:pt x="60"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8" name="Google Shape;8098;g308c629d2bb_0_315"/>
            <p:cNvSpPr/>
            <p:nvPr/>
          </p:nvSpPr>
          <p:spPr>
            <a:xfrm>
              <a:off x="5434750" y="2399200"/>
              <a:ext cx="1500" cy="1275"/>
            </a:xfrm>
            <a:custGeom>
              <a:rect b="b" l="l" r="r" t="t"/>
              <a:pathLst>
                <a:path extrusionOk="0" h="51" w="60">
                  <a:moveTo>
                    <a:pt x="16" y="1"/>
                  </a:moveTo>
                  <a:cubicBezTo>
                    <a:pt x="12" y="1"/>
                    <a:pt x="12" y="4"/>
                    <a:pt x="18" y="14"/>
                  </a:cubicBezTo>
                  <a:cubicBezTo>
                    <a:pt x="1" y="23"/>
                    <a:pt x="48" y="51"/>
                    <a:pt x="55" y="51"/>
                  </a:cubicBezTo>
                  <a:cubicBezTo>
                    <a:pt x="57" y="51"/>
                    <a:pt x="55" y="47"/>
                    <a:pt x="42" y="38"/>
                  </a:cubicBezTo>
                  <a:cubicBezTo>
                    <a:pt x="59" y="29"/>
                    <a:pt x="25" y="1"/>
                    <a:pt x="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g308c629d2bb_0_315"/>
            <p:cNvSpPr/>
            <p:nvPr/>
          </p:nvSpPr>
          <p:spPr>
            <a:xfrm>
              <a:off x="5431625" y="2387875"/>
              <a:ext cx="4775" cy="1275"/>
            </a:xfrm>
            <a:custGeom>
              <a:rect b="b" l="l" r="r" t="t"/>
              <a:pathLst>
                <a:path extrusionOk="0" h="51" w="191">
                  <a:moveTo>
                    <a:pt x="13" y="1"/>
                  </a:moveTo>
                  <a:cubicBezTo>
                    <a:pt x="5" y="1"/>
                    <a:pt x="0" y="4"/>
                    <a:pt x="0" y="14"/>
                  </a:cubicBezTo>
                  <a:cubicBezTo>
                    <a:pt x="24" y="38"/>
                    <a:pt x="143" y="50"/>
                    <a:pt x="191" y="50"/>
                  </a:cubicBezTo>
                  <a:cubicBezTo>
                    <a:pt x="155" y="50"/>
                    <a:pt x="107" y="26"/>
                    <a:pt x="72" y="14"/>
                  </a:cubicBezTo>
                  <a:cubicBezTo>
                    <a:pt x="44" y="7"/>
                    <a:pt x="25"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g308c629d2bb_0_315"/>
            <p:cNvSpPr/>
            <p:nvPr/>
          </p:nvSpPr>
          <p:spPr>
            <a:xfrm>
              <a:off x="5482525" y="2381375"/>
              <a:ext cx="2700" cy="2700"/>
            </a:xfrm>
            <a:custGeom>
              <a:rect b="b" l="l" r="r" t="t"/>
              <a:pathLst>
                <a:path extrusionOk="0" h="108" w="108">
                  <a:moveTo>
                    <a:pt x="107" y="0"/>
                  </a:moveTo>
                  <a:cubicBezTo>
                    <a:pt x="95" y="12"/>
                    <a:pt x="60" y="12"/>
                    <a:pt x="72" y="36"/>
                  </a:cubicBezTo>
                  <a:cubicBezTo>
                    <a:pt x="48" y="36"/>
                    <a:pt x="0" y="84"/>
                    <a:pt x="0" y="108"/>
                  </a:cubicBezTo>
                  <a:cubicBezTo>
                    <a:pt x="36" y="72"/>
                    <a:pt x="72" y="48"/>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g308c629d2bb_0_315"/>
            <p:cNvSpPr/>
            <p:nvPr/>
          </p:nvSpPr>
          <p:spPr>
            <a:xfrm>
              <a:off x="5492650" y="2375725"/>
              <a:ext cx="1800" cy="1500"/>
            </a:xfrm>
            <a:custGeom>
              <a:rect b="b" l="l" r="r" t="t"/>
              <a:pathLst>
                <a:path extrusionOk="0" h="60" w="72">
                  <a:moveTo>
                    <a:pt x="48" y="0"/>
                  </a:moveTo>
                  <a:cubicBezTo>
                    <a:pt x="36" y="36"/>
                    <a:pt x="0" y="48"/>
                    <a:pt x="24" y="60"/>
                  </a:cubicBezTo>
                  <a:cubicBezTo>
                    <a:pt x="48" y="60"/>
                    <a:pt x="71" y="0"/>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g308c629d2bb_0_315"/>
            <p:cNvSpPr/>
            <p:nvPr/>
          </p:nvSpPr>
          <p:spPr>
            <a:xfrm>
              <a:off x="5522400" y="2297600"/>
              <a:ext cx="1525" cy="1650"/>
            </a:xfrm>
            <a:custGeom>
              <a:rect b="b" l="l" r="r" t="t"/>
              <a:pathLst>
                <a:path extrusionOk="0" h="66" w="61">
                  <a:moveTo>
                    <a:pt x="21" y="1"/>
                  </a:moveTo>
                  <a:cubicBezTo>
                    <a:pt x="15" y="1"/>
                    <a:pt x="8" y="6"/>
                    <a:pt x="1" y="18"/>
                  </a:cubicBezTo>
                  <a:cubicBezTo>
                    <a:pt x="24" y="65"/>
                    <a:pt x="24" y="30"/>
                    <a:pt x="60" y="65"/>
                  </a:cubicBezTo>
                  <a:cubicBezTo>
                    <a:pt x="44" y="25"/>
                    <a:pt x="33" y="1"/>
                    <a:pt x="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g308c629d2bb_0_315"/>
            <p:cNvSpPr/>
            <p:nvPr/>
          </p:nvSpPr>
          <p:spPr>
            <a:xfrm>
              <a:off x="5521500" y="2295050"/>
              <a:ext cx="325" cy="1525"/>
            </a:xfrm>
            <a:custGeom>
              <a:rect b="b" l="l" r="r" t="t"/>
              <a:pathLst>
                <a:path extrusionOk="0" h="61" w="13">
                  <a:moveTo>
                    <a:pt x="13" y="1"/>
                  </a:moveTo>
                  <a:lnTo>
                    <a:pt x="1" y="60"/>
                  </a:lnTo>
                  <a:lnTo>
                    <a:pt x="13" y="36"/>
                  </a:ln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g308c629d2bb_0_315"/>
            <p:cNvSpPr/>
            <p:nvPr/>
          </p:nvSpPr>
          <p:spPr>
            <a:xfrm>
              <a:off x="5517650" y="2287500"/>
              <a:ext cx="600" cy="425"/>
            </a:xfrm>
            <a:custGeom>
              <a:rect b="b" l="l" r="r" t="t"/>
              <a:pathLst>
                <a:path extrusionOk="0" h="17" w="24">
                  <a:moveTo>
                    <a:pt x="3" y="0"/>
                  </a:moveTo>
                  <a:cubicBezTo>
                    <a:pt x="1" y="0"/>
                    <a:pt x="0" y="2"/>
                    <a:pt x="0" y="5"/>
                  </a:cubicBezTo>
                  <a:cubicBezTo>
                    <a:pt x="12" y="5"/>
                    <a:pt x="12" y="17"/>
                    <a:pt x="24" y="17"/>
                  </a:cubicBezTo>
                  <a:cubicBezTo>
                    <a:pt x="16" y="9"/>
                    <a:pt x="7" y="0"/>
                    <a:pt x="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g308c629d2bb_0_315"/>
            <p:cNvSpPr/>
            <p:nvPr/>
          </p:nvSpPr>
          <p:spPr>
            <a:xfrm>
              <a:off x="5518525" y="2288225"/>
              <a:ext cx="625" cy="600"/>
            </a:xfrm>
            <a:custGeom>
              <a:rect b="b" l="l" r="r" t="t"/>
              <a:pathLst>
                <a:path extrusionOk="0" h="24" w="25">
                  <a:moveTo>
                    <a:pt x="1" y="0"/>
                  </a:moveTo>
                  <a:cubicBezTo>
                    <a:pt x="1" y="12"/>
                    <a:pt x="13" y="12"/>
                    <a:pt x="1" y="24"/>
                  </a:cubicBezTo>
                  <a:lnTo>
                    <a:pt x="25" y="24"/>
                  </a:lnTo>
                  <a:cubicBezTo>
                    <a:pt x="13" y="12"/>
                    <a:pt x="1"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g308c629d2bb_0_315"/>
            <p:cNvSpPr/>
            <p:nvPr/>
          </p:nvSpPr>
          <p:spPr>
            <a:xfrm>
              <a:off x="5516150" y="2285225"/>
              <a:ext cx="1525" cy="2375"/>
            </a:xfrm>
            <a:custGeom>
              <a:rect b="b" l="l" r="r" t="t"/>
              <a:pathLst>
                <a:path extrusionOk="0" h="95" w="61">
                  <a:moveTo>
                    <a:pt x="1" y="1"/>
                  </a:moveTo>
                  <a:lnTo>
                    <a:pt x="1" y="84"/>
                  </a:lnTo>
                  <a:cubicBezTo>
                    <a:pt x="10" y="92"/>
                    <a:pt x="16" y="95"/>
                    <a:pt x="19" y="95"/>
                  </a:cubicBezTo>
                  <a:cubicBezTo>
                    <a:pt x="35" y="95"/>
                    <a:pt x="3" y="30"/>
                    <a:pt x="36" y="30"/>
                  </a:cubicBezTo>
                  <a:cubicBezTo>
                    <a:pt x="42" y="30"/>
                    <a:pt x="50" y="32"/>
                    <a:pt x="60" y="37"/>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7" name="Google Shape;8107;g308c629d2bb_0_315"/>
            <p:cNvSpPr/>
            <p:nvPr/>
          </p:nvSpPr>
          <p:spPr>
            <a:xfrm>
              <a:off x="5509300" y="2280475"/>
              <a:ext cx="2125" cy="2100"/>
            </a:xfrm>
            <a:custGeom>
              <a:rect b="b" l="l" r="r" t="t"/>
              <a:pathLst>
                <a:path extrusionOk="0" h="84" w="85">
                  <a:moveTo>
                    <a:pt x="1" y="0"/>
                  </a:moveTo>
                  <a:lnTo>
                    <a:pt x="1" y="0"/>
                  </a:lnTo>
                  <a:cubicBezTo>
                    <a:pt x="25" y="24"/>
                    <a:pt x="13" y="84"/>
                    <a:pt x="60" y="84"/>
                  </a:cubicBezTo>
                  <a:cubicBezTo>
                    <a:pt x="84" y="84"/>
                    <a:pt x="37"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8" name="Google Shape;8108;g308c629d2bb_0_315"/>
            <p:cNvSpPr/>
            <p:nvPr/>
          </p:nvSpPr>
          <p:spPr>
            <a:xfrm>
              <a:off x="5494075" y="2263725"/>
              <a:ext cx="2150" cy="1600"/>
            </a:xfrm>
            <a:custGeom>
              <a:rect b="b" l="l" r="r" t="t"/>
              <a:pathLst>
                <a:path extrusionOk="0" h="64" w="86">
                  <a:moveTo>
                    <a:pt x="49" y="1"/>
                  </a:moveTo>
                  <a:cubicBezTo>
                    <a:pt x="22" y="1"/>
                    <a:pt x="0" y="22"/>
                    <a:pt x="39" y="50"/>
                  </a:cubicBezTo>
                  <a:lnTo>
                    <a:pt x="39" y="50"/>
                  </a:lnTo>
                  <a:cubicBezTo>
                    <a:pt x="46" y="39"/>
                    <a:pt x="36" y="4"/>
                    <a:pt x="57" y="4"/>
                  </a:cubicBezTo>
                  <a:cubicBezTo>
                    <a:pt x="63" y="4"/>
                    <a:pt x="72" y="7"/>
                    <a:pt x="86" y="15"/>
                  </a:cubicBezTo>
                  <a:cubicBezTo>
                    <a:pt x="76" y="5"/>
                    <a:pt x="62" y="1"/>
                    <a:pt x="49" y="1"/>
                  </a:cubicBezTo>
                  <a:close/>
                  <a:moveTo>
                    <a:pt x="39" y="50"/>
                  </a:moveTo>
                  <a:cubicBezTo>
                    <a:pt x="39" y="50"/>
                    <a:pt x="39" y="51"/>
                    <a:pt x="38" y="51"/>
                  </a:cubicBezTo>
                  <a:lnTo>
                    <a:pt x="62" y="63"/>
                  </a:lnTo>
                  <a:cubicBezTo>
                    <a:pt x="53" y="59"/>
                    <a:pt x="45" y="54"/>
                    <a:pt x="39" y="5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g308c629d2bb_0_315"/>
            <p:cNvSpPr/>
            <p:nvPr/>
          </p:nvSpPr>
          <p:spPr>
            <a:xfrm>
              <a:off x="5478950" y="2256950"/>
              <a:ext cx="2400" cy="1050"/>
            </a:xfrm>
            <a:custGeom>
              <a:rect b="b" l="l" r="r" t="t"/>
              <a:pathLst>
                <a:path extrusionOk="0" h="42" w="96">
                  <a:moveTo>
                    <a:pt x="0" y="1"/>
                  </a:moveTo>
                  <a:lnTo>
                    <a:pt x="12" y="25"/>
                  </a:lnTo>
                  <a:cubicBezTo>
                    <a:pt x="38" y="33"/>
                    <a:pt x="69" y="41"/>
                    <a:pt x="85" y="41"/>
                  </a:cubicBezTo>
                  <a:cubicBezTo>
                    <a:pt x="92" y="41"/>
                    <a:pt x="96" y="40"/>
                    <a:pt x="96" y="36"/>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g308c629d2bb_0_315"/>
            <p:cNvSpPr/>
            <p:nvPr/>
          </p:nvSpPr>
          <p:spPr>
            <a:xfrm>
              <a:off x="5477750" y="2261725"/>
              <a:ext cx="3000" cy="2100"/>
            </a:xfrm>
            <a:custGeom>
              <a:rect b="b" l="l" r="r" t="t"/>
              <a:pathLst>
                <a:path extrusionOk="0" h="84" w="120">
                  <a:moveTo>
                    <a:pt x="1" y="0"/>
                  </a:moveTo>
                  <a:cubicBezTo>
                    <a:pt x="1" y="60"/>
                    <a:pt x="72" y="36"/>
                    <a:pt x="120" y="84"/>
                  </a:cubicBezTo>
                  <a:cubicBezTo>
                    <a:pt x="72" y="36"/>
                    <a:pt x="72" y="3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1" name="Google Shape;8111;g308c629d2bb_0_315"/>
            <p:cNvSpPr/>
            <p:nvPr/>
          </p:nvSpPr>
          <p:spPr>
            <a:xfrm>
              <a:off x="5477450" y="2254500"/>
              <a:ext cx="2350" cy="1300"/>
            </a:xfrm>
            <a:custGeom>
              <a:rect b="b" l="l" r="r" t="t"/>
              <a:pathLst>
                <a:path extrusionOk="0" h="52" w="94">
                  <a:moveTo>
                    <a:pt x="17" y="0"/>
                  </a:moveTo>
                  <a:cubicBezTo>
                    <a:pt x="11" y="0"/>
                    <a:pt x="5" y="1"/>
                    <a:pt x="1" y="3"/>
                  </a:cubicBezTo>
                  <a:cubicBezTo>
                    <a:pt x="37" y="3"/>
                    <a:pt x="72" y="27"/>
                    <a:pt x="84" y="51"/>
                  </a:cubicBezTo>
                  <a:cubicBezTo>
                    <a:pt x="94" y="22"/>
                    <a:pt x="47" y="0"/>
                    <a:pt x="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2" name="Google Shape;8112;g308c629d2bb_0_315"/>
            <p:cNvSpPr/>
            <p:nvPr/>
          </p:nvSpPr>
          <p:spPr>
            <a:xfrm>
              <a:off x="5468825" y="2250925"/>
              <a:ext cx="8350" cy="3675"/>
            </a:xfrm>
            <a:custGeom>
              <a:rect b="b" l="l" r="r" t="t"/>
              <a:pathLst>
                <a:path extrusionOk="0" h="147" w="334">
                  <a:moveTo>
                    <a:pt x="39" y="1"/>
                  </a:moveTo>
                  <a:cubicBezTo>
                    <a:pt x="29" y="1"/>
                    <a:pt x="21" y="2"/>
                    <a:pt x="12" y="4"/>
                  </a:cubicBezTo>
                  <a:cubicBezTo>
                    <a:pt x="24" y="27"/>
                    <a:pt x="36" y="87"/>
                    <a:pt x="1" y="99"/>
                  </a:cubicBezTo>
                  <a:cubicBezTo>
                    <a:pt x="21" y="103"/>
                    <a:pt x="41" y="105"/>
                    <a:pt x="60" y="105"/>
                  </a:cubicBezTo>
                  <a:cubicBezTo>
                    <a:pt x="94" y="105"/>
                    <a:pt x="124" y="100"/>
                    <a:pt x="148" y="100"/>
                  </a:cubicBezTo>
                  <a:cubicBezTo>
                    <a:pt x="181" y="100"/>
                    <a:pt x="204" y="108"/>
                    <a:pt x="215" y="146"/>
                  </a:cubicBezTo>
                  <a:lnTo>
                    <a:pt x="334" y="111"/>
                  </a:lnTo>
                  <a:cubicBezTo>
                    <a:pt x="312" y="98"/>
                    <a:pt x="295" y="94"/>
                    <a:pt x="282" y="94"/>
                  </a:cubicBezTo>
                  <a:cubicBezTo>
                    <a:pt x="257" y="94"/>
                    <a:pt x="244" y="109"/>
                    <a:pt x="223" y="109"/>
                  </a:cubicBezTo>
                  <a:cubicBezTo>
                    <a:pt x="214" y="109"/>
                    <a:pt x="204" y="107"/>
                    <a:pt x="191" y="99"/>
                  </a:cubicBezTo>
                  <a:cubicBezTo>
                    <a:pt x="167" y="75"/>
                    <a:pt x="215" y="87"/>
                    <a:pt x="191" y="63"/>
                  </a:cubicBezTo>
                  <a:cubicBezTo>
                    <a:pt x="142" y="24"/>
                    <a:pt x="84" y="1"/>
                    <a:pt x="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g308c629d2bb_0_315"/>
            <p:cNvSpPr/>
            <p:nvPr/>
          </p:nvSpPr>
          <p:spPr>
            <a:xfrm>
              <a:off x="5474175" y="2258150"/>
              <a:ext cx="3000" cy="1200"/>
            </a:xfrm>
            <a:custGeom>
              <a:rect b="b" l="l" r="r" t="t"/>
              <a:pathLst>
                <a:path extrusionOk="0" h="48" w="120">
                  <a:moveTo>
                    <a:pt x="84" y="0"/>
                  </a:moveTo>
                  <a:cubicBezTo>
                    <a:pt x="84" y="10"/>
                    <a:pt x="76" y="14"/>
                    <a:pt x="63" y="14"/>
                  </a:cubicBezTo>
                  <a:cubicBezTo>
                    <a:pt x="46" y="14"/>
                    <a:pt x="21" y="7"/>
                    <a:pt x="1" y="0"/>
                  </a:cubicBezTo>
                  <a:lnTo>
                    <a:pt x="1" y="0"/>
                  </a:lnTo>
                  <a:cubicBezTo>
                    <a:pt x="1" y="40"/>
                    <a:pt x="31" y="47"/>
                    <a:pt x="61" y="47"/>
                  </a:cubicBezTo>
                  <a:cubicBezTo>
                    <a:pt x="76" y="47"/>
                    <a:pt x="90" y="45"/>
                    <a:pt x="102" y="45"/>
                  </a:cubicBezTo>
                  <a:cubicBezTo>
                    <a:pt x="109" y="45"/>
                    <a:pt x="116" y="46"/>
                    <a:pt x="120" y="48"/>
                  </a:cubicBezTo>
                  <a:cubicBezTo>
                    <a:pt x="108" y="24"/>
                    <a:pt x="96" y="12"/>
                    <a:pt x="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g308c629d2bb_0_315"/>
            <p:cNvSpPr/>
            <p:nvPr/>
          </p:nvSpPr>
          <p:spPr>
            <a:xfrm>
              <a:off x="5455425" y="2249225"/>
              <a:ext cx="3300" cy="325"/>
            </a:xfrm>
            <a:custGeom>
              <a:rect b="b" l="l" r="r" t="t"/>
              <a:pathLst>
                <a:path extrusionOk="0" h="13" w="132">
                  <a:moveTo>
                    <a:pt x="1" y="0"/>
                  </a:moveTo>
                  <a:lnTo>
                    <a:pt x="48" y="12"/>
                  </a:lnTo>
                  <a:lnTo>
                    <a:pt x="132" y="12"/>
                  </a:lnTo>
                  <a:cubicBezTo>
                    <a:pt x="84" y="12"/>
                    <a:pt x="48"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g308c629d2bb_0_315"/>
            <p:cNvSpPr/>
            <p:nvPr/>
          </p:nvSpPr>
          <p:spPr>
            <a:xfrm>
              <a:off x="5454250" y="2248325"/>
              <a:ext cx="2700" cy="325"/>
            </a:xfrm>
            <a:custGeom>
              <a:rect b="b" l="l" r="r" t="t"/>
              <a:pathLst>
                <a:path extrusionOk="0" h="13" w="108">
                  <a:moveTo>
                    <a:pt x="107" y="0"/>
                  </a:moveTo>
                  <a:cubicBezTo>
                    <a:pt x="72" y="0"/>
                    <a:pt x="36" y="12"/>
                    <a:pt x="0" y="12"/>
                  </a:cubicBezTo>
                  <a:lnTo>
                    <a:pt x="107" y="12"/>
                  </a:lnTo>
                  <a:lnTo>
                    <a:pt x="10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g308c629d2bb_0_315"/>
            <p:cNvSpPr/>
            <p:nvPr/>
          </p:nvSpPr>
          <p:spPr>
            <a:xfrm>
              <a:off x="5453650" y="2247725"/>
              <a:ext cx="2400" cy="25"/>
            </a:xfrm>
            <a:custGeom>
              <a:rect b="b" l="l" r="r" t="t"/>
              <a:pathLst>
                <a:path extrusionOk="0" h="1" w="96">
                  <a:moveTo>
                    <a:pt x="0" y="1"/>
                  </a:moveTo>
                  <a:lnTo>
                    <a:pt x="12" y="1"/>
                  </a:lnTo>
                  <a:lnTo>
                    <a:pt x="9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g308c629d2bb_0_315"/>
            <p:cNvSpPr/>
            <p:nvPr/>
          </p:nvSpPr>
          <p:spPr>
            <a:xfrm>
              <a:off x="5447100" y="2246250"/>
              <a:ext cx="3000" cy="1000"/>
            </a:xfrm>
            <a:custGeom>
              <a:rect b="b" l="l" r="r" t="t"/>
              <a:pathLst>
                <a:path extrusionOk="0" h="40" w="120">
                  <a:moveTo>
                    <a:pt x="0" y="0"/>
                  </a:moveTo>
                  <a:lnTo>
                    <a:pt x="24" y="24"/>
                  </a:lnTo>
                  <a:cubicBezTo>
                    <a:pt x="48" y="24"/>
                    <a:pt x="82" y="40"/>
                    <a:pt x="103" y="40"/>
                  </a:cubicBezTo>
                  <a:cubicBezTo>
                    <a:pt x="113" y="40"/>
                    <a:pt x="119" y="36"/>
                    <a:pt x="119" y="24"/>
                  </a:cubicBezTo>
                  <a:lnTo>
                    <a:pt x="119" y="24"/>
                  </a:lnTo>
                  <a:cubicBezTo>
                    <a:pt x="110" y="27"/>
                    <a:pt x="99" y="29"/>
                    <a:pt x="87" y="29"/>
                  </a:cubicBezTo>
                  <a:cubicBezTo>
                    <a:pt x="54" y="29"/>
                    <a:pt x="18" y="18"/>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g308c629d2bb_0_315"/>
            <p:cNvSpPr/>
            <p:nvPr/>
          </p:nvSpPr>
          <p:spPr>
            <a:xfrm>
              <a:off x="5425375" y="2259925"/>
              <a:ext cx="1200" cy="1225"/>
            </a:xfrm>
            <a:custGeom>
              <a:rect b="b" l="l" r="r" t="t"/>
              <a:pathLst>
                <a:path extrusionOk="0" h="49" w="48">
                  <a:moveTo>
                    <a:pt x="3" y="42"/>
                  </a:moveTo>
                  <a:cubicBezTo>
                    <a:pt x="1" y="44"/>
                    <a:pt x="0" y="46"/>
                    <a:pt x="0" y="48"/>
                  </a:cubicBezTo>
                  <a:lnTo>
                    <a:pt x="3" y="42"/>
                  </a:lnTo>
                  <a:close/>
                  <a:moveTo>
                    <a:pt x="24" y="1"/>
                  </a:moveTo>
                  <a:lnTo>
                    <a:pt x="3" y="42"/>
                  </a:lnTo>
                  <a:lnTo>
                    <a:pt x="3" y="42"/>
                  </a:lnTo>
                  <a:cubicBezTo>
                    <a:pt x="6" y="40"/>
                    <a:pt x="9" y="39"/>
                    <a:pt x="14" y="39"/>
                  </a:cubicBezTo>
                  <a:cubicBezTo>
                    <a:pt x="21" y="39"/>
                    <a:pt x="30" y="42"/>
                    <a:pt x="36" y="48"/>
                  </a:cubicBezTo>
                  <a:cubicBezTo>
                    <a:pt x="48" y="25"/>
                    <a:pt x="36" y="13"/>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9" name="Google Shape;8119;g308c629d2bb_0_315"/>
            <p:cNvSpPr/>
            <p:nvPr/>
          </p:nvSpPr>
          <p:spPr>
            <a:xfrm>
              <a:off x="5420600" y="2259575"/>
              <a:ext cx="4800" cy="1275"/>
            </a:xfrm>
            <a:custGeom>
              <a:rect b="b" l="l" r="r" t="t"/>
              <a:pathLst>
                <a:path extrusionOk="0" h="51" w="192">
                  <a:moveTo>
                    <a:pt x="84" y="3"/>
                  </a:moveTo>
                  <a:lnTo>
                    <a:pt x="60" y="15"/>
                  </a:lnTo>
                  <a:cubicBezTo>
                    <a:pt x="61" y="15"/>
                    <a:pt x="62" y="15"/>
                    <a:pt x="62" y="15"/>
                  </a:cubicBezTo>
                  <a:lnTo>
                    <a:pt x="62" y="15"/>
                  </a:lnTo>
                  <a:lnTo>
                    <a:pt x="84" y="3"/>
                  </a:lnTo>
                  <a:close/>
                  <a:moveTo>
                    <a:pt x="175" y="0"/>
                  </a:moveTo>
                  <a:cubicBezTo>
                    <a:pt x="147" y="0"/>
                    <a:pt x="115" y="17"/>
                    <a:pt x="81" y="17"/>
                  </a:cubicBezTo>
                  <a:cubicBezTo>
                    <a:pt x="75" y="17"/>
                    <a:pt x="69" y="17"/>
                    <a:pt x="62" y="15"/>
                  </a:cubicBezTo>
                  <a:lnTo>
                    <a:pt x="62" y="15"/>
                  </a:lnTo>
                  <a:lnTo>
                    <a:pt x="1" y="50"/>
                  </a:lnTo>
                  <a:cubicBezTo>
                    <a:pt x="96" y="50"/>
                    <a:pt x="108" y="15"/>
                    <a:pt x="191" y="3"/>
                  </a:cubicBezTo>
                  <a:cubicBezTo>
                    <a:pt x="186" y="1"/>
                    <a:pt x="181" y="0"/>
                    <a:pt x="1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0" name="Google Shape;8120;g308c629d2bb_0_315"/>
            <p:cNvSpPr/>
            <p:nvPr/>
          </p:nvSpPr>
          <p:spPr>
            <a:xfrm>
              <a:off x="5375850" y="2266475"/>
              <a:ext cx="6375" cy="4225"/>
            </a:xfrm>
            <a:custGeom>
              <a:rect b="b" l="l" r="r" t="t"/>
              <a:pathLst>
                <a:path extrusionOk="0" h="169" w="255">
                  <a:moveTo>
                    <a:pt x="255" y="1"/>
                  </a:moveTo>
                  <a:lnTo>
                    <a:pt x="255" y="1"/>
                  </a:lnTo>
                  <a:cubicBezTo>
                    <a:pt x="183" y="48"/>
                    <a:pt x="112" y="72"/>
                    <a:pt x="17" y="108"/>
                  </a:cubicBezTo>
                  <a:cubicBezTo>
                    <a:pt x="38" y="119"/>
                    <a:pt x="1" y="169"/>
                    <a:pt x="12" y="169"/>
                  </a:cubicBezTo>
                  <a:cubicBezTo>
                    <a:pt x="13" y="169"/>
                    <a:pt x="15" y="168"/>
                    <a:pt x="17" y="167"/>
                  </a:cubicBezTo>
                  <a:lnTo>
                    <a:pt x="112" y="96"/>
                  </a:lnTo>
                  <a:lnTo>
                    <a:pt x="112" y="132"/>
                  </a:lnTo>
                  <a:cubicBezTo>
                    <a:pt x="183" y="120"/>
                    <a:pt x="136" y="72"/>
                    <a:pt x="219" y="60"/>
                  </a:cubicBezTo>
                  <a:cubicBezTo>
                    <a:pt x="219" y="25"/>
                    <a:pt x="207" y="36"/>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g308c629d2bb_0_315"/>
            <p:cNvSpPr/>
            <p:nvPr/>
          </p:nvSpPr>
          <p:spPr>
            <a:xfrm>
              <a:off x="5290825" y="2334350"/>
              <a:ext cx="325" cy="25"/>
            </a:xfrm>
            <a:custGeom>
              <a:rect b="b" l="l" r="r" t="t"/>
              <a:pathLst>
                <a:path extrusionOk="0" h="1" w="13">
                  <a:moveTo>
                    <a:pt x="1" y="0"/>
                  </a:moveTo>
                  <a:cubicBezTo>
                    <a:pt x="13" y="0"/>
                    <a:pt x="13" y="0"/>
                    <a:pt x="13" y="0"/>
                  </a:cubicBezTo>
                  <a:cubicBezTo>
                    <a:pt x="13" y="0"/>
                    <a:pt x="13"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g308c629d2bb_0_315"/>
            <p:cNvSpPr/>
            <p:nvPr/>
          </p:nvSpPr>
          <p:spPr>
            <a:xfrm>
              <a:off x="5289725" y="2334125"/>
              <a:ext cx="1125" cy="975"/>
            </a:xfrm>
            <a:custGeom>
              <a:rect b="b" l="l" r="r" t="t"/>
              <a:pathLst>
                <a:path extrusionOk="0" h="39" w="45">
                  <a:moveTo>
                    <a:pt x="31" y="0"/>
                  </a:moveTo>
                  <a:cubicBezTo>
                    <a:pt x="24" y="0"/>
                    <a:pt x="15" y="3"/>
                    <a:pt x="9" y="9"/>
                  </a:cubicBezTo>
                  <a:cubicBezTo>
                    <a:pt x="0" y="31"/>
                    <a:pt x="3" y="39"/>
                    <a:pt x="9" y="39"/>
                  </a:cubicBezTo>
                  <a:cubicBezTo>
                    <a:pt x="21" y="39"/>
                    <a:pt x="45" y="17"/>
                    <a:pt x="45" y="9"/>
                  </a:cubicBezTo>
                  <a:cubicBezTo>
                    <a:pt x="45" y="3"/>
                    <a:pt x="39" y="0"/>
                    <a:pt x="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g308c629d2bb_0_315"/>
            <p:cNvSpPr/>
            <p:nvPr/>
          </p:nvSpPr>
          <p:spPr>
            <a:xfrm>
              <a:off x="5534025" y="2189500"/>
              <a:ext cx="450" cy="500"/>
            </a:xfrm>
            <a:custGeom>
              <a:rect b="b" l="l" r="r" t="t"/>
              <a:pathLst>
                <a:path extrusionOk="0" h="20" w="18">
                  <a:moveTo>
                    <a:pt x="16" y="1"/>
                  </a:moveTo>
                  <a:cubicBezTo>
                    <a:pt x="14" y="1"/>
                    <a:pt x="7" y="13"/>
                    <a:pt x="0" y="20"/>
                  </a:cubicBezTo>
                  <a:lnTo>
                    <a:pt x="12" y="20"/>
                  </a:lnTo>
                  <a:cubicBezTo>
                    <a:pt x="17" y="6"/>
                    <a:pt x="18" y="1"/>
                    <a:pt x="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g308c629d2bb_0_315"/>
            <p:cNvSpPr/>
            <p:nvPr/>
          </p:nvSpPr>
          <p:spPr>
            <a:xfrm>
              <a:off x="5533725" y="2189675"/>
              <a:ext cx="300" cy="325"/>
            </a:xfrm>
            <a:custGeom>
              <a:rect b="b" l="l" r="r" t="t"/>
              <a:pathLst>
                <a:path extrusionOk="0" h="13" w="12">
                  <a:moveTo>
                    <a:pt x="0" y="1"/>
                  </a:moveTo>
                  <a:cubicBezTo>
                    <a:pt x="0" y="13"/>
                    <a:pt x="12" y="13"/>
                    <a:pt x="12" y="13"/>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g308c629d2bb_0_315"/>
            <p:cNvSpPr/>
            <p:nvPr/>
          </p:nvSpPr>
          <p:spPr>
            <a:xfrm>
              <a:off x="5503650" y="2201300"/>
              <a:ext cx="25" cy="325"/>
            </a:xfrm>
            <a:custGeom>
              <a:rect b="b" l="l" r="r" t="t"/>
              <a:pathLst>
                <a:path extrusionOk="0" h="13" w="1">
                  <a:moveTo>
                    <a:pt x="1" y="0"/>
                  </a:moveTo>
                  <a:cubicBezTo>
                    <a:pt x="1" y="0"/>
                    <a:pt x="1" y="0"/>
                    <a:pt x="1" y="0"/>
                  </a:cubicBezTo>
                  <a:cubicBezTo>
                    <a:pt x="1" y="0"/>
                    <a:pt x="1"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g308c629d2bb_0_315"/>
            <p:cNvSpPr/>
            <p:nvPr/>
          </p:nvSpPr>
          <p:spPr>
            <a:xfrm>
              <a:off x="5496200" y="2204275"/>
              <a:ext cx="325" cy="325"/>
            </a:xfrm>
            <a:custGeom>
              <a:rect b="b" l="l" r="r" t="t"/>
              <a:pathLst>
                <a:path extrusionOk="0" h="13" w="13">
                  <a:moveTo>
                    <a:pt x="1" y="0"/>
                  </a:moveTo>
                  <a:cubicBezTo>
                    <a:pt x="1" y="12"/>
                    <a:pt x="13" y="12"/>
                    <a:pt x="13" y="12"/>
                  </a:cubicBezTo>
                  <a:cubicBezTo>
                    <a:pt x="13" y="12"/>
                    <a:pt x="13"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g308c629d2bb_0_315"/>
            <p:cNvSpPr/>
            <p:nvPr/>
          </p:nvSpPr>
          <p:spPr>
            <a:xfrm>
              <a:off x="5507525" y="2197725"/>
              <a:ext cx="625" cy="325"/>
            </a:xfrm>
            <a:custGeom>
              <a:rect b="b" l="l" r="r" t="t"/>
              <a:pathLst>
                <a:path extrusionOk="0" h="13" w="25">
                  <a:moveTo>
                    <a:pt x="0" y="0"/>
                  </a:moveTo>
                  <a:cubicBezTo>
                    <a:pt x="12" y="12"/>
                    <a:pt x="12" y="12"/>
                    <a:pt x="24" y="12"/>
                  </a:cubicBezTo>
                  <a:cubicBezTo>
                    <a:pt x="12" y="0"/>
                    <a:pt x="12"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g308c629d2bb_0_315"/>
            <p:cNvSpPr/>
            <p:nvPr/>
          </p:nvSpPr>
          <p:spPr>
            <a:xfrm>
              <a:off x="5459600" y="2212600"/>
              <a:ext cx="325" cy="325"/>
            </a:xfrm>
            <a:custGeom>
              <a:rect b="b" l="l" r="r" t="t"/>
              <a:pathLst>
                <a:path extrusionOk="0" h="13" w="13">
                  <a:moveTo>
                    <a:pt x="12" y="13"/>
                  </a:moveTo>
                  <a:cubicBezTo>
                    <a:pt x="12" y="13"/>
                    <a:pt x="12" y="13"/>
                    <a:pt x="0" y="1"/>
                  </a:cubicBezTo>
                  <a:lnTo>
                    <a:pt x="0" y="1"/>
                  </a:lnTo>
                  <a:lnTo>
                    <a:pt x="12" y="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g308c629d2bb_0_315"/>
            <p:cNvSpPr/>
            <p:nvPr/>
          </p:nvSpPr>
          <p:spPr>
            <a:xfrm>
              <a:off x="5519725" y="2189100"/>
              <a:ext cx="25" cy="25"/>
            </a:xfrm>
            <a:custGeom>
              <a:rect b="b" l="l" r="r" t="t"/>
              <a:pathLst>
                <a:path extrusionOk="0" h="1" w="1">
                  <a:moveTo>
                    <a:pt x="1" y="0"/>
                  </a:moveTo>
                  <a:lnTo>
                    <a:pt x="1" y="0"/>
                  </a:lnTo>
                  <a:cubicBezTo>
                    <a:pt x="1" y="0"/>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0" name="Google Shape;8130;g308c629d2bb_0_315"/>
            <p:cNvSpPr/>
            <p:nvPr/>
          </p:nvSpPr>
          <p:spPr>
            <a:xfrm>
              <a:off x="5517950" y="2189100"/>
              <a:ext cx="25" cy="300"/>
            </a:xfrm>
            <a:custGeom>
              <a:rect b="b" l="l" r="r" t="t"/>
              <a:pathLst>
                <a:path extrusionOk="0" h="12" w="1">
                  <a:moveTo>
                    <a:pt x="0" y="12"/>
                  </a:moveTo>
                  <a:cubicBezTo>
                    <a:pt x="0" y="12"/>
                    <a:pt x="0" y="12"/>
                    <a:pt x="0" y="12"/>
                  </a:cubicBezTo>
                  <a:cubicBezTo>
                    <a:pt x="0" y="0"/>
                    <a:pt x="0" y="0"/>
                    <a:pt x="0"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g308c629d2bb_0_315"/>
            <p:cNvSpPr/>
            <p:nvPr/>
          </p:nvSpPr>
          <p:spPr>
            <a:xfrm>
              <a:off x="5514075" y="2197425"/>
              <a:ext cx="325" cy="250"/>
            </a:xfrm>
            <a:custGeom>
              <a:rect b="b" l="l" r="r" t="t"/>
              <a:pathLst>
                <a:path extrusionOk="0" h="10" w="13">
                  <a:moveTo>
                    <a:pt x="0" y="0"/>
                  </a:moveTo>
                  <a:cubicBezTo>
                    <a:pt x="6" y="6"/>
                    <a:pt x="9" y="9"/>
                    <a:pt x="11" y="9"/>
                  </a:cubicBezTo>
                  <a:cubicBezTo>
                    <a:pt x="12" y="9"/>
                    <a:pt x="12" y="6"/>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g308c629d2bb_0_315"/>
            <p:cNvSpPr/>
            <p:nvPr/>
          </p:nvSpPr>
          <p:spPr>
            <a:xfrm>
              <a:off x="5505150" y="2198900"/>
              <a:ext cx="25" cy="325"/>
            </a:xfrm>
            <a:custGeom>
              <a:rect b="b" l="l" r="r" t="t"/>
              <a:pathLst>
                <a:path extrusionOk="0" h="13" w="1">
                  <a:moveTo>
                    <a:pt x="0" y="13"/>
                  </a:moveTo>
                  <a:cubicBezTo>
                    <a:pt x="0" y="13"/>
                    <a:pt x="0" y="13"/>
                    <a:pt x="0" y="13"/>
                  </a:cubicBezTo>
                  <a:cubicBezTo>
                    <a:pt x="0" y="13"/>
                    <a:pt x="0" y="1"/>
                    <a:pt x="0" y="13"/>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g308c629d2bb_0_315"/>
            <p:cNvSpPr/>
            <p:nvPr/>
          </p:nvSpPr>
          <p:spPr>
            <a:xfrm>
              <a:off x="5425675" y="2231950"/>
              <a:ext cx="900" cy="1225"/>
            </a:xfrm>
            <a:custGeom>
              <a:rect b="b" l="l" r="r" t="t"/>
              <a:pathLst>
                <a:path extrusionOk="0" h="49" w="36">
                  <a:moveTo>
                    <a:pt x="0" y="1"/>
                  </a:moveTo>
                  <a:cubicBezTo>
                    <a:pt x="0" y="1"/>
                    <a:pt x="0" y="12"/>
                    <a:pt x="0" y="24"/>
                  </a:cubicBezTo>
                  <a:lnTo>
                    <a:pt x="36" y="48"/>
                  </a:lnTo>
                  <a:cubicBezTo>
                    <a:pt x="36" y="36"/>
                    <a:pt x="33" y="36"/>
                    <a:pt x="28" y="36"/>
                  </a:cubicBezTo>
                  <a:cubicBezTo>
                    <a:pt x="24" y="36"/>
                    <a:pt x="18" y="36"/>
                    <a:pt x="12" y="24"/>
                  </a:cubicBezTo>
                  <a:cubicBezTo>
                    <a:pt x="12" y="20"/>
                    <a:pt x="13" y="19"/>
                    <a:pt x="16" y="19"/>
                  </a:cubicBezTo>
                  <a:cubicBezTo>
                    <a:pt x="20" y="19"/>
                    <a:pt x="28" y="24"/>
                    <a:pt x="36" y="24"/>
                  </a:cubicBezTo>
                  <a:cubicBezTo>
                    <a:pt x="29" y="11"/>
                    <a:pt x="25" y="7"/>
                    <a:pt x="21" y="7"/>
                  </a:cubicBezTo>
                  <a:cubicBezTo>
                    <a:pt x="15" y="7"/>
                    <a:pt x="12" y="18"/>
                    <a:pt x="8" y="18"/>
                  </a:cubicBezTo>
                  <a:cubicBezTo>
                    <a:pt x="6" y="18"/>
                    <a:pt x="3" y="1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g308c629d2bb_0_315"/>
            <p:cNvSpPr/>
            <p:nvPr/>
          </p:nvSpPr>
          <p:spPr>
            <a:xfrm>
              <a:off x="5456025" y="2211700"/>
              <a:ext cx="1525" cy="2425"/>
            </a:xfrm>
            <a:custGeom>
              <a:rect b="b" l="l" r="r" t="t"/>
              <a:pathLst>
                <a:path extrusionOk="0" h="97" w="61">
                  <a:moveTo>
                    <a:pt x="1" y="1"/>
                  </a:moveTo>
                  <a:cubicBezTo>
                    <a:pt x="1" y="37"/>
                    <a:pt x="48" y="60"/>
                    <a:pt x="48" y="96"/>
                  </a:cubicBezTo>
                  <a:lnTo>
                    <a:pt x="60" y="96"/>
                  </a:lnTo>
                  <a:cubicBezTo>
                    <a:pt x="36" y="72"/>
                    <a:pt x="36" y="49"/>
                    <a:pt x="24" y="25"/>
                  </a:cubicBezTo>
                  <a:cubicBezTo>
                    <a:pt x="12" y="13"/>
                    <a:pt x="12"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g308c629d2bb_0_315"/>
            <p:cNvSpPr/>
            <p:nvPr/>
          </p:nvSpPr>
          <p:spPr>
            <a:xfrm>
              <a:off x="5457525" y="2214100"/>
              <a:ext cx="600" cy="325"/>
            </a:xfrm>
            <a:custGeom>
              <a:rect b="b" l="l" r="r" t="t"/>
              <a:pathLst>
                <a:path extrusionOk="0" h="13" w="24">
                  <a:moveTo>
                    <a:pt x="0" y="0"/>
                  </a:moveTo>
                  <a:cubicBezTo>
                    <a:pt x="12" y="0"/>
                    <a:pt x="12" y="12"/>
                    <a:pt x="12" y="12"/>
                  </a:cubicBezTo>
                  <a:lnTo>
                    <a:pt x="24" y="12"/>
                  </a:lnTo>
                  <a:cubicBezTo>
                    <a:pt x="12" y="0"/>
                    <a:pt x="12"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g308c629d2bb_0_315"/>
            <p:cNvSpPr/>
            <p:nvPr/>
          </p:nvSpPr>
          <p:spPr>
            <a:xfrm>
              <a:off x="5430725" y="2228375"/>
              <a:ext cx="325" cy="25"/>
            </a:xfrm>
            <a:custGeom>
              <a:rect b="b" l="l" r="r" t="t"/>
              <a:pathLst>
                <a:path extrusionOk="0" h="1" w="13">
                  <a:moveTo>
                    <a:pt x="1" y="1"/>
                  </a:moveTo>
                  <a:cubicBezTo>
                    <a:pt x="12" y="1"/>
                    <a:pt x="12" y="1"/>
                    <a:pt x="12" y="1"/>
                  </a:cubicBezTo>
                  <a:cubicBezTo>
                    <a:pt x="1" y="1"/>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g308c629d2bb_0_315"/>
            <p:cNvSpPr/>
            <p:nvPr/>
          </p:nvSpPr>
          <p:spPr>
            <a:xfrm>
              <a:off x="5461075" y="2210825"/>
              <a:ext cx="325" cy="25"/>
            </a:xfrm>
            <a:custGeom>
              <a:rect b="b" l="l" r="r" t="t"/>
              <a:pathLst>
                <a:path extrusionOk="0" h="1" w="13">
                  <a:moveTo>
                    <a:pt x="1" y="0"/>
                  </a:moveTo>
                  <a:cubicBezTo>
                    <a:pt x="1" y="0"/>
                    <a:pt x="1" y="0"/>
                    <a:pt x="13" y="0"/>
                  </a:cubicBezTo>
                  <a:cubicBezTo>
                    <a:pt x="13" y="0"/>
                    <a:pt x="13"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g308c629d2bb_0_315"/>
            <p:cNvSpPr/>
            <p:nvPr/>
          </p:nvSpPr>
          <p:spPr>
            <a:xfrm>
              <a:off x="5454550" y="2227550"/>
              <a:ext cx="600" cy="850"/>
            </a:xfrm>
            <a:custGeom>
              <a:rect b="b" l="l" r="r" t="t"/>
              <a:pathLst>
                <a:path extrusionOk="0" h="34" w="24">
                  <a:moveTo>
                    <a:pt x="12" y="0"/>
                  </a:moveTo>
                  <a:cubicBezTo>
                    <a:pt x="11" y="0"/>
                    <a:pt x="14" y="12"/>
                    <a:pt x="7" y="12"/>
                  </a:cubicBezTo>
                  <a:cubicBezTo>
                    <a:pt x="5" y="12"/>
                    <a:pt x="3" y="11"/>
                    <a:pt x="0" y="10"/>
                  </a:cubicBezTo>
                  <a:lnTo>
                    <a:pt x="0" y="10"/>
                  </a:lnTo>
                  <a:lnTo>
                    <a:pt x="12" y="34"/>
                  </a:lnTo>
                  <a:cubicBezTo>
                    <a:pt x="24" y="34"/>
                    <a:pt x="24" y="22"/>
                    <a:pt x="24" y="22"/>
                  </a:cubicBezTo>
                  <a:cubicBezTo>
                    <a:pt x="16" y="5"/>
                    <a:pt x="13"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g308c629d2bb_0_315"/>
            <p:cNvSpPr/>
            <p:nvPr/>
          </p:nvSpPr>
          <p:spPr>
            <a:xfrm>
              <a:off x="5425375" y="2232550"/>
              <a:ext cx="325" cy="25"/>
            </a:xfrm>
            <a:custGeom>
              <a:rect b="b" l="l" r="r" t="t"/>
              <a:pathLst>
                <a:path extrusionOk="0" h="1" w="13">
                  <a:moveTo>
                    <a:pt x="0" y="0"/>
                  </a:moveTo>
                  <a:lnTo>
                    <a:pt x="12" y="0"/>
                  </a:lnTo>
                  <a:lnTo>
                    <a:pt x="1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g308c629d2bb_0_315"/>
            <p:cNvSpPr/>
            <p:nvPr/>
          </p:nvSpPr>
          <p:spPr>
            <a:xfrm>
              <a:off x="5459150" y="2212900"/>
              <a:ext cx="1075" cy="625"/>
            </a:xfrm>
            <a:custGeom>
              <a:rect b="b" l="l" r="r" t="t"/>
              <a:pathLst>
                <a:path extrusionOk="0" h="25" w="43">
                  <a:moveTo>
                    <a:pt x="30" y="1"/>
                  </a:moveTo>
                  <a:cubicBezTo>
                    <a:pt x="36" y="12"/>
                    <a:pt x="27" y="12"/>
                    <a:pt x="18" y="12"/>
                  </a:cubicBezTo>
                  <a:cubicBezTo>
                    <a:pt x="10" y="12"/>
                    <a:pt x="1" y="12"/>
                    <a:pt x="7" y="24"/>
                  </a:cubicBezTo>
                  <a:lnTo>
                    <a:pt x="42" y="12"/>
                  </a:lnTo>
                  <a:lnTo>
                    <a:pt x="3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g308c629d2bb_0_315"/>
            <p:cNvSpPr/>
            <p:nvPr/>
          </p:nvSpPr>
          <p:spPr>
            <a:xfrm>
              <a:off x="5528950" y="2191775"/>
              <a:ext cx="1525" cy="2400"/>
            </a:xfrm>
            <a:custGeom>
              <a:rect b="b" l="l" r="r" t="t"/>
              <a:pathLst>
                <a:path extrusionOk="0" h="96" w="61">
                  <a:moveTo>
                    <a:pt x="60" y="0"/>
                  </a:moveTo>
                  <a:cubicBezTo>
                    <a:pt x="36" y="36"/>
                    <a:pt x="24" y="24"/>
                    <a:pt x="1" y="36"/>
                  </a:cubicBezTo>
                  <a:lnTo>
                    <a:pt x="24" y="72"/>
                  </a:lnTo>
                  <a:lnTo>
                    <a:pt x="24" y="84"/>
                  </a:lnTo>
                  <a:lnTo>
                    <a:pt x="36" y="95"/>
                  </a:lnTo>
                  <a:cubicBezTo>
                    <a:pt x="60" y="72"/>
                    <a:pt x="60" y="36"/>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g308c629d2bb_0_315"/>
            <p:cNvSpPr/>
            <p:nvPr/>
          </p:nvSpPr>
          <p:spPr>
            <a:xfrm>
              <a:off x="5521225" y="2185575"/>
              <a:ext cx="600" cy="850"/>
            </a:xfrm>
            <a:custGeom>
              <a:rect b="b" l="l" r="r" t="t"/>
              <a:pathLst>
                <a:path extrusionOk="0" h="34" w="24">
                  <a:moveTo>
                    <a:pt x="5" y="0"/>
                  </a:moveTo>
                  <a:cubicBezTo>
                    <a:pt x="2" y="0"/>
                    <a:pt x="0" y="3"/>
                    <a:pt x="0" y="10"/>
                  </a:cubicBezTo>
                  <a:lnTo>
                    <a:pt x="24" y="34"/>
                  </a:lnTo>
                  <a:cubicBezTo>
                    <a:pt x="24" y="17"/>
                    <a:pt x="12" y="0"/>
                    <a:pt x="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g308c629d2bb_0_315"/>
            <p:cNvSpPr/>
            <p:nvPr/>
          </p:nvSpPr>
          <p:spPr>
            <a:xfrm>
              <a:off x="5524500" y="2193975"/>
              <a:ext cx="600" cy="1100"/>
            </a:xfrm>
            <a:custGeom>
              <a:rect b="b" l="l" r="r" t="t"/>
              <a:pathLst>
                <a:path extrusionOk="0" h="44" w="24">
                  <a:moveTo>
                    <a:pt x="11" y="0"/>
                  </a:moveTo>
                  <a:cubicBezTo>
                    <a:pt x="5" y="0"/>
                    <a:pt x="0" y="9"/>
                    <a:pt x="0" y="31"/>
                  </a:cubicBezTo>
                  <a:cubicBezTo>
                    <a:pt x="3" y="25"/>
                    <a:pt x="5" y="23"/>
                    <a:pt x="7" y="23"/>
                  </a:cubicBezTo>
                  <a:cubicBezTo>
                    <a:pt x="13" y="23"/>
                    <a:pt x="15" y="43"/>
                    <a:pt x="24" y="43"/>
                  </a:cubicBezTo>
                  <a:lnTo>
                    <a:pt x="24" y="7"/>
                  </a:lnTo>
                  <a:cubicBezTo>
                    <a:pt x="19" y="3"/>
                    <a:pt x="15" y="0"/>
                    <a:pt x="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g308c629d2bb_0_315"/>
            <p:cNvSpPr/>
            <p:nvPr/>
          </p:nvSpPr>
          <p:spPr>
            <a:xfrm>
              <a:off x="5518825" y="2186125"/>
              <a:ext cx="775" cy="600"/>
            </a:xfrm>
            <a:custGeom>
              <a:rect b="b" l="l" r="r" t="t"/>
              <a:pathLst>
                <a:path extrusionOk="0" h="24" w="31">
                  <a:moveTo>
                    <a:pt x="25" y="0"/>
                  </a:moveTo>
                  <a:cubicBezTo>
                    <a:pt x="25" y="9"/>
                    <a:pt x="23" y="12"/>
                    <a:pt x="21" y="12"/>
                  </a:cubicBezTo>
                  <a:cubicBezTo>
                    <a:pt x="17" y="12"/>
                    <a:pt x="11" y="4"/>
                    <a:pt x="6" y="4"/>
                  </a:cubicBezTo>
                  <a:cubicBezTo>
                    <a:pt x="3" y="4"/>
                    <a:pt x="1" y="9"/>
                    <a:pt x="1" y="24"/>
                  </a:cubicBezTo>
                  <a:cubicBezTo>
                    <a:pt x="4" y="21"/>
                    <a:pt x="7" y="20"/>
                    <a:pt x="11" y="20"/>
                  </a:cubicBezTo>
                  <a:cubicBezTo>
                    <a:pt x="15" y="20"/>
                    <a:pt x="19" y="21"/>
                    <a:pt x="22" y="21"/>
                  </a:cubicBezTo>
                  <a:cubicBezTo>
                    <a:pt x="28" y="21"/>
                    <a:pt x="31" y="18"/>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5" name="Google Shape;8145;g308c629d2bb_0_315"/>
            <p:cNvSpPr/>
            <p:nvPr/>
          </p:nvSpPr>
          <p:spPr>
            <a:xfrm>
              <a:off x="5521500" y="2195900"/>
              <a:ext cx="925" cy="750"/>
            </a:xfrm>
            <a:custGeom>
              <a:rect b="b" l="l" r="r" t="t"/>
              <a:pathLst>
                <a:path extrusionOk="0" h="30" w="37">
                  <a:moveTo>
                    <a:pt x="6" y="0"/>
                  </a:moveTo>
                  <a:cubicBezTo>
                    <a:pt x="3" y="0"/>
                    <a:pt x="1" y="4"/>
                    <a:pt x="1" y="14"/>
                  </a:cubicBezTo>
                  <a:cubicBezTo>
                    <a:pt x="5" y="26"/>
                    <a:pt x="9" y="30"/>
                    <a:pt x="13" y="30"/>
                  </a:cubicBezTo>
                  <a:cubicBezTo>
                    <a:pt x="19" y="30"/>
                    <a:pt x="25" y="20"/>
                    <a:pt x="31" y="16"/>
                  </a:cubicBezTo>
                  <a:lnTo>
                    <a:pt x="31" y="16"/>
                  </a:lnTo>
                  <a:cubicBezTo>
                    <a:pt x="32" y="16"/>
                    <a:pt x="32" y="16"/>
                    <a:pt x="32" y="16"/>
                  </a:cubicBezTo>
                  <a:cubicBezTo>
                    <a:pt x="34" y="16"/>
                    <a:pt x="35" y="15"/>
                    <a:pt x="37" y="14"/>
                  </a:cubicBezTo>
                  <a:lnTo>
                    <a:pt x="37" y="14"/>
                  </a:lnTo>
                  <a:cubicBezTo>
                    <a:pt x="35" y="14"/>
                    <a:pt x="33" y="15"/>
                    <a:pt x="31" y="16"/>
                  </a:cubicBezTo>
                  <a:lnTo>
                    <a:pt x="31" y="16"/>
                  </a:lnTo>
                  <a:cubicBezTo>
                    <a:pt x="23" y="15"/>
                    <a:pt x="12" y="0"/>
                    <a:pt x="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6" name="Google Shape;8146;g308c629d2bb_0_315"/>
            <p:cNvSpPr/>
            <p:nvPr/>
          </p:nvSpPr>
          <p:spPr>
            <a:xfrm>
              <a:off x="5516450" y="2187000"/>
              <a:ext cx="1525" cy="2700"/>
            </a:xfrm>
            <a:custGeom>
              <a:rect b="b" l="l" r="r" t="t"/>
              <a:pathLst>
                <a:path extrusionOk="0" h="108" w="61">
                  <a:moveTo>
                    <a:pt x="12" y="1"/>
                  </a:moveTo>
                  <a:cubicBezTo>
                    <a:pt x="12" y="36"/>
                    <a:pt x="1" y="72"/>
                    <a:pt x="24" y="108"/>
                  </a:cubicBezTo>
                  <a:cubicBezTo>
                    <a:pt x="12" y="72"/>
                    <a:pt x="24" y="72"/>
                    <a:pt x="36" y="72"/>
                  </a:cubicBezTo>
                  <a:cubicBezTo>
                    <a:pt x="36" y="84"/>
                    <a:pt x="36" y="96"/>
                    <a:pt x="36" y="108"/>
                  </a:cubicBezTo>
                  <a:cubicBezTo>
                    <a:pt x="48" y="84"/>
                    <a:pt x="48" y="84"/>
                    <a:pt x="60" y="72"/>
                  </a:cubicBezTo>
                  <a:cubicBezTo>
                    <a:pt x="48" y="48"/>
                    <a:pt x="24" y="36"/>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g308c629d2bb_0_315"/>
            <p:cNvSpPr/>
            <p:nvPr/>
          </p:nvSpPr>
          <p:spPr>
            <a:xfrm>
              <a:off x="5520800" y="2194925"/>
              <a:ext cx="1025" cy="2275"/>
            </a:xfrm>
            <a:custGeom>
              <a:rect b="b" l="l" r="r" t="t"/>
              <a:pathLst>
                <a:path extrusionOk="0" h="91" w="41">
                  <a:moveTo>
                    <a:pt x="2" y="0"/>
                  </a:moveTo>
                  <a:lnTo>
                    <a:pt x="2" y="0"/>
                  </a:lnTo>
                  <a:cubicBezTo>
                    <a:pt x="1" y="0"/>
                    <a:pt x="3" y="9"/>
                    <a:pt x="5" y="20"/>
                  </a:cubicBezTo>
                  <a:lnTo>
                    <a:pt x="5" y="20"/>
                  </a:lnTo>
                  <a:lnTo>
                    <a:pt x="5" y="5"/>
                  </a:lnTo>
                  <a:cubicBezTo>
                    <a:pt x="3" y="2"/>
                    <a:pt x="2" y="0"/>
                    <a:pt x="2" y="0"/>
                  </a:cubicBezTo>
                  <a:close/>
                  <a:moveTo>
                    <a:pt x="5" y="20"/>
                  </a:moveTo>
                  <a:lnTo>
                    <a:pt x="5" y="53"/>
                  </a:lnTo>
                  <a:cubicBezTo>
                    <a:pt x="6" y="52"/>
                    <a:pt x="7" y="51"/>
                    <a:pt x="8" y="51"/>
                  </a:cubicBezTo>
                  <a:lnTo>
                    <a:pt x="8" y="51"/>
                  </a:lnTo>
                  <a:cubicBezTo>
                    <a:pt x="7" y="52"/>
                    <a:pt x="6" y="53"/>
                    <a:pt x="5" y="53"/>
                  </a:cubicBezTo>
                  <a:cubicBezTo>
                    <a:pt x="15" y="63"/>
                    <a:pt x="26" y="91"/>
                    <a:pt x="36" y="91"/>
                  </a:cubicBezTo>
                  <a:cubicBezTo>
                    <a:pt x="38" y="91"/>
                    <a:pt x="39" y="90"/>
                    <a:pt x="41" y="89"/>
                  </a:cubicBezTo>
                  <a:cubicBezTo>
                    <a:pt x="31" y="69"/>
                    <a:pt x="21" y="50"/>
                    <a:pt x="12" y="50"/>
                  </a:cubicBezTo>
                  <a:cubicBezTo>
                    <a:pt x="10" y="50"/>
                    <a:pt x="9" y="50"/>
                    <a:pt x="8" y="51"/>
                  </a:cubicBezTo>
                  <a:lnTo>
                    <a:pt x="8" y="51"/>
                  </a:lnTo>
                  <a:cubicBezTo>
                    <a:pt x="10" y="46"/>
                    <a:pt x="8" y="32"/>
                    <a:pt x="5" y="2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g308c629d2bb_0_315"/>
            <p:cNvSpPr/>
            <p:nvPr/>
          </p:nvSpPr>
          <p:spPr>
            <a:xfrm>
              <a:off x="5514975" y="2186400"/>
              <a:ext cx="1200" cy="1825"/>
            </a:xfrm>
            <a:custGeom>
              <a:rect b="b" l="l" r="r" t="t"/>
              <a:pathLst>
                <a:path extrusionOk="0" h="73" w="48">
                  <a:moveTo>
                    <a:pt x="48" y="1"/>
                  </a:moveTo>
                  <a:cubicBezTo>
                    <a:pt x="24" y="13"/>
                    <a:pt x="0" y="37"/>
                    <a:pt x="0" y="60"/>
                  </a:cubicBezTo>
                  <a:lnTo>
                    <a:pt x="12" y="72"/>
                  </a:lnTo>
                  <a:cubicBezTo>
                    <a:pt x="24" y="37"/>
                    <a:pt x="48" y="49"/>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g308c629d2bb_0_315"/>
            <p:cNvSpPr/>
            <p:nvPr/>
          </p:nvSpPr>
          <p:spPr>
            <a:xfrm>
              <a:off x="5519125" y="2194875"/>
              <a:ext cx="625" cy="1375"/>
            </a:xfrm>
            <a:custGeom>
              <a:rect b="b" l="l" r="r" t="t"/>
              <a:pathLst>
                <a:path extrusionOk="0" h="55" w="25">
                  <a:moveTo>
                    <a:pt x="6" y="0"/>
                  </a:moveTo>
                  <a:cubicBezTo>
                    <a:pt x="5" y="0"/>
                    <a:pt x="3" y="2"/>
                    <a:pt x="1" y="7"/>
                  </a:cubicBezTo>
                  <a:lnTo>
                    <a:pt x="1" y="55"/>
                  </a:lnTo>
                  <a:cubicBezTo>
                    <a:pt x="25" y="55"/>
                    <a:pt x="1" y="31"/>
                    <a:pt x="1" y="19"/>
                  </a:cubicBezTo>
                  <a:lnTo>
                    <a:pt x="1" y="19"/>
                  </a:lnTo>
                  <a:cubicBezTo>
                    <a:pt x="7" y="25"/>
                    <a:pt x="10" y="28"/>
                    <a:pt x="13" y="28"/>
                  </a:cubicBezTo>
                  <a:cubicBezTo>
                    <a:pt x="16" y="28"/>
                    <a:pt x="19" y="25"/>
                    <a:pt x="25" y="19"/>
                  </a:cubicBezTo>
                  <a:lnTo>
                    <a:pt x="25" y="19"/>
                  </a:lnTo>
                  <a:cubicBezTo>
                    <a:pt x="22" y="20"/>
                    <a:pt x="20" y="21"/>
                    <a:pt x="18" y="21"/>
                  </a:cubicBezTo>
                  <a:cubicBezTo>
                    <a:pt x="6" y="21"/>
                    <a:pt x="9" y="0"/>
                    <a:pt x="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g308c629d2bb_0_315"/>
            <p:cNvSpPr/>
            <p:nvPr/>
          </p:nvSpPr>
          <p:spPr>
            <a:xfrm>
              <a:off x="5517650" y="2196525"/>
              <a:ext cx="1200" cy="1825"/>
            </a:xfrm>
            <a:custGeom>
              <a:rect b="b" l="l" r="r" t="t"/>
              <a:pathLst>
                <a:path extrusionOk="0" h="73" w="48">
                  <a:moveTo>
                    <a:pt x="12" y="1"/>
                  </a:moveTo>
                  <a:lnTo>
                    <a:pt x="0" y="25"/>
                  </a:lnTo>
                  <a:lnTo>
                    <a:pt x="24" y="72"/>
                  </a:lnTo>
                  <a:cubicBezTo>
                    <a:pt x="48" y="48"/>
                    <a:pt x="24" y="48"/>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g308c629d2bb_0_315"/>
            <p:cNvSpPr/>
            <p:nvPr/>
          </p:nvSpPr>
          <p:spPr>
            <a:xfrm>
              <a:off x="5516750" y="2195650"/>
              <a:ext cx="625" cy="2100"/>
            </a:xfrm>
            <a:custGeom>
              <a:rect b="b" l="l" r="r" t="t"/>
              <a:pathLst>
                <a:path extrusionOk="0" h="84" w="25">
                  <a:moveTo>
                    <a:pt x="12" y="0"/>
                  </a:moveTo>
                  <a:lnTo>
                    <a:pt x="0" y="83"/>
                  </a:lnTo>
                  <a:cubicBezTo>
                    <a:pt x="12" y="48"/>
                    <a:pt x="12" y="48"/>
                    <a:pt x="24" y="12"/>
                  </a:cubicBezTo>
                  <a:lnTo>
                    <a:pt x="1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2" name="Google Shape;8152;g308c629d2bb_0_315"/>
            <p:cNvSpPr/>
            <p:nvPr/>
          </p:nvSpPr>
          <p:spPr>
            <a:xfrm>
              <a:off x="5505825" y="2189875"/>
              <a:ext cx="625" cy="975"/>
            </a:xfrm>
            <a:custGeom>
              <a:rect b="b" l="l" r="r" t="t"/>
              <a:pathLst>
                <a:path extrusionOk="0" h="39" w="25">
                  <a:moveTo>
                    <a:pt x="1" y="0"/>
                  </a:moveTo>
                  <a:lnTo>
                    <a:pt x="1" y="0"/>
                  </a:lnTo>
                  <a:cubicBezTo>
                    <a:pt x="0" y="0"/>
                    <a:pt x="2" y="1"/>
                    <a:pt x="6" y="3"/>
                  </a:cubicBezTo>
                  <a:lnTo>
                    <a:pt x="6" y="3"/>
                  </a:lnTo>
                  <a:cubicBezTo>
                    <a:pt x="3" y="1"/>
                    <a:pt x="1" y="0"/>
                    <a:pt x="1" y="0"/>
                  </a:cubicBezTo>
                  <a:close/>
                  <a:moveTo>
                    <a:pt x="6" y="3"/>
                  </a:moveTo>
                  <a:cubicBezTo>
                    <a:pt x="7" y="4"/>
                    <a:pt x="8" y="5"/>
                    <a:pt x="9" y="6"/>
                  </a:cubicBezTo>
                  <a:lnTo>
                    <a:pt x="9" y="6"/>
                  </a:lnTo>
                  <a:cubicBezTo>
                    <a:pt x="9" y="5"/>
                    <a:pt x="9" y="5"/>
                    <a:pt x="9" y="5"/>
                  </a:cubicBezTo>
                  <a:cubicBezTo>
                    <a:pt x="8" y="4"/>
                    <a:pt x="7" y="4"/>
                    <a:pt x="6" y="3"/>
                  </a:cubicBezTo>
                  <a:close/>
                  <a:moveTo>
                    <a:pt x="9" y="6"/>
                  </a:moveTo>
                  <a:lnTo>
                    <a:pt x="9" y="6"/>
                  </a:lnTo>
                  <a:cubicBezTo>
                    <a:pt x="9" y="22"/>
                    <a:pt x="21" y="38"/>
                    <a:pt x="23" y="38"/>
                  </a:cubicBezTo>
                  <a:cubicBezTo>
                    <a:pt x="25" y="38"/>
                    <a:pt x="24" y="36"/>
                    <a:pt x="21" y="29"/>
                  </a:cubicBezTo>
                  <a:cubicBezTo>
                    <a:pt x="21" y="19"/>
                    <a:pt x="14" y="11"/>
                    <a:pt x="9" y="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3" name="Google Shape;8153;g308c629d2bb_0_315"/>
            <p:cNvSpPr/>
            <p:nvPr/>
          </p:nvSpPr>
          <p:spPr>
            <a:xfrm>
              <a:off x="5509000" y="2199150"/>
              <a:ext cx="1525" cy="1275"/>
            </a:xfrm>
            <a:custGeom>
              <a:rect b="b" l="l" r="r" t="t"/>
              <a:pathLst>
                <a:path extrusionOk="0" h="51" w="61">
                  <a:moveTo>
                    <a:pt x="43" y="1"/>
                  </a:moveTo>
                  <a:cubicBezTo>
                    <a:pt x="30" y="1"/>
                    <a:pt x="11" y="30"/>
                    <a:pt x="1" y="51"/>
                  </a:cubicBezTo>
                  <a:cubicBezTo>
                    <a:pt x="13" y="27"/>
                    <a:pt x="60" y="27"/>
                    <a:pt x="49" y="3"/>
                  </a:cubicBezTo>
                  <a:cubicBezTo>
                    <a:pt x="47" y="1"/>
                    <a:pt x="45" y="1"/>
                    <a:pt x="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g308c629d2bb_0_315"/>
            <p:cNvSpPr/>
            <p:nvPr/>
          </p:nvSpPr>
          <p:spPr>
            <a:xfrm>
              <a:off x="5497100" y="2205450"/>
              <a:ext cx="875" cy="1525"/>
            </a:xfrm>
            <a:custGeom>
              <a:rect b="b" l="l" r="r" t="t"/>
              <a:pathLst>
                <a:path extrusionOk="0" h="61" w="35">
                  <a:moveTo>
                    <a:pt x="24" y="1"/>
                  </a:moveTo>
                  <a:cubicBezTo>
                    <a:pt x="24" y="25"/>
                    <a:pt x="13" y="25"/>
                    <a:pt x="1" y="60"/>
                  </a:cubicBezTo>
                  <a:cubicBezTo>
                    <a:pt x="13" y="49"/>
                    <a:pt x="24" y="60"/>
                    <a:pt x="13" y="37"/>
                  </a:cubicBezTo>
                  <a:lnTo>
                    <a:pt x="13" y="37"/>
                  </a:lnTo>
                  <a:cubicBezTo>
                    <a:pt x="15" y="39"/>
                    <a:pt x="17" y="40"/>
                    <a:pt x="19" y="40"/>
                  </a:cubicBezTo>
                  <a:cubicBezTo>
                    <a:pt x="28" y="40"/>
                    <a:pt x="34" y="20"/>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g308c629d2bb_0_315"/>
            <p:cNvSpPr/>
            <p:nvPr/>
          </p:nvSpPr>
          <p:spPr>
            <a:xfrm>
              <a:off x="5494125" y="2206350"/>
              <a:ext cx="625" cy="925"/>
            </a:xfrm>
            <a:custGeom>
              <a:rect b="b" l="l" r="r" t="t"/>
              <a:pathLst>
                <a:path extrusionOk="0" h="37" w="25">
                  <a:moveTo>
                    <a:pt x="12" y="1"/>
                  </a:moveTo>
                  <a:cubicBezTo>
                    <a:pt x="12" y="1"/>
                    <a:pt x="1" y="24"/>
                    <a:pt x="12" y="36"/>
                  </a:cubicBezTo>
                  <a:cubicBezTo>
                    <a:pt x="12" y="24"/>
                    <a:pt x="24" y="24"/>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g308c629d2bb_0_315"/>
            <p:cNvSpPr/>
            <p:nvPr/>
          </p:nvSpPr>
          <p:spPr>
            <a:xfrm>
              <a:off x="5468225" y="2201300"/>
              <a:ext cx="625" cy="900"/>
            </a:xfrm>
            <a:custGeom>
              <a:rect b="b" l="l" r="r" t="t"/>
              <a:pathLst>
                <a:path extrusionOk="0" h="36" w="25">
                  <a:moveTo>
                    <a:pt x="13" y="0"/>
                  </a:moveTo>
                  <a:cubicBezTo>
                    <a:pt x="1" y="0"/>
                    <a:pt x="1" y="12"/>
                    <a:pt x="13" y="36"/>
                  </a:cubicBezTo>
                  <a:cubicBezTo>
                    <a:pt x="25" y="24"/>
                    <a:pt x="13" y="12"/>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g308c629d2bb_0_315"/>
            <p:cNvSpPr/>
            <p:nvPr/>
          </p:nvSpPr>
          <p:spPr>
            <a:xfrm>
              <a:off x="5467625" y="2201900"/>
              <a:ext cx="625" cy="600"/>
            </a:xfrm>
            <a:custGeom>
              <a:rect b="b" l="l" r="r" t="t"/>
              <a:pathLst>
                <a:path extrusionOk="0" h="24" w="25">
                  <a:moveTo>
                    <a:pt x="13" y="12"/>
                  </a:moveTo>
                  <a:lnTo>
                    <a:pt x="1" y="0"/>
                  </a:lnTo>
                  <a:lnTo>
                    <a:pt x="25" y="24"/>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g308c629d2bb_0_315"/>
            <p:cNvSpPr/>
            <p:nvPr/>
          </p:nvSpPr>
          <p:spPr>
            <a:xfrm>
              <a:off x="5465550" y="2202175"/>
              <a:ext cx="325" cy="325"/>
            </a:xfrm>
            <a:custGeom>
              <a:rect b="b" l="l" r="r" t="t"/>
              <a:pathLst>
                <a:path extrusionOk="0" h="13" w="13">
                  <a:moveTo>
                    <a:pt x="12" y="1"/>
                  </a:moveTo>
                  <a:cubicBezTo>
                    <a:pt x="1" y="1"/>
                    <a:pt x="1" y="13"/>
                    <a:pt x="12" y="13"/>
                  </a:cubicBezTo>
                  <a:cubicBezTo>
                    <a:pt x="12" y="13"/>
                    <a:pt x="12"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g308c629d2bb_0_315"/>
            <p:cNvSpPr/>
            <p:nvPr/>
          </p:nvSpPr>
          <p:spPr>
            <a:xfrm>
              <a:off x="5465850" y="2201900"/>
              <a:ext cx="325" cy="300"/>
            </a:xfrm>
            <a:custGeom>
              <a:rect b="b" l="l" r="r" t="t"/>
              <a:pathLst>
                <a:path extrusionOk="0" h="12" w="13">
                  <a:moveTo>
                    <a:pt x="0" y="0"/>
                  </a:moveTo>
                  <a:cubicBezTo>
                    <a:pt x="0" y="0"/>
                    <a:pt x="0" y="0"/>
                    <a:pt x="0" y="12"/>
                  </a:cubicBezTo>
                  <a:cubicBezTo>
                    <a:pt x="0" y="8"/>
                    <a:pt x="0" y="7"/>
                    <a:pt x="1" y="7"/>
                  </a:cubicBezTo>
                  <a:cubicBezTo>
                    <a:pt x="2" y="7"/>
                    <a:pt x="4" y="12"/>
                    <a:pt x="12" y="12"/>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g308c629d2bb_0_315"/>
            <p:cNvSpPr/>
            <p:nvPr/>
          </p:nvSpPr>
          <p:spPr>
            <a:xfrm>
              <a:off x="5465250" y="2201900"/>
              <a:ext cx="925" cy="1800"/>
            </a:xfrm>
            <a:custGeom>
              <a:rect b="b" l="l" r="r" t="t"/>
              <a:pathLst>
                <a:path extrusionOk="0" h="72" w="37">
                  <a:moveTo>
                    <a:pt x="1" y="0"/>
                  </a:moveTo>
                  <a:lnTo>
                    <a:pt x="1" y="36"/>
                  </a:lnTo>
                  <a:lnTo>
                    <a:pt x="36" y="71"/>
                  </a:lnTo>
                  <a:cubicBezTo>
                    <a:pt x="36" y="36"/>
                    <a:pt x="1" y="6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g308c629d2bb_0_315"/>
            <p:cNvSpPr/>
            <p:nvPr/>
          </p:nvSpPr>
          <p:spPr>
            <a:xfrm>
              <a:off x="5462275" y="2203675"/>
              <a:ext cx="2700" cy="3900"/>
            </a:xfrm>
            <a:custGeom>
              <a:rect b="b" l="l" r="r" t="t"/>
              <a:pathLst>
                <a:path extrusionOk="0" h="156" w="108">
                  <a:moveTo>
                    <a:pt x="72" y="0"/>
                  </a:moveTo>
                  <a:cubicBezTo>
                    <a:pt x="54" y="0"/>
                    <a:pt x="56" y="41"/>
                    <a:pt x="49" y="41"/>
                  </a:cubicBezTo>
                  <a:cubicBezTo>
                    <a:pt x="46" y="41"/>
                    <a:pt x="42" y="36"/>
                    <a:pt x="36" y="24"/>
                  </a:cubicBezTo>
                  <a:lnTo>
                    <a:pt x="36" y="24"/>
                  </a:lnTo>
                  <a:cubicBezTo>
                    <a:pt x="1" y="84"/>
                    <a:pt x="84" y="108"/>
                    <a:pt x="48" y="155"/>
                  </a:cubicBezTo>
                  <a:cubicBezTo>
                    <a:pt x="108" y="155"/>
                    <a:pt x="24" y="48"/>
                    <a:pt x="72" y="48"/>
                  </a:cubicBezTo>
                  <a:cubicBezTo>
                    <a:pt x="36" y="24"/>
                    <a:pt x="72" y="24"/>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g308c629d2bb_0_315"/>
            <p:cNvSpPr/>
            <p:nvPr/>
          </p:nvSpPr>
          <p:spPr>
            <a:xfrm>
              <a:off x="5464650" y="2205300"/>
              <a:ext cx="725" cy="750"/>
            </a:xfrm>
            <a:custGeom>
              <a:rect b="b" l="l" r="r" t="t"/>
              <a:pathLst>
                <a:path extrusionOk="0" h="30" w="29">
                  <a:moveTo>
                    <a:pt x="8" y="1"/>
                  </a:moveTo>
                  <a:cubicBezTo>
                    <a:pt x="4" y="1"/>
                    <a:pt x="1" y="7"/>
                    <a:pt x="1" y="19"/>
                  </a:cubicBezTo>
                  <a:cubicBezTo>
                    <a:pt x="9" y="19"/>
                    <a:pt x="22" y="29"/>
                    <a:pt x="26" y="29"/>
                  </a:cubicBezTo>
                  <a:cubicBezTo>
                    <a:pt x="29" y="29"/>
                    <a:pt x="29" y="27"/>
                    <a:pt x="25" y="19"/>
                  </a:cubicBezTo>
                  <a:cubicBezTo>
                    <a:pt x="19" y="7"/>
                    <a:pt x="13" y="1"/>
                    <a:pt x="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g308c629d2bb_0_315"/>
            <p:cNvSpPr/>
            <p:nvPr/>
          </p:nvSpPr>
          <p:spPr>
            <a:xfrm>
              <a:off x="5461975" y="2205175"/>
              <a:ext cx="325" cy="300"/>
            </a:xfrm>
            <a:custGeom>
              <a:rect b="b" l="l" r="r" t="t"/>
              <a:pathLst>
                <a:path extrusionOk="0" h="12" w="13">
                  <a:moveTo>
                    <a:pt x="1" y="0"/>
                  </a:moveTo>
                  <a:lnTo>
                    <a:pt x="1" y="12"/>
                  </a:lnTo>
                  <a:lnTo>
                    <a:pt x="13" y="1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g308c629d2bb_0_315"/>
            <p:cNvSpPr/>
            <p:nvPr/>
          </p:nvSpPr>
          <p:spPr>
            <a:xfrm>
              <a:off x="5460500" y="2204875"/>
              <a:ext cx="600" cy="900"/>
            </a:xfrm>
            <a:custGeom>
              <a:rect b="b" l="l" r="r" t="t"/>
              <a:pathLst>
                <a:path extrusionOk="0" h="36" w="24">
                  <a:moveTo>
                    <a:pt x="24" y="0"/>
                  </a:moveTo>
                  <a:cubicBezTo>
                    <a:pt x="24" y="12"/>
                    <a:pt x="0" y="24"/>
                    <a:pt x="24" y="36"/>
                  </a:cubicBezTo>
                  <a:lnTo>
                    <a:pt x="2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g308c629d2bb_0_315"/>
            <p:cNvSpPr/>
            <p:nvPr/>
          </p:nvSpPr>
          <p:spPr>
            <a:xfrm>
              <a:off x="5458925" y="2205750"/>
              <a:ext cx="700" cy="1350"/>
            </a:xfrm>
            <a:custGeom>
              <a:rect b="b" l="l" r="r" t="t"/>
              <a:pathLst>
                <a:path extrusionOk="0" h="54" w="28">
                  <a:moveTo>
                    <a:pt x="4" y="1"/>
                  </a:moveTo>
                  <a:lnTo>
                    <a:pt x="4" y="1"/>
                  </a:lnTo>
                  <a:cubicBezTo>
                    <a:pt x="1" y="1"/>
                    <a:pt x="0" y="4"/>
                    <a:pt x="0" y="8"/>
                  </a:cubicBezTo>
                  <a:lnTo>
                    <a:pt x="0" y="8"/>
                  </a:lnTo>
                  <a:cubicBezTo>
                    <a:pt x="1" y="5"/>
                    <a:pt x="1" y="3"/>
                    <a:pt x="4" y="1"/>
                  </a:cubicBezTo>
                  <a:close/>
                  <a:moveTo>
                    <a:pt x="0" y="8"/>
                  </a:moveTo>
                  <a:lnTo>
                    <a:pt x="0" y="8"/>
                  </a:lnTo>
                  <a:cubicBezTo>
                    <a:pt x="0" y="9"/>
                    <a:pt x="0" y="10"/>
                    <a:pt x="1" y="12"/>
                  </a:cubicBezTo>
                  <a:lnTo>
                    <a:pt x="1" y="12"/>
                  </a:lnTo>
                  <a:cubicBezTo>
                    <a:pt x="1" y="10"/>
                    <a:pt x="0" y="9"/>
                    <a:pt x="0" y="8"/>
                  </a:cubicBezTo>
                  <a:close/>
                  <a:moveTo>
                    <a:pt x="1" y="12"/>
                  </a:moveTo>
                  <a:cubicBezTo>
                    <a:pt x="2" y="27"/>
                    <a:pt x="13" y="53"/>
                    <a:pt x="22" y="53"/>
                  </a:cubicBezTo>
                  <a:cubicBezTo>
                    <a:pt x="24" y="53"/>
                    <a:pt x="26" y="52"/>
                    <a:pt x="27" y="48"/>
                  </a:cubicBezTo>
                  <a:cubicBezTo>
                    <a:pt x="19" y="40"/>
                    <a:pt x="3" y="24"/>
                    <a:pt x="1"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g308c629d2bb_0_315"/>
            <p:cNvSpPr/>
            <p:nvPr/>
          </p:nvSpPr>
          <p:spPr>
            <a:xfrm>
              <a:off x="5456625" y="2209925"/>
              <a:ext cx="625" cy="625"/>
            </a:xfrm>
            <a:custGeom>
              <a:rect b="b" l="l" r="r" t="t"/>
              <a:pathLst>
                <a:path extrusionOk="0" h="25" w="25">
                  <a:moveTo>
                    <a:pt x="12" y="1"/>
                  </a:moveTo>
                  <a:lnTo>
                    <a:pt x="0" y="24"/>
                  </a:lnTo>
                  <a:lnTo>
                    <a:pt x="12" y="24"/>
                  </a:lnTo>
                  <a:cubicBezTo>
                    <a:pt x="24" y="24"/>
                    <a:pt x="24" y="12"/>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g308c629d2bb_0_315"/>
            <p:cNvSpPr/>
            <p:nvPr/>
          </p:nvSpPr>
          <p:spPr>
            <a:xfrm>
              <a:off x="5459600" y="2214100"/>
              <a:ext cx="925" cy="650"/>
            </a:xfrm>
            <a:custGeom>
              <a:rect b="b" l="l" r="r" t="t"/>
              <a:pathLst>
                <a:path extrusionOk="0" h="26" w="37">
                  <a:moveTo>
                    <a:pt x="36" y="0"/>
                  </a:moveTo>
                  <a:cubicBezTo>
                    <a:pt x="32" y="0"/>
                    <a:pt x="28" y="2"/>
                    <a:pt x="26" y="4"/>
                  </a:cubicBezTo>
                  <a:lnTo>
                    <a:pt x="26" y="4"/>
                  </a:lnTo>
                  <a:cubicBezTo>
                    <a:pt x="29" y="4"/>
                    <a:pt x="32" y="2"/>
                    <a:pt x="36" y="0"/>
                  </a:cubicBezTo>
                  <a:close/>
                  <a:moveTo>
                    <a:pt x="26" y="4"/>
                  </a:moveTo>
                  <a:cubicBezTo>
                    <a:pt x="20" y="6"/>
                    <a:pt x="17" y="6"/>
                    <a:pt x="14" y="6"/>
                  </a:cubicBezTo>
                  <a:cubicBezTo>
                    <a:pt x="9" y="6"/>
                    <a:pt x="6" y="6"/>
                    <a:pt x="0" y="12"/>
                  </a:cubicBezTo>
                  <a:cubicBezTo>
                    <a:pt x="7" y="22"/>
                    <a:pt x="11" y="25"/>
                    <a:pt x="13" y="25"/>
                  </a:cubicBezTo>
                  <a:cubicBezTo>
                    <a:pt x="19" y="25"/>
                    <a:pt x="19" y="12"/>
                    <a:pt x="26" y="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g308c629d2bb_0_315"/>
            <p:cNvSpPr/>
            <p:nvPr/>
          </p:nvSpPr>
          <p:spPr>
            <a:xfrm>
              <a:off x="5455425" y="2209000"/>
              <a:ext cx="625" cy="650"/>
            </a:xfrm>
            <a:custGeom>
              <a:rect b="b" l="l" r="r" t="t"/>
              <a:pathLst>
                <a:path extrusionOk="0" h="26" w="25">
                  <a:moveTo>
                    <a:pt x="6" y="1"/>
                  </a:moveTo>
                  <a:cubicBezTo>
                    <a:pt x="1" y="1"/>
                    <a:pt x="1" y="11"/>
                    <a:pt x="1" y="26"/>
                  </a:cubicBezTo>
                  <a:cubicBezTo>
                    <a:pt x="1" y="14"/>
                    <a:pt x="4" y="11"/>
                    <a:pt x="8" y="11"/>
                  </a:cubicBezTo>
                  <a:cubicBezTo>
                    <a:pt x="13" y="11"/>
                    <a:pt x="19" y="14"/>
                    <a:pt x="25" y="14"/>
                  </a:cubicBezTo>
                  <a:cubicBezTo>
                    <a:pt x="15" y="5"/>
                    <a:pt x="10" y="1"/>
                    <a:pt x="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g308c629d2bb_0_315"/>
            <p:cNvSpPr/>
            <p:nvPr/>
          </p:nvSpPr>
          <p:spPr>
            <a:xfrm>
              <a:off x="5453425" y="2209025"/>
              <a:ext cx="2025" cy="3300"/>
            </a:xfrm>
            <a:custGeom>
              <a:rect b="b" l="l" r="r" t="t"/>
              <a:pathLst>
                <a:path extrusionOk="0" h="132" w="81">
                  <a:moveTo>
                    <a:pt x="57" y="1"/>
                  </a:moveTo>
                  <a:cubicBezTo>
                    <a:pt x="35" y="1"/>
                    <a:pt x="75" y="43"/>
                    <a:pt x="61" y="58"/>
                  </a:cubicBezTo>
                  <a:lnTo>
                    <a:pt x="61" y="58"/>
                  </a:lnTo>
                  <a:cubicBezTo>
                    <a:pt x="64" y="58"/>
                    <a:pt x="71" y="62"/>
                    <a:pt x="81" y="72"/>
                  </a:cubicBezTo>
                  <a:lnTo>
                    <a:pt x="57" y="1"/>
                  </a:lnTo>
                  <a:close/>
                  <a:moveTo>
                    <a:pt x="18" y="20"/>
                  </a:moveTo>
                  <a:cubicBezTo>
                    <a:pt x="5" y="20"/>
                    <a:pt x="0" y="34"/>
                    <a:pt x="9" y="60"/>
                  </a:cubicBezTo>
                  <a:cubicBezTo>
                    <a:pt x="21" y="72"/>
                    <a:pt x="57" y="108"/>
                    <a:pt x="57" y="132"/>
                  </a:cubicBezTo>
                  <a:cubicBezTo>
                    <a:pt x="65" y="115"/>
                    <a:pt x="51" y="70"/>
                    <a:pt x="57" y="60"/>
                  </a:cubicBezTo>
                  <a:lnTo>
                    <a:pt x="57" y="60"/>
                  </a:lnTo>
                  <a:cubicBezTo>
                    <a:pt x="57" y="60"/>
                    <a:pt x="57" y="60"/>
                    <a:pt x="57" y="60"/>
                  </a:cubicBezTo>
                  <a:cubicBezTo>
                    <a:pt x="58" y="60"/>
                    <a:pt x="60" y="59"/>
                    <a:pt x="61" y="58"/>
                  </a:cubicBezTo>
                  <a:lnTo>
                    <a:pt x="61" y="58"/>
                  </a:lnTo>
                  <a:cubicBezTo>
                    <a:pt x="60" y="58"/>
                    <a:pt x="60" y="58"/>
                    <a:pt x="60" y="58"/>
                  </a:cubicBezTo>
                  <a:cubicBezTo>
                    <a:pt x="59" y="58"/>
                    <a:pt x="57" y="59"/>
                    <a:pt x="57" y="60"/>
                  </a:cubicBezTo>
                  <a:lnTo>
                    <a:pt x="57" y="60"/>
                  </a:lnTo>
                  <a:cubicBezTo>
                    <a:pt x="45" y="48"/>
                    <a:pt x="45" y="36"/>
                    <a:pt x="33" y="25"/>
                  </a:cubicBezTo>
                  <a:cubicBezTo>
                    <a:pt x="27" y="22"/>
                    <a:pt x="22" y="20"/>
                    <a:pt x="18" y="2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g308c629d2bb_0_315"/>
            <p:cNvSpPr/>
            <p:nvPr/>
          </p:nvSpPr>
          <p:spPr>
            <a:xfrm>
              <a:off x="5457525" y="2212600"/>
              <a:ext cx="925" cy="1375"/>
            </a:xfrm>
            <a:custGeom>
              <a:rect b="b" l="l" r="r" t="t"/>
              <a:pathLst>
                <a:path extrusionOk="0" h="55" w="37">
                  <a:moveTo>
                    <a:pt x="0" y="1"/>
                  </a:moveTo>
                  <a:cubicBezTo>
                    <a:pt x="12" y="24"/>
                    <a:pt x="12" y="24"/>
                    <a:pt x="12" y="36"/>
                  </a:cubicBezTo>
                  <a:cubicBezTo>
                    <a:pt x="22" y="50"/>
                    <a:pt x="27" y="55"/>
                    <a:pt x="30" y="55"/>
                  </a:cubicBezTo>
                  <a:cubicBezTo>
                    <a:pt x="36" y="55"/>
                    <a:pt x="24" y="21"/>
                    <a:pt x="24" y="13"/>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g308c629d2bb_0_315"/>
            <p:cNvSpPr/>
            <p:nvPr/>
          </p:nvSpPr>
          <p:spPr>
            <a:xfrm>
              <a:off x="5451850" y="2213200"/>
              <a:ext cx="625" cy="625"/>
            </a:xfrm>
            <a:custGeom>
              <a:rect b="b" l="l" r="r" t="t"/>
              <a:pathLst>
                <a:path extrusionOk="0" h="25" w="25">
                  <a:moveTo>
                    <a:pt x="25" y="0"/>
                  </a:moveTo>
                  <a:lnTo>
                    <a:pt x="1" y="24"/>
                  </a:lnTo>
                  <a:lnTo>
                    <a:pt x="13" y="24"/>
                  </a:ln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2" name="Google Shape;8172;g308c629d2bb_0_315"/>
            <p:cNvSpPr/>
            <p:nvPr/>
          </p:nvSpPr>
          <p:spPr>
            <a:xfrm>
              <a:off x="5451275" y="2212600"/>
              <a:ext cx="300" cy="1225"/>
            </a:xfrm>
            <a:custGeom>
              <a:rect b="b" l="l" r="r" t="t"/>
              <a:pathLst>
                <a:path extrusionOk="0" h="49" w="12">
                  <a:moveTo>
                    <a:pt x="12" y="1"/>
                  </a:moveTo>
                  <a:lnTo>
                    <a:pt x="0" y="48"/>
                  </a:lnTo>
                  <a:lnTo>
                    <a:pt x="12" y="13"/>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g308c629d2bb_0_315"/>
            <p:cNvSpPr/>
            <p:nvPr/>
          </p:nvSpPr>
          <p:spPr>
            <a:xfrm>
              <a:off x="5450675" y="2212600"/>
              <a:ext cx="325" cy="625"/>
            </a:xfrm>
            <a:custGeom>
              <a:rect b="b" l="l" r="r" t="t"/>
              <a:pathLst>
                <a:path extrusionOk="0" h="25" w="13">
                  <a:moveTo>
                    <a:pt x="12" y="1"/>
                  </a:moveTo>
                  <a:lnTo>
                    <a:pt x="0" y="24"/>
                  </a:lnTo>
                  <a:lnTo>
                    <a:pt x="12" y="24"/>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g308c629d2bb_0_315"/>
            <p:cNvSpPr/>
            <p:nvPr/>
          </p:nvSpPr>
          <p:spPr>
            <a:xfrm>
              <a:off x="5449175" y="2213500"/>
              <a:ext cx="1275" cy="675"/>
            </a:xfrm>
            <a:custGeom>
              <a:rect b="b" l="l" r="r" t="t"/>
              <a:pathLst>
                <a:path extrusionOk="0" h="27" w="51">
                  <a:moveTo>
                    <a:pt x="36" y="0"/>
                  </a:moveTo>
                  <a:cubicBezTo>
                    <a:pt x="36" y="14"/>
                    <a:pt x="32" y="20"/>
                    <a:pt x="24" y="20"/>
                  </a:cubicBezTo>
                  <a:cubicBezTo>
                    <a:pt x="18" y="20"/>
                    <a:pt x="11" y="17"/>
                    <a:pt x="1" y="12"/>
                  </a:cubicBezTo>
                  <a:lnTo>
                    <a:pt x="1" y="12"/>
                  </a:lnTo>
                  <a:lnTo>
                    <a:pt x="25" y="24"/>
                  </a:lnTo>
                  <a:cubicBezTo>
                    <a:pt x="25" y="24"/>
                    <a:pt x="30" y="26"/>
                    <a:pt x="36" y="26"/>
                  </a:cubicBezTo>
                  <a:cubicBezTo>
                    <a:pt x="44" y="26"/>
                    <a:pt x="51" y="22"/>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g308c629d2bb_0_315"/>
            <p:cNvSpPr/>
            <p:nvPr/>
          </p:nvSpPr>
          <p:spPr>
            <a:xfrm>
              <a:off x="5453650" y="2228675"/>
              <a:ext cx="925" cy="925"/>
            </a:xfrm>
            <a:custGeom>
              <a:rect b="b" l="l" r="r" t="t"/>
              <a:pathLst>
                <a:path extrusionOk="0" h="37" w="37">
                  <a:moveTo>
                    <a:pt x="0" y="1"/>
                  </a:moveTo>
                  <a:lnTo>
                    <a:pt x="24" y="36"/>
                  </a:lnTo>
                  <a:cubicBezTo>
                    <a:pt x="24" y="36"/>
                    <a:pt x="24" y="31"/>
                    <a:pt x="28" y="31"/>
                  </a:cubicBezTo>
                  <a:cubicBezTo>
                    <a:pt x="29" y="31"/>
                    <a:pt x="32" y="32"/>
                    <a:pt x="36" y="36"/>
                  </a:cubicBezTo>
                  <a:cubicBezTo>
                    <a:pt x="24" y="13"/>
                    <a:pt x="12"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g308c629d2bb_0_315"/>
            <p:cNvSpPr/>
            <p:nvPr/>
          </p:nvSpPr>
          <p:spPr>
            <a:xfrm>
              <a:off x="5452750" y="2228325"/>
              <a:ext cx="925" cy="1575"/>
            </a:xfrm>
            <a:custGeom>
              <a:rect b="b" l="l" r="r" t="t"/>
              <a:pathLst>
                <a:path extrusionOk="0" h="63" w="37">
                  <a:moveTo>
                    <a:pt x="21" y="0"/>
                  </a:moveTo>
                  <a:lnTo>
                    <a:pt x="21" y="0"/>
                  </a:lnTo>
                  <a:cubicBezTo>
                    <a:pt x="15" y="0"/>
                    <a:pt x="23" y="27"/>
                    <a:pt x="13" y="27"/>
                  </a:cubicBezTo>
                  <a:lnTo>
                    <a:pt x="1" y="15"/>
                  </a:lnTo>
                  <a:lnTo>
                    <a:pt x="13" y="62"/>
                  </a:lnTo>
                  <a:cubicBezTo>
                    <a:pt x="36" y="50"/>
                    <a:pt x="13" y="27"/>
                    <a:pt x="24" y="3"/>
                  </a:cubicBezTo>
                  <a:cubicBezTo>
                    <a:pt x="23" y="1"/>
                    <a:pt x="21" y="0"/>
                    <a:pt x="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g308c629d2bb_0_315"/>
            <p:cNvSpPr/>
            <p:nvPr/>
          </p:nvSpPr>
          <p:spPr>
            <a:xfrm>
              <a:off x="5442625" y="2233450"/>
              <a:ext cx="1650" cy="2150"/>
            </a:xfrm>
            <a:custGeom>
              <a:rect b="b" l="l" r="r" t="t"/>
              <a:pathLst>
                <a:path extrusionOk="0" h="86" w="66">
                  <a:moveTo>
                    <a:pt x="37" y="0"/>
                  </a:moveTo>
                  <a:cubicBezTo>
                    <a:pt x="37" y="24"/>
                    <a:pt x="13" y="36"/>
                    <a:pt x="1" y="48"/>
                  </a:cubicBezTo>
                  <a:cubicBezTo>
                    <a:pt x="21" y="58"/>
                    <a:pt x="24" y="86"/>
                    <a:pt x="25" y="86"/>
                  </a:cubicBezTo>
                  <a:cubicBezTo>
                    <a:pt x="25" y="86"/>
                    <a:pt x="25" y="85"/>
                    <a:pt x="25" y="83"/>
                  </a:cubicBezTo>
                  <a:lnTo>
                    <a:pt x="37" y="60"/>
                  </a:lnTo>
                  <a:lnTo>
                    <a:pt x="48" y="72"/>
                  </a:lnTo>
                  <a:cubicBezTo>
                    <a:pt x="51" y="73"/>
                    <a:pt x="53" y="73"/>
                    <a:pt x="54" y="73"/>
                  </a:cubicBezTo>
                  <a:cubicBezTo>
                    <a:pt x="65" y="73"/>
                    <a:pt x="39" y="36"/>
                    <a:pt x="60" y="36"/>
                  </a:cubicBezTo>
                  <a:cubicBezTo>
                    <a:pt x="37" y="12"/>
                    <a:pt x="37" y="24"/>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g308c629d2bb_0_315"/>
            <p:cNvSpPr/>
            <p:nvPr/>
          </p:nvSpPr>
          <p:spPr>
            <a:xfrm>
              <a:off x="5524200" y="2151275"/>
              <a:ext cx="900" cy="25"/>
            </a:xfrm>
            <a:custGeom>
              <a:rect b="b" l="l" r="r" t="t"/>
              <a:pathLst>
                <a:path extrusionOk="0" h="1" w="36">
                  <a:moveTo>
                    <a:pt x="36" y="1"/>
                  </a:moveTo>
                  <a:cubicBezTo>
                    <a:pt x="0" y="1"/>
                    <a:pt x="24"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g308c629d2bb_0_315"/>
            <p:cNvSpPr/>
            <p:nvPr/>
          </p:nvSpPr>
          <p:spPr>
            <a:xfrm>
              <a:off x="5524775" y="2151275"/>
              <a:ext cx="25" cy="25"/>
            </a:xfrm>
            <a:custGeom>
              <a:rect b="b" l="l" r="r" t="t"/>
              <a:pathLst>
                <a:path extrusionOk="0" h="1" w="1">
                  <a:moveTo>
                    <a:pt x="1" y="1"/>
                  </a:moveTo>
                  <a:lnTo>
                    <a:pt x="1" y="1"/>
                  </a:lnTo>
                  <a:cubicBezTo>
                    <a:pt x="1" y="1"/>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g308c629d2bb_0_315"/>
            <p:cNvSpPr/>
            <p:nvPr/>
          </p:nvSpPr>
          <p:spPr>
            <a:xfrm>
              <a:off x="5522875" y="2151575"/>
              <a:ext cx="1625" cy="450"/>
            </a:xfrm>
            <a:custGeom>
              <a:rect b="b" l="l" r="r" t="t"/>
              <a:pathLst>
                <a:path extrusionOk="0" h="18" w="65">
                  <a:moveTo>
                    <a:pt x="17" y="1"/>
                  </a:moveTo>
                  <a:cubicBezTo>
                    <a:pt x="1" y="9"/>
                    <a:pt x="2" y="18"/>
                    <a:pt x="20" y="18"/>
                  </a:cubicBezTo>
                  <a:cubicBezTo>
                    <a:pt x="28" y="18"/>
                    <a:pt x="39" y="16"/>
                    <a:pt x="53" y="13"/>
                  </a:cubicBezTo>
                  <a:cubicBezTo>
                    <a:pt x="29" y="13"/>
                    <a:pt x="65" y="1"/>
                    <a:pt x="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g308c629d2bb_0_315"/>
            <p:cNvSpPr/>
            <p:nvPr/>
          </p:nvSpPr>
          <p:spPr>
            <a:xfrm>
              <a:off x="5524500" y="2151575"/>
              <a:ext cx="900" cy="325"/>
            </a:xfrm>
            <a:custGeom>
              <a:rect b="b" l="l" r="r" t="t"/>
              <a:pathLst>
                <a:path extrusionOk="0" h="13" w="36">
                  <a:moveTo>
                    <a:pt x="24" y="1"/>
                  </a:moveTo>
                  <a:lnTo>
                    <a:pt x="0" y="13"/>
                  </a:lnTo>
                  <a:lnTo>
                    <a:pt x="36" y="13"/>
                  </a:ln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2" name="Google Shape;8182;g308c629d2bb_0_315"/>
            <p:cNvSpPr/>
            <p:nvPr/>
          </p:nvSpPr>
          <p:spPr>
            <a:xfrm>
              <a:off x="5525375" y="2151575"/>
              <a:ext cx="625" cy="25"/>
            </a:xfrm>
            <a:custGeom>
              <a:rect b="b" l="l" r="r" t="t"/>
              <a:pathLst>
                <a:path extrusionOk="0" h="1" w="25">
                  <a:moveTo>
                    <a:pt x="13" y="1"/>
                  </a:moveTo>
                  <a:lnTo>
                    <a:pt x="1" y="1"/>
                  </a:ln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3" name="Google Shape;8183;g308c629d2bb_0_315"/>
            <p:cNvSpPr/>
            <p:nvPr/>
          </p:nvSpPr>
          <p:spPr>
            <a:xfrm>
              <a:off x="5522500" y="2152175"/>
              <a:ext cx="2900" cy="450"/>
            </a:xfrm>
            <a:custGeom>
              <a:rect b="b" l="l" r="r" t="t"/>
              <a:pathLst>
                <a:path extrusionOk="0" h="18" w="116">
                  <a:moveTo>
                    <a:pt x="56" y="1"/>
                  </a:moveTo>
                  <a:cubicBezTo>
                    <a:pt x="20" y="1"/>
                    <a:pt x="56" y="13"/>
                    <a:pt x="9" y="13"/>
                  </a:cubicBezTo>
                  <a:cubicBezTo>
                    <a:pt x="1" y="17"/>
                    <a:pt x="1" y="18"/>
                    <a:pt x="5" y="18"/>
                  </a:cubicBezTo>
                  <a:cubicBezTo>
                    <a:pt x="14" y="18"/>
                    <a:pt x="40" y="13"/>
                    <a:pt x="56" y="13"/>
                  </a:cubicBezTo>
                  <a:lnTo>
                    <a:pt x="44" y="13"/>
                  </a:lnTo>
                  <a:cubicBezTo>
                    <a:pt x="62" y="7"/>
                    <a:pt x="74" y="7"/>
                    <a:pt x="84" y="7"/>
                  </a:cubicBezTo>
                  <a:cubicBezTo>
                    <a:pt x="95" y="7"/>
                    <a:pt x="104" y="7"/>
                    <a:pt x="116" y="1"/>
                  </a:cubicBezTo>
                  <a:lnTo>
                    <a:pt x="116" y="1"/>
                  </a:lnTo>
                  <a:cubicBezTo>
                    <a:pt x="116" y="1"/>
                    <a:pt x="84" y="6"/>
                    <a:pt x="66" y="6"/>
                  </a:cubicBezTo>
                  <a:cubicBezTo>
                    <a:pt x="58" y="6"/>
                    <a:pt x="52" y="5"/>
                    <a:pt x="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g308c629d2bb_0_315"/>
            <p:cNvSpPr/>
            <p:nvPr/>
          </p:nvSpPr>
          <p:spPr>
            <a:xfrm>
              <a:off x="5525975" y="2175100"/>
              <a:ext cx="625" cy="25"/>
            </a:xfrm>
            <a:custGeom>
              <a:rect b="b" l="l" r="r" t="t"/>
              <a:pathLst>
                <a:path extrusionOk="0" h="1" w="25">
                  <a:moveTo>
                    <a:pt x="24" y="0"/>
                  </a:moveTo>
                  <a:cubicBezTo>
                    <a:pt x="12" y="0"/>
                    <a:pt x="12" y="0"/>
                    <a:pt x="1" y="0"/>
                  </a:cubicBezTo>
                  <a:cubicBezTo>
                    <a:pt x="1" y="0"/>
                    <a:pt x="1" y="0"/>
                    <a:pt x="1" y="0"/>
                  </a:cubicBezTo>
                  <a:lnTo>
                    <a:pt x="1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g308c629d2bb_0_315"/>
            <p:cNvSpPr/>
            <p:nvPr/>
          </p:nvSpPr>
          <p:spPr>
            <a:xfrm>
              <a:off x="5522400" y="2154850"/>
              <a:ext cx="625" cy="325"/>
            </a:xfrm>
            <a:custGeom>
              <a:rect b="b" l="l" r="r" t="t"/>
              <a:pathLst>
                <a:path extrusionOk="0" h="13" w="25">
                  <a:moveTo>
                    <a:pt x="13" y="1"/>
                  </a:moveTo>
                  <a:cubicBezTo>
                    <a:pt x="1" y="13"/>
                    <a:pt x="13" y="13"/>
                    <a:pt x="13" y="13"/>
                  </a:cubicBezTo>
                  <a:cubicBezTo>
                    <a:pt x="24" y="13"/>
                    <a:pt x="24"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g308c629d2bb_0_315"/>
            <p:cNvSpPr/>
            <p:nvPr/>
          </p:nvSpPr>
          <p:spPr>
            <a:xfrm>
              <a:off x="5522700" y="2155750"/>
              <a:ext cx="325" cy="25"/>
            </a:xfrm>
            <a:custGeom>
              <a:rect b="b" l="l" r="r" t="t"/>
              <a:pathLst>
                <a:path extrusionOk="0" h="1" w="13">
                  <a:moveTo>
                    <a:pt x="12" y="1"/>
                  </a:moveTo>
                  <a:cubicBezTo>
                    <a:pt x="12" y="1"/>
                    <a:pt x="12" y="1"/>
                    <a:pt x="12" y="1"/>
                  </a:cubicBezTo>
                  <a:cubicBezTo>
                    <a:pt x="1" y="1"/>
                    <a:pt x="1"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g308c629d2bb_0_315"/>
            <p:cNvSpPr/>
            <p:nvPr/>
          </p:nvSpPr>
          <p:spPr>
            <a:xfrm>
              <a:off x="5522700" y="2156350"/>
              <a:ext cx="25" cy="25"/>
            </a:xfrm>
            <a:custGeom>
              <a:rect b="b" l="l" r="r" t="t"/>
              <a:pathLst>
                <a:path extrusionOk="0" h="1" w="1">
                  <a:moveTo>
                    <a:pt x="1" y="0"/>
                  </a:moveTo>
                  <a:cubicBezTo>
                    <a:pt x="1" y="0"/>
                    <a:pt x="1" y="0"/>
                    <a:pt x="1" y="0"/>
                  </a:cubicBezTo>
                  <a:cubicBezTo>
                    <a:pt x="1" y="0"/>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g308c629d2bb_0_315"/>
            <p:cNvSpPr/>
            <p:nvPr/>
          </p:nvSpPr>
          <p:spPr>
            <a:xfrm>
              <a:off x="5521600" y="2155150"/>
              <a:ext cx="2025" cy="325"/>
            </a:xfrm>
            <a:custGeom>
              <a:rect b="b" l="l" r="r" t="t"/>
              <a:pathLst>
                <a:path extrusionOk="0" h="13" w="81">
                  <a:moveTo>
                    <a:pt x="33" y="1"/>
                  </a:moveTo>
                  <a:cubicBezTo>
                    <a:pt x="9" y="5"/>
                    <a:pt x="1" y="6"/>
                    <a:pt x="1" y="6"/>
                  </a:cubicBezTo>
                  <a:cubicBezTo>
                    <a:pt x="2" y="6"/>
                    <a:pt x="37" y="1"/>
                    <a:pt x="45" y="1"/>
                  </a:cubicBezTo>
                  <a:close/>
                  <a:moveTo>
                    <a:pt x="45" y="1"/>
                  </a:moveTo>
                  <a:cubicBezTo>
                    <a:pt x="33" y="13"/>
                    <a:pt x="56" y="13"/>
                    <a:pt x="56" y="13"/>
                  </a:cubicBezTo>
                  <a:lnTo>
                    <a:pt x="80" y="13"/>
                  </a:lnTo>
                  <a:cubicBezTo>
                    <a:pt x="80" y="1"/>
                    <a:pt x="80"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g308c629d2bb_0_315"/>
            <p:cNvSpPr/>
            <p:nvPr/>
          </p:nvSpPr>
          <p:spPr>
            <a:xfrm>
              <a:off x="5530150" y="2157250"/>
              <a:ext cx="325" cy="25"/>
            </a:xfrm>
            <a:custGeom>
              <a:rect b="b" l="l" r="r" t="t"/>
              <a:pathLst>
                <a:path extrusionOk="0" h="1" w="13">
                  <a:moveTo>
                    <a:pt x="12" y="0"/>
                  </a:moveTo>
                  <a:cubicBezTo>
                    <a:pt x="12" y="0"/>
                    <a:pt x="0" y="0"/>
                    <a:pt x="0" y="0"/>
                  </a:cubicBezTo>
                  <a:cubicBezTo>
                    <a:pt x="12" y="0"/>
                    <a:pt x="12"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0" name="Google Shape;8190;g308c629d2bb_0_315"/>
            <p:cNvSpPr/>
            <p:nvPr/>
          </p:nvSpPr>
          <p:spPr>
            <a:xfrm>
              <a:off x="5521225" y="2187000"/>
              <a:ext cx="1200" cy="325"/>
            </a:xfrm>
            <a:custGeom>
              <a:rect b="b" l="l" r="r" t="t"/>
              <a:pathLst>
                <a:path extrusionOk="0" h="13" w="48">
                  <a:moveTo>
                    <a:pt x="48" y="1"/>
                  </a:moveTo>
                  <a:cubicBezTo>
                    <a:pt x="0" y="13"/>
                    <a:pt x="48" y="13"/>
                    <a:pt x="0" y="13"/>
                  </a:cubicBezTo>
                  <a:lnTo>
                    <a:pt x="36" y="13"/>
                  </a:lnTo>
                  <a:cubicBezTo>
                    <a:pt x="24" y="13"/>
                    <a:pt x="48" y="13"/>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1" name="Google Shape;8191;g308c629d2bb_0_315"/>
            <p:cNvSpPr/>
            <p:nvPr/>
          </p:nvSpPr>
          <p:spPr>
            <a:xfrm>
              <a:off x="5523300" y="2176000"/>
              <a:ext cx="3000" cy="325"/>
            </a:xfrm>
            <a:custGeom>
              <a:rect b="b" l="l" r="r" t="t"/>
              <a:pathLst>
                <a:path extrusionOk="0" h="13" w="120">
                  <a:moveTo>
                    <a:pt x="36" y="0"/>
                  </a:moveTo>
                  <a:cubicBezTo>
                    <a:pt x="17" y="10"/>
                    <a:pt x="13" y="12"/>
                    <a:pt x="7" y="12"/>
                  </a:cubicBezTo>
                  <a:lnTo>
                    <a:pt x="7" y="12"/>
                  </a:lnTo>
                  <a:cubicBezTo>
                    <a:pt x="42" y="11"/>
                    <a:pt x="86" y="0"/>
                    <a:pt x="119" y="0"/>
                  </a:cubicBezTo>
                  <a:close/>
                  <a:moveTo>
                    <a:pt x="7" y="12"/>
                  </a:moveTo>
                  <a:cubicBezTo>
                    <a:pt x="5" y="12"/>
                    <a:pt x="2" y="12"/>
                    <a:pt x="0" y="12"/>
                  </a:cubicBezTo>
                  <a:cubicBezTo>
                    <a:pt x="3" y="12"/>
                    <a:pt x="5" y="12"/>
                    <a:pt x="7"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g308c629d2bb_0_315"/>
            <p:cNvSpPr/>
            <p:nvPr/>
          </p:nvSpPr>
          <p:spPr>
            <a:xfrm>
              <a:off x="5526275" y="2175700"/>
              <a:ext cx="325" cy="325"/>
            </a:xfrm>
            <a:custGeom>
              <a:rect b="b" l="l" r="r" t="t"/>
              <a:pathLst>
                <a:path extrusionOk="0" h="13" w="13">
                  <a:moveTo>
                    <a:pt x="12" y="0"/>
                  </a:moveTo>
                  <a:cubicBezTo>
                    <a:pt x="12" y="12"/>
                    <a:pt x="0" y="12"/>
                    <a:pt x="0" y="12"/>
                  </a:cubicBezTo>
                  <a:lnTo>
                    <a:pt x="12" y="12"/>
                  </a:lnTo>
                  <a:cubicBezTo>
                    <a:pt x="12" y="12"/>
                    <a:pt x="12" y="12"/>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g308c629d2bb_0_315"/>
            <p:cNvSpPr/>
            <p:nvPr/>
          </p:nvSpPr>
          <p:spPr>
            <a:xfrm>
              <a:off x="5522100" y="2185225"/>
              <a:ext cx="325" cy="325"/>
            </a:xfrm>
            <a:custGeom>
              <a:rect b="b" l="l" r="r" t="t"/>
              <a:pathLst>
                <a:path extrusionOk="0" h="13" w="13">
                  <a:moveTo>
                    <a:pt x="13" y="0"/>
                  </a:moveTo>
                  <a:cubicBezTo>
                    <a:pt x="1" y="12"/>
                    <a:pt x="1" y="12"/>
                    <a:pt x="13" y="12"/>
                  </a:cubicBezTo>
                  <a:cubicBezTo>
                    <a:pt x="13" y="12"/>
                    <a:pt x="13"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g308c629d2bb_0_315"/>
            <p:cNvSpPr/>
            <p:nvPr/>
          </p:nvSpPr>
          <p:spPr>
            <a:xfrm>
              <a:off x="5525075" y="2174500"/>
              <a:ext cx="325" cy="325"/>
            </a:xfrm>
            <a:custGeom>
              <a:rect b="b" l="l" r="r" t="t"/>
              <a:pathLst>
                <a:path extrusionOk="0" h="13" w="13">
                  <a:moveTo>
                    <a:pt x="13" y="1"/>
                  </a:moveTo>
                  <a:cubicBezTo>
                    <a:pt x="13" y="1"/>
                    <a:pt x="1" y="1"/>
                    <a:pt x="1" y="13"/>
                  </a:cubicBez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g308c629d2bb_0_315"/>
            <p:cNvSpPr/>
            <p:nvPr/>
          </p:nvSpPr>
          <p:spPr>
            <a:xfrm>
              <a:off x="5535200" y="2177775"/>
              <a:ext cx="1825" cy="325"/>
            </a:xfrm>
            <a:custGeom>
              <a:rect b="b" l="l" r="r" t="t"/>
              <a:pathLst>
                <a:path extrusionOk="0" h="13" w="73">
                  <a:moveTo>
                    <a:pt x="60" y="1"/>
                  </a:moveTo>
                  <a:cubicBezTo>
                    <a:pt x="1" y="1"/>
                    <a:pt x="60" y="1"/>
                    <a:pt x="36" y="13"/>
                  </a:cubicBezTo>
                  <a:lnTo>
                    <a:pt x="60" y="13"/>
                  </a:lnTo>
                  <a:cubicBezTo>
                    <a:pt x="72" y="1"/>
                    <a:pt x="60"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g308c629d2bb_0_315"/>
            <p:cNvSpPr/>
            <p:nvPr/>
          </p:nvSpPr>
          <p:spPr>
            <a:xfrm>
              <a:off x="5521500" y="2187300"/>
              <a:ext cx="325" cy="25"/>
            </a:xfrm>
            <a:custGeom>
              <a:rect b="b" l="l" r="r" t="t"/>
              <a:pathLst>
                <a:path extrusionOk="0" h="1" w="13">
                  <a:moveTo>
                    <a:pt x="1" y="1"/>
                  </a:moveTo>
                  <a:cubicBezTo>
                    <a:pt x="1" y="1"/>
                    <a:pt x="13" y="1"/>
                    <a:pt x="13" y="1"/>
                  </a:cubicBezTo>
                  <a:cubicBezTo>
                    <a:pt x="13" y="1"/>
                    <a:pt x="13"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7" name="Google Shape;8197;g308c629d2bb_0_315"/>
            <p:cNvSpPr/>
            <p:nvPr/>
          </p:nvSpPr>
          <p:spPr>
            <a:xfrm>
              <a:off x="5525975" y="2175100"/>
              <a:ext cx="1225" cy="325"/>
            </a:xfrm>
            <a:custGeom>
              <a:rect b="b" l="l" r="r" t="t"/>
              <a:pathLst>
                <a:path extrusionOk="0" h="13" w="49">
                  <a:moveTo>
                    <a:pt x="24" y="0"/>
                  </a:moveTo>
                  <a:cubicBezTo>
                    <a:pt x="48" y="0"/>
                    <a:pt x="1" y="12"/>
                    <a:pt x="24" y="12"/>
                  </a:cubicBezTo>
                  <a:lnTo>
                    <a:pt x="3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8" name="Google Shape;8198;g308c629d2bb_0_315"/>
            <p:cNvSpPr/>
            <p:nvPr/>
          </p:nvSpPr>
          <p:spPr>
            <a:xfrm>
              <a:off x="5526575" y="2152175"/>
              <a:ext cx="2400" cy="625"/>
            </a:xfrm>
            <a:custGeom>
              <a:rect b="b" l="l" r="r" t="t"/>
              <a:pathLst>
                <a:path extrusionOk="0" h="25" w="96">
                  <a:moveTo>
                    <a:pt x="0" y="1"/>
                  </a:moveTo>
                  <a:cubicBezTo>
                    <a:pt x="36" y="1"/>
                    <a:pt x="24" y="13"/>
                    <a:pt x="36" y="25"/>
                  </a:cubicBezTo>
                  <a:lnTo>
                    <a:pt x="60" y="13"/>
                  </a:lnTo>
                  <a:lnTo>
                    <a:pt x="72" y="13"/>
                  </a:lnTo>
                  <a:lnTo>
                    <a:pt x="9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g308c629d2bb_0_315"/>
            <p:cNvSpPr/>
            <p:nvPr/>
          </p:nvSpPr>
          <p:spPr>
            <a:xfrm>
              <a:off x="5521225" y="2153075"/>
              <a:ext cx="900" cy="325"/>
            </a:xfrm>
            <a:custGeom>
              <a:rect b="b" l="l" r="r" t="t"/>
              <a:pathLst>
                <a:path extrusionOk="0" h="13" w="36">
                  <a:moveTo>
                    <a:pt x="36" y="0"/>
                  </a:moveTo>
                  <a:cubicBezTo>
                    <a:pt x="36" y="0"/>
                    <a:pt x="12" y="12"/>
                    <a:pt x="0" y="12"/>
                  </a:cubicBezTo>
                  <a:lnTo>
                    <a:pt x="24" y="12"/>
                  </a:lnTo>
                  <a:lnTo>
                    <a:pt x="3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g308c629d2bb_0_315"/>
            <p:cNvSpPr/>
            <p:nvPr/>
          </p:nvSpPr>
          <p:spPr>
            <a:xfrm>
              <a:off x="5519125" y="2155450"/>
              <a:ext cx="1225" cy="325"/>
            </a:xfrm>
            <a:custGeom>
              <a:rect b="b" l="l" r="r" t="t"/>
              <a:pathLst>
                <a:path extrusionOk="0" h="13" w="49">
                  <a:moveTo>
                    <a:pt x="48" y="1"/>
                  </a:moveTo>
                  <a:cubicBezTo>
                    <a:pt x="25" y="1"/>
                    <a:pt x="1" y="13"/>
                    <a:pt x="36" y="13"/>
                  </a:cubicBezTo>
                  <a:lnTo>
                    <a:pt x="4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g308c629d2bb_0_315"/>
            <p:cNvSpPr/>
            <p:nvPr/>
          </p:nvSpPr>
          <p:spPr>
            <a:xfrm>
              <a:off x="5528050" y="2153675"/>
              <a:ext cx="1225" cy="325"/>
            </a:xfrm>
            <a:custGeom>
              <a:rect b="b" l="l" r="r" t="t"/>
              <a:pathLst>
                <a:path extrusionOk="0" h="13" w="49">
                  <a:moveTo>
                    <a:pt x="25" y="0"/>
                  </a:moveTo>
                  <a:cubicBezTo>
                    <a:pt x="1" y="12"/>
                    <a:pt x="13" y="12"/>
                    <a:pt x="37" y="12"/>
                  </a:cubicBezTo>
                  <a:cubicBezTo>
                    <a:pt x="13" y="12"/>
                    <a:pt x="49" y="12"/>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g308c629d2bb_0_315"/>
            <p:cNvSpPr/>
            <p:nvPr/>
          </p:nvSpPr>
          <p:spPr>
            <a:xfrm>
              <a:off x="5519425" y="2156050"/>
              <a:ext cx="1525" cy="325"/>
            </a:xfrm>
            <a:custGeom>
              <a:rect b="b" l="l" r="r" t="t"/>
              <a:pathLst>
                <a:path extrusionOk="0" h="13" w="61">
                  <a:moveTo>
                    <a:pt x="13" y="0"/>
                  </a:moveTo>
                  <a:cubicBezTo>
                    <a:pt x="60" y="0"/>
                    <a:pt x="1" y="12"/>
                    <a:pt x="36" y="12"/>
                  </a:cubicBezTo>
                  <a:cubicBezTo>
                    <a:pt x="24" y="12"/>
                    <a:pt x="60"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g308c629d2bb_0_315"/>
            <p:cNvSpPr/>
            <p:nvPr/>
          </p:nvSpPr>
          <p:spPr>
            <a:xfrm>
              <a:off x="5529325" y="2154550"/>
              <a:ext cx="1475" cy="325"/>
            </a:xfrm>
            <a:custGeom>
              <a:rect b="b" l="l" r="r" t="t"/>
              <a:pathLst>
                <a:path extrusionOk="0" h="13" w="59">
                  <a:moveTo>
                    <a:pt x="45" y="1"/>
                  </a:moveTo>
                  <a:cubicBezTo>
                    <a:pt x="42" y="1"/>
                    <a:pt x="42" y="1"/>
                    <a:pt x="44" y="1"/>
                  </a:cubicBezTo>
                  <a:lnTo>
                    <a:pt x="44" y="1"/>
                  </a:lnTo>
                  <a:cubicBezTo>
                    <a:pt x="45" y="1"/>
                    <a:pt x="45" y="1"/>
                    <a:pt x="45" y="1"/>
                  </a:cubicBezTo>
                  <a:close/>
                  <a:moveTo>
                    <a:pt x="44" y="1"/>
                  </a:moveTo>
                  <a:lnTo>
                    <a:pt x="44" y="1"/>
                  </a:lnTo>
                  <a:cubicBezTo>
                    <a:pt x="37" y="3"/>
                    <a:pt x="1" y="13"/>
                    <a:pt x="33" y="13"/>
                  </a:cubicBezTo>
                  <a:cubicBezTo>
                    <a:pt x="58" y="4"/>
                    <a:pt x="48" y="2"/>
                    <a:pt x="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g308c629d2bb_0_315"/>
            <p:cNvSpPr/>
            <p:nvPr/>
          </p:nvSpPr>
          <p:spPr>
            <a:xfrm>
              <a:off x="5520625" y="2156350"/>
              <a:ext cx="2700" cy="625"/>
            </a:xfrm>
            <a:custGeom>
              <a:rect b="b" l="l" r="r" t="t"/>
              <a:pathLst>
                <a:path extrusionOk="0" h="25" w="108">
                  <a:moveTo>
                    <a:pt x="72" y="0"/>
                  </a:moveTo>
                  <a:cubicBezTo>
                    <a:pt x="48" y="12"/>
                    <a:pt x="36" y="24"/>
                    <a:pt x="0" y="24"/>
                  </a:cubicBezTo>
                  <a:cubicBezTo>
                    <a:pt x="24" y="24"/>
                    <a:pt x="72" y="24"/>
                    <a:pt x="95" y="12"/>
                  </a:cubicBezTo>
                  <a:lnTo>
                    <a:pt x="107" y="12"/>
                  </a:lnTo>
                  <a:cubicBezTo>
                    <a:pt x="72" y="12"/>
                    <a:pt x="84"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5" name="Google Shape;8205;g308c629d2bb_0_315"/>
            <p:cNvSpPr/>
            <p:nvPr/>
          </p:nvSpPr>
          <p:spPr>
            <a:xfrm>
              <a:off x="5528675" y="2154550"/>
              <a:ext cx="2375" cy="625"/>
            </a:xfrm>
            <a:custGeom>
              <a:rect b="b" l="l" r="r" t="t"/>
              <a:pathLst>
                <a:path extrusionOk="0" h="25" w="95">
                  <a:moveTo>
                    <a:pt x="24" y="21"/>
                  </a:moveTo>
                  <a:cubicBezTo>
                    <a:pt x="10" y="22"/>
                    <a:pt x="0" y="25"/>
                    <a:pt x="12" y="25"/>
                  </a:cubicBezTo>
                  <a:lnTo>
                    <a:pt x="24" y="21"/>
                  </a:lnTo>
                  <a:close/>
                  <a:moveTo>
                    <a:pt x="95" y="1"/>
                  </a:moveTo>
                  <a:lnTo>
                    <a:pt x="95" y="1"/>
                  </a:lnTo>
                  <a:cubicBezTo>
                    <a:pt x="71" y="13"/>
                    <a:pt x="47" y="13"/>
                    <a:pt x="47" y="13"/>
                  </a:cubicBezTo>
                  <a:lnTo>
                    <a:pt x="24" y="21"/>
                  </a:lnTo>
                  <a:lnTo>
                    <a:pt x="24" y="21"/>
                  </a:lnTo>
                  <a:cubicBezTo>
                    <a:pt x="30" y="20"/>
                    <a:pt x="36" y="19"/>
                    <a:pt x="42" y="19"/>
                  </a:cubicBezTo>
                  <a:cubicBezTo>
                    <a:pt x="51" y="19"/>
                    <a:pt x="59" y="21"/>
                    <a:pt x="59" y="25"/>
                  </a:cubicBezTo>
                  <a:cubicBezTo>
                    <a:pt x="71" y="13"/>
                    <a:pt x="95" y="13"/>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6" name="Google Shape;8206;g308c629d2bb_0_315"/>
            <p:cNvSpPr/>
            <p:nvPr/>
          </p:nvSpPr>
          <p:spPr>
            <a:xfrm>
              <a:off x="5519725" y="2157100"/>
              <a:ext cx="1800" cy="475"/>
            </a:xfrm>
            <a:custGeom>
              <a:rect b="b" l="l" r="r" t="t"/>
              <a:pathLst>
                <a:path extrusionOk="0" h="19" w="72">
                  <a:moveTo>
                    <a:pt x="32" y="1"/>
                  </a:moveTo>
                  <a:cubicBezTo>
                    <a:pt x="26" y="1"/>
                    <a:pt x="16" y="2"/>
                    <a:pt x="1" y="6"/>
                  </a:cubicBezTo>
                  <a:cubicBezTo>
                    <a:pt x="12" y="6"/>
                    <a:pt x="24" y="18"/>
                    <a:pt x="48" y="18"/>
                  </a:cubicBezTo>
                  <a:lnTo>
                    <a:pt x="72" y="6"/>
                  </a:lnTo>
                  <a:cubicBezTo>
                    <a:pt x="48" y="6"/>
                    <a:pt x="45" y="1"/>
                    <a:pt x="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g308c629d2bb_0_315"/>
            <p:cNvSpPr/>
            <p:nvPr/>
          </p:nvSpPr>
          <p:spPr>
            <a:xfrm>
              <a:off x="5528050" y="2155450"/>
              <a:ext cx="1825" cy="325"/>
            </a:xfrm>
            <a:custGeom>
              <a:rect b="b" l="l" r="r" t="t"/>
              <a:pathLst>
                <a:path extrusionOk="0" h="13" w="73">
                  <a:moveTo>
                    <a:pt x="49" y="1"/>
                  </a:moveTo>
                  <a:cubicBezTo>
                    <a:pt x="49" y="1"/>
                    <a:pt x="1" y="1"/>
                    <a:pt x="25" y="13"/>
                  </a:cubicBezTo>
                  <a:lnTo>
                    <a:pt x="7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g308c629d2bb_0_315"/>
            <p:cNvSpPr/>
            <p:nvPr/>
          </p:nvSpPr>
          <p:spPr>
            <a:xfrm>
              <a:off x="5520925" y="2159925"/>
              <a:ext cx="1800" cy="325"/>
            </a:xfrm>
            <a:custGeom>
              <a:rect b="b" l="l" r="r" t="t"/>
              <a:pathLst>
                <a:path extrusionOk="0" h="13" w="72">
                  <a:moveTo>
                    <a:pt x="48" y="0"/>
                  </a:moveTo>
                  <a:cubicBezTo>
                    <a:pt x="24" y="0"/>
                    <a:pt x="0" y="12"/>
                    <a:pt x="24" y="12"/>
                  </a:cubicBezTo>
                  <a:cubicBezTo>
                    <a:pt x="36" y="12"/>
                    <a:pt x="72" y="0"/>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g308c629d2bb_0_315"/>
            <p:cNvSpPr/>
            <p:nvPr/>
          </p:nvSpPr>
          <p:spPr>
            <a:xfrm>
              <a:off x="5520100" y="2171825"/>
              <a:ext cx="850" cy="250"/>
            </a:xfrm>
            <a:custGeom>
              <a:rect b="b" l="l" r="r" t="t"/>
              <a:pathLst>
                <a:path extrusionOk="0" h="10" w="34">
                  <a:moveTo>
                    <a:pt x="9" y="1"/>
                  </a:moveTo>
                  <a:cubicBezTo>
                    <a:pt x="3" y="6"/>
                    <a:pt x="0" y="9"/>
                    <a:pt x="3" y="9"/>
                  </a:cubicBezTo>
                  <a:cubicBezTo>
                    <a:pt x="6" y="9"/>
                    <a:pt x="15" y="6"/>
                    <a:pt x="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g308c629d2bb_0_315"/>
            <p:cNvSpPr/>
            <p:nvPr/>
          </p:nvSpPr>
          <p:spPr>
            <a:xfrm>
              <a:off x="5520025" y="2172125"/>
              <a:ext cx="1225" cy="25"/>
            </a:xfrm>
            <a:custGeom>
              <a:rect b="b" l="l" r="r" t="t"/>
              <a:pathLst>
                <a:path extrusionOk="0" h="1" w="49">
                  <a:moveTo>
                    <a:pt x="48" y="0"/>
                  </a:moveTo>
                  <a:lnTo>
                    <a:pt x="24"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g308c629d2bb_0_315"/>
            <p:cNvSpPr/>
            <p:nvPr/>
          </p:nvSpPr>
          <p:spPr>
            <a:xfrm>
              <a:off x="5519425" y="2172725"/>
              <a:ext cx="625" cy="25"/>
            </a:xfrm>
            <a:custGeom>
              <a:rect b="b" l="l" r="r" t="t"/>
              <a:pathLst>
                <a:path extrusionOk="0" h="1" w="25">
                  <a:moveTo>
                    <a:pt x="24" y="0"/>
                  </a:moveTo>
                  <a:lnTo>
                    <a:pt x="1" y="0"/>
                  </a:lnTo>
                  <a:cubicBezTo>
                    <a:pt x="1" y="0"/>
                    <a:pt x="13" y="0"/>
                    <a:pt x="13" y="0"/>
                  </a:cubicBezTo>
                  <a:cubicBezTo>
                    <a:pt x="13" y="0"/>
                    <a:pt x="13"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g308c629d2bb_0_315"/>
            <p:cNvSpPr/>
            <p:nvPr/>
          </p:nvSpPr>
          <p:spPr>
            <a:xfrm>
              <a:off x="5519125" y="2172725"/>
              <a:ext cx="2125" cy="325"/>
            </a:xfrm>
            <a:custGeom>
              <a:rect b="b" l="l" r="r" t="t"/>
              <a:pathLst>
                <a:path extrusionOk="0" h="13" w="85">
                  <a:moveTo>
                    <a:pt x="84" y="0"/>
                  </a:moveTo>
                  <a:cubicBezTo>
                    <a:pt x="60" y="0"/>
                    <a:pt x="60" y="12"/>
                    <a:pt x="1" y="12"/>
                  </a:cubicBezTo>
                  <a:lnTo>
                    <a:pt x="36" y="12"/>
                  </a:lnTo>
                  <a:lnTo>
                    <a:pt x="8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g308c629d2bb_0_315"/>
            <p:cNvSpPr/>
            <p:nvPr/>
          </p:nvSpPr>
          <p:spPr>
            <a:xfrm>
              <a:off x="5520025" y="2173325"/>
              <a:ext cx="3425" cy="400"/>
            </a:xfrm>
            <a:custGeom>
              <a:rect b="b" l="l" r="r" t="t"/>
              <a:pathLst>
                <a:path extrusionOk="0" h="16" w="137">
                  <a:moveTo>
                    <a:pt x="127" y="8"/>
                  </a:moveTo>
                  <a:cubicBezTo>
                    <a:pt x="125" y="8"/>
                    <a:pt x="121" y="9"/>
                    <a:pt x="118" y="9"/>
                  </a:cubicBezTo>
                  <a:lnTo>
                    <a:pt x="118" y="9"/>
                  </a:lnTo>
                  <a:cubicBezTo>
                    <a:pt x="116" y="9"/>
                    <a:pt x="114" y="9"/>
                    <a:pt x="112" y="9"/>
                  </a:cubicBezTo>
                  <a:cubicBezTo>
                    <a:pt x="104" y="9"/>
                    <a:pt x="95" y="9"/>
                    <a:pt x="86" y="11"/>
                  </a:cubicBezTo>
                  <a:lnTo>
                    <a:pt x="86" y="11"/>
                  </a:lnTo>
                  <a:cubicBezTo>
                    <a:pt x="97" y="10"/>
                    <a:pt x="109" y="9"/>
                    <a:pt x="118" y="9"/>
                  </a:cubicBezTo>
                  <a:lnTo>
                    <a:pt x="118" y="9"/>
                  </a:lnTo>
                  <a:cubicBezTo>
                    <a:pt x="123" y="9"/>
                    <a:pt x="128" y="10"/>
                    <a:pt x="131" y="12"/>
                  </a:cubicBezTo>
                  <a:cubicBezTo>
                    <a:pt x="137" y="9"/>
                    <a:pt x="134" y="8"/>
                    <a:pt x="127" y="8"/>
                  </a:cubicBezTo>
                  <a:close/>
                  <a:moveTo>
                    <a:pt x="12" y="0"/>
                  </a:moveTo>
                  <a:cubicBezTo>
                    <a:pt x="0" y="12"/>
                    <a:pt x="72" y="12"/>
                    <a:pt x="12" y="12"/>
                  </a:cubicBezTo>
                  <a:cubicBezTo>
                    <a:pt x="20" y="14"/>
                    <a:pt x="28" y="15"/>
                    <a:pt x="38" y="15"/>
                  </a:cubicBezTo>
                  <a:cubicBezTo>
                    <a:pt x="53" y="15"/>
                    <a:pt x="70" y="13"/>
                    <a:pt x="86" y="11"/>
                  </a:cubicBezTo>
                  <a:lnTo>
                    <a:pt x="86" y="11"/>
                  </a:lnTo>
                  <a:cubicBezTo>
                    <a:pt x="80" y="11"/>
                    <a:pt x="75" y="11"/>
                    <a:pt x="69" y="11"/>
                  </a:cubicBezTo>
                  <a:cubicBezTo>
                    <a:pt x="52" y="11"/>
                    <a:pt x="39" y="9"/>
                    <a:pt x="48" y="0"/>
                  </a:cubicBezTo>
                  <a:lnTo>
                    <a:pt x="48" y="0"/>
                  </a:lnTo>
                  <a:cubicBezTo>
                    <a:pt x="40" y="4"/>
                    <a:pt x="35" y="5"/>
                    <a:pt x="31" y="5"/>
                  </a:cubicBezTo>
                  <a:cubicBezTo>
                    <a:pt x="23" y="5"/>
                    <a:pt x="20"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g308c629d2bb_0_315"/>
            <p:cNvSpPr/>
            <p:nvPr/>
          </p:nvSpPr>
          <p:spPr>
            <a:xfrm>
              <a:off x="5521800" y="2173025"/>
              <a:ext cx="1525" cy="325"/>
            </a:xfrm>
            <a:custGeom>
              <a:rect b="b" l="l" r="r" t="t"/>
              <a:pathLst>
                <a:path extrusionOk="0" h="13" w="61">
                  <a:moveTo>
                    <a:pt x="37" y="0"/>
                  </a:moveTo>
                  <a:cubicBezTo>
                    <a:pt x="1" y="0"/>
                    <a:pt x="1" y="12"/>
                    <a:pt x="25" y="12"/>
                  </a:cubicBezTo>
                  <a:cubicBezTo>
                    <a:pt x="25" y="12"/>
                    <a:pt x="60"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g308c629d2bb_0_315"/>
            <p:cNvSpPr/>
            <p:nvPr/>
          </p:nvSpPr>
          <p:spPr>
            <a:xfrm>
              <a:off x="5520625" y="2173900"/>
              <a:ext cx="325" cy="325"/>
            </a:xfrm>
            <a:custGeom>
              <a:rect b="b" l="l" r="r" t="t"/>
              <a:pathLst>
                <a:path extrusionOk="0" h="13" w="13">
                  <a:moveTo>
                    <a:pt x="12" y="1"/>
                  </a:moveTo>
                  <a:lnTo>
                    <a:pt x="0" y="13"/>
                  </a:lnTo>
                  <a:lnTo>
                    <a:pt x="12" y="13"/>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g308c629d2bb_0_315"/>
            <p:cNvSpPr/>
            <p:nvPr/>
          </p:nvSpPr>
          <p:spPr>
            <a:xfrm>
              <a:off x="5520025" y="2174500"/>
              <a:ext cx="925" cy="25"/>
            </a:xfrm>
            <a:custGeom>
              <a:rect b="b" l="l" r="r" t="t"/>
              <a:pathLst>
                <a:path extrusionOk="0" h="1" w="37">
                  <a:moveTo>
                    <a:pt x="36" y="1"/>
                  </a:moveTo>
                  <a:lnTo>
                    <a:pt x="0" y="1"/>
                  </a:lnTo>
                  <a:cubicBezTo>
                    <a:pt x="12" y="1"/>
                    <a:pt x="12"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g308c629d2bb_0_315"/>
            <p:cNvSpPr/>
            <p:nvPr/>
          </p:nvSpPr>
          <p:spPr>
            <a:xfrm>
              <a:off x="5519600" y="2174800"/>
              <a:ext cx="1700" cy="325"/>
            </a:xfrm>
            <a:custGeom>
              <a:rect b="b" l="l" r="r" t="t"/>
              <a:pathLst>
                <a:path extrusionOk="0" h="13" w="68">
                  <a:moveTo>
                    <a:pt x="53" y="1"/>
                  </a:moveTo>
                  <a:cubicBezTo>
                    <a:pt x="46" y="8"/>
                    <a:pt x="35" y="11"/>
                    <a:pt x="24" y="12"/>
                  </a:cubicBezTo>
                  <a:lnTo>
                    <a:pt x="24" y="12"/>
                  </a:lnTo>
                  <a:cubicBezTo>
                    <a:pt x="43" y="11"/>
                    <a:pt x="67" y="8"/>
                    <a:pt x="53" y="1"/>
                  </a:cubicBezTo>
                  <a:close/>
                  <a:moveTo>
                    <a:pt x="24" y="12"/>
                  </a:moveTo>
                  <a:cubicBezTo>
                    <a:pt x="11" y="12"/>
                    <a:pt x="1" y="12"/>
                    <a:pt x="6" y="12"/>
                  </a:cubicBezTo>
                  <a:cubicBezTo>
                    <a:pt x="10" y="12"/>
                    <a:pt x="17" y="12"/>
                    <a:pt x="24"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g308c629d2bb_0_315"/>
            <p:cNvSpPr/>
            <p:nvPr/>
          </p:nvSpPr>
          <p:spPr>
            <a:xfrm>
              <a:off x="5522400" y="2175850"/>
              <a:ext cx="625" cy="175"/>
            </a:xfrm>
            <a:custGeom>
              <a:rect b="b" l="l" r="r" t="t"/>
              <a:pathLst>
                <a:path extrusionOk="0" h="7" w="25">
                  <a:moveTo>
                    <a:pt x="12" y="1"/>
                  </a:moveTo>
                  <a:cubicBezTo>
                    <a:pt x="9" y="1"/>
                    <a:pt x="5" y="2"/>
                    <a:pt x="1" y="6"/>
                  </a:cubicBezTo>
                  <a:lnTo>
                    <a:pt x="24" y="6"/>
                  </a:lnTo>
                  <a:cubicBezTo>
                    <a:pt x="24" y="6"/>
                    <a:pt x="19"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9" name="Google Shape;8219;g308c629d2bb_0_315"/>
            <p:cNvSpPr/>
            <p:nvPr/>
          </p:nvSpPr>
          <p:spPr>
            <a:xfrm>
              <a:off x="5527475" y="2175100"/>
              <a:ext cx="1200" cy="325"/>
            </a:xfrm>
            <a:custGeom>
              <a:rect b="b" l="l" r="r" t="t"/>
              <a:pathLst>
                <a:path extrusionOk="0" h="13" w="48">
                  <a:moveTo>
                    <a:pt x="12" y="0"/>
                  </a:moveTo>
                  <a:cubicBezTo>
                    <a:pt x="0" y="0"/>
                    <a:pt x="0" y="0"/>
                    <a:pt x="0" y="12"/>
                  </a:cubicBezTo>
                  <a:cubicBezTo>
                    <a:pt x="48" y="0"/>
                    <a:pt x="0"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0" name="Google Shape;8220;g308c629d2bb_0_315"/>
            <p:cNvSpPr/>
            <p:nvPr/>
          </p:nvSpPr>
          <p:spPr>
            <a:xfrm>
              <a:off x="5520625" y="2176300"/>
              <a:ext cx="625" cy="25"/>
            </a:xfrm>
            <a:custGeom>
              <a:rect b="b" l="l" r="r" t="t"/>
              <a:pathLst>
                <a:path extrusionOk="0" h="1" w="25">
                  <a:moveTo>
                    <a:pt x="24" y="0"/>
                  </a:moveTo>
                  <a:cubicBezTo>
                    <a:pt x="12" y="0"/>
                    <a:pt x="24" y="0"/>
                    <a:pt x="24" y="0"/>
                  </a:cubicBezTo>
                  <a:cubicBezTo>
                    <a:pt x="0" y="0"/>
                    <a:pt x="0"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g308c629d2bb_0_315"/>
            <p:cNvSpPr/>
            <p:nvPr/>
          </p:nvSpPr>
          <p:spPr>
            <a:xfrm>
              <a:off x="5520150" y="2176300"/>
              <a:ext cx="3175" cy="600"/>
            </a:xfrm>
            <a:custGeom>
              <a:rect b="b" l="l" r="r" t="t"/>
              <a:pathLst>
                <a:path extrusionOk="0" h="24" w="127">
                  <a:moveTo>
                    <a:pt x="44" y="7"/>
                  </a:moveTo>
                  <a:cubicBezTo>
                    <a:pt x="24" y="8"/>
                    <a:pt x="0" y="12"/>
                    <a:pt x="7" y="12"/>
                  </a:cubicBezTo>
                  <a:lnTo>
                    <a:pt x="44" y="7"/>
                  </a:lnTo>
                  <a:close/>
                  <a:moveTo>
                    <a:pt x="91" y="0"/>
                  </a:moveTo>
                  <a:lnTo>
                    <a:pt x="44" y="7"/>
                  </a:lnTo>
                  <a:lnTo>
                    <a:pt x="44" y="7"/>
                  </a:lnTo>
                  <a:cubicBezTo>
                    <a:pt x="45" y="7"/>
                    <a:pt x="47" y="7"/>
                    <a:pt x="49" y="7"/>
                  </a:cubicBezTo>
                  <a:cubicBezTo>
                    <a:pt x="59" y="7"/>
                    <a:pt x="67" y="8"/>
                    <a:pt x="67" y="12"/>
                  </a:cubicBezTo>
                  <a:lnTo>
                    <a:pt x="31" y="12"/>
                  </a:lnTo>
                  <a:cubicBezTo>
                    <a:pt x="7" y="24"/>
                    <a:pt x="7" y="24"/>
                    <a:pt x="31" y="24"/>
                  </a:cubicBezTo>
                  <a:cubicBezTo>
                    <a:pt x="55" y="24"/>
                    <a:pt x="103" y="12"/>
                    <a:pt x="126" y="12"/>
                  </a:cubicBezTo>
                  <a:cubicBezTo>
                    <a:pt x="114" y="12"/>
                    <a:pt x="31" y="12"/>
                    <a:pt x="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g308c629d2bb_0_315"/>
            <p:cNvSpPr/>
            <p:nvPr/>
          </p:nvSpPr>
          <p:spPr>
            <a:xfrm>
              <a:off x="5524775" y="2175700"/>
              <a:ext cx="2425" cy="325"/>
            </a:xfrm>
            <a:custGeom>
              <a:rect b="b" l="l" r="r" t="t"/>
              <a:pathLst>
                <a:path extrusionOk="0" h="13" w="97">
                  <a:moveTo>
                    <a:pt x="25" y="0"/>
                  </a:moveTo>
                  <a:lnTo>
                    <a:pt x="1" y="12"/>
                  </a:lnTo>
                  <a:cubicBezTo>
                    <a:pt x="9" y="8"/>
                    <a:pt x="15" y="7"/>
                    <a:pt x="21" y="7"/>
                  </a:cubicBezTo>
                  <a:cubicBezTo>
                    <a:pt x="33" y="7"/>
                    <a:pt x="41" y="12"/>
                    <a:pt x="49" y="12"/>
                  </a:cubicBezTo>
                  <a:cubicBezTo>
                    <a:pt x="96" y="0"/>
                    <a:pt x="37"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g308c629d2bb_0_315"/>
            <p:cNvSpPr/>
            <p:nvPr/>
          </p:nvSpPr>
          <p:spPr>
            <a:xfrm>
              <a:off x="5522700" y="2177475"/>
              <a:ext cx="625" cy="325"/>
            </a:xfrm>
            <a:custGeom>
              <a:rect b="b" l="l" r="r" t="t"/>
              <a:pathLst>
                <a:path extrusionOk="0" h="13" w="25">
                  <a:moveTo>
                    <a:pt x="1" y="1"/>
                  </a:moveTo>
                  <a:lnTo>
                    <a:pt x="12" y="13"/>
                  </a:ln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g308c629d2bb_0_315"/>
            <p:cNvSpPr/>
            <p:nvPr/>
          </p:nvSpPr>
          <p:spPr>
            <a:xfrm>
              <a:off x="5521800" y="2177775"/>
              <a:ext cx="925" cy="25"/>
            </a:xfrm>
            <a:custGeom>
              <a:rect b="b" l="l" r="r" t="t"/>
              <a:pathLst>
                <a:path extrusionOk="0" h="1" w="37">
                  <a:moveTo>
                    <a:pt x="25" y="1"/>
                  </a:moveTo>
                  <a:lnTo>
                    <a:pt x="1" y="1"/>
                  </a:lnTo>
                  <a:lnTo>
                    <a:pt x="3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g308c629d2bb_0_315"/>
            <p:cNvSpPr/>
            <p:nvPr/>
          </p:nvSpPr>
          <p:spPr>
            <a:xfrm>
              <a:off x="5521500" y="2177775"/>
              <a:ext cx="325" cy="325"/>
            </a:xfrm>
            <a:custGeom>
              <a:rect b="b" l="l" r="r" t="t"/>
              <a:pathLst>
                <a:path extrusionOk="0" h="13" w="13">
                  <a:moveTo>
                    <a:pt x="13" y="13"/>
                  </a:moveTo>
                  <a:lnTo>
                    <a:pt x="13" y="13"/>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g308c629d2bb_0_315"/>
            <p:cNvSpPr/>
            <p:nvPr/>
          </p:nvSpPr>
          <p:spPr>
            <a:xfrm>
              <a:off x="5521800" y="2178250"/>
              <a:ext cx="600" cy="150"/>
            </a:xfrm>
            <a:custGeom>
              <a:rect b="b" l="l" r="r" t="t"/>
              <a:pathLst>
                <a:path extrusionOk="0" h="6" w="24">
                  <a:moveTo>
                    <a:pt x="20" y="0"/>
                  </a:moveTo>
                  <a:cubicBezTo>
                    <a:pt x="18" y="0"/>
                    <a:pt x="13" y="1"/>
                    <a:pt x="1" y="5"/>
                  </a:cubicBezTo>
                  <a:lnTo>
                    <a:pt x="13" y="5"/>
                  </a:lnTo>
                  <a:cubicBezTo>
                    <a:pt x="13" y="5"/>
                    <a:pt x="23" y="0"/>
                    <a:pt x="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7" name="Google Shape;8227;g308c629d2bb_0_315"/>
            <p:cNvSpPr/>
            <p:nvPr/>
          </p:nvSpPr>
          <p:spPr>
            <a:xfrm>
              <a:off x="5536400" y="2178075"/>
              <a:ext cx="1200" cy="325"/>
            </a:xfrm>
            <a:custGeom>
              <a:rect b="b" l="l" r="r" t="t"/>
              <a:pathLst>
                <a:path extrusionOk="0" h="13" w="48">
                  <a:moveTo>
                    <a:pt x="48" y="1"/>
                  </a:moveTo>
                  <a:cubicBezTo>
                    <a:pt x="24" y="1"/>
                    <a:pt x="12" y="12"/>
                    <a:pt x="0" y="12"/>
                  </a:cubicBezTo>
                  <a:lnTo>
                    <a:pt x="36" y="12"/>
                  </a:lnTo>
                  <a:cubicBezTo>
                    <a:pt x="36" y="12"/>
                    <a:pt x="36"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8" name="Google Shape;8228;g308c629d2bb_0_315"/>
            <p:cNvSpPr/>
            <p:nvPr/>
          </p:nvSpPr>
          <p:spPr>
            <a:xfrm>
              <a:off x="5535500" y="2178375"/>
              <a:ext cx="1675" cy="325"/>
            </a:xfrm>
            <a:custGeom>
              <a:rect b="b" l="l" r="r" t="t"/>
              <a:pathLst>
                <a:path extrusionOk="0" h="13" w="67">
                  <a:moveTo>
                    <a:pt x="24" y="0"/>
                  </a:moveTo>
                  <a:cubicBezTo>
                    <a:pt x="1" y="0"/>
                    <a:pt x="36" y="0"/>
                    <a:pt x="24" y="12"/>
                  </a:cubicBezTo>
                  <a:lnTo>
                    <a:pt x="60" y="12"/>
                  </a:lnTo>
                  <a:cubicBezTo>
                    <a:pt x="66" y="6"/>
                    <a:pt x="57" y="6"/>
                    <a:pt x="47" y="6"/>
                  </a:cubicBezTo>
                  <a:cubicBezTo>
                    <a:pt x="36" y="6"/>
                    <a:pt x="24" y="6"/>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g308c629d2bb_0_315"/>
            <p:cNvSpPr/>
            <p:nvPr/>
          </p:nvSpPr>
          <p:spPr>
            <a:xfrm>
              <a:off x="5534025" y="2181950"/>
              <a:ext cx="2100" cy="625"/>
            </a:xfrm>
            <a:custGeom>
              <a:rect b="b" l="l" r="r" t="t"/>
              <a:pathLst>
                <a:path extrusionOk="0" h="25" w="84">
                  <a:moveTo>
                    <a:pt x="48" y="0"/>
                  </a:moveTo>
                  <a:cubicBezTo>
                    <a:pt x="36" y="6"/>
                    <a:pt x="30" y="9"/>
                    <a:pt x="24" y="9"/>
                  </a:cubicBezTo>
                  <a:cubicBezTo>
                    <a:pt x="18" y="9"/>
                    <a:pt x="12" y="6"/>
                    <a:pt x="0" y="0"/>
                  </a:cubicBezTo>
                  <a:lnTo>
                    <a:pt x="0" y="0"/>
                  </a:lnTo>
                  <a:cubicBezTo>
                    <a:pt x="24" y="12"/>
                    <a:pt x="12" y="12"/>
                    <a:pt x="24" y="24"/>
                  </a:cubicBezTo>
                  <a:lnTo>
                    <a:pt x="71" y="24"/>
                  </a:lnTo>
                  <a:lnTo>
                    <a:pt x="48" y="12"/>
                  </a:lnTo>
                  <a:lnTo>
                    <a:pt x="71" y="12"/>
                  </a:lnTo>
                  <a:cubicBezTo>
                    <a:pt x="83" y="6"/>
                    <a:pt x="74" y="6"/>
                    <a:pt x="64" y="6"/>
                  </a:cubicBezTo>
                  <a:cubicBezTo>
                    <a:pt x="54" y="6"/>
                    <a:pt x="42" y="6"/>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g308c629d2bb_0_315"/>
            <p:cNvSpPr/>
            <p:nvPr/>
          </p:nvSpPr>
          <p:spPr>
            <a:xfrm>
              <a:off x="5564675" y="2174500"/>
              <a:ext cx="25" cy="325"/>
            </a:xfrm>
            <a:custGeom>
              <a:rect b="b" l="l" r="r" t="t"/>
              <a:pathLst>
                <a:path extrusionOk="0" h="13" w="1">
                  <a:moveTo>
                    <a:pt x="0" y="13"/>
                  </a:moveTo>
                  <a:cubicBezTo>
                    <a:pt x="0" y="13"/>
                    <a:pt x="0" y="13"/>
                    <a:pt x="0" y="1"/>
                  </a:cubicBezTo>
                  <a:lnTo>
                    <a:pt x="0" y="1"/>
                  </a:lnTo>
                  <a:lnTo>
                    <a:pt x="0" y="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g308c629d2bb_0_315"/>
            <p:cNvSpPr/>
            <p:nvPr/>
          </p:nvSpPr>
          <p:spPr>
            <a:xfrm>
              <a:off x="5540550" y="2156225"/>
              <a:ext cx="1225" cy="1350"/>
            </a:xfrm>
            <a:custGeom>
              <a:rect b="b" l="l" r="r" t="t"/>
              <a:pathLst>
                <a:path extrusionOk="0" h="54" w="49">
                  <a:moveTo>
                    <a:pt x="28" y="0"/>
                  </a:moveTo>
                  <a:cubicBezTo>
                    <a:pt x="23" y="0"/>
                    <a:pt x="21" y="5"/>
                    <a:pt x="13" y="5"/>
                  </a:cubicBezTo>
                  <a:lnTo>
                    <a:pt x="1" y="53"/>
                  </a:lnTo>
                  <a:cubicBezTo>
                    <a:pt x="25" y="41"/>
                    <a:pt x="1" y="41"/>
                    <a:pt x="13" y="17"/>
                  </a:cubicBezTo>
                  <a:lnTo>
                    <a:pt x="13" y="17"/>
                  </a:lnTo>
                  <a:cubicBezTo>
                    <a:pt x="25" y="17"/>
                    <a:pt x="25" y="41"/>
                    <a:pt x="25" y="41"/>
                  </a:cubicBezTo>
                  <a:cubicBezTo>
                    <a:pt x="49" y="5"/>
                    <a:pt x="1" y="29"/>
                    <a:pt x="37" y="5"/>
                  </a:cubicBezTo>
                  <a:cubicBezTo>
                    <a:pt x="33" y="1"/>
                    <a:pt x="30" y="0"/>
                    <a:pt x="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2" name="Google Shape;8232;g308c629d2bb_0_315"/>
            <p:cNvSpPr/>
            <p:nvPr/>
          </p:nvSpPr>
          <p:spPr>
            <a:xfrm>
              <a:off x="5562875" y="2170925"/>
              <a:ext cx="1525" cy="2700"/>
            </a:xfrm>
            <a:custGeom>
              <a:rect b="b" l="l" r="r" t="t"/>
              <a:pathLst>
                <a:path extrusionOk="0" h="108" w="61">
                  <a:moveTo>
                    <a:pt x="60" y="1"/>
                  </a:moveTo>
                  <a:cubicBezTo>
                    <a:pt x="38" y="34"/>
                    <a:pt x="26" y="78"/>
                    <a:pt x="5" y="103"/>
                  </a:cubicBezTo>
                  <a:lnTo>
                    <a:pt x="5" y="103"/>
                  </a:lnTo>
                  <a:cubicBezTo>
                    <a:pt x="5" y="103"/>
                    <a:pt x="4" y="103"/>
                    <a:pt x="4" y="103"/>
                  </a:cubicBezTo>
                  <a:cubicBezTo>
                    <a:pt x="2" y="103"/>
                    <a:pt x="1" y="104"/>
                    <a:pt x="1" y="108"/>
                  </a:cubicBezTo>
                  <a:cubicBezTo>
                    <a:pt x="2" y="106"/>
                    <a:pt x="4" y="105"/>
                    <a:pt x="5" y="103"/>
                  </a:cubicBezTo>
                  <a:lnTo>
                    <a:pt x="5" y="103"/>
                  </a:lnTo>
                  <a:cubicBezTo>
                    <a:pt x="9" y="104"/>
                    <a:pt x="13" y="108"/>
                    <a:pt x="13" y="108"/>
                  </a:cubicBezTo>
                  <a:cubicBezTo>
                    <a:pt x="13" y="84"/>
                    <a:pt x="37" y="60"/>
                    <a:pt x="49" y="37"/>
                  </a:cubicBezTo>
                  <a:lnTo>
                    <a:pt x="49" y="48"/>
                  </a:lnTo>
                  <a:cubicBezTo>
                    <a:pt x="60" y="25"/>
                    <a:pt x="60" y="25"/>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g308c629d2bb_0_315"/>
            <p:cNvSpPr/>
            <p:nvPr/>
          </p:nvSpPr>
          <p:spPr>
            <a:xfrm>
              <a:off x="5562875" y="2173600"/>
              <a:ext cx="325" cy="625"/>
            </a:xfrm>
            <a:custGeom>
              <a:rect b="b" l="l" r="r" t="t"/>
              <a:pathLst>
                <a:path extrusionOk="0" h="25" w="13">
                  <a:moveTo>
                    <a:pt x="13" y="1"/>
                  </a:moveTo>
                  <a:cubicBezTo>
                    <a:pt x="1" y="13"/>
                    <a:pt x="1" y="13"/>
                    <a:pt x="1" y="13"/>
                  </a:cubicBezTo>
                  <a:cubicBezTo>
                    <a:pt x="1" y="13"/>
                    <a:pt x="1" y="25"/>
                    <a:pt x="1" y="25"/>
                  </a:cubicBezTo>
                  <a:cubicBezTo>
                    <a:pt x="13" y="13"/>
                    <a:pt x="13" y="13"/>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g308c629d2bb_0_315"/>
            <p:cNvSpPr/>
            <p:nvPr/>
          </p:nvSpPr>
          <p:spPr>
            <a:xfrm>
              <a:off x="5545025" y="2159025"/>
              <a:ext cx="325" cy="325"/>
            </a:xfrm>
            <a:custGeom>
              <a:rect b="b" l="l" r="r" t="t"/>
              <a:pathLst>
                <a:path extrusionOk="0" h="13" w="13">
                  <a:moveTo>
                    <a:pt x="1" y="1"/>
                  </a:moveTo>
                  <a:lnTo>
                    <a:pt x="12" y="12"/>
                  </a:lnTo>
                  <a:cubicBezTo>
                    <a:pt x="12" y="1"/>
                    <a:pt x="12"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g308c629d2bb_0_315"/>
            <p:cNvSpPr/>
            <p:nvPr/>
          </p:nvSpPr>
          <p:spPr>
            <a:xfrm>
              <a:off x="5566450" y="2174500"/>
              <a:ext cx="325" cy="325"/>
            </a:xfrm>
            <a:custGeom>
              <a:rect b="b" l="l" r="r" t="t"/>
              <a:pathLst>
                <a:path extrusionOk="0" h="13" w="13">
                  <a:moveTo>
                    <a:pt x="1" y="1"/>
                  </a:moveTo>
                  <a:cubicBezTo>
                    <a:pt x="1" y="1"/>
                    <a:pt x="13" y="13"/>
                    <a:pt x="13" y="13"/>
                  </a:cubicBezTo>
                  <a:cubicBezTo>
                    <a:pt x="13" y="13"/>
                    <a:pt x="13" y="13"/>
                    <a:pt x="13" y="13"/>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g308c629d2bb_0_315"/>
            <p:cNvSpPr/>
            <p:nvPr/>
          </p:nvSpPr>
          <p:spPr>
            <a:xfrm>
              <a:off x="5551275" y="2178375"/>
              <a:ext cx="725" cy="750"/>
            </a:xfrm>
            <a:custGeom>
              <a:rect b="b" l="l" r="r" t="t"/>
              <a:pathLst>
                <a:path extrusionOk="0" h="30" w="29">
                  <a:moveTo>
                    <a:pt x="28" y="10"/>
                  </a:moveTo>
                  <a:cubicBezTo>
                    <a:pt x="28" y="10"/>
                    <a:pt x="27" y="11"/>
                    <a:pt x="24" y="14"/>
                  </a:cubicBezTo>
                  <a:lnTo>
                    <a:pt x="24" y="14"/>
                  </a:lnTo>
                  <a:cubicBezTo>
                    <a:pt x="27" y="12"/>
                    <a:pt x="29" y="10"/>
                    <a:pt x="28" y="10"/>
                  </a:cubicBezTo>
                  <a:close/>
                  <a:moveTo>
                    <a:pt x="12" y="0"/>
                  </a:moveTo>
                  <a:lnTo>
                    <a:pt x="1" y="24"/>
                  </a:lnTo>
                  <a:cubicBezTo>
                    <a:pt x="1" y="28"/>
                    <a:pt x="2" y="30"/>
                    <a:pt x="4" y="30"/>
                  </a:cubicBezTo>
                  <a:cubicBezTo>
                    <a:pt x="7" y="30"/>
                    <a:pt x="12" y="24"/>
                    <a:pt x="12" y="24"/>
                  </a:cubicBezTo>
                  <a:cubicBezTo>
                    <a:pt x="18" y="19"/>
                    <a:pt x="21" y="16"/>
                    <a:pt x="24" y="14"/>
                  </a:cubicBezTo>
                  <a:lnTo>
                    <a:pt x="24" y="14"/>
                  </a:lnTo>
                  <a:cubicBezTo>
                    <a:pt x="22" y="14"/>
                    <a:pt x="21" y="15"/>
                    <a:pt x="20" y="15"/>
                  </a:cubicBezTo>
                  <a:cubicBezTo>
                    <a:pt x="16" y="15"/>
                    <a:pt x="12" y="12"/>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g308c629d2bb_0_315"/>
            <p:cNvSpPr/>
            <p:nvPr/>
          </p:nvSpPr>
          <p:spPr>
            <a:xfrm>
              <a:off x="5540850" y="2156350"/>
              <a:ext cx="25" cy="25"/>
            </a:xfrm>
            <a:custGeom>
              <a:rect b="b" l="l" r="r" t="t"/>
              <a:pathLst>
                <a:path extrusionOk="0" h="1" w="1">
                  <a:moveTo>
                    <a:pt x="1" y="0"/>
                  </a:moveTo>
                  <a:lnTo>
                    <a:pt x="1" y="0"/>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g308c629d2bb_0_315"/>
            <p:cNvSpPr/>
            <p:nvPr/>
          </p:nvSpPr>
          <p:spPr>
            <a:xfrm>
              <a:off x="5564075" y="2174625"/>
              <a:ext cx="625" cy="500"/>
            </a:xfrm>
            <a:custGeom>
              <a:rect b="b" l="l" r="r" t="t"/>
              <a:pathLst>
                <a:path extrusionOk="0" h="20" w="25">
                  <a:moveTo>
                    <a:pt x="5" y="1"/>
                  </a:moveTo>
                  <a:cubicBezTo>
                    <a:pt x="5" y="1"/>
                    <a:pt x="3" y="3"/>
                    <a:pt x="1" y="8"/>
                  </a:cubicBezTo>
                  <a:lnTo>
                    <a:pt x="10" y="12"/>
                  </a:lnTo>
                  <a:lnTo>
                    <a:pt x="10" y="12"/>
                  </a:lnTo>
                  <a:cubicBezTo>
                    <a:pt x="7" y="8"/>
                    <a:pt x="7" y="1"/>
                    <a:pt x="5" y="1"/>
                  </a:cubicBezTo>
                  <a:close/>
                  <a:moveTo>
                    <a:pt x="24" y="8"/>
                  </a:moveTo>
                  <a:cubicBezTo>
                    <a:pt x="20" y="12"/>
                    <a:pt x="17" y="14"/>
                    <a:pt x="14" y="14"/>
                  </a:cubicBezTo>
                  <a:lnTo>
                    <a:pt x="14" y="14"/>
                  </a:lnTo>
                  <a:lnTo>
                    <a:pt x="10" y="12"/>
                  </a:lnTo>
                  <a:lnTo>
                    <a:pt x="10" y="12"/>
                  </a:lnTo>
                  <a:cubicBezTo>
                    <a:pt x="11" y="14"/>
                    <a:pt x="12" y="14"/>
                    <a:pt x="13" y="14"/>
                  </a:cubicBezTo>
                  <a:cubicBezTo>
                    <a:pt x="14" y="14"/>
                    <a:pt x="14" y="14"/>
                    <a:pt x="14" y="14"/>
                  </a:cubicBezTo>
                  <a:lnTo>
                    <a:pt x="14" y="14"/>
                  </a:lnTo>
                  <a:lnTo>
                    <a:pt x="24" y="19"/>
                  </a:lnTo>
                  <a:lnTo>
                    <a:pt x="24" y="8"/>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g308c629d2bb_0_315"/>
            <p:cNvSpPr/>
            <p:nvPr/>
          </p:nvSpPr>
          <p:spPr>
            <a:xfrm>
              <a:off x="5284275" y="2152475"/>
              <a:ext cx="327450" cy="249875"/>
            </a:xfrm>
            <a:custGeom>
              <a:rect b="b" l="l" r="r" t="t"/>
              <a:pathLst>
                <a:path extrusionOk="0" h="9995" w="13098">
                  <a:moveTo>
                    <a:pt x="9680" y="1"/>
                  </a:moveTo>
                  <a:cubicBezTo>
                    <a:pt x="9671" y="1"/>
                    <a:pt x="9648" y="1"/>
                    <a:pt x="9628" y="6"/>
                  </a:cubicBezTo>
                  <a:lnTo>
                    <a:pt x="9628" y="6"/>
                  </a:lnTo>
                  <a:cubicBezTo>
                    <a:pt x="9652" y="6"/>
                    <a:pt x="9688" y="1"/>
                    <a:pt x="9680" y="1"/>
                  </a:cubicBezTo>
                  <a:close/>
                  <a:moveTo>
                    <a:pt x="9609" y="13"/>
                  </a:moveTo>
                  <a:cubicBezTo>
                    <a:pt x="9601" y="13"/>
                    <a:pt x="9603" y="13"/>
                    <a:pt x="9609" y="13"/>
                  </a:cubicBezTo>
                  <a:lnTo>
                    <a:pt x="9609" y="13"/>
                  </a:lnTo>
                  <a:cubicBezTo>
                    <a:pt x="9609" y="13"/>
                    <a:pt x="9609" y="13"/>
                    <a:pt x="9609" y="13"/>
                  </a:cubicBezTo>
                  <a:close/>
                  <a:moveTo>
                    <a:pt x="9609" y="1"/>
                  </a:moveTo>
                  <a:lnTo>
                    <a:pt x="9609" y="1"/>
                  </a:lnTo>
                  <a:cubicBezTo>
                    <a:pt x="9597" y="13"/>
                    <a:pt x="9573" y="13"/>
                    <a:pt x="9549" y="13"/>
                  </a:cubicBezTo>
                  <a:cubicBezTo>
                    <a:pt x="9549" y="13"/>
                    <a:pt x="9538" y="24"/>
                    <a:pt x="9561" y="24"/>
                  </a:cubicBezTo>
                  <a:lnTo>
                    <a:pt x="9573" y="13"/>
                  </a:lnTo>
                  <a:lnTo>
                    <a:pt x="9609" y="13"/>
                  </a:lnTo>
                  <a:cubicBezTo>
                    <a:pt x="9615" y="10"/>
                    <a:pt x="9621" y="8"/>
                    <a:pt x="9628" y="6"/>
                  </a:cubicBezTo>
                  <a:lnTo>
                    <a:pt x="9628" y="6"/>
                  </a:lnTo>
                  <a:cubicBezTo>
                    <a:pt x="9627" y="6"/>
                    <a:pt x="9626" y="6"/>
                    <a:pt x="9625" y="6"/>
                  </a:cubicBezTo>
                  <a:cubicBezTo>
                    <a:pt x="9613" y="6"/>
                    <a:pt x="9605" y="5"/>
                    <a:pt x="9609" y="1"/>
                  </a:cubicBezTo>
                  <a:close/>
                  <a:moveTo>
                    <a:pt x="9692" y="9"/>
                  </a:moveTo>
                  <a:cubicBezTo>
                    <a:pt x="9683" y="9"/>
                    <a:pt x="9672" y="10"/>
                    <a:pt x="9657" y="13"/>
                  </a:cubicBezTo>
                  <a:lnTo>
                    <a:pt x="9657" y="24"/>
                  </a:lnTo>
                  <a:cubicBezTo>
                    <a:pt x="9649" y="17"/>
                    <a:pt x="9621" y="14"/>
                    <a:pt x="9609" y="13"/>
                  </a:cubicBezTo>
                  <a:lnTo>
                    <a:pt x="9609" y="13"/>
                  </a:lnTo>
                  <a:cubicBezTo>
                    <a:pt x="9608" y="24"/>
                    <a:pt x="9573" y="24"/>
                    <a:pt x="9561" y="24"/>
                  </a:cubicBezTo>
                  <a:cubicBezTo>
                    <a:pt x="9559" y="27"/>
                    <a:pt x="9561" y="28"/>
                    <a:pt x="9565" y="28"/>
                  </a:cubicBezTo>
                  <a:cubicBezTo>
                    <a:pt x="9577" y="28"/>
                    <a:pt x="9608" y="21"/>
                    <a:pt x="9623" y="21"/>
                  </a:cubicBezTo>
                  <a:cubicBezTo>
                    <a:pt x="9629" y="21"/>
                    <a:pt x="9633" y="22"/>
                    <a:pt x="9633" y="24"/>
                  </a:cubicBezTo>
                  <a:lnTo>
                    <a:pt x="9621" y="24"/>
                  </a:lnTo>
                  <a:cubicBezTo>
                    <a:pt x="9645" y="36"/>
                    <a:pt x="9645" y="36"/>
                    <a:pt x="9692" y="36"/>
                  </a:cubicBezTo>
                  <a:cubicBezTo>
                    <a:pt x="9700" y="32"/>
                    <a:pt x="9708" y="31"/>
                    <a:pt x="9716" y="31"/>
                  </a:cubicBezTo>
                  <a:cubicBezTo>
                    <a:pt x="9732" y="31"/>
                    <a:pt x="9748" y="36"/>
                    <a:pt x="9764" y="36"/>
                  </a:cubicBezTo>
                  <a:cubicBezTo>
                    <a:pt x="9776" y="30"/>
                    <a:pt x="9761" y="30"/>
                    <a:pt x="9750" y="30"/>
                  </a:cubicBezTo>
                  <a:cubicBezTo>
                    <a:pt x="9740" y="30"/>
                    <a:pt x="9734" y="30"/>
                    <a:pt x="9764" y="24"/>
                  </a:cubicBezTo>
                  <a:lnTo>
                    <a:pt x="9788" y="13"/>
                  </a:lnTo>
                  <a:lnTo>
                    <a:pt x="9788" y="13"/>
                  </a:lnTo>
                  <a:cubicBezTo>
                    <a:pt x="9773" y="15"/>
                    <a:pt x="9761" y="16"/>
                    <a:pt x="9752" y="16"/>
                  </a:cubicBezTo>
                  <a:cubicBezTo>
                    <a:pt x="9727" y="16"/>
                    <a:pt x="9718" y="9"/>
                    <a:pt x="9692" y="9"/>
                  </a:cubicBezTo>
                  <a:close/>
                  <a:moveTo>
                    <a:pt x="9692" y="36"/>
                  </a:moveTo>
                  <a:cubicBezTo>
                    <a:pt x="9645" y="36"/>
                    <a:pt x="9704" y="36"/>
                    <a:pt x="9680" y="48"/>
                  </a:cubicBezTo>
                  <a:lnTo>
                    <a:pt x="9728" y="36"/>
                  </a:lnTo>
                  <a:close/>
                  <a:moveTo>
                    <a:pt x="9823" y="84"/>
                  </a:moveTo>
                  <a:cubicBezTo>
                    <a:pt x="9817" y="84"/>
                    <a:pt x="9812" y="84"/>
                    <a:pt x="9807" y="85"/>
                  </a:cubicBezTo>
                  <a:lnTo>
                    <a:pt x="9807" y="85"/>
                  </a:lnTo>
                  <a:cubicBezTo>
                    <a:pt x="9795" y="88"/>
                    <a:pt x="9793" y="89"/>
                    <a:pt x="9796" y="89"/>
                  </a:cubicBezTo>
                  <a:cubicBezTo>
                    <a:pt x="9802" y="89"/>
                    <a:pt x="9831" y="84"/>
                    <a:pt x="9823" y="84"/>
                  </a:cubicBezTo>
                  <a:close/>
                  <a:moveTo>
                    <a:pt x="9728" y="84"/>
                  </a:moveTo>
                  <a:cubicBezTo>
                    <a:pt x="9716" y="90"/>
                    <a:pt x="9695" y="90"/>
                    <a:pt x="9672" y="90"/>
                  </a:cubicBezTo>
                  <a:cubicBezTo>
                    <a:pt x="9648" y="90"/>
                    <a:pt x="9621" y="90"/>
                    <a:pt x="9597" y="96"/>
                  </a:cubicBezTo>
                  <a:lnTo>
                    <a:pt x="9597" y="85"/>
                  </a:lnTo>
                  <a:lnTo>
                    <a:pt x="9597" y="85"/>
                  </a:lnTo>
                  <a:cubicBezTo>
                    <a:pt x="9617" y="87"/>
                    <a:pt x="9634" y="89"/>
                    <a:pt x="9650" y="89"/>
                  </a:cubicBezTo>
                  <a:cubicBezTo>
                    <a:pt x="9663" y="89"/>
                    <a:pt x="9676" y="88"/>
                    <a:pt x="9692" y="84"/>
                  </a:cubicBezTo>
                  <a:close/>
                  <a:moveTo>
                    <a:pt x="9990" y="132"/>
                  </a:moveTo>
                  <a:cubicBezTo>
                    <a:pt x="9988" y="134"/>
                    <a:pt x="9986" y="137"/>
                    <a:pt x="9984" y="140"/>
                  </a:cubicBezTo>
                  <a:lnTo>
                    <a:pt x="9984" y="140"/>
                  </a:lnTo>
                  <a:cubicBezTo>
                    <a:pt x="9986" y="137"/>
                    <a:pt x="9988" y="135"/>
                    <a:pt x="9990" y="132"/>
                  </a:cubicBezTo>
                  <a:close/>
                  <a:moveTo>
                    <a:pt x="9657" y="137"/>
                  </a:moveTo>
                  <a:cubicBezTo>
                    <a:pt x="9657" y="139"/>
                    <a:pt x="9657" y="141"/>
                    <a:pt x="9657" y="143"/>
                  </a:cubicBezTo>
                  <a:lnTo>
                    <a:pt x="9645" y="143"/>
                  </a:lnTo>
                  <a:cubicBezTo>
                    <a:pt x="9647" y="141"/>
                    <a:pt x="9651" y="139"/>
                    <a:pt x="9657" y="137"/>
                  </a:cubicBezTo>
                  <a:close/>
                  <a:moveTo>
                    <a:pt x="9752" y="155"/>
                  </a:moveTo>
                  <a:cubicBezTo>
                    <a:pt x="9752" y="155"/>
                    <a:pt x="9752" y="155"/>
                    <a:pt x="9752" y="167"/>
                  </a:cubicBezTo>
                  <a:cubicBezTo>
                    <a:pt x="9740" y="167"/>
                    <a:pt x="9740" y="167"/>
                    <a:pt x="9740" y="155"/>
                  </a:cubicBezTo>
                  <a:close/>
                  <a:moveTo>
                    <a:pt x="9800" y="143"/>
                  </a:moveTo>
                  <a:cubicBezTo>
                    <a:pt x="9800" y="143"/>
                    <a:pt x="9788" y="143"/>
                    <a:pt x="9788" y="155"/>
                  </a:cubicBezTo>
                  <a:cubicBezTo>
                    <a:pt x="9788" y="155"/>
                    <a:pt x="9788" y="155"/>
                    <a:pt x="9788" y="167"/>
                  </a:cubicBezTo>
                  <a:lnTo>
                    <a:pt x="9776" y="167"/>
                  </a:lnTo>
                  <a:cubicBezTo>
                    <a:pt x="9776" y="155"/>
                    <a:pt x="9776" y="155"/>
                    <a:pt x="9776" y="155"/>
                  </a:cubicBezTo>
                  <a:cubicBezTo>
                    <a:pt x="9776" y="143"/>
                    <a:pt x="9788" y="143"/>
                    <a:pt x="9800" y="143"/>
                  </a:cubicBezTo>
                  <a:close/>
                  <a:moveTo>
                    <a:pt x="9859" y="179"/>
                  </a:moveTo>
                  <a:cubicBezTo>
                    <a:pt x="9847" y="191"/>
                    <a:pt x="9847" y="191"/>
                    <a:pt x="9835" y="203"/>
                  </a:cubicBezTo>
                  <a:cubicBezTo>
                    <a:pt x="9835" y="203"/>
                    <a:pt x="9835" y="191"/>
                    <a:pt x="9835" y="191"/>
                  </a:cubicBezTo>
                  <a:lnTo>
                    <a:pt x="9847" y="191"/>
                  </a:lnTo>
                  <a:cubicBezTo>
                    <a:pt x="9847" y="179"/>
                    <a:pt x="9847" y="179"/>
                    <a:pt x="9859" y="179"/>
                  </a:cubicBezTo>
                  <a:close/>
                  <a:moveTo>
                    <a:pt x="9514" y="288"/>
                  </a:moveTo>
                  <a:cubicBezTo>
                    <a:pt x="9507" y="290"/>
                    <a:pt x="9501" y="293"/>
                    <a:pt x="9490" y="298"/>
                  </a:cubicBezTo>
                  <a:cubicBezTo>
                    <a:pt x="9500" y="295"/>
                    <a:pt x="9508" y="291"/>
                    <a:pt x="9514" y="288"/>
                  </a:cubicBezTo>
                  <a:close/>
                  <a:moveTo>
                    <a:pt x="9573" y="286"/>
                  </a:moveTo>
                  <a:cubicBezTo>
                    <a:pt x="9573" y="286"/>
                    <a:pt x="9549" y="286"/>
                    <a:pt x="9538" y="298"/>
                  </a:cubicBezTo>
                  <a:cubicBezTo>
                    <a:pt x="9557" y="289"/>
                    <a:pt x="9560" y="287"/>
                    <a:pt x="9573" y="286"/>
                  </a:cubicBezTo>
                  <a:lnTo>
                    <a:pt x="9573" y="286"/>
                  </a:lnTo>
                  <a:cubicBezTo>
                    <a:pt x="9573" y="286"/>
                    <a:pt x="9573" y="286"/>
                    <a:pt x="9573" y="286"/>
                  </a:cubicBezTo>
                  <a:close/>
                  <a:moveTo>
                    <a:pt x="11193" y="608"/>
                  </a:moveTo>
                  <a:cubicBezTo>
                    <a:pt x="11193" y="627"/>
                    <a:pt x="11185" y="661"/>
                    <a:pt x="11170" y="680"/>
                  </a:cubicBezTo>
                  <a:lnTo>
                    <a:pt x="11170" y="680"/>
                  </a:lnTo>
                  <a:cubicBezTo>
                    <a:pt x="11170" y="680"/>
                    <a:pt x="11169" y="679"/>
                    <a:pt x="11169" y="679"/>
                  </a:cubicBezTo>
                  <a:lnTo>
                    <a:pt x="11169" y="679"/>
                  </a:lnTo>
                  <a:lnTo>
                    <a:pt x="11169" y="681"/>
                  </a:lnTo>
                  <a:lnTo>
                    <a:pt x="11169" y="681"/>
                  </a:lnTo>
                  <a:cubicBezTo>
                    <a:pt x="11170" y="680"/>
                    <a:pt x="11170" y="680"/>
                    <a:pt x="11170" y="680"/>
                  </a:cubicBezTo>
                  <a:lnTo>
                    <a:pt x="11170" y="680"/>
                  </a:lnTo>
                  <a:cubicBezTo>
                    <a:pt x="11172" y="680"/>
                    <a:pt x="11174" y="681"/>
                    <a:pt x="11176" y="681"/>
                  </a:cubicBezTo>
                  <a:cubicBezTo>
                    <a:pt x="11205" y="681"/>
                    <a:pt x="11206" y="620"/>
                    <a:pt x="11228" y="620"/>
                  </a:cubicBezTo>
                  <a:cubicBezTo>
                    <a:pt x="11228" y="615"/>
                    <a:pt x="11227" y="614"/>
                    <a:pt x="11225" y="614"/>
                  </a:cubicBezTo>
                  <a:cubicBezTo>
                    <a:pt x="11220" y="614"/>
                    <a:pt x="11208" y="627"/>
                    <a:pt x="11200" y="627"/>
                  </a:cubicBezTo>
                  <a:cubicBezTo>
                    <a:pt x="11196" y="627"/>
                    <a:pt x="11193" y="622"/>
                    <a:pt x="11193" y="608"/>
                  </a:cubicBezTo>
                  <a:close/>
                  <a:moveTo>
                    <a:pt x="9526" y="727"/>
                  </a:moveTo>
                  <a:cubicBezTo>
                    <a:pt x="9526" y="727"/>
                    <a:pt x="9371" y="751"/>
                    <a:pt x="9407" y="751"/>
                  </a:cubicBezTo>
                  <a:lnTo>
                    <a:pt x="9549" y="727"/>
                  </a:lnTo>
                  <a:close/>
                  <a:moveTo>
                    <a:pt x="10335" y="751"/>
                  </a:moveTo>
                  <a:lnTo>
                    <a:pt x="10311" y="763"/>
                  </a:lnTo>
                  <a:lnTo>
                    <a:pt x="10335" y="763"/>
                  </a:lnTo>
                  <a:cubicBezTo>
                    <a:pt x="10335" y="759"/>
                    <a:pt x="10335" y="756"/>
                    <a:pt x="10335" y="754"/>
                  </a:cubicBezTo>
                  <a:cubicBezTo>
                    <a:pt x="10335" y="754"/>
                    <a:pt x="10335" y="753"/>
                    <a:pt x="10335" y="751"/>
                  </a:cubicBezTo>
                  <a:close/>
                  <a:moveTo>
                    <a:pt x="11443" y="751"/>
                  </a:moveTo>
                  <a:cubicBezTo>
                    <a:pt x="11437" y="751"/>
                    <a:pt x="11426" y="767"/>
                    <a:pt x="11416" y="779"/>
                  </a:cubicBezTo>
                  <a:lnTo>
                    <a:pt x="11416" y="779"/>
                  </a:lnTo>
                  <a:cubicBezTo>
                    <a:pt x="11424" y="773"/>
                    <a:pt x="11433" y="764"/>
                    <a:pt x="11443" y="751"/>
                  </a:cubicBezTo>
                  <a:close/>
                  <a:moveTo>
                    <a:pt x="11443" y="834"/>
                  </a:moveTo>
                  <a:cubicBezTo>
                    <a:pt x="11433" y="839"/>
                    <a:pt x="11427" y="846"/>
                    <a:pt x="11425" y="851"/>
                  </a:cubicBezTo>
                  <a:lnTo>
                    <a:pt x="11425" y="851"/>
                  </a:lnTo>
                  <a:cubicBezTo>
                    <a:pt x="11431" y="848"/>
                    <a:pt x="11437" y="843"/>
                    <a:pt x="11443" y="834"/>
                  </a:cubicBezTo>
                  <a:close/>
                  <a:moveTo>
                    <a:pt x="9728" y="894"/>
                  </a:moveTo>
                  <a:cubicBezTo>
                    <a:pt x="9726" y="894"/>
                    <a:pt x="9724" y="894"/>
                    <a:pt x="9722" y="894"/>
                  </a:cubicBezTo>
                  <a:lnTo>
                    <a:pt x="9722" y="894"/>
                  </a:lnTo>
                  <a:cubicBezTo>
                    <a:pt x="9717" y="895"/>
                    <a:pt x="9712" y="897"/>
                    <a:pt x="9715" y="897"/>
                  </a:cubicBezTo>
                  <a:cubicBezTo>
                    <a:pt x="9718" y="897"/>
                    <a:pt x="9725" y="896"/>
                    <a:pt x="9740" y="894"/>
                  </a:cubicBezTo>
                  <a:close/>
                  <a:moveTo>
                    <a:pt x="9538" y="870"/>
                  </a:moveTo>
                  <a:cubicBezTo>
                    <a:pt x="9454" y="882"/>
                    <a:pt x="9549" y="882"/>
                    <a:pt x="9514" y="882"/>
                  </a:cubicBezTo>
                  <a:cubicBezTo>
                    <a:pt x="9514" y="894"/>
                    <a:pt x="9514" y="894"/>
                    <a:pt x="9514" y="894"/>
                  </a:cubicBezTo>
                  <a:cubicBezTo>
                    <a:pt x="9502" y="882"/>
                    <a:pt x="9478" y="882"/>
                    <a:pt x="9442" y="882"/>
                  </a:cubicBezTo>
                  <a:cubicBezTo>
                    <a:pt x="9442" y="888"/>
                    <a:pt x="9463" y="888"/>
                    <a:pt x="9480" y="888"/>
                  </a:cubicBezTo>
                  <a:cubicBezTo>
                    <a:pt x="9496" y="888"/>
                    <a:pt x="9508" y="888"/>
                    <a:pt x="9490" y="894"/>
                  </a:cubicBezTo>
                  <a:cubicBezTo>
                    <a:pt x="9514" y="894"/>
                    <a:pt x="9442" y="905"/>
                    <a:pt x="9442" y="917"/>
                  </a:cubicBezTo>
                  <a:cubicBezTo>
                    <a:pt x="9466" y="917"/>
                    <a:pt x="9506" y="912"/>
                    <a:pt x="9526" y="912"/>
                  </a:cubicBezTo>
                  <a:cubicBezTo>
                    <a:pt x="9536" y="912"/>
                    <a:pt x="9542" y="913"/>
                    <a:pt x="9538" y="917"/>
                  </a:cubicBezTo>
                  <a:lnTo>
                    <a:pt x="9478" y="917"/>
                  </a:lnTo>
                  <a:cubicBezTo>
                    <a:pt x="9478" y="923"/>
                    <a:pt x="9496" y="923"/>
                    <a:pt x="9514" y="923"/>
                  </a:cubicBezTo>
                  <a:cubicBezTo>
                    <a:pt x="9532" y="923"/>
                    <a:pt x="9549" y="923"/>
                    <a:pt x="9549" y="929"/>
                  </a:cubicBezTo>
                  <a:cubicBezTo>
                    <a:pt x="9561" y="917"/>
                    <a:pt x="9597" y="917"/>
                    <a:pt x="9609" y="917"/>
                  </a:cubicBezTo>
                  <a:cubicBezTo>
                    <a:pt x="9633" y="917"/>
                    <a:pt x="9633" y="917"/>
                    <a:pt x="9621" y="929"/>
                  </a:cubicBezTo>
                  <a:lnTo>
                    <a:pt x="9657" y="929"/>
                  </a:lnTo>
                  <a:cubicBezTo>
                    <a:pt x="9692" y="917"/>
                    <a:pt x="9621" y="917"/>
                    <a:pt x="9668" y="905"/>
                  </a:cubicBezTo>
                  <a:lnTo>
                    <a:pt x="9668" y="905"/>
                  </a:lnTo>
                  <a:lnTo>
                    <a:pt x="9621" y="917"/>
                  </a:lnTo>
                  <a:cubicBezTo>
                    <a:pt x="9626" y="912"/>
                    <a:pt x="9639" y="907"/>
                    <a:pt x="9653" y="902"/>
                  </a:cubicBezTo>
                  <a:lnTo>
                    <a:pt x="9653" y="902"/>
                  </a:lnTo>
                  <a:cubicBezTo>
                    <a:pt x="9640" y="904"/>
                    <a:pt x="9625" y="905"/>
                    <a:pt x="9609" y="905"/>
                  </a:cubicBezTo>
                  <a:cubicBezTo>
                    <a:pt x="9633" y="894"/>
                    <a:pt x="9621" y="894"/>
                    <a:pt x="9633" y="894"/>
                  </a:cubicBezTo>
                  <a:cubicBezTo>
                    <a:pt x="9597" y="882"/>
                    <a:pt x="9526" y="882"/>
                    <a:pt x="9538" y="870"/>
                  </a:cubicBezTo>
                  <a:close/>
                  <a:moveTo>
                    <a:pt x="9692" y="917"/>
                  </a:moveTo>
                  <a:lnTo>
                    <a:pt x="9692" y="917"/>
                  </a:lnTo>
                  <a:cubicBezTo>
                    <a:pt x="9657" y="929"/>
                    <a:pt x="9704" y="929"/>
                    <a:pt x="9704" y="929"/>
                  </a:cubicBezTo>
                  <a:lnTo>
                    <a:pt x="9692" y="917"/>
                  </a:lnTo>
                  <a:close/>
                  <a:moveTo>
                    <a:pt x="9764" y="929"/>
                  </a:moveTo>
                  <a:lnTo>
                    <a:pt x="9764" y="929"/>
                  </a:lnTo>
                  <a:cubicBezTo>
                    <a:pt x="9785" y="940"/>
                    <a:pt x="9741" y="950"/>
                    <a:pt x="9706" y="953"/>
                  </a:cubicBezTo>
                  <a:lnTo>
                    <a:pt x="9706" y="953"/>
                  </a:lnTo>
                  <a:lnTo>
                    <a:pt x="9740" y="941"/>
                  </a:lnTo>
                  <a:lnTo>
                    <a:pt x="9716" y="941"/>
                  </a:lnTo>
                  <a:cubicBezTo>
                    <a:pt x="9716" y="941"/>
                    <a:pt x="9740" y="941"/>
                    <a:pt x="9764" y="929"/>
                  </a:cubicBezTo>
                  <a:close/>
                  <a:moveTo>
                    <a:pt x="10663" y="985"/>
                  </a:moveTo>
                  <a:cubicBezTo>
                    <a:pt x="10661" y="986"/>
                    <a:pt x="10659" y="987"/>
                    <a:pt x="10657" y="989"/>
                  </a:cubicBezTo>
                  <a:cubicBezTo>
                    <a:pt x="10659" y="988"/>
                    <a:pt x="10661" y="986"/>
                    <a:pt x="10663" y="985"/>
                  </a:cubicBezTo>
                  <a:close/>
                  <a:moveTo>
                    <a:pt x="9524" y="984"/>
                  </a:moveTo>
                  <a:cubicBezTo>
                    <a:pt x="9533" y="984"/>
                    <a:pt x="9543" y="985"/>
                    <a:pt x="9549" y="989"/>
                  </a:cubicBezTo>
                  <a:lnTo>
                    <a:pt x="9526" y="989"/>
                  </a:lnTo>
                  <a:cubicBezTo>
                    <a:pt x="9514" y="995"/>
                    <a:pt x="9499" y="995"/>
                    <a:pt x="9484" y="995"/>
                  </a:cubicBezTo>
                  <a:cubicBezTo>
                    <a:pt x="9478" y="995"/>
                    <a:pt x="9473" y="995"/>
                    <a:pt x="9467" y="995"/>
                  </a:cubicBezTo>
                  <a:lnTo>
                    <a:pt x="9467" y="995"/>
                  </a:lnTo>
                  <a:cubicBezTo>
                    <a:pt x="9484" y="989"/>
                    <a:pt x="9505" y="984"/>
                    <a:pt x="9524" y="984"/>
                  </a:cubicBezTo>
                  <a:close/>
                  <a:moveTo>
                    <a:pt x="9585" y="1036"/>
                  </a:moveTo>
                  <a:lnTo>
                    <a:pt x="9585" y="1036"/>
                  </a:lnTo>
                  <a:cubicBezTo>
                    <a:pt x="9585" y="1036"/>
                    <a:pt x="9585" y="1037"/>
                    <a:pt x="9585" y="1037"/>
                  </a:cubicBezTo>
                  <a:lnTo>
                    <a:pt x="9585" y="1037"/>
                  </a:lnTo>
                  <a:cubicBezTo>
                    <a:pt x="9585" y="1037"/>
                    <a:pt x="9585" y="1037"/>
                    <a:pt x="9585" y="1037"/>
                  </a:cubicBezTo>
                  <a:lnTo>
                    <a:pt x="9585" y="1037"/>
                  </a:lnTo>
                  <a:cubicBezTo>
                    <a:pt x="9585" y="1037"/>
                    <a:pt x="9585" y="1036"/>
                    <a:pt x="9585" y="1036"/>
                  </a:cubicBezTo>
                  <a:close/>
                  <a:moveTo>
                    <a:pt x="9585" y="1037"/>
                  </a:moveTo>
                  <a:cubicBezTo>
                    <a:pt x="9565" y="1037"/>
                    <a:pt x="9530" y="1039"/>
                    <a:pt x="9502" y="1048"/>
                  </a:cubicBezTo>
                  <a:cubicBezTo>
                    <a:pt x="9514" y="1048"/>
                    <a:pt x="9561" y="1048"/>
                    <a:pt x="9585" y="1037"/>
                  </a:cubicBezTo>
                  <a:close/>
                  <a:moveTo>
                    <a:pt x="10133" y="1057"/>
                  </a:moveTo>
                  <a:cubicBezTo>
                    <a:pt x="10127" y="1057"/>
                    <a:pt x="10115" y="1059"/>
                    <a:pt x="10103" y="1060"/>
                  </a:cubicBezTo>
                  <a:lnTo>
                    <a:pt x="10133" y="1060"/>
                  </a:lnTo>
                  <a:cubicBezTo>
                    <a:pt x="10138" y="1058"/>
                    <a:pt x="10137" y="1057"/>
                    <a:pt x="10133" y="1057"/>
                  </a:cubicBezTo>
                  <a:close/>
                  <a:moveTo>
                    <a:pt x="10097" y="1060"/>
                  </a:moveTo>
                  <a:cubicBezTo>
                    <a:pt x="10097" y="1061"/>
                    <a:pt x="10097" y="1061"/>
                    <a:pt x="10096" y="1061"/>
                  </a:cubicBezTo>
                  <a:lnTo>
                    <a:pt x="10096" y="1061"/>
                  </a:lnTo>
                  <a:cubicBezTo>
                    <a:pt x="10099" y="1061"/>
                    <a:pt x="10101" y="1061"/>
                    <a:pt x="10103" y="1060"/>
                  </a:cubicBezTo>
                  <a:close/>
                  <a:moveTo>
                    <a:pt x="10736" y="1058"/>
                  </a:moveTo>
                  <a:cubicBezTo>
                    <a:pt x="10733" y="1059"/>
                    <a:pt x="10731" y="1059"/>
                    <a:pt x="10728" y="1060"/>
                  </a:cubicBezTo>
                  <a:cubicBezTo>
                    <a:pt x="10728" y="1064"/>
                    <a:pt x="10726" y="1069"/>
                    <a:pt x="10724" y="1074"/>
                  </a:cubicBezTo>
                  <a:lnTo>
                    <a:pt x="10724" y="1074"/>
                  </a:lnTo>
                  <a:lnTo>
                    <a:pt x="10736" y="1058"/>
                  </a:lnTo>
                  <a:close/>
                  <a:moveTo>
                    <a:pt x="10724" y="1074"/>
                  </a:moveTo>
                  <a:lnTo>
                    <a:pt x="10716" y="1084"/>
                  </a:lnTo>
                  <a:cubicBezTo>
                    <a:pt x="10713" y="1090"/>
                    <a:pt x="10713" y="1092"/>
                    <a:pt x="10713" y="1092"/>
                  </a:cubicBezTo>
                  <a:cubicBezTo>
                    <a:pt x="10714" y="1092"/>
                    <a:pt x="10720" y="1083"/>
                    <a:pt x="10724" y="1074"/>
                  </a:cubicBezTo>
                  <a:close/>
                  <a:moveTo>
                    <a:pt x="9585" y="1084"/>
                  </a:moveTo>
                  <a:cubicBezTo>
                    <a:pt x="9621" y="1084"/>
                    <a:pt x="9597" y="1096"/>
                    <a:pt x="9585" y="1096"/>
                  </a:cubicBezTo>
                  <a:cubicBezTo>
                    <a:pt x="9585" y="1096"/>
                    <a:pt x="9563" y="1096"/>
                    <a:pt x="9572" y="1085"/>
                  </a:cubicBezTo>
                  <a:lnTo>
                    <a:pt x="9572" y="1085"/>
                  </a:lnTo>
                  <a:cubicBezTo>
                    <a:pt x="9576" y="1085"/>
                    <a:pt x="9580" y="1084"/>
                    <a:pt x="9585" y="1084"/>
                  </a:cubicBezTo>
                  <a:close/>
                  <a:moveTo>
                    <a:pt x="10097" y="1167"/>
                  </a:moveTo>
                  <a:lnTo>
                    <a:pt x="10062" y="1179"/>
                  </a:lnTo>
                  <a:lnTo>
                    <a:pt x="10062" y="1179"/>
                  </a:lnTo>
                  <a:cubicBezTo>
                    <a:pt x="10062" y="1179"/>
                    <a:pt x="10062" y="1179"/>
                    <a:pt x="10062" y="1179"/>
                  </a:cubicBezTo>
                  <a:lnTo>
                    <a:pt x="10062" y="1179"/>
                  </a:lnTo>
                  <a:lnTo>
                    <a:pt x="10061" y="1179"/>
                  </a:lnTo>
                  <a:lnTo>
                    <a:pt x="10061" y="1179"/>
                  </a:lnTo>
                  <a:lnTo>
                    <a:pt x="10062" y="1179"/>
                  </a:lnTo>
                  <a:lnTo>
                    <a:pt x="10062" y="1179"/>
                  </a:lnTo>
                  <a:cubicBezTo>
                    <a:pt x="10065" y="1179"/>
                    <a:pt x="10069" y="1179"/>
                    <a:pt x="10073" y="1179"/>
                  </a:cubicBezTo>
                  <a:lnTo>
                    <a:pt x="10097" y="1167"/>
                  </a:lnTo>
                  <a:close/>
                  <a:moveTo>
                    <a:pt x="10966" y="1191"/>
                  </a:moveTo>
                  <a:lnTo>
                    <a:pt x="10966" y="1203"/>
                  </a:lnTo>
                  <a:cubicBezTo>
                    <a:pt x="10967" y="1199"/>
                    <a:pt x="10967" y="1195"/>
                    <a:pt x="10967" y="1192"/>
                  </a:cubicBezTo>
                  <a:lnTo>
                    <a:pt x="10967" y="1192"/>
                  </a:lnTo>
                  <a:cubicBezTo>
                    <a:pt x="10967" y="1192"/>
                    <a:pt x="10967" y="1191"/>
                    <a:pt x="10966" y="1191"/>
                  </a:cubicBezTo>
                  <a:close/>
                  <a:moveTo>
                    <a:pt x="9371" y="1441"/>
                  </a:moveTo>
                  <a:cubicBezTo>
                    <a:pt x="9359" y="1441"/>
                    <a:pt x="9359" y="1453"/>
                    <a:pt x="9359" y="1465"/>
                  </a:cubicBezTo>
                  <a:lnTo>
                    <a:pt x="9371" y="1441"/>
                  </a:lnTo>
                  <a:close/>
                  <a:moveTo>
                    <a:pt x="9657" y="1477"/>
                  </a:moveTo>
                  <a:cubicBezTo>
                    <a:pt x="9657" y="1477"/>
                    <a:pt x="9645" y="1489"/>
                    <a:pt x="9645" y="1489"/>
                  </a:cubicBezTo>
                  <a:cubicBezTo>
                    <a:pt x="9645" y="1489"/>
                    <a:pt x="9645" y="1477"/>
                    <a:pt x="9645" y="1477"/>
                  </a:cubicBezTo>
                  <a:close/>
                  <a:moveTo>
                    <a:pt x="9502" y="1417"/>
                  </a:moveTo>
                  <a:cubicBezTo>
                    <a:pt x="9502" y="1417"/>
                    <a:pt x="9490" y="1429"/>
                    <a:pt x="9490" y="1441"/>
                  </a:cubicBezTo>
                  <a:lnTo>
                    <a:pt x="9494" y="1445"/>
                  </a:lnTo>
                  <a:lnTo>
                    <a:pt x="9494" y="1445"/>
                  </a:lnTo>
                  <a:cubicBezTo>
                    <a:pt x="9494" y="1445"/>
                    <a:pt x="9493" y="1445"/>
                    <a:pt x="9493" y="1445"/>
                  </a:cubicBezTo>
                  <a:cubicBezTo>
                    <a:pt x="9485" y="1445"/>
                    <a:pt x="9478" y="1465"/>
                    <a:pt x="9478" y="1465"/>
                  </a:cubicBezTo>
                  <a:cubicBezTo>
                    <a:pt x="9478" y="1477"/>
                    <a:pt x="9478" y="1477"/>
                    <a:pt x="9478" y="1489"/>
                  </a:cubicBezTo>
                  <a:lnTo>
                    <a:pt x="9502" y="1489"/>
                  </a:lnTo>
                  <a:cubicBezTo>
                    <a:pt x="9504" y="1491"/>
                    <a:pt x="9505" y="1491"/>
                    <a:pt x="9506" y="1491"/>
                  </a:cubicBezTo>
                  <a:cubicBezTo>
                    <a:pt x="9514" y="1491"/>
                    <a:pt x="9515" y="1463"/>
                    <a:pt x="9526" y="1453"/>
                  </a:cubicBezTo>
                  <a:cubicBezTo>
                    <a:pt x="9514" y="1441"/>
                    <a:pt x="9514" y="1429"/>
                    <a:pt x="9502" y="1417"/>
                  </a:cubicBezTo>
                  <a:close/>
                  <a:moveTo>
                    <a:pt x="9633" y="1477"/>
                  </a:moveTo>
                  <a:cubicBezTo>
                    <a:pt x="9633" y="1489"/>
                    <a:pt x="9633" y="1489"/>
                    <a:pt x="9633" y="1489"/>
                  </a:cubicBezTo>
                  <a:lnTo>
                    <a:pt x="9621" y="1489"/>
                  </a:lnTo>
                  <a:cubicBezTo>
                    <a:pt x="9621" y="1489"/>
                    <a:pt x="9633" y="1489"/>
                    <a:pt x="9633" y="1501"/>
                  </a:cubicBezTo>
                  <a:cubicBezTo>
                    <a:pt x="9633" y="1513"/>
                    <a:pt x="9633" y="1513"/>
                    <a:pt x="9621" y="1513"/>
                  </a:cubicBezTo>
                  <a:cubicBezTo>
                    <a:pt x="9621" y="1501"/>
                    <a:pt x="9621" y="1501"/>
                    <a:pt x="9621" y="1489"/>
                  </a:cubicBezTo>
                  <a:cubicBezTo>
                    <a:pt x="9621" y="1489"/>
                    <a:pt x="9621" y="1477"/>
                    <a:pt x="9621" y="1477"/>
                  </a:cubicBezTo>
                  <a:close/>
                  <a:moveTo>
                    <a:pt x="9657" y="1501"/>
                  </a:moveTo>
                  <a:cubicBezTo>
                    <a:pt x="9657" y="1513"/>
                    <a:pt x="9657" y="1513"/>
                    <a:pt x="9645" y="1513"/>
                  </a:cubicBezTo>
                  <a:cubicBezTo>
                    <a:pt x="9657" y="1513"/>
                    <a:pt x="9657" y="1501"/>
                    <a:pt x="9645" y="1501"/>
                  </a:cubicBezTo>
                  <a:close/>
                  <a:moveTo>
                    <a:pt x="8907" y="1549"/>
                  </a:moveTo>
                  <a:cubicBezTo>
                    <a:pt x="8915" y="1557"/>
                    <a:pt x="8911" y="1560"/>
                    <a:pt x="8913" y="1575"/>
                  </a:cubicBezTo>
                  <a:lnTo>
                    <a:pt x="8913" y="1575"/>
                  </a:lnTo>
                  <a:cubicBezTo>
                    <a:pt x="8918" y="1566"/>
                    <a:pt x="8916" y="1558"/>
                    <a:pt x="8907" y="1549"/>
                  </a:cubicBezTo>
                  <a:close/>
                  <a:moveTo>
                    <a:pt x="12477" y="1608"/>
                  </a:moveTo>
                  <a:lnTo>
                    <a:pt x="12477" y="1608"/>
                  </a:lnTo>
                  <a:cubicBezTo>
                    <a:pt x="12467" y="1615"/>
                    <a:pt x="12458" y="1620"/>
                    <a:pt x="12455" y="1620"/>
                  </a:cubicBezTo>
                  <a:cubicBezTo>
                    <a:pt x="12466" y="1608"/>
                    <a:pt x="12466" y="1608"/>
                    <a:pt x="12477" y="1608"/>
                  </a:cubicBezTo>
                  <a:close/>
                  <a:moveTo>
                    <a:pt x="9586" y="1660"/>
                  </a:moveTo>
                  <a:cubicBezTo>
                    <a:pt x="9589" y="1665"/>
                    <a:pt x="9593" y="1667"/>
                    <a:pt x="9597" y="1667"/>
                  </a:cubicBezTo>
                  <a:cubicBezTo>
                    <a:pt x="9597" y="1667"/>
                    <a:pt x="9592" y="1662"/>
                    <a:pt x="9586" y="1660"/>
                  </a:cubicBezTo>
                  <a:close/>
                  <a:moveTo>
                    <a:pt x="12571" y="1661"/>
                  </a:moveTo>
                  <a:lnTo>
                    <a:pt x="12571" y="1661"/>
                  </a:lnTo>
                  <a:cubicBezTo>
                    <a:pt x="12568" y="1665"/>
                    <a:pt x="12566" y="1667"/>
                    <a:pt x="12562" y="1667"/>
                  </a:cubicBezTo>
                  <a:cubicBezTo>
                    <a:pt x="12568" y="1667"/>
                    <a:pt x="12571" y="1664"/>
                    <a:pt x="12571" y="1661"/>
                  </a:cubicBezTo>
                  <a:close/>
                  <a:moveTo>
                    <a:pt x="12086" y="1787"/>
                  </a:moveTo>
                  <a:cubicBezTo>
                    <a:pt x="12088" y="1794"/>
                    <a:pt x="12089" y="1798"/>
                    <a:pt x="12089" y="1801"/>
                  </a:cubicBezTo>
                  <a:lnTo>
                    <a:pt x="12089" y="1801"/>
                  </a:lnTo>
                  <a:cubicBezTo>
                    <a:pt x="12095" y="1798"/>
                    <a:pt x="12102" y="1794"/>
                    <a:pt x="12109" y="1787"/>
                  </a:cubicBezTo>
                  <a:close/>
                  <a:moveTo>
                    <a:pt x="12089" y="1801"/>
                  </a:moveTo>
                  <a:cubicBezTo>
                    <a:pt x="12085" y="1802"/>
                    <a:pt x="12082" y="1803"/>
                    <a:pt x="12080" y="1804"/>
                  </a:cubicBezTo>
                  <a:lnTo>
                    <a:pt x="12080" y="1804"/>
                  </a:lnTo>
                  <a:cubicBezTo>
                    <a:pt x="12085" y="1804"/>
                    <a:pt x="12088" y="1804"/>
                    <a:pt x="12089" y="1801"/>
                  </a:cubicBezTo>
                  <a:close/>
                  <a:moveTo>
                    <a:pt x="12871" y="1894"/>
                  </a:moveTo>
                  <a:cubicBezTo>
                    <a:pt x="12865" y="1894"/>
                    <a:pt x="12862" y="1897"/>
                    <a:pt x="12859" y="1900"/>
                  </a:cubicBezTo>
                  <a:lnTo>
                    <a:pt x="12871" y="1894"/>
                  </a:lnTo>
                  <a:close/>
                  <a:moveTo>
                    <a:pt x="12859" y="1900"/>
                  </a:moveTo>
                  <a:lnTo>
                    <a:pt x="12848" y="1906"/>
                  </a:lnTo>
                  <a:cubicBezTo>
                    <a:pt x="12853" y="1906"/>
                    <a:pt x="12856" y="1903"/>
                    <a:pt x="12859" y="1900"/>
                  </a:cubicBezTo>
                  <a:close/>
                  <a:moveTo>
                    <a:pt x="8692" y="1882"/>
                  </a:moveTo>
                  <a:cubicBezTo>
                    <a:pt x="8723" y="1892"/>
                    <a:pt x="8710" y="1928"/>
                    <a:pt x="8728" y="1953"/>
                  </a:cubicBezTo>
                  <a:lnTo>
                    <a:pt x="8728" y="1953"/>
                  </a:lnTo>
                  <a:cubicBezTo>
                    <a:pt x="8692" y="1953"/>
                    <a:pt x="8692" y="1929"/>
                    <a:pt x="8657" y="1906"/>
                  </a:cubicBezTo>
                  <a:cubicBezTo>
                    <a:pt x="8652" y="1893"/>
                    <a:pt x="8653" y="1889"/>
                    <a:pt x="8655" y="1889"/>
                  </a:cubicBezTo>
                  <a:lnTo>
                    <a:pt x="8655" y="1889"/>
                  </a:lnTo>
                  <a:cubicBezTo>
                    <a:pt x="8659" y="1889"/>
                    <a:pt x="8667" y="1896"/>
                    <a:pt x="8674" y="1896"/>
                  </a:cubicBezTo>
                  <a:cubicBezTo>
                    <a:pt x="8676" y="1896"/>
                    <a:pt x="8678" y="1896"/>
                    <a:pt x="8680" y="1894"/>
                  </a:cubicBezTo>
                  <a:cubicBezTo>
                    <a:pt x="8680" y="1894"/>
                    <a:pt x="8680" y="1894"/>
                    <a:pt x="8680" y="1906"/>
                  </a:cubicBezTo>
                  <a:lnTo>
                    <a:pt x="8692" y="1882"/>
                  </a:lnTo>
                  <a:close/>
                  <a:moveTo>
                    <a:pt x="8766" y="1947"/>
                  </a:moveTo>
                  <a:cubicBezTo>
                    <a:pt x="8766" y="1947"/>
                    <a:pt x="8766" y="1948"/>
                    <a:pt x="8765" y="1948"/>
                  </a:cubicBezTo>
                  <a:lnTo>
                    <a:pt x="8765" y="1948"/>
                  </a:lnTo>
                  <a:cubicBezTo>
                    <a:pt x="8767" y="1950"/>
                    <a:pt x="8770" y="1953"/>
                    <a:pt x="8776" y="1953"/>
                  </a:cubicBezTo>
                  <a:cubicBezTo>
                    <a:pt x="8771" y="1949"/>
                    <a:pt x="8768" y="1947"/>
                    <a:pt x="8766" y="1947"/>
                  </a:cubicBezTo>
                  <a:close/>
                  <a:moveTo>
                    <a:pt x="12725" y="2134"/>
                  </a:moveTo>
                  <a:cubicBezTo>
                    <a:pt x="12718" y="2134"/>
                    <a:pt x="12706" y="2154"/>
                    <a:pt x="12698" y="2164"/>
                  </a:cubicBezTo>
                  <a:lnTo>
                    <a:pt x="12698" y="2164"/>
                  </a:lnTo>
                  <a:lnTo>
                    <a:pt x="12728" y="2144"/>
                  </a:lnTo>
                  <a:cubicBezTo>
                    <a:pt x="12728" y="2136"/>
                    <a:pt x="12727" y="2134"/>
                    <a:pt x="12725" y="2134"/>
                  </a:cubicBezTo>
                  <a:close/>
                  <a:moveTo>
                    <a:pt x="7121" y="2168"/>
                  </a:moveTo>
                  <a:lnTo>
                    <a:pt x="7121" y="2168"/>
                  </a:lnTo>
                  <a:cubicBezTo>
                    <a:pt x="7122" y="2170"/>
                    <a:pt x="7123" y="2173"/>
                    <a:pt x="7125" y="2175"/>
                  </a:cubicBezTo>
                  <a:lnTo>
                    <a:pt x="7125" y="2175"/>
                  </a:lnTo>
                  <a:cubicBezTo>
                    <a:pt x="7124" y="2173"/>
                    <a:pt x="7122" y="2170"/>
                    <a:pt x="7121" y="2168"/>
                  </a:cubicBezTo>
                  <a:close/>
                  <a:moveTo>
                    <a:pt x="12754" y="2169"/>
                  </a:moveTo>
                  <a:cubicBezTo>
                    <a:pt x="12752" y="2169"/>
                    <a:pt x="12748" y="2172"/>
                    <a:pt x="12740" y="2179"/>
                  </a:cubicBezTo>
                  <a:cubicBezTo>
                    <a:pt x="12748" y="2179"/>
                    <a:pt x="12756" y="2169"/>
                    <a:pt x="12754" y="2169"/>
                  </a:cubicBezTo>
                  <a:close/>
                  <a:moveTo>
                    <a:pt x="12955" y="2037"/>
                  </a:moveTo>
                  <a:lnTo>
                    <a:pt x="12955" y="2037"/>
                  </a:lnTo>
                  <a:cubicBezTo>
                    <a:pt x="12919" y="2084"/>
                    <a:pt x="12871" y="2072"/>
                    <a:pt x="12848" y="2120"/>
                  </a:cubicBezTo>
                  <a:lnTo>
                    <a:pt x="12800" y="2144"/>
                  </a:lnTo>
                  <a:cubicBezTo>
                    <a:pt x="12788" y="2168"/>
                    <a:pt x="12776" y="2168"/>
                    <a:pt x="12776" y="2179"/>
                  </a:cubicBezTo>
                  <a:cubicBezTo>
                    <a:pt x="12781" y="2175"/>
                    <a:pt x="12788" y="2172"/>
                    <a:pt x="12794" y="2172"/>
                  </a:cubicBezTo>
                  <a:cubicBezTo>
                    <a:pt x="12802" y="2172"/>
                    <a:pt x="12807" y="2177"/>
                    <a:pt x="12800" y="2191"/>
                  </a:cubicBezTo>
                  <a:cubicBezTo>
                    <a:pt x="12808" y="2179"/>
                    <a:pt x="12812" y="2175"/>
                    <a:pt x="12814" y="2175"/>
                  </a:cubicBezTo>
                  <a:lnTo>
                    <a:pt x="12814" y="2175"/>
                  </a:lnTo>
                  <a:cubicBezTo>
                    <a:pt x="12817" y="2175"/>
                    <a:pt x="12812" y="2191"/>
                    <a:pt x="12812" y="2191"/>
                  </a:cubicBezTo>
                  <a:cubicBezTo>
                    <a:pt x="12812" y="2191"/>
                    <a:pt x="12824" y="2156"/>
                    <a:pt x="12848" y="2144"/>
                  </a:cubicBezTo>
                  <a:cubicBezTo>
                    <a:pt x="12853" y="2138"/>
                    <a:pt x="12859" y="2135"/>
                    <a:pt x="12864" y="2135"/>
                  </a:cubicBezTo>
                  <a:cubicBezTo>
                    <a:pt x="12868" y="2135"/>
                    <a:pt x="12871" y="2138"/>
                    <a:pt x="12871" y="2144"/>
                  </a:cubicBezTo>
                  <a:lnTo>
                    <a:pt x="12883" y="2120"/>
                  </a:lnTo>
                  <a:cubicBezTo>
                    <a:pt x="12890" y="2114"/>
                    <a:pt x="12893" y="2111"/>
                    <a:pt x="12895" y="2111"/>
                  </a:cubicBezTo>
                  <a:lnTo>
                    <a:pt x="12895" y="2111"/>
                  </a:lnTo>
                  <a:cubicBezTo>
                    <a:pt x="12904" y="2111"/>
                    <a:pt x="12876" y="2168"/>
                    <a:pt x="12895" y="2168"/>
                  </a:cubicBezTo>
                  <a:cubicBezTo>
                    <a:pt x="12871" y="2179"/>
                    <a:pt x="12871" y="2168"/>
                    <a:pt x="12848" y="2191"/>
                  </a:cubicBezTo>
                  <a:cubicBezTo>
                    <a:pt x="12871" y="2179"/>
                    <a:pt x="12895" y="2168"/>
                    <a:pt x="12919" y="2168"/>
                  </a:cubicBezTo>
                  <a:lnTo>
                    <a:pt x="12919" y="2168"/>
                  </a:lnTo>
                  <a:lnTo>
                    <a:pt x="12919" y="2168"/>
                  </a:lnTo>
                  <a:cubicBezTo>
                    <a:pt x="12938" y="2145"/>
                    <a:pt x="12949" y="2137"/>
                    <a:pt x="12955" y="2137"/>
                  </a:cubicBezTo>
                  <a:cubicBezTo>
                    <a:pt x="12968" y="2137"/>
                    <a:pt x="12960" y="2174"/>
                    <a:pt x="12976" y="2174"/>
                  </a:cubicBezTo>
                  <a:cubicBezTo>
                    <a:pt x="12979" y="2174"/>
                    <a:pt x="12984" y="2172"/>
                    <a:pt x="12990" y="2168"/>
                  </a:cubicBezTo>
                  <a:cubicBezTo>
                    <a:pt x="12990" y="2144"/>
                    <a:pt x="13026" y="2132"/>
                    <a:pt x="13050" y="2108"/>
                  </a:cubicBezTo>
                  <a:lnTo>
                    <a:pt x="13050" y="2108"/>
                  </a:lnTo>
                  <a:lnTo>
                    <a:pt x="12990" y="2120"/>
                  </a:lnTo>
                  <a:cubicBezTo>
                    <a:pt x="12999" y="2111"/>
                    <a:pt x="13014" y="2083"/>
                    <a:pt x="13008" y="2083"/>
                  </a:cubicBezTo>
                  <a:lnTo>
                    <a:pt x="13008" y="2083"/>
                  </a:lnTo>
                  <a:cubicBezTo>
                    <a:pt x="13005" y="2083"/>
                    <a:pt x="13000" y="2087"/>
                    <a:pt x="12990" y="2096"/>
                  </a:cubicBezTo>
                  <a:cubicBezTo>
                    <a:pt x="12981" y="2096"/>
                    <a:pt x="12966" y="2116"/>
                    <a:pt x="12959" y="2116"/>
                  </a:cubicBezTo>
                  <a:cubicBezTo>
                    <a:pt x="12956" y="2116"/>
                    <a:pt x="12955" y="2114"/>
                    <a:pt x="12955" y="2108"/>
                  </a:cubicBezTo>
                  <a:cubicBezTo>
                    <a:pt x="12955" y="2108"/>
                    <a:pt x="12967" y="2096"/>
                    <a:pt x="12978" y="2084"/>
                  </a:cubicBezTo>
                  <a:cubicBezTo>
                    <a:pt x="12976" y="2082"/>
                    <a:pt x="12974" y="2081"/>
                    <a:pt x="12972" y="2081"/>
                  </a:cubicBezTo>
                  <a:cubicBezTo>
                    <a:pt x="12962" y="2081"/>
                    <a:pt x="12952" y="2098"/>
                    <a:pt x="12943" y="2108"/>
                  </a:cubicBezTo>
                  <a:cubicBezTo>
                    <a:pt x="12943" y="2084"/>
                    <a:pt x="12967" y="2072"/>
                    <a:pt x="12967" y="2060"/>
                  </a:cubicBezTo>
                  <a:lnTo>
                    <a:pt x="12967" y="2060"/>
                  </a:lnTo>
                  <a:cubicBezTo>
                    <a:pt x="12959" y="2065"/>
                    <a:pt x="12955" y="2067"/>
                    <a:pt x="12953" y="2067"/>
                  </a:cubicBezTo>
                  <a:cubicBezTo>
                    <a:pt x="12943" y="2067"/>
                    <a:pt x="12964" y="2037"/>
                    <a:pt x="12955" y="2037"/>
                  </a:cubicBezTo>
                  <a:close/>
                  <a:moveTo>
                    <a:pt x="12931" y="2203"/>
                  </a:moveTo>
                  <a:cubicBezTo>
                    <a:pt x="12931" y="2215"/>
                    <a:pt x="12919" y="2215"/>
                    <a:pt x="12907" y="2227"/>
                  </a:cubicBezTo>
                  <a:lnTo>
                    <a:pt x="12907" y="2215"/>
                  </a:lnTo>
                  <a:lnTo>
                    <a:pt x="12895" y="2215"/>
                  </a:lnTo>
                  <a:cubicBezTo>
                    <a:pt x="12898" y="2212"/>
                    <a:pt x="12900" y="2212"/>
                    <a:pt x="12902" y="2212"/>
                  </a:cubicBezTo>
                  <a:cubicBezTo>
                    <a:pt x="12905" y="2212"/>
                    <a:pt x="12908" y="2214"/>
                    <a:pt x="12912" y="2214"/>
                  </a:cubicBezTo>
                  <a:cubicBezTo>
                    <a:pt x="12917" y="2214"/>
                    <a:pt x="12922" y="2212"/>
                    <a:pt x="12931" y="2203"/>
                  </a:cubicBezTo>
                  <a:close/>
                  <a:moveTo>
                    <a:pt x="13049" y="2204"/>
                  </a:moveTo>
                  <a:cubicBezTo>
                    <a:pt x="13040" y="2209"/>
                    <a:pt x="13028" y="2220"/>
                    <a:pt x="13016" y="2229"/>
                  </a:cubicBezTo>
                  <a:lnTo>
                    <a:pt x="13016" y="2229"/>
                  </a:lnTo>
                  <a:cubicBezTo>
                    <a:pt x="13030" y="2224"/>
                    <a:pt x="13042" y="2218"/>
                    <a:pt x="13049" y="2204"/>
                  </a:cubicBezTo>
                  <a:close/>
                  <a:moveTo>
                    <a:pt x="13016" y="2229"/>
                  </a:moveTo>
                  <a:lnTo>
                    <a:pt x="13016" y="2229"/>
                  </a:lnTo>
                  <a:cubicBezTo>
                    <a:pt x="13008" y="2232"/>
                    <a:pt x="12999" y="2235"/>
                    <a:pt x="12990" y="2239"/>
                  </a:cubicBezTo>
                  <a:cubicBezTo>
                    <a:pt x="12991" y="2240"/>
                    <a:pt x="12993" y="2241"/>
                    <a:pt x="12995" y="2241"/>
                  </a:cubicBezTo>
                  <a:cubicBezTo>
                    <a:pt x="13000" y="2241"/>
                    <a:pt x="13008" y="2235"/>
                    <a:pt x="13016" y="2229"/>
                  </a:cubicBezTo>
                  <a:close/>
                  <a:moveTo>
                    <a:pt x="8302" y="2249"/>
                  </a:moveTo>
                  <a:cubicBezTo>
                    <a:pt x="8301" y="2253"/>
                    <a:pt x="8300" y="2257"/>
                    <a:pt x="8299" y="2263"/>
                  </a:cubicBezTo>
                  <a:cubicBezTo>
                    <a:pt x="8303" y="2259"/>
                    <a:pt x="8303" y="2254"/>
                    <a:pt x="8302" y="2249"/>
                  </a:cubicBezTo>
                  <a:close/>
                  <a:moveTo>
                    <a:pt x="6746" y="2297"/>
                  </a:moveTo>
                  <a:cubicBezTo>
                    <a:pt x="6736" y="2297"/>
                    <a:pt x="6752" y="2328"/>
                    <a:pt x="6740" y="2328"/>
                  </a:cubicBezTo>
                  <a:cubicBezTo>
                    <a:pt x="6738" y="2328"/>
                    <a:pt x="6734" y="2326"/>
                    <a:pt x="6728" y="2322"/>
                  </a:cubicBezTo>
                  <a:lnTo>
                    <a:pt x="6728" y="2322"/>
                  </a:lnTo>
                  <a:cubicBezTo>
                    <a:pt x="6737" y="2342"/>
                    <a:pt x="6771" y="2361"/>
                    <a:pt x="6777" y="2381"/>
                  </a:cubicBezTo>
                  <a:lnTo>
                    <a:pt x="6777" y="2381"/>
                  </a:lnTo>
                  <a:cubicBezTo>
                    <a:pt x="6809" y="2357"/>
                    <a:pt x="6740" y="2322"/>
                    <a:pt x="6752" y="2299"/>
                  </a:cubicBezTo>
                  <a:cubicBezTo>
                    <a:pt x="6749" y="2297"/>
                    <a:pt x="6748" y="2297"/>
                    <a:pt x="6746" y="2297"/>
                  </a:cubicBezTo>
                  <a:close/>
                  <a:moveTo>
                    <a:pt x="6777" y="2381"/>
                  </a:moveTo>
                  <a:cubicBezTo>
                    <a:pt x="6776" y="2381"/>
                    <a:pt x="6776" y="2382"/>
                    <a:pt x="6775" y="2382"/>
                  </a:cubicBezTo>
                  <a:lnTo>
                    <a:pt x="6777" y="2382"/>
                  </a:lnTo>
                  <a:cubicBezTo>
                    <a:pt x="6777" y="2382"/>
                    <a:pt x="6777" y="2381"/>
                    <a:pt x="6777" y="2381"/>
                  </a:cubicBezTo>
                  <a:close/>
                  <a:moveTo>
                    <a:pt x="12856" y="2534"/>
                  </a:moveTo>
                  <a:cubicBezTo>
                    <a:pt x="12857" y="2535"/>
                    <a:pt x="12858" y="2536"/>
                    <a:pt x="12859" y="2537"/>
                  </a:cubicBezTo>
                  <a:cubicBezTo>
                    <a:pt x="12859" y="2536"/>
                    <a:pt x="12858" y="2535"/>
                    <a:pt x="12856" y="2534"/>
                  </a:cubicBezTo>
                  <a:close/>
                  <a:moveTo>
                    <a:pt x="12214" y="2692"/>
                  </a:moveTo>
                  <a:cubicBezTo>
                    <a:pt x="12215" y="2696"/>
                    <a:pt x="12216" y="2699"/>
                    <a:pt x="12216" y="2703"/>
                  </a:cubicBezTo>
                  <a:cubicBezTo>
                    <a:pt x="12216" y="2696"/>
                    <a:pt x="12216" y="2693"/>
                    <a:pt x="12214" y="2692"/>
                  </a:cubicBezTo>
                  <a:close/>
                  <a:moveTo>
                    <a:pt x="12205" y="2691"/>
                  </a:moveTo>
                  <a:cubicBezTo>
                    <a:pt x="12205" y="2703"/>
                    <a:pt x="12205" y="2703"/>
                    <a:pt x="12193" y="2715"/>
                  </a:cubicBezTo>
                  <a:cubicBezTo>
                    <a:pt x="12209" y="2715"/>
                    <a:pt x="12203" y="2710"/>
                    <a:pt x="12205" y="2710"/>
                  </a:cubicBezTo>
                  <a:lnTo>
                    <a:pt x="12205" y="2710"/>
                  </a:lnTo>
                  <a:cubicBezTo>
                    <a:pt x="12206" y="2710"/>
                    <a:pt x="12209" y="2711"/>
                    <a:pt x="12216" y="2715"/>
                  </a:cubicBezTo>
                  <a:lnTo>
                    <a:pt x="12205" y="2691"/>
                  </a:lnTo>
                  <a:close/>
                  <a:moveTo>
                    <a:pt x="12086" y="2727"/>
                  </a:moveTo>
                  <a:cubicBezTo>
                    <a:pt x="12086" y="2732"/>
                    <a:pt x="12088" y="2735"/>
                    <a:pt x="12090" y="2737"/>
                  </a:cubicBezTo>
                  <a:lnTo>
                    <a:pt x="12090" y="2737"/>
                  </a:lnTo>
                  <a:lnTo>
                    <a:pt x="12086" y="2727"/>
                  </a:lnTo>
                  <a:close/>
                  <a:moveTo>
                    <a:pt x="11943" y="2965"/>
                  </a:moveTo>
                  <a:cubicBezTo>
                    <a:pt x="11944" y="2968"/>
                    <a:pt x="11946" y="2971"/>
                    <a:pt x="11948" y="2974"/>
                  </a:cubicBezTo>
                  <a:lnTo>
                    <a:pt x="11948" y="2974"/>
                  </a:lnTo>
                  <a:cubicBezTo>
                    <a:pt x="11947" y="2972"/>
                    <a:pt x="11945" y="2969"/>
                    <a:pt x="11943" y="2965"/>
                  </a:cubicBezTo>
                  <a:close/>
                  <a:moveTo>
                    <a:pt x="11840" y="2998"/>
                  </a:moveTo>
                  <a:lnTo>
                    <a:pt x="11840" y="2998"/>
                  </a:lnTo>
                  <a:cubicBezTo>
                    <a:pt x="11836" y="2998"/>
                    <a:pt x="11862" y="3015"/>
                    <a:pt x="11871" y="3025"/>
                  </a:cubicBezTo>
                  <a:lnTo>
                    <a:pt x="11847" y="3001"/>
                  </a:lnTo>
                  <a:cubicBezTo>
                    <a:pt x="11843" y="2999"/>
                    <a:pt x="11840" y="2998"/>
                    <a:pt x="11840" y="2998"/>
                  </a:cubicBezTo>
                  <a:close/>
                  <a:moveTo>
                    <a:pt x="12380" y="3259"/>
                  </a:moveTo>
                  <a:cubicBezTo>
                    <a:pt x="12381" y="3260"/>
                    <a:pt x="12382" y="3262"/>
                    <a:pt x="12383" y="3263"/>
                  </a:cubicBezTo>
                  <a:cubicBezTo>
                    <a:pt x="12382" y="3262"/>
                    <a:pt x="12381" y="3260"/>
                    <a:pt x="12380" y="3259"/>
                  </a:cubicBezTo>
                  <a:close/>
                  <a:moveTo>
                    <a:pt x="6299" y="3287"/>
                  </a:moveTo>
                  <a:lnTo>
                    <a:pt x="6299" y="3322"/>
                  </a:lnTo>
                  <a:cubicBezTo>
                    <a:pt x="6299" y="3311"/>
                    <a:pt x="6299" y="3311"/>
                    <a:pt x="6311" y="3299"/>
                  </a:cubicBezTo>
                  <a:cubicBezTo>
                    <a:pt x="6308" y="3296"/>
                    <a:pt x="6307" y="3295"/>
                    <a:pt x="6306" y="3295"/>
                  </a:cubicBezTo>
                  <a:cubicBezTo>
                    <a:pt x="6305" y="3295"/>
                    <a:pt x="6305" y="3298"/>
                    <a:pt x="6305" y="3298"/>
                  </a:cubicBezTo>
                  <a:cubicBezTo>
                    <a:pt x="6305" y="3298"/>
                    <a:pt x="6303" y="3296"/>
                    <a:pt x="6299" y="3287"/>
                  </a:cubicBezTo>
                  <a:close/>
                  <a:moveTo>
                    <a:pt x="12231" y="3477"/>
                  </a:moveTo>
                  <a:cubicBezTo>
                    <a:pt x="12231" y="3477"/>
                    <a:pt x="12230" y="3477"/>
                    <a:pt x="12228" y="3477"/>
                  </a:cubicBezTo>
                  <a:cubicBezTo>
                    <a:pt x="12232" y="3481"/>
                    <a:pt x="12235" y="3483"/>
                    <a:pt x="12239" y="3485"/>
                  </a:cubicBezTo>
                  <a:lnTo>
                    <a:pt x="12239" y="3485"/>
                  </a:lnTo>
                  <a:cubicBezTo>
                    <a:pt x="12236" y="3482"/>
                    <a:pt x="12234" y="3479"/>
                    <a:pt x="12231" y="3477"/>
                  </a:cubicBezTo>
                  <a:close/>
                  <a:moveTo>
                    <a:pt x="5466" y="3513"/>
                  </a:moveTo>
                  <a:cubicBezTo>
                    <a:pt x="5467" y="3516"/>
                    <a:pt x="5469" y="3518"/>
                    <a:pt x="5470" y="3521"/>
                  </a:cubicBezTo>
                  <a:lnTo>
                    <a:pt x="5470" y="3521"/>
                  </a:lnTo>
                  <a:cubicBezTo>
                    <a:pt x="5469" y="3518"/>
                    <a:pt x="5467" y="3516"/>
                    <a:pt x="5466" y="3513"/>
                  </a:cubicBezTo>
                  <a:close/>
                  <a:moveTo>
                    <a:pt x="12239" y="3485"/>
                  </a:moveTo>
                  <a:lnTo>
                    <a:pt x="12239" y="3485"/>
                  </a:lnTo>
                  <a:cubicBezTo>
                    <a:pt x="12250" y="3500"/>
                    <a:pt x="12261" y="3517"/>
                    <a:pt x="12276" y="3525"/>
                  </a:cubicBezTo>
                  <a:lnTo>
                    <a:pt x="12264" y="3501"/>
                  </a:lnTo>
                  <a:cubicBezTo>
                    <a:pt x="12256" y="3493"/>
                    <a:pt x="12247" y="3490"/>
                    <a:pt x="12239" y="3485"/>
                  </a:cubicBezTo>
                  <a:close/>
                  <a:moveTo>
                    <a:pt x="5466" y="3763"/>
                  </a:moveTo>
                  <a:cubicBezTo>
                    <a:pt x="5478" y="3763"/>
                    <a:pt x="5478" y="3775"/>
                    <a:pt x="5466" y="3787"/>
                  </a:cubicBezTo>
                  <a:lnTo>
                    <a:pt x="5454" y="3787"/>
                  </a:lnTo>
                  <a:cubicBezTo>
                    <a:pt x="5454" y="3775"/>
                    <a:pt x="5454" y="3763"/>
                    <a:pt x="5466" y="3763"/>
                  </a:cubicBezTo>
                  <a:close/>
                  <a:moveTo>
                    <a:pt x="5692" y="3787"/>
                  </a:moveTo>
                  <a:cubicBezTo>
                    <a:pt x="5692" y="3799"/>
                    <a:pt x="5704" y="3811"/>
                    <a:pt x="5716" y="3811"/>
                  </a:cubicBezTo>
                  <a:lnTo>
                    <a:pt x="5680" y="3811"/>
                  </a:lnTo>
                  <a:cubicBezTo>
                    <a:pt x="5680" y="3811"/>
                    <a:pt x="5692" y="3811"/>
                    <a:pt x="5692" y="3787"/>
                  </a:cubicBezTo>
                  <a:close/>
                  <a:moveTo>
                    <a:pt x="5811" y="3787"/>
                  </a:moveTo>
                  <a:cubicBezTo>
                    <a:pt x="5823" y="3787"/>
                    <a:pt x="5835" y="3787"/>
                    <a:pt x="5823" y="3799"/>
                  </a:cubicBezTo>
                  <a:cubicBezTo>
                    <a:pt x="5799" y="3811"/>
                    <a:pt x="5775" y="3811"/>
                    <a:pt x="5739" y="3811"/>
                  </a:cubicBezTo>
                  <a:cubicBezTo>
                    <a:pt x="5739" y="3799"/>
                    <a:pt x="5739" y="3799"/>
                    <a:pt x="5739" y="3787"/>
                  </a:cubicBezTo>
                  <a:cubicBezTo>
                    <a:pt x="5753" y="3794"/>
                    <a:pt x="5775" y="3801"/>
                    <a:pt x="5791" y="3801"/>
                  </a:cubicBezTo>
                  <a:cubicBezTo>
                    <a:pt x="5802" y="3801"/>
                    <a:pt x="5811" y="3797"/>
                    <a:pt x="5811" y="3787"/>
                  </a:cubicBezTo>
                  <a:close/>
                  <a:moveTo>
                    <a:pt x="5430" y="3811"/>
                  </a:moveTo>
                  <a:cubicBezTo>
                    <a:pt x="5430" y="3823"/>
                    <a:pt x="5430" y="3823"/>
                    <a:pt x="5430" y="3823"/>
                  </a:cubicBezTo>
                  <a:lnTo>
                    <a:pt x="5418" y="3823"/>
                  </a:lnTo>
                  <a:cubicBezTo>
                    <a:pt x="5418" y="3811"/>
                    <a:pt x="5430" y="3811"/>
                    <a:pt x="5430" y="3811"/>
                  </a:cubicBezTo>
                  <a:close/>
                  <a:moveTo>
                    <a:pt x="10550" y="3834"/>
                  </a:moveTo>
                  <a:cubicBezTo>
                    <a:pt x="10550" y="3834"/>
                    <a:pt x="10550" y="3834"/>
                    <a:pt x="10550" y="3834"/>
                  </a:cubicBezTo>
                  <a:cubicBezTo>
                    <a:pt x="10550" y="3834"/>
                    <a:pt x="10550" y="3834"/>
                    <a:pt x="10550" y="3834"/>
                  </a:cubicBezTo>
                  <a:close/>
                  <a:moveTo>
                    <a:pt x="10655" y="3868"/>
                  </a:moveTo>
                  <a:lnTo>
                    <a:pt x="10655" y="3868"/>
                  </a:lnTo>
                  <a:cubicBezTo>
                    <a:pt x="10657" y="3881"/>
                    <a:pt x="10664" y="3903"/>
                    <a:pt x="10668" y="3917"/>
                  </a:cubicBezTo>
                  <a:lnTo>
                    <a:pt x="10668" y="3917"/>
                  </a:lnTo>
                  <a:cubicBezTo>
                    <a:pt x="10668" y="3902"/>
                    <a:pt x="10666" y="3879"/>
                    <a:pt x="10657" y="3870"/>
                  </a:cubicBezTo>
                  <a:cubicBezTo>
                    <a:pt x="10656" y="3869"/>
                    <a:pt x="10655" y="3869"/>
                    <a:pt x="10655" y="3868"/>
                  </a:cubicBezTo>
                  <a:close/>
                  <a:moveTo>
                    <a:pt x="10204" y="3906"/>
                  </a:moveTo>
                  <a:cubicBezTo>
                    <a:pt x="10209" y="3915"/>
                    <a:pt x="10212" y="3921"/>
                    <a:pt x="10214" y="3926"/>
                  </a:cubicBezTo>
                  <a:lnTo>
                    <a:pt x="10214" y="3926"/>
                  </a:lnTo>
                  <a:cubicBezTo>
                    <a:pt x="10213" y="3919"/>
                    <a:pt x="10210" y="3911"/>
                    <a:pt x="10204" y="3906"/>
                  </a:cubicBezTo>
                  <a:close/>
                  <a:moveTo>
                    <a:pt x="10668" y="3917"/>
                  </a:moveTo>
                  <a:cubicBezTo>
                    <a:pt x="10669" y="3922"/>
                    <a:pt x="10669" y="3927"/>
                    <a:pt x="10669" y="3930"/>
                  </a:cubicBezTo>
                  <a:cubicBezTo>
                    <a:pt x="10669" y="3930"/>
                    <a:pt x="10670" y="3931"/>
                    <a:pt x="10670" y="3931"/>
                  </a:cubicBezTo>
                  <a:cubicBezTo>
                    <a:pt x="10672" y="3931"/>
                    <a:pt x="10671" y="3925"/>
                    <a:pt x="10668" y="3917"/>
                  </a:cubicBezTo>
                  <a:close/>
                  <a:moveTo>
                    <a:pt x="10131" y="3942"/>
                  </a:moveTo>
                  <a:cubicBezTo>
                    <a:pt x="10132" y="3949"/>
                    <a:pt x="10133" y="3953"/>
                    <a:pt x="10133" y="3953"/>
                  </a:cubicBezTo>
                  <a:cubicBezTo>
                    <a:pt x="10124" y="3944"/>
                    <a:pt x="10129" y="3942"/>
                    <a:pt x="10131" y="3942"/>
                  </a:cubicBezTo>
                  <a:close/>
                  <a:moveTo>
                    <a:pt x="10597" y="3897"/>
                  </a:moveTo>
                  <a:cubicBezTo>
                    <a:pt x="10600" y="3897"/>
                    <a:pt x="10609" y="3908"/>
                    <a:pt x="10615" y="3908"/>
                  </a:cubicBezTo>
                  <a:cubicBezTo>
                    <a:pt x="10616" y="3908"/>
                    <a:pt x="10616" y="3908"/>
                    <a:pt x="10616" y="3908"/>
                  </a:cubicBezTo>
                  <a:lnTo>
                    <a:pt x="10616" y="3908"/>
                  </a:lnTo>
                  <a:cubicBezTo>
                    <a:pt x="10615" y="3918"/>
                    <a:pt x="10616" y="3932"/>
                    <a:pt x="10621" y="3953"/>
                  </a:cubicBezTo>
                  <a:cubicBezTo>
                    <a:pt x="10617" y="3939"/>
                    <a:pt x="10616" y="3934"/>
                    <a:pt x="10615" y="3934"/>
                  </a:cubicBezTo>
                  <a:lnTo>
                    <a:pt x="10615" y="3934"/>
                  </a:lnTo>
                  <a:cubicBezTo>
                    <a:pt x="10615" y="3934"/>
                    <a:pt x="10616" y="3947"/>
                    <a:pt x="10614" y="3947"/>
                  </a:cubicBezTo>
                  <a:cubicBezTo>
                    <a:pt x="10613" y="3947"/>
                    <a:pt x="10611" y="3946"/>
                    <a:pt x="10609" y="3942"/>
                  </a:cubicBezTo>
                  <a:cubicBezTo>
                    <a:pt x="10596" y="3906"/>
                    <a:pt x="10594" y="3897"/>
                    <a:pt x="10597" y="3897"/>
                  </a:cubicBezTo>
                  <a:close/>
                  <a:moveTo>
                    <a:pt x="11157" y="3953"/>
                  </a:moveTo>
                  <a:cubicBezTo>
                    <a:pt x="11157" y="3956"/>
                    <a:pt x="11159" y="3959"/>
                    <a:pt x="11162" y="3962"/>
                  </a:cubicBezTo>
                  <a:lnTo>
                    <a:pt x="11162" y="3962"/>
                  </a:lnTo>
                  <a:cubicBezTo>
                    <a:pt x="11161" y="3960"/>
                    <a:pt x="11159" y="3957"/>
                    <a:pt x="11157" y="3953"/>
                  </a:cubicBezTo>
                  <a:close/>
                  <a:moveTo>
                    <a:pt x="9737" y="4015"/>
                  </a:moveTo>
                  <a:lnTo>
                    <a:pt x="9737" y="4015"/>
                  </a:lnTo>
                  <a:cubicBezTo>
                    <a:pt x="9736" y="4015"/>
                    <a:pt x="9737" y="4018"/>
                    <a:pt x="9740" y="4025"/>
                  </a:cubicBezTo>
                  <a:cubicBezTo>
                    <a:pt x="9739" y="4021"/>
                    <a:pt x="9738" y="4018"/>
                    <a:pt x="9737" y="4015"/>
                  </a:cubicBezTo>
                  <a:close/>
                  <a:moveTo>
                    <a:pt x="10675" y="4033"/>
                  </a:moveTo>
                  <a:cubicBezTo>
                    <a:pt x="10673" y="4033"/>
                    <a:pt x="10672" y="4035"/>
                    <a:pt x="10671" y="4037"/>
                  </a:cubicBezTo>
                  <a:lnTo>
                    <a:pt x="10681" y="4037"/>
                  </a:lnTo>
                  <a:cubicBezTo>
                    <a:pt x="10678" y="4034"/>
                    <a:pt x="10676" y="4033"/>
                    <a:pt x="10675" y="4033"/>
                  </a:cubicBezTo>
                  <a:close/>
                  <a:moveTo>
                    <a:pt x="10632" y="3797"/>
                  </a:moveTo>
                  <a:cubicBezTo>
                    <a:pt x="10627" y="3797"/>
                    <a:pt x="10626" y="3801"/>
                    <a:pt x="10633" y="3823"/>
                  </a:cubicBezTo>
                  <a:cubicBezTo>
                    <a:pt x="10645" y="3846"/>
                    <a:pt x="10633" y="3858"/>
                    <a:pt x="10645" y="3858"/>
                  </a:cubicBezTo>
                  <a:cubicBezTo>
                    <a:pt x="10643" y="3860"/>
                    <a:pt x="10642" y="3861"/>
                    <a:pt x="10640" y="3861"/>
                  </a:cubicBezTo>
                  <a:cubicBezTo>
                    <a:pt x="10630" y="3861"/>
                    <a:pt x="10621" y="3833"/>
                    <a:pt x="10621" y="3823"/>
                  </a:cubicBezTo>
                  <a:cubicBezTo>
                    <a:pt x="10619" y="3822"/>
                    <a:pt x="10618" y="3821"/>
                    <a:pt x="10617" y="3821"/>
                  </a:cubicBezTo>
                  <a:lnTo>
                    <a:pt x="10617" y="3821"/>
                  </a:lnTo>
                  <a:cubicBezTo>
                    <a:pt x="10603" y="3821"/>
                    <a:pt x="10644" y="3894"/>
                    <a:pt x="10633" y="3894"/>
                  </a:cubicBezTo>
                  <a:lnTo>
                    <a:pt x="10621" y="3882"/>
                  </a:lnTo>
                  <a:cubicBezTo>
                    <a:pt x="10621" y="3885"/>
                    <a:pt x="10620" y="3888"/>
                    <a:pt x="10619" y="3892"/>
                  </a:cubicBezTo>
                  <a:lnTo>
                    <a:pt x="10619" y="3892"/>
                  </a:lnTo>
                  <a:cubicBezTo>
                    <a:pt x="10598" y="3868"/>
                    <a:pt x="10609" y="3834"/>
                    <a:pt x="10597" y="3811"/>
                  </a:cubicBezTo>
                  <a:lnTo>
                    <a:pt x="10597" y="3870"/>
                  </a:lnTo>
                  <a:cubicBezTo>
                    <a:pt x="10589" y="3862"/>
                    <a:pt x="10574" y="3828"/>
                    <a:pt x="10571" y="3828"/>
                  </a:cubicBezTo>
                  <a:lnTo>
                    <a:pt x="10571" y="3828"/>
                  </a:lnTo>
                  <a:cubicBezTo>
                    <a:pt x="10570" y="3828"/>
                    <a:pt x="10570" y="3833"/>
                    <a:pt x="10573" y="3846"/>
                  </a:cubicBezTo>
                  <a:cubicBezTo>
                    <a:pt x="10573" y="3857"/>
                    <a:pt x="10582" y="3884"/>
                    <a:pt x="10577" y="3884"/>
                  </a:cubicBezTo>
                  <a:cubicBezTo>
                    <a:pt x="10576" y="3884"/>
                    <a:pt x="10575" y="3884"/>
                    <a:pt x="10573" y="3882"/>
                  </a:cubicBezTo>
                  <a:cubicBezTo>
                    <a:pt x="10573" y="3882"/>
                    <a:pt x="10562" y="3858"/>
                    <a:pt x="10562" y="3858"/>
                  </a:cubicBezTo>
                  <a:cubicBezTo>
                    <a:pt x="10560" y="3857"/>
                    <a:pt x="10559" y="3856"/>
                    <a:pt x="10558" y="3856"/>
                  </a:cubicBezTo>
                  <a:lnTo>
                    <a:pt x="10558" y="3856"/>
                  </a:lnTo>
                  <a:cubicBezTo>
                    <a:pt x="10553" y="3856"/>
                    <a:pt x="10561" y="3884"/>
                    <a:pt x="10562" y="3894"/>
                  </a:cubicBezTo>
                  <a:lnTo>
                    <a:pt x="10562" y="3894"/>
                  </a:lnTo>
                  <a:cubicBezTo>
                    <a:pt x="10561" y="3882"/>
                    <a:pt x="10550" y="3846"/>
                    <a:pt x="10550" y="3834"/>
                  </a:cubicBezTo>
                  <a:cubicBezTo>
                    <a:pt x="10550" y="3850"/>
                    <a:pt x="10547" y="3856"/>
                    <a:pt x="10543" y="3856"/>
                  </a:cubicBezTo>
                  <a:cubicBezTo>
                    <a:pt x="10536" y="3856"/>
                    <a:pt x="10526" y="3834"/>
                    <a:pt x="10526" y="3834"/>
                  </a:cubicBezTo>
                  <a:lnTo>
                    <a:pt x="10526" y="3834"/>
                  </a:lnTo>
                  <a:cubicBezTo>
                    <a:pt x="10550" y="3894"/>
                    <a:pt x="10526" y="3930"/>
                    <a:pt x="10562" y="3965"/>
                  </a:cubicBezTo>
                  <a:lnTo>
                    <a:pt x="10550" y="4013"/>
                  </a:lnTo>
                  <a:cubicBezTo>
                    <a:pt x="10562" y="4049"/>
                    <a:pt x="10562" y="4049"/>
                    <a:pt x="10573" y="4061"/>
                  </a:cubicBezTo>
                  <a:cubicBezTo>
                    <a:pt x="10573" y="4052"/>
                    <a:pt x="10573" y="4039"/>
                    <a:pt x="10577" y="4039"/>
                  </a:cubicBezTo>
                  <a:cubicBezTo>
                    <a:pt x="10579" y="4039"/>
                    <a:pt x="10582" y="4041"/>
                    <a:pt x="10585" y="4049"/>
                  </a:cubicBezTo>
                  <a:cubicBezTo>
                    <a:pt x="10580" y="4033"/>
                    <a:pt x="10579" y="4029"/>
                    <a:pt x="10581" y="4029"/>
                  </a:cubicBezTo>
                  <a:lnTo>
                    <a:pt x="10581" y="4029"/>
                  </a:lnTo>
                  <a:cubicBezTo>
                    <a:pt x="10584" y="4029"/>
                    <a:pt x="10590" y="4037"/>
                    <a:pt x="10597" y="4037"/>
                  </a:cubicBezTo>
                  <a:lnTo>
                    <a:pt x="10597" y="4037"/>
                  </a:lnTo>
                  <a:cubicBezTo>
                    <a:pt x="10585" y="4037"/>
                    <a:pt x="10573" y="4013"/>
                    <a:pt x="10562" y="3977"/>
                  </a:cubicBezTo>
                  <a:cubicBezTo>
                    <a:pt x="10562" y="3965"/>
                    <a:pt x="10562" y="3965"/>
                    <a:pt x="10573" y="3965"/>
                  </a:cubicBezTo>
                  <a:lnTo>
                    <a:pt x="10562" y="3953"/>
                  </a:lnTo>
                  <a:cubicBezTo>
                    <a:pt x="10558" y="3938"/>
                    <a:pt x="10559" y="3932"/>
                    <a:pt x="10561" y="3932"/>
                  </a:cubicBezTo>
                  <a:lnTo>
                    <a:pt x="10561" y="3932"/>
                  </a:lnTo>
                  <a:cubicBezTo>
                    <a:pt x="10566" y="3932"/>
                    <a:pt x="10582" y="3967"/>
                    <a:pt x="10585" y="3967"/>
                  </a:cubicBezTo>
                  <a:cubicBezTo>
                    <a:pt x="10585" y="3967"/>
                    <a:pt x="10585" y="3966"/>
                    <a:pt x="10585" y="3965"/>
                  </a:cubicBezTo>
                  <a:cubicBezTo>
                    <a:pt x="10597" y="3977"/>
                    <a:pt x="10585" y="3977"/>
                    <a:pt x="10597" y="4013"/>
                  </a:cubicBezTo>
                  <a:cubicBezTo>
                    <a:pt x="10597" y="3989"/>
                    <a:pt x="10597" y="3965"/>
                    <a:pt x="10597" y="3942"/>
                  </a:cubicBezTo>
                  <a:lnTo>
                    <a:pt x="10621" y="3989"/>
                  </a:lnTo>
                  <a:cubicBezTo>
                    <a:pt x="10621" y="3965"/>
                    <a:pt x="10633" y="3989"/>
                    <a:pt x="10621" y="3953"/>
                  </a:cubicBezTo>
                  <a:lnTo>
                    <a:pt x="10621" y="3953"/>
                  </a:lnTo>
                  <a:cubicBezTo>
                    <a:pt x="10645" y="3977"/>
                    <a:pt x="10633" y="4001"/>
                    <a:pt x="10633" y="4025"/>
                  </a:cubicBezTo>
                  <a:cubicBezTo>
                    <a:pt x="10636" y="4028"/>
                    <a:pt x="10638" y="4029"/>
                    <a:pt x="10639" y="4029"/>
                  </a:cubicBezTo>
                  <a:cubicBezTo>
                    <a:pt x="10646" y="4029"/>
                    <a:pt x="10636" y="3998"/>
                    <a:pt x="10642" y="3998"/>
                  </a:cubicBezTo>
                  <a:lnTo>
                    <a:pt x="10642" y="3998"/>
                  </a:lnTo>
                  <a:cubicBezTo>
                    <a:pt x="10644" y="3998"/>
                    <a:pt x="10649" y="4002"/>
                    <a:pt x="10657" y="4013"/>
                  </a:cubicBezTo>
                  <a:lnTo>
                    <a:pt x="10669" y="4049"/>
                  </a:lnTo>
                  <a:cubicBezTo>
                    <a:pt x="10669" y="4049"/>
                    <a:pt x="10669" y="4041"/>
                    <a:pt x="10671" y="4037"/>
                  </a:cubicBezTo>
                  <a:lnTo>
                    <a:pt x="10669" y="4037"/>
                  </a:lnTo>
                  <a:cubicBezTo>
                    <a:pt x="10645" y="3965"/>
                    <a:pt x="10669" y="3977"/>
                    <a:pt x="10645" y="3918"/>
                  </a:cubicBezTo>
                  <a:lnTo>
                    <a:pt x="10645" y="3906"/>
                  </a:lnTo>
                  <a:cubicBezTo>
                    <a:pt x="10645" y="3896"/>
                    <a:pt x="10637" y="3864"/>
                    <a:pt x="10647" y="3864"/>
                  </a:cubicBezTo>
                  <a:cubicBezTo>
                    <a:pt x="10648" y="3864"/>
                    <a:pt x="10651" y="3865"/>
                    <a:pt x="10655" y="3868"/>
                  </a:cubicBezTo>
                  <a:lnTo>
                    <a:pt x="10655" y="3868"/>
                  </a:lnTo>
                  <a:cubicBezTo>
                    <a:pt x="10654" y="3862"/>
                    <a:pt x="10654" y="3858"/>
                    <a:pt x="10657" y="3858"/>
                  </a:cubicBezTo>
                  <a:cubicBezTo>
                    <a:pt x="10657" y="3846"/>
                    <a:pt x="10645" y="3823"/>
                    <a:pt x="10645" y="3799"/>
                  </a:cubicBezTo>
                  <a:cubicBezTo>
                    <a:pt x="10640" y="3799"/>
                    <a:pt x="10635" y="3797"/>
                    <a:pt x="10632" y="3797"/>
                  </a:cubicBezTo>
                  <a:close/>
                  <a:moveTo>
                    <a:pt x="10454" y="4061"/>
                  </a:moveTo>
                  <a:cubicBezTo>
                    <a:pt x="10448" y="4067"/>
                    <a:pt x="10445" y="4070"/>
                    <a:pt x="10444" y="4070"/>
                  </a:cubicBezTo>
                  <a:cubicBezTo>
                    <a:pt x="10442" y="4070"/>
                    <a:pt x="10442" y="4067"/>
                    <a:pt x="10442" y="4061"/>
                  </a:cubicBezTo>
                  <a:close/>
                  <a:moveTo>
                    <a:pt x="10526" y="4073"/>
                  </a:moveTo>
                  <a:cubicBezTo>
                    <a:pt x="10522" y="4073"/>
                    <a:pt x="10523" y="4073"/>
                    <a:pt x="10525" y="4073"/>
                  </a:cubicBezTo>
                  <a:lnTo>
                    <a:pt x="10525" y="4073"/>
                  </a:lnTo>
                  <a:cubicBezTo>
                    <a:pt x="10526" y="4073"/>
                    <a:pt x="10526" y="4073"/>
                    <a:pt x="10526" y="4073"/>
                  </a:cubicBezTo>
                  <a:close/>
                  <a:moveTo>
                    <a:pt x="10490" y="4073"/>
                  </a:moveTo>
                  <a:cubicBezTo>
                    <a:pt x="10478" y="4073"/>
                    <a:pt x="10478" y="4073"/>
                    <a:pt x="10478" y="4084"/>
                  </a:cubicBezTo>
                  <a:cubicBezTo>
                    <a:pt x="10478" y="4084"/>
                    <a:pt x="10478" y="4084"/>
                    <a:pt x="10490" y="4073"/>
                  </a:cubicBezTo>
                  <a:close/>
                  <a:moveTo>
                    <a:pt x="10493" y="4068"/>
                  </a:moveTo>
                  <a:cubicBezTo>
                    <a:pt x="10491" y="4068"/>
                    <a:pt x="10490" y="4069"/>
                    <a:pt x="10490" y="4073"/>
                  </a:cubicBezTo>
                  <a:lnTo>
                    <a:pt x="10502" y="4084"/>
                  </a:lnTo>
                  <a:cubicBezTo>
                    <a:pt x="10502" y="4076"/>
                    <a:pt x="10496" y="4068"/>
                    <a:pt x="10493" y="4068"/>
                  </a:cubicBezTo>
                  <a:close/>
                  <a:moveTo>
                    <a:pt x="10538" y="4073"/>
                  </a:moveTo>
                  <a:cubicBezTo>
                    <a:pt x="10532" y="4073"/>
                    <a:pt x="10529" y="4073"/>
                    <a:pt x="10529" y="4074"/>
                  </a:cubicBezTo>
                  <a:cubicBezTo>
                    <a:pt x="10528" y="4074"/>
                    <a:pt x="10526" y="4073"/>
                    <a:pt x="10525" y="4073"/>
                  </a:cubicBezTo>
                  <a:lnTo>
                    <a:pt x="10525" y="4073"/>
                  </a:lnTo>
                  <a:cubicBezTo>
                    <a:pt x="10523" y="4075"/>
                    <a:pt x="10513" y="4084"/>
                    <a:pt x="10502" y="4084"/>
                  </a:cubicBezTo>
                  <a:lnTo>
                    <a:pt x="10514" y="4084"/>
                  </a:lnTo>
                  <a:cubicBezTo>
                    <a:pt x="10525" y="4081"/>
                    <a:pt x="10529" y="4078"/>
                    <a:pt x="10530" y="4076"/>
                  </a:cubicBezTo>
                  <a:lnTo>
                    <a:pt x="10530" y="4076"/>
                  </a:lnTo>
                  <a:cubicBezTo>
                    <a:pt x="10531" y="4078"/>
                    <a:pt x="10534" y="4081"/>
                    <a:pt x="10538" y="4084"/>
                  </a:cubicBezTo>
                  <a:lnTo>
                    <a:pt x="10538" y="4073"/>
                  </a:lnTo>
                  <a:close/>
                  <a:moveTo>
                    <a:pt x="10550" y="4073"/>
                  </a:moveTo>
                  <a:cubicBezTo>
                    <a:pt x="10550" y="4084"/>
                    <a:pt x="10538" y="4084"/>
                    <a:pt x="10538" y="4084"/>
                  </a:cubicBezTo>
                  <a:cubicBezTo>
                    <a:pt x="10550" y="4084"/>
                    <a:pt x="10562" y="4084"/>
                    <a:pt x="10550" y="4073"/>
                  </a:cubicBezTo>
                  <a:close/>
                  <a:moveTo>
                    <a:pt x="10502" y="4084"/>
                  </a:moveTo>
                  <a:cubicBezTo>
                    <a:pt x="10502" y="4084"/>
                    <a:pt x="10502" y="4096"/>
                    <a:pt x="10502" y="4096"/>
                  </a:cubicBezTo>
                  <a:lnTo>
                    <a:pt x="10514" y="4096"/>
                  </a:lnTo>
                  <a:cubicBezTo>
                    <a:pt x="10526" y="4096"/>
                    <a:pt x="10526" y="4084"/>
                    <a:pt x="10538" y="4084"/>
                  </a:cubicBezTo>
                  <a:lnTo>
                    <a:pt x="10514" y="4084"/>
                  </a:lnTo>
                  <a:cubicBezTo>
                    <a:pt x="10514" y="4088"/>
                    <a:pt x="10513" y="4090"/>
                    <a:pt x="10511" y="4090"/>
                  </a:cubicBezTo>
                  <a:cubicBezTo>
                    <a:pt x="10507" y="4090"/>
                    <a:pt x="10502" y="4084"/>
                    <a:pt x="10502" y="4084"/>
                  </a:cubicBezTo>
                  <a:close/>
                  <a:moveTo>
                    <a:pt x="10478" y="4096"/>
                  </a:moveTo>
                  <a:cubicBezTo>
                    <a:pt x="10478" y="4102"/>
                    <a:pt x="10478" y="4105"/>
                    <a:pt x="10480" y="4108"/>
                  </a:cubicBezTo>
                  <a:lnTo>
                    <a:pt x="10480" y="4108"/>
                  </a:lnTo>
                  <a:cubicBezTo>
                    <a:pt x="10479" y="4108"/>
                    <a:pt x="10479" y="4108"/>
                    <a:pt x="10478" y="4108"/>
                  </a:cubicBezTo>
                  <a:cubicBezTo>
                    <a:pt x="10478" y="4108"/>
                    <a:pt x="10478" y="4120"/>
                    <a:pt x="10466" y="4120"/>
                  </a:cubicBezTo>
                  <a:lnTo>
                    <a:pt x="10478" y="4120"/>
                  </a:lnTo>
                  <a:cubicBezTo>
                    <a:pt x="10478" y="4120"/>
                    <a:pt x="10482" y="4116"/>
                    <a:pt x="10483" y="4113"/>
                  </a:cubicBezTo>
                  <a:lnTo>
                    <a:pt x="10483" y="4113"/>
                  </a:lnTo>
                  <a:cubicBezTo>
                    <a:pt x="10485" y="4115"/>
                    <a:pt x="10487" y="4117"/>
                    <a:pt x="10490" y="4120"/>
                  </a:cubicBezTo>
                  <a:cubicBezTo>
                    <a:pt x="10490" y="4132"/>
                    <a:pt x="10478" y="4132"/>
                    <a:pt x="10466" y="4132"/>
                  </a:cubicBezTo>
                  <a:lnTo>
                    <a:pt x="10502" y="4132"/>
                  </a:lnTo>
                  <a:cubicBezTo>
                    <a:pt x="10514" y="4120"/>
                    <a:pt x="10526" y="4120"/>
                    <a:pt x="10538" y="4120"/>
                  </a:cubicBezTo>
                  <a:lnTo>
                    <a:pt x="10514" y="4120"/>
                  </a:lnTo>
                  <a:lnTo>
                    <a:pt x="10502" y="4096"/>
                  </a:lnTo>
                  <a:lnTo>
                    <a:pt x="10502" y="4096"/>
                  </a:lnTo>
                  <a:cubicBezTo>
                    <a:pt x="10502" y="4108"/>
                    <a:pt x="10514" y="4120"/>
                    <a:pt x="10514" y="4120"/>
                  </a:cubicBezTo>
                  <a:lnTo>
                    <a:pt x="10502" y="4120"/>
                  </a:lnTo>
                  <a:lnTo>
                    <a:pt x="10502" y="4108"/>
                  </a:lnTo>
                  <a:cubicBezTo>
                    <a:pt x="10490" y="4108"/>
                    <a:pt x="10490" y="4108"/>
                    <a:pt x="10478" y="4096"/>
                  </a:cubicBezTo>
                  <a:close/>
                  <a:moveTo>
                    <a:pt x="10538" y="4084"/>
                  </a:moveTo>
                  <a:cubicBezTo>
                    <a:pt x="10538" y="4096"/>
                    <a:pt x="10538" y="4108"/>
                    <a:pt x="10538" y="4120"/>
                  </a:cubicBezTo>
                  <a:lnTo>
                    <a:pt x="10550" y="4120"/>
                  </a:lnTo>
                  <a:cubicBezTo>
                    <a:pt x="10538" y="4120"/>
                    <a:pt x="10526" y="4132"/>
                    <a:pt x="10514" y="4132"/>
                  </a:cubicBezTo>
                  <a:lnTo>
                    <a:pt x="10550" y="4132"/>
                  </a:lnTo>
                  <a:cubicBezTo>
                    <a:pt x="10562" y="4144"/>
                    <a:pt x="10562" y="4156"/>
                    <a:pt x="10573" y="4156"/>
                  </a:cubicBezTo>
                  <a:cubicBezTo>
                    <a:pt x="10562" y="4144"/>
                    <a:pt x="10562" y="4132"/>
                    <a:pt x="10562" y="4120"/>
                  </a:cubicBezTo>
                  <a:lnTo>
                    <a:pt x="10562" y="4120"/>
                  </a:lnTo>
                  <a:cubicBezTo>
                    <a:pt x="10567" y="4126"/>
                    <a:pt x="10570" y="4129"/>
                    <a:pt x="10572" y="4129"/>
                  </a:cubicBezTo>
                  <a:cubicBezTo>
                    <a:pt x="10573" y="4129"/>
                    <a:pt x="10573" y="4126"/>
                    <a:pt x="10573" y="4120"/>
                  </a:cubicBezTo>
                  <a:cubicBezTo>
                    <a:pt x="10565" y="4112"/>
                    <a:pt x="10557" y="4098"/>
                    <a:pt x="10557" y="4098"/>
                  </a:cubicBezTo>
                  <a:lnTo>
                    <a:pt x="10557" y="4098"/>
                  </a:lnTo>
                  <a:cubicBezTo>
                    <a:pt x="10556" y="4098"/>
                    <a:pt x="10558" y="4101"/>
                    <a:pt x="10562" y="4108"/>
                  </a:cubicBezTo>
                  <a:lnTo>
                    <a:pt x="10550" y="4108"/>
                  </a:lnTo>
                  <a:lnTo>
                    <a:pt x="10538" y="4084"/>
                  </a:lnTo>
                  <a:close/>
                  <a:moveTo>
                    <a:pt x="10252" y="4192"/>
                  </a:moveTo>
                  <a:cubicBezTo>
                    <a:pt x="10252" y="4192"/>
                    <a:pt x="10252" y="4204"/>
                    <a:pt x="10252" y="4204"/>
                  </a:cubicBezTo>
                  <a:lnTo>
                    <a:pt x="10240" y="4204"/>
                  </a:lnTo>
                  <a:cubicBezTo>
                    <a:pt x="10252" y="4204"/>
                    <a:pt x="10252" y="4204"/>
                    <a:pt x="10252" y="4215"/>
                  </a:cubicBezTo>
                  <a:lnTo>
                    <a:pt x="10240" y="4215"/>
                  </a:lnTo>
                  <a:cubicBezTo>
                    <a:pt x="10240" y="4215"/>
                    <a:pt x="10240" y="4215"/>
                    <a:pt x="10240" y="4204"/>
                  </a:cubicBezTo>
                  <a:cubicBezTo>
                    <a:pt x="10252" y="4204"/>
                    <a:pt x="10252" y="4192"/>
                    <a:pt x="10240" y="4192"/>
                  </a:cubicBezTo>
                  <a:close/>
                  <a:moveTo>
                    <a:pt x="9347" y="4215"/>
                  </a:moveTo>
                  <a:lnTo>
                    <a:pt x="9347" y="4215"/>
                  </a:lnTo>
                  <a:cubicBezTo>
                    <a:pt x="9349" y="4219"/>
                    <a:pt x="9351" y="4222"/>
                    <a:pt x="9353" y="4225"/>
                  </a:cubicBezTo>
                  <a:lnTo>
                    <a:pt x="9353" y="4225"/>
                  </a:lnTo>
                  <a:cubicBezTo>
                    <a:pt x="9351" y="4222"/>
                    <a:pt x="9349" y="4219"/>
                    <a:pt x="9347" y="4215"/>
                  </a:cubicBezTo>
                  <a:close/>
                  <a:moveTo>
                    <a:pt x="11038" y="4168"/>
                  </a:moveTo>
                  <a:cubicBezTo>
                    <a:pt x="11014" y="4168"/>
                    <a:pt x="10978" y="4168"/>
                    <a:pt x="10990" y="4192"/>
                  </a:cubicBezTo>
                  <a:lnTo>
                    <a:pt x="11050" y="4227"/>
                  </a:lnTo>
                  <a:cubicBezTo>
                    <a:pt x="11062" y="4215"/>
                    <a:pt x="11026" y="4180"/>
                    <a:pt x="11038" y="4168"/>
                  </a:cubicBezTo>
                  <a:close/>
                  <a:moveTo>
                    <a:pt x="10526" y="4227"/>
                  </a:moveTo>
                  <a:lnTo>
                    <a:pt x="10502" y="4239"/>
                  </a:lnTo>
                  <a:lnTo>
                    <a:pt x="10514" y="4239"/>
                  </a:lnTo>
                  <a:cubicBezTo>
                    <a:pt x="10502" y="4239"/>
                    <a:pt x="10514" y="4239"/>
                    <a:pt x="10502" y="4251"/>
                  </a:cubicBezTo>
                  <a:lnTo>
                    <a:pt x="10538" y="4251"/>
                  </a:lnTo>
                  <a:cubicBezTo>
                    <a:pt x="10562" y="4239"/>
                    <a:pt x="10538" y="4227"/>
                    <a:pt x="10526" y="4227"/>
                  </a:cubicBezTo>
                  <a:close/>
                  <a:moveTo>
                    <a:pt x="10145" y="4263"/>
                  </a:moveTo>
                  <a:cubicBezTo>
                    <a:pt x="10145" y="4264"/>
                    <a:pt x="10145" y="4265"/>
                    <a:pt x="10145" y="4266"/>
                  </a:cubicBezTo>
                  <a:lnTo>
                    <a:pt x="10145" y="4266"/>
                  </a:lnTo>
                  <a:cubicBezTo>
                    <a:pt x="10145" y="4265"/>
                    <a:pt x="10145" y="4264"/>
                    <a:pt x="10145" y="4263"/>
                  </a:cubicBezTo>
                  <a:close/>
                  <a:moveTo>
                    <a:pt x="10252" y="4263"/>
                  </a:moveTo>
                  <a:cubicBezTo>
                    <a:pt x="10240" y="4263"/>
                    <a:pt x="10240" y="4275"/>
                    <a:pt x="10228" y="4275"/>
                  </a:cubicBezTo>
                  <a:cubicBezTo>
                    <a:pt x="10228" y="4275"/>
                    <a:pt x="10240" y="4263"/>
                    <a:pt x="10240" y="4263"/>
                  </a:cubicBezTo>
                  <a:close/>
                  <a:moveTo>
                    <a:pt x="10204" y="4263"/>
                  </a:moveTo>
                  <a:cubicBezTo>
                    <a:pt x="10204" y="4275"/>
                    <a:pt x="10216" y="4275"/>
                    <a:pt x="10216" y="4275"/>
                  </a:cubicBezTo>
                  <a:cubicBezTo>
                    <a:pt x="10216" y="4275"/>
                    <a:pt x="10204" y="4287"/>
                    <a:pt x="10204" y="4287"/>
                  </a:cubicBezTo>
                  <a:cubicBezTo>
                    <a:pt x="10204" y="4275"/>
                    <a:pt x="10192" y="4275"/>
                    <a:pt x="10192" y="4263"/>
                  </a:cubicBezTo>
                  <a:lnTo>
                    <a:pt x="10192" y="4263"/>
                  </a:lnTo>
                  <a:cubicBezTo>
                    <a:pt x="10192" y="4263"/>
                    <a:pt x="10204" y="4275"/>
                    <a:pt x="10204" y="4275"/>
                  </a:cubicBezTo>
                  <a:cubicBezTo>
                    <a:pt x="10204" y="4275"/>
                    <a:pt x="10204" y="4263"/>
                    <a:pt x="10204" y="4263"/>
                  </a:cubicBezTo>
                  <a:close/>
                  <a:moveTo>
                    <a:pt x="10238" y="4285"/>
                  </a:moveTo>
                  <a:lnTo>
                    <a:pt x="10238" y="4285"/>
                  </a:lnTo>
                  <a:cubicBezTo>
                    <a:pt x="10235" y="4285"/>
                    <a:pt x="10231" y="4286"/>
                    <a:pt x="10228" y="4287"/>
                  </a:cubicBezTo>
                  <a:lnTo>
                    <a:pt x="10240" y="4287"/>
                  </a:lnTo>
                  <a:cubicBezTo>
                    <a:pt x="10239" y="4286"/>
                    <a:pt x="10238" y="4285"/>
                    <a:pt x="10238" y="4285"/>
                  </a:cubicBezTo>
                  <a:close/>
                  <a:moveTo>
                    <a:pt x="10216" y="4287"/>
                  </a:moveTo>
                  <a:cubicBezTo>
                    <a:pt x="10228" y="4299"/>
                    <a:pt x="10228" y="4299"/>
                    <a:pt x="10228" y="4299"/>
                  </a:cubicBezTo>
                  <a:lnTo>
                    <a:pt x="10216" y="4299"/>
                  </a:lnTo>
                  <a:cubicBezTo>
                    <a:pt x="10216" y="4299"/>
                    <a:pt x="10216" y="4287"/>
                    <a:pt x="10216" y="4287"/>
                  </a:cubicBezTo>
                  <a:close/>
                  <a:moveTo>
                    <a:pt x="10274" y="4278"/>
                  </a:moveTo>
                  <a:cubicBezTo>
                    <a:pt x="10282" y="4278"/>
                    <a:pt x="10282" y="4281"/>
                    <a:pt x="10276" y="4287"/>
                  </a:cubicBezTo>
                  <a:lnTo>
                    <a:pt x="10264" y="4287"/>
                  </a:lnTo>
                  <a:cubicBezTo>
                    <a:pt x="10252" y="4287"/>
                    <a:pt x="10240" y="4299"/>
                    <a:pt x="10228" y="4299"/>
                  </a:cubicBezTo>
                  <a:cubicBezTo>
                    <a:pt x="10228" y="4299"/>
                    <a:pt x="10228" y="4299"/>
                    <a:pt x="10228" y="4287"/>
                  </a:cubicBezTo>
                  <a:cubicBezTo>
                    <a:pt x="10228" y="4281"/>
                    <a:pt x="10228" y="4278"/>
                    <a:pt x="10230" y="4278"/>
                  </a:cubicBezTo>
                  <a:cubicBezTo>
                    <a:pt x="10231" y="4278"/>
                    <a:pt x="10233" y="4280"/>
                    <a:pt x="10238" y="4285"/>
                  </a:cubicBezTo>
                  <a:lnTo>
                    <a:pt x="10238" y="4285"/>
                  </a:lnTo>
                  <a:cubicBezTo>
                    <a:pt x="10256" y="4280"/>
                    <a:pt x="10268" y="4278"/>
                    <a:pt x="10274" y="4278"/>
                  </a:cubicBezTo>
                  <a:close/>
                  <a:moveTo>
                    <a:pt x="10133" y="4227"/>
                  </a:moveTo>
                  <a:cubicBezTo>
                    <a:pt x="10145" y="4227"/>
                    <a:pt x="10145" y="4239"/>
                    <a:pt x="10145" y="4239"/>
                  </a:cubicBezTo>
                  <a:cubicBezTo>
                    <a:pt x="10145" y="4239"/>
                    <a:pt x="10145" y="4251"/>
                    <a:pt x="10145" y="4251"/>
                  </a:cubicBezTo>
                  <a:cubicBezTo>
                    <a:pt x="10157" y="4251"/>
                    <a:pt x="10157" y="4251"/>
                    <a:pt x="10157" y="4263"/>
                  </a:cubicBezTo>
                  <a:lnTo>
                    <a:pt x="10181" y="4263"/>
                  </a:lnTo>
                  <a:cubicBezTo>
                    <a:pt x="10181" y="4275"/>
                    <a:pt x="10192" y="4287"/>
                    <a:pt x="10192" y="4287"/>
                  </a:cubicBezTo>
                  <a:cubicBezTo>
                    <a:pt x="10192" y="4299"/>
                    <a:pt x="10192" y="4299"/>
                    <a:pt x="10192" y="4299"/>
                  </a:cubicBezTo>
                  <a:cubicBezTo>
                    <a:pt x="10181" y="4299"/>
                    <a:pt x="10157" y="4311"/>
                    <a:pt x="10169" y="4311"/>
                  </a:cubicBezTo>
                  <a:cubicBezTo>
                    <a:pt x="10180" y="4311"/>
                    <a:pt x="10192" y="4299"/>
                    <a:pt x="10192" y="4299"/>
                  </a:cubicBezTo>
                  <a:lnTo>
                    <a:pt x="10192" y="4299"/>
                  </a:lnTo>
                  <a:cubicBezTo>
                    <a:pt x="10192" y="4299"/>
                    <a:pt x="10181" y="4311"/>
                    <a:pt x="10181" y="4311"/>
                  </a:cubicBezTo>
                  <a:cubicBezTo>
                    <a:pt x="10169" y="4317"/>
                    <a:pt x="10160" y="4317"/>
                    <a:pt x="10152" y="4317"/>
                  </a:cubicBezTo>
                  <a:cubicBezTo>
                    <a:pt x="10145" y="4317"/>
                    <a:pt x="10139" y="4317"/>
                    <a:pt x="10133" y="4323"/>
                  </a:cubicBezTo>
                  <a:cubicBezTo>
                    <a:pt x="10133" y="4288"/>
                    <a:pt x="10144" y="4310"/>
                    <a:pt x="10145" y="4266"/>
                  </a:cubicBezTo>
                  <a:lnTo>
                    <a:pt x="10145" y="4266"/>
                  </a:lnTo>
                  <a:cubicBezTo>
                    <a:pt x="10145" y="4266"/>
                    <a:pt x="10145" y="4266"/>
                    <a:pt x="10145" y="4266"/>
                  </a:cubicBezTo>
                  <a:cubicBezTo>
                    <a:pt x="10144" y="4266"/>
                    <a:pt x="10143" y="4247"/>
                    <a:pt x="10133" y="4227"/>
                  </a:cubicBezTo>
                  <a:close/>
                  <a:moveTo>
                    <a:pt x="11050" y="4227"/>
                  </a:moveTo>
                  <a:lnTo>
                    <a:pt x="11050" y="4227"/>
                  </a:lnTo>
                  <a:cubicBezTo>
                    <a:pt x="11038" y="4239"/>
                    <a:pt x="11073" y="4263"/>
                    <a:pt x="11062" y="4275"/>
                  </a:cubicBezTo>
                  <a:cubicBezTo>
                    <a:pt x="11055" y="4261"/>
                    <a:pt x="11044" y="4255"/>
                    <a:pt x="11036" y="4255"/>
                  </a:cubicBezTo>
                  <a:cubicBezTo>
                    <a:pt x="11030" y="4255"/>
                    <a:pt x="11026" y="4258"/>
                    <a:pt x="11026" y="4263"/>
                  </a:cubicBezTo>
                  <a:cubicBezTo>
                    <a:pt x="11034" y="4263"/>
                    <a:pt x="11036" y="4258"/>
                    <a:pt x="11041" y="4258"/>
                  </a:cubicBezTo>
                  <a:cubicBezTo>
                    <a:pt x="11043" y="4258"/>
                    <a:pt x="11046" y="4259"/>
                    <a:pt x="11050" y="4263"/>
                  </a:cubicBezTo>
                  <a:cubicBezTo>
                    <a:pt x="11038" y="4275"/>
                    <a:pt x="11073" y="4311"/>
                    <a:pt x="11073" y="4334"/>
                  </a:cubicBezTo>
                  <a:cubicBezTo>
                    <a:pt x="11081" y="4331"/>
                    <a:pt x="11089" y="4329"/>
                    <a:pt x="11097" y="4329"/>
                  </a:cubicBezTo>
                  <a:cubicBezTo>
                    <a:pt x="11113" y="4329"/>
                    <a:pt x="11129" y="4334"/>
                    <a:pt x="11145" y="4334"/>
                  </a:cubicBezTo>
                  <a:cubicBezTo>
                    <a:pt x="11121" y="4334"/>
                    <a:pt x="11109" y="4311"/>
                    <a:pt x="11085" y="4299"/>
                  </a:cubicBezTo>
                  <a:cubicBezTo>
                    <a:pt x="11062" y="4275"/>
                    <a:pt x="11157" y="4287"/>
                    <a:pt x="11050" y="4227"/>
                  </a:cubicBezTo>
                  <a:close/>
                  <a:moveTo>
                    <a:pt x="10232" y="4335"/>
                  </a:moveTo>
                  <a:cubicBezTo>
                    <a:pt x="10242" y="4336"/>
                    <a:pt x="10252" y="4339"/>
                    <a:pt x="10252" y="4346"/>
                  </a:cubicBezTo>
                  <a:cubicBezTo>
                    <a:pt x="10231" y="4346"/>
                    <a:pt x="10238" y="4337"/>
                    <a:pt x="10232" y="4335"/>
                  </a:cubicBezTo>
                  <a:close/>
                  <a:moveTo>
                    <a:pt x="10740" y="4323"/>
                  </a:moveTo>
                  <a:lnTo>
                    <a:pt x="10669" y="4334"/>
                  </a:lnTo>
                  <a:cubicBezTo>
                    <a:pt x="10669" y="4346"/>
                    <a:pt x="10716" y="4346"/>
                    <a:pt x="10716" y="4346"/>
                  </a:cubicBezTo>
                  <a:cubicBezTo>
                    <a:pt x="10728" y="4334"/>
                    <a:pt x="10764" y="4323"/>
                    <a:pt x="10740" y="4323"/>
                  </a:cubicBezTo>
                  <a:close/>
                  <a:moveTo>
                    <a:pt x="10216" y="4334"/>
                  </a:moveTo>
                  <a:cubicBezTo>
                    <a:pt x="10220" y="4334"/>
                    <a:pt x="10224" y="4334"/>
                    <a:pt x="10228" y="4335"/>
                  </a:cubicBezTo>
                  <a:lnTo>
                    <a:pt x="10228" y="4335"/>
                  </a:lnTo>
                  <a:cubicBezTo>
                    <a:pt x="10228" y="4347"/>
                    <a:pt x="10216" y="4358"/>
                    <a:pt x="10216" y="4358"/>
                  </a:cubicBezTo>
                  <a:cubicBezTo>
                    <a:pt x="10216" y="4346"/>
                    <a:pt x="10216" y="4346"/>
                    <a:pt x="10216" y="4334"/>
                  </a:cubicBezTo>
                  <a:close/>
                  <a:moveTo>
                    <a:pt x="10669" y="4358"/>
                  </a:moveTo>
                  <a:cubicBezTo>
                    <a:pt x="10654" y="4366"/>
                    <a:pt x="10627" y="4368"/>
                    <a:pt x="10610" y="4369"/>
                  </a:cubicBezTo>
                  <a:lnTo>
                    <a:pt x="10610" y="4369"/>
                  </a:lnTo>
                  <a:cubicBezTo>
                    <a:pt x="10618" y="4361"/>
                    <a:pt x="10622" y="4359"/>
                    <a:pt x="10626" y="4359"/>
                  </a:cubicBezTo>
                  <a:cubicBezTo>
                    <a:pt x="10630" y="4359"/>
                    <a:pt x="10634" y="4362"/>
                    <a:pt x="10644" y="4362"/>
                  </a:cubicBezTo>
                  <a:cubicBezTo>
                    <a:pt x="10650" y="4362"/>
                    <a:pt x="10658" y="4361"/>
                    <a:pt x="10669" y="4358"/>
                  </a:cubicBezTo>
                  <a:close/>
                  <a:moveTo>
                    <a:pt x="10204" y="4334"/>
                  </a:moveTo>
                  <a:cubicBezTo>
                    <a:pt x="10204" y="4346"/>
                    <a:pt x="10204" y="4358"/>
                    <a:pt x="10216" y="4370"/>
                  </a:cubicBezTo>
                  <a:cubicBezTo>
                    <a:pt x="10216" y="4370"/>
                    <a:pt x="10204" y="4370"/>
                    <a:pt x="10204" y="4382"/>
                  </a:cubicBezTo>
                  <a:cubicBezTo>
                    <a:pt x="10204" y="4370"/>
                    <a:pt x="10192" y="4346"/>
                    <a:pt x="10204" y="4334"/>
                  </a:cubicBezTo>
                  <a:close/>
                  <a:moveTo>
                    <a:pt x="10670" y="4377"/>
                  </a:moveTo>
                  <a:cubicBezTo>
                    <a:pt x="10666" y="4377"/>
                    <a:pt x="10645" y="4382"/>
                    <a:pt x="10645" y="4382"/>
                  </a:cubicBezTo>
                  <a:lnTo>
                    <a:pt x="10657" y="4382"/>
                  </a:lnTo>
                  <a:cubicBezTo>
                    <a:pt x="10669" y="4378"/>
                    <a:pt x="10671" y="4377"/>
                    <a:pt x="10670" y="4377"/>
                  </a:cubicBezTo>
                  <a:close/>
                  <a:moveTo>
                    <a:pt x="10157" y="4323"/>
                  </a:moveTo>
                  <a:lnTo>
                    <a:pt x="10145" y="4334"/>
                  </a:lnTo>
                  <a:cubicBezTo>
                    <a:pt x="10169" y="4346"/>
                    <a:pt x="10145" y="4346"/>
                    <a:pt x="10169" y="4394"/>
                  </a:cubicBezTo>
                  <a:cubicBezTo>
                    <a:pt x="10149" y="4375"/>
                    <a:pt x="10146" y="4331"/>
                    <a:pt x="10138" y="4323"/>
                  </a:cubicBezTo>
                  <a:close/>
                  <a:moveTo>
                    <a:pt x="10181" y="4323"/>
                  </a:moveTo>
                  <a:cubicBezTo>
                    <a:pt x="10181" y="4323"/>
                    <a:pt x="10181" y="4323"/>
                    <a:pt x="10181" y="4334"/>
                  </a:cubicBezTo>
                  <a:cubicBezTo>
                    <a:pt x="10181" y="4346"/>
                    <a:pt x="10181" y="4358"/>
                    <a:pt x="10192" y="4382"/>
                  </a:cubicBezTo>
                  <a:cubicBezTo>
                    <a:pt x="10192" y="4394"/>
                    <a:pt x="10181" y="4394"/>
                    <a:pt x="10181" y="4394"/>
                  </a:cubicBezTo>
                  <a:cubicBezTo>
                    <a:pt x="10181" y="4394"/>
                    <a:pt x="10181" y="4394"/>
                    <a:pt x="10181" y="4382"/>
                  </a:cubicBezTo>
                  <a:cubicBezTo>
                    <a:pt x="10157" y="4358"/>
                    <a:pt x="10169" y="4346"/>
                    <a:pt x="10157" y="4323"/>
                  </a:cubicBezTo>
                  <a:close/>
                  <a:moveTo>
                    <a:pt x="9073" y="4383"/>
                  </a:moveTo>
                  <a:cubicBezTo>
                    <a:pt x="9080" y="4396"/>
                    <a:pt x="9084" y="4406"/>
                    <a:pt x="9073" y="4406"/>
                  </a:cubicBezTo>
                  <a:cubicBezTo>
                    <a:pt x="9073" y="4394"/>
                    <a:pt x="9073" y="4394"/>
                    <a:pt x="9073" y="4383"/>
                  </a:cubicBezTo>
                  <a:close/>
                  <a:moveTo>
                    <a:pt x="10049" y="4518"/>
                  </a:moveTo>
                  <a:cubicBezTo>
                    <a:pt x="10049" y="4520"/>
                    <a:pt x="10049" y="4522"/>
                    <a:pt x="10050" y="4525"/>
                  </a:cubicBezTo>
                  <a:cubicBezTo>
                    <a:pt x="10050" y="4523"/>
                    <a:pt x="10049" y="4521"/>
                    <a:pt x="10049" y="4518"/>
                  </a:cubicBezTo>
                  <a:close/>
                  <a:moveTo>
                    <a:pt x="10994" y="4499"/>
                  </a:moveTo>
                  <a:cubicBezTo>
                    <a:pt x="10978" y="4499"/>
                    <a:pt x="10980" y="4528"/>
                    <a:pt x="10990" y="4549"/>
                  </a:cubicBezTo>
                  <a:lnTo>
                    <a:pt x="11002" y="4549"/>
                  </a:lnTo>
                  <a:cubicBezTo>
                    <a:pt x="11014" y="4537"/>
                    <a:pt x="11014" y="4525"/>
                    <a:pt x="11038" y="4525"/>
                  </a:cubicBezTo>
                  <a:cubicBezTo>
                    <a:pt x="11026" y="4513"/>
                    <a:pt x="11014" y="4513"/>
                    <a:pt x="11002" y="4501"/>
                  </a:cubicBezTo>
                  <a:cubicBezTo>
                    <a:pt x="10999" y="4500"/>
                    <a:pt x="10996" y="4499"/>
                    <a:pt x="10994" y="4499"/>
                  </a:cubicBezTo>
                  <a:close/>
                  <a:moveTo>
                    <a:pt x="8489" y="4584"/>
                  </a:moveTo>
                  <a:cubicBezTo>
                    <a:pt x="8496" y="4588"/>
                    <a:pt x="8502" y="4591"/>
                    <a:pt x="8509" y="4593"/>
                  </a:cubicBezTo>
                  <a:lnTo>
                    <a:pt x="8509" y="4593"/>
                  </a:lnTo>
                  <a:cubicBezTo>
                    <a:pt x="8502" y="4590"/>
                    <a:pt x="8496" y="4587"/>
                    <a:pt x="8489" y="4584"/>
                  </a:cubicBezTo>
                  <a:close/>
                  <a:moveTo>
                    <a:pt x="11312" y="4573"/>
                  </a:moveTo>
                  <a:cubicBezTo>
                    <a:pt x="11321" y="4582"/>
                    <a:pt x="11316" y="4591"/>
                    <a:pt x="11313" y="4594"/>
                  </a:cubicBezTo>
                  <a:lnTo>
                    <a:pt x="11313" y="4594"/>
                  </a:lnTo>
                  <a:cubicBezTo>
                    <a:pt x="11310" y="4586"/>
                    <a:pt x="11309" y="4578"/>
                    <a:pt x="11312" y="4573"/>
                  </a:cubicBezTo>
                  <a:close/>
                  <a:moveTo>
                    <a:pt x="4066" y="4593"/>
                  </a:moveTo>
                  <a:lnTo>
                    <a:pt x="4061" y="4596"/>
                  </a:lnTo>
                  <a:cubicBezTo>
                    <a:pt x="4065" y="4596"/>
                    <a:pt x="4066" y="4595"/>
                    <a:pt x="4066" y="4593"/>
                  </a:cubicBezTo>
                  <a:close/>
                  <a:moveTo>
                    <a:pt x="8597" y="4620"/>
                  </a:moveTo>
                  <a:cubicBezTo>
                    <a:pt x="8597" y="4632"/>
                    <a:pt x="8609" y="4632"/>
                    <a:pt x="8609" y="4632"/>
                  </a:cubicBezTo>
                  <a:cubicBezTo>
                    <a:pt x="8609" y="4632"/>
                    <a:pt x="8609" y="4632"/>
                    <a:pt x="8597" y="4620"/>
                  </a:cubicBezTo>
                  <a:close/>
                  <a:moveTo>
                    <a:pt x="8592" y="4631"/>
                  </a:moveTo>
                  <a:lnTo>
                    <a:pt x="8609" y="4656"/>
                  </a:lnTo>
                  <a:cubicBezTo>
                    <a:pt x="8609" y="4637"/>
                    <a:pt x="8601" y="4641"/>
                    <a:pt x="8592" y="4631"/>
                  </a:cubicBezTo>
                  <a:close/>
                  <a:moveTo>
                    <a:pt x="11338" y="4656"/>
                  </a:moveTo>
                  <a:lnTo>
                    <a:pt x="11338" y="4656"/>
                  </a:lnTo>
                  <a:cubicBezTo>
                    <a:pt x="11337" y="4656"/>
                    <a:pt x="11336" y="4656"/>
                    <a:pt x="11335" y="4656"/>
                  </a:cubicBezTo>
                  <a:cubicBezTo>
                    <a:pt x="11339" y="4658"/>
                    <a:pt x="11340" y="4658"/>
                    <a:pt x="11341" y="4658"/>
                  </a:cubicBezTo>
                  <a:cubicBezTo>
                    <a:pt x="11341" y="4658"/>
                    <a:pt x="11340" y="4657"/>
                    <a:pt x="11338" y="4656"/>
                  </a:cubicBezTo>
                  <a:close/>
                  <a:moveTo>
                    <a:pt x="8609" y="4620"/>
                  </a:moveTo>
                  <a:cubicBezTo>
                    <a:pt x="8621" y="4656"/>
                    <a:pt x="8633" y="4692"/>
                    <a:pt x="8621" y="4692"/>
                  </a:cubicBezTo>
                  <a:lnTo>
                    <a:pt x="8609" y="4692"/>
                  </a:lnTo>
                  <a:cubicBezTo>
                    <a:pt x="8573" y="4632"/>
                    <a:pt x="8609" y="4668"/>
                    <a:pt x="8585" y="4620"/>
                  </a:cubicBezTo>
                  <a:lnTo>
                    <a:pt x="8585" y="4620"/>
                  </a:lnTo>
                  <a:cubicBezTo>
                    <a:pt x="8587" y="4625"/>
                    <a:pt x="8590" y="4628"/>
                    <a:pt x="8592" y="4631"/>
                  </a:cubicBezTo>
                  <a:lnTo>
                    <a:pt x="8592" y="4631"/>
                  </a:lnTo>
                  <a:lnTo>
                    <a:pt x="8585" y="4620"/>
                  </a:lnTo>
                  <a:lnTo>
                    <a:pt x="8585" y="4620"/>
                  </a:lnTo>
                  <a:cubicBezTo>
                    <a:pt x="8585" y="4620"/>
                    <a:pt x="8585" y="4620"/>
                    <a:pt x="8585" y="4620"/>
                  </a:cubicBezTo>
                  <a:lnTo>
                    <a:pt x="8585" y="4620"/>
                  </a:lnTo>
                  <a:cubicBezTo>
                    <a:pt x="8585" y="4629"/>
                    <a:pt x="8585" y="4637"/>
                    <a:pt x="8581" y="4637"/>
                  </a:cubicBezTo>
                  <a:cubicBezTo>
                    <a:pt x="8579" y="4637"/>
                    <a:pt x="8577" y="4636"/>
                    <a:pt x="8573" y="4632"/>
                  </a:cubicBezTo>
                  <a:cubicBezTo>
                    <a:pt x="8561" y="4620"/>
                    <a:pt x="8561" y="4620"/>
                    <a:pt x="8561" y="4620"/>
                  </a:cubicBezTo>
                  <a:close/>
                  <a:moveTo>
                    <a:pt x="10258" y="4710"/>
                  </a:moveTo>
                  <a:lnTo>
                    <a:pt x="10258" y="4710"/>
                  </a:lnTo>
                  <a:cubicBezTo>
                    <a:pt x="10259" y="4710"/>
                    <a:pt x="10256" y="4715"/>
                    <a:pt x="10264" y="4715"/>
                  </a:cubicBezTo>
                  <a:cubicBezTo>
                    <a:pt x="10240" y="4715"/>
                    <a:pt x="10204" y="4727"/>
                    <a:pt x="10204" y="4727"/>
                  </a:cubicBezTo>
                  <a:cubicBezTo>
                    <a:pt x="10192" y="4731"/>
                    <a:pt x="10186" y="4733"/>
                    <a:pt x="10182" y="4733"/>
                  </a:cubicBezTo>
                  <a:cubicBezTo>
                    <a:pt x="10175" y="4733"/>
                    <a:pt x="10181" y="4727"/>
                    <a:pt x="10181" y="4727"/>
                  </a:cubicBezTo>
                  <a:lnTo>
                    <a:pt x="10181" y="4727"/>
                  </a:lnTo>
                  <a:lnTo>
                    <a:pt x="10252" y="4715"/>
                  </a:lnTo>
                  <a:cubicBezTo>
                    <a:pt x="10256" y="4712"/>
                    <a:pt x="10257" y="4710"/>
                    <a:pt x="10258" y="4710"/>
                  </a:cubicBezTo>
                  <a:close/>
                  <a:moveTo>
                    <a:pt x="10788" y="4692"/>
                  </a:moveTo>
                  <a:lnTo>
                    <a:pt x="10788" y="4692"/>
                  </a:lnTo>
                  <a:cubicBezTo>
                    <a:pt x="10800" y="4715"/>
                    <a:pt x="10812" y="4715"/>
                    <a:pt x="10847" y="4739"/>
                  </a:cubicBezTo>
                  <a:lnTo>
                    <a:pt x="10835" y="4715"/>
                  </a:lnTo>
                  <a:lnTo>
                    <a:pt x="10788" y="4692"/>
                  </a:lnTo>
                  <a:close/>
                  <a:moveTo>
                    <a:pt x="8097" y="4442"/>
                  </a:moveTo>
                  <a:cubicBezTo>
                    <a:pt x="8109" y="4477"/>
                    <a:pt x="8156" y="4501"/>
                    <a:pt x="8204" y="4537"/>
                  </a:cubicBezTo>
                  <a:cubicBezTo>
                    <a:pt x="8276" y="4561"/>
                    <a:pt x="8335" y="4573"/>
                    <a:pt x="8406" y="4596"/>
                  </a:cubicBezTo>
                  <a:cubicBezTo>
                    <a:pt x="8466" y="4620"/>
                    <a:pt x="8537" y="4656"/>
                    <a:pt x="8585" y="4715"/>
                  </a:cubicBezTo>
                  <a:lnTo>
                    <a:pt x="8573" y="4715"/>
                  </a:lnTo>
                  <a:cubicBezTo>
                    <a:pt x="8585" y="4715"/>
                    <a:pt x="8597" y="4727"/>
                    <a:pt x="8621" y="4751"/>
                  </a:cubicBezTo>
                  <a:cubicBezTo>
                    <a:pt x="8609" y="4751"/>
                    <a:pt x="8609" y="4763"/>
                    <a:pt x="8609" y="4763"/>
                  </a:cubicBezTo>
                  <a:cubicBezTo>
                    <a:pt x="8597" y="4751"/>
                    <a:pt x="8585" y="4739"/>
                    <a:pt x="8561" y="4727"/>
                  </a:cubicBezTo>
                  <a:cubicBezTo>
                    <a:pt x="8549" y="4715"/>
                    <a:pt x="8537" y="4692"/>
                    <a:pt x="8526" y="4680"/>
                  </a:cubicBezTo>
                  <a:cubicBezTo>
                    <a:pt x="8526" y="4680"/>
                    <a:pt x="8526" y="4692"/>
                    <a:pt x="8526" y="4704"/>
                  </a:cubicBezTo>
                  <a:cubicBezTo>
                    <a:pt x="8514" y="4692"/>
                    <a:pt x="8490" y="4680"/>
                    <a:pt x="8478" y="4680"/>
                  </a:cubicBezTo>
                  <a:lnTo>
                    <a:pt x="8478" y="4715"/>
                  </a:lnTo>
                  <a:cubicBezTo>
                    <a:pt x="8406" y="4680"/>
                    <a:pt x="8311" y="4632"/>
                    <a:pt x="8252" y="4585"/>
                  </a:cubicBezTo>
                  <a:cubicBezTo>
                    <a:pt x="8210" y="4559"/>
                    <a:pt x="8187" y="4553"/>
                    <a:pt x="8166" y="4553"/>
                  </a:cubicBezTo>
                  <a:cubicBezTo>
                    <a:pt x="8150" y="4553"/>
                    <a:pt x="8135" y="4556"/>
                    <a:pt x="8115" y="4556"/>
                  </a:cubicBezTo>
                  <a:cubicBezTo>
                    <a:pt x="8101" y="4556"/>
                    <a:pt x="8084" y="4554"/>
                    <a:pt x="8061" y="4549"/>
                  </a:cubicBezTo>
                  <a:cubicBezTo>
                    <a:pt x="8037" y="4501"/>
                    <a:pt x="8061" y="4465"/>
                    <a:pt x="8097" y="4442"/>
                  </a:cubicBezTo>
                  <a:close/>
                  <a:moveTo>
                    <a:pt x="10133" y="4775"/>
                  </a:moveTo>
                  <a:lnTo>
                    <a:pt x="10121" y="4787"/>
                  </a:lnTo>
                  <a:cubicBezTo>
                    <a:pt x="10131" y="4782"/>
                    <a:pt x="10142" y="4779"/>
                    <a:pt x="10152" y="4777"/>
                  </a:cubicBezTo>
                  <a:lnTo>
                    <a:pt x="10152" y="4777"/>
                  </a:lnTo>
                  <a:cubicBezTo>
                    <a:pt x="10154" y="4779"/>
                    <a:pt x="10149" y="4780"/>
                    <a:pt x="10149" y="4780"/>
                  </a:cubicBezTo>
                  <a:cubicBezTo>
                    <a:pt x="10149" y="4780"/>
                    <a:pt x="10152" y="4779"/>
                    <a:pt x="10166" y="4776"/>
                  </a:cubicBezTo>
                  <a:lnTo>
                    <a:pt x="10166" y="4776"/>
                  </a:lnTo>
                  <a:cubicBezTo>
                    <a:pt x="10162" y="4776"/>
                    <a:pt x="10157" y="4776"/>
                    <a:pt x="10152" y="4777"/>
                  </a:cubicBezTo>
                  <a:lnTo>
                    <a:pt x="10152" y="4777"/>
                  </a:lnTo>
                  <a:cubicBezTo>
                    <a:pt x="10151" y="4776"/>
                    <a:pt x="10146" y="4775"/>
                    <a:pt x="10133" y="4775"/>
                  </a:cubicBezTo>
                  <a:close/>
                  <a:moveTo>
                    <a:pt x="9273" y="4828"/>
                  </a:moveTo>
                  <a:lnTo>
                    <a:pt x="9273" y="4828"/>
                  </a:lnTo>
                  <a:cubicBezTo>
                    <a:pt x="9272" y="4832"/>
                    <a:pt x="9273" y="4838"/>
                    <a:pt x="9276" y="4846"/>
                  </a:cubicBezTo>
                  <a:cubicBezTo>
                    <a:pt x="9276" y="4841"/>
                    <a:pt x="9274" y="4835"/>
                    <a:pt x="9273" y="4828"/>
                  </a:cubicBezTo>
                  <a:close/>
                  <a:moveTo>
                    <a:pt x="10407" y="4858"/>
                  </a:moveTo>
                  <a:cubicBezTo>
                    <a:pt x="10400" y="4858"/>
                    <a:pt x="10401" y="4858"/>
                    <a:pt x="10403" y="4860"/>
                  </a:cubicBezTo>
                  <a:lnTo>
                    <a:pt x="10403" y="4860"/>
                  </a:lnTo>
                  <a:cubicBezTo>
                    <a:pt x="10410" y="4859"/>
                    <a:pt x="10417" y="4859"/>
                    <a:pt x="10424" y="4858"/>
                  </a:cubicBezTo>
                  <a:lnTo>
                    <a:pt x="10424" y="4858"/>
                  </a:lnTo>
                  <a:cubicBezTo>
                    <a:pt x="10424" y="4858"/>
                    <a:pt x="10424" y="4858"/>
                    <a:pt x="10425" y="4858"/>
                  </a:cubicBezTo>
                  <a:close/>
                  <a:moveTo>
                    <a:pt x="9347" y="4846"/>
                  </a:moveTo>
                  <a:lnTo>
                    <a:pt x="9359" y="4870"/>
                  </a:lnTo>
                  <a:cubicBezTo>
                    <a:pt x="9361" y="4872"/>
                    <a:pt x="9362" y="4873"/>
                    <a:pt x="9362" y="4873"/>
                  </a:cubicBezTo>
                  <a:cubicBezTo>
                    <a:pt x="9365" y="4873"/>
                    <a:pt x="9347" y="4847"/>
                    <a:pt x="9347" y="4846"/>
                  </a:cubicBezTo>
                  <a:close/>
                  <a:moveTo>
                    <a:pt x="10395" y="4882"/>
                  </a:moveTo>
                  <a:cubicBezTo>
                    <a:pt x="10379" y="4890"/>
                    <a:pt x="10394" y="4893"/>
                    <a:pt x="10406" y="4894"/>
                  </a:cubicBezTo>
                  <a:lnTo>
                    <a:pt x="10406" y="4894"/>
                  </a:lnTo>
                  <a:lnTo>
                    <a:pt x="10395" y="4882"/>
                  </a:lnTo>
                  <a:close/>
                  <a:moveTo>
                    <a:pt x="10241" y="4892"/>
                  </a:moveTo>
                  <a:lnTo>
                    <a:pt x="10241" y="4892"/>
                  </a:lnTo>
                  <a:cubicBezTo>
                    <a:pt x="10237" y="4893"/>
                    <a:pt x="10233" y="4893"/>
                    <a:pt x="10228" y="4894"/>
                  </a:cubicBezTo>
                  <a:lnTo>
                    <a:pt x="10240" y="4894"/>
                  </a:lnTo>
                  <a:cubicBezTo>
                    <a:pt x="10241" y="4893"/>
                    <a:pt x="10241" y="4893"/>
                    <a:pt x="10241" y="4892"/>
                  </a:cubicBezTo>
                  <a:close/>
                  <a:moveTo>
                    <a:pt x="10240" y="4846"/>
                  </a:moveTo>
                  <a:cubicBezTo>
                    <a:pt x="10198" y="4852"/>
                    <a:pt x="10201" y="4852"/>
                    <a:pt x="10212" y="4852"/>
                  </a:cubicBezTo>
                  <a:cubicBezTo>
                    <a:pt x="10222" y="4852"/>
                    <a:pt x="10240" y="4852"/>
                    <a:pt x="10228" y="4858"/>
                  </a:cubicBezTo>
                  <a:lnTo>
                    <a:pt x="10145" y="4858"/>
                  </a:lnTo>
                  <a:cubicBezTo>
                    <a:pt x="10151" y="4864"/>
                    <a:pt x="10172" y="4864"/>
                    <a:pt x="10186" y="4864"/>
                  </a:cubicBezTo>
                  <a:cubicBezTo>
                    <a:pt x="10201" y="4864"/>
                    <a:pt x="10210" y="4864"/>
                    <a:pt x="10192" y="4870"/>
                  </a:cubicBezTo>
                  <a:cubicBezTo>
                    <a:pt x="10216" y="4870"/>
                    <a:pt x="10157" y="4882"/>
                    <a:pt x="10145" y="4894"/>
                  </a:cubicBezTo>
                  <a:cubicBezTo>
                    <a:pt x="10163" y="4888"/>
                    <a:pt x="10189" y="4885"/>
                    <a:pt x="10210" y="4885"/>
                  </a:cubicBezTo>
                  <a:cubicBezTo>
                    <a:pt x="10228" y="4885"/>
                    <a:pt x="10242" y="4887"/>
                    <a:pt x="10241" y="4892"/>
                  </a:cubicBezTo>
                  <a:lnTo>
                    <a:pt x="10241" y="4892"/>
                  </a:lnTo>
                  <a:cubicBezTo>
                    <a:pt x="10247" y="4891"/>
                    <a:pt x="10252" y="4891"/>
                    <a:pt x="10256" y="4891"/>
                  </a:cubicBezTo>
                  <a:cubicBezTo>
                    <a:pt x="10261" y="4891"/>
                    <a:pt x="10264" y="4892"/>
                    <a:pt x="10264" y="4894"/>
                  </a:cubicBezTo>
                  <a:cubicBezTo>
                    <a:pt x="10264" y="4894"/>
                    <a:pt x="10311" y="4894"/>
                    <a:pt x="10311" y="4882"/>
                  </a:cubicBezTo>
                  <a:cubicBezTo>
                    <a:pt x="10335" y="4882"/>
                    <a:pt x="10347" y="4894"/>
                    <a:pt x="10323" y="4894"/>
                  </a:cubicBezTo>
                  <a:lnTo>
                    <a:pt x="10359" y="4894"/>
                  </a:lnTo>
                  <a:cubicBezTo>
                    <a:pt x="10377" y="4888"/>
                    <a:pt x="10368" y="4888"/>
                    <a:pt x="10361" y="4888"/>
                  </a:cubicBezTo>
                  <a:cubicBezTo>
                    <a:pt x="10353" y="4888"/>
                    <a:pt x="10347" y="4888"/>
                    <a:pt x="10371" y="4882"/>
                  </a:cubicBezTo>
                  <a:lnTo>
                    <a:pt x="10323" y="4882"/>
                  </a:lnTo>
                  <a:cubicBezTo>
                    <a:pt x="10335" y="4870"/>
                    <a:pt x="10383" y="4870"/>
                    <a:pt x="10407" y="4870"/>
                  </a:cubicBezTo>
                  <a:cubicBezTo>
                    <a:pt x="10407" y="4865"/>
                    <a:pt x="10404" y="4862"/>
                    <a:pt x="10403" y="4860"/>
                  </a:cubicBezTo>
                  <a:lnTo>
                    <a:pt x="10403" y="4860"/>
                  </a:lnTo>
                  <a:cubicBezTo>
                    <a:pt x="10378" y="4864"/>
                    <a:pt x="10353" y="4870"/>
                    <a:pt x="10328" y="4870"/>
                  </a:cubicBezTo>
                  <a:lnTo>
                    <a:pt x="10328" y="4870"/>
                  </a:lnTo>
                  <a:cubicBezTo>
                    <a:pt x="10332" y="4870"/>
                    <a:pt x="10325" y="4868"/>
                    <a:pt x="10335" y="4858"/>
                  </a:cubicBezTo>
                  <a:cubicBezTo>
                    <a:pt x="10300" y="4858"/>
                    <a:pt x="10228" y="4858"/>
                    <a:pt x="10240" y="4846"/>
                  </a:cubicBezTo>
                  <a:close/>
                  <a:moveTo>
                    <a:pt x="10192" y="4894"/>
                  </a:moveTo>
                  <a:cubicBezTo>
                    <a:pt x="10192" y="4897"/>
                    <a:pt x="10196" y="4898"/>
                    <a:pt x="10201" y="4898"/>
                  </a:cubicBezTo>
                  <a:cubicBezTo>
                    <a:pt x="10208" y="4898"/>
                    <a:pt x="10218" y="4896"/>
                    <a:pt x="10228" y="4894"/>
                  </a:cubicBezTo>
                  <a:close/>
                  <a:moveTo>
                    <a:pt x="10466" y="4894"/>
                  </a:moveTo>
                  <a:cubicBezTo>
                    <a:pt x="10487" y="4905"/>
                    <a:pt x="10443" y="4915"/>
                    <a:pt x="10408" y="4917"/>
                  </a:cubicBezTo>
                  <a:lnTo>
                    <a:pt x="10408" y="4917"/>
                  </a:lnTo>
                  <a:lnTo>
                    <a:pt x="10442" y="4906"/>
                  </a:lnTo>
                  <a:lnTo>
                    <a:pt x="10419" y="4906"/>
                  </a:lnTo>
                  <a:cubicBezTo>
                    <a:pt x="10419" y="4906"/>
                    <a:pt x="10442" y="4894"/>
                    <a:pt x="10466" y="4894"/>
                  </a:cubicBezTo>
                  <a:close/>
                  <a:moveTo>
                    <a:pt x="9038" y="4918"/>
                  </a:moveTo>
                  <a:cubicBezTo>
                    <a:pt x="9038" y="4924"/>
                    <a:pt x="9035" y="4924"/>
                    <a:pt x="9035" y="4924"/>
                  </a:cubicBezTo>
                  <a:cubicBezTo>
                    <a:pt x="9035" y="4924"/>
                    <a:pt x="9035" y="4924"/>
                    <a:pt x="9038" y="4925"/>
                  </a:cubicBezTo>
                  <a:lnTo>
                    <a:pt x="9038" y="4918"/>
                  </a:lnTo>
                  <a:close/>
                  <a:moveTo>
                    <a:pt x="9038" y="4925"/>
                  </a:moveTo>
                  <a:lnTo>
                    <a:pt x="9038" y="4942"/>
                  </a:lnTo>
                  <a:cubicBezTo>
                    <a:pt x="9038" y="4930"/>
                    <a:pt x="9038" y="4930"/>
                    <a:pt x="9049" y="4930"/>
                  </a:cubicBezTo>
                  <a:cubicBezTo>
                    <a:pt x="9043" y="4927"/>
                    <a:pt x="9040" y="4925"/>
                    <a:pt x="9038" y="4925"/>
                  </a:cubicBezTo>
                  <a:close/>
                  <a:moveTo>
                    <a:pt x="10816" y="4948"/>
                  </a:moveTo>
                  <a:cubicBezTo>
                    <a:pt x="10809" y="4948"/>
                    <a:pt x="10788" y="4954"/>
                    <a:pt x="10788" y="4954"/>
                  </a:cubicBezTo>
                  <a:lnTo>
                    <a:pt x="10812" y="4954"/>
                  </a:lnTo>
                  <a:cubicBezTo>
                    <a:pt x="10819" y="4950"/>
                    <a:pt x="10819" y="4948"/>
                    <a:pt x="10816" y="4948"/>
                  </a:cubicBezTo>
                  <a:close/>
                  <a:moveTo>
                    <a:pt x="9124" y="4954"/>
                  </a:moveTo>
                  <a:cubicBezTo>
                    <a:pt x="9126" y="4957"/>
                    <a:pt x="9128" y="4961"/>
                    <a:pt x="9133" y="4966"/>
                  </a:cubicBezTo>
                  <a:cubicBezTo>
                    <a:pt x="9133" y="4955"/>
                    <a:pt x="9133" y="4954"/>
                    <a:pt x="9124" y="4954"/>
                  </a:cubicBezTo>
                  <a:close/>
                  <a:moveTo>
                    <a:pt x="11062" y="4942"/>
                  </a:moveTo>
                  <a:lnTo>
                    <a:pt x="11073" y="4966"/>
                  </a:lnTo>
                  <a:cubicBezTo>
                    <a:pt x="11073" y="4954"/>
                    <a:pt x="11073" y="4942"/>
                    <a:pt x="11062" y="4942"/>
                  </a:cubicBezTo>
                  <a:close/>
                  <a:moveTo>
                    <a:pt x="10216" y="4966"/>
                  </a:moveTo>
                  <a:cubicBezTo>
                    <a:pt x="10214" y="4966"/>
                    <a:pt x="10211" y="4966"/>
                    <a:pt x="10209" y="4966"/>
                  </a:cubicBezTo>
                  <a:lnTo>
                    <a:pt x="10209" y="4966"/>
                  </a:lnTo>
                  <a:cubicBezTo>
                    <a:pt x="10212" y="4966"/>
                    <a:pt x="10214" y="4966"/>
                    <a:pt x="10216" y="4966"/>
                  </a:cubicBezTo>
                  <a:lnTo>
                    <a:pt x="10216" y="4966"/>
                  </a:lnTo>
                  <a:cubicBezTo>
                    <a:pt x="10216" y="4966"/>
                    <a:pt x="10216" y="4966"/>
                    <a:pt x="10216" y="4966"/>
                  </a:cubicBezTo>
                  <a:close/>
                  <a:moveTo>
                    <a:pt x="10209" y="4966"/>
                  </a:moveTo>
                  <a:cubicBezTo>
                    <a:pt x="10189" y="4967"/>
                    <a:pt x="10173" y="4969"/>
                    <a:pt x="10157" y="4977"/>
                  </a:cubicBezTo>
                  <a:lnTo>
                    <a:pt x="10169" y="4977"/>
                  </a:lnTo>
                  <a:cubicBezTo>
                    <a:pt x="10190" y="4977"/>
                    <a:pt x="10192" y="4968"/>
                    <a:pt x="10209" y="4966"/>
                  </a:cubicBezTo>
                  <a:close/>
                  <a:moveTo>
                    <a:pt x="10800" y="4966"/>
                  </a:moveTo>
                  <a:cubicBezTo>
                    <a:pt x="10812" y="4977"/>
                    <a:pt x="10812" y="4977"/>
                    <a:pt x="10812" y="4977"/>
                  </a:cubicBezTo>
                  <a:cubicBezTo>
                    <a:pt x="10812" y="4977"/>
                    <a:pt x="10812" y="4966"/>
                    <a:pt x="10812" y="4966"/>
                  </a:cubicBezTo>
                  <a:close/>
                  <a:moveTo>
                    <a:pt x="10812" y="4977"/>
                  </a:moveTo>
                  <a:cubicBezTo>
                    <a:pt x="10812" y="4989"/>
                    <a:pt x="10812" y="4989"/>
                    <a:pt x="10812" y="4989"/>
                  </a:cubicBezTo>
                  <a:lnTo>
                    <a:pt x="10823" y="4989"/>
                  </a:lnTo>
                  <a:cubicBezTo>
                    <a:pt x="10823" y="4989"/>
                    <a:pt x="10823" y="4977"/>
                    <a:pt x="10812" y="4977"/>
                  </a:cubicBezTo>
                  <a:close/>
                  <a:moveTo>
                    <a:pt x="10822" y="4930"/>
                  </a:moveTo>
                  <a:cubicBezTo>
                    <a:pt x="10831" y="4931"/>
                    <a:pt x="10839" y="4933"/>
                    <a:pt x="10847" y="4942"/>
                  </a:cubicBezTo>
                  <a:cubicBezTo>
                    <a:pt x="10847" y="4954"/>
                    <a:pt x="10859" y="4966"/>
                    <a:pt x="10847" y="4977"/>
                  </a:cubicBezTo>
                  <a:lnTo>
                    <a:pt x="10859" y="4977"/>
                  </a:lnTo>
                  <a:cubicBezTo>
                    <a:pt x="10870" y="4988"/>
                    <a:pt x="10871" y="4991"/>
                    <a:pt x="10867" y="4991"/>
                  </a:cubicBezTo>
                  <a:cubicBezTo>
                    <a:pt x="10862" y="4991"/>
                    <a:pt x="10843" y="4982"/>
                    <a:pt x="10832" y="4982"/>
                  </a:cubicBezTo>
                  <a:cubicBezTo>
                    <a:pt x="10827" y="4982"/>
                    <a:pt x="10823" y="4984"/>
                    <a:pt x="10823" y="4989"/>
                  </a:cubicBezTo>
                  <a:cubicBezTo>
                    <a:pt x="10823" y="5001"/>
                    <a:pt x="10823" y="5001"/>
                    <a:pt x="10823" y="5001"/>
                  </a:cubicBezTo>
                  <a:lnTo>
                    <a:pt x="10812" y="5001"/>
                  </a:lnTo>
                  <a:lnTo>
                    <a:pt x="10776" y="4989"/>
                  </a:lnTo>
                  <a:lnTo>
                    <a:pt x="10776" y="4989"/>
                  </a:lnTo>
                  <a:cubicBezTo>
                    <a:pt x="10776" y="5001"/>
                    <a:pt x="10788" y="5001"/>
                    <a:pt x="10788" y="5001"/>
                  </a:cubicBezTo>
                  <a:lnTo>
                    <a:pt x="10764" y="5001"/>
                  </a:lnTo>
                  <a:cubicBezTo>
                    <a:pt x="10764" y="5001"/>
                    <a:pt x="10764" y="5001"/>
                    <a:pt x="10764" y="4989"/>
                  </a:cubicBezTo>
                  <a:cubicBezTo>
                    <a:pt x="10764" y="4989"/>
                    <a:pt x="10752" y="4989"/>
                    <a:pt x="10752" y="4977"/>
                  </a:cubicBezTo>
                  <a:lnTo>
                    <a:pt x="10776" y="4977"/>
                  </a:lnTo>
                  <a:lnTo>
                    <a:pt x="10776" y="4966"/>
                  </a:lnTo>
                  <a:cubicBezTo>
                    <a:pt x="10740" y="4966"/>
                    <a:pt x="10740" y="4966"/>
                    <a:pt x="10764" y="4954"/>
                  </a:cubicBezTo>
                  <a:lnTo>
                    <a:pt x="10788" y="4954"/>
                  </a:lnTo>
                  <a:cubicBezTo>
                    <a:pt x="10752" y="4954"/>
                    <a:pt x="10787" y="4942"/>
                    <a:pt x="10822" y="4930"/>
                  </a:cubicBezTo>
                  <a:close/>
                  <a:moveTo>
                    <a:pt x="10752" y="4989"/>
                  </a:moveTo>
                  <a:cubicBezTo>
                    <a:pt x="10752" y="4998"/>
                    <a:pt x="10752" y="5006"/>
                    <a:pt x="10744" y="5006"/>
                  </a:cubicBezTo>
                  <a:cubicBezTo>
                    <a:pt x="10740" y="5006"/>
                    <a:pt x="10735" y="5005"/>
                    <a:pt x="10728" y="5001"/>
                  </a:cubicBezTo>
                  <a:lnTo>
                    <a:pt x="10716" y="5001"/>
                  </a:lnTo>
                  <a:cubicBezTo>
                    <a:pt x="10728" y="5001"/>
                    <a:pt x="10740" y="5001"/>
                    <a:pt x="10752" y="4989"/>
                  </a:cubicBezTo>
                  <a:close/>
                  <a:moveTo>
                    <a:pt x="10217" y="5013"/>
                  </a:moveTo>
                  <a:cubicBezTo>
                    <a:pt x="10216" y="5013"/>
                    <a:pt x="10216" y="5013"/>
                    <a:pt x="10216" y="5013"/>
                  </a:cubicBezTo>
                  <a:cubicBezTo>
                    <a:pt x="10216" y="5013"/>
                    <a:pt x="10217" y="5013"/>
                    <a:pt x="10217" y="5013"/>
                  </a:cubicBezTo>
                  <a:close/>
                  <a:moveTo>
                    <a:pt x="10713" y="5004"/>
                  </a:moveTo>
                  <a:lnTo>
                    <a:pt x="10713" y="5004"/>
                  </a:lnTo>
                  <a:cubicBezTo>
                    <a:pt x="10715" y="5005"/>
                    <a:pt x="10716" y="5007"/>
                    <a:pt x="10717" y="5008"/>
                  </a:cubicBezTo>
                  <a:lnTo>
                    <a:pt x="10717" y="5008"/>
                  </a:lnTo>
                  <a:cubicBezTo>
                    <a:pt x="10715" y="5009"/>
                    <a:pt x="10710" y="5010"/>
                    <a:pt x="10704" y="5013"/>
                  </a:cubicBezTo>
                  <a:cubicBezTo>
                    <a:pt x="10683" y="5013"/>
                    <a:pt x="10701" y="5013"/>
                    <a:pt x="10713" y="5004"/>
                  </a:cubicBezTo>
                  <a:close/>
                  <a:moveTo>
                    <a:pt x="10719" y="5010"/>
                  </a:moveTo>
                  <a:cubicBezTo>
                    <a:pt x="10722" y="5012"/>
                    <a:pt x="10724" y="5013"/>
                    <a:pt x="10728" y="5013"/>
                  </a:cubicBezTo>
                  <a:cubicBezTo>
                    <a:pt x="10716" y="5013"/>
                    <a:pt x="10704" y="5025"/>
                    <a:pt x="10681" y="5025"/>
                  </a:cubicBezTo>
                  <a:cubicBezTo>
                    <a:pt x="10705" y="5019"/>
                    <a:pt x="10717" y="5013"/>
                    <a:pt x="10719" y="5010"/>
                  </a:cubicBezTo>
                  <a:close/>
                  <a:moveTo>
                    <a:pt x="10300" y="5049"/>
                  </a:moveTo>
                  <a:cubicBezTo>
                    <a:pt x="10323" y="5049"/>
                    <a:pt x="10300" y="5061"/>
                    <a:pt x="10300" y="5061"/>
                  </a:cubicBezTo>
                  <a:cubicBezTo>
                    <a:pt x="10288" y="5061"/>
                    <a:pt x="10276" y="5061"/>
                    <a:pt x="10287" y="5050"/>
                  </a:cubicBezTo>
                  <a:lnTo>
                    <a:pt x="10287" y="5050"/>
                  </a:lnTo>
                  <a:cubicBezTo>
                    <a:pt x="10291" y="5049"/>
                    <a:pt x="10295" y="5049"/>
                    <a:pt x="10300" y="5049"/>
                  </a:cubicBezTo>
                  <a:close/>
                  <a:moveTo>
                    <a:pt x="9049" y="5064"/>
                  </a:moveTo>
                  <a:lnTo>
                    <a:pt x="9049" y="5064"/>
                  </a:lnTo>
                  <a:cubicBezTo>
                    <a:pt x="9070" y="5085"/>
                    <a:pt x="9098" y="5115"/>
                    <a:pt x="9109" y="5120"/>
                  </a:cubicBezTo>
                  <a:cubicBezTo>
                    <a:pt x="9098" y="5098"/>
                    <a:pt x="9074" y="5081"/>
                    <a:pt x="9049" y="5064"/>
                  </a:cubicBezTo>
                  <a:close/>
                  <a:moveTo>
                    <a:pt x="10716" y="5120"/>
                  </a:moveTo>
                  <a:cubicBezTo>
                    <a:pt x="10732" y="5120"/>
                    <a:pt x="10740" y="5122"/>
                    <a:pt x="10745" y="5123"/>
                  </a:cubicBezTo>
                  <a:lnTo>
                    <a:pt x="10745" y="5123"/>
                  </a:lnTo>
                  <a:cubicBezTo>
                    <a:pt x="10718" y="5132"/>
                    <a:pt x="10726" y="5132"/>
                    <a:pt x="10704" y="5132"/>
                  </a:cubicBezTo>
                  <a:cubicBezTo>
                    <a:pt x="10708" y="5132"/>
                    <a:pt x="10711" y="5132"/>
                    <a:pt x="10713" y="5133"/>
                  </a:cubicBezTo>
                  <a:lnTo>
                    <a:pt x="10713" y="5133"/>
                  </a:lnTo>
                  <a:cubicBezTo>
                    <a:pt x="10703" y="5135"/>
                    <a:pt x="10697" y="5136"/>
                    <a:pt x="10693" y="5136"/>
                  </a:cubicBezTo>
                  <a:cubicBezTo>
                    <a:pt x="10678" y="5136"/>
                    <a:pt x="10716" y="5120"/>
                    <a:pt x="10716" y="5120"/>
                  </a:cubicBezTo>
                  <a:close/>
                  <a:moveTo>
                    <a:pt x="10329" y="5440"/>
                  </a:moveTo>
                  <a:lnTo>
                    <a:pt x="10329" y="5440"/>
                  </a:lnTo>
                  <a:cubicBezTo>
                    <a:pt x="10324" y="5440"/>
                    <a:pt x="10318" y="5441"/>
                    <a:pt x="10311" y="5442"/>
                  </a:cubicBezTo>
                  <a:cubicBezTo>
                    <a:pt x="10318" y="5442"/>
                    <a:pt x="10324" y="5441"/>
                    <a:pt x="10329" y="5440"/>
                  </a:cubicBezTo>
                  <a:close/>
                  <a:moveTo>
                    <a:pt x="10359" y="5454"/>
                  </a:moveTo>
                  <a:cubicBezTo>
                    <a:pt x="10359" y="5454"/>
                    <a:pt x="10335" y="5466"/>
                    <a:pt x="10323" y="5466"/>
                  </a:cubicBezTo>
                  <a:lnTo>
                    <a:pt x="10371" y="5466"/>
                  </a:lnTo>
                  <a:cubicBezTo>
                    <a:pt x="10371" y="5454"/>
                    <a:pt x="10395" y="5454"/>
                    <a:pt x="10359" y="5454"/>
                  </a:cubicBezTo>
                  <a:close/>
                  <a:moveTo>
                    <a:pt x="870" y="6168"/>
                  </a:moveTo>
                  <a:cubicBezTo>
                    <a:pt x="870" y="6171"/>
                    <a:pt x="870" y="6173"/>
                    <a:pt x="871" y="6175"/>
                  </a:cubicBezTo>
                  <a:lnTo>
                    <a:pt x="871" y="6175"/>
                  </a:lnTo>
                  <a:cubicBezTo>
                    <a:pt x="871" y="6173"/>
                    <a:pt x="870" y="6170"/>
                    <a:pt x="870" y="6168"/>
                  </a:cubicBezTo>
                  <a:close/>
                  <a:moveTo>
                    <a:pt x="96" y="7549"/>
                  </a:moveTo>
                  <a:cubicBezTo>
                    <a:pt x="93" y="7552"/>
                    <a:pt x="91" y="7555"/>
                    <a:pt x="89" y="7558"/>
                  </a:cubicBezTo>
                  <a:lnTo>
                    <a:pt x="89" y="7558"/>
                  </a:lnTo>
                  <a:cubicBezTo>
                    <a:pt x="91" y="7555"/>
                    <a:pt x="94" y="7552"/>
                    <a:pt x="96" y="7549"/>
                  </a:cubicBezTo>
                  <a:close/>
                  <a:moveTo>
                    <a:pt x="9502" y="8335"/>
                  </a:moveTo>
                  <a:lnTo>
                    <a:pt x="9502" y="8335"/>
                  </a:lnTo>
                  <a:cubicBezTo>
                    <a:pt x="9501" y="8340"/>
                    <a:pt x="9500" y="8345"/>
                    <a:pt x="9500" y="8350"/>
                  </a:cubicBezTo>
                  <a:lnTo>
                    <a:pt x="9500" y="8350"/>
                  </a:lnTo>
                  <a:cubicBezTo>
                    <a:pt x="9501" y="8346"/>
                    <a:pt x="9502" y="8340"/>
                    <a:pt x="9502" y="8335"/>
                  </a:cubicBezTo>
                  <a:close/>
                  <a:moveTo>
                    <a:pt x="8668" y="8573"/>
                  </a:moveTo>
                  <a:cubicBezTo>
                    <a:pt x="8667" y="8576"/>
                    <a:pt x="8667" y="8578"/>
                    <a:pt x="8667" y="8580"/>
                  </a:cubicBezTo>
                  <a:lnTo>
                    <a:pt x="8667" y="8580"/>
                  </a:lnTo>
                  <a:cubicBezTo>
                    <a:pt x="8667" y="8578"/>
                    <a:pt x="8668" y="8576"/>
                    <a:pt x="8668" y="8573"/>
                  </a:cubicBezTo>
                  <a:close/>
                  <a:moveTo>
                    <a:pt x="5287" y="9156"/>
                  </a:moveTo>
                  <a:lnTo>
                    <a:pt x="5287" y="9168"/>
                  </a:lnTo>
                  <a:cubicBezTo>
                    <a:pt x="5263" y="9168"/>
                    <a:pt x="5239" y="9156"/>
                    <a:pt x="5287" y="9156"/>
                  </a:cubicBezTo>
                  <a:close/>
                  <a:moveTo>
                    <a:pt x="5466" y="9264"/>
                  </a:moveTo>
                  <a:lnTo>
                    <a:pt x="5478" y="9270"/>
                  </a:lnTo>
                  <a:cubicBezTo>
                    <a:pt x="5475" y="9267"/>
                    <a:pt x="5472" y="9264"/>
                    <a:pt x="5466" y="9264"/>
                  </a:cubicBezTo>
                  <a:close/>
                  <a:moveTo>
                    <a:pt x="5478" y="9270"/>
                  </a:moveTo>
                  <a:cubicBezTo>
                    <a:pt x="5481" y="9273"/>
                    <a:pt x="5483" y="9276"/>
                    <a:pt x="5489" y="9276"/>
                  </a:cubicBezTo>
                  <a:lnTo>
                    <a:pt x="5478" y="9270"/>
                  </a:lnTo>
                  <a:close/>
                  <a:moveTo>
                    <a:pt x="5775" y="9478"/>
                  </a:moveTo>
                  <a:cubicBezTo>
                    <a:pt x="5777" y="9479"/>
                    <a:pt x="5780" y="9480"/>
                    <a:pt x="5782" y="9481"/>
                  </a:cubicBezTo>
                  <a:lnTo>
                    <a:pt x="5782" y="9481"/>
                  </a:lnTo>
                  <a:cubicBezTo>
                    <a:pt x="5784" y="9481"/>
                    <a:pt x="5781" y="9478"/>
                    <a:pt x="5775" y="9478"/>
                  </a:cubicBezTo>
                  <a:close/>
                  <a:moveTo>
                    <a:pt x="5918" y="9502"/>
                  </a:moveTo>
                  <a:lnTo>
                    <a:pt x="5918" y="9502"/>
                  </a:lnTo>
                  <a:cubicBezTo>
                    <a:pt x="6001" y="9549"/>
                    <a:pt x="6061" y="9549"/>
                    <a:pt x="6132" y="9585"/>
                  </a:cubicBezTo>
                  <a:cubicBezTo>
                    <a:pt x="6120" y="9573"/>
                    <a:pt x="6132" y="9561"/>
                    <a:pt x="6120" y="9549"/>
                  </a:cubicBezTo>
                  <a:lnTo>
                    <a:pt x="6120" y="9549"/>
                  </a:lnTo>
                  <a:cubicBezTo>
                    <a:pt x="6156" y="9561"/>
                    <a:pt x="6192" y="9573"/>
                    <a:pt x="6192" y="9609"/>
                  </a:cubicBezTo>
                  <a:cubicBezTo>
                    <a:pt x="6184" y="9615"/>
                    <a:pt x="6174" y="9618"/>
                    <a:pt x="6162" y="9618"/>
                  </a:cubicBezTo>
                  <a:cubicBezTo>
                    <a:pt x="6097" y="9618"/>
                    <a:pt x="5988" y="9532"/>
                    <a:pt x="5976" y="9532"/>
                  </a:cubicBezTo>
                  <a:lnTo>
                    <a:pt x="5976" y="9532"/>
                  </a:lnTo>
                  <a:cubicBezTo>
                    <a:pt x="5975" y="9532"/>
                    <a:pt x="5975" y="9534"/>
                    <a:pt x="5978" y="9537"/>
                  </a:cubicBezTo>
                  <a:cubicBezTo>
                    <a:pt x="5882" y="9537"/>
                    <a:pt x="5918" y="9514"/>
                    <a:pt x="5918" y="9502"/>
                  </a:cubicBezTo>
                  <a:close/>
                  <a:moveTo>
                    <a:pt x="6430" y="9990"/>
                  </a:moveTo>
                  <a:cubicBezTo>
                    <a:pt x="6430" y="9991"/>
                    <a:pt x="6430" y="9991"/>
                    <a:pt x="6430" y="9991"/>
                  </a:cubicBezTo>
                  <a:cubicBezTo>
                    <a:pt x="6430" y="9991"/>
                    <a:pt x="6431" y="9991"/>
                    <a:pt x="6431" y="9990"/>
                  </a:cubicBezTo>
                  <a:lnTo>
                    <a:pt x="6431" y="9990"/>
                  </a:lnTo>
                  <a:cubicBezTo>
                    <a:pt x="6431" y="9990"/>
                    <a:pt x="6430" y="9990"/>
                    <a:pt x="6430" y="9990"/>
                  </a:cubicBezTo>
                  <a:close/>
                  <a:moveTo>
                    <a:pt x="9549" y="36"/>
                  </a:moveTo>
                  <a:lnTo>
                    <a:pt x="9597" y="48"/>
                  </a:lnTo>
                  <a:cubicBezTo>
                    <a:pt x="9585" y="48"/>
                    <a:pt x="9538" y="60"/>
                    <a:pt x="9573" y="60"/>
                  </a:cubicBezTo>
                  <a:lnTo>
                    <a:pt x="9585" y="60"/>
                  </a:lnTo>
                  <a:cubicBezTo>
                    <a:pt x="9579" y="66"/>
                    <a:pt x="9585" y="66"/>
                    <a:pt x="9594" y="66"/>
                  </a:cubicBezTo>
                  <a:cubicBezTo>
                    <a:pt x="9603" y="66"/>
                    <a:pt x="9615" y="66"/>
                    <a:pt x="9621" y="72"/>
                  </a:cubicBezTo>
                  <a:lnTo>
                    <a:pt x="9561" y="72"/>
                  </a:lnTo>
                  <a:cubicBezTo>
                    <a:pt x="9609" y="72"/>
                    <a:pt x="9549" y="84"/>
                    <a:pt x="9561" y="84"/>
                  </a:cubicBezTo>
                  <a:cubicBezTo>
                    <a:pt x="9572" y="84"/>
                    <a:pt x="9582" y="84"/>
                    <a:pt x="9591" y="85"/>
                  </a:cubicBezTo>
                  <a:lnTo>
                    <a:pt x="9591" y="85"/>
                  </a:lnTo>
                  <a:cubicBezTo>
                    <a:pt x="9533" y="96"/>
                    <a:pt x="9654" y="97"/>
                    <a:pt x="9573" y="120"/>
                  </a:cubicBezTo>
                  <a:cubicBezTo>
                    <a:pt x="9561" y="120"/>
                    <a:pt x="9573" y="120"/>
                    <a:pt x="9538" y="132"/>
                  </a:cubicBezTo>
                  <a:lnTo>
                    <a:pt x="9609" y="120"/>
                  </a:lnTo>
                  <a:lnTo>
                    <a:pt x="9609" y="120"/>
                  </a:lnTo>
                  <a:cubicBezTo>
                    <a:pt x="9597" y="132"/>
                    <a:pt x="9561" y="132"/>
                    <a:pt x="9549" y="132"/>
                  </a:cubicBezTo>
                  <a:cubicBezTo>
                    <a:pt x="9549" y="132"/>
                    <a:pt x="9549" y="143"/>
                    <a:pt x="9549" y="143"/>
                  </a:cubicBezTo>
                  <a:lnTo>
                    <a:pt x="9514" y="143"/>
                  </a:lnTo>
                  <a:cubicBezTo>
                    <a:pt x="9538" y="143"/>
                    <a:pt x="9538" y="155"/>
                    <a:pt x="9538" y="155"/>
                  </a:cubicBezTo>
                  <a:cubicBezTo>
                    <a:pt x="9549" y="155"/>
                    <a:pt x="9585" y="143"/>
                    <a:pt x="9609" y="143"/>
                  </a:cubicBezTo>
                  <a:cubicBezTo>
                    <a:pt x="9585" y="155"/>
                    <a:pt x="9597" y="167"/>
                    <a:pt x="9549" y="179"/>
                  </a:cubicBezTo>
                  <a:lnTo>
                    <a:pt x="9502" y="179"/>
                  </a:lnTo>
                  <a:cubicBezTo>
                    <a:pt x="9496" y="185"/>
                    <a:pt x="9502" y="188"/>
                    <a:pt x="9512" y="188"/>
                  </a:cubicBezTo>
                  <a:cubicBezTo>
                    <a:pt x="9523" y="188"/>
                    <a:pt x="9538" y="185"/>
                    <a:pt x="9549" y="179"/>
                  </a:cubicBezTo>
                  <a:lnTo>
                    <a:pt x="9549" y="179"/>
                  </a:lnTo>
                  <a:cubicBezTo>
                    <a:pt x="9538" y="191"/>
                    <a:pt x="9526" y="191"/>
                    <a:pt x="9514" y="191"/>
                  </a:cubicBezTo>
                  <a:lnTo>
                    <a:pt x="9502" y="191"/>
                  </a:lnTo>
                  <a:cubicBezTo>
                    <a:pt x="9561" y="191"/>
                    <a:pt x="9538" y="203"/>
                    <a:pt x="9561" y="203"/>
                  </a:cubicBezTo>
                  <a:cubicBezTo>
                    <a:pt x="9561" y="203"/>
                    <a:pt x="9561" y="203"/>
                    <a:pt x="9561" y="191"/>
                  </a:cubicBezTo>
                  <a:cubicBezTo>
                    <a:pt x="9597" y="191"/>
                    <a:pt x="9633" y="191"/>
                    <a:pt x="9609" y="203"/>
                  </a:cubicBezTo>
                  <a:cubicBezTo>
                    <a:pt x="9601" y="201"/>
                    <a:pt x="9594" y="200"/>
                    <a:pt x="9588" y="200"/>
                  </a:cubicBezTo>
                  <a:cubicBezTo>
                    <a:pt x="9570" y="200"/>
                    <a:pt x="9556" y="206"/>
                    <a:pt x="9547" y="206"/>
                  </a:cubicBezTo>
                  <a:cubicBezTo>
                    <a:pt x="9543" y="206"/>
                    <a:pt x="9540" y="206"/>
                    <a:pt x="9538" y="203"/>
                  </a:cubicBezTo>
                  <a:cubicBezTo>
                    <a:pt x="9508" y="209"/>
                    <a:pt x="9520" y="209"/>
                    <a:pt x="9536" y="209"/>
                  </a:cubicBezTo>
                  <a:cubicBezTo>
                    <a:pt x="9552" y="209"/>
                    <a:pt x="9573" y="209"/>
                    <a:pt x="9561" y="215"/>
                  </a:cubicBezTo>
                  <a:lnTo>
                    <a:pt x="9538" y="215"/>
                  </a:lnTo>
                  <a:cubicBezTo>
                    <a:pt x="9526" y="219"/>
                    <a:pt x="9519" y="220"/>
                    <a:pt x="9515" y="220"/>
                  </a:cubicBezTo>
                  <a:cubicBezTo>
                    <a:pt x="9507" y="220"/>
                    <a:pt x="9510" y="215"/>
                    <a:pt x="9502" y="215"/>
                  </a:cubicBezTo>
                  <a:lnTo>
                    <a:pt x="9514" y="215"/>
                  </a:lnTo>
                  <a:cubicBezTo>
                    <a:pt x="9478" y="215"/>
                    <a:pt x="9502" y="203"/>
                    <a:pt x="9454" y="203"/>
                  </a:cubicBezTo>
                  <a:lnTo>
                    <a:pt x="9430" y="227"/>
                  </a:lnTo>
                  <a:cubicBezTo>
                    <a:pt x="9478" y="239"/>
                    <a:pt x="9430" y="263"/>
                    <a:pt x="9514" y="274"/>
                  </a:cubicBezTo>
                  <a:lnTo>
                    <a:pt x="9561" y="274"/>
                  </a:lnTo>
                  <a:cubicBezTo>
                    <a:pt x="9536" y="274"/>
                    <a:pt x="9529" y="280"/>
                    <a:pt x="9514" y="288"/>
                  </a:cubicBezTo>
                  <a:lnTo>
                    <a:pt x="9514" y="288"/>
                  </a:lnTo>
                  <a:cubicBezTo>
                    <a:pt x="9522" y="286"/>
                    <a:pt x="9530" y="286"/>
                    <a:pt x="9549" y="286"/>
                  </a:cubicBezTo>
                  <a:cubicBezTo>
                    <a:pt x="9573" y="286"/>
                    <a:pt x="9587" y="281"/>
                    <a:pt x="9589" y="281"/>
                  </a:cubicBezTo>
                  <a:lnTo>
                    <a:pt x="9589" y="281"/>
                  </a:lnTo>
                  <a:cubicBezTo>
                    <a:pt x="9590" y="281"/>
                    <a:pt x="9589" y="282"/>
                    <a:pt x="9585" y="286"/>
                  </a:cubicBezTo>
                  <a:cubicBezTo>
                    <a:pt x="9580" y="286"/>
                    <a:pt x="9576" y="286"/>
                    <a:pt x="9573" y="286"/>
                  </a:cubicBezTo>
                  <a:lnTo>
                    <a:pt x="9573" y="286"/>
                  </a:lnTo>
                  <a:cubicBezTo>
                    <a:pt x="9561" y="298"/>
                    <a:pt x="9549" y="298"/>
                    <a:pt x="9526" y="310"/>
                  </a:cubicBezTo>
                  <a:cubicBezTo>
                    <a:pt x="9514" y="310"/>
                    <a:pt x="9525" y="298"/>
                    <a:pt x="9537" y="298"/>
                  </a:cubicBezTo>
                  <a:lnTo>
                    <a:pt x="9537" y="298"/>
                  </a:lnTo>
                  <a:cubicBezTo>
                    <a:pt x="9525" y="298"/>
                    <a:pt x="9514" y="310"/>
                    <a:pt x="9490" y="310"/>
                  </a:cubicBezTo>
                  <a:cubicBezTo>
                    <a:pt x="9478" y="316"/>
                    <a:pt x="9469" y="316"/>
                    <a:pt x="9462" y="316"/>
                  </a:cubicBezTo>
                  <a:cubicBezTo>
                    <a:pt x="9454" y="316"/>
                    <a:pt x="9448" y="316"/>
                    <a:pt x="9442" y="322"/>
                  </a:cubicBezTo>
                  <a:cubicBezTo>
                    <a:pt x="9466" y="322"/>
                    <a:pt x="9526" y="322"/>
                    <a:pt x="9549" y="334"/>
                  </a:cubicBezTo>
                  <a:lnTo>
                    <a:pt x="9490" y="334"/>
                  </a:lnTo>
                  <a:cubicBezTo>
                    <a:pt x="9466" y="346"/>
                    <a:pt x="9561" y="346"/>
                    <a:pt x="9561" y="346"/>
                  </a:cubicBezTo>
                  <a:lnTo>
                    <a:pt x="9538" y="346"/>
                  </a:lnTo>
                  <a:cubicBezTo>
                    <a:pt x="9526" y="370"/>
                    <a:pt x="9526" y="382"/>
                    <a:pt x="9466" y="417"/>
                  </a:cubicBezTo>
                  <a:lnTo>
                    <a:pt x="9526" y="417"/>
                  </a:lnTo>
                  <a:lnTo>
                    <a:pt x="9490" y="429"/>
                  </a:lnTo>
                  <a:cubicBezTo>
                    <a:pt x="9454" y="453"/>
                    <a:pt x="9490" y="465"/>
                    <a:pt x="9514" y="477"/>
                  </a:cubicBezTo>
                  <a:cubicBezTo>
                    <a:pt x="9526" y="489"/>
                    <a:pt x="9478" y="489"/>
                    <a:pt x="9454" y="501"/>
                  </a:cubicBezTo>
                  <a:cubicBezTo>
                    <a:pt x="9454" y="507"/>
                    <a:pt x="9472" y="507"/>
                    <a:pt x="9491" y="507"/>
                  </a:cubicBezTo>
                  <a:cubicBezTo>
                    <a:pt x="9511" y="507"/>
                    <a:pt x="9532" y="507"/>
                    <a:pt x="9538" y="513"/>
                  </a:cubicBezTo>
                  <a:cubicBezTo>
                    <a:pt x="9514" y="524"/>
                    <a:pt x="9466" y="524"/>
                    <a:pt x="9466" y="524"/>
                  </a:cubicBezTo>
                  <a:lnTo>
                    <a:pt x="9478" y="524"/>
                  </a:lnTo>
                  <a:cubicBezTo>
                    <a:pt x="9454" y="536"/>
                    <a:pt x="9478" y="536"/>
                    <a:pt x="9466" y="548"/>
                  </a:cubicBezTo>
                  <a:cubicBezTo>
                    <a:pt x="9466" y="560"/>
                    <a:pt x="9514" y="560"/>
                    <a:pt x="9585" y="572"/>
                  </a:cubicBezTo>
                  <a:lnTo>
                    <a:pt x="9466" y="572"/>
                  </a:lnTo>
                  <a:cubicBezTo>
                    <a:pt x="9490" y="572"/>
                    <a:pt x="9502" y="584"/>
                    <a:pt x="9454" y="584"/>
                  </a:cubicBezTo>
                  <a:cubicBezTo>
                    <a:pt x="9454" y="596"/>
                    <a:pt x="9454" y="596"/>
                    <a:pt x="9490" y="596"/>
                  </a:cubicBezTo>
                  <a:lnTo>
                    <a:pt x="9514" y="596"/>
                  </a:lnTo>
                  <a:cubicBezTo>
                    <a:pt x="9502" y="596"/>
                    <a:pt x="9526" y="608"/>
                    <a:pt x="9466" y="608"/>
                  </a:cubicBezTo>
                  <a:cubicBezTo>
                    <a:pt x="9478" y="644"/>
                    <a:pt x="9466" y="667"/>
                    <a:pt x="9478" y="703"/>
                  </a:cubicBezTo>
                  <a:cubicBezTo>
                    <a:pt x="9502" y="703"/>
                    <a:pt x="9490" y="691"/>
                    <a:pt x="9502" y="691"/>
                  </a:cubicBezTo>
                  <a:cubicBezTo>
                    <a:pt x="9549" y="703"/>
                    <a:pt x="9490" y="703"/>
                    <a:pt x="9514" y="703"/>
                  </a:cubicBezTo>
                  <a:lnTo>
                    <a:pt x="9490" y="703"/>
                  </a:lnTo>
                  <a:cubicBezTo>
                    <a:pt x="9490" y="715"/>
                    <a:pt x="9538" y="715"/>
                    <a:pt x="9573" y="727"/>
                  </a:cubicBezTo>
                  <a:lnTo>
                    <a:pt x="9549" y="727"/>
                  </a:lnTo>
                  <a:cubicBezTo>
                    <a:pt x="9561" y="727"/>
                    <a:pt x="9561" y="739"/>
                    <a:pt x="9561" y="739"/>
                  </a:cubicBezTo>
                  <a:cubicBezTo>
                    <a:pt x="9538" y="739"/>
                    <a:pt x="9502" y="751"/>
                    <a:pt x="9502" y="751"/>
                  </a:cubicBezTo>
                  <a:cubicBezTo>
                    <a:pt x="9490" y="755"/>
                    <a:pt x="9483" y="756"/>
                    <a:pt x="9480" y="756"/>
                  </a:cubicBezTo>
                  <a:cubicBezTo>
                    <a:pt x="9473" y="756"/>
                    <a:pt x="9478" y="751"/>
                    <a:pt x="9478" y="751"/>
                  </a:cubicBezTo>
                  <a:cubicBezTo>
                    <a:pt x="9419" y="751"/>
                    <a:pt x="9442" y="763"/>
                    <a:pt x="9383" y="763"/>
                  </a:cubicBezTo>
                  <a:cubicBezTo>
                    <a:pt x="9387" y="767"/>
                    <a:pt x="9392" y="768"/>
                    <a:pt x="9398" y="768"/>
                  </a:cubicBezTo>
                  <a:cubicBezTo>
                    <a:pt x="9411" y="768"/>
                    <a:pt x="9426" y="763"/>
                    <a:pt x="9442" y="763"/>
                  </a:cubicBezTo>
                  <a:cubicBezTo>
                    <a:pt x="9466" y="763"/>
                    <a:pt x="9514" y="763"/>
                    <a:pt x="9478" y="775"/>
                  </a:cubicBezTo>
                  <a:lnTo>
                    <a:pt x="9538" y="775"/>
                  </a:lnTo>
                  <a:cubicBezTo>
                    <a:pt x="9490" y="775"/>
                    <a:pt x="9526" y="775"/>
                    <a:pt x="9514" y="786"/>
                  </a:cubicBezTo>
                  <a:lnTo>
                    <a:pt x="9490" y="786"/>
                  </a:lnTo>
                  <a:cubicBezTo>
                    <a:pt x="9490" y="786"/>
                    <a:pt x="9478" y="798"/>
                    <a:pt x="9466" y="798"/>
                  </a:cubicBezTo>
                  <a:lnTo>
                    <a:pt x="9430" y="798"/>
                  </a:lnTo>
                  <a:lnTo>
                    <a:pt x="9419" y="810"/>
                  </a:lnTo>
                  <a:cubicBezTo>
                    <a:pt x="9442" y="798"/>
                    <a:pt x="9466" y="798"/>
                    <a:pt x="9490" y="798"/>
                  </a:cubicBezTo>
                  <a:cubicBezTo>
                    <a:pt x="9538" y="798"/>
                    <a:pt x="9573" y="798"/>
                    <a:pt x="9573" y="810"/>
                  </a:cubicBezTo>
                  <a:cubicBezTo>
                    <a:pt x="9557" y="814"/>
                    <a:pt x="9548" y="816"/>
                    <a:pt x="9541" y="816"/>
                  </a:cubicBezTo>
                  <a:cubicBezTo>
                    <a:pt x="9527" y="816"/>
                    <a:pt x="9522" y="810"/>
                    <a:pt x="9490" y="810"/>
                  </a:cubicBezTo>
                  <a:cubicBezTo>
                    <a:pt x="9478" y="816"/>
                    <a:pt x="9508" y="816"/>
                    <a:pt x="9541" y="816"/>
                  </a:cubicBezTo>
                  <a:cubicBezTo>
                    <a:pt x="9573" y="816"/>
                    <a:pt x="9609" y="816"/>
                    <a:pt x="9609" y="822"/>
                  </a:cubicBezTo>
                  <a:cubicBezTo>
                    <a:pt x="9585" y="834"/>
                    <a:pt x="9633" y="834"/>
                    <a:pt x="9633" y="834"/>
                  </a:cubicBezTo>
                  <a:cubicBezTo>
                    <a:pt x="9609" y="834"/>
                    <a:pt x="9597" y="846"/>
                    <a:pt x="9573" y="858"/>
                  </a:cubicBezTo>
                  <a:lnTo>
                    <a:pt x="9514" y="858"/>
                  </a:lnTo>
                  <a:cubicBezTo>
                    <a:pt x="9561" y="858"/>
                    <a:pt x="9561" y="870"/>
                    <a:pt x="9573" y="870"/>
                  </a:cubicBezTo>
                  <a:lnTo>
                    <a:pt x="9609" y="870"/>
                  </a:lnTo>
                  <a:cubicBezTo>
                    <a:pt x="9621" y="870"/>
                    <a:pt x="9645" y="882"/>
                    <a:pt x="9645" y="882"/>
                  </a:cubicBezTo>
                  <a:cubicBezTo>
                    <a:pt x="9651" y="888"/>
                    <a:pt x="9660" y="888"/>
                    <a:pt x="9673" y="888"/>
                  </a:cubicBezTo>
                  <a:cubicBezTo>
                    <a:pt x="9684" y="888"/>
                    <a:pt x="9699" y="888"/>
                    <a:pt x="9718" y="891"/>
                  </a:cubicBezTo>
                  <a:lnTo>
                    <a:pt x="9718" y="891"/>
                  </a:lnTo>
                  <a:cubicBezTo>
                    <a:pt x="9724" y="890"/>
                    <a:pt x="9727" y="890"/>
                    <a:pt x="9729" y="890"/>
                  </a:cubicBezTo>
                  <a:cubicBezTo>
                    <a:pt x="9732" y="890"/>
                    <a:pt x="9729" y="891"/>
                    <a:pt x="9725" y="893"/>
                  </a:cubicBezTo>
                  <a:lnTo>
                    <a:pt x="9725" y="893"/>
                  </a:lnTo>
                  <a:cubicBezTo>
                    <a:pt x="9722" y="892"/>
                    <a:pt x="9720" y="892"/>
                    <a:pt x="9718" y="891"/>
                  </a:cubicBezTo>
                  <a:lnTo>
                    <a:pt x="9718" y="891"/>
                  </a:lnTo>
                  <a:cubicBezTo>
                    <a:pt x="9715" y="892"/>
                    <a:pt x="9710" y="893"/>
                    <a:pt x="9704" y="894"/>
                  </a:cubicBezTo>
                  <a:cubicBezTo>
                    <a:pt x="9691" y="894"/>
                    <a:pt x="9671" y="897"/>
                    <a:pt x="9653" y="902"/>
                  </a:cubicBezTo>
                  <a:lnTo>
                    <a:pt x="9653" y="902"/>
                  </a:lnTo>
                  <a:cubicBezTo>
                    <a:pt x="9678" y="899"/>
                    <a:pt x="9700" y="894"/>
                    <a:pt x="9722" y="894"/>
                  </a:cubicBezTo>
                  <a:lnTo>
                    <a:pt x="9722" y="894"/>
                  </a:lnTo>
                  <a:cubicBezTo>
                    <a:pt x="9723" y="893"/>
                    <a:pt x="9724" y="893"/>
                    <a:pt x="9725" y="893"/>
                  </a:cubicBezTo>
                  <a:lnTo>
                    <a:pt x="9725" y="893"/>
                  </a:lnTo>
                  <a:cubicBezTo>
                    <a:pt x="9726" y="893"/>
                    <a:pt x="9727" y="893"/>
                    <a:pt x="9728" y="894"/>
                  </a:cubicBezTo>
                  <a:cubicBezTo>
                    <a:pt x="9746" y="890"/>
                    <a:pt x="9757" y="889"/>
                    <a:pt x="9764" y="889"/>
                  </a:cubicBezTo>
                  <a:cubicBezTo>
                    <a:pt x="9782" y="889"/>
                    <a:pt x="9776" y="897"/>
                    <a:pt x="9776" y="905"/>
                  </a:cubicBezTo>
                  <a:cubicBezTo>
                    <a:pt x="9752" y="917"/>
                    <a:pt x="9740" y="917"/>
                    <a:pt x="9704" y="929"/>
                  </a:cubicBezTo>
                  <a:cubicBezTo>
                    <a:pt x="9704" y="929"/>
                    <a:pt x="9704" y="929"/>
                    <a:pt x="9692" y="941"/>
                  </a:cubicBezTo>
                  <a:cubicBezTo>
                    <a:pt x="9692" y="941"/>
                    <a:pt x="9716" y="941"/>
                    <a:pt x="9705" y="953"/>
                  </a:cubicBezTo>
                  <a:lnTo>
                    <a:pt x="9705" y="953"/>
                  </a:lnTo>
                  <a:cubicBezTo>
                    <a:pt x="9700" y="953"/>
                    <a:pt x="9696" y="953"/>
                    <a:pt x="9692" y="953"/>
                  </a:cubicBezTo>
                  <a:cubicBezTo>
                    <a:pt x="9678" y="957"/>
                    <a:pt x="9673" y="958"/>
                    <a:pt x="9671" y="958"/>
                  </a:cubicBezTo>
                  <a:cubicBezTo>
                    <a:pt x="9668" y="958"/>
                    <a:pt x="9689" y="950"/>
                    <a:pt x="9680" y="941"/>
                  </a:cubicBezTo>
                  <a:lnTo>
                    <a:pt x="9680" y="941"/>
                  </a:lnTo>
                  <a:cubicBezTo>
                    <a:pt x="9621" y="953"/>
                    <a:pt x="9669" y="953"/>
                    <a:pt x="9633" y="965"/>
                  </a:cubicBezTo>
                  <a:cubicBezTo>
                    <a:pt x="9601" y="965"/>
                    <a:pt x="9612" y="960"/>
                    <a:pt x="9608" y="960"/>
                  </a:cubicBezTo>
                  <a:lnTo>
                    <a:pt x="9608" y="960"/>
                  </a:lnTo>
                  <a:cubicBezTo>
                    <a:pt x="9606" y="960"/>
                    <a:pt x="9601" y="961"/>
                    <a:pt x="9585" y="965"/>
                  </a:cubicBezTo>
                  <a:cubicBezTo>
                    <a:pt x="9573" y="965"/>
                    <a:pt x="9621" y="965"/>
                    <a:pt x="9609" y="977"/>
                  </a:cubicBezTo>
                  <a:cubicBezTo>
                    <a:pt x="9585" y="977"/>
                    <a:pt x="9577" y="972"/>
                    <a:pt x="9564" y="972"/>
                  </a:cubicBezTo>
                  <a:cubicBezTo>
                    <a:pt x="9557" y="972"/>
                    <a:pt x="9549" y="973"/>
                    <a:pt x="9538" y="977"/>
                  </a:cubicBezTo>
                  <a:lnTo>
                    <a:pt x="9526" y="977"/>
                  </a:lnTo>
                  <a:cubicBezTo>
                    <a:pt x="9526" y="975"/>
                    <a:pt x="9523" y="974"/>
                    <a:pt x="9518" y="974"/>
                  </a:cubicBezTo>
                  <a:cubicBezTo>
                    <a:pt x="9499" y="974"/>
                    <a:pt x="9452" y="989"/>
                    <a:pt x="9442" y="989"/>
                  </a:cubicBezTo>
                  <a:cubicBezTo>
                    <a:pt x="9423" y="989"/>
                    <a:pt x="9467" y="989"/>
                    <a:pt x="9464" y="995"/>
                  </a:cubicBezTo>
                  <a:lnTo>
                    <a:pt x="9464" y="995"/>
                  </a:lnTo>
                  <a:cubicBezTo>
                    <a:pt x="9456" y="996"/>
                    <a:pt x="9449" y="997"/>
                    <a:pt x="9442" y="1001"/>
                  </a:cubicBezTo>
                  <a:lnTo>
                    <a:pt x="9454" y="1001"/>
                  </a:lnTo>
                  <a:cubicBezTo>
                    <a:pt x="9457" y="999"/>
                    <a:pt x="9460" y="998"/>
                    <a:pt x="9463" y="997"/>
                  </a:cubicBezTo>
                  <a:lnTo>
                    <a:pt x="9463" y="997"/>
                  </a:lnTo>
                  <a:cubicBezTo>
                    <a:pt x="9462" y="998"/>
                    <a:pt x="9459" y="999"/>
                    <a:pt x="9454" y="1001"/>
                  </a:cubicBezTo>
                  <a:lnTo>
                    <a:pt x="9609" y="1001"/>
                  </a:lnTo>
                  <a:cubicBezTo>
                    <a:pt x="9597" y="1001"/>
                    <a:pt x="9597" y="1001"/>
                    <a:pt x="9585" y="1013"/>
                  </a:cubicBezTo>
                  <a:cubicBezTo>
                    <a:pt x="9633" y="1013"/>
                    <a:pt x="9633" y="1025"/>
                    <a:pt x="9680" y="1025"/>
                  </a:cubicBezTo>
                  <a:cubicBezTo>
                    <a:pt x="9645" y="1025"/>
                    <a:pt x="9621" y="1036"/>
                    <a:pt x="9597" y="1036"/>
                  </a:cubicBezTo>
                  <a:cubicBezTo>
                    <a:pt x="9595" y="1036"/>
                    <a:pt x="9590" y="1036"/>
                    <a:pt x="9585" y="1037"/>
                  </a:cubicBezTo>
                  <a:lnTo>
                    <a:pt x="9585" y="1037"/>
                  </a:lnTo>
                  <a:cubicBezTo>
                    <a:pt x="9573" y="1042"/>
                    <a:pt x="9582" y="1042"/>
                    <a:pt x="9590" y="1042"/>
                  </a:cubicBezTo>
                  <a:cubicBezTo>
                    <a:pt x="9597" y="1042"/>
                    <a:pt x="9603" y="1042"/>
                    <a:pt x="9585" y="1048"/>
                  </a:cubicBezTo>
                  <a:cubicBezTo>
                    <a:pt x="9573" y="1054"/>
                    <a:pt x="9558" y="1054"/>
                    <a:pt x="9545" y="1054"/>
                  </a:cubicBezTo>
                  <a:cubicBezTo>
                    <a:pt x="9532" y="1054"/>
                    <a:pt x="9520" y="1054"/>
                    <a:pt x="9514" y="1060"/>
                  </a:cubicBezTo>
                  <a:cubicBezTo>
                    <a:pt x="9514" y="1060"/>
                    <a:pt x="9540" y="1055"/>
                    <a:pt x="9554" y="1055"/>
                  </a:cubicBezTo>
                  <a:cubicBezTo>
                    <a:pt x="9561" y="1055"/>
                    <a:pt x="9565" y="1056"/>
                    <a:pt x="9561" y="1060"/>
                  </a:cubicBezTo>
                  <a:lnTo>
                    <a:pt x="9549" y="1060"/>
                  </a:lnTo>
                  <a:cubicBezTo>
                    <a:pt x="9538" y="1072"/>
                    <a:pt x="9561" y="1072"/>
                    <a:pt x="9585" y="1072"/>
                  </a:cubicBezTo>
                  <a:cubicBezTo>
                    <a:pt x="9514" y="1084"/>
                    <a:pt x="9597" y="1084"/>
                    <a:pt x="9526" y="1084"/>
                  </a:cubicBezTo>
                  <a:cubicBezTo>
                    <a:pt x="9534" y="1088"/>
                    <a:pt x="9540" y="1089"/>
                    <a:pt x="9546" y="1089"/>
                  </a:cubicBezTo>
                  <a:cubicBezTo>
                    <a:pt x="9549" y="1089"/>
                    <a:pt x="9552" y="1089"/>
                    <a:pt x="9555" y="1089"/>
                  </a:cubicBezTo>
                  <a:lnTo>
                    <a:pt x="9555" y="1089"/>
                  </a:lnTo>
                  <a:lnTo>
                    <a:pt x="9526" y="1096"/>
                  </a:lnTo>
                  <a:cubicBezTo>
                    <a:pt x="9517" y="1105"/>
                    <a:pt x="9529" y="1107"/>
                    <a:pt x="9546" y="1107"/>
                  </a:cubicBezTo>
                  <a:cubicBezTo>
                    <a:pt x="9565" y="1107"/>
                    <a:pt x="9590" y="1104"/>
                    <a:pt x="9599" y="1104"/>
                  </a:cubicBezTo>
                  <a:cubicBezTo>
                    <a:pt x="9605" y="1104"/>
                    <a:pt x="9605" y="1105"/>
                    <a:pt x="9597" y="1108"/>
                  </a:cubicBezTo>
                  <a:lnTo>
                    <a:pt x="9526" y="1108"/>
                  </a:lnTo>
                  <a:cubicBezTo>
                    <a:pt x="9538" y="1108"/>
                    <a:pt x="9526" y="1120"/>
                    <a:pt x="9561" y="1120"/>
                  </a:cubicBezTo>
                  <a:cubicBezTo>
                    <a:pt x="9561" y="1120"/>
                    <a:pt x="9549" y="1120"/>
                    <a:pt x="9538" y="1132"/>
                  </a:cubicBezTo>
                  <a:lnTo>
                    <a:pt x="9609" y="1132"/>
                  </a:lnTo>
                  <a:cubicBezTo>
                    <a:pt x="9597" y="1144"/>
                    <a:pt x="9573" y="1144"/>
                    <a:pt x="9549" y="1156"/>
                  </a:cubicBezTo>
                  <a:cubicBezTo>
                    <a:pt x="9585" y="1167"/>
                    <a:pt x="9526" y="1179"/>
                    <a:pt x="9561" y="1191"/>
                  </a:cubicBezTo>
                  <a:lnTo>
                    <a:pt x="9573" y="1191"/>
                  </a:lnTo>
                  <a:cubicBezTo>
                    <a:pt x="9571" y="1194"/>
                    <a:pt x="9572" y="1195"/>
                    <a:pt x="9575" y="1195"/>
                  </a:cubicBezTo>
                  <a:cubicBezTo>
                    <a:pt x="9585" y="1195"/>
                    <a:pt x="9611" y="1188"/>
                    <a:pt x="9625" y="1188"/>
                  </a:cubicBezTo>
                  <a:cubicBezTo>
                    <a:pt x="9630" y="1188"/>
                    <a:pt x="9633" y="1189"/>
                    <a:pt x="9633" y="1191"/>
                  </a:cubicBezTo>
                  <a:cubicBezTo>
                    <a:pt x="9573" y="1191"/>
                    <a:pt x="9585" y="1203"/>
                    <a:pt x="9561" y="1215"/>
                  </a:cubicBezTo>
                  <a:cubicBezTo>
                    <a:pt x="9538" y="1227"/>
                    <a:pt x="9609" y="1227"/>
                    <a:pt x="9573" y="1251"/>
                  </a:cubicBezTo>
                  <a:lnTo>
                    <a:pt x="9538" y="1251"/>
                  </a:lnTo>
                  <a:cubicBezTo>
                    <a:pt x="9526" y="1263"/>
                    <a:pt x="9538" y="1263"/>
                    <a:pt x="9538" y="1275"/>
                  </a:cubicBezTo>
                  <a:lnTo>
                    <a:pt x="9526" y="1275"/>
                  </a:lnTo>
                  <a:cubicBezTo>
                    <a:pt x="9478" y="1298"/>
                    <a:pt x="9538" y="1298"/>
                    <a:pt x="9561" y="1310"/>
                  </a:cubicBezTo>
                  <a:cubicBezTo>
                    <a:pt x="9549" y="1310"/>
                    <a:pt x="9526" y="1322"/>
                    <a:pt x="9514" y="1322"/>
                  </a:cubicBezTo>
                  <a:cubicBezTo>
                    <a:pt x="9502" y="1322"/>
                    <a:pt x="9502" y="1334"/>
                    <a:pt x="9549" y="1334"/>
                  </a:cubicBezTo>
                  <a:cubicBezTo>
                    <a:pt x="9502" y="1358"/>
                    <a:pt x="9573" y="1346"/>
                    <a:pt x="9514" y="1358"/>
                  </a:cubicBezTo>
                  <a:lnTo>
                    <a:pt x="9502" y="1358"/>
                  </a:lnTo>
                  <a:cubicBezTo>
                    <a:pt x="9490" y="1370"/>
                    <a:pt x="9490" y="1370"/>
                    <a:pt x="9490" y="1382"/>
                  </a:cubicBezTo>
                  <a:cubicBezTo>
                    <a:pt x="9526" y="1382"/>
                    <a:pt x="9597" y="1382"/>
                    <a:pt x="9585" y="1394"/>
                  </a:cubicBezTo>
                  <a:cubicBezTo>
                    <a:pt x="9557" y="1398"/>
                    <a:pt x="9546" y="1399"/>
                    <a:pt x="9540" y="1399"/>
                  </a:cubicBezTo>
                  <a:cubicBezTo>
                    <a:pt x="9528" y="1399"/>
                    <a:pt x="9542" y="1394"/>
                    <a:pt x="9502" y="1394"/>
                  </a:cubicBezTo>
                  <a:cubicBezTo>
                    <a:pt x="9514" y="1406"/>
                    <a:pt x="9526" y="1406"/>
                    <a:pt x="9514" y="1406"/>
                  </a:cubicBezTo>
                  <a:lnTo>
                    <a:pt x="9466" y="1406"/>
                  </a:lnTo>
                  <a:cubicBezTo>
                    <a:pt x="9454" y="1417"/>
                    <a:pt x="9478" y="1417"/>
                    <a:pt x="9502" y="1417"/>
                  </a:cubicBezTo>
                  <a:lnTo>
                    <a:pt x="9538" y="1417"/>
                  </a:lnTo>
                  <a:cubicBezTo>
                    <a:pt x="9549" y="1417"/>
                    <a:pt x="9561" y="1406"/>
                    <a:pt x="9561" y="1406"/>
                  </a:cubicBezTo>
                  <a:cubicBezTo>
                    <a:pt x="9609" y="1406"/>
                    <a:pt x="9561" y="1417"/>
                    <a:pt x="9585" y="1429"/>
                  </a:cubicBezTo>
                  <a:cubicBezTo>
                    <a:pt x="9585" y="1429"/>
                    <a:pt x="9597" y="1417"/>
                    <a:pt x="9633" y="1417"/>
                  </a:cubicBezTo>
                  <a:cubicBezTo>
                    <a:pt x="9629" y="1421"/>
                    <a:pt x="9634" y="1423"/>
                    <a:pt x="9644" y="1423"/>
                  </a:cubicBezTo>
                  <a:cubicBezTo>
                    <a:pt x="9665" y="1423"/>
                    <a:pt x="9704" y="1417"/>
                    <a:pt x="9728" y="1417"/>
                  </a:cubicBezTo>
                  <a:cubicBezTo>
                    <a:pt x="9710" y="1429"/>
                    <a:pt x="9692" y="1432"/>
                    <a:pt x="9673" y="1432"/>
                  </a:cubicBezTo>
                  <a:cubicBezTo>
                    <a:pt x="9654" y="1432"/>
                    <a:pt x="9633" y="1429"/>
                    <a:pt x="9609" y="1429"/>
                  </a:cubicBezTo>
                  <a:cubicBezTo>
                    <a:pt x="9585" y="1429"/>
                    <a:pt x="9549" y="1441"/>
                    <a:pt x="9526" y="1441"/>
                  </a:cubicBezTo>
                  <a:cubicBezTo>
                    <a:pt x="9526" y="1441"/>
                    <a:pt x="9526" y="1441"/>
                    <a:pt x="9526" y="1453"/>
                  </a:cubicBezTo>
                  <a:lnTo>
                    <a:pt x="9573" y="1453"/>
                  </a:lnTo>
                  <a:lnTo>
                    <a:pt x="9561" y="1465"/>
                  </a:lnTo>
                  <a:lnTo>
                    <a:pt x="9573" y="1465"/>
                  </a:lnTo>
                  <a:cubicBezTo>
                    <a:pt x="9585" y="1525"/>
                    <a:pt x="9526" y="1548"/>
                    <a:pt x="9573" y="1596"/>
                  </a:cubicBezTo>
                  <a:lnTo>
                    <a:pt x="9538" y="1644"/>
                  </a:lnTo>
                  <a:cubicBezTo>
                    <a:pt x="9549" y="1679"/>
                    <a:pt x="9538" y="1679"/>
                    <a:pt x="9549" y="1703"/>
                  </a:cubicBezTo>
                  <a:cubicBezTo>
                    <a:pt x="9549" y="1686"/>
                    <a:pt x="9555" y="1670"/>
                    <a:pt x="9563" y="1670"/>
                  </a:cubicBezTo>
                  <a:cubicBezTo>
                    <a:pt x="9566" y="1670"/>
                    <a:pt x="9570" y="1672"/>
                    <a:pt x="9573" y="1679"/>
                  </a:cubicBezTo>
                  <a:cubicBezTo>
                    <a:pt x="9573" y="1664"/>
                    <a:pt x="9578" y="1660"/>
                    <a:pt x="9583" y="1660"/>
                  </a:cubicBezTo>
                  <a:cubicBezTo>
                    <a:pt x="9584" y="1660"/>
                    <a:pt x="9585" y="1660"/>
                    <a:pt x="9586" y="1660"/>
                  </a:cubicBezTo>
                  <a:lnTo>
                    <a:pt x="9586" y="1660"/>
                  </a:lnTo>
                  <a:cubicBezTo>
                    <a:pt x="9579" y="1651"/>
                    <a:pt x="9573" y="1632"/>
                    <a:pt x="9573" y="1608"/>
                  </a:cubicBezTo>
                  <a:cubicBezTo>
                    <a:pt x="9582" y="1600"/>
                    <a:pt x="9584" y="1591"/>
                    <a:pt x="9593" y="1591"/>
                  </a:cubicBezTo>
                  <a:cubicBezTo>
                    <a:pt x="9597" y="1591"/>
                    <a:pt x="9602" y="1593"/>
                    <a:pt x="9609" y="1596"/>
                  </a:cubicBezTo>
                  <a:lnTo>
                    <a:pt x="9585" y="1572"/>
                  </a:lnTo>
                  <a:cubicBezTo>
                    <a:pt x="9588" y="1561"/>
                    <a:pt x="9591" y="1557"/>
                    <a:pt x="9595" y="1557"/>
                  </a:cubicBezTo>
                  <a:cubicBezTo>
                    <a:pt x="9606" y="1557"/>
                    <a:pt x="9620" y="1589"/>
                    <a:pt x="9635" y="1589"/>
                  </a:cubicBezTo>
                  <a:cubicBezTo>
                    <a:pt x="9639" y="1589"/>
                    <a:pt x="9642" y="1587"/>
                    <a:pt x="9645" y="1584"/>
                  </a:cubicBezTo>
                  <a:lnTo>
                    <a:pt x="9645" y="1584"/>
                  </a:lnTo>
                  <a:cubicBezTo>
                    <a:pt x="9633" y="1608"/>
                    <a:pt x="9633" y="1608"/>
                    <a:pt x="9621" y="1644"/>
                  </a:cubicBezTo>
                  <a:cubicBezTo>
                    <a:pt x="9633" y="1620"/>
                    <a:pt x="9645" y="1596"/>
                    <a:pt x="9669" y="1572"/>
                  </a:cubicBezTo>
                  <a:cubicBezTo>
                    <a:pt x="9669" y="1560"/>
                    <a:pt x="9669" y="1560"/>
                    <a:pt x="9669" y="1548"/>
                  </a:cubicBezTo>
                  <a:cubicBezTo>
                    <a:pt x="9669" y="1548"/>
                    <a:pt x="9669" y="1548"/>
                    <a:pt x="9669" y="1537"/>
                  </a:cubicBezTo>
                  <a:cubicBezTo>
                    <a:pt x="9680" y="1525"/>
                    <a:pt x="9680" y="1525"/>
                    <a:pt x="9692" y="1525"/>
                  </a:cubicBezTo>
                  <a:cubicBezTo>
                    <a:pt x="9692" y="1537"/>
                    <a:pt x="9680" y="1537"/>
                    <a:pt x="9669" y="1537"/>
                  </a:cubicBezTo>
                  <a:lnTo>
                    <a:pt x="9728" y="1537"/>
                  </a:lnTo>
                  <a:cubicBezTo>
                    <a:pt x="9716" y="1537"/>
                    <a:pt x="9704" y="1537"/>
                    <a:pt x="9704" y="1548"/>
                  </a:cubicBezTo>
                  <a:lnTo>
                    <a:pt x="9716" y="1548"/>
                  </a:lnTo>
                  <a:cubicBezTo>
                    <a:pt x="9716" y="1548"/>
                    <a:pt x="9704" y="1548"/>
                    <a:pt x="9680" y="1560"/>
                  </a:cubicBezTo>
                  <a:lnTo>
                    <a:pt x="9716" y="1560"/>
                  </a:lnTo>
                  <a:cubicBezTo>
                    <a:pt x="9716" y="1560"/>
                    <a:pt x="9716" y="1572"/>
                    <a:pt x="9716" y="1572"/>
                  </a:cubicBezTo>
                  <a:cubicBezTo>
                    <a:pt x="9714" y="1567"/>
                    <a:pt x="9711" y="1565"/>
                    <a:pt x="9709" y="1565"/>
                  </a:cubicBezTo>
                  <a:cubicBezTo>
                    <a:pt x="9701" y="1565"/>
                    <a:pt x="9693" y="1579"/>
                    <a:pt x="9682" y="1579"/>
                  </a:cubicBezTo>
                  <a:cubicBezTo>
                    <a:pt x="9678" y="1579"/>
                    <a:pt x="9674" y="1577"/>
                    <a:pt x="9669" y="1572"/>
                  </a:cubicBezTo>
                  <a:lnTo>
                    <a:pt x="9669" y="1572"/>
                  </a:lnTo>
                  <a:lnTo>
                    <a:pt x="9692" y="1620"/>
                  </a:lnTo>
                  <a:cubicBezTo>
                    <a:pt x="9692" y="1596"/>
                    <a:pt x="9716" y="1620"/>
                    <a:pt x="9704" y="1584"/>
                  </a:cubicBezTo>
                  <a:lnTo>
                    <a:pt x="9704" y="1584"/>
                  </a:lnTo>
                  <a:cubicBezTo>
                    <a:pt x="9728" y="1608"/>
                    <a:pt x="9692" y="1632"/>
                    <a:pt x="9692" y="1656"/>
                  </a:cubicBezTo>
                  <a:cubicBezTo>
                    <a:pt x="9697" y="1659"/>
                    <a:pt x="9701" y="1660"/>
                    <a:pt x="9704" y="1660"/>
                  </a:cubicBezTo>
                  <a:cubicBezTo>
                    <a:pt x="9720" y="1660"/>
                    <a:pt x="9721" y="1629"/>
                    <a:pt x="9728" y="1629"/>
                  </a:cubicBezTo>
                  <a:cubicBezTo>
                    <a:pt x="9731" y="1629"/>
                    <a:pt x="9735" y="1633"/>
                    <a:pt x="9740" y="1644"/>
                  </a:cubicBezTo>
                  <a:lnTo>
                    <a:pt x="9740" y="1679"/>
                  </a:lnTo>
                  <a:cubicBezTo>
                    <a:pt x="9744" y="1679"/>
                    <a:pt x="9748" y="1678"/>
                    <a:pt x="9752" y="1677"/>
                  </a:cubicBezTo>
                  <a:lnTo>
                    <a:pt x="9752" y="1677"/>
                  </a:lnTo>
                  <a:cubicBezTo>
                    <a:pt x="9752" y="1677"/>
                    <a:pt x="9752" y="1678"/>
                    <a:pt x="9752" y="1679"/>
                  </a:cubicBezTo>
                  <a:cubicBezTo>
                    <a:pt x="9758" y="1679"/>
                    <a:pt x="9761" y="1676"/>
                    <a:pt x="9762" y="1675"/>
                  </a:cubicBezTo>
                  <a:lnTo>
                    <a:pt x="9762" y="1675"/>
                  </a:lnTo>
                  <a:cubicBezTo>
                    <a:pt x="9763" y="1676"/>
                    <a:pt x="9764" y="1677"/>
                    <a:pt x="9764" y="1679"/>
                  </a:cubicBezTo>
                  <a:cubicBezTo>
                    <a:pt x="9764" y="1675"/>
                    <a:pt x="9764" y="1674"/>
                    <a:pt x="9763" y="1674"/>
                  </a:cubicBezTo>
                  <a:cubicBezTo>
                    <a:pt x="9763" y="1674"/>
                    <a:pt x="9763" y="1674"/>
                    <a:pt x="9762" y="1675"/>
                  </a:cubicBezTo>
                  <a:lnTo>
                    <a:pt x="9762" y="1675"/>
                  </a:lnTo>
                  <a:cubicBezTo>
                    <a:pt x="9762" y="1674"/>
                    <a:pt x="9761" y="1674"/>
                    <a:pt x="9760" y="1674"/>
                  </a:cubicBezTo>
                  <a:cubicBezTo>
                    <a:pt x="9758" y="1674"/>
                    <a:pt x="9755" y="1675"/>
                    <a:pt x="9752" y="1677"/>
                  </a:cubicBezTo>
                  <a:lnTo>
                    <a:pt x="9752" y="1677"/>
                  </a:lnTo>
                  <a:cubicBezTo>
                    <a:pt x="9753" y="1620"/>
                    <a:pt x="9776" y="1619"/>
                    <a:pt x="9788" y="1584"/>
                  </a:cubicBezTo>
                  <a:cubicBezTo>
                    <a:pt x="9811" y="1584"/>
                    <a:pt x="9847" y="1572"/>
                    <a:pt x="9895" y="1572"/>
                  </a:cubicBezTo>
                  <a:lnTo>
                    <a:pt x="9871" y="1572"/>
                  </a:lnTo>
                  <a:cubicBezTo>
                    <a:pt x="9954" y="1548"/>
                    <a:pt x="9966" y="1525"/>
                    <a:pt x="9990" y="1501"/>
                  </a:cubicBezTo>
                  <a:cubicBezTo>
                    <a:pt x="9930" y="1501"/>
                    <a:pt x="10014" y="1489"/>
                    <a:pt x="9978" y="1477"/>
                  </a:cubicBezTo>
                  <a:cubicBezTo>
                    <a:pt x="9907" y="1477"/>
                    <a:pt x="9954" y="1477"/>
                    <a:pt x="9942" y="1465"/>
                  </a:cubicBezTo>
                  <a:lnTo>
                    <a:pt x="9942" y="1465"/>
                  </a:lnTo>
                  <a:cubicBezTo>
                    <a:pt x="9946" y="1469"/>
                    <a:pt x="9952" y="1470"/>
                    <a:pt x="9960" y="1470"/>
                  </a:cubicBezTo>
                  <a:cubicBezTo>
                    <a:pt x="9978" y="1470"/>
                    <a:pt x="10002" y="1462"/>
                    <a:pt x="10002" y="1453"/>
                  </a:cubicBezTo>
                  <a:lnTo>
                    <a:pt x="9978" y="1453"/>
                  </a:lnTo>
                  <a:cubicBezTo>
                    <a:pt x="10002" y="1453"/>
                    <a:pt x="10050" y="1429"/>
                    <a:pt x="10002" y="1429"/>
                  </a:cubicBezTo>
                  <a:cubicBezTo>
                    <a:pt x="10010" y="1425"/>
                    <a:pt x="10015" y="1424"/>
                    <a:pt x="10019" y="1424"/>
                  </a:cubicBezTo>
                  <a:cubicBezTo>
                    <a:pt x="10027" y="1424"/>
                    <a:pt x="10030" y="1429"/>
                    <a:pt x="10038" y="1429"/>
                  </a:cubicBezTo>
                  <a:cubicBezTo>
                    <a:pt x="10055" y="1423"/>
                    <a:pt x="10050" y="1423"/>
                    <a:pt x="10042" y="1423"/>
                  </a:cubicBezTo>
                  <a:cubicBezTo>
                    <a:pt x="10035" y="1423"/>
                    <a:pt x="10026" y="1423"/>
                    <a:pt x="10038" y="1417"/>
                  </a:cubicBezTo>
                  <a:lnTo>
                    <a:pt x="10050" y="1417"/>
                  </a:lnTo>
                  <a:cubicBezTo>
                    <a:pt x="10038" y="1417"/>
                    <a:pt x="10061" y="1406"/>
                    <a:pt x="10073" y="1394"/>
                  </a:cubicBezTo>
                  <a:lnTo>
                    <a:pt x="10073" y="1394"/>
                  </a:lnTo>
                  <a:cubicBezTo>
                    <a:pt x="10052" y="1397"/>
                    <a:pt x="10041" y="1399"/>
                    <a:pt x="10034" y="1399"/>
                  </a:cubicBezTo>
                  <a:cubicBezTo>
                    <a:pt x="10018" y="1399"/>
                    <a:pt x="10031" y="1390"/>
                    <a:pt x="10014" y="1382"/>
                  </a:cubicBezTo>
                  <a:cubicBezTo>
                    <a:pt x="10038" y="1382"/>
                    <a:pt x="10038" y="1382"/>
                    <a:pt x="10050" y="1370"/>
                  </a:cubicBezTo>
                  <a:lnTo>
                    <a:pt x="10002" y="1370"/>
                  </a:lnTo>
                  <a:cubicBezTo>
                    <a:pt x="9954" y="1370"/>
                    <a:pt x="10038" y="1370"/>
                    <a:pt x="10014" y="1358"/>
                  </a:cubicBezTo>
                  <a:lnTo>
                    <a:pt x="10002" y="1358"/>
                  </a:lnTo>
                  <a:cubicBezTo>
                    <a:pt x="9978" y="1358"/>
                    <a:pt x="10014" y="1346"/>
                    <a:pt x="10050" y="1334"/>
                  </a:cubicBezTo>
                  <a:cubicBezTo>
                    <a:pt x="9919" y="1310"/>
                    <a:pt x="10121" y="1251"/>
                    <a:pt x="10073" y="1215"/>
                  </a:cubicBezTo>
                  <a:lnTo>
                    <a:pt x="10014" y="1215"/>
                  </a:lnTo>
                  <a:cubicBezTo>
                    <a:pt x="10002" y="1215"/>
                    <a:pt x="10002" y="1215"/>
                    <a:pt x="9990" y="1227"/>
                  </a:cubicBezTo>
                  <a:lnTo>
                    <a:pt x="9978" y="1227"/>
                  </a:lnTo>
                  <a:cubicBezTo>
                    <a:pt x="9978" y="1221"/>
                    <a:pt x="9972" y="1221"/>
                    <a:pt x="9968" y="1221"/>
                  </a:cubicBezTo>
                  <a:cubicBezTo>
                    <a:pt x="9963" y="1221"/>
                    <a:pt x="9960" y="1221"/>
                    <a:pt x="9966" y="1215"/>
                  </a:cubicBezTo>
                  <a:lnTo>
                    <a:pt x="9978" y="1215"/>
                  </a:lnTo>
                  <a:lnTo>
                    <a:pt x="10002" y="1191"/>
                  </a:lnTo>
                  <a:cubicBezTo>
                    <a:pt x="9942" y="1191"/>
                    <a:pt x="10002" y="1179"/>
                    <a:pt x="10014" y="1179"/>
                  </a:cubicBezTo>
                  <a:cubicBezTo>
                    <a:pt x="10026" y="1175"/>
                    <a:pt x="10031" y="1174"/>
                    <a:pt x="10035" y="1174"/>
                  </a:cubicBezTo>
                  <a:cubicBezTo>
                    <a:pt x="10041" y="1174"/>
                    <a:pt x="10041" y="1178"/>
                    <a:pt x="10062" y="1179"/>
                  </a:cubicBezTo>
                  <a:lnTo>
                    <a:pt x="10062" y="1179"/>
                  </a:lnTo>
                  <a:lnTo>
                    <a:pt x="10073" y="1167"/>
                  </a:lnTo>
                  <a:lnTo>
                    <a:pt x="10061" y="1167"/>
                  </a:lnTo>
                  <a:cubicBezTo>
                    <a:pt x="10097" y="1156"/>
                    <a:pt x="10073" y="1156"/>
                    <a:pt x="10109" y="1156"/>
                  </a:cubicBezTo>
                  <a:cubicBezTo>
                    <a:pt x="10133" y="1132"/>
                    <a:pt x="10050" y="1144"/>
                    <a:pt x="10109" y="1120"/>
                  </a:cubicBezTo>
                  <a:lnTo>
                    <a:pt x="10050" y="1120"/>
                  </a:lnTo>
                  <a:cubicBezTo>
                    <a:pt x="10061" y="1108"/>
                    <a:pt x="10073" y="1108"/>
                    <a:pt x="10085" y="1108"/>
                  </a:cubicBezTo>
                  <a:lnTo>
                    <a:pt x="10061" y="1108"/>
                  </a:lnTo>
                  <a:cubicBezTo>
                    <a:pt x="10133" y="1096"/>
                    <a:pt x="10085" y="1096"/>
                    <a:pt x="10109" y="1072"/>
                  </a:cubicBezTo>
                  <a:lnTo>
                    <a:pt x="10121" y="1072"/>
                  </a:lnTo>
                  <a:cubicBezTo>
                    <a:pt x="10109" y="1072"/>
                    <a:pt x="10087" y="1072"/>
                    <a:pt x="10096" y="1061"/>
                  </a:cubicBezTo>
                  <a:lnTo>
                    <a:pt x="10096" y="1061"/>
                  </a:lnTo>
                  <a:cubicBezTo>
                    <a:pt x="10087" y="1063"/>
                    <a:pt x="10078" y="1064"/>
                    <a:pt x="10073" y="1064"/>
                  </a:cubicBezTo>
                  <a:cubicBezTo>
                    <a:pt x="10069" y="1064"/>
                    <a:pt x="10068" y="1063"/>
                    <a:pt x="10073" y="1060"/>
                  </a:cubicBezTo>
                  <a:cubicBezTo>
                    <a:pt x="10038" y="1060"/>
                    <a:pt x="10014" y="1072"/>
                    <a:pt x="9978" y="1072"/>
                  </a:cubicBezTo>
                  <a:cubicBezTo>
                    <a:pt x="10014" y="1072"/>
                    <a:pt x="10014" y="1060"/>
                    <a:pt x="9990" y="1060"/>
                  </a:cubicBezTo>
                  <a:lnTo>
                    <a:pt x="10002" y="1060"/>
                  </a:lnTo>
                  <a:lnTo>
                    <a:pt x="9978" y="1048"/>
                  </a:lnTo>
                  <a:lnTo>
                    <a:pt x="10050" y="1048"/>
                  </a:lnTo>
                  <a:cubicBezTo>
                    <a:pt x="10002" y="1048"/>
                    <a:pt x="10038" y="1036"/>
                    <a:pt x="10050" y="1025"/>
                  </a:cubicBezTo>
                  <a:lnTo>
                    <a:pt x="10073" y="1025"/>
                  </a:lnTo>
                  <a:cubicBezTo>
                    <a:pt x="10038" y="1025"/>
                    <a:pt x="10038" y="1013"/>
                    <a:pt x="10050" y="1001"/>
                  </a:cubicBezTo>
                  <a:lnTo>
                    <a:pt x="10073" y="1001"/>
                  </a:lnTo>
                  <a:cubicBezTo>
                    <a:pt x="10050" y="1001"/>
                    <a:pt x="10085" y="989"/>
                    <a:pt x="10109" y="989"/>
                  </a:cubicBezTo>
                  <a:cubicBezTo>
                    <a:pt x="10061" y="977"/>
                    <a:pt x="10192" y="953"/>
                    <a:pt x="10121" y="953"/>
                  </a:cubicBezTo>
                  <a:lnTo>
                    <a:pt x="10145" y="941"/>
                  </a:lnTo>
                  <a:cubicBezTo>
                    <a:pt x="10085" y="941"/>
                    <a:pt x="10169" y="917"/>
                    <a:pt x="10073" y="917"/>
                  </a:cubicBezTo>
                  <a:cubicBezTo>
                    <a:pt x="10120" y="904"/>
                    <a:pt x="10116" y="900"/>
                    <a:pt x="10099" y="900"/>
                  </a:cubicBezTo>
                  <a:cubicBezTo>
                    <a:pt x="10085" y="900"/>
                    <a:pt x="10064" y="902"/>
                    <a:pt x="10054" y="902"/>
                  </a:cubicBezTo>
                  <a:cubicBezTo>
                    <a:pt x="10044" y="902"/>
                    <a:pt x="10045" y="901"/>
                    <a:pt x="10073" y="894"/>
                  </a:cubicBezTo>
                  <a:lnTo>
                    <a:pt x="10061" y="894"/>
                  </a:lnTo>
                  <a:cubicBezTo>
                    <a:pt x="10073" y="846"/>
                    <a:pt x="10121" y="786"/>
                    <a:pt x="10061" y="739"/>
                  </a:cubicBezTo>
                  <a:lnTo>
                    <a:pt x="10085" y="739"/>
                  </a:lnTo>
                  <a:cubicBezTo>
                    <a:pt x="10097" y="715"/>
                    <a:pt x="10097" y="679"/>
                    <a:pt x="10085" y="655"/>
                  </a:cubicBezTo>
                  <a:cubicBezTo>
                    <a:pt x="10089" y="655"/>
                    <a:pt x="10093" y="655"/>
                    <a:pt x="10097" y="655"/>
                  </a:cubicBezTo>
                  <a:cubicBezTo>
                    <a:pt x="10192" y="655"/>
                    <a:pt x="10184" y="799"/>
                    <a:pt x="10288" y="822"/>
                  </a:cubicBezTo>
                  <a:cubicBezTo>
                    <a:pt x="10300" y="798"/>
                    <a:pt x="10300" y="786"/>
                    <a:pt x="10311" y="763"/>
                  </a:cubicBezTo>
                  <a:cubicBezTo>
                    <a:pt x="10323" y="751"/>
                    <a:pt x="10323" y="751"/>
                    <a:pt x="10323" y="739"/>
                  </a:cubicBezTo>
                  <a:lnTo>
                    <a:pt x="10323" y="739"/>
                  </a:lnTo>
                  <a:cubicBezTo>
                    <a:pt x="10311" y="751"/>
                    <a:pt x="10300" y="751"/>
                    <a:pt x="10300" y="751"/>
                  </a:cubicBezTo>
                  <a:cubicBezTo>
                    <a:pt x="10309" y="741"/>
                    <a:pt x="10326" y="708"/>
                    <a:pt x="10339" y="708"/>
                  </a:cubicBezTo>
                  <a:cubicBezTo>
                    <a:pt x="10342" y="708"/>
                    <a:pt x="10345" y="710"/>
                    <a:pt x="10347" y="715"/>
                  </a:cubicBezTo>
                  <a:cubicBezTo>
                    <a:pt x="10335" y="727"/>
                    <a:pt x="10335" y="727"/>
                    <a:pt x="10335" y="727"/>
                  </a:cubicBezTo>
                  <a:cubicBezTo>
                    <a:pt x="10338" y="729"/>
                    <a:pt x="10340" y="730"/>
                    <a:pt x="10341" y="730"/>
                  </a:cubicBezTo>
                  <a:cubicBezTo>
                    <a:pt x="10346" y="730"/>
                    <a:pt x="10348" y="723"/>
                    <a:pt x="10353" y="723"/>
                  </a:cubicBezTo>
                  <a:cubicBezTo>
                    <a:pt x="10355" y="723"/>
                    <a:pt x="10357" y="724"/>
                    <a:pt x="10359" y="727"/>
                  </a:cubicBezTo>
                  <a:cubicBezTo>
                    <a:pt x="10359" y="739"/>
                    <a:pt x="10359" y="727"/>
                    <a:pt x="10359" y="751"/>
                  </a:cubicBezTo>
                  <a:lnTo>
                    <a:pt x="10371" y="786"/>
                  </a:lnTo>
                  <a:cubicBezTo>
                    <a:pt x="10384" y="773"/>
                    <a:pt x="10393" y="768"/>
                    <a:pt x="10398" y="768"/>
                  </a:cubicBezTo>
                  <a:cubicBezTo>
                    <a:pt x="10413" y="768"/>
                    <a:pt x="10407" y="802"/>
                    <a:pt x="10407" y="810"/>
                  </a:cubicBezTo>
                  <a:cubicBezTo>
                    <a:pt x="10395" y="828"/>
                    <a:pt x="10389" y="828"/>
                    <a:pt x="10383" y="828"/>
                  </a:cubicBezTo>
                  <a:cubicBezTo>
                    <a:pt x="10377" y="828"/>
                    <a:pt x="10371" y="828"/>
                    <a:pt x="10359" y="846"/>
                  </a:cubicBezTo>
                  <a:lnTo>
                    <a:pt x="10359" y="882"/>
                  </a:lnTo>
                  <a:lnTo>
                    <a:pt x="10371" y="846"/>
                  </a:lnTo>
                  <a:lnTo>
                    <a:pt x="10383" y="870"/>
                  </a:lnTo>
                  <a:cubicBezTo>
                    <a:pt x="10383" y="861"/>
                    <a:pt x="10389" y="853"/>
                    <a:pt x="10392" y="853"/>
                  </a:cubicBezTo>
                  <a:cubicBezTo>
                    <a:pt x="10394" y="853"/>
                    <a:pt x="10395" y="854"/>
                    <a:pt x="10395" y="858"/>
                  </a:cubicBezTo>
                  <a:cubicBezTo>
                    <a:pt x="10395" y="870"/>
                    <a:pt x="10395" y="870"/>
                    <a:pt x="10383" y="882"/>
                  </a:cubicBezTo>
                  <a:lnTo>
                    <a:pt x="10383" y="882"/>
                  </a:lnTo>
                  <a:lnTo>
                    <a:pt x="10407" y="858"/>
                  </a:lnTo>
                  <a:lnTo>
                    <a:pt x="10407" y="858"/>
                  </a:lnTo>
                  <a:cubicBezTo>
                    <a:pt x="10383" y="894"/>
                    <a:pt x="10407" y="882"/>
                    <a:pt x="10395" y="917"/>
                  </a:cubicBezTo>
                  <a:cubicBezTo>
                    <a:pt x="10400" y="925"/>
                    <a:pt x="10407" y="928"/>
                    <a:pt x="10414" y="928"/>
                  </a:cubicBezTo>
                  <a:cubicBezTo>
                    <a:pt x="10426" y="928"/>
                    <a:pt x="10440" y="920"/>
                    <a:pt x="10450" y="920"/>
                  </a:cubicBezTo>
                  <a:cubicBezTo>
                    <a:pt x="10460" y="920"/>
                    <a:pt x="10466" y="927"/>
                    <a:pt x="10466" y="953"/>
                  </a:cubicBezTo>
                  <a:cubicBezTo>
                    <a:pt x="10466" y="933"/>
                    <a:pt x="10493" y="903"/>
                    <a:pt x="10508" y="903"/>
                  </a:cubicBezTo>
                  <a:cubicBezTo>
                    <a:pt x="10510" y="903"/>
                    <a:pt x="10512" y="904"/>
                    <a:pt x="10514" y="905"/>
                  </a:cubicBezTo>
                  <a:cubicBezTo>
                    <a:pt x="10514" y="917"/>
                    <a:pt x="10514" y="929"/>
                    <a:pt x="10502" y="941"/>
                  </a:cubicBezTo>
                  <a:lnTo>
                    <a:pt x="10526" y="929"/>
                  </a:lnTo>
                  <a:lnTo>
                    <a:pt x="10526" y="929"/>
                  </a:lnTo>
                  <a:cubicBezTo>
                    <a:pt x="10502" y="1001"/>
                    <a:pt x="10538" y="965"/>
                    <a:pt x="10550" y="1001"/>
                  </a:cubicBezTo>
                  <a:lnTo>
                    <a:pt x="10550" y="1013"/>
                  </a:lnTo>
                  <a:cubicBezTo>
                    <a:pt x="10558" y="1004"/>
                    <a:pt x="10566" y="996"/>
                    <a:pt x="10575" y="996"/>
                  </a:cubicBezTo>
                  <a:cubicBezTo>
                    <a:pt x="10578" y="996"/>
                    <a:pt x="10582" y="997"/>
                    <a:pt x="10585" y="1001"/>
                  </a:cubicBezTo>
                  <a:lnTo>
                    <a:pt x="10573" y="1036"/>
                  </a:lnTo>
                  <a:cubicBezTo>
                    <a:pt x="10573" y="1039"/>
                    <a:pt x="10574" y="1040"/>
                    <a:pt x="10575" y="1040"/>
                  </a:cubicBezTo>
                  <a:cubicBezTo>
                    <a:pt x="10582" y="1040"/>
                    <a:pt x="10608" y="993"/>
                    <a:pt x="10618" y="993"/>
                  </a:cubicBezTo>
                  <a:cubicBezTo>
                    <a:pt x="10620" y="993"/>
                    <a:pt x="10621" y="995"/>
                    <a:pt x="10621" y="1001"/>
                  </a:cubicBezTo>
                  <a:cubicBezTo>
                    <a:pt x="10645" y="965"/>
                    <a:pt x="10645" y="941"/>
                    <a:pt x="10657" y="906"/>
                  </a:cubicBezTo>
                  <a:lnTo>
                    <a:pt x="10657" y="906"/>
                  </a:lnTo>
                  <a:cubicBezTo>
                    <a:pt x="10649" y="929"/>
                    <a:pt x="10651" y="942"/>
                    <a:pt x="10657" y="942"/>
                  </a:cubicBezTo>
                  <a:cubicBezTo>
                    <a:pt x="10660" y="942"/>
                    <a:pt x="10664" y="938"/>
                    <a:pt x="10669" y="929"/>
                  </a:cubicBezTo>
                  <a:cubicBezTo>
                    <a:pt x="10676" y="926"/>
                    <a:pt x="10680" y="924"/>
                    <a:pt x="10681" y="924"/>
                  </a:cubicBezTo>
                  <a:lnTo>
                    <a:pt x="10681" y="924"/>
                  </a:lnTo>
                  <a:cubicBezTo>
                    <a:pt x="10686" y="924"/>
                    <a:pt x="10677" y="933"/>
                    <a:pt x="10669" y="941"/>
                  </a:cubicBezTo>
                  <a:lnTo>
                    <a:pt x="10692" y="929"/>
                  </a:lnTo>
                  <a:lnTo>
                    <a:pt x="10692" y="929"/>
                  </a:lnTo>
                  <a:cubicBezTo>
                    <a:pt x="10703" y="929"/>
                    <a:pt x="10684" y="969"/>
                    <a:pt x="10663" y="985"/>
                  </a:cubicBezTo>
                  <a:lnTo>
                    <a:pt x="10663" y="985"/>
                  </a:lnTo>
                  <a:cubicBezTo>
                    <a:pt x="10671" y="980"/>
                    <a:pt x="10677" y="979"/>
                    <a:pt x="10681" y="979"/>
                  </a:cubicBezTo>
                  <a:cubicBezTo>
                    <a:pt x="10694" y="979"/>
                    <a:pt x="10696" y="993"/>
                    <a:pt x="10704" y="1001"/>
                  </a:cubicBezTo>
                  <a:lnTo>
                    <a:pt x="10681" y="1025"/>
                  </a:lnTo>
                  <a:lnTo>
                    <a:pt x="10704" y="1036"/>
                  </a:lnTo>
                  <a:cubicBezTo>
                    <a:pt x="10716" y="1025"/>
                    <a:pt x="10725" y="1019"/>
                    <a:pt x="10733" y="1019"/>
                  </a:cubicBezTo>
                  <a:cubicBezTo>
                    <a:pt x="10740" y="1019"/>
                    <a:pt x="10746" y="1025"/>
                    <a:pt x="10752" y="1036"/>
                  </a:cubicBezTo>
                  <a:lnTo>
                    <a:pt x="10736" y="1058"/>
                  </a:lnTo>
                  <a:lnTo>
                    <a:pt x="10736" y="1058"/>
                  </a:lnTo>
                  <a:cubicBezTo>
                    <a:pt x="10737" y="1058"/>
                    <a:pt x="10739" y="1058"/>
                    <a:pt x="10740" y="1058"/>
                  </a:cubicBezTo>
                  <a:cubicBezTo>
                    <a:pt x="10761" y="1058"/>
                    <a:pt x="10750" y="1087"/>
                    <a:pt x="10740" y="1108"/>
                  </a:cubicBezTo>
                  <a:cubicBezTo>
                    <a:pt x="10746" y="1104"/>
                    <a:pt x="10750" y="1102"/>
                    <a:pt x="10753" y="1102"/>
                  </a:cubicBezTo>
                  <a:cubicBezTo>
                    <a:pt x="10775" y="1102"/>
                    <a:pt x="10766" y="1170"/>
                    <a:pt x="10788" y="1170"/>
                  </a:cubicBezTo>
                  <a:cubicBezTo>
                    <a:pt x="10794" y="1170"/>
                    <a:pt x="10801" y="1166"/>
                    <a:pt x="10812" y="1156"/>
                  </a:cubicBezTo>
                  <a:lnTo>
                    <a:pt x="10812" y="1156"/>
                  </a:lnTo>
                  <a:lnTo>
                    <a:pt x="10800" y="1179"/>
                  </a:lnTo>
                  <a:cubicBezTo>
                    <a:pt x="10810" y="1173"/>
                    <a:pt x="10818" y="1171"/>
                    <a:pt x="10824" y="1171"/>
                  </a:cubicBezTo>
                  <a:cubicBezTo>
                    <a:pt x="10846" y="1171"/>
                    <a:pt x="10853" y="1195"/>
                    <a:pt x="10870" y="1195"/>
                  </a:cubicBezTo>
                  <a:cubicBezTo>
                    <a:pt x="10878" y="1195"/>
                    <a:pt x="10890" y="1188"/>
                    <a:pt x="10907" y="1167"/>
                  </a:cubicBezTo>
                  <a:lnTo>
                    <a:pt x="10907" y="1167"/>
                  </a:lnTo>
                  <a:cubicBezTo>
                    <a:pt x="10904" y="1198"/>
                    <a:pt x="10907" y="1208"/>
                    <a:pt x="10913" y="1208"/>
                  </a:cubicBezTo>
                  <a:cubicBezTo>
                    <a:pt x="10926" y="1208"/>
                    <a:pt x="10950" y="1169"/>
                    <a:pt x="10961" y="1169"/>
                  </a:cubicBezTo>
                  <a:cubicBezTo>
                    <a:pt x="10966" y="1169"/>
                    <a:pt x="10968" y="1175"/>
                    <a:pt x="10967" y="1192"/>
                  </a:cubicBezTo>
                  <a:lnTo>
                    <a:pt x="10967" y="1192"/>
                  </a:lnTo>
                  <a:cubicBezTo>
                    <a:pt x="11062" y="1263"/>
                    <a:pt x="11145" y="1370"/>
                    <a:pt x="11276" y="1382"/>
                  </a:cubicBezTo>
                  <a:lnTo>
                    <a:pt x="11264" y="1406"/>
                  </a:lnTo>
                  <a:cubicBezTo>
                    <a:pt x="11395" y="1525"/>
                    <a:pt x="11562" y="1572"/>
                    <a:pt x="11705" y="1691"/>
                  </a:cubicBezTo>
                  <a:cubicBezTo>
                    <a:pt x="11728" y="1679"/>
                    <a:pt x="11752" y="1632"/>
                    <a:pt x="11776" y="1620"/>
                  </a:cubicBezTo>
                  <a:cubicBezTo>
                    <a:pt x="11776" y="1620"/>
                    <a:pt x="11788" y="1632"/>
                    <a:pt x="11776" y="1656"/>
                  </a:cubicBezTo>
                  <a:cubicBezTo>
                    <a:pt x="11752" y="1656"/>
                    <a:pt x="11752" y="1679"/>
                    <a:pt x="11740" y="1691"/>
                  </a:cubicBezTo>
                  <a:cubicBezTo>
                    <a:pt x="11758" y="1700"/>
                    <a:pt x="11763" y="1723"/>
                    <a:pt x="11779" y="1723"/>
                  </a:cubicBezTo>
                  <a:cubicBezTo>
                    <a:pt x="11785" y="1723"/>
                    <a:pt x="11791" y="1721"/>
                    <a:pt x="11800" y="1715"/>
                  </a:cubicBezTo>
                  <a:lnTo>
                    <a:pt x="11800" y="1679"/>
                  </a:lnTo>
                  <a:cubicBezTo>
                    <a:pt x="11812" y="1679"/>
                    <a:pt x="11824" y="1691"/>
                    <a:pt x="11824" y="1691"/>
                  </a:cubicBezTo>
                  <a:cubicBezTo>
                    <a:pt x="11812" y="1703"/>
                    <a:pt x="11800" y="1739"/>
                    <a:pt x="11788" y="1751"/>
                  </a:cubicBezTo>
                  <a:cubicBezTo>
                    <a:pt x="11806" y="1738"/>
                    <a:pt x="11816" y="1733"/>
                    <a:pt x="11822" y="1733"/>
                  </a:cubicBezTo>
                  <a:cubicBezTo>
                    <a:pt x="11840" y="1733"/>
                    <a:pt x="11804" y="1787"/>
                    <a:pt x="11829" y="1787"/>
                  </a:cubicBezTo>
                  <a:cubicBezTo>
                    <a:pt x="11831" y="1787"/>
                    <a:pt x="11833" y="1787"/>
                    <a:pt x="11835" y="1787"/>
                  </a:cubicBezTo>
                  <a:cubicBezTo>
                    <a:pt x="11883" y="1727"/>
                    <a:pt x="11955" y="1691"/>
                    <a:pt x="12002" y="1667"/>
                  </a:cubicBezTo>
                  <a:lnTo>
                    <a:pt x="12002" y="1691"/>
                  </a:lnTo>
                  <a:cubicBezTo>
                    <a:pt x="12001" y="1690"/>
                    <a:pt x="12000" y="1690"/>
                    <a:pt x="11999" y="1690"/>
                  </a:cubicBezTo>
                  <a:cubicBezTo>
                    <a:pt x="11989" y="1690"/>
                    <a:pt x="11979" y="1729"/>
                    <a:pt x="11961" y="1729"/>
                  </a:cubicBezTo>
                  <a:cubicBezTo>
                    <a:pt x="11959" y="1729"/>
                    <a:pt x="11957" y="1728"/>
                    <a:pt x="11955" y="1727"/>
                  </a:cubicBezTo>
                  <a:lnTo>
                    <a:pt x="11955" y="1727"/>
                  </a:lnTo>
                  <a:cubicBezTo>
                    <a:pt x="11966" y="1751"/>
                    <a:pt x="11990" y="1739"/>
                    <a:pt x="12002" y="1751"/>
                  </a:cubicBezTo>
                  <a:cubicBezTo>
                    <a:pt x="12014" y="1739"/>
                    <a:pt x="12026" y="1715"/>
                    <a:pt x="12038" y="1715"/>
                  </a:cubicBezTo>
                  <a:lnTo>
                    <a:pt x="12038" y="1715"/>
                  </a:lnTo>
                  <a:cubicBezTo>
                    <a:pt x="12038" y="1727"/>
                    <a:pt x="12014" y="1763"/>
                    <a:pt x="12026" y="1775"/>
                  </a:cubicBezTo>
                  <a:lnTo>
                    <a:pt x="12002" y="1787"/>
                  </a:lnTo>
                  <a:cubicBezTo>
                    <a:pt x="11998" y="1794"/>
                    <a:pt x="12000" y="1797"/>
                    <a:pt x="12003" y="1797"/>
                  </a:cubicBezTo>
                  <a:cubicBezTo>
                    <a:pt x="12010" y="1797"/>
                    <a:pt x="12026" y="1787"/>
                    <a:pt x="12026" y="1787"/>
                  </a:cubicBezTo>
                  <a:lnTo>
                    <a:pt x="12026" y="1787"/>
                  </a:lnTo>
                  <a:cubicBezTo>
                    <a:pt x="12014" y="1810"/>
                    <a:pt x="12026" y="1822"/>
                    <a:pt x="12002" y="1858"/>
                  </a:cubicBezTo>
                  <a:cubicBezTo>
                    <a:pt x="12038" y="1834"/>
                    <a:pt x="12038" y="1846"/>
                    <a:pt x="12062" y="1834"/>
                  </a:cubicBezTo>
                  <a:cubicBezTo>
                    <a:pt x="12062" y="1814"/>
                    <a:pt x="12069" y="1809"/>
                    <a:pt x="12080" y="1804"/>
                  </a:cubicBezTo>
                  <a:lnTo>
                    <a:pt x="12080" y="1804"/>
                  </a:lnTo>
                  <a:cubicBezTo>
                    <a:pt x="12080" y="1804"/>
                    <a:pt x="12080" y="1804"/>
                    <a:pt x="12080" y="1804"/>
                  </a:cubicBezTo>
                  <a:cubicBezTo>
                    <a:pt x="12071" y="1804"/>
                    <a:pt x="12056" y="1804"/>
                    <a:pt x="12038" y="1822"/>
                  </a:cubicBezTo>
                  <a:cubicBezTo>
                    <a:pt x="12038" y="1798"/>
                    <a:pt x="12109" y="1763"/>
                    <a:pt x="12086" y="1763"/>
                  </a:cubicBezTo>
                  <a:cubicBezTo>
                    <a:pt x="12093" y="1760"/>
                    <a:pt x="12098" y="1759"/>
                    <a:pt x="12103" y="1759"/>
                  </a:cubicBezTo>
                  <a:cubicBezTo>
                    <a:pt x="12115" y="1759"/>
                    <a:pt x="12118" y="1766"/>
                    <a:pt x="12134" y="1766"/>
                  </a:cubicBezTo>
                  <a:cubicBezTo>
                    <a:pt x="12139" y="1766"/>
                    <a:pt x="12147" y="1765"/>
                    <a:pt x="12157" y="1763"/>
                  </a:cubicBezTo>
                  <a:cubicBezTo>
                    <a:pt x="12145" y="1751"/>
                    <a:pt x="12181" y="1727"/>
                    <a:pt x="12181" y="1715"/>
                  </a:cubicBezTo>
                  <a:lnTo>
                    <a:pt x="12181" y="1715"/>
                  </a:lnTo>
                  <a:cubicBezTo>
                    <a:pt x="12205" y="1727"/>
                    <a:pt x="12181" y="1727"/>
                    <a:pt x="12169" y="1763"/>
                  </a:cubicBezTo>
                  <a:cubicBezTo>
                    <a:pt x="12177" y="1771"/>
                    <a:pt x="12168" y="1785"/>
                    <a:pt x="12174" y="1785"/>
                  </a:cubicBezTo>
                  <a:cubicBezTo>
                    <a:pt x="12176" y="1785"/>
                    <a:pt x="12182" y="1782"/>
                    <a:pt x="12193" y="1775"/>
                  </a:cubicBezTo>
                  <a:lnTo>
                    <a:pt x="12193" y="1775"/>
                  </a:lnTo>
                  <a:cubicBezTo>
                    <a:pt x="12205" y="1798"/>
                    <a:pt x="12169" y="1798"/>
                    <a:pt x="12169" y="1822"/>
                  </a:cubicBezTo>
                  <a:cubicBezTo>
                    <a:pt x="12165" y="1825"/>
                    <a:pt x="12161" y="1826"/>
                    <a:pt x="12158" y="1826"/>
                  </a:cubicBezTo>
                  <a:cubicBezTo>
                    <a:pt x="12145" y="1826"/>
                    <a:pt x="12140" y="1806"/>
                    <a:pt x="12129" y="1806"/>
                  </a:cubicBezTo>
                  <a:cubicBezTo>
                    <a:pt x="12120" y="1806"/>
                    <a:pt x="12108" y="1817"/>
                    <a:pt x="12086" y="1858"/>
                  </a:cubicBezTo>
                  <a:cubicBezTo>
                    <a:pt x="12084" y="1856"/>
                    <a:pt x="12082" y="1856"/>
                    <a:pt x="12079" y="1856"/>
                  </a:cubicBezTo>
                  <a:cubicBezTo>
                    <a:pt x="12066" y="1856"/>
                    <a:pt x="12045" y="1872"/>
                    <a:pt x="12033" y="1872"/>
                  </a:cubicBezTo>
                  <a:cubicBezTo>
                    <a:pt x="12030" y="1872"/>
                    <a:pt x="12028" y="1872"/>
                    <a:pt x="12026" y="1870"/>
                  </a:cubicBezTo>
                  <a:lnTo>
                    <a:pt x="12026" y="1870"/>
                  </a:lnTo>
                  <a:cubicBezTo>
                    <a:pt x="12026" y="1890"/>
                    <a:pt x="12026" y="1920"/>
                    <a:pt x="12041" y="1920"/>
                  </a:cubicBezTo>
                  <a:cubicBezTo>
                    <a:pt x="12044" y="1920"/>
                    <a:pt x="12047" y="1919"/>
                    <a:pt x="12050" y="1918"/>
                  </a:cubicBezTo>
                  <a:lnTo>
                    <a:pt x="12086" y="1870"/>
                  </a:lnTo>
                  <a:cubicBezTo>
                    <a:pt x="12096" y="1870"/>
                    <a:pt x="12123" y="1844"/>
                    <a:pt x="12131" y="1844"/>
                  </a:cubicBezTo>
                  <a:cubicBezTo>
                    <a:pt x="12132" y="1844"/>
                    <a:pt x="12133" y="1844"/>
                    <a:pt x="12133" y="1846"/>
                  </a:cubicBezTo>
                  <a:cubicBezTo>
                    <a:pt x="12121" y="1858"/>
                    <a:pt x="12109" y="1882"/>
                    <a:pt x="12121" y="1882"/>
                  </a:cubicBezTo>
                  <a:cubicBezTo>
                    <a:pt x="12121" y="1882"/>
                    <a:pt x="12121" y="1882"/>
                    <a:pt x="12121" y="1870"/>
                  </a:cubicBezTo>
                  <a:cubicBezTo>
                    <a:pt x="12142" y="1870"/>
                    <a:pt x="12162" y="1844"/>
                    <a:pt x="12182" y="1844"/>
                  </a:cubicBezTo>
                  <a:cubicBezTo>
                    <a:pt x="12186" y="1844"/>
                    <a:pt x="12189" y="1844"/>
                    <a:pt x="12193" y="1846"/>
                  </a:cubicBezTo>
                  <a:cubicBezTo>
                    <a:pt x="12193" y="1822"/>
                    <a:pt x="12205" y="1798"/>
                    <a:pt x="12205" y="1763"/>
                  </a:cubicBezTo>
                  <a:cubicBezTo>
                    <a:pt x="12212" y="1751"/>
                    <a:pt x="12216" y="1747"/>
                    <a:pt x="12218" y="1747"/>
                  </a:cubicBezTo>
                  <a:cubicBezTo>
                    <a:pt x="12223" y="1747"/>
                    <a:pt x="12220" y="1767"/>
                    <a:pt x="12228" y="1775"/>
                  </a:cubicBezTo>
                  <a:cubicBezTo>
                    <a:pt x="12216" y="1775"/>
                    <a:pt x="12216" y="1775"/>
                    <a:pt x="12216" y="1787"/>
                  </a:cubicBezTo>
                  <a:lnTo>
                    <a:pt x="12240" y="1775"/>
                  </a:lnTo>
                  <a:lnTo>
                    <a:pt x="12240" y="1775"/>
                  </a:lnTo>
                  <a:cubicBezTo>
                    <a:pt x="12240" y="1798"/>
                    <a:pt x="12193" y="1822"/>
                    <a:pt x="12193" y="1846"/>
                  </a:cubicBezTo>
                  <a:cubicBezTo>
                    <a:pt x="12188" y="1864"/>
                    <a:pt x="12192" y="1868"/>
                    <a:pt x="12198" y="1868"/>
                  </a:cubicBezTo>
                  <a:cubicBezTo>
                    <a:pt x="12204" y="1868"/>
                    <a:pt x="12213" y="1863"/>
                    <a:pt x="12217" y="1863"/>
                  </a:cubicBezTo>
                  <a:lnTo>
                    <a:pt x="12217" y="1863"/>
                  </a:lnTo>
                  <a:cubicBezTo>
                    <a:pt x="12219" y="1863"/>
                    <a:pt x="12219" y="1864"/>
                    <a:pt x="12216" y="1870"/>
                  </a:cubicBezTo>
                  <a:cubicBezTo>
                    <a:pt x="12216" y="1870"/>
                    <a:pt x="12228" y="1858"/>
                    <a:pt x="12228" y="1858"/>
                  </a:cubicBezTo>
                  <a:cubicBezTo>
                    <a:pt x="12234" y="1858"/>
                    <a:pt x="12240" y="1861"/>
                    <a:pt x="12248" y="1861"/>
                  </a:cubicBezTo>
                  <a:cubicBezTo>
                    <a:pt x="12255" y="1861"/>
                    <a:pt x="12264" y="1858"/>
                    <a:pt x="12276" y="1846"/>
                  </a:cubicBezTo>
                  <a:lnTo>
                    <a:pt x="12276" y="1846"/>
                  </a:lnTo>
                  <a:cubicBezTo>
                    <a:pt x="12272" y="1850"/>
                    <a:pt x="12272" y="1851"/>
                    <a:pt x="12274" y="1851"/>
                  </a:cubicBezTo>
                  <a:cubicBezTo>
                    <a:pt x="12279" y="1851"/>
                    <a:pt x="12292" y="1846"/>
                    <a:pt x="12300" y="1846"/>
                  </a:cubicBezTo>
                  <a:cubicBezTo>
                    <a:pt x="12306" y="1840"/>
                    <a:pt x="12320" y="1829"/>
                    <a:pt x="12327" y="1829"/>
                  </a:cubicBezTo>
                  <a:cubicBezTo>
                    <a:pt x="12333" y="1829"/>
                    <a:pt x="12334" y="1836"/>
                    <a:pt x="12324" y="1858"/>
                  </a:cubicBezTo>
                  <a:cubicBezTo>
                    <a:pt x="12324" y="1870"/>
                    <a:pt x="12324" y="1894"/>
                    <a:pt x="12312" y="1906"/>
                  </a:cubicBezTo>
                  <a:lnTo>
                    <a:pt x="12324" y="1929"/>
                  </a:lnTo>
                  <a:lnTo>
                    <a:pt x="12300" y="1965"/>
                  </a:lnTo>
                  <a:cubicBezTo>
                    <a:pt x="12304" y="1967"/>
                    <a:pt x="12308" y="1968"/>
                    <a:pt x="12312" y="1968"/>
                  </a:cubicBezTo>
                  <a:cubicBezTo>
                    <a:pt x="12329" y="1968"/>
                    <a:pt x="12342" y="1947"/>
                    <a:pt x="12371" y="1918"/>
                  </a:cubicBezTo>
                  <a:cubicBezTo>
                    <a:pt x="12371" y="1940"/>
                    <a:pt x="12386" y="1948"/>
                    <a:pt x="12399" y="1948"/>
                  </a:cubicBezTo>
                  <a:cubicBezTo>
                    <a:pt x="12407" y="1948"/>
                    <a:pt x="12415" y="1946"/>
                    <a:pt x="12419" y="1941"/>
                  </a:cubicBezTo>
                  <a:cubicBezTo>
                    <a:pt x="12419" y="1918"/>
                    <a:pt x="12395" y="1918"/>
                    <a:pt x="12395" y="1894"/>
                  </a:cubicBezTo>
                  <a:cubicBezTo>
                    <a:pt x="12395" y="1906"/>
                    <a:pt x="12383" y="1918"/>
                    <a:pt x="12383" y="1929"/>
                  </a:cubicBezTo>
                  <a:cubicBezTo>
                    <a:pt x="12371" y="1918"/>
                    <a:pt x="12383" y="1906"/>
                    <a:pt x="12395" y="1882"/>
                  </a:cubicBezTo>
                  <a:cubicBezTo>
                    <a:pt x="12401" y="1876"/>
                    <a:pt x="12405" y="1874"/>
                    <a:pt x="12408" y="1874"/>
                  </a:cubicBezTo>
                  <a:cubicBezTo>
                    <a:pt x="12422" y="1874"/>
                    <a:pt x="12412" y="1921"/>
                    <a:pt x="12416" y="1921"/>
                  </a:cubicBezTo>
                  <a:cubicBezTo>
                    <a:pt x="12417" y="1921"/>
                    <a:pt x="12418" y="1920"/>
                    <a:pt x="12419" y="1918"/>
                  </a:cubicBezTo>
                  <a:cubicBezTo>
                    <a:pt x="12426" y="1915"/>
                    <a:pt x="12430" y="1914"/>
                    <a:pt x="12433" y="1914"/>
                  </a:cubicBezTo>
                  <a:cubicBezTo>
                    <a:pt x="12446" y="1914"/>
                    <a:pt x="12429" y="1932"/>
                    <a:pt x="12419" y="1941"/>
                  </a:cubicBezTo>
                  <a:cubicBezTo>
                    <a:pt x="12419" y="1941"/>
                    <a:pt x="12419" y="1941"/>
                    <a:pt x="12431" y="1953"/>
                  </a:cubicBezTo>
                  <a:lnTo>
                    <a:pt x="12431" y="1929"/>
                  </a:lnTo>
                  <a:cubicBezTo>
                    <a:pt x="12433" y="1932"/>
                    <a:pt x="12436" y="1933"/>
                    <a:pt x="12438" y="1933"/>
                  </a:cubicBezTo>
                  <a:cubicBezTo>
                    <a:pt x="12445" y="1933"/>
                    <a:pt x="12452" y="1926"/>
                    <a:pt x="12459" y="1926"/>
                  </a:cubicBezTo>
                  <a:cubicBezTo>
                    <a:pt x="12461" y="1926"/>
                    <a:pt x="12464" y="1927"/>
                    <a:pt x="12467" y="1929"/>
                  </a:cubicBezTo>
                  <a:lnTo>
                    <a:pt x="12455" y="1941"/>
                  </a:lnTo>
                  <a:cubicBezTo>
                    <a:pt x="12450" y="1959"/>
                    <a:pt x="12454" y="1964"/>
                    <a:pt x="12460" y="1964"/>
                  </a:cubicBezTo>
                  <a:cubicBezTo>
                    <a:pt x="12467" y="1964"/>
                    <a:pt x="12478" y="1958"/>
                    <a:pt x="12484" y="1958"/>
                  </a:cubicBezTo>
                  <a:cubicBezTo>
                    <a:pt x="12488" y="1958"/>
                    <a:pt x="12490" y="1960"/>
                    <a:pt x="12490" y="1965"/>
                  </a:cubicBezTo>
                  <a:cubicBezTo>
                    <a:pt x="12490" y="1974"/>
                    <a:pt x="12469" y="2012"/>
                    <a:pt x="12470" y="2012"/>
                  </a:cubicBezTo>
                  <a:cubicBezTo>
                    <a:pt x="12471" y="2012"/>
                    <a:pt x="12473" y="2009"/>
                    <a:pt x="12478" y="2001"/>
                  </a:cubicBezTo>
                  <a:cubicBezTo>
                    <a:pt x="12478" y="2005"/>
                    <a:pt x="12480" y="2006"/>
                    <a:pt x="12482" y="2006"/>
                  </a:cubicBezTo>
                  <a:cubicBezTo>
                    <a:pt x="12485" y="2006"/>
                    <a:pt x="12490" y="2001"/>
                    <a:pt x="12490" y="2001"/>
                  </a:cubicBezTo>
                  <a:lnTo>
                    <a:pt x="12502" y="2013"/>
                  </a:lnTo>
                  <a:cubicBezTo>
                    <a:pt x="12490" y="2001"/>
                    <a:pt x="12490" y="2001"/>
                    <a:pt x="12502" y="2001"/>
                  </a:cubicBezTo>
                  <a:cubicBezTo>
                    <a:pt x="12502" y="1992"/>
                    <a:pt x="12508" y="1984"/>
                    <a:pt x="12512" y="1984"/>
                  </a:cubicBezTo>
                  <a:cubicBezTo>
                    <a:pt x="12513" y="1984"/>
                    <a:pt x="12514" y="1985"/>
                    <a:pt x="12514" y="1989"/>
                  </a:cubicBezTo>
                  <a:lnTo>
                    <a:pt x="12526" y="2001"/>
                  </a:lnTo>
                  <a:cubicBezTo>
                    <a:pt x="12526" y="2013"/>
                    <a:pt x="12538" y="2013"/>
                    <a:pt x="12538" y="2013"/>
                  </a:cubicBezTo>
                  <a:cubicBezTo>
                    <a:pt x="12544" y="2007"/>
                    <a:pt x="12550" y="2004"/>
                    <a:pt x="12551" y="2004"/>
                  </a:cubicBezTo>
                  <a:lnTo>
                    <a:pt x="12551" y="2004"/>
                  </a:lnTo>
                  <a:cubicBezTo>
                    <a:pt x="12553" y="2004"/>
                    <a:pt x="12550" y="2007"/>
                    <a:pt x="12538" y="2013"/>
                  </a:cubicBezTo>
                  <a:lnTo>
                    <a:pt x="12526" y="2025"/>
                  </a:lnTo>
                  <a:cubicBezTo>
                    <a:pt x="12538" y="2025"/>
                    <a:pt x="12538" y="2037"/>
                    <a:pt x="12526" y="2037"/>
                  </a:cubicBezTo>
                  <a:cubicBezTo>
                    <a:pt x="12521" y="2066"/>
                    <a:pt x="12531" y="2071"/>
                    <a:pt x="12542" y="2071"/>
                  </a:cubicBezTo>
                  <a:cubicBezTo>
                    <a:pt x="12548" y="2071"/>
                    <a:pt x="12555" y="2070"/>
                    <a:pt x="12561" y="2070"/>
                  </a:cubicBezTo>
                  <a:cubicBezTo>
                    <a:pt x="12571" y="2070"/>
                    <a:pt x="12578" y="2074"/>
                    <a:pt x="12574" y="2096"/>
                  </a:cubicBezTo>
                  <a:cubicBezTo>
                    <a:pt x="12597" y="2084"/>
                    <a:pt x="12597" y="2060"/>
                    <a:pt x="12597" y="2048"/>
                  </a:cubicBezTo>
                  <a:cubicBezTo>
                    <a:pt x="12621" y="2037"/>
                    <a:pt x="12645" y="2025"/>
                    <a:pt x="12657" y="2013"/>
                  </a:cubicBezTo>
                  <a:lnTo>
                    <a:pt x="12657" y="2013"/>
                  </a:lnTo>
                  <a:cubicBezTo>
                    <a:pt x="12645" y="2060"/>
                    <a:pt x="12657" y="2108"/>
                    <a:pt x="12609" y="2156"/>
                  </a:cubicBezTo>
                  <a:cubicBezTo>
                    <a:pt x="12611" y="2160"/>
                    <a:pt x="12613" y="2161"/>
                    <a:pt x="12615" y="2161"/>
                  </a:cubicBezTo>
                  <a:cubicBezTo>
                    <a:pt x="12625" y="2161"/>
                    <a:pt x="12635" y="2118"/>
                    <a:pt x="12645" y="2108"/>
                  </a:cubicBezTo>
                  <a:lnTo>
                    <a:pt x="12645" y="2120"/>
                  </a:lnTo>
                  <a:cubicBezTo>
                    <a:pt x="12645" y="2108"/>
                    <a:pt x="12657" y="2084"/>
                    <a:pt x="12669" y="2060"/>
                  </a:cubicBezTo>
                  <a:cubicBezTo>
                    <a:pt x="12683" y="2046"/>
                    <a:pt x="12693" y="2041"/>
                    <a:pt x="12699" y="2041"/>
                  </a:cubicBezTo>
                  <a:cubicBezTo>
                    <a:pt x="12703" y="2041"/>
                    <a:pt x="12705" y="2044"/>
                    <a:pt x="12705" y="2048"/>
                  </a:cubicBezTo>
                  <a:lnTo>
                    <a:pt x="12681" y="2084"/>
                  </a:lnTo>
                  <a:cubicBezTo>
                    <a:pt x="12705" y="2084"/>
                    <a:pt x="12740" y="2025"/>
                    <a:pt x="12788" y="2001"/>
                  </a:cubicBezTo>
                  <a:lnTo>
                    <a:pt x="12788" y="2001"/>
                  </a:lnTo>
                  <a:cubicBezTo>
                    <a:pt x="12788" y="2025"/>
                    <a:pt x="12752" y="2048"/>
                    <a:pt x="12728" y="2084"/>
                  </a:cubicBezTo>
                  <a:lnTo>
                    <a:pt x="12752" y="2084"/>
                  </a:lnTo>
                  <a:lnTo>
                    <a:pt x="12728" y="2120"/>
                  </a:lnTo>
                  <a:cubicBezTo>
                    <a:pt x="12736" y="2120"/>
                    <a:pt x="12750" y="2109"/>
                    <a:pt x="12758" y="2109"/>
                  </a:cubicBezTo>
                  <a:cubicBezTo>
                    <a:pt x="12762" y="2109"/>
                    <a:pt x="12764" y="2112"/>
                    <a:pt x="12764" y="2120"/>
                  </a:cubicBezTo>
                  <a:cubicBezTo>
                    <a:pt x="12740" y="2132"/>
                    <a:pt x="12764" y="2156"/>
                    <a:pt x="12728" y="2179"/>
                  </a:cubicBezTo>
                  <a:lnTo>
                    <a:pt x="12705" y="2179"/>
                  </a:lnTo>
                  <a:cubicBezTo>
                    <a:pt x="12705" y="2168"/>
                    <a:pt x="12705" y="2168"/>
                    <a:pt x="12695" y="2168"/>
                  </a:cubicBezTo>
                  <a:lnTo>
                    <a:pt x="12695" y="2168"/>
                  </a:lnTo>
                  <a:cubicBezTo>
                    <a:pt x="12694" y="2168"/>
                    <a:pt x="12694" y="2169"/>
                    <a:pt x="12693" y="2169"/>
                  </a:cubicBezTo>
                  <a:cubicBezTo>
                    <a:pt x="12693" y="2169"/>
                    <a:pt x="12693" y="2168"/>
                    <a:pt x="12693" y="2168"/>
                  </a:cubicBezTo>
                  <a:lnTo>
                    <a:pt x="12693" y="2168"/>
                  </a:lnTo>
                  <a:cubicBezTo>
                    <a:pt x="12694" y="2168"/>
                    <a:pt x="12694" y="2168"/>
                    <a:pt x="12695" y="2168"/>
                  </a:cubicBezTo>
                  <a:lnTo>
                    <a:pt x="12695" y="2168"/>
                  </a:lnTo>
                  <a:cubicBezTo>
                    <a:pt x="12696" y="2167"/>
                    <a:pt x="12697" y="2165"/>
                    <a:pt x="12698" y="2164"/>
                  </a:cubicBezTo>
                  <a:lnTo>
                    <a:pt x="12698" y="2164"/>
                  </a:lnTo>
                  <a:lnTo>
                    <a:pt x="12693" y="2168"/>
                  </a:lnTo>
                  <a:cubicBezTo>
                    <a:pt x="12693" y="2168"/>
                    <a:pt x="12681" y="2179"/>
                    <a:pt x="12681" y="2179"/>
                  </a:cubicBezTo>
                  <a:cubicBezTo>
                    <a:pt x="12657" y="2179"/>
                    <a:pt x="12633" y="2191"/>
                    <a:pt x="12609" y="2203"/>
                  </a:cubicBezTo>
                  <a:cubicBezTo>
                    <a:pt x="12645" y="2263"/>
                    <a:pt x="12562" y="2227"/>
                    <a:pt x="12586" y="2275"/>
                  </a:cubicBezTo>
                  <a:cubicBezTo>
                    <a:pt x="12633" y="2310"/>
                    <a:pt x="12586" y="2287"/>
                    <a:pt x="12586" y="2310"/>
                  </a:cubicBezTo>
                  <a:cubicBezTo>
                    <a:pt x="12586" y="2287"/>
                    <a:pt x="12550" y="2275"/>
                    <a:pt x="12538" y="2275"/>
                  </a:cubicBezTo>
                  <a:lnTo>
                    <a:pt x="12538" y="2275"/>
                  </a:lnTo>
                  <a:cubicBezTo>
                    <a:pt x="12550" y="2287"/>
                    <a:pt x="12550" y="2299"/>
                    <a:pt x="12550" y="2310"/>
                  </a:cubicBezTo>
                  <a:cubicBezTo>
                    <a:pt x="12538" y="2304"/>
                    <a:pt x="12517" y="2299"/>
                    <a:pt x="12504" y="2299"/>
                  </a:cubicBezTo>
                  <a:cubicBezTo>
                    <a:pt x="12490" y="2299"/>
                    <a:pt x="12484" y="2304"/>
                    <a:pt x="12502" y="2322"/>
                  </a:cubicBezTo>
                  <a:cubicBezTo>
                    <a:pt x="12467" y="2322"/>
                    <a:pt x="12478" y="2310"/>
                    <a:pt x="12467" y="2299"/>
                  </a:cubicBezTo>
                  <a:cubicBezTo>
                    <a:pt x="12463" y="2297"/>
                    <a:pt x="12461" y="2296"/>
                    <a:pt x="12460" y="2296"/>
                  </a:cubicBezTo>
                  <a:lnTo>
                    <a:pt x="12460" y="2296"/>
                  </a:lnTo>
                  <a:cubicBezTo>
                    <a:pt x="12456" y="2296"/>
                    <a:pt x="12477" y="2313"/>
                    <a:pt x="12473" y="2313"/>
                  </a:cubicBezTo>
                  <a:cubicBezTo>
                    <a:pt x="12472" y="2313"/>
                    <a:pt x="12470" y="2312"/>
                    <a:pt x="12467" y="2310"/>
                  </a:cubicBezTo>
                  <a:lnTo>
                    <a:pt x="12455" y="2310"/>
                  </a:lnTo>
                  <a:cubicBezTo>
                    <a:pt x="12443" y="2322"/>
                    <a:pt x="12431" y="2322"/>
                    <a:pt x="12407" y="2334"/>
                  </a:cubicBezTo>
                  <a:cubicBezTo>
                    <a:pt x="12467" y="2382"/>
                    <a:pt x="12419" y="2370"/>
                    <a:pt x="12431" y="2394"/>
                  </a:cubicBezTo>
                  <a:cubicBezTo>
                    <a:pt x="12419" y="2382"/>
                    <a:pt x="12407" y="2382"/>
                    <a:pt x="12383" y="2382"/>
                  </a:cubicBezTo>
                  <a:lnTo>
                    <a:pt x="12419" y="2418"/>
                  </a:lnTo>
                  <a:cubicBezTo>
                    <a:pt x="12433" y="2431"/>
                    <a:pt x="12430" y="2435"/>
                    <a:pt x="12423" y="2435"/>
                  </a:cubicBezTo>
                  <a:cubicBezTo>
                    <a:pt x="12417" y="2435"/>
                    <a:pt x="12408" y="2432"/>
                    <a:pt x="12402" y="2432"/>
                  </a:cubicBezTo>
                  <a:cubicBezTo>
                    <a:pt x="12395" y="2432"/>
                    <a:pt x="12392" y="2434"/>
                    <a:pt x="12395" y="2441"/>
                  </a:cubicBezTo>
                  <a:lnTo>
                    <a:pt x="12407" y="2453"/>
                  </a:lnTo>
                  <a:cubicBezTo>
                    <a:pt x="12413" y="2459"/>
                    <a:pt x="12404" y="2462"/>
                    <a:pt x="12389" y="2462"/>
                  </a:cubicBezTo>
                  <a:cubicBezTo>
                    <a:pt x="12374" y="2462"/>
                    <a:pt x="12353" y="2459"/>
                    <a:pt x="12336" y="2453"/>
                  </a:cubicBezTo>
                  <a:lnTo>
                    <a:pt x="12336" y="2453"/>
                  </a:lnTo>
                  <a:cubicBezTo>
                    <a:pt x="12383" y="2620"/>
                    <a:pt x="12181" y="2549"/>
                    <a:pt x="12157" y="2656"/>
                  </a:cubicBezTo>
                  <a:cubicBezTo>
                    <a:pt x="12169" y="2668"/>
                    <a:pt x="12181" y="2668"/>
                    <a:pt x="12205" y="2691"/>
                  </a:cubicBezTo>
                  <a:cubicBezTo>
                    <a:pt x="12209" y="2691"/>
                    <a:pt x="12212" y="2691"/>
                    <a:pt x="12214" y="2692"/>
                  </a:cubicBezTo>
                  <a:lnTo>
                    <a:pt x="12214" y="2692"/>
                  </a:lnTo>
                  <a:cubicBezTo>
                    <a:pt x="12211" y="2685"/>
                    <a:pt x="12208" y="2680"/>
                    <a:pt x="12216" y="2680"/>
                  </a:cubicBezTo>
                  <a:cubicBezTo>
                    <a:pt x="12228" y="2691"/>
                    <a:pt x="12264" y="2727"/>
                    <a:pt x="12240" y="2727"/>
                  </a:cubicBezTo>
                  <a:cubicBezTo>
                    <a:pt x="12240" y="2715"/>
                    <a:pt x="12240" y="2715"/>
                    <a:pt x="12240" y="2715"/>
                  </a:cubicBezTo>
                  <a:cubicBezTo>
                    <a:pt x="12228" y="2715"/>
                    <a:pt x="12240" y="2727"/>
                    <a:pt x="12228" y="2727"/>
                  </a:cubicBezTo>
                  <a:cubicBezTo>
                    <a:pt x="12222" y="2733"/>
                    <a:pt x="12222" y="2736"/>
                    <a:pt x="12222" y="2736"/>
                  </a:cubicBezTo>
                  <a:cubicBezTo>
                    <a:pt x="12222" y="2736"/>
                    <a:pt x="12222" y="2733"/>
                    <a:pt x="12216" y="2727"/>
                  </a:cubicBezTo>
                  <a:lnTo>
                    <a:pt x="12169" y="2739"/>
                  </a:lnTo>
                  <a:cubicBezTo>
                    <a:pt x="12193" y="2763"/>
                    <a:pt x="12190" y="2769"/>
                    <a:pt x="12179" y="2769"/>
                  </a:cubicBezTo>
                  <a:cubicBezTo>
                    <a:pt x="12169" y="2769"/>
                    <a:pt x="12151" y="2763"/>
                    <a:pt x="12145" y="2763"/>
                  </a:cubicBezTo>
                  <a:cubicBezTo>
                    <a:pt x="12109" y="2739"/>
                    <a:pt x="12145" y="2739"/>
                    <a:pt x="12109" y="2715"/>
                  </a:cubicBezTo>
                  <a:lnTo>
                    <a:pt x="12086" y="2703"/>
                  </a:lnTo>
                  <a:lnTo>
                    <a:pt x="12109" y="2727"/>
                  </a:lnTo>
                  <a:lnTo>
                    <a:pt x="12086" y="2727"/>
                  </a:lnTo>
                  <a:lnTo>
                    <a:pt x="12086" y="2727"/>
                  </a:lnTo>
                  <a:lnTo>
                    <a:pt x="12086" y="2727"/>
                  </a:lnTo>
                  <a:cubicBezTo>
                    <a:pt x="12086" y="2727"/>
                    <a:pt x="12086" y="2727"/>
                    <a:pt x="12086" y="2727"/>
                  </a:cubicBezTo>
                  <a:lnTo>
                    <a:pt x="12086" y="2727"/>
                  </a:lnTo>
                  <a:cubicBezTo>
                    <a:pt x="12090" y="2731"/>
                    <a:pt x="12094" y="2736"/>
                    <a:pt x="12097" y="2739"/>
                  </a:cubicBezTo>
                  <a:cubicBezTo>
                    <a:pt x="12097" y="2739"/>
                    <a:pt x="12094" y="2739"/>
                    <a:pt x="12090" y="2737"/>
                  </a:cubicBezTo>
                  <a:lnTo>
                    <a:pt x="12090" y="2737"/>
                  </a:lnTo>
                  <a:lnTo>
                    <a:pt x="12097" y="2751"/>
                  </a:lnTo>
                  <a:cubicBezTo>
                    <a:pt x="12080" y="2739"/>
                    <a:pt x="12074" y="2739"/>
                    <a:pt x="12069" y="2739"/>
                  </a:cubicBezTo>
                  <a:cubicBezTo>
                    <a:pt x="12065" y="2739"/>
                    <a:pt x="12062" y="2739"/>
                    <a:pt x="12050" y="2727"/>
                  </a:cubicBezTo>
                  <a:lnTo>
                    <a:pt x="12050" y="2727"/>
                  </a:lnTo>
                  <a:cubicBezTo>
                    <a:pt x="12007" y="2748"/>
                    <a:pt x="12050" y="2789"/>
                    <a:pt x="12018" y="2789"/>
                  </a:cubicBezTo>
                  <a:cubicBezTo>
                    <a:pt x="12014" y="2789"/>
                    <a:pt x="12009" y="2788"/>
                    <a:pt x="12002" y="2787"/>
                  </a:cubicBezTo>
                  <a:lnTo>
                    <a:pt x="12002" y="2787"/>
                  </a:lnTo>
                  <a:cubicBezTo>
                    <a:pt x="12014" y="2799"/>
                    <a:pt x="12050" y="2834"/>
                    <a:pt x="12038" y="2846"/>
                  </a:cubicBezTo>
                  <a:cubicBezTo>
                    <a:pt x="12026" y="2846"/>
                    <a:pt x="12014" y="2834"/>
                    <a:pt x="12002" y="2822"/>
                  </a:cubicBezTo>
                  <a:lnTo>
                    <a:pt x="12002" y="2822"/>
                  </a:lnTo>
                  <a:lnTo>
                    <a:pt x="12014" y="2846"/>
                  </a:lnTo>
                  <a:cubicBezTo>
                    <a:pt x="12000" y="2840"/>
                    <a:pt x="11990" y="2838"/>
                    <a:pt x="11984" y="2838"/>
                  </a:cubicBezTo>
                  <a:cubicBezTo>
                    <a:pt x="11963" y="2838"/>
                    <a:pt x="11970" y="2861"/>
                    <a:pt x="11943" y="2870"/>
                  </a:cubicBezTo>
                  <a:lnTo>
                    <a:pt x="11931" y="2858"/>
                  </a:lnTo>
                  <a:lnTo>
                    <a:pt x="11931" y="2858"/>
                  </a:lnTo>
                  <a:cubicBezTo>
                    <a:pt x="11943" y="2870"/>
                    <a:pt x="11955" y="2894"/>
                    <a:pt x="11943" y="2894"/>
                  </a:cubicBezTo>
                  <a:lnTo>
                    <a:pt x="11907" y="2870"/>
                  </a:lnTo>
                  <a:lnTo>
                    <a:pt x="11907" y="2870"/>
                  </a:lnTo>
                  <a:cubicBezTo>
                    <a:pt x="11883" y="2870"/>
                    <a:pt x="11966" y="2930"/>
                    <a:pt x="11943" y="2930"/>
                  </a:cubicBezTo>
                  <a:cubicBezTo>
                    <a:pt x="11978" y="2953"/>
                    <a:pt x="12002" y="2953"/>
                    <a:pt x="12026" y="2977"/>
                  </a:cubicBezTo>
                  <a:cubicBezTo>
                    <a:pt x="12011" y="2967"/>
                    <a:pt x="12000" y="2963"/>
                    <a:pt x="11994" y="2963"/>
                  </a:cubicBezTo>
                  <a:cubicBezTo>
                    <a:pt x="11987" y="2963"/>
                    <a:pt x="11988" y="2970"/>
                    <a:pt x="12002" y="2977"/>
                  </a:cubicBezTo>
                  <a:cubicBezTo>
                    <a:pt x="12002" y="2989"/>
                    <a:pt x="12002" y="2992"/>
                    <a:pt x="12001" y="2992"/>
                  </a:cubicBezTo>
                  <a:cubicBezTo>
                    <a:pt x="11999" y="2992"/>
                    <a:pt x="11996" y="2989"/>
                    <a:pt x="11990" y="2989"/>
                  </a:cubicBezTo>
                  <a:lnTo>
                    <a:pt x="12002" y="3013"/>
                  </a:lnTo>
                  <a:cubicBezTo>
                    <a:pt x="12001" y="3015"/>
                    <a:pt x="11998" y="3015"/>
                    <a:pt x="11996" y="3015"/>
                  </a:cubicBezTo>
                  <a:cubicBezTo>
                    <a:pt x="11983" y="3015"/>
                    <a:pt x="11961" y="2994"/>
                    <a:pt x="11948" y="2974"/>
                  </a:cubicBezTo>
                  <a:lnTo>
                    <a:pt x="11948" y="2974"/>
                  </a:lnTo>
                  <a:cubicBezTo>
                    <a:pt x="11960" y="2999"/>
                    <a:pt x="11930" y="2990"/>
                    <a:pt x="11919" y="3001"/>
                  </a:cubicBezTo>
                  <a:lnTo>
                    <a:pt x="11907" y="2989"/>
                  </a:lnTo>
                  <a:lnTo>
                    <a:pt x="11895" y="3001"/>
                  </a:lnTo>
                  <a:cubicBezTo>
                    <a:pt x="11919" y="3025"/>
                    <a:pt x="11907" y="3037"/>
                    <a:pt x="11883" y="3037"/>
                  </a:cubicBezTo>
                  <a:lnTo>
                    <a:pt x="11871" y="3025"/>
                  </a:lnTo>
                  <a:lnTo>
                    <a:pt x="11871" y="3025"/>
                  </a:lnTo>
                  <a:cubicBezTo>
                    <a:pt x="11876" y="3035"/>
                    <a:pt x="11873" y="3039"/>
                    <a:pt x="11864" y="3039"/>
                  </a:cubicBezTo>
                  <a:cubicBezTo>
                    <a:pt x="11853" y="3039"/>
                    <a:pt x="11832" y="3032"/>
                    <a:pt x="11812" y="3025"/>
                  </a:cubicBezTo>
                  <a:lnTo>
                    <a:pt x="11812" y="3025"/>
                  </a:lnTo>
                  <a:cubicBezTo>
                    <a:pt x="11826" y="3044"/>
                    <a:pt x="11814" y="3046"/>
                    <a:pt x="11797" y="3046"/>
                  </a:cubicBezTo>
                  <a:cubicBezTo>
                    <a:pt x="11792" y="3046"/>
                    <a:pt x="11788" y="3046"/>
                    <a:pt x="11783" y="3046"/>
                  </a:cubicBezTo>
                  <a:cubicBezTo>
                    <a:pt x="11761" y="3046"/>
                    <a:pt x="11740" y="3049"/>
                    <a:pt x="11764" y="3084"/>
                  </a:cubicBezTo>
                  <a:lnTo>
                    <a:pt x="11740" y="3061"/>
                  </a:lnTo>
                  <a:lnTo>
                    <a:pt x="11740" y="3061"/>
                  </a:lnTo>
                  <a:cubicBezTo>
                    <a:pt x="11776" y="3132"/>
                    <a:pt x="11681" y="3096"/>
                    <a:pt x="11740" y="3168"/>
                  </a:cubicBezTo>
                  <a:cubicBezTo>
                    <a:pt x="11729" y="3165"/>
                    <a:pt x="11721" y="3164"/>
                    <a:pt x="11716" y="3164"/>
                  </a:cubicBezTo>
                  <a:cubicBezTo>
                    <a:pt x="11675" y="3164"/>
                    <a:pt x="11763" y="3223"/>
                    <a:pt x="11742" y="3223"/>
                  </a:cubicBezTo>
                  <a:cubicBezTo>
                    <a:pt x="11738" y="3223"/>
                    <a:pt x="11730" y="3220"/>
                    <a:pt x="11716" y="3215"/>
                  </a:cubicBezTo>
                  <a:lnTo>
                    <a:pt x="11716" y="3215"/>
                  </a:lnTo>
                  <a:lnTo>
                    <a:pt x="11728" y="3227"/>
                  </a:lnTo>
                  <a:cubicBezTo>
                    <a:pt x="11645" y="3311"/>
                    <a:pt x="11538" y="3370"/>
                    <a:pt x="11514" y="3489"/>
                  </a:cubicBezTo>
                  <a:lnTo>
                    <a:pt x="11502" y="3477"/>
                  </a:lnTo>
                  <a:cubicBezTo>
                    <a:pt x="11371" y="3584"/>
                    <a:pt x="11324" y="3751"/>
                    <a:pt x="11216" y="3870"/>
                  </a:cubicBezTo>
                  <a:cubicBezTo>
                    <a:pt x="11216" y="3894"/>
                    <a:pt x="11264" y="3918"/>
                    <a:pt x="11276" y="3942"/>
                  </a:cubicBezTo>
                  <a:cubicBezTo>
                    <a:pt x="11276" y="3942"/>
                    <a:pt x="11271" y="3947"/>
                    <a:pt x="11260" y="3947"/>
                  </a:cubicBezTo>
                  <a:cubicBezTo>
                    <a:pt x="11255" y="3947"/>
                    <a:pt x="11248" y="3946"/>
                    <a:pt x="11240" y="3942"/>
                  </a:cubicBezTo>
                  <a:cubicBezTo>
                    <a:pt x="11240" y="3930"/>
                    <a:pt x="11216" y="3918"/>
                    <a:pt x="11204" y="3906"/>
                  </a:cubicBezTo>
                  <a:cubicBezTo>
                    <a:pt x="11204" y="3930"/>
                    <a:pt x="11157" y="3930"/>
                    <a:pt x="11181" y="3953"/>
                  </a:cubicBezTo>
                  <a:lnTo>
                    <a:pt x="11216" y="3965"/>
                  </a:lnTo>
                  <a:cubicBezTo>
                    <a:pt x="11228" y="3977"/>
                    <a:pt x="11216" y="3989"/>
                    <a:pt x="11204" y="3989"/>
                  </a:cubicBezTo>
                  <a:cubicBezTo>
                    <a:pt x="11195" y="3980"/>
                    <a:pt x="11173" y="3971"/>
                    <a:pt x="11162" y="3962"/>
                  </a:cubicBezTo>
                  <a:lnTo>
                    <a:pt x="11162" y="3962"/>
                  </a:lnTo>
                  <a:cubicBezTo>
                    <a:pt x="11175" y="3983"/>
                    <a:pt x="11171" y="3987"/>
                    <a:pt x="11162" y="3987"/>
                  </a:cubicBezTo>
                  <a:cubicBezTo>
                    <a:pt x="11154" y="3987"/>
                    <a:pt x="11142" y="3983"/>
                    <a:pt x="11132" y="3983"/>
                  </a:cubicBezTo>
                  <a:cubicBezTo>
                    <a:pt x="11123" y="3983"/>
                    <a:pt x="11118" y="3987"/>
                    <a:pt x="11121" y="4001"/>
                  </a:cubicBezTo>
                  <a:cubicBezTo>
                    <a:pt x="11181" y="4049"/>
                    <a:pt x="11204" y="4108"/>
                    <a:pt x="11240" y="4156"/>
                  </a:cubicBezTo>
                  <a:lnTo>
                    <a:pt x="11216" y="4156"/>
                  </a:lnTo>
                  <a:cubicBezTo>
                    <a:pt x="11216" y="4144"/>
                    <a:pt x="11169" y="4132"/>
                    <a:pt x="11181" y="4108"/>
                  </a:cubicBezTo>
                  <a:lnTo>
                    <a:pt x="11181" y="4108"/>
                  </a:lnTo>
                  <a:cubicBezTo>
                    <a:pt x="11157" y="4120"/>
                    <a:pt x="11169" y="4144"/>
                    <a:pt x="11157" y="4156"/>
                  </a:cubicBezTo>
                  <a:cubicBezTo>
                    <a:pt x="11169" y="4156"/>
                    <a:pt x="11193" y="4180"/>
                    <a:pt x="11193" y="4192"/>
                  </a:cubicBezTo>
                  <a:cubicBezTo>
                    <a:pt x="11183" y="4192"/>
                    <a:pt x="11158" y="4176"/>
                    <a:pt x="11143" y="4176"/>
                  </a:cubicBezTo>
                  <a:cubicBezTo>
                    <a:pt x="11139" y="4176"/>
                    <a:pt x="11135" y="4177"/>
                    <a:pt x="11133" y="4180"/>
                  </a:cubicBezTo>
                  <a:lnTo>
                    <a:pt x="11121" y="4156"/>
                  </a:lnTo>
                  <a:cubicBezTo>
                    <a:pt x="11117" y="4154"/>
                    <a:pt x="11114" y="4153"/>
                    <a:pt x="11112" y="4153"/>
                  </a:cubicBezTo>
                  <a:lnTo>
                    <a:pt x="11112" y="4153"/>
                  </a:lnTo>
                  <a:cubicBezTo>
                    <a:pt x="11106" y="4153"/>
                    <a:pt x="11121" y="4170"/>
                    <a:pt x="11121" y="4180"/>
                  </a:cubicBezTo>
                  <a:cubicBezTo>
                    <a:pt x="11097" y="4168"/>
                    <a:pt x="11085" y="4168"/>
                    <a:pt x="11050" y="4156"/>
                  </a:cubicBezTo>
                  <a:lnTo>
                    <a:pt x="11050" y="4156"/>
                  </a:lnTo>
                  <a:cubicBezTo>
                    <a:pt x="11085" y="4192"/>
                    <a:pt x="11062" y="4180"/>
                    <a:pt x="11073" y="4204"/>
                  </a:cubicBezTo>
                  <a:cubicBezTo>
                    <a:pt x="11109" y="4215"/>
                    <a:pt x="11097" y="4239"/>
                    <a:pt x="11121" y="4251"/>
                  </a:cubicBezTo>
                  <a:lnTo>
                    <a:pt x="11121" y="4227"/>
                  </a:lnTo>
                  <a:cubicBezTo>
                    <a:pt x="11117" y="4229"/>
                    <a:pt x="11114" y="4230"/>
                    <a:pt x="11112" y="4230"/>
                  </a:cubicBezTo>
                  <a:cubicBezTo>
                    <a:pt x="11104" y="4230"/>
                    <a:pt x="11115" y="4209"/>
                    <a:pt x="11085" y="4180"/>
                  </a:cubicBezTo>
                  <a:lnTo>
                    <a:pt x="11085" y="4180"/>
                  </a:lnTo>
                  <a:cubicBezTo>
                    <a:pt x="11105" y="4190"/>
                    <a:pt x="11134" y="4233"/>
                    <a:pt x="11142" y="4233"/>
                  </a:cubicBezTo>
                  <a:cubicBezTo>
                    <a:pt x="11144" y="4233"/>
                    <a:pt x="11145" y="4231"/>
                    <a:pt x="11145" y="4227"/>
                  </a:cubicBezTo>
                  <a:lnTo>
                    <a:pt x="11145" y="4227"/>
                  </a:lnTo>
                  <a:cubicBezTo>
                    <a:pt x="11157" y="4263"/>
                    <a:pt x="11133" y="4251"/>
                    <a:pt x="11157" y="4299"/>
                  </a:cubicBezTo>
                  <a:cubicBezTo>
                    <a:pt x="11157" y="4297"/>
                    <a:pt x="11157" y="4296"/>
                    <a:pt x="11158" y="4296"/>
                  </a:cubicBezTo>
                  <a:cubicBezTo>
                    <a:pt x="11164" y="4296"/>
                    <a:pt x="11184" y="4323"/>
                    <a:pt x="11204" y="4323"/>
                  </a:cubicBezTo>
                  <a:cubicBezTo>
                    <a:pt x="11201" y="4330"/>
                    <a:pt x="11197" y="4333"/>
                    <a:pt x="11193" y="4333"/>
                  </a:cubicBezTo>
                  <a:cubicBezTo>
                    <a:pt x="11183" y="4333"/>
                    <a:pt x="11170" y="4319"/>
                    <a:pt x="11145" y="4311"/>
                  </a:cubicBezTo>
                  <a:cubicBezTo>
                    <a:pt x="11145" y="4314"/>
                    <a:pt x="11143" y="4314"/>
                    <a:pt x="11142" y="4314"/>
                  </a:cubicBezTo>
                  <a:cubicBezTo>
                    <a:pt x="11140" y="4314"/>
                    <a:pt x="11137" y="4314"/>
                    <a:pt x="11136" y="4314"/>
                  </a:cubicBezTo>
                  <a:cubicBezTo>
                    <a:pt x="11133" y="4314"/>
                    <a:pt x="11133" y="4317"/>
                    <a:pt x="11145" y="4334"/>
                  </a:cubicBezTo>
                  <a:cubicBezTo>
                    <a:pt x="11166" y="4356"/>
                    <a:pt x="11162" y="4360"/>
                    <a:pt x="11155" y="4360"/>
                  </a:cubicBezTo>
                  <a:cubicBezTo>
                    <a:pt x="11151" y="4360"/>
                    <a:pt x="11145" y="4358"/>
                    <a:pt x="11145" y="4358"/>
                  </a:cubicBezTo>
                  <a:lnTo>
                    <a:pt x="11133" y="4358"/>
                  </a:lnTo>
                  <a:lnTo>
                    <a:pt x="11145" y="4370"/>
                  </a:lnTo>
                  <a:cubicBezTo>
                    <a:pt x="11142" y="4372"/>
                    <a:pt x="11140" y="4372"/>
                    <a:pt x="11137" y="4372"/>
                  </a:cubicBezTo>
                  <a:cubicBezTo>
                    <a:pt x="11116" y="4372"/>
                    <a:pt x="11093" y="4334"/>
                    <a:pt x="11062" y="4334"/>
                  </a:cubicBezTo>
                  <a:cubicBezTo>
                    <a:pt x="11056" y="4333"/>
                    <a:pt x="11053" y="4332"/>
                    <a:pt x="11051" y="4332"/>
                  </a:cubicBezTo>
                  <a:cubicBezTo>
                    <a:pt x="11038" y="4332"/>
                    <a:pt x="11070" y="4358"/>
                    <a:pt x="11050" y="4358"/>
                  </a:cubicBezTo>
                  <a:lnTo>
                    <a:pt x="11062" y="4358"/>
                  </a:lnTo>
                  <a:cubicBezTo>
                    <a:pt x="11062" y="4370"/>
                    <a:pt x="11050" y="4382"/>
                    <a:pt x="11073" y="4406"/>
                  </a:cubicBezTo>
                  <a:cubicBezTo>
                    <a:pt x="11071" y="4404"/>
                    <a:pt x="11070" y="4403"/>
                    <a:pt x="11069" y="4403"/>
                  </a:cubicBezTo>
                  <a:lnTo>
                    <a:pt x="11069" y="4403"/>
                  </a:lnTo>
                  <a:cubicBezTo>
                    <a:pt x="11066" y="4403"/>
                    <a:pt x="11076" y="4420"/>
                    <a:pt x="11085" y="4430"/>
                  </a:cubicBezTo>
                  <a:cubicBezTo>
                    <a:pt x="11085" y="4439"/>
                    <a:pt x="11099" y="4462"/>
                    <a:pt x="11085" y="4462"/>
                  </a:cubicBezTo>
                  <a:cubicBezTo>
                    <a:pt x="11080" y="4462"/>
                    <a:pt x="11073" y="4459"/>
                    <a:pt x="11062" y="4454"/>
                  </a:cubicBezTo>
                  <a:cubicBezTo>
                    <a:pt x="11050" y="4454"/>
                    <a:pt x="11026" y="4454"/>
                    <a:pt x="11014" y="4442"/>
                  </a:cubicBezTo>
                  <a:lnTo>
                    <a:pt x="10990" y="4454"/>
                  </a:lnTo>
                  <a:lnTo>
                    <a:pt x="10954" y="4418"/>
                  </a:lnTo>
                  <a:lnTo>
                    <a:pt x="10954" y="4418"/>
                  </a:lnTo>
                  <a:cubicBezTo>
                    <a:pt x="10954" y="4442"/>
                    <a:pt x="10978" y="4465"/>
                    <a:pt x="11002" y="4501"/>
                  </a:cubicBezTo>
                  <a:cubicBezTo>
                    <a:pt x="11014" y="4501"/>
                    <a:pt x="11026" y="4501"/>
                    <a:pt x="11050" y="4513"/>
                  </a:cubicBezTo>
                  <a:cubicBezTo>
                    <a:pt x="11085" y="4549"/>
                    <a:pt x="10990" y="4537"/>
                    <a:pt x="11026" y="4549"/>
                  </a:cubicBezTo>
                  <a:cubicBezTo>
                    <a:pt x="11026" y="4557"/>
                    <a:pt x="11025" y="4559"/>
                    <a:pt x="11022" y="4559"/>
                  </a:cubicBezTo>
                  <a:cubicBezTo>
                    <a:pt x="11018" y="4559"/>
                    <a:pt x="11010" y="4549"/>
                    <a:pt x="11002" y="4549"/>
                  </a:cubicBezTo>
                  <a:lnTo>
                    <a:pt x="11002" y="4549"/>
                  </a:lnTo>
                  <a:cubicBezTo>
                    <a:pt x="10990" y="4561"/>
                    <a:pt x="11014" y="4573"/>
                    <a:pt x="11014" y="4585"/>
                  </a:cubicBezTo>
                  <a:lnTo>
                    <a:pt x="10990" y="4585"/>
                  </a:lnTo>
                  <a:cubicBezTo>
                    <a:pt x="10981" y="4580"/>
                    <a:pt x="10975" y="4578"/>
                    <a:pt x="10973" y="4578"/>
                  </a:cubicBezTo>
                  <a:cubicBezTo>
                    <a:pt x="10963" y="4578"/>
                    <a:pt x="10997" y="4608"/>
                    <a:pt x="10978" y="4608"/>
                  </a:cubicBezTo>
                  <a:cubicBezTo>
                    <a:pt x="10969" y="4608"/>
                    <a:pt x="10934" y="4588"/>
                    <a:pt x="10926" y="4588"/>
                  </a:cubicBezTo>
                  <a:lnTo>
                    <a:pt x="10926" y="4588"/>
                  </a:lnTo>
                  <a:cubicBezTo>
                    <a:pt x="10924" y="4588"/>
                    <a:pt x="10925" y="4590"/>
                    <a:pt x="10931" y="4596"/>
                  </a:cubicBezTo>
                  <a:cubicBezTo>
                    <a:pt x="10931" y="4596"/>
                    <a:pt x="10931" y="4608"/>
                    <a:pt x="10943" y="4608"/>
                  </a:cubicBezTo>
                  <a:cubicBezTo>
                    <a:pt x="10954" y="4620"/>
                    <a:pt x="10966" y="4632"/>
                    <a:pt x="10954" y="4632"/>
                  </a:cubicBezTo>
                  <a:lnTo>
                    <a:pt x="10943" y="4644"/>
                  </a:lnTo>
                  <a:cubicBezTo>
                    <a:pt x="10931" y="4644"/>
                    <a:pt x="10931" y="4644"/>
                    <a:pt x="10931" y="4656"/>
                  </a:cubicBezTo>
                  <a:lnTo>
                    <a:pt x="10919" y="4644"/>
                  </a:lnTo>
                  <a:cubicBezTo>
                    <a:pt x="10919" y="4648"/>
                    <a:pt x="10917" y="4649"/>
                    <a:pt x="10916" y="4649"/>
                  </a:cubicBezTo>
                  <a:cubicBezTo>
                    <a:pt x="10912" y="4649"/>
                    <a:pt x="10907" y="4644"/>
                    <a:pt x="10907" y="4644"/>
                  </a:cubicBezTo>
                  <a:cubicBezTo>
                    <a:pt x="10900" y="4643"/>
                    <a:pt x="10895" y="4642"/>
                    <a:pt x="10891" y="4642"/>
                  </a:cubicBezTo>
                  <a:cubicBezTo>
                    <a:pt x="10852" y="4642"/>
                    <a:pt x="10891" y="4681"/>
                    <a:pt x="10861" y="4681"/>
                  </a:cubicBezTo>
                  <a:cubicBezTo>
                    <a:pt x="10857" y="4681"/>
                    <a:pt x="10853" y="4681"/>
                    <a:pt x="10847" y="4680"/>
                  </a:cubicBezTo>
                  <a:lnTo>
                    <a:pt x="10847" y="4680"/>
                  </a:lnTo>
                  <a:cubicBezTo>
                    <a:pt x="10871" y="4704"/>
                    <a:pt x="10883" y="4704"/>
                    <a:pt x="10907" y="4715"/>
                  </a:cubicBezTo>
                  <a:cubicBezTo>
                    <a:pt x="10919" y="4727"/>
                    <a:pt x="10931" y="4751"/>
                    <a:pt x="10943" y="4775"/>
                  </a:cubicBezTo>
                  <a:cubicBezTo>
                    <a:pt x="10895" y="4751"/>
                    <a:pt x="10847" y="4763"/>
                    <a:pt x="10800" y="4727"/>
                  </a:cubicBezTo>
                  <a:lnTo>
                    <a:pt x="10800" y="4727"/>
                  </a:lnTo>
                  <a:cubicBezTo>
                    <a:pt x="10788" y="4739"/>
                    <a:pt x="10835" y="4739"/>
                    <a:pt x="10847" y="4763"/>
                  </a:cubicBezTo>
                  <a:cubicBezTo>
                    <a:pt x="10847" y="4763"/>
                    <a:pt x="10871" y="4763"/>
                    <a:pt x="10895" y="4775"/>
                  </a:cubicBezTo>
                  <a:cubicBezTo>
                    <a:pt x="10919" y="4799"/>
                    <a:pt x="10919" y="4811"/>
                    <a:pt x="10907" y="4811"/>
                  </a:cubicBezTo>
                  <a:lnTo>
                    <a:pt x="10871" y="4787"/>
                  </a:lnTo>
                  <a:lnTo>
                    <a:pt x="10871" y="4787"/>
                  </a:lnTo>
                  <a:cubicBezTo>
                    <a:pt x="10871" y="4811"/>
                    <a:pt x="10931" y="4846"/>
                    <a:pt x="10966" y="4882"/>
                  </a:cubicBezTo>
                  <a:cubicBezTo>
                    <a:pt x="10943" y="4882"/>
                    <a:pt x="10919" y="4858"/>
                    <a:pt x="10871" y="4835"/>
                  </a:cubicBezTo>
                  <a:lnTo>
                    <a:pt x="10871" y="4846"/>
                  </a:lnTo>
                  <a:lnTo>
                    <a:pt x="10847" y="4835"/>
                  </a:lnTo>
                  <a:lnTo>
                    <a:pt x="10847" y="4835"/>
                  </a:lnTo>
                  <a:cubicBezTo>
                    <a:pt x="10847" y="4846"/>
                    <a:pt x="10871" y="4870"/>
                    <a:pt x="10859" y="4870"/>
                  </a:cubicBezTo>
                  <a:cubicBezTo>
                    <a:pt x="10835" y="4846"/>
                    <a:pt x="10812" y="4870"/>
                    <a:pt x="10788" y="4835"/>
                  </a:cubicBezTo>
                  <a:cubicBezTo>
                    <a:pt x="10776" y="4835"/>
                    <a:pt x="10788" y="4846"/>
                    <a:pt x="10800" y="4858"/>
                  </a:cubicBezTo>
                  <a:cubicBezTo>
                    <a:pt x="10804" y="4862"/>
                    <a:pt x="10806" y="4864"/>
                    <a:pt x="10808" y="4864"/>
                  </a:cubicBezTo>
                  <a:cubicBezTo>
                    <a:pt x="10813" y="4864"/>
                    <a:pt x="10816" y="4858"/>
                    <a:pt x="10823" y="4858"/>
                  </a:cubicBezTo>
                  <a:cubicBezTo>
                    <a:pt x="10847" y="4882"/>
                    <a:pt x="10847" y="4882"/>
                    <a:pt x="10835" y="4894"/>
                  </a:cubicBezTo>
                  <a:cubicBezTo>
                    <a:pt x="10816" y="4884"/>
                    <a:pt x="10851" y="4867"/>
                    <a:pt x="10821" y="4867"/>
                  </a:cubicBezTo>
                  <a:cubicBezTo>
                    <a:pt x="10815" y="4867"/>
                    <a:pt x="10805" y="4868"/>
                    <a:pt x="10791" y="4870"/>
                  </a:cubicBezTo>
                  <a:lnTo>
                    <a:pt x="10791" y="4870"/>
                  </a:lnTo>
                  <a:cubicBezTo>
                    <a:pt x="10794" y="4869"/>
                    <a:pt x="10800" y="4866"/>
                    <a:pt x="10800" y="4858"/>
                  </a:cubicBezTo>
                  <a:lnTo>
                    <a:pt x="10788" y="4858"/>
                  </a:lnTo>
                  <a:cubicBezTo>
                    <a:pt x="10764" y="4858"/>
                    <a:pt x="10728" y="4858"/>
                    <a:pt x="10776" y="4846"/>
                  </a:cubicBezTo>
                  <a:lnTo>
                    <a:pt x="10764" y="4846"/>
                  </a:lnTo>
                  <a:cubicBezTo>
                    <a:pt x="10764" y="4835"/>
                    <a:pt x="10764" y="4835"/>
                    <a:pt x="10776" y="4823"/>
                  </a:cubicBezTo>
                  <a:cubicBezTo>
                    <a:pt x="10784" y="4823"/>
                    <a:pt x="10792" y="4828"/>
                    <a:pt x="10793" y="4828"/>
                  </a:cubicBezTo>
                  <a:cubicBezTo>
                    <a:pt x="10793" y="4828"/>
                    <a:pt x="10792" y="4827"/>
                    <a:pt x="10788" y="4823"/>
                  </a:cubicBezTo>
                  <a:cubicBezTo>
                    <a:pt x="10776" y="4811"/>
                    <a:pt x="10776" y="4811"/>
                    <a:pt x="10776" y="4811"/>
                  </a:cubicBezTo>
                  <a:lnTo>
                    <a:pt x="10800" y="4811"/>
                  </a:lnTo>
                  <a:lnTo>
                    <a:pt x="10823" y="4835"/>
                  </a:lnTo>
                  <a:cubicBezTo>
                    <a:pt x="10847" y="4835"/>
                    <a:pt x="10788" y="4811"/>
                    <a:pt x="10800" y="4799"/>
                  </a:cubicBezTo>
                  <a:lnTo>
                    <a:pt x="10788" y="4799"/>
                  </a:lnTo>
                  <a:cubicBezTo>
                    <a:pt x="10800" y="4763"/>
                    <a:pt x="10812" y="4727"/>
                    <a:pt x="10764" y="4704"/>
                  </a:cubicBezTo>
                  <a:lnTo>
                    <a:pt x="10788" y="4704"/>
                  </a:lnTo>
                  <a:cubicBezTo>
                    <a:pt x="10788" y="4704"/>
                    <a:pt x="10788" y="4704"/>
                    <a:pt x="10788" y="4692"/>
                  </a:cubicBezTo>
                  <a:cubicBezTo>
                    <a:pt x="10812" y="4620"/>
                    <a:pt x="10764" y="4561"/>
                    <a:pt x="10764" y="4489"/>
                  </a:cubicBezTo>
                  <a:cubicBezTo>
                    <a:pt x="10748" y="4489"/>
                    <a:pt x="10722" y="4495"/>
                    <a:pt x="10699" y="4495"/>
                  </a:cubicBezTo>
                  <a:cubicBezTo>
                    <a:pt x="10687" y="4495"/>
                    <a:pt x="10677" y="4493"/>
                    <a:pt x="10669" y="4489"/>
                  </a:cubicBezTo>
                  <a:cubicBezTo>
                    <a:pt x="10669" y="4489"/>
                    <a:pt x="10669" y="4489"/>
                    <a:pt x="10692" y="4477"/>
                  </a:cubicBezTo>
                  <a:cubicBezTo>
                    <a:pt x="10700" y="4481"/>
                    <a:pt x="10708" y="4483"/>
                    <a:pt x="10715" y="4483"/>
                  </a:cubicBezTo>
                  <a:cubicBezTo>
                    <a:pt x="10730" y="4483"/>
                    <a:pt x="10740" y="4477"/>
                    <a:pt x="10740" y="4477"/>
                  </a:cubicBezTo>
                  <a:cubicBezTo>
                    <a:pt x="10740" y="4477"/>
                    <a:pt x="10776" y="4454"/>
                    <a:pt x="10740" y="4454"/>
                  </a:cubicBezTo>
                  <a:lnTo>
                    <a:pt x="10704" y="4465"/>
                  </a:lnTo>
                  <a:cubicBezTo>
                    <a:pt x="10692" y="4465"/>
                    <a:pt x="10692" y="4465"/>
                    <a:pt x="10692" y="4454"/>
                  </a:cubicBezTo>
                  <a:cubicBezTo>
                    <a:pt x="10716" y="4454"/>
                    <a:pt x="10752" y="4442"/>
                    <a:pt x="10764" y="4442"/>
                  </a:cubicBezTo>
                  <a:cubicBezTo>
                    <a:pt x="10669" y="4442"/>
                    <a:pt x="10800" y="4430"/>
                    <a:pt x="10764" y="4418"/>
                  </a:cubicBezTo>
                  <a:lnTo>
                    <a:pt x="10764" y="4418"/>
                  </a:lnTo>
                  <a:cubicBezTo>
                    <a:pt x="10728" y="4424"/>
                    <a:pt x="10692" y="4427"/>
                    <a:pt x="10660" y="4427"/>
                  </a:cubicBezTo>
                  <a:cubicBezTo>
                    <a:pt x="10627" y="4427"/>
                    <a:pt x="10597" y="4424"/>
                    <a:pt x="10573" y="4418"/>
                  </a:cubicBezTo>
                  <a:lnTo>
                    <a:pt x="10585" y="4418"/>
                  </a:lnTo>
                  <a:cubicBezTo>
                    <a:pt x="10585" y="4418"/>
                    <a:pt x="10612" y="4413"/>
                    <a:pt x="10629" y="4413"/>
                  </a:cubicBezTo>
                  <a:cubicBezTo>
                    <a:pt x="10638" y="4413"/>
                    <a:pt x="10645" y="4414"/>
                    <a:pt x="10645" y="4418"/>
                  </a:cubicBezTo>
                  <a:cubicBezTo>
                    <a:pt x="10657" y="4406"/>
                    <a:pt x="10633" y="4406"/>
                    <a:pt x="10633" y="4394"/>
                  </a:cubicBezTo>
                  <a:cubicBezTo>
                    <a:pt x="10625" y="4394"/>
                    <a:pt x="10612" y="4399"/>
                    <a:pt x="10600" y="4399"/>
                  </a:cubicBezTo>
                  <a:cubicBezTo>
                    <a:pt x="10595" y="4399"/>
                    <a:pt x="10589" y="4398"/>
                    <a:pt x="10585" y="4394"/>
                  </a:cubicBezTo>
                  <a:cubicBezTo>
                    <a:pt x="10597" y="4394"/>
                    <a:pt x="10633" y="4382"/>
                    <a:pt x="10633" y="4382"/>
                  </a:cubicBezTo>
                  <a:lnTo>
                    <a:pt x="10645" y="4382"/>
                  </a:lnTo>
                  <a:cubicBezTo>
                    <a:pt x="10681" y="4370"/>
                    <a:pt x="10681" y="4358"/>
                    <a:pt x="10716" y="4358"/>
                  </a:cubicBezTo>
                  <a:cubicBezTo>
                    <a:pt x="10669" y="4358"/>
                    <a:pt x="10692" y="4346"/>
                    <a:pt x="10669" y="4346"/>
                  </a:cubicBezTo>
                  <a:cubicBezTo>
                    <a:pt x="10633" y="4358"/>
                    <a:pt x="10621" y="4358"/>
                    <a:pt x="10597" y="4358"/>
                  </a:cubicBezTo>
                  <a:lnTo>
                    <a:pt x="10608" y="4370"/>
                  </a:lnTo>
                  <a:lnTo>
                    <a:pt x="10608" y="4370"/>
                  </a:lnTo>
                  <a:cubicBezTo>
                    <a:pt x="10601" y="4370"/>
                    <a:pt x="10596" y="4370"/>
                    <a:pt x="10596" y="4370"/>
                  </a:cubicBezTo>
                  <a:lnTo>
                    <a:pt x="10596" y="4370"/>
                  </a:lnTo>
                  <a:cubicBezTo>
                    <a:pt x="10562" y="4370"/>
                    <a:pt x="10585" y="4358"/>
                    <a:pt x="10550" y="4358"/>
                  </a:cubicBezTo>
                  <a:cubicBezTo>
                    <a:pt x="10550" y="4358"/>
                    <a:pt x="10514" y="4358"/>
                    <a:pt x="10490" y="4370"/>
                  </a:cubicBezTo>
                  <a:cubicBezTo>
                    <a:pt x="10490" y="4358"/>
                    <a:pt x="10514" y="4358"/>
                    <a:pt x="10550" y="4358"/>
                  </a:cubicBezTo>
                  <a:cubicBezTo>
                    <a:pt x="10538" y="4346"/>
                    <a:pt x="10573" y="4346"/>
                    <a:pt x="10538" y="4346"/>
                  </a:cubicBezTo>
                  <a:cubicBezTo>
                    <a:pt x="10550" y="4334"/>
                    <a:pt x="10573" y="4334"/>
                    <a:pt x="10597" y="4334"/>
                  </a:cubicBezTo>
                  <a:cubicBezTo>
                    <a:pt x="10603" y="4333"/>
                    <a:pt x="10605" y="4332"/>
                    <a:pt x="10606" y="4332"/>
                  </a:cubicBezTo>
                  <a:lnTo>
                    <a:pt x="10606" y="4332"/>
                  </a:lnTo>
                  <a:cubicBezTo>
                    <a:pt x="10611" y="4332"/>
                    <a:pt x="10590" y="4343"/>
                    <a:pt x="10611" y="4343"/>
                  </a:cubicBezTo>
                  <a:cubicBezTo>
                    <a:pt x="10620" y="4343"/>
                    <a:pt x="10638" y="4341"/>
                    <a:pt x="10669" y="4334"/>
                  </a:cubicBezTo>
                  <a:lnTo>
                    <a:pt x="10633" y="4334"/>
                  </a:lnTo>
                  <a:cubicBezTo>
                    <a:pt x="10645" y="4334"/>
                    <a:pt x="10681" y="4323"/>
                    <a:pt x="10669" y="4323"/>
                  </a:cubicBezTo>
                  <a:lnTo>
                    <a:pt x="10585" y="4323"/>
                  </a:lnTo>
                  <a:cubicBezTo>
                    <a:pt x="10573" y="4323"/>
                    <a:pt x="10550" y="4334"/>
                    <a:pt x="10526" y="4346"/>
                  </a:cubicBezTo>
                  <a:cubicBezTo>
                    <a:pt x="10478" y="4346"/>
                    <a:pt x="10514" y="4334"/>
                    <a:pt x="10514" y="4334"/>
                  </a:cubicBezTo>
                  <a:lnTo>
                    <a:pt x="10502" y="4334"/>
                  </a:lnTo>
                  <a:cubicBezTo>
                    <a:pt x="10526" y="4323"/>
                    <a:pt x="10573" y="4323"/>
                    <a:pt x="10597" y="4311"/>
                  </a:cubicBezTo>
                  <a:cubicBezTo>
                    <a:pt x="10615" y="4305"/>
                    <a:pt x="10609" y="4305"/>
                    <a:pt x="10602" y="4305"/>
                  </a:cubicBezTo>
                  <a:cubicBezTo>
                    <a:pt x="10594" y="4305"/>
                    <a:pt x="10585" y="4305"/>
                    <a:pt x="10597" y="4299"/>
                  </a:cubicBezTo>
                  <a:cubicBezTo>
                    <a:pt x="10585" y="4299"/>
                    <a:pt x="10585" y="4311"/>
                    <a:pt x="10585" y="4311"/>
                  </a:cubicBezTo>
                  <a:cubicBezTo>
                    <a:pt x="10585" y="4311"/>
                    <a:pt x="10585" y="4299"/>
                    <a:pt x="10585" y="4299"/>
                  </a:cubicBezTo>
                  <a:lnTo>
                    <a:pt x="10526" y="4299"/>
                  </a:lnTo>
                  <a:cubicBezTo>
                    <a:pt x="10514" y="4299"/>
                    <a:pt x="10466" y="4299"/>
                    <a:pt x="10526" y="4287"/>
                  </a:cubicBezTo>
                  <a:cubicBezTo>
                    <a:pt x="10526" y="4275"/>
                    <a:pt x="10550" y="4275"/>
                    <a:pt x="10562" y="4263"/>
                  </a:cubicBezTo>
                  <a:lnTo>
                    <a:pt x="10573" y="4251"/>
                  </a:lnTo>
                  <a:lnTo>
                    <a:pt x="10621" y="4251"/>
                  </a:lnTo>
                  <a:cubicBezTo>
                    <a:pt x="10617" y="4247"/>
                    <a:pt x="10612" y="4246"/>
                    <a:pt x="10605" y="4246"/>
                  </a:cubicBezTo>
                  <a:cubicBezTo>
                    <a:pt x="10591" y="4246"/>
                    <a:pt x="10569" y="4251"/>
                    <a:pt x="10538" y="4251"/>
                  </a:cubicBezTo>
                  <a:cubicBezTo>
                    <a:pt x="10538" y="4251"/>
                    <a:pt x="10526" y="4251"/>
                    <a:pt x="10490" y="4263"/>
                  </a:cubicBezTo>
                  <a:cubicBezTo>
                    <a:pt x="10442" y="4263"/>
                    <a:pt x="10526" y="4239"/>
                    <a:pt x="10502" y="4239"/>
                  </a:cubicBezTo>
                  <a:cubicBezTo>
                    <a:pt x="10502" y="4227"/>
                    <a:pt x="10478" y="4227"/>
                    <a:pt x="10478" y="4227"/>
                  </a:cubicBezTo>
                  <a:lnTo>
                    <a:pt x="10502" y="4227"/>
                  </a:lnTo>
                  <a:cubicBezTo>
                    <a:pt x="10550" y="4215"/>
                    <a:pt x="10478" y="4215"/>
                    <a:pt x="10490" y="4215"/>
                  </a:cubicBezTo>
                  <a:cubicBezTo>
                    <a:pt x="10502" y="4204"/>
                    <a:pt x="10562" y="4192"/>
                    <a:pt x="10526" y="4192"/>
                  </a:cubicBezTo>
                  <a:lnTo>
                    <a:pt x="10514" y="4192"/>
                  </a:lnTo>
                  <a:cubicBezTo>
                    <a:pt x="10506" y="4192"/>
                    <a:pt x="10498" y="4197"/>
                    <a:pt x="10494" y="4197"/>
                  </a:cubicBezTo>
                  <a:cubicBezTo>
                    <a:pt x="10491" y="4197"/>
                    <a:pt x="10490" y="4196"/>
                    <a:pt x="10490" y="4192"/>
                  </a:cubicBezTo>
                  <a:lnTo>
                    <a:pt x="10502" y="4192"/>
                  </a:lnTo>
                  <a:cubicBezTo>
                    <a:pt x="10502" y="4192"/>
                    <a:pt x="10502" y="4180"/>
                    <a:pt x="10502" y="4180"/>
                  </a:cubicBezTo>
                  <a:lnTo>
                    <a:pt x="10514" y="4192"/>
                  </a:lnTo>
                  <a:cubicBezTo>
                    <a:pt x="10514" y="4192"/>
                    <a:pt x="10514" y="4180"/>
                    <a:pt x="10514" y="4180"/>
                  </a:cubicBezTo>
                  <a:cubicBezTo>
                    <a:pt x="10514" y="4180"/>
                    <a:pt x="10526" y="4168"/>
                    <a:pt x="10526" y="4168"/>
                  </a:cubicBezTo>
                  <a:cubicBezTo>
                    <a:pt x="10585" y="4156"/>
                    <a:pt x="10490" y="4168"/>
                    <a:pt x="10550" y="4144"/>
                  </a:cubicBezTo>
                  <a:lnTo>
                    <a:pt x="10502" y="4144"/>
                  </a:lnTo>
                  <a:cubicBezTo>
                    <a:pt x="10502" y="4144"/>
                    <a:pt x="10502" y="4144"/>
                    <a:pt x="10502" y="4156"/>
                  </a:cubicBezTo>
                  <a:cubicBezTo>
                    <a:pt x="10502" y="4144"/>
                    <a:pt x="10490" y="4144"/>
                    <a:pt x="10490" y="4144"/>
                  </a:cubicBezTo>
                  <a:lnTo>
                    <a:pt x="10490" y="4156"/>
                  </a:lnTo>
                  <a:lnTo>
                    <a:pt x="10466" y="4156"/>
                  </a:lnTo>
                  <a:cubicBezTo>
                    <a:pt x="10466" y="4156"/>
                    <a:pt x="10466" y="4144"/>
                    <a:pt x="10454" y="4144"/>
                  </a:cubicBezTo>
                  <a:lnTo>
                    <a:pt x="10466" y="4144"/>
                  </a:lnTo>
                  <a:cubicBezTo>
                    <a:pt x="10466" y="4144"/>
                    <a:pt x="10466" y="4144"/>
                    <a:pt x="10466" y="4132"/>
                  </a:cubicBezTo>
                  <a:lnTo>
                    <a:pt x="10454" y="4132"/>
                  </a:lnTo>
                  <a:lnTo>
                    <a:pt x="10466" y="4120"/>
                  </a:lnTo>
                  <a:lnTo>
                    <a:pt x="10454" y="4120"/>
                  </a:lnTo>
                  <a:cubicBezTo>
                    <a:pt x="10454" y="4120"/>
                    <a:pt x="10442" y="4120"/>
                    <a:pt x="10442" y="4108"/>
                  </a:cubicBezTo>
                  <a:cubicBezTo>
                    <a:pt x="10442" y="4096"/>
                    <a:pt x="10442" y="4096"/>
                    <a:pt x="10442" y="4096"/>
                  </a:cubicBezTo>
                  <a:cubicBezTo>
                    <a:pt x="10454" y="4096"/>
                    <a:pt x="10454" y="4084"/>
                    <a:pt x="10466" y="4084"/>
                  </a:cubicBezTo>
                  <a:lnTo>
                    <a:pt x="10442" y="4084"/>
                  </a:lnTo>
                  <a:cubicBezTo>
                    <a:pt x="10442" y="4084"/>
                    <a:pt x="10442" y="4084"/>
                    <a:pt x="10442" y="4073"/>
                  </a:cubicBezTo>
                  <a:lnTo>
                    <a:pt x="10454" y="4073"/>
                  </a:lnTo>
                  <a:cubicBezTo>
                    <a:pt x="10466" y="4073"/>
                    <a:pt x="10466" y="4084"/>
                    <a:pt x="10466" y="4084"/>
                  </a:cubicBezTo>
                  <a:lnTo>
                    <a:pt x="10478" y="4096"/>
                  </a:lnTo>
                  <a:cubicBezTo>
                    <a:pt x="10478" y="4096"/>
                    <a:pt x="10478" y="4084"/>
                    <a:pt x="10478" y="4084"/>
                  </a:cubicBezTo>
                  <a:cubicBezTo>
                    <a:pt x="10478" y="4073"/>
                    <a:pt x="10466" y="4073"/>
                    <a:pt x="10466" y="4073"/>
                  </a:cubicBezTo>
                  <a:cubicBezTo>
                    <a:pt x="10466" y="4061"/>
                    <a:pt x="10466" y="4061"/>
                    <a:pt x="10466" y="4049"/>
                  </a:cubicBezTo>
                  <a:cubicBezTo>
                    <a:pt x="10466" y="4040"/>
                    <a:pt x="10466" y="4032"/>
                    <a:pt x="10470" y="4032"/>
                  </a:cubicBezTo>
                  <a:cubicBezTo>
                    <a:pt x="10472" y="4032"/>
                    <a:pt x="10475" y="4033"/>
                    <a:pt x="10478" y="4037"/>
                  </a:cubicBezTo>
                  <a:lnTo>
                    <a:pt x="10478" y="4049"/>
                  </a:lnTo>
                  <a:lnTo>
                    <a:pt x="10490" y="4073"/>
                  </a:lnTo>
                  <a:cubicBezTo>
                    <a:pt x="10490" y="4049"/>
                    <a:pt x="10466" y="3989"/>
                    <a:pt x="10466" y="3942"/>
                  </a:cubicBezTo>
                  <a:lnTo>
                    <a:pt x="10466" y="3942"/>
                  </a:lnTo>
                  <a:cubicBezTo>
                    <a:pt x="10478" y="3965"/>
                    <a:pt x="10490" y="4001"/>
                    <a:pt x="10502" y="4037"/>
                  </a:cubicBezTo>
                  <a:lnTo>
                    <a:pt x="10514" y="4025"/>
                  </a:lnTo>
                  <a:lnTo>
                    <a:pt x="10526" y="4061"/>
                  </a:lnTo>
                  <a:cubicBezTo>
                    <a:pt x="10526" y="4050"/>
                    <a:pt x="10517" y="4023"/>
                    <a:pt x="10522" y="4023"/>
                  </a:cubicBezTo>
                  <a:lnTo>
                    <a:pt x="10522" y="4023"/>
                  </a:lnTo>
                  <a:cubicBezTo>
                    <a:pt x="10523" y="4023"/>
                    <a:pt x="10524" y="4023"/>
                    <a:pt x="10526" y="4025"/>
                  </a:cubicBezTo>
                  <a:cubicBezTo>
                    <a:pt x="10538" y="4061"/>
                    <a:pt x="10550" y="4049"/>
                    <a:pt x="10562" y="4096"/>
                  </a:cubicBezTo>
                  <a:cubicBezTo>
                    <a:pt x="10563" y="4097"/>
                    <a:pt x="10563" y="4098"/>
                    <a:pt x="10564" y="4098"/>
                  </a:cubicBezTo>
                  <a:cubicBezTo>
                    <a:pt x="10566" y="4098"/>
                    <a:pt x="10564" y="4089"/>
                    <a:pt x="10562" y="4081"/>
                  </a:cubicBezTo>
                  <a:lnTo>
                    <a:pt x="10562" y="4081"/>
                  </a:lnTo>
                  <a:cubicBezTo>
                    <a:pt x="10562" y="4066"/>
                    <a:pt x="10561" y="4064"/>
                    <a:pt x="10560" y="4064"/>
                  </a:cubicBezTo>
                  <a:cubicBezTo>
                    <a:pt x="10559" y="4064"/>
                    <a:pt x="10558" y="4064"/>
                    <a:pt x="10556" y="4064"/>
                  </a:cubicBezTo>
                  <a:cubicBezTo>
                    <a:pt x="10555" y="4064"/>
                    <a:pt x="10553" y="4064"/>
                    <a:pt x="10550" y="4061"/>
                  </a:cubicBezTo>
                  <a:cubicBezTo>
                    <a:pt x="10526" y="4013"/>
                    <a:pt x="10550" y="4037"/>
                    <a:pt x="10550" y="4013"/>
                  </a:cubicBezTo>
                  <a:cubicBezTo>
                    <a:pt x="10538" y="3989"/>
                    <a:pt x="10538" y="3930"/>
                    <a:pt x="10514" y="3882"/>
                  </a:cubicBezTo>
                  <a:lnTo>
                    <a:pt x="10526" y="3882"/>
                  </a:lnTo>
                  <a:cubicBezTo>
                    <a:pt x="10520" y="3865"/>
                    <a:pt x="10517" y="3860"/>
                    <a:pt x="10514" y="3860"/>
                  </a:cubicBezTo>
                  <a:cubicBezTo>
                    <a:pt x="10508" y="3860"/>
                    <a:pt x="10508" y="3887"/>
                    <a:pt x="10503" y="3887"/>
                  </a:cubicBezTo>
                  <a:cubicBezTo>
                    <a:pt x="10500" y="3887"/>
                    <a:pt x="10496" y="3880"/>
                    <a:pt x="10490" y="3858"/>
                  </a:cubicBezTo>
                  <a:cubicBezTo>
                    <a:pt x="10485" y="3858"/>
                    <a:pt x="10482" y="3860"/>
                    <a:pt x="10479" y="3860"/>
                  </a:cubicBezTo>
                  <a:cubicBezTo>
                    <a:pt x="10474" y="3860"/>
                    <a:pt x="10469" y="3856"/>
                    <a:pt x="10454" y="3834"/>
                  </a:cubicBezTo>
                  <a:lnTo>
                    <a:pt x="10454" y="3834"/>
                  </a:lnTo>
                  <a:lnTo>
                    <a:pt x="10478" y="3906"/>
                  </a:lnTo>
                  <a:cubicBezTo>
                    <a:pt x="10466" y="3894"/>
                    <a:pt x="10454" y="3858"/>
                    <a:pt x="10454" y="3846"/>
                  </a:cubicBezTo>
                  <a:lnTo>
                    <a:pt x="10442" y="3846"/>
                  </a:lnTo>
                  <a:cubicBezTo>
                    <a:pt x="10442" y="3834"/>
                    <a:pt x="10431" y="3834"/>
                    <a:pt x="10442" y="3823"/>
                  </a:cubicBezTo>
                  <a:cubicBezTo>
                    <a:pt x="10432" y="3812"/>
                    <a:pt x="10427" y="3809"/>
                    <a:pt x="10424" y="3809"/>
                  </a:cubicBezTo>
                  <a:lnTo>
                    <a:pt x="10424" y="3809"/>
                  </a:lnTo>
                  <a:cubicBezTo>
                    <a:pt x="10421" y="3809"/>
                    <a:pt x="10424" y="3816"/>
                    <a:pt x="10431" y="3823"/>
                  </a:cubicBezTo>
                  <a:cubicBezTo>
                    <a:pt x="10431" y="3846"/>
                    <a:pt x="10431" y="3846"/>
                    <a:pt x="10419" y="3846"/>
                  </a:cubicBezTo>
                  <a:cubicBezTo>
                    <a:pt x="10419" y="3858"/>
                    <a:pt x="10442" y="3894"/>
                    <a:pt x="10442" y="3906"/>
                  </a:cubicBezTo>
                  <a:cubicBezTo>
                    <a:pt x="10419" y="3894"/>
                    <a:pt x="10419" y="3906"/>
                    <a:pt x="10383" y="3858"/>
                  </a:cubicBezTo>
                  <a:cubicBezTo>
                    <a:pt x="10383" y="3846"/>
                    <a:pt x="10371" y="3823"/>
                    <a:pt x="10371" y="3823"/>
                  </a:cubicBezTo>
                  <a:cubicBezTo>
                    <a:pt x="10369" y="3821"/>
                    <a:pt x="10368" y="3820"/>
                    <a:pt x="10367" y="3820"/>
                  </a:cubicBezTo>
                  <a:lnTo>
                    <a:pt x="10367" y="3820"/>
                  </a:lnTo>
                  <a:cubicBezTo>
                    <a:pt x="10362" y="3820"/>
                    <a:pt x="10373" y="3850"/>
                    <a:pt x="10383" y="3870"/>
                  </a:cubicBezTo>
                  <a:cubicBezTo>
                    <a:pt x="10383" y="3870"/>
                    <a:pt x="10383" y="3870"/>
                    <a:pt x="10371" y="3882"/>
                  </a:cubicBezTo>
                  <a:cubicBezTo>
                    <a:pt x="10371" y="3858"/>
                    <a:pt x="10359" y="3846"/>
                    <a:pt x="10359" y="3846"/>
                  </a:cubicBezTo>
                  <a:cubicBezTo>
                    <a:pt x="10359" y="3834"/>
                    <a:pt x="10347" y="3834"/>
                    <a:pt x="10347" y="3834"/>
                  </a:cubicBezTo>
                  <a:lnTo>
                    <a:pt x="10347" y="3834"/>
                  </a:lnTo>
                  <a:cubicBezTo>
                    <a:pt x="10359" y="3882"/>
                    <a:pt x="10347" y="3858"/>
                    <a:pt x="10347" y="3882"/>
                  </a:cubicBezTo>
                  <a:cubicBezTo>
                    <a:pt x="10353" y="3888"/>
                    <a:pt x="10356" y="3891"/>
                    <a:pt x="10358" y="3891"/>
                  </a:cubicBezTo>
                  <a:cubicBezTo>
                    <a:pt x="10359" y="3891"/>
                    <a:pt x="10359" y="3888"/>
                    <a:pt x="10359" y="3882"/>
                  </a:cubicBezTo>
                  <a:cubicBezTo>
                    <a:pt x="10368" y="3909"/>
                    <a:pt x="10370" y="3942"/>
                    <a:pt x="10366" y="3942"/>
                  </a:cubicBezTo>
                  <a:cubicBezTo>
                    <a:pt x="10364" y="3942"/>
                    <a:pt x="10362" y="3939"/>
                    <a:pt x="10359" y="3930"/>
                  </a:cubicBezTo>
                  <a:cubicBezTo>
                    <a:pt x="10359" y="3906"/>
                    <a:pt x="10335" y="3882"/>
                    <a:pt x="10347" y="3870"/>
                  </a:cubicBezTo>
                  <a:cubicBezTo>
                    <a:pt x="10339" y="3857"/>
                    <a:pt x="10335" y="3852"/>
                    <a:pt x="10334" y="3852"/>
                  </a:cubicBezTo>
                  <a:lnTo>
                    <a:pt x="10334" y="3852"/>
                  </a:lnTo>
                  <a:cubicBezTo>
                    <a:pt x="10330" y="3852"/>
                    <a:pt x="10348" y="3897"/>
                    <a:pt x="10341" y="3897"/>
                  </a:cubicBezTo>
                  <a:cubicBezTo>
                    <a:pt x="10339" y="3897"/>
                    <a:pt x="10338" y="3896"/>
                    <a:pt x="10335" y="3894"/>
                  </a:cubicBezTo>
                  <a:lnTo>
                    <a:pt x="10323" y="3870"/>
                  </a:lnTo>
                  <a:cubicBezTo>
                    <a:pt x="10312" y="3836"/>
                    <a:pt x="10322" y="3856"/>
                    <a:pt x="10313" y="3837"/>
                  </a:cubicBezTo>
                  <a:lnTo>
                    <a:pt x="10313" y="3837"/>
                  </a:lnTo>
                  <a:cubicBezTo>
                    <a:pt x="10318" y="3822"/>
                    <a:pt x="10335" y="3817"/>
                    <a:pt x="10335" y="3787"/>
                  </a:cubicBezTo>
                  <a:lnTo>
                    <a:pt x="10300" y="3775"/>
                  </a:lnTo>
                  <a:cubicBezTo>
                    <a:pt x="10288" y="3823"/>
                    <a:pt x="10228" y="3787"/>
                    <a:pt x="10240" y="3882"/>
                  </a:cubicBezTo>
                  <a:cubicBezTo>
                    <a:pt x="10240" y="3882"/>
                    <a:pt x="10240" y="3882"/>
                    <a:pt x="10240" y="3906"/>
                  </a:cubicBezTo>
                  <a:lnTo>
                    <a:pt x="10240" y="3918"/>
                  </a:lnTo>
                  <a:cubicBezTo>
                    <a:pt x="10228" y="3894"/>
                    <a:pt x="10216" y="3894"/>
                    <a:pt x="10192" y="3870"/>
                  </a:cubicBezTo>
                  <a:lnTo>
                    <a:pt x="10192" y="3870"/>
                  </a:lnTo>
                  <a:cubicBezTo>
                    <a:pt x="10204" y="3882"/>
                    <a:pt x="10204" y="3882"/>
                    <a:pt x="10216" y="3906"/>
                  </a:cubicBezTo>
                  <a:cubicBezTo>
                    <a:pt x="10225" y="3942"/>
                    <a:pt x="10234" y="3958"/>
                    <a:pt x="10233" y="3958"/>
                  </a:cubicBezTo>
                  <a:cubicBezTo>
                    <a:pt x="10232" y="3958"/>
                    <a:pt x="10231" y="3956"/>
                    <a:pt x="10228" y="3953"/>
                  </a:cubicBezTo>
                  <a:cubicBezTo>
                    <a:pt x="10221" y="3939"/>
                    <a:pt x="10218" y="3933"/>
                    <a:pt x="10214" y="3926"/>
                  </a:cubicBezTo>
                  <a:lnTo>
                    <a:pt x="10214" y="3926"/>
                  </a:lnTo>
                  <a:cubicBezTo>
                    <a:pt x="10216" y="3934"/>
                    <a:pt x="10216" y="3942"/>
                    <a:pt x="10216" y="3942"/>
                  </a:cubicBezTo>
                  <a:cubicBezTo>
                    <a:pt x="10204" y="3930"/>
                    <a:pt x="10192" y="3930"/>
                    <a:pt x="10181" y="3906"/>
                  </a:cubicBezTo>
                  <a:cubicBezTo>
                    <a:pt x="10181" y="3902"/>
                    <a:pt x="10182" y="3901"/>
                    <a:pt x="10184" y="3901"/>
                  </a:cubicBezTo>
                  <a:cubicBezTo>
                    <a:pt x="10187" y="3901"/>
                    <a:pt x="10192" y="3906"/>
                    <a:pt x="10192" y="3906"/>
                  </a:cubicBezTo>
                  <a:cubicBezTo>
                    <a:pt x="10192" y="3894"/>
                    <a:pt x="10181" y="3882"/>
                    <a:pt x="10169" y="3870"/>
                  </a:cubicBezTo>
                  <a:cubicBezTo>
                    <a:pt x="10157" y="3858"/>
                    <a:pt x="10157" y="3834"/>
                    <a:pt x="10157" y="3823"/>
                  </a:cubicBezTo>
                  <a:cubicBezTo>
                    <a:pt x="10145" y="3846"/>
                    <a:pt x="10157" y="3906"/>
                    <a:pt x="10157" y="3930"/>
                  </a:cubicBezTo>
                  <a:cubicBezTo>
                    <a:pt x="10149" y="3922"/>
                    <a:pt x="10135" y="3892"/>
                    <a:pt x="10131" y="3881"/>
                  </a:cubicBezTo>
                  <a:lnTo>
                    <a:pt x="10131" y="3881"/>
                  </a:lnTo>
                  <a:cubicBezTo>
                    <a:pt x="10132" y="3881"/>
                    <a:pt x="10132" y="3881"/>
                    <a:pt x="10133" y="3882"/>
                  </a:cubicBezTo>
                  <a:cubicBezTo>
                    <a:pt x="10131" y="3878"/>
                    <a:pt x="10130" y="3876"/>
                    <a:pt x="10130" y="3876"/>
                  </a:cubicBezTo>
                  <a:lnTo>
                    <a:pt x="10130" y="3876"/>
                  </a:lnTo>
                  <a:cubicBezTo>
                    <a:pt x="10129" y="3876"/>
                    <a:pt x="10130" y="3878"/>
                    <a:pt x="10131" y="3881"/>
                  </a:cubicBezTo>
                  <a:lnTo>
                    <a:pt x="10131" y="3881"/>
                  </a:lnTo>
                  <a:cubicBezTo>
                    <a:pt x="10131" y="3881"/>
                    <a:pt x="10131" y="3881"/>
                    <a:pt x="10131" y="3881"/>
                  </a:cubicBezTo>
                  <a:lnTo>
                    <a:pt x="10131" y="3881"/>
                  </a:lnTo>
                  <a:cubicBezTo>
                    <a:pt x="10125" y="3881"/>
                    <a:pt x="10129" y="3920"/>
                    <a:pt x="10131" y="3941"/>
                  </a:cubicBezTo>
                  <a:lnTo>
                    <a:pt x="10131" y="3941"/>
                  </a:lnTo>
                  <a:cubicBezTo>
                    <a:pt x="10085" y="3930"/>
                    <a:pt x="10061" y="3941"/>
                    <a:pt x="10002" y="3894"/>
                  </a:cubicBezTo>
                  <a:lnTo>
                    <a:pt x="10002" y="3894"/>
                  </a:lnTo>
                  <a:lnTo>
                    <a:pt x="10026" y="3965"/>
                  </a:lnTo>
                  <a:lnTo>
                    <a:pt x="10002" y="3930"/>
                  </a:lnTo>
                  <a:cubicBezTo>
                    <a:pt x="9993" y="3925"/>
                    <a:pt x="9985" y="3923"/>
                    <a:pt x="9978" y="3923"/>
                  </a:cubicBezTo>
                  <a:cubicBezTo>
                    <a:pt x="9949" y="3923"/>
                    <a:pt x="9938" y="3958"/>
                    <a:pt x="9919" y="3977"/>
                  </a:cubicBezTo>
                  <a:cubicBezTo>
                    <a:pt x="9917" y="3979"/>
                    <a:pt x="9916" y="3979"/>
                    <a:pt x="9915" y="3979"/>
                  </a:cubicBezTo>
                  <a:cubicBezTo>
                    <a:pt x="9904" y="3979"/>
                    <a:pt x="9893" y="3940"/>
                    <a:pt x="9883" y="3930"/>
                  </a:cubicBezTo>
                  <a:cubicBezTo>
                    <a:pt x="9859" y="3930"/>
                    <a:pt x="9883" y="4001"/>
                    <a:pt x="9871" y="4025"/>
                  </a:cubicBezTo>
                  <a:cubicBezTo>
                    <a:pt x="9859" y="4001"/>
                    <a:pt x="9847" y="3953"/>
                    <a:pt x="9835" y="3953"/>
                  </a:cubicBezTo>
                  <a:lnTo>
                    <a:pt x="9835" y="3953"/>
                  </a:lnTo>
                  <a:cubicBezTo>
                    <a:pt x="9835" y="3973"/>
                    <a:pt x="9843" y="3992"/>
                    <a:pt x="9840" y="3992"/>
                  </a:cubicBezTo>
                  <a:cubicBezTo>
                    <a:pt x="9839" y="3992"/>
                    <a:pt x="9837" y="3991"/>
                    <a:pt x="9835" y="3989"/>
                  </a:cubicBezTo>
                  <a:lnTo>
                    <a:pt x="9835" y="3977"/>
                  </a:lnTo>
                  <a:cubicBezTo>
                    <a:pt x="9831" y="3968"/>
                    <a:pt x="9828" y="3966"/>
                    <a:pt x="9826" y="3966"/>
                  </a:cubicBezTo>
                  <a:cubicBezTo>
                    <a:pt x="9823" y="3966"/>
                    <a:pt x="9821" y="3969"/>
                    <a:pt x="9818" y="3969"/>
                  </a:cubicBezTo>
                  <a:cubicBezTo>
                    <a:pt x="9816" y="3969"/>
                    <a:pt x="9814" y="3968"/>
                    <a:pt x="9811" y="3965"/>
                  </a:cubicBezTo>
                  <a:cubicBezTo>
                    <a:pt x="9788" y="3977"/>
                    <a:pt x="9788" y="4025"/>
                    <a:pt x="9811" y="4096"/>
                  </a:cubicBezTo>
                  <a:cubicBezTo>
                    <a:pt x="9788" y="4096"/>
                    <a:pt x="9776" y="4037"/>
                    <a:pt x="9776" y="4025"/>
                  </a:cubicBezTo>
                  <a:lnTo>
                    <a:pt x="9776" y="4025"/>
                  </a:lnTo>
                  <a:cubicBezTo>
                    <a:pt x="9778" y="4027"/>
                    <a:pt x="9779" y="4028"/>
                    <a:pt x="9780" y="4028"/>
                  </a:cubicBezTo>
                  <a:cubicBezTo>
                    <a:pt x="9783" y="4028"/>
                    <a:pt x="9774" y="4009"/>
                    <a:pt x="9764" y="3989"/>
                  </a:cubicBezTo>
                  <a:cubicBezTo>
                    <a:pt x="9764" y="4001"/>
                    <a:pt x="9764" y="4010"/>
                    <a:pt x="9761" y="4010"/>
                  </a:cubicBezTo>
                  <a:cubicBezTo>
                    <a:pt x="9758" y="4010"/>
                    <a:pt x="9752" y="4001"/>
                    <a:pt x="9740" y="3977"/>
                  </a:cubicBezTo>
                  <a:cubicBezTo>
                    <a:pt x="9740" y="3988"/>
                    <a:pt x="9730" y="3989"/>
                    <a:pt x="9737" y="4015"/>
                  </a:cubicBezTo>
                  <a:lnTo>
                    <a:pt x="9737" y="4015"/>
                  </a:lnTo>
                  <a:cubicBezTo>
                    <a:pt x="9737" y="4015"/>
                    <a:pt x="9737" y="4015"/>
                    <a:pt x="9737" y="4015"/>
                  </a:cubicBezTo>
                  <a:lnTo>
                    <a:pt x="9737" y="4015"/>
                  </a:lnTo>
                  <a:cubicBezTo>
                    <a:pt x="9740" y="4015"/>
                    <a:pt x="9752" y="4032"/>
                    <a:pt x="9752" y="4049"/>
                  </a:cubicBezTo>
                  <a:cubicBezTo>
                    <a:pt x="9748" y="4045"/>
                    <a:pt x="9744" y="4045"/>
                    <a:pt x="9740" y="4045"/>
                  </a:cubicBezTo>
                  <a:lnTo>
                    <a:pt x="9740" y="4045"/>
                  </a:lnTo>
                  <a:cubicBezTo>
                    <a:pt x="9731" y="4045"/>
                    <a:pt x="9720" y="4045"/>
                    <a:pt x="9704" y="4013"/>
                  </a:cubicBezTo>
                  <a:cubicBezTo>
                    <a:pt x="9669" y="4037"/>
                    <a:pt x="9621" y="4049"/>
                    <a:pt x="9573" y="4073"/>
                  </a:cubicBezTo>
                  <a:cubicBezTo>
                    <a:pt x="9585" y="4096"/>
                    <a:pt x="9585" y="4084"/>
                    <a:pt x="9597" y="4096"/>
                  </a:cubicBezTo>
                  <a:cubicBezTo>
                    <a:pt x="9597" y="4107"/>
                    <a:pt x="9595" y="4111"/>
                    <a:pt x="9592" y="4111"/>
                  </a:cubicBezTo>
                  <a:cubicBezTo>
                    <a:pt x="9589" y="4111"/>
                    <a:pt x="9584" y="4106"/>
                    <a:pt x="9583" y="4106"/>
                  </a:cubicBezTo>
                  <a:lnTo>
                    <a:pt x="9583" y="4106"/>
                  </a:lnTo>
                  <a:cubicBezTo>
                    <a:pt x="9581" y="4106"/>
                    <a:pt x="9581" y="4109"/>
                    <a:pt x="9585" y="4120"/>
                  </a:cubicBezTo>
                  <a:lnTo>
                    <a:pt x="9573" y="4084"/>
                  </a:lnTo>
                  <a:cubicBezTo>
                    <a:pt x="9561" y="4096"/>
                    <a:pt x="9573" y="4144"/>
                    <a:pt x="9573" y="4180"/>
                  </a:cubicBezTo>
                  <a:cubicBezTo>
                    <a:pt x="9561" y="4144"/>
                    <a:pt x="9549" y="4156"/>
                    <a:pt x="9549" y="4132"/>
                  </a:cubicBezTo>
                  <a:cubicBezTo>
                    <a:pt x="9549" y="4133"/>
                    <a:pt x="9549" y="4133"/>
                    <a:pt x="9549" y="4133"/>
                  </a:cubicBezTo>
                  <a:cubicBezTo>
                    <a:pt x="9543" y="4133"/>
                    <a:pt x="9479" y="4034"/>
                    <a:pt x="9477" y="4034"/>
                  </a:cubicBezTo>
                  <a:lnTo>
                    <a:pt x="9477" y="4034"/>
                  </a:lnTo>
                  <a:cubicBezTo>
                    <a:pt x="9477" y="4034"/>
                    <a:pt x="9477" y="4035"/>
                    <a:pt x="9478" y="4037"/>
                  </a:cubicBezTo>
                  <a:lnTo>
                    <a:pt x="9549" y="4168"/>
                  </a:lnTo>
                  <a:cubicBezTo>
                    <a:pt x="9555" y="4174"/>
                    <a:pt x="9555" y="4174"/>
                    <a:pt x="9554" y="4174"/>
                  </a:cubicBezTo>
                  <a:cubicBezTo>
                    <a:pt x="9552" y="4174"/>
                    <a:pt x="9549" y="4174"/>
                    <a:pt x="9549" y="4180"/>
                  </a:cubicBezTo>
                  <a:cubicBezTo>
                    <a:pt x="9538" y="4156"/>
                    <a:pt x="9514" y="4132"/>
                    <a:pt x="9502" y="4132"/>
                  </a:cubicBezTo>
                  <a:cubicBezTo>
                    <a:pt x="9490" y="4108"/>
                    <a:pt x="9502" y="4108"/>
                    <a:pt x="9502" y="4108"/>
                  </a:cubicBezTo>
                  <a:cubicBezTo>
                    <a:pt x="9478" y="4049"/>
                    <a:pt x="9466" y="4073"/>
                    <a:pt x="9454" y="4025"/>
                  </a:cubicBezTo>
                  <a:lnTo>
                    <a:pt x="9454" y="4025"/>
                  </a:lnTo>
                  <a:cubicBezTo>
                    <a:pt x="9442" y="4037"/>
                    <a:pt x="9466" y="4049"/>
                    <a:pt x="9478" y="4073"/>
                  </a:cubicBezTo>
                  <a:lnTo>
                    <a:pt x="9454" y="4073"/>
                  </a:lnTo>
                  <a:lnTo>
                    <a:pt x="9478" y="4084"/>
                  </a:lnTo>
                  <a:cubicBezTo>
                    <a:pt x="9478" y="4094"/>
                    <a:pt x="9486" y="4127"/>
                    <a:pt x="9476" y="4127"/>
                  </a:cubicBezTo>
                  <a:cubicBezTo>
                    <a:pt x="9474" y="4127"/>
                    <a:pt x="9471" y="4125"/>
                    <a:pt x="9466" y="4120"/>
                  </a:cubicBezTo>
                  <a:lnTo>
                    <a:pt x="9466" y="4120"/>
                  </a:lnTo>
                  <a:lnTo>
                    <a:pt x="9490" y="4180"/>
                  </a:lnTo>
                  <a:cubicBezTo>
                    <a:pt x="9482" y="4163"/>
                    <a:pt x="9478" y="4158"/>
                    <a:pt x="9476" y="4158"/>
                  </a:cubicBezTo>
                  <a:cubicBezTo>
                    <a:pt x="9472" y="4158"/>
                    <a:pt x="9473" y="4170"/>
                    <a:pt x="9469" y="4170"/>
                  </a:cubicBezTo>
                  <a:cubicBezTo>
                    <a:pt x="9469" y="4170"/>
                    <a:pt x="9468" y="4169"/>
                    <a:pt x="9466" y="4168"/>
                  </a:cubicBezTo>
                  <a:lnTo>
                    <a:pt x="9454" y="4144"/>
                  </a:lnTo>
                  <a:cubicBezTo>
                    <a:pt x="9442" y="4144"/>
                    <a:pt x="9442" y="4132"/>
                    <a:pt x="9430" y="4120"/>
                  </a:cubicBezTo>
                  <a:cubicBezTo>
                    <a:pt x="9423" y="4109"/>
                    <a:pt x="9421" y="4106"/>
                    <a:pt x="9422" y="4106"/>
                  </a:cubicBezTo>
                  <a:lnTo>
                    <a:pt x="9422" y="4106"/>
                  </a:lnTo>
                  <a:cubicBezTo>
                    <a:pt x="9423" y="4106"/>
                    <a:pt x="9426" y="4111"/>
                    <a:pt x="9427" y="4111"/>
                  </a:cubicBezTo>
                  <a:cubicBezTo>
                    <a:pt x="9428" y="4111"/>
                    <a:pt x="9426" y="4107"/>
                    <a:pt x="9419" y="4096"/>
                  </a:cubicBezTo>
                  <a:lnTo>
                    <a:pt x="9407" y="4084"/>
                  </a:lnTo>
                  <a:lnTo>
                    <a:pt x="9407" y="4084"/>
                  </a:lnTo>
                  <a:cubicBezTo>
                    <a:pt x="9419" y="4108"/>
                    <a:pt x="9419" y="4132"/>
                    <a:pt x="9442" y="4144"/>
                  </a:cubicBezTo>
                  <a:cubicBezTo>
                    <a:pt x="9454" y="4192"/>
                    <a:pt x="9466" y="4227"/>
                    <a:pt x="9454" y="4239"/>
                  </a:cubicBezTo>
                  <a:cubicBezTo>
                    <a:pt x="9419" y="4204"/>
                    <a:pt x="9442" y="4192"/>
                    <a:pt x="9419" y="4156"/>
                  </a:cubicBezTo>
                  <a:cubicBezTo>
                    <a:pt x="9417" y="4155"/>
                    <a:pt x="9416" y="4155"/>
                    <a:pt x="9414" y="4155"/>
                  </a:cubicBezTo>
                  <a:cubicBezTo>
                    <a:pt x="9389" y="4155"/>
                    <a:pt x="9453" y="4275"/>
                    <a:pt x="9430" y="4275"/>
                  </a:cubicBezTo>
                  <a:cubicBezTo>
                    <a:pt x="9429" y="4273"/>
                    <a:pt x="9428" y="4273"/>
                    <a:pt x="9427" y="4273"/>
                  </a:cubicBezTo>
                  <a:lnTo>
                    <a:pt x="9427" y="4273"/>
                  </a:lnTo>
                  <a:cubicBezTo>
                    <a:pt x="9421" y="4273"/>
                    <a:pt x="9429" y="4300"/>
                    <a:pt x="9419" y="4311"/>
                  </a:cubicBezTo>
                  <a:cubicBezTo>
                    <a:pt x="9407" y="4287"/>
                    <a:pt x="9395" y="4287"/>
                    <a:pt x="9383" y="4263"/>
                  </a:cubicBezTo>
                  <a:lnTo>
                    <a:pt x="9371" y="4239"/>
                  </a:lnTo>
                  <a:cubicBezTo>
                    <a:pt x="9371" y="4239"/>
                    <a:pt x="9362" y="4239"/>
                    <a:pt x="9353" y="4225"/>
                  </a:cubicBezTo>
                  <a:lnTo>
                    <a:pt x="9353" y="4225"/>
                  </a:lnTo>
                  <a:cubicBezTo>
                    <a:pt x="9367" y="4253"/>
                    <a:pt x="9347" y="4265"/>
                    <a:pt x="9347" y="4287"/>
                  </a:cubicBezTo>
                  <a:lnTo>
                    <a:pt x="9371" y="4311"/>
                  </a:lnTo>
                  <a:cubicBezTo>
                    <a:pt x="9371" y="4330"/>
                    <a:pt x="9371" y="4350"/>
                    <a:pt x="9364" y="4350"/>
                  </a:cubicBezTo>
                  <a:cubicBezTo>
                    <a:pt x="9363" y="4350"/>
                    <a:pt x="9361" y="4349"/>
                    <a:pt x="9359" y="4346"/>
                  </a:cubicBezTo>
                  <a:lnTo>
                    <a:pt x="9359" y="4346"/>
                  </a:lnTo>
                  <a:cubicBezTo>
                    <a:pt x="9347" y="4370"/>
                    <a:pt x="9371" y="4394"/>
                    <a:pt x="9383" y="4430"/>
                  </a:cubicBezTo>
                  <a:cubicBezTo>
                    <a:pt x="9359" y="4406"/>
                    <a:pt x="9335" y="4370"/>
                    <a:pt x="9323" y="4334"/>
                  </a:cubicBezTo>
                  <a:lnTo>
                    <a:pt x="9323" y="4334"/>
                  </a:lnTo>
                  <a:cubicBezTo>
                    <a:pt x="9329" y="4346"/>
                    <a:pt x="9332" y="4349"/>
                    <a:pt x="9335" y="4349"/>
                  </a:cubicBezTo>
                  <a:cubicBezTo>
                    <a:pt x="9338" y="4349"/>
                    <a:pt x="9341" y="4346"/>
                    <a:pt x="9347" y="4346"/>
                  </a:cubicBezTo>
                  <a:cubicBezTo>
                    <a:pt x="9347" y="4313"/>
                    <a:pt x="9327" y="4250"/>
                    <a:pt x="9342" y="4250"/>
                  </a:cubicBezTo>
                  <a:cubicBezTo>
                    <a:pt x="9344" y="4250"/>
                    <a:pt x="9345" y="4250"/>
                    <a:pt x="9347" y="4251"/>
                  </a:cubicBezTo>
                  <a:cubicBezTo>
                    <a:pt x="9332" y="4225"/>
                    <a:pt x="9325" y="4216"/>
                    <a:pt x="9322" y="4216"/>
                  </a:cubicBezTo>
                  <a:lnTo>
                    <a:pt x="9322" y="4216"/>
                  </a:lnTo>
                  <a:cubicBezTo>
                    <a:pt x="9317" y="4216"/>
                    <a:pt x="9324" y="4243"/>
                    <a:pt x="9317" y="4243"/>
                  </a:cubicBezTo>
                  <a:cubicBezTo>
                    <a:pt x="9316" y="4243"/>
                    <a:pt x="9314" y="4242"/>
                    <a:pt x="9311" y="4239"/>
                  </a:cubicBezTo>
                  <a:cubicBezTo>
                    <a:pt x="9311" y="4227"/>
                    <a:pt x="9311" y="4227"/>
                    <a:pt x="9311" y="4227"/>
                  </a:cubicBezTo>
                  <a:cubicBezTo>
                    <a:pt x="9311" y="4215"/>
                    <a:pt x="9311" y="4204"/>
                    <a:pt x="9288" y="4156"/>
                  </a:cubicBezTo>
                  <a:lnTo>
                    <a:pt x="9288" y="4156"/>
                  </a:lnTo>
                  <a:cubicBezTo>
                    <a:pt x="9288" y="4166"/>
                    <a:pt x="9314" y="4220"/>
                    <a:pt x="9306" y="4220"/>
                  </a:cubicBezTo>
                  <a:cubicBezTo>
                    <a:pt x="9305" y="4220"/>
                    <a:pt x="9303" y="4219"/>
                    <a:pt x="9299" y="4215"/>
                  </a:cubicBezTo>
                  <a:cubicBezTo>
                    <a:pt x="9299" y="4219"/>
                    <a:pt x="9298" y="4221"/>
                    <a:pt x="9297" y="4221"/>
                  </a:cubicBezTo>
                  <a:cubicBezTo>
                    <a:pt x="9288" y="4221"/>
                    <a:pt x="9262" y="4180"/>
                    <a:pt x="9252" y="4180"/>
                  </a:cubicBezTo>
                  <a:lnTo>
                    <a:pt x="9252" y="4180"/>
                  </a:lnTo>
                  <a:cubicBezTo>
                    <a:pt x="9264" y="4215"/>
                    <a:pt x="9299" y="4275"/>
                    <a:pt x="9276" y="4275"/>
                  </a:cubicBezTo>
                  <a:lnTo>
                    <a:pt x="9264" y="4227"/>
                  </a:lnTo>
                  <a:lnTo>
                    <a:pt x="9264" y="4227"/>
                  </a:lnTo>
                  <a:cubicBezTo>
                    <a:pt x="9240" y="4227"/>
                    <a:pt x="9288" y="4287"/>
                    <a:pt x="9276" y="4299"/>
                  </a:cubicBezTo>
                  <a:cubicBezTo>
                    <a:pt x="9276" y="4299"/>
                    <a:pt x="9285" y="4336"/>
                    <a:pt x="9295" y="4336"/>
                  </a:cubicBezTo>
                  <a:cubicBezTo>
                    <a:pt x="9297" y="4336"/>
                    <a:pt x="9298" y="4336"/>
                    <a:pt x="9299" y="4334"/>
                  </a:cubicBezTo>
                  <a:lnTo>
                    <a:pt x="9299" y="4334"/>
                  </a:lnTo>
                  <a:cubicBezTo>
                    <a:pt x="9311" y="4358"/>
                    <a:pt x="9299" y="4370"/>
                    <a:pt x="9288" y="4370"/>
                  </a:cubicBezTo>
                  <a:cubicBezTo>
                    <a:pt x="9288" y="4370"/>
                    <a:pt x="9299" y="4382"/>
                    <a:pt x="9299" y="4394"/>
                  </a:cubicBezTo>
                  <a:cubicBezTo>
                    <a:pt x="9306" y="4398"/>
                    <a:pt x="9310" y="4400"/>
                    <a:pt x="9312" y="4400"/>
                  </a:cubicBezTo>
                  <a:cubicBezTo>
                    <a:pt x="9321" y="4400"/>
                    <a:pt x="9314" y="4382"/>
                    <a:pt x="9320" y="4382"/>
                  </a:cubicBezTo>
                  <a:lnTo>
                    <a:pt x="9320" y="4382"/>
                  </a:lnTo>
                  <a:cubicBezTo>
                    <a:pt x="9322" y="4382"/>
                    <a:pt x="9326" y="4385"/>
                    <a:pt x="9335" y="4394"/>
                  </a:cubicBezTo>
                  <a:lnTo>
                    <a:pt x="9311" y="4346"/>
                  </a:lnTo>
                  <a:lnTo>
                    <a:pt x="9311" y="4346"/>
                  </a:lnTo>
                  <a:cubicBezTo>
                    <a:pt x="9323" y="4358"/>
                    <a:pt x="9347" y="4394"/>
                    <a:pt x="9359" y="4418"/>
                  </a:cubicBezTo>
                  <a:cubicBezTo>
                    <a:pt x="9373" y="4435"/>
                    <a:pt x="9377" y="4441"/>
                    <a:pt x="9376" y="4441"/>
                  </a:cubicBezTo>
                  <a:cubicBezTo>
                    <a:pt x="9375" y="4441"/>
                    <a:pt x="9365" y="4431"/>
                    <a:pt x="9361" y="4431"/>
                  </a:cubicBezTo>
                  <a:lnTo>
                    <a:pt x="9361" y="4431"/>
                  </a:lnTo>
                  <a:cubicBezTo>
                    <a:pt x="9359" y="4431"/>
                    <a:pt x="9360" y="4436"/>
                    <a:pt x="9371" y="4454"/>
                  </a:cubicBezTo>
                  <a:lnTo>
                    <a:pt x="9371" y="4442"/>
                  </a:lnTo>
                  <a:cubicBezTo>
                    <a:pt x="9407" y="4489"/>
                    <a:pt x="9383" y="4489"/>
                    <a:pt x="9371" y="4489"/>
                  </a:cubicBezTo>
                  <a:cubicBezTo>
                    <a:pt x="9359" y="4477"/>
                    <a:pt x="9347" y="4477"/>
                    <a:pt x="9323" y="4442"/>
                  </a:cubicBezTo>
                  <a:lnTo>
                    <a:pt x="9323" y="4418"/>
                  </a:lnTo>
                  <a:cubicBezTo>
                    <a:pt x="9319" y="4413"/>
                    <a:pt x="9316" y="4411"/>
                    <a:pt x="9314" y="4411"/>
                  </a:cubicBezTo>
                  <a:lnTo>
                    <a:pt x="9314" y="4411"/>
                  </a:lnTo>
                  <a:cubicBezTo>
                    <a:pt x="9307" y="4411"/>
                    <a:pt x="9321" y="4444"/>
                    <a:pt x="9311" y="4454"/>
                  </a:cubicBezTo>
                  <a:cubicBezTo>
                    <a:pt x="9311" y="4442"/>
                    <a:pt x="9311" y="4442"/>
                    <a:pt x="9311" y="4442"/>
                  </a:cubicBezTo>
                  <a:lnTo>
                    <a:pt x="9299" y="4442"/>
                  </a:lnTo>
                  <a:cubicBezTo>
                    <a:pt x="9299" y="4442"/>
                    <a:pt x="9299" y="4457"/>
                    <a:pt x="9293" y="4457"/>
                  </a:cubicBezTo>
                  <a:cubicBezTo>
                    <a:pt x="9292" y="4457"/>
                    <a:pt x="9290" y="4456"/>
                    <a:pt x="9288" y="4454"/>
                  </a:cubicBezTo>
                  <a:lnTo>
                    <a:pt x="9288" y="4454"/>
                  </a:lnTo>
                  <a:lnTo>
                    <a:pt x="9299" y="4477"/>
                  </a:lnTo>
                  <a:lnTo>
                    <a:pt x="9299" y="4465"/>
                  </a:lnTo>
                  <a:cubicBezTo>
                    <a:pt x="9299" y="4465"/>
                    <a:pt x="9323" y="4477"/>
                    <a:pt x="9323" y="4501"/>
                  </a:cubicBezTo>
                  <a:cubicBezTo>
                    <a:pt x="9323" y="4506"/>
                    <a:pt x="9322" y="4508"/>
                    <a:pt x="9320" y="4508"/>
                  </a:cubicBezTo>
                  <a:cubicBezTo>
                    <a:pt x="9310" y="4508"/>
                    <a:pt x="9285" y="4473"/>
                    <a:pt x="9276" y="4454"/>
                  </a:cubicBezTo>
                  <a:cubicBezTo>
                    <a:pt x="9265" y="4433"/>
                    <a:pt x="9266" y="4428"/>
                    <a:pt x="9270" y="4428"/>
                  </a:cubicBezTo>
                  <a:cubicBezTo>
                    <a:pt x="9274" y="4428"/>
                    <a:pt x="9282" y="4432"/>
                    <a:pt x="9285" y="4432"/>
                  </a:cubicBezTo>
                  <a:cubicBezTo>
                    <a:pt x="9287" y="4432"/>
                    <a:pt x="9288" y="4432"/>
                    <a:pt x="9288" y="4430"/>
                  </a:cubicBezTo>
                  <a:cubicBezTo>
                    <a:pt x="9274" y="4412"/>
                    <a:pt x="9268" y="4408"/>
                    <a:pt x="9263" y="4408"/>
                  </a:cubicBezTo>
                  <a:cubicBezTo>
                    <a:pt x="9258" y="4408"/>
                    <a:pt x="9256" y="4413"/>
                    <a:pt x="9252" y="4413"/>
                  </a:cubicBezTo>
                  <a:cubicBezTo>
                    <a:pt x="9249" y="4413"/>
                    <a:pt x="9245" y="4411"/>
                    <a:pt x="9240" y="4406"/>
                  </a:cubicBezTo>
                  <a:cubicBezTo>
                    <a:pt x="9216" y="4358"/>
                    <a:pt x="9252" y="4394"/>
                    <a:pt x="9228" y="4358"/>
                  </a:cubicBezTo>
                  <a:cubicBezTo>
                    <a:pt x="9226" y="4357"/>
                    <a:pt x="9225" y="4356"/>
                    <a:pt x="9224" y="4356"/>
                  </a:cubicBezTo>
                  <a:lnTo>
                    <a:pt x="9224" y="4356"/>
                  </a:lnTo>
                  <a:cubicBezTo>
                    <a:pt x="9219" y="4356"/>
                    <a:pt x="9226" y="4382"/>
                    <a:pt x="9216" y="4382"/>
                  </a:cubicBezTo>
                  <a:cubicBezTo>
                    <a:pt x="9204" y="4358"/>
                    <a:pt x="9216" y="4346"/>
                    <a:pt x="9192" y="4323"/>
                  </a:cubicBezTo>
                  <a:lnTo>
                    <a:pt x="9180" y="4311"/>
                  </a:lnTo>
                  <a:cubicBezTo>
                    <a:pt x="9192" y="4299"/>
                    <a:pt x="9145" y="4251"/>
                    <a:pt x="9145" y="4227"/>
                  </a:cubicBezTo>
                  <a:cubicBezTo>
                    <a:pt x="9144" y="4226"/>
                    <a:pt x="9143" y="4226"/>
                    <a:pt x="9142" y="4226"/>
                  </a:cubicBezTo>
                  <a:lnTo>
                    <a:pt x="9142" y="4226"/>
                  </a:lnTo>
                  <a:cubicBezTo>
                    <a:pt x="9138" y="4226"/>
                    <a:pt x="9149" y="4257"/>
                    <a:pt x="9141" y="4257"/>
                  </a:cubicBezTo>
                  <a:cubicBezTo>
                    <a:pt x="9139" y="4257"/>
                    <a:pt x="9137" y="4255"/>
                    <a:pt x="9133" y="4251"/>
                  </a:cubicBezTo>
                  <a:lnTo>
                    <a:pt x="9133" y="4251"/>
                  </a:lnTo>
                  <a:cubicBezTo>
                    <a:pt x="9145" y="4275"/>
                    <a:pt x="9180" y="4299"/>
                    <a:pt x="9180" y="4323"/>
                  </a:cubicBezTo>
                  <a:lnTo>
                    <a:pt x="9168" y="4323"/>
                  </a:lnTo>
                  <a:cubicBezTo>
                    <a:pt x="9145" y="4299"/>
                    <a:pt x="9145" y="4263"/>
                    <a:pt x="9121" y="4251"/>
                  </a:cubicBezTo>
                  <a:lnTo>
                    <a:pt x="9121" y="4263"/>
                  </a:lnTo>
                  <a:cubicBezTo>
                    <a:pt x="9133" y="4287"/>
                    <a:pt x="9145" y="4287"/>
                    <a:pt x="9157" y="4311"/>
                  </a:cubicBezTo>
                  <a:cubicBezTo>
                    <a:pt x="9155" y="4310"/>
                    <a:pt x="9153" y="4309"/>
                    <a:pt x="9152" y="4309"/>
                  </a:cubicBezTo>
                  <a:lnTo>
                    <a:pt x="9152" y="4309"/>
                  </a:lnTo>
                  <a:cubicBezTo>
                    <a:pt x="9140" y="4309"/>
                    <a:pt x="9180" y="4372"/>
                    <a:pt x="9180" y="4394"/>
                  </a:cubicBezTo>
                  <a:cubicBezTo>
                    <a:pt x="9180" y="4394"/>
                    <a:pt x="9168" y="4394"/>
                    <a:pt x="9157" y="4382"/>
                  </a:cubicBezTo>
                  <a:lnTo>
                    <a:pt x="9157" y="4382"/>
                  </a:lnTo>
                  <a:cubicBezTo>
                    <a:pt x="9168" y="4430"/>
                    <a:pt x="9157" y="4442"/>
                    <a:pt x="9168" y="4489"/>
                  </a:cubicBezTo>
                  <a:cubicBezTo>
                    <a:pt x="9157" y="4454"/>
                    <a:pt x="9145" y="4442"/>
                    <a:pt x="9121" y="4418"/>
                  </a:cubicBezTo>
                  <a:cubicBezTo>
                    <a:pt x="9133" y="4406"/>
                    <a:pt x="9097" y="4358"/>
                    <a:pt x="9085" y="4334"/>
                  </a:cubicBezTo>
                  <a:lnTo>
                    <a:pt x="9085" y="4334"/>
                  </a:lnTo>
                  <a:cubicBezTo>
                    <a:pt x="9073" y="4346"/>
                    <a:pt x="9109" y="4394"/>
                    <a:pt x="9121" y="4406"/>
                  </a:cubicBezTo>
                  <a:cubicBezTo>
                    <a:pt x="9118" y="4405"/>
                    <a:pt x="9116" y="4404"/>
                    <a:pt x="9115" y="4404"/>
                  </a:cubicBezTo>
                  <a:cubicBezTo>
                    <a:pt x="9107" y="4404"/>
                    <a:pt x="9119" y="4425"/>
                    <a:pt x="9111" y="4425"/>
                  </a:cubicBezTo>
                  <a:cubicBezTo>
                    <a:pt x="9109" y="4425"/>
                    <a:pt x="9104" y="4423"/>
                    <a:pt x="9097" y="4418"/>
                  </a:cubicBezTo>
                  <a:cubicBezTo>
                    <a:pt x="9085" y="4406"/>
                    <a:pt x="9073" y="4370"/>
                    <a:pt x="9061" y="4346"/>
                  </a:cubicBezTo>
                  <a:lnTo>
                    <a:pt x="9061" y="4346"/>
                  </a:lnTo>
                  <a:cubicBezTo>
                    <a:pt x="9055" y="4353"/>
                    <a:pt x="9065" y="4368"/>
                    <a:pt x="9073" y="4382"/>
                  </a:cubicBezTo>
                  <a:lnTo>
                    <a:pt x="9073" y="4382"/>
                  </a:lnTo>
                  <a:cubicBezTo>
                    <a:pt x="9061" y="4383"/>
                    <a:pt x="9062" y="4406"/>
                    <a:pt x="9073" y="4430"/>
                  </a:cubicBezTo>
                  <a:cubicBezTo>
                    <a:pt x="9061" y="4410"/>
                    <a:pt x="9056" y="4405"/>
                    <a:pt x="9053" y="4405"/>
                  </a:cubicBezTo>
                  <a:cubicBezTo>
                    <a:pt x="9049" y="4405"/>
                    <a:pt x="9049" y="4412"/>
                    <a:pt x="9044" y="4412"/>
                  </a:cubicBezTo>
                  <a:cubicBezTo>
                    <a:pt x="9041" y="4412"/>
                    <a:pt x="9036" y="4408"/>
                    <a:pt x="9026" y="4394"/>
                  </a:cubicBezTo>
                  <a:lnTo>
                    <a:pt x="9026" y="4394"/>
                  </a:lnTo>
                  <a:cubicBezTo>
                    <a:pt x="9026" y="4418"/>
                    <a:pt x="9049" y="4418"/>
                    <a:pt x="9061" y="4442"/>
                  </a:cubicBezTo>
                  <a:cubicBezTo>
                    <a:pt x="9067" y="4454"/>
                    <a:pt x="9064" y="4457"/>
                    <a:pt x="9058" y="4457"/>
                  </a:cubicBezTo>
                  <a:cubicBezTo>
                    <a:pt x="9052" y="4457"/>
                    <a:pt x="9043" y="4454"/>
                    <a:pt x="9038" y="4454"/>
                  </a:cubicBezTo>
                  <a:cubicBezTo>
                    <a:pt x="9038" y="4442"/>
                    <a:pt x="9038" y="4430"/>
                    <a:pt x="9038" y="4430"/>
                  </a:cubicBezTo>
                  <a:lnTo>
                    <a:pt x="9014" y="4394"/>
                  </a:lnTo>
                  <a:cubicBezTo>
                    <a:pt x="9012" y="4393"/>
                    <a:pt x="9010" y="4393"/>
                    <a:pt x="9009" y="4393"/>
                  </a:cubicBezTo>
                  <a:cubicBezTo>
                    <a:pt x="8989" y="4393"/>
                    <a:pt x="9045" y="4469"/>
                    <a:pt x="9033" y="4469"/>
                  </a:cubicBezTo>
                  <a:cubicBezTo>
                    <a:pt x="9032" y="4469"/>
                    <a:pt x="9029" y="4468"/>
                    <a:pt x="9026" y="4465"/>
                  </a:cubicBezTo>
                  <a:cubicBezTo>
                    <a:pt x="9014" y="4442"/>
                    <a:pt x="9002" y="4442"/>
                    <a:pt x="8990" y="4406"/>
                  </a:cubicBezTo>
                  <a:lnTo>
                    <a:pt x="8990" y="4406"/>
                  </a:lnTo>
                  <a:cubicBezTo>
                    <a:pt x="8990" y="4418"/>
                    <a:pt x="8978" y="4418"/>
                    <a:pt x="9002" y="4442"/>
                  </a:cubicBezTo>
                  <a:cubicBezTo>
                    <a:pt x="8990" y="4442"/>
                    <a:pt x="8990" y="4442"/>
                    <a:pt x="8978" y="4430"/>
                  </a:cubicBezTo>
                  <a:lnTo>
                    <a:pt x="8978" y="4430"/>
                  </a:lnTo>
                  <a:cubicBezTo>
                    <a:pt x="8978" y="4454"/>
                    <a:pt x="8978" y="4465"/>
                    <a:pt x="8990" y="4501"/>
                  </a:cubicBezTo>
                  <a:cubicBezTo>
                    <a:pt x="8978" y="4501"/>
                    <a:pt x="8954" y="4477"/>
                    <a:pt x="8942" y="4465"/>
                  </a:cubicBezTo>
                  <a:cubicBezTo>
                    <a:pt x="8942" y="4483"/>
                    <a:pt x="8930" y="4483"/>
                    <a:pt x="8918" y="4483"/>
                  </a:cubicBezTo>
                  <a:cubicBezTo>
                    <a:pt x="8907" y="4483"/>
                    <a:pt x="8895" y="4483"/>
                    <a:pt x="8895" y="4501"/>
                  </a:cubicBezTo>
                  <a:lnTo>
                    <a:pt x="8895" y="4513"/>
                  </a:lnTo>
                  <a:cubicBezTo>
                    <a:pt x="8871" y="4513"/>
                    <a:pt x="8942" y="4561"/>
                    <a:pt x="8918" y="4561"/>
                  </a:cubicBezTo>
                  <a:cubicBezTo>
                    <a:pt x="8895" y="4513"/>
                    <a:pt x="8895" y="4537"/>
                    <a:pt x="8871" y="4513"/>
                  </a:cubicBezTo>
                  <a:cubicBezTo>
                    <a:pt x="8868" y="4512"/>
                    <a:pt x="8866" y="4512"/>
                    <a:pt x="8864" y="4512"/>
                  </a:cubicBezTo>
                  <a:cubicBezTo>
                    <a:pt x="8841" y="4512"/>
                    <a:pt x="8853" y="4562"/>
                    <a:pt x="8830" y="4562"/>
                  </a:cubicBezTo>
                  <a:cubicBezTo>
                    <a:pt x="8828" y="4562"/>
                    <a:pt x="8826" y="4562"/>
                    <a:pt x="8823" y="4561"/>
                  </a:cubicBezTo>
                  <a:cubicBezTo>
                    <a:pt x="8811" y="4549"/>
                    <a:pt x="8799" y="4537"/>
                    <a:pt x="8811" y="4525"/>
                  </a:cubicBezTo>
                  <a:cubicBezTo>
                    <a:pt x="8787" y="4525"/>
                    <a:pt x="8776" y="4537"/>
                    <a:pt x="8764" y="4549"/>
                  </a:cubicBezTo>
                  <a:lnTo>
                    <a:pt x="8764" y="4537"/>
                  </a:lnTo>
                  <a:cubicBezTo>
                    <a:pt x="8756" y="4533"/>
                    <a:pt x="8750" y="4531"/>
                    <a:pt x="8745" y="4531"/>
                  </a:cubicBezTo>
                  <a:cubicBezTo>
                    <a:pt x="8719" y="4531"/>
                    <a:pt x="8726" y="4576"/>
                    <a:pt x="8716" y="4596"/>
                  </a:cubicBezTo>
                  <a:cubicBezTo>
                    <a:pt x="8716" y="4596"/>
                    <a:pt x="8704" y="4573"/>
                    <a:pt x="8704" y="4573"/>
                  </a:cubicBezTo>
                  <a:cubicBezTo>
                    <a:pt x="8699" y="4570"/>
                    <a:pt x="8693" y="4568"/>
                    <a:pt x="8688" y="4568"/>
                  </a:cubicBezTo>
                  <a:cubicBezTo>
                    <a:pt x="8672" y="4568"/>
                    <a:pt x="8662" y="4584"/>
                    <a:pt x="8680" y="4620"/>
                  </a:cubicBezTo>
                  <a:cubicBezTo>
                    <a:pt x="8670" y="4610"/>
                    <a:pt x="8666" y="4606"/>
                    <a:pt x="8666" y="4606"/>
                  </a:cubicBezTo>
                  <a:lnTo>
                    <a:pt x="8666" y="4606"/>
                  </a:lnTo>
                  <a:cubicBezTo>
                    <a:pt x="8665" y="4606"/>
                    <a:pt x="8671" y="4615"/>
                    <a:pt x="8664" y="4615"/>
                  </a:cubicBezTo>
                  <a:cubicBezTo>
                    <a:pt x="8661" y="4615"/>
                    <a:pt x="8655" y="4614"/>
                    <a:pt x="8645" y="4608"/>
                  </a:cubicBezTo>
                  <a:cubicBezTo>
                    <a:pt x="8633" y="4596"/>
                    <a:pt x="8633" y="4596"/>
                    <a:pt x="8633" y="4596"/>
                  </a:cubicBezTo>
                  <a:cubicBezTo>
                    <a:pt x="8629" y="4592"/>
                    <a:pt x="8625" y="4591"/>
                    <a:pt x="8621" y="4591"/>
                  </a:cubicBezTo>
                  <a:cubicBezTo>
                    <a:pt x="8614" y="4591"/>
                    <a:pt x="8609" y="4596"/>
                    <a:pt x="8609" y="4596"/>
                  </a:cubicBezTo>
                  <a:cubicBezTo>
                    <a:pt x="8609" y="4596"/>
                    <a:pt x="8609" y="4596"/>
                    <a:pt x="8609" y="4608"/>
                  </a:cubicBezTo>
                  <a:cubicBezTo>
                    <a:pt x="8585" y="4596"/>
                    <a:pt x="8561" y="4596"/>
                    <a:pt x="8549" y="4596"/>
                  </a:cubicBezTo>
                  <a:cubicBezTo>
                    <a:pt x="8534" y="4596"/>
                    <a:pt x="8521" y="4596"/>
                    <a:pt x="8509" y="4593"/>
                  </a:cubicBezTo>
                  <a:lnTo>
                    <a:pt x="8509" y="4593"/>
                  </a:lnTo>
                  <a:cubicBezTo>
                    <a:pt x="8521" y="4598"/>
                    <a:pt x="8534" y="4603"/>
                    <a:pt x="8549" y="4608"/>
                  </a:cubicBezTo>
                  <a:cubicBezTo>
                    <a:pt x="8559" y="4628"/>
                    <a:pt x="8561" y="4649"/>
                    <a:pt x="8568" y="4654"/>
                  </a:cubicBezTo>
                  <a:lnTo>
                    <a:pt x="8568" y="4654"/>
                  </a:lnTo>
                  <a:cubicBezTo>
                    <a:pt x="8532" y="4642"/>
                    <a:pt x="8477" y="4619"/>
                    <a:pt x="8466" y="4585"/>
                  </a:cubicBezTo>
                  <a:lnTo>
                    <a:pt x="8478" y="4585"/>
                  </a:lnTo>
                  <a:cubicBezTo>
                    <a:pt x="8466" y="4585"/>
                    <a:pt x="8466" y="4585"/>
                    <a:pt x="8466" y="4573"/>
                  </a:cubicBezTo>
                  <a:lnTo>
                    <a:pt x="8466" y="4573"/>
                  </a:lnTo>
                  <a:cubicBezTo>
                    <a:pt x="8474" y="4576"/>
                    <a:pt x="8481" y="4580"/>
                    <a:pt x="8489" y="4584"/>
                  </a:cubicBezTo>
                  <a:lnTo>
                    <a:pt x="8489" y="4584"/>
                  </a:lnTo>
                  <a:cubicBezTo>
                    <a:pt x="8479" y="4577"/>
                    <a:pt x="8467" y="4566"/>
                    <a:pt x="8454" y="4549"/>
                  </a:cubicBezTo>
                  <a:cubicBezTo>
                    <a:pt x="8383" y="4513"/>
                    <a:pt x="8359" y="4418"/>
                    <a:pt x="8323" y="4382"/>
                  </a:cubicBezTo>
                  <a:cubicBezTo>
                    <a:pt x="8285" y="4382"/>
                    <a:pt x="8257" y="4396"/>
                    <a:pt x="8223" y="4396"/>
                  </a:cubicBezTo>
                  <a:cubicBezTo>
                    <a:pt x="8193" y="4396"/>
                    <a:pt x="8159" y="4385"/>
                    <a:pt x="8109" y="4346"/>
                  </a:cubicBezTo>
                  <a:lnTo>
                    <a:pt x="8180" y="4334"/>
                  </a:lnTo>
                  <a:cubicBezTo>
                    <a:pt x="8143" y="4314"/>
                    <a:pt x="8120" y="4308"/>
                    <a:pt x="8102" y="4308"/>
                  </a:cubicBezTo>
                  <a:cubicBezTo>
                    <a:pt x="8077" y="4308"/>
                    <a:pt x="8064" y="4320"/>
                    <a:pt x="8042" y="4320"/>
                  </a:cubicBezTo>
                  <a:cubicBezTo>
                    <a:pt x="8026" y="4320"/>
                    <a:pt x="8003" y="4313"/>
                    <a:pt x="7966" y="4287"/>
                  </a:cubicBezTo>
                  <a:lnTo>
                    <a:pt x="7966" y="4287"/>
                  </a:lnTo>
                  <a:cubicBezTo>
                    <a:pt x="8002" y="4323"/>
                    <a:pt x="7895" y="4311"/>
                    <a:pt x="7978" y="4358"/>
                  </a:cubicBezTo>
                  <a:cubicBezTo>
                    <a:pt x="7930" y="4358"/>
                    <a:pt x="7835" y="4311"/>
                    <a:pt x="7775" y="4263"/>
                  </a:cubicBezTo>
                  <a:cubicBezTo>
                    <a:pt x="7752" y="4263"/>
                    <a:pt x="7764" y="4275"/>
                    <a:pt x="7752" y="4299"/>
                  </a:cubicBezTo>
                  <a:cubicBezTo>
                    <a:pt x="7811" y="4358"/>
                    <a:pt x="7883" y="4323"/>
                    <a:pt x="7918" y="4406"/>
                  </a:cubicBezTo>
                  <a:lnTo>
                    <a:pt x="8002" y="4382"/>
                  </a:lnTo>
                  <a:lnTo>
                    <a:pt x="8002" y="4382"/>
                  </a:lnTo>
                  <a:cubicBezTo>
                    <a:pt x="8049" y="4442"/>
                    <a:pt x="8037" y="4477"/>
                    <a:pt x="7990" y="4477"/>
                  </a:cubicBezTo>
                  <a:cubicBezTo>
                    <a:pt x="8002" y="4489"/>
                    <a:pt x="8025" y="4489"/>
                    <a:pt x="8037" y="4501"/>
                  </a:cubicBezTo>
                  <a:cubicBezTo>
                    <a:pt x="8030" y="4519"/>
                    <a:pt x="8022" y="4526"/>
                    <a:pt x="8014" y="4526"/>
                  </a:cubicBezTo>
                  <a:cubicBezTo>
                    <a:pt x="7990" y="4526"/>
                    <a:pt x="7966" y="4468"/>
                    <a:pt x="7937" y="4468"/>
                  </a:cubicBezTo>
                  <a:cubicBezTo>
                    <a:pt x="7931" y="4468"/>
                    <a:pt x="7925" y="4471"/>
                    <a:pt x="7918" y="4477"/>
                  </a:cubicBezTo>
                  <a:lnTo>
                    <a:pt x="7966" y="4501"/>
                  </a:lnTo>
                  <a:cubicBezTo>
                    <a:pt x="7963" y="4516"/>
                    <a:pt x="7953" y="4522"/>
                    <a:pt x="7940" y="4522"/>
                  </a:cubicBezTo>
                  <a:cubicBezTo>
                    <a:pt x="7898" y="4522"/>
                    <a:pt x="7820" y="4468"/>
                    <a:pt x="7775" y="4442"/>
                  </a:cubicBezTo>
                  <a:cubicBezTo>
                    <a:pt x="7716" y="4382"/>
                    <a:pt x="7656" y="4346"/>
                    <a:pt x="7668" y="4311"/>
                  </a:cubicBezTo>
                  <a:lnTo>
                    <a:pt x="7668" y="4311"/>
                  </a:lnTo>
                  <a:lnTo>
                    <a:pt x="7764" y="4346"/>
                  </a:lnTo>
                  <a:cubicBezTo>
                    <a:pt x="7728" y="4287"/>
                    <a:pt x="7633" y="4299"/>
                    <a:pt x="7585" y="4275"/>
                  </a:cubicBezTo>
                  <a:cubicBezTo>
                    <a:pt x="7585" y="4263"/>
                    <a:pt x="7573" y="4263"/>
                    <a:pt x="7573" y="4251"/>
                  </a:cubicBezTo>
                  <a:cubicBezTo>
                    <a:pt x="7573" y="4263"/>
                    <a:pt x="7573" y="4263"/>
                    <a:pt x="7573" y="4263"/>
                  </a:cubicBezTo>
                  <a:cubicBezTo>
                    <a:pt x="7561" y="4263"/>
                    <a:pt x="7549" y="4251"/>
                    <a:pt x="7549" y="4239"/>
                  </a:cubicBezTo>
                  <a:cubicBezTo>
                    <a:pt x="7502" y="4215"/>
                    <a:pt x="7418" y="4204"/>
                    <a:pt x="7371" y="4180"/>
                  </a:cubicBezTo>
                  <a:lnTo>
                    <a:pt x="7371" y="4215"/>
                  </a:lnTo>
                  <a:lnTo>
                    <a:pt x="7383" y="4204"/>
                  </a:lnTo>
                  <a:cubicBezTo>
                    <a:pt x="7418" y="4215"/>
                    <a:pt x="7478" y="4263"/>
                    <a:pt x="7430" y="4275"/>
                  </a:cubicBezTo>
                  <a:cubicBezTo>
                    <a:pt x="7323" y="4251"/>
                    <a:pt x="7323" y="4180"/>
                    <a:pt x="7311" y="4144"/>
                  </a:cubicBezTo>
                  <a:cubicBezTo>
                    <a:pt x="7317" y="4138"/>
                    <a:pt x="7324" y="4135"/>
                    <a:pt x="7332" y="4135"/>
                  </a:cubicBezTo>
                  <a:cubicBezTo>
                    <a:pt x="7368" y="4135"/>
                    <a:pt x="7417" y="4192"/>
                    <a:pt x="7466" y="4192"/>
                  </a:cubicBezTo>
                  <a:cubicBezTo>
                    <a:pt x="7454" y="4132"/>
                    <a:pt x="7371" y="4144"/>
                    <a:pt x="7263" y="4073"/>
                  </a:cubicBezTo>
                  <a:cubicBezTo>
                    <a:pt x="7277" y="4066"/>
                    <a:pt x="7289" y="4063"/>
                    <a:pt x="7302" y="4063"/>
                  </a:cubicBezTo>
                  <a:cubicBezTo>
                    <a:pt x="7344" y="4063"/>
                    <a:pt x="7382" y="4094"/>
                    <a:pt x="7415" y="4094"/>
                  </a:cubicBezTo>
                  <a:cubicBezTo>
                    <a:pt x="7424" y="4094"/>
                    <a:pt x="7433" y="4091"/>
                    <a:pt x="7442" y="4084"/>
                  </a:cubicBezTo>
                  <a:cubicBezTo>
                    <a:pt x="7347" y="4037"/>
                    <a:pt x="7311" y="4061"/>
                    <a:pt x="7228" y="4025"/>
                  </a:cubicBezTo>
                  <a:cubicBezTo>
                    <a:pt x="7234" y="4013"/>
                    <a:pt x="7261" y="4013"/>
                    <a:pt x="7287" y="4013"/>
                  </a:cubicBezTo>
                  <a:cubicBezTo>
                    <a:pt x="7314" y="4013"/>
                    <a:pt x="7341" y="4013"/>
                    <a:pt x="7347" y="4001"/>
                  </a:cubicBezTo>
                  <a:cubicBezTo>
                    <a:pt x="7323" y="3989"/>
                    <a:pt x="7299" y="3977"/>
                    <a:pt x="7287" y="3965"/>
                  </a:cubicBezTo>
                  <a:lnTo>
                    <a:pt x="7287" y="3965"/>
                  </a:lnTo>
                  <a:cubicBezTo>
                    <a:pt x="7312" y="3973"/>
                    <a:pt x="7328" y="3976"/>
                    <a:pt x="7339" y="3976"/>
                  </a:cubicBezTo>
                  <a:cubicBezTo>
                    <a:pt x="7389" y="3976"/>
                    <a:pt x="7322" y="3912"/>
                    <a:pt x="7370" y="3912"/>
                  </a:cubicBezTo>
                  <a:cubicBezTo>
                    <a:pt x="7379" y="3912"/>
                    <a:pt x="7390" y="3913"/>
                    <a:pt x="7406" y="3918"/>
                  </a:cubicBezTo>
                  <a:cubicBezTo>
                    <a:pt x="7389" y="3901"/>
                    <a:pt x="7372" y="3897"/>
                    <a:pt x="7354" y="3897"/>
                  </a:cubicBezTo>
                  <a:cubicBezTo>
                    <a:pt x="7342" y="3897"/>
                    <a:pt x="7330" y="3899"/>
                    <a:pt x="7317" y="3899"/>
                  </a:cubicBezTo>
                  <a:cubicBezTo>
                    <a:pt x="7294" y="3899"/>
                    <a:pt x="7269" y="3894"/>
                    <a:pt x="7240" y="3870"/>
                  </a:cubicBezTo>
                  <a:lnTo>
                    <a:pt x="7240" y="3870"/>
                  </a:lnTo>
                  <a:cubicBezTo>
                    <a:pt x="7252" y="3906"/>
                    <a:pt x="7311" y="3965"/>
                    <a:pt x="7228" y="3965"/>
                  </a:cubicBezTo>
                  <a:lnTo>
                    <a:pt x="7144" y="3918"/>
                  </a:lnTo>
                  <a:cubicBezTo>
                    <a:pt x="7109" y="3882"/>
                    <a:pt x="7252" y="3894"/>
                    <a:pt x="7192" y="3846"/>
                  </a:cubicBezTo>
                  <a:lnTo>
                    <a:pt x="7097" y="3846"/>
                  </a:lnTo>
                  <a:cubicBezTo>
                    <a:pt x="7097" y="3858"/>
                    <a:pt x="7144" y="3882"/>
                    <a:pt x="7109" y="3894"/>
                  </a:cubicBezTo>
                  <a:cubicBezTo>
                    <a:pt x="7099" y="3887"/>
                    <a:pt x="7089" y="3884"/>
                    <a:pt x="7079" y="3884"/>
                  </a:cubicBezTo>
                  <a:cubicBezTo>
                    <a:pt x="7037" y="3884"/>
                    <a:pt x="6987" y="3932"/>
                    <a:pt x="6930" y="3942"/>
                  </a:cubicBezTo>
                  <a:cubicBezTo>
                    <a:pt x="6882" y="3930"/>
                    <a:pt x="6847" y="3918"/>
                    <a:pt x="6835" y="3894"/>
                  </a:cubicBezTo>
                  <a:cubicBezTo>
                    <a:pt x="6693" y="3918"/>
                    <a:pt x="6540" y="3894"/>
                    <a:pt x="6421" y="3929"/>
                  </a:cubicBezTo>
                  <a:lnTo>
                    <a:pt x="6421" y="3929"/>
                  </a:lnTo>
                  <a:cubicBezTo>
                    <a:pt x="6499" y="3905"/>
                    <a:pt x="6418" y="3870"/>
                    <a:pt x="6382" y="3834"/>
                  </a:cubicBezTo>
                  <a:cubicBezTo>
                    <a:pt x="6466" y="3834"/>
                    <a:pt x="6478" y="3787"/>
                    <a:pt x="6478" y="3751"/>
                  </a:cubicBezTo>
                  <a:cubicBezTo>
                    <a:pt x="6418" y="3751"/>
                    <a:pt x="6371" y="3799"/>
                    <a:pt x="6406" y="3823"/>
                  </a:cubicBezTo>
                  <a:cubicBezTo>
                    <a:pt x="6389" y="3818"/>
                    <a:pt x="6376" y="3817"/>
                    <a:pt x="6365" y="3817"/>
                  </a:cubicBezTo>
                  <a:cubicBezTo>
                    <a:pt x="6334" y="3817"/>
                    <a:pt x="6324" y="3830"/>
                    <a:pt x="6304" y="3830"/>
                  </a:cubicBezTo>
                  <a:cubicBezTo>
                    <a:pt x="6292" y="3830"/>
                    <a:pt x="6277" y="3825"/>
                    <a:pt x="6251" y="3811"/>
                  </a:cubicBezTo>
                  <a:cubicBezTo>
                    <a:pt x="6204" y="3787"/>
                    <a:pt x="6287" y="3763"/>
                    <a:pt x="6263" y="3739"/>
                  </a:cubicBezTo>
                  <a:cubicBezTo>
                    <a:pt x="6256" y="3738"/>
                    <a:pt x="6250" y="3738"/>
                    <a:pt x="6244" y="3738"/>
                  </a:cubicBezTo>
                  <a:cubicBezTo>
                    <a:pt x="6184" y="3738"/>
                    <a:pt x="6222" y="3788"/>
                    <a:pt x="6145" y="3788"/>
                  </a:cubicBezTo>
                  <a:cubicBezTo>
                    <a:pt x="6138" y="3788"/>
                    <a:pt x="6130" y="3788"/>
                    <a:pt x="6120" y="3787"/>
                  </a:cubicBezTo>
                  <a:cubicBezTo>
                    <a:pt x="6132" y="3775"/>
                    <a:pt x="6144" y="3775"/>
                    <a:pt x="6132" y="3763"/>
                  </a:cubicBezTo>
                  <a:cubicBezTo>
                    <a:pt x="6121" y="3761"/>
                    <a:pt x="6111" y="3760"/>
                    <a:pt x="6100" y="3760"/>
                  </a:cubicBezTo>
                  <a:cubicBezTo>
                    <a:pt x="6052" y="3760"/>
                    <a:pt x="6009" y="3779"/>
                    <a:pt x="5990" y="3799"/>
                  </a:cubicBezTo>
                  <a:cubicBezTo>
                    <a:pt x="5954" y="3763"/>
                    <a:pt x="5906" y="3763"/>
                    <a:pt x="5870" y="3763"/>
                  </a:cubicBezTo>
                  <a:cubicBezTo>
                    <a:pt x="5882" y="3763"/>
                    <a:pt x="5906" y="3751"/>
                    <a:pt x="5918" y="3751"/>
                  </a:cubicBezTo>
                  <a:cubicBezTo>
                    <a:pt x="5870" y="3692"/>
                    <a:pt x="5918" y="3703"/>
                    <a:pt x="5906" y="3680"/>
                  </a:cubicBezTo>
                  <a:lnTo>
                    <a:pt x="5906" y="3680"/>
                  </a:lnTo>
                  <a:cubicBezTo>
                    <a:pt x="5912" y="3686"/>
                    <a:pt x="5921" y="3686"/>
                    <a:pt x="5930" y="3686"/>
                  </a:cubicBezTo>
                  <a:cubicBezTo>
                    <a:pt x="5939" y="3686"/>
                    <a:pt x="5948" y="3686"/>
                    <a:pt x="5954" y="3692"/>
                  </a:cubicBezTo>
                  <a:lnTo>
                    <a:pt x="5930" y="3644"/>
                  </a:lnTo>
                  <a:cubicBezTo>
                    <a:pt x="5920" y="3625"/>
                    <a:pt x="5924" y="3621"/>
                    <a:pt x="5932" y="3621"/>
                  </a:cubicBezTo>
                  <a:cubicBezTo>
                    <a:pt x="5938" y="3621"/>
                    <a:pt x="5945" y="3623"/>
                    <a:pt x="5951" y="3623"/>
                  </a:cubicBezTo>
                  <a:cubicBezTo>
                    <a:pt x="5959" y="3623"/>
                    <a:pt x="5966" y="3620"/>
                    <a:pt x="5966" y="3608"/>
                  </a:cubicBezTo>
                  <a:lnTo>
                    <a:pt x="5954" y="3608"/>
                  </a:lnTo>
                  <a:cubicBezTo>
                    <a:pt x="5954" y="3594"/>
                    <a:pt x="5974" y="3588"/>
                    <a:pt x="5998" y="3588"/>
                  </a:cubicBezTo>
                  <a:cubicBezTo>
                    <a:pt x="6015" y="3588"/>
                    <a:pt x="6034" y="3591"/>
                    <a:pt x="6049" y="3596"/>
                  </a:cubicBezTo>
                  <a:cubicBezTo>
                    <a:pt x="6049" y="3406"/>
                    <a:pt x="6251" y="3489"/>
                    <a:pt x="6335" y="3370"/>
                  </a:cubicBezTo>
                  <a:cubicBezTo>
                    <a:pt x="6335" y="3346"/>
                    <a:pt x="6311" y="3346"/>
                    <a:pt x="6299" y="3322"/>
                  </a:cubicBezTo>
                  <a:cubicBezTo>
                    <a:pt x="6287" y="3322"/>
                    <a:pt x="6287" y="3311"/>
                    <a:pt x="6287" y="3311"/>
                  </a:cubicBezTo>
                  <a:cubicBezTo>
                    <a:pt x="6287" y="3322"/>
                    <a:pt x="6287" y="3334"/>
                    <a:pt x="6275" y="3334"/>
                  </a:cubicBezTo>
                  <a:cubicBezTo>
                    <a:pt x="6275" y="3311"/>
                    <a:pt x="6240" y="3275"/>
                    <a:pt x="6275" y="3275"/>
                  </a:cubicBezTo>
                  <a:cubicBezTo>
                    <a:pt x="6275" y="3287"/>
                    <a:pt x="6275" y="3287"/>
                    <a:pt x="6275" y="3299"/>
                  </a:cubicBezTo>
                  <a:cubicBezTo>
                    <a:pt x="6285" y="3289"/>
                    <a:pt x="6279" y="3272"/>
                    <a:pt x="6283" y="3272"/>
                  </a:cubicBezTo>
                  <a:lnTo>
                    <a:pt x="6283" y="3272"/>
                  </a:lnTo>
                  <a:cubicBezTo>
                    <a:pt x="6283" y="3272"/>
                    <a:pt x="6285" y="3273"/>
                    <a:pt x="6287" y="3275"/>
                  </a:cubicBezTo>
                  <a:cubicBezTo>
                    <a:pt x="6303" y="3275"/>
                    <a:pt x="6298" y="3270"/>
                    <a:pt x="6300" y="3270"/>
                  </a:cubicBezTo>
                  <a:lnTo>
                    <a:pt x="6300" y="3270"/>
                  </a:lnTo>
                  <a:cubicBezTo>
                    <a:pt x="6300" y="3270"/>
                    <a:pt x="6303" y="3271"/>
                    <a:pt x="6311" y="3275"/>
                  </a:cubicBezTo>
                  <a:lnTo>
                    <a:pt x="6359" y="3263"/>
                  </a:lnTo>
                  <a:cubicBezTo>
                    <a:pt x="6348" y="3236"/>
                    <a:pt x="6354" y="3228"/>
                    <a:pt x="6364" y="3228"/>
                  </a:cubicBezTo>
                  <a:cubicBezTo>
                    <a:pt x="6377" y="3228"/>
                    <a:pt x="6394" y="3239"/>
                    <a:pt x="6394" y="3239"/>
                  </a:cubicBezTo>
                  <a:cubicBezTo>
                    <a:pt x="6430" y="3275"/>
                    <a:pt x="6382" y="3263"/>
                    <a:pt x="6406" y="3299"/>
                  </a:cubicBezTo>
                  <a:lnTo>
                    <a:pt x="6442" y="3322"/>
                  </a:lnTo>
                  <a:lnTo>
                    <a:pt x="6418" y="3287"/>
                  </a:lnTo>
                  <a:lnTo>
                    <a:pt x="6442" y="3287"/>
                  </a:lnTo>
                  <a:cubicBezTo>
                    <a:pt x="6442" y="3278"/>
                    <a:pt x="6436" y="3270"/>
                    <a:pt x="6437" y="3270"/>
                  </a:cubicBezTo>
                  <a:lnTo>
                    <a:pt x="6437" y="3270"/>
                  </a:lnTo>
                  <a:cubicBezTo>
                    <a:pt x="6437" y="3270"/>
                    <a:pt x="6438" y="3271"/>
                    <a:pt x="6442" y="3275"/>
                  </a:cubicBezTo>
                  <a:cubicBezTo>
                    <a:pt x="6442" y="3275"/>
                    <a:pt x="6454" y="3275"/>
                    <a:pt x="6454" y="3287"/>
                  </a:cubicBezTo>
                  <a:lnTo>
                    <a:pt x="6454" y="3263"/>
                  </a:lnTo>
                  <a:cubicBezTo>
                    <a:pt x="6460" y="3275"/>
                    <a:pt x="6463" y="3275"/>
                    <a:pt x="6469" y="3275"/>
                  </a:cubicBezTo>
                  <a:cubicBezTo>
                    <a:pt x="6475" y="3275"/>
                    <a:pt x="6484" y="3275"/>
                    <a:pt x="6501" y="3287"/>
                  </a:cubicBezTo>
                  <a:cubicBezTo>
                    <a:pt x="6542" y="3277"/>
                    <a:pt x="6522" y="3222"/>
                    <a:pt x="6560" y="3222"/>
                  </a:cubicBezTo>
                  <a:cubicBezTo>
                    <a:pt x="6567" y="3222"/>
                    <a:pt x="6575" y="3224"/>
                    <a:pt x="6585" y="3227"/>
                  </a:cubicBezTo>
                  <a:cubicBezTo>
                    <a:pt x="6561" y="3215"/>
                    <a:pt x="6549" y="3168"/>
                    <a:pt x="6561" y="3156"/>
                  </a:cubicBezTo>
                  <a:lnTo>
                    <a:pt x="6561" y="3156"/>
                  </a:lnTo>
                  <a:cubicBezTo>
                    <a:pt x="6573" y="3168"/>
                    <a:pt x="6585" y="3168"/>
                    <a:pt x="6597" y="3191"/>
                  </a:cubicBezTo>
                  <a:lnTo>
                    <a:pt x="6597" y="3156"/>
                  </a:lnTo>
                  <a:cubicBezTo>
                    <a:pt x="6610" y="3166"/>
                    <a:pt x="6619" y="3169"/>
                    <a:pt x="6627" y="3169"/>
                  </a:cubicBezTo>
                  <a:cubicBezTo>
                    <a:pt x="6647" y="3169"/>
                    <a:pt x="6654" y="3144"/>
                    <a:pt x="6680" y="3144"/>
                  </a:cubicBezTo>
                  <a:lnTo>
                    <a:pt x="6692" y="3168"/>
                  </a:lnTo>
                  <a:cubicBezTo>
                    <a:pt x="6680" y="3132"/>
                    <a:pt x="6680" y="3120"/>
                    <a:pt x="6704" y="3108"/>
                  </a:cubicBezTo>
                  <a:lnTo>
                    <a:pt x="6728" y="3144"/>
                  </a:lnTo>
                  <a:cubicBezTo>
                    <a:pt x="6752" y="3144"/>
                    <a:pt x="6692" y="3072"/>
                    <a:pt x="6728" y="3072"/>
                  </a:cubicBezTo>
                  <a:cubicBezTo>
                    <a:pt x="6692" y="3037"/>
                    <a:pt x="6668" y="3037"/>
                    <a:pt x="6644" y="3001"/>
                  </a:cubicBezTo>
                  <a:lnTo>
                    <a:pt x="6644" y="3001"/>
                  </a:lnTo>
                  <a:cubicBezTo>
                    <a:pt x="6660" y="3017"/>
                    <a:pt x="6674" y="3024"/>
                    <a:pt x="6682" y="3024"/>
                  </a:cubicBezTo>
                  <a:cubicBezTo>
                    <a:pt x="6692" y="3024"/>
                    <a:pt x="6693" y="3014"/>
                    <a:pt x="6680" y="3001"/>
                  </a:cubicBezTo>
                  <a:cubicBezTo>
                    <a:pt x="6685" y="2991"/>
                    <a:pt x="6688" y="2987"/>
                    <a:pt x="6691" y="2987"/>
                  </a:cubicBezTo>
                  <a:cubicBezTo>
                    <a:pt x="6694" y="2987"/>
                    <a:pt x="6697" y="2994"/>
                    <a:pt x="6704" y="3001"/>
                  </a:cubicBezTo>
                  <a:lnTo>
                    <a:pt x="6692" y="2965"/>
                  </a:lnTo>
                  <a:cubicBezTo>
                    <a:pt x="6716" y="2965"/>
                    <a:pt x="6728" y="3013"/>
                    <a:pt x="6740" y="3037"/>
                  </a:cubicBezTo>
                  <a:cubicBezTo>
                    <a:pt x="6732" y="3005"/>
                    <a:pt x="6745" y="3000"/>
                    <a:pt x="6758" y="3000"/>
                  </a:cubicBezTo>
                  <a:cubicBezTo>
                    <a:pt x="6765" y="3000"/>
                    <a:pt x="6771" y="3001"/>
                    <a:pt x="6775" y="3001"/>
                  </a:cubicBezTo>
                  <a:lnTo>
                    <a:pt x="6787" y="3013"/>
                  </a:lnTo>
                  <a:lnTo>
                    <a:pt x="6811" y="3013"/>
                  </a:lnTo>
                  <a:cubicBezTo>
                    <a:pt x="6801" y="2983"/>
                    <a:pt x="6816" y="2962"/>
                    <a:pt x="6834" y="2962"/>
                  </a:cubicBezTo>
                  <a:cubicBezTo>
                    <a:pt x="6838" y="2962"/>
                    <a:pt x="6843" y="2963"/>
                    <a:pt x="6847" y="2965"/>
                  </a:cubicBezTo>
                  <a:lnTo>
                    <a:pt x="6871" y="3013"/>
                  </a:lnTo>
                  <a:cubicBezTo>
                    <a:pt x="6874" y="3015"/>
                    <a:pt x="6876" y="3015"/>
                    <a:pt x="6877" y="3015"/>
                  </a:cubicBezTo>
                  <a:cubicBezTo>
                    <a:pt x="6885" y="3015"/>
                    <a:pt x="6859" y="2987"/>
                    <a:pt x="6859" y="2977"/>
                  </a:cubicBezTo>
                  <a:cubicBezTo>
                    <a:pt x="6859" y="2970"/>
                    <a:pt x="6861" y="2967"/>
                    <a:pt x="6865" y="2967"/>
                  </a:cubicBezTo>
                  <a:cubicBezTo>
                    <a:pt x="6875" y="2967"/>
                    <a:pt x="6894" y="2981"/>
                    <a:pt x="6918" y="2989"/>
                  </a:cubicBezTo>
                  <a:cubicBezTo>
                    <a:pt x="6915" y="2973"/>
                    <a:pt x="6921" y="2968"/>
                    <a:pt x="6932" y="2968"/>
                  </a:cubicBezTo>
                  <a:cubicBezTo>
                    <a:pt x="6947" y="2968"/>
                    <a:pt x="6970" y="2978"/>
                    <a:pt x="6987" y="2978"/>
                  </a:cubicBezTo>
                  <a:cubicBezTo>
                    <a:pt x="7001" y="2978"/>
                    <a:pt x="7010" y="2970"/>
                    <a:pt x="7002" y="2941"/>
                  </a:cubicBezTo>
                  <a:lnTo>
                    <a:pt x="7002" y="2941"/>
                  </a:lnTo>
                  <a:lnTo>
                    <a:pt x="7025" y="2965"/>
                  </a:lnTo>
                  <a:cubicBezTo>
                    <a:pt x="7013" y="2882"/>
                    <a:pt x="7109" y="2941"/>
                    <a:pt x="7085" y="2846"/>
                  </a:cubicBezTo>
                  <a:lnTo>
                    <a:pt x="7085" y="2846"/>
                  </a:lnTo>
                  <a:cubicBezTo>
                    <a:pt x="7102" y="2855"/>
                    <a:pt x="7113" y="2859"/>
                    <a:pt x="7119" y="2859"/>
                  </a:cubicBezTo>
                  <a:cubicBezTo>
                    <a:pt x="7150" y="2859"/>
                    <a:pt x="7102" y="2786"/>
                    <a:pt x="7127" y="2786"/>
                  </a:cubicBezTo>
                  <a:cubicBezTo>
                    <a:pt x="7132" y="2786"/>
                    <a:pt x="7141" y="2789"/>
                    <a:pt x="7156" y="2799"/>
                  </a:cubicBezTo>
                  <a:lnTo>
                    <a:pt x="7144" y="2787"/>
                  </a:lnTo>
                  <a:cubicBezTo>
                    <a:pt x="7287" y="2715"/>
                    <a:pt x="7454" y="2691"/>
                    <a:pt x="7549" y="2572"/>
                  </a:cubicBezTo>
                  <a:lnTo>
                    <a:pt x="7561" y="2596"/>
                  </a:lnTo>
                  <a:cubicBezTo>
                    <a:pt x="7668" y="2549"/>
                    <a:pt x="7764" y="2501"/>
                    <a:pt x="7871" y="2453"/>
                  </a:cubicBezTo>
                  <a:cubicBezTo>
                    <a:pt x="7966" y="2394"/>
                    <a:pt x="8073" y="2346"/>
                    <a:pt x="8180" y="2310"/>
                  </a:cubicBezTo>
                  <a:cubicBezTo>
                    <a:pt x="8192" y="2287"/>
                    <a:pt x="8156" y="2239"/>
                    <a:pt x="8168" y="2215"/>
                  </a:cubicBezTo>
                  <a:cubicBezTo>
                    <a:pt x="8168" y="2215"/>
                    <a:pt x="8174" y="2212"/>
                    <a:pt x="8182" y="2212"/>
                  </a:cubicBezTo>
                  <a:cubicBezTo>
                    <a:pt x="8189" y="2212"/>
                    <a:pt x="8198" y="2215"/>
                    <a:pt x="8204" y="2227"/>
                  </a:cubicBezTo>
                  <a:cubicBezTo>
                    <a:pt x="8192" y="2251"/>
                    <a:pt x="8204" y="2263"/>
                    <a:pt x="8204" y="2275"/>
                  </a:cubicBezTo>
                  <a:cubicBezTo>
                    <a:pt x="8212" y="2271"/>
                    <a:pt x="8223" y="2271"/>
                    <a:pt x="8233" y="2271"/>
                  </a:cubicBezTo>
                  <a:lnTo>
                    <a:pt x="8233" y="2271"/>
                  </a:lnTo>
                  <a:cubicBezTo>
                    <a:pt x="8254" y="2271"/>
                    <a:pt x="8276" y="2271"/>
                    <a:pt x="8276" y="2239"/>
                  </a:cubicBezTo>
                  <a:lnTo>
                    <a:pt x="8252" y="2215"/>
                  </a:lnTo>
                  <a:cubicBezTo>
                    <a:pt x="8252" y="2203"/>
                    <a:pt x="8276" y="2203"/>
                    <a:pt x="8276" y="2203"/>
                  </a:cubicBezTo>
                  <a:cubicBezTo>
                    <a:pt x="8284" y="2220"/>
                    <a:pt x="8298" y="2236"/>
                    <a:pt x="8302" y="2249"/>
                  </a:cubicBezTo>
                  <a:lnTo>
                    <a:pt x="8302" y="2249"/>
                  </a:lnTo>
                  <a:cubicBezTo>
                    <a:pt x="8305" y="2231"/>
                    <a:pt x="8310" y="2225"/>
                    <a:pt x="8316" y="2225"/>
                  </a:cubicBezTo>
                  <a:cubicBezTo>
                    <a:pt x="8329" y="2225"/>
                    <a:pt x="8346" y="2251"/>
                    <a:pt x="8364" y="2251"/>
                  </a:cubicBezTo>
                  <a:cubicBezTo>
                    <a:pt x="8370" y="2251"/>
                    <a:pt x="8376" y="2248"/>
                    <a:pt x="8383" y="2239"/>
                  </a:cubicBezTo>
                  <a:cubicBezTo>
                    <a:pt x="8359" y="2168"/>
                    <a:pt x="8383" y="2096"/>
                    <a:pt x="8395" y="2025"/>
                  </a:cubicBezTo>
                  <a:lnTo>
                    <a:pt x="8418" y="2037"/>
                  </a:lnTo>
                  <a:cubicBezTo>
                    <a:pt x="8395" y="2048"/>
                    <a:pt x="8442" y="2096"/>
                    <a:pt x="8418" y="2096"/>
                  </a:cubicBezTo>
                  <a:cubicBezTo>
                    <a:pt x="8422" y="2098"/>
                    <a:pt x="8425" y="2099"/>
                    <a:pt x="8428" y="2099"/>
                  </a:cubicBezTo>
                  <a:cubicBezTo>
                    <a:pt x="8446" y="2099"/>
                    <a:pt x="8458" y="2072"/>
                    <a:pt x="8478" y="2072"/>
                  </a:cubicBezTo>
                  <a:cubicBezTo>
                    <a:pt x="8466" y="2060"/>
                    <a:pt x="8466" y="2037"/>
                    <a:pt x="8466" y="2025"/>
                  </a:cubicBezTo>
                  <a:lnTo>
                    <a:pt x="8466" y="2025"/>
                  </a:lnTo>
                  <a:cubicBezTo>
                    <a:pt x="8486" y="2035"/>
                    <a:pt x="8498" y="2063"/>
                    <a:pt x="8509" y="2063"/>
                  </a:cubicBezTo>
                  <a:cubicBezTo>
                    <a:pt x="8510" y="2063"/>
                    <a:pt x="8512" y="2062"/>
                    <a:pt x="8514" y="2060"/>
                  </a:cubicBezTo>
                  <a:lnTo>
                    <a:pt x="8514" y="2060"/>
                  </a:lnTo>
                  <a:lnTo>
                    <a:pt x="8502" y="2096"/>
                  </a:lnTo>
                  <a:cubicBezTo>
                    <a:pt x="8506" y="2101"/>
                    <a:pt x="8510" y="2103"/>
                    <a:pt x="8513" y="2103"/>
                  </a:cubicBezTo>
                  <a:cubicBezTo>
                    <a:pt x="8526" y="2103"/>
                    <a:pt x="8528" y="2072"/>
                    <a:pt x="8537" y="2072"/>
                  </a:cubicBezTo>
                  <a:cubicBezTo>
                    <a:pt x="8549" y="2096"/>
                    <a:pt x="8573" y="2096"/>
                    <a:pt x="8573" y="2132"/>
                  </a:cubicBezTo>
                  <a:cubicBezTo>
                    <a:pt x="8585" y="2084"/>
                    <a:pt x="8597" y="2108"/>
                    <a:pt x="8609" y="2072"/>
                  </a:cubicBezTo>
                  <a:cubicBezTo>
                    <a:pt x="8573" y="2048"/>
                    <a:pt x="8609" y="2037"/>
                    <a:pt x="8597" y="2013"/>
                  </a:cubicBezTo>
                  <a:lnTo>
                    <a:pt x="8597" y="2013"/>
                  </a:lnTo>
                  <a:lnTo>
                    <a:pt x="8573" y="2025"/>
                  </a:lnTo>
                  <a:cubicBezTo>
                    <a:pt x="8621" y="2037"/>
                    <a:pt x="8561" y="2037"/>
                    <a:pt x="8585" y="2084"/>
                  </a:cubicBezTo>
                  <a:cubicBezTo>
                    <a:pt x="8564" y="2074"/>
                    <a:pt x="8571" y="2009"/>
                    <a:pt x="8557" y="2009"/>
                  </a:cubicBezTo>
                  <a:cubicBezTo>
                    <a:pt x="8555" y="2009"/>
                    <a:pt x="8552" y="2010"/>
                    <a:pt x="8549" y="2013"/>
                  </a:cubicBezTo>
                  <a:cubicBezTo>
                    <a:pt x="8573" y="1977"/>
                    <a:pt x="8597" y="2001"/>
                    <a:pt x="8621" y="1941"/>
                  </a:cubicBezTo>
                  <a:lnTo>
                    <a:pt x="8621" y="1941"/>
                  </a:lnTo>
                  <a:cubicBezTo>
                    <a:pt x="8618" y="1943"/>
                    <a:pt x="8616" y="1943"/>
                    <a:pt x="8614" y="1943"/>
                  </a:cubicBezTo>
                  <a:cubicBezTo>
                    <a:pt x="8599" y="1943"/>
                    <a:pt x="8608" y="1904"/>
                    <a:pt x="8597" y="1894"/>
                  </a:cubicBezTo>
                  <a:cubicBezTo>
                    <a:pt x="8601" y="1892"/>
                    <a:pt x="8604" y="1891"/>
                    <a:pt x="8607" y="1891"/>
                  </a:cubicBezTo>
                  <a:cubicBezTo>
                    <a:pt x="8617" y="1891"/>
                    <a:pt x="8611" y="1912"/>
                    <a:pt x="8621" y="1941"/>
                  </a:cubicBezTo>
                  <a:cubicBezTo>
                    <a:pt x="8625" y="1939"/>
                    <a:pt x="8628" y="1939"/>
                    <a:pt x="8631" y="1939"/>
                  </a:cubicBezTo>
                  <a:cubicBezTo>
                    <a:pt x="8639" y="1939"/>
                    <a:pt x="8646" y="1943"/>
                    <a:pt x="8650" y="1943"/>
                  </a:cubicBezTo>
                  <a:cubicBezTo>
                    <a:pt x="8654" y="1943"/>
                    <a:pt x="8657" y="1938"/>
                    <a:pt x="8657" y="1918"/>
                  </a:cubicBezTo>
                  <a:cubicBezTo>
                    <a:pt x="8680" y="1929"/>
                    <a:pt x="8668" y="1965"/>
                    <a:pt x="8680" y="1977"/>
                  </a:cubicBezTo>
                  <a:cubicBezTo>
                    <a:pt x="8680" y="2013"/>
                    <a:pt x="8597" y="1953"/>
                    <a:pt x="8645" y="2060"/>
                  </a:cubicBezTo>
                  <a:cubicBezTo>
                    <a:pt x="8633" y="2072"/>
                    <a:pt x="8633" y="2120"/>
                    <a:pt x="8609" y="2120"/>
                  </a:cubicBezTo>
                  <a:cubicBezTo>
                    <a:pt x="8625" y="2128"/>
                    <a:pt x="8647" y="2142"/>
                    <a:pt x="8663" y="2142"/>
                  </a:cubicBezTo>
                  <a:cubicBezTo>
                    <a:pt x="8671" y="2142"/>
                    <a:pt x="8677" y="2139"/>
                    <a:pt x="8680" y="2132"/>
                  </a:cubicBezTo>
                  <a:lnTo>
                    <a:pt x="8657" y="2060"/>
                  </a:lnTo>
                  <a:cubicBezTo>
                    <a:pt x="8668" y="2060"/>
                    <a:pt x="8657" y="2013"/>
                    <a:pt x="8668" y="2013"/>
                  </a:cubicBezTo>
                  <a:cubicBezTo>
                    <a:pt x="8668" y="2032"/>
                    <a:pt x="8684" y="2052"/>
                    <a:pt x="8697" y="2052"/>
                  </a:cubicBezTo>
                  <a:cubicBezTo>
                    <a:pt x="8699" y="2052"/>
                    <a:pt x="8702" y="2051"/>
                    <a:pt x="8704" y="2048"/>
                  </a:cubicBezTo>
                  <a:cubicBezTo>
                    <a:pt x="8692" y="2048"/>
                    <a:pt x="8692" y="2048"/>
                    <a:pt x="8692" y="2037"/>
                  </a:cubicBezTo>
                  <a:cubicBezTo>
                    <a:pt x="8716" y="2025"/>
                    <a:pt x="8704" y="1977"/>
                    <a:pt x="8728" y="1953"/>
                  </a:cubicBezTo>
                  <a:lnTo>
                    <a:pt x="8728" y="1953"/>
                  </a:lnTo>
                  <a:cubicBezTo>
                    <a:pt x="8731" y="1958"/>
                    <a:pt x="8735" y="1962"/>
                    <a:pt x="8740" y="1965"/>
                  </a:cubicBezTo>
                  <a:cubicBezTo>
                    <a:pt x="8744" y="1969"/>
                    <a:pt x="8747" y="1971"/>
                    <a:pt x="8749" y="1971"/>
                  </a:cubicBezTo>
                  <a:cubicBezTo>
                    <a:pt x="8758" y="1971"/>
                    <a:pt x="8757" y="1949"/>
                    <a:pt x="8765" y="1948"/>
                  </a:cubicBezTo>
                  <a:lnTo>
                    <a:pt x="8765" y="1948"/>
                  </a:lnTo>
                  <a:cubicBezTo>
                    <a:pt x="8764" y="1944"/>
                    <a:pt x="8764" y="1941"/>
                    <a:pt x="8764" y="1941"/>
                  </a:cubicBezTo>
                  <a:lnTo>
                    <a:pt x="8776" y="1941"/>
                  </a:lnTo>
                  <a:cubicBezTo>
                    <a:pt x="8787" y="1929"/>
                    <a:pt x="8799" y="1929"/>
                    <a:pt x="8799" y="1894"/>
                  </a:cubicBezTo>
                  <a:cubicBezTo>
                    <a:pt x="8799" y="1896"/>
                    <a:pt x="8800" y="1897"/>
                    <a:pt x="8801" y="1897"/>
                  </a:cubicBezTo>
                  <a:cubicBezTo>
                    <a:pt x="8803" y="1897"/>
                    <a:pt x="8811" y="1880"/>
                    <a:pt x="8811" y="1870"/>
                  </a:cubicBezTo>
                  <a:cubicBezTo>
                    <a:pt x="8811" y="1862"/>
                    <a:pt x="8816" y="1841"/>
                    <a:pt x="8826" y="1841"/>
                  </a:cubicBezTo>
                  <a:cubicBezTo>
                    <a:pt x="8831" y="1841"/>
                    <a:pt x="8838" y="1848"/>
                    <a:pt x="8847" y="1870"/>
                  </a:cubicBezTo>
                  <a:cubicBezTo>
                    <a:pt x="8871" y="1870"/>
                    <a:pt x="8883" y="1882"/>
                    <a:pt x="8883" y="1906"/>
                  </a:cubicBezTo>
                  <a:lnTo>
                    <a:pt x="8918" y="1906"/>
                  </a:lnTo>
                  <a:lnTo>
                    <a:pt x="8930" y="1953"/>
                  </a:lnTo>
                  <a:cubicBezTo>
                    <a:pt x="8954" y="1929"/>
                    <a:pt x="8942" y="1906"/>
                    <a:pt x="8954" y="1858"/>
                  </a:cubicBezTo>
                  <a:cubicBezTo>
                    <a:pt x="8960" y="1864"/>
                    <a:pt x="8965" y="1866"/>
                    <a:pt x="8971" y="1866"/>
                  </a:cubicBezTo>
                  <a:cubicBezTo>
                    <a:pt x="8988" y="1866"/>
                    <a:pt x="9005" y="1841"/>
                    <a:pt x="9014" y="1822"/>
                  </a:cubicBezTo>
                  <a:cubicBezTo>
                    <a:pt x="9006" y="1820"/>
                    <a:pt x="9000" y="1819"/>
                    <a:pt x="8995" y="1819"/>
                  </a:cubicBezTo>
                  <a:cubicBezTo>
                    <a:pt x="8982" y="1819"/>
                    <a:pt x="8976" y="1826"/>
                    <a:pt x="8967" y="1826"/>
                  </a:cubicBezTo>
                  <a:cubicBezTo>
                    <a:pt x="8963" y="1826"/>
                    <a:pt x="8959" y="1825"/>
                    <a:pt x="8954" y="1822"/>
                  </a:cubicBezTo>
                  <a:lnTo>
                    <a:pt x="8954" y="1822"/>
                  </a:lnTo>
                  <a:cubicBezTo>
                    <a:pt x="8954" y="1834"/>
                    <a:pt x="8954" y="1846"/>
                    <a:pt x="8966" y="1858"/>
                  </a:cubicBezTo>
                  <a:cubicBezTo>
                    <a:pt x="8954" y="1858"/>
                    <a:pt x="8942" y="1846"/>
                    <a:pt x="8930" y="1822"/>
                  </a:cubicBezTo>
                  <a:cubicBezTo>
                    <a:pt x="8930" y="1804"/>
                    <a:pt x="8937" y="1798"/>
                    <a:pt x="8946" y="1798"/>
                  </a:cubicBezTo>
                  <a:cubicBezTo>
                    <a:pt x="8962" y="1798"/>
                    <a:pt x="8985" y="1815"/>
                    <a:pt x="8990" y="1815"/>
                  </a:cubicBezTo>
                  <a:cubicBezTo>
                    <a:pt x="8992" y="1815"/>
                    <a:pt x="8992" y="1814"/>
                    <a:pt x="8990" y="1810"/>
                  </a:cubicBezTo>
                  <a:cubicBezTo>
                    <a:pt x="8994" y="1803"/>
                    <a:pt x="8996" y="1800"/>
                    <a:pt x="8998" y="1800"/>
                  </a:cubicBezTo>
                  <a:cubicBezTo>
                    <a:pt x="9003" y="1800"/>
                    <a:pt x="9005" y="1814"/>
                    <a:pt x="9014" y="1822"/>
                  </a:cubicBezTo>
                  <a:cubicBezTo>
                    <a:pt x="9014" y="1826"/>
                    <a:pt x="9014" y="1828"/>
                    <a:pt x="9014" y="1828"/>
                  </a:cubicBezTo>
                  <a:cubicBezTo>
                    <a:pt x="9015" y="1828"/>
                    <a:pt x="9018" y="1822"/>
                    <a:pt x="9026" y="1822"/>
                  </a:cubicBezTo>
                  <a:lnTo>
                    <a:pt x="9014" y="1810"/>
                  </a:lnTo>
                  <a:cubicBezTo>
                    <a:pt x="9026" y="1810"/>
                    <a:pt x="9026" y="1787"/>
                    <a:pt x="9038" y="1775"/>
                  </a:cubicBezTo>
                  <a:cubicBezTo>
                    <a:pt x="9049" y="1775"/>
                    <a:pt x="9049" y="1775"/>
                    <a:pt x="9049" y="1787"/>
                  </a:cubicBezTo>
                  <a:lnTo>
                    <a:pt x="9038" y="1787"/>
                  </a:lnTo>
                  <a:lnTo>
                    <a:pt x="9049" y="1798"/>
                  </a:lnTo>
                  <a:cubicBezTo>
                    <a:pt x="9055" y="1809"/>
                    <a:pt x="9059" y="1813"/>
                    <a:pt x="9062" y="1813"/>
                  </a:cubicBezTo>
                  <a:cubicBezTo>
                    <a:pt x="9073" y="1813"/>
                    <a:pt x="9078" y="1773"/>
                    <a:pt x="9092" y="1773"/>
                  </a:cubicBezTo>
                  <a:cubicBezTo>
                    <a:pt x="9094" y="1773"/>
                    <a:pt x="9095" y="1774"/>
                    <a:pt x="9097" y="1775"/>
                  </a:cubicBezTo>
                  <a:cubicBezTo>
                    <a:pt x="9085" y="1787"/>
                    <a:pt x="9085" y="1787"/>
                    <a:pt x="9085" y="1787"/>
                  </a:cubicBezTo>
                  <a:cubicBezTo>
                    <a:pt x="9094" y="1795"/>
                    <a:pt x="9115" y="1829"/>
                    <a:pt x="9121" y="1829"/>
                  </a:cubicBezTo>
                  <a:cubicBezTo>
                    <a:pt x="9124" y="1829"/>
                    <a:pt x="9124" y="1824"/>
                    <a:pt x="9121" y="1810"/>
                  </a:cubicBezTo>
                  <a:lnTo>
                    <a:pt x="9121" y="1810"/>
                  </a:lnTo>
                  <a:cubicBezTo>
                    <a:pt x="9124" y="1814"/>
                    <a:pt x="9127" y="1815"/>
                    <a:pt x="9129" y="1815"/>
                  </a:cubicBezTo>
                  <a:cubicBezTo>
                    <a:pt x="9133" y="1815"/>
                    <a:pt x="9133" y="1807"/>
                    <a:pt x="9133" y="1798"/>
                  </a:cubicBezTo>
                  <a:cubicBezTo>
                    <a:pt x="9133" y="1787"/>
                    <a:pt x="9133" y="1775"/>
                    <a:pt x="9133" y="1775"/>
                  </a:cubicBezTo>
                  <a:lnTo>
                    <a:pt x="9168" y="1787"/>
                  </a:lnTo>
                  <a:cubicBezTo>
                    <a:pt x="9168" y="1787"/>
                    <a:pt x="9180" y="1775"/>
                    <a:pt x="9180" y="1775"/>
                  </a:cubicBezTo>
                  <a:lnTo>
                    <a:pt x="9192" y="1787"/>
                  </a:lnTo>
                  <a:cubicBezTo>
                    <a:pt x="9192" y="1787"/>
                    <a:pt x="9204" y="1798"/>
                    <a:pt x="9204" y="1798"/>
                  </a:cubicBezTo>
                  <a:cubicBezTo>
                    <a:pt x="9216" y="1814"/>
                    <a:pt x="9225" y="1819"/>
                    <a:pt x="9231" y="1819"/>
                  </a:cubicBezTo>
                  <a:cubicBezTo>
                    <a:pt x="9244" y="1819"/>
                    <a:pt x="9249" y="1796"/>
                    <a:pt x="9264" y="1796"/>
                  </a:cubicBezTo>
                  <a:cubicBezTo>
                    <a:pt x="9270" y="1796"/>
                    <a:pt x="9277" y="1800"/>
                    <a:pt x="9288" y="1810"/>
                  </a:cubicBezTo>
                  <a:cubicBezTo>
                    <a:pt x="9288" y="1775"/>
                    <a:pt x="9276" y="1763"/>
                    <a:pt x="9276" y="1751"/>
                  </a:cubicBezTo>
                  <a:cubicBezTo>
                    <a:pt x="9276" y="1727"/>
                    <a:pt x="9288" y="1691"/>
                    <a:pt x="9299" y="1679"/>
                  </a:cubicBezTo>
                  <a:cubicBezTo>
                    <a:pt x="9323" y="1715"/>
                    <a:pt x="9371" y="1739"/>
                    <a:pt x="9383" y="1810"/>
                  </a:cubicBezTo>
                  <a:cubicBezTo>
                    <a:pt x="9407" y="1810"/>
                    <a:pt x="9359" y="1775"/>
                    <a:pt x="9371" y="1751"/>
                  </a:cubicBezTo>
                  <a:lnTo>
                    <a:pt x="9383" y="1751"/>
                  </a:lnTo>
                  <a:cubicBezTo>
                    <a:pt x="9371" y="1739"/>
                    <a:pt x="9359" y="1727"/>
                    <a:pt x="9347" y="1703"/>
                  </a:cubicBezTo>
                  <a:cubicBezTo>
                    <a:pt x="9338" y="1676"/>
                    <a:pt x="9349" y="1663"/>
                    <a:pt x="9360" y="1663"/>
                  </a:cubicBezTo>
                  <a:cubicBezTo>
                    <a:pt x="9364" y="1663"/>
                    <a:pt x="9368" y="1665"/>
                    <a:pt x="9371" y="1667"/>
                  </a:cubicBezTo>
                  <a:lnTo>
                    <a:pt x="9371" y="1715"/>
                  </a:lnTo>
                  <a:cubicBezTo>
                    <a:pt x="9395" y="1691"/>
                    <a:pt x="9383" y="1620"/>
                    <a:pt x="9395" y="1572"/>
                  </a:cubicBezTo>
                  <a:cubicBezTo>
                    <a:pt x="9419" y="1584"/>
                    <a:pt x="9407" y="1632"/>
                    <a:pt x="9419" y="1667"/>
                  </a:cubicBezTo>
                  <a:lnTo>
                    <a:pt x="9442" y="1656"/>
                  </a:lnTo>
                  <a:lnTo>
                    <a:pt x="9454" y="1691"/>
                  </a:lnTo>
                  <a:cubicBezTo>
                    <a:pt x="9464" y="1681"/>
                    <a:pt x="9466" y="1653"/>
                    <a:pt x="9474" y="1653"/>
                  </a:cubicBezTo>
                  <a:cubicBezTo>
                    <a:pt x="9475" y="1653"/>
                    <a:pt x="9476" y="1654"/>
                    <a:pt x="9478" y="1656"/>
                  </a:cubicBezTo>
                  <a:cubicBezTo>
                    <a:pt x="9478" y="1691"/>
                    <a:pt x="9526" y="1691"/>
                    <a:pt x="9502" y="1739"/>
                  </a:cubicBezTo>
                  <a:cubicBezTo>
                    <a:pt x="9519" y="1739"/>
                    <a:pt x="9518" y="1709"/>
                    <a:pt x="9520" y="1709"/>
                  </a:cubicBezTo>
                  <a:cubicBezTo>
                    <a:pt x="9521" y="1709"/>
                    <a:pt x="9522" y="1713"/>
                    <a:pt x="9526" y="1727"/>
                  </a:cubicBezTo>
                  <a:cubicBezTo>
                    <a:pt x="9526" y="1679"/>
                    <a:pt x="9514" y="1703"/>
                    <a:pt x="9502" y="1691"/>
                  </a:cubicBezTo>
                  <a:cubicBezTo>
                    <a:pt x="9490" y="1644"/>
                    <a:pt x="9526" y="1667"/>
                    <a:pt x="9538" y="1644"/>
                  </a:cubicBezTo>
                  <a:cubicBezTo>
                    <a:pt x="9526" y="1620"/>
                    <a:pt x="9549" y="1560"/>
                    <a:pt x="9538" y="1513"/>
                  </a:cubicBezTo>
                  <a:lnTo>
                    <a:pt x="9561" y="1513"/>
                  </a:lnTo>
                  <a:cubicBezTo>
                    <a:pt x="9558" y="1491"/>
                    <a:pt x="9554" y="1484"/>
                    <a:pt x="9548" y="1484"/>
                  </a:cubicBezTo>
                  <a:cubicBezTo>
                    <a:pt x="9536" y="1484"/>
                    <a:pt x="9520" y="1511"/>
                    <a:pt x="9503" y="1511"/>
                  </a:cubicBezTo>
                  <a:cubicBezTo>
                    <a:pt x="9495" y="1511"/>
                    <a:pt x="9486" y="1505"/>
                    <a:pt x="9478" y="1489"/>
                  </a:cubicBezTo>
                  <a:cubicBezTo>
                    <a:pt x="9466" y="1489"/>
                    <a:pt x="9466" y="1489"/>
                    <a:pt x="9442" y="1465"/>
                  </a:cubicBezTo>
                  <a:lnTo>
                    <a:pt x="9442" y="1465"/>
                  </a:lnTo>
                  <a:lnTo>
                    <a:pt x="9454" y="1525"/>
                  </a:lnTo>
                  <a:cubicBezTo>
                    <a:pt x="9430" y="1513"/>
                    <a:pt x="9430" y="1477"/>
                    <a:pt x="9419" y="1465"/>
                  </a:cubicBezTo>
                  <a:cubicBezTo>
                    <a:pt x="9419" y="1469"/>
                    <a:pt x="9417" y="1470"/>
                    <a:pt x="9415" y="1470"/>
                  </a:cubicBezTo>
                  <a:cubicBezTo>
                    <a:pt x="9411" y="1470"/>
                    <a:pt x="9403" y="1465"/>
                    <a:pt x="9395" y="1465"/>
                  </a:cubicBezTo>
                  <a:cubicBezTo>
                    <a:pt x="9395" y="1465"/>
                    <a:pt x="9395" y="1453"/>
                    <a:pt x="9407" y="1441"/>
                  </a:cubicBezTo>
                  <a:cubicBezTo>
                    <a:pt x="9397" y="1427"/>
                    <a:pt x="9392" y="1422"/>
                    <a:pt x="9388" y="1422"/>
                  </a:cubicBezTo>
                  <a:cubicBezTo>
                    <a:pt x="9383" y="1422"/>
                    <a:pt x="9383" y="1434"/>
                    <a:pt x="9383" y="1441"/>
                  </a:cubicBezTo>
                  <a:cubicBezTo>
                    <a:pt x="9383" y="1465"/>
                    <a:pt x="9371" y="1465"/>
                    <a:pt x="9359" y="1465"/>
                  </a:cubicBezTo>
                  <a:lnTo>
                    <a:pt x="9347" y="1465"/>
                  </a:lnTo>
                  <a:cubicBezTo>
                    <a:pt x="9359" y="1477"/>
                    <a:pt x="9371" y="1525"/>
                    <a:pt x="9383" y="1537"/>
                  </a:cubicBezTo>
                  <a:cubicBezTo>
                    <a:pt x="9347" y="1513"/>
                    <a:pt x="9323" y="1537"/>
                    <a:pt x="9288" y="1489"/>
                  </a:cubicBezTo>
                  <a:cubicBezTo>
                    <a:pt x="9276" y="1465"/>
                    <a:pt x="9288" y="1441"/>
                    <a:pt x="9288" y="1441"/>
                  </a:cubicBezTo>
                  <a:cubicBezTo>
                    <a:pt x="9284" y="1440"/>
                    <a:pt x="9281" y="1439"/>
                    <a:pt x="9279" y="1439"/>
                  </a:cubicBezTo>
                  <a:cubicBezTo>
                    <a:pt x="9264" y="1439"/>
                    <a:pt x="9264" y="1468"/>
                    <a:pt x="9264" y="1489"/>
                  </a:cubicBezTo>
                  <a:cubicBezTo>
                    <a:pt x="9264" y="1501"/>
                    <a:pt x="9264" y="1501"/>
                    <a:pt x="9252" y="1501"/>
                  </a:cubicBezTo>
                  <a:cubicBezTo>
                    <a:pt x="9252" y="1489"/>
                    <a:pt x="9240" y="1465"/>
                    <a:pt x="9240" y="1465"/>
                  </a:cubicBezTo>
                  <a:cubicBezTo>
                    <a:pt x="9240" y="1465"/>
                    <a:pt x="9228" y="1453"/>
                    <a:pt x="9228" y="1453"/>
                  </a:cubicBezTo>
                  <a:cubicBezTo>
                    <a:pt x="9228" y="1501"/>
                    <a:pt x="9204" y="1489"/>
                    <a:pt x="9192" y="1513"/>
                  </a:cubicBezTo>
                  <a:lnTo>
                    <a:pt x="9216" y="1513"/>
                  </a:lnTo>
                  <a:cubicBezTo>
                    <a:pt x="9216" y="1540"/>
                    <a:pt x="9216" y="1568"/>
                    <a:pt x="9211" y="1568"/>
                  </a:cubicBezTo>
                  <a:cubicBezTo>
                    <a:pt x="9209" y="1568"/>
                    <a:pt x="9207" y="1566"/>
                    <a:pt x="9204" y="1560"/>
                  </a:cubicBezTo>
                  <a:cubicBezTo>
                    <a:pt x="9216" y="1525"/>
                    <a:pt x="9168" y="1513"/>
                    <a:pt x="9192" y="1489"/>
                  </a:cubicBezTo>
                  <a:cubicBezTo>
                    <a:pt x="9184" y="1476"/>
                    <a:pt x="9180" y="1471"/>
                    <a:pt x="9178" y="1471"/>
                  </a:cubicBezTo>
                  <a:lnTo>
                    <a:pt x="9178" y="1471"/>
                  </a:lnTo>
                  <a:cubicBezTo>
                    <a:pt x="9170" y="1471"/>
                    <a:pt x="9185" y="1526"/>
                    <a:pt x="9172" y="1526"/>
                  </a:cubicBezTo>
                  <a:cubicBezTo>
                    <a:pt x="9171" y="1526"/>
                    <a:pt x="9170" y="1525"/>
                    <a:pt x="9168" y="1525"/>
                  </a:cubicBezTo>
                  <a:lnTo>
                    <a:pt x="9145" y="1501"/>
                  </a:lnTo>
                  <a:cubicBezTo>
                    <a:pt x="9133" y="1465"/>
                    <a:pt x="9168" y="1477"/>
                    <a:pt x="9157" y="1465"/>
                  </a:cubicBezTo>
                  <a:lnTo>
                    <a:pt x="9145" y="1465"/>
                  </a:lnTo>
                  <a:cubicBezTo>
                    <a:pt x="9157" y="1441"/>
                    <a:pt x="9192" y="1453"/>
                    <a:pt x="9216" y="1406"/>
                  </a:cubicBezTo>
                  <a:lnTo>
                    <a:pt x="9157" y="1394"/>
                  </a:lnTo>
                  <a:cubicBezTo>
                    <a:pt x="9109" y="1453"/>
                    <a:pt x="9014" y="1417"/>
                    <a:pt x="8978" y="1513"/>
                  </a:cubicBezTo>
                  <a:cubicBezTo>
                    <a:pt x="8978" y="1513"/>
                    <a:pt x="8978" y="1513"/>
                    <a:pt x="8978" y="1537"/>
                  </a:cubicBezTo>
                  <a:lnTo>
                    <a:pt x="8978" y="1548"/>
                  </a:lnTo>
                  <a:cubicBezTo>
                    <a:pt x="8954" y="1525"/>
                    <a:pt x="8930" y="1525"/>
                    <a:pt x="8907" y="1501"/>
                  </a:cubicBezTo>
                  <a:lnTo>
                    <a:pt x="8907" y="1501"/>
                  </a:lnTo>
                  <a:cubicBezTo>
                    <a:pt x="8918" y="1525"/>
                    <a:pt x="8918" y="1525"/>
                    <a:pt x="8930" y="1548"/>
                  </a:cubicBezTo>
                  <a:cubicBezTo>
                    <a:pt x="8942" y="1584"/>
                    <a:pt x="8942" y="1596"/>
                    <a:pt x="8918" y="1596"/>
                  </a:cubicBezTo>
                  <a:cubicBezTo>
                    <a:pt x="8915" y="1587"/>
                    <a:pt x="8914" y="1580"/>
                    <a:pt x="8913" y="1575"/>
                  </a:cubicBezTo>
                  <a:lnTo>
                    <a:pt x="8913" y="1575"/>
                  </a:lnTo>
                  <a:cubicBezTo>
                    <a:pt x="8912" y="1578"/>
                    <a:pt x="8910" y="1581"/>
                    <a:pt x="8907" y="1584"/>
                  </a:cubicBezTo>
                  <a:cubicBezTo>
                    <a:pt x="8895" y="1572"/>
                    <a:pt x="8871" y="1572"/>
                    <a:pt x="8871" y="1537"/>
                  </a:cubicBezTo>
                  <a:lnTo>
                    <a:pt x="8871" y="1537"/>
                  </a:lnTo>
                  <a:cubicBezTo>
                    <a:pt x="8871" y="1537"/>
                    <a:pt x="8871" y="1537"/>
                    <a:pt x="8883" y="1548"/>
                  </a:cubicBezTo>
                  <a:cubicBezTo>
                    <a:pt x="8883" y="1537"/>
                    <a:pt x="8859" y="1525"/>
                    <a:pt x="8859" y="1501"/>
                  </a:cubicBezTo>
                  <a:lnTo>
                    <a:pt x="8847" y="1513"/>
                  </a:lnTo>
                  <a:cubicBezTo>
                    <a:pt x="8835" y="1489"/>
                    <a:pt x="8847" y="1477"/>
                    <a:pt x="8835" y="1465"/>
                  </a:cubicBezTo>
                  <a:cubicBezTo>
                    <a:pt x="8811" y="1489"/>
                    <a:pt x="8811" y="1548"/>
                    <a:pt x="8787" y="1584"/>
                  </a:cubicBezTo>
                  <a:cubicBezTo>
                    <a:pt x="8787" y="1564"/>
                    <a:pt x="8779" y="1519"/>
                    <a:pt x="8776" y="1519"/>
                  </a:cubicBezTo>
                  <a:cubicBezTo>
                    <a:pt x="8776" y="1519"/>
                    <a:pt x="8776" y="1521"/>
                    <a:pt x="8776" y="1525"/>
                  </a:cubicBezTo>
                  <a:cubicBezTo>
                    <a:pt x="8774" y="1524"/>
                    <a:pt x="8773" y="1523"/>
                    <a:pt x="8771" y="1523"/>
                  </a:cubicBezTo>
                  <a:cubicBezTo>
                    <a:pt x="8752" y="1523"/>
                    <a:pt x="8750" y="1597"/>
                    <a:pt x="8728" y="1608"/>
                  </a:cubicBezTo>
                  <a:cubicBezTo>
                    <a:pt x="8728" y="1596"/>
                    <a:pt x="8740" y="1596"/>
                    <a:pt x="8740" y="1584"/>
                  </a:cubicBezTo>
                  <a:cubicBezTo>
                    <a:pt x="8707" y="1584"/>
                    <a:pt x="8677" y="1586"/>
                    <a:pt x="8648" y="1586"/>
                  </a:cubicBezTo>
                  <a:cubicBezTo>
                    <a:pt x="8605" y="1586"/>
                    <a:pt x="8564" y="1582"/>
                    <a:pt x="8514" y="1560"/>
                  </a:cubicBezTo>
                  <a:lnTo>
                    <a:pt x="8514" y="1632"/>
                  </a:lnTo>
                  <a:lnTo>
                    <a:pt x="8490" y="1596"/>
                  </a:lnTo>
                  <a:cubicBezTo>
                    <a:pt x="8482" y="1595"/>
                    <a:pt x="8475" y="1594"/>
                    <a:pt x="8468" y="1594"/>
                  </a:cubicBezTo>
                  <a:cubicBezTo>
                    <a:pt x="8398" y="1594"/>
                    <a:pt x="8354" y="1647"/>
                    <a:pt x="8299" y="1679"/>
                  </a:cubicBezTo>
                  <a:cubicBezTo>
                    <a:pt x="8297" y="1681"/>
                    <a:pt x="8294" y="1681"/>
                    <a:pt x="8292" y="1681"/>
                  </a:cubicBezTo>
                  <a:cubicBezTo>
                    <a:pt x="8275" y="1681"/>
                    <a:pt x="8273" y="1642"/>
                    <a:pt x="8252" y="1632"/>
                  </a:cubicBezTo>
                  <a:cubicBezTo>
                    <a:pt x="8204" y="1644"/>
                    <a:pt x="8216" y="1703"/>
                    <a:pt x="8180" y="1739"/>
                  </a:cubicBezTo>
                  <a:cubicBezTo>
                    <a:pt x="8180" y="1715"/>
                    <a:pt x="8180" y="1667"/>
                    <a:pt x="8156" y="1667"/>
                  </a:cubicBezTo>
                  <a:cubicBezTo>
                    <a:pt x="8156" y="1687"/>
                    <a:pt x="8164" y="1706"/>
                    <a:pt x="8154" y="1706"/>
                  </a:cubicBezTo>
                  <a:cubicBezTo>
                    <a:pt x="8152" y="1706"/>
                    <a:pt x="8149" y="1705"/>
                    <a:pt x="8145" y="1703"/>
                  </a:cubicBezTo>
                  <a:lnTo>
                    <a:pt x="8145" y="1691"/>
                  </a:lnTo>
                  <a:cubicBezTo>
                    <a:pt x="8141" y="1683"/>
                    <a:pt x="8138" y="1681"/>
                    <a:pt x="8135" y="1681"/>
                  </a:cubicBezTo>
                  <a:cubicBezTo>
                    <a:pt x="8129" y="1681"/>
                    <a:pt x="8121" y="1691"/>
                    <a:pt x="8097" y="1691"/>
                  </a:cubicBezTo>
                  <a:cubicBezTo>
                    <a:pt x="8061" y="1703"/>
                    <a:pt x="8037" y="1763"/>
                    <a:pt x="8037" y="1846"/>
                  </a:cubicBezTo>
                  <a:cubicBezTo>
                    <a:pt x="8002" y="1846"/>
                    <a:pt x="8014" y="1775"/>
                    <a:pt x="8002" y="1763"/>
                  </a:cubicBezTo>
                  <a:lnTo>
                    <a:pt x="8002" y="1763"/>
                  </a:lnTo>
                  <a:cubicBezTo>
                    <a:pt x="8008" y="1765"/>
                    <a:pt x="8013" y="1766"/>
                    <a:pt x="8016" y="1766"/>
                  </a:cubicBezTo>
                  <a:cubicBezTo>
                    <a:pt x="8029" y="1766"/>
                    <a:pt x="8014" y="1746"/>
                    <a:pt x="8014" y="1727"/>
                  </a:cubicBezTo>
                  <a:cubicBezTo>
                    <a:pt x="8007" y="1740"/>
                    <a:pt x="8001" y="1750"/>
                    <a:pt x="7992" y="1750"/>
                  </a:cubicBezTo>
                  <a:cubicBezTo>
                    <a:pt x="7985" y="1750"/>
                    <a:pt x="7977" y="1743"/>
                    <a:pt x="7966" y="1727"/>
                  </a:cubicBezTo>
                  <a:cubicBezTo>
                    <a:pt x="7954" y="1739"/>
                    <a:pt x="7942" y="1739"/>
                    <a:pt x="7930" y="1775"/>
                  </a:cubicBezTo>
                  <a:cubicBezTo>
                    <a:pt x="7934" y="1768"/>
                    <a:pt x="7937" y="1765"/>
                    <a:pt x="7940" y="1765"/>
                  </a:cubicBezTo>
                  <a:cubicBezTo>
                    <a:pt x="7948" y="1765"/>
                    <a:pt x="7954" y="1782"/>
                    <a:pt x="7954" y="1798"/>
                  </a:cubicBezTo>
                  <a:cubicBezTo>
                    <a:pt x="7950" y="1796"/>
                    <a:pt x="7946" y="1796"/>
                    <a:pt x="7942" y="1796"/>
                  </a:cubicBezTo>
                  <a:cubicBezTo>
                    <a:pt x="7934" y="1796"/>
                    <a:pt x="7926" y="1798"/>
                    <a:pt x="7918" y="1798"/>
                  </a:cubicBezTo>
                  <a:cubicBezTo>
                    <a:pt x="7906" y="1798"/>
                    <a:pt x="7895" y="1792"/>
                    <a:pt x="7883" y="1763"/>
                  </a:cubicBezTo>
                  <a:cubicBezTo>
                    <a:pt x="7799" y="1810"/>
                    <a:pt x="7704" y="1846"/>
                    <a:pt x="7621" y="1894"/>
                  </a:cubicBezTo>
                  <a:cubicBezTo>
                    <a:pt x="7615" y="1906"/>
                    <a:pt x="7618" y="1906"/>
                    <a:pt x="7622" y="1906"/>
                  </a:cubicBezTo>
                  <a:cubicBezTo>
                    <a:pt x="7627" y="1906"/>
                    <a:pt x="7633" y="1906"/>
                    <a:pt x="7633" y="1918"/>
                  </a:cubicBezTo>
                  <a:cubicBezTo>
                    <a:pt x="7629" y="1933"/>
                    <a:pt x="7625" y="1937"/>
                    <a:pt x="7621" y="1937"/>
                  </a:cubicBezTo>
                  <a:cubicBezTo>
                    <a:pt x="7616" y="1937"/>
                    <a:pt x="7611" y="1929"/>
                    <a:pt x="7606" y="1929"/>
                  </a:cubicBezTo>
                  <a:cubicBezTo>
                    <a:pt x="7603" y="1929"/>
                    <a:pt x="7600" y="1932"/>
                    <a:pt x="7597" y="1941"/>
                  </a:cubicBezTo>
                  <a:lnTo>
                    <a:pt x="7597" y="1906"/>
                  </a:lnTo>
                  <a:cubicBezTo>
                    <a:pt x="7573" y="1918"/>
                    <a:pt x="7561" y="1989"/>
                    <a:pt x="7549" y="2025"/>
                  </a:cubicBezTo>
                  <a:cubicBezTo>
                    <a:pt x="7537" y="1989"/>
                    <a:pt x="7525" y="2001"/>
                    <a:pt x="7537" y="1977"/>
                  </a:cubicBezTo>
                  <a:lnTo>
                    <a:pt x="7537" y="1977"/>
                  </a:lnTo>
                  <a:cubicBezTo>
                    <a:pt x="7537" y="1978"/>
                    <a:pt x="7536" y="1978"/>
                    <a:pt x="7535" y="1978"/>
                  </a:cubicBezTo>
                  <a:cubicBezTo>
                    <a:pt x="7520" y="1978"/>
                    <a:pt x="7460" y="1888"/>
                    <a:pt x="7445" y="1888"/>
                  </a:cubicBezTo>
                  <a:cubicBezTo>
                    <a:pt x="7443" y="1888"/>
                    <a:pt x="7442" y="1889"/>
                    <a:pt x="7442" y="1894"/>
                  </a:cubicBezTo>
                  <a:lnTo>
                    <a:pt x="7525" y="2013"/>
                  </a:lnTo>
                  <a:cubicBezTo>
                    <a:pt x="7525" y="2025"/>
                    <a:pt x="7502" y="2025"/>
                    <a:pt x="7514" y="2037"/>
                  </a:cubicBezTo>
                  <a:cubicBezTo>
                    <a:pt x="7490" y="2013"/>
                    <a:pt x="7466" y="1989"/>
                    <a:pt x="7454" y="1989"/>
                  </a:cubicBezTo>
                  <a:cubicBezTo>
                    <a:pt x="7430" y="1965"/>
                    <a:pt x="7454" y="1965"/>
                    <a:pt x="7466" y="1953"/>
                  </a:cubicBezTo>
                  <a:cubicBezTo>
                    <a:pt x="7442" y="1906"/>
                    <a:pt x="7418" y="1941"/>
                    <a:pt x="7406" y="1882"/>
                  </a:cubicBezTo>
                  <a:lnTo>
                    <a:pt x="7406" y="1882"/>
                  </a:lnTo>
                  <a:cubicBezTo>
                    <a:pt x="7383" y="1906"/>
                    <a:pt x="7418" y="1906"/>
                    <a:pt x="7418" y="1929"/>
                  </a:cubicBezTo>
                  <a:lnTo>
                    <a:pt x="7394" y="1929"/>
                  </a:lnTo>
                  <a:lnTo>
                    <a:pt x="7418" y="1941"/>
                  </a:lnTo>
                  <a:cubicBezTo>
                    <a:pt x="7409" y="1961"/>
                    <a:pt x="7422" y="1995"/>
                    <a:pt x="7403" y="1995"/>
                  </a:cubicBezTo>
                  <a:cubicBezTo>
                    <a:pt x="7398" y="1995"/>
                    <a:pt x="7392" y="1993"/>
                    <a:pt x="7383" y="1989"/>
                  </a:cubicBezTo>
                  <a:lnTo>
                    <a:pt x="7383" y="1989"/>
                  </a:lnTo>
                  <a:lnTo>
                    <a:pt x="7394" y="2060"/>
                  </a:lnTo>
                  <a:cubicBezTo>
                    <a:pt x="7386" y="2044"/>
                    <a:pt x="7381" y="2039"/>
                    <a:pt x="7377" y="2039"/>
                  </a:cubicBezTo>
                  <a:cubicBezTo>
                    <a:pt x="7371" y="2039"/>
                    <a:pt x="7368" y="2050"/>
                    <a:pt x="7363" y="2050"/>
                  </a:cubicBezTo>
                  <a:cubicBezTo>
                    <a:pt x="7361" y="2050"/>
                    <a:pt x="7360" y="2050"/>
                    <a:pt x="7359" y="2048"/>
                  </a:cubicBezTo>
                  <a:lnTo>
                    <a:pt x="7347" y="2025"/>
                  </a:lnTo>
                  <a:cubicBezTo>
                    <a:pt x="7343" y="2028"/>
                    <a:pt x="7340" y="2030"/>
                    <a:pt x="7336" y="2030"/>
                  </a:cubicBezTo>
                  <a:cubicBezTo>
                    <a:pt x="7328" y="2030"/>
                    <a:pt x="7320" y="2021"/>
                    <a:pt x="7311" y="2013"/>
                  </a:cubicBezTo>
                  <a:cubicBezTo>
                    <a:pt x="7305" y="1995"/>
                    <a:pt x="7308" y="1995"/>
                    <a:pt x="7311" y="1995"/>
                  </a:cubicBezTo>
                  <a:cubicBezTo>
                    <a:pt x="7314" y="1995"/>
                    <a:pt x="7317" y="1995"/>
                    <a:pt x="7311" y="1977"/>
                  </a:cubicBezTo>
                  <a:lnTo>
                    <a:pt x="7287" y="1977"/>
                  </a:lnTo>
                  <a:cubicBezTo>
                    <a:pt x="7299" y="2001"/>
                    <a:pt x="7299" y="2025"/>
                    <a:pt x="7323" y="2037"/>
                  </a:cubicBezTo>
                  <a:cubicBezTo>
                    <a:pt x="7323" y="2084"/>
                    <a:pt x="7335" y="2132"/>
                    <a:pt x="7299" y="2144"/>
                  </a:cubicBezTo>
                  <a:cubicBezTo>
                    <a:pt x="7263" y="2108"/>
                    <a:pt x="7299" y="2096"/>
                    <a:pt x="7275" y="2060"/>
                  </a:cubicBezTo>
                  <a:lnTo>
                    <a:pt x="7275" y="2060"/>
                  </a:lnTo>
                  <a:cubicBezTo>
                    <a:pt x="7228" y="2072"/>
                    <a:pt x="7287" y="2191"/>
                    <a:pt x="7252" y="2203"/>
                  </a:cubicBezTo>
                  <a:cubicBezTo>
                    <a:pt x="7216" y="2203"/>
                    <a:pt x="7240" y="2239"/>
                    <a:pt x="7216" y="2263"/>
                  </a:cubicBezTo>
                  <a:cubicBezTo>
                    <a:pt x="7204" y="2227"/>
                    <a:pt x="7180" y="2239"/>
                    <a:pt x="7156" y="2215"/>
                  </a:cubicBezTo>
                  <a:lnTo>
                    <a:pt x="7156" y="2179"/>
                  </a:lnTo>
                  <a:cubicBezTo>
                    <a:pt x="7151" y="2184"/>
                    <a:pt x="7146" y="2187"/>
                    <a:pt x="7142" y="2187"/>
                  </a:cubicBezTo>
                  <a:cubicBezTo>
                    <a:pt x="7136" y="2187"/>
                    <a:pt x="7130" y="2184"/>
                    <a:pt x="7125" y="2175"/>
                  </a:cubicBezTo>
                  <a:lnTo>
                    <a:pt x="7125" y="2175"/>
                  </a:lnTo>
                  <a:cubicBezTo>
                    <a:pt x="7139" y="2207"/>
                    <a:pt x="7108" y="2229"/>
                    <a:pt x="7097" y="2251"/>
                  </a:cubicBezTo>
                  <a:lnTo>
                    <a:pt x="7121" y="2287"/>
                  </a:lnTo>
                  <a:cubicBezTo>
                    <a:pt x="7109" y="2299"/>
                    <a:pt x="7097" y="2334"/>
                    <a:pt x="7073" y="2334"/>
                  </a:cubicBezTo>
                  <a:cubicBezTo>
                    <a:pt x="7061" y="2358"/>
                    <a:pt x="7085" y="2382"/>
                    <a:pt x="7085" y="2429"/>
                  </a:cubicBezTo>
                  <a:cubicBezTo>
                    <a:pt x="7061" y="2406"/>
                    <a:pt x="7037" y="2370"/>
                    <a:pt x="7025" y="2334"/>
                  </a:cubicBezTo>
                  <a:lnTo>
                    <a:pt x="7025" y="2334"/>
                  </a:lnTo>
                  <a:cubicBezTo>
                    <a:pt x="7029" y="2338"/>
                    <a:pt x="7032" y="2340"/>
                    <a:pt x="7035" y="2340"/>
                  </a:cubicBezTo>
                  <a:cubicBezTo>
                    <a:pt x="7040" y="2340"/>
                    <a:pt x="7045" y="2334"/>
                    <a:pt x="7061" y="2334"/>
                  </a:cubicBezTo>
                  <a:cubicBezTo>
                    <a:pt x="7073" y="2287"/>
                    <a:pt x="7061" y="2215"/>
                    <a:pt x="7097" y="2203"/>
                  </a:cubicBezTo>
                  <a:cubicBezTo>
                    <a:pt x="7090" y="2180"/>
                    <a:pt x="7086" y="2171"/>
                    <a:pt x="7083" y="2171"/>
                  </a:cubicBezTo>
                  <a:cubicBezTo>
                    <a:pt x="7076" y="2171"/>
                    <a:pt x="7075" y="2216"/>
                    <a:pt x="7055" y="2216"/>
                  </a:cubicBezTo>
                  <a:cubicBezTo>
                    <a:pt x="7053" y="2216"/>
                    <a:pt x="7051" y="2216"/>
                    <a:pt x="7049" y="2215"/>
                  </a:cubicBezTo>
                  <a:cubicBezTo>
                    <a:pt x="7049" y="2203"/>
                    <a:pt x="7049" y="2203"/>
                    <a:pt x="7049" y="2203"/>
                  </a:cubicBezTo>
                  <a:cubicBezTo>
                    <a:pt x="7049" y="2191"/>
                    <a:pt x="7061" y="2168"/>
                    <a:pt x="7037" y="2120"/>
                  </a:cubicBezTo>
                  <a:lnTo>
                    <a:pt x="7037" y="2120"/>
                  </a:lnTo>
                  <a:cubicBezTo>
                    <a:pt x="7026" y="2142"/>
                    <a:pt x="7065" y="2193"/>
                    <a:pt x="7036" y="2193"/>
                  </a:cubicBezTo>
                  <a:cubicBezTo>
                    <a:pt x="7033" y="2193"/>
                    <a:pt x="7030" y="2192"/>
                    <a:pt x="7025" y="2191"/>
                  </a:cubicBezTo>
                  <a:cubicBezTo>
                    <a:pt x="7025" y="2196"/>
                    <a:pt x="7023" y="2198"/>
                    <a:pt x="7020" y="2198"/>
                  </a:cubicBezTo>
                  <a:cubicBezTo>
                    <a:pt x="7008" y="2198"/>
                    <a:pt x="6975" y="2168"/>
                    <a:pt x="6966" y="2168"/>
                  </a:cubicBezTo>
                  <a:lnTo>
                    <a:pt x="6966" y="2168"/>
                  </a:lnTo>
                  <a:cubicBezTo>
                    <a:pt x="6966" y="2203"/>
                    <a:pt x="7002" y="2263"/>
                    <a:pt x="6966" y="2275"/>
                  </a:cubicBezTo>
                  <a:lnTo>
                    <a:pt x="6954" y="2227"/>
                  </a:lnTo>
                  <a:lnTo>
                    <a:pt x="6954" y="2227"/>
                  </a:lnTo>
                  <a:cubicBezTo>
                    <a:pt x="6930" y="2239"/>
                    <a:pt x="6978" y="2299"/>
                    <a:pt x="6954" y="2310"/>
                  </a:cubicBezTo>
                  <a:cubicBezTo>
                    <a:pt x="6964" y="2310"/>
                    <a:pt x="6966" y="2348"/>
                    <a:pt x="6983" y="2348"/>
                  </a:cubicBezTo>
                  <a:cubicBezTo>
                    <a:pt x="6985" y="2348"/>
                    <a:pt x="6987" y="2347"/>
                    <a:pt x="6990" y="2346"/>
                  </a:cubicBezTo>
                  <a:lnTo>
                    <a:pt x="6990" y="2346"/>
                  </a:lnTo>
                  <a:cubicBezTo>
                    <a:pt x="6990" y="2370"/>
                    <a:pt x="6978" y="2394"/>
                    <a:pt x="6954" y="2394"/>
                  </a:cubicBezTo>
                  <a:cubicBezTo>
                    <a:pt x="6954" y="2394"/>
                    <a:pt x="6954" y="2406"/>
                    <a:pt x="6966" y="2418"/>
                  </a:cubicBezTo>
                  <a:cubicBezTo>
                    <a:pt x="6971" y="2421"/>
                    <a:pt x="6975" y="2423"/>
                    <a:pt x="6978" y="2423"/>
                  </a:cubicBezTo>
                  <a:cubicBezTo>
                    <a:pt x="6991" y="2423"/>
                    <a:pt x="6987" y="2395"/>
                    <a:pt x="6998" y="2395"/>
                  </a:cubicBezTo>
                  <a:cubicBezTo>
                    <a:pt x="7001" y="2395"/>
                    <a:pt x="7006" y="2398"/>
                    <a:pt x="7013" y="2406"/>
                  </a:cubicBezTo>
                  <a:lnTo>
                    <a:pt x="7002" y="2358"/>
                  </a:lnTo>
                  <a:cubicBezTo>
                    <a:pt x="7025" y="2358"/>
                    <a:pt x="7049" y="2394"/>
                    <a:pt x="7049" y="2418"/>
                  </a:cubicBezTo>
                  <a:cubicBezTo>
                    <a:pt x="7049" y="2418"/>
                    <a:pt x="7049" y="2412"/>
                    <a:pt x="7053" y="2412"/>
                  </a:cubicBezTo>
                  <a:cubicBezTo>
                    <a:pt x="7054" y="2412"/>
                    <a:pt x="7057" y="2414"/>
                    <a:pt x="7061" y="2418"/>
                  </a:cubicBezTo>
                  <a:cubicBezTo>
                    <a:pt x="7078" y="2438"/>
                    <a:pt x="7078" y="2443"/>
                    <a:pt x="7074" y="2443"/>
                  </a:cubicBezTo>
                  <a:cubicBezTo>
                    <a:pt x="7070" y="2443"/>
                    <a:pt x="7062" y="2440"/>
                    <a:pt x="7057" y="2440"/>
                  </a:cubicBezTo>
                  <a:cubicBezTo>
                    <a:pt x="7051" y="2440"/>
                    <a:pt x="7049" y="2444"/>
                    <a:pt x="7061" y="2465"/>
                  </a:cubicBezTo>
                  <a:lnTo>
                    <a:pt x="7061" y="2453"/>
                  </a:lnTo>
                  <a:lnTo>
                    <a:pt x="7061" y="2453"/>
                  </a:lnTo>
                  <a:cubicBezTo>
                    <a:pt x="7097" y="2489"/>
                    <a:pt x="7061" y="2501"/>
                    <a:pt x="7049" y="2513"/>
                  </a:cubicBezTo>
                  <a:cubicBezTo>
                    <a:pt x="7025" y="2501"/>
                    <a:pt x="7002" y="2501"/>
                    <a:pt x="6978" y="2477"/>
                  </a:cubicBezTo>
                  <a:lnTo>
                    <a:pt x="6990" y="2441"/>
                  </a:lnTo>
                  <a:cubicBezTo>
                    <a:pt x="6987" y="2440"/>
                    <a:pt x="6985" y="2439"/>
                    <a:pt x="6983" y="2439"/>
                  </a:cubicBezTo>
                  <a:cubicBezTo>
                    <a:pt x="6968" y="2439"/>
                    <a:pt x="6976" y="2478"/>
                    <a:pt x="6966" y="2489"/>
                  </a:cubicBezTo>
                  <a:cubicBezTo>
                    <a:pt x="6954" y="2477"/>
                    <a:pt x="6954" y="2477"/>
                    <a:pt x="6954" y="2477"/>
                  </a:cubicBezTo>
                  <a:cubicBezTo>
                    <a:pt x="6954" y="2477"/>
                    <a:pt x="6954" y="2477"/>
                    <a:pt x="6954" y="2489"/>
                  </a:cubicBezTo>
                  <a:cubicBezTo>
                    <a:pt x="6954" y="2489"/>
                    <a:pt x="6954" y="2477"/>
                    <a:pt x="6942" y="2477"/>
                  </a:cubicBezTo>
                  <a:cubicBezTo>
                    <a:pt x="6930" y="2477"/>
                    <a:pt x="6930" y="2513"/>
                    <a:pt x="6906" y="2513"/>
                  </a:cubicBezTo>
                  <a:lnTo>
                    <a:pt x="6930" y="2537"/>
                  </a:lnTo>
                  <a:lnTo>
                    <a:pt x="6918" y="2513"/>
                  </a:lnTo>
                  <a:cubicBezTo>
                    <a:pt x="6930" y="2513"/>
                    <a:pt x="6954" y="2525"/>
                    <a:pt x="6966" y="2549"/>
                  </a:cubicBezTo>
                  <a:cubicBezTo>
                    <a:pt x="6963" y="2557"/>
                    <a:pt x="6959" y="2560"/>
                    <a:pt x="6953" y="2560"/>
                  </a:cubicBezTo>
                  <a:cubicBezTo>
                    <a:pt x="6934" y="2560"/>
                    <a:pt x="6904" y="2522"/>
                    <a:pt x="6894" y="2513"/>
                  </a:cubicBezTo>
                  <a:cubicBezTo>
                    <a:pt x="6879" y="2481"/>
                    <a:pt x="6894" y="2481"/>
                    <a:pt x="6907" y="2481"/>
                  </a:cubicBezTo>
                  <a:lnTo>
                    <a:pt x="6907" y="2481"/>
                  </a:lnTo>
                  <a:cubicBezTo>
                    <a:pt x="6913" y="2481"/>
                    <a:pt x="6918" y="2481"/>
                    <a:pt x="6918" y="2477"/>
                  </a:cubicBezTo>
                  <a:cubicBezTo>
                    <a:pt x="6906" y="2460"/>
                    <a:pt x="6899" y="2455"/>
                    <a:pt x="6894" y="2455"/>
                  </a:cubicBezTo>
                  <a:cubicBezTo>
                    <a:pt x="6885" y="2455"/>
                    <a:pt x="6880" y="2467"/>
                    <a:pt x="6861" y="2467"/>
                  </a:cubicBezTo>
                  <a:cubicBezTo>
                    <a:pt x="6857" y="2467"/>
                    <a:pt x="6852" y="2467"/>
                    <a:pt x="6847" y="2465"/>
                  </a:cubicBezTo>
                  <a:cubicBezTo>
                    <a:pt x="6823" y="2418"/>
                    <a:pt x="6871" y="2453"/>
                    <a:pt x="6847" y="2406"/>
                  </a:cubicBezTo>
                  <a:cubicBezTo>
                    <a:pt x="6823" y="2406"/>
                    <a:pt x="6847" y="2441"/>
                    <a:pt x="6811" y="2453"/>
                  </a:cubicBezTo>
                  <a:cubicBezTo>
                    <a:pt x="6799" y="2429"/>
                    <a:pt x="6823" y="2406"/>
                    <a:pt x="6799" y="2382"/>
                  </a:cubicBezTo>
                  <a:lnTo>
                    <a:pt x="6777" y="2382"/>
                  </a:lnTo>
                  <a:cubicBezTo>
                    <a:pt x="6778" y="2386"/>
                    <a:pt x="6777" y="2390"/>
                    <a:pt x="6775" y="2394"/>
                  </a:cubicBezTo>
                  <a:lnTo>
                    <a:pt x="6752" y="2394"/>
                  </a:lnTo>
                  <a:cubicBezTo>
                    <a:pt x="6728" y="2382"/>
                    <a:pt x="6740" y="2334"/>
                    <a:pt x="6716" y="2322"/>
                  </a:cubicBezTo>
                  <a:lnTo>
                    <a:pt x="6704" y="2358"/>
                  </a:lnTo>
                  <a:cubicBezTo>
                    <a:pt x="6716" y="2370"/>
                    <a:pt x="6728" y="2370"/>
                    <a:pt x="6740" y="2394"/>
                  </a:cubicBezTo>
                  <a:cubicBezTo>
                    <a:pt x="6738" y="2393"/>
                    <a:pt x="6736" y="2392"/>
                    <a:pt x="6735" y="2392"/>
                  </a:cubicBezTo>
                  <a:cubicBezTo>
                    <a:pt x="6721" y="2392"/>
                    <a:pt x="6752" y="2456"/>
                    <a:pt x="6752" y="2489"/>
                  </a:cubicBezTo>
                  <a:cubicBezTo>
                    <a:pt x="6740" y="2489"/>
                    <a:pt x="6728" y="2489"/>
                    <a:pt x="6716" y="2477"/>
                  </a:cubicBezTo>
                  <a:cubicBezTo>
                    <a:pt x="6716" y="2537"/>
                    <a:pt x="6692" y="2560"/>
                    <a:pt x="6692" y="2620"/>
                  </a:cubicBezTo>
                  <a:cubicBezTo>
                    <a:pt x="6692" y="2572"/>
                    <a:pt x="6656" y="2572"/>
                    <a:pt x="6632" y="2549"/>
                  </a:cubicBezTo>
                  <a:cubicBezTo>
                    <a:pt x="6644" y="2537"/>
                    <a:pt x="6621" y="2489"/>
                    <a:pt x="6597" y="2465"/>
                  </a:cubicBezTo>
                  <a:lnTo>
                    <a:pt x="6597" y="2465"/>
                  </a:lnTo>
                  <a:cubicBezTo>
                    <a:pt x="6585" y="2477"/>
                    <a:pt x="6609" y="2525"/>
                    <a:pt x="6632" y="2537"/>
                  </a:cubicBezTo>
                  <a:cubicBezTo>
                    <a:pt x="6602" y="2537"/>
                    <a:pt x="6624" y="2563"/>
                    <a:pt x="6608" y="2563"/>
                  </a:cubicBezTo>
                  <a:cubicBezTo>
                    <a:pt x="6605" y="2563"/>
                    <a:pt x="6602" y="2562"/>
                    <a:pt x="6597" y="2560"/>
                  </a:cubicBezTo>
                  <a:cubicBezTo>
                    <a:pt x="6585" y="2549"/>
                    <a:pt x="6573" y="2513"/>
                    <a:pt x="6561" y="2501"/>
                  </a:cubicBezTo>
                  <a:lnTo>
                    <a:pt x="6561" y="2501"/>
                  </a:lnTo>
                  <a:cubicBezTo>
                    <a:pt x="6537" y="2513"/>
                    <a:pt x="6597" y="2560"/>
                    <a:pt x="6561" y="2560"/>
                  </a:cubicBezTo>
                  <a:cubicBezTo>
                    <a:pt x="6561" y="2560"/>
                    <a:pt x="6561" y="2549"/>
                    <a:pt x="6549" y="2549"/>
                  </a:cubicBezTo>
                  <a:cubicBezTo>
                    <a:pt x="6537" y="2549"/>
                    <a:pt x="6537" y="2572"/>
                    <a:pt x="6549" y="2596"/>
                  </a:cubicBezTo>
                  <a:cubicBezTo>
                    <a:pt x="6537" y="2585"/>
                    <a:pt x="6529" y="2581"/>
                    <a:pt x="6523" y="2581"/>
                  </a:cubicBezTo>
                  <a:cubicBezTo>
                    <a:pt x="6512" y="2581"/>
                    <a:pt x="6507" y="2595"/>
                    <a:pt x="6499" y="2595"/>
                  </a:cubicBezTo>
                  <a:cubicBezTo>
                    <a:pt x="6494" y="2595"/>
                    <a:pt x="6488" y="2589"/>
                    <a:pt x="6478" y="2572"/>
                  </a:cubicBezTo>
                  <a:lnTo>
                    <a:pt x="6478" y="2572"/>
                  </a:lnTo>
                  <a:cubicBezTo>
                    <a:pt x="6466" y="2608"/>
                    <a:pt x="6513" y="2596"/>
                    <a:pt x="6513" y="2620"/>
                  </a:cubicBezTo>
                  <a:cubicBezTo>
                    <a:pt x="6521" y="2643"/>
                    <a:pt x="6509" y="2651"/>
                    <a:pt x="6497" y="2651"/>
                  </a:cubicBezTo>
                  <a:cubicBezTo>
                    <a:pt x="6490" y="2651"/>
                    <a:pt x="6482" y="2648"/>
                    <a:pt x="6478" y="2644"/>
                  </a:cubicBezTo>
                  <a:cubicBezTo>
                    <a:pt x="6478" y="2644"/>
                    <a:pt x="6478" y="2620"/>
                    <a:pt x="6490" y="2620"/>
                  </a:cubicBezTo>
                  <a:lnTo>
                    <a:pt x="6454" y="2596"/>
                  </a:lnTo>
                  <a:cubicBezTo>
                    <a:pt x="6398" y="2596"/>
                    <a:pt x="6479" y="2681"/>
                    <a:pt x="6449" y="2681"/>
                  </a:cubicBezTo>
                  <a:cubicBezTo>
                    <a:pt x="6447" y="2681"/>
                    <a:pt x="6445" y="2680"/>
                    <a:pt x="6442" y="2680"/>
                  </a:cubicBezTo>
                  <a:cubicBezTo>
                    <a:pt x="6442" y="2656"/>
                    <a:pt x="6418" y="2656"/>
                    <a:pt x="6406" y="2620"/>
                  </a:cubicBezTo>
                  <a:lnTo>
                    <a:pt x="6406" y="2620"/>
                  </a:lnTo>
                  <a:cubicBezTo>
                    <a:pt x="6406" y="2632"/>
                    <a:pt x="6382" y="2644"/>
                    <a:pt x="6418" y="2656"/>
                  </a:cubicBezTo>
                  <a:cubicBezTo>
                    <a:pt x="6406" y="2668"/>
                    <a:pt x="6382" y="2668"/>
                    <a:pt x="6371" y="2668"/>
                  </a:cubicBezTo>
                  <a:cubicBezTo>
                    <a:pt x="6371" y="2691"/>
                    <a:pt x="6371" y="2703"/>
                    <a:pt x="6382" y="2739"/>
                  </a:cubicBezTo>
                  <a:cubicBezTo>
                    <a:pt x="6378" y="2741"/>
                    <a:pt x="6372" y="2742"/>
                    <a:pt x="6367" y="2742"/>
                  </a:cubicBezTo>
                  <a:cubicBezTo>
                    <a:pt x="6345" y="2742"/>
                    <a:pt x="6321" y="2727"/>
                    <a:pt x="6311" y="2727"/>
                  </a:cubicBezTo>
                  <a:cubicBezTo>
                    <a:pt x="6287" y="2775"/>
                    <a:pt x="6228" y="2763"/>
                    <a:pt x="6204" y="2822"/>
                  </a:cubicBezTo>
                  <a:lnTo>
                    <a:pt x="6216" y="2822"/>
                  </a:lnTo>
                  <a:cubicBezTo>
                    <a:pt x="6180" y="2834"/>
                    <a:pt x="6263" y="2858"/>
                    <a:pt x="6228" y="2882"/>
                  </a:cubicBezTo>
                  <a:cubicBezTo>
                    <a:pt x="6216" y="2858"/>
                    <a:pt x="6207" y="2855"/>
                    <a:pt x="6196" y="2855"/>
                  </a:cubicBezTo>
                  <a:cubicBezTo>
                    <a:pt x="6193" y="2855"/>
                    <a:pt x="6189" y="2855"/>
                    <a:pt x="6185" y="2855"/>
                  </a:cubicBezTo>
                  <a:cubicBezTo>
                    <a:pt x="6177" y="2855"/>
                    <a:pt x="6168" y="2854"/>
                    <a:pt x="6156" y="2846"/>
                  </a:cubicBezTo>
                  <a:cubicBezTo>
                    <a:pt x="6109" y="2858"/>
                    <a:pt x="6120" y="2941"/>
                    <a:pt x="6061" y="2941"/>
                  </a:cubicBezTo>
                  <a:cubicBezTo>
                    <a:pt x="6061" y="2930"/>
                    <a:pt x="6049" y="2918"/>
                    <a:pt x="6061" y="2906"/>
                  </a:cubicBezTo>
                  <a:lnTo>
                    <a:pt x="6061" y="2906"/>
                  </a:lnTo>
                  <a:cubicBezTo>
                    <a:pt x="6013" y="2918"/>
                    <a:pt x="6001" y="2941"/>
                    <a:pt x="5978" y="2965"/>
                  </a:cubicBezTo>
                  <a:lnTo>
                    <a:pt x="5978" y="2953"/>
                  </a:lnTo>
                  <a:cubicBezTo>
                    <a:pt x="5906" y="2953"/>
                    <a:pt x="5906" y="3025"/>
                    <a:pt x="5882" y="3072"/>
                  </a:cubicBezTo>
                  <a:cubicBezTo>
                    <a:pt x="5882" y="3061"/>
                    <a:pt x="5870" y="3049"/>
                    <a:pt x="5859" y="3037"/>
                  </a:cubicBezTo>
                  <a:cubicBezTo>
                    <a:pt x="5835" y="3049"/>
                    <a:pt x="5799" y="3072"/>
                    <a:pt x="5823" y="3120"/>
                  </a:cubicBezTo>
                  <a:cubicBezTo>
                    <a:pt x="5814" y="3118"/>
                    <a:pt x="5808" y="3118"/>
                    <a:pt x="5804" y="3118"/>
                  </a:cubicBezTo>
                  <a:cubicBezTo>
                    <a:pt x="5782" y="3118"/>
                    <a:pt x="5802" y="3134"/>
                    <a:pt x="5775" y="3134"/>
                  </a:cubicBezTo>
                  <a:cubicBezTo>
                    <a:pt x="5769" y="3134"/>
                    <a:pt x="5762" y="3134"/>
                    <a:pt x="5751" y="3132"/>
                  </a:cubicBezTo>
                  <a:cubicBezTo>
                    <a:pt x="5751" y="3132"/>
                    <a:pt x="5751" y="3132"/>
                    <a:pt x="5751" y="3120"/>
                  </a:cubicBezTo>
                  <a:cubicBezTo>
                    <a:pt x="5728" y="3120"/>
                    <a:pt x="5716" y="3132"/>
                    <a:pt x="5704" y="3144"/>
                  </a:cubicBezTo>
                  <a:cubicBezTo>
                    <a:pt x="5692" y="3203"/>
                    <a:pt x="5739" y="3263"/>
                    <a:pt x="5692" y="3287"/>
                  </a:cubicBezTo>
                  <a:cubicBezTo>
                    <a:pt x="5632" y="3227"/>
                    <a:pt x="5692" y="3251"/>
                    <a:pt x="5656" y="3203"/>
                  </a:cubicBezTo>
                  <a:lnTo>
                    <a:pt x="5656" y="3203"/>
                  </a:lnTo>
                  <a:cubicBezTo>
                    <a:pt x="5656" y="3215"/>
                    <a:pt x="5656" y="3239"/>
                    <a:pt x="5632" y="3239"/>
                  </a:cubicBezTo>
                  <a:cubicBezTo>
                    <a:pt x="5620" y="3203"/>
                    <a:pt x="5620" y="3215"/>
                    <a:pt x="5609" y="3191"/>
                  </a:cubicBezTo>
                  <a:lnTo>
                    <a:pt x="5609" y="3191"/>
                  </a:lnTo>
                  <a:cubicBezTo>
                    <a:pt x="5586" y="3191"/>
                    <a:pt x="5627" y="3276"/>
                    <a:pt x="5632" y="3276"/>
                  </a:cubicBezTo>
                  <a:cubicBezTo>
                    <a:pt x="5632" y="3276"/>
                    <a:pt x="5632" y="3276"/>
                    <a:pt x="5632" y="3275"/>
                  </a:cubicBezTo>
                  <a:cubicBezTo>
                    <a:pt x="5644" y="3287"/>
                    <a:pt x="5644" y="3287"/>
                    <a:pt x="5656" y="3287"/>
                  </a:cubicBezTo>
                  <a:cubicBezTo>
                    <a:pt x="5680" y="3322"/>
                    <a:pt x="5620" y="3322"/>
                    <a:pt x="5620" y="3346"/>
                  </a:cubicBezTo>
                  <a:cubicBezTo>
                    <a:pt x="5620" y="3346"/>
                    <a:pt x="5626" y="3344"/>
                    <a:pt x="5634" y="3344"/>
                  </a:cubicBezTo>
                  <a:cubicBezTo>
                    <a:pt x="5645" y="3344"/>
                    <a:pt x="5661" y="3349"/>
                    <a:pt x="5668" y="3370"/>
                  </a:cubicBezTo>
                  <a:cubicBezTo>
                    <a:pt x="5644" y="3382"/>
                    <a:pt x="5692" y="3442"/>
                    <a:pt x="5692" y="3477"/>
                  </a:cubicBezTo>
                  <a:cubicBezTo>
                    <a:pt x="5644" y="3477"/>
                    <a:pt x="5656" y="3418"/>
                    <a:pt x="5620" y="3382"/>
                  </a:cubicBezTo>
                  <a:cubicBezTo>
                    <a:pt x="5597" y="3382"/>
                    <a:pt x="5561" y="3358"/>
                    <a:pt x="5549" y="3334"/>
                  </a:cubicBezTo>
                  <a:cubicBezTo>
                    <a:pt x="5525" y="3346"/>
                    <a:pt x="5549" y="3394"/>
                    <a:pt x="5537" y="3418"/>
                  </a:cubicBezTo>
                  <a:lnTo>
                    <a:pt x="5525" y="3406"/>
                  </a:lnTo>
                  <a:lnTo>
                    <a:pt x="5525" y="3406"/>
                  </a:lnTo>
                  <a:cubicBezTo>
                    <a:pt x="5513" y="3430"/>
                    <a:pt x="5537" y="3501"/>
                    <a:pt x="5489" y="3501"/>
                  </a:cubicBezTo>
                  <a:lnTo>
                    <a:pt x="5513" y="3513"/>
                  </a:lnTo>
                  <a:cubicBezTo>
                    <a:pt x="5525" y="3513"/>
                    <a:pt x="5501" y="3525"/>
                    <a:pt x="5525" y="3561"/>
                  </a:cubicBezTo>
                  <a:cubicBezTo>
                    <a:pt x="5504" y="3540"/>
                    <a:pt x="5483" y="3537"/>
                    <a:pt x="5470" y="3521"/>
                  </a:cubicBezTo>
                  <a:lnTo>
                    <a:pt x="5470" y="3521"/>
                  </a:lnTo>
                  <a:cubicBezTo>
                    <a:pt x="5509" y="3586"/>
                    <a:pt x="5455" y="3610"/>
                    <a:pt x="5501" y="3668"/>
                  </a:cubicBezTo>
                  <a:cubicBezTo>
                    <a:pt x="5478" y="3668"/>
                    <a:pt x="5454" y="3632"/>
                    <a:pt x="5442" y="3620"/>
                  </a:cubicBezTo>
                  <a:cubicBezTo>
                    <a:pt x="5466" y="3608"/>
                    <a:pt x="5478" y="3620"/>
                    <a:pt x="5466" y="3584"/>
                  </a:cubicBezTo>
                  <a:lnTo>
                    <a:pt x="5466" y="3584"/>
                  </a:lnTo>
                  <a:cubicBezTo>
                    <a:pt x="5460" y="3590"/>
                    <a:pt x="5451" y="3593"/>
                    <a:pt x="5442" y="3593"/>
                  </a:cubicBezTo>
                  <a:cubicBezTo>
                    <a:pt x="5433" y="3593"/>
                    <a:pt x="5424" y="3590"/>
                    <a:pt x="5418" y="3584"/>
                  </a:cubicBezTo>
                  <a:lnTo>
                    <a:pt x="5418" y="3584"/>
                  </a:lnTo>
                  <a:cubicBezTo>
                    <a:pt x="5442" y="3632"/>
                    <a:pt x="5430" y="3680"/>
                    <a:pt x="5466" y="3715"/>
                  </a:cubicBezTo>
                  <a:cubicBezTo>
                    <a:pt x="5430" y="3703"/>
                    <a:pt x="5418" y="3703"/>
                    <a:pt x="5382" y="3680"/>
                  </a:cubicBezTo>
                  <a:lnTo>
                    <a:pt x="5382" y="3680"/>
                  </a:lnTo>
                  <a:cubicBezTo>
                    <a:pt x="5382" y="3715"/>
                    <a:pt x="5442" y="3727"/>
                    <a:pt x="5466" y="3751"/>
                  </a:cubicBezTo>
                  <a:cubicBezTo>
                    <a:pt x="5454" y="3751"/>
                    <a:pt x="5442" y="3751"/>
                    <a:pt x="5430" y="3763"/>
                  </a:cubicBezTo>
                  <a:cubicBezTo>
                    <a:pt x="5430" y="3755"/>
                    <a:pt x="5424" y="3746"/>
                    <a:pt x="5416" y="3746"/>
                  </a:cubicBezTo>
                  <a:cubicBezTo>
                    <a:pt x="5413" y="3746"/>
                    <a:pt x="5410" y="3748"/>
                    <a:pt x="5406" y="3751"/>
                  </a:cubicBezTo>
                  <a:lnTo>
                    <a:pt x="5406" y="3739"/>
                  </a:lnTo>
                  <a:cubicBezTo>
                    <a:pt x="5389" y="3732"/>
                    <a:pt x="5378" y="3729"/>
                    <a:pt x="5373" y="3729"/>
                  </a:cubicBezTo>
                  <a:cubicBezTo>
                    <a:pt x="5361" y="3729"/>
                    <a:pt x="5377" y="3746"/>
                    <a:pt x="5394" y="3763"/>
                  </a:cubicBezTo>
                  <a:cubicBezTo>
                    <a:pt x="5382" y="3763"/>
                    <a:pt x="5370" y="3775"/>
                    <a:pt x="5370" y="3775"/>
                  </a:cubicBezTo>
                  <a:cubicBezTo>
                    <a:pt x="5358" y="3775"/>
                    <a:pt x="5358" y="3787"/>
                    <a:pt x="5370" y="3787"/>
                  </a:cubicBezTo>
                  <a:lnTo>
                    <a:pt x="5239" y="3787"/>
                  </a:lnTo>
                  <a:cubicBezTo>
                    <a:pt x="5180" y="3811"/>
                    <a:pt x="5120" y="3834"/>
                    <a:pt x="5097" y="3858"/>
                  </a:cubicBezTo>
                  <a:cubicBezTo>
                    <a:pt x="5078" y="3861"/>
                    <a:pt x="5061" y="3861"/>
                    <a:pt x="5045" y="3861"/>
                  </a:cubicBezTo>
                  <a:cubicBezTo>
                    <a:pt x="4975" y="3861"/>
                    <a:pt x="4921" y="3844"/>
                    <a:pt x="4882" y="3834"/>
                  </a:cubicBezTo>
                  <a:cubicBezTo>
                    <a:pt x="4704" y="3906"/>
                    <a:pt x="4525" y="3882"/>
                    <a:pt x="4335" y="3977"/>
                  </a:cubicBezTo>
                  <a:lnTo>
                    <a:pt x="4346" y="3977"/>
                  </a:lnTo>
                  <a:cubicBezTo>
                    <a:pt x="4204" y="4013"/>
                    <a:pt x="4430" y="4013"/>
                    <a:pt x="4275" y="4061"/>
                  </a:cubicBezTo>
                  <a:cubicBezTo>
                    <a:pt x="4280" y="4036"/>
                    <a:pt x="4265" y="4030"/>
                    <a:pt x="4242" y="4030"/>
                  </a:cubicBezTo>
                  <a:cubicBezTo>
                    <a:pt x="4215" y="4030"/>
                    <a:pt x="4176" y="4039"/>
                    <a:pt x="4143" y="4039"/>
                  </a:cubicBezTo>
                  <a:cubicBezTo>
                    <a:pt x="4135" y="4039"/>
                    <a:pt x="4127" y="4038"/>
                    <a:pt x="4120" y="4037"/>
                  </a:cubicBezTo>
                  <a:cubicBezTo>
                    <a:pt x="3918" y="4061"/>
                    <a:pt x="3811" y="4192"/>
                    <a:pt x="3620" y="4215"/>
                  </a:cubicBezTo>
                  <a:cubicBezTo>
                    <a:pt x="3620" y="4204"/>
                    <a:pt x="3620" y="4180"/>
                    <a:pt x="3656" y="4168"/>
                  </a:cubicBezTo>
                  <a:lnTo>
                    <a:pt x="3656" y="4168"/>
                  </a:lnTo>
                  <a:cubicBezTo>
                    <a:pt x="3525" y="4204"/>
                    <a:pt x="3418" y="4263"/>
                    <a:pt x="3299" y="4311"/>
                  </a:cubicBezTo>
                  <a:lnTo>
                    <a:pt x="3311" y="4299"/>
                  </a:lnTo>
                  <a:lnTo>
                    <a:pt x="3311" y="4299"/>
                  </a:lnTo>
                  <a:cubicBezTo>
                    <a:pt x="3108" y="4346"/>
                    <a:pt x="2965" y="4477"/>
                    <a:pt x="2787" y="4596"/>
                  </a:cubicBezTo>
                  <a:cubicBezTo>
                    <a:pt x="2799" y="4585"/>
                    <a:pt x="2787" y="4561"/>
                    <a:pt x="2799" y="4549"/>
                  </a:cubicBezTo>
                  <a:lnTo>
                    <a:pt x="2799" y="4549"/>
                  </a:lnTo>
                  <a:cubicBezTo>
                    <a:pt x="2703" y="4585"/>
                    <a:pt x="2549" y="4668"/>
                    <a:pt x="2513" y="4751"/>
                  </a:cubicBezTo>
                  <a:cubicBezTo>
                    <a:pt x="2382" y="4763"/>
                    <a:pt x="2453" y="4799"/>
                    <a:pt x="2287" y="4846"/>
                  </a:cubicBezTo>
                  <a:cubicBezTo>
                    <a:pt x="2275" y="4846"/>
                    <a:pt x="2299" y="4835"/>
                    <a:pt x="2299" y="4823"/>
                  </a:cubicBezTo>
                  <a:lnTo>
                    <a:pt x="2299" y="4823"/>
                  </a:lnTo>
                  <a:cubicBezTo>
                    <a:pt x="2227" y="4858"/>
                    <a:pt x="2180" y="4894"/>
                    <a:pt x="2120" y="4930"/>
                  </a:cubicBezTo>
                  <a:cubicBezTo>
                    <a:pt x="1989" y="5061"/>
                    <a:pt x="2001" y="5144"/>
                    <a:pt x="1822" y="5251"/>
                  </a:cubicBezTo>
                  <a:cubicBezTo>
                    <a:pt x="1763" y="5204"/>
                    <a:pt x="1918" y="5168"/>
                    <a:pt x="1882" y="5108"/>
                  </a:cubicBezTo>
                  <a:lnTo>
                    <a:pt x="1882" y="5108"/>
                  </a:lnTo>
                  <a:cubicBezTo>
                    <a:pt x="1858" y="5144"/>
                    <a:pt x="1834" y="5180"/>
                    <a:pt x="1775" y="5204"/>
                  </a:cubicBezTo>
                  <a:cubicBezTo>
                    <a:pt x="1787" y="5156"/>
                    <a:pt x="1775" y="5180"/>
                    <a:pt x="1775" y="5144"/>
                  </a:cubicBezTo>
                  <a:cubicBezTo>
                    <a:pt x="1729" y="5156"/>
                    <a:pt x="1694" y="5311"/>
                    <a:pt x="1691" y="5311"/>
                  </a:cubicBezTo>
                  <a:cubicBezTo>
                    <a:pt x="1691" y="5311"/>
                    <a:pt x="1691" y="5311"/>
                    <a:pt x="1691" y="5311"/>
                  </a:cubicBezTo>
                  <a:lnTo>
                    <a:pt x="1691" y="5311"/>
                  </a:lnTo>
                  <a:cubicBezTo>
                    <a:pt x="1691" y="5320"/>
                    <a:pt x="1695" y="5324"/>
                    <a:pt x="1700" y="5324"/>
                  </a:cubicBezTo>
                  <a:cubicBezTo>
                    <a:pt x="1710" y="5324"/>
                    <a:pt x="1724" y="5314"/>
                    <a:pt x="1739" y="5299"/>
                  </a:cubicBezTo>
                  <a:lnTo>
                    <a:pt x="1739" y="5299"/>
                  </a:lnTo>
                  <a:cubicBezTo>
                    <a:pt x="1739" y="5370"/>
                    <a:pt x="1584" y="5430"/>
                    <a:pt x="1525" y="5513"/>
                  </a:cubicBezTo>
                  <a:cubicBezTo>
                    <a:pt x="1541" y="5497"/>
                    <a:pt x="1591" y="5464"/>
                    <a:pt x="1617" y="5464"/>
                  </a:cubicBezTo>
                  <a:cubicBezTo>
                    <a:pt x="1629" y="5464"/>
                    <a:pt x="1636" y="5471"/>
                    <a:pt x="1632" y="5489"/>
                  </a:cubicBezTo>
                  <a:cubicBezTo>
                    <a:pt x="1525" y="5561"/>
                    <a:pt x="1537" y="5644"/>
                    <a:pt x="1501" y="5728"/>
                  </a:cubicBezTo>
                  <a:cubicBezTo>
                    <a:pt x="1483" y="5736"/>
                    <a:pt x="1471" y="5740"/>
                    <a:pt x="1463" y="5740"/>
                  </a:cubicBezTo>
                  <a:cubicBezTo>
                    <a:pt x="1417" y="5740"/>
                    <a:pt x="1506" y="5617"/>
                    <a:pt x="1465" y="5597"/>
                  </a:cubicBezTo>
                  <a:cubicBezTo>
                    <a:pt x="1441" y="5597"/>
                    <a:pt x="1370" y="5597"/>
                    <a:pt x="1394" y="5549"/>
                  </a:cubicBezTo>
                  <a:lnTo>
                    <a:pt x="1394" y="5549"/>
                  </a:lnTo>
                  <a:cubicBezTo>
                    <a:pt x="1298" y="5620"/>
                    <a:pt x="1275" y="5704"/>
                    <a:pt x="1215" y="5787"/>
                  </a:cubicBezTo>
                  <a:lnTo>
                    <a:pt x="1203" y="5775"/>
                  </a:lnTo>
                  <a:cubicBezTo>
                    <a:pt x="1120" y="5870"/>
                    <a:pt x="1060" y="6025"/>
                    <a:pt x="965" y="6097"/>
                  </a:cubicBezTo>
                  <a:lnTo>
                    <a:pt x="1025" y="6061"/>
                  </a:lnTo>
                  <a:lnTo>
                    <a:pt x="1025" y="6061"/>
                  </a:lnTo>
                  <a:cubicBezTo>
                    <a:pt x="1013" y="6085"/>
                    <a:pt x="965" y="6132"/>
                    <a:pt x="965" y="6180"/>
                  </a:cubicBezTo>
                  <a:cubicBezTo>
                    <a:pt x="960" y="6175"/>
                    <a:pt x="952" y="6173"/>
                    <a:pt x="944" y="6173"/>
                  </a:cubicBezTo>
                  <a:cubicBezTo>
                    <a:pt x="925" y="6173"/>
                    <a:pt x="901" y="6182"/>
                    <a:pt x="885" y="6182"/>
                  </a:cubicBezTo>
                  <a:cubicBezTo>
                    <a:pt x="879" y="6182"/>
                    <a:pt x="874" y="6180"/>
                    <a:pt x="871" y="6175"/>
                  </a:cubicBezTo>
                  <a:lnTo>
                    <a:pt x="871" y="6175"/>
                  </a:lnTo>
                  <a:cubicBezTo>
                    <a:pt x="885" y="6272"/>
                    <a:pt x="716" y="6444"/>
                    <a:pt x="739" y="6537"/>
                  </a:cubicBezTo>
                  <a:cubicBezTo>
                    <a:pt x="732" y="6539"/>
                    <a:pt x="727" y="6539"/>
                    <a:pt x="722" y="6539"/>
                  </a:cubicBezTo>
                  <a:cubicBezTo>
                    <a:pt x="691" y="6539"/>
                    <a:pt x="690" y="6510"/>
                    <a:pt x="679" y="6490"/>
                  </a:cubicBezTo>
                  <a:cubicBezTo>
                    <a:pt x="739" y="6430"/>
                    <a:pt x="775" y="6418"/>
                    <a:pt x="775" y="6359"/>
                  </a:cubicBezTo>
                  <a:lnTo>
                    <a:pt x="775" y="6359"/>
                  </a:lnTo>
                  <a:cubicBezTo>
                    <a:pt x="735" y="6408"/>
                    <a:pt x="695" y="6433"/>
                    <a:pt x="676" y="6433"/>
                  </a:cubicBezTo>
                  <a:cubicBezTo>
                    <a:pt x="672" y="6433"/>
                    <a:pt x="669" y="6432"/>
                    <a:pt x="667" y="6430"/>
                  </a:cubicBezTo>
                  <a:cubicBezTo>
                    <a:pt x="667" y="6513"/>
                    <a:pt x="584" y="6668"/>
                    <a:pt x="596" y="6716"/>
                  </a:cubicBezTo>
                  <a:cubicBezTo>
                    <a:pt x="565" y="6739"/>
                    <a:pt x="539" y="6757"/>
                    <a:pt x="518" y="6757"/>
                  </a:cubicBezTo>
                  <a:cubicBezTo>
                    <a:pt x="507" y="6757"/>
                    <a:pt x="497" y="6752"/>
                    <a:pt x="489" y="6740"/>
                  </a:cubicBezTo>
                  <a:lnTo>
                    <a:pt x="489" y="6740"/>
                  </a:lnTo>
                  <a:cubicBezTo>
                    <a:pt x="443" y="6822"/>
                    <a:pt x="467" y="6831"/>
                    <a:pt x="499" y="6831"/>
                  </a:cubicBezTo>
                  <a:cubicBezTo>
                    <a:pt x="508" y="6831"/>
                    <a:pt x="517" y="6830"/>
                    <a:pt x="526" y="6830"/>
                  </a:cubicBezTo>
                  <a:cubicBezTo>
                    <a:pt x="557" y="6830"/>
                    <a:pt x="576" y="6840"/>
                    <a:pt x="513" y="6930"/>
                  </a:cubicBezTo>
                  <a:cubicBezTo>
                    <a:pt x="497" y="6942"/>
                    <a:pt x="487" y="6947"/>
                    <a:pt x="480" y="6947"/>
                  </a:cubicBezTo>
                  <a:cubicBezTo>
                    <a:pt x="457" y="6947"/>
                    <a:pt x="480" y="6890"/>
                    <a:pt x="469" y="6890"/>
                  </a:cubicBezTo>
                  <a:lnTo>
                    <a:pt x="469" y="6890"/>
                  </a:lnTo>
                  <a:cubicBezTo>
                    <a:pt x="464" y="6890"/>
                    <a:pt x="453" y="6900"/>
                    <a:pt x="429" y="6930"/>
                  </a:cubicBezTo>
                  <a:lnTo>
                    <a:pt x="441" y="6894"/>
                  </a:lnTo>
                  <a:lnTo>
                    <a:pt x="441" y="6894"/>
                  </a:lnTo>
                  <a:cubicBezTo>
                    <a:pt x="286" y="6930"/>
                    <a:pt x="465" y="7013"/>
                    <a:pt x="394" y="7109"/>
                  </a:cubicBezTo>
                  <a:cubicBezTo>
                    <a:pt x="347" y="7099"/>
                    <a:pt x="380" y="7046"/>
                    <a:pt x="358" y="7046"/>
                  </a:cubicBezTo>
                  <a:cubicBezTo>
                    <a:pt x="351" y="7046"/>
                    <a:pt x="340" y="7051"/>
                    <a:pt x="322" y="7061"/>
                  </a:cubicBezTo>
                  <a:cubicBezTo>
                    <a:pt x="275" y="7168"/>
                    <a:pt x="322" y="7263"/>
                    <a:pt x="251" y="7347"/>
                  </a:cubicBezTo>
                  <a:lnTo>
                    <a:pt x="239" y="7323"/>
                  </a:lnTo>
                  <a:cubicBezTo>
                    <a:pt x="203" y="7382"/>
                    <a:pt x="120" y="7502"/>
                    <a:pt x="96" y="7573"/>
                  </a:cubicBezTo>
                  <a:cubicBezTo>
                    <a:pt x="87" y="7573"/>
                    <a:pt x="85" y="7566"/>
                    <a:pt x="89" y="7558"/>
                  </a:cubicBezTo>
                  <a:lnTo>
                    <a:pt x="89" y="7558"/>
                  </a:lnTo>
                  <a:cubicBezTo>
                    <a:pt x="17" y="7654"/>
                    <a:pt x="93" y="7611"/>
                    <a:pt x="1" y="7692"/>
                  </a:cubicBezTo>
                  <a:lnTo>
                    <a:pt x="13" y="7728"/>
                  </a:lnTo>
                  <a:cubicBezTo>
                    <a:pt x="60" y="7692"/>
                    <a:pt x="132" y="7609"/>
                    <a:pt x="132" y="7537"/>
                  </a:cubicBezTo>
                  <a:cubicBezTo>
                    <a:pt x="132" y="7552"/>
                    <a:pt x="137" y="7558"/>
                    <a:pt x="145" y="7558"/>
                  </a:cubicBezTo>
                  <a:cubicBezTo>
                    <a:pt x="170" y="7558"/>
                    <a:pt x="224" y="7510"/>
                    <a:pt x="260" y="7510"/>
                  </a:cubicBezTo>
                  <a:cubicBezTo>
                    <a:pt x="271" y="7510"/>
                    <a:pt x="280" y="7515"/>
                    <a:pt x="286" y="7525"/>
                  </a:cubicBezTo>
                  <a:lnTo>
                    <a:pt x="275" y="7502"/>
                  </a:lnTo>
                  <a:cubicBezTo>
                    <a:pt x="441" y="7394"/>
                    <a:pt x="560" y="7204"/>
                    <a:pt x="715" y="7037"/>
                  </a:cubicBezTo>
                  <a:cubicBezTo>
                    <a:pt x="751" y="6882"/>
                    <a:pt x="882" y="6847"/>
                    <a:pt x="929" y="6704"/>
                  </a:cubicBezTo>
                  <a:cubicBezTo>
                    <a:pt x="894" y="6644"/>
                    <a:pt x="941" y="6668"/>
                    <a:pt x="1013" y="6561"/>
                  </a:cubicBezTo>
                  <a:lnTo>
                    <a:pt x="1013" y="6561"/>
                  </a:lnTo>
                  <a:cubicBezTo>
                    <a:pt x="996" y="6589"/>
                    <a:pt x="1003" y="6598"/>
                    <a:pt x="1018" y="6598"/>
                  </a:cubicBezTo>
                  <a:cubicBezTo>
                    <a:pt x="1036" y="6598"/>
                    <a:pt x="1065" y="6586"/>
                    <a:pt x="1084" y="6573"/>
                  </a:cubicBezTo>
                  <a:cubicBezTo>
                    <a:pt x="1084" y="6537"/>
                    <a:pt x="1096" y="6513"/>
                    <a:pt x="1120" y="6490"/>
                  </a:cubicBezTo>
                  <a:cubicBezTo>
                    <a:pt x="1144" y="6478"/>
                    <a:pt x="1298" y="6394"/>
                    <a:pt x="1310" y="6311"/>
                  </a:cubicBezTo>
                  <a:cubicBezTo>
                    <a:pt x="1322" y="6304"/>
                    <a:pt x="1329" y="6301"/>
                    <a:pt x="1333" y="6301"/>
                  </a:cubicBezTo>
                  <a:cubicBezTo>
                    <a:pt x="1349" y="6301"/>
                    <a:pt x="1310" y="6351"/>
                    <a:pt x="1310" y="6370"/>
                  </a:cubicBezTo>
                  <a:cubicBezTo>
                    <a:pt x="1358" y="6370"/>
                    <a:pt x="1334" y="6299"/>
                    <a:pt x="1370" y="6299"/>
                  </a:cubicBezTo>
                  <a:cubicBezTo>
                    <a:pt x="1370" y="6299"/>
                    <a:pt x="1370" y="6299"/>
                    <a:pt x="1370" y="6311"/>
                  </a:cubicBezTo>
                  <a:cubicBezTo>
                    <a:pt x="1441" y="6216"/>
                    <a:pt x="1513" y="6180"/>
                    <a:pt x="1608" y="6097"/>
                  </a:cubicBezTo>
                  <a:cubicBezTo>
                    <a:pt x="1560" y="6049"/>
                    <a:pt x="1679" y="5989"/>
                    <a:pt x="1703" y="5942"/>
                  </a:cubicBezTo>
                  <a:cubicBezTo>
                    <a:pt x="1703" y="5946"/>
                    <a:pt x="1705" y="5947"/>
                    <a:pt x="1709" y="5947"/>
                  </a:cubicBezTo>
                  <a:cubicBezTo>
                    <a:pt x="1726" y="5947"/>
                    <a:pt x="1781" y="5904"/>
                    <a:pt x="1810" y="5894"/>
                  </a:cubicBezTo>
                  <a:lnTo>
                    <a:pt x="1822" y="5811"/>
                  </a:lnTo>
                  <a:cubicBezTo>
                    <a:pt x="1846" y="5739"/>
                    <a:pt x="1918" y="5775"/>
                    <a:pt x="1965" y="5704"/>
                  </a:cubicBezTo>
                  <a:lnTo>
                    <a:pt x="1941" y="5704"/>
                  </a:lnTo>
                  <a:cubicBezTo>
                    <a:pt x="1977" y="5644"/>
                    <a:pt x="2132" y="5573"/>
                    <a:pt x="2203" y="5561"/>
                  </a:cubicBezTo>
                  <a:cubicBezTo>
                    <a:pt x="2299" y="5454"/>
                    <a:pt x="2394" y="5358"/>
                    <a:pt x="2489" y="5299"/>
                  </a:cubicBezTo>
                  <a:cubicBezTo>
                    <a:pt x="2596" y="5227"/>
                    <a:pt x="2691" y="5180"/>
                    <a:pt x="2799" y="5132"/>
                  </a:cubicBezTo>
                  <a:cubicBezTo>
                    <a:pt x="2906" y="5085"/>
                    <a:pt x="3013" y="5037"/>
                    <a:pt x="3132" y="4989"/>
                  </a:cubicBezTo>
                  <a:cubicBezTo>
                    <a:pt x="3251" y="4942"/>
                    <a:pt x="3370" y="4894"/>
                    <a:pt x="3501" y="4823"/>
                  </a:cubicBezTo>
                  <a:cubicBezTo>
                    <a:pt x="3525" y="4787"/>
                    <a:pt x="3465" y="4799"/>
                    <a:pt x="3477" y="4763"/>
                  </a:cubicBezTo>
                  <a:cubicBezTo>
                    <a:pt x="3525" y="4727"/>
                    <a:pt x="3549" y="4715"/>
                    <a:pt x="3596" y="4704"/>
                  </a:cubicBezTo>
                  <a:cubicBezTo>
                    <a:pt x="3576" y="4704"/>
                    <a:pt x="3565" y="4705"/>
                    <a:pt x="3560" y="4706"/>
                  </a:cubicBezTo>
                  <a:lnTo>
                    <a:pt x="3560" y="4706"/>
                  </a:lnTo>
                  <a:cubicBezTo>
                    <a:pt x="3560" y="4706"/>
                    <a:pt x="3561" y="4705"/>
                    <a:pt x="3561" y="4704"/>
                  </a:cubicBezTo>
                  <a:lnTo>
                    <a:pt x="3561" y="4704"/>
                  </a:lnTo>
                  <a:cubicBezTo>
                    <a:pt x="3537" y="4715"/>
                    <a:pt x="3513" y="4727"/>
                    <a:pt x="3489" y="4751"/>
                  </a:cubicBezTo>
                  <a:cubicBezTo>
                    <a:pt x="3477" y="4751"/>
                    <a:pt x="3489" y="4739"/>
                    <a:pt x="3477" y="4739"/>
                  </a:cubicBezTo>
                  <a:cubicBezTo>
                    <a:pt x="3453" y="4751"/>
                    <a:pt x="3430" y="4787"/>
                    <a:pt x="3394" y="4799"/>
                  </a:cubicBezTo>
                  <a:cubicBezTo>
                    <a:pt x="3430" y="4751"/>
                    <a:pt x="3430" y="4704"/>
                    <a:pt x="3501" y="4692"/>
                  </a:cubicBezTo>
                  <a:lnTo>
                    <a:pt x="3501" y="4692"/>
                  </a:lnTo>
                  <a:cubicBezTo>
                    <a:pt x="3501" y="4704"/>
                    <a:pt x="3489" y="4704"/>
                    <a:pt x="3477" y="4715"/>
                  </a:cubicBezTo>
                  <a:cubicBezTo>
                    <a:pt x="3525" y="4692"/>
                    <a:pt x="3525" y="4668"/>
                    <a:pt x="3573" y="4668"/>
                  </a:cubicBezTo>
                  <a:cubicBezTo>
                    <a:pt x="3607" y="4661"/>
                    <a:pt x="3613" y="4654"/>
                    <a:pt x="3615" y="4654"/>
                  </a:cubicBezTo>
                  <a:lnTo>
                    <a:pt x="3615" y="4654"/>
                  </a:lnTo>
                  <a:cubicBezTo>
                    <a:pt x="3616" y="4654"/>
                    <a:pt x="3615" y="4658"/>
                    <a:pt x="3620" y="4668"/>
                  </a:cubicBezTo>
                  <a:lnTo>
                    <a:pt x="3799" y="4620"/>
                  </a:lnTo>
                  <a:cubicBezTo>
                    <a:pt x="3845" y="4555"/>
                    <a:pt x="3927" y="4548"/>
                    <a:pt x="3973" y="4548"/>
                  </a:cubicBezTo>
                  <a:cubicBezTo>
                    <a:pt x="3986" y="4548"/>
                    <a:pt x="3996" y="4549"/>
                    <a:pt x="4001" y="4549"/>
                  </a:cubicBezTo>
                  <a:cubicBezTo>
                    <a:pt x="4001" y="4596"/>
                    <a:pt x="3894" y="4596"/>
                    <a:pt x="3870" y="4656"/>
                  </a:cubicBezTo>
                  <a:lnTo>
                    <a:pt x="3942" y="4668"/>
                  </a:lnTo>
                  <a:lnTo>
                    <a:pt x="3942" y="4632"/>
                  </a:lnTo>
                  <a:lnTo>
                    <a:pt x="4025" y="4608"/>
                  </a:lnTo>
                  <a:lnTo>
                    <a:pt x="4025" y="4620"/>
                  </a:lnTo>
                  <a:cubicBezTo>
                    <a:pt x="4025" y="4596"/>
                    <a:pt x="4025" y="4585"/>
                    <a:pt x="4061" y="4585"/>
                  </a:cubicBezTo>
                  <a:cubicBezTo>
                    <a:pt x="4061" y="4585"/>
                    <a:pt x="4066" y="4590"/>
                    <a:pt x="4066" y="4593"/>
                  </a:cubicBezTo>
                  <a:lnTo>
                    <a:pt x="4066" y="4593"/>
                  </a:lnTo>
                  <a:lnTo>
                    <a:pt x="4120" y="4561"/>
                  </a:lnTo>
                  <a:lnTo>
                    <a:pt x="4120" y="4561"/>
                  </a:lnTo>
                  <a:cubicBezTo>
                    <a:pt x="4112" y="4577"/>
                    <a:pt x="4115" y="4581"/>
                    <a:pt x="4122" y="4581"/>
                  </a:cubicBezTo>
                  <a:cubicBezTo>
                    <a:pt x="4130" y="4581"/>
                    <a:pt x="4142" y="4577"/>
                    <a:pt x="4154" y="4577"/>
                  </a:cubicBezTo>
                  <a:cubicBezTo>
                    <a:pt x="4165" y="4577"/>
                    <a:pt x="4176" y="4581"/>
                    <a:pt x="4180" y="4596"/>
                  </a:cubicBezTo>
                  <a:cubicBezTo>
                    <a:pt x="4359" y="4563"/>
                    <a:pt x="4401" y="4476"/>
                    <a:pt x="4565" y="4476"/>
                  </a:cubicBezTo>
                  <a:cubicBezTo>
                    <a:pt x="4575" y="4476"/>
                    <a:pt x="4585" y="4477"/>
                    <a:pt x="4596" y="4477"/>
                  </a:cubicBezTo>
                  <a:cubicBezTo>
                    <a:pt x="4561" y="4465"/>
                    <a:pt x="4632" y="4394"/>
                    <a:pt x="4692" y="4394"/>
                  </a:cubicBezTo>
                  <a:cubicBezTo>
                    <a:pt x="4727" y="4394"/>
                    <a:pt x="4727" y="4406"/>
                    <a:pt x="4716" y="4418"/>
                  </a:cubicBezTo>
                  <a:cubicBezTo>
                    <a:pt x="4739" y="4406"/>
                    <a:pt x="4763" y="4394"/>
                    <a:pt x="4787" y="4382"/>
                  </a:cubicBezTo>
                  <a:cubicBezTo>
                    <a:pt x="4814" y="4396"/>
                    <a:pt x="4840" y="4401"/>
                    <a:pt x="4867" y="4401"/>
                  </a:cubicBezTo>
                  <a:cubicBezTo>
                    <a:pt x="4934" y="4401"/>
                    <a:pt x="5003" y="4370"/>
                    <a:pt x="5097" y="4370"/>
                  </a:cubicBezTo>
                  <a:lnTo>
                    <a:pt x="5097" y="4394"/>
                  </a:lnTo>
                  <a:cubicBezTo>
                    <a:pt x="5132" y="4370"/>
                    <a:pt x="5192" y="4334"/>
                    <a:pt x="5263" y="4334"/>
                  </a:cubicBezTo>
                  <a:lnTo>
                    <a:pt x="5251" y="4382"/>
                  </a:lnTo>
                  <a:cubicBezTo>
                    <a:pt x="5256" y="4383"/>
                    <a:pt x="5261" y="4383"/>
                    <a:pt x="5265" y="4383"/>
                  </a:cubicBezTo>
                  <a:cubicBezTo>
                    <a:pt x="5339" y="4383"/>
                    <a:pt x="5319" y="4298"/>
                    <a:pt x="5392" y="4298"/>
                  </a:cubicBezTo>
                  <a:cubicBezTo>
                    <a:pt x="5396" y="4298"/>
                    <a:pt x="5401" y="4298"/>
                    <a:pt x="5406" y="4299"/>
                  </a:cubicBezTo>
                  <a:cubicBezTo>
                    <a:pt x="5406" y="4263"/>
                    <a:pt x="5347" y="4251"/>
                    <a:pt x="5323" y="4215"/>
                  </a:cubicBezTo>
                  <a:lnTo>
                    <a:pt x="5323" y="4215"/>
                  </a:lnTo>
                  <a:cubicBezTo>
                    <a:pt x="5341" y="4233"/>
                    <a:pt x="5376" y="4242"/>
                    <a:pt x="5405" y="4242"/>
                  </a:cubicBezTo>
                  <a:cubicBezTo>
                    <a:pt x="5433" y="4242"/>
                    <a:pt x="5454" y="4233"/>
                    <a:pt x="5442" y="4215"/>
                  </a:cubicBezTo>
                  <a:cubicBezTo>
                    <a:pt x="5471" y="4208"/>
                    <a:pt x="5488" y="4205"/>
                    <a:pt x="5498" y="4205"/>
                  </a:cubicBezTo>
                  <a:cubicBezTo>
                    <a:pt x="5519" y="4205"/>
                    <a:pt x="5505" y="4219"/>
                    <a:pt x="5513" y="4227"/>
                  </a:cubicBezTo>
                  <a:lnTo>
                    <a:pt x="5573" y="4192"/>
                  </a:lnTo>
                  <a:cubicBezTo>
                    <a:pt x="5644" y="4192"/>
                    <a:pt x="5597" y="4251"/>
                    <a:pt x="5573" y="4275"/>
                  </a:cubicBezTo>
                  <a:cubicBezTo>
                    <a:pt x="5603" y="4251"/>
                    <a:pt x="5635" y="4245"/>
                    <a:pt x="5671" y="4245"/>
                  </a:cubicBezTo>
                  <a:cubicBezTo>
                    <a:pt x="5707" y="4245"/>
                    <a:pt x="5745" y="4251"/>
                    <a:pt x="5787" y="4251"/>
                  </a:cubicBezTo>
                  <a:lnTo>
                    <a:pt x="5751" y="4275"/>
                  </a:lnTo>
                  <a:cubicBezTo>
                    <a:pt x="5787" y="4275"/>
                    <a:pt x="5811" y="4275"/>
                    <a:pt x="5847" y="4287"/>
                  </a:cubicBezTo>
                  <a:cubicBezTo>
                    <a:pt x="5879" y="4267"/>
                    <a:pt x="5923" y="4258"/>
                    <a:pt x="5969" y="4258"/>
                  </a:cubicBezTo>
                  <a:cubicBezTo>
                    <a:pt x="6007" y="4258"/>
                    <a:pt x="6047" y="4264"/>
                    <a:pt x="6085" y="4275"/>
                  </a:cubicBezTo>
                  <a:lnTo>
                    <a:pt x="6025" y="4323"/>
                  </a:lnTo>
                  <a:cubicBezTo>
                    <a:pt x="6035" y="4327"/>
                    <a:pt x="6041" y="4329"/>
                    <a:pt x="6046" y="4329"/>
                  </a:cubicBezTo>
                  <a:cubicBezTo>
                    <a:pt x="6065" y="4329"/>
                    <a:pt x="6054" y="4299"/>
                    <a:pt x="6073" y="4299"/>
                  </a:cubicBezTo>
                  <a:cubicBezTo>
                    <a:pt x="6092" y="4293"/>
                    <a:pt x="6107" y="4291"/>
                    <a:pt x="6121" y="4291"/>
                  </a:cubicBezTo>
                  <a:cubicBezTo>
                    <a:pt x="6168" y="4291"/>
                    <a:pt x="6188" y="4319"/>
                    <a:pt x="6216" y="4346"/>
                  </a:cubicBezTo>
                  <a:cubicBezTo>
                    <a:pt x="6236" y="4340"/>
                    <a:pt x="6255" y="4338"/>
                    <a:pt x="6273" y="4338"/>
                  </a:cubicBezTo>
                  <a:cubicBezTo>
                    <a:pt x="6378" y="4338"/>
                    <a:pt x="6468" y="4419"/>
                    <a:pt x="6560" y="4419"/>
                  </a:cubicBezTo>
                  <a:cubicBezTo>
                    <a:pt x="6580" y="4419"/>
                    <a:pt x="6600" y="4415"/>
                    <a:pt x="6621" y="4406"/>
                  </a:cubicBezTo>
                  <a:lnTo>
                    <a:pt x="6621" y="4442"/>
                  </a:lnTo>
                  <a:cubicBezTo>
                    <a:pt x="6647" y="4435"/>
                    <a:pt x="6672" y="4432"/>
                    <a:pt x="6698" y="4432"/>
                  </a:cubicBezTo>
                  <a:cubicBezTo>
                    <a:pt x="6819" y="4432"/>
                    <a:pt x="6931" y="4499"/>
                    <a:pt x="7041" y="4499"/>
                  </a:cubicBezTo>
                  <a:cubicBezTo>
                    <a:pt x="7063" y="4499"/>
                    <a:pt x="7086" y="4496"/>
                    <a:pt x="7109" y="4489"/>
                  </a:cubicBezTo>
                  <a:cubicBezTo>
                    <a:pt x="7152" y="4540"/>
                    <a:pt x="7184" y="4554"/>
                    <a:pt x="7210" y="4554"/>
                  </a:cubicBezTo>
                  <a:cubicBezTo>
                    <a:pt x="7244" y="4554"/>
                    <a:pt x="7271" y="4531"/>
                    <a:pt x="7305" y="4531"/>
                  </a:cubicBezTo>
                  <a:cubicBezTo>
                    <a:pt x="7331" y="4531"/>
                    <a:pt x="7363" y="4546"/>
                    <a:pt x="7406" y="4596"/>
                  </a:cubicBezTo>
                  <a:lnTo>
                    <a:pt x="7406" y="4585"/>
                  </a:lnTo>
                  <a:cubicBezTo>
                    <a:pt x="7668" y="4704"/>
                    <a:pt x="7930" y="4882"/>
                    <a:pt x="8156" y="5073"/>
                  </a:cubicBezTo>
                  <a:cubicBezTo>
                    <a:pt x="8383" y="5275"/>
                    <a:pt x="8585" y="5489"/>
                    <a:pt x="8764" y="5704"/>
                  </a:cubicBezTo>
                  <a:lnTo>
                    <a:pt x="8740" y="5716"/>
                  </a:lnTo>
                  <a:cubicBezTo>
                    <a:pt x="8978" y="6085"/>
                    <a:pt x="9133" y="6490"/>
                    <a:pt x="9180" y="6906"/>
                  </a:cubicBezTo>
                  <a:cubicBezTo>
                    <a:pt x="9228" y="7323"/>
                    <a:pt x="9145" y="7752"/>
                    <a:pt x="8942" y="8144"/>
                  </a:cubicBezTo>
                  <a:cubicBezTo>
                    <a:pt x="8930" y="8216"/>
                    <a:pt x="8990" y="8204"/>
                    <a:pt x="8978" y="8275"/>
                  </a:cubicBezTo>
                  <a:cubicBezTo>
                    <a:pt x="8967" y="8297"/>
                    <a:pt x="8937" y="8348"/>
                    <a:pt x="8913" y="8348"/>
                  </a:cubicBezTo>
                  <a:cubicBezTo>
                    <a:pt x="8911" y="8348"/>
                    <a:pt x="8909" y="8348"/>
                    <a:pt x="8907" y="8347"/>
                  </a:cubicBezTo>
                  <a:cubicBezTo>
                    <a:pt x="8930" y="8287"/>
                    <a:pt x="8883" y="8311"/>
                    <a:pt x="8883" y="8287"/>
                  </a:cubicBezTo>
                  <a:cubicBezTo>
                    <a:pt x="8847" y="8371"/>
                    <a:pt x="8752" y="8454"/>
                    <a:pt x="8728" y="8549"/>
                  </a:cubicBezTo>
                  <a:lnTo>
                    <a:pt x="8799" y="8502"/>
                  </a:lnTo>
                  <a:lnTo>
                    <a:pt x="8799" y="8502"/>
                  </a:lnTo>
                  <a:cubicBezTo>
                    <a:pt x="8787" y="8549"/>
                    <a:pt x="8752" y="8585"/>
                    <a:pt x="8728" y="8609"/>
                  </a:cubicBezTo>
                  <a:cubicBezTo>
                    <a:pt x="8717" y="8588"/>
                    <a:pt x="8670" y="8595"/>
                    <a:pt x="8667" y="8580"/>
                  </a:cubicBezTo>
                  <a:lnTo>
                    <a:pt x="8667" y="8580"/>
                  </a:lnTo>
                  <a:cubicBezTo>
                    <a:pt x="8631" y="8761"/>
                    <a:pt x="8548" y="8658"/>
                    <a:pt x="8478" y="8787"/>
                  </a:cubicBezTo>
                  <a:cubicBezTo>
                    <a:pt x="8514" y="8859"/>
                    <a:pt x="8406" y="9037"/>
                    <a:pt x="8335" y="9168"/>
                  </a:cubicBezTo>
                  <a:cubicBezTo>
                    <a:pt x="8311" y="9180"/>
                    <a:pt x="8287" y="9180"/>
                    <a:pt x="8264" y="9192"/>
                  </a:cubicBezTo>
                  <a:cubicBezTo>
                    <a:pt x="8335" y="9145"/>
                    <a:pt x="8228" y="9145"/>
                    <a:pt x="8323" y="9085"/>
                  </a:cubicBezTo>
                  <a:lnTo>
                    <a:pt x="8323" y="9085"/>
                  </a:lnTo>
                  <a:cubicBezTo>
                    <a:pt x="8240" y="9121"/>
                    <a:pt x="8180" y="9192"/>
                    <a:pt x="8097" y="9240"/>
                  </a:cubicBezTo>
                  <a:cubicBezTo>
                    <a:pt x="8121" y="9240"/>
                    <a:pt x="8133" y="9264"/>
                    <a:pt x="8109" y="9287"/>
                  </a:cubicBezTo>
                  <a:cubicBezTo>
                    <a:pt x="8091" y="9295"/>
                    <a:pt x="8077" y="9296"/>
                    <a:pt x="8064" y="9296"/>
                  </a:cubicBezTo>
                  <a:cubicBezTo>
                    <a:pt x="8050" y="9296"/>
                    <a:pt x="8038" y="9294"/>
                    <a:pt x="8026" y="9294"/>
                  </a:cubicBezTo>
                  <a:cubicBezTo>
                    <a:pt x="8011" y="9294"/>
                    <a:pt x="7996" y="9297"/>
                    <a:pt x="7978" y="9311"/>
                  </a:cubicBezTo>
                  <a:lnTo>
                    <a:pt x="8014" y="9252"/>
                  </a:lnTo>
                  <a:cubicBezTo>
                    <a:pt x="7966" y="9252"/>
                    <a:pt x="7954" y="9299"/>
                    <a:pt x="7918" y="9323"/>
                  </a:cubicBezTo>
                  <a:cubicBezTo>
                    <a:pt x="7910" y="9315"/>
                    <a:pt x="7896" y="9314"/>
                    <a:pt x="7880" y="9314"/>
                  </a:cubicBezTo>
                  <a:cubicBezTo>
                    <a:pt x="7872" y="9314"/>
                    <a:pt x="7864" y="9314"/>
                    <a:pt x="7856" y="9314"/>
                  </a:cubicBezTo>
                  <a:cubicBezTo>
                    <a:pt x="7832" y="9314"/>
                    <a:pt x="7811" y="9311"/>
                    <a:pt x="7811" y="9287"/>
                  </a:cubicBezTo>
                  <a:cubicBezTo>
                    <a:pt x="7752" y="9371"/>
                    <a:pt x="7716" y="9347"/>
                    <a:pt x="7644" y="9407"/>
                  </a:cubicBezTo>
                  <a:cubicBezTo>
                    <a:pt x="7740" y="9407"/>
                    <a:pt x="7633" y="9454"/>
                    <a:pt x="7656" y="9478"/>
                  </a:cubicBezTo>
                  <a:lnTo>
                    <a:pt x="7752" y="9430"/>
                  </a:lnTo>
                  <a:lnTo>
                    <a:pt x="7752" y="9430"/>
                  </a:lnTo>
                  <a:cubicBezTo>
                    <a:pt x="7723" y="9435"/>
                    <a:pt x="7707" y="9437"/>
                    <a:pt x="7699" y="9437"/>
                  </a:cubicBezTo>
                  <a:cubicBezTo>
                    <a:pt x="7663" y="9437"/>
                    <a:pt x="7793" y="9398"/>
                    <a:pt x="7764" y="9359"/>
                  </a:cubicBezTo>
                  <a:cubicBezTo>
                    <a:pt x="7823" y="9359"/>
                    <a:pt x="7742" y="9442"/>
                    <a:pt x="7775" y="9442"/>
                  </a:cubicBezTo>
                  <a:cubicBezTo>
                    <a:pt x="7782" y="9442"/>
                    <a:pt x="7793" y="9438"/>
                    <a:pt x="7811" y="9430"/>
                  </a:cubicBezTo>
                  <a:lnTo>
                    <a:pt x="7811" y="9430"/>
                  </a:lnTo>
                  <a:cubicBezTo>
                    <a:pt x="7692" y="9502"/>
                    <a:pt x="7656" y="9490"/>
                    <a:pt x="7525" y="9573"/>
                  </a:cubicBezTo>
                  <a:cubicBezTo>
                    <a:pt x="7542" y="9566"/>
                    <a:pt x="7552" y="9563"/>
                    <a:pt x="7557" y="9563"/>
                  </a:cubicBezTo>
                  <a:cubicBezTo>
                    <a:pt x="7576" y="9563"/>
                    <a:pt x="7523" y="9609"/>
                    <a:pt x="7561" y="9609"/>
                  </a:cubicBezTo>
                  <a:cubicBezTo>
                    <a:pt x="7529" y="9620"/>
                    <a:pt x="7514" y="9624"/>
                    <a:pt x="7507" y="9624"/>
                  </a:cubicBezTo>
                  <a:cubicBezTo>
                    <a:pt x="7493" y="9624"/>
                    <a:pt x="7523" y="9602"/>
                    <a:pt x="7490" y="9585"/>
                  </a:cubicBezTo>
                  <a:cubicBezTo>
                    <a:pt x="7470" y="9589"/>
                    <a:pt x="7453" y="9589"/>
                    <a:pt x="7437" y="9589"/>
                  </a:cubicBezTo>
                  <a:lnTo>
                    <a:pt x="7437" y="9589"/>
                  </a:lnTo>
                  <a:cubicBezTo>
                    <a:pt x="7405" y="9589"/>
                    <a:pt x="7379" y="9589"/>
                    <a:pt x="7347" y="9621"/>
                  </a:cubicBezTo>
                  <a:cubicBezTo>
                    <a:pt x="7252" y="9621"/>
                    <a:pt x="7359" y="9573"/>
                    <a:pt x="7311" y="9561"/>
                  </a:cubicBezTo>
                  <a:cubicBezTo>
                    <a:pt x="7323" y="9549"/>
                    <a:pt x="7394" y="9537"/>
                    <a:pt x="7454" y="9526"/>
                  </a:cubicBezTo>
                  <a:cubicBezTo>
                    <a:pt x="7514" y="9514"/>
                    <a:pt x="7561" y="9490"/>
                    <a:pt x="7525" y="9442"/>
                  </a:cubicBezTo>
                  <a:cubicBezTo>
                    <a:pt x="7573" y="9430"/>
                    <a:pt x="7621" y="9371"/>
                    <a:pt x="7692" y="9347"/>
                  </a:cubicBezTo>
                  <a:cubicBezTo>
                    <a:pt x="7668" y="9347"/>
                    <a:pt x="7642" y="9346"/>
                    <a:pt x="7615" y="9346"/>
                  </a:cubicBezTo>
                  <a:cubicBezTo>
                    <a:pt x="7561" y="9346"/>
                    <a:pt x="7506" y="9351"/>
                    <a:pt x="7466" y="9383"/>
                  </a:cubicBezTo>
                  <a:lnTo>
                    <a:pt x="7478" y="9454"/>
                  </a:lnTo>
                  <a:cubicBezTo>
                    <a:pt x="7418" y="9466"/>
                    <a:pt x="7418" y="9514"/>
                    <a:pt x="7371" y="9514"/>
                  </a:cubicBezTo>
                  <a:cubicBezTo>
                    <a:pt x="7388" y="9496"/>
                    <a:pt x="7367" y="9485"/>
                    <a:pt x="7336" y="9485"/>
                  </a:cubicBezTo>
                  <a:cubicBezTo>
                    <a:pt x="7325" y="9485"/>
                    <a:pt x="7312" y="9487"/>
                    <a:pt x="7299" y="9490"/>
                  </a:cubicBezTo>
                  <a:cubicBezTo>
                    <a:pt x="7311" y="9490"/>
                    <a:pt x="7335" y="9490"/>
                    <a:pt x="7335" y="9502"/>
                  </a:cubicBezTo>
                  <a:cubicBezTo>
                    <a:pt x="7252" y="9526"/>
                    <a:pt x="7240" y="9561"/>
                    <a:pt x="7133" y="9597"/>
                  </a:cubicBezTo>
                  <a:cubicBezTo>
                    <a:pt x="7228" y="9597"/>
                    <a:pt x="7252" y="9621"/>
                    <a:pt x="7335" y="9633"/>
                  </a:cubicBezTo>
                  <a:cubicBezTo>
                    <a:pt x="7330" y="9653"/>
                    <a:pt x="7318" y="9658"/>
                    <a:pt x="7302" y="9658"/>
                  </a:cubicBezTo>
                  <a:cubicBezTo>
                    <a:pt x="7288" y="9658"/>
                    <a:pt x="7270" y="9654"/>
                    <a:pt x="7251" y="9654"/>
                  </a:cubicBezTo>
                  <a:cubicBezTo>
                    <a:pt x="7244" y="9654"/>
                    <a:pt x="7238" y="9654"/>
                    <a:pt x="7231" y="9656"/>
                  </a:cubicBezTo>
                  <a:lnTo>
                    <a:pt x="7231" y="9656"/>
                  </a:lnTo>
                  <a:cubicBezTo>
                    <a:pt x="7233" y="9655"/>
                    <a:pt x="7235" y="9652"/>
                    <a:pt x="7228" y="9645"/>
                  </a:cubicBezTo>
                  <a:lnTo>
                    <a:pt x="7180" y="9668"/>
                  </a:lnTo>
                  <a:cubicBezTo>
                    <a:pt x="7061" y="9668"/>
                    <a:pt x="7180" y="9609"/>
                    <a:pt x="7085" y="9597"/>
                  </a:cubicBezTo>
                  <a:cubicBezTo>
                    <a:pt x="7070" y="9588"/>
                    <a:pt x="7058" y="9585"/>
                    <a:pt x="7047" y="9585"/>
                  </a:cubicBezTo>
                  <a:cubicBezTo>
                    <a:pt x="7020" y="9585"/>
                    <a:pt x="7001" y="9603"/>
                    <a:pt x="6977" y="9603"/>
                  </a:cubicBezTo>
                  <a:cubicBezTo>
                    <a:pt x="6970" y="9603"/>
                    <a:pt x="6962" y="9601"/>
                    <a:pt x="6954" y="9597"/>
                  </a:cubicBezTo>
                  <a:lnTo>
                    <a:pt x="6954" y="9597"/>
                  </a:lnTo>
                  <a:cubicBezTo>
                    <a:pt x="6954" y="9609"/>
                    <a:pt x="6966" y="9609"/>
                    <a:pt x="6966" y="9609"/>
                  </a:cubicBezTo>
                  <a:lnTo>
                    <a:pt x="6942" y="9609"/>
                  </a:lnTo>
                  <a:cubicBezTo>
                    <a:pt x="6882" y="9621"/>
                    <a:pt x="6811" y="9609"/>
                    <a:pt x="6799" y="9645"/>
                  </a:cubicBezTo>
                  <a:cubicBezTo>
                    <a:pt x="6797" y="9642"/>
                    <a:pt x="6793" y="9641"/>
                    <a:pt x="6789" y="9641"/>
                  </a:cubicBezTo>
                  <a:cubicBezTo>
                    <a:pt x="6770" y="9641"/>
                    <a:pt x="6737" y="9659"/>
                    <a:pt x="6728" y="9668"/>
                  </a:cubicBezTo>
                  <a:cubicBezTo>
                    <a:pt x="6710" y="9674"/>
                    <a:pt x="6680" y="9683"/>
                    <a:pt x="6649" y="9683"/>
                  </a:cubicBezTo>
                  <a:cubicBezTo>
                    <a:pt x="6618" y="9683"/>
                    <a:pt x="6585" y="9674"/>
                    <a:pt x="6561" y="9645"/>
                  </a:cubicBezTo>
                  <a:cubicBezTo>
                    <a:pt x="6490" y="9633"/>
                    <a:pt x="6430" y="9609"/>
                    <a:pt x="6454" y="9585"/>
                  </a:cubicBezTo>
                  <a:lnTo>
                    <a:pt x="6335" y="9561"/>
                  </a:lnTo>
                  <a:lnTo>
                    <a:pt x="6359" y="9514"/>
                  </a:lnTo>
                  <a:cubicBezTo>
                    <a:pt x="6340" y="9512"/>
                    <a:pt x="6324" y="9511"/>
                    <a:pt x="6311" y="9511"/>
                  </a:cubicBezTo>
                  <a:cubicBezTo>
                    <a:pt x="6249" y="9511"/>
                    <a:pt x="6237" y="9532"/>
                    <a:pt x="6168" y="9561"/>
                  </a:cubicBezTo>
                  <a:cubicBezTo>
                    <a:pt x="6097" y="9514"/>
                    <a:pt x="5966" y="9490"/>
                    <a:pt x="5906" y="9490"/>
                  </a:cubicBezTo>
                  <a:cubicBezTo>
                    <a:pt x="5906" y="9478"/>
                    <a:pt x="5894" y="9478"/>
                    <a:pt x="5870" y="9466"/>
                  </a:cubicBezTo>
                  <a:lnTo>
                    <a:pt x="5870" y="9466"/>
                  </a:lnTo>
                  <a:lnTo>
                    <a:pt x="5906" y="9502"/>
                  </a:lnTo>
                  <a:cubicBezTo>
                    <a:pt x="5874" y="9488"/>
                    <a:pt x="5854" y="9485"/>
                    <a:pt x="5839" y="9485"/>
                  </a:cubicBezTo>
                  <a:cubicBezTo>
                    <a:pt x="5827" y="9485"/>
                    <a:pt x="5818" y="9487"/>
                    <a:pt x="5808" y="9487"/>
                  </a:cubicBezTo>
                  <a:cubicBezTo>
                    <a:pt x="5801" y="9487"/>
                    <a:pt x="5792" y="9486"/>
                    <a:pt x="5782" y="9481"/>
                  </a:cubicBezTo>
                  <a:lnTo>
                    <a:pt x="5782" y="9481"/>
                  </a:lnTo>
                  <a:cubicBezTo>
                    <a:pt x="5781" y="9481"/>
                    <a:pt x="5781" y="9481"/>
                    <a:pt x="5781" y="9481"/>
                  </a:cubicBezTo>
                  <a:cubicBezTo>
                    <a:pt x="5778" y="9481"/>
                    <a:pt x="5769" y="9478"/>
                    <a:pt x="5751" y="9466"/>
                  </a:cubicBezTo>
                  <a:cubicBezTo>
                    <a:pt x="5751" y="9466"/>
                    <a:pt x="5739" y="9454"/>
                    <a:pt x="5728" y="9454"/>
                  </a:cubicBezTo>
                  <a:cubicBezTo>
                    <a:pt x="5728" y="9451"/>
                    <a:pt x="5729" y="9449"/>
                    <a:pt x="5730" y="9449"/>
                  </a:cubicBezTo>
                  <a:cubicBezTo>
                    <a:pt x="5735" y="9449"/>
                    <a:pt x="5743" y="9458"/>
                    <a:pt x="5751" y="9466"/>
                  </a:cubicBezTo>
                  <a:lnTo>
                    <a:pt x="5751" y="9442"/>
                  </a:lnTo>
                  <a:cubicBezTo>
                    <a:pt x="5704" y="9371"/>
                    <a:pt x="5644" y="9418"/>
                    <a:pt x="5585" y="9371"/>
                  </a:cubicBezTo>
                  <a:lnTo>
                    <a:pt x="5585" y="9371"/>
                  </a:lnTo>
                  <a:cubicBezTo>
                    <a:pt x="5585" y="9371"/>
                    <a:pt x="5597" y="9371"/>
                    <a:pt x="5609" y="9383"/>
                  </a:cubicBezTo>
                  <a:cubicBezTo>
                    <a:pt x="5577" y="9351"/>
                    <a:pt x="5564" y="9283"/>
                    <a:pt x="5537" y="9283"/>
                  </a:cubicBezTo>
                  <a:cubicBezTo>
                    <a:pt x="5534" y="9283"/>
                    <a:pt x="5530" y="9285"/>
                    <a:pt x="5525" y="9287"/>
                  </a:cubicBezTo>
                  <a:cubicBezTo>
                    <a:pt x="5513" y="9276"/>
                    <a:pt x="5501" y="9276"/>
                    <a:pt x="5489" y="9276"/>
                  </a:cubicBezTo>
                  <a:cubicBezTo>
                    <a:pt x="5474" y="9276"/>
                    <a:pt x="5458" y="9281"/>
                    <a:pt x="5449" y="9281"/>
                  </a:cubicBezTo>
                  <a:cubicBezTo>
                    <a:pt x="5444" y="9281"/>
                    <a:pt x="5442" y="9280"/>
                    <a:pt x="5442" y="9276"/>
                  </a:cubicBezTo>
                  <a:cubicBezTo>
                    <a:pt x="5406" y="9252"/>
                    <a:pt x="5382" y="9228"/>
                    <a:pt x="5358" y="9204"/>
                  </a:cubicBezTo>
                  <a:cubicBezTo>
                    <a:pt x="5347" y="9192"/>
                    <a:pt x="5323" y="9180"/>
                    <a:pt x="5299" y="9168"/>
                  </a:cubicBezTo>
                  <a:lnTo>
                    <a:pt x="5287" y="9145"/>
                  </a:lnTo>
                  <a:cubicBezTo>
                    <a:pt x="5263" y="9133"/>
                    <a:pt x="5263" y="9121"/>
                    <a:pt x="5275" y="9121"/>
                  </a:cubicBezTo>
                  <a:cubicBezTo>
                    <a:pt x="5239" y="9049"/>
                    <a:pt x="5204" y="9026"/>
                    <a:pt x="5156" y="9002"/>
                  </a:cubicBezTo>
                  <a:cubicBezTo>
                    <a:pt x="5108" y="8966"/>
                    <a:pt x="5061" y="8942"/>
                    <a:pt x="5037" y="8871"/>
                  </a:cubicBezTo>
                  <a:cubicBezTo>
                    <a:pt x="4989" y="8871"/>
                    <a:pt x="5025" y="8918"/>
                    <a:pt x="5013" y="8942"/>
                  </a:cubicBezTo>
                  <a:cubicBezTo>
                    <a:pt x="4977" y="8942"/>
                    <a:pt x="4906" y="8895"/>
                    <a:pt x="4870" y="8871"/>
                  </a:cubicBezTo>
                  <a:cubicBezTo>
                    <a:pt x="4847" y="8787"/>
                    <a:pt x="4763" y="8609"/>
                    <a:pt x="4835" y="8597"/>
                  </a:cubicBezTo>
                  <a:cubicBezTo>
                    <a:pt x="4816" y="8573"/>
                    <a:pt x="4807" y="8564"/>
                    <a:pt x="4802" y="8564"/>
                  </a:cubicBezTo>
                  <a:cubicBezTo>
                    <a:pt x="4788" y="8564"/>
                    <a:pt x="4806" y="8623"/>
                    <a:pt x="4784" y="8623"/>
                  </a:cubicBezTo>
                  <a:cubicBezTo>
                    <a:pt x="4782" y="8623"/>
                    <a:pt x="4779" y="8623"/>
                    <a:pt x="4775" y="8621"/>
                  </a:cubicBezTo>
                  <a:lnTo>
                    <a:pt x="4763" y="8597"/>
                  </a:lnTo>
                  <a:lnTo>
                    <a:pt x="4763" y="8597"/>
                  </a:lnTo>
                  <a:cubicBezTo>
                    <a:pt x="4787" y="8645"/>
                    <a:pt x="4787" y="8680"/>
                    <a:pt x="4775" y="8716"/>
                  </a:cubicBezTo>
                  <a:cubicBezTo>
                    <a:pt x="4774" y="8719"/>
                    <a:pt x="4771" y="8720"/>
                    <a:pt x="4768" y="8720"/>
                  </a:cubicBezTo>
                  <a:cubicBezTo>
                    <a:pt x="4747" y="8720"/>
                    <a:pt x="4690" y="8652"/>
                    <a:pt x="4680" y="8621"/>
                  </a:cubicBezTo>
                  <a:lnTo>
                    <a:pt x="4727" y="8621"/>
                  </a:lnTo>
                  <a:cubicBezTo>
                    <a:pt x="4656" y="8537"/>
                    <a:pt x="4608" y="8585"/>
                    <a:pt x="4525" y="8549"/>
                  </a:cubicBezTo>
                  <a:cubicBezTo>
                    <a:pt x="4489" y="8466"/>
                    <a:pt x="4561" y="8490"/>
                    <a:pt x="4585" y="8454"/>
                  </a:cubicBezTo>
                  <a:lnTo>
                    <a:pt x="4537" y="8371"/>
                  </a:lnTo>
                  <a:lnTo>
                    <a:pt x="4561" y="8359"/>
                  </a:lnTo>
                  <a:cubicBezTo>
                    <a:pt x="4525" y="8311"/>
                    <a:pt x="4489" y="8311"/>
                    <a:pt x="4466" y="8228"/>
                  </a:cubicBezTo>
                  <a:lnTo>
                    <a:pt x="4466" y="8228"/>
                  </a:lnTo>
                  <a:cubicBezTo>
                    <a:pt x="4471" y="8231"/>
                    <a:pt x="4476" y="8233"/>
                    <a:pt x="4479" y="8233"/>
                  </a:cubicBezTo>
                  <a:cubicBezTo>
                    <a:pt x="4505" y="8233"/>
                    <a:pt x="4468" y="8143"/>
                    <a:pt x="4497" y="8143"/>
                  </a:cubicBezTo>
                  <a:cubicBezTo>
                    <a:pt x="4503" y="8143"/>
                    <a:pt x="4512" y="8147"/>
                    <a:pt x="4525" y="8156"/>
                  </a:cubicBezTo>
                  <a:cubicBezTo>
                    <a:pt x="4513" y="8109"/>
                    <a:pt x="4442" y="8121"/>
                    <a:pt x="4477" y="8085"/>
                  </a:cubicBezTo>
                  <a:cubicBezTo>
                    <a:pt x="4470" y="8081"/>
                    <a:pt x="4465" y="8079"/>
                    <a:pt x="4461" y="8079"/>
                  </a:cubicBezTo>
                  <a:cubicBezTo>
                    <a:pt x="4444" y="8079"/>
                    <a:pt x="4477" y="8126"/>
                    <a:pt x="4477" y="8156"/>
                  </a:cubicBezTo>
                  <a:cubicBezTo>
                    <a:pt x="4471" y="8161"/>
                    <a:pt x="4466" y="8163"/>
                    <a:pt x="4460" y="8163"/>
                  </a:cubicBezTo>
                  <a:cubicBezTo>
                    <a:pt x="4424" y="8163"/>
                    <a:pt x="4403" y="8066"/>
                    <a:pt x="4382" y="8014"/>
                  </a:cubicBezTo>
                  <a:cubicBezTo>
                    <a:pt x="4386" y="8012"/>
                    <a:pt x="4390" y="8011"/>
                    <a:pt x="4394" y="8011"/>
                  </a:cubicBezTo>
                  <a:cubicBezTo>
                    <a:pt x="4402" y="8011"/>
                    <a:pt x="4408" y="8014"/>
                    <a:pt x="4413" y="8014"/>
                  </a:cubicBezTo>
                  <a:cubicBezTo>
                    <a:pt x="4421" y="8014"/>
                    <a:pt x="4424" y="8008"/>
                    <a:pt x="4418" y="7978"/>
                  </a:cubicBezTo>
                  <a:cubicBezTo>
                    <a:pt x="4394" y="7966"/>
                    <a:pt x="4370" y="7930"/>
                    <a:pt x="4382" y="7894"/>
                  </a:cubicBezTo>
                  <a:cubicBezTo>
                    <a:pt x="4346" y="7894"/>
                    <a:pt x="4358" y="7823"/>
                    <a:pt x="4346" y="7787"/>
                  </a:cubicBezTo>
                  <a:cubicBezTo>
                    <a:pt x="4346" y="7818"/>
                    <a:pt x="4338" y="7875"/>
                    <a:pt x="4312" y="7875"/>
                  </a:cubicBezTo>
                  <a:cubicBezTo>
                    <a:pt x="4308" y="7875"/>
                    <a:pt x="4304" y="7874"/>
                    <a:pt x="4299" y="7871"/>
                  </a:cubicBezTo>
                  <a:cubicBezTo>
                    <a:pt x="4275" y="7847"/>
                    <a:pt x="4263" y="7823"/>
                    <a:pt x="4251" y="7740"/>
                  </a:cubicBezTo>
                  <a:lnTo>
                    <a:pt x="4251" y="7799"/>
                  </a:lnTo>
                  <a:cubicBezTo>
                    <a:pt x="4180" y="7740"/>
                    <a:pt x="4263" y="7680"/>
                    <a:pt x="4227" y="7597"/>
                  </a:cubicBezTo>
                  <a:lnTo>
                    <a:pt x="4227" y="7597"/>
                  </a:lnTo>
                  <a:cubicBezTo>
                    <a:pt x="4251" y="7633"/>
                    <a:pt x="4263" y="7656"/>
                    <a:pt x="4287" y="7680"/>
                  </a:cubicBezTo>
                  <a:cubicBezTo>
                    <a:pt x="4263" y="7644"/>
                    <a:pt x="4227" y="7561"/>
                    <a:pt x="4192" y="7502"/>
                  </a:cubicBezTo>
                  <a:lnTo>
                    <a:pt x="4239" y="7418"/>
                  </a:lnTo>
                  <a:cubicBezTo>
                    <a:pt x="4215" y="7406"/>
                    <a:pt x="4227" y="7335"/>
                    <a:pt x="4192" y="7335"/>
                  </a:cubicBezTo>
                  <a:cubicBezTo>
                    <a:pt x="4197" y="7314"/>
                    <a:pt x="4203" y="7306"/>
                    <a:pt x="4209" y="7306"/>
                  </a:cubicBezTo>
                  <a:cubicBezTo>
                    <a:pt x="4231" y="7306"/>
                    <a:pt x="4256" y="7409"/>
                    <a:pt x="4275" y="7418"/>
                  </a:cubicBezTo>
                  <a:cubicBezTo>
                    <a:pt x="4287" y="7299"/>
                    <a:pt x="4204" y="7323"/>
                    <a:pt x="4251" y="7204"/>
                  </a:cubicBezTo>
                  <a:lnTo>
                    <a:pt x="4251" y="7204"/>
                  </a:lnTo>
                  <a:lnTo>
                    <a:pt x="4287" y="7240"/>
                  </a:lnTo>
                  <a:cubicBezTo>
                    <a:pt x="4287" y="7204"/>
                    <a:pt x="4263" y="7132"/>
                    <a:pt x="4287" y="7132"/>
                  </a:cubicBezTo>
                  <a:lnTo>
                    <a:pt x="4287" y="7132"/>
                  </a:lnTo>
                  <a:cubicBezTo>
                    <a:pt x="4275" y="7132"/>
                    <a:pt x="4275" y="7144"/>
                    <a:pt x="4275" y="7168"/>
                  </a:cubicBezTo>
                  <a:cubicBezTo>
                    <a:pt x="4206" y="7145"/>
                    <a:pt x="4226" y="7001"/>
                    <a:pt x="4163" y="7001"/>
                  </a:cubicBezTo>
                  <a:cubicBezTo>
                    <a:pt x="4161" y="7001"/>
                    <a:pt x="4159" y="7001"/>
                    <a:pt x="4156" y="7001"/>
                  </a:cubicBezTo>
                  <a:lnTo>
                    <a:pt x="4144" y="7061"/>
                  </a:lnTo>
                  <a:cubicBezTo>
                    <a:pt x="4132" y="6978"/>
                    <a:pt x="4085" y="6918"/>
                    <a:pt x="4120" y="6859"/>
                  </a:cubicBezTo>
                  <a:cubicBezTo>
                    <a:pt x="4125" y="6848"/>
                    <a:pt x="4130" y="6844"/>
                    <a:pt x="4136" y="6844"/>
                  </a:cubicBezTo>
                  <a:cubicBezTo>
                    <a:pt x="4154" y="6844"/>
                    <a:pt x="4170" y="6899"/>
                    <a:pt x="4180" y="6918"/>
                  </a:cubicBezTo>
                  <a:cubicBezTo>
                    <a:pt x="4192" y="6847"/>
                    <a:pt x="4108" y="6847"/>
                    <a:pt x="4120" y="6763"/>
                  </a:cubicBezTo>
                  <a:lnTo>
                    <a:pt x="4120" y="6763"/>
                  </a:lnTo>
                  <a:cubicBezTo>
                    <a:pt x="4115" y="6785"/>
                    <a:pt x="4107" y="6795"/>
                    <a:pt x="4097" y="6795"/>
                  </a:cubicBezTo>
                  <a:cubicBezTo>
                    <a:pt x="4086" y="6795"/>
                    <a:pt x="4073" y="6782"/>
                    <a:pt x="4061" y="6763"/>
                  </a:cubicBezTo>
                  <a:cubicBezTo>
                    <a:pt x="4049" y="6820"/>
                    <a:pt x="4027" y="6919"/>
                    <a:pt x="4056" y="6919"/>
                  </a:cubicBezTo>
                  <a:cubicBezTo>
                    <a:pt x="4057" y="6919"/>
                    <a:pt x="4059" y="6919"/>
                    <a:pt x="4061" y="6918"/>
                  </a:cubicBezTo>
                  <a:cubicBezTo>
                    <a:pt x="4061" y="6906"/>
                    <a:pt x="4073" y="6906"/>
                    <a:pt x="4073" y="6894"/>
                  </a:cubicBezTo>
                  <a:cubicBezTo>
                    <a:pt x="4085" y="6906"/>
                    <a:pt x="4096" y="6930"/>
                    <a:pt x="4108" y="6942"/>
                  </a:cubicBezTo>
                  <a:cubicBezTo>
                    <a:pt x="4102" y="6984"/>
                    <a:pt x="4093" y="6993"/>
                    <a:pt x="4085" y="6993"/>
                  </a:cubicBezTo>
                  <a:cubicBezTo>
                    <a:pt x="4078" y="6993"/>
                    <a:pt x="4071" y="6988"/>
                    <a:pt x="4066" y="6988"/>
                  </a:cubicBezTo>
                  <a:cubicBezTo>
                    <a:pt x="4064" y="6988"/>
                    <a:pt x="4062" y="6988"/>
                    <a:pt x="4061" y="6990"/>
                  </a:cubicBezTo>
                  <a:cubicBezTo>
                    <a:pt x="4037" y="7121"/>
                    <a:pt x="4132" y="7001"/>
                    <a:pt x="4120" y="7121"/>
                  </a:cubicBezTo>
                  <a:lnTo>
                    <a:pt x="4108" y="7132"/>
                  </a:lnTo>
                  <a:cubicBezTo>
                    <a:pt x="4132" y="7192"/>
                    <a:pt x="4144" y="7275"/>
                    <a:pt x="4180" y="7287"/>
                  </a:cubicBezTo>
                  <a:cubicBezTo>
                    <a:pt x="4132" y="7335"/>
                    <a:pt x="4215" y="7406"/>
                    <a:pt x="4192" y="7466"/>
                  </a:cubicBezTo>
                  <a:cubicBezTo>
                    <a:pt x="4186" y="7467"/>
                    <a:pt x="4181" y="7468"/>
                    <a:pt x="4176" y="7468"/>
                  </a:cubicBezTo>
                  <a:cubicBezTo>
                    <a:pt x="4094" y="7468"/>
                    <a:pt x="4177" y="7272"/>
                    <a:pt x="4120" y="7216"/>
                  </a:cubicBezTo>
                  <a:lnTo>
                    <a:pt x="4120" y="7216"/>
                  </a:lnTo>
                  <a:cubicBezTo>
                    <a:pt x="4115" y="7230"/>
                    <a:pt x="4109" y="7235"/>
                    <a:pt x="4104" y="7235"/>
                  </a:cubicBezTo>
                  <a:cubicBezTo>
                    <a:pt x="4085" y="7235"/>
                    <a:pt x="4067" y="7175"/>
                    <a:pt x="4049" y="7156"/>
                  </a:cubicBezTo>
                  <a:lnTo>
                    <a:pt x="4049" y="7156"/>
                  </a:lnTo>
                  <a:cubicBezTo>
                    <a:pt x="4061" y="7216"/>
                    <a:pt x="4085" y="7287"/>
                    <a:pt x="4096" y="7347"/>
                  </a:cubicBezTo>
                  <a:cubicBezTo>
                    <a:pt x="4085" y="7359"/>
                    <a:pt x="4037" y="7418"/>
                    <a:pt x="4085" y="7454"/>
                  </a:cubicBezTo>
                  <a:lnTo>
                    <a:pt x="4085" y="7442"/>
                  </a:lnTo>
                  <a:cubicBezTo>
                    <a:pt x="4108" y="7513"/>
                    <a:pt x="4144" y="7490"/>
                    <a:pt x="4144" y="7549"/>
                  </a:cubicBezTo>
                  <a:cubicBezTo>
                    <a:pt x="4141" y="7553"/>
                    <a:pt x="4136" y="7554"/>
                    <a:pt x="4131" y="7554"/>
                  </a:cubicBezTo>
                  <a:cubicBezTo>
                    <a:pt x="4120" y="7554"/>
                    <a:pt x="4108" y="7546"/>
                    <a:pt x="4108" y="7537"/>
                  </a:cubicBezTo>
                  <a:lnTo>
                    <a:pt x="4108" y="7537"/>
                  </a:lnTo>
                  <a:cubicBezTo>
                    <a:pt x="4108" y="7597"/>
                    <a:pt x="4132" y="7585"/>
                    <a:pt x="4156" y="7621"/>
                  </a:cubicBezTo>
                  <a:cubicBezTo>
                    <a:pt x="4156" y="7638"/>
                    <a:pt x="4152" y="7643"/>
                    <a:pt x="4146" y="7643"/>
                  </a:cubicBezTo>
                  <a:cubicBezTo>
                    <a:pt x="4138" y="7643"/>
                    <a:pt x="4126" y="7634"/>
                    <a:pt x="4118" y="7634"/>
                  </a:cubicBezTo>
                  <a:cubicBezTo>
                    <a:pt x="4112" y="7634"/>
                    <a:pt x="4108" y="7639"/>
                    <a:pt x="4108" y="7656"/>
                  </a:cubicBezTo>
                  <a:cubicBezTo>
                    <a:pt x="4156" y="7716"/>
                    <a:pt x="4120" y="7763"/>
                    <a:pt x="4132" y="7823"/>
                  </a:cubicBezTo>
                  <a:cubicBezTo>
                    <a:pt x="4136" y="7820"/>
                    <a:pt x="4141" y="7819"/>
                    <a:pt x="4145" y="7819"/>
                  </a:cubicBezTo>
                  <a:cubicBezTo>
                    <a:pt x="4189" y="7819"/>
                    <a:pt x="4242" y="7934"/>
                    <a:pt x="4270" y="7934"/>
                  </a:cubicBezTo>
                  <a:cubicBezTo>
                    <a:pt x="4278" y="7934"/>
                    <a:pt x="4284" y="7923"/>
                    <a:pt x="4287" y="7894"/>
                  </a:cubicBezTo>
                  <a:cubicBezTo>
                    <a:pt x="4323" y="7930"/>
                    <a:pt x="4346" y="7966"/>
                    <a:pt x="4370" y="8014"/>
                  </a:cubicBezTo>
                  <a:cubicBezTo>
                    <a:pt x="4368" y="8022"/>
                    <a:pt x="4364" y="8025"/>
                    <a:pt x="4357" y="8025"/>
                  </a:cubicBezTo>
                  <a:cubicBezTo>
                    <a:pt x="4335" y="8025"/>
                    <a:pt x="4290" y="7985"/>
                    <a:pt x="4256" y="7985"/>
                  </a:cubicBezTo>
                  <a:cubicBezTo>
                    <a:pt x="4245" y="7985"/>
                    <a:pt x="4235" y="7989"/>
                    <a:pt x="4227" y="8002"/>
                  </a:cubicBezTo>
                  <a:cubicBezTo>
                    <a:pt x="4215" y="7966"/>
                    <a:pt x="4204" y="7930"/>
                    <a:pt x="4192" y="7883"/>
                  </a:cubicBezTo>
                  <a:lnTo>
                    <a:pt x="4192" y="7883"/>
                  </a:lnTo>
                  <a:cubicBezTo>
                    <a:pt x="4132" y="7930"/>
                    <a:pt x="4311" y="8097"/>
                    <a:pt x="4275" y="8204"/>
                  </a:cubicBezTo>
                  <a:cubicBezTo>
                    <a:pt x="4287" y="8264"/>
                    <a:pt x="4299" y="8240"/>
                    <a:pt x="4311" y="8359"/>
                  </a:cubicBezTo>
                  <a:lnTo>
                    <a:pt x="4358" y="8311"/>
                  </a:lnTo>
                  <a:lnTo>
                    <a:pt x="4358" y="8311"/>
                  </a:lnTo>
                  <a:cubicBezTo>
                    <a:pt x="4370" y="8383"/>
                    <a:pt x="4346" y="8406"/>
                    <a:pt x="4335" y="8418"/>
                  </a:cubicBezTo>
                  <a:cubicBezTo>
                    <a:pt x="4358" y="8454"/>
                    <a:pt x="4370" y="8478"/>
                    <a:pt x="4382" y="8514"/>
                  </a:cubicBezTo>
                  <a:cubicBezTo>
                    <a:pt x="4370" y="8502"/>
                    <a:pt x="4358" y="8502"/>
                    <a:pt x="4346" y="8478"/>
                  </a:cubicBezTo>
                  <a:lnTo>
                    <a:pt x="4346" y="8478"/>
                  </a:lnTo>
                  <a:cubicBezTo>
                    <a:pt x="4335" y="8537"/>
                    <a:pt x="4358" y="8549"/>
                    <a:pt x="4382" y="8549"/>
                  </a:cubicBezTo>
                  <a:cubicBezTo>
                    <a:pt x="4406" y="8561"/>
                    <a:pt x="4430" y="8597"/>
                    <a:pt x="4442" y="8633"/>
                  </a:cubicBezTo>
                  <a:lnTo>
                    <a:pt x="4406" y="8621"/>
                  </a:lnTo>
                  <a:lnTo>
                    <a:pt x="4406" y="8621"/>
                  </a:lnTo>
                  <a:cubicBezTo>
                    <a:pt x="4416" y="8630"/>
                    <a:pt x="4433" y="8648"/>
                    <a:pt x="4446" y="8648"/>
                  </a:cubicBezTo>
                  <a:cubicBezTo>
                    <a:pt x="4449" y="8648"/>
                    <a:pt x="4451" y="8647"/>
                    <a:pt x="4454" y="8645"/>
                  </a:cubicBezTo>
                  <a:cubicBezTo>
                    <a:pt x="4466" y="8668"/>
                    <a:pt x="4477" y="8680"/>
                    <a:pt x="4489" y="8680"/>
                  </a:cubicBezTo>
                  <a:cubicBezTo>
                    <a:pt x="4489" y="8668"/>
                    <a:pt x="4513" y="8633"/>
                    <a:pt x="4489" y="8573"/>
                  </a:cubicBezTo>
                  <a:lnTo>
                    <a:pt x="4489" y="8573"/>
                  </a:lnTo>
                  <a:cubicBezTo>
                    <a:pt x="4549" y="8704"/>
                    <a:pt x="4620" y="8787"/>
                    <a:pt x="4656" y="8918"/>
                  </a:cubicBezTo>
                  <a:cubicBezTo>
                    <a:pt x="4652" y="8920"/>
                    <a:pt x="4648" y="8921"/>
                    <a:pt x="4644" y="8921"/>
                  </a:cubicBezTo>
                  <a:cubicBezTo>
                    <a:pt x="4627" y="8921"/>
                    <a:pt x="4606" y="8910"/>
                    <a:pt x="4598" y="8910"/>
                  </a:cubicBezTo>
                  <a:cubicBezTo>
                    <a:pt x="4594" y="8910"/>
                    <a:pt x="4593" y="8912"/>
                    <a:pt x="4596" y="8918"/>
                  </a:cubicBezTo>
                  <a:cubicBezTo>
                    <a:pt x="4615" y="8956"/>
                    <a:pt x="4663" y="8985"/>
                    <a:pt x="4694" y="8985"/>
                  </a:cubicBezTo>
                  <a:cubicBezTo>
                    <a:pt x="4703" y="8985"/>
                    <a:pt x="4710" y="8983"/>
                    <a:pt x="4716" y="8978"/>
                  </a:cubicBezTo>
                  <a:cubicBezTo>
                    <a:pt x="4727" y="8990"/>
                    <a:pt x="4727" y="8990"/>
                    <a:pt x="4739" y="9002"/>
                  </a:cubicBezTo>
                  <a:cubicBezTo>
                    <a:pt x="4727" y="9014"/>
                    <a:pt x="4727" y="9037"/>
                    <a:pt x="4739" y="9061"/>
                  </a:cubicBezTo>
                  <a:cubicBezTo>
                    <a:pt x="4739" y="9073"/>
                    <a:pt x="4751" y="9085"/>
                    <a:pt x="4763" y="9109"/>
                  </a:cubicBezTo>
                  <a:cubicBezTo>
                    <a:pt x="4768" y="9106"/>
                    <a:pt x="4774" y="9105"/>
                    <a:pt x="4780" y="9105"/>
                  </a:cubicBezTo>
                  <a:cubicBezTo>
                    <a:pt x="4826" y="9105"/>
                    <a:pt x="4886" y="9180"/>
                    <a:pt x="4918" y="9180"/>
                  </a:cubicBezTo>
                  <a:cubicBezTo>
                    <a:pt x="4894" y="9156"/>
                    <a:pt x="4870" y="9133"/>
                    <a:pt x="4847" y="9121"/>
                  </a:cubicBezTo>
                  <a:cubicBezTo>
                    <a:pt x="4906" y="9121"/>
                    <a:pt x="4966" y="9121"/>
                    <a:pt x="4977" y="9168"/>
                  </a:cubicBezTo>
                  <a:cubicBezTo>
                    <a:pt x="4967" y="9164"/>
                    <a:pt x="4959" y="9163"/>
                    <a:pt x="4953" y="9163"/>
                  </a:cubicBezTo>
                  <a:cubicBezTo>
                    <a:pt x="4921" y="9163"/>
                    <a:pt x="4961" y="9219"/>
                    <a:pt x="4943" y="9219"/>
                  </a:cubicBezTo>
                  <a:cubicBezTo>
                    <a:pt x="4936" y="9219"/>
                    <a:pt x="4922" y="9212"/>
                    <a:pt x="4894" y="9192"/>
                  </a:cubicBezTo>
                  <a:lnTo>
                    <a:pt x="4894" y="9192"/>
                  </a:lnTo>
                  <a:cubicBezTo>
                    <a:pt x="4908" y="9239"/>
                    <a:pt x="4922" y="9249"/>
                    <a:pt x="4938" y="9249"/>
                  </a:cubicBezTo>
                  <a:cubicBezTo>
                    <a:pt x="4949" y="9249"/>
                    <a:pt x="4962" y="9243"/>
                    <a:pt x="4976" y="9243"/>
                  </a:cubicBezTo>
                  <a:cubicBezTo>
                    <a:pt x="4990" y="9243"/>
                    <a:pt x="5007" y="9250"/>
                    <a:pt x="5025" y="9276"/>
                  </a:cubicBezTo>
                  <a:lnTo>
                    <a:pt x="5061" y="9347"/>
                  </a:lnTo>
                  <a:cubicBezTo>
                    <a:pt x="5058" y="9350"/>
                    <a:pt x="5054" y="9351"/>
                    <a:pt x="5050" y="9351"/>
                  </a:cubicBezTo>
                  <a:cubicBezTo>
                    <a:pt x="5024" y="9351"/>
                    <a:pt x="4982" y="9307"/>
                    <a:pt x="4977" y="9307"/>
                  </a:cubicBezTo>
                  <a:lnTo>
                    <a:pt x="4977" y="9307"/>
                  </a:lnTo>
                  <a:cubicBezTo>
                    <a:pt x="4976" y="9307"/>
                    <a:pt x="4976" y="9308"/>
                    <a:pt x="4977" y="9311"/>
                  </a:cubicBezTo>
                  <a:lnTo>
                    <a:pt x="5013" y="9335"/>
                  </a:lnTo>
                  <a:cubicBezTo>
                    <a:pt x="4989" y="9335"/>
                    <a:pt x="4942" y="9299"/>
                    <a:pt x="4882" y="9252"/>
                  </a:cubicBezTo>
                  <a:cubicBezTo>
                    <a:pt x="4835" y="9216"/>
                    <a:pt x="4787" y="9168"/>
                    <a:pt x="4727" y="9145"/>
                  </a:cubicBezTo>
                  <a:lnTo>
                    <a:pt x="4727" y="9145"/>
                  </a:lnTo>
                  <a:cubicBezTo>
                    <a:pt x="4775" y="9204"/>
                    <a:pt x="4823" y="9264"/>
                    <a:pt x="4870" y="9311"/>
                  </a:cubicBezTo>
                  <a:cubicBezTo>
                    <a:pt x="5108" y="9478"/>
                    <a:pt x="5382" y="9704"/>
                    <a:pt x="5632" y="9716"/>
                  </a:cubicBezTo>
                  <a:cubicBezTo>
                    <a:pt x="5632" y="9716"/>
                    <a:pt x="5644" y="9704"/>
                    <a:pt x="5644" y="9692"/>
                  </a:cubicBezTo>
                  <a:lnTo>
                    <a:pt x="5656" y="9704"/>
                  </a:lnTo>
                  <a:lnTo>
                    <a:pt x="5704" y="9704"/>
                  </a:lnTo>
                  <a:cubicBezTo>
                    <a:pt x="5739" y="9752"/>
                    <a:pt x="5823" y="9799"/>
                    <a:pt x="5894" y="9847"/>
                  </a:cubicBezTo>
                  <a:cubicBezTo>
                    <a:pt x="5859" y="9811"/>
                    <a:pt x="5859" y="9811"/>
                    <a:pt x="5859" y="9776"/>
                  </a:cubicBezTo>
                  <a:cubicBezTo>
                    <a:pt x="5872" y="9763"/>
                    <a:pt x="5881" y="9753"/>
                    <a:pt x="5899" y="9753"/>
                  </a:cubicBezTo>
                  <a:cubicBezTo>
                    <a:pt x="5913" y="9753"/>
                    <a:pt x="5933" y="9759"/>
                    <a:pt x="5966" y="9776"/>
                  </a:cubicBezTo>
                  <a:cubicBezTo>
                    <a:pt x="5954" y="9799"/>
                    <a:pt x="5918" y="9788"/>
                    <a:pt x="5966" y="9823"/>
                  </a:cubicBezTo>
                  <a:cubicBezTo>
                    <a:pt x="5948" y="9806"/>
                    <a:pt x="5956" y="9795"/>
                    <a:pt x="5976" y="9795"/>
                  </a:cubicBezTo>
                  <a:cubicBezTo>
                    <a:pt x="5983" y="9795"/>
                    <a:pt x="5992" y="9796"/>
                    <a:pt x="6001" y="9799"/>
                  </a:cubicBezTo>
                  <a:cubicBezTo>
                    <a:pt x="6037" y="9823"/>
                    <a:pt x="6109" y="9847"/>
                    <a:pt x="6097" y="9871"/>
                  </a:cubicBezTo>
                  <a:cubicBezTo>
                    <a:pt x="6073" y="9871"/>
                    <a:pt x="6061" y="9859"/>
                    <a:pt x="6049" y="9859"/>
                  </a:cubicBezTo>
                  <a:cubicBezTo>
                    <a:pt x="6025" y="9859"/>
                    <a:pt x="6120" y="9895"/>
                    <a:pt x="6061" y="9907"/>
                  </a:cubicBezTo>
                  <a:lnTo>
                    <a:pt x="6144" y="9918"/>
                  </a:lnTo>
                  <a:cubicBezTo>
                    <a:pt x="6180" y="9954"/>
                    <a:pt x="6097" y="9942"/>
                    <a:pt x="6120" y="9966"/>
                  </a:cubicBezTo>
                  <a:cubicBezTo>
                    <a:pt x="6135" y="9967"/>
                    <a:pt x="6149" y="9968"/>
                    <a:pt x="6162" y="9968"/>
                  </a:cubicBezTo>
                  <a:cubicBezTo>
                    <a:pt x="6270" y="9968"/>
                    <a:pt x="6348" y="9930"/>
                    <a:pt x="6454" y="9930"/>
                  </a:cubicBezTo>
                  <a:cubicBezTo>
                    <a:pt x="6444" y="9940"/>
                    <a:pt x="6434" y="9982"/>
                    <a:pt x="6431" y="9990"/>
                  </a:cubicBezTo>
                  <a:lnTo>
                    <a:pt x="6431" y="9990"/>
                  </a:lnTo>
                  <a:cubicBezTo>
                    <a:pt x="6444" y="9993"/>
                    <a:pt x="6458" y="9995"/>
                    <a:pt x="6472" y="9995"/>
                  </a:cubicBezTo>
                  <a:cubicBezTo>
                    <a:pt x="6556" y="9995"/>
                    <a:pt x="6648" y="9942"/>
                    <a:pt x="6740" y="9942"/>
                  </a:cubicBezTo>
                  <a:cubicBezTo>
                    <a:pt x="6728" y="9954"/>
                    <a:pt x="6680" y="9954"/>
                    <a:pt x="6656" y="9954"/>
                  </a:cubicBezTo>
                  <a:cubicBezTo>
                    <a:pt x="6797" y="9976"/>
                    <a:pt x="6927" y="9983"/>
                    <a:pt x="7057" y="9983"/>
                  </a:cubicBezTo>
                  <a:cubicBezTo>
                    <a:pt x="7213" y="9983"/>
                    <a:pt x="7368" y="9973"/>
                    <a:pt x="7537" y="9966"/>
                  </a:cubicBezTo>
                  <a:lnTo>
                    <a:pt x="7597" y="9883"/>
                  </a:lnTo>
                  <a:lnTo>
                    <a:pt x="7692" y="9907"/>
                  </a:lnTo>
                  <a:cubicBezTo>
                    <a:pt x="8014" y="9847"/>
                    <a:pt x="8228" y="9704"/>
                    <a:pt x="8466" y="9514"/>
                  </a:cubicBezTo>
                  <a:cubicBezTo>
                    <a:pt x="8488" y="9495"/>
                    <a:pt x="8503" y="9489"/>
                    <a:pt x="8515" y="9489"/>
                  </a:cubicBezTo>
                  <a:cubicBezTo>
                    <a:pt x="8536" y="9489"/>
                    <a:pt x="8547" y="9507"/>
                    <a:pt x="8566" y="9507"/>
                  </a:cubicBezTo>
                  <a:cubicBezTo>
                    <a:pt x="8572" y="9507"/>
                    <a:pt x="8578" y="9505"/>
                    <a:pt x="8585" y="9502"/>
                  </a:cubicBezTo>
                  <a:cubicBezTo>
                    <a:pt x="8752" y="9383"/>
                    <a:pt x="8752" y="9287"/>
                    <a:pt x="8883" y="9145"/>
                  </a:cubicBezTo>
                  <a:lnTo>
                    <a:pt x="8883" y="9145"/>
                  </a:lnTo>
                  <a:cubicBezTo>
                    <a:pt x="8874" y="9170"/>
                    <a:pt x="8878" y="9215"/>
                    <a:pt x="8903" y="9215"/>
                  </a:cubicBezTo>
                  <a:cubicBezTo>
                    <a:pt x="8913" y="9215"/>
                    <a:pt x="8926" y="9209"/>
                    <a:pt x="8942" y="9192"/>
                  </a:cubicBezTo>
                  <a:cubicBezTo>
                    <a:pt x="8942" y="9168"/>
                    <a:pt x="8918" y="9145"/>
                    <a:pt x="8966" y="9109"/>
                  </a:cubicBezTo>
                  <a:lnTo>
                    <a:pt x="8966" y="9145"/>
                  </a:lnTo>
                  <a:cubicBezTo>
                    <a:pt x="9014" y="9121"/>
                    <a:pt x="9038" y="9073"/>
                    <a:pt x="9109" y="9002"/>
                  </a:cubicBezTo>
                  <a:cubicBezTo>
                    <a:pt x="9168" y="8930"/>
                    <a:pt x="9204" y="8847"/>
                    <a:pt x="9240" y="8764"/>
                  </a:cubicBezTo>
                  <a:cubicBezTo>
                    <a:pt x="9264" y="8692"/>
                    <a:pt x="9288" y="8609"/>
                    <a:pt x="9288" y="8525"/>
                  </a:cubicBezTo>
                  <a:cubicBezTo>
                    <a:pt x="9310" y="8490"/>
                    <a:pt x="9325" y="8477"/>
                    <a:pt x="9335" y="8477"/>
                  </a:cubicBezTo>
                  <a:cubicBezTo>
                    <a:pt x="9359" y="8477"/>
                    <a:pt x="9355" y="8551"/>
                    <a:pt x="9367" y="8551"/>
                  </a:cubicBezTo>
                  <a:cubicBezTo>
                    <a:pt x="9368" y="8551"/>
                    <a:pt x="9369" y="8551"/>
                    <a:pt x="9371" y="8549"/>
                  </a:cubicBezTo>
                  <a:lnTo>
                    <a:pt x="9371" y="8549"/>
                  </a:lnTo>
                  <a:cubicBezTo>
                    <a:pt x="9288" y="8633"/>
                    <a:pt x="9335" y="8621"/>
                    <a:pt x="9347" y="8656"/>
                  </a:cubicBezTo>
                  <a:cubicBezTo>
                    <a:pt x="9359" y="8597"/>
                    <a:pt x="9383" y="8525"/>
                    <a:pt x="9442" y="8525"/>
                  </a:cubicBezTo>
                  <a:cubicBezTo>
                    <a:pt x="9476" y="8459"/>
                    <a:pt x="9488" y="8423"/>
                    <a:pt x="9500" y="8350"/>
                  </a:cubicBezTo>
                  <a:lnTo>
                    <a:pt x="9500" y="8350"/>
                  </a:lnTo>
                  <a:cubicBezTo>
                    <a:pt x="9495" y="8364"/>
                    <a:pt x="9486" y="8374"/>
                    <a:pt x="9479" y="8374"/>
                  </a:cubicBezTo>
                  <a:cubicBezTo>
                    <a:pt x="9472" y="8374"/>
                    <a:pt x="9466" y="8366"/>
                    <a:pt x="9466" y="8347"/>
                  </a:cubicBezTo>
                  <a:cubicBezTo>
                    <a:pt x="9499" y="8302"/>
                    <a:pt x="9543" y="8154"/>
                    <a:pt x="9588" y="8154"/>
                  </a:cubicBezTo>
                  <a:cubicBezTo>
                    <a:pt x="9591" y="8154"/>
                    <a:pt x="9594" y="8155"/>
                    <a:pt x="9597" y="8156"/>
                  </a:cubicBezTo>
                  <a:cubicBezTo>
                    <a:pt x="9728" y="7787"/>
                    <a:pt x="9835" y="7347"/>
                    <a:pt x="9800" y="6906"/>
                  </a:cubicBezTo>
                  <a:cubicBezTo>
                    <a:pt x="9792" y="6894"/>
                    <a:pt x="9787" y="6889"/>
                    <a:pt x="9784" y="6889"/>
                  </a:cubicBezTo>
                  <a:cubicBezTo>
                    <a:pt x="9774" y="6889"/>
                    <a:pt x="9780" y="6937"/>
                    <a:pt x="9771" y="6937"/>
                  </a:cubicBezTo>
                  <a:cubicBezTo>
                    <a:pt x="9769" y="6937"/>
                    <a:pt x="9767" y="6935"/>
                    <a:pt x="9764" y="6930"/>
                  </a:cubicBezTo>
                  <a:cubicBezTo>
                    <a:pt x="9716" y="6823"/>
                    <a:pt x="9776" y="6847"/>
                    <a:pt x="9740" y="6763"/>
                  </a:cubicBezTo>
                  <a:lnTo>
                    <a:pt x="9740" y="6763"/>
                  </a:lnTo>
                  <a:lnTo>
                    <a:pt x="9776" y="6799"/>
                  </a:lnTo>
                  <a:cubicBezTo>
                    <a:pt x="9764" y="6668"/>
                    <a:pt x="9692" y="6549"/>
                    <a:pt x="9633" y="6442"/>
                  </a:cubicBezTo>
                  <a:lnTo>
                    <a:pt x="9633" y="6442"/>
                  </a:lnTo>
                  <a:cubicBezTo>
                    <a:pt x="9635" y="6443"/>
                    <a:pt x="9636" y="6443"/>
                    <a:pt x="9638" y="6443"/>
                  </a:cubicBezTo>
                  <a:cubicBezTo>
                    <a:pt x="9657" y="6443"/>
                    <a:pt x="9648" y="6398"/>
                    <a:pt x="9656" y="6398"/>
                  </a:cubicBezTo>
                  <a:lnTo>
                    <a:pt x="9656" y="6398"/>
                  </a:lnTo>
                  <a:cubicBezTo>
                    <a:pt x="9660" y="6398"/>
                    <a:pt x="9667" y="6406"/>
                    <a:pt x="9680" y="6430"/>
                  </a:cubicBezTo>
                  <a:cubicBezTo>
                    <a:pt x="9657" y="6382"/>
                    <a:pt x="9788" y="6263"/>
                    <a:pt x="9740" y="6228"/>
                  </a:cubicBezTo>
                  <a:lnTo>
                    <a:pt x="9740" y="6228"/>
                  </a:lnTo>
                  <a:lnTo>
                    <a:pt x="9621" y="6335"/>
                  </a:lnTo>
                  <a:cubicBezTo>
                    <a:pt x="9609" y="6335"/>
                    <a:pt x="9597" y="6263"/>
                    <a:pt x="9585" y="6263"/>
                  </a:cubicBezTo>
                  <a:cubicBezTo>
                    <a:pt x="9597" y="6216"/>
                    <a:pt x="9609" y="6144"/>
                    <a:pt x="9597" y="6109"/>
                  </a:cubicBezTo>
                  <a:cubicBezTo>
                    <a:pt x="9603" y="6103"/>
                    <a:pt x="9607" y="6101"/>
                    <a:pt x="9612" y="6101"/>
                  </a:cubicBezTo>
                  <a:cubicBezTo>
                    <a:pt x="9637" y="6101"/>
                    <a:pt x="9648" y="6175"/>
                    <a:pt x="9669" y="6216"/>
                  </a:cubicBezTo>
                  <a:cubicBezTo>
                    <a:pt x="9719" y="6206"/>
                    <a:pt x="9667" y="6084"/>
                    <a:pt x="9701" y="6084"/>
                  </a:cubicBezTo>
                  <a:cubicBezTo>
                    <a:pt x="9707" y="6084"/>
                    <a:pt x="9716" y="6088"/>
                    <a:pt x="9728" y="6097"/>
                  </a:cubicBezTo>
                  <a:cubicBezTo>
                    <a:pt x="9713" y="6063"/>
                    <a:pt x="9705" y="6053"/>
                    <a:pt x="9700" y="6053"/>
                  </a:cubicBezTo>
                  <a:cubicBezTo>
                    <a:pt x="9692" y="6053"/>
                    <a:pt x="9690" y="6077"/>
                    <a:pt x="9678" y="6077"/>
                  </a:cubicBezTo>
                  <a:cubicBezTo>
                    <a:pt x="9673" y="6077"/>
                    <a:pt x="9666" y="6073"/>
                    <a:pt x="9657" y="6061"/>
                  </a:cubicBezTo>
                  <a:lnTo>
                    <a:pt x="9633" y="5978"/>
                  </a:lnTo>
                  <a:lnTo>
                    <a:pt x="9645" y="6049"/>
                  </a:lnTo>
                  <a:cubicBezTo>
                    <a:pt x="9597" y="5978"/>
                    <a:pt x="9549" y="5978"/>
                    <a:pt x="9538" y="5870"/>
                  </a:cubicBezTo>
                  <a:lnTo>
                    <a:pt x="9430" y="5799"/>
                  </a:lnTo>
                  <a:cubicBezTo>
                    <a:pt x="9466" y="5775"/>
                    <a:pt x="9407" y="5728"/>
                    <a:pt x="9395" y="5680"/>
                  </a:cubicBezTo>
                  <a:lnTo>
                    <a:pt x="9395" y="5680"/>
                  </a:lnTo>
                  <a:lnTo>
                    <a:pt x="9430" y="5692"/>
                  </a:lnTo>
                  <a:cubicBezTo>
                    <a:pt x="9395" y="5632"/>
                    <a:pt x="9395" y="5608"/>
                    <a:pt x="9383" y="5561"/>
                  </a:cubicBezTo>
                  <a:lnTo>
                    <a:pt x="9383" y="5561"/>
                  </a:lnTo>
                  <a:cubicBezTo>
                    <a:pt x="9436" y="5571"/>
                    <a:pt x="9413" y="5610"/>
                    <a:pt x="9441" y="5610"/>
                  </a:cubicBezTo>
                  <a:cubicBezTo>
                    <a:pt x="9445" y="5610"/>
                    <a:pt x="9449" y="5610"/>
                    <a:pt x="9454" y="5608"/>
                  </a:cubicBezTo>
                  <a:lnTo>
                    <a:pt x="9419" y="5537"/>
                  </a:lnTo>
                  <a:cubicBezTo>
                    <a:pt x="9417" y="5539"/>
                    <a:pt x="9414" y="5540"/>
                    <a:pt x="9410" y="5540"/>
                  </a:cubicBezTo>
                  <a:cubicBezTo>
                    <a:pt x="9403" y="5540"/>
                    <a:pt x="9394" y="5537"/>
                    <a:pt x="9386" y="5537"/>
                  </a:cubicBezTo>
                  <a:cubicBezTo>
                    <a:pt x="9374" y="5537"/>
                    <a:pt x="9365" y="5543"/>
                    <a:pt x="9371" y="5573"/>
                  </a:cubicBezTo>
                  <a:cubicBezTo>
                    <a:pt x="9288" y="5537"/>
                    <a:pt x="9240" y="5525"/>
                    <a:pt x="9133" y="5382"/>
                  </a:cubicBezTo>
                  <a:cubicBezTo>
                    <a:pt x="9133" y="5357"/>
                    <a:pt x="9139" y="5348"/>
                    <a:pt x="9148" y="5348"/>
                  </a:cubicBezTo>
                  <a:cubicBezTo>
                    <a:pt x="9166" y="5348"/>
                    <a:pt x="9199" y="5385"/>
                    <a:pt x="9222" y="5385"/>
                  </a:cubicBezTo>
                  <a:cubicBezTo>
                    <a:pt x="9229" y="5385"/>
                    <a:pt x="9236" y="5381"/>
                    <a:pt x="9240" y="5370"/>
                  </a:cubicBezTo>
                  <a:cubicBezTo>
                    <a:pt x="9145" y="5204"/>
                    <a:pt x="9002" y="5263"/>
                    <a:pt x="8942" y="5180"/>
                  </a:cubicBezTo>
                  <a:cubicBezTo>
                    <a:pt x="8895" y="5108"/>
                    <a:pt x="8871" y="5096"/>
                    <a:pt x="8847" y="5073"/>
                  </a:cubicBezTo>
                  <a:lnTo>
                    <a:pt x="8835" y="5049"/>
                  </a:lnTo>
                  <a:cubicBezTo>
                    <a:pt x="8829" y="5040"/>
                    <a:pt x="8828" y="5037"/>
                    <a:pt x="8829" y="5037"/>
                  </a:cubicBezTo>
                  <a:lnTo>
                    <a:pt x="8829" y="5037"/>
                  </a:lnTo>
                  <a:cubicBezTo>
                    <a:pt x="8830" y="5037"/>
                    <a:pt x="8846" y="5055"/>
                    <a:pt x="8848" y="5055"/>
                  </a:cubicBezTo>
                  <a:cubicBezTo>
                    <a:pt x="8849" y="5055"/>
                    <a:pt x="8849" y="5053"/>
                    <a:pt x="8847" y="5049"/>
                  </a:cubicBezTo>
                  <a:lnTo>
                    <a:pt x="8847" y="5037"/>
                  </a:lnTo>
                  <a:cubicBezTo>
                    <a:pt x="8844" y="5030"/>
                    <a:pt x="8845" y="5027"/>
                    <a:pt x="8850" y="5027"/>
                  </a:cubicBezTo>
                  <a:cubicBezTo>
                    <a:pt x="8861" y="5027"/>
                    <a:pt x="8890" y="5044"/>
                    <a:pt x="8907" y="5061"/>
                  </a:cubicBezTo>
                  <a:cubicBezTo>
                    <a:pt x="8895" y="5025"/>
                    <a:pt x="8907" y="5013"/>
                    <a:pt x="8918" y="5001"/>
                  </a:cubicBezTo>
                  <a:cubicBezTo>
                    <a:pt x="8942" y="5001"/>
                    <a:pt x="8978" y="5001"/>
                    <a:pt x="9026" y="5073"/>
                  </a:cubicBezTo>
                  <a:cubicBezTo>
                    <a:pt x="9018" y="5055"/>
                    <a:pt x="9016" y="5046"/>
                    <a:pt x="9019" y="5044"/>
                  </a:cubicBezTo>
                  <a:lnTo>
                    <a:pt x="9019" y="5044"/>
                  </a:lnTo>
                  <a:cubicBezTo>
                    <a:pt x="9028" y="5051"/>
                    <a:pt x="9038" y="5057"/>
                    <a:pt x="9049" y="5064"/>
                  </a:cubicBezTo>
                  <a:lnTo>
                    <a:pt x="9049" y="5064"/>
                  </a:lnTo>
                  <a:cubicBezTo>
                    <a:pt x="9036" y="5052"/>
                    <a:pt x="9025" y="5043"/>
                    <a:pt x="9021" y="5043"/>
                  </a:cubicBezTo>
                  <a:lnTo>
                    <a:pt x="9021" y="5043"/>
                  </a:lnTo>
                  <a:cubicBezTo>
                    <a:pt x="9020" y="5043"/>
                    <a:pt x="9019" y="5043"/>
                    <a:pt x="9019" y="5044"/>
                  </a:cubicBezTo>
                  <a:lnTo>
                    <a:pt x="9019" y="5044"/>
                  </a:lnTo>
                  <a:cubicBezTo>
                    <a:pt x="9001" y="5031"/>
                    <a:pt x="8986" y="5018"/>
                    <a:pt x="8978" y="5001"/>
                  </a:cubicBezTo>
                  <a:lnTo>
                    <a:pt x="8978" y="5001"/>
                  </a:lnTo>
                  <a:cubicBezTo>
                    <a:pt x="8996" y="5007"/>
                    <a:pt x="9014" y="5013"/>
                    <a:pt x="9030" y="5013"/>
                  </a:cubicBezTo>
                  <a:cubicBezTo>
                    <a:pt x="9046" y="5013"/>
                    <a:pt x="9061" y="5007"/>
                    <a:pt x="9073" y="4989"/>
                  </a:cubicBezTo>
                  <a:cubicBezTo>
                    <a:pt x="9061" y="4977"/>
                    <a:pt x="9049" y="4966"/>
                    <a:pt x="9038" y="4942"/>
                  </a:cubicBezTo>
                  <a:cubicBezTo>
                    <a:pt x="9026" y="4930"/>
                    <a:pt x="9026" y="4930"/>
                    <a:pt x="9026" y="4918"/>
                  </a:cubicBezTo>
                  <a:cubicBezTo>
                    <a:pt x="9026" y="4930"/>
                    <a:pt x="9026" y="4942"/>
                    <a:pt x="9026" y="4942"/>
                  </a:cubicBezTo>
                  <a:cubicBezTo>
                    <a:pt x="9015" y="4931"/>
                    <a:pt x="8995" y="4892"/>
                    <a:pt x="9008" y="4892"/>
                  </a:cubicBezTo>
                  <a:cubicBezTo>
                    <a:pt x="9009" y="4892"/>
                    <a:pt x="9011" y="4893"/>
                    <a:pt x="9014" y="4894"/>
                  </a:cubicBezTo>
                  <a:cubicBezTo>
                    <a:pt x="9014" y="4906"/>
                    <a:pt x="9014" y="4906"/>
                    <a:pt x="9014" y="4906"/>
                  </a:cubicBezTo>
                  <a:cubicBezTo>
                    <a:pt x="9023" y="4906"/>
                    <a:pt x="9018" y="4891"/>
                    <a:pt x="9021" y="4891"/>
                  </a:cubicBezTo>
                  <a:lnTo>
                    <a:pt x="9021" y="4891"/>
                  </a:lnTo>
                  <a:cubicBezTo>
                    <a:pt x="9022" y="4891"/>
                    <a:pt x="9023" y="4892"/>
                    <a:pt x="9026" y="4894"/>
                  </a:cubicBezTo>
                  <a:cubicBezTo>
                    <a:pt x="9038" y="4894"/>
                    <a:pt x="9026" y="4894"/>
                    <a:pt x="9038" y="4906"/>
                  </a:cubicBezTo>
                  <a:lnTo>
                    <a:pt x="9073" y="4918"/>
                  </a:lnTo>
                  <a:cubicBezTo>
                    <a:pt x="9059" y="4895"/>
                    <a:pt x="9058" y="4888"/>
                    <a:pt x="9062" y="4888"/>
                  </a:cubicBezTo>
                  <a:lnTo>
                    <a:pt x="9062" y="4888"/>
                  </a:lnTo>
                  <a:cubicBezTo>
                    <a:pt x="9069" y="4888"/>
                    <a:pt x="9090" y="4906"/>
                    <a:pt x="9097" y="4906"/>
                  </a:cubicBezTo>
                  <a:cubicBezTo>
                    <a:pt x="9109" y="4942"/>
                    <a:pt x="9085" y="4918"/>
                    <a:pt x="9109" y="4966"/>
                  </a:cubicBezTo>
                  <a:lnTo>
                    <a:pt x="9133" y="4989"/>
                  </a:lnTo>
                  <a:lnTo>
                    <a:pt x="9109" y="4954"/>
                  </a:lnTo>
                  <a:lnTo>
                    <a:pt x="9121" y="4954"/>
                  </a:lnTo>
                  <a:cubicBezTo>
                    <a:pt x="9122" y="4954"/>
                    <a:pt x="9123" y="4954"/>
                    <a:pt x="9124" y="4954"/>
                  </a:cubicBezTo>
                  <a:lnTo>
                    <a:pt x="9124" y="4954"/>
                  </a:lnTo>
                  <a:cubicBezTo>
                    <a:pt x="9124" y="4954"/>
                    <a:pt x="9124" y="4954"/>
                    <a:pt x="9124" y="4954"/>
                  </a:cubicBezTo>
                  <a:lnTo>
                    <a:pt x="9133" y="4954"/>
                  </a:lnTo>
                  <a:lnTo>
                    <a:pt x="9133" y="4942"/>
                  </a:lnTo>
                  <a:cubicBezTo>
                    <a:pt x="9139" y="4960"/>
                    <a:pt x="9142" y="4960"/>
                    <a:pt x="9146" y="4960"/>
                  </a:cubicBezTo>
                  <a:cubicBezTo>
                    <a:pt x="9151" y="4960"/>
                    <a:pt x="9157" y="4960"/>
                    <a:pt x="9168" y="4977"/>
                  </a:cubicBezTo>
                  <a:cubicBezTo>
                    <a:pt x="9170" y="4978"/>
                    <a:pt x="9172" y="4979"/>
                    <a:pt x="9173" y="4979"/>
                  </a:cubicBezTo>
                  <a:cubicBezTo>
                    <a:pt x="9184" y="4979"/>
                    <a:pt x="9170" y="4944"/>
                    <a:pt x="9184" y="4944"/>
                  </a:cubicBezTo>
                  <a:cubicBezTo>
                    <a:pt x="9188" y="4944"/>
                    <a:pt x="9195" y="4946"/>
                    <a:pt x="9204" y="4954"/>
                  </a:cubicBezTo>
                  <a:cubicBezTo>
                    <a:pt x="9192" y="4942"/>
                    <a:pt x="9180" y="4894"/>
                    <a:pt x="9192" y="4894"/>
                  </a:cubicBezTo>
                  <a:lnTo>
                    <a:pt x="9192" y="4894"/>
                  </a:lnTo>
                  <a:cubicBezTo>
                    <a:pt x="9192" y="4906"/>
                    <a:pt x="9204" y="4906"/>
                    <a:pt x="9204" y="4930"/>
                  </a:cubicBezTo>
                  <a:lnTo>
                    <a:pt x="9204" y="4906"/>
                  </a:lnTo>
                  <a:cubicBezTo>
                    <a:pt x="9223" y="4925"/>
                    <a:pt x="9233" y="4931"/>
                    <a:pt x="9239" y="4931"/>
                  </a:cubicBezTo>
                  <a:cubicBezTo>
                    <a:pt x="9248" y="4931"/>
                    <a:pt x="9249" y="4918"/>
                    <a:pt x="9264" y="4918"/>
                  </a:cubicBezTo>
                  <a:lnTo>
                    <a:pt x="9276" y="4942"/>
                  </a:lnTo>
                  <a:cubicBezTo>
                    <a:pt x="9264" y="4918"/>
                    <a:pt x="9264" y="4894"/>
                    <a:pt x="9264" y="4894"/>
                  </a:cubicBezTo>
                  <a:lnTo>
                    <a:pt x="9264" y="4894"/>
                  </a:lnTo>
                  <a:lnTo>
                    <a:pt x="9288" y="4930"/>
                  </a:lnTo>
                  <a:cubicBezTo>
                    <a:pt x="9290" y="4932"/>
                    <a:pt x="9292" y="4934"/>
                    <a:pt x="9293" y="4934"/>
                  </a:cubicBezTo>
                  <a:cubicBezTo>
                    <a:pt x="9299" y="4934"/>
                    <a:pt x="9260" y="4869"/>
                    <a:pt x="9272" y="4869"/>
                  </a:cubicBezTo>
                  <a:lnTo>
                    <a:pt x="9272" y="4869"/>
                  </a:lnTo>
                  <a:cubicBezTo>
                    <a:pt x="9273" y="4869"/>
                    <a:pt x="9274" y="4870"/>
                    <a:pt x="9276" y="4870"/>
                  </a:cubicBezTo>
                  <a:cubicBezTo>
                    <a:pt x="9259" y="4853"/>
                    <a:pt x="9248" y="4836"/>
                    <a:pt x="9234" y="4820"/>
                  </a:cubicBezTo>
                  <a:lnTo>
                    <a:pt x="9234" y="4820"/>
                  </a:lnTo>
                  <a:cubicBezTo>
                    <a:pt x="9236" y="4821"/>
                    <a:pt x="9238" y="4821"/>
                    <a:pt x="9239" y="4821"/>
                  </a:cubicBezTo>
                  <a:cubicBezTo>
                    <a:pt x="9243" y="4821"/>
                    <a:pt x="9241" y="4812"/>
                    <a:pt x="9228" y="4799"/>
                  </a:cubicBezTo>
                  <a:cubicBezTo>
                    <a:pt x="9231" y="4795"/>
                    <a:pt x="9234" y="4794"/>
                    <a:pt x="9236" y="4794"/>
                  </a:cubicBezTo>
                  <a:cubicBezTo>
                    <a:pt x="9241" y="4794"/>
                    <a:pt x="9243" y="4802"/>
                    <a:pt x="9252" y="4811"/>
                  </a:cubicBezTo>
                  <a:lnTo>
                    <a:pt x="9240" y="4787"/>
                  </a:lnTo>
                  <a:cubicBezTo>
                    <a:pt x="9241" y="4786"/>
                    <a:pt x="9243" y="4785"/>
                    <a:pt x="9244" y="4785"/>
                  </a:cubicBezTo>
                  <a:cubicBezTo>
                    <a:pt x="9254" y="4785"/>
                    <a:pt x="9267" y="4808"/>
                    <a:pt x="9273" y="4828"/>
                  </a:cubicBezTo>
                  <a:lnTo>
                    <a:pt x="9273" y="4828"/>
                  </a:lnTo>
                  <a:cubicBezTo>
                    <a:pt x="9273" y="4824"/>
                    <a:pt x="9276" y="4823"/>
                    <a:pt x="9279" y="4823"/>
                  </a:cubicBezTo>
                  <a:cubicBezTo>
                    <a:pt x="9285" y="4823"/>
                    <a:pt x="9293" y="4829"/>
                    <a:pt x="9299" y="4835"/>
                  </a:cubicBezTo>
                  <a:lnTo>
                    <a:pt x="9311" y="4846"/>
                  </a:lnTo>
                  <a:lnTo>
                    <a:pt x="9323" y="4846"/>
                  </a:lnTo>
                  <a:cubicBezTo>
                    <a:pt x="9316" y="4824"/>
                    <a:pt x="9313" y="4816"/>
                    <a:pt x="9318" y="4816"/>
                  </a:cubicBezTo>
                  <a:cubicBezTo>
                    <a:pt x="9321" y="4816"/>
                    <a:pt x="9326" y="4818"/>
                    <a:pt x="9335" y="4823"/>
                  </a:cubicBezTo>
                  <a:lnTo>
                    <a:pt x="9347" y="4846"/>
                  </a:lnTo>
                  <a:cubicBezTo>
                    <a:pt x="9347" y="4836"/>
                    <a:pt x="9348" y="4831"/>
                    <a:pt x="9350" y="4831"/>
                  </a:cubicBezTo>
                  <a:cubicBezTo>
                    <a:pt x="9355" y="4831"/>
                    <a:pt x="9366" y="4854"/>
                    <a:pt x="9383" y="4870"/>
                  </a:cubicBezTo>
                  <a:cubicBezTo>
                    <a:pt x="9380" y="4856"/>
                    <a:pt x="9382" y="4851"/>
                    <a:pt x="9388" y="4851"/>
                  </a:cubicBezTo>
                  <a:cubicBezTo>
                    <a:pt x="9398" y="4851"/>
                    <a:pt x="9421" y="4872"/>
                    <a:pt x="9430" y="4872"/>
                  </a:cubicBezTo>
                  <a:cubicBezTo>
                    <a:pt x="9435" y="4872"/>
                    <a:pt x="9437" y="4866"/>
                    <a:pt x="9430" y="4846"/>
                  </a:cubicBezTo>
                  <a:lnTo>
                    <a:pt x="9430" y="4846"/>
                  </a:lnTo>
                  <a:lnTo>
                    <a:pt x="9442" y="4870"/>
                  </a:lnTo>
                  <a:cubicBezTo>
                    <a:pt x="9430" y="4799"/>
                    <a:pt x="9502" y="4870"/>
                    <a:pt x="9466" y="4787"/>
                  </a:cubicBezTo>
                  <a:lnTo>
                    <a:pt x="9466" y="4787"/>
                  </a:lnTo>
                  <a:cubicBezTo>
                    <a:pt x="9480" y="4803"/>
                    <a:pt x="9487" y="4810"/>
                    <a:pt x="9490" y="4810"/>
                  </a:cubicBezTo>
                  <a:cubicBezTo>
                    <a:pt x="9499" y="4810"/>
                    <a:pt x="9465" y="4746"/>
                    <a:pt x="9472" y="4746"/>
                  </a:cubicBezTo>
                  <a:lnTo>
                    <a:pt x="9472" y="4746"/>
                  </a:lnTo>
                  <a:cubicBezTo>
                    <a:pt x="9474" y="4746"/>
                    <a:pt x="9480" y="4751"/>
                    <a:pt x="9490" y="4763"/>
                  </a:cubicBezTo>
                  <a:lnTo>
                    <a:pt x="9490" y="4751"/>
                  </a:lnTo>
                  <a:cubicBezTo>
                    <a:pt x="9561" y="4727"/>
                    <a:pt x="9657" y="4739"/>
                    <a:pt x="9692" y="4668"/>
                  </a:cubicBezTo>
                  <a:lnTo>
                    <a:pt x="9704" y="4680"/>
                  </a:lnTo>
                  <a:cubicBezTo>
                    <a:pt x="9811" y="4668"/>
                    <a:pt x="9883" y="4573"/>
                    <a:pt x="9990" y="4549"/>
                  </a:cubicBezTo>
                  <a:cubicBezTo>
                    <a:pt x="9990" y="4525"/>
                    <a:pt x="9966" y="4477"/>
                    <a:pt x="9966" y="4454"/>
                  </a:cubicBezTo>
                  <a:cubicBezTo>
                    <a:pt x="9966" y="4454"/>
                    <a:pt x="9968" y="4452"/>
                    <a:pt x="9971" y="4452"/>
                  </a:cubicBezTo>
                  <a:cubicBezTo>
                    <a:pt x="9976" y="4452"/>
                    <a:pt x="9983" y="4456"/>
                    <a:pt x="9990" y="4477"/>
                  </a:cubicBezTo>
                  <a:cubicBezTo>
                    <a:pt x="9990" y="4489"/>
                    <a:pt x="10002" y="4513"/>
                    <a:pt x="10002" y="4525"/>
                  </a:cubicBezTo>
                  <a:cubicBezTo>
                    <a:pt x="10005" y="4522"/>
                    <a:pt x="10009" y="4521"/>
                    <a:pt x="10013" y="4521"/>
                  </a:cubicBezTo>
                  <a:cubicBezTo>
                    <a:pt x="10016" y="4521"/>
                    <a:pt x="10021" y="4522"/>
                    <a:pt x="10024" y="4522"/>
                  </a:cubicBezTo>
                  <a:cubicBezTo>
                    <a:pt x="10032" y="4522"/>
                    <a:pt x="10038" y="4519"/>
                    <a:pt x="10038" y="4501"/>
                  </a:cubicBezTo>
                  <a:lnTo>
                    <a:pt x="10014" y="4465"/>
                  </a:lnTo>
                  <a:cubicBezTo>
                    <a:pt x="10014" y="4461"/>
                    <a:pt x="10015" y="4460"/>
                    <a:pt x="10017" y="4460"/>
                  </a:cubicBezTo>
                  <a:cubicBezTo>
                    <a:pt x="10020" y="4460"/>
                    <a:pt x="10026" y="4465"/>
                    <a:pt x="10026" y="4465"/>
                  </a:cubicBezTo>
                  <a:cubicBezTo>
                    <a:pt x="10036" y="4475"/>
                    <a:pt x="10046" y="4503"/>
                    <a:pt x="10049" y="4518"/>
                  </a:cubicBezTo>
                  <a:lnTo>
                    <a:pt x="10049" y="4518"/>
                  </a:lnTo>
                  <a:cubicBezTo>
                    <a:pt x="10046" y="4495"/>
                    <a:pt x="10048" y="4487"/>
                    <a:pt x="10052" y="4487"/>
                  </a:cubicBezTo>
                  <a:cubicBezTo>
                    <a:pt x="10060" y="4487"/>
                    <a:pt x="10077" y="4520"/>
                    <a:pt x="10083" y="4520"/>
                  </a:cubicBezTo>
                  <a:cubicBezTo>
                    <a:pt x="10084" y="4520"/>
                    <a:pt x="10085" y="4518"/>
                    <a:pt x="10085" y="4513"/>
                  </a:cubicBezTo>
                  <a:cubicBezTo>
                    <a:pt x="10061" y="4442"/>
                    <a:pt x="10061" y="4370"/>
                    <a:pt x="10050" y="4311"/>
                  </a:cubicBezTo>
                  <a:lnTo>
                    <a:pt x="10050" y="4311"/>
                  </a:lnTo>
                  <a:lnTo>
                    <a:pt x="10061" y="4334"/>
                  </a:lnTo>
                  <a:cubicBezTo>
                    <a:pt x="10061" y="4334"/>
                    <a:pt x="10085" y="4382"/>
                    <a:pt x="10073" y="4382"/>
                  </a:cubicBezTo>
                  <a:cubicBezTo>
                    <a:pt x="10077" y="4384"/>
                    <a:pt x="10080" y="4385"/>
                    <a:pt x="10082" y="4385"/>
                  </a:cubicBezTo>
                  <a:cubicBezTo>
                    <a:pt x="10095" y="4385"/>
                    <a:pt x="10098" y="4368"/>
                    <a:pt x="10104" y="4368"/>
                  </a:cubicBezTo>
                  <a:cubicBezTo>
                    <a:pt x="10106" y="4368"/>
                    <a:pt x="10107" y="4368"/>
                    <a:pt x="10109" y="4370"/>
                  </a:cubicBezTo>
                  <a:cubicBezTo>
                    <a:pt x="10097" y="4358"/>
                    <a:pt x="10085" y="4334"/>
                    <a:pt x="10085" y="4323"/>
                  </a:cubicBezTo>
                  <a:lnTo>
                    <a:pt x="10085" y="4323"/>
                  </a:lnTo>
                  <a:cubicBezTo>
                    <a:pt x="10097" y="4323"/>
                    <a:pt x="10109" y="4358"/>
                    <a:pt x="10121" y="4358"/>
                  </a:cubicBezTo>
                  <a:lnTo>
                    <a:pt x="10121" y="4382"/>
                  </a:lnTo>
                  <a:cubicBezTo>
                    <a:pt x="10127" y="4388"/>
                    <a:pt x="10131" y="4390"/>
                    <a:pt x="10133" y="4390"/>
                  </a:cubicBezTo>
                  <a:cubicBezTo>
                    <a:pt x="10140" y="4390"/>
                    <a:pt x="10133" y="4370"/>
                    <a:pt x="10133" y="4370"/>
                  </a:cubicBezTo>
                  <a:lnTo>
                    <a:pt x="10133" y="4370"/>
                  </a:lnTo>
                  <a:cubicBezTo>
                    <a:pt x="10145" y="4382"/>
                    <a:pt x="10157" y="4394"/>
                    <a:pt x="10157" y="4406"/>
                  </a:cubicBezTo>
                  <a:cubicBezTo>
                    <a:pt x="10169" y="4418"/>
                    <a:pt x="10169" y="4418"/>
                    <a:pt x="10169" y="4430"/>
                  </a:cubicBezTo>
                  <a:cubicBezTo>
                    <a:pt x="10169" y="4418"/>
                    <a:pt x="10169" y="4418"/>
                    <a:pt x="10169" y="4406"/>
                  </a:cubicBezTo>
                  <a:lnTo>
                    <a:pt x="10192" y="4406"/>
                  </a:lnTo>
                  <a:cubicBezTo>
                    <a:pt x="10192" y="4406"/>
                    <a:pt x="10192" y="4418"/>
                    <a:pt x="10192" y="4418"/>
                  </a:cubicBezTo>
                  <a:lnTo>
                    <a:pt x="10181" y="4418"/>
                  </a:lnTo>
                  <a:cubicBezTo>
                    <a:pt x="10181" y="4418"/>
                    <a:pt x="10181" y="4430"/>
                    <a:pt x="10169" y="4430"/>
                  </a:cubicBezTo>
                  <a:cubicBezTo>
                    <a:pt x="10157" y="4442"/>
                    <a:pt x="10192" y="4454"/>
                    <a:pt x="10204" y="4465"/>
                  </a:cubicBezTo>
                  <a:cubicBezTo>
                    <a:pt x="10216" y="4477"/>
                    <a:pt x="10169" y="4477"/>
                    <a:pt x="10145" y="4489"/>
                  </a:cubicBezTo>
                  <a:cubicBezTo>
                    <a:pt x="10145" y="4495"/>
                    <a:pt x="10163" y="4495"/>
                    <a:pt x="10182" y="4495"/>
                  </a:cubicBezTo>
                  <a:cubicBezTo>
                    <a:pt x="10201" y="4495"/>
                    <a:pt x="10222" y="4495"/>
                    <a:pt x="10228" y="4501"/>
                  </a:cubicBezTo>
                  <a:cubicBezTo>
                    <a:pt x="10216" y="4501"/>
                    <a:pt x="10157" y="4513"/>
                    <a:pt x="10157" y="4513"/>
                  </a:cubicBezTo>
                  <a:lnTo>
                    <a:pt x="10169" y="4513"/>
                  </a:lnTo>
                  <a:cubicBezTo>
                    <a:pt x="10145" y="4525"/>
                    <a:pt x="10169" y="4525"/>
                    <a:pt x="10157" y="4537"/>
                  </a:cubicBezTo>
                  <a:cubicBezTo>
                    <a:pt x="10169" y="4549"/>
                    <a:pt x="10204" y="4549"/>
                    <a:pt x="10276" y="4549"/>
                  </a:cubicBezTo>
                  <a:cubicBezTo>
                    <a:pt x="10276" y="4561"/>
                    <a:pt x="10216" y="4561"/>
                    <a:pt x="10204" y="4561"/>
                  </a:cubicBezTo>
                  <a:cubicBezTo>
                    <a:pt x="10208" y="4557"/>
                    <a:pt x="10208" y="4555"/>
                    <a:pt x="10206" y="4555"/>
                  </a:cubicBezTo>
                  <a:cubicBezTo>
                    <a:pt x="10200" y="4555"/>
                    <a:pt x="10184" y="4561"/>
                    <a:pt x="10169" y="4561"/>
                  </a:cubicBezTo>
                  <a:cubicBezTo>
                    <a:pt x="10181" y="4561"/>
                    <a:pt x="10192" y="4561"/>
                    <a:pt x="10157" y="4573"/>
                  </a:cubicBezTo>
                  <a:cubicBezTo>
                    <a:pt x="10157" y="4585"/>
                    <a:pt x="10157" y="4585"/>
                    <a:pt x="10181" y="4585"/>
                  </a:cubicBezTo>
                  <a:cubicBezTo>
                    <a:pt x="10169" y="4585"/>
                    <a:pt x="10192" y="4573"/>
                    <a:pt x="10216" y="4573"/>
                  </a:cubicBezTo>
                  <a:cubicBezTo>
                    <a:pt x="10192" y="4585"/>
                    <a:pt x="10216" y="4596"/>
                    <a:pt x="10157" y="4596"/>
                  </a:cubicBezTo>
                  <a:cubicBezTo>
                    <a:pt x="10181" y="4620"/>
                    <a:pt x="10169" y="4656"/>
                    <a:pt x="10181" y="4680"/>
                  </a:cubicBezTo>
                  <a:lnTo>
                    <a:pt x="10216" y="4680"/>
                  </a:lnTo>
                  <a:lnTo>
                    <a:pt x="10192" y="4692"/>
                  </a:lnTo>
                  <a:cubicBezTo>
                    <a:pt x="10181" y="4692"/>
                    <a:pt x="10240" y="4692"/>
                    <a:pt x="10276" y="4704"/>
                  </a:cubicBezTo>
                  <a:cubicBezTo>
                    <a:pt x="10252" y="4704"/>
                    <a:pt x="10244" y="4709"/>
                    <a:pt x="10234" y="4709"/>
                  </a:cubicBezTo>
                  <a:cubicBezTo>
                    <a:pt x="10229" y="4709"/>
                    <a:pt x="10224" y="4708"/>
                    <a:pt x="10216" y="4704"/>
                  </a:cubicBezTo>
                  <a:lnTo>
                    <a:pt x="10216" y="4704"/>
                  </a:lnTo>
                  <a:cubicBezTo>
                    <a:pt x="10228" y="4715"/>
                    <a:pt x="10073" y="4739"/>
                    <a:pt x="10109" y="4739"/>
                  </a:cubicBezTo>
                  <a:lnTo>
                    <a:pt x="10181" y="4727"/>
                  </a:lnTo>
                  <a:lnTo>
                    <a:pt x="10181" y="4727"/>
                  </a:lnTo>
                  <a:cubicBezTo>
                    <a:pt x="10143" y="4735"/>
                    <a:pt x="10138" y="4743"/>
                    <a:pt x="10125" y="4747"/>
                  </a:cubicBezTo>
                  <a:lnTo>
                    <a:pt x="10125" y="4747"/>
                  </a:lnTo>
                  <a:lnTo>
                    <a:pt x="10133" y="4739"/>
                  </a:lnTo>
                  <a:cubicBezTo>
                    <a:pt x="10109" y="4739"/>
                    <a:pt x="10097" y="4751"/>
                    <a:pt x="10085" y="4751"/>
                  </a:cubicBezTo>
                  <a:cubicBezTo>
                    <a:pt x="10107" y="4751"/>
                    <a:pt x="10117" y="4750"/>
                    <a:pt x="10125" y="4747"/>
                  </a:cubicBezTo>
                  <a:lnTo>
                    <a:pt x="10125" y="4747"/>
                  </a:lnTo>
                  <a:lnTo>
                    <a:pt x="10121" y="4751"/>
                  </a:lnTo>
                  <a:lnTo>
                    <a:pt x="10145" y="4739"/>
                  </a:lnTo>
                  <a:cubicBezTo>
                    <a:pt x="10157" y="4745"/>
                    <a:pt x="10172" y="4745"/>
                    <a:pt x="10181" y="4745"/>
                  </a:cubicBezTo>
                  <a:cubicBezTo>
                    <a:pt x="10189" y="4745"/>
                    <a:pt x="10192" y="4745"/>
                    <a:pt x="10181" y="4751"/>
                  </a:cubicBezTo>
                  <a:lnTo>
                    <a:pt x="10240" y="4751"/>
                  </a:lnTo>
                  <a:cubicBezTo>
                    <a:pt x="10192" y="4763"/>
                    <a:pt x="10228" y="4763"/>
                    <a:pt x="10216" y="4763"/>
                  </a:cubicBezTo>
                  <a:lnTo>
                    <a:pt x="10192" y="4763"/>
                  </a:lnTo>
                  <a:cubicBezTo>
                    <a:pt x="10192" y="4775"/>
                    <a:pt x="10181" y="4775"/>
                    <a:pt x="10169" y="4775"/>
                  </a:cubicBezTo>
                  <a:cubicBezTo>
                    <a:pt x="10168" y="4775"/>
                    <a:pt x="10167" y="4775"/>
                    <a:pt x="10166" y="4776"/>
                  </a:cubicBezTo>
                  <a:lnTo>
                    <a:pt x="10166" y="4776"/>
                  </a:lnTo>
                  <a:cubicBezTo>
                    <a:pt x="10175" y="4775"/>
                    <a:pt x="10184" y="4775"/>
                    <a:pt x="10192" y="4775"/>
                  </a:cubicBezTo>
                  <a:cubicBezTo>
                    <a:pt x="10224" y="4775"/>
                    <a:pt x="10251" y="4770"/>
                    <a:pt x="10265" y="4770"/>
                  </a:cubicBezTo>
                  <a:cubicBezTo>
                    <a:pt x="10272" y="4770"/>
                    <a:pt x="10276" y="4771"/>
                    <a:pt x="10276" y="4775"/>
                  </a:cubicBezTo>
                  <a:cubicBezTo>
                    <a:pt x="10252" y="4787"/>
                    <a:pt x="10243" y="4790"/>
                    <a:pt x="10234" y="4790"/>
                  </a:cubicBezTo>
                  <a:cubicBezTo>
                    <a:pt x="10225" y="4790"/>
                    <a:pt x="10216" y="4787"/>
                    <a:pt x="10192" y="4787"/>
                  </a:cubicBezTo>
                  <a:cubicBezTo>
                    <a:pt x="10184" y="4796"/>
                    <a:pt x="10198" y="4798"/>
                    <a:pt x="10219" y="4798"/>
                  </a:cubicBezTo>
                  <a:cubicBezTo>
                    <a:pt x="10242" y="4798"/>
                    <a:pt x="10273" y="4795"/>
                    <a:pt x="10293" y="4795"/>
                  </a:cubicBezTo>
                  <a:cubicBezTo>
                    <a:pt x="10304" y="4795"/>
                    <a:pt x="10311" y="4796"/>
                    <a:pt x="10311" y="4799"/>
                  </a:cubicBezTo>
                  <a:cubicBezTo>
                    <a:pt x="10300" y="4805"/>
                    <a:pt x="10306" y="4805"/>
                    <a:pt x="10314" y="4805"/>
                  </a:cubicBezTo>
                  <a:cubicBezTo>
                    <a:pt x="10323" y="4805"/>
                    <a:pt x="10335" y="4805"/>
                    <a:pt x="10335" y="4811"/>
                  </a:cubicBezTo>
                  <a:cubicBezTo>
                    <a:pt x="10311" y="4811"/>
                    <a:pt x="10300" y="4823"/>
                    <a:pt x="10276" y="4823"/>
                  </a:cubicBezTo>
                  <a:lnTo>
                    <a:pt x="10240" y="4835"/>
                  </a:lnTo>
                  <a:lnTo>
                    <a:pt x="10216" y="4835"/>
                  </a:lnTo>
                  <a:cubicBezTo>
                    <a:pt x="10264" y="4835"/>
                    <a:pt x="10264" y="4846"/>
                    <a:pt x="10276" y="4846"/>
                  </a:cubicBezTo>
                  <a:lnTo>
                    <a:pt x="10311" y="4835"/>
                  </a:lnTo>
                  <a:cubicBezTo>
                    <a:pt x="10323" y="4846"/>
                    <a:pt x="10359" y="4846"/>
                    <a:pt x="10347" y="4858"/>
                  </a:cubicBezTo>
                  <a:lnTo>
                    <a:pt x="10407" y="4858"/>
                  </a:lnTo>
                  <a:cubicBezTo>
                    <a:pt x="10422" y="4856"/>
                    <a:pt x="10429" y="4855"/>
                    <a:pt x="10431" y="4855"/>
                  </a:cubicBezTo>
                  <a:cubicBezTo>
                    <a:pt x="10435" y="4855"/>
                    <a:pt x="10430" y="4857"/>
                    <a:pt x="10425" y="4858"/>
                  </a:cubicBezTo>
                  <a:lnTo>
                    <a:pt x="10431" y="4858"/>
                  </a:lnTo>
                  <a:cubicBezTo>
                    <a:pt x="10428" y="4858"/>
                    <a:pt x="10426" y="4858"/>
                    <a:pt x="10424" y="4858"/>
                  </a:cubicBezTo>
                  <a:lnTo>
                    <a:pt x="10424" y="4858"/>
                  </a:lnTo>
                  <a:cubicBezTo>
                    <a:pt x="10419" y="4860"/>
                    <a:pt x="10414" y="4862"/>
                    <a:pt x="10418" y="4862"/>
                  </a:cubicBezTo>
                  <a:cubicBezTo>
                    <a:pt x="10420" y="4862"/>
                    <a:pt x="10427" y="4861"/>
                    <a:pt x="10442" y="4858"/>
                  </a:cubicBezTo>
                  <a:cubicBezTo>
                    <a:pt x="10456" y="4855"/>
                    <a:pt x="10466" y="4853"/>
                    <a:pt x="10473" y="4853"/>
                  </a:cubicBezTo>
                  <a:cubicBezTo>
                    <a:pt x="10489" y="4853"/>
                    <a:pt x="10487" y="4862"/>
                    <a:pt x="10478" y="4870"/>
                  </a:cubicBezTo>
                  <a:cubicBezTo>
                    <a:pt x="10455" y="4882"/>
                    <a:pt x="10454" y="4882"/>
                    <a:pt x="10408" y="4894"/>
                  </a:cubicBezTo>
                  <a:lnTo>
                    <a:pt x="10408" y="4894"/>
                  </a:lnTo>
                  <a:cubicBezTo>
                    <a:pt x="10408" y="4894"/>
                    <a:pt x="10407" y="4894"/>
                    <a:pt x="10406" y="4894"/>
                  </a:cubicBezTo>
                  <a:lnTo>
                    <a:pt x="10406" y="4894"/>
                  </a:lnTo>
                  <a:lnTo>
                    <a:pt x="10407" y="4894"/>
                  </a:lnTo>
                  <a:cubicBezTo>
                    <a:pt x="10407" y="4894"/>
                    <a:pt x="10408" y="4894"/>
                    <a:pt x="10408" y="4894"/>
                  </a:cubicBezTo>
                  <a:lnTo>
                    <a:pt x="10408" y="4894"/>
                  </a:lnTo>
                  <a:cubicBezTo>
                    <a:pt x="10414" y="4894"/>
                    <a:pt x="10419" y="4894"/>
                    <a:pt x="10419" y="4894"/>
                  </a:cubicBezTo>
                  <a:lnTo>
                    <a:pt x="10407" y="4894"/>
                  </a:lnTo>
                  <a:cubicBezTo>
                    <a:pt x="10407" y="4894"/>
                    <a:pt x="10407" y="4906"/>
                    <a:pt x="10395" y="4906"/>
                  </a:cubicBezTo>
                  <a:cubicBezTo>
                    <a:pt x="10395" y="4906"/>
                    <a:pt x="10418" y="4906"/>
                    <a:pt x="10407" y="4917"/>
                  </a:cubicBezTo>
                  <a:lnTo>
                    <a:pt x="10407" y="4917"/>
                  </a:lnTo>
                  <a:cubicBezTo>
                    <a:pt x="10403" y="4918"/>
                    <a:pt x="10399" y="4918"/>
                    <a:pt x="10395" y="4918"/>
                  </a:cubicBezTo>
                  <a:cubicBezTo>
                    <a:pt x="10381" y="4921"/>
                    <a:pt x="10375" y="4923"/>
                    <a:pt x="10374" y="4923"/>
                  </a:cubicBezTo>
                  <a:cubicBezTo>
                    <a:pt x="10370" y="4923"/>
                    <a:pt x="10391" y="4914"/>
                    <a:pt x="10383" y="4906"/>
                  </a:cubicBezTo>
                  <a:lnTo>
                    <a:pt x="10383" y="4906"/>
                  </a:lnTo>
                  <a:cubicBezTo>
                    <a:pt x="10335" y="4918"/>
                    <a:pt x="10383" y="4918"/>
                    <a:pt x="10347" y="4930"/>
                  </a:cubicBezTo>
                  <a:cubicBezTo>
                    <a:pt x="10327" y="4934"/>
                    <a:pt x="10321" y="4935"/>
                    <a:pt x="10319" y="4935"/>
                  </a:cubicBezTo>
                  <a:cubicBezTo>
                    <a:pt x="10314" y="4935"/>
                    <a:pt x="10327" y="4930"/>
                    <a:pt x="10288" y="4930"/>
                  </a:cubicBezTo>
                  <a:cubicBezTo>
                    <a:pt x="10288" y="4936"/>
                    <a:pt x="10297" y="4936"/>
                    <a:pt x="10304" y="4936"/>
                  </a:cubicBezTo>
                  <a:cubicBezTo>
                    <a:pt x="10311" y="4936"/>
                    <a:pt x="10317" y="4936"/>
                    <a:pt x="10311" y="4942"/>
                  </a:cubicBezTo>
                  <a:lnTo>
                    <a:pt x="10252" y="4942"/>
                  </a:lnTo>
                  <a:lnTo>
                    <a:pt x="10228" y="4954"/>
                  </a:lnTo>
                  <a:cubicBezTo>
                    <a:pt x="10228" y="4951"/>
                    <a:pt x="10225" y="4950"/>
                    <a:pt x="10221" y="4950"/>
                  </a:cubicBezTo>
                  <a:cubicBezTo>
                    <a:pt x="10209" y="4950"/>
                    <a:pt x="10184" y="4957"/>
                    <a:pt x="10164" y="4957"/>
                  </a:cubicBezTo>
                  <a:cubicBezTo>
                    <a:pt x="10156" y="4957"/>
                    <a:pt x="10150" y="4956"/>
                    <a:pt x="10145" y="4954"/>
                  </a:cubicBezTo>
                  <a:lnTo>
                    <a:pt x="10145" y="4954"/>
                  </a:lnTo>
                  <a:cubicBezTo>
                    <a:pt x="10139" y="4960"/>
                    <a:pt x="10151" y="4960"/>
                    <a:pt x="10160" y="4960"/>
                  </a:cubicBezTo>
                  <a:cubicBezTo>
                    <a:pt x="10169" y="4960"/>
                    <a:pt x="10175" y="4960"/>
                    <a:pt x="10157" y="4966"/>
                  </a:cubicBezTo>
                  <a:cubicBezTo>
                    <a:pt x="10181" y="4966"/>
                    <a:pt x="10228" y="4954"/>
                    <a:pt x="10252" y="4954"/>
                  </a:cubicBezTo>
                  <a:lnTo>
                    <a:pt x="10240" y="4966"/>
                  </a:lnTo>
                  <a:cubicBezTo>
                    <a:pt x="10231" y="4966"/>
                    <a:pt x="10223" y="4966"/>
                    <a:pt x="10216" y="4966"/>
                  </a:cubicBezTo>
                  <a:lnTo>
                    <a:pt x="10216" y="4966"/>
                  </a:lnTo>
                  <a:cubicBezTo>
                    <a:pt x="10212" y="4970"/>
                    <a:pt x="10219" y="4971"/>
                    <a:pt x="10230" y="4971"/>
                  </a:cubicBezTo>
                  <a:cubicBezTo>
                    <a:pt x="10253" y="4971"/>
                    <a:pt x="10296" y="4966"/>
                    <a:pt x="10311" y="4966"/>
                  </a:cubicBezTo>
                  <a:cubicBezTo>
                    <a:pt x="10311" y="4966"/>
                    <a:pt x="10311" y="4966"/>
                    <a:pt x="10288" y="4977"/>
                  </a:cubicBezTo>
                  <a:cubicBezTo>
                    <a:pt x="10335" y="4977"/>
                    <a:pt x="10335" y="4989"/>
                    <a:pt x="10383" y="4989"/>
                  </a:cubicBezTo>
                  <a:cubicBezTo>
                    <a:pt x="10347" y="4989"/>
                    <a:pt x="10335" y="5001"/>
                    <a:pt x="10300" y="5001"/>
                  </a:cubicBezTo>
                  <a:cubicBezTo>
                    <a:pt x="10300" y="5001"/>
                    <a:pt x="10293" y="5003"/>
                    <a:pt x="10283" y="5004"/>
                  </a:cubicBezTo>
                  <a:lnTo>
                    <a:pt x="10283" y="5004"/>
                  </a:lnTo>
                  <a:cubicBezTo>
                    <a:pt x="10285" y="5003"/>
                    <a:pt x="10287" y="5002"/>
                    <a:pt x="10288" y="5001"/>
                  </a:cubicBezTo>
                  <a:lnTo>
                    <a:pt x="10288" y="5001"/>
                  </a:lnTo>
                  <a:cubicBezTo>
                    <a:pt x="10285" y="5003"/>
                    <a:pt x="10283" y="5004"/>
                    <a:pt x="10282" y="5004"/>
                  </a:cubicBezTo>
                  <a:lnTo>
                    <a:pt x="10282" y="5004"/>
                  </a:lnTo>
                  <a:cubicBezTo>
                    <a:pt x="10263" y="5008"/>
                    <a:pt x="10233" y="5013"/>
                    <a:pt x="10217" y="5013"/>
                  </a:cubicBezTo>
                  <a:lnTo>
                    <a:pt x="10217" y="5013"/>
                  </a:lnTo>
                  <a:cubicBezTo>
                    <a:pt x="10222" y="5013"/>
                    <a:pt x="10265" y="5013"/>
                    <a:pt x="10282" y="5005"/>
                  </a:cubicBezTo>
                  <a:lnTo>
                    <a:pt x="10282" y="5005"/>
                  </a:lnTo>
                  <a:cubicBezTo>
                    <a:pt x="10280" y="5007"/>
                    <a:pt x="10287" y="5007"/>
                    <a:pt x="10292" y="5007"/>
                  </a:cubicBezTo>
                  <a:cubicBezTo>
                    <a:pt x="10300" y="5007"/>
                    <a:pt x="10306" y="5007"/>
                    <a:pt x="10288" y="5013"/>
                  </a:cubicBezTo>
                  <a:cubicBezTo>
                    <a:pt x="10276" y="5025"/>
                    <a:pt x="10240" y="5025"/>
                    <a:pt x="10216" y="5025"/>
                  </a:cubicBezTo>
                  <a:cubicBezTo>
                    <a:pt x="10216" y="5028"/>
                    <a:pt x="10219" y="5028"/>
                    <a:pt x="10224" y="5028"/>
                  </a:cubicBezTo>
                  <a:cubicBezTo>
                    <a:pt x="10238" y="5028"/>
                    <a:pt x="10264" y="5022"/>
                    <a:pt x="10274" y="5022"/>
                  </a:cubicBezTo>
                  <a:cubicBezTo>
                    <a:pt x="10277" y="5022"/>
                    <a:pt x="10278" y="5023"/>
                    <a:pt x="10276" y="5025"/>
                  </a:cubicBezTo>
                  <a:lnTo>
                    <a:pt x="10252" y="5025"/>
                  </a:lnTo>
                  <a:cubicBezTo>
                    <a:pt x="10240" y="5037"/>
                    <a:pt x="10264" y="5037"/>
                    <a:pt x="10300" y="5037"/>
                  </a:cubicBezTo>
                  <a:cubicBezTo>
                    <a:pt x="10228" y="5049"/>
                    <a:pt x="10300" y="5049"/>
                    <a:pt x="10240" y="5049"/>
                  </a:cubicBezTo>
                  <a:cubicBezTo>
                    <a:pt x="10244" y="5053"/>
                    <a:pt x="10249" y="5054"/>
                    <a:pt x="10255" y="5054"/>
                  </a:cubicBezTo>
                  <a:cubicBezTo>
                    <a:pt x="10262" y="5054"/>
                    <a:pt x="10271" y="5052"/>
                    <a:pt x="10279" y="5051"/>
                  </a:cubicBezTo>
                  <a:lnTo>
                    <a:pt x="10279" y="5051"/>
                  </a:lnTo>
                  <a:lnTo>
                    <a:pt x="10240" y="5061"/>
                  </a:lnTo>
                  <a:cubicBezTo>
                    <a:pt x="10227" y="5070"/>
                    <a:pt x="10238" y="5072"/>
                    <a:pt x="10256" y="5072"/>
                  </a:cubicBezTo>
                  <a:cubicBezTo>
                    <a:pt x="10275" y="5072"/>
                    <a:pt x="10302" y="5069"/>
                    <a:pt x="10312" y="5069"/>
                  </a:cubicBezTo>
                  <a:cubicBezTo>
                    <a:pt x="10318" y="5069"/>
                    <a:pt x="10320" y="5070"/>
                    <a:pt x="10311" y="5073"/>
                  </a:cubicBezTo>
                  <a:lnTo>
                    <a:pt x="10240" y="5073"/>
                  </a:lnTo>
                  <a:cubicBezTo>
                    <a:pt x="10252" y="5073"/>
                    <a:pt x="10240" y="5085"/>
                    <a:pt x="10276" y="5085"/>
                  </a:cubicBezTo>
                  <a:cubicBezTo>
                    <a:pt x="10264" y="5085"/>
                    <a:pt x="10264" y="5085"/>
                    <a:pt x="10252" y="5096"/>
                  </a:cubicBezTo>
                  <a:lnTo>
                    <a:pt x="10311" y="5096"/>
                  </a:lnTo>
                  <a:cubicBezTo>
                    <a:pt x="10311" y="5096"/>
                    <a:pt x="10276" y="5108"/>
                    <a:pt x="10264" y="5120"/>
                  </a:cubicBezTo>
                  <a:cubicBezTo>
                    <a:pt x="10300" y="5120"/>
                    <a:pt x="10240" y="5144"/>
                    <a:pt x="10276" y="5156"/>
                  </a:cubicBezTo>
                  <a:cubicBezTo>
                    <a:pt x="10276" y="5158"/>
                    <a:pt x="10279" y="5159"/>
                    <a:pt x="10283" y="5159"/>
                  </a:cubicBezTo>
                  <a:cubicBezTo>
                    <a:pt x="10289" y="5159"/>
                    <a:pt x="10298" y="5158"/>
                    <a:pt x="10308" y="5155"/>
                  </a:cubicBezTo>
                  <a:lnTo>
                    <a:pt x="10308" y="5155"/>
                  </a:lnTo>
                  <a:cubicBezTo>
                    <a:pt x="10292" y="5163"/>
                    <a:pt x="10292" y="5168"/>
                    <a:pt x="10276" y="5168"/>
                  </a:cubicBezTo>
                  <a:cubicBezTo>
                    <a:pt x="10252" y="5192"/>
                    <a:pt x="10323" y="5192"/>
                    <a:pt x="10288" y="5204"/>
                  </a:cubicBezTo>
                  <a:cubicBezTo>
                    <a:pt x="10280" y="5204"/>
                    <a:pt x="10272" y="5209"/>
                    <a:pt x="10264" y="5209"/>
                  </a:cubicBezTo>
                  <a:cubicBezTo>
                    <a:pt x="10260" y="5209"/>
                    <a:pt x="10256" y="5208"/>
                    <a:pt x="10252" y="5204"/>
                  </a:cubicBezTo>
                  <a:cubicBezTo>
                    <a:pt x="10240" y="5216"/>
                    <a:pt x="10252" y="5227"/>
                    <a:pt x="10252" y="5239"/>
                  </a:cubicBezTo>
                  <a:lnTo>
                    <a:pt x="10240" y="5239"/>
                  </a:lnTo>
                  <a:cubicBezTo>
                    <a:pt x="10204" y="5251"/>
                    <a:pt x="10252" y="5263"/>
                    <a:pt x="10276" y="5275"/>
                  </a:cubicBezTo>
                  <a:lnTo>
                    <a:pt x="10240" y="5275"/>
                  </a:lnTo>
                  <a:cubicBezTo>
                    <a:pt x="10228" y="5287"/>
                    <a:pt x="10216" y="5299"/>
                    <a:pt x="10276" y="5299"/>
                  </a:cubicBezTo>
                  <a:cubicBezTo>
                    <a:pt x="10216" y="5311"/>
                    <a:pt x="10288" y="5299"/>
                    <a:pt x="10240" y="5323"/>
                  </a:cubicBezTo>
                  <a:lnTo>
                    <a:pt x="10228" y="5323"/>
                  </a:lnTo>
                  <a:cubicBezTo>
                    <a:pt x="10204" y="5323"/>
                    <a:pt x="10216" y="5335"/>
                    <a:pt x="10204" y="5335"/>
                  </a:cubicBezTo>
                  <a:cubicBezTo>
                    <a:pt x="10228" y="5341"/>
                    <a:pt x="10258" y="5341"/>
                    <a:pt x="10279" y="5341"/>
                  </a:cubicBezTo>
                  <a:cubicBezTo>
                    <a:pt x="10300" y="5341"/>
                    <a:pt x="10311" y="5341"/>
                    <a:pt x="10300" y="5347"/>
                  </a:cubicBezTo>
                  <a:cubicBezTo>
                    <a:pt x="10273" y="5355"/>
                    <a:pt x="10263" y="5358"/>
                    <a:pt x="10258" y="5358"/>
                  </a:cubicBezTo>
                  <a:cubicBezTo>
                    <a:pt x="10252" y="5358"/>
                    <a:pt x="10252" y="5355"/>
                    <a:pt x="10243" y="5355"/>
                  </a:cubicBezTo>
                  <a:cubicBezTo>
                    <a:pt x="10238" y="5355"/>
                    <a:pt x="10230" y="5356"/>
                    <a:pt x="10216" y="5358"/>
                  </a:cubicBezTo>
                  <a:lnTo>
                    <a:pt x="10228" y="5358"/>
                  </a:lnTo>
                  <a:cubicBezTo>
                    <a:pt x="10204" y="5370"/>
                    <a:pt x="10216" y="5370"/>
                    <a:pt x="10181" y="5370"/>
                  </a:cubicBezTo>
                  <a:lnTo>
                    <a:pt x="10264" y="5370"/>
                  </a:lnTo>
                  <a:cubicBezTo>
                    <a:pt x="10276" y="5370"/>
                    <a:pt x="10276" y="5358"/>
                    <a:pt x="10276" y="5358"/>
                  </a:cubicBezTo>
                  <a:cubicBezTo>
                    <a:pt x="10323" y="5358"/>
                    <a:pt x="10288" y="5370"/>
                    <a:pt x="10300" y="5382"/>
                  </a:cubicBezTo>
                  <a:cubicBezTo>
                    <a:pt x="10300" y="5382"/>
                    <a:pt x="10323" y="5370"/>
                    <a:pt x="10359" y="5358"/>
                  </a:cubicBezTo>
                  <a:lnTo>
                    <a:pt x="10359" y="5358"/>
                  </a:lnTo>
                  <a:cubicBezTo>
                    <a:pt x="10335" y="5370"/>
                    <a:pt x="10419" y="5370"/>
                    <a:pt x="10442" y="5370"/>
                  </a:cubicBezTo>
                  <a:cubicBezTo>
                    <a:pt x="10431" y="5376"/>
                    <a:pt x="10416" y="5376"/>
                    <a:pt x="10396" y="5376"/>
                  </a:cubicBezTo>
                  <a:cubicBezTo>
                    <a:pt x="10377" y="5376"/>
                    <a:pt x="10353" y="5376"/>
                    <a:pt x="10323" y="5382"/>
                  </a:cubicBezTo>
                  <a:cubicBezTo>
                    <a:pt x="10311" y="5382"/>
                    <a:pt x="10264" y="5394"/>
                    <a:pt x="10240" y="5394"/>
                  </a:cubicBezTo>
                  <a:cubicBezTo>
                    <a:pt x="10240" y="5406"/>
                    <a:pt x="10276" y="5406"/>
                    <a:pt x="10300" y="5406"/>
                  </a:cubicBezTo>
                  <a:lnTo>
                    <a:pt x="10276" y="5418"/>
                  </a:lnTo>
                  <a:cubicBezTo>
                    <a:pt x="10288" y="5418"/>
                    <a:pt x="10359" y="5418"/>
                    <a:pt x="10323" y="5430"/>
                  </a:cubicBezTo>
                  <a:lnTo>
                    <a:pt x="10383" y="5430"/>
                  </a:lnTo>
                  <a:cubicBezTo>
                    <a:pt x="10357" y="5430"/>
                    <a:pt x="10344" y="5436"/>
                    <a:pt x="10329" y="5440"/>
                  </a:cubicBezTo>
                  <a:lnTo>
                    <a:pt x="10329" y="5440"/>
                  </a:lnTo>
                  <a:cubicBezTo>
                    <a:pt x="10337" y="5439"/>
                    <a:pt x="10344" y="5438"/>
                    <a:pt x="10349" y="5438"/>
                  </a:cubicBezTo>
                  <a:cubicBezTo>
                    <a:pt x="10385" y="5438"/>
                    <a:pt x="10376" y="5454"/>
                    <a:pt x="10442" y="5454"/>
                  </a:cubicBezTo>
                  <a:cubicBezTo>
                    <a:pt x="10419" y="5454"/>
                    <a:pt x="10383" y="5454"/>
                    <a:pt x="10371" y="5466"/>
                  </a:cubicBezTo>
                  <a:lnTo>
                    <a:pt x="10442" y="5466"/>
                  </a:lnTo>
                  <a:cubicBezTo>
                    <a:pt x="10419" y="5477"/>
                    <a:pt x="10407" y="5477"/>
                    <a:pt x="10359" y="5489"/>
                  </a:cubicBezTo>
                  <a:cubicBezTo>
                    <a:pt x="10363" y="5491"/>
                    <a:pt x="10368" y="5491"/>
                    <a:pt x="10373" y="5491"/>
                  </a:cubicBezTo>
                  <a:cubicBezTo>
                    <a:pt x="10406" y="5491"/>
                    <a:pt x="10457" y="5471"/>
                    <a:pt x="10479" y="5471"/>
                  </a:cubicBezTo>
                  <a:cubicBezTo>
                    <a:pt x="10486" y="5471"/>
                    <a:pt x="10490" y="5473"/>
                    <a:pt x="10490" y="5477"/>
                  </a:cubicBezTo>
                  <a:cubicBezTo>
                    <a:pt x="10472" y="5483"/>
                    <a:pt x="10460" y="5483"/>
                    <a:pt x="10451" y="5483"/>
                  </a:cubicBezTo>
                  <a:cubicBezTo>
                    <a:pt x="10442" y="5483"/>
                    <a:pt x="10436" y="5483"/>
                    <a:pt x="10431" y="5489"/>
                  </a:cubicBezTo>
                  <a:lnTo>
                    <a:pt x="10419" y="5489"/>
                  </a:lnTo>
                  <a:cubicBezTo>
                    <a:pt x="10391" y="5496"/>
                    <a:pt x="10383" y="5498"/>
                    <a:pt x="10387" y="5498"/>
                  </a:cubicBezTo>
                  <a:cubicBezTo>
                    <a:pt x="10395" y="5498"/>
                    <a:pt x="10461" y="5487"/>
                    <a:pt x="10483" y="5487"/>
                  </a:cubicBezTo>
                  <a:cubicBezTo>
                    <a:pt x="10489" y="5487"/>
                    <a:pt x="10492" y="5488"/>
                    <a:pt x="10490" y="5489"/>
                  </a:cubicBezTo>
                  <a:cubicBezTo>
                    <a:pt x="10460" y="5495"/>
                    <a:pt x="10451" y="5495"/>
                    <a:pt x="10444" y="5495"/>
                  </a:cubicBezTo>
                  <a:cubicBezTo>
                    <a:pt x="10436" y="5495"/>
                    <a:pt x="10431" y="5495"/>
                    <a:pt x="10407" y="5501"/>
                  </a:cubicBezTo>
                  <a:cubicBezTo>
                    <a:pt x="10419" y="5507"/>
                    <a:pt x="10445" y="5507"/>
                    <a:pt x="10468" y="5507"/>
                  </a:cubicBezTo>
                  <a:cubicBezTo>
                    <a:pt x="10490" y="5507"/>
                    <a:pt x="10508" y="5507"/>
                    <a:pt x="10502" y="5513"/>
                  </a:cubicBezTo>
                  <a:lnTo>
                    <a:pt x="10466" y="5513"/>
                  </a:lnTo>
                  <a:cubicBezTo>
                    <a:pt x="10478" y="5513"/>
                    <a:pt x="10466" y="5525"/>
                    <a:pt x="10466" y="5537"/>
                  </a:cubicBezTo>
                  <a:lnTo>
                    <a:pt x="10454" y="5537"/>
                  </a:lnTo>
                  <a:cubicBezTo>
                    <a:pt x="10448" y="5543"/>
                    <a:pt x="10457" y="5543"/>
                    <a:pt x="10463" y="5543"/>
                  </a:cubicBezTo>
                  <a:cubicBezTo>
                    <a:pt x="10469" y="5543"/>
                    <a:pt x="10472" y="5543"/>
                    <a:pt x="10454" y="5549"/>
                  </a:cubicBezTo>
                  <a:lnTo>
                    <a:pt x="10478" y="5549"/>
                  </a:lnTo>
                  <a:cubicBezTo>
                    <a:pt x="10502" y="5537"/>
                    <a:pt x="10526" y="5525"/>
                    <a:pt x="10490" y="5525"/>
                  </a:cubicBezTo>
                  <a:cubicBezTo>
                    <a:pt x="10526" y="5525"/>
                    <a:pt x="10562" y="5501"/>
                    <a:pt x="10609" y="5501"/>
                  </a:cubicBezTo>
                  <a:lnTo>
                    <a:pt x="10597" y="5501"/>
                  </a:lnTo>
                  <a:cubicBezTo>
                    <a:pt x="10681" y="5477"/>
                    <a:pt x="10692" y="5454"/>
                    <a:pt x="10716" y="5442"/>
                  </a:cubicBezTo>
                  <a:cubicBezTo>
                    <a:pt x="10657" y="5442"/>
                    <a:pt x="10740" y="5418"/>
                    <a:pt x="10692" y="5406"/>
                  </a:cubicBezTo>
                  <a:lnTo>
                    <a:pt x="10692" y="5406"/>
                  </a:lnTo>
                  <a:cubicBezTo>
                    <a:pt x="10669" y="5410"/>
                    <a:pt x="10659" y="5411"/>
                    <a:pt x="10657" y="5411"/>
                  </a:cubicBezTo>
                  <a:cubicBezTo>
                    <a:pt x="10653" y="5411"/>
                    <a:pt x="10677" y="5406"/>
                    <a:pt x="10669" y="5406"/>
                  </a:cubicBezTo>
                  <a:cubicBezTo>
                    <a:pt x="10681" y="5406"/>
                    <a:pt x="10716" y="5394"/>
                    <a:pt x="10728" y="5394"/>
                  </a:cubicBezTo>
                  <a:lnTo>
                    <a:pt x="10692" y="5394"/>
                  </a:lnTo>
                  <a:cubicBezTo>
                    <a:pt x="10712" y="5384"/>
                    <a:pt x="10754" y="5367"/>
                    <a:pt x="10745" y="5367"/>
                  </a:cubicBezTo>
                  <a:cubicBezTo>
                    <a:pt x="10742" y="5367"/>
                    <a:pt x="10737" y="5368"/>
                    <a:pt x="10728" y="5370"/>
                  </a:cubicBezTo>
                  <a:cubicBezTo>
                    <a:pt x="10740" y="5358"/>
                    <a:pt x="10752" y="5358"/>
                    <a:pt x="10764" y="5358"/>
                  </a:cubicBezTo>
                  <a:cubicBezTo>
                    <a:pt x="10764" y="5347"/>
                    <a:pt x="10776" y="5335"/>
                    <a:pt x="10788" y="5335"/>
                  </a:cubicBezTo>
                  <a:cubicBezTo>
                    <a:pt x="10716" y="5335"/>
                    <a:pt x="10764" y="5323"/>
                    <a:pt x="10740" y="5323"/>
                  </a:cubicBezTo>
                  <a:cubicBezTo>
                    <a:pt x="10752" y="5323"/>
                    <a:pt x="10764" y="5311"/>
                    <a:pt x="10776" y="5311"/>
                  </a:cubicBezTo>
                  <a:lnTo>
                    <a:pt x="10716" y="5311"/>
                  </a:lnTo>
                  <a:cubicBezTo>
                    <a:pt x="10681" y="5311"/>
                    <a:pt x="10752" y="5299"/>
                    <a:pt x="10728" y="5299"/>
                  </a:cubicBezTo>
                  <a:lnTo>
                    <a:pt x="10716" y="5299"/>
                  </a:lnTo>
                  <a:cubicBezTo>
                    <a:pt x="10692" y="5299"/>
                    <a:pt x="10728" y="5287"/>
                    <a:pt x="10764" y="5275"/>
                  </a:cubicBezTo>
                  <a:cubicBezTo>
                    <a:pt x="10716" y="5263"/>
                    <a:pt x="10716" y="5251"/>
                    <a:pt x="10728" y="5227"/>
                  </a:cubicBezTo>
                  <a:lnTo>
                    <a:pt x="10728" y="5227"/>
                  </a:lnTo>
                  <a:cubicBezTo>
                    <a:pt x="10728" y="5233"/>
                    <a:pt x="10731" y="5236"/>
                    <a:pt x="10733" y="5236"/>
                  </a:cubicBezTo>
                  <a:cubicBezTo>
                    <a:pt x="10734" y="5236"/>
                    <a:pt x="10734" y="5233"/>
                    <a:pt x="10728" y="5227"/>
                  </a:cubicBezTo>
                  <a:lnTo>
                    <a:pt x="10728" y="5227"/>
                  </a:lnTo>
                  <a:cubicBezTo>
                    <a:pt x="10728" y="5227"/>
                    <a:pt x="10728" y="5227"/>
                    <a:pt x="10728" y="5227"/>
                  </a:cubicBezTo>
                  <a:cubicBezTo>
                    <a:pt x="10740" y="5216"/>
                    <a:pt x="10752" y="5216"/>
                    <a:pt x="10764" y="5204"/>
                  </a:cubicBezTo>
                  <a:cubicBezTo>
                    <a:pt x="10776" y="5192"/>
                    <a:pt x="10788" y="5180"/>
                    <a:pt x="10788" y="5168"/>
                  </a:cubicBezTo>
                  <a:cubicBezTo>
                    <a:pt x="10800" y="5180"/>
                    <a:pt x="10812" y="5192"/>
                    <a:pt x="10800" y="5192"/>
                  </a:cubicBezTo>
                  <a:cubicBezTo>
                    <a:pt x="10805" y="5197"/>
                    <a:pt x="10809" y="5199"/>
                    <a:pt x="10812" y="5199"/>
                  </a:cubicBezTo>
                  <a:cubicBezTo>
                    <a:pt x="10820" y="5199"/>
                    <a:pt x="10826" y="5190"/>
                    <a:pt x="10835" y="5190"/>
                  </a:cubicBezTo>
                  <a:cubicBezTo>
                    <a:pt x="10841" y="5190"/>
                    <a:pt x="10849" y="5193"/>
                    <a:pt x="10859" y="5204"/>
                  </a:cubicBezTo>
                  <a:cubicBezTo>
                    <a:pt x="10883" y="5192"/>
                    <a:pt x="10835" y="5180"/>
                    <a:pt x="10823" y="5168"/>
                  </a:cubicBezTo>
                  <a:lnTo>
                    <a:pt x="10823" y="5180"/>
                  </a:lnTo>
                  <a:cubicBezTo>
                    <a:pt x="10812" y="5180"/>
                    <a:pt x="10800" y="5168"/>
                    <a:pt x="10788" y="5156"/>
                  </a:cubicBezTo>
                  <a:cubicBezTo>
                    <a:pt x="10776" y="5144"/>
                    <a:pt x="10776" y="5144"/>
                    <a:pt x="10764" y="5144"/>
                  </a:cubicBezTo>
                  <a:cubicBezTo>
                    <a:pt x="10764" y="5144"/>
                    <a:pt x="10764" y="5156"/>
                    <a:pt x="10776" y="5156"/>
                  </a:cubicBezTo>
                  <a:cubicBezTo>
                    <a:pt x="10764" y="5156"/>
                    <a:pt x="10740" y="5156"/>
                    <a:pt x="10728" y="5168"/>
                  </a:cubicBezTo>
                  <a:cubicBezTo>
                    <a:pt x="10728" y="5168"/>
                    <a:pt x="10728" y="5168"/>
                    <a:pt x="10716" y="5156"/>
                  </a:cubicBezTo>
                  <a:lnTo>
                    <a:pt x="10704" y="5156"/>
                  </a:lnTo>
                  <a:lnTo>
                    <a:pt x="10716" y="5168"/>
                  </a:lnTo>
                  <a:cubicBezTo>
                    <a:pt x="10708" y="5168"/>
                    <a:pt x="10685" y="5173"/>
                    <a:pt x="10673" y="5173"/>
                  </a:cubicBezTo>
                  <a:cubicBezTo>
                    <a:pt x="10667" y="5173"/>
                    <a:pt x="10665" y="5172"/>
                    <a:pt x="10669" y="5168"/>
                  </a:cubicBezTo>
                  <a:lnTo>
                    <a:pt x="10692" y="5168"/>
                  </a:lnTo>
                  <a:cubicBezTo>
                    <a:pt x="10692" y="5168"/>
                    <a:pt x="10669" y="5168"/>
                    <a:pt x="10681" y="5156"/>
                  </a:cubicBezTo>
                  <a:lnTo>
                    <a:pt x="10692" y="5156"/>
                  </a:lnTo>
                  <a:lnTo>
                    <a:pt x="10715" y="5133"/>
                  </a:lnTo>
                  <a:lnTo>
                    <a:pt x="10715" y="5133"/>
                  </a:lnTo>
                  <a:cubicBezTo>
                    <a:pt x="10724" y="5137"/>
                    <a:pt x="10719" y="5144"/>
                    <a:pt x="10728" y="5144"/>
                  </a:cubicBezTo>
                  <a:lnTo>
                    <a:pt x="10776" y="5144"/>
                  </a:lnTo>
                  <a:lnTo>
                    <a:pt x="10752" y="5132"/>
                  </a:lnTo>
                  <a:lnTo>
                    <a:pt x="10776" y="5132"/>
                  </a:lnTo>
                  <a:cubicBezTo>
                    <a:pt x="10788" y="5126"/>
                    <a:pt x="10779" y="5126"/>
                    <a:pt x="10768" y="5126"/>
                  </a:cubicBezTo>
                  <a:cubicBezTo>
                    <a:pt x="10763" y="5126"/>
                    <a:pt x="10758" y="5126"/>
                    <a:pt x="10754" y="5126"/>
                  </a:cubicBezTo>
                  <a:lnTo>
                    <a:pt x="10754" y="5126"/>
                  </a:lnTo>
                  <a:cubicBezTo>
                    <a:pt x="10755" y="5126"/>
                    <a:pt x="10755" y="5126"/>
                    <a:pt x="10755" y="5126"/>
                  </a:cubicBezTo>
                  <a:cubicBezTo>
                    <a:pt x="10759" y="5126"/>
                    <a:pt x="10764" y="5124"/>
                    <a:pt x="10776" y="5120"/>
                  </a:cubicBezTo>
                  <a:lnTo>
                    <a:pt x="10788" y="5120"/>
                  </a:lnTo>
                  <a:lnTo>
                    <a:pt x="10788" y="5108"/>
                  </a:lnTo>
                  <a:lnTo>
                    <a:pt x="10776" y="5108"/>
                  </a:lnTo>
                  <a:cubicBezTo>
                    <a:pt x="10800" y="5108"/>
                    <a:pt x="10800" y="5096"/>
                    <a:pt x="10800" y="5096"/>
                  </a:cubicBezTo>
                  <a:cubicBezTo>
                    <a:pt x="10809" y="5116"/>
                    <a:pt x="10827" y="5135"/>
                    <a:pt x="10820" y="5135"/>
                  </a:cubicBezTo>
                  <a:cubicBezTo>
                    <a:pt x="10819" y="5135"/>
                    <a:pt x="10816" y="5134"/>
                    <a:pt x="10812" y="5132"/>
                  </a:cubicBezTo>
                  <a:cubicBezTo>
                    <a:pt x="10800" y="5132"/>
                    <a:pt x="10800" y="5132"/>
                    <a:pt x="10788" y="5121"/>
                  </a:cubicBezTo>
                  <a:lnTo>
                    <a:pt x="10788" y="5121"/>
                  </a:lnTo>
                  <a:cubicBezTo>
                    <a:pt x="10800" y="5132"/>
                    <a:pt x="10811" y="5144"/>
                    <a:pt x="10800" y="5144"/>
                  </a:cubicBezTo>
                  <a:cubicBezTo>
                    <a:pt x="10823" y="5144"/>
                    <a:pt x="10835" y="5168"/>
                    <a:pt x="10847" y="5180"/>
                  </a:cubicBezTo>
                  <a:cubicBezTo>
                    <a:pt x="10859" y="5180"/>
                    <a:pt x="10883" y="5168"/>
                    <a:pt x="10859" y="5156"/>
                  </a:cubicBezTo>
                  <a:lnTo>
                    <a:pt x="10847" y="5156"/>
                  </a:lnTo>
                  <a:cubicBezTo>
                    <a:pt x="10835" y="5144"/>
                    <a:pt x="10835" y="5132"/>
                    <a:pt x="10823" y="5120"/>
                  </a:cubicBezTo>
                  <a:lnTo>
                    <a:pt x="10823" y="5120"/>
                  </a:lnTo>
                  <a:cubicBezTo>
                    <a:pt x="10835" y="5120"/>
                    <a:pt x="10859" y="5144"/>
                    <a:pt x="10871" y="5144"/>
                  </a:cubicBezTo>
                  <a:cubicBezTo>
                    <a:pt x="10883" y="5132"/>
                    <a:pt x="10823" y="5108"/>
                    <a:pt x="10823" y="5096"/>
                  </a:cubicBezTo>
                  <a:cubicBezTo>
                    <a:pt x="10823" y="5096"/>
                    <a:pt x="10823" y="5096"/>
                    <a:pt x="10823" y="5085"/>
                  </a:cubicBezTo>
                  <a:lnTo>
                    <a:pt x="10835" y="5096"/>
                  </a:lnTo>
                  <a:cubicBezTo>
                    <a:pt x="10823" y="5085"/>
                    <a:pt x="10823" y="5073"/>
                    <a:pt x="10823" y="5061"/>
                  </a:cubicBezTo>
                  <a:cubicBezTo>
                    <a:pt x="10812" y="5061"/>
                    <a:pt x="10812" y="5049"/>
                    <a:pt x="10800" y="5037"/>
                  </a:cubicBezTo>
                  <a:lnTo>
                    <a:pt x="10812" y="5037"/>
                  </a:lnTo>
                  <a:cubicBezTo>
                    <a:pt x="10812" y="5037"/>
                    <a:pt x="10812" y="5037"/>
                    <a:pt x="10812" y="5025"/>
                  </a:cubicBezTo>
                  <a:lnTo>
                    <a:pt x="10823" y="5025"/>
                  </a:lnTo>
                  <a:cubicBezTo>
                    <a:pt x="10823" y="5025"/>
                    <a:pt x="10812" y="5025"/>
                    <a:pt x="10812" y="5013"/>
                  </a:cubicBezTo>
                  <a:lnTo>
                    <a:pt x="10823" y="5013"/>
                  </a:lnTo>
                  <a:cubicBezTo>
                    <a:pt x="10823" y="5013"/>
                    <a:pt x="10823" y="5013"/>
                    <a:pt x="10823" y="5025"/>
                  </a:cubicBezTo>
                  <a:cubicBezTo>
                    <a:pt x="10895" y="5073"/>
                    <a:pt x="10800" y="5037"/>
                    <a:pt x="10835" y="5073"/>
                  </a:cubicBezTo>
                  <a:cubicBezTo>
                    <a:pt x="10859" y="5085"/>
                    <a:pt x="10871" y="5108"/>
                    <a:pt x="10895" y="5132"/>
                  </a:cubicBezTo>
                  <a:lnTo>
                    <a:pt x="10871" y="5073"/>
                  </a:lnTo>
                  <a:lnTo>
                    <a:pt x="10871" y="5073"/>
                  </a:lnTo>
                  <a:cubicBezTo>
                    <a:pt x="10879" y="5081"/>
                    <a:pt x="10904" y="5095"/>
                    <a:pt x="10912" y="5095"/>
                  </a:cubicBezTo>
                  <a:cubicBezTo>
                    <a:pt x="10915" y="5095"/>
                    <a:pt x="10914" y="5092"/>
                    <a:pt x="10907" y="5085"/>
                  </a:cubicBezTo>
                  <a:lnTo>
                    <a:pt x="10895" y="5085"/>
                  </a:lnTo>
                  <a:cubicBezTo>
                    <a:pt x="10895" y="5061"/>
                    <a:pt x="10859" y="5037"/>
                    <a:pt x="10883" y="5037"/>
                  </a:cubicBezTo>
                  <a:cubicBezTo>
                    <a:pt x="10883" y="5049"/>
                    <a:pt x="10895" y="5061"/>
                    <a:pt x="10907" y="5061"/>
                  </a:cubicBezTo>
                  <a:cubicBezTo>
                    <a:pt x="10919" y="5061"/>
                    <a:pt x="10895" y="5037"/>
                    <a:pt x="10883" y="5025"/>
                  </a:cubicBezTo>
                  <a:lnTo>
                    <a:pt x="10883" y="5025"/>
                  </a:lnTo>
                  <a:cubicBezTo>
                    <a:pt x="10895" y="5025"/>
                    <a:pt x="10919" y="5061"/>
                    <a:pt x="10931" y="5061"/>
                  </a:cubicBezTo>
                  <a:cubicBezTo>
                    <a:pt x="10919" y="5043"/>
                    <a:pt x="10925" y="5040"/>
                    <a:pt x="10934" y="5040"/>
                  </a:cubicBezTo>
                  <a:cubicBezTo>
                    <a:pt x="10938" y="5040"/>
                    <a:pt x="10943" y="5041"/>
                    <a:pt x="10947" y="5041"/>
                  </a:cubicBezTo>
                  <a:cubicBezTo>
                    <a:pt x="10951" y="5041"/>
                    <a:pt x="10954" y="5040"/>
                    <a:pt x="10954" y="5037"/>
                  </a:cubicBezTo>
                  <a:cubicBezTo>
                    <a:pt x="10907" y="5013"/>
                    <a:pt x="10907" y="4966"/>
                    <a:pt x="10859" y="4954"/>
                  </a:cubicBezTo>
                  <a:lnTo>
                    <a:pt x="10835" y="4906"/>
                  </a:lnTo>
                  <a:lnTo>
                    <a:pt x="10835" y="4906"/>
                  </a:lnTo>
                  <a:cubicBezTo>
                    <a:pt x="10871" y="4930"/>
                    <a:pt x="10895" y="4966"/>
                    <a:pt x="10943" y="4989"/>
                  </a:cubicBezTo>
                  <a:lnTo>
                    <a:pt x="10931" y="5001"/>
                  </a:lnTo>
                  <a:cubicBezTo>
                    <a:pt x="10942" y="5010"/>
                    <a:pt x="10948" y="5014"/>
                    <a:pt x="10951" y="5014"/>
                  </a:cubicBezTo>
                  <a:cubicBezTo>
                    <a:pt x="10962" y="5014"/>
                    <a:pt x="10936" y="4970"/>
                    <a:pt x="10963" y="4970"/>
                  </a:cubicBezTo>
                  <a:cubicBezTo>
                    <a:pt x="10969" y="4970"/>
                    <a:pt x="10978" y="4972"/>
                    <a:pt x="10990" y="4977"/>
                  </a:cubicBezTo>
                  <a:cubicBezTo>
                    <a:pt x="10990" y="4977"/>
                    <a:pt x="10985" y="4972"/>
                    <a:pt x="10995" y="4972"/>
                  </a:cubicBezTo>
                  <a:cubicBezTo>
                    <a:pt x="11001" y="4972"/>
                    <a:pt x="11010" y="4973"/>
                    <a:pt x="11026" y="4977"/>
                  </a:cubicBezTo>
                  <a:lnTo>
                    <a:pt x="10966" y="4942"/>
                  </a:lnTo>
                  <a:cubicBezTo>
                    <a:pt x="10990" y="4942"/>
                    <a:pt x="11014" y="4966"/>
                    <a:pt x="11026" y="4966"/>
                  </a:cubicBezTo>
                  <a:cubicBezTo>
                    <a:pt x="11026" y="4954"/>
                    <a:pt x="11038" y="4954"/>
                    <a:pt x="11038" y="4954"/>
                  </a:cubicBezTo>
                  <a:cubicBezTo>
                    <a:pt x="11050" y="4966"/>
                    <a:pt x="11050" y="4966"/>
                    <a:pt x="11050" y="4977"/>
                  </a:cubicBezTo>
                  <a:cubicBezTo>
                    <a:pt x="11060" y="4981"/>
                    <a:pt x="11067" y="4982"/>
                    <a:pt x="11070" y="4982"/>
                  </a:cubicBezTo>
                  <a:cubicBezTo>
                    <a:pt x="11078" y="4982"/>
                    <a:pt x="11070" y="4974"/>
                    <a:pt x="11062" y="4966"/>
                  </a:cubicBezTo>
                  <a:cubicBezTo>
                    <a:pt x="11050" y="4954"/>
                    <a:pt x="11050" y="4942"/>
                    <a:pt x="11062" y="4942"/>
                  </a:cubicBezTo>
                  <a:cubicBezTo>
                    <a:pt x="11062" y="4942"/>
                    <a:pt x="11062" y="4930"/>
                    <a:pt x="11062" y="4930"/>
                  </a:cubicBezTo>
                  <a:cubicBezTo>
                    <a:pt x="11050" y="4930"/>
                    <a:pt x="11014" y="4906"/>
                    <a:pt x="11002" y="4906"/>
                  </a:cubicBezTo>
                  <a:cubicBezTo>
                    <a:pt x="11019" y="4898"/>
                    <a:pt x="11024" y="4889"/>
                    <a:pt x="11046" y="4889"/>
                  </a:cubicBezTo>
                  <a:cubicBezTo>
                    <a:pt x="11056" y="4889"/>
                    <a:pt x="11068" y="4891"/>
                    <a:pt x="11085" y="4894"/>
                  </a:cubicBezTo>
                  <a:cubicBezTo>
                    <a:pt x="11097" y="4906"/>
                    <a:pt x="11121" y="4918"/>
                    <a:pt x="11121" y="4918"/>
                  </a:cubicBezTo>
                  <a:cubicBezTo>
                    <a:pt x="11133" y="4918"/>
                    <a:pt x="11109" y="4894"/>
                    <a:pt x="11085" y="4882"/>
                  </a:cubicBezTo>
                  <a:cubicBezTo>
                    <a:pt x="11085" y="4870"/>
                    <a:pt x="11085" y="4870"/>
                    <a:pt x="11085" y="4870"/>
                  </a:cubicBezTo>
                  <a:cubicBezTo>
                    <a:pt x="11097" y="4882"/>
                    <a:pt x="11121" y="4882"/>
                    <a:pt x="11121" y="4882"/>
                  </a:cubicBezTo>
                  <a:cubicBezTo>
                    <a:pt x="11129" y="4882"/>
                    <a:pt x="11132" y="4887"/>
                    <a:pt x="11133" y="4887"/>
                  </a:cubicBezTo>
                  <a:cubicBezTo>
                    <a:pt x="11133" y="4887"/>
                    <a:pt x="11133" y="4886"/>
                    <a:pt x="11133" y="4882"/>
                  </a:cubicBezTo>
                  <a:cubicBezTo>
                    <a:pt x="11097" y="4858"/>
                    <a:pt x="11133" y="4858"/>
                    <a:pt x="11109" y="4835"/>
                  </a:cubicBezTo>
                  <a:lnTo>
                    <a:pt x="11109" y="4835"/>
                  </a:lnTo>
                  <a:cubicBezTo>
                    <a:pt x="11109" y="4835"/>
                    <a:pt x="11097" y="4846"/>
                    <a:pt x="11097" y="4846"/>
                  </a:cubicBezTo>
                  <a:cubicBezTo>
                    <a:pt x="11077" y="4826"/>
                    <a:pt x="11056" y="4796"/>
                    <a:pt x="11066" y="4796"/>
                  </a:cubicBezTo>
                  <a:cubicBezTo>
                    <a:pt x="11068" y="4796"/>
                    <a:pt x="11070" y="4797"/>
                    <a:pt x="11073" y="4799"/>
                  </a:cubicBezTo>
                  <a:cubicBezTo>
                    <a:pt x="11097" y="4835"/>
                    <a:pt x="11133" y="4823"/>
                    <a:pt x="11133" y="4846"/>
                  </a:cubicBezTo>
                  <a:cubicBezTo>
                    <a:pt x="11143" y="4850"/>
                    <a:pt x="11149" y="4852"/>
                    <a:pt x="11151" y="4852"/>
                  </a:cubicBezTo>
                  <a:cubicBezTo>
                    <a:pt x="11164" y="4852"/>
                    <a:pt x="11101" y="4811"/>
                    <a:pt x="11121" y="4811"/>
                  </a:cubicBezTo>
                  <a:lnTo>
                    <a:pt x="11121" y="4811"/>
                  </a:lnTo>
                  <a:lnTo>
                    <a:pt x="11145" y="4823"/>
                  </a:lnTo>
                  <a:cubicBezTo>
                    <a:pt x="11181" y="4846"/>
                    <a:pt x="11157" y="4846"/>
                    <a:pt x="11169" y="4846"/>
                  </a:cubicBezTo>
                  <a:cubicBezTo>
                    <a:pt x="11193" y="4870"/>
                    <a:pt x="11157" y="4882"/>
                    <a:pt x="11181" y="4918"/>
                  </a:cubicBezTo>
                  <a:lnTo>
                    <a:pt x="11216" y="4894"/>
                  </a:lnTo>
                  <a:cubicBezTo>
                    <a:pt x="11204" y="4835"/>
                    <a:pt x="11276" y="4823"/>
                    <a:pt x="11228" y="4739"/>
                  </a:cubicBezTo>
                  <a:lnTo>
                    <a:pt x="11228" y="4739"/>
                  </a:lnTo>
                  <a:cubicBezTo>
                    <a:pt x="11228" y="4751"/>
                    <a:pt x="11228" y="4751"/>
                    <a:pt x="11228" y="4751"/>
                  </a:cubicBezTo>
                  <a:cubicBezTo>
                    <a:pt x="11228" y="4739"/>
                    <a:pt x="11228" y="4739"/>
                    <a:pt x="11216" y="4727"/>
                  </a:cubicBezTo>
                  <a:lnTo>
                    <a:pt x="11216" y="4739"/>
                  </a:lnTo>
                  <a:lnTo>
                    <a:pt x="11204" y="4715"/>
                  </a:lnTo>
                  <a:lnTo>
                    <a:pt x="11204" y="4715"/>
                  </a:lnTo>
                  <a:cubicBezTo>
                    <a:pt x="11222" y="4721"/>
                    <a:pt x="11234" y="4721"/>
                    <a:pt x="11246" y="4721"/>
                  </a:cubicBezTo>
                  <a:cubicBezTo>
                    <a:pt x="11258" y="4721"/>
                    <a:pt x="11270" y="4721"/>
                    <a:pt x="11288" y="4727"/>
                  </a:cubicBezTo>
                  <a:cubicBezTo>
                    <a:pt x="11252" y="4715"/>
                    <a:pt x="11252" y="4715"/>
                    <a:pt x="11228" y="4704"/>
                  </a:cubicBezTo>
                  <a:cubicBezTo>
                    <a:pt x="11204" y="4680"/>
                    <a:pt x="11193" y="4668"/>
                    <a:pt x="11204" y="4668"/>
                  </a:cubicBezTo>
                  <a:lnTo>
                    <a:pt x="11204" y="4668"/>
                  </a:lnTo>
                  <a:cubicBezTo>
                    <a:pt x="11228" y="4680"/>
                    <a:pt x="11228" y="4692"/>
                    <a:pt x="11252" y="4692"/>
                  </a:cubicBezTo>
                  <a:cubicBezTo>
                    <a:pt x="11240" y="4692"/>
                    <a:pt x="11228" y="4668"/>
                    <a:pt x="11228" y="4668"/>
                  </a:cubicBezTo>
                  <a:lnTo>
                    <a:pt x="11228" y="4668"/>
                  </a:lnTo>
                  <a:cubicBezTo>
                    <a:pt x="11240" y="4668"/>
                    <a:pt x="11252" y="4668"/>
                    <a:pt x="11276" y="4680"/>
                  </a:cubicBezTo>
                  <a:cubicBezTo>
                    <a:pt x="11276" y="4684"/>
                    <a:pt x="11275" y="4685"/>
                    <a:pt x="11273" y="4685"/>
                  </a:cubicBezTo>
                  <a:cubicBezTo>
                    <a:pt x="11269" y="4685"/>
                    <a:pt x="11264" y="4680"/>
                    <a:pt x="11264" y="4680"/>
                  </a:cubicBezTo>
                  <a:lnTo>
                    <a:pt x="11264" y="4680"/>
                  </a:lnTo>
                  <a:cubicBezTo>
                    <a:pt x="11264" y="4692"/>
                    <a:pt x="11288" y="4680"/>
                    <a:pt x="11300" y="4704"/>
                  </a:cubicBezTo>
                  <a:lnTo>
                    <a:pt x="11300" y="4692"/>
                  </a:lnTo>
                  <a:cubicBezTo>
                    <a:pt x="11324" y="4704"/>
                    <a:pt x="11335" y="4715"/>
                    <a:pt x="11347" y="4727"/>
                  </a:cubicBezTo>
                  <a:cubicBezTo>
                    <a:pt x="11347" y="4692"/>
                    <a:pt x="11300" y="4644"/>
                    <a:pt x="11288" y="4620"/>
                  </a:cubicBezTo>
                  <a:lnTo>
                    <a:pt x="11288" y="4620"/>
                  </a:lnTo>
                  <a:cubicBezTo>
                    <a:pt x="11296" y="4629"/>
                    <a:pt x="11328" y="4648"/>
                    <a:pt x="11338" y="4656"/>
                  </a:cubicBezTo>
                  <a:lnTo>
                    <a:pt x="11338" y="4656"/>
                  </a:lnTo>
                  <a:cubicBezTo>
                    <a:pt x="11350" y="4652"/>
                    <a:pt x="11324" y="4621"/>
                    <a:pt x="11314" y="4595"/>
                  </a:cubicBezTo>
                  <a:lnTo>
                    <a:pt x="11314" y="4595"/>
                  </a:lnTo>
                  <a:cubicBezTo>
                    <a:pt x="11360" y="4572"/>
                    <a:pt x="11396" y="4537"/>
                    <a:pt x="11466" y="4537"/>
                  </a:cubicBezTo>
                  <a:lnTo>
                    <a:pt x="11419" y="4489"/>
                  </a:lnTo>
                  <a:lnTo>
                    <a:pt x="11466" y="4501"/>
                  </a:lnTo>
                  <a:cubicBezTo>
                    <a:pt x="11526" y="4477"/>
                    <a:pt x="11514" y="4430"/>
                    <a:pt x="11526" y="4382"/>
                  </a:cubicBezTo>
                  <a:cubicBezTo>
                    <a:pt x="11526" y="4376"/>
                    <a:pt x="11528" y="4374"/>
                    <a:pt x="11532" y="4374"/>
                  </a:cubicBezTo>
                  <a:cubicBezTo>
                    <a:pt x="11543" y="4374"/>
                    <a:pt x="11568" y="4394"/>
                    <a:pt x="11585" y="4394"/>
                  </a:cubicBezTo>
                  <a:cubicBezTo>
                    <a:pt x="11609" y="4382"/>
                    <a:pt x="11550" y="4334"/>
                    <a:pt x="11562" y="4299"/>
                  </a:cubicBezTo>
                  <a:lnTo>
                    <a:pt x="11562" y="4299"/>
                  </a:lnTo>
                  <a:cubicBezTo>
                    <a:pt x="11572" y="4309"/>
                    <a:pt x="11600" y="4337"/>
                    <a:pt x="11615" y="4337"/>
                  </a:cubicBezTo>
                  <a:cubicBezTo>
                    <a:pt x="11617" y="4337"/>
                    <a:pt x="11620" y="4336"/>
                    <a:pt x="11621" y="4334"/>
                  </a:cubicBezTo>
                  <a:cubicBezTo>
                    <a:pt x="11609" y="4323"/>
                    <a:pt x="11585" y="4311"/>
                    <a:pt x="11597" y="4311"/>
                  </a:cubicBezTo>
                  <a:lnTo>
                    <a:pt x="11609" y="4323"/>
                  </a:lnTo>
                  <a:cubicBezTo>
                    <a:pt x="11616" y="4325"/>
                    <a:pt x="11621" y="4326"/>
                    <a:pt x="11624" y="4326"/>
                  </a:cubicBezTo>
                  <a:cubicBezTo>
                    <a:pt x="11638" y="4326"/>
                    <a:pt x="11626" y="4308"/>
                    <a:pt x="11645" y="4299"/>
                  </a:cubicBezTo>
                  <a:cubicBezTo>
                    <a:pt x="11657" y="4275"/>
                    <a:pt x="11633" y="4239"/>
                    <a:pt x="11597" y="4180"/>
                  </a:cubicBezTo>
                  <a:cubicBezTo>
                    <a:pt x="11599" y="4176"/>
                    <a:pt x="11602" y="4174"/>
                    <a:pt x="11605" y="4174"/>
                  </a:cubicBezTo>
                  <a:cubicBezTo>
                    <a:pt x="11621" y="4174"/>
                    <a:pt x="11647" y="4215"/>
                    <a:pt x="11657" y="4215"/>
                  </a:cubicBezTo>
                  <a:cubicBezTo>
                    <a:pt x="11633" y="4215"/>
                    <a:pt x="11657" y="4239"/>
                    <a:pt x="11681" y="4251"/>
                  </a:cubicBezTo>
                  <a:cubicBezTo>
                    <a:pt x="11672" y="4243"/>
                    <a:pt x="11670" y="4229"/>
                    <a:pt x="11681" y="4229"/>
                  </a:cubicBezTo>
                  <a:cubicBezTo>
                    <a:pt x="11686" y="4229"/>
                    <a:pt x="11693" y="4232"/>
                    <a:pt x="11705" y="4239"/>
                  </a:cubicBezTo>
                  <a:cubicBezTo>
                    <a:pt x="11716" y="4227"/>
                    <a:pt x="11716" y="4227"/>
                    <a:pt x="11693" y="4192"/>
                  </a:cubicBezTo>
                  <a:lnTo>
                    <a:pt x="11693" y="4192"/>
                  </a:lnTo>
                  <a:cubicBezTo>
                    <a:pt x="11697" y="4201"/>
                    <a:pt x="11696" y="4205"/>
                    <a:pt x="11693" y="4205"/>
                  </a:cubicBezTo>
                  <a:cubicBezTo>
                    <a:pt x="11688" y="4205"/>
                    <a:pt x="11676" y="4194"/>
                    <a:pt x="11669" y="4180"/>
                  </a:cubicBezTo>
                  <a:cubicBezTo>
                    <a:pt x="11682" y="4180"/>
                    <a:pt x="11688" y="4172"/>
                    <a:pt x="11700" y="4172"/>
                  </a:cubicBezTo>
                  <a:cubicBezTo>
                    <a:pt x="11708" y="4172"/>
                    <a:pt x="11720" y="4176"/>
                    <a:pt x="11740" y="4192"/>
                  </a:cubicBezTo>
                  <a:cubicBezTo>
                    <a:pt x="11764" y="4132"/>
                    <a:pt x="11812" y="4084"/>
                    <a:pt x="11847" y="4025"/>
                  </a:cubicBezTo>
                  <a:cubicBezTo>
                    <a:pt x="11839" y="4016"/>
                    <a:pt x="11835" y="4014"/>
                    <a:pt x="11833" y="4014"/>
                  </a:cubicBezTo>
                  <a:cubicBezTo>
                    <a:pt x="11830" y="4014"/>
                    <a:pt x="11830" y="4017"/>
                    <a:pt x="11829" y="4017"/>
                  </a:cubicBezTo>
                  <a:cubicBezTo>
                    <a:pt x="11828" y="4017"/>
                    <a:pt x="11826" y="4016"/>
                    <a:pt x="11824" y="4013"/>
                  </a:cubicBezTo>
                  <a:cubicBezTo>
                    <a:pt x="11812" y="3995"/>
                    <a:pt x="11818" y="3995"/>
                    <a:pt x="11824" y="3995"/>
                  </a:cubicBezTo>
                  <a:cubicBezTo>
                    <a:pt x="11830" y="3995"/>
                    <a:pt x="11835" y="3995"/>
                    <a:pt x="11824" y="3977"/>
                  </a:cubicBezTo>
                  <a:lnTo>
                    <a:pt x="11824" y="3977"/>
                  </a:lnTo>
                  <a:lnTo>
                    <a:pt x="11847" y="4001"/>
                  </a:lnTo>
                  <a:cubicBezTo>
                    <a:pt x="11859" y="3989"/>
                    <a:pt x="11824" y="3942"/>
                    <a:pt x="11812" y="3906"/>
                  </a:cubicBezTo>
                  <a:lnTo>
                    <a:pt x="11812" y="3906"/>
                  </a:lnTo>
                  <a:cubicBezTo>
                    <a:pt x="11835" y="3930"/>
                    <a:pt x="11847" y="3918"/>
                    <a:pt x="11859" y="3942"/>
                  </a:cubicBezTo>
                  <a:cubicBezTo>
                    <a:pt x="11859" y="3941"/>
                    <a:pt x="11860" y="3940"/>
                    <a:pt x="11862" y="3940"/>
                  </a:cubicBezTo>
                  <a:cubicBezTo>
                    <a:pt x="11876" y="3940"/>
                    <a:pt x="11956" y="3982"/>
                    <a:pt x="11968" y="3982"/>
                  </a:cubicBezTo>
                  <a:cubicBezTo>
                    <a:pt x="11970" y="3982"/>
                    <a:pt x="11970" y="3981"/>
                    <a:pt x="11966" y="3977"/>
                  </a:cubicBezTo>
                  <a:lnTo>
                    <a:pt x="11847" y="3906"/>
                  </a:lnTo>
                  <a:cubicBezTo>
                    <a:pt x="11839" y="3906"/>
                    <a:pt x="11842" y="3900"/>
                    <a:pt x="11841" y="3896"/>
                  </a:cubicBezTo>
                  <a:lnTo>
                    <a:pt x="11841" y="3896"/>
                  </a:lnTo>
                  <a:cubicBezTo>
                    <a:pt x="11864" y="3906"/>
                    <a:pt x="11895" y="3906"/>
                    <a:pt x="11895" y="3906"/>
                  </a:cubicBezTo>
                  <a:cubicBezTo>
                    <a:pt x="11931" y="3930"/>
                    <a:pt x="11919" y="3930"/>
                    <a:pt x="11919" y="3942"/>
                  </a:cubicBezTo>
                  <a:cubicBezTo>
                    <a:pt x="11943" y="3959"/>
                    <a:pt x="11952" y="3959"/>
                    <a:pt x="11960" y="3959"/>
                  </a:cubicBezTo>
                  <a:cubicBezTo>
                    <a:pt x="11969" y="3959"/>
                    <a:pt x="11978" y="3959"/>
                    <a:pt x="12002" y="3977"/>
                  </a:cubicBezTo>
                  <a:cubicBezTo>
                    <a:pt x="12002" y="3965"/>
                    <a:pt x="11978" y="3965"/>
                    <a:pt x="11955" y="3942"/>
                  </a:cubicBezTo>
                  <a:cubicBezTo>
                    <a:pt x="11944" y="3921"/>
                    <a:pt x="11916" y="3892"/>
                    <a:pt x="11932" y="3892"/>
                  </a:cubicBezTo>
                  <a:cubicBezTo>
                    <a:pt x="11934" y="3892"/>
                    <a:pt x="11938" y="3892"/>
                    <a:pt x="11943" y="3894"/>
                  </a:cubicBezTo>
                  <a:lnTo>
                    <a:pt x="11907" y="3846"/>
                  </a:lnTo>
                  <a:lnTo>
                    <a:pt x="11907" y="3846"/>
                  </a:lnTo>
                  <a:cubicBezTo>
                    <a:pt x="11923" y="3854"/>
                    <a:pt x="11929" y="3857"/>
                    <a:pt x="11932" y="3857"/>
                  </a:cubicBezTo>
                  <a:cubicBezTo>
                    <a:pt x="11936" y="3857"/>
                    <a:pt x="11923" y="3846"/>
                    <a:pt x="11931" y="3846"/>
                  </a:cubicBezTo>
                  <a:lnTo>
                    <a:pt x="11931" y="3846"/>
                  </a:lnTo>
                  <a:lnTo>
                    <a:pt x="11955" y="3858"/>
                  </a:lnTo>
                  <a:lnTo>
                    <a:pt x="11990" y="3858"/>
                  </a:lnTo>
                  <a:cubicBezTo>
                    <a:pt x="12008" y="3870"/>
                    <a:pt x="12005" y="3870"/>
                    <a:pt x="12002" y="3870"/>
                  </a:cubicBezTo>
                  <a:cubicBezTo>
                    <a:pt x="11999" y="3870"/>
                    <a:pt x="11996" y="3870"/>
                    <a:pt x="12014" y="3882"/>
                  </a:cubicBezTo>
                  <a:lnTo>
                    <a:pt x="12026" y="3882"/>
                  </a:lnTo>
                  <a:cubicBezTo>
                    <a:pt x="12002" y="3870"/>
                    <a:pt x="11990" y="3846"/>
                    <a:pt x="11978" y="3846"/>
                  </a:cubicBezTo>
                  <a:cubicBezTo>
                    <a:pt x="11943" y="3811"/>
                    <a:pt x="11907" y="3775"/>
                    <a:pt x="11931" y="3763"/>
                  </a:cubicBezTo>
                  <a:lnTo>
                    <a:pt x="11931" y="3763"/>
                  </a:lnTo>
                  <a:cubicBezTo>
                    <a:pt x="11966" y="3775"/>
                    <a:pt x="11955" y="3799"/>
                    <a:pt x="11990" y="3811"/>
                  </a:cubicBezTo>
                  <a:cubicBezTo>
                    <a:pt x="12026" y="3799"/>
                    <a:pt x="11919" y="3715"/>
                    <a:pt x="11931" y="3703"/>
                  </a:cubicBezTo>
                  <a:cubicBezTo>
                    <a:pt x="11955" y="3703"/>
                    <a:pt x="11919" y="3680"/>
                    <a:pt x="11931" y="3656"/>
                  </a:cubicBezTo>
                  <a:lnTo>
                    <a:pt x="11931" y="3656"/>
                  </a:lnTo>
                  <a:cubicBezTo>
                    <a:pt x="11955" y="3680"/>
                    <a:pt x="11966" y="3668"/>
                    <a:pt x="11990" y="3680"/>
                  </a:cubicBezTo>
                  <a:lnTo>
                    <a:pt x="12014" y="3703"/>
                  </a:lnTo>
                  <a:cubicBezTo>
                    <a:pt x="12014" y="3697"/>
                    <a:pt x="12017" y="3695"/>
                    <a:pt x="12023" y="3695"/>
                  </a:cubicBezTo>
                  <a:cubicBezTo>
                    <a:pt x="12029" y="3695"/>
                    <a:pt x="12038" y="3697"/>
                    <a:pt x="12050" y="3703"/>
                  </a:cubicBezTo>
                  <a:cubicBezTo>
                    <a:pt x="12014" y="3680"/>
                    <a:pt x="12026" y="3656"/>
                    <a:pt x="12014" y="3632"/>
                  </a:cubicBezTo>
                  <a:lnTo>
                    <a:pt x="11990" y="3620"/>
                  </a:lnTo>
                  <a:cubicBezTo>
                    <a:pt x="11990" y="3596"/>
                    <a:pt x="11978" y="3572"/>
                    <a:pt x="11990" y="3572"/>
                  </a:cubicBezTo>
                  <a:cubicBezTo>
                    <a:pt x="11990" y="3549"/>
                    <a:pt x="11966" y="3537"/>
                    <a:pt x="11943" y="3501"/>
                  </a:cubicBezTo>
                  <a:lnTo>
                    <a:pt x="11943" y="3501"/>
                  </a:lnTo>
                  <a:cubicBezTo>
                    <a:pt x="11966" y="3513"/>
                    <a:pt x="12002" y="3537"/>
                    <a:pt x="12038" y="3561"/>
                  </a:cubicBezTo>
                  <a:cubicBezTo>
                    <a:pt x="12030" y="3557"/>
                    <a:pt x="12025" y="3555"/>
                    <a:pt x="12021" y="3555"/>
                  </a:cubicBezTo>
                  <a:cubicBezTo>
                    <a:pt x="12013" y="3555"/>
                    <a:pt x="12010" y="3561"/>
                    <a:pt x="12002" y="3561"/>
                  </a:cubicBezTo>
                  <a:cubicBezTo>
                    <a:pt x="12014" y="3596"/>
                    <a:pt x="12074" y="3656"/>
                    <a:pt x="12038" y="3668"/>
                  </a:cubicBezTo>
                  <a:cubicBezTo>
                    <a:pt x="12059" y="3685"/>
                    <a:pt x="12068" y="3691"/>
                    <a:pt x="12070" y="3691"/>
                  </a:cubicBezTo>
                  <a:cubicBezTo>
                    <a:pt x="12077" y="3691"/>
                    <a:pt x="12048" y="3656"/>
                    <a:pt x="12074" y="3656"/>
                  </a:cubicBezTo>
                  <a:cubicBezTo>
                    <a:pt x="12074" y="3668"/>
                    <a:pt x="12074" y="3668"/>
                    <a:pt x="12086" y="3668"/>
                  </a:cubicBezTo>
                  <a:cubicBezTo>
                    <a:pt x="12086" y="3680"/>
                    <a:pt x="12086" y="3703"/>
                    <a:pt x="12121" y="3727"/>
                  </a:cubicBezTo>
                  <a:cubicBezTo>
                    <a:pt x="12132" y="3707"/>
                    <a:pt x="12080" y="3677"/>
                    <a:pt x="12088" y="3677"/>
                  </a:cubicBezTo>
                  <a:lnTo>
                    <a:pt x="12088" y="3677"/>
                  </a:lnTo>
                  <a:cubicBezTo>
                    <a:pt x="12090" y="3677"/>
                    <a:pt x="12093" y="3678"/>
                    <a:pt x="12097" y="3680"/>
                  </a:cubicBezTo>
                  <a:cubicBezTo>
                    <a:pt x="12093" y="3668"/>
                    <a:pt x="12099" y="3664"/>
                    <a:pt x="12108" y="3664"/>
                  </a:cubicBezTo>
                  <a:cubicBezTo>
                    <a:pt x="12125" y="3664"/>
                    <a:pt x="12157" y="3680"/>
                    <a:pt x="12157" y="3680"/>
                  </a:cubicBezTo>
                  <a:cubicBezTo>
                    <a:pt x="12145" y="3656"/>
                    <a:pt x="12086" y="3608"/>
                    <a:pt x="12109" y="3596"/>
                  </a:cubicBezTo>
                  <a:lnTo>
                    <a:pt x="12109" y="3596"/>
                  </a:lnTo>
                  <a:lnTo>
                    <a:pt x="12145" y="3632"/>
                  </a:lnTo>
                  <a:cubicBezTo>
                    <a:pt x="12157" y="3620"/>
                    <a:pt x="12086" y="3584"/>
                    <a:pt x="12097" y="3572"/>
                  </a:cubicBezTo>
                  <a:cubicBezTo>
                    <a:pt x="12097" y="3572"/>
                    <a:pt x="12071" y="3546"/>
                    <a:pt x="12064" y="3546"/>
                  </a:cubicBezTo>
                  <a:cubicBezTo>
                    <a:pt x="12062" y="3546"/>
                    <a:pt x="12062" y="3547"/>
                    <a:pt x="12062" y="3549"/>
                  </a:cubicBezTo>
                  <a:cubicBezTo>
                    <a:pt x="12038" y="3525"/>
                    <a:pt x="12050" y="3513"/>
                    <a:pt x="12062" y="3501"/>
                  </a:cubicBezTo>
                  <a:cubicBezTo>
                    <a:pt x="12062" y="3501"/>
                    <a:pt x="12050" y="3501"/>
                    <a:pt x="12038" y="3489"/>
                  </a:cubicBezTo>
                  <a:cubicBezTo>
                    <a:pt x="12034" y="3488"/>
                    <a:pt x="12031" y="3487"/>
                    <a:pt x="12029" y="3487"/>
                  </a:cubicBezTo>
                  <a:cubicBezTo>
                    <a:pt x="12016" y="3487"/>
                    <a:pt x="12032" y="3508"/>
                    <a:pt x="12021" y="3508"/>
                  </a:cubicBezTo>
                  <a:cubicBezTo>
                    <a:pt x="12018" y="3508"/>
                    <a:pt x="12012" y="3506"/>
                    <a:pt x="12002" y="3501"/>
                  </a:cubicBezTo>
                  <a:lnTo>
                    <a:pt x="12002" y="3501"/>
                  </a:lnTo>
                  <a:lnTo>
                    <a:pt x="12038" y="3537"/>
                  </a:lnTo>
                  <a:cubicBezTo>
                    <a:pt x="12014" y="3537"/>
                    <a:pt x="11978" y="3513"/>
                    <a:pt x="11966" y="3501"/>
                  </a:cubicBezTo>
                  <a:cubicBezTo>
                    <a:pt x="11943" y="3489"/>
                    <a:pt x="11939" y="3486"/>
                    <a:pt x="11942" y="3486"/>
                  </a:cubicBezTo>
                  <a:cubicBezTo>
                    <a:pt x="11944" y="3486"/>
                    <a:pt x="11951" y="3488"/>
                    <a:pt x="11956" y="3488"/>
                  </a:cubicBezTo>
                  <a:cubicBezTo>
                    <a:pt x="11964" y="3488"/>
                    <a:pt x="11966" y="3484"/>
                    <a:pt x="11943" y="3465"/>
                  </a:cubicBezTo>
                  <a:lnTo>
                    <a:pt x="11943" y="3477"/>
                  </a:lnTo>
                  <a:cubicBezTo>
                    <a:pt x="11895" y="3453"/>
                    <a:pt x="11919" y="3430"/>
                    <a:pt x="11931" y="3430"/>
                  </a:cubicBezTo>
                  <a:cubicBezTo>
                    <a:pt x="11955" y="3430"/>
                    <a:pt x="11966" y="3430"/>
                    <a:pt x="12002" y="3442"/>
                  </a:cubicBezTo>
                  <a:lnTo>
                    <a:pt x="12002" y="3465"/>
                  </a:lnTo>
                  <a:cubicBezTo>
                    <a:pt x="12007" y="3467"/>
                    <a:pt x="12011" y="3468"/>
                    <a:pt x="12013" y="3468"/>
                  </a:cubicBezTo>
                  <a:cubicBezTo>
                    <a:pt x="12029" y="3468"/>
                    <a:pt x="12004" y="3440"/>
                    <a:pt x="12014" y="3430"/>
                  </a:cubicBezTo>
                  <a:lnTo>
                    <a:pt x="12014" y="3430"/>
                  </a:lnTo>
                  <a:cubicBezTo>
                    <a:pt x="12014" y="3430"/>
                    <a:pt x="12014" y="3430"/>
                    <a:pt x="12026" y="3442"/>
                  </a:cubicBezTo>
                  <a:cubicBezTo>
                    <a:pt x="12038" y="3430"/>
                    <a:pt x="12026" y="3406"/>
                    <a:pt x="12038" y="3406"/>
                  </a:cubicBezTo>
                  <a:lnTo>
                    <a:pt x="12014" y="3394"/>
                  </a:lnTo>
                  <a:lnTo>
                    <a:pt x="12026" y="3406"/>
                  </a:lnTo>
                  <a:cubicBezTo>
                    <a:pt x="12014" y="3406"/>
                    <a:pt x="11990" y="3406"/>
                    <a:pt x="11978" y="3382"/>
                  </a:cubicBezTo>
                  <a:cubicBezTo>
                    <a:pt x="11975" y="3376"/>
                    <a:pt x="11977" y="3374"/>
                    <a:pt x="11981" y="3374"/>
                  </a:cubicBezTo>
                  <a:cubicBezTo>
                    <a:pt x="11993" y="3374"/>
                    <a:pt x="12032" y="3397"/>
                    <a:pt x="12050" y="3406"/>
                  </a:cubicBezTo>
                  <a:cubicBezTo>
                    <a:pt x="12097" y="3442"/>
                    <a:pt x="12038" y="3418"/>
                    <a:pt x="12050" y="3442"/>
                  </a:cubicBezTo>
                  <a:cubicBezTo>
                    <a:pt x="12060" y="3446"/>
                    <a:pt x="12066" y="3448"/>
                    <a:pt x="12070" y="3448"/>
                  </a:cubicBezTo>
                  <a:cubicBezTo>
                    <a:pt x="12084" y="3448"/>
                    <a:pt x="12075" y="3428"/>
                    <a:pt x="12096" y="3428"/>
                  </a:cubicBezTo>
                  <a:cubicBezTo>
                    <a:pt x="12100" y="3428"/>
                    <a:pt x="12104" y="3428"/>
                    <a:pt x="12109" y="3430"/>
                  </a:cubicBezTo>
                  <a:cubicBezTo>
                    <a:pt x="12145" y="3465"/>
                    <a:pt x="12086" y="3442"/>
                    <a:pt x="12133" y="3477"/>
                  </a:cubicBezTo>
                  <a:cubicBezTo>
                    <a:pt x="12145" y="3465"/>
                    <a:pt x="12121" y="3442"/>
                    <a:pt x="12133" y="3442"/>
                  </a:cubicBezTo>
                  <a:lnTo>
                    <a:pt x="12133" y="3442"/>
                  </a:lnTo>
                  <a:cubicBezTo>
                    <a:pt x="12157" y="3453"/>
                    <a:pt x="12157" y="3465"/>
                    <a:pt x="12181" y="3489"/>
                  </a:cubicBezTo>
                  <a:lnTo>
                    <a:pt x="12205" y="3489"/>
                  </a:lnTo>
                  <a:cubicBezTo>
                    <a:pt x="12193" y="3513"/>
                    <a:pt x="12264" y="3525"/>
                    <a:pt x="12264" y="3549"/>
                  </a:cubicBezTo>
                  <a:cubicBezTo>
                    <a:pt x="12267" y="3550"/>
                    <a:pt x="12268" y="3551"/>
                    <a:pt x="12269" y="3551"/>
                  </a:cubicBezTo>
                  <a:cubicBezTo>
                    <a:pt x="12275" y="3551"/>
                    <a:pt x="12243" y="3523"/>
                    <a:pt x="12255" y="3523"/>
                  </a:cubicBezTo>
                  <a:cubicBezTo>
                    <a:pt x="12257" y="3523"/>
                    <a:pt x="12260" y="3524"/>
                    <a:pt x="12264" y="3525"/>
                  </a:cubicBezTo>
                  <a:cubicBezTo>
                    <a:pt x="12240" y="3513"/>
                    <a:pt x="12205" y="3489"/>
                    <a:pt x="12193" y="3477"/>
                  </a:cubicBezTo>
                  <a:lnTo>
                    <a:pt x="12216" y="3465"/>
                  </a:lnTo>
                  <a:cubicBezTo>
                    <a:pt x="12222" y="3468"/>
                    <a:pt x="12227" y="3472"/>
                    <a:pt x="12231" y="3477"/>
                  </a:cubicBezTo>
                  <a:lnTo>
                    <a:pt x="12231" y="3477"/>
                  </a:lnTo>
                  <a:cubicBezTo>
                    <a:pt x="12245" y="3472"/>
                    <a:pt x="12180" y="3428"/>
                    <a:pt x="12169" y="3406"/>
                  </a:cubicBezTo>
                  <a:cubicBezTo>
                    <a:pt x="12169" y="3400"/>
                    <a:pt x="12172" y="3397"/>
                    <a:pt x="12176" y="3397"/>
                  </a:cubicBezTo>
                  <a:cubicBezTo>
                    <a:pt x="12181" y="3397"/>
                    <a:pt x="12187" y="3400"/>
                    <a:pt x="12193" y="3406"/>
                  </a:cubicBezTo>
                  <a:cubicBezTo>
                    <a:pt x="12169" y="3358"/>
                    <a:pt x="12181" y="3334"/>
                    <a:pt x="12157" y="3287"/>
                  </a:cubicBezTo>
                  <a:lnTo>
                    <a:pt x="12157" y="3287"/>
                  </a:lnTo>
                  <a:cubicBezTo>
                    <a:pt x="12181" y="3322"/>
                    <a:pt x="12205" y="3322"/>
                    <a:pt x="12228" y="3334"/>
                  </a:cubicBezTo>
                  <a:cubicBezTo>
                    <a:pt x="12228" y="3346"/>
                    <a:pt x="12276" y="3382"/>
                    <a:pt x="12300" y="3394"/>
                  </a:cubicBezTo>
                  <a:cubicBezTo>
                    <a:pt x="12300" y="3382"/>
                    <a:pt x="12264" y="3346"/>
                    <a:pt x="12240" y="3346"/>
                  </a:cubicBezTo>
                  <a:cubicBezTo>
                    <a:pt x="12261" y="3346"/>
                    <a:pt x="12229" y="3320"/>
                    <a:pt x="12242" y="3320"/>
                  </a:cubicBezTo>
                  <a:cubicBezTo>
                    <a:pt x="12244" y="3320"/>
                    <a:pt x="12247" y="3321"/>
                    <a:pt x="12252" y="3322"/>
                  </a:cubicBezTo>
                  <a:cubicBezTo>
                    <a:pt x="12276" y="3322"/>
                    <a:pt x="12300" y="3358"/>
                    <a:pt x="12312" y="3370"/>
                  </a:cubicBezTo>
                  <a:cubicBezTo>
                    <a:pt x="12324" y="3358"/>
                    <a:pt x="12264" y="3322"/>
                    <a:pt x="12288" y="3322"/>
                  </a:cubicBezTo>
                  <a:cubicBezTo>
                    <a:pt x="12288" y="3322"/>
                    <a:pt x="12288" y="3322"/>
                    <a:pt x="12300" y="3334"/>
                  </a:cubicBezTo>
                  <a:cubicBezTo>
                    <a:pt x="12312" y="3334"/>
                    <a:pt x="12300" y="3311"/>
                    <a:pt x="12276" y="3287"/>
                  </a:cubicBezTo>
                  <a:lnTo>
                    <a:pt x="12276" y="3287"/>
                  </a:lnTo>
                  <a:cubicBezTo>
                    <a:pt x="12291" y="3296"/>
                    <a:pt x="12299" y="3299"/>
                    <a:pt x="12304" y="3299"/>
                  </a:cubicBezTo>
                  <a:cubicBezTo>
                    <a:pt x="12314" y="3299"/>
                    <a:pt x="12310" y="3287"/>
                    <a:pt x="12320" y="3287"/>
                  </a:cubicBezTo>
                  <a:cubicBezTo>
                    <a:pt x="12324" y="3287"/>
                    <a:pt x="12333" y="3290"/>
                    <a:pt x="12347" y="3299"/>
                  </a:cubicBezTo>
                  <a:cubicBezTo>
                    <a:pt x="12336" y="3275"/>
                    <a:pt x="12312" y="3287"/>
                    <a:pt x="12288" y="3263"/>
                  </a:cubicBezTo>
                  <a:cubicBezTo>
                    <a:pt x="12276" y="3239"/>
                    <a:pt x="12300" y="3239"/>
                    <a:pt x="12312" y="3239"/>
                  </a:cubicBezTo>
                  <a:cubicBezTo>
                    <a:pt x="12312" y="3251"/>
                    <a:pt x="12324" y="3263"/>
                    <a:pt x="12312" y="3263"/>
                  </a:cubicBezTo>
                  <a:lnTo>
                    <a:pt x="12359" y="3287"/>
                  </a:lnTo>
                  <a:cubicBezTo>
                    <a:pt x="12395" y="3275"/>
                    <a:pt x="12276" y="3203"/>
                    <a:pt x="12324" y="3203"/>
                  </a:cubicBezTo>
                  <a:cubicBezTo>
                    <a:pt x="12335" y="3238"/>
                    <a:pt x="12358" y="3228"/>
                    <a:pt x="12380" y="3259"/>
                  </a:cubicBezTo>
                  <a:lnTo>
                    <a:pt x="12380" y="3259"/>
                  </a:lnTo>
                  <a:cubicBezTo>
                    <a:pt x="12376" y="3248"/>
                    <a:pt x="12391" y="3238"/>
                    <a:pt x="12359" y="3227"/>
                  </a:cubicBezTo>
                  <a:cubicBezTo>
                    <a:pt x="12371" y="3215"/>
                    <a:pt x="12383" y="3215"/>
                    <a:pt x="12383" y="3215"/>
                  </a:cubicBezTo>
                  <a:cubicBezTo>
                    <a:pt x="12383" y="3203"/>
                    <a:pt x="12371" y="3180"/>
                    <a:pt x="12347" y="3168"/>
                  </a:cubicBezTo>
                  <a:cubicBezTo>
                    <a:pt x="12351" y="3164"/>
                    <a:pt x="12358" y="3162"/>
                    <a:pt x="12366" y="3162"/>
                  </a:cubicBezTo>
                  <a:cubicBezTo>
                    <a:pt x="12382" y="3162"/>
                    <a:pt x="12403" y="3168"/>
                    <a:pt x="12419" y="3168"/>
                  </a:cubicBezTo>
                  <a:cubicBezTo>
                    <a:pt x="12407" y="3120"/>
                    <a:pt x="12467" y="3132"/>
                    <a:pt x="12467" y="3084"/>
                  </a:cubicBezTo>
                  <a:lnTo>
                    <a:pt x="12455" y="3084"/>
                  </a:lnTo>
                  <a:cubicBezTo>
                    <a:pt x="12478" y="3072"/>
                    <a:pt x="12395" y="3061"/>
                    <a:pt x="12419" y="3037"/>
                  </a:cubicBezTo>
                  <a:lnTo>
                    <a:pt x="12419" y="3037"/>
                  </a:lnTo>
                  <a:cubicBezTo>
                    <a:pt x="12443" y="3055"/>
                    <a:pt x="12452" y="3058"/>
                    <a:pt x="12459" y="3058"/>
                  </a:cubicBezTo>
                  <a:cubicBezTo>
                    <a:pt x="12463" y="3058"/>
                    <a:pt x="12466" y="3057"/>
                    <a:pt x="12471" y="3057"/>
                  </a:cubicBezTo>
                  <a:cubicBezTo>
                    <a:pt x="12475" y="3057"/>
                    <a:pt x="12481" y="3058"/>
                    <a:pt x="12490" y="3061"/>
                  </a:cubicBezTo>
                  <a:cubicBezTo>
                    <a:pt x="12526" y="3049"/>
                    <a:pt x="12490" y="2989"/>
                    <a:pt x="12538" y="2989"/>
                  </a:cubicBezTo>
                  <a:cubicBezTo>
                    <a:pt x="12538" y="2989"/>
                    <a:pt x="12550" y="3001"/>
                    <a:pt x="12550" y="3013"/>
                  </a:cubicBezTo>
                  <a:cubicBezTo>
                    <a:pt x="12574" y="3001"/>
                    <a:pt x="12586" y="2977"/>
                    <a:pt x="12597" y="2965"/>
                  </a:cubicBezTo>
                  <a:cubicBezTo>
                    <a:pt x="12657" y="2965"/>
                    <a:pt x="12633" y="2918"/>
                    <a:pt x="12633" y="2882"/>
                  </a:cubicBezTo>
                  <a:cubicBezTo>
                    <a:pt x="12645" y="2882"/>
                    <a:pt x="12657" y="2894"/>
                    <a:pt x="12657" y="2906"/>
                  </a:cubicBezTo>
                  <a:cubicBezTo>
                    <a:pt x="12681" y="2894"/>
                    <a:pt x="12705" y="2882"/>
                    <a:pt x="12669" y="2834"/>
                  </a:cubicBezTo>
                  <a:lnTo>
                    <a:pt x="12669" y="2834"/>
                  </a:lnTo>
                  <a:cubicBezTo>
                    <a:pt x="12684" y="2840"/>
                    <a:pt x="12690" y="2842"/>
                    <a:pt x="12693" y="2842"/>
                  </a:cubicBezTo>
                  <a:cubicBezTo>
                    <a:pt x="12701" y="2842"/>
                    <a:pt x="12672" y="2822"/>
                    <a:pt x="12717" y="2822"/>
                  </a:cubicBezTo>
                  <a:cubicBezTo>
                    <a:pt x="12728" y="2834"/>
                    <a:pt x="12728" y="2834"/>
                    <a:pt x="12728" y="2834"/>
                  </a:cubicBezTo>
                  <a:cubicBezTo>
                    <a:pt x="12752" y="2834"/>
                    <a:pt x="12752" y="2822"/>
                    <a:pt x="12764" y="2822"/>
                  </a:cubicBezTo>
                  <a:cubicBezTo>
                    <a:pt x="12752" y="2775"/>
                    <a:pt x="12693" y="2727"/>
                    <a:pt x="12728" y="2715"/>
                  </a:cubicBezTo>
                  <a:lnTo>
                    <a:pt x="12728" y="2715"/>
                  </a:lnTo>
                  <a:cubicBezTo>
                    <a:pt x="12800" y="2751"/>
                    <a:pt x="12740" y="2739"/>
                    <a:pt x="12788" y="2775"/>
                  </a:cubicBezTo>
                  <a:cubicBezTo>
                    <a:pt x="12776" y="2763"/>
                    <a:pt x="12764" y="2751"/>
                    <a:pt x="12788" y="2751"/>
                  </a:cubicBezTo>
                  <a:cubicBezTo>
                    <a:pt x="12812" y="2775"/>
                    <a:pt x="12800" y="2763"/>
                    <a:pt x="12824" y="2787"/>
                  </a:cubicBezTo>
                  <a:cubicBezTo>
                    <a:pt x="12848" y="2787"/>
                    <a:pt x="12776" y="2715"/>
                    <a:pt x="12788" y="2715"/>
                  </a:cubicBezTo>
                  <a:cubicBezTo>
                    <a:pt x="12772" y="2715"/>
                    <a:pt x="12767" y="2710"/>
                    <a:pt x="12765" y="2710"/>
                  </a:cubicBezTo>
                  <a:cubicBezTo>
                    <a:pt x="12764" y="2710"/>
                    <a:pt x="12764" y="2711"/>
                    <a:pt x="12764" y="2715"/>
                  </a:cubicBezTo>
                  <a:cubicBezTo>
                    <a:pt x="12728" y="2680"/>
                    <a:pt x="12776" y="2680"/>
                    <a:pt x="12764" y="2656"/>
                  </a:cubicBezTo>
                  <a:lnTo>
                    <a:pt x="12764" y="2656"/>
                  </a:lnTo>
                  <a:cubicBezTo>
                    <a:pt x="12764" y="2661"/>
                    <a:pt x="12760" y="2664"/>
                    <a:pt x="12754" y="2664"/>
                  </a:cubicBezTo>
                  <a:cubicBezTo>
                    <a:pt x="12744" y="2664"/>
                    <a:pt x="12730" y="2658"/>
                    <a:pt x="12717" y="2644"/>
                  </a:cubicBezTo>
                  <a:cubicBezTo>
                    <a:pt x="12740" y="2632"/>
                    <a:pt x="12681" y="2584"/>
                    <a:pt x="12669" y="2560"/>
                  </a:cubicBezTo>
                  <a:cubicBezTo>
                    <a:pt x="12705" y="2560"/>
                    <a:pt x="12717" y="2608"/>
                    <a:pt x="12764" y="2632"/>
                  </a:cubicBezTo>
                  <a:cubicBezTo>
                    <a:pt x="12776" y="2644"/>
                    <a:pt x="12824" y="2656"/>
                    <a:pt x="12836" y="2680"/>
                  </a:cubicBezTo>
                  <a:cubicBezTo>
                    <a:pt x="12848" y="2668"/>
                    <a:pt x="12824" y="2632"/>
                    <a:pt x="12824" y="2608"/>
                  </a:cubicBezTo>
                  <a:lnTo>
                    <a:pt x="12824" y="2608"/>
                  </a:lnTo>
                  <a:lnTo>
                    <a:pt x="12836" y="2620"/>
                  </a:lnTo>
                  <a:cubicBezTo>
                    <a:pt x="12836" y="2596"/>
                    <a:pt x="12800" y="2549"/>
                    <a:pt x="12836" y="2549"/>
                  </a:cubicBezTo>
                  <a:lnTo>
                    <a:pt x="12812" y="2549"/>
                  </a:lnTo>
                  <a:cubicBezTo>
                    <a:pt x="12812" y="2539"/>
                    <a:pt x="12820" y="2529"/>
                    <a:pt x="12810" y="2513"/>
                  </a:cubicBezTo>
                  <a:lnTo>
                    <a:pt x="12810" y="2513"/>
                  </a:lnTo>
                  <a:cubicBezTo>
                    <a:pt x="12824" y="2524"/>
                    <a:pt x="12845" y="2527"/>
                    <a:pt x="12856" y="2534"/>
                  </a:cubicBezTo>
                  <a:lnTo>
                    <a:pt x="12856" y="2534"/>
                  </a:lnTo>
                  <a:cubicBezTo>
                    <a:pt x="12801" y="2488"/>
                    <a:pt x="12846" y="2464"/>
                    <a:pt x="12788" y="2418"/>
                  </a:cubicBezTo>
                  <a:cubicBezTo>
                    <a:pt x="12812" y="2418"/>
                    <a:pt x="12836" y="2441"/>
                    <a:pt x="12848" y="2453"/>
                  </a:cubicBezTo>
                  <a:cubicBezTo>
                    <a:pt x="12836" y="2465"/>
                    <a:pt x="12824" y="2453"/>
                    <a:pt x="12836" y="2489"/>
                  </a:cubicBezTo>
                  <a:cubicBezTo>
                    <a:pt x="12842" y="2483"/>
                    <a:pt x="12850" y="2480"/>
                    <a:pt x="12859" y="2480"/>
                  </a:cubicBezTo>
                  <a:cubicBezTo>
                    <a:pt x="12868" y="2480"/>
                    <a:pt x="12877" y="2483"/>
                    <a:pt x="12883" y="2489"/>
                  </a:cubicBezTo>
                  <a:cubicBezTo>
                    <a:pt x="12848" y="2453"/>
                    <a:pt x="12848" y="2418"/>
                    <a:pt x="12812" y="2382"/>
                  </a:cubicBezTo>
                  <a:lnTo>
                    <a:pt x="12812" y="2382"/>
                  </a:lnTo>
                  <a:cubicBezTo>
                    <a:pt x="12836" y="2394"/>
                    <a:pt x="12848" y="2394"/>
                    <a:pt x="12883" y="2418"/>
                  </a:cubicBezTo>
                  <a:cubicBezTo>
                    <a:pt x="12883" y="2370"/>
                    <a:pt x="12764" y="2358"/>
                    <a:pt x="12788" y="2322"/>
                  </a:cubicBezTo>
                  <a:lnTo>
                    <a:pt x="12788" y="2322"/>
                  </a:lnTo>
                  <a:cubicBezTo>
                    <a:pt x="12829" y="2333"/>
                    <a:pt x="12826" y="2360"/>
                    <a:pt x="12839" y="2360"/>
                  </a:cubicBezTo>
                  <a:cubicBezTo>
                    <a:pt x="12842" y="2360"/>
                    <a:pt x="12844" y="2360"/>
                    <a:pt x="12848" y="2358"/>
                  </a:cubicBezTo>
                  <a:lnTo>
                    <a:pt x="12859" y="2370"/>
                  </a:lnTo>
                  <a:cubicBezTo>
                    <a:pt x="12877" y="2379"/>
                    <a:pt x="12886" y="2382"/>
                    <a:pt x="12889" y="2382"/>
                  </a:cubicBezTo>
                  <a:cubicBezTo>
                    <a:pt x="12904" y="2382"/>
                    <a:pt x="12802" y="2308"/>
                    <a:pt x="12812" y="2299"/>
                  </a:cubicBezTo>
                  <a:lnTo>
                    <a:pt x="12812" y="2299"/>
                  </a:lnTo>
                  <a:cubicBezTo>
                    <a:pt x="12859" y="2334"/>
                    <a:pt x="12836" y="2334"/>
                    <a:pt x="12883" y="2346"/>
                  </a:cubicBezTo>
                  <a:cubicBezTo>
                    <a:pt x="12883" y="2322"/>
                    <a:pt x="12812" y="2263"/>
                    <a:pt x="12836" y="2263"/>
                  </a:cubicBezTo>
                  <a:lnTo>
                    <a:pt x="12836" y="2263"/>
                  </a:lnTo>
                  <a:lnTo>
                    <a:pt x="12859" y="2275"/>
                  </a:lnTo>
                  <a:cubicBezTo>
                    <a:pt x="12859" y="2263"/>
                    <a:pt x="12871" y="2263"/>
                    <a:pt x="12883" y="2251"/>
                  </a:cubicBezTo>
                  <a:cubicBezTo>
                    <a:pt x="12883" y="2251"/>
                    <a:pt x="12895" y="2251"/>
                    <a:pt x="12895" y="2239"/>
                  </a:cubicBezTo>
                  <a:cubicBezTo>
                    <a:pt x="12895" y="2251"/>
                    <a:pt x="12895" y="2251"/>
                    <a:pt x="12895" y="2251"/>
                  </a:cubicBezTo>
                  <a:lnTo>
                    <a:pt x="12907" y="2251"/>
                  </a:lnTo>
                  <a:cubicBezTo>
                    <a:pt x="12907" y="2251"/>
                    <a:pt x="12907" y="2251"/>
                    <a:pt x="12907" y="2263"/>
                  </a:cubicBezTo>
                  <a:lnTo>
                    <a:pt x="12871" y="2287"/>
                  </a:lnTo>
                  <a:cubicBezTo>
                    <a:pt x="12883" y="2287"/>
                    <a:pt x="12907" y="2287"/>
                    <a:pt x="12895" y="2299"/>
                  </a:cubicBezTo>
                  <a:cubicBezTo>
                    <a:pt x="12907" y="2287"/>
                    <a:pt x="12895" y="2287"/>
                    <a:pt x="12895" y="2287"/>
                  </a:cubicBezTo>
                  <a:cubicBezTo>
                    <a:pt x="12943" y="2239"/>
                    <a:pt x="12955" y="2275"/>
                    <a:pt x="13002" y="2215"/>
                  </a:cubicBezTo>
                  <a:lnTo>
                    <a:pt x="12990" y="2203"/>
                  </a:lnTo>
                  <a:cubicBezTo>
                    <a:pt x="13006" y="2203"/>
                    <a:pt x="13027" y="2187"/>
                    <a:pt x="13040" y="2187"/>
                  </a:cubicBezTo>
                  <a:cubicBezTo>
                    <a:pt x="13046" y="2187"/>
                    <a:pt x="13050" y="2191"/>
                    <a:pt x="13050" y="2203"/>
                  </a:cubicBezTo>
                  <a:cubicBezTo>
                    <a:pt x="13050" y="2204"/>
                    <a:pt x="13050" y="2204"/>
                    <a:pt x="13049" y="2204"/>
                  </a:cubicBezTo>
                  <a:lnTo>
                    <a:pt x="13049" y="2204"/>
                  </a:lnTo>
                  <a:cubicBezTo>
                    <a:pt x="13053" y="2203"/>
                    <a:pt x="13055" y="2202"/>
                    <a:pt x="13058" y="2202"/>
                  </a:cubicBezTo>
                  <a:cubicBezTo>
                    <a:pt x="13059" y="2202"/>
                    <a:pt x="13061" y="2202"/>
                    <a:pt x="13062" y="2203"/>
                  </a:cubicBezTo>
                  <a:cubicBezTo>
                    <a:pt x="13062" y="2191"/>
                    <a:pt x="13086" y="2168"/>
                    <a:pt x="13098" y="2156"/>
                  </a:cubicBezTo>
                  <a:cubicBezTo>
                    <a:pt x="13098" y="2156"/>
                    <a:pt x="13092" y="2140"/>
                    <a:pt x="13085" y="2140"/>
                  </a:cubicBezTo>
                  <a:cubicBezTo>
                    <a:pt x="13082" y="2140"/>
                    <a:pt x="13078" y="2144"/>
                    <a:pt x="13074" y="2156"/>
                  </a:cubicBezTo>
                  <a:cubicBezTo>
                    <a:pt x="13050" y="2179"/>
                    <a:pt x="13050" y="2179"/>
                    <a:pt x="13038" y="2179"/>
                  </a:cubicBezTo>
                  <a:cubicBezTo>
                    <a:pt x="13026" y="2168"/>
                    <a:pt x="13050" y="2156"/>
                    <a:pt x="13062" y="2144"/>
                  </a:cubicBezTo>
                  <a:cubicBezTo>
                    <a:pt x="13060" y="2140"/>
                    <a:pt x="13058" y="2139"/>
                    <a:pt x="13055" y="2139"/>
                  </a:cubicBezTo>
                  <a:cubicBezTo>
                    <a:pt x="13041" y="2139"/>
                    <a:pt x="13017" y="2181"/>
                    <a:pt x="13005" y="2181"/>
                  </a:cubicBezTo>
                  <a:cubicBezTo>
                    <a:pt x="13004" y="2181"/>
                    <a:pt x="13003" y="2180"/>
                    <a:pt x="13002" y="2179"/>
                  </a:cubicBezTo>
                  <a:lnTo>
                    <a:pt x="13002" y="2168"/>
                  </a:lnTo>
                  <a:cubicBezTo>
                    <a:pt x="12990" y="2179"/>
                    <a:pt x="12967" y="2168"/>
                    <a:pt x="12943" y="2203"/>
                  </a:cubicBezTo>
                  <a:cubicBezTo>
                    <a:pt x="12952" y="2184"/>
                    <a:pt x="12948" y="2180"/>
                    <a:pt x="12941" y="2180"/>
                  </a:cubicBezTo>
                  <a:cubicBezTo>
                    <a:pt x="12936" y="2180"/>
                    <a:pt x="12930" y="2182"/>
                    <a:pt x="12925" y="2182"/>
                  </a:cubicBezTo>
                  <a:cubicBezTo>
                    <a:pt x="12919" y="2182"/>
                    <a:pt x="12915" y="2179"/>
                    <a:pt x="12919" y="2168"/>
                  </a:cubicBezTo>
                  <a:lnTo>
                    <a:pt x="12919" y="2168"/>
                  </a:lnTo>
                  <a:lnTo>
                    <a:pt x="12895" y="2215"/>
                  </a:lnTo>
                  <a:cubicBezTo>
                    <a:pt x="12889" y="2212"/>
                    <a:pt x="12882" y="2210"/>
                    <a:pt x="12877" y="2210"/>
                  </a:cubicBezTo>
                  <a:cubicBezTo>
                    <a:pt x="12862" y="2210"/>
                    <a:pt x="12854" y="2222"/>
                    <a:pt x="12871" y="2239"/>
                  </a:cubicBezTo>
                  <a:cubicBezTo>
                    <a:pt x="12859" y="2227"/>
                    <a:pt x="12848" y="2215"/>
                    <a:pt x="12836" y="2215"/>
                  </a:cubicBezTo>
                  <a:cubicBezTo>
                    <a:pt x="12836" y="2203"/>
                    <a:pt x="12836" y="2203"/>
                    <a:pt x="12824" y="2203"/>
                  </a:cubicBezTo>
                  <a:cubicBezTo>
                    <a:pt x="12800" y="2203"/>
                    <a:pt x="12788" y="2191"/>
                    <a:pt x="12776" y="2179"/>
                  </a:cubicBezTo>
                  <a:lnTo>
                    <a:pt x="12764" y="2179"/>
                  </a:lnTo>
                  <a:lnTo>
                    <a:pt x="12776" y="2191"/>
                  </a:lnTo>
                  <a:cubicBezTo>
                    <a:pt x="12764" y="2179"/>
                    <a:pt x="12752" y="2179"/>
                    <a:pt x="12740" y="2179"/>
                  </a:cubicBezTo>
                  <a:cubicBezTo>
                    <a:pt x="12764" y="2156"/>
                    <a:pt x="12752" y="2168"/>
                    <a:pt x="12752" y="2156"/>
                  </a:cubicBezTo>
                  <a:cubicBezTo>
                    <a:pt x="12767" y="2137"/>
                    <a:pt x="12775" y="2131"/>
                    <a:pt x="12781" y="2131"/>
                  </a:cubicBezTo>
                  <a:cubicBezTo>
                    <a:pt x="12790" y="2131"/>
                    <a:pt x="12793" y="2144"/>
                    <a:pt x="12800" y="2144"/>
                  </a:cubicBezTo>
                  <a:cubicBezTo>
                    <a:pt x="12824" y="2108"/>
                    <a:pt x="12871" y="2084"/>
                    <a:pt x="12895" y="2048"/>
                  </a:cubicBezTo>
                  <a:lnTo>
                    <a:pt x="12919" y="2060"/>
                  </a:lnTo>
                  <a:cubicBezTo>
                    <a:pt x="12934" y="2036"/>
                    <a:pt x="12924" y="2034"/>
                    <a:pt x="12911" y="2034"/>
                  </a:cubicBezTo>
                  <a:cubicBezTo>
                    <a:pt x="12908" y="2034"/>
                    <a:pt x="12905" y="2034"/>
                    <a:pt x="12903" y="2034"/>
                  </a:cubicBezTo>
                  <a:cubicBezTo>
                    <a:pt x="12886" y="2034"/>
                    <a:pt x="12871" y="2031"/>
                    <a:pt x="12895" y="1989"/>
                  </a:cubicBezTo>
                  <a:cubicBezTo>
                    <a:pt x="12883" y="1989"/>
                    <a:pt x="12883" y="1989"/>
                    <a:pt x="12883" y="1953"/>
                  </a:cubicBezTo>
                  <a:lnTo>
                    <a:pt x="12848" y="2001"/>
                  </a:lnTo>
                  <a:cubicBezTo>
                    <a:pt x="12848" y="1989"/>
                    <a:pt x="12871" y="1953"/>
                    <a:pt x="12871" y="1953"/>
                  </a:cubicBezTo>
                  <a:cubicBezTo>
                    <a:pt x="12871" y="1941"/>
                    <a:pt x="12859" y="1941"/>
                    <a:pt x="12859" y="1941"/>
                  </a:cubicBezTo>
                  <a:cubicBezTo>
                    <a:pt x="12871" y="1929"/>
                    <a:pt x="12871" y="1918"/>
                    <a:pt x="12883" y="1918"/>
                  </a:cubicBezTo>
                  <a:cubicBezTo>
                    <a:pt x="12889" y="1906"/>
                    <a:pt x="12889" y="1900"/>
                    <a:pt x="12886" y="1900"/>
                  </a:cubicBezTo>
                  <a:lnTo>
                    <a:pt x="12886" y="1900"/>
                  </a:lnTo>
                  <a:cubicBezTo>
                    <a:pt x="12883" y="1900"/>
                    <a:pt x="12877" y="1906"/>
                    <a:pt x="12871" y="1918"/>
                  </a:cubicBezTo>
                  <a:cubicBezTo>
                    <a:pt x="12859" y="1918"/>
                    <a:pt x="12859" y="1918"/>
                    <a:pt x="12848" y="1906"/>
                  </a:cubicBezTo>
                  <a:lnTo>
                    <a:pt x="12836" y="1906"/>
                  </a:lnTo>
                  <a:cubicBezTo>
                    <a:pt x="12836" y="1918"/>
                    <a:pt x="12812" y="1953"/>
                    <a:pt x="12812" y="1977"/>
                  </a:cubicBezTo>
                  <a:cubicBezTo>
                    <a:pt x="12800" y="1929"/>
                    <a:pt x="12776" y="1929"/>
                    <a:pt x="12800" y="1882"/>
                  </a:cubicBezTo>
                  <a:cubicBezTo>
                    <a:pt x="12812" y="1858"/>
                    <a:pt x="12824" y="1846"/>
                    <a:pt x="12824" y="1846"/>
                  </a:cubicBezTo>
                  <a:cubicBezTo>
                    <a:pt x="12824" y="1843"/>
                    <a:pt x="12822" y="1841"/>
                    <a:pt x="12819" y="1841"/>
                  </a:cubicBezTo>
                  <a:cubicBezTo>
                    <a:pt x="12811" y="1841"/>
                    <a:pt x="12794" y="1852"/>
                    <a:pt x="12776" y="1870"/>
                  </a:cubicBezTo>
                  <a:cubicBezTo>
                    <a:pt x="12776" y="1858"/>
                    <a:pt x="12788" y="1846"/>
                    <a:pt x="12788" y="1834"/>
                  </a:cubicBezTo>
                  <a:cubicBezTo>
                    <a:pt x="12788" y="1834"/>
                    <a:pt x="12788" y="1822"/>
                    <a:pt x="12788" y="1822"/>
                  </a:cubicBezTo>
                  <a:cubicBezTo>
                    <a:pt x="12774" y="1836"/>
                    <a:pt x="12766" y="1839"/>
                    <a:pt x="12760" y="1839"/>
                  </a:cubicBezTo>
                  <a:cubicBezTo>
                    <a:pt x="12755" y="1839"/>
                    <a:pt x="12752" y="1837"/>
                    <a:pt x="12749" y="1837"/>
                  </a:cubicBezTo>
                  <a:cubicBezTo>
                    <a:pt x="12746" y="1837"/>
                    <a:pt x="12744" y="1839"/>
                    <a:pt x="12740" y="1846"/>
                  </a:cubicBezTo>
                  <a:cubicBezTo>
                    <a:pt x="12740" y="1846"/>
                    <a:pt x="12740" y="1858"/>
                    <a:pt x="12752" y="1858"/>
                  </a:cubicBezTo>
                  <a:cubicBezTo>
                    <a:pt x="12727" y="1875"/>
                    <a:pt x="12708" y="1892"/>
                    <a:pt x="12703" y="1892"/>
                  </a:cubicBezTo>
                  <a:cubicBezTo>
                    <a:pt x="12701" y="1892"/>
                    <a:pt x="12701" y="1889"/>
                    <a:pt x="12705" y="1882"/>
                  </a:cubicBezTo>
                  <a:cubicBezTo>
                    <a:pt x="12725" y="1861"/>
                    <a:pt x="12719" y="1832"/>
                    <a:pt x="12740" y="1832"/>
                  </a:cubicBezTo>
                  <a:cubicBezTo>
                    <a:pt x="12743" y="1832"/>
                    <a:pt x="12747" y="1833"/>
                    <a:pt x="12752" y="1834"/>
                  </a:cubicBezTo>
                  <a:cubicBezTo>
                    <a:pt x="12759" y="1814"/>
                    <a:pt x="12759" y="1807"/>
                    <a:pt x="12756" y="1807"/>
                  </a:cubicBezTo>
                  <a:lnTo>
                    <a:pt x="12756" y="1807"/>
                  </a:lnTo>
                  <a:cubicBezTo>
                    <a:pt x="12749" y="1807"/>
                    <a:pt x="12726" y="1838"/>
                    <a:pt x="12719" y="1838"/>
                  </a:cubicBezTo>
                  <a:cubicBezTo>
                    <a:pt x="12717" y="1838"/>
                    <a:pt x="12717" y="1837"/>
                    <a:pt x="12717" y="1834"/>
                  </a:cubicBezTo>
                  <a:lnTo>
                    <a:pt x="12717" y="1798"/>
                  </a:lnTo>
                  <a:cubicBezTo>
                    <a:pt x="12725" y="1790"/>
                    <a:pt x="12731" y="1787"/>
                    <a:pt x="12735" y="1787"/>
                  </a:cubicBezTo>
                  <a:cubicBezTo>
                    <a:pt x="12739" y="1787"/>
                    <a:pt x="12742" y="1790"/>
                    <a:pt x="12746" y="1790"/>
                  </a:cubicBezTo>
                  <a:cubicBezTo>
                    <a:pt x="12747" y="1790"/>
                    <a:pt x="12750" y="1789"/>
                    <a:pt x="12752" y="1787"/>
                  </a:cubicBezTo>
                  <a:lnTo>
                    <a:pt x="12740" y="1787"/>
                  </a:lnTo>
                  <a:cubicBezTo>
                    <a:pt x="12747" y="1780"/>
                    <a:pt x="12753" y="1778"/>
                    <a:pt x="12758" y="1778"/>
                  </a:cubicBezTo>
                  <a:cubicBezTo>
                    <a:pt x="12768" y="1778"/>
                    <a:pt x="12777" y="1783"/>
                    <a:pt x="12791" y="1783"/>
                  </a:cubicBezTo>
                  <a:cubicBezTo>
                    <a:pt x="12800" y="1783"/>
                    <a:pt x="12811" y="1781"/>
                    <a:pt x="12824" y="1775"/>
                  </a:cubicBezTo>
                  <a:lnTo>
                    <a:pt x="12800" y="1739"/>
                  </a:lnTo>
                  <a:cubicBezTo>
                    <a:pt x="12796" y="1740"/>
                    <a:pt x="12792" y="1740"/>
                    <a:pt x="12788" y="1740"/>
                  </a:cubicBezTo>
                  <a:cubicBezTo>
                    <a:pt x="12747" y="1740"/>
                    <a:pt x="12722" y="1694"/>
                    <a:pt x="12673" y="1694"/>
                  </a:cubicBezTo>
                  <a:cubicBezTo>
                    <a:pt x="12661" y="1694"/>
                    <a:pt x="12648" y="1697"/>
                    <a:pt x="12633" y="1703"/>
                  </a:cubicBezTo>
                  <a:cubicBezTo>
                    <a:pt x="12633" y="1715"/>
                    <a:pt x="12633" y="1715"/>
                    <a:pt x="12621" y="1727"/>
                  </a:cubicBezTo>
                  <a:lnTo>
                    <a:pt x="12621" y="1715"/>
                  </a:lnTo>
                  <a:lnTo>
                    <a:pt x="12597" y="1739"/>
                  </a:lnTo>
                  <a:cubicBezTo>
                    <a:pt x="12621" y="1703"/>
                    <a:pt x="12609" y="1691"/>
                    <a:pt x="12609" y="1656"/>
                  </a:cubicBezTo>
                  <a:lnTo>
                    <a:pt x="12609" y="1656"/>
                  </a:lnTo>
                  <a:cubicBezTo>
                    <a:pt x="12609" y="1679"/>
                    <a:pt x="12609" y="1679"/>
                    <a:pt x="12586" y="1703"/>
                  </a:cubicBezTo>
                  <a:cubicBezTo>
                    <a:pt x="12570" y="1726"/>
                    <a:pt x="12560" y="1739"/>
                    <a:pt x="12554" y="1739"/>
                  </a:cubicBezTo>
                  <a:cubicBezTo>
                    <a:pt x="12551" y="1739"/>
                    <a:pt x="12550" y="1735"/>
                    <a:pt x="12550" y="1727"/>
                  </a:cubicBezTo>
                  <a:cubicBezTo>
                    <a:pt x="12562" y="1703"/>
                    <a:pt x="12574" y="1715"/>
                    <a:pt x="12574" y="1691"/>
                  </a:cubicBezTo>
                  <a:lnTo>
                    <a:pt x="12574" y="1691"/>
                  </a:lnTo>
                  <a:cubicBezTo>
                    <a:pt x="12574" y="1703"/>
                    <a:pt x="12562" y="1715"/>
                    <a:pt x="12550" y="1715"/>
                  </a:cubicBezTo>
                  <a:cubicBezTo>
                    <a:pt x="12562" y="1691"/>
                    <a:pt x="12550" y="1679"/>
                    <a:pt x="12562" y="1656"/>
                  </a:cubicBezTo>
                  <a:cubicBezTo>
                    <a:pt x="12568" y="1656"/>
                    <a:pt x="12571" y="1658"/>
                    <a:pt x="12571" y="1661"/>
                  </a:cubicBezTo>
                  <a:lnTo>
                    <a:pt x="12571" y="1661"/>
                  </a:lnTo>
                  <a:cubicBezTo>
                    <a:pt x="12576" y="1653"/>
                    <a:pt x="12581" y="1640"/>
                    <a:pt x="12597" y="1632"/>
                  </a:cubicBezTo>
                  <a:lnTo>
                    <a:pt x="12574" y="1632"/>
                  </a:lnTo>
                  <a:cubicBezTo>
                    <a:pt x="12586" y="1608"/>
                    <a:pt x="12597" y="1608"/>
                    <a:pt x="12609" y="1584"/>
                  </a:cubicBezTo>
                  <a:cubicBezTo>
                    <a:pt x="12574" y="1584"/>
                    <a:pt x="12526" y="1632"/>
                    <a:pt x="12502" y="1632"/>
                  </a:cubicBezTo>
                  <a:cubicBezTo>
                    <a:pt x="12513" y="1621"/>
                    <a:pt x="12542" y="1582"/>
                    <a:pt x="12540" y="1582"/>
                  </a:cubicBezTo>
                  <a:lnTo>
                    <a:pt x="12540" y="1582"/>
                  </a:lnTo>
                  <a:cubicBezTo>
                    <a:pt x="12540" y="1582"/>
                    <a:pt x="12539" y="1583"/>
                    <a:pt x="12538" y="1584"/>
                  </a:cubicBezTo>
                  <a:cubicBezTo>
                    <a:pt x="12538" y="1580"/>
                    <a:pt x="12536" y="1579"/>
                    <a:pt x="12533" y="1579"/>
                  </a:cubicBezTo>
                  <a:cubicBezTo>
                    <a:pt x="12522" y="1579"/>
                    <a:pt x="12497" y="1595"/>
                    <a:pt x="12478" y="1608"/>
                  </a:cubicBezTo>
                  <a:lnTo>
                    <a:pt x="12478" y="1608"/>
                  </a:lnTo>
                  <a:cubicBezTo>
                    <a:pt x="12442" y="1560"/>
                    <a:pt x="12407" y="1524"/>
                    <a:pt x="12395" y="1453"/>
                  </a:cubicBezTo>
                  <a:lnTo>
                    <a:pt x="12347" y="1489"/>
                  </a:lnTo>
                  <a:lnTo>
                    <a:pt x="12359" y="1453"/>
                  </a:lnTo>
                  <a:cubicBezTo>
                    <a:pt x="12336" y="1382"/>
                    <a:pt x="12276" y="1394"/>
                    <a:pt x="12228" y="1382"/>
                  </a:cubicBezTo>
                  <a:cubicBezTo>
                    <a:pt x="12205" y="1370"/>
                    <a:pt x="12240" y="1334"/>
                    <a:pt x="12240" y="1322"/>
                  </a:cubicBezTo>
                  <a:cubicBezTo>
                    <a:pt x="12235" y="1314"/>
                    <a:pt x="12228" y="1311"/>
                    <a:pt x="12220" y="1311"/>
                  </a:cubicBezTo>
                  <a:cubicBezTo>
                    <a:pt x="12198" y="1311"/>
                    <a:pt x="12169" y="1336"/>
                    <a:pt x="12143" y="1336"/>
                  </a:cubicBezTo>
                  <a:cubicBezTo>
                    <a:pt x="12140" y="1336"/>
                    <a:pt x="12136" y="1335"/>
                    <a:pt x="12133" y="1334"/>
                  </a:cubicBezTo>
                  <a:cubicBezTo>
                    <a:pt x="12145" y="1322"/>
                    <a:pt x="12181" y="1286"/>
                    <a:pt x="12181" y="1275"/>
                  </a:cubicBezTo>
                  <a:lnTo>
                    <a:pt x="12181" y="1275"/>
                  </a:lnTo>
                  <a:cubicBezTo>
                    <a:pt x="12161" y="1284"/>
                    <a:pt x="12150" y="1302"/>
                    <a:pt x="12146" y="1302"/>
                  </a:cubicBezTo>
                  <a:cubicBezTo>
                    <a:pt x="12145" y="1302"/>
                    <a:pt x="12145" y="1301"/>
                    <a:pt x="12145" y="1298"/>
                  </a:cubicBezTo>
                  <a:lnTo>
                    <a:pt x="12157" y="1286"/>
                  </a:lnTo>
                  <a:cubicBezTo>
                    <a:pt x="12169" y="1251"/>
                    <a:pt x="12145" y="1275"/>
                    <a:pt x="12133" y="1251"/>
                  </a:cubicBezTo>
                  <a:cubicBezTo>
                    <a:pt x="12128" y="1248"/>
                    <a:pt x="12121" y="1246"/>
                    <a:pt x="12112" y="1246"/>
                  </a:cubicBezTo>
                  <a:cubicBezTo>
                    <a:pt x="12086" y="1246"/>
                    <a:pt x="12048" y="1262"/>
                    <a:pt x="12002" y="1298"/>
                  </a:cubicBezTo>
                  <a:cubicBezTo>
                    <a:pt x="11978" y="1275"/>
                    <a:pt x="12038" y="1239"/>
                    <a:pt x="12038" y="1227"/>
                  </a:cubicBezTo>
                  <a:cubicBezTo>
                    <a:pt x="12042" y="1238"/>
                    <a:pt x="12045" y="1242"/>
                    <a:pt x="12049" y="1242"/>
                  </a:cubicBezTo>
                  <a:cubicBezTo>
                    <a:pt x="12057" y="1242"/>
                    <a:pt x="12065" y="1223"/>
                    <a:pt x="12074" y="1215"/>
                  </a:cubicBezTo>
                  <a:lnTo>
                    <a:pt x="12074" y="1215"/>
                  </a:lnTo>
                  <a:cubicBezTo>
                    <a:pt x="12070" y="1219"/>
                    <a:pt x="12064" y="1222"/>
                    <a:pt x="12060" y="1222"/>
                  </a:cubicBezTo>
                  <a:cubicBezTo>
                    <a:pt x="12051" y="1222"/>
                    <a:pt x="12046" y="1211"/>
                    <a:pt x="12062" y="1179"/>
                  </a:cubicBezTo>
                  <a:cubicBezTo>
                    <a:pt x="12056" y="1179"/>
                    <a:pt x="12050" y="1176"/>
                    <a:pt x="12042" y="1176"/>
                  </a:cubicBezTo>
                  <a:cubicBezTo>
                    <a:pt x="12035" y="1176"/>
                    <a:pt x="12026" y="1179"/>
                    <a:pt x="12014" y="1191"/>
                  </a:cubicBezTo>
                  <a:lnTo>
                    <a:pt x="12014" y="1191"/>
                  </a:lnTo>
                  <a:cubicBezTo>
                    <a:pt x="12016" y="1189"/>
                    <a:pt x="12018" y="1188"/>
                    <a:pt x="12020" y="1188"/>
                  </a:cubicBezTo>
                  <a:lnTo>
                    <a:pt x="12020" y="1188"/>
                  </a:lnTo>
                  <a:cubicBezTo>
                    <a:pt x="12025" y="1188"/>
                    <a:pt x="12021" y="1205"/>
                    <a:pt x="12002" y="1215"/>
                  </a:cubicBezTo>
                  <a:cubicBezTo>
                    <a:pt x="12002" y="1203"/>
                    <a:pt x="11966" y="1191"/>
                    <a:pt x="12002" y="1156"/>
                  </a:cubicBezTo>
                  <a:cubicBezTo>
                    <a:pt x="11931" y="1120"/>
                    <a:pt x="11871" y="1072"/>
                    <a:pt x="11812" y="1036"/>
                  </a:cubicBezTo>
                  <a:cubicBezTo>
                    <a:pt x="11788" y="1048"/>
                    <a:pt x="11812" y="1048"/>
                    <a:pt x="11800" y="1060"/>
                  </a:cubicBezTo>
                  <a:cubicBezTo>
                    <a:pt x="11792" y="1065"/>
                    <a:pt x="11788" y="1067"/>
                    <a:pt x="11785" y="1067"/>
                  </a:cubicBezTo>
                  <a:cubicBezTo>
                    <a:pt x="11778" y="1067"/>
                    <a:pt x="11785" y="1053"/>
                    <a:pt x="11778" y="1053"/>
                  </a:cubicBezTo>
                  <a:cubicBezTo>
                    <a:pt x="11776" y="1053"/>
                    <a:pt x="11772" y="1055"/>
                    <a:pt x="11764" y="1060"/>
                  </a:cubicBezTo>
                  <a:lnTo>
                    <a:pt x="11788" y="1036"/>
                  </a:lnTo>
                  <a:cubicBezTo>
                    <a:pt x="11785" y="1031"/>
                    <a:pt x="11780" y="1028"/>
                    <a:pt x="11774" y="1028"/>
                  </a:cubicBezTo>
                  <a:cubicBezTo>
                    <a:pt x="11754" y="1028"/>
                    <a:pt x="11720" y="1051"/>
                    <a:pt x="11693" y="1060"/>
                  </a:cubicBezTo>
                  <a:cubicBezTo>
                    <a:pt x="11716" y="1036"/>
                    <a:pt x="11693" y="1036"/>
                    <a:pt x="11716" y="1025"/>
                  </a:cubicBezTo>
                  <a:cubicBezTo>
                    <a:pt x="11705" y="1025"/>
                    <a:pt x="11765" y="903"/>
                    <a:pt x="11756" y="903"/>
                  </a:cubicBezTo>
                  <a:lnTo>
                    <a:pt x="11756" y="903"/>
                  </a:lnTo>
                  <a:cubicBezTo>
                    <a:pt x="11755" y="903"/>
                    <a:pt x="11754" y="904"/>
                    <a:pt x="11752" y="905"/>
                  </a:cubicBezTo>
                  <a:lnTo>
                    <a:pt x="11681" y="1036"/>
                  </a:lnTo>
                  <a:cubicBezTo>
                    <a:pt x="11681" y="1042"/>
                    <a:pt x="11678" y="1042"/>
                    <a:pt x="11675" y="1042"/>
                  </a:cubicBezTo>
                  <a:cubicBezTo>
                    <a:pt x="11672" y="1042"/>
                    <a:pt x="11669" y="1042"/>
                    <a:pt x="11669" y="1048"/>
                  </a:cubicBezTo>
                  <a:cubicBezTo>
                    <a:pt x="11669" y="1013"/>
                    <a:pt x="11681" y="977"/>
                    <a:pt x="11681" y="977"/>
                  </a:cubicBezTo>
                  <a:cubicBezTo>
                    <a:pt x="11687" y="959"/>
                    <a:pt x="11693" y="953"/>
                    <a:pt x="11697" y="953"/>
                  </a:cubicBezTo>
                  <a:cubicBezTo>
                    <a:pt x="11702" y="953"/>
                    <a:pt x="11705" y="959"/>
                    <a:pt x="11705" y="965"/>
                  </a:cubicBezTo>
                  <a:cubicBezTo>
                    <a:pt x="11740" y="917"/>
                    <a:pt x="11705" y="917"/>
                    <a:pt x="11740" y="870"/>
                  </a:cubicBezTo>
                  <a:lnTo>
                    <a:pt x="11740" y="870"/>
                  </a:lnTo>
                  <a:cubicBezTo>
                    <a:pt x="11728" y="870"/>
                    <a:pt x="11728" y="905"/>
                    <a:pt x="11705" y="917"/>
                  </a:cubicBezTo>
                  <a:cubicBezTo>
                    <a:pt x="11688" y="926"/>
                    <a:pt x="11672" y="945"/>
                    <a:pt x="11663" y="945"/>
                  </a:cubicBezTo>
                  <a:cubicBezTo>
                    <a:pt x="11659" y="945"/>
                    <a:pt x="11657" y="941"/>
                    <a:pt x="11657" y="929"/>
                  </a:cubicBezTo>
                  <a:lnTo>
                    <a:pt x="11609" y="965"/>
                  </a:lnTo>
                  <a:cubicBezTo>
                    <a:pt x="11621" y="947"/>
                    <a:pt x="11618" y="944"/>
                    <a:pt x="11612" y="944"/>
                  </a:cubicBezTo>
                  <a:cubicBezTo>
                    <a:pt x="11609" y="944"/>
                    <a:pt x="11606" y="945"/>
                    <a:pt x="11603" y="945"/>
                  </a:cubicBezTo>
                  <a:cubicBezTo>
                    <a:pt x="11600" y="945"/>
                    <a:pt x="11597" y="944"/>
                    <a:pt x="11597" y="941"/>
                  </a:cubicBezTo>
                  <a:lnTo>
                    <a:pt x="11621" y="917"/>
                  </a:lnTo>
                  <a:cubicBezTo>
                    <a:pt x="11609" y="917"/>
                    <a:pt x="11609" y="905"/>
                    <a:pt x="11609" y="882"/>
                  </a:cubicBezTo>
                  <a:cubicBezTo>
                    <a:pt x="11616" y="871"/>
                    <a:pt x="11620" y="868"/>
                    <a:pt x="11623" y="868"/>
                  </a:cubicBezTo>
                  <a:cubicBezTo>
                    <a:pt x="11626" y="868"/>
                    <a:pt x="11626" y="877"/>
                    <a:pt x="11628" y="877"/>
                  </a:cubicBezTo>
                  <a:cubicBezTo>
                    <a:pt x="11629" y="877"/>
                    <a:pt x="11630" y="875"/>
                    <a:pt x="11633" y="870"/>
                  </a:cubicBezTo>
                  <a:lnTo>
                    <a:pt x="11633" y="846"/>
                  </a:lnTo>
                  <a:cubicBezTo>
                    <a:pt x="11621" y="870"/>
                    <a:pt x="11597" y="882"/>
                    <a:pt x="11597" y="905"/>
                  </a:cubicBezTo>
                  <a:cubicBezTo>
                    <a:pt x="11570" y="933"/>
                    <a:pt x="11549" y="961"/>
                    <a:pt x="11530" y="961"/>
                  </a:cubicBezTo>
                  <a:cubicBezTo>
                    <a:pt x="11525" y="961"/>
                    <a:pt x="11519" y="958"/>
                    <a:pt x="11514" y="953"/>
                  </a:cubicBezTo>
                  <a:cubicBezTo>
                    <a:pt x="11526" y="905"/>
                    <a:pt x="11550" y="929"/>
                    <a:pt x="11562" y="882"/>
                  </a:cubicBezTo>
                  <a:cubicBezTo>
                    <a:pt x="11560" y="877"/>
                    <a:pt x="11557" y="875"/>
                    <a:pt x="11554" y="875"/>
                  </a:cubicBezTo>
                  <a:cubicBezTo>
                    <a:pt x="11530" y="875"/>
                    <a:pt x="11472" y="954"/>
                    <a:pt x="11457" y="954"/>
                  </a:cubicBezTo>
                  <a:cubicBezTo>
                    <a:pt x="11456" y="954"/>
                    <a:pt x="11455" y="954"/>
                    <a:pt x="11454" y="953"/>
                  </a:cubicBezTo>
                  <a:cubicBezTo>
                    <a:pt x="11451" y="943"/>
                    <a:pt x="11447" y="940"/>
                    <a:pt x="11442" y="940"/>
                  </a:cubicBezTo>
                  <a:cubicBezTo>
                    <a:pt x="11431" y="940"/>
                    <a:pt x="11417" y="955"/>
                    <a:pt x="11403" y="955"/>
                  </a:cubicBezTo>
                  <a:cubicBezTo>
                    <a:pt x="11400" y="955"/>
                    <a:pt x="11398" y="954"/>
                    <a:pt x="11395" y="953"/>
                  </a:cubicBezTo>
                  <a:cubicBezTo>
                    <a:pt x="11419" y="929"/>
                    <a:pt x="11395" y="917"/>
                    <a:pt x="11407" y="882"/>
                  </a:cubicBezTo>
                  <a:lnTo>
                    <a:pt x="11431" y="858"/>
                  </a:lnTo>
                  <a:lnTo>
                    <a:pt x="11431" y="858"/>
                  </a:lnTo>
                  <a:cubicBezTo>
                    <a:pt x="11428" y="860"/>
                    <a:pt x="11427" y="861"/>
                    <a:pt x="11425" y="861"/>
                  </a:cubicBezTo>
                  <a:cubicBezTo>
                    <a:pt x="11422" y="861"/>
                    <a:pt x="11422" y="857"/>
                    <a:pt x="11425" y="851"/>
                  </a:cubicBezTo>
                  <a:lnTo>
                    <a:pt x="11425" y="851"/>
                  </a:lnTo>
                  <a:cubicBezTo>
                    <a:pt x="11418" y="854"/>
                    <a:pt x="11412" y="855"/>
                    <a:pt x="11405" y="855"/>
                  </a:cubicBezTo>
                  <a:cubicBezTo>
                    <a:pt x="11399" y="855"/>
                    <a:pt x="11392" y="854"/>
                    <a:pt x="11384" y="854"/>
                  </a:cubicBezTo>
                  <a:cubicBezTo>
                    <a:pt x="11376" y="854"/>
                    <a:pt x="11368" y="855"/>
                    <a:pt x="11359" y="858"/>
                  </a:cubicBezTo>
                  <a:lnTo>
                    <a:pt x="11347" y="894"/>
                  </a:lnTo>
                  <a:cubicBezTo>
                    <a:pt x="11339" y="894"/>
                    <a:pt x="11321" y="899"/>
                    <a:pt x="11309" y="899"/>
                  </a:cubicBezTo>
                  <a:cubicBezTo>
                    <a:pt x="11304" y="899"/>
                    <a:pt x="11300" y="898"/>
                    <a:pt x="11300" y="894"/>
                  </a:cubicBezTo>
                  <a:cubicBezTo>
                    <a:pt x="11276" y="894"/>
                    <a:pt x="11264" y="917"/>
                    <a:pt x="11228" y="953"/>
                  </a:cubicBezTo>
                  <a:cubicBezTo>
                    <a:pt x="11228" y="917"/>
                    <a:pt x="11252" y="882"/>
                    <a:pt x="11276" y="846"/>
                  </a:cubicBezTo>
                  <a:cubicBezTo>
                    <a:pt x="11276" y="870"/>
                    <a:pt x="11288" y="858"/>
                    <a:pt x="11288" y="882"/>
                  </a:cubicBezTo>
                  <a:cubicBezTo>
                    <a:pt x="11317" y="862"/>
                    <a:pt x="11361" y="828"/>
                    <a:pt x="11383" y="828"/>
                  </a:cubicBezTo>
                  <a:cubicBezTo>
                    <a:pt x="11389" y="828"/>
                    <a:pt x="11393" y="829"/>
                    <a:pt x="11395" y="834"/>
                  </a:cubicBezTo>
                  <a:cubicBezTo>
                    <a:pt x="11417" y="808"/>
                    <a:pt x="11421" y="801"/>
                    <a:pt x="11418" y="801"/>
                  </a:cubicBezTo>
                  <a:lnTo>
                    <a:pt x="11418" y="801"/>
                  </a:lnTo>
                  <a:cubicBezTo>
                    <a:pt x="11414" y="801"/>
                    <a:pt x="11401" y="809"/>
                    <a:pt x="11392" y="809"/>
                  </a:cubicBezTo>
                  <a:cubicBezTo>
                    <a:pt x="11387" y="809"/>
                    <a:pt x="11383" y="806"/>
                    <a:pt x="11383" y="798"/>
                  </a:cubicBezTo>
                  <a:cubicBezTo>
                    <a:pt x="11387" y="795"/>
                    <a:pt x="11392" y="792"/>
                    <a:pt x="11398" y="789"/>
                  </a:cubicBezTo>
                  <a:lnTo>
                    <a:pt x="11398" y="789"/>
                  </a:lnTo>
                  <a:cubicBezTo>
                    <a:pt x="11398" y="790"/>
                    <a:pt x="11399" y="791"/>
                    <a:pt x="11401" y="791"/>
                  </a:cubicBezTo>
                  <a:cubicBezTo>
                    <a:pt x="11405" y="791"/>
                    <a:pt x="11410" y="786"/>
                    <a:pt x="11416" y="779"/>
                  </a:cubicBezTo>
                  <a:lnTo>
                    <a:pt x="11416" y="779"/>
                  </a:lnTo>
                  <a:cubicBezTo>
                    <a:pt x="11409" y="783"/>
                    <a:pt x="11403" y="786"/>
                    <a:pt x="11398" y="789"/>
                  </a:cubicBezTo>
                  <a:lnTo>
                    <a:pt x="11398" y="789"/>
                  </a:lnTo>
                  <a:cubicBezTo>
                    <a:pt x="11396" y="787"/>
                    <a:pt x="11395" y="782"/>
                    <a:pt x="11395" y="775"/>
                  </a:cubicBezTo>
                  <a:cubicBezTo>
                    <a:pt x="11393" y="775"/>
                    <a:pt x="11392" y="776"/>
                    <a:pt x="11390" y="776"/>
                  </a:cubicBezTo>
                  <a:cubicBezTo>
                    <a:pt x="11375" y="776"/>
                    <a:pt x="11394" y="715"/>
                    <a:pt x="11383" y="715"/>
                  </a:cubicBezTo>
                  <a:lnTo>
                    <a:pt x="11383" y="715"/>
                  </a:lnTo>
                  <a:cubicBezTo>
                    <a:pt x="11363" y="735"/>
                    <a:pt x="11335" y="780"/>
                    <a:pt x="11319" y="780"/>
                  </a:cubicBezTo>
                  <a:cubicBezTo>
                    <a:pt x="11316" y="780"/>
                    <a:pt x="11314" y="778"/>
                    <a:pt x="11312" y="775"/>
                  </a:cubicBezTo>
                  <a:lnTo>
                    <a:pt x="11347" y="739"/>
                  </a:lnTo>
                  <a:cubicBezTo>
                    <a:pt x="11344" y="735"/>
                    <a:pt x="11340" y="734"/>
                    <a:pt x="11337" y="734"/>
                  </a:cubicBezTo>
                  <a:cubicBezTo>
                    <a:pt x="11318" y="734"/>
                    <a:pt x="11300" y="776"/>
                    <a:pt x="11281" y="776"/>
                  </a:cubicBezTo>
                  <a:cubicBezTo>
                    <a:pt x="11280" y="776"/>
                    <a:pt x="11278" y="775"/>
                    <a:pt x="11276" y="775"/>
                  </a:cubicBezTo>
                  <a:cubicBezTo>
                    <a:pt x="11276" y="786"/>
                    <a:pt x="11240" y="822"/>
                    <a:pt x="11264" y="822"/>
                  </a:cubicBezTo>
                  <a:cubicBezTo>
                    <a:pt x="11252" y="834"/>
                    <a:pt x="11240" y="840"/>
                    <a:pt x="11231" y="840"/>
                  </a:cubicBezTo>
                  <a:cubicBezTo>
                    <a:pt x="11222" y="840"/>
                    <a:pt x="11216" y="834"/>
                    <a:pt x="11216" y="822"/>
                  </a:cubicBezTo>
                  <a:cubicBezTo>
                    <a:pt x="11204" y="822"/>
                    <a:pt x="11204" y="834"/>
                    <a:pt x="11193" y="846"/>
                  </a:cubicBezTo>
                  <a:cubicBezTo>
                    <a:pt x="11193" y="862"/>
                    <a:pt x="11198" y="866"/>
                    <a:pt x="11204" y="866"/>
                  </a:cubicBezTo>
                  <a:cubicBezTo>
                    <a:pt x="11210" y="866"/>
                    <a:pt x="11217" y="862"/>
                    <a:pt x="11221" y="862"/>
                  </a:cubicBezTo>
                  <a:cubicBezTo>
                    <a:pt x="11224" y="862"/>
                    <a:pt x="11224" y="866"/>
                    <a:pt x="11216" y="882"/>
                  </a:cubicBezTo>
                  <a:lnTo>
                    <a:pt x="11252" y="846"/>
                  </a:lnTo>
                  <a:lnTo>
                    <a:pt x="11252" y="846"/>
                  </a:lnTo>
                  <a:cubicBezTo>
                    <a:pt x="11264" y="870"/>
                    <a:pt x="11240" y="905"/>
                    <a:pt x="11228" y="917"/>
                  </a:cubicBezTo>
                  <a:cubicBezTo>
                    <a:pt x="11218" y="938"/>
                    <a:pt x="11213" y="945"/>
                    <a:pt x="11212" y="945"/>
                  </a:cubicBezTo>
                  <a:cubicBezTo>
                    <a:pt x="11209" y="945"/>
                    <a:pt x="11213" y="927"/>
                    <a:pt x="11207" y="927"/>
                  </a:cubicBezTo>
                  <a:cubicBezTo>
                    <a:pt x="11205" y="927"/>
                    <a:pt x="11200" y="931"/>
                    <a:pt x="11193" y="941"/>
                  </a:cubicBezTo>
                  <a:lnTo>
                    <a:pt x="11204" y="941"/>
                  </a:lnTo>
                  <a:cubicBezTo>
                    <a:pt x="11191" y="968"/>
                    <a:pt x="11178" y="976"/>
                    <a:pt x="11169" y="976"/>
                  </a:cubicBezTo>
                  <a:cubicBezTo>
                    <a:pt x="11162" y="976"/>
                    <a:pt x="11157" y="970"/>
                    <a:pt x="11157" y="965"/>
                  </a:cubicBezTo>
                  <a:cubicBezTo>
                    <a:pt x="11157" y="941"/>
                    <a:pt x="11145" y="917"/>
                    <a:pt x="11157" y="894"/>
                  </a:cubicBezTo>
                  <a:lnTo>
                    <a:pt x="11193" y="882"/>
                  </a:lnTo>
                  <a:cubicBezTo>
                    <a:pt x="11193" y="875"/>
                    <a:pt x="11190" y="873"/>
                    <a:pt x="11186" y="873"/>
                  </a:cubicBezTo>
                  <a:cubicBezTo>
                    <a:pt x="11178" y="873"/>
                    <a:pt x="11162" y="884"/>
                    <a:pt x="11152" y="884"/>
                  </a:cubicBezTo>
                  <a:cubicBezTo>
                    <a:pt x="11149" y="884"/>
                    <a:pt x="11147" y="883"/>
                    <a:pt x="11145" y="882"/>
                  </a:cubicBezTo>
                  <a:cubicBezTo>
                    <a:pt x="11145" y="882"/>
                    <a:pt x="11145" y="870"/>
                    <a:pt x="11145" y="858"/>
                  </a:cubicBezTo>
                  <a:cubicBezTo>
                    <a:pt x="11145" y="858"/>
                    <a:pt x="11134" y="863"/>
                    <a:pt x="11124" y="863"/>
                  </a:cubicBezTo>
                  <a:cubicBezTo>
                    <a:pt x="11118" y="863"/>
                    <a:pt x="11113" y="862"/>
                    <a:pt x="11109" y="858"/>
                  </a:cubicBezTo>
                  <a:lnTo>
                    <a:pt x="11097" y="882"/>
                  </a:lnTo>
                  <a:lnTo>
                    <a:pt x="11109" y="870"/>
                  </a:lnTo>
                  <a:lnTo>
                    <a:pt x="11109" y="870"/>
                  </a:lnTo>
                  <a:cubicBezTo>
                    <a:pt x="11121" y="870"/>
                    <a:pt x="11121" y="894"/>
                    <a:pt x="11097" y="917"/>
                  </a:cubicBezTo>
                  <a:cubicBezTo>
                    <a:pt x="11095" y="918"/>
                    <a:pt x="11093" y="919"/>
                    <a:pt x="11092" y="919"/>
                  </a:cubicBezTo>
                  <a:cubicBezTo>
                    <a:pt x="11078" y="919"/>
                    <a:pt x="11098" y="867"/>
                    <a:pt x="11109" y="834"/>
                  </a:cubicBezTo>
                  <a:cubicBezTo>
                    <a:pt x="11116" y="824"/>
                    <a:pt x="11120" y="821"/>
                    <a:pt x="11122" y="821"/>
                  </a:cubicBezTo>
                  <a:cubicBezTo>
                    <a:pt x="11128" y="821"/>
                    <a:pt x="11128" y="836"/>
                    <a:pt x="11138" y="836"/>
                  </a:cubicBezTo>
                  <a:cubicBezTo>
                    <a:pt x="11140" y="836"/>
                    <a:pt x="11142" y="835"/>
                    <a:pt x="11145" y="834"/>
                  </a:cubicBezTo>
                  <a:cubicBezTo>
                    <a:pt x="11157" y="786"/>
                    <a:pt x="11121" y="822"/>
                    <a:pt x="11121" y="786"/>
                  </a:cubicBezTo>
                  <a:cubicBezTo>
                    <a:pt x="11133" y="771"/>
                    <a:pt x="11140" y="767"/>
                    <a:pt x="11144" y="767"/>
                  </a:cubicBezTo>
                  <a:cubicBezTo>
                    <a:pt x="11148" y="767"/>
                    <a:pt x="11151" y="771"/>
                    <a:pt x="11154" y="771"/>
                  </a:cubicBezTo>
                  <a:cubicBezTo>
                    <a:pt x="11157" y="771"/>
                    <a:pt x="11161" y="767"/>
                    <a:pt x="11169" y="751"/>
                  </a:cubicBezTo>
                  <a:cubicBezTo>
                    <a:pt x="11167" y="749"/>
                    <a:pt x="11165" y="748"/>
                    <a:pt x="11163" y="748"/>
                  </a:cubicBezTo>
                  <a:cubicBezTo>
                    <a:pt x="11156" y="748"/>
                    <a:pt x="11149" y="759"/>
                    <a:pt x="11142" y="759"/>
                  </a:cubicBezTo>
                  <a:cubicBezTo>
                    <a:pt x="11139" y="759"/>
                    <a:pt x="11136" y="757"/>
                    <a:pt x="11133" y="751"/>
                  </a:cubicBezTo>
                  <a:cubicBezTo>
                    <a:pt x="11145" y="727"/>
                    <a:pt x="11157" y="727"/>
                    <a:pt x="11181" y="703"/>
                  </a:cubicBezTo>
                  <a:lnTo>
                    <a:pt x="11169" y="681"/>
                  </a:lnTo>
                  <a:lnTo>
                    <a:pt x="11169" y="681"/>
                  </a:lnTo>
                  <a:cubicBezTo>
                    <a:pt x="11166" y="685"/>
                    <a:pt x="11161" y="689"/>
                    <a:pt x="11157" y="691"/>
                  </a:cubicBezTo>
                  <a:lnTo>
                    <a:pt x="11145" y="667"/>
                  </a:lnTo>
                  <a:cubicBezTo>
                    <a:pt x="11157" y="644"/>
                    <a:pt x="11193" y="632"/>
                    <a:pt x="11193" y="596"/>
                  </a:cubicBezTo>
                  <a:lnTo>
                    <a:pt x="11193" y="596"/>
                  </a:lnTo>
                  <a:lnTo>
                    <a:pt x="11169" y="608"/>
                  </a:lnTo>
                  <a:cubicBezTo>
                    <a:pt x="11157" y="620"/>
                    <a:pt x="11169" y="632"/>
                    <a:pt x="11145" y="655"/>
                  </a:cubicBezTo>
                  <a:cubicBezTo>
                    <a:pt x="11145" y="652"/>
                    <a:pt x="11144" y="651"/>
                    <a:pt x="11143" y="651"/>
                  </a:cubicBezTo>
                  <a:cubicBezTo>
                    <a:pt x="11135" y="651"/>
                    <a:pt x="11106" y="705"/>
                    <a:pt x="11085" y="715"/>
                  </a:cubicBezTo>
                  <a:cubicBezTo>
                    <a:pt x="11073" y="715"/>
                    <a:pt x="11073" y="703"/>
                    <a:pt x="11073" y="691"/>
                  </a:cubicBezTo>
                  <a:cubicBezTo>
                    <a:pt x="11038" y="727"/>
                    <a:pt x="11014" y="703"/>
                    <a:pt x="10966" y="739"/>
                  </a:cubicBezTo>
                  <a:cubicBezTo>
                    <a:pt x="10990" y="715"/>
                    <a:pt x="10990" y="691"/>
                    <a:pt x="11002" y="655"/>
                  </a:cubicBezTo>
                  <a:cubicBezTo>
                    <a:pt x="11003" y="657"/>
                    <a:pt x="11005" y="657"/>
                    <a:pt x="11006" y="657"/>
                  </a:cubicBezTo>
                  <a:cubicBezTo>
                    <a:pt x="11019" y="657"/>
                    <a:pt x="11039" y="616"/>
                    <a:pt x="11050" y="584"/>
                  </a:cubicBezTo>
                  <a:lnTo>
                    <a:pt x="11050" y="584"/>
                  </a:lnTo>
                  <a:cubicBezTo>
                    <a:pt x="11038" y="584"/>
                    <a:pt x="11014" y="632"/>
                    <a:pt x="11014" y="644"/>
                  </a:cubicBezTo>
                  <a:cubicBezTo>
                    <a:pt x="11012" y="639"/>
                    <a:pt x="11009" y="638"/>
                    <a:pt x="11007" y="638"/>
                  </a:cubicBezTo>
                  <a:cubicBezTo>
                    <a:pt x="10999" y="638"/>
                    <a:pt x="10990" y="651"/>
                    <a:pt x="10984" y="651"/>
                  </a:cubicBezTo>
                  <a:cubicBezTo>
                    <a:pt x="10980" y="651"/>
                    <a:pt x="10978" y="646"/>
                    <a:pt x="10978" y="632"/>
                  </a:cubicBezTo>
                  <a:cubicBezTo>
                    <a:pt x="10978" y="620"/>
                    <a:pt x="11014" y="596"/>
                    <a:pt x="11014" y="572"/>
                  </a:cubicBezTo>
                  <a:cubicBezTo>
                    <a:pt x="11013" y="571"/>
                    <a:pt x="11012" y="571"/>
                    <a:pt x="11011" y="571"/>
                  </a:cubicBezTo>
                  <a:cubicBezTo>
                    <a:pt x="11002" y="571"/>
                    <a:pt x="10992" y="613"/>
                    <a:pt x="10976" y="613"/>
                  </a:cubicBezTo>
                  <a:cubicBezTo>
                    <a:pt x="10973" y="613"/>
                    <a:pt x="10970" y="611"/>
                    <a:pt x="10966" y="608"/>
                  </a:cubicBezTo>
                  <a:cubicBezTo>
                    <a:pt x="10978" y="608"/>
                    <a:pt x="10978" y="596"/>
                    <a:pt x="10978" y="596"/>
                  </a:cubicBezTo>
                  <a:cubicBezTo>
                    <a:pt x="10978" y="589"/>
                    <a:pt x="10976" y="586"/>
                    <a:pt x="10973" y="586"/>
                  </a:cubicBezTo>
                  <a:cubicBezTo>
                    <a:pt x="10965" y="586"/>
                    <a:pt x="10951" y="603"/>
                    <a:pt x="10943" y="620"/>
                  </a:cubicBezTo>
                  <a:cubicBezTo>
                    <a:pt x="10966" y="548"/>
                    <a:pt x="10907" y="608"/>
                    <a:pt x="10943" y="548"/>
                  </a:cubicBezTo>
                  <a:cubicBezTo>
                    <a:pt x="10907" y="548"/>
                    <a:pt x="10931" y="584"/>
                    <a:pt x="10919" y="608"/>
                  </a:cubicBezTo>
                  <a:cubicBezTo>
                    <a:pt x="10914" y="610"/>
                    <a:pt x="10910" y="611"/>
                    <a:pt x="10906" y="611"/>
                  </a:cubicBezTo>
                  <a:cubicBezTo>
                    <a:pt x="10891" y="611"/>
                    <a:pt x="10883" y="594"/>
                    <a:pt x="10883" y="584"/>
                  </a:cubicBezTo>
                  <a:cubicBezTo>
                    <a:pt x="10891" y="584"/>
                    <a:pt x="10899" y="579"/>
                    <a:pt x="10903" y="579"/>
                  </a:cubicBezTo>
                  <a:cubicBezTo>
                    <a:pt x="10905" y="579"/>
                    <a:pt x="10907" y="580"/>
                    <a:pt x="10907" y="584"/>
                  </a:cubicBezTo>
                  <a:lnTo>
                    <a:pt x="10919" y="536"/>
                  </a:lnTo>
                  <a:cubicBezTo>
                    <a:pt x="10917" y="529"/>
                    <a:pt x="10914" y="526"/>
                    <a:pt x="10911" y="526"/>
                  </a:cubicBezTo>
                  <a:cubicBezTo>
                    <a:pt x="10896" y="526"/>
                    <a:pt x="10870" y="583"/>
                    <a:pt x="10855" y="583"/>
                  </a:cubicBezTo>
                  <a:cubicBezTo>
                    <a:pt x="10852" y="583"/>
                    <a:pt x="10849" y="580"/>
                    <a:pt x="10847" y="572"/>
                  </a:cubicBezTo>
                  <a:cubicBezTo>
                    <a:pt x="10871" y="560"/>
                    <a:pt x="10859" y="536"/>
                    <a:pt x="10883" y="513"/>
                  </a:cubicBezTo>
                  <a:lnTo>
                    <a:pt x="10883" y="513"/>
                  </a:lnTo>
                  <a:cubicBezTo>
                    <a:pt x="10880" y="516"/>
                    <a:pt x="10877" y="516"/>
                    <a:pt x="10874" y="516"/>
                  </a:cubicBezTo>
                  <a:cubicBezTo>
                    <a:pt x="10871" y="516"/>
                    <a:pt x="10869" y="516"/>
                    <a:pt x="10867" y="516"/>
                  </a:cubicBezTo>
                  <a:cubicBezTo>
                    <a:pt x="10862" y="516"/>
                    <a:pt x="10859" y="519"/>
                    <a:pt x="10859" y="536"/>
                  </a:cubicBezTo>
                  <a:cubicBezTo>
                    <a:pt x="10847" y="536"/>
                    <a:pt x="10847" y="524"/>
                    <a:pt x="10847" y="513"/>
                  </a:cubicBezTo>
                  <a:cubicBezTo>
                    <a:pt x="10823" y="524"/>
                    <a:pt x="10812" y="524"/>
                    <a:pt x="10788" y="548"/>
                  </a:cubicBezTo>
                  <a:cubicBezTo>
                    <a:pt x="10776" y="536"/>
                    <a:pt x="10776" y="501"/>
                    <a:pt x="10776" y="489"/>
                  </a:cubicBezTo>
                  <a:cubicBezTo>
                    <a:pt x="10773" y="490"/>
                    <a:pt x="10770" y="490"/>
                    <a:pt x="10768" y="490"/>
                  </a:cubicBezTo>
                  <a:cubicBezTo>
                    <a:pt x="10743" y="490"/>
                    <a:pt x="10729" y="448"/>
                    <a:pt x="10699" y="448"/>
                  </a:cubicBezTo>
                  <a:cubicBezTo>
                    <a:pt x="10694" y="448"/>
                    <a:pt x="10687" y="450"/>
                    <a:pt x="10681" y="453"/>
                  </a:cubicBezTo>
                  <a:cubicBezTo>
                    <a:pt x="10678" y="450"/>
                    <a:pt x="10675" y="449"/>
                    <a:pt x="10673" y="449"/>
                  </a:cubicBezTo>
                  <a:cubicBezTo>
                    <a:pt x="10660" y="449"/>
                    <a:pt x="10665" y="502"/>
                    <a:pt x="10649" y="502"/>
                  </a:cubicBezTo>
                  <a:cubicBezTo>
                    <a:pt x="10648" y="502"/>
                    <a:pt x="10646" y="501"/>
                    <a:pt x="10645" y="501"/>
                  </a:cubicBezTo>
                  <a:cubicBezTo>
                    <a:pt x="10669" y="453"/>
                    <a:pt x="10645" y="453"/>
                    <a:pt x="10645" y="429"/>
                  </a:cubicBezTo>
                  <a:cubicBezTo>
                    <a:pt x="10636" y="412"/>
                    <a:pt x="10625" y="409"/>
                    <a:pt x="10613" y="409"/>
                  </a:cubicBezTo>
                  <a:cubicBezTo>
                    <a:pt x="10605" y="409"/>
                    <a:pt x="10597" y="410"/>
                    <a:pt x="10590" y="410"/>
                  </a:cubicBezTo>
                  <a:cubicBezTo>
                    <a:pt x="10577" y="410"/>
                    <a:pt x="10566" y="406"/>
                    <a:pt x="10562" y="382"/>
                  </a:cubicBezTo>
                  <a:cubicBezTo>
                    <a:pt x="10562" y="382"/>
                    <a:pt x="10573" y="370"/>
                    <a:pt x="10573" y="370"/>
                  </a:cubicBezTo>
                  <a:cubicBezTo>
                    <a:pt x="10562" y="334"/>
                    <a:pt x="10538" y="346"/>
                    <a:pt x="10514" y="322"/>
                  </a:cubicBezTo>
                  <a:lnTo>
                    <a:pt x="10526" y="322"/>
                  </a:lnTo>
                  <a:cubicBezTo>
                    <a:pt x="10515" y="295"/>
                    <a:pt x="10499" y="288"/>
                    <a:pt x="10482" y="288"/>
                  </a:cubicBezTo>
                  <a:cubicBezTo>
                    <a:pt x="10461" y="288"/>
                    <a:pt x="10438" y="298"/>
                    <a:pt x="10419" y="298"/>
                  </a:cubicBezTo>
                  <a:cubicBezTo>
                    <a:pt x="10419" y="286"/>
                    <a:pt x="10431" y="274"/>
                    <a:pt x="10431" y="263"/>
                  </a:cubicBezTo>
                  <a:cubicBezTo>
                    <a:pt x="10424" y="256"/>
                    <a:pt x="10414" y="246"/>
                    <a:pt x="10400" y="246"/>
                  </a:cubicBezTo>
                  <a:cubicBezTo>
                    <a:pt x="10389" y="246"/>
                    <a:pt x="10375" y="253"/>
                    <a:pt x="10359" y="274"/>
                  </a:cubicBezTo>
                  <a:cubicBezTo>
                    <a:pt x="10359" y="245"/>
                    <a:pt x="10357" y="240"/>
                    <a:pt x="10354" y="240"/>
                  </a:cubicBezTo>
                  <a:cubicBezTo>
                    <a:pt x="10352" y="240"/>
                    <a:pt x="10350" y="241"/>
                    <a:pt x="10348" y="241"/>
                  </a:cubicBezTo>
                  <a:cubicBezTo>
                    <a:pt x="10344" y="241"/>
                    <a:pt x="10340" y="237"/>
                    <a:pt x="10335" y="215"/>
                  </a:cubicBezTo>
                  <a:cubicBezTo>
                    <a:pt x="10335" y="209"/>
                    <a:pt x="10338" y="209"/>
                    <a:pt x="10341" y="209"/>
                  </a:cubicBezTo>
                  <a:cubicBezTo>
                    <a:pt x="10344" y="209"/>
                    <a:pt x="10347" y="209"/>
                    <a:pt x="10347" y="203"/>
                  </a:cubicBezTo>
                  <a:cubicBezTo>
                    <a:pt x="10335" y="179"/>
                    <a:pt x="10323" y="191"/>
                    <a:pt x="10311" y="179"/>
                  </a:cubicBezTo>
                  <a:cubicBezTo>
                    <a:pt x="10283" y="189"/>
                    <a:pt x="10254" y="237"/>
                    <a:pt x="10232" y="237"/>
                  </a:cubicBezTo>
                  <a:cubicBezTo>
                    <a:pt x="10226" y="237"/>
                    <a:pt x="10221" y="234"/>
                    <a:pt x="10216" y="227"/>
                  </a:cubicBezTo>
                  <a:cubicBezTo>
                    <a:pt x="10240" y="155"/>
                    <a:pt x="10240" y="215"/>
                    <a:pt x="10264" y="155"/>
                  </a:cubicBezTo>
                  <a:lnTo>
                    <a:pt x="10264" y="155"/>
                  </a:lnTo>
                  <a:cubicBezTo>
                    <a:pt x="10257" y="162"/>
                    <a:pt x="10250" y="169"/>
                    <a:pt x="10246" y="169"/>
                  </a:cubicBezTo>
                  <a:cubicBezTo>
                    <a:pt x="10242" y="169"/>
                    <a:pt x="10240" y="165"/>
                    <a:pt x="10240" y="155"/>
                  </a:cubicBezTo>
                  <a:cubicBezTo>
                    <a:pt x="10252" y="132"/>
                    <a:pt x="10252" y="143"/>
                    <a:pt x="10264" y="120"/>
                  </a:cubicBezTo>
                  <a:cubicBezTo>
                    <a:pt x="10264" y="117"/>
                    <a:pt x="10263" y="115"/>
                    <a:pt x="10261" y="115"/>
                  </a:cubicBezTo>
                  <a:cubicBezTo>
                    <a:pt x="10251" y="115"/>
                    <a:pt x="10211" y="168"/>
                    <a:pt x="10205" y="168"/>
                  </a:cubicBezTo>
                  <a:cubicBezTo>
                    <a:pt x="10205" y="168"/>
                    <a:pt x="10204" y="168"/>
                    <a:pt x="10204" y="167"/>
                  </a:cubicBezTo>
                  <a:cubicBezTo>
                    <a:pt x="10192" y="191"/>
                    <a:pt x="10192" y="191"/>
                    <a:pt x="10204" y="191"/>
                  </a:cubicBezTo>
                  <a:cubicBezTo>
                    <a:pt x="10197" y="205"/>
                    <a:pt x="10191" y="210"/>
                    <a:pt x="10186" y="210"/>
                  </a:cubicBezTo>
                  <a:cubicBezTo>
                    <a:pt x="10174" y="210"/>
                    <a:pt x="10165" y="189"/>
                    <a:pt x="10151" y="189"/>
                  </a:cubicBezTo>
                  <a:cubicBezTo>
                    <a:pt x="10149" y="189"/>
                    <a:pt x="10147" y="190"/>
                    <a:pt x="10145" y="191"/>
                  </a:cubicBezTo>
                  <a:cubicBezTo>
                    <a:pt x="10145" y="203"/>
                    <a:pt x="10157" y="215"/>
                    <a:pt x="10145" y="251"/>
                  </a:cubicBezTo>
                  <a:cubicBezTo>
                    <a:pt x="10141" y="247"/>
                    <a:pt x="10137" y="245"/>
                    <a:pt x="10132" y="245"/>
                  </a:cubicBezTo>
                  <a:cubicBezTo>
                    <a:pt x="10110" y="245"/>
                    <a:pt x="10081" y="290"/>
                    <a:pt x="10061" y="310"/>
                  </a:cubicBezTo>
                  <a:cubicBezTo>
                    <a:pt x="10050" y="274"/>
                    <a:pt x="10097" y="263"/>
                    <a:pt x="10121" y="203"/>
                  </a:cubicBezTo>
                  <a:cubicBezTo>
                    <a:pt x="10121" y="191"/>
                    <a:pt x="10133" y="143"/>
                    <a:pt x="10145" y="132"/>
                  </a:cubicBezTo>
                  <a:cubicBezTo>
                    <a:pt x="10142" y="126"/>
                    <a:pt x="10138" y="124"/>
                    <a:pt x="10133" y="124"/>
                  </a:cubicBezTo>
                  <a:cubicBezTo>
                    <a:pt x="10116" y="124"/>
                    <a:pt x="10091" y="146"/>
                    <a:pt x="10073" y="155"/>
                  </a:cubicBezTo>
                  <a:lnTo>
                    <a:pt x="10085" y="143"/>
                  </a:lnTo>
                  <a:cubicBezTo>
                    <a:pt x="10083" y="142"/>
                    <a:pt x="10081" y="142"/>
                    <a:pt x="10078" y="142"/>
                  </a:cubicBezTo>
                  <a:cubicBezTo>
                    <a:pt x="10059" y="142"/>
                    <a:pt x="10033" y="167"/>
                    <a:pt x="10016" y="167"/>
                  </a:cubicBezTo>
                  <a:cubicBezTo>
                    <a:pt x="10010" y="167"/>
                    <a:pt x="10005" y="164"/>
                    <a:pt x="10002" y="155"/>
                  </a:cubicBezTo>
                  <a:lnTo>
                    <a:pt x="10002" y="167"/>
                  </a:lnTo>
                  <a:cubicBezTo>
                    <a:pt x="10002" y="179"/>
                    <a:pt x="9990" y="167"/>
                    <a:pt x="9966" y="191"/>
                  </a:cubicBezTo>
                  <a:cubicBezTo>
                    <a:pt x="9976" y="172"/>
                    <a:pt x="9978" y="153"/>
                    <a:pt x="9984" y="140"/>
                  </a:cubicBezTo>
                  <a:lnTo>
                    <a:pt x="9984" y="140"/>
                  </a:lnTo>
                  <a:cubicBezTo>
                    <a:pt x="9940" y="199"/>
                    <a:pt x="9917" y="158"/>
                    <a:pt x="9871" y="215"/>
                  </a:cubicBezTo>
                  <a:cubicBezTo>
                    <a:pt x="9871" y="203"/>
                    <a:pt x="9895" y="167"/>
                    <a:pt x="9907" y="155"/>
                  </a:cubicBezTo>
                  <a:cubicBezTo>
                    <a:pt x="9914" y="162"/>
                    <a:pt x="9916" y="169"/>
                    <a:pt x="9920" y="169"/>
                  </a:cubicBezTo>
                  <a:cubicBezTo>
                    <a:pt x="9923" y="169"/>
                    <a:pt x="9925" y="165"/>
                    <a:pt x="9930" y="155"/>
                  </a:cubicBezTo>
                  <a:cubicBezTo>
                    <a:pt x="9919" y="155"/>
                    <a:pt x="9919" y="132"/>
                    <a:pt x="9930" y="108"/>
                  </a:cubicBezTo>
                  <a:lnTo>
                    <a:pt x="9930" y="108"/>
                  </a:lnTo>
                  <a:cubicBezTo>
                    <a:pt x="9907" y="143"/>
                    <a:pt x="9883" y="155"/>
                    <a:pt x="9859" y="167"/>
                  </a:cubicBezTo>
                  <a:cubicBezTo>
                    <a:pt x="9847" y="167"/>
                    <a:pt x="9823" y="167"/>
                    <a:pt x="9859" y="155"/>
                  </a:cubicBezTo>
                  <a:lnTo>
                    <a:pt x="9847" y="155"/>
                  </a:lnTo>
                  <a:cubicBezTo>
                    <a:pt x="9847" y="143"/>
                    <a:pt x="9847" y="143"/>
                    <a:pt x="9847" y="143"/>
                  </a:cubicBezTo>
                  <a:lnTo>
                    <a:pt x="9907" y="132"/>
                  </a:lnTo>
                  <a:lnTo>
                    <a:pt x="9871" y="132"/>
                  </a:lnTo>
                  <a:cubicBezTo>
                    <a:pt x="9877" y="126"/>
                    <a:pt x="9877" y="123"/>
                    <a:pt x="9872" y="123"/>
                  </a:cubicBezTo>
                  <a:cubicBezTo>
                    <a:pt x="9868" y="123"/>
                    <a:pt x="9859" y="126"/>
                    <a:pt x="9847" y="132"/>
                  </a:cubicBezTo>
                  <a:lnTo>
                    <a:pt x="9835" y="132"/>
                  </a:lnTo>
                  <a:cubicBezTo>
                    <a:pt x="9835" y="132"/>
                    <a:pt x="9835" y="132"/>
                    <a:pt x="9835" y="143"/>
                  </a:cubicBezTo>
                  <a:cubicBezTo>
                    <a:pt x="9835" y="143"/>
                    <a:pt x="9823" y="143"/>
                    <a:pt x="9823" y="155"/>
                  </a:cubicBezTo>
                  <a:cubicBezTo>
                    <a:pt x="9811" y="167"/>
                    <a:pt x="9811" y="167"/>
                    <a:pt x="9800" y="167"/>
                  </a:cubicBezTo>
                  <a:cubicBezTo>
                    <a:pt x="9811" y="155"/>
                    <a:pt x="9811" y="155"/>
                    <a:pt x="9811" y="155"/>
                  </a:cubicBezTo>
                  <a:cubicBezTo>
                    <a:pt x="9811" y="143"/>
                    <a:pt x="9811" y="143"/>
                    <a:pt x="9811" y="143"/>
                  </a:cubicBezTo>
                  <a:cubicBezTo>
                    <a:pt x="9823" y="132"/>
                    <a:pt x="9823" y="132"/>
                    <a:pt x="9835" y="132"/>
                  </a:cubicBezTo>
                  <a:lnTo>
                    <a:pt x="9811" y="132"/>
                  </a:lnTo>
                  <a:cubicBezTo>
                    <a:pt x="9811" y="128"/>
                    <a:pt x="9810" y="126"/>
                    <a:pt x="9808" y="126"/>
                  </a:cubicBezTo>
                  <a:cubicBezTo>
                    <a:pt x="9805" y="126"/>
                    <a:pt x="9800" y="132"/>
                    <a:pt x="9800" y="132"/>
                  </a:cubicBezTo>
                  <a:cubicBezTo>
                    <a:pt x="9788" y="143"/>
                    <a:pt x="9788" y="143"/>
                    <a:pt x="9776" y="143"/>
                  </a:cubicBezTo>
                  <a:lnTo>
                    <a:pt x="9728" y="143"/>
                  </a:lnTo>
                  <a:lnTo>
                    <a:pt x="9776" y="132"/>
                  </a:lnTo>
                  <a:lnTo>
                    <a:pt x="9685" y="132"/>
                  </a:lnTo>
                  <a:cubicBezTo>
                    <a:pt x="9704" y="129"/>
                    <a:pt x="9728" y="126"/>
                    <a:pt x="9752" y="120"/>
                  </a:cubicBezTo>
                  <a:lnTo>
                    <a:pt x="9740" y="120"/>
                  </a:lnTo>
                  <a:lnTo>
                    <a:pt x="9776" y="108"/>
                  </a:lnTo>
                  <a:lnTo>
                    <a:pt x="9740" y="108"/>
                  </a:lnTo>
                  <a:cubicBezTo>
                    <a:pt x="9771" y="108"/>
                    <a:pt x="9775" y="90"/>
                    <a:pt x="9807" y="85"/>
                  </a:cubicBezTo>
                  <a:lnTo>
                    <a:pt x="9807" y="85"/>
                  </a:lnTo>
                  <a:cubicBezTo>
                    <a:pt x="9808" y="85"/>
                    <a:pt x="9810" y="84"/>
                    <a:pt x="9811" y="84"/>
                  </a:cubicBezTo>
                  <a:cubicBezTo>
                    <a:pt x="9776" y="84"/>
                    <a:pt x="9788" y="84"/>
                    <a:pt x="9776" y="96"/>
                  </a:cubicBezTo>
                  <a:cubicBezTo>
                    <a:pt x="9728" y="96"/>
                    <a:pt x="9752" y="84"/>
                    <a:pt x="9740" y="84"/>
                  </a:cubicBezTo>
                  <a:cubicBezTo>
                    <a:pt x="9764" y="84"/>
                    <a:pt x="9776" y="84"/>
                    <a:pt x="9788" y="72"/>
                  </a:cubicBezTo>
                  <a:lnTo>
                    <a:pt x="9788" y="72"/>
                  </a:lnTo>
                  <a:cubicBezTo>
                    <a:pt x="9780" y="76"/>
                    <a:pt x="9773" y="77"/>
                    <a:pt x="9769" y="77"/>
                  </a:cubicBezTo>
                  <a:cubicBezTo>
                    <a:pt x="9760" y="77"/>
                    <a:pt x="9760" y="72"/>
                    <a:pt x="9776" y="72"/>
                  </a:cubicBezTo>
                  <a:cubicBezTo>
                    <a:pt x="9740" y="72"/>
                    <a:pt x="9763" y="72"/>
                    <a:pt x="9764" y="60"/>
                  </a:cubicBezTo>
                  <a:lnTo>
                    <a:pt x="9764" y="60"/>
                  </a:lnTo>
                  <a:cubicBezTo>
                    <a:pt x="9763" y="72"/>
                    <a:pt x="9740" y="72"/>
                    <a:pt x="9704" y="72"/>
                  </a:cubicBezTo>
                  <a:lnTo>
                    <a:pt x="9669" y="72"/>
                  </a:lnTo>
                  <a:cubicBezTo>
                    <a:pt x="9621" y="72"/>
                    <a:pt x="9704" y="60"/>
                    <a:pt x="9692" y="60"/>
                  </a:cubicBezTo>
                  <a:lnTo>
                    <a:pt x="9740" y="60"/>
                  </a:lnTo>
                  <a:cubicBezTo>
                    <a:pt x="9728" y="60"/>
                    <a:pt x="9692" y="48"/>
                    <a:pt x="9680" y="48"/>
                  </a:cubicBezTo>
                  <a:cubicBezTo>
                    <a:pt x="9659" y="51"/>
                    <a:pt x="9646" y="52"/>
                    <a:pt x="9639" y="52"/>
                  </a:cubicBezTo>
                  <a:cubicBezTo>
                    <a:pt x="9610" y="52"/>
                    <a:pt x="9671" y="36"/>
                    <a:pt x="9633" y="3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g308c629d2bb_0_315"/>
            <p:cNvSpPr/>
            <p:nvPr/>
          </p:nvSpPr>
          <p:spPr>
            <a:xfrm>
              <a:off x="5575100" y="2174200"/>
              <a:ext cx="600" cy="1225"/>
            </a:xfrm>
            <a:custGeom>
              <a:rect b="b" l="l" r="r" t="t"/>
              <a:pathLst>
                <a:path extrusionOk="0" h="49" w="24">
                  <a:moveTo>
                    <a:pt x="24" y="1"/>
                  </a:moveTo>
                  <a:lnTo>
                    <a:pt x="0" y="48"/>
                  </a:lnTo>
                  <a:lnTo>
                    <a:pt x="12" y="2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1" name="Google Shape;8241;g308c629d2bb_0_315"/>
            <p:cNvSpPr/>
            <p:nvPr/>
          </p:nvSpPr>
          <p:spPr>
            <a:xfrm>
              <a:off x="5574800" y="2173025"/>
              <a:ext cx="25" cy="325"/>
            </a:xfrm>
            <a:custGeom>
              <a:rect b="b" l="l" r="r" t="t"/>
              <a:pathLst>
                <a:path extrusionOk="0" h="13" w="1">
                  <a:moveTo>
                    <a:pt x="0" y="0"/>
                  </a:moveTo>
                  <a:cubicBezTo>
                    <a:pt x="0" y="0"/>
                    <a:pt x="0" y="0"/>
                    <a:pt x="0" y="12"/>
                  </a:cubicBezTo>
                  <a:cubicBezTo>
                    <a:pt x="0" y="12"/>
                    <a:pt x="0" y="12"/>
                    <a:pt x="0"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2" name="Google Shape;8242;g308c629d2bb_0_315"/>
            <p:cNvSpPr/>
            <p:nvPr/>
          </p:nvSpPr>
          <p:spPr>
            <a:xfrm>
              <a:off x="5573600" y="2172725"/>
              <a:ext cx="925" cy="1500"/>
            </a:xfrm>
            <a:custGeom>
              <a:rect b="b" l="l" r="r" t="t"/>
              <a:pathLst>
                <a:path extrusionOk="0" h="60" w="37">
                  <a:moveTo>
                    <a:pt x="36" y="0"/>
                  </a:moveTo>
                  <a:lnTo>
                    <a:pt x="12" y="12"/>
                  </a:lnTo>
                  <a:lnTo>
                    <a:pt x="1" y="60"/>
                  </a:lnTo>
                  <a:cubicBezTo>
                    <a:pt x="24" y="48"/>
                    <a:pt x="1" y="36"/>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g308c629d2bb_0_315"/>
            <p:cNvSpPr/>
            <p:nvPr/>
          </p:nvSpPr>
          <p:spPr>
            <a:xfrm>
              <a:off x="5570025" y="2172425"/>
              <a:ext cx="3000" cy="2375"/>
            </a:xfrm>
            <a:custGeom>
              <a:rect b="b" l="l" r="r" t="t"/>
              <a:pathLst>
                <a:path extrusionOk="0" h="95" w="120">
                  <a:moveTo>
                    <a:pt x="84" y="0"/>
                  </a:moveTo>
                  <a:lnTo>
                    <a:pt x="84" y="0"/>
                  </a:lnTo>
                  <a:cubicBezTo>
                    <a:pt x="36" y="12"/>
                    <a:pt x="48" y="84"/>
                    <a:pt x="1" y="84"/>
                  </a:cubicBezTo>
                  <a:cubicBezTo>
                    <a:pt x="3" y="91"/>
                    <a:pt x="6" y="94"/>
                    <a:pt x="10" y="94"/>
                  </a:cubicBezTo>
                  <a:cubicBezTo>
                    <a:pt x="26" y="94"/>
                    <a:pt x="58" y="37"/>
                    <a:pt x="75" y="37"/>
                  </a:cubicBezTo>
                  <a:cubicBezTo>
                    <a:pt x="79" y="37"/>
                    <a:pt x="82" y="40"/>
                    <a:pt x="84" y="48"/>
                  </a:cubicBezTo>
                  <a:cubicBezTo>
                    <a:pt x="84" y="16"/>
                    <a:pt x="95" y="16"/>
                    <a:pt x="105" y="16"/>
                  </a:cubicBezTo>
                  <a:lnTo>
                    <a:pt x="105" y="16"/>
                  </a:lnTo>
                  <a:cubicBezTo>
                    <a:pt x="110" y="16"/>
                    <a:pt x="116" y="16"/>
                    <a:pt x="120" y="12"/>
                  </a:cubicBezTo>
                  <a:cubicBezTo>
                    <a:pt x="118" y="11"/>
                    <a:pt x="116" y="10"/>
                    <a:pt x="114" y="10"/>
                  </a:cubicBezTo>
                  <a:cubicBezTo>
                    <a:pt x="104" y="10"/>
                    <a:pt x="88" y="22"/>
                    <a:pt x="81" y="22"/>
                  </a:cubicBezTo>
                  <a:cubicBezTo>
                    <a:pt x="76" y="22"/>
                    <a:pt x="76" y="17"/>
                    <a:pt x="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g308c629d2bb_0_315"/>
            <p:cNvSpPr/>
            <p:nvPr/>
          </p:nvSpPr>
          <p:spPr>
            <a:xfrm>
              <a:off x="5571450" y="2174300"/>
              <a:ext cx="575" cy="725"/>
            </a:xfrm>
            <a:custGeom>
              <a:rect b="b" l="l" r="r" t="t"/>
              <a:pathLst>
                <a:path extrusionOk="0" h="29" w="23">
                  <a:moveTo>
                    <a:pt x="16" y="1"/>
                  </a:moveTo>
                  <a:cubicBezTo>
                    <a:pt x="13" y="1"/>
                    <a:pt x="8" y="4"/>
                    <a:pt x="3" y="9"/>
                  </a:cubicBezTo>
                  <a:cubicBezTo>
                    <a:pt x="12" y="9"/>
                    <a:pt x="1" y="29"/>
                    <a:pt x="5" y="29"/>
                  </a:cubicBezTo>
                  <a:cubicBezTo>
                    <a:pt x="6" y="29"/>
                    <a:pt x="9" y="27"/>
                    <a:pt x="15" y="21"/>
                  </a:cubicBezTo>
                  <a:cubicBezTo>
                    <a:pt x="22" y="7"/>
                    <a:pt x="21" y="1"/>
                    <a:pt x="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g308c629d2bb_0_315"/>
            <p:cNvSpPr/>
            <p:nvPr/>
          </p:nvSpPr>
          <p:spPr>
            <a:xfrm>
              <a:off x="5570925" y="2171825"/>
              <a:ext cx="325" cy="625"/>
            </a:xfrm>
            <a:custGeom>
              <a:rect b="b" l="l" r="r" t="t"/>
              <a:pathLst>
                <a:path extrusionOk="0" h="25" w="13">
                  <a:moveTo>
                    <a:pt x="12" y="1"/>
                  </a:moveTo>
                  <a:lnTo>
                    <a:pt x="0" y="24"/>
                  </a:lnTo>
                  <a:lnTo>
                    <a:pt x="12" y="24"/>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g308c629d2bb_0_315"/>
            <p:cNvSpPr/>
            <p:nvPr/>
          </p:nvSpPr>
          <p:spPr>
            <a:xfrm>
              <a:off x="5570325" y="2171225"/>
              <a:ext cx="925" cy="625"/>
            </a:xfrm>
            <a:custGeom>
              <a:rect b="b" l="l" r="r" t="t"/>
              <a:pathLst>
                <a:path extrusionOk="0" h="25" w="37">
                  <a:moveTo>
                    <a:pt x="36" y="1"/>
                  </a:moveTo>
                  <a:lnTo>
                    <a:pt x="29" y="5"/>
                  </a:lnTo>
                  <a:lnTo>
                    <a:pt x="29" y="5"/>
                  </a:lnTo>
                  <a:cubicBezTo>
                    <a:pt x="32" y="5"/>
                    <a:pt x="34" y="3"/>
                    <a:pt x="36" y="1"/>
                  </a:cubicBezTo>
                  <a:close/>
                  <a:moveTo>
                    <a:pt x="29" y="5"/>
                  </a:moveTo>
                  <a:lnTo>
                    <a:pt x="29" y="5"/>
                  </a:lnTo>
                  <a:cubicBezTo>
                    <a:pt x="20" y="9"/>
                    <a:pt x="10" y="5"/>
                    <a:pt x="1" y="25"/>
                  </a:cubicBezTo>
                  <a:lnTo>
                    <a:pt x="29" y="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g308c629d2bb_0_315"/>
            <p:cNvSpPr/>
            <p:nvPr/>
          </p:nvSpPr>
          <p:spPr>
            <a:xfrm>
              <a:off x="5568775" y="2170225"/>
              <a:ext cx="975" cy="1075"/>
            </a:xfrm>
            <a:custGeom>
              <a:rect b="b" l="l" r="r" t="t"/>
              <a:pathLst>
                <a:path extrusionOk="0" h="43" w="39">
                  <a:moveTo>
                    <a:pt x="36" y="0"/>
                  </a:moveTo>
                  <a:cubicBezTo>
                    <a:pt x="27" y="0"/>
                    <a:pt x="0" y="42"/>
                    <a:pt x="11" y="42"/>
                  </a:cubicBezTo>
                  <a:cubicBezTo>
                    <a:pt x="12" y="42"/>
                    <a:pt x="13" y="42"/>
                    <a:pt x="15" y="41"/>
                  </a:cubicBezTo>
                  <a:cubicBezTo>
                    <a:pt x="27" y="29"/>
                    <a:pt x="27" y="5"/>
                    <a:pt x="39" y="5"/>
                  </a:cubicBezTo>
                  <a:cubicBezTo>
                    <a:pt x="39" y="2"/>
                    <a:pt x="38"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g308c629d2bb_0_315"/>
            <p:cNvSpPr/>
            <p:nvPr/>
          </p:nvSpPr>
          <p:spPr>
            <a:xfrm>
              <a:off x="5565575" y="2170925"/>
              <a:ext cx="600" cy="450"/>
            </a:xfrm>
            <a:custGeom>
              <a:rect b="b" l="l" r="r" t="t"/>
              <a:pathLst>
                <a:path extrusionOk="0" h="18" w="24">
                  <a:moveTo>
                    <a:pt x="0" y="1"/>
                  </a:moveTo>
                  <a:lnTo>
                    <a:pt x="0" y="13"/>
                  </a:lnTo>
                  <a:cubicBezTo>
                    <a:pt x="0" y="16"/>
                    <a:pt x="1" y="18"/>
                    <a:pt x="3" y="18"/>
                  </a:cubicBezTo>
                  <a:cubicBezTo>
                    <a:pt x="7" y="18"/>
                    <a:pt x="15" y="9"/>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9" name="Google Shape;8249;g308c629d2bb_0_315"/>
            <p:cNvSpPr/>
            <p:nvPr/>
          </p:nvSpPr>
          <p:spPr>
            <a:xfrm>
              <a:off x="5563250" y="2175400"/>
              <a:ext cx="550" cy="625"/>
            </a:xfrm>
            <a:custGeom>
              <a:rect b="b" l="l" r="r" t="t"/>
              <a:pathLst>
                <a:path extrusionOk="0" h="25" w="22">
                  <a:moveTo>
                    <a:pt x="10" y="0"/>
                  </a:moveTo>
                  <a:cubicBezTo>
                    <a:pt x="1" y="18"/>
                    <a:pt x="0" y="23"/>
                    <a:pt x="3" y="23"/>
                  </a:cubicBezTo>
                  <a:cubicBezTo>
                    <a:pt x="6" y="23"/>
                    <a:pt x="13" y="17"/>
                    <a:pt x="17" y="17"/>
                  </a:cubicBezTo>
                  <a:cubicBezTo>
                    <a:pt x="20" y="17"/>
                    <a:pt x="22" y="19"/>
                    <a:pt x="22" y="24"/>
                  </a:cubicBezTo>
                  <a:cubicBezTo>
                    <a:pt x="22" y="12"/>
                    <a:pt x="22" y="0"/>
                    <a:pt x="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0" name="Google Shape;8250;g308c629d2bb_0_315"/>
            <p:cNvSpPr/>
            <p:nvPr/>
          </p:nvSpPr>
          <p:spPr>
            <a:xfrm>
              <a:off x="5565875" y="2169300"/>
              <a:ext cx="600" cy="475"/>
            </a:xfrm>
            <a:custGeom>
              <a:rect b="b" l="l" r="r" t="t"/>
              <a:pathLst>
                <a:path extrusionOk="0" h="19" w="24">
                  <a:moveTo>
                    <a:pt x="16" y="0"/>
                  </a:moveTo>
                  <a:cubicBezTo>
                    <a:pt x="12" y="0"/>
                    <a:pt x="6" y="6"/>
                    <a:pt x="0" y="18"/>
                  </a:cubicBezTo>
                  <a:lnTo>
                    <a:pt x="0" y="18"/>
                  </a:lnTo>
                  <a:cubicBezTo>
                    <a:pt x="4" y="10"/>
                    <a:pt x="7" y="8"/>
                    <a:pt x="9" y="8"/>
                  </a:cubicBezTo>
                  <a:cubicBezTo>
                    <a:pt x="13" y="8"/>
                    <a:pt x="16" y="18"/>
                    <a:pt x="24" y="18"/>
                  </a:cubicBezTo>
                  <a:cubicBezTo>
                    <a:pt x="24" y="6"/>
                    <a:pt x="21" y="0"/>
                    <a:pt x="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g308c629d2bb_0_315"/>
            <p:cNvSpPr/>
            <p:nvPr/>
          </p:nvSpPr>
          <p:spPr>
            <a:xfrm>
              <a:off x="5563475" y="2168225"/>
              <a:ext cx="2700" cy="2425"/>
            </a:xfrm>
            <a:custGeom>
              <a:rect b="b" l="l" r="r" t="t"/>
              <a:pathLst>
                <a:path extrusionOk="0" h="97" w="108">
                  <a:moveTo>
                    <a:pt x="70" y="1"/>
                  </a:moveTo>
                  <a:cubicBezTo>
                    <a:pt x="65" y="1"/>
                    <a:pt x="57" y="4"/>
                    <a:pt x="48" y="14"/>
                  </a:cubicBezTo>
                  <a:cubicBezTo>
                    <a:pt x="36" y="25"/>
                    <a:pt x="25" y="85"/>
                    <a:pt x="1" y="97"/>
                  </a:cubicBezTo>
                  <a:cubicBezTo>
                    <a:pt x="18" y="97"/>
                    <a:pt x="52" y="61"/>
                    <a:pt x="63" y="61"/>
                  </a:cubicBezTo>
                  <a:cubicBezTo>
                    <a:pt x="67" y="61"/>
                    <a:pt x="67" y="67"/>
                    <a:pt x="60" y="85"/>
                  </a:cubicBezTo>
                  <a:lnTo>
                    <a:pt x="108" y="25"/>
                  </a:lnTo>
                  <a:cubicBezTo>
                    <a:pt x="108" y="21"/>
                    <a:pt x="107" y="20"/>
                    <a:pt x="105" y="20"/>
                  </a:cubicBezTo>
                  <a:cubicBezTo>
                    <a:pt x="97" y="20"/>
                    <a:pt x="70" y="61"/>
                    <a:pt x="60" y="61"/>
                  </a:cubicBezTo>
                  <a:cubicBezTo>
                    <a:pt x="72" y="37"/>
                    <a:pt x="84" y="37"/>
                    <a:pt x="84" y="25"/>
                  </a:cubicBezTo>
                  <a:cubicBezTo>
                    <a:pt x="84" y="11"/>
                    <a:pt x="80"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g308c629d2bb_0_315"/>
            <p:cNvSpPr/>
            <p:nvPr/>
          </p:nvSpPr>
          <p:spPr>
            <a:xfrm>
              <a:off x="5563275" y="2172725"/>
              <a:ext cx="825" cy="1450"/>
            </a:xfrm>
            <a:custGeom>
              <a:rect b="b" l="l" r="r" t="t"/>
              <a:pathLst>
                <a:path extrusionOk="0" h="58" w="33">
                  <a:moveTo>
                    <a:pt x="33" y="0"/>
                  </a:moveTo>
                  <a:cubicBezTo>
                    <a:pt x="33" y="24"/>
                    <a:pt x="21" y="24"/>
                    <a:pt x="9" y="36"/>
                  </a:cubicBezTo>
                  <a:cubicBezTo>
                    <a:pt x="1" y="52"/>
                    <a:pt x="1" y="57"/>
                    <a:pt x="4" y="57"/>
                  </a:cubicBezTo>
                  <a:cubicBezTo>
                    <a:pt x="11" y="57"/>
                    <a:pt x="33" y="36"/>
                    <a:pt x="33" y="36"/>
                  </a:cubicBezTo>
                  <a:lnTo>
                    <a:pt x="3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g308c629d2bb_0_315"/>
            <p:cNvSpPr/>
            <p:nvPr/>
          </p:nvSpPr>
          <p:spPr>
            <a:xfrm>
              <a:off x="5561700" y="2169150"/>
              <a:ext cx="625" cy="25"/>
            </a:xfrm>
            <a:custGeom>
              <a:rect b="b" l="l" r="r" t="t"/>
              <a:pathLst>
                <a:path extrusionOk="0" h="1" w="25">
                  <a:moveTo>
                    <a:pt x="0" y="0"/>
                  </a:moveTo>
                  <a:lnTo>
                    <a:pt x="24"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g308c629d2bb_0_315"/>
            <p:cNvSpPr/>
            <p:nvPr/>
          </p:nvSpPr>
          <p:spPr>
            <a:xfrm>
              <a:off x="5561700" y="2168250"/>
              <a:ext cx="625" cy="325"/>
            </a:xfrm>
            <a:custGeom>
              <a:rect b="b" l="l" r="r" t="t"/>
              <a:pathLst>
                <a:path extrusionOk="0" h="13" w="25">
                  <a:moveTo>
                    <a:pt x="24" y="1"/>
                  </a:moveTo>
                  <a:lnTo>
                    <a:pt x="0" y="13"/>
                  </a:lnTo>
                  <a:lnTo>
                    <a:pt x="12" y="13"/>
                  </a:ln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g308c629d2bb_0_315"/>
            <p:cNvSpPr/>
            <p:nvPr/>
          </p:nvSpPr>
          <p:spPr>
            <a:xfrm>
              <a:off x="5561700" y="2167650"/>
              <a:ext cx="625" cy="325"/>
            </a:xfrm>
            <a:custGeom>
              <a:rect b="b" l="l" r="r" t="t"/>
              <a:pathLst>
                <a:path extrusionOk="0" h="13" w="25">
                  <a:moveTo>
                    <a:pt x="0" y="1"/>
                  </a:moveTo>
                  <a:lnTo>
                    <a:pt x="12" y="13"/>
                  </a:ln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g308c629d2bb_0_315"/>
            <p:cNvSpPr/>
            <p:nvPr/>
          </p:nvSpPr>
          <p:spPr>
            <a:xfrm>
              <a:off x="5560800" y="2167075"/>
              <a:ext cx="325" cy="725"/>
            </a:xfrm>
            <a:custGeom>
              <a:rect b="b" l="l" r="r" t="t"/>
              <a:pathLst>
                <a:path extrusionOk="0" h="29" w="13">
                  <a:moveTo>
                    <a:pt x="12" y="12"/>
                  </a:moveTo>
                  <a:cubicBezTo>
                    <a:pt x="12" y="14"/>
                    <a:pt x="11" y="15"/>
                    <a:pt x="11" y="17"/>
                  </a:cubicBezTo>
                  <a:lnTo>
                    <a:pt x="11" y="17"/>
                  </a:lnTo>
                  <a:cubicBezTo>
                    <a:pt x="12" y="16"/>
                    <a:pt x="12" y="15"/>
                    <a:pt x="12" y="12"/>
                  </a:cubicBezTo>
                  <a:close/>
                  <a:moveTo>
                    <a:pt x="1" y="0"/>
                  </a:moveTo>
                  <a:lnTo>
                    <a:pt x="1" y="24"/>
                  </a:lnTo>
                  <a:cubicBezTo>
                    <a:pt x="1" y="22"/>
                    <a:pt x="1" y="21"/>
                    <a:pt x="1" y="21"/>
                  </a:cubicBezTo>
                  <a:cubicBezTo>
                    <a:pt x="1" y="21"/>
                    <a:pt x="1" y="28"/>
                    <a:pt x="4" y="28"/>
                  </a:cubicBezTo>
                  <a:cubicBezTo>
                    <a:pt x="5" y="28"/>
                    <a:pt x="8" y="26"/>
                    <a:pt x="11" y="17"/>
                  </a:cubicBezTo>
                  <a:lnTo>
                    <a:pt x="11" y="17"/>
                  </a:lnTo>
                  <a:cubicBezTo>
                    <a:pt x="11" y="17"/>
                    <a:pt x="10" y="17"/>
                    <a:pt x="10" y="17"/>
                  </a:cubicBezTo>
                  <a:cubicBezTo>
                    <a:pt x="7" y="17"/>
                    <a:pt x="1" y="8"/>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g308c629d2bb_0_315"/>
            <p:cNvSpPr/>
            <p:nvPr/>
          </p:nvSpPr>
          <p:spPr>
            <a:xfrm>
              <a:off x="5550075" y="2178075"/>
              <a:ext cx="625" cy="1225"/>
            </a:xfrm>
            <a:custGeom>
              <a:rect b="b" l="l" r="r" t="t"/>
              <a:pathLst>
                <a:path extrusionOk="0" h="49" w="25">
                  <a:moveTo>
                    <a:pt x="25" y="1"/>
                  </a:moveTo>
                  <a:lnTo>
                    <a:pt x="1" y="36"/>
                  </a:lnTo>
                  <a:cubicBezTo>
                    <a:pt x="13" y="36"/>
                    <a:pt x="13" y="36"/>
                    <a:pt x="13" y="48"/>
                  </a:cubicBezTo>
                  <a:cubicBezTo>
                    <a:pt x="25" y="36"/>
                    <a:pt x="25" y="24"/>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g308c629d2bb_0_315"/>
            <p:cNvSpPr/>
            <p:nvPr/>
          </p:nvSpPr>
          <p:spPr>
            <a:xfrm>
              <a:off x="5549500" y="2177700"/>
              <a:ext cx="1500" cy="750"/>
            </a:xfrm>
            <a:custGeom>
              <a:rect b="b" l="l" r="r" t="t"/>
              <a:pathLst>
                <a:path extrusionOk="0" h="30" w="60">
                  <a:moveTo>
                    <a:pt x="57" y="0"/>
                  </a:moveTo>
                  <a:cubicBezTo>
                    <a:pt x="52" y="0"/>
                    <a:pt x="42" y="7"/>
                    <a:pt x="33" y="7"/>
                  </a:cubicBezTo>
                  <a:cubicBezTo>
                    <a:pt x="30" y="7"/>
                    <a:pt x="26" y="6"/>
                    <a:pt x="24" y="4"/>
                  </a:cubicBezTo>
                  <a:lnTo>
                    <a:pt x="24" y="4"/>
                  </a:lnTo>
                  <a:lnTo>
                    <a:pt x="0" y="27"/>
                  </a:lnTo>
                  <a:cubicBezTo>
                    <a:pt x="2" y="29"/>
                    <a:pt x="4" y="30"/>
                    <a:pt x="6" y="30"/>
                  </a:cubicBezTo>
                  <a:cubicBezTo>
                    <a:pt x="19" y="30"/>
                    <a:pt x="39" y="4"/>
                    <a:pt x="60" y="4"/>
                  </a:cubicBezTo>
                  <a:cubicBezTo>
                    <a:pt x="60" y="1"/>
                    <a:pt x="59" y="0"/>
                    <a:pt x="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g308c629d2bb_0_315"/>
            <p:cNvSpPr/>
            <p:nvPr/>
          </p:nvSpPr>
          <p:spPr>
            <a:xfrm>
              <a:off x="5542350" y="2172125"/>
              <a:ext cx="2100" cy="1350"/>
            </a:xfrm>
            <a:custGeom>
              <a:rect b="b" l="l" r="r" t="t"/>
              <a:pathLst>
                <a:path extrusionOk="0" h="54" w="84">
                  <a:moveTo>
                    <a:pt x="24" y="0"/>
                  </a:moveTo>
                  <a:cubicBezTo>
                    <a:pt x="24" y="12"/>
                    <a:pt x="0" y="36"/>
                    <a:pt x="0" y="36"/>
                  </a:cubicBezTo>
                  <a:lnTo>
                    <a:pt x="36" y="24"/>
                  </a:lnTo>
                  <a:lnTo>
                    <a:pt x="24" y="48"/>
                  </a:lnTo>
                  <a:cubicBezTo>
                    <a:pt x="24" y="52"/>
                    <a:pt x="25" y="54"/>
                    <a:pt x="26" y="54"/>
                  </a:cubicBezTo>
                  <a:cubicBezTo>
                    <a:pt x="31" y="54"/>
                    <a:pt x="42" y="30"/>
                    <a:pt x="46" y="30"/>
                  </a:cubicBezTo>
                  <a:cubicBezTo>
                    <a:pt x="47" y="30"/>
                    <a:pt x="48" y="32"/>
                    <a:pt x="48" y="36"/>
                  </a:cubicBezTo>
                  <a:cubicBezTo>
                    <a:pt x="72" y="12"/>
                    <a:pt x="60" y="12"/>
                    <a:pt x="84" y="0"/>
                  </a:cubicBezTo>
                  <a:lnTo>
                    <a:pt x="84" y="0"/>
                  </a:lnTo>
                  <a:cubicBezTo>
                    <a:pt x="76" y="4"/>
                    <a:pt x="69" y="6"/>
                    <a:pt x="63" y="6"/>
                  </a:cubicBezTo>
                  <a:cubicBezTo>
                    <a:pt x="51" y="6"/>
                    <a:pt x="40"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g308c629d2bb_0_315"/>
            <p:cNvSpPr/>
            <p:nvPr/>
          </p:nvSpPr>
          <p:spPr>
            <a:xfrm>
              <a:off x="5553350" y="2282250"/>
              <a:ext cx="1500" cy="1300"/>
            </a:xfrm>
            <a:custGeom>
              <a:rect b="b" l="l" r="r" t="t"/>
              <a:pathLst>
                <a:path extrusionOk="0" h="52" w="60">
                  <a:moveTo>
                    <a:pt x="25" y="1"/>
                  </a:moveTo>
                  <a:cubicBezTo>
                    <a:pt x="37" y="25"/>
                    <a:pt x="1" y="13"/>
                    <a:pt x="37" y="48"/>
                  </a:cubicBezTo>
                  <a:cubicBezTo>
                    <a:pt x="41" y="50"/>
                    <a:pt x="44" y="51"/>
                    <a:pt x="47" y="51"/>
                  </a:cubicBezTo>
                  <a:cubicBezTo>
                    <a:pt x="59" y="51"/>
                    <a:pt x="54" y="30"/>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g308c629d2bb_0_315"/>
            <p:cNvSpPr/>
            <p:nvPr/>
          </p:nvSpPr>
          <p:spPr>
            <a:xfrm>
              <a:off x="5560350" y="2261200"/>
              <a:ext cx="175" cy="250"/>
            </a:xfrm>
            <a:custGeom>
              <a:rect b="b" l="l" r="r" t="t"/>
              <a:pathLst>
                <a:path extrusionOk="0" h="10" w="7">
                  <a:moveTo>
                    <a:pt x="2" y="0"/>
                  </a:moveTo>
                  <a:cubicBezTo>
                    <a:pt x="1" y="0"/>
                    <a:pt x="1" y="3"/>
                    <a:pt x="7" y="9"/>
                  </a:cubicBezTo>
                  <a:cubicBezTo>
                    <a:pt x="7" y="3"/>
                    <a:pt x="4" y="0"/>
                    <a:pt x="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g308c629d2bb_0_315"/>
            <p:cNvSpPr/>
            <p:nvPr/>
          </p:nvSpPr>
          <p:spPr>
            <a:xfrm>
              <a:off x="5562600" y="2256050"/>
              <a:ext cx="600" cy="325"/>
            </a:xfrm>
            <a:custGeom>
              <a:rect b="b" l="l" r="r" t="t"/>
              <a:pathLst>
                <a:path extrusionOk="0" h="13" w="24">
                  <a:moveTo>
                    <a:pt x="0" y="1"/>
                  </a:moveTo>
                  <a:lnTo>
                    <a:pt x="0" y="13"/>
                  </a:lnTo>
                  <a:lnTo>
                    <a:pt x="24" y="13"/>
                  </a:lnTo>
                  <a:cubicBezTo>
                    <a:pt x="12" y="13"/>
                    <a:pt x="12"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g308c629d2bb_0_315"/>
            <p:cNvSpPr/>
            <p:nvPr/>
          </p:nvSpPr>
          <p:spPr>
            <a:xfrm>
              <a:off x="5558725" y="2278100"/>
              <a:ext cx="325" cy="300"/>
            </a:xfrm>
            <a:custGeom>
              <a:rect b="b" l="l" r="r" t="t"/>
              <a:pathLst>
                <a:path extrusionOk="0" h="12" w="13">
                  <a:moveTo>
                    <a:pt x="12" y="0"/>
                  </a:moveTo>
                  <a:cubicBezTo>
                    <a:pt x="0" y="0"/>
                    <a:pt x="0" y="0"/>
                    <a:pt x="12" y="12"/>
                  </a:cubicBezTo>
                  <a:cubicBezTo>
                    <a:pt x="12" y="12"/>
                    <a:pt x="12"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g308c629d2bb_0_315"/>
            <p:cNvSpPr/>
            <p:nvPr/>
          </p:nvSpPr>
          <p:spPr>
            <a:xfrm>
              <a:off x="5559900" y="2276600"/>
              <a:ext cx="300" cy="150"/>
            </a:xfrm>
            <a:custGeom>
              <a:rect b="b" l="l" r="r" t="t"/>
              <a:pathLst>
                <a:path extrusionOk="0" h="6" w="12">
                  <a:moveTo>
                    <a:pt x="1" y="1"/>
                  </a:moveTo>
                  <a:cubicBezTo>
                    <a:pt x="5" y="4"/>
                    <a:pt x="7" y="6"/>
                    <a:pt x="9" y="6"/>
                  </a:cubicBezTo>
                  <a:cubicBezTo>
                    <a:pt x="11" y="6"/>
                    <a:pt x="9"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g308c629d2bb_0_315"/>
            <p:cNvSpPr/>
            <p:nvPr/>
          </p:nvSpPr>
          <p:spPr>
            <a:xfrm>
              <a:off x="5560800" y="2275700"/>
              <a:ext cx="325" cy="25"/>
            </a:xfrm>
            <a:custGeom>
              <a:rect b="b" l="l" r="r" t="t"/>
              <a:pathLst>
                <a:path extrusionOk="0" h="1" w="13">
                  <a:moveTo>
                    <a:pt x="1" y="1"/>
                  </a:moveTo>
                  <a:cubicBezTo>
                    <a:pt x="1" y="1"/>
                    <a:pt x="1" y="1"/>
                    <a:pt x="1" y="1"/>
                  </a:cubicBezTo>
                  <a:cubicBezTo>
                    <a:pt x="1" y="1"/>
                    <a:pt x="12"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g308c629d2bb_0_315"/>
            <p:cNvSpPr/>
            <p:nvPr/>
          </p:nvSpPr>
          <p:spPr>
            <a:xfrm>
              <a:off x="5558125" y="2276900"/>
              <a:ext cx="2250" cy="1750"/>
            </a:xfrm>
            <a:custGeom>
              <a:rect b="b" l="l" r="r" t="t"/>
              <a:pathLst>
                <a:path extrusionOk="0" h="70" w="90">
                  <a:moveTo>
                    <a:pt x="36" y="0"/>
                  </a:moveTo>
                  <a:cubicBezTo>
                    <a:pt x="24" y="12"/>
                    <a:pt x="24" y="12"/>
                    <a:pt x="24" y="12"/>
                  </a:cubicBezTo>
                  <a:cubicBezTo>
                    <a:pt x="0" y="12"/>
                    <a:pt x="24" y="36"/>
                    <a:pt x="36" y="48"/>
                  </a:cubicBezTo>
                  <a:cubicBezTo>
                    <a:pt x="50" y="55"/>
                    <a:pt x="75" y="70"/>
                    <a:pt x="83" y="70"/>
                  </a:cubicBezTo>
                  <a:cubicBezTo>
                    <a:pt x="89" y="70"/>
                    <a:pt x="85" y="61"/>
                    <a:pt x="60" y="36"/>
                  </a:cubicBezTo>
                  <a:lnTo>
                    <a:pt x="58" y="36"/>
                  </a:lnTo>
                  <a:cubicBezTo>
                    <a:pt x="56" y="31"/>
                    <a:pt x="48" y="19"/>
                    <a:pt x="48" y="12"/>
                  </a:cubicBezTo>
                  <a:cubicBezTo>
                    <a:pt x="48" y="12"/>
                    <a:pt x="36" y="12"/>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g308c629d2bb_0_315"/>
            <p:cNvSpPr/>
            <p:nvPr/>
          </p:nvSpPr>
          <p:spPr>
            <a:xfrm>
              <a:off x="5556625" y="2268575"/>
              <a:ext cx="325" cy="25"/>
            </a:xfrm>
            <a:custGeom>
              <a:rect b="b" l="l" r="r" t="t"/>
              <a:pathLst>
                <a:path extrusionOk="0" h="1" w="13">
                  <a:moveTo>
                    <a:pt x="13" y="0"/>
                  </a:moveTo>
                  <a:cubicBezTo>
                    <a:pt x="13" y="0"/>
                    <a:pt x="13" y="0"/>
                    <a:pt x="13" y="0"/>
                  </a:cubicBezTo>
                  <a:cubicBezTo>
                    <a:pt x="1" y="0"/>
                    <a:pt x="1"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g308c629d2bb_0_315"/>
            <p:cNvSpPr/>
            <p:nvPr/>
          </p:nvSpPr>
          <p:spPr>
            <a:xfrm>
              <a:off x="5556925" y="2281950"/>
              <a:ext cx="925" cy="325"/>
            </a:xfrm>
            <a:custGeom>
              <a:rect b="b" l="l" r="r" t="t"/>
              <a:pathLst>
                <a:path extrusionOk="0" h="13" w="37">
                  <a:moveTo>
                    <a:pt x="1" y="1"/>
                  </a:moveTo>
                  <a:cubicBezTo>
                    <a:pt x="1" y="1"/>
                    <a:pt x="25" y="13"/>
                    <a:pt x="37" y="13"/>
                  </a:cubicBez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g308c629d2bb_0_315"/>
            <p:cNvSpPr/>
            <p:nvPr/>
          </p:nvSpPr>
          <p:spPr>
            <a:xfrm>
              <a:off x="5561100" y="2279275"/>
              <a:ext cx="925" cy="475"/>
            </a:xfrm>
            <a:custGeom>
              <a:rect b="b" l="l" r="r" t="t"/>
              <a:pathLst>
                <a:path extrusionOk="0" h="19" w="37">
                  <a:moveTo>
                    <a:pt x="0" y="1"/>
                  </a:moveTo>
                  <a:cubicBezTo>
                    <a:pt x="6" y="13"/>
                    <a:pt x="18" y="19"/>
                    <a:pt x="26" y="19"/>
                  </a:cubicBezTo>
                  <a:cubicBezTo>
                    <a:pt x="33" y="19"/>
                    <a:pt x="36" y="13"/>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g308c629d2bb_0_315"/>
            <p:cNvSpPr/>
            <p:nvPr/>
          </p:nvSpPr>
          <p:spPr>
            <a:xfrm>
              <a:off x="5561700" y="2277800"/>
              <a:ext cx="1500" cy="900"/>
            </a:xfrm>
            <a:custGeom>
              <a:rect b="b" l="l" r="r" t="t"/>
              <a:pathLst>
                <a:path extrusionOk="0" h="36" w="60">
                  <a:moveTo>
                    <a:pt x="24" y="0"/>
                  </a:moveTo>
                  <a:cubicBezTo>
                    <a:pt x="36" y="12"/>
                    <a:pt x="0" y="0"/>
                    <a:pt x="36" y="36"/>
                  </a:cubicBezTo>
                  <a:cubicBezTo>
                    <a:pt x="0" y="0"/>
                    <a:pt x="60" y="24"/>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g308c629d2bb_0_315"/>
            <p:cNvSpPr/>
            <p:nvPr/>
          </p:nvSpPr>
          <p:spPr>
            <a:xfrm>
              <a:off x="5560800" y="2275100"/>
              <a:ext cx="2400" cy="1525"/>
            </a:xfrm>
            <a:custGeom>
              <a:rect b="b" l="l" r="r" t="t"/>
              <a:pathLst>
                <a:path extrusionOk="0" h="61" w="96">
                  <a:moveTo>
                    <a:pt x="1" y="1"/>
                  </a:moveTo>
                  <a:cubicBezTo>
                    <a:pt x="1" y="6"/>
                    <a:pt x="3" y="9"/>
                    <a:pt x="6" y="11"/>
                  </a:cubicBezTo>
                  <a:lnTo>
                    <a:pt x="6" y="11"/>
                  </a:lnTo>
                  <a:cubicBezTo>
                    <a:pt x="4" y="8"/>
                    <a:pt x="3" y="5"/>
                    <a:pt x="1" y="1"/>
                  </a:cubicBezTo>
                  <a:close/>
                  <a:moveTo>
                    <a:pt x="12" y="1"/>
                  </a:moveTo>
                  <a:cubicBezTo>
                    <a:pt x="36" y="13"/>
                    <a:pt x="36" y="25"/>
                    <a:pt x="24" y="25"/>
                  </a:cubicBezTo>
                  <a:cubicBezTo>
                    <a:pt x="17" y="18"/>
                    <a:pt x="10" y="15"/>
                    <a:pt x="6" y="11"/>
                  </a:cubicBezTo>
                  <a:lnTo>
                    <a:pt x="6" y="11"/>
                  </a:lnTo>
                  <a:cubicBezTo>
                    <a:pt x="12" y="25"/>
                    <a:pt x="12" y="27"/>
                    <a:pt x="12" y="37"/>
                  </a:cubicBezTo>
                  <a:cubicBezTo>
                    <a:pt x="36" y="49"/>
                    <a:pt x="60" y="37"/>
                    <a:pt x="96" y="61"/>
                  </a:cubicBezTo>
                  <a:cubicBezTo>
                    <a:pt x="72" y="37"/>
                    <a:pt x="48" y="13"/>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g308c629d2bb_0_315"/>
            <p:cNvSpPr/>
            <p:nvPr/>
          </p:nvSpPr>
          <p:spPr>
            <a:xfrm>
              <a:off x="5562875" y="2275100"/>
              <a:ext cx="1225" cy="1525"/>
            </a:xfrm>
            <a:custGeom>
              <a:rect b="b" l="l" r="r" t="t"/>
              <a:pathLst>
                <a:path extrusionOk="0" h="61" w="49">
                  <a:moveTo>
                    <a:pt x="13" y="1"/>
                  </a:moveTo>
                  <a:cubicBezTo>
                    <a:pt x="25" y="25"/>
                    <a:pt x="1" y="37"/>
                    <a:pt x="37" y="61"/>
                  </a:cubicBezTo>
                  <a:cubicBezTo>
                    <a:pt x="49" y="49"/>
                    <a:pt x="37" y="25"/>
                    <a:pt x="25" y="13"/>
                  </a:cubicBez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g308c629d2bb_0_315"/>
            <p:cNvSpPr/>
            <p:nvPr/>
          </p:nvSpPr>
          <p:spPr>
            <a:xfrm>
              <a:off x="5554975" y="2271850"/>
              <a:ext cx="1175" cy="825"/>
            </a:xfrm>
            <a:custGeom>
              <a:rect b="b" l="l" r="r" t="t"/>
              <a:pathLst>
                <a:path extrusionOk="0" h="33" w="47">
                  <a:moveTo>
                    <a:pt x="7" y="0"/>
                  </a:moveTo>
                  <a:cubicBezTo>
                    <a:pt x="1" y="0"/>
                    <a:pt x="5" y="0"/>
                    <a:pt x="10" y="2"/>
                  </a:cubicBezTo>
                  <a:lnTo>
                    <a:pt x="10" y="2"/>
                  </a:lnTo>
                  <a:lnTo>
                    <a:pt x="7" y="0"/>
                  </a:lnTo>
                  <a:close/>
                  <a:moveTo>
                    <a:pt x="10" y="2"/>
                  </a:moveTo>
                  <a:lnTo>
                    <a:pt x="17" y="7"/>
                  </a:lnTo>
                  <a:lnTo>
                    <a:pt x="17" y="7"/>
                  </a:lnTo>
                  <a:cubicBezTo>
                    <a:pt x="16" y="5"/>
                    <a:pt x="13" y="3"/>
                    <a:pt x="10" y="2"/>
                  </a:cubicBezTo>
                  <a:close/>
                  <a:moveTo>
                    <a:pt x="17" y="7"/>
                  </a:moveTo>
                  <a:cubicBezTo>
                    <a:pt x="19" y="8"/>
                    <a:pt x="19" y="10"/>
                    <a:pt x="19" y="12"/>
                  </a:cubicBezTo>
                  <a:cubicBezTo>
                    <a:pt x="19" y="12"/>
                    <a:pt x="7" y="12"/>
                    <a:pt x="19" y="24"/>
                  </a:cubicBezTo>
                  <a:cubicBezTo>
                    <a:pt x="19" y="22"/>
                    <a:pt x="20" y="21"/>
                    <a:pt x="21" y="21"/>
                  </a:cubicBezTo>
                  <a:cubicBezTo>
                    <a:pt x="27" y="21"/>
                    <a:pt x="40" y="32"/>
                    <a:pt x="44" y="32"/>
                  </a:cubicBezTo>
                  <a:cubicBezTo>
                    <a:pt x="46" y="32"/>
                    <a:pt x="46" y="30"/>
                    <a:pt x="43" y="24"/>
                  </a:cubicBezTo>
                  <a:lnTo>
                    <a:pt x="17" y="7"/>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g308c629d2bb_0_315"/>
            <p:cNvSpPr/>
            <p:nvPr/>
          </p:nvSpPr>
          <p:spPr>
            <a:xfrm>
              <a:off x="5555450" y="2269750"/>
              <a:ext cx="1200" cy="1525"/>
            </a:xfrm>
            <a:custGeom>
              <a:rect b="b" l="l" r="r" t="t"/>
              <a:pathLst>
                <a:path extrusionOk="0" h="61" w="48">
                  <a:moveTo>
                    <a:pt x="0" y="1"/>
                  </a:moveTo>
                  <a:lnTo>
                    <a:pt x="0" y="1"/>
                  </a:lnTo>
                  <a:cubicBezTo>
                    <a:pt x="12" y="24"/>
                    <a:pt x="12" y="24"/>
                    <a:pt x="36" y="48"/>
                  </a:cubicBezTo>
                  <a:lnTo>
                    <a:pt x="48" y="60"/>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g308c629d2bb_0_315"/>
            <p:cNvSpPr/>
            <p:nvPr/>
          </p:nvSpPr>
          <p:spPr>
            <a:xfrm>
              <a:off x="5566150" y="2269825"/>
              <a:ext cx="1225" cy="475"/>
            </a:xfrm>
            <a:custGeom>
              <a:rect b="b" l="l" r="r" t="t"/>
              <a:pathLst>
                <a:path extrusionOk="0" h="19" w="49">
                  <a:moveTo>
                    <a:pt x="7" y="1"/>
                  </a:moveTo>
                  <a:cubicBezTo>
                    <a:pt x="1" y="1"/>
                    <a:pt x="1" y="4"/>
                    <a:pt x="13" y="10"/>
                  </a:cubicBezTo>
                  <a:cubicBezTo>
                    <a:pt x="19" y="16"/>
                    <a:pt x="31" y="18"/>
                    <a:pt x="38" y="18"/>
                  </a:cubicBezTo>
                  <a:cubicBezTo>
                    <a:pt x="46" y="18"/>
                    <a:pt x="49" y="16"/>
                    <a:pt x="37" y="10"/>
                  </a:cubicBezTo>
                  <a:cubicBezTo>
                    <a:pt x="25" y="4"/>
                    <a:pt x="13" y="1"/>
                    <a:pt x="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g308c629d2bb_0_315"/>
            <p:cNvSpPr/>
            <p:nvPr/>
          </p:nvSpPr>
          <p:spPr>
            <a:xfrm>
              <a:off x="5557225" y="2264400"/>
              <a:ext cx="1225" cy="1200"/>
            </a:xfrm>
            <a:custGeom>
              <a:rect b="b" l="l" r="r" t="t"/>
              <a:pathLst>
                <a:path extrusionOk="0" h="48" w="49">
                  <a:moveTo>
                    <a:pt x="25" y="0"/>
                  </a:moveTo>
                  <a:cubicBezTo>
                    <a:pt x="25" y="12"/>
                    <a:pt x="1" y="36"/>
                    <a:pt x="25" y="48"/>
                  </a:cubicBezTo>
                  <a:cubicBezTo>
                    <a:pt x="48" y="48"/>
                    <a:pt x="36" y="12"/>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g308c629d2bb_0_315"/>
            <p:cNvSpPr/>
            <p:nvPr/>
          </p:nvSpPr>
          <p:spPr>
            <a:xfrm>
              <a:off x="5560575" y="2254875"/>
              <a:ext cx="850" cy="1200"/>
            </a:xfrm>
            <a:custGeom>
              <a:rect b="b" l="l" r="r" t="t"/>
              <a:pathLst>
                <a:path extrusionOk="0" h="48" w="34">
                  <a:moveTo>
                    <a:pt x="10" y="0"/>
                  </a:moveTo>
                  <a:lnTo>
                    <a:pt x="10" y="0"/>
                  </a:lnTo>
                  <a:cubicBezTo>
                    <a:pt x="10" y="0"/>
                    <a:pt x="1" y="0"/>
                    <a:pt x="13" y="8"/>
                  </a:cubicBezTo>
                  <a:lnTo>
                    <a:pt x="13" y="8"/>
                  </a:lnTo>
                  <a:cubicBezTo>
                    <a:pt x="12" y="5"/>
                    <a:pt x="11" y="3"/>
                    <a:pt x="10" y="0"/>
                  </a:cubicBezTo>
                  <a:close/>
                  <a:moveTo>
                    <a:pt x="13" y="8"/>
                  </a:moveTo>
                  <a:cubicBezTo>
                    <a:pt x="14" y="10"/>
                    <a:pt x="15" y="12"/>
                    <a:pt x="16" y="15"/>
                  </a:cubicBezTo>
                  <a:lnTo>
                    <a:pt x="16" y="15"/>
                  </a:lnTo>
                  <a:cubicBezTo>
                    <a:pt x="17" y="13"/>
                    <a:pt x="19" y="12"/>
                    <a:pt x="21" y="12"/>
                  </a:cubicBezTo>
                  <a:cubicBezTo>
                    <a:pt x="18" y="10"/>
                    <a:pt x="15" y="9"/>
                    <a:pt x="13" y="8"/>
                  </a:cubicBezTo>
                  <a:close/>
                  <a:moveTo>
                    <a:pt x="16" y="15"/>
                  </a:moveTo>
                  <a:lnTo>
                    <a:pt x="16" y="15"/>
                  </a:lnTo>
                  <a:cubicBezTo>
                    <a:pt x="10" y="21"/>
                    <a:pt x="14" y="38"/>
                    <a:pt x="33" y="48"/>
                  </a:cubicBezTo>
                  <a:cubicBezTo>
                    <a:pt x="24" y="39"/>
                    <a:pt x="22" y="29"/>
                    <a:pt x="16" y="1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g308c629d2bb_0_315"/>
            <p:cNvSpPr/>
            <p:nvPr/>
          </p:nvSpPr>
          <p:spPr>
            <a:xfrm>
              <a:off x="5562600" y="2253675"/>
              <a:ext cx="600" cy="625"/>
            </a:xfrm>
            <a:custGeom>
              <a:rect b="b" l="l" r="r" t="t"/>
              <a:pathLst>
                <a:path extrusionOk="0" h="25" w="24">
                  <a:moveTo>
                    <a:pt x="0" y="1"/>
                  </a:moveTo>
                  <a:cubicBezTo>
                    <a:pt x="0" y="13"/>
                    <a:pt x="0" y="13"/>
                    <a:pt x="12" y="25"/>
                  </a:cubicBezTo>
                  <a:cubicBezTo>
                    <a:pt x="24" y="25"/>
                    <a:pt x="12"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g308c629d2bb_0_315"/>
            <p:cNvSpPr/>
            <p:nvPr/>
          </p:nvSpPr>
          <p:spPr>
            <a:xfrm>
              <a:off x="5549200" y="2259925"/>
              <a:ext cx="25" cy="25"/>
            </a:xfrm>
            <a:custGeom>
              <a:rect b="b" l="l" r="r" t="t"/>
              <a:pathLst>
                <a:path extrusionOk="0" h="1" w="1">
                  <a:moveTo>
                    <a:pt x="0" y="1"/>
                  </a:moveTo>
                  <a:cubicBezTo>
                    <a:pt x="0" y="1"/>
                    <a:pt x="0" y="1"/>
                    <a:pt x="0" y="1"/>
                  </a:cubicBezTo>
                  <a:cubicBezTo>
                    <a:pt x="0" y="1"/>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0" name="Google Shape;8280;g308c629d2bb_0_315"/>
            <p:cNvSpPr/>
            <p:nvPr/>
          </p:nvSpPr>
          <p:spPr>
            <a:xfrm>
              <a:off x="5550075" y="2262325"/>
              <a:ext cx="625" cy="25"/>
            </a:xfrm>
            <a:custGeom>
              <a:rect b="b" l="l" r="r" t="t"/>
              <a:pathLst>
                <a:path extrusionOk="0" h="1" w="25">
                  <a:moveTo>
                    <a:pt x="13" y="0"/>
                  </a:moveTo>
                  <a:cubicBezTo>
                    <a:pt x="13" y="0"/>
                    <a:pt x="13" y="0"/>
                    <a:pt x="1" y="0"/>
                  </a:cubicBezTo>
                  <a:cubicBezTo>
                    <a:pt x="13" y="0"/>
                    <a:pt x="13"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1" name="Google Shape;8281;g308c629d2bb_0_315"/>
            <p:cNvSpPr/>
            <p:nvPr/>
          </p:nvSpPr>
          <p:spPr>
            <a:xfrm>
              <a:off x="5543825" y="2274225"/>
              <a:ext cx="325" cy="325"/>
            </a:xfrm>
            <a:custGeom>
              <a:rect b="b" l="l" r="r" t="t"/>
              <a:pathLst>
                <a:path extrusionOk="0" h="13" w="13">
                  <a:moveTo>
                    <a:pt x="13" y="0"/>
                  </a:moveTo>
                  <a:cubicBezTo>
                    <a:pt x="13" y="12"/>
                    <a:pt x="1" y="12"/>
                    <a:pt x="1" y="12"/>
                  </a:cubicBezTo>
                  <a:lnTo>
                    <a:pt x="13" y="12"/>
                  </a:ln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g308c629d2bb_0_315"/>
            <p:cNvSpPr/>
            <p:nvPr/>
          </p:nvSpPr>
          <p:spPr>
            <a:xfrm>
              <a:off x="5547400" y="2256650"/>
              <a:ext cx="25" cy="325"/>
            </a:xfrm>
            <a:custGeom>
              <a:rect b="b" l="l" r="r" t="t"/>
              <a:pathLst>
                <a:path extrusionOk="0" h="13" w="1">
                  <a:moveTo>
                    <a:pt x="1" y="1"/>
                  </a:moveTo>
                  <a:cubicBezTo>
                    <a:pt x="1" y="13"/>
                    <a:pt x="1" y="13"/>
                    <a:pt x="1" y="13"/>
                  </a:cubicBezTo>
                  <a:cubicBezTo>
                    <a:pt x="1" y="1"/>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g308c629d2bb_0_315"/>
            <p:cNvSpPr/>
            <p:nvPr/>
          </p:nvSpPr>
          <p:spPr>
            <a:xfrm>
              <a:off x="5547100" y="2259625"/>
              <a:ext cx="325" cy="25"/>
            </a:xfrm>
            <a:custGeom>
              <a:rect b="b" l="l" r="r" t="t"/>
              <a:pathLst>
                <a:path extrusionOk="0" h="1" w="13">
                  <a:moveTo>
                    <a:pt x="13" y="1"/>
                  </a:moveTo>
                  <a:cubicBezTo>
                    <a:pt x="13" y="1"/>
                    <a:pt x="13" y="1"/>
                    <a:pt x="13" y="1"/>
                  </a:cubicBezTo>
                  <a:cubicBezTo>
                    <a:pt x="13" y="1"/>
                    <a:pt x="1"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g308c629d2bb_0_315"/>
            <p:cNvSpPr/>
            <p:nvPr/>
          </p:nvSpPr>
          <p:spPr>
            <a:xfrm>
              <a:off x="5539375" y="2286125"/>
              <a:ext cx="1500" cy="325"/>
            </a:xfrm>
            <a:custGeom>
              <a:rect b="b" l="l" r="r" t="t"/>
              <a:pathLst>
                <a:path extrusionOk="0" h="13" w="60">
                  <a:moveTo>
                    <a:pt x="48" y="1"/>
                  </a:moveTo>
                  <a:cubicBezTo>
                    <a:pt x="45" y="1"/>
                    <a:pt x="43" y="1"/>
                    <a:pt x="40" y="1"/>
                  </a:cubicBezTo>
                  <a:lnTo>
                    <a:pt x="40" y="1"/>
                  </a:lnTo>
                  <a:cubicBezTo>
                    <a:pt x="42" y="1"/>
                    <a:pt x="45" y="1"/>
                    <a:pt x="48" y="1"/>
                  </a:cubicBezTo>
                  <a:close/>
                  <a:moveTo>
                    <a:pt x="60" y="1"/>
                  </a:moveTo>
                  <a:cubicBezTo>
                    <a:pt x="40" y="1"/>
                    <a:pt x="45" y="1"/>
                    <a:pt x="34" y="7"/>
                  </a:cubicBezTo>
                  <a:lnTo>
                    <a:pt x="34" y="7"/>
                  </a:lnTo>
                  <a:lnTo>
                    <a:pt x="60" y="1"/>
                  </a:lnTo>
                  <a:close/>
                  <a:moveTo>
                    <a:pt x="23" y="10"/>
                  </a:moveTo>
                  <a:lnTo>
                    <a:pt x="14" y="12"/>
                  </a:lnTo>
                  <a:lnTo>
                    <a:pt x="14" y="12"/>
                  </a:lnTo>
                  <a:cubicBezTo>
                    <a:pt x="19" y="11"/>
                    <a:pt x="21" y="11"/>
                    <a:pt x="23" y="10"/>
                  </a:cubicBezTo>
                  <a:close/>
                  <a:moveTo>
                    <a:pt x="14" y="12"/>
                  </a:moveTo>
                  <a:cubicBezTo>
                    <a:pt x="11" y="12"/>
                    <a:pt x="6" y="12"/>
                    <a:pt x="0" y="12"/>
                  </a:cubicBezTo>
                  <a:lnTo>
                    <a:pt x="12" y="12"/>
                  </a:lnTo>
                  <a:lnTo>
                    <a:pt x="14" y="12"/>
                  </a:lnTo>
                  <a:close/>
                  <a:moveTo>
                    <a:pt x="40" y="1"/>
                  </a:moveTo>
                  <a:cubicBezTo>
                    <a:pt x="17" y="2"/>
                    <a:pt x="27" y="7"/>
                    <a:pt x="23" y="10"/>
                  </a:cubicBezTo>
                  <a:lnTo>
                    <a:pt x="23" y="10"/>
                  </a:lnTo>
                  <a:lnTo>
                    <a:pt x="24" y="9"/>
                  </a:lnTo>
                  <a:lnTo>
                    <a:pt x="24" y="9"/>
                  </a:lnTo>
                  <a:cubicBezTo>
                    <a:pt x="24" y="10"/>
                    <a:pt x="24" y="11"/>
                    <a:pt x="24" y="12"/>
                  </a:cubicBezTo>
                  <a:cubicBezTo>
                    <a:pt x="29" y="10"/>
                    <a:pt x="32" y="8"/>
                    <a:pt x="34" y="7"/>
                  </a:cubicBezTo>
                  <a:lnTo>
                    <a:pt x="34" y="7"/>
                  </a:lnTo>
                  <a:lnTo>
                    <a:pt x="24" y="9"/>
                  </a:lnTo>
                  <a:lnTo>
                    <a:pt x="24" y="9"/>
                  </a:lnTo>
                  <a:cubicBezTo>
                    <a:pt x="26" y="3"/>
                    <a:pt x="32"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g308c629d2bb_0_315"/>
            <p:cNvSpPr/>
            <p:nvPr/>
          </p:nvSpPr>
          <p:spPr>
            <a:xfrm>
              <a:off x="5541150" y="2275100"/>
              <a:ext cx="2700" cy="625"/>
            </a:xfrm>
            <a:custGeom>
              <a:rect b="b" l="l" r="r" t="t"/>
              <a:pathLst>
                <a:path extrusionOk="0" h="25" w="108">
                  <a:moveTo>
                    <a:pt x="108" y="1"/>
                  </a:moveTo>
                  <a:cubicBezTo>
                    <a:pt x="85" y="1"/>
                    <a:pt x="56" y="6"/>
                    <a:pt x="33" y="13"/>
                  </a:cubicBezTo>
                  <a:lnTo>
                    <a:pt x="33" y="13"/>
                  </a:lnTo>
                  <a:cubicBezTo>
                    <a:pt x="56" y="13"/>
                    <a:pt x="87" y="12"/>
                    <a:pt x="108" y="1"/>
                  </a:cubicBezTo>
                  <a:close/>
                  <a:moveTo>
                    <a:pt x="33" y="13"/>
                  </a:moveTo>
                  <a:cubicBezTo>
                    <a:pt x="30" y="13"/>
                    <a:pt x="27" y="13"/>
                    <a:pt x="25" y="13"/>
                  </a:cubicBezTo>
                  <a:lnTo>
                    <a:pt x="33" y="13"/>
                  </a:lnTo>
                  <a:cubicBezTo>
                    <a:pt x="33" y="13"/>
                    <a:pt x="33" y="13"/>
                    <a:pt x="33" y="13"/>
                  </a:cubicBezTo>
                  <a:close/>
                  <a:moveTo>
                    <a:pt x="33" y="13"/>
                  </a:moveTo>
                  <a:cubicBezTo>
                    <a:pt x="33" y="13"/>
                    <a:pt x="33" y="13"/>
                    <a:pt x="33" y="13"/>
                  </a:cubicBezTo>
                  <a:lnTo>
                    <a:pt x="33" y="13"/>
                  </a:lnTo>
                  <a:cubicBezTo>
                    <a:pt x="34" y="13"/>
                    <a:pt x="35" y="13"/>
                    <a:pt x="36" y="13"/>
                  </a:cubicBezTo>
                  <a:close/>
                  <a:moveTo>
                    <a:pt x="33" y="13"/>
                  </a:moveTo>
                  <a:cubicBezTo>
                    <a:pt x="11" y="13"/>
                    <a:pt x="1" y="14"/>
                    <a:pt x="1" y="25"/>
                  </a:cubicBezTo>
                  <a:cubicBezTo>
                    <a:pt x="9" y="21"/>
                    <a:pt x="20" y="17"/>
                    <a:pt x="33" y="13"/>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g308c629d2bb_0_315"/>
            <p:cNvSpPr/>
            <p:nvPr/>
          </p:nvSpPr>
          <p:spPr>
            <a:xfrm>
              <a:off x="5543825" y="2275100"/>
              <a:ext cx="625" cy="25"/>
            </a:xfrm>
            <a:custGeom>
              <a:rect b="b" l="l" r="r" t="t"/>
              <a:pathLst>
                <a:path extrusionOk="0" h="1" w="25">
                  <a:moveTo>
                    <a:pt x="1" y="1"/>
                  </a:moveTo>
                  <a:cubicBezTo>
                    <a:pt x="1" y="1"/>
                    <a:pt x="1" y="1"/>
                    <a:pt x="1" y="1"/>
                  </a:cubicBezTo>
                  <a:cubicBezTo>
                    <a:pt x="13" y="1"/>
                    <a:pt x="13" y="1"/>
                    <a:pt x="13" y="1"/>
                  </a:cubicBezTo>
                  <a:cubicBezTo>
                    <a:pt x="13" y="1"/>
                    <a:pt x="25" y="1"/>
                    <a:pt x="25" y="1"/>
                  </a:cubicBezTo>
                  <a:cubicBezTo>
                    <a:pt x="13" y="1"/>
                    <a:pt x="13"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g308c629d2bb_0_315"/>
            <p:cNvSpPr/>
            <p:nvPr/>
          </p:nvSpPr>
          <p:spPr>
            <a:xfrm>
              <a:off x="5540275" y="2284350"/>
              <a:ext cx="25" cy="25"/>
            </a:xfrm>
            <a:custGeom>
              <a:rect b="b" l="l" r="r" t="t"/>
              <a:pathLst>
                <a:path extrusionOk="0" h="1" w="1">
                  <a:moveTo>
                    <a:pt x="0" y="0"/>
                  </a:moveTo>
                  <a:cubicBezTo>
                    <a:pt x="0" y="0"/>
                    <a:pt x="0" y="0"/>
                    <a:pt x="0" y="0"/>
                  </a:cubicBezTo>
                  <a:cubicBezTo>
                    <a:pt x="0" y="0"/>
                    <a:pt x="0"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g308c629d2bb_0_315"/>
            <p:cNvSpPr/>
            <p:nvPr/>
          </p:nvSpPr>
          <p:spPr>
            <a:xfrm>
              <a:off x="5542650" y="2273925"/>
              <a:ext cx="325" cy="25"/>
            </a:xfrm>
            <a:custGeom>
              <a:rect b="b" l="l" r="r" t="t"/>
              <a:pathLst>
                <a:path extrusionOk="0" h="1" w="13">
                  <a:moveTo>
                    <a:pt x="0" y="0"/>
                  </a:moveTo>
                  <a:cubicBezTo>
                    <a:pt x="12" y="0"/>
                    <a:pt x="12" y="0"/>
                    <a:pt x="12" y="0"/>
                  </a:cubicBezTo>
                  <a:cubicBezTo>
                    <a:pt x="12" y="0"/>
                    <a:pt x="12"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g308c629d2bb_0_315"/>
            <p:cNvSpPr/>
            <p:nvPr/>
          </p:nvSpPr>
          <p:spPr>
            <a:xfrm>
              <a:off x="5539675" y="2286425"/>
              <a:ext cx="25" cy="25"/>
            </a:xfrm>
            <a:custGeom>
              <a:rect b="b" l="l" r="r" t="t"/>
              <a:pathLst>
                <a:path extrusionOk="0" h="1" w="1">
                  <a:moveTo>
                    <a:pt x="0" y="0"/>
                  </a:moveTo>
                  <a:cubicBezTo>
                    <a:pt x="0" y="0"/>
                    <a:pt x="0" y="0"/>
                    <a:pt x="0" y="0"/>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g308c629d2bb_0_315"/>
            <p:cNvSpPr/>
            <p:nvPr/>
          </p:nvSpPr>
          <p:spPr>
            <a:xfrm>
              <a:off x="5543550" y="2274225"/>
              <a:ext cx="1200" cy="325"/>
            </a:xfrm>
            <a:custGeom>
              <a:rect b="b" l="l" r="r" t="t"/>
              <a:pathLst>
                <a:path extrusionOk="0" h="13" w="48">
                  <a:moveTo>
                    <a:pt x="24" y="0"/>
                  </a:moveTo>
                  <a:cubicBezTo>
                    <a:pt x="48" y="0"/>
                    <a:pt x="0" y="12"/>
                    <a:pt x="36" y="12"/>
                  </a:cubicBezTo>
                  <a:lnTo>
                    <a:pt x="3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g308c629d2bb_0_315"/>
            <p:cNvSpPr/>
            <p:nvPr/>
          </p:nvSpPr>
          <p:spPr>
            <a:xfrm>
              <a:off x="5548000" y="2257850"/>
              <a:ext cx="1225" cy="325"/>
            </a:xfrm>
            <a:custGeom>
              <a:rect b="b" l="l" r="r" t="t"/>
              <a:pathLst>
                <a:path extrusionOk="0" h="13" w="49">
                  <a:moveTo>
                    <a:pt x="24" y="0"/>
                  </a:moveTo>
                  <a:cubicBezTo>
                    <a:pt x="1" y="12"/>
                    <a:pt x="36" y="12"/>
                    <a:pt x="48" y="12"/>
                  </a:cubicBezTo>
                  <a:cubicBezTo>
                    <a:pt x="36" y="12"/>
                    <a:pt x="48"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2" name="Google Shape;8292;g308c629d2bb_0_315"/>
            <p:cNvSpPr/>
            <p:nvPr/>
          </p:nvSpPr>
          <p:spPr>
            <a:xfrm>
              <a:off x="5551575" y="2261725"/>
              <a:ext cx="1500" cy="325"/>
            </a:xfrm>
            <a:custGeom>
              <a:rect b="b" l="l" r="r" t="t"/>
              <a:pathLst>
                <a:path extrusionOk="0" h="13" w="60">
                  <a:moveTo>
                    <a:pt x="0" y="0"/>
                  </a:moveTo>
                  <a:cubicBezTo>
                    <a:pt x="12" y="0"/>
                    <a:pt x="24" y="0"/>
                    <a:pt x="48" y="12"/>
                  </a:cubicBezTo>
                  <a:cubicBezTo>
                    <a:pt x="48" y="0"/>
                    <a:pt x="60"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3" name="Google Shape;8293;g308c629d2bb_0_315"/>
            <p:cNvSpPr/>
            <p:nvPr/>
          </p:nvSpPr>
          <p:spPr>
            <a:xfrm>
              <a:off x="5551575" y="2262775"/>
              <a:ext cx="925" cy="150"/>
            </a:xfrm>
            <a:custGeom>
              <a:rect b="b" l="l" r="r" t="t"/>
              <a:pathLst>
                <a:path extrusionOk="0" h="6" w="37">
                  <a:moveTo>
                    <a:pt x="15" y="1"/>
                  </a:moveTo>
                  <a:cubicBezTo>
                    <a:pt x="12" y="1"/>
                    <a:pt x="8" y="2"/>
                    <a:pt x="0" y="6"/>
                  </a:cubicBezTo>
                  <a:lnTo>
                    <a:pt x="36" y="6"/>
                  </a:lnTo>
                  <a:cubicBezTo>
                    <a:pt x="20" y="6"/>
                    <a:pt x="20" y="1"/>
                    <a:pt x="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g308c629d2bb_0_315"/>
            <p:cNvSpPr/>
            <p:nvPr/>
          </p:nvSpPr>
          <p:spPr>
            <a:xfrm>
              <a:off x="5537875" y="2271400"/>
              <a:ext cx="625" cy="175"/>
            </a:xfrm>
            <a:custGeom>
              <a:rect b="b" l="l" r="r" t="t"/>
              <a:pathLst>
                <a:path extrusionOk="0" h="7" w="25">
                  <a:moveTo>
                    <a:pt x="18" y="1"/>
                  </a:moveTo>
                  <a:cubicBezTo>
                    <a:pt x="11" y="1"/>
                    <a:pt x="1" y="6"/>
                    <a:pt x="1" y="6"/>
                  </a:cubicBezTo>
                  <a:lnTo>
                    <a:pt x="25" y="6"/>
                  </a:lnTo>
                  <a:cubicBezTo>
                    <a:pt x="25" y="2"/>
                    <a:pt x="22" y="1"/>
                    <a:pt x="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g308c629d2bb_0_315"/>
            <p:cNvSpPr/>
            <p:nvPr/>
          </p:nvSpPr>
          <p:spPr>
            <a:xfrm>
              <a:off x="5537575" y="2271550"/>
              <a:ext cx="1225" cy="300"/>
            </a:xfrm>
            <a:custGeom>
              <a:rect b="b" l="l" r="r" t="t"/>
              <a:pathLst>
                <a:path extrusionOk="0" h="12" w="49">
                  <a:moveTo>
                    <a:pt x="25" y="0"/>
                  </a:moveTo>
                  <a:lnTo>
                    <a:pt x="1" y="12"/>
                  </a:lnTo>
                  <a:lnTo>
                    <a:pt x="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g308c629d2bb_0_315"/>
            <p:cNvSpPr/>
            <p:nvPr/>
          </p:nvSpPr>
          <p:spPr>
            <a:xfrm>
              <a:off x="5537000" y="2272425"/>
              <a:ext cx="600" cy="25"/>
            </a:xfrm>
            <a:custGeom>
              <a:rect b="b" l="l" r="r" t="t"/>
              <a:pathLst>
                <a:path extrusionOk="0" h="1" w="24">
                  <a:moveTo>
                    <a:pt x="12" y="1"/>
                  </a:moveTo>
                  <a:cubicBezTo>
                    <a:pt x="12" y="1"/>
                    <a:pt x="12" y="1"/>
                    <a:pt x="24" y="1"/>
                  </a:cubicBezTo>
                  <a:lnTo>
                    <a:pt x="0" y="1"/>
                  </a:lnTo>
                  <a:cubicBezTo>
                    <a:pt x="0" y="1"/>
                    <a:pt x="12"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7" name="Google Shape;8297;g308c629d2bb_0_315"/>
            <p:cNvSpPr/>
            <p:nvPr/>
          </p:nvSpPr>
          <p:spPr>
            <a:xfrm>
              <a:off x="5536700" y="2272125"/>
              <a:ext cx="2100" cy="325"/>
            </a:xfrm>
            <a:custGeom>
              <a:rect b="b" l="l" r="r" t="t"/>
              <a:pathLst>
                <a:path extrusionOk="0" h="13" w="84">
                  <a:moveTo>
                    <a:pt x="84" y="1"/>
                  </a:moveTo>
                  <a:cubicBezTo>
                    <a:pt x="60" y="1"/>
                    <a:pt x="60" y="13"/>
                    <a:pt x="0" y="13"/>
                  </a:cubicBezTo>
                  <a:lnTo>
                    <a:pt x="36" y="13"/>
                  </a:lnTo>
                  <a:lnTo>
                    <a:pt x="8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8" name="Google Shape;8298;g308c629d2bb_0_315"/>
            <p:cNvSpPr/>
            <p:nvPr/>
          </p:nvSpPr>
          <p:spPr>
            <a:xfrm>
              <a:off x="5537825" y="2272950"/>
              <a:ext cx="3250" cy="400"/>
            </a:xfrm>
            <a:custGeom>
              <a:rect b="b" l="l" r="r" t="t"/>
              <a:pathLst>
                <a:path extrusionOk="0" h="16" w="130">
                  <a:moveTo>
                    <a:pt x="3" y="4"/>
                  </a:moveTo>
                  <a:cubicBezTo>
                    <a:pt x="0" y="4"/>
                    <a:pt x="2" y="4"/>
                    <a:pt x="5" y="4"/>
                  </a:cubicBezTo>
                  <a:lnTo>
                    <a:pt x="5" y="4"/>
                  </a:lnTo>
                  <a:cubicBezTo>
                    <a:pt x="4" y="4"/>
                    <a:pt x="4" y="4"/>
                    <a:pt x="3" y="4"/>
                  </a:cubicBezTo>
                  <a:close/>
                  <a:moveTo>
                    <a:pt x="124" y="0"/>
                  </a:moveTo>
                  <a:cubicBezTo>
                    <a:pt x="121" y="0"/>
                    <a:pt x="117" y="0"/>
                    <a:pt x="112" y="1"/>
                  </a:cubicBezTo>
                  <a:lnTo>
                    <a:pt x="112" y="1"/>
                  </a:lnTo>
                  <a:cubicBezTo>
                    <a:pt x="110" y="0"/>
                    <a:pt x="107" y="0"/>
                    <a:pt x="104" y="0"/>
                  </a:cubicBezTo>
                  <a:cubicBezTo>
                    <a:pt x="92" y="0"/>
                    <a:pt x="78" y="3"/>
                    <a:pt x="64" y="6"/>
                  </a:cubicBezTo>
                  <a:lnTo>
                    <a:pt x="64" y="6"/>
                  </a:lnTo>
                  <a:cubicBezTo>
                    <a:pt x="79" y="5"/>
                    <a:pt x="99" y="2"/>
                    <a:pt x="112" y="1"/>
                  </a:cubicBezTo>
                  <a:lnTo>
                    <a:pt x="112" y="1"/>
                  </a:lnTo>
                  <a:cubicBezTo>
                    <a:pt x="116" y="1"/>
                    <a:pt x="119" y="2"/>
                    <a:pt x="122" y="4"/>
                  </a:cubicBezTo>
                  <a:cubicBezTo>
                    <a:pt x="129" y="1"/>
                    <a:pt x="129" y="0"/>
                    <a:pt x="124" y="0"/>
                  </a:cubicBezTo>
                  <a:close/>
                  <a:moveTo>
                    <a:pt x="50" y="4"/>
                  </a:moveTo>
                  <a:cubicBezTo>
                    <a:pt x="42" y="6"/>
                    <a:pt x="36" y="8"/>
                    <a:pt x="31" y="8"/>
                  </a:cubicBezTo>
                  <a:lnTo>
                    <a:pt x="31" y="8"/>
                  </a:lnTo>
                  <a:cubicBezTo>
                    <a:pt x="31" y="5"/>
                    <a:pt x="13" y="4"/>
                    <a:pt x="5" y="4"/>
                  </a:cubicBezTo>
                  <a:lnTo>
                    <a:pt x="5" y="4"/>
                  </a:lnTo>
                  <a:cubicBezTo>
                    <a:pt x="11" y="5"/>
                    <a:pt x="14" y="9"/>
                    <a:pt x="25" y="9"/>
                  </a:cubicBezTo>
                  <a:cubicBezTo>
                    <a:pt x="27" y="9"/>
                    <a:pt x="29" y="9"/>
                    <a:pt x="31" y="8"/>
                  </a:cubicBezTo>
                  <a:lnTo>
                    <a:pt x="31" y="8"/>
                  </a:lnTo>
                  <a:cubicBezTo>
                    <a:pt x="31" y="10"/>
                    <a:pt x="27" y="12"/>
                    <a:pt x="15" y="16"/>
                  </a:cubicBezTo>
                  <a:cubicBezTo>
                    <a:pt x="26" y="16"/>
                    <a:pt x="45" y="10"/>
                    <a:pt x="64" y="6"/>
                  </a:cubicBezTo>
                  <a:lnTo>
                    <a:pt x="64" y="6"/>
                  </a:lnTo>
                  <a:cubicBezTo>
                    <a:pt x="58" y="7"/>
                    <a:pt x="52" y="7"/>
                    <a:pt x="48" y="7"/>
                  </a:cubicBezTo>
                  <a:cubicBezTo>
                    <a:pt x="43" y="7"/>
                    <a:pt x="43" y="6"/>
                    <a:pt x="50" y="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g308c629d2bb_0_315"/>
            <p:cNvSpPr/>
            <p:nvPr/>
          </p:nvSpPr>
          <p:spPr>
            <a:xfrm>
              <a:off x="5539675" y="2272425"/>
              <a:ext cx="1500" cy="325"/>
            </a:xfrm>
            <a:custGeom>
              <a:rect b="b" l="l" r="r" t="t"/>
              <a:pathLst>
                <a:path extrusionOk="0" h="13" w="60">
                  <a:moveTo>
                    <a:pt x="24" y="1"/>
                  </a:moveTo>
                  <a:cubicBezTo>
                    <a:pt x="0" y="13"/>
                    <a:pt x="0" y="13"/>
                    <a:pt x="12" y="13"/>
                  </a:cubicBezTo>
                  <a:cubicBezTo>
                    <a:pt x="12" y="13"/>
                    <a:pt x="60"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g308c629d2bb_0_315"/>
            <p:cNvSpPr/>
            <p:nvPr/>
          </p:nvSpPr>
          <p:spPr>
            <a:xfrm>
              <a:off x="5538175" y="2273325"/>
              <a:ext cx="625" cy="325"/>
            </a:xfrm>
            <a:custGeom>
              <a:rect b="b" l="l" r="r" t="t"/>
              <a:pathLst>
                <a:path extrusionOk="0" h="13" w="25">
                  <a:moveTo>
                    <a:pt x="25" y="1"/>
                  </a:moveTo>
                  <a:lnTo>
                    <a:pt x="1" y="12"/>
                  </a:lnTo>
                  <a:lnTo>
                    <a:pt x="13" y="12"/>
                  </a:ln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g308c629d2bb_0_315"/>
            <p:cNvSpPr/>
            <p:nvPr/>
          </p:nvSpPr>
          <p:spPr>
            <a:xfrm>
              <a:off x="5537575" y="2273925"/>
              <a:ext cx="925" cy="25"/>
            </a:xfrm>
            <a:custGeom>
              <a:rect b="b" l="l" r="r" t="t"/>
              <a:pathLst>
                <a:path extrusionOk="0" h="1" w="37">
                  <a:moveTo>
                    <a:pt x="37" y="0"/>
                  </a:moveTo>
                  <a:lnTo>
                    <a:pt x="1" y="0"/>
                  </a:lnTo>
                  <a:cubicBezTo>
                    <a:pt x="13" y="0"/>
                    <a:pt x="13"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g308c629d2bb_0_315"/>
            <p:cNvSpPr/>
            <p:nvPr/>
          </p:nvSpPr>
          <p:spPr>
            <a:xfrm>
              <a:off x="5537375" y="2274225"/>
              <a:ext cx="1525" cy="325"/>
            </a:xfrm>
            <a:custGeom>
              <a:rect b="b" l="l" r="r" t="t"/>
              <a:pathLst>
                <a:path extrusionOk="0" h="13" w="61">
                  <a:moveTo>
                    <a:pt x="57" y="0"/>
                  </a:moveTo>
                  <a:lnTo>
                    <a:pt x="49" y="8"/>
                  </a:lnTo>
                  <a:lnTo>
                    <a:pt x="49" y="8"/>
                  </a:lnTo>
                  <a:cubicBezTo>
                    <a:pt x="56" y="6"/>
                    <a:pt x="60" y="4"/>
                    <a:pt x="57" y="0"/>
                  </a:cubicBezTo>
                  <a:close/>
                  <a:moveTo>
                    <a:pt x="49" y="8"/>
                  </a:moveTo>
                  <a:cubicBezTo>
                    <a:pt x="32" y="12"/>
                    <a:pt x="1" y="12"/>
                    <a:pt x="9" y="12"/>
                  </a:cubicBezTo>
                  <a:lnTo>
                    <a:pt x="45" y="12"/>
                  </a:lnTo>
                  <a:lnTo>
                    <a:pt x="49" y="8"/>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g308c629d2bb_0_315"/>
            <p:cNvSpPr/>
            <p:nvPr/>
          </p:nvSpPr>
          <p:spPr>
            <a:xfrm>
              <a:off x="5539975" y="2275100"/>
              <a:ext cx="600" cy="325"/>
            </a:xfrm>
            <a:custGeom>
              <a:rect b="b" l="l" r="r" t="t"/>
              <a:pathLst>
                <a:path extrusionOk="0" h="13" w="24">
                  <a:moveTo>
                    <a:pt x="0" y="1"/>
                  </a:moveTo>
                  <a:lnTo>
                    <a:pt x="24" y="13"/>
                  </a:ln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g308c629d2bb_0_315"/>
            <p:cNvSpPr/>
            <p:nvPr/>
          </p:nvSpPr>
          <p:spPr>
            <a:xfrm>
              <a:off x="5545075" y="2274225"/>
              <a:ext cx="1000" cy="325"/>
            </a:xfrm>
            <a:custGeom>
              <a:rect b="b" l="l" r="r" t="t"/>
              <a:pathLst>
                <a:path extrusionOk="0" h="13" w="40">
                  <a:moveTo>
                    <a:pt x="10" y="0"/>
                  </a:moveTo>
                  <a:cubicBezTo>
                    <a:pt x="8" y="0"/>
                    <a:pt x="8" y="0"/>
                    <a:pt x="9" y="0"/>
                  </a:cubicBezTo>
                  <a:lnTo>
                    <a:pt x="9" y="0"/>
                  </a:lnTo>
                  <a:cubicBezTo>
                    <a:pt x="10" y="0"/>
                    <a:pt x="10" y="0"/>
                    <a:pt x="10" y="0"/>
                  </a:cubicBezTo>
                  <a:close/>
                  <a:moveTo>
                    <a:pt x="9" y="0"/>
                  </a:moveTo>
                  <a:cubicBezTo>
                    <a:pt x="7" y="1"/>
                    <a:pt x="1" y="3"/>
                    <a:pt x="10" y="12"/>
                  </a:cubicBezTo>
                  <a:cubicBezTo>
                    <a:pt x="39" y="3"/>
                    <a:pt x="14" y="1"/>
                    <a:pt x="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g308c629d2bb_0_315"/>
            <p:cNvSpPr/>
            <p:nvPr/>
          </p:nvSpPr>
          <p:spPr>
            <a:xfrm>
              <a:off x="5538175" y="2275400"/>
              <a:ext cx="925" cy="325"/>
            </a:xfrm>
            <a:custGeom>
              <a:rect b="b" l="l" r="r" t="t"/>
              <a:pathLst>
                <a:path extrusionOk="0" h="13" w="37">
                  <a:moveTo>
                    <a:pt x="25" y="1"/>
                  </a:moveTo>
                  <a:lnTo>
                    <a:pt x="25" y="1"/>
                  </a:lnTo>
                  <a:cubicBezTo>
                    <a:pt x="1" y="13"/>
                    <a:pt x="13" y="13"/>
                    <a:pt x="36" y="13"/>
                  </a:cubicBezTo>
                  <a:cubicBezTo>
                    <a:pt x="13" y="13"/>
                    <a:pt x="25" y="13"/>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g308c629d2bb_0_315"/>
            <p:cNvSpPr/>
            <p:nvPr/>
          </p:nvSpPr>
          <p:spPr>
            <a:xfrm>
              <a:off x="5537875" y="2275700"/>
              <a:ext cx="3300" cy="625"/>
            </a:xfrm>
            <a:custGeom>
              <a:rect b="b" l="l" r="r" t="t"/>
              <a:pathLst>
                <a:path extrusionOk="0" h="25" w="132">
                  <a:moveTo>
                    <a:pt x="50" y="7"/>
                  </a:moveTo>
                  <a:cubicBezTo>
                    <a:pt x="33" y="8"/>
                    <a:pt x="5" y="13"/>
                    <a:pt x="13" y="13"/>
                  </a:cubicBezTo>
                  <a:lnTo>
                    <a:pt x="50" y="7"/>
                  </a:lnTo>
                  <a:close/>
                  <a:moveTo>
                    <a:pt x="96" y="1"/>
                  </a:moveTo>
                  <a:lnTo>
                    <a:pt x="50" y="7"/>
                  </a:lnTo>
                  <a:lnTo>
                    <a:pt x="50" y="7"/>
                  </a:lnTo>
                  <a:cubicBezTo>
                    <a:pt x="50" y="7"/>
                    <a:pt x="50" y="7"/>
                    <a:pt x="51" y="7"/>
                  </a:cubicBezTo>
                  <a:cubicBezTo>
                    <a:pt x="59" y="7"/>
                    <a:pt x="64" y="9"/>
                    <a:pt x="60" y="13"/>
                  </a:cubicBezTo>
                  <a:lnTo>
                    <a:pt x="25" y="13"/>
                  </a:lnTo>
                  <a:cubicBezTo>
                    <a:pt x="1" y="25"/>
                    <a:pt x="13" y="25"/>
                    <a:pt x="37" y="25"/>
                  </a:cubicBezTo>
                  <a:cubicBezTo>
                    <a:pt x="60" y="25"/>
                    <a:pt x="108" y="13"/>
                    <a:pt x="132" y="13"/>
                  </a:cubicBezTo>
                  <a:cubicBezTo>
                    <a:pt x="120" y="7"/>
                    <a:pt x="93" y="7"/>
                    <a:pt x="78" y="7"/>
                  </a:cubicBezTo>
                  <a:cubicBezTo>
                    <a:pt x="63" y="7"/>
                    <a:pt x="60" y="7"/>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g308c629d2bb_0_315"/>
            <p:cNvSpPr/>
            <p:nvPr/>
          </p:nvSpPr>
          <p:spPr>
            <a:xfrm>
              <a:off x="5542650" y="2274825"/>
              <a:ext cx="1650" cy="300"/>
            </a:xfrm>
            <a:custGeom>
              <a:rect b="b" l="l" r="r" t="t"/>
              <a:pathLst>
                <a:path extrusionOk="0" h="12" w="66">
                  <a:moveTo>
                    <a:pt x="24" y="0"/>
                  </a:moveTo>
                  <a:lnTo>
                    <a:pt x="0" y="12"/>
                  </a:lnTo>
                  <a:lnTo>
                    <a:pt x="36" y="12"/>
                  </a:lnTo>
                  <a:cubicBezTo>
                    <a:pt x="66" y="6"/>
                    <a:pt x="63" y="6"/>
                    <a:pt x="52" y="6"/>
                  </a:cubicBezTo>
                  <a:cubicBezTo>
                    <a:pt x="42" y="6"/>
                    <a:pt x="24" y="6"/>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8" name="Google Shape;8308;g308c629d2bb_0_315"/>
            <p:cNvSpPr/>
            <p:nvPr/>
          </p:nvSpPr>
          <p:spPr>
            <a:xfrm>
              <a:off x="5540550" y="2276900"/>
              <a:ext cx="325" cy="25"/>
            </a:xfrm>
            <a:custGeom>
              <a:rect b="b" l="l" r="r" t="t"/>
              <a:pathLst>
                <a:path extrusionOk="0" h="1" w="13">
                  <a:moveTo>
                    <a:pt x="1" y="0"/>
                  </a:moveTo>
                  <a:lnTo>
                    <a:pt x="13" y="0"/>
                  </a:ln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9" name="Google Shape;8309;g308c629d2bb_0_315"/>
            <p:cNvSpPr/>
            <p:nvPr/>
          </p:nvSpPr>
          <p:spPr>
            <a:xfrm>
              <a:off x="5539675" y="2276900"/>
              <a:ext cx="900" cy="325"/>
            </a:xfrm>
            <a:custGeom>
              <a:rect b="b" l="l" r="r" t="t"/>
              <a:pathLst>
                <a:path extrusionOk="0" h="13" w="36">
                  <a:moveTo>
                    <a:pt x="12" y="0"/>
                  </a:moveTo>
                  <a:lnTo>
                    <a:pt x="0" y="12"/>
                  </a:lnTo>
                  <a:lnTo>
                    <a:pt x="36" y="12"/>
                  </a:lnTo>
                  <a:lnTo>
                    <a:pt x="1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g308c629d2bb_0_315"/>
            <p:cNvSpPr/>
            <p:nvPr/>
          </p:nvSpPr>
          <p:spPr>
            <a:xfrm>
              <a:off x="5539375" y="2277200"/>
              <a:ext cx="325" cy="25"/>
            </a:xfrm>
            <a:custGeom>
              <a:rect b="b" l="l" r="r" t="t"/>
              <a:pathLst>
                <a:path extrusionOk="0" h="1" w="13">
                  <a:moveTo>
                    <a:pt x="12" y="0"/>
                  </a:moveTo>
                  <a:lnTo>
                    <a:pt x="12"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g308c629d2bb_0_315"/>
            <p:cNvSpPr/>
            <p:nvPr/>
          </p:nvSpPr>
          <p:spPr>
            <a:xfrm>
              <a:off x="5539375" y="2277500"/>
              <a:ext cx="1200" cy="325"/>
            </a:xfrm>
            <a:custGeom>
              <a:rect b="b" l="l" r="r" t="t"/>
              <a:pathLst>
                <a:path extrusionOk="0" h="13" w="48">
                  <a:moveTo>
                    <a:pt x="12" y="0"/>
                  </a:moveTo>
                  <a:cubicBezTo>
                    <a:pt x="24" y="0"/>
                    <a:pt x="24" y="12"/>
                    <a:pt x="0" y="12"/>
                  </a:cubicBezTo>
                  <a:lnTo>
                    <a:pt x="24" y="12"/>
                  </a:lnTo>
                  <a:cubicBezTo>
                    <a:pt x="24" y="0"/>
                    <a:pt x="48"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g308c629d2bb_0_315"/>
            <p:cNvSpPr/>
            <p:nvPr/>
          </p:nvSpPr>
          <p:spPr>
            <a:xfrm>
              <a:off x="5545325" y="2290300"/>
              <a:ext cx="925" cy="150"/>
            </a:xfrm>
            <a:custGeom>
              <a:rect b="b" l="l" r="r" t="t"/>
              <a:pathLst>
                <a:path extrusionOk="0" h="6" w="37">
                  <a:moveTo>
                    <a:pt x="0" y="0"/>
                  </a:moveTo>
                  <a:cubicBezTo>
                    <a:pt x="4" y="4"/>
                    <a:pt x="10" y="5"/>
                    <a:pt x="15" y="5"/>
                  </a:cubicBezTo>
                  <a:cubicBezTo>
                    <a:pt x="26" y="5"/>
                    <a:pt x="36"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g308c629d2bb_0_315"/>
            <p:cNvSpPr/>
            <p:nvPr/>
          </p:nvSpPr>
          <p:spPr>
            <a:xfrm>
              <a:off x="5552775" y="2248025"/>
              <a:ext cx="25" cy="925"/>
            </a:xfrm>
            <a:custGeom>
              <a:rect b="b" l="l" r="r" t="t"/>
              <a:pathLst>
                <a:path extrusionOk="0" h="37" w="1">
                  <a:moveTo>
                    <a:pt x="0" y="36"/>
                  </a:moveTo>
                  <a:lnTo>
                    <a:pt x="0" y="36"/>
                  </a:lnTo>
                  <a:cubicBezTo>
                    <a:pt x="0" y="1"/>
                    <a:pt x="0" y="24"/>
                    <a:pt x="0" y="3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g308c629d2bb_0_315"/>
            <p:cNvSpPr/>
            <p:nvPr/>
          </p:nvSpPr>
          <p:spPr>
            <a:xfrm>
              <a:off x="5551300" y="2247150"/>
              <a:ext cx="900" cy="1500"/>
            </a:xfrm>
            <a:custGeom>
              <a:rect b="b" l="l" r="r" t="t"/>
              <a:pathLst>
                <a:path extrusionOk="0" h="60" w="36">
                  <a:moveTo>
                    <a:pt x="8" y="0"/>
                  </a:moveTo>
                  <a:cubicBezTo>
                    <a:pt x="1" y="0"/>
                    <a:pt x="3" y="19"/>
                    <a:pt x="11" y="59"/>
                  </a:cubicBezTo>
                  <a:cubicBezTo>
                    <a:pt x="11" y="24"/>
                    <a:pt x="35" y="59"/>
                    <a:pt x="23" y="12"/>
                  </a:cubicBezTo>
                  <a:cubicBezTo>
                    <a:pt x="16" y="4"/>
                    <a:pt x="11" y="0"/>
                    <a:pt x="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g308c629d2bb_0_315"/>
            <p:cNvSpPr/>
            <p:nvPr/>
          </p:nvSpPr>
          <p:spPr>
            <a:xfrm>
              <a:off x="5551875" y="2248625"/>
              <a:ext cx="325" cy="925"/>
            </a:xfrm>
            <a:custGeom>
              <a:rect b="b" l="l" r="r" t="t"/>
              <a:pathLst>
                <a:path extrusionOk="0" h="37" w="13">
                  <a:moveTo>
                    <a:pt x="0" y="0"/>
                  </a:moveTo>
                  <a:lnTo>
                    <a:pt x="0" y="36"/>
                  </a:lnTo>
                  <a:lnTo>
                    <a:pt x="12" y="24"/>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g308c629d2bb_0_315"/>
            <p:cNvSpPr/>
            <p:nvPr/>
          </p:nvSpPr>
          <p:spPr>
            <a:xfrm>
              <a:off x="5552175" y="2249525"/>
              <a:ext cx="325" cy="600"/>
            </a:xfrm>
            <a:custGeom>
              <a:rect b="b" l="l" r="r" t="t"/>
              <a:pathLst>
                <a:path extrusionOk="0" h="24" w="13">
                  <a:moveTo>
                    <a:pt x="0" y="0"/>
                  </a:moveTo>
                  <a:lnTo>
                    <a:pt x="0" y="24"/>
                  </a:lnTo>
                  <a:lnTo>
                    <a:pt x="12" y="12"/>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g308c629d2bb_0_315"/>
            <p:cNvSpPr/>
            <p:nvPr/>
          </p:nvSpPr>
          <p:spPr>
            <a:xfrm>
              <a:off x="5550250" y="2247075"/>
              <a:ext cx="1350" cy="2750"/>
            </a:xfrm>
            <a:custGeom>
              <a:rect b="b" l="l" r="r" t="t"/>
              <a:pathLst>
                <a:path extrusionOk="0" h="110" w="54">
                  <a:moveTo>
                    <a:pt x="3" y="0"/>
                  </a:moveTo>
                  <a:cubicBezTo>
                    <a:pt x="0" y="0"/>
                    <a:pt x="18" y="30"/>
                    <a:pt x="18" y="50"/>
                  </a:cubicBezTo>
                  <a:lnTo>
                    <a:pt x="18" y="39"/>
                  </a:lnTo>
                  <a:cubicBezTo>
                    <a:pt x="42" y="74"/>
                    <a:pt x="30" y="86"/>
                    <a:pt x="42" y="110"/>
                  </a:cubicBezTo>
                  <a:cubicBezTo>
                    <a:pt x="53" y="110"/>
                    <a:pt x="30" y="39"/>
                    <a:pt x="42" y="39"/>
                  </a:cubicBezTo>
                  <a:cubicBezTo>
                    <a:pt x="38" y="31"/>
                    <a:pt x="34" y="29"/>
                    <a:pt x="30" y="29"/>
                  </a:cubicBezTo>
                  <a:cubicBezTo>
                    <a:pt x="28" y="29"/>
                    <a:pt x="26" y="30"/>
                    <a:pt x="24" y="30"/>
                  </a:cubicBezTo>
                  <a:cubicBezTo>
                    <a:pt x="18" y="30"/>
                    <a:pt x="12" y="27"/>
                    <a:pt x="6" y="3"/>
                  </a:cubicBezTo>
                  <a:cubicBezTo>
                    <a:pt x="4" y="1"/>
                    <a:pt x="3" y="0"/>
                    <a:pt x="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g308c629d2bb_0_315"/>
            <p:cNvSpPr/>
            <p:nvPr/>
          </p:nvSpPr>
          <p:spPr>
            <a:xfrm>
              <a:off x="5537000" y="2261725"/>
              <a:ext cx="300" cy="325"/>
            </a:xfrm>
            <a:custGeom>
              <a:rect b="b" l="l" r="r" t="t"/>
              <a:pathLst>
                <a:path extrusionOk="0" h="13" w="12">
                  <a:moveTo>
                    <a:pt x="0" y="0"/>
                  </a:moveTo>
                  <a:cubicBezTo>
                    <a:pt x="0" y="12"/>
                    <a:pt x="0" y="12"/>
                    <a:pt x="12" y="12"/>
                  </a:cubicBezTo>
                  <a:cubicBezTo>
                    <a:pt x="0" y="0"/>
                    <a:pt x="0"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g308c629d2bb_0_315"/>
            <p:cNvSpPr/>
            <p:nvPr/>
          </p:nvSpPr>
          <p:spPr>
            <a:xfrm>
              <a:off x="5517650" y="2262325"/>
              <a:ext cx="25" cy="300"/>
            </a:xfrm>
            <a:custGeom>
              <a:rect b="b" l="l" r="r" t="t"/>
              <a:pathLst>
                <a:path extrusionOk="0" h="12" w="1">
                  <a:moveTo>
                    <a:pt x="0" y="12"/>
                  </a:moveTo>
                  <a:cubicBezTo>
                    <a:pt x="0" y="12"/>
                    <a:pt x="0" y="12"/>
                    <a:pt x="0" y="0"/>
                  </a:cubicBezTo>
                  <a:lnTo>
                    <a:pt x="0" y="0"/>
                  </a:lnTo>
                  <a:lnTo>
                    <a:pt x="0" y="1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0" name="Google Shape;8320;g308c629d2bb_0_315"/>
            <p:cNvSpPr/>
            <p:nvPr/>
          </p:nvSpPr>
          <p:spPr>
            <a:xfrm>
              <a:off x="5546525" y="2248025"/>
              <a:ext cx="300" cy="325"/>
            </a:xfrm>
            <a:custGeom>
              <a:rect b="b" l="l" r="r" t="t"/>
              <a:pathLst>
                <a:path extrusionOk="0" h="13" w="12">
                  <a:moveTo>
                    <a:pt x="12" y="1"/>
                  </a:moveTo>
                  <a:cubicBezTo>
                    <a:pt x="0" y="1"/>
                    <a:pt x="0" y="1"/>
                    <a:pt x="0" y="12"/>
                  </a:cubicBezTo>
                  <a:cubicBezTo>
                    <a:pt x="12" y="12"/>
                    <a:pt x="12" y="12"/>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1" name="Google Shape;8321;g308c629d2bb_0_315"/>
            <p:cNvSpPr/>
            <p:nvPr/>
          </p:nvSpPr>
          <p:spPr>
            <a:xfrm>
              <a:off x="5545325" y="2248325"/>
              <a:ext cx="325" cy="325"/>
            </a:xfrm>
            <a:custGeom>
              <a:rect b="b" l="l" r="r" t="t"/>
              <a:pathLst>
                <a:path extrusionOk="0" h="13" w="13">
                  <a:moveTo>
                    <a:pt x="12" y="12"/>
                  </a:moveTo>
                  <a:lnTo>
                    <a:pt x="12" y="12"/>
                  </a:lnTo>
                  <a:cubicBezTo>
                    <a:pt x="0" y="0"/>
                    <a:pt x="0" y="0"/>
                    <a:pt x="12"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g308c629d2bb_0_315"/>
            <p:cNvSpPr/>
            <p:nvPr/>
          </p:nvSpPr>
          <p:spPr>
            <a:xfrm>
              <a:off x="5544425" y="2248625"/>
              <a:ext cx="325" cy="25"/>
            </a:xfrm>
            <a:custGeom>
              <a:rect b="b" l="l" r="r" t="t"/>
              <a:pathLst>
                <a:path extrusionOk="0" h="1" w="13">
                  <a:moveTo>
                    <a:pt x="13" y="0"/>
                  </a:moveTo>
                  <a:lnTo>
                    <a:pt x="13" y="0"/>
                  </a:lnTo>
                  <a:cubicBezTo>
                    <a:pt x="13" y="0"/>
                    <a:pt x="1"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g308c629d2bb_0_315"/>
            <p:cNvSpPr/>
            <p:nvPr/>
          </p:nvSpPr>
          <p:spPr>
            <a:xfrm>
              <a:off x="5546075" y="2247175"/>
              <a:ext cx="675" cy="2125"/>
            </a:xfrm>
            <a:custGeom>
              <a:rect b="b" l="l" r="r" t="t"/>
              <a:pathLst>
                <a:path extrusionOk="0" h="85" w="27">
                  <a:moveTo>
                    <a:pt x="1" y="0"/>
                  </a:moveTo>
                  <a:lnTo>
                    <a:pt x="1" y="0"/>
                  </a:lnTo>
                  <a:cubicBezTo>
                    <a:pt x="1" y="0"/>
                    <a:pt x="2" y="9"/>
                    <a:pt x="6" y="35"/>
                  </a:cubicBezTo>
                  <a:cubicBezTo>
                    <a:pt x="6" y="41"/>
                    <a:pt x="6" y="58"/>
                    <a:pt x="6" y="58"/>
                  </a:cubicBezTo>
                  <a:cubicBezTo>
                    <a:pt x="6" y="58"/>
                    <a:pt x="6" y="70"/>
                    <a:pt x="6" y="70"/>
                  </a:cubicBezTo>
                  <a:cubicBezTo>
                    <a:pt x="18" y="70"/>
                    <a:pt x="18" y="70"/>
                    <a:pt x="18" y="82"/>
                  </a:cubicBezTo>
                  <a:cubicBezTo>
                    <a:pt x="20" y="84"/>
                    <a:pt x="21" y="85"/>
                    <a:pt x="22" y="85"/>
                  </a:cubicBezTo>
                  <a:cubicBezTo>
                    <a:pt x="27" y="85"/>
                    <a:pt x="18" y="57"/>
                    <a:pt x="18" y="46"/>
                  </a:cubicBezTo>
                  <a:cubicBezTo>
                    <a:pt x="10" y="31"/>
                    <a:pt x="3"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g308c629d2bb_0_315"/>
            <p:cNvSpPr/>
            <p:nvPr/>
          </p:nvSpPr>
          <p:spPr>
            <a:xfrm>
              <a:off x="5514975" y="2260525"/>
              <a:ext cx="1500" cy="2700"/>
            </a:xfrm>
            <a:custGeom>
              <a:rect b="b" l="l" r="r" t="t"/>
              <a:pathLst>
                <a:path extrusionOk="0" h="108" w="60">
                  <a:moveTo>
                    <a:pt x="0" y="1"/>
                  </a:moveTo>
                  <a:cubicBezTo>
                    <a:pt x="10" y="29"/>
                    <a:pt x="34" y="58"/>
                    <a:pt x="50" y="86"/>
                  </a:cubicBezTo>
                  <a:lnTo>
                    <a:pt x="50" y="86"/>
                  </a:lnTo>
                  <a:cubicBezTo>
                    <a:pt x="41" y="65"/>
                    <a:pt x="32" y="42"/>
                    <a:pt x="24" y="24"/>
                  </a:cubicBezTo>
                  <a:lnTo>
                    <a:pt x="24" y="36"/>
                  </a:lnTo>
                  <a:cubicBezTo>
                    <a:pt x="12" y="12"/>
                    <a:pt x="12" y="12"/>
                    <a:pt x="0" y="1"/>
                  </a:cubicBezTo>
                  <a:close/>
                  <a:moveTo>
                    <a:pt x="50" y="86"/>
                  </a:moveTo>
                  <a:lnTo>
                    <a:pt x="50" y="86"/>
                  </a:lnTo>
                  <a:cubicBezTo>
                    <a:pt x="53" y="94"/>
                    <a:pt x="56" y="101"/>
                    <a:pt x="60" y="108"/>
                  </a:cubicBezTo>
                  <a:cubicBezTo>
                    <a:pt x="57" y="101"/>
                    <a:pt x="54" y="93"/>
                    <a:pt x="50" y="8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g308c629d2bb_0_315"/>
            <p:cNvSpPr/>
            <p:nvPr/>
          </p:nvSpPr>
          <p:spPr>
            <a:xfrm>
              <a:off x="5516450" y="2263200"/>
              <a:ext cx="625" cy="325"/>
            </a:xfrm>
            <a:custGeom>
              <a:rect b="b" l="l" r="r" t="t"/>
              <a:pathLst>
                <a:path extrusionOk="0" h="13" w="25">
                  <a:moveTo>
                    <a:pt x="1" y="1"/>
                  </a:moveTo>
                  <a:cubicBezTo>
                    <a:pt x="7" y="1"/>
                    <a:pt x="10" y="1"/>
                    <a:pt x="13" y="2"/>
                  </a:cubicBezTo>
                  <a:lnTo>
                    <a:pt x="13" y="2"/>
                  </a:lnTo>
                  <a:cubicBezTo>
                    <a:pt x="12" y="1"/>
                    <a:pt x="12" y="1"/>
                    <a:pt x="12" y="1"/>
                  </a:cubicBezTo>
                  <a:close/>
                  <a:moveTo>
                    <a:pt x="13" y="2"/>
                  </a:moveTo>
                  <a:cubicBezTo>
                    <a:pt x="13" y="6"/>
                    <a:pt x="15" y="13"/>
                    <a:pt x="24" y="13"/>
                  </a:cubicBezTo>
                  <a:cubicBezTo>
                    <a:pt x="18" y="7"/>
                    <a:pt x="16" y="4"/>
                    <a:pt x="13" y="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g308c629d2bb_0_315"/>
            <p:cNvSpPr/>
            <p:nvPr/>
          </p:nvSpPr>
          <p:spPr>
            <a:xfrm>
              <a:off x="5501875" y="2266475"/>
              <a:ext cx="25" cy="325"/>
            </a:xfrm>
            <a:custGeom>
              <a:rect b="b" l="l" r="r" t="t"/>
              <a:pathLst>
                <a:path extrusionOk="0" h="13" w="1">
                  <a:moveTo>
                    <a:pt x="0" y="13"/>
                  </a:moveTo>
                  <a:lnTo>
                    <a:pt x="0" y="13"/>
                  </a:lnTo>
                  <a:cubicBezTo>
                    <a:pt x="0" y="1"/>
                    <a:pt x="0" y="1"/>
                    <a:pt x="0" y="13"/>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g308c629d2bb_0_315"/>
            <p:cNvSpPr/>
            <p:nvPr/>
          </p:nvSpPr>
          <p:spPr>
            <a:xfrm>
              <a:off x="5517950" y="2261125"/>
              <a:ext cx="300" cy="25"/>
            </a:xfrm>
            <a:custGeom>
              <a:rect b="b" l="l" r="r" t="t"/>
              <a:pathLst>
                <a:path extrusionOk="0" h="1" w="12">
                  <a:moveTo>
                    <a:pt x="0" y="0"/>
                  </a:moveTo>
                  <a:cubicBezTo>
                    <a:pt x="0" y="0"/>
                    <a:pt x="12" y="0"/>
                    <a:pt x="12" y="0"/>
                  </a:cubicBezTo>
                  <a:cubicBezTo>
                    <a:pt x="12" y="0"/>
                    <a:pt x="12"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g308c629d2bb_0_315"/>
            <p:cNvSpPr/>
            <p:nvPr/>
          </p:nvSpPr>
          <p:spPr>
            <a:xfrm>
              <a:off x="5517350" y="2273625"/>
              <a:ext cx="625" cy="750"/>
            </a:xfrm>
            <a:custGeom>
              <a:rect b="b" l="l" r="r" t="t"/>
              <a:pathLst>
                <a:path extrusionOk="0" h="30" w="25">
                  <a:moveTo>
                    <a:pt x="0" y="0"/>
                  </a:moveTo>
                  <a:lnTo>
                    <a:pt x="12" y="24"/>
                  </a:lnTo>
                  <a:cubicBezTo>
                    <a:pt x="12" y="28"/>
                    <a:pt x="12" y="30"/>
                    <a:pt x="13" y="30"/>
                  </a:cubicBezTo>
                  <a:cubicBezTo>
                    <a:pt x="13" y="30"/>
                    <a:pt x="16" y="24"/>
                    <a:pt x="24" y="24"/>
                  </a:cubicBezTo>
                  <a:cubicBezTo>
                    <a:pt x="11" y="7"/>
                    <a:pt x="7" y="2"/>
                    <a:pt x="7" y="2"/>
                  </a:cubicBezTo>
                  <a:lnTo>
                    <a:pt x="7" y="2"/>
                  </a:lnTo>
                  <a:cubicBezTo>
                    <a:pt x="7" y="2"/>
                    <a:pt x="10" y="8"/>
                    <a:pt x="9" y="8"/>
                  </a:cubicBezTo>
                  <a:cubicBezTo>
                    <a:pt x="8" y="8"/>
                    <a:pt x="6" y="6"/>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g308c629d2bb_0_315"/>
            <p:cNvSpPr/>
            <p:nvPr/>
          </p:nvSpPr>
          <p:spPr>
            <a:xfrm>
              <a:off x="5517525" y="2262600"/>
              <a:ext cx="450" cy="625"/>
            </a:xfrm>
            <a:custGeom>
              <a:rect b="b" l="l" r="r" t="t"/>
              <a:pathLst>
                <a:path extrusionOk="0" h="25" w="18">
                  <a:moveTo>
                    <a:pt x="5" y="1"/>
                  </a:moveTo>
                  <a:lnTo>
                    <a:pt x="5" y="1"/>
                  </a:lnTo>
                  <a:cubicBezTo>
                    <a:pt x="9" y="8"/>
                    <a:pt x="9" y="10"/>
                    <a:pt x="8" y="10"/>
                  </a:cubicBezTo>
                  <a:cubicBezTo>
                    <a:pt x="7" y="10"/>
                    <a:pt x="5" y="8"/>
                    <a:pt x="3" y="8"/>
                  </a:cubicBezTo>
                  <a:lnTo>
                    <a:pt x="3" y="8"/>
                  </a:lnTo>
                  <a:cubicBezTo>
                    <a:pt x="1" y="8"/>
                    <a:pt x="1" y="11"/>
                    <a:pt x="5" y="25"/>
                  </a:cubicBezTo>
                  <a:lnTo>
                    <a:pt x="17" y="13"/>
                  </a:lnTo>
                  <a:lnTo>
                    <a:pt x="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g308c629d2bb_0_315"/>
            <p:cNvSpPr/>
            <p:nvPr/>
          </p:nvSpPr>
          <p:spPr>
            <a:xfrm>
              <a:off x="5550975" y="2251000"/>
              <a:ext cx="925" cy="2100"/>
            </a:xfrm>
            <a:custGeom>
              <a:rect b="b" l="l" r="r" t="t"/>
              <a:pathLst>
                <a:path extrusionOk="0" h="84" w="37">
                  <a:moveTo>
                    <a:pt x="13" y="1"/>
                  </a:moveTo>
                  <a:cubicBezTo>
                    <a:pt x="24" y="36"/>
                    <a:pt x="13" y="13"/>
                    <a:pt x="1" y="36"/>
                  </a:cubicBezTo>
                  <a:lnTo>
                    <a:pt x="24" y="60"/>
                  </a:lnTo>
                  <a:lnTo>
                    <a:pt x="24" y="72"/>
                  </a:lnTo>
                  <a:lnTo>
                    <a:pt x="36" y="84"/>
                  </a:lnTo>
                  <a:cubicBezTo>
                    <a:pt x="36" y="60"/>
                    <a:pt x="24" y="36"/>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1" name="Google Shape;8331;g308c629d2bb_0_315"/>
            <p:cNvSpPr/>
            <p:nvPr/>
          </p:nvSpPr>
          <p:spPr>
            <a:xfrm>
              <a:off x="5549200" y="2245950"/>
              <a:ext cx="325" cy="900"/>
            </a:xfrm>
            <a:custGeom>
              <a:rect b="b" l="l" r="r" t="t"/>
              <a:pathLst>
                <a:path extrusionOk="0" h="36" w="13">
                  <a:moveTo>
                    <a:pt x="0" y="0"/>
                  </a:moveTo>
                  <a:lnTo>
                    <a:pt x="0" y="24"/>
                  </a:lnTo>
                  <a:lnTo>
                    <a:pt x="12" y="36"/>
                  </a:lnTo>
                  <a:cubicBezTo>
                    <a:pt x="12" y="24"/>
                    <a:pt x="0"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2" name="Google Shape;8332;g308c629d2bb_0_315"/>
            <p:cNvSpPr/>
            <p:nvPr/>
          </p:nvSpPr>
          <p:spPr>
            <a:xfrm>
              <a:off x="5545225" y="2245200"/>
              <a:ext cx="425" cy="775"/>
            </a:xfrm>
            <a:custGeom>
              <a:rect b="b" l="l" r="r" t="t"/>
              <a:pathLst>
                <a:path extrusionOk="0" h="31" w="17">
                  <a:moveTo>
                    <a:pt x="3" y="0"/>
                  </a:moveTo>
                  <a:lnTo>
                    <a:pt x="3" y="0"/>
                  </a:lnTo>
                  <a:cubicBezTo>
                    <a:pt x="1" y="0"/>
                    <a:pt x="0" y="5"/>
                    <a:pt x="4" y="18"/>
                  </a:cubicBezTo>
                  <a:lnTo>
                    <a:pt x="16" y="30"/>
                  </a:lnTo>
                  <a:cubicBezTo>
                    <a:pt x="16" y="15"/>
                    <a:pt x="7" y="0"/>
                    <a:pt x="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g308c629d2bb_0_315"/>
            <p:cNvSpPr/>
            <p:nvPr/>
          </p:nvSpPr>
          <p:spPr>
            <a:xfrm>
              <a:off x="5549200" y="2253200"/>
              <a:ext cx="325" cy="800"/>
            </a:xfrm>
            <a:custGeom>
              <a:rect b="b" l="l" r="r" t="t"/>
              <a:pathLst>
                <a:path extrusionOk="0" h="32" w="13">
                  <a:moveTo>
                    <a:pt x="3" y="0"/>
                  </a:moveTo>
                  <a:cubicBezTo>
                    <a:pt x="0" y="0"/>
                    <a:pt x="0" y="6"/>
                    <a:pt x="0" y="20"/>
                  </a:cubicBezTo>
                  <a:cubicBezTo>
                    <a:pt x="0" y="17"/>
                    <a:pt x="1" y="16"/>
                    <a:pt x="1" y="16"/>
                  </a:cubicBezTo>
                  <a:cubicBezTo>
                    <a:pt x="5" y="16"/>
                    <a:pt x="12" y="32"/>
                    <a:pt x="12" y="32"/>
                  </a:cubicBezTo>
                  <a:lnTo>
                    <a:pt x="12" y="8"/>
                  </a:lnTo>
                  <a:cubicBezTo>
                    <a:pt x="7" y="3"/>
                    <a:pt x="4" y="0"/>
                    <a:pt x="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g308c629d2bb_0_315"/>
            <p:cNvSpPr/>
            <p:nvPr/>
          </p:nvSpPr>
          <p:spPr>
            <a:xfrm>
              <a:off x="5544325" y="2245650"/>
              <a:ext cx="575" cy="625"/>
            </a:xfrm>
            <a:custGeom>
              <a:rect b="b" l="l" r="r" t="t"/>
              <a:pathLst>
                <a:path extrusionOk="0" h="25" w="23">
                  <a:moveTo>
                    <a:pt x="17" y="0"/>
                  </a:moveTo>
                  <a:lnTo>
                    <a:pt x="17" y="0"/>
                  </a:lnTo>
                  <a:cubicBezTo>
                    <a:pt x="17" y="15"/>
                    <a:pt x="14" y="20"/>
                    <a:pt x="11" y="20"/>
                  </a:cubicBezTo>
                  <a:cubicBezTo>
                    <a:pt x="7" y="20"/>
                    <a:pt x="3" y="12"/>
                    <a:pt x="2" y="12"/>
                  </a:cubicBezTo>
                  <a:lnTo>
                    <a:pt x="2" y="12"/>
                  </a:lnTo>
                  <a:cubicBezTo>
                    <a:pt x="1" y="12"/>
                    <a:pt x="2" y="15"/>
                    <a:pt x="5" y="24"/>
                  </a:cubicBezTo>
                  <a:cubicBezTo>
                    <a:pt x="5" y="21"/>
                    <a:pt x="6" y="20"/>
                    <a:pt x="8" y="20"/>
                  </a:cubicBezTo>
                  <a:cubicBezTo>
                    <a:pt x="10" y="20"/>
                    <a:pt x="13" y="21"/>
                    <a:pt x="15" y="21"/>
                  </a:cubicBezTo>
                  <a:cubicBezTo>
                    <a:pt x="20" y="21"/>
                    <a:pt x="23" y="18"/>
                    <a:pt x="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g308c629d2bb_0_315"/>
            <p:cNvSpPr/>
            <p:nvPr/>
          </p:nvSpPr>
          <p:spPr>
            <a:xfrm>
              <a:off x="5543550" y="2246525"/>
              <a:ext cx="900" cy="2725"/>
            </a:xfrm>
            <a:custGeom>
              <a:rect b="b" l="l" r="r" t="t"/>
              <a:pathLst>
                <a:path extrusionOk="0" h="109" w="36">
                  <a:moveTo>
                    <a:pt x="0" y="1"/>
                  </a:moveTo>
                  <a:cubicBezTo>
                    <a:pt x="0" y="37"/>
                    <a:pt x="12" y="72"/>
                    <a:pt x="24" y="96"/>
                  </a:cubicBezTo>
                  <a:cubicBezTo>
                    <a:pt x="12" y="72"/>
                    <a:pt x="24" y="72"/>
                    <a:pt x="24" y="72"/>
                  </a:cubicBezTo>
                  <a:cubicBezTo>
                    <a:pt x="36" y="84"/>
                    <a:pt x="36" y="96"/>
                    <a:pt x="36" y="108"/>
                  </a:cubicBezTo>
                  <a:cubicBezTo>
                    <a:pt x="36" y="84"/>
                    <a:pt x="36" y="84"/>
                    <a:pt x="36" y="72"/>
                  </a:cubicBezTo>
                  <a:cubicBezTo>
                    <a:pt x="24" y="49"/>
                    <a:pt x="12" y="37"/>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g308c629d2bb_0_315"/>
            <p:cNvSpPr/>
            <p:nvPr/>
          </p:nvSpPr>
          <p:spPr>
            <a:xfrm>
              <a:off x="5542650" y="2245950"/>
              <a:ext cx="625" cy="1800"/>
            </a:xfrm>
            <a:custGeom>
              <a:rect b="b" l="l" r="r" t="t"/>
              <a:pathLst>
                <a:path extrusionOk="0" h="72" w="25">
                  <a:moveTo>
                    <a:pt x="12" y="0"/>
                  </a:moveTo>
                  <a:cubicBezTo>
                    <a:pt x="0" y="12"/>
                    <a:pt x="0" y="36"/>
                    <a:pt x="0" y="60"/>
                  </a:cubicBezTo>
                  <a:lnTo>
                    <a:pt x="12" y="72"/>
                  </a:lnTo>
                  <a:cubicBezTo>
                    <a:pt x="12" y="36"/>
                    <a:pt x="24" y="48"/>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g308c629d2bb_0_315"/>
            <p:cNvSpPr/>
            <p:nvPr/>
          </p:nvSpPr>
          <p:spPr>
            <a:xfrm>
              <a:off x="5538400" y="2248825"/>
              <a:ext cx="400" cy="725"/>
            </a:xfrm>
            <a:custGeom>
              <a:rect b="b" l="l" r="r" t="t"/>
              <a:pathLst>
                <a:path extrusionOk="0" h="29" w="16">
                  <a:moveTo>
                    <a:pt x="0" y="1"/>
                  </a:moveTo>
                  <a:cubicBezTo>
                    <a:pt x="0" y="1"/>
                    <a:pt x="2" y="4"/>
                    <a:pt x="5" y="7"/>
                  </a:cubicBezTo>
                  <a:lnTo>
                    <a:pt x="5" y="7"/>
                  </a:lnTo>
                  <a:cubicBezTo>
                    <a:pt x="5" y="6"/>
                    <a:pt x="4" y="5"/>
                    <a:pt x="4" y="4"/>
                  </a:cubicBezTo>
                  <a:cubicBezTo>
                    <a:pt x="1" y="2"/>
                    <a:pt x="0" y="1"/>
                    <a:pt x="0" y="1"/>
                  </a:cubicBezTo>
                  <a:close/>
                  <a:moveTo>
                    <a:pt x="5" y="7"/>
                  </a:moveTo>
                  <a:cubicBezTo>
                    <a:pt x="9" y="15"/>
                    <a:pt x="13" y="22"/>
                    <a:pt x="16" y="28"/>
                  </a:cubicBezTo>
                  <a:cubicBezTo>
                    <a:pt x="16" y="22"/>
                    <a:pt x="10" y="13"/>
                    <a:pt x="5" y="7"/>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g308c629d2bb_0_315"/>
            <p:cNvSpPr/>
            <p:nvPr/>
          </p:nvSpPr>
          <p:spPr>
            <a:xfrm>
              <a:off x="5537875" y="2262900"/>
              <a:ext cx="475" cy="1300"/>
            </a:xfrm>
            <a:custGeom>
              <a:rect b="b" l="l" r="r" t="t"/>
              <a:pathLst>
                <a:path extrusionOk="0" h="52" w="19">
                  <a:moveTo>
                    <a:pt x="13" y="1"/>
                  </a:moveTo>
                  <a:cubicBezTo>
                    <a:pt x="13" y="13"/>
                    <a:pt x="1" y="25"/>
                    <a:pt x="13" y="48"/>
                  </a:cubicBezTo>
                  <a:cubicBezTo>
                    <a:pt x="13" y="48"/>
                    <a:pt x="16" y="51"/>
                    <a:pt x="17" y="51"/>
                  </a:cubicBezTo>
                  <a:cubicBezTo>
                    <a:pt x="19" y="51"/>
                    <a:pt x="19" y="48"/>
                    <a:pt x="13" y="37"/>
                  </a:cubicBezTo>
                  <a:cubicBezTo>
                    <a:pt x="13" y="37"/>
                    <a:pt x="13" y="25"/>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g308c629d2bb_0_315"/>
            <p:cNvSpPr/>
            <p:nvPr/>
          </p:nvSpPr>
          <p:spPr>
            <a:xfrm>
              <a:off x="5536400" y="2263425"/>
              <a:ext cx="325" cy="700"/>
            </a:xfrm>
            <a:custGeom>
              <a:rect b="b" l="l" r="r" t="t"/>
              <a:pathLst>
                <a:path extrusionOk="0" h="28" w="13">
                  <a:moveTo>
                    <a:pt x="0" y="0"/>
                  </a:moveTo>
                  <a:cubicBezTo>
                    <a:pt x="0" y="0"/>
                    <a:pt x="0" y="1"/>
                    <a:pt x="0" y="4"/>
                  </a:cubicBezTo>
                  <a:cubicBezTo>
                    <a:pt x="1" y="4"/>
                    <a:pt x="1" y="4"/>
                    <a:pt x="1" y="5"/>
                  </a:cubicBezTo>
                  <a:lnTo>
                    <a:pt x="1" y="5"/>
                  </a:lnTo>
                  <a:cubicBezTo>
                    <a:pt x="1" y="2"/>
                    <a:pt x="0" y="0"/>
                    <a:pt x="0" y="0"/>
                  </a:cubicBezTo>
                  <a:close/>
                  <a:moveTo>
                    <a:pt x="1" y="5"/>
                  </a:moveTo>
                  <a:cubicBezTo>
                    <a:pt x="3" y="10"/>
                    <a:pt x="6" y="21"/>
                    <a:pt x="12" y="27"/>
                  </a:cubicBezTo>
                  <a:cubicBezTo>
                    <a:pt x="12" y="16"/>
                    <a:pt x="12" y="16"/>
                    <a:pt x="1" y="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g308c629d2bb_0_315"/>
            <p:cNvSpPr/>
            <p:nvPr/>
          </p:nvSpPr>
          <p:spPr>
            <a:xfrm>
              <a:off x="5520350" y="2254450"/>
              <a:ext cx="600" cy="750"/>
            </a:xfrm>
            <a:custGeom>
              <a:rect b="b" l="l" r="r" t="t"/>
              <a:pathLst>
                <a:path extrusionOk="0" h="30" w="24">
                  <a:moveTo>
                    <a:pt x="4" y="1"/>
                  </a:moveTo>
                  <a:lnTo>
                    <a:pt x="4" y="1"/>
                  </a:lnTo>
                  <a:cubicBezTo>
                    <a:pt x="0" y="1"/>
                    <a:pt x="3" y="12"/>
                    <a:pt x="11" y="29"/>
                  </a:cubicBezTo>
                  <a:cubicBezTo>
                    <a:pt x="23" y="29"/>
                    <a:pt x="11" y="17"/>
                    <a:pt x="11" y="5"/>
                  </a:cubicBezTo>
                  <a:cubicBezTo>
                    <a:pt x="8" y="2"/>
                    <a:pt x="6" y="1"/>
                    <a:pt x="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g308c629d2bb_0_315"/>
            <p:cNvSpPr/>
            <p:nvPr/>
          </p:nvSpPr>
          <p:spPr>
            <a:xfrm>
              <a:off x="5520025" y="2254575"/>
              <a:ext cx="625" cy="925"/>
            </a:xfrm>
            <a:custGeom>
              <a:rect b="b" l="l" r="r" t="t"/>
              <a:pathLst>
                <a:path extrusionOk="0" h="37" w="25">
                  <a:moveTo>
                    <a:pt x="0" y="0"/>
                  </a:moveTo>
                  <a:lnTo>
                    <a:pt x="12" y="24"/>
                  </a:lnTo>
                  <a:lnTo>
                    <a:pt x="24" y="3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g308c629d2bb_0_315"/>
            <p:cNvSpPr/>
            <p:nvPr/>
          </p:nvSpPr>
          <p:spPr>
            <a:xfrm>
              <a:off x="5519125" y="2254275"/>
              <a:ext cx="25" cy="625"/>
            </a:xfrm>
            <a:custGeom>
              <a:rect b="b" l="l" r="r" t="t"/>
              <a:pathLst>
                <a:path extrusionOk="0" h="25" w="1">
                  <a:moveTo>
                    <a:pt x="1" y="1"/>
                  </a:moveTo>
                  <a:cubicBezTo>
                    <a:pt x="1" y="12"/>
                    <a:pt x="1" y="12"/>
                    <a:pt x="1" y="12"/>
                  </a:cubicBezTo>
                  <a:cubicBezTo>
                    <a:pt x="1" y="12"/>
                    <a:pt x="1" y="12"/>
                    <a:pt x="1" y="2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g308c629d2bb_0_315"/>
            <p:cNvSpPr/>
            <p:nvPr/>
          </p:nvSpPr>
          <p:spPr>
            <a:xfrm>
              <a:off x="5518525" y="2254275"/>
              <a:ext cx="925" cy="1800"/>
            </a:xfrm>
            <a:custGeom>
              <a:rect b="b" l="l" r="r" t="t"/>
              <a:pathLst>
                <a:path extrusionOk="0" h="72" w="37">
                  <a:moveTo>
                    <a:pt x="1" y="1"/>
                  </a:moveTo>
                  <a:lnTo>
                    <a:pt x="13" y="24"/>
                  </a:lnTo>
                  <a:lnTo>
                    <a:pt x="37" y="72"/>
                  </a:lnTo>
                  <a:cubicBezTo>
                    <a:pt x="37" y="48"/>
                    <a:pt x="25" y="48"/>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g308c629d2bb_0_315"/>
            <p:cNvSpPr/>
            <p:nvPr/>
          </p:nvSpPr>
          <p:spPr>
            <a:xfrm>
              <a:off x="5517650" y="2255725"/>
              <a:ext cx="1850" cy="3075"/>
            </a:xfrm>
            <a:custGeom>
              <a:rect b="b" l="l" r="r" t="t"/>
              <a:pathLst>
                <a:path extrusionOk="0" h="123" w="74">
                  <a:moveTo>
                    <a:pt x="22" y="1"/>
                  </a:moveTo>
                  <a:cubicBezTo>
                    <a:pt x="17" y="1"/>
                    <a:pt x="26" y="31"/>
                    <a:pt x="22" y="31"/>
                  </a:cubicBezTo>
                  <a:cubicBezTo>
                    <a:pt x="21" y="31"/>
                    <a:pt x="18" y="26"/>
                    <a:pt x="12" y="14"/>
                  </a:cubicBezTo>
                  <a:lnTo>
                    <a:pt x="12" y="14"/>
                  </a:lnTo>
                  <a:cubicBezTo>
                    <a:pt x="0" y="50"/>
                    <a:pt x="60" y="97"/>
                    <a:pt x="48" y="121"/>
                  </a:cubicBezTo>
                  <a:cubicBezTo>
                    <a:pt x="50" y="122"/>
                    <a:pt x="51" y="122"/>
                    <a:pt x="52" y="122"/>
                  </a:cubicBezTo>
                  <a:cubicBezTo>
                    <a:pt x="74" y="122"/>
                    <a:pt x="10" y="37"/>
                    <a:pt x="31" y="37"/>
                  </a:cubicBezTo>
                  <a:cubicBezTo>
                    <a:pt x="32" y="37"/>
                    <a:pt x="34" y="37"/>
                    <a:pt x="36" y="38"/>
                  </a:cubicBezTo>
                  <a:cubicBezTo>
                    <a:pt x="12" y="14"/>
                    <a:pt x="36" y="14"/>
                    <a:pt x="24" y="2"/>
                  </a:cubicBezTo>
                  <a:cubicBezTo>
                    <a:pt x="23" y="1"/>
                    <a:pt x="22" y="1"/>
                    <a:pt x="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g308c629d2bb_0_315"/>
            <p:cNvSpPr/>
            <p:nvPr/>
          </p:nvSpPr>
          <p:spPr>
            <a:xfrm>
              <a:off x="5519125" y="2257200"/>
              <a:ext cx="425" cy="775"/>
            </a:xfrm>
            <a:custGeom>
              <a:rect b="b" l="l" r="r" t="t"/>
              <a:pathLst>
                <a:path extrusionOk="0" h="31" w="17">
                  <a:moveTo>
                    <a:pt x="3" y="1"/>
                  </a:moveTo>
                  <a:cubicBezTo>
                    <a:pt x="1" y="1"/>
                    <a:pt x="1" y="8"/>
                    <a:pt x="1" y="15"/>
                  </a:cubicBezTo>
                  <a:cubicBezTo>
                    <a:pt x="1" y="15"/>
                    <a:pt x="11" y="30"/>
                    <a:pt x="15" y="30"/>
                  </a:cubicBezTo>
                  <a:cubicBezTo>
                    <a:pt x="17" y="30"/>
                    <a:pt x="17" y="26"/>
                    <a:pt x="13" y="15"/>
                  </a:cubicBezTo>
                  <a:cubicBezTo>
                    <a:pt x="8" y="4"/>
                    <a:pt x="5" y="1"/>
                    <a:pt x="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g308c629d2bb_0_315"/>
            <p:cNvSpPr/>
            <p:nvPr/>
          </p:nvSpPr>
          <p:spPr>
            <a:xfrm>
              <a:off x="5517350" y="2256350"/>
              <a:ext cx="325" cy="325"/>
            </a:xfrm>
            <a:custGeom>
              <a:rect b="b" l="l" r="r" t="t"/>
              <a:pathLst>
                <a:path extrusionOk="0" h="13" w="13">
                  <a:moveTo>
                    <a:pt x="0" y="1"/>
                  </a:moveTo>
                  <a:lnTo>
                    <a:pt x="0" y="13"/>
                  </a:lnTo>
                  <a:lnTo>
                    <a:pt x="12" y="13"/>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g308c629d2bb_0_315"/>
            <p:cNvSpPr/>
            <p:nvPr/>
          </p:nvSpPr>
          <p:spPr>
            <a:xfrm>
              <a:off x="5516750" y="2256050"/>
              <a:ext cx="325" cy="625"/>
            </a:xfrm>
            <a:custGeom>
              <a:rect b="b" l="l" r="r" t="t"/>
              <a:pathLst>
                <a:path extrusionOk="0" h="25" w="13">
                  <a:moveTo>
                    <a:pt x="0" y="1"/>
                  </a:moveTo>
                  <a:cubicBezTo>
                    <a:pt x="0" y="13"/>
                    <a:pt x="0" y="13"/>
                    <a:pt x="12" y="25"/>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8" name="Google Shape;8348;g308c629d2bb_0_315"/>
            <p:cNvSpPr/>
            <p:nvPr/>
          </p:nvSpPr>
          <p:spPr>
            <a:xfrm>
              <a:off x="5515750" y="2256325"/>
              <a:ext cx="725" cy="1075"/>
            </a:xfrm>
            <a:custGeom>
              <a:rect b="b" l="l" r="r" t="t"/>
              <a:pathLst>
                <a:path extrusionOk="0" h="43" w="29">
                  <a:moveTo>
                    <a:pt x="3" y="1"/>
                  </a:moveTo>
                  <a:cubicBezTo>
                    <a:pt x="1" y="1"/>
                    <a:pt x="1" y="3"/>
                    <a:pt x="2" y="6"/>
                  </a:cubicBezTo>
                  <a:lnTo>
                    <a:pt x="2" y="6"/>
                  </a:lnTo>
                  <a:cubicBezTo>
                    <a:pt x="2" y="5"/>
                    <a:pt x="3" y="3"/>
                    <a:pt x="5" y="2"/>
                  </a:cubicBezTo>
                  <a:cubicBezTo>
                    <a:pt x="4" y="1"/>
                    <a:pt x="3" y="1"/>
                    <a:pt x="3" y="1"/>
                  </a:cubicBezTo>
                  <a:close/>
                  <a:moveTo>
                    <a:pt x="2" y="6"/>
                  </a:moveTo>
                  <a:cubicBezTo>
                    <a:pt x="0" y="10"/>
                    <a:pt x="2" y="15"/>
                    <a:pt x="5" y="19"/>
                  </a:cubicBezTo>
                  <a:lnTo>
                    <a:pt x="5" y="19"/>
                  </a:lnTo>
                  <a:cubicBezTo>
                    <a:pt x="4" y="14"/>
                    <a:pt x="2" y="10"/>
                    <a:pt x="2" y="6"/>
                  </a:cubicBezTo>
                  <a:close/>
                  <a:moveTo>
                    <a:pt x="5" y="19"/>
                  </a:moveTo>
                  <a:cubicBezTo>
                    <a:pt x="10" y="30"/>
                    <a:pt x="17" y="42"/>
                    <a:pt x="23" y="42"/>
                  </a:cubicBezTo>
                  <a:cubicBezTo>
                    <a:pt x="25" y="42"/>
                    <a:pt x="27" y="41"/>
                    <a:pt x="29" y="38"/>
                  </a:cubicBezTo>
                  <a:lnTo>
                    <a:pt x="17" y="38"/>
                  </a:lnTo>
                  <a:cubicBezTo>
                    <a:pt x="17" y="31"/>
                    <a:pt x="10" y="25"/>
                    <a:pt x="5" y="1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9" name="Google Shape;8349;g308c629d2bb_0_315"/>
            <p:cNvSpPr/>
            <p:nvPr/>
          </p:nvSpPr>
          <p:spPr>
            <a:xfrm>
              <a:off x="5515250" y="2259325"/>
              <a:ext cx="325" cy="625"/>
            </a:xfrm>
            <a:custGeom>
              <a:rect b="b" l="l" r="r" t="t"/>
              <a:pathLst>
                <a:path extrusionOk="0" h="25" w="13">
                  <a:moveTo>
                    <a:pt x="1" y="1"/>
                  </a:moveTo>
                  <a:lnTo>
                    <a:pt x="1" y="25"/>
                  </a:lnTo>
                  <a:lnTo>
                    <a:pt x="13" y="25"/>
                  </a:lnTo>
                  <a:cubicBezTo>
                    <a:pt x="13" y="25"/>
                    <a:pt x="13" y="1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g308c629d2bb_0_315"/>
            <p:cNvSpPr/>
            <p:nvPr/>
          </p:nvSpPr>
          <p:spPr>
            <a:xfrm>
              <a:off x="5517950" y="2263800"/>
              <a:ext cx="300" cy="425"/>
            </a:xfrm>
            <a:custGeom>
              <a:rect b="b" l="l" r="r" t="t"/>
              <a:pathLst>
                <a:path extrusionOk="0" h="17" w="12">
                  <a:moveTo>
                    <a:pt x="0" y="1"/>
                  </a:moveTo>
                  <a:cubicBezTo>
                    <a:pt x="8" y="12"/>
                    <a:pt x="11" y="16"/>
                    <a:pt x="11" y="16"/>
                  </a:cubicBezTo>
                  <a:cubicBezTo>
                    <a:pt x="12" y="16"/>
                    <a:pt x="4"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g308c629d2bb_0_315"/>
            <p:cNvSpPr/>
            <p:nvPr/>
          </p:nvSpPr>
          <p:spPr>
            <a:xfrm>
              <a:off x="5514125" y="2258125"/>
              <a:ext cx="575" cy="625"/>
            </a:xfrm>
            <a:custGeom>
              <a:rect b="b" l="l" r="r" t="t"/>
              <a:pathLst>
                <a:path extrusionOk="0" h="25" w="23">
                  <a:moveTo>
                    <a:pt x="5" y="0"/>
                  </a:moveTo>
                  <a:cubicBezTo>
                    <a:pt x="0" y="0"/>
                    <a:pt x="3" y="10"/>
                    <a:pt x="10" y="25"/>
                  </a:cubicBezTo>
                  <a:lnTo>
                    <a:pt x="10" y="25"/>
                  </a:lnTo>
                  <a:cubicBezTo>
                    <a:pt x="4" y="13"/>
                    <a:pt x="4" y="10"/>
                    <a:pt x="7" y="10"/>
                  </a:cubicBezTo>
                  <a:cubicBezTo>
                    <a:pt x="10" y="10"/>
                    <a:pt x="16" y="13"/>
                    <a:pt x="22" y="13"/>
                  </a:cubicBezTo>
                  <a:cubicBezTo>
                    <a:pt x="13" y="4"/>
                    <a:pt x="7" y="0"/>
                    <a:pt x="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g308c629d2bb_0_315"/>
            <p:cNvSpPr/>
            <p:nvPr/>
          </p:nvSpPr>
          <p:spPr>
            <a:xfrm>
              <a:off x="5513175" y="2257850"/>
              <a:ext cx="1525" cy="3000"/>
            </a:xfrm>
            <a:custGeom>
              <a:rect b="b" l="l" r="r" t="t"/>
              <a:pathLst>
                <a:path extrusionOk="0" h="120" w="61">
                  <a:moveTo>
                    <a:pt x="24" y="0"/>
                  </a:moveTo>
                  <a:cubicBezTo>
                    <a:pt x="12" y="0"/>
                    <a:pt x="48" y="60"/>
                    <a:pt x="36" y="60"/>
                  </a:cubicBezTo>
                  <a:cubicBezTo>
                    <a:pt x="24" y="48"/>
                    <a:pt x="24" y="36"/>
                    <a:pt x="24" y="24"/>
                  </a:cubicBezTo>
                  <a:cubicBezTo>
                    <a:pt x="15" y="19"/>
                    <a:pt x="9" y="16"/>
                    <a:pt x="5" y="16"/>
                  </a:cubicBezTo>
                  <a:cubicBezTo>
                    <a:pt x="1" y="16"/>
                    <a:pt x="1" y="22"/>
                    <a:pt x="1" y="36"/>
                  </a:cubicBezTo>
                  <a:cubicBezTo>
                    <a:pt x="12" y="60"/>
                    <a:pt x="48" y="108"/>
                    <a:pt x="60" y="119"/>
                  </a:cubicBezTo>
                  <a:cubicBezTo>
                    <a:pt x="60" y="111"/>
                    <a:pt x="40" y="63"/>
                    <a:pt x="45" y="63"/>
                  </a:cubicBezTo>
                  <a:lnTo>
                    <a:pt x="45" y="63"/>
                  </a:lnTo>
                  <a:cubicBezTo>
                    <a:pt x="46" y="63"/>
                    <a:pt x="51" y="68"/>
                    <a:pt x="60" y="84"/>
                  </a:cubicBezTo>
                  <a:lnTo>
                    <a:pt x="2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g308c629d2bb_0_315"/>
            <p:cNvSpPr/>
            <p:nvPr/>
          </p:nvSpPr>
          <p:spPr>
            <a:xfrm>
              <a:off x="5516150" y="2261725"/>
              <a:ext cx="925" cy="1375"/>
            </a:xfrm>
            <a:custGeom>
              <a:rect b="b" l="l" r="r" t="t"/>
              <a:pathLst>
                <a:path extrusionOk="0" h="55" w="37">
                  <a:moveTo>
                    <a:pt x="1" y="0"/>
                  </a:moveTo>
                  <a:lnTo>
                    <a:pt x="1" y="0"/>
                  </a:lnTo>
                  <a:cubicBezTo>
                    <a:pt x="13" y="24"/>
                    <a:pt x="13" y="24"/>
                    <a:pt x="13" y="36"/>
                  </a:cubicBezTo>
                  <a:cubicBezTo>
                    <a:pt x="23" y="50"/>
                    <a:pt x="28" y="54"/>
                    <a:pt x="31" y="54"/>
                  </a:cubicBezTo>
                  <a:cubicBezTo>
                    <a:pt x="37" y="54"/>
                    <a:pt x="24" y="24"/>
                    <a:pt x="24" y="24"/>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g308c629d2bb_0_315"/>
            <p:cNvSpPr/>
            <p:nvPr/>
          </p:nvSpPr>
          <p:spPr>
            <a:xfrm>
              <a:off x="5512875" y="2260825"/>
              <a:ext cx="325" cy="625"/>
            </a:xfrm>
            <a:custGeom>
              <a:rect b="b" l="l" r="r" t="t"/>
              <a:pathLst>
                <a:path extrusionOk="0" h="25" w="13">
                  <a:moveTo>
                    <a:pt x="13" y="0"/>
                  </a:moveTo>
                  <a:lnTo>
                    <a:pt x="1" y="24"/>
                  </a:lnTo>
                  <a:lnTo>
                    <a:pt x="13" y="24"/>
                  </a:ln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g308c629d2bb_0_315"/>
            <p:cNvSpPr/>
            <p:nvPr/>
          </p:nvSpPr>
          <p:spPr>
            <a:xfrm>
              <a:off x="5512575" y="2260225"/>
              <a:ext cx="25" cy="925"/>
            </a:xfrm>
            <a:custGeom>
              <a:rect b="b" l="l" r="r" t="t"/>
              <a:pathLst>
                <a:path extrusionOk="0" h="37" w="1">
                  <a:moveTo>
                    <a:pt x="1" y="13"/>
                  </a:moveTo>
                  <a:lnTo>
                    <a:pt x="1" y="1"/>
                  </a:lnTo>
                  <a:lnTo>
                    <a:pt x="1" y="36"/>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g308c629d2bb_0_315"/>
            <p:cNvSpPr/>
            <p:nvPr/>
          </p:nvSpPr>
          <p:spPr>
            <a:xfrm>
              <a:off x="5511975" y="2259925"/>
              <a:ext cx="325" cy="625"/>
            </a:xfrm>
            <a:custGeom>
              <a:rect b="b" l="l" r="r" t="t"/>
              <a:pathLst>
                <a:path extrusionOk="0" h="25" w="13">
                  <a:moveTo>
                    <a:pt x="13" y="1"/>
                  </a:moveTo>
                  <a:lnTo>
                    <a:pt x="1" y="25"/>
                  </a:lnTo>
                  <a:lnTo>
                    <a:pt x="13" y="25"/>
                  </a:ln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g308c629d2bb_0_315"/>
            <p:cNvSpPr/>
            <p:nvPr/>
          </p:nvSpPr>
          <p:spPr>
            <a:xfrm>
              <a:off x="5511400" y="2260525"/>
              <a:ext cx="600" cy="625"/>
            </a:xfrm>
            <a:custGeom>
              <a:rect b="b" l="l" r="r" t="t"/>
              <a:pathLst>
                <a:path extrusionOk="0" h="25" w="24">
                  <a:moveTo>
                    <a:pt x="12" y="1"/>
                  </a:moveTo>
                  <a:cubicBezTo>
                    <a:pt x="12" y="7"/>
                    <a:pt x="12" y="10"/>
                    <a:pt x="11" y="10"/>
                  </a:cubicBezTo>
                  <a:cubicBezTo>
                    <a:pt x="9" y="10"/>
                    <a:pt x="6" y="7"/>
                    <a:pt x="0" y="1"/>
                  </a:cubicBezTo>
                  <a:lnTo>
                    <a:pt x="0" y="1"/>
                  </a:lnTo>
                  <a:lnTo>
                    <a:pt x="12" y="24"/>
                  </a:lnTo>
                  <a:cubicBezTo>
                    <a:pt x="12" y="21"/>
                    <a:pt x="14" y="21"/>
                    <a:pt x="15" y="21"/>
                  </a:cubicBezTo>
                  <a:cubicBezTo>
                    <a:pt x="17" y="21"/>
                    <a:pt x="19" y="21"/>
                    <a:pt x="21" y="21"/>
                  </a:cubicBezTo>
                  <a:cubicBezTo>
                    <a:pt x="24" y="21"/>
                    <a:pt x="24" y="18"/>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g308c629d2bb_0_315"/>
            <p:cNvSpPr/>
            <p:nvPr/>
          </p:nvSpPr>
          <p:spPr>
            <a:xfrm>
              <a:off x="5517050" y="2274225"/>
              <a:ext cx="625" cy="900"/>
            </a:xfrm>
            <a:custGeom>
              <a:rect b="b" l="l" r="r" t="t"/>
              <a:pathLst>
                <a:path extrusionOk="0" h="36" w="25">
                  <a:moveTo>
                    <a:pt x="0" y="0"/>
                  </a:moveTo>
                  <a:lnTo>
                    <a:pt x="12" y="36"/>
                  </a:lnTo>
                  <a:lnTo>
                    <a:pt x="24" y="36"/>
                  </a:lnTo>
                  <a:cubicBezTo>
                    <a:pt x="12" y="24"/>
                    <a:pt x="12"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g308c629d2bb_0_315"/>
            <p:cNvSpPr/>
            <p:nvPr/>
          </p:nvSpPr>
          <p:spPr>
            <a:xfrm>
              <a:off x="5516450" y="2273850"/>
              <a:ext cx="625" cy="1275"/>
            </a:xfrm>
            <a:custGeom>
              <a:rect b="b" l="l" r="r" t="t"/>
              <a:pathLst>
                <a:path extrusionOk="0" h="51" w="25">
                  <a:moveTo>
                    <a:pt x="1" y="3"/>
                  </a:moveTo>
                  <a:lnTo>
                    <a:pt x="1" y="15"/>
                  </a:lnTo>
                  <a:cubicBezTo>
                    <a:pt x="2" y="17"/>
                    <a:pt x="3" y="18"/>
                    <a:pt x="4" y="18"/>
                  </a:cubicBezTo>
                  <a:lnTo>
                    <a:pt x="4" y="18"/>
                  </a:lnTo>
                  <a:lnTo>
                    <a:pt x="1" y="3"/>
                  </a:lnTo>
                  <a:close/>
                  <a:moveTo>
                    <a:pt x="9" y="1"/>
                  </a:moveTo>
                  <a:cubicBezTo>
                    <a:pt x="4" y="1"/>
                    <a:pt x="9" y="18"/>
                    <a:pt x="4" y="18"/>
                  </a:cubicBezTo>
                  <a:cubicBezTo>
                    <a:pt x="4" y="18"/>
                    <a:pt x="4" y="18"/>
                    <a:pt x="4" y="18"/>
                  </a:cubicBezTo>
                  <a:lnTo>
                    <a:pt x="4" y="18"/>
                  </a:lnTo>
                  <a:lnTo>
                    <a:pt x="12" y="51"/>
                  </a:lnTo>
                  <a:cubicBezTo>
                    <a:pt x="24" y="51"/>
                    <a:pt x="12" y="15"/>
                    <a:pt x="12" y="3"/>
                  </a:cubicBezTo>
                  <a:cubicBezTo>
                    <a:pt x="11" y="2"/>
                    <a:pt x="9" y="1"/>
                    <a:pt x="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g308c629d2bb_0_315"/>
            <p:cNvSpPr/>
            <p:nvPr/>
          </p:nvSpPr>
          <p:spPr>
            <a:xfrm>
              <a:off x="5510800" y="2274825"/>
              <a:ext cx="1300" cy="1850"/>
            </a:xfrm>
            <a:custGeom>
              <a:rect b="b" l="l" r="r" t="t"/>
              <a:pathLst>
                <a:path extrusionOk="0" h="74" w="52">
                  <a:moveTo>
                    <a:pt x="12" y="0"/>
                  </a:moveTo>
                  <a:cubicBezTo>
                    <a:pt x="12" y="24"/>
                    <a:pt x="0" y="24"/>
                    <a:pt x="0" y="36"/>
                  </a:cubicBezTo>
                  <a:cubicBezTo>
                    <a:pt x="11" y="46"/>
                    <a:pt x="21" y="74"/>
                    <a:pt x="23" y="74"/>
                  </a:cubicBezTo>
                  <a:cubicBezTo>
                    <a:pt x="24" y="74"/>
                    <a:pt x="24" y="73"/>
                    <a:pt x="24" y="72"/>
                  </a:cubicBezTo>
                  <a:lnTo>
                    <a:pt x="24" y="48"/>
                  </a:lnTo>
                  <a:lnTo>
                    <a:pt x="36" y="72"/>
                  </a:lnTo>
                  <a:cubicBezTo>
                    <a:pt x="39" y="73"/>
                    <a:pt x="41" y="73"/>
                    <a:pt x="42" y="73"/>
                  </a:cubicBezTo>
                  <a:cubicBezTo>
                    <a:pt x="51" y="73"/>
                    <a:pt x="32" y="46"/>
                    <a:pt x="34" y="46"/>
                  </a:cubicBezTo>
                  <a:lnTo>
                    <a:pt x="34" y="46"/>
                  </a:lnTo>
                  <a:cubicBezTo>
                    <a:pt x="34" y="46"/>
                    <a:pt x="35" y="46"/>
                    <a:pt x="36" y="48"/>
                  </a:cubicBezTo>
                  <a:cubicBezTo>
                    <a:pt x="24" y="24"/>
                    <a:pt x="24" y="24"/>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61" name="Google Shape;8361;g308c629d2bb_0_315"/>
          <p:cNvGrpSpPr/>
          <p:nvPr/>
        </p:nvGrpSpPr>
        <p:grpSpPr>
          <a:xfrm rot="1324905">
            <a:off x="5337378" y="1980496"/>
            <a:ext cx="441183" cy="376867"/>
            <a:chOff x="5284275" y="2151275"/>
            <a:chExt cx="327450" cy="251075"/>
          </a:xfrm>
        </p:grpSpPr>
        <p:sp>
          <p:nvSpPr>
            <p:cNvPr id="8362" name="Google Shape;8362;g308c629d2bb_0_315"/>
            <p:cNvSpPr/>
            <p:nvPr/>
          </p:nvSpPr>
          <p:spPr>
            <a:xfrm>
              <a:off x="5472850" y="2346025"/>
              <a:ext cx="175" cy="250"/>
            </a:xfrm>
            <a:custGeom>
              <a:rect b="b" l="l" r="r" t="t"/>
              <a:pathLst>
                <a:path extrusionOk="0" h="10" w="7">
                  <a:moveTo>
                    <a:pt x="2" y="1"/>
                  </a:moveTo>
                  <a:cubicBezTo>
                    <a:pt x="0" y="1"/>
                    <a:pt x="0" y="4"/>
                    <a:pt x="6" y="10"/>
                  </a:cubicBezTo>
                  <a:cubicBezTo>
                    <a:pt x="6" y="4"/>
                    <a:pt x="3" y="1"/>
                    <a:pt x="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3" name="Google Shape;8363;g308c629d2bb_0_315"/>
            <p:cNvSpPr/>
            <p:nvPr/>
          </p:nvSpPr>
          <p:spPr>
            <a:xfrm>
              <a:off x="5472700" y="2333150"/>
              <a:ext cx="325" cy="625"/>
            </a:xfrm>
            <a:custGeom>
              <a:rect b="b" l="l" r="r" t="t"/>
              <a:pathLst>
                <a:path extrusionOk="0" h="25" w="13">
                  <a:moveTo>
                    <a:pt x="12" y="1"/>
                  </a:moveTo>
                  <a:cubicBezTo>
                    <a:pt x="12" y="1"/>
                    <a:pt x="12" y="1"/>
                    <a:pt x="0" y="13"/>
                  </a:cubicBezTo>
                  <a:lnTo>
                    <a:pt x="12" y="25"/>
                  </a:lnTo>
                  <a:cubicBezTo>
                    <a:pt x="12" y="13"/>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g308c629d2bb_0_315"/>
            <p:cNvSpPr/>
            <p:nvPr/>
          </p:nvSpPr>
          <p:spPr>
            <a:xfrm>
              <a:off x="5467350" y="2352800"/>
              <a:ext cx="900" cy="150"/>
            </a:xfrm>
            <a:custGeom>
              <a:rect b="b" l="l" r="r" t="t"/>
              <a:pathLst>
                <a:path extrusionOk="0" h="6" w="36">
                  <a:moveTo>
                    <a:pt x="0" y="1"/>
                  </a:moveTo>
                  <a:cubicBezTo>
                    <a:pt x="8" y="1"/>
                    <a:pt x="16" y="6"/>
                    <a:pt x="24" y="6"/>
                  </a:cubicBezTo>
                  <a:cubicBezTo>
                    <a:pt x="28" y="6"/>
                    <a:pt x="32" y="4"/>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g308c629d2bb_0_315"/>
            <p:cNvSpPr/>
            <p:nvPr/>
          </p:nvSpPr>
          <p:spPr>
            <a:xfrm>
              <a:off x="5405725" y="2295050"/>
              <a:ext cx="25" cy="625"/>
            </a:xfrm>
            <a:custGeom>
              <a:rect b="b" l="l" r="r" t="t"/>
              <a:pathLst>
                <a:path extrusionOk="0" h="25" w="1">
                  <a:moveTo>
                    <a:pt x="0" y="25"/>
                  </a:moveTo>
                  <a:cubicBezTo>
                    <a:pt x="0" y="13"/>
                    <a:pt x="0" y="13"/>
                    <a:pt x="0" y="1"/>
                  </a:cubicBezTo>
                  <a:cubicBezTo>
                    <a:pt x="0" y="1"/>
                    <a:pt x="0" y="1"/>
                    <a:pt x="0" y="1"/>
                  </a:cubicBezTo>
                  <a:lnTo>
                    <a:pt x="0" y="2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g308c629d2bb_0_315"/>
            <p:cNvSpPr/>
            <p:nvPr/>
          </p:nvSpPr>
          <p:spPr>
            <a:xfrm>
              <a:off x="5460800" y="2322150"/>
              <a:ext cx="600" cy="325"/>
            </a:xfrm>
            <a:custGeom>
              <a:rect b="b" l="l" r="r" t="t"/>
              <a:pathLst>
                <a:path extrusionOk="0" h="13" w="24">
                  <a:moveTo>
                    <a:pt x="0" y="0"/>
                  </a:moveTo>
                  <a:cubicBezTo>
                    <a:pt x="8" y="8"/>
                    <a:pt x="15" y="10"/>
                    <a:pt x="20" y="11"/>
                  </a:cubicBezTo>
                  <a:lnTo>
                    <a:pt x="20" y="11"/>
                  </a:lnTo>
                  <a:cubicBezTo>
                    <a:pt x="12" y="9"/>
                    <a:pt x="10" y="0"/>
                    <a:pt x="0" y="0"/>
                  </a:cubicBezTo>
                  <a:close/>
                  <a:moveTo>
                    <a:pt x="20" y="11"/>
                  </a:moveTo>
                  <a:cubicBezTo>
                    <a:pt x="21" y="12"/>
                    <a:pt x="22" y="12"/>
                    <a:pt x="24" y="12"/>
                  </a:cubicBezTo>
                  <a:cubicBezTo>
                    <a:pt x="24" y="12"/>
                    <a:pt x="22" y="12"/>
                    <a:pt x="20" y="1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g308c629d2bb_0_315"/>
            <p:cNvSpPr/>
            <p:nvPr/>
          </p:nvSpPr>
          <p:spPr>
            <a:xfrm>
              <a:off x="5444425" y="2330775"/>
              <a:ext cx="625" cy="925"/>
            </a:xfrm>
            <a:custGeom>
              <a:rect b="b" l="l" r="r" t="t"/>
              <a:pathLst>
                <a:path extrusionOk="0" h="37" w="25">
                  <a:moveTo>
                    <a:pt x="12" y="0"/>
                  </a:moveTo>
                  <a:cubicBezTo>
                    <a:pt x="0" y="12"/>
                    <a:pt x="0" y="24"/>
                    <a:pt x="12" y="36"/>
                  </a:cubicBezTo>
                  <a:cubicBezTo>
                    <a:pt x="12" y="24"/>
                    <a:pt x="24"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g308c629d2bb_0_315"/>
            <p:cNvSpPr/>
            <p:nvPr/>
          </p:nvSpPr>
          <p:spPr>
            <a:xfrm>
              <a:off x="5444425" y="2337625"/>
              <a:ext cx="325" cy="250"/>
            </a:xfrm>
            <a:custGeom>
              <a:rect b="b" l="l" r="r" t="t"/>
              <a:pathLst>
                <a:path extrusionOk="0" h="10" w="13">
                  <a:moveTo>
                    <a:pt x="0" y="0"/>
                  </a:moveTo>
                  <a:cubicBezTo>
                    <a:pt x="0" y="6"/>
                    <a:pt x="0" y="9"/>
                    <a:pt x="2" y="9"/>
                  </a:cubicBezTo>
                  <a:cubicBezTo>
                    <a:pt x="3" y="9"/>
                    <a:pt x="6" y="6"/>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g308c629d2bb_0_315"/>
            <p:cNvSpPr/>
            <p:nvPr/>
          </p:nvSpPr>
          <p:spPr>
            <a:xfrm>
              <a:off x="5445300" y="2342375"/>
              <a:ext cx="25" cy="25"/>
            </a:xfrm>
            <a:custGeom>
              <a:rect b="b" l="l" r="r" t="t"/>
              <a:pathLst>
                <a:path extrusionOk="0" h="1" w="1">
                  <a:moveTo>
                    <a:pt x="1" y="1"/>
                  </a:moveTo>
                  <a:lnTo>
                    <a:pt x="1" y="1"/>
                  </a:ln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g308c629d2bb_0_315"/>
            <p:cNvSpPr/>
            <p:nvPr/>
          </p:nvSpPr>
          <p:spPr>
            <a:xfrm>
              <a:off x="5442325" y="2331675"/>
              <a:ext cx="3600" cy="3000"/>
            </a:xfrm>
            <a:custGeom>
              <a:rect b="b" l="l" r="r" t="t"/>
              <a:pathLst>
                <a:path extrusionOk="0" h="120" w="144">
                  <a:moveTo>
                    <a:pt x="96" y="0"/>
                  </a:moveTo>
                  <a:cubicBezTo>
                    <a:pt x="72" y="12"/>
                    <a:pt x="1" y="24"/>
                    <a:pt x="72" y="60"/>
                  </a:cubicBezTo>
                  <a:lnTo>
                    <a:pt x="84" y="48"/>
                  </a:lnTo>
                  <a:lnTo>
                    <a:pt x="84" y="48"/>
                  </a:lnTo>
                  <a:cubicBezTo>
                    <a:pt x="60" y="72"/>
                    <a:pt x="96" y="95"/>
                    <a:pt x="96" y="119"/>
                  </a:cubicBezTo>
                  <a:cubicBezTo>
                    <a:pt x="108" y="119"/>
                    <a:pt x="108" y="107"/>
                    <a:pt x="108" y="107"/>
                  </a:cubicBezTo>
                  <a:cubicBezTo>
                    <a:pt x="120" y="95"/>
                    <a:pt x="120" y="84"/>
                    <a:pt x="120" y="60"/>
                  </a:cubicBezTo>
                  <a:cubicBezTo>
                    <a:pt x="144" y="36"/>
                    <a:pt x="108" y="24"/>
                    <a:pt x="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g308c629d2bb_0_315"/>
            <p:cNvSpPr/>
            <p:nvPr/>
          </p:nvSpPr>
          <p:spPr>
            <a:xfrm>
              <a:off x="5457525" y="2348500"/>
              <a:ext cx="225" cy="150"/>
            </a:xfrm>
            <a:custGeom>
              <a:rect b="b" l="l" r="r" t="t"/>
              <a:pathLst>
                <a:path extrusionOk="0" h="6" w="9">
                  <a:moveTo>
                    <a:pt x="3" y="1"/>
                  </a:moveTo>
                  <a:cubicBezTo>
                    <a:pt x="1" y="1"/>
                    <a:pt x="0" y="2"/>
                    <a:pt x="0" y="6"/>
                  </a:cubicBezTo>
                  <a:cubicBezTo>
                    <a:pt x="8" y="6"/>
                    <a:pt x="5"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2" name="Google Shape;8372;g308c629d2bb_0_315"/>
            <p:cNvSpPr/>
            <p:nvPr/>
          </p:nvSpPr>
          <p:spPr>
            <a:xfrm>
              <a:off x="5321200" y="2315900"/>
              <a:ext cx="1575" cy="1500"/>
            </a:xfrm>
            <a:custGeom>
              <a:rect b="b" l="l" r="r" t="t"/>
              <a:pathLst>
                <a:path extrusionOk="0" h="60" w="63">
                  <a:moveTo>
                    <a:pt x="24" y="0"/>
                  </a:moveTo>
                  <a:cubicBezTo>
                    <a:pt x="12" y="12"/>
                    <a:pt x="0" y="24"/>
                    <a:pt x="0" y="36"/>
                  </a:cubicBezTo>
                  <a:lnTo>
                    <a:pt x="36" y="60"/>
                  </a:lnTo>
                  <a:cubicBezTo>
                    <a:pt x="48" y="48"/>
                    <a:pt x="42" y="48"/>
                    <a:pt x="33" y="48"/>
                  </a:cubicBezTo>
                  <a:cubicBezTo>
                    <a:pt x="24" y="48"/>
                    <a:pt x="12" y="48"/>
                    <a:pt x="12" y="36"/>
                  </a:cubicBezTo>
                  <a:cubicBezTo>
                    <a:pt x="16" y="32"/>
                    <a:pt x="21" y="31"/>
                    <a:pt x="27" y="31"/>
                  </a:cubicBezTo>
                  <a:cubicBezTo>
                    <a:pt x="38" y="31"/>
                    <a:pt x="52" y="36"/>
                    <a:pt x="60" y="36"/>
                  </a:cubicBezTo>
                  <a:cubicBezTo>
                    <a:pt x="63" y="20"/>
                    <a:pt x="60" y="15"/>
                    <a:pt x="55" y="15"/>
                  </a:cubicBezTo>
                  <a:cubicBezTo>
                    <a:pt x="46" y="15"/>
                    <a:pt x="31" y="28"/>
                    <a:pt x="23" y="28"/>
                  </a:cubicBezTo>
                  <a:cubicBezTo>
                    <a:pt x="18" y="28"/>
                    <a:pt x="17" y="22"/>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3" name="Google Shape;8373;g308c629d2bb_0_315"/>
            <p:cNvSpPr/>
            <p:nvPr/>
          </p:nvSpPr>
          <p:spPr>
            <a:xfrm>
              <a:off x="5399175" y="2292675"/>
              <a:ext cx="1500" cy="2700"/>
            </a:xfrm>
            <a:custGeom>
              <a:rect b="b" l="l" r="r" t="t"/>
              <a:pathLst>
                <a:path extrusionOk="0" h="108" w="60">
                  <a:moveTo>
                    <a:pt x="24" y="0"/>
                  </a:moveTo>
                  <a:cubicBezTo>
                    <a:pt x="0" y="24"/>
                    <a:pt x="48" y="72"/>
                    <a:pt x="0" y="108"/>
                  </a:cubicBezTo>
                  <a:lnTo>
                    <a:pt x="36" y="108"/>
                  </a:lnTo>
                  <a:cubicBezTo>
                    <a:pt x="12" y="84"/>
                    <a:pt x="36" y="60"/>
                    <a:pt x="48" y="24"/>
                  </a:cubicBezTo>
                  <a:lnTo>
                    <a:pt x="60" y="36"/>
                  </a:lnTo>
                  <a:cubicBezTo>
                    <a:pt x="48" y="12"/>
                    <a:pt x="48"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g308c629d2bb_0_315"/>
            <p:cNvSpPr/>
            <p:nvPr/>
          </p:nvSpPr>
          <p:spPr>
            <a:xfrm>
              <a:off x="5400075" y="2295350"/>
              <a:ext cx="600" cy="625"/>
            </a:xfrm>
            <a:custGeom>
              <a:rect b="b" l="l" r="r" t="t"/>
              <a:pathLst>
                <a:path extrusionOk="0" h="25" w="24">
                  <a:moveTo>
                    <a:pt x="0" y="1"/>
                  </a:moveTo>
                  <a:lnTo>
                    <a:pt x="0" y="13"/>
                  </a:lnTo>
                  <a:cubicBezTo>
                    <a:pt x="0" y="13"/>
                    <a:pt x="0" y="13"/>
                    <a:pt x="12" y="24"/>
                  </a:cubicBezTo>
                  <a:lnTo>
                    <a:pt x="24" y="24"/>
                  </a:lnTo>
                  <a:cubicBezTo>
                    <a:pt x="24" y="13"/>
                    <a:pt x="12" y="1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g308c629d2bb_0_315"/>
            <p:cNvSpPr/>
            <p:nvPr/>
          </p:nvSpPr>
          <p:spPr>
            <a:xfrm>
              <a:off x="5334275" y="2310100"/>
              <a:ext cx="625" cy="150"/>
            </a:xfrm>
            <a:custGeom>
              <a:rect b="b" l="l" r="r" t="t"/>
              <a:pathLst>
                <a:path extrusionOk="0" h="6" w="25">
                  <a:moveTo>
                    <a:pt x="13" y="1"/>
                  </a:moveTo>
                  <a:cubicBezTo>
                    <a:pt x="6" y="1"/>
                    <a:pt x="1" y="6"/>
                    <a:pt x="1" y="6"/>
                  </a:cubicBezTo>
                  <a:lnTo>
                    <a:pt x="25" y="6"/>
                  </a:lnTo>
                  <a:cubicBezTo>
                    <a:pt x="21" y="2"/>
                    <a:pt x="17"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g308c629d2bb_0_315"/>
            <p:cNvSpPr/>
            <p:nvPr/>
          </p:nvSpPr>
          <p:spPr>
            <a:xfrm>
              <a:off x="5471500" y="2311800"/>
              <a:ext cx="925" cy="250"/>
            </a:xfrm>
            <a:custGeom>
              <a:rect b="b" l="l" r="r" t="t"/>
              <a:pathLst>
                <a:path extrusionOk="0" h="10" w="37">
                  <a:moveTo>
                    <a:pt x="19" y="0"/>
                  </a:moveTo>
                  <a:cubicBezTo>
                    <a:pt x="13" y="0"/>
                    <a:pt x="7" y="3"/>
                    <a:pt x="1" y="9"/>
                  </a:cubicBezTo>
                  <a:lnTo>
                    <a:pt x="36" y="9"/>
                  </a:lnTo>
                  <a:cubicBezTo>
                    <a:pt x="30" y="3"/>
                    <a:pt x="25" y="0"/>
                    <a:pt x="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g308c629d2bb_0_315"/>
            <p:cNvSpPr/>
            <p:nvPr/>
          </p:nvSpPr>
          <p:spPr>
            <a:xfrm>
              <a:off x="5410475" y="2294450"/>
              <a:ext cx="925" cy="25"/>
            </a:xfrm>
            <a:custGeom>
              <a:rect b="b" l="l" r="r" t="t"/>
              <a:pathLst>
                <a:path extrusionOk="0" h="1" w="37">
                  <a:moveTo>
                    <a:pt x="1" y="1"/>
                  </a:moveTo>
                  <a:cubicBezTo>
                    <a:pt x="13" y="1"/>
                    <a:pt x="13" y="1"/>
                    <a:pt x="25" y="1"/>
                  </a:cubicBezTo>
                  <a:cubicBezTo>
                    <a:pt x="25" y="1"/>
                    <a:pt x="25" y="1"/>
                    <a:pt x="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g308c629d2bb_0_315"/>
            <p:cNvSpPr/>
            <p:nvPr/>
          </p:nvSpPr>
          <p:spPr>
            <a:xfrm>
              <a:off x="5378350" y="2308075"/>
              <a:ext cx="1500" cy="1075"/>
            </a:xfrm>
            <a:custGeom>
              <a:rect b="b" l="l" r="r" t="t"/>
              <a:pathLst>
                <a:path extrusionOk="0" h="43" w="60">
                  <a:moveTo>
                    <a:pt x="55" y="0"/>
                  </a:moveTo>
                  <a:cubicBezTo>
                    <a:pt x="49" y="0"/>
                    <a:pt x="39" y="17"/>
                    <a:pt x="22" y="17"/>
                  </a:cubicBezTo>
                  <a:cubicBezTo>
                    <a:pt x="19" y="17"/>
                    <a:pt x="15" y="17"/>
                    <a:pt x="12" y="15"/>
                  </a:cubicBezTo>
                  <a:lnTo>
                    <a:pt x="0" y="39"/>
                  </a:lnTo>
                  <a:cubicBezTo>
                    <a:pt x="5" y="42"/>
                    <a:pt x="9" y="43"/>
                    <a:pt x="13" y="43"/>
                  </a:cubicBezTo>
                  <a:cubicBezTo>
                    <a:pt x="29" y="43"/>
                    <a:pt x="41" y="27"/>
                    <a:pt x="60" y="27"/>
                  </a:cubicBezTo>
                  <a:cubicBezTo>
                    <a:pt x="60" y="7"/>
                    <a:pt x="58" y="0"/>
                    <a:pt x="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9" name="Google Shape;8379;g308c629d2bb_0_315"/>
            <p:cNvSpPr/>
            <p:nvPr/>
          </p:nvSpPr>
          <p:spPr>
            <a:xfrm>
              <a:off x="5320900" y="2316775"/>
              <a:ext cx="325" cy="25"/>
            </a:xfrm>
            <a:custGeom>
              <a:rect b="b" l="l" r="r" t="t"/>
              <a:pathLst>
                <a:path extrusionOk="0" h="1" w="13">
                  <a:moveTo>
                    <a:pt x="0" y="1"/>
                  </a:moveTo>
                  <a:lnTo>
                    <a:pt x="0" y="1"/>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0" name="Google Shape;8380;g308c629d2bb_0_315"/>
            <p:cNvSpPr/>
            <p:nvPr/>
          </p:nvSpPr>
          <p:spPr>
            <a:xfrm>
              <a:off x="5403925" y="2295600"/>
              <a:ext cx="2725" cy="375"/>
            </a:xfrm>
            <a:custGeom>
              <a:rect b="b" l="l" r="r" t="t"/>
              <a:pathLst>
                <a:path extrusionOk="0" h="15" w="109">
                  <a:moveTo>
                    <a:pt x="19" y="1"/>
                  </a:moveTo>
                  <a:cubicBezTo>
                    <a:pt x="11" y="1"/>
                    <a:pt x="4" y="4"/>
                    <a:pt x="1" y="14"/>
                  </a:cubicBezTo>
                  <a:lnTo>
                    <a:pt x="108" y="14"/>
                  </a:lnTo>
                  <a:lnTo>
                    <a:pt x="72" y="3"/>
                  </a:lnTo>
                  <a:cubicBezTo>
                    <a:pt x="70" y="8"/>
                    <a:pt x="66" y="9"/>
                    <a:pt x="60" y="9"/>
                  </a:cubicBezTo>
                  <a:cubicBezTo>
                    <a:pt x="49" y="9"/>
                    <a:pt x="32" y="1"/>
                    <a:pt x="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g308c629d2bb_0_315"/>
            <p:cNvSpPr/>
            <p:nvPr/>
          </p:nvSpPr>
          <p:spPr>
            <a:xfrm>
              <a:off x="5287850" y="2289400"/>
              <a:ext cx="198275" cy="72050"/>
            </a:xfrm>
            <a:custGeom>
              <a:rect b="b" l="l" r="r" t="t"/>
              <a:pathLst>
                <a:path extrusionOk="0" h="2882" w="7931">
                  <a:moveTo>
                    <a:pt x="2672" y="1078"/>
                  </a:moveTo>
                  <a:lnTo>
                    <a:pt x="2668" y="1084"/>
                  </a:lnTo>
                  <a:cubicBezTo>
                    <a:pt x="2674" y="1084"/>
                    <a:pt x="2673" y="1081"/>
                    <a:pt x="2672" y="1078"/>
                  </a:cubicBezTo>
                  <a:close/>
                  <a:moveTo>
                    <a:pt x="6597" y="1132"/>
                  </a:moveTo>
                  <a:cubicBezTo>
                    <a:pt x="6597" y="1132"/>
                    <a:pt x="6597" y="1132"/>
                    <a:pt x="6597" y="1132"/>
                  </a:cubicBezTo>
                  <a:cubicBezTo>
                    <a:pt x="6597" y="1132"/>
                    <a:pt x="6597" y="1132"/>
                    <a:pt x="6597" y="1132"/>
                  </a:cubicBezTo>
                  <a:close/>
                  <a:moveTo>
                    <a:pt x="2370" y="1108"/>
                  </a:moveTo>
                  <a:lnTo>
                    <a:pt x="2334" y="1155"/>
                  </a:lnTo>
                  <a:cubicBezTo>
                    <a:pt x="2358" y="1132"/>
                    <a:pt x="2370" y="1132"/>
                    <a:pt x="2394" y="1120"/>
                  </a:cubicBezTo>
                  <a:cubicBezTo>
                    <a:pt x="2388" y="1117"/>
                    <a:pt x="2385" y="1116"/>
                    <a:pt x="2382" y="1116"/>
                  </a:cubicBezTo>
                  <a:cubicBezTo>
                    <a:pt x="2378" y="1116"/>
                    <a:pt x="2377" y="1119"/>
                    <a:pt x="2376" y="1119"/>
                  </a:cubicBezTo>
                  <a:cubicBezTo>
                    <a:pt x="2375" y="1119"/>
                    <a:pt x="2374" y="1117"/>
                    <a:pt x="2370" y="1108"/>
                  </a:cubicBezTo>
                  <a:close/>
                  <a:moveTo>
                    <a:pt x="703" y="1596"/>
                  </a:moveTo>
                  <a:lnTo>
                    <a:pt x="703" y="1596"/>
                  </a:lnTo>
                  <a:cubicBezTo>
                    <a:pt x="703" y="1599"/>
                    <a:pt x="704" y="1601"/>
                    <a:pt x="705" y="1603"/>
                  </a:cubicBezTo>
                  <a:lnTo>
                    <a:pt x="705" y="1603"/>
                  </a:lnTo>
                  <a:cubicBezTo>
                    <a:pt x="704" y="1601"/>
                    <a:pt x="704" y="1598"/>
                    <a:pt x="703" y="1596"/>
                  </a:cubicBezTo>
                  <a:close/>
                  <a:moveTo>
                    <a:pt x="6585" y="2072"/>
                  </a:moveTo>
                  <a:cubicBezTo>
                    <a:pt x="6585" y="2072"/>
                    <a:pt x="6585" y="2072"/>
                    <a:pt x="6585" y="2072"/>
                  </a:cubicBezTo>
                  <a:lnTo>
                    <a:pt x="6585" y="2072"/>
                  </a:lnTo>
                  <a:close/>
                  <a:moveTo>
                    <a:pt x="7084" y="2535"/>
                  </a:moveTo>
                  <a:lnTo>
                    <a:pt x="7084" y="2535"/>
                  </a:lnTo>
                  <a:cubicBezTo>
                    <a:pt x="7084" y="2536"/>
                    <a:pt x="7084" y="2536"/>
                    <a:pt x="7084" y="2537"/>
                  </a:cubicBezTo>
                  <a:lnTo>
                    <a:pt x="7084" y="2537"/>
                  </a:lnTo>
                  <a:cubicBezTo>
                    <a:pt x="7084" y="2537"/>
                    <a:pt x="7084" y="2537"/>
                    <a:pt x="7085" y="2537"/>
                  </a:cubicBezTo>
                  <a:lnTo>
                    <a:pt x="7084" y="2535"/>
                  </a:lnTo>
                  <a:close/>
                  <a:moveTo>
                    <a:pt x="7001" y="2537"/>
                  </a:moveTo>
                  <a:lnTo>
                    <a:pt x="7001" y="2548"/>
                  </a:lnTo>
                  <a:lnTo>
                    <a:pt x="7013" y="2548"/>
                  </a:lnTo>
                  <a:cubicBezTo>
                    <a:pt x="7013" y="2548"/>
                    <a:pt x="7013" y="2548"/>
                    <a:pt x="7001" y="2537"/>
                  </a:cubicBezTo>
                  <a:close/>
                  <a:moveTo>
                    <a:pt x="6537" y="1084"/>
                  </a:moveTo>
                  <a:cubicBezTo>
                    <a:pt x="6549" y="1084"/>
                    <a:pt x="6573" y="1096"/>
                    <a:pt x="6585" y="1108"/>
                  </a:cubicBezTo>
                  <a:cubicBezTo>
                    <a:pt x="6585" y="1120"/>
                    <a:pt x="6597" y="1132"/>
                    <a:pt x="6597" y="1132"/>
                  </a:cubicBezTo>
                  <a:cubicBezTo>
                    <a:pt x="6597" y="1132"/>
                    <a:pt x="6597" y="1120"/>
                    <a:pt x="6597" y="1108"/>
                  </a:cubicBezTo>
                  <a:cubicBezTo>
                    <a:pt x="6609" y="1120"/>
                    <a:pt x="6620" y="1132"/>
                    <a:pt x="6632" y="1132"/>
                  </a:cubicBezTo>
                  <a:cubicBezTo>
                    <a:pt x="6620" y="1155"/>
                    <a:pt x="6609" y="1167"/>
                    <a:pt x="6609" y="1203"/>
                  </a:cubicBezTo>
                  <a:lnTo>
                    <a:pt x="6656" y="1167"/>
                  </a:lnTo>
                  <a:lnTo>
                    <a:pt x="6656" y="1179"/>
                  </a:lnTo>
                  <a:lnTo>
                    <a:pt x="6692" y="1167"/>
                  </a:lnTo>
                  <a:cubicBezTo>
                    <a:pt x="6751" y="1203"/>
                    <a:pt x="6811" y="1239"/>
                    <a:pt x="6870" y="1286"/>
                  </a:cubicBezTo>
                  <a:cubicBezTo>
                    <a:pt x="6875" y="1287"/>
                    <a:pt x="6879" y="1288"/>
                    <a:pt x="6882" y="1288"/>
                  </a:cubicBezTo>
                  <a:cubicBezTo>
                    <a:pt x="6915" y="1288"/>
                    <a:pt x="6921" y="1249"/>
                    <a:pt x="6954" y="1249"/>
                  </a:cubicBezTo>
                  <a:cubicBezTo>
                    <a:pt x="6957" y="1249"/>
                    <a:pt x="6961" y="1250"/>
                    <a:pt x="6966" y="1251"/>
                  </a:cubicBezTo>
                  <a:cubicBezTo>
                    <a:pt x="6978" y="1263"/>
                    <a:pt x="7013" y="1274"/>
                    <a:pt x="6990" y="1298"/>
                  </a:cubicBezTo>
                  <a:cubicBezTo>
                    <a:pt x="6986" y="1297"/>
                    <a:pt x="6983" y="1296"/>
                    <a:pt x="6980" y="1296"/>
                  </a:cubicBezTo>
                  <a:cubicBezTo>
                    <a:pt x="6962" y="1296"/>
                    <a:pt x="6952" y="1322"/>
                    <a:pt x="6942" y="1322"/>
                  </a:cubicBezTo>
                  <a:cubicBezTo>
                    <a:pt x="6990" y="1358"/>
                    <a:pt x="7013" y="1417"/>
                    <a:pt x="7073" y="1429"/>
                  </a:cubicBezTo>
                  <a:lnTo>
                    <a:pt x="7073" y="1370"/>
                  </a:lnTo>
                  <a:cubicBezTo>
                    <a:pt x="7085" y="1382"/>
                    <a:pt x="7109" y="1405"/>
                    <a:pt x="7120" y="1417"/>
                  </a:cubicBezTo>
                  <a:cubicBezTo>
                    <a:pt x="7097" y="1429"/>
                    <a:pt x="7085" y="1465"/>
                    <a:pt x="7073" y="1465"/>
                  </a:cubicBezTo>
                  <a:cubicBezTo>
                    <a:pt x="7204" y="1465"/>
                    <a:pt x="7097" y="1536"/>
                    <a:pt x="7168" y="1572"/>
                  </a:cubicBezTo>
                  <a:cubicBezTo>
                    <a:pt x="7186" y="1563"/>
                    <a:pt x="7207" y="1559"/>
                    <a:pt x="7229" y="1559"/>
                  </a:cubicBezTo>
                  <a:cubicBezTo>
                    <a:pt x="7292" y="1559"/>
                    <a:pt x="7365" y="1590"/>
                    <a:pt x="7418" y="1608"/>
                  </a:cubicBezTo>
                  <a:cubicBezTo>
                    <a:pt x="7430" y="1632"/>
                    <a:pt x="7430" y="1644"/>
                    <a:pt x="7418" y="1655"/>
                  </a:cubicBezTo>
                  <a:cubicBezTo>
                    <a:pt x="7415" y="1642"/>
                    <a:pt x="7410" y="1638"/>
                    <a:pt x="7404" y="1638"/>
                  </a:cubicBezTo>
                  <a:cubicBezTo>
                    <a:pt x="7394" y="1638"/>
                    <a:pt x="7381" y="1649"/>
                    <a:pt x="7368" y="1649"/>
                  </a:cubicBezTo>
                  <a:cubicBezTo>
                    <a:pt x="7361" y="1649"/>
                    <a:pt x="7353" y="1645"/>
                    <a:pt x="7347" y="1632"/>
                  </a:cubicBezTo>
                  <a:lnTo>
                    <a:pt x="7347" y="1632"/>
                  </a:lnTo>
                  <a:cubicBezTo>
                    <a:pt x="7359" y="1679"/>
                    <a:pt x="7406" y="1703"/>
                    <a:pt x="7406" y="1751"/>
                  </a:cubicBezTo>
                  <a:cubicBezTo>
                    <a:pt x="7413" y="1737"/>
                    <a:pt x="7424" y="1731"/>
                    <a:pt x="7437" y="1731"/>
                  </a:cubicBezTo>
                  <a:cubicBezTo>
                    <a:pt x="7446" y="1731"/>
                    <a:pt x="7456" y="1734"/>
                    <a:pt x="7466" y="1739"/>
                  </a:cubicBezTo>
                  <a:cubicBezTo>
                    <a:pt x="7466" y="1763"/>
                    <a:pt x="7430" y="1786"/>
                    <a:pt x="7430" y="1810"/>
                  </a:cubicBezTo>
                  <a:cubicBezTo>
                    <a:pt x="7418" y="1798"/>
                    <a:pt x="7406" y="1798"/>
                    <a:pt x="7394" y="1786"/>
                  </a:cubicBezTo>
                  <a:lnTo>
                    <a:pt x="7394" y="1786"/>
                  </a:lnTo>
                  <a:cubicBezTo>
                    <a:pt x="7382" y="1822"/>
                    <a:pt x="7418" y="1822"/>
                    <a:pt x="7430" y="1834"/>
                  </a:cubicBezTo>
                  <a:cubicBezTo>
                    <a:pt x="7406" y="1858"/>
                    <a:pt x="7406" y="1882"/>
                    <a:pt x="7371" y="1882"/>
                  </a:cubicBezTo>
                  <a:cubicBezTo>
                    <a:pt x="7418" y="1905"/>
                    <a:pt x="7394" y="1929"/>
                    <a:pt x="7418" y="1965"/>
                  </a:cubicBezTo>
                  <a:cubicBezTo>
                    <a:pt x="7430" y="1949"/>
                    <a:pt x="7439" y="1944"/>
                    <a:pt x="7447" y="1944"/>
                  </a:cubicBezTo>
                  <a:cubicBezTo>
                    <a:pt x="7463" y="1944"/>
                    <a:pt x="7474" y="1965"/>
                    <a:pt x="7490" y="1965"/>
                  </a:cubicBezTo>
                  <a:cubicBezTo>
                    <a:pt x="7478" y="1953"/>
                    <a:pt x="7478" y="1929"/>
                    <a:pt x="7466" y="1917"/>
                  </a:cubicBezTo>
                  <a:cubicBezTo>
                    <a:pt x="7462" y="1937"/>
                    <a:pt x="7461" y="1944"/>
                    <a:pt x="7459" y="1944"/>
                  </a:cubicBezTo>
                  <a:cubicBezTo>
                    <a:pt x="7455" y="1944"/>
                    <a:pt x="7450" y="1904"/>
                    <a:pt x="7416" y="1904"/>
                  </a:cubicBezTo>
                  <a:cubicBezTo>
                    <a:pt x="7413" y="1904"/>
                    <a:pt x="7410" y="1905"/>
                    <a:pt x="7406" y="1905"/>
                  </a:cubicBezTo>
                  <a:cubicBezTo>
                    <a:pt x="7411" y="1898"/>
                    <a:pt x="7419" y="1895"/>
                    <a:pt x="7427" y="1895"/>
                  </a:cubicBezTo>
                  <a:cubicBezTo>
                    <a:pt x="7447" y="1895"/>
                    <a:pt x="7472" y="1911"/>
                    <a:pt x="7484" y="1911"/>
                  </a:cubicBezTo>
                  <a:cubicBezTo>
                    <a:pt x="7490" y="1911"/>
                    <a:pt x="7493" y="1906"/>
                    <a:pt x="7490" y="1894"/>
                  </a:cubicBezTo>
                  <a:lnTo>
                    <a:pt x="7490" y="1894"/>
                  </a:lnTo>
                  <a:cubicBezTo>
                    <a:pt x="7525" y="1953"/>
                    <a:pt x="7501" y="1965"/>
                    <a:pt x="7537" y="2036"/>
                  </a:cubicBezTo>
                  <a:cubicBezTo>
                    <a:pt x="7537" y="2022"/>
                    <a:pt x="7541" y="2017"/>
                    <a:pt x="7546" y="2017"/>
                  </a:cubicBezTo>
                  <a:cubicBezTo>
                    <a:pt x="7555" y="2017"/>
                    <a:pt x="7569" y="2030"/>
                    <a:pt x="7583" y="2030"/>
                  </a:cubicBezTo>
                  <a:cubicBezTo>
                    <a:pt x="7588" y="2030"/>
                    <a:pt x="7592" y="2029"/>
                    <a:pt x="7597" y="2025"/>
                  </a:cubicBezTo>
                  <a:lnTo>
                    <a:pt x="7597" y="2025"/>
                  </a:lnTo>
                  <a:cubicBezTo>
                    <a:pt x="7592" y="2049"/>
                    <a:pt x="7587" y="2055"/>
                    <a:pt x="7581" y="2055"/>
                  </a:cubicBezTo>
                  <a:cubicBezTo>
                    <a:pt x="7573" y="2055"/>
                    <a:pt x="7563" y="2046"/>
                    <a:pt x="7549" y="2046"/>
                  </a:cubicBezTo>
                  <a:cubicBezTo>
                    <a:pt x="7545" y="2046"/>
                    <a:pt x="7541" y="2047"/>
                    <a:pt x="7537" y="2048"/>
                  </a:cubicBezTo>
                  <a:cubicBezTo>
                    <a:pt x="7537" y="2084"/>
                    <a:pt x="7501" y="2084"/>
                    <a:pt x="7537" y="2120"/>
                  </a:cubicBezTo>
                  <a:cubicBezTo>
                    <a:pt x="7527" y="2134"/>
                    <a:pt x="7519" y="2139"/>
                    <a:pt x="7513" y="2139"/>
                  </a:cubicBezTo>
                  <a:cubicBezTo>
                    <a:pt x="7500" y="2139"/>
                    <a:pt x="7493" y="2118"/>
                    <a:pt x="7475" y="2118"/>
                  </a:cubicBezTo>
                  <a:cubicBezTo>
                    <a:pt x="7472" y="2118"/>
                    <a:pt x="7469" y="2119"/>
                    <a:pt x="7466" y="2120"/>
                  </a:cubicBezTo>
                  <a:cubicBezTo>
                    <a:pt x="7443" y="2109"/>
                    <a:pt x="7528" y="2012"/>
                    <a:pt x="7435" y="2012"/>
                  </a:cubicBezTo>
                  <a:cubicBezTo>
                    <a:pt x="7430" y="2012"/>
                    <a:pt x="7424" y="2012"/>
                    <a:pt x="7418" y="2013"/>
                  </a:cubicBezTo>
                  <a:cubicBezTo>
                    <a:pt x="7418" y="1989"/>
                    <a:pt x="7371" y="1965"/>
                    <a:pt x="7371" y="1941"/>
                  </a:cubicBezTo>
                  <a:cubicBezTo>
                    <a:pt x="7359" y="1965"/>
                    <a:pt x="7323" y="1989"/>
                    <a:pt x="7347" y="2025"/>
                  </a:cubicBezTo>
                  <a:lnTo>
                    <a:pt x="7406" y="2025"/>
                  </a:lnTo>
                  <a:cubicBezTo>
                    <a:pt x="7406" y="2048"/>
                    <a:pt x="7454" y="2072"/>
                    <a:pt x="7442" y="2084"/>
                  </a:cubicBezTo>
                  <a:cubicBezTo>
                    <a:pt x="7439" y="2081"/>
                    <a:pt x="7434" y="2079"/>
                    <a:pt x="7428" y="2079"/>
                  </a:cubicBezTo>
                  <a:cubicBezTo>
                    <a:pt x="7413" y="2079"/>
                    <a:pt x="7394" y="2090"/>
                    <a:pt x="7394" y="2108"/>
                  </a:cubicBezTo>
                  <a:cubicBezTo>
                    <a:pt x="7406" y="2096"/>
                    <a:pt x="7406" y="2096"/>
                    <a:pt x="7418" y="2096"/>
                  </a:cubicBezTo>
                  <a:cubicBezTo>
                    <a:pt x="7418" y="2132"/>
                    <a:pt x="7454" y="2156"/>
                    <a:pt x="7454" y="2203"/>
                  </a:cubicBezTo>
                  <a:cubicBezTo>
                    <a:pt x="7478" y="2167"/>
                    <a:pt x="7501" y="2167"/>
                    <a:pt x="7537" y="2132"/>
                  </a:cubicBezTo>
                  <a:cubicBezTo>
                    <a:pt x="7585" y="2156"/>
                    <a:pt x="7537" y="2167"/>
                    <a:pt x="7537" y="2191"/>
                  </a:cubicBezTo>
                  <a:cubicBezTo>
                    <a:pt x="7525" y="2179"/>
                    <a:pt x="7537" y="2179"/>
                    <a:pt x="7525" y="2179"/>
                  </a:cubicBezTo>
                  <a:cubicBezTo>
                    <a:pt x="7525" y="2191"/>
                    <a:pt x="7525" y="2203"/>
                    <a:pt x="7537" y="2215"/>
                  </a:cubicBezTo>
                  <a:cubicBezTo>
                    <a:pt x="7525" y="2227"/>
                    <a:pt x="7515" y="2232"/>
                    <a:pt x="7506" y="2232"/>
                  </a:cubicBezTo>
                  <a:cubicBezTo>
                    <a:pt x="7486" y="2232"/>
                    <a:pt x="7472" y="2210"/>
                    <a:pt x="7449" y="2210"/>
                  </a:cubicBezTo>
                  <a:cubicBezTo>
                    <a:pt x="7444" y="2210"/>
                    <a:pt x="7437" y="2211"/>
                    <a:pt x="7430" y="2215"/>
                  </a:cubicBezTo>
                  <a:cubicBezTo>
                    <a:pt x="7394" y="2227"/>
                    <a:pt x="7442" y="2263"/>
                    <a:pt x="7406" y="2275"/>
                  </a:cubicBezTo>
                  <a:lnTo>
                    <a:pt x="7418" y="2275"/>
                  </a:lnTo>
                  <a:lnTo>
                    <a:pt x="7418" y="2286"/>
                  </a:lnTo>
                  <a:cubicBezTo>
                    <a:pt x="7406" y="2310"/>
                    <a:pt x="7394" y="2322"/>
                    <a:pt x="7406" y="2358"/>
                  </a:cubicBezTo>
                  <a:cubicBezTo>
                    <a:pt x="7404" y="2356"/>
                    <a:pt x="7403" y="2355"/>
                    <a:pt x="7402" y="2355"/>
                  </a:cubicBezTo>
                  <a:lnTo>
                    <a:pt x="7402" y="2355"/>
                  </a:lnTo>
                  <a:cubicBezTo>
                    <a:pt x="7398" y="2355"/>
                    <a:pt x="7406" y="2374"/>
                    <a:pt x="7406" y="2394"/>
                  </a:cubicBezTo>
                  <a:cubicBezTo>
                    <a:pt x="7406" y="2404"/>
                    <a:pt x="7406" y="2447"/>
                    <a:pt x="7371" y="2447"/>
                  </a:cubicBezTo>
                  <a:cubicBezTo>
                    <a:pt x="7365" y="2447"/>
                    <a:pt x="7356" y="2445"/>
                    <a:pt x="7347" y="2441"/>
                  </a:cubicBezTo>
                  <a:cubicBezTo>
                    <a:pt x="7337" y="2446"/>
                    <a:pt x="7325" y="2449"/>
                    <a:pt x="7314" y="2449"/>
                  </a:cubicBezTo>
                  <a:cubicBezTo>
                    <a:pt x="7299" y="2449"/>
                    <a:pt x="7287" y="2443"/>
                    <a:pt x="7287" y="2429"/>
                  </a:cubicBezTo>
                  <a:cubicBezTo>
                    <a:pt x="7275" y="2441"/>
                    <a:pt x="7251" y="2441"/>
                    <a:pt x="7240" y="2441"/>
                  </a:cubicBezTo>
                  <a:lnTo>
                    <a:pt x="7228" y="2394"/>
                  </a:lnTo>
                  <a:cubicBezTo>
                    <a:pt x="7192" y="2417"/>
                    <a:pt x="7204" y="2453"/>
                    <a:pt x="7192" y="2501"/>
                  </a:cubicBezTo>
                  <a:cubicBezTo>
                    <a:pt x="7181" y="2493"/>
                    <a:pt x="7169" y="2491"/>
                    <a:pt x="7156" y="2491"/>
                  </a:cubicBezTo>
                  <a:cubicBezTo>
                    <a:pt x="7129" y="2491"/>
                    <a:pt x="7101" y="2504"/>
                    <a:pt x="7085" y="2513"/>
                  </a:cubicBezTo>
                  <a:lnTo>
                    <a:pt x="7061" y="2513"/>
                  </a:lnTo>
                  <a:lnTo>
                    <a:pt x="7084" y="2535"/>
                  </a:lnTo>
                  <a:lnTo>
                    <a:pt x="7084" y="2535"/>
                  </a:lnTo>
                  <a:cubicBezTo>
                    <a:pt x="7084" y="2531"/>
                    <a:pt x="7085" y="2527"/>
                    <a:pt x="7085" y="2525"/>
                  </a:cubicBezTo>
                  <a:lnTo>
                    <a:pt x="7085" y="2525"/>
                  </a:lnTo>
                  <a:cubicBezTo>
                    <a:pt x="7103" y="2531"/>
                    <a:pt x="7118" y="2531"/>
                    <a:pt x="7132" y="2531"/>
                  </a:cubicBezTo>
                  <a:cubicBezTo>
                    <a:pt x="7147" y="2531"/>
                    <a:pt x="7162" y="2531"/>
                    <a:pt x="7180" y="2537"/>
                  </a:cubicBezTo>
                  <a:cubicBezTo>
                    <a:pt x="7180" y="2525"/>
                    <a:pt x="7168" y="2513"/>
                    <a:pt x="7168" y="2501"/>
                  </a:cubicBezTo>
                  <a:lnTo>
                    <a:pt x="7168" y="2501"/>
                  </a:lnTo>
                  <a:cubicBezTo>
                    <a:pt x="7180" y="2501"/>
                    <a:pt x="7204" y="2513"/>
                    <a:pt x="7216" y="2537"/>
                  </a:cubicBezTo>
                  <a:cubicBezTo>
                    <a:pt x="7216" y="2560"/>
                    <a:pt x="7180" y="2560"/>
                    <a:pt x="7156" y="2560"/>
                  </a:cubicBezTo>
                  <a:cubicBezTo>
                    <a:pt x="7131" y="2552"/>
                    <a:pt x="7118" y="2543"/>
                    <a:pt x="7116" y="2543"/>
                  </a:cubicBezTo>
                  <a:lnTo>
                    <a:pt x="7116" y="2543"/>
                  </a:lnTo>
                  <a:cubicBezTo>
                    <a:pt x="7116" y="2543"/>
                    <a:pt x="7117" y="2545"/>
                    <a:pt x="7120" y="2548"/>
                  </a:cubicBezTo>
                  <a:cubicBezTo>
                    <a:pt x="7109" y="2554"/>
                    <a:pt x="7101" y="2556"/>
                    <a:pt x="7095" y="2556"/>
                  </a:cubicBezTo>
                  <a:cubicBezTo>
                    <a:pt x="7084" y="2556"/>
                    <a:pt x="7083" y="2546"/>
                    <a:pt x="7084" y="2537"/>
                  </a:cubicBezTo>
                  <a:lnTo>
                    <a:pt x="7084" y="2537"/>
                  </a:lnTo>
                  <a:cubicBezTo>
                    <a:pt x="7047" y="2537"/>
                    <a:pt x="7039" y="2552"/>
                    <a:pt x="7025" y="2552"/>
                  </a:cubicBezTo>
                  <a:cubicBezTo>
                    <a:pt x="7022" y="2552"/>
                    <a:pt x="7018" y="2551"/>
                    <a:pt x="7013" y="2548"/>
                  </a:cubicBezTo>
                  <a:lnTo>
                    <a:pt x="7013" y="2548"/>
                  </a:lnTo>
                  <a:cubicBezTo>
                    <a:pt x="7019" y="2554"/>
                    <a:pt x="7022" y="2557"/>
                    <a:pt x="7021" y="2557"/>
                  </a:cubicBezTo>
                  <a:cubicBezTo>
                    <a:pt x="7019" y="2557"/>
                    <a:pt x="7013" y="2554"/>
                    <a:pt x="7001" y="2548"/>
                  </a:cubicBezTo>
                  <a:cubicBezTo>
                    <a:pt x="7001" y="2548"/>
                    <a:pt x="7001" y="2548"/>
                    <a:pt x="6990" y="2537"/>
                  </a:cubicBezTo>
                  <a:lnTo>
                    <a:pt x="7001" y="2537"/>
                  </a:lnTo>
                  <a:lnTo>
                    <a:pt x="7001" y="2525"/>
                  </a:lnTo>
                  <a:cubicBezTo>
                    <a:pt x="6998" y="2510"/>
                    <a:pt x="6992" y="2506"/>
                    <a:pt x="6985" y="2506"/>
                  </a:cubicBezTo>
                  <a:cubicBezTo>
                    <a:pt x="6972" y="2506"/>
                    <a:pt x="6955" y="2519"/>
                    <a:pt x="6937" y="2519"/>
                  </a:cubicBezTo>
                  <a:cubicBezTo>
                    <a:pt x="6931" y="2519"/>
                    <a:pt x="6924" y="2517"/>
                    <a:pt x="6918" y="2513"/>
                  </a:cubicBezTo>
                  <a:lnTo>
                    <a:pt x="6930" y="2513"/>
                  </a:lnTo>
                  <a:cubicBezTo>
                    <a:pt x="6920" y="2493"/>
                    <a:pt x="6926" y="2443"/>
                    <a:pt x="6916" y="2443"/>
                  </a:cubicBezTo>
                  <a:cubicBezTo>
                    <a:pt x="6914" y="2443"/>
                    <a:pt x="6911" y="2446"/>
                    <a:pt x="6906" y="2453"/>
                  </a:cubicBezTo>
                  <a:cubicBezTo>
                    <a:pt x="6906" y="2449"/>
                    <a:pt x="6905" y="2448"/>
                    <a:pt x="6903" y="2448"/>
                  </a:cubicBezTo>
                  <a:cubicBezTo>
                    <a:pt x="6898" y="2448"/>
                    <a:pt x="6890" y="2453"/>
                    <a:pt x="6882" y="2453"/>
                  </a:cubicBezTo>
                  <a:cubicBezTo>
                    <a:pt x="6875" y="2460"/>
                    <a:pt x="6864" y="2463"/>
                    <a:pt x="6858" y="2464"/>
                  </a:cubicBezTo>
                  <a:lnTo>
                    <a:pt x="6858" y="2464"/>
                  </a:lnTo>
                  <a:cubicBezTo>
                    <a:pt x="6846" y="2441"/>
                    <a:pt x="6823" y="2441"/>
                    <a:pt x="6811" y="2417"/>
                  </a:cubicBezTo>
                  <a:cubicBezTo>
                    <a:pt x="6811" y="2417"/>
                    <a:pt x="6799" y="2406"/>
                    <a:pt x="6787" y="2406"/>
                  </a:cubicBezTo>
                  <a:cubicBezTo>
                    <a:pt x="6763" y="2406"/>
                    <a:pt x="6751" y="2406"/>
                    <a:pt x="6787" y="2394"/>
                  </a:cubicBezTo>
                  <a:lnTo>
                    <a:pt x="6787" y="2382"/>
                  </a:lnTo>
                  <a:cubicBezTo>
                    <a:pt x="6775" y="2382"/>
                    <a:pt x="6787" y="2370"/>
                    <a:pt x="6787" y="2370"/>
                  </a:cubicBezTo>
                  <a:cubicBezTo>
                    <a:pt x="6787" y="2275"/>
                    <a:pt x="6692" y="2310"/>
                    <a:pt x="6704" y="2227"/>
                  </a:cubicBezTo>
                  <a:cubicBezTo>
                    <a:pt x="6668" y="2227"/>
                    <a:pt x="6668" y="2263"/>
                    <a:pt x="6656" y="2275"/>
                  </a:cubicBezTo>
                  <a:cubicBezTo>
                    <a:pt x="6632" y="2275"/>
                    <a:pt x="6585" y="2251"/>
                    <a:pt x="6561" y="2239"/>
                  </a:cubicBezTo>
                  <a:cubicBezTo>
                    <a:pt x="6573" y="2191"/>
                    <a:pt x="6573" y="2084"/>
                    <a:pt x="6644" y="2072"/>
                  </a:cubicBezTo>
                  <a:cubicBezTo>
                    <a:pt x="6641" y="2061"/>
                    <a:pt x="6638" y="2057"/>
                    <a:pt x="6634" y="2057"/>
                  </a:cubicBezTo>
                  <a:cubicBezTo>
                    <a:pt x="6624" y="2057"/>
                    <a:pt x="6609" y="2088"/>
                    <a:pt x="6594" y="2088"/>
                  </a:cubicBezTo>
                  <a:cubicBezTo>
                    <a:pt x="6591" y="2088"/>
                    <a:pt x="6588" y="2087"/>
                    <a:pt x="6585" y="2084"/>
                  </a:cubicBezTo>
                  <a:lnTo>
                    <a:pt x="6585" y="2072"/>
                  </a:lnTo>
                  <a:cubicBezTo>
                    <a:pt x="6585" y="2096"/>
                    <a:pt x="6573" y="2120"/>
                    <a:pt x="6549" y="2144"/>
                  </a:cubicBezTo>
                  <a:cubicBezTo>
                    <a:pt x="6545" y="2147"/>
                    <a:pt x="6541" y="2149"/>
                    <a:pt x="6537" y="2149"/>
                  </a:cubicBezTo>
                  <a:cubicBezTo>
                    <a:pt x="6514" y="2149"/>
                    <a:pt x="6489" y="2106"/>
                    <a:pt x="6489" y="2096"/>
                  </a:cubicBezTo>
                  <a:lnTo>
                    <a:pt x="6549" y="2084"/>
                  </a:lnTo>
                  <a:cubicBezTo>
                    <a:pt x="6513" y="2036"/>
                    <a:pt x="6442" y="2072"/>
                    <a:pt x="6382" y="2036"/>
                  </a:cubicBezTo>
                  <a:cubicBezTo>
                    <a:pt x="6394" y="1989"/>
                    <a:pt x="6442" y="2001"/>
                    <a:pt x="6478" y="1989"/>
                  </a:cubicBezTo>
                  <a:lnTo>
                    <a:pt x="6466" y="1941"/>
                  </a:lnTo>
                  <a:lnTo>
                    <a:pt x="6501" y="1941"/>
                  </a:lnTo>
                  <a:cubicBezTo>
                    <a:pt x="6489" y="1905"/>
                    <a:pt x="6454" y="1905"/>
                    <a:pt x="6466" y="1858"/>
                  </a:cubicBezTo>
                  <a:lnTo>
                    <a:pt x="6466" y="1858"/>
                  </a:lnTo>
                  <a:cubicBezTo>
                    <a:pt x="6470" y="1861"/>
                    <a:pt x="6473" y="1862"/>
                    <a:pt x="6477" y="1862"/>
                  </a:cubicBezTo>
                  <a:cubicBezTo>
                    <a:pt x="6496" y="1862"/>
                    <a:pt x="6503" y="1820"/>
                    <a:pt x="6525" y="1820"/>
                  </a:cubicBezTo>
                  <a:cubicBezTo>
                    <a:pt x="6531" y="1820"/>
                    <a:pt x="6539" y="1824"/>
                    <a:pt x="6549" y="1834"/>
                  </a:cubicBezTo>
                  <a:cubicBezTo>
                    <a:pt x="6561" y="1810"/>
                    <a:pt x="6489" y="1798"/>
                    <a:pt x="6537" y="1786"/>
                  </a:cubicBezTo>
                  <a:cubicBezTo>
                    <a:pt x="6532" y="1785"/>
                    <a:pt x="6528" y="1784"/>
                    <a:pt x="6525" y="1784"/>
                  </a:cubicBezTo>
                  <a:cubicBezTo>
                    <a:pt x="6504" y="1784"/>
                    <a:pt x="6512" y="1812"/>
                    <a:pt x="6501" y="1822"/>
                  </a:cubicBezTo>
                  <a:cubicBezTo>
                    <a:pt x="6498" y="1823"/>
                    <a:pt x="6495" y="1823"/>
                    <a:pt x="6492" y="1823"/>
                  </a:cubicBezTo>
                  <a:cubicBezTo>
                    <a:pt x="6457" y="1823"/>
                    <a:pt x="6477" y="1761"/>
                    <a:pt x="6466" y="1739"/>
                  </a:cubicBezTo>
                  <a:cubicBezTo>
                    <a:pt x="6478" y="1739"/>
                    <a:pt x="6486" y="1742"/>
                    <a:pt x="6494" y="1742"/>
                  </a:cubicBezTo>
                  <a:cubicBezTo>
                    <a:pt x="6501" y="1742"/>
                    <a:pt x="6507" y="1739"/>
                    <a:pt x="6513" y="1727"/>
                  </a:cubicBezTo>
                  <a:cubicBezTo>
                    <a:pt x="6501" y="1715"/>
                    <a:pt x="6478" y="1691"/>
                    <a:pt x="6513" y="1667"/>
                  </a:cubicBezTo>
                  <a:cubicBezTo>
                    <a:pt x="6478" y="1667"/>
                    <a:pt x="6513" y="1632"/>
                    <a:pt x="6513" y="1608"/>
                  </a:cubicBezTo>
                  <a:lnTo>
                    <a:pt x="6513" y="1608"/>
                  </a:lnTo>
                  <a:cubicBezTo>
                    <a:pt x="6504" y="1626"/>
                    <a:pt x="6488" y="1651"/>
                    <a:pt x="6465" y="1651"/>
                  </a:cubicBezTo>
                  <a:cubicBezTo>
                    <a:pt x="6458" y="1651"/>
                    <a:pt x="6450" y="1649"/>
                    <a:pt x="6442" y="1644"/>
                  </a:cubicBezTo>
                  <a:cubicBezTo>
                    <a:pt x="6430" y="1620"/>
                    <a:pt x="6430" y="1608"/>
                    <a:pt x="6442" y="1560"/>
                  </a:cubicBezTo>
                  <a:lnTo>
                    <a:pt x="6442" y="1560"/>
                  </a:lnTo>
                  <a:lnTo>
                    <a:pt x="6418" y="1596"/>
                  </a:lnTo>
                  <a:cubicBezTo>
                    <a:pt x="6382" y="1548"/>
                    <a:pt x="6466" y="1536"/>
                    <a:pt x="6466" y="1489"/>
                  </a:cubicBezTo>
                  <a:cubicBezTo>
                    <a:pt x="6478" y="1513"/>
                    <a:pt x="6478" y="1524"/>
                    <a:pt x="6501" y="1548"/>
                  </a:cubicBezTo>
                  <a:cubicBezTo>
                    <a:pt x="6489" y="1524"/>
                    <a:pt x="6478" y="1477"/>
                    <a:pt x="6466" y="1429"/>
                  </a:cubicBezTo>
                  <a:lnTo>
                    <a:pt x="6537" y="1405"/>
                  </a:lnTo>
                  <a:cubicBezTo>
                    <a:pt x="6513" y="1394"/>
                    <a:pt x="6549" y="1358"/>
                    <a:pt x="6513" y="1346"/>
                  </a:cubicBezTo>
                  <a:cubicBezTo>
                    <a:pt x="6521" y="1340"/>
                    <a:pt x="6526" y="1338"/>
                    <a:pt x="6531" y="1338"/>
                  </a:cubicBezTo>
                  <a:cubicBezTo>
                    <a:pt x="6555" y="1338"/>
                    <a:pt x="6541" y="1407"/>
                    <a:pt x="6561" y="1417"/>
                  </a:cubicBezTo>
                  <a:cubicBezTo>
                    <a:pt x="6609" y="1370"/>
                    <a:pt x="6525" y="1346"/>
                    <a:pt x="6597" y="1310"/>
                  </a:cubicBezTo>
                  <a:lnTo>
                    <a:pt x="6597" y="1310"/>
                  </a:lnTo>
                  <a:lnTo>
                    <a:pt x="6620" y="1334"/>
                  </a:lnTo>
                  <a:cubicBezTo>
                    <a:pt x="6632" y="1322"/>
                    <a:pt x="6632" y="1274"/>
                    <a:pt x="6644" y="1274"/>
                  </a:cubicBezTo>
                  <a:lnTo>
                    <a:pt x="6644" y="1274"/>
                  </a:lnTo>
                  <a:cubicBezTo>
                    <a:pt x="6632" y="1274"/>
                    <a:pt x="6632" y="1286"/>
                    <a:pt x="6632" y="1298"/>
                  </a:cubicBezTo>
                  <a:cubicBezTo>
                    <a:pt x="6573" y="1263"/>
                    <a:pt x="6620" y="1191"/>
                    <a:pt x="6549" y="1167"/>
                  </a:cubicBezTo>
                  <a:lnTo>
                    <a:pt x="6537" y="1191"/>
                  </a:lnTo>
                  <a:cubicBezTo>
                    <a:pt x="6537" y="1155"/>
                    <a:pt x="6513" y="1108"/>
                    <a:pt x="6537" y="1084"/>
                  </a:cubicBezTo>
                  <a:close/>
                  <a:moveTo>
                    <a:pt x="7621" y="2560"/>
                  </a:moveTo>
                  <a:cubicBezTo>
                    <a:pt x="7632" y="2583"/>
                    <a:pt x="7612" y="2594"/>
                    <a:pt x="7599" y="2606"/>
                  </a:cubicBezTo>
                  <a:lnTo>
                    <a:pt x="7599" y="2606"/>
                  </a:lnTo>
                  <a:cubicBezTo>
                    <a:pt x="7605" y="2588"/>
                    <a:pt x="7612" y="2572"/>
                    <a:pt x="7621" y="2560"/>
                  </a:cubicBezTo>
                  <a:close/>
                  <a:moveTo>
                    <a:pt x="7515" y="2750"/>
                  </a:moveTo>
                  <a:lnTo>
                    <a:pt x="7515" y="2750"/>
                  </a:lnTo>
                  <a:cubicBezTo>
                    <a:pt x="7514" y="2750"/>
                    <a:pt x="7514" y="2751"/>
                    <a:pt x="7513" y="2751"/>
                  </a:cubicBezTo>
                  <a:cubicBezTo>
                    <a:pt x="7515" y="2752"/>
                    <a:pt x="7515" y="2753"/>
                    <a:pt x="7516" y="2753"/>
                  </a:cubicBezTo>
                  <a:cubicBezTo>
                    <a:pt x="7516" y="2753"/>
                    <a:pt x="7516" y="2752"/>
                    <a:pt x="7515" y="2750"/>
                  </a:cubicBezTo>
                  <a:close/>
                  <a:moveTo>
                    <a:pt x="7162" y="2818"/>
                  </a:moveTo>
                  <a:cubicBezTo>
                    <a:pt x="7163" y="2819"/>
                    <a:pt x="7165" y="2821"/>
                    <a:pt x="7168" y="2822"/>
                  </a:cubicBezTo>
                  <a:cubicBezTo>
                    <a:pt x="7166" y="2821"/>
                    <a:pt x="7163" y="2819"/>
                    <a:pt x="7162" y="2818"/>
                  </a:cubicBezTo>
                  <a:close/>
                  <a:moveTo>
                    <a:pt x="4906" y="0"/>
                  </a:moveTo>
                  <a:cubicBezTo>
                    <a:pt x="4873" y="33"/>
                    <a:pt x="4870" y="97"/>
                    <a:pt x="4804" y="97"/>
                  </a:cubicBezTo>
                  <a:cubicBezTo>
                    <a:pt x="4799" y="97"/>
                    <a:pt x="4793" y="97"/>
                    <a:pt x="4787" y="96"/>
                  </a:cubicBezTo>
                  <a:lnTo>
                    <a:pt x="4823" y="48"/>
                  </a:lnTo>
                  <a:cubicBezTo>
                    <a:pt x="4817" y="47"/>
                    <a:pt x="4812" y="47"/>
                    <a:pt x="4808" y="47"/>
                  </a:cubicBezTo>
                  <a:cubicBezTo>
                    <a:pt x="4745" y="47"/>
                    <a:pt x="4781" y="120"/>
                    <a:pt x="4704" y="120"/>
                  </a:cubicBezTo>
                  <a:cubicBezTo>
                    <a:pt x="4739" y="120"/>
                    <a:pt x="4680" y="167"/>
                    <a:pt x="4739" y="167"/>
                  </a:cubicBezTo>
                  <a:cubicBezTo>
                    <a:pt x="4717" y="182"/>
                    <a:pt x="4691" y="192"/>
                    <a:pt x="4662" y="192"/>
                  </a:cubicBezTo>
                  <a:cubicBezTo>
                    <a:pt x="4645" y="192"/>
                    <a:pt x="4626" y="188"/>
                    <a:pt x="4608" y="179"/>
                  </a:cubicBezTo>
                  <a:cubicBezTo>
                    <a:pt x="4596" y="191"/>
                    <a:pt x="4608" y="203"/>
                    <a:pt x="4608" y="215"/>
                  </a:cubicBezTo>
                  <a:cubicBezTo>
                    <a:pt x="4619" y="222"/>
                    <a:pt x="4628" y="225"/>
                    <a:pt x="4636" y="225"/>
                  </a:cubicBezTo>
                  <a:cubicBezTo>
                    <a:pt x="4656" y="225"/>
                    <a:pt x="4672" y="210"/>
                    <a:pt x="4689" y="210"/>
                  </a:cubicBezTo>
                  <a:cubicBezTo>
                    <a:pt x="4697" y="210"/>
                    <a:pt x="4706" y="214"/>
                    <a:pt x="4715" y="227"/>
                  </a:cubicBezTo>
                  <a:lnTo>
                    <a:pt x="4751" y="179"/>
                  </a:lnTo>
                  <a:cubicBezTo>
                    <a:pt x="4799" y="191"/>
                    <a:pt x="4799" y="239"/>
                    <a:pt x="4775" y="262"/>
                  </a:cubicBezTo>
                  <a:cubicBezTo>
                    <a:pt x="4783" y="262"/>
                    <a:pt x="4791" y="257"/>
                    <a:pt x="4795" y="257"/>
                  </a:cubicBezTo>
                  <a:cubicBezTo>
                    <a:pt x="4797" y="257"/>
                    <a:pt x="4799" y="258"/>
                    <a:pt x="4799" y="262"/>
                  </a:cubicBezTo>
                  <a:cubicBezTo>
                    <a:pt x="4802" y="286"/>
                    <a:pt x="4800" y="293"/>
                    <a:pt x="4794" y="293"/>
                  </a:cubicBezTo>
                  <a:cubicBezTo>
                    <a:pt x="4786" y="293"/>
                    <a:pt x="4769" y="274"/>
                    <a:pt x="4756" y="274"/>
                  </a:cubicBezTo>
                  <a:cubicBezTo>
                    <a:pt x="4748" y="274"/>
                    <a:pt x="4742" y="280"/>
                    <a:pt x="4739" y="298"/>
                  </a:cubicBezTo>
                  <a:lnTo>
                    <a:pt x="4763" y="298"/>
                  </a:lnTo>
                  <a:cubicBezTo>
                    <a:pt x="4771" y="330"/>
                    <a:pt x="4742" y="340"/>
                    <a:pt x="4707" y="340"/>
                  </a:cubicBezTo>
                  <a:cubicBezTo>
                    <a:pt x="4690" y="340"/>
                    <a:pt x="4672" y="338"/>
                    <a:pt x="4656" y="334"/>
                  </a:cubicBezTo>
                  <a:cubicBezTo>
                    <a:pt x="4620" y="310"/>
                    <a:pt x="4573" y="310"/>
                    <a:pt x="4573" y="274"/>
                  </a:cubicBezTo>
                  <a:lnTo>
                    <a:pt x="4632" y="251"/>
                  </a:lnTo>
                  <a:cubicBezTo>
                    <a:pt x="4625" y="246"/>
                    <a:pt x="4618" y="244"/>
                    <a:pt x="4611" y="244"/>
                  </a:cubicBezTo>
                  <a:cubicBezTo>
                    <a:pt x="4582" y="244"/>
                    <a:pt x="4553" y="274"/>
                    <a:pt x="4525" y="274"/>
                  </a:cubicBezTo>
                  <a:cubicBezTo>
                    <a:pt x="4525" y="262"/>
                    <a:pt x="4513" y="262"/>
                    <a:pt x="4513" y="262"/>
                  </a:cubicBezTo>
                  <a:cubicBezTo>
                    <a:pt x="4513" y="262"/>
                    <a:pt x="4513" y="274"/>
                    <a:pt x="4513" y="274"/>
                  </a:cubicBezTo>
                  <a:cubicBezTo>
                    <a:pt x="4513" y="274"/>
                    <a:pt x="4501" y="262"/>
                    <a:pt x="4501" y="262"/>
                  </a:cubicBezTo>
                  <a:cubicBezTo>
                    <a:pt x="4473" y="262"/>
                    <a:pt x="4436" y="278"/>
                    <a:pt x="4411" y="278"/>
                  </a:cubicBezTo>
                  <a:cubicBezTo>
                    <a:pt x="4404" y="278"/>
                    <a:pt x="4399" y="277"/>
                    <a:pt x="4394" y="274"/>
                  </a:cubicBezTo>
                  <a:lnTo>
                    <a:pt x="4394" y="274"/>
                  </a:lnTo>
                  <a:lnTo>
                    <a:pt x="4406" y="310"/>
                  </a:lnTo>
                  <a:lnTo>
                    <a:pt x="4406" y="286"/>
                  </a:lnTo>
                  <a:cubicBezTo>
                    <a:pt x="4430" y="286"/>
                    <a:pt x="4465" y="310"/>
                    <a:pt x="4453" y="334"/>
                  </a:cubicBezTo>
                  <a:cubicBezTo>
                    <a:pt x="4444" y="338"/>
                    <a:pt x="4435" y="339"/>
                    <a:pt x="4427" y="339"/>
                  </a:cubicBezTo>
                  <a:cubicBezTo>
                    <a:pt x="4387" y="339"/>
                    <a:pt x="4368" y="294"/>
                    <a:pt x="4358" y="274"/>
                  </a:cubicBezTo>
                  <a:cubicBezTo>
                    <a:pt x="4363" y="248"/>
                    <a:pt x="4375" y="243"/>
                    <a:pt x="4389" y="243"/>
                  </a:cubicBezTo>
                  <a:cubicBezTo>
                    <a:pt x="4400" y="243"/>
                    <a:pt x="4411" y="246"/>
                    <a:pt x="4421" y="246"/>
                  </a:cubicBezTo>
                  <a:cubicBezTo>
                    <a:pt x="4429" y="246"/>
                    <a:pt x="4436" y="244"/>
                    <a:pt x="4442" y="239"/>
                  </a:cubicBezTo>
                  <a:cubicBezTo>
                    <a:pt x="4433" y="221"/>
                    <a:pt x="4422" y="216"/>
                    <a:pt x="4409" y="216"/>
                  </a:cubicBezTo>
                  <a:cubicBezTo>
                    <a:pt x="4395" y="216"/>
                    <a:pt x="4377" y="222"/>
                    <a:pt x="4354" y="222"/>
                  </a:cubicBezTo>
                  <a:cubicBezTo>
                    <a:pt x="4341" y="222"/>
                    <a:pt x="4327" y="220"/>
                    <a:pt x="4311" y="215"/>
                  </a:cubicBezTo>
                  <a:cubicBezTo>
                    <a:pt x="4323" y="185"/>
                    <a:pt x="4343" y="185"/>
                    <a:pt x="4363" y="185"/>
                  </a:cubicBezTo>
                  <a:cubicBezTo>
                    <a:pt x="4382" y="185"/>
                    <a:pt x="4400" y="185"/>
                    <a:pt x="4406" y="155"/>
                  </a:cubicBezTo>
                  <a:cubicBezTo>
                    <a:pt x="4355" y="155"/>
                    <a:pt x="4339" y="181"/>
                    <a:pt x="4305" y="181"/>
                  </a:cubicBezTo>
                  <a:cubicBezTo>
                    <a:pt x="4300" y="181"/>
                    <a:pt x="4294" y="181"/>
                    <a:pt x="4287" y="179"/>
                  </a:cubicBezTo>
                  <a:cubicBezTo>
                    <a:pt x="4287" y="155"/>
                    <a:pt x="4334" y="143"/>
                    <a:pt x="4334" y="120"/>
                  </a:cubicBezTo>
                  <a:lnTo>
                    <a:pt x="4299" y="108"/>
                  </a:lnTo>
                  <a:cubicBezTo>
                    <a:pt x="4382" y="96"/>
                    <a:pt x="4275" y="36"/>
                    <a:pt x="4346" y="12"/>
                  </a:cubicBezTo>
                  <a:cubicBezTo>
                    <a:pt x="4341" y="9"/>
                    <a:pt x="4336" y="7"/>
                    <a:pt x="4332" y="7"/>
                  </a:cubicBezTo>
                  <a:cubicBezTo>
                    <a:pt x="4311" y="7"/>
                    <a:pt x="4297" y="41"/>
                    <a:pt x="4270" y="41"/>
                  </a:cubicBezTo>
                  <a:cubicBezTo>
                    <a:pt x="4264" y="41"/>
                    <a:pt x="4258" y="40"/>
                    <a:pt x="4251" y="36"/>
                  </a:cubicBezTo>
                  <a:lnTo>
                    <a:pt x="4251" y="36"/>
                  </a:lnTo>
                  <a:cubicBezTo>
                    <a:pt x="4263" y="60"/>
                    <a:pt x="4311" y="96"/>
                    <a:pt x="4263" y="120"/>
                  </a:cubicBezTo>
                  <a:lnTo>
                    <a:pt x="4215" y="108"/>
                  </a:lnTo>
                  <a:cubicBezTo>
                    <a:pt x="4192" y="84"/>
                    <a:pt x="4263" y="48"/>
                    <a:pt x="4227" y="24"/>
                  </a:cubicBezTo>
                  <a:lnTo>
                    <a:pt x="4227" y="24"/>
                  </a:lnTo>
                  <a:lnTo>
                    <a:pt x="4168" y="48"/>
                  </a:lnTo>
                  <a:cubicBezTo>
                    <a:pt x="4180" y="72"/>
                    <a:pt x="4203" y="72"/>
                    <a:pt x="4192" y="96"/>
                  </a:cubicBezTo>
                  <a:cubicBezTo>
                    <a:pt x="4189" y="95"/>
                    <a:pt x="4187" y="95"/>
                    <a:pt x="4185" y="95"/>
                  </a:cubicBezTo>
                  <a:cubicBezTo>
                    <a:pt x="4154" y="95"/>
                    <a:pt x="4142" y="170"/>
                    <a:pt x="4120" y="203"/>
                  </a:cubicBezTo>
                  <a:cubicBezTo>
                    <a:pt x="4084" y="203"/>
                    <a:pt x="4072" y="203"/>
                    <a:pt x="4049" y="179"/>
                  </a:cubicBezTo>
                  <a:cubicBezTo>
                    <a:pt x="3989" y="239"/>
                    <a:pt x="3906" y="262"/>
                    <a:pt x="3846" y="310"/>
                  </a:cubicBezTo>
                  <a:cubicBezTo>
                    <a:pt x="3882" y="274"/>
                    <a:pt x="3834" y="262"/>
                    <a:pt x="3811" y="239"/>
                  </a:cubicBezTo>
                  <a:cubicBezTo>
                    <a:pt x="3858" y="227"/>
                    <a:pt x="3846" y="167"/>
                    <a:pt x="3834" y="131"/>
                  </a:cubicBezTo>
                  <a:lnTo>
                    <a:pt x="3834" y="131"/>
                  </a:lnTo>
                  <a:cubicBezTo>
                    <a:pt x="3811" y="143"/>
                    <a:pt x="3799" y="203"/>
                    <a:pt x="3811" y="215"/>
                  </a:cubicBezTo>
                  <a:cubicBezTo>
                    <a:pt x="3806" y="214"/>
                    <a:pt x="3802" y="213"/>
                    <a:pt x="3799" y="213"/>
                  </a:cubicBezTo>
                  <a:cubicBezTo>
                    <a:pt x="3773" y="213"/>
                    <a:pt x="3778" y="244"/>
                    <a:pt x="3758" y="244"/>
                  </a:cubicBezTo>
                  <a:cubicBezTo>
                    <a:pt x="3753" y="244"/>
                    <a:pt x="3747" y="243"/>
                    <a:pt x="3739" y="239"/>
                  </a:cubicBezTo>
                  <a:cubicBezTo>
                    <a:pt x="3703" y="227"/>
                    <a:pt x="3739" y="179"/>
                    <a:pt x="3727" y="167"/>
                  </a:cubicBezTo>
                  <a:lnTo>
                    <a:pt x="3727" y="167"/>
                  </a:lnTo>
                  <a:cubicBezTo>
                    <a:pt x="3668" y="179"/>
                    <a:pt x="3727" y="227"/>
                    <a:pt x="3668" y="227"/>
                  </a:cubicBezTo>
                  <a:cubicBezTo>
                    <a:pt x="3668" y="227"/>
                    <a:pt x="3668" y="227"/>
                    <a:pt x="3668" y="215"/>
                  </a:cubicBezTo>
                  <a:cubicBezTo>
                    <a:pt x="3632" y="215"/>
                    <a:pt x="3596" y="239"/>
                    <a:pt x="3596" y="262"/>
                  </a:cubicBezTo>
                  <a:cubicBezTo>
                    <a:pt x="3584" y="247"/>
                    <a:pt x="3571" y="242"/>
                    <a:pt x="3559" y="242"/>
                  </a:cubicBezTo>
                  <a:cubicBezTo>
                    <a:pt x="3539" y="242"/>
                    <a:pt x="3522" y="255"/>
                    <a:pt x="3509" y="255"/>
                  </a:cubicBezTo>
                  <a:cubicBezTo>
                    <a:pt x="3500" y="255"/>
                    <a:pt x="3493" y="248"/>
                    <a:pt x="3489" y="227"/>
                  </a:cubicBezTo>
                  <a:lnTo>
                    <a:pt x="3489" y="227"/>
                  </a:lnTo>
                  <a:cubicBezTo>
                    <a:pt x="3418" y="274"/>
                    <a:pt x="3513" y="262"/>
                    <a:pt x="3501" y="286"/>
                  </a:cubicBezTo>
                  <a:cubicBezTo>
                    <a:pt x="3486" y="309"/>
                    <a:pt x="3456" y="317"/>
                    <a:pt x="3431" y="317"/>
                  </a:cubicBezTo>
                  <a:cubicBezTo>
                    <a:pt x="3416" y="317"/>
                    <a:pt x="3403" y="314"/>
                    <a:pt x="3394" y="310"/>
                  </a:cubicBezTo>
                  <a:cubicBezTo>
                    <a:pt x="3418" y="310"/>
                    <a:pt x="3430" y="286"/>
                    <a:pt x="3441" y="286"/>
                  </a:cubicBezTo>
                  <a:lnTo>
                    <a:pt x="3418" y="251"/>
                  </a:lnTo>
                  <a:cubicBezTo>
                    <a:pt x="3413" y="250"/>
                    <a:pt x="3409" y="250"/>
                    <a:pt x="3405" y="250"/>
                  </a:cubicBezTo>
                  <a:cubicBezTo>
                    <a:pt x="3320" y="250"/>
                    <a:pt x="3372" y="358"/>
                    <a:pt x="3298" y="358"/>
                  </a:cubicBezTo>
                  <a:cubicBezTo>
                    <a:pt x="3295" y="358"/>
                    <a:pt x="3291" y="358"/>
                    <a:pt x="3287" y="358"/>
                  </a:cubicBezTo>
                  <a:cubicBezTo>
                    <a:pt x="3322" y="322"/>
                    <a:pt x="3287" y="322"/>
                    <a:pt x="3299" y="274"/>
                  </a:cubicBezTo>
                  <a:lnTo>
                    <a:pt x="3299" y="274"/>
                  </a:lnTo>
                  <a:cubicBezTo>
                    <a:pt x="3287" y="298"/>
                    <a:pt x="3215" y="298"/>
                    <a:pt x="3275" y="322"/>
                  </a:cubicBezTo>
                  <a:cubicBezTo>
                    <a:pt x="3239" y="334"/>
                    <a:pt x="3203" y="334"/>
                    <a:pt x="3180" y="334"/>
                  </a:cubicBezTo>
                  <a:cubicBezTo>
                    <a:pt x="3156" y="358"/>
                    <a:pt x="3132" y="381"/>
                    <a:pt x="3120" y="417"/>
                  </a:cubicBezTo>
                  <a:cubicBezTo>
                    <a:pt x="3072" y="417"/>
                    <a:pt x="3025" y="405"/>
                    <a:pt x="3001" y="393"/>
                  </a:cubicBezTo>
                  <a:cubicBezTo>
                    <a:pt x="2906" y="453"/>
                    <a:pt x="2799" y="441"/>
                    <a:pt x="2703" y="512"/>
                  </a:cubicBezTo>
                  <a:lnTo>
                    <a:pt x="2715" y="512"/>
                  </a:lnTo>
                  <a:cubicBezTo>
                    <a:pt x="2632" y="536"/>
                    <a:pt x="2775" y="560"/>
                    <a:pt x="2691" y="584"/>
                  </a:cubicBezTo>
                  <a:cubicBezTo>
                    <a:pt x="2686" y="558"/>
                    <a:pt x="2672" y="552"/>
                    <a:pt x="2654" y="552"/>
                  </a:cubicBezTo>
                  <a:cubicBezTo>
                    <a:pt x="2641" y="552"/>
                    <a:pt x="2627" y="555"/>
                    <a:pt x="2613" y="555"/>
                  </a:cubicBezTo>
                  <a:cubicBezTo>
                    <a:pt x="2602" y="555"/>
                    <a:pt x="2593" y="554"/>
                    <a:pt x="2584" y="548"/>
                  </a:cubicBezTo>
                  <a:cubicBezTo>
                    <a:pt x="2477" y="572"/>
                    <a:pt x="2429" y="667"/>
                    <a:pt x="2322" y="667"/>
                  </a:cubicBezTo>
                  <a:cubicBezTo>
                    <a:pt x="2322" y="667"/>
                    <a:pt x="2322" y="643"/>
                    <a:pt x="2334" y="632"/>
                  </a:cubicBezTo>
                  <a:lnTo>
                    <a:pt x="2334" y="632"/>
                  </a:lnTo>
                  <a:cubicBezTo>
                    <a:pt x="2251" y="655"/>
                    <a:pt x="2203" y="691"/>
                    <a:pt x="2144" y="715"/>
                  </a:cubicBezTo>
                  <a:lnTo>
                    <a:pt x="2144" y="703"/>
                  </a:lnTo>
                  <a:cubicBezTo>
                    <a:pt x="2025" y="715"/>
                    <a:pt x="1953" y="810"/>
                    <a:pt x="1858" y="882"/>
                  </a:cubicBezTo>
                  <a:cubicBezTo>
                    <a:pt x="1858" y="870"/>
                    <a:pt x="1858" y="846"/>
                    <a:pt x="1858" y="834"/>
                  </a:cubicBezTo>
                  <a:cubicBezTo>
                    <a:pt x="1798" y="858"/>
                    <a:pt x="1715" y="893"/>
                    <a:pt x="1703" y="953"/>
                  </a:cubicBezTo>
                  <a:cubicBezTo>
                    <a:pt x="1694" y="952"/>
                    <a:pt x="1686" y="951"/>
                    <a:pt x="1680" y="951"/>
                  </a:cubicBezTo>
                  <a:cubicBezTo>
                    <a:pt x="1629" y="951"/>
                    <a:pt x="1657" y="989"/>
                    <a:pt x="1572" y="989"/>
                  </a:cubicBezTo>
                  <a:cubicBezTo>
                    <a:pt x="1560" y="977"/>
                    <a:pt x="1572" y="977"/>
                    <a:pt x="1572" y="965"/>
                  </a:cubicBezTo>
                  <a:lnTo>
                    <a:pt x="1572" y="965"/>
                  </a:lnTo>
                  <a:cubicBezTo>
                    <a:pt x="1525" y="977"/>
                    <a:pt x="1501" y="1001"/>
                    <a:pt x="1465" y="1013"/>
                  </a:cubicBezTo>
                  <a:cubicBezTo>
                    <a:pt x="1394" y="1096"/>
                    <a:pt x="1417" y="1167"/>
                    <a:pt x="1310" y="1203"/>
                  </a:cubicBezTo>
                  <a:cubicBezTo>
                    <a:pt x="1263" y="1143"/>
                    <a:pt x="1358" y="1155"/>
                    <a:pt x="1322" y="1096"/>
                  </a:cubicBezTo>
                  <a:lnTo>
                    <a:pt x="1322" y="1096"/>
                  </a:lnTo>
                  <a:cubicBezTo>
                    <a:pt x="1310" y="1120"/>
                    <a:pt x="1310" y="1143"/>
                    <a:pt x="1275" y="1143"/>
                  </a:cubicBezTo>
                  <a:cubicBezTo>
                    <a:pt x="1275" y="1108"/>
                    <a:pt x="1263" y="1132"/>
                    <a:pt x="1263" y="1096"/>
                  </a:cubicBezTo>
                  <a:cubicBezTo>
                    <a:pt x="1227" y="1096"/>
                    <a:pt x="1227" y="1215"/>
                    <a:pt x="1215" y="1215"/>
                  </a:cubicBezTo>
                  <a:cubicBezTo>
                    <a:pt x="1221" y="1221"/>
                    <a:pt x="1227" y="1224"/>
                    <a:pt x="1233" y="1224"/>
                  </a:cubicBezTo>
                  <a:cubicBezTo>
                    <a:pt x="1239" y="1224"/>
                    <a:pt x="1245" y="1221"/>
                    <a:pt x="1251" y="1215"/>
                  </a:cubicBezTo>
                  <a:lnTo>
                    <a:pt x="1251" y="1215"/>
                  </a:lnTo>
                  <a:cubicBezTo>
                    <a:pt x="1251" y="1263"/>
                    <a:pt x="1167" y="1274"/>
                    <a:pt x="1132" y="1322"/>
                  </a:cubicBezTo>
                  <a:cubicBezTo>
                    <a:pt x="1138" y="1316"/>
                    <a:pt x="1152" y="1310"/>
                    <a:pt x="1167" y="1310"/>
                  </a:cubicBezTo>
                  <a:cubicBezTo>
                    <a:pt x="1182" y="1310"/>
                    <a:pt x="1197" y="1316"/>
                    <a:pt x="1203" y="1334"/>
                  </a:cubicBezTo>
                  <a:cubicBezTo>
                    <a:pt x="1132" y="1358"/>
                    <a:pt x="1144" y="1441"/>
                    <a:pt x="1120" y="1489"/>
                  </a:cubicBezTo>
                  <a:cubicBezTo>
                    <a:pt x="1116" y="1489"/>
                    <a:pt x="1112" y="1490"/>
                    <a:pt x="1109" y="1490"/>
                  </a:cubicBezTo>
                  <a:cubicBezTo>
                    <a:pt x="1058" y="1490"/>
                    <a:pt x="1129" y="1403"/>
                    <a:pt x="1084" y="1370"/>
                  </a:cubicBezTo>
                  <a:cubicBezTo>
                    <a:pt x="1072" y="1358"/>
                    <a:pt x="1024" y="1334"/>
                    <a:pt x="1036" y="1310"/>
                  </a:cubicBezTo>
                  <a:lnTo>
                    <a:pt x="1036" y="1310"/>
                  </a:lnTo>
                  <a:cubicBezTo>
                    <a:pt x="977" y="1334"/>
                    <a:pt x="965" y="1394"/>
                    <a:pt x="929" y="1429"/>
                  </a:cubicBezTo>
                  <a:lnTo>
                    <a:pt x="917" y="1417"/>
                  </a:lnTo>
                  <a:cubicBezTo>
                    <a:pt x="858" y="1465"/>
                    <a:pt x="834" y="1560"/>
                    <a:pt x="763" y="1572"/>
                  </a:cubicBezTo>
                  <a:lnTo>
                    <a:pt x="798" y="1572"/>
                  </a:lnTo>
                  <a:cubicBezTo>
                    <a:pt x="798" y="1584"/>
                    <a:pt x="763" y="1596"/>
                    <a:pt x="763" y="1632"/>
                  </a:cubicBezTo>
                  <a:cubicBezTo>
                    <a:pt x="752" y="1621"/>
                    <a:pt x="713" y="1620"/>
                    <a:pt x="705" y="1603"/>
                  </a:cubicBezTo>
                  <a:lnTo>
                    <a:pt x="705" y="1603"/>
                  </a:lnTo>
                  <a:cubicBezTo>
                    <a:pt x="719" y="1682"/>
                    <a:pt x="596" y="1729"/>
                    <a:pt x="608" y="1810"/>
                  </a:cubicBezTo>
                  <a:cubicBezTo>
                    <a:pt x="572" y="1810"/>
                    <a:pt x="572" y="1775"/>
                    <a:pt x="560" y="1751"/>
                  </a:cubicBezTo>
                  <a:cubicBezTo>
                    <a:pt x="608" y="1739"/>
                    <a:pt x="632" y="1739"/>
                    <a:pt x="632" y="1703"/>
                  </a:cubicBezTo>
                  <a:lnTo>
                    <a:pt x="632" y="1703"/>
                  </a:lnTo>
                  <a:cubicBezTo>
                    <a:pt x="616" y="1713"/>
                    <a:pt x="601" y="1717"/>
                    <a:pt x="589" y="1717"/>
                  </a:cubicBezTo>
                  <a:cubicBezTo>
                    <a:pt x="572" y="1717"/>
                    <a:pt x="560" y="1710"/>
                    <a:pt x="560" y="1703"/>
                  </a:cubicBezTo>
                  <a:cubicBezTo>
                    <a:pt x="560" y="1763"/>
                    <a:pt x="489" y="1834"/>
                    <a:pt x="501" y="1894"/>
                  </a:cubicBezTo>
                  <a:cubicBezTo>
                    <a:pt x="465" y="1882"/>
                    <a:pt x="441" y="1894"/>
                    <a:pt x="417" y="1846"/>
                  </a:cubicBezTo>
                  <a:lnTo>
                    <a:pt x="417" y="1846"/>
                  </a:lnTo>
                  <a:cubicBezTo>
                    <a:pt x="334" y="1941"/>
                    <a:pt x="548" y="1917"/>
                    <a:pt x="441" y="2001"/>
                  </a:cubicBezTo>
                  <a:cubicBezTo>
                    <a:pt x="372" y="2001"/>
                    <a:pt x="425" y="1944"/>
                    <a:pt x="399" y="1944"/>
                  </a:cubicBezTo>
                  <a:cubicBezTo>
                    <a:pt x="393" y="1944"/>
                    <a:pt x="384" y="1947"/>
                    <a:pt x="370" y="1953"/>
                  </a:cubicBezTo>
                  <a:lnTo>
                    <a:pt x="382" y="1941"/>
                  </a:lnTo>
                  <a:cubicBezTo>
                    <a:pt x="365" y="1934"/>
                    <a:pt x="355" y="1931"/>
                    <a:pt x="347" y="1931"/>
                  </a:cubicBezTo>
                  <a:cubicBezTo>
                    <a:pt x="306" y="1931"/>
                    <a:pt x="385" y="2032"/>
                    <a:pt x="334" y="2072"/>
                  </a:cubicBezTo>
                  <a:cubicBezTo>
                    <a:pt x="298" y="2025"/>
                    <a:pt x="346" y="2001"/>
                    <a:pt x="286" y="2001"/>
                  </a:cubicBezTo>
                  <a:cubicBezTo>
                    <a:pt x="239" y="2048"/>
                    <a:pt x="274" y="2132"/>
                    <a:pt x="215" y="2156"/>
                  </a:cubicBezTo>
                  <a:lnTo>
                    <a:pt x="203" y="2132"/>
                  </a:lnTo>
                  <a:cubicBezTo>
                    <a:pt x="179" y="2156"/>
                    <a:pt x="108" y="2191"/>
                    <a:pt x="72" y="2227"/>
                  </a:cubicBezTo>
                  <a:cubicBezTo>
                    <a:pt x="72" y="2215"/>
                    <a:pt x="72" y="2215"/>
                    <a:pt x="72" y="2203"/>
                  </a:cubicBezTo>
                  <a:cubicBezTo>
                    <a:pt x="1" y="2227"/>
                    <a:pt x="72" y="2251"/>
                    <a:pt x="1" y="2251"/>
                  </a:cubicBezTo>
                  <a:lnTo>
                    <a:pt x="1" y="2286"/>
                  </a:lnTo>
                  <a:cubicBezTo>
                    <a:pt x="36" y="2286"/>
                    <a:pt x="96" y="2275"/>
                    <a:pt x="108" y="2215"/>
                  </a:cubicBezTo>
                  <a:lnTo>
                    <a:pt x="108" y="2215"/>
                  </a:lnTo>
                  <a:cubicBezTo>
                    <a:pt x="96" y="2275"/>
                    <a:pt x="203" y="2251"/>
                    <a:pt x="215" y="2298"/>
                  </a:cubicBezTo>
                  <a:lnTo>
                    <a:pt x="215" y="2275"/>
                  </a:lnTo>
                  <a:cubicBezTo>
                    <a:pt x="225" y="2275"/>
                    <a:pt x="234" y="2276"/>
                    <a:pt x="244" y="2276"/>
                  </a:cubicBezTo>
                  <a:cubicBezTo>
                    <a:pt x="362" y="2276"/>
                    <a:pt x="463" y="2211"/>
                    <a:pt x="584" y="2167"/>
                  </a:cubicBezTo>
                  <a:cubicBezTo>
                    <a:pt x="608" y="2072"/>
                    <a:pt x="703" y="2108"/>
                    <a:pt x="751" y="2025"/>
                  </a:cubicBezTo>
                  <a:cubicBezTo>
                    <a:pt x="727" y="1965"/>
                    <a:pt x="751" y="2013"/>
                    <a:pt x="810" y="1953"/>
                  </a:cubicBezTo>
                  <a:lnTo>
                    <a:pt x="810" y="1953"/>
                  </a:lnTo>
                  <a:cubicBezTo>
                    <a:pt x="786" y="1989"/>
                    <a:pt x="834" y="2001"/>
                    <a:pt x="858" y="2001"/>
                  </a:cubicBezTo>
                  <a:cubicBezTo>
                    <a:pt x="858" y="1977"/>
                    <a:pt x="870" y="1953"/>
                    <a:pt x="882" y="1941"/>
                  </a:cubicBezTo>
                  <a:cubicBezTo>
                    <a:pt x="889" y="1945"/>
                    <a:pt x="904" y="1947"/>
                    <a:pt x="922" y="1947"/>
                  </a:cubicBezTo>
                  <a:cubicBezTo>
                    <a:pt x="963" y="1947"/>
                    <a:pt x="1016" y="1935"/>
                    <a:pt x="1024" y="1894"/>
                  </a:cubicBezTo>
                  <a:cubicBezTo>
                    <a:pt x="1031" y="1892"/>
                    <a:pt x="1036" y="1891"/>
                    <a:pt x="1039" y="1891"/>
                  </a:cubicBezTo>
                  <a:cubicBezTo>
                    <a:pt x="1060" y="1891"/>
                    <a:pt x="1024" y="1919"/>
                    <a:pt x="1024" y="1929"/>
                  </a:cubicBezTo>
                  <a:cubicBezTo>
                    <a:pt x="1030" y="1933"/>
                    <a:pt x="1035" y="1935"/>
                    <a:pt x="1038" y="1935"/>
                  </a:cubicBezTo>
                  <a:cubicBezTo>
                    <a:pt x="1054" y="1935"/>
                    <a:pt x="1040" y="1894"/>
                    <a:pt x="1060" y="1894"/>
                  </a:cubicBezTo>
                  <a:cubicBezTo>
                    <a:pt x="1060" y="1894"/>
                    <a:pt x="1060" y="1905"/>
                    <a:pt x="1060" y="1905"/>
                  </a:cubicBezTo>
                  <a:cubicBezTo>
                    <a:pt x="1120" y="1870"/>
                    <a:pt x="1167" y="1858"/>
                    <a:pt x="1227" y="1834"/>
                  </a:cubicBezTo>
                  <a:cubicBezTo>
                    <a:pt x="1191" y="1775"/>
                    <a:pt x="1275" y="1775"/>
                    <a:pt x="1286" y="1739"/>
                  </a:cubicBezTo>
                  <a:cubicBezTo>
                    <a:pt x="1286" y="1747"/>
                    <a:pt x="1292" y="1749"/>
                    <a:pt x="1300" y="1749"/>
                  </a:cubicBezTo>
                  <a:cubicBezTo>
                    <a:pt x="1316" y="1749"/>
                    <a:pt x="1342" y="1739"/>
                    <a:pt x="1358" y="1739"/>
                  </a:cubicBezTo>
                  <a:lnTo>
                    <a:pt x="1358" y="1667"/>
                  </a:lnTo>
                  <a:cubicBezTo>
                    <a:pt x="1364" y="1644"/>
                    <a:pt x="1379" y="1644"/>
                    <a:pt x="1397" y="1644"/>
                  </a:cubicBezTo>
                  <a:cubicBezTo>
                    <a:pt x="1414" y="1644"/>
                    <a:pt x="1435" y="1644"/>
                    <a:pt x="1453" y="1620"/>
                  </a:cubicBezTo>
                  <a:lnTo>
                    <a:pt x="1429" y="1620"/>
                  </a:lnTo>
                  <a:cubicBezTo>
                    <a:pt x="1447" y="1593"/>
                    <a:pt x="1505" y="1580"/>
                    <a:pt x="1558" y="1580"/>
                  </a:cubicBezTo>
                  <a:cubicBezTo>
                    <a:pt x="1576" y="1580"/>
                    <a:pt x="1593" y="1581"/>
                    <a:pt x="1608" y="1584"/>
                  </a:cubicBezTo>
                  <a:cubicBezTo>
                    <a:pt x="1822" y="1298"/>
                    <a:pt x="2072" y="1394"/>
                    <a:pt x="2358" y="1215"/>
                  </a:cubicBezTo>
                  <a:cubicBezTo>
                    <a:pt x="2370" y="1179"/>
                    <a:pt x="2334" y="1191"/>
                    <a:pt x="2334" y="1155"/>
                  </a:cubicBezTo>
                  <a:cubicBezTo>
                    <a:pt x="2334" y="1143"/>
                    <a:pt x="2334" y="1143"/>
                    <a:pt x="2334" y="1132"/>
                  </a:cubicBezTo>
                  <a:cubicBezTo>
                    <a:pt x="2322" y="1143"/>
                    <a:pt x="2310" y="1167"/>
                    <a:pt x="2287" y="1179"/>
                  </a:cubicBezTo>
                  <a:cubicBezTo>
                    <a:pt x="2310" y="1143"/>
                    <a:pt x="2287" y="1096"/>
                    <a:pt x="2334" y="1096"/>
                  </a:cubicBezTo>
                  <a:cubicBezTo>
                    <a:pt x="2334" y="1108"/>
                    <a:pt x="2334" y="1108"/>
                    <a:pt x="2322" y="1120"/>
                  </a:cubicBezTo>
                  <a:cubicBezTo>
                    <a:pt x="2358" y="1108"/>
                    <a:pt x="2346" y="1084"/>
                    <a:pt x="2382" y="1084"/>
                  </a:cubicBezTo>
                  <a:cubicBezTo>
                    <a:pt x="2398" y="1084"/>
                    <a:pt x="2398" y="1079"/>
                    <a:pt x="2399" y="1079"/>
                  </a:cubicBezTo>
                  <a:cubicBezTo>
                    <a:pt x="2400" y="1079"/>
                    <a:pt x="2402" y="1080"/>
                    <a:pt x="2406" y="1084"/>
                  </a:cubicBezTo>
                  <a:lnTo>
                    <a:pt x="2513" y="1072"/>
                  </a:lnTo>
                  <a:cubicBezTo>
                    <a:pt x="2520" y="1029"/>
                    <a:pt x="2553" y="1021"/>
                    <a:pt x="2580" y="1021"/>
                  </a:cubicBezTo>
                  <a:cubicBezTo>
                    <a:pt x="2599" y="1021"/>
                    <a:pt x="2615" y="1024"/>
                    <a:pt x="2620" y="1024"/>
                  </a:cubicBezTo>
                  <a:cubicBezTo>
                    <a:pt x="2632" y="1072"/>
                    <a:pt x="2572" y="1060"/>
                    <a:pt x="2560" y="1108"/>
                  </a:cubicBezTo>
                  <a:lnTo>
                    <a:pt x="2608" y="1132"/>
                  </a:lnTo>
                  <a:lnTo>
                    <a:pt x="2608" y="1132"/>
                  </a:lnTo>
                  <a:lnTo>
                    <a:pt x="2596" y="1096"/>
                  </a:lnTo>
                  <a:lnTo>
                    <a:pt x="2644" y="1084"/>
                  </a:lnTo>
                  <a:lnTo>
                    <a:pt x="2644" y="1096"/>
                  </a:lnTo>
                  <a:cubicBezTo>
                    <a:pt x="2644" y="1078"/>
                    <a:pt x="2644" y="1067"/>
                    <a:pt x="2653" y="1067"/>
                  </a:cubicBezTo>
                  <a:cubicBezTo>
                    <a:pt x="2656" y="1067"/>
                    <a:pt x="2661" y="1069"/>
                    <a:pt x="2668" y="1072"/>
                  </a:cubicBezTo>
                  <a:cubicBezTo>
                    <a:pt x="2668" y="1072"/>
                    <a:pt x="2670" y="1075"/>
                    <a:pt x="2672" y="1078"/>
                  </a:cubicBezTo>
                  <a:lnTo>
                    <a:pt x="2672" y="1078"/>
                  </a:lnTo>
                  <a:lnTo>
                    <a:pt x="2691" y="1048"/>
                  </a:lnTo>
                  <a:cubicBezTo>
                    <a:pt x="2691" y="1072"/>
                    <a:pt x="2700" y="1072"/>
                    <a:pt x="2711" y="1072"/>
                  </a:cubicBezTo>
                  <a:cubicBezTo>
                    <a:pt x="2721" y="1072"/>
                    <a:pt x="2733" y="1072"/>
                    <a:pt x="2739" y="1096"/>
                  </a:cubicBezTo>
                  <a:cubicBezTo>
                    <a:pt x="2849" y="1063"/>
                    <a:pt x="2857" y="999"/>
                    <a:pt x="2943" y="999"/>
                  </a:cubicBezTo>
                  <a:cubicBezTo>
                    <a:pt x="2950" y="999"/>
                    <a:pt x="2957" y="1000"/>
                    <a:pt x="2965" y="1001"/>
                  </a:cubicBezTo>
                  <a:cubicBezTo>
                    <a:pt x="2941" y="989"/>
                    <a:pt x="2977" y="929"/>
                    <a:pt x="3001" y="917"/>
                  </a:cubicBezTo>
                  <a:cubicBezTo>
                    <a:pt x="3025" y="929"/>
                    <a:pt x="3037" y="929"/>
                    <a:pt x="3025" y="953"/>
                  </a:cubicBezTo>
                  <a:lnTo>
                    <a:pt x="3060" y="917"/>
                  </a:lnTo>
                  <a:cubicBezTo>
                    <a:pt x="3081" y="931"/>
                    <a:pt x="3097" y="936"/>
                    <a:pt x="3113" y="936"/>
                  </a:cubicBezTo>
                  <a:cubicBezTo>
                    <a:pt x="3150" y="936"/>
                    <a:pt x="3180" y="905"/>
                    <a:pt x="3239" y="905"/>
                  </a:cubicBezTo>
                  <a:lnTo>
                    <a:pt x="3239" y="929"/>
                  </a:lnTo>
                  <a:cubicBezTo>
                    <a:pt x="3263" y="893"/>
                    <a:pt x="3275" y="870"/>
                    <a:pt x="3322" y="870"/>
                  </a:cubicBezTo>
                  <a:lnTo>
                    <a:pt x="3322" y="905"/>
                  </a:lnTo>
                  <a:cubicBezTo>
                    <a:pt x="3326" y="906"/>
                    <a:pt x="3328" y="906"/>
                    <a:pt x="3331" y="906"/>
                  </a:cubicBezTo>
                  <a:cubicBezTo>
                    <a:pt x="3375" y="906"/>
                    <a:pt x="3342" y="821"/>
                    <a:pt x="3385" y="821"/>
                  </a:cubicBezTo>
                  <a:cubicBezTo>
                    <a:pt x="3388" y="821"/>
                    <a:pt x="3391" y="821"/>
                    <a:pt x="3394" y="822"/>
                  </a:cubicBezTo>
                  <a:cubicBezTo>
                    <a:pt x="3382" y="786"/>
                    <a:pt x="3346" y="774"/>
                    <a:pt x="3334" y="739"/>
                  </a:cubicBezTo>
                  <a:lnTo>
                    <a:pt x="3334" y="739"/>
                  </a:lnTo>
                  <a:cubicBezTo>
                    <a:pt x="3345" y="755"/>
                    <a:pt x="3363" y="761"/>
                    <a:pt x="3377" y="761"/>
                  </a:cubicBezTo>
                  <a:cubicBezTo>
                    <a:pt x="3395" y="761"/>
                    <a:pt x="3407" y="752"/>
                    <a:pt x="3394" y="739"/>
                  </a:cubicBezTo>
                  <a:cubicBezTo>
                    <a:pt x="3413" y="725"/>
                    <a:pt x="3422" y="720"/>
                    <a:pt x="3427" y="720"/>
                  </a:cubicBezTo>
                  <a:cubicBezTo>
                    <a:pt x="3436" y="720"/>
                    <a:pt x="3434" y="731"/>
                    <a:pt x="3441" y="739"/>
                  </a:cubicBezTo>
                  <a:lnTo>
                    <a:pt x="3465" y="703"/>
                  </a:lnTo>
                  <a:cubicBezTo>
                    <a:pt x="3468" y="702"/>
                    <a:pt x="3471" y="701"/>
                    <a:pt x="3474" y="701"/>
                  </a:cubicBezTo>
                  <a:cubicBezTo>
                    <a:pt x="3499" y="701"/>
                    <a:pt x="3488" y="753"/>
                    <a:pt x="3477" y="774"/>
                  </a:cubicBezTo>
                  <a:cubicBezTo>
                    <a:pt x="3493" y="743"/>
                    <a:pt x="3519" y="743"/>
                    <a:pt x="3549" y="743"/>
                  </a:cubicBezTo>
                  <a:cubicBezTo>
                    <a:pt x="3564" y="743"/>
                    <a:pt x="3580" y="743"/>
                    <a:pt x="3596" y="739"/>
                  </a:cubicBezTo>
                  <a:lnTo>
                    <a:pt x="3596" y="739"/>
                  </a:lnTo>
                  <a:lnTo>
                    <a:pt x="3584" y="762"/>
                  </a:lnTo>
                  <a:lnTo>
                    <a:pt x="3632" y="762"/>
                  </a:lnTo>
                  <a:cubicBezTo>
                    <a:pt x="3650" y="726"/>
                    <a:pt x="3682" y="711"/>
                    <a:pt x="3718" y="711"/>
                  </a:cubicBezTo>
                  <a:cubicBezTo>
                    <a:pt x="3729" y="711"/>
                    <a:pt x="3740" y="712"/>
                    <a:pt x="3751" y="715"/>
                  </a:cubicBezTo>
                  <a:lnTo>
                    <a:pt x="3739" y="774"/>
                  </a:lnTo>
                  <a:cubicBezTo>
                    <a:pt x="3744" y="776"/>
                    <a:pt x="3748" y="777"/>
                    <a:pt x="3751" y="777"/>
                  </a:cubicBezTo>
                  <a:cubicBezTo>
                    <a:pt x="3769" y="777"/>
                    <a:pt x="3751" y="749"/>
                    <a:pt x="3751" y="739"/>
                  </a:cubicBezTo>
                  <a:cubicBezTo>
                    <a:pt x="3765" y="728"/>
                    <a:pt x="3777" y="724"/>
                    <a:pt x="3786" y="724"/>
                  </a:cubicBezTo>
                  <a:cubicBezTo>
                    <a:pt x="3808" y="724"/>
                    <a:pt x="3821" y="746"/>
                    <a:pt x="3846" y="762"/>
                  </a:cubicBezTo>
                  <a:cubicBezTo>
                    <a:pt x="3863" y="746"/>
                    <a:pt x="3881" y="740"/>
                    <a:pt x="3900" y="740"/>
                  </a:cubicBezTo>
                  <a:cubicBezTo>
                    <a:pt x="3937" y="740"/>
                    <a:pt x="3977" y="763"/>
                    <a:pt x="4013" y="763"/>
                  </a:cubicBezTo>
                  <a:cubicBezTo>
                    <a:pt x="4035" y="763"/>
                    <a:pt x="4055" y="754"/>
                    <a:pt x="4072" y="727"/>
                  </a:cubicBezTo>
                  <a:lnTo>
                    <a:pt x="4084" y="751"/>
                  </a:lnTo>
                  <a:cubicBezTo>
                    <a:pt x="4168" y="679"/>
                    <a:pt x="4287" y="762"/>
                    <a:pt x="4346" y="655"/>
                  </a:cubicBezTo>
                  <a:cubicBezTo>
                    <a:pt x="4371" y="678"/>
                    <a:pt x="4389" y="686"/>
                    <a:pt x="4402" y="686"/>
                  </a:cubicBezTo>
                  <a:cubicBezTo>
                    <a:pt x="4440" y="686"/>
                    <a:pt x="4442" y="618"/>
                    <a:pt x="4478" y="618"/>
                  </a:cubicBezTo>
                  <a:cubicBezTo>
                    <a:pt x="4490" y="618"/>
                    <a:pt x="4504" y="625"/>
                    <a:pt x="4525" y="643"/>
                  </a:cubicBezTo>
                  <a:lnTo>
                    <a:pt x="4513" y="632"/>
                  </a:lnTo>
                  <a:cubicBezTo>
                    <a:pt x="4536" y="631"/>
                    <a:pt x="4559" y="630"/>
                    <a:pt x="4582" y="630"/>
                  </a:cubicBezTo>
                  <a:cubicBezTo>
                    <a:pt x="4906" y="630"/>
                    <a:pt x="5236" y="703"/>
                    <a:pt x="5525" y="703"/>
                  </a:cubicBezTo>
                  <a:lnTo>
                    <a:pt x="5525" y="727"/>
                  </a:lnTo>
                  <a:cubicBezTo>
                    <a:pt x="5858" y="810"/>
                    <a:pt x="6180" y="905"/>
                    <a:pt x="6478" y="1048"/>
                  </a:cubicBezTo>
                  <a:cubicBezTo>
                    <a:pt x="6466" y="1072"/>
                    <a:pt x="6466" y="1084"/>
                    <a:pt x="6489" y="1084"/>
                  </a:cubicBezTo>
                  <a:lnTo>
                    <a:pt x="6501" y="1072"/>
                  </a:lnTo>
                  <a:cubicBezTo>
                    <a:pt x="6513" y="1084"/>
                    <a:pt x="6513" y="1108"/>
                    <a:pt x="6513" y="1120"/>
                  </a:cubicBezTo>
                  <a:cubicBezTo>
                    <a:pt x="6509" y="1132"/>
                    <a:pt x="6504" y="1136"/>
                    <a:pt x="6498" y="1136"/>
                  </a:cubicBezTo>
                  <a:cubicBezTo>
                    <a:pt x="6487" y="1136"/>
                    <a:pt x="6474" y="1120"/>
                    <a:pt x="6466" y="1120"/>
                  </a:cubicBezTo>
                  <a:lnTo>
                    <a:pt x="6466" y="1120"/>
                  </a:lnTo>
                  <a:cubicBezTo>
                    <a:pt x="6430" y="1179"/>
                    <a:pt x="6525" y="1155"/>
                    <a:pt x="6501" y="1215"/>
                  </a:cubicBezTo>
                  <a:lnTo>
                    <a:pt x="6489" y="1215"/>
                  </a:lnTo>
                  <a:cubicBezTo>
                    <a:pt x="6489" y="1251"/>
                    <a:pt x="6478" y="1298"/>
                    <a:pt x="6513" y="1322"/>
                  </a:cubicBezTo>
                  <a:cubicBezTo>
                    <a:pt x="6466" y="1334"/>
                    <a:pt x="6513" y="1394"/>
                    <a:pt x="6478" y="1405"/>
                  </a:cubicBezTo>
                  <a:cubicBezTo>
                    <a:pt x="6370" y="1382"/>
                    <a:pt x="6513" y="1310"/>
                    <a:pt x="6478" y="1263"/>
                  </a:cubicBezTo>
                  <a:lnTo>
                    <a:pt x="6478" y="1263"/>
                  </a:lnTo>
                  <a:cubicBezTo>
                    <a:pt x="6472" y="1266"/>
                    <a:pt x="6467" y="1268"/>
                    <a:pt x="6462" y="1268"/>
                  </a:cubicBezTo>
                  <a:cubicBezTo>
                    <a:pt x="6438" y="1268"/>
                    <a:pt x="6428" y="1223"/>
                    <a:pt x="6418" y="1203"/>
                  </a:cubicBezTo>
                  <a:lnTo>
                    <a:pt x="6418" y="1203"/>
                  </a:lnTo>
                  <a:cubicBezTo>
                    <a:pt x="6418" y="1239"/>
                    <a:pt x="6418" y="1274"/>
                    <a:pt x="6430" y="1322"/>
                  </a:cubicBezTo>
                  <a:cubicBezTo>
                    <a:pt x="6406" y="1322"/>
                    <a:pt x="6347" y="1334"/>
                    <a:pt x="6382" y="1370"/>
                  </a:cubicBezTo>
                  <a:lnTo>
                    <a:pt x="6382" y="1358"/>
                  </a:lnTo>
                  <a:cubicBezTo>
                    <a:pt x="6382" y="1405"/>
                    <a:pt x="6430" y="1405"/>
                    <a:pt x="6406" y="1429"/>
                  </a:cubicBezTo>
                  <a:cubicBezTo>
                    <a:pt x="6404" y="1432"/>
                    <a:pt x="6401" y="1433"/>
                    <a:pt x="6399" y="1433"/>
                  </a:cubicBezTo>
                  <a:cubicBezTo>
                    <a:pt x="6389" y="1433"/>
                    <a:pt x="6380" y="1417"/>
                    <a:pt x="6370" y="1417"/>
                  </a:cubicBezTo>
                  <a:lnTo>
                    <a:pt x="6370" y="1417"/>
                  </a:lnTo>
                  <a:cubicBezTo>
                    <a:pt x="6358" y="1453"/>
                    <a:pt x="6394" y="1453"/>
                    <a:pt x="6394" y="1477"/>
                  </a:cubicBezTo>
                  <a:cubicBezTo>
                    <a:pt x="6389" y="1482"/>
                    <a:pt x="6385" y="1484"/>
                    <a:pt x="6380" y="1484"/>
                  </a:cubicBezTo>
                  <a:cubicBezTo>
                    <a:pt x="6369" y="1484"/>
                    <a:pt x="6360" y="1470"/>
                    <a:pt x="6348" y="1470"/>
                  </a:cubicBezTo>
                  <a:cubicBezTo>
                    <a:pt x="6344" y="1470"/>
                    <a:pt x="6340" y="1472"/>
                    <a:pt x="6335" y="1477"/>
                  </a:cubicBezTo>
                  <a:cubicBezTo>
                    <a:pt x="6370" y="1524"/>
                    <a:pt x="6311" y="1536"/>
                    <a:pt x="6311" y="1572"/>
                  </a:cubicBezTo>
                  <a:cubicBezTo>
                    <a:pt x="6313" y="1572"/>
                    <a:pt x="6315" y="1571"/>
                    <a:pt x="6317" y="1571"/>
                  </a:cubicBezTo>
                  <a:cubicBezTo>
                    <a:pt x="6361" y="1571"/>
                    <a:pt x="6370" y="1669"/>
                    <a:pt x="6405" y="1669"/>
                  </a:cubicBezTo>
                  <a:cubicBezTo>
                    <a:pt x="6412" y="1669"/>
                    <a:pt x="6420" y="1665"/>
                    <a:pt x="6430" y="1655"/>
                  </a:cubicBezTo>
                  <a:cubicBezTo>
                    <a:pt x="6442" y="1679"/>
                    <a:pt x="6454" y="1703"/>
                    <a:pt x="6466" y="1727"/>
                  </a:cubicBezTo>
                  <a:cubicBezTo>
                    <a:pt x="6461" y="1730"/>
                    <a:pt x="6456" y="1731"/>
                    <a:pt x="6452" y="1731"/>
                  </a:cubicBezTo>
                  <a:cubicBezTo>
                    <a:pt x="6420" y="1731"/>
                    <a:pt x="6383" y="1678"/>
                    <a:pt x="6344" y="1678"/>
                  </a:cubicBezTo>
                  <a:cubicBezTo>
                    <a:pt x="6341" y="1678"/>
                    <a:pt x="6338" y="1678"/>
                    <a:pt x="6335" y="1679"/>
                  </a:cubicBezTo>
                  <a:cubicBezTo>
                    <a:pt x="6335" y="1667"/>
                    <a:pt x="6335" y="1644"/>
                    <a:pt x="6347" y="1620"/>
                  </a:cubicBezTo>
                  <a:cubicBezTo>
                    <a:pt x="6263" y="1620"/>
                    <a:pt x="6370" y="1763"/>
                    <a:pt x="6287" y="1798"/>
                  </a:cubicBezTo>
                  <a:cubicBezTo>
                    <a:pt x="6287" y="1834"/>
                    <a:pt x="6299" y="1822"/>
                    <a:pt x="6263" y="1894"/>
                  </a:cubicBezTo>
                  <a:lnTo>
                    <a:pt x="6335" y="1882"/>
                  </a:lnTo>
                  <a:lnTo>
                    <a:pt x="6335" y="1882"/>
                  </a:lnTo>
                  <a:cubicBezTo>
                    <a:pt x="6311" y="1917"/>
                    <a:pt x="6287" y="1929"/>
                    <a:pt x="6275" y="1929"/>
                  </a:cubicBezTo>
                  <a:cubicBezTo>
                    <a:pt x="6275" y="1953"/>
                    <a:pt x="6275" y="1977"/>
                    <a:pt x="6275" y="2001"/>
                  </a:cubicBezTo>
                  <a:cubicBezTo>
                    <a:pt x="6263" y="1989"/>
                    <a:pt x="6263" y="1989"/>
                    <a:pt x="6251" y="1977"/>
                  </a:cubicBezTo>
                  <a:cubicBezTo>
                    <a:pt x="6216" y="2013"/>
                    <a:pt x="6239" y="2013"/>
                    <a:pt x="6251" y="2025"/>
                  </a:cubicBezTo>
                  <a:cubicBezTo>
                    <a:pt x="6275" y="2036"/>
                    <a:pt x="6275" y="2060"/>
                    <a:pt x="6287" y="2084"/>
                  </a:cubicBezTo>
                  <a:lnTo>
                    <a:pt x="6251" y="2072"/>
                  </a:lnTo>
                  <a:lnTo>
                    <a:pt x="6251" y="2072"/>
                  </a:lnTo>
                  <a:cubicBezTo>
                    <a:pt x="6263" y="2084"/>
                    <a:pt x="6275" y="2096"/>
                    <a:pt x="6287" y="2096"/>
                  </a:cubicBezTo>
                  <a:cubicBezTo>
                    <a:pt x="6287" y="2108"/>
                    <a:pt x="6287" y="2108"/>
                    <a:pt x="6299" y="2120"/>
                  </a:cubicBezTo>
                  <a:cubicBezTo>
                    <a:pt x="6311" y="2108"/>
                    <a:pt x="6347" y="2084"/>
                    <a:pt x="6347" y="2048"/>
                  </a:cubicBezTo>
                  <a:cubicBezTo>
                    <a:pt x="6347" y="2144"/>
                    <a:pt x="6382" y="2191"/>
                    <a:pt x="6370" y="2286"/>
                  </a:cubicBezTo>
                  <a:cubicBezTo>
                    <a:pt x="6347" y="2286"/>
                    <a:pt x="6311" y="2275"/>
                    <a:pt x="6311" y="2275"/>
                  </a:cubicBezTo>
                  <a:lnTo>
                    <a:pt x="6311" y="2275"/>
                  </a:lnTo>
                  <a:cubicBezTo>
                    <a:pt x="6320" y="2309"/>
                    <a:pt x="6347" y="2332"/>
                    <a:pt x="6371" y="2332"/>
                  </a:cubicBezTo>
                  <a:cubicBezTo>
                    <a:pt x="6380" y="2332"/>
                    <a:pt x="6388" y="2329"/>
                    <a:pt x="6394" y="2322"/>
                  </a:cubicBezTo>
                  <a:cubicBezTo>
                    <a:pt x="6406" y="2334"/>
                    <a:pt x="6406" y="2334"/>
                    <a:pt x="6406" y="2334"/>
                  </a:cubicBezTo>
                  <a:cubicBezTo>
                    <a:pt x="6394" y="2358"/>
                    <a:pt x="6382" y="2370"/>
                    <a:pt x="6394" y="2394"/>
                  </a:cubicBezTo>
                  <a:cubicBezTo>
                    <a:pt x="6394" y="2394"/>
                    <a:pt x="6394" y="2406"/>
                    <a:pt x="6394" y="2417"/>
                  </a:cubicBezTo>
                  <a:cubicBezTo>
                    <a:pt x="6401" y="2414"/>
                    <a:pt x="6407" y="2413"/>
                    <a:pt x="6413" y="2413"/>
                  </a:cubicBezTo>
                  <a:cubicBezTo>
                    <a:pt x="6449" y="2413"/>
                    <a:pt x="6469" y="2465"/>
                    <a:pt x="6489" y="2465"/>
                  </a:cubicBezTo>
                  <a:cubicBezTo>
                    <a:pt x="6489" y="2453"/>
                    <a:pt x="6478" y="2441"/>
                    <a:pt x="6466" y="2417"/>
                  </a:cubicBezTo>
                  <a:lnTo>
                    <a:pt x="6466" y="2417"/>
                  </a:lnTo>
                  <a:cubicBezTo>
                    <a:pt x="6513" y="2429"/>
                    <a:pt x="6561" y="2417"/>
                    <a:pt x="6549" y="2453"/>
                  </a:cubicBezTo>
                  <a:cubicBezTo>
                    <a:pt x="6543" y="2451"/>
                    <a:pt x="6538" y="2450"/>
                    <a:pt x="6534" y="2450"/>
                  </a:cubicBezTo>
                  <a:cubicBezTo>
                    <a:pt x="6509" y="2450"/>
                    <a:pt x="6526" y="2495"/>
                    <a:pt x="6509" y="2495"/>
                  </a:cubicBezTo>
                  <a:cubicBezTo>
                    <a:pt x="6503" y="2495"/>
                    <a:pt x="6493" y="2490"/>
                    <a:pt x="6478" y="2477"/>
                  </a:cubicBezTo>
                  <a:lnTo>
                    <a:pt x="6478" y="2477"/>
                  </a:lnTo>
                  <a:cubicBezTo>
                    <a:pt x="6473" y="2510"/>
                    <a:pt x="6481" y="2517"/>
                    <a:pt x="6494" y="2517"/>
                  </a:cubicBezTo>
                  <a:cubicBezTo>
                    <a:pt x="6504" y="2517"/>
                    <a:pt x="6516" y="2513"/>
                    <a:pt x="6528" y="2513"/>
                  </a:cubicBezTo>
                  <a:cubicBezTo>
                    <a:pt x="6541" y="2513"/>
                    <a:pt x="6553" y="2518"/>
                    <a:pt x="6561" y="2537"/>
                  </a:cubicBezTo>
                  <a:lnTo>
                    <a:pt x="6573" y="2584"/>
                  </a:lnTo>
                  <a:cubicBezTo>
                    <a:pt x="6569" y="2585"/>
                    <a:pt x="6565" y="2586"/>
                    <a:pt x="6561" y="2586"/>
                  </a:cubicBezTo>
                  <a:cubicBezTo>
                    <a:pt x="6533" y="2586"/>
                    <a:pt x="6509" y="2558"/>
                    <a:pt x="6503" y="2558"/>
                  </a:cubicBezTo>
                  <a:cubicBezTo>
                    <a:pt x="6502" y="2558"/>
                    <a:pt x="6501" y="2559"/>
                    <a:pt x="6501" y="2560"/>
                  </a:cubicBezTo>
                  <a:lnTo>
                    <a:pt x="6525" y="2584"/>
                  </a:lnTo>
                  <a:cubicBezTo>
                    <a:pt x="6489" y="2584"/>
                    <a:pt x="6430" y="2477"/>
                    <a:pt x="6358" y="2453"/>
                  </a:cubicBezTo>
                  <a:lnTo>
                    <a:pt x="6358" y="2453"/>
                  </a:lnTo>
                  <a:cubicBezTo>
                    <a:pt x="6370" y="2489"/>
                    <a:pt x="6394" y="2537"/>
                    <a:pt x="6418" y="2572"/>
                  </a:cubicBezTo>
                  <a:cubicBezTo>
                    <a:pt x="6501" y="2632"/>
                    <a:pt x="6573" y="2703"/>
                    <a:pt x="6656" y="2751"/>
                  </a:cubicBezTo>
                  <a:cubicBezTo>
                    <a:pt x="6736" y="2800"/>
                    <a:pt x="6815" y="2825"/>
                    <a:pt x="6894" y="2825"/>
                  </a:cubicBezTo>
                  <a:cubicBezTo>
                    <a:pt x="6910" y="2825"/>
                    <a:pt x="6926" y="2824"/>
                    <a:pt x="6942" y="2822"/>
                  </a:cubicBezTo>
                  <a:lnTo>
                    <a:pt x="6930" y="2810"/>
                  </a:lnTo>
                  <a:cubicBezTo>
                    <a:pt x="6930" y="2810"/>
                    <a:pt x="6942" y="2810"/>
                    <a:pt x="6942" y="2798"/>
                  </a:cubicBezTo>
                  <a:lnTo>
                    <a:pt x="6954" y="2798"/>
                  </a:lnTo>
                  <a:lnTo>
                    <a:pt x="6990" y="2787"/>
                  </a:lnTo>
                  <a:cubicBezTo>
                    <a:pt x="7013" y="2822"/>
                    <a:pt x="7073" y="2846"/>
                    <a:pt x="7144" y="2870"/>
                  </a:cubicBezTo>
                  <a:cubicBezTo>
                    <a:pt x="7097" y="2846"/>
                    <a:pt x="7097" y="2846"/>
                    <a:pt x="7097" y="2810"/>
                  </a:cubicBezTo>
                  <a:cubicBezTo>
                    <a:pt x="7106" y="2784"/>
                    <a:pt x="7108" y="2770"/>
                    <a:pt x="7128" y="2770"/>
                  </a:cubicBezTo>
                  <a:cubicBezTo>
                    <a:pt x="7135" y="2770"/>
                    <a:pt x="7144" y="2772"/>
                    <a:pt x="7156" y="2775"/>
                  </a:cubicBezTo>
                  <a:cubicBezTo>
                    <a:pt x="7167" y="2797"/>
                    <a:pt x="7137" y="2798"/>
                    <a:pt x="7162" y="2818"/>
                  </a:cubicBezTo>
                  <a:lnTo>
                    <a:pt x="7162" y="2818"/>
                  </a:lnTo>
                  <a:cubicBezTo>
                    <a:pt x="7150" y="2805"/>
                    <a:pt x="7171" y="2785"/>
                    <a:pt x="7192" y="2775"/>
                  </a:cubicBezTo>
                  <a:cubicBezTo>
                    <a:pt x="7216" y="2798"/>
                    <a:pt x="7263" y="2787"/>
                    <a:pt x="7275" y="2810"/>
                  </a:cubicBezTo>
                  <a:cubicBezTo>
                    <a:pt x="7271" y="2814"/>
                    <a:pt x="7267" y="2816"/>
                    <a:pt x="7263" y="2816"/>
                  </a:cubicBezTo>
                  <a:cubicBezTo>
                    <a:pt x="7255" y="2816"/>
                    <a:pt x="7247" y="2810"/>
                    <a:pt x="7240" y="2810"/>
                  </a:cubicBezTo>
                  <a:cubicBezTo>
                    <a:pt x="7228" y="2822"/>
                    <a:pt x="7299" y="2822"/>
                    <a:pt x="7263" y="2858"/>
                  </a:cubicBezTo>
                  <a:cubicBezTo>
                    <a:pt x="7275" y="2846"/>
                    <a:pt x="7299" y="2846"/>
                    <a:pt x="7311" y="2834"/>
                  </a:cubicBezTo>
                  <a:cubicBezTo>
                    <a:pt x="7359" y="2846"/>
                    <a:pt x="7311" y="2882"/>
                    <a:pt x="7323" y="2882"/>
                  </a:cubicBezTo>
                  <a:cubicBezTo>
                    <a:pt x="7418" y="2834"/>
                    <a:pt x="7430" y="2763"/>
                    <a:pt x="7490" y="2703"/>
                  </a:cubicBezTo>
                  <a:cubicBezTo>
                    <a:pt x="7490" y="2712"/>
                    <a:pt x="7510" y="2742"/>
                    <a:pt x="7515" y="2750"/>
                  </a:cubicBezTo>
                  <a:lnTo>
                    <a:pt x="7515" y="2750"/>
                  </a:lnTo>
                  <a:cubicBezTo>
                    <a:pt x="7567" y="2732"/>
                    <a:pt x="7581" y="2660"/>
                    <a:pt x="7599" y="2606"/>
                  </a:cubicBezTo>
                  <a:lnTo>
                    <a:pt x="7599" y="2606"/>
                  </a:lnTo>
                  <a:cubicBezTo>
                    <a:pt x="7764" y="2475"/>
                    <a:pt x="7823" y="2309"/>
                    <a:pt x="7918" y="2132"/>
                  </a:cubicBezTo>
                  <a:cubicBezTo>
                    <a:pt x="7894" y="2108"/>
                    <a:pt x="7882" y="2084"/>
                    <a:pt x="7859" y="2072"/>
                  </a:cubicBezTo>
                  <a:lnTo>
                    <a:pt x="7906" y="2025"/>
                  </a:lnTo>
                  <a:cubicBezTo>
                    <a:pt x="7930" y="1917"/>
                    <a:pt x="7918" y="1822"/>
                    <a:pt x="7894" y="1727"/>
                  </a:cubicBezTo>
                  <a:cubicBezTo>
                    <a:pt x="7859" y="1644"/>
                    <a:pt x="7823" y="1572"/>
                    <a:pt x="7775" y="1489"/>
                  </a:cubicBezTo>
                  <a:cubicBezTo>
                    <a:pt x="7740" y="1441"/>
                    <a:pt x="7787" y="1441"/>
                    <a:pt x="7799" y="1405"/>
                  </a:cubicBezTo>
                  <a:cubicBezTo>
                    <a:pt x="7740" y="1286"/>
                    <a:pt x="7656" y="1298"/>
                    <a:pt x="7573" y="1227"/>
                  </a:cubicBezTo>
                  <a:cubicBezTo>
                    <a:pt x="7597" y="1227"/>
                    <a:pt x="7656" y="1215"/>
                    <a:pt x="7632" y="1167"/>
                  </a:cubicBezTo>
                  <a:lnTo>
                    <a:pt x="7632" y="1167"/>
                  </a:lnTo>
                  <a:cubicBezTo>
                    <a:pt x="7621" y="1173"/>
                    <a:pt x="7609" y="1179"/>
                    <a:pt x="7598" y="1179"/>
                  </a:cubicBezTo>
                  <a:cubicBezTo>
                    <a:pt x="7588" y="1179"/>
                    <a:pt x="7579" y="1173"/>
                    <a:pt x="7573" y="1155"/>
                  </a:cubicBezTo>
                  <a:lnTo>
                    <a:pt x="7597" y="1155"/>
                  </a:lnTo>
                  <a:cubicBezTo>
                    <a:pt x="7597" y="1120"/>
                    <a:pt x="7561" y="1108"/>
                    <a:pt x="7525" y="1060"/>
                  </a:cubicBezTo>
                  <a:cubicBezTo>
                    <a:pt x="7454" y="989"/>
                    <a:pt x="7347" y="953"/>
                    <a:pt x="7240" y="953"/>
                  </a:cubicBezTo>
                  <a:cubicBezTo>
                    <a:pt x="7180" y="905"/>
                    <a:pt x="7287" y="905"/>
                    <a:pt x="7287" y="893"/>
                  </a:cubicBezTo>
                  <a:cubicBezTo>
                    <a:pt x="7301" y="916"/>
                    <a:pt x="7309" y="923"/>
                    <a:pt x="7316" y="923"/>
                  </a:cubicBezTo>
                  <a:cubicBezTo>
                    <a:pt x="7326" y="923"/>
                    <a:pt x="7332" y="905"/>
                    <a:pt x="7347" y="905"/>
                  </a:cubicBezTo>
                  <a:cubicBezTo>
                    <a:pt x="7311" y="893"/>
                    <a:pt x="7275" y="882"/>
                    <a:pt x="7287" y="834"/>
                  </a:cubicBezTo>
                  <a:cubicBezTo>
                    <a:pt x="7251" y="810"/>
                    <a:pt x="7228" y="786"/>
                    <a:pt x="7180" y="786"/>
                  </a:cubicBezTo>
                  <a:cubicBezTo>
                    <a:pt x="7204" y="786"/>
                    <a:pt x="7204" y="822"/>
                    <a:pt x="7180" y="822"/>
                  </a:cubicBezTo>
                  <a:cubicBezTo>
                    <a:pt x="7156" y="786"/>
                    <a:pt x="7073" y="751"/>
                    <a:pt x="7097" y="715"/>
                  </a:cubicBezTo>
                  <a:cubicBezTo>
                    <a:pt x="6918" y="596"/>
                    <a:pt x="6704" y="477"/>
                    <a:pt x="6489" y="381"/>
                  </a:cubicBezTo>
                  <a:lnTo>
                    <a:pt x="6489" y="381"/>
                  </a:lnTo>
                  <a:cubicBezTo>
                    <a:pt x="6442" y="393"/>
                    <a:pt x="6513" y="405"/>
                    <a:pt x="6489" y="417"/>
                  </a:cubicBezTo>
                  <a:cubicBezTo>
                    <a:pt x="6481" y="419"/>
                    <a:pt x="6475" y="419"/>
                    <a:pt x="6469" y="419"/>
                  </a:cubicBezTo>
                  <a:cubicBezTo>
                    <a:pt x="6430" y="419"/>
                    <a:pt x="6442" y="391"/>
                    <a:pt x="6411" y="391"/>
                  </a:cubicBezTo>
                  <a:cubicBezTo>
                    <a:pt x="6406" y="391"/>
                    <a:pt x="6401" y="392"/>
                    <a:pt x="6394" y="393"/>
                  </a:cubicBezTo>
                  <a:lnTo>
                    <a:pt x="6430" y="370"/>
                  </a:lnTo>
                  <a:cubicBezTo>
                    <a:pt x="6411" y="362"/>
                    <a:pt x="6391" y="359"/>
                    <a:pt x="6369" y="359"/>
                  </a:cubicBezTo>
                  <a:cubicBezTo>
                    <a:pt x="6320" y="359"/>
                    <a:pt x="6265" y="373"/>
                    <a:pt x="6216" y="381"/>
                  </a:cubicBezTo>
                  <a:cubicBezTo>
                    <a:pt x="6228" y="346"/>
                    <a:pt x="6168" y="334"/>
                    <a:pt x="6228" y="334"/>
                  </a:cubicBezTo>
                  <a:cubicBezTo>
                    <a:pt x="6194" y="323"/>
                    <a:pt x="6202" y="188"/>
                    <a:pt x="6175" y="188"/>
                  </a:cubicBezTo>
                  <a:cubicBezTo>
                    <a:pt x="6173" y="188"/>
                    <a:pt x="6171" y="189"/>
                    <a:pt x="6168" y="191"/>
                  </a:cubicBezTo>
                  <a:lnTo>
                    <a:pt x="6168" y="334"/>
                  </a:lnTo>
                  <a:cubicBezTo>
                    <a:pt x="6162" y="340"/>
                    <a:pt x="6150" y="340"/>
                    <a:pt x="6140" y="340"/>
                  </a:cubicBezTo>
                  <a:cubicBezTo>
                    <a:pt x="6129" y="340"/>
                    <a:pt x="6120" y="340"/>
                    <a:pt x="6120" y="346"/>
                  </a:cubicBezTo>
                  <a:cubicBezTo>
                    <a:pt x="6097" y="310"/>
                    <a:pt x="6085" y="262"/>
                    <a:pt x="6061" y="262"/>
                  </a:cubicBezTo>
                  <a:cubicBezTo>
                    <a:pt x="6061" y="241"/>
                    <a:pt x="6071" y="234"/>
                    <a:pt x="6084" y="234"/>
                  </a:cubicBezTo>
                  <a:cubicBezTo>
                    <a:pt x="6099" y="234"/>
                    <a:pt x="6119" y="244"/>
                    <a:pt x="6132" y="251"/>
                  </a:cubicBezTo>
                  <a:cubicBezTo>
                    <a:pt x="6156" y="191"/>
                    <a:pt x="6061" y="179"/>
                    <a:pt x="6108" y="143"/>
                  </a:cubicBezTo>
                  <a:cubicBezTo>
                    <a:pt x="6102" y="142"/>
                    <a:pt x="6097" y="141"/>
                    <a:pt x="6093" y="141"/>
                  </a:cubicBezTo>
                  <a:cubicBezTo>
                    <a:pt x="6061" y="141"/>
                    <a:pt x="6105" y="180"/>
                    <a:pt x="6073" y="191"/>
                  </a:cubicBezTo>
                  <a:lnTo>
                    <a:pt x="6025" y="167"/>
                  </a:lnTo>
                  <a:lnTo>
                    <a:pt x="6061" y="191"/>
                  </a:lnTo>
                  <a:cubicBezTo>
                    <a:pt x="6031" y="198"/>
                    <a:pt x="6011" y="215"/>
                    <a:pt x="5988" y="215"/>
                  </a:cubicBezTo>
                  <a:cubicBezTo>
                    <a:pt x="5974" y="215"/>
                    <a:pt x="5960" y="209"/>
                    <a:pt x="5942" y="191"/>
                  </a:cubicBezTo>
                  <a:lnTo>
                    <a:pt x="5870" y="239"/>
                  </a:lnTo>
                  <a:cubicBezTo>
                    <a:pt x="5878" y="207"/>
                    <a:pt x="5860" y="207"/>
                    <a:pt x="5839" y="207"/>
                  </a:cubicBezTo>
                  <a:cubicBezTo>
                    <a:pt x="5829" y="207"/>
                    <a:pt x="5819" y="207"/>
                    <a:pt x="5811" y="203"/>
                  </a:cubicBezTo>
                  <a:lnTo>
                    <a:pt x="5835" y="179"/>
                  </a:lnTo>
                  <a:cubicBezTo>
                    <a:pt x="5799" y="167"/>
                    <a:pt x="5775" y="155"/>
                    <a:pt x="5763" y="131"/>
                  </a:cubicBezTo>
                  <a:cubicBezTo>
                    <a:pt x="5769" y="123"/>
                    <a:pt x="5774" y="120"/>
                    <a:pt x="5777" y="120"/>
                  </a:cubicBezTo>
                  <a:cubicBezTo>
                    <a:pt x="5785" y="120"/>
                    <a:pt x="5789" y="131"/>
                    <a:pt x="5797" y="131"/>
                  </a:cubicBezTo>
                  <a:cubicBezTo>
                    <a:pt x="5800" y="131"/>
                    <a:pt x="5805" y="128"/>
                    <a:pt x="5811" y="120"/>
                  </a:cubicBezTo>
                  <a:lnTo>
                    <a:pt x="5775" y="96"/>
                  </a:lnTo>
                  <a:cubicBezTo>
                    <a:pt x="5763" y="120"/>
                    <a:pt x="5739" y="131"/>
                    <a:pt x="5763" y="155"/>
                  </a:cubicBezTo>
                  <a:cubicBezTo>
                    <a:pt x="5726" y="192"/>
                    <a:pt x="5696" y="222"/>
                    <a:pt x="5639" y="222"/>
                  </a:cubicBezTo>
                  <a:cubicBezTo>
                    <a:pt x="5623" y="222"/>
                    <a:pt x="5605" y="220"/>
                    <a:pt x="5585" y="215"/>
                  </a:cubicBezTo>
                  <a:cubicBezTo>
                    <a:pt x="5549" y="155"/>
                    <a:pt x="5644" y="179"/>
                    <a:pt x="5632" y="131"/>
                  </a:cubicBezTo>
                  <a:cubicBezTo>
                    <a:pt x="5622" y="127"/>
                    <a:pt x="5611" y="126"/>
                    <a:pt x="5602" y="126"/>
                  </a:cubicBezTo>
                  <a:cubicBezTo>
                    <a:pt x="5533" y="126"/>
                    <a:pt x="5490" y="217"/>
                    <a:pt x="5443" y="217"/>
                  </a:cubicBezTo>
                  <a:cubicBezTo>
                    <a:pt x="5439" y="217"/>
                    <a:pt x="5434" y="217"/>
                    <a:pt x="5430" y="215"/>
                  </a:cubicBezTo>
                  <a:cubicBezTo>
                    <a:pt x="5415" y="210"/>
                    <a:pt x="5403" y="208"/>
                    <a:pt x="5394" y="208"/>
                  </a:cubicBezTo>
                  <a:cubicBezTo>
                    <a:pt x="5361" y="208"/>
                    <a:pt x="5348" y="229"/>
                    <a:pt x="5309" y="229"/>
                  </a:cubicBezTo>
                  <a:cubicBezTo>
                    <a:pt x="5302" y="229"/>
                    <a:pt x="5295" y="228"/>
                    <a:pt x="5287" y="227"/>
                  </a:cubicBezTo>
                  <a:cubicBezTo>
                    <a:pt x="5311" y="203"/>
                    <a:pt x="5239" y="191"/>
                    <a:pt x="5227" y="155"/>
                  </a:cubicBezTo>
                  <a:lnTo>
                    <a:pt x="5251" y="131"/>
                  </a:lnTo>
                  <a:cubicBezTo>
                    <a:pt x="5227" y="131"/>
                    <a:pt x="5215" y="120"/>
                    <a:pt x="5215" y="96"/>
                  </a:cubicBezTo>
                  <a:cubicBezTo>
                    <a:pt x="5215" y="143"/>
                    <a:pt x="5120" y="131"/>
                    <a:pt x="5061" y="143"/>
                  </a:cubicBezTo>
                  <a:lnTo>
                    <a:pt x="5073" y="191"/>
                  </a:lnTo>
                  <a:cubicBezTo>
                    <a:pt x="5035" y="191"/>
                    <a:pt x="4989" y="206"/>
                    <a:pt x="4954" y="206"/>
                  </a:cubicBezTo>
                  <a:cubicBezTo>
                    <a:pt x="4945" y="206"/>
                    <a:pt x="4937" y="205"/>
                    <a:pt x="4930" y="203"/>
                  </a:cubicBezTo>
                  <a:cubicBezTo>
                    <a:pt x="4858" y="215"/>
                    <a:pt x="4882" y="251"/>
                    <a:pt x="4823" y="286"/>
                  </a:cubicBezTo>
                  <a:cubicBezTo>
                    <a:pt x="4799" y="251"/>
                    <a:pt x="4799" y="215"/>
                    <a:pt x="4811" y="179"/>
                  </a:cubicBezTo>
                  <a:lnTo>
                    <a:pt x="4811" y="179"/>
                  </a:lnTo>
                  <a:cubicBezTo>
                    <a:pt x="4823" y="185"/>
                    <a:pt x="4834" y="185"/>
                    <a:pt x="4846" y="185"/>
                  </a:cubicBezTo>
                  <a:cubicBezTo>
                    <a:pt x="4858" y="185"/>
                    <a:pt x="4870" y="185"/>
                    <a:pt x="4882" y="191"/>
                  </a:cubicBezTo>
                  <a:cubicBezTo>
                    <a:pt x="4951" y="171"/>
                    <a:pt x="5012" y="111"/>
                    <a:pt x="5078" y="111"/>
                  </a:cubicBezTo>
                  <a:cubicBezTo>
                    <a:pt x="5092" y="111"/>
                    <a:pt x="5106" y="113"/>
                    <a:pt x="5120" y="120"/>
                  </a:cubicBezTo>
                  <a:cubicBezTo>
                    <a:pt x="5133" y="85"/>
                    <a:pt x="5129" y="76"/>
                    <a:pt x="5117" y="76"/>
                  </a:cubicBezTo>
                  <a:cubicBezTo>
                    <a:pt x="5101" y="76"/>
                    <a:pt x="5072" y="92"/>
                    <a:pt x="5048" y="92"/>
                  </a:cubicBezTo>
                  <a:cubicBezTo>
                    <a:pt x="5039" y="92"/>
                    <a:pt x="5031" y="90"/>
                    <a:pt x="5025" y="84"/>
                  </a:cubicBezTo>
                  <a:lnTo>
                    <a:pt x="5037" y="84"/>
                  </a:lnTo>
                  <a:cubicBezTo>
                    <a:pt x="5025" y="84"/>
                    <a:pt x="5025" y="84"/>
                    <a:pt x="5025" y="72"/>
                  </a:cubicBezTo>
                  <a:cubicBezTo>
                    <a:pt x="5049" y="72"/>
                    <a:pt x="5096" y="60"/>
                    <a:pt x="5108" y="12"/>
                  </a:cubicBezTo>
                  <a:cubicBezTo>
                    <a:pt x="5069" y="12"/>
                    <a:pt x="5070" y="69"/>
                    <a:pt x="5039" y="69"/>
                  </a:cubicBezTo>
                  <a:cubicBezTo>
                    <a:pt x="5032" y="69"/>
                    <a:pt x="5024" y="66"/>
                    <a:pt x="5013" y="60"/>
                  </a:cubicBezTo>
                  <a:cubicBezTo>
                    <a:pt x="5006" y="63"/>
                    <a:pt x="5000" y="65"/>
                    <a:pt x="4994" y="65"/>
                  </a:cubicBezTo>
                  <a:cubicBezTo>
                    <a:pt x="4956" y="65"/>
                    <a:pt x="4926" y="11"/>
                    <a:pt x="49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2" name="Google Shape;8382;g308c629d2bb_0_315"/>
            <p:cNvSpPr/>
            <p:nvPr/>
          </p:nvSpPr>
          <p:spPr>
            <a:xfrm>
              <a:off x="5447400" y="2316775"/>
              <a:ext cx="1200" cy="625"/>
            </a:xfrm>
            <a:custGeom>
              <a:rect b="b" l="l" r="r" t="t"/>
              <a:pathLst>
                <a:path extrusionOk="0" h="25" w="48">
                  <a:moveTo>
                    <a:pt x="48" y="1"/>
                  </a:moveTo>
                  <a:cubicBezTo>
                    <a:pt x="36" y="1"/>
                    <a:pt x="12" y="1"/>
                    <a:pt x="0" y="13"/>
                  </a:cubicBezTo>
                  <a:lnTo>
                    <a:pt x="24" y="25"/>
                  </a:ln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3" name="Google Shape;8383;g308c629d2bb_0_315"/>
            <p:cNvSpPr/>
            <p:nvPr/>
          </p:nvSpPr>
          <p:spPr>
            <a:xfrm>
              <a:off x="5440675" y="2331550"/>
              <a:ext cx="1375" cy="1625"/>
            </a:xfrm>
            <a:custGeom>
              <a:rect b="b" l="l" r="r" t="t"/>
              <a:pathLst>
                <a:path extrusionOk="0" h="65" w="55">
                  <a:moveTo>
                    <a:pt x="48" y="0"/>
                  </a:moveTo>
                  <a:cubicBezTo>
                    <a:pt x="31" y="0"/>
                    <a:pt x="0" y="54"/>
                    <a:pt x="31" y="65"/>
                  </a:cubicBezTo>
                  <a:lnTo>
                    <a:pt x="55" y="5"/>
                  </a:lnTo>
                  <a:cubicBezTo>
                    <a:pt x="53" y="2"/>
                    <a:pt x="51"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g308c629d2bb_0_315"/>
            <p:cNvSpPr/>
            <p:nvPr/>
          </p:nvSpPr>
          <p:spPr>
            <a:xfrm>
              <a:off x="5450675" y="2327800"/>
              <a:ext cx="900" cy="1500"/>
            </a:xfrm>
            <a:custGeom>
              <a:rect b="b" l="l" r="r" t="t"/>
              <a:pathLst>
                <a:path extrusionOk="0" h="60" w="36">
                  <a:moveTo>
                    <a:pt x="24" y="0"/>
                  </a:moveTo>
                  <a:cubicBezTo>
                    <a:pt x="0" y="24"/>
                    <a:pt x="0" y="48"/>
                    <a:pt x="24" y="60"/>
                  </a:cubicBezTo>
                  <a:cubicBezTo>
                    <a:pt x="19" y="46"/>
                    <a:pt x="20" y="43"/>
                    <a:pt x="23" y="43"/>
                  </a:cubicBezTo>
                  <a:lnTo>
                    <a:pt x="23" y="43"/>
                  </a:lnTo>
                  <a:cubicBezTo>
                    <a:pt x="25" y="43"/>
                    <a:pt x="28" y="45"/>
                    <a:pt x="31" y="45"/>
                  </a:cubicBezTo>
                  <a:cubicBezTo>
                    <a:pt x="34" y="45"/>
                    <a:pt x="36" y="43"/>
                    <a:pt x="36" y="36"/>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g308c629d2bb_0_315"/>
            <p:cNvSpPr/>
            <p:nvPr/>
          </p:nvSpPr>
          <p:spPr>
            <a:xfrm>
              <a:off x="5441150" y="2337325"/>
              <a:ext cx="1500" cy="2100"/>
            </a:xfrm>
            <a:custGeom>
              <a:rect b="b" l="l" r="r" t="t"/>
              <a:pathLst>
                <a:path extrusionOk="0" h="84" w="60">
                  <a:moveTo>
                    <a:pt x="12" y="0"/>
                  </a:moveTo>
                  <a:cubicBezTo>
                    <a:pt x="60" y="24"/>
                    <a:pt x="0" y="72"/>
                    <a:pt x="48" y="84"/>
                  </a:cubicBezTo>
                  <a:cubicBezTo>
                    <a:pt x="24" y="60"/>
                    <a:pt x="6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g308c629d2bb_0_315"/>
            <p:cNvSpPr/>
            <p:nvPr/>
          </p:nvSpPr>
          <p:spPr>
            <a:xfrm>
              <a:off x="5450975" y="2334350"/>
              <a:ext cx="1800" cy="1500"/>
            </a:xfrm>
            <a:custGeom>
              <a:rect b="b" l="l" r="r" t="t"/>
              <a:pathLst>
                <a:path extrusionOk="0" h="60" w="72">
                  <a:moveTo>
                    <a:pt x="36" y="0"/>
                  </a:moveTo>
                  <a:cubicBezTo>
                    <a:pt x="36" y="24"/>
                    <a:pt x="0" y="60"/>
                    <a:pt x="24" y="60"/>
                  </a:cubicBezTo>
                  <a:cubicBezTo>
                    <a:pt x="72" y="48"/>
                    <a:pt x="36" y="24"/>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g308c629d2bb_0_315"/>
            <p:cNvSpPr/>
            <p:nvPr/>
          </p:nvSpPr>
          <p:spPr>
            <a:xfrm>
              <a:off x="5443825" y="2342375"/>
              <a:ext cx="2700" cy="3275"/>
            </a:xfrm>
            <a:custGeom>
              <a:rect b="b" l="l" r="r" t="t"/>
              <a:pathLst>
                <a:path extrusionOk="0" h="131" w="108">
                  <a:moveTo>
                    <a:pt x="86" y="63"/>
                  </a:moveTo>
                  <a:cubicBezTo>
                    <a:pt x="89" y="66"/>
                    <a:pt x="92" y="69"/>
                    <a:pt x="96" y="72"/>
                  </a:cubicBezTo>
                  <a:cubicBezTo>
                    <a:pt x="96" y="67"/>
                    <a:pt x="92" y="65"/>
                    <a:pt x="86" y="63"/>
                  </a:cubicBezTo>
                  <a:close/>
                  <a:moveTo>
                    <a:pt x="36" y="1"/>
                  </a:moveTo>
                  <a:cubicBezTo>
                    <a:pt x="24" y="48"/>
                    <a:pt x="36" y="108"/>
                    <a:pt x="0" y="108"/>
                  </a:cubicBezTo>
                  <a:cubicBezTo>
                    <a:pt x="20" y="121"/>
                    <a:pt x="47" y="130"/>
                    <a:pt x="69" y="130"/>
                  </a:cubicBezTo>
                  <a:cubicBezTo>
                    <a:pt x="87" y="130"/>
                    <a:pt x="102" y="124"/>
                    <a:pt x="108" y="108"/>
                  </a:cubicBezTo>
                  <a:cubicBezTo>
                    <a:pt x="72" y="108"/>
                    <a:pt x="60" y="84"/>
                    <a:pt x="60" y="60"/>
                  </a:cubicBezTo>
                  <a:cubicBezTo>
                    <a:pt x="67" y="60"/>
                    <a:pt x="78" y="60"/>
                    <a:pt x="86" y="63"/>
                  </a:cubicBezTo>
                  <a:lnTo>
                    <a:pt x="86" y="63"/>
                  </a:lnTo>
                  <a:cubicBezTo>
                    <a:pt x="60" y="36"/>
                    <a:pt x="58" y="33"/>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g308c629d2bb_0_315"/>
            <p:cNvSpPr/>
            <p:nvPr/>
          </p:nvSpPr>
          <p:spPr>
            <a:xfrm>
              <a:off x="5450525" y="2335825"/>
              <a:ext cx="2250" cy="1825"/>
            </a:xfrm>
            <a:custGeom>
              <a:rect b="b" l="l" r="r" t="t"/>
              <a:pathLst>
                <a:path extrusionOk="0" h="73" w="90">
                  <a:moveTo>
                    <a:pt x="90" y="1"/>
                  </a:moveTo>
                  <a:lnTo>
                    <a:pt x="90" y="1"/>
                  </a:lnTo>
                  <a:cubicBezTo>
                    <a:pt x="66" y="13"/>
                    <a:pt x="42" y="25"/>
                    <a:pt x="42" y="48"/>
                  </a:cubicBezTo>
                  <a:lnTo>
                    <a:pt x="6" y="48"/>
                  </a:lnTo>
                  <a:cubicBezTo>
                    <a:pt x="1" y="54"/>
                    <a:pt x="0" y="56"/>
                    <a:pt x="3" y="56"/>
                  </a:cubicBezTo>
                  <a:cubicBezTo>
                    <a:pt x="7" y="56"/>
                    <a:pt x="21" y="50"/>
                    <a:pt x="33" y="50"/>
                  </a:cubicBezTo>
                  <a:cubicBezTo>
                    <a:pt x="44" y="50"/>
                    <a:pt x="54" y="55"/>
                    <a:pt x="54" y="72"/>
                  </a:cubicBezTo>
                  <a:cubicBezTo>
                    <a:pt x="66" y="48"/>
                    <a:pt x="90" y="37"/>
                    <a:pt x="9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g308c629d2bb_0_315"/>
            <p:cNvSpPr/>
            <p:nvPr/>
          </p:nvSpPr>
          <p:spPr>
            <a:xfrm>
              <a:off x="5443825" y="2346850"/>
              <a:ext cx="3000" cy="3000"/>
            </a:xfrm>
            <a:custGeom>
              <a:rect b="b" l="l" r="r" t="t"/>
              <a:pathLst>
                <a:path extrusionOk="0" h="120" w="120">
                  <a:moveTo>
                    <a:pt x="0" y="0"/>
                  </a:moveTo>
                  <a:cubicBezTo>
                    <a:pt x="24" y="60"/>
                    <a:pt x="84" y="108"/>
                    <a:pt x="108" y="119"/>
                  </a:cubicBezTo>
                  <a:lnTo>
                    <a:pt x="119" y="96"/>
                  </a:lnTo>
                  <a:cubicBezTo>
                    <a:pt x="72" y="72"/>
                    <a:pt x="48"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g308c629d2bb_0_315"/>
            <p:cNvSpPr/>
            <p:nvPr/>
          </p:nvSpPr>
          <p:spPr>
            <a:xfrm>
              <a:off x="5450375" y="2339700"/>
              <a:ext cx="1800" cy="925"/>
            </a:xfrm>
            <a:custGeom>
              <a:rect b="b" l="l" r="r" t="t"/>
              <a:pathLst>
                <a:path extrusionOk="0" h="37" w="72">
                  <a:moveTo>
                    <a:pt x="36" y="1"/>
                  </a:moveTo>
                  <a:cubicBezTo>
                    <a:pt x="48" y="24"/>
                    <a:pt x="0" y="13"/>
                    <a:pt x="24" y="36"/>
                  </a:cubicBezTo>
                  <a:lnTo>
                    <a:pt x="72" y="24"/>
                  </a:lnTo>
                  <a:cubicBezTo>
                    <a:pt x="72" y="14"/>
                    <a:pt x="70" y="11"/>
                    <a:pt x="67" y="11"/>
                  </a:cubicBezTo>
                  <a:cubicBezTo>
                    <a:pt x="61" y="11"/>
                    <a:pt x="49" y="26"/>
                    <a:pt x="41" y="26"/>
                  </a:cubicBezTo>
                  <a:cubicBezTo>
                    <a:pt x="39" y="26"/>
                    <a:pt x="37" y="26"/>
                    <a:pt x="36" y="24"/>
                  </a:cubicBezTo>
                  <a:cubicBezTo>
                    <a:pt x="48" y="13"/>
                    <a:pt x="48"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g308c629d2bb_0_315"/>
            <p:cNvSpPr/>
            <p:nvPr/>
          </p:nvSpPr>
          <p:spPr>
            <a:xfrm>
              <a:off x="5453050" y="2341750"/>
              <a:ext cx="1800" cy="1550"/>
            </a:xfrm>
            <a:custGeom>
              <a:rect b="b" l="l" r="r" t="t"/>
              <a:pathLst>
                <a:path extrusionOk="0" h="62" w="72">
                  <a:moveTo>
                    <a:pt x="52" y="1"/>
                  </a:moveTo>
                  <a:cubicBezTo>
                    <a:pt x="38" y="1"/>
                    <a:pt x="36" y="29"/>
                    <a:pt x="1" y="38"/>
                  </a:cubicBezTo>
                  <a:cubicBezTo>
                    <a:pt x="12" y="50"/>
                    <a:pt x="24" y="50"/>
                    <a:pt x="36" y="62"/>
                  </a:cubicBezTo>
                  <a:cubicBezTo>
                    <a:pt x="48" y="50"/>
                    <a:pt x="60" y="26"/>
                    <a:pt x="72" y="14"/>
                  </a:cubicBezTo>
                  <a:cubicBezTo>
                    <a:pt x="63" y="4"/>
                    <a:pt x="56" y="1"/>
                    <a:pt x="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g308c629d2bb_0_315"/>
            <p:cNvSpPr/>
            <p:nvPr/>
          </p:nvSpPr>
          <p:spPr>
            <a:xfrm>
              <a:off x="5452750" y="2344175"/>
              <a:ext cx="2400" cy="625"/>
            </a:xfrm>
            <a:custGeom>
              <a:rect b="b" l="l" r="r" t="t"/>
              <a:pathLst>
                <a:path extrusionOk="0" h="25" w="96">
                  <a:moveTo>
                    <a:pt x="1" y="0"/>
                  </a:moveTo>
                  <a:lnTo>
                    <a:pt x="1" y="12"/>
                  </a:lnTo>
                  <a:cubicBezTo>
                    <a:pt x="36" y="12"/>
                    <a:pt x="60" y="24"/>
                    <a:pt x="96" y="24"/>
                  </a:cubicBezTo>
                  <a:cubicBezTo>
                    <a:pt x="48" y="12"/>
                    <a:pt x="48"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3" name="Google Shape;8393;g308c629d2bb_0_315"/>
            <p:cNvSpPr/>
            <p:nvPr/>
          </p:nvSpPr>
          <p:spPr>
            <a:xfrm>
              <a:off x="5468350" y="2360125"/>
              <a:ext cx="1500" cy="850"/>
            </a:xfrm>
            <a:custGeom>
              <a:rect b="b" l="l" r="r" t="t"/>
              <a:pathLst>
                <a:path extrusionOk="0" h="34" w="60">
                  <a:moveTo>
                    <a:pt x="4" y="0"/>
                  </a:moveTo>
                  <a:cubicBezTo>
                    <a:pt x="1" y="0"/>
                    <a:pt x="1" y="2"/>
                    <a:pt x="8" y="5"/>
                  </a:cubicBezTo>
                  <a:cubicBezTo>
                    <a:pt x="8" y="23"/>
                    <a:pt x="52" y="34"/>
                    <a:pt x="58" y="34"/>
                  </a:cubicBezTo>
                  <a:cubicBezTo>
                    <a:pt x="59" y="34"/>
                    <a:pt x="56" y="32"/>
                    <a:pt x="43" y="29"/>
                  </a:cubicBezTo>
                  <a:cubicBezTo>
                    <a:pt x="43" y="12"/>
                    <a:pt x="11" y="0"/>
                    <a:pt x="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4" name="Google Shape;8394;g308c629d2bb_0_315"/>
            <p:cNvSpPr/>
            <p:nvPr/>
          </p:nvSpPr>
          <p:spPr>
            <a:xfrm>
              <a:off x="5464350" y="2350425"/>
              <a:ext cx="1825" cy="825"/>
            </a:xfrm>
            <a:custGeom>
              <a:rect b="b" l="l" r="r" t="t"/>
              <a:pathLst>
                <a:path extrusionOk="0" h="33" w="73">
                  <a:moveTo>
                    <a:pt x="72" y="0"/>
                  </a:moveTo>
                  <a:lnTo>
                    <a:pt x="72" y="0"/>
                  </a:lnTo>
                  <a:cubicBezTo>
                    <a:pt x="60" y="12"/>
                    <a:pt x="13" y="0"/>
                    <a:pt x="1" y="24"/>
                  </a:cubicBezTo>
                  <a:cubicBezTo>
                    <a:pt x="7" y="30"/>
                    <a:pt x="13" y="33"/>
                    <a:pt x="19" y="33"/>
                  </a:cubicBezTo>
                  <a:cubicBezTo>
                    <a:pt x="25" y="33"/>
                    <a:pt x="31" y="30"/>
                    <a:pt x="37" y="24"/>
                  </a:cubicBezTo>
                  <a:cubicBezTo>
                    <a:pt x="60" y="24"/>
                    <a:pt x="72" y="12"/>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g308c629d2bb_0_315"/>
            <p:cNvSpPr/>
            <p:nvPr/>
          </p:nvSpPr>
          <p:spPr>
            <a:xfrm>
              <a:off x="5470600" y="2334050"/>
              <a:ext cx="1525" cy="1225"/>
            </a:xfrm>
            <a:custGeom>
              <a:rect b="b" l="l" r="r" t="t"/>
              <a:pathLst>
                <a:path extrusionOk="0" h="49" w="61">
                  <a:moveTo>
                    <a:pt x="1" y="0"/>
                  </a:moveTo>
                  <a:lnTo>
                    <a:pt x="1" y="0"/>
                  </a:lnTo>
                  <a:cubicBezTo>
                    <a:pt x="9" y="9"/>
                    <a:pt x="6" y="17"/>
                    <a:pt x="12" y="17"/>
                  </a:cubicBezTo>
                  <a:cubicBezTo>
                    <a:pt x="14" y="17"/>
                    <a:pt x="18" y="16"/>
                    <a:pt x="25" y="12"/>
                  </a:cubicBezTo>
                  <a:cubicBezTo>
                    <a:pt x="25" y="36"/>
                    <a:pt x="37" y="48"/>
                    <a:pt x="61" y="48"/>
                  </a:cubicBezTo>
                  <a:cubicBezTo>
                    <a:pt x="49" y="36"/>
                    <a:pt x="37"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g308c629d2bb_0_315"/>
            <p:cNvSpPr/>
            <p:nvPr/>
          </p:nvSpPr>
          <p:spPr>
            <a:xfrm>
              <a:off x="5469125" y="2329650"/>
              <a:ext cx="925" cy="400"/>
            </a:xfrm>
            <a:custGeom>
              <a:rect b="b" l="l" r="r" t="t"/>
              <a:pathLst>
                <a:path extrusionOk="0" h="16" w="37">
                  <a:moveTo>
                    <a:pt x="18" y="1"/>
                  </a:moveTo>
                  <a:cubicBezTo>
                    <a:pt x="9" y="1"/>
                    <a:pt x="0" y="4"/>
                    <a:pt x="0" y="10"/>
                  </a:cubicBezTo>
                  <a:cubicBezTo>
                    <a:pt x="8" y="10"/>
                    <a:pt x="11" y="15"/>
                    <a:pt x="19" y="15"/>
                  </a:cubicBezTo>
                  <a:cubicBezTo>
                    <a:pt x="23" y="15"/>
                    <a:pt x="28" y="14"/>
                    <a:pt x="36" y="10"/>
                  </a:cubicBezTo>
                  <a:cubicBezTo>
                    <a:pt x="36" y="4"/>
                    <a:pt x="27"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g308c629d2bb_0_315"/>
            <p:cNvSpPr/>
            <p:nvPr/>
          </p:nvSpPr>
          <p:spPr>
            <a:xfrm>
              <a:off x="5435775" y="2293100"/>
              <a:ext cx="925" cy="800"/>
            </a:xfrm>
            <a:custGeom>
              <a:rect b="b" l="l" r="r" t="t"/>
              <a:pathLst>
                <a:path extrusionOk="0" h="32" w="37">
                  <a:moveTo>
                    <a:pt x="15" y="0"/>
                  </a:moveTo>
                  <a:cubicBezTo>
                    <a:pt x="6" y="0"/>
                    <a:pt x="1" y="8"/>
                    <a:pt x="1" y="31"/>
                  </a:cubicBezTo>
                  <a:cubicBezTo>
                    <a:pt x="25" y="31"/>
                    <a:pt x="13" y="7"/>
                    <a:pt x="37" y="7"/>
                  </a:cubicBezTo>
                  <a:cubicBezTo>
                    <a:pt x="28" y="3"/>
                    <a:pt x="21" y="0"/>
                    <a:pt x="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g308c629d2bb_0_315"/>
            <p:cNvSpPr/>
            <p:nvPr/>
          </p:nvSpPr>
          <p:spPr>
            <a:xfrm>
              <a:off x="5434300" y="2292675"/>
              <a:ext cx="325" cy="925"/>
            </a:xfrm>
            <a:custGeom>
              <a:rect b="b" l="l" r="r" t="t"/>
              <a:pathLst>
                <a:path extrusionOk="0" h="37" w="13">
                  <a:moveTo>
                    <a:pt x="0" y="0"/>
                  </a:moveTo>
                  <a:lnTo>
                    <a:pt x="12" y="36"/>
                  </a:lnTo>
                  <a:lnTo>
                    <a:pt x="12" y="24"/>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g308c629d2bb_0_315"/>
            <p:cNvSpPr/>
            <p:nvPr/>
          </p:nvSpPr>
          <p:spPr>
            <a:xfrm>
              <a:off x="5429825" y="2291175"/>
              <a:ext cx="625" cy="325"/>
            </a:xfrm>
            <a:custGeom>
              <a:rect b="b" l="l" r="r" t="t"/>
              <a:pathLst>
                <a:path extrusionOk="0" h="13" w="25">
                  <a:moveTo>
                    <a:pt x="25" y="1"/>
                  </a:moveTo>
                  <a:lnTo>
                    <a:pt x="25" y="1"/>
                  </a:lnTo>
                  <a:cubicBezTo>
                    <a:pt x="13" y="1"/>
                    <a:pt x="1" y="13"/>
                    <a:pt x="13" y="13"/>
                  </a:cubicBezTo>
                  <a:cubicBezTo>
                    <a:pt x="13" y="13"/>
                    <a:pt x="13" y="1"/>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g308c629d2bb_0_315"/>
            <p:cNvSpPr/>
            <p:nvPr/>
          </p:nvSpPr>
          <p:spPr>
            <a:xfrm>
              <a:off x="5430425" y="2291175"/>
              <a:ext cx="625" cy="325"/>
            </a:xfrm>
            <a:custGeom>
              <a:rect b="b" l="l" r="r" t="t"/>
              <a:pathLst>
                <a:path extrusionOk="0" h="13" w="25">
                  <a:moveTo>
                    <a:pt x="1" y="1"/>
                  </a:moveTo>
                  <a:cubicBezTo>
                    <a:pt x="13" y="1"/>
                    <a:pt x="13" y="1"/>
                    <a:pt x="13" y="13"/>
                  </a:cubicBez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g308c629d2bb_0_315"/>
            <p:cNvSpPr/>
            <p:nvPr/>
          </p:nvSpPr>
          <p:spPr>
            <a:xfrm>
              <a:off x="5428350" y="2290600"/>
              <a:ext cx="2100" cy="1800"/>
            </a:xfrm>
            <a:custGeom>
              <a:rect b="b" l="l" r="r" t="t"/>
              <a:pathLst>
                <a:path extrusionOk="0" h="72" w="84">
                  <a:moveTo>
                    <a:pt x="48" y="0"/>
                  </a:moveTo>
                  <a:lnTo>
                    <a:pt x="12" y="24"/>
                  </a:lnTo>
                  <a:lnTo>
                    <a:pt x="36" y="72"/>
                  </a:lnTo>
                  <a:cubicBezTo>
                    <a:pt x="84" y="60"/>
                    <a:pt x="0" y="36"/>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2" name="Google Shape;8402;g308c629d2bb_0_315"/>
            <p:cNvSpPr/>
            <p:nvPr/>
          </p:nvSpPr>
          <p:spPr>
            <a:xfrm>
              <a:off x="5419725" y="2290600"/>
              <a:ext cx="5375" cy="2850"/>
            </a:xfrm>
            <a:custGeom>
              <a:rect b="b" l="l" r="r" t="t"/>
              <a:pathLst>
                <a:path extrusionOk="0" h="114" w="215">
                  <a:moveTo>
                    <a:pt x="107" y="0"/>
                  </a:moveTo>
                  <a:lnTo>
                    <a:pt x="107" y="0"/>
                  </a:lnTo>
                  <a:cubicBezTo>
                    <a:pt x="0" y="12"/>
                    <a:pt x="119" y="95"/>
                    <a:pt x="0" y="107"/>
                  </a:cubicBezTo>
                  <a:cubicBezTo>
                    <a:pt x="12" y="111"/>
                    <a:pt x="22" y="113"/>
                    <a:pt x="31" y="113"/>
                  </a:cubicBezTo>
                  <a:cubicBezTo>
                    <a:pt x="87" y="113"/>
                    <a:pt x="78" y="38"/>
                    <a:pt x="129" y="38"/>
                  </a:cubicBezTo>
                  <a:cubicBezTo>
                    <a:pt x="139" y="38"/>
                    <a:pt x="151" y="41"/>
                    <a:pt x="167" y="48"/>
                  </a:cubicBezTo>
                  <a:cubicBezTo>
                    <a:pt x="135" y="16"/>
                    <a:pt x="161" y="16"/>
                    <a:pt x="186" y="16"/>
                  </a:cubicBezTo>
                  <a:lnTo>
                    <a:pt x="186" y="16"/>
                  </a:lnTo>
                  <a:cubicBezTo>
                    <a:pt x="198" y="16"/>
                    <a:pt x="210" y="16"/>
                    <a:pt x="214" y="12"/>
                  </a:cubicBezTo>
                  <a:cubicBezTo>
                    <a:pt x="209" y="8"/>
                    <a:pt x="203" y="7"/>
                    <a:pt x="197" y="7"/>
                  </a:cubicBezTo>
                  <a:cubicBezTo>
                    <a:pt x="174" y="7"/>
                    <a:pt x="148" y="24"/>
                    <a:pt x="130" y="24"/>
                  </a:cubicBezTo>
                  <a:cubicBezTo>
                    <a:pt x="119" y="24"/>
                    <a:pt x="111" y="19"/>
                    <a:pt x="1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3" name="Google Shape;8403;g308c629d2bb_0_315"/>
            <p:cNvSpPr/>
            <p:nvPr/>
          </p:nvSpPr>
          <p:spPr>
            <a:xfrm>
              <a:off x="5423875" y="2292650"/>
              <a:ext cx="1400" cy="850"/>
            </a:xfrm>
            <a:custGeom>
              <a:rect b="b" l="l" r="r" t="t"/>
              <a:pathLst>
                <a:path extrusionOk="0" h="34" w="56">
                  <a:moveTo>
                    <a:pt x="25" y="0"/>
                  </a:moveTo>
                  <a:cubicBezTo>
                    <a:pt x="15" y="0"/>
                    <a:pt x="5" y="4"/>
                    <a:pt x="1" y="13"/>
                  </a:cubicBezTo>
                  <a:cubicBezTo>
                    <a:pt x="10" y="13"/>
                    <a:pt x="25" y="33"/>
                    <a:pt x="38" y="33"/>
                  </a:cubicBezTo>
                  <a:cubicBezTo>
                    <a:pt x="42" y="33"/>
                    <a:pt x="45" y="31"/>
                    <a:pt x="48" y="25"/>
                  </a:cubicBezTo>
                  <a:cubicBezTo>
                    <a:pt x="56" y="11"/>
                    <a:pt x="40"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g308c629d2bb_0_315"/>
            <p:cNvSpPr/>
            <p:nvPr/>
          </p:nvSpPr>
          <p:spPr>
            <a:xfrm>
              <a:off x="5418825" y="2290300"/>
              <a:ext cx="1200" cy="600"/>
            </a:xfrm>
            <a:custGeom>
              <a:rect b="b" l="l" r="r" t="t"/>
              <a:pathLst>
                <a:path extrusionOk="0" h="24" w="48">
                  <a:moveTo>
                    <a:pt x="12" y="0"/>
                  </a:moveTo>
                  <a:lnTo>
                    <a:pt x="0" y="12"/>
                  </a:lnTo>
                  <a:lnTo>
                    <a:pt x="48" y="24"/>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g308c629d2bb_0_315"/>
            <p:cNvSpPr/>
            <p:nvPr/>
          </p:nvSpPr>
          <p:spPr>
            <a:xfrm>
              <a:off x="5416550" y="2289700"/>
              <a:ext cx="1100" cy="625"/>
            </a:xfrm>
            <a:custGeom>
              <a:rect b="b" l="l" r="r" t="t"/>
              <a:pathLst>
                <a:path extrusionOk="0" h="25" w="44">
                  <a:moveTo>
                    <a:pt x="44" y="0"/>
                  </a:moveTo>
                  <a:lnTo>
                    <a:pt x="39" y="5"/>
                  </a:lnTo>
                  <a:lnTo>
                    <a:pt x="39" y="5"/>
                  </a:lnTo>
                  <a:cubicBezTo>
                    <a:pt x="42" y="4"/>
                    <a:pt x="44" y="3"/>
                    <a:pt x="44" y="0"/>
                  </a:cubicBezTo>
                  <a:close/>
                  <a:moveTo>
                    <a:pt x="39" y="5"/>
                  </a:moveTo>
                  <a:lnTo>
                    <a:pt x="39" y="5"/>
                  </a:lnTo>
                  <a:cubicBezTo>
                    <a:pt x="27" y="9"/>
                    <a:pt x="1" y="5"/>
                    <a:pt x="20" y="24"/>
                  </a:cubicBezTo>
                  <a:lnTo>
                    <a:pt x="39" y="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g308c629d2bb_0_315"/>
            <p:cNvSpPr/>
            <p:nvPr/>
          </p:nvSpPr>
          <p:spPr>
            <a:xfrm>
              <a:off x="5411575" y="2289075"/>
              <a:ext cx="1325" cy="1275"/>
            </a:xfrm>
            <a:custGeom>
              <a:rect b="b" l="l" r="r" t="t"/>
              <a:pathLst>
                <a:path extrusionOk="0" h="51" w="53">
                  <a:moveTo>
                    <a:pt x="44" y="0"/>
                  </a:moveTo>
                  <a:cubicBezTo>
                    <a:pt x="16" y="0"/>
                    <a:pt x="0" y="51"/>
                    <a:pt x="40" y="51"/>
                  </a:cubicBezTo>
                  <a:cubicBezTo>
                    <a:pt x="43" y="51"/>
                    <a:pt x="48" y="50"/>
                    <a:pt x="52" y="49"/>
                  </a:cubicBezTo>
                  <a:lnTo>
                    <a:pt x="40" y="49"/>
                  </a:lnTo>
                  <a:cubicBezTo>
                    <a:pt x="40" y="37"/>
                    <a:pt x="5" y="2"/>
                    <a:pt x="52" y="2"/>
                  </a:cubicBezTo>
                  <a:cubicBezTo>
                    <a:pt x="49" y="1"/>
                    <a:pt x="47" y="0"/>
                    <a:pt x="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g308c629d2bb_0_315"/>
            <p:cNvSpPr/>
            <p:nvPr/>
          </p:nvSpPr>
          <p:spPr>
            <a:xfrm>
              <a:off x="5402750" y="2291475"/>
              <a:ext cx="1500" cy="625"/>
            </a:xfrm>
            <a:custGeom>
              <a:rect b="b" l="l" r="r" t="t"/>
              <a:pathLst>
                <a:path extrusionOk="0" h="25" w="60">
                  <a:moveTo>
                    <a:pt x="48" y="1"/>
                  </a:moveTo>
                  <a:lnTo>
                    <a:pt x="0" y="13"/>
                  </a:lnTo>
                  <a:lnTo>
                    <a:pt x="12" y="25"/>
                  </a:lnTo>
                  <a:cubicBezTo>
                    <a:pt x="36" y="25"/>
                    <a:pt x="60" y="13"/>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8" name="Google Shape;8408;g308c629d2bb_0_315"/>
            <p:cNvSpPr/>
            <p:nvPr/>
          </p:nvSpPr>
          <p:spPr>
            <a:xfrm>
              <a:off x="5403350" y="2296550"/>
              <a:ext cx="2100" cy="550"/>
            </a:xfrm>
            <a:custGeom>
              <a:rect b="b" l="l" r="r" t="t"/>
              <a:pathLst>
                <a:path extrusionOk="0" h="22" w="84">
                  <a:moveTo>
                    <a:pt x="0" y="0"/>
                  </a:moveTo>
                  <a:cubicBezTo>
                    <a:pt x="8" y="17"/>
                    <a:pt x="17" y="22"/>
                    <a:pt x="26" y="22"/>
                  </a:cubicBezTo>
                  <a:cubicBezTo>
                    <a:pt x="37" y="22"/>
                    <a:pt x="50" y="13"/>
                    <a:pt x="65" y="11"/>
                  </a:cubicBezTo>
                  <a:lnTo>
                    <a:pt x="65" y="11"/>
                  </a:lnTo>
                  <a:cubicBezTo>
                    <a:pt x="70" y="12"/>
                    <a:pt x="76" y="12"/>
                    <a:pt x="84" y="12"/>
                  </a:cubicBezTo>
                  <a:cubicBezTo>
                    <a:pt x="79" y="11"/>
                    <a:pt x="75" y="10"/>
                    <a:pt x="71" y="10"/>
                  </a:cubicBezTo>
                  <a:cubicBezTo>
                    <a:pt x="69" y="10"/>
                    <a:pt x="67" y="10"/>
                    <a:pt x="65" y="11"/>
                  </a:cubicBezTo>
                  <a:lnTo>
                    <a:pt x="65" y="11"/>
                  </a:lnTo>
                  <a:cubicBezTo>
                    <a:pt x="46" y="8"/>
                    <a:pt x="37"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9" name="Google Shape;8409;g308c629d2bb_0_315"/>
            <p:cNvSpPr/>
            <p:nvPr/>
          </p:nvSpPr>
          <p:spPr>
            <a:xfrm>
              <a:off x="5401550" y="2289975"/>
              <a:ext cx="1225" cy="650"/>
            </a:xfrm>
            <a:custGeom>
              <a:rect b="b" l="l" r="r" t="t"/>
              <a:pathLst>
                <a:path extrusionOk="0" h="26" w="49">
                  <a:moveTo>
                    <a:pt x="28" y="0"/>
                  </a:moveTo>
                  <a:cubicBezTo>
                    <a:pt x="14" y="0"/>
                    <a:pt x="1" y="10"/>
                    <a:pt x="1" y="25"/>
                  </a:cubicBezTo>
                  <a:cubicBezTo>
                    <a:pt x="7" y="13"/>
                    <a:pt x="16" y="10"/>
                    <a:pt x="25" y="10"/>
                  </a:cubicBezTo>
                  <a:cubicBezTo>
                    <a:pt x="33" y="10"/>
                    <a:pt x="42" y="13"/>
                    <a:pt x="48" y="13"/>
                  </a:cubicBezTo>
                  <a:cubicBezTo>
                    <a:pt x="44" y="4"/>
                    <a:pt x="36" y="0"/>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g308c629d2bb_0_315"/>
            <p:cNvSpPr/>
            <p:nvPr/>
          </p:nvSpPr>
          <p:spPr>
            <a:xfrm>
              <a:off x="5396500" y="2289675"/>
              <a:ext cx="4475" cy="3325"/>
            </a:xfrm>
            <a:custGeom>
              <a:rect b="b" l="l" r="r" t="t"/>
              <a:pathLst>
                <a:path extrusionOk="0" h="133" w="179">
                  <a:moveTo>
                    <a:pt x="169" y="0"/>
                  </a:moveTo>
                  <a:cubicBezTo>
                    <a:pt x="135" y="0"/>
                    <a:pt x="140" y="55"/>
                    <a:pt x="112" y="60"/>
                  </a:cubicBezTo>
                  <a:lnTo>
                    <a:pt x="112" y="60"/>
                  </a:lnTo>
                  <a:cubicBezTo>
                    <a:pt x="110" y="60"/>
                    <a:pt x="108" y="59"/>
                    <a:pt x="106" y="59"/>
                  </a:cubicBezTo>
                  <a:lnTo>
                    <a:pt x="106" y="59"/>
                  </a:lnTo>
                  <a:cubicBezTo>
                    <a:pt x="107" y="59"/>
                    <a:pt x="107" y="60"/>
                    <a:pt x="107" y="61"/>
                  </a:cubicBezTo>
                  <a:cubicBezTo>
                    <a:pt x="109" y="61"/>
                    <a:pt x="111" y="61"/>
                    <a:pt x="112" y="60"/>
                  </a:cubicBezTo>
                  <a:lnTo>
                    <a:pt x="112" y="60"/>
                  </a:lnTo>
                  <a:cubicBezTo>
                    <a:pt x="118" y="64"/>
                    <a:pt x="125" y="71"/>
                    <a:pt x="131" y="85"/>
                  </a:cubicBezTo>
                  <a:lnTo>
                    <a:pt x="179" y="1"/>
                  </a:lnTo>
                  <a:cubicBezTo>
                    <a:pt x="175" y="0"/>
                    <a:pt x="172" y="0"/>
                    <a:pt x="169" y="0"/>
                  </a:cubicBezTo>
                  <a:close/>
                  <a:moveTo>
                    <a:pt x="57" y="6"/>
                  </a:moveTo>
                  <a:cubicBezTo>
                    <a:pt x="35" y="6"/>
                    <a:pt x="15" y="14"/>
                    <a:pt x="0" y="37"/>
                  </a:cubicBezTo>
                  <a:cubicBezTo>
                    <a:pt x="12" y="49"/>
                    <a:pt x="24" y="109"/>
                    <a:pt x="12" y="132"/>
                  </a:cubicBezTo>
                  <a:cubicBezTo>
                    <a:pt x="56" y="115"/>
                    <a:pt x="81" y="59"/>
                    <a:pt x="105" y="59"/>
                  </a:cubicBezTo>
                  <a:cubicBezTo>
                    <a:pt x="105" y="59"/>
                    <a:pt x="106" y="59"/>
                    <a:pt x="106" y="59"/>
                  </a:cubicBezTo>
                  <a:lnTo>
                    <a:pt x="106" y="59"/>
                  </a:lnTo>
                  <a:cubicBezTo>
                    <a:pt x="96" y="36"/>
                    <a:pt x="107" y="25"/>
                    <a:pt x="96" y="13"/>
                  </a:cubicBezTo>
                  <a:cubicBezTo>
                    <a:pt x="82" y="9"/>
                    <a:pt x="69" y="6"/>
                    <a:pt x="57" y="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1" name="Google Shape;8411;g308c629d2bb_0_315"/>
            <p:cNvSpPr/>
            <p:nvPr/>
          </p:nvSpPr>
          <p:spPr>
            <a:xfrm>
              <a:off x="5400950" y="2294150"/>
              <a:ext cx="1525" cy="1525"/>
            </a:xfrm>
            <a:custGeom>
              <a:rect b="b" l="l" r="r" t="t"/>
              <a:pathLst>
                <a:path extrusionOk="0" h="61" w="61">
                  <a:moveTo>
                    <a:pt x="25" y="1"/>
                  </a:moveTo>
                  <a:cubicBezTo>
                    <a:pt x="37" y="25"/>
                    <a:pt x="13" y="25"/>
                    <a:pt x="1" y="37"/>
                  </a:cubicBezTo>
                  <a:cubicBezTo>
                    <a:pt x="4" y="54"/>
                    <a:pt x="10" y="60"/>
                    <a:pt x="16" y="60"/>
                  </a:cubicBezTo>
                  <a:cubicBezTo>
                    <a:pt x="32" y="60"/>
                    <a:pt x="52" y="25"/>
                    <a:pt x="60" y="25"/>
                  </a:cubicBez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g308c629d2bb_0_315"/>
            <p:cNvSpPr/>
            <p:nvPr/>
          </p:nvSpPr>
          <p:spPr>
            <a:xfrm>
              <a:off x="5389350" y="2292675"/>
              <a:ext cx="1525" cy="625"/>
            </a:xfrm>
            <a:custGeom>
              <a:rect b="b" l="l" r="r" t="t"/>
              <a:pathLst>
                <a:path extrusionOk="0" h="25" w="61">
                  <a:moveTo>
                    <a:pt x="60" y="0"/>
                  </a:moveTo>
                  <a:lnTo>
                    <a:pt x="1" y="24"/>
                  </a:lnTo>
                  <a:lnTo>
                    <a:pt x="24" y="24"/>
                  </a:lnTo>
                  <a:lnTo>
                    <a:pt x="6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g308c629d2bb_0_315"/>
            <p:cNvSpPr/>
            <p:nvPr/>
          </p:nvSpPr>
          <p:spPr>
            <a:xfrm>
              <a:off x="5388450" y="2292075"/>
              <a:ext cx="1225" cy="925"/>
            </a:xfrm>
            <a:custGeom>
              <a:rect b="b" l="l" r="r" t="t"/>
              <a:pathLst>
                <a:path extrusionOk="0" h="37" w="49">
                  <a:moveTo>
                    <a:pt x="48" y="1"/>
                  </a:moveTo>
                  <a:cubicBezTo>
                    <a:pt x="37" y="13"/>
                    <a:pt x="13" y="24"/>
                    <a:pt x="1" y="36"/>
                  </a:cubicBezTo>
                  <a:cubicBezTo>
                    <a:pt x="25" y="24"/>
                    <a:pt x="37" y="24"/>
                    <a:pt x="48" y="13"/>
                  </a:cubicBez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g308c629d2bb_0_315"/>
            <p:cNvSpPr/>
            <p:nvPr/>
          </p:nvSpPr>
          <p:spPr>
            <a:xfrm>
              <a:off x="5387875" y="2291775"/>
              <a:ext cx="1200" cy="325"/>
            </a:xfrm>
            <a:custGeom>
              <a:rect b="b" l="l" r="r" t="t"/>
              <a:pathLst>
                <a:path extrusionOk="0" h="13" w="48">
                  <a:moveTo>
                    <a:pt x="48" y="1"/>
                  </a:moveTo>
                  <a:lnTo>
                    <a:pt x="0" y="13"/>
                  </a:lnTo>
                  <a:lnTo>
                    <a:pt x="12" y="13"/>
                  </a:ln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g308c629d2bb_0_315"/>
            <p:cNvSpPr/>
            <p:nvPr/>
          </p:nvSpPr>
          <p:spPr>
            <a:xfrm>
              <a:off x="5384300" y="2292375"/>
              <a:ext cx="1625" cy="625"/>
            </a:xfrm>
            <a:custGeom>
              <a:rect b="b" l="l" r="r" t="t"/>
              <a:pathLst>
                <a:path extrusionOk="0" h="25" w="65">
                  <a:moveTo>
                    <a:pt x="0" y="1"/>
                  </a:moveTo>
                  <a:lnTo>
                    <a:pt x="12" y="24"/>
                  </a:lnTo>
                  <a:cubicBezTo>
                    <a:pt x="17" y="22"/>
                    <a:pt x="23" y="21"/>
                    <a:pt x="29" y="21"/>
                  </a:cubicBezTo>
                  <a:cubicBezTo>
                    <a:pt x="40" y="21"/>
                    <a:pt x="50" y="24"/>
                    <a:pt x="56" y="24"/>
                  </a:cubicBezTo>
                  <a:cubicBezTo>
                    <a:pt x="62" y="24"/>
                    <a:pt x="64" y="21"/>
                    <a:pt x="60" y="12"/>
                  </a:cubicBezTo>
                  <a:lnTo>
                    <a:pt x="60" y="12"/>
                  </a:lnTo>
                  <a:cubicBezTo>
                    <a:pt x="55" y="17"/>
                    <a:pt x="46" y="20"/>
                    <a:pt x="36" y="20"/>
                  </a:cubicBezTo>
                  <a:cubicBezTo>
                    <a:pt x="22" y="20"/>
                    <a:pt x="7" y="1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g308c629d2bb_0_315"/>
            <p:cNvSpPr/>
            <p:nvPr/>
          </p:nvSpPr>
          <p:spPr>
            <a:xfrm>
              <a:off x="5376250" y="2309350"/>
              <a:ext cx="625" cy="900"/>
            </a:xfrm>
            <a:custGeom>
              <a:rect b="b" l="l" r="r" t="t"/>
              <a:pathLst>
                <a:path extrusionOk="0" h="36" w="25">
                  <a:moveTo>
                    <a:pt x="1" y="0"/>
                  </a:moveTo>
                  <a:lnTo>
                    <a:pt x="1" y="36"/>
                  </a:lnTo>
                  <a:lnTo>
                    <a:pt x="13" y="36"/>
                  </a:lnTo>
                  <a:cubicBezTo>
                    <a:pt x="25" y="24"/>
                    <a:pt x="13"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g308c629d2bb_0_315"/>
            <p:cNvSpPr/>
            <p:nvPr/>
          </p:nvSpPr>
          <p:spPr>
            <a:xfrm>
              <a:off x="5373575" y="2308975"/>
              <a:ext cx="2400" cy="1575"/>
            </a:xfrm>
            <a:custGeom>
              <a:rect b="b" l="l" r="r" t="t"/>
              <a:pathLst>
                <a:path extrusionOk="0" h="63" w="96">
                  <a:moveTo>
                    <a:pt x="86" y="1"/>
                  </a:moveTo>
                  <a:cubicBezTo>
                    <a:pt x="68" y="1"/>
                    <a:pt x="55" y="27"/>
                    <a:pt x="24" y="27"/>
                  </a:cubicBezTo>
                  <a:lnTo>
                    <a:pt x="36" y="3"/>
                  </a:lnTo>
                  <a:lnTo>
                    <a:pt x="1" y="63"/>
                  </a:lnTo>
                  <a:cubicBezTo>
                    <a:pt x="60" y="63"/>
                    <a:pt x="48" y="15"/>
                    <a:pt x="96" y="3"/>
                  </a:cubicBezTo>
                  <a:cubicBezTo>
                    <a:pt x="92" y="2"/>
                    <a:pt x="89"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g308c629d2bb_0_315"/>
            <p:cNvSpPr/>
            <p:nvPr/>
          </p:nvSpPr>
          <p:spPr>
            <a:xfrm>
              <a:off x="5349075" y="2315000"/>
              <a:ext cx="3100" cy="3175"/>
            </a:xfrm>
            <a:custGeom>
              <a:rect b="b" l="l" r="r" t="t"/>
              <a:pathLst>
                <a:path extrusionOk="0" h="127" w="124">
                  <a:moveTo>
                    <a:pt x="123" y="0"/>
                  </a:moveTo>
                  <a:lnTo>
                    <a:pt x="123" y="0"/>
                  </a:lnTo>
                  <a:cubicBezTo>
                    <a:pt x="88" y="36"/>
                    <a:pt x="52" y="48"/>
                    <a:pt x="4" y="84"/>
                  </a:cubicBezTo>
                  <a:cubicBezTo>
                    <a:pt x="14" y="93"/>
                    <a:pt x="0" y="126"/>
                    <a:pt x="1" y="126"/>
                  </a:cubicBezTo>
                  <a:cubicBezTo>
                    <a:pt x="1" y="126"/>
                    <a:pt x="2" y="124"/>
                    <a:pt x="4" y="119"/>
                  </a:cubicBezTo>
                  <a:lnTo>
                    <a:pt x="52" y="84"/>
                  </a:lnTo>
                  <a:lnTo>
                    <a:pt x="52" y="108"/>
                  </a:lnTo>
                  <a:cubicBezTo>
                    <a:pt x="111" y="108"/>
                    <a:pt x="64" y="60"/>
                    <a:pt x="111" y="60"/>
                  </a:cubicBezTo>
                  <a:cubicBezTo>
                    <a:pt x="111" y="24"/>
                    <a:pt x="99" y="36"/>
                    <a:pt x="1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g308c629d2bb_0_315"/>
            <p:cNvSpPr/>
            <p:nvPr/>
          </p:nvSpPr>
          <p:spPr>
            <a:xfrm>
              <a:off x="5292625" y="2341775"/>
              <a:ext cx="1200" cy="625"/>
            </a:xfrm>
            <a:custGeom>
              <a:rect b="b" l="l" r="r" t="t"/>
              <a:pathLst>
                <a:path extrusionOk="0" h="25" w="48">
                  <a:moveTo>
                    <a:pt x="12" y="1"/>
                  </a:moveTo>
                  <a:cubicBezTo>
                    <a:pt x="0" y="19"/>
                    <a:pt x="9" y="22"/>
                    <a:pt x="21" y="22"/>
                  </a:cubicBezTo>
                  <a:cubicBezTo>
                    <a:pt x="27" y="22"/>
                    <a:pt x="34" y="21"/>
                    <a:pt x="39" y="21"/>
                  </a:cubicBezTo>
                  <a:cubicBezTo>
                    <a:pt x="41" y="21"/>
                    <a:pt x="43" y="21"/>
                    <a:pt x="44" y="22"/>
                  </a:cubicBezTo>
                  <a:lnTo>
                    <a:pt x="44" y="22"/>
                  </a:lnTo>
                  <a:cubicBezTo>
                    <a:pt x="34" y="11"/>
                    <a:pt x="23" y="1"/>
                    <a:pt x="12" y="1"/>
                  </a:cubicBezTo>
                  <a:close/>
                  <a:moveTo>
                    <a:pt x="44" y="22"/>
                  </a:moveTo>
                  <a:cubicBezTo>
                    <a:pt x="46" y="23"/>
                    <a:pt x="47" y="24"/>
                    <a:pt x="48" y="25"/>
                  </a:cubicBezTo>
                  <a:cubicBezTo>
                    <a:pt x="48" y="23"/>
                    <a:pt x="46" y="22"/>
                    <a:pt x="44" y="2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g308c629d2bb_0_315"/>
            <p:cNvSpPr/>
            <p:nvPr/>
          </p:nvSpPr>
          <p:spPr>
            <a:xfrm>
              <a:off x="5387275" y="2308750"/>
              <a:ext cx="2400" cy="5975"/>
            </a:xfrm>
            <a:custGeom>
              <a:rect b="b" l="l" r="r" t="t"/>
              <a:pathLst>
                <a:path extrusionOk="0" h="239" w="96">
                  <a:moveTo>
                    <a:pt x="72" y="0"/>
                  </a:moveTo>
                  <a:lnTo>
                    <a:pt x="72" y="0"/>
                  </a:lnTo>
                  <a:cubicBezTo>
                    <a:pt x="12" y="72"/>
                    <a:pt x="0" y="203"/>
                    <a:pt x="48" y="239"/>
                  </a:cubicBezTo>
                  <a:cubicBezTo>
                    <a:pt x="36" y="143"/>
                    <a:pt x="95" y="72"/>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g308c629d2bb_0_315"/>
            <p:cNvSpPr/>
            <p:nvPr/>
          </p:nvSpPr>
          <p:spPr>
            <a:xfrm>
              <a:off x="5389350" y="2311425"/>
              <a:ext cx="625" cy="2100"/>
            </a:xfrm>
            <a:custGeom>
              <a:rect b="b" l="l" r="r" t="t"/>
              <a:pathLst>
                <a:path extrusionOk="0" h="84" w="25">
                  <a:moveTo>
                    <a:pt x="1" y="1"/>
                  </a:moveTo>
                  <a:lnTo>
                    <a:pt x="24" y="84"/>
                  </a:lnTo>
                  <a:lnTo>
                    <a:pt x="24" y="2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g308c629d2bb_0_315"/>
            <p:cNvSpPr/>
            <p:nvPr/>
          </p:nvSpPr>
          <p:spPr>
            <a:xfrm>
              <a:off x="5390550" y="2310825"/>
              <a:ext cx="325" cy="3000"/>
            </a:xfrm>
            <a:custGeom>
              <a:rect b="b" l="l" r="r" t="t"/>
              <a:pathLst>
                <a:path extrusionOk="0" h="120" w="13">
                  <a:moveTo>
                    <a:pt x="12" y="1"/>
                  </a:moveTo>
                  <a:lnTo>
                    <a:pt x="0" y="13"/>
                  </a:lnTo>
                  <a:lnTo>
                    <a:pt x="0" y="120"/>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g308c629d2bb_0_315"/>
            <p:cNvSpPr/>
            <p:nvPr/>
          </p:nvSpPr>
          <p:spPr>
            <a:xfrm>
              <a:off x="5385400" y="2315300"/>
              <a:ext cx="3675" cy="5975"/>
            </a:xfrm>
            <a:custGeom>
              <a:rect b="b" l="l" r="r" t="t"/>
              <a:pathLst>
                <a:path extrusionOk="0" h="239" w="147">
                  <a:moveTo>
                    <a:pt x="99" y="0"/>
                  </a:moveTo>
                  <a:cubicBezTo>
                    <a:pt x="65" y="0"/>
                    <a:pt x="63" y="169"/>
                    <a:pt x="24" y="169"/>
                  </a:cubicBezTo>
                  <a:cubicBezTo>
                    <a:pt x="21" y="169"/>
                    <a:pt x="18" y="168"/>
                    <a:pt x="16" y="167"/>
                  </a:cubicBezTo>
                  <a:cubicBezTo>
                    <a:pt x="1" y="212"/>
                    <a:pt x="3" y="221"/>
                    <a:pt x="11" y="221"/>
                  </a:cubicBezTo>
                  <a:cubicBezTo>
                    <a:pt x="16" y="221"/>
                    <a:pt x="25" y="217"/>
                    <a:pt x="33" y="217"/>
                  </a:cubicBezTo>
                  <a:cubicBezTo>
                    <a:pt x="41" y="217"/>
                    <a:pt x="48" y="221"/>
                    <a:pt x="51" y="238"/>
                  </a:cubicBezTo>
                  <a:cubicBezTo>
                    <a:pt x="51" y="203"/>
                    <a:pt x="51" y="179"/>
                    <a:pt x="51" y="155"/>
                  </a:cubicBezTo>
                  <a:cubicBezTo>
                    <a:pt x="65" y="139"/>
                    <a:pt x="74" y="133"/>
                    <a:pt x="82" y="133"/>
                  </a:cubicBezTo>
                  <a:cubicBezTo>
                    <a:pt x="102" y="133"/>
                    <a:pt x="104" y="178"/>
                    <a:pt x="114" y="178"/>
                  </a:cubicBezTo>
                  <a:cubicBezTo>
                    <a:pt x="116" y="178"/>
                    <a:pt x="119" y="175"/>
                    <a:pt x="123" y="167"/>
                  </a:cubicBezTo>
                  <a:cubicBezTo>
                    <a:pt x="147" y="72"/>
                    <a:pt x="63" y="119"/>
                    <a:pt x="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g308c629d2bb_0_315"/>
            <p:cNvSpPr/>
            <p:nvPr/>
          </p:nvSpPr>
          <p:spPr>
            <a:xfrm>
              <a:off x="5457825" y="2392250"/>
              <a:ext cx="300" cy="175"/>
            </a:xfrm>
            <a:custGeom>
              <a:rect b="b" l="l" r="r" t="t"/>
              <a:pathLst>
                <a:path extrusionOk="0" h="7" w="12">
                  <a:moveTo>
                    <a:pt x="3" y="1"/>
                  </a:moveTo>
                  <a:cubicBezTo>
                    <a:pt x="1" y="1"/>
                    <a:pt x="0" y="2"/>
                    <a:pt x="0" y="6"/>
                  </a:cubicBezTo>
                  <a:lnTo>
                    <a:pt x="12" y="6"/>
                  </a:lnTo>
                  <a:cubicBezTo>
                    <a:pt x="12" y="6"/>
                    <a:pt x="7"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g308c629d2bb_0_315"/>
            <p:cNvSpPr/>
            <p:nvPr/>
          </p:nvSpPr>
          <p:spPr>
            <a:xfrm>
              <a:off x="5485500" y="2383150"/>
              <a:ext cx="1200" cy="625"/>
            </a:xfrm>
            <a:custGeom>
              <a:rect b="b" l="l" r="r" t="t"/>
              <a:pathLst>
                <a:path extrusionOk="0" h="25" w="48">
                  <a:moveTo>
                    <a:pt x="24" y="1"/>
                  </a:moveTo>
                  <a:lnTo>
                    <a:pt x="0" y="25"/>
                  </a:lnTo>
                  <a:cubicBezTo>
                    <a:pt x="24" y="25"/>
                    <a:pt x="36" y="13"/>
                    <a:pt x="48" y="13"/>
                  </a:cubicBezTo>
                  <a:cubicBezTo>
                    <a:pt x="48" y="13"/>
                    <a:pt x="36"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g308c629d2bb_0_315"/>
            <p:cNvSpPr/>
            <p:nvPr/>
          </p:nvSpPr>
          <p:spPr>
            <a:xfrm>
              <a:off x="5437575" y="2392100"/>
              <a:ext cx="1200" cy="600"/>
            </a:xfrm>
            <a:custGeom>
              <a:rect b="b" l="l" r="r" t="t"/>
              <a:pathLst>
                <a:path extrusionOk="0" h="24" w="48">
                  <a:moveTo>
                    <a:pt x="0" y="0"/>
                  </a:moveTo>
                  <a:cubicBezTo>
                    <a:pt x="12" y="12"/>
                    <a:pt x="24" y="24"/>
                    <a:pt x="48" y="24"/>
                  </a:cubicBezTo>
                  <a:cubicBezTo>
                    <a:pt x="36" y="12"/>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7" name="Google Shape;8427;g308c629d2bb_0_315"/>
            <p:cNvSpPr/>
            <p:nvPr/>
          </p:nvSpPr>
          <p:spPr>
            <a:xfrm>
              <a:off x="5481625" y="2262600"/>
              <a:ext cx="625" cy="325"/>
            </a:xfrm>
            <a:custGeom>
              <a:rect b="b" l="l" r="r" t="t"/>
              <a:pathLst>
                <a:path extrusionOk="0" h="13" w="25">
                  <a:moveTo>
                    <a:pt x="1" y="1"/>
                  </a:moveTo>
                  <a:lnTo>
                    <a:pt x="12" y="13"/>
                  </a:lnTo>
                  <a:cubicBezTo>
                    <a:pt x="12" y="1"/>
                    <a:pt x="24"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8" name="Google Shape;8428;g308c629d2bb_0_315"/>
            <p:cNvSpPr/>
            <p:nvPr/>
          </p:nvSpPr>
          <p:spPr>
            <a:xfrm>
              <a:off x="5506625" y="2358450"/>
              <a:ext cx="325" cy="1225"/>
            </a:xfrm>
            <a:custGeom>
              <a:rect b="b" l="l" r="r" t="t"/>
              <a:pathLst>
                <a:path extrusionOk="0" h="49" w="13">
                  <a:moveTo>
                    <a:pt x="13" y="1"/>
                  </a:moveTo>
                  <a:lnTo>
                    <a:pt x="13" y="1"/>
                  </a:lnTo>
                  <a:cubicBezTo>
                    <a:pt x="1" y="25"/>
                    <a:pt x="1" y="36"/>
                    <a:pt x="1" y="48"/>
                  </a:cubicBezTo>
                  <a:cubicBezTo>
                    <a:pt x="1" y="36"/>
                    <a:pt x="13" y="13"/>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g308c629d2bb_0_315"/>
            <p:cNvSpPr/>
            <p:nvPr/>
          </p:nvSpPr>
          <p:spPr>
            <a:xfrm>
              <a:off x="5388150" y="2351900"/>
              <a:ext cx="625" cy="1225"/>
            </a:xfrm>
            <a:custGeom>
              <a:rect b="b" l="l" r="r" t="t"/>
              <a:pathLst>
                <a:path extrusionOk="0" h="49" w="25">
                  <a:moveTo>
                    <a:pt x="1" y="1"/>
                  </a:moveTo>
                  <a:cubicBezTo>
                    <a:pt x="1" y="25"/>
                    <a:pt x="13" y="37"/>
                    <a:pt x="25" y="48"/>
                  </a:cubicBezTo>
                  <a:cubicBezTo>
                    <a:pt x="25" y="37"/>
                    <a:pt x="25" y="2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g308c629d2bb_0_315"/>
            <p:cNvSpPr/>
            <p:nvPr/>
          </p:nvSpPr>
          <p:spPr>
            <a:xfrm>
              <a:off x="5392625" y="2362925"/>
              <a:ext cx="325" cy="25"/>
            </a:xfrm>
            <a:custGeom>
              <a:rect b="b" l="l" r="r" t="t"/>
              <a:pathLst>
                <a:path extrusionOk="0" h="1" w="13">
                  <a:moveTo>
                    <a:pt x="12" y="0"/>
                  </a:moveTo>
                  <a:lnTo>
                    <a:pt x="1" y="0"/>
                  </a:lnTo>
                  <a:cubicBezTo>
                    <a:pt x="1" y="0"/>
                    <a:pt x="1"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g308c629d2bb_0_315"/>
            <p:cNvSpPr/>
            <p:nvPr/>
          </p:nvSpPr>
          <p:spPr>
            <a:xfrm>
              <a:off x="5396500" y="2369775"/>
              <a:ext cx="25" cy="25"/>
            </a:xfrm>
            <a:custGeom>
              <a:rect b="b" l="l" r="r" t="t"/>
              <a:pathLst>
                <a:path extrusionOk="0" h="1" w="1">
                  <a:moveTo>
                    <a:pt x="0" y="0"/>
                  </a:moveTo>
                  <a:lnTo>
                    <a:pt x="0" y="0"/>
                  </a:ln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g308c629d2bb_0_315"/>
            <p:cNvSpPr/>
            <p:nvPr/>
          </p:nvSpPr>
          <p:spPr>
            <a:xfrm>
              <a:off x="5386975" y="2353100"/>
              <a:ext cx="4175" cy="4775"/>
            </a:xfrm>
            <a:custGeom>
              <a:rect b="b" l="l" r="r" t="t"/>
              <a:pathLst>
                <a:path extrusionOk="0" h="191" w="167">
                  <a:moveTo>
                    <a:pt x="72" y="0"/>
                  </a:moveTo>
                  <a:lnTo>
                    <a:pt x="72" y="0"/>
                  </a:lnTo>
                  <a:cubicBezTo>
                    <a:pt x="60" y="48"/>
                    <a:pt x="0" y="84"/>
                    <a:pt x="96" y="108"/>
                  </a:cubicBezTo>
                  <a:lnTo>
                    <a:pt x="96" y="96"/>
                  </a:lnTo>
                  <a:cubicBezTo>
                    <a:pt x="96" y="131"/>
                    <a:pt x="131" y="167"/>
                    <a:pt x="155" y="191"/>
                  </a:cubicBezTo>
                  <a:cubicBezTo>
                    <a:pt x="155" y="191"/>
                    <a:pt x="155" y="179"/>
                    <a:pt x="167" y="179"/>
                  </a:cubicBezTo>
                  <a:cubicBezTo>
                    <a:pt x="155" y="155"/>
                    <a:pt x="143" y="131"/>
                    <a:pt x="143" y="96"/>
                  </a:cubicBezTo>
                  <a:cubicBezTo>
                    <a:pt x="143" y="60"/>
                    <a:pt x="96" y="36"/>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g308c629d2bb_0_315"/>
            <p:cNvSpPr/>
            <p:nvPr/>
          </p:nvSpPr>
          <p:spPr>
            <a:xfrm>
              <a:off x="5457225" y="2392550"/>
              <a:ext cx="600" cy="150"/>
            </a:xfrm>
            <a:custGeom>
              <a:rect b="b" l="l" r="r" t="t"/>
              <a:pathLst>
                <a:path extrusionOk="0" h="6" w="24">
                  <a:moveTo>
                    <a:pt x="11" y="1"/>
                  </a:moveTo>
                  <a:cubicBezTo>
                    <a:pt x="3" y="1"/>
                    <a:pt x="0" y="6"/>
                    <a:pt x="24" y="6"/>
                  </a:cubicBezTo>
                  <a:cubicBezTo>
                    <a:pt x="20" y="2"/>
                    <a:pt x="15" y="1"/>
                    <a:pt x="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g308c629d2bb_0_315"/>
            <p:cNvSpPr/>
            <p:nvPr/>
          </p:nvSpPr>
          <p:spPr>
            <a:xfrm>
              <a:off x="5416150" y="2380475"/>
              <a:ext cx="325" cy="25"/>
            </a:xfrm>
            <a:custGeom>
              <a:rect b="b" l="l" r="r" t="t"/>
              <a:pathLst>
                <a:path extrusionOk="0" h="1" w="13">
                  <a:moveTo>
                    <a:pt x="0" y="1"/>
                  </a:moveTo>
                  <a:lnTo>
                    <a:pt x="0" y="1"/>
                  </a:lnTo>
                  <a:cubicBezTo>
                    <a:pt x="12" y="1"/>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g308c629d2bb_0_315"/>
            <p:cNvSpPr/>
            <p:nvPr/>
          </p:nvSpPr>
          <p:spPr>
            <a:xfrm>
              <a:off x="5449175" y="2393875"/>
              <a:ext cx="925" cy="25"/>
            </a:xfrm>
            <a:custGeom>
              <a:rect b="b" l="l" r="r" t="t"/>
              <a:pathLst>
                <a:path extrusionOk="0" h="1" w="37">
                  <a:moveTo>
                    <a:pt x="36" y="1"/>
                  </a:moveTo>
                  <a:lnTo>
                    <a:pt x="1" y="1"/>
                  </a:lnTo>
                  <a:cubicBezTo>
                    <a:pt x="13" y="1"/>
                    <a:pt x="25"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g308c629d2bb_0_315"/>
            <p:cNvSpPr/>
            <p:nvPr/>
          </p:nvSpPr>
          <p:spPr>
            <a:xfrm>
              <a:off x="5331300" y="2278500"/>
              <a:ext cx="2825" cy="2000"/>
            </a:xfrm>
            <a:custGeom>
              <a:rect b="b" l="l" r="r" t="t"/>
              <a:pathLst>
                <a:path extrusionOk="0" h="80" w="113">
                  <a:moveTo>
                    <a:pt x="106" y="0"/>
                  </a:moveTo>
                  <a:cubicBezTo>
                    <a:pt x="93" y="0"/>
                    <a:pt x="52" y="40"/>
                    <a:pt x="41" y="40"/>
                  </a:cubicBezTo>
                  <a:cubicBezTo>
                    <a:pt x="36" y="40"/>
                    <a:pt x="37" y="32"/>
                    <a:pt x="48" y="8"/>
                  </a:cubicBezTo>
                  <a:lnTo>
                    <a:pt x="48" y="8"/>
                  </a:lnTo>
                  <a:cubicBezTo>
                    <a:pt x="25" y="32"/>
                    <a:pt x="13" y="55"/>
                    <a:pt x="1" y="67"/>
                  </a:cubicBezTo>
                  <a:lnTo>
                    <a:pt x="60" y="79"/>
                  </a:lnTo>
                  <a:cubicBezTo>
                    <a:pt x="72" y="64"/>
                    <a:pt x="72" y="60"/>
                    <a:pt x="68" y="60"/>
                  </a:cubicBezTo>
                  <a:cubicBezTo>
                    <a:pt x="63" y="60"/>
                    <a:pt x="49" y="68"/>
                    <a:pt x="41" y="68"/>
                  </a:cubicBezTo>
                  <a:cubicBezTo>
                    <a:pt x="36" y="68"/>
                    <a:pt x="33" y="65"/>
                    <a:pt x="37" y="55"/>
                  </a:cubicBezTo>
                  <a:cubicBezTo>
                    <a:pt x="60" y="32"/>
                    <a:pt x="84" y="44"/>
                    <a:pt x="108" y="20"/>
                  </a:cubicBezTo>
                  <a:cubicBezTo>
                    <a:pt x="113" y="5"/>
                    <a:pt x="111" y="0"/>
                    <a:pt x="1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g308c629d2bb_0_315"/>
            <p:cNvSpPr/>
            <p:nvPr/>
          </p:nvSpPr>
          <p:spPr>
            <a:xfrm>
              <a:off x="5471500" y="2255175"/>
              <a:ext cx="3300" cy="2700"/>
            </a:xfrm>
            <a:custGeom>
              <a:rect b="b" l="l" r="r" t="t"/>
              <a:pathLst>
                <a:path extrusionOk="0" h="108" w="132">
                  <a:moveTo>
                    <a:pt x="84" y="0"/>
                  </a:moveTo>
                  <a:cubicBezTo>
                    <a:pt x="36" y="12"/>
                    <a:pt x="84" y="84"/>
                    <a:pt x="1" y="84"/>
                  </a:cubicBezTo>
                  <a:cubicBezTo>
                    <a:pt x="13" y="96"/>
                    <a:pt x="36" y="96"/>
                    <a:pt x="48" y="107"/>
                  </a:cubicBezTo>
                  <a:cubicBezTo>
                    <a:pt x="36" y="72"/>
                    <a:pt x="72" y="60"/>
                    <a:pt x="108" y="48"/>
                  </a:cubicBezTo>
                  <a:lnTo>
                    <a:pt x="120" y="60"/>
                  </a:lnTo>
                  <a:cubicBezTo>
                    <a:pt x="120" y="36"/>
                    <a:pt x="132" y="36"/>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g308c629d2bb_0_315"/>
            <p:cNvSpPr/>
            <p:nvPr/>
          </p:nvSpPr>
          <p:spPr>
            <a:xfrm>
              <a:off x="5472700" y="2257850"/>
              <a:ext cx="925" cy="925"/>
            </a:xfrm>
            <a:custGeom>
              <a:rect b="b" l="l" r="r" t="t"/>
              <a:pathLst>
                <a:path extrusionOk="0" h="37" w="37">
                  <a:moveTo>
                    <a:pt x="0" y="0"/>
                  </a:moveTo>
                  <a:cubicBezTo>
                    <a:pt x="0" y="12"/>
                    <a:pt x="0" y="12"/>
                    <a:pt x="0" y="12"/>
                  </a:cubicBezTo>
                  <a:cubicBezTo>
                    <a:pt x="0" y="12"/>
                    <a:pt x="0" y="24"/>
                    <a:pt x="12" y="24"/>
                  </a:cubicBezTo>
                  <a:cubicBezTo>
                    <a:pt x="24" y="24"/>
                    <a:pt x="24" y="36"/>
                    <a:pt x="36" y="36"/>
                  </a:cubicBezTo>
                  <a:cubicBezTo>
                    <a:pt x="24" y="24"/>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9" name="Google Shape;8439;g308c629d2bb_0_315"/>
            <p:cNvSpPr/>
            <p:nvPr/>
          </p:nvSpPr>
          <p:spPr>
            <a:xfrm>
              <a:off x="5354225" y="2265875"/>
              <a:ext cx="925" cy="325"/>
            </a:xfrm>
            <a:custGeom>
              <a:rect b="b" l="l" r="r" t="t"/>
              <a:pathLst>
                <a:path extrusionOk="0" h="13" w="37">
                  <a:moveTo>
                    <a:pt x="36" y="1"/>
                  </a:moveTo>
                  <a:cubicBezTo>
                    <a:pt x="13" y="1"/>
                    <a:pt x="1" y="1"/>
                    <a:pt x="1" y="13"/>
                  </a:cubicBezTo>
                  <a:cubicBezTo>
                    <a:pt x="13" y="1"/>
                    <a:pt x="24"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0" name="Google Shape;8440;g308c629d2bb_0_315"/>
            <p:cNvSpPr/>
            <p:nvPr/>
          </p:nvSpPr>
          <p:spPr>
            <a:xfrm>
              <a:off x="5517650" y="2368875"/>
              <a:ext cx="325" cy="1225"/>
            </a:xfrm>
            <a:custGeom>
              <a:rect b="b" l="l" r="r" t="t"/>
              <a:pathLst>
                <a:path extrusionOk="0" h="49" w="13">
                  <a:moveTo>
                    <a:pt x="12" y="0"/>
                  </a:moveTo>
                  <a:cubicBezTo>
                    <a:pt x="12" y="24"/>
                    <a:pt x="0" y="36"/>
                    <a:pt x="0" y="48"/>
                  </a:cubicBezTo>
                  <a:cubicBezTo>
                    <a:pt x="12" y="24"/>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g308c629d2bb_0_315"/>
            <p:cNvSpPr/>
            <p:nvPr/>
          </p:nvSpPr>
          <p:spPr>
            <a:xfrm>
              <a:off x="5489950" y="2266175"/>
              <a:ext cx="1225" cy="1225"/>
            </a:xfrm>
            <a:custGeom>
              <a:rect b="b" l="l" r="r" t="t"/>
              <a:pathLst>
                <a:path extrusionOk="0" h="49" w="49">
                  <a:moveTo>
                    <a:pt x="1" y="1"/>
                  </a:moveTo>
                  <a:lnTo>
                    <a:pt x="1" y="1"/>
                  </a:lnTo>
                  <a:cubicBezTo>
                    <a:pt x="13" y="13"/>
                    <a:pt x="13" y="25"/>
                    <a:pt x="25" y="37"/>
                  </a:cubicBezTo>
                  <a:cubicBezTo>
                    <a:pt x="37" y="37"/>
                    <a:pt x="37" y="37"/>
                    <a:pt x="49" y="48"/>
                  </a:cubicBez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g308c629d2bb_0_315"/>
            <p:cNvSpPr/>
            <p:nvPr/>
          </p:nvSpPr>
          <p:spPr>
            <a:xfrm>
              <a:off x="5429525" y="2259550"/>
              <a:ext cx="2925" cy="825"/>
            </a:xfrm>
            <a:custGeom>
              <a:rect b="b" l="l" r="r" t="t"/>
              <a:pathLst>
                <a:path extrusionOk="0" h="33" w="117">
                  <a:moveTo>
                    <a:pt x="109" y="0"/>
                  </a:moveTo>
                  <a:cubicBezTo>
                    <a:pt x="101" y="0"/>
                    <a:pt x="83" y="10"/>
                    <a:pt x="62" y="10"/>
                  </a:cubicBezTo>
                  <a:cubicBezTo>
                    <a:pt x="54" y="10"/>
                    <a:pt x="45" y="8"/>
                    <a:pt x="37" y="4"/>
                  </a:cubicBezTo>
                  <a:lnTo>
                    <a:pt x="1" y="28"/>
                  </a:lnTo>
                  <a:cubicBezTo>
                    <a:pt x="13" y="32"/>
                    <a:pt x="25" y="33"/>
                    <a:pt x="37" y="33"/>
                  </a:cubicBezTo>
                  <a:cubicBezTo>
                    <a:pt x="60" y="33"/>
                    <a:pt x="84" y="28"/>
                    <a:pt x="108" y="28"/>
                  </a:cubicBezTo>
                  <a:cubicBezTo>
                    <a:pt x="117" y="6"/>
                    <a:pt x="116" y="0"/>
                    <a:pt x="1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g308c629d2bb_0_315"/>
            <p:cNvSpPr/>
            <p:nvPr/>
          </p:nvSpPr>
          <p:spPr>
            <a:xfrm>
              <a:off x="5331300" y="2280175"/>
              <a:ext cx="25" cy="25"/>
            </a:xfrm>
            <a:custGeom>
              <a:rect b="b" l="l" r="r" t="t"/>
              <a:pathLst>
                <a:path extrusionOk="0" h="1" w="1">
                  <a:moveTo>
                    <a:pt x="1" y="0"/>
                  </a:moveTo>
                  <a:cubicBezTo>
                    <a:pt x="1" y="0"/>
                    <a:pt x="1" y="0"/>
                    <a:pt x="1" y="0"/>
                  </a:cubicBez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g308c629d2bb_0_315"/>
            <p:cNvSpPr/>
            <p:nvPr/>
          </p:nvSpPr>
          <p:spPr>
            <a:xfrm>
              <a:off x="5478950" y="2261375"/>
              <a:ext cx="3900" cy="2450"/>
            </a:xfrm>
            <a:custGeom>
              <a:rect b="b" l="l" r="r" t="t"/>
              <a:pathLst>
                <a:path extrusionOk="0" h="98" w="156">
                  <a:moveTo>
                    <a:pt x="9" y="1"/>
                  </a:moveTo>
                  <a:cubicBezTo>
                    <a:pt x="6" y="1"/>
                    <a:pt x="3" y="1"/>
                    <a:pt x="0" y="2"/>
                  </a:cubicBezTo>
                  <a:cubicBezTo>
                    <a:pt x="60" y="38"/>
                    <a:pt x="108" y="62"/>
                    <a:pt x="155" y="98"/>
                  </a:cubicBezTo>
                  <a:lnTo>
                    <a:pt x="119" y="62"/>
                  </a:lnTo>
                  <a:cubicBezTo>
                    <a:pt x="86" y="62"/>
                    <a:pt x="43" y="1"/>
                    <a:pt x="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g308c629d2bb_0_315"/>
            <p:cNvSpPr/>
            <p:nvPr/>
          </p:nvSpPr>
          <p:spPr>
            <a:xfrm>
              <a:off x="5389350" y="2321850"/>
              <a:ext cx="2100" cy="6275"/>
            </a:xfrm>
            <a:custGeom>
              <a:rect b="b" l="l" r="r" t="t"/>
              <a:pathLst>
                <a:path extrusionOk="0" h="251" w="84">
                  <a:moveTo>
                    <a:pt x="1" y="0"/>
                  </a:moveTo>
                  <a:lnTo>
                    <a:pt x="1" y="0"/>
                  </a:lnTo>
                  <a:cubicBezTo>
                    <a:pt x="24" y="84"/>
                    <a:pt x="1" y="131"/>
                    <a:pt x="12" y="250"/>
                  </a:cubicBezTo>
                  <a:lnTo>
                    <a:pt x="48" y="155"/>
                  </a:lnTo>
                  <a:lnTo>
                    <a:pt x="60" y="179"/>
                  </a:lnTo>
                  <a:cubicBezTo>
                    <a:pt x="60" y="167"/>
                    <a:pt x="72" y="143"/>
                    <a:pt x="84" y="131"/>
                  </a:cubicBezTo>
                  <a:cubicBezTo>
                    <a:pt x="72" y="36"/>
                    <a:pt x="36" y="2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g308c629d2bb_0_315"/>
            <p:cNvSpPr/>
            <p:nvPr/>
          </p:nvSpPr>
          <p:spPr>
            <a:xfrm>
              <a:off x="5383700" y="2326600"/>
              <a:ext cx="925" cy="1525"/>
            </a:xfrm>
            <a:custGeom>
              <a:rect b="b" l="l" r="r" t="t"/>
              <a:pathLst>
                <a:path extrusionOk="0" h="61" w="37">
                  <a:moveTo>
                    <a:pt x="36" y="1"/>
                  </a:moveTo>
                  <a:cubicBezTo>
                    <a:pt x="24" y="13"/>
                    <a:pt x="0" y="36"/>
                    <a:pt x="0" y="48"/>
                  </a:cubicBezTo>
                  <a:lnTo>
                    <a:pt x="24" y="60"/>
                  </a:lnTo>
                  <a:lnTo>
                    <a:pt x="3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g308c629d2bb_0_315"/>
            <p:cNvSpPr/>
            <p:nvPr/>
          </p:nvSpPr>
          <p:spPr>
            <a:xfrm>
              <a:off x="5385825" y="2354525"/>
              <a:ext cx="1175" cy="2775"/>
            </a:xfrm>
            <a:custGeom>
              <a:rect b="b" l="l" r="r" t="t"/>
              <a:pathLst>
                <a:path extrusionOk="0" h="111" w="47">
                  <a:moveTo>
                    <a:pt x="26" y="0"/>
                  </a:moveTo>
                  <a:cubicBezTo>
                    <a:pt x="1" y="0"/>
                    <a:pt x="14" y="110"/>
                    <a:pt x="46" y="110"/>
                  </a:cubicBezTo>
                  <a:lnTo>
                    <a:pt x="34" y="3"/>
                  </a:lnTo>
                  <a:cubicBezTo>
                    <a:pt x="31" y="1"/>
                    <a:pt x="29" y="0"/>
                    <a:pt x="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g308c629d2bb_0_315"/>
            <p:cNvSpPr/>
            <p:nvPr/>
          </p:nvSpPr>
          <p:spPr>
            <a:xfrm>
              <a:off x="5392025" y="2343575"/>
              <a:ext cx="1225" cy="2400"/>
            </a:xfrm>
            <a:custGeom>
              <a:rect b="b" l="l" r="r" t="t"/>
              <a:pathLst>
                <a:path extrusionOk="0" h="96" w="49">
                  <a:moveTo>
                    <a:pt x="13" y="0"/>
                  </a:moveTo>
                  <a:lnTo>
                    <a:pt x="13" y="0"/>
                  </a:lnTo>
                  <a:cubicBezTo>
                    <a:pt x="1" y="36"/>
                    <a:pt x="13" y="96"/>
                    <a:pt x="36" y="96"/>
                  </a:cubicBezTo>
                  <a:cubicBezTo>
                    <a:pt x="13" y="48"/>
                    <a:pt x="48" y="84"/>
                    <a:pt x="36" y="36"/>
                  </a:cubicBez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g308c629d2bb_0_315"/>
            <p:cNvSpPr/>
            <p:nvPr/>
          </p:nvSpPr>
          <p:spPr>
            <a:xfrm>
              <a:off x="5389650" y="2363500"/>
              <a:ext cx="1800" cy="2425"/>
            </a:xfrm>
            <a:custGeom>
              <a:rect b="b" l="l" r="r" t="t"/>
              <a:pathLst>
                <a:path extrusionOk="0" h="97" w="72">
                  <a:moveTo>
                    <a:pt x="7" y="0"/>
                  </a:moveTo>
                  <a:cubicBezTo>
                    <a:pt x="5" y="0"/>
                    <a:pt x="3" y="0"/>
                    <a:pt x="0" y="1"/>
                  </a:cubicBezTo>
                  <a:cubicBezTo>
                    <a:pt x="48" y="13"/>
                    <a:pt x="24" y="96"/>
                    <a:pt x="72" y="96"/>
                  </a:cubicBezTo>
                  <a:cubicBezTo>
                    <a:pt x="49" y="85"/>
                    <a:pt x="38" y="0"/>
                    <a:pt x="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0" name="Google Shape;8450;g308c629d2bb_0_315"/>
            <p:cNvSpPr/>
            <p:nvPr/>
          </p:nvSpPr>
          <p:spPr>
            <a:xfrm>
              <a:off x="5397100" y="2354575"/>
              <a:ext cx="1750" cy="3000"/>
            </a:xfrm>
            <a:custGeom>
              <a:rect b="b" l="l" r="r" t="t"/>
              <a:pathLst>
                <a:path extrusionOk="0" h="120" w="70">
                  <a:moveTo>
                    <a:pt x="0" y="1"/>
                  </a:moveTo>
                  <a:cubicBezTo>
                    <a:pt x="2" y="4"/>
                    <a:pt x="3" y="7"/>
                    <a:pt x="5" y="10"/>
                  </a:cubicBezTo>
                  <a:lnTo>
                    <a:pt x="5" y="10"/>
                  </a:lnTo>
                  <a:cubicBezTo>
                    <a:pt x="4" y="7"/>
                    <a:pt x="2" y="4"/>
                    <a:pt x="0" y="1"/>
                  </a:cubicBezTo>
                  <a:close/>
                  <a:moveTo>
                    <a:pt x="5" y="10"/>
                  </a:moveTo>
                  <a:cubicBezTo>
                    <a:pt x="22" y="49"/>
                    <a:pt x="15" y="120"/>
                    <a:pt x="48" y="120"/>
                  </a:cubicBezTo>
                  <a:cubicBezTo>
                    <a:pt x="70" y="87"/>
                    <a:pt x="30" y="53"/>
                    <a:pt x="5" y="1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1" name="Google Shape;8451;g308c629d2bb_0_315"/>
            <p:cNvSpPr/>
            <p:nvPr/>
          </p:nvSpPr>
          <p:spPr>
            <a:xfrm>
              <a:off x="5395900" y="2369775"/>
              <a:ext cx="3450" cy="4525"/>
            </a:xfrm>
            <a:custGeom>
              <a:rect b="b" l="l" r="r" t="t"/>
              <a:pathLst>
                <a:path extrusionOk="0" h="181" w="138">
                  <a:moveTo>
                    <a:pt x="103" y="92"/>
                  </a:moveTo>
                  <a:cubicBezTo>
                    <a:pt x="104" y="93"/>
                    <a:pt x="106" y="94"/>
                    <a:pt x="108" y="95"/>
                  </a:cubicBezTo>
                  <a:cubicBezTo>
                    <a:pt x="106" y="94"/>
                    <a:pt x="105" y="93"/>
                    <a:pt x="103" y="92"/>
                  </a:cubicBezTo>
                  <a:close/>
                  <a:moveTo>
                    <a:pt x="1" y="0"/>
                  </a:moveTo>
                  <a:lnTo>
                    <a:pt x="1" y="0"/>
                  </a:lnTo>
                  <a:cubicBezTo>
                    <a:pt x="12" y="60"/>
                    <a:pt x="60" y="143"/>
                    <a:pt x="24" y="155"/>
                  </a:cubicBezTo>
                  <a:cubicBezTo>
                    <a:pt x="50" y="168"/>
                    <a:pt x="82" y="180"/>
                    <a:pt x="105" y="180"/>
                  </a:cubicBezTo>
                  <a:cubicBezTo>
                    <a:pt x="125" y="180"/>
                    <a:pt x="137" y="171"/>
                    <a:pt x="131" y="143"/>
                  </a:cubicBezTo>
                  <a:lnTo>
                    <a:pt x="131" y="143"/>
                  </a:lnTo>
                  <a:cubicBezTo>
                    <a:pt x="127" y="145"/>
                    <a:pt x="122" y="145"/>
                    <a:pt x="119" y="145"/>
                  </a:cubicBezTo>
                  <a:cubicBezTo>
                    <a:pt x="92" y="145"/>
                    <a:pt x="81" y="113"/>
                    <a:pt x="60" y="72"/>
                  </a:cubicBezTo>
                  <a:lnTo>
                    <a:pt x="60" y="72"/>
                  </a:lnTo>
                  <a:cubicBezTo>
                    <a:pt x="71" y="82"/>
                    <a:pt x="90" y="83"/>
                    <a:pt x="103" y="92"/>
                  </a:cubicBezTo>
                  <a:lnTo>
                    <a:pt x="103" y="92"/>
                  </a:lnTo>
                  <a:cubicBezTo>
                    <a:pt x="48" y="48"/>
                    <a:pt x="47" y="46"/>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g308c629d2bb_0_315"/>
            <p:cNvSpPr/>
            <p:nvPr/>
          </p:nvSpPr>
          <p:spPr>
            <a:xfrm>
              <a:off x="5397975" y="2357275"/>
              <a:ext cx="1825" cy="3300"/>
            </a:xfrm>
            <a:custGeom>
              <a:rect b="b" l="l" r="r" t="t"/>
              <a:pathLst>
                <a:path extrusionOk="0" h="132" w="73">
                  <a:moveTo>
                    <a:pt x="48" y="0"/>
                  </a:moveTo>
                  <a:cubicBezTo>
                    <a:pt x="37" y="12"/>
                    <a:pt x="13" y="47"/>
                    <a:pt x="47" y="105"/>
                  </a:cubicBezTo>
                  <a:lnTo>
                    <a:pt x="47" y="105"/>
                  </a:lnTo>
                  <a:cubicBezTo>
                    <a:pt x="47" y="105"/>
                    <a:pt x="46" y="105"/>
                    <a:pt x="45" y="105"/>
                  </a:cubicBezTo>
                  <a:cubicBezTo>
                    <a:pt x="44" y="105"/>
                    <a:pt x="43" y="105"/>
                    <a:pt x="42" y="106"/>
                  </a:cubicBezTo>
                  <a:lnTo>
                    <a:pt x="42" y="106"/>
                  </a:lnTo>
                  <a:lnTo>
                    <a:pt x="1" y="95"/>
                  </a:lnTo>
                  <a:lnTo>
                    <a:pt x="1" y="95"/>
                  </a:lnTo>
                  <a:cubicBezTo>
                    <a:pt x="4" y="115"/>
                    <a:pt x="8" y="121"/>
                    <a:pt x="13" y="121"/>
                  </a:cubicBezTo>
                  <a:cubicBezTo>
                    <a:pt x="21" y="121"/>
                    <a:pt x="30" y="108"/>
                    <a:pt x="42" y="106"/>
                  </a:cubicBezTo>
                  <a:lnTo>
                    <a:pt x="42" y="106"/>
                  </a:lnTo>
                  <a:lnTo>
                    <a:pt x="48" y="107"/>
                  </a:lnTo>
                  <a:cubicBezTo>
                    <a:pt x="48" y="107"/>
                    <a:pt x="48" y="106"/>
                    <a:pt x="47" y="105"/>
                  </a:cubicBezTo>
                  <a:lnTo>
                    <a:pt x="47" y="105"/>
                  </a:lnTo>
                  <a:cubicBezTo>
                    <a:pt x="55" y="106"/>
                    <a:pt x="63" y="113"/>
                    <a:pt x="72" y="131"/>
                  </a:cubicBezTo>
                  <a:cubicBezTo>
                    <a:pt x="60" y="83"/>
                    <a:pt x="72" y="48"/>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g308c629d2bb_0_315"/>
            <p:cNvSpPr/>
            <p:nvPr/>
          </p:nvSpPr>
          <p:spPr>
            <a:xfrm>
              <a:off x="5397400" y="2376025"/>
              <a:ext cx="4775" cy="4175"/>
            </a:xfrm>
            <a:custGeom>
              <a:rect b="b" l="l" r="r" t="t"/>
              <a:pathLst>
                <a:path extrusionOk="0" h="167" w="191">
                  <a:moveTo>
                    <a:pt x="0" y="0"/>
                  </a:moveTo>
                  <a:lnTo>
                    <a:pt x="0" y="0"/>
                  </a:lnTo>
                  <a:cubicBezTo>
                    <a:pt x="48" y="72"/>
                    <a:pt x="143" y="143"/>
                    <a:pt x="191" y="167"/>
                  </a:cubicBezTo>
                  <a:lnTo>
                    <a:pt x="179" y="131"/>
                  </a:lnTo>
                  <a:cubicBezTo>
                    <a:pt x="107" y="95"/>
                    <a:pt x="6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g308c629d2bb_0_315"/>
            <p:cNvSpPr/>
            <p:nvPr/>
          </p:nvSpPr>
          <p:spPr>
            <a:xfrm>
              <a:off x="5400075" y="2364400"/>
              <a:ext cx="2400" cy="1825"/>
            </a:xfrm>
            <a:custGeom>
              <a:rect b="b" l="l" r="r" t="t"/>
              <a:pathLst>
                <a:path extrusionOk="0" h="73" w="96">
                  <a:moveTo>
                    <a:pt x="24" y="1"/>
                  </a:moveTo>
                  <a:lnTo>
                    <a:pt x="24" y="1"/>
                  </a:lnTo>
                  <a:cubicBezTo>
                    <a:pt x="72" y="60"/>
                    <a:pt x="0" y="25"/>
                    <a:pt x="48" y="72"/>
                  </a:cubicBezTo>
                  <a:lnTo>
                    <a:pt x="95" y="60"/>
                  </a:lnTo>
                  <a:cubicBezTo>
                    <a:pt x="85" y="42"/>
                    <a:pt x="79" y="36"/>
                    <a:pt x="76" y="36"/>
                  </a:cubicBezTo>
                  <a:cubicBezTo>
                    <a:pt x="71" y="36"/>
                    <a:pt x="75" y="62"/>
                    <a:pt x="65" y="62"/>
                  </a:cubicBezTo>
                  <a:cubicBezTo>
                    <a:pt x="63" y="62"/>
                    <a:pt x="62" y="61"/>
                    <a:pt x="60" y="60"/>
                  </a:cubicBezTo>
                  <a:cubicBezTo>
                    <a:pt x="48" y="37"/>
                    <a:pt x="48"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g308c629d2bb_0_315"/>
            <p:cNvSpPr/>
            <p:nvPr/>
          </p:nvSpPr>
          <p:spPr>
            <a:xfrm>
              <a:off x="5405425" y="2368450"/>
              <a:ext cx="1800" cy="2825"/>
            </a:xfrm>
            <a:custGeom>
              <a:rect b="b" l="l" r="r" t="t"/>
              <a:pathLst>
                <a:path extrusionOk="0" h="113" w="72">
                  <a:moveTo>
                    <a:pt x="32" y="1"/>
                  </a:moveTo>
                  <a:cubicBezTo>
                    <a:pt x="15" y="1"/>
                    <a:pt x="26" y="45"/>
                    <a:pt x="1" y="53"/>
                  </a:cubicBezTo>
                  <a:cubicBezTo>
                    <a:pt x="24" y="77"/>
                    <a:pt x="36" y="89"/>
                    <a:pt x="60" y="113"/>
                  </a:cubicBezTo>
                  <a:cubicBezTo>
                    <a:pt x="60" y="77"/>
                    <a:pt x="60" y="53"/>
                    <a:pt x="72" y="29"/>
                  </a:cubicBezTo>
                  <a:cubicBezTo>
                    <a:pt x="51" y="8"/>
                    <a:pt x="39" y="1"/>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g308c629d2bb_0_315"/>
            <p:cNvSpPr/>
            <p:nvPr/>
          </p:nvSpPr>
          <p:spPr>
            <a:xfrm>
              <a:off x="5406325" y="2372450"/>
              <a:ext cx="3300" cy="1500"/>
            </a:xfrm>
            <a:custGeom>
              <a:rect b="b" l="l" r="r" t="t"/>
              <a:pathLst>
                <a:path extrusionOk="0" h="60" w="132">
                  <a:moveTo>
                    <a:pt x="0" y="0"/>
                  </a:moveTo>
                  <a:lnTo>
                    <a:pt x="0" y="12"/>
                  </a:lnTo>
                  <a:cubicBezTo>
                    <a:pt x="48" y="24"/>
                    <a:pt x="84" y="36"/>
                    <a:pt x="131" y="60"/>
                  </a:cubicBezTo>
                  <a:cubicBezTo>
                    <a:pt x="60" y="24"/>
                    <a:pt x="6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g308c629d2bb_0_315"/>
            <p:cNvSpPr/>
            <p:nvPr/>
          </p:nvSpPr>
          <p:spPr>
            <a:xfrm>
              <a:off x="5434750" y="2399200"/>
              <a:ext cx="1500" cy="1275"/>
            </a:xfrm>
            <a:custGeom>
              <a:rect b="b" l="l" r="r" t="t"/>
              <a:pathLst>
                <a:path extrusionOk="0" h="51" w="60">
                  <a:moveTo>
                    <a:pt x="16" y="1"/>
                  </a:moveTo>
                  <a:cubicBezTo>
                    <a:pt x="12" y="1"/>
                    <a:pt x="12" y="4"/>
                    <a:pt x="18" y="14"/>
                  </a:cubicBezTo>
                  <a:cubicBezTo>
                    <a:pt x="1" y="23"/>
                    <a:pt x="48" y="51"/>
                    <a:pt x="55" y="51"/>
                  </a:cubicBezTo>
                  <a:cubicBezTo>
                    <a:pt x="57" y="51"/>
                    <a:pt x="55" y="47"/>
                    <a:pt x="42" y="38"/>
                  </a:cubicBezTo>
                  <a:cubicBezTo>
                    <a:pt x="59" y="29"/>
                    <a:pt x="25"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g308c629d2bb_0_315"/>
            <p:cNvSpPr/>
            <p:nvPr/>
          </p:nvSpPr>
          <p:spPr>
            <a:xfrm>
              <a:off x="5431625" y="2387875"/>
              <a:ext cx="4775" cy="1275"/>
            </a:xfrm>
            <a:custGeom>
              <a:rect b="b" l="l" r="r" t="t"/>
              <a:pathLst>
                <a:path extrusionOk="0" h="51" w="191">
                  <a:moveTo>
                    <a:pt x="13" y="1"/>
                  </a:moveTo>
                  <a:cubicBezTo>
                    <a:pt x="5" y="1"/>
                    <a:pt x="0" y="4"/>
                    <a:pt x="0" y="14"/>
                  </a:cubicBezTo>
                  <a:cubicBezTo>
                    <a:pt x="24" y="38"/>
                    <a:pt x="143" y="50"/>
                    <a:pt x="191" y="50"/>
                  </a:cubicBezTo>
                  <a:cubicBezTo>
                    <a:pt x="155" y="50"/>
                    <a:pt x="107" y="26"/>
                    <a:pt x="72" y="14"/>
                  </a:cubicBezTo>
                  <a:cubicBezTo>
                    <a:pt x="44" y="7"/>
                    <a:pt x="25"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g308c629d2bb_0_315"/>
            <p:cNvSpPr/>
            <p:nvPr/>
          </p:nvSpPr>
          <p:spPr>
            <a:xfrm>
              <a:off x="5482525" y="2381375"/>
              <a:ext cx="2700" cy="2700"/>
            </a:xfrm>
            <a:custGeom>
              <a:rect b="b" l="l" r="r" t="t"/>
              <a:pathLst>
                <a:path extrusionOk="0" h="108" w="108">
                  <a:moveTo>
                    <a:pt x="107" y="0"/>
                  </a:moveTo>
                  <a:cubicBezTo>
                    <a:pt x="95" y="12"/>
                    <a:pt x="60" y="12"/>
                    <a:pt x="72" y="36"/>
                  </a:cubicBezTo>
                  <a:cubicBezTo>
                    <a:pt x="48" y="36"/>
                    <a:pt x="0" y="84"/>
                    <a:pt x="0" y="108"/>
                  </a:cubicBezTo>
                  <a:cubicBezTo>
                    <a:pt x="36" y="72"/>
                    <a:pt x="72" y="48"/>
                    <a:pt x="1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g308c629d2bb_0_315"/>
            <p:cNvSpPr/>
            <p:nvPr/>
          </p:nvSpPr>
          <p:spPr>
            <a:xfrm>
              <a:off x="5492650" y="2375725"/>
              <a:ext cx="1800" cy="1500"/>
            </a:xfrm>
            <a:custGeom>
              <a:rect b="b" l="l" r="r" t="t"/>
              <a:pathLst>
                <a:path extrusionOk="0" h="60" w="72">
                  <a:moveTo>
                    <a:pt x="48" y="0"/>
                  </a:moveTo>
                  <a:cubicBezTo>
                    <a:pt x="36" y="36"/>
                    <a:pt x="0" y="48"/>
                    <a:pt x="24" y="60"/>
                  </a:cubicBezTo>
                  <a:cubicBezTo>
                    <a:pt x="48" y="60"/>
                    <a:pt x="71"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g308c629d2bb_0_315"/>
            <p:cNvSpPr/>
            <p:nvPr/>
          </p:nvSpPr>
          <p:spPr>
            <a:xfrm>
              <a:off x="5522400" y="2297600"/>
              <a:ext cx="1525" cy="1650"/>
            </a:xfrm>
            <a:custGeom>
              <a:rect b="b" l="l" r="r" t="t"/>
              <a:pathLst>
                <a:path extrusionOk="0" h="66" w="61">
                  <a:moveTo>
                    <a:pt x="21" y="1"/>
                  </a:moveTo>
                  <a:cubicBezTo>
                    <a:pt x="15" y="1"/>
                    <a:pt x="8" y="6"/>
                    <a:pt x="1" y="18"/>
                  </a:cubicBezTo>
                  <a:cubicBezTo>
                    <a:pt x="24" y="65"/>
                    <a:pt x="24" y="30"/>
                    <a:pt x="60" y="65"/>
                  </a:cubicBezTo>
                  <a:cubicBezTo>
                    <a:pt x="44" y="25"/>
                    <a:pt x="33" y="1"/>
                    <a:pt x="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g308c629d2bb_0_315"/>
            <p:cNvSpPr/>
            <p:nvPr/>
          </p:nvSpPr>
          <p:spPr>
            <a:xfrm>
              <a:off x="5521500" y="2295050"/>
              <a:ext cx="325" cy="1525"/>
            </a:xfrm>
            <a:custGeom>
              <a:rect b="b" l="l" r="r" t="t"/>
              <a:pathLst>
                <a:path extrusionOk="0" h="61" w="13">
                  <a:moveTo>
                    <a:pt x="13" y="1"/>
                  </a:moveTo>
                  <a:lnTo>
                    <a:pt x="1" y="60"/>
                  </a:lnTo>
                  <a:lnTo>
                    <a:pt x="13" y="36"/>
                  </a:ln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g308c629d2bb_0_315"/>
            <p:cNvSpPr/>
            <p:nvPr/>
          </p:nvSpPr>
          <p:spPr>
            <a:xfrm>
              <a:off x="5517650" y="2287500"/>
              <a:ext cx="600" cy="425"/>
            </a:xfrm>
            <a:custGeom>
              <a:rect b="b" l="l" r="r" t="t"/>
              <a:pathLst>
                <a:path extrusionOk="0" h="17" w="24">
                  <a:moveTo>
                    <a:pt x="3" y="0"/>
                  </a:moveTo>
                  <a:cubicBezTo>
                    <a:pt x="1" y="0"/>
                    <a:pt x="0" y="2"/>
                    <a:pt x="0" y="5"/>
                  </a:cubicBezTo>
                  <a:cubicBezTo>
                    <a:pt x="12" y="5"/>
                    <a:pt x="12" y="17"/>
                    <a:pt x="24" y="17"/>
                  </a:cubicBezTo>
                  <a:cubicBezTo>
                    <a:pt x="16" y="9"/>
                    <a:pt x="7"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g308c629d2bb_0_315"/>
            <p:cNvSpPr/>
            <p:nvPr/>
          </p:nvSpPr>
          <p:spPr>
            <a:xfrm>
              <a:off x="5518525" y="2288225"/>
              <a:ext cx="625" cy="600"/>
            </a:xfrm>
            <a:custGeom>
              <a:rect b="b" l="l" r="r" t="t"/>
              <a:pathLst>
                <a:path extrusionOk="0" h="24" w="25">
                  <a:moveTo>
                    <a:pt x="1" y="0"/>
                  </a:moveTo>
                  <a:cubicBezTo>
                    <a:pt x="1" y="12"/>
                    <a:pt x="13" y="12"/>
                    <a:pt x="1" y="24"/>
                  </a:cubicBezTo>
                  <a:lnTo>
                    <a:pt x="25" y="24"/>
                  </a:lnTo>
                  <a:cubicBezTo>
                    <a:pt x="13" y="12"/>
                    <a:pt x="1"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g308c629d2bb_0_315"/>
            <p:cNvSpPr/>
            <p:nvPr/>
          </p:nvSpPr>
          <p:spPr>
            <a:xfrm>
              <a:off x="5516150" y="2285225"/>
              <a:ext cx="1525" cy="2375"/>
            </a:xfrm>
            <a:custGeom>
              <a:rect b="b" l="l" r="r" t="t"/>
              <a:pathLst>
                <a:path extrusionOk="0" h="95" w="61">
                  <a:moveTo>
                    <a:pt x="1" y="1"/>
                  </a:moveTo>
                  <a:lnTo>
                    <a:pt x="1" y="84"/>
                  </a:lnTo>
                  <a:cubicBezTo>
                    <a:pt x="10" y="92"/>
                    <a:pt x="16" y="95"/>
                    <a:pt x="19" y="95"/>
                  </a:cubicBezTo>
                  <a:cubicBezTo>
                    <a:pt x="35" y="95"/>
                    <a:pt x="3" y="30"/>
                    <a:pt x="36" y="30"/>
                  </a:cubicBezTo>
                  <a:cubicBezTo>
                    <a:pt x="42" y="30"/>
                    <a:pt x="50" y="32"/>
                    <a:pt x="60" y="37"/>
                  </a:cubicBez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g308c629d2bb_0_315"/>
            <p:cNvSpPr/>
            <p:nvPr/>
          </p:nvSpPr>
          <p:spPr>
            <a:xfrm>
              <a:off x="5509300" y="2280475"/>
              <a:ext cx="2125" cy="2100"/>
            </a:xfrm>
            <a:custGeom>
              <a:rect b="b" l="l" r="r" t="t"/>
              <a:pathLst>
                <a:path extrusionOk="0" h="84" w="85">
                  <a:moveTo>
                    <a:pt x="1" y="0"/>
                  </a:moveTo>
                  <a:lnTo>
                    <a:pt x="1" y="0"/>
                  </a:lnTo>
                  <a:cubicBezTo>
                    <a:pt x="25" y="24"/>
                    <a:pt x="13" y="84"/>
                    <a:pt x="60" y="84"/>
                  </a:cubicBezTo>
                  <a:cubicBezTo>
                    <a:pt x="84" y="84"/>
                    <a:pt x="37"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g308c629d2bb_0_315"/>
            <p:cNvSpPr/>
            <p:nvPr/>
          </p:nvSpPr>
          <p:spPr>
            <a:xfrm>
              <a:off x="5494075" y="2263725"/>
              <a:ext cx="2150" cy="1600"/>
            </a:xfrm>
            <a:custGeom>
              <a:rect b="b" l="l" r="r" t="t"/>
              <a:pathLst>
                <a:path extrusionOk="0" h="64" w="86">
                  <a:moveTo>
                    <a:pt x="49" y="1"/>
                  </a:moveTo>
                  <a:cubicBezTo>
                    <a:pt x="22" y="1"/>
                    <a:pt x="0" y="22"/>
                    <a:pt x="39" y="50"/>
                  </a:cubicBezTo>
                  <a:lnTo>
                    <a:pt x="39" y="50"/>
                  </a:lnTo>
                  <a:cubicBezTo>
                    <a:pt x="46" y="39"/>
                    <a:pt x="36" y="4"/>
                    <a:pt x="57" y="4"/>
                  </a:cubicBezTo>
                  <a:cubicBezTo>
                    <a:pt x="63" y="4"/>
                    <a:pt x="72" y="7"/>
                    <a:pt x="86" y="15"/>
                  </a:cubicBezTo>
                  <a:cubicBezTo>
                    <a:pt x="76" y="5"/>
                    <a:pt x="62" y="1"/>
                    <a:pt x="49" y="1"/>
                  </a:cubicBezTo>
                  <a:close/>
                  <a:moveTo>
                    <a:pt x="39" y="50"/>
                  </a:moveTo>
                  <a:cubicBezTo>
                    <a:pt x="39" y="50"/>
                    <a:pt x="39" y="51"/>
                    <a:pt x="38" y="51"/>
                  </a:cubicBezTo>
                  <a:lnTo>
                    <a:pt x="62" y="63"/>
                  </a:lnTo>
                  <a:cubicBezTo>
                    <a:pt x="53" y="59"/>
                    <a:pt x="45" y="54"/>
                    <a:pt x="39" y="5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8" name="Google Shape;8468;g308c629d2bb_0_315"/>
            <p:cNvSpPr/>
            <p:nvPr/>
          </p:nvSpPr>
          <p:spPr>
            <a:xfrm>
              <a:off x="5478950" y="2256950"/>
              <a:ext cx="2400" cy="1050"/>
            </a:xfrm>
            <a:custGeom>
              <a:rect b="b" l="l" r="r" t="t"/>
              <a:pathLst>
                <a:path extrusionOk="0" h="42" w="96">
                  <a:moveTo>
                    <a:pt x="0" y="1"/>
                  </a:moveTo>
                  <a:lnTo>
                    <a:pt x="12" y="25"/>
                  </a:lnTo>
                  <a:cubicBezTo>
                    <a:pt x="38" y="33"/>
                    <a:pt x="69" y="41"/>
                    <a:pt x="85" y="41"/>
                  </a:cubicBezTo>
                  <a:cubicBezTo>
                    <a:pt x="92" y="41"/>
                    <a:pt x="96" y="40"/>
                    <a:pt x="96" y="36"/>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9" name="Google Shape;8469;g308c629d2bb_0_315"/>
            <p:cNvSpPr/>
            <p:nvPr/>
          </p:nvSpPr>
          <p:spPr>
            <a:xfrm>
              <a:off x="5477750" y="2261725"/>
              <a:ext cx="3000" cy="2100"/>
            </a:xfrm>
            <a:custGeom>
              <a:rect b="b" l="l" r="r" t="t"/>
              <a:pathLst>
                <a:path extrusionOk="0" h="84" w="120">
                  <a:moveTo>
                    <a:pt x="1" y="0"/>
                  </a:moveTo>
                  <a:cubicBezTo>
                    <a:pt x="1" y="60"/>
                    <a:pt x="72" y="36"/>
                    <a:pt x="120" y="84"/>
                  </a:cubicBezTo>
                  <a:cubicBezTo>
                    <a:pt x="72" y="36"/>
                    <a:pt x="72" y="36"/>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g308c629d2bb_0_315"/>
            <p:cNvSpPr/>
            <p:nvPr/>
          </p:nvSpPr>
          <p:spPr>
            <a:xfrm>
              <a:off x="5477450" y="2254500"/>
              <a:ext cx="2350" cy="1300"/>
            </a:xfrm>
            <a:custGeom>
              <a:rect b="b" l="l" r="r" t="t"/>
              <a:pathLst>
                <a:path extrusionOk="0" h="52" w="94">
                  <a:moveTo>
                    <a:pt x="17" y="0"/>
                  </a:moveTo>
                  <a:cubicBezTo>
                    <a:pt x="11" y="0"/>
                    <a:pt x="5" y="1"/>
                    <a:pt x="1" y="3"/>
                  </a:cubicBezTo>
                  <a:cubicBezTo>
                    <a:pt x="37" y="3"/>
                    <a:pt x="72" y="27"/>
                    <a:pt x="84" y="51"/>
                  </a:cubicBezTo>
                  <a:cubicBezTo>
                    <a:pt x="94" y="22"/>
                    <a:pt x="47" y="0"/>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g308c629d2bb_0_315"/>
            <p:cNvSpPr/>
            <p:nvPr/>
          </p:nvSpPr>
          <p:spPr>
            <a:xfrm>
              <a:off x="5468825" y="2250925"/>
              <a:ext cx="8350" cy="3675"/>
            </a:xfrm>
            <a:custGeom>
              <a:rect b="b" l="l" r="r" t="t"/>
              <a:pathLst>
                <a:path extrusionOk="0" h="147" w="334">
                  <a:moveTo>
                    <a:pt x="39" y="1"/>
                  </a:moveTo>
                  <a:cubicBezTo>
                    <a:pt x="29" y="1"/>
                    <a:pt x="21" y="2"/>
                    <a:pt x="12" y="4"/>
                  </a:cubicBezTo>
                  <a:cubicBezTo>
                    <a:pt x="24" y="27"/>
                    <a:pt x="36" y="87"/>
                    <a:pt x="1" y="99"/>
                  </a:cubicBezTo>
                  <a:cubicBezTo>
                    <a:pt x="21" y="103"/>
                    <a:pt x="41" y="105"/>
                    <a:pt x="60" y="105"/>
                  </a:cubicBezTo>
                  <a:cubicBezTo>
                    <a:pt x="94" y="105"/>
                    <a:pt x="124" y="100"/>
                    <a:pt x="148" y="100"/>
                  </a:cubicBezTo>
                  <a:cubicBezTo>
                    <a:pt x="181" y="100"/>
                    <a:pt x="204" y="108"/>
                    <a:pt x="215" y="146"/>
                  </a:cubicBezTo>
                  <a:lnTo>
                    <a:pt x="334" y="111"/>
                  </a:lnTo>
                  <a:cubicBezTo>
                    <a:pt x="312" y="98"/>
                    <a:pt x="295" y="94"/>
                    <a:pt x="282" y="94"/>
                  </a:cubicBezTo>
                  <a:cubicBezTo>
                    <a:pt x="257" y="94"/>
                    <a:pt x="244" y="109"/>
                    <a:pt x="223" y="109"/>
                  </a:cubicBezTo>
                  <a:cubicBezTo>
                    <a:pt x="214" y="109"/>
                    <a:pt x="204" y="107"/>
                    <a:pt x="191" y="99"/>
                  </a:cubicBezTo>
                  <a:cubicBezTo>
                    <a:pt x="167" y="75"/>
                    <a:pt x="215" y="87"/>
                    <a:pt x="191" y="63"/>
                  </a:cubicBezTo>
                  <a:cubicBezTo>
                    <a:pt x="142" y="24"/>
                    <a:pt x="84" y="1"/>
                    <a:pt x="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g308c629d2bb_0_315"/>
            <p:cNvSpPr/>
            <p:nvPr/>
          </p:nvSpPr>
          <p:spPr>
            <a:xfrm>
              <a:off x="5474175" y="2258150"/>
              <a:ext cx="3000" cy="1200"/>
            </a:xfrm>
            <a:custGeom>
              <a:rect b="b" l="l" r="r" t="t"/>
              <a:pathLst>
                <a:path extrusionOk="0" h="48" w="120">
                  <a:moveTo>
                    <a:pt x="84" y="0"/>
                  </a:moveTo>
                  <a:cubicBezTo>
                    <a:pt x="84" y="10"/>
                    <a:pt x="76" y="14"/>
                    <a:pt x="63" y="14"/>
                  </a:cubicBezTo>
                  <a:cubicBezTo>
                    <a:pt x="46" y="14"/>
                    <a:pt x="21" y="7"/>
                    <a:pt x="1" y="0"/>
                  </a:cubicBezTo>
                  <a:lnTo>
                    <a:pt x="1" y="0"/>
                  </a:lnTo>
                  <a:cubicBezTo>
                    <a:pt x="1" y="40"/>
                    <a:pt x="31" y="47"/>
                    <a:pt x="61" y="47"/>
                  </a:cubicBezTo>
                  <a:cubicBezTo>
                    <a:pt x="76" y="47"/>
                    <a:pt x="90" y="45"/>
                    <a:pt x="102" y="45"/>
                  </a:cubicBezTo>
                  <a:cubicBezTo>
                    <a:pt x="109" y="45"/>
                    <a:pt x="116" y="46"/>
                    <a:pt x="120" y="48"/>
                  </a:cubicBezTo>
                  <a:cubicBezTo>
                    <a:pt x="108" y="24"/>
                    <a:pt x="96" y="12"/>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g308c629d2bb_0_315"/>
            <p:cNvSpPr/>
            <p:nvPr/>
          </p:nvSpPr>
          <p:spPr>
            <a:xfrm>
              <a:off x="5455425" y="2249225"/>
              <a:ext cx="3300" cy="325"/>
            </a:xfrm>
            <a:custGeom>
              <a:rect b="b" l="l" r="r" t="t"/>
              <a:pathLst>
                <a:path extrusionOk="0" h="13" w="132">
                  <a:moveTo>
                    <a:pt x="1" y="0"/>
                  </a:moveTo>
                  <a:lnTo>
                    <a:pt x="48" y="12"/>
                  </a:lnTo>
                  <a:lnTo>
                    <a:pt x="132" y="12"/>
                  </a:lnTo>
                  <a:cubicBezTo>
                    <a:pt x="84" y="12"/>
                    <a:pt x="48"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g308c629d2bb_0_315"/>
            <p:cNvSpPr/>
            <p:nvPr/>
          </p:nvSpPr>
          <p:spPr>
            <a:xfrm>
              <a:off x="5454250" y="2248325"/>
              <a:ext cx="2700" cy="325"/>
            </a:xfrm>
            <a:custGeom>
              <a:rect b="b" l="l" r="r" t="t"/>
              <a:pathLst>
                <a:path extrusionOk="0" h="13" w="108">
                  <a:moveTo>
                    <a:pt x="107" y="0"/>
                  </a:moveTo>
                  <a:cubicBezTo>
                    <a:pt x="72" y="0"/>
                    <a:pt x="36" y="12"/>
                    <a:pt x="0" y="12"/>
                  </a:cubicBezTo>
                  <a:lnTo>
                    <a:pt x="107" y="12"/>
                  </a:lnTo>
                  <a:lnTo>
                    <a:pt x="107"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5" name="Google Shape;8475;g308c629d2bb_0_315"/>
            <p:cNvSpPr/>
            <p:nvPr/>
          </p:nvSpPr>
          <p:spPr>
            <a:xfrm>
              <a:off x="5453650" y="2247725"/>
              <a:ext cx="2400" cy="25"/>
            </a:xfrm>
            <a:custGeom>
              <a:rect b="b" l="l" r="r" t="t"/>
              <a:pathLst>
                <a:path extrusionOk="0" h="1" w="96">
                  <a:moveTo>
                    <a:pt x="0" y="1"/>
                  </a:moveTo>
                  <a:lnTo>
                    <a:pt x="12" y="1"/>
                  </a:lnTo>
                  <a:lnTo>
                    <a:pt x="9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6" name="Google Shape;8476;g308c629d2bb_0_315"/>
            <p:cNvSpPr/>
            <p:nvPr/>
          </p:nvSpPr>
          <p:spPr>
            <a:xfrm>
              <a:off x="5447100" y="2246250"/>
              <a:ext cx="3000" cy="1000"/>
            </a:xfrm>
            <a:custGeom>
              <a:rect b="b" l="l" r="r" t="t"/>
              <a:pathLst>
                <a:path extrusionOk="0" h="40" w="120">
                  <a:moveTo>
                    <a:pt x="0" y="0"/>
                  </a:moveTo>
                  <a:lnTo>
                    <a:pt x="24" y="24"/>
                  </a:lnTo>
                  <a:cubicBezTo>
                    <a:pt x="48" y="24"/>
                    <a:pt x="82" y="40"/>
                    <a:pt x="103" y="40"/>
                  </a:cubicBezTo>
                  <a:cubicBezTo>
                    <a:pt x="113" y="40"/>
                    <a:pt x="119" y="36"/>
                    <a:pt x="119" y="24"/>
                  </a:cubicBezTo>
                  <a:lnTo>
                    <a:pt x="119" y="24"/>
                  </a:lnTo>
                  <a:cubicBezTo>
                    <a:pt x="110" y="27"/>
                    <a:pt x="99" y="29"/>
                    <a:pt x="87" y="29"/>
                  </a:cubicBezTo>
                  <a:cubicBezTo>
                    <a:pt x="54" y="29"/>
                    <a:pt x="18" y="1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g308c629d2bb_0_315"/>
            <p:cNvSpPr/>
            <p:nvPr/>
          </p:nvSpPr>
          <p:spPr>
            <a:xfrm>
              <a:off x="5425375" y="2259925"/>
              <a:ext cx="1200" cy="1225"/>
            </a:xfrm>
            <a:custGeom>
              <a:rect b="b" l="l" r="r" t="t"/>
              <a:pathLst>
                <a:path extrusionOk="0" h="49" w="48">
                  <a:moveTo>
                    <a:pt x="3" y="42"/>
                  </a:moveTo>
                  <a:cubicBezTo>
                    <a:pt x="1" y="44"/>
                    <a:pt x="0" y="46"/>
                    <a:pt x="0" y="48"/>
                  </a:cubicBezTo>
                  <a:lnTo>
                    <a:pt x="3" y="42"/>
                  </a:lnTo>
                  <a:close/>
                  <a:moveTo>
                    <a:pt x="24" y="1"/>
                  </a:moveTo>
                  <a:lnTo>
                    <a:pt x="3" y="42"/>
                  </a:lnTo>
                  <a:lnTo>
                    <a:pt x="3" y="42"/>
                  </a:lnTo>
                  <a:cubicBezTo>
                    <a:pt x="6" y="40"/>
                    <a:pt x="9" y="39"/>
                    <a:pt x="14" y="39"/>
                  </a:cubicBezTo>
                  <a:cubicBezTo>
                    <a:pt x="21" y="39"/>
                    <a:pt x="30" y="42"/>
                    <a:pt x="36" y="48"/>
                  </a:cubicBezTo>
                  <a:cubicBezTo>
                    <a:pt x="48" y="25"/>
                    <a:pt x="36"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g308c629d2bb_0_315"/>
            <p:cNvSpPr/>
            <p:nvPr/>
          </p:nvSpPr>
          <p:spPr>
            <a:xfrm>
              <a:off x="5420600" y="2259575"/>
              <a:ext cx="4800" cy="1275"/>
            </a:xfrm>
            <a:custGeom>
              <a:rect b="b" l="l" r="r" t="t"/>
              <a:pathLst>
                <a:path extrusionOk="0" h="51" w="192">
                  <a:moveTo>
                    <a:pt x="84" y="3"/>
                  </a:moveTo>
                  <a:lnTo>
                    <a:pt x="60" y="15"/>
                  </a:lnTo>
                  <a:cubicBezTo>
                    <a:pt x="61" y="15"/>
                    <a:pt x="62" y="15"/>
                    <a:pt x="62" y="15"/>
                  </a:cubicBezTo>
                  <a:lnTo>
                    <a:pt x="62" y="15"/>
                  </a:lnTo>
                  <a:lnTo>
                    <a:pt x="84" y="3"/>
                  </a:lnTo>
                  <a:close/>
                  <a:moveTo>
                    <a:pt x="175" y="0"/>
                  </a:moveTo>
                  <a:cubicBezTo>
                    <a:pt x="147" y="0"/>
                    <a:pt x="115" y="17"/>
                    <a:pt x="81" y="17"/>
                  </a:cubicBezTo>
                  <a:cubicBezTo>
                    <a:pt x="75" y="17"/>
                    <a:pt x="69" y="17"/>
                    <a:pt x="62" y="15"/>
                  </a:cubicBezTo>
                  <a:lnTo>
                    <a:pt x="62" y="15"/>
                  </a:lnTo>
                  <a:lnTo>
                    <a:pt x="1" y="50"/>
                  </a:lnTo>
                  <a:cubicBezTo>
                    <a:pt x="96" y="50"/>
                    <a:pt x="108" y="15"/>
                    <a:pt x="191" y="3"/>
                  </a:cubicBezTo>
                  <a:cubicBezTo>
                    <a:pt x="186" y="1"/>
                    <a:pt x="181" y="0"/>
                    <a:pt x="1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g308c629d2bb_0_315"/>
            <p:cNvSpPr/>
            <p:nvPr/>
          </p:nvSpPr>
          <p:spPr>
            <a:xfrm>
              <a:off x="5375850" y="2266475"/>
              <a:ext cx="6375" cy="4225"/>
            </a:xfrm>
            <a:custGeom>
              <a:rect b="b" l="l" r="r" t="t"/>
              <a:pathLst>
                <a:path extrusionOk="0" h="169" w="255">
                  <a:moveTo>
                    <a:pt x="255" y="1"/>
                  </a:moveTo>
                  <a:lnTo>
                    <a:pt x="255" y="1"/>
                  </a:lnTo>
                  <a:cubicBezTo>
                    <a:pt x="183" y="48"/>
                    <a:pt x="112" y="72"/>
                    <a:pt x="17" y="108"/>
                  </a:cubicBezTo>
                  <a:cubicBezTo>
                    <a:pt x="38" y="119"/>
                    <a:pt x="1" y="169"/>
                    <a:pt x="12" y="169"/>
                  </a:cubicBezTo>
                  <a:cubicBezTo>
                    <a:pt x="13" y="169"/>
                    <a:pt x="15" y="168"/>
                    <a:pt x="17" y="167"/>
                  </a:cubicBezTo>
                  <a:lnTo>
                    <a:pt x="112" y="96"/>
                  </a:lnTo>
                  <a:lnTo>
                    <a:pt x="112" y="132"/>
                  </a:lnTo>
                  <a:cubicBezTo>
                    <a:pt x="183" y="120"/>
                    <a:pt x="136" y="72"/>
                    <a:pt x="219" y="60"/>
                  </a:cubicBezTo>
                  <a:cubicBezTo>
                    <a:pt x="219" y="25"/>
                    <a:pt x="207" y="36"/>
                    <a:pt x="25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g308c629d2bb_0_315"/>
            <p:cNvSpPr/>
            <p:nvPr/>
          </p:nvSpPr>
          <p:spPr>
            <a:xfrm>
              <a:off x="5290825" y="2334350"/>
              <a:ext cx="325" cy="25"/>
            </a:xfrm>
            <a:custGeom>
              <a:rect b="b" l="l" r="r" t="t"/>
              <a:pathLst>
                <a:path extrusionOk="0" h="1" w="13">
                  <a:moveTo>
                    <a:pt x="1" y="0"/>
                  </a:moveTo>
                  <a:cubicBezTo>
                    <a:pt x="13" y="0"/>
                    <a:pt x="13" y="0"/>
                    <a:pt x="13" y="0"/>
                  </a:cubicBezTo>
                  <a:cubicBezTo>
                    <a:pt x="13" y="0"/>
                    <a:pt x="13"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g308c629d2bb_0_315"/>
            <p:cNvSpPr/>
            <p:nvPr/>
          </p:nvSpPr>
          <p:spPr>
            <a:xfrm>
              <a:off x="5289725" y="2334125"/>
              <a:ext cx="1125" cy="975"/>
            </a:xfrm>
            <a:custGeom>
              <a:rect b="b" l="l" r="r" t="t"/>
              <a:pathLst>
                <a:path extrusionOk="0" h="39" w="45">
                  <a:moveTo>
                    <a:pt x="31" y="0"/>
                  </a:moveTo>
                  <a:cubicBezTo>
                    <a:pt x="24" y="0"/>
                    <a:pt x="15" y="3"/>
                    <a:pt x="9" y="9"/>
                  </a:cubicBezTo>
                  <a:cubicBezTo>
                    <a:pt x="0" y="31"/>
                    <a:pt x="3" y="39"/>
                    <a:pt x="9" y="39"/>
                  </a:cubicBezTo>
                  <a:cubicBezTo>
                    <a:pt x="21" y="39"/>
                    <a:pt x="45" y="17"/>
                    <a:pt x="45" y="9"/>
                  </a:cubicBezTo>
                  <a:cubicBezTo>
                    <a:pt x="45" y="3"/>
                    <a:pt x="39" y="0"/>
                    <a:pt x="3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g308c629d2bb_0_315"/>
            <p:cNvSpPr/>
            <p:nvPr/>
          </p:nvSpPr>
          <p:spPr>
            <a:xfrm>
              <a:off x="5534025" y="2189500"/>
              <a:ext cx="450" cy="500"/>
            </a:xfrm>
            <a:custGeom>
              <a:rect b="b" l="l" r="r" t="t"/>
              <a:pathLst>
                <a:path extrusionOk="0" h="20" w="18">
                  <a:moveTo>
                    <a:pt x="16" y="1"/>
                  </a:moveTo>
                  <a:cubicBezTo>
                    <a:pt x="14" y="1"/>
                    <a:pt x="7" y="13"/>
                    <a:pt x="0" y="20"/>
                  </a:cubicBezTo>
                  <a:lnTo>
                    <a:pt x="12" y="20"/>
                  </a:lnTo>
                  <a:cubicBezTo>
                    <a:pt x="17" y="6"/>
                    <a:pt x="18"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g308c629d2bb_0_315"/>
            <p:cNvSpPr/>
            <p:nvPr/>
          </p:nvSpPr>
          <p:spPr>
            <a:xfrm>
              <a:off x="5533725" y="2189675"/>
              <a:ext cx="300" cy="325"/>
            </a:xfrm>
            <a:custGeom>
              <a:rect b="b" l="l" r="r" t="t"/>
              <a:pathLst>
                <a:path extrusionOk="0" h="13" w="12">
                  <a:moveTo>
                    <a:pt x="0" y="1"/>
                  </a:moveTo>
                  <a:cubicBezTo>
                    <a:pt x="0" y="13"/>
                    <a:pt x="12" y="13"/>
                    <a:pt x="12" y="1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g308c629d2bb_0_315"/>
            <p:cNvSpPr/>
            <p:nvPr/>
          </p:nvSpPr>
          <p:spPr>
            <a:xfrm>
              <a:off x="5503650" y="2201300"/>
              <a:ext cx="25" cy="325"/>
            </a:xfrm>
            <a:custGeom>
              <a:rect b="b" l="l" r="r" t="t"/>
              <a:pathLst>
                <a:path extrusionOk="0" h="13" w="1">
                  <a:moveTo>
                    <a:pt x="1" y="0"/>
                  </a:moveTo>
                  <a:cubicBezTo>
                    <a:pt x="1" y="0"/>
                    <a:pt x="1" y="0"/>
                    <a:pt x="1" y="0"/>
                  </a:cubicBezTo>
                  <a:cubicBezTo>
                    <a:pt x="1" y="0"/>
                    <a:pt x="1"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g308c629d2bb_0_315"/>
            <p:cNvSpPr/>
            <p:nvPr/>
          </p:nvSpPr>
          <p:spPr>
            <a:xfrm>
              <a:off x="5496200" y="2204275"/>
              <a:ext cx="325" cy="325"/>
            </a:xfrm>
            <a:custGeom>
              <a:rect b="b" l="l" r="r" t="t"/>
              <a:pathLst>
                <a:path extrusionOk="0" h="13" w="13">
                  <a:moveTo>
                    <a:pt x="1" y="0"/>
                  </a:moveTo>
                  <a:cubicBezTo>
                    <a:pt x="1" y="12"/>
                    <a:pt x="13" y="12"/>
                    <a:pt x="13" y="12"/>
                  </a:cubicBezTo>
                  <a:cubicBezTo>
                    <a:pt x="13" y="12"/>
                    <a:pt x="13"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g308c629d2bb_0_315"/>
            <p:cNvSpPr/>
            <p:nvPr/>
          </p:nvSpPr>
          <p:spPr>
            <a:xfrm>
              <a:off x="5507525" y="2197725"/>
              <a:ext cx="625" cy="325"/>
            </a:xfrm>
            <a:custGeom>
              <a:rect b="b" l="l" r="r" t="t"/>
              <a:pathLst>
                <a:path extrusionOk="0" h="13" w="25">
                  <a:moveTo>
                    <a:pt x="0" y="0"/>
                  </a:moveTo>
                  <a:cubicBezTo>
                    <a:pt x="12" y="12"/>
                    <a:pt x="12" y="12"/>
                    <a:pt x="24" y="12"/>
                  </a:cubicBezTo>
                  <a:cubicBezTo>
                    <a:pt x="12" y="0"/>
                    <a:pt x="12"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g308c629d2bb_0_315"/>
            <p:cNvSpPr/>
            <p:nvPr/>
          </p:nvSpPr>
          <p:spPr>
            <a:xfrm>
              <a:off x="5459600" y="2212600"/>
              <a:ext cx="325" cy="325"/>
            </a:xfrm>
            <a:custGeom>
              <a:rect b="b" l="l" r="r" t="t"/>
              <a:pathLst>
                <a:path extrusionOk="0" h="13" w="13">
                  <a:moveTo>
                    <a:pt x="12" y="13"/>
                  </a:moveTo>
                  <a:cubicBezTo>
                    <a:pt x="12" y="13"/>
                    <a:pt x="12" y="13"/>
                    <a:pt x="0" y="1"/>
                  </a:cubicBezTo>
                  <a:lnTo>
                    <a:pt x="0" y="1"/>
                  </a:lnTo>
                  <a:lnTo>
                    <a:pt x="12" y="13"/>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8" name="Google Shape;8488;g308c629d2bb_0_315"/>
            <p:cNvSpPr/>
            <p:nvPr/>
          </p:nvSpPr>
          <p:spPr>
            <a:xfrm>
              <a:off x="5519725" y="2189100"/>
              <a:ext cx="25" cy="25"/>
            </a:xfrm>
            <a:custGeom>
              <a:rect b="b" l="l" r="r" t="t"/>
              <a:pathLst>
                <a:path extrusionOk="0" h="1" w="1">
                  <a:moveTo>
                    <a:pt x="1" y="0"/>
                  </a:moveTo>
                  <a:lnTo>
                    <a:pt x="1" y="0"/>
                  </a:ln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9" name="Google Shape;8489;g308c629d2bb_0_315"/>
            <p:cNvSpPr/>
            <p:nvPr/>
          </p:nvSpPr>
          <p:spPr>
            <a:xfrm>
              <a:off x="5517950" y="2189100"/>
              <a:ext cx="25" cy="300"/>
            </a:xfrm>
            <a:custGeom>
              <a:rect b="b" l="l" r="r" t="t"/>
              <a:pathLst>
                <a:path extrusionOk="0" h="12" w="1">
                  <a:moveTo>
                    <a:pt x="0" y="12"/>
                  </a:moveTo>
                  <a:cubicBezTo>
                    <a:pt x="0" y="12"/>
                    <a:pt x="0" y="12"/>
                    <a:pt x="0" y="12"/>
                  </a:cubicBezTo>
                  <a:cubicBezTo>
                    <a:pt x="0" y="0"/>
                    <a:pt x="0" y="0"/>
                    <a:pt x="0"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g308c629d2bb_0_315"/>
            <p:cNvSpPr/>
            <p:nvPr/>
          </p:nvSpPr>
          <p:spPr>
            <a:xfrm>
              <a:off x="5514075" y="2197425"/>
              <a:ext cx="325" cy="250"/>
            </a:xfrm>
            <a:custGeom>
              <a:rect b="b" l="l" r="r" t="t"/>
              <a:pathLst>
                <a:path extrusionOk="0" h="10" w="13">
                  <a:moveTo>
                    <a:pt x="0" y="0"/>
                  </a:moveTo>
                  <a:cubicBezTo>
                    <a:pt x="6" y="6"/>
                    <a:pt x="9" y="9"/>
                    <a:pt x="11" y="9"/>
                  </a:cubicBezTo>
                  <a:cubicBezTo>
                    <a:pt x="12" y="9"/>
                    <a:pt x="12" y="6"/>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g308c629d2bb_0_315"/>
            <p:cNvSpPr/>
            <p:nvPr/>
          </p:nvSpPr>
          <p:spPr>
            <a:xfrm>
              <a:off x="5505150" y="2198900"/>
              <a:ext cx="25" cy="325"/>
            </a:xfrm>
            <a:custGeom>
              <a:rect b="b" l="l" r="r" t="t"/>
              <a:pathLst>
                <a:path extrusionOk="0" h="13" w="1">
                  <a:moveTo>
                    <a:pt x="0" y="13"/>
                  </a:moveTo>
                  <a:cubicBezTo>
                    <a:pt x="0" y="13"/>
                    <a:pt x="0" y="13"/>
                    <a:pt x="0" y="13"/>
                  </a:cubicBezTo>
                  <a:cubicBezTo>
                    <a:pt x="0" y="13"/>
                    <a:pt x="0" y="1"/>
                    <a:pt x="0"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g308c629d2bb_0_315"/>
            <p:cNvSpPr/>
            <p:nvPr/>
          </p:nvSpPr>
          <p:spPr>
            <a:xfrm>
              <a:off x="5425675" y="2231950"/>
              <a:ext cx="900" cy="1225"/>
            </a:xfrm>
            <a:custGeom>
              <a:rect b="b" l="l" r="r" t="t"/>
              <a:pathLst>
                <a:path extrusionOk="0" h="49" w="36">
                  <a:moveTo>
                    <a:pt x="0" y="1"/>
                  </a:moveTo>
                  <a:cubicBezTo>
                    <a:pt x="0" y="1"/>
                    <a:pt x="0" y="12"/>
                    <a:pt x="0" y="24"/>
                  </a:cubicBezTo>
                  <a:lnTo>
                    <a:pt x="36" y="48"/>
                  </a:lnTo>
                  <a:cubicBezTo>
                    <a:pt x="36" y="36"/>
                    <a:pt x="33" y="36"/>
                    <a:pt x="28" y="36"/>
                  </a:cubicBezTo>
                  <a:cubicBezTo>
                    <a:pt x="24" y="36"/>
                    <a:pt x="18" y="36"/>
                    <a:pt x="12" y="24"/>
                  </a:cubicBezTo>
                  <a:cubicBezTo>
                    <a:pt x="12" y="20"/>
                    <a:pt x="13" y="19"/>
                    <a:pt x="16" y="19"/>
                  </a:cubicBezTo>
                  <a:cubicBezTo>
                    <a:pt x="20" y="19"/>
                    <a:pt x="28" y="24"/>
                    <a:pt x="36" y="24"/>
                  </a:cubicBezTo>
                  <a:cubicBezTo>
                    <a:pt x="29" y="11"/>
                    <a:pt x="25" y="7"/>
                    <a:pt x="21" y="7"/>
                  </a:cubicBezTo>
                  <a:cubicBezTo>
                    <a:pt x="15" y="7"/>
                    <a:pt x="12" y="18"/>
                    <a:pt x="8" y="18"/>
                  </a:cubicBezTo>
                  <a:cubicBezTo>
                    <a:pt x="6" y="18"/>
                    <a:pt x="3" y="1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g308c629d2bb_0_315"/>
            <p:cNvSpPr/>
            <p:nvPr/>
          </p:nvSpPr>
          <p:spPr>
            <a:xfrm>
              <a:off x="5456025" y="2211700"/>
              <a:ext cx="1525" cy="2425"/>
            </a:xfrm>
            <a:custGeom>
              <a:rect b="b" l="l" r="r" t="t"/>
              <a:pathLst>
                <a:path extrusionOk="0" h="97" w="61">
                  <a:moveTo>
                    <a:pt x="1" y="1"/>
                  </a:moveTo>
                  <a:cubicBezTo>
                    <a:pt x="1" y="37"/>
                    <a:pt x="48" y="60"/>
                    <a:pt x="48" y="96"/>
                  </a:cubicBezTo>
                  <a:lnTo>
                    <a:pt x="60" y="96"/>
                  </a:lnTo>
                  <a:cubicBezTo>
                    <a:pt x="36" y="72"/>
                    <a:pt x="36" y="49"/>
                    <a:pt x="24" y="25"/>
                  </a:cubicBezTo>
                  <a:cubicBezTo>
                    <a:pt x="12" y="13"/>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g308c629d2bb_0_315"/>
            <p:cNvSpPr/>
            <p:nvPr/>
          </p:nvSpPr>
          <p:spPr>
            <a:xfrm>
              <a:off x="5457525" y="2214100"/>
              <a:ext cx="600" cy="325"/>
            </a:xfrm>
            <a:custGeom>
              <a:rect b="b" l="l" r="r" t="t"/>
              <a:pathLst>
                <a:path extrusionOk="0" h="13" w="24">
                  <a:moveTo>
                    <a:pt x="0" y="0"/>
                  </a:moveTo>
                  <a:cubicBezTo>
                    <a:pt x="12" y="0"/>
                    <a:pt x="12" y="12"/>
                    <a:pt x="12" y="12"/>
                  </a:cubicBezTo>
                  <a:lnTo>
                    <a:pt x="24" y="12"/>
                  </a:lnTo>
                  <a:cubicBezTo>
                    <a:pt x="12" y="0"/>
                    <a:pt x="12"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g308c629d2bb_0_315"/>
            <p:cNvSpPr/>
            <p:nvPr/>
          </p:nvSpPr>
          <p:spPr>
            <a:xfrm>
              <a:off x="5430725" y="2228375"/>
              <a:ext cx="325" cy="25"/>
            </a:xfrm>
            <a:custGeom>
              <a:rect b="b" l="l" r="r" t="t"/>
              <a:pathLst>
                <a:path extrusionOk="0" h="1" w="13">
                  <a:moveTo>
                    <a:pt x="1" y="1"/>
                  </a:moveTo>
                  <a:cubicBezTo>
                    <a:pt x="12" y="1"/>
                    <a:pt x="12" y="1"/>
                    <a:pt x="12" y="1"/>
                  </a:cubicBez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g308c629d2bb_0_315"/>
            <p:cNvSpPr/>
            <p:nvPr/>
          </p:nvSpPr>
          <p:spPr>
            <a:xfrm>
              <a:off x="5461075" y="2210825"/>
              <a:ext cx="325" cy="25"/>
            </a:xfrm>
            <a:custGeom>
              <a:rect b="b" l="l" r="r" t="t"/>
              <a:pathLst>
                <a:path extrusionOk="0" h="1" w="13">
                  <a:moveTo>
                    <a:pt x="1" y="0"/>
                  </a:moveTo>
                  <a:cubicBezTo>
                    <a:pt x="1" y="0"/>
                    <a:pt x="1" y="0"/>
                    <a:pt x="13" y="0"/>
                  </a:cubicBezTo>
                  <a:cubicBezTo>
                    <a:pt x="13" y="0"/>
                    <a:pt x="13"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g308c629d2bb_0_315"/>
            <p:cNvSpPr/>
            <p:nvPr/>
          </p:nvSpPr>
          <p:spPr>
            <a:xfrm>
              <a:off x="5454550" y="2227550"/>
              <a:ext cx="600" cy="850"/>
            </a:xfrm>
            <a:custGeom>
              <a:rect b="b" l="l" r="r" t="t"/>
              <a:pathLst>
                <a:path extrusionOk="0" h="34" w="24">
                  <a:moveTo>
                    <a:pt x="12" y="0"/>
                  </a:moveTo>
                  <a:cubicBezTo>
                    <a:pt x="11" y="0"/>
                    <a:pt x="14" y="12"/>
                    <a:pt x="7" y="12"/>
                  </a:cubicBezTo>
                  <a:cubicBezTo>
                    <a:pt x="5" y="12"/>
                    <a:pt x="3" y="11"/>
                    <a:pt x="0" y="10"/>
                  </a:cubicBezTo>
                  <a:lnTo>
                    <a:pt x="0" y="10"/>
                  </a:lnTo>
                  <a:lnTo>
                    <a:pt x="12" y="34"/>
                  </a:lnTo>
                  <a:cubicBezTo>
                    <a:pt x="24" y="34"/>
                    <a:pt x="24" y="22"/>
                    <a:pt x="24" y="22"/>
                  </a:cubicBezTo>
                  <a:cubicBezTo>
                    <a:pt x="16" y="5"/>
                    <a:pt x="13"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g308c629d2bb_0_315"/>
            <p:cNvSpPr/>
            <p:nvPr/>
          </p:nvSpPr>
          <p:spPr>
            <a:xfrm>
              <a:off x="5425375" y="2232550"/>
              <a:ext cx="325" cy="25"/>
            </a:xfrm>
            <a:custGeom>
              <a:rect b="b" l="l" r="r" t="t"/>
              <a:pathLst>
                <a:path extrusionOk="0" h="1" w="13">
                  <a:moveTo>
                    <a:pt x="0" y="0"/>
                  </a:moveTo>
                  <a:lnTo>
                    <a:pt x="12" y="0"/>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g308c629d2bb_0_315"/>
            <p:cNvSpPr/>
            <p:nvPr/>
          </p:nvSpPr>
          <p:spPr>
            <a:xfrm>
              <a:off x="5459150" y="2212900"/>
              <a:ext cx="1075" cy="625"/>
            </a:xfrm>
            <a:custGeom>
              <a:rect b="b" l="l" r="r" t="t"/>
              <a:pathLst>
                <a:path extrusionOk="0" h="25" w="43">
                  <a:moveTo>
                    <a:pt x="30" y="1"/>
                  </a:moveTo>
                  <a:cubicBezTo>
                    <a:pt x="36" y="12"/>
                    <a:pt x="27" y="12"/>
                    <a:pt x="18" y="12"/>
                  </a:cubicBezTo>
                  <a:cubicBezTo>
                    <a:pt x="10" y="12"/>
                    <a:pt x="1" y="12"/>
                    <a:pt x="7" y="24"/>
                  </a:cubicBezTo>
                  <a:lnTo>
                    <a:pt x="42" y="12"/>
                  </a:lnTo>
                  <a:lnTo>
                    <a:pt x="3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g308c629d2bb_0_315"/>
            <p:cNvSpPr/>
            <p:nvPr/>
          </p:nvSpPr>
          <p:spPr>
            <a:xfrm>
              <a:off x="5528950" y="2191775"/>
              <a:ext cx="1525" cy="2400"/>
            </a:xfrm>
            <a:custGeom>
              <a:rect b="b" l="l" r="r" t="t"/>
              <a:pathLst>
                <a:path extrusionOk="0" h="96" w="61">
                  <a:moveTo>
                    <a:pt x="60" y="0"/>
                  </a:moveTo>
                  <a:cubicBezTo>
                    <a:pt x="36" y="36"/>
                    <a:pt x="24" y="24"/>
                    <a:pt x="1" y="36"/>
                  </a:cubicBezTo>
                  <a:lnTo>
                    <a:pt x="24" y="72"/>
                  </a:lnTo>
                  <a:lnTo>
                    <a:pt x="24" y="84"/>
                  </a:lnTo>
                  <a:lnTo>
                    <a:pt x="36" y="95"/>
                  </a:lnTo>
                  <a:cubicBezTo>
                    <a:pt x="60" y="72"/>
                    <a:pt x="60" y="36"/>
                    <a:pt x="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1" name="Google Shape;8501;g308c629d2bb_0_315"/>
            <p:cNvSpPr/>
            <p:nvPr/>
          </p:nvSpPr>
          <p:spPr>
            <a:xfrm>
              <a:off x="5521225" y="2185575"/>
              <a:ext cx="600" cy="850"/>
            </a:xfrm>
            <a:custGeom>
              <a:rect b="b" l="l" r="r" t="t"/>
              <a:pathLst>
                <a:path extrusionOk="0" h="34" w="24">
                  <a:moveTo>
                    <a:pt x="5" y="0"/>
                  </a:moveTo>
                  <a:cubicBezTo>
                    <a:pt x="2" y="0"/>
                    <a:pt x="0" y="3"/>
                    <a:pt x="0" y="10"/>
                  </a:cubicBezTo>
                  <a:lnTo>
                    <a:pt x="24" y="34"/>
                  </a:lnTo>
                  <a:cubicBezTo>
                    <a:pt x="24" y="17"/>
                    <a:pt x="12" y="0"/>
                    <a:pt x="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2" name="Google Shape;8502;g308c629d2bb_0_315"/>
            <p:cNvSpPr/>
            <p:nvPr/>
          </p:nvSpPr>
          <p:spPr>
            <a:xfrm>
              <a:off x="5524500" y="2193975"/>
              <a:ext cx="600" cy="1100"/>
            </a:xfrm>
            <a:custGeom>
              <a:rect b="b" l="l" r="r" t="t"/>
              <a:pathLst>
                <a:path extrusionOk="0" h="44" w="24">
                  <a:moveTo>
                    <a:pt x="11" y="0"/>
                  </a:moveTo>
                  <a:cubicBezTo>
                    <a:pt x="5" y="0"/>
                    <a:pt x="0" y="9"/>
                    <a:pt x="0" y="31"/>
                  </a:cubicBezTo>
                  <a:cubicBezTo>
                    <a:pt x="3" y="25"/>
                    <a:pt x="5" y="23"/>
                    <a:pt x="7" y="23"/>
                  </a:cubicBezTo>
                  <a:cubicBezTo>
                    <a:pt x="13" y="23"/>
                    <a:pt x="15" y="43"/>
                    <a:pt x="24" y="43"/>
                  </a:cubicBezTo>
                  <a:lnTo>
                    <a:pt x="24" y="7"/>
                  </a:lnTo>
                  <a:cubicBezTo>
                    <a:pt x="19" y="3"/>
                    <a:pt x="15" y="0"/>
                    <a:pt x="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g308c629d2bb_0_315"/>
            <p:cNvSpPr/>
            <p:nvPr/>
          </p:nvSpPr>
          <p:spPr>
            <a:xfrm>
              <a:off x="5518825" y="2186125"/>
              <a:ext cx="775" cy="600"/>
            </a:xfrm>
            <a:custGeom>
              <a:rect b="b" l="l" r="r" t="t"/>
              <a:pathLst>
                <a:path extrusionOk="0" h="24" w="31">
                  <a:moveTo>
                    <a:pt x="25" y="0"/>
                  </a:moveTo>
                  <a:cubicBezTo>
                    <a:pt x="25" y="9"/>
                    <a:pt x="23" y="12"/>
                    <a:pt x="21" y="12"/>
                  </a:cubicBezTo>
                  <a:cubicBezTo>
                    <a:pt x="17" y="12"/>
                    <a:pt x="11" y="4"/>
                    <a:pt x="6" y="4"/>
                  </a:cubicBezTo>
                  <a:cubicBezTo>
                    <a:pt x="3" y="4"/>
                    <a:pt x="1" y="9"/>
                    <a:pt x="1" y="24"/>
                  </a:cubicBezTo>
                  <a:cubicBezTo>
                    <a:pt x="4" y="21"/>
                    <a:pt x="7" y="20"/>
                    <a:pt x="11" y="20"/>
                  </a:cubicBezTo>
                  <a:cubicBezTo>
                    <a:pt x="15" y="20"/>
                    <a:pt x="19" y="21"/>
                    <a:pt x="22" y="21"/>
                  </a:cubicBezTo>
                  <a:cubicBezTo>
                    <a:pt x="28" y="21"/>
                    <a:pt x="31" y="18"/>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g308c629d2bb_0_315"/>
            <p:cNvSpPr/>
            <p:nvPr/>
          </p:nvSpPr>
          <p:spPr>
            <a:xfrm>
              <a:off x="5521500" y="2195900"/>
              <a:ext cx="925" cy="750"/>
            </a:xfrm>
            <a:custGeom>
              <a:rect b="b" l="l" r="r" t="t"/>
              <a:pathLst>
                <a:path extrusionOk="0" h="30" w="37">
                  <a:moveTo>
                    <a:pt x="6" y="0"/>
                  </a:moveTo>
                  <a:cubicBezTo>
                    <a:pt x="3" y="0"/>
                    <a:pt x="1" y="4"/>
                    <a:pt x="1" y="14"/>
                  </a:cubicBezTo>
                  <a:cubicBezTo>
                    <a:pt x="5" y="26"/>
                    <a:pt x="9" y="30"/>
                    <a:pt x="13" y="30"/>
                  </a:cubicBezTo>
                  <a:cubicBezTo>
                    <a:pt x="19" y="30"/>
                    <a:pt x="25" y="20"/>
                    <a:pt x="31" y="16"/>
                  </a:cubicBezTo>
                  <a:lnTo>
                    <a:pt x="31" y="16"/>
                  </a:lnTo>
                  <a:cubicBezTo>
                    <a:pt x="32" y="16"/>
                    <a:pt x="32" y="16"/>
                    <a:pt x="32" y="16"/>
                  </a:cubicBezTo>
                  <a:cubicBezTo>
                    <a:pt x="34" y="16"/>
                    <a:pt x="35" y="15"/>
                    <a:pt x="37" y="14"/>
                  </a:cubicBezTo>
                  <a:lnTo>
                    <a:pt x="37" y="14"/>
                  </a:lnTo>
                  <a:cubicBezTo>
                    <a:pt x="35" y="14"/>
                    <a:pt x="33" y="15"/>
                    <a:pt x="31" y="16"/>
                  </a:cubicBezTo>
                  <a:lnTo>
                    <a:pt x="31" y="16"/>
                  </a:lnTo>
                  <a:cubicBezTo>
                    <a:pt x="23" y="15"/>
                    <a:pt x="12" y="0"/>
                    <a:pt x="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g308c629d2bb_0_315"/>
            <p:cNvSpPr/>
            <p:nvPr/>
          </p:nvSpPr>
          <p:spPr>
            <a:xfrm>
              <a:off x="5516450" y="2187000"/>
              <a:ext cx="1525" cy="2700"/>
            </a:xfrm>
            <a:custGeom>
              <a:rect b="b" l="l" r="r" t="t"/>
              <a:pathLst>
                <a:path extrusionOk="0" h="108" w="61">
                  <a:moveTo>
                    <a:pt x="12" y="1"/>
                  </a:moveTo>
                  <a:cubicBezTo>
                    <a:pt x="12" y="36"/>
                    <a:pt x="1" y="72"/>
                    <a:pt x="24" y="108"/>
                  </a:cubicBezTo>
                  <a:cubicBezTo>
                    <a:pt x="12" y="72"/>
                    <a:pt x="24" y="72"/>
                    <a:pt x="36" y="72"/>
                  </a:cubicBezTo>
                  <a:cubicBezTo>
                    <a:pt x="36" y="84"/>
                    <a:pt x="36" y="96"/>
                    <a:pt x="36" y="108"/>
                  </a:cubicBezTo>
                  <a:cubicBezTo>
                    <a:pt x="48" y="84"/>
                    <a:pt x="48" y="84"/>
                    <a:pt x="60" y="72"/>
                  </a:cubicBezTo>
                  <a:cubicBezTo>
                    <a:pt x="48" y="48"/>
                    <a:pt x="24" y="36"/>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g308c629d2bb_0_315"/>
            <p:cNvSpPr/>
            <p:nvPr/>
          </p:nvSpPr>
          <p:spPr>
            <a:xfrm>
              <a:off x="5520800" y="2194925"/>
              <a:ext cx="1025" cy="2275"/>
            </a:xfrm>
            <a:custGeom>
              <a:rect b="b" l="l" r="r" t="t"/>
              <a:pathLst>
                <a:path extrusionOk="0" h="91" w="41">
                  <a:moveTo>
                    <a:pt x="2" y="0"/>
                  </a:moveTo>
                  <a:lnTo>
                    <a:pt x="2" y="0"/>
                  </a:lnTo>
                  <a:cubicBezTo>
                    <a:pt x="1" y="0"/>
                    <a:pt x="3" y="9"/>
                    <a:pt x="5" y="20"/>
                  </a:cubicBezTo>
                  <a:lnTo>
                    <a:pt x="5" y="20"/>
                  </a:lnTo>
                  <a:lnTo>
                    <a:pt x="5" y="5"/>
                  </a:lnTo>
                  <a:cubicBezTo>
                    <a:pt x="3" y="2"/>
                    <a:pt x="2" y="0"/>
                    <a:pt x="2" y="0"/>
                  </a:cubicBezTo>
                  <a:close/>
                  <a:moveTo>
                    <a:pt x="5" y="20"/>
                  </a:moveTo>
                  <a:lnTo>
                    <a:pt x="5" y="53"/>
                  </a:lnTo>
                  <a:cubicBezTo>
                    <a:pt x="6" y="52"/>
                    <a:pt x="7" y="51"/>
                    <a:pt x="8" y="51"/>
                  </a:cubicBezTo>
                  <a:lnTo>
                    <a:pt x="8" y="51"/>
                  </a:lnTo>
                  <a:cubicBezTo>
                    <a:pt x="7" y="52"/>
                    <a:pt x="6" y="53"/>
                    <a:pt x="5" y="53"/>
                  </a:cubicBezTo>
                  <a:cubicBezTo>
                    <a:pt x="15" y="63"/>
                    <a:pt x="26" y="91"/>
                    <a:pt x="36" y="91"/>
                  </a:cubicBezTo>
                  <a:cubicBezTo>
                    <a:pt x="38" y="91"/>
                    <a:pt x="39" y="90"/>
                    <a:pt x="41" y="89"/>
                  </a:cubicBezTo>
                  <a:cubicBezTo>
                    <a:pt x="31" y="69"/>
                    <a:pt x="21" y="50"/>
                    <a:pt x="12" y="50"/>
                  </a:cubicBezTo>
                  <a:cubicBezTo>
                    <a:pt x="10" y="50"/>
                    <a:pt x="9" y="50"/>
                    <a:pt x="8" y="51"/>
                  </a:cubicBezTo>
                  <a:lnTo>
                    <a:pt x="8" y="51"/>
                  </a:lnTo>
                  <a:cubicBezTo>
                    <a:pt x="10" y="46"/>
                    <a:pt x="8" y="32"/>
                    <a:pt x="5" y="2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g308c629d2bb_0_315"/>
            <p:cNvSpPr/>
            <p:nvPr/>
          </p:nvSpPr>
          <p:spPr>
            <a:xfrm>
              <a:off x="5514975" y="2186400"/>
              <a:ext cx="1200" cy="1825"/>
            </a:xfrm>
            <a:custGeom>
              <a:rect b="b" l="l" r="r" t="t"/>
              <a:pathLst>
                <a:path extrusionOk="0" h="73" w="48">
                  <a:moveTo>
                    <a:pt x="48" y="1"/>
                  </a:moveTo>
                  <a:cubicBezTo>
                    <a:pt x="24" y="13"/>
                    <a:pt x="0" y="37"/>
                    <a:pt x="0" y="60"/>
                  </a:cubicBezTo>
                  <a:lnTo>
                    <a:pt x="12" y="72"/>
                  </a:lnTo>
                  <a:cubicBezTo>
                    <a:pt x="24" y="37"/>
                    <a:pt x="48" y="49"/>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g308c629d2bb_0_315"/>
            <p:cNvSpPr/>
            <p:nvPr/>
          </p:nvSpPr>
          <p:spPr>
            <a:xfrm>
              <a:off x="5519125" y="2194875"/>
              <a:ext cx="625" cy="1375"/>
            </a:xfrm>
            <a:custGeom>
              <a:rect b="b" l="l" r="r" t="t"/>
              <a:pathLst>
                <a:path extrusionOk="0" h="55" w="25">
                  <a:moveTo>
                    <a:pt x="6" y="0"/>
                  </a:moveTo>
                  <a:cubicBezTo>
                    <a:pt x="5" y="0"/>
                    <a:pt x="3" y="2"/>
                    <a:pt x="1" y="7"/>
                  </a:cubicBezTo>
                  <a:lnTo>
                    <a:pt x="1" y="55"/>
                  </a:lnTo>
                  <a:cubicBezTo>
                    <a:pt x="25" y="55"/>
                    <a:pt x="1" y="31"/>
                    <a:pt x="1" y="19"/>
                  </a:cubicBezTo>
                  <a:lnTo>
                    <a:pt x="1" y="19"/>
                  </a:lnTo>
                  <a:cubicBezTo>
                    <a:pt x="7" y="25"/>
                    <a:pt x="10" y="28"/>
                    <a:pt x="13" y="28"/>
                  </a:cubicBezTo>
                  <a:cubicBezTo>
                    <a:pt x="16" y="28"/>
                    <a:pt x="19" y="25"/>
                    <a:pt x="25" y="19"/>
                  </a:cubicBezTo>
                  <a:lnTo>
                    <a:pt x="25" y="19"/>
                  </a:lnTo>
                  <a:cubicBezTo>
                    <a:pt x="22" y="20"/>
                    <a:pt x="20" y="21"/>
                    <a:pt x="18" y="21"/>
                  </a:cubicBezTo>
                  <a:cubicBezTo>
                    <a:pt x="6" y="21"/>
                    <a:pt x="9" y="0"/>
                    <a:pt x="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9" name="Google Shape;8509;g308c629d2bb_0_315"/>
            <p:cNvSpPr/>
            <p:nvPr/>
          </p:nvSpPr>
          <p:spPr>
            <a:xfrm>
              <a:off x="5517650" y="2196525"/>
              <a:ext cx="1200" cy="1825"/>
            </a:xfrm>
            <a:custGeom>
              <a:rect b="b" l="l" r="r" t="t"/>
              <a:pathLst>
                <a:path extrusionOk="0" h="73" w="48">
                  <a:moveTo>
                    <a:pt x="12" y="1"/>
                  </a:moveTo>
                  <a:lnTo>
                    <a:pt x="0" y="25"/>
                  </a:lnTo>
                  <a:lnTo>
                    <a:pt x="24" y="72"/>
                  </a:lnTo>
                  <a:cubicBezTo>
                    <a:pt x="48" y="48"/>
                    <a:pt x="24" y="48"/>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0" name="Google Shape;8510;g308c629d2bb_0_315"/>
            <p:cNvSpPr/>
            <p:nvPr/>
          </p:nvSpPr>
          <p:spPr>
            <a:xfrm>
              <a:off x="5516750" y="2195650"/>
              <a:ext cx="625" cy="2100"/>
            </a:xfrm>
            <a:custGeom>
              <a:rect b="b" l="l" r="r" t="t"/>
              <a:pathLst>
                <a:path extrusionOk="0" h="84" w="25">
                  <a:moveTo>
                    <a:pt x="12" y="0"/>
                  </a:moveTo>
                  <a:lnTo>
                    <a:pt x="0" y="83"/>
                  </a:lnTo>
                  <a:cubicBezTo>
                    <a:pt x="12" y="48"/>
                    <a:pt x="12" y="48"/>
                    <a:pt x="24" y="12"/>
                  </a:cubicBez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g308c629d2bb_0_315"/>
            <p:cNvSpPr/>
            <p:nvPr/>
          </p:nvSpPr>
          <p:spPr>
            <a:xfrm>
              <a:off x="5505825" y="2189875"/>
              <a:ext cx="625" cy="975"/>
            </a:xfrm>
            <a:custGeom>
              <a:rect b="b" l="l" r="r" t="t"/>
              <a:pathLst>
                <a:path extrusionOk="0" h="39" w="25">
                  <a:moveTo>
                    <a:pt x="1" y="0"/>
                  </a:moveTo>
                  <a:lnTo>
                    <a:pt x="1" y="0"/>
                  </a:lnTo>
                  <a:cubicBezTo>
                    <a:pt x="0" y="0"/>
                    <a:pt x="2" y="1"/>
                    <a:pt x="6" y="3"/>
                  </a:cubicBezTo>
                  <a:lnTo>
                    <a:pt x="6" y="3"/>
                  </a:lnTo>
                  <a:cubicBezTo>
                    <a:pt x="3" y="1"/>
                    <a:pt x="1" y="0"/>
                    <a:pt x="1" y="0"/>
                  </a:cubicBezTo>
                  <a:close/>
                  <a:moveTo>
                    <a:pt x="6" y="3"/>
                  </a:moveTo>
                  <a:cubicBezTo>
                    <a:pt x="7" y="4"/>
                    <a:pt x="8" y="5"/>
                    <a:pt x="9" y="6"/>
                  </a:cubicBezTo>
                  <a:lnTo>
                    <a:pt x="9" y="6"/>
                  </a:lnTo>
                  <a:cubicBezTo>
                    <a:pt x="9" y="5"/>
                    <a:pt x="9" y="5"/>
                    <a:pt x="9" y="5"/>
                  </a:cubicBezTo>
                  <a:cubicBezTo>
                    <a:pt x="8" y="4"/>
                    <a:pt x="7" y="4"/>
                    <a:pt x="6" y="3"/>
                  </a:cubicBezTo>
                  <a:close/>
                  <a:moveTo>
                    <a:pt x="9" y="6"/>
                  </a:moveTo>
                  <a:lnTo>
                    <a:pt x="9" y="6"/>
                  </a:lnTo>
                  <a:cubicBezTo>
                    <a:pt x="9" y="22"/>
                    <a:pt x="21" y="38"/>
                    <a:pt x="23" y="38"/>
                  </a:cubicBezTo>
                  <a:cubicBezTo>
                    <a:pt x="25" y="38"/>
                    <a:pt x="24" y="36"/>
                    <a:pt x="21" y="29"/>
                  </a:cubicBezTo>
                  <a:cubicBezTo>
                    <a:pt x="21" y="19"/>
                    <a:pt x="14" y="11"/>
                    <a:pt x="9" y="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g308c629d2bb_0_315"/>
            <p:cNvSpPr/>
            <p:nvPr/>
          </p:nvSpPr>
          <p:spPr>
            <a:xfrm>
              <a:off x="5509000" y="2199150"/>
              <a:ext cx="1525" cy="1275"/>
            </a:xfrm>
            <a:custGeom>
              <a:rect b="b" l="l" r="r" t="t"/>
              <a:pathLst>
                <a:path extrusionOk="0" h="51" w="61">
                  <a:moveTo>
                    <a:pt x="43" y="1"/>
                  </a:moveTo>
                  <a:cubicBezTo>
                    <a:pt x="30" y="1"/>
                    <a:pt x="11" y="30"/>
                    <a:pt x="1" y="51"/>
                  </a:cubicBezTo>
                  <a:cubicBezTo>
                    <a:pt x="13" y="27"/>
                    <a:pt x="60" y="27"/>
                    <a:pt x="49" y="3"/>
                  </a:cubicBezTo>
                  <a:cubicBezTo>
                    <a:pt x="47" y="1"/>
                    <a:pt x="45" y="1"/>
                    <a:pt x="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g308c629d2bb_0_315"/>
            <p:cNvSpPr/>
            <p:nvPr/>
          </p:nvSpPr>
          <p:spPr>
            <a:xfrm>
              <a:off x="5497100" y="2205450"/>
              <a:ext cx="875" cy="1525"/>
            </a:xfrm>
            <a:custGeom>
              <a:rect b="b" l="l" r="r" t="t"/>
              <a:pathLst>
                <a:path extrusionOk="0" h="61" w="35">
                  <a:moveTo>
                    <a:pt x="24" y="1"/>
                  </a:moveTo>
                  <a:cubicBezTo>
                    <a:pt x="24" y="25"/>
                    <a:pt x="13" y="25"/>
                    <a:pt x="1" y="60"/>
                  </a:cubicBezTo>
                  <a:cubicBezTo>
                    <a:pt x="13" y="49"/>
                    <a:pt x="24" y="60"/>
                    <a:pt x="13" y="37"/>
                  </a:cubicBezTo>
                  <a:lnTo>
                    <a:pt x="13" y="37"/>
                  </a:lnTo>
                  <a:cubicBezTo>
                    <a:pt x="15" y="39"/>
                    <a:pt x="17" y="40"/>
                    <a:pt x="19" y="40"/>
                  </a:cubicBezTo>
                  <a:cubicBezTo>
                    <a:pt x="28" y="40"/>
                    <a:pt x="34" y="20"/>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g308c629d2bb_0_315"/>
            <p:cNvSpPr/>
            <p:nvPr/>
          </p:nvSpPr>
          <p:spPr>
            <a:xfrm>
              <a:off x="5494125" y="2206350"/>
              <a:ext cx="625" cy="925"/>
            </a:xfrm>
            <a:custGeom>
              <a:rect b="b" l="l" r="r" t="t"/>
              <a:pathLst>
                <a:path extrusionOk="0" h="37" w="25">
                  <a:moveTo>
                    <a:pt x="12" y="1"/>
                  </a:moveTo>
                  <a:cubicBezTo>
                    <a:pt x="12" y="1"/>
                    <a:pt x="1" y="24"/>
                    <a:pt x="12" y="36"/>
                  </a:cubicBezTo>
                  <a:cubicBezTo>
                    <a:pt x="12" y="24"/>
                    <a:pt x="24" y="24"/>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g308c629d2bb_0_315"/>
            <p:cNvSpPr/>
            <p:nvPr/>
          </p:nvSpPr>
          <p:spPr>
            <a:xfrm>
              <a:off x="5468225" y="2201300"/>
              <a:ext cx="625" cy="900"/>
            </a:xfrm>
            <a:custGeom>
              <a:rect b="b" l="l" r="r" t="t"/>
              <a:pathLst>
                <a:path extrusionOk="0" h="36" w="25">
                  <a:moveTo>
                    <a:pt x="13" y="0"/>
                  </a:moveTo>
                  <a:cubicBezTo>
                    <a:pt x="1" y="0"/>
                    <a:pt x="1" y="12"/>
                    <a:pt x="13" y="36"/>
                  </a:cubicBezTo>
                  <a:cubicBezTo>
                    <a:pt x="25" y="24"/>
                    <a:pt x="13" y="12"/>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g308c629d2bb_0_315"/>
            <p:cNvSpPr/>
            <p:nvPr/>
          </p:nvSpPr>
          <p:spPr>
            <a:xfrm>
              <a:off x="5467625" y="2201900"/>
              <a:ext cx="625" cy="600"/>
            </a:xfrm>
            <a:custGeom>
              <a:rect b="b" l="l" r="r" t="t"/>
              <a:pathLst>
                <a:path extrusionOk="0" h="24" w="25">
                  <a:moveTo>
                    <a:pt x="13" y="12"/>
                  </a:moveTo>
                  <a:lnTo>
                    <a:pt x="1" y="0"/>
                  </a:lnTo>
                  <a:lnTo>
                    <a:pt x="25" y="24"/>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7" name="Google Shape;8517;g308c629d2bb_0_315"/>
            <p:cNvSpPr/>
            <p:nvPr/>
          </p:nvSpPr>
          <p:spPr>
            <a:xfrm>
              <a:off x="5465550" y="2202175"/>
              <a:ext cx="325" cy="325"/>
            </a:xfrm>
            <a:custGeom>
              <a:rect b="b" l="l" r="r" t="t"/>
              <a:pathLst>
                <a:path extrusionOk="0" h="13" w="13">
                  <a:moveTo>
                    <a:pt x="12" y="1"/>
                  </a:moveTo>
                  <a:cubicBezTo>
                    <a:pt x="1" y="1"/>
                    <a:pt x="1" y="13"/>
                    <a:pt x="12" y="13"/>
                  </a:cubicBezTo>
                  <a:cubicBezTo>
                    <a:pt x="12" y="13"/>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8" name="Google Shape;8518;g308c629d2bb_0_315"/>
            <p:cNvSpPr/>
            <p:nvPr/>
          </p:nvSpPr>
          <p:spPr>
            <a:xfrm>
              <a:off x="5465850" y="2201900"/>
              <a:ext cx="325" cy="300"/>
            </a:xfrm>
            <a:custGeom>
              <a:rect b="b" l="l" r="r" t="t"/>
              <a:pathLst>
                <a:path extrusionOk="0" h="12" w="13">
                  <a:moveTo>
                    <a:pt x="0" y="0"/>
                  </a:moveTo>
                  <a:cubicBezTo>
                    <a:pt x="0" y="0"/>
                    <a:pt x="0" y="0"/>
                    <a:pt x="0" y="12"/>
                  </a:cubicBezTo>
                  <a:cubicBezTo>
                    <a:pt x="0" y="8"/>
                    <a:pt x="0" y="7"/>
                    <a:pt x="1" y="7"/>
                  </a:cubicBezTo>
                  <a:cubicBezTo>
                    <a:pt x="2" y="7"/>
                    <a:pt x="4" y="12"/>
                    <a:pt x="12" y="12"/>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g308c629d2bb_0_315"/>
            <p:cNvSpPr/>
            <p:nvPr/>
          </p:nvSpPr>
          <p:spPr>
            <a:xfrm>
              <a:off x="5465250" y="2201900"/>
              <a:ext cx="925" cy="1800"/>
            </a:xfrm>
            <a:custGeom>
              <a:rect b="b" l="l" r="r" t="t"/>
              <a:pathLst>
                <a:path extrusionOk="0" h="72" w="37">
                  <a:moveTo>
                    <a:pt x="1" y="0"/>
                  </a:moveTo>
                  <a:lnTo>
                    <a:pt x="1" y="36"/>
                  </a:lnTo>
                  <a:lnTo>
                    <a:pt x="36" y="71"/>
                  </a:lnTo>
                  <a:cubicBezTo>
                    <a:pt x="36" y="36"/>
                    <a:pt x="1" y="6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g308c629d2bb_0_315"/>
            <p:cNvSpPr/>
            <p:nvPr/>
          </p:nvSpPr>
          <p:spPr>
            <a:xfrm>
              <a:off x="5462275" y="2203675"/>
              <a:ext cx="2700" cy="3900"/>
            </a:xfrm>
            <a:custGeom>
              <a:rect b="b" l="l" r="r" t="t"/>
              <a:pathLst>
                <a:path extrusionOk="0" h="156" w="108">
                  <a:moveTo>
                    <a:pt x="72" y="0"/>
                  </a:moveTo>
                  <a:cubicBezTo>
                    <a:pt x="54" y="0"/>
                    <a:pt x="56" y="41"/>
                    <a:pt x="49" y="41"/>
                  </a:cubicBezTo>
                  <a:cubicBezTo>
                    <a:pt x="46" y="41"/>
                    <a:pt x="42" y="36"/>
                    <a:pt x="36" y="24"/>
                  </a:cubicBezTo>
                  <a:lnTo>
                    <a:pt x="36" y="24"/>
                  </a:lnTo>
                  <a:cubicBezTo>
                    <a:pt x="1" y="84"/>
                    <a:pt x="84" y="108"/>
                    <a:pt x="48" y="155"/>
                  </a:cubicBezTo>
                  <a:cubicBezTo>
                    <a:pt x="108" y="155"/>
                    <a:pt x="24" y="48"/>
                    <a:pt x="72" y="48"/>
                  </a:cubicBezTo>
                  <a:cubicBezTo>
                    <a:pt x="36" y="24"/>
                    <a:pt x="72" y="24"/>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g308c629d2bb_0_315"/>
            <p:cNvSpPr/>
            <p:nvPr/>
          </p:nvSpPr>
          <p:spPr>
            <a:xfrm>
              <a:off x="5464650" y="2205300"/>
              <a:ext cx="725" cy="750"/>
            </a:xfrm>
            <a:custGeom>
              <a:rect b="b" l="l" r="r" t="t"/>
              <a:pathLst>
                <a:path extrusionOk="0" h="30" w="29">
                  <a:moveTo>
                    <a:pt x="8" y="1"/>
                  </a:moveTo>
                  <a:cubicBezTo>
                    <a:pt x="4" y="1"/>
                    <a:pt x="1" y="7"/>
                    <a:pt x="1" y="19"/>
                  </a:cubicBezTo>
                  <a:cubicBezTo>
                    <a:pt x="9" y="19"/>
                    <a:pt x="22" y="29"/>
                    <a:pt x="26" y="29"/>
                  </a:cubicBezTo>
                  <a:cubicBezTo>
                    <a:pt x="29" y="29"/>
                    <a:pt x="29" y="27"/>
                    <a:pt x="25" y="19"/>
                  </a:cubicBezTo>
                  <a:cubicBezTo>
                    <a:pt x="19" y="7"/>
                    <a:pt x="13" y="1"/>
                    <a:pt x="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g308c629d2bb_0_315"/>
            <p:cNvSpPr/>
            <p:nvPr/>
          </p:nvSpPr>
          <p:spPr>
            <a:xfrm>
              <a:off x="5461975" y="2205175"/>
              <a:ext cx="325" cy="300"/>
            </a:xfrm>
            <a:custGeom>
              <a:rect b="b" l="l" r="r" t="t"/>
              <a:pathLst>
                <a:path extrusionOk="0" h="12" w="13">
                  <a:moveTo>
                    <a:pt x="1" y="0"/>
                  </a:moveTo>
                  <a:lnTo>
                    <a:pt x="1" y="12"/>
                  </a:lnTo>
                  <a:lnTo>
                    <a:pt x="13" y="1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g308c629d2bb_0_315"/>
            <p:cNvSpPr/>
            <p:nvPr/>
          </p:nvSpPr>
          <p:spPr>
            <a:xfrm>
              <a:off x="5460500" y="2204875"/>
              <a:ext cx="600" cy="900"/>
            </a:xfrm>
            <a:custGeom>
              <a:rect b="b" l="l" r="r" t="t"/>
              <a:pathLst>
                <a:path extrusionOk="0" h="36" w="24">
                  <a:moveTo>
                    <a:pt x="24" y="0"/>
                  </a:moveTo>
                  <a:cubicBezTo>
                    <a:pt x="24" y="12"/>
                    <a:pt x="0" y="24"/>
                    <a:pt x="24" y="36"/>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g308c629d2bb_0_315"/>
            <p:cNvSpPr/>
            <p:nvPr/>
          </p:nvSpPr>
          <p:spPr>
            <a:xfrm>
              <a:off x="5458925" y="2205750"/>
              <a:ext cx="700" cy="1350"/>
            </a:xfrm>
            <a:custGeom>
              <a:rect b="b" l="l" r="r" t="t"/>
              <a:pathLst>
                <a:path extrusionOk="0" h="54" w="28">
                  <a:moveTo>
                    <a:pt x="4" y="1"/>
                  </a:moveTo>
                  <a:lnTo>
                    <a:pt x="4" y="1"/>
                  </a:lnTo>
                  <a:cubicBezTo>
                    <a:pt x="1" y="1"/>
                    <a:pt x="0" y="4"/>
                    <a:pt x="0" y="8"/>
                  </a:cubicBezTo>
                  <a:lnTo>
                    <a:pt x="0" y="8"/>
                  </a:lnTo>
                  <a:cubicBezTo>
                    <a:pt x="1" y="5"/>
                    <a:pt x="1" y="3"/>
                    <a:pt x="4" y="1"/>
                  </a:cubicBezTo>
                  <a:close/>
                  <a:moveTo>
                    <a:pt x="0" y="8"/>
                  </a:moveTo>
                  <a:lnTo>
                    <a:pt x="0" y="8"/>
                  </a:lnTo>
                  <a:cubicBezTo>
                    <a:pt x="0" y="9"/>
                    <a:pt x="0" y="10"/>
                    <a:pt x="1" y="12"/>
                  </a:cubicBezTo>
                  <a:lnTo>
                    <a:pt x="1" y="12"/>
                  </a:lnTo>
                  <a:cubicBezTo>
                    <a:pt x="1" y="10"/>
                    <a:pt x="0" y="9"/>
                    <a:pt x="0" y="8"/>
                  </a:cubicBezTo>
                  <a:close/>
                  <a:moveTo>
                    <a:pt x="1" y="12"/>
                  </a:moveTo>
                  <a:cubicBezTo>
                    <a:pt x="2" y="27"/>
                    <a:pt x="13" y="53"/>
                    <a:pt x="22" y="53"/>
                  </a:cubicBezTo>
                  <a:cubicBezTo>
                    <a:pt x="24" y="53"/>
                    <a:pt x="26" y="52"/>
                    <a:pt x="27" y="48"/>
                  </a:cubicBezTo>
                  <a:cubicBezTo>
                    <a:pt x="19" y="40"/>
                    <a:pt x="3" y="24"/>
                    <a:pt x="1"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g308c629d2bb_0_315"/>
            <p:cNvSpPr/>
            <p:nvPr/>
          </p:nvSpPr>
          <p:spPr>
            <a:xfrm>
              <a:off x="5456625" y="2209925"/>
              <a:ext cx="625" cy="625"/>
            </a:xfrm>
            <a:custGeom>
              <a:rect b="b" l="l" r="r" t="t"/>
              <a:pathLst>
                <a:path extrusionOk="0" h="25" w="25">
                  <a:moveTo>
                    <a:pt x="12" y="1"/>
                  </a:moveTo>
                  <a:lnTo>
                    <a:pt x="0" y="24"/>
                  </a:lnTo>
                  <a:lnTo>
                    <a:pt x="12" y="24"/>
                  </a:lnTo>
                  <a:cubicBezTo>
                    <a:pt x="24" y="24"/>
                    <a:pt x="24" y="12"/>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g308c629d2bb_0_315"/>
            <p:cNvSpPr/>
            <p:nvPr/>
          </p:nvSpPr>
          <p:spPr>
            <a:xfrm>
              <a:off x="5459600" y="2214100"/>
              <a:ext cx="925" cy="650"/>
            </a:xfrm>
            <a:custGeom>
              <a:rect b="b" l="l" r="r" t="t"/>
              <a:pathLst>
                <a:path extrusionOk="0" h="26" w="37">
                  <a:moveTo>
                    <a:pt x="36" y="0"/>
                  </a:moveTo>
                  <a:cubicBezTo>
                    <a:pt x="32" y="0"/>
                    <a:pt x="28" y="2"/>
                    <a:pt x="26" y="4"/>
                  </a:cubicBezTo>
                  <a:lnTo>
                    <a:pt x="26" y="4"/>
                  </a:lnTo>
                  <a:cubicBezTo>
                    <a:pt x="29" y="4"/>
                    <a:pt x="32" y="2"/>
                    <a:pt x="36" y="0"/>
                  </a:cubicBezTo>
                  <a:close/>
                  <a:moveTo>
                    <a:pt x="26" y="4"/>
                  </a:moveTo>
                  <a:cubicBezTo>
                    <a:pt x="20" y="6"/>
                    <a:pt x="17" y="6"/>
                    <a:pt x="14" y="6"/>
                  </a:cubicBezTo>
                  <a:cubicBezTo>
                    <a:pt x="9" y="6"/>
                    <a:pt x="6" y="6"/>
                    <a:pt x="0" y="12"/>
                  </a:cubicBezTo>
                  <a:cubicBezTo>
                    <a:pt x="7" y="22"/>
                    <a:pt x="11" y="25"/>
                    <a:pt x="13" y="25"/>
                  </a:cubicBezTo>
                  <a:cubicBezTo>
                    <a:pt x="19" y="25"/>
                    <a:pt x="19" y="12"/>
                    <a:pt x="26" y="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7" name="Google Shape;8527;g308c629d2bb_0_315"/>
            <p:cNvSpPr/>
            <p:nvPr/>
          </p:nvSpPr>
          <p:spPr>
            <a:xfrm>
              <a:off x="5455425" y="2209000"/>
              <a:ext cx="625" cy="650"/>
            </a:xfrm>
            <a:custGeom>
              <a:rect b="b" l="l" r="r" t="t"/>
              <a:pathLst>
                <a:path extrusionOk="0" h="26" w="25">
                  <a:moveTo>
                    <a:pt x="6" y="1"/>
                  </a:moveTo>
                  <a:cubicBezTo>
                    <a:pt x="1" y="1"/>
                    <a:pt x="1" y="11"/>
                    <a:pt x="1" y="26"/>
                  </a:cubicBezTo>
                  <a:cubicBezTo>
                    <a:pt x="1" y="14"/>
                    <a:pt x="4" y="11"/>
                    <a:pt x="8" y="11"/>
                  </a:cubicBezTo>
                  <a:cubicBezTo>
                    <a:pt x="13" y="11"/>
                    <a:pt x="19" y="14"/>
                    <a:pt x="25" y="14"/>
                  </a:cubicBezTo>
                  <a:cubicBezTo>
                    <a:pt x="15" y="5"/>
                    <a:pt x="10" y="1"/>
                    <a:pt x="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8" name="Google Shape;8528;g308c629d2bb_0_315"/>
            <p:cNvSpPr/>
            <p:nvPr/>
          </p:nvSpPr>
          <p:spPr>
            <a:xfrm>
              <a:off x="5453425" y="2209025"/>
              <a:ext cx="2025" cy="3300"/>
            </a:xfrm>
            <a:custGeom>
              <a:rect b="b" l="l" r="r" t="t"/>
              <a:pathLst>
                <a:path extrusionOk="0" h="132" w="81">
                  <a:moveTo>
                    <a:pt x="57" y="1"/>
                  </a:moveTo>
                  <a:cubicBezTo>
                    <a:pt x="35" y="1"/>
                    <a:pt x="75" y="43"/>
                    <a:pt x="61" y="58"/>
                  </a:cubicBezTo>
                  <a:lnTo>
                    <a:pt x="61" y="58"/>
                  </a:lnTo>
                  <a:cubicBezTo>
                    <a:pt x="64" y="58"/>
                    <a:pt x="71" y="62"/>
                    <a:pt x="81" y="72"/>
                  </a:cubicBezTo>
                  <a:lnTo>
                    <a:pt x="57" y="1"/>
                  </a:lnTo>
                  <a:close/>
                  <a:moveTo>
                    <a:pt x="18" y="20"/>
                  </a:moveTo>
                  <a:cubicBezTo>
                    <a:pt x="5" y="20"/>
                    <a:pt x="0" y="34"/>
                    <a:pt x="9" y="60"/>
                  </a:cubicBezTo>
                  <a:cubicBezTo>
                    <a:pt x="21" y="72"/>
                    <a:pt x="57" y="108"/>
                    <a:pt x="57" y="132"/>
                  </a:cubicBezTo>
                  <a:cubicBezTo>
                    <a:pt x="65" y="115"/>
                    <a:pt x="51" y="70"/>
                    <a:pt x="57" y="60"/>
                  </a:cubicBezTo>
                  <a:lnTo>
                    <a:pt x="57" y="60"/>
                  </a:lnTo>
                  <a:cubicBezTo>
                    <a:pt x="57" y="60"/>
                    <a:pt x="57" y="60"/>
                    <a:pt x="57" y="60"/>
                  </a:cubicBezTo>
                  <a:cubicBezTo>
                    <a:pt x="58" y="60"/>
                    <a:pt x="60" y="59"/>
                    <a:pt x="61" y="58"/>
                  </a:cubicBezTo>
                  <a:lnTo>
                    <a:pt x="61" y="58"/>
                  </a:lnTo>
                  <a:cubicBezTo>
                    <a:pt x="60" y="58"/>
                    <a:pt x="60" y="58"/>
                    <a:pt x="60" y="58"/>
                  </a:cubicBezTo>
                  <a:cubicBezTo>
                    <a:pt x="59" y="58"/>
                    <a:pt x="57" y="59"/>
                    <a:pt x="57" y="60"/>
                  </a:cubicBezTo>
                  <a:lnTo>
                    <a:pt x="57" y="60"/>
                  </a:lnTo>
                  <a:cubicBezTo>
                    <a:pt x="45" y="48"/>
                    <a:pt x="45" y="36"/>
                    <a:pt x="33" y="25"/>
                  </a:cubicBezTo>
                  <a:cubicBezTo>
                    <a:pt x="27" y="22"/>
                    <a:pt x="22" y="20"/>
                    <a:pt x="18" y="2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g308c629d2bb_0_315"/>
            <p:cNvSpPr/>
            <p:nvPr/>
          </p:nvSpPr>
          <p:spPr>
            <a:xfrm>
              <a:off x="5457525" y="2212600"/>
              <a:ext cx="925" cy="1375"/>
            </a:xfrm>
            <a:custGeom>
              <a:rect b="b" l="l" r="r" t="t"/>
              <a:pathLst>
                <a:path extrusionOk="0" h="55" w="37">
                  <a:moveTo>
                    <a:pt x="0" y="1"/>
                  </a:moveTo>
                  <a:cubicBezTo>
                    <a:pt x="12" y="24"/>
                    <a:pt x="12" y="24"/>
                    <a:pt x="12" y="36"/>
                  </a:cubicBezTo>
                  <a:cubicBezTo>
                    <a:pt x="22" y="50"/>
                    <a:pt x="27" y="55"/>
                    <a:pt x="30" y="55"/>
                  </a:cubicBezTo>
                  <a:cubicBezTo>
                    <a:pt x="36" y="55"/>
                    <a:pt x="24" y="21"/>
                    <a:pt x="24" y="1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g308c629d2bb_0_315"/>
            <p:cNvSpPr/>
            <p:nvPr/>
          </p:nvSpPr>
          <p:spPr>
            <a:xfrm>
              <a:off x="5451850" y="2213200"/>
              <a:ext cx="625" cy="625"/>
            </a:xfrm>
            <a:custGeom>
              <a:rect b="b" l="l" r="r" t="t"/>
              <a:pathLst>
                <a:path extrusionOk="0" h="25" w="25">
                  <a:moveTo>
                    <a:pt x="25" y="0"/>
                  </a:moveTo>
                  <a:lnTo>
                    <a:pt x="1" y="24"/>
                  </a:lnTo>
                  <a:lnTo>
                    <a:pt x="13" y="24"/>
                  </a:lnTo>
                  <a:lnTo>
                    <a:pt x="2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1" name="Google Shape;8531;g308c629d2bb_0_315"/>
            <p:cNvSpPr/>
            <p:nvPr/>
          </p:nvSpPr>
          <p:spPr>
            <a:xfrm>
              <a:off x="5451275" y="2212600"/>
              <a:ext cx="300" cy="1225"/>
            </a:xfrm>
            <a:custGeom>
              <a:rect b="b" l="l" r="r" t="t"/>
              <a:pathLst>
                <a:path extrusionOk="0" h="49" w="12">
                  <a:moveTo>
                    <a:pt x="12" y="1"/>
                  </a:moveTo>
                  <a:lnTo>
                    <a:pt x="0" y="48"/>
                  </a:lnTo>
                  <a:lnTo>
                    <a:pt x="12" y="13"/>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2" name="Google Shape;8532;g308c629d2bb_0_315"/>
            <p:cNvSpPr/>
            <p:nvPr/>
          </p:nvSpPr>
          <p:spPr>
            <a:xfrm>
              <a:off x="5450675" y="2212600"/>
              <a:ext cx="325" cy="625"/>
            </a:xfrm>
            <a:custGeom>
              <a:rect b="b" l="l" r="r" t="t"/>
              <a:pathLst>
                <a:path extrusionOk="0" h="25" w="13">
                  <a:moveTo>
                    <a:pt x="12" y="1"/>
                  </a:moveTo>
                  <a:lnTo>
                    <a:pt x="0" y="24"/>
                  </a:lnTo>
                  <a:lnTo>
                    <a:pt x="12" y="24"/>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g308c629d2bb_0_315"/>
            <p:cNvSpPr/>
            <p:nvPr/>
          </p:nvSpPr>
          <p:spPr>
            <a:xfrm>
              <a:off x="5449175" y="2213500"/>
              <a:ext cx="1275" cy="675"/>
            </a:xfrm>
            <a:custGeom>
              <a:rect b="b" l="l" r="r" t="t"/>
              <a:pathLst>
                <a:path extrusionOk="0" h="27" w="51">
                  <a:moveTo>
                    <a:pt x="36" y="0"/>
                  </a:moveTo>
                  <a:cubicBezTo>
                    <a:pt x="36" y="14"/>
                    <a:pt x="32" y="20"/>
                    <a:pt x="24" y="20"/>
                  </a:cubicBezTo>
                  <a:cubicBezTo>
                    <a:pt x="18" y="20"/>
                    <a:pt x="11" y="17"/>
                    <a:pt x="1" y="12"/>
                  </a:cubicBezTo>
                  <a:lnTo>
                    <a:pt x="1" y="12"/>
                  </a:lnTo>
                  <a:lnTo>
                    <a:pt x="25" y="24"/>
                  </a:lnTo>
                  <a:cubicBezTo>
                    <a:pt x="25" y="24"/>
                    <a:pt x="30" y="26"/>
                    <a:pt x="36" y="26"/>
                  </a:cubicBezTo>
                  <a:cubicBezTo>
                    <a:pt x="44" y="26"/>
                    <a:pt x="51" y="22"/>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g308c629d2bb_0_315"/>
            <p:cNvSpPr/>
            <p:nvPr/>
          </p:nvSpPr>
          <p:spPr>
            <a:xfrm>
              <a:off x="5453650" y="2228675"/>
              <a:ext cx="925" cy="925"/>
            </a:xfrm>
            <a:custGeom>
              <a:rect b="b" l="l" r="r" t="t"/>
              <a:pathLst>
                <a:path extrusionOk="0" h="37" w="37">
                  <a:moveTo>
                    <a:pt x="0" y="1"/>
                  </a:moveTo>
                  <a:lnTo>
                    <a:pt x="24" y="36"/>
                  </a:lnTo>
                  <a:cubicBezTo>
                    <a:pt x="24" y="36"/>
                    <a:pt x="24" y="31"/>
                    <a:pt x="28" y="31"/>
                  </a:cubicBezTo>
                  <a:cubicBezTo>
                    <a:pt x="29" y="31"/>
                    <a:pt x="32" y="32"/>
                    <a:pt x="36" y="36"/>
                  </a:cubicBezTo>
                  <a:cubicBezTo>
                    <a:pt x="24" y="13"/>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g308c629d2bb_0_315"/>
            <p:cNvSpPr/>
            <p:nvPr/>
          </p:nvSpPr>
          <p:spPr>
            <a:xfrm>
              <a:off x="5452750" y="2228325"/>
              <a:ext cx="925" cy="1575"/>
            </a:xfrm>
            <a:custGeom>
              <a:rect b="b" l="l" r="r" t="t"/>
              <a:pathLst>
                <a:path extrusionOk="0" h="63" w="37">
                  <a:moveTo>
                    <a:pt x="21" y="0"/>
                  </a:moveTo>
                  <a:lnTo>
                    <a:pt x="21" y="0"/>
                  </a:lnTo>
                  <a:cubicBezTo>
                    <a:pt x="15" y="0"/>
                    <a:pt x="23" y="27"/>
                    <a:pt x="13" y="27"/>
                  </a:cubicBezTo>
                  <a:lnTo>
                    <a:pt x="1" y="15"/>
                  </a:lnTo>
                  <a:lnTo>
                    <a:pt x="13" y="62"/>
                  </a:lnTo>
                  <a:cubicBezTo>
                    <a:pt x="36" y="50"/>
                    <a:pt x="13" y="27"/>
                    <a:pt x="24" y="3"/>
                  </a:cubicBezTo>
                  <a:cubicBezTo>
                    <a:pt x="23" y="1"/>
                    <a:pt x="21" y="0"/>
                    <a:pt x="2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6" name="Google Shape;8536;g308c629d2bb_0_315"/>
            <p:cNvSpPr/>
            <p:nvPr/>
          </p:nvSpPr>
          <p:spPr>
            <a:xfrm>
              <a:off x="5442625" y="2233450"/>
              <a:ext cx="1650" cy="2150"/>
            </a:xfrm>
            <a:custGeom>
              <a:rect b="b" l="l" r="r" t="t"/>
              <a:pathLst>
                <a:path extrusionOk="0" h="86" w="66">
                  <a:moveTo>
                    <a:pt x="37" y="0"/>
                  </a:moveTo>
                  <a:cubicBezTo>
                    <a:pt x="37" y="24"/>
                    <a:pt x="13" y="36"/>
                    <a:pt x="1" y="48"/>
                  </a:cubicBezTo>
                  <a:cubicBezTo>
                    <a:pt x="21" y="58"/>
                    <a:pt x="24" y="86"/>
                    <a:pt x="25" y="86"/>
                  </a:cubicBezTo>
                  <a:cubicBezTo>
                    <a:pt x="25" y="86"/>
                    <a:pt x="25" y="85"/>
                    <a:pt x="25" y="83"/>
                  </a:cubicBezTo>
                  <a:lnTo>
                    <a:pt x="37" y="60"/>
                  </a:lnTo>
                  <a:lnTo>
                    <a:pt x="48" y="72"/>
                  </a:lnTo>
                  <a:cubicBezTo>
                    <a:pt x="51" y="73"/>
                    <a:pt x="53" y="73"/>
                    <a:pt x="54" y="73"/>
                  </a:cubicBezTo>
                  <a:cubicBezTo>
                    <a:pt x="65" y="73"/>
                    <a:pt x="39" y="36"/>
                    <a:pt x="60" y="36"/>
                  </a:cubicBezTo>
                  <a:cubicBezTo>
                    <a:pt x="37" y="12"/>
                    <a:pt x="37" y="24"/>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7" name="Google Shape;8537;g308c629d2bb_0_315"/>
            <p:cNvSpPr/>
            <p:nvPr/>
          </p:nvSpPr>
          <p:spPr>
            <a:xfrm>
              <a:off x="5524200" y="2151275"/>
              <a:ext cx="900" cy="25"/>
            </a:xfrm>
            <a:custGeom>
              <a:rect b="b" l="l" r="r" t="t"/>
              <a:pathLst>
                <a:path extrusionOk="0" h="1" w="36">
                  <a:moveTo>
                    <a:pt x="36" y="1"/>
                  </a:moveTo>
                  <a:cubicBezTo>
                    <a:pt x="0" y="1"/>
                    <a:pt x="24"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g308c629d2bb_0_315"/>
            <p:cNvSpPr/>
            <p:nvPr/>
          </p:nvSpPr>
          <p:spPr>
            <a:xfrm>
              <a:off x="5524775" y="2151275"/>
              <a:ext cx="25" cy="25"/>
            </a:xfrm>
            <a:custGeom>
              <a:rect b="b" l="l" r="r" t="t"/>
              <a:pathLst>
                <a:path extrusionOk="0" h="1" w="1">
                  <a:moveTo>
                    <a:pt x="1" y="1"/>
                  </a:moveTo>
                  <a:lnTo>
                    <a:pt x="1" y="1"/>
                  </a:ln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9" name="Google Shape;8539;g308c629d2bb_0_315"/>
            <p:cNvSpPr/>
            <p:nvPr/>
          </p:nvSpPr>
          <p:spPr>
            <a:xfrm>
              <a:off x="5522875" y="2151575"/>
              <a:ext cx="1625" cy="450"/>
            </a:xfrm>
            <a:custGeom>
              <a:rect b="b" l="l" r="r" t="t"/>
              <a:pathLst>
                <a:path extrusionOk="0" h="18" w="65">
                  <a:moveTo>
                    <a:pt x="17" y="1"/>
                  </a:moveTo>
                  <a:cubicBezTo>
                    <a:pt x="1" y="9"/>
                    <a:pt x="2" y="18"/>
                    <a:pt x="20" y="18"/>
                  </a:cubicBezTo>
                  <a:cubicBezTo>
                    <a:pt x="28" y="18"/>
                    <a:pt x="39" y="16"/>
                    <a:pt x="53" y="13"/>
                  </a:cubicBezTo>
                  <a:cubicBezTo>
                    <a:pt x="29" y="13"/>
                    <a:pt x="65" y="1"/>
                    <a:pt x="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0" name="Google Shape;8540;g308c629d2bb_0_315"/>
            <p:cNvSpPr/>
            <p:nvPr/>
          </p:nvSpPr>
          <p:spPr>
            <a:xfrm>
              <a:off x="5524500" y="2151575"/>
              <a:ext cx="900" cy="325"/>
            </a:xfrm>
            <a:custGeom>
              <a:rect b="b" l="l" r="r" t="t"/>
              <a:pathLst>
                <a:path extrusionOk="0" h="13" w="36">
                  <a:moveTo>
                    <a:pt x="24" y="1"/>
                  </a:moveTo>
                  <a:lnTo>
                    <a:pt x="0" y="13"/>
                  </a:lnTo>
                  <a:lnTo>
                    <a:pt x="36"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g308c629d2bb_0_315"/>
            <p:cNvSpPr/>
            <p:nvPr/>
          </p:nvSpPr>
          <p:spPr>
            <a:xfrm>
              <a:off x="5525375" y="2151575"/>
              <a:ext cx="625" cy="25"/>
            </a:xfrm>
            <a:custGeom>
              <a:rect b="b" l="l" r="r" t="t"/>
              <a:pathLst>
                <a:path extrusionOk="0" h="1" w="25">
                  <a:moveTo>
                    <a:pt x="13" y="1"/>
                  </a:moveTo>
                  <a:lnTo>
                    <a:pt x="1" y="1"/>
                  </a:ln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g308c629d2bb_0_315"/>
            <p:cNvSpPr/>
            <p:nvPr/>
          </p:nvSpPr>
          <p:spPr>
            <a:xfrm>
              <a:off x="5522500" y="2152175"/>
              <a:ext cx="2900" cy="450"/>
            </a:xfrm>
            <a:custGeom>
              <a:rect b="b" l="l" r="r" t="t"/>
              <a:pathLst>
                <a:path extrusionOk="0" h="18" w="116">
                  <a:moveTo>
                    <a:pt x="56" y="1"/>
                  </a:moveTo>
                  <a:cubicBezTo>
                    <a:pt x="20" y="1"/>
                    <a:pt x="56" y="13"/>
                    <a:pt x="9" y="13"/>
                  </a:cubicBezTo>
                  <a:cubicBezTo>
                    <a:pt x="1" y="17"/>
                    <a:pt x="1" y="18"/>
                    <a:pt x="5" y="18"/>
                  </a:cubicBezTo>
                  <a:cubicBezTo>
                    <a:pt x="14" y="18"/>
                    <a:pt x="40" y="13"/>
                    <a:pt x="56" y="13"/>
                  </a:cubicBezTo>
                  <a:lnTo>
                    <a:pt x="44" y="13"/>
                  </a:lnTo>
                  <a:cubicBezTo>
                    <a:pt x="62" y="7"/>
                    <a:pt x="74" y="7"/>
                    <a:pt x="84" y="7"/>
                  </a:cubicBezTo>
                  <a:cubicBezTo>
                    <a:pt x="95" y="7"/>
                    <a:pt x="104" y="7"/>
                    <a:pt x="116" y="1"/>
                  </a:cubicBezTo>
                  <a:lnTo>
                    <a:pt x="116" y="1"/>
                  </a:lnTo>
                  <a:cubicBezTo>
                    <a:pt x="116" y="1"/>
                    <a:pt x="84" y="6"/>
                    <a:pt x="66" y="6"/>
                  </a:cubicBezTo>
                  <a:cubicBezTo>
                    <a:pt x="58" y="6"/>
                    <a:pt x="52" y="5"/>
                    <a:pt x="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g308c629d2bb_0_315"/>
            <p:cNvSpPr/>
            <p:nvPr/>
          </p:nvSpPr>
          <p:spPr>
            <a:xfrm>
              <a:off x="5525975" y="2175100"/>
              <a:ext cx="625" cy="25"/>
            </a:xfrm>
            <a:custGeom>
              <a:rect b="b" l="l" r="r" t="t"/>
              <a:pathLst>
                <a:path extrusionOk="0" h="1" w="25">
                  <a:moveTo>
                    <a:pt x="24" y="0"/>
                  </a:moveTo>
                  <a:cubicBezTo>
                    <a:pt x="12" y="0"/>
                    <a:pt x="12" y="0"/>
                    <a:pt x="1" y="0"/>
                  </a:cubicBezTo>
                  <a:cubicBezTo>
                    <a:pt x="1" y="0"/>
                    <a:pt x="1" y="0"/>
                    <a:pt x="1" y="0"/>
                  </a:cubicBez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4" name="Google Shape;8544;g308c629d2bb_0_315"/>
            <p:cNvSpPr/>
            <p:nvPr/>
          </p:nvSpPr>
          <p:spPr>
            <a:xfrm>
              <a:off x="5522400" y="2154850"/>
              <a:ext cx="625" cy="325"/>
            </a:xfrm>
            <a:custGeom>
              <a:rect b="b" l="l" r="r" t="t"/>
              <a:pathLst>
                <a:path extrusionOk="0" h="13" w="25">
                  <a:moveTo>
                    <a:pt x="13" y="1"/>
                  </a:moveTo>
                  <a:cubicBezTo>
                    <a:pt x="1" y="13"/>
                    <a:pt x="13" y="13"/>
                    <a:pt x="13" y="13"/>
                  </a:cubicBezTo>
                  <a:cubicBezTo>
                    <a:pt x="24" y="13"/>
                    <a:pt x="24"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5" name="Google Shape;8545;g308c629d2bb_0_315"/>
            <p:cNvSpPr/>
            <p:nvPr/>
          </p:nvSpPr>
          <p:spPr>
            <a:xfrm>
              <a:off x="5522700" y="2155750"/>
              <a:ext cx="325" cy="25"/>
            </a:xfrm>
            <a:custGeom>
              <a:rect b="b" l="l" r="r" t="t"/>
              <a:pathLst>
                <a:path extrusionOk="0" h="1" w="13">
                  <a:moveTo>
                    <a:pt x="12" y="1"/>
                  </a:moveTo>
                  <a:cubicBezTo>
                    <a:pt x="12" y="1"/>
                    <a:pt x="12" y="1"/>
                    <a:pt x="12" y="1"/>
                  </a:cubicBezTo>
                  <a:cubicBezTo>
                    <a:pt x="1" y="1"/>
                    <a:pt x="1"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g308c629d2bb_0_315"/>
            <p:cNvSpPr/>
            <p:nvPr/>
          </p:nvSpPr>
          <p:spPr>
            <a:xfrm>
              <a:off x="5522700" y="2156350"/>
              <a:ext cx="25" cy="25"/>
            </a:xfrm>
            <a:custGeom>
              <a:rect b="b" l="l" r="r" t="t"/>
              <a:pathLst>
                <a:path extrusionOk="0" h="1" w="1">
                  <a:moveTo>
                    <a:pt x="1" y="0"/>
                  </a:moveTo>
                  <a:cubicBezTo>
                    <a:pt x="1" y="0"/>
                    <a:pt x="1" y="0"/>
                    <a:pt x="1" y="0"/>
                  </a:cubicBez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g308c629d2bb_0_315"/>
            <p:cNvSpPr/>
            <p:nvPr/>
          </p:nvSpPr>
          <p:spPr>
            <a:xfrm>
              <a:off x="5521600" y="2155150"/>
              <a:ext cx="2025" cy="325"/>
            </a:xfrm>
            <a:custGeom>
              <a:rect b="b" l="l" r="r" t="t"/>
              <a:pathLst>
                <a:path extrusionOk="0" h="13" w="81">
                  <a:moveTo>
                    <a:pt x="33" y="1"/>
                  </a:moveTo>
                  <a:cubicBezTo>
                    <a:pt x="9" y="5"/>
                    <a:pt x="1" y="6"/>
                    <a:pt x="1" y="6"/>
                  </a:cubicBezTo>
                  <a:cubicBezTo>
                    <a:pt x="2" y="6"/>
                    <a:pt x="37" y="1"/>
                    <a:pt x="45" y="1"/>
                  </a:cubicBezTo>
                  <a:close/>
                  <a:moveTo>
                    <a:pt x="45" y="1"/>
                  </a:moveTo>
                  <a:cubicBezTo>
                    <a:pt x="33" y="13"/>
                    <a:pt x="56" y="13"/>
                    <a:pt x="56" y="13"/>
                  </a:cubicBezTo>
                  <a:lnTo>
                    <a:pt x="80" y="13"/>
                  </a:lnTo>
                  <a:cubicBezTo>
                    <a:pt x="80" y="1"/>
                    <a:pt x="80" y="1"/>
                    <a:pt x="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g308c629d2bb_0_315"/>
            <p:cNvSpPr/>
            <p:nvPr/>
          </p:nvSpPr>
          <p:spPr>
            <a:xfrm>
              <a:off x="5530150" y="2157250"/>
              <a:ext cx="325" cy="25"/>
            </a:xfrm>
            <a:custGeom>
              <a:rect b="b" l="l" r="r" t="t"/>
              <a:pathLst>
                <a:path extrusionOk="0" h="1" w="13">
                  <a:moveTo>
                    <a:pt x="12" y="0"/>
                  </a:moveTo>
                  <a:cubicBezTo>
                    <a:pt x="12" y="0"/>
                    <a:pt x="0" y="0"/>
                    <a:pt x="0"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g308c629d2bb_0_315"/>
            <p:cNvSpPr/>
            <p:nvPr/>
          </p:nvSpPr>
          <p:spPr>
            <a:xfrm>
              <a:off x="5521225" y="2187000"/>
              <a:ext cx="1200" cy="325"/>
            </a:xfrm>
            <a:custGeom>
              <a:rect b="b" l="l" r="r" t="t"/>
              <a:pathLst>
                <a:path extrusionOk="0" h="13" w="48">
                  <a:moveTo>
                    <a:pt x="48" y="1"/>
                  </a:moveTo>
                  <a:cubicBezTo>
                    <a:pt x="0" y="13"/>
                    <a:pt x="48" y="13"/>
                    <a:pt x="0" y="13"/>
                  </a:cubicBezTo>
                  <a:lnTo>
                    <a:pt x="36" y="13"/>
                  </a:lnTo>
                  <a:cubicBezTo>
                    <a:pt x="24" y="13"/>
                    <a:pt x="48" y="13"/>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g308c629d2bb_0_315"/>
            <p:cNvSpPr/>
            <p:nvPr/>
          </p:nvSpPr>
          <p:spPr>
            <a:xfrm>
              <a:off x="5523300" y="2176000"/>
              <a:ext cx="3000" cy="325"/>
            </a:xfrm>
            <a:custGeom>
              <a:rect b="b" l="l" r="r" t="t"/>
              <a:pathLst>
                <a:path extrusionOk="0" h="13" w="120">
                  <a:moveTo>
                    <a:pt x="36" y="0"/>
                  </a:moveTo>
                  <a:cubicBezTo>
                    <a:pt x="17" y="10"/>
                    <a:pt x="13" y="12"/>
                    <a:pt x="7" y="12"/>
                  </a:cubicBezTo>
                  <a:lnTo>
                    <a:pt x="7" y="12"/>
                  </a:lnTo>
                  <a:cubicBezTo>
                    <a:pt x="42" y="11"/>
                    <a:pt x="86" y="0"/>
                    <a:pt x="119" y="0"/>
                  </a:cubicBezTo>
                  <a:close/>
                  <a:moveTo>
                    <a:pt x="7" y="12"/>
                  </a:moveTo>
                  <a:cubicBezTo>
                    <a:pt x="5" y="12"/>
                    <a:pt x="2" y="12"/>
                    <a:pt x="0" y="12"/>
                  </a:cubicBezTo>
                  <a:cubicBezTo>
                    <a:pt x="3" y="12"/>
                    <a:pt x="5" y="12"/>
                    <a:pt x="7"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g308c629d2bb_0_315"/>
            <p:cNvSpPr/>
            <p:nvPr/>
          </p:nvSpPr>
          <p:spPr>
            <a:xfrm>
              <a:off x="5526275" y="2175700"/>
              <a:ext cx="325" cy="325"/>
            </a:xfrm>
            <a:custGeom>
              <a:rect b="b" l="l" r="r" t="t"/>
              <a:pathLst>
                <a:path extrusionOk="0" h="13" w="13">
                  <a:moveTo>
                    <a:pt x="12" y="0"/>
                  </a:moveTo>
                  <a:cubicBezTo>
                    <a:pt x="12" y="12"/>
                    <a:pt x="0" y="12"/>
                    <a:pt x="0" y="12"/>
                  </a:cubicBezTo>
                  <a:lnTo>
                    <a:pt x="12" y="12"/>
                  </a:lnTo>
                  <a:cubicBezTo>
                    <a:pt x="12" y="12"/>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g308c629d2bb_0_315"/>
            <p:cNvSpPr/>
            <p:nvPr/>
          </p:nvSpPr>
          <p:spPr>
            <a:xfrm>
              <a:off x="5522100" y="2185225"/>
              <a:ext cx="325" cy="325"/>
            </a:xfrm>
            <a:custGeom>
              <a:rect b="b" l="l" r="r" t="t"/>
              <a:pathLst>
                <a:path extrusionOk="0" h="13" w="13">
                  <a:moveTo>
                    <a:pt x="13" y="0"/>
                  </a:moveTo>
                  <a:cubicBezTo>
                    <a:pt x="1" y="12"/>
                    <a:pt x="1" y="12"/>
                    <a:pt x="13" y="12"/>
                  </a:cubicBezTo>
                  <a:cubicBezTo>
                    <a:pt x="13" y="12"/>
                    <a:pt x="13"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g308c629d2bb_0_315"/>
            <p:cNvSpPr/>
            <p:nvPr/>
          </p:nvSpPr>
          <p:spPr>
            <a:xfrm>
              <a:off x="5525075" y="2174500"/>
              <a:ext cx="325" cy="325"/>
            </a:xfrm>
            <a:custGeom>
              <a:rect b="b" l="l" r="r" t="t"/>
              <a:pathLst>
                <a:path extrusionOk="0" h="13" w="13">
                  <a:moveTo>
                    <a:pt x="13" y="1"/>
                  </a:moveTo>
                  <a:cubicBezTo>
                    <a:pt x="13" y="1"/>
                    <a:pt x="1" y="1"/>
                    <a:pt x="1"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g308c629d2bb_0_315"/>
            <p:cNvSpPr/>
            <p:nvPr/>
          </p:nvSpPr>
          <p:spPr>
            <a:xfrm>
              <a:off x="5535200" y="2177775"/>
              <a:ext cx="1825" cy="325"/>
            </a:xfrm>
            <a:custGeom>
              <a:rect b="b" l="l" r="r" t="t"/>
              <a:pathLst>
                <a:path extrusionOk="0" h="13" w="73">
                  <a:moveTo>
                    <a:pt x="60" y="1"/>
                  </a:moveTo>
                  <a:cubicBezTo>
                    <a:pt x="1" y="1"/>
                    <a:pt x="60" y="1"/>
                    <a:pt x="36" y="13"/>
                  </a:cubicBezTo>
                  <a:lnTo>
                    <a:pt x="60" y="13"/>
                  </a:lnTo>
                  <a:cubicBezTo>
                    <a:pt x="72" y="1"/>
                    <a:pt x="60" y="1"/>
                    <a:pt x="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g308c629d2bb_0_315"/>
            <p:cNvSpPr/>
            <p:nvPr/>
          </p:nvSpPr>
          <p:spPr>
            <a:xfrm>
              <a:off x="5521500" y="2187300"/>
              <a:ext cx="325" cy="25"/>
            </a:xfrm>
            <a:custGeom>
              <a:rect b="b" l="l" r="r" t="t"/>
              <a:pathLst>
                <a:path extrusionOk="0" h="1" w="13">
                  <a:moveTo>
                    <a:pt x="1" y="1"/>
                  </a:moveTo>
                  <a:cubicBezTo>
                    <a:pt x="1" y="1"/>
                    <a:pt x="13" y="1"/>
                    <a:pt x="13" y="1"/>
                  </a:cubicBezTo>
                  <a:cubicBezTo>
                    <a:pt x="13" y="1"/>
                    <a:pt x="13"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g308c629d2bb_0_315"/>
            <p:cNvSpPr/>
            <p:nvPr/>
          </p:nvSpPr>
          <p:spPr>
            <a:xfrm>
              <a:off x="5525975" y="2175100"/>
              <a:ext cx="1225" cy="325"/>
            </a:xfrm>
            <a:custGeom>
              <a:rect b="b" l="l" r="r" t="t"/>
              <a:pathLst>
                <a:path extrusionOk="0" h="13" w="49">
                  <a:moveTo>
                    <a:pt x="24" y="0"/>
                  </a:moveTo>
                  <a:cubicBezTo>
                    <a:pt x="48" y="0"/>
                    <a:pt x="1" y="12"/>
                    <a:pt x="24" y="12"/>
                  </a:cubicBez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g308c629d2bb_0_315"/>
            <p:cNvSpPr/>
            <p:nvPr/>
          </p:nvSpPr>
          <p:spPr>
            <a:xfrm>
              <a:off x="5526575" y="2152175"/>
              <a:ext cx="2400" cy="625"/>
            </a:xfrm>
            <a:custGeom>
              <a:rect b="b" l="l" r="r" t="t"/>
              <a:pathLst>
                <a:path extrusionOk="0" h="25" w="96">
                  <a:moveTo>
                    <a:pt x="0" y="1"/>
                  </a:moveTo>
                  <a:cubicBezTo>
                    <a:pt x="36" y="1"/>
                    <a:pt x="24" y="13"/>
                    <a:pt x="36" y="25"/>
                  </a:cubicBezTo>
                  <a:lnTo>
                    <a:pt x="60" y="13"/>
                  </a:lnTo>
                  <a:lnTo>
                    <a:pt x="72" y="13"/>
                  </a:lnTo>
                  <a:lnTo>
                    <a:pt x="9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8" name="Google Shape;8558;g308c629d2bb_0_315"/>
            <p:cNvSpPr/>
            <p:nvPr/>
          </p:nvSpPr>
          <p:spPr>
            <a:xfrm>
              <a:off x="5521225" y="2153075"/>
              <a:ext cx="900" cy="325"/>
            </a:xfrm>
            <a:custGeom>
              <a:rect b="b" l="l" r="r" t="t"/>
              <a:pathLst>
                <a:path extrusionOk="0" h="13" w="36">
                  <a:moveTo>
                    <a:pt x="36" y="0"/>
                  </a:moveTo>
                  <a:cubicBezTo>
                    <a:pt x="36" y="0"/>
                    <a:pt x="12" y="12"/>
                    <a:pt x="0" y="12"/>
                  </a:cubicBezTo>
                  <a:lnTo>
                    <a:pt x="24" y="12"/>
                  </a:ln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9" name="Google Shape;8559;g308c629d2bb_0_315"/>
            <p:cNvSpPr/>
            <p:nvPr/>
          </p:nvSpPr>
          <p:spPr>
            <a:xfrm>
              <a:off x="5519125" y="2155450"/>
              <a:ext cx="1225" cy="325"/>
            </a:xfrm>
            <a:custGeom>
              <a:rect b="b" l="l" r="r" t="t"/>
              <a:pathLst>
                <a:path extrusionOk="0" h="13" w="49">
                  <a:moveTo>
                    <a:pt x="48" y="1"/>
                  </a:moveTo>
                  <a:cubicBezTo>
                    <a:pt x="25" y="1"/>
                    <a:pt x="1" y="13"/>
                    <a:pt x="36" y="13"/>
                  </a:cubicBez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g308c629d2bb_0_315"/>
            <p:cNvSpPr/>
            <p:nvPr/>
          </p:nvSpPr>
          <p:spPr>
            <a:xfrm>
              <a:off x="5528050" y="2153675"/>
              <a:ext cx="1225" cy="325"/>
            </a:xfrm>
            <a:custGeom>
              <a:rect b="b" l="l" r="r" t="t"/>
              <a:pathLst>
                <a:path extrusionOk="0" h="13" w="49">
                  <a:moveTo>
                    <a:pt x="25" y="0"/>
                  </a:moveTo>
                  <a:cubicBezTo>
                    <a:pt x="1" y="12"/>
                    <a:pt x="13" y="12"/>
                    <a:pt x="37" y="12"/>
                  </a:cubicBezTo>
                  <a:cubicBezTo>
                    <a:pt x="13" y="12"/>
                    <a:pt x="49" y="12"/>
                    <a:pt x="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g308c629d2bb_0_315"/>
            <p:cNvSpPr/>
            <p:nvPr/>
          </p:nvSpPr>
          <p:spPr>
            <a:xfrm>
              <a:off x="5519425" y="2156050"/>
              <a:ext cx="1525" cy="325"/>
            </a:xfrm>
            <a:custGeom>
              <a:rect b="b" l="l" r="r" t="t"/>
              <a:pathLst>
                <a:path extrusionOk="0" h="13" w="61">
                  <a:moveTo>
                    <a:pt x="13" y="0"/>
                  </a:moveTo>
                  <a:cubicBezTo>
                    <a:pt x="60" y="0"/>
                    <a:pt x="1" y="12"/>
                    <a:pt x="36" y="12"/>
                  </a:cubicBezTo>
                  <a:cubicBezTo>
                    <a:pt x="24" y="12"/>
                    <a:pt x="60"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g308c629d2bb_0_315"/>
            <p:cNvSpPr/>
            <p:nvPr/>
          </p:nvSpPr>
          <p:spPr>
            <a:xfrm>
              <a:off x="5529325" y="2154550"/>
              <a:ext cx="1475" cy="325"/>
            </a:xfrm>
            <a:custGeom>
              <a:rect b="b" l="l" r="r" t="t"/>
              <a:pathLst>
                <a:path extrusionOk="0" h="13" w="59">
                  <a:moveTo>
                    <a:pt x="45" y="1"/>
                  </a:moveTo>
                  <a:cubicBezTo>
                    <a:pt x="42" y="1"/>
                    <a:pt x="42" y="1"/>
                    <a:pt x="44" y="1"/>
                  </a:cubicBezTo>
                  <a:lnTo>
                    <a:pt x="44" y="1"/>
                  </a:lnTo>
                  <a:cubicBezTo>
                    <a:pt x="45" y="1"/>
                    <a:pt x="45" y="1"/>
                    <a:pt x="45" y="1"/>
                  </a:cubicBezTo>
                  <a:close/>
                  <a:moveTo>
                    <a:pt x="44" y="1"/>
                  </a:moveTo>
                  <a:lnTo>
                    <a:pt x="44" y="1"/>
                  </a:lnTo>
                  <a:cubicBezTo>
                    <a:pt x="37" y="3"/>
                    <a:pt x="1" y="13"/>
                    <a:pt x="33" y="13"/>
                  </a:cubicBezTo>
                  <a:cubicBezTo>
                    <a:pt x="58" y="4"/>
                    <a:pt x="48" y="2"/>
                    <a:pt x="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g308c629d2bb_0_315"/>
            <p:cNvSpPr/>
            <p:nvPr/>
          </p:nvSpPr>
          <p:spPr>
            <a:xfrm>
              <a:off x="5520625" y="2156350"/>
              <a:ext cx="2700" cy="625"/>
            </a:xfrm>
            <a:custGeom>
              <a:rect b="b" l="l" r="r" t="t"/>
              <a:pathLst>
                <a:path extrusionOk="0" h="25" w="108">
                  <a:moveTo>
                    <a:pt x="72" y="0"/>
                  </a:moveTo>
                  <a:cubicBezTo>
                    <a:pt x="48" y="12"/>
                    <a:pt x="36" y="24"/>
                    <a:pt x="0" y="24"/>
                  </a:cubicBezTo>
                  <a:cubicBezTo>
                    <a:pt x="24" y="24"/>
                    <a:pt x="72" y="24"/>
                    <a:pt x="95" y="12"/>
                  </a:cubicBezTo>
                  <a:lnTo>
                    <a:pt x="107" y="12"/>
                  </a:lnTo>
                  <a:cubicBezTo>
                    <a:pt x="72" y="12"/>
                    <a:pt x="84" y="0"/>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g308c629d2bb_0_315"/>
            <p:cNvSpPr/>
            <p:nvPr/>
          </p:nvSpPr>
          <p:spPr>
            <a:xfrm>
              <a:off x="5528675" y="2154550"/>
              <a:ext cx="2375" cy="625"/>
            </a:xfrm>
            <a:custGeom>
              <a:rect b="b" l="l" r="r" t="t"/>
              <a:pathLst>
                <a:path extrusionOk="0" h="25" w="95">
                  <a:moveTo>
                    <a:pt x="24" y="21"/>
                  </a:moveTo>
                  <a:cubicBezTo>
                    <a:pt x="10" y="22"/>
                    <a:pt x="0" y="25"/>
                    <a:pt x="12" y="25"/>
                  </a:cubicBezTo>
                  <a:lnTo>
                    <a:pt x="24" y="21"/>
                  </a:lnTo>
                  <a:close/>
                  <a:moveTo>
                    <a:pt x="95" y="1"/>
                  </a:moveTo>
                  <a:lnTo>
                    <a:pt x="95" y="1"/>
                  </a:lnTo>
                  <a:cubicBezTo>
                    <a:pt x="71" y="13"/>
                    <a:pt x="47" y="13"/>
                    <a:pt x="47" y="13"/>
                  </a:cubicBezTo>
                  <a:lnTo>
                    <a:pt x="24" y="21"/>
                  </a:lnTo>
                  <a:lnTo>
                    <a:pt x="24" y="21"/>
                  </a:lnTo>
                  <a:cubicBezTo>
                    <a:pt x="30" y="20"/>
                    <a:pt x="36" y="19"/>
                    <a:pt x="42" y="19"/>
                  </a:cubicBezTo>
                  <a:cubicBezTo>
                    <a:pt x="51" y="19"/>
                    <a:pt x="59" y="21"/>
                    <a:pt x="59" y="25"/>
                  </a:cubicBezTo>
                  <a:cubicBezTo>
                    <a:pt x="71" y="13"/>
                    <a:pt x="95" y="13"/>
                    <a:pt x="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g308c629d2bb_0_315"/>
            <p:cNvSpPr/>
            <p:nvPr/>
          </p:nvSpPr>
          <p:spPr>
            <a:xfrm>
              <a:off x="5519725" y="2157100"/>
              <a:ext cx="1800" cy="475"/>
            </a:xfrm>
            <a:custGeom>
              <a:rect b="b" l="l" r="r" t="t"/>
              <a:pathLst>
                <a:path extrusionOk="0" h="19" w="72">
                  <a:moveTo>
                    <a:pt x="32" y="1"/>
                  </a:moveTo>
                  <a:cubicBezTo>
                    <a:pt x="26" y="1"/>
                    <a:pt x="16" y="2"/>
                    <a:pt x="1" y="6"/>
                  </a:cubicBezTo>
                  <a:cubicBezTo>
                    <a:pt x="12" y="6"/>
                    <a:pt x="24" y="18"/>
                    <a:pt x="48" y="18"/>
                  </a:cubicBezTo>
                  <a:lnTo>
                    <a:pt x="72" y="6"/>
                  </a:lnTo>
                  <a:cubicBezTo>
                    <a:pt x="48" y="6"/>
                    <a:pt x="45" y="1"/>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g308c629d2bb_0_315"/>
            <p:cNvSpPr/>
            <p:nvPr/>
          </p:nvSpPr>
          <p:spPr>
            <a:xfrm>
              <a:off x="5528050" y="2155450"/>
              <a:ext cx="1825" cy="325"/>
            </a:xfrm>
            <a:custGeom>
              <a:rect b="b" l="l" r="r" t="t"/>
              <a:pathLst>
                <a:path extrusionOk="0" h="13" w="73">
                  <a:moveTo>
                    <a:pt x="49" y="1"/>
                  </a:moveTo>
                  <a:cubicBezTo>
                    <a:pt x="49" y="1"/>
                    <a:pt x="1" y="1"/>
                    <a:pt x="25" y="13"/>
                  </a:cubicBezTo>
                  <a:lnTo>
                    <a:pt x="7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g308c629d2bb_0_315"/>
            <p:cNvSpPr/>
            <p:nvPr/>
          </p:nvSpPr>
          <p:spPr>
            <a:xfrm>
              <a:off x="5520925" y="2159925"/>
              <a:ext cx="1800" cy="325"/>
            </a:xfrm>
            <a:custGeom>
              <a:rect b="b" l="l" r="r" t="t"/>
              <a:pathLst>
                <a:path extrusionOk="0" h="13" w="72">
                  <a:moveTo>
                    <a:pt x="48" y="0"/>
                  </a:moveTo>
                  <a:cubicBezTo>
                    <a:pt x="24" y="0"/>
                    <a:pt x="0" y="12"/>
                    <a:pt x="24" y="12"/>
                  </a:cubicBezTo>
                  <a:cubicBezTo>
                    <a:pt x="36" y="12"/>
                    <a:pt x="72"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g308c629d2bb_0_315"/>
            <p:cNvSpPr/>
            <p:nvPr/>
          </p:nvSpPr>
          <p:spPr>
            <a:xfrm>
              <a:off x="5520100" y="2171825"/>
              <a:ext cx="850" cy="250"/>
            </a:xfrm>
            <a:custGeom>
              <a:rect b="b" l="l" r="r" t="t"/>
              <a:pathLst>
                <a:path extrusionOk="0" h="10" w="34">
                  <a:moveTo>
                    <a:pt x="9" y="1"/>
                  </a:moveTo>
                  <a:cubicBezTo>
                    <a:pt x="3" y="6"/>
                    <a:pt x="0" y="9"/>
                    <a:pt x="3" y="9"/>
                  </a:cubicBezTo>
                  <a:cubicBezTo>
                    <a:pt x="6" y="9"/>
                    <a:pt x="15" y="6"/>
                    <a:pt x="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g308c629d2bb_0_315"/>
            <p:cNvSpPr/>
            <p:nvPr/>
          </p:nvSpPr>
          <p:spPr>
            <a:xfrm>
              <a:off x="5520025" y="2172125"/>
              <a:ext cx="1225" cy="25"/>
            </a:xfrm>
            <a:custGeom>
              <a:rect b="b" l="l" r="r" t="t"/>
              <a:pathLst>
                <a:path extrusionOk="0" h="1" w="49">
                  <a:moveTo>
                    <a:pt x="48" y="0"/>
                  </a:moveTo>
                  <a:lnTo>
                    <a:pt x="2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g308c629d2bb_0_315"/>
            <p:cNvSpPr/>
            <p:nvPr/>
          </p:nvSpPr>
          <p:spPr>
            <a:xfrm>
              <a:off x="5519425" y="2172725"/>
              <a:ext cx="625" cy="25"/>
            </a:xfrm>
            <a:custGeom>
              <a:rect b="b" l="l" r="r" t="t"/>
              <a:pathLst>
                <a:path extrusionOk="0" h="1" w="25">
                  <a:moveTo>
                    <a:pt x="24" y="0"/>
                  </a:moveTo>
                  <a:lnTo>
                    <a:pt x="1" y="0"/>
                  </a:lnTo>
                  <a:cubicBezTo>
                    <a:pt x="1" y="0"/>
                    <a:pt x="13" y="0"/>
                    <a:pt x="13" y="0"/>
                  </a:cubicBezTo>
                  <a:cubicBezTo>
                    <a:pt x="13" y="0"/>
                    <a:pt x="13"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1" name="Google Shape;8571;g308c629d2bb_0_315"/>
            <p:cNvSpPr/>
            <p:nvPr/>
          </p:nvSpPr>
          <p:spPr>
            <a:xfrm>
              <a:off x="5519125" y="2172725"/>
              <a:ext cx="2125" cy="325"/>
            </a:xfrm>
            <a:custGeom>
              <a:rect b="b" l="l" r="r" t="t"/>
              <a:pathLst>
                <a:path extrusionOk="0" h="13" w="85">
                  <a:moveTo>
                    <a:pt x="84" y="0"/>
                  </a:moveTo>
                  <a:cubicBezTo>
                    <a:pt x="60" y="0"/>
                    <a:pt x="60" y="12"/>
                    <a:pt x="1" y="12"/>
                  </a:cubicBezTo>
                  <a:lnTo>
                    <a:pt x="36" y="12"/>
                  </a:lnTo>
                  <a:lnTo>
                    <a:pt x="8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2" name="Google Shape;8572;g308c629d2bb_0_315"/>
            <p:cNvSpPr/>
            <p:nvPr/>
          </p:nvSpPr>
          <p:spPr>
            <a:xfrm>
              <a:off x="5520025" y="2173325"/>
              <a:ext cx="3425" cy="400"/>
            </a:xfrm>
            <a:custGeom>
              <a:rect b="b" l="l" r="r" t="t"/>
              <a:pathLst>
                <a:path extrusionOk="0" h="16" w="137">
                  <a:moveTo>
                    <a:pt x="127" y="8"/>
                  </a:moveTo>
                  <a:cubicBezTo>
                    <a:pt x="125" y="8"/>
                    <a:pt x="121" y="9"/>
                    <a:pt x="118" y="9"/>
                  </a:cubicBezTo>
                  <a:lnTo>
                    <a:pt x="118" y="9"/>
                  </a:lnTo>
                  <a:cubicBezTo>
                    <a:pt x="116" y="9"/>
                    <a:pt x="114" y="9"/>
                    <a:pt x="112" y="9"/>
                  </a:cubicBezTo>
                  <a:cubicBezTo>
                    <a:pt x="104" y="9"/>
                    <a:pt x="95" y="9"/>
                    <a:pt x="86" y="11"/>
                  </a:cubicBezTo>
                  <a:lnTo>
                    <a:pt x="86" y="11"/>
                  </a:lnTo>
                  <a:cubicBezTo>
                    <a:pt x="97" y="10"/>
                    <a:pt x="109" y="9"/>
                    <a:pt x="118" y="9"/>
                  </a:cubicBezTo>
                  <a:lnTo>
                    <a:pt x="118" y="9"/>
                  </a:lnTo>
                  <a:cubicBezTo>
                    <a:pt x="123" y="9"/>
                    <a:pt x="128" y="10"/>
                    <a:pt x="131" y="12"/>
                  </a:cubicBezTo>
                  <a:cubicBezTo>
                    <a:pt x="137" y="9"/>
                    <a:pt x="134" y="8"/>
                    <a:pt x="127" y="8"/>
                  </a:cubicBezTo>
                  <a:close/>
                  <a:moveTo>
                    <a:pt x="12" y="0"/>
                  </a:moveTo>
                  <a:cubicBezTo>
                    <a:pt x="0" y="12"/>
                    <a:pt x="72" y="12"/>
                    <a:pt x="12" y="12"/>
                  </a:cubicBezTo>
                  <a:cubicBezTo>
                    <a:pt x="20" y="14"/>
                    <a:pt x="28" y="15"/>
                    <a:pt x="38" y="15"/>
                  </a:cubicBezTo>
                  <a:cubicBezTo>
                    <a:pt x="53" y="15"/>
                    <a:pt x="70" y="13"/>
                    <a:pt x="86" y="11"/>
                  </a:cubicBezTo>
                  <a:lnTo>
                    <a:pt x="86" y="11"/>
                  </a:lnTo>
                  <a:cubicBezTo>
                    <a:pt x="80" y="11"/>
                    <a:pt x="75" y="11"/>
                    <a:pt x="69" y="11"/>
                  </a:cubicBezTo>
                  <a:cubicBezTo>
                    <a:pt x="52" y="11"/>
                    <a:pt x="39" y="9"/>
                    <a:pt x="48" y="0"/>
                  </a:cubicBezTo>
                  <a:lnTo>
                    <a:pt x="48" y="0"/>
                  </a:lnTo>
                  <a:cubicBezTo>
                    <a:pt x="40" y="4"/>
                    <a:pt x="35" y="5"/>
                    <a:pt x="31" y="5"/>
                  </a:cubicBezTo>
                  <a:cubicBezTo>
                    <a:pt x="23" y="5"/>
                    <a:pt x="2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g308c629d2bb_0_315"/>
            <p:cNvSpPr/>
            <p:nvPr/>
          </p:nvSpPr>
          <p:spPr>
            <a:xfrm>
              <a:off x="5521800" y="2173025"/>
              <a:ext cx="1525" cy="325"/>
            </a:xfrm>
            <a:custGeom>
              <a:rect b="b" l="l" r="r" t="t"/>
              <a:pathLst>
                <a:path extrusionOk="0" h="13" w="61">
                  <a:moveTo>
                    <a:pt x="37" y="0"/>
                  </a:moveTo>
                  <a:cubicBezTo>
                    <a:pt x="1" y="0"/>
                    <a:pt x="1" y="12"/>
                    <a:pt x="25" y="12"/>
                  </a:cubicBezTo>
                  <a:cubicBezTo>
                    <a:pt x="25" y="12"/>
                    <a:pt x="60" y="0"/>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g308c629d2bb_0_315"/>
            <p:cNvSpPr/>
            <p:nvPr/>
          </p:nvSpPr>
          <p:spPr>
            <a:xfrm>
              <a:off x="5520625" y="2173900"/>
              <a:ext cx="325" cy="325"/>
            </a:xfrm>
            <a:custGeom>
              <a:rect b="b" l="l" r="r" t="t"/>
              <a:pathLst>
                <a:path extrusionOk="0" h="13" w="13">
                  <a:moveTo>
                    <a:pt x="12" y="1"/>
                  </a:moveTo>
                  <a:lnTo>
                    <a:pt x="0" y="13"/>
                  </a:lnTo>
                  <a:lnTo>
                    <a:pt x="12" y="13"/>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g308c629d2bb_0_315"/>
            <p:cNvSpPr/>
            <p:nvPr/>
          </p:nvSpPr>
          <p:spPr>
            <a:xfrm>
              <a:off x="5520025" y="2174500"/>
              <a:ext cx="925" cy="25"/>
            </a:xfrm>
            <a:custGeom>
              <a:rect b="b" l="l" r="r" t="t"/>
              <a:pathLst>
                <a:path extrusionOk="0" h="1" w="37">
                  <a:moveTo>
                    <a:pt x="36" y="1"/>
                  </a:moveTo>
                  <a:lnTo>
                    <a:pt x="0" y="1"/>
                  </a:lnTo>
                  <a:cubicBezTo>
                    <a:pt x="12" y="1"/>
                    <a:pt x="12"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g308c629d2bb_0_315"/>
            <p:cNvSpPr/>
            <p:nvPr/>
          </p:nvSpPr>
          <p:spPr>
            <a:xfrm>
              <a:off x="5519600" y="2174800"/>
              <a:ext cx="1700" cy="325"/>
            </a:xfrm>
            <a:custGeom>
              <a:rect b="b" l="l" r="r" t="t"/>
              <a:pathLst>
                <a:path extrusionOk="0" h="13" w="68">
                  <a:moveTo>
                    <a:pt x="53" y="1"/>
                  </a:moveTo>
                  <a:cubicBezTo>
                    <a:pt x="46" y="8"/>
                    <a:pt x="35" y="11"/>
                    <a:pt x="24" y="12"/>
                  </a:cubicBezTo>
                  <a:lnTo>
                    <a:pt x="24" y="12"/>
                  </a:lnTo>
                  <a:cubicBezTo>
                    <a:pt x="43" y="11"/>
                    <a:pt x="67" y="8"/>
                    <a:pt x="53" y="1"/>
                  </a:cubicBezTo>
                  <a:close/>
                  <a:moveTo>
                    <a:pt x="24" y="12"/>
                  </a:moveTo>
                  <a:cubicBezTo>
                    <a:pt x="11" y="12"/>
                    <a:pt x="1" y="12"/>
                    <a:pt x="6" y="12"/>
                  </a:cubicBezTo>
                  <a:cubicBezTo>
                    <a:pt x="10" y="12"/>
                    <a:pt x="17" y="12"/>
                    <a:pt x="24"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g308c629d2bb_0_315"/>
            <p:cNvSpPr/>
            <p:nvPr/>
          </p:nvSpPr>
          <p:spPr>
            <a:xfrm>
              <a:off x="5522400" y="2175850"/>
              <a:ext cx="625" cy="175"/>
            </a:xfrm>
            <a:custGeom>
              <a:rect b="b" l="l" r="r" t="t"/>
              <a:pathLst>
                <a:path extrusionOk="0" h="7" w="25">
                  <a:moveTo>
                    <a:pt x="12" y="1"/>
                  </a:moveTo>
                  <a:cubicBezTo>
                    <a:pt x="9" y="1"/>
                    <a:pt x="5" y="2"/>
                    <a:pt x="1" y="6"/>
                  </a:cubicBezTo>
                  <a:lnTo>
                    <a:pt x="24" y="6"/>
                  </a:lnTo>
                  <a:cubicBezTo>
                    <a:pt x="24" y="6"/>
                    <a:pt x="19"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g308c629d2bb_0_315"/>
            <p:cNvSpPr/>
            <p:nvPr/>
          </p:nvSpPr>
          <p:spPr>
            <a:xfrm>
              <a:off x="5527475" y="2175100"/>
              <a:ext cx="1200" cy="325"/>
            </a:xfrm>
            <a:custGeom>
              <a:rect b="b" l="l" r="r" t="t"/>
              <a:pathLst>
                <a:path extrusionOk="0" h="13" w="48">
                  <a:moveTo>
                    <a:pt x="12" y="0"/>
                  </a:moveTo>
                  <a:cubicBezTo>
                    <a:pt x="0" y="0"/>
                    <a:pt x="0" y="0"/>
                    <a:pt x="0" y="12"/>
                  </a:cubicBezTo>
                  <a:cubicBezTo>
                    <a:pt x="48" y="0"/>
                    <a:pt x="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g308c629d2bb_0_315"/>
            <p:cNvSpPr/>
            <p:nvPr/>
          </p:nvSpPr>
          <p:spPr>
            <a:xfrm>
              <a:off x="5520625" y="2176300"/>
              <a:ext cx="625" cy="25"/>
            </a:xfrm>
            <a:custGeom>
              <a:rect b="b" l="l" r="r" t="t"/>
              <a:pathLst>
                <a:path extrusionOk="0" h="1" w="25">
                  <a:moveTo>
                    <a:pt x="24" y="0"/>
                  </a:moveTo>
                  <a:cubicBezTo>
                    <a:pt x="12" y="0"/>
                    <a:pt x="24" y="0"/>
                    <a:pt x="24" y="0"/>
                  </a:cubicBezTo>
                  <a:cubicBezTo>
                    <a:pt x="0" y="0"/>
                    <a:pt x="0"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g308c629d2bb_0_315"/>
            <p:cNvSpPr/>
            <p:nvPr/>
          </p:nvSpPr>
          <p:spPr>
            <a:xfrm>
              <a:off x="5520150" y="2176300"/>
              <a:ext cx="3175" cy="600"/>
            </a:xfrm>
            <a:custGeom>
              <a:rect b="b" l="l" r="r" t="t"/>
              <a:pathLst>
                <a:path extrusionOk="0" h="24" w="127">
                  <a:moveTo>
                    <a:pt x="44" y="7"/>
                  </a:moveTo>
                  <a:cubicBezTo>
                    <a:pt x="24" y="8"/>
                    <a:pt x="0" y="12"/>
                    <a:pt x="7" y="12"/>
                  </a:cubicBezTo>
                  <a:lnTo>
                    <a:pt x="44" y="7"/>
                  </a:lnTo>
                  <a:close/>
                  <a:moveTo>
                    <a:pt x="91" y="0"/>
                  </a:moveTo>
                  <a:lnTo>
                    <a:pt x="44" y="7"/>
                  </a:lnTo>
                  <a:lnTo>
                    <a:pt x="44" y="7"/>
                  </a:lnTo>
                  <a:cubicBezTo>
                    <a:pt x="45" y="7"/>
                    <a:pt x="47" y="7"/>
                    <a:pt x="49" y="7"/>
                  </a:cubicBezTo>
                  <a:cubicBezTo>
                    <a:pt x="59" y="7"/>
                    <a:pt x="67" y="8"/>
                    <a:pt x="67" y="12"/>
                  </a:cubicBezTo>
                  <a:lnTo>
                    <a:pt x="31" y="12"/>
                  </a:lnTo>
                  <a:cubicBezTo>
                    <a:pt x="7" y="24"/>
                    <a:pt x="7" y="24"/>
                    <a:pt x="31" y="24"/>
                  </a:cubicBezTo>
                  <a:cubicBezTo>
                    <a:pt x="55" y="24"/>
                    <a:pt x="103" y="12"/>
                    <a:pt x="126" y="12"/>
                  </a:cubicBezTo>
                  <a:cubicBezTo>
                    <a:pt x="114" y="12"/>
                    <a:pt x="31" y="12"/>
                    <a:pt x="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g308c629d2bb_0_315"/>
            <p:cNvSpPr/>
            <p:nvPr/>
          </p:nvSpPr>
          <p:spPr>
            <a:xfrm>
              <a:off x="5524775" y="2175700"/>
              <a:ext cx="2425" cy="325"/>
            </a:xfrm>
            <a:custGeom>
              <a:rect b="b" l="l" r="r" t="t"/>
              <a:pathLst>
                <a:path extrusionOk="0" h="13" w="97">
                  <a:moveTo>
                    <a:pt x="25" y="0"/>
                  </a:moveTo>
                  <a:lnTo>
                    <a:pt x="1" y="12"/>
                  </a:lnTo>
                  <a:cubicBezTo>
                    <a:pt x="9" y="8"/>
                    <a:pt x="15" y="7"/>
                    <a:pt x="21" y="7"/>
                  </a:cubicBezTo>
                  <a:cubicBezTo>
                    <a:pt x="33" y="7"/>
                    <a:pt x="41" y="12"/>
                    <a:pt x="49" y="12"/>
                  </a:cubicBezTo>
                  <a:cubicBezTo>
                    <a:pt x="96" y="0"/>
                    <a:pt x="37"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g308c629d2bb_0_315"/>
            <p:cNvSpPr/>
            <p:nvPr/>
          </p:nvSpPr>
          <p:spPr>
            <a:xfrm>
              <a:off x="5522700" y="2177475"/>
              <a:ext cx="625" cy="325"/>
            </a:xfrm>
            <a:custGeom>
              <a:rect b="b" l="l" r="r" t="t"/>
              <a:pathLst>
                <a:path extrusionOk="0" h="13" w="25">
                  <a:moveTo>
                    <a:pt x="1" y="1"/>
                  </a:move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g308c629d2bb_0_315"/>
            <p:cNvSpPr/>
            <p:nvPr/>
          </p:nvSpPr>
          <p:spPr>
            <a:xfrm>
              <a:off x="5521800" y="2177775"/>
              <a:ext cx="925" cy="25"/>
            </a:xfrm>
            <a:custGeom>
              <a:rect b="b" l="l" r="r" t="t"/>
              <a:pathLst>
                <a:path extrusionOk="0" h="1" w="37">
                  <a:moveTo>
                    <a:pt x="25" y="1"/>
                  </a:moveTo>
                  <a:lnTo>
                    <a:pt x="1" y="1"/>
                  </a:lnTo>
                  <a:lnTo>
                    <a:pt x="37"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g308c629d2bb_0_315"/>
            <p:cNvSpPr/>
            <p:nvPr/>
          </p:nvSpPr>
          <p:spPr>
            <a:xfrm>
              <a:off x="5521500" y="2177775"/>
              <a:ext cx="325" cy="325"/>
            </a:xfrm>
            <a:custGeom>
              <a:rect b="b" l="l" r="r" t="t"/>
              <a:pathLst>
                <a:path extrusionOk="0" h="13" w="13">
                  <a:moveTo>
                    <a:pt x="13" y="13"/>
                  </a:moveTo>
                  <a:lnTo>
                    <a:pt x="13" y="1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g308c629d2bb_0_315"/>
            <p:cNvSpPr/>
            <p:nvPr/>
          </p:nvSpPr>
          <p:spPr>
            <a:xfrm>
              <a:off x="5521800" y="2178250"/>
              <a:ext cx="600" cy="150"/>
            </a:xfrm>
            <a:custGeom>
              <a:rect b="b" l="l" r="r" t="t"/>
              <a:pathLst>
                <a:path extrusionOk="0" h="6" w="24">
                  <a:moveTo>
                    <a:pt x="20" y="0"/>
                  </a:moveTo>
                  <a:cubicBezTo>
                    <a:pt x="18" y="0"/>
                    <a:pt x="13" y="1"/>
                    <a:pt x="1" y="5"/>
                  </a:cubicBezTo>
                  <a:lnTo>
                    <a:pt x="13" y="5"/>
                  </a:lnTo>
                  <a:cubicBezTo>
                    <a:pt x="13" y="5"/>
                    <a:pt x="23" y="0"/>
                    <a:pt x="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g308c629d2bb_0_315"/>
            <p:cNvSpPr/>
            <p:nvPr/>
          </p:nvSpPr>
          <p:spPr>
            <a:xfrm>
              <a:off x="5536400" y="2178075"/>
              <a:ext cx="1200" cy="325"/>
            </a:xfrm>
            <a:custGeom>
              <a:rect b="b" l="l" r="r" t="t"/>
              <a:pathLst>
                <a:path extrusionOk="0" h="13" w="48">
                  <a:moveTo>
                    <a:pt x="48" y="1"/>
                  </a:moveTo>
                  <a:cubicBezTo>
                    <a:pt x="24" y="1"/>
                    <a:pt x="12" y="12"/>
                    <a:pt x="0" y="12"/>
                  </a:cubicBezTo>
                  <a:lnTo>
                    <a:pt x="36" y="12"/>
                  </a:lnTo>
                  <a:cubicBezTo>
                    <a:pt x="36" y="12"/>
                    <a:pt x="36" y="1"/>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g308c629d2bb_0_315"/>
            <p:cNvSpPr/>
            <p:nvPr/>
          </p:nvSpPr>
          <p:spPr>
            <a:xfrm>
              <a:off x="5535500" y="2178375"/>
              <a:ext cx="1675" cy="325"/>
            </a:xfrm>
            <a:custGeom>
              <a:rect b="b" l="l" r="r" t="t"/>
              <a:pathLst>
                <a:path extrusionOk="0" h="13" w="67">
                  <a:moveTo>
                    <a:pt x="24" y="0"/>
                  </a:moveTo>
                  <a:cubicBezTo>
                    <a:pt x="1" y="0"/>
                    <a:pt x="36" y="0"/>
                    <a:pt x="24" y="12"/>
                  </a:cubicBezTo>
                  <a:lnTo>
                    <a:pt x="60" y="12"/>
                  </a:lnTo>
                  <a:cubicBezTo>
                    <a:pt x="66" y="6"/>
                    <a:pt x="57" y="6"/>
                    <a:pt x="47" y="6"/>
                  </a:cubicBezTo>
                  <a:cubicBezTo>
                    <a:pt x="36" y="6"/>
                    <a:pt x="24" y="6"/>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8" name="Google Shape;8588;g308c629d2bb_0_315"/>
            <p:cNvSpPr/>
            <p:nvPr/>
          </p:nvSpPr>
          <p:spPr>
            <a:xfrm>
              <a:off x="5534025" y="2181950"/>
              <a:ext cx="2100" cy="625"/>
            </a:xfrm>
            <a:custGeom>
              <a:rect b="b" l="l" r="r" t="t"/>
              <a:pathLst>
                <a:path extrusionOk="0" h="25" w="84">
                  <a:moveTo>
                    <a:pt x="48" y="0"/>
                  </a:moveTo>
                  <a:cubicBezTo>
                    <a:pt x="36" y="6"/>
                    <a:pt x="30" y="9"/>
                    <a:pt x="24" y="9"/>
                  </a:cubicBezTo>
                  <a:cubicBezTo>
                    <a:pt x="18" y="9"/>
                    <a:pt x="12" y="6"/>
                    <a:pt x="0" y="0"/>
                  </a:cubicBezTo>
                  <a:lnTo>
                    <a:pt x="0" y="0"/>
                  </a:lnTo>
                  <a:cubicBezTo>
                    <a:pt x="24" y="12"/>
                    <a:pt x="12" y="12"/>
                    <a:pt x="24" y="24"/>
                  </a:cubicBezTo>
                  <a:lnTo>
                    <a:pt x="71" y="24"/>
                  </a:lnTo>
                  <a:lnTo>
                    <a:pt x="48" y="12"/>
                  </a:lnTo>
                  <a:lnTo>
                    <a:pt x="71" y="12"/>
                  </a:lnTo>
                  <a:cubicBezTo>
                    <a:pt x="83" y="6"/>
                    <a:pt x="74" y="6"/>
                    <a:pt x="64" y="6"/>
                  </a:cubicBezTo>
                  <a:cubicBezTo>
                    <a:pt x="54" y="6"/>
                    <a:pt x="42" y="6"/>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9" name="Google Shape;8589;g308c629d2bb_0_315"/>
            <p:cNvSpPr/>
            <p:nvPr/>
          </p:nvSpPr>
          <p:spPr>
            <a:xfrm>
              <a:off x="5564675" y="2174500"/>
              <a:ext cx="25" cy="325"/>
            </a:xfrm>
            <a:custGeom>
              <a:rect b="b" l="l" r="r" t="t"/>
              <a:pathLst>
                <a:path extrusionOk="0" h="13" w="1">
                  <a:moveTo>
                    <a:pt x="0" y="13"/>
                  </a:moveTo>
                  <a:cubicBezTo>
                    <a:pt x="0" y="13"/>
                    <a:pt x="0" y="13"/>
                    <a:pt x="0" y="1"/>
                  </a:cubicBezTo>
                  <a:lnTo>
                    <a:pt x="0" y="1"/>
                  </a:lnTo>
                  <a:lnTo>
                    <a:pt x="0" y="13"/>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g308c629d2bb_0_315"/>
            <p:cNvSpPr/>
            <p:nvPr/>
          </p:nvSpPr>
          <p:spPr>
            <a:xfrm>
              <a:off x="5540550" y="2156225"/>
              <a:ext cx="1225" cy="1350"/>
            </a:xfrm>
            <a:custGeom>
              <a:rect b="b" l="l" r="r" t="t"/>
              <a:pathLst>
                <a:path extrusionOk="0" h="54" w="49">
                  <a:moveTo>
                    <a:pt x="28" y="0"/>
                  </a:moveTo>
                  <a:cubicBezTo>
                    <a:pt x="23" y="0"/>
                    <a:pt x="21" y="5"/>
                    <a:pt x="13" y="5"/>
                  </a:cubicBezTo>
                  <a:lnTo>
                    <a:pt x="1" y="53"/>
                  </a:lnTo>
                  <a:cubicBezTo>
                    <a:pt x="25" y="41"/>
                    <a:pt x="1" y="41"/>
                    <a:pt x="13" y="17"/>
                  </a:cubicBezTo>
                  <a:lnTo>
                    <a:pt x="13" y="17"/>
                  </a:lnTo>
                  <a:cubicBezTo>
                    <a:pt x="25" y="17"/>
                    <a:pt x="25" y="41"/>
                    <a:pt x="25" y="41"/>
                  </a:cubicBezTo>
                  <a:cubicBezTo>
                    <a:pt x="49" y="5"/>
                    <a:pt x="1" y="29"/>
                    <a:pt x="37" y="5"/>
                  </a:cubicBezTo>
                  <a:cubicBezTo>
                    <a:pt x="33" y="1"/>
                    <a:pt x="30" y="0"/>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g308c629d2bb_0_315"/>
            <p:cNvSpPr/>
            <p:nvPr/>
          </p:nvSpPr>
          <p:spPr>
            <a:xfrm>
              <a:off x="5562875" y="2170925"/>
              <a:ext cx="1525" cy="2700"/>
            </a:xfrm>
            <a:custGeom>
              <a:rect b="b" l="l" r="r" t="t"/>
              <a:pathLst>
                <a:path extrusionOk="0" h="108" w="61">
                  <a:moveTo>
                    <a:pt x="60" y="1"/>
                  </a:moveTo>
                  <a:cubicBezTo>
                    <a:pt x="38" y="34"/>
                    <a:pt x="26" y="78"/>
                    <a:pt x="5" y="103"/>
                  </a:cubicBezTo>
                  <a:lnTo>
                    <a:pt x="5" y="103"/>
                  </a:lnTo>
                  <a:cubicBezTo>
                    <a:pt x="5" y="103"/>
                    <a:pt x="4" y="103"/>
                    <a:pt x="4" y="103"/>
                  </a:cubicBezTo>
                  <a:cubicBezTo>
                    <a:pt x="2" y="103"/>
                    <a:pt x="1" y="104"/>
                    <a:pt x="1" y="108"/>
                  </a:cubicBezTo>
                  <a:cubicBezTo>
                    <a:pt x="2" y="106"/>
                    <a:pt x="4" y="105"/>
                    <a:pt x="5" y="103"/>
                  </a:cubicBezTo>
                  <a:lnTo>
                    <a:pt x="5" y="103"/>
                  </a:lnTo>
                  <a:cubicBezTo>
                    <a:pt x="9" y="104"/>
                    <a:pt x="13" y="108"/>
                    <a:pt x="13" y="108"/>
                  </a:cubicBezTo>
                  <a:cubicBezTo>
                    <a:pt x="13" y="84"/>
                    <a:pt x="37" y="60"/>
                    <a:pt x="49" y="37"/>
                  </a:cubicBezTo>
                  <a:lnTo>
                    <a:pt x="49" y="48"/>
                  </a:lnTo>
                  <a:cubicBezTo>
                    <a:pt x="60" y="25"/>
                    <a:pt x="60" y="25"/>
                    <a:pt x="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g308c629d2bb_0_315"/>
            <p:cNvSpPr/>
            <p:nvPr/>
          </p:nvSpPr>
          <p:spPr>
            <a:xfrm>
              <a:off x="5562875" y="2173600"/>
              <a:ext cx="325" cy="625"/>
            </a:xfrm>
            <a:custGeom>
              <a:rect b="b" l="l" r="r" t="t"/>
              <a:pathLst>
                <a:path extrusionOk="0" h="25" w="13">
                  <a:moveTo>
                    <a:pt x="13" y="1"/>
                  </a:moveTo>
                  <a:cubicBezTo>
                    <a:pt x="1" y="13"/>
                    <a:pt x="1" y="13"/>
                    <a:pt x="1" y="13"/>
                  </a:cubicBezTo>
                  <a:cubicBezTo>
                    <a:pt x="1" y="13"/>
                    <a:pt x="1" y="25"/>
                    <a:pt x="1" y="25"/>
                  </a:cubicBezTo>
                  <a:cubicBezTo>
                    <a:pt x="13" y="13"/>
                    <a:pt x="13" y="13"/>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g308c629d2bb_0_315"/>
            <p:cNvSpPr/>
            <p:nvPr/>
          </p:nvSpPr>
          <p:spPr>
            <a:xfrm>
              <a:off x="5545025" y="2159025"/>
              <a:ext cx="325" cy="325"/>
            </a:xfrm>
            <a:custGeom>
              <a:rect b="b" l="l" r="r" t="t"/>
              <a:pathLst>
                <a:path extrusionOk="0" h="13" w="13">
                  <a:moveTo>
                    <a:pt x="1" y="1"/>
                  </a:moveTo>
                  <a:lnTo>
                    <a:pt x="12" y="12"/>
                  </a:lnTo>
                  <a:cubicBezTo>
                    <a:pt x="12" y="1"/>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g308c629d2bb_0_315"/>
            <p:cNvSpPr/>
            <p:nvPr/>
          </p:nvSpPr>
          <p:spPr>
            <a:xfrm>
              <a:off x="5566450" y="2174500"/>
              <a:ext cx="325" cy="325"/>
            </a:xfrm>
            <a:custGeom>
              <a:rect b="b" l="l" r="r" t="t"/>
              <a:pathLst>
                <a:path extrusionOk="0" h="13" w="13">
                  <a:moveTo>
                    <a:pt x="1" y="1"/>
                  </a:moveTo>
                  <a:cubicBezTo>
                    <a:pt x="1" y="1"/>
                    <a:pt x="13" y="13"/>
                    <a:pt x="13" y="13"/>
                  </a:cubicBezTo>
                  <a:cubicBezTo>
                    <a:pt x="13" y="13"/>
                    <a:pt x="13" y="13"/>
                    <a:pt x="13"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g308c629d2bb_0_315"/>
            <p:cNvSpPr/>
            <p:nvPr/>
          </p:nvSpPr>
          <p:spPr>
            <a:xfrm>
              <a:off x="5551275" y="2178375"/>
              <a:ext cx="725" cy="750"/>
            </a:xfrm>
            <a:custGeom>
              <a:rect b="b" l="l" r="r" t="t"/>
              <a:pathLst>
                <a:path extrusionOk="0" h="30" w="29">
                  <a:moveTo>
                    <a:pt x="28" y="10"/>
                  </a:moveTo>
                  <a:cubicBezTo>
                    <a:pt x="28" y="10"/>
                    <a:pt x="27" y="11"/>
                    <a:pt x="24" y="14"/>
                  </a:cubicBezTo>
                  <a:lnTo>
                    <a:pt x="24" y="14"/>
                  </a:lnTo>
                  <a:cubicBezTo>
                    <a:pt x="27" y="12"/>
                    <a:pt x="29" y="10"/>
                    <a:pt x="28" y="10"/>
                  </a:cubicBezTo>
                  <a:close/>
                  <a:moveTo>
                    <a:pt x="12" y="0"/>
                  </a:moveTo>
                  <a:lnTo>
                    <a:pt x="1" y="24"/>
                  </a:lnTo>
                  <a:cubicBezTo>
                    <a:pt x="1" y="28"/>
                    <a:pt x="2" y="30"/>
                    <a:pt x="4" y="30"/>
                  </a:cubicBezTo>
                  <a:cubicBezTo>
                    <a:pt x="7" y="30"/>
                    <a:pt x="12" y="24"/>
                    <a:pt x="12" y="24"/>
                  </a:cubicBezTo>
                  <a:cubicBezTo>
                    <a:pt x="18" y="19"/>
                    <a:pt x="21" y="16"/>
                    <a:pt x="24" y="14"/>
                  </a:cubicBezTo>
                  <a:lnTo>
                    <a:pt x="24" y="14"/>
                  </a:lnTo>
                  <a:cubicBezTo>
                    <a:pt x="22" y="14"/>
                    <a:pt x="21" y="15"/>
                    <a:pt x="20" y="15"/>
                  </a:cubicBezTo>
                  <a:cubicBezTo>
                    <a:pt x="16" y="15"/>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g308c629d2bb_0_315"/>
            <p:cNvSpPr/>
            <p:nvPr/>
          </p:nvSpPr>
          <p:spPr>
            <a:xfrm>
              <a:off x="5540850" y="2156350"/>
              <a:ext cx="25" cy="25"/>
            </a:xfrm>
            <a:custGeom>
              <a:rect b="b" l="l" r="r" t="t"/>
              <a:pathLst>
                <a:path extrusionOk="0" h="1" w="1">
                  <a:moveTo>
                    <a:pt x="1" y="0"/>
                  </a:moveTo>
                  <a:lnTo>
                    <a:pt x="1"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g308c629d2bb_0_315"/>
            <p:cNvSpPr/>
            <p:nvPr/>
          </p:nvSpPr>
          <p:spPr>
            <a:xfrm>
              <a:off x="5564075" y="2174625"/>
              <a:ext cx="625" cy="500"/>
            </a:xfrm>
            <a:custGeom>
              <a:rect b="b" l="l" r="r" t="t"/>
              <a:pathLst>
                <a:path extrusionOk="0" h="20" w="25">
                  <a:moveTo>
                    <a:pt x="5" y="1"/>
                  </a:moveTo>
                  <a:cubicBezTo>
                    <a:pt x="5" y="1"/>
                    <a:pt x="3" y="3"/>
                    <a:pt x="1" y="8"/>
                  </a:cubicBezTo>
                  <a:lnTo>
                    <a:pt x="10" y="12"/>
                  </a:lnTo>
                  <a:lnTo>
                    <a:pt x="10" y="12"/>
                  </a:lnTo>
                  <a:cubicBezTo>
                    <a:pt x="7" y="8"/>
                    <a:pt x="7" y="1"/>
                    <a:pt x="5" y="1"/>
                  </a:cubicBezTo>
                  <a:close/>
                  <a:moveTo>
                    <a:pt x="24" y="8"/>
                  </a:moveTo>
                  <a:cubicBezTo>
                    <a:pt x="20" y="12"/>
                    <a:pt x="17" y="14"/>
                    <a:pt x="14" y="14"/>
                  </a:cubicBezTo>
                  <a:lnTo>
                    <a:pt x="14" y="14"/>
                  </a:lnTo>
                  <a:lnTo>
                    <a:pt x="10" y="12"/>
                  </a:lnTo>
                  <a:lnTo>
                    <a:pt x="10" y="12"/>
                  </a:lnTo>
                  <a:cubicBezTo>
                    <a:pt x="11" y="14"/>
                    <a:pt x="12" y="14"/>
                    <a:pt x="13" y="14"/>
                  </a:cubicBezTo>
                  <a:cubicBezTo>
                    <a:pt x="14" y="14"/>
                    <a:pt x="14" y="14"/>
                    <a:pt x="14" y="14"/>
                  </a:cubicBezTo>
                  <a:lnTo>
                    <a:pt x="14" y="14"/>
                  </a:lnTo>
                  <a:lnTo>
                    <a:pt x="24" y="19"/>
                  </a:lnTo>
                  <a:lnTo>
                    <a:pt x="24" y="8"/>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g308c629d2bb_0_315"/>
            <p:cNvSpPr/>
            <p:nvPr/>
          </p:nvSpPr>
          <p:spPr>
            <a:xfrm>
              <a:off x="5284275" y="2152475"/>
              <a:ext cx="327450" cy="249875"/>
            </a:xfrm>
            <a:custGeom>
              <a:rect b="b" l="l" r="r" t="t"/>
              <a:pathLst>
                <a:path extrusionOk="0" h="9995" w="13098">
                  <a:moveTo>
                    <a:pt x="9680" y="1"/>
                  </a:moveTo>
                  <a:cubicBezTo>
                    <a:pt x="9671" y="1"/>
                    <a:pt x="9648" y="1"/>
                    <a:pt x="9628" y="6"/>
                  </a:cubicBezTo>
                  <a:lnTo>
                    <a:pt x="9628" y="6"/>
                  </a:lnTo>
                  <a:cubicBezTo>
                    <a:pt x="9652" y="6"/>
                    <a:pt x="9688" y="1"/>
                    <a:pt x="9680" y="1"/>
                  </a:cubicBezTo>
                  <a:close/>
                  <a:moveTo>
                    <a:pt x="9609" y="13"/>
                  </a:moveTo>
                  <a:cubicBezTo>
                    <a:pt x="9601" y="13"/>
                    <a:pt x="9603" y="13"/>
                    <a:pt x="9609" y="13"/>
                  </a:cubicBezTo>
                  <a:lnTo>
                    <a:pt x="9609" y="13"/>
                  </a:lnTo>
                  <a:cubicBezTo>
                    <a:pt x="9609" y="13"/>
                    <a:pt x="9609" y="13"/>
                    <a:pt x="9609" y="13"/>
                  </a:cubicBezTo>
                  <a:close/>
                  <a:moveTo>
                    <a:pt x="9609" y="1"/>
                  </a:moveTo>
                  <a:lnTo>
                    <a:pt x="9609" y="1"/>
                  </a:lnTo>
                  <a:cubicBezTo>
                    <a:pt x="9597" y="13"/>
                    <a:pt x="9573" y="13"/>
                    <a:pt x="9549" y="13"/>
                  </a:cubicBezTo>
                  <a:cubicBezTo>
                    <a:pt x="9549" y="13"/>
                    <a:pt x="9538" y="24"/>
                    <a:pt x="9561" y="24"/>
                  </a:cubicBezTo>
                  <a:lnTo>
                    <a:pt x="9573" y="13"/>
                  </a:lnTo>
                  <a:lnTo>
                    <a:pt x="9609" y="13"/>
                  </a:lnTo>
                  <a:cubicBezTo>
                    <a:pt x="9615" y="10"/>
                    <a:pt x="9621" y="8"/>
                    <a:pt x="9628" y="6"/>
                  </a:cubicBezTo>
                  <a:lnTo>
                    <a:pt x="9628" y="6"/>
                  </a:lnTo>
                  <a:cubicBezTo>
                    <a:pt x="9627" y="6"/>
                    <a:pt x="9626" y="6"/>
                    <a:pt x="9625" y="6"/>
                  </a:cubicBezTo>
                  <a:cubicBezTo>
                    <a:pt x="9613" y="6"/>
                    <a:pt x="9605" y="5"/>
                    <a:pt x="9609" y="1"/>
                  </a:cubicBezTo>
                  <a:close/>
                  <a:moveTo>
                    <a:pt x="9692" y="9"/>
                  </a:moveTo>
                  <a:cubicBezTo>
                    <a:pt x="9683" y="9"/>
                    <a:pt x="9672" y="10"/>
                    <a:pt x="9657" y="13"/>
                  </a:cubicBezTo>
                  <a:lnTo>
                    <a:pt x="9657" y="24"/>
                  </a:lnTo>
                  <a:cubicBezTo>
                    <a:pt x="9649" y="17"/>
                    <a:pt x="9621" y="14"/>
                    <a:pt x="9609" y="13"/>
                  </a:cubicBezTo>
                  <a:lnTo>
                    <a:pt x="9609" y="13"/>
                  </a:lnTo>
                  <a:cubicBezTo>
                    <a:pt x="9608" y="24"/>
                    <a:pt x="9573" y="24"/>
                    <a:pt x="9561" y="24"/>
                  </a:cubicBezTo>
                  <a:cubicBezTo>
                    <a:pt x="9559" y="27"/>
                    <a:pt x="9561" y="28"/>
                    <a:pt x="9565" y="28"/>
                  </a:cubicBezTo>
                  <a:cubicBezTo>
                    <a:pt x="9577" y="28"/>
                    <a:pt x="9608" y="21"/>
                    <a:pt x="9623" y="21"/>
                  </a:cubicBezTo>
                  <a:cubicBezTo>
                    <a:pt x="9629" y="21"/>
                    <a:pt x="9633" y="22"/>
                    <a:pt x="9633" y="24"/>
                  </a:cubicBezTo>
                  <a:lnTo>
                    <a:pt x="9621" y="24"/>
                  </a:lnTo>
                  <a:cubicBezTo>
                    <a:pt x="9645" y="36"/>
                    <a:pt x="9645" y="36"/>
                    <a:pt x="9692" y="36"/>
                  </a:cubicBezTo>
                  <a:cubicBezTo>
                    <a:pt x="9700" y="32"/>
                    <a:pt x="9708" y="31"/>
                    <a:pt x="9716" y="31"/>
                  </a:cubicBezTo>
                  <a:cubicBezTo>
                    <a:pt x="9732" y="31"/>
                    <a:pt x="9748" y="36"/>
                    <a:pt x="9764" y="36"/>
                  </a:cubicBezTo>
                  <a:cubicBezTo>
                    <a:pt x="9776" y="30"/>
                    <a:pt x="9761" y="30"/>
                    <a:pt x="9750" y="30"/>
                  </a:cubicBezTo>
                  <a:cubicBezTo>
                    <a:pt x="9740" y="30"/>
                    <a:pt x="9734" y="30"/>
                    <a:pt x="9764" y="24"/>
                  </a:cubicBezTo>
                  <a:lnTo>
                    <a:pt x="9788" y="13"/>
                  </a:lnTo>
                  <a:lnTo>
                    <a:pt x="9788" y="13"/>
                  </a:lnTo>
                  <a:cubicBezTo>
                    <a:pt x="9773" y="15"/>
                    <a:pt x="9761" y="16"/>
                    <a:pt x="9752" y="16"/>
                  </a:cubicBezTo>
                  <a:cubicBezTo>
                    <a:pt x="9727" y="16"/>
                    <a:pt x="9718" y="9"/>
                    <a:pt x="9692" y="9"/>
                  </a:cubicBezTo>
                  <a:close/>
                  <a:moveTo>
                    <a:pt x="9692" y="36"/>
                  </a:moveTo>
                  <a:cubicBezTo>
                    <a:pt x="9645" y="36"/>
                    <a:pt x="9704" y="36"/>
                    <a:pt x="9680" y="48"/>
                  </a:cubicBezTo>
                  <a:lnTo>
                    <a:pt x="9728" y="36"/>
                  </a:lnTo>
                  <a:close/>
                  <a:moveTo>
                    <a:pt x="9823" y="84"/>
                  </a:moveTo>
                  <a:cubicBezTo>
                    <a:pt x="9817" y="84"/>
                    <a:pt x="9812" y="84"/>
                    <a:pt x="9807" y="85"/>
                  </a:cubicBezTo>
                  <a:lnTo>
                    <a:pt x="9807" y="85"/>
                  </a:lnTo>
                  <a:cubicBezTo>
                    <a:pt x="9795" y="88"/>
                    <a:pt x="9793" y="89"/>
                    <a:pt x="9796" y="89"/>
                  </a:cubicBezTo>
                  <a:cubicBezTo>
                    <a:pt x="9802" y="89"/>
                    <a:pt x="9831" y="84"/>
                    <a:pt x="9823" y="84"/>
                  </a:cubicBezTo>
                  <a:close/>
                  <a:moveTo>
                    <a:pt x="9728" y="84"/>
                  </a:moveTo>
                  <a:cubicBezTo>
                    <a:pt x="9716" y="90"/>
                    <a:pt x="9695" y="90"/>
                    <a:pt x="9672" y="90"/>
                  </a:cubicBezTo>
                  <a:cubicBezTo>
                    <a:pt x="9648" y="90"/>
                    <a:pt x="9621" y="90"/>
                    <a:pt x="9597" y="96"/>
                  </a:cubicBezTo>
                  <a:lnTo>
                    <a:pt x="9597" y="85"/>
                  </a:lnTo>
                  <a:lnTo>
                    <a:pt x="9597" y="85"/>
                  </a:lnTo>
                  <a:cubicBezTo>
                    <a:pt x="9617" y="87"/>
                    <a:pt x="9634" y="89"/>
                    <a:pt x="9650" y="89"/>
                  </a:cubicBezTo>
                  <a:cubicBezTo>
                    <a:pt x="9663" y="89"/>
                    <a:pt x="9676" y="88"/>
                    <a:pt x="9692" y="84"/>
                  </a:cubicBezTo>
                  <a:close/>
                  <a:moveTo>
                    <a:pt x="9990" y="132"/>
                  </a:moveTo>
                  <a:cubicBezTo>
                    <a:pt x="9988" y="134"/>
                    <a:pt x="9986" y="137"/>
                    <a:pt x="9984" y="140"/>
                  </a:cubicBezTo>
                  <a:lnTo>
                    <a:pt x="9984" y="140"/>
                  </a:lnTo>
                  <a:cubicBezTo>
                    <a:pt x="9986" y="137"/>
                    <a:pt x="9988" y="135"/>
                    <a:pt x="9990" y="132"/>
                  </a:cubicBezTo>
                  <a:close/>
                  <a:moveTo>
                    <a:pt x="9657" y="137"/>
                  </a:moveTo>
                  <a:cubicBezTo>
                    <a:pt x="9657" y="139"/>
                    <a:pt x="9657" y="141"/>
                    <a:pt x="9657" y="143"/>
                  </a:cubicBezTo>
                  <a:lnTo>
                    <a:pt x="9645" y="143"/>
                  </a:lnTo>
                  <a:cubicBezTo>
                    <a:pt x="9647" y="141"/>
                    <a:pt x="9651" y="139"/>
                    <a:pt x="9657" y="137"/>
                  </a:cubicBezTo>
                  <a:close/>
                  <a:moveTo>
                    <a:pt x="9752" y="155"/>
                  </a:moveTo>
                  <a:cubicBezTo>
                    <a:pt x="9752" y="155"/>
                    <a:pt x="9752" y="155"/>
                    <a:pt x="9752" y="167"/>
                  </a:cubicBezTo>
                  <a:cubicBezTo>
                    <a:pt x="9740" y="167"/>
                    <a:pt x="9740" y="167"/>
                    <a:pt x="9740" y="155"/>
                  </a:cubicBezTo>
                  <a:close/>
                  <a:moveTo>
                    <a:pt x="9800" y="143"/>
                  </a:moveTo>
                  <a:cubicBezTo>
                    <a:pt x="9800" y="143"/>
                    <a:pt x="9788" y="143"/>
                    <a:pt x="9788" y="155"/>
                  </a:cubicBezTo>
                  <a:cubicBezTo>
                    <a:pt x="9788" y="155"/>
                    <a:pt x="9788" y="155"/>
                    <a:pt x="9788" y="167"/>
                  </a:cubicBezTo>
                  <a:lnTo>
                    <a:pt x="9776" y="167"/>
                  </a:lnTo>
                  <a:cubicBezTo>
                    <a:pt x="9776" y="155"/>
                    <a:pt x="9776" y="155"/>
                    <a:pt x="9776" y="155"/>
                  </a:cubicBezTo>
                  <a:cubicBezTo>
                    <a:pt x="9776" y="143"/>
                    <a:pt x="9788" y="143"/>
                    <a:pt x="9800" y="143"/>
                  </a:cubicBezTo>
                  <a:close/>
                  <a:moveTo>
                    <a:pt x="9859" y="179"/>
                  </a:moveTo>
                  <a:cubicBezTo>
                    <a:pt x="9847" y="191"/>
                    <a:pt x="9847" y="191"/>
                    <a:pt x="9835" y="203"/>
                  </a:cubicBezTo>
                  <a:cubicBezTo>
                    <a:pt x="9835" y="203"/>
                    <a:pt x="9835" y="191"/>
                    <a:pt x="9835" y="191"/>
                  </a:cubicBezTo>
                  <a:lnTo>
                    <a:pt x="9847" y="191"/>
                  </a:lnTo>
                  <a:cubicBezTo>
                    <a:pt x="9847" y="179"/>
                    <a:pt x="9847" y="179"/>
                    <a:pt x="9859" y="179"/>
                  </a:cubicBezTo>
                  <a:close/>
                  <a:moveTo>
                    <a:pt x="9514" y="288"/>
                  </a:moveTo>
                  <a:cubicBezTo>
                    <a:pt x="9507" y="290"/>
                    <a:pt x="9501" y="293"/>
                    <a:pt x="9490" y="298"/>
                  </a:cubicBezTo>
                  <a:cubicBezTo>
                    <a:pt x="9500" y="295"/>
                    <a:pt x="9508" y="291"/>
                    <a:pt x="9514" y="288"/>
                  </a:cubicBezTo>
                  <a:close/>
                  <a:moveTo>
                    <a:pt x="9573" y="286"/>
                  </a:moveTo>
                  <a:cubicBezTo>
                    <a:pt x="9573" y="286"/>
                    <a:pt x="9549" y="286"/>
                    <a:pt x="9538" y="298"/>
                  </a:cubicBezTo>
                  <a:cubicBezTo>
                    <a:pt x="9557" y="289"/>
                    <a:pt x="9560" y="287"/>
                    <a:pt x="9573" y="286"/>
                  </a:cubicBezTo>
                  <a:lnTo>
                    <a:pt x="9573" y="286"/>
                  </a:lnTo>
                  <a:cubicBezTo>
                    <a:pt x="9573" y="286"/>
                    <a:pt x="9573" y="286"/>
                    <a:pt x="9573" y="286"/>
                  </a:cubicBezTo>
                  <a:close/>
                  <a:moveTo>
                    <a:pt x="11193" y="608"/>
                  </a:moveTo>
                  <a:cubicBezTo>
                    <a:pt x="11193" y="627"/>
                    <a:pt x="11185" y="661"/>
                    <a:pt x="11170" y="680"/>
                  </a:cubicBezTo>
                  <a:lnTo>
                    <a:pt x="11170" y="680"/>
                  </a:lnTo>
                  <a:cubicBezTo>
                    <a:pt x="11170" y="680"/>
                    <a:pt x="11169" y="679"/>
                    <a:pt x="11169" y="679"/>
                  </a:cubicBezTo>
                  <a:lnTo>
                    <a:pt x="11169" y="679"/>
                  </a:lnTo>
                  <a:lnTo>
                    <a:pt x="11169" y="681"/>
                  </a:lnTo>
                  <a:lnTo>
                    <a:pt x="11169" y="681"/>
                  </a:lnTo>
                  <a:cubicBezTo>
                    <a:pt x="11170" y="680"/>
                    <a:pt x="11170" y="680"/>
                    <a:pt x="11170" y="680"/>
                  </a:cubicBezTo>
                  <a:lnTo>
                    <a:pt x="11170" y="680"/>
                  </a:lnTo>
                  <a:cubicBezTo>
                    <a:pt x="11172" y="680"/>
                    <a:pt x="11174" y="681"/>
                    <a:pt x="11176" y="681"/>
                  </a:cubicBezTo>
                  <a:cubicBezTo>
                    <a:pt x="11205" y="681"/>
                    <a:pt x="11206" y="620"/>
                    <a:pt x="11228" y="620"/>
                  </a:cubicBezTo>
                  <a:cubicBezTo>
                    <a:pt x="11228" y="615"/>
                    <a:pt x="11227" y="614"/>
                    <a:pt x="11225" y="614"/>
                  </a:cubicBezTo>
                  <a:cubicBezTo>
                    <a:pt x="11220" y="614"/>
                    <a:pt x="11208" y="627"/>
                    <a:pt x="11200" y="627"/>
                  </a:cubicBezTo>
                  <a:cubicBezTo>
                    <a:pt x="11196" y="627"/>
                    <a:pt x="11193" y="622"/>
                    <a:pt x="11193" y="608"/>
                  </a:cubicBezTo>
                  <a:close/>
                  <a:moveTo>
                    <a:pt x="9526" y="727"/>
                  </a:moveTo>
                  <a:cubicBezTo>
                    <a:pt x="9526" y="727"/>
                    <a:pt x="9371" y="751"/>
                    <a:pt x="9407" y="751"/>
                  </a:cubicBezTo>
                  <a:lnTo>
                    <a:pt x="9549" y="727"/>
                  </a:lnTo>
                  <a:close/>
                  <a:moveTo>
                    <a:pt x="10335" y="751"/>
                  </a:moveTo>
                  <a:lnTo>
                    <a:pt x="10311" y="763"/>
                  </a:lnTo>
                  <a:lnTo>
                    <a:pt x="10335" y="763"/>
                  </a:lnTo>
                  <a:cubicBezTo>
                    <a:pt x="10335" y="759"/>
                    <a:pt x="10335" y="756"/>
                    <a:pt x="10335" y="754"/>
                  </a:cubicBezTo>
                  <a:cubicBezTo>
                    <a:pt x="10335" y="754"/>
                    <a:pt x="10335" y="753"/>
                    <a:pt x="10335" y="751"/>
                  </a:cubicBezTo>
                  <a:close/>
                  <a:moveTo>
                    <a:pt x="11443" y="751"/>
                  </a:moveTo>
                  <a:cubicBezTo>
                    <a:pt x="11437" y="751"/>
                    <a:pt x="11426" y="767"/>
                    <a:pt x="11416" y="779"/>
                  </a:cubicBezTo>
                  <a:lnTo>
                    <a:pt x="11416" y="779"/>
                  </a:lnTo>
                  <a:cubicBezTo>
                    <a:pt x="11424" y="773"/>
                    <a:pt x="11433" y="764"/>
                    <a:pt x="11443" y="751"/>
                  </a:cubicBezTo>
                  <a:close/>
                  <a:moveTo>
                    <a:pt x="11443" y="834"/>
                  </a:moveTo>
                  <a:cubicBezTo>
                    <a:pt x="11433" y="839"/>
                    <a:pt x="11427" y="846"/>
                    <a:pt x="11425" y="851"/>
                  </a:cubicBezTo>
                  <a:lnTo>
                    <a:pt x="11425" y="851"/>
                  </a:lnTo>
                  <a:cubicBezTo>
                    <a:pt x="11431" y="848"/>
                    <a:pt x="11437" y="843"/>
                    <a:pt x="11443" y="834"/>
                  </a:cubicBezTo>
                  <a:close/>
                  <a:moveTo>
                    <a:pt x="9728" y="894"/>
                  </a:moveTo>
                  <a:cubicBezTo>
                    <a:pt x="9726" y="894"/>
                    <a:pt x="9724" y="894"/>
                    <a:pt x="9722" y="894"/>
                  </a:cubicBezTo>
                  <a:lnTo>
                    <a:pt x="9722" y="894"/>
                  </a:lnTo>
                  <a:cubicBezTo>
                    <a:pt x="9717" y="895"/>
                    <a:pt x="9712" y="897"/>
                    <a:pt x="9715" y="897"/>
                  </a:cubicBezTo>
                  <a:cubicBezTo>
                    <a:pt x="9718" y="897"/>
                    <a:pt x="9725" y="896"/>
                    <a:pt x="9740" y="894"/>
                  </a:cubicBezTo>
                  <a:close/>
                  <a:moveTo>
                    <a:pt x="9538" y="870"/>
                  </a:moveTo>
                  <a:cubicBezTo>
                    <a:pt x="9454" y="882"/>
                    <a:pt x="9549" y="882"/>
                    <a:pt x="9514" y="882"/>
                  </a:cubicBezTo>
                  <a:cubicBezTo>
                    <a:pt x="9514" y="894"/>
                    <a:pt x="9514" y="894"/>
                    <a:pt x="9514" y="894"/>
                  </a:cubicBezTo>
                  <a:cubicBezTo>
                    <a:pt x="9502" y="882"/>
                    <a:pt x="9478" y="882"/>
                    <a:pt x="9442" y="882"/>
                  </a:cubicBezTo>
                  <a:cubicBezTo>
                    <a:pt x="9442" y="888"/>
                    <a:pt x="9463" y="888"/>
                    <a:pt x="9480" y="888"/>
                  </a:cubicBezTo>
                  <a:cubicBezTo>
                    <a:pt x="9496" y="888"/>
                    <a:pt x="9508" y="888"/>
                    <a:pt x="9490" y="894"/>
                  </a:cubicBezTo>
                  <a:cubicBezTo>
                    <a:pt x="9514" y="894"/>
                    <a:pt x="9442" y="905"/>
                    <a:pt x="9442" y="917"/>
                  </a:cubicBezTo>
                  <a:cubicBezTo>
                    <a:pt x="9466" y="917"/>
                    <a:pt x="9506" y="912"/>
                    <a:pt x="9526" y="912"/>
                  </a:cubicBezTo>
                  <a:cubicBezTo>
                    <a:pt x="9536" y="912"/>
                    <a:pt x="9542" y="913"/>
                    <a:pt x="9538" y="917"/>
                  </a:cubicBezTo>
                  <a:lnTo>
                    <a:pt x="9478" y="917"/>
                  </a:lnTo>
                  <a:cubicBezTo>
                    <a:pt x="9478" y="923"/>
                    <a:pt x="9496" y="923"/>
                    <a:pt x="9514" y="923"/>
                  </a:cubicBezTo>
                  <a:cubicBezTo>
                    <a:pt x="9532" y="923"/>
                    <a:pt x="9549" y="923"/>
                    <a:pt x="9549" y="929"/>
                  </a:cubicBezTo>
                  <a:cubicBezTo>
                    <a:pt x="9561" y="917"/>
                    <a:pt x="9597" y="917"/>
                    <a:pt x="9609" y="917"/>
                  </a:cubicBezTo>
                  <a:cubicBezTo>
                    <a:pt x="9633" y="917"/>
                    <a:pt x="9633" y="917"/>
                    <a:pt x="9621" y="929"/>
                  </a:cubicBezTo>
                  <a:lnTo>
                    <a:pt x="9657" y="929"/>
                  </a:lnTo>
                  <a:cubicBezTo>
                    <a:pt x="9692" y="917"/>
                    <a:pt x="9621" y="917"/>
                    <a:pt x="9668" y="905"/>
                  </a:cubicBezTo>
                  <a:lnTo>
                    <a:pt x="9668" y="905"/>
                  </a:lnTo>
                  <a:lnTo>
                    <a:pt x="9621" y="917"/>
                  </a:lnTo>
                  <a:cubicBezTo>
                    <a:pt x="9626" y="912"/>
                    <a:pt x="9639" y="907"/>
                    <a:pt x="9653" y="902"/>
                  </a:cubicBezTo>
                  <a:lnTo>
                    <a:pt x="9653" y="902"/>
                  </a:lnTo>
                  <a:cubicBezTo>
                    <a:pt x="9640" y="904"/>
                    <a:pt x="9625" y="905"/>
                    <a:pt x="9609" y="905"/>
                  </a:cubicBezTo>
                  <a:cubicBezTo>
                    <a:pt x="9633" y="894"/>
                    <a:pt x="9621" y="894"/>
                    <a:pt x="9633" y="894"/>
                  </a:cubicBezTo>
                  <a:cubicBezTo>
                    <a:pt x="9597" y="882"/>
                    <a:pt x="9526" y="882"/>
                    <a:pt x="9538" y="870"/>
                  </a:cubicBezTo>
                  <a:close/>
                  <a:moveTo>
                    <a:pt x="9692" y="917"/>
                  </a:moveTo>
                  <a:lnTo>
                    <a:pt x="9692" y="917"/>
                  </a:lnTo>
                  <a:cubicBezTo>
                    <a:pt x="9657" y="929"/>
                    <a:pt x="9704" y="929"/>
                    <a:pt x="9704" y="929"/>
                  </a:cubicBezTo>
                  <a:lnTo>
                    <a:pt x="9692" y="917"/>
                  </a:lnTo>
                  <a:close/>
                  <a:moveTo>
                    <a:pt x="9764" y="929"/>
                  </a:moveTo>
                  <a:lnTo>
                    <a:pt x="9764" y="929"/>
                  </a:lnTo>
                  <a:cubicBezTo>
                    <a:pt x="9785" y="940"/>
                    <a:pt x="9741" y="950"/>
                    <a:pt x="9706" y="953"/>
                  </a:cubicBezTo>
                  <a:lnTo>
                    <a:pt x="9706" y="953"/>
                  </a:lnTo>
                  <a:lnTo>
                    <a:pt x="9740" y="941"/>
                  </a:lnTo>
                  <a:lnTo>
                    <a:pt x="9716" y="941"/>
                  </a:lnTo>
                  <a:cubicBezTo>
                    <a:pt x="9716" y="941"/>
                    <a:pt x="9740" y="941"/>
                    <a:pt x="9764" y="929"/>
                  </a:cubicBezTo>
                  <a:close/>
                  <a:moveTo>
                    <a:pt x="10663" y="985"/>
                  </a:moveTo>
                  <a:cubicBezTo>
                    <a:pt x="10661" y="986"/>
                    <a:pt x="10659" y="987"/>
                    <a:pt x="10657" y="989"/>
                  </a:cubicBezTo>
                  <a:cubicBezTo>
                    <a:pt x="10659" y="988"/>
                    <a:pt x="10661" y="986"/>
                    <a:pt x="10663" y="985"/>
                  </a:cubicBezTo>
                  <a:close/>
                  <a:moveTo>
                    <a:pt x="9524" y="984"/>
                  </a:moveTo>
                  <a:cubicBezTo>
                    <a:pt x="9533" y="984"/>
                    <a:pt x="9543" y="985"/>
                    <a:pt x="9549" y="989"/>
                  </a:cubicBezTo>
                  <a:lnTo>
                    <a:pt x="9526" y="989"/>
                  </a:lnTo>
                  <a:cubicBezTo>
                    <a:pt x="9514" y="995"/>
                    <a:pt x="9499" y="995"/>
                    <a:pt x="9484" y="995"/>
                  </a:cubicBezTo>
                  <a:cubicBezTo>
                    <a:pt x="9478" y="995"/>
                    <a:pt x="9473" y="995"/>
                    <a:pt x="9467" y="995"/>
                  </a:cubicBezTo>
                  <a:lnTo>
                    <a:pt x="9467" y="995"/>
                  </a:lnTo>
                  <a:cubicBezTo>
                    <a:pt x="9484" y="989"/>
                    <a:pt x="9505" y="984"/>
                    <a:pt x="9524" y="984"/>
                  </a:cubicBezTo>
                  <a:close/>
                  <a:moveTo>
                    <a:pt x="9585" y="1036"/>
                  </a:moveTo>
                  <a:lnTo>
                    <a:pt x="9585" y="1036"/>
                  </a:lnTo>
                  <a:cubicBezTo>
                    <a:pt x="9585" y="1036"/>
                    <a:pt x="9585" y="1037"/>
                    <a:pt x="9585" y="1037"/>
                  </a:cubicBezTo>
                  <a:lnTo>
                    <a:pt x="9585" y="1037"/>
                  </a:lnTo>
                  <a:cubicBezTo>
                    <a:pt x="9585" y="1037"/>
                    <a:pt x="9585" y="1037"/>
                    <a:pt x="9585" y="1037"/>
                  </a:cubicBezTo>
                  <a:lnTo>
                    <a:pt x="9585" y="1037"/>
                  </a:lnTo>
                  <a:cubicBezTo>
                    <a:pt x="9585" y="1037"/>
                    <a:pt x="9585" y="1036"/>
                    <a:pt x="9585" y="1036"/>
                  </a:cubicBezTo>
                  <a:close/>
                  <a:moveTo>
                    <a:pt x="9585" y="1037"/>
                  </a:moveTo>
                  <a:cubicBezTo>
                    <a:pt x="9565" y="1037"/>
                    <a:pt x="9530" y="1039"/>
                    <a:pt x="9502" y="1048"/>
                  </a:cubicBezTo>
                  <a:cubicBezTo>
                    <a:pt x="9514" y="1048"/>
                    <a:pt x="9561" y="1048"/>
                    <a:pt x="9585" y="1037"/>
                  </a:cubicBezTo>
                  <a:close/>
                  <a:moveTo>
                    <a:pt x="10133" y="1057"/>
                  </a:moveTo>
                  <a:cubicBezTo>
                    <a:pt x="10127" y="1057"/>
                    <a:pt x="10115" y="1059"/>
                    <a:pt x="10103" y="1060"/>
                  </a:cubicBezTo>
                  <a:lnTo>
                    <a:pt x="10133" y="1060"/>
                  </a:lnTo>
                  <a:cubicBezTo>
                    <a:pt x="10138" y="1058"/>
                    <a:pt x="10137" y="1057"/>
                    <a:pt x="10133" y="1057"/>
                  </a:cubicBezTo>
                  <a:close/>
                  <a:moveTo>
                    <a:pt x="10097" y="1060"/>
                  </a:moveTo>
                  <a:cubicBezTo>
                    <a:pt x="10097" y="1061"/>
                    <a:pt x="10097" y="1061"/>
                    <a:pt x="10096" y="1061"/>
                  </a:cubicBezTo>
                  <a:lnTo>
                    <a:pt x="10096" y="1061"/>
                  </a:lnTo>
                  <a:cubicBezTo>
                    <a:pt x="10099" y="1061"/>
                    <a:pt x="10101" y="1061"/>
                    <a:pt x="10103" y="1060"/>
                  </a:cubicBezTo>
                  <a:close/>
                  <a:moveTo>
                    <a:pt x="10736" y="1058"/>
                  </a:moveTo>
                  <a:cubicBezTo>
                    <a:pt x="10733" y="1059"/>
                    <a:pt x="10731" y="1059"/>
                    <a:pt x="10728" y="1060"/>
                  </a:cubicBezTo>
                  <a:cubicBezTo>
                    <a:pt x="10728" y="1064"/>
                    <a:pt x="10726" y="1069"/>
                    <a:pt x="10724" y="1074"/>
                  </a:cubicBezTo>
                  <a:lnTo>
                    <a:pt x="10724" y="1074"/>
                  </a:lnTo>
                  <a:lnTo>
                    <a:pt x="10736" y="1058"/>
                  </a:lnTo>
                  <a:close/>
                  <a:moveTo>
                    <a:pt x="10724" y="1074"/>
                  </a:moveTo>
                  <a:lnTo>
                    <a:pt x="10716" y="1084"/>
                  </a:lnTo>
                  <a:cubicBezTo>
                    <a:pt x="10713" y="1090"/>
                    <a:pt x="10713" y="1092"/>
                    <a:pt x="10713" y="1092"/>
                  </a:cubicBezTo>
                  <a:cubicBezTo>
                    <a:pt x="10714" y="1092"/>
                    <a:pt x="10720" y="1083"/>
                    <a:pt x="10724" y="1074"/>
                  </a:cubicBezTo>
                  <a:close/>
                  <a:moveTo>
                    <a:pt x="9585" y="1084"/>
                  </a:moveTo>
                  <a:cubicBezTo>
                    <a:pt x="9621" y="1084"/>
                    <a:pt x="9597" y="1096"/>
                    <a:pt x="9585" y="1096"/>
                  </a:cubicBezTo>
                  <a:cubicBezTo>
                    <a:pt x="9585" y="1096"/>
                    <a:pt x="9563" y="1096"/>
                    <a:pt x="9572" y="1085"/>
                  </a:cubicBezTo>
                  <a:lnTo>
                    <a:pt x="9572" y="1085"/>
                  </a:lnTo>
                  <a:cubicBezTo>
                    <a:pt x="9576" y="1085"/>
                    <a:pt x="9580" y="1084"/>
                    <a:pt x="9585" y="1084"/>
                  </a:cubicBezTo>
                  <a:close/>
                  <a:moveTo>
                    <a:pt x="10097" y="1167"/>
                  </a:moveTo>
                  <a:lnTo>
                    <a:pt x="10062" y="1179"/>
                  </a:lnTo>
                  <a:lnTo>
                    <a:pt x="10062" y="1179"/>
                  </a:lnTo>
                  <a:cubicBezTo>
                    <a:pt x="10062" y="1179"/>
                    <a:pt x="10062" y="1179"/>
                    <a:pt x="10062" y="1179"/>
                  </a:cubicBezTo>
                  <a:lnTo>
                    <a:pt x="10062" y="1179"/>
                  </a:lnTo>
                  <a:lnTo>
                    <a:pt x="10061" y="1179"/>
                  </a:lnTo>
                  <a:lnTo>
                    <a:pt x="10061" y="1179"/>
                  </a:lnTo>
                  <a:lnTo>
                    <a:pt x="10062" y="1179"/>
                  </a:lnTo>
                  <a:lnTo>
                    <a:pt x="10062" y="1179"/>
                  </a:lnTo>
                  <a:cubicBezTo>
                    <a:pt x="10065" y="1179"/>
                    <a:pt x="10069" y="1179"/>
                    <a:pt x="10073" y="1179"/>
                  </a:cubicBezTo>
                  <a:lnTo>
                    <a:pt x="10097" y="1167"/>
                  </a:lnTo>
                  <a:close/>
                  <a:moveTo>
                    <a:pt x="10966" y="1191"/>
                  </a:moveTo>
                  <a:lnTo>
                    <a:pt x="10966" y="1203"/>
                  </a:lnTo>
                  <a:cubicBezTo>
                    <a:pt x="10967" y="1199"/>
                    <a:pt x="10967" y="1195"/>
                    <a:pt x="10967" y="1192"/>
                  </a:cubicBezTo>
                  <a:lnTo>
                    <a:pt x="10967" y="1192"/>
                  </a:lnTo>
                  <a:cubicBezTo>
                    <a:pt x="10967" y="1192"/>
                    <a:pt x="10967" y="1191"/>
                    <a:pt x="10966" y="1191"/>
                  </a:cubicBezTo>
                  <a:close/>
                  <a:moveTo>
                    <a:pt x="9371" y="1441"/>
                  </a:moveTo>
                  <a:cubicBezTo>
                    <a:pt x="9359" y="1441"/>
                    <a:pt x="9359" y="1453"/>
                    <a:pt x="9359" y="1465"/>
                  </a:cubicBezTo>
                  <a:lnTo>
                    <a:pt x="9371" y="1441"/>
                  </a:lnTo>
                  <a:close/>
                  <a:moveTo>
                    <a:pt x="9657" y="1477"/>
                  </a:moveTo>
                  <a:cubicBezTo>
                    <a:pt x="9657" y="1477"/>
                    <a:pt x="9645" y="1489"/>
                    <a:pt x="9645" y="1489"/>
                  </a:cubicBezTo>
                  <a:cubicBezTo>
                    <a:pt x="9645" y="1489"/>
                    <a:pt x="9645" y="1477"/>
                    <a:pt x="9645" y="1477"/>
                  </a:cubicBezTo>
                  <a:close/>
                  <a:moveTo>
                    <a:pt x="9502" y="1417"/>
                  </a:moveTo>
                  <a:cubicBezTo>
                    <a:pt x="9502" y="1417"/>
                    <a:pt x="9490" y="1429"/>
                    <a:pt x="9490" y="1441"/>
                  </a:cubicBezTo>
                  <a:lnTo>
                    <a:pt x="9494" y="1445"/>
                  </a:lnTo>
                  <a:lnTo>
                    <a:pt x="9494" y="1445"/>
                  </a:lnTo>
                  <a:cubicBezTo>
                    <a:pt x="9494" y="1445"/>
                    <a:pt x="9493" y="1445"/>
                    <a:pt x="9493" y="1445"/>
                  </a:cubicBezTo>
                  <a:cubicBezTo>
                    <a:pt x="9485" y="1445"/>
                    <a:pt x="9478" y="1465"/>
                    <a:pt x="9478" y="1465"/>
                  </a:cubicBezTo>
                  <a:cubicBezTo>
                    <a:pt x="9478" y="1477"/>
                    <a:pt x="9478" y="1477"/>
                    <a:pt x="9478" y="1489"/>
                  </a:cubicBezTo>
                  <a:lnTo>
                    <a:pt x="9502" y="1489"/>
                  </a:lnTo>
                  <a:cubicBezTo>
                    <a:pt x="9504" y="1491"/>
                    <a:pt x="9505" y="1491"/>
                    <a:pt x="9506" y="1491"/>
                  </a:cubicBezTo>
                  <a:cubicBezTo>
                    <a:pt x="9514" y="1491"/>
                    <a:pt x="9515" y="1463"/>
                    <a:pt x="9526" y="1453"/>
                  </a:cubicBezTo>
                  <a:cubicBezTo>
                    <a:pt x="9514" y="1441"/>
                    <a:pt x="9514" y="1429"/>
                    <a:pt x="9502" y="1417"/>
                  </a:cubicBezTo>
                  <a:close/>
                  <a:moveTo>
                    <a:pt x="9633" y="1477"/>
                  </a:moveTo>
                  <a:cubicBezTo>
                    <a:pt x="9633" y="1489"/>
                    <a:pt x="9633" y="1489"/>
                    <a:pt x="9633" y="1489"/>
                  </a:cubicBezTo>
                  <a:lnTo>
                    <a:pt x="9621" y="1489"/>
                  </a:lnTo>
                  <a:cubicBezTo>
                    <a:pt x="9621" y="1489"/>
                    <a:pt x="9633" y="1489"/>
                    <a:pt x="9633" y="1501"/>
                  </a:cubicBezTo>
                  <a:cubicBezTo>
                    <a:pt x="9633" y="1513"/>
                    <a:pt x="9633" y="1513"/>
                    <a:pt x="9621" y="1513"/>
                  </a:cubicBezTo>
                  <a:cubicBezTo>
                    <a:pt x="9621" y="1501"/>
                    <a:pt x="9621" y="1501"/>
                    <a:pt x="9621" y="1489"/>
                  </a:cubicBezTo>
                  <a:cubicBezTo>
                    <a:pt x="9621" y="1489"/>
                    <a:pt x="9621" y="1477"/>
                    <a:pt x="9621" y="1477"/>
                  </a:cubicBezTo>
                  <a:close/>
                  <a:moveTo>
                    <a:pt x="9657" y="1501"/>
                  </a:moveTo>
                  <a:cubicBezTo>
                    <a:pt x="9657" y="1513"/>
                    <a:pt x="9657" y="1513"/>
                    <a:pt x="9645" y="1513"/>
                  </a:cubicBezTo>
                  <a:cubicBezTo>
                    <a:pt x="9657" y="1513"/>
                    <a:pt x="9657" y="1501"/>
                    <a:pt x="9645" y="1501"/>
                  </a:cubicBezTo>
                  <a:close/>
                  <a:moveTo>
                    <a:pt x="8907" y="1549"/>
                  </a:moveTo>
                  <a:cubicBezTo>
                    <a:pt x="8915" y="1557"/>
                    <a:pt x="8911" y="1560"/>
                    <a:pt x="8913" y="1575"/>
                  </a:cubicBezTo>
                  <a:lnTo>
                    <a:pt x="8913" y="1575"/>
                  </a:lnTo>
                  <a:cubicBezTo>
                    <a:pt x="8918" y="1566"/>
                    <a:pt x="8916" y="1558"/>
                    <a:pt x="8907" y="1549"/>
                  </a:cubicBezTo>
                  <a:close/>
                  <a:moveTo>
                    <a:pt x="12477" y="1608"/>
                  </a:moveTo>
                  <a:lnTo>
                    <a:pt x="12477" y="1608"/>
                  </a:lnTo>
                  <a:cubicBezTo>
                    <a:pt x="12467" y="1615"/>
                    <a:pt x="12458" y="1620"/>
                    <a:pt x="12455" y="1620"/>
                  </a:cubicBezTo>
                  <a:cubicBezTo>
                    <a:pt x="12466" y="1608"/>
                    <a:pt x="12466" y="1608"/>
                    <a:pt x="12477" y="1608"/>
                  </a:cubicBezTo>
                  <a:close/>
                  <a:moveTo>
                    <a:pt x="9586" y="1660"/>
                  </a:moveTo>
                  <a:cubicBezTo>
                    <a:pt x="9589" y="1665"/>
                    <a:pt x="9593" y="1667"/>
                    <a:pt x="9597" y="1667"/>
                  </a:cubicBezTo>
                  <a:cubicBezTo>
                    <a:pt x="9597" y="1667"/>
                    <a:pt x="9592" y="1662"/>
                    <a:pt x="9586" y="1660"/>
                  </a:cubicBezTo>
                  <a:close/>
                  <a:moveTo>
                    <a:pt x="12571" y="1661"/>
                  </a:moveTo>
                  <a:lnTo>
                    <a:pt x="12571" y="1661"/>
                  </a:lnTo>
                  <a:cubicBezTo>
                    <a:pt x="12568" y="1665"/>
                    <a:pt x="12566" y="1667"/>
                    <a:pt x="12562" y="1667"/>
                  </a:cubicBezTo>
                  <a:cubicBezTo>
                    <a:pt x="12568" y="1667"/>
                    <a:pt x="12571" y="1664"/>
                    <a:pt x="12571" y="1661"/>
                  </a:cubicBezTo>
                  <a:close/>
                  <a:moveTo>
                    <a:pt x="12086" y="1787"/>
                  </a:moveTo>
                  <a:cubicBezTo>
                    <a:pt x="12088" y="1794"/>
                    <a:pt x="12089" y="1798"/>
                    <a:pt x="12089" y="1801"/>
                  </a:cubicBezTo>
                  <a:lnTo>
                    <a:pt x="12089" y="1801"/>
                  </a:lnTo>
                  <a:cubicBezTo>
                    <a:pt x="12095" y="1798"/>
                    <a:pt x="12102" y="1794"/>
                    <a:pt x="12109" y="1787"/>
                  </a:cubicBezTo>
                  <a:close/>
                  <a:moveTo>
                    <a:pt x="12089" y="1801"/>
                  </a:moveTo>
                  <a:cubicBezTo>
                    <a:pt x="12085" y="1802"/>
                    <a:pt x="12082" y="1803"/>
                    <a:pt x="12080" y="1804"/>
                  </a:cubicBezTo>
                  <a:lnTo>
                    <a:pt x="12080" y="1804"/>
                  </a:lnTo>
                  <a:cubicBezTo>
                    <a:pt x="12085" y="1804"/>
                    <a:pt x="12088" y="1804"/>
                    <a:pt x="12089" y="1801"/>
                  </a:cubicBezTo>
                  <a:close/>
                  <a:moveTo>
                    <a:pt x="12871" y="1894"/>
                  </a:moveTo>
                  <a:cubicBezTo>
                    <a:pt x="12865" y="1894"/>
                    <a:pt x="12862" y="1897"/>
                    <a:pt x="12859" y="1900"/>
                  </a:cubicBezTo>
                  <a:lnTo>
                    <a:pt x="12871" y="1894"/>
                  </a:lnTo>
                  <a:close/>
                  <a:moveTo>
                    <a:pt x="12859" y="1900"/>
                  </a:moveTo>
                  <a:lnTo>
                    <a:pt x="12848" y="1906"/>
                  </a:lnTo>
                  <a:cubicBezTo>
                    <a:pt x="12853" y="1906"/>
                    <a:pt x="12856" y="1903"/>
                    <a:pt x="12859" y="1900"/>
                  </a:cubicBezTo>
                  <a:close/>
                  <a:moveTo>
                    <a:pt x="8692" y="1882"/>
                  </a:moveTo>
                  <a:cubicBezTo>
                    <a:pt x="8723" y="1892"/>
                    <a:pt x="8710" y="1928"/>
                    <a:pt x="8728" y="1953"/>
                  </a:cubicBezTo>
                  <a:lnTo>
                    <a:pt x="8728" y="1953"/>
                  </a:lnTo>
                  <a:cubicBezTo>
                    <a:pt x="8692" y="1953"/>
                    <a:pt x="8692" y="1929"/>
                    <a:pt x="8657" y="1906"/>
                  </a:cubicBezTo>
                  <a:cubicBezTo>
                    <a:pt x="8652" y="1893"/>
                    <a:pt x="8653" y="1889"/>
                    <a:pt x="8655" y="1889"/>
                  </a:cubicBezTo>
                  <a:lnTo>
                    <a:pt x="8655" y="1889"/>
                  </a:lnTo>
                  <a:cubicBezTo>
                    <a:pt x="8659" y="1889"/>
                    <a:pt x="8667" y="1896"/>
                    <a:pt x="8674" y="1896"/>
                  </a:cubicBezTo>
                  <a:cubicBezTo>
                    <a:pt x="8676" y="1896"/>
                    <a:pt x="8678" y="1896"/>
                    <a:pt x="8680" y="1894"/>
                  </a:cubicBezTo>
                  <a:cubicBezTo>
                    <a:pt x="8680" y="1894"/>
                    <a:pt x="8680" y="1894"/>
                    <a:pt x="8680" y="1906"/>
                  </a:cubicBezTo>
                  <a:lnTo>
                    <a:pt x="8692" y="1882"/>
                  </a:lnTo>
                  <a:close/>
                  <a:moveTo>
                    <a:pt x="8766" y="1947"/>
                  </a:moveTo>
                  <a:cubicBezTo>
                    <a:pt x="8766" y="1947"/>
                    <a:pt x="8766" y="1948"/>
                    <a:pt x="8765" y="1948"/>
                  </a:cubicBezTo>
                  <a:lnTo>
                    <a:pt x="8765" y="1948"/>
                  </a:lnTo>
                  <a:cubicBezTo>
                    <a:pt x="8767" y="1950"/>
                    <a:pt x="8770" y="1953"/>
                    <a:pt x="8776" y="1953"/>
                  </a:cubicBezTo>
                  <a:cubicBezTo>
                    <a:pt x="8771" y="1949"/>
                    <a:pt x="8768" y="1947"/>
                    <a:pt x="8766" y="1947"/>
                  </a:cubicBezTo>
                  <a:close/>
                  <a:moveTo>
                    <a:pt x="12725" y="2134"/>
                  </a:moveTo>
                  <a:cubicBezTo>
                    <a:pt x="12718" y="2134"/>
                    <a:pt x="12706" y="2154"/>
                    <a:pt x="12698" y="2164"/>
                  </a:cubicBezTo>
                  <a:lnTo>
                    <a:pt x="12698" y="2164"/>
                  </a:lnTo>
                  <a:lnTo>
                    <a:pt x="12728" y="2144"/>
                  </a:lnTo>
                  <a:cubicBezTo>
                    <a:pt x="12728" y="2136"/>
                    <a:pt x="12727" y="2134"/>
                    <a:pt x="12725" y="2134"/>
                  </a:cubicBezTo>
                  <a:close/>
                  <a:moveTo>
                    <a:pt x="7121" y="2168"/>
                  </a:moveTo>
                  <a:lnTo>
                    <a:pt x="7121" y="2168"/>
                  </a:lnTo>
                  <a:cubicBezTo>
                    <a:pt x="7122" y="2170"/>
                    <a:pt x="7123" y="2173"/>
                    <a:pt x="7125" y="2175"/>
                  </a:cubicBezTo>
                  <a:lnTo>
                    <a:pt x="7125" y="2175"/>
                  </a:lnTo>
                  <a:cubicBezTo>
                    <a:pt x="7124" y="2173"/>
                    <a:pt x="7122" y="2170"/>
                    <a:pt x="7121" y="2168"/>
                  </a:cubicBezTo>
                  <a:close/>
                  <a:moveTo>
                    <a:pt x="12754" y="2169"/>
                  </a:moveTo>
                  <a:cubicBezTo>
                    <a:pt x="12752" y="2169"/>
                    <a:pt x="12748" y="2172"/>
                    <a:pt x="12740" y="2179"/>
                  </a:cubicBezTo>
                  <a:cubicBezTo>
                    <a:pt x="12748" y="2179"/>
                    <a:pt x="12756" y="2169"/>
                    <a:pt x="12754" y="2169"/>
                  </a:cubicBezTo>
                  <a:close/>
                  <a:moveTo>
                    <a:pt x="12955" y="2037"/>
                  </a:moveTo>
                  <a:lnTo>
                    <a:pt x="12955" y="2037"/>
                  </a:lnTo>
                  <a:cubicBezTo>
                    <a:pt x="12919" y="2084"/>
                    <a:pt x="12871" y="2072"/>
                    <a:pt x="12848" y="2120"/>
                  </a:cubicBezTo>
                  <a:lnTo>
                    <a:pt x="12800" y="2144"/>
                  </a:lnTo>
                  <a:cubicBezTo>
                    <a:pt x="12788" y="2168"/>
                    <a:pt x="12776" y="2168"/>
                    <a:pt x="12776" y="2179"/>
                  </a:cubicBezTo>
                  <a:cubicBezTo>
                    <a:pt x="12781" y="2175"/>
                    <a:pt x="12788" y="2172"/>
                    <a:pt x="12794" y="2172"/>
                  </a:cubicBezTo>
                  <a:cubicBezTo>
                    <a:pt x="12802" y="2172"/>
                    <a:pt x="12807" y="2177"/>
                    <a:pt x="12800" y="2191"/>
                  </a:cubicBezTo>
                  <a:cubicBezTo>
                    <a:pt x="12808" y="2179"/>
                    <a:pt x="12812" y="2175"/>
                    <a:pt x="12814" y="2175"/>
                  </a:cubicBezTo>
                  <a:lnTo>
                    <a:pt x="12814" y="2175"/>
                  </a:lnTo>
                  <a:cubicBezTo>
                    <a:pt x="12817" y="2175"/>
                    <a:pt x="12812" y="2191"/>
                    <a:pt x="12812" y="2191"/>
                  </a:cubicBezTo>
                  <a:cubicBezTo>
                    <a:pt x="12812" y="2191"/>
                    <a:pt x="12824" y="2156"/>
                    <a:pt x="12848" y="2144"/>
                  </a:cubicBezTo>
                  <a:cubicBezTo>
                    <a:pt x="12853" y="2138"/>
                    <a:pt x="12859" y="2135"/>
                    <a:pt x="12864" y="2135"/>
                  </a:cubicBezTo>
                  <a:cubicBezTo>
                    <a:pt x="12868" y="2135"/>
                    <a:pt x="12871" y="2138"/>
                    <a:pt x="12871" y="2144"/>
                  </a:cubicBezTo>
                  <a:lnTo>
                    <a:pt x="12883" y="2120"/>
                  </a:lnTo>
                  <a:cubicBezTo>
                    <a:pt x="12890" y="2114"/>
                    <a:pt x="12893" y="2111"/>
                    <a:pt x="12895" y="2111"/>
                  </a:cubicBezTo>
                  <a:lnTo>
                    <a:pt x="12895" y="2111"/>
                  </a:lnTo>
                  <a:cubicBezTo>
                    <a:pt x="12904" y="2111"/>
                    <a:pt x="12876" y="2168"/>
                    <a:pt x="12895" y="2168"/>
                  </a:cubicBezTo>
                  <a:cubicBezTo>
                    <a:pt x="12871" y="2179"/>
                    <a:pt x="12871" y="2168"/>
                    <a:pt x="12848" y="2191"/>
                  </a:cubicBezTo>
                  <a:cubicBezTo>
                    <a:pt x="12871" y="2179"/>
                    <a:pt x="12895" y="2168"/>
                    <a:pt x="12919" y="2168"/>
                  </a:cubicBezTo>
                  <a:lnTo>
                    <a:pt x="12919" y="2168"/>
                  </a:lnTo>
                  <a:lnTo>
                    <a:pt x="12919" y="2168"/>
                  </a:lnTo>
                  <a:cubicBezTo>
                    <a:pt x="12938" y="2145"/>
                    <a:pt x="12949" y="2137"/>
                    <a:pt x="12955" y="2137"/>
                  </a:cubicBezTo>
                  <a:cubicBezTo>
                    <a:pt x="12968" y="2137"/>
                    <a:pt x="12960" y="2174"/>
                    <a:pt x="12976" y="2174"/>
                  </a:cubicBezTo>
                  <a:cubicBezTo>
                    <a:pt x="12979" y="2174"/>
                    <a:pt x="12984" y="2172"/>
                    <a:pt x="12990" y="2168"/>
                  </a:cubicBezTo>
                  <a:cubicBezTo>
                    <a:pt x="12990" y="2144"/>
                    <a:pt x="13026" y="2132"/>
                    <a:pt x="13050" y="2108"/>
                  </a:cubicBezTo>
                  <a:lnTo>
                    <a:pt x="13050" y="2108"/>
                  </a:lnTo>
                  <a:lnTo>
                    <a:pt x="12990" y="2120"/>
                  </a:lnTo>
                  <a:cubicBezTo>
                    <a:pt x="12999" y="2111"/>
                    <a:pt x="13014" y="2083"/>
                    <a:pt x="13008" y="2083"/>
                  </a:cubicBezTo>
                  <a:lnTo>
                    <a:pt x="13008" y="2083"/>
                  </a:lnTo>
                  <a:cubicBezTo>
                    <a:pt x="13005" y="2083"/>
                    <a:pt x="13000" y="2087"/>
                    <a:pt x="12990" y="2096"/>
                  </a:cubicBezTo>
                  <a:cubicBezTo>
                    <a:pt x="12981" y="2096"/>
                    <a:pt x="12966" y="2116"/>
                    <a:pt x="12959" y="2116"/>
                  </a:cubicBezTo>
                  <a:cubicBezTo>
                    <a:pt x="12956" y="2116"/>
                    <a:pt x="12955" y="2114"/>
                    <a:pt x="12955" y="2108"/>
                  </a:cubicBezTo>
                  <a:cubicBezTo>
                    <a:pt x="12955" y="2108"/>
                    <a:pt x="12967" y="2096"/>
                    <a:pt x="12978" y="2084"/>
                  </a:cubicBezTo>
                  <a:cubicBezTo>
                    <a:pt x="12976" y="2082"/>
                    <a:pt x="12974" y="2081"/>
                    <a:pt x="12972" y="2081"/>
                  </a:cubicBezTo>
                  <a:cubicBezTo>
                    <a:pt x="12962" y="2081"/>
                    <a:pt x="12952" y="2098"/>
                    <a:pt x="12943" y="2108"/>
                  </a:cubicBezTo>
                  <a:cubicBezTo>
                    <a:pt x="12943" y="2084"/>
                    <a:pt x="12967" y="2072"/>
                    <a:pt x="12967" y="2060"/>
                  </a:cubicBezTo>
                  <a:lnTo>
                    <a:pt x="12967" y="2060"/>
                  </a:lnTo>
                  <a:cubicBezTo>
                    <a:pt x="12959" y="2065"/>
                    <a:pt x="12955" y="2067"/>
                    <a:pt x="12953" y="2067"/>
                  </a:cubicBezTo>
                  <a:cubicBezTo>
                    <a:pt x="12943" y="2067"/>
                    <a:pt x="12964" y="2037"/>
                    <a:pt x="12955" y="2037"/>
                  </a:cubicBezTo>
                  <a:close/>
                  <a:moveTo>
                    <a:pt x="12931" y="2203"/>
                  </a:moveTo>
                  <a:cubicBezTo>
                    <a:pt x="12931" y="2215"/>
                    <a:pt x="12919" y="2215"/>
                    <a:pt x="12907" y="2227"/>
                  </a:cubicBezTo>
                  <a:lnTo>
                    <a:pt x="12907" y="2215"/>
                  </a:lnTo>
                  <a:lnTo>
                    <a:pt x="12895" y="2215"/>
                  </a:lnTo>
                  <a:cubicBezTo>
                    <a:pt x="12898" y="2212"/>
                    <a:pt x="12900" y="2212"/>
                    <a:pt x="12902" y="2212"/>
                  </a:cubicBezTo>
                  <a:cubicBezTo>
                    <a:pt x="12905" y="2212"/>
                    <a:pt x="12908" y="2214"/>
                    <a:pt x="12912" y="2214"/>
                  </a:cubicBezTo>
                  <a:cubicBezTo>
                    <a:pt x="12917" y="2214"/>
                    <a:pt x="12922" y="2212"/>
                    <a:pt x="12931" y="2203"/>
                  </a:cubicBezTo>
                  <a:close/>
                  <a:moveTo>
                    <a:pt x="13049" y="2204"/>
                  </a:moveTo>
                  <a:cubicBezTo>
                    <a:pt x="13040" y="2209"/>
                    <a:pt x="13028" y="2220"/>
                    <a:pt x="13016" y="2229"/>
                  </a:cubicBezTo>
                  <a:lnTo>
                    <a:pt x="13016" y="2229"/>
                  </a:lnTo>
                  <a:cubicBezTo>
                    <a:pt x="13030" y="2224"/>
                    <a:pt x="13042" y="2218"/>
                    <a:pt x="13049" y="2204"/>
                  </a:cubicBezTo>
                  <a:close/>
                  <a:moveTo>
                    <a:pt x="13016" y="2229"/>
                  </a:moveTo>
                  <a:lnTo>
                    <a:pt x="13016" y="2229"/>
                  </a:lnTo>
                  <a:cubicBezTo>
                    <a:pt x="13008" y="2232"/>
                    <a:pt x="12999" y="2235"/>
                    <a:pt x="12990" y="2239"/>
                  </a:cubicBezTo>
                  <a:cubicBezTo>
                    <a:pt x="12991" y="2240"/>
                    <a:pt x="12993" y="2241"/>
                    <a:pt x="12995" y="2241"/>
                  </a:cubicBezTo>
                  <a:cubicBezTo>
                    <a:pt x="13000" y="2241"/>
                    <a:pt x="13008" y="2235"/>
                    <a:pt x="13016" y="2229"/>
                  </a:cubicBezTo>
                  <a:close/>
                  <a:moveTo>
                    <a:pt x="8302" y="2249"/>
                  </a:moveTo>
                  <a:cubicBezTo>
                    <a:pt x="8301" y="2253"/>
                    <a:pt x="8300" y="2257"/>
                    <a:pt x="8299" y="2263"/>
                  </a:cubicBezTo>
                  <a:cubicBezTo>
                    <a:pt x="8303" y="2259"/>
                    <a:pt x="8303" y="2254"/>
                    <a:pt x="8302" y="2249"/>
                  </a:cubicBezTo>
                  <a:close/>
                  <a:moveTo>
                    <a:pt x="6746" y="2297"/>
                  </a:moveTo>
                  <a:cubicBezTo>
                    <a:pt x="6736" y="2297"/>
                    <a:pt x="6752" y="2328"/>
                    <a:pt x="6740" y="2328"/>
                  </a:cubicBezTo>
                  <a:cubicBezTo>
                    <a:pt x="6738" y="2328"/>
                    <a:pt x="6734" y="2326"/>
                    <a:pt x="6728" y="2322"/>
                  </a:cubicBezTo>
                  <a:lnTo>
                    <a:pt x="6728" y="2322"/>
                  </a:lnTo>
                  <a:cubicBezTo>
                    <a:pt x="6737" y="2342"/>
                    <a:pt x="6771" y="2361"/>
                    <a:pt x="6777" y="2381"/>
                  </a:cubicBezTo>
                  <a:lnTo>
                    <a:pt x="6777" y="2381"/>
                  </a:lnTo>
                  <a:cubicBezTo>
                    <a:pt x="6809" y="2357"/>
                    <a:pt x="6740" y="2322"/>
                    <a:pt x="6752" y="2299"/>
                  </a:cubicBezTo>
                  <a:cubicBezTo>
                    <a:pt x="6749" y="2297"/>
                    <a:pt x="6748" y="2297"/>
                    <a:pt x="6746" y="2297"/>
                  </a:cubicBezTo>
                  <a:close/>
                  <a:moveTo>
                    <a:pt x="6777" y="2381"/>
                  </a:moveTo>
                  <a:cubicBezTo>
                    <a:pt x="6776" y="2381"/>
                    <a:pt x="6776" y="2382"/>
                    <a:pt x="6775" y="2382"/>
                  </a:cubicBezTo>
                  <a:lnTo>
                    <a:pt x="6777" y="2382"/>
                  </a:lnTo>
                  <a:cubicBezTo>
                    <a:pt x="6777" y="2382"/>
                    <a:pt x="6777" y="2381"/>
                    <a:pt x="6777" y="2381"/>
                  </a:cubicBezTo>
                  <a:close/>
                  <a:moveTo>
                    <a:pt x="12856" y="2534"/>
                  </a:moveTo>
                  <a:cubicBezTo>
                    <a:pt x="12857" y="2535"/>
                    <a:pt x="12858" y="2536"/>
                    <a:pt x="12859" y="2537"/>
                  </a:cubicBezTo>
                  <a:cubicBezTo>
                    <a:pt x="12859" y="2536"/>
                    <a:pt x="12858" y="2535"/>
                    <a:pt x="12856" y="2534"/>
                  </a:cubicBezTo>
                  <a:close/>
                  <a:moveTo>
                    <a:pt x="12214" y="2692"/>
                  </a:moveTo>
                  <a:cubicBezTo>
                    <a:pt x="12215" y="2696"/>
                    <a:pt x="12216" y="2699"/>
                    <a:pt x="12216" y="2703"/>
                  </a:cubicBezTo>
                  <a:cubicBezTo>
                    <a:pt x="12216" y="2696"/>
                    <a:pt x="12216" y="2693"/>
                    <a:pt x="12214" y="2692"/>
                  </a:cubicBezTo>
                  <a:close/>
                  <a:moveTo>
                    <a:pt x="12205" y="2691"/>
                  </a:moveTo>
                  <a:cubicBezTo>
                    <a:pt x="12205" y="2703"/>
                    <a:pt x="12205" y="2703"/>
                    <a:pt x="12193" y="2715"/>
                  </a:cubicBezTo>
                  <a:cubicBezTo>
                    <a:pt x="12209" y="2715"/>
                    <a:pt x="12203" y="2710"/>
                    <a:pt x="12205" y="2710"/>
                  </a:cubicBezTo>
                  <a:lnTo>
                    <a:pt x="12205" y="2710"/>
                  </a:lnTo>
                  <a:cubicBezTo>
                    <a:pt x="12206" y="2710"/>
                    <a:pt x="12209" y="2711"/>
                    <a:pt x="12216" y="2715"/>
                  </a:cubicBezTo>
                  <a:lnTo>
                    <a:pt x="12205" y="2691"/>
                  </a:lnTo>
                  <a:close/>
                  <a:moveTo>
                    <a:pt x="12086" y="2727"/>
                  </a:moveTo>
                  <a:cubicBezTo>
                    <a:pt x="12086" y="2732"/>
                    <a:pt x="12088" y="2735"/>
                    <a:pt x="12090" y="2737"/>
                  </a:cubicBezTo>
                  <a:lnTo>
                    <a:pt x="12090" y="2737"/>
                  </a:lnTo>
                  <a:lnTo>
                    <a:pt x="12086" y="2727"/>
                  </a:lnTo>
                  <a:close/>
                  <a:moveTo>
                    <a:pt x="11943" y="2965"/>
                  </a:moveTo>
                  <a:cubicBezTo>
                    <a:pt x="11944" y="2968"/>
                    <a:pt x="11946" y="2971"/>
                    <a:pt x="11948" y="2974"/>
                  </a:cubicBezTo>
                  <a:lnTo>
                    <a:pt x="11948" y="2974"/>
                  </a:lnTo>
                  <a:cubicBezTo>
                    <a:pt x="11947" y="2972"/>
                    <a:pt x="11945" y="2969"/>
                    <a:pt x="11943" y="2965"/>
                  </a:cubicBezTo>
                  <a:close/>
                  <a:moveTo>
                    <a:pt x="11840" y="2998"/>
                  </a:moveTo>
                  <a:lnTo>
                    <a:pt x="11840" y="2998"/>
                  </a:lnTo>
                  <a:cubicBezTo>
                    <a:pt x="11836" y="2998"/>
                    <a:pt x="11862" y="3015"/>
                    <a:pt x="11871" y="3025"/>
                  </a:cubicBezTo>
                  <a:lnTo>
                    <a:pt x="11847" y="3001"/>
                  </a:lnTo>
                  <a:cubicBezTo>
                    <a:pt x="11843" y="2999"/>
                    <a:pt x="11840" y="2998"/>
                    <a:pt x="11840" y="2998"/>
                  </a:cubicBezTo>
                  <a:close/>
                  <a:moveTo>
                    <a:pt x="12380" y="3259"/>
                  </a:moveTo>
                  <a:cubicBezTo>
                    <a:pt x="12381" y="3260"/>
                    <a:pt x="12382" y="3262"/>
                    <a:pt x="12383" y="3263"/>
                  </a:cubicBezTo>
                  <a:cubicBezTo>
                    <a:pt x="12382" y="3262"/>
                    <a:pt x="12381" y="3260"/>
                    <a:pt x="12380" y="3259"/>
                  </a:cubicBezTo>
                  <a:close/>
                  <a:moveTo>
                    <a:pt x="6299" y="3287"/>
                  </a:moveTo>
                  <a:lnTo>
                    <a:pt x="6299" y="3322"/>
                  </a:lnTo>
                  <a:cubicBezTo>
                    <a:pt x="6299" y="3311"/>
                    <a:pt x="6299" y="3311"/>
                    <a:pt x="6311" y="3299"/>
                  </a:cubicBezTo>
                  <a:cubicBezTo>
                    <a:pt x="6308" y="3296"/>
                    <a:pt x="6307" y="3295"/>
                    <a:pt x="6306" y="3295"/>
                  </a:cubicBezTo>
                  <a:cubicBezTo>
                    <a:pt x="6305" y="3295"/>
                    <a:pt x="6305" y="3298"/>
                    <a:pt x="6305" y="3298"/>
                  </a:cubicBezTo>
                  <a:cubicBezTo>
                    <a:pt x="6305" y="3298"/>
                    <a:pt x="6303" y="3296"/>
                    <a:pt x="6299" y="3287"/>
                  </a:cubicBezTo>
                  <a:close/>
                  <a:moveTo>
                    <a:pt x="12231" y="3477"/>
                  </a:moveTo>
                  <a:cubicBezTo>
                    <a:pt x="12231" y="3477"/>
                    <a:pt x="12230" y="3477"/>
                    <a:pt x="12228" y="3477"/>
                  </a:cubicBezTo>
                  <a:cubicBezTo>
                    <a:pt x="12232" y="3481"/>
                    <a:pt x="12235" y="3483"/>
                    <a:pt x="12239" y="3485"/>
                  </a:cubicBezTo>
                  <a:lnTo>
                    <a:pt x="12239" y="3485"/>
                  </a:lnTo>
                  <a:cubicBezTo>
                    <a:pt x="12236" y="3482"/>
                    <a:pt x="12234" y="3479"/>
                    <a:pt x="12231" y="3477"/>
                  </a:cubicBezTo>
                  <a:close/>
                  <a:moveTo>
                    <a:pt x="5466" y="3513"/>
                  </a:moveTo>
                  <a:cubicBezTo>
                    <a:pt x="5467" y="3516"/>
                    <a:pt x="5469" y="3518"/>
                    <a:pt x="5470" y="3521"/>
                  </a:cubicBezTo>
                  <a:lnTo>
                    <a:pt x="5470" y="3521"/>
                  </a:lnTo>
                  <a:cubicBezTo>
                    <a:pt x="5469" y="3518"/>
                    <a:pt x="5467" y="3516"/>
                    <a:pt x="5466" y="3513"/>
                  </a:cubicBezTo>
                  <a:close/>
                  <a:moveTo>
                    <a:pt x="12239" y="3485"/>
                  </a:moveTo>
                  <a:lnTo>
                    <a:pt x="12239" y="3485"/>
                  </a:lnTo>
                  <a:cubicBezTo>
                    <a:pt x="12250" y="3500"/>
                    <a:pt x="12261" y="3517"/>
                    <a:pt x="12276" y="3525"/>
                  </a:cubicBezTo>
                  <a:lnTo>
                    <a:pt x="12264" y="3501"/>
                  </a:lnTo>
                  <a:cubicBezTo>
                    <a:pt x="12256" y="3493"/>
                    <a:pt x="12247" y="3490"/>
                    <a:pt x="12239" y="3485"/>
                  </a:cubicBezTo>
                  <a:close/>
                  <a:moveTo>
                    <a:pt x="5466" y="3763"/>
                  </a:moveTo>
                  <a:cubicBezTo>
                    <a:pt x="5478" y="3763"/>
                    <a:pt x="5478" y="3775"/>
                    <a:pt x="5466" y="3787"/>
                  </a:cubicBezTo>
                  <a:lnTo>
                    <a:pt x="5454" y="3787"/>
                  </a:lnTo>
                  <a:cubicBezTo>
                    <a:pt x="5454" y="3775"/>
                    <a:pt x="5454" y="3763"/>
                    <a:pt x="5466" y="3763"/>
                  </a:cubicBezTo>
                  <a:close/>
                  <a:moveTo>
                    <a:pt x="5692" y="3787"/>
                  </a:moveTo>
                  <a:cubicBezTo>
                    <a:pt x="5692" y="3799"/>
                    <a:pt x="5704" y="3811"/>
                    <a:pt x="5716" y="3811"/>
                  </a:cubicBezTo>
                  <a:lnTo>
                    <a:pt x="5680" y="3811"/>
                  </a:lnTo>
                  <a:cubicBezTo>
                    <a:pt x="5680" y="3811"/>
                    <a:pt x="5692" y="3811"/>
                    <a:pt x="5692" y="3787"/>
                  </a:cubicBezTo>
                  <a:close/>
                  <a:moveTo>
                    <a:pt x="5811" y="3787"/>
                  </a:moveTo>
                  <a:cubicBezTo>
                    <a:pt x="5823" y="3787"/>
                    <a:pt x="5835" y="3787"/>
                    <a:pt x="5823" y="3799"/>
                  </a:cubicBezTo>
                  <a:cubicBezTo>
                    <a:pt x="5799" y="3811"/>
                    <a:pt x="5775" y="3811"/>
                    <a:pt x="5739" y="3811"/>
                  </a:cubicBezTo>
                  <a:cubicBezTo>
                    <a:pt x="5739" y="3799"/>
                    <a:pt x="5739" y="3799"/>
                    <a:pt x="5739" y="3787"/>
                  </a:cubicBezTo>
                  <a:cubicBezTo>
                    <a:pt x="5753" y="3794"/>
                    <a:pt x="5775" y="3801"/>
                    <a:pt x="5791" y="3801"/>
                  </a:cubicBezTo>
                  <a:cubicBezTo>
                    <a:pt x="5802" y="3801"/>
                    <a:pt x="5811" y="3797"/>
                    <a:pt x="5811" y="3787"/>
                  </a:cubicBezTo>
                  <a:close/>
                  <a:moveTo>
                    <a:pt x="5430" y="3811"/>
                  </a:moveTo>
                  <a:cubicBezTo>
                    <a:pt x="5430" y="3823"/>
                    <a:pt x="5430" y="3823"/>
                    <a:pt x="5430" y="3823"/>
                  </a:cubicBezTo>
                  <a:lnTo>
                    <a:pt x="5418" y="3823"/>
                  </a:lnTo>
                  <a:cubicBezTo>
                    <a:pt x="5418" y="3811"/>
                    <a:pt x="5430" y="3811"/>
                    <a:pt x="5430" y="3811"/>
                  </a:cubicBezTo>
                  <a:close/>
                  <a:moveTo>
                    <a:pt x="10550" y="3834"/>
                  </a:moveTo>
                  <a:cubicBezTo>
                    <a:pt x="10550" y="3834"/>
                    <a:pt x="10550" y="3834"/>
                    <a:pt x="10550" y="3834"/>
                  </a:cubicBezTo>
                  <a:cubicBezTo>
                    <a:pt x="10550" y="3834"/>
                    <a:pt x="10550" y="3834"/>
                    <a:pt x="10550" y="3834"/>
                  </a:cubicBezTo>
                  <a:close/>
                  <a:moveTo>
                    <a:pt x="10655" y="3868"/>
                  </a:moveTo>
                  <a:lnTo>
                    <a:pt x="10655" y="3868"/>
                  </a:lnTo>
                  <a:cubicBezTo>
                    <a:pt x="10657" y="3881"/>
                    <a:pt x="10664" y="3903"/>
                    <a:pt x="10668" y="3917"/>
                  </a:cubicBezTo>
                  <a:lnTo>
                    <a:pt x="10668" y="3917"/>
                  </a:lnTo>
                  <a:cubicBezTo>
                    <a:pt x="10668" y="3902"/>
                    <a:pt x="10666" y="3879"/>
                    <a:pt x="10657" y="3870"/>
                  </a:cubicBezTo>
                  <a:cubicBezTo>
                    <a:pt x="10656" y="3869"/>
                    <a:pt x="10655" y="3869"/>
                    <a:pt x="10655" y="3868"/>
                  </a:cubicBezTo>
                  <a:close/>
                  <a:moveTo>
                    <a:pt x="10204" y="3906"/>
                  </a:moveTo>
                  <a:cubicBezTo>
                    <a:pt x="10209" y="3915"/>
                    <a:pt x="10212" y="3921"/>
                    <a:pt x="10214" y="3926"/>
                  </a:cubicBezTo>
                  <a:lnTo>
                    <a:pt x="10214" y="3926"/>
                  </a:lnTo>
                  <a:cubicBezTo>
                    <a:pt x="10213" y="3919"/>
                    <a:pt x="10210" y="3911"/>
                    <a:pt x="10204" y="3906"/>
                  </a:cubicBezTo>
                  <a:close/>
                  <a:moveTo>
                    <a:pt x="10668" y="3917"/>
                  </a:moveTo>
                  <a:cubicBezTo>
                    <a:pt x="10669" y="3922"/>
                    <a:pt x="10669" y="3927"/>
                    <a:pt x="10669" y="3930"/>
                  </a:cubicBezTo>
                  <a:cubicBezTo>
                    <a:pt x="10669" y="3930"/>
                    <a:pt x="10670" y="3931"/>
                    <a:pt x="10670" y="3931"/>
                  </a:cubicBezTo>
                  <a:cubicBezTo>
                    <a:pt x="10672" y="3931"/>
                    <a:pt x="10671" y="3925"/>
                    <a:pt x="10668" y="3917"/>
                  </a:cubicBezTo>
                  <a:close/>
                  <a:moveTo>
                    <a:pt x="10131" y="3942"/>
                  </a:moveTo>
                  <a:cubicBezTo>
                    <a:pt x="10132" y="3949"/>
                    <a:pt x="10133" y="3953"/>
                    <a:pt x="10133" y="3953"/>
                  </a:cubicBezTo>
                  <a:cubicBezTo>
                    <a:pt x="10124" y="3944"/>
                    <a:pt x="10129" y="3942"/>
                    <a:pt x="10131" y="3942"/>
                  </a:cubicBezTo>
                  <a:close/>
                  <a:moveTo>
                    <a:pt x="10597" y="3897"/>
                  </a:moveTo>
                  <a:cubicBezTo>
                    <a:pt x="10600" y="3897"/>
                    <a:pt x="10609" y="3908"/>
                    <a:pt x="10615" y="3908"/>
                  </a:cubicBezTo>
                  <a:cubicBezTo>
                    <a:pt x="10616" y="3908"/>
                    <a:pt x="10616" y="3908"/>
                    <a:pt x="10616" y="3908"/>
                  </a:cubicBezTo>
                  <a:lnTo>
                    <a:pt x="10616" y="3908"/>
                  </a:lnTo>
                  <a:cubicBezTo>
                    <a:pt x="10615" y="3918"/>
                    <a:pt x="10616" y="3932"/>
                    <a:pt x="10621" y="3953"/>
                  </a:cubicBezTo>
                  <a:cubicBezTo>
                    <a:pt x="10617" y="3939"/>
                    <a:pt x="10616" y="3934"/>
                    <a:pt x="10615" y="3934"/>
                  </a:cubicBezTo>
                  <a:lnTo>
                    <a:pt x="10615" y="3934"/>
                  </a:lnTo>
                  <a:cubicBezTo>
                    <a:pt x="10615" y="3934"/>
                    <a:pt x="10616" y="3947"/>
                    <a:pt x="10614" y="3947"/>
                  </a:cubicBezTo>
                  <a:cubicBezTo>
                    <a:pt x="10613" y="3947"/>
                    <a:pt x="10611" y="3946"/>
                    <a:pt x="10609" y="3942"/>
                  </a:cubicBezTo>
                  <a:cubicBezTo>
                    <a:pt x="10596" y="3906"/>
                    <a:pt x="10594" y="3897"/>
                    <a:pt x="10597" y="3897"/>
                  </a:cubicBezTo>
                  <a:close/>
                  <a:moveTo>
                    <a:pt x="11157" y="3953"/>
                  </a:moveTo>
                  <a:cubicBezTo>
                    <a:pt x="11157" y="3956"/>
                    <a:pt x="11159" y="3959"/>
                    <a:pt x="11162" y="3962"/>
                  </a:cubicBezTo>
                  <a:lnTo>
                    <a:pt x="11162" y="3962"/>
                  </a:lnTo>
                  <a:cubicBezTo>
                    <a:pt x="11161" y="3960"/>
                    <a:pt x="11159" y="3957"/>
                    <a:pt x="11157" y="3953"/>
                  </a:cubicBezTo>
                  <a:close/>
                  <a:moveTo>
                    <a:pt x="9737" y="4015"/>
                  </a:moveTo>
                  <a:lnTo>
                    <a:pt x="9737" y="4015"/>
                  </a:lnTo>
                  <a:cubicBezTo>
                    <a:pt x="9736" y="4015"/>
                    <a:pt x="9737" y="4018"/>
                    <a:pt x="9740" y="4025"/>
                  </a:cubicBezTo>
                  <a:cubicBezTo>
                    <a:pt x="9739" y="4021"/>
                    <a:pt x="9738" y="4018"/>
                    <a:pt x="9737" y="4015"/>
                  </a:cubicBezTo>
                  <a:close/>
                  <a:moveTo>
                    <a:pt x="10675" y="4033"/>
                  </a:moveTo>
                  <a:cubicBezTo>
                    <a:pt x="10673" y="4033"/>
                    <a:pt x="10672" y="4035"/>
                    <a:pt x="10671" y="4037"/>
                  </a:cubicBezTo>
                  <a:lnTo>
                    <a:pt x="10681" y="4037"/>
                  </a:lnTo>
                  <a:cubicBezTo>
                    <a:pt x="10678" y="4034"/>
                    <a:pt x="10676" y="4033"/>
                    <a:pt x="10675" y="4033"/>
                  </a:cubicBezTo>
                  <a:close/>
                  <a:moveTo>
                    <a:pt x="10632" y="3797"/>
                  </a:moveTo>
                  <a:cubicBezTo>
                    <a:pt x="10627" y="3797"/>
                    <a:pt x="10626" y="3801"/>
                    <a:pt x="10633" y="3823"/>
                  </a:cubicBezTo>
                  <a:cubicBezTo>
                    <a:pt x="10645" y="3846"/>
                    <a:pt x="10633" y="3858"/>
                    <a:pt x="10645" y="3858"/>
                  </a:cubicBezTo>
                  <a:cubicBezTo>
                    <a:pt x="10643" y="3860"/>
                    <a:pt x="10642" y="3861"/>
                    <a:pt x="10640" y="3861"/>
                  </a:cubicBezTo>
                  <a:cubicBezTo>
                    <a:pt x="10630" y="3861"/>
                    <a:pt x="10621" y="3833"/>
                    <a:pt x="10621" y="3823"/>
                  </a:cubicBezTo>
                  <a:cubicBezTo>
                    <a:pt x="10619" y="3822"/>
                    <a:pt x="10618" y="3821"/>
                    <a:pt x="10617" y="3821"/>
                  </a:cubicBezTo>
                  <a:lnTo>
                    <a:pt x="10617" y="3821"/>
                  </a:lnTo>
                  <a:cubicBezTo>
                    <a:pt x="10603" y="3821"/>
                    <a:pt x="10644" y="3894"/>
                    <a:pt x="10633" y="3894"/>
                  </a:cubicBezTo>
                  <a:lnTo>
                    <a:pt x="10621" y="3882"/>
                  </a:lnTo>
                  <a:cubicBezTo>
                    <a:pt x="10621" y="3885"/>
                    <a:pt x="10620" y="3888"/>
                    <a:pt x="10619" y="3892"/>
                  </a:cubicBezTo>
                  <a:lnTo>
                    <a:pt x="10619" y="3892"/>
                  </a:lnTo>
                  <a:cubicBezTo>
                    <a:pt x="10598" y="3868"/>
                    <a:pt x="10609" y="3834"/>
                    <a:pt x="10597" y="3811"/>
                  </a:cubicBezTo>
                  <a:lnTo>
                    <a:pt x="10597" y="3870"/>
                  </a:lnTo>
                  <a:cubicBezTo>
                    <a:pt x="10589" y="3862"/>
                    <a:pt x="10574" y="3828"/>
                    <a:pt x="10571" y="3828"/>
                  </a:cubicBezTo>
                  <a:lnTo>
                    <a:pt x="10571" y="3828"/>
                  </a:lnTo>
                  <a:cubicBezTo>
                    <a:pt x="10570" y="3828"/>
                    <a:pt x="10570" y="3833"/>
                    <a:pt x="10573" y="3846"/>
                  </a:cubicBezTo>
                  <a:cubicBezTo>
                    <a:pt x="10573" y="3857"/>
                    <a:pt x="10582" y="3884"/>
                    <a:pt x="10577" y="3884"/>
                  </a:cubicBezTo>
                  <a:cubicBezTo>
                    <a:pt x="10576" y="3884"/>
                    <a:pt x="10575" y="3884"/>
                    <a:pt x="10573" y="3882"/>
                  </a:cubicBezTo>
                  <a:cubicBezTo>
                    <a:pt x="10573" y="3882"/>
                    <a:pt x="10562" y="3858"/>
                    <a:pt x="10562" y="3858"/>
                  </a:cubicBezTo>
                  <a:cubicBezTo>
                    <a:pt x="10560" y="3857"/>
                    <a:pt x="10559" y="3856"/>
                    <a:pt x="10558" y="3856"/>
                  </a:cubicBezTo>
                  <a:lnTo>
                    <a:pt x="10558" y="3856"/>
                  </a:lnTo>
                  <a:cubicBezTo>
                    <a:pt x="10553" y="3856"/>
                    <a:pt x="10561" y="3884"/>
                    <a:pt x="10562" y="3894"/>
                  </a:cubicBezTo>
                  <a:lnTo>
                    <a:pt x="10562" y="3894"/>
                  </a:lnTo>
                  <a:cubicBezTo>
                    <a:pt x="10561" y="3882"/>
                    <a:pt x="10550" y="3846"/>
                    <a:pt x="10550" y="3834"/>
                  </a:cubicBezTo>
                  <a:cubicBezTo>
                    <a:pt x="10550" y="3850"/>
                    <a:pt x="10547" y="3856"/>
                    <a:pt x="10543" y="3856"/>
                  </a:cubicBezTo>
                  <a:cubicBezTo>
                    <a:pt x="10536" y="3856"/>
                    <a:pt x="10526" y="3834"/>
                    <a:pt x="10526" y="3834"/>
                  </a:cubicBezTo>
                  <a:lnTo>
                    <a:pt x="10526" y="3834"/>
                  </a:lnTo>
                  <a:cubicBezTo>
                    <a:pt x="10550" y="3894"/>
                    <a:pt x="10526" y="3930"/>
                    <a:pt x="10562" y="3965"/>
                  </a:cubicBezTo>
                  <a:lnTo>
                    <a:pt x="10550" y="4013"/>
                  </a:lnTo>
                  <a:cubicBezTo>
                    <a:pt x="10562" y="4049"/>
                    <a:pt x="10562" y="4049"/>
                    <a:pt x="10573" y="4061"/>
                  </a:cubicBezTo>
                  <a:cubicBezTo>
                    <a:pt x="10573" y="4052"/>
                    <a:pt x="10573" y="4039"/>
                    <a:pt x="10577" y="4039"/>
                  </a:cubicBezTo>
                  <a:cubicBezTo>
                    <a:pt x="10579" y="4039"/>
                    <a:pt x="10582" y="4041"/>
                    <a:pt x="10585" y="4049"/>
                  </a:cubicBezTo>
                  <a:cubicBezTo>
                    <a:pt x="10580" y="4033"/>
                    <a:pt x="10579" y="4029"/>
                    <a:pt x="10581" y="4029"/>
                  </a:cubicBezTo>
                  <a:lnTo>
                    <a:pt x="10581" y="4029"/>
                  </a:lnTo>
                  <a:cubicBezTo>
                    <a:pt x="10584" y="4029"/>
                    <a:pt x="10590" y="4037"/>
                    <a:pt x="10597" y="4037"/>
                  </a:cubicBezTo>
                  <a:lnTo>
                    <a:pt x="10597" y="4037"/>
                  </a:lnTo>
                  <a:cubicBezTo>
                    <a:pt x="10585" y="4037"/>
                    <a:pt x="10573" y="4013"/>
                    <a:pt x="10562" y="3977"/>
                  </a:cubicBezTo>
                  <a:cubicBezTo>
                    <a:pt x="10562" y="3965"/>
                    <a:pt x="10562" y="3965"/>
                    <a:pt x="10573" y="3965"/>
                  </a:cubicBezTo>
                  <a:lnTo>
                    <a:pt x="10562" y="3953"/>
                  </a:lnTo>
                  <a:cubicBezTo>
                    <a:pt x="10558" y="3938"/>
                    <a:pt x="10559" y="3932"/>
                    <a:pt x="10561" y="3932"/>
                  </a:cubicBezTo>
                  <a:lnTo>
                    <a:pt x="10561" y="3932"/>
                  </a:lnTo>
                  <a:cubicBezTo>
                    <a:pt x="10566" y="3932"/>
                    <a:pt x="10582" y="3967"/>
                    <a:pt x="10585" y="3967"/>
                  </a:cubicBezTo>
                  <a:cubicBezTo>
                    <a:pt x="10585" y="3967"/>
                    <a:pt x="10585" y="3966"/>
                    <a:pt x="10585" y="3965"/>
                  </a:cubicBezTo>
                  <a:cubicBezTo>
                    <a:pt x="10597" y="3977"/>
                    <a:pt x="10585" y="3977"/>
                    <a:pt x="10597" y="4013"/>
                  </a:cubicBezTo>
                  <a:cubicBezTo>
                    <a:pt x="10597" y="3989"/>
                    <a:pt x="10597" y="3965"/>
                    <a:pt x="10597" y="3942"/>
                  </a:cubicBezTo>
                  <a:lnTo>
                    <a:pt x="10621" y="3989"/>
                  </a:lnTo>
                  <a:cubicBezTo>
                    <a:pt x="10621" y="3965"/>
                    <a:pt x="10633" y="3989"/>
                    <a:pt x="10621" y="3953"/>
                  </a:cubicBezTo>
                  <a:lnTo>
                    <a:pt x="10621" y="3953"/>
                  </a:lnTo>
                  <a:cubicBezTo>
                    <a:pt x="10645" y="3977"/>
                    <a:pt x="10633" y="4001"/>
                    <a:pt x="10633" y="4025"/>
                  </a:cubicBezTo>
                  <a:cubicBezTo>
                    <a:pt x="10636" y="4028"/>
                    <a:pt x="10638" y="4029"/>
                    <a:pt x="10639" y="4029"/>
                  </a:cubicBezTo>
                  <a:cubicBezTo>
                    <a:pt x="10646" y="4029"/>
                    <a:pt x="10636" y="3998"/>
                    <a:pt x="10642" y="3998"/>
                  </a:cubicBezTo>
                  <a:lnTo>
                    <a:pt x="10642" y="3998"/>
                  </a:lnTo>
                  <a:cubicBezTo>
                    <a:pt x="10644" y="3998"/>
                    <a:pt x="10649" y="4002"/>
                    <a:pt x="10657" y="4013"/>
                  </a:cubicBezTo>
                  <a:lnTo>
                    <a:pt x="10669" y="4049"/>
                  </a:lnTo>
                  <a:cubicBezTo>
                    <a:pt x="10669" y="4049"/>
                    <a:pt x="10669" y="4041"/>
                    <a:pt x="10671" y="4037"/>
                  </a:cubicBezTo>
                  <a:lnTo>
                    <a:pt x="10669" y="4037"/>
                  </a:lnTo>
                  <a:cubicBezTo>
                    <a:pt x="10645" y="3965"/>
                    <a:pt x="10669" y="3977"/>
                    <a:pt x="10645" y="3918"/>
                  </a:cubicBezTo>
                  <a:lnTo>
                    <a:pt x="10645" y="3906"/>
                  </a:lnTo>
                  <a:cubicBezTo>
                    <a:pt x="10645" y="3896"/>
                    <a:pt x="10637" y="3864"/>
                    <a:pt x="10647" y="3864"/>
                  </a:cubicBezTo>
                  <a:cubicBezTo>
                    <a:pt x="10648" y="3864"/>
                    <a:pt x="10651" y="3865"/>
                    <a:pt x="10655" y="3868"/>
                  </a:cubicBezTo>
                  <a:lnTo>
                    <a:pt x="10655" y="3868"/>
                  </a:lnTo>
                  <a:cubicBezTo>
                    <a:pt x="10654" y="3862"/>
                    <a:pt x="10654" y="3858"/>
                    <a:pt x="10657" y="3858"/>
                  </a:cubicBezTo>
                  <a:cubicBezTo>
                    <a:pt x="10657" y="3846"/>
                    <a:pt x="10645" y="3823"/>
                    <a:pt x="10645" y="3799"/>
                  </a:cubicBezTo>
                  <a:cubicBezTo>
                    <a:pt x="10640" y="3799"/>
                    <a:pt x="10635" y="3797"/>
                    <a:pt x="10632" y="3797"/>
                  </a:cubicBezTo>
                  <a:close/>
                  <a:moveTo>
                    <a:pt x="10454" y="4061"/>
                  </a:moveTo>
                  <a:cubicBezTo>
                    <a:pt x="10448" y="4067"/>
                    <a:pt x="10445" y="4070"/>
                    <a:pt x="10444" y="4070"/>
                  </a:cubicBezTo>
                  <a:cubicBezTo>
                    <a:pt x="10442" y="4070"/>
                    <a:pt x="10442" y="4067"/>
                    <a:pt x="10442" y="4061"/>
                  </a:cubicBezTo>
                  <a:close/>
                  <a:moveTo>
                    <a:pt x="10526" y="4073"/>
                  </a:moveTo>
                  <a:cubicBezTo>
                    <a:pt x="10522" y="4073"/>
                    <a:pt x="10523" y="4073"/>
                    <a:pt x="10525" y="4073"/>
                  </a:cubicBezTo>
                  <a:lnTo>
                    <a:pt x="10525" y="4073"/>
                  </a:lnTo>
                  <a:cubicBezTo>
                    <a:pt x="10526" y="4073"/>
                    <a:pt x="10526" y="4073"/>
                    <a:pt x="10526" y="4073"/>
                  </a:cubicBezTo>
                  <a:close/>
                  <a:moveTo>
                    <a:pt x="10490" y="4073"/>
                  </a:moveTo>
                  <a:cubicBezTo>
                    <a:pt x="10478" y="4073"/>
                    <a:pt x="10478" y="4073"/>
                    <a:pt x="10478" y="4084"/>
                  </a:cubicBezTo>
                  <a:cubicBezTo>
                    <a:pt x="10478" y="4084"/>
                    <a:pt x="10478" y="4084"/>
                    <a:pt x="10490" y="4073"/>
                  </a:cubicBezTo>
                  <a:close/>
                  <a:moveTo>
                    <a:pt x="10493" y="4068"/>
                  </a:moveTo>
                  <a:cubicBezTo>
                    <a:pt x="10491" y="4068"/>
                    <a:pt x="10490" y="4069"/>
                    <a:pt x="10490" y="4073"/>
                  </a:cubicBezTo>
                  <a:lnTo>
                    <a:pt x="10502" y="4084"/>
                  </a:lnTo>
                  <a:cubicBezTo>
                    <a:pt x="10502" y="4076"/>
                    <a:pt x="10496" y="4068"/>
                    <a:pt x="10493" y="4068"/>
                  </a:cubicBezTo>
                  <a:close/>
                  <a:moveTo>
                    <a:pt x="10538" y="4073"/>
                  </a:moveTo>
                  <a:cubicBezTo>
                    <a:pt x="10532" y="4073"/>
                    <a:pt x="10529" y="4073"/>
                    <a:pt x="10529" y="4074"/>
                  </a:cubicBezTo>
                  <a:cubicBezTo>
                    <a:pt x="10528" y="4074"/>
                    <a:pt x="10526" y="4073"/>
                    <a:pt x="10525" y="4073"/>
                  </a:cubicBezTo>
                  <a:lnTo>
                    <a:pt x="10525" y="4073"/>
                  </a:lnTo>
                  <a:cubicBezTo>
                    <a:pt x="10523" y="4075"/>
                    <a:pt x="10513" y="4084"/>
                    <a:pt x="10502" y="4084"/>
                  </a:cubicBezTo>
                  <a:lnTo>
                    <a:pt x="10514" y="4084"/>
                  </a:lnTo>
                  <a:cubicBezTo>
                    <a:pt x="10525" y="4081"/>
                    <a:pt x="10529" y="4078"/>
                    <a:pt x="10530" y="4076"/>
                  </a:cubicBezTo>
                  <a:lnTo>
                    <a:pt x="10530" y="4076"/>
                  </a:lnTo>
                  <a:cubicBezTo>
                    <a:pt x="10531" y="4078"/>
                    <a:pt x="10534" y="4081"/>
                    <a:pt x="10538" y="4084"/>
                  </a:cubicBezTo>
                  <a:lnTo>
                    <a:pt x="10538" y="4073"/>
                  </a:lnTo>
                  <a:close/>
                  <a:moveTo>
                    <a:pt x="10550" y="4073"/>
                  </a:moveTo>
                  <a:cubicBezTo>
                    <a:pt x="10550" y="4084"/>
                    <a:pt x="10538" y="4084"/>
                    <a:pt x="10538" y="4084"/>
                  </a:cubicBezTo>
                  <a:cubicBezTo>
                    <a:pt x="10550" y="4084"/>
                    <a:pt x="10562" y="4084"/>
                    <a:pt x="10550" y="4073"/>
                  </a:cubicBezTo>
                  <a:close/>
                  <a:moveTo>
                    <a:pt x="10502" y="4084"/>
                  </a:moveTo>
                  <a:cubicBezTo>
                    <a:pt x="10502" y="4084"/>
                    <a:pt x="10502" y="4096"/>
                    <a:pt x="10502" y="4096"/>
                  </a:cubicBezTo>
                  <a:lnTo>
                    <a:pt x="10514" y="4096"/>
                  </a:lnTo>
                  <a:cubicBezTo>
                    <a:pt x="10526" y="4096"/>
                    <a:pt x="10526" y="4084"/>
                    <a:pt x="10538" y="4084"/>
                  </a:cubicBezTo>
                  <a:lnTo>
                    <a:pt x="10514" y="4084"/>
                  </a:lnTo>
                  <a:cubicBezTo>
                    <a:pt x="10514" y="4088"/>
                    <a:pt x="10513" y="4090"/>
                    <a:pt x="10511" y="4090"/>
                  </a:cubicBezTo>
                  <a:cubicBezTo>
                    <a:pt x="10507" y="4090"/>
                    <a:pt x="10502" y="4084"/>
                    <a:pt x="10502" y="4084"/>
                  </a:cubicBezTo>
                  <a:close/>
                  <a:moveTo>
                    <a:pt x="10478" y="4096"/>
                  </a:moveTo>
                  <a:cubicBezTo>
                    <a:pt x="10478" y="4102"/>
                    <a:pt x="10478" y="4105"/>
                    <a:pt x="10480" y="4108"/>
                  </a:cubicBezTo>
                  <a:lnTo>
                    <a:pt x="10480" y="4108"/>
                  </a:lnTo>
                  <a:cubicBezTo>
                    <a:pt x="10479" y="4108"/>
                    <a:pt x="10479" y="4108"/>
                    <a:pt x="10478" y="4108"/>
                  </a:cubicBezTo>
                  <a:cubicBezTo>
                    <a:pt x="10478" y="4108"/>
                    <a:pt x="10478" y="4120"/>
                    <a:pt x="10466" y="4120"/>
                  </a:cubicBezTo>
                  <a:lnTo>
                    <a:pt x="10478" y="4120"/>
                  </a:lnTo>
                  <a:cubicBezTo>
                    <a:pt x="10478" y="4120"/>
                    <a:pt x="10482" y="4116"/>
                    <a:pt x="10483" y="4113"/>
                  </a:cubicBezTo>
                  <a:lnTo>
                    <a:pt x="10483" y="4113"/>
                  </a:lnTo>
                  <a:cubicBezTo>
                    <a:pt x="10485" y="4115"/>
                    <a:pt x="10487" y="4117"/>
                    <a:pt x="10490" y="4120"/>
                  </a:cubicBezTo>
                  <a:cubicBezTo>
                    <a:pt x="10490" y="4132"/>
                    <a:pt x="10478" y="4132"/>
                    <a:pt x="10466" y="4132"/>
                  </a:cubicBezTo>
                  <a:lnTo>
                    <a:pt x="10502" y="4132"/>
                  </a:lnTo>
                  <a:cubicBezTo>
                    <a:pt x="10514" y="4120"/>
                    <a:pt x="10526" y="4120"/>
                    <a:pt x="10538" y="4120"/>
                  </a:cubicBezTo>
                  <a:lnTo>
                    <a:pt x="10514" y="4120"/>
                  </a:lnTo>
                  <a:lnTo>
                    <a:pt x="10502" y="4096"/>
                  </a:lnTo>
                  <a:lnTo>
                    <a:pt x="10502" y="4096"/>
                  </a:lnTo>
                  <a:cubicBezTo>
                    <a:pt x="10502" y="4108"/>
                    <a:pt x="10514" y="4120"/>
                    <a:pt x="10514" y="4120"/>
                  </a:cubicBezTo>
                  <a:lnTo>
                    <a:pt x="10502" y="4120"/>
                  </a:lnTo>
                  <a:lnTo>
                    <a:pt x="10502" y="4108"/>
                  </a:lnTo>
                  <a:cubicBezTo>
                    <a:pt x="10490" y="4108"/>
                    <a:pt x="10490" y="4108"/>
                    <a:pt x="10478" y="4096"/>
                  </a:cubicBezTo>
                  <a:close/>
                  <a:moveTo>
                    <a:pt x="10538" y="4084"/>
                  </a:moveTo>
                  <a:cubicBezTo>
                    <a:pt x="10538" y="4096"/>
                    <a:pt x="10538" y="4108"/>
                    <a:pt x="10538" y="4120"/>
                  </a:cubicBezTo>
                  <a:lnTo>
                    <a:pt x="10550" y="4120"/>
                  </a:lnTo>
                  <a:cubicBezTo>
                    <a:pt x="10538" y="4120"/>
                    <a:pt x="10526" y="4132"/>
                    <a:pt x="10514" y="4132"/>
                  </a:cubicBezTo>
                  <a:lnTo>
                    <a:pt x="10550" y="4132"/>
                  </a:lnTo>
                  <a:cubicBezTo>
                    <a:pt x="10562" y="4144"/>
                    <a:pt x="10562" y="4156"/>
                    <a:pt x="10573" y="4156"/>
                  </a:cubicBezTo>
                  <a:cubicBezTo>
                    <a:pt x="10562" y="4144"/>
                    <a:pt x="10562" y="4132"/>
                    <a:pt x="10562" y="4120"/>
                  </a:cubicBezTo>
                  <a:lnTo>
                    <a:pt x="10562" y="4120"/>
                  </a:lnTo>
                  <a:cubicBezTo>
                    <a:pt x="10567" y="4126"/>
                    <a:pt x="10570" y="4129"/>
                    <a:pt x="10572" y="4129"/>
                  </a:cubicBezTo>
                  <a:cubicBezTo>
                    <a:pt x="10573" y="4129"/>
                    <a:pt x="10573" y="4126"/>
                    <a:pt x="10573" y="4120"/>
                  </a:cubicBezTo>
                  <a:cubicBezTo>
                    <a:pt x="10565" y="4112"/>
                    <a:pt x="10557" y="4098"/>
                    <a:pt x="10557" y="4098"/>
                  </a:cubicBezTo>
                  <a:lnTo>
                    <a:pt x="10557" y="4098"/>
                  </a:lnTo>
                  <a:cubicBezTo>
                    <a:pt x="10556" y="4098"/>
                    <a:pt x="10558" y="4101"/>
                    <a:pt x="10562" y="4108"/>
                  </a:cubicBezTo>
                  <a:lnTo>
                    <a:pt x="10550" y="4108"/>
                  </a:lnTo>
                  <a:lnTo>
                    <a:pt x="10538" y="4084"/>
                  </a:lnTo>
                  <a:close/>
                  <a:moveTo>
                    <a:pt x="10252" y="4192"/>
                  </a:moveTo>
                  <a:cubicBezTo>
                    <a:pt x="10252" y="4192"/>
                    <a:pt x="10252" y="4204"/>
                    <a:pt x="10252" y="4204"/>
                  </a:cubicBezTo>
                  <a:lnTo>
                    <a:pt x="10240" y="4204"/>
                  </a:lnTo>
                  <a:cubicBezTo>
                    <a:pt x="10252" y="4204"/>
                    <a:pt x="10252" y="4204"/>
                    <a:pt x="10252" y="4215"/>
                  </a:cubicBezTo>
                  <a:lnTo>
                    <a:pt x="10240" y="4215"/>
                  </a:lnTo>
                  <a:cubicBezTo>
                    <a:pt x="10240" y="4215"/>
                    <a:pt x="10240" y="4215"/>
                    <a:pt x="10240" y="4204"/>
                  </a:cubicBezTo>
                  <a:cubicBezTo>
                    <a:pt x="10252" y="4204"/>
                    <a:pt x="10252" y="4192"/>
                    <a:pt x="10240" y="4192"/>
                  </a:cubicBezTo>
                  <a:close/>
                  <a:moveTo>
                    <a:pt x="9347" y="4215"/>
                  </a:moveTo>
                  <a:lnTo>
                    <a:pt x="9347" y="4215"/>
                  </a:lnTo>
                  <a:cubicBezTo>
                    <a:pt x="9349" y="4219"/>
                    <a:pt x="9351" y="4222"/>
                    <a:pt x="9353" y="4225"/>
                  </a:cubicBezTo>
                  <a:lnTo>
                    <a:pt x="9353" y="4225"/>
                  </a:lnTo>
                  <a:cubicBezTo>
                    <a:pt x="9351" y="4222"/>
                    <a:pt x="9349" y="4219"/>
                    <a:pt x="9347" y="4215"/>
                  </a:cubicBezTo>
                  <a:close/>
                  <a:moveTo>
                    <a:pt x="11038" y="4168"/>
                  </a:moveTo>
                  <a:cubicBezTo>
                    <a:pt x="11014" y="4168"/>
                    <a:pt x="10978" y="4168"/>
                    <a:pt x="10990" y="4192"/>
                  </a:cubicBezTo>
                  <a:lnTo>
                    <a:pt x="11050" y="4227"/>
                  </a:lnTo>
                  <a:cubicBezTo>
                    <a:pt x="11062" y="4215"/>
                    <a:pt x="11026" y="4180"/>
                    <a:pt x="11038" y="4168"/>
                  </a:cubicBezTo>
                  <a:close/>
                  <a:moveTo>
                    <a:pt x="10526" y="4227"/>
                  </a:moveTo>
                  <a:lnTo>
                    <a:pt x="10502" y="4239"/>
                  </a:lnTo>
                  <a:lnTo>
                    <a:pt x="10514" y="4239"/>
                  </a:lnTo>
                  <a:cubicBezTo>
                    <a:pt x="10502" y="4239"/>
                    <a:pt x="10514" y="4239"/>
                    <a:pt x="10502" y="4251"/>
                  </a:cubicBezTo>
                  <a:lnTo>
                    <a:pt x="10538" y="4251"/>
                  </a:lnTo>
                  <a:cubicBezTo>
                    <a:pt x="10562" y="4239"/>
                    <a:pt x="10538" y="4227"/>
                    <a:pt x="10526" y="4227"/>
                  </a:cubicBezTo>
                  <a:close/>
                  <a:moveTo>
                    <a:pt x="10145" y="4263"/>
                  </a:moveTo>
                  <a:cubicBezTo>
                    <a:pt x="10145" y="4264"/>
                    <a:pt x="10145" y="4265"/>
                    <a:pt x="10145" y="4266"/>
                  </a:cubicBezTo>
                  <a:lnTo>
                    <a:pt x="10145" y="4266"/>
                  </a:lnTo>
                  <a:cubicBezTo>
                    <a:pt x="10145" y="4265"/>
                    <a:pt x="10145" y="4264"/>
                    <a:pt x="10145" y="4263"/>
                  </a:cubicBezTo>
                  <a:close/>
                  <a:moveTo>
                    <a:pt x="10252" y="4263"/>
                  </a:moveTo>
                  <a:cubicBezTo>
                    <a:pt x="10240" y="4263"/>
                    <a:pt x="10240" y="4275"/>
                    <a:pt x="10228" y="4275"/>
                  </a:cubicBezTo>
                  <a:cubicBezTo>
                    <a:pt x="10228" y="4275"/>
                    <a:pt x="10240" y="4263"/>
                    <a:pt x="10240" y="4263"/>
                  </a:cubicBezTo>
                  <a:close/>
                  <a:moveTo>
                    <a:pt x="10204" y="4263"/>
                  </a:moveTo>
                  <a:cubicBezTo>
                    <a:pt x="10204" y="4275"/>
                    <a:pt x="10216" y="4275"/>
                    <a:pt x="10216" y="4275"/>
                  </a:cubicBezTo>
                  <a:cubicBezTo>
                    <a:pt x="10216" y="4275"/>
                    <a:pt x="10204" y="4287"/>
                    <a:pt x="10204" y="4287"/>
                  </a:cubicBezTo>
                  <a:cubicBezTo>
                    <a:pt x="10204" y="4275"/>
                    <a:pt x="10192" y="4275"/>
                    <a:pt x="10192" y="4263"/>
                  </a:cubicBezTo>
                  <a:lnTo>
                    <a:pt x="10192" y="4263"/>
                  </a:lnTo>
                  <a:cubicBezTo>
                    <a:pt x="10192" y="4263"/>
                    <a:pt x="10204" y="4275"/>
                    <a:pt x="10204" y="4275"/>
                  </a:cubicBezTo>
                  <a:cubicBezTo>
                    <a:pt x="10204" y="4275"/>
                    <a:pt x="10204" y="4263"/>
                    <a:pt x="10204" y="4263"/>
                  </a:cubicBezTo>
                  <a:close/>
                  <a:moveTo>
                    <a:pt x="10238" y="4285"/>
                  </a:moveTo>
                  <a:lnTo>
                    <a:pt x="10238" y="4285"/>
                  </a:lnTo>
                  <a:cubicBezTo>
                    <a:pt x="10235" y="4285"/>
                    <a:pt x="10231" y="4286"/>
                    <a:pt x="10228" y="4287"/>
                  </a:cubicBezTo>
                  <a:lnTo>
                    <a:pt x="10240" y="4287"/>
                  </a:lnTo>
                  <a:cubicBezTo>
                    <a:pt x="10239" y="4286"/>
                    <a:pt x="10238" y="4285"/>
                    <a:pt x="10238" y="4285"/>
                  </a:cubicBezTo>
                  <a:close/>
                  <a:moveTo>
                    <a:pt x="10216" y="4287"/>
                  </a:moveTo>
                  <a:cubicBezTo>
                    <a:pt x="10228" y="4299"/>
                    <a:pt x="10228" y="4299"/>
                    <a:pt x="10228" y="4299"/>
                  </a:cubicBezTo>
                  <a:lnTo>
                    <a:pt x="10216" y="4299"/>
                  </a:lnTo>
                  <a:cubicBezTo>
                    <a:pt x="10216" y="4299"/>
                    <a:pt x="10216" y="4287"/>
                    <a:pt x="10216" y="4287"/>
                  </a:cubicBezTo>
                  <a:close/>
                  <a:moveTo>
                    <a:pt x="10274" y="4278"/>
                  </a:moveTo>
                  <a:cubicBezTo>
                    <a:pt x="10282" y="4278"/>
                    <a:pt x="10282" y="4281"/>
                    <a:pt x="10276" y="4287"/>
                  </a:cubicBezTo>
                  <a:lnTo>
                    <a:pt x="10264" y="4287"/>
                  </a:lnTo>
                  <a:cubicBezTo>
                    <a:pt x="10252" y="4287"/>
                    <a:pt x="10240" y="4299"/>
                    <a:pt x="10228" y="4299"/>
                  </a:cubicBezTo>
                  <a:cubicBezTo>
                    <a:pt x="10228" y="4299"/>
                    <a:pt x="10228" y="4299"/>
                    <a:pt x="10228" y="4287"/>
                  </a:cubicBezTo>
                  <a:cubicBezTo>
                    <a:pt x="10228" y="4281"/>
                    <a:pt x="10228" y="4278"/>
                    <a:pt x="10230" y="4278"/>
                  </a:cubicBezTo>
                  <a:cubicBezTo>
                    <a:pt x="10231" y="4278"/>
                    <a:pt x="10233" y="4280"/>
                    <a:pt x="10238" y="4285"/>
                  </a:cubicBezTo>
                  <a:lnTo>
                    <a:pt x="10238" y="4285"/>
                  </a:lnTo>
                  <a:cubicBezTo>
                    <a:pt x="10256" y="4280"/>
                    <a:pt x="10268" y="4278"/>
                    <a:pt x="10274" y="4278"/>
                  </a:cubicBezTo>
                  <a:close/>
                  <a:moveTo>
                    <a:pt x="10133" y="4227"/>
                  </a:moveTo>
                  <a:cubicBezTo>
                    <a:pt x="10145" y="4227"/>
                    <a:pt x="10145" y="4239"/>
                    <a:pt x="10145" y="4239"/>
                  </a:cubicBezTo>
                  <a:cubicBezTo>
                    <a:pt x="10145" y="4239"/>
                    <a:pt x="10145" y="4251"/>
                    <a:pt x="10145" y="4251"/>
                  </a:cubicBezTo>
                  <a:cubicBezTo>
                    <a:pt x="10157" y="4251"/>
                    <a:pt x="10157" y="4251"/>
                    <a:pt x="10157" y="4263"/>
                  </a:cubicBezTo>
                  <a:lnTo>
                    <a:pt x="10181" y="4263"/>
                  </a:lnTo>
                  <a:cubicBezTo>
                    <a:pt x="10181" y="4275"/>
                    <a:pt x="10192" y="4287"/>
                    <a:pt x="10192" y="4287"/>
                  </a:cubicBezTo>
                  <a:cubicBezTo>
                    <a:pt x="10192" y="4299"/>
                    <a:pt x="10192" y="4299"/>
                    <a:pt x="10192" y="4299"/>
                  </a:cubicBezTo>
                  <a:cubicBezTo>
                    <a:pt x="10181" y="4299"/>
                    <a:pt x="10157" y="4311"/>
                    <a:pt x="10169" y="4311"/>
                  </a:cubicBezTo>
                  <a:cubicBezTo>
                    <a:pt x="10180" y="4311"/>
                    <a:pt x="10192" y="4299"/>
                    <a:pt x="10192" y="4299"/>
                  </a:cubicBezTo>
                  <a:lnTo>
                    <a:pt x="10192" y="4299"/>
                  </a:lnTo>
                  <a:cubicBezTo>
                    <a:pt x="10192" y="4299"/>
                    <a:pt x="10181" y="4311"/>
                    <a:pt x="10181" y="4311"/>
                  </a:cubicBezTo>
                  <a:cubicBezTo>
                    <a:pt x="10169" y="4317"/>
                    <a:pt x="10160" y="4317"/>
                    <a:pt x="10152" y="4317"/>
                  </a:cubicBezTo>
                  <a:cubicBezTo>
                    <a:pt x="10145" y="4317"/>
                    <a:pt x="10139" y="4317"/>
                    <a:pt x="10133" y="4323"/>
                  </a:cubicBezTo>
                  <a:cubicBezTo>
                    <a:pt x="10133" y="4288"/>
                    <a:pt x="10144" y="4310"/>
                    <a:pt x="10145" y="4266"/>
                  </a:cubicBezTo>
                  <a:lnTo>
                    <a:pt x="10145" y="4266"/>
                  </a:lnTo>
                  <a:cubicBezTo>
                    <a:pt x="10145" y="4266"/>
                    <a:pt x="10145" y="4266"/>
                    <a:pt x="10145" y="4266"/>
                  </a:cubicBezTo>
                  <a:cubicBezTo>
                    <a:pt x="10144" y="4266"/>
                    <a:pt x="10143" y="4247"/>
                    <a:pt x="10133" y="4227"/>
                  </a:cubicBezTo>
                  <a:close/>
                  <a:moveTo>
                    <a:pt x="11050" y="4227"/>
                  </a:moveTo>
                  <a:lnTo>
                    <a:pt x="11050" y="4227"/>
                  </a:lnTo>
                  <a:cubicBezTo>
                    <a:pt x="11038" y="4239"/>
                    <a:pt x="11073" y="4263"/>
                    <a:pt x="11062" y="4275"/>
                  </a:cubicBezTo>
                  <a:cubicBezTo>
                    <a:pt x="11055" y="4261"/>
                    <a:pt x="11044" y="4255"/>
                    <a:pt x="11036" y="4255"/>
                  </a:cubicBezTo>
                  <a:cubicBezTo>
                    <a:pt x="11030" y="4255"/>
                    <a:pt x="11026" y="4258"/>
                    <a:pt x="11026" y="4263"/>
                  </a:cubicBezTo>
                  <a:cubicBezTo>
                    <a:pt x="11034" y="4263"/>
                    <a:pt x="11036" y="4258"/>
                    <a:pt x="11041" y="4258"/>
                  </a:cubicBezTo>
                  <a:cubicBezTo>
                    <a:pt x="11043" y="4258"/>
                    <a:pt x="11046" y="4259"/>
                    <a:pt x="11050" y="4263"/>
                  </a:cubicBezTo>
                  <a:cubicBezTo>
                    <a:pt x="11038" y="4275"/>
                    <a:pt x="11073" y="4311"/>
                    <a:pt x="11073" y="4334"/>
                  </a:cubicBezTo>
                  <a:cubicBezTo>
                    <a:pt x="11081" y="4331"/>
                    <a:pt x="11089" y="4329"/>
                    <a:pt x="11097" y="4329"/>
                  </a:cubicBezTo>
                  <a:cubicBezTo>
                    <a:pt x="11113" y="4329"/>
                    <a:pt x="11129" y="4334"/>
                    <a:pt x="11145" y="4334"/>
                  </a:cubicBezTo>
                  <a:cubicBezTo>
                    <a:pt x="11121" y="4334"/>
                    <a:pt x="11109" y="4311"/>
                    <a:pt x="11085" y="4299"/>
                  </a:cubicBezTo>
                  <a:cubicBezTo>
                    <a:pt x="11062" y="4275"/>
                    <a:pt x="11157" y="4287"/>
                    <a:pt x="11050" y="4227"/>
                  </a:cubicBezTo>
                  <a:close/>
                  <a:moveTo>
                    <a:pt x="10232" y="4335"/>
                  </a:moveTo>
                  <a:cubicBezTo>
                    <a:pt x="10242" y="4336"/>
                    <a:pt x="10252" y="4339"/>
                    <a:pt x="10252" y="4346"/>
                  </a:cubicBezTo>
                  <a:cubicBezTo>
                    <a:pt x="10231" y="4346"/>
                    <a:pt x="10238" y="4337"/>
                    <a:pt x="10232" y="4335"/>
                  </a:cubicBezTo>
                  <a:close/>
                  <a:moveTo>
                    <a:pt x="10740" y="4323"/>
                  </a:moveTo>
                  <a:lnTo>
                    <a:pt x="10669" y="4334"/>
                  </a:lnTo>
                  <a:cubicBezTo>
                    <a:pt x="10669" y="4346"/>
                    <a:pt x="10716" y="4346"/>
                    <a:pt x="10716" y="4346"/>
                  </a:cubicBezTo>
                  <a:cubicBezTo>
                    <a:pt x="10728" y="4334"/>
                    <a:pt x="10764" y="4323"/>
                    <a:pt x="10740" y="4323"/>
                  </a:cubicBezTo>
                  <a:close/>
                  <a:moveTo>
                    <a:pt x="10216" y="4334"/>
                  </a:moveTo>
                  <a:cubicBezTo>
                    <a:pt x="10220" y="4334"/>
                    <a:pt x="10224" y="4334"/>
                    <a:pt x="10228" y="4335"/>
                  </a:cubicBezTo>
                  <a:lnTo>
                    <a:pt x="10228" y="4335"/>
                  </a:lnTo>
                  <a:cubicBezTo>
                    <a:pt x="10228" y="4347"/>
                    <a:pt x="10216" y="4358"/>
                    <a:pt x="10216" y="4358"/>
                  </a:cubicBezTo>
                  <a:cubicBezTo>
                    <a:pt x="10216" y="4346"/>
                    <a:pt x="10216" y="4346"/>
                    <a:pt x="10216" y="4334"/>
                  </a:cubicBezTo>
                  <a:close/>
                  <a:moveTo>
                    <a:pt x="10669" y="4358"/>
                  </a:moveTo>
                  <a:cubicBezTo>
                    <a:pt x="10654" y="4366"/>
                    <a:pt x="10627" y="4368"/>
                    <a:pt x="10610" y="4369"/>
                  </a:cubicBezTo>
                  <a:lnTo>
                    <a:pt x="10610" y="4369"/>
                  </a:lnTo>
                  <a:cubicBezTo>
                    <a:pt x="10618" y="4361"/>
                    <a:pt x="10622" y="4359"/>
                    <a:pt x="10626" y="4359"/>
                  </a:cubicBezTo>
                  <a:cubicBezTo>
                    <a:pt x="10630" y="4359"/>
                    <a:pt x="10634" y="4362"/>
                    <a:pt x="10644" y="4362"/>
                  </a:cubicBezTo>
                  <a:cubicBezTo>
                    <a:pt x="10650" y="4362"/>
                    <a:pt x="10658" y="4361"/>
                    <a:pt x="10669" y="4358"/>
                  </a:cubicBezTo>
                  <a:close/>
                  <a:moveTo>
                    <a:pt x="10204" y="4334"/>
                  </a:moveTo>
                  <a:cubicBezTo>
                    <a:pt x="10204" y="4346"/>
                    <a:pt x="10204" y="4358"/>
                    <a:pt x="10216" y="4370"/>
                  </a:cubicBezTo>
                  <a:cubicBezTo>
                    <a:pt x="10216" y="4370"/>
                    <a:pt x="10204" y="4370"/>
                    <a:pt x="10204" y="4382"/>
                  </a:cubicBezTo>
                  <a:cubicBezTo>
                    <a:pt x="10204" y="4370"/>
                    <a:pt x="10192" y="4346"/>
                    <a:pt x="10204" y="4334"/>
                  </a:cubicBezTo>
                  <a:close/>
                  <a:moveTo>
                    <a:pt x="10670" y="4377"/>
                  </a:moveTo>
                  <a:cubicBezTo>
                    <a:pt x="10666" y="4377"/>
                    <a:pt x="10645" y="4382"/>
                    <a:pt x="10645" y="4382"/>
                  </a:cubicBezTo>
                  <a:lnTo>
                    <a:pt x="10657" y="4382"/>
                  </a:lnTo>
                  <a:cubicBezTo>
                    <a:pt x="10669" y="4378"/>
                    <a:pt x="10671" y="4377"/>
                    <a:pt x="10670" y="4377"/>
                  </a:cubicBezTo>
                  <a:close/>
                  <a:moveTo>
                    <a:pt x="10157" y="4323"/>
                  </a:moveTo>
                  <a:lnTo>
                    <a:pt x="10145" y="4334"/>
                  </a:lnTo>
                  <a:cubicBezTo>
                    <a:pt x="10169" y="4346"/>
                    <a:pt x="10145" y="4346"/>
                    <a:pt x="10169" y="4394"/>
                  </a:cubicBezTo>
                  <a:cubicBezTo>
                    <a:pt x="10149" y="4375"/>
                    <a:pt x="10146" y="4331"/>
                    <a:pt x="10138" y="4323"/>
                  </a:cubicBezTo>
                  <a:close/>
                  <a:moveTo>
                    <a:pt x="10181" y="4323"/>
                  </a:moveTo>
                  <a:cubicBezTo>
                    <a:pt x="10181" y="4323"/>
                    <a:pt x="10181" y="4323"/>
                    <a:pt x="10181" y="4334"/>
                  </a:cubicBezTo>
                  <a:cubicBezTo>
                    <a:pt x="10181" y="4346"/>
                    <a:pt x="10181" y="4358"/>
                    <a:pt x="10192" y="4382"/>
                  </a:cubicBezTo>
                  <a:cubicBezTo>
                    <a:pt x="10192" y="4394"/>
                    <a:pt x="10181" y="4394"/>
                    <a:pt x="10181" y="4394"/>
                  </a:cubicBezTo>
                  <a:cubicBezTo>
                    <a:pt x="10181" y="4394"/>
                    <a:pt x="10181" y="4394"/>
                    <a:pt x="10181" y="4382"/>
                  </a:cubicBezTo>
                  <a:cubicBezTo>
                    <a:pt x="10157" y="4358"/>
                    <a:pt x="10169" y="4346"/>
                    <a:pt x="10157" y="4323"/>
                  </a:cubicBezTo>
                  <a:close/>
                  <a:moveTo>
                    <a:pt x="9073" y="4383"/>
                  </a:moveTo>
                  <a:cubicBezTo>
                    <a:pt x="9080" y="4396"/>
                    <a:pt x="9084" y="4406"/>
                    <a:pt x="9073" y="4406"/>
                  </a:cubicBezTo>
                  <a:cubicBezTo>
                    <a:pt x="9073" y="4394"/>
                    <a:pt x="9073" y="4394"/>
                    <a:pt x="9073" y="4383"/>
                  </a:cubicBezTo>
                  <a:close/>
                  <a:moveTo>
                    <a:pt x="10049" y="4518"/>
                  </a:moveTo>
                  <a:cubicBezTo>
                    <a:pt x="10049" y="4520"/>
                    <a:pt x="10049" y="4522"/>
                    <a:pt x="10050" y="4525"/>
                  </a:cubicBezTo>
                  <a:cubicBezTo>
                    <a:pt x="10050" y="4523"/>
                    <a:pt x="10049" y="4521"/>
                    <a:pt x="10049" y="4518"/>
                  </a:cubicBezTo>
                  <a:close/>
                  <a:moveTo>
                    <a:pt x="10994" y="4499"/>
                  </a:moveTo>
                  <a:cubicBezTo>
                    <a:pt x="10978" y="4499"/>
                    <a:pt x="10980" y="4528"/>
                    <a:pt x="10990" y="4549"/>
                  </a:cubicBezTo>
                  <a:lnTo>
                    <a:pt x="11002" y="4549"/>
                  </a:lnTo>
                  <a:cubicBezTo>
                    <a:pt x="11014" y="4537"/>
                    <a:pt x="11014" y="4525"/>
                    <a:pt x="11038" y="4525"/>
                  </a:cubicBezTo>
                  <a:cubicBezTo>
                    <a:pt x="11026" y="4513"/>
                    <a:pt x="11014" y="4513"/>
                    <a:pt x="11002" y="4501"/>
                  </a:cubicBezTo>
                  <a:cubicBezTo>
                    <a:pt x="10999" y="4500"/>
                    <a:pt x="10996" y="4499"/>
                    <a:pt x="10994" y="4499"/>
                  </a:cubicBezTo>
                  <a:close/>
                  <a:moveTo>
                    <a:pt x="8489" y="4584"/>
                  </a:moveTo>
                  <a:cubicBezTo>
                    <a:pt x="8496" y="4588"/>
                    <a:pt x="8502" y="4591"/>
                    <a:pt x="8509" y="4593"/>
                  </a:cubicBezTo>
                  <a:lnTo>
                    <a:pt x="8509" y="4593"/>
                  </a:lnTo>
                  <a:cubicBezTo>
                    <a:pt x="8502" y="4590"/>
                    <a:pt x="8496" y="4587"/>
                    <a:pt x="8489" y="4584"/>
                  </a:cubicBezTo>
                  <a:close/>
                  <a:moveTo>
                    <a:pt x="11312" y="4573"/>
                  </a:moveTo>
                  <a:cubicBezTo>
                    <a:pt x="11321" y="4582"/>
                    <a:pt x="11316" y="4591"/>
                    <a:pt x="11313" y="4594"/>
                  </a:cubicBezTo>
                  <a:lnTo>
                    <a:pt x="11313" y="4594"/>
                  </a:lnTo>
                  <a:cubicBezTo>
                    <a:pt x="11310" y="4586"/>
                    <a:pt x="11309" y="4578"/>
                    <a:pt x="11312" y="4573"/>
                  </a:cubicBezTo>
                  <a:close/>
                  <a:moveTo>
                    <a:pt x="4066" y="4593"/>
                  </a:moveTo>
                  <a:lnTo>
                    <a:pt x="4061" y="4596"/>
                  </a:lnTo>
                  <a:cubicBezTo>
                    <a:pt x="4065" y="4596"/>
                    <a:pt x="4066" y="4595"/>
                    <a:pt x="4066" y="4593"/>
                  </a:cubicBezTo>
                  <a:close/>
                  <a:moveTo>
                    <a:pt x="8597" y="4620"/>
                  </a:moveTo>
                  <a:cubicBezTo>
                    <a:pt x="8597" y="4632"/>
                    <a:pt x="8609" y="4632"/>
                    <a:pt x="8609" y="4632"/>
                  </a:cubicBezTo>
                  <a:cubicBezTo>
                    <a:pt x="8609" y="4632"/>
                    <a:pt x="8609" y="4632"/>
                    <a:pt x="8597" y="4620"/>
                  </a:cubicBezTo>
                  <a:close/>
                  <a:moveTo>
                    <a:pt x="8592" y="4631"/>
                  </a:moveTo>
                  <a:lnTo>
                    <a:pt x="8609" y="4656"/>
                  </a:lnTo>
                  <a:cubicBezTo>
                    <a:pt x="8609" y="4637"/>
                    <a:pt x="8601" y="4641"/>
                    <a:pt x="8592" y="4631"/>
                  </a:cubicBezTo>
                  <a:close/>
                  <a:moveTo>
                    <a:pt x="11338" y="4656"/>
                  </a:moveTo>
                  <a:lnTo>
                    <a:pt x="11338" y="4656"/>
                  </a:lnTo>
                  <a:cubicBezTo>
                    <a:pt x="11337" y="4656"/>
                    <a:pt x="11336" y="4656"/>
                    <a:pt x="11335" y="4656"/>
                  </a:cubicBezTo>
                  <a:cubicBezTo>
                    <a:pt x="11339" y="4658"/>
                    <a:pt x="11340" y="4658"/>
                    <a:pt x="11341" y="4658"/>
                  </a:cubicBezTo>
                  <a:cubicBezTo>
                    <a:pt x="11341" y="4658"/>
                    <a:pt x="11340" y="4657"/>
                    <a:pt x="11338" y="4656"/>
                  </a:cubicBezTo>
                  <a:close/>
                  <a:moveTo>
                    <a:pt x="8609" y="4620"/>
                  </a:moveTo>
                  <a:cubicBezTo>
                    <a:pt x="8621" y="4656"/>
                    <a:pt x="8633" y="4692"/>
                    <a:pt x="8621" y="4692"/>
                  </a:cubicBezTo>
                  <a:lnTo>
                    <a:pt x="8609" y="4692"/>
                  </a:lnTo>
                  <a:cubicBezTo>
                    <a:pt x="8573" y="4632"/>
                    <a:pt x="8609" y="4668"/>
                    <a:pt x="8585" y="4620"/>
                  </a:cubicBezTo>
                  <a:lnTo>
                    <a:pt x="8585" y="4620"/>
                  </a:lnTo>
                  <a:cubicBezTo>
                    <a:pt x="8587" y="4625"/>
                    <a:pt x="8590" y="4628"/>
                    <a:pt x="8592" y="4631"/>
                  </a:cubicBezTo>
                  <a:lnTo>
                    <a:pt x="8592" y="4631"/>
                  </a:lnTo>
                  <a:lnTo>
                    <a:pt x="8585" y="4620"/>
                  </a:lnTo>
                  <a:lnTo>
                    <a:pt x="8585" y="4620"/>
                  </a:lnTo>
                  <a:cubicBezTo>
                    <a:pt x="8585" y="4620"/>
                    <a:pt x="8585" y="4620"/>
                    <a:pt x="8585" y="4620"/>
                  </a:cubicBezTo>
                  <a:lnTo>
                    <a:pt x="8585" y="4620"/>
                  </a:lnTo>
                  <a:cubicBezTo>
                    <a:pt x="8585" y="4629"/>
                    <a:pt x="8585" y="4637"/>
                    <a:pt x="8581" y="4637"/>
                  </a:cubicBezTo>
                  <a:cubicBezTo>
                    <a:pt x="8579" y="4637"/>
                    <a:pt x="8577" y="4636"/>
                    <a:pt x="8573" y="4632"/>
                  </a:cubicBezTo>
                  <a:cubicBezTo>
                    <a:pt x="8561" y="4620"/>
                    <a:pt x="8561" y="4620"/>
                    <a:pt x="8561" y="4620"/>
                  </a:cubicBezTo>
                  <a:close/>
                  <a:moveTo>
                    <a:pt x="10258" y="4710"/>
                  </a:moveTo>
                  <a:lnTo>
                    <a:pt x="10258" y="4710"/>
                  </a:lnTo>
                  <a:cubicBezTo>
                    <a:pt x="10259" y="4710"/>
                    <a:pt x="10256" y="4715"/>
                    <a:pt x="10264" y="4715"/>
                  </a:cubicBezTo>
                  <a:cubicBezTo>
                    <a:pt x="10240" y="4715"/>
                    <a:pt x="10204" y="4727"/>
                    <a:pt x="10204" y="4727"/>
                  </a:cubicBezTo>
                  <a:cubicBezTo>
                    <a:pt x="10192" y="4731"/>
                    <a:pt x="10186" y="4733"/>
                    <a:pt x="10182" y="4733"/>
                  </a:cubicBezTo>
                  <a:cubicBezTo>
                    <a:pt x="10175" y="4733"/>
                    <a:pt x="10181" y="4727"/>
                    <a:pt x="10181" y="4727"/>
                  </a:cubicBezTo>
                  <a:lnTo>
                    <a:pt x="10181" y="4727"/>
                  </a:lnTo>
                  <a:lnTo>
                    <a:pt x="10252" y="4715"/>
                  </a:lnTo>
                  <a:cubicBezTo>
                    <a:pt x="10256" y="4712"/>
                    <a:pt x="10257" y="4710"/>
                    <a:pt x="10258" y="4710"/>
                  </a:cubicBezTo>
                  <a:close/>
                  <a:moveTo>
                    <a:pt x="10788" y="4692"/>
                  </a:moveTo>
                  <a:lnTo>
                    <a:pt x="10788" y="4692"/>
                  </a:lnTo>
                  <a:cubicBezTo>
                    <a:pt x="10800" y="4715"/>
                    <a:pt x="10812" y="4715"/>
                    <a:pt x="10847" y="4739"/>
                  </a:cubicBezTo>
                  <a:lnTo>
                    <a:pt x="10835" y="4715"/>
                  </a:lnTo>
                  <a:lnTo>
                    <a:pt x="10788" y="4692"/>
                  </a:lnTo>
                  <a:close/>
                  <a:moveTo>
                    <a:pt x="8097" y="4442"/>
                  </a:moveTo>
                  <a:cubicBezTo>
                    <a:pt x="8109" y="4477"/>
                    <a:pt x="8156" y="4501"/>
                    <a:pt x="8204" y="4537"/>
                  </a:cubicBezTo>
                  <a:cubicBezTo>
                    <a:pt x="8276" y="4561"/>
                    <a:pt x="8335" y="4573"/>
                    <a:pt x="8406" y="4596"/>
                  </a:cubicBezTo>
                  <a:cubicBezTo>
                    <a:pt x="8466" y="4620"/>
                    <a:pt x="8537" y="4656"/>
                    <a:pt x="8585" y="4715"/>
                  </a:cubicBezTo>
                  <a:lnTo>
                    <a:pt x="8573" y="4715"/>
                  </a:lnTo>
                  <a:cubicBezTo>
                    <a:pt x="8585" y="4715"/>
                    <a:pt x="8597" y="4727"/>
                    <a:pt x="8621" y="4751"/>
                  </a:cubicBezTo>
                  <a:cubicBezTo>
                    <a:pt x="8609" y="4751"/>
                    <a:pt x="8609" y="4763"/>
                    <a:pt x="8609" y="4763"/>
                  </a:cubicBezTo>
                  <a:cubicBezTo>
                    <a:pt x="8597" y="4751"/>
                    <a:pt x="8585" y="4739"/>
                    <a:pt x="8561" y="4727"/>
                  </a:cubicBezTo>
                  <a:cubicBezTo>
                    <a:pt x="8549" y="4715"/>
                    <a:pt x="8537" y="4692"/>
                    <a:pt x="8526" y="4680"/>
                  </a:cubicBezTo>
                  <a:cubicBezTo>
                    <a:pt x="8526" y="4680"/>
                    <a:pt x="8526" y="4692"/>
                    <a:pt x="8526" y="4704"/>
                  </a:cubicBezTo>
                  <a:cubicBezTo>
                    <a:pt x="8514" y="4692"/>
                    <a:pt x="8490" y="4680"/>
                    <a:pt x="8478" y="4680"/>
                  </a:cubicBezTo>
                  <a:lnTo>
                    <a:pt x="8478" y="4715"/>
                  </a:lnTo>
                  <a:cubicBezTo>
                    <a:pt x="8406" y="4680"/>
                    <a:pt x="8311" y="4632"/>
                    <a:pt x="8252" y="4585"/>
                  </a:cubicBezTo>
                  <a:cubicBezTo>
                    <a:pt x="8210" y="4559"/>
                    <a:pt x="8187" y="4553"/>
                    <a:pt x="8166" y="4553"/>
                  </a:cubicBezTo>
                  <a:cubicBezTo>
                    <a:pt x="8150" y="4553"/>
                    <a:pt x="8135" y="4556"/>
                    <a:pt x="8115" y="4556"/>
                  </a:cubicBezTo>
                  <a:cubicBezTo>
                    <a:pt x="8101" y="4556"/>
                    <a:pt x="8084" y="4554"/>
                    <a:pt x="8061" y="4549"/>
                  </a:cubicBezTo>
                  <a:cubicBezTo>
                    <a:pt x="8037" y="4501"/>
                    <a:pt x="8061" y="4465"/>
                    <a:pt x="8097" y="4442"/>
                  </a:cubicBezTo>
                  <a:close/>
                  <a:moveTo>
                    <a:pt x="10133" y="4775"/>
                  </a:moveTo>
                  <a:lnTo>
                    <a:pt x="10121" y="4787"/>
                  </a:lnTo>
                  <a:cubicBezTo>
                    <a:pt x="10131" y="4782"/>
                    <a:pt x="10142" y="4779"/>
                    <a:pt x="10152" y="4777"/>
                  </a:cubicBezTo>
                  <a:lnTo>
                    <a:pt x="10152" y="4777"/>
                  </a:lnTo>
                  <a:cubicBezTo>
                    <a:pt x="10154" y="4779"/>
                    <a:pt x="10149" y="4780"/>
                    <a:pt x="10149" y="4780"/>
                  </a:cubicBezTo>
                  <a:cubicBezTo>
                    <a:pt x="10149" y="4780"/>
                    <a:pt x="10152" y="4779"/>
                    <a:pt x="10166" y="4776"/>
                  </a:cubicBezTo>
                  <a:lnTo>
                    <a:pt x="10166" y="4776"/>
                  </a:lnTo>
                  <a:cubicBezTo>
                    <a:pt x="10162" y="4776"/>
                    <a:pt x="10157" y="4776"/>
                    <a:pt x="10152" y="4777"/>
                  </a:cubicBezTo>
                  <a:lnTo>
                    <a:pt x="10152" y="4777"/>
                  </a:lnTo>
                  <a:cubicBezTo>
                    <a:pt x="10151" y="4776"/>
                    <a:pt x="10146" y="4775"/>
                    <a:pt x="10133" y="4775"/>
                  </a:cubicBezTo>
                  <a:close/>
                  <a:moveTo>
                    <a:pt x="9273" y="4828"/>
                  </a:moveTo>
                  <a:lnTo>
                    <a:pt x="9273" y="4828"/>
                  </a:lnTo>
                  <a:cubicBezTo>
                    <a:pt x="9272" y="4832"/>
                    <a:pt x="9273" y="4838"/>
                    <a:pt x="9276" y="4846"/>
                  </a:cubicBezTo>
                  <a:cubicBezTo>
                    <a:pt x="9276" y="4841"/>
                    <a:pt x="9274" y="4835"/>
                    <a:pt x="9273" y="4828"/>
                  </a:cubicBezTo>
                  <a:close/>
                  <a:moveTo>
                    <a:pt x="10407" y="4858"/>
                  </a:moveTo>
                  <a:cubicBezTo>
                    <a:pt x="10400" y="4858"/>
                    <a:pt x="10401" y="4858"/>
                    <a:pt x="10403" y="4860"/>
                  </a:cubicBezTo>
                  <a:lnTo>
                    <a:pt x="10403" y="4860"/>
                  </a:lnTo>
                  <a:cubicBezTo>
                    <a:pt x="10410" y="4859"/>
                    <a:pt x="10417" y="4859"/>
                    <a:pt x="10424" y="4858"/>
                  </a:cubicBezTo>
                  <a:lnTo>
                    <a:pt x="10424" y="4858"/>
                  </a:lnTo>
                  <a:cubicBezTo>
                    <a:pt x="10424" y="4858"/>
                    <a:pt x="10424" y="4858"/>
                    <a:pt x="10425" y="4858"/>
                  </a:cubicBezTo>
                  <a:close/>
                  <a:moveTo>
                    <a:pt x="9347" y="4846"/>
                  </a:moveTo>
                  <a:lnTo>
                    <a:pt x="9359" y="4870"/>
                  </a:lnTo>
                  <a:cubicBezTo>
                    <a:pt x="9361" y="4872"/>
                    <a:pt x="9362" y="4873"/>
                    <a:pt x="9362" y="4873"/>
                  </a:cubicBezTo>
                  <a:cubicBezTo>
                    <a:pt x="9365" y="4873"/>
                    <a:pt x="9347" y="4847"/>
                    <a:pt x="9347" y="4846"/>
                  </a:cubicBezTo>
                  <a:close/>
                  <a:moveTo>
                    <a:pt x="10395" y="4882"/>
                  </a:moveTo>
                  <a:cubicBezTo>
                    <a:pt x="10379" y="4890"/>
                    <a:pt x="10394" y="4893"/>
                    <a:pt x="10406" y="4894"/>
                  </a:cubicBezTo>
                  <a:lnTo>
                    <a:pt x="10406" y="4894"/>
                  </a:lnTo>
                  <a:lnTo>
                    <a:pt x="10395" y="4882"/>
                  </a:lnTo>
                  <a:close/>
                  <a:moveTo>
                    <a:pt x="10241" y="4892"/>
                  </a:moveTo>
                  <a:lnTo>
                    <a:pt x="10241" y="4892"/>
                  </a:lnTo>
                  <a:cubicBezTo>
                    <a:pt x="10237" y="4893"/>
                    <a:pt x="10233" y="4893"/>
                    <a:pt x="10228" y="4894"/>
                  </a:cubicBezTo>
                  <a:lnTo>
                    <a:pt x="10240" y="4894"/>
                  </a:lnTo>
                  <a:cubicBezTo>
                    <a:pt x="10241" y="4893"/>
                    <a:pt x="10241" y="4893"/>
                    <a:pt x="10241" y="4892"/>
                  </a:cubicBezTo>
                  <a:close/>
                  <a:moveTo>
                    <a:pt x="10240" y="4846"/>
                  </a:moveTo>
                  <a:cubicBezTo>
                    <a:pt x="10198" y="4852"/>
                    <a:pt x="10201" y="4852"/>
                    <a:pt x="10212" y="4852"/>
                  </a:cubicBezTo>
                  <a:cubicBezTo>
                    <a:pt x="10222" y="4852"/>
                    <a:pt x="10240" y="4852"/>
                    <a:pt x="10228" y="4858"/>
                  </a:cubicBezTo>
                  <a:lnTo>
                    <a:pt x="10145" y="4858"/>
                  </a:lnTo>
                  <a:cubicBezTo>
                    <a:pt x="10151" y="4864"/>
                    <a:pt x="10172" y="4864"/>
                    <a:pt x="10186" y="4864"/>
                  </a:cubicBezTo>
                  <a:cubicBezTo>
                    <a:pt x="10201" y="4864"/>
                    <a:pt x="10210" y="4864"/>
                    <a:pt x="10192" y="4870"/>
                  </a:cubicBezTo>
                  <a:cubicBezTo>
                    <a:pt x="10216" y="4870"/>
                    <a:pt x="10157" y="4882"/>
                    <a:pt x="10145" y="4894"/>
                  </a:cubicBezTo>
                  <a:cubicBezTo>
                    <a:pt x="10163" y="4888"/>
                    <a:pt x="10189" y="4885"/>
                    <a:pt x="10210" y="4885"/>
                  </a:cubicBezTo>
                  <a:cubicBezTo>
                    <a:pt x="10228" y="4885"/>
                    <a:pt x="10242" y="4887"/>
                    <a:pt x="10241" y="4892"/>
                  </a:cubicBezTo>
                  <a:lnTo>
                    <a:pt x="10241" y="4892"/>
                  </a:lnTo>
                  <a:cubicBezTo>
                    <a:pt x="10247" y="4891"/>
                    <a:pt x="10252" y="4891"/>
                    <a:pt x="10256" y="4891"/>
                  </a:cubicBezTo>
                  <a:cubicBezTo>
                    <a:pt x="10261" y="4891"/>
                    <a:pt x="10264" y="4892"/>
                    <a:pt x="10264" y="4894"/>
                  </a:cubicBezTo>
                  <a:cubicBezTo>
                    <a:pt x="10264" y="4894"/>
                    <a:pt x="10311" y="4894"/>
                    <a:pt x="10311" y="4882"/>
                  </a:cubicBezTo>
                  <a:cubicBezTo>
                    <a:pt x="10335" y="4882"/>
                    <a:pt x="10347" y="4894"/>
                    <a:pt x="10323" y="4894"/>
                  </a:cubicBezTo>
                  <a:lnTo>
                    <a:pt x="10359" y="4894"/>
                  </a:lnTo>
                  <a:cubicBezTo>
                    <a:pt x="10377" y="4888"/>
                    <a:pt x="10368" y="4888"/>
                    <a:pt x="10361" y="4888"/>
                  </a:cubicBezTo>
                  <a:cubicBezTo>
                    <a:pt x="10353" y="4888"/>
                    <a:pt x="10347" y="4888"/>
                    <a:pt x="10371" y="4882"/>
                  </a:cubicBezTo>
                  <a:lnTo>
                    <a:pt x="10323" y="4882"/>
                  </a:lnTo>
                  <a:cubicBezTo>
                    <a:pt x="10335" y="4870"/>
                    <a:pt x="10383" y="4870"/>
                    <a:pt x="10407" y="4870"/>
                  </a:cubicBezTo>
                  <a:cubicBezTo>
                    <a:pt x="10407" y="4865"/>
                    <a:pt x="10404" y="4862"/>
                    <a:pt x="10403" y="4860"/>
                  </a:cubicBezTo>
                  <a:lnTo>
                    <a:pt x="10403" y="4860"/>
                  </a:lnTo>
                  <a:cubicBezTo>
                    <a:pt x="10378" y="4864"/>
                    <a:pt x="10353" y="4870"/>
                    <a:pt x="10328" y="4870"/>
                  </a:cubicBezTo>
                  <a:lnTo>
                    <a:pt x="10328" y="4870"/>
                  </a:lnTo>
                  <a:cubicBezTo>
                    <a:pt x="10332" y="4870"/>
                    <a:pt x="10325" y="4868"/>
                    <a:pt x="10335" y="4858"/>
                  </a:cubicBezTo>
                  <a:cubicBezTo>
                    <a:pt x="10300" y="4858"/>
                    <a:pt x="10228" y="4858"/>
                    <a:pt x="10240" y="4846"/>
                  </a:cubicBezTo>
                  <a:close/>
                  <a:moveTo>
                    <a:pt x="10192" y="4894"/>
                  </a:moveTo>
                  <a:cubicBezTo>
                    <a:pt x="10192" y="4897"/>
                    <a:pt x="10196" y="4898"/>
                    <a:pt x="10201" y="4898"/>
                  </a:cubicBezTo>
                  <a:cubicBezTo>
                    <a:pt x="10208" y="4898"/>
                    <a:pt x="10218" y="4896"/>
                    <a:pt x="10228" y="4894"/>
                  </a:cubicBezTo>
                  <a:close/>
                  <a:moveTo>
                    <a:pt x="10466" y="4894"/>
                  </a:moveTo>
                  <a:cubicBezTo>
                    <a:pt x="10487" y="4905"/>
                    <a:pt x="10443" y="4915"/>
                    <a:pt x="10408" y="4917"/>
                  </a:cubicBezTo>
                  <a:lnTo>
                    <a:pt x="10408" y="4917"/>
                  </a:lnTo>
                  <a:lnTo>
                    <a:pt x="10442" y="4906"/>
                  </a:lnTo>
                  <a:lnTo>
                    <a:pt x="10419" y="4906"/>
                  </a:lnTo>
                  <a:cubicBezTo>
                    <a:pt x="10419" y="4906"/>
                    <a:pt x="10442" y="4894"/>
                    <a:pt x="10466" y="4894"/>
                  </a:cubicBezTo>
                  <a:close/>
                  <a:moveTo>
                    <a:pt x="9038" y="4918"/>
                  </a:moveTo>
                  <a:cubicBezTo>
                    <a:pt x="9038" y="4924"/>
                    <a:pt x="9035" y="4924"/>
                    <a:pt x="9035" y="4924"/>
                  </a:cubicBezTo>
                  <a:cubicBezTo>
                    <a:pt x="9035" y="4924"/>
                    <a:pt x="9035" y="4924"/>
                    <a:pt x="9038" y="4925"/>
                  </a:cubicBezTo>
                  <a:lnTo>
                    <a:pt x="9038" y="4918"/>
                  </a:lnTo>
                  <a:close/>
                  <a:moveTo>
                    <a:pt x="9038" y="4925"/>
                  </a:moveTo>
                  <a:lnTo>
                    <a:pt x="9038" y="4942"/>
                  </a:lnTo>
                  <a:cubicBezTo>
                    <a:pt x="9038" y="4930"/>
                    <a:pt x="9038" y="4930"/>
                    <a:pt x="9049" y="4930"/>
                  </a:cubicBezTo>
                  <a:cubicBezTo>
                    <a:pt x="9043" y="4927"/>
                    <a:pt x="9040" y="4925"/>
                    <a:pt x="9038" y="4925"/>
                  </a:cubicBezTo>
                  <a:close/>
                  <a:moveTo>
                    <a:pt x="10816" y="4948"/>
                  </a:moveTo>
                  <a:cubicBezTo>
                    <a:pt x="10809" y="4948"/>
                    <a:pt x="10788" y="4954"/>
                    <a:pt x="10788" y="4954"/>
                  </a:cubicBezTo>
                  <a:lnTo>
                    <a:pt x="10812" y="4954"/>
                  </a:lnTo>
                  <a:cubicBezTo>
                    <a:pt x="10819" y="4950"/>
                    <a:pt x="10819" y="4948"/>
                    <a:pt x="10816" y="4948"/>
                  </a:cubicBezTo>
                  <a:close/>
                  <a:moveTo>
                    <a:pt x="9124" y="4954"/>
                  </a:moveTo>
                  <a:cubicBezTo>
                    <a:pt x="9126" y="4957"/>
                    <a:pt x="9128" y="4961"/>
                    <a:pt x="9133" y="4966"/>
                  </a:cubicBezTo>
                  <a:cubicBezTo>
                    <a:pt x="9133" y="4955"/>
                    <a:pt x="9133" y="4954"/>
                    <a:pt x="9124" y="4954"/>
                  </a:cubicBezTo>
                  <a:close/>
                  <a:moveTo>
                    <a:pt x="11062" y="4942"/>
                  </a:moveTo>
                  <a:lnTo>
                    <a:pt x="11073" y="4966"/>
                  </a:lnTo>
                  <a:cubicBezTo>
                    <a:pt x="11073" y="4954"/>
                    <a:pt x="11073" y="4942"/>
                    <a:pt x="11062" y="4942"/>
                  </a:cubicBezTo>
                  <a:close/>
                  <a:moveTo>
                    <a:pt x="10216" y="4966"/>
                  </a:moveTo>
                  <a:cubicBezTo>
                    <a:pt x="10214" y="4966"/>
                    <a:pt x="10211" y="4966"/>
                    <a:pt x="10209" y="4966"/>
                  </a:cubicBezTo>
                  <a:lnTo>
                    <a:pt x="10209" y="4966"/>
                  </a:lnTo>
                  <a:cubicBezTo>
                    <a:pt x="10212" y="4966"/>
                    <a:pt x="10214" y="4966"/>
                    <a:pt x="10216" y="4966"/>
                  </a:cubicBezTo>
                  <a:lnTo>
                    <a:pt x="10216" y="4966"/>
                  </a:lnTo>
                  <a:cubicBezTo>
                    <a:pt x="10216" y="4966"/>
                    <a:pt x="10216" y="4966"/>
                    <a:pt x="10216" y="4966"/>
                  </a:cubicBezTo>
                  <a:close/>
                  <a:moveTo>
                    <a:pt x="10209" y="4966"/>
                  </a:moveTo>
                  <a:cubicBezTo>
                    <a:pt x="10189" y="4967"/>
                    <a:pt x="10173" y="4969"/>
                    <a:pt x="10157" y="4977"/>
                  </a:cubicBezTo>
                  <a:lnTo>
                    <a:pt x="10169" y="4977"/>
                  </a:lnTo>
                  <a:cubicBezTo>
                    <a:pt x="10190" y="4977"/>
                    <a:pt x="10192" y="4968"/>
                    <a:pt x="10209" y="4966"/>
                  </a:cubicBezTo>
                  <a:close/>
                  <a:moveTo>
                    <a:pt x="10800" y="4966"/>
                  </a:moveTo>
                  <a:cubicBezTo>
                    <a:pt x="10812" y="4977"/>
                    <a:pt x="10812" y="4977"/>
                    <a:pt x="10812" y="4977"/>
                  </a:cubicBezTo>
                  <a:cubicBezTo>
                    <a:pt x="10812" y="4977"/>
                    <a:pt x="10812" y="4966"/>
                    <a:pt x="10812" y="4966"/>
                  </a:cubicBezTo>
                  <a:close/>
                  <a:moveTo>
                    <a:pt x="10812" y="4977"/>
                  </a:moveTo>
                  <a:cubicBezTo>
                    <a:pt x="10812" y="4989"/>
                    <a:pt x="10812" y="4989"/>
                    <a:pt x="10812" y="4989"/>
                  </a:cubicBezTo>
                  <a:lnTo>
                    <a:pt x="10823" y="4989"/>
                  </a:lnTo>
                  <a:cubicBezTo>
                    <a:pt x="10823" y="4989"/>
                    <a:pt x="10823" y="4977"/>
                    <a:pt x="10812" y="4977"/>
                  </a:cubicBezTo>
                  <a:close/>
                  <a:moveTo>
                    <a:pt x="10822" y="4930"/>
                  </a:moveTo>
                  <a:cubicBezTo>
                    <a:pt x="10831" y="4931"/>
                    <a:pt x="10839" y="4933"/>
                    <a:pt x="10847" y="4942"/>
                  </a:cubicBezTo>
                  <a:cubicBezTo>
                    <a:pt x="10847" y="4954"/>
                    <a:pt x="10859" y="4966"/>
                    <a:pt x="10847" y="4977"/>
                  </a:cubicBezTo>
                  <a:lnTo>
                    <a:pt x="10859" y="4977"/>
                  </a:lnTo>
                  <a:cubicBezTo>
                    <a:pt x="10870" y="4988"/>
                    <a:pt x="10871" y="4991"/>
                    <a:pt x="10867" y="4991"/>
                  </a:cubicBezTo>
                  <a:cubicBezTo>
                    <a:pt x="10862" y="4991"/>
                    <a:pt x="10843" y="4982"/>
                    <a:pt x="10832" y="4982"/>
                  </a:cubicBezTo>
                  <a:cubicBezTo>
                    <a:pt x="10827" y="4982"/>
                    <a:pt x="10823" y="4984"/>
                    <a:pt x="10823" y="4989"/>
                  </a:cubicBezTo>
                  <a:cubicBezTo>
                    <a:pt x="10823" y="5001"/>
                    <a:pt x="10823" y="5001"/>
                    <a:pt x="10823" y="5001"/>
                  </a:cubicBezTo>
                  <a:lnTo>
                    <a:pt x="10812" y="5001"/>
                  </a:lnTo>
                  <a:lnTo>
                    <a:pt x="10776" y="4989"/>
                  </a:lnTo>
                  <a:lnTo>
                    <a:pt x="10776" y="4989"/>
                  </a:lnTo>
                  <a:cubicBezTo>
                    <a:pt x="10776" y="5001"/>
                    <a:pt x="10788" y="5001"/>
                    <a:pt x="10788" y="5001"/>
                  </a:cubicBezTo>
                  <a:lnTo>
                    <a:pt x="10764" y="5001"/>
                  </a:lnTo>
                  <a:cubicBezTo>
                    <a:pt x="10764" y="5001"/>
                    <a:pt x="10764" y="5001"/>
                    <a:pt x="10764" y="4989"/>
                  </a:cubicBezTo>
                  <a:cubicBezTo>
                    <a:pt x="10764" y="4989"/>
                    <a:pt x="10752" y="4989"/>
                    <a:pt x="10752" y="4977"/>
                  </a:cubicBezTo>
                  <a:lnTo>
                    <a:pt x="10776" y="4977"/>
                  </a:lnTo>
                  <a:lnTo>
                    <a:pt x="10776" y="4966"/>
                  </a:lnTo>
                  <a:cubicBezTo>
                    <a:pt x="10740" y="4966"/>
                    <a:pt x="10740" y="4966"/>
                    <a:pt x="10764" y="4954"/>
                  </a:cubicBezTo>
                  <a:lnTo>
                    <a:pt x="10788" y="4954"/>
                  </a:lnTo>
                  <a:cubicBezTo>
                    <a:pt x="10752" y="4954"/>
                    <a:pt x="10787" y="4942"/>
                    <a:pt x="10822" y="4930"/>
                  </a:cubicBezTo>
                  <a:close/>
                  <a:moveTo>
                    <a:pt x="10752" y="4989"/>
                  </a:moveTo>
                  <a:cubicBezTo>
                    <a:pt x="10752" y="4998"/>
                    <a:pt x="10752" y="5006"/>
                    <a:pt x="10744" y="5006"/>
                  </a:cubicBezTo>
                  <a:cubicBezTo>
                    <a:pt x="10740" y="5006"/>
                    <a:pt x="10735" y="5005"/>
                    <a:pt x="10728" y="5001"/>
                  </a:cubicBezTo>
                  <a:lnTo>
                    <a:pt x="10716" y="5001"/>
                  </a:lnTo>
                  <a:cubicBezTo>
                    <a:pt x="10728" y="5001"/>
                    <a:pt x="10740" y="5001"/>
                    <a:pt x="10752" y="4989"/>
                  </a:cubicBezTo>
                  <a:close/>
                  <a:moveTo>
                    <a:pt x="10217" y="5013"/>
                  </a:moveTo>
                  <a:cubicBezTo>
                    <a:pt x="10216" y="5013"/>
                    <a:pt x="10216" y="5013"/>
                    <a:pt x="10216" y="5013"/>
                  </a:cubicBezTo>
                  <a:cubicBezTo>
                    <a:pt x="10216" y="5013"/>
                    <a:pt x="10217" y="5013"/>
                    <a:pt x="10217" y="5013"/>
                  </a:cubicBezTo>
                  <a:close/>
                  <a:moveTo>
                    <a:pt x="10713" y="5004"/>
                  </a:moveTo>
                  <a:lnTo>
                    <a:pt x="10713" y="5004"/>
                  </a:lnTo>
                  <a:cubicBezTo>
                    <a:pt x="10715" y="5005"/>
                    <a:pt x="10716" y="5007"/>
                    <a:pt x="10717" y="5008"/>
                  </a:cubicBezTo>
                  <a:lnTo>
                    <a:pt x="10717" y="5008"/>
                  </a:lnTo>
                  <a:cubicBezTo>
                    <a:pt x="10715" y="5009"/>
                    <a:pt x="10710" y="5010"/>
                    <a:pt x="10704" y="5013"/>
                  </a:cubicBezTo>
                  <a:cubicBezTo>
                    <a:pt x="10683" y="5013"/>
                    <a:pt x="10701" y="5013"/>
                    <a:pt x="10713" y="5004"/>
                  </a:cubicBezTo>
                  <a:close/>
                  <a:moveTo>
                    <a:pt x="10719" y="5010"/>
                  </a:moveTo>
                  <a:cubicBezTo>
                    <a:pt x="10722" y="5012"/>
                    <a:pt x="10724" y="5013"/>
                    <a:pt x="10728" y="5013"/>
                  </a:cubicBezTo>
                  <a:cubicBezTo>
                    <a:pt x="10716" y="5013"/>
                    <a:pt x="10704" y="5025"/>
                    <a:pt x="10681" y="5025"/>
                  </a:cubicBezTo>
                  <a:cubicBezTo>
                    <a:pt x="10705" y="5019"/>
                    <a:pt x="10717" y="5013"/>
                    <a:pt x="10719" y="5010"/>
                  </a:cubicBezTo>
                  <a:close/>
                  <a:moveTo>
                    <a:pt x="10300" y="5049"/>
                  </a:moveTo>
                  <a:cubicBezTo>
                    <a:pt x="10323" y="5049"/>
                    <a:pt x="10300" y="5061"/>
                    <a:pt x="10300" y="5061"/>
                  </a:cubicBezTo>
                  <a:cubicBezTo>
                    <a:pt x="10288" y="5061"/>
                    <a:pt x="10276" y="5061"/>
                    <a:pt x="10287" y="5050"/>
                  </a:cubicBezTo>
                  <a:lnTo>
                    <a:pt x="10287" y="5050"/>
                  </a:lnTo>
                  <a:cubicBezTo>
                    <a:pt x="10291" y="5049"/>
                    <a:pt x="10295" y="5049"/>
                    <a:pt x="10300" y="5049"/>
                  </a:cubicBezTo>
                  <a:close/>
                  <a:moveTo>
                    <a:pt x="9049" y="5064"/>
                  </a:moveTo>
                  <a:lnTo>
                    <a:pt x="9049" y="5064"/>
                  </a:lnTo>
                  <a:cubicBezTo>
                    <a:pt x="9070" y="5085"/>
                    <a:pt x="9098" y="5115"/>
                    <a:pt x="9109" y="5120"/>
                  </a:cubicBezTo>
                  <a:cubicBezTo>
                    <a:pt x="9098" y="5098"/>
                    <a:pt x="9074" y="5081"/>
                    <a:pt x="9049" y="5064"/>
                  </a:cubicBezTo>
                  <a:close/>
                  <a:moveTo>
                    <a:pt x="10716" y="5120"/>
                  </a:moveTo>
                  <a:cubicBezTo>
                    <a:pt x="10732" y="5120"/>
                    <a:pt x="10740" y="5122"/>
                    <a:pt x="10745" y="5123"/>
                  </a:cubicBezTo>
                  <a:lnTo>
                    <a:pt x="10745" y="5123"/>
                  </a:lnTo>
                  <a:cubicBezTo>
                    <a:pt x="10718" y="5132"/>
                    <a:pt x="10726" y="5132"/>
                    <a:pt x="10704" y="5132"/>
                  </a:cubicBezTo>
                  <a:cubicBezTo>
                    <a:pt x="10708" y="5132"/>
                    <a:pt x="10711" y="5132"/>
                    <a:pt x="10713" y="5133"/>
                  </a:cubicBezTo>
                  <a:lnTo>
                    <a:pt x="10713" y="5133"/>
                  </a:lnTo>
                  <a:cubicBezTo>
                    <a:pt x="10703" y="5135"/>
                    <a:pt x="10697" y="5136"/>
                    <a:pt x="10693" y="5136"/>
                  </a:cubicBezTo>
                  <a:cubicBezTo>
                    <a:pt x="10678" y="5136"/>
                    <a:pt x="10716" y="5120"/>
                    <a:pt x="10716" y="5120"/>
                  </a:cubicBezTo>
                  <a:close/>
                  <a:moveTo>
                    <a:pt x="10329" y="5440"/>
                  </a:moveTo>
                  <a:lnTo>
                    <a:pt x="10329" y="5440"/>
                  </a:lnTo>
                  <a:cubicBezTo>
                    <a:pt x="10324" y="5440"/>
                    <a:pt x="10318" y="5441"/>
                    <a:pt x="10311" y="5442"/>
                  </a:cubicBezTo>
                  <a:cubicBezTo>
                    <a:pt x="10318" y="5442"/>
                    <a:pt x="10324" y="5441"/>
                    <a:pt x="10329" y="5440"/>
                  </a:cubicBezTo>
                  <a:close/>
                  <a:moveTo>
                    <a:pt x="10359" y="5454"/>
                  </a:moveTo>
                  <a:cubicBezTo>
                    <a:pt x="10359" y="5454"/>
                    <a:pt x="10335" y="5466"/>
                    <a:pt x="10323" y="5466"/>
                  </a:cubicBezTo>
                  <a:lnTo>
                    <a:pt x="10371" y="5466"/>
                  </a:lnTo>
                  <a:cubicBezTo>
                    <a:pt x="10371" y="5454"/>
                    <a:pt x="10395" y="5454"/>
                    <a:pt x="10359" y="5454"/>
                  </a:cubicBezTo>
                  <a:close/>
                  <a:moveTo>
                    <a:pt x="870" y="6168"/>
                  </a:moveTo>
                  <a:cubicBezTo>
                    <a:pt x="870" y="6171"/>
                    <a:pt x="870" y="6173"/>
                    <a:pt x="871" y="6175"/>
                  </a:cubicBezTo>
                  <a:lnTo>
                    <a:pt x="871" y="6175"/>
                  </a:lnTo>
                  <a:cubicBezTo>
                    <a:pt x="871" y="6173"/>
                    <a:pt x="870" y="6170"/>
                    <a:pt x="870" y="6168"/>
                  </a:cubicBezTo>
                  <a:close/>
                  <a:moveTo>
                    <a:pt x="96" y="7549"/>
                  </a:moveTo>
                  <a:cubicBezTo>
                    <a:pt x="93" y="7552"/>
                    <a:pt x="91" y="7555"/>
                    <a:pt x="89" y="7558"/>
                  </a:cubicBezTo>
                  <a:lnTo>
                    <a:pt x="89" y="7558"/>
                  </a:lnTo>
                  <a:cubicBezTo>
                    <a:pt x="91" y="7555"/>
                    <a:pt x="94" y="7552"/>
                    <a:pt x="96" y="7549"/>
                  </a:cubicBezTo>
                  <a:close/>
                  <a:moveTo>
                    <a:pt x="9502" y="8335"/>
                  </a:moveTo>
                  <a:lnTo>
                    <a:pt x="9502" y="8335"/>
                  </a:lnTo>
                  <a:cubicBezTo>
                    <a:pt x="9501" y="8340"/>
                    <a:pt x="9500" y="8345"/>
                    <a:pt x="9500" y="8350"/>
                  </a:cubicBezTo>
                  <a:lnTo>
                    <a:pt x="9500" y="8350"/>
                  </a:lnTo>
                  <a:cubicBezTo>
                    <a:pt x="9501" y="8346"/>
                    <a:pt x="9502" y="8340"/>
                    <a:pt x="9502" y="8335"/>
                  </a:cubicBezTo>
                  <a:close/>
                  <a:moveTo>
                    <a:pt x="8668" y="8573"/>
                  </a:moveTo>
                  <a:cubicBezTo>
                    <a:pt x="8667" y="8576"/>
                    <a:pt x="8667" y="8578"/>
                    <a:pt x="8667" y="8580"/>
                  </a:cubicBezTo>
                  <a:lnTo>
                    <a:pt x="8667" y="8580"/>
                  </a:lnTo>
                  <a:cubicBezTo>
                    <a:pt x="8667" y="8578"/>
                    <a:pt x="8668" y="8576"/>
                    <a:pt x="8668" y="8573"/>
                  </a:cubicBezTo>
                  <a:close/>
                  <a:moveTo>
                    <a:pt x="5287" y="9156"/>
                  </a:moveTo>
                  <a:lnTo>
                    <a:pt x="5287" y="9168"/>
                  </a:lnTo>
                  <a:cubicBezTo>
                    <a:pt x="5263" y="9168"/>
                    <a:pt x="5239" y="9156"/>
                    <a:pt x="5287" y="9156"/>
                  </a:cubicBezTo>
                  <a:close/>
                  <a:moveTo>
                    <a:pt x="5466" y="9264"/>
                  </a:moveTo>
                  <a:lnTo>
                    <a:pt x="5478" y="9270"/>
                  </a:lnTo>
                  <a:cubicBezTo>
                    <a:pt x="5475" y="9267"/>
                    <a:pt x="5472" y="9264"/>
                    <a:pt x="5466" y="9264"/>
                  </a:cubicBezTo>
                  <a:close/>
                  <a:moveTo>
                    <a:pt x="5478" y="9270"/>
                  </a:moveTo>
                  <a:cubicBezTo>
                    <a:pt x="5481" y="9273"/>
                    <a:pt x="5483" y="9276"/>
                    <a:pt x="5489" y="9276"/>
                  </a:cubicBezTo>
                  <a:lnTo>
                    <a:pt x="5478" y="9270"/>
                  </a:lnTo>
                  <a:close/>
                  <a:moveTo>
                    <a:pt x="5775" y="9478"/>
                  </a:moveTo>
                  <a:cubicBezTo>
                    <a:pt x="5777" y="9479"/>
                    <a:pt x="5780" y="9480"/>
                    <a:pt x="5782" y="9481"/>
                  </a:cubicBezTo>
                  <a:lnTo>
                    <a:pt x="5782" y="9481"/>
                  </a:lnTo>
                  <a:cubicBezTo>
                    <a:pt x="5784" y="9481"/>
                    <a:pt x="5781" y="9478"/>
                    <a:pt x="5775" y="9478"/>
                  </a:cubicBezTo>
                  <a:close/>
                  <a:moveTo>
                    <a:pt x="5918" y="9502"/>
                  </a:moveTo>
                  <a:lnTo>
                    <a:pt x="5918" y="9502"/>
                  </a:lnTo>
                  <a:cubicBezTo>
                    <a:pt x="6001" y="9549"/>
                    <a:pt x="6061" y="9549"/>
                    <a:pt x="6132" y="9585"/>
                  </a:cubicBezTo>
                  <a:cubicBezTo>
                    <a:pt x="6120" y="9573"/>
                    <a:pt x="6132" y="9561"/>
                    <a:pt x="6120" y="9549"/>
                  </a:cubicBezTo>
                  <a:lnTo>
                    <a:pt x="6120" y="9549"/>
                  </a:lnTo>
                  <a:cubicBezTo>
                    <a:pt x="6156" y="9561"/>
                    <a:pt x="6192" y="9573"/>
                    <a:pt x="6192" y="9609"/>
                  </a:cubicBezTo>
                  <a:cubicBezTo>
                    <a:pt x="6184" y="9615"/>
                    <a:pt x="6174" y="9618"/>
                    <a:pt x="6162" y="9618"/>
                  </a:cubicBezTo>
                  <a:cubicBezTo>
                    <a:pt x="6097" y="9618"/>
                    <a:pt x="5988" y="9532"/>
                    <a:pt x="5976" y="9532"/>
                  </a:cubicBezTo>
                  <a:lnTo>
                    <a:pt x="5976" y="9532"/>
                  </a:lnTo>
                  <a:cubicBezTo>
                    <a:pt x="5975" y="9532"/>
                    <a:pt x="5975" y="9534"/>
                    <a:pt x="5978" y="9537"/>
                  </a:cubicBezTo>
                  <a:cubicBezTo>
                    <a:pt x="5882" y="9537"/>
                    <a:pt x="5918" y="9514"/>
                    <a:pt x="5918" y="9502"/>
                  </a:cubicBezTo>
                  <a:close/>
                  <a:moveTo>
                    <a:pt x="6430" y="9990"/>
                  </a:moveTo>
                  <a:cubicBezTo>
                    <a:pt x="6430" y="9991"/>
                    <a:pt x="6430" y="9991"/>
                    <a:pt x="6430" y="9991"/>
                  </a:cubicBezTo>
                  <a:cubicBezTo>
                    <a:pt x="6430" y="9991"/>
                    <a:pt x="6431" y="9991"/>
                    <a:pt x="6431" y="9990"/>
                  </a:cubicBezTo>
                  <a:lnTo>
                    <a:pt x="6431" y="9990"/>
                  </a:lnTo>
                  <a:cubicBezTo>
                    <a:pt x="6431" y="9990"/>
                    <a:pt x="6430" y="9990"/>
                    <a:pt x="6430" y="9990"/>
                  </a:cubicBezTo>
                  <a:close/>
                  <a:moveTo>
                    <a:pt x="9549" y="36"/>
                  </a:moveTo>
                  <a:lnTo>
                    <a:pt x="9597" y="48"/>
                  </a:lnTo>
                  <a:cubicBezTo>
                    <a:pt x="9585" y="48"/>
                    <a:pt x="9538" y="60"/>
                    <a:pt x="9573" y="60"/>
                  </a:cubicBezTo>
                  <a:lnTo>
                    <a:pt x="9585" y="60"/>
                  </a:lnTo>
                  <a:cubicBezTo>
                    <a:pt x="9579" y="66"/>
                    <a:pt x="9585" y="66"/>
                    <a:pt x="9594" y="66"/>
                  </a:cubicBezTo>
                  <a:cubicBezTo>
                    <a:pt x="9603" y="66"/>
                    <a:pt x="9615" y="66"/>
                    <a:pt x="9621" y="72"/>
                  </a:cubicBezTo>
                  <a:lnTo>
                    <a:pt x="9561" y="72"/>
                  </a:lnTo>
                  <a:cubicBezTo>
                    <a:pt x="9609" y="72"/>
                    <a:pt x="9549" y="84"/>
                    <a:pt x="9561" y="84"/>
                  </a:cubicBezTo>
                  <a:cubicBezTo>
                    <a:pt x="9572" y="84"/>
                    <a:pt x="9582" y="84"/>
                    <a:pt x="9591" y="85"/>
                  </a:cubicBezTo>
                  <a:lnTo>
                    <a:pt x="9591" y="85"/>
                  </a:lnTo>
                  <a:cubicBezTo>
                    <a:pt x="9533" y="96"/>
                    <a:pt x="9654" y="97"/>
                    <a:pt x="9573" y="120"/>
                  </a:cubicBezTo>
                  <a:cubicBezTo>
                    <a:pt x="9561" y="120"/>
                    <a:pt x="9573" y="120"/>
                    <a:pt x="9538" y="132"/>
                  </a:cubicBezTo>
                  <a:lnTo>
                    <a:pt x="9609" y="120"/>
                  </a:lnTo>
                  <a:lnTo>
                    <a:pt x="9609" y="120"/>
                  </a:lnTo>
                  <a:cubicBezTo>
                    <a:pt x="9597" y="132"/>
                    <a:pt x="9561" y="132"/>
                    <a:pt x="9549" y="132"/>
                  </a:cubicBezTo>
                  <a:cubicBezTo>
                    <a:pt x="9549" y="132"/>
                    <a:pt x="9549" y="143"/>
                    <a:pt x="9549" y="143"/>
                  </a:cubicBezTo>
                  <a:lnTo>
                    <a:pt x="9514" y="143"/>
                  </a:lnTo>
                  <a:cubicBezTo>
                    <a:pt x="9538" y="143"/>
                    <a:pt x="9538" y="155"/>
                    <a:pt x="9538" y="155"/>
                  </a:cubicBezTo>
                  <a:cubicBezTo>
                    <a:pt x="9549" y="155"/>
                    <a:pt x="9585" y="143"/>
                    <a:pt x="9609" y="143"/>
                  </a:cubicBezTo>
                  <a:cubicBezTo>
                    <a:pt x="9585" y="155"/>
                    <a:pt x="9597" y="167"/>
                    <a:pt x="9549" y="179"/>
                  </a:cubicBezTo>
                  <a:lnTo>
                    <a:pt x="9502" y="179"/>
                  </a:lnTo>
                  <a:cubicBezTo>
                    <a:pt x="9496" y="185"/>
                    <a:pt x="9502" y="188"/>
                    <a:pt x="9512" y="188"/>
                  </a:cubicBezTo>
                  <a:cubicBezTo>
                    <a:pt x="9523" y="188"/>
                    <a:pt x="9538" y="185"/>
                    <a:pt x="9549" y="179"/>
                  </a:cubicBezTo>
                  <a:lnTo>
                    <a:pt x="9549" y="179"/>
                  </a:lnTo>
                  <a:cubicBezTo>
                    <a:pt x="9538" y="191"/>
                    <a:pt x="9526" y="191"/>
                    <a:pt x="9514" y="191"/>
                  </a:cubicBezTo>
                  <a:lnTo>
                    <a:pt x="9502" y="191"/>
                  </a:lnTo>
                  <a:cubicBezTo>
                    <a:pt x="9561" y="191"/>
                    <a:pt x="9538" y="203"/>
                    <a:pt x="9561" y="203"/>
                  </a:cubicBezTo>
                  <a:cubicBezTo>
                    <a:pt x="9561" y="203"/>
                    <a:pt x="9561" y="203"/>
                    <a:pt x="9561" y="191"/>
                  </a:cubicBezTo>
                  <a:cubicBezTo>
                    <a:pt x="9597" y="191"/>
                    <a:pt x="9633" y="191"/>
                    <a:pt x="9609" y="203"/>
                  </a:cubicBezTo>
                  <a:cubicBezTo>
                    <a:pt x="9601" y="201"/>
                    <a:pt x="9594" y="200"/>
                    <a:pt x="9588" y="200"/>
                  </a:cubicBezTo>
                  <a:cubicBezTo>
                    <a:pt x="9570" y="200"/>
                    <a:pt x="9556" y="206"/>
                    <a:pt x="9547" y="206"/>
                  </a:cubicBezTo>
                  <a:cubicBezTo>
                    <a:pt x="9543" y="206"/>
                    <a:pt x="9540" y="206"/>
                    <a:pt x="9538" y="203"/>
                  </a:cubicBezTo>
                  <a:cubicBezTo>
                    <a:pt x="9508" y="209"/>
                    <a:pt x="9520" y="209"/>
                    <a:pt x="9536" y="209"/>
                  </a:cubicBezTo>
                  <a:cubicBezTo>
                    <a:pt x="9552" y="209"/>
                    <a:pt x="9573" y="209"/>
                    <a:pt x="9561" y="215"/>
                  </a:cubicBezTo>
                  <a:lnTo>
                    <a:pt x="9538" y="215"/>
                  </a:lnTo>
                  <a:cubicBezTo>
                    <a:pt x="9526" y="219"/>
                    <a:pt x="9519" y="220"/>
                    <a:pt x="9515" y="220"/>
                  </a:cubicBezTo>
                  <a:cubicBezTo>
                    <a:pt x="9507" y="220"/>
                    <a:pt x="9510" y="215"/>
                    <a:pt x="9502" y="215"/>
                  </a:cubicBezTo>
                  <a:lnTo>
                    <a:pt x="9514" y="215"/>
                  </a:lnTo>
                  <a:cubicBezTo>
                    <a:pt x="9478" y="215"/>
                    <a:pt x="9502" y="203"/>
                    <a:pt x="9454" y="203"/>
                  </a:cubicBezTo>
                  <a:lnTo>
                    <a:pt x="9430" y="227"/>
                  </a:lnTo>
                  <a:cubicBezTo>
                    <a:pt x="9478" y="239"/>
                    <a:pt x="9430" y="263"/>
                    <a:pt x="9514" y="274"/>
                  </a:cubicBezTo>
                  <a:lnTo>
                    <a:pt x="9561" y="274"/>
                  </a:lnTo>
                  <a:cubicBezTo>
                    <a:pt x="9536" y="274"/>
                    <a:pt x="9529" y="280"/>
                    <a:pt x="9514" y="288"/>
                  </a:cubicBezTo>
                  <a:lnTo>
                    <a:pt x="9514" y="288"/>
                  </a:lnTo>
                  <a:cubicBezTo>
                    <a:pt x="9522" y="286"/>
                    <a:pt x="9530" y="286"/>
                    <a:pt x="9549" y="286"/>
                  </a:cubicBezTo>
                  <a:cubicBezTo>
                    <a:pt x="9573" y="286"/>
                    <a:pt x="9587" y="281"/>
                    <a:pt x="9589" y="281"/>
                  </a:cubicBezTo>
                  <a:lnTo>
                    <a:pt x="9589" y="281"/>
                  </a:lnTo>
                  <a:cubicBezTo>
                    <a:pt x="9590" y="281"/>
                    <a:pt x="9589" y="282"/>
                    <a:pt x="9585" y="286"/>
                  </a:cubicBezTo>
                  <a:cubicBezTo>
                    <a:pt x="9580" y="286"/>
                    <a:pt x="9576" y="286"/>
                    <a:pt x="9573" y="286"/>
                  </a:cubicBezTo>
                  <a:lnTo>
                    <a:pt x="9573" y="286"/>
                  </a:lnTo>
                  <a:cubicBezTo>
                    <a:pt x="9561" y="298"/>
                    <a:pt x="9549" y="298"/>
                    <a:pt x="9526" y="310"/>
                  </a:cubicBezTo>
                  <a:cubicBezTo>
                    <a:pt x="9514" y="310"/>
                    <a:pt x="9525" y="298"/>
                    <a:pt x="9537" y="298"/>
                  </a:cubicBezTo>
                  <a:lnTo>
                    <a:pt x="9537" y="298"/>
                  </a:lnTo>
                  <a:cubicBezTo>
                    <a:pt x="9525" y="298"/>
                    <a:pt x="9514" y="310"/>
                    <a:pt x="9490" y="310"/>
                  </a:cubicBezTo>
                  <a:cubicBezTo>
                    <a:pt x="9478" y="316"/>
                    <a:pt x="9469" y="316"/>
                    <a:pt x="9462" y="316"/>
                  </a:cubicBezTo>
                  <a:cubicBezTo>
                    <a:pt x="9454" y="316"/>
                    <a:pt x="9448" y="316"/>
                    <a:pt x="9442" y="322"/>
                  </a:cubicBezTo>
                  <a:cubicBezTo>
                    <a:pt x="9466" y="322"/>
                    <a:pt x="9526" y="322"/>
                    <a:pt x="9549" y="334"/>
                  </a:cubicBezTo>
                  <a:lnTo>
                    <a:pt x="9490" y="334"/>
                  </a:lnTo>
                  <a:cubicBezTo>
                    <a:pt x="9466" y="346"/>
                    <a:pt x="9561" y="346"/>
                    <a:pt x="9561" y="346"/>
                  </a:cubicBezTo>
                  <a:lnTo>
                    <a:pt x="9538" y="346"/>
                  </a:lnTo>
                  <a:cubicBezTo>
                    <a:pt x="9526" y="370"/>
                    <a:pt x="9526" y="382"/>
                    <a:pt x="9466" y="417"/>
                  </a:cubicBezTo>
                  <a:lnTo>
                    <a:pt x="9526" y="417"/>
                  </a:lnTo>
                  <a:lnTo>
                    <a:pt x="9490" y="429"/>
                  </a:lnTo>
                  <a:cubicBezTo>
                    <a:pt x="9454" y="453"/>
                    <a:pt x="9490" y="465"/>
                    <a:pt x="9514" y="477"/>
                  </a:cubicBezTo>
                  <a:cubicBezTo>
                    <a:pt x="9526" y="489"/>
                    <a:pt x="9478" y="489"/>
                    <a:pt x="9454" y="501"/>
                  </a:cubicBezTo>
                  <a:cubicBezTo>
                    <a:pt x="9454" y="507"/>
                    <a:pt x="9472" y="507"/>
                    <a:pt x="9491" y="507"/>
                  </a:cubicBezTo>
                  <a:cubicBezTo>
                    <a:pt x="9511" y="507"/>
                    <a:pt x="9532" y="507"/>
                    <a:pt x="9538" y="513"/>
                  </a:cubicBezTo>
                  <a:cubicBezTo>
                    <a:pt x="9514" y="524"/>
                    <a:pt x="9466" y="524"/>
                    <a:pt x="9466" y="524"/>
                  </a:cubicBezTo>
                  <a:lnTo>
                    <a:pt x="9478" y="524"/>
                  </a:lnTo>
                  <a:cubicBezTo>
                    <a:pt x="9454" y="536"/>
                    <a:pt x="9478" y="536"/>
                    <a:pt x="9466" y="548"/>
                  </a:cubicBezTo>
                  <a:cubicBezTo>
                    <a:pt x="9466" y="560"/>
                    <a:pt x="9514" y="560"/>
                    <a:pt x="9585" y="572"/>
                  </a:cubicBezTo>
                  <a:lnTo>
                    <a:pt x="9466" y="572"/>
                  </a:lnTo>
                  <a:cubicBezTo>
                    <a:pt x="9490" y="572"/>
                    <a:pt x="9502" y="584"/>
                    <a:pt x="9454" y="584"/>
                  </a:cubicBezTo>
                  <a:cubicBezTo>
                    <a:pt x="9454" y="596"/>
                    <a:pt x="9454" y="596"/>
                    <a:pt x="9490" y="596"/>
                  </a:cubicBezTo>
                  <a:lnTo>
                    <a:pt x="9514" y="596"/>
                  </a:lnTo>
                  <a:cubicBezTo>
                    <a:pt x="9502" y="596"/>
                    <a:pt x="9526" y="608"/>
                    <a:pt x="9466" y="608"/>
                  </a:cubicBezTo>
                  <a:cubicBezTo>
                    <a:pt x="9478" y="644"/>
                    <a:pt x="9466" y="667"/>
                    <a:pt x="9478" y="703"/>
                  </a:cubicBezTo>
                  <a:cubicBezTo>
                    <a:pt x="9502" y="703"/>
                    <a:pt x="9490" y="691"/>
                    <a:pt x="9502" y="691"/>
                  </a:cubicBezTo>
                  <a:cubicBezTo>
                    <a:pt x="9549" y="703"/>
                    <a:pt x="9490" y="703"/>
                    <a:pt x="9514" y="703"/>
                  </a:cubicBezTo>
                  <a:lnTo>
                    <a:pt x="9490" y="703"/>
                  </a:lnTo>
                  <a:cubicBezTo>
                    <a:pt x="9490" y="715"/>
                    <a:pt x="9538" y="715"/>
                    <a:pt x="9573" y="727"/>
                  </a:cubicBezTo>
                  <a:lnTo>
                    <a:pt x="9549" y="727"/>
                  </a:lnTo>
                  <a:cubicBezTo>
                    <a:pt x="9561" y="727"/>
                    <a:pt x="9561" y="739"/>
                    <a:pt x="9561" y="739"/>
                  </a:cubicBezTo>
                  <a:cubicBezTo>
                    <a:pt x="9538" y="739"/>
                    <a:pt x="9502" y="751"/>
                    <a:pt x="9502" y="751"/>
                  </a:cubicBezTo>
                  <a:cubicBezTo>
                    <a:pt x="9490" y="755"/>
                    <a:pt x="9483" y="756"/>
                    <a:pt x="9480" y="756"/>
                  </a:cubicBezTo>
                  <a:cubicBezTo>
                    <a:pt x="9473" y="756"/>
                    <a:pt x="9478" y="751"/>
                    <a:pt x="9478" y="751"/>
                  </a:cubicBezTo>
                  <a:cubicBezTo>
                    <a:pt x="9419" y="751"/>
                    <a:pt x="9442" y="763"/>
                    <a:pt x="9383" y="763"/>
                  </a:cubicBezTo>
                  <a:cubicBezTo>
                    <a:pt x="9387" y="767"/>
                    <a:pt x="9392" y="768"/>
                    <a:pt x="9398" y="768"/>
                  </a:cubicBezTo>
                  <a:cubicBezTo>
                    <a:pt x="9411" y="768"/>
                    <a:pt x="9426" y="763"/>
                    <a:pt x="9442" y="763"/>
                  </a:cubicBezTo>
                  <a:cubicBezTo>
                    <a:pt x="9466" y="763"/>
                    <a:pt x="9514" y="763"/>
                    <a:pt x="9478" y="775"/>
                  </a:cubicBezTo>
                  <a:lnTo>
                    <a:pt x="9538" y="775"/>
                  </a:lnTo>
                  <a:cubicBezTo>
                    <a:pt x="9490" y="775"/>
                    <a:pt x="9526" y="775"/>
                    <a:pt x="9514" y="786"/>
                  </a:cubicBezTo>
                  <a:lnTo>
                    <a:pt x="9490" y="786"/>
                  </a:lnTo>
                  <a:cubicBezTo>
                    <a:pt x="9490" y="786"/>
                    <a:pt x="9478" y="798"/>
                    <a:pt x="9466" y="798"/>
                  </a:cubicBezTo>
                  <a:lnTo>
                    <a:pt x="9430" y="798"/>
                  </a:lnTo>
                  <a:lnTo>
                    <a:pt x="9419" y="810"/>
                  </a:lnTo>
                  <a:cubicBezTo>
                    <a:pt x="9442" y="798"/>
                    <a:pt x="9466" y="798"/>
                    <a:pt x="9490" y="798"/>
                  </a:cubicBezTo>
                  <a:cubicBezTo>
                    <a:pt x="9538" y="798"/>
                    <a:pt x="9573" y="798"/>
                    <a:pt x="9573" y="810"/>
                  </a:cubicBezTo>
                  <a:cubicBezTo>
                    <a:pt x="9557" y="814"/>
                    <a:pt x="9548" y="816"/>
                    <a:pt x="9541" y="816"/>
                  </a:cubicBezTo>
                  <a:cubicBezTo>
                    <a:pt x="9527" y="816"/>
                    <a:pt x="9522" y="810"/>
                    <a:pt x="9490" y="810"/>
                  </a:cubicBezTo>
                  <a:cubicBezTo>
                    <a:pt x="9478" y="816"/>
                    <a:pt x="9508" y="816"/>
                    <a:pt x="9541" y="816"/>
                  </a:cubicBezTo>
                  <a:cubicBezTo>
                    <a:pt x="9573" y="816"/>
                    <a:pt x="9609" y="816"/>
                    <a:pt x="9609" y="822"/>
                  </a:cubicBezTo>
                  <a:cubicBezTo>
                    <a:pt x="9585" y="834"/>
                    <a:pt x="9633" y="834"/>
                    <a:pt x="9633" y="834"/>
                  </a:cubicBezTo>
                  <a:cubicBezTo>
                    <a:pt x="9609" y="834"/>
                    <a:pt x="9597" y="846"/>
                    <a:pt x="9573" y="858"/>
                  </a:cubicBezTo>
                  <a:lnTo>
                    <a:pt x="9514" y="858"/>
                  </a:lnTo>
                  <a:cubicBezTo>
                    <a:pt x="9561" y="858"/>
                    <a:pt x="9561" y="870"/>
                    <a:pt x="9573" y="870"/>
                  </a:cubicBezTo>
                  <a:lnTo>
                    <a:pt x="9609" y="870"/>
                  </a:lnTo>
                  <a:cubicBezTo>
                    <a:pt x="9621" y="870"/>
                    <a:pt x="9645" y="882"/>
                    <a:pt x="9645" y="882"/>
                  </a:cubicBezTo>
                  <a:cubicBezTo>
                    <a:pt x="9651" y="888"/>
                    <a:pt x="9660" y="888"/>
                    <a:pt x="9673" y="888"/>
                  </a:cubicBezTo>
                  <a:cubicBezTo>
                    <a:pt x="9684" y="888"/>
                    <a:pt x="9699" y="888"/>
                    <a:pt x="9718" y="891"/>
                  </a:cubicBezTo>
                  <a:lnTo>
                    <a:pt x="9718" y="891"/>
                  </a:lnTo>
                  <a:cubicBezTo>
                    <a:pt x="9724" y="890"/>
                    <a:pt x="9727" y="890"/>
                    <a:pt x="9729" y="890"/>
                  </a:cubicBezTo>
                  <a:cubicBezTo>
                    <a:pt x="9732" y="890"/>
                    <a:pt x="9729" y="891"/>
                    <a:pt x="9725" y="893"/>
                  </a:cubicBezTo>
                  <a:lnTo>
                    <a:pt x="9725" y="893"/>
                  </a:lnTo>
                  <a:cubicBezTo>
                    <a:pt x="9722" y="892"/>
                    <a:pt x="9720" y="892"/>
                    <a:pt x="9718" y="891"/>
                  </a:cubicBezTo>
                  <a:lnTo>
                    <a:pt x="9718" y="891"/>
                  </a:lnTo>
                  <a:cubicBezTo>
                    <a:pt x="9715" y="892"/>
                    <a:pt x="9710" y="893"/>
                    <a:pt x="9704" y="894"/>
                  </a:cubicBezTo>
                  <a:cubicBezTo>
                    <a:pt x="9691" y="894"/>
                    <a:pt x="9671" y="897"/>
                    <a:pt x="9653" y="902"/>
                  </a:cubicBezTo>
                  <a:lnTo>
                    <a:pt x="9653" y="902"/>
                  </a:lnTo>
                  <a:cubicBezTo>
                    <a:pt x="9678" y="899"/>
                    <a:pt x="9700" y="894"/>
                    <a:pt x="9722" y="894"/>
                  </a:cubicBezTo>
                  <a:lnTo>
                    <a:pt x="9722" y="894"/>
                  </a:lnTo>
                  <a:cubicBezTo>
                    <a:pt x="9723" y="893"/>
                    <a:pt x="9724" y="893"/>
                    <a:pt x="9725" y="893"/>
                  </a:cubicBezTo>
                  <a:lnTo>
                    <a:pt x="9725" y="893"/>
                  </a:lnTo>
                  <a:cubicBezTo>
                    <a:pt x="9726" y="893"/>
                    <a:pt x="9727" y="893"/>
                    <a:pt x="9728" y="894"/>
                  </a:cubicBezTo>
                  <a:cubicBezTo>
                    <a:pt x="9746" y="890"/>
                    <a:pt x="9757" y="889"/>
                    <a:pt x="9764" y="889"/>
                  </a:cubicBezTo>
                  <a:cubicBezTo>
                    <a:pt x="9782" y="889"/>
                    <a:pt x="9776" y="897"/>
                    <a:pt x="9776" y="905"/>
                  </a:cubicBezTo>
                  <a:cubicBezTo>
                    <a:pt x="9752" y="917"/>
                    <a:pt x="9740" y="917"/>
                    <a:pt x="9704" y="929"/>
                  </a:cubicBezTo>
                  <a:cubicBezTo>
                    <a:pt x="9704" y="929"/>
                    <a:pt x="9704" y="929"/>
                    <a:pt x="9692" y="941"/>
                  </a:cubicBezTo>
                  <a:cubicBezTo>
                    <a:pt x="9692" y="941"/>
                    <a:pt x="9716" y="941"/>
                    <a:pt x="9705" y="953"/>
                  </a:cubicBezTo>
                  <a:lnTo>
                    <a:pt x="9705" y="953"/>
                  </a:lnTo>
                  <a:cubicBezTo>
                    <a:pt x="9700" y="953"/>
                    <a:pt x="9696" y="953"/>
                    <a:pt x="9692" y="953"/>
                  </a:cubicBezTo>
                  <a:cubicBezTo>
                    <a:pt x="9678" y="957"/>
                    <a:pt x="9673" y="958"/>
                    <a:pt x="9671" y="958"/>
                  </a:cubicBezTo>
                  <a:cubicBezTo>
                    <a:pt x="9668" y="958"/>
                    <a:pt x="9689" y="950"/>
                    <a:pt x="9680" y="941"/>
                  </a:cubicBezTo>
                  <a:lnTo>
                    <a:pt x="9680" y="941"/>
                  </a:lnTo>
                  <a:cubicBezTo>
                    <a:pt x="9621" y="953"/>
                    <a:pt x="9669" y="953"/>
                    <a:pt x="9633" y="965"/>
                  </a:cubicBezTo>
                  <a:cubicBezTo>
                    <a:pt x="9601" y="965"/>
                    <a:pt x="9612" y="960"/>
                    <a:pt x="9608" y="960"/>
                  </a:cubicBezTo>
                  <a:lnTo>
                    <a:pt x="9608" y="960"/>
                  </a:lnTo>
                  <a:cubicBezTo>
                    <a:pt x="9606" y="960"/>
                    <a:pt x="9601" y="961"/>
                    <a:pt x="9585" y="965"/>
                  </a:cubicBezTo>
                  <a:cubicBezTo>
                    <a:pt x="9573" y="965"/>
                    <a:pt x="9621" y="965"/>
                    <a:pt x="9609" y="977"/>
                  </a:cubicBezTo>
                  <a:cubicBezTo>
                    <a:pt x="9585" y="977"/>
                    <a:pt x="9577" y="972"/>
                    <a:pt x="9564" y="972"/>
                  </a:cubicBezTo>
                  <a:cubicBezTo>
                    <a:pt x="9557" y="972"/>
                    <a:pt x="9549" y="973"/>
                    <a:pt x="9538" y="977"/>
                  </a:cubicBezTo>
                  <a:lnTo>
                    <a:pt x="9526" y="977"/>
                  </a:lnTo>
                  <a:cubicBezTo>
                    <a:pt x="9526" y="975"/>
                    <a:pt x="9523" y="974"/>
                    <a:pt x="9518" y="974"/>
                  </a:cubicBezTo>
                  <a:cubicBezTo>
                    <a:pt x="9499" y="974"/>
                    <a:pt x="9452" y="989"/>
                    <a:pt x="9442" y="989"/>
                  </a:cubicBezTo>
                  <a:cubicBezTo>
                    <a:pt x="9423" y="989"/>
                    <a:pt x="9467" y="989"/>
                    <a:pt x="9464" y="995"/>
                  </a:cubicBezTo>
                  <a:lnTo>
                    <a:pt x="9464" y="995"/>
                  </a:lnTo>
                  <a:cubicBezTo>
                    <a:pt x="9456" y="996"/>
                    <a:pt x="9449" y="997"/>
                    <a:pt x="9442" y="1001"/>
                  </a:cubicBezTo>
                  <a:lnTo>
                    <a:pt x="9454" y="1001"/>
                  </a:lnTo>
                  <a:cubicBezTo>
                    <a:pt x="9457" y="999"/>
                    <a:pt x="9460" y="998"/>
                    <a:pt x="9463" y="997"/>
                  </a:cubicBezTo>
                  <a:lnTo>
                    <a:pt x="9463" y="997"/>
                  </a:lnTo>
                  <a:cubicBezTo>
                    <a:pt x="9462" y="998"/>
                    <a:pt x="9459" y="999"/>
                    <a:pt x="9454" y="1001"/>
                  </a:cubicBezTo>
                  <a:lnTo>
                    <a:pt x="9609" y="1001"/>
                  </a:lnTo>
                  <a:cubicBezTo>
                    <a:pt x="9597" y="1001"/>
                    <a:pt x="9597" y="1001"/>
                    <a:pt x="9585" y="1013"/>
                  </a:cubicBezTo>
                  <a:cubicBezTo>
                    <a:pt x="9633" y="1013"/>
                    <a:pt x="9633" y="1025"/>
                    <a:pt x="9680" y="1025"/>
                  </a:cubicBezTo>
                  <a:cubicBezTo>
                    <a:pt x="9645" y="1025"/>
                    <a:pt x="9621" y="1036"/>
                    <a:pt x="9597" y="1036"/>
                  </a:cubicBezTo>
                  <a:cubicBezTo>
                    <a:pt x="9595" y="1036"/>
                    <a:pt x="9590" y="1036"/>
                    <a:pt x="9585" y="1037"/>
                  </a:cubicBezTo>
                  <a:lnTo>
                    <a:pt x="9585" y="1037"/>
                  </a:lnTo>
                  <a:cubicBezTo>
                    <a:pt x="9573" y="1042"/>
                    <a:pt x="9582" y="1042"/>
                    <a:pt x="9590" y="1042"/>
                  </a:cubicBezTo>
                  <a:cubicBezTo>
                    <a:pt x="9597" y="1042"/>
                    <a:pt x="9603" y="1042"/>
                    <a:pt x="9585" y="1048"/>
                  </a:cubicBezTo>
                  <a:cubicBezTo>
                    <a:pt x="9573" y="1054"/>
                    <a:pt x="9558" y="1054"/>
                    <a:pt x="9545" y="1054"/>
                  </a:cubicBezTo>
                  <a:cubicBezTo>
                    <a:pt x="9532" y="1054"/>
                    <a:pt x="9520" y="1054"/>
                    <a:pt x="9514" y="1060"/>
                  </a:cubicBezTo>
                  <a:cubicBezTo>
                    <a:pt x="9514" y="1060"/>
                    <a:pt x="9540" y="1055"/>
                    <a:pt x="9554" y="1055"/>
                  </a:cubicBezTo>
                  <a:cubicBezTo>
                    <a:pt x="9561" y="1055"/>
                    <a:pt x="9565" y="1056"/>
                    <a:pt x="9561" y="1060"/>
                  </a:cubicBezTo>
                  <a:lnTo>
                    <a:pt x="9549" y="1060"/>
                  </a:lnTo>
                  <a:cubicBezTo>
                    <a:pt x="9538" y="1072"/>
                    <a:pt x="9561" y="1072"/>
                    <a:pt x="9585" y="1072"/>
                  </a:cubicBezTo>
                  <a:cubicBezTo>
                    <a:pt x="9514" y="1084"/>
                    <a:pt x="9597" y="1084"/>
                    <a:pt x="9526" y="1084"/>
                  </a:cubicBezTo>
                  <a:cubicBezTo>
                    <a:pt x="9534" y="1088"/>
                    <a:pt x="9540" y="1089"/>
                    <a:pt x="9546" y="1089"/>
                  </a:cubicBezTo>
                  <a:cubicBezTo>
                    <a:pt x="9549" y="1089"/>
                    <a:pt x="9552" y="1089"/>
                    <a:pt x="9555" y="1089"/>
                  </a:cubicBezTo>
                  <a:lnTo>
                    <a:pt x="9555" y="1089"/>
                  </a:lnTo>
                  <a:lnTo>
                    <a:pt x="9526" y="1096"/>
                  </a:lnTo>
                  <a:cubicBezTo>
                    <a:pt x="9517" y="1105"/>
                    <a:pt x="9529" y="1107"/>
                    <a:pt x="9546" y="1107"/>
                  </a:cubicBezTo>
                  <a:cubicBezTo>
                    <a:pt x="9565" y="1107"/>
                    <a:pt x="9590" y="1104"/>
                    <a:pt x="9599" y="1104"/>
                  </a:cubicBezTo>
                  <a:cubicBezTo>
                    <a:pt x="9605" y="1104"/>
                    <a:pt x="9605" y="1105"/>
                    <a:pt x="9597" y="1108"/>
                  </a:cubicBezTo>
                  <a:lnTo>
                    <a:pt x="9526" y="1108"/>
                  </a:lnTo>
                  <a:cubicBezTo>
                    <a:pt x="9538" y="1108"/>
                    <a:pt x="9526" y="1120"/>
                    <a:pt x="9561" y="1120"/>
                  </a:cubicBezTo>
                  <a:cubicBezTo>
                    <a:pt x="9561" y="1120"/>
                    <a:pt x="9549" y="1120"/>
                    <a:pt x="9538" y="1132"/>
                  </a:cubicBezTo>
                  <a:lnTo>
                    <a:pt x="9609" y="1132"/>
                  </a:lnTo>
                  <a:cubicBezTo>
                    <a:pt x="9597" y="1144"/>
                    <a:pt x="9573" y="1144"/>
                    <a:pt x="9549" y="1156"/>
                  </a:cubicBezTo>
                  <a:cubicBezTo>
                    <a:pt x="9585" y="1167"/>
                    <a:pt x="9526" y="1179"/>
                    <a:pt x="9561" y="1191"/>
                  </a:cubicBezTo>
                  <a:lnTo>
                    <a:pt x="9573" y="1191"/>
                  </a:lnTo>
                  <a:cubicBezTo>
                    <a:pt x="9571" y="1194"/>
                    <a:pt x="9572" y="1195"/>
                    <a:pt x="9575" y="1195"/>
                  </a:cubicBezTo>
                  <a:cubicBezTo>
                    <a:pt x="9585" y="1195"/>
                    <a:pt x="9611" y="1188"/>
                    <a:pt x="9625" y="1188"/>
                  </a:cubicBezTo>
                  <a:cubicBezTo>
                    <a:pt x="9630" y="1188"/>
                    <a:pt x="9633" y="1189"/>
                    <a:pt x="9633" y="1191"/>
                  </a:cubicBezTo>
                  <a:cubicBezTo>
                    <a:pt x="9573" y="1191"/>
                    <a:pt x="9585" y="1203"/>
                    <a:pt x="9561" y="1215"/>
                  </a:cubicBezTo>
                  <a:cubicBezTo>
                    <a:pt x="9538" y="1227"/>
                    <a:pt x="9609" y="1227"/>
                    <a:pt x="9573" y="1251"/>
                  </a:cubicBezTo>
                  <a:lnTo>
                    <a:pt x="9538" y="1251"/>
                  </a:lnTo>
                  <a:cubicBezTo>
                    <a:pt x="9526" y="1263"/>
                    <a:pt x="9538" y="1263"/>
                    <a:pt x="9538" y="1275"/>
                  </a:cubicBezTo>
                  <a:lnTo>
                    <a:pt x="9526" y="1275"/>
                  </a:lnTo>
                  <a:cubicBezTo>
                    <a:pt x="9478" y="1298"/>
                    <a:pt x="9538" y="1298"/>
                    <a:pt x="9561" y="1310"/>
                  </a:cubicBezTo>
                  <a:cubicBezTo>
                    <a:pt x="9549" y="1310"/>
                    <a:pt x="9526" y="1322"/>
                    <a:pt x="9514" y="1322"/>
                  </a:cubicBezTo>
                  <a:cubicBezTo>
                    <a:pt x="9502" y="1322"/>
                    <a:pt x="9502" y="1334"/>
                    <a:pt x="9549" y="1334"/>
                  </a:cubicBezTo>
                  <a:cubicBezTo>
                    <a:pt x="9502" y="1358"/>
                    <a:pt x="9573" y="1346"/>
                    <a:pt x="9514" y="1358"/>
                  </a:cubicBezTo>
                  <a:lnTo>
                    <a:pt x="9502" y="1358"/>
                  </a:lnTo>
                  <a:cubicBezTo>
                    <a:pt x="9490" y="1370"/>
                    <a:pt x="9490" y="1370"/>
                    <a:pt x="9490" y="1382"/>
                  </a:cubicBezTo>
                  <a:cubicBezTo>
                    <a:pt x="9526" y="1382"/>
                    <a:pt x="9597" y="1382"/>
                    <a:pt x="9585" y="1394"/>
                  </a:cubicBezTo>
                  <a:cubicBezTo>
                    <a:pt x="9557" y="1398"/>
                    <a:pt x="9546" y="1399"/>
                    <a:pt x="9540" y="1399"/>
                  </a:cubicBezTo>
                  <a:cubicBezTo>
                    <a:pt x="9528" y="1399"/>
                    <a:pt x="9542" y="1394"/>
                    <a:pt x="9502" y="1394"/>
                  </a:cubicBezTo>
                  <a:cubicBezTo>
                    <a:pt x="9514" y="1406"/>
                    <a:pt x="9526" y="1406"/>
                    <a:pt x="9514" y="1406"/>
                  </a:cubicBezTo>
                  <a:lnTo>
                    <a:pt x="9466" y="1406"/>
                  </a:lnTo>
                  <a:cubicBezTo>
                    <a:pt x="9454" y="1417"/>
                    <a:pt x="9478" y="1417"/>
                    <a:pt x="9502" y="1417"/>
                  </a:cubicBezTo>
                  <a:lnTo>
                    <a:pt x="9538" y="1417"/>
                  </a:lnTo>
                  <a:cubicBezTo>
                    <a:pt x="9549" y="1417"/>
                    <a:pt x="9561" y="1406"/>
                    <a:pt x="9561" y="1406"/>
                  </a:cubicBezTo>
                  <a:cubicBezTo>
                    <a:pt x="9609" y="1406"/>
                    <a:pt x="9561" y="1417"/>
                    <a:pt x="9585" y="1429"/>
                  </a:cubicBezTo>
                  <a:cubicBezTo>
                    <a:pt x="9585" y="1429"/>
                    <a:pt x="9597" y="1417"/>
                    <a:pt x="9633" y="1417"/>
                  </a:cubicBezTo>
                  <a:cubicBezTo>
                    <a:pt x="9629" y="1421"/>
                    <a:pt x="9634" y="1423"/>
                    <a:pt x="9644" y="1423"/>
                  </a:cubicBezTo>
                  <a:cubicBezTo>
                    <a:pt x="9665" y="1423"/>
                    <a:pt x="9704" y="1417"/>
                    <a:pt x="9728" y="1417"/>
                  </a:cubicBezTo>
                  <a:cubicBezTo>
                    <a:pt x="9710" y="1429"/>
                    <a:pt x="9692" y="1432"/>
                    <a:pt x="9673" y="1432"/>
                  </a:cubicBezTo>
                  <a:cubicBezTo>
                    <a:pt x="9654" y="1432"/>
                    <a:pt x="9633" y="1429"/>
                    <a:pt x="9609" y="1429"/>
                  </a:cubicBezTo>
                  <a:cubicBezTo>
                    <a:pt x="9585" y="1429"/>
                    <a:pt x="9549" y="1441"/>
                    <a:pt x="9526" y="1441"/>
                  </a:cubicBezTo>
                  <a:cubicBezTo>
                    <a:pt x="9526" y="1441"/>
                    <a:pt x="9526" y="1441"/>
                    <a:pt x="9526" y="1453"/>
                  </a:cubicBezTo>
                  <a:lnTo>
                    <a:pt x="9573" y="1453"/>
                  </a:lnTo>
                  <a:lnTo>
                    <a:pt x="9561" y="1465"/>
                  </a:lnTo>
                  <a:lnTo>
                    <a:pt x="9573" y="1465"/>
                  </a:lnTo>
                  <a:cubicBezTo>
                    <a:pt x="9585" y="1525"/>
                    <a:pt x="9526" y="1548"/>
                    <a:pt x="9573" y="1596"/>
                  </a:cubicBezTo>
                  <a:lnTo>
                    <a:pt x="9538" y="1644"/>
                  </a:lnTo>
                  <a:cubicBezTo>
                    <a:pt x="9549" y="1679"/>
                    <a:pt x="9538" y="1679"/>
                    <a:pt x="9549" y="1703"/>
                  </a:cubicBezTo>
                  <a:cubicBezTo>
                    <a:pt x="9549" y="1686"/>
                    <a:pt x="9555" y="1670"/>
                    <a:pt x="9563" y="1670"/>
                  </a:cubicBezTo>
                  <a:cubicBezTo>
                    <a:pt x="9566" y="1670"/>
                    <a:pt x="9570" y="1672"/>
                    <a:pt x="9573" y="1679"/>
                  </a:cubicBezTo>
                  <a:cubicBezTo>
                    <a:pt x="9573" y="1664"/>
                    <a:pt x="9578" y="1660"/>
                    <a:pt x="9583" y="1660"/>
                  </a:cubicBezTo>
                  <a:cubicBezTo>
                    <a:pt x="9584" y="1660"/>
                    <a:pt x="9585" y="1660"/>
                    <a:pt x="9586" y="1660"/>
                  </a:cubicBezTo>
                  <a:lnTo>
                    <a:pt x="9586" y="1660"/>
                  </a:lnTo>
                  <a:cubicBezTo>
                    <a:pt x="9579" y="1651"/>
                    <a:pt x="9573" y="1632"/>
                    <a:pt x="9573" y="1608"/>
                  </a:cubicBezTo>
                  <a:cubicBezTo>
                    <a:pt x="9582" y="1600"/>
                    <a:pt x="9584" y="1591"/>
                    <a:pt x="9593" y="1591"/>
                  </a:cubicBezTo>
                  <a:cubicBezTo>
                    <a:pt x="9597" y="1591"/>
                    <a:pt x="9602" y="1593"/>
                    <a:pt x="9609" y="1596"/>
                  </a:cubicBezTo>
                  <a:lnTo>
                    <a:pt x="9585" y="1572"/>
                  </a:lnTo>
                  <a:cubicBezTo>
                    <a:pt x="9588" y="1561"/>
                    <a:pt x="9591" y="1557"/>
                    <a:pt x="9595" y="1557"/>
                  </a:cubicBezTo>
                  <a:cubicBezTo>
                    <a:pt x="9606" y="1557"/>
                    <a:pt x="9620" y="1589"/>
                    <a:pt x="9635" y="1589"/>
                  </a:cubicBezTo>
                  <a:cubicBezTo>
                    <a:pt x="9639" y="1589"/>
                    <a:pt x="9642" y="1587"/>
                    <a:pt x="9645" y="1584"/>
                  </a:cubicBezTo>
                  <a:lnTo>
                    <a:pt x="9645" y="1584"/>
                  </a:lnTo>
                  <a:cubicBezTo>
                    <a:pt x="9633" y="1608"/>
                    <a:pt x="9633" y="1608"/>
                    <a:pt x="9621" y="1644"/>
                  </a:cubicBezTo>
                  <a:cubicBezTo>
                    <a:pt x="9633" y="1620"/>
                    <a:pt x="9645" y="1596"/>
                    <a:pt x="9669" y="1572"/>
                  </a:cubicBezTo>
                  <a:cubicBezTo>
                    <a:pt x="9669" y="1560"/>
                    <a:pt x="9669" y="1560"/>
                    <a:pt x="9669" y="1548"/>
                  </a:cubicBezTo>
                  <a:cubicBezTo>
                    <a:pt x="9669" y="1548"/>
                    <a:pt x="9669" y="1548"/>
                    <a:pt x="9669" y="1537"/>
                  </a:cubicBezTo>
                  <a:cubicBezTo>
                    <a:pt x="9680" y="1525"/>
                    <a:pt x="9680" y="1525"/>
                    <a:pt x="9692" y="1525"/>
                  </a:cubicBezTo>
                  <a:cubicBezTo>
                    <a:pt x="9692" y="1537"/>
                    <a:pt x="9680" y="1537"/>
                    <a:pt x="9669" y="1537"/>
                  </a:cubicBezTo>
                  <a:lnTo>
                    <a:pt x="9728" y="1537"/>
                  </a:lnTo>
                  <a:cubicBezTo>
                    <a:pt x="9716" y="1537"/>
                    <a:pt x="9704" y="1537"/>
                    <a:pt x="9704" y="1548"/>
                  </a:cubicBezTo>
                  <a:lnTo>
                    <a:pt x="9716" y="1548"/>
                  </a:lnTo>
                  <a:cubicBezTo>
                    <a:pt x="9716" y="1548"/>
                    <a:pt x="9704" y="1548"/>
                    <a:pt x="9680" y="1560"/>
                  </a:cubicBezTo>
                  <a:lnTo>
                    <a:pt x="9716" y="1560"/>
                  </a:lnTo>
                  <a:cubicBezTo>
                    <a:pt x="9716" y="1560"/>
                    <a:pt x="9716" y="1572"/>
                    <a:pt x="9716" y="1572"/>
                  </a:cubicBezTo>
                  <a:cubicBezTo>
                    <a:pt x="9714" y="1567"/>
                    <a:pt x="9711" y="1565"/>
                    <a:pt x="9709" y="1565"/>
                  </a:cubicBezTo>
                  <a:cubicBezTo>
                    <a:pt x="9701" y="1565"/>
                    <a:pt x="9693" y="1579"/>
                    <a:pt x="9682" y="1579"/>
                  </a:cubicBezTo>
                  <a:cubicBezTo>
                    <a:pt x="9678" y="1579"/>
                    <a:pt x="9674" y="1577"/>
                    <a:pt x="9669" y="1572"/>
                  </a:cubicBezTo>
                  <a:lnTo>
                    <a:pt x="9669" y="1572"/>
                  </a:lnTo>
                  <a:lnTo>
                    <a:pt x="9692" y="1620"/>
                  </a:lnTo>
                  <a:cubicBezTo>
                    <a:pt x="9692" y="1596"/>
                    <a:pt x="9716" y="1620"/>
                    <a:pt x="9704" y="1584"/>
                  </a:cubicBezTo>
                  <a:lnTo>
                    <a:pt x="9704" y="1584"/>
                  </a:lnTo>
                  <a:cubicBezTo>
                    <a:pt x="9728" y="1608"/>
                    <a:pt x="9692" y="1632"/>
                    <a:pt x="9692" y="1656"/>
                  </a:cubicBezTo>
                  <a:cubicBezTo>
                    <a:pt x="9697" y="1659"/>
                    <a:pt x="9701" y="1660"/>
                    <a:pt x="9704" y="1660"/>
                  </a:cubicBezTo>
                  <a:cubicBezTo>
                    <a:pt x="9720" y="1660"/>
                    <a:pt x="9721" y="1629"/>
                    <a:pt x="9728" y="1629"/>
                  </a:cubicBezTo>
                  <a:cubicBezTo>
                    <a:pt x="9731" y="1629"/>
                    <a:pt x="9735" y="1633"/>
                    <a:pt x="9740" y="1644"/>
                  </a:cubicBezTo>
                  <a:lnTo>
                    <a:pt x="9740" y="1679"/>
                  </a:lnTo>
                  <a:cubicBezTo>
                    <a:pt x="9744" y="1679"/>
                    <a:pt x="9748" y="1678"/>
                    <a:pt x="9752" y="1677"/>
                  </a:cubicBezTo>
                  <a:lnTo>
                    <a:pt x="9752" y="1677"/>
                  </a:lnTo>
                  <a:cubicBezTo>
                    <a:pt x="9752" y="1677"/>
                    <a:pt x="9752" y="1678"/>
                    <a:pt x="9752" y="1679"/>
                  </a:cubicBezTo>
                  <a:cubicBezTo>
                    <a:pt x="9758" y="1679"/>
                    <a:pt x="9761" y="1676"/>
                    <a:pt x="9762" y="1675"/>
                  </a:cubicBezTo>
                  <a:lnTo>
                    <a:pt x="9762" y="1675"/>
                  </a:lnTo>
                  <a:cubicBezTo>
                    <a:pt x="9763" y="1676"/>
                    <a:pt x="9764" y="1677"/>
                    <a:pt x="9764" y="1679"/>
                  </a:cubicBezTo>
                  <a:cubicBezTo>
                    <a:pt x="9764" y="1675"/>
                    <a:pt x="9764" y="1674"/>
                    <a:pt x="9763" y="1674"/>
                  </a:cubicBezTo>
                  <a:cubicBezTo>
                    <a:pt x="9763" y="1674"/>
                    <a:pt x="9763" y="1674"/>
                    <a:pt x="9762" y="1675"/>
                  </a:cubicBezTo>
                  <a:lnTo>
                    <a:pt x="9762" y="1675"/>
                  </a:lnTo>
                  <a:cubicBezTo>
                    <a:pt x="9762" y="1674"/>
                    <a:pt x="9761" y="1674"/>
                    <a:pt x="9760" y="1674"/>
                  </a:cubicBezTo>
                  <a:cubicBezTo>
                    <a:pt x="9758" y="1674"/>
                    <a:pt x="9755" y="1675"/>
                    <a:pt x="9752" y="1677"/>
                  </a:cubicBezTo>
                  <a:lnTo>
                    <a:pt x="9752" y="1677"/>
                  </a:lnTo>
                  <a:cubicBezTo>
                    <a:pt x="9753" y="1620"/>
                    <a:pt x="9776" y="1619"/>
                    <a:pt x="9788" y="1584"/>
                  </a:cubicBezTo>
                  <a:cubicBezTo>
                    <a:pt x="9811" y="1584"/>
                    <a:pt x="9847" y="1572"/>
                    <a:pt x="9895" y="1572"/>
                  </a:cubicBezTo>
                  <a:lnTo>
                    <a:pt x="9871" y="1572"/>
                  </a:lnTo>
                  <a:cubicBezTo>
                    <a:pt x="9954" y="1548"/>
                    <a:pt x="9966" y="1525"/>
                    <a:pt x="9990" y="1501"/>
                  </a:cubicBezTo>
                  <a:cubicBezTo>
                    <a:pt x="9930" y="1501"/>
                    <a:pt x="10014" y="1489"/>
                    <a:pt x="9978" y="1477"/>
                  </a:cubicBezTo>
                  <a:cubicBezTo>
                    <a:pt x="9907" y="1477"/>
                    <a:pt x="9954" y="1477"/>
                    <a:pt x="9942" y="1465"/>
                  </a:cubicBezTo>
                  <a:lnTo>
                    <a:pt x="9942" y="1465"/>
                  </a:lnTo>
                  <a:cubicBezTo>
                    <a:pt x="9946" y="1469"/>
                    <a:pt x="9952" y="1470"/>
                    <a:pt x="9960" y="1470"/>
                  </a:cubicBezTo>
                  <a:cubicBezTo>
                    <a:pt x="9978" y="1470"/>
                    <a:pt x="10002" y="1462"/>
                    <a:pt x="10002" y="1453"/>
                  </a:cubicBezTo>
                  <a:lnTo>
                    <a:pt x="9978" y="1453"/>
                  </a:lnTo>
                  <a:cubicBezTo>
                    <a:pt x="10002" y="1453"/>
                    <a:pt x="10050" y="1429"/>
                    <a:pt x="10002" y="1429"/>
                  </a:cubicBezTo>
                  <a:cubicBezTo>
                    <a:pt x="10010" y="1425"/>
                    <a:pt x="10015" y="1424"/>
                    <a:pt x="10019" y="1424"/>
                  </a:cubicBezTo>
                  <a:cubicBezTo>
                    <a:pt x="10027" y="1424"/>
                    <a:pt x="10030" y="1429"/>
                    <a:pt x="10038" y="1429"/>
                  </a:cubicBezTo>
                  <a:cubicBezTo>
                    <a:pt x="10055" y="1423"/>
                    <a:pt x="10050" y="1423"/>
                    <a:pt x="10042" y="1423"/>
                  </a:cubicBezTo>
                  <a:cubicBezTo>
                    <a:pt x="10035" y="1423"/>
                    <a:pt x="10026" y="1423"/>
                    <a:pt x="10038" y="1417"/>
                  </a:cubicBezTo>
                  <a:lnTo>
                    <a:pt x="10050" y="1417"/>
                  </a:lnTo>
                  <a:cubicBezTo>
                    <a:pt x="10038" y="1417"/>
                    <a:pt x="10061" y="1406"/>
                    <a:pt x="10073" y="1394"/>
                  </a:cubicBezTo>
                  <a:lnTo>
                    <a:pt x="10073" y="1394"/>
                  </a:lnTo>
                  <a:cubicBezTo>
                    <a:pt x="10052" y="1397"/>
                    <a:pt x="10041" y="1399"/>
                    <a:pt x="10034" y="1399"/>
                  </a:cubicBezTo>
                  <a:cubicBezTo>
                    <a:pt x="10018" y="1399"/>
                    <a:pt x="10031" y="1390"/>
                    <a:pt x="10014" y="1382"/>
                  </a:cubicBezTo>
                  <a:cubicBezTo>
                    <a:pt x="10038" y="1382"/>
                    <a:pt x="10038" y="1382"/>
                    <a:pt x="10050" y="1370"/>
                  </a:cubicBezTo>
                  <a:lnTo>
                    <a:pt x="10002" y="1370"/>
                  </a:lnTo>
                  <a:cubicBezTo>
                    <a:pt x="9954" y="1370"/>
                    <a:pt x="10038" y="1370"/>
                    <a:pt x="10014" y="1358"/>
                  </a:cubicBezTo>
                  <a:lnTo>
                    <a:pt x="10002" y="1358"/>
                  </a:lnTo>
                  <a:cubicBezTo>
                    <a:pt x="9978" y="1358"/>
                    <a:pt x="10014" y="1346"/>
                    <a:pt x="10050" y="1334"/>
                  </a:cubicBezTo>
                  <a:cubicBezTo>
                    <a:pt x="9919" y="1310"/>
                    <a:pt x="10121" y="1251"/>
                    <a:pt x="10073" y="1215"/>
                  </a:cubicBezTo>
                  <a:lnTo>
                    <a:pt x="10014" y="1215"/>
                  </a:lnTo>
                  <a:cubicBezTo>
                    <a:pt x="10002" y="1215"/>
                    <a:pt x="10002" y="1215"/>
                    <a:pt x="9990" y="1227"/>
                  </a:cubicBezTo>
                  <a:lnTo>
                    <a:pt x="9978" y="1227"/>
                  </a:lnTo>
                  <a:cubicBezTo>
                    <a:pt x="9978" y="1221"/>
                    <a:pt x="9972" y="1221"/>
                    <a:pt x="9968" y="1221"/>
                  </a:cubicBezTo>
                  <a:cubicBezTo>
                    <a:pt x="9963" y="1221"/>
                    <a:pt x="9960" y="1221"/>
                    <a:pt x="9966" y="1215"/>
                  </a:cubicBezTo>
                  <a:lnTo>
                    <a:pt x="9978" y="1215"/>
                  </a:lnTo>
                  <a:lnTo>
                    <a:pt x="10002" y="1191"/>
                  </a:lnTo>
                  <a:cubicBezTo>
                    <a:pt x="9942" y="1191"/>
                    <a:pt x="10002" y="1179"/>
                    <a:pt x="10014" y="1179"/>
                  </a:cubicBezTo>
                  <a:cubicBezTo>
                    <a:pt x="10026" y="1175"/>
                    <a:pt x="10031" y="1174"/>
                    <a:pt x="10035" y="1174"/>
                  </a:cubicBezTo>
                  <a:cubicBezTo>
                    <a:pt x="10041" y="1174"/>
                    <a:pt x="10041" y="1178"/>
                    <a:pt x="10062" y="1179"/>
                  </a:cubicBezTo>
                  <a:lnTo>
                    <a:pt x="10062" y="1179"/>
                  </a:lnTo>
                  <a:lnTo>
                    <a:pt x="10073" y="1167"/>
                  </a:lnTo>
                  <a:lnTo>
                    <a:pt x="10061" y="1167"/>
                  </a:lnTo>
                  <a:cubicBezTo>
                    <a:pt x="10097" y="1156"/>
                    <a:pt x="10073" y="1156"/>
                    <a:pt x="10109" y="1156"/>
                  </a:cubicBezTo>
                  <a:cubicBezTo>
                    <a:pt x="10133" y="1132"/>
                    <a:pt x="10050" y="1144"/>
                    <a:pt x="10109" y="1120"/>
                  </a:cubicBezTo>
                  <a:lnTo>
                    <a:pt x="10050" y="1120"/>
                  </a:lnTo>
                  <a:cubicBezTo>
                    <a:pt x="10061" y="1108"/>
                    <a:pt x="10073" y="1108"/>
                    <a:pt x="10085" y="1108"/>
                  </a:cubicBezTo>
                  <a:lnTo>
                    <a:pt x="10061" y="1108"/>
                  </a:lnTo>
                  <a:cubicBezTo>
                    <a:pt x="10133" y="1096"/>
                    <a:pt x="10085" y="1096"/>
                    <a:pt x="10109" y="1072"/>
                  </a:cubicBezTo>
                  <a:lnTo>
                    <a:pt x="10121" y="1072"/>
                  </a:lnTo>
                  <a:cubicBezTo>
                    <a:pt x="10109" y="1072"/>
                    <a:pt x="10087" y="1072"/>
                    <a:pt x="10096" y="1061"/>
                  </a:cubicBezTo>
                  <a:lnTo>
                    <a:pt x="10096" y="1061"/>
                  </a:lnTo>
                  <a:cubicBezTo>
                    <a:pt x="10087" y="1063"/>
                    <a:pt x="10078" y="1064"/>
                    <a:pt x="10073" y="1064"/>
                  </a:cubicBezTo>
                  <a:cubicBezTo>
                    <a:pt x="10069" y="1064"/>
                    <a:pt x="10068" y="1063"/>
                    <a:pt x="10073" y="1060"/>
                  </a:cubicBezTo>
                  <a:cubicBezTo>
                    <a:pt x="10038" y="1060"/>
                    <a:pt x="10014" y="1072"/>
                    <a:pt x="9978" y="1072"/>
                  </a:cubicBezTo>
                  <a:cubicBezTo>
                    <a:pt x="10014" y="1072"/>
                    <a:pt x="10014" y="1060"/>
                    <a:pt x="9990" y="1060"/>
                  </a:cubicBezTo>
                  <a:lnTo>
                    <a:pt x="10002" y="1060"/>
                  </a:lnTo>
                  <a:lnTo>
                    <a:pt x="9978" y="1048"/>
                  </a:lnTo>
                  <a:lnTo>
                    <a:pt x="10050" y="1048"/>
                  </a:lnTo>
                  <a:cubicBezTo>
                    <a:pt x="10002" y="1048"/>
                    <a:pt x="10038" y="1036"/>
                    <a:pt x="10050" y="1025"/>
                  </a:cubicBezTo>
                  <a:lnTo>
                    <a:pt x="10073" y="1025"/>
                  </a:lnTo>
                  <a:cubicBezTo>
                    <a:pt x="10038" y="1025"/>
                    <a:pt x="10038" y="1013"/>
                    <a:pt x="10050" y="1001"/>
                  </a:cubicBezTo>
                  <a:lnTo>
                    <a:pt x="10073" y="1001"/>
                  </a:lnTo>
                  <a:cubicBezTo>
                    <a:pt x="10050" y="1001"/>
                    <a:pt x="10085" y="989"/>
                    <a:pt x="10109" y="989"/>
                  </a:cubicBezTo>
                  <a:cubicBezTo>
                    <a:pt x="10061" y="977"/>
                    <a:pt x="10192" y="953"/>
                    <a:pt x="10121" y="953"/>
                  </a:cubicBezTo>
                  <a:lnTo>
                    <a:pt x="10145" y="941"/>
                  </a:lnTo>
                  <a:cubicBezTo>
                    <a:pt x="10085" y="941"/>
                    <a:pt x="10169" y="917"/>
                    <a:pt x="10073" y="917"/>
                  </a:cubicBezTo>
                  <a:cubicBezTo>
                    <a:pt x="10120" y="904"/>
                    <a:pt x="10116" y="900"/>
                    <a:pt x="10099" y="900"/>
                  </a:cubicBezTo>
                  <a:cubicBezTo>
                    <a:pt x="10085" y="900"/>
                    <a:pt x="10064" y="902"/>
                    <a:pt x="10054" y="902"/>
                  </a:cubicBezTo>
                  <a:cubicBezTo>
                    <a:pt x="10044" y="902"/>
                    <a:pt x="10045" y="901"/>
                    <a:pt x="10073" y="894"/>
                  </a:cubicBezTo>
                  <a:lnTo>
                    <a:pt x="10061" y="894"/>
                  </a:lnTo>
                  <a:cubicBezTo>
                    <a:pt x="10073" y="846"/>
                    <a:pt x="10121" y="786"/>
                    <a:pt x="10061" y="739"/>
                  </a:cubicBezTo>
                  <a:lnTo>
                    <a:pt x="10085" y="739"/>
                  </a:lnTo>
                  <a:cubicBezTo>
                    <a:pt x="10097" y="715"/>
                    <a:pt x="10097" y="679"/>
                    <a:pt x="10085" y="655"/>
                  </a:cubicBezTo>
                  <a:cubicBezTo>
                    <a:pt x="10089" y="655"/>
                    <a:pt x="10093" y="655"/>
                    <a:pt x="10097" y="655"/>
                  </a:cubicBezTo>
                  <a:cubicBezTo>
                    <a:pt x="10192" y="655"/>
                    <a:pt x="10184" y="799"/>
                    <a:pt x="10288" y="822"/>
                  </a:cubicBezTo>
                  <a:cubicBezTo>
                    <a:pt x="10300" y="798"/>
                    <a:pt x="10300" y="786"/>
                    <a:pt x="10311" y="763"/>
                  </a:cubicBezTo>
                  <a:cubicBezTo>
                    <a:pt x="10323" y="751"/>
                    <a:pt x="10323" y="751"/>
                    <a:pt x="10323" y="739"/>
                  </a:cubicBezTo>
                  <a:lnTo>
                    <a:pt x="10323" y="739"/>
                  </a:lnTo>
                  <a:cubicBezTo>
                    <a:pt x="10311" y="751"/>
                    <a:pt x="10300" y="751"/>
                    <a:pt x="10300" y="751"/>
                  </a:cubicBezTo>
                  <a:cubicBezTo>
                    <a:pt x="10309" y="741"/>
                    <a:pt x="10326" y="708"/>
                    <a:pt x="10339" y="708"/>
                  </a:cubicBezTo>
                  <a:cubicBezTo>
                    <a:pt x="10342" y="708"/>
                    <a:pt x="10345" y="710"/>
                    <a:pt x="10347" y="715"/>
                  </a:cubicBezTo>
                  <a:cubicBezTo>
                    <a:pt x="10335" y="727"/>
                    <a:pt x="10335" y="727"/>
                    <a:pt x="10335" y="727"/>
                  </a:cubicBezTo>
                  <a:cubicBezTo>
                    <a:pt x="10338" y="729"/>
                    <a:pt x="10340" y="730"/>
                    <a:pt x="10341" y="730"/>
                  </a:cubicBezTo>
                  <a:cubicBezTo>
                    <a:pt x="10346" y="730"/>
                    <a:pt x="10348" y="723"/>
                    <a:pt x="10353" y="723"/>
                  </a:cubicBezTo>
                  <a:cubicBezTo>
                    <a:pt x="10355" y="723"/>
                    <a:pt x="10357" y="724"/>
                    <a:pt x="10359" y="727"/>
                  </a:cubicBezTo>
                  <a:cubicBezTo>
                    <a:pt x="10359" y="739"/>
                    <a:pt x="10359" y="727"/>
                    <a:pt x="10359" y="751"/>
                  </a:cubicBezTo>
                  <a:lnTo>
                    <a:pt x="10371" y="786"/>
                  </a:lnTo>
                  <a:cubicBezTo>
                    <a:pt x="10384" y="773"/>
                    <a:pt x="10393" y="768"/>
                    <a:pt x="10398" y="768"/>
                  </a:cubicBezTo>
                  <a:cubicBezTo>
                    <a:pt x="10413" y="768"/>
                    <a:pt x="10407" y="802"/>
                    <a:pt x="10407" y="810"/>
                  </a:cubicBezTo>
                  <a:cubicBezTo>
                    <a:pt x="10395" y="828"/>
                    <a:pt x="10389" y="828"/>
                    <a:pt x="10383" y="828"/>
                  </a:cubicBezTo>
                  <a:cubicBezTo>
                    <a:pt x="10377" y="828"/>
                    <a:pt x="10371" y="828"/>
                    <a:pt x="10359" y="846"/>
                  </a:cubicBezTo>
                  <a:lnTo>
                    <a:pt x="10359" y="882"/>
                  </a:lnTo>
                  <a:lnTo>
                    <a:pt x="10371" y="846"/>
                  </a:lnTo>
                  <a:lnTo>
                    <a:pt x="10383" y="870"/>
                  </a:lnTo>
                  <a:cubicBezTo>
                    <a:pt x="10383" y="861"/>
                    <a:pt x="10389" y="853"/>
                    <a:pt x="10392" y="853"/>
                  </a:cubicBezTo>
                  <a:cubicBezTo>
                    <a:pt x="10394" y="853"/>
                    <a:pt x="10395" y="854"/>
                    <a:pt x="10395" y="858"/>
                  </a:cubicBezTo>
                  <a:cubicBezTo>
                    <a:pt x="10395" y="870"/>
                    <a:pt x="10395" y="870"/>
                    <a:pt x="10383" y="882"/>
                  </a:cubicBezTo>
                  <a:lnTo>
                    <a:pt x="10383" y="882"/>
                  </a:lnTo>
                  <a:lnTo>
                    <a:pt x="10407" y="858"/>
                  </a:lnTo>
                  <a:lnTo>
                    <a:pt x="10407" y="858"/>
                  </a:lnTo>
                  <a:cubicBezTo>
                    <a:pt x="10383" y="894"/>
                    <a:pt x="10407" y="882"/>
                    <a:pt x="10395" y="917"/>
                  </a:cubicBezTo>
                  <a:cubicBezTo>
                    <a:pt x="10400" y="925"/>
                    <a:pt x="10407" y="928"/>
                    <a:pt x="10414" y="928"/>
                  </a:cubicBezTo>
                  <a:cubicBezTo>
                    <a:pt x="10426" y="928"/>
                    <a:pt x="10440" y="920"/>
                    <a:pt x="10450" y="920"/>
                  </a:cubicBezTo>
                  <a:cubicBezTo>
                    <a:pt x="10460" y="920"/>
                    <a:pt x="10466" y="927"/>
                    <a:pt x="10466" y="953"/>
                  </a:cubicBezTo>
                  <a:cubicBezTo>
                    <a:pt x="10466" y="933"/>
                    <a:pt x="10493" y="903"/>
                    <a:pt x="10508" y="903"/>
                  </a:cubicBezTo>
                  <a:cubicBezTo>
                    <a:pt x="10510" y="903"/>
                    <a:pt x="10512" y="904"/>
                    <a:pt x="10514" y="905"/>
                  </a:cubicBezTo>
                  <a:cubicBezTo>
                    <a:pt x="10514" y="917"/>
                    <a:pt x="10514" y="929"/>
                    <a:pt x="10502" y="941"/>
                  </a:cubicBezTo>
                  <a:lnTo>
                    <a:pt x="10526" y="929"/>
                  </a:lnTo>
                  <a:lnTo>
                    <a:pt x="10526" y="929"/>
                  </a:lnTo>
                  <a:cubicBezTo>
                    <a:pt x="10502" y="1001"/>
                    <a:pt x="10538" y="965"/>
                    <a:pt x="10550" y="1001"/>
                  </a:cubicBezTo>
                  <a:lnTo>
                    <a:pt x="10550" y="1013"/>
                  </a:lnTo>
                  <a:cubicBezTo>
                    <a:pt x="10558" y="1004"/>
                    <a:pt x="10566" y="996"/>
                    <a:pt x="10575" y="996"/>
                  </a:cubicBezTo>
                  <a:cubicBezTo>
                    <a:pt x="10578" y="996"/>
                    <a:pt x="10582" y="997"/>
                    <a:pt x="10585" y="1001"/>
                  </a:cubicBezTo>
                  <a:lnTo>
                    <a:pt x="10573" y="1036"/>
                  </a:lnTo>
                  <a:cubicBezTo>
                    <a:pt x="10573" y="1039"/>
                    <a:pt x="10574" y="1040"/>
                    <a:pt x="10575" y="1040"/>
                  </a:cubicBezTo>
                  <a:cubicBezTo>
                    <a:pt x="10582" y="1040"/>
                    <a:pt x="10608" y="993"/>
                    <a:pt x="10618" y="993"/>
                  </a:cubicBezTo>
                  <a:cubicBezTo>
                    <a:pt x="10620" y="993"/>
                    <a:pt x="10621" y="995"/>
                    <a:pt x="10621" y="1001"/>
                  </a:cubicBezTo>
                  <a:cubicBezTo>
                    <a:pt x="10645" y="965"/>
                    <a:pt x="10645" y="941"/>
                    <a:pt x="10657" y="906"/>
                  </a:cubicBezTo>
                  <a:lnTo>
                    <a:pt x="10657" y="906"/>
                  </a:lnTo>
                  <a:cubicBezTo>
                    <a:pt x="10649" y="929"/>
                    <a:pt x="10651" y="942"/>
                    <a:pt x="10657" y="942"/>
                  </a:cubicBezTo>
                  <a:cubicBezTo>
                    <a:pt x="10660" y="942"/>
                    <a:pt x="10664" y="938"/>
                    <a:pt x="10669" y="929"/>
                  </a:cubicBezTo>
                  <a:cubicBezTo>
                    <a:pt x="10676" y="926"/>
                    <a:pt x="10680" y="924"/>
                    <a:pt x="10681" y="924"/>
                  </a:cubicBezTo>
                  <a:lnTo>
                    <a:pt x="10681" y="924"/>
                  </a:lnTo>
                  <a:cubicBezTo>
                    <a:pt x="10686" y="924"/>
                    <a:pt x="10677" y="933"/>
                    <a:pt x="10669" y="941"/>
                  </a:cubicBezTo>
                  <a:lnTo>
                    <a:pt x="10692" y="929"/>
                  </a:lnTo>
                  <a:lnTo>
                    <a:pt x="10692" y="929"/>
                  </a:lnTo>
                  <a:cubicBezTo>
                    <a:pt x="10703" y="929"/>
                    <a:pt x="10684" y="969"/>
                    <a:pt x="10663" y="985"/>
                  </a:cubicBezTo>
                  <a:lnTo>
                    <a:pt x="10663" y="985"/>
                  </a:lnTo>
                  <a:cubicBezTo>
                    <a:pt x="10671" y="980"/>
                    <a:pt x="10677" y="979"/>
                    <a:pt x="10681" y="979"/>
                  </a:cubicBezTo>
                  <a:cubicBezTo>
                    <a:pt x="10694" y="979"/>
                    <a:pt x="10696" y="993"/>
                    <a:pt x="10704" y="1001"/>
                  </a:cubicBezTo>
                  <a:lnTo>
                    <a:pt x="10681" y="1025"/>
                  </a:lnTo>
                  <a:lnTo>
                    <a:pt x="10704" y="1036"/>
                  </a:lnTo>
                  <a:cubicBezTo>
                    <a:pt x="10716" y="1025"/>
                    <a:pt x="10725" y="1019"/>
                    <a:pt x="10733" y="1019"/>
                  </a:cubicBezTo>
                  <a:cubicBezTo>
                    <a:pt x="10740" y="1019"/>
                    <a:pt x="10746" y="1025"/>
                    <a:pt x="10752" y="1036"/>
                  </a:cubicBezTo>
                  <a:lnTo>
                    <a:pt x="10736" y="1058"/>
                  </a:lnTo>
                  <a:lnTo>
                    <a:pt x="10736" y="1058"/>
                  </a:lnTo>
                  <a:cubicBezTo>
                    <a:pt x="10737" y="1058"/>
                    <a:pt x="10739" y="1058"/>
                    <a:pt x="10740" y="1058"/>
                  </a:cubicBezTo>
                  <a:cubicBezTo>
                    <a:pt x="10761" y="1058"/>
                    <a:pt x="10750" y="1087"/>
                    <a:pt x="10740" y="1108"/>
                  </a:cubicBezTo>
                  <a:cubicBezTo>
                    <a:pt x="10746" y="1104"/>
                    <a:pt x="10750" y="1102"/>
                    <a:pt x="10753" y="1102"/>
                  </a:cubicBezTo>
                  <a:cubicBezTo>
                    <a:pt x="10775" y="1102"/>
                    <a:pt x="10766" y="1170"/>
                    <a:pt x="10788" y="1170"/>
                  </a:cubicBezTo>
                  <a:cubicBezTo>
                    <a:pt x="10794" y="1170"/>
                    <a:pt x="10801" y="1166"/>
                    <a:pt x="10812" y="1156"/>
                  </a:cubicBezTo>
                  <a:lnTo>
                    <a:pt x="10812" y="1156"/>
                  </a:lnTo>
                  <a:lnTo>
                    <a:pt x="10800" y="1179"/>
                  </a:lnTo>
                  <a:cubicBezTo>
                    <a:pt x="10810" y="1173"/>
                    <a:pt x="10818" y="1171"/>
                    <a:pt x="10824" y="1171"/>
                  </a:cubicBezTo>
                  <a:cubicBezTo>
                    <a:pt x="10846" y="1171"/>
                    <a:pt x="10853" y="1195"/>
                    <a:pt x="10870" y="1195"/>
                  </a:cubicBezTo>
                  <a:cubicBezTo>
                    <a:pt x="10878" y="1195"/>
                    <a:pt x="10890" y="1188"/>
                    <a:pt x="10907" y="1167"/>
                  </a:cubicBezTo>
                  <a:lnTo>
                    <a:pt x="10907" y="1167"/>
                  </a:lnTo>
                  <a:cubicBezTo>
                    <a:pt x="10904" y="1198"/>
                    <a:pt x="10907" y="1208"/>
                    <a:pt x="10913" y="1208"/>
                  </a:cubicBezTo>
                  <a:cubicBezTo>
                    <a:pt x="10926" y="1208"/>
                    <a:pt x="10950" y="1169"/>
                    <a:pt x="10961" y="1169"/>
                  </a:cubicBezTo>
                  <a:cubicBezTo>
                    <a:pt x="10966" y="1169"/>
                    <a:pt x="10968" y="1175"/>
                    <a:pt x="10967" y="1192"/>
                  </a:cubicBezTo>
                  <a:lnTo>
                    <a:pt x="10967" y="1192"/>
                  </a:lnTo>
                  <a:cubicBezTo>
                    <a:pt x="11062" y="1263"/>
                    <a:pt x="11145" y="1370"/>
                    <a:pt x="11276" y="1382"/>
                  </a:cubicBezTo>
                  <a:lnTo>
                    <a:pt x="11264" y="1406"/>
                  </a:lnTo>
                  <a:cubicBezTo>
                    <a:pt x="11395" y="1525"/>
                    <a:pt x="11562" y="1572"/>
                    <a:pt x="11705" y="1691"/>
                  </a:cubicBezTo>
                  <a:cubicBezTo>
                    <a:pt x="11728" y="1679"/>
                    <a:pt x="11752" y="1632"/>
                    <a:pt x="11776" y="1620"/>
                  </a:cubicBezTo>
                  <a:cubicBezTo>
                    <a:pt x="11776" y="1620"/>
                    <a:pt x="11788" y="1632"/>
                    <a:pt x="11776" y="1656"/>
                  </a:cubicBezTo>
                  <a:cubicBezTo>
                    <a:pt x="11752" y="1656"/>
                    <a:pt x="11752" y="1679"/>
                    <a:pt x="11740" y="1691"/>
                  </a:cubicBezTo>
                  <a:cubicBezTo>
                    <a:pt x="11758" y="1700"/>
                    <a:pt x="11763" y="1723"/>
                    <a:pt x="11779" y="1723"/>
                  </a:cubicBezTo>
                  <a:cubicBezTo>
                    <a:pt x="11785" y="1723"/>
                    <a:pt x="11791" y="1721"/>
                    <a:pt x="11800" y="1715"/>
                  </a:cubicBezTo>
                  <a:lnTo>
                    <a:pt x="11800" y="1679"/>
                  </a:lnTo>
                  <a:cubicBezTo>
                    <a:pt x="11812" y="1679"/>
                    <a:pt x="11824" y="1691"/>
                    <a:pt x="11824" y="1691"/>
                  </a:cubicBezTo>
                  <a:cubicBezTo>
                    <a:pt x="11812" y="1703"/>
                    <a:pt x="11800" y="1739"/>
                    <a:pt x="11788" y="1751"/>
                  </a:cubicBezTo>
                  <a:cubicBezTo>
                    <a:pt x="11806" y="1738"/>
                    <a:pt x="11816" y="1733"/>
                    <a:pt x="11822" y="1733"/>
                  </a:cubicBezTo>
                  <a:cubicBezTo>
                    <a:pt x="11840" y="1733"/>
                    <a:pt x="11804" y="1787"/>
                    <a:pt x="11829" y="1787"/>
                  </a:cubicBezTo>
                  <a:cubicBezTo>
                    <a:pt x="11831" y="1787"/>
                    <a:pt x="11833" y="1787"/>
                    <a:pt x="11835" y="1787"/>
                  </a:cubicBezTo>
                  <a:cubicBezTo>
                    <a:pt x="11883" y="1727"/>
                    <a:pt x="11955" y="1691"/>
                    <a:pt x="12002" y="1667"/>
                  </a:cubicBezTo>
                  <a:lnTo>
                    <a:pt x="12002" y="1691"/>
                  </a:lnTo>
                  <a:cubicBezTo>
                    <a:pt x="12001" y="1690"/>
                    <a:pt x="12000" y="1690"/>
                    <a:pt x="11999" y="1690"/>
                  </a:cubicBezTo>
                  <a:cubicBezTo>
                    <a:pt x="11989" y="1690"/>
                    <a:pt x="11979" y="1729"/>
                    <a:pt x="11961" y="1729"/>
                  </a:cubicBezTo>
                  <a:cubicBezTo>
                    <a:pt x="11959" y="1729"/>
                    <a:pt x="11957" y="1728"/>
                    <a:pt x="11955" y="1727"/>
                  </a:cubicBezTo>
                  <a:lnTo>
                    <a:pt x="11955" y="1727"/>
                  </a:lnTo>
                  <a:cubicBezTo>
                    <a:pt x="11966" y="1751"/>
                    <a:pt x="11990" y="1739"/>
                    <a:pt x="12002" y="1751"/>
                  </a:cubicBezTo>
                  <a:cubicBezTo>
                    <a:pt x="12014" y="1739"/>
                    <a:pt x="12026" y="1715"/>
                    <a:pt x="12038" y="1715"/>
                  </a:cubicBezTo>
                  <a:lnTo>
                    <a:pt x="12038" y="1715"/>
                  </a:lnTo>
                  <a:cubicBezTo>
                    <a:pt x="12038" y="1727"/>
                    <a:pt x="12014" y="1763"/>
                    <a:pt x="12026" y="1775"/>
                  </a:cubicBezTo>
                  <a:lnTo>
                    <a:pt x="12002" y="1787"/>
                  </a:lnTo>
                  <a:cubicBezTo>
                    <a:pt x="11998" y="1794"/>
                    <a:pt x="12000" y="1797"/>
                    <a:pt x="12003" y="1797"/>
                  </a:cubicBezTo>
                  <a:cubicBezTo>
                    <a:pt x="12010" y="1797"/>
                    <a:pt x="12026" y="1787"/>
                    <a:pt x="12026" y="1787"/>
                  </a:cubicBezTo>
                  <a:lnTo>
                    <a:pt x="12026" y="1787"/>
                  </a:lnTo>
                  <a:cubicBezTo>
                    <a:pt x="12014" y="1810"/>
                    <a:pt x="12026" y="1822"/>
                    <a:pt x="12002" y="1858"/>
                  </a:cubicBezTo>
                  <a:cubicBezTo>
                    <a:pt x="12038" y="1834"/>
                    <a:pt x="12038" y="1846"/>
                    <a:pt x="12062" y="1834"/>
                  </a:cubicBezTo>
                  <a:cubicBezTo>
                    <a:pt x="12062" y="1814"/>
                    <a:pt x="12069" y="1809"/>
                    <a:pt x="12080" y="1804"/>
                  </a:cubicBezTo>
                  <a:lnTo>
                    <a:pt x="12080" y="1804"/>
                  </a:lnTo>
                  <a:cubicBezTo>
                    <a:pt x="12080" y="1804"/>
                    <a:pt x="12080" y="1804"/>
                    <a:pt x="12080" y="1804"/>
                  </a:cubicBezTo>
                  <a:cubicBezTo>
                    <a:pt x="12071" y="1804"/>
                    <a:pt x="12056" y="1804"/>
                    <a:pt x="12038" y="1822"/>
                  </a:cubicBezTo>
                  <a:cubicBezTo>
                    <a:pt x="12038" y="1798"/>
                    <a:pt x="12109" y="1763"/>
                    <a:pt x="12086" y="1763"/>
                  </a:cubicBezTo>
                  <a:cubicBezTo>
                    <a:pt x="12093" y="1760"/>
                    <a:pt x="12098" y="1759"/>
                    <a:pt x="12103" y="1759"/>
                  </a:cubicBezTo>
                  <a:cubicBezTo>
                    <a:pt x="12115" y="1759"/>
                    <a:pt x="12118" y="1766"/>
                    <a:pt x="12134" y="1766"/>
                  </a:cubicBezTo>
                  <a:cubicBezTo>
                    <a:pt x="12139" y="1766"/>
                    <a:pt x="12147" y="1765"/>
                    <a:pt x="12157" y="1763"/>
                  </a:cubicBezTo>
                  <a:cubicBezTo>
                    <a:pt x="12145" y="1751"/>
                    <a:pt x="12181" y="1727"/>
                    <a:pt x="12181" y="1715"/>
                  </a:cubicBezTo>
                  <a:lnTo>
                    <a:pt x="12181" y="1715"/>
                  </a:lnTo>
                  <a:cubicBezTo>
                    <a:pt x="12205" y="1727"/>
                    <a:pt x="12181" y="1727"/>
                    <a:pt x="12169" y="1763"/>
                  </a:cubicBezTo>
                  <a:cubicBezTo>
                    <a:pt x="12177" y="1771"/>
                    <a:pt x="12168" y="1785"/>
                    <a:pt x="12174" y="1785"/>
                  </a:cubicBezTo>
                  <a:cubicBezTo>
                    <a:pt x="12176" y="1785"/>
                    <a:pt x="12182" y="1782"/>
                    <a:pt x="12193" y="1775"/>
                  </a:cubicBezTo>
                  <a:lnTo>
                    <a:pt x="12193" y="1775"/>
                  </a:lnTo>
                  <a:cubicBezTo>
                    <a:pt x="12205" y="1798"/>
                    <a:pt x="12169" y="1798"/>
                    <a:pt x="12169" y="1822"/>
                  </a:cubicBezTo>
                  <a:cubicBezTo>
                    <a:pt x="12165" y="1825"/>
                    <a:pt x="12161" y="1826"/>
                    <a:pt x="12158" y="1826"/>
                  </a:cubicBezTo>
                  <a:cubicBezTo>
                    <a:pt x="12145" y="1826"/>
                    <a:pt x="12140" y="1806"/>
                    <a:pt x="12129" y="1806"/>
                  </a:cubicBezTo>
                  <a:cubicBezTo>
                    <a:pt x="12120" y="1806"/>
                    <a:pt x="12108" y="1817"/>
                    <a:pt x="12086" y="1858"/>
                  </a:cubicBezTo>
                  <a:cubicBezTo>
                    <a:pt x="12084" y="1856"/>
                    <a:pt x="12082" y="1856"/>
                    <a:pt x="12079" y="1856"/>
                  </a:cubicBezTo>
                  <a:cubicBezTo>
                    <a:pt x="12066" y="1856"/>
                    <a:pt x="12045" y="1872"/>
                    <a:pt x="12033" y="1872"/>
                  </a:cubicBezTo>
                  <a:cubicBezTo>
                    <a:pt x="12030" y="1872"/>
                    <a:pt x="12028" y="1872"/>
                    <a:pt x="12026" y="1870"/>
                  </a:cubicBezTo>
                  <a:lnTo>
                    <a:pt x="12026" y="1870"/>
                  </a:lnTo>
                  <a:cubicBezTo>
                    <a:pt x="12026" y="1890"/>
                    <a:pt x="12026" y="1920"/>
                    <a:pt x="12041" y="1920"/>
                  </a:cubicBezTo>
                  <a:cubicBezTo>
                    <a:pt x="12044" y="1920"/>
                    <a:pt x="12047" y="1919"/>
                    <a:pt x="12050" y="1918"/>
                  </a:cubicBezTo>
                  <a:lnTo>
                    <a:pt x="12086" y="1870"/>
                  </a:lnTo>
                  <a:cubicBezTo>
                    <a:pt x="12096" y="1870"/>
                    <a:pt x="12123" y="1844"/>
                    <a:pt x="12131" y="1844"/>
                  </a:cubicBezTo>
                  <a:cubicBezTo>
                    <a:pt x="12132" y="1844"/>
                    <a:pt x="12133" y="1844"/>
                    <a:pt x="12133" y="1846"/>
                  </a:cubicBezTo>
                  <a:cubicBezTo>
                    <a:pt x="12121" y="1858"/>
                    <a:pt x="12109" y="1882"/>
                    <a:pt x="12121" y="1882"/>
                  </a:cubicBezTo>
                  <a:cubicBezTo>
                    <a:pt x="12121" y="1882"/>
                    <a:pt x="12121" y="1882"/>
                    <a:pt x="12121" y="1870"/>
                  </a:cubicBezTo>
                  <a:cubicBezTo>
                    <a:pt x="12142" y="1870"/>
                    <a:pt x="12162" y="1844"/>
                    <a:pt x="12182" y="1844"/>
                  </a:cubicBezTo>
                  <a:cubicBezTo>
                    <a:pt x="12186" y="1844"/>
                    <a:pt x="12189" y="1844"/>
                    <a:pt x="12193" y="1846"/>
                  </a:cubicBezTo>
                  <a:cubicBezTo>
                    <a:pt x="12193" y="1822"/>
                    <a:pt x="12205" y="1798"/>
                    <a:pt x="12205" y="1763"/>
                  </a:cubicBezTo>
                  <a:cubicBezTo>
                    <a:pt x="12212" y="1751"/>
                    <a:pt x="12216" y="1747"/>
                    <a:pt x="12218" y="1747"/>
                  </a:cubicBezTo>
                  <a:cubicBezTo>
                    <a:pt x="12223" y="1747"/>
                    <a:pt x="12220" y="1767"/>
                    <a:pt x="12228" y="1775"/>
                  </a:cubicBezTo>
                  <a:cubicBezTo>
                    <a:pt x="12216" y="1775"/>
                    <a:pt x="12216" y="1775"/>
                    <a:pt x="12216" y="1787"/>
                  </a:cubicBezTo>
                  <a:lnTo>
                    <a:pt x="12240" y="1775"/>
                  </a:lnTo>
                  <a:lnTo>
                    <a:pt x="12240" y="1775"/>
                  </a:lnTo>
                  <a:cubicBezTo>
                    <a:pt x="12240" y="1798"/>
                    <a:pt x="12193" y="1822"/>
                    <a:pt x="12193" y="1846"/>
                  </a:cubicBezTo>
                  <a:cubicBezTo>
                    <a:pt x="12188" y="1864"/>
                    <a:pt x="12192" y="1868"/>
                    <a:pt x="12198" y="1868"/>
                  </a:cubicBezTo>
                  <a:cubicBezTo>
                    <a:pt x="12204" y="1868"/>
                    <a:pt x="12213" y="1863"/>
                    <a:pt x="12217" y="1863"/>
                  </a:cubicBezTo>
                  <a:lnTo>
                    <a:pt x="12217" y="1863"/>
                  </a:lnTo>
                  <a:cubicBezTo>
                    <a:pt x="12219" y="1863"/>
                    <a:pt x="12219" y="1864"/>
                    <a:pt x="12216" y="1870"/>
                  </a:cubicBezTo>
                  <a:cubicBezTo>
                    <a:pt x="12216" y="1870"/>
                    <a:pt x="12228" y="1858"/>
                    <a:pt x="12228" y="1858"/>
                  </a:cubicBezTo>
                  <a:cubicBezTo>
                    <a:pt x="12234" y="1858"/>
                    <a:pt x="12240" y="1861"/>
                    <a:pt x="12248" y="1861"/>
                  </a:cubicBezTo>
                  <a:cubicBezTo>
                    <a:pt x="12255" y="1861"/>
                    <a:pt x="12264" y="1858"/>
                    <a:pt x="12276" y="1846"/>
                  </a:cubicBezTo>
                  <a:lnTo>
                    <a:pt x="12276" y="1846"/>
                  </a:lnTo>
                  <a:cubicBezTo>
                    <a:pt x="12272" y="1850"/>
                    <a:pt x="12272" y="1851"/>
                    <a:pt x="12274" y="1851"/>
                  </a:cubicBezTo>
                  <a:cubicBezTo>
                    <a:pt x="12279" y="1851"/>
                    <a:pt x="12292" y="1846"/>
                    <a:pt x="12300" y="1846"/>
                  </a:cubicBezTo>
                  <a:cubicBezTo>
                    <a:pt x="12306" y="1840"/>
                    <a:pt x="12320" y="1829"/>
                    <a:pt x="12327" y="1829"/>
                  </a:cubicBezTo>
                  <a:cubicBezTo>
                    <a:pt x="12333" y="1829"/>
                    <a:pt x="12334" y="1836"/>
                    <a:pt x="12324" y="1858"/>
                  </a:cubicBezTo>
                  <a:cubicBezTo>
                    <a:pt x="12324" y="1870"/>
                    <a:pt x="12324" y="1894"/>
                    <a:pt x="12312" y="1906"/>
                  </a:cubicBezTo>
                  <a:lnTo>
                    <a:pt x="12324" y="1929"/>
                  </a:lnTo>
                  <a:lnTo>
                    <a:pt x="12300" y="1965"/>
                  </a:lnTo>
                  <a:cubicBezTo>
                    <a:pt x="12304" y="1967"/>
                    <a:pt x="12308" y="1968"/>
                    <a:pt x="12312" y="1968"/>
                  </a:cubicBezTo>
                  <a:cubicBezTo>
                    <a:pt x="12329" y="1968"/>
                    <a:pt x="12342" y="1947"/>
                    <a:pt x="12371" y="1918"/>
                  </a:cubicBezTo>
                  <a:cubicBezTo>
                    <a:pt x="12371" y="1940"/>
                    <a:pt x="12386" y="1948"/>
                    <a:pt x="12399" y="1948"/>
                  </a:cubicBezTo>
                  <a:cubicBezTo>
                    <a:pt x="12407" y="1948"/>
                    <a:pt x="12415" y="1946"/>
                    <a:pt x="12419" y="1941"/>
                  </a:cubicBezTo>
                  <a:cubicBezTo>
                    <a:pt x="12419" y="1918"/>
                    <a:pt x="12395" y="1918"/>
                    <a:pt x="12395" y="1894"/>
                  </a:cubicBezTo>
                  <a:cubicBezTo>
                    <a:pt x="12395" y="1906"/>
                    <a:pt x="12383" y="1918"/>
                    <a:pt x="12383" y="1929"/>
                  </a:cubicBezTo>
                  <a:cubicBezTo>
                    <a:pt x="12371" y="1918"/>
                    <a:pt x="12383" y="1906"/>
                    <a:pt x="12395" y="1882"/>
                  </a:cubicBezTo>
                  <a:cubicBezTo>
                    <a:pt x="12401" y="1876"/>
                    <a:pt x="12405" y="1874"/>
                    <a:pt x="12408" y="1874"/>
                  </a:cubicBezTo>
                  <a:cubicBezTo>
                    <a:pt x="12422" y="1874"/>
                    <a:pt x="12412" y="1921"/>
                    <a:pt x="12416" y="1921"/>
                  </a:cubicBezTo>
                  <a:cubicBezTo>
                    <a:pt x="12417" y="1921"/>
                    <a:pt x="12418" y="1920"/>
                    <a:pt x="12419" y="1918"/>
                  </a:cubicBezTo>
                  <a:cubicBezTo>
                    <a:pt x="12426" y="1915"/>
                    <a:pt x="12430" y="1914"/>
                    <a:pt x="12433" y="1914"/>
                  </a:cubicBezTo>
                  <a:cubicBezTo>
                    <a:pt x="12446" y="1914"/>
                    <a:pt x="12429" y="1932"/>
                    <a:pt x="12419" y="1941"/>
                  </a:cubicBezTo>
                  <a:cubicBezTo>
                    <a:pt x="12419" y="1941"/>
                    <a:pt x="12419" y="1941"/>
                    <a:pt x="12431" y="1953"/>
                  </a:cubicBezTo>
                  <a:lnTo>
                    <a:pt x="12431" y="1929"/>
                  </a:lnTo>
                  <a:cubicBezTo>
                    <a:pt x="12433" y="1932"/>
                    <a:pt x="12436" y="1933"/>
                    <a:pt x="12438" y="1933"/>
                  </a:cubicBezTo>
                  <a:cubicBezTo>
                    <a:pt x="12445" y="1933"/>
                    <a:pt x="12452" y="1926"/>
                    <a:pt x="12459" y="1926"/>
                  </a:cubicBezTo>
                  <a:cubicBezTo>
                    <a:pt x="12461" y="1926"/>
                    <a:pt x="12464" y="1927"/>
                    <a:pt x="12467" y="1929"/>
                  </a:cubicBezTo>
                  <a:lnTo>
                    <a:pt x="12455" y="1941"/>
                  </a:lnTo>
                  <a:cubicBezTo>
                    <a:pt x="12450" y="1959"/>
                    <a:pt x="12454" y="1964"/>
                    <a:pt x="12460" y="1964"/>
                  </a:cubicBezTo>
                  <a:cubicBezTo>
                    <a:pt x="12467" y="1964"/>
                    <a:pt x="12478" y="1958"/>
                    <a:pt x="12484" y="1958"/>
                  </a:cubicBezTo>
                  <a:cubicBezTo>
                    <a:pt x="12488" y="1958"/>
                    <a:pt x="12490" y="1960"/>
                    <a:pt x="12490" y="1965"/>
                  </a:cubicBezTo>
                  <a:cubicBezTo>
                    <a:pt x="12490" y="1974"/>
                    <a:pt x="12469" y="2012"/>
                    <a:pt x="12470" y="2012"/>
                  </a:cubicBezTo>
                  <a:cubicBezTo>
                    <a:pt x="12471" y="2012"/>
                    <a:pt x="12473" y="2009"/>
                    <a:pt x="12478" y="2001"/>
                  </a:cubicBezTo>
                  <a:cubicBezTo>
                    <a:pt x="12478" y="2005"/>
                    <a:pt x="12480" y="2006"/>
                    <a:pt x="12482" y="2006"/>
                  </a:cubicBezTo>
                  <a:cubicBezTo>
                    <a:pt x="12485" y="2006"/>
                    <a:pt x="12490" y="2001"/>
                    <a:pt x="12490" y="2001"/>
                  </a:cubicBezTo>
                  <a:lnTo>
                    <a:pt x="12502" y="2013"/>
                  </a:lnTo>
                  <a:cubicBezTo>
                    <a:pt x="12490" y="2001"/>
                    <a:pt x="12490" y="2001"/>
                    <a:pt x="12502" y="2001"/>
                  </a:cubicBezTo>
                  <a:cubicBezTo>
                    <a:pt x="12502" y="1992"/>
                    <a:pt x="12508" y="1984"/>
                    <a:pt x="12512" y="1984"/>
                  </a:cubicBezTo>
                  <a:cubicBezTo>
                    <a:pt x="12513" y="1984"/>
                    <a:pt x="12514" y="1985"/>
                    <a:pt x="12514" y="1989"/>
                  </a:cubicBezTo>
                  <a:lnTo>
                    <a:pt x="12526" y="2001"/>
                  </a:lnTo>
                  <a:cubicBezTo>
                    <a:pt x="12526" y="2013"/>
                    <a:pt x="12538" y="2013"/>
                    <a:pt x="12538" y="2013"/>
                  </a:cubicBezTo>
                  <a:cubicBezTo>
                    <a:pt x="12544" y="2007"/>
                    <a:pt x="12550" y="2004"/>
                    <a:pt x="12551" y="2004"/>
                  </a:cubicBezTo>
                  <a:lnTo>
                    <a:pt x="12551" y="2004"/>
                  </a:lnTo>
                  <a:cubicBezTo>
                    <a:pt x="12553" y="2004"/>
                    <a:pt x="12550" y="2007"/>
                    <a:pt x="12538" y="2013"/>
                  </a:cubicBezTo>
                  <a:lnTo>
                    <a:pt x="12526" y="2025"/>
                  </a:lnTo>
                  <a:cubicBezTo>
                    <a:pt x="12538" y="2025"/>
                    <a:pt x="12538" y="2037"/>
                    <a:pt x="12526" y="2037"/>
                  </a:cubicBezTo>
                  <a:cubicBezTo>
                    <a:pt x="12521" y="2066"/>
                    <a:pt x="12531" y="2071"/>
                    <a:pt x="12542" y="2071"/>
                  </a:cubicBezTo>
                  <a:cubicBezTo>
                    <a:pt x="12548" y="2071"/>
                    <a:pt x="12555" y="2070"/>
                    <a:pt x="12561" y="2070"/>
                  </a:cubicBezTo>
                  <a:cubicBezTo>
                    <a:pt x="12571" y="2070"/>
                    <a:pt x="12578" y="2074"/>
                    <a:pt x="12574" y="2096"/>
                  </a:cubicBezTo>
                  <a:cubicBezTo>
                    <a:pt x="12597" y="2084"/>
                    <a:pt x="12597" y="2060"/>
                    <a:pt x="12597" y="2048"/>
                  </a:cubicBezTo>
                  <a:cubicBezTo>
                    <a:pt x="12621" y="2037"/>
                    <a:pt x="12645" y="2025"/>
                    <a:pt x="12657" y="2013"/>
                  </a:cubicBezTo>
                  <a:lnTo>
                    <a:pt x="12657" y="2013"/>
                  </a:lnTo>
                  <a:cubicBezTo>
                    <a:pt x="12645" y="2060"/>
                    <a:pt x="12657" y="2108"/>
                    <a:pt x="12609" y="2156"/>
                  </a:cubicBezTo>
                  <a:cubicBezTo>
                    <a:pt x="12611" y="2160"/>
                    <a:pt x="12613" y="2161"/>
                    <a:pt x="12615" y="2161"/>
                  </a:cubicBezTo>
                  <a:cubicBezTo>
                    <a:pt x="12625" y="2161"/>
                    <a:pt x="12635" y="2118"/>
                    <a:pt x="12645" y="2108"/>
                  </a:cubicBezTo>
                  <a:lnTo>
                    <a:pt x="12645" y="2120"/>
                  </a:lnTo>
                  <a:cubicBezTo>
                    <a:pt x="12645" y="2108"/>
                    <a:pt x="12657" y="2084"/>
                    <a:pt x="12669" y="2060"/>
                  </a:cubicBezTo>
                  <a:cubicBezTo>
                    <a:pt x="12683" y="2046"/>
                    <a:pt x="12693" y="2041"/>
                    <a:pt x="12699" y="2041"/>
                  </a:cubicBezTo>
                  <a:cubicBezTo>
                    <a:pt x="12703" y="2041"/>
                    <a:pt x="12705" y="2044"/>
                    <a:pt x="12705" y="2048"/>
                  </a:cubicBezTo>
                  <a:lnTo>
                    <a:pt x="12681" y="2084"/>
                  </a:lnTo>
                  <a:cubicBezTo>
                    <a:pt x="12705" y="2084"/>
                    <a:pt x="12740" y="2025"/>
                    <a:pt x="12788" y="2001"/>
                  </a:cubicBezTo>
                  <a:lnTo>
                    <a:pt x="12788" y="2001"/>
                  </a:lnTo>
                  <a:cubicBezTo>
                    <a:pt x="12788" y="2025"/>
                    <a:pt x="12752" y="2048"/>
                    <a:pt x="12728" y="2084"/>
                  </a:cubicBezTo>
                  <a:lnTo>
                    <a:pt x="12752" y="2084"/>
                  </a:lnTo>
                  <a:lnTo>
                    <a:pt x="12728" y="2120"/>
                  </a:lnTo>
                  <a:cubicBezTo>
                    <a:pt x="12736" y="2120"/>
                    <a:pt x="12750" y="2109"/>
                    <a:pt x="12758" y="2109"/>
                  </a:cubicBezTo>
                  <a:cubicBezTo>
                    <a:pt x="12762" y="2109"/>
                    <a:pt x="12764" y="2112"/>
                    <a:pt x="12764" y="2120"/>
                  </a:cubicBezTo>
                  <a:cubicBezTo>
                    <a:pt x="12740" y="2132"/>
                    <a:pt x="12764" y="2156"/>
                    <a:pt x="12728" y="2179"/>
                  </a:cubicBezTo>
                  <a:lnTo>
                    <a:pt x="12705" y="2179"/>
                  </a:lnTo>
                  <a:cubicBezTo>
                    <a:pt x="12705" y="2168"/>
                    <a:pt x="12705" y="2168"/>
                    <a:pt x="12695" y="2168"/>
                  </a:cubicBezTo>
                  <a:lnTo>
                    <a:pt x="12695" y="2168"/>
                  </a:lnTo>
                  <a:cubicBezTo>
                    <a:pt x="12694" y="2168"/>
                    <a:pt x="12694" y="2169"/>
                    <a:pt x="12693" y="2169"/>
                  </a:cubicBezTo>
                  <a:cubicBezTo>
                    <a:pt x="12693" y="2169"/>
                    <a:pt x="12693" y="2168"/>
                    <a:pt x="12693" y="2168"/>
                  </a:cubicBezTo>
                  <a:lnTo>
                    <a:pt x="12693" y="2168"/>
                  </a:lnTo>
                  <a:cubicBezTo>
                    <a:pt x="12694" y="2168"/>
                    <a:pt x="12694" y="2168"/>
                    <a:pt x="12695" y="2168"/>
                  </a:cubicBezTo>
                  <a:lnTo>
                    <a:pt x="12695" y="2168"/>
                  </a:lnTo>
                  <a:cubicBezTo>
                    <a:pt x="12696" y="2167"/>
                    <a:pt x="12697" y="2165"/>
                    <a:pt x="12698" y="2164"/>
                  </a:cubicBezTo>
                  <a:lnTo>
                    <a:pt x="12698" y="2164"/>
                  </a:lnTo>
                  <a:lnTo>
                    <a:pt x="12693" y="2168"/>
                  </a:lnTo>
                  <a:cubicBezTo>
                    <a:pt x="12693" y="2168"/>
                    <a:pt x="12681" y="2179"/>
                    <a:pt x="12681" y="2179"/>
                  </a:cubicBezTo>
                  <a:cubicBezTo>
                    <a:pt x="12657" y="2179"/>
                    <a:pt x="12633" y="2191"/>
                    <a:pt x="12609" y="2203"/>
                  </a:cubicBezTo>
                  <a:cubicBezTo>
                    <a:pt x="12645" y="2263"/>
                    <a:pt x="12562" y="2227"/>
                    <a:pt x="12586" y="2275"/>
                  </a:cubicBezTo>
                  <a:cubicBezTo>
                    <a:pt x="12633" y="2310"/>
                    <a:pt x="12586" y="2287"/>
                    <a:pt x="12586" y="2310"/>
                  </a:cubicBezTo>
                  <a:cubicBezTo>
                    <a:pt x="12586" y="2287"/>
                    <a:pt x="12550" y="2275"/>
                    <a:pt x="12538" y="2275"/>
                  </a:cubicBezTo>
                  <a:lnTo>
                    <a:pt x="12538" y="2275"/>
                  </a:lnTo>
                  <a:cubicBezTo>
                    <a:pt x="12550" y="2287"/>
                    <a:pt x="12550" y="2299"/>
                    <a:pt x="12550" y="2310"/>
                  </a:cubicBezTo>
                  <a:cubicBezTo>
                    <a:pt x="12538" y="2304"/>
                    <a:pt x="12517" y="2299"/>
                    <a:pt x="12504" y="2299"/>
                  </a:cubicBezTo>
                  <a:cubicBezTo>
                    <a:pt x="12490" y="2299"/>
                    <a:pt x="12484" y="2304"/>
                    <a:pt x="12502" y="2322"/>
                  </a:cubicBezTo>
                  <a:cubicBezTo>
                    <a:pt x="12467" y="2322"/>
                    <a:pt x="12478" y="2310"/>
                    <a:pt x="12467" y="2299"/>
                  </a:cubicBezTo>
                  <a:cubicBezTo>
                    <a:pt x="12463" y="2297"/>
                    <a:pt x="12461" y="2296"/>
                    <a:pt x="12460" y="2296"/>
                  </a:cubicBezTo>
                  <a:lnTo>
                    <a:pt x="12460" y="2296"/>
                  </a:lnTo>
                  <a:cubicBezTo>
                    <a:pt x="12456" y="2296"/>
                    <a:pt x="12477" y="2313"/>
                    <a:pt x="12473" y="2313"/>
                  </a:cubicBezTo>
                  <a:cubicBezTo>
                    <a:pt x="12472" y="2313"/>
                    <a:pt x="12470" y="2312"/>
                    <a:pt x="12467" y="2310"/>
                  </a:cubicBezTo>
                  <a:lnTo>
                    <a:pt x="12455" y="2310"/>
                  </a:lnTo>
                  <a:cubicBezTo>
                    <a:pt x="12443" y="2322"/>
                    <a:pt x="12431" y="2322"/>
                    <a:pt x="12407" y="2334"/>
                  </a:cubicBezTo>
                  <a:cubicBezTo>
                    <a:pt x="12467" y="2382"/>
                    <a:pt x="12419" y="2370"/>
                    <a:pt x="12431" y="2394"/>
                  </a:cubicBezTo>
                  <a:cubicBezTo>
                    <a:pt x="12419" y="2382"/>
                    <a:pt x="12407" y="2382"/>
                    <a:pt x="12383" y="2382"/>
                  </a:cubicBezTo>
                  <a:lnTo>
                    <a:pt x="12419" y="2418"/>
                  </a:lnTo>
                  <a:cubicBezTo>
                    <a:pt x="12433" y="2431"/>
                    <a:pt x="12430" y="2435"/>
                    <a:pt x="12423" y="2435"/>
                  </a:cubicBezTo>
                  <a:cubicBezTo>
                    <a:pt x="12417" y="2435"/>
                    <a:pt x="12408" y="2432"/>
                    <a:pt x="12402" y="2432"/>
                  </a:cubicBezTo>
                  <a:cubicBezTo>
                    <a:pt x="12395" y="2432"/>
                    <a:pt x="12392" y="2434"/>
                    <a:pt x="12395" y="2441"/>
                  </a:cubicBezTo>
                  <a:lnTo>
                    <a:pt x="12407" y="2453"/>
                  </a:lnTo>
                  <a:cubicBezTo>
                    <a:pt x="12413" y="2459"/>
                    <a:pt x="12404" y="2462"/>
                    <a:pt x="12389" y="2462"/>
                  </a:cubicBezTo>
                  <a:cubicBezTo>
                    <a:pt x="12374" y="2462"/>
                    <a:pt x="12353" y="2459"/>
                    <a:pt x="12336" y="2453"/>
                  </a:cubicBezTo>
                  <a:lnTo>
                    <a:pt x="12336" y="2453"/>
                  </a:lnTo>
                  <a:cubicBezTo>
                    <a:pt x="12383" y="2620"/>
                    <a:pt x="12181" y="2549"/>
                    <a:pt x="12157" y="2656"/>
                  </a:cubicBezTo>
                  <a:cubicBezTo>
                    <a:pt x="12169" y="2668"/>
                    <a:pt x="12181" y="2668"/>
                    <a:pt x="12205" y="2691"/>
                  </a:cubicBezTo>
                  <a:cubicBezTo>
                    <a:pt x="12209" y="2691"/>
                    <a:pt x="12212" y="2691"/>
                    <a:pt x="12214" y="2692"/>
                  </a:cubicBezTo>
                  <a:lnTo>
                    <a:pt x="12214" y="2692"/>
                  </a:lnTo>
                  <a:cubicBezTo>
                    <a:pt x="12211" y="2685"/>
                    <a:pt x="12208" y="2680"/>
                    <a:pt x="12216" y="2680"/>
                  </a:cubicBezTo>
                  <a:cubicBezTo>
                    <a:pt x="12228" y="2691"/>
                    <a:pt x="12264" y="2727"/>
                    <a:pt x="12240" y="2727"/>
                  </a:cubicBezTo>
                  <a:cubicBezTo>
                    <a:pt x="12240" y="2715"/>
                    <a:pt x="12240" y="2715"/>
                    <a:pt x="12240" y="2715"/>
                  </a:cubicBezTo>
                  <a:cubicBezTo>
                    <a:pt x="12228" y="2715"/>
                    <a:pt x="12240" y="2727"/>
                    <a:pt x="12228" y="2727"/>
                  </a:cubicBezTo>
                  <a:cubicBezTo>
                    <a:pt x="12222" y="2733"/>
                    <a:pt x="12222" y="2736"/>
                    <a:pt x="12222" y="2736"/>
                  </a:cubicBezTo>
                  <a:cubicBezTo>
                    <a:pt x="12222" y="2736"/>
                    <a:pt x="12222" y="2733"/>
                    <a:pt x="12216" y="2727"/>
                  </a:cubicBezTo>
                  <a:lnTo>
                    <a:pt x="12169" y="2739"/>
                  </a:lnTo>
                  <a:cubicBezTo>
                    <a:pt x="12193" y="2763"/>
                    <a:pt x="12190" y="2769"/>
                    <a:pt x="12179" y="2769"/>
                  </a:cubicBezTo>
                  <a:cubicBezTo>
                    <a:pt x="12169" y="2769"/>
                    <a:pt x="12151" y="2763"/>
                    <a:pt x="12145" y="2763"/>
                  </a:cubicBezTo>
                  <a:cubicBezTo>
                    <a:pt x="12109" y="2739"/>
                    <a:pt x="12145" y="2739"/>
                    <a:pt x="12109" y="2715"/>
                  </a:cubicBezTo>
                  <a:lnTo>
                    <a:pt x="12086" y="2703"/>
                  </a:lnTo>
                  <a:lnTo>
                    <a:pt x="12109" y="2727"/>
                  </a:lnTo>
                  <a:lnTo>
                    <a:pt x="12086" y="2727"/>
                  </a:lnTo>
                  <a:lnTo>
                    <a:pt x="12086" y="2727"/>
                  </a:lnTo>
                  <a:lnTo>
                    <a:pt x="12086" y="2727"/>
                  </a:lnTo>
                  <a:cubicBezTo>
                    <a:pt x="12086" y="2727"/>
                    <a:pt x="12086" y="2727"/>
                    <a:pt x="12086" y="2727"/>
                  </a:cubicBezTo>
                  <a:lnTo>
                    <a:pt x="12086" y="2727"/>
                  </a:lnTo>
                  <a:cubicBezTo>
                    <a:pt x="12090" y="2731"/>
                    <a:pt x="12094" y="2736"/>
                    <a:pt x="12097" y="2739"/>
                  </a:cubicBezTo>
                  <a:cubicBezTo>
                    <a:pt x="12097" y="2739"/>
                    <a:pt x="12094" y="2739"/>
                    <a:pt x="12090" y="2737"/>
                  </a:cubicBezTo>
                  <a:lnTo>
                    <a:pt x="12090" y="2737"/>
                  </a:lnTo>
                  <a:lnTo>
                    <a:pt x="12097" y="2751"/>
                  </a:lnTo>
                  <a:cubicBezTo>
                    <a:pt x="12080" y="2739"/>
                    <a:pt x="12074" y="2739"/>
                    <a:pt x="12069" y="2739"/>
                  </a:cubicBezTo>
                  <a:cubicBezTo>
                    <a:pt x="12065" y="2739"/>
                    <a:pt x="12062" y="2739"/>
                    <a:pt x="12050" y="2727"/>
                  </a:cubicBezTo>
                  <a:lnTo>
                    <a:pt x="12050" y="2727"/>
                  </a:lnTo>
                  <a:cubicBezTo>
                    <a:pt x="12007" y="2748"/>
                    <a:pt x="12050" y="2789"/>
                    <a:pt x="12018" y="2789"/>
                  </a:cubicBezTo>
                  <a:cubicBezTo>
                    <a:pt x="12014" y="2789"/>
                    <a:pt x="12009" y="2788"/>
                    <a:pt x="12002" y="2787"/>
                  </a:cubicBezTo>
                  <a:lnTo>
                    <a:pt x="12002" y="2787"/>
                  </a:lnTo>
                  <a:cubicBezTo>
                    <a:pt x="12014" y="2799"/>
                    <a:pt x="12050" y="2834"/>
                    <a:pt x="12038" y="2846"/>
                  </a:cubicBezTo>
                  <a:cubicBezTo>
                    <a:pt x="12026" y="2846"/>
                    <a:pt x="12014" y="2834"/>
                    <a:pt x="12002" y="2822"/>
                  </a:cubicBezTo>
                  <a:lnTo>
                    <a:pt x="12002" y="2822"/>
                  </a:lnTo>
                  <a:lnTo>
                    <a:pt x="12014" y="2846"/>
                  </a:lnTo>
                  <a:cubicBezTo>
                    <a:pt x="12000" y="2840"/>
                    <a:pt x="11990" y="2838"/>
                    <a:pt x="11984" y="2838"/>
                  </a:cubicBezTo>
                  <a:cubicBezTo>
                    <a:pt x="11963" y="2838"/>
                    <a:pt x="11970" y="2861"/>
                    <a:pt x="11943" y="2870"/>
                  </a:cubicBezTo>
                  <a:lnTo>
                    <a:pt x="11931" y="2858"/>
                  </a:lnTo>
                  <a:lnTo>
                    <a:pt x="11931" y="2858"/>
                  </a:lnTo>
                  <a:cubicBezTo>
                    <a:pt x="11943" y="2870"/>
                    <a:pt x="11955" y="2894"/>
                    <a:pt x="11943" y="2894"/>
                  </a:cubicBezTo>
                  <a:lnTo>
                    <a:pt x="11907" y="2870"/>
                  </a:lnTo>
                  <a:lnTo>
                    <a:pt x="11907" y="2870"/>
                  </a:lnTo>
                  <a:cubicBezTo>
                    <a:pt x="11883" y="2870"/>
                    <a:pt x="11966" y="2930"/>
                    <a:pt x="11943" y="2930"/>
                  </a:cubicBezTo>
                  <a:cubicBezTo>
                    <a:pt x="11978" y="2953"/>
                    <a:pt x="12002" y="2953"/>
                    <a:pt x="12026" y="2977"/>
                  </a:cubicBezTo>
                  <a:cubicBezTo>
                    <a:pt x="12011" y="2967"/>
                    <a:pt x="12000" y="2963"/>
                    <a:pt x="11994" y="2963"/>
                  </a:cubicBezTo>
                  <a:cubicBezTo>
                    <a:pt x="11987" y="2963"/>
                    <a:pt x="11988" y="2970"/>
                    <a:pt x="12002" y="2977"/>
                  </a:cubicBezTo>
                  <a:cubicBezTo>
                    <a:pt x="12002" y="2989"/>
                    <a:pt x="12002" y="2992"/>
                    <a:pt x="12001" y="2992"/>
                  </a:cubicBezTo>
                  <a:cubicBezTo>
                    <a:pt x="11999" y="2992"/>
                    <a:pt x="11996" y="2989"/>
                    <a:pt x="11990" y="2989"/>
                  </a:cubicBezTo>
                  <a:lnTo>
                    <a:pt x="12002" y="3013"/>
                  </a:lnTo>
                  <a:cubicBezTo>
                    <a:pt x="12001" y="3015"/>
                    <a:pt x="11998" y="3015"/>
                    <a:pt x="11996" y="3015"/>
                  </a:cubicBezTo>
                  <a:cubicBezTo>
                    <a:pt x="11983" y="3015"/>
                    <a:pt x="11961" y="2994"/>
                    <a:pt x="11948" y="2974"/>
                  </a:cubicBezTo>
                  <a:lnTo>
                    <a:pt x="11948" y="2974"/>
                  </a:lnTo>
                  <a:cubicBezTo>
                    <a:pt x="11960" y="2999"/>
                    <a:pt x="11930" y="2990"/>
                    <a:pt x="11919" y="3001"/>
                  </a:cubicBezTo>
                  <a:lnTo>
                    <a:pt x="11907" y="2989"/>
                  </a:lnTo>
                  <a:lnTo>
                    <a:pt x="11895" y="3001"/>
                  </a:lnTo>
                  <a:cubicBezTo>
                    <a:pt x="11919" y="3025"/>
                    <a:pt x="11907" y="3037"/>
                    <a:pt x="11883" y="3037"/>
                  </a:cubicBezTo>
                  <a:lnTo>
                    <a:pt x="11871" y="3025"/>
                  </a:lnTo>
                  <a:lnTo>
                    <a:pt x="11871" y="3025"/>
                  </a:lnTo>
                  <a:cubicBezTo>
                    <a:pt x="11876" y="3035"/>
                    <a:pt x="11873" y="3039"/>
                    <a:pt x="11864" y="3039"/>
                  </a:cubicBezTo>
                  <a:cubicBezTo>
                    <a:pt x="11853" y="3039"/>
                    <a:pt x="11832" y="3032"/>
                    <a:pt x="11812" y="3025"/>
                  </a:cubicBezTo>
                  <a:lnTo>
                    <a:pt x="11812" y="3025"/>
                  </a:lnTo>
                  <a:cubicBezTo>
                    <a:pt x="11826" y="3044"/>
                    <a:pt x="11814" y="3046"/>
                    <a:pt x="11797" y="3046"/>
                  </a:cubicBezTo>
                  <a:cubicBezTo>
                    <a:pt x="11792" y="3046"/>
                    <a:pt x="11788" y="3046"/>
                    <a:pt x="11783" y="3046"/>
                  </a:cubicBezTo>
                  <a:cubicBezTo>
                    <a:pt x="11761" y="3046"/>
                    <a:pt x="11740" y="3049"/>
                    <a:pt x="11764" y="3084"/>
                  </a:cubicBezTo>
                  <a:lnTo>
                    <a:pt x="11740" y="3061"/>
                  </a:lnTo>
                  <a:lnTo>
                    <a:pt x="11740" y="3061"/>
                  </a:lnTo>
                  <a:cubicBezTo>
                    <a:pt x="11776" y="3132"/>
                    <a:pt x="11681" y="3096"/>
                    <a:pt x="11740" y="3168"/>
                  </a:cubicBezTo>
                  <a:cubicBezTo>
                    <a:pt x="11729" y="3165"/>
                    <a:pt x="11721" y="3164"/>
                    <a:pt x="11716" y="3164"/>
                  </a:cubicBezTo>
                  <a:cubicBezTo>
                    <a:pt x="11675" y="3164"/>
                    <a:pt x="11763" y="3223"/>
                    <a:pt x="11742" y="3223"/>
                  </a:cubicBezTo>
                  <a:cubicBezTo>
                    <a:pt x="11738" y="3223"/>
                    <a:pt x="11730" y="3220"/>
                    <a:pt x="11716" y="3215"/>
                  </a:cubicBezTo>
                  <a:lnTo>
                    <a:pt x="11716" y="3215"/>
                  </a:lnTo>
                  <a:lnTo>
                    <a:pt x="11728" y="3227"/>
                  </a:lnTo>
                  <a:cubicBezTo>
                    <a:pt x="11645" y="3311"/>
                    <a:pt x="11538" y="3370"/>
                    <a:pt x="11514" y="3489"/>
                  </a:cubicBezTo>
                  <a:lnTo>
                    <a:pt x="11502" y="3477"/>
                  </a:lnTo>
                  <a:cubicBezTo>
                    <a:pt x="11371" y="3584"/>
                    <a:pt x="11324" y="3751"/>
                    <a:pt x="11216" y="3870"/>
                  </a:cubicBezTo>
                  <a:cubicBezTo>
                    <a:pt x="11216" y="3894"/>
                    <a:pt x="11264" y="3918"/>
                    <a:pt x="11276" y="3942"/>
                  </a:cubicBezTo>
                  <a:cubicBezTo>
                    <a:pt x="11276" y="3942"/>
                    <a:pt x="11271" y="3947"/>
                    <a:pt x="11260" y="3947"/>
                  </a:cubicBezTo>
                  <a:cubicBezTo>
                    <a:pt x="11255" y="3947"/>
                    <a:pt x="11248" y="3946"/>
                    <a:pt x="11240" y="3942"/>
                  </a:cubicBezTo>
                  <a:cubicBezTo>
                    <a:pt x="11240" y="3930"/>
                    <a:pt x="11216" y="3918"/>
                    <a:pt x="11204" y="3906"/>
                  </a:cubicBezTo>
                  <a:cubicBezTo>
                    <a:pt x="11204" y="3930"/>
                    <a:pt x="11157" y="3930"/>
                    <a:pt x="11181" y="3953"/>
                  </a:cubicBezTo>
                  <a:lnTo>
                    <a:pt x="11216" y="3965"/>
                  </a:lnTo>
                  <a:cubicBezTo>
                    <a:pt x="11228" y="3977"/>
                    <a:pt x="11216" y="3989"/>
                    <a:pt x="11204" y="3989"/>
                  </a:cubicBezTo>
                  <a:cubicBezTo>
                    <a:pt x="11195" y="3980"/>
                    <a:pt x="11173" y="3971"/>
                    <a:pt x="11162" y="3962"/>
                  </a:cubicBezTo>
                  <a:lnTo>
                    <a:pt x="11162" y="3962"/>
                  </a:lnTo>
                  <a:cubicBezTo>
                    <a:pt x="11175" y="3983"/>
                    <a:pt x="11171" y="3987"/>
                    <a:pt x="11162" y="3987"/>
                  </a:cubicBezTo>
                  <a:cubicBezTo>
                    <a:pt x="11154" y="3987"/>
                    <a:pt x="11142" y="3983"/>
                    <a:pt x="11132" y="3983"/>
                  </a:cubicBezTo>
                  <a:cubicBezTo>
                    <a:pt x="11123" y="3983"/>
                    <a:pt x="11118" y="3987"/>
                    <a:pt x="11121" y="4001"/>
                  </a:cubicBezTo>
                  <a:cubicBezTo>
                    <a:pt x="11181" y="4049"/>
                    <a:pt x="11204" y="4108"/>
                    <a:pt x="11240" y="4156"/>
                  </a:cubicBezTo>
                  <a:lnTo>
                    <a:pt x="11216" y="4156"/>
                  </a:lnTo>
                  <a:cubicBezTo>
                    <a:pt x="11216" y="4144"/>
                    <a:pt x="11169" y="4132"/>
                    <a:pt x="11181" y="4108"/>
                  </a:cubicBezTo>
                  <a:lnTo>
                    <a:pt x="11181" y="4108"/>
                  </a:lnTo>
                  <a:cubicBezTo>
                    <a:pt x="11157" y="4120"/>
                    <a:pt x="11169" y="4144"/>
                    <a:pt x="11157" y="4156"/>
                  </a:cubicBezTo>
                  <a:cubicBezTo>
                    <a:pt x="11169" y="4156"/>
                    <a:pt x="11193" y="4180"/>
                    <a:pt x="11193" y="4192"/>
                  </a:cubicBezTo>
                  <a:cubicBezTo>
                    <a:pt x="11183" y="4192"/>
                    <a:pt x="11158" y="4176"/>
                    <a:pt x="11143" y="4176"/>
                  </a:cubicBezTo>
                  <a:cubicBezTo>
                    <a:pt x="11139" y="4176"/>
                    <a:pt x="11135" y="4177"/>
                    <a:pt x="11133" y="4180"/>
                  </a:cubicBezTo>
                  <a:lnTo>
                    <a:pt x="11121" y="4156"/>
                  </a:lnTo>
                  <a:cubicBezTo>
                    <a:pt x="11117" y="4154"/>
                    <a:pt x="11114" y="4153"/>
                    <a:pt x="11112" y="4153"/>
                  </a:cubicBezTo>
                  <a:lnTo>
                    <a:pt x="11112" y="4153"/>
                  </a:lnTo>
                  <a:cubicBezTo>
                    <a:pt x="11106" y="4153"/>
                    <a:pt x="11121" y="4170"/>
                    <a:pt x="11121" y="4180"/>
                  </a:cubicBezTo>
                  <a:cubicBezTo>
                    <a:pt x="11097" y="4168"/>
                    <a:pt x="11085" y="4168"/>
                    <a:pt x="11050" y="4156"/>
                  </a:cubicBezTo>
                  <a:lnTo>
                    <a:pt x="11050" y="4156"/>
                  </a:lnTo>
                  <a:cubicBezTo>
                    <a:pt x="11085" y="4192"/>
                    <a:pt x="11062" y="4180"/>
                    <a:pt x="11073" y="4204"/>
                  </a:cubicBezTo>
                  <a:cubicBezTo>
                    <a:pt x="11109" y="4215"/>
                    <a:pt x="11097" y="4239"/>
                    <a:pt x="11121" y="4251"/>
                  </a:cubicBezTo>
                  <a:lnTo>
                    <a:pt x="11121" y="4227"/>
                  </a:lnTo>
                  <a:cubicBezTo>
                    <a:pt x="11117" y="4229"/>
                    <a:pt x="11114" y="4230"/>
                    <a:pt x="11112" y="4230"/>
                  </a:cubicBezTo>
                  <a:cubicBezTo>
                    <a:pt x="11104" y="4230"/>
                    <a:pt x="11115" y="4209"/>
                    <a:pt x="11085" y="4180"/>
                  </a:cubicBezTo>
                  <a:lnTo>
                    <a:pt x="11085" y="4180"/>
                  </a:lnTo>
                  <a:cubicBezTo>
                    <a:pt x="11105" y="4190"/>
                    <a:pt x="11134" y="4233"/>
                    <a:pt x="11142" y="4233"/>
                  </a:cubicBezTo>
                  <a:cubicBezTo>
                    <a:pt x="11144" y="4233"/>
                    <a:pt x="11145" y="4231"/>
                    <a:pt x="11145" y="4227"/>
                  </a:cubicBezTo>
                  <a:lnTo>
                    <a:pt x="11145" y="4227"/>
                  </a:lnTo>
                  <a:cubicBezTo>
                    <a:pt x="11157" y="4263"/>
                    <a:pt x="11133" y="4251"/>
                    <a:pt x="11157" y="4299"/>
                  </a:cubicBezTo>
                  <a:cubicBezTo>
                    <a:pt x="11157" y="4297"/>
                    <a:pt x="11157" y="4296"/>
                    <a:pt x="11158" y="4296"/>
                  </a:cubicBezTo>
                  <a:cubicBezTo>
                    <a:pt x="11164" y="4296"/>
                    <a:pt x="11184" y="4323"/>
                    <a:pt x="11204" y="4323"/>
                  </a:cubicBezTo>
                  <a:cubicBezTo>
                    <a:pt x="11201" y="4330"/>
                    <a:pt x="11197" y="4333"/>
                    <a:pt x="11193" y="4333"/>
                  </a:cubicBezTo>
                  <a:cubicBezTo>
                    <a:pt x="11183" y="4333"/>
                    <a:pt x="11170" y="4319"/>
                    <a:pt x="11145" y="4311"/>
                  </a:cubicBezTo>
                  <a:cubicBezTo>
                    <a:pt x="11145" y="4314"/>
                    <a:pt x="11143" y="4314"/>
                    <a:pt x="11142" y="4314"/>
                  </a:cubicBezTo>
                  <a:cubicBezTo>
                    <a:pt x="11140" y="4314"/>
                    <a:pt x="11137" y="4314"/>
                    <a:pt x="11136" y="4314"/>
                  </a:cubicBezTo>
                  <a:cubicBezTo>
                    <a:pt x="11133" y="4314"/>
                    <a:pt x="11133" y="4317"/>
                    <a:pt x="11145" y="4334"/>
                  </a:cubicBezTo>
                  <a:cubicBezTo>
                    <a:pt x="11166" y="4356"/>
                    <a:pt x="11162" y="4360"/>
                    <a:pt x="11155" y="4360"/>
                  </a:cubicBezTo>
                  <a:cubicBezTo>
                    <a:pt x="11151" y="4360"/>
                    <a:pt x="11145" y="4358"/>
                    <a:pt x="11145" y="4358"/>
                  </a:cubicBezTo>
                  <a:lnTo>
                    <a:pt x="11133" y="4358"/>
                  </a:lnTo>
                  <a:lnTo>
                    <a:pt x="11145" y="4370"/>
                  </a:lnTo>
                  <a:cubicBezTo>
                    <a:pt x="11142" y="4372"/>
                    <a:pt x="11140" y="4372"/>
                    <a:pt x="11137" y="4372"/>
                  </a:cubicBezTo>
                  <a:cubicBezTo>
                    <a:pt x="11116" y="4372"/>
                    <a:pt x="11093" y="4334"/>
                    <a:pt x="11062" y="4334"/>
                  </a:cubicBezTo>
                  <a:cubicBezTo>
                    <a:pt x="11056" y="4333"/>
                    <a:pt x="11053" y="4332"/>
                    <a:pt x="11051" y="4332"/>
                  </a:cubicBezTo>
                  <a:cubicBezTo>
                    <a:pt x="11038" y="4332"/>
                    <a:pt x="11070" y="4358"/>
                    <a:pt x="11050" y="4358"/>
                  </a:cubicBezTo>
                  <a:lnTo>
                    <a:pt x="11062" y="4358"/>
                  </a:lnTo>
                  <a:cubicBezTo>
                    <a:pt x="11062" y="4370"/>
                    <a:pt x="11050" y="4382"/>
                    <a:pt x="11073" y="4406"/>
                  </a:cubicBezTo>
                  <a:cubicBezTo>
                    <a:pt x="11071" y="4404"/>
                    <a:pt x="11070" y="4403"/>
                    <a:pt x="11069" y="4403"/>
                  </a:cubicBezTo>
                  <a:lnTo>
                    <a:pt x="11069" y="4403"/>
                  </a:lnTo>
                  <a:cubicBezTo>
                    <a:pt x="11066" y="4403"/>
                    <a:pt x="11076" y="4420"/>
                    <a:pt x="11085" y="4430"/>
                  </a:cubicBezTo>
                  <a:cubicBezTo>
                    <a:pt x="11085" y="4439"/>
                    <a:pt x="11099" y="4462"/>
                    <a:pt x="11085" y="4462"/>
                  </a:cubicBezTo>
                  <a:cubicBezTo>
                    <a:pt x="11080" y="4462"/>
                    <a:pt x="11073" y="4459"/>
                    <a:pt x="11062" y="4454"/>
                  </a:cubicBezTo>
                  <a:cubicBezTo>
                    <a:pt x="11050" y="4454"/>
                    <a:pt x="11026" y="4454"/>
                    <a:pt x="11014" y="4442"/>
                  </a:cubicBezTo>
                  <a:lnTo>
                    <a:pt x="10990" y="4454"/>
                  </a:lnTo>
                  <a:lnTo>
                    <a:pt x="10954" y="4418"/>
                  </a:lnTo>
                  <a:lnTo>
                    <a:pt x="10954" y="4418"/>
                  </a:lnTo>
                  <a:cubicBezTo>
                    <a:pt x="10954" y="4442"/>
                    <a:pt x="10978" y="4465"/>
                    <a:pt x="11002" y="4501"/>
                  </a:cubicBezTo>
                  <a:cubicBezTo>
                    <a:pt x="11014" y="4501"/>
                    <a:pt x="11026" y="4501"/>
                    <a:pt x="11050" y="4513"/>
                  </a:cubicBezTo>
                  <a:cubicBezTo>
                    <a:pt x="11085" y="4549"/>
                    <a:pt x="10990" y="4537"/>
                    <a:pt x="11026" y="4549"/>
                  </a:cubicBezTo>
                  <a:cubicBezTo>
                    <a:pt x="11026" y="4557"/>
                    <a:pt x="11025" y="4559"/>
                    <a:pt x="11022" y="4559"/>
                  </a:cubicBezTo>
                  <a:cubicBezTo>
                    <a:pt x="11018" y="4559"/>
                    <a:pt x="11010" y="4549"/>
                    <a:pt x="11002" y="4549"/>
                  </a:cubicBezTo>
                  <a:lnTo>
                    <a:pt x="11002" y="4549"/>
                  </a:lnTo>
                  <a:cubicBezTo>
                    <a:pt x="10990" y="4561"/>
                    <a:pt x="11014" y="4573"/>
                    <a:pt x="11014" y="4585"/>
                  </a:cubicBezTo>
                  <a:lnTo>
                    <a:pt x="10990" y="4585"/>
                  </a:lnTo>
                  <a:cubicBezTo>
                    <a:pt x="10981" y="4580"/>
                    <a:pt x="10975" y="4578"/>
                    <a:pt x="10973" y="4578"/>
                  </a:cubicBezTo>
                  <a:cubicBezTo>
                    <a:pt x="10963" y="4578"/>
                    <a:pt x="10997" y="4608"/>
                    <a:pt x="10978" y="4608"/>
                  </a:cubicBezTo>
                  <a:cubicBezTo>
                    <a:pt x="10969" y="4608"/>
                    <a:pt x="10934" y="4588"/>
                    <a:pt x="10926" y="4588"/>
                  </a:cubicBezTo>
                  <a:lnTo>
                    <a:pt x="10926" y="4588"/>
                  </a:lnTo>
                  <a:cubicBezTo>
                    <a:pt x="10924" y="4588"/>
                    <a:pt x="10925" y="4590"/>
                    <a:pt x="10931" y="4596"/>
                  </a:cubicBezTo>
                  <a:cubicBezTo>
                    <a:pt x="10931" y="4596"/>
                    <a:pt x="10931" y="4608"/>
                    <a:pt x="10943" y="4608"/>
                  </a:cubicBezTo>
                  <a:cubicBezTo>
                    <a:pt x="10954" y="4620"/>
                    <a:pt x="10966" y="4632"/>
                    <a:pt x="10954" y="4632"/>
                  </a:cubicBezTo>
                  <a:lnTo>
                    <a:pt x="10943" y="4644"/>
                  </a:lnTo>
                  <a:cubicBezTo>
                    <a:pt x="10931" y="4644"/>
                    <a:pt x="10931" y="4644"/>
                    <a:pt x="10931" y="4656"/>
                  </a:cubicBezTo>
                  <a:lnTo>
                    <a:pt x="10919" y="4644"/>
                  </a:lnTo>
                  <a:cubicBezTo>
                    <a:pt x="10919" y="4648"/>
                    <a:pt x="10917" y="4649"/>
                    <a:pt x="10916" y="4649"/>
                  </a:cubicBezTo>
                  <a:cubicBezTo>
                    <a:pt x="10912" y="4649"/>
                    <a:pt x="10907" y="4644"/>
                    <a:pt x="10907" y="4644"/>
                  </a:cubicBezTo>
                  <a:cubicBezTo>
                    <a:pt x="10900" y="4643"/>
                    <a:pt x="10895" y="4642"/>
                    <a:pt x="10891" y="4642"/>
                  </a:cubicBezTo>
                  <a:cubicBezTo>
                    <a:pt x="10852" y="4642"/>
                    <a:pt x="10891" y="4681"/>
                    <a:pt x="10861" y="4681"/>
                  </a:cubicBezTo>
                  <a:cubicBezTo>
                    <a:pt x="10857" y="4681"/>
                    <a:pt x="10853" y="4681"/>
                    <a:pt x="10847" y="4680"/>
                  </a:cubicBezTo>
                  <a:lnTo>
                    <a:pt x="10847" y="4680"/>
                  </a:lnTo>
                  <a:cubicBezTo>
                    <a:pt x="10871" y="4704"/>
                    <a:pt x="10883" y="4704"/>
                    <a:pt x="10907" y="4715"/>
                  </a:cubicBezTo>
                  <a:cubicBezTo>
                    <a:pt x="10919" y="4727"/>
                    <a:pt x="10931" y="4751"/>
                    <a:pt x="10943" y="4775"/>
                  </a:cubicBezTo>
                  <a:cubicBezTo>
                    <a:pt x="10895" y="4751"/>
                    <a:pt x="10847" y="4763"/>
                    <a:pt x="10800" y="4727"/>
                  </a:cubicBezTo>
                  <a:lnTo>
                    <a:pt x="10800" y="4727"/>
                  </a:lnTo>
                  <a:cubicBezTo>
                    <a:pt x="10788" y="4739"/>
                    <a:pt x="10835" y="4739"/>
                    <a:pt x="10847" y="4763"/>
                  </a:cubicBezTo>
                  <a:cubicBezTo>
                    <a:pt x="10847" y="4763"/>
                    <a:pt x="10871" y="4763"/>
                    <a:pt x="10895" y="4775"/>
                  </a:cubicBezTo>
                  <a:cubicBezTo>
                    <a:pt x="10919" y="4799"/>
                    <a:pt x="10919" y="4811"/>
                    <a:pt x="10907" y="4811"/>
                  </a:cubicBezTo>
                  <a:lnTo>
                    <a:pt x="10871" y="4787"/>
                  </a:lnTo>
                  <a:lnTo>
                    <a:pt x="10871" y="4787"/>
                  </a:lnTo>
                  <a:cubicBezTo>
                    <a:pt x="10871" y="4811"/>
                    <a:pt x="10931" y="4846"/>
                    <a:pt x="10966" y="4882"/>
                  </a:cubicBezTo>
                  <a:cubicBezTo>
                    <a:pt x="10943" y="4882"/>
                    <a:pt x="10919" y="4858"/>
                    <a:pt x="10871" y="4835"/>
                  </a:cubicBezTo>
                  <a:lnTo>
                    <a:pt x="10871" y="4846"/>
                  </a:lnTo>
                  <a:lnTo>
                    <a:pt x="10847" y="4835"/>
                  </a:lnTo>
                  <a:lnTo>
                    <a:pt x="10847" y="4835"/>
                  </a:lnTo>
                  <a:cubicBezTo>
                    <a:pt x="10847" y="4846"/>
                    <a:pt x="10871" y="4870"/>
                    <a:pt x="10859" y="4870"/>
                  </a:cubicBezTo>
                  <a:cubicBezTo>
                    <a:pt x="10835" y="4846"/>
                    <a:pt x="10812" y="4870"/>
                    <a:pt x="10788" y="4835"/>
                  </a:cubicBezTo>
                  <a:cubicBezTo>
                    <a:pt x="10776" y="4835"/>
                    <a:pt x="10788" y="4846"/>
                    <a:pt x="10800" y="4858"/>
                  </a:cubicBezTo>
                  <a:cubicBezTo>
                    <a:pt x="10804" y="4862"/>
                    <a:pt x="10806" y="4864"/>
                    <a:pt x="10808" y="4864"/>
                  </a:cubicBezTo>
                  <a:cubicBezTo>
                    <a:pt x="10813" y="4864"/>
                    <a:pt x="10816" y="4858"/>
                    <a:pt x="10823" y="4858"/>
                  </a:cubicBezTo>
                  <a:cubicBezTo>
                    <a:pt x="10847" y="4882"/>
                    <a:pt x="10847" y="4882"/>
                    <a:pt x="10835" y="4894"/>
                  </a:cubicBezTo>
                  <a:cubicBezTo>
                    <a:pt x="10816" y="4884"/>
                    <a:pt x="10851" y="4867"/>
                    <a:pt x="10821" y="4867"/>
                  </a:cubicBezTo>
                  <a:cubicBezTo>
                    <a:pt x="10815" y="4867"/>
                    <a:pt x="10805" y="4868"/>
                    <a:pt x="10791" y="4870"/>
                  </a:cubicBezTo>
                  <a:lnTo>
                    <a:pt x="10791" y="4870"/>
                  </a:lnTo>
                  <a:cubicBezTo>
                    <a:pt x="10794" y="4869"/>
                    <a:pt x="10800" y="4866"/>
                    <a:pt x="10800" y="4858"/>
                  </a:cubicBezTo>
                  <a:lnTo>
                    <a:pt x="10788" y="4858"/>
                  </a:lnTo>
                  <a:cubicBezTo>
                    <a:pt x="10764" y="4858"/>
                    <a:pt x="10728" y="4858"/>
                    <a:pt x="10776" y="4846"/>
                  </a:cubicBezTo>
                  <a:lnTo>
                    <a:pt x="10764" y="4846"/>
                  </a:lnTo>
                  <a:cubicBezTo>
                    <a:pt x="10764" y="4835"/>
                    <a:pt x="10764" y="4835"/>
                    <a:pt x="10776" y="4823"/>
                  </a:cubicBezTo>
                  <a:cubicBezTo>
                    <a:pt x="10784" y="4823"/>
                    <a:pt x="10792" y="4828"/>
                    <a:pt x="10793" y="4828"/>
                  </a:cubicBezTo>
                  <a:cubicBezTo>
                    <a:pt x="10793" y="4828"/>
                    <a:pt x="10792" y="4827"/>
                    <a:pt x="10788" y="4823"/>
                  </a:cubicBezTo>
                  <a:cubicBezTo>
                    <a:pt x="10776" y="4811"/>
                    <a:pt x="10776" y="4811"/>
                    <a:pt x="10776" y="4811"/>
                  </a:cubicBezTo>
                  <a:lnTo>
                    <a:pt x="10800" y="4811"/>
                  </a:lnTo>
                  <a:lnTo>
                    <a:pt x="10823" y="4835"/>
                  </a:lnTo>
                  <a:cubicBezTo>
                    <a:pt x="10847" y="4835"/>
                    <a:pt x="10788" y="4811"/>
                    <a:pt x="10800" y="4799"/>
                  </a:cubicBezTo>
                  <a:lnTo>
                    <a:pt x="10788" y="4799"/>
                  </a:lnTo>
                  <a:cubicBezTo>
                    <a:pt x="10800" y="4763"/>
                    <a:pt x="10812" y="4727"/>
                    <a:pt x="10764" y="4704"/>
                  </a:cubicBezTo>
                  <a:lnTo>
                    <a:pt x="10788" y="4704"/>
                  </a:lnTo>
                  <a:cubicBezTo>
                    <a:pt x="10788" y="4704"/>
                    <a:pt x="10788" y="4704"/>
                    <a:pt x="10788" y="4692"/>
                  </a:cubicBezTo>
                  <a:cubicBezTo>
                    <a:pt x="10812" y="4620"/>
                    <a:pt x="10764" y="4561"/>
                    <a:pt x="10764" y="4489"/>
                  </a:cubicBezTo>
                  <a:cubicBezTo>
                    <a:pt x="10748" y="4489"/>
                    <a:pt x="10722" y="4495"/>
                    <a:pt x="10699" y="4495"/>
                  </a:cubicBezTo>
                  <a:cubicBezTo>
                    <a:pt x="10687" y="4495"/>
                    <a:pt x="10677" y="4493"/>
                    <a:pt x="10669" y="4489"/>
                  </a:cubicBezTo>
                  <a:cubicBezTo>
                    <a:pt x="10669" y="4489"/>
                    <a:pt x="10669" y="4489"/>
                    <a:pt x="10692" y="4477"/>
                  </a:cubicBezTo>
                  <a:cubicBezTo>
                    <a:pt x="10700" y="4481"/>
                    <a:pt x="10708" y="4483"/>
                    <a:pt x="10715" y="4483"/>
                  </a:cubicBezTo>
                  <a:cubicBezTo>
                    <a:pt x="10730" y="4483"/>
                    <a:pt x="10740" y="4477"/>
                    <a:pt x="10740" y="4477"/>
                  </a:cubicBezTo>
                  <a:cubicBezTo>
                    <a:pt x="10740" y="4477"/>
                    <a:pt x="10776" y="4454"/>
                    <a:pt x="10740" y="4454"/>
                  </a:cubicBezTo>
                  <a:lnTo>
                    <a:pt x="10704" y="4465"/>
                  </a:lnTo>
                  <a:cubicBezTo>
                    <a:pt x="10692" y="4465"/>
                    <a:pt x="10692" y="4465"/>
                    <a:pt x="10692" y="4454"/>
                  </a:cubicBezTo>
                  <a:cubicBezTo>
                    <a:pt x="10716" y="4454"/>
                    <a:pt x="10752" y="4442"/>
                    <a:pt x="10764" y="4442"/>
                  </a:cubicBezTo>
                  <a:cubicBezTo>
                    <a:pt x="10669" y="4442"/>
                    <a:pt x="10800" y="4430"/>
                    <a:pt x="10764" y="4418"/>
                  </a:cubicBezTo>
                  <a:lnTo>
                    <a:pt x="10764" y="4418"/>
                  </a:lnTo>
                  <a:cubicBezTo>
                    <a:pt x="10728" y="4424"/>
                    <a:pt x="10692" y="4427"/>
                    <a:pt x="10660" y="4427"/>
                  </a:cubicBezTo>
                  <a:cubicBezTo>
                    <a:pt x="10627" y="4427"/>
                    <a:pt x="10597" y="4424"/>
                    <a:pt x="10573" y="4418"/>
                  </a:cubicBezTo>
                  <a:lnTo>
                    <a:pt x="10585" y="4418"/>
                  </a:lnTo>
                  <a:cubicBezTo>
                    <a:pt x="10585" y="4418"/>
                    <a:pt x="10612" y="4413"/>
                    <a:pt x="10629" y="4413"/>
                  </a:cubicBezTo>
                  <a:cubicBezTo>
                    <a:pt x="10638" y="4413"/>
                    <a:pt x="10645" y="4414"/>
                    <a:pt x="10645" y="4418"/>
                  </a:cubicBezTo>
                  <a:cubicBezTo>
                    <a:pt x="10657" y="4406"/>
                    <a:pt x="10633" y="4406"/>
                    <a:pt x="10633" y="4394"/>
                  </a:cubicBezTo>
                  <a:cubicBezTo>
                    <a:pt x="10625" y="4394"/>
                    <a:pt x="10612" y="4399"/>
                    <a:pt x="10600" y="4399"/>
                  </a:cubicBezTo>
                  <a:cubicBezTo>
                    <a:pt x="10595" y="4399"/>
                    <a:pt x="10589" y="4398"/>
                    <a:pt x="10585" y="4394"/>
                  </a:cubicBezTo>
                  <a:cubicBezTo>
                    <a:pt x="10597" y="4394"/>
                    <a:pt x="10633" y="4382"/>
                    <a:pt x="10633" y="4382"/>
                  </a:cubicBezTo>
                  <a:lnTo>
                    <a:pt x="10645" y="4382"/>
                  </a:lnTo>
                  <a:cubicBezTo>
                    <a:pt x="10681" y="4370"/>
                    <a:pt x="10681" y="4358"/>
                    <a:pt x="10716" y="4358"/>
                  </a:cubicBezTo>
                  <a:cubicBezTo>
                    <a:pt x="10669" y="4358"/>
                    <a:pt x="10692" y="4346"/>
                    <a:pt x="10669" y="4346"/>
                  </a:cubicBezTo>
                  <a:cubicBezTo>
                    <a:pt x="10633" y="4358"/>
                    <a:pt x="10621" y="4358"/>
                    <a:pt x="10597" y="4358"/>
                  </a:cubicBezTo>
                  <a:lnTo>
                    <a:pt x="10608" y="4370"/>
                  </a:lnTo>
                  <a:lnTo>
                    <a:pt x="10608" y="4370"/>
                  </a:lnTo>
                  <a:cubicBezTo>
                    <a:pt x="10601" y="4370"/>
                    <a:pt x="10596" y="4370"/>
                    <a:pt x="10596" y="4370"/>
                  </a:cubicBezTo>
                  <a:lnTo>
                    <a:pt x="10596" y="4370"/>
                  </a:lnTo>
                  <a:cubicBezTo>
                    <a:pt x="10562" y="4370"/>
                    <a:pt x="10585" y="4358"/>
                    <a:pt x="10550" y="4358"/>
                  </a:cubicBezTo>
                  <a:cubicBezTo>
                    <a:pt x="10550" y="4358"/>
                    <a:pt x="10514" y="4358"/>
                    <a:pt x="10490" y="4370"/>
                  </a:cubicBezTo>
                  <a:cubicBezTo>
                    <a:pt x="10490" y="4358"/>
                    <a:pt x="10514" y="4358"/>
                    <a:pt x="10550" y="4358"/>
                  </a:cubicBezTo>
                  <a:cubicBezTo>
                    <a:pt x="10538" y="4346"/>
                    <a:pt x="10573" y="4346"/>
                    <a:pt x="10538" y="4346"/>
                  </a:cubicBezTo>
                  <a:cubicBezTo>
                    <a:pt x="10550" y="4334"/>
                    <a:pt x="10573" y="4334"/>
                    <a:pt x="10597" y="4334"/>
                  </a:cubicBezTo>
                  <a:cubicBezTo>
                    <a:pt x="10603" y="4333"/>
                    <a:pt x="10605" y="4332"/>
                    <a:pt x="10606" y="4332"/>
                  </a:cubicBezTo>
                  <a:lnTo>
                    <a:pt x="10606" y="4332"/>
                  </a:lnTo>
                  <a:cubicBezTo>
                    <a:pt x="10611" y="4332"/>
                    <a:pt x="10590" y="4343"/>
                    <a:pt x="10611" y="4343"/>
                  </a:cubicBezTo>
                  <a:cubicBezTo>
                    <a:pt x="10620" y="4343"/>
                    <a:pt x="10638" y="4341"/>
                    <a:pt x="10669" y="4334"/>
                  </a:cubicBezTo>
                  <a:lnTo>
                    <a:pt x="10633" y="4334"/>
                  </a:lnTo>
                  <a:cubicBezTo>
                    <a:pt x="10645" y="4334"/>
                    <a:pt x="10681" y="4323"/>
                    <a:pt x="10669" y="4323"/>
                  </a:cubicBezTo>
                  <a:lnTo>
                    <a:pt x="10585" y="4323"/>
                  </a:lnTo>
                  <a:cubicBezTo>
                    <a:pt x="10573" y="4323"/>
                    <a:pt x="10550" y="4334"/>
                    <a:pt x="10526" y="4346"/>
                  </a:cubicBezTo>
                  <a:cubicBezTo>
                    <a:pt x="10478" y="4346"/>
                    <a:pt x="10514" y="4334"/>
                    <a:pt x="10514" y="4334"/>
                  </a:cubicBezTo>
                  <a:lnTo>
                    <a:pt x="10502" y="4334"/>
                  </a:lnTo>
                  <a:cubicBezTo>
                    <a:pt x="10526" y="4323"/>
                    <a:pt x="10573" y="4323"/>
                    <a:pt x="10597" y="4311"/>
                  </a:cubicBezTo>
                  <a:cubicBezTo>
                    <a:pt x="10615" y="4305"/>
                    <a:pt x="10609" y="4305"/>
                    <a:pt x="10602" y="4305"/>
                  </a:cubicBezTo>
                  <a:cubicBezTo>
                    <a:pt x="10594" y="4305"/>
                    <a:pt x="10585" y="4305"/>
                    <a:pt x="10597" y="4299"/>
                  </a:cubicBezTo>
                  <a:cubicBezTo>
                    <a:pt x="10585" y="4299"/>
                    <a:pt x="10585" y="4311"/>
                    <a:pt x="10585" y="4311"/>
                  </a:cubicBezTo>
                  <a:cubicBezTo>
                    <a:pt x="10585" y="4311"/>
                    <a:pt x="10585" y="4299"/>
                    <a:pt x="10585" y="4299"/>
                  </a:cubicBezTo>
                  <a:lnTo>
                    <a:pt x="10526" y="4299"/>
                  </a:lnTo>
                  <a:cubicBezTo>
                    <a:pt x="10514" y="4299"/>
                    <a:pt x="10466" y="4299"/>
                    <a:pt x="10526" y="4287"/>
                  </a:cubicBezTo>
                  <a:cubicBezTo>
                    <a:pt x="10526" y="4275"/>
                    <a:pt x="10550" y="4275"/>
                    <a:pt x="10562" y="4263"/>
                  </a:cubicBezTo>
                  <a:lnTo>
                    <a:pt x="10573" y="4251"/>
                  </a:lnTo>
                  <a:lnTo>
                    <a:pt x="10621" y="4251"/>
                  </a:lnTo>
                  <a:cubicBezTo>
                    <a:pt x="10617" y="4247"/>
                    <a:pt x="10612" y="4246"/>
                    <a:pt x="10605" y="4246"/>
                  </a:cubicBezTo>
                  <a:cubicBezTo>
                    <a:pt x="10591" y="4246"/>
                    <a:pt x="10569" y="4251"/>
                    <a:pt x="10538" y="4251"/>
                  </a:cubicBezTo>
                  <a:cubicBezTo>
                    <a:pt x="10538" y="4251"/>
                    <a:pt x="10526" y="4251"/>
                    <a:pt x="10490" y="4263"/>
                  </a:cubicBezTo>
                  <a:cubicBezTo>
                    <a:pt x="10442" y="4263"/>
                    <a:pt x="10526" y="4239"/>
                    <a:pt x="10502" y="4239"/>
                  </a:cubicBezTo>
                  <a:cubicBezTo>
                    <a:pt x="10502" y="4227"/>
                    <a:pt x="10478" y="4227"/>
                    <a:pt x="10478" y="4227"/>
                  </a:cubicBezTo>
                  <a:lnTo>
                    <a:pt x="10502" y="4227"/>
                  </a:lnTo>
                  <a:cubicBezTo>
                    <a:pt x="10550" y="4215"/>
                    <a:pt x="10478" y="4215"/>
                    <a:pt x="10490" y="4215"/>
                  </a:cubicBezTo>
                  <a:cubicBezTo>
                    <a:pt x="10502" y="4204"/>
                    <a:pt x="10562" y="4192"/>
                    <a:pt x="10526" y="4192"/>
                  </a:cubicBezTo>
                  <a:lnTo>
                    <a:pt x="10514" y="4192"/>
                  </a:lnTo>
                  <a:cubicBezTo>
                    <a:pt x="10506" y="4192"/>
                    <a:pt x="10498" y="4197"/>
                    <a:pt x="10494" y="4197"/>
                  </a:cubicBezTo>
                  <a:cubicBezTo>
                    <a:pt x="10491" y="4197"/>
                    <a:pt x="10490" y="4196"/>
                    <a:pt x="10490" y="4192"/>
                  </a:cubicBezTo>
                  <a:lnTo>
                    <a:pt x="10502" y="4192"/>
                  </a:lnTo>
                  <a:cubicBezTo>
                    <a:pt x="10502" y="4192"/>
                    <a:pt x="10502" y="4180"/>
                    <a:pt x="10502" y="4180"/>
                  </a:cubicBezTo>
                  <a:lnTo>
                    <a:pt x="10514" y="4192"/>
                  </a:lnTo>
                  <a:cubicBezTo>
                    <a:pt x="10514" y="4192"/>
                    <a:pt x="10514" y="4180"/>
                    <a:pt x="10514" y="4180"/>
                  </a:cubicBezTo>
                  <a:cubicBezTo>
                    <a:pt x="10514" y="4180"/>
                    <a:pt x="10526" y="4168"/>
                    <a:pt x="10526" y="4168"/>
                  </a:cubicBezTo>
                  <a:cubicBezTo>
                    <a:pt x="10585" y="4156"/>
                    <a:pt x="10490" y="4168"/>
                    <a:pt x="10550" y="4144"/>
                  </a:cubicBezTo>
                  <a:lnTo>
                    <a:pt x="10502" y="4144"/>
                  </a:lnTo>
                  <a:cubicBezTo>
                    <a:pt x="10502" y="4144"/>
                    <a:pt x="10502" y="4144"/>
                    <a:pt x="10502" y="4156"/>
                  </a:cubicBezTo>
                  <a:cubicBezTo>
                    <a:pt x="10502" y="4144"/>
                    <a:pt x="10490" y="4144"/>
                    <a:pt x="10490" y="4144"/>
                  </a:cubicBezTo>
                  <a:lnTo>
                    <a:pt x="10490" y="4156"/>
                  </a:lnTo>
                  <a:lnTo>
                    <a:pt x="10466" y="4156"/>
                  </a:lnTo>
                  <a:cubicBezTo>
                    <a:pt x="10466" y="4156"/>
                    <a:pt x="10466" y="4144"/>
                    <a:pt x="10454" y="4144"/>
                  </a:cubicBezTo>
                  <a:lnTo>
                    <a:pt x="10466" y="4144"/>
                  </a:lnTo>
                  <a:cubicBezTo>
                    <a:pt x="10466" y="4144"/>
                    <a:pt x="10466" y="4144"/>
                    <a:pt x="10466" y="4132"/>
                  </a:cubicBezTo>
                  <a:lnTo>
                    <a:pt x="10454" y="4132"/>
                  </a:lnTo>
                  <a:lnTo>
                    <a:pt x="10466" y="4120"/>
                  </a:lnTo>
                  <a:lnTo>
                    <a:pt x="10454" y="4120"/>
                  </a:lnTo>
                  <a:cubicBezTo>
                    <a:pt x="10454" y="4120"/>
                    <a:pt x="10442" y="4120"/>
                    <a:pt x="10442" y="4108"/>
                  </a:cubicBezTo>
                  <a:cubicBezTo>
                    <a:pt x="10442" y="4096"/>
                    <a:pt x="10442" y="4096"/>
                    <a:pt x="10442" y="4096"/>
                  </a:cubicBezTo>
                  <a:cubicBezTo>
                    <a:pt x="10454" y="4096"/>
                    <a:pt x="10454" y="4084"/>
                    <a:pt x="10466" y="4084"/>
                  </a:cubicBezTo>
                  <a:lnTo>
                    <a:pt x="10442" y="4084"/>
                  </a:lnTo>
                  <a:cubicBezTo>
                    <a:pt x="10442" y="4084"/>
                    <a:pt x="10442" y="4084"/>
                    <a:pt x="10442" y="4073"/>
                  </a:cubicBezTo>
                  <a:lnTo>
                    <a:pt x="10454" y="4073"/>
                  </a:lnTo>
                  <a:cubicBezTo>
                    <a:pt x="10466" y="4073"/>
                    <a:pt x="10466" y="4084"/>
                    <a:pt x="10466" y="4084"/>
                  </a:cubicBezTo>
                  <a:lnTo>
                    <a:pt x="10478" y="4096"/>
                  </a:lnTo>
                  <a:cubicBezTo>
                    <a:pt x="10478" y="4096"/>
                    <a:pt x="10478" y="4084"/>
                    <a:pt x="10478" y="4084"/>
                  </a:cubicBezTo>
                  <a:cubicBezTo>
                    <a:pt x="10478" y="4073"/>
                    <a:pt x="10466" y="4073"/>
                    <a:pt x="10466" y="4073"/>
                  </a:cubicBezTo>
                  <a:cubicBezTo>
                    <a:pt x="10466" y="4061"/>
                    <a:pt x="10466" y="4061"/>
                    <a:pt x="10466" y="4049"/>
                  </a:cubicBezTo>
                  <a:cubicBezTo>
                    <a:pt x="10466" y="4040"/>
                    <a:pt x="10466" y="4032"/>
                    <a:pt x="10470" y="4032"/>
                  </a:cubicBezTo>
                  <a:cubicBezTo>
                    <a:pt x="10472" y="4032"/>
                    <a:pt x="10475" y="4033"/>
                    <a:pt x="10478" y="4037"/>
                  </a:cubicBezTo>
                  <a:lnTo>
                    <a:pt x="10478" y="4049"/>
                  </a:lnTo>
                  <a:lnTo>
                    <a:pt x="10490" y="4073"/>
                  </a:lnTo>
                  <a:cubicBezTo>
                    <a:pt x="10490" y="4049"/>
                    <a:pt x="10466" y="3989"/>
                    <a:pt x="10466" y="3942"/>
                  </a:cubicBezTo>
                  <a:lnTo>
                    <a:pt x="10466" y="3942"/>
                  </a:lnTo>
                  <a:cubicBezTo>
                    <a:pt x="10478" y="3965"/>
                    <a:pt x="10490" y="4001"/>
                    <a:pt x="10502" y="4037"/>
                  </a:cubicBezTo>
                  <a:lnTo>
                    <a:pt x="10514" y="4025"/>
                  </a:lnTo>
                  <a:lnTo>
                    <a:pt x="10526" y="4061"/>
                  </a:lnTo>
                  <a:cubicBezTo>
                    <a:pt x="10526" y="4050"/>
                    <a:pt x="10517" y="4023"/>
                    <a:pt x="10522" y="4023"/>
                  </a:cubicBezTo>
                  <a:lnTo>
                    <a:pt x="10522" y="4023"/>
                  </a:lnTo>
                  <a:cubicBezTo>
                    <a:pt x="10523" y="4023"/>
                    <a:pt x="10524" y="4023"/>
                    <a:pt x="10526" y="4025"/>
                  </a:cubicBezTo>
                  <a:cubicBezTo>
                    <a:pt x="10538" y="4061"/>
                    <a:pt x="10550" y="4049"/>
                    <a:pt x="10562" y="4096"/>
                  </a:cubicBezTo>
                  <a:cubicBezTo>
                    <a:pt x="10563" y="4097"/>
                    <a:pt x="10563" y="4098"/>
                    <a:pt x="10564" y="4098"/>
                  </a:cubicBezTo>
                  <a:cubicBezTo>
                    <a:pt x="10566" y="4098"/>
                    <a:pt x="10564" y="4089"/>
                    <a:pt x="10562" y="4081"/>
                  </a:cubicBezTo>
                  <a:lnTo>
                    <a:pt x="10562" y="4081"/>
                  </a:lnTo>
                  <a:cubicBezTo>
                    <a:pt x="10562" y="4066"/>
                    <a:pt x="10561" y="4064"/>
                    <a:pt x="10560" y="4064"/>
                  </a:cubicBezTo>
                  <a:cubicBezTo>
                    <a:pt x="10559" y="4064"/>
                    <a:pt x="10558" y="4064"/>
                    <a:pt x="10556" y="4064"/>
                  </a:cubicBezTo>
                  <a:cubicBezTo>
                    <a:pt x="10555" y="4064"/>
                    <a:pt x="10553" y="4064"/>
                    <a:pt x="10550" y="4061"/>
                  </a:cubicBezTo>
                  <a:cubicBezTo>
                    <a:pt x="10526" y="4013"/>
                    <a:pt x="10550" y="4037"/>
                    <a:pt x="10550" y="4013"/>
                  </a:cubicBezTo>
                  <a:cubicBezTo>
                    <a:pt x="10538" y="3989"/>
                    <a:pt x="10538" y="3930"/>
                    <a:pt x="10514" y="3882"/>
                  </a:cubicBezTo>
                  <a:lnTo>
                    <a:pt x="10526" y="3882"/>
                  </a:lnTo>
                  <a:cubicBezTo>
                    <a:pt x="10520" y="3865"/>
                    <a:pt x="10517" y="3860"/>
                    <a:pt x="10514" y="3860"/>
                  </a:cubicBezTo>
                  <a:cubicBezTo>
                    <a:pt x="10508" y="3860"/>
                    <a:pt x="10508" y="3887"/>
                    <a:pt x="10503" y="3887"/>
                  </a:cubicBezTo>
                  <a:cubicBezTo>
                    <a:pt x="10500" y="3887"/>
                    <a:pt x="10496" y="3880"/>
                    <a:pt x="10490" y="3858"/>
                  </a:cubicBezTo>
                  <a:cubicBezTo>
                    <a:pt x="10485" y="3858"/>
                    <a:pt x="10482" y="3860"/>
                    <a:pt x="10479" y="3860"/>
                  </a:cubicBezTo>
                  <a:cubicBezTo>
                    <a:pt x="10474" y="3860"/>
                    <a:pt x="10469" y="3856"/>
                    <a:pt x="10454" y="3834"/>
                  </a:cubicBezTo>
                  <a:lnTo>
                    <a:pt x="10454" y="3834"/>
                  </a:lnTo>
                  <a:lnTo>
                    <a:pt x="10478" y="3906"/>
                  </a:lnTo>
                  <a:cubicBezTo>
                    <a:pt x="10466" y="3894"/>
                    <a:pt x="10454" y="3858"/>
                    <a:pt x="10454" y="3846"/>
                  </a:cubicBezTo>
                  <a:lnTo>
                    <a:pt x="10442" y="3846"/>
                  </a:lnTo>
                  <a:cubicBezTo>
                    <a:pt x="10442" y="3834"/>
                    <a:pt x="10431" y="3834"/>
                    <a:pt x="10442" y="3823"/>
                  </a:cubicBezTo>
                  <a:cubicBezTo>
                    <a:pt x="10432" y="3812"/>
                    <a:pt x="10427" y="3809"/>
                    <a:pt x="10424" y="3809"/>
                  </a:cubicBezTo>
                  <a:lnTo>
                    <a:pt x="10424" y="3809"/>
                  </a:lnTo>
                  <a:cubicBezTo>
                    <a:pt x="10421" y="3809"/>
                    <a:pt x="10424" y="3816"/>
                    <a:pt x="10431" y="3823"/>
                  </a:cubicBezTo>
                  <a:cubicBezTo>
                    <a:pt x="10431" y="3846"/>
                    <a:pt x="10431" y="3846"/>
                    <a:pt x="10419" y="3846"/>
                  </a:cubicBezTo>
                  <a:cubicBezTo>
                    <a:pt x="10419" y="3858"/>
                    <a:pt x="10442" y="3894"/>
                    <a:pt x="10442" y="3906"/>
                  </a:cubicBezTo>
                  <a:cubicBezTo>
                    <a:pt x="10419" y="3894"/>
                    <a:pt x="10419" y="3906"/>
                    <a:pt x="10383" y="3858"/>
                  </a:cubicBezTo>
                  <a:cubicBezTo>
                    <a:pt x="10383" y="3846"/>
                    <a:pt x="10371" y="3823"/>
                    <a:pt x="10371" y="3823"/>
                  </a:cubicBezTo>
                  <a:cubicBezTo>
                    <a:pt x="10369" y="3821"/>
                    <a:pt x="10368" y="3820"/>
                    <a:pt x="10367" y="3820"/>
                  </a:cubicBezTo>
                  <a:lnTo>
                    <a:pt x="10367" y="3820"/>
                  </a:lnTo>
                  <a:cubicBezTo>
                    <a:pt x="10362" y="3820"/>
                    <a:pt x="10373" y="3850"/>
                    <a:pt x="10383" y="3870"/>
                  </a:cubicBezTo>
                  <a:cubicBezTo>
                    <a:pt x="10383" y="3870"/>
                    <a:pt x="10383" y="3870"/>
                    <a:pt x="10371" y="3882"/>
                  </a:cubicBezTo>
                  <a:cubicBezTo>
                    <a:pt x="10371" y="3858"/>
                    <a:pt x="10359" y="3846"/>
                    <a:pt x="10359" y="3846"/>
                  </a:cubicBezTo>
                  <a:cubicBezTo>
                    <a:pt x="10359" y="3834"/>
                    <a:pt x="10347" y="3834"/>
                    <a:pt x="10347" y="3834"/>
                  </a:cubicBezTo>
                  <a:lnTo>
                    <a:pt x="10347" y="3834"/>
                  </a:lnTo>
                  <a:cubicBezTo>
                    <a:pt x="10359" y="3882"/>
                    <a:pt x="10347" y="3858"/>
                    <a:pt x="10347" y="3882"/>
                  </a:cubicBezTo>
                  <a:cubicBezTo>
                    <a:pt x="10353" y="3888"/>
                    <a:pt x="10356" y="3891"/>
                    <a:pt x="10358" y="3891"/>
                  </a:cubicBezTo>
                  <a:cubicBezTo>
                    <a:pt x="10359" y="3891"/>
                    <a:pt x="10359" y="3888"/>
                    <a:pt x="10359" y="3882"/>
                  </a:cubicBezTo>
                  <a:cubicBezTo>
                    <a:pt x="10368" y="3909"/>
                    <a:pt x="10370" y="3942"/>
                    <a:pt x="10366" y="3942"/>
                  </a:cubicBezTo>
                  <a:cubicBezTo>
                    <a:pt x="10364" y="3942"/>
                    <a:pt x="10362" y="3939"/>
                    <a:pt x="10359" y="3930"/>
                  </a:cubicBezTo>
                  <a:cubicBezTo>
                    <a:pt x="10359" y="3906"/>
                    <a:pt x="10335" y="3882"/>
                    <a:pt x="10347" y="3870"/>
                  </a:cubicBezTo>
                  <a:cubicBezTo>
                    <a:pt x="10339" y="3857"/>
                    <a:pt x="10335" y="3852"/>
                    <a:pt x="10334" y="3852"/>
                  </a:cubicBezTo>
                  <a:lnTo>
                    <a:pt x="10334" y="3852"/>
                  </a:lnTo>
                  <a:cubicBezTo>
                    <a:pt x="10330" y="3852"/>
                    <a:pt x="10348" y="3897"/>
                    <a:pt x="10341" y="3897"/>
                  </a:cubicBezTo>
                  <a:cubicBezTo>
                    <a:pt x="10339" y="3897"/>
                    <a:pt x="10338" y="3896"/>
                    <a:pt x="10335" y="3894"/>
                  </a:cubicBezTo>
                  <a:lnTo>
                    <a:pt x="10323" y="3870"/>
                  </a:lnTo>
                  <a:cubicBezTo>
                    <a:pt x="10312" y="3836"/>
                    <a:pt x="10322" y="3856"/>
                    <a:pt x="10313" y="3837"/>
                  </a:cubicBezTo>
                  <a:lnTo>
                    <a:pt x="10313" y="3837"/>
                  </a:lnTo>
                  <a:cubicBezTo>
                    <a:pt x="10318" y="3822"/>
                    <a:pt x="10335" y="3817"/>
                    <a:pt x="10335" y="3787"/>
                  </a:cubicBezTo>
                  <a:lnTo>
                    <a:pt x="10300" y="3775"/>
                  </a:lnTo>
                  <a:cubicBezTo>
                    <a:pt x="10288" y="3823"/>
                    <a:pt x="10228" y="3787"/>
                    <a:pt x="10240" y="3882"/>
                  </a:cubicBezTo>
                  <a:cubicBezTo>
                    <a:pt x="10240" y="3882"/>
                    <a:pt x="10240" y="3882"/>
                    <a:pt x="10240" y="3906"/>
                  </a:cubicBezTo>
                  <a:lnTo>
                    <a:pt x="10240" y="3918"/>
                  </a:lnTo>
                  <a:cubicBezTo>
                    <a:pt x="10228" y="3894"/>
                    <a:pt x="10216" y="3894"/>
                    <a:pt x="10192" y="3870"/>
                  </a:cubicBezTo>
                  <a:lnTo>
                    <a:pt x="10192" y="3870"/>
                  </a:lnTo>
                  <a:cubicBezTo>
                    <a:pt x="10204" y="3882"/>
                    <a:pt x="10204" y="3882"/>
                    <a:pt x="10216" y="3906"/>
                  </a:cubicBezTo>
                  <a:cubicBezTo>
                    <a:pt x="10225" y="3942"/>
                    <a:pt x="10234" y="3958"/>
                    <a:pt x="10233" y="3958"/>
                  </a:cubicBezTo>
                  <a:cubicBezTo>
                    <a:pt x="10232" y="3958"/>
                    <a:pt x="10231" y="3956"/>
                    <a:pt x="10228" y="3953"/>
                  </a:cubicBezTo>
                  <a:cubicBezTo>
                    <a:pt x="10221" y="3939"/>
                    <a:pt x="10218" y="3933"/>
                    <a:pt x="10214" y="3926"/>
                  </a:cubicBezTo>
                  <a:lnTo>
                    <a:pt x="10214" y="3926"/>
                  </a:lnTo>
                  <a:cubicBezTo>
                    <a:pt x="10216" y="3934"/>
                    <a:pt x="10216" y="3942"/>
                    <a:pt x="10216" y="3942"/>
                  </a:cubicBezTo>
                  <a:cubicBezTo>
                    <a:pt x="10204" y="3930"/>
                    <a:pt x="10192" y="3930"/>
                    <a:pt x="10181" y="3906"/>
                  </a:cubicBezTo>
                  <a:cubicBezTo>
                    <a:pt x="10181" y="3902"/>
                    <a:pt x="10182" y="3901"/>
                    <a:pt x="10184" y="3901"/>
                  </a:cubicBezTo>
                  <a:cubicBezTo>
                    <a:pt x="10187" y="3901"/>
                    <a:pt x="10192" y="3906"/>
                    <a:pt x="10192" y="3906"/>
                  </a:cubicBezTo>
                  <a:cubicBezTo>
                    <a:pt x="10192" y="3894"/>
                    <a:pt x="10181" y="3882"/>
                    <a:pt x="10169" y="3870"/>
                  </a:cubicBezTo>
                  <a:cubicBezTo>
                    <a:pt x="10157" y="3858"/>
                    <a:pt x="10157" y="3834"/>
                    <a:pt x="10157" y="3823"/>
                  </a:cubicBezTo>
                  <a:cubicBezTo>
                    <a:pt x="10145" y="3846"/>
                    <a:pt x="10157" y="3906"/>
                    <a:pt x="10157" y="3930"/>
                  </a:cubicBezTo>
                  <a:cubicBezTo>
                    <a:pt x="10149" y="3922"/>
                    <a:pt x="10135" y="3892"/>
                    <a:pt x="10131" y="3881"/>
                  </a:cubicBezTo>
                  <a:lnTo>
                    <a:pt x="10131" y="3881"/>
                  </a:lnTo>
                  <a:cubicBezTo>
                    <a:pt x="10132" y="3881"/>
                    <a:pt x="10132" y="3881"/>
                    <a:pt x="10133" y="3882"/>
                  </a:cubicBezTo>
                  <a:cubicBezTo>
                    <a:pt x="10131" y="3878"/>
                    <a:pt x="10130" y="3876"/>
                    <a:pt x="10130" y="3876"/>
                  </a:cubicBezTo>
                  <a:lnTo>
                    <a:pt x="10130" y="3876"/>
                  </a:lnTo>
                  <a:cubicBezTo>
                    <a:pt x="10129" y="3876"/>
                    <a:pt x="10130" y="3878"/>
                    <a:pt x="10131" y="3881"/>
                  </a:cubicBezTo>
                  <a:lnTo>
                    <a:pt x="10131" y="3881"/>
                  </a:lnTo>
                  <a:cubicBezTo>
                    <a:pt x="10131" y="3881"/>
                    <a:pt x="10131" y="3881"/>
                    <a:pt x="10131" y="3881"/>
                  </a:cubicBezTo>
                  <a:lnTo>
                    <a:pt x="10131" y="3881"/>
                  </a:lnTo>
                  <a:cubicBezTo>
                    <a:pt x="10125" y="3881"/>
                    <a:pt x="10129" y="3920"/>
                    <a:pt x="10131" y="3941"/>
                  </a:cubicBezTo>
                  <a:lnTo>
                    <a:pt x="10131" y="3941"/>
                  </a:lnTo>
                  <a:cubicBezTo>
                    <a:pt x="10085" y="3930"/>
                    <a:pt x="10061" y="3941"/>
                    <a:pt x="10002" y="3894"/>
                  </a:cubicBezTo>
                  <a:lnTo>
                    <a:pt x="10002" y="3894"/>
                  </a:lnTo>
                  <a:lnTo>
                    <a:pt x="10026" y="3965"/>
                  </a:lnTo>
                  <a:lnTo>
                    <a:pt x="10002" y="3930"/>
                  </a:lnTo>
                  <a:cubicBezTo>
                    <a:pt x="9993" y="3925"/>
                    <a:pt x="9985" y="3923"/>
                    <a:pt x="9978" y="3923"/>
                  </a:cubicBezTo>
                  <a:cubicBezTo>
                    <a:pt x="9949" y="3923"/>
                    <a:pt x="9938" y="3958"/>
                    <a:pt x="9919" y="3977"/>
                  </a:cubicBezTo>
                  <a:cubicBezTo>
                    <a:pt x="9917" y="3979"/>
                    <a:pt x="9916" y="3979"/>
                    <a:pt x="9915" y="3979"/>
                  </a:cubicBezTo>
                  <a:cubicBezTo>
                    <a:pt x="9904" y="3979"/>
                    <a:pt x="9893" y="3940"/>
                    <a:pt x="9883" y="3930"/>
                  </a:cubicBezTo>
                  <a:cubicBezTo>
                    <a:pt x="9859" y="3930"/>
                    <a:pt x="9883" y="4001"/>
                    <a:pt x="9871" y="4025"/>
                  </a:cubicBezTo>
                  <a:cubicBezTo>
                    <a:pt x="9859" y="4001"/>
                    <a:pt x="9847" y="3953"/>
                    <a:pt x="9835" y="3953"/>
                  </a:cubicBezTo>
                  <a:lnTo>
                    <a:pt x="9835" y="3953"/>
                  </a:lnTo>
                  <a:cubicBezTo>
                    <a:pt x="9835" y="3973"/>
                    <a:pt x="9843" y="3992"/>
                    <a:pt x="9840" y="3992"/>
                  </a:cubicBezTo>
                  <a:cubicBezTo>
                    <a:pt x="9839" y="3992"/>
                    <a:pt x="9837" y="3991"/>
                    <a:pt x="9835" y="3989"/>
                  </a:cubicBezTo>
                  <a:lnTo>
                    <a:pt x="9835" y="3977"/>
                  </a:lnTo>
                  <a:cubicBezTo>
                    <a:pt x="9831" y="3968"/>
                    <a:pt x="9828" y="3966"/>
                    <a:pt x="9826" y="3966"/>
                  </a:cubicBezTo>
                  <a:cubicBezTo>
                    <a:pt x="9823" y="3966"/>
                    <a:pt x="9821" y="3969"/>
                    <a:pt x="9818" y="3969"/>
                  </a:cubicBezTo>
                  <a:cubicBezTo>
                    <a:pt x="9816" y="3969"/>
                    <a:pt x="9814" y="3968"/>
                    <a:pt x="9811" y="3965"/>
                  </a:cubicBezTo>
                  <a:cubicBezTo>
                    <a:pt x="9788" y="3977"/>
                    <a:pt x="9788" y="4025"/>
                    <a:pt x="9811" y="4096"/>
                  </a:cubicBezTo>
                  <a:cubicBezTo>
                    <a:pt x="9788" y="4096"/>
                    <a:pt x="9776" y="4037"/>
                    <a:pt x="9776" y="4025"/>
                  </a:cubicBezTo>
                  <a:lnTo>
                    <a:pt x="9776" y="4025"/>
                  </a:lnTo>
                  <a:cubicBezTo>
                    <a:pt x="9778" y="4027"/>
                    <a:pt x="9779" y="4028"/>
                    <a:pt x="9780" y="4028"/>
                  </a:cubicBezTo>
                  <a:cubicBezTo>
                    <a:pt x="9783" y="4028"/>
                    <a:pt x="9774" y="4009"/>
                    <a:pt x="9764" y="3989"/>
                  </a:cubicBezTo>
                  <a:cubicBezTo>
                    <a:pt x="9764" y="4001"/>
                    <a:pt x="9764" y="4010"/>
                    <a:pt x="9761" y="4010"/>
                  </a:cubicBezTo>
                  <a:cubicBezTo>
                    <a:pt x="9758" y="4010"/>
                    <a:pt x="9752" y="4001"/>
                    <a:pt x="9740" y="3977"/>
                  </a:cubicBezTo>
                  <a:cubicBezTo>
                    <a:pt x="9740" y="3988"/>
                    <a:pt x="9730" y="3989"/>
                    <a:pt x="9737" y="4015"/>
                  </a:cubicBezTo>
                  <a:lnTo>
                    <a:pt x="9737" y="4015"/>
                  </a:lnTo>
                  <a:cubicBezTo>
                    <a:pt x="9737" y="4015"/>
                    <a:pt x="9737" y="4015"/>
                    <a:pt x="9737" y="4015"/>
                  </a:cubicBezTo>
                  <a:lnTo>
                    <a:pt x="9737" y="4015"/>
                  </a:lnTo>
                  <a:cubicBezTo>
                    <a:pt x="9740" y="4015"/>
                    <a:pt x="9752" y="4032"/>
                    <a:pt x="9752" y="4049"/>
                  </a:cubicBezTo>
                  <a:cubicBezTo>
                    <a:pt x="9748" y="4045"/>
                    <a:pt x="9744" y="4045"/>
                    <a:pt x="9740" y="4045"/>
                  </a:cubicBezTo>
                  <a:lnTo>
                    <a:pt x="9740" y="4045"/>
                  </a:lnTo>
                  <a:cubicBezTo>
                    <a:pt x="9731" y="4045"/>
                    <a:pt x="9720" y="4045"/>
                    <a:pt x="9704" y="4013"/>
                  </a:cubicBezTo>
                  <a:cubicBezTo>
                    <a:pt x="9669" y="4037"/>
                    <a:pt x="9621" y="4049"/>
                    <a:pt x="9573" y="4073"/>
                  </a:cubicBezTo>
                  <a:cubicBezTo>
                    <a:pt x="9585" y="4096"/>
                    <a:pt x="9585" y="4084"/>
                    <a:pt x="9597" y="4096"/>
                  </a:cubicBezTo>
                  <a:cubicBezTo>
                    <a:pt x="9597" y="4107"/>
                    <a:pt x="9595" y="4111"/>
                    <a:pt x="9592" y="4111"/>
                  </a:cubicBezTo>
                  <a:cubicBezTo>
                    <a:pt x="9589" y="4111"/>
                    <a:pt x="9584" y="4106"/>
                    <a:pt x="9583" y="4106"/>
                  </a:cubicBezTo>
                  <a:lnTo>
                    <a:pt x="9583" y="4106"/>
                  </a:lnTo>
                  <a:cubicBezTo>
                    <a:pt x="9581" y="4106"/>
                    <a:pt x="9581" y="4109"/>
                    <a:pt x="9585" y="4120"/>
                  </a:cubicBezTo>
                  <a:lnTo>
                    <a:pt x="9573" y="4084"/>
                  </a:lnTo>
                  <a:cubicBezTo>
                    <a:pt x="9561" y="4096"/>
                    <a:pt x="9573" y="4144"/>
                    <a:pt x="9573" y="4180"/>
                  </a:cubicBezTo>
                  <a:cubicBezTo>
                    <a:pt x="9561" y="4144"/>
                    <a:pt x="9549" y="4156"/>
                    <a:pt x="9549" y="4132"/>
                  </a:cubicBezTo>
                  <a:cubicBezTo>
                    <a:pt x="9549" y="4133"/>
                    <a:pt x="9549" y="4133"/>
                    <a:pt x="9549" y="4133"/>
                  </a:cubicBezTo>
                  <a:cubicBezTo>
                    <a:pt x="9543" y="4133"/>
                    <a:pt x="9479" y="4034"/>
                    <a:pt x="9477" y="4034"/>
                  </a:cubicBezTo>
                  <a:lnTo>
                    <a:pt x="9477" y="4034"/>
                  </a:lnTo>
                  <a:cubicBezTo>
                    <a:pt x="9477" y="4034"/>
                    <a:pt x="9477" y="4035"/>
                    <a:pt x="9478" y="4037"/>
                  </a:cubicBezTo>
                  <a:lnTo>
                    <a:pt x="9549" y="4168"/>
                  </a:lnTo>
                  <a:cubicBezTo>
                    <a:pt x="9555" y="4174"/>
                    <a:pt x="9555" y="4174"/>
                    <a:pt x="9554" y="4174"/>
                  </a:cubicBezTo>
                  <a:cubicBezTo>
                    <a:pt x="9552" y="4174"/>
                    <a:pt x="9549" y="4174"/>
                    <a:pt x="9549" y="4180"/>
                  </a:cubicBezTo>
                  <a:cubicBezTo>
                    <a:pt x="9538" y="4156"/>
                    <a:pt x="9514" y="4132"/>
                    <a:pt x="9502" y="4132"/>
                  </a:cubicBezTo>
                  <a:cubicBezTo>
                    <a:pt x="9490" y="4108"/>
                    <a:pt x="9502" y="4108"/>
                    <a:pt x="9502" y="4108"/>
                  </a:cubicBezTo>
                  <a:cubicBezTo>
                    <a:pt x="9478" y="4049"/>
                    <a:pt x="9466" y="4073"/>
                    <a:pt x="9454" y="4025"/>
                  </a:cubicBezTo>
                  <a:lnTo>
                    <a:pt x="9454" y="4025"/>
                  </a:lnTo>
                  <a:cubicBezTo>
                    <a:pt x="9442" y="4037"/>
                    <a:pt x="9466" y="4049"/>
                    <a:pt x="9478" y="4073"/>
                  </a:cubicBezTo>
                  <a:lnTo>
                    <a:pt x="9454" y="4073"/>
                  </a:lnTo>
                  <a:lnTo>
                    <a:pt x="9478" y="4084"/>
                  </a:lnTo>
                  <a:cubicBezTo>
                    <a:pt x="9478" y="4094"/>
                    <a:pt x="9486" y="4127"/>
                    <a:pt x="9476" y="4127"/>
                  </a:cubicBezTo>
                  <a:cubicBezTo>
                    <a:pt x="9474" y="4127"/>
                    <a:pt x="9471" y="4125"/>
                    <a:pt x="9466" y="4120"/>
                  </a:cubicBezTo>
                  <a:lnTo>
                    <a:pt x="9466" y="4120"/>
                  </a:lnTo>
                  <a:lnTo>
                    <a:pt x="9490" y="4180"/>
                  </a:lnTo>
                  <a:cubicBezTo>
                    <a:pt x="9482" y="4163"/>
                    <a:pt x="9478" y="4158"/>
                    <a:pt x="9476" y="4158"/>
                  </a:cubicBezTo>
                  <a:cubicBezTo>
                    <a:pt x="9472" y="4158"/>
                    <a:pt x="9473" y="4170"/>
                    <a:pt x="9469" y="4170"/>
                  </a:cubicBezTo>
                  <a:cubicBezTo>
                    <a:pt x="9469" y="4170"/>
                    <a:pt x="9468" y="4169"/>
                    <a:pt x="9466" y="4168"/>
                  </a:cubicBezTo>
                  <a:lnTo>
                    <a:pt x="9454" y="4144"/>
                  </a:lnTo>
                  <a:cubicBezTo>
                    <a:pt x="9442" y="4144"/>
                    <a:pt x="9442" y="4132"/>
                    <a:pt x="9430" y="4120"/>
                  </a:cubicBezTo>
                  <a:cubicBezTo>
                    <a:pt x="9423" y="4109"/>
                    <a:pt x="9421" y="4106"/>
                    <a:pt x="9422" y="4106"/>
                  </a:cubicBezTo>
                  <a:lnTo>
                    <a:pt x="9422" y="4106"/>
                  </a:lnTo>
                  <a:cubicBezTo>
                    <a:pt x="9423" y="4106"/>
                    <a:pt x="9426" y="4111"/>
                    <a:pt x="9427" y="4111"/>
                  </a:cubicBezTo>
                  <a:cubicBezTo>
                    <a:pt x="9428" y="4111"/>
                    <a:pt x="9426" y="4107"/>
                    <a:pt x="9419" y="4096"/>
                  </a:cubicBezTo>
                  <a:lnTo>
                    <a:pt x="9407" y="4084"/>
                  </a:lnTo>
                  <a:lnTo>
                    <a:pt x="9407" y="4084"/>
                  </a:lnTo>
                  <a:cubicBezTo>
                    <a:pt x="9419" y="4108"/>
                    <a:pt x="9419" y="4132"/>
                    <a:pt x="9442" y="4144"/>
                  </a:cubicBezTo>
                  <a:cubicBezTo>
                    <a:pt x="9454" y="4192"/>
                    <a:pt x="9466" y="4227"/>
                    <a:pt x="9454" y="4239"/>
                  </a:cubicBezTo>
                  <a:cubicBezTo>
                    <a:pt x="9419" y="4204"/>
                    <a:pt x="9442" y="4192"/>
                    <a:pt x="9419" y="4156"/>
                  </a:cubicBezTo>
                  <a:cubicBezTo>
                    <a:pt x="9417" y="4155"/>
                    <a:pt x="9416" y="4155"/>
                    <a:pt x="9414" y="4155"/>
                  </a:cubicBezTo>
                  <a:cubicBezTo>
                    <a:pt x="9389" y="4155"/>
                    <a:pt x="9453" y="4275"/>
                    <a:pt x="9430" y="4275"/>
                  </a:cubicBezTo>
                  <a:cubicBezTo>
                    <a:pt x="9429" y="4273"/>
                    <a:pt x="9428" y="4273"/>
                    <a:pt x="9427" y="4273"/>
                  </a:cubicBezTo>
                  <a:lnTo>
                    <a:pt x="9427" y="4273"/>
                  </a:lnTo>
                  <a:cubicBezTo>
                    <a:pt x="9421" y="4273"/>
                    <a:pt x="9429" y="4300"/>
                    <a:pt x="9419" y="4311"/>
                  </a:cubicBezTo>
                  <a:cubicBezTo>
                    <a:pt x="9407" y="4287"/>
                    <a:pt x="9395" y="4287"/>
                    <a:pt x="9383" y="4263"/>
                  </a:cubicBezTo>
                  <a:lnTo>
                    <a:pt x="9371" y="4239"/>
                  </a:lnTo>
                  <a:cubicBezTo>
                    <a:pt x="9371" y="4239"/>
                    <a:pt x="9362" y="4239"/>
                    <a:pt x="9353" y="4225"/>
                  </a:cubicBezTo>
                  <a:lnTo>
                    <a:pt x="9353" y="4225"/>
                  </a:lnTo>
                  <a:cubicBezTo>
                    <a:pt x="9367" y="4253"/>
                    <a:pt x="9347" y="4265"/>
                    <a:pt x="9347" y="4287"/>
                  </a:cubicBezTo>
                  <a:lnTo>
                    <a:pt x="9371" y="4311"/>
                  </a:lnTo>
                  <a:cubicBezTo>
                    <a:pt x="9371" y="4330"/>
                    <a:pt x="9371" y="4350"/>
                    <a:pt x="9364" y="4350"/>
                  </a:cubicBezTo>
                  <a:cubicBezTo>
                    <a:pt x="9363" y="4350"/>
                    <a:pt x="9361" y="4349"/>
                    <a:pt x="9359" y="4346"/>
                  </a:cubicBezTo>
                  <a:lnTo>
                    <a:pt x="9359" y="4346"/>
                  </a:lnTo>
                  <a:cubicBezTo>
                    <a:pt x="9347" y="4370"/>
                    <a:pt x="9371" y="4394"/>
                    <a:pt x="9383" y="4430"/>
                  </a:cubicBezTo>
                  <a:cubicBezTo>
                    <a:pt x="9359" y="4406"/>
                    <a:pt x="9335" y="4370"/>
                    <a:pt x="9323" y="4334"/>
                  </a:cubicBezTo>
                  <a:lnTo>
                    <a:pt x="9323" y="4334"/>
                  </a:lnTo>
                  <a:cubicBezTo>
                    <a:pt x="9329" y="4346"/>
                    <a:pt x="9332" y="4349"/>
                    <a:pt x="9335" y="4349"/>
                  </a:cubicBezTo>
                  <a:cubicBezTo>
                    <a:pt x="9338" y="4349"/>
                    <a:pt x="9341" y="4346"/>
                    <a:pt x="9347" y="4346"/>
                  </a:cubicBezTo>
                  <a:cubicBezTo>
                    <a:pt x="9347" y="4313"/>
                    <a:pt x="9327" y="4250"/>
                    <a:pt x="9342" y="4250"/>
                  </a:cubicBezTo>
                  <a:cubicBezTo>
                    <a:pt x="9344" y="4250"/>
                    <a:pt x="9345" y="4250"/>
                    <a:pt x="9347" y="4251"/>
                  </a:cubicBezTo>
                  <a:cubicBezTo>
                    <a:pt x="9332" y="4225"/>
                    <a:pt x="9325" y="4216"/>
                    <a:pt x="9322" y="4216"/>
                  </a:cubicBezTo>
                  <a:lnTo>
                    <a:pt x="9322" y="4216"/>
                  </a:lnTo>
                  <a:cubicBezTo>
                    <a:pt x="9317" y="4216"/>
                    <a:pt x="9324" y="4243"/>
                    <a:pt x="9317" y="4243"/>
                  </a:cubicBezTo>
                  <a:cubicBezTo>
                    <a:pt x="9316" y="4243"/>
                    <a:pt x="9314" y="4242"/>
                    <a:pt x="9311" y="4239"/>
                  </a:cubicBezTo>
                  <a:cubicBezTo>
                    <a:pt x="9311" y="4227"/>
                    <a:pt x="9311" y="4227"/>
                    <a:pt x="9311" y="4227"/>
                  </a:cubicBezTo>
                  <a:cubicBezTo>
                    <a:pt x="9311" y="4215"/>
                    <a:pt x="9311" y="4204"/>
                    <a:pt x="9288" y="4156"/>
                  </a:cubicBezTo>
                  <a:lnTo>
                    <a:pt x="9288" y="4156"/>
                  </a:lnTo>
                  <a:cubicBezTo>
                    <a:pt x="9288" y="4166"/>
                    <a:pt x="9314" y="4220"/>
                    <a:pt x="9306" y="4220"/>
                  </a:cubicBezTo>
                  <a:cubicBezTo>
                    <a:pt x="9305" y="4220"/>
                    <a:pt x="9303" y="4219"/>
                    <a:pt x="9299" y="4215"/>
                  </a:cubicBezTo>
                  <a:cubicBezTo>
                    <a:pt x="9299" y="4219"/>
                    <a:pt x="9298" y="4221"/>
                    <a:pt x="9297" y="4221"/>
                  </a:cubicBezTo>
                  <a:cubicBezTo>
                    <a:pt x="9288" y="4221"/>
                    <a:pt x="9262" y="4180"/>
                    <a:pt x="9252" y="4180"/>
                  </a:cubicBezTo>
                  <a:lnTo>
                    <a:pt x="9252" y="4180"/>
                  </a:lnTo>
                  <a:cubicBezTo>
                    <a:pt x="9264" y="4215"/>
                    <a:pt x="9299" y="4275"/>
                    <a:pt x="9276" y="4275"/>
                  </a:cubicBezTo>
                  <a:lnTo>
                    <a:pt x="9264" y="4227"/>
                  </a:lnTo>
                  <a:lnTo>
                    <a:pt x="9264" y="4227"/>
                  </a:lnTo>
                  <a:cubicBezTo>
                    <a:pt x="9240" y="4227"/>
                    <a:pt x="9288" y="4287"/>
                    <a:pt x="9276" y="4299"/>
                  </a:cubicBezTo>
                  <a:cubicBezTo>
                    <a:pt x="9276" y="4299"/>
                    <a:pt x="9285" y="4336"/>
                    <a:pt x="9295" y="4336"/>
                  </a:cubicBezTo>
                  <a:cubicBezTo>
                    <a:pt x="9297" y="4336"/>
                    <a:pt x="9298" y="4336"/>
                    <a:pt x="9299" y="4334"/>
                  </a:cubicBezTo>
                  <a:lnTo>
                    <a:pt x="9299" y="4334"/>
                  </a:lnTo>
                  <a:cubicBezTo>
                    <a:pt x="9311" y="4358"/>
                    <a:pt x="9299" y="4370"/>
                    <a:pt x="9288" y="4370"/>
                  </a:cubicBezTo>
                  <a:cubicBezTo>
                    <a:pt x="9288" y="4370"/>
                    <a:pt x="9299" y="4382"/>
                    <a:pt x="9299" y="4394"/>
                  </a:cubicBezTo>
                  <a:cubicBezTo>
                    <a:pt x="9306" y="4398"/>
                    <a:pt x="9310" y="4400"/>
                    <a:pt x="9312" y="4400"/>
                  </a:cubicBezTo>
                  <a:cubicBezTo>
                    <a:pt x="9321" y="4400"/>
                    <a:pt x="9314" y="4382"/>
                    <a:pt x="9320" y="4382"/>
                  </a:cubicBezTo>
                  <a:lnTo>
                    <a:pt x="9320" y="4382"/>
                  </a:lnTo>
                  <a:cubicBezTo>
                    <a:pt x="9322" y="4382"/>
                    <a:pt x="9326" y="4385"/>
                    <a:pt x="9335" y="4394"/>
                  </a:cubicBezTo>
                  <a:lnTo>
                    <a:pt x="9311" y="4346"/>
                  </a:lnTo>
                  <a:lnTo>
                    <a:pt x="9311" y="4346"/>
                  </a:lnTo>
                  <a:cubicBezTo>
                    <a:pt x="9323" y="4358"/>
                    <a:pt x="9347" y="4394"/>
                    <a:pt x="9359" y="4418"/>
                  </a:cubicBezTo>
                  <a:cubicBezTo>
                    <a:pt x="9373" y="4435"/>
                    <a:pt x="9377" y="4441"/>
                    <a:pt x="9376" y="4441"/>
                  </a:cubicBezTo>
                  <a:cubicBezTo>
                    <a:pt x="9375" y="4441"/>
                    <a:pt x="9365" y="4431"/>
                    <a:pt x="9361" y="4431"/>
                  </a:cubicBezTo>
                  <a:lnTo>
                    <a:pt x="9361" y="4431"/>
                  </a:lnTo>
                  <a:cubicBezTo>
                    <a:pt x="9359" y="4431"/>
                    <a:pt x="9360" y="4436"/>
                    <a:pt x="9371" y="4454"/>
                  </a:cubicBezTo>
                  <a:lnTo>
                    <a:pt x="9371" y="4442"/>
                  </a:lnTo>
                  <a:cubicBezTo>
                    <a:pt x="9407" y="4489"/>
                    <a:pt x="9383" y="4489"/>
                    <a:pt x="9371" y="4489"/>
                  </a:cubicBezTo>
                  <a:cubicBezTo>
                    <a:pt x="9359" y="4477"/>
                    <a:pt x="9347" y="4477"/>
                    <a:pt x="9323" y="4442"/>
                  </a:cubicBezTo>
                  <a:lnTo>
                    <a:pt x="9323" y="4418"/>
                  </a:lnTo>
                  <a:cubicBezTo>
                    <a:pt x="9319" y="4413"/>
                    <a:pt x="9316" y="4411"/>
                    <a:pt x="9314" y="4411"/>
                  </a:cubicBezTo>
                  <a:lnTo>
                    <a:pt x="9314" y="4411"/>
                  </a:lnTo>
                  <a:cubicBezTo>
                    <a:pt x="9307" y="4411"/>
                    <a:pt x="9321" y="4444"/>
                    <a:pt x="9311" y="4454"/>
                  </a:cubicBezTo>
                  <a:cubicBezTo>
                    <a:pt x="9311" y="4442"/>
                    <a:pt x="9311" y="4442"/>
                    <a:pt x="9311" y="4442"/>
                  </a:cubicBezTo>
                  <a:lnTo>
                    <a:pt x="9299" y="4442"/>
                  </a:lnTo>
                  <a:cubicBezTo>
                    <a:pt x="9299" y="4442"/>
                    <a:pt x="9299" y="4457"/>
                    <a:pt x="9293" y="4457"/>
                  </a:cubicBezTo>
                  <a:cubicBezTo>
                    <a:pt x="9292" y="4457"/>
                    <a:pt x="9290" y="4456"/>
                    <a:pt x="9288" y="4454"/>
                  </a:cubicBezTo>
                  <a:lnTo>
                    <a:pt x="9288" y="4454"/>
                  </a:lnTo>
                  <a:lnTo>
                    <a:pt x="9299" y="4477"/>
                  </a:lnTo>
                  <a:lnTo>
                    <a:pt x="9299" y="4465"/>
                  </a:lnTo>
                  <a:cubicBezTo>
                    <a:pt x="9299" y="4465"/>
                    <a:pt x="9323" y="4477"/>
                    <a:pt x="9323" y="4501"/>
                  </a:cubicBezTo>
                  <a:cubicBezTo>
                    <a:pt x="9323" y="4506"/>
                    <a:pt x="9322" y="4508"/>
                    <a:pt x="9320" y="4508"/>
                  </a:cubicBezTo>
                  <a:cubicBezTo>
                    <a:pt x="9310" y="4508"/>
                    <a:pt x="9285" y="4473"/>
                    <a:pt x="9276" y="4454"/>
                  </a:cubicBezTo>
                  <a:cubicBezTo>
                    <a:pt x="9265" y="4433"/>
                    <a:pt x="9266" y="4428"/>
                    <a:pt x="9270" y="4428"/>
                  </a:cubicBezTo>
                  <a:cubicBezTo>
                    <a:pt x="9274" y="4428"/>
                    <a:pt x="9282" y="4432"/>
                    <a:pt x="9285" y="4432"/>
                  </a:cubicBezTo>
                  <a:cubicBezTo>
                    <a:pt x="9287" y="4432"/>
                    <a:pt x="9288" y="4432"/>
                    <a:pt x="9288" y="4430"/>
                  </a:cubicBezTo>
                  <a:cubicBezTo>
                    <a:pt x="9274" y="4412"/>
                    <a:pt x="9268" y="4408"/>
                    <a:pt x="9263" y="4408"/>
                  </a:cubicBezTo>
                  <a:cubicBezTo>
                    <a:pt x="9258" y="4408"/>
                    <a:pt x="9256" y="4413"/>
                    <a:pt x="9252" y="4413"/>
                  </a:cubicBezTo>
                  <a:cubicBezTo>
                    <a:pt x="9249" y="4413"/>
                    <a:pt x="9245" y="4411"/>
                    <a:pt x="9240" y="4406"/>
                  </a:cubicBezTo>
                  <a:cubicBezTo>
                    <a:pt x="9216" y="4358"/>
                    <a:pt x="9252" y="4394"/>
                    <a:pt x="9228" y="4358"/>
                  </a:cubicBezTo>
                  <a:cubicBezTo>
                    <a:pt x="9226" y="4357"/>
                    <a:pt x="9225" y="4356"/>
                    <a:pt x="9224" y="4356"/>
                  </a:cubicBezTo>
                  <a:lnTo>
                    <a:pt x="9224" y="4356"/>
                  </a:lnTo>
                  <a:cubicBezTo>
                    <a:pt x="9219" y="4356"/>
                    <a:pt x="9226" y="4382"/>
                    <a:pt x="9216" y="4382"/>
                  </a:cubicBezTo>
                  <a:cubicBezTo>
                    <a:pt x="9204" y="4358"/>
                    <a:pt x="9216" y="4346"/>
                    <a:pt x="9192" y="4323"/>
                  </a:cubicBezTo>
                  <a:lnTo>
                    <a:pt x="9180" y="4311"/>
                  </a:lnTo>
                  <a:cubicBezTo>
                    <a:pt x="9192" y="4299"/>
                    <a:pt x="9145" y="4251"/>
                    <a:pt x="9145" y="4227"/>
                  </a:cubicBezTo>
                  <a:cubicBezTo>
                    <a:pt x="9144" y="4226"/>
                    <a:pt x="9143" y="4226"/>
                    <a:pt x="9142" y="4226"/>
                  </a:cubicBezTo>
                  <a:lnTo>
                    <a:pt x="9142" y="4226"/>
                  </a:lnTo>
                  <a:cubicBezTo>
                    <a:pt x="9138" y="4226"/>
                    <a:pt x="9149" y="4257"/>
                    <a:pt x="9141" y="4257"/>
                  </a:cubicBezTo>
                  <a:cubicBezTo>
                    <a:pt x="9139" y="4257"/>
                    <a:pt x="9137" y="4255"/>
                    <a:pt x="9133" y="4251"/>
                  </a:cubicBezTo>
                  <a:lnTo>
                    <a:pt x="9133" y="4251"/>
                  </a:lnTo>
                  <a:cubicBezTo>
                    <a:pt x="9145" y="4275"/>
                    <a:pt x="9180" y="4299"/>
                    <a:pt x="9180" y="4323"/>
                  </a:cubicBezTo>
                  <a:lnTo>
                    <a:pt x="9168" y="4323"/>
                  </a:lnTo>
                  <a:cubicBezTo>
                    <a:pt x="9145" y="4299"/>
                    <a:pt x="9145" y="4263"/>
                    <a:pt x="9121" y="4251"/>
                  </a:cubicBezTo>
                  <a:lnTo>
                    <a:pt x="9121" y="4263"/>
                  </a:lnTo>
                  <a:cubicBezTo>
                    <a:pt x="9133" y="4287"/>
                    <a:pt x="9145" y="4287"/>
                    <a:pt x="9157" y="4311"/>
                  </a:cubicBezTo>
                  <a:cubicBezTo>
                    <a:pt x="9155" y="4310"/>
                    <a:pt x="9153" y="4309"/>
                    <a:pt x="9152" y="4309"/>
                  </a:cubicBezTo>
                  <a:lnTo>
                    <a:pt x="9152" y="4309"/>
                  </a:lnTo>
                  <a:cubicBezTo>
                    <a:pt x="9140" y="4309"/>
                    <a:pt x="9180" y="4372"/>
                    <a:pt x="9180" y="4394"/>
                  </a:cubicBezTo>
                  <a:cubicBezTo>
                    <a:pt x="9180" y="4394"/>
                    <a:pt x="9168" y="4394"/>
                    <a:pt x="9157" y="4382"/>
                  </a:cubicBezTo>
                  <a:lnTo>
                    <a:pt x="9157" y="4382"/>
                  </a:lnTo>
                  <a:cubicBezTo>
                    <a:pt x="9168" y="4430"/>
                    <a:pt x="9157" y="4442"/>
                    <a:pt x="9168" y="4489"/>
                  </a:cubicBezTo>
                  <a:cubicBezTo>
                    <a:pt x="9157" y="4454"/>
                    <a:pt x="9145" y="4442"/>
                    <a:pt x="9121" y="4418"/>
                  </a:cubicBezTo>
                  <a:cubicBezTo>
                    <a:pt x="9133" y="4406"/>
                    <a:pt x="9097" y="4358"/>
                    <a:pt x="9085" y="4334"/>
                  </a:cubicBezTo>
                  <a:lnTo>
                    <a:pt x="9085" y="4334"/>
                  </a:lnTo>
                  <a:cubicBezTo>
                    <a:pt x="9073" y="4346"/>
                    <a:pt x="9109" y="4394"/>
                    <a:pt x="9121" y="4406"/>
                  </a:cubicBezTo>
                  <a:cubicBezTo>
                    <a:pt x="9118" y="4405"/>
                    <a:pt x="9116" y="4404"/>
                    <a:pt x="9115" y="4404"/>
                  </a:cubicBezTo>
                  <a:cubicBezTo>
                    <a:pt x="9107" y="4404"/>
                    <a:pt x="9119" y="4425"/>
                    <a:pt x="9111" y="4425"/>
                  </a:cubicBezTo>
                  <a:cubicBezTo>
                    <a:pt x="9109" y="4425"/>
                    <a:pt x="9104" y="4423"/>
                    <a:pt x="9097" y="4418"/>
                  </a:cubicBezTo>
                  <a:cubicBezTo>
                    <a:pt x="9085" y="4406"/>
                    <a:pt x="9073" y="4370"/>
                    <a:pt x="9061" y="4346"/>
                  </a:cubicBezTo>
                  <a:lnTo>
                    <a:pt x="9061" y="4346"/>
                  </a:lnTo>
                  <a:cubicBezTo>
                    <a:pt x="9055" y="4353"/>
                    <a:pt x="9065" y="4368"/>
                    <a:pt x="9073" y="4382"/>
                  </a:cubicBezTo>
                  <a:lnTo>
                    <a:pt x="9073" y="4382"/>
                  </a:lnTo>
                  <a:cubicBezTo>
                    <a:pt x="9061" y="4383"/>
                    <a:pt x="9062" y="4406"/>
                    <a:pt x="9073" y="4430"/>
                  </a:cubicBezTo>
                  <a:cubicBezTo>
                    <a:pt x="9061" y="4410"/>
                    <a:pt x="9056" y="4405"/>
                    <a:pt x="9053" y="4405"/>
                  </a:cubicBezTo>
                  <a:cubicBezTo>
                    <a:pt x="9049" y="4405"/>
                    <a:pt x="9049" y="4412"/>
                    <a:pt x="9044" y="4412"/>
                  </a:cubicBezTo>
                  <a:cubicBezTo>
                    <a:pt x="9041" y="4412"/>
                    <a:pt x="9036" y="4408"/>
                    <a:pt x="9026" y="4394"/>
                  </a:cubicBezTo>
                  <a:lnTo>
                    <a:pt x="9026" y="4394"/>
                  </a:lnTo>
                  <a:cubicBezTo>
                    <a:pt x="9026" y="4418"/>
                    <a:pt x="9049" y="4418"/>
                    <a:pt x="9061" y="4442"/>
                  </a:cubicBezTo>
                  <a:cubicBezTo>
                    <a:pt x="9067" y="4454"/>
                    <a:pt x="9064" y="4457"/>
                    <a:pt x="9058" y="4457"/>
                  </a:cubicBezTo>
                  <a:cubicBezTo>
                    <a:pt x="9052" y="4457"/>
                    <a:pt x="9043" y="4454"/>
                    <a:pt x="9038" y="4454"/>
                  </a:cubicBezTo>
                  <a:cubicBezTo>
                    <a:pt x="9038" y="4442"/>
                    <a:pt x="9038" y="4430"/>
                    <a:pt x="9038" y="4430"/>
                  </a:cubicBezTo>
                  <a:lnTo>
                    <a:pt x="9014" y="4394"/>
                  </a:lnTo>
                  <a:cubicBezTo>
                    <a:pt x="9012" y="4393"/>
                    <a:pt x="9010" y="4393"/>
                    <a:pt x="9009" y="4393"/>
                  </a:cubicBezTo>
                  <a:cubicBezTo>
                    <a:pt x="8989" y="4393"/>
                    <a:pt x="9045" y="4469"/>
                    <a:pt x="9033" y="4469"/>
                  </a:cubicBezTo>
                  <a:cubicBezTo>
                    <a:pt x="9032" y="4469"/>
                    <a:pt x="9029" y="4468"/>
                    <a:pt x="9026" y="4465"/>
                  </a:cubicBezTo>
                  <a:cubicBezTo>
                    <a:pt x="9014" y="4442"/>
                    <a:pt x="9002" y="4442"/>
                    <a:pt x="8990" y="4406"/>
                  </a:cubicBezTo>
                  <a:lnTo>
                    <a:pt x="8990" y="4406"/>
                  </a:lnTo>
                  <a:cubicBezTo>
                    <a:pt x="8990" y="4418"/>
                    <a:pt x="8978" y="4418"/>
                    <a:pt x="9002" y="4442"/>
                  </a:cubicBezTo>
                  <a:cubicBezTo>
                    <a:pt x="8990" y="4442"/>
                    <a:pt x="8990" y="4442"/>
                    <a:pt x="8978" y="4430"/>
                  </a:cubicBezTo>
                  <a:lnTo>
                    <a:pt x="8978" y="4430"/>
                  </a:lnTo>
                  <a:cubicBezTo>
                    <a:pt x="8978" y="4454"/>
                    <a:pt x="8978" y="4465"/>
                    <a:pt x="8990" y="4501"/>
                  </a:cubicBezTo>
                  <a:cubicBezTo>
                    <a:pt x="8978" y="4501"/>
                    <a:pt x="8954" y="4477"/>
                    <a:pt x="8942" y="4465"/>
                  </a:cubicBezTo>
                  <a:cubicBezTo>
                    <a:pt x="8942" y="4483"/>
                    <a:pt x="8930" y="4483"/>
                    <a:pt x="8918" y="4483"/>
                  </a:cubicBezTo>
                  <a:cubicBezTo>
                    <a:pt x="8907" y="4483"/>
                    <a:pt x="8895" y="4483"/>
                    <a:pt x="8895" y="4501"/>
                  </a:cubicBezTo>
                  <a:lnTo>
                    <a:pt x="8895" y="4513"/>
                  </a:lnTo>
                  <a:cubicBezTo>
                    <a:pt x="8871" y="4513"/>
                    <a:pt x="8942" y="4561"/>
                    <a:pt x="8918" y="4561"/>
                  </a:cubicBezTo>
                  <a:cubicBezTo>
                    <a:pt x="8895" y="4513"/>
                    <a:pt x="8895" y="4537"/>
                    <a:pt x="8871" y="4513"/>
                  </a:cubicBezTo>
                  <a:cubicBezTo>
                    <a:pt x="8868" y="4512"/>
                    <a:pt x="8866" y="4512"/>
                    <a:pt x="8864" y="4512"/>
                  </a:cubicBezTo>
                  <a:cubicBezTo>
                    <a:pt x="8841" y="4512"/>
                    <a:pt x="8853" y="4562"/>
                    <a:pt x="8830" y="4562"/>
                  </a:cubicBezTo>
                  <a:cubicBezTo>
                    <a:pt x="8828" y="4562"/>
                    <a:pt x="8826" y="4562"/>
                    <a:pt x="8823" y="4561"/>
                  </a:cubicBezTo>
                  <a:cubicBezTo>
                    <a:pt x="8811" y="4549"/>
                    <a:pt x="8799" y="4537"/>
                    <a:pt x="8811" y="4525"/>
                  </a:cubicBezTo>
                  <a:cubicBezTo>
                    <a:pt x="8787" y="4525"/>
                    <a:pt x="8776" y="4537"/>
                    <a:pt x="8764" y="4549"/>
                  </a:cubicBezTo>
                  <a:lnTo>
                    <a:pt x="8764" y="4537"/>
                  </a:lnTo>
                  <a:cubicBezTo>
                    <a:pt x="8756" y="4533"/>
                    <a:pt x="8750" y="4531"/>
                    <a:pt x="8745" y="4531"/>
                  </a:cubicBezTo>
                  <a:cubicBezTo>
                    <a:pt x="8719" y="4531"/>
                    <a:pt x="8726" y="4576"/>
                    <a:pt x="8716" y="4596"/>
                  </a:cubicBezTo>
                  <a:cubicBezTo>
                    <a:pt x="8716" y="4596"/>
                    <a:pt x="8704" y="4573"/>
                    <a:pt x="8704" y="4573"/>
                  </a:cubicBezTo>
                  <a:cubicBezTo>
                    <a:pt x="8699" y="4570"/>
                    <a:pt x="8693" y="4568"/>
                    <a:pt x="8688" y="4568"/>
                  </a:cubicBezTo>
                  <a:cubicBezTo>
                    <a:pt x="8672" y="4568"/>
                    <a:pt x="8662" y="4584"/>
                    <a:pt x="8680" y="4620"/>
                  </a:cubicBezTo>
                  <a:cubicBezTo>
                    <a:pt x="8670" y="4610"/>
                    <a:pt x="8666" y="4606"/>
                    <a:pt x="8666" y="4606"/>
                  </a:cubicBezTo>
                  <a:lnTo>
                    <a:pt x="8666" y="4606"/>
                  </a:lnTo>
                  <a:cubicBezTo>
                    <a:pt x="8665" y="4606"/>
                    <a:pt x="8671" y="4615"/>
                    <a:pt x="8664" y="4615"/>
                  </a:cubicBezTo>
                  <a:cubicBezTo>
                    <a:pt x="8661" y="4615"/>
                    <a:pt x="8655" y="4614"/>
                    <a:pt x="8645" y="4608"/>
                  </a:cubicBezTo>
                  <a:cubicBezTo>
                    <a:pt x="8633" y="4596"/>
                    <a:pt x="8633" y="4596"/>
                    <a:pt x="8633" y="4596"/>
                  </a:cubicBezTo>
                  <a:cubicBezTo>
                    <a:pt x="8629" y="4592"/>
                    <a:pt x="8625" y="4591"/>
                    <a:pt x="8621" y="4591"/>
                  </a:cubicBezTo>
                  <a:cubicBezTo>
                    <a:pt x="8614" y="4591"/>
                    <a:pt x="8609" y="4596"/>
                    <a:pt x="8609" y="4596"/>
                  </a:cubicBezTo>
                  <a:cubicBezTo>
                    <a:pt x="8609" y="4596"/>
                    <a:pt x="8609" y="4596"/>
                    <a:pt x="8609" y="4608"/>
                  </a:cubicBezTo>
                  <a:cubicBezTo>
                    <a:pt x="8585" y="4596"/>
                    <a:pt x="8561" y="4596"/>
                    <a:pt x="8549" y="4596"/>
                  </a:cubicBezTo>
                  <a:cubicBezTo>
                    <a:pt x="8534" y="4596"/>
                    <a:pt x="8521" y="4596"/>
                    <a:pt x="8509" y="4593"/>
                  </a:cubicBezTo>
                  <a:lnTo>
                    <a:pt x="8509" y="4593"/>
                  </a:lnTo>
                  <a:cubicBezTo>
                    <a:pt x="8521" y="4598"/>
                    <a:pt x="8534" y="4603"/>
                    <a:pt x="8549" y="4608"/>
                  </a:cubicBezTo>
                  <a:cubicBezTo>
                    <a:pt x="8559" y="4628"/>
                    <a:pt x="8561" y="4649"/>
                    <a:pt x="8568" y="4654"/>
                  </a:cubicBezTo>
                  <a:lnTo>
                    <a:pt x="8568" y="4654"/>
                  </a:lnTo>
                  <a:cubicBezTo>
                    <a:pt x="8532" y="4642"/>
                    <a:pt x="8477" y="4619"/>
                    <a:pt x="8466" y="4585"/>
                  </a:cubicBezTo>
                  <a:lnTo>
                    <a:pt x="8478" y="4585"/>
                  </a:lnTo>
                  <a:cubicBezTo>
                    <a:pt x="8466" y="4585"/>
                    <a:pt x="8466" y="4585"/>
                    <a:pt x="8466" y="4573"/>
                  </a:cubicBezTo>
                  <a:lnTo>
                    <a:pt x="8466" y="4573"/>
                  </a:lnTo>
                  <a:cubicBezTo>
                    <a:pt x="8474" y="4576"/>
                    <a:pt x="8481" y="4580"/>
                    <a:pt x="8489" y="4584"/>
                  </a:cubicBezTo>
                  <a:lnTo>
                    <a:pt x="8489" y="4584"/>
                  </a:lnTo>
                  <a:cubicBezTo>
                    <a:pt x="8479" y="4577"/>
                    <a:pt x="8467" y="4566"/>
                    <a:pt x="8454" y="4549"/>
                  </a:cubicBezTo>
                  <a:cubicBezTo>
                    <a:pt x="8383" y="4513"/>
                    <a:pt x="8359" y="4418"/>
                    <a:pt x="8323" y="4382"/>
                  </a:cubicBezTo>
                  <a:cubicBezTo>
                    <a:pt x="8285" y="4382"/>
                    <a:pt x="8257" y="4396"/>
                    <a:pt x="8223" y="4396"/>
                  </a:cubicBezTo>
                  <a:cubicBezTo>
                    <a:pt x="8193" y="4396"/>
                    <a:pt x="8159" y="4385"/>
                    <a:pt x="8109" y="4346"/>
                  </a:cubicBezTo>
                  <a:lnTo>
                    <a:pt x="8180" y="4334"/>
                  </a:lnTo>
                  <a:cubicBezTo>
                    <a:pt x="8143" y="4314"/>
                    <a:pt x="8120" y="4308"/>
                    <a:pt x="8102" y="4308"/>
                  </a:cubicBezTo>
                  <a:cubicBezTo>
                    <a:pt x="8077" y="4308"/>
                    <a:pt x="8064" y="4320"/>
                    <a:pt x="8042" y="4320"/>
                  </a:cubicBezTo>
                  <a:cubicBezTo>
                    <a:pt x="8026" y="4320"/>
                    <a:pt x="8003" y="4313"/>
                    <a:pt x="7966" y="4287"/>
                  </a:cubicBezTo>
                  <a:lnTo>
                    <a:pt x="7966" y="4287"/>
                  </a:lnTo>
                  <a:cubicBezTo>
                    <a:pt x="8002" y="4323"/>
                    <a:pt x="7895" y="4311"/>
                    <a:pt x="7978" y="4358"/>
                  </a:cubicBezTo>
                  <a:cubicBezTo>
                    <a:pt x="7930" y="4358"/>
                    <a:pt x="7835" y="4311"/>
                    <a:pt x="7775" y="4263"/>
                  </a:cubicBezTo>
                  <a:cubicBezTo>
                    <a:pt x="7752" y="4263"/>
                    <a:pt x="7764" y="4275"/>
                    <a:pt x="7752" y="4299"/>
                  </a:cubicBezTo>
                  <a:cubicBezTo>
                    <a:pt x="7811" y="4358"/>
                    <a:pt x="7883" y="4323"/>
                    <a:pt x="7918" y="4406"/>
                  </a:cubicBezTo>
                  <a:lnTo>
                    <a:pt x="8002" y="4382"/>
                  </a:lnTo>
                  <a:lnTo>
                    <a:pt x="8002" y="4382"/>
                  </a:lnTo>
                  <a:cubicBezTo>
                    <a:pt x="8049" y="4442"/>
                    <a:pt x="8037" y="4477"/>
                    <a:pt x="7990" y="4477"/>
                  </a:cubicBezTo>
                  <a:cubicBezTo>
                    <a:pt x="8002" y="4489"/>
                    <a:pt x="8025" y="4489"/>
                    <a:pt x="8037" y="4501"/>
                  </a:cubicBezTo>
                  <a:cubicBezTo>
                    <a:pt x="8030" y="4519"/>
                    <a:pt x="8022" y="4526"/>
                    <a:pt x="8014" y="4526"/>
                  </a:cubicBezTo>
                  <a:cubicBezTo>
                    <a:pt x="7990" y="4526"/>
                    <a:pt x="7966" y="4468"/>
                    <a:pt x="7937" y="4468"/>
                  </a:cubicBezTo>
                  <a:cubicBezTo>
                    <a:pt x="7931" y="4468"/>
                    <a:pt x="7925" y="4471"/>
                    <a:pt x="7918" y="4477"/>
                  </a:cubicBezTo>
                  <a:lnTo>
                    <a:pt x="7966" y="4501"/>
                  </a:lnTo>
                  <a:cubicBezTo>
                    <a:pt x="7963" y="4516"/>
                    <a:pt x="7953" y="4522"/>
                    <a:pt x="7940" y="4522"/>
                  </a:cubicBezTo>
                  <a:cubicBezTo>
                    <a:pt x="7898" y="4522"/>
                    <a:pt x="7820" y="4468"/>
                    <a:pt x="7775" y="4442"/>
                  </a:cubicBezTo>
                  <a:cubicBezTo>
                    <a:pt x="7716" y="4382"/>
                    <a:pt x="7656" y="4346"/>
                    <a:pt x="7668" y="4311"/>
                  </a:cubicBezTo>
                  <a:lnTo>
                    <a:pt x="7668" y="4311"/>
                  </a:lnTo>
                  <a:lnTo>
                    <a:pt x="7764" y="4346"/>
                  </a:lnTo>
                  <a:cubicBezTo>
                    <a:pt x="7728" y="4287"/>
                    <a:pt x="7633" y="4299"/>
                    <a:pt x="7585" y="4275"/>
                  </a:cubicBezTo>
                  <a:cubicBezTo>
                    <a:pt x="7585" y="4263"/>
                    <a:pt x="7573" y="4263"/>
                    <a:pt x="7573" y="4251"/>
                  </a:cubicBezTo>
                  <a:cubicBezTo>
                    <a:pt x="7573" y="4263"/>
                    <a:pt x="7573" y="4263"/>
                    <a:pt x="7573" y="4263"/>
                  </a:cubicBezTo>
                  <a:cubicBezTo>
                    <a:pt x="7561" y="4263"/>
                    <a:pt x="7549" y="4251"/>
                    <a:pt x="7549" y="4239"/>
                  </a:cubicBezTo>
                  <a:cubicBezTo>
                    <a:pt x="7502" y="4215"/>
                    <a:pt x="7418" y="4204"/>
                    <a:pt x="7371" y="4180"/>
                  </a:cubicBezTo>
                  <a:lnTo>
                    <a:pt x="7371" y="4215"/>
                  </a:lnTo>
                  <a:lnTo>
                    <a:pt x="7383" y="4204"/>
                  </a:lnTo>
                  <a:cubicBezTo>
                    <a:pt x="7418" y="4215"/>
                    <a:pt x="7478" y="4263"/>
                    <a:pt x="7430" y="4275"/>
                  </a:cubicBezTo>
                  <a:cubicBezTo>
                    <a:pt x="7323" y="4251"/>
                    <a:pt x="7323" y="4180"/>
                    <a:pt x="7311" y="4144"/>
                  </a:cubicBezTo>
                  <a:cubicBezTo>
                    <a:pt x="7317" y="4138"/>
                    <a:pt x="7324" y="4135"/>
                    <a:pt x="7332" y="4135"/>
                  </a:cubicBezTo>
                  <a:cubicBezTo>
                    <a:pt x="7368" y="4135"/>
                    <a:pt x="7417" y="4192"/>
                    <a:pt x="7466" y="4192"/>
                  </a:cubicBezTo>
                  <a:cubicBezTo>
                    <a:pt x="7454" y="4132"/>
                    <a:pt x="7371" y="4144"/>
                    <a:pt x="7263" y="4073"/>
                  </a:cubicBezTo>
                  <a:cubicBezTo>
                    <a:pt x="7277" y="4066"/>
                    <a:pt x="7289" y="4063"/>
                    <a:pt x="7302" y="4063"/>
                  </a:cubicBezTo>
                  <a:cubicBezTo>
                    <a:pt x="7344" y="4063"/>
                    <a:pt x="7382" y="4094"/>
                    <a:pt x="7415" y="4094"/>
                  </a:cubicBezTo>
                  <a:cubicBezTo>
                    <a:pt x="7424" y="4094"/>
                    <a:pt x="7433" y="4091"/>
                    <a:pt x="7442" y="4084"/>
                  </a:cubicBezTo>
                  <a:cubicBezTo>
                    <a:pt x="7347" y="4037"/>
                    <a:pt x="7311" y="4061"/>
                    <a:pt x="7228" y="4025"/>
                  </a:cubicBezTo>
                  <a:cubicBezTo>
                    <a:pt x="7234" y="4013"/>
                    <a:pt x="7261" y="4013"/>
                    <a:pt x="7287" y="4013"/>
                  </a:cubicBezTo>
                  <a:cubicBezTo>
                    <a:pt x="7314" y="4013"/>
                    <a:pt x="7341" y="4013"/>
                    <a:pt x="7347" y="4001"/>
                  </a:cubicBezTo>
                  <a:cubicBezTo>
                    <a:pt x="7323" y="3989"/>
                    <a:pt x="7299" y="3977"/>
                    <a:pt x="7287" y="3965"/>
                  </a:cubicBezTo>
                  <a:lnTo>
                    <a:pt x="7287" y="3965"/>
                  </a:lnTo>
                  <a:cubicBezTo>
                    <a:pt x="7312" y="3973"/>
                    <a:pt x="7328" y="3976"/>
                    <a:pt x="7339" y="3976"/>
                  </a:cubicBezTo>
                  <a:cubicBezTo>
                    <a:pt x="7389" y="3976"/>
                    <a:pt x="7322" y="3912"/>
                    <a:pt x="7370" y="3912"/>
                  </a:cubicBezTo>
                  <a:cubicBezTo>
                    <a:pt x="7379" y="3912"/>
                    <a:pt x="7390" y="3913"/>
                    <a:pt x="7406" y="3918"/>
                  </a:cubicBezTo>
                  <a:cubicBezTo>
                    <a:pt x="7389" y="3901"/>
                    <a:pt x="7372" y="3897"/>
                    <a:pt x="7354" y="3897"/>
                  </a:cubicBezTo>
                  <a:cubicBezTo>
                    <a:pt x="7342" y="3897"/>
                    <a:pt x="7330" y="3899"/>
                    <a:pt x="7317" y="3899"/>
                  </a:cubicBezTo>
                  <a:cubicBezTo>
                    <a:pt x="7294" y="3899"/>
                    <a:pt x="7269" y="3894"/>
                    <a:pt x="7240" y="3870"/>
                  </a:cubicBezTo>
                  <a:lnTo>
                    <a:pt x="7240" y="3870"/>
                  </a:lnTo>
                  <a:cubicBezTo>
                    <a:pt x="7252" y="3906"/>
                    <a:pt x="7311" y="3965"/>
                    <a:pt x="7228" y="3965"/>
                  </a:cubicBezTo>
                  <a:lnTo>
                    <a:pt x="7144" y="3918"/>
                  </a:lnTo>
                  <a:cubicBezTo>
                    <a:pt x="7109" y="3882"/>
                    <a:pt x="7252" y="3894"/>
                    <a:pt x="7192" y="3846"/>
                  </a:cubicBezTo>
                  <a:lnTo>
                    <a:pt x="7097" y="3846"/>
                  </a:lnTo>
                  <a:cubicBezTo>
                    <a:pt x="7097" y="3858"/>
                    <a:pt x="7144" y="3882"/>
                    <a:pt x="7109" y="3894"/>
                  </a:cubicBezTo>
                  <a:cubicBezTo>
                    <a:pt x="7099" y="3887"/>
                    <a:pt x="7089" y="3884"/>
                    <a:pt x="7079" y="3884"/>
                  </a:cubicBezTo>
                  <a:cubicBezTo>
                    <a:pt x="7037" y="3884"/>
                    <a:pt x="6987" y="3932"/>
                    <a:pt x="6930" y="3942"/>
                  </a:cubicBezTo>
                  <a:cubicBezTo>
                    <a:pt x="6882" y="3930"/>
                    <a:pt x="6847" y="3918"/>
                    <a:pt x="6835" y="3894"/>
                  </a:cubicBezTo>
                  <a:cubicBezTo>
                    <a:pt x="6693" y="3918"/>
                    <a:pt x="6540" y="3894"/>
                    <a:pt x="6421" y="3929"/>
                  </a:cubicBezTo>
                  <a:lnTo>
                    <a:pt x="6421" y="3929"/>
                  </a:lnTo>
                  <a:cubicBezTo>
                    <a:pt x="6499" y="3905"/>
                    <a:pt x="6418" y="3870"/>
                    <a:pt x="6382" y="3834"/>
                  </a:cubicBezTo>
                  <a:cubicBezTo>
                    <a:pt x="6466" y="3834"/>
                    <a:pt x="6478" y="3787"/>
                    <a:pt x="6478" y="3751"/>
                  </a:cubicBezTo>
                  <a:cubicBezTo>
                    <a:pt x="6418" y="3751"/>
                    <a:pt x="6371" y="3799"/>
                    <a:pt x="6406" y="3823"/>
                  </a:cubicBezTo>
                  <a:cubicBezTo>
                    <a:pt x="6389" y="3818"/>
                    <a:pt x="6376" y="3817"/>
                    <a:pt x="6365" y="3817"/>
                  </a:cubicBezTo>
                  <a:cubicBezTo>
                    <a:pt x="6334" y="3817"/>
                    <a:pt x="6324" y="3830"/>
                    <a:pt x="6304" y="3830"/>
                  </a:cubicBezTo>
                  <a:cubicBezTo>
                    <a:pt x="6292" y="3830"/>
                    <a:pt x="6277" y="3825"/>
                    <a:pt x="6251" y="3811"/>
                  </a:cubicBezTo>
                  <a:cubicBezTo>
                    <a:pt x="6204" y="3787"/>
                    <a:pt x="6287" y="3763"/>
                    <a:pt x="6263" y="3739"/>
                  </a:cubicBezTo>
                  <a:cubicBezTo>
                    <a:pt x="6256" y="3738"/>
                    <a:pt x="6250" y="3738"/>
                    <a:pt x="6244" y="3738"/>
                  </a:cubicBezTo>
                  <a:cubicBezTo>
                    <a:pt x="6184" y="3738"/>
                    <a:pt x="6222" y="3788"/>
                    <a:pt x="6145" y="3788"/>
                  </a:cubicBezTo>
                  <a:cubicBezTo>
                    <a:pt x="6138" y="3788"/>
                    <a:pt x="6130" y="3788"/>
                    <a:pt x="6120" y="3787"/>
                  </a:cubicBezTo>
                  <a:cubicBezTo>
                    <a:pt x="6132" y="3775"/>
                    <a:pt x="6144" y="3775"/>
                    <a:pt x="6132" y="3763"/>
                  </a:cubicBezTo>
                  <a:cubicBezTo>
                    <a:pt x="6121" y="3761"/>
                    <a:pt x="6111" y="3760"/>
                    <a:pt x="6100" y="3760"/>
                  </a:cubicBezTo>
                  <a:cubicBezTo>
                    <a:pt x="6052" y="3760"/>
                    <a:pt x="6009" y="3779"/>
                    <a:pt x="5990" y="3799"/>
                  </a:cubicBezTo>
                  <a:cubicBezTo>
                    <a:pt x="5954" y="3763"/>
                    <a:pt x="5906" y="3763"/>
                    <a:pt x="5870" y="3763"/>
                  </a:cubicBezTo>
                  <a:cubicBezTo>
                    <a:pt x="5882" y="3763"/>
                    <a:pt x="5906" y="3751"/>
                    <a:pt x="5918" y="3751"/>
                  </a:cubicBezTo>
                  <a:cubicBezTo>
                    <a:pt x="5870" y="3692"/>
                    <a:pt x="5918" y="3703"/>
                    <a:pt x="5906" y="3680"/>
                  </a:cubicBezTo>
                  <a:lnTo>
                    <a:pt x="5906" y="3680"/>
                  </a:lnTo>
                  <a:cubicBezTo>
                    <a:pt x="5912" y="3686"/>
                    <a:pt x="5921" y="3686"/>
                    <a:pt x="5930" y="3686"/>
                  </a:cubicBezTo>
                  <a:cubicBezTo>
                    <a:pt x="5939" y="3686"/>
                    <a:pt x="5948" y="3686"/>
                    <a:pt x="5954" y="3692"/>
                  </a:cubicBezTo>
                  <a:lnTo>
                    <a:pt x="5930" y="3644"/>
                  </a:lnTo>
                  <a:cubicBezTo>
                    <a:pt x="5920" y="3625"/>
                    <a:pt x="5924" y="3621"/>
                    <a:pt x="5932" y="3621"/>
                  </a:cubicBezTo>
                  <a:cubicBezTo>
                    <a:pt x="5938" y="3621"/>
                    <a:pt x="5945" y="3623"/>
                    <a:pt x="5951" y="3623"/>
                  </a:cubicBezTo>
                  <a:cubicBezTo>
                    <a:pt x="5959" y="3623"/>
                    <a:pt x="5966" y="3620"/>
                    <a:pt x="5966" y="3608"/>
                  </a:cubicBezTo>
                  <a:lnTo>
                    <a:pt x="5954" y="3608"/>
                  </a:lnTo>
                  <a:cubicBezTo>
                    <a:pt x="5954" y="3594"/>
                    <a:pt x="5974" y="3588"/>
                    <a:pt x="5998" y="3588"/>
                  </a:cubicBezTo>
                  <a:cubicBezTo>
                    <a:pt x="6015" y="3588"/>
                    <a:pt x="6034" y="3591"/>
                    <a:pt x="6049" y="3596"/>
                  </a:cubicBezTo>
                  <a:cubicBezTo>
                    <a:pt x="6049" y="3406"/>
                    <a:pt x="6251" y="3489"/>
                    <a:pt x="6335" y="3370"/>
                  </a:cubicBezTo>
                  <a:cubicBezTo>
                    <a:pt x="6335" y="3346"/>
                    <a:pt x="6311" y="3346"/>
                    <a:pt x="6299" y="3322"/>
                  </a:cubicBezTo>
                  <a:cubicBezTo>
                    <a:pt x="6287" y="3322"/>
                    <a:pt x="6287" y="3311"/>
                    <a:pt x="6287" y="3311"/>
                  </a:cubicBezTo>
                  <a:cubicBezTo>
                    <a:pt x="6287" y="3322"/>
                    <a:pt x="6287" y="3334"/>
                    <a:pt x="6275" y="3334"/>
                  </a:cubicBezTo>
                  <a:cubicBezTo>
                    <a:pt x="6275" y="3311"/>
                    <a:pt x="6240" y="3275"/>
                    <a:pt x="6275" y="3275"/>
                  </a:cubicBezTo>
                  <a:cubicBezTo>
                    <a:pt x="6275" y="3287"/>
                    <a:pt x="6275" y="3287"/>
                    <a:pt x="6275" y="3299"/>
                  </a:cubicBezTo>
                  <a:cubicBezTo>
                    <a:pt x="6285" y="3289"/>
                    <a:pt x="6279" y="3272"/>
                    <a:pt x="6283" y="3272"/>
                  </a:cubicBezTo>
                  <a:lnTo>
                    <a:pt x="6283" y="3272"/>
                  </a:lnTo>
                  <a:cubicBezTo>
                    <a:pt x="6283" y="3272"/>
                    <a:pt x="6285" y="3273"/>
                    <a:pt x="6287" y="3275"/>
                  </a:cubicBezTo>
                  <a:cubicBezTo>
                    <a:pt x="6303" y="3275"/>
                    <a:pt x="6298" y="3270"/>
                    <a:pt x="6300" y="3270"/>
                  </a:cubicBezTo>
                  <a:lnTo>
                    <a:pt x="6300" y="3270"/>
                  </a:lnTo>
                  <a:cubicBezTo>
                    <a:pt x="6300" y="3270"/>
                    <a:pt x="6303" y="3271"/>
                    <a:pt x="6311" y="3275"/>
                  </a:cubicBezTo>
                  <a:lnTo>
                    <a:pt x="6359" y="3263"/>
                  </a:lnTo>
                  <a:cubicBezTo>
                    <a:pt x="6348" y="3236"/>
                    <a:pt x="6354" y="3228"/>
                    <a:pt x="6364" y="3228"/>
                  </a:cubicBezTo>
                  <a:cubicBezTo>
                    <a:pt x="6377" y="3228"/>
                    <a:pt x="6394" y="3239"/>
                    <a:pt x="6394" y="3239"/>
                  </a:cubicBezTo>
                  <a:cubicBezTo>
                    <a:pt x="6430" y="3275"/>
                    <a:pt x="6382" y="3263"/>
                    <a:pt x="6406" y="3299"/>
                  </a:cubicBezTo>
                  <a:lnTo>
                    <a:pt x="6442" y="3322"/>
                  </a:lnTo>
                  <a:lnTo>
                    <a:pt x="6418" y="3287"/>
                  </a:lnTo>
                  <a:lnTo>
                    <a:pt x="6442" y="3287"/>
                  </a:lnTo>
                  <a:cubicBezTo>
                    <a:pt x="6442" y="3278"/>
                    <a:pt x="6436" y="3270"/>
                    <a:pt x="6437" y="3270"/>
                  </a:cubicBezTo>
                  <a:lnTo>
                    <a:pt x="6437" y="3270"/>
                  </a:lnTo>
                  <a:cubicBezTo>
                    <a:pt x="6437" y="3270"/>
                    <a:pt x="6438" y="3271"/>
                    <a:pt x="6442" y="3275"/>
                  </a:cubicBezTo>
                  <a:cubicBezTo>
                    <a:pt x="6442" y="3275"/>
                    <a:pt x="6454" y="3275"/>
                    <a:pt x="6454" y="3287"/>
                  </a:cubicBezTo>
                  <a:lnTo>
                    <a:pt x="6454" y="3263"/>
                  </a:lnTo>
                  <a:cubicBezTo>
                    <a:pt x="6460" y="3275"/>
                    <a:pt x="6463" y="3275"/>
                    <a:pt x="6469" y="3275"/>
                  </a:cubicBezTo>
                  <a:cubicBezTo>
                    <a:pt x="6475" y="3275"/>
                    <a:pt x="6484" y="3275"/>
                    <a:pt x="6501" y="3287"/>
                  </a:cubicBezTo>
                  <a:cubicBezTo>
                    <a:pt x="6542" y="3277"/>
                    <a:pt x="6522" y="3222"/>
                    <a:pt x="6560" y="3222"/>
                  </a:cubicBezTo>
                  <a:cubicBezTo>
                    <a:pt x="6567" y="3222"/>
                    <a:pt x="6575" y="3224"/>
                    <a:pt x="6585" y="3227"/>
                  </a:cubicBezTo>
                  <a:cubicBezTo>
                    <a:pt x="6561" y="3215"/>
                    <a:pt x="6549" y="3168"/>
                    <a:pt x="6561" y="3156"/>
                  </a:cubicBezTo>
                  <a:lnTo>
                    <a:pt x="6561" y="3156"/>
                  </a:lnTo>
                  <a:cubicBezTo>
                    <a:pt x="6573" y="3168"/>
                    <a:pt x="6585" y="3168"/>
                    <a:pt x="6597" y="3191"/>
                  </a:cubicBezTo>
                  <a:lnTo>
                    <a:pt x="6597" y="3156"/>
                  </a:lnTo>
                  <a:cubicBezTo>
                    <a:pt x="6610" y="3166"/>
                    <a:pt x="6619" y="3169"/>
                    <a:pt x="6627" y="3169"/>
                  </a:cubicBezTo>
                  <a:cubicBezTo>
                    <a:pt x="6647" y="3169"/>
                    <a:pt x="6654" y="3144"/>
                    <a:pt x="6680" y="3144"/>
                  </a:cubicBezTo>
                  <a:lnTo>
                    <a:pt x="6692" y="3168"/>
                  </a:lnTo>
                  <a:cubicBezTo>
                    <a:pt x="6680" y="3132"/>
                    <a:pt x="6680" y="3120"/>
                    <a:pt x="6704" y="3108"/>
                  </a:cubicBezTo>
                  <a:lnTo>
                    <a:pt x="6728" y="3144"/>
                  </a:lnTo>
                  <a:cubicBezTo>
                    <a:pt x="6752" y="3144"/>
                    <a:pt x="6692" y="3072"/>
                    <a:pt x="6728" y="3072"/>
                  </a:cubicBezTo>
                  <a:cubicBezTo>
                    <a:pt x="6692" y="3037"/>
                    <a:pt x="6668" y="3037"/>
                    <a:pt x="6644" y="3001"/>
                  </a:cubicBezTo>
                  <a:lnTo>
                    <a:pt x="6644" y="3001"/>
                  </a:lnTo>
                  <a:cubicBezTo>
                    <a:pt x="6660" y="3017"/>
                    <a:pt x="6674" y="3024"/>
                    <a:pt x="6682" y="3024"/>
                  </a:cubicBezTo>
                  <a:cubicBezTo>
                    <a:pt x="6692" y="3024"/>
                    <a:pt x="6693" y="3014"/>
                    <a:pt x="6680" y="3001"/>
                  </a:cubicBezTo>
                  <a:cubicBezTo>
                    <a:pt x="6685" y="2991"/>
                    <a:pt x="6688" y="2987"/>
                    <a:pt x="6691" y="2987"/>
                  </a:cubicBezTo>
                  <a:cubicBezTo>
                    <a:pt x="6694" y="2987"/>
                    <a:pt x="6697" y="2994"/>
                    <a:pt x="6704" y="3001"/>
                  </a:cubicBezTo>
                  <a:lnTo>
                    <a:pt x="6692" y="2965"/>
                  </a:lnTo>
                  <a:cubicBezTo>
                    <a:pt x="6716" y="2965"/>
                    <a:pt x="6728" y="3013"/>
                    <a:pt x="6740" y="3037"/>
                  </a:cubicBezTo>
                  <a:cubicBezTo>
                    <a:pt x="6732" y="3005"/>
                    <a:pt x="6745" y="3000"/>
                    <a:pt x="6758" y="3000"/>
                  </a:cubicBezTo>
                  <a:cubicBezTo>
                    <a:pt x="6765" y="3000"/>
                    <a:pt x="6771" y="3001"/>
                    <a:pt x="6775" y="3001"/>
                  </a:cubicBezTo>
                  <a:lnTo>
                    <a:pt x="6787" y="3013"/>
                  </a:lnTo>
                  <a:lnTo>
                    <a:pt x="6811" y="3013"/>
                  </a:lnTo>
                  <a:cubicBezTo>
                    <a:pt x="6801" y="2983"/>
                    <a:pt x="6816" y="2962"/>
                    <a:pt x="6834" y="2962"/>
                  </a:cubicBezTo>
                  <a:cubicBezTo>
                    <a:pt x="6838" y="2962"/>
                    <a:pt x="6843" y="2963"/>
                    <a:pt x="6847" y="2965"/>
                  </a:cubicBezTo>
                  <a:lnTo>
                    <a:pt x="6871" y="3013"/>
                  </a:lnTo>
                  <a:cubicBezTo>
                    <a:pt x="6874" y="3015"/>
                    <a:pt x="6876" y="3015"/>
                    <a:pt x="6877" y="3015"/>
                  </a:cubicBezTo>
                  <a:cubicBezTo>
                    <a:pt x="6885" y="3015"/>
                    <a:pt x="6859" y="2987"/>
                    <a:pt x="6859" y="2977"/>
                  </a:cubicBezTo>
                  <a:cubicBezTo>
                    <a:pt x="6859" y="2970"/>
                    <a:pt x="6861" y="2967"/>
                    <a:pt x="6865" y="2967"/>
                  </a:cubicBezTo>
                  <a:cubicBezTo>
                    <a:pt x="6875" y="2967"/>
                    <a:pt x="6894" y="2981"/>
                    <a:pt x="6918" y="2989"/>
                  </a:cubicBezTo>
                  <a:cubicBezTo>
                    <a:pt x="6915" y="2973"/>
                    <a:pt x="6921" y="2968"/>
                    <a:pt x="6932" y="2968"/>
                  </a:cubicBezTo>
                  <a:cubicBezTo>
                    <a:pt x="6947" y="2968"/>
                    <a:pt x="6970" y="2978"/>
                    <a:pt x="6987" y="2978"/>
                  </a:cubicBezTo>
                  <a:cubicBezTo>
                    <a:pt x="7001" y="2978"/>
                    <a:pt x="7010" y="2970"/>
                    <a:pt x="7002" y="2941"/>
                  </a:cubicBezTo>
                  <a:lnTo>
                    <a:pt x="7002" y="2941"/>
                  </a:lnTo>
                  <a:lnTo>
                    <a:pt x="7025" y="2965"/>
                  </a:lnTo>
                  <a:cubicBezTo>
                    <a:pt x="7013" y="2882"/>
                    <a:pt x="7109" y="2941"/>
                    <a:pt x="7085" y="2846"/>
                  </a:cubicBezTo>
                  <a:lnTo>
                    <a:pt x="7085" y="2846"/>
                  </a:lnTo>
                  <a:cubicBezTo>
                    <a:pt x="7102" y="2855"/>
                    <a:pt x="7113" y="2859"/>
                    <a:pt x="7119" y="2859"/>
                  </a:cubicBezTo>
                  <a:cubicBezTo>
                    <a:pt x="7150" y="2859"/>
                    <a:pt x="7102" y="2786"/>
                    <a:pt x="7127" y="2786"/>
                  </a:cubicBezTo>
                  <a:cubicBezTo>
                    <a:pt x="7132" y="2786"/>
                    <a:pt x="7141" y="2789"/>
                    <a:pt x="7156" y="2799"/>
                  </a:cubicBezTo>
                  <a:lnTo>
                    <a:pt x="7144" y="2787"/>
                  </a:lnTo>
                  <a:cubicBezTo>
                    <a:pt x="7287" y="2715"/>
                    <a:pt x="7454" y="2691"/>
                    <a:pt x="7549" y="2572"/>
                  </a:cubicBezTo>
                  <a:lnTo>
                    <a:pt x="7561" y="2596"/>
                  </a:lnTo>
                  <a:cubicBezTo>
                    <a:pt x="7668" y="2549"/>
                    <a:pt x="7764" y="2501"/>
                    <a:pt x="7871" y="2453"/>
                  </a:cubicBezTo>
                  <a:cubicBezTo>
                    <a:pt x="7966" y="2394"/>
                    <a:pt x="8073" y="2346"/>
                    <a:pt x="8180" y="2310"/>
                  </a:cubicBezTo>
                  <a:cubicBezTo>
                    <a:pt x="8192" y="2287"/>
                    <a:pt x="8156" y="2239"/>
                    <a:pt x="8168" y="2215"/>
                  </a:cubicBezTo>
                  <a:cubicBezTo>
                    <a:pt x="8168" y="2215"/>
                    <a:pt x="8174" y="2212"/>
                    <a:pt x="8182" y="2212"/>
                  </a:cubicBezTo>
                  <a:cubicBezTo>
                    <a:pt x="8189" y="2212"/>
                    <a:pt x="8198" y="2215"/>
                    <a:pt x="8204" y="2227"/>
                  </a:cubicBezTo>
                  <a:cubicBezTo>
                    <a:pt x="8192" y="2251"/>
                    <a:pt x="8204" y="2263"/>
                    <a:pt x="8204" y="2275"/>
                  </a:cubicBezTo>
                  <a:cubicBezTo>
                    <a:pt x="8212" y="2271"/>
                    <a:pt x="8223" y="2271"/>
                    <a:pt x="8233" y="2271"/>
                  </a:cubicBezTo>
                  <a:lnTo>
                    <a:pt x="8233" y="2271"/>
                  </a:lnTo>
                  <a:cubicBezTo>
                    <a:pt x="8254" y="2271"/>
                    <a:pt x="8276" y="2271"/>
                    <a:pt x="8276" y="2239"/>
                  </a:cubicBezTo>
                  <a:lnTo>
                    <a:pt x="8252" y="2215"/>
                  </a:lnTo>
                  <a:cubicBezTo>
                    <a:pt x="8252" y="2203"/>
                    <a:pt x="8276" y="2203"/>
                    <a:pt x="8276" y="2203"/>
                  </a:cubicBezTo>
                  <a:cubicBezTo>
                    <a:pt x="8284" y="2220"/>
                    <a:pt x="8298" y="2236"/>
                    <a:pt x="8302" y="2249"/>
                  </a:cubicBezTo>
                  <a:lnTo>
                    <a:pt x="8302" y="2249"/>
                  </a:lnTo>
                  <a:cubicBezTo>
                    <a:pt x="8305" y="2231"/>
                    <a:pt x="8310" y="2225"/>
                    <a:pt x="8316" y="2225"/>
                  </a:cubicBezTo>
                  <a:cubicBezTo>
                    <a:pt x="8329" y="2225"/>
                    <a:pt x="8346" y="2251"/>
                    <a:pt x="8364" y="2251"/>
                  </a:cubicBezTo>
                  <a:cubicBezTo>
                    <a:pt x="8370" y="2251"/>
                    <a:pt x="8376" y="2248"/>
                    <a:pt x="8383" y="2239"/>
                  </a:cubicBezTo>
                  <a:cubicBezTo>
                    <a:pt x="8359" y="2168"/>
                    <a:pt x="8383" y="2096"/>
                    <a:pt x="8395" y="2025"/>
                  </a:cubicBezTo>
                  <a:lnTo>
                    <a:pt x="8418" y="2037"/>
                  </a:lnTo>
                  <a:cubicBezTo>
                    <a:pt x="8395" y="2048"/>
                    <a:pt x="8442" y="2096"/>
                    <a:pt x="8418" y="2096"/>
                  </a:cubicBezTo>
                  <a:cubicBezTo>
                    <a:pt x="8422" y="2098"/>
                    <a:pt x="8425" y="2099"/>
                    <a:pt x="8428" y="2099"/>
                  </a:cubicBezTo>
                  <a:cubicBezTo>
                    <a:pt x="8446" y="2099"/>
                    <a:pt x="8458" y="2072"/>
                    <a:pt x="8478" y="2072"/>
                  </a:cubicBezTo>
                  <a:cubicBezTo>
                    <a:pt x="8466" y="2060"/>
                    <a:pt x="8466" y="2037"/>
                    <a:pt x="8466" y="2025"/>
                  </a:cubicBezTo>
                  <a:lnTo>
                    <a:pt x="8466" y="2025"/>
                  </a:lnTo>
                  <a:cubicBezTo>
                    <a:pt x="8486" y="2035"/>
                    <a:pt x="8498" y="2063"/>
                    <a:pt x="8509" y="2063"/>
                  </a:cubicBezTo>
                  <a:cubicBezTo>
                    <a:pt x="8510" y="2063"/>
                    <a:pt x="8512" y="2062"/>
                    <a:pt x="8514" y="2060"/>
                  </a:cubicBezTo>
                  <a:lnTo>
                    <a:pt x="8514" y="2060"/>
                  </a:lnTo>
                  <a:lnTo>
                    <a:pt x="8502" y="2096"/>
                  </a:lnTo>
                  <a:cubicBezTo>
                    <a:pt x="8506" y="2101"/>
                    <a:pt x="8510" y="2103"/>
                    <a:pt x="8513" y="2103"/>
                  </a:cubicBezTo>
                  <a:cubicBezTo>
                    <a:pt x="8526" y="2103"/>
                    <a:pt x="8528" y="2072"/>
                    <a:pt x="8537" y="2072"/>
                  </a:cubicBezTo>
                  <a:cubicBezTo>
                    <a:pt x="8549" y="2096"/>
                    <a:pt x="8573" y="2096"/>
                    <a:pt x="8573" y="2132"/>
                  </a:cubicBezTo>
                  <a:cubicBezTo>
                    <a:pt x="8585" y="2084"/>
                    <a:pt x="8597" y="2108"/>
                    <a:pt x="8609" y="2072"/>
                  </a:cubicBezTo>
                  <a:cubicBezTo>
                    <a:pt x="8573" y="2048"/>
                    <a:pt x="8609" y="2037"/>
                    <a:pt x="8597" y="2013"/>
                  </a:cubicBezTo>
                  <a:lnTo>
                    <a:pt x="8597" y="2013"/>
                  </a:lnTo>
                  <a:lnTo>
                    <a:pt x="8573" y="2025"/>
                  </a:lnTo>
                  <a:cubicBezTo>
                    <a:pt x="8621" y="2037"/>
                    <a:pt x="8561" y="2037"/>
                    <a:pt x="8585" y="2084"/>
                  </a:cubicBezTo>
                  <a:cubicBezTo>
                    <a:pt x="8564" y="2074"/>
                    <a:pt x="8571" y="2009"/>
                    <a:pt x="8557" y="2009"/>
                  </a:cubicBezTo>
                  <a:cubicBezTo>
                    <a:pt x="8555" y="2009"/>
                    <a:pt x="8552" y="2010"/>
                    <a:pt x="8549" y="2013"/>
                  </a:cubicBezTo>
                  <a:cubicBezTo>
                    <a:pt x="8573" y="1977"/>
                    <a:pt x="8597" y="2001"/>
                    <a:pt x="8621" y="1941"/>
                  </a:cubicBezTo>
                  <a:lnTo>
                    <a:pt x="8621" y="1941"/>
                  </a:lnTo>
                  <a:cubicBezTo>
                    <a:pt x="8618" y="1943"/>
                    <a:pt x="8616" y="1943"/>
                    <a:pt x="8614" y="1943"/>
                  </a:cubicBezTo>
                  <a:cubicBezTo>
                    <a:pt x="8599" y="1943"/>
                    <a:pt x="8608" y="1904"/>
                    <a:pt x="8597" y="1894"/>
                  </a:cubicBezTo>
                  <a:cubicBezTo>
                    <a:pt x="8601" y="1892"/>
                    <a:pt x="8604" y="1891"/>
                    <a:pt x="8607" y="1891"/>
                  </a:cubicBezTo>
                  <a:cubicBezTo>
                    <a:pt x="8617" y="1891"/>
                    <a:pt x="8611" y="1912"/>
                    <a:pt x="8621" y="1941"/>
                  </a:cubicBezTo>
                  <a:cubicBezTo>
                    <a:pt x="8625" y="1939"/>
                    <a:pt x="8628" y="1939"/>
                    <a:pt x="8631" y="1939"/>
                  </a:cubicBezTo>
                  <a:cubicBezTo>
                    <a:pt x="8639" y="1939"/>
                    <a:pt x="8646" y="1943"/>
                    <a:pt x="8650" y="1943"/>
                  </a:cubicBezTo>
                  <a:cubicBezTo>
                    <a:pt x="8654" y="1943"/>
                    <a:pt x="8657" y="1938"/>
                    <a:pt x="8657" y="1918"/>
                  </a:cubicBezTo>
                  <a:cubicBezTo>
                    <a:pt x="8680" y="1929"/>
                    <a:pt x="8668" y="1965"/>
                    <a:pt x="8680" y="1977"/>
                  </a:cubicBezTo>
                  <a:cubicBezTo>
                    <a:pt x="8680" y="2013"/>
                    <a:pt x="8597" y="1953"/>
                    <a:pt x="8645" y="2060"/>
                  </a:cubicBezTo>
                  <a:cubicBezTo>
                    <a:pt x="8633" y="2072"/>
                    <a:pt x="8633" y="2120"/>
                    <a:pt x="8609" y="2120"/>
                  </a:cubicBezTo>
                  <a:cubicBezTo>
                    <a:pt x="8625" y="2128"/>
                    <a:pt x="8647" y="2142"/>
                    <a:pt x="8663" y="2142"/>
                  </a:cubicBezTo>
                  <a:cubicBezTo>
                    <a:pt x="8671" y="2142"/>
                    <a:pt x="8677" y="2139"/>
                    <a:pt x="8680" y="2132"/>
                  </a:cubicBezTo>
                  <a:lnTo>
                    <a:pt x="8657" y="2060"/>
                  </a:lnTo>
                  <a:cubicBezTo>
                    <a:pt x="8668" y="2060"/>
                    <a:pt x="8657" y="2013"/>
                    <a:pt x="8668" y="2013"/>
                  </a:cubicBezTo>
                  <a:cubicBezTo>
                    <a:pt x="8668" y="2032"/>
                    <a:pt x="8684" y="2052"/>
                    <a:pt x="8697" y="2052"/>
                  </a:cubicBezTo>
                  <a:cubicBezTo>
                    <a:pt x="8699" y="2052"/>
                    <a:pt x="8702" y="2051"/>
                    <a:pt x="8704" y="2048"/>
                  </a:cubicBezTo>
                  <a:cubicBezTo>
                    <a:pt x="8692" y="2048"/>
                    <a:pt x="8692" y="2048"/>
                    <a:pt x="8692" y="2037"/>
                  </a:cubicBezTo>
                  <a:cubicBezTo>
                    <a:pt x="8716" y="2025"/>
                    <a:pt x="8704" y="1977"/>
                    <a:pt x="8728" y="1953"/>
                  </a:cubicBezTo>
                  <a:lnTo>
                    <a:pt x="8728" y="1953"/>
                  </a:lnTo>
                  <a:cubicBezTo>
                    <a:pt x="8731" y="1958"/>
                    <a:pt x="8735" y="1962"/>
                    <a:pt x="8740" y="1965"/>
                  </a:cubicBezTo>
                  <a:cubicBezTo>
                    <a:pt x="8744" y="1969"/>
                    <a:pt x="8747" y="1971"/>
                    <a:pt x="8749" y="1971"/>
                  </a:cubicBezTo>
                  <a:cubicBezTo>
                    <a:pt x="8758" y="1971"/>
                    <a:pt x="8757" y="1949"/>
                    <a:pt x="8765" y="1948"/>
                  </a:cubicBezTo>
                  <a:lnTo>
                    <a:pt x="8765" y="1948"/>
                  </a:lnTo>
                  <a:cubicBezTo>
                    <a:pt x="8764" y="1944"/>
                    <a:pt x="8764" y="1941"/>
                    <a:pt x="8764" y="1941"/>
                  </a:cubicBezTo>
                  <a:lnTo>
                    <a:pt x="8776" y="1941"/>
                  </a:lnTo>
                  <a:cubicBezTo>
                    <a:pt x="8787" y="1929"/>
                    <a:pt x="8799" y="1929"/>
                    <a:pt x="8799" y="1894"/>
                  </a:cubicBezTo>
                  <a:cubicBezTo>
                    <a:pt x="8799" y="1896"/>
                    <a:pt x="8800" y="1897"/>
                    <a:pt x="8801" y="1897"/>
                  </a:cubicBezTo>
                  <a:cubicBezTo>
                    <a:pt x="8803" y="1897"/>
                    <a:pt x="8811" y="1880"/>
                    <a:pt x="8811" y="1870"/>
                  </a:cubicBezTo>
                  <a:cubicBezTo>
                    <a:pt x="8811" y="1862"/>
                    <a:pt x="8816" y="1841"/>
                    <a:pt x="8826" y="1841"/>
                  </a:cubicBezTo>
                  <a:cubicBezTo>
                    <a:pt x="8831" y="1841"/>
                    <a:pt x="8838" y="1848"/>
                    <a:pt x="8847" y="1870"/>
                  </a:cubicBezTo>
                  <a:cubicBezTo>
                    <a:pt x="8871" y="1870"/>
                    <a:pt x="8883" y="1882"/>
                    <a:pt x="8883" y="1906"/>
                  </a:cubicBezTo>
                  <a:lnTo>
                    <a:pt x="8918" y="1906"/>
                  </a:lnTo>
                  <a:lnTo>
                    <a:pt x="8930" y="1953"/>
                  </a:lnTo>
                  <a:cubicBezTo>
                    <a:pt x="8954" y="1929"/>
                    <a:pt x="8942" y="1906"/>
                    <a:pt x="8954" y="1858"/>
                  </a:cubicBezTo>
                  <a:cubicBezTo>
                    <a:pt x="8960" y="1864"/>
                    <a:pt x="8965" y="1866"/>
                    <a:pt x="8971" y="1866"/>
                  </a:cubicBezTo>
                  <a:cubicBezTo>
                    <a:pt x="8988" y="1866"/>
                    <a:pt x="9005" y="1841"/>
                    <a:pt x="9014" y="1822"/>
                  </a:cubicBezTo>
                  <a:cubicBezTo>
                    <a:pt x="9006" y="1820"/>
                    <a:pt x="9000" y="1819"/>
                    <a:pt x="8995" y="1819"/>
                  </a:cubicBezTo>
                  <a:cubicBezTo>
                    <a:pt x="8982" y="1819"/>
                    <a:pt x="8976" y="1826"/>
                    <a:pt x="8967" y="1826"/>
                  </a:cubicBezTo>
                  <a:cubicBezTo>
                    <a:pt x="8963" y="1826"/>
                    <a:pt x="8959" y="1825"/>
                    <a:pt x="8954" y="1822"/>
                  </a:cubicBezTo>
                  <a:lnTo>
                    <a:pt x="8954" y="1822"/>
                  </a:lnTo>
                  <a:cubicBezTo>
                    <a:pt x="8954" y="1834"/>
                    <a:pt x="8954" y="1846"/>
                    <a:pt x="8966" y="1858"/>
                  </a:cubicBezTo>
                  <a:cubicBezTo>
                    <a:pt x="8954" y="1858"/>
                    <a:pt x="8942" y="1846"/>
                    <a:pt x="8930" y="1822"/>
                  </a:cubicBezTo>
                  <a:cubicBezTo>
                    <a:pt x="8930" y="1804"/>
                    <a:pt x="8937" y="1798"/>
                    <a:pt x="8946" y="1798"/>
                  </a:cubicBezTo>
                  <a:cubicBezTo>
                    <a:pt x="8962" y="1798"/>
                    <a:pt x="8985" y="1815"/>
                    <a:pt x="8990" y="1815"/>
                  </a:cubicBezTo>
                  <a:cubicBezTo>
                    <a:pt x="8992" y="1815"/>
                    <a:pt x="8992" y="1814"/>
                    <a:pt x="8990" y="1810"/>
                  </a:cubicBezTo>
                  <a:cubicBezTo>
                    <a:pt x="8994" y="1803"/>
                    <a:pt x="8996" y="1800"/>
                    <a:pt x="8998" y="1800"/>
                  </a:cubicBezTo>
                  <a:cubicBezTo>
                    <a:pt x="9003" y="1800"/>
                    <a:pt x="9005" y="1814"/>
                    <a:pt x="9014" y="1822"/>
                  </a:cubicBezTo>
                  <a:cubicBezTo>
                    <a:pt x="9014" y="1826"/>
                    <a:pt x="9014" y="1828"/>
                    <a:pt x="9014" y="1828"/>
                  </a:cubicBezTo>
                  <a:cubicBezTo>
                    <a:pt x="9015" y="1828"/>
                    <a:pt x="9018" y="1822"/>
                    <a:pt x="9026" y="1822"/>
                  </a:cubicBezTo>
                  <a:lnTo>
                    <a:pt x="9014" y="1810"/>
                  </a:lnTo>
                  <a:cubicBezTo>
                    <a:pt x="9026" y="1810"/>
                    <a:pt x="9026" y="1787"/>
                    <a:pt x="9038" y="1775"/>
                  </a:cubicBezTo>
                  <a:cubicBezTo>
                    <a:pt x="9049" y="1775"/>
                    <a:pt x="9049" y="1775"/>
                    <a:pt x="9049" y="1787"/>
                  </a:cubicBezTo>
                  <a:lnTo>
                    <a:pt x="9038" y="1787"/>
                  </a:lnTo>
                  <a:lnTo>
                    <a:pt x="9049" y="1798"/>
                  </a:lnTo>
                  <a:cubicBezTo>
                    <a:pt x="9055" y="1809"/>
                    <a:pt x="9059" y="1813"/>
                    <a:pt x="9062" y="1813"/>
                  </a:cubicBezTo>
                  <a:cubicBezTo>
                    <a:pt x="9073" y="1813"/>
                    <a:pt x="9078" y="1773"/>
                    <a:pt x="9092" y="1773"/>
                  </a:cubicBezTo>
                  <a:cubicBezTo>
                    <a:pt x="9094" y="1773"/>
                    <a:pt x="9095" y="1774"/>
                    <a:pt x="9097" y="1775"/>
                  </a:cubicBezTo>
                  <a:cubicBezTo>
                    <a:pt x="9085" y="1787"/>
                    <a:pt x="9085" y="1787"/>
                    <a:pt x="9085" y="1787"/>
                  </a:cubicBezTo>
                  <a:cubicBezTo>
                    <a:pt x="9094" y="1795"/>
                    <a:pt x="9115" y="1829"/>
                    <a:pt x="9121" y="1829"/>
                  </a:cubicBezTo>
                  <a:cubicBezTo>
                    <a:pt x="9124" y="1829"/>
                    <a:pt x="9124" y="1824"/>
                    <a:pt x="9121" y="1810"/>
                  </a:cubicBezTo>
                  <a:lnTo>
                    <a:pt x="9121" y="1810"/>
                  </a:lnTo>
                  <a:cubicBezTo>
                    <a:pt x="9124" y="1814"/>
                    <a:pt x="9127" y="1815"/>
                    <a:pt x="9129" y="1815"/>
                  </a:cubicBezTo>
                  <a:cubicBezTo>
                    <a:pt x="9133" y="1815"/>
                    <a:pt x="9133" y="1807"/>
                    <a:pt x="9133" y="1798"/>
                  </a:cubicBezTo>
                  <a:cubicBezTo>
                    <a:pt x="9133" y="1787"/>
                    <a:pt x="9133" y="1775"/>
                    <a:pt x="9133" y="1775"/>
                  </a:cubicBezTo>
                  <a:lnTo>
                    <a:pt x="9168" y="1787"/>
                  </a:lnTo>
                  <a:cubicBezTo>
                    <a:pt x="9168" y="1787"/>
                    <a:pt x="9180" y="1775"/>
                    <a:pt x="9180" y="1775"/>
                  </a:cubicBezTo>
                  <a:lnTo>
                    <a:pt x="9192" y="1787"/>
                  </a:lnTo>
                  <a:cubicBezTo>
                    <a:pt x="9192" y="1787"/>
                    <a:pt x="9204" y="1798"/>
                    <a:pt x="9204" y="1798"/>
                  </a:cubicBezTo>
                  <a:cubicBezTo>
                    <a:pt x="9216" y="1814"/>
                    <a:pt x="9225" y="1819"/>
                    <a:pt x="9231" y="1819"/>
                  </a:cubicBezTo>
                  <a:cubicBezTo>
                    <a:pt x="9244" y="1819"/>
                    <a:pt x="9249" y="1796"/>
                    <a:pt x="9264" y="1796"/>
                  </a:cubicBezTo>
                  <a:cubicBezTo>
                    <a:pt x="9270" y="1796"/>
                    <a:pt x="9277" y="1800"/>
                    <a:pt x="9288" y="1810"/>
                  </a:cubicBezTo>
                  <a:cubicBezTo>
                    <a:pt x="9288" y="1775"/>
                    <a:pt x="9276" y="1763"/>
                    <a:pt x="9276" y="1751"/>
                  </a:cubicBezTo>
                  <a:cubicBezTo>
                    <a:pt x="9276" y="1727"/>
                    <a:pt x="9288" y="1691"/>
                    <a:pt x="9299" y="1679"/>
                  </a:cubicBezTo>
                  <a:cubicBezTo>
                    <a:pt x="9323" y="1715"/>
                    <a:pt x="9371" y="1739"/>
                    <a:pt x="9383" y="1810"/>
                  </a:cubicBezTo>
                  <a:cubicBezTo>
                    <a:pt x="9407" y="1810"/>
                    <a:pt x="9359" y="1775"/>
                    <a:pt x="9371" y="1751"/>
                  </a:cubicBezTo>
                  <a:lnTo>
                    <a:pt x="9383" y="1751"/>
                  </a:lnTo>
                  <a:cubicBezTo>
                    <a:pt x="9371" y="1739"/>
                    <a:pt x="9359" y="1727"/>
                    <a:pt x="9347" y="1703"/>
                  </a:cubicBezTo>
                  <a:cubicBezTo>
                    <a:pt x="9338" y="1676"/>
                    <a:pt x="9349" y="1663"/>
                    <a:pt x="9360" y="1663"/>
                  </a:cubicBezTo>
                  <a:cubicBezTo>
                    <a:pt x="9364" y="1663"/>
                    <a:pt x="9368" y="1665"/>
                    <a:pt x="9371" y="1667"/>
                  </a:cubicBezTo>
                  <a:lnTo>
                    <a:pt x="9371" y="1715"/>
                  </a:lnTo>
                  <a:cubicBezTo>
                    <a:pt x="9395" y="1691"/>
                    <a:pt x="9383" y="1620"/>
                    <a:pt x="9395" y="1572"/>
                  </a:cubicBezTo>
                  <a:cubicBezTo>
                    <a:pt x="9419" y="1584"/>
                    <a:pt x="9407" y="1632"/>
                    <a:pt x="9419" y="1667"/>
                  </a:cubicBezTo>
                  <a:lnTo>
                    <a:pt x="9442" y="1656"/>
                  </a:lnTo>
                  <a:lnTo>
                    <a:pt x="9454" y="1691"/>
                  </a:lnTo>
                  <a:cubicBezTo>
                    <a:pt x="9464" y="1681"/>
                    <a:pt x="9466" y="1653"/>
                    <a:pt x="9474" y="1653"/>
                  </a:cubicBezTo>
                  <a:cubicBezTo>
                    <a:pt x="9475" y="1653"/>
                    <a:pt x="9476" y="1654"/>
                    <a:pt x="9478" y="1656"/>
                  </a:cubicBezTo>
                  <a:cubicBezTo>
                    <a:pt x="9478" y="1691"/>
                    <a:pt x="9526" y="1691"/>
                    <a:pt x="9502" y="1739"/>
                  </a:cubicBezTo>
                  <a:cubicBezTo>
                    <a:pt x="9519" y="1739"/>
                    <a:pt x="9518" y="1709"/>
                    <a:pt x="9520" y="1709"/>
                  </a:cubicBezTo>
                  <a:cubicBezTo>
                    <a:pt x="9521" y="1709"/>
                    <a:pt x="9522" y="1713"/>
                    <a:pt x="9526" y="1727"/>
                  </a:cubicBezTo>
                  <a:cubicBezTo>
                    <a:pt x="9526" y="1679"/>
                    <a:pt x="9514" y="1703"/>
                    <a:pt x="9502" y="1691"/>
                  </a:cubicBezTo>
                  <a:cubicBezTo>
                    <a:pt x="9490" y="1644"/>
                    <a:pt x="9526" y="1667"/>
                    <a:pt x="9538" y="1644"/>
                  </a:cubicBezTo>
                  <a:cubicBezTo>
                    <a:pt x="9526" y="1620"/>
                    <a:pt x="9549" y="1560"/>
                    <a:pt x="9538" y="1513"/>
                  </a:cubicBezTo>
                  <a:lnTo>
                    <a:pt x="9561" y="1513"/>
                  </a:lnTo>
                  <a:cubicBezTo>
                    <a:pt x="9558" y="1491"/>
                    <a:pt x="9554" y="1484"/>
                    <a:pt x="9548" y="1484"/>
                  </a:cubicBezTo>
                  <a:cubicBezTo>
                    <a:pt x="9536" y="1484"/>
                    <a:pt x="9520" y="1511"/>
                    <a:pt x="9503" y="1511"/>
                  </a:cubicBezTo>
                  <a:cubicBezTo>
                    <a:pt x="9495" y="1511"/>
                    <a:pt x="9486" y="1505"/>
                    <a:pt x="9478" y="1489"/>
                  </a:cubicBezTo>
                  <a:cubicBezTo>
                    <a:pt x="9466" y="1489"/>
                    <a:pt x="9466" y="1489"/>
                    <a:pt x="9442" y="1465"/>
                  </a:cubicBezTo>
                  <a:lnTo>
                    <a:pt x="9442" y="1465"/>
                  </a:lnTo>
                  <a:lnTo>
                    <a:pt x="9454" y="1525"/>
                  </a:lnTo>
                  <a:cubicBezTo>
                    <a:pt x="9430" y="1513"/>
                    <a:pt x="9430" y="1477"/>
                    <a:pt x="9419" y="1465"/>
                  </a:cubicBezTo>
                  <a:cubicBezTo>
                    <a:pt x="9419" y="1469"/>
                    <a:pt x="9417" y="1470"/>
                    <a:pt x="9415" y="1470"/>
                  </a:cubicBezTo>
                  <a:cubicBezTo>
                    <a:pt x="9411" y="1470"/>
                    <a:pt x="9403" y="1465"/>
                    <a:pt x="9395" y="1465"/>
                  </a:cubicBezTo>
                  <a:cubicBezTo>
                    <a:pt x="9395" y="1465"/>
                    <a:pt x="9395" y="1453"/>
                    <a:pt x="9407" y="1441"/>
                  </a:cubicBezTo>
                  <a:cubicBezTo>
                    <a:pt x="9397" y="1427"/>
                    <a:pt x="9392" y="1422"/>
                    <a:pt x="9388" y="1422"/>
                  </a:cubicBezTo>
                  <a:cubicBezTo>
                    <a:pt x="9383" y="1422"/>
                    <a:pt x="9383" y="1434"/>
                    <a:pt x="9383" y="1441"/>
                  </a:cubicBezTo>
                  <a:cubicBezTo>
                    <a:pt x="9383" y="1465"/>
                    <a:pt x="9371" y="1465"/>
                    <a:pt x="9359" y="1465"/>
                  </a:cubicBezTo>
                  <a:lnTo>
                    <a:pt x="9347" y="1465"/>
                  </a:lnTo>
                  <a:cubicBezTo>
                    <a:pt x="9359" y="1477"/>
                    <a:pt x="9371" y="1525"/>
                    <a:pt x="9383" y="1537"/>
                  </a:cubicBezTo>
                  <a:cubicBezTo>
                    <a:pt x="9347" y="1513"/>
                    <a:pt x="9323" y="1537"/>
                    <a:pt x="9288" y="1489"/>
                  </a:cubicBezTo>
                  <a:cubicBezTo>
                    <a:pt x="9276" y="1465"/>
                    <a:pt x="9288" y="1441"/>
                    <a:pt x="9288" y="1441"/>
                  </a:cubicBezTo>
                  <a:cubicBezTo>
                    <a:pt x="9284" y="1440"/>
                    <a:pt x="9281" y="1439"/>
                    <a:pt x="9279" y="1439"/>
                  </a:cubicBezTo>
                  <a:cubicBezTo>
                    <a:pt x="9264" y="1439"/>
                    <a:pt x="9264" y="1468"/>
                    <a:pt x="9264" y="1489"/>
                  </a:cubicBezTo>
                  <a:cubicBezTo>
                    <a:pt x="9264" y="1501"/>
                    <a:pt x="9264" y="1501"/>
                    <a:pt x="9252" y="1501"/>
                  </a:cubicBezTo>
                  <a:cubicBezTo>
                    <a:pt x="9252" y="1489"/>
                    <a:pt x="9240" y="1465"/>
                    <a:pt x="9240" y="1465"/>
                  </a:cubicBezTo>
                  <a:cubicBezTo>
                    <a:pt x="9240" y="1465"/>
                    <a:pt x="9228" y="1453"/>
                    <a:pt x="9228" y="1453"/>
                  </a:cubicBezTo>
                  <a:cubicBezTo>
                    <a:pt x="9228" y="1501"/>
                    <a:pt x="9204" y="1489"/>
                    <a:pt x="9192" y="1513"/>
                  </a:cubicBezTo>
                  <a:lnTo>
                    <a:pt x="9216" y="1513"/>
                  </a:lnTo>
                  <a:cubicBezTo>
                    <a:pt x="9216" y="1540"/>
                    <a:pt x="9216" y="1568"/>
                    <a:pt x="9211" y="1568"/>
                  </a:cubicBezTo>
                  <a:cubicBezTo>
                    <a:pt x="9209" y="1568"/>
                    <a:pt x="9207" y="1566"/>
                    <a:pt x="9204" y="1560"/>
                  </a:cubicBezTo>
                  <a:cubicBezTo>
                    <a:pt x="9216" y="1525"/>
                    <a:pt x="9168" y="1513"/>
                    <a:pt x="9192" y="1489"/>
                  </a:cubicBezTo>
                  <a:cubicBezTo>
                    <a:pt x="9184" y="1476"/>
                    <a:pt x="9180" y="1471"/>
                    <a:pt x="9178" y="1471"/>
                  </a:cubicBezTo>
                  <a:lnTo>
                    <a:pt x="9178" y="1471"/>
                  </a:lnTo>
                  <a:cubicBezTo>
                    <a:pt x="9170" y="1471"/>
                    <a:pt x="9185" y="1526"/>
                    <a:pt x="9172" y="1526"/>
                  </a:cubicBezTo>
                  <a:cubicBezTo>
                    <a:pt x="9171" y="1526"/>
                    <a:pt x="9170" y="1525"/>
                    <a:pt x="9168" y="1525"/>
                  </a:cubicBezTo>
                  <a:lnTo>
                    <a:pt x="9145" y="1501"/>
                  </a:lnTo>
                  <a:cubicBezTo>
                    <a:pt x="9133" y="1465"/>
                    <a:pt x="9168" y="1477"/>
                    <a:pt x="9157" y="1465"/>
                  </a:cubicBezTo>
                  <a:lnTo>
                    <a:pt x="9145" y="1465"/>
                  </a:lnTo>
                  <a:cubicBezTo>
                    <a:pt x="9157" y="1441"/>
                    <a:pt x="9192" y="1453"/>
                    <a:pt x="9216" y="1406"/>
                  </a:cubicBezTo>
                  <a:lnTo>
                    <a:pt x="9157" y="1394"/>
                  </a:lnTo>
                  <a:cubicBezTo>
                    <a:pt x="9109" y="1453"/>
                    <a:pt x="9014" y="1417"/>
                    <a:pt x="8978" y="1513"/>
                  </a:cubicBezTo>
                  <a:cubicBezTo>
                    <a:pt x="8978" y="1513"/>
                    <a:pt x="8978" y="1513"/>
                    <a:pt x="8978" y="1537"/>
                  </a:cubicBezTo>
                  <a:lnTo>
                    <a:pt x="8978" y="1548"/>
                  </a:lnTo>
                  <a:cubicBezTo>
                    <a:pt x="8954" y="1525"/>
                    <a:pt x="8930" y="1525"/>
                    <a:pt x="8907" y="1501"/>
                  </a:cubicBezTo>
                  <a:lnTo>
                    <a:pt x="8907" y="1501"/>
                  </a:lnTo>
                  <a:cubicBezTo>
                    <a:pt x="8918" y="1525"/>
                    <a:pt x="8918" y="1525"/>
                    <a:pt x="8930" y="1548"/>
                  </a:cubicBezTo>
                  <a:cubicBezTo>
                    <a:pt x="8942" y="1584"/>
                    <a:pt x="8942" y="1596"/>
                    <a:pt x="8918" y="1596"/>
                  </a:cubicBezTo>
                  <a:cubicBezTo>
                    <a:pt x="8915" y="1587"/>
                    <a:pt x="8914" y="1580"/>
                    <a:pt x="8913" y="1575"/>
                  </a:cubicBezTo>
                  <a:lnTo>
                    <a:pt x="8913" y="1575"/>
                  </a:lnTo>
                  <a:cubicBezTo>
                    <a:pt x="8912" y="1578"/>
                    <a:pt x="8910" y="1581"/>
                    <a:pt x="8907" y="1584"/>
                  </a:cubicBezTo>
                  <a:cubicBezTo>
                    <a:pt x="8895" y="1572"/>
                    <a:pt x="8871" y="1572"/>
                    <a:pt x="8871" y="1537"/>
                  </a:cubicBezTo>
                  <a:lnTo>
                    <a:pt x="8871" y="1537"/>
                  </a:lnTo>
                  <a:cubicBezTo>
                    <a:pt x="8871" y="1537"/>
                    <a:pt x="8871" y="1537"/>
                    <a:pt x="8883" y="1548"/>
                  </a:cubicBezTo>
                  <a:cubicBezTo>
                    <a:pt x="8883" y="1537"/>
                    <a:pt x="8859" y="1525"/>
                    <a:pt x="8859" y="1501"/>
                  </a:cubicBezTo>
                  <a:lnTo>
                    <a:pt x="8847" y="1513"/>
                  </a:lnTo>
                  <a:cubicBezTo>
                    <a:pt x="8835" y="1489"/>
                    <a:pt x="8847" y="1477"/>
                    <a:pt x="8835" y="1465"/>
                  </a:cubicBezTo>
                  <a:cubicBezTo>
                    <a:pt x="8811" y="1489"/>
                    <a:pt x="8811" y="1548"/>
                    <a:pt x="8787" y="1584"/>
                  </a:cubicBezTo>
                  <a:cubicBezTo>
                    <a:pt x="8787" y="1564"/>
                    <a:pt x="8779" y="1519"/>
                    <a:pt x="8776" y="1519"/>
                  </a:cubicBezTo>
                  <a:cubicBezTo>
                    <a:pt x="8776" y="1519"/>
                    <a:pt x="8776" y="1521"/>
                    <a:pt x="8776" y="1525"/>
                  </a:cubicBezTo>
                  <a:cubicBezTo>
                    <a:pt x="8774" y="1524"/>
                    <a:pt x="8773" y="1523"/>
                    <a:pt x="8771" y="1523"/>
                  </a:cubicBezTo>
                  <a:cubicBezTo>
                    <a:pt x="8752" y="1523"/>
                    <a:pt x="8750" y="1597"/>
                    <a:pt x="8728" y="1608"/>
                  </a:cubicBezTo>
                  <a:cubicBezTo>
                    <a:pt x="8728" y="1596"/>
                    <a:pt x="8740" y="1596"/>
                    <a:pt x="8740" y="1584"/>
                  </a:cubicBezTo>
                  <a:cubicBezTo>
                    <a:pt x="8707" y="1584"/>
                    <a:pt x="8677" y="1586"/>
                    <a:pt x="8648" y="1586"/>
                  </a:cubicBezTo>
                  <a:cubicBezTo>
                    <a:pt x="8605" y="1586"/>
                    <a:pt x="8564" y="1582"/>
                    <a:pt x="8514" y="1560"/>
                  </a:cubicBezTo>
                  <a:lnTo>
                    <a:pt x="8514" y="1632"/>
                  </a:lnTo>
                  <a:lnTo>
                    <a:pt x="8490" y="1596"/>
                  </a:lnTo>
                  <a:cubicBezTo>
                    <a:pt x="8482" y="1595"/>
                    <a:pt x="8475" y="1594"/>
                    <a:pt x="8468" y="1594"/>
                  </a:cubicBezTo>
                  <a:cubicBezTo>
                    <a:pt x="8398" y="1594"/>
                    <a:pt x="8354" y="1647"/>
                    <a:pt x="8299" y="1679"/>
                  </a:cubicBezTo>
                  <a:cubicBezTo>
                    <a:pt x="8297" y="1681"/>
                    <a:pt x="8294" y="1681"/>
                    <a:pt x="8292" y="1681"/>
                  </a:cubicBezTo>
                  <a:cubicBezTo>
                    <a:pt x="8275" y="1681"/>
                    <a:pt x="8273" y="1642"/>
                    <a:pt x="8252" y="1632"/>
                  </a:cubicBezTo>
                  <a:cubicBezTo>
                    <a:pt x="8204" y="1644"/>
                    <a:pt x="8216" y="1703"/>
                    <a:pt x="8180" y="1739"/>
                  </a:cubicBezTo>
                  <a:cubicBezTo>
                    <a:pt x="8180" y="1715"/>
                    <a:pt x="8180" y="1667"/>
                    <a:pt x="8156" y="1667"/>
                  </a:cubicBezTo>
                  <a:cubicBezTo>
                    <a:pt x="8156" y="1687"/>
                    <a:pt x="8164" y="1706"/>
                    <a:pt x="8154" y="1706"/>
                  </a:cubicBezTo>
                  <a:cubicBezTo>
                    <a:pt x="8152" y="1706"/>
                    <a:pt x="8149" y="1705"/>
                    <a:pt x="8145" y="1703"/>
                  </a:cubicBezTo>
                  <a:lnTo>
                    <a:pt x="8145" y="1691"/>
                  </a:lnTo>
                  <a:cubicBezTo>
                    <a:pt x="8141" y="1683"/>
                    <a:pt x="8138" y="1681"/>
                    <a:pt x="8135" y="1681"/>
                  </a:cubicBezTo>
                  <a:cubicBezTo>
                    <a:pt x="8129" y="1681"/>
                    <a:pt x="8121" y="1691"/>
                    <a:pt x="8097" y="1691"/>
                  </a:cubicBezTo>
                  <a:cubicBezTo>
                    <a:pt x="8061" y="1703"/>
                    <a:pt x="8037" y="1763"/>
                    <a:pt x="8037" y="1846"/>
                  </a:cubicBezTo>
                  <a:cubicBezTo>
                    <a:pt x="8002" y="1846"/>
                    <a:pt x="8014" y="1775"/>
                    <a:pt x="8002" y="1763"/>
                  </a:cubicBezTo>
                  <a:lnTo>
                    <a:pt x="8002" y="1763"/>
                  </a:lnTo>
                  <a:cubicBezTo>
                    <a:pt x="8008" y="1765"/>
                    <a:pt x="8013" y="1766"/>
                    <a:pt x="8016" y="1766"/>
                  </a:cubicBezTo>
                  <a:cubicBezTo>
                    <a:pt x="8029" y="1766"/>
                    <a:pt x="8014" y="1746"/>
                    <a:pt x="8014" y="1727"/>
                  </a:cubicBezTo>
                  <a:cubicBezTo>
                    <a:pt x="8007" y="1740"/>
                    <a:pt x="8001" y="1750"/>
                    <a:pt x="7992" y="1750"/>
                  </a:cubicBezTo>
                  <a:cubicBezTo>
                    <a:pt x="7985" y="1750"/>
                    <a:pt x="7977" y="1743"/>
                    <a:pt x="7966" y="1727"/>
                  </a:cubicBezTo>
                  <a:cubicBezTo>
                    <a:pt x="7954" y="1739"/>
                    <a:pt x="7942" y="1739"/>
                    <a:pt x="7930" y="1775"/>
                  </a:cubicBezTo>
                  <a:cubicBezTo>
                    <a:pt x="7934" y="1768"/>
                    <a:pt x="7937" y="1765"/>
                    <a:pt x="7940" y="1765"/>
                  </a:cubicBezTo>
                  <a:cubicBezTo>
                    <a:pt x="7948" y="1765"/>
                    <a:pt x="7954" y="1782"/>
                    <a:pt x="7954" y="1798"/>
                  </a:cubicBezTo>
                  <a:cubicBezTo>
                    <a:pt x="7950" y="1796"/>
                    <a:pt x="7946" y="1796"/>
                    <a:pt x="7942" y="1796"/>
                  </a:cubicBezTo>
                  <a:cubicBezTo>
                    <a:pt x="7934" y="1796"/>
                    <a:pt x="7926" y="1798"/>
                    <a:pt x="7918" y="1798"/>
                  </a:cubicBezTo>
                  <a:cubicBezTo>
                    <a:pt x="7906" y="1798"/>
                    <a:pt x="7895" y="1792"/>
                    <a:pt x="7883" y="1763"/>
                  </a:cubicBezTo>
                  <a:cubicBezTo>
                    <a:pt x="7799" y="1810"/>
                    <a:pt x="7704" y="1846"/>
                    <a:pt x="7621" y="1894"/>
                  </a:cubicBezTo>
                  <a:cubicBezTo>
                    <a:pt x="7615" y="1906"/>
                    <a:pt x="7618" y="1906"/>
                    <a:pt x="7622" y="1906"/>
                  </a:cubicBezTo>
                  <a:cubicBezTo>
                    <a:pt x="7627" y="1906"/>
                    <a:pt x="7633" y="1906"/>
                    <a:pt x="7633" y="1918"/>
                  </a:cubicBezTo>
                  <a:cubicBezTo>
                    <a:pt x="7629" y="1933"/>
                    <a:pt x="7625" y="1937"/>
                    <a:pt x="7621" y="1937"/>
                  </a:cubicBezTo>
                  <a:cubicBezTo>
                    <a:pt x="7616" y="1937"/>
                    <a:pt x="7611" y="1929"/>
                    <a:pt x="7606" y="1929"/>
                  </a:cubicBezTo>
                  <a:cubicBezTo>
                    <a:pt x="7603" y="1929"/>
                    <a:pt x="7600" y="1932"/>
                    <a:pt x="7597" y="1941"/>
                  </a:cubicBezTo>
                  <a:lnTo>
                    <a:pt x="7597" y="1906"/>
                  </a:lnTo>
                  <a:cubicBezTo>
                    <a:pt x="7573" y="1918"/>
                    <a:pt x="7561" y="1989"/>
                    <a:pt x="7549" y="2025"/>
                  </a:cubicBezTo>
                  <a:cubicBezTo>
                    <a:pt x="7537" y="1989"/>
                    <a:pt x="7525" y="2001"/>
                    <a:pt x="7537" y="1977"/>
                  </a:cubicBezTo>
                  <a:lnTo>
                    <a:pt x="7537" y="1977"/>
                  </a:lnTo>
                  <a:cubicBezTo>
                    <a:pt x="7537" y="1978"/>
                    <a:pt x="7536" y="1978"/>
                    <a:pt x="7535" y="1978"/>
                  </a:cubicBezTo>
                  <a:cubicBezTo>
                    <a:pt x="7520" y="1978"/>
                    <a:pt x="7460" y="1888"/>
                    <a:pt x="7445" y="1888"/>
                  </a:cubicBezTo>
                  <a:cubicBezTo>
                    <a:pt x="7443" y="1888"/>
                    <a:pt x="7442" y="1889"/>
                    <a:pt x="7442" y="1894"/>
                  </a:cubicBezTo>
                  <a:lnTo>
                    <a:pt x="7525" y="2013"/>
                  </a:lnTo>
                  <a:cubicBezTo>
                    <a:pt x="7525" y="2025"/>
                    <a:pt x="7502" y="2025"/>
                    <a:pt x="7514" y="2037"/>
                  </a:cubicBezTo>
                  <a:cubicBezTo>
                    <a:pt x="7490" y="2013"/>
                    <a:pt x="7466" y="1989"/>
                    <a:pt x="7454" y="1989"/>
                  </a:cubicBezTo>
                  <a:cubicBezTo>
                    <a:pt x="7430" y="1965"/>
                    <a:pt x="7454" y="1965"/>
                    <a:pt x="7466" y="1953"/>
                  </a:cubicBezTo>
                  <a:cubicBezTo>
                    <a:pt x="7442" y="1906"/>
                    <a:pt x="7418" y="1941"/>
                    <a:pt x="7406" y="1882"/>
                  </a:cubicBezTo>
                  <a:lnTo>
                    <a:pt x="7406" y="1882"/>
                  </a:lnTo>
                  <a:cubicBezTo>
                    <a:pt x="7383" y="1906"/>
                    <a:pt x="7418" y="1906"/>
                    <a:pt x="7418" y="1929"/>
                  </a:cubicBezTo>
                  <a:lnTo>
                    <a:pt x="7394" y="1929"/>
                  </a:lnTo>
                  <a:lnTo>
                    <a:pt x="7418" y="1941"/>
                  </a:lnTo>
                  <a:cubicBezTo>
                    <a:pt x="7409" y="1961"/>
                    <a:pt x="7422" y="1995"/>
                    <a:pt x="7403" y="1995"/>
                  </a:cubicBezTo>
                  <a:cubicBezTo>
                    <a:pt x="7398" y="1995"/>
                    <a:pt x="7392" y="1993"/>
                    <a:pt x="7383" y="1989"/>
                  </a:cubicBezTo>
                  <a:lnTo>
                    <a:pt x="7383" y="1989"/>
                  </a:lnTo>
                  <a:lnTo>
                    <a:pt x="7394" y="2060"/>
                  </a:lnTo>
                  <a:cubicBezTo>
                    <a:pt x="7386" y="2044"/>
                    <a:pt x="7381" y="2039"/>
                    <a:pt x="7377" y="2039"/>
                  </a:cubicBezTo>
                  <a:cubicBezTo>
                    <a:pt x="7371" y="2039"/>
                    <a:pt x="7368" y="2050"/>
                    <a:pt x="7363" y="2050"/>
                  </a:cubicBezTo>
                  <a:cubicBezTo>
                    <a:pt x="7361" y="2050"/>
                    <a:pt x="7360" y="2050"/>
                    <a:pt x="7359" y="2048"/>
                  </a:cubicBezTo>
                  <a:lnTo>
                    <a:pt x="7347" y="2025"/>
                  </a:lnTo>
                  <a:cubicBezTo>
                    <a:pt x="7343" y="2028"/>
                    <a:pt x="7340" y="2030"/>
                    <a:pt x="7336" y="2030"/>
                  </a:cubicBezTo>
                  <a:cubicBezTo>
                    <a:pt x="7328" y="2030"/>
                    <a:pt x="7320" y="2021"/>
                    <a:pt x="7311" y="2013"/>
                  </a:cubicBezTo>
                  <a:cubicBezTo>
                    <a:pt x="7305" y="1995"/>
                    <a:pt x="7308" y="1995"/>
                    <a:pt x="7311" y="1995"/>
                  </a:cubicBezTo>
                  <a:cubicBezTo>
                    <a:pt x="7314" y="1995"/>
                    <a:pt x="7317" y="1995"/>
                    <a:pt x="7311" y="1977"/>
                  </a:cubicBezTo>
                  <a:lnTo>
                    <a:pt x="7287" y="1977"/>
                  </a:lnTo>
                  <a:cubicBezTo>
                    <a:pt x="7299" y="2001"/>
                    <a:pt x="7299" y="2025"/>
                    <a:pt x="7323" y="2037"/>
                  </a:cubicBezTo>
                  <a:cubicBezTo>
                    <a:pt x="7323" y="2084"/>
                    <a:pt x="7335" y="2132"/>
                    <a:pt x="7299" y="2144"/>
                  </a:cubicBezTo>
                  <a:cubicBezTo>
                    <a:pt x="7263" y="2108"/>
                    <a:pt x="7299" y="2096"/>
                    <a:pt x="7275" y="2060"/>
                  </a:cubicBezTo>
                  <a:lnTo>
                    <a:pt x="7275" y="2060"/>
                  </a:lnTo>
                  <a:cubicBezTo>
                    <a:pt x="7228" y="2072"/>
                    <a:pt x="7287" y="2191"/>
                    <a:pt x="7252" y="2203"/>
                  </a:cubicBezTo>
                  <a:cubicBezTo>
                    <a:pt x="7216" y="2203"/>
                    <a:pt x="7240" y="2239"/>
                    <a:pt x="7216" y="2263"/>
                  </a:cubicBezTo>
                  <a:cubicBezTo>
                    <a:pt x="7204" y="2227"/>
                    <a:pt x="7180" y="2239"/>
                    <a:pt x="7156" y="2215"/>
                  </a:cubicBezTo>
                  <a:lnTo>
                    <a:pt x="7156" y="2179"/>
                  </a:lnTo>
                  <a:cubicBezTo>
                    <a:pt x="7151" y="2184"/>
                    <a:pt x="7146" y="2187"/>
                    <a:pt x="7142" y="2187"/>
                  </a:cubicBezTo>
                  <a:cubicBezTo>
                    <a:pt x="7136" y="2187"/>
                    <a:pt x="7130" y="2184"/>
                    <a:pt x="7125" y="2175"/>
                  </a:cubicBezTo>
                  <a:lnTo>
                    <a:pt x="7125" y="2175"/>
                  </a:lnTo>
                  <a:cubicBezTo>
                    <a:pt x="7139" y="2207"/>
                    <a:pt x="7108" y="2229"/>
                    <a:pt x="7097" y="2251"/>
                  </a:cubicBezTo>
                  <a:lnTo>
                    <a:pt x="7121" y="2287"/>
                  </a:lnTo>
                  <a:cubicBezTo>
                    <a:pt x="7109" y="2299"/>
                    <a:pt x="7097" y="2334"/>
                    <a:pt x="7073" y="2334"/>
                  </a:cubicBezTo>
                  <a:cubicBezTo>
                    <a:pt x="7061" y="2358"/>
                    <a:pt x="7085" y="2382"/>
                    <a:pt x="7085" y="2429"/>
                  </a:cubicBezTo>
                  <a:cubicBezTo>
                    <a:pt x="7061" y="2406"/>
                    <a:pt x="7037" y="2370"/>
                    <a:pt x="7025" y="2334"/>
                  </a:cubicBezTo>
                  <a:lnTo>
                    <a:pt x="7025" y="2334"/>
                  </a:lnTo>
                  <a:cubicBezTo>
                    <a:pt x="7029" y="2338"/>
                    <a:pt x="7032" y="2340"/>
                    <a:pt x="7035" y="2340"/>
                  </a:cubicBezTo>
                  <a:cubicBezTo>
                    <a:pt x="7040" y="2340"/>
                    <a:pt x="7045" y="2334"/>
                    <a:pt x="7061" y="2334"/>
                  </a:cubicBezTo>
                  <a:cubicBezTo>
                    <a:pt x="7073" y="2287"/>
                    <a:pt x="7061" y="2215"/>
                    <a:pt x="7097" y="2203"/>
                  </a:cubicBezTo>
                  <a:cubicBezTo>
                    <a:pt x="7090" y="2180"/>
                    <a:pt x="7086" y="2171"/>
                    <a:pt x="7083" y="2171"/>
                  </a:cubicBezTo>
                  <a:cubicBezTo>
                    <a:pt x="7076" y="2171"/>
                    <a:pt x="7075" y="2216"/>
                    <a:pt x="7055" y="2216"/>
                  </a:cubicBezTo>
                  <a:cubicBezTo>
                    <a:pt x="7053" y="2216"/>
                    <a:pt x="7051" y="2216"/>
                    <a:pt x="7049" y="2215"/>
                  </a:cubicBezTo>
                  <a:cubicBezTo>
                    <a:pt x="7049" y="2203"/>
                    <a:pt x="7049" y="2203"/>
                    <a:pt x="7049" y="2203"/>
                  </a:cubicBezTo>
                  <a:cubicBezTo>
                    <a:pt x="7049" y="2191"/>
                    <a:pt x="7061" y="2168"/>
                    <a:pt x="7037" y="2120"/>
                  </a:cubicBezTo>
                  <a:lnTo>
                    <a:pt x="7037" y="2120"/>
                  </a:lnTo>
                  <a:cubicBezTo>
                    <a:pt x="7026" y="2142"/>
                    <a:pt x="7065" y="2193"/>
                    <a:pt x="7036" y="2193"/>
                  </a:cubicBezTo>
                  <a:cubicBezTo>
                    <a:pt x="7033" y="2193"/>
                    <a:pt x="7030" y="2192"/>
                    <a:pt x="7025" y="2191"/>
                  </a:cubicBezTo>
                  <a:cubicBezTo>
                    <a:pt x="7025" y="2196"/>
                    <a:pt x="7023" y="2198"/>
                    <a:pt x="7020" y="2198"/>
                  </a:cubicBezTo>
                  <a:cubicBezTo>
                    <a:pt x="7008" y="2198"/>
                    <a:pt x="6975" y="2168"/>
                    <a:pt x="6966" y="2168"/>
                  </a:cubicBezTo>
                  <a:lnTo>
                    <a:pt x="6966" y="2168"/>
                  </a:lnTo>
                  <a:cubicBezTo>
                    <a:pt x="6966" y="2203"/>
                    <a:pt x="7002" y="2263"/>
                    <a:pt x="6966" y="2275"/>
                  </a:cubicBezTo>
                  <a:lnTo>
                    <a:pt x="6954" y="2227"/>
                  </a:lnTo>
                  <a:lnTo>
                    <a:pt x="6954" y="2227"/>
                  </a:lnTo>
                  <a:cubicBezTo>
                    <a:pt x="6930" y="2239"/>
                    <a:pt x="6978" y="2299"/>
                    <a:pt x="6954" y="2310"/>
                  </a:cubicBezTo>
                  <a:cubicBezTo>
                    <a:pt x="6964" y="2310"/>
                    <a:pt x="6966" y="2348"/>
                    <a:pt x="6983" y="2348"/>
                  </a:cubicBezTo>
                  <a:cubicBezTo>
                    <a:pt x="6985" y="2348"/>
                    <a:pt x="6987" y="2347"/>
                    <a:pt x="6990" y="2346"/>
                  </a:cubicBezTo>
                  <a:lnTo>
                    <a:pt x="6990" y="2346"/>
                  </a:lnTo>
                  <a:cubicBezTo>
                    <a:pt x="6990" y="2370"/>
                    <a:pt x="6978" y="2394"/>
                    <a:pt x="6954" y="2394"/>
                  </a:cubicBezTo>
                  <a:cubicBezTo>
                    <a:pt x="6954" y="2394"/>
                    <a:pt x="6954" y="2406"/>
                    <a:pt x="6966" y="2418"/>
                  </a:cubicBezTo>
                  <a:cubicBezTo>
                    <a:pt x="6971" y="2421"/>
                    <a:pt x="6975" y="2423"/>
                    <a:pt x="6978" y="2423"/>
                  </a:cubicBezTo>
                  <a:cubicBezTo>
                    <a:pt x="6991" y="2423"/>
                    <a:pt x="6987" y="2395"/>
                    <a:pt x="6998" y="2395"/>
                  </a:cubicBezTo>
                  <a:cubicBezTo>
                    <a:pt x="7001" y="2395"/>
                    <a:pt x="7006" y="2398"/>
                    <a:pt x="7013" y="2406"/>
                  </a:cubicBezTo>
                  <a:lnTo>
                    <a:pt x="7002" y="2358"/>
                  </a:lnTo>
                  <a:cubicBezTo>
                    <a:pt x="7025" y="2358"/>
                    <a:pt x="7049" y="2394"/>
                    <a:pt x="7049" y="2418"/>
                  </a:cubicBezTo>
                  <a:cubicBezTo>
                    <a:pt x="7049" y="2418"/>
                    <a:pt x="7049" y="2412"/>
                    <a:pt x="7053" y="2412"/>
                  </a:cubicBezTo>
                  <a:cubicBezTo>
                    <a:pt x="7054" y="2412"/>
                    <a:pt x="7057" y="2414"/>
                    <a:pt x="7061" y="2418"/>
                  </a:cubicBezTo>
                  <a:cubicBezTo>
                    <a:pt x="7078" y="2438"/>
                    <a:pt x="7078" y="2443"/>
                    <a:pt x="7074" y="2443"/>
                  </a:cubicBezTo>
                  <a:cubicBezTo>
                    <a:pt x="7070" y="2443"/>
                    <a:pt x="7062" y="2440"/>
                    <a:pt x="7057" y="2440"/>
                  </a:cubicBezTo>
                  <a:cubicBezTo>
                    <a:pt x="7051" y="2440"/>
                    <a:pt x="7049" y="2444"/>
                    <a:pt x="7061" y="2465"/>
                  </a:cubicBezTo>
                  <a:lnTo>
                    <a:pt x="7061" y="2453"/>
                  </a:lnTo>
                  <a:lnTo>
                    <a:pt x="7061" y="2453"/>
                  </a:lnTo>
                  <a:cubicBezTo>
                    <a:pt x="7097" y="2489"/>
                    <a:pt x="7061" y="2501"/>
                    <a:pt x="7049" y="2513"/>
                  </a:cubicBezTo>
                  <a:cubicBezTo>
                    <a:pt x="7025" y="2501"/>
                    <a:pt x="7002" y="2501"/>
                    <a:pt x="6978" y="2477"/>
                  </a:cubicBezTo>
                  <a:lnTo>
                    <a:pt x="6990" y="2441"/>
                  </a:lnTo>
                  <a:cubicBezTo>
                    <a:pt x="6987" y="2440"/>
                    <a:pt x="6985" y="2439"/>
                    <a:pt x="6983" y="2439"/>
                  </a:cubicBezTo>
                  <a:cubicBezTo>
                    <a:pt x="6968" y="2439"/>
                    <a:pt x="6976" y="2478"/>
                    <a:pt x="6966" y="2489"/>
                  </a:cubicBezTo>
                  <a:cubicBezTo>
                    <a:pt x="6954" y="2477"/>
                    <a:pt x="6954" y="2477"/>
                    <a:pt x="6954" y="2477"/>
                  </a:cubicBezTo>
                  <a:cubicBezTo>
                    <a:pt x="6954" y="2477"/>
                    <a:pt x="6954" y="2477"/>
                    <a:pt x="6954" y="2489"/>
                  </a:cubicBezTo>
                  <a:cubicBezTo>
                    <a:pt x="6954" y="2489"/>
                    <a:pt x="6954" y="2477"/>
                    <a:pt x="6942" y="2477"/>
                  </a:cubicBezTo>
                  <a:cubicBezTo>
                    <a:pt x="6930" y="2477"/>
                    <a:pt x="6930" y="2513"/>
                    <a:pt x="6906" y="2513"/>
                  </a:cubicBezTo>
                  <a:lnTo>
                    <a:pt x="6930" y="2537"/>
                  </a:lnTo>
                  <a:lnTo>
                    <a:pt x="6918" y="2513"/>
                  </a:lnTo>
                  <a:cubicBezTo>
                    <a:pt x="6930" y="2513"/>
                    <a:pt x="6954" y="2525"/>
                    <a:pt x="6966" y="2549"/>
                  </a:cubicBezTo>
                  <a:cubicBezTo>
                    <a:pt x="6963" y="2557"/>
                    <a:pt x="6959" y="2560"/>
                    <a:pt x="6953" y="2560"/>
                  </a:cubicBezTo>
                  <a:cubicBezTo>
                    <a:pt x="6934" y="2560"/>
                    <a:pt x="6904" y="2522"/>
                    <a:pt x="6894" y="2513"/>
                  </a:cubicBezTo>
                  <a:cubicBezTo>
                    <a:pt x="6879" y="2481"/>
                    <a:pt x="6894" y="2481"/>
                    <a:pt x="6907" y="2481"/>
                  </a:cubicBezTo>
                  <a:lnTo>
                    <a:pt x="6907" y="2481"/>
                  </a:lnTo>
                  <a:cubicBezTo>
                    <a:pt x="6913" y="2481"/>
                    <a:pt x="6918" y="2481"/>
                    <a:pt x="6918" y="2477"/>
                  </a:cubicBezTo>
                  <a:cubicBezTo>
                    <a:pt x="6906" y="2460"/>
                    <a:pt x="6899" y="2455"/>
                    <a:pt x="6894" y="2455"/>
                  </a:cubicBezTo>
                  <a:cubicBezTo>
                    <a:pt x="6885" y="2455"/>
                    <a:pt x="6880" y="2467"/>
                    <a:pt x="6861" y="2467"/>
                  </a:cubicBezTo>
                  <a:cubicBezTo>
                    <a:pt x="6857" y="2467"/>
                    <a:pt x="6852" y="2467"/>
                    <a:pt x="6847" y="2465"/>
                  </a:cubicBezTo>
                  <a:cubicBezTo>
                    <a:pt x="6823" y="2418"/>
                    <a:pt x="6871" y="2453"/>
                    <a:pt x="6847" y="2406"/>
                  </a:cubicBezTo>
                  <a:cubicBezTo>
                    <a:pt x="6823" y="2406"/>
                    <a:pt x="6847" y="2441"/>
                    <a:pt x="6811" y="2453"/>
                  </a:cubicBezTo>
                  <a:cubicBezTo>
                    <a:pt x="6799" y="2429"/>
                    <a:pt x="6823" y="2406"/>
                    <a:pt x="6799" y="2382"/>
                  </a:cubicBezTo>
                  <a:lnTo>
                    <a:pt x="6777" y="2382"/>
                  </a:lnTo>
                  <a:cubicBezTo>
                    <a:pt x="6778" y="2386"/>
                    <a:pt x="6777" y="2390"/>
                    <a:pt x="6775" y="2394"/>
                  </a:cubicBezTo>
                  <a:lnTo>
                    <a:pt x="6752" y="2394"/>
                  </a:lnTo>
                  <a:cubicBezTo>
                    <a:pt x="6728" y="2382"/>
                    <a:pt x="6740" y="2334"/>
                    <a:pt x="6716" y="2322"/>
                  </a:cubicBezTo>
                  <a:lnTo>
                    <a:pt x="6704" y="2358"/>
                  </a:lnTo>
                  <a:cubicBezTo>
                    <a:pt x="6716" y="2370"/>
                    <a:pt x="6728" y="2370"/>
                    <a:pt x="6740" y="2394"/>
                  </a:cubicBezTo>
                  <a:cubicBezTo>
                    <a:pt x="6738" y="2393"/>
                    <a:pt x="6736" y="2392"/>
                    <a:pt x="6735" y="2392"/>
                  </a:cubicBezTo>
                  <a:cubicBezTo>
                    <a:pt x="6721" y="2392"/>
                    <a:pt x="6752" y="2456"/>
                    <a:pt x="6752" y="2489"/>
                  </a:cubicBezTo>
                  <a:cubicBezTo>
                    <a:pt x="6740" y="2489"/>
                    <a:pt x="6728" y="2489"/>
                    <a:pt x="6716" y="2477"/>
                  </a:cubicBezTo>
                  <a:cubicBezTo>
                    <a:pt x="6716" y="2537"/>
                    <a:pt x="6692" y="2560"/>
                    <a:pt x="6692" y="2620"/>
                  </a:cubicBezTo>
                  <a:cubicBezTo>
                    <a:pt x="6692" y="2572"/>
                    <a:pt x="6656" y="2572"/>
                    <a:pt x="6632" y="2549"/>
                  </a:cubicBezTo>
                  <a:cubicBezTo>
                    <a:pt x="6644" y="2537"/>
                    <a:pt x="6621" y="2489"/>
                    <a:pt x="6597" y="2465"/>
                  </a:cubicBezTo>
                  <a:lnTo>
                    <a:pt x="6597" y="2465"/>
                  </a:lnTo>
                  <a:cubicBezTo>
                    <a:pt x="6585" y="2477"/>
                    <a:pt x="6609" y="2525"/>
                    <a:pt x="6632" y="2537"/>
                  </a:cubicBezTo>
                  <a:cubicBezTo>
                    <a:pt x="6602" y="2537"/>
                    <a:pt x="6624" y="2563"/>
                    <a:pt x="6608" y="2563"/>
                  </a:cubicBezTo>
                  <a:cubicBezTo>
                    <a:pt x="6605" y="2563"/>
                    <a:pt x="6602" y="2562"/>
                    <a:pt x="6597" y="2560"/>
                  </a:cubicBezTo>
                  <a:cubicBezTo>
                    <a:pt x="6585" y="2549"/>
                    <a:pt x="6573" y="2513"/>
                    <a:pt x="6561" y="2501"/>
                  </a:cubicBezTo>
                  <a:lnTo>
                    <a:pt x="6561" y="2501"/>
                  </a:lnTo>
                  <a:cubicBezTo>
                    <a:pt x="6537" y="2513"/>
                    <a:pt x="6597" y="2560"/>
                    <a:pt x="6561" y="2560"/>
                  </a:cubicBezTo>
                  <a:cubicBezTo>
                    <a:pt x="6561" y="2560"/>
                    <a:pt x="6561" y="2549"/>
                    <a:pt x="6549" y="2549"/>
                  </a:cubicBezTo>
                  <a:cubicBezTo>
                    <a:pt x="6537" y="2549"/>
                    <a:pt x="6537" y="2572"/>
                    <a:pt x="6549" y="2596"/>
                  </a:cubicBezTo>
                  <a:cubicBezTo>
                    <a:pt x="6537" y="2585"/>
                    <a:pt x="6529" y="2581"/>
                    <a:pt x="6523" y="2581"/>
                  </a:cubicBezTo>
                  <a:cubicBezTo>
                    <a:pt x="6512" y="2581"/>
                    <a:pt x="6507" y="2595"/>
                    <a:pt x="6499" y="2595"/>
                  </a:cubicBezTo>
                  <a:cubicBezTo>
                    <a:pt x="6494" y="2595"/>
                    <a:pt x="6488" y="2589"/>
                    <a:pt x="6478" y="2572"/>
                  </a:cubicBezTo>
                  <a:lnTo>
                    <a:pt x="6478" y="2572"/>
                  </a:lnTo>
                  <a:cubicBezTo>
                    <a:pt x="6466" y="2608"/>
                    <a:pt x="6513" y="2596"/>
                    <a:pt x="6513" y="2620"/>
                  </a:cubicBezTo>
                  <a:cubicBezTo>
                    <a:pt x="6521" y="2643"/>
                    <a:pt x="6509" y="2651"/>
                    <a:pt x="6497" y="2651"/>
                  </a:cubicBezTo>
                  <a:cubicBezTo>
                    <a:pt x="6490" y="2651"/>
                    <a:pt x="6482" y="2648"/>
                    <a:pt x="6478" y="2644"/>
                  </a:cubicBezTo>
                  <a:cubicBezTo>
                    <a:pt x="6478" y="2644"/>
                    <a:pt x="6478" y="2620"/>
                    <a:pt x="6490" y="2620"/>
                  </a:cubicBezTo>
                  <a:lnTo>
                    <a:pt x="6454" y="2596"/>
                  </a:lnTo>
                  <a:cubicBezTo>
                    <a:pt x="6398" y="2596"/>
                    <a:pt x="6479" y="2681"/>
                    <a:pt x="6449" y="2681"/>
                  </a:cubicBezTo>
                  <a:cubicBezTo>
                    <a:pt x="6447" y="2681"/>
                    <a:pt x="6445" y="2680"/>
                    <a:pt x="6442" y="2680"/>
                  </a:cubicBezTo>
                  <a:cubicBezTo>
                    <a:pt x="6442" y="2656"/>
                    <a:pt x="6418" y="2656"/>
                    <a:pt x="6406" y="2620"/>
                  </a:cubicBezTo>
                  <a:lnTo>
                    <a:pt x="6406" y="2620"/>
                  </a:lnTo>
                  <a:cubicBezTo>
                    <a:pt x="6406" y="2632"/>
                    <a:pt x="6382" y="2644"/>
                    <a:pt x="6418" y="2656"/>
                  </a:cubicBezTo>
                  <a:cubicBezTo>
                    <a:pt x="6406" y="2668"/>
                    <a:pt x="6382" y="2668"/>
                    <a:pt x="6371" y="2668"/>
                  </a:cubicBezTo>
                  <a:cubicBezTo>
                    <a:pt x="6371" y="2691"/>
                    <a:pt x="6371" y="2703"/>
                    <a:pt x="6382" y="2739"/>
                  </a:cubicBezTo>
                  <a:cubicBezTo>
                    <a:pt x="6378" y="2741"/>
                    <a:pt x="6372" y="2742"/>
                    <a:pt x="6367" y="2742"/>
                  </a:cubicBezTo>
                  <a:cubicBezTo>
                    <a:pt x="6345" y="2742"/>
                    <a:pt x="6321" y="2727"/>
                    <a:pt x="6311" y="2727"/>
                  </a:cubicBezTo>
                  <a:cubicBezTo>
                    <a:pt x="6287" y="2775"/>
                    <a:pt x="6228" y="2763"/>
                    <a:pt x="6204" y="2822"/>
                  </a:cubicBezTo>
                  <a:lnTo>
                    <a:pt x="6216" y="2822"/>
                  </a:lnTo>
                  <a:cubicBezTo>
                    <a:pt x="6180" y="2834"/>
                    <a:pt x="6263" y="2858"/>
                    <a:pt x="6228" y="2882"/>
                  </a:cubicBezTo>
                  <a:cubicBezTo>
                    <a:pt x="6216" y="2858"/>
                    <a:pt x="6207" y="2855"/>
                    <a:pt x="6196" y="2855"/>
                  </a:cubicBezTo>
                  <a:cubicBezTo>
                    <a:pt x="6193" y="2855"/>
                    <a:pt x="6189" y="2855"/>
                    <a:pt x="6185" y="2855"/>
                  </a:cubicBezTo>
                  <a:cubicBezTo>
                    <a:pt x="6177" y="2855"/>
                    <a:pt x="6168" y="2854"/>
                    <a:pt x="6156" y="2846"/>
                  </a:cubicBezTo>
                  <a:cubicBezTo>
                    <a:pt x="6109" y="2858"/>
                    <a:pt x="6120" y="2941"/>
                    <a:pt x="6061" y="2941"/>
                  </a:cubicBezTo>
                  <a:cubicBezTo>
                    <a:pt x="6061" y="2930"/>
                    <a:pt x="6049" y="2918"/>
                    <a:pt x="6061" y="2906"/>
                  </a:cubicBezTo>
                  <a:lnTo>
                    <a:pt x="6061" y="2906"/>
                  </a:lnTo>
                  <a:cubicBezTo>
                    <a:pt x="6013" y="2918"/>
                    <a:pt x="6001" y="2941"/>
                    <a:pt x="5978" y="2965"/>
                  </a:cubicBezTo>
                  <a:lnTo>
                    <a:pt x="5978" y="2953"/>
                  </a:lnTo>
                  <a:cubicBezTo>
                    <a:pt x="5906" y="2953"/>
                    <a:pt x="5906" y="3025"/>
                    <a:pt x="5882" y="3072"/>
                  </a:cubicBezTo>
                  <a:cubicBezTo>
                    <a:pt x="5882" y="3061"/>
                    <a:pt x="5870" y="3049"/>
                    <a:pt x="5859" y="3037"/>
                  </a:cubicBezTo>
                  <a:cubicBezTo>
                    <a:pt x="5835" y="3049"/>
                    <a:pt x="5799" y="3072"/>
                    <a:pt x="5823" y="3120"/>
                  </a:cubicBezTo>
                  <a:cubicBezTo>
                    <a:pt x="5814" y="3118"/>
                    <a:pt x="5808" y="3118"/>
                    <a:pt x="5804" y="3118"/>
                  </a:cubicBezTo>
                  <a:cubicBezTo>
                    <a:pt x="5782" y="3118"/>
                    <a:pt x="5802" y="3134"/>
                    <a:pt x="5775" y="3134"/>
                  </a:cubicBezTo>
                  <a:cubicBezTo>
                    <a:pt x="5769" y="3134"/>
                    <a:pt x="5762" y="3134"/>
                    <a:pt x="5751" y="3132"/>
                  </a:cubicBezTo>
                  <a:cubicBezTo>
                    <a:pt x="5751" y="3132"/>
                    <a:pt x="5751" y="3132"/>
                    <a:pt x="5751" y="3120"/>
                  </a:cubicBezTo>
                  <a:cubicBezTo>
                    <a:pt x="5728" y="3120"/>
                    <a:pt x="5716" y="3132"/>
                    <a:pt x="5704" y="3144"/>
                  </a:cubicBezTo>
                  <a:cubicBezTo>
                    <a:pt x="5692" y="3203"/>
                    <a:pt x="5739" y="3263"/>
                    <a:pt x="5692" y="3287"/>
                  </a:cubicBezTo>
                  <a:cubicBezTo>
                    <a:pt x="5632" y="3227"/>
                    <a:pt x="5692" y="3251"/>
                    <a:pt x="5656" y="3203"/>
                  </a:cubicBezTo>
                  <a:lnTo>
                    <a:pt x="5656" y="3203"/>
                  </a:lnTo>
                  <a:cubicBezTo>
                    <a:pt x="5656" y="3215"/>
                    <a:pt x="5656" y="3239"/>
                    <a:pt x="5632" y="3239"/>
                  </a:cubicBezTo>
                  <a:cubicBezTo>
                    <a:pt x="5620" y="3203"/>
                    <a:pt x="5620" y="3215"/>
                    <a:pt x="5609" y="3191"/>
                  </a:cubicBezTo>
                  <a:lnTo>
                    <a:pt x="5609" y="3191"/>
                  </a:lnTo>
                  <a:cubicBezTo>
                    <a:pt x="5586" y="3191"/>
                    <a:pt x="5627" y="3276"/>
                    <a:pt x="5632" y="3276"/>
                  </a:cubicBezTo>
                  <a:cubicBezTo>
                    <a:pt x="5632" y="3276"/>
                    <a:pt x="5632" y="3276"/>
                    <a:pt x="5632" y="3275"/>
                  </a:cubicBezTo>
                  <a:cubicBezTo>
                    <a:pt x="5644" y="3287"/>
                    <a:pt x="5644" y="3287"/>
                    <a:pt x="5656" y="3287"/>
                  </a:cubicBezTo>
                  <a:cubicBezTo>
                    <a:pt x="5680" y="3322"/>
                    <a:pt x="5620" y="3322"/>
                    <a:pt x="5620" y="3346"/>
                  </a:cubicBezTo>
                  <a:cubicBezTo>
                    <a:pt x="5620" y="3346"/>
                    <a:pt x="5626" y="3344"/>
                    <a:pt x="5634" y="3344"/>
                  </a:cubicBezTo>
                  <a:cubicBezTo>
                    <a:pt x="5645" y="3344"/>
                    <a:pt x="5661" y="3349"/>
                    <a:pt x="5668" y="3370"/>
                  </a:cubicBezTo>
                  <a:cubicBezTo>
                    <a:pt x="5644" y="3382"/>
                    <a:pt x="5692" y="3442"/>
                    <a:pt x="5692" y="3477"/>
                  </a:cubicBezTo>
                  <a:cubicBezTo>
                    <a:pt x="5644" y="3477"/>
                    <a:pt x="5656" y="3418"/>
                    <a:pt x="5620" y="3382"/>
                  </a:cubicBezTo>
                  <a:cubicBezTo>
                    <a:pt x="5597" y="3382"/>
                    <a:pt x="5561" y="3358"/>
                    <a:pt x="5549" y="3334"/>
                  </a:cubicBezTo>
                  <a:cubicBezTo>
                    <a:pt x="5525" y="3346"/>
                    <a:pt x="5549" y="3394"/>
                    <a:pt x="5537" y="3418"/>
                  </a:cubicBezTo>
                  <a:lnTo>
                    <a:pt x="5525" y="3406"/>
                  </a:lnTo>
                  <a:lnTo>
                    <a:pt x="5525" y="3406"/>
                  </a:lnTo>
                  <a:cubicBezTo>
                    <a:pt x="5513" y="3430"/>
                    <a:pt x="5537" y="3501"/>
                    <a:pt x="5489" y="3501"/>
                  </a:cubicBezTo>
                  <a:lnTo>
                    <a:pt x="5513" y="3513"/>
                  </a:lnTo>
                  <a:cubicBezTo>
                    <a:pt x="5525" y="3513"/>
                    <a:pt x="5501" y="3525"/>
                    <a:pt x="5525" y="3561"/>
                  </a:cubicBezTo>
                  <a:cubicBezTo>
                    <a:pt x="5504" y="3540"/>
                    <a:pt x="5483" y="3537"/>
                    <a:pt x="5470" y="3521"/>
                  </a:cubicBezTo>
                  <a:lnTo>
                    <a:pt x="5470" y="3521"/>
                  </a:lnTo>
                  <a:cubicBezTo>
                    <a:pt x="5509" y="3586"/>
                    <a:pt x="5455" y="3610"/>
                    <a:pt x="5501" y="3668"/>
                  </a:cubicBezTo>
                  <a:cubicBezTo>
                    <a:pt x="5478" y="3668"/>
                    <a:pt x="5454" y="3632"/>
                    <a:pt x="5442" y="3620"/>
                  </a:cubicBezTo>
                  <a:cubicBezTo>
                    <a:pt x="5466" y="3608"/>
                    <a:pt x="5478" y="3620"/>
                    <a:pt x="5466" y="3584"/>
                  </a:cubicBezTo>
                  <a:lnTo>
                    <a:pt x="5466" y="3584"/>
                  </a:lnTo>
                  <a:cubicBezTo>
                    <a:pt x="5460" y="3590"/>
                    <a:pt x="5451" y="3593"/>
                    <a:pt x="5442" y="3593"/>
                  </a:cubicBezTo>
                  <a:cubicBezTo>
                    <a:pt x="5433" y="3593"/>
                    <a:pt x="5424" y="3590"/>
                    <a:pt x="5418" y="3584"/>
                  </a:cubicBezTo>
                  <a:lnTo>
                    <a:pt x="5418" y="3584"/>
                  </a:lnTo>
                  <a:cubicBezTo>
                    <a:pt x="5442" y="3632"/>
                    <a:pt x="5430" y="3680"/>
                    <a:pt x="5466" y="3715"/>
                  </a:cubicBezTo>
                  <a:cubicBezTo>
                    <a:pt x="5430" y="3703"/>
                    <a:pt x="5418" y="3703"/>
                    <a:pt x="5382" y="3680"/>
                  </a:cubicBezTo>
                  <a:lnTo>
                    <a:pt x="5382" y="3680"/>
                  </a:lnTo>
                  <a:cubicBezTo>
                    <a:pt x="5382" y="3715"/>
                    <a:pt x="5442" y="3727"/>
                    <a:pt x="5466" y="3751"/>
                  </a:cubicBezTo>
                  <a:cubicBezTo>
                    <a:pt x="5454" y="3751"/>
                    <a:pt x="5442" y="3751"/>
                    <a:pt x="5430" y="3763"/>
                  </a:cubicBezTo>
                  <a:cubicBezTo>
                    <a:pt x="5430" y="3755"/>
                    <a:pt x="5424" y="3746"/>
                    <a:pt x="5416" y="3746"/>
                  </a:cubicBezTo>
                  <a:cubicBezTo>
                    <a:pt x="5413" y="3746"/>
                    <a:pt x="5410" y="3748"/>
                    <a:pt x="5406" y="3751"/>
                  </a:cubicBezTo>
                  <a:lnTo>
                    <a:pt x="5406" y="3739"/>
                  </a:lnTo>
                  <a:cubicBezTo>
                    <a:pt x="5389" y="3732"/>
                    <a:pt x="5378" y="3729"/>
                    <a:pt x="5373" y="3729"/>
                  </a:cubicBezTo>
                  <a:cubicBezTo>
                    <a:pt x="5361" y="3729"/>
                    <a:pt x="5377" y="3746"/>
                    <a:pt x="5394" y="3763"/>
                  </a:cubicBezTo>
                  <a:cubicBezTo>
                    <a:pt x="5382" y="3763"/>
                    <a:pt x="5370" y="3775"/>
                    <a:pt x="5370" y="3775"/>
                  </a:cubicBezTo>
                  <a:cubicBezTo>
                    <a:pt x="5358" y="3775"/>
                    <a:pt x="5358" y="3787"/>
                    <a:pt x="5370" y="3787"/>
                  </a:cubicBezTo>
                  <a:lnTo>
                    <a:pt x="5239" y="3787"/>
                  </a:lnTo>
                  <a:cubicBezTo>
                    <a:pt x="5180" y="3811"/>
                    <a:pt x="5120" y="3834"/>
                    <a:pt x="5097" y="3858"/>
                  </a:cubicBezTo>
                  <a:cubicBezTo>
                    <a:pt x="5078" y="3861"/>
                    <a:pt x="5061" y="3861"/>
                    <a:pt x="5045" y="3861"/>
                  </a:cubicBezTo>
                  <a:cubicBezTo>
                    <a:pt x="4975" y="3861"/>
                    <a:pt x="4921" y="3844"/>
                    <a:pt x="4882" y="3834"/>
                  </a:cubicBezTo>
                  <a:cubicBezTo>
                    <a:pt x="4704" y="3906"/>
                    <a:pt x="4525" y="3882"/>
                    <a:pt x="4335" y="3977"/>
                  </a:cubicBezTo>
                  <a:lnTo>
                    <a:pt x="4346" y="3977"/>
                  </a:lnTo>
                  <a:cubicBezTo>
                    <a:pt x="4204" y="4013"/>
                    <a:pt x="4430" y="4013"/>
                    <a:pt x="4275" y="4061"/>
                  </a:cubicBezTo>
                  <a:cubicBezTo>
                    <a:pt x="4280" y="4036"/>
                    <a:pt x="4265" y="4030"/>
                    <a:pt x="4242" y="4030"/>
                  </a:cubicBezTo>
                  <a:cubicBezTo>
                    <a:pt x="4215" y="4030"/>
                    <a:pt x="4176" y="4039"/>
                    <a:pt x="4143" y="4039"/>
                  </a:cubicBezTo>
                  <a:cubicBezTo>
                    <a:pt x="4135" y="4039"/>
                    <a:pt x="4127" y="4038"/>
                    <a:pt x="4120" y="4037"/>
                  </a:cubicBezTo>
                  <a:cubicBezTo>
                    <a:pt x="3918" y="4061"/>
                    <a:pt x="3811" y="4192"/>
                    <a:pt x="3620" y="4215"/>
                  </a:cubicBezTo>
                  <a:cubicBezTo>
                    <a:pt x="3620" y="4204"/>
                    <a:pt x="3620" y="4180"/>
                    <a:pt x="3656" y="4168"/>
                  </a:cubicBezTo>
                  <a:lnTo>
                    <a:pt x="3656" y="4168"/>
                  </a:lnTo>
                  <a:cubicBezTo>
                    <a:pt x="3525" y="4204"/>
                    <a:pt x="3418" y="4263"/>
                    <a:pt x="3299" y="4311"/>
                  </a:cubicBezTo>
                  <a:lnTo>
                    <a:pt x="3311" y="4299"/>
                  </a:lnTo>
                  <a:lnTo>
                    <a:pt x="3311" y="4299"/>
                  </a:lnTo>
                  <a:cubicBezTo>
                    <a:pt x="3108" y="4346"/>
                    <a:pt x="2965" y="4477"/>
                    <a:pt x="2787" y="4596"/>
                  </a:cubicBezTo>
                  <a:cubicBezTo>
                    <a:pt x="2799" y="4585"/>
                    <a:pt x="2787" y="4561"/>
                    <a:pt x="2799" y="4549"/>
                  </a:cubicBezTo>
                  <a:lnTo>
                    <a:pt x="2799" y="4549"/>
                  </a:lnTo>
                  <a:cubicBezTo>
                    <a:pt x="2703" y="4585"/>
                    <a:pt x="2549" y="4668"/>
                    <a:pt x="2513" y="4751"/>
                  </a:cubicBezTo>
                  <a:cubicBezTo>
                    <a:pt x="2382" y="4763"/>
                    <a:pt x="2453" y="4799"/>
                    <a:pt x="2287" y="4846"/>
                  </a:cubicBezTo>
                  <a:cubicBezTo>
                    <a:pt x="2275" y="4846"/>
                    <a:pt x="2299" y="4835"/>
                    <a:pt x="2299" y="4823"/>
                  </a:cubicBezTo>
                  <a:lnTo>
                    <a:pt x="2299" y="4823"/>
                  </a:lnTo>
                  <a:cubicBezTo>
                    <a:pt x="2227" y="4858"/>
                    <a:pt x="2180" y="4894"/>
                    <a:pt x="2120" y="4930"/>
                  </a:cubicBezTo>
                  <a:cubicBezTo>
                    <a:pt x="1989" y="5061"/>
                    <a:pt x="2001" y="5144"/>
                    <a:pt x="1822" y="5251"/>
                  </a:cubicBezTo>
                  <a:cubicBezTo>
                    <a:pt x="1763" y="5204"/>
                    <a:pt x="1918" y="5168"/>
                    <a:pt x="1882" y="5108"/>
                  </a:cubicBezTo>
                  <a:lnTo>
                    <a:pt x="1882" y="5108"/>
                  </a:lnTo>
                  <a:cubicBezTo>
                    <a:pt x="1858" y="5144"/>
                    <a:pt x="1834" y="5180"/>
                    <a:pt x="1775" y="5204"/>
                  </a:cubicBezTo>
                  <a:cubicBezTo>
                    <a:pt x="1787" y="5156"/>
                    <a:pt x="1775" y="5180"/>
                    <a:pt x="1775" y="5144"/>
                  </a:cubicBezTo>
                  <a:cubicBezTo>
                    <a:pt x="1729" y="5156"/>
                    <a:pt x="1694" y="5311"/>
                    <a:pt x="1691" y="5311"/>
                  </a:cubicBezTo>
                  <a:cubicBezTo>
                    <a:pt x="1691" y="5311"/>
                    <a:pt x="1691" y="5311"/>
                    <a:pt x="1691" y="5311"/>
                  </a:cubicBezTo>
                  <a:lnTo>
                    <a:pt x="1691" y="5311"/>
                  </a:lnTo>
                  <a:cubicBezTo>
                    <a:pt x="1691" y="5320"/>
                    <a:pt x="1695" y="5324"/>
                    <a:pt x="1700" y="5324"/>
                  </a:cubicBezTo>
                  <a:cubicBezTo>
                    <a:pt x="1710" y="5324"/>
                    <a:pt x="1724" y="5314"/>
                    <a:pt x="1739" y="5299"/>
                  </a:cubicBezTo>
                  <a:lnTo>
                    <a:pt x="1739" y="5299"/>
                  </a:lnTo>
                  <a:cubicBezTo>
                    <a:pt x="1739" y="5370"/>
                    <a:pt x="1584" y="5430"/>
                    <a:pt x="1525" y="5513"/>
                  </a:cubicBezTo>
                  <a:cubicBezTo>
                    <a:pt x="1541" y="5497"/>
                    <a:pt x="1591" y="5464"/>
                    <a:pt x="1617" y="5464"/>
                  </a:cubicBezTo>
                  <a:cubicBezTo>
                    <a:pt x="1629" y="5464"/>
                    <a:pt x="1636" y="5471"/>
                    <a:pt x="1632" y="5489"/>
                  </a:cubicBezTo>
                  <a:cubicBezTo>
                    <a:pt x="1525" y="5561"/>
                    <a:pt x="1537" y="5644"/>
                    <a:pt x="1501" y="5728"/>
                  </a:cubicBezTo>
                  <a:cubicBezTo>
                    <a:pt x="1483" y="5736"/>
                    <a:pt x="1471" y="5740"/>
                    <a:pt x="1463" y="5740"/>
                  </a:cubicBezTo>
                  <a:cubicBezTo>
                    <a:pt x="1417" y="5740"/>
                    <a:pt x="1506" y="5617"/>
                    <a:pt x="1465" y="5597"/>
                  </a:cubicBezTo>
                  <a:cubicBezTo>
                    <a:pt x="1441" y="5597"/>
                    <a:pt x="1370" y="5597"/>
                    <a:pt x="1394" y="5549"/>
                  </a:cubicBezTo>
                  <a:lnTo>
                    <a:pt x="1394" y="5549"/>
                  </a:lnTo>
                  <a:cubicBezTo>
                    <a:pt x="1298" y="5620"/>
                    <a:pt x="1275" y="5704"/>
                    <a:pt x="1215" y="5787"/>
                  </a:cubicBezTo>
                  <a:lnTo>
                    <a:pt x="1203" y="5775"/>
                  </a:lnTo>
                  <a:cubicBezTo>
                    <a:pt x="1120" y="5870"/>
                    <a:pt x="1060" y="6025"/>
                    <a:pt x="965" y="6097"/>
                  </a:cubicBezTo>
                  <a:lnTo>
                    <a:pt x="1025" y="6061"/>
                  </a:lnTo>
                  <a:lnTo>
                    <a:pt x="1025" y="6061"/>
                  </a:lnTo>
                  <a:cubicBezTo>
                    <a:pt x="1013" y="6085"/>
                    <a:pt x="965" y="6132"/>
                    <a:pt x="965" y="6180"/>
                  </a:cubicBezTo>
                  <a:cubicBezTo>
                    <a:pt x="960" y="6175"/>
                    <a:pt x="952" y="6173"/>
                    <a:pt x="944" y="6173"/>
                  </a:cubicBezTo>
                  <a:cubicBezTo>
                    <a:pt x="925" y="6173"/>
                    <a:pt x="901" y="6182"/>
                    <a:pt x="885" y="6182"/>
                  </a:cubicBezTo>
                  <a:cubicBezTo>
                    <a:pt x="879" y="6182"/>
                    <a:pt x="874" y="6180"/>
                    <a:pt x="871" y="6175"/>
                  </a:cubicBezTo>
                  <a:lnTo>
                    <a:pt x="871" y="6175"/>
                  </a:lnTo>
                  <a:cubicBezTo>
                    <a:pt x="885" y="6272"/>
                    <a:pt x="716" y="6444"/>
                    <a:pt x="739" y="6537"/>
                  </a:cubicBezTo>
                  <a:cubicBezTo>
                    <a:pt x="732" y="6539"/>
                    <a:pt x="727" y="6539"/>
                    <a:pt x="722" y="6539"/>
                  </a:cubicBezTo>
                  <a:cubicBezTo>
                    <a:pt x="691" y="6539"/>
                    <a:pt x="690" y="6510"/>
                    <a:pt x="679" y="6490"/>
                  </a:cubicBezTo>
                  <a:cubicBezTo>
                    <a:pt x="739" y="6430"/>
                    <a:pt x="775" y="6418"/>
                    <a:pt x="775" y="6359"/>
                  </a:cubicBezTo>
                  <a:lnTo>
                    <a:pt x="775" y="6359"/>
                  </a:lnTo>
                  <a:cubicBezTo>
                    <a:pt x="735" y="6408"/>
                    <a:pt x="695" y="6433"/>
                    <a:pt x="676" y="6433"/>
                  </a:cubicBezTo>
                  <a:cubicBezTo>
                    <a:pt x="672" y="6433"/>
                    <a:pt x="669" y="6432"/>
                    <a:pt x="667" y="6430"/>
                  </a:cubicBezTo>
                  <a:cubicBezTo>
                    <a:pt x="667" y="6513"/>
                    <a:pt x="584" y="6668"/>
                    <a:pt x="596" y="6716"/>
                  </a:cubicBezTo>
                  <a:cubicBezTo>
                    <a:pt x="565" y="6739"/>
                    <a:pt x="539" y="6757"/>
                    <a:pt x="518" y="6757"/>
                  </a:cubicBezTo>
                  <a:cubicBezTo>
                    <a:pt x="507" y="6757"/>
                    <a:pt x="497" y="6752"/>
                    <a:pt x="489" y="6740"/>
                  </a:cubicBezTo>
                  <a:lnTo>
                    <a:pt x="489" y="6740"/>
                  </a:lnTo>
                  <a:cubicBezTo>
                    <a:pt x="443" y="6822"/>
                    <a:pt x="467" y="6831"/>
                    <a:pt x="499" y="6831"/>
                  </a:cubicBezTo>
                  <a:cubicBezTo>
                    <a:pt x="508" y="6831"/>
                    <a:pt x="517" y="6830"/>
                    <a:pt x="526" y="6830"/>
                  </a:cubicBezTo>
                  <a:cubicBezTo>
                    <a:pt x="557" y="6830"/>
                    <a:pt x="576" y="6840"/>
                    <a:pt x="513" y="6930"/>
                  </a:cubicBezTo>
                  <a:cubicBezTo>
                    <a:pt x="497" y="6942"/>
                    <a:pt x="487" y="6947"/>
                    <a:pt x="480" y="6947"/>
                  </a:cubicBezTo>
                  <a:cubicBezTo>
                    <a:pt x="457" y="6947"/>
                    <a:pt x="480" y="6890"/>
                    <a:pt x="469" y="6890"/>
                  </a:cubicBezTo>
                  <a:lnTo>
                    <a:pt x="469" y="6890"/>
                  </a:lnTo>
                  <a:cubicBezTo>
                    <a:pt x="464" y="6890"/>
                    <a:pt x="453" y="6900"/>
                    <a:pt x="429" y="6930"/>
                  </a:cubicBezTo>
                  <a:lnTo>
                    <a:pt x="441" y="6894"/>
                  </a:lnTo>
                  <a:lnTo>
                    <a:pt x="441" y="6894"/>
                  </a:lnTo>
                  <a:cubicBezTo>
                    <a:pt x="286" y="6930"/>
                    <a:pt x="465" y="7013"/>
                    <a:pt x="394" y="7109"/>
                  </a:cubicBezTo>
                  <a:cubicBezTo>
                    <a:pt x="347" y="7099"/>
                    <a:pt x="380" y="7046"/>
                    <a:pt x="358" y="7046"/>
                  </a:cubicBezTo>
                  <a:cubicBezTo>
                    <a:pt x="351" y="7046"/>
                    <a:pt x="340" y="7051"/>
                    <a:pt x="322" y="7061"/>
                  </a:cubicBezTo>
                  <a:cubicBezTo>
                    <a:pt x="275" y="7168"/>
                    <a:pt x="322" y="7263"/>
                    <a:pt x="251" y="7347"/>
                  </a:cubicBezTo>
                  <a:lnTo>
                    <a:pt x="239" y="7323"/>
                  </a:lnTo>
                  <a:cubicBezTo>
                    <a:pt x="203" y="7382"/>
                    <a:pt x="120" y="7502"/>
                    <a:pt x="96" y="7573"/>
                  </a:cubicBezTo>
                  <a:cubicBezTo>
                    <a:pt x="87" y="7573"/>
                    <a:pt x="85" y="7566"/>
                    <a:pt x="89" y="7558"/>
                  </a:cubicBezTo>
                  <a:lnTo>
                    <a:pt x="89" y="7558"/>
                  </a:lnTo>
                  <a:cubicBezTo>
                    <a:pt x="17" y="7654"/>
                    <a:pt x="93" y="7611"/>
                    <a:pt x="1" y="7692"/>
                  </a:cubicBezTo>
                  <a:lnTo>
                    <a:pt x="13" y="7728"/>
                  </a:lnTo>
                  <a:cubicBezTo>
                    <a:pt x="60" y="7692"/>
                    <a:pt x="132" y="7609"/>
                    <a:pt x="132" y="7537"/>
                  </a:cubicBezTo>
                  <a:cubicBezTo>
                    <a:pt x="132" y="7552"/>
                    <a:pt x="137" y="7558"/>
                    <a:pt x="145" y="7558"/>
                  </a:cubicBezTo>
                  <a:cubicBezTo>
                    <a:pt x="170" y="7558"/>
                    <a:pt x="224" y="7510"/>
                    <a:pt x="260" y="7510"/>
                  </a:cubicBezTo>
                  <a:cubicBezTo>
                    <a:pt x="271" y="7510"/>
                    <a:pt x="280" y="7515"/>
                    <a:pt x="286" y="7525"/>
                  </a:cubicBezTo>
                  <a:lnTo>
                    <a:pt x="275" y="7502"/>
                  </a:lnTo>
                  <a:cubicBezTo>
                    <a:pt x="441" y="7394"/>
                    <a:pt x="560" y="7204"/>
                    <a:pt x="715" y="7037"/>
                  </a:cubicBezTo>
                  <a:cubicBezTo>
                    <a:pt x="751" y="6882"/>
                    <a:pt x="882" y="6847"/>
                    <a:pt x="929" y="6704"/>
                  </a:cubicBezTo>
                  <a:cubicBezTo>
                    <a:pt x="894" y="6644"/>
                    <a:pt x="941" y="6668"/>
                    <a:pt x="1013" y="6561"/>
                  </a:cubicBezTo>
                  <a:lnTo>
                    <a:pt x="1013" y="6561"/>
                  </a:lnTo>
                  <a:cubicBezTo>
                    <a:pt x="996" y="6589"/>
                    <a:pt x="1003" y="6598"/>
                    <a:pt x="1018" y="6598"/>
                  </a:cubicBezTo>
                  <a:cubicBezTo>
                    <a:pt x="1036" y="6598"/>
                    <a:pt x="1065" y="6586"/>
                    <a:pt x="1084" y="6573"/>
                  </a:cubicBezTo>
                  <a:cubicBezTo>
                    <a:pt x="1084" y="6537"/>
                    <a:pt x="1096" y="6513"/>
                    <a:pt x="1120" y="6490"/>
                  </a:cubicBezTo>
                  <a:cubicBezTo>
                    <a:pt x="1144" y="6478"/>
                    <a:pt x="1298" y="6394"/>
                    <a:pt x="1310" y="6311"/>
                  </a:cubicBezTo>
                  <a:cubicBezTo>
                    <a:pt x="1322" y="6304"/>
                    <a:pt x="1329" y="6301"/>
                    <a:pt x="1333" y="6301"/>
                  </a:cubicBezTo>
                  <a:cubicBezTo>
                    <a:pt x="1349" y="6301"/>
                    <a:pt x="1310" y="6351"/>
                    <a:pt x="1310" y="6370"/>
                  </a:cubicBezTo>
                  <a:cubicBezTo>
                    <a:pt x="1358" y="6370"/>
                    <a:pt x="1334" y="6299"/>
                    <a:pt x="1370" y="6299"/>
                  </a:cubicBezTo>
                  <a:cubicBezTo>
                    <a:pt x="1370" y="6299"/>
                    <a:pt x="1370" y="6299"/>
                    <a:pt x="1370" y="6311"/>
                  </a:cubicBezTo>
                  <a:cubicBezTo>
                    <a:pt x="1441" y="6216"/>
                    <a:pt x="1513" y="6180"/>
                    <a:pt x="1608" y="6097"/>
                  </a:cubicBezTo>
                  <a:cubicBezTo>
                    <a:pt x="1560" y="6049"/>
                    <a:pt x="1679" y="5989"/>
                    <a:pt x="1703" y="5942"/>
                  </a:cubicBezTo>
                  <a:cubicBezTo>
                    <a:pt x="1703" y="5946"/>
                    <a:pt x="1705" y="5947"/>
                    <a:pt x="1709" y="5947"/>
                  </a:cubicBezTo>
                  <a:cubicBezTo>
                    <a:pt x="1726" y="5947"/>
                    <a:pt x="1781" y="5904"/>
                    <a:pt x="1810" y="5894"/>
                  </a:cubicBezTo>
                  <a:lnTo>
                    <a:pt x="1822" y="5811"/>
                  </a:lnTo>
                  <a:cubicBezTo>
                    <a:pt x="1846" y="5739"/>
                    <a:pt x="1918" y="5775"/>
                    <a:pt x="1965" y="5704"/>
                  </a:cubicBezTo>
                  <a:lnTo>
                    <a:pt x="1941" y="5704"/>
                  </a:lnTo>
                  <a:cubicBezTo>
                    <a:pt x="1977" y="5644"/>
                    <a:pt x="2132" y="5573"/>
                    <a:pt x="2203" y="5561"/>
                  </a:cubicBezTo>
                  <a:cubicBezTo>
                    <a:pt x="2299" y="5454"/>
                    <a:pt x="2394" y="5358"/>
                    <a:pt x="2489" y="5299"/>
                  </a:cubicBezTo>
                  <a:cubicBezTo>
                    <a:pt x="2596" y="5227"/>
                    <a:pt x="2691" y="5180"/>
                    <a:pt x="2799" y="5132"/>
                  </a:cubicBezTo>
                  <a:cubicBezTo>
                    <a:pt x="2906" y="5085"/>
                    <a:pt x="3013" y="5037"/>
                    <a:pt x="3132" y="4989"/>
                  </a:cubicBezTo>
                  <a:cubicBezTo>
                    <a:pt x="3251" y="4942"/>
                    <a:pt x="3370" y="4894"/>
                    <a:pt x="3501" y="4823"/>
                  </a:cubicBezTo>
                  <a:cubicBezTo>
                    <a:pt x="3525" y="4787"/>
                    <a:pt x="3465" y="4799"/>
                    <a:pt x="3477" y="4763"/>
                  </a:cubicBezTo>
                  <a:cubicBezTo>
                    <a:pt x="3525" y="4727"/>
                    <a:pt x="3549" y="4715"/>
                    <a:pt x="3596" y="4704"/>
                  </a:cubicBezTo>
                  <a:cubicBezTo>
                    <a:pt x="3576" y="4704"/>
                    <a:pt x="3565" y="4705"/>
                    <a:pt x="3560" y="4706"/>
                  </a:cubicBezTo>
                  <a:lnTo>
                    <a:pt x="3560" y="4706"/>
                  </a:lnTo>
                  <a:cubicBezTo>
                    <a:pt x="3560" y="4706"/>
                    <a:pt x="3561" y="4705"/>
                    <a:pt x="3561" y="4704"/>
                  </a:cubicBezTo>
                  <a:lnTo>
                    <a:pt x="3561" y="4704"/>
                  </a:lnTo>
                  <a:cubicBezTo>
                    <a:pt x="3537" y="4715"/>
                    <a:pt x="3513" y="4727"/>
                    <a:pt x="3489" y="4751"/>
                  </a:cubicBezTo>
                  <a:cubicBezTo>
                    <a:pt x="3477" y="4751"/>
                    <a:pt x="3489" y="4739"/>
                    <a:pt x="3477" y="4739"/>
                  </a:cubicBezTo>
                  <a:cubicBezTo>
                    <a:pt x="3453" y="4751"/>
                    <a:pt x="3430" y="4787"/>
                    <a:pt x="3394" y="4799"/>
                  </a:cubicBezTo>
                  <a:cubicBezTo>
                    <a:pt x="3430" y="4751"/>
                    <a:pt x="3430" y="4704"/>
                    <a:pt x="3501" y="4692"/>
                  </a:cubicBezTo>
                  <a:lnTo>
                    <a:pt x="3501" y="4692"/>
                  </a:lnTo>
                  <a:cubicBezTo>
                    <a:pt x="3501" y="4704"/>
                    <a:pt x="3489" y="4704"/>
                    <a:pt x="3477" y="4715"/>
                  </a:cubicBezTo>
                  <a:cubicBezTo>
                    <a:pt x="3525" y="4692"/>
                    <a:pt x="3525" y="4668"/>
                    <a:pt x="3573" y="4668"/>
                  </a:cubicBezTo>
                  <a:cubicBezTo>
                    <a:pt x="3607" y="4661"/>
                    <a:pt x="3613" y="4654"/>
                    <a:pt x="3615" y="4654"/>
                  </a:cubicBezTo>
                  <a:lnTo>
                    <a:pt x="3615" y="4654"/>
                  </a:lnTo>
                  <a:cubicBezTo>
                    <a:pt x="3616" y="4654"/>
                    <a:pt x="3615" y="4658"/>
                    <a:pt x="3620" y="4668"/>
                  </a:cubicBezTo>
                  <a:lnTo>
                    <a:pt x="3799" y="4620"/>
                  </a:lnTo>
                  <a:cubicBezTo>
                    <a:pt x="3845" y="4555"/>
                    <a:pt x="3927" y="4548"/>
                    <a:pt x="3973" y="4548"/>
                  </a:cubicBezTo>
                  <a:cubicBezTo>
                    <a:pt x="3986" y="4548"/>
                    <a:pt x="3996" y="4549"/>
                    <a:pt x="4001" y="4549"/>
                  </a:cubicBezTo>
                  <a:cubicBezTo>
                    <a:pt x="4001" y="4596"/>
                    <a:pt x="3894" y="4596"/>
                    <a:pt x="3870" y="4656"/>
                  </a:cubicBezTo>
                  <a:lnTo>
                    <a:pt x="3942" y="4668"/>
                  </a:lnTo>
                  <a:lnTo>
                    <a:pt x="3942" y="4632"/>
                  </a:lnTo>
                  <a:lnTo>
                    <a:pt x="4025" y="4608"/>
                  </a:lnTo>
                  <a:lnTo>
                    <a:pt x="4025" y="4620"/>
                  </a:lnTo>
                  <a:cubicBezTo>
                    <a:pt x="4025" y="4596"/>
                    <a:pt x="4025" y="4585"/>
                    <a:pt x="4061" y="4585"/>
                  </a:cubicBezTo>
                  <a:cubicBezTo>
                    <a:pt x="4061" y="4585"/>
                    <a:pt x="4066" y="4590"/>
                    <a:pt x="4066" y="4593"/>
                  </a:cubicBezTo>
                  <a:lnTo>
                    <a:pt x="4066" y="4593"/>
                  </a:lnTo>
                  <a:lnTo>
                    <a:pt x="4120" y="4561"/>
                  </a:lnTo>
                  <a:lnTo>
                    <a:pt x="4120" y="4561"/>
                  </a:lnTo>
                  <a:cubicBezTo>
                    <a:pt x="4112" y="4577"/>
                    <a:pt x="4115" y="4581"/>
                    <a:pt x="4122" y="4581"/>
                  </a:cubicBezTo>
                  <a:cubicBezTo>
                    <a:pt x="4130" y="4581"/>
                    <a:pt x="4142" y="4577"/>
                    <a:pt x="4154" y="4577"/>
                  </a:cubicBezTo>
                  <a:cubicBezTo>
                    <a:pt x="4165" y="4577"/>
                    <a:pt x="4176" y="4581"/>
                    <a:pt x="4180" y="4596"/>
                  </a:cubicBezTo>
                  <a:cubicBezTo>
                    <a:pt x="4359" y="4563"/>
                    <a:pt x="4401" y="4476"/>
                    <a:pt x="4565" y="4476"/>
                  </a:cubicBezTo>
                  <a:cubicBezTo>
                    <a:pt x="4575" y="4476"/>
                    <a:pt x="4585" y="4477"/>
                    <a:pt x="4596" y="4477"/>
                  </a:cubicBezTo>
                  <a:cubicBezTo>
                    <a:pt x="4561" y="4465"/>
                    <a:pt x="4632" y="4394"/>
                    <a:pt x="4692" y="4394"/>
                  </a:cubicBezTo>
                  <a:cubicBezTo>
                    <a:pt x="4727" y="4394"/>
                    <a:pt x="4727" y="4406"/>
                    <a:pt x="4716" y="4418"/>
                  </a:cubicBezTo>
                  <a:cubicBezTo>
                    <a:pt x="4739" y="4406"/>
                    <a:pt x="4763" y="4394"/>
                    <a:pt x="4787" y="4382"/>
                  </a:cubicBezTo>
                  <a:cubicBezTo>
                    <a:pt x="4814" y="4396"/>
                    <a:pt x="4840" y="4401"/>
                    <a:pt x="4867" y="4401"/>
                  </a:cubicBezTo>
                  <a:cubicBezTo>
                    <a:pt x="4934" y="4401"/>
                    <a:pt x="5003" y="4370"/>
                    <a:pt x="5097" y="4370"/>
                  </a:cubicBezTo>
                  <a:lnTo>
                    <a:pt x="5097" y="4394"/>
                  </a:lnTo>
                  <a:cubicBezTo>
                    <a:pt x="5132" y="4370"/>
                    <a:pt x="5192" y="4334"/>
                    <a:pt x="5263" y="4334"/>
                  </a:cubicBezTo>
                  <a:lnTo>
                    <a:pt x="5251" y="4382"/>
                  </a:lnTo>
                  <a:cubicBezTo>
                    <a:pt x="5256" y="4383"/>
                    <a:pt x="5261" y="4383"/>
                    <a:pt x="5265" y="4383"/>
                  </a:cubicBezTo>
                  <a:cubicBezTo>
                    <a:pt x="5339" y="4383"/>
                    <a:pt x="5319" y="4298"/>
                    <a:pt x="5392" y="4298"/>
                  </a:cubicBezTo>
                  <a:cubicBezTo>
                    <a:pt x="5396" y="4298"/>
                    <a:pt x="5401" y="4298"/>
                    <a:pt x="5406" y="4299"/>
                  </a:cubicBezTo>
                  <a:cubicBezTo>
                    <a:pt x="5406" y="4263"/>
                    <a:pt x="5347" y="4251"/>
                    <a:pt x="5323" y="4215"/>
                  </a:cubicBezTo>
                  <a:lnTo>
                    <a:pt x="5323" y="4215"/>
                  </a:lnTo>
                  <a:cubicBezTo>
                    <a:pt x="5341" y="4233"/>
                    <a:pt x="5376" y="4242"/>
                    <a:pt x="5405" y="4242"/>
                  </a:cubicBezTo>
                  <a:cubicBezTo>
                    <a:pt x="5433" y="4242"/>
                    <a:pt x="5454" y="4233"/>
                    <a:pt x="5442" y="4215"/>
                  </a:cubicBezTo>
                  <a:cubicBezTo>
                    <a:pt x="5471" y="4208"/>
                    <a:pt x="5488" y="4205"/>
                    <a:pt x="5498" y="4205"/>
                  </a:cubicBezTo>
                  <a:cubicBezTo>
                    <a:pt x="5519" y="4205"/>
                    <a:pt x="5505" y="4219"/>
                    <a:pt x="5513" y="4227"/>
                  </a:cubicBezTo>
                  <a:lnTo>
                    <a:pt x="5573" y="4192"/>
                  </a:lnTo>
                  <a:cubicBezTo>
                    <a:pt x="5644" y="4192"/>
                    <a:pt x="5597" y="4251"/>
                    <a:pt x="5573" y="4275"/>
                  </a:cubicBezTo>
                  <a:cubicBezTo>
                    <a:pt x="5603" y="4251"/>
                    <a:pt x="5635" y="4245"/>
                    <a:pt x="5671" y="4245"/>
                  </a:cubicBezTo>
                  <a:cubicBezTo>
                    <a:pt x="5707" y="4245"/>
                    <a:pt x="5745" y="4251"/>
                    <a:pt x="5787" y="4251"/>
                  </a:cubicBezTo>
                  <a:lnTo>
                    <a:pt x="5751" y="4275"/>
                  </a:lnTo>
                  <a:cubicBezTo>
                    <a:pt x="5787" y="4275"/>
                    <a:pt x="5811" y="4275"/>
                    <a:pt x="5847" y="4287"/>
                  </a:cubicBezTo>
                  <a:cubicBezTo>
                    <a:pt x="5879" y="4267"/>
                    <a:pt x="5923" y="4258"/>
                    <a:pt x="5969" y="4258"/>
                  </a:cubicBezTo>
                  <a:cubicBezTo>
                    <a:pt x="6007" y="4258"/>
                    <a:pt x="6047" y="4264"/>
                    <a:pt x="6085" y="4275"/>
                  </a:cubicBezTo>
                  <a:lnTo>
                    <a:pt x="6025" y="4323"/>
                  </a:lnTo>
                  <a:cubicBezTo>
                    <a:pt x="6035" y="4327"/>
                    <a:pt x="6041" y="4329"/>
                    <a:pt x="6046" y="4329"/>
                  </a:cubicBezTo>
                  <a:cubicBezTo>
                    <a:pt x="6065" y="4329"/>
                    <a:pt x="6054" y="4299"/>
                    <a:pt x="6073" y="4299"/>
                  </a:cubicBezTo>
                  <a:cubicBezTo>
                    <a:pt x="6092" y="4293"/>
                    <a:pt x="6107" y="4291"/>
                    <a:pt x="6121" y="4291"/>
                  </a:cubicBezTo>
                  <a:cubicBezTo>
                    <a:pt x="6168" y="4291"/>
                    <a:pt x="6188" y="4319"/>
                    <a:pt x="6216" y="4346"/>
                  </a:cubicBezTo>
                  <a:cubicBezTo>
                    <a:pt x="6236" y="4340"/>
                    <a:pt x="6255" y="4338"/>
                    <a:pt x="6273" y="4338"/>
                  </a:cubicBezTo>
                  <a:cubicBezTo>
                    <a:pt x="6378" y="4338"/>
                    <a:pt x="6468" y="4419"/>
                    <a:pt x="6560" y="4419"/>
                  </a:cubicBezTo>
                  <a:cubicBezTo>
                    <a:pt x="6580" y="4419"/>
                    <a:pt x="6600" y="4415"/>
                    <a:pt x="6621" y="4406"/>
                  </a:cubicBezTo>
                  <a:lnTo>
                    <a:pt x="6621" y="4442"/>
                  </a:lnTo>
                  <a:cubicBezTo>
                    <a:pt x="6647" y="4435"/>
                    <a:pt x="6672" y="4432"/>
                    <a:pt x="6698" y="4432"/>
                  </a:cubicBezTo>
                  <a:cubicBezTo>
                    <a:pt x="6819" y="4432"/>
                    <a:pt x="6931" y="4499"/>
                    <a:pt x="7041" y="4499"/>
                  </a:cubicBezTo>
                  <a:cubicBezTo>
                    <a:pt x="7063" y="4499"/>
                    <a:pt x="7086" y="4496"/>
                    <a:pt x="7109" y="4489"/>
                  </a:cubicBezTo>
                  <a:cubicBezTo>
                    <a:pt x="7152" y="4540"/>
                    <a:pt x="7184" y="4554"/>
                    <a:pt x="7210" y="4554"/>
                  </a:cubicBezTo>
                  <a:cubicBezTo>
                    <a:pt x="7244" y="4554"/>
                    <a:pt x="7271" y="4531"/>
                    <a:pt x="7305" y="4531"/>
                  </a:cubicBezTo>
                  <a:cubicBezTo>
                    <a:pt x="7331" y="4531"/>
                    <a:pt x="7363" y="4546"/>
                    <a:pt x="7406" y="4596"/>
                  </a:cubicBezTo>
                  <a:lnTo>
                    <a:pt x="7406" y="4585"/>
                  </a:lnTo>
                  <a:cubicBezTo>
                    <a:pt x="7668" y="4704"/>
                    <a:pt x="7930" y="4882"/>
                    <a:pt x="8156" y="5073"/>
                  </a:cubicBezTo>
                  <a:cubicBezTo>
                    <a:pt x="8383" y="5275"/>
                    <a:pt x="8585" y="5489"/>
                    <a:pt x="8764" y="5704"/>
                  </a:cubicBezTo>
                  <a:lnTo>
                    <a:pt x="8740" y="5716"/>
                  </a:lnTo>
                  <a:cubicBezTo>
                    <a:pt x="8978" y="6085"/>
                    <a:pt x="9133" y="6490"/>
                    <a:pt x="9180" y="6906"/>
                  </a:cubicBezTo>
                  <a:cubicBezTo>
                    <a:pt x="9228" y="7323"/>
                    <a:pt x="9145" y="7752"/>
                    <a:pt x="8942" y="8144"/>
                  </a:cubicBezTo>
                  <a:cubicBezTo>
                    <a:pt x="8930" y="8216"/>
                    <a:pt x="8990" y="8204"/>
                    <a:pt x="8978" y="8275"/>
                  </a:cubicBezTo>
                  <a:cubicBezTo>
                    <a:pt x="8967" y="8297"/>
                    <a:pt x="8937" y="8348"/>
                    <a:pt x="8913" y="8348"/>
                  </a:cubicBezTo>
                  <a:cubicBezTo>
                    <a:pt x="8911" y="8348"/>
                    <a:pt x="8909" y="8348"/>
                    <a:pt x="8907" y="8347"/>
                  </a:cubicBezTo>
                  <a:cubicBezTo>
                    <a:pt x="8930" y="8287"/>
                    <a:pt x="8883" y="8311"/>
                    <a:pt x="8883" y="8287"/>
                  </a:cubicBezTo>
                  <a:cubicBezTo>
                    <a:pt x="8847" y="8371"/>
                    <a:pt x="8752" y="8454"/>
                    <a:pt x="8728" y="8549"/>
                  </a:cubicBezTo>
                  <a:lnTo>
                    <a:pt x="8799" y="8502"/>
                  </a:lnTo>
                  <a:lnTo>
                    <a:pt x="8799" y="8502"/>
                  </a:lnTo>
                  <a:cubicBezTo>
                    <a:pt x="8787" y="8549"/>
                    <a:pt x="8752" y="8585"/>
                    <a:pt x="8728" y="8609"/>
                  </a:cubicBezTo>
                  <a:cubicBezTo>
                    <a:pt x="8717" y="8588"/>
                    <a:pt x="8670" y="8595"/>
                    <a:pt x="8667" y="8580"/>
                  </a:cubicBezTo>
                  <a:lnTo>
                    <a:pt x="8667" y="8580"/>
                  </a:lnTo>
                  <a:cubicBezTo>
                    <a:pt x="8631" y="8761"/>
                    <a:pt x="8548" y="8658"/>
                    <a:pt x="8478" y="8787"/>
                  </a:cubicBezTo>
                  <a:cubicBezTo>
                    <a:pt x="8514" y="8859"/>
                    <a:pt x="8406" y="9037"/>
                    <a:pt x="8335" y="9168"/>
                  </a:cubicBezTo>
                  <a:cubicBezTo>
                    <a:pt x="8311" y="9180"/>
                    <a:pt x="8287" y="9180"/>
                    <a:pt x="8264" y="9192"/>
                  </a:cubicBezTo>
                  <a:cubicBezTo>
                    <a:pt x="8335" y="9145"/>
                    <a:pt x="8228" y="9145"/>
                    <a:pt x="8323" y="9085"/>
                  </a:cubicBezTo>
                  <a:lnTo>
                    <a:pt x="8323" y="9085"/>
                  </a:lnTo>
                  <a:cubicBezTo>
                    <a:pt x="8240" y="9121"/>
                    <a:pt x="8180" y="9192"/>
                    <a:pt x="8097" y="9240"/>
                  </a:cubicBezTo>
                  <a:cubicBezTo>
                    <a:pt x="8121" y="9240"/>
                    <a:pt x="8133" y="9264"/>
                    <a:pt x="8109" y="9287"/>
                  </a:cubicBezTo>
                  <a:cubicBezTo>
                    <a:pt x="8091" y="9295"/>
                    <a:pt x="8077" y="9296"/>
                    <a:pt x="8064" y="9296"/>
                  </a:cubicBezTo>
                  <a:cubicBezTo>
                    <a:pt x="8050" y="9296"/>
                    <a:pt x="8038" y="9294"/>
                    <a:pt x="8026" y="9294"/>
                  </a:cubicBezTo>
                  <a:cubicBezTo>
                    <a:pt x="8011" y="9294"/>
                    <a:pt x="7996" y="9297"/>
                    <a:pt x="7978" y="9311"/>
                  </a:cubicBezTo>
                  <a:lnTo>
                    <a:pt x="8014" y="9252"/>
                  </a:lnTo>
                  <a:cubicBezTo>
                    <a:pt x="7966" y="9252"/>
                    <a:pt x="7954" y="9299"/>
                    <a:pt x="7918" y="9323"/>
                  </a:cubicBezTo>
                  <a:cubicBezTo>
                    <a:pt x="7910" y="9315"/>
                    <a:pt x="7896" y="9314"/>
                    <a:pt x="7880" y="9314"/>
                  </a:cubicBezTo>
                  <a:cubicBezTo>
                    <a:pt x="7872" y="9314"/>
                    <a:pt x="7864" y="9314"/>
                    <a:pt x="7856" y="9314"/>
                  </a:cubicBezTo>
                  <a:cubicBezTo>
                    <a:pt x="7832" y="9314"/>
                    <a:pt x="7811" y="9311"/>
                    <a:pt x="7811" y="9287"/>
                  </a:cubicBezTo>
                  <a:cubicBezTo>
                    <a:pt x="7752" y="9371"/>
                    <a:pt x="7716" y="9347"/>
                    <a:pt x="7644" y="9407"/>
                  </a:cubicBezTo>
                  <a:cubicBezTo>
                    <a:pt x="7740" y="9407"/>
                    <a:pt x="7633" y="9454"/>
                    <a:pt x="7656" y="9478"/>
                  </a:cubicBezTo>
                  <a:lnTo>
                    <a:pt x="7752" y="9430"/>
                  </a:lnTo>
                  <a:lnTo>
                    <a:pt x="7752" y="9430"/>
                  </a:lnTo>
                  <a:cubicBezTo>
                    <a:pt x="7723" y="9435"/>
                    <a:pt x="7707" y="9437"/>
                    <a:pt x="7699" y="9437"/>
                  </a:cubicBezTo>
                  <a:cubicBezTo>
                    <a:pt x="7663" y="9437"/>
                    <a:pt x="7793" y="9398"/>
                    <a:pt x="7764" y="9359"/>
                  </a:cubicBezTo>
                  <a:cubicBezTo>
                    <a:pt x="7823" y="9359"/>
                    <a:pt x="7742" y="9442"/>
                    <a:pt x="7775" y="9442"/>
                  </a:cubicBezTo>
                  <a:cubicBezTo>
                    <a:pt x="7782" y="9442"/>
                    <a:pt x="7793" y="9438"/>
                    <a:pt x="7811" y="9430"/>
                  </a:cubicBezTo>
                  <a:lnTo>
                    <a:pt x="7811" y="9430"/>
                  </a:lnTo>
                  <a:cubicBezTo>
                    <a:pt x="7692" y="9502"/>
                    <a:pt x="7656" y="9490"/>
                    <a:pt x="7525" y="9573"/>
                  </a:cubicBezTo>
                  <a:cubicBezTo>
                    <a:pt x="7542" y="9566"/>
                    <a:pt x="7552" y="9563"/>
                    <a:pt x="7557" y="9563"/>
                  </a:cubicBezTo>
                  <a:cubicBezTo>
                    <a:pt x="7576" y="9563"/>
                    <a:pt x="7523" y="9609"/>
                    <a:pt x="7561" y="9609"/>
                  </a:cubicBezTo>
                  <a:cubicBezTo>
                    <a:pt x="7529" y="9620"/>
                    <a:pt x="7514" y="9624"/>
                    <a:pt x="7507" y="9624"/>
                  </a:cubicBezTo>
                  <a:cubicBezTo>
                    <a:pt x="7493" y="9624"/>
                    <a:pt x="7523" y="9602"/>
                    <a:pt x="7490" y="9585"/>
                  </a:cubicBezTo>
                  <a:cubicBezTo>
                    <a:pt x="7470" y="9589"/>
                    <a:pt x="7453" y="9589"/>
                    <a:pt x="7437" y="9589"/>
                  </a:cubicBezTo>
                  <a:lnTo>
                    <a:pt x="7437" y="9589"/>
                  </a:lnTo>
                  <a:cubicBezTo>
                    <a:pt x="7405" y="9589"/>
                    <a:pt x="7379" y="9589"/>
                    <a:pt x="7347" y="9621"/>
                  </a:cubicBezTo>
                  <a:cubicBezTo>
                    <a:pt x="7252" y="9621"/>
                    <a:pt x="7359" y="9573"/>
                    <a:pt x="7311" y="9561"/>
                  </a:cubicBezTo>
                  <a:cubicBezTo>
                    <a:pt x="7323" y="9549"/>
                    <a:pt x="7394" y="9537"/>
                    <a:pt x="7454" y="9526"/>
                  </a:cubicBezTo>
                  <a:cubicBezTo>
                    <a:pt x="7514" y="9514"/>
                    <a:pt x="7561" y="9490"/>
                    <a:pt x="7525" y="9442"/>
                  </a:cubicBezTo>
                  <a:cubicBezTo>
                    <a:pt x="7573" y="9430"/>
                    <a:pt x="7621" y="9371"/>
                    <a:pt x="7692" y="9347"/>
                  </a:cubicBezTo>
                  <a:cubicBezTo>
                    <a:pt x="7668" y="9347"/>
                    <a:pt x="7642" y="9346"/>
                    <a:pt x="7615" y="9346"/>
                  </a:cubicBezTo>
                  <a:cubicBezTo>
                    <a:pt x="7561" y="9346"/>
                    <a:pt x="7506" y="9351"/>
                    <a:pt x="7466" y="9383"/>
                  </a:cubicBezTo>
                  <a:lnTo>
                    <a:pt x="7478" y="9454"/>
                  </a:lnTo>
                  <a:cubicBezTo>
                    <a:pt x="7418" y="9466"/>
                    <a:pt x="7418" y="9514"/>
                    <a:pt x="7371" y="9514"/>
                  </a:cubicBezTo>
                  <a:cubicBezTo>
                    <a:pt x="7388" y="9496"/>
                    <a:pt x="7367" y="9485"/>
                    <a:pt x="7336" y="9485"/>
                  </a:cubicBezTo>
                  <a:cubicBezTo>
                    <a:pt x="7325" y="9485"/>
                    <a:pt x="7312" y="9487"/>
                    <a:pt x="7299" y="9490"/>
                  </a:cubicBezTo>
                  <a:cubicBezTo>
                    <a:pt x="7311" y="9490"/>
                    <a:pt x="7335" y="9490"/>
                    <a:pt x="7335" y="9502"/>
                  </a:cubicBezTo>
                  <a:cubicBezTo>
                    <a:pt x="7252" y="9526"/>
                    <a:pt x="7240" y="9561"/>
                    <a:pt x="7133" y="9597"/>
                  </a:cubicBezTo>
                  <a:cubicBezTo>
                    <a:pt x="7228" y="9597"/>
                    <a:pt x="7252" y="9621"/>
                    <a:pt x="7335" y="9633"/>
                  </a:cubicBezTo>
                  <a:cubicBezTo>
                    <a:pt x="7330" y="9653"/>
                    <a:pt x="7318" y="9658"/>
                    <a:pt x="7302" y="9658"/>
                  </a:cubicBezTo>
                  <a:cubicBezTo>
                    <a:pt x="7288" y="9658"/>
                    <a:pt x="7270" y="9654"/>
                    <a:pt x="7251" y="9654"/>
                  </a:cubicBezTo>
                  <a:cubicBezTo>
                    <a:pt x="7244" y="9654"/>
                    <a:pt x="7238" y="9654"/>
                    <a:pt x="7231" y="9656"/>
                  </a:cubicBezTo>
                  <a:lnTo>
                    <a:pt x="7231" y="9656"/>
                  </a:lnTo>
                  <a:cubicBezTo>
                    <a:pt x="7233" y="9655"/>
                    <a:pt x="7235" y="9652"/>
                    <a:pt x="7228" y="9645"/>
                  </a:cubicBezTo>
                  <a:lnTo>
                    <a:pt x="7180" y="9668"/>
                  </a:lnTo>
                  <a:cubicBezTo>
                    <a:pt x="7061" y="9668"/>
                    <a:pt x="7180" y="9609"/>
                    <a:pt x="7085" y="9597"/>
                  </a:cubicBezTo>
                  <a:cubicBezTo>
                    <a:pt x="7070" y="9588"/>
                    <a:pt x="7058" y="9585"/>
                    <a:pt x="7047" y="9585"/>
                  </a:cubicBezTo>
                  <a:cubicBezTo>
                    <a:pt x="7020" y="9585"/>
                    <a:pt x="7001" y="9603"/>
                    <a:pt x="6977" y="9603"/>
                  </a:cubicBezTo>
                  <a:cubicBezTo>
                    <a:pt x="6970" y="9603"/>
                    <a:pt x="6962" y="9601"/>
                    <a:pt x="6954" y="9597"/>
                  </a:cubicBezTo>
                  <a:lnTo>
                    <a:pt x="6954" y="9597"/>
                  </a:lnTo>
                  <a:cubicBezTo>
                    <a:pt x="6954" y="9609"/>
                    <a:pt x="6966" y="9609"/>
                    <a:pt x="6966" y="9609"/>
                  </a:cubicBezTo>
                  <a:lnTo>
                    <a:pt x="6942" y="9609"/>
                  </a:lnTo>
                  <a:cubicBezTo>
                    <a:pt x="6882" y="9621"/>
                    <a:pt x="6811" y="9609"/>
                    <a:pt x="6799" y="9645"/>
                  </a:cubicBezTo>
                  <a:cubicBezTo>
                    <a:pt x="6797" y="9642"/>
                    <a:pt x="6793" y="9641"/>
                    <a:pt x="6789" y="9641"/>
                  </a:cubicBezTo>
                  <a:cubicBezTo>
                    <a:pt x="6770" y="9641"/>
                    <a:pt x="6737" y="9659"/>
                    <a:pt x="6728" y="9668"/>
                  </a:cubicBezTo>
                  <a:cubicBezTo>
                    <a:pt x="6710" y="9674"/>
                    <a:pt x="6680" y="9683"/>
                    <a:pt x="6649" y="9683"/>
                  </a:cubicBezTo>
                  <a:cubicBezTo>
                    <a:pt x="6618" y="9683"/>
                    <a:pt x="6585" y="9674"/>
                    <a:pt x="6561" y="9645"/>
                  </a:cubicBezTo>
                  <a:cubicBezTo>
                    <a:pt x="6490" y="9633"/>
                    <a:pt x="6430" y="9609"/>
                    <a:pt x="6454" y="9585"/>
                  </a:cubicBezTo>
                  <a:lnTo>
                    <a:pt x="6335" y="9561"/>
                  </a:lnTo>
                  <a:lnTo>
                    <a:pt x="6359" y="9514"/>
                  </a:lnTo>
                  <a:cubicBezTo>
                    <a:pt x="6340" y="9512"/>
                    <a:pt x="6324" y="9511"/>
                    <a:pt x="6311" y="9511"/>
                  </a:cubicBezTo>
                  <a:cubicBezTo>
                    <a:pt x="6249" y="9511"/>
                    <a:pt x="6237" y="9532"/>
                    <a:pt x="6168" y="9561"/>
                  </a:cubicBezTo>
                  <a:cubicBezTo>
                    <a:pt x="6097" y="9514"/>
                    <a:pt x="5966" y="9490"/>
                    <a:pt x="5906" y="9490"/>
                  </a:cubicBezTo>
                  <a:cubicBezTo>
                    <a:pt x="5906" y="9478"/>
                    <a:pt x="5894" y="9478"/>
                    <a:pt x="5870" y="9466"/>
                  </a:cubicBezTo>
                  <a:lnTo>
                    <a:pt x="5870" y="9466"/>
                  </a:lnTo>
                  <a:lnTo>
                    <a:pt x="5906" y="9502"/>
                  </a:lnTo>
                  <a:cubicBezTo>
                    <a:pt x="5874" y="9488"/>
                    <a:pt x="5854" y="9485"/>
                    <a:pt x="5839" y="9485"/>
                  </a:cubicBezTo>
                  <a:cubicBezTo>
                    <a:pt x="5827" y="9485"/>
                    <a:pt x="5818" y="9487"/>
                    <a:pt x="5808" y="9487"/>
                  </a:cubicBezTo>
                  <a:cubicBezTo>
                    <a:pt x="5801" y="9487"/>
                    <a:pt x="5792" y="9486"/>
                    <a:pt x="5782" y="9481"/>
                  </a:cubicBezTo>
                  <a:lnTo>
                    <a:pt x="5782" y="9481"/>
                  </a:lnTo>
                  <a:cubicBezTo>
                    <a:pt x="5781" y="9481"/>
                    <a:pt x="5781" y="9481"/>
                    <a:pt x="5781" y="9481"/>
                  </a:cubicBezTo>
                  <a:cubicBezTo>
                    <a:pt x="5778" y="9481"/>
                    <a:pt x="5769" y="9478"/>
                    <a:pt x="5751" y="9466"/>
                  </a:cubicBezTo>
                  <a:cubicBezTo>
                    <a:pt x="5751" y="9466"/>
                    <a:pt x="5739" y="9454"/>
                    <a:pt x="5728" y="9454"/>
                  </a:cubicBezTo>
                  <a:cubicBezTo>
                    <a:pt x="5728" y="9451"/>
                    <a:pt x="5729" y="9449"/>
                    <a:pt x="5730" y="9449"/>
                  </a:cubicBezTo>
                  <a:cubicBezTo>
                    <a:pt x="5735" y="9449"/>
                    <a:pt x="5743" y="9458"/>
                    <a:pt x="5751" y="9466"/>
                  </a:cubicBezTo>
                  <a:lnTo>
                    <a:pt x="5751" y="9442"/>
                  </a:lnTo>
                  <a:cubicBezTo>
                    <a:pt x="5704" y="9371"/>
                    <a:pt x="5644" y="9418"/>
                    <a:pt x="5585" y="9371"/>
                  </a:cubicBezTo>
                  <a:lnTo>
                    <a:pt x="5585" y="9371"/>
                  </a:lnTo>
                  <a:cubicBezTo>
                    <a:pt x="5585" y="9371"/>
                    <a:pt x="5597" y="9371"/>
                    <a:pt x="5609" y="9383"/>
                  </a:cubicBezTo>
                  <a:cubicBezTo>
                    <a:pt x="5577" y="9351"/>
                    <a:pt x="5564" y="9283"/>
                    <a:pt x="5537" y="9283"/>
                  </a:cubicBezTo>
                  <a:cubicBezTo>
                    <a:pt x="5534" y="9283"/>
                    <a:pt x="5530" y="9285"/>
                    <a:pt x="5525" y="9287"/>
                  </a:cubicBezTo>
                  <a:cubicBezTo>
                    <a:pt x="5513" y="9276"/>
                    <a:pt x="5501" y="9276"/>
                    <a:pt x="5489" y="9276"/>
                  </a:cubicBezTo>
                  <a:cubicBezTo>
                    <a:pt x="5474" y="9276"/>
                    <a:pt x="5458" y="9281"/>
                    <a:pt x="5449" y="9281"/>
                  </a:cubicBezTo>
                  <a:cubicBezTo>
                    <a:pt x="5444" y="9281"/>
                    <a:pt x="5442" y="9280"/>
                    <a:pt x="5442" y="9276"/>
                  </a:cubicBezTo>
                  <a:cubicBezTo>
                    <a:pt x="5406" y="9252"/>
                    <a:pt x="5382" y="9228"/>
                    <a:pt x="5358" y="9204"/>
                  </a:cubicBezTo>
                  <a:cubicBezTo>
                    <a:pt x="5347" y="9192"/>
                    <a:pt x="5323" y="9180"/>
                    <a:pt x="5299" y="9168"/>
                  </a:cubicBezTo>
                  <a:lnTo>
                    <a:pt x="5287" y="9145"/>
                  </a:lnTo>
                  <a:cubicBezTo>
                    <a:pt x="5263" y="9133"/>
                    <a:pt x="5263" y="9121"/>
                    <a:pt x="5275" y="9121"/>
                  </a:cubicBezTo>
                  <a:cubicBezTo>
                    <a:pt x="5239" y="9049"/>
                    <a:pt x="5204" y="9026"/>
                    <a:pt x="5156" y="9002"/>
                  </a:cubicBezTo>
                  <a:cubicBezTo>
                    <a:pt x="5108" y="8966"/>
                    <a:pt x="5061" y="8942"/>
                    <a:pt x="5037" y="8871"/>
                  </a:cubicBezTo>
                  <a:cubicBezTo>
                    <a:pt x="4989" y="8871"/>
                    <a:pt x="5025" y="8918"/>
                    <a:pt x="5013" y="8942"/>
                  </a:cubicBezTo>
                  <a:cubicBezTo>
                    <a:pt x="4977" y="8942"/>
                    <a:pt x="4906" y="8895"/>
                    <a:pt x="4870" y="8871"/>
                  </a:cubicBezTo>
                  <a:cubicBezTo>
                    <a:pt x="4847" y="8787"/>
                    <a:pt x="4763" y="8609"/>
                    <a:pt x="4835" y="8597"/>
                  </a:cubicBezTo>
                  <a:cubicBezTo>
                    <a:pt x="4816" y="8573"/>
                    <a:pt x="4807" y="8564"/>
                    <a:pt x="4802" y="8564"/>
                  </a:cubicBezTo>
                  <a:cubicBezTo>
                    <a:pt x="4788" y="8564"/>
                    <a:pt x="4806" y="8623"/>
                    <a:pt x="4784" y="8623"/>
                  </a:cubicBezTo>
                  <a:cubicBezTo>
                    <a:pt x="4782" y="8623"/>
                    <a:pt x="4779" y="8623"/>
                    <a:pt x="4775" y="8621"/>
                  </a:cubicBezTo>
                  <a:lnTo>
                    <a:pt x="4763" y="8597"/>
                  </a:lnTo>
                  <a:lnTo>
                    <a:pt x="4763" y="8597"/>
                  </a:lnTo>
                  <a:cubicBezTo>
                    <a:pt x="4787" y="8645"/>
                    <a:pt x="4787" y="8680"/>
                    <a:pt x="4775" y="8716"/>
                  </a:cubicBezTo>
                  <a:cubicBezTo>
                    <a:pt x="4774" y="8719"/>
                    <a:pt x="4771" y="8720"/>
                    <a:pt x="4768" y="8720"/>
                  </a:cubicBezTo>
                  <a:cubicBezTo>
                    <a:pt x="4747" y="8720"/>
                    <a:pt x="4690" y="8652"/>
                    <a:pt x="4680" y="8621"/>
                  </a:cubicBezTo>
                  <a:lnTo>
                    <a:pt x="4727" y="8621"/>
                  </a:lnTo>
                  <a:cubicBezTo>
                    <a:pt x="4656" y="8537"/>
                    <a:pt x="4608" y="8585"/>
                    <a:pt x="4525" y="8549"/>
                  </a:cubicBezTo>
                  <a:cubicBezTo>
                    <a:pt x="4489" y="8466"/>
                    <a:pt x="4561" y="8490"/>
                    <a:pt x="4585" y="8454"/>
                  </a:cubicBezTo>
                  <a:lnTo>
                    <a:pt x="4537" y="8371"/>
                  </a:lnTo>
                  <a:lnTo>
                    <a:pt x="4561" y="8359"/>
                  </a:lnTo>
                  <a:cubicBezTo>
                    <a:pt x="4525" y="8311"/>
                    <a:pt x="4489" y="8311"/>
                    <a:pt x="4466" y="8228"/>
                  </a:cubicBezTo>
                  <a:lnTo>
                    <a:pt x="4466" y="8228"/>
                  </a:lnTo>
                  <a:cubicBezTo>
                    <a:pt x="4471" y="8231"/>
                    <a:pt x="4476" y="8233"/>
                    <a:pt x="4479" y="8233"/>
                  </a:cubicBezTo>
                  <a:cubicBezTo>
                    <a:pt x="4505" y="8233"/>
                    <a:pt x="4468" y="8143"/>
                    <a:pt x="4497" y="8143"/>
                  </a:cubicBezTo>
                  <a:cubicBezTo>
                    <a:pt x="4503" y="8143"/>
                    <a:pt x="4512" y="8147"/>
                    <a:pt x="4525" y="8156"/>
                  </a:cubicBezTo>
                  <a:cubicBezTo>
                    <a:pt x="4513" y="8109"/>
                    <a:pt x="4442" y="8121"/>
                    <a:pt x="4477" y="8085"/>
                  </a:cubicBezTo>
                  <a:cubicBezTo>
                    <a:pt x="4470" y="8081"/>
                    <a:pt x="4465" y="8079"/>
                    <a:pt x="4461" y="8079"/>
                  </a:cubicBezTo>
                  <a:cubicBezTo>
                    <a:pt x="4444" y="8079"/>
                    <a:pt x="4477" y="8126"/>
                    <a:pt x="4477" y="8156"/>
                  </a:cubicBezTo>
                  <a:cubicBezTo>
                    <a:pt x="4471" y="8161"/>
                    <a:pt x="4466" y="8163"/>
                    <a:pt x="4460" y="8163"/>
                  </a:cubicBezTo>
                  <a:cubicBezTo>
                    <a:pt x="4424" y="8163"/>
                    <a:pt x="4403" y="8066"/>
                    <a:pt x="4382" y="8014"/>
                  </a:cubicBezTo>
                  <a:cubicBezTo>
                    <a:pt x="4386" y="8012"/>
                    <a:pt x="4390" y="8011"/>
                    <a:pt x="4394" y="8011"/>
                  </a:cubicBezTo>
                  <a:cubicBezTo>
                    <a:pt x="4402" y="8011"/>
                    <a:pt x="4408" y="8014"/>
                    <a:pt x="4413" y="8014"/>
                  </a:cubicBezTo>
                  <a:cubicBezTo>
                    <a:pt x="4421" y="8014"/>
                    <a:pt x="4424" y="8008"/>
                    <a:pt x="4418" y="7978"/>
                  </a:cubicBezTo>
                  <a:cubicBezTo>
                    <a:pt x="4394" y="7966"/>
                    <a:pt x="4370" y="7930"/>
                    <a:pt x="4382" y="7894"/>
                  </a:cubicBezTo>
                  <a:cubicBezTo>
                    <a:pt x="4346" y="7894"/>
                    <a:pt x="4358" y="7823"/>
                    <a:pt x="4346" y="7787"/>
                  </a:cubicBezTo>
                  <a:cubicBezTo>
                    <a:pt x="4346" y="7818"/>
                    <a:pt x="4338" y="7875"/>
                    <a:pt x="4312" y="7875"/>
                  </a:cubicBezTo>
                  <a:cubicBezTo>
                    <a:pt x="4308" y="7875"/>
                    <a:pt x="4304" y="7874"/>
                    <a:pt x="4299" y="7871"/>
                  </a:cubicBezTo>
                  <a:cubicBezTo>
                    <a:pt x="4275" y="7847"/>
                    <a:pt x="4263" y="7823"/>
                    <a:pt x="4251" y="7740"/>
                  </a:cubicBezTo>
                  <a:lnTo>
                    <a:pt x="4251" y="7799"/>
                  </a:lnTo>
                  <a:cubicBezTo>
                    <a:pt x="4180" y="7740"/>
                    <a:pt x="4263" y="7680"/>
                    <a:pt x="4227" y="7597"/>
                  </a:cubicBezTo>
                  <a:lnTo>
                    <a:pt x="4227" y="7597"/>
                  </a:lnTo>
                  <a:cubicBezTo>
                    <a:pt x="4251" y="7633"/>
                    <a:pt x="4263" y="7656"/>
                    <a:pt x="4287" y="7680"/>
                  </a:cubicBezTo>
                  <a:cubicBezTo>
                    <a:pt x="4263" y="7644"/>
                    <a:pt x="4227" y="7561"/>
                    <a:pt x="4192" y="7502"/>
                  </a:cubicBezTo>
                  <a:lnTo>
                    <a:pt x="4239" y="7418"/>
                  </a:lnTo>
                  <a:cubicBezTo>
                    <a:pt x="4215" y="7406"/>
                    <a:pt x="4227" y="7335"/>
                    <a:pt x="4192" y="7335"/>
                  </a:cubicBezTo>
                  <a:cubicBezTo>
                    <a:pt x="4197" y="7314"/>
                    <a:pt x="4203" y="7306"/>
                    <a:pt x="4209" y="7306"/>
                  </a:cubicBezTo>
                  <a:cubicBezTo>
                    <a:pt x="4231" y="7306"/>
                    <a:pt x="4256" y="7409"/>
                    <a:pt x="4275" y="7418"/>
                  </a:cubicBezTo>
                  <a:cubicBezTo>
                    <a:pt x="4287" y="7299"/>
                    <a:pt x="4204" y="7323"/>
                    <a:pt x="4251" y="7204"/>
                  </a:cubicBezTo>
                  <a:lnTo>
                    <a:pt x="4251" y="7204"/>
                  </a:lnTo>
                  <a:lnTo>
                    <a:pt x="4287" y="7240"/>
                  </a:lnTo>
                  <a:cubicBezTo>
                    <a:pt x="4287" y="7204"/>
                    <a:pt x="4263" y="7132"/>
                    <a:pt x="4287" y="7132"/>
                  </a:cubicBezTo>
                  <a:lnTo>
                    <a:pt x="4287" y="7132"/>
                  </a:lnTo>
                  <a:cubicBezTo>
                    <a:pt x="4275" y="7132"/>
                    <a:pt x="4275" y="7144"/>
                    <a:pt x="4275" y="7168"/>
                  </a:cubicBezTo>
                  <a:cubicBezTo>
                    <a:pt x="4206" y="7145"/>
                    <a:pt x="4226" y="7001"/>
                    <a:pt x="4163" y="7001"/>
                  </a:cubicBezTo>
                  <a:cubicBezTo>
                    <a:pt x="4161" y="7001"/>
                    <a:pt x="4159" y="7001"/>
                    <a:pt x="4156" y="7001"/>
                  </a:cubicBezTo>
                  <a:lnTo>
                    <a:pt x="4144" y="7061"/>
                  </a:lnTo>
                  <a:cubicBezTo>
                    <a:pt x="4132" y="6978"/>
                    <a:pt x="4085" y="6918"/>
                    <a:pt x="4120" y="6859"/>
                  </a:cubicBezTo>
                  <a:cubicBezTo>
                    <a:pt x="4125" y="6848"/>
                    <a:pt x="4130" y="6844"/>
                    <a:pt x="4136" y="6844"/>
                  </a:cubicBezTo>
                  <a:cubicBezTo>
                    <a:pt x="4154" y="6844"/>
                    <a:pt x="4170" y="6899"/>
                    <a:pt x="4180" y="6918"/>
                  </a:cubicBezTo>
                  <a:cubicBezTo>
                    <a:pt x="4192" y="6847"/>
                    <a:pt x="4108" y="6847"/>
                    <a:pt x="4120" y="6763"/>
                  </a:cubicBezTo>
                  <a:lnTo>
                    <a:pt x="4120" y="6763"/>
                  </a:lnTo>
                  <a:cubicBezTo>
                    <a:pt x="4115" y="6785"/>
                    <a:pt x="4107" y="6795"/>
                    <a:pt x="4097" y="6795"/>
                  </a:cubicBezTo>
                  <a:cubicBezTo>
                    <a:pt x="4086" y="6795"/>
                    <a:pt x="4073" y="6782"/>
                    <a:pt x="4061" y="6763"/>
                  </a:cubicBezTo>
                  <a:cubicBezTo>
                    <a:pt x="4049" y="6820"/>
                    <a:pt x="4027" y="6919"/>
                    <a:pt x="4056" y="6919"/>
                  </a:cubicBezTo>
                  <a:cubicBezTo>
                    <a:pt x="4057" y="6919"/>
                    <a:pt x="4059" y="6919"/>
                    <a:pt x="4061" y="6918"/>
                  </a:cubicBezTo>
                  <a:cubicBezTo>
                    <a:pt x="4061" y="6906"/>
                    <a:pt x="4073" y="6906"/>
                    <a:pt x="4073" y="6894"/>
                  </a:cubicBezTo>
                  <a:cubicBezTo>
                    <a:pt x="4085" y="6906"/>
                    <a:pt x="4096" y="6930"/>
                    <a:pt x="4108" y="6942"/>
                  </a:cubicBezTo>
                  <a:cubicBezTo>
                    <a:pt x="4102" y="6984"/>
                    <a:pt x="4093" y="6993"/>
                    <a:pt x="4085" y="6993"/>
                  </a:cubicBezTo>
                  <a:cubicBezTo>
                    <a:pt x="4078" y="6993"/>
                    <a:pt x="4071" y="6988"/>
                    <a:pt x="4066" y="6988"/>
                  </a:cubicBezTo>
                  <a:cubicBezTo>
                    <a:pt x="4064" y="6988"/>
                    <a:pt x="4062" y="6988"/>
                    <a:pt x="4061" y="6990"/>
                  </a:cubicBezTo>
                  <a:cubicBezTo>
                    <a:pt x="4037" y="7121"/>
                    <a:pt x="4132" y="7001"/>
                    <a:pt x="4120" y="7121"/>
                  </a:cubicBezTo>
                  <a:lnTo>
                    <a:pt x="4108" y="7132"/>
                  </a:lnTo>
                  <a:cubicBezTo>
                    <a:pt x="4132" y="7192"/>
                    <a:pt x="4144" y="7275"/>
                    <a:pt x="4180" y="7287"/>
                  </a:cubicBezTo>
                  <a:cubicBezTo>
                    <a:pt x="4132" y="7335"/>
                    <a:pt x="4215" y="7406"/>
                    <a:pt x="4192" y="7466"/>
                  </a:cubicBezTo>
                  <a:cubicBezTo>
                    <a:pt x="4186" y="7467"/>
                    <a:pt x="4181" y="7468"/>
                    <a:pt x="4176" y="7468"/>
                  </a:cubicBezTo>
                  <a:cubicBezTo>
                    <a:pt x="4094" y="7468"/>
                    <a:pt x="4177" y="7272"/>
                    <a:pt x="4120" y="7216"/>
                  </a:cubicBezTo>
                  <a:lnTo>
                    <a:pt x="4120" y="7216"/>
                  </a:lnTo>
                  <a:cubicBezTo>
                    <a:pt x="4115" y="7230"/>
                    <a:pt x="4109" y="7235"/>
                    <a:pt x="4104" y="7235"/>
                  </a:cubicBezTo>
                  <a:cubicBezTo>
                    <a:pt x="4085" y="7235"/>
                    <a:pt x="4067" y="7175"/>
                    <a:pt x="4049" y="7156"/>
                  </a:cubicBezTo>
                  <a:lnTo>
                    <a:pt x="4049" y="7156"/>
                  </a:lnTo>
                  <a:cubicBezTo>
                    <a:pt x="4061" y="7216"/>
                    <a:pt x="4085" y="7287"/>
                    <a:pt x="4096" y="7347"/>
                  </a:cubicBezTo>
                  <a:cubicBezTo>
                    <a:pt x="4085" y="7359"/>
                    <a:pt x="4037" y="7418"/>
                    <a:pt x="4085" y="7454"/>
                  </a:cubicBezTo>
                  <a:lnTo>
                    <a:pt x="4085" y="7442"/>
                  </a:lnTo>
                  <a:cubicBezTo>
                    <a:pt x="4108" y="7513"/>
                    <a:pt x="4144" y="7490"/>
                    <a:pt x="4144" y="7549"/>
                  </a:cubicBezTo>
                  <a:cubicBezTo>
                    <a:pt x="4141" y="7553"/>
                    <a:pt x="4136" y="7554"/>
                    <a:pt x="4131" y="7554"/>
                  </a:cubicBezTo>
                  <a:cubicBezTo>
                    <a:pt x="4120" y="7554"/>
                    <a:pt x="4108" y="7546"/>
                    <a:pt x="4108" y="7537"/>
                  </a:cubicBezTo>
                  <a:lnTo>
                    <a:pt x="4108" y="7537"/>
                  </a:lnTo>
                  <a:cubicBezTo>
                    <a:pt x="4108" y="7597"/>
                    <a:pt x="4132" y="7585"/>
                    <a:pt x="4156" y="7621"/>
                  </a:cubicBezTo>
                  <a:cubicBezTo>
                    <a:pt x="4156" y="7638"/>
                    <a:pt x="4152" y="7643"/>
                    <a:pt x="4146" y="7643"/>
                  </a:cubicBezTo>
                  <a:cubicBezTo>
                    <a:pt x="4138" y="7643"/>
                    <a:pt x="4126" y="7634"/>
                    <a:pt x="4118" y="7634"/>
                  </a:cubicBezTo>
                  <a:cubicBezTo>
                    <a:pt x="4112" y="7634"/>
                    <a:pt x="4108" y="7639"/>
                    <a:pt x="4108" y="7656"/>
                  </a:cubicBezTo>
                  <a:cubicBezTo>
                    <a:pt x="4156" y="7716"/>
                    <a:pt x="4120" y="7763"/>
                    <a:pt x="4132" y="7823"/>
                  </a:cubicBezTo>
                  <a:cubicBezTo>
                    <a:pt x="4136" y="7820"/>
                    <a:pt x="4141" y="7819"/>
                    <a:pt x="4145" y="7819"/>
                  </a:cubicBezTo>
                  <a:cubicBezTo>
                    <a:pt x="4189" y="7819"/>
                    <a:pt x="4242" y="7934"/>
                    <a:pt x="4270" y="7934"/>
                  </a:cubicBezTo>
                  <a:cubicBezTo>
                    <a:pt x="4278" y="7934"/>
                    <a:pt x="4284" y="7923"/>
                    <a:pt x="4287" y="7894"/>
                  </a:cubicBezTo>
                  <a:cubicBezTo>
                    <a:pt x="4323" y="7930"/>
                    <a:pt x="4346" y="7966"/>
                    <a:pt x="4370" y="8014"/>
                  </a:cubicBezTo>
                  <a:cubicBezTo>
                    <a:pt x="4368" y="8022"/>
                    <a:pt x="4364" y="8025"/>
                    <a:pt x="4357" y="8025"/>
                  </a:cubicBezTo>
                  <a:cubicBezTo>
                    <a:pt x="4335" y="8025"/>
                    <a:pt x="4290" y="7985"/>
                    <a:pt x="4256" y="7985"/>
                  </a:cubicBezTo>
                  <a:cubicBezTo>
                    <a:pt x="4245" y="7985"/>
                    <a:pt x="4235" y="7989"/>
                    <a:pt x="4227" y="8002"/>
                  </a:cubicBezTo>
                  <a:cubicBezTo>
                    <a:pt x="4215" y="7966"/>
                    <a:pt x="4204" y="7930"/>
                    <a:pt x="4192" y="7883"/>
                  </a:cubicBezTo>
                  <a:lnTo>
                    <a:pt x="4192" y="7883"/>
                  </a:lnTo>
                  <a:cubicBezTo>
                    <a:pt x="4132" y="7930"/>
                    <a:pt x="4311" y="8097"/>
                    <a:pt x="4275" y="8204"/>
                  </a:cubicBezTo>
                  <a:cubicBezTo>
                    <a:pt x="4287" y="8264"/>
                    <a:pt x="4299" y="8240"/>
                    <a:pt x="4311" y="8359"/>
                  </a:cubicBezTo>
                  <a:lnTo>
                    <a:pt x="4358" y="8311"/>
                  </a:lnTo>
                  <a:lnTo>
                    <a:pt x="4358" y="8311"/>
                  </a:lnTo>
                  <a:cubicBezTo>
                    <a:pt x="4370" y="8383"/>
                    <a:pt x="4346" y="8406"/>
                    <a:pt x="4335" y="8418"/>
                  </a:cubicBezTo>
                  <a:cubicBezTo>
                    <a:pt x="4358" y="8454"/>
                    <a:pt x="4370" y="8478"/>
                    <a:pt x="4382" y="8514"/>
                  </a:cubicBezTo>
                  <a:cubicBezTo>
                    <a:pt x="4370" y="8502"/>
                    <a:pt x="4358" y="8502"/>
                    <a:pt x="4346" y="8478"/>
                  </a:cubicBezTo>
                  <a:lnTo>
                    <a:pt x="4346" y="8478"/>
                  </a:lnTo>
                  <a:cubicBezTo>
                    <a:pt x="4335" y="8537"/>
                    <a:pt x="4358" y="8549"/>
                    <a:pt x="4382" y="8549"/>
                  </a:cubicBezTo>
                  <a:cubicBezTo>
                    <a:pt x="4406" y="8561"/>
                    <a:pt x="4430" y="8597"/>
                    <a:pt x="4442" y="8633"/>
                  </a:cubicBezTo>
                  <a:lnTo>
                    <a:pt x="4406" y="8621"/>
                  </a:lnTo>
                  <a:lnTo>
                    <a:pt x="4406" y="8621"/>
                  </a:lnTo>
                  <a:cubicBezTo>
                    <a:pt x="4416" y="8630"/>
                    <a:pt x="4433" y="8648"/>
                    <a:pt x="4446" y="8648"/>
                  </a:cubicBezTo>
                  <a:cubicBezTo>
                    <a:pt x="4449" y="8648"/>
                    <a:pt x="4451" y="8647"/>
                    <a:pt x="4454" y="8645"/>
                  </a:cubicBezTo>
                  <a:cubicBezTo>
                    <a:pt x="4466" y="8668"/>
                    <a:pt x="4477" y="8680"/>
                    <a:pt x="4489" y="8680"/>
                  </a:cubicBezTo>
                  <a:cubicBezTo>
                    <a:pt x="4489" y="8668"/>
                    <a:pt x="4513" y="8633"/>
                    <a:pt x="4489" y="8573"/>
                  </a:cubicBezTo>
                  <a:lnTo>
                    <a:pt x="4489" y="8573"/>
                  </a:lnTo>
                  <a:cubicBezTo>
                    <a:pt x="4549" y="8704"/>
                    <a:pt x="4620" y="8787"/>
                    <a:pt x="4656" y="8918"/>
                  </a:cubicBezTo>
                  <a:cubicBezTo>
                    <a:pt x="4652" y="8920"/>
                    <a:pt x="4648" y="8921"/>
                    <a:pt x="4644" y="8921"/>
                  </a:cubicBezTo>
                  <a:cubicBezTo>
                    <a:pt x="4627" y="8921"/>
                    <a:pt x="4606" y="8910"/>
                    <a:pt x="4598" y="8910"/>
                  </a:cubicBezTo>
                  <a:cubicBezTo>
                    <a:pt x="4594" y="8910"/>
                    <a:pt x="4593" y="8912"/>
                    <a:pt x="4596" y="8918"/>
                  </a:cubicBezTo>
                  <a:cubicBezTo>
                    <a:pt x="4615" y="8956"/>
                    <a:pt x="4663" y="8985"/>
                    <a:pt x="4694" y="8985"/>
                  </a:cubicBezTo>
                  <a:cubicBezTo>
                    <a:pt x="4703" y="8985"/>
                    <a:pt x="4710" y="8983"/>
                    <a:pt x="4716" y="8978"/>
                  </a:cubicBezTo>
                  <a:cubicBezTo>
                    <a:pt x="4727" y="8990"/>
                    <a:pt x="4727" y="8990"/>
                    <a:pt x="4739" y="9002"/>
                  </a:cubicBezTo>
                  <a:cubicBezTo>
                    <a:pt x="4727" y="9014"/>
                    <a:pt x="4727" y="9037"/>
                    <a:pt x="4739" y="9061"/>
                  </a:cubicBezTo>
                  <a:cubicBezTo>
                    <a:pt x="4739" y="9073"/>
                    <a:pt x="4751" y="9085"/>
                    <a:pt x="4763" y="9109"/>
                  </a:cubicBezTo>
                  <a:cubicBezTo>
                    <a:pt x="4768" y="9106"/>
                    <a:pt x="4774" y="9105"/>
                    <a:pt x="4780" y="9105"/>
                  </a:cubicBezTo>
                  <a:cubicBezTo>
                    <a:pt x="4826" y="9105"/>
                    <a:pt x="4886" y="9180"/>
                    <a:pt x="4918" y="9180"/>
                  </a:cubicBezTo>
                  <a:cubicBezTo>
                    <a:pt x="4894" y="9156"/>
                    <a:pt x="4870" y="9133"/>
                    <a:pt x="4847" y="9121"/>
                  </a:cubicBezTo>
                  <a:cubicBezTo>
                    <a:pt x="4906" y="9121"/>
                    <a:pt x="4966" y="9121"/>
                    <a:pt x="4977" y="9168"/>
                  </a:cubicBezTo>
                  <a:cubicBezTo>
                    <a:pt x="4967" y="9164"/>
                    <a:pt x="4959" y="9163"/>
                    <a:pt x="4953" y="9163"/>
                  </a:cubicBezTo>
                  <a:cubicBezTo>
                    <a:pt x="4921" y="9163"/>
                    <a:pt x="4961" y="9219"/>
                    <a:pt x="4943" y="9219"/>
                  </a:cubicBezTo>
                  <a:cubicBezTo>
                    <a:pt x="4936" y="9219"/>
                    <a:pt x="4922" y="9212"/>
                    <a:pt x="4894" y="9192"/>
                  </a:cubicBezTo>
                  <a:lnTo>
                    <a:pt x="4894" y="9192"/>
                  </a:lnTo>
                  <a:cubicBezTo>
                    <a:pt x="4908" y="9239"/>
                    <a:pt x="4922" y="9249"/>
                    <a:pt x="4938" y="9249"/>
                  </a:cubicBezTo>
                  <a:cubicBezTo>
                    <a:pt x="4949" y="9249"/>
                    <a:pt x="4962" y="9243"/>
                    <a:pt x="4976" y="9243"/>
                  </a:cubicBezTo>
                  <a:cubicBezTo>
                    <a:pt x="4990" y="9243"/>
                    <a:pt x="5007" y="9250"/>
                    <a:pt x="5025" y="9276"/>
                  </a:cubicBezTo>
                  <a:lnTo>
                    <a:pt x="5061" y="9347"/>
                  </a:lnTo>
                  <a:cubicBezTo>
                    <a:pt x="5058" y="9350"/>
                    <a:pt x="5054" y="9351"/>
                    <a:pt x="5050" y="9351"/>
                  </a:cubicBezTo>
                  <a:cubicBezTo>
                    <a:pt x="5024" y="9351"/>
                    <a:pt x="4982" y="9307"/>
                    <a:pt x="4977" y="9307"/>
                  </a:cubicBezTo>
                  <a:lnTo>
                    <a:pt x="4977" y="9307"/>
                  </a:lnTo>
                  <a:cubicBezTo>
                    <a:pt x="4976" y="9307"/>
                    <a:pt x="4976" y="9308"/>
                    <a:pt x="4977" y="9311"/>
                  </a:cubicBezTo>
                  <a:lnTo>
                    <a:pt x="5013" y="9335"/>
                  </a:lnTo>
                  <a:cubicBezTo>
                    <a:pt x="4989" y="9335"/>
                    <a:pt x="4942" y="9299"/>
                    <a:pt x="4882" y="9252"/>
                  </a:cubicBezTo>
                  <a:cubicBezTo>
                    <a:pt x="4835" y="9216"/>
                    <a:pt x="4787" y="9168"/>
                    <a:pt x="4727" y="9145"/>
                  </a:cubicBezTo>
                  <a:lnTo>
                    <a:pt x="4727" y="9145"/>
                  </a:lnTo>
                  <a:cubicBezTo>
                    <a:pt x="4775" y="9204"/>
                    <a:pt x="4823" y="9264"/>
                    <a:pt x="4870" y="9311"/>
                  </a:cubicBezTo>
                  <a:cubicBezTo>
                    <a:pt x="5108" y="9478"/>
                    <a:pt x="5382" y="9704"/>
                    <a:pt x="5632" y="9716"/>
                  </a:cubicBezTo>
                  <a:cubicBezTo>
                    <a:pt x="5632" y="9716"/>
                    <a:pt x="5644" y="9704"/>
                    <a:pt x="5644" y="9692"/>
                  </a:cubicBezTo>
                  <a:lnTo>
                    <a:pt x="5656" y="9704"/>
                  </a:lnTo>
                  <a:lnTo>
                    <a:pt x="5704" y="9704"/>
                  </a:lnTo>
                  <a:cubicBezTo>
                    <a:pt x="5739" y="9752"/>
                    <a:pt x="5823" y="9799"/>
                    <a:pt x="5894" y="9847"/>
                  </a:cubicBezTo>
                  <a:cubicBezTo>
                    <a:pt x="5859" y="9811"/>
                    <a:pt x="5859" y="9811"/>
                    <a:pt x="5859" y="9776"/>
                  </a:cubicBezTo>
                  <a:cubicBezTo>
                    <a:pt x="5872" y="9763"/>
                    <a:pt x="5881" y="9753"/>
                    <a:pt x="5899" y="9753"/>
                  </a:cubicBezTo>
                  <a:cubicBezTo>
                    <a:pt x="5913" y="9753"/>
                    <a:pt x="5933" y="9759"/>
                    <a:pt x="5966" y="9776"/>
                  </a:cubicBezTo>
                  <a:cubicBezTo>
                    <a:pt x="5954" y="9799"/>
                    <a:pt x="5918" y="9788"/>
                    <a:pt x="5966" y="9823"/>
                  </a:cubicBezTo>
                  <a:cubicBezTo>
                    <a:pt x="5948" y="9806"/>
                    <a:pt x="5956" y="9795"/>
                    <a:pt x="5976" y="9795"/>
                  </a:cubicBezTo>
                  <a:cubicBezTo>
                    <a:pt x="5983" y="9795"/>
                    <a:pt x="5992" y="9796"/>
                    <a:pt x="6001" y="9799"/>
                  </a:cubicBezTo>
                  <a:cubicBezTo>
                    <a:pt x="6037" y="9823"/>
                    <a:pt x="6109" y="9847"/>
                    <a:pt x="6097" y="9871"/>
                  </a:cubicBezTo>
                  <a:cubicBezTo>
                    <a:pt x="6073" y="9871"/>
                    <a:pt x="6061" y="9859"/>
                    <a:pt x="6049" y="9859"/>
                  </a:cubicBezTo>
                  <a:cubicBezTo>
                    <a:pt x="6025" y="9859"/>
                    <a:pt x="6120" y="9895"/>
                    <a:pt x="6061" y="9907"/>
                  </a:cubicBezTo>
                  <a:lnTo>
                    <a:pt x="6144" y="9918"/>
                  </a:lnTo>
                  <a:cubicBezTo>
                    <a:pt x="6180" y="9954"/>
                    <a:pt x="6097" y="9942"/>
                    <a:pt x="6120" y="9966"/>
                  </a:cubicBezTo>
                  <a:cubicBezTo>
                    <a:pt x="6135" y="9967"/>
                    <a:pt x="6149" y="9968"/>
                    <a:pt x="6162" y="9968"/>
                  </a:cubicBezTo>
                  <a:cubicBezTo>
                    <a:pt x="6270" y="9968"/>
                    <a:pt x="6348" y="9930"/>
                    <a:pt x="6454" y="9930"/>
                  </a:cubicBezTo>
                  <a:cubicBezTo>
                    <a:pt x="6444" y="9940"/>
                    <a:pt x="6434" y="9982"/>
                    <a:pt x="6431" y="9990"/>
                  </a:cubicBezTo>
                  <a:lnTo>
                    <a:pt x="6431" y="9990"/>
                  </a:lnTo>
                  <a:cubicBezTo>
                    <a:pt x="6444" y="9993"/>
                    <a:pt x="6458" y="9995"/>
                    <a:pt x="6472" y="9995"/>
                  </a:cubicBezTo>
                  <a:cubicBezTo>
                    <a:pt x="6556" y="9995"/>
                    <a:pt x="6648" y="9942"/>
                    <a:pt x="6740" y="9942"/>
                  </a:cubicBezTo>
                  <a:cubicBezTo>
                    <a:pt x="6728" y="9954"/>
                    <a:pt x="6680" y="9954"/>
                    <a:pt x="6656" y="9954"/>
                  </a:cubicBezTo>
                  <a:cubicBezTo>
                    <a:pt x="6797" y="9976"/>
                    <a:pt x="6927" y="9983"/>
                    <a:pt x="7057" y="9983"/>
                  </a:cubicBezTo>
                  <a:cubicBezTo>
                    <a:pt x="7213" y="9983"/>
                    <a:pt x="7368" y="9973"/>
                    <a:pt x="7537" y="9966"/>
                  </a:cubicBezTo>
                  <a:lnTo>
                    <a:pt x="7597" y="9883"/>
                  </a:lnTo>
                  <a:lnTo>
                    <a:pt x="7692" y="9907"/>
                  </a:lnTo>
                  <a:cubicBezTo>
                    <a:pt x="8014" y="9847"/>
                    <a:pt x="8228" y="9704"/>
                    <a:pt x="8466" y="9514"/>
                  </a:cubicBezTo>
                  <a:cubicBezTo>
                    <a:pt x="8488" y="9495"/>
                    <a:pt x="8503" y="9489"/>
                    <a:pt x="8515" y="9489"/>
                  </a:cubicBezTo>
                  <a:cubicBezTo>
                    <a:pt x="8536" y="9489"/>
                    <a:pt x="8547" y="9507"/>
                    <a:pt x="8566" y="9507"/>
                  </a:cubicBezTo>
                  <a:cubicBezTo>
                    <a:pt x="8572" y="9507"/>
                    <a:pt x="8578" y="9505"/>
                    <a:pt x="8585" y="9502"/>
                  </a:cubicBezTo>
                  <a:cubicBezTo>
                    <a:pt x="8752" y="9383"/>
                    <a:pt x="8752" y="9287"/>
                    <a:pt x="8883" y="9145"/>
                  </a:cubicBezTo>
                  <a:lnTo>
                    <a:pt x="8883" y="9145"/>
                  </a:lnTo>
                  <a:cubicBezTo>
                    <a:pt x="8874" y="9170"/>
                    <a:pt x="8878" y="9215"/>
                    <a:pt x="8903" y="9215"/>
                  </a:cubicBezTo>
                  <a:cubicBezTo>
                    <a:pt x="8913" y="9215"/>
                    <a:pt x="8926" y="9209"/>
                    <a:pt x="8942" y="9192"/>
                  </a:cubicBezTo>
                  <a:cubicBezTo>
                    <a:pt x="8942" y="9168"/>
                    <a:pt x="8918" y="9145"/>
                    <a:pt x="8966" y="9109"/>
                  </a:cubicBezTo>
                  <a:lnTo>
                    <a:pt x="8966" y="9145"/>
                  </a:lnTo>
                  <a:cubicBezTo>
                    <a:pt x="9014" y="9121"/>
                    <a:pt x="9038" y="9073"/>
                    <a:pt x="9109" y="9002"/>
                  </a:cubicBezTo>
                  <a:cubicBezTo>
                    <a:pt x="9168" y="8930"/>
                    <a:pt x="9204" y="8847"/>
                    <a:pt x="9240" y="8764"/>
                  </a:cubicBezTo>
                  <a:cubicBezTo>
                    <a:pt x="9264" y="8692"/>
                    <a:pt x="9288" y="8609"/>
                    <a:pt x="9288" y="8525"/>
                  </a:cubicBezTo>
                  <a:cubicBezTo>
                    <a:pt x="9310" y="8490"/>
                    <a:pt x="9325" y="8477"/>
                    <a:pt x="9335" y="8477"/>
                  </a:cubicBezTo>
                  <a:cubicBezTo>
                    <a:pt x="9359" y="8477"/>
                    <a:pt x="9355" y="8551"/>
                    <a:pt x="9367" y="8551"/>
                  </a:cubicBezTo>
                  <a:cubicBezTo>
                    <a:pt x="9368" y="8551"/>
                    <a:pt x="9369" y="8551"/>
                    <a:pt x="9371" y="8549"/>
                  </a:cubicBezTo>
                  <a:lnTo>
                    <a:pt x="9371" y="8549"/>
                  </a:lnTo>
                  <a:cubicBezTo>
                    <a:pt x="9288" y="8633"/>
                    <a:pt x="9335" y="8621"/>
                    <a:pt x="9347" y="8656"/>
                  </a:cubicBezTo>
                  <a:cubicBezTo>
                    <a:pt x="9359" y="8597"/>
                    <a:pt x="9383" y="8525"/>
                    <a:pt x="9442" y="8525"/>
                  </a:cubicBezTo>
                  <a:cubicBezTo>
                    <a:pt x="9476" y="8459"/>
                    <a:pt x="9488" y="8423"/>
                    <a:pt x="9500" y="8350"/>
                  </a:cubicBezTo>
                  <a:lnTo>
                    <a:pt x="9500" y="8350"/>
                  </a:lnTo>
                  <a:cubicBezTo>
                    <a:pt x="9495" y="8364"/>
                    <a:pt x="9486" y="8374"/>
                    <a:pt x="9479" y="8374"/>
                  </a:cubicBezTo>
                  <a:cubicBezTo>
                    <a:pt x="9472" y="8374"/>
                    <a:pt x="9466" y="8366"/>
                    <a:pt x="9466" y="8347"/>
                  </a:cubicBezTo>
                  <a:cubicBezTo>
                    <a:pt x="9499" y="8302"/>
                    <a:pt x="9543" y="8154"/>
                    <a:pt x="9588" y="8154"/>
                  </a:cubicBezTo>
                  <a:cubicBezTo>
                    <a:pt x="9591" y="8154"/>
                    <a:pt x="9594" y="8155"/>
                    <a:pt x="9597" y="8156"/>
                  </a:cubicBezTo>
                  <a:cubicBezTo>
                    <a:pt x="9728" y="7787"/>
                    <a:pt x="9835" y="7347"/>
                    <a:pt x="9800" y="6906"/>
                  </a:cubicBezTo>
                  <a:cubicBezTo>
                    <a:pt x="9792" y="6894"/>
                    <a:pt x="9787" y="6889"/>
                    <a:pt x="9784" y="6889"/>
                  </a:cubicBezTo>
                  <a:cubicBezTo>
                    <a:pt x="9774" y="6889"/>
                    <a:pt x="9780" y="6937"/>
                    <a:pt x="9771" y="6937"/>
                  </a:cubicBezTo>
                  <a:cubicBezTo>
                    <a:pt x="9769" y="6937"/>
                    <a:pt x="9767" y="6935"/>
                    <a:pt x="9764" y="6930"/>
                  </a:cubicBezTo>
                  <a:cubicBezTo>
                    <a:pt x="9716" y="6823"/>
                    <a:pt x="9776" y="6847"/>
                    <a:pt x="9740" y="6763"/>
                  </a:cubicBezTo>
                  <a:lnTo>
                    <a:pt x="9740" y="6763"/>
                  </a:lnTo>
                  <a:lnTo>
                    <a:pt x="9776" y="6799"/>
                  </a:lnTo>
                  <a:cubicBezTo>
                    <a:pt x="9764" y="6668"/>
                    <a:pt x="9692" y="6549"/>
                    <a:pt x="9633" y="6442"/>
                  </a:cubicBezTo>
                  <a:lnTo>
                    <a:pt x="9633" y="6442"/>
                  </a:lnTo>
                  <a:cubicBezTo>
                    <a:pt x="9635" y="6443"/>
                    <a:pt x="9636" y="6443"/>
                    <a:pt x="9638" y="6443"/>
                  </a:cubicBezTo>
                  <a:cubicBezTo>
                    <a:pt x="9657" y="6443"/>
                    <a:pt x="9648" y="6398"/>
                    <a:pt x="9656" y="6398"/>
                  </a:cubicBezTo>
                  <a:lnTo>
                    <a:pt x="9656" y="6398"/>
                  </a:lnTo>
                  <a:cubicBezTo>
                    <a:pt x="9660" y="6398"/>
                    <a:pt x="9667" y="6406"/>
                    <a:pt x="9680" y="6430"/>
                  </a:cubicBezTo>
                  <a:cubicBezTo>
                    <a:pt x="9657" y="6382"/>
                    <a:pt x="9788" y="6263"/>
                    <a:pt x="9740" y="6228"/>
                  </a:cubicBezTo>
                  <a:lnTo>
                    <a:pt x="9740" y="6228"/>
                  </a:lnTo>
                  <a:lnTo>
                    <a:pt x="9621" y="6335"/>
                  </a:lnTo>
                  <a:cubicBezTo>
                    <a:pt x="9609" y="6335"/>
                    <a:pt x="9597" y="6263"/>
                    <a:pt x="9585" y="6263"/>
                  </a:cubicBezTo>
                  <a:cubicBezTo>
                    <a:pt x="9597" y="6216"/>
                    <a:pt x="9609" y="6144"/>
                    <a:pt x="9597" y="6109"/>
                  </a:cubicBezTo>
                  <a:cubicBezTo>
                    <a:pt x="9603" y="6103"/>
                    <a:pt x="9607" y="6101"/>
                    <a:pt x="9612" y="6101"/>
                  </a:cubicBezTo>
                  <a:cubicBezTo>
                    <a:pt x="9637" y="6101"/>
                    <a:pt x="9648" y="6175"/>
                    <a:pt x="9669" y="6216"/>
                  </a:cubicBezTo>
                  <a:cubicBezTo>
                    <a:pt x="9719" y="6206"/>
                    <a:pt x="9667" y="6084"/>
                    <a:pt x="9701" y="6084"/>
                  </a:cubicBezTo>
                  <a:cubicBezTo>
                    <a:pt x="9707" y="6084"/>
                    <a:pt x="9716" y="6088"/>
                    <a:pt x="9728" y="6097"/>
                  </a:cubicBezTo>
                  <a:cubicBezTo>
                    <a:pt x="9713" y="6063"/>
                    <a:pt x="9705" y="6053"/>
                    <a:pt x="9700" y="6053"/>
                  </a:cubicBezTo>
                  <a:cubicBezTo>
                    <a:pt x="9692" y="6053"/>
                    <a:pt x="9690" y="6077"/>
                    <a:pt x="9678" y="6077"/>
                  </a:cubicBezTo>
                  <a:cubicBezTo>
                    <a:pt x="9673" y="6077"/>
                    <a:pt x="9666" y="6073"/>
                    <a:pt x="9657" y="6061"/>
                  </a:cubicBezTo>
                  <a:lnTo>
                    <a:pt x="9633" y="5978"/>
                  </a:lnTo>
                  <a:lnTo>
                    <a:pt x="9645" y="6049"/>
                  </a:lnTo>
                  <a:cubicBezTo>
                    <a:pt x="9597" y="5978"/>
                    <a:pt x="9549" y="5978"/>
                    <a:pt x="9538" y="5870"/>
                  </a:cubicBezTo>
                  <a:lnTo>
                    <a:pt x="9430" y="5799"/>
                  </a:lnTo>
                  <a:cubicBezTo>
                    <a:pt x="9466" y="5775"/>
                    <a:pt x="9407" y="5728"/>
                    <a:pt x="9395" y="5680"/>
                  </a:cubicBezTo>
                  <a:lnTo>
                    <a:pt x="9395" y="5680"/>
                  </a:lnTo>
                  <a:lnTo>
                    <a:pt x="9430" y="5692"/>
                  </a:lnTo>
                  <a:cubicBezTo>
                    <a:pt x="9395" y="5632"/>
                    <a:pt x="9395" y="5608"/>
                    <a:pt x="9383" y="5561"/>
                  </a:cubicBezTo>
                  <a:lnTo>
                    <a:pt x="9383" y="5561"/>
                  </a:lnTo>
                  <a:cubicBezTo>
                    <a:pt x="9436" y="5571"/>
                    <a:pt x="9413" y="5610"/>
                    <a:pt x="9441" y="5610"/>
                  </a:cubicBezTo>
                  <a:cubicBezTo>
                    <a:pt x="9445" y="5610"/>
                    <a:pt x="9449" y="5610"/>
                    <a:pt x="9454" y="5608"/>
                  </a:cubicBezTo>
                  <a:lnTo>
                    <a:pt x="9419" y="5537"/>
                  </a:lnTo>
                  <a:cubicBezTo>
                    <a:pt x="9417" y="5539"/>
                    <a:pt x="9414" y="5540"/>
                    <a:pt x="9410" y="5540"/>
                  </a:cubicBezTo>
                  <a:cubicBezTo>
                    <a:pt x="9403" y="5540"/>
                    <a:pt x="9394" y="5537"/>
                    <a:pt x="9386" y="5537"/>
                  </a:cubicBezTo>
                  <a:cubicBezTo>
                    <a:pt x="9374" y="5537"/>
                    <a:pt x="9365" y="5543"/>
                    <a:pt x="9371" y="5573"/>
                  </a:cubicBezTo>
                  <a:cubicBezTo>
                    <a:pt x="9288" y="5537"/>
                    <a:pt x="9240" y="5525"/>
                    <a:pt x="9133" y="5382"/>
                  </a:cubicBezTo>
                  <a:cubicBezTo>
                    <a:pt x="9133" y="5357"/>
                    <a:pt x="9139" y="5348"/>
                    <a:pt x="9148" y="5348"/>
                  </a:cubicBezTo>
                  <a:cubicBezTo>
                    <a:pt x="9166" y="5348"/>
                    <a:pt x="9199" y="5385"/>
                    <a:pt x="9222" y="5385"/>
                  </a:cubicBezTo>
                  <a:cubicBezTo>
                    <a:pt x="9229" y="5385"/>
                    <a:pt x="9236" y="5381"/>
                    <a:pt x="9240" y="5370"/>
                  </a:cubicBezTo>
                  <a:cubicBezTo>
                    <a:pt x="9145" y="5204"/>
                    <a:pt x="9002" y="5263"/>
                    <a:pt x="8942" y="5180"/>
                  </a:cubicBezTo>
                  <a:cubicBezTo>
                    <a:pt x="8895" y="5108"/>
                    <a:pt x="8871" y="5096"/>
                    <a:pt x="8847" y="5073"/>
                  </a:cubicBezTo>
                  <a:lnTo>
                    <a:pt x="8835" y="5049"/>
                  </a:lnTo>
                  <a:cubicBezTo>
                    <a:pt x="8829" y="5040"/>
                    <a:pt x="8828" y="5037"/>
                    <a:pt x="8829" y="5037"/>
                  </a:cubicBezTo>
                  <a:lnTo>
                    <a:pt x="8829" y="5037"/>
                  </a:lnTo>
                  <a:cubicBezTo>
                    <a:pt x="8830" y="5037"/>
                    <a:pt x="8846" y="5055"/>
                    <a:pt x="8848" y="5055"/>
                  </a:cubicBezTo>
                  <a:cubicBezTo>
                    <a:pt x="8849" y="5055"/>
                    <a:pt x="8849" y="5053"/>
                    <a:pt x="8847" y="5049"/>
                  </a:cubicBezTo>
                  <a:lnTo>
                    <a:pt x="8847" y="5037"/>
                  </a:lnTo>
                  <a:cubicBezTo>
                    <a:pt x="8844" y="5030"/>
                    <a:pt x="8845" y="5027"/>
                    <a:pt x="8850" y="5027"/>
                  </a:cubicBezTo>
                  <a:cubicBezTo>
                    <a:pt x="8861" y="5027"/>
                    <a:pt x="8890" y="5044"/>
                    <a:pt x="8907" y="5061"/>
                  </a:cubicBezTo>
                  <a:cubicBezTo>
                    <a:pt x="8895" y="5025"/>
                    <a:pt x="8907" y="5013"/>
                    <a:pt x="8918" y="5001"/>
                  </a:cubicBezTo>
                  <a:cubicBezTo>
                    <a:pt x="8942" y="5001"/>
                    <a:pt x="8978" y="5001"/>
                    <a:pt x="9026" y="5073"/>
                  </a:cubicBezTo>
                  <a:cubicBezTo>
                    <a:pt x="9018" y="5055"/>
                    <a:pt x="9016" y="5046"/>
                    <a:pt x="9019" y="5044"/>
                  </a:cubicBezTo>
                  <a:lnTo>
                    <a:pt x="9019" y="5044"/>
                  </a:lnTo>
                  <a:cubicBezTo>
                    <a:pt x="9028" y="5051"/>
                    <a:pt x="9038" y="5057"/>
                    <a:pt x="9049" y="5064"/>
                  </a:cubicBezTo>
                  <a:lnTo>
                    <a:pt x="9049" y="5064"/>
                  </a:lnTo>
                  <a:cubicBezTo>
                    <a:pt x="9036" y="5052"/>
                    <a:pt x="9025" y="5043"/>
                    <a:pt x="9021" y="5043"/>
                  </a:cubicBezTo>
                  <a:lnTo>
                    <a:pt x="9021" y="5043"/>
                  </a:lnTo>
                  <a:cubicBezTo>
                    <a:pt x="9020" y="5043"/>
                    <a:pt x="9019" y="5043"/>
                    <a:pt x="9019" y="5044"/>
                  </a:cubicBezTo>
                  <a:lnTo>
                    <a:pt x="9019" y="5044"/>
                  </a:lnTo>
                  <a:cubicBezTo>
                    <a:pt x="9001" y="5031"/>
                    <a:pt x="8986" y="5018"/>
                    <a:pt x="8978" y="5001"/>
                  </a:cubicBezTo>
                  <a:lnTo>
                    <a:pt x="8978" y="5001"/>
                  </a:lnTo>
                  <a:cubicBezTo>
                    <a:pt x="8996" y="5007"/>
                    <a:pt x="9014" y="5013"/>
                    <a:pt x="9030" y="5013"/>
                  </a:cubicBezTo>
                  <a:cubicBezTo>
                    <a:pt x="9046" y="5013"/>
                    <a:pt x="9061" y="5007"/>
                    <a:pt x="9073" y="4989"/>
                  </a:cubicBezTo>
                  <a:cubicBezTo>
                    <a:pt x="9061" y="4977"/>
                    <a:pt x="9049" y="4966"/>
                    <a:pt x="9038" y="4942"/>
                  </a:cubicBezTo>
                  <a:cubicBezTo>
                    <a:pt x="9026" y="4930"/>
                    <a:pt x="9026" y="4930"/>
                    <a:pt x="9026" y="4918"/>
                  </a:cubicBezTo>
                  <a:cubicBezTo>
                    <a:pt x="9026" y="4930"/>
                    <a:pt x="9026" y="4942"/>
                    <a:pt x="9026" y="4942"/>
                  </a:cubicBezTo>
                  <a:cubicBezTo>
                    <a:pt x="9015" y="4931"/>
                    <a:pt x="8995" y="4892"/>
                    <a:pt x="9008" y="4892"/>
                  </a:cubicBezTo>
                  <a:cubicBezTo>
                    <a:pt x="9009" y="4892"/>
                    <a:pt x="9011" y="4893"/>
                    <a:pt x="9014" y="4894"/>
                  </a:cubicBezTo>
                  <a:cubicBezTo>
                    <a:pt x="9014" y="4906"/>
                    <a:pt x="9014" y="4906"/>
                    <a:pt x="9014" y="4906"/>
                  </a:cubicBezTo>
                  <a:cubicBezTo>
                    <a:pt x="9023" y="4906"/>
                    <a:pt x="9018" y="4891"/>
                    <a:pt x="9021" y="4891"/>
                  </a:cubicBezTo>
                  <a:lnTo>
                    <a:pt x="9021" y="4891"/>
                  </a:lnTo>
                  <a:cubicBezTo>
                    <a:pt x="9022" y="4891"/>
                    <a:pt x="9023" y="4892"/>
                    <a:pt x="9026" y="4894"/>
                  </a:cubicBezTo>
                  <a:cubicBezTo>
                    <a:pt x="9038" y="4894"/>
                    <a:pt x="9026" y="4894"/>
                    <a:pt x="9038" y="4906"/>
                  </a:cubicBezTo>
                  <a:lnTo>
                    <a:pt x="9073" y="4918"/>
                  </a:lnTo>
                  <a:cubicBezTo>
                    <a:pt x="9059" y="4895"/>
                    <a:pt x="9058" y="4888"/>
                    <a:pt x="9062" y="4888"/>
                  </a:cubicBezTo>
                  <a:lnTo>
                    <a:pt x="9062" y="4888"/>
                  </a:lnTo>
                  <a:cubicBezTo>
                    <a:pt x="9069" y="4888"/>
                    <a:pt x="9090" y="4906"/>
                    <a:pt x="9097" y="4906"/>
                  </a:cubicBezTo>
                  <a:cubicBezTo>
                    <a:pt x="9109" y="4942"/>
                    <a:pt x="9085" y="4918"/>
                    <a:pt x="9109" y="4966"/>
                  </a:cubicBezTo>
                  <a:lnTo>
                    <a:pt x="9133" y="4989"/>
                  </a:lnTo>
                  <a:lnTo>
                    <a:pt x="9109" y="4954"/>
                  </a:lnTo>
                  <a:lnTo>
                    <a:pt x="9121" y="4954"/>
                  </a:lnTo>
                  <a:cubicBezTo>
                    <a:pt x="9122" y="4954"/>
                    <a:pt x="9123" y="4954"/>
                    <a:pt x="9124" y="4954"/>
                  </a:cubicBezTo>
                  <a:lnTo>
                    <a:pt x="9124" y="4954"/>
                  </a:lnTo>
                  <a:cubicBezTo>
                    <a:pt x="9124" y="4954"/>
                    <a:pt x="9124" y="4954"/>
                    <a:pt x="9124" y="4954"/>
                  </a:cubicBezTo>
                  <a:lnTo>
                    <a:pt x="9133" y="4954"/>
                  </a:lnTo>
                  <a:lnTo>
                    <a:pt x="9133" y="4942"/>
                  </a:lnTo>
                  <a:cubicBezTo>
                    <a:pt x="9139" y="4960"/>
                    <a:pt x="9142" y="4960"/>
                    <a:pt x="9146" y="4960"/>
                  </a:cubicBezTo>
                  <a:cubicBezTo>
                    <a:pt x="9151" y="4960"/>
                    <a:pt x="9157" y="4960"/>
                    <a:pt x="9168" y="4977"/>
                  </a:cubicBezTo>
                  <a:cubicBezTo>
                    <a:pt x="9170" y="4978"/>
                    <a:pt x="9172" y="4979"/>
                    <a:pt x="9173" y="4979"/>
                  </a:cubicBezTo>
                  <a:cubicBezTo>
                    <a:pt x="9184" y="4979"/>
                    <a:pt x="9170" y="4944"/>
                    <a:pt x="9184" y="4944"/>
                  </a:cubicBezTo>
                  <a:cubicBezTo>
                    <a:pt x="9188" y="4944"/>
                    <a:pt x="9195" y="4946"/>
                    <a:pt x="9204" y="4954"/>
                  </a:cubicBezTo>
                  <a:cubicBezTo>
                    <a:pt x="9192" y="4942"/>
                    <a:pt x="9180" y="4894"/>
                    <a:pt x="9192" y="4894"/>
                  </a:cubicBezTo>
                  <a:lnTo>
                    <a:pt x="9192" y="4894"/>
                  </a:lnTo>
                  <a:cubicBezTo>
                    <a:pt x="9192" y="4906"/>
                    <a:pt x="9204" y="4906"/>
                    <a:pt x="9204" y="4930"/>
                  </a:cubicBezTo>
                  <a:lnTo>
                    <a:pt x="9204" y="4906"/>
                  </a:lnTo>
                  <a:cubicBezTo>
                    <a:pt x="9223" y="4925"/>
                    <a:pt x="9233" y="4931"/>
                    <a:pt x="9239" y="4931"/>
                  </a:cubicBezTo>
                  <a:cubicBezTo>
                    <a:pt x="9248" y="4931"/>
                    <a:pt x="9249" y="4918"/>
                    <a:pt x="9264" y="4918"/>
                  </a:cubicBezTo>
                  <a:lnTo>
                    <a:pt x="9276" y="4942"/>
                  </a:lnTo>
                  <a:cubicBezTo>
                    <a:pt x="9264" y="4918"/>
                    <a:pt x="9264" y="4894"/>
                    <a:pt x="9264" y="4894"/>
                  </a:cubicBezTo>
                  <a:lnTo>
                    <a:pt x="9264" y="4894"/>
                  </a:lnTo>
                  <a:lnTo>
                    <a:pt x="9288" y="4930"/>
                  </a:lnTo>
                  <a:cubicBezTo>
                    <a:pt x="9290" y="4932"/>
                    <a:pt x="9292" y="4934"/>
                    <a:pt x="9293" y="4934"/>
                  </a:cubicBezTo>
                  <a:cubicBezTo>
                    <a:pt x="9299" y="4934"/>
                    <a:pt x="9260" y="4869"/>
                    <a:pt x="9272" y="4869"/>
                  </a:cubicBezTo>
                  <a:lnTo>
                    <a:pt x="9272" y="4869"/>
                  </a:lnTo>
                  <a:cubicBezTo>
                    <a:pt x="9273" y="4869"/>
                    <a:pt x="9274" y="4870"/>
                    <a:pt x="9276" y="4870"/>
                  </a:cubicBezTo>
                  <a:cubicBezTo>
                    <a:pt x="9259" y="4853"/>
                    <a:pt x="9248" y="4836"/>
                    <a:pt x="9234" y="4820"/>
                  </a:cubicBezTo>
                  <a:lnTo>
                    <a:pt x="9234" y="4820"/>
                  </a:lnTo>
                  <a:cubicBezTo>
                    <a:pt x="9236" y="4821"/>
                    <a:pt x="9238" y="4821"/>
                    <a:pt x="9239" y="4821"/>
                  </a:cubicBezTo>
                  <a:cubicBezTo>
                    <a:pt x="9243" y="4821"/>
                    <a:pt x="9241" y="4812"/>
                    <a:pt x="9228" y="4799"/>
                  </a:cubicBezTo>
                  <a:cubicBezTo>
                    <a:pt x="9231" y="4795"/>
                    <a:pt x="9234" y="4794"/>
                    <a:pt x="9236" y="4794"/>
                  </a:cubicBezTo>
                  <a:cubicBezTo>
                    <a:pt x="9241" y="4794"/>
                    <a:pt x="9243" y="4802"/>
                    <a:pt x="9252" y="4811"/>
                  </a:cubicBezTo>
                  <a:lnTo>
                    <a:pt x="9240" y="4787"/>
                  </a:lnTo>
                  <a:cubicBezTo>
                    <a:pt x="9241" y="4786"/>
                    <a:pt x="9243" y="4785"/>
                    <a:pt x="9244" y="4785"/>
                  </a:cubicBezTo>
                  <a:cubicBezTo>
                    <a:pt x="9254" y="4785"/>
                    <a:pt x="9267" y="4808"/>
                    <a:pt x="9273" y="4828"/>
                  </a:cubicBezTo>
                  <a:lnTo>
                    <a:pt x="9273" y="4828"/>
                  </a:lnTo>
                  <a:cubicBezTo>
                    <a:pt x="9273" y="4824"/>
                    <a:pt x="9276" y="4823"/>
                    <a:pt x="9279" y="4823"/>
                  </a:cubicBezTo>
                  <a:cubicBezTo>
                    <a:pt x="9285" y="4823"/>
                    <a:pt x="9293" y="4829"/>
                    <a:pt x="9299" y="4835"/>
                  </a:cubicBezTo>
                  <a:lnTo>
                    <a:pt x="9311" y="4846"/>
                  </a:lnTo>
                  <a:lnTo>
                    <a:pt x="9323" y="4846"/>
                  </a:lnTo>
                  <a:cubicBezTo>
                    <a:pt x="9316" y="4824"/>
                    <a:pt x="9313" y="4816"/>
                    <a:pt x="9318" y="4816"/>
                  </a:cubicBezTo>
                  <a:cubicBezTo>
                    <a:pt x="9321" y="4816"/>
                    <a:pt x="9326" y="4818"/>
                    <a:pt x="9335" y="4823"/>
                  </a:cubicBezTo>
                  <a:lnTo>
                    <a:pt x="9347" y="4846"/>
                  </a:lnTo>
                  <a:cubicBezTo>
                    <a:pt x="9347" y="4836"/>
                    <a:pt x="9348" y="4831"/>
                    <a:pt x="9350" y="4831"/>
                  </a:cubicBezTo>
                  <a:cubicBezTo>
                    <a:pt x="9355" y="4831"/>
                    <a:pt x="9366" y="4854"/>
                    <a:pt x="9383" y="4870"/>
                  </a:cubicBezTo>
                  <a:cubicBezTo>
                    <a:pt x="9380" y="4856"/>
                    <a:pt x="9382" y="4851"/>
                    <a:pt x="9388" y="4851"/>
                  </a:cubicBezTo>
                  <a:cubicBezTo>
                    <a:pt x="9398" y="4851"/>
                    <a:pt x="9421" y="4872"/>
                    <a:pt x="9430" y="4872"/>
                  </a:cubicBezTo>
                  <a:cubicBezTo>
                    <a:pt x="9435" y="4872"/>
                    <a:pt x="9437" y="4866"/>
                    <a:pt x="9430" y="4846"/>
                  </a:cubicBezTo>
                  <a:lnTo>
                    <a:pt x="9430" y="4846"/>
                  </a:lnTo>
                  <a:lnTo>
                    <a:pt x="9442" y="4870"/>
                  </a:lnTo>
                  <a:cubicBezTo>
                    <a:pt x="9430" y="4799"/>
                    <a:pt x="9502" y="4870"/>
                    <a:pt x="9466" y="4787"/>
                  </a:cubicBezTo>
                  <a:lnTo>
                    <a:pt x="9466" y="4787"/>
                  </a:lnTo>
                  <a:cubicBezTo>
                    <a:pt x="9480" y="4803"/>
                    <a:pt x="9487" y="4810"/>
                    <a:pt x="9490" y="4810"/>
                  </a:cubicBezTo>
                  <a:cubicBezTo>
                    <a:pt x="9499" y="4810"/>
                    <a:pt x="9465" y="4746"/>
                    <a:pt x="9472" y="4746"/>
                  </a:cubicBezTo>
                  <a:lnTo>
                    <a:pt x="9472" y="4746"/>
                  </a:lnTo>
                  <a:cubicBezTo>
                    <a:pt x="9474" y="4746"/>
                    <a:pt x="9480" y="4751"/>
                    <a:pt x="9490" y="4763"/>
                  </a:cubicBezTo>
                  <a:lnTo>
                    <a:pt x="9490" y="4751"/>
                  </a:lnTo>
                  <a:cubicBezTo>
                    <a:pt x="9561" y="4727"/>
                    <a:pt x="9657" y="4739"/>
                    <a:pt x="9692" y="4668"/>
                  </a:cubicBezTo>
                  <a:lnTo>
                    <a:pt x="9704" y="4680"/>
                  </a:lnTo>
                  <a:cubicBezTo>
                    <a:pt x="9811" y="4668"/>
                    <a:pt x="9883" y="4573"/>
                    <a:pt x="9990" y="4549"/>
                  </a:cubicBezTo>
                  <a:cubicBezTo>
                    <a:pt x="9990" y="4525"/>
                    <a:pt x="9966" y="4477"/>
                    <a:pt x="9966" y="4454"/>
                  </a:cubicBezTo>
                  <a:cubicBezTo>
                    <a:pt x="9966" y="4454"/>
                    <a:pt x="9968" y="4452"/>
                    <a:pt x="9971" y="4452"/>
                  </a:cubicBezTo>
                  <a:cubicBezTo>
                    <a:pt x="9976" y="4452"/>
                    <a:pt x="9983" y="4456"/>
                    <a:pt x="9990" y="4477"/>
                  </a:cubicBezTo>
                  <a:cubicBezTo>
                    <a:pt x="9990" y="4489"/>
                    <a:pt x="10002" y="4513"/>
                    <a:pt x="10002" y="4525"/>
                  </a:cubicBezTo>
                  <a:cubicBezTo>
                    <a:pt x="10005" y="4522"/>
                    <a:pt x="10009" y="4521"/>
                    <a:pt x="10013" y="4521"/>
                  </a:cubicBezTo>
                  <a:cubicBezTo>
                    <a:pt x="10016" y="4521"/>
                    <a:pt x="10021" y="4522"/>
                    <a:pt x="10024" y="4522"/>
                  </a:cubicBezTo>
                  <a:cubicBezTo>
                    <a:pt x="10032" y="4522"/>
                    <a:pt x="10038" y="4519"/>
                    <a:pt x="10038" y="4501"/>
                  </a:cubicBezTo>
                  <a:lnTo>
                    <a:pt x="10014" y="4465"/>
                  </a:lnTo>
                  <a:cubicBezTo>
                    <a:pt x="10014" y="4461"/>
                    <a:pt x="10015" y="4460"/>
                    <a:pt x="10017" y="4460"/>
                  </a:cubicBezTo>
                  <a:cubicBezTo>
                    <a:pt x="10020" y="4460"/>
                    <a:pt x="10026" y="4465"/>
                    <a:pt x="10026" y="4465"/>
                  </a:cubicBezTo>
                  <a:cubicBezTo>
                    <a:pt x="10036" y="4475"/>
                    <a:pt x="10046" y="4503"/>
                    <a:pt x="10049" y="4518"/>
                  </a:cubicBezTo>
                  <a:lnTo>
                    <a:pt x="10049" y="4518"/>
                  </a:lnTo>
                  <a:cubicBezTo>
                    <a:pt x="10046" y="4495"/>
                    <a:pt x="10048" y="4487"/>
                    <a:pt x="10052" y="4487"/>
                  </a:cubicBezTo>
                  <a:cubicBezTo>
                    <a:pt x="10060" y="4487"/>
                    <a:pt x="10077" y="4520"/>
                    <a:pt x="10083" y="4520"/>
                  </a:cubicBezTo>
                  <a:cubicBezTo>
                    <a:pt x="10084" y="4520"/>
                    <a:pt x="10085" y="4518"/>
                    <a:pt x="10085" y="4513"/>
                  </a:cubicBezTo>
                  <a:cubicBezTo>
                    <a:pt x="10061" y="4442"/>
                    <a:pt x="10061" y="4370"/>
                    <a:pt x="10050" y="4311"/>
                  </a:cubicBezTo>
                  <a:lnTo>
                    <a:pt x="10050" y="4311"/>
                  </a:lnTo>
                  <a:lnTo>
                    <a:pt x="10061" y="4334"/>
                  </a:lnTo>
                  <a:cubicBezTo>
                    <a:pt x="10061" y="4334"/>
                    <a:pt x="10085" y="4382"/>
                    <a:pt x="10073" y="4382"/>
                  </a:cubicBezTo>
                  <a:cubicBezTo>
                    <a:pt x="10077" y="4384"/>
                    <a:pt x="10080" y="4385"/>
                    <a:pt x="10082" y="4385"/>
                  </a:cubicBezTo>
                  <a:cubicBezTo>
                    <a:pt x="10095" y="4385"/>
                    <a:pt x="10098" y="4368"/>
                    <a:pt x="10104" y="4368"/>
                  </a:cubicBezTo>
                  <a:cubicBezTo>
                    <a:pt x="10106" y="4368"/>
                    <a:pt x="10107" y="4368"/>
                    <a:pt x="10109" y="4370"/>
                  </a:cubicBezTo>
                  <a:cubicBezTo>
                    <a:pt x="10097" y="4358"/>
                    <a:pt x="10085" y="4334"/>
                    <a:pt x="10085" y="4323"/>
                  </a:cubicBezTo>
                  <a:lnTo>
                    <a:pt x="10085" y="4323"/>
                  </a:lnTo>
                  <a:cubicBezTo>
                    <a:pt x="10097" y="4323"/>
                    <a:pt x="10109" y="4358"/>
                    <a:pt x="10121" y="4358"/>
                  </a:cubicBezTo>
                  <a:lnTo>
                    <a:pt x="10121" y="4382"/>
                  </a:lnTo>
                  <a:cubicBezTo>
                    <a:pt x="10127" y="4388"/>
                    <a:pt x="10131" y="4390"/>
                    <a:pt x="10133" y="4390"/>
                  </a:cubicBezTo>
                  <a:cubicBezTo>
                    <a:pt x="10140" y="4390"/>
                    <a:pt x="10133" y="4370"/>
                    <a:pt x="10133" y="4370"/>
                  </a:cubicBezTo>
                  <a:lnTo>
                    <a:pt x="10133" y="4370"/>
                  </a:lnTo>
                  <a:cubicBezTo>
                    <a:pt x="10145" y="4382"/>
                    <a:pt x="10157" y="4394"/>
                    <a:pt x="10157" y="4406"/>
                  </a:cubicBezTo>
                  <a:cubicBezTo>
                    <a:pt x="10169" y="4418"/>
                    <a:pt x="10169" y="4418"/>
                    <a:pt x="10169" y="4430"/>
                  </a:cubicBezTo>
                  <a:cubicBezTo>
                    <a:pt x="10169" y="4418"/>
                    <a:pt x="10169" y="4418"/>
                    <a:pt x="10169" y="4406"/>
                  </a:cubicBezTo>
                  <a:lnTo>
                    <a:pt x="10192" y="4406"/>
                  </a:lnTo>
                  <a:cubicBezTo>
                    <a:pt x="10192" y="4406"/>
                    <a:pt x="10192" y="4418"/>
                    <a:pt x="10192" y="4418"/>
                  </a:cubicBezTo>
                  <a:lnTo>
                    <a:pt x="10181" y="4418"/>
                  </a:lnTo>
                  <a:cubicBezTo>
                    <a:pt x="10181" y="4418"/>
                    <a:pt x="10181" y="4430"/>
                    <a:pt x="10169" y="4430"/>
                  </a:cubicBezTo>
                  <a:cubicBezTo>
                    <a:pt x="10157" y="4442"/>
                    <a:pt x="10192" y="4454"/>
                    <a:pt x="10204" y="4465"/>
                  </a:cubicBezTo>
                  <a:cubicBezTo>
                    <a:pt x="10216" y="4477"/>
                    <a:pt x="10169" y="4477"/>
                    <a:pt x="10145" y="4489"/>
                  </a:cubicBezTo>
                  <a:cubicBezTo>
                    <a:pt x="10145" y="4495"/>
                    <a:pt x="10163" y="4495"/>
                    <a:pt x="10182" y="4495"/>
                  </a:cubicBezTo>
                  <a:cubicBezTo>
                    <a:pt x="10201" y="4495"/>
                    <a:pt x="10222" y="4495"/>
                    <a:pt x="10228" y="4501"/>
                  </a:cubicBezTo>
                  <a:cubicBezTo>
                    <a:pt x="10216" y="4501"/>
                    <a:pt x="10157" y="4513"/>
                    <a:pt x="10157" y="4513"/>
                  </a:cubicBezTo>
                  <a:lnTo>
                    <a:pt x="10169" y="4513"/>
                  </a:lnTo>
                  <a:cubicBezTo>
                    <a:pt x="10145" y="4525"/>
                    <a:pt x="10169" y="4525"/>
                    <a:pt x="10157" y="4537"/>
                  </a:cubicBezTo>
                  <a:cubicBezTo>
                    <a:pt x="10169" y="4549"/>
                    <a:pt x="10204" y="4549"/>
                    <a:pt x="10276" y="4549"/>
                  </a:cubicBezTo>
                  <a:cubicBezTo>
                    <a:pt x="10276" y="4561"/>
                    <a:pt x="10216" y="4561"/>
                    <a:pt x="10204" y="4561"/>
                  </a:cubicBezTo>
                  <a:cubicBezTo>
                    <a:pt x="10208" y="4557"/>
                    <a:pt x="10208" y="4555"/>
                    <a:pt x="10206" y="4555"/>
                  </a:cubicBezTo>
                  <a:cubicBezTo>
                    <a:pt x="10200" y="4555"/>
                    <a:pt x="10184" y="4561"/>
                    <a:pt x="10169" y="4561"/>
                  </a:cubicBezTo>
                  <a:cubicBezTo>
                    <a:pt x="10181" y="4561"/>
                    <a:pt x="10192" y="4561"/>
                    <a:pt x="10157" y="4573"/>
                  </a:cubicBezTo>
                  <a:cubicBezTo>
                    <a:pt x="10157" y="4585"/>
                    <a:pt x="10157" y="4585"/>
                    <a:pt x="10181" y="4585"/>
                  </a:cubicBezTo>
                  <a:cubicBezTo>
                    <a:pt x="10169" y="4585"/>
                    <a:pt x="10192" y="4573"/>
                    <a:pt x="10216" y="4573"/>
                  </a:cubicBezTo>
                  <a:cubicBezTo>
                    <a:pt x="10192" y="4585"/>
                    <a:pt x="10216" y="4596"/>
                    <a:pt x="10157" y="4596"/>
                  </a:cubicBezTo>
                  <a:cubicBezTo>
                    <a:pt x="10181" y="4620"/>
                    <a:pt x="10169" y="4656"/>
                    <a:pt x="10181" y="4680"/>
                  </a:cubicBezTo>
                  <a:lnTo>
                    <a:pt x="10216" y="4680"/>
                  </a:lnTo>
                  <a:lnTo>
                    <a:pt x="10192" y="4692"/>
                  </a:lnTo>
                  <a:cubicBezTo>
                    <a:pt x="10181" y="4692"/>
                    <a:pt x="10240" y="4692"/>
                    <a:pt x="10276" y="4704"/>
                  </a:cubicBezTo>
                  <a:cubicBezTo>
                    <a:pt x="10252" y="4704"/>
                    <a:pt x="10244" y="4709"/>
                    <a:pt x="10234" y="4709"/>
                  </a:cubicBezTo>
                  <a:cubicBezTo>
                    <a:pt x="10229" y="4709"/>
                    <a:pt x="10224" y="4708"/>
                    <a:pt x="10216" y="4704"/>
                  </a:cubicBezTo>
                  <a:lnTo>
                    <a:pt x="10216" y="4704"/>
                  </a:lnTo>
                  <a:cubicBezTo>
                    <a:pt x="10228" y="4715"/>
                    <a:pt x="10073" y="4739"/>
                    <a:pt x="10109" y="4739"/>
                  </a:cubicBezTo>
                  <a:lnTo>
                    <a:pt x="10181" y="4727"/>
                  </a:lnTo>
                  <a:lnTo>
                    <a:pt x="10181" y="4727"/>
                  </a:lnTo>
                  <a:cubicBezTo>
                    <a:pt x="10143" y="4735"/>
                    <a:pt x="10138" y="4743"/>
                    <a:pt x="10125" y="4747"/>
                  </a:cubicBezTo>
                  <a:lnTo>
                    <a:pt x="10125" y="4747"/>
                  </a:lnTo>
                  <a:lnTo>
                    <a:pt x="10133" y="4739"/>
                  </a:lnTo>
                  <a:cubicBezTo>
                    <a:pt x="10109" y="4739"/>
                    <a:pt x="10097" y="4751"/>
                    <a:pt x="10085" y="4751"/>
                  </a:cubicBezTo>
                  <a:cubicBezTo>
                    <a:pt x="10107" y="4751"/>
                    <a:pt x="10117" y="4750"/>
                    <a:pt x="10125" y="4747"/>
                  </a:cubicBezTo>
                  <a:lnTo>
                    <a:pt x="10125" y="4747"/>
                  </a:lnTo>
                  <a:lnTo>
                    <a:pt x="10121" y="4751"/>
                  </a:lnTo>
                  <a:lnTo>
                    <a:pt x="10145" y="4739"/>
                  </a:lnTo>
                  <a:cubicBezTo>
                    <a:pt x="10157" y="4745"/>
                    <a:pt x="10172" y="4745"/>
                    <a:pt x="10181" y="4745"/>
                  </a:cubicBezTo>
                  <a:cubicBezTo>
                    <a:pt x="10189" y="4745"/>
                    <a:pt x="10192" y="4745"/>
                    <a:pt x="10181" y="4751"/>
                  </a:cubicBezTo>
                  <a:lnTo>
                    <a:pt x="10240" y="4751"/>
                  </a:lnTo>
                  <a:cubicBezTo>
                    <a:pt x="10192" y="4763"/>
                    <a:pt x="10228" y="4763"/>
                    <a:pt x="10216" y="4763"/>
                  </a:cubicBezTo>
                  <a:lnTo>
                    <a:pt x="10192" y="4763"/>
                  </a:lnTo>
                  <a:cubicBezTo>
                    <a:pt x="10192" y="4775"/>
                    <a:pt x="10181" y="4775"/>
                    <a:pt x="10169" y="4775"/>
                  </a:cubicBezTo>
                  <a:cubicBezTo>
                    <a:pt x="10168" y="4775"/>
                    <a:pt x="10167" y="4775"/>
                    <a:pt x="10166" y="4776"/>
                  </a:cubicBezTo>
                  <a:lnTo>
                    <a:pt x="10166" y="4776"/>
                  </a:lnTo>
                  <a:cubicBezTo>
                    <a:pt x="10175" y="4775"/>
                    <a:pt x="10184" y="4775"/>
                    <a:pt x="10192" y="4775"/>
                  </a:cubicBezTo>
                  <a:cubicBezTo>
                    <a:pt x="10224" y="4775"/>
                    <a:pt x="10251" y="4770"/>
                    <a:pt x="10265" y="4770"/>
                  </a:cubicBezTo>
                  <a:cubicBezTo>
                    <a:pt x="10272" y="4770"/>
                    <a:pt x="10276" y="4771"/>
                    <a:pt x="10276" y="4775"/>
                  </a:cubicBezTo>
                  <a:cubicBezTo>
                    <a:pt x="10252" y="4787"/>
                    <a:pt x="10243" y="4790"/>
                    <a:pt x="10234" y="4790"/>
                  </a:cubicBezTo>
                  <a:cubicBezTo>
                    <a:pt x="10225" y="4790"/>
                    <a:pt x="10216" y="4787"/>
                    <a:pt x="10192" y="4787"/>
                  </a:cubicBezTo>
                  <a:cubicBezTo>
                    <a:pt x="10184" y="4796"/>
                    <a:pt x="10198" y="4798"/>
                    <a:pt x="10219" y="4798"/>
                  </a:cubicBezTo>
                  <a:cubicBezTo>
                    <a:pt x="10242" y="4798"/>
                    <a:pt x="10273" y="4795"/>
                    <a:pt x="10293" y="4795"/>
                  </a:cubicBezTo>
                  <a:cubicBezTo>
                    <a:pt x="10304" y="4795"/>
                    <a:pt x="10311" y="4796"/>
                    <a:pt x="10311" y="4799"/>
                  </a:cubicBezTo>
                  <a:cubicBezTo>
                    <a:pt x="10300" y="4805"/>
                    <a:pt x="10306" y="4805"/>
                    <a:pt x="10314" y="4805"/>
                  </a:cubicBezTo>
                  <a:cubicBezTo>
                    <a:pt x="10323" y="4805"/>
                    <a:pt x="10335" y="4805"/>
                    <a:pt x="10335" y="4811"/>
                  </a:cubicBezTo>
                  <a:cubicBezTo>
                    <a:pt x="10311" y="4811"/>
                    <a:pt x="10300" y="4823"/>
                    <a:pt x="10276" y="4823"/>
                  </a:cubicBezTo>
                  <a:lnTo>
                    <a:pt x="10240" y="4835"/>
                  </a:lnTo>
                  <a:lnTo>
                    <a:pt x="10216" y="4835"/>
                  </a:lnTo>
                  <a:cubicBezTo>
                    <a:pt x="10264" y="4835"/>
                    <a:pt x="10264" y="4846"/>
                    <a:pt x="10276" y="4846"/>
                  </a:cubicBezTo>
                  <a:lnTo>
                    <a:pt x="10311" y="4835"/>
                  </a:lnTo>
                  <a:cubicBezTo>
                    <a:pt x="10323" y="4846"/>
                    <a:pt x="10359" y="4846"/>
                    <a:pt x="10347" y="4858"/>
                  </a:cubicBezTo>
                  <a:lnTo>
                    <a:pt x="10407" y="4858"/>
                  </a:lnTo>
                  <a:cubicBezTo>
                    <a:pt x="10422" y="4856"/>
                    <a:pt x="10429" y="4855"/>
                    <a:pt x="10431" y="4855"/>
                  </a:cubicBezTo>
                  <a:cubicBezTo>
                    <a:pt x="10435" y="4855"/>
                    <a:pt x="10430" y="4857"/>
                    <a:pt x="10425" y="4858"/>
                  </a:cubicBezTo>
                  <a:lnTo>
                    <a:pt x="10431" y="4858"/>
                  </a:lnTo>
                  <a:cubicBezTo>
                    <a:pt x="10428" y="4858"/>
                    <a:pt x="10426" y="4858"/>
                    <a:pt x="10424" y="4858"/>
                  </a:cubicBezTo>
                  <a:lnTo>
                    <a:pt x="10424" y="4858"/>
                  </a:lnTo>
                  <a:cubicBezTo>
                    <a:pt x="10419" y="4860"/>
                    <a:pt x="10414" y="4862"/>
                    <a:pt x="10418" y="4862"/>
                  </a:cubicBezTo>
                  <a:cubicBezTo>
                    <a:pt x="10420" y="4862"/>
                    <a:pt x="10427" y="4861"/>
                    <a:pt x="10442" y="4858"/>
                  </a:cubicBezTo>
                  <a:cubicBezTo>
                    <a:pt x="10456" y="4855"/>
                    <a:pt x="10466" y="4853"/>
                    <a:pt x="10473" y="4853"/>
                  </a:cubicBezTo>
                  <a:cubicBezTo>
                    <a:pt x="10489" y="4853"/>
                    <a:pt x="10487" y="4862"/>
                    <a:pt x="10478" y="4870"/>
                  </a:cubicBezTo>
                  <a:cubicBezTo>
                    <a:pt x="10455" y="4882"/>
                    <a:pt x="10454" y="4882"/>
                    <a:pt x="10408" y="4894"/>
                  </a:cubicBezTo>
                  <a:lnTo>
                    <a:pt x="10408" y="4894"/>
                  </a:lnTo>
                  <a:cubicBezTo>
                    <a:pt x="10408" y="4894"/>
                    <a:pt x="10407" y="4894"/>
                    <a:pt x="10406" y="4894"/>
                  </a:cubicBezTo>
                  <a:lnTo>
                    <a:pt x="10406" y="4894"/>
                  </a:lnTo>
                  <a:lnTo>
                    <a:pt x="10407" y="4894"/>
                  </a:lnTo>
                  <a:cubicBezTo>
                    <a:pt x="10407" y="4894"/>
                    <a:pt x="10408" y="4894"/>
                    <a:pt x="10408" y="4894"/>
                  </a:cubicBezTo>
                  <a:lnTo>
                    <a:pt x="10408" y="4894"/>
                  </a:lnTo>
                  <a:cubicBezTo>
                    <a:pt x="10414" y="4894"/>
                    <a:pt x="10419" y="4894"/>
                    <a:pt x="10419" y="4894"/>
                  </a:cubicBezTo>
                  <a:lnTo>
                    <a:pt x="10407" y="4894"/>
                  </a:lnTo>
                  <a:cubicBezTo>
                    <a:pt x="10407" y="4894"/>
                    <a:pt x="10407" y="4906"/>
                    <a:pt x="10395" y="4906"/>
                  </a:cubicBezTo>
                  <a:cubicBezTo>
                    <a:pt x="10395" y="4906"/>
                    <a:pt x="10418" y="4906"/>
                    <a:pt x="10407" y="4917"/>
                  </a:cubicBezTo>
                  <a:lnTo>
                    <a:pt x="10407" y="4917"/>
                  </a:lnTo>
                  <a:cubicBezTo>
                    <a:pt x="10403" y="4918"/>
                    <a:pt x="10399" y="4918"/>
                    <a:pt x="10395" y="4918"/>
                  </a:cubicBezTo>
                  <a:cubicBezTo>
                    <a:pt x="10381" y="4921"/>
                    <a:pt x="10375" y="4923"/>
                    <a:pt x="10374" y="4923"/>
                  </a:cubicBezTo>
                  <a:cubicBezTo>
                    <a:pt x="10370" y="4923"/>
                    <a:pt x="10391" y="4914"/>
                    <a:pt x="10383" y="4906"/>
                  </a:cubicBezTo>
                  <a:lnTo>
                    <a:pt x="10383" y="4906"/>
                  </a:lnTo>
                  <a:cubicBezTo>
                    <a:pt x="10335" y="4918"/>
                    <a:pt x="10383" y="4918"/>
                    <a:pt x="10347" y="4930"/>
                  </a:cubicBezTo>
                  <a:cubicBezTo>
                    <a:pt x="10327" y="4934"/>
                    <a:pt x="10321" y="4935"/>
                    <a:pt x="10319" y="4935"/>
                  </a:cubicBezTo>
                  <a:cubicBezTo>
                    <a:pt x="10314" y="4935"/>
                    <a:pt x="10327" y="4930"/>
                    <a:pt x="10288" y="4930"/>
                  </a:cubicBezTo>
                  <a:cubicBezTo>
                    <a:pt x="10288" y="4936"/>
                    <a:pt x="10297" y="4936"/>
                    <a:pt x="10304" y="4936"/>
                  </a:cubicBezTo>
                  <a:cubicBezTo>
                    <a:pt x="10311" y="4936"/>
                    <a:pt x="10317" y="4936"/>
                    <a:pt x="10311" y="4942"/>
                  </a:cubicBezTo>
                  <a:lnTo>
                    <a:pt x="10252" y="4942"/>
                  </a:lnTo>
                  <a:lnTo>
                    <a:pt x="10228" y="4954"/>
                  </a:lnTo>
                  <a:cubicBezTo>
                    <a:pt x="10228" y="4951"/>
                    <a:pt x="10225" y="4950"/>
                    <a:pt x="10221" y="4950"/>
                  </a:cubicBezTo>
                  <a:cubicBezTo>
                    <a:pt x="10209" y="4950"/>
                    <a:pt x="10184" y="4957"/>
                    <a:pt x="10164" y="4957"/>
                  </a:cubicBezTo>
                  <a:cubicBezTo>
                    <a:pt x="10156" y="4957"/>
                    <a:pt x="10150" y="4956"/>
                    <a:pt x="10145" y="4954"/>
                  </a:cubicBezTo>
                  <a:lnTo>
                    <a:pt x="10145" y="4954"/>
                  </a:lnTo>
                  <a:cubicBezTo>
                    <a:pt x="10139" y="4960"/>
                    <a:pt x="10151" y="4960"/>
                    <a:pt x="10160" y="4960"/>
                  </a:cubicBezTo>
                  <a:cubicBezTo>
                    <a:pt x="10169" y="4960"/>
                    <a:pt x="10175" y="4960"/>
                    <a:pt x="10157" y="4966"/>
                  </a:cubicBezTo>
                  <a:cubicBezTo>
                    <a:pt x="10181" y="4966"/>
                    <a:pt x="10228" y="4954"/>
                    <a:pt x="10252" y="4954"/>
                  </a:cubicBezTo>
                  <a:lnTo>
                    <a:pt x="10240" y="4966"/>
                  </a:lnTo>
                  <a:cubicBezTo>
                    <a:pt x="10231" y="4966"/>
                    <a:pt x="10223" y="4966"/>
                    <a:pt x="10216" y="4966"/>
                  </a:cubicBezTo>
                  <a:lnTo>
                    <a:pt x="10216" y="4966"/>
                  </a:lnTo>
                  <a:cubicBezTo>
                    <a:pt x="10212" y="4970"/>
                    <a:pt x="10219" y="4971"/>
                    <a:pt x="10230" y="4971"/>
                  </a:cubicBezTo>
                  <a:cubicBezTo>
                    <a:pt x="10253" y="4971"/>
                    <a:pt x="10296" y="4966"/>
                    <a:pt x="10311" y="4966"/>
                  </a:cubicBezTo>
                  <a:cubicBezTo>
                    <a:pt x="10311" y="4966"/>
                    <a:pt x="10311" y="4966"/>
                    <a:pt x="10288" y="4977"/>
                  </a:cubicBezTo>
                  <a:cubicBezTo>
                    <a:pt x="10335" y="4977"/>
                    <a:pt x="10335" y="4989"/>
                    <a:pt x="10383" y="4989"/>
                  </a:cubicBezTo>
                  <a:cubicBezTo>
                    <a:pt x="10347" y="4989"/>
                    <a:pt x="10335" y="5001"/>
                    <a:pt x="10300" y="5001"/>
                  </a:cubicBezTo>
                  <a:cubicBezTo>
                    <a:pt x="10300" y="5001"/>
                    <a:pt x="10293" y="5003"/>
                    <a:pt x="10283" y="5004"/>
                  </a:cubicBezTo>
                  <a:lnTo>
                    <a:pt x="10283" y="5004"/>
                  </a:lnTo>
                  <a:cubicBezTo>
                    <a:pt x="10285" y="5003"/>
                    <a:pt x="10287" y="5002"/>
                    <a:pt x="10288" y="5001"/>
                  </a:cubicBezTo>
                  <a:lnTo>
                    <a:pt x="10288" y="5001"/>
                  </a:lnTo>
                  <a:cubicBezTo>
                    <a:pt x="10285" y="5003"/>
                    <a:pt x="10283" y="5004"/>
                    <a:pt x="10282" y="5004"/>
                  </a:cubicBezTo>
                  <a:lnTo>
                    <a:pt x="10282" y="5004"/>
                  </a:lnTo>
                  <a:cubicBezTo>
                    <a:pt x="10263" y="5008"/>
                    <a:pt x="10233" y="5013"/>
                    <a:pt x="10217" y="5013"/>
                  </a:cubicBezTo>
                  <a:lnTo>
                    <a:pt x="10217" y="5013"/>
                  </a:lnTo>
                  <a:cubicBezTo>
                    <a:pt x="10222" y="5013"/>
                    <a:pt x="10265" y="5013"/>
                    <a:pt x="10282" y="5005"/>
                  </a:cubicBezTo>
                  <a:lnTo>
                    <a:pt x="10282" y="5005"/>
                  </a:lnTo>
                  <a:cubicBezTo>
                    <a:pt x="10280" y="5007"/>
                    <a:pt x="10287" y="5007"/>
                    <a:pt x="10292" y="5007"/>
                  </a:cubicBezTo>
                  <a:cubicBezTo>
                    <a:pt x="10300" y="5007"/>
                    <a:pt x="10306" y="5007"/>
                    <a:pt x="10288" y="5013"/>
                  </a:cubicBezTo>
                  <a:cubicBezTo>
                    <a:pt x="10276" y="5025"/>
                    <a:pt x="10240" y="5025"/>
                    <a:pt x="10216" y="5025"/>
                  </a:cubicBezTo>
                  <a:cubicBezTo>
                    <a:pt x="10216" y="5028"/>
                    <a:pt x="10219" y="5028"/>
                    <a:pt x="10224" y="5028"/>
                  </a:cubicBezTo>
                  <a:cubicBezTo>
                    <a:pt x="10238" y="5028"/>
                    <a:pt x="10264" y="5022"/>
                    <a:pt x="10274" y="5022"/>
                  </a:cubicBezTo>
                  <a:cubicBezTo>
                    <a:pt x="10277" y="5022"/>
                    <a:pt x="10278" y="5023"/>
                    <a:pt x="10276" y="5025"/>
                  </a:cubicBezTo>
                  <a:lnTo>
                    <a:pt x="10252" y="5025"/>
                  </a:lnTo>
                  <a:cubicBezTo>
                    <a:pt x="10240" y="5037"/>
                    <a:pt x="10264" y="5037"/>
                    <a:pt x="10300" y="5037"/>
                  </a:cubicBezTo>
                  <a:cubicBezTo>
                    <a:pt x="10228" y="5049"/>
                    <a:pt x="10300" y="5049"/>
                    <a:pt x="10240" y="5049"/>
                  </a:cubicBezTo>
                  <a:cubicBezTo>
                    <a:pt x="10244" y="5053"/>
                    <a:pt x="10249" y="5054"/>
                    <a:pt x="10255" y="5054"/>
                  </a:cubicBezTo>
                  <a:cubicBezTo>
                    <a:pt x="10262" y="5054"/>
                    <a:pt x="10271" y="5052"/>
                    <a:pt x="10279" y="5051"/>
                  </a:cubicBezTo>
                  <a:lnTo>
                    <a:pt x="10279" y="5051"/>
                  </a:lnTo>
                  <a:lnTo>
                    <a:pt x="10240" y="5061"/>
                  </a:lnTo>
                  <a:cubicBezTo>
                    <a:pt x="10227" y="5070"/>
                    <a:pt x="10238" y="5072"/>
                    <a:pt x="10256" y="5072"/>
                  </a:cubicBezTo>
                  <a:cubicBezTo>
                    <a:pt x="10275" y="5072"/>
                    <a:pt x="10302" y="5069"/>
                    <a:pt x="10312" y="5069"/>
                  </a:cubicBezTo>
                  <a:cubicBezTo>
                    <a:pt x="10318" y="5069"/>
                    <a:pt x="10320" y="5070"/>
                    <a:pt x="10311" y="5073"/>
                  </a:cubicBezTo>
                  <a:lnTo>
                    <a:pt x="10240" y="5073"/>
                  </a:lnTo>
                  <a:cubicBezTo>
                    <a:pt x="10252" y="5073"/>
                    <a:pt x="10240" y="5085"/>
                    <a:pt x="10276" y="5085"/>
                  </a:cubicBezTo>
                  <a:cubicBezTo>
                    <a:pt x="10264" y="5085"/>
                    <a:pt x="10264" y="5085"/>
                    <a:pt x="10252" y="5096"/>
                  </a:cubicBezTo>
                  <a:lnTo>
                    <a:pt x="10311" y="5096"/>
                  </a:lnTo>
                  <a:cubicBezTo>
                    <a:pt x="10311" y="5096"/>
                    <a:pt x="10276" y="5108"/>
                    <a:pt x="10264" y="5120"/>
                  </a:cubicBezTo>
                  <a:cubicBezTo>
                    <a:pt x="10300" y="5120"/>
                    <a:pt x="10240" y="5144"/>
                    <a:pt x="10276" y="5156"/>
                  </a:cubicBezTo>
                  <a:cubicBezTo>
                    <a:pt x="10276" y="5158"/>
                    <a:pt x="10279" y="5159"/>
                    <a:pt x="10283" y="5159"/>
                  </a:cubicBezTo>
                  <a:cubicBezTo>
                    <a:pt x="10289" y="5159"/>
                    <a:pt x="10298" y="5158"/>
                    <a:pt x="10308" y="5155"/>
                  </a:cubicBezTo>
                  <a:lnTo>
                    <a:pt x="10308" y="5155"/>
                  </a:lnTo>
                  <a:cubicBezTo>
                    <a:pt x="10292" y="5163"/>
                    <a:pt x="10292" y="5168"/>
                    <a:pt x="10276" y="5168"/>
                  </a:cubicBezTo>
                  <a:cubicBezTo>
                    <a:pt x="10252" y="5192"/>
                    <a:pt x="10323" y="5192"/>
                    <a:pt x="10288" y="5204"/>
                  </a:cubicBezTo>
                  <a:cubicBezTo>
                    <a:pt x="10280" y="5204"/>
                    <a:pt x="10272" y="5209"/>
                    <a:pt x="10264" y="5209"/>
                  </a:cubicBezTo>
                  <a:cubicBezTo>
                    <a:pt x="10260" y="5209"/>
                    <a:pt x="10256" y="5208"/>
                    <a:pt x="10252" y="5204"/>
                  </a:cubicBezTo>
                  <a:cubicBezTo>
                    <a:pt x="10240" y="5216"/>
                    <a:pt x="10252" y="5227"/>
                    <a:pt x="10252" y="5239"/>
                  </a:cubicBezTo>
                  <a:lnTo>
                    <a:pt x="10240" y="5239"/>
                  </a:lnTo>
                  <a:cubicBezTo>
                    <a:pt x="10204" y="5251"/>
                    <a:pt x="10252" y="5263"/>
                    <a:pt x="10276" y="5275"/>
                  </a:cubicBezTo>
                  <a:lnTo>
                    <a:pt x="10240" y="5275"/>
                  </a:lnTo>
                  <a:cubicBezTo>
                    <a:pt x="10228" y="5287"/>
                    <a:pt x="10216" y="5299"/>
                    <a:pt x="10276" y="5299"/>
                  </a:cubicBezTo>
                  <a:cubicBezTo>
                    <a:pt x="10216" y="5311"/>
                    <a:pt x="10288" y="5299"/>
                    <a:pt x="10240" y="5323"/>
                  </a:cubicBezTo>
                  <a:lnTo>
                    <a:pt x="10228" y="5323"/>
                  </a:lnTo>
                  <a:cubicBezTo>
                    <a:pt x="10204" y="5323"/>
                    <a:pt x="10216" y="5335"/>
                    <a:pt x="10204" y="5335"/>
                  </a:cubicBezTo>
                  <a:cubicBezTo>
                    <a:pt x="10228" y="5341"/>
                    <a:pt x="10258" y="5341"/>
                    <a:pt x="10279" y="5341"/>
                  </a:cubicBezTo>
                  <a:cubicBezTo>
                    <a:pt x="10300" y="5341"/>
                    <a:pt x="10311" y="5341"/>
                    <a:pt x="10300" y="5347"/>
                  </a:cubicBezTo>
                  <a:cubicBezTo>
                    <a:pt x="10273" y="5355"/>
                    <a:pt x="10263" y="5358"/>
                    <a:pt x="10258" y="5358"/>
                  </a:cubicBezTo>
                  <a:cubicBezTo>
                    <a:pt x="10252" y="5358"/>
                    <a:pt x="10252" y="5355"/>
                    <a:pt x="10243" y="5355"/>
                  </a:cubicBezTo>
                  <a:cubicBezTo>
                    <a:pt x="10238" y="5355"/>
                    <a:pt x="10230" y="5356"/>
                    <a:pt x="10216" y="5358"/>
                  </a:cubicBezTo>
                  <a:lnTo>
                    <a:pt x="10228" y="5358"/>
                  </a:lnTo>
                  <a:cubicBezTo>
                    <a:pt x="10204" y="5370"/>
                    <a:pt x="10216" y="5370"/>
                    <a:pt x="10181" y="5370"/>
                  </a:cubicBezTo>
                  <a:lnTo>
                    <a:pt x="10264" y="5370"/>
                  </a:lnTo>
                  <a:cubicBezTo>
                    <a:pt x="10276" y="5370"/>
                    <a:pt x="10276" y="5358"/>
                    <a:pt x="10276" y="5358"/>
                  </a:cubicBezTo>
                  <a:cubicBezTo>
                    <a:pt x="10323" y="5358"/>
                    <a:pt x="10288" y="5370"/>
                    <a:pt x="10300" y="5382"/>
                  </a:cubicBezTo>
                  <a:cubicBezTo>
                    <a:pt x="10300" y="5382"/>
                    <a:pt x="10323" y="5370"/>
                    <a:pt x="10359" y="5358"/>
                  </a:cubicBezTo>
                  <a:lnTo>
                    <a:pt x="10359" y="5358"/>
                  </a:lnTo>
                  <a:cubicBezTo>
                    <a:pt x="10335" y="5370"/>
                    <a:pt x="10419" y="5370"/>
                    <a:pt x="10442" y="5370"/>
                  </a:cubicBezTo>
                  <a:cubicBezTo>
                    <a:pt x="10431" y="5376"/>
                    <a:pt x="10416" y="5376"/>
                    <a:pt x="10396" y="5376"/>
                  </a:cubicBezTo>
                  <a:cubicBezTo>
                    <a:pt x="10377" y="5376"/>
                    <a:pt x="10353" y="5376"/>
                    <a:pt x="10323" y="5382"/>
                  </a:cubicBezTo>
                  <a:cubicBezTo>
                    <a:pt x="10311" y="5382"/>
                    <a:pt x="10264" y="5394"/>
                    <a:pt x="10240" y="5394"/>
                  </a:cubicBezTo>
                  <a:cubicBezTo>
                    <a:pt x="10240" y="5406"/>
                    <a:pt x="10276" y="5406"/>
                    <a:pt x="10300" y="5406"/>
                  </a:cubicBezTo>
                  <a:lnTo>
                    <a:pt x="10276" y="5418"/>
                  </a:lnTo>
                  <a:cubicBezTo>
                    <a:pt x="10288" y="5418"/>
                    <a:pt x="10359" y="5418"/>
                    <a:pt x="10323" y="5430"/>
                  </a:cubicBezTo>
                  <a:lnTo>
                    <a:pt x="10383" y="5430"/>
                  </a:lnTo>
                  <a:cubicBezTo>
                    <a:pt x="10357" y="5430"/>
                    <a:pt x="10344" y="5436"/>
                    <a:pt x="10329" y="5440"/>
                  </a:cubicBezTo>
                  <a:lnTo>
                    <a:pt x="10329" y="5440"/>
                  </a:lnTo>
                  <a:cubicBezTo>
                    <a:pt x="10337" y="5439"/>
                    <a:pt x="10344" y="5438"/>
                    <a:pt x="10349" y="5438"/>
                  </a:cubicBezTo>
                  <a:cubicBezTo>
                    <a:pt x="10385" y="5438"/>
                    <a:pt x="10376" y="5454"/>
                    <a:pt x="10442" y="5454"/>
                  </a:cubicBezTo>
                  <a:cubicBezTo>
                    <a:pt x="10419" y="5454"/>
                    <a:pt x="10383" y="5454"/>
                    <a:pt x="10371" y="5466"/>
                  </a:cubicBezTo>
                  <a:lnTo>
                    <a:pt x="10442" y="5466"/>
                  </a:lnTo>
                  <a:cubicBezTo>
                    <a:pt x="10419" y="5477"/>
                    <a:pt x="10407" y="5477"/>
                    <a:pt x="10359" y="5489"/>
                  </a:cubicBezTo>
                  <a:cubicBezTo>
                    <a:pt x="10363" y="5491"/>
                    <a:pt x="10368" y="5491"/>
                    <a:pt x="10373" y="5491"/>
                  </a:cubicBezTo>
                  <a:cubicBezTo>
                    <a:pt x="10406" y="5491"/>
                    <a:pt x="10457" y="5471"/>
                    <a:pt x="10479" y="5471"/>
                  </a:cubicBezTo>
                  <a:cubicBezTo>
                    <a:pt x="10486" y="5471"/>
                    <a:pt x="10490" y="5473"/>
                    <a:pt x="10490" y="5477"/>
                  </a:cubicBezTo>
                  <a:cubicBezTo>
                    <a:pt x="10472" y="5483"/>
                    <a:pt x="10460" y="5483"/>
                    <a:pt x="10451" y="5483"/>
                  </a:cubicBezTo>
                  <a:cubicBezTo>
                    <a:pt x="10442" y="5483"/>
                    <a:pt x="10436" y="5483"/>
                    <a:pt x="10431" y="5489"/>
                  </a:cubicBezTo>
                  <a:lnTo>
                    <a:pt x="10419" y="5489"/>
                  </a:lnTo>
                  <a:cubicBezTo>
                    <a:pt x="10391" y="5496"/>
                    <a:pt x="10383" y="5498"/>
                    <a:pt x="10387" y="5498"/>
                  </a:cubicBezTo>
                  <a:cubicBezTo>
                    <a:pt x="10395" y="5498"/>
                    <a:pt x="10461" y="5487"/>
                    <a:pt x="10483" y="5487"/>
                  </a:cubicBezTo>
                  <a:cubicBezTo>
                    <a:pt x="10489" y="5487"/>
                    <a:pt x="10492" y="5488"/>
                    <a:pt x="10490" y="5489"/>
                  </a:cubicBezTo>
                  <a:cubicBezTo>
                    <a:pt x="10460" y="5495"/>
                    <a:pt x="10451" y="5495"/>
                    <a:pt x="10444" y="5495"/>
                  </a:cubicBezTo>
                  <a:cubicBezTo>
                    <a:pt x="10436" y="5495"/>
                    <a:pt x="10431" y="5495"/>
                    <a:pt x="10407" y="5501"/>
                  </a:cubicBezTo>
                  <a:cubicBezTo>
                    <a:pt x="10419" y="5507"/>
                    <a:pt x="10445" y="5507"/>
                    <a:pt x="10468" y="5507"/>
                  </a:cubicBezTo>
                  <a:cubicBezTo>
                    <a:pt x="10490" y="5507"/>
                    <a:pt x="10508" y="5507"/>
                    <a:pt x="10502" y="5513"/>
                  </a:cubicBezTo>
                  <a:lnTo>
                    <a:pt x="10466" y="5513"/>
                  </a:lnTo>
                  <a:cubicBezTo>
                    <a:pt x="10478" y="5513"/>
                    <a:pt x="10466" y="5525"/>
                    <a:pt x="10466" y="5537"/>
                  </a:cubicBezTo>
                  <a:lnTo>
                    <a:pt x="10454" y="5537"/>
                  </a:lnTo>
                  <a:cubicBezTo>
                    <a:pt x="10448" y="5543"/>
                    <a:pt x="10457" y="5543"/>
                    <a:pt x="10463" y="5543"/>
                  </a:cubicBezTo>
                  <a:cubicBezTo>
                    <a:pt x="10469" y="5543"/>
                    <a:pt x="10472" y="5543"/>
                    <a:pt x="10454" y="5549"/>
                  </a:cubicBezTo>
                  <a:lnTo>
                    <a:pt x="10478" y="5549"/>
                  </a:lnTo>
                  <a:cubicBezTo>
                    <a:pt x="10502" y="5537"/>
                    <a:pt x="10526" y="5525"/>
                    <a:pt x="10490" y="5525"/>
                  </a:cubicBezTo>
                  <a:cubicBezTo>
                    <a:pt x="10526" y="5525"/>
                    <a:pt x="10562" y="5501"/>
                    <a:pt x="10609" y="5501"/>
                  </a:cubicBezTo>
                  <a:lnTo>
                    <a:pt x="10597" y="5501"/>
                  </a:lnTo>
                  <a:cubicBezTo>
                    <a:pt x="10681" y="5477"/>
                    <a:pt x="10692" y="5454"/>
                    <a:pt x="10716" y="5442"/>
                  </a:cubicBezTo>
                  <a:cubicBezTo>
                    <a:pt x="10657" y="5442"/>
                    <a:pt x="10740" y="5418"/>
                    <a:pt x="10692" y="5406"/>
                  </a:cubicBezTo>
                  <a:lnTo>
                    <a:pt x="10692" y="5406"/>
                  </a:lnTo>
                  <a:cubicBezTo>
                    <a:pt x="10669" y="5410"/>
                    <a:pt x="10659" y="5411"/>
                    <a:pt x="10657" y="5411"/>
                  </a:cubicBezTo>
                  <a:cubicBezTo>
                    <a:pt x="10653" y="5411"/>
                    <a:pt x="10677" y="5406"/>
                    <a:pt x="10669" y="5406"/>
                  </a:cubicBezTo>
                  <a:cubicBezTo>
                    <a:pt x="10681" y="5406"/>
                    <a:pt x="10716" y="5394"/>
                    <a:pt x="10728" y="5394"/>
                  </a:cubicBezTo>
                  <a:lnTo>
                    <a:pt x="10692" y="5394"/>
                  </a:lnTo>
                  <a:cubicBezTo>
                    <a:pt x="10712" y="5384"/>
                    <a:pt x="10754" y="5367"/>
                    <a:pt x="10745" y="5367"/>
                  </a:cubicBezTo>
                  <a:cubicBezTo>
                    <a:pt x="10742" y="5367"/>
                    <a:pt x="10737" y="5368"/>
                    <a:pt x="10728" y="5370"/>
                  </a:cubicBezTo>
                  <a:cubicBezTo>
                    <a:pt x="10740" y="5358"/>
                    <a:pt x="10752" y="5358"/>
                    <a:pt x="10764" y="5358"/>
                  </a:cubicBezTo>
                  <a:cubicBezTo>
                    <a:pt x="10764" y="5347"/>
                    <a:pt x="10776" y="5335"/>
                    <a:pt x="10788" y="5335"/>
                  </a:cubicBezTo>
                  <a:cubicBezTo>
                    <a:pt x="10716" y="5335"/>
                    <a:pt x="10764" y="5323"/>
                    <a:pt x="10740" y="5323"/>
                  </a:cubicBezTo>
                  <a:cubicBezTo>
                    <a:pt x="10752" y="5323"/>
                    <a:pt x="10764" y="5311"/>
                    <a:pt x="10776" y="5311"/>
                  </a:cubicBezTo>
                  <a:lnTo>
                    <a:pt x="10716" y="5311"/>
                  </a:lnTo>
                  <a:cubicBezTo>
                    <a:pt x="10681" y="5311"/>
                    <a:pt x="10752" y="5299"/>
                    <a:pt x="10728" y="5299"/>
                  </a:cubicBezTo>
                  <a:lnTo>
                    <a:pt x="10716" y="5299"/>
                  </a:lnTo>
                  <a:cubicBezTo>
                    <a:pt x="10692" y="5299"/>
                    <a:pt x="10728" y="5287"/>
                    <a:pt x="10764" y="5275"/>
                  </a:cubicBezTo>
                  <a:cubicBezTo>
                    <a:pt x="10716" y="5263"/>
                    <a:pt x="10716" y="5251"/>
                    <a:pt x="10728" y="5227"/>
                  </a:cubicBezTo>
                  <a:lnTo>
                    <a:pt x="10728" y="5227"/>
                  </a:lnTo>
                  <a:cubicBezTo>
                    <a:pt x="10728" y="5233"/>
                    <a:pt x="10731" y="5236"/>
                    <a:pt x="10733" y="5236"/>
                  </a:cubicBezTo>
                  <a:cubicBezTo>
                    <a:pt x="10734" y="5236"/>
                    <a:pt x="10734" y="5233"/>
                    <a:pt x="10728" y="5227"/>
                  </a:cubicBezTo>
                  <a:lnTo>
                    <a:pt x="10728" y="5227"/>
                  </a:lnTo>
                  <a:cubicBezTo>
                    <a:pt x="10728" y="5227"/>
                    <a:pt x="10728" y="5227"/>
                    <a:pt x="10728" y="5227"/>
                  </a:cubicBezTo>
                  <a:cubicBezTo>
                    <a:pt x="10740" y="5216"/>
                    <a:pt x="10752" y="5216"/>
                    <a:pt x="10764" y="5204"/>
                  </a:cubicBezTo>
                  <a:cubicBezTo>
                    <a:pt x="10776" y="5192"/>
                    <a:pt x="10788" y="5180"/>
                    <a:pt x="10788" y="5168"/>
                  </a:cubicBezTo>
                  <a:cubicBezTo>
                    <a:pt x="10800" y="5180"/>
                    <a:pt x="10812" y="5192"/>
                    <a:pt x="10800" y="5192"/>
                  </a:cubicBezTo>
                  <a:cubicBezTo>
                    <a:pt x="10805" y="5197"/>
                    <a:pt x="10809" y="5199"/>
                    <a:pt x="10812" y="5199"/>
                  </a:cubicBezTo>
                  <a:cubicBezTo>
                    <a:pt x="10820" y="5199"/>
                    <a:pt x="10826" y="5190"/>
                    <a:pt x="10835" y="5190"/>
                  </a:cubicBezTo>
                  <a:cubicBezTo>
                    <a:pt x="10841" y="5190"/>
                    <a:pt x="10849" y="5193"/>
                    <a:pt x="10859" y="5204"/>
                  </a:cubicBezTo>
                  <a:cubicBezTo>
                    <a:pt x="10883" y="5192"/>
                    <a:pt x="10835" y="5180"/>
                    <a:pt x="10823" y="5168"/>
                  </a:cubicBezTo>
                  <a:lnTo>
                    <a:pt x="10823" y="5180"/>
                  </a:lnTo>
                  <a:cubicBezTo>
                    <a:pt x="10812" y="5180"/>
                    <a:pt x="10800" y="5168"/>
                    <a:pt x="10788" y="5156"/>
                  </a:cubicBezTo>
                  <a:cubicBezTo>
                    <a:pt x="10776" y="5144"/>
                    <a:pt x="10776" y="5144"/>
                    <a:pt x="10764" y="5144"/>
                  </a:cubicBezTo>
                  <a:cubicBezTo>
                    <a:pt x="10764" y="5144"/>
                    <a:pt x="10764" y="5156"/>
                    <a:pt x="10776" y="5156"/>
                  </a:cubicBezTo>
                  <a:cubicBezTo>
                    <a:pt x="10764" y="5156"/>
                    <a:pt x="10740" y="5156"/>
                    <a:pt x="10728" y="5168"/>
                  </a:cubicBezTo>
                  <a:cubicBezTo>
                    <a:pt x="10728" y="5168"/>
                    <a:pt x="10728" y="5168"/>
                    <a:pt x="10716" y="5156"/>
                  </a:cubicBezTo>
                  <a:lnTo>
                    <a:pt x="10704" y="5156"/>
                  </a:lnTo>
                  <a:lnTo>
                    <a:pt x="10716" y="5168"/>
                  </a:lnTo>
                  <a:cubicBezTo>
                    <a:pt x="10708" y="5168"/>
                    <a:pt x="10685" y="5173"/>
                    <a:pt x="10673" y="5173"/>
                  </a:cubicBezTo>
                  <a:cubicBezTo>
                    <a:pt x="10667" y="5173"/>
                    <a:pt x="10665" y="5172"/>
                    <a:pt x="10669" y="5168"/>
                  </a:cubicBezTo>
                  <a:lnTo>
                    <a:pt x="10692" y="5168"/>
                  </a:lnTo>
                  <a:cubicBezTo>
                    <a:pt x="10692" y="5168"/>
                    <a:pt x="10669" y="5168"/>
                    <a:pt x="10681" y="5156"/>
                  </a:cubicBezTo>
                  <a:lnTo>
                    <a:pt x="10692" y="5156"/>
                  </a:lnTo>
                  <a:lnTo>
                    <a:pt x="10715" y="5133"/>
                  </a:lnTo>
                  <a:lnTo>
                    <a:pt x="10715" y="5133"/>
                  </a:lnTo>
                  <a:cubicBezTo>
                    <a:pt x="10724" y="5137"/>
                    <a:pt x="10719" y="5144"/>
                    <a:pt x="10728" y="5144"/>
                  </a:cubicBezTo>
                  <a:lnTo>
                    <a:pt x="10776" y="5144"/>
                  </a:lnTo>
                  <a:lnTo>
                    <a:pt x="10752" y="5132"/>
                  </a:lnTo>
                  <a:lnTo>
                    <a:pt x="10776" y="5132"/>
                  </a:lnTo>
                  <a:cubicBezTo>
                    <a:pt x="10788" y="5126"/>
                    <a:pt x="10779" y="5126"/>
                    <a:pt x="10768" y="5126"/>
                  </a:cubicBezTo>
                  <a:cubicBezTo>
                    <a:pt x="10763" y="5126"/>
                    <a:pt x="10758" y="5126"/>
                    <a:pt x="10754" y="5126"/>
                  </a:cubicBezTo>
                  <a:lnTo>
                    <a:pt x="10754" y="5126"/>
                  </a:lnTo>
                  <a:cubicBezTo>
                    <a:pt x="10755" y="5126"/>
                    <a:pt x="10755" y="5126"/>
                    <a:pt x="10755" y="5126"/>
                  </a:cubicBezTo>
                  <a:cubicBezTo>
                    <a:pt x="10759" y="5126"/>
                    <a:pt x="10764" y="5124"/>
                    <a:pt x="10776" y="5120"/>
                  </a:cubicBezTo>
                  <a:lnTo>
                    <a:pt x="10788" y="5120"/>
                  </a:lnTo>
                  <a:lnTo>
                    <a:pt x="10788" y="5108"/>
                  </a:lnTo>
                  <a:lnTo>
                    <a:pt x="10776" y="5108"/>
                  </a:lnTo>
                  <a:cubicBezTo>
                    <a:pt x="10800" y="5108"/>
                    <a:pt x="10800" y="5096"/>
                    <a:pt x="10800" y="5096"/>
                  </a:cubicBezTo>
                  <a:cubicBezTo>
                    <a:pt x="10809" y="5116"/>
                    <a:pt x="10827" y="5135"/>
                    <a:pt x="10820" y="5135"/>
                  </a:cubicBezTo>
                  <a:cubicBezTo>
                    <a:pt x="10819" y="5135"/>
                    <a:pt x="10816" y="5134"/>
                    <a:pt x="10812" y="5132"/>
                  </a:cubicBezTo>
                  <a:cubicBezTo>
                    <a:pt x="10800" y="5132"/>
                    <a:pt x="10800" y="5132"/>
                    <a:pt x="10788" y="5121"/>
                  </a:cubicBezTo>
                  <a:lnTo>
                    <a:pt x="10788" y="5121"/>
                  </a:lnTo>
                  <a:cubicBezTo>
                    <a:pt x="10800" y="5132"/>
                    <a:pt x="10811" y="5144"/>
                    <a:pt x="10800" y="5144"/>
                  </a:cubicBezTo>
                  <a:cubicBezTo>
                    <a:pt x="10823" y="5144"/>
                    <a:pt x="10835" y="5168"/>
                    <a:pt x="10847" y="5180"/>
                  </a:cubicBezTo>
                  <a:cubicBezTo>
                    <a:pt x="10859" y="5180"/>
                    <a:pt x="10883" y="5168"/>
                    <a:pt x="10859" y="5156"/>
                  </a:cubicBezTo>
                  <a:lnTo>
                    <a:pt x="10847" y="5156"/>
                  </a:lnTo>
                  <a:cubicBezTo>
                    <a:pt x="10835" y="5144"/>
                    <a:pt x="10835" y="5132"/>
                    <a:pt x="10823" y="5120"/>
                  </a:cubicBezTo>
                  <a:lnTo>
                    <a:pt x="10823" y="5120"/>
                  </a:lnTo>
                  <a:cubicBezTo>
                    <a:pt x="10835" y="5120"/>
                    <a:pt x="10859" y="5144"/>
                    <a:pt x="10871" y="5144"/>
                  </a:cubicBezTo>
                  <a:cubicBezTo>
                    <a:pt x="10883" y="5132"/>
                    <a:pt x="10823" y="5108"/>
                    <a:pt x="10823" y="5096"/>
                  </a:cubicBezTo>
                  <a:cubicBezTo>
                    <a:pt x="10823" y="5096"/>
                    <a:pt x="10823" y="5096"/>
                    <a:pt x="10823" y="5085"/>
                  </a:cubicBezTo>
                  <a:lnTo>
                    <a:pt x="10835" y="5096"/>
                  </a:lnTo>
                  <a:cubicBezTo>
                    <a:pt x="10823" y="5085"/>
                    <a:pt x="10823" y="5073"/>
                    <a:pt x="10823" y="5061"/>
                  </a:cubicBezTo>
                  <a:cubicBezTo>
                    <a:pt x="10812" y="5061"/>
                    <a:pt x="10812" y="5049"/>
                    <a:pt x="10800" y="5037"/>
                  </a:cubicBezTo>
                  <a:lnTo>
                    <a:pt x="10812" y="5037"/>
                  </a:lnTo>
                  <a:cubicBezTo>
                    <a:pt x="10812" y="5037"/>
                    <a:pt x="10812" y="5037"/>
                    <a:pt x="10812" y="5025"/>
                  </a:cubicBezTo>
                  <a:lnTo>
                    <a:pt x="10823" y="5025"/>
                  </a:lnTo>
                  <a:cubicBezTo>
                    <a:pt x="10823" y="5025"/>
                    <a:pt x="10812" y="5025"/>
                    <a:pt x="10812" y="5013"/>
                  </a:cubicBezTo>
                  <a:lnTo>
                    <a:pt x="10823" y="5013"/>
                  </a:lnTo>
                  <a:cubicBezTo>
                    <a:pt x="10823" y="5013"/>
                    <a:pt x="10823" y="5013"/>
                    <a:pt x="10823" y="5025"/>
                  </a:cubicBezTo>
                  <a:cubicBezTo>
                    <a:pt x="10895" y="5073"/>
                    <a:pt x="10800" y="5037"/>
                    <a:pt x="10835" y="5073"/>
                  </a:cubicBezTo>
                  <a:cubicBezTo>
                    <a:pt x="10859" y="5085"/>
                    <a:pt x="10871" y="5108"/>
                    <a:pt x="10895" y="5132"/>
                  </a:cubicBezTo>
                  <a:lnTo>
                    <a:pt x="10871" y="5073"/>
                  </a:lnTo>
                  <a:lnTo>
                    <a:pt x="10871" y="5073"/>
                  </a:lnTo>
                  <a:cubicBezTo>
                    <a:pt x="10879" y="5081"/>
                    <a:pt x="10904" y="5095"/>
                    <a:pt x="10912" y="5095"/>
                  </a:cubicBezTo>
                  <a:cubicBezTo>
                    <a:pt x="10915" y="5095"/>
                    <a:pt x="10914" y="5092"/>
                    <a:pt x="10907" y="5085"/>
                  </a:cubicBezTo>
                  <a:lnTo>
                    <a:pt x="10895" y="5085"/>
                  </a:lnTo>
                  <a:cubicBezTo>
                    <a:pt x="10895" y="5061"/>
                    <a:pt x="10859" y="5037"/>
                    <a:pt x="10883" y="5037"/>
                  </a:cubicBezTo>
                  <a:cubicBezTo>
                    <a:pt x="10883" y="5049"/>
                    <a:pt x="10895" y="5061"/>
                    <a:pt x="10907" y="5061"/>
                  </a:cubicBezTo>
                  <a:cubicBezTo>
                    <a:pt x="10919" y="5061"/>
                    <a:pt x="10895" y="5037"/>
                    <a:pt x="10883" y="5025"/>
                  </a:cubicBezTo>
                  <a:lnTo>
                    <a:pt x="10883" y="5025"/>
                  </a:lnTo>
                  <a:cubicBezTo>
                    <a:pt x="10895" y="5025"/>
                    <a:pt x="10919" y="5061"/>
                    <a:pt x="10931" y="5061"/>
                  </a:cubicBezTo>
                  <a:cubicBezTo>
                    <a:pt x="10919" y="5043"/>
                    <a:pt x="10925" y="5040"/>
                    <a:pt x="10934" y="5040"/>
                  </a:cubicBezTo>
                  <a:cubicBezTo>
                    <a:pt x="10938" y="5040"/>
                    <a:pt x="10943" y="5041"/>
                    <a:pt x="10947" y="5041"/>
                  </a:cubicBezTo>
                  <a:cubicBezTo>
                    <a:pt x="10951" y="5041"/>
                    <a:pt x="10954" y="5040"/>
                    <a:pt x="10954" y="5037"/>
                  </a:cubicBezTo>
                  <a:cubicBezTo>
                    <a:pt x="10907" y="5013"/>
                    <a:pt x="10907" y="4966"/>
                    <a:pt x="10859" y="4954"/>
                  </a:cubicBezTo>
                  <a:lnTo>
                    <a:pt x="10835" y="4906"/>
                  </a:lnTo>
                  <a:lnTo>
                    <a:pt x="10835" y="4906"/>
                  </a:lnTo>
                  <a:cubicBezTo>
                    <a:pt x="10871" y="4930"/>
                    <a:pt x="10895" y="4966"/>
                    <a:pt x="10943" y="4989"/>
                  </a:cubicBezTo>
                  <a:lnTo>
                    <a:pt x="10931" y="5001"/>
                  </a:lnTo>
                  <a:cubicBezTo>
                    <a:pt x="10942" y="5010"/>
                    <a:pt x="10948" y="5014"/>
                    <a:pt x="10951" y="5014"/>
                  </a:cubicBezTo>
                  <a:cubicBezTo>
                    <a:pt x="10962" y="5014"/>
                    <a:pt x="10936" y="4970"/>
                    <a:pt x="10963" y="4970"/>
                  </a:cubicBezTo>
                  <a:cubicBezTo>
                    <a:pt x="10969" y="4970"/>
                    <a:pt x="10978" y="4972"/>
                    <a:pt x="10990" y="4977"/>
                  </a:cubicBezTo>
                  <a:cubicBezTo>
                    <a:pt x="10990" y="4977"/>
                    <a:pt x="10985" y="4972"/>
                    <a:pt x="10995" y="4972"/>
                  </a:cubicBezTo>
                  <a:cubicBezTo>
                    <a:pt x="11001" y="4972"/>
                    <a:pt x="11010" y="4973"/>
                    <a:pt x="11026" y="4977"/>
                  </a:cubicBezTo>
                  <a:lnTo>
                    <a:pt x="10966" y="4942"/>
                  </a:lnTo>
                  <a:cubicBezTo>
                    <a:pt x="10990" y="4942"/>
                    <a:pt x="11014" y="4966"/>
                    <a:pt x="11026" y="4966"/>
                  </a:cubicBezTo>
                  <a:cubicBezTo>
                    <a:pt x="11026" y="4954"/>
                    <a:pt x="11038" y="4954"/>
                    <a:pt x="11038" y="4954"/>
                  </a:cubicBezTo>
                  <a:cubicBezTo>
                    <a:pt x="11050" y="4966"/>
                    <a:pt x="11050" y="4966"/>
                    <a:pt x="11050" y="4977"/>
                  </a:cubicBezTo>
                  <a:cubicBezTo>
                    <a:pt x="11060" y="4981"/>
                    <a:pt x="11067" y="4982"/>
                    <a:pt x="11070" y="4982"/>
                  </a:cubicBezTo>
                  <a:cubicBezTo>
                    <a:pt x="11078" y="4982"/>
                    <a:pt x="11070" y="4974"/>
                    <a:pt x="11062" y="4966"/>
                  </a:cubicBezTo>
                  <a:cubicBezTo>
                    <a:pt x="11050" y="4954"/>
                    <a:pt x="11050" y="4942"/>
                    <a:pt x="11062" y="4942"/>
                  </a:cubicBezTo>
                  <a:cubicBezTo>
                    <a:pt x="11062" y="4942"/>
                    <a:pt x="11062" y="4930"/>
                    <a:pt x="11062" y="4930"/>
                  </a:cubicBezTo>
                  <a:cubicBezTo>
                    <a:pt x="11050" y="4930"/>
                    <a:pt x="11014" y="4906"/>
                    <a:pt x="11002" y="4906"/>
                  </a:cubicBezTo>
                  <a:cubicBezTo>
                    <a:pt x="11019" y="4898"/>
                    <a:pt x="11024" y="4889"/>
                    <a:pt x="11046" y="4889"/>
                  </a:cubicBezTo>
                  <a:cubicBezTo>
                    <a:pt x="11056" y="4889"/>
                    <a:pt x="11068" y="4891"/>
                    <a:pt x="11085" y="4894"/>
                  </a:cubicBezTo>
                  <a:cubicBezTo>
                    <a:pt x="11097" y="4906"/>
                    <a:pt x="11121" y="4918"/>
                    <a:pt x="11121" y="4918"/>
                  </a:cubicBezTo>
                  <a:cubicBezTo>
                    <a:pt x="11133" y="4918"/>
                    <a:pt x="11109" y="4894"/>
                    <a:pt x="11085" y="4882"/>
                  </a:cubicBezTo>
                  <a:cubicBezTo>
                    <a:pt x="11085" y="4870"/>
                    <a:pt x="11085" y="4870"/>
                    <a:pt x="11085" y="4870"/>
                  </a:cubicBezTo>
                  <a:cubicBezTo>
                    <a:pt x="11097" y="4882"/>
                    <a:pt x="11121" y="4882"/>
                    <a:pt x="11121" y="4882"/>
                  </a:cubicBezTo>
                  <a:cubicBezTo>
                    <a:pt x="11129" y="4882"/>
                    <a:pt x="11132" y="4887"/>
                    <a:pt x="11133" y="4887"/>
                  </a:cubicBezTo>
                  <a:cubicBezTo>
                    <a:pt x="11133" y="4887"/>
                    <a:pt x="11133" y="4886"/>
                    <a:pt x="11133" y="4882"/>
                  </a:cubicBezTo>
                  <a:cubicBezTo>
                    <a:pt x="11097" y="4858"/>
                    <a:pt x="11133" y="4858"/>
                    <a:pt x="11109" y="4835"/>
                  </a:cubicBezTo>
                  <a:lnTo>
                    <a:pt x="11109" y="4835"/>
                  </a:lnTo>
                  <a:cubicBezTo>
                    <a:pt x="11109" y="4835"/>
                    <a:pt x="11097" y="4846"/>
                    <a:pt x="11097" y="4846"/>
                  </a:cubicBezTo>
                  <a:cubicBezTo>
                    <a:pt x="11077" y="4826"/>
                    <a:pt x="11056" y="4796"/>
                    <a:pt x="11066" y="4796"/>
                  </a:cubicBezTo>
                  <a:cubicBezTo>
                    <a:pt x="11068" y="4796"/>
                    <a:pt x="11070" y="4797"/>
                    <a:pt x="11073" y="4799"/>
                  </a:cubicBezTo>
                  <a:cubicBezTo>
                    <a:pt x="11097" y="4835"/>
                    <a:pt x="11133" y="4823"/>
                    <a:pt x="11133" y="4846"/>
                  </a:cubicBezTo>
                  <a:cubicBezTo>
                    <a:pt x="11143" y="4850"/>
                    <a:pt x="11149" y="4852"/>
                    <a:pt x="11151" y="4852"/>
                  </a:cubicBezTo>
                  <a:cubicBezTo>
                    <a:pt x="11164" y="4852"/>
                    <a:pt x="11101" y="4811"/>
                    <a:pt x="11121" y="4811"/>
                  </a:cubicBezTo>
                  <a:lnTo>
                    <a:pt x="11121" y="4811"/>
                  </a:lnTo>
                  <a:lnTo>
                    <a:pt x="11145" y="4823"/>
                  </a:lnTo>
                  <a:cubicBezTo>
                    <a:pt x="11181" y="4846"/>
                    <a:pt x="11157" y="4846"/>
                    <a:pt x="11169" y="4846"/>
                  </a:cubicBezTo>
                  <a:cubicBezTo>
                    <a:pt x="11193" y="4870"/>
                    <a:pt x="11157" y="4882"/>
                    <a:pt x="11181" y="4918"/>
                  </a:cubicBezTo>
                  <a:lnTo>
                    <a:pt x="11216" y="4894"/>
                  </a:lnTo>
                  <a:cubicBezTo>
                    <a:pt x="11204" y="4835"/>
                    <a:pt x="11276" y="4823"/>
                    <a:pt x="11228" y="4739"/>
                  </a:cubicBezTo>
                  <a:lnTo>
                    <a:pt x="11228" y="4739"/>
                  </a:lnTo>
                  <a:cubicBezTo>
                    <a:pt x="11228" y="4751"/>
                    <a:pt x="11228" y="4751"/>
                    <a:pt x="11228" y="4751"/>
                  </a:cubicBezTo>
                  <a:cubicBezTo>
                    <a:pt x="11228" y="4739"/>
                    <a:pt x="11228" y="4739"/>
                    <a:pt x="11216" y="4727"/>
                  </a:cubicBezTo>
                  <a:lnTo>
                    <a:pt x="11216" y="4739"/>
                  </a:lnTo>
                  <a:lnTo>
                    <a:pt x="11204" y="4715"/>
                  </a:lnTo>
                  <a:lnTo>
                    <a:pt x="11204" y="4715"/>
                  </a:lnTo>
                  <a:cubicBezTo>
                    <a:pt x="11222" y="4721"/>
                    <a:pt x="11234" y="4721"/>
                    <a:pt x="11246" y="4721"/>
                  </a:cubicBezTo>
                  <a:cubicBezTo>
                    <a:pt x="11258" y="4721"/>
                    <a:pt x="11270" y="4721"/>
                    <a:pt x="11288" y="4727"/>
                  </a:cubicBezTo>
                  <a:cubicBezTo>
                    <a:pt x="11252" y="4715"/>
                    <a:pt x="11252" y="4715"/>
                    <a:pt x="11228" y="4704"/>
                  </a:cubicBezTo>
                  <a:cubicBezTo>
                    <a:pt x="11204" y="4680"/>
                    <a:pt x="11193" y="4668"/>
                    <a:pt x="11204" y="4668"/>
                  </a:cubicBezTo>
                  <a:lnTo>
                    <a:pt x="11204" y="4668"/>
                  </a:lnTo>
                  <a:cubicBezTo>
                    <a:pt x="11228" y="4680"/>
                    <a:pt x="11228" y="4692"/>
                    <a:pt x="11252" y="4692"/>
                  </a:cubicBezTo>
                  <a:cubicBezTo>
                    <a:pt x="11240" y="4692"/>
                    <a:pt x="11228" y="4668"/>
                    <a:pt x="11228" y="4668"/>
                  </a:cubicBezTo>
                  <a:lnTo>
                    <a:pt x="11228" y="4668"/>
                  </a:lnTo>
                  <a:cubicBezTo>
                    <a:pt x="11240" y="4668"/>
                    <a:pt x="11252" y="4668"/>
                    <a:pt x="11276" y="4680"/>
                  </a:cubicBezTo>
                  <a:cubicBezTo>
                    <a:pt x="11276" y="4684"/>
                    <a:pt x="11275" y="4685"/>
                    <a:pt x="11273" y="4685"/>
                  </a:cubicBezTo>
                  <a:cubicBezTo>
                    <a:pt x="11269" y="4685"/>
                    <a:pt x="11264" y="4680"/>
                    <a:pt x="11264" y="4680"/>
                  </a:cubicBezTo>
                  <a:lnTo>
                    <a:pt x="11264" y="4680"/>
                  </a:lnTo>
                  <a:cubicBezTo>
                    <a:pt x="11264" y="4692"/>
                    <a:pt x="11288" y="4680"/>
                    <a:pt x="11300" y="4704"/>
                  </a:cubicBezTo>
                  <a:lnTo>
                    <a:pt x="11300" y="4692"/>
                  </a:lnTo>
                  <a:cubicBezTo>
                    <a:pt x="11324" y="4704"/>
                    <a:pt x="11335" y="4715"/>
                    <a:pt x="11347" y="4727"/>
                  </a:cubicBezTo>
                  <a:cubicBezTo>
                    <a:pt x="11347" y="4692"/>
                    <a:pt x="11300" y="4644"/>
                    <a:pt x="11288" y="4620"/>
                  </a:cubicBezTo>
                  <a:lnTo>
                    <a:pt x="11288" y="4620"/>
                  </a:lnTo>
                  <a:cubicBezTo>
                    <a:pt x="11296" y="4629"/>
                    <a:pt x="11328" y="4648"/>
                    <a:pt x="11338" y="4656"/>
                  </a:cubicBezTo>
                  <a:lnTo>
                    <a:pt x="11338" y="4656"/>
                  </a:lnTo>
                  <a:cubicBezTo>
                    <a:pt x="11350" y="4652"/>
                    <a:pt x="11324" y="4621"/>
                    <a:pt x="11314" y="4595"/>
                  </a:cubicBezTo>
                  <a:lnTo>
                    <a:pt x="11314" y="4595"/>
                  </a:lnTo>
                  <a:cubicBezTo>
                    <a:pt x="11360" y="4572"/>
                    <a:pt x="11396" y="4537"/>
                    <a:pt x="11466" y="4537"/>
                  </a:cubicBezTo>
                  <a:lnTo>
                    <a:pt x="11419" y="4489"/>
                  </a:lnTo>
                  <a:lnTo>
                    <a:pt x="11466" y="4501"/>
                  </a:lnTo>
                  <a:cubicBezTo>
                    <a:pt x="11526" y="4477"/>
                    <a:pt x="11514" y="4430"/>
                    <a:pt x="11526" y="4382"/>
                  </a:cubicBezTo>
                  <a:cubicBezTo>
                    <a:pt x="11526" y="4376"/>
                    <a:pt x="11528" y="4374"/>
                    <a:pt x="11532" y="4374"/>
                  </a:cubicBezTo>
                  <a:cubicBezTo>
                    <a:pt x="11543" y="4374"/>
                    <a:pt x="11568" y="4394"/>
                    <a:pt x="11585" y="4394"/>
                  </a:cubicBezTo>
                  <a:cubicBezTo>
                    <a:pt x="11609" y="4382"/>
                    <a:pt x="11550" y="4334"/>
                    <a:pt x="11562" y="4299"/>
                  </a:cubicBezTo>
                  <a:lnTo>
                    <a:pt x="11562" y="4299"/>
                  </a:lnTo>
                  <a:cubicBezTo>
                    <a:pt x="11572" y="4309"/>
                    <a:pt x="11600" y="4337"/>
                    <a:pt x="11615" y="4337"/>
                  </a:cubicBezTo>
                  <a:cubicBezTo>
                    <a:pt x="11617" y="4337"/>
                    <a:pt x="11620" y="4336"/>
                    <a:pt x="11621" y="4334"/>
                  </a:cubicBezTo>
                  <a:cubicBezTo>
                    <a:pt x="11609" y="4323"/>
                    <a:pt x="11585" y="4311"/>
                    <a:pt x="11597" y="4311"/>
                  </a:cubicBezTo>
                  <a:lnTo>
                    <a:pt x="11609" y="4323"/>
                  </a:lnTo>
                  <a:cubicBezTo>
                    <a:pt x="11616" y="4325"/>
                    <a:pt x="11621" y="4326"/>
                    <a:pt x="11624" y="4326"/>
                  </a:cubicBezTo>
                  <a:cubicBezTo>
                    <a:pt x="11638" y="4326"/>
                    <a:pt x="11626" y="4308"/>
                    <a:pt x="11645" y="4299"/>
                  </a:cubicBezTo>
                  <a:cubicBezTo>
                    <a:pt x="11657" y="4275"/>
                    <a:pt x="11633" y="4239"/>
                    <a:pt x="11597" y="4180"/>
                  </a:cubicBezTo>
                  <a:cubicBezTo>
                    <a:pt x="11599" y="4176"/>
                    <a:pt x="11602" y="4174"/>
                    <a:pt x="11605" y="4174"/>
                  </a:cubicBezTo>
                  <a:cubicBezTo>
                    <a:pt x="11621" y="4174"/>
                    <a:pt x="11647" y="4215"/>
                    <a:pt x="11657" y="4215"/>
                  </a:cubicBezTo>
                  <a:cubicBezTo>
                    <a:pt x="11633" y="4215"/>
                    <a:pt x="11657" y="4239"/>
                    <a:pt x="11681" y="4251"/>
                  </a:cubicBezTo>
                  <a:cubicBezTo>
                    <a:pt x="11672" y="4243"/>
                    <a:pt x="11670" y="4229"/>
                    <a:pt x="11681" y="4229"/>
                  </a:cubicBezTo>
                  <a:cubicBezTo>
                    <a:pt x="11686" y="4229"/>
                    <a:pt x="11693" y="4232"/>
                    <a:pt x="11705" y="4239"/>
                  </a:cubicBezTo>
                  <a:cubicBezTo>
                    <a:pt x="11716" y="4227"/>
                    <a:pt x="11716" y="4227"/>
                    <a:pt x="11693" y="4192"/>
                  </a:cubicBezTo>
                  <a:lnTo>
                    <a:pt x="11693" y="4192"/>
                  </a:lnTo>
                  <a:cubicBezTo>
                    <a:pt x="11697" y="4201"/>
                    <a:pt x="11696" y="4205"/>
                    <a:pt x="11693" y="4205"/>
                  </a:cubicBezTo>
                  <a:cubicBezTo>
                    <a:pt x="11688" y="4205"/>
                    <a:pt x="11676" y="4194"/>
                    <a:pt x="11669" y="4180"/>
                  </a:cubicBezTo>
                  <a:cubicBezTo>
                    <a:pt x="11682" y="4180"/>
                    <a:pt x="11688" y="4172"/>
                    <a:pt x="11700" y="4172"/>
                  </a:cubicBezTo>
                  <a:cubicBezTo>
                    <a:pt x="11708" y="4172"/>
                    <a:pt x="11720" y="4176"/>
                    <a:pt x="11740" y="4192"/>
                  </a:cubicBezTo>
                  <a:cubicBezTo>
                    <a:pt x="11764" y="4132"/>
                    <a:pt x="11812" y="4084"/>
                    <a:pt x="11847" y="4025"/>
                  </a:cubicBezTo>
                  <a:cubicBezTo>
                    <a:pt x="11839" y="4016"/>
                    <a:pt x="11835" y="4014"/>
                    <a:pt x="11833" y="4014"/>
                  </a:cubicBezTo>
                  <a:cubicBezTo>
                    <a:pt x="11830" y="4014"/>
                    <a:pt x="11830" y="4017"/>
                    <a:pt x="11829" y="4017"/>
                  </a:cubicBezTo>
                  <a:cubicBezTo>
                    <a:pt x="11828" y="4017"/>
                    <a:pt x="11826" y="4016"/>
                    <a:pt x="11824" y="4013"/>
                  </a:cubicBezTo>
                  <a:cubicBezTo>
                    <a:pt x="11812" y="3995"/>
                    <a:pt x="11818" y="3995"/>
                    <a:pt x="11824" y="3995"/>
                  </a:cubicBezTo>
                  <a:cubicBezTo>
                    <a:pt x="11830" y="3995"/>
                    <a:pt x="11835" y="3995"/>
                    <a:pt x="11824" y="3977"/>
                  </a:cubicBezTo>
                  <a:lnTo>
                    <a:pt x="11824" y="3977"/>
                  </a:lnTo>
                  <a:lnTo>
                    <a:pt x="11847" y="4001"/>
                  </a:lnTo>
                  <a:cubicBezTo>
                    <a:pt x="11859" y="3989"/>
                    <a:pt x="11824" y="3942"/>
                    <a:pt x="11812" y="3906"/>
                  </a:cubicBezTo>
                  <a:lnTo>
                    <a:pt x="11812" y="3906"/>
                  </a:lnTo>
                  <a:cubicBezTo>
                    <a:pt x="11835" y="3930"/>
                    <a:pt x="11847" y="3918"/>
                    <a:pt x="11859" y="3942"/>
                  </a:cubicBezTo>
                  <a:cubicBezTo>
                    <a:pt x="11859" y="3941"/>
                    <a:pt x="11860" y="3940"/>
                    <a:pt x="11862" y="3940"/>
                  </a:cubicBezTo>
                  <a:cubicBezTo>
                    <a:pt x="11876" y="3940"/>
                    <a:pt x="11956" y="3982"/>
                    <a:pt x="11968" y="3982"/>
                  </a:cubicBezTo>
                  <a:cubicBezTo>
                    <a:pt x="11970" y="3982"/>
                    <a:pt x="11970" y="3981"/>
                    <a:pt x="11966" y="3977"/>
                  </a:cubicBezTo>
                  <a:lnTo>
                    <a:pt x="11847" y="3906"/>
                  </a:lnTo>
                  <a:cubicBezTo>
                    <a:pt x="11839" y="3906"/>
                    <a:pt x="11842" y="3900"/>
                    <a:pt x="11841" y="3896"/>
                  </a:cubicBezTo>
                  <a:lnTo>
                    <a:pt x="11841" y="3896"/>
                  </a:lnTo>
                  <a:cubicBezTo>
                    <a:pt x="11864" y="3906"/>
                    <a:pt x="11895" y="3906"/>
                    <a:pt x="11895" y="3906"/>
                  </a:cubicBezTo>
                  <a:cubicBezTo>
                    <a:pt x="11931" y="3930"/>
                    <a:pt x="11919" y="3930"/>
                    <a:pt x="11919" y="3942"/>
                  </a:cubicBezTo>
                  <a:cubicBezTo>
                    <a:pt x="11943" y="3959"/>
                    <a:pt x="11952" y="3959"/>
                    <a:pt x="11960" y="3959"/>
                  </a:cubicBezTo>
                  <a:cubicBezTo>
                    <a:pt x="11969" y="3959"/>
                    <a:pt x="11978" y="3959"/>
                    <a:pt x="12002" y="3977"/>
                  </a:cubicBezTo>
                  <a:cubicBezTo>
                    <a:pt x="12002" y="3965"/>
                    <a:pt x="11978" y="3965"/>
                    <a:pt x="11955" y="3942"/>
                  </a:cubicBezTo>
                  <a:cubicBezTo>
                    <a:pt x="11944" y="3921"/>
                    <a:pt x="11916" y="3892"/>
                    <a:pt x="11932" y="3892"/>
                  </a:cubicBezTo>
                  <a:cubicBezTo>
                    <a:pt x="11934" y="3892"/>
                    <a:pt x="11938" y="3892"/>
                    <a:pt x="11943" y="3894"/>
                  </a:cubicBezTo>
                  <a:lnTo>
                    <a:pt x="11907" y="3846"/>
                  </a:lnTo>
                  <a:lnTo>
                    <a:pt x="11907" y="3846"/>
                  </a:lnTo>
                  <a:cubicBezTo>
                    <a:pt x="11923" y="3854"/>
                    <a:pt x="11929" y="3857"/>
                    <a:pt x="11932" y="3857"/>
                  </a:cubicBezTo>
                  <a:cubicBezTo>
                    <a:pt x="11936" y="3857"/>
                    <a:pt x="11923" y="3846"/>
                    <a:pt x="11931" y="3846"/>
                  </a:cubicBezTo>
                  <a:lnTo>
                    <a:pt x="11931" y="3846"/>
                  </a:lnTo>
                  <a:lnTo>
                    <a:pt x="11955" y="3858"/>
                  </a:lnTo>
                  <a:lnTo>
                    <a:pt x="11990" y="3858"/>
                  </a:lnTo>
                  <a:cubicBezTo>
                    <a:pt x="12008" y="3870"/>
                    <a:pt x="12005" y="3870"/>
                    <a:pt x="12002" y="3870"/>
                  </a:cubicBezTo>
                  <a:cubicBezTo>
                    <a:pt x="11999" y="3870"/>
                    <a:pt x="11996" y="3870"/>
                    <a:pt x="12014" y="3882"/>
                  </a:cubicBezTo>
                  <a:lnTo>
                    <a:pt x="12026" y="3882"/>
                  </a:lnTo>
                  <a:cubicBezTo>
                    <a:pt x="12002" y="3870"/>
                    <a:pt x="11990" y="3846"/>
                    <a:pt x="11978" y="3846"/>
                  </a:cubicBezTo>
                  <a:cubicBezTo>
                    <a:pt x="11943" y="3811"/>
                    <a:pt x="11907" y="3775"/>
                    <a:pt x="11931" y="3763"/>
                  </a:cubicBezTo>
                  <a:lnTo>
                    <a:pt x="11931" y="3763"/>
                  </a:lnTo>
                  <a:cubicBezTo>
                    <a:pt x="11966" y="3775"/>
                    <a:pt x="11955" y="3799"/>
                    <a:pt x="11990" y="3811"/>
                  </a:cubicBezTo>
                  <a:cubicBezTo>
                    <a:pt x="12026" y="3799"/>
                    <a:pt x="11919" y="3715"/>
                    <a:pt x="11931" y="3703"/>
                  </a:cubicBezTo>
                  <a:cubicBezTo>
                    <a:pt x="11955" y="3703"/>
                    <a:pt x="11919" y="3680"/>
                    <a:pt x="11931" y="3656"/>
                  </a:cubicBezTo>
                  <a:lnTo>
                    <a:pt x="11931" y="3656"/>
                  </a:lnTo>
                  <a:cubicBezTo>
                    <a:pt x="11955" y="3680"/>
                    <a:pt x="11966" y="3668"/>
                    <a:pt x="11990" y="3680"/>
                  </a:cubicBezTo>
                  <a:lnTo>
                    <a:pt x="12014" y="3703"/>
                  </a:lnTo>
                  <a:cubicBezTo>
                    <a:pt x="12014" y="3697"/>
                    <a:pt x="12017" y="3695"/>
                    <a:pt x="12023" y="3695"/>
                  </a:cubicBezTo>
                  <a:cubicBezTo>
                    <a:pt x="12029" y="3695"/>
                    <a:pt x="12038" y="3697"/>
                    <a:pt x="12050" y="3703"/>
                  </a:cubicBezTo>
                  <a:cubicBezTo>
                    <a:pt x="12014" y="3680"/>
                    <a:pt x="12026" y="3656"/>
                    <a:pt x="12014" y="3632"/>
                  </a:cubicBezTo>
                  <a:lnTo>
                    <a:pt x="11990" y="3620"/>
                  </a:lnTo>
                  <a:cubicBezTo>
                    <a:pt x="11990" y="3596"/>
                    <a:pt x="11978" y="3572"/>
                    <a:pt x="11990" y="3572"/>
                  </a:cubicBezTo>
                  <a:cubicBezTo>
                    <a:pt x="11990" y="3549"/>
                    <a:pt x="11966" y="3537"/>
                    <a:pt x="11943" y="3501"/>
                  </a:cubicBezTo>
                  <a:lnTo>
                    <a:pt x="11943" y="3501"/>
                  </a:lnTo>
                  <a:cubicBezTo>
                    <a:pt x="11966" y="3513"/>
                    <a:pt x="12002" y="3537"/>
                    <a:pt x="12038" y="3561"/>
                  </a:cubicBezTo>
                  <a:cubicBezTo>
                    <a:pt x="12030" y="3557"/>
                    <a:pt x="12025" y="3555"/>
                    <a:pt x="12021" y="3555"/>
                  </a:cubicBezTo>
                  <a:cubicBezTo>
                    <a:pt x="12013" y="3555"/>
                    <a:pt x="12010" y="3561"/>
                    <a:pt x="12002" y="3561"/>
                  </a:cubicBezTo>
                  <a:cubicBezTo>
                    <a:pt x="12014" y="3596"/>
                    <a:pt x="12074" y="3656"/>
                    <a:pt x="12038" y="3668"/>
                  </a:cubicBezTo>
                  <a:cubicBezTo>
                    <a:pt x="12059" y="3685"/>
                    <a:pt x="12068" y="3691"/>
                    <a:pt x="12070" y="3691"/>
                  </a:cubicBezTo>
                  <a:cubicBezTo>
                    <a:pt x="12077" y="3691"/>
                    <a:pt x="12048" y="3656"/>
                    <a:pt x="12074" y="3656"/>
                  </a:cubicBezTo>
                  <a:cubicBezTo>
                    <a:pt x="12074" y="3668"/>
                    <a:pt x="12074" y="3668"/>
                    <a:pt x="12086" y="3668"/>
                  </a:cubicBezTo>
                  <a:cubicBezTo>
                    <a:pt x="12086" y="3680"/>
                    <a:pt x="12086" y="3703"/>
                    <a:pt x="12121" y="3727"/>
                  </a:cubicBezTo>
                  <a:cubicBezTo>
                    <a:pt x="12132" y="3707"/>
                    <a:pt x="12080" y="3677"/>
                    <a:pt x="12088" y="3677"/>
                  </a:cubicBezTo>
                  <a:lnTo>
                    <a:pt x="12088" y="3677"/>
                  </a:lnTo>
                  <a:cubicBezTo>
                    <a:pt x="12090" y="3677"/>
                    <a:pt x="12093" y="3678"/>
                    <a:pt x="12097" y="3680"/>
                  </a:cubicBezTo>
                  <a:cubicBezTo>
                    <a:pt x="12093" y="3668"/>
                    <a:pt x="12099" y="3664"/>
                    <a:pt x="12108" y="3664"/>
                  </a:cubicBezTo>
                  <a:cubicBezTo>
                    <a:pt x="12125" y="3664"/>
                    <a:pt x="12157" y="3680"/>
                    <a:pt x="12157" y="3680"/>
                  </a:cubicBezTo>
                  <a:cubicBezTo>
                    <a:pt x="12145" y="3656"/>
                    <a:pt x="12086" y="3608"/>
                    <a:pt x="12109" y="3596"/>
                  </a:cubicBezTo>
                  <a:lnTo>
                    <a:pt x="12109" y="3596"/>
                  </a:lnTo>
                  <a:lnTo>
                    <a:pt x="12145" y="3632"/>
                  </a:lnTo>
                  <a:cubicBezTo>
                    <a:pt x="12157" y="3620"/>
                    <a:pt x="12086" y="3584"/>
                    <a:pt x="12097" y="3572"/>
                  </a:cubicBezTo>
                  <a:cubicBezTo>
                    <a:pt x="12097" y="3572"/>
                    <a:pt x="12071" y="3546"/>
                    <a:pt x="12064" y="3546"/>
                  </a:cubicBezTo>
                  <a:cubicBezTo>
                    <a:pt x="12062" y="3546"/>
                    <a:pt x="12062" y="3547"/>
                    <a:pt x="12062" y="3549"/>
                  </a:cubicBezTo>
                  <a:cubicBezTo>
                    <a:pt x="12038" y="3525"/>
                    <a:pt x="12050" y="3513"/>
                    <a:pt x="12062" y="3501"/>
                  </a:cubicBezTo>
                  <a:cubicBezTo>
                    <a:pt x="12062" y="3501"/>
                    <a:pt x="12050" y="3501"/>
                    <a:pt x="12038" y="3489"/>
                  </a:cubicBezTo>
                  <a:cubicBezTo>
                    <a:pt x="12034" y="3488"/>
                    <a:pt x="12031" y="3487"/>
                    <a:pt x="12029" y="3487"/>
                  </a:cubicBezTo>
                  <a:cubicBezTo>
                    <a:pt x="12016" y="3487"/>
                    <a:pt x="12032" y="3508"/>
                    <a:pt x="12021" y="3508"/>
                  </a:cubicBezTo>
                  <a:cubicBezTo>
                    <a:pt x="12018" y="3508"/>
                    <a:pt x="12012" y="3506"/>
                    <a:pt x="12002" y="3501"/>
                  </a:cubicBezTo>
                  <a:lnTo>
                    <a:pt x="12002" y="3501"/>
                  </a:lnTo>
                  <a:lnTo>
                    <a:pt x="12038" y="3537"/>
                  </a:lnTo>
                  <a:cubicBezTo>
                    <a:pt x="12014" y="3537"/>
                    <a:pt x="11978" y="3513"/>
                    <a:pt x="11966" y="3501"/>
                  </a:cubicBezTo>
                  <a:cubicBezTo>
                    <a:pt x="11943" y="3489"/>
                    <a:pt x="11939" y="3486"/>
                    <a:pt x="11942" y="3486"/>
                  </a:cubicBezTo>
                  <a:cubicBezTo>
                    <a:pt x="11944" y="3486"/>
                    <a:pt x="11951" y="3488"/>
                    <a:pt x="11956" y="3488"/>
                  </a:cubicBezTo>
                  <a:cubicBezTo>
                    <a:pt x="11964" y="3488"/>
                    <a:pt x="11966" y="3484"/>
                    <a:pt x="11943" y="3465"/>
                  </a:cubicBezTo>
                  <a:lnTo>
                    <a:pt x="11943" y="3477"/>
                  </a:lnTo>
                  <a:cubicBezTo>
                    <a:pt x="11895" y="3453"/>
                    <a:pt x="11919" y="3430"/>
                    <a:pt x="11931" y="3430"/>
                  </a:cubicBezTo>
                  <a:cubicBezTo>
                    <a:pt x="11955" y="3430"/>
                    <a:pt x="11966" y="3430"/>
                    <a:pt x="12002" y="3442"/>
                  </a:cubicBezTo>
                  <a:lnTo>
                    <a:pt x="12002" y="3465"/>
                  </a:lnTo>
                  <a:cubicBezTo>
                    <a:pt x="12007" y="3467"/>
                    <a:pt x="12011" y="3468"/>
                    <a:pt x="12013" y="3468"/>
                  </a:cubicBezTo>
                  <a:cubicBezTo>
                    <a:pt x="12029" y="3468"/>
                    <a:pt x="12004" y="3440"/>
                    <a:pt x="12014" y="3430"/>
                  </a:cubicBezTo>
                  <a:lnTo>
                    <a:pt x="12014" y="3430"/>
                  </a:lnTo>
                  <a:cubicBezTo>
                    <a:pt x="12014" y="3430"/>
                    <a:pt x="12014" y="3430"/>
                    <a:pt x="12026" y="3442"/>
                  </a:cubicBezTo>
                  <a:cubicBezTo>
                    <a:pt x="12038" y="3430"/>
                    <a:pt x="12026" y="3406"/>
                    <a:pt x="12038" y="3406"/>
                  </a:cubicBezTo>
                  <a:lnTo>
                    <a:pt x="12014" y="3394"/>
                  </a:lnTo>
                  <a:lnTo>
                    <a:pt x="12026" y="3406"/>
                  </a:lnTo>
                  <a:cubicBezTo>
                    <a:pt x="12014" y="3406"/>
                    <a:pt x="11990" y="3406"/>
                    <a:pt x="11978" y="3382"/>
                  </a:cubicBezTo>
                  <a:cubicBezTo>
                    <a:pt x="11975" y="3376"/>
                    <a:pt x="11977" y="3374"/>
                    <a:pt x="11981" y="3374"/>
                  </a:cubicBezTo>
                  <a:cubicBezTo>
                    <a:pt x="11993" y="3374"/>
                    <a:pt x="12032" y="3397"/>
                    <a:pt x="12050" y="3406"/>
                  </a:cubicBezTo>
                  <a:cubicBezTo>
                    <a:pt x="12097" y="3442"/>
                    <a:pt x="12038" y="3418"/>
                    <a:pt x="12050" y="3442"/>
                  </a:cubicBezTo>
                  <a:cubicBezTo>
                    <a:pt x="12060" y="3446"/>
                    <a:pt x="12066" y="3448"/>
                    <a:pt x="12070" y="3448"/>
                  </a:cubicBezTo>
                  <a:cubicBezTo>
                    <a:pt x="12084" y="3448"/>
                    <a:pt x="12075" y="3428"/>
                    <a:pt x="12096" y="3428"/>
                  </a:cubicBezTo>
                  <a:cubicBezTo>
                    <a:pt x="12100" y="3428"/>
                    <a:pt x="12104" y="3428"/>
                    <a:pt x="12109" y="3430"/>
                  </a:cubicBezTo>
                  <a:cubicBezTo>
                    <a:pt x="12145" y="3465"/>
                    <a:pt x="12086" y="3442"/>
                    <a:pt x="12133" y="3477"/>
                  </a:cubicBezTo>
                  <a:cubicBezTo>
                    <a:pt x="12145" y="3465"/>
                    <a:pt x="12121" y="3442"/>
                    <a:pt x="12133" y="3442"/>
                  </a:cubicBezTo>
                  <a:lnTo>
                    <a:pt x="12133" y="3442"/>
                  </a:lnTo>
                  <a:cubicBezTo>
                    <a:pt x="12157" y="3453"/>
                    <a:pt x="12157" y="3465"/>
                    <a:pt x="12181" y="3489"/>
                  </a:cubicBezTo>
                  <a:lnTo>
                    <a:pt x="12205" y="3489"/>
                  </a:lnTo>
                  <a:cubicBezTo>
                    <a:pt x="12193" y="3513"/>
                    <a:pt x="12264" y="3525"/>
                    <a:pt x="12264" y="3549"/>
                  </a:cubicBezTo>
                  <a:cubicBezTo>
                    <a:pt x="12267" y="3550"/>
                    <a:pt x="12268" y="3551"/>
                    <a:pt x="12269" y="3551"/>
                  </a:cubicBezTo>
                  <a:cubicBezTo>
                    <a:pt x="12275" y="3551"/>
                    <a:pt x="12243" y="3523"/>
                    <a:pt x="12255" y="3523"/>
                  </a:cubicBezTo>
                  <a:cubicBezTo>
                    <a:pt x="12257" y="3523"/>
                    <a:pt x="12260" y="3524"/>
                    <a:pt x="12264" y="3525"/>
                  </a:cubicBezTo>
                  <a:cubicBezTo>
                    <a:pt x="12240" y="3513"/>
                    <a:pt x="12205" y="3489"/>
                    <a:pt x="12193" y="3477"/>
                  </a:cubicBezTo>
                  <a:lnTo>
                    <a:pt x="12216" y="3465"/>
                  </a:lnTo>
                  <a:cubicBezTo>
                    <a:pt x="12222" y="3468"/>
                    <a:pt x="12227" y="3472"/>
                    <a:pt x="12231" y="3477"/>
                  </a:cubicBezTo>
                  <a:lnTo>
                    <a:pt x="12231" y="3477"/>
                  </a:lnTo>
                  <a:cubicBezTo>
                    <a:pt x="12245" y="3472"/>
                    <a:pt x="12180" y="3428"/>
                    <a:pt x="12169" y="3406"/>
                  </a:cubicBezTo>
                  <a:cubicBezTo>
                    <a:pt x="12169" y="3400"/>
                    <a:pt x="12172" y="3397"/>
                    <a:pt x="12176" y="3397"/>
                  </a:cubicBezTo>
                  <a:cubicBezTo>
                    <a:pt x="12181" y="3397"/>
                    <a:pt x="12187" y="3400"/>
                    <a:pt x="12193" y="3406"/>
                  </a:cubicBezTo>
                  <a:cubicBezTo>
                    <a:pt x="12169" y="3358"/>
                    <a:pt x="12181" y="3334"/>
                    <a:pt x="12157" y="3287"/>
                  </a:cubicBezTo>
                  <a:lnTo>
                    <a:pt x="12157" y="3287"/>
                  </a:lnTo>
                  <a:cubicBezTo>
                    <a:pt x="12181" y="3322"/>
                    <a:pt x="12205" y="3322"/>
                    <a:pt x="12228" y="3334"/>
                  </a:cubicBezTo>
                  <a:cubicBezTo>
                    <a:pt x="12228" y="3346"/>
                    <a:pt x="12276" y="3382"/>
                    <a:pt x="12300" y="3394"/>
                  </a:cubicBezTo>
                  <a:cubicBezTo>
                    <a:pt x="12300" y="3382"/>
                    <a:pt x="12264" y="3346"/>
                    <a:pt x="12240" y="3346"/>
                  </a:cubicBezTo>
                  <a:cubicBezTo>
                    <a:pt x="12261" y="3346"/>
                    <a:pt x="12229" y="3320"/>
                    <a:pt x="12242" y="3320"/>
                  </a:cubicBezTo>
                  <a:cubicBezTo>
                    <a:pt x="12244" y="3320"/>
                    <a:pt x="12247" y="3321"/>
                    <a:pt x="12252" y="3322"/>
                  </a:cubicBezTo>
                  <a:cubicBezTo>
                    <a:pt x="12276" y="3322"/>
                    <a:pt x="12300" y="3358"/>
                    <a:pt x="12312" y="3370"/>
                  </a:cubicBezTo>
                  <a:cubicBezTo>
                    <a:pt x="12324" y="3358"/>
                    <a:pt x="12264" y="3322"/>
                    <a:pt x="12288" y="3322"/>
                  </a:cubicBezTo>
                  <a:cubicBezTo>
                    <a:pt x="12288" y="3322"/>
                    <a:pt x="12288" y="3322"/>
                    <a:pt x="12300" y="3334"/>
                  </a:cubicBezTo>
                  <a:cubicBezTo>
                    <a:pt x="12312" y="3334"/>
                    <a:pt x="12300" y="3311"/>
                    <a:pt x="12276" y="3287"/>
                  </a:cubicBezTo>
                  <a:lnTo>
                    <a:pt x="12276" y="3287"/>
                  </a:lnTo>
                  <a:cubicBezTo>
                    <a:pt x="12291" y="3296"/>
                    <a:pt x="12299" y="3299"/>
                    <a:pt x="12304" y="3299"/>
                  </a:cubicBezTo>
                  <a:cubicBezTo>
                    <a:pt x="12314" y="3299"/>
                    <a:pt x="12310" y="3287"/>
                    <a:pt x="12320" y="3287"/>
                  </a:cubicBezTo>
                  <a:cubicBezTo>
                    <a:pt x="12324" y="3287"/>
                    <a:pt x="12333" y="3290"/>
                    <a:pt x="12347" y="3299"/>
                  </a:cubicBezTo>
                  <a:cubicBezTo>
                    <a:pt x="12336" y="3275"/>
                    <a:pt x="12312" y="3287"/>
                    <a:pt x="12288" y="3263"/>
                  </a:cubicBezTo>
                  <a:cubicBezTo>
                    <a:pt x="12276" y="3239"/>
                    <a:pt x="12300" y="3239"/>
                    <a:pt x="12312" y="3239"/>
                  </a:cubicBezTo>
                  <a:cubicBezTo>
                    <a:pt x="12312" y="3251"/>
                    <a:pt x="12324" y="3263"/>
                    <a:pt x="12312" y="3263"/>
                  </a:cubicBezTo>
                  <a:lnTo>
                    <a:pt x="12359" y="3287"/>
                  </a:lnTo>
                  <a:cubicBezTo>
                    <a:pt x="12395" y="3275"/>
                    <a:pt x="12276" y="3203"/>
                    <a:pt x="12324" y="3203"/>
                  </a:cubicBezTo>
                  <a:cubicBezTo>
                    <a:pt x="12335" y="3238"/>
                    <a:pt x="12358" y="3228"/>
                    <a:pt x="12380" y="3259"/>
                  </a:cubicBezTo>
                  <a:lnTo>
                    <a:pt x="12380" y="3259"/>
                  </a:lnTo>
                  <a:cubicBezTo>
                    <a:pt x="12376" y="3248"/>
                    <a:pt x="12391" y="3238"/>
                    <a:pt x="12359" y="3227"/>
                  </a:cubicBezTo>
                  <a:cubicBezTo>
                    <a:pt x="12371" y="3215"/>
                    <a:pt x="12383" y="3215"/>
                    <a:pt x="12383" y="3215"/>
                  </a:cubicBezTo>
                  <a:cubicBezTo>
                    <a:pt x="12383" y="3203"/>
                    <a:pt x="12371" y="3180"/>
                    <a:pt x="12347" y="3168"/>
                  </a:cubicBezTo>
                  <a:cubicBezTo>
                    <a:pt x="12351" y="3164"/>
                    <a:pt x="12358" y="3162"/>
                    <a:pt x="12366" y="3162"/>
                  </a:cubicBezTo>
                  <a:cubicBezTo>
                    <a:pt x="12382" y="3162"/>
                    <a:pt x="12403" y="3168"/>
                    <a:pt x="12419" y="3168"/>
                  </a:cubicBezTo>
                  <a:cubicBezTo>
                    <a:pt x="12407" y="3120"/>
                    <a:pt x="12467" y="3132"/>
                    <a:pt x="12467" y="3084"/>
                  </a:cubicBezTo>
                  <a:lnTo>
                    <a:pt x="12455" y="3084"/>
                  </a:lnTo>
                  <a:cubicBezTo>
                    <a:pt x="12478" y="3072"/>
                    <a:pt x="12395" y="3061"/>
                    <a:pt x="12419" y="3037"/>
                  </a:cubicBezTo>
                  <a:lnTo>
                    <a:pt x="12419" y="3037"/>
                  </a:lnTo>
                  <a:cubicBezTo>
                    <a:pt x="12443" y="3055"/>
                    <a:pt x="12452" y="3058"/>
                    <a:pt x="12459" y="3058"/>
                  </a:cubicBezTo>
                  <a:cubicBezTo>
                    <a:pt x="12463" y="3058"/>
                    <a:pt x="12466" y="3057"/>
                    <a:pt x="12471" y="3057"/>
                  </a:cubicBezTo>
                  <a:cubicBezTo>
                    <a:pt x="12475" y="3057"/>
                    <a:pt x="12481" y="3058"/>
                    <a:pt x="12490" y="3061"/>
                  </a:cubicBezTo>
                  <a:cubicBezTo>
                    <a:pt x="12526" y="3049"/>
                    <a:pt x="12490" y="2989"/>
                    <a:pt x="12538" y="2989"/>
                  </a:cubicBezTo>
                  <a:cubicBezTo>
                    <a:pt x="12538" y="2989"/>
                    <a:pt x="12550" y="3001"/>
                    <a:pt x="12550" y="3013"/>
                  </a:cubicBezTo>
                  <a:cubicBezTo>
                    <a:pt x="12574" y="3001"/>
                    <a:pt x="12586" y="2977"/>
                    <a:pt x="12597" y="2965"/>
                  </a:cubicBezTo>
                  <a:cubicBezTo>
                    <a:pt x="12657" y="2965"/>
                    <a:pt x="12633" y="2918"/>
                    <a:pt x="12633" y="2882"/>
                  </a:cubicBezTo>
                  <a:cubicBezTo>
                    <a:pt x="12645" y="2882"/>
                    <a:pt x="12657" y="2894"/>
                    <a:pt x="12657" y="2906"/>
                  </a:cubicBezTo>
                  <a:cubicBezTo>
                    <a:pt x="12681" y="2894"/>
                    <a:pt x="12705" y="2882"/>
                    <a:pt x="12669" y="2834"/>
                  </a:cubicBezTo>
                  <a:lnTo>
                    <a:pt x="12669" y="2834"/>
                  </a:lnTo>
                  <a:cubicBezTo>
                    <a:pt x="12684" y="2840"/>
                    <a:pt x="12690" y="2842"/>
                    <a:pt x="12693" y="2842"/>
                  </a:cubicBezTo>
                  <a:cubicBezTo>
                    <a:pt x="12701" y="2842"/>
                    <a:pt x="12672" y="2822"/>
                    <a:pt x="12717" y="2822"/>
                  </a:cubicBezTo>
                  <a:cubicBezTo>
                    <a:pt x="12728" y="2834"/>
                    <a:pt x="12728" y="2834"/>
                    <a:pt x="12728" y="2834"/>
                  </a:cubicBezTo>
                  <a:cubicBezTo>
                    <a:pt x="12752" y="2834"/>
                    <a:pt x="12752" y="2822"/>
                    <a:pt x="12764" y="2822"/>
                  </a:cubicBezTo>
                  <a:cubicBezTo>
                    <a:pt x="12752" y="2775"/>
                    <a:pt x="12693" y="2727"/>
                    <a:pt x="12728" y="2715"/>
                  </a:cubicBezTo>
                  <a:lnTo>
                    <a:pt x="12728" y="2715"/>
                  </a:lnTo>
                  <a:cubicBezTo>
                    <a:pt x="12800" y="2751"/>
                    <a:pt x="12740" y="2739"/>
                    <a:pt x="12788" y="2775"/>
                  </a:cubicBezTo>
                  <a:cubicBezTo>
                    <a:pt x="12776" y="2763"/>
                    <a:pt x="12764" y="2751"/>
                    <a:pt x="12788" y="2751"/>
                  </a:cubicBezTo>
                  <a:cubicBezTo>
                    <a:pt x="12812" y="2775"/>
                    <a:pt x="12800" y="2763"/>
                    <a:pt x="12824" y="2787"/>
                  </a:cubicBezTo>
                  <a:cubicBezTo>
                    <a:pt x="12848" y="2787"/>
                    <a:pt x="12776" y="2715"/>
                    <a:pt x="12788" y="2715"/>
                  </a:cubicBezTo>
                  <a:cubicBezTo>
                    <a:pt x="12772" y="2715"/>
                    <a:pt x="12767" y="2710"/>
                    <a:pt x="12765" y="2710"/>
                  </a:cubicBezTo>
                  <a:cubicBezTo>
                    <a:pt x="12764" y="2710"/>
                    <a:pt x="12764" y="2711"/>
                    <a:pt x="12764" y="2715"/>
                  </a:cubicBezTo>
                  <a:cubicBezTo>
                    <a:pt x="12728" y="2680"/>
                    <a:pt x="12776" y="2680"/>
                    <a:pt x="12764" y="2656"/>
                  </a:cubicBezTo>
                  <a:lnTo>
                    <a:pt x="12764" y="2656"/>
                  </a:lnTo>
                  <a:cubicBezTo>
                    <a:pt x="12764" y="2661"/>
                    <a:pt x="12760" y="2664"/>
                    <a:pt x="12754" y="2664"/>
                  </a:cubicBezTo>
                  <a:cubicBezTo>
                    <a:pt x="12744" y="2664"/>
                    <a:pt x="12730" y="2658"/>
                    <a:pt x="12717" y="2644"/>
                  </a:cubicBezTo>
                  <a:cubicBezTo>
                    <a:pt x="12740" y="2632"/>
                    <a:pt x="12681" y="2584"/>
                    <a:pt x="12669" y="2560"/>
                  </a:cubicBezTo>
                  <a:cubicBezTo>
                    <a:pt x="12705" y="2560"/>
                    <a:pt x="12717" y="2608"/>
                    <a:pt x="12764" y="2632"/>
                  </a:cubicBezTo>
                  <a:cubicBezTo>
                    <a:pt x="12776" y="2644"/>
                    <a:pt x="12824" y="2656"/>
                    <a:pt x="12836" y="2680"/>
                  </a:cubicBezTo>
                  <a:cubicBezTo>
                    <a:pt x="12848" y="2668"/>
                    <a:pt x="12824" y="2632"/>
                    <a:pt x="12824" y="2608"/>
                  </a:cubicBezTo>
                  <a:lnTo>
                    <a:pt x="12824" y="2608"/>
                  </a:lnTo>
                  <a:lnTo>
                    <a:pt x="12836" y="2620"/>
                  </a:lnTo>
                  <a:cubicBezTo>
                    <a:pt x="12836" y="2596"/>
                    <a:pt x="12800" y="2549"/>
                    <a:pt x="12836" y="2549"/>
                  </a:cubicBezTo>
                  <a:lnTo>
                    <a:pt x="12812" y="2549"/>
                  </a:lnTo>
                  <a:cubicBezTo>
                    <a:pt x="12812" y="2539"/>
                    <a:pt x="12820" y="2529"/>
                    <a:pt x="12810" y="2513"/>
                  </a:cubicBezTo>
                  <a:lnTo>
                    <a:pt x="12810" y="2513"/>
                  </a:lnTo>
                  <a:cubicBezTo>
                    <a:pt x="12824" y="2524"/>
                    <a:pt x="12845" y="2527"/>
                    <a:pt x="12856" y="2534"/>
                  </a:cubicBezTo>
                  <a:lnTo>
                    <a:pt x="12856" y="2534"/>
                  </a:lnTo>
                  <a:cubicBezTo>
                    <a:pt x="12801" y="2488"/>
                    <a:pt x="12846" y="2464"/>
                    <a:pt x="12788" y="2418"/>
                  </a:cubicBezTo>
                  <a:cubicBezTo>
                    <a:pt x="12812" y="2418"/>
                    <a:pt x="12836" y="2441"/>
                    <a:pt x="12848" y="2453"/>
                  </a:cubicBezTo>
                  <a:cubicBezTo>
                    <a:pt x="12836" y="2465"/>
                    <a:pt x="12824" y="2453"/>
                    <a:pt x="12836" y="2489"/>
                  </a:cubicBezTo>
                  <a:cubicBezTo>
                    <a:pt x="12842" y="2483"/>
                    <a:pt x="12850" y="2480"/>
                    <a:pt x="12859" y="2480"/>
                  </a:cubicBezTo>
                  <a:cubicBezTo>
                    <a:pt x="12868" y="2480"/>
                    <a:pt x="12877" y="2483"/>
                    <a:pt x="12883" y="2489"/>
                  </a:cubicBezTo>
                  <a:cubicBezTo>
                    <a:pt x="12848" y="2453"/>
                    <a:pt x="12848" y="2418"/>
                    <a:pt x="12812" y="2382"/>
                  </a:cubicBezTo>
                  <a:lnTo>
                    <a:pt x="12812" y="2382"/>
                  </a:lnTo>
                  <a:cubicBezTo>
                    <a:pt x="12836" y="2394"/>
                    <a:pt x="12848" y="2394"/>
                    <a:pt x="12883" y="2418"/>
                  </a:cubicBezTo>
                  <a:cubicBezTo>
                    <a:pt x="12883" y="2370"/>
                    <a:pt x="12764" y="2358"/>
                    <a:pt x="12788" y="2322"/>
                  </a:cubicBezTo>
                  <a:lnTo>
                    <a:pt x="12788" y="2322"/>
                  </a:lnTo>
                  <a:cubicBezTo>
                    <a:pt x="12829" y="2333"/>
                    <a:pt x="12826" y="2360"/>
                    <a:pt x="12839" y="2360"/>
                  </a:cubicBezTo>
                  <a:cubicBezTo>
                    <a:pt x="12842" y="2360"/>
                    <a:pt x="12844" y="2360"/>
                    <a:pt x="12848" y="2358"/>
                  </a:cubicBezTo>
                  <a:lnTo>
                    <a:pt x="12859" y="2370"/>
                  </a:lnTo>
                  <a:cubicBezTo>
                    <a:pt x="12877" y="2379"/>
                    <a:pt x="12886" y="2382"/>
                    <a:pt x="12889" y="2382"/>
                  </a:cubicBezTo>
                  <a:cubicBezTo>
                    <a:pt x="12904" y="2382"/>
                    <a:pt x="12802" y="2308"/>
                    <a:pt x="12812" y="2299"/>
                  </a:cubicBezTo>
                  <a:lnTo>
                    <a:pt x="12812" y="2299"/>
                  </a:lnTo>
                  <a:cubicBezTo>
                    <a:pt x="12859" y="2334"/>
                    <a:pt x="12836" y="2334"/>
                    <a:pt x="12883" y="2346"/>
                  </a:cubicBezTo>
                  <a:cubicBezTo>
                    <a:pt x="12883" y="2322"/>
                    <a:pt x="12812" y="2263"/>
                    <a:pt x="12836" y="2263"/>
                  </a:cubicBezTo>
                  <a:lnTo>
                    <a:pt x="12836" y="2263"/>
                  </a:lnTo>
                  <a:lnTo>
                    <a:pt x="12859" y="2275"/>
                  </a:lnTo>
                  <a:cubicBezTo>
                    <a:pt x="12859" y="2263"/>
                    <a:pt x="12871" y="2263"/>
                    <a:pt x="12883" y="2251"/>
                  </a:cubicBezTo>
                  <a:cubicBezTo>
                    <a:pt x="12883" y="2251"/>
                    <a:pt x="12895" y="2251"/>
                    <a:pt x="12895" y="2239"/>
                  </a:cubicBezTo>
                  <a:cubicBezTo>
                    <a:pt x="12895" y="2251"/>
                    <a:pt x="12895" y="2251"/>
                    <a:pt x="12895" y="2251"/>
                  </a:cubicBezTo>
                  <a:lnTo>
                    <a:pt x="12907" y="2251"/>
                  </a:lnTo>
                  <a:cubicBezTo>
                    <a:pt x="12907" y="2251"/>
                    <a:pt x="12907" y="2251"/>
                    <a:pt x="12907" y="2263"/>
                  </a:cubicBezTo>
                  <a:lnTo>
                    <a:pt x="12871" y="2287"/>
                  </a:lnTo>
                  <a:cubicBezTo>
                    <a:pt x="12883" y="2287"/>
                    <a:pt x="12907" y="2287"/>
                    <a:pt x="12895" y="2299"/>
                  </a:cubicBezTo>
                  <a:cubicBezTo>
                    <a:pt x="12907" y="2287"/>
                    <a:pt x="12895" y="2287"/>
                    <a:pt x="12895" y="2287"/>
                  </a:cubicBezTo>
                  <a:cubicBezTo>
                    <a:pt x="12943" y="2239"/>
                    <a:pt x="12955" y="2275"/>
                    <a:pt x="13002" y="2215"/>
                  </a:cubicBezTo>
                  <a:lnTo>
                    <a:pt x="12990" y="2203"/>
                  </a:lnTo>
                  <a:cubicBezTo>
                    <a:pt x="13006" y="2203"/>
                    <a:pt x="13027" y="2187"/>
                    <a:pt x="13040" y="2187"/>
                  </a:cubicBezTo>
                  <a:cubicBezTo>
                    <a:pt x="13046" y="2187"/>
                    <a:pt x="13050" y="2191"/>
                    <a:pt x="13050" y="2203"/>
                  </a:cubicBezTo>
                  <a:cubicBezTo>
                    <a:pt x="13050" y="2204"/>
                    <a:pt x="13050" y="2204"/>
                    <a:pt x="13049" y="2204"/>
                  </a:cubicBezTo>
                  <a:lnTo>
                    <a:pt x="13049" y="2204"/>
                  </a:lnTo>
                  <a:cubicBezTo>
                    <a:pt x="13053" y="2203"/>
                    <a:pt x="13055" y="2202"/>
                    <a:pt x="13058" y="2202"/>
                  </a:cubicBezTo>
                  <a:cubicBezTo>
                    <a:pt x="13059" y="2202"/>
                    <a:pt x="13061" y="2202"/>
                    <a:pt x="13062" y="2203"/>
                  </a:cubicBezTo>
                  <a:cubicBezTo>
                    <a:pt x="13062" y="2191"/>
                    <a:pt x="13086" y="2168"/>
                    <a:pt x="13098" y="2156"/>
                  </a:cubicBezTo>
                  <a:cubicBezTo>
                    <a:pt x="13098" y="2156"/>
                    <a:pt x="13092" y="2140"/>
                    <a:pt x="13085" y="2140"/>
                  </a:cubicBezTo>
                  <a:cubicBezTo>
                    <a:pt x="13082" y="2140"/>
                    <a:pt x="13078" y="2144"/>
                    <a:pt x="13074" y="2156"/>
                  </a:cubicBezTo>
                  <a:cubicBezTo>
                    <a:pt x="13050" y="2179"/>
                    <a:pt x="13050" y="2179"/>
                    <a:pt x="13038" y="2179"/>
                  </a:cubicBezTo>
                  <a:cubicBezTo>
                    <a:pt x="13026" y="2168"/>
                    <a:pt x="13050" y="2156"/>
                    <a:pt x="13062" y="2144"/>
                  </a:cubicBezTo>
                  <a:cubicBezTo>
                    <a:pt x="13060" y="2140"/>
                    <a:pt x="13058" y="2139"/>
                    <a:pt x="13055" y="2139"/>
                  </a:cubicBezTo>
                  <a:cubicBezTo>
                    <a:pt x="13041" y="2139"/>
                    <a:pt x="13017" y="2181"/>
                    <a:pt x="13005" y="2181"/>
                  </a:cubicBezTo>
                  <a:cubicBezTo>
                    <a:pt x="13004" y="2181"/>
                    <a:pt x="13003" y="2180"/>
                    <a:pt x="13002" y="2179"/>
                  </a:cubicBezTo>
                  <a:lnTo>
                    <a:pt x="13002" y="2168"/>
                  </a:lnTo>
                  <a:cubicBezTo>
                    <a:pt x="12990" y="2179"/>
                    <a:pt x="12967" y="2168"/>
                    <a:pt x="12943" y="2203"/>
                  </a:cubicBezTo>
                  <a:cubicBezTo>
                    <a:pt x="12952" y="2184"/>
                    <a:pt x="12948" y="2180"/>
                    <a:pt x="12941" y="2180"/>
                  </a:cubicBezTo>
                  <a:cubicBezTo>
                    <a:pt x="12936" y="2180"/>
                    <a:pt x="12930" y="2182"/>
                    <a:pt x="12925" y="2182"/>
                  </a:cubicBezTo>
                  <a:cubicBezTo>
                    <a:pt x="12919" y="2182"/>
                    <a:pt x="12915" y="2179"/>
                    <a:pt x="12919" y="2168"/>
                  </a:cubicBezTo>
                  <a:lnTo>
                    <a:pt x="12919" y="2168"/>
                  </a:lnTo>
                  <a:lnTo>
                    <a:pt x="12895" y="2215"/>
                  </a:lnTo>
                  <a:cubicBezTo>
                    <a:pt x="12889" y="2212"/>
                    <a:pt x="12882" y="2210"/>
                    <a:pt x="12877" y="2210"/>
                  </a:cubicBezTo>
                  <a:cubicBezTo>
                    <a:pt x="12862" y="2210"/>
                    <a:pt x="12854" y="2222"/>
                    <a:pt x="12871" y="2239"/>
                  </a:cubicBezTo>
                  <a:cubicBezTo>
                    <a:pt x="12859" y="2227"/>
                    <a:pt x="12848" y="2215"/>
                    <a:pt x="12836" y="2215"/>
                  </a:cubicBezTo>
                  <a:cubicBezTo>
                    <a:pt x="12836" y="2203"/>
                    <a:pt x="12836" y="2203"/>
                    <a:pt x="12824" y="2203"/>
                  </a:cubicBezTo>
                  <a:cubicBezTo>
                    <a:pt x="12800" y="2203"/>
                    <a:pt x="12788" y="2191"/>
                    <a:pt x="12776" y="2179"/>
                  </a:cubicBezTo>
                  <a:lnTo>
                    <a:pt x="12764" y="2179"/>
                  </a:lnTo>
                  <a:lnTo>
                    <a:pt x="12776" y="2191"/>
                  </a:lnTo>
                  <a:cubicBezTo>
                    <a:pt x="12764" y="2179"/>
                    <a:pt x="12752" y="2179"/>
                    <a:pt x="12740" y="2179"/>
                  </a:cubicBezTo>
                  <a:cubicBezTo>
                    <a:pt x="12764" y="2156"/>
                    <a:pt x="12752" y="2168"/>
                    <a:pt x="12752" y="2156"/>
                  </a:cubicBezTo>
                  <a:cubicBezTo>
                    <a:pt x="12767" y="2137"/>
                    <a:pt x="12775" y="2131"/>
                    <a:pt x="12781" y="2131"/>
                  </a:cubicBezTo>
                  <a:cubicBezTo>
                    <a:pt x="12790" y="2131"/>
                    <a:pt x="12793" y="2144"/>
                    <a:pt x="12800" y="2144"/>
                  </a:cubicBezTo>
                  <a:cubicBezTo>
                    <a:pt x="12824" y="2108"/>
                    <a:pt x="12871" y="2084"/>
                    <a:pt x="12895" y="2048"/>
                  </a:cubicBezTo>
                  <a:lnTo>
                    <a:pt x="12919" y="2060"/>
                  </a:lnTo>
                  <a:cubicBezTo>
                    <a:pt x="12934" y="2036"/>
                    <a:pt x="12924" y="2034"/>
                    <a:pt x="12911" y="2034"/>
                  </a:cubicBezTo>
                  <a:cubicBezTo>
                    <a:pt x="12908" y="2034"/>
                    <a:pt x="12905" y="2034"/>
                    <a:pt x="12903" y="2034"/>
                  </a:cubicBezTo>
                  <a:cubicBezTo>
                    <a:pt x="12886" y="2034"/>
                    <a:pt x="12871" y="2031"/>
                    <a:pt x="12895" y="1989"/>
                  </a:cubicBezTo>
                  <a:cubicBezTo>
                    <a:pt x="12883" y="1989"/>
                    <a:pt x="12883" y="1989"/>
                    <a:pt x="12883" y="1953"/>
                  </a:cubicBezTo>
                  <a:lnTo>
                    <a:pt x="12848" y="2001"/>
                  </a:lnTo>
                  <a:cubicBezTo>
                    <a:pt x="12848" y="1989"/>
                    <a:pt x="12871" y="1953"/>
                    <a:pt x="12871" y="1953"/>
                  </a:cubicBezTo>
                  <a:cubicBezTo>
                    <a:pt x="12871" y="1941"/>
                    <a:pt x="12859" y="1941"/>
                    <a:pt x="12859" y="1941"/>
                  </a:cubicBezTo>
                  <a:cubicBezTo>
                    <a:pt x="12871" y="1929"/>
                    <a:pt x="12871" y="1918"/>
                    <a:pt x="12883" y="1918"/>
                  </a:cubicBezTo>
                  <a:cubicBezTo>
                    <a:pt x="12889" y="1906"/>
                    <a:pt x="12889" y="1900"/>
                    <a:pt x="12886" y="1900"/>
                  </a:cubicBezTo>
                  <a:lnTo>
                    <a:pt x="12886" y="1900"/>
                  </a:lnTo>
                  <a:cubicBezTo>
                    <a:pt x="12883" y="1900"/>
                    <a:pt x="12877" y="1906"/>
                    <a:pt x="12871" y="1918"/>
                  </a:cubicBezTo>
                  <a:cubicBezTo>
                    <a:pt x="12859" y="1918"/>
                    <a:pt x="12859" y="1918"/>
                    <a:pt x="12848" y="1906"/>
                  </a:cubicBezTo>
                  <a:lnTo>
                    <a:pt x="12836" y="1906"/>
                  </a:lnTo>
                  <a:cubicBezTo>
                    <a:pt x="12836" y="1918"/>
                    <a:pt x="12812" y="1953"/>
                    <a:pt x="12812" y="1977"/>
                  </a:cubicBezTo>
                  <a:cubicBezTo>
                    <a:pt x="12800" y="1929"/>
                    <a:pt x="12776" y="1929"/>
                    <a:pt x="12800" y="1882"/>
                  </a:cubicBezTo>
                  <a:cubicBezTo>
                    <a:pt x="12812" y="1858"/>
                    <a:pt x="12824" y="1846"/>
                    <a:pt x="12824" y="1846"/>
                  </a:cubicBezTo>
                  <a:cubicBezTo>
                    <a:pt x="12824" y="1843"/>
                    <a:pt x="12822" y="1841"/>
                    <a:pt x="12819" y="1841"/>
                  </a:cubicBezTo>
                  <a:cubicBezTo>
                    <a:pt x="12811" y="1841"/>
                    <a:pt x="12794" y="1852"/>
                    <a:pt x="12776" y="1870"/>
                  </a:cubicBezTo>
                  <a:cubicBezTo>
                    <a:pt x="12776" y="1858"/>
                    <a:pt x="12788" y="1846"/>
                    <a:pt x="12788" y="1834"/>
                  </a:cubicBezTo>
                  <a:cubicBezTo>
                    <a:pt x="12788" y="1834"/>
                    <a:pt x="12788" y="1822"/>
                    <a:pt x="12788" y="1822"/>
                  </a:cubicBezTo>
                  <a:cubicBezTo>
                    <a:pt x="12774" y="1836"/>
                    <a:pt x="12766" y="1839"/>
                    <a:pt x="12760" y="1839"/>
                  </a:cubicBezTo>
                  <a:cubicBezTo>
                    <a:pt x="12755" y="1839"/>
                    <a:pt x="12752" y="1837"/>
                    <a:pt x="12749" y="1837"/>
                  </a:cubicBezTo>
                  <a:cubicBezTo>
                    <a:pt x="12746" y="1837"/>
                    <a:pt x="12744" y="1839"/>
                    <a:pt x="12740" y="1846"/>
                  </a:cubicBezTo>
                  <a:cubicBezTo>
                    <a:pt x="12740" y="1846"/>
                    <a:pt x="12740" y="1858"/>
                    <a:pt x="12752" y="1858"/>
                  </a:cubicBezTo>
                  <a:cubicBezTo>
                    <a:pt x="12727" y="1875"/>
                    <a:pt x="12708" y="1892"/>
                    <a:pt x="12703" y="1892"/>
                  </a:cubicBezTo>
                  <a:cubicBezTo>
                    <a:pt x="12701" y="1892"/>
                    <a:pt x="12701" y="1889"/>
                    <a:pt x="12705" y="1882"/>
                  </a:cubicBezTo>
                  <a:cubicBezTo>
                    <a:pt x="12725" y="1861"/>
                    <a:pt x="12719" y="1832"/>
                    <a:pt x="12740" y="1832"/>
                  </a:cubicBezTo>
                  <a:cubicBezTo>
                    <a:pt x="12743" y="1832"/>
                    <a:pt x="12747" y="1833"/>
                    <a:pt x="12752" y="1834"/>
                  </a:cubicBezTo>
                  <a:cubicBezTo>
                    <a:pt x="12759" y="1814"/>
                    <a:pt x="12759" y="1807"/>
                    <a:pt x="12756" y="1807"/>
                  </a:cubicBezTo>
                  <a:lnTo>
                    <a:pt x="12756" y="1807"/>
                  </a:lnTo>
                  <a:cubicBezTo>
                    <a:pt x="12749" y="1807"/>
                    <a:pt x="12726" y="1838"/>
                    <a:pt x="12719" y="1838"/>
                  </a:cubicBezTo>
                  <a:cubicBezTo>
                    <a:pt x="12717" y="1838"/>
                    <a:pt x="12717" y="1837"/>
                    <a:pt x="12717" y="1834"/>
                  </a:cubicBezTo>
                  <a:lnTo>
                    <a:pt x="12717" y="1798"/>
                  </a:lnTo>
                  <a:cubicBezTo>
                    <a:pt x="12725" y="1790"/>
                    <a:pt x="12731" y="1787"/>
                    <a:pt x="12735" y="1787"/>
                  </a:cubicBezTo>
                  <a:cubicBezTo>
                    <a:pt x="12739" y="1787"/>
                    <a:pt x="12742" y="1790"/>
                    <a:pt x="12746" y="1790"/>
                  </a:cubicBezTo>
                  <a:cubicBezTo>
                    <a:pt x="12747" y="1790"/>
                    <a:pt x="12750" y="1789"/>
                    <a:pt x="12752" y="1787"/>
                  </a:cubicBezTo>
                  <a:lnTo>
                    <a:pt x="12740" y="1787"/>
                  </a:lnTo>
                  <a:cubicBezTo>
                    <a:pt x="12747" y="1780"/>
                    <a:pt x="12753" y="1778"/>
                    <a:pt x="12758" y="1778"/>
                  </a:cubicBezTo>
                  <a:cubicBezTo>
                    <a:pt x="12768" y="1778"/>
                    <a:pt x="12777" y="1783"/>
                    <a:pt x="12791" y="1783"/>
                  </a:cubicBezTo>
                  <a:cubicBezTo>
                    <a:pt x="12800" y="1783"/>
                    <a:pt x="12811" y="1781"/>
                    <a:pt x="12824" y="1775"/>
                  </a:cubicBezTo>
                  <a:lnTo>
                    <a:pt x="12800" y="1739"/>
                  </a:lnTo>
                  <a:cubicBezTo>
                    <a:pt x="12796" y="1740"/>
                    <a:pt x="12792" y="1740"/>
                    <a:pt x="12788" y="1740"/>
                  </a:cubicBezTo>
                  <a:cubicBezTo>
                    <a:pt x="12747" y="1740"/>
                    <a:pt x="12722" y="1694"/>
                    <a:pt x="12673" y="1694"/>
                  </a:cubicBezTo>
                  <a:cubicBezTo>
                    <a:pt x="12661" y="1694"/>
                    <a:pt x="12648" y="1697"/>
                    <a:pt x="12633" y="1703"/>
                  </a:cubicBezTo>
                  <a:cubicBezTo>
                    <a:pt x="12633" y="1715"/>
                    <a:pt x="12633" y="1715"/>
                    <a:pt x="12621" y="1727"/>
                  </a:cubicBezTo>
                  <a:lnTo>
                    <a:pt x="12621" y="1715"/>
                  </a:lnTo>
                  <a:lnTo>
                    <a:pt x="12597" y="1739"/>
                  </a:lnTo>
                  <a:cubicBezTo>
                    <a:pt x="12621" y="1703"/>
                    <a:pt x="12609" y="1691"/>
                    <a:pt x="12609" y="1656"/>
                  </a:cubicBezTo>
                  <a:lnTo>
                    <a:pt x="12609" y="1656"/>
                  </a:lnTo>
                  <a:cubicBezTo>
                    <a:pt x="12609" y="1679"/>
                    <a:pt x="12609" y="1679"/>
                    <a:pt x="12586" y="1703"/>
                  </a:cubicBezTo>
                  <a:cubicBezTo>
                    <a:pt x="12570" y="1726"/>
                    <a:pt x="12560" y="1739"/>
                    <a:pt x="12554" y="1739"/>
                  </a:cubicBezTo>
                  <a:cubicBezTo>
                    <a:pt x="12551" y="1739"/>
                    <a:pt x="12550" y="1735"/>
                    <a:pt x="12550" y="1727"/>
                  </a:cubicBezTo>
                  <a:cubicBezTo>
                    <a:pt x="12562" y="1703"/>
                    <a:pt x="12574" y="1715"/>
                    <a:pt x="12574" y="1691"/>
                  </a:cubicBezTo>
                  <a:lnTo>
                    <a:pt x="12574" y="1691"/>
                  </a:lnTo>
                  <a:cubicBezTo>
                    <a:pt x="12574" y="1703"/>
                    <a:pt x="12562" y="1715"/>
                    <a:pt x="12550" y="1715"/>
                  </a:cubicBezTo>
                  <a:cubicBezTo>
                    <a:pt x="12562" y="1691"/>
                    <a:pt x="12550" y="1679"/>
                    <a:pt x="12562" y="1656"/>
                  </a:cubicBezTo>
                  <a:cubicBezTo>
                    <a:pt x="12568" y="1656"/>
                    <a:pt x="12571" y="1658"/>
                    <a:pt x="12571" y="1661"/>
                  </a:cubicBezTo>
                  <a:lnTo>
                    <a:pt x="12571" y="1661"/>
                  </a:lnTo>
                  <a:cubicBezTo>
                    <a:pt x="12576" y="1653"/>
                    <a:pt x="12581" y="1640"/>
                    <a:pt x="12597" y="1632"/>
                  </a:cubicBezTo>
                  <a:lnTo>
                    <a:pt x="12574" y="1632"/>
                  </a:lnTo>
                  <a:cubicBezTo>
                    <a:pt x="12586" y="1608"/>
                    <a:pt x="12597" y="1608"/>
                    <a:pt x="12609" y="1584"/>
                  </a:cubicBezTo>
                  <a:cubicBezTo>
                    <a:pt x="12574" y="1584"/>
                    <a:pt x="12526" y="1632"/>
                    <a:pt x="12502" y="1632"/>
                  </a:cubicBezTo>
                  <a:cubicBezTo>
                    <a:pt x="12513" y="1621"/>
                    <a:pt x="12542" y="1582"/>
                    <a:pt x="12540" y="1582"/>
                  </a:cubicBezTo>
                  <a:lnTo>
                    <a:pt x="12540" y="1582"/>
                  </a:lnTo>
                  <a:cubicBezTo>
                    <a:pt x="12540" y="1582"/>
                    <a:pt x="12539" y="1583"/>
                    <a:pt x="12538" y="1584"/>
                  </a:cubicBezTo>
                  <a:cubicBezTo>
                    <a:pt x="12538" y="1580"/>
                    <a:pt x="12536" y="1579"/>
                    <a:pt x="12533" y="1579"/>
                  </a:cubicBezTo>
                  <a:cubicBezTo>
                    <a:pt x="12522" y="1579"/>
                    <a:pt x="12497" y="1595"/>
                    <a:pt x="12478" y="1608"/>
                  </a:cubicBezTo>
                  <a:lnTo>
                    <a:pt x="12478" y="1608"/>
                  </a:lnTo>
                  <a:cubicBezTo>
                    <a:pt x="12442" y="1560"/>
                    <a:pt x="12407" y="1524"/>
                    <a:pt x="12395" y="1453"/>
                  </a:cubicBezTo>
                  <a:lnTo>
                    <a:pt x="12347" y="1489"/>
                  </a:lnTo>
                  <a:lnTo>
                    <a:pt x="12359" y="1453"/>
                  </a:lnTo>
                  <a:cubicBezTo>
                    <a:pt x="12336" y="1382"/>
                    <a:pt x="12276" y="1394"/>
                    <a:pt x="12228" y="1382"/>
                  </a:cubicBezTo>
                  <a:cubicBezTo>
                    <a:pt x="12205" y="1370"/>
                    <a:pt x="12240" y="1334"/>
                    <a:pt x="12240" y="1322"/>
                  </a:cubicBezTo>
                  <a:cubicBezTo>
                    <a:pt x="12235" y="1314"/>
                    <a:pt x="12228" y="1311"/>
                    <a:pt x="12220" y="1311"/>
                  </a:cubicBezTo>
                  <a:cubicBezTo>
                    <a:pt x="12198" y="1311"/>
                    <a:pt x="12169" y="1336"/>
                    <a:pt x="12143" y="1336"/>
                  </a:cubicBezTo>
                  <a:cubicBezTo>
                    <a:pt x="12140" y="1336"/>
                    <a:pt x="12136" y="1335"/>
                    <a:pt x="12133" y="1334"/>
                  </a:cubicBezTo>
                  <a:cubicBezTo>
                    <a:pt x="12145" y="1322"/>
                    <a:pt x="12181" y="1286"/>
                    <a:pt x="12181" y="1275"/>
                  </a:cubicBezTo>
                  <a:lnTo>
                    <a:pt x="12181" y="1275"/>
                  </a:lnTo>
                  <a:cubicBezTo>
                    <a:pt x="12161" y="1284"/>
                    <a:pt x="12150" y="1302"/>
                    <a:pt x="12146" y="1302"/>
                  </a:cubicBezTo>
                  <a:cubicBezTo>
                    <a:pt x="12145" y="1302"/>
                    <a:pt x="12145" y="1301"/>
                    <a:pt x="12145" y="1298"/>
                  </a:cubicBezTo>
                  <a:lnTo>
                    <a:pt x="12157" y="1286"/>
                  </a:lnTo>
                  <a:cubicBezTo>
                    <a:pt x="12169" y="1251"/>
                    <a:pt x="12145" y="1275"/>
                    <a:pt x="12133" y="1251"/>
                  </a:cubicBezTo>
                  <a:cubicBezTo>
                    <a:pt x="12128" y="1248"/>
                    <a:pt x="12121" y="1246"/>
                    <a:pt x="12112" y="1246"/>
                  </a:cubicBezTo>
                  <a:cubicBezTo>
                    <a:pt x="12086" y="1246"/>
                    <a:pt x="12048" y="1262"/>
                    <a:pt x="12002" y="1298"/>
                  </a:cubicBezTo>
                  <a:cubicBezTo>
                    <a:pt x="11978" y="1275"/>
                    <a:pt x="12038" y="1239"/>
                    <a:pt x="12038" y="1227"/>
                  </a:cubicBezTo>
                  <a:cubicBezTo>
                    <a:pt x="12042" y="1238"/>
                    <a:pt x="12045" y="1242"/>
                    <a:pt x="12049" y="1242"/>
                  </a:cubicBezTo>
                  <a:cubicBezTo>
                    <a:pt x="12057" y="1242"/>
                    <a:pt x="12065" y="1223"/>
                    <a:pt x="12074" y="1215"/>
                  </a:cubicBezTo>
                  <a:lnTo>
                    <a:pt x="12074" y="1215"/>
                  </a:lnTo>
                  <a:cubicBezTo>
                    <a:pt x="12070" y="1219"/>
                    <a:pt x="12064" y="1222"/>
                    <a:pt x="12060" y="1222"/>
                  </a:cubicBezTo>
                  <a:cubicBezTo>
                    <a:pt x="12051" y="1222"/>
                    <a:pt x="12046" y="1211"/>
                    <a:pt x="12062" y="1179"/>
                  </a:cubicBezTo>
                  <a:cubicBezTo>
                    <a:pt x="12056" y="1179"/>
                    <a:pt x="12050" y="1176"/>
                    <a:pt x="12042" y="1176"/>
                  </a:cubicBezTo>
                  <a:cubicBezTo>
                    <a:pt x="12035" y="1176"/>
                    <a:pt x="12026" y="1179"/>
                    <a:pt x="12014" y="1191"/>
                  </a:cubicBezTo>
                  <a:lnTo>
                    <a:pt x="12014" y="1191"/>
                  </a:lnTo>
                  <a:cubicBezTo>
                    <a:pt x="12016" y="1189"/>
                    <a:pt x="12018" y="1188"/>
                    <a:pt x="12020" y="1188"/>
                  </a:cubicBezTo>
                  <a:lnTo>
                    <a:pt x="12020" y="1188"/>
                  </a:lnTo>
                  <a:cubicBezTo>
                    <a:pt x="12025" y="1188"/>
                    <a:pt x="12021" y="1205"/>
                    <a:pt x="12002" y="1215"/>
                  </a:cubicBezTo>
                  <a:cubicBezTo>
                    <a:pt x="12002" y="1203"/>
                    <a:pt x="11966" y="1191"/>
                    <a:pt x="12002" y="1156"/>
                  </a:cubicBezTo>
                  <a:cubicBezTo>
                    <a:pt x="11931" y="1120"/>
                    <a:pt x="11871" y="1072"/>
                    <a:pt x="11812" y="1036"/>
                  </a:cubicBezTo>
                  <a:cubicBezTo>
                    <a:pt x="11788" y="1048"/>
                    <a:pt x="11812" y="1048"/>
                    <a:pt x="11800" y="1060"/>
                  </a:cubicBezTo>
                  <a:cubicBezTo>
                    <a:pt x="11792" y="1065"/>
                    <a:pt x="11788" y="1067"/>
                    <a:pt x="11785" y="1067"/>
                  </a:cubicBezTo>
                  <a:cubicBezTo>
                    <a:pt x="11778" y="1067"/>
                    <a:pt x="11785" y="1053"/>
                    <a:pt x="11778" y="1053"/>
                  </a:cubicBezTo>
                  <a:cubicBezTo>
                    <a:pt x="11776" y="1053"/>
                    <a:pt x="11772" y="1055"/>
                    <a:pt x="11764" y="1060"/>
                  </a:cubicBezTo>
                  <a:lnTo>
                    <a:pt x="11788" y="1036"/>
                  </a:lnTo>
                  <a:cubicBezTo>
                    <a:pt x="11785" y="1031"/>
                    <a:pt x="11780" y="1028"/>
                    <a:pt x="11774" y="1028"/>
                  </a:cubicBezTo>
                  <a:cubicBezTo>
                    <a:pt x="11754" y="1028"/>
                    <a:pt x="11720" y="1051"/>
                    <a:pt x="11693" y="1060"/>
                  </a:cubicBezTo>
                  <a:cubicBezTo>
                    <a:pt x="11716" y="1036"/>
                    <a:pt x="11693" y="1036"/>
                    <a:pt x="11716" y="1025"/>
                  </a:cubicBezTo>
                  <a:cubicBezTo>
                    <a:pt x="11705" y="1025"/>
                    <a:pt x="11765" y="903"/>
                    <a:pt x="11756" y="903"/>
                  </a:cubicBezTo>
                  <a:lnTo>
                    <a:pt x="11756" y="903"/>
                  </a:lnTo>
                  <a:cubicBezTo>
                    <a:pt x="11755" y="903"/>
                    <a:pt x="11754" y="904"/>
                    <a:pt x="11752" y="905"/>
                  </a:cubicBezTo>
                  <a:lnTo>
                    <a:pt x="11681" y="1036"/>
                  </a:lnTo>
                  <a:cubicBezTo>
                    <a:pt x="11681" y="1042"/>
                    <a:pt x="11678" y="1042"/>
                    <a:pt x="11675" y="1042"/>
                  </a:cubicBezTo>
                  <a:cubicBezTo>
                    <a:pt x="11672" y="1042"/>
                    <a:pt x="11669" y="1042"/>
                    <a:pt x="11669" y="1048"/>
                  </a:cubicBezTo>
                  <a:cubicBezTo>
                    <a:pt x="11669" y="1013"/>
                    <a:pt x="11681" y="977"/>
                    <a:pt x="11681" y="977"/>
                  </a:cubicBezTo>
                  <a:cubicBezTo>
                    <a:pt x="11687" y="959"/>
                    <a:pt x="11693" y="953"/>
                    <a:pt x="11697" y="953"/>
                  </a:cubicBezTo>
                  <a:cubicBezTo>
                    <a:pt x="11702" y="953"/>
                    <a:pt x="11705" y="959"/>
                    <a:pt x="11705" y="965"/>
                  </a:cubicBezTo>
                  <a:cubicBezTo>
                    <a:pt x="11740" y="917"/>
                    <a:pt x="11705" y="917"/>
                    <a:pt x="11740" y="870"/>
                  </a:cubicBezTo>
                  <a:lnTo>
                    <a:pt x="11740" y="870"/>
                  </a:lnTo>
                  <a:cubicBezTo>
                    <a:pt x="11728" y="870"/>
                    <a:pt x="11728" y="905"/>
                    <a:pt x="11705" y="917"/>
                  </a:cubicBezTo>
                  <a:cubicBezTo>
                    <a:pt x="11688" y="926"/>
                    <a:pt x="11672" y="945"/>
                    <a:pt x="11663" y="945"/>
                  </a:cubicBezTo>
                  <a:cubicBezTo>
                    <a:pt x="11659" y="945"/>
                    <a:pt x="11657" y="941"/>
                    <a:pt x="11657" y="929"/>
                  </a:cubicBezTo>
                  <a:lnTo>
                    <a:pt x="11609" y="965"/>
                  </a:lnTo>
                  <a:cubicBezTo>
                    <a:pt x="11621" y="947"/>
                    <a:pt x="11618" y="944"/>
                    <a:pt x="11612" y="944"/>
                  </a:cubicBezTo>
                  <a:cubicBezTo>
                    <a:pt x="11609" y="944"/>
                    <a:pt x="11606" y="945"/>
                    <a:pt x="11603" y="945"/>
                  </a:cubicBezTo>
                  <a:cubicBezTo>
                    <a:pt x="11600" y="945"/>
                    <a:pt x="11597" y="944"/>
                    <a:pt x="11597" y="941"/>
                  </a:cubicBezTo>
                  <a:lnTo>
                    <a:pt x="11621" y="917"/>
                  </a:lnTo>
                  <a:cubicBezTo>
                    <a:pt x="11609" y="917"/>
                    <a:pt x="11609" y="905"/>
                    <a:pt x="11609" y="882"/>
                  </a:cubicBezTo>
                  <a:cubicBezTo>
                    <a:pt x="11616" y="871"/>
                    <a:pt x="11620" y="868"/>
                    <a:pt x="11623" y="868"/>
                  </a:cubicBezTo>
                  <a:cubicBezTo>
                    <a:pt x="11626" y="868"/>
                    <a:pt x="11626" y="877"/>
                    <a:pt x="11628" y="877"/>
                  </a:cubicBezTo>
                  <a:cubicBezTo>
                    <a:pt x="11629" y="877"/>
                    <a:pt x="11630" y="875"/>
                    <a:pt x="11633" y="870"/>
                  </a:cubicBezTo>
                  <a:lnTo>
                    <a:pt x="11633" y="846"/>
                  </a:lnTo>
                  <a:cubicBezTo>
                    <a:pt x="11621" y="870"/>
                    <a:pt x="11597" y="882"/>
                    <a:pt x="11597" y="905"/>
                  </a:cubicBezTo>
                  <a:cubicBezTo>
                    <a:pt x="11570" y="933"/>
                    <a:pt x="11549" y="961"/>
                    <a:pt x="11530" y="961"/>
                  </a:cubicBezTo>
                  <a:cubicBezTo>
                    <a:pt x="11525" y="961"/>
                    <a:pt x="11519" y="958"/>
                    <a:pt x="11514" y="953"/>
                  </a:cubicBezTo>
                  <a:cubicBezTo>
                    <a:pt x="11526" y="905"/>
                    <a:pt x="11550" y="929"/>
                    <a:pt x="11562" y="882"/>
                  </a:cubicBezTo>
                  <a:cubicBezTo>
                    <a:pt x="11560" y="877"/>
                    <a:pt x="11557" y="875"/>
                    <a:pt x="11554" y="875"/>
                  </a:cubicBezTo>
                  <a:cubicBezTo>
                    <a:pt x="11530" y="875"/>
                    <a:pt x="11472" y="954"/>
                    <a:pt x="11457" y="954"/>
                  </a:cubicBezTo>
                  <a:cubicBezTo>
                    <a:pt x="11456" y="954"/>
                    <a:pt x="11455" y="954"/>
                    <a:pt x="11454" y="953"/>
                  </a:cubicBezTo>
                  <a:cubicBezTo>
                    <a:pt x="11451" y="943"/>
                    <a:pt x="11447" y="940"/>
                    <a:pt x="11442" y="940"/>
                  </a:cubicBezTo>
                  <a:cubicBezTo>
                    <a:pt x="11431" y="940"/>
                    <a:pt x="11417" y="955"/>
                    <a:pt x="11403" y="955"/>
                  </a:cubicBezTo>
                  <a:cubicBezTo>
                    <a:pt x="11400" y="955"/>
                    <a:pt x="11398" y="954"/>
                    <a:pt x="11395" y="953"/>
                  </a:cubicBezTo>
                  <a:cubicBezTo>
                    <a:pt x="11419" y="929"/>
                    <a:pt x="11395" y="917"/>
                    <a:pt x="11407" y="882"/>
                  </a:cubicBezTo>
                  <a:lnTo>
                    <a:pt x="11431" y="858"/>
                  </a:lnTo>
                  <a:lnTo>
                    <a:pt x="11431" y="858"/>
                  </a:lnTo>
                  <a:cubicBezTo>
                    <a:pt x="11428" y="860"/>
                    <a:pt x="11427" y="861"/>
                    <a:pt x="11425" y="861"/>
                  </a:cubicBezTo>
                  <a:cubicBezTo>
                    <a:pt x="11422" y="861"/>
                    <a:pt x="11422" y="857"/>
                    <a:pt x="11425" y="851"/>
                  </a:cubicBezTo>
                  <a:lnTo>
                    <a:pt x="11425" y="851"/>
                  </a:lnTo>
                  <a:cubicBezTo>
                    <a:pt x="11418" y="854"/>
                    <a:pt x="11412" y="855"/>
                    <a:pt x="11405" y="855"/>
                  </a:cubicBezTo>
                  <a:cubicBezTo>
                    <a:pt x="11399" y="855"/>
                    <a:pt x="11392" y="854"/>
                    <a:pt x="11384" y="854"/>
                  </a:cubicBezTo>
                  <a:cubicBezTo>
                    <a:pt x="11376" y="854"/>
                    <a:pt x="11368" y="855"/>
                    <a:pt x="11359" y="858"/>
                  </a:cubicBezTo>
                  <a:lnTo>
                    <a:pt x="11347" y="894"/>
                  </a:lnTo>
                  <a:cubicBezTo>
                    <a:pt x="11339" y="894"/>
                    <a:pt x="11321" y="899"/>
                    <a:pt x="11309" y="899"/>
                  </a:cubicBezTo>
                  <a:cubicBezTo>
                    <a:pt x="11304" y="899"/>
                    <a:pt x="11300" y="898"/>
                    <a:pt x="11300" y="894"/>
                  </a:cubicBezTo>
                  <a:cubicBezTo>
                    <a:pt x="11276" y="894"/>
                    <a:pt x="11264" y="917"/>
                    <a:pt x="11228" y="953"/>
                  </a:cubicBezTo>
                  <a:cubicBezTo>
                    <a:pt x="11228" y="917"/>
                    <a:pt x="11252" y="882"/>
                    <a:pt x="11276" y="846"/>
                  </a:cubicBezTo>
                  <a:cubicBezTo>
                    <a:pt x="11276" y="870"/>
                    <a:pt x="11288" y="858"/>
                    <a:pt x="11288" y="882"/>
                  </a:cubicBezTo>
                  <a:cubicBezTo>
                    <a:pt x="11317" y="862"/>
                    <a:pt x="11361" y="828"/>
                    <a:pt x="11383" y="828"/>
                  </a:cubicBezTo>
                  <a:cubicBezTo>
                    <a:pt x="11389" y="828"/>
                    <a:pt x="11393" y="829"/>
                    <a:pt x="11395" y="834"/>
                  </a:cubicBezTo>
                  <a:cubicBezTo>
                    <a:pt x="11417" y="808"/>
                    <a:pt x="11421" y="801"/>
                    <a:pt x="11418" y="801"/>
                  </a:cubicBezTo>
                  <a:lnTo>
                    <a:pt x="11418" y="801"/>
                  </a:lnTo>
                  <a:cubicBezTo>
                    <a:pt x="11414" y="801"/>
                    <a:pt x="11401" y="809"/>
                    <a:pt x="11392" y="809"/>
                  </a:cubicBezTo>
                  <a:cubicBezTo>
                    <a:pt x="11387" y="809"/>
                    <a:pt x="11383" y="806"/>
                    <a:pt x="11383" y="798"/>
                  </a:cubicBezTo>
                  <a:cubicBezTo>
                    <a:pt x="11387" y="795"/>
                    <a:pt x="11392" y="792"/>
                    <a:pt x="11398" y="789"/>
                  </a:cubicBezTo>
                  <a:lnTo>
                    <a:pt x="11398" y="789"/>
                  </a:lnTo>
                  <a:cubicBezTo>
                    <a:pt x="11398" y="790"/>
                    <a:pt x="11399" y="791"/>
                    <a:pt x="11401" y="791"/>
                  </a:cubicBezTo>
                  <a:cubicBezTo>
                    <a:pt x="11405" y="791"/>
                    <a:pt x="11410" y="786"/>
                    <a:pt x="11416" y="779"/>
                  </a:cubicBezTo>
                  <a:lnTo>
                    <a:pt x="11416" y="779"/>
                  </a:lnTo>
                  <a:cubicBezTo>
                    <a:pt x="11409" y="783"/>
                    <a:pt x="11403" y="786"/>
                    <a:pt x="11398" y="789"/>
                  </a:cubicBezTo>
                  <a:lnTo>
                    <a:pt x="11398" y="789"/>
                  </a:lnTo>
                  <a:cubicBezTo>
                    <a:pt x="11396" y="787"/>
                    <a:pt x="11395" y="782"/>
                    <a:pt x="11395" y="775"/>
                  </a:cubicBezTo>
                  <a:cubicBezTo>
                    <a:pt x="11393" y="775"/>
                    <a:pt x="11392" y="776"/>
                    <a:pt x="11390" y="776"/>
                  </a:cubicBezTo>
                  <a:cubicBezTo>
                    <a:pt x="11375" y="776"/>
                    <a:pt x="11394" y="715"/>
                    <a:pt x="11383" y="715"/>
                  </a:cubicBezTo>
                  <a:lnTo>
                    <a:pt x="11383" y="715"/>
                  </a:lnTo>
                  <a:cubicBezTo>
                    <a:pt x="11363" y="735"/>
                    <a:pt x="11335" y="780"/>
                    <a:pt x="11319" y="780"/>
                  </a:cubicBezTo>
                  <a:cubicBezTo>
                    <a:pt x="11316" y="780"/>
                    <a:pt x="11314" y="778"/>
                    <a:pt x="11312" y="775"/>
                  </a:cubicBezTo>
                  <a:lnTo>
                    <a:pt x="11347" y="739"/>
                  </a:lnTo>
                  <a:cubicBezTo>
                    <a:pt x="11344" y="735"/>
                    <a:pt x="11340" y="734"/>
                    <a:pt x="11337" y="734"/>
                  </a:cubicBezTo>
                  <a:cubicBezTo>
                    <a:pt x="11318" y="734"/>
                    <a:pt x="11300" y="776"/>
                    <a:pt x="11281" y="776"/>
                  </a:cubicBezTo>
                  <a:cubicBezTo>
                    <a:pt x="11280" y="776"/>
                    <a:pt x="11278" y="775"/>
                    <a:pt x="11276" y="775"/>
                  </a:cubicBezTo>
                  <a:cubicBezTo>
                    <a:pt x="11276" y="786"/>
                    <a:pt x="11240" y="822"/>
                    <a:pt x="11264" y="822"/>
                  </a:cubicBezTo>
                  <a:cubicBezTo>
                    <a:pt x="11252" y="834"/>
                    <a:pt x="11240" y="840"/>
                    <a:pt x="11231" y="840"/>
                  </a:cubicBezTo>
                  <a:cubicBezTo>
                    <a:pt x="11222" y="840"/>
                    <a:pt x="11216" y="834"/>
                    <a:pt x="11216" y="822"/>
                  </a:cubicBezTo>
                  <a:cubicBezTo>
                    <a:pt x="11204" y="822"/>
                    <a:pt x="11204" y="834"/>
                    <a:pt x="11193" y="846"/>
                  </a:cubicBezTo>
                  <a:cubicBezTo>
                    <a:pt x="11193" y="862"/>
                    <a:pt x="11198" y="866"/>
                    <a:pt x="11204" y="866"/>
                  </a:cubicBezTo>
                  <a:cubicBezTo>
                    <a:pt x="11210" y="866"/>
                    <a:pt x="11217" y="862"/>
                    <a:pt x="11221" y="862"/>
                  </a:cubicBezTo>
                  <a:cubicBezTo>
                    <a:pt x="11224" y="862"/>
                    <a:pt x="11224" y="866"/>
                    <a:pt x="11216" y="882"/>
                  </a:cubicBezTo>
                  <a:lnTo>
                    <a:pt x="11252" y="846"/>
                  </a:lnTo>
                  <a:lnTo>
                    <a:pt x="11252" y="846"/>
                  </a:lnTo>
                  <a:cubicBezTo>
                    <a:pt x="11264" y="870"/>
                    <a:pt x="11240" y="905"/>
                    <a:pt x="11228" y="917"/>
                  </a:cubicBezTo>
                  <a:cubicBezTo>
                    <a:pt x="11218" y="938"/>
                    <a:pt x="11213" y="945"/>
                    <a:pt x="11212" y="945"/>
                  </a:cubicBezTo>
                  <a:cubicBezTo>
                    <a:pt x="11209" y="945"/>
                    <a:pt x="11213" y="927"/>
                    <a:pt x="11207" y="927"/>
                  </a:cubicBezTo>
                  <a:cubicBezTo>
                    <a:pt x="11205" y="927"/>
                    <a:pt x="11200" y="931"/>
                    <a:pt x="11193" y="941"/>
                  </a:cubicBezTo>
                  <a:lnTo>
                    <a:pt x="11204" y="941"/>
                  </a:lnTo>
                  <a:cubicBezTo>
                    <a:pt x="11191" y="968"/>
                    <a:pt x="11178" y="976"/>
                    <a:pt x="11169" y="976"/>
                  </a:cubicBezTo>
                  <a:cubicBezTo>
                    <a:pt x="11162" y="976"/>
                    <a:pt x="11157" y="970"/>
                    <a:pt x="11157" y="965"/>
                  </a:cubicBezTo>
                  <a:cubicBezTo>
                    <a:pt x="11157" y="941"/>
                    <a:pt x="11145" y="917"/>
                    <a:pt x="11157" y="894"/>
                  </a:cubicBezTo>
                  <a:lnTo>
                    <a:pt x="11193" y="882"/>
                  </a:lnTo>
                  <a:cubicBezTo>
                    <a:pt x="11193" y="875"/>
                    <a:pt x="11190" y="873"/>
                    <a:pt x="11186" y="873"/>
                  </a:cubicBezTo>
                  <a:cubicBezTo>
                    <a:pt x="11178" y="873"/>
                    <a:pt x="11162" y="884"/>
                    <a:pt x="11152" y="884"/>
                  </a:cubicBezTo>
                  <a:cubicBezTo>
                    <a:pt x="11149" y="884"/>
                    <a:pt x="11147" y="883"/>
                    <a:pt x="11145" y="882"/>
                  </a:cubicBezTo>
                  <a:cubicBezTo>
                    <a:pt x="11145" y="882"/>
                    <a:pt x="11145" y="870"/>
                    <a:pt x="11145" y="858"/>
                  </a:cubicBezTo>
                  <a:cubicBezTo>
                    <a:pt x="11145" y="858"/>
                    <a:pt x="11134" y="863"/>
                    <a:pt x="11124" y="863"/>
                  </a:cubicBezTo>
                  <a:cubicBezTo>
                    <a:pt x="11118" y="863"/>
                    <a:pt x="11113" y="862"/>
                    <a:pt x="11109" y="858"/>
                  </a:cubicBezTo>
                  <a:lnTo>
                    <a:pt x="11097" y="882"/>
                  </a:lnTo>
                  <a:lnTo>
                    <a:pt x="11109" y="870"/>
                  </a:lnTo>
                  <a:lnTo>
                    <a:pt x="11109" y="870"/>
                  </a:lnTo>
                  <a:cubicBezTo>
                    <a:pt x="11121" y="870"/>
                    <a:pt x="11121" y="894"/>
                    <a:pt x="11097" y="917"/>
                  </a:cubicBezTo>
                  <a:cubicBezTo>
                    <a:pt x="11095" y="918"/>
                    <a:pt x="11093" y="919"/>
                    <a:pt x="11092" y="919"/>
                  </a:cubicBezTo>
                  <a:cubicBezTo>
                    <a:pt x="11078" y="919"/>
                    <a:pt x="11098" y="867"/>
                    <a:pt x="11109" y="834"/>
                  </a:cubicBezTo>
                  <a:cubicBezTo>
                    <a:pt x="11116" y="824"/>
                    <a:pt x="11120" y="821"/>
                    <a:pt x="11122" y="821"/>
                  </a:cubicBezTo>
                  <a:cubicBezTo>
                    <a:pt x="11128" y="821"/>
                    <a:pt x="11128" y="836"/>
                    <a:pt x="11138" y="836"/>
                  </a:cubicBezTo>
                  <a:cubicBezTo>
                    <a:pt x="11140" y="836"/>
                    <a:pt x="11142" y="835"/>
                    <a:pt x="11145" y="834"/>
                  </a:cubicBezTo>
                  <a:cubicBezTo>
                    <a:pt x="11157" y="786"/>
                    <a:pt x="11121" y="822"/>
                    <a:pt x="11121" y="786"/>
                  </a:cubicBezTo>
                  <a:cubicBezTo>
                    <a:pt x="11133" y="771"/>
                    <a:pt x="11140" y="767"/>
                    <a:pt x="11144" y="767"/>
                  </a:cubicBezTo>
                  <a:cubicBezTo>
                    <a:pt x="11148" y="767"/>
                    <a:pt x="11151" y="771"/>
                    <a:pt x="11154" y="771"/>
                  </a:cubicBezTo>
                  <a:cubicBezTo>
                    <a:pt x="11157" y="771"/>
                    <a:pt x="11161" y="767"/>
                    <a:pt x="11169" y="751"/>
                  </a:cubicBezTo>
                  <a:cubicBezTo>
                    <a:pt x="11167" y="749"/>
                    <a:pt x="11165" y="748"/>
                    <a:pt x="11163" y="748"/>
                  </a:cubicBezTo>
                  <a:cubicBezTo>
                    <a:pt x="11156" y="748"/>
                    <a:pt x="11149" y="759"/>
                    <a:pt x="11142" y="759"/>
                  </a:cubicBezTo>
                  <a:cubicBezTo>
                    <a:pt x="11139" y="759"/>
                    <a:pt x="11136" y="757"/>
                    <a:pt x="11133" y="751"/>
                  </a:cubicBezTo>
                  <a:cubicBezTo>
                    <a:pt x="11145" y="727"/>
                    <a:pt x="11157" y="727"/>
                    <a:pt x="11181" y="703"/>
                  </a:cubicBezTo>
                  <a:lnTo>
                    <a:pt x="11169" y="681"/>
                  </a:lnTo>
                  <a:lnTo>
                    <a:pt x="11169" y="681"/>
                  </a:lnTo>
                  <a:cubicBezTo>
                    <a:pt x="11166" y="685"/>
                    <a:pt x="11161" y="689"/>
                    <a:pt x="11157" y="691"/>
                  </a:cubicBezTo>
                  <a:lnTo>
                    <a:pt x="11145" y="667"/>
                  </a:lnTo>
                  <a:cubicBezTo>
                    <a:pt x="11157" y="644"/>
                    <a:pt x="11193" y="632"/>
                    <a:pt x="11193" y="596"/>
                  </a:cubicBezTo>
                  <a:lnTo>
                    <a:pt x="11193" y="596"/>
                  </a:lnTo>
                  <a:lnTo>
                    <a:pt x="11169" y="608"/>
                  </a:lnTo>
                  <a:cubicBezTo>
                    <a:pt x="11157" y="620"/>
                    <a:pt x="11169" y="632"/>
                    <a:pt x="11145" y="655"/>
                  </a:cubicBezTo>
                  <a:cubicBezTo>
                    <a:pt x="11145" y="652"/>
                    <a:pt x="11144" y="651"/>
                    <a:pt x="11143" y="651"/>
                  </a:cubicBezTo>
                  <a:cubicBezTo>
                    <a:pt x="11135" y="651"/>
                    <a:pt x="11106" y="705"/>
                    <a:pt x="11085" y="715"/>
                  </a:cubicBezTo>
                  <a:cubicBezTo>
                    <a:pt x="11073" y="715"/>
                    <a:pt x="11073" y="703"/>
                    <a:pt x="11073" y="691"/>
                  </a:cubicBezTo>
                  <a:cubicBezTo>
                    <a:pt x="11038" y="727"/>
                    <a:pt x="11014" y="703"/>
                    <a:pt x="10966" y="739"/>
                  </a:cubicBezTo>
                  <a:cubicBezTo>
                    <a:pt x="10990" y="715"/>
                    <a:pt x="10990" y="691"/>
                    <a:pt x="11002" y="655"/>
                  </a:cubicBezTo>
                  <a:cubicBezTo>
                    <a:pt x="11003" y="657"/>
                    <a:pt x="11005" y="657"/>
                    <a:pt x="11006" y="657"/>
                  </a:cubicBezTo>
                  <a:cubicBezTo>
                    <a:pt x="11019" y="657"/>
                    <a:pt x="11039" y="616"/>
                    <a:pt x="11050" y="584"/>
                  </a:cubicBezTo>
                  <a:lnTo>
                    <a:pt x="11050" y="584"/>
                  </a:lnTo>
                  <a:cubicBezTo>
                    <a:pt x="11038" y="584"/>
                    <a:pt x="11014" y="632"/>
                    <a:pt x="11014" y="644"/>
                  </a:cubicBezTo>
                  <a:cubicBezTo>
                    <a:pt x="11012" y="639"/>
                    <a:pt x="11009" y="638"/>
                    <a:pt x="11007" y="638"/>
                  </a:cubicBezTo>
                  <a:cubicBezTo>
                    <a:pt x="10999" y="638"/>
                    <a:pt x="10990" y="651"/>
                    <a:pt x="10984" y="651"/>
                  </a:cubicBezTo>
                  <a:cubicBezTo>
                    <a:pt x="10980" y="651"/>
                    <a:pt x="10978" y="646"/>
                    <a:pt x="10978" y="632"/>
                  </a:cubicBezTo>
                  <a:cubicBezTo>
                    <a:pt x="10978" y="620"/>
                    <a:pt x="11014" y="596"/>
                    <a:pt x="11014" y="572"/>
                  </a:cubicBezTo>
                  <a:cubicBezTo>
                    <a:pt x="11013" y="571"/>
                    <a:pt x="11012" y="571"/>
                    <a:pt x="11011" y="571"/>
                  </a:cubicBezTo>
                  <a:cubicBezTo>
                    <a:pt x="11002" y="571"/>
                    <a:pt x="10992" y="613"/>
                    <a:pt x="10976" y="613"/>
                  </a:cubicBezTo>
                  <a:cubicBezTo>
                    <a:pt x="10973" y="613"/>
                    <a:pt x="10970" y="611"/>
                    <a:pt x="10966" y="608"/>
                  </a:cubicBezTo>
                  <a:cubicBezTo>
                    <a:pt x="10978" y="608"/>
                    <a:pt x="10978" y="596"/>
                    <a:pt x="10978" y="596"/>
                  </a:cubicBezTo>
                  <a:cubicBezTo>
                    <a:pt x="10978" y="589"/>
                    <a:pt x="10976" y="586"/>
                    <a:pt x="10973" y="586"/>
                  </a:cubicBezTo>
                  <a:cubicBezTo>
                    <a:pt x="10965" y="586"/>
                    <a:pt x="10951" y="603"/>
                    <a:pt x="10943" y="620"/>
                  </a:cubicBezTo>
                  <a:cubicBezTo>
                    <a:pt x="10966" y="548"/>
                    <a:pt x="10907" y="608"/>
                    <a:pt x="10943" y="548"/>
                  </a:cubicBezTo>
                  <a:cubicBezTo>
                    <a:pt x="10907" y="548"/>
                    <a:pt x="10931" y="584"/>
                    <a:pt x="10919" y="608"/>
                  </a:cubicBezTo>
                  <a:cubicBezTo>
                    <a:pt x="10914" y="610"/>
                    <a:pt x="10910" y="611"/>
                    <a:pt x="10906" y="611"/>
                  </a:cubicBezTo>
                  <a:cubicBezTo>
                    <a:pt x="10891" y="611"/>
                    <a:pt x="10883" y="594"/>
                    <a:pt x="10883" y="584"/>
                  </a:cubicBezTo>
                  <a:cubicBezTo>
                    <a:pt x="10891" y="584"/>
                    <a:pt x="10899" y="579"/>
                    <a:pt x="10903" y="579"/>
                  </a:cubicBezTo>
                  <a:cubicBezTo>
                    <a:pt x="10905" y="579"/>
                    <a:pt x="10907" y="580"/>
                    <a:pt x="10907" y="584"/>
                  </a:cubicBezTo>
                  <a:lnTo>
                    <a:pt x="10919" y="536"/>
                  </a:lnTo>
                  <a:cubicBezTo>
                    <a:pt x="10917" y="529"/>
                    <a:pt x="10914" y="526"/>
                    <a:pt x="10911" y="526"/>
                  </a:cubicBezTo>
                  <a:cubicBezTo>
                    <a:pt x="10896" y="526"/>
                    <a:pt x="10870" y="583"/>
                    <a:pt x="10855" y="583"/>
                  </a:cubicBezTo>
                  <a:cubicBezTo>
                    <a:pt x="10852" y="583"/>
                    <a:pt x="10849" y="580"/>
                    <a:pt x="10847" y="572"/>
                  </a:cubicBezTo>
                  <a:cubicBezTo>
                    <a:pt x="10871" y="560"/>
                    <a:pt x="10859" y="536"/>
                    <a:pt x="10883" y="513"/>
                  </a:cubicBezTo>
                  <a:lnTo>
                    <a:pt x="10883" y="513"/>
                  </a:lnTo>
                  <a:cubicBezTo>
                    <a:pt x="10880" y="516"/>
                    <a:pt x="10877" y="516"/>
                    <a:pt x="10874" y="516"/>
                  </a:cubicBezTo>
                  <a:cubicBezTo>
                    <a:pt x="10871" y="516"/>
                    <a:pt x="10869" y="516"/>
                    <a:pt x="10867" y="516"/>
                  </a:cubicBezTo>
                  <a:cubicBezTo>
                    <a:pt x="10862" y="516"/>
                    <a:pt x="10859" y="519"/>
                    <a:pt x="10859" y="536"/>
                  </a:cubicBezTo>
                  <a:cubicBezTo>
                    <a:pt x="10847" y="536"/>
                    <a:pt x="10847" y="524"/>
                    <a:pt x="10847" y="513"/>
                  </a:cubicBezTo>
                  <a:cubicBezTo>
                    <a:pt x="10823" y="524"/>
                    <a:pt x="10812" y="524"/>
                    <a:pt x="10788" y="548"/>
                  </a:cubicBezTo>
                  <a:cubicBezTo>
                    <a:pt x="10776" y="536"/>
                    <a:pt x="10776" y="501"/>
                    <a:pt x="10776" y="489"/>
                  </a:cubicBezTo>
                  <a:cubicBezTo>
                    <a:pt x="10773" y="490"/>
                    <a:pt x="10770" y="490"/>
                    <a:pt x="10768" y="490"/>
                  </a:cubicBezTo>
                  <a:cubicBezTo>
                    <a:pt x="10743" y="490"/>
                    <a:pt x="10729" y="448"/>
                    <a:pt x="10699" y="448"/>
                  </a:cubicBezTo>
                  <a:cubicBezTo>
                    <a:pt x="10694" y="448"/>
                    <a:pt x="10687" y="450"/>
                    <a:pt x="10681" y="453"/>
                  </a:cubicBezTo>
                  <a:cubicBezTo>
                    <a:pt x="10678" y="450"/>
                    <a:pt x="10675" y="449"/>
                    <a:pt x="10673" y="449"/>
                  </a:cubicBezTo>
                  <a:cubicBezTo>
                    <a:pt x="10660" y="449"/>
                    <a:pt x="10665" y="502"/>
                    <a:pt x="10649" y="502"/>
                  </a:cubicBezTo>
                  <a:cubicBezTo>
                    <a:pt x="10648" y="502"/>
                    <a:pt x="10646" y="501"/>
                    <a:pt x="10645" y="501"/>
                  </a:cubicBezTo>
                  <a:cubicBezTo>
                    <a:pt x="10669" y="453"/>
                    <a:pt x="10645" y="453"/>
                    <a:pt x="10645" y="429"/>
                  </a:cubicBezTo>
                  <a:cubicBezTo>
                    <a:pt x="10636" y="412"/>
                    <a:pt x="10625" y="409"/>
                    <a:pt x="10613" y="409"/>
                  </a:cubicBezTo>
                  <a:cubicBezTo>
                    <a:pt x="10605" y="409"/>
                    <a:pt x="10597" y="410"/>
                    <a:pt x="10590" y="410"/>
                  </a:cubicBezTo>
                  <a:cubicBezTo>
                    <a:pt x="10577" y="410"/>
                    <a:pt x="10566" y="406"/>
                    <a:pt x="10562" y="382"/>
                  </a:cubicBezTo>
                  <a:cubicBezTo>
                    <a:pt x="10562" y="382"/>
                    <a:pt x="10573" y="370"/>
                    <a:pt x="10573" y="370"/>
                  </a:cubicBezTo>
                  <a:cubicBezTo>
                    <a:pt x="10562" y="334"/>
                    <a:pt x="10538" y="346"/>
                    <a:pt x="10514" y="322"/>
                  </a:cubicBezTo>
                  <a:lnTo>
                    <a:pt x="10526" y="322"/>
                  </a:lnTo>
                  <a:cubicBezTo>
                    <a:pt x="10515" y="295"/>
                    <a:pt x="10499" y="288"/>
                    <a:pt x="10482" y="288"/>
                  </a:cubicBezTo>
                  <a:cubicBezTo>
                    <a:pt x="10461" y="288"/>
                    <a:pt x="10438" y="298"/>
                    <a:pt x="10419" y="298"/>
                  </a:cubicBezTo>
                  <a:cubicBezTo>
                    <a:pt x="10419" y="286"/>
                    <a:pt x="10431" y="274"/>
                    <a:pt x="10431" y="263"/>
                  </a:cubicBezTo>
                  <a:cubicBezTo>
                    <a:pt x="10424" y="256"/>
                    <a:pt x="10414" y="246"/>
                    <a:pt x="10400" y="246"/>
                  </a:cubicBezTo>
                  <a:cubicBezTo>
                    <a:pt x="10389" y="246"/>
                    <a:pt x="10375" y="253"/>
                    <a:pt x="10359" y="274"/>
                  </a:cubicBezTo>
                  <a:cubicBezTo>
                    <a:pt x="10359" y="245"/>
                    <a:pt x="10357" y="240"/>
                    <a:pt x="10354" y="240"/>
                  </a:cubicBezTo>
                  <a:cubicBezTo>
                    <a:pt x="10352" y="240"/>
                    <a:pt x="10350" y="241"/>
                    <a:pt x="10348" y="241"/>
                  </a:cubicBezTo>
                  <a:cubicBezTo>
                    <a:pt x="10344" y="241"/>
                    <a:pt x="10340" y="237"/>
                    <a:pt x="10335" y="215"/>
                  </a:cubicBezTo>
                  <a:cubicBezTo>
                    <a:pt x="10335" y="209"/>
                    <a:pt x="10338" y="209"/>
                    <a:pt x="10341" y="209"/>
                  </a:cubicBezTo>
                  <a:cubicBezTo>
                    <a:pt x="10344" y="209"/>
                    <a:pt x="10347" y="209"/>
                    <a:pt x="10347" y="203"/>
                  </a:cubicBezTo>
                  <a:cubicBezTo>
                    <a:pt x="10335" y="179"/>
                    <a:pt x="10323" y="191"/>
                    <a:pt x="10311" y="179"/>
                  </a:cubicBezTo>
                  <a:cubicBezTo>
                    <a:pt x="10283" y="189"/>
                    <a:pt x="10254" y="237"/>
                    <a:pt x="10232" y="237"/>
                  </a:cubicBezTo>
                  <a:cubicBezTo>
                    <a:pt x="10226" y="237"/>
                    <a:pt x="10221" y="234"/>
                    <a:pt x="10216" y="227"/>
                  </a:cubicBezTo>
                  <a:cubicBezTo>
                    <a:pt x="10240" y="155"/>
                    <a:pt x="10240" y="215"/>
                    <a:pt x="10264" y="155"/>
                  </a:cubicBezTo>
                  <a:lnTo>
                    <a:pt x="10264" y="155"/>
                  </a:lnTo>
                  <a:cubicBezTo>
                    <a:pt x="10257" y="162"/>
                    <a:pt x="10250" y="169"/>
                    <a:pt x="10246" y="169"/>
                  </a:cubicBezTo>
                  <a:cubicBezTo>
                    <a:pt x="10242" y="169"/>
                    <a:pt x="10240" y="165"/>
                    <a:pt x="10240" y="155"/>
                  </a:cubicBezTo>
                  <a:cubicBezTo>
                    <a:pt x="10252" y="132"/>
                    <a:pt x="10252" y="143"/>
                    <a:pt x="10264" y="120"/>
                  </a:cubicBezTo>
                  <a:cubicBezTo>
                    <a:pt x="10264" y="117"/>
                    <a:pt x="10263" y="115"/>
                    <a:pt x="10261" y="115"/>
                  </a:cubicBezTo>
                  <a:cubicBezTo>
                    <a:pt x="10251" y="115"/>
                    <a:pt x="10211" y="168"/>
                    <a:pt x="10205" y="168"/>
                  </a:cubicBezTo>
                  <a:cubicBezTo>
                    <a:pt x="10205" y="168"/>
                    <a:pt x="10204" y="168"/>
                    <a:pt x="10204" y="167"/>
                  </a:cubicBezTo>
                  <a:cubicBezTo>
                    <a:pt x="10192" y="191"/>
                    <a:pt x="10192" y="191"/>
                    <a:pt x="10204" y="191"/>
                  </a:cubicBezTo>
                  <a:cubicBezTo>
                    <a:pt x="10197" y="205"/>
                    <a:pt x="10191" y="210"/>
                    <a:pt x="10186" y="210"/>
                  </a:cubicBezTo>
                  <a:cubicBezTo>
                    <a:pt x="10174" y="210"/>
                    <a:pt x="10165" y="189"/>
                    <a:pt x="10151" y="189"/>
                  </a:cubicBezTo>
                  <a:cubicBezTo>
                    <a:pt x="10149" y="189"/>
                    <a:pt x="10147" y="190"/>
                    <a:pt x="10145" y="191"/>
                  </a:cubicBezTo>
                  <a:cubicBezTo>
                    <a:pt x="10145" y="203"/>
                    <a:pt x="10157" y="215"/>
                    <a:pt x="10145" y="251"/>
                  </a:cubicBezTo>
                  <a:cubicBezTo>
                    <a:pt x="10141" y="247"/>
                    <a:pt x="10137" y="245"/>
                    <a:pt x="10132" y="245"/>
                  </a:cubicBezTo>
                  <a:cubicBezTo>
                    <a:pt x="10110" y="245"/>
                    <a:pt x="10081" y="290"/>
                    <a:pt x="10061" y="310"/>
                  </a:cubicBezTo>
                  <a:cubicBezTo>
                    <a:pt x="10050" y="274"/>
                    <a:pt x="10097" y="263"/>
                    <a:pt x="10121" y="203"/>
                  </a:cubicBezTo>
                  <a:cubicBezTo>
                    <a:pt x="10121" y="191"/>
                    <a:pt x="10133" y="143"/>
                    <a:pt x="10145" y="132"/>
                  </a:cubicBezTo>
                  <a:cubicBezTo>
                    <a:pt x="10142" y="126"/>
                    <a:pt x="10138" y="124"/>
                    <a:pt x="10133" y="124"/>
                  </a:cubicBezTo>
                  <a:cubicBezTo>
                    <a:pt x="10116" y="124"/>
                    <a:pt x="10091" y="146"/>
                    <a:pt x="10073" y="155"/>
                  </a:cubicBezTo>
                  <a:lnTo>
                    <a:pt x="10085" y="143"/>
                  </a:lnTo>
                  <a:cubicBezTo>
                    <a:pt x="10083" y="142"/>
                    <a:pt x="10081" y="142"/>
                    <a:pt x="10078" y="142"/>
                  </a:cubicBezTo>
                  <a:cubicBezTo>
                    <a:pt x="10059" y="142"/>
                    <a:pt x="10033" y="167"/>
                    <a:pt x="10016" y="167"/>
                  </a:cubicBezTo>
                  <a:cubicBezTo>
                    <a:pt x="10010" y="167"/>
                    <a:pt x="10005" y="164"/>
                    <a:pt x="10002" y="155"/>
                  </a:cubicBezTo>
                  <a:lnTo>
                    <a:pt x="10002" y="167"/>
                  </a:lnTo>
                  <a:cubicBezTo>
                    <a:pt x="10002" y="179"/>
                    <a:pt x="9990" y="167"/>
                    <a:pt x="9966" y="191"/>
                  </a:cubicBezTo>
                  <a:cubicBezTo>
                    <a:pt x="9976" y="172"/>
                    <a:pt x="9978" y="153"/>
                    <a:pt x="9984" y="140"/>
                  </a:cubicBezTo>
                  <a:lnTo>
                    <a:pt x="9984" y="140"/>
                  </a:lnTo>
                  <a:cubicBezTo>
                    <a:pt x="9940" y="199"/>
                    <a:pt x="9917" y="158"/>
                    <a:pt x="9871" y="215"/>
                  </a:cubicBezTo>
                  <a:cubicBezTo>
                    <a:pt x="9871" y="203"/>
                    <a:pt x="9895" y="167"/>
                    <a:pt x="9907" y="155"/>
                  </a:cubicBezTo>
                  <a:cubicBezTo>
                    <a:pt x="9914" y="162"/>
                    <a:pt x="9916" y="169"/>
                    <a:pt x="9920" y="169"/>
                  </a:cubicBezTo>
                  <a:cubicBezTo>
                    <a:pt x="9923" y="169"/>
                    <a:pt x="9925" y="165"/>
                    <a:pt x="9930" y="155"/>
                  </a:cubicBezTo>
                  <a:cubicBezTo>
                    <a:pt x="9919" y="155"/>
                    <a:pt x="9919" y="132"/>
                    <a:pt x="9930" y="108"/>
                  </a:cubicBezTo>
                  <a:lnTo>
                    <a:pt x="9930" y="108"/>
                  </a:lnTo>
                  <a:cubicBezTo>
                    <a:pt x="9907" y="143"/>
                    <a:pt x="9883" y="155"/>
                    <a:pt x="9859" y="167"/>
                  </a:cubicBezTo>
                  <a:cubicBezTo>
                    <a:pt x="9847" y="167"/>
                    <a:pt x="9823" y="167"/>
                    <a:pt x="9859" y="155"/>
                  </a:cubicBezTo>
                  <a:lnTo>
                    <a:pt x="9847" y="155"/>
                  </a:lnTo>
                  <a:cubicBezTo>
                    <a:pt x="9847" y="143"/>
                    <a:pt x="9847" y="143"/>
                    <a:pt x="9847" y="143"/>
                  </a:cubicBezTo>
                  <a:lnTo>
                    <a:pt x="9907" y="132"/>
                  </a:lnTo>
                  <a:lnTo>
                    <a:pt x="9871" y="132"/>
                  </a:lnTo>
                  <a:cubicBezTo>
                    <a:pt x="9877" y="126"/>
                    <a:pt x="9877" y="123"/>
                    <a:pt x="9872" y="123"/>
                  </a:cubicBezTo>
                  <a:cubicBezTo>
                    <a:pt x="9868" y="123"/>
                    <a:pt x="9859" y="126"/>
                    <a:pt x="9847" y="132"/>
                  </a:cubicBezTo>
                  <a:lnTo>
                    <a:pt x="9835" y="132"/>
                  </a:lnTo>
                  <a:cubicBezTo>
                    <a:pt x="9835" y="132"/>
                    <a:pt x="9835" y="132"/>
                    <a:pt x="9835" y="143"/>
                  </a:cubicBezTo>
                  <a:cubicBezTo>
                    <a:pt x="9835" y="143"/>
                    <a:pt x="9823" y="143"/>
                    <a:pt x="9823" y="155"/>
                  </a:cubicBezTo>
                  <a:cubicBezTo>
                    <a:pt x="9811" y="167"/>
                    <a:pt x="9811" y="167"/>
                    <a:pt x="9800" y="167"/>
                  </a:cubicBezTo>
                  <a:cubicBezTo>
                    <a:pt x="9811" y="155"/>
                    <a:pt x="9811" y="155"/>
                    <a:pt x="9811" y="155"/>
                  </a:cubicBezTo>
                  <a:cubicBezTo>
                    <a:pt x="9811" y="143"/>
                    <a:pt x="9811" y="143"/>
                    <a:pt x="9811" y="143"/>
                  </a:cubicBezTo>
                  <a:cubicBezTo>
                    <a:pt x="9823" y="132"/>
                    <a:pt x="9823" y="132"/>
                    <a:pt x="9835" y="132"/>
                  </a:cubicBezTo>
                  <a:lnTo>
                    <a:pt x="9811" y="132"/>
                  </a:lnTo>
                  <a:cubicBezTo>
                    <a:pt x="9811" y="128"/>
                    <a:pt x="9810" y="126"/>
                    <a:pt x="9808" y="126"/>
                  </a:cubicBezTo>
                  <a:cubicBezTo>
                    <a:pt x="9805" y="126"/>
                    <a:pt x="9800" y="132"/>
                    <a:pt x="9800" y="132"/>
                  </a:cubicBezTo>
                  <a:cubicBezTo>
                    <a:pt x="9788" y="143"/>
                    <a:pt x="9788" y="143"/>
                    <a:pt x="9776" y="143"/>
                  </a:cubicBezTo>
                  <a:lnTo>
                    <a:pt x="9728" y="143"/>
                  </a:lnTo>
                  <a:lnTo>
                    <a:pt x="9776" y="132"/>
                  </a:lnTo>
                  <a:lnTo>
                    <a:pt x="9685" y="132"/>
                  </a:lnTo>
                  <a:cubicBezTo>
                    <a:pt x="9704" y="129"/>
                    <a:pt x="9728" y="126"/>
                    <a:pt x="9752" y="120"/>
                  </a:cubicBezTo>
                  <a:lnTo>
                    <a:pt x="9740" y="120"/>
                  </a:lnTo>
                  <a:lnTo>
                    <a:pt x="9776" y="108"/>
                  </a:lnTo>
                  <a:lnTo>
                    <a:pt x="9740" y="108"/>
                  </a:lnTo>
                  <a:cubicBezTo>
                    <a:pt x="9771" y="108"/>
                    <a:pt x="9775" y="90"/>
                    <a:pt x="9807" y="85"/>
                  </a:cubicBezTo>
                  <a:lnTo>
                    <a:pt x="9807" y="85"/>
                  </a:lnTo>
                  <a:cubicBezTo>
                    <a:pt x="9808" y="85"/>
                    <a:pt x="9810" y="84"/>
                    <a:pt x="9811" y="84"/>
                  </a:cubicBezTo>
                  <a:cubicBezTo>
                    <a:pt x="9776" y="84"/>
                    <a:pt x="9788" y="84"/>
                    <a:pt x="9776" y="96"/>
                  </a:cubicBezTo>
                  <a:cubicBezTo>
                    <a:pt x="9728" y="96"/>
                    <a:pt x="9752" y="84"/>
                    <a:pt x="9740" y="84"/>
                  </a:cubicBezTo>
                  <a:cubicBezTo>
                    <a:pt x="9764" y="84"/>
                    <a:pt x="9776" y="84"/>
                    <a:pt x="9788" y="72"/>
                  </a:cubicBezTo>
                  <a:lnTo>
                    <a:pt x="9788" y="72"/>
                  </a:lnTo>
                  <a:cubicBezTo>
                    <a:pt x="9780" y="76"/>
                    <a:pt x="9773" y="77"/>
                    <a:pt x="9769" y="77"/>
                  </a:cubicBezTo>
                  <a:cubicBezTo>
                    <a:pt x="9760" y="77"/>
                    <a:pt x="9760" y="72"/>
                    <a:pt x="9776" y="72"/>
                  </a:cubicBezTo>
                  <a:cubicBezTo>
                    <a:pt x="9740" y="72"/>
                    <a:pt x="9763" y="72"/>
                    <a:pt x="9764" y="60"/>
                  </a:cubicBezTo>
                  <a:lnTo>
                    <a:pt x="9764" y="60"/>
                  </a:lnTo>
                  <a:cubicBezTo>
                    <a:pt x="9763" y="72"/>
                    <a:pt x="9740" y="72"/>
                    <a:pt x="9704" y="72"/>
                  </a:cubicBezTo>
                  <a:lnTo>
                    <a:pt x="9669" y="72"/>
                  </a:lnTo>
                  <a:cubicBezTo>
                    <a:pt x="9621" y="72"/>
                    <a:pt x="9704" y="60"/>
                    <a:pt x="9692" y="60"/>
                  </a:cubicBezTo>
                  <a:lnTo>
                    <a:pt x="9740" y="60"/>
                  </a:lnTo>
                  <a:cubicBezTo>
                    <a:pt x="9728" y="60"/>
                    <a:pt x="9692" y="48"/>
                    <a:pt x="9680" y="48"/>
                  </a:cubicBezTo>
                  <a:cubicBezTo>
                    <a:pt x="9659" y="51"/>
                    <a:pt x="9646" y="52"/>
                    <a:pt x="9639" y="52"/>
                  </a:cubicBezTo>
                  <a:cubicBezTo>
                    <a:pt x="9610" y="52"/>
                    <a:pt x="9671" y="36"/>
                    <a:pt x="9633" y="3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g308c629d2bb_0_315"/>
            <p:cNvSpPr/>
            <p:nvPr/>
          </p:nvSpPr>
          <p:spPr>
            <a:xfrm>
              <a:off x="5575100" y="2174200"/>
              <a:ext cx="600" cy="1225"/>
            </a:xfrm>
            <a:custGeom>
              <a:rect b="b" l="l" r="r" t="t"/>
              <a:pathLst>
                <a:path extrusionOk="0" h="49" w="24">
                  <a:moveTo>
                    <a:pt x="24" y="1"/>
                  </a:moveTo>
                  <a:lnTo>
                    <a:pt x="0" y="48"/>
                  </a:lnTo>
                  <a:lnTo>
                    <a:pt x="12" y="2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g308c629d2bb_0_315"/>
            <p:cNvSpPr/>
            <p:nvPr/>
          </p:nvSpPr>
          <p:spPr>
            <a:xfrm>
              <a:off x="5574800" y="2173025"/>
              <a:ext cx="25" cy="325"/>
            </a:xfrm>
            <a:custGeom>
              <a:rect b="b" l="l" r="r" t="t"/>
              <a:pathLst>
                <a:path extrusionOk="0" h="13" w="1">
                  <a:moveTo>
                    <a:pt x="0" y="0"/>
                  </a:moveTo>
                  <a:cubicBezTo>
                    <a:pt x="0" y="0"/>
                    <a:pt x="0" y="0"/>
                    <a:pt x="0" y="12"/>
                  </a:cubicBezTo>
                  <a:cubicBezTo>
                    <a:pt x="0" y="12"/>
                    <a:pt x="0" y="12"/>
                    <a:pt x="0"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g308c629d2bb_0_315"/>
            <p:cNvSpPr/>
            <p:nvPr/>
          </p:nvSpPr>
          <p:spPr>
            <a:xfrm>
              <a:off x="5573600" y="2172725"/>
              <a:ext cx="925" cy="1500"/>
            </a:xfrm>
            <a:custGeom>
              <a:rect b="b" l="l" r="r" t="t"/>
              <a:pathLst>
                <a:path extrusionOk="0" h="60" w="37">
                  <a:moveTo>
                    <a:pt x="36" y="0"/>
                  </a:moveTo>
                  <a:lnTo>
                    <a:pt x="12" y="12"/>
                  </a:lnTo>
                  <a:lnTo>
                    <a:pt x="1" y="60"/>
                  </a:lnTo>
                  <a:cubicBezTo>
                    <a:pt x="24" y="48"/>
                    <a:pt x="1" y="36"/>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g308c629d2bb_0_315"/>
            <p:cNvSpPr/>
            <p:nvPr/>
          </p:nvSpPr>
          <p:spPr>
            <a:xfrm>
              <a:off x="5570025" y="2172425"/>
              <a:ext cx="3000" cy="2375"/>
            </a:xfrm>
            <a:custGeom>
              <a:rect b="b" l="l" r="r" t="t"/>
              <a:pathLst>
                <a:path extrusionOk="0" h="95" w="120">
                  <a:moveTo>
                    <a:pt x="84" y="0"/>
                  </a:moveTo>
                  <a:lnTo>
                    <a:pt x="84" y="0"/>
                  </a:lnTo>
                  <a:cubicBezTo>
                    <a:pt x="36" y="12"/>
                    <a:pt x="48" y="84"/>
                    <a:pt x="1" y="84"/>
                  </a:cubicBezTo>
                  <a:cubicBezTo>
                    <a:pt x="3" y="91"/>
                    <a:pt x="6" y="94"/>
                    <a:pt x="10" y="94"/>
                  </a:cubicBezTo>
                  <a:cubicBezTo>
                    <a:pt x="26" y="94"/>
                    <a:pt x="58" y="37"/>
                    <a:pt x="75" y="37"/>
                  </a:cubicBezTo>
                  <a:cubicBezTo>
                    <a:pt x="79" y="37"/>
                    <a:pt x="82" y="40"/>
                    <a:pt x="84" y="48"/>
                  </a:cubicBezTo>
                  <a:cubicBezTo>
                    <a:pt x="84" y="16"/>
                    <a:pt x="95" y="16"/>
                    <a:pt x="105" y="16"/>
                  </a:cubicBezTo>
                  <a:lnTo>
                    <a:pt x="105" y="16"/>
                  </a:lnTo>
                  <a:cubicBezTo>
                    <a:pt x="110" y="16"/>
                    <a:pt x="116" y="16"/>
                    <a:pt x="120" y="12"/>
                  </a:cubicBezTo>
                  <a:cubicBezTo>
                    <a:pt x="118" y="11"/>
                    <a:pt x="116" y="10"/>
                    <a:pt x="114" y="10"/>
                  </a:cubicBezTo>
                  <a:cubicBezTo>
                    <a:pt x="104" y="10"/>
                    <a:pt x="88" y="22"/>
                    <a:pt x="81" y="22"/>
                  </a:cubicBezTo>
                  <a:cubicBezTo>
                    <a:pt x="76" y="22"/>
                    <a:pt x="76" y="17"/>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3" name="Google Shape;8603;g308c629d2bb_0_315"/>
            <p:cNvSpPr/>
            <p:nvPr/>
          </p:nvSpPr>
          <p:spPr>
            <a:xfrm>
              <a:off x="5571450" y="2174300"/>
              <a:ext cx="575" cy="725"/>
            </a:xfrm>
            <a:custGeom>
              <a:rect b="b" l="l" r="r" t="t"/>
              <a:pathLst>
                <a:path extrusionOk="0" h="29" w="23">
                  <a:moveTo>
                    <a:pt x="16" y="1"/>
                  </a:moveTo>
                  <a:cubicBezTo>
                    <a:pt x="13" y="1"/>
                    <a:pt x="8" y="4"/>
                    <a:pt x="3" y="9"/>
                  </a:cubicBezTo>
                  <a:cubicBezTo>
                    <a:pt x="12" y="9"/>
                    <a:pt x="1" y="29"/>
                    <a:pt x="5" y="29"/>
                  </a:cubicBezTo>
                  <a:cubicBezTo>
                    <a:pt x="6" y="29"/>
                    <a:pt x="9" y="27"/>
                    <a:pt x="15" y="21"/>
                  </a:cubicBezTo>
                  <a:cubicBezTo>
                    <a:pt x="22" y="7"/>
                    <a:pt x="21"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4" name="Google Shape;8604;g308c629d2bb_0_315"/>
            <p:cNvSpPr/>
            <p:nvPr/>
          </p:nvSpPr>
          <p:spPr>
            <a:xfrm>
              <a:off x="5570925" y="2171825"/>
              <a:ext cx="325" cy="625"/>
            </a:xfrm>
            <a:custGeom>
              <a:rect b="b" l="l" r="r" t="t"/>
              <a:pathLst>
                <a:path extrusionOk="0" h="25" w="13">
                  <a:moveTo>
                    <a:pt x="12" y="1"/>
                  </a:moveTo>
                  <a:lnTo>
                    <a:pt x="0" y="24"/>
                  </a:lnTo>
                  <a:lnTo>
                    <a:pt x="12" y="24"/>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g308c629d2bb_0_315"/>
            <p:cNvSpPr/>
            <p:nvPr/>
          </p:nvSpPr>
          <p:spPr>
            <a:xfrm>
              <a:off x="5570325" y="2171225"/>
              <a:ext cx="925" cy="625"/>
            </a:xfrm>
            <a:custGeom>
              <a:rect b="b" l="l" r="r" t="t"/>
              <a:pathLst>
                <a:path extrusionOk="0" h="25" w="37">
                  <a:moveTo>
                    <a:pt x="36" y="1"/>
                  </a:moveTo>
                  <a:lnTo>
                    <a:pt x="29" y="5"/>
                  </a:lnTo>
                  <a:lnTo>
                    <a:pt x="29" y="5"/>
                  </a:lnTo>
                  <a:cubicBezTo>
                    <a:pt x="32" y="5"/>
                    <a:pt x="34" y="3"/>
                    <a:pt x="36" y="1"/>
                  </a:cubicBezTo>
                  <a:close/>
                  <a:moveTo>
                    <a:pt x="29" y="5"/>
                  </a:moveTo>
                  <a:lnTo>
                    <a:pt x="29" y="5"/>
                  </a:lnTo>
                  <a:cubicBezTo>
                    <a:pt x="20" y="9"/>
                    <a:pt x="10" y="5"/>
                    <a:pt x="1" y="25"/>
                  </a:cubicBezTo>
                  <a:lnTo>
                    <a:pt x="29" y="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g308c629d2bb_0_315"/>
            <p:cNvSpPr/>
            <p:nvPr/>
          </p:nvSpPr>
          <p:spPr>
            <a:xfrm>
              <a:off x="5568775" y="2170225"/>
              <a:ext cx="975" cy="1075"/>
            </a:xfrm>
            <a:custGeom>
              <a:rect b="b" l="l" r="r" t="t"/>
              <a:pathLst>
                <a:path extrusionOk="0" h="43" w="39">
                  <a:moveTo>
                    <a:pt x="36" y="0"/>
                  </a:moveTo>
                  <a:cubicBezTo>
                    <a:pt x="27" y="0"/>
                    <a:pt x="0" y="42"/>
                    <a:pt x="11" y="42"/>
                  </a:cubicBezTo>
                  <a:cubicBezTo>
                    <a:pt x="12" y="42"/>
                    <a:pt x="13" y="42"/>
                    <a:pt x="15" y="41"/>
                  </a:cubicBezTo>
                  <a:cubicBezTo>
                    <a:pt x="27" y="29"/>
                    <a:pt x="27" y="5"/>
                    <a:pt x="39" y="5"/>
                  </a:cubicBezTo>
                  <a:cubicBezTo>
                    <a:pt x="39" y="2"/>
                    <a:pt x="38"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g308c629d2bb_0_315"/>
            <p:cNvSpPr/>
            <p:nvPr/>
          </p:nvSpPr>
          <p:spPr>
            <a:xfrm>
              <a:off x="5565575" y="2170925"/>
              <a:ext cx="600" cy="450"/>
            </a:xfrm>
            <a:custGeom>
              <a:rect b="b" l="l" r="r" t="t"/>
              <a:pathLst>
                <a:path extrusionOk="0" h="18" w="24">
                  <a:moveTo>
                    <a:pt x="0" y="1"/>
                  </a:moveTo>
                  <a:lnTo>
                    <a:pt x="0" y="13"/>
                  </a:lnTo>
                  <a:cubicBezTo>
                    <a:pt x="0" y="16"/>
                    <a:pt x="1" y="18"/>
                    <a:pt x="3" y="18"/>
                  </a:cubicBezTo>
                  <a:cubicBezTo>
                    <a:pt x="7" y="18"/>
                    <a:pt x="15" y="9"/>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g308c629d2bb_0_315"/>
            <p:cNvSpPr/>
            <p:nvPr/>
          </p:nvSpPr>
          <p:spPr>
            <a:xfrm>
              <a:off x="5563250" y="2175400"/>
              <a:ext cx="550" cy="625"/>
            </a:xfrm>
            <a:custGeom>
              <a:rect b="b" l="l" r="r" t="t"/>
              <a:pathLst>
                <a:path extrusionOk="0" h="25" w="22">
                  <a:moveTo>
                    <a:pt x="10" y="0"/>
                  </a:moveTo>
                  <a:cubicBezTo>
                    <a:pt x="1" y="18"/>
                    <a:pt x="0" y="23"/>
                    <a:pt x="3" y="23"/>
                  </a:cubicBezTo>
                  <a:cubicBezTo>
                    <a:pt x="6" y="23"/>
                    <a:pt x="13" y="17"/>
                    <a:pt x="17" y="17"/>
                  </a:cubicBezTo>
                  <a:cubicBezTo>
                    <a:pt x="20" y="17"/>
                    <a:pt x="22" y="19"/>
                    <a:pt x="22" y="24"/>
                  </a:cubicBezTo>
                  <a:cubicBezTo>
                    <a:pt x="22" y="12"/>
                    <a:pt x="22" y="0"/>
                    <a:pt x="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g308c629d2bb_0_315"/>
            <p:cNvSpPr/>
            <p:nvPr/>
          </p:nvSpPr>
          <p:spPr>
            <a:xfrm>
              <a:off x="5565875" y="2169300"/>
              <a:ext cx="600" cy="475"/>
            </a:xfrm>
            <a:custGeom>
              <a:rect b="b" l="l" r="r" t="t"/>
              <a:pathLst>
                <a:path extrusionOk="0" h="19" w="24">
                  <a:moveTo>
                    <a:pt x="16" y="0"/>
                  </a:moveTo>
                  <a:cubicBezTo>
                    <a:pt x="12" y="0"/>
                    <a:pt x="6" y="6"/>
                    <a:pt x="0" y="18"/>
                  </a:cubicBezTo>
                  <a:lnTo>
                    <a:pt x="0" y="18"/>
                  </a:lnTo>
                  <a:cubicBezTo>
                    <a:pt x="4" y="10"/>
                    <a:pt x="7" y="8"/>
                    <a:pt x="9" y="8"/>
                  </a:cubicBezTo>
                  <a:cubicBezTo>
                    <a:pt x="13" y="8"/>
                    <a:pt x="16" y="18"/>
                    <a:pt x="24" y="18"/>
                  </a:cubicBezTo>
                  <a:cubicBezTo>
                    <a:pt x="24" y="6"/>
                    <a:pt x="21" y="0"/>
                    <a:pt x="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g308c629d2bb_0_315"/>
            <p:cNvSpPr/>
            <p:nvPr/>
          </p:nvSpPr>
          <p:spPr>
            <a:xfrm>
              <a:off x="5563475" y="2168225"/>
              <a:ext cx="2700" cy="2425"/>
            </a:xfrm>
            <a:custGeom>
              <a:rect b="b" l="l" r="r" t="t"/>
              <a:pathLst>
                <a:path extrusionOk="0" h="97" w="108">
                  <a:moveTo>
                    <a:pt x="70" y="1"/>
                  </a:moveTo>
                  <a:cubicBezTo>
                    <a:pt x="65" y="1"/>
                    <a:pt x="57" y="4"/>
                    <a:pt x="48" y="14"/>
                  </a:cubicBezTo>
                  <a:cubicBezTo>
                    <a:pt x="36" y="25"/>
                    <a:pt x="25" y="85"/>
                    <a:pt x="1" y="97"/>
                  </a:cubicBezTo>
                  <a:cubicBezTo>
                    <a:pt x="18" y="97"/>
                    <a:pt x="52" y="61"/>
                    <a:pt x="63" y="61"/>
                  </a:cubicBezTo>
                  <a:cubicBezTo>
                    <a:pt x="67" y="61"/>
                    <a:pt x="67" y="67"/>
                    <a:pt x="60" y="85"/>
                  </a:cubicBezTo>
                  <a:lnTo>
                    <a:pt x="108" y="25"/>
                  </a:lnTo>
                  <a:cubicBezTo>
                    <a:pt x="108" y="21"/>
                    <a:pt x="107" y="20"/>
                    <a:pt x="105" y="20"/>
                  </a:cubicBezTo>
                  <a:cubicBezTo>
                    <a:pt x="97" y="20"/>
                    <a:pt x="70" y="61"/>
                    <a:pt x="60" y="61"/>
                  </a:cubicBezTo>
                  <a:cubicBezTo>
                    <a:pt x="72" y="37"/>
                    <a:pt x="84" y="37"/>
                    <a:pt x="84" y="25"/>
                  </a:cubicBezTo>
                  <a:cubicBezTo>
                    <a:pt x="84" y="11"/>
                    <a:pt x="80" y="1"/>
                    <a:pt x="7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1" name="Google Shape;8611;g308c629d2bb_0_315"/>
            <p:cNvSpPr/>
            <p:nvPr/>
          </p:nvSpPr>
          <p:spPr>
            <a:xfrm>
              <a:off x="5563275" y="2172725"/>
              <a:ext cx="825" cy="1450"/>
            </a:xfrm>
            <a:custGeom>
              <a:rect b="b" l="l" r="r" t="t"/>
              <a:pathLst>
                <a:path extrusionOk="0" h="58" w="33">
                  <a:moveTo>
                    <a:pt x="33" y="0"/>
                  </a:moveTo>
                  <a:cubicBezTo>
                    <a:pt x="33" y="24"/>
                    <a:pt x="21" y="24"/>
                    <a:pt x="9" y="36"/>
                  </a:cubicBezTo>
                  <a:cubicBezTo>
                    <a:pt x="1" y="52"/>
                    <a:pt x="1" y="57"/>
                    <a:pt x="4" y="57"/>
                  </a:cubicBezTo>
                  <a:cubicBezTo>
                    <a:pt x="11" y="57"/>
                    <a:pt x="33" y="36"/>
                    <a:pt x="33" y="36"/>
                  </a:cubicBez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2" name="Google Shape;8612;g308c629d2bb_0_315"/>
            <p:cNvSpPr/>
            <p:nvPr/>
          </p:nvSpPr>
          <p:spPr>
            <a:xfrm>
              <a:off x="5561700" y="2169150"/>
              <a:ext cx="625" cy="25"/>
            </a:xfrm>
            <a:custGeom>
              <a:rect b="b" l="l" r="r" t="t"/>
              <a:pathLst>
                <a:path extrusionOk="0" h="1" w="25">
                  <a:moveTo>
                    <a:pt x="0" y="0"/>
                  </a:moveTo>
                  <a:lnTo>
                    <a:pt x="2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g308c629d2bb_0_315"/>
            <p:cNvSpPr/>
            <p:nvPr/>
          </p:nvSpPr>
          <p:spPr>
            <a:xfrm>
              <a:off x="5561700" y="2168250"/>
              <a:ext cx="625" cy="325"/>
            </a:xfrm>
            <a:custGeom>
              <a:rect b="b" l="l" r="r" t="t"/>
              <a:pathLst>
                <a:path extrusionOk="0" h="13" w="25">
                  <a:moveTo>
                    <a:pt x="24" y="1"/>
                  </a:moveTo>
                  <a:lnTo>
                    <a:pt x="0" y="13"/>
                  </a:ln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g308c629d2bb_0_315"/>
            <p:cNvSpPr/>
            <p:nvPr/>
          </p:nvSpPr>
          <p:spPr>
            <a:xfrm>
              <a:off x="5561700" y="2167650"/>
              <a:ext cx="625" cy="325"/>
            </a:xfrm>
            <a:custGeom>
              <a:rect b="b" l="l" r="r" t="t"/>
              <a:pathLst>
                <a:path extrusionOk="0" h="13" w="25">
                  <a:moveTo>
                    <a:pt x="0" y="1"/>
                  </a:move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g308c629d2bb_0_315"/>
            <p:cNvSpPr/>
            <p:nvPr/>
          </p:nvSpPr>
          <p:spPr>
            <a:xfrm>
              <a:off x="5560800" y="2167075"/>
              <a:ext cx="325" cy="725"/>
            </a:xfrm>
            <a:custGeom>
              <a:rect b="b" l="l" r="r" t="t"/>
              <a:pathLst>
                <a:path extrusionOk="0" h="29" w="13">
                  <a:moveTo>
                    <a:pt x="12" y="12"/>
                  </a:moveTo>
                  <a:cubicBezTo>
                    <a:pt x="12" y="14"/>
                    <a:pt x="11" y="15"/>
                    <a:pt x="11" y="17"/>
                  </a:cubicBezTo>
                  <a:lnTo>
                    <a:pt x="11" y="17"/>
                  </a:lnTo>
                  <a:cubicBezTo>
                    <a:pt x="12" y="16"/>
                    <a:pt x="12" y="15"/>
                    <a:pt x="12" y="12"/>
                  </a:cubicBezTo>
                  <a:close/>
                  <a:moveTo>
                    <a:pt x="1" y="0"/>
                  </a:moveTo>
                  <a:lnTo>
                    <a:pt x="1" y="24"/>
                  </a:lnTo>
                  <a:cubicBezTo>
                    <a:pt x="1" y="22"/>
                    <a:pt x="1" y="21"/>
                    <a:pt x="1" y="21"/>
                  </a:cubicBezTo>
                  <a:cubicBezTo>
                    <a:pt x="1" y="21"/>
                    <a:pt x="1" y="28"/>
                    <a:pt x="4" y="28"/>
                  </a:cubicBezTo>
                  <a:cubicBezTo>
                    <a:pt x="5" y="28"/>
                    <a:pt x="8" y="26"/>
                    <a:pt x="11" y="17"/>
                  </a:cubicBezTo>
                  <a:lnTo>
                    <a:pt x="11" y="17"/>
                  </a:lnTo>
                  <a:cubicBezTo>
                    <a:pt x="11" y="17"/>
                    <a:pt x="10" y="17"/>
                    <a:pt x="10" y="17"/>
                  </a:cubicBezTo>
                  <a:cubicBezTo>
                    <a:pt x="7" y="17"/>
                    <a:pt x="1" y="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g308c629d2bb_0_315"/>
            <p:cNvSpPr/>
            <p:nvPr/>
          </p:nvSpPr>
          <p:spPr>
            <a:xfrm>
              <a:off x="5550075" y="2178075"/>
              <a:ext cx="625" cy="1225"/>
            </a:xfrm>
            <a:custGeom>
              <a:rect b="b" l="l" r="r" t="t"/>
              <a:pathLst>
                <a:path extrusionOk="0" h="49" w="25">
                  <a:moveTo>
                    <a:pt x="25" y="1"/>
                  </a:moveTo>
                  <a:lnTo>
                    <a:pt x="1" y="36"/>
                  </a:lnTo>
                  <a:cubicBezTo>
                    <a:pt x="13" y="36"/>
                    <a:pt x="13" y="36"/>
                    <a:pt x="13" y="48"/>
                  </a:cubicBezTo>
                  <a:cubicBezTo>
                    <a:pt x="25" y="36"/>
                    <a:pt x="25" y="24"/>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g308c629d2bb_0_315"/>
            <p:cNvSpPr/>
            <p:nvPr/>
          </p:nvSpPr>
          <p:spPr>
            <a:xfrm>
              <a:off x="5549500" y="2177700"/>
              <a:ext cx="1500" cy="750"/>
            </a:xfrm>
            <a:custGeom>
              <a:rect b="b" l="l" r="r" t="t"/>
              <a:pathLst>
                <a:path extrusionOk="0" h="30" w="60">
                  <a:moveTo>
                    <a:pt x="57" y="0"/>
                  </a:moveTo>
                  <a:cubicBezTo>
                    <a:pt x="52" y="0"/>
                    <a:pt x="42" y="7"/>
                    <a:pt x="33" y="7"/>
                  </a:cubicBezTo>
                  <a:cubicBezTo>
                    <a:pt x="30" y="7"/>
                    <a:pt x="26" y="6"/>
                    <a:pt x="24" y="4"/>
                  </a:cubicBezTo>
                  <a:lnTo>
                    <a:pt x="24" y="4"/>
                  </a:lnTo>
                  <a:lnTo>
                    <a:pt x="0" y="27"/>
                  </a:lnTo>
                  <a:cubicBezTo>
                    <a:pt x="2" y="29"/>
                    <a:pt x="4" y="30"/>
                    <a:pt x="6" y="30"/>
                  </a:cubicBezTo>
                  <a:cubicBezTo>
                    <a:pt x="19" y="30"/>
                    <a:pt x="39" y="4"/>
                    <a:pt x="60" y="4"/>
                  </a:cubicBezTo>
                  <a:cubicBezTo>
                    <a:pt x="60" y="1"/>
                    <a:pt x="59" y="0"/>
                    <a:pt x="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g308c629d2bb_0_315"/>
            <p:cNvSpPr/>
            <p:nvPr/>
          </p:nvSpPr>
          <p:spPr>
            <a:xfrm>
              <a:off x="5542350" y="2172125"/>
              <a:ext cx="2100" cy="1350"/>
            </a:xfrm>
            <a:custGeom>
              <a:rect b="b" l="l" r="r" t="t"/>
              <a:pathLst>
                <a:path extrusionOk="0" h="54" w="84">
                  <a:moveTo>
                    <a:pt x="24" y="0"/>
                  </a:moveTo>
                  <a:cubicBezTo>
                    <a:pt x="24" y="12"/>
                    <a:pt x="0" y="36"/>
                    <a:pt x="0" y="36"/>
                  </a:cubicBezTo>
                  <a:lnTo>
                    <a:pt x="36" y="24"/>
                  </a:lnTo>
                  <a:lnTo>
                    <a:pt x="24" y="48"/>
                  </a:lnTo>
                  <a:cubicBezTo>
                    <a:pt x="24" y="52"/>
                    <a:pt x="25" y="54"/>
                    <a:pt x="26" y="54"/>
                  </a:cubicBezTo>
                  <a:cubicBezTo>
                    <a:pt x="31" y="54"/>
                    <a:pt x="42" y="30"/>
                    <a:pt x="46" y="30"/>
                  </a:cubicBezTo>
                  <a:cubicBezTo>
                    <a:pt x="47" y="30"/>
                    <a:pt x="48" y="32"/>
                    <a:pt x="48" y="36"/>
                  </a:cubicBezTo>
                  <a:cubicBezTo>
                    <a:pt x="72" y="12"/>
                    <a:pt x="60" y="12"/>
                    <a:pt x="84" y="0"/>
                  </a:cubicBezTo>
                  <a:lnTo>
                    <a:pt x="84" y="0"/>
                  </a:lnTo>
                  <a:cubicBezTo>
                    <a:pt x="76" y="4"/>
                    <a:pt x="69" y="6"/>
                    <a:pt x="63" y="6"/>
                  </a:cubicBezTo>
                  <a:cubicBezTo>
                    <a:pt x="51" y="6"/>
                    <a:pt x="40"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g308c629d2bb_0_315"/>
            <p:cNvSpPr/>
            <p:nvPr/>
          </p:nvSpPr>
          <p:spPr>
            <a:xfrm>
              <a:off x="5553350" y="2282250"/>
              <a:ext cx="1500" cy="1300"/>
            </a:xfrm>
            <a:custGeom>
              <a:rect b="b" l="l" r="r" t="t"/>
              <a:pathLst>
                <a:path extrusionOk="0" h="52" w="60">
                  <a:moveTo>
                    <a:pt x="25" y="1"/>
                  </a:moveTo>
                  <a:cubicBezTo>
                    <a:pt x="37" y="25"/>
                    <a:pt x="1" y="13"/>
                    <a:pt x="37" y="48"/>
                  </a:cubicBezTo>
                  <a:cubicBezTo>
                    <a:pt x="41" y="50"/>
                    <a:pt x="44" y="51"/>
                    <a:pt x="47" y="51"/>
                  </a:cubicBezTo>
                  <a:cubicBezTo>
                    <a:pt x="59" y="51"/>
                    <a:pt x="54" y="30"/>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0" name="Google Shape;8620;g308c629d2bb_0_315"/>
            <p:cNvSpPr/>
            <p:nvPr/>
          </p:nvSpPr>
          <p:spPr>
            <a:xfrm>
              <a:off x="5560350" y="2261200"/>
              <a:ext cx="175" cy="250"/>
            </a:xfrm>
            <a:custGeom>
              <a:rect b="b" l="l" r="r" t="t"/>
              <a:pathLst>
                <a:path extrusionOk="0" h="10" w="7">
                  <a:moveTo>
                    <a:pt x="2" y="0"/>
                  </a:moveTo>
                  <a:cubicBezTo>
                    <a:pt x="1" y="0"/>
                    <a:pt x="1" y="3"/>
                    <a:pt x="7" y="9"/>
                  </a:cubicBezTo>
                  <a:cubicBezTo>
                    <a:pt x="7" y="3"/>
                    <a:pt x="4" y="0"/>
                    <a:pt x="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1" name="Google Shape;8621;g308c629d2bb_0_315"/>
            <p:cNvSpPr/>
            <p:nvPr/>
          </p:nvSpPr>
          <p:spPr>
            <a:xfrm>
              <a:off x="5562600" y="2256050"/>
              <a:ext cx="600" cy="325"/>
            </a:xfrm>
            <a:custGeom>
              <a:rect b="b" l="l" r="r" t="t"/>
              <a:pathLst>
                <a:path extrusionOk="0" h="13" w="24">
                  <a:moveTo>
                    <a:pt x="0" y="1"/>
                  </a:moveTo>
                  <a:lnTo>
                    <a:pt x="0" y="13"/>
                  </a:lnTo>
                  <a:lnTo>
                    <a:pt x="24" y="13"/>
                  </a:lnTo>
                  <a:cubicBezTo>
                    <a:pt x="12" y="13"/>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g308c629d2bb_0_315"/>
            <p:cNvSpPr/>
            <p:nvPr/>
          </p:nvSpPr>
          <p:spPr>
            <a:xfrm>
              <a:off x="5558725" y="2278100"/>
              <a:ext cx="325" cy="300"/>
            </a:xfrm>
            <a:custGeom>
              <a:rect b="b" l="l" r="r" t="t"/>
              <a:pathLst>
                <a:path extrusionOk="0" h="12" w="13">
                  <a:moveTo>
                    <a:pt x="12" y="0"/>
                  </a:moveTo>
                  <a:cubicBezTo>
                    <a:pt x="0" y="0"/>
                    <a:pt x="0" y="0"/>
                    <a:pt x="12" y="12"/>
                  </a:cubicBezTo>
                  <a:cubicBezTo>
                    <a:pt x="12" y="12"/>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g308c629d2bb_0_315"/>
            <p:cNvSpPr/>
            <p:nvPr/>
          </p:nvSpPr>
          <p:spPr>
            <a:xfrm>
              <a:off x="5559900" y="2276600"/>
              <a:ext cx="300" cy="150"/>
            </a:xfrm>
            <a:custGeom>
              <a:rect b="b" l="l" r="r" t="t"/>
              <a:pathLst>
                <a:path extrusionOk="0" h="6" w="12">
                  <a:moveTo>
                    <a:pt x="1" y="1"/>
                  </a:moveTo>
                  <a:cubicBezTo>
                    <a:pt x="5" y="4"/>
                    <a:pt x="7" y="6"/>
                    <a:pt x="9" y="6"/>
                  </a:cubicBezTo>
                  <a:cubicBezTo>
                    <a:pt x="11" y="6"/>
                    <a:pt x="9"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g308c629d2bb_0_315"/>
            <p:cNvSpPr/>
            <p:nvPr/>
          </p:nvSpPr>
          <p:spPr>
            <a:xfrm>
              <a:off x="5560800" y="2275700"/>
              <a:ext cx="325" cy="25"/>
            </a:xfrm>
            <a:custGeom>
              <a:rect b="b" l="l" r="r" t="t"/>
              <a:pathLst>
                <a:path extrusionOk="0" h="1" w="13">
                  <a:moveTo>
                    <a:pt x="1" y="1"/>
                  </a:moveTo>
                  <a:cubicBezTo>
                    <a:pt x="1" y="1"/>
                    <a:pt x="1" y="1"/>
                    <a:pt x="1" y="1"/>
                  </a:cubicBezTo>
                  <a:cubicBezTo>
                    <a:pt x="1" y="1"/>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g308c629d2bb_0_315"/>
            <p:cNvSpPr/>
            <p:nvPr/>
          </p:nvSpPr>
          <p:spPr>
            <a:xfrm>
              <a:off x="5558125" y="2276900"/>
              <a:ext cx="2250" cy="1750"/>
            </a:xfrm>
            <a:custGeom>
              <a:rect b="b" l="l" r="r" t="t"/>
              <a:pathLst>
                <a:path extrusionOk="0" h="70" w="90">
                  <a:moveTo>
                    <a:pt x="36" y="0"/>
                  </a:moveTo>
                  <a:cubicBezTo>
                    <a:pt x="24" y="12"/>
                    <a:pt x="24" y="12"/>
                    <a:pt x="24" y="12"/>
                  </a:cubicBezTo>
                  <a:cubicBezTo>
                    <a:pt x="0" y="12"/>
                    <a:pt x="24" y="36"/>
                    <a:pt x="36" y="48"/>
                  </a:cubicBezTo>
                  <a:cubicBezTo>
                    <a:pt x="50" y="55"/>
                    <a:pt x="75" y="70"/>
                    <a:pt x="83" y="70"/>
                  </a:cubicBezTo>
                  <a:cubicBezTo>
                    <a:pt x="89" y="70"/>
                    <a:pt x="85" y="61"/>
                    <a:pt x="60" y="36"/>
                  </a:cubicBezTo>
                  <a:lnTo>
                    <a:pt x="58" y="36"/>
                  </a:lnTo>
                  <a:cubicBezTo>
                    <a:pt x="56" y="31"/>
                    <a:pt x="48" y="19"/>
                    <a:pt x="48" y="12"/>
                  </a:cubicBezTo>
                  <a:cubicBezTo>
                    <a:pt x="48" y="12"/>
                    <a:pt x="36" y="12"/>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g308c629d2bb_0_315"/>
            <p:cNvSpPr/>
            <p:nvPr/>
          </p:nvSpPr>
          <p:spPr>
            <a:xfrm>
              <a:off x="5556625" y="2268575"/>
              <a:ext cx="325" cy="25"/>
            </a:xfrm>
            <a:custGeom>
              <a:rect b="b" l="l" r="r" t="t"/>
              <a:pathLst>
                <a:path extrusionOk="0" h="1" w="13">
                  <a:moveTo>
                    <a:pt x="13" y="0"/>
                  </a:moveTo>
                  <a:cubicBezTo>
                    <a:pt x="13" y="0"/>
                    <a:pt x="13" y="0"/>
                    <a:pt x="13" y="0"/>
                  </a:cubicBezTo>
                  <a:cubicBezTo>
                    <a:pt x="1" y="0"/>
                    <a:pt x="1"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g308c629d2bb_0_315"/>
            <p:cNvSpPr/>
            <p:nvPr/>
          </p:nvSpPr>
          <p:spPr>
            <a:xfrm>
              <a:off x="5556925" y="2281950"/>
              <a:ext cx="925" cy="325"/>
            </a:xfrm>
            <a:custGeom>
              <a:rect b="b" l="l" r="r" t="t"/>
              <a:pathLst>
                <a:path extrusionOk="0" h="13" w="37">
                  <a:moveTo>
                    <a:pt x="1" y="1"/>
                  </a:moveTo>
                  <a:cubicBezTo>
                    <a:pt x="1" y="1"/>
                    <a:pt x="25" y="13"/>
                    <a:pt x="37"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8" name="Google Shape;8628;g308c629d2bb_0_315"/>
            <p:cNvSpPr/>
            <p:nvPr/>
          </p:nvSpPr>
          <p:spPr>
            <a:xfrm>
              <a:off x="5561100" y="2279275"/>
              <a:ext cx="925" cy="475"/>
            </a:xfrm>
            <a:custGeom>
              <a:rect b="b" l="l" r="r" t="t"/>
              <a:pathLst>
                <a:path extrusionOk="0" h="19" w="37">
                  <a:moveTo>
                    <a:pt x="0" y="1"/>
                  </a:moveTo>
                  <a:cubicBezTo>
                    <a:pt x="6" y="13"/>
                    <a:pt x="18" y="19"/>
                    <a:pt x="26" y="19"/>
                  </a:cubicBezTo>
                  <a:cubicBezTo>
                    <a:pt x="33" y="19"/>
                    <a:pt x="36"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9" name="Google Shape;8629;g308c629d2bb_0_315"/>
            <p:cNvSpPr/>
            <p:nvPr/>
          </p:nvSpPr>
          <p:spPr>
            <a:xfrm>
              <a:off x="5561700" y="2277800"/>
              <a:ext cx="1500" cy="900"/>
            </a:xfrm>
            <a:custGeom>
              <a:rect b="b" l="l" r="r" t="t"/>
              <a:pathLst>
                <a:path extrusionOk="0" h="36" w="60">
                  <a:moveTo>
                    <a:pt x="24" y="0"/>
                  </a:moveTo>
                  <a:cubicBezTo>
                    <a:pt x="36" y="12"/>
                    <a:pt x="0" y="0"/>
                    <a:pt x="36" y="36"/>
                  </a:cubicBezTo>
                  <a:cubicBezTo>
                    <a:pt x="0" y="0"/>
                    <a:pt x="60" y="24"/>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g308c629d2bb_0_315"/>
            <p:cNvSpPr/>
            <p:nvPr/>
          </p:nvSpPr>
          <p:spPr>
            <a:xfrm>
              <a:off x="5560800" y="2275100"/>
              <a:ext cx="2400" cy="1525"/>
            </a:xfrm>
            <a:custGeom>
              <a:rect b="b" l="l" r="r" t="t"/>
              <a:pathLst>
                <a:path extrusionOk="0" h="61" w="96">
                  <a:moveTo>
                    <a:pt x="1" y="1"/>
                  </a:moveTo>
                  <a:cubicBezTo>
                    <a:pt x="1" y="6"/>
                    <a:pt x="3" y="9"/>
                    <a:pt x="6" y="11"/>
                  </a:cubicBezTo>
                  <a:lnTo>
                    <a:pt x="6" y="11"/>
                  </a:lnTo>
                  <a:cubicBezTo>
                    <a:pt x="4" y="8"/>
                    <a:pt x="3" y="5"/>
                    <a:pt x="1" y="1"/>
                  </a:cubicBezTo>
                  <a:close/>
                  <a:moveTo>
                    <a:pt x="12" y="1"/>
                  </a:moveTo>
                  <a:cubicBezTo>
                    <a:pt x="36" y="13"/>
                    <a:pt x="36" y="25"/>
                    <a:pt x="24" y="25"/>
                  </a:cubicBezTo>
                  <a:cubicBezTo>
                    <a:pt x="17" y="18"/>
                    <a:pt x="10" y="15"/>
                    <a:pt x="6" y="11"/>
                  </a:cubicBezTo>
                  <a:lnTo>
                    <a:pt x="6" y="11"/>
                  </a:lnTo>
                  <a:cubicBezTo>
                    <a:pt x="12" y="25"/>
                    <a:pt x="12" y="27"/>
                    <a:pt x="12" y="37"/>
                  </a:cubicBezTo>
                  <a:cubicBezTo>
                    <a:pt x="36" y="49"/>
                    <a:pt x="60" y="37"/>
                    <a:pt x="96" y="61"/>
                  </a:cubicBezTo>
                  <a:cubicBezTo>
                    <a:pt x="72" y="37"/>
                    <a:pt x="48" y="13"/>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g308c629d2bb_0_315"/>
            <p:cNvSpPr/>
            <p:nvPr/>
          </p:nvSpPr>
          <p:spPr>
            <a:xfrm>
              <a:off x="5562875" y="2275100"/>
              <a:ext cx="1225" cy="1525"/>
            </a:xfrm>
            <a:custGeom>
              <a:rect b="b" l="l" r="r" t="t"/>
              <a:pathLst>
                <a:path extrusionOk="0" h="61" w="49">
                  <a:moveTo>
                    <a:pt x="13" y="1"/>
                  </a:moveTo>
                  <a:cubicBezTo>
                    <a:pt x="25" y="25"/>
                    <a:pt x="1" y="37"/>
                    <a:pt x="37" y="61"/>
                  </a:cubicBezTo>
                  <a:cubicBezTo>
                    <a:pt x="49" y="49"/>
                    <a:pt x="37" y="25"/>
                    <a:pt x="25"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g308c629d2bb_0_315"/>
            <p:cNvSpPr/>
            <p:nvPr/>
          </p:nvSpPr>
          <p:spPr>
            <a:xfrm>
              <a:off x="5554975" y="2271850"/>
              <a:ext cx="1175" cy="825"/>
            </a:xfrm>
            <a:custGeom>
              <a:rect b="b" l="l" r="r" t="t"/>
              <a:pathLst>
                <a:path extrusionOk="0" h="33" w="47">
                  <a:moveTo>
                    <a:pt x="7" y="0"/>
                  </a:moveTo>
                  <a:cubicBezTo>
                    <a:pt x="1" y="0"/>
                    <a:pt x="5" y="0"/>
                    <a:pt x="10" y="2"/>
                  </a:cubicBezTo>
                  <a:lnTo>
                    <a:pt x="10" y="2"/>
                  </a:lnTo>
                  <a:lnTo>
                    <a:pt x="7" y="0"/>
                  </a:lnTo>
                  <a:close/>
                  <a:moveTo>
                    <a:pt x="10" y="2"/>
                  </a:moveTo>
                  <a:lnTo>
                    <a:pt x="17" y="7"/>
                  </a:lnTo>
                  <a:lnTo>
                    <a:pt x="17" y="7"/>
                  </a:lnTo>
                  <a:cubicBezTo>
                    <a:pt x="16" y="5"/>
                    <a:pt x="13" y="3"/>
                    <a:pt x="10" y="2"/>
                  </a:cubicBezTo>
                  <a:close/>
                  <a:moveTo>
                    <a:pt x="17" y="7"/>
                  </a:moveTo>
                  <a:cubicBezTo>
                    <a:pt x="19" y="8"/>
                    <a:pt x="19" y="10"/>
                    <a:pt x="19" y="12"/>
                  </a:cubicBezTo>
                  <a:cubicBezTo>
                    <a:pt x="19" y="12"/>
                    <a:pt x="7" y="12"/>
                    <a:pt x="19" y="24"/>
                  </a:cubicBezTo>
                  <a:cubicBezTo>
                    <a:pt x="19" y="22"/>
                    <a:pt x="20" y="21"/>
                    <a:pt x="21" y="21"/>
                  </a:cubicBezTo>
                  <a:cubicBezTo>
                    <a:pt x="27" y="21"/>
                    <a:pt x="40" y="32"/>
                    <a:pt x="44" y="32"/>
                  </a:cubicBezTo>
                  <a:cubicBezTo>
                    <a:pt x="46" y="32"/>
                    <a:pt x="46" y="30"/>
                    <a:pt x="43" y="24"/>
                  </a:cubicBezTo>
                  <a:lnTo>
                    <a:pt x="17" y="7"/>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g308c629d2bb_0_315"/>
            <p:cNvSpPr/>
            <p:nvPr/>
          </p:nvSpPr>
          <p:spPr>
            <a:xfrm>
              <a:off x="5555450" y="2269750"/>
              <a:ext cx="1200" cy="1525"/>
            </a:xfrm>
            <a:custGeom>
              <a:rect b="b" l="l" r="r" t="t"/>
              <a:pathLst>
                <a:path extrusionOk="0" h="61" w="48">
                  <a:moveTo>
                    <a:pt x="0" y="1"/>
                  </a:moveTo>
                  <a:lnTo>
                    <a:pt x="0" y="1"/>
                  </a:lnTo>
                  <a:cubicBezTo>
                    <a:pt x="12" y="24"/>
                    <a:pt x="12" y="24"/>
                    <a:pt x="36" y="48"/>
                  </a:cubicBezTo>
                  <a:lnTo>
                    <a:pt x="48" y="6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g308c629d2bb_0_315"/>
            <p:cNvSpPr/>
            <p:nvPr/>
          </p:nvSpPr>
          <p:spPr>
            <a:xfrm>
              <a:off x="5566150" y="2269825"/>
              <a:ext cx="1225" cy="475"/>
            </a:xfrm>
            <a:custGeom>
              <a:rect b="b" l="l" r="r" t="t"/>
              <a:pathLst>
                <a:path extrusionOk="0" h="19" w="49">
                  <a:moveTo>
                    <a:pt x="7" y="1"/>
                  </a:moveTo>
                  <a:cubicBezTo>
                    <a:pt x="1" y="1"/>
                    <a:pt x="1" y="4"/>
                    <a:pt x="13" y="10"/>
                  </a:cubicBezTo>
                  <a:cubicBezTo>
                    <a:pt x="19" y="16"/>
                    <a:pt x="31" y="18"/>
                    <a:pt x="38" y="18"/>
                  </a:cubicBezTo>
                  <a:cubicBezTo>
                    <a:pt x="46" y="18"/>
                    <a:pt x="49" y="16"/>
                    <a:pt x="37" y="10"/>
                  </a:cubicBezTo>
                  <a:cubicBezTo>
                    <a:pt x="25" y="4"/>
                    <a:pt x="13" y="1"/>
                    <a:pt x="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g308c629d2bb_0_315"/>
            <p:cNvSpPr/>
            <p:nvPr/>
          </p:nvSpPr>
          <p:spPr>
            <a:xfrm>
              <a:off x="5557225" y="2264400"/>
              <a:ext cx="1225" cy="1200"/>
            </a:xfrm>
            <a:custGeom>
              <a:rect b="b" l="l" r="r" t="t"/>
              <a:pathLst>
                <a:path extrusionOk="0" h="48" w="49">
                  <a:moveTo>
                    <a:pt x="25" y="0"/>
                  </a:moveTo>
                  <a:cubicBezTo>
                    <a:pt x="25" y="12"/>
                    <a:pt x="1" y="36"/>
                    <a:pt x="25" y="48"/>
                  </a:cubicBezTo>
                  <a:cubicBezTo>
                    <a:pt x="48" y="48"/>
                    <a:pt x="36" y="12"/>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g308c629d2bb_0_315"/>
            <p:cNvSpPr/>
            <p:nvPr/>
          </p:nvSpPr>
          <p:spPr>
            <a:xfrm>
              <a:off x="5560575" y="2254875"/>
              <a:ext cx="850" cy="1200"/>
            </a:xfrm>
            <a:custGeom>
              <a:rect b="b" l="l" r="r" t="t"/>
              <a:pathLst>
                <a:path extrusionOk="0" h="48" w="34">
                  <a:moveTo>
                    <a:pt x="10" y="0"/>
                  </a:moveTo>
                  <a:lnTo>
                    <a:pt x="10" y="0"/>
                  </a:lnTo>
                  <a:cubicBezTo>
                    <a:pt x="10" y="0"/>
                    <a:pt x="1" y="0"/>
                    <a:pt x="13" y="8"/>
                  </a:cubicBezTo>
                  <a:lnTo>
                    <a:pt x="13" y="8"/>
                  </a:lnTo>
                  <a:cubicBezTo>
                    <a:pt x="12" y="5"/>
                    <a:pt x="11" y="3"/>
                    <a:pt x="10" y="0"/>
                  </a:cubicBezTo>
                  <a:close/>
                  <a:moveTo>
                    <a:pt x="13" y="8"/>
                  </a:moveTo>
                  <a:cubicBezTo>
                    <a:pt x="14" y="10"/>
                    <a:pt x="15" y="12"/>
                    <a:pt x="16" y="15"/>
                  </a:cubicBezTo>
                  <a:lnTo>
                    <a:pt x="16" y="15"/>
                  </a:lnTo>
                  <a:cubicBezTo>
                    <a:pt x="17" y="13"/>
                    <a:pt x="19" y="12"/>
                    <a:pt x="21" y="12"/>
                  </a:cubicBezTo>
                  <a:cubicBezTo>
                    <a:pt x="18" y="10"/>
                    <a:pt x="15" y="9"/>
                    <a:pt x="13" y="8"/>
                  </a:cubicBezTo>
                  <a:close/>
                  <a:moveTo>
                    <a:pt x="16" y="15"/>
                  </a:moveTo>
                  <a:lnTo>
                    <a:pt x="16" y="15"/>
                  </a:lnTo>
                  <a:cubicBezTo>
                    <a:pt x="10" y="21"/>
                    <a:pt x="14" y="38"/>
                    <a:pt x="33" y="48"/>
                  </a:cubicBezTo>
                  <a:cubicBezTo>
                    <a:pt x="24" y="39"/>
                    <a:pt x="22" y="29"/>
                    <a:pt x="16" y="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g308c629d2bb_0_315"/>
            <p:cNvSpPr/>
            <p:nvPr/>
          </p:nvSpPr>
          <p:spPr>
            <a:xfrm>
              <a:off x="5562600" y="2253675"/>
              <a:ext cx="600" cy="625"/>
            </a:xfrm>
            <a:custGeom>
              <a:rect b="b" l="l" r="r" t="t"/>
              <a:pathLst>
                <a:path extrusionOk="0" h="25" w="24">
                  <a:moveTo>
                    <a:pt x="0" y="1"/>
                  </a:moveTo>
                  <a:cubicBezTo>
                    <a:pt x="0" y="13"/>
                    <a:pt x="0" y="13"/>
                    <a:pt x="12" y="25"/>
                  </a:cubicBezTo>
                  <a:cubicBezTo>
                    <a:pt x="24" y="25"/>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g308c629d2bb_0_315"/>
            <p:cNvSpPr/>
            <p:nvPr/>
          </p:nvSpPr>
          <p:spPr>
            <a:xfrm>
              <a:off x="5549200" y="2259925"/>
              <a:ext cx="25" cy="25"/>
            </a:xfrm>
            <a:custGeom>
              <a:rect b="b" l="l" r="r" t="t"/>
              <a:pathLst>
                <a:path extrusionOk="0" h="1" w="1">
                  <a:moveTo>
                    <a:pt x="0" y="1"/>
                  </a:moveTo>
                  <a:cubicBezTo>
                    <a:pt x="0" y="1"/>
                    <a:pt x="0" y="1"/>
                    <a:pt x="0" y="1"/>
                  </a:cubicBezTo>
                  <a:cubicBezTo>
                    <a:pt x="0" y="1"/>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g308c629d2bb_0_315"/>
            <p:cNvSpPr/>
            <p:nvPr/>
          </p:nvSpPr>
          <p:spPr>
            <a:xfrm>
              <a:off x="5550075" y="2262325"/>
              <a:ext cx="625" cy="25"/>
            </a:xfrm>
            <a:custGeom>
              <a:rect b="b" l="l" r="r" t="t"/>
              <a:pathLst>
                <a:path extrusionOk="0" h="1" w="25">
                  <a:moveTo>
                    <a:pt x="13" y="0"/>
                  </a:moveTo>
                  <a:cubicBezTo>
                    <a:pt x="13" y="0"/>
                    <a:pt x="13" y="0"/>
                    <a:pt x="1" y="0"/>
                  </a:cubicBezTo>
                  <a:cubicBezTo>
                    <a:pt x="13" y="0"/>
                    <a:pt x="13"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g308c629d2bb_0_315"/>
            <p:cNvSpPr/>
            <p:nvPr/>
          </p:nvSpPr>
          <p:spPr>
            <a:xfrm>
              <a:off x="5543825" y="2274225"/>
              <a:ext cx="325" cy="325"/>
            </a:xfrm>
            <a:custGeom>
              <a:rect b="b" l="l" r="r" t="t"/>
              <a:pathLst>
                <a:path extrusionOk="0" h="13" w="13">
                  <a:moveTo>
                    <a:pt x="13" y="0"/>
                  </a:moveTo>
                  <a:cubicBezTo>
                    <a:pt x="13" y="12"/>
                    <a:pt x="1" y="12"/>
                    <a:pt x="1" y="12"/>
                  </a:cubicBezTo>
                  <a:lnTo>
                    <a:pt x="13" y="12"/>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g308c629d2bb_0_315"/>
            <p:cNvSpPr/>
            <p:nvPr/>
          </p:nvSpPr>
          <p:spPr>
            <a:xfrm>
              <a:off x="5547400" y="2256650"/>
              <a:ext cx="25" cy="325"/>
            </a:xfrm>
            <a:custGeom>
              <a:rect b="b" l="l" r="r" t="t"/>
              <a:pathLst>
                <a:path extrusionOk="0" h="13" w="1">
                  <a:moveTo>
                    <a:pt x="1" y="1"/>
                  </a:moveTo>
                  <a:cubicBezTo>
                    <a:pt x="1" y="13"/>
                    <a:pt x="1" y="13"/>
                    <a:pt x="1" y="13"/>
                  </a:cubicBez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2" name="Google Shape;8642;g308c629d2bb_0_315"/>
            <p:cNvSpPr/>
            <p:nvPr/>
          </p:nvSpPr>
          <p:spPr>
            <a:xfrm>
              <a:off x="5547100" y="2259625"/>
              <a:ext cx="325" cy="25"/>
            </a:xfrm>
            <a:custGeom>
              <a:rect b="b" l="l" r="r" t="t"/>
              <a:pathLst>
                <a:path extrusionOk="0" h="1" w="13">
                  <a:moveTo>
                    <a:pt x="13" y="1"/>
                  </a:moveTo>
                  <a:cubicBezTo>
                    <a:pt x="13" y="1"/>
                    <a:pt x="13" y="1"/>
                    <a:pt x="13" y="1"/>
                  </a:cubicBezTo>
                  <a:cubicBezTo>
                    <a:pt x="13" y="1"/>
                    <a:pt x="1"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3" name="Google Shape;8643;g308c629d2bb_0_315"/>
            <p:cNvSpPr/>
            <p:nvPr/>
          </p:nvSpPr>
          <p:spPr>
            <a:xfrm>
              <a:off x="5539375" y="2286125"/>
              <a:ext cx="1500" cy="325"/>
            </a:xfrm>
            <a:custGeom>
              <a:rect b="b" l="l" r="r" t="t"/>
              <a:pathLst>
                <a:path extrusionOk="0" h="13" w="60">
                  <a:moveTo>
                    <a:pt x="48" y="1"/>
                  </a:moveTo>
                  <a:cubicBezTo>
                    <a:pt x="45" y="1"/>
                    <a:pt x="43" y="1"/>
                    <a:pt x="40" y="1"/>
                  </a:cubicBezTo>
                  <a:lnTo>
                    <a:pt x="40" y="1"/>
                  </a:lnTo>
                  <a:cubicBezTo>
                    <a:pt x="42" y="1"/>
                    <a:pt x="45" y="1"/>
                    <a:pt x="48" y="1"/>
                  </a:cubicBezTo>
                  <a:close/>
                  <a:moveTo>
                    <a:pt x="60" y="1"/>
                  </a:moveTo>
                  <a:cubicBezTo>
                    <a:pt x="40" y="1"/>
                    <a:pt x="45" y="1"/>
                    <a:pt x="34" y="7"/>
                  </a:cubicBezTo>
                  <a:lnTo>
                    <a:pt x="34" y="7"/>
                  </a:lnTo>
                  <a:lnTo>
                    <a:pt x="60" y="1"/>
                  </a:lnTo>
                  <a:close/>
                  <a:moveTo>
                    <a:pt x="23" y="10"/>
                  </a:moveTo>
                  <a:lnTo>
                    <a:pt x="14" y="12"/>
                  </a:lnTo>
                  <a:lnTo>
                    <a:pt x="14" y="12"/>
                  </a:lnTo>
                  <a:cubicBezTo>
                    <a:pt x="19" y="11"/>
                    <a:pt x="21" y="11"/>
                    <a:pt x="23" y="10"/>
                  </a:cubicBezTo>
                  <a:close/>
                  <a:moveTo>
                    <a:pt x="14" y="12"/>
                  </a:moveTo>
                  <a:cubicBezTo>
                    <a:pt x="11" y="12"/>
                    <a:pt x="6" y="12"/>
                    <a:pt x="0" y="12"/>
                  </a:cubicBezTo>
                  <a:lnTo>
                    <a:pt x="12" y="12"/>
                  </a:lnTo>
                  <a:lnTo>
                    <a:pt x="14" y="12"/>
                  </a:lnTo>
                  <a:close/>
                  <a:moveTo>
                    <a:pt x="40" y="1"/>
                  </a:moveTo>
                  <a:cubicBezTo>
                    <a:pt x="17" y="2"/>
                    <a:pt x="27" y="7"/>
                    <a:pt x="23" y="10"/>
                  </a:cubicBezTo>
                  <a:lnTo>
                    <a:pt x="23" y="10"/>
                  </a:lnTo>
                  <a:lnTo>
                    <a:pt x="24" y="9"/>
                  </a:lnTo>
                  <a:lnTo>
                    <a:pt x="24" y="9"/>
                  </a:lnTo>
                  <a:cubicBezTo>
                    <a:pt x="24" y="10"/>
                    <a:pt x="24" y="11"/>
                    <a:pt x="24" y="12"/>
                  </a:cubicBezTo>
                  <a:cubicBezTo>
                    <a:pt x="29" y="10"/>
                    <a:pt x="32" y="8"/>
                    <a:pt x="34" y="7"/>
                  </a:cubicBezTo>
                  <a:lnTo>
                    <a:pt x="34" y="7"/>
                  </a:lnTo>
                  <a:lnTo>
                    <a:pt x="24" y="9"/>
                  </a:lnTo>
                  <a:lnTo>
                    <a:pt x="24" y="9"/>
                  </a:lnTo>
                  <a:cubicBezTo>
                    <a:pt x="26" y="3"/>
                    <a:pt x="32" y="1"/>
                    <a:pt x="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g308c629d2bb_0_315"/>
            <p:cNvSpPr/>
            <p:nvPr/>
          </p:nvSpPr>
          <p:spPr>
            <a:xfrm>
              <a:off x="5541150" y="2275100"/>
              <a:ext cx="2700" cy="625"/>
            </a:xfrm>
            <a:custGeom>
              <a:rect b="b" l="l" r="r" t="t"/>
              <a:pathLst>
                <a:path extrusionOk="0" h="25" w="108">
                  <a:moveTo>
                    <a:pt x="108" y="1"/>
                  </a:moveTo>
                  <a:cubicBezTo>
                    <a:pt x="85" y="1"/>
                    <a:pt x="56" y="6"/>
                    <a:pt x="33" y="13"/>
                  </a:cubicBezTo>
                  <a:lnTo>
                    <a:pt x="33" y="13"/>
                  </a:lnTo>
                  <a:cubicBezTo>
                    <a:pt x="56" y="13"/>
                    <a:pt x="87" y="12"/>
                    <a:pt x="108" y="1"/>
                  </a:cubicBezTo>
                  <a:close/>
                  <a:moveTo>
                    <a:pt x="33" y="13"/>
                  </a:moveTo>
                  <a:cubicBezTo>
                    <a:pt x="30" y="13"/>
                    <a:pt x="27" y="13"/>
                    <a:pt x="25" y="13"/>
                  </a:cubicBezTo>
                  <a:lnTo>
                    <a:pt x="33" y="13"/>
                  </a:lnTo>
                  <a:cubicBezTo>
                    <a:pt x="33" y="13"/>
                    <a:pt x="33" y="13"/>
                    <a:pt x="33" y="13"/>
                  </a:cubicBezTo>
                  <a:close/>
                  <a:moveTo>
                    <a:pt x="33" y="13"/>
                  </a:moveTo>
                  <a:cubicBezTo>
                    <a:pt x="33" y="13"/>
                    <a:pt x="33" y="13"/>
                    <a:pt x="33" y="13"/>
                  </a:cubicBezTo>
                  <a:lnTo>
                    <a:pt x="33" y="13"/>
                  </a:lnTo>
                  <a:cubicBezTo>
                    <a:pt x="34" y="13"/>
                    <a:pt x="35" y="13"/>
                    <a:pt x="36" y="13"/>
                  </a:cubicBezTo>
                  <a:close/>
                  <a:moveTo>
                    <a:pt x="33" y="13"/>
                  </a:moveTo>
                  <a:cubicBezTo>
                    <a:pt x="11" y="13"/>
                    <a:pt x="1" y="14"/>
                    <a:pt x="1" y="25"/>
                  </a:cubicBezTo>
                  <a:cubicBezTo>
                    <a:pt x="9" y="21"/>
                    <a:pt x="20" y="17"/>
                    <a:pt x="33"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g308c629d2bb_0_315"/>
            <p:cNvSpPr/>
            <p:nvPr/>
          </p:nvSpPr>
          <p:spPr>
            <a:xfrm>
              <a:off x="5543825" y="2275100"/>
              <a:ext cx="625" cy="25"/>
            </a:xfrm>
            <a:custGeom>
              <a:rect b="b" l="l" r="r" t="t"/>
              <a:pathLst>
                <a:path extrusionOk="0" h="1" w="25">
                  <a:moveTo>
                    <a:pt x="1" y="1"/>
                  </a:moveTo>
                  <a:cubicBezTo>
                    <a:pt x="1" y="1"/>
                    <a:pt x="1" y="1"/>
                    <a:pt x="1" y="1"/>
                  </a:cubicBezTo>
                  <a:cubicBezTo>
                    <a:pt x="13" y="1"/>
                    <a:pt x="13" y="1"/>
                    <a:pt x="13" y="1"/>
                  </a:cubicBezTo>
                  <a:cubicBezTo>
                    <a:pt x="13" y="1"/>
                    <a:pt x="25" y="1"/>
                    <a:pt x="25" y="1"/>
                  </a:cubicBezTo>
                  <a:cubicBezTo>
                    <a:pt x="13" y="1"/>
                    <a:pt x="13"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g308c629d2bb_0_315"/>
            <p:cNvSpPr/>
            <p:nvPr/>
          </p:nvSpPr>
          <p:spPr>
            <a:xfrm>
              <a:off x="5540275" y="2284350"/>
              <a:ext cx="25" cy="25"/>
            </a:xfrm>
            <a:custGeom>
              <a:rect b="b" l="l" r="r" t="t"/>
              <a:pathLst>
                <a:path extrusionOk="0" h="1" w="1">
                  <a:moveTo>
                    <a:pt x="0" y="0"/>
                  </a:moveTo>
                  <a:cubicBezTo>
                    <a:pt x="0" y="0"/>
                    <a:pt x="0" y="0"/>
                    <a:pt x="0" y="0"/>
                  </a:cubicBez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g308c629d2bb_0_315"/>
            <p:cNvSpPr/>
            <p:nvPr/>
          </p:nvSpPr>
          <p:spPr>
            <a:xfrm>
              <a:off x="5542650" y="2273925"/>
              <a:ext cx="325" cy="25"/>
            </a:xfrm>
            <a:custGeom>
              <a:rect b="b" l="l" r="r" t="t"/>
              <a:pathLst>
                <a:path extrusionOk="0" h="1" w="13">
                  <a:moveTo>
                    <a:pt x="0" y="0"/>
                  </a:moveTo>
                  <a:cubicBezTo>
                    <a:pt x="12" y="0"/>
                    <a:pt x="12" y="0"/>
                    <a:pt x="12"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g308c629d2bb_0_315"/>
            <p:cNvSpPr/>
            <p:nvPr/>
          </p:nvSpPr>
          <p:spPr>
            <a:xfrm>
              <a:off x="5539675" y="2286425"/>
              <a:ext cx="25" cy="25"/>
            </a:xfrm>
            <a:custGeom>
              <a:rect b="b" l="l" r="r" t="t"/>
              <a:pathLst>
                <a:path extrusionOk="0" h="1" w="1">
                  <a:moveTo>
                    <a:pt x="0" y="0"/>
                  </a:moveTo>
                  <a:cubicBezTo>
                    <a:pt x="0" y="0"/>
                    <a:pt x="0" y="0"/>
                    <a:pt x="0" y="0"/>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g308c629d2bb_0_315"/>
            <p:cNvSpPr/>
            <p:nvPr/>
          </p:nvSpPr>
          <p:spPr>
            <a:xfrm>
              <a:off x="5543550" y="2274225"/>
              <a:ext cx="1200" cy="325"/>
            </a:xfrm>
            <a:custGeom>
              <a:rect b="b" l="l" r="r" t="t"/>
              <a:pathLst>
                <a:path extrusionOk="0" h="13" w="48">
                  <a:moveTo>
                    <a:pt x="24" y="0"/>
                  </a:moveTo>
                  <a:cubicBezTo>
                    <a:pt x="48" y="0"/>
                    <a:pt x="0" y="12"/>
                    <a:pt x="36" y="12"/>
                  </a:cubicBez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g308c629d2bb_0_315"/>
            <p:cNvSpPr/>
            <p:nvPr/>
          </p:nvSpPr>
          <p:spPr>
            <a:xfrm>
              <a:off x="5548000" y="2257850"/>
              <a:ext cx="1225" cy="325"/>
            </a:xfrm>
            <a:custGeom>
              <a:rect b="b" l="l" r="r" t="t"/>
              <a:pathLst>
                <a:path extrusionOk="0" h="13" w="49">
                  <a:moveTo>
                    <a:pt x="24" y="0"/>
                  </a:moveTo>
                  <a:cubicBezTo>
                    <a:pt x="1" y="12"/>
                    <a:pt x="36" y="12"/>
                    <a:pt x="48" y="12"/>
                  </a:cubicBezTo>
                  <a:cubicBezTo>
                    <a:pt x="36" y="12"/>
                    <a:pt x="48"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g308c629d2bb_0_315"/>
            <p:cNvSpPr/>
            <p:nvPr/>
          </p:nvSpPr>
          <p:spPr>
            <a:xfrm>
              <a:off x="5551575" y="2261725"/>
              <a:ext cx="1500" cy="325"/>
            </a:xfrm>
            <a:custGeom>
              <a:rect b="b" l="l" r="r" t="t"/>
              <a:pathLst>
                <a:path extrusionOk="0" h="13" w="60">
                  <a:moveTo>
                    <a:pt x="0" y="0"/>
                  </a:moveTo>
                  <a:cubicBezTo>
                    <a:pt x="12" y="0"/>
                    <a:pt x="24" y="0"/>
                    <a:pt x="48" y="12"/>
                  </a:cubicBezTo>
                  <a:cubicBezTo>
                    <a:pt x="48" y="0"/>
                    <a:pt x="60"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g308c629d2bb_0_315"/>
            <p:cNvSpPr/>
            <p:nvPr/>
          </p:nvSpPr>
          <p:spPr>
            <a:xfrm>
              <a:off x="5551575" y="2262775"/>
              <a:ext cx="925" cy="150"/>
            </a:xfrm>
            <a:custGeom>
              <a:rect b="b" l="l" r="r" t="t"/>
              <a:pathLst>
                <a:path extrusionOk="0" h="6" w="37">
                  <a:moveTo>
                    <a:pt x="15" y="1"/>
                  </a:moveTo>
                  <a:cubicBezTo>
                    <a:pt x="12" y="1"/>
                    <a:pt x="8" y="2"/>
                    <a:pt x="0" y="6"/>
                  </a:cubicBezTo>
                  <a:lnTo>
                    <a:pt x="36" y="6"/>
                  </a:lnTo>
                  <a:cubicBezTo>
                    <a:pt x="20" y="6"/>
                    <a:pt x="20" y="1"/>
                    <a:pt x="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g308c629d2bb_0_315"/>
            <p:cNvSpPr/>
            <p:nvPr/>
          </p:nvSpPr>
          <p:spPr>
            <a:xfrm>
              <a:off x="5537875" y="2271400"/>
              <a:ext cx="625" cy="175"/>
            </a:xfrm>
            <a:custGeom>
              <a:rect b="b" l="l" r="r" t="t"/>
              <a:pathLst>
                <a:path extrusionOk="0" h="7" w="25">
                  <a:moveTo>
                    <a:pt x="18" y="1"/>
                  </a:moveTo>
                  <a:cubicBezTo>
                    <a:pt x="11" y="1"/>
                    <a:pt x="1" y="6"/>
                    <a:pt x="1" y="6"/>
                  </a:cubicBezTo>
                  <a:lnTo>
                    <a:pt x="25" y="6"/>
                  </a:lnTo>
                  <a:cubicBezTo>
                    <a:pt x="25" y="2"/>
                    <a:pt x="22"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g308c629d2bb_0_315"/>
            <p:cNvSpPr/>
            <p:nvPr/>
          </p:nvSpPr>
          <p:spPr>
            <a:xfrm>
              <a:off x="5537575" y="2271550"/>
              <a:ext cx="1225" cy="300"/>
            </a:xfrm>
            <a:custGeom>
              <a:rect b="b" l="l" r="r" t="t"/>
              <a:pathLst>
                <a:path extrusionOk="0" h="12" w="49">
                  <a:moveTo>
                    <a:pt x="25" y="0"/>
                  </a:moveTo>
                  <a:lnTo>
                    <a:pt x="1" y="12"/>
                  </a:lnTo>
                  <a:lnTo>
                    <a:pt x="4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g308c629d2bb_0_315"/>
            <p:cNvSpPr/>
            <p:nvPr/>
          </p:nvSpPr>
          <p:spPr>
            <a:xfrm>
              <a:off x="5537000" y="2272425"/>
              <a:ext cx="600" cy="25"/>
            </a:xfrm>
            <a:custGeom>
              <a:rect b="b" l="l" r="r" t="t"/>
              <a:pathLst>
                <a:path extrusionOk="0" h="1" w="24">
                  <a:moveTo>
                    <a:pt x="12" y="1"/>
                  </a:moveTo>
                  <a:cubicBezTo>
                    <a:pt x="12" y="1"/>
                    <a:pt x="12" y="1"/>
                    <a:pt x="24" y="1"/>
                  </a:cubicBezTo>
                  <a:lnTo>
                    <a:pt x="0" y="1"/>
                  </a:lnTo>
                  <a:cubicBezTo>
                    <a:pt x="0" y="1"/>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g308c629d2bb_0_315"/>
            <p:cNvSpPr/>
            <p:nvPr/>
          </p:nvSpPr>
          <p:spPr>
            <a:xfrm>
              <a:off x="5536700" y="2272125"/>
              <a:ext cx="2100" cy="325"/>
            </a:xfrm>
            <a:custGeom>
              <a:rect b="b" l="l" r="r" t="t"/>
              <a:pathLst>
                <a:path extrusionOk="0" h="13" w="84">
                  <a:moveTo>
                    <a:pt x="84" y="1"/>
                  </a:moveTo>
                  <a:cubicBezTo>
                    <a:pt x="60" y="1"/>
                    <a:pt x="60" y="13"/>
                    <a:pt x="0" y="13"/>
                  </a:cubicBezTo>
                  <a:lnTo>
                    <a:pt x="36" y="13"/>
                  </a:lnTo>
                  <a:lnTo>
                    <a:pt x="8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g308c629d2bb_0_315"/>
            <p:cNvSpPr/>
            <p:nvPr/>
          </p:nvSpPr>
          <p:spPr>
            <a:xfrm>
              <a:off x="5537825" y="2272950"/>
              <a:ext cx="3250" cy="400"/>
            </a:xfrm>
            <a:custGeom>
              <a:rect b="b" l="l" r="r" t="t"/>
              <a:pathLst>
                <a:path extrusionOk="0" h="16" w="130">
                  <a:moveTo>
                    <a:pt x="3" y="4"/>
                  </a:moveTo>
                  <a:cubicBezTo>
                    <a:pt x="0" y="4"/>
                    <a:pt x="2" y="4"/>
                    <a:pt x="5" y="4"/>
                  </a:cubicBezTo>
                  <a:lnTo>
                    <a:pt x="5" y="4"/>
                  </a:lnTo>
                  <a:cubicBezTo>
                    <a:pt x="4" y="4"/>
                    <a:pt x="4" y="4"/>
                    <a:pt x="3" y="4"/>
                  </a:cubicBezTo>
                  <a:close/>
                  <a:moveTo>
                    <a:pt x="124" y="0"/>
                  </a:moveTo>
                  <a:cubicBezTo>
                    <a:pt x="121" y="0"/>
                    <a:pt x="117" y="0"/>
                    <a:pt x="112" y="1"/>
                  </a:cubicBezTo>
                  <a:lnTo>
                    <a:pt x="112" y="1"/>
                  </a:lnTo>
                  <a:cubicBezTo>
                    <a:pt x="110" y="0"/>
                    <a:pt x="107" y="0"/>
                    <a:pt x="104" y="0"/>
                  </a:cubicBezTo>
                  <a:cubicBezTo>
                    <a:pt x="92" y="0"/>
                    <a:pt x="78" y="3"/>
                    <a:pt x="64" y="6"/>
                  </a:cubicBezTo>
                  <a:lnTo>
                    <a:pt x="64" y="6"/>
                  </a:lnTo>
                  <a:cubicBezTo>
                    <a:pt x="79" y="5"/>
                    <a:pt x="99" y="2"/>
                    <a:pt x="112" y="1"/>
                  </a:cubicBezTo>
                  <a:lnTo>
                    <a:pt x="112" y="1"/>
                  </a:lnTo>
                  <a:cubicBezTo>
                    <a:pt x="116" y="1"/>
                    <a:pt x="119" y="2"/>
                    <a:pt x="122" y="4"/>
                  </a:cubicBezTo>
                  <a:cubicBezTo>
                    <a:pt x="129" y="1"/>
                    <a:pt x="129" y="0"/>
                    <a:pt x="124" y="0"/>
                  </a:cubicBezTo>
                  <a:close/>
                  <a:moveTo>
                    <a:pt x="50" y="4"/>
                  </a:moveTo>
                  <a:cubicBezTo>
                    <a:pt x="42" y="6"/>
                    <a:pt x="36" y="8"/>
                    <a:pt x="31" y="8"/>
                  </a:cubicBezTo>
                  <a:lnTo>
                    <a:pt x="31" y="8"/>
                  </a:lnTo>
                  <a:cubicBezTo>
                    <a:pt x="31" y="5"/>
                    <a:pt x="13" y="4"/>
                    <a:pt x="5" y="4"/>
                  </a:cubicBezTo>
                  <a:lnTo>
                    <a:pt x="5" y="4"/>
                  </a:lnTo>
                  <a:cubicBezTo>
                    <a:pt x="11" y="5"/>
                    <a:pt x="14" y="9"/>
                    <a:pt x="25" y="9"/>
                  </a:cubicBezTo>
                  <a:cubicBezTo>
                    <a:pt x="27" y="9"/>
                    <a:pt x="29" y="9"/>
                    <a:pt x="31" y="8"/>
                  </a:cubicBezTo>
                  <a:lnTo>
                    <a:pt x="31" y="8"/>
                  </a:lnTo>
                  <a:cubicBezTo>
                    <a:pt x="31" y="10"/>
                    <a:pt x="27" y="12"/>
                    <a:pt x="15" y="16"/>
                  </a:cubicBezTo>
                  <a:cubicBezTo>
                    <a:pt x="26" y="16"/>
                    <a:pt x="45" y="10"/>
                    <a:pt x="64" y="6"/>
                  </a:cubicBezTo>
                  <a:lnTo>
                    <a:pt x="64" y="6"/>
                  </a:lnTo>
                  <a:cubicBezTo>
                    <a:pt x="58" y="7"/>
                    <a:pt x="52" y="7"/>
                    <a:pt x="48" y="7"/>
                  </a:cubicBezTo>
                  <a:cubicBezTo>
                    <a:pt x="43" y="7"/>
                    <a:pt x="43" y="6"/>
                    <a:pt x="50" y="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g308c629d2bb_0_315"/>
            <p:cNvSpPr/>
            <p:nvPr/>
          </p:nvSpPr>
          <p:spPr>
            <a:xfrm>
              <a:off x="5539675" y="2272425"/>
              <a:ext cx="1500" cy="325"/>
            </a:xfrm>
            <a:custGeom>
              <a:rect b="b" l="l" r="r" t="t"/>
              <a:pathLst>
                <a:path extrusionOk="0" h="13" w="60">
                  <a:moveTo>
                    <a:pt x="24" y="1"/>
                  </a:moveTo>
                  <a:cubicBezTo>
                    <a:pt x="0" y="13"/>
                    <a:pt x="0" y="13"/>
                    <a:pt x="12" y="13"/>
                  </a:cubicBezTo>
                  <a:cubicBezTo>
                    <a:pt x="12" y="13"/>
                    <a:pt x="60"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g308c629d2bb_0_315"/>
            <p:cNvSpPr/>
            <p:nvPr/>
          </p:nvSpPr>
          <p:spPr>
            <a:xfrm>
              <a:off x="5538175" y="2273325"/>
              <a:ext cx="625" cy="325"/>
            </a:xfrm>
            <a:custGeom>
              <a:rect b="b" l="l" r="r" t="t"/>
              <a:pathLst>
                <a:path extrusionOk="0" h="13" w="25">
                  <a:moveTo>
                    <a:pt x="25" y="1"/>
                  </a:moveTo>
                  <a:lnTo>
                    <a:pt x="1" y="12"/>
                  </a:lnTo>
                  <a:lnTo>
                    <a:pt x="13" y="12"/>
                  </a:ln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g308c629d2bb_0_315"/>
            <p:cNvSpPr/>
            <p:nvPr/>
          </p:nvSpPr>
          <p:spPr>
            <a:xfrm>
              <a:off x="5537575" y="2273925"/>
              <a:ext cx="925" cy="25"/>
            </a:xfrm>
            <a:custGeom>
              <a:rect b="b" l="l" r="r" t="t"/>
              <a:pathLst>
                <a:path extrusionOk="0" h="1" w="37">
                  <a:moveTo>
                    <a:pt x="37" y="0"/>
                  </a:moveTo>
                  <a:lnTo>
                    <a:pt x="1" y="0"/>
                  </a:lnTo>
                  <a:cubicBezTo>
                    <a:pt x="13" y="0"/>
                    <a:pt x="13" y="0"/>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g308c629d2bb_0_315"/>
            <p:cNvSpPr/>
            <p:nvPr/>
          </p:nvSpPr>
          <p:spPr>
            <a:xfrm>
              <a:off x="5537375" y="2274225"/>
              <a:ext cx="1525" cy="325"/>
            </a:xfrm>
            <a:custGeom>
              <a:rect b="b" l="l" r="r" t="t"/>
              <a:pathLst>
                <a:path extrusionOk="0" h="13" w="61">
                  <a:moveTo>
                    <a:pt x="57" y="0"/>
                  </a:moveTo>
                  <a:lnTo>
                    <a:pt x="49" y="8"/>
                  </a:lnTo>
                  <a:lnTo>
                    <a:pt x="49" y="8"/>
                  </a:lnTo>
                  <a:cubicBezTo>
                    <a:pt x="56" y="6"/>
                    <a:pt x="60" y="4"/>
                    <a:pt x="57" y="0"/>
                  </a:cubicBezTo>
                  <a:close/>
                  <a:moveTo>
                    <a:pt x="49" y="8"/>
                  </a:moveTo>
                  <a:cubicBezTo>
                    <a:pt x="32" y="12"/>
                    <a:pt x="1" y="12"/>
                    <a:pt x="9" y="12"/>
                  </a:cubicBezTo>
                  <a:lnTo>
                    <a:pt x="45" y="12"/>
                  </a:lnTo>
                  <a:lnTo>
                    <a:pt x="49" y="8"/>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g308c629d2bb_0_315"/>
            <p:cNvSpPr/>
            <p:nvPr/>
          </p:nvSpPr>
          <p:spPr>
            <a:xfrm>
              <a:off x="5539975" y="2275100"/>
              <a:ext cx="600" cy="325"/>
            </a:xfrm>
            <a:custGeom>
              <a:rect b="b" l="l" r="r" t="t"/>
              <a:pathLst>
                <a:path extrusionOk="0" h="13" w="24">
                  <a:moveTo>
                    <a:pt x="0" y="1"/>
                  </a:moveTo>
                  <a:lnTo>
                    <a:pt x="24"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g308c629d2bb_0_315"/>
            <p:cNvSpPr/>
            <p:nvPr/>
          </p:nvSpPr>
          <p:spPr>
            <a:xfrm>
              <a:off x="5545075" y="2274225"/>
              <a:ext cx="1000" cy="325"/>
            </a:xfrm>
            <a:custGeom>
              <a:rect b="b" l="l" r="r" t="t"/>
              <a:pathLst>
                <a:path extrusionOk="0" h="13" w="40">
                  <a:moveTo>
                    <a:pt x="10" y="0"/>
                  </a:moveTo>
                  <a:cubicBezTo>
                    <a:pt x="8" y="0"/>
                    <a:pt x="8" y="0"/>
                    <a:pt x="9" y="0"/>
                  </a:cubicBezTo>
                  <a:lnTo>
                    <a:pt x="9" y="0"/>
                  </a:lnTo>
                  <a:cubicBezTo>
                    <a:pt x="10" y="0"/>
                    <a:pt x="10" y="0"/>
                    <a:pt x="10" y="0"/>
                  </a:cubicBezTo>
                  <a:close/>
                  <a:moveTo>
                    <a:pt x="9" y="0"/>
                  </a:moveTo>
                  <a:cubicBezTo>
                    <a:pt x="7" y="1"/>
                    <a:pt x="1" y="3"/>
                    <a:pt x="10" y="12"/>
                  </a:cubicBezTo>
                  <a:cubicBezTo>
                    <a:pt x="39" y="3"/>
                    <a:pt x="14" y="1"/>
                    <a:pt x="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g308c629d2bb_0_315"/>
            <p:cNvSpPr/>
            <p:nvPr/>
          </p:nvSpPr>
          <p:spPr>
            <a:xfrm>
              <a:off x="5538175" y="2275400"/>
              <a:ext cx="925" cy="325"/>
            </a:xfrm>
            <a:custGeom>
              <a:rect b="b" l="l" r="r" t="t"/>
              <a:pathLst>
                <a:path extrusionOk="0" h="13" w="37">
                  <a:moveTo>
                    <a:pt x="25" y="1"/>
                  </a:moveTo>
                  <a:lnTo>
                    <a:pt x="25" y="1"/>
                  </a:lnTo>
                  <a:cubicBezTo>
                    <a:pt x="1" y="13"/>
                    <a:pt x="13" y="13"/>
                    <a:pt x="36" y="13"/>
                  </a:cubicBezTo>
                  <a:cubicBezTo>
                    <a:pt x="13" y="13"/>
                    <a:pt x="25" y="13"/>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g308c629d2bb_0_315"/>
            <p:cNvSpPr/>
            <p:nvPr/>
          </p:nvSpPr>
          <p:spPr>
            <a:xfrm>
              <a:off x="5537875" y="2275700"/>
              <a:ext cx="3300" cy="625"/>
            </a:xfrm>
            <a:custGeom>
              <a:rect b="b" l="l" r="r" t="t"/>
              <a:pathLst>
                <a:path extrusionOk="0" h="25" w="132">
                  <a:moveTo>
                    <a:pt x="50" y="7"/>
                  </a:moveTo>
                  <a:cubicBezTo>
                    <a:pt x="33" y="8"/>
                    <a:pt x="5" y="13"/>
                    <a:pt x="13" y="13"/>
                  </a:cubicBezTo>
                  <a:lnTo>
                    <a:pt x="50" y="7"/>
                  </a:lnTo>
                  <a:close/>
                  <a:moveTo>
                    <a:pt x="96" y="1"/>
                  </a:moveTo>
                  <a:lnTo>
                    <a:pt x="50" y="7"/>
                  </a:lnTo>
                  <a:lnTo>
                    <a:pt x="50" y="7"/>
                  </a:lnTo>
                  <a:cubicBezTo>
                    <a:pt x="50" y="7"/>
                    <a:pt x="50" y="7"/>
                    <a:pt x="51" y="7"/>
                  </a:cubicBezTo>
                  <a:cubicBezTo>
                    <a:pt x="59" y="7"/>
                    <a:pt x="64" y="9"/>
                    <a:pt x="60" y="13"/>
                  </a:cubicBezTo>
                  <a:lnTo>
                    <a:pt x="25" y="13"/>
                  </a:lnTo>
                  <a:cubicBezTo>
                    <a:pt x="1" y="25"/>
                    <a:pt x="13" y="25"/>
                    <a:pt x="37" y="25"/>
                  </a:cubicBezTo>
                  <a:cubicBezTo>
                    <a:pt x="60" y="25"/>
                    <a:pt x="108" y="13"/>
                    <a:pt x="132" y="13"/>
                  </a:cubicBezTo>
                  <a:cubicBezTo>
                    <a:pt x="120" y="7"/>
                    <a:pt x="93" y="7"/>
                    <a:pt x="78" y="7"/>
                  </a:cubicBezTo>
                  <a:cubicBezTo>
                    <a:pt x="63" y="7"/>
                    <a:pt x="60" y="7"/>
                    <a:pt x="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g308c629d2bb_0_315"/>
            <p:cNvSpPr/>
            <p:nvPr/>
          </p:nvSpPr>
          <p:spPr>
            <a:xfrm>
              <a:off x="5542650" y="2274825"/>
              <a:ext cx="1650" cy="300"/>
            </a:xfrm>
            <a:custGeom>
              <a:rect b="b" l="l" r="r" t="t"/>
              <a:pathLst>
                <a:path extrusionOk="0" h="12" w="66">
                  <a:moveTo>
                    <a:pt x="24" y="0"/>
                  </a:moveTo>
                  <a:lnTo>
                    <a:pt x="0" y="12"/>
                  </a:lnTo>
                  <a:lnTo>
                    <a:pt x="36" y="12"/>
                  </a:lnTo>
                  <a:cubicBezTo>
                    <a:pt x="66" y="6"/>
                    <a:pt x="63" y="6"/>
                    <a:pt x="52" y="6"/>
                  </a:cubicBezTo>
                  <a:cubicBezTo>
                    <a:pt x="42" y="6"/>
                    <a:pt x="24" y="6"/>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g308c629d2bb_0_315"/>
            <p:cNvSpPr/>
            <p:nvPr/>
          </p:nvSpPr>
          <p:spPr>
            <a:xfrm>
              <a:off x="5540550" y="2276900"/>
              <a:ext cx="325" cy="25"/>
            </a:xfrm>
            <a:custGeom>
              <a:rect b="b" l="l" r="r" t="t"/>
              <a:pathLst>
                <a:path extrusionOk="0" h="1" w="13">
                  <a:moveTo>
                    <a:pt x="1" y="0"/>
                  </a:moveTo>
                  <a:lnTo>
                    <a:pt x="13" y="0"/>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g308c629d2bb_0_315"/>
            <p:cNvSpPr/>
            <p:nvPr/>
          </p:nvSpPr>
          <p:spPr>
            <a:xfrm>
              <a:off x="5539675" y="2276900"/>
              <a:ext cx="900" cy="325"/>
            </a:xfrm>
            <a:custGeom>
              <a:rect b="b" l="l" r="r" t="t"/>
              <a:pathLst>
                <a:path extrusionOk="0" h="13" w="36">
                  <a:moveTo>
                    <a:pt x="12" y="0"/>
                  </a:moveTo>
                  <a:lnTo>
                    <a:pt x="0" y="12"/>
                  </a:lnTo>
                  <a:lnTo>
                    <a:pt x="36" y="12"/>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g308c629d2bb_0_315"/>
            <p:cNvSpPr/>
            <p:nvPr/>
          </p:nvSpPr>
          <p:spPr>
            <a:xfrm>
              <a:off x="5539375" y="2277200"/>
              <a:ext cx="325" cy="25"/>
            </a:xfrm>
            <a:custGeom>
              <a:rect b="b" l="l" r="r" t="t"/>
              <a:pathLst>
                <a:path extrusionOk="0" h="1" w="13">
                  <a:moveTo>
                    <a:pt x="12" y="0"/>
                  </a:moveTo>
                  <a:lnTo>
                    <a:pt x="12"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0" name="Google Shape;8670;g308c629d2bb_0_315"/>
            <p:cNvSpPr/>
            <p:nvPr/>
          </p:nvSpPr>
          <p:spPr>
            <a:xfrm>
              <a:off x="5539375" y="2277500"/>
              <a:ext cx="1200" cy="325"/>
            </a:xfrm>
            <a:custGeom>
              <a:rect b="b" l="l" r="r" t="t"/>
              <a:pathLst>
                <a:path extrusionOk="0" h="13" w="48">
                  <a:moveTo>
                    <a:pt x="12" y="0"/>
                  </a:moveTo>
                  <a:cubicBezTo>
                    <a:pt x="24" y="0"/>
                    <a:pt x="24" y="12"/>
                    <a:pt x="0" y="12"/>
                  </a:cubicBezTo>
                  <a:lnTo>
                    <a:pt x="24" y="12"/>
                  </a:lnTo>
                  <a:cubicBezTo>
                    <a:pt x="24" y="0"/>
                    <a:pt x="48"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1" name="Google Shape;8671;g308c629d2bb_0_315"/>
            <p:cNvSpPr/>
            <p:nvPr/>
          </p:nvSpPr>
          <p:spPr>
            <a:xfrm>
              <a:off x="5545325" y="2290300"/>
              <a:ext cx="925" cy="150"/>
            </a:xfrm>
            <a:custGeom>
              <a:rect b="b" l="l" r="r" t="t"/>
              <a:pathLst>
                <a:path extrusionOk="0" h="6" w="37">
                  <a:moveTo>
                    <a:pt x="0" y="0"/>
                  </a:moveTo>
                  <a:cubicBezTo>
                    <a:pt x="4" y="4"/>
                    <a:pt x="10" y="5"/>
                    <a:pt x="15" y="5"/>
                  </a:cubicBezTo>
                  <a:cubicBezTo>
                    <a:pt x="26" y="5"/>
                    <a:pt x="36"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g308c629d2bb_0_315"/>
            <p:cNvSpPr/>
            <p:nvPr/>
          </p:nvSpPr>
          <p:spPr>
            <a:xfrm>
              <a:off x="5552775" y="2248025"/>
              <a:ext cx="25" cy="925"/>
            </a:xfrm>
            <a:custGeom>
              <a:rect b="b" l="l" r="r" t="t"/>
              <a:pathLst>
                <a:path extrusionOk="0" h="37" w="1">
                  <a:moveTo>
                    <a:pt x="0" y="36"/>
                  </a:moveTo>
                  <a:lnTo>
                    <a:pt x="0" y="36"/>
                  </a:lnTo>
                  <a:cubicBezTo>
                    <a:pt x="0" y="1"/>
                    <a:pt x="0" y="24"/>
                    <a:pt x="0" y="3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g308c629d2bb_0_315"/>
            <p:cNvSpPr/>
            <p:nvPr/>
          </p:nvSpPr>
          <p:spPr>
            <a:xfrm>
              <a:off x="5551300" y="2247150"/>
              <a:ext cx="900" cy="1500"/>
            </a:xfrm>
            <a:custGeom>
              <a:rect b="b" l="l" r="r" t="t"/>
              <a:pathLst>
                <a:path extrusionOk="0" h="60" w="36">
                  <a:moveTo>
                    <a:pt x="8" y="0"/>
                  </a:moveTo>
                  <a:cubicBezTo>
                    <a:pt x="1" y="0"/>
                    <a:pt x="3" y="19"/>
                    <a:pt x="11" y="59"/>
                  </a:cubicBezTo>
                  <a:cubicBezTo>
                    <a:pt x="11" y="24"/>
                    <a:pt x="35" y="59"/>
                    <a:pt x="23" y="12"/>
                  </a:cubicBezTo>
                  <a:cubicBezTo>
                    <a:pt x="16" y="4"/>
                    <a:pt x="11" y="0"/>
                    <a:pt x="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g308c629d2bb_0_315"/>
            <p:cNvSpPr/>
            <p:nvPr/>
          </p:nvSpPr>
          <p:spPr>
            <a:xfrm>
              <a:off x="5551875" y="2248625"/>
              <a:ext cx="325" cy="925"/>
            </a:xfrm>
            <a:custGeom>
              <a:rect b="b" l="l" r="r" t="t"/>
              <a:pathLst>
                <a:path extrusionOk="0" h="37" w="13">
                  <a:moveTo>
                    <a:pt x="0" y="0"/>
                  </a:moveTo>
                  <a:lnTo>
                    <a:pt x="0" y="36"/>
                  </a:lnTo>
                  <a:lnTo>
                    <a:pt x="12" y="24"/>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g308c629d2bb_0_315"/>
            <p:cNvSpPr/>
            <p:nvPr/>
          </p:nvSpPr>
          <p:spPr>
            <a:xfrm>
              <a:off x="5552175" y="2249525"/>
              <a:ext cx="325" cy="600"/>
            </a:xfrm>
            <a:custGeom>
              <a:rect b="b" l="l" r="r" t="t"/>
              <a:pathLst>
                <a:path extrusionOk="0" h="24" w="13">
                  <a:moveTo>
                    <a:pt x="0" y="0"/>
                  </a:moveTo>
                  <a:lnTo>
                    <a:pt x="0" y="24"/>
                  </a:lnTo>
                  <a:lnTo>
                    <a:pt x="12" y="12"/>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g308c629d2bb_0_315"/>
            <p:cNvSpPr/>
            <p:nvPr/>
          </p:nvSpPr>
          <p:spPr>
            <a:xfrm>
              <a:off x="5550250" y="2247075"/>
              <a:ext cx="1350" cy="2750"/>
            </a:xfrm>
            <a:custGeom>
              <a:rect b="b" l="l" r="r" t="t"/>
              <a:pathLst>
                <a:path extrusionOk="0" h="110" w="54">
                  <a:moveTo>
                    <a:pt x="3" y="0"/>
                  </a:moveTo>
                  <a:cubicBezTo>
                    <a:pt x="0" y="0"/>
                    <a:pt x="18" y="30"/>
                    <a:pt x="18" y="50"/>
                  </a:cubicBezTo>
                  <a:lnTo>
                    <a:pt x="18" y="39"/>
                  </a:lnTo>
                  <a:cubicBezTo>
                    <a:pt x="42" y="74"/>
                    <a:pt x="30" y="86"/>
                    <a:pt x="42" y="110"/>
                  </a:cubicBezTo>
                  <a:cubicBezTo>
                    <a:pt x="53" y="110"/>
                    <a:pt x="30" y="39"/>
                    <a:pt x="42" y="39"/>
                  </a:cubicBezTo>
                  <a:cubicBezTo>
                    <a:pt x="38" y="31"/>
                    <a:pt x="34" y="29"/>
                    <a:pt x="30" y="29"/>
                  </a:cubicBezTo>
                  <a:cubicBezTo>
                    <a:pt x="28" y="29"/>
                    <a:pt x="26" y="30"/>
                    <a:pt x="24" y="30"/>
                  </a:cubicBezTo>
                  <a:cubicBezTo>
                    <a:pt x="18" y="30"/>
                    <a:pt x="12" y="27"/>
                    <a:pt x="6" y="3"/>
                  </a:cubicBezTo>
                  <a:cubicBezTo>
                    <a:pt x="4" y="1"/>
                    <a:pt x="3"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g308c629d2bb_0_315"/>
            <p:cNvSpPr/>
            <p:nvPr/>
          </p:nvSpPr>
          <p:spPr>
            <a:xfrm>
              <a:off x="5537000" y="2261725"/>
              <a:ext cx="300" cy="325"/>
            </a:xfrm>
            <a:custGeom>
              <a:rect b="b" l="l" r="r" t="t"/>
              <a:pathLst>
                <a:path extrusionOk="0" h="13" w="12">
                  <a:moveTo>
                    <a:pt x="0" y="0"/>
                  </a:moveTo>
                  <a:cubicBezTo>
                    <a:pt x="0" y="12"/>
                    <a:pt x="0" y="12"/>
                    <a:pt x="12" y="12"/>
                  </a:cubicBez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g308c629d2bb_0_315"/>
            <p:cNvSpPr/>
            <p:nvPr/>
          </p:nvSpPr>
          <p:spPr>
            <a:xfrm>
              <a:off x="5517650" y="2262325"/>
              <a:ext cx="25" cy="300"/>
            </a:xfrm>
            <a:custGeom>
              <a:rect b="b" l="l" r="r" t="t"/>
              <a:pathLst>
                <a:path extrusionOk="0" h="12" w="1">
                  <a:moveTo>
                    <a:pt x="0" y="12"/>
                  </a:moveTo>
                  <a:cubicBezTo>
                    <a:pt x="0" y="12"/>
                    <a:pt x="0" y="12"/>
                    <a:pt x="0" y="0"/>
                  </a:cubicBezTo>
                  <a:lnTo>
                    <a:pt x="0" y="0"/>
                  </a:lnTo>
                  <a:lnTo>
                    <a:pt x="0" y="12"/>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g308c629d2bb_0_315"/>
            <p:cNvSpPr/>
            <p:nvPr/>
          </p:nvSpPr>
          <p:spPr>
            <a:xfrm>
              <a:off x="5546525" y="2248025"/>
              <a:ext cx="300" cy="325"/>
            </a:xfrm>
            <a:custGeom>
              <a:rect b="b" l="l" r="r" t="t"/>
              <a:pathLst>
                <a:path extrusionOk="0" h="13" w="12">
                  <a:moveTo>
                    <a:pt x="12" y="1"/>
                  </a:moveTo>
                  <a:cubicBezTo>
                    <a:pt x="0" y="1"/>
                    <a:pt x="0" y="1"/>
                    <a:pt x="0" y="12"/>
                  </a:cubicBezTo>
                  <a:cubicBezTo>
                    <a:pt x="12" y="12"/>
                    <a:pt x="12" y="12"/>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g308c629d2bb_0_315"/>
            <p:cNvSpPr/>
            <p:nvPr/>
          </p:nvSpPr>
          <p:spPr>
            <a:xfrm>
              <a:off x="5545325" y="2248325"/>
              <a:ext cx="325" cy="325"/>
            </a:xfrm>
            <a:custGeom>
              <a:rect b="b" l="l" r="r" t="t"/>
              <a:pathLst>
                <a:path extrusionOk="0" h="13" w="13">
                  <a:moveTo>
                    <a:pt x="12" y="12"/>
                  </a:moveTo>
                  <a:lnTo>
                    <a:pt x="12" y="12"/>
                  </a:lnTo>
                  <a:cubicBezTo>
                    <a:pt x="0" y="0"/>
                    <a:pt x="0" y="0"/>
                    <a:pt x="12"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g308c629d2bb_0_315"/>
            <p:cNvSpPr/>
            <p:nvPr/>
          </p:nvSpPr>
          <p:spPr>
            <a:xfrm>
              <a:off x="5544425" y="2248625"/>
              <a:ext cx="325" cy="25"/>
            </a:xfrm>
            <a:custGeom>
              <a:rect b="b" l="l" r="r" t="t"/>
              <a:pathLst>
                <a:path extrusionOk="0" h="1" w="13">
                  <a:moveTo>
                    <a:pt x="13" y="0"/>
                  </a:moveTo>
                  <a:lnTo>
                    <a:pt x="13" y="0"/>
                  </a:lnTo>
                  <a:cubicBezTo>
                    <a:pt x="13" y="0"/>
                    <a:pt x="1"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g308c629d2bb_0_315"/>
            <p:cNvSpPr/>
            <p:nvPr/>
          </p:nvSpPr>
          <p:spPr>
            <a:xfrm>
              <a:off x="5546075" y="2247175"/>
              <a:ext cx="675" cy="2125"/>
            </a:xfrm>
            <a:custGeom>
              <a:rect b="b" l="l" r="r" t="t"/>
              <a:pathLst>
                <a:path extrusionOk="0" h="85" w="27">
                  <a:moveTo>
                    <a:pt x="1" y="0"/>
                  </a:moveTo>
                  <a:lnTo>
                    <a:pt x="1" y="0"/>
                  </a:lnTo>
                  <a:cubicBezTo>
                    <a:pt x="1" y="0"/>
                    <a:pt x="2" y="9"/>
                    <a:pt x="6" y="35"/>
                  </a:cubicBezTo>
                  <a:cubicBezTo>
                    <a:pt x="6" y="41"/>
                    <a:pt x="6" y="58"/>
                    <a:pt x="6" y="58"/>
                  </a:cubicBezTo>
                  <a:cubicBezTo>
                    <a:pt x="6" y="58"/>
                    <a:pt x="6" y="70"/>
                    <a:pt x="6" y="70"/>
                  </a:cubicBezTo>
                  <a:cubicBezTo>
                    <a:pt x="18" y="70"/>
                    <a:pt x="18" y="70"/>
                    <a:pt x="18" y="82"/>
                  </a:cubicBezTo>
                  <a:cubicBezTo>
                    <a:pt x="20" y="84"/>
                    <a:pt x="21" y="85"/>
                    <a:pt x="22" y="85"/>
                  </a:cubicBezTo>
                  <a:cubicBezTo>
                    <a:pt x="27" y="85"/>
                    <a:pt x="18" y="57"/>
                    <a:pt x="18" y="46"/>
                  </a:cubicBezTo>
                  <a:cubicBezTo>
                    <a:pt x="10" y="31"/>
                    <a:pt x="3"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g308c629d2bb_0_315"/>
            <p:cNvSpPr/>
            <p:nvPr/>
          </p:nvSpPr>
          <p:spPr>
            <a:xfrm>
              <a:off x="5514975" y="2260525"/>
              <a:ext cx="1500" cy="2700"/>
            </a:xfrm>
            <a:custGeom>
              <a:rect b="b" l="l" r="r" t="t"/>
              <a:pathLst>
                <a:path extrusionOk="0" h="108" w="60">
                  <a:moveTo>
                    <a:pt x="0" y="1"/>
                  </a:moveTo>
                  <a:cubicBezTo>
                    <a:pt x="10" y="29"/>
                    <a:pt x="34" y="58"/>
                    <a:pt x="50" y="86"/>
                  </a:cubicBezTo>
                  <a:lnTo>
                    <a:pt x="50" y="86"/>
                  </a:lnTo>
                  <a:cubicBezTo>
                    <a:pt x="41" y="65"/>
                    <a:pt x="32" y="42"/>
                    <a:pt x="24" y="24"/>
                  </a:cubicBezTo>
                  <a:lnTo>
                    <a:pt x="24" y="36"/>
                  </a:lnTo>
                  <a:cubicBezTo>
                    <a:pt x="12" y="12"/>
                    <a:pt x="12" y="12"/>
                    <a:pt x="0" y="1"/>
                  </a:cubicBezTo>
                  <a:close/>
                  <a:moveTo>
                    <a:pt x="50" y="86"/>
                  </a:moveTo>
                  <a:lnTo>
                    <a:pt x="50" y="86"/>
                  </a:lnTo>
                  <a:cubicBezTo>
                    <a:pt x="53" y="94"/>
                    <a:pt x="56" y="101"/>
                    <a:pt x="60" y="108"/>
                  </a:cubicBezTo>
                  <a:cubicBezTo>
                    <a:pt x="57" y="101"/>
                    <a:pt x="54" y="93"/>
                    <a:pt x="50" y="8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g308c629d2bb_0_315"/>
            <p:cNvSpPr/>
            <p:nvPr/>
          </p:nvSpPr>
          <p:spPr>
            <a:xfrm>
              <a:off x="5516450" y="2263200"/>
              <a:ext cx="625" cy="325"/>
            </a:xfrm>
            <a:custGeom>
              <a:rect b="b" l="l" r="r" t="t"/>
              <a:pathLst>
                <a:path extrusionOk="0" h="13" w="25">
                  <a:moveTo>
                    <a:pt x="1" y="1"/>
                  </a:moveTo>
                  <a:cubicBezTo>
                    <a:pt x="7" y="1"/>
                    <a:pt x="10" y="1"/>
                    <a:pt x="13" y="2"/>
                  </a:cubicBezTo>
                  <a:lnTo>
                    <a:pt x="13" y="2"/>
                  </a:lnTo>
                  <a:cubicBezTo>
                    <a:pt x="12" y="1"/>
                    <a:pt x="12" y="1"/>
                    <a:pt x="12" y="1"/>
                  </a:cubicBezTo>
                  <a:close/>
                  <a:moveTo>
                    <a:pt x="13" y="2"/>
                  </a:moveTo>
                  <a:cubicBezTo>
                    <a:pt x="13" y="6"/>
                    <a:pt x="15" y="13"/>
                    <a:pt x="24" y="13"/>
                  </a:cubicBezTo>
                  <a:cubicBezTo>
                    <a:pt x="18" y="7"/>
                    <a:pt x="16" y="4"/>
                    <a:pt x="13" y="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g308c629d2bb_0_315"/>
            <p:cNvSpPr/>
            <p:nvPr/>
          </p:nvSpPr>
          <p:spPr>
            <a:xfrm>
              <a:off x="5501875" y="2266475"/>
              <a:ext cx="25" cy="325"/>
            </a:xfrm>
            <a:custGeom>
              <a:rect b="b" l="l" r="r" t="t"/>
              <a:pathLst>
                <a:path extrusionOk="0" h="13" w="1">
                  <a:moveTo>
                    <a:pt x="0" y="13"/>
                  </a:moveTo>
                  <a:lnTo>
                    <a:pt x="0" y="13"/>
                  </a:lnTo>
                  <a:cubicBezTo>
                    <a:pt x="0" y="1"/>
                    <a:pt x="0" y="1"/>
                    <a:pt x="0"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g308c629d2bb_0_315"/>
            <p:cNvSpPr/>
            <p:nvPr/>
          </p:nvSpPr>
          <p:spPr>
            <a:xfrm>
              <a:off x="5517950" y="2261125"/>
              <a:ext cx="300" cy="25"/>
            </a:xfrm>
            <a:custGeom>
              <a:rect b="b" l="l" r="r" t="t"/>
              <a:pathLst>
                <a:path extrusionOk="0" h="1" w="12">
                  <a:moveTo>
                    <a:pt x="0" y="0"/>
                  </a:moveTo>
                  <a:cubicBezTo>
                    <a:pt x="0" y="0"/>
                    <a:pt x="12" y="0"/>
                    <a:pt x="12"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7" name="Google Shape;8687;g308c629d2bb_0_315"/>
            <p:cNvSpPr/>
            <p:nvPr/>
          </p:nvSpPr>
          <p:spPr>
            <a:xfrm>
              <a:off x="5517350" y="2273625"/>
              <a:ext cx="625" cy="750"/>
            </a:xfrm>
            <a:custGeom>
              <a:rect b="b" l="l" r="r" t="t"/>
              <a:pathLst>
                <a:path extrusionOk="0" h="30" w="25">
                  <a:moveTo>
                    <a:pt x="0" y="0"/>
                  </a:moveTo>
                  <a:lnTo>
                    <a:pt x="12" y="24"/>
                  </a:lnTo>
                  <a:cubicBezTo>
                    <a:pt x="12" y="28"/>
                    <a:pt x="12" y="30"/>
                    <a:pt x="13" y="30"/>
                  </a:cubicBezTo>
                  <a:cubicBezTo>
                    <a:pt x="13" y="30"/>
                    <a:pt x="16" y="24"/>
                    <a:pt x="24" y="24"/>
                  </a:cubicBezTo>
                  <a:cubicBezTo>
                    <a:pt x="11" y="7"/>
                    <a:pt x="7" y="2"/>
                    <a:pt x="7" y="2"/>
                  </a:cubicBezTo>
                  <a:lnTo>
                    <a:pt x="7" y="2"/>
                  </a:lnTo>
                  <a:cubicBezTo>
                    <a:pt x="7" y="2"/>
                    <a:pt x="10" y="8"/>
                    <a:pt x="9" y="8"/>
                  </a:cubicBezTo>
                  <a:cubicBezTo>
                    <a:pt x="8" y="8"/>
                    <a:pt x="6" y="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8" name="Google Shape;8688;g308c629d2bb_0_315"/>
            <p:cNvSpPr/>
            <p:nvPr/>
          </p:nvSpPr>
          <p:spPr>
            <a:xfrm>
              <a:off x="5517525" y="2262600"/>
              <a:ext cx="450" cy="625"/>
            </a:xfrm>
            <a:custGeom>
              <a:rect b="b" l="l" r="r" t="t"/>
              <a:pathLst>
                <a:path extrusionOk="0" h="25" w="18">
                  <a:moveTo>
                    <a:pt x="5" y="1"/>
                  </a:moveTo>
                  <a:lnTo>
                    <a:pt x="5" y="1"/>
                  </a:lnTo>
                  <a:cubicBezTo>
                    <a:pt x="9" y="8"/>
                    <a:pt x="9" y="10"/>
                    <a:pt x="8" y="10"/>
                  </a:cubicBezTo>
                  <a:cubicBezTo>
                    <a:pt x="7" y="10"/>
                    <a:pt x="5" y="8"/>
                    <a:pt x="3" y="8"/>
                  </a:cubicBezTo>
                  <a:lnTo>
                    <a:pt x="3" y="8"/>
                  </a:lnTo>
                  <a:cubicBezTo>
                    <a:pt x="1" y="8"/>
                    <a:pt x="1" y="11"/>
                    <a:pt x="5" y="25"/>
                  </a:cubicBezTo>
                  <a:lnTo>
                    <a:pt x="17" y="13"/>
                  </a:lnTo>
                  <a:lnTo>
                    <a:pt x="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g308c629d2bb_0_315"/>
            <p:cNvSpPr/>
            <p:nvPr/>
          </p:nvSpPr>
          <p:spPr>
            <a:xfrm>
              <a:off x="5550975" y="2251000"/>
              <a:ext cx="925" cy="2100"/>
            </a:xfrm>
            <a:custGeom>
              <a:rect b="b" l="l" r="r" t="t"/>
              <a:pathLst>
                <a:path extrusionOk="0" h="84" w="37">
                  <a:moveTo>
                    <a:pt x="13" y="1"/>
                  </a:moveTo>
                  <a:cubicBezTo>
                    <a:pt x="24" y="36"/>
                    <a:pt x="13" y="13"/>
                    <a:pt x="1" y="36"/>
                  </a:cubicBezTo>
                  <a:lnTo>
                    <a:pt x="24" y="60"/>
                  </a:lnTo>
                  <a:lnTo>
                    <a:pt x="24" y="72"/>
                  </a:lnTo>
                  <a:lnTo>
                    <a:pt x="36" y="84"/>
                  </a:lnTo>
                  <a:cubicBezTo>
                    <a:pt x="36" y="60"/>
                    <a:pt x="24" y="36"/>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g308c629d2bb_0_315"/>
            <p:cNvSpPr/>
            <p:nvPr/>
          </p:nvSpPr>
          <p:spPr>
            <a:xfrm>
              <a:off x="5549200" y="2245950"/>
              <a:ext cx="325" cy="900"/>
            </a:xfrm>
            <a:custGeom>
              <a:rect b="b" l="l" r="r" t="t"/>
              <a:pathLst>
                <a:path extrusionOk="0" h="36" w="13">
                  <a:moveTo>
                    <a:pt x="0" y="0"/>
                  </a:moveTo>
                  <a:lnTo>
                    <a:pt x="0" y="24"/>
                  </a:lnTo>
                  <a:lnTo>
                    <a:pt x="12" y="36"/>
                  </a:lnTo>
                  <a:cubicBezTo>
                    <a:pt x="12" y="24"/>
                    <a:pt x="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g308c629d2bb_0_315"/>
            <p:cNvSpPr/>
            <p:nvPr/>
          </p:nvSpPr>
          <p:spPr>
            <a:xfrm>
              <a:off x="5545225" y="2245200"/>
              <a:ext cx="425" cy="775"/>
            </a:xfrm>
            <a:custGeom>
              <a:rect b="b" l="l" r="r" t="t"/>
              <a:pathLst>
                <a:path extrusionOk="0" h="31" w="17">
                  <a:moveTo>
                    <a:pt x="3" y="0"/>
                  </a:moveTo>
                  <a:lnTo>
                    <a:pt x="3" y="0"/>
                  </a:lnTo>
                  <a:cubicBezTo>
                    <a:pt x="1" y="0"/>
                    <a:pt x="0" y="5"/>
                    <a:pt x="4" y="18"/>
                  </a:cubicBezTo>
                  <a:lnTo>
                    <a:pt x="16" y="30"/>
                  </a:lnTo>
                  <a:cubicBezTo>
                    <a:pt x="16" y="15"/>
                    <a:pt x="7"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g308c629d2bb_0_315"/>
            <p:cNvSpPr/>
            <p:nvPr/>
          </p:nvSpPr>
          <p:spPr>
            <a:xfrm>
              <a:off x="5549200" y="2253200"/>
              <a:ext cx="325" cy="800"/>
            </a:xfrm>
            <a:custGeom>
              <a:rect b="b" l="l" r="r" t="t"/>
              <a:pathLst>
                <a:path extrusionOk="0" h="32" w="13">
                  <a:moveTo>
                    <a:pt x="3" y="0"/>
                  </a:moveTo>
                  <a:cubicBezTo>
                    <a:pt x="0" y="0"/>
                    <a:pt x="0" y="6"/>
                    <a:pt x="0" y="20"/>
                  </a:cubicBezTo>
                  <a:cubicBezTo>
                    <a:pt x="0" y="17"/>
                    <a:pt x="1" y="16"/>
                    <a:pt x="1" y="16"/>
                  </a:cubicBezTo>
                  <a:cubicBezTo>
                    <a:pt x="5" y="16"/>
                    <a:pt x="12" y="32"/>
                    <a:pt x="12" y="32"/>
                  </a:cubicBezTo>
                  <a:lnTo>
                    <a:pt x="12" y="8"/>
                  </a:lnTo>
                  <a:cubicBezTo>
                    <a:pt x="7" y="3"/>
                    <a:pt x="4"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g308c629d2bb_0_315"/>
            <p:cNvSpPr/>
            <p:nvPr/>
          </p:nvSpPr>
          <p:spPr>
            <a:xfrm>
              <a:off x="5544325" y="2245650"/>
              <a:ext cx="575" cy="625"/>
            </a:xfrm>
            <a:custGeom>
              <a:rect b="b" l="l" r="r" t="t"/>
              <a:pathLst>
                <a:path extrusionOk="0" h="25" w="23">
                  <a:moveTo>
                    <a:pt x="17" y="0"/>
                  </a:moveTo>
                  <a:lnTo>
                    <a:pt x="17" y="0"/>
                  </a:lnTo>
                  <a:cubicBezTo>
                    <a:pt x="17" y="15"/>
                    <a:pt x="14" y="20"/>
                    <a:pt x="11" y="20"/>
                  </a:cubicBezTo>
                  <a:cubicBezTo>
                    <a:pt x="7" y="20"/>
                    <a:pt x="3" y="12"/>
                    <a:pt x="2" y="12"/>
                  </a:cubicBezTo>
                  <a:lnTo>
                    <a:pt x="2" y="12"/>
                  </a:lnTo>
                  <a:cubicBezTo>
                    <a:pt x="1" y="12"/>
                    <a:pt x="2" y="15"/>
                    <a:pt x="5" y="24"/>
                  </a:cubicBezTo>
                  <a:cubicBezTo>
                    <a:pt x="5" y="21"/>
                    <a:pt x="6" y="20"/>
                    <a:pt x="8" y="20"/>
                  </a:cubicBezTo>
                  <a:cubicBezTo>
                    <a:pt x="10" y="20"/>
                    <a:pt x="13" y="21"/>
                    <a:pt x="15" y="21"/>
                  </a:cubicBezTo>
                  <a:cubicBezTo>
                    <a:pt x="20" y="21"/>
                    <a:pt x="23" y="18"/>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g308c629d2bb_0_315"/>
            <p:cNvSpPr/>
            <p:nvPr/>
          </p:nvSpPr>
          <p:spPr>
            <a:xfrm>
              <a:off x="5543550" y="2246525"/>
              <a:ext cx="900" cy="2725"/>
            </a:xfrm>
            <a:custGeom>
              <a:rect b="b" l="l" r="r" t="t"/>
              <a:pathLst>
                <a:path extrusionOk="0" h="109" w="36">
                  <a:moveTo>
                    <a:pt x="0" y="1"/>
                  </a:moveTo>
                  <a:cubicBezTo>
                    <a:pt x="0" y="37"/>
                    <a:pt x="12" y="72"/>
                    <a:pt x="24" y="96"/>
                  </a:cubicBezTo>
                  <a:cubicBezTo>
                    <a:pt x="12" y="72"/>
                    <a:pt x="24" y="72"/>
                    <a:pt x="24" y="72"/>
                  </a:cubicBezTo>
                  <a:cubicBezTo>
                    <a:pt x="36" y="84"/>
                    <a:pt x="36" y="96"/>
                    <a:pt x="36" y="108"/>
                  </a:cubicBezTo>
                  <a:cubicBezTo>
                    <a:pt x="36" y="84"/>
                    <a:pt x="36" y="84"/>
                    <a:pt x="36" y="72"/>
                  </a:cubicBezTo>
                  <a:cubicBezTo>
                    <a:pt x="24" y="49"/>
                    <a:pt x="12" y="3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g308c629d2bb_0_315"/>
            <p:cNvSpPr/>
            <p:nvPr/>
          </p:nvSpPr>
          <p:spPr>
            <a:xfrm>
              <a:off x="5542650" y="2245950"/>
              <a:ext cx="625" cy="1800"/>
            </a:xfrm>
            <a:custGeom>
              <a:rect b="b" l="l" r="r" t="t"/>
              <a:pathLst>
                <a:path extrusionOk="0" h="72" w="25">
                  <a:moveTo>
                    <a:pt x="12" y="0"/>
                  </a:moveTo>
                  <a:cubicBezTo>
                    <a:pt x="0" y="12"/>
                    <a:pt x="0" y="36"/>
                    <a:pt x="0" y="60"/>
                  </a:cubicBezTo>
                  <a:lnTo>
                    <a:pt x="12" y="72"/>
                  </a:lnTo>
                  <a:cubicBezTo>
                    <a:pt x="12" y="36"/>
                    <a:pt x="24" y="48"/>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g308c629d2bb_0_315"/>
            <p:cNvSpPr/>
            <p:nvPr/>
          </p:nvSpPr>
          <p:spPr>
            <a:xfrm>
              <a:off x="5538400" y="2248825"/>
              <a:ext cx="400" cy="725"/>
            </a:xfrm>
            <a:custGeom>
              <a:rect b="b" l="l" r="r" t="t"/>
              <a:pathLst>
                <a:path extrusionOk="0" h="29" w="16">
                  <a:moveTo>
                    <a:pt x="0" y="1"/>
                  </a:moveTo>
                  <a:cubicBezTo>
                    <a:pt x="0" y="1"/>
                    <a:pt x="2" y="4"/>
                    <a:pt x="5" y="7"/>
                  </a:cubicBezTo>
                  <a:lnTo>
                    <a:pt x="5" y="7"/>
                  </a:lnTo>
                  <a:cubicBezTo>
                    <a:pt x="5" y="6"/>
                    <a:pt x="4" y="5"/>
                    <a:pt x="4" y="4"/>
                  </a:cubicBezTo>
                  <a:cubicBezTo>
                    <a:pt x="1" y="2"/>
                    <a:pt x="0" y="1"/>
                    <a:pt x="0" y="1"/>
                  </a:cubicBezTo>
                  <a:close/>
                  <a:moveTo>
                    <a:pt x="5" y="7"/>
                  </a:moveTo>
                  <a:cubicBezTo>
                    <a:pt x="9" y="15"/>
                    <a:pt x="13" y="22"/>
                    <a:pt x="16" y="28"/>
                  </a:cubicBezTo>
                  <a:cubicBezTo>
                    <a:pt x="16" y="22"/>
                    <a:pt x="10" y="13"/>
                    <a:pt x="5" y="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7" name="Google Shape;8697;g308c629d2bb_0_315"/>
            <p:cNvSpPr/>
            <p:nvPr/>
          </p:nvSpPr>
          <p:spPr>
            <a:xfrm>
              <a:off x="5537875" y="2262900"/>
              <a:ext cx="475" cy="1300"/>
            </a:xfrm>
            <a:custGeom>
              <a:rect b="b" l="l" r="r" t="t"/>
              <a:pathLst>
                <a:path extrusionOk="0" h="52" w="19">
                  <a:moveTo>
                    <a:pt x="13" y="1"/>
                  </a:moveTo>
                  <a:cubicBezTo>
                    <a:pt x="13" y="13"/>
                    <a:pt x="1" y="25"/>
                    <a:pt x="13" y="48"/>
                  </a:cubicBezTo>
                  <a:cubicBezTo>
                    <a:pt x="13" y="48"/>
                    <a:pt x="16" y="51"/>
                    <a:pt x="17" y="51"/>
                  </a:cubicBezTo>
                  <a:cubicBezTo>
                    <a:pt x="19" y="51"/>
                    <a:pt x="19" y="48"/>
                    <a:pt x="13" y="37"/>
                  </a:cubicBezTo>
                  <a:cubicBezTo>
                    <a:pt x="13" y="37"/>
                    <a:pt x="13" y="25"/>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8" name="Google Shape;8698;g308c629d2bb_0_315"/>
            <p:cNvSpPr/>
            <p:nvPr/>
          </p:nvSpPr>
          <p:spPr>
            <a:xfrm>
              <a:off x="5536400" y="2263425"/>
              <a:ext cx="325" cy="700"/>
            </a:xfrm>
            <a:custGeom>
              <a:rect b="b" l="l" r="r" t="t"/>
              <a:pathLst>
                <a:path extrusionOk="0" h="28" w="13">
                  <a:moveTo>
                    <a:pt x="0" y="0"/>
                  </a:moveTo>
                  <a:cubicBezTo>
                    <a:pt x="0" y="0"/>
                    <a:pt x="0" y="1"/>
                    <a:pt x="0" y="4"/>
                  </a:cubicBezTo>
                  <a:cubicBezTo>
                    <a:pt x="1" y="4"/>
                    <a:pt x="1" y="4"/>
                    <a:pt x="1" y="5"/>
                  </a:cubicBezTo>
                  <a:lnTo>
                    <a:pt x="1" y="5"/>
                  </a:lnTo>
                  <a:cubicBezTo>
                    <a:pt x="1" y="2"/>
                    <a:pt x="0" y="0"/>
                    <a:pt x="0" y="0"/>
                  </a:cubicBezTo>
                  <a:close/>
                  <a:moveTo>
                    <a:pt x="1" y="5"/>
                  </a:moveTo>
                  <a:cubicBezTo>
                    <a:pt x="3" y="10"/>
                    <a:pt x="6" y="21"/>
                    <a:pt x="12" y="27"/>
                  </a:cubicBezTo>
                  <a:cubicBezTo>
                    <a:pt x="12" y="16"/>
                    <a:pt x="12" y="16"/>
                    <a:pt x="1" y="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g308c629d2bb_0_315"/>
            <p:cNvSpPr/>
            <p:nvPr/>
          </p:nvSpPr>
          <p:spPr>
            <a:xfrm>
              <a:off x="5520350" y="2254450"/>
              <a:ext cx="600" cy="750"/>
            </a:xfrm>
            <a:custGeom>
              <a:rect b="b" l="l" r="r" t="t"/>
              <a:pathLst>
                <a:path extrusionOk="0" h="30" w="24">
                  <a:moveTo>
                    <a:pt x="4" y="1"/>
                  </a:moveTo>
                  <a:lnTo>
                    <a:pt x="4" y="1"/>
                  </a:lnTo>
                  <a:cubicBezTo>
                    <a:pt x="0" y="1"/>
                    <a:pt x="3" y="12"/>
                    <a:pt x="11" y="29"/>
                  </a:cubicBezTo>
                  <a:cubicBezTo>
                    <a:pt x="23" y="29"/>
                    <a:pt x="11" y="17"/>
                    <a:pt x="11" y="5"/>
                  </a:cubicBezTo>
                  <a:cubicBezTo>
                    <a:pt x="8" y="2"/>
                    <a:pt x="6" y="1"/>
                    <a:pt x="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g308c629d2bb_0_315"/>
            <p:cNvSpPr/>
            <p:nvPr/>
          </p:nvSpPr>
          <p:spPr>
            <a:xfrm>
              <a:off x="5520025" y="2254575"/>
              <a:ext cx="625" cy="925"/>
            </a:xfrm>
            <a:custGeom>
              <a:rect b="b" l="l" r="r" t="t"/>
              <a:pathLst>
                <a:path extrusionOk="0" h="37" w="25">
                  <a:moveTo>
                    <a:pt x="0" y="0"/>
                  </a:moveTo>
                  <a:lnTo>
                    <a:pt x="12" y="24"/>
                  </a:lnTo>
                  <a:lnTo>
                    <a:pt x="24" y="36"/>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g308c629d2bb_0_315"/>
            <p:cNvSpPr/>
            <p:nvPr/>
          </p:nvSpPr>
          <p:spPr>
            <a:xfrm>
              <a:off x="5519125" y="2254275"/>
              <a:ext cx="25" cy="625"/>
            </a:xfrm>
            <a:custGeom>
              <a:rect b="b" l="l" r="r" t="t"/>
              <a:pathLst>
                <a:path extrusionOk="0" h="25" w="1">
                  <a:moveTo>
                    <a:pt x="1" y="1"/>
                  </a:moveTo>
                  <a:cubicBezTo>
                    <a:pt x="1" y="12"/>
                    <a:pt x="1" y="12"/>
                    <a:pt x="1" y="12"/>
                  </a:cubicBezTo>
                  <a:cubicBezTo>
                    <a:pt x="1" y="12"/>
                    <a:pt x="1" y="12"/>
                    <a:pt x="1" y="2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g308c629d2bb_0_315"/>
            <p:cNvSpPr/>
            <p:nvPr/>
          </p:nvSpPr>
          <p:spPr>
            <a:xfrm>
              <a:off x="5518525" y="2254275"/>
              <a:ext cx="925" cy="1800"/>
            </a:xfrm>
            <a:custGeom>
              <a:rect b="b" l="l" r="r" t="t"/>
              <a:pathLst>
                <a:path extrusionOk="0" h="72" w="37">
                  <a:moveTo>
                    <a:pt x="1" y="1"/>
                  </a:moveTo>
                  <a:lnTo>
                    <a:pt x="13" y="24"/>
                  </a:lnTo>
                  <a:lnTo>
                    <a:pt x="37" y="72"/>
                  </a:lnTo>
                  <a:cubicBezTo>
                    <a:pt x="37" y="48"/>
                    <a:pt x="25" y="4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g308c629d2bb_0_315"/>
            <p:cNvSpPr/>
            <p:nvPr/>
          </p:nvSpPr>
          <p:spPr>
            <a:xfrm>
              <a:off x="5517650" y="2255725"/>
              <a:ext cx="1850" cy="3075"/>
            </a:xfrm>
            <a:custGeom>
              <a:rect b="b" l="l" r="r" t="t"/>
              <a:pathLst>
                <a:path extrusionOk="0" h="123" w="74">
                  <a:moveTo>
                    <a:pt x="22" y="1"/>
                  </a:moveTo>
                  <a:cubicBezTo>
                    <a:pt x="17" y="1"/>
                    <a:pt x="26" y="31"/>
                    <a:pt x="22" y="31"/>
                  </a:cubicBezTo>
                  <a:cubicBezTo>
                    <a:pt x="21" y="31"/>
                    <a:pt x="18" y="26"/>
                    <a:pt x="12" y="14"/>
                  </a:cubicBezTo>
                  <a:lnTo>
                    <a:pt x="12" y="14"/>
                  </a:lnTo>
                  <a:cubicBezTo>
                    <a:pt x="0" y="50"/>
                    <a:pt x="60" y="97"/>
                    <a:pt x="48" y="121"/>
                  </a:cubicBezTo>
                  <a:cubicBezTo>
                    <a:pt x="50" y="122"/>
                    <a:pt x="51" y="122"/>
                    <a:pt x="52" y="122"/>
                  </a:cubicBezTo>
                  <a:cubicBezTo>
                    <a:pt x="74" y="122"/>
                    <a:pt x="10" y="37"/>
                    <a:pt x="31" y="37"/>
                  </a:cubicBezTo>
                  <a:cubicBezTo>
                    <a:pt x="32" y="37"/>
                    <a:pt x="34" y="37"/>
                    <a:pt x="36" y="38"/>
                  </a:cubicBezTo>
                  <a:cubicBezTo>
                    <a:pt x="12" y="14"/>
                    <a:pt x="36" y="14"/>
                    <a:pt x="24" y="2"/>
                  </a:cubicBezTo>
                  <a:cubicBezTo>
                    <a:pt x="23" y="1"/>
                    <a:pt x="22" y="1"/>
                    <a:pt x="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g308c629d2bb_0_315"/>
            <p:cNvSpPr/>
            <p:nvPr/>
          </p:nvSpPr>
          <p:spPr>
            <a:xfrm>
              <a:off x="5519125" y="2257200"/>
              <a:ext cx="425" cy="775"/>
            </a:xfrm>
            <a:custGeom>
              <a:rect b="b" l="l" r="r" t="t"/>
              <a:pathLst>
                <a:path extrusionOk="0" h="31" w="17">
                  <a:moveTo>
                    <a:pt x="3" y="1"/>
                  </a:moveTo>
                  <a:cubicBezTo>
                    <a:pt x="1" y="1"/>
                    <a:pt x="1" y="8"/>
                    <a:pt x="1" y="15"/>
                  </a:cubicBezTo>
                  <a:cubicBezTo>
                    <a:pt x="1" y="15"/>
                    <a:pt x="11" y="30"/>
                    <a:pt x="15" y="30"/>
                  </a:cubicBezTo>
                  <a:cubicBezTo>
                    <a:pt x="17" y="30"/>
                    <a:pt x="17" y="26"/>
                    <a:pt x="13" y="15"/>
                  </a:cubicBezTo>
                  <a:cubicBezTo>
                    <a:pt x="8" y="4"/>
                    <a:pt x="5"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g308c629d2bb_0_315"/>
            <p:cNvSpPr/>
            <p:nvPr/>
          </p:nvSpPr>
          <p:spPr>
            <a:xfrm>
              <a:off x="5517350" y="2256350"/>
              <a:ext cx="325" cy="325"/>
            </a:xfrm>
            <a:custGeom>
              <a:rect b="b" l="l" r="r" t="t"/>
              <a:pathLst>
                <a:path extrusionOk="0" h="13" w="13">
                  <a:moveTo>
                    <a:pt x="0" y="1"/>
                  </a:moveTo>
                  <a:lnTo>
                    <a:pt x="0" y="13"/>
                  </a:lnTo>
                  <a:lnTo>
                    <a:pt x="12" y="13"/>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g308c629d2bb_0_315"/>
            <p:cNvSpPr/>
            <p:nvPr/>
          </p:nvSpPr>
          <p:spPr>
            <a:xfrm>
              <a:off x="5516750" y="2256050"/>
              <a:ext cx="325" cy="625"/>
            </a:xfrm>
            <a:custGeom>
              <a:rect b="b" l="l" r="r" t="t"/>
              <a:pathLst>
                <a:path extrusionOk="0" h="25" w="13">
                  <a:moveTo>
                    <a:pt x="0" y="1"/>
                  </a:moveTo>
                  <a:cubicBezTo>
                    <a:pt x="0" y="13"/>
                    <a:pt x="0" y="13"/>
                    <a:pt x="12" y="25"/>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g308c629d2bb_0_315"/>
            <p:cNvSpPr/>
            <p:nvPr/>
          </p:nvSpPr>
          <p:spPr>
            <a:xfrm>
              <a:off x="5515750" y="2256325"/>
              <a:ext cx="725" cy="1075"/>
            </a:xfrm>
            <a:custGeom>
              <a:rect b="b" l="l" r="r" t="t"/>
              <a:pathLst>
                <a:path extrusionOk="0" h="43" w="29">
                  <a:moveTo>
                    <a:pt x="3" y="1"/>
                  </a:moveTo>
                  <a:cubicBezTo>
                    <a:pt x="1" y="1"/>
                    <a:pt x="1" y="3"/>
                    <a:pt x="2" y="6"/>
                  </a:cubicBezTo>
                  <a:lnTo>
                    <a:pt x="2" y="6"/>
                  </a:lnTo>
                  <a:cubicBezTo>
                    <a:pt x="2" y="5"/>
                    <a:pt x="3" y="3"/>
                    <a:pt x="5" y="2"/>
                  </a:cubicBezTo>
                  <a:cubicBezTo>
                    <a:pt x="4" y="1"/>
                    <a:pt x="3" y="1"/>
                    <a:pt x="3" y="1"/>
                  </a:cubicBezTo>
                  <a:close/>
                  <a:moveTo>
                    <a:pt x="2" y="6"/>
                  </a:moveTo>
                  <a:cubicBezTo>
                    <a:pt x="0" y="10"/>
                    <a:pt x="2" y="15"/>
                    <a:pt x="5" y="19"/>
                  </a:cubicBezTo>
                  <a:lnTo>
                    <a:pt x="5" y="19"/>
                  </a:lnTo>
                  <a:cubicBezTo>
                    <a:pt x="4" y="14"/>
                    <a:pt x="2" y="10"/>
                    <a:pt x="2" y="6"/>
                  </a:cubicBezTo>
                  <a:close/>
                  <a:moveTo>
                    <a:pt x="5" y="19"/>
                  </a:moveTo>
                  <a:cubicBezTo>
                    <a:pt x="10" y="30"/>
                    <a:pt x="17" y="42"/>
                    <a:pt x="23" y="42"/>
                  </a:cubicBezTo>
                  <a:cubicBezTo>
                    <a:pt x="25" y="42"/>
                    <a:pt x="27" y="41"/>
                    <a:pt x="29" y="38"/>
                  </a:cubicBezTo>
                  <a:lnTo>
                    <a:pt x="17" y="38"/>
                  </a:lnTo>
                  <a:cubicBezTo>
                    <a:pt x="17" y="31"/>
                    <a:pt x="10" y="25"/>
                    <a:pt x="5" y="19"/>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g308c629d2bb_0_315"/>
            <p:cNvSpPr/>
            <p:nvPr/>
          </p:nvSpPr>
          <p:spPr>
            <a:xfrm>
              <a:off x="5515250" y="2259325"/>
              <a:ext cx="325" cy="625"/>
            </a:xfrm>
            <a:custGeom>
              <a:rect b="b" l="l" r="r" t="t"/>
              <a:pathLst>
                <a:path extrusionOk="0" h="25" w="13">
                  <a:moveTo>
                    <a:pt x="1" y="1"/>
                  </a:moveTo>
                  <a:lnTo>
                    <a:pt x="1" y="25"/>
                  </a:lnTo>
                  <a:lnTo>
                    <a:pt x="13" y="25"/>
                  </a:lnTo>
                  <a:cubicBezTo>
                    <a:pt x="13" y="25"/>
                    <a:pt x="13" y="1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g308c629d2bb_0_315"/>
            <p:cNvSpPr/>
            <p:nvPr/>
          </p:nvSpPr>
          <p:spPr>
            <a:xfrm>
              <a:off x="5517950" y="2263800"/>
              <a:ext cx="300" cy="425"/>
            </a:xfrm>
            <a:custGeom>
              <a:rect b="b" l="l" r="r" t="t"/>
              <a:pathLst>
                <a:path extrusionOk="0" h="17" w="12">
                  <a:moveTo>
                    <a:pt x="0" y="1"/>
                  </a:moveTo>
                  <a:cubicBezTo>
                    <a:pt x="8" y="12"/>
                    <a:pt x="11" y="16"/>
                    <a:pt x="11" y="16"/>
                  </a:cubicBezTo>
                  <a:cubicBezTo>
                    <a:pt x="12" y="16"/>
                    <a:pt x="4"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g308c629d2bb_0_315"/>
            <p:cNvSpPr/>
            <p:nvPr/>
          </p:nvSpPr>
          <p:spPr>
            <a:xfrm>
              <a:off x="5514125" y="2258125"/>
              <a:ext cx="575" cy="625"/>
            </a:xfrm>
            <a:custGeom>
              <a:rect b="b" l="l" r="r" t="t"/>
              <a:pathLst>
                <a:path extrusionOk="0" h="25" w="23">
                  <a:moveTo>
                    <a:pt x="5" y="0"/>
                  </a:moveTo>
                  <a:cubicBezTo>
                    <a:pt x="0" y="0"/>
                    <a:pt x="3" y="10"/>
                    <a:pt x="10" y="25"/>
                  </a:cubicBezTo>
                  <a:lnTo>
                    <a:pt x="10" y="25"/>
                  </a:lnTo>
                  <a:cubicBezTo>
                    <a:pt x="4" y="13"/>
                    <a:pt x="4" y="10"/>
                    <a:pt x="7" y="10"/>
                  </a:cubicBezTo>
                  <a:cubicBezTo>
                    <a:pt x="10" y="10"/>
                    <a:pt x="16" y="13"/>
                    <a:pt x="22" y="13"/>
                  </a:cubicBezTo>
                  <a:cubicBezTo>
                    <a:pt x="13" y="4"/>
                    <a:pt x="7" y="0"/>
                    <a:pt x="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1" name="Google Shape;8711;g308c629d2bb_0_315"/>
            <p:cNvSpPr/>
            <p:nvPr/>
          </p:nvSpPr>
          <p:spPr>
            <a:xfrm>
              <a:off x="5513175" y="2257850"/>
              <a:ext cx="1525" cy="3000"/>
            </a:xfrm>
            <a:custGeom>
              <a:rect b="b" l="l" r="r" t="t"/>
              <a:pathLst>
                <a:path extrusionOk="0" h="120" w="61">
                  <a:moveTo>
                    <a:pt x="24" y="0"/>
                  </a:moveTo>
                  <a:cubicBezTo>
                    <a:pt x="12" y="0"/>
                    <a:pt x="48" y="60"/>
                    <a:pt x="36" y="60"/>
                  </a:cubicBezTo>
                  <a:cubicBezTo>
                    <a:pt x="24" y="48"/>
                    <a:pt x="24" y="36"/>
                    <a:pt x="24" y="24"/>
                  </a:cubicBezTo>
                  <a:cubicBezTo>
                    <a:pt x="15" y="19"/>
                    <a:pt x="9" y="16"/>
                    <a:pt x="5" y="16"/>
                  </a:cubicBezTo>
                  <a:cubicBezTo>
                    <a:pt x="1" y="16"/>
                    <a:pt x="1" y="22"/>
                    <a:pt x="1" y="36"/>
                  </a:cubicBezTo>
                  <a:cubicBezTo>
                    <a:pt x="12" y="60"/>
                    <a:pt x="48" y="108"/>
                    <a:pt x="60" y="119"/>
                  </a:cubicBezTo>
                  <a:cubicBezTo>
                    <a:pt x="60" y="111"/>
                    <a:pt x="40" y="63"/>
                    <a:pt x="45" y="63"/>
                  </a:cubicBezTo>
                  <a:lnTo>
                    <a:pt x="45" y="63"/>
                  </a:lnTo>
                  <a:cubicBezTo>
                    <a:pt x="46" y="63"/>
                    <a:pt x="51" y="68"/>
                    <a:pt x="60" y="84"/>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2" name="Google Shape;8712;g308c629d2bb_0_315"/>
            <p:cNvSpPr/>
            <p:nvPr/>
          </p:nvSpPr>
          <p:spPr>
            <a:xfrm>
              <a:off x="5516150" y="2261725"/>
              <a:ext cx="925" cy="1375"/>
            </a:xfrm>
            <a:custGeom>
              <a:rect b="b" l="l" r="r" t="t"/>
              <a:pathLst>
                <a:path extrusionOk="0" h="55" w="37">
                  <a:moveTo>
                    <a:pt x="1" y="0"/>
                  </a:moveTo>
                  <a:lnTo>
                    <a:pt x="1" y="0"/>
                  </a:lnTo>
                  <a:cubicBezTo>
                    <a:pt x="13" y="24"/>
                    <a:pt x="13" y="24"/>
                    <a:pt x="13" y="36"/>
                  </a:cubicBezTo>
                  <a:cubicBezTo>
                    <a:pt x="23" y="50"/>
                    <a:pt x="28" y="54"/>
                    <a:pt x="31" y="54"/>
                  </a:cubicBezTo>
                  <a:cubicBezTo>
                    <a:pt x="37" y="54"/>
                    <a:pt x="24" y="24"/>
                    <a:pt x="24" y="24"/>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g308c629d2bb_0_315"/>
            <p:cNvSpPr/>
            <p:nvPr/>
          </p:nvSpPr>
          <p:spPr>
            <a:xfrm>
              <a:off x="5512875" y="2260825"/>
              <a:ext cx="325" cy="625"/>
            </a:xfrm>
            <a:custGeom>
              <a:rect b="b" l="l" r="r" t="t"/>
              <a:pathLst>
                <a:path extrusionOk="0" h="25" w="13">
                  <a:moveTo>
                    <a:pt x="13" y="0"/>
                  </a:moveTo>
                  <a:lnTo>
                    <a:pt x="1" y="24"/>
                  </a:lnTo>
                  <a:lnTo>
                    <a:pt x="13" y="24"/>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g308c629d2bb_0_315"/>
            <p:cNvSpPr/>
            <p:nvPr/>
          </p:nvSpPr>
          <p:spPr>
            <a:xfrm>
              <a:off x="5512575" y="2260225"/>
              <a:ext cx="25" cy="925"/>
            </a:xfrm>
            <a:custGeom>
              <a:rect b="b" l="l" r="r" t="t"/>
              <a:pathLst>
                <a:path extrusionOk="0" h="37" w="1">
                  <a:moveTo>
                    <a:pt x="1" y="13"/>
                  </a:moveTo>
                  <a:lnTo>
                    <a:pt x="1" y="1"/>
                  </a:lnTo>
                  <a:lnTo>
                    <a:pt x="1" y="36"/>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g308c629d2bb_0_315"/>
            <p:cNvSpPr/>
            <p:nvPr/>
          </p:nvSpPr>
          <p:spPr>
            <a:xfrm>
              <a:off x="5511975" y="2259925"/>
              <a:ext cx="325" cy="625"/>
            </a:xfrm>
            <a:custGeom>
              <a:rect b="b" l="l" r="r" t="t"/>
              <a:pathLst>
                <a:path extrusionOk="0" h="25" w="13">
                  <a:moveTo>
                    <a:pt x="13" y="1"/>
                  </a:moveTo>
                  <a:lnTo>
                    <a:pt x="1" y="25"/>
                  </a:lnTo>
                  <a:lnTo>
                    <a:pt x="13" y="25"/>
                  </a:ln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g308c629d2bb_0_315"/>
            <p:cNvSpPr/>
            <p:nvPr/>
          </p:nvSpPr>
          <p:spPr>
            <a:xfrm>
              <a:off x="5511400" y="2260525"/>
              <a:ext cx="600" cy="625"/>
            </a:xfrm>
            <a:custGeom>
              <a:rect b="b" l="l" r="r" t="t"/>
              <a:pathLst>
                <a:path extrusionOk="0" h="25" w="24">
                  <a:moveTo>
                    <a:pt x="12" y="1"/>
                  </a:moveTo>
                  <a:cubicBezTo>
                    <a:pt x="12" y="7"/>
                    <a:pt x="12" y="10"/>
                    <a:pt x="11" y="10"/>
                  </a:cubicBezTo>
                  <a:cubicBezTo>
                    <a:pt x="9" y="10"/>
                    <a:pt x="6" y="7"/>
                    <a:pt x="0" y="1"/>
                  </a:cubicBezTo>
                  <a:lnTo>
                    <a:pt x="0" y="1"/>
                  </a:lnTo>
                  <a:lnTo>
                    <a:pt x="12" y="24"/>
                  </a:lnTo>
                  <a:cubicBezTo>
                    <a:pt x="12" y="21"/>
                    <a:pt x="14" y="21"/>
                    <a:pt x="15" y="21"/>
                  </a:cubicBezTo>
                  <a:cubicBezTo>
                    <a:pt x="17" y="21"/>
                    <a:pt x="19" y="21"/>
                    <a:pt x="21" y="21"/>
                  </a:cubicBezTo>
                  <a:cubicBezTo>
                    <a:pt x="24" y="21"/>
                    <a:pt x="24" y="18"/>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g308c629d2bb_0_315"/>
            <p:cNvSpPr/>
            <p:nvPr/>
          </p:nvSpPr>
          <p:spPr>
            <a:xfrm>
              <a:off x="5517050" y="2274225"/>
              <a:ext cx="625" cy="900"/>
            </a:xfrm>
            <a:custGeom>
              <a:rect b="b" l="l" r="r" t="t"/>
              <a:pathLst>
                <a:path extrusionOk="0" h="36" w="25">
                  <a:moveTo>
                    <a:pt x="0" y="0"/>
                  </a:moveTo>
                  <a:lnTo>
                    <a:pt x="12" y="36"/>
                  </a:lnTo>
                  <a:lnTo>
                    <a:pt x="24" y="36"/>
                  </a:lnTo>
                  <a:cubicBezTo>
                    <a:pt x="12" y="24"/>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g308c629d2bb_0_315"/>
            <p:cNvSpPr/>
            <p:nvPr/>
          </p:nvSpPr>
          <p:spPr>
            <a:xfrm>
              <a:off x="5516450" y="2273850"/>
              <a:ext cx="625" cy="1275"/>
            </a:xfrm>
            <a:custGeom>
              <a:rect b="b" l="l" r="r" t="t"/>
              <a:pathLst>
                <a:path extrusionOk="0" h="51" w="25">
                  <a:moveTo>
                    <a:pt x="1" y="3"/>
                  </a:moveTo>
                  <a:lnTo>
                    <a:pt x="1" y="15"/>
                  </a:lnTo>
                  <a:cubicBezTo>
                    <a:pt x="2" y="17"/>
                    <a:pt x="3" y="18"/>
                    <a:pt x="4" y="18"/>
                  </a:cubicBezTo>
                  <a:lnTo>
                    <a:pt x="4" y="18"/>
                  </a:lnTo>
                  <a:lnTo>
                    <a:pt x="1" y="3"/>
                  </a:lnTo>
                  <a:close/>
                  <a:moveTo>
                    <a:pt x="9" y="1"/>
                  </a:moveTo>
                  <a:cubicBezTo>
                    <a:pt x="4" y="1"/>
                    <a:pt x="9" y="18"/>
                    <a:pt x="4" y="18"/>
                  </a:cubicBezTo>
                  <a:cubicBezTo>
                    <a:pt x="4" y="18"/>
                    <a:pt x="4" y="18"/>
                    <a:pt x="4" y="18"/>
                  </a:cubicBezTo>
                  <a:lnTo>
                    <a:pt x="4" y="18"/>
                  </a:lnTo>
                  <a:lnTo>
                    <a:pt x="12" y="51"/>
                  </a:lnTo>
                  <a:cubicBezTo>
                    <a:pt x="24" y="51"/>
                    <a:pt x="12" y="15"/>
                    <a:pt x="12" y="3"/>
                  </a:cubicBezTo>
                  <a:cubicBezTo>
                    <a:pt x="11" y="2"/>
                    <a:pt x="9" y="1"/>
                    <a:pt x="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g308c629d2bb_0_315"/>
            <p:cNvSpPr/>
            <p:nvPr/>
          </p:nvSpPr>
          <p:spPr>
            <a:xfrm>
              <a:off x="5510800" y="2274825"/>
              <a:ext cx="1300" cy="1850"/>
            </a:xfrm>
            <a:custGeom>
              <a:rect b="b" l="l" r="r" t="t"/>
              <a:pathLst>
                <a:path extrusionOk="0" h="74" w="52">
                  <a:moveTo>
                    <a:pt x="12" y="0"/>
                  </a:moveTo>
                  <a:cubicBezTo>
                    <a:pt x="12" y="24"/>
                    <a:pt x="0" y="24"/>
                    <a:pt x="0" y="36"/>
                  </a:cubicBezTo>
                  <a:cubicBezTo>
                    <a:pt x="11" y="46"/>
                    <a:pt x="21" y="74"/>
                    <a:pt x="23" y="74"/>
                  </a:cubicBezTo>
                  <a:cubicBezTo>
                    <a:pt x="24" y="74"/>
                    <a:pt x="24" y="73"/>
                    <a:pt x="24" y="72"/>
                  </a:cubicBezTo>
                  <a:lnTo>
                    <a:pt x="24" y="48"/>
                  </a:lnTo>
                  <a:lnTo>
                    <a:pt x="36" y="72"/>
                  </a:lnTo>
                  <a:cubicBezTo>
                    <a:pt x="39" y="73"/>
                    <a:pt x="41" y="73"/>
                    <a:pt x="42" y="73"/>
                  </a:cubicBezTo>
                  <a:cubicBezTo>
                    <a:pt x="51" y="73"/>
                    <a:pt x="32" y="46"/>
                    <a:pt x="34" y="46"/>
                  </a:cubicBezTo>
                  <a:lnTo>
                    <a:pt x="34" y="46"/>
                  </a:lnTo>
                  <a:cubicBezTo>
                    <a:pt x="34" y="46"/>
                    <a:pt x="35" y="46"/>
                    <a:pt x="36" y="48"/>
                  </a:cubicBezTo>
                  <a:cubicBezTo>
                    <a:pt x="24" y="24"/>
                    <a:pt x="24" y="24"/>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8720" name="Google Shape;8720;g308c629d2bb_0_315"/>
          <p:cNvPicPr preferRelativeResize="0"/>
          <p:nvPr/>
        </p:nvPicPr>
        <p:blipFill rotWithShape="1">
          <a:blip r:embed="rId3">
            <a:alphaModFix/>
          </a:blip>
          <a:srcRect b="0" l="0" r="0" t="0"/>
          <a:stretch/>
        </p:blipFill>
        <p:spPr>
          <a:xfrm>
            <a:off x="7870513" y="1593939"/>
            <a:ext cx="1125724" cy="1087999"/>
          </a:xfrm>
          <a:prstGeom prst="rect">
            <a:avLst/>
          </a:prstGeom>
          <a:noFill/>
          <a:ln>
            <a:noFill/>
          </a:ln>
        </p:spPr>
      </p:pic>
      <p:grpSp>
        <p:nvGrpSpPr>
          <p:cNvPr id="8721" name="Google Shape;8721;g308c629d2bb_0_315"/>
          <p:cNvGrpSpPr/>
          <p:nvPr/>
        </p:nvGrpSpPr>
        <p:grpSpPr>
          <a:xfrm rot="1324905">
            <a:off x="7298318" y="1949399"/>
            <a:ext cx="441183" cy="376867"/>
            <a:chOff x="5284275" y="2151275"/>
            <a:chExt cx="327450" cy="251075"/>
          </a:xfrm>
        </p:grpSpPr>
        <p:sp>
          <p:nvSpPr>
            <p:cNvPr id="8722" name="Google Shape;8722;g308c629d2bb_0_315"/>
            <p:cNvSpPr/>
            <p:nvPr/>
          </p:nvSpPr>
          <p:spPr>
            <a:xfrm>
              <a:off x="5472850" y="2346025"/>
              <a:ext cx="175" cy="250"/>
            </a:xfrm>
            <a:custGeom>
              <a:rect b="b" l="l" r="r" t="t"/>
              <a:pathLst>
                <a:path extrusionOk="0" h="10" w="7">
                  <a:moveTo>
                    <a:pt x="2" y="1"/>
                  </a:moveTo>
                  <a:cubicBezTo>
                    <a:pt x="0" y="1"/>
                    <a:pt x="0" y="4"/>
                    <a:pt x="6" y="10"/>
                  </a:cubicBezTo>
                  <a:cubicBezTo>
                    <a:pt x="6" y="4"/>
                    <a:pt x="3" y="1"/>
                    <a:pt x="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g308c629d2bb_0_315"/>
            <p:cNvSpPr/>
            <p:nvPr/>
          </p:nvSpPr>
          <p:spPr>
            <a:xfrm>
              <a:off x="5472700" y="2333150"/>
              <a:ext cx="325" cy="625"/>
            </a:xfrm>
            <a:custGeom>
              <a:rect b="b" l="l" r="r" t="t"/>
              <a:pathLst>
                <a:path extrusionOk="0" h="25" w="13">
                  <a:moveTo>
                    <a:pt x="12" y="1"/>
                  </a:moveTo>
                  <a:cubicBezTo>
                    <a:pt x="12" y="1"/>
                    <a:pt x="12" y="1"/>
                    <a:pt x="0" y="13"/>
                  </a:cubicBezTo>
                  <a:lnTo>
                    <a:pt x="12" y="25"/>
                  </a:lnTo>
                  <a:cubicBezTo>
                    <a:pt x="12" y="13"/>
                    <a:pt x="12"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g308c629d2bb_0_315"/>
            <p:cNvSpPr/>
            <p:nvPr/>
          </p:nvSpPr>
          <p:spPr>
            <a:xfrm>
              <a:off x="5467350" y="2352800"/>
              <a:ext cx="900" cy="150"/>
            </a:xfrm>
            <a:custGeom>
              <a:rect b="b" l="l" r="r" t="t"/>
              <a:pathLst>
                <a:path extrusionOk="0" h="6" w="36">
                  <a:moveTo>
                    <a:pt x="0" y="1"/>
                  </a:moveTo>
                  <a:cubicBezTo>
                    <a:pt x="8" y="1"/>
                    <a:pt x="16" y="6"/>
                    <a:pt x="24" y="6"/>
                  </a:cubicBezTo>
                  <a:cubicBezTo>
                    <a:pt x="28" y="6"/>
                    <a:pt x="32" y="4"/>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g308c629d2bb_0_315"/>
            <p:cNvSpPr/>
            <p:nvPr/>
          </p:nvSpPr>
          <p:spPr>
            <a:xfrm>
              <a:off x="5405725" y="2295050"/>
              <a:ext cx="25" cy="625"/>
            </a:xfrm>
            <a:custGeom>
              <a:rect b="b" l="l" r="r" t="t"/>
              <a:pathLst>
                <a:path extrusionOk="0" h="25" w="1">
                  <a:moveTo>
                    <a:pt x="0" y="25"/>
                  </a:moveTo>
                  <a:cubicBezTo>
                    <a:pt x="0" y="13"/>
                    <a:pt x="0" y="13"/>
                    <a:pt x="0" y="1"/>
                  </a:cubicBezTo>
                  <a:cubicBezTo>
                    <a:pt x="0" y="1"/>
                    <a:pt x="0" y="1"/>
                    <a:pt x="0" y="1"/>
                  </a:cubicBezTo>
                  <a:lnTo>
                    <a:pt x="0" y="25"/>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g308c629d2bb_0_315"/>
            <p:cNvSpPr/>
            <p:nvPr/>
          </p:nvSpPr>
          <p:spPr>
            <a:xfrm>
              <a:off x="5460800" y="2322150"/>
              <a:ext cx="600" cy="325"/>
            </a:xfrm>
            <a:custGeom>
              <a:rect b="b" l="l" r="r" t="t"/>
              <a:pathLst>
                <a:path extrusionOk="0" h="13" w="24">
                  <a:moveTo>
                    <a:pt x="0" y="0"/>
                  </a:moveTo>
                  <a:cubicBezTo>
                    <a:pt x="8" y="8"/>
                    <a:pt x="15" y="10"/>
                    <a:pt x="20" y="11"/>
                  </a:cubicBezTo>
                  <a:lnTo>
                    <a:pt x="20" y="11"/>
                  </a:lnTo>
                  <a:cubicBezTo>
                    <a:pt x="12" y="9"/>
                    <a:pt x="10" y="0"/>
                    <a:pt x="0" y="0"/>
                  </a:cubicBezTo>
                  <a:close/>
                  <a:moveTo>
                    <a:pt x="20" y="11"/>
                  </a:moveTo>
                  <a:cubicBezTo>
                    <a:pt x="21" y="12"/>
                    <a:pt x="22" y="12"/>
                    <a:pt x="24" y="12"/>
                  </a:cubicBezTo>
                  <a:cubicBezTo>
                    <a:pt x="24" y="12"/>
                    <a:pt x="22" y="12"/>
                    <a:pt x="20" y="1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g308c629d2bb_0_315"/>
            <p:cNvSpPr/>
            <p:nvPr/>
          </p:nvSpPr>
          <p:spPr>
            <a:xfrm>
              <a:off x="5444425" y="2330775"/>
              <a:ext cx="625" cy="925"/>
            </a:xfrm>
            <a:custGeom>
              <a:rect b="b" l="l" r="r" t="t"/>
              <a:pathLst>
                <a:path extrusionOk="0" h="37" w="25">
                  <a:moveTo>
                    <a:pt x="12" y="0"/>
                  </a:moveTo>
                  <a:cubicBezTo>
                    <a:pt x="0" y="12"/>
                    <a:pt x="0" y="24"/>
                    <a:pt x="12" y="36"/>
                  </a:cubicBezTo>
                  <a:cubicBezTo>
                    <a:pt x="12" y="24"/>
                    <a:pt x="24" y="1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g308c629d2bb_0_315"/>
            <p:cNvSpPr/>
            <p:nvPr/>
          </p:nvSpPr>
          <p:spPr>
            <a:xfrm>
              <a:off x="5444425" y="2337625"/>
              <a:ext cx="325" cy="250"/>
            </a:xfrm>
            <a:custGeom>
              <a:rect b="b" l="l" r="r" t="t"/>
              <a:pathLst>
                <a:path extrusionOk="0" h="10" w="13">
                  <a:moveTo>
                    <a:pt x="0" y="0"/>
                  </a:moveTo>
                  <a:cubicBezTo>
                    <a:pt x="0" y="6"/>
                    <a:pt x="0" y="9"/>
                    <a:pt x="2" y="9"/>
                  </a:cubicBezTo>
                  <a:cubicBezTo>
                    <a:pt x="3" y="9"/>
                    <a:pt x="6" y="6"/>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g308c629d2bb_0_315"/>
            <p:cNvSpPr/>
            <p:nvPr/>
          </p:nvSpPr>
          <p:spPr>
            <a:xfrm>
              <a:off x="5445300" y="2342375"/>
              <a:ext cx="25" cy="25"/>
            </a:xfrm>
            <a:custGeom>
              <a:rect b="b" l="l" r="r" t="t"/>
              <a:pathLst>
                <a:path extrusionOk="0" h="1" w="1">
                  <a:moveTo>
                    <a:pt x="1" y="1"/>
                  </a:moveTo>
                  <a:lnTo>
                    <a:pt x="1" y="1"/>
                  </a:lnTo>
                  <a:cubicBezTo>
                    <a:pt x="1" y="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g308c629d2bb_0_315"/>
            <p:cNvSpPr/>
            <p:nvPr/>
          </p:nvSpPr>
          <p:spPr>
            <a:xfrm>
              <a:off x="5442325" y="2331675"/>
              <a:ext cx="3600" cy="3000"/>
            </a:xfrm>
            <a:custGeom>
              <a:rect b="b" l="l" r="r" t="t"/>
              <a:pathLst>
                <a:path extrusionOk="0" h="120" w="144">
                  <a:moveTo>
                    <a:pt x="96" y="0"/>
                  </a:moveTo>
                  <a:cubicBezTo>
                    <a:pt x="72" y="12"/>
                    <a:pt x="1" y="24"/>
                    <a:pt x="72" y="60"/>
                  </a:cubicBezTo>
                  <a:lnTo>
                    <a:pt x="84" y="48"/>
                  </a:lnTo>
                  <a:lnTo>
                    <a:pt x="84" y="48"/>
                  </a:lnTo>
                  <a:cubicBezTo>
                    <a:pt x="60" y="72"/>
                    <a:pt x="96" y="95"/>
                    <a:pt x="96" y="119"/>
                  </a:cubicBezTo>
                  <a:cubicBezTo>
                    <a:pt x="108" y="119"/>
                    <a:pt x="108" y="107"/>
                    <a:pt x="108" y="107"/>
                  </a:cubicBezTo>
                  <a:cubicBezTo>
                    <a:pt x="120" y="95"/>
                    <a:pt x="120" y="84"/>
                    <a:pt x="120" y="60"/>
                  </a:cubicBezTo>
                  <a:cubicBezTo>
                    <a:pt x="144" y="36"/>
                    <a:pt x="108" y="24"/>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g308c629d2bb_0_315"/>
            <p:cNvSpPr/>
            <p:nvPr/>
          </p:nvSpPr>
          <p:spPr>
            <a:xfrm>
              <a:off x="5457525" y="2348500"/>
              <a:ext cx="225" cy="150"/>
            </a:xfrm>
            <a:custGeom>
              <a:rect b="b" l="l" r="r" t="t"/>
              <a:pathLst>
                <a:path extrusionOk="0" h="6" w="9">
                  <a:moveTo>
                    <a:pt x="3" y="1"/>
                  </a:moveTo>
                  <a:cubicBezTo>
                    <a:pt x="1" y="1"/>
                    <a:pt x="0" y="2"/>
                    <a:pt x="0" y="6"/>
                  </a:cubicBezTo>
                  <a:cubicBezTo>
                    <a:pt x="8" y="6"/>
                    <a:pt x="5" y="1"/>
                    <a:pt x="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g308c629d2bb_0_315"/>
            <p:cNvSpPr/>
            <p:nvPr/>
          </p:nvSpPr>
          <p:spPr>
            <a:xfrm>
              <a:off x="5321200" y="2315900"/>
              <a:ext cx="1575" cy="1500"/>
            </a:xfrm>
            <a:custGeom>
              <a:rect b="b" l="l" r="r" t="t"/>
              <a:pathLst>
                <a:path extrusionOk="0" h="60" w="63">
                  <a:moveTo>
                    <a:pt x="24" y="0"/>
                  </a:moveTo>
                  <a:cubicBezTo>
                    <a:pt x="12" y="12"/>
                    <a:pt x="0" y="24"/>
                    <a:pt x="0" y="36"/>
                  </a:cubicBezTo>
                  <a:lnTo>
                    <a:pt x="36" y="60"/>
                  </a:lnTo>
                  <a:cubicBezTo>
                    <a:pt x="48" y="48"/>
                    <a:pt x="42" y="48"/>
                    <a:pt x="33" y="48"/>
                  </a:cubicBezTo>
                  <a:cubicBezTo>
                    <a:pt x="24" y="48"/>
                    <a:pt x="12" y="48"/>
                    <a:pt x="12" y="36"/>
                  </a:cubicBezTo>
                  <a:cubicBezTo>
                    <a:pt x="16" y="32"/>
                    <a:pt x="21" y="31"/>
                    <a:pt x="27" y="31"/>
                  </a:cubicBezTo>
                  <a:cubicBezTo>
                    <a:pt x="38" y="31"/>
                    <a:pt x="52" y="36"/>
                    <a:pt x="60" y="36"/>
                  </a:cubicBezTo>
                  <a:cubicBezTo>
                    <a:pt x="63" y="20"/>
                    <a:pt x="60" y="15"/>
                    <a:pt x="55" y="15"/>
                  </a:cubicBezTo>
                  <a:cubicBezTo>
                    <a:pt x="46" y="15"/>
                    <a:pt x="31" y="28"/>
                    <a:pt x="23" y="28"/>
                  </a:cubicBezTo>
                  <a:cubicBezTo>
                    <a:pt x="18" y="28"/>
                    <a:pt x="17" y="22"/>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g308c629d2bb_0_315"/>
            <p:cNvSpPr/>
            <p:nvPr/>
          </p:nvSpPr>
          <p:spPr>
            <a:xfrm>
              <a:off x="5399175" y="2292675"/>
              <a:ext cx="1500" cy="2700"/>
            </a:xfrm>
            <a:custGeom>
              <a:rect b="b" l="l" r="r" t="t"/>
              <a:pathLst>
                <a:path extrusionOk="0" h="108" w="60">
                  <a:moveTo>
                    <a:pt x="24" y="0"/>
                  </a:moveTo>
                  <a:cubicBezTo>
                    <a:pt x="0" y="24"/>
                    <a:pt x="48" y="72"/>
                    <a:pt x="0" y="108"/>
                  </a:cubicBezTo>
                  <a:lnTo>
                    <a:pt x="36" y="108"/>
                  </a:lnTo>
                  <a:cubicBezTo>
                    <a:pt x="12" y="84"/>
                    <a:pt x="36" y="60"/>
                    <a:pt x="48" y="24"/>
                  </a:cubicBezTo>
                  <a:lnTo>
                    <a:pt x="60" y="36"/>
                  </a:lnTo>
                  <a:cubicBezTo>
                    <a:pt x="48" y="12"/>
                    <a:pt x="48"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4" name="Google Shape;8734;g308c629d2bb_0_315"/>
            <p:cNvSpPr/>
            <p:nvPr/>
          </p:nvSpPr>
          <p:spPr>
            <a:xfrm>
              <a:off x="5400075" y="2295350"/>
              <a:ext cx="600" cy="625"/>
            </a:xfrm>
            <a:custGeom>
              <a:rect b="b" l="l" r="r" t="t"/>
              <a:pathLst>
                <a:path extrusionOk="0" h="25" w="24">
                  <a:moveTo>
                    <a:pt x="0" y="1"/>
                  </a:moveTo>
                  <a:lnTo>
                    <a:pt x="0" y="13"/>
                  </a:lnTo>
                  <a:cubicBezTo>
                    <a:pt x="0" y="13"/>
                    <a:pt x="0" y="13"/>
                    <a:pt x="12" y="24"/>
                  </a:cubicBezTo>
                  <a:lnTo>
                    <a:pt x="24" y="24"/>
                  </a:lnTo>
                  <a:cubicBezTo>
                    <a:pt x="24" y="13"/>
                    <a:pt x="12" y="1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5" name="Google Shape;8735;g308c629d2bb_0_315"/>
            <p:cNvSpPr/>
            <p:nvPr/>
          </p:nvSpPr>
          <p:spPr>
            <a:xfrm>
              <a:off x="5334275" y="2310100"/>
              <a:ext cx="625" cy="150"/>
            </a:xfrm>
            <a:custGeom>
              <a:rect b="b" l="l" r="r" t="t"/>
              <a:pathLst>
                <a:path extrusionOk="0" h="6" w="25">
                  <a:moveTo>
                    <a:pt x="13" y="1"/>
                  </a:moveTo>
                  <a:cubicBezTo>
                    <a:pt x="6" y="1"/>
                    <a:pt x="1" y="6"/>
                    <a:pt x="1" y="6"/>
                  </a:cubicBezTo>
                  <a:lnTo>
                    <a:pt x="25" y="6"/>
                  </a:lnTo>
                  <a:cubicBezTo>
                    <a:pt x="21" y="2"/>
                    <a:pt x="17"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g308c629d2bb_0_315"/>
            <p:cNvSpPr/>
            <p:nvPr/>
          </p:nvSpPr>
          <p:spPr>
            <a:xfrm>
              <a:off x="5471500" y="2311800"/>
              <a:ext cx="925" cy="250"/>
            </a:xfrm>
            <a:custGeom>
              <a:rect b="b" l="l" r="r" t="t"/>
              <a:pathLst>
                <a:path extrusionOk="0" h="10" w="37">
                  <a:moveTo>
                    <a:pt x="19" y="0"/>
                  </a:moveTo>
                  <a:cubicBezTo>
                    <a:pt x="13" y="0"/>
                    <a:pt x="7" y="3"/>
                    <a:pt x="1" y="9"/>
                  </a:cubicBezTo>
                  <a:lnTo>
                    <a:pt x="36" y="9"/>
                  </a:lnTo>
                  <a:cubicBezTo>
                    <a:pt x="30" y="3"/>
                    <a:pt x="25" y="0"/>
                    <a:pt x="1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g308c629d2bb_0_315"/>
            <p:cNvSpPr/>
            <p:nvPr/>
          </p:nvSpPr>
          <p:spPr>
            <a:xfrm>
              <a:off x="5410475" y="2294450"/>
              <a:ext cx="925" cy="25"/>
            </a:xfrm>
            <a:custGeom>
              <a:rect b="b" l="l" r="r" t="t"/>
              <a:pathLst>
                <a:path extrusionOk="0" h="1" w="37">
                  <a:moveTo>
                    <a:pt x="1" y="1"/>
                  </a:moveTo>
                  <a:cubicBezTo>
                    <a:pt x="13" y="1"/>
                    <a:pt x="13" y="1"/>
                    <a:pt x="25" y="1"/>
                  </a:cubicBezTo>
                  <a:cubicBezTo>
                    <a:pt x="25" y="1"/>
                    <a:pt x="25" y="1"/>
                    <a:pt x="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g308c629d2bb_0_315"/>
            <p:cNvSpPr/>
            <p:nvPr/>
          </p:nvSpPr>
          <p:spPr>
            <a:xfrm>
              <a:off x="5378350" y="2308075"/>
              <a:ext cx="1500" cy="1075"/>
            </a:xfrm>
            <a:custGeom>
              <a:rect b="b" l="l" r="r" t="t"/>
              <a:pathLst>
                <a:path extrusionOk="0" h="43" w="60">
                  <a:moveTo>
                    <a:pt x="55" y="0"/>
                  </a:moveTo>
                  <a:cubicBezTo>
                    <a:pt x="49" y="0"/>
                    <a:pt x="39" y="17"/>
                    <a:pt x="22" y="17"/>
                  </a:cubicBezTo>
                  <a:cubicBezTo>
                    <a:pt x="19" y="17"/>
                    <a:pt x="15" y="17"/>
                    <a:pt x="12" y="15"/>
                  </a:cubicBezTo>
                  <a:lnTo>
                    <a:pt x="0" y="39"/>
                  </a:lnTo>
                  <a:cubicBezTo>
                    <a:pt x="5" y="42"/>
                    <a:pt x="9" y="43"/>
                    <a:pt x="13" y="43"/>
                  </a:cubicBezTo>
                  <a:cubicBezTo>
                    <a:pt x="29" y="43"/>
                    <a:pt x="41" y="27"/>
                    <a:pt x="60" y="27"/>
                  </a:cubicBezTo>
                  <a:cubicBezTo>
                    <a:pt x="60" y="7"/>
                    <a:pt x="58" y="0"/>
                    <a:pt x="5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g308c629d2bb_0_315"/>
            <p:cNvSpPr/>
            <p:nvPr/>
          </p:nvSpPr>
          <p:spPr>
            <a:xfrm>
              <a:off x="5320900" y="2316775"/>
              <a:ext cx="325" cy="25"/>
            </a:xfrm>
            <a:custGeom>
              <a:rect b="b" l="l" r="r" t="t"/>
              <a:pathLst>
                <a:path extrusionOk="0" h="1" w="13">
                  <a:moveTo>
                    <a:pt x="0" y="1"/>
                  </a:moveTo>
                  <a:lnTo>
                    <a:pt x="0" y="1"/>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g308c629d2bb_0_315"/>
            <p:cNvSpPr/>
            <p:nvPr/>
          </p:nvSpPr>
          <p:spPr>
            <a:xfrm>
              <a:off x="5403925" y="2295600"/>
              <a:ext cx="2725" cy="375"/>
            </a:xfrm>
            <a:custGeom>
              <a:rect b="b" l="l" r="r" t="t"/>
              <a:pathLst>
                <a:path extrusionOk="0" h="15" w="109">
                  <a:moveTo>
                    <a:pt x="19" y="1"/>
                  </a:moveTo>
                  <a:cubicBezTo>
                    <a:pt x="11" y="1"/>
                    <a:pt x="4" y="4"/>
                    <a:pt x="1" y="14"/>
                  </a:cubicBezTo>
                  <a:lnTo>
                    <a:pt x="108" y="14"/>
                  </a:lnTo>
                  <a:lnTo>
                    <a:pt x="72" y="3"/>
                  </a:lnTo>
                  <a:cubicBezTo>
                    <a:pt x="70" y="8"/>
                    <a:pt x="66" y="9"/>
                    <a:pt x="60" y="9"/>
                  </a:cubicBezTo>
                  <a:cubicBezTo>
                    <a:pt x="49" y="9"/>
                    <a:pt x="32" y="1"/>
                    <a:pt x="1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g308c629d2bb_0_315"/>
            <p:cNvSpPr/>
            <p:nvPr/>
          </p:nvSpPr>
          <p:spPr>
            <a:xfrm>
              <a:off x="5287850" y="2289400"/>
              <a:ext cx="198275" cy="72050"/>
            </a:xfrm>
            <a:custGeom>
              <a:rect b="b" l="l" r="r" t="t"/>
              <a:pathLst>
                <a:path extrusionOk="0" h="2882" w="7931">
                  <a:moveTo>
                    <a:pt x="2672" y="1078"/>
                  </a:moveTo>
                  <a:lnTo>
                    <a:pt x="2668" y="1084"/>
                  </a:lnTo>
                  <a:cubicBezTo>
                    <a:pt x="2674" y="1084"/>
                    <a:pt x="2673" y="1081"/>
                    <a:pt x="2672" y="1078"/>
                  </a:cubicBezTo>
                  <a:close/>
                  <a:moveTo>
                    <a:pt x="6597" y="1132"/>
                  </a:moveTo>
                  <a:cubicBezTo>
                    <a:pt x="6597" y="1132"/>
                    <a:pt x="6597" y="1132"/>
                    <a:pt x="6597" y="1132"/>
                  </a:cubicBezTo>
                  <a:cubicBezTo>
                    <a:pt x="6597" y="1132"/>
                    <a:pt x="6597" y="1132"/>
                    <a:pt x="6597" y="1132"/>
                  </a:cubicBezTo>
                  <a:close/>
                  <a:moveTo>
                    <a:pt x="2370" y="1108"/>
                  </a:moveTo>
                  <a:lnTo>
                    <a:pt x="2334" y="1155"/>
                  </a:lnTo>
                  <a:cubicBezTo>
                    <a:pt x="2358" y="1132"/>
                    <a:pt x="2370" y="1132"/>
                    <a:pt x="2394" y="1120"/>
                  </a:cubicBezTo>
                  <a:cubicBezTo>
                    <a:pt x="2388" y="1117"/>
                    <a:pt x="2385" y="1116"/>
                    <a:pt x="2382" y="1116"/>
                  </a:cubicBezTo>
                  <a:cubicBezTo>
                    <a:pt x="2378" y="1116"/>
                    <a:pt x="2377" y="1119"/>
                    <a:pt x="2376" y="1119"/>
                  </a:cubicBezTo>
                  <a:cubicBezTo>
                    <a:pt x="2375" y="1119"/>
                    <a:pt x="2374" y="1117"/>
                    <a:pt x="2370" y="1108"/>
                  </a:cubicBezTo>
                  <a:close/>
                  <a:moveTo>
                    <a:pt x="703" y="1596"/>
                  </a:moveTo>
                  <a:lnTo>
                    <a:pt x="703" y="1596"/>
                  </a:lnTo>
                  <a:cubicBezTo>
                    <a:pt x="703" y="1599"/>
                    <a:pt x="704" y="1601"/>
                    <a:pt x="705" y="1603"/>
                  </a:cubicBezTo>
                  <a:lnTo>
                    <a:pt x="705" y="1603"/>
                  </a:lnTo>
                  <a:cubicBezTo>
                    <a:pt x="704" y="1601"/>
                    <a:pt x="704" y="1598"/>
                    <a:pt x="703" y="1596"/>
                  </a:cubicBezTo>
                  <a:close/>
                  <a:moveTo>
                    <a:pt x="6585" y="2072"/>
                  </a:moveTo>
                  <a:cubicBezTo>
                    <a:pt x="6585" y="2072"/>
                    <a:pt x="6585" y="2072"/>
                    <a:pt x="6585" y="2072"/>
                  </a:cubicBezTo>
                  <a:lnTo>
                    <a:pt x="6585" y="2072"/>
                  </a:lnTo>
                  <a:close/>
                  <a:moveTo>
                    <a:pt x="7084" y="2535"/>
                  </a:moveTo>
                  <a:lnTo>
                    <a:pt x="7084" y="2535"/>
                  </a:lnTo>
                  <a:cubicBezTo>
                    <a:pt x="7084" y="2536"/>
                    <a:pt x="7084" y="2536"/>
                    <a:pt x="7084" y="2537"/>
                  </a:cubicBezTo>
                  <a:lnTo>
                    <a:pt x="7084" y="2537"/>
                  </a:lnTo>
                  <a:cubicBezTo>
                    <a:pt x="7084" y="2537"/>
                    <a:pt x="7084" y="2537"/>
                    <a:pt x="7085" y="2537"/>
                  </a:cubicBezTo>
                  <a:lnTo>
                    <a:pt x="7084" y="2535"/>
                  </a:lnTo>
                  <a:close/>
                  <a:moveTo>
                    <a:pt x="7001" y="2537"/>
                  </a:moveTo>
                  <a:lnTo>
                    <a:pt x="7001" y="2548"/>
                  </a:lnTo>
                  <a:lnTo>
                    <a:pt x="7013" y="2548"/>
                  </a:lnTo>
                  <a:cubicBezTo>
                    <a:pt x="7013" y="2548"/>
                    <a:pt x="7013" y="2548"/>
                    <a:pt x="7001" y="2537"/>
                  </a:cubicBezTo>
                  <a:close/>
                  <a:moveTo>
                    <a:pt x="6537" y="1084"/>
                  </a:moveTo>
                  <a:cubicBezTo>
                    <a:pt x="6549" y="1084"/>
                    <a:pt x="6573" y="1096"/>
                    <a:pt x="6585" y="1108"/>
                  </a:cubicBezTo>
                  <a:cubicBezTo>
                    <a:pt x="6585" y="1120"/>
                    <a:pt x="6597" y="1132"/>
                    <a:pt x="6597" y="1132"/>
                  </a:cubicBezTo>
                  <a:cubicBezTo>
                    <a:pt x="6597" y="1132"/>
                    <a:pt x="6597" y="1120"/>
                    <a:pt x="6597" y="1108"/>
                  </a:cubicBezTo>
                  <a:cubicBezTo>
                    <a:pt x="6609" y="1120"/>
                    <a:pt x="6620" y="1132"/>
                    <a:pt x="6632" y="1132"/>
                  </a:cubicBezTo>
                  <a:cubicBezTo>
                    <a:pt x="6620" y="1155"/>
                    <a:pt x="6609" y="1167"/>
                    <a:pt x="6609" y="1203"/>
                  </a:cubicBezTo>
                  <a:lnTo>
                    <a:pt x="6656" y="1167"/>
                  </a:lnTo>
                  <a:lnTo>
                    <a:pt x="6656" y="1179"/>
                  </a:lnTo>
                  <a:lnTo>
                    <a:pt x="6692" y="1167"/>
                  </a:lnTo>
                  <a:cubicBezTo>
                    <a:pt x="6751" y="1203"/>
                    <a:pt x="6811" y="1239"/>
                    <a:pt x="6870" y="1286"/>
                  </a:cubicBezTo>
                  <a:cubicBezTo>
                    <a:pt x="6875" y="1287"/>
                    <a:pt x="6879" y="1288"/>
                    <a:pt x="6882" y="1288"/>
                  </a:cubicBezTo>
                  <a:cubicBezTo>
                    <a:pt x="6915" y="1288"/>
                    <a:pt x="6921" y="1249"/>
                    <a:pt x="6954" y="1249"/>
                  </a:cubicBezTo>
                  <a:cubicBezTo>
                    <a:pt x="6957" y="1249"/>
                    <a:pt x="6961" y="1250"/>
                    <a:pt x="6966" y="1251"/>
                  </a:cubicBezTo>
                  <a:cubicBezTo>
                    <a:pt x="6978" y="1263"/>
                    <a:pt x="7013" y="1274"/>
                    <a:pt x="6990" y="1298"/>
                  </a:cubicBezTo>
                  <a:cubicBezTo>
                    <a:pt x="6986" y="1297"/>
                    <a:pt x="6983" y="1296"/>
                    <a:pt x="6980" y="1296"/>
                  </a:cubicBezTo>
                  <a:cubicBezTo>
                    <a:pt x="6962" y="1296"/>
                    <a:pt x="6952" y="1322"/>
                    <a:pt x="6942" y="1322"/>
                  </a:cubicBezTo>
                  <a:cubicBezTo>
                    <a:pt x="6990" y="1358"/>
                    <a:pt x="7013" y="1417"/>
                    <a:pt x="7073" y="1429"/>
                  </a:cubicBezTo>
                  <a:lnTo>
                    <a:pt x="7073" y="1370"/>
                  </a:lnTo>
                  <a:cubicBezTo>
                    <a:pt x="7085" y="1382"/>
                    <a:pt x="7109" y="1405"/>
                    <a:pt x="7120" y="1417"/>
                  </a:cubicBezTo>
                  <a:cubicBezTo>
                    <a:pt x="7097" y="1429"/>
                    <a:pt x="7085" y="1465"/>
                    <a:pt x="7073" y="1465"/>
                  </a:cubicBezTo>
                  <a:cubicBezTo>
                    <a:pt x="7204" y="1465"/>
                    <a:pt x="7097" y="1536"/>
                    <a:pt x="7168" y="1572"/>
                  </a:cubicBezTo>
                  <a:cubicBezTo>
                    <a:pt x="7186" y="1563"/>
                    <a:pt x="7207" y="1559"/>
                    <a:pt x="7229" y="1559"/>
                  </a:cubicBezTo>
                  <a:cubicBezTo>
                    <a:pt x="7292" y="1559"/>
                    <a:pt x="7365" y="1590"/>
                    <a:pt x="7418" y="1608"/>
                  </a:cubicBezTo>
                  <a:cubicBezTo>
                    <a:pt x="7430" y="1632"/>
                    <a:pt x="7430" y="1644"/>
                    <a:pt x="7418" y="1655"/>
                  </a:cubicBezTo>
                  <a:cubicBezTo>
                    <a:pt x="7415" y="1642"/>
                    <a:pt x="7410" y="1638"/>
                    <a:pt x="7404" y="1638"/>
                  </a:cubicBezTo>
                  <a:cubicBezTo>
                    <a:pt x="7394" y="1638"/>
                    <a:pt x="7381" y="1649"/>
                    <a:pt x="7368" y="1649"/>
                  </a:cubicBezTo>
                  <a:cubicBezTo>
                    <a:pt x="7361" y="1649"/>
                    <a:pt x="7353" y="1645"/>
                    <a:pt x="7347" y="1632"/>
                  </a:cubicBezTo>
                  <a:lnTo>
                    <a:pt x="7347" y="1632"/>
                  </a:lnTo>
                  <a:cubicBezTo>
                    <a:pt x="7359" y="1679"/>
                    <a:pt x="7406" y="1703"/>
                    <a:pt x="7406" y="1751"/>
                  </a:cubicBezTo>
                  <a:cubicBezTo>
                    <a:pt x="7413" y="1737"/>
                    <a:pt x="7424" y="1731"/>
                    <a:pt x="7437" y="1731"/>
                  </a:cubicBezTo>
                  <a:cubicBezTo>
                    <a:pt x="7446" y="1731"/>
                    <a:pt x="7456" y="1734"/>
                    <a:pt x="7466" y="1739"/>
                  </a:cubicBezTo>
                  <a:cubicBezTo>
                    <a:pt x="7466" y="1763"/>
                    <a:pt x="7430" y="1786"/>
                    <a:pt x="7430" y="1810"/>
                  </a:cubicBezTo>
                  <a:cubicBezTo>
                    <a:pt x="7418" y="1798"/>
                    <a:pt x="7406" y="1798"/>
                    <a:pt x="7394" y="1786"/>
                  </a:cubicBezTo>
                  <a:lnTo>
                    <a:pt x="7394" y="1786"/>
                  </a:lnTo>
                  <a:cubicBezTo>
                    <a:pt x="7382" y="1822"/>
                    <a:pt x="7418" y="1822"/>
                    <a:pt x="7430" y="1834"/>
                  </a:cubicBezTo>
                  <a:cubicBezTo>
                    <a:pt x="7406" y="1858"/>
                    <a:pt x="7406" y="1882"/>
                    <a:pt x="7371" y="1882"/>
                  </a:cubicBezTo>
                  <a:cubicBezTo>
                    <a:pt x="7418" y="1905"/>
                    <a:pt x="7394" y="1929"/>
                    <a:pt x="7418" y="1965"/>
                  </a:cubicBezTo>
                  <a:cubicBezTo>
                    <a:pt x="7430" y="1949"/>
                    <a:pt x="7439" y="1944"/>
                    <a:pt x="7447" y="1944"/>
                  </a:cubicBezTo>
                  <a:cubicBezTo>
                    <a:pt x="7463" y="1944"/>
                    <a:pt x="7474" y="1965"/>
                    <a:pt x="7490" y="1965"/>
                  </a:cubicBezTo>
                  <a:cubicBezTo>
                    <a:pt x="7478" y="1953"/>
                    <a:pt x="7478" y="1929"/>
                    <a:pt x="7466" y="1917"/>
                  </a:cubicBezTo>
                  <a:cubicBezTo>
                    <a:pt x="7462" y="1937"/>
                    <a:pt x="7461" y="1944"/>
                    <a:pt x="7459" y="1944"/>
                  </a:cubicBezTo>
                  <a:cubicBezTo>
                    <a:pt x="7455" y="1944"/>
                    <a:pt x="7450" y="1904"/>
                    <a:pt x="7416" y="1904"/>
                  </a:cubicBezTo>
                  <a:cubicBezTo>
                    <a:pt x="7413" y="1904"/>
                    <a:pt x="7410" y="1905"/>
                    <a:pt x="7406" y="1905"/>
                  </a:cubicBezTo>
                  <a:cubicBezTo>
                    <a:pt x="7411" y="1898"/>
                    <a:pt x="7419" y="1895"/>
                    <a:pt x="7427" y="1895"/>
                  </a:cubicBezTo>
                  <a:cubicBezTo>
                    <a:pt x="7447" y="1895"/>
                    <a:pt x="7472" y="1911"/>
                    <a:pt x="7484" y="1911"/>
                  </a:cubicBezTo>
                  <a:cubicBezTo>
                    <a:pt x="7490" y="1911"/>
                    <a:pt x="7493" y="1906"/>
                    <a:pt x="7490" y="1894"/>
                  </a:cubicBezTo>
                  <a:lnTo>
                    <a:pt x="7490" y="1894"/>
                  </a:lnTo>
                  <a:cubicBezTo>
                    <a:pt x="7525" y="1953"/>
                    <a:pt x="7501" y="1965"/>
                    <a:pt x="7537" y="2036"/>
                  </a:cubicBezTo>
                  <a:cubicBezTo>
                    <a:pt x="7537" y="2022"/>
                    <a:pt x="7541" y="2017"/>
                    <a:pt x="7546" y="2017"/>
                  </a:cubicBezTo>
                  <a:cubicBezTo>
                    <a:pt x="7555" y="2017"/>
                    <a:pt x="7569" y="2030"/>
                    <a:pt x="7583" y="2030"/>
                  </a:cubicBezTo>
                  <a:cubicBezTo>
                    <a:pt x="7588" y="2030"/>
                    <a:pt x="7592" y="2029"/>
                    <a:pt x="7597" y="2025"/>
                  </a:cubicBezTo>
                  <a:lnTo>
                    <a:pt x="7597" y="2025"/>
                  </a:lnTo>
                  <a:cubicBezTo>
                    <a:pt x="7592" y="2049"/>
                    <a:pt x="7587" y="2055"/>
                    <a:pt x="7581" y="2055"/>
                  </a:cubicBezTo>
                  <a:cubicBezTo>
                    <a:pt x="7573" y="2055"/>
                    <a:pt x="7563" y="2046"/>
                    <a:pt x="7549" y="2046"/>
                  </a:cubicBezTo>
                  <a:cubicBezTo>
                    <a:pt x="7545" y="2046"/>
                    <a:pt x="7541" y="2047"/>
                    <a:pt x="7537" y="2048"/>
                  </a:cubicBezTo>
                  <a:cubicBezTo>
                    <a:pt x="7537" y="2084"/>
                    <a:pt x="7501" y="2084"/>
                    <a:pt x="7537" y="2120"/>
                  </a:cubicBezTo>
                  <a:cubicBezTo>
                    <a:pt x="7527" y="2134"/>
                    <a:pt x="7519" y="2139"/>
                    <a:pt x="7513" y="2139"/>
                  </a:cubicBezTo>
                  <a:cubicBezTo>
                    <a:pt x="7500" y="2139"/>
                    <a:pt x="7493" y="2118"/>
                    <a:pt x="7475" y="2118"/>
                  </a:cubicBezTo>
                  <a:cubicBezTo>
                    <a:pt x="7472" y="2118"/>
                    <a:pt x="7469" y="2119"/>
                    <a:pt x="7466" y="2120"/>
                  </a:cubicBezTo>
                  <a:cubicBezTo>
                    <a:pt x="7443" y="2109"/>
                    <a:pt x="7528" y="2012"/>
                    <a:pt x="7435" y="2012"/>
                  </a:cubicBezTo>
                  <a:cubicBezTo>
                    <a:pt x="7430" y="2012"/>
                    <a:pt x="7424" y="2012"/>
                    <a:pt x="7418" y="2013"/>
                  </a:cubicBezTo>
                  <a:cubicBezTo>
                    <a:pt x="7418" y="1989"/>
                    <a:pt x="7371" y="1965"/>
                    <a:pt x="7371" y="1941"/>
                  </a:cubicBezTo>
                  <a:cubicBezTo>
                    <a:pt x="7359" y="1965"/>
                    <a:pt x="7323" y="1989"/>
                    <a:pt x="7347" y="2025"/>
                  </a:cubicBezTo>
                  <a:lnTo>
                    <a:pt x="7406" y="2025"/>
                  </a:lnTo>
                  <a:cubicBezTo>
                    <a:pt x="7406" y="2048"/>
                    <a:pt x="7454" y="2072"/>
                    <a:pt x="7442" y="2084"/>
                  </a:cubicBezTo>
                  <a:cubicBezTo>
                    <a:pt x="7439" y="2081"/>
                    <a:pt x="7434" y="2079"/>
                    <a:pt x="7428" y="2079"/>
                  </a:cubicBezTo>
                  <a:cubicBezTo>
                    <a:pt x="7413" y="2079"/>
                    <a:pt x="7394" y="2090"/>
                    <a:pt x="7394" y="2108"/>
                  </a:cubicBezTo>
                  <a:cubicBezTo>
                    <a:pt x="7406" y="2096"/>
                    <a:pt x="7406" y="2096"/>
                    <a:pt x="7418" y="2096"/>
                  </a:cubicBezTo>
                  <a:cubicBezTo>
                    <a:pt x="7418" y="2132"/>
                    <a:pt x="7454" y="2156"/>
                    <a:pt x="7454" y="2203"/>
                  </a:cubicBezTo>
                  <a:cubicBezTo>
                    <a:pt x="7478" y="2167"/>
                    <a:pt x="7501" y="2167"/>
                    <a:pt x="7537" y="2132"/>
                  </a:cubicBezTo>
                  <a:cubicBezTo>
                    <a:pt x="7585" y="2156"/>
                    <a:pt x="7537" y="2167"/>
                    <a:pt x="7537" y="2191"/>
                  </a:cubicBezTo>
                  <a:cubicBezTo>
                    <a:pt x="7525" y="2179"/>
                    <a:pt x="7537" y="2179"/>
                    <a:pt x="7525" y="2179"/>
                  </a:cubicBezTo>
                  <a:cubicBezTo>
                    <a:pt x="7525" y="2191"/>
                    <a:pt x="7525" y="2203"/>
                    <a:pt x="7537" y="2215"/>
                  </a:cubicBezTo>
                  <a:cubicBezTo>
                    <a:pt x="7525" y="2227"/>
                    <a:pt x="7515" y="2232"/>
                    <a:pt x="7506" y="2232"/>
                  </a:cubicBezTo>
                  <a:cubicBezTo>
                    <a:pt x="7486" y="2232"/>
                    <a:pt x="7472" y="2210"/>
                    <a:pt x="7449" y="2210"/>
                  </a:cubicBezTo>
                  <a:cubicBezTo>
                    <a:pt x="7444" y="2210"/>
                    <a:pt x="7437" y="2211"/>
                    <a:pt x="7430" y="2215"/>
                  </a:cubicBezTo>
                  <a:cubicBezTo>
                    <a:pt x="7394" y="2227"/>
                    <a:pt x="7442" y="2263"/>
                    <a:pt x="7406" y="2275"/>
                  </a:cubicBezTo>
                  <a:lnTo>
                    <a:pt x="7418" y="2275"/>
                  </a:lnTo>
                  <a:lnTo>
                    <a:pt x="7418" y="2286"/>
                  </a:lnTo>
                  <a:cubicBezTo>
                    <a:pt x="7406" y="2310"/>
                    <a:pt x="7394" y="2322"/>
                    <a:pt x="7406" y="2358"/>
                  </a:cubicBezTo>
                  <a:cubicBezTo>
                    <a:pt x="7404" y="2356"/>
                    <a:pt x="7403" y="2355"/>
                    <a:pt x="7402" y="2355"/>
                  </a:cubicBezTo>
                  <a:lnTo>
                    <a:pt x="7402" y="2355"/>
                  </a:lnTo>
                  <a:cubicBezTo>
                    <a:pt x="7398" y="2355"/>
                    <a:pt x="7406" y="2374"/>
                    <a:pt x="7406" y="2394"/>
                  </a:cubicBezTo>
                  <a:cubicBezTo>
                    <a:pt x="7406" y="2404"/>
                    <a:pt x="7406" y="2447"/>
                    <a:pt x="7371" y="2447"/>
                  </a:cubicBezTo>
                  <a:cubicBezTo>
                    <a:pt x="7365" y="2447"/>
                    <a:pt x="7356" y="2445"/>
                    <a:pt x="7347" y="2441"/>
                  </a:cubicBezTo>
                  <a:cubicBezTo>
                    <a:pt x="7337" y="2446"/>
                    <a:pt x="7325" y="2449"/>
                    <a:pt x="7314" y="2449"/>
                  </a:cubicBezTo>
                  <a:cubicBezTo>
                    <a:pt x="7299" y="2449"/>
                    <a:pt x="7287" y="2443"/>
                    <a:pt x="7287" y="2429"/>
                  </a:cubicBezTo>
                  <a:cubicBezTo>
                    <a:pt x="7275" y="2441"/>
                    <a:pt x="7251" y="2441"/>
                    <a:pt x="7240" y="2441"/>
                  </a:cubicBezTo>
                  <a:lnTo>
                    <a:pt x="7228" y="2394"/>
                  </a:lnTo>
                  <a:cubicBezTo>
                    <a:pt x="7192" y="2417"/>
                    <a:pt x="7204" y="2453"/>
                    <a:pt x="7192" y="2501"/>
                  </a:cubicBezTo>
                  <a:cubicBezTo>
                    <a:pt x="7181" y="2493"/>
                    <a:pt x="7169" y="2491"/>
                    <a:pt x="7156" y="2491"/>
                  </a:cubicBezTo>
                  <a:cubicBezTo>
                    <a:pt x="7129" y="2491"/>
                    <a:pt x="7101" y="2504"/>
                    <a:pt x="7085" y="2513"/>
                  </a:cubicBezTo>
                  <a:lnTo>
                    <a:pt x="7061" y="2513"/>
                  </a:lnTo>
                  <a:lnTo>
                    <a:pt x="7084" y="2535"/>
                  </a:lnTo>
                  <a:lnTo>
                    <a:pt x="7084" y="2535"/>
                  </a:lnTo>
                  <a:cubicBezTo>
                    <a:pt x="7084" y="2531"/>
                    <a:pt x="7085" y="2527"/>
                    <a:pt x="7085" y="2525"/>
                  </a:cubicBezTo>
                  <a:lnTo>
                    <a:pt x="7085" y="2525"/>
                  </a:lnTo>
                  <a:cubicBezTo>
                    <a:pt x="7103" y="2531"/>
                    <a:pt x="7118" y="2531"/>
                    <a:pt x="7132" y="2531"/>
                  </a:cubicBezTo>
                  <a:cubicBezTo>
                    <a:pt x="7147" y="2531"/>
                    <a:pt x="7162" y="2531"/>
                    <a:pt x="7180" y="2537"/>
                  </a:cubicBezTo>
                  <a:cubicBezTo>
                    <a:pt x="7180" y="2525"/>
                    <a:pt x="7168" y="2513"/>
                    <a:pt x="7168" y="2501"/>
                  </a:cubicBezTo>
                  <a:lnTo>
                    <a:pt x="7168" y="2501"/>
                  </a:lnTo>
                  <a:cubicBezTo>
                    <a:pt x="7180" y="2501"/>
                    <a:pt x="7204" y="2513"/>
                    <a:pt x="7216" y="2537"/>
                  </a:cubicBezTo>
                  <a:cubicBezTo>
                    <a:pt x="7216" y="2560"/>
                    <a:pt x="7180" y="2560"/>
                    <a:pt x="7156" y="2560"/>
                  </a:cubicBezTo>
                  <a:cubicBezTo>
                    <a:pt x="7131" y="2552"/>
                    <a:pt x="7118" y="2543"/>
                    <a:pt x="7116" y="2543"/>
                  </a:cubicBezTo>
                  <a:lnTo>
                    <a:pt x="7116" y="2543"/>
                  </a:lnTo>
                  <a:cubicBezTo>
                    <a:pt x="7116" y="2543"/>
                    <a:pt x="7117" y="2545"/>
                    <a:pt x="7120" y="2548"/>
                  </a:cubicBezTo>
                  <a:cubicBezTo>
                    <a:pt x="7109" y="2554"/>
                    <a:pt x="7101" y="2556"/>
                    <a:pt x="7095" y="2556"/>
                  </a:cubicBezTo>
                  <a:cubicBezTo>
                    <a:pt x="7084" y="2556"/>
                    <a:pt x="7083" y="2546"/>
                    <a:pt x="7084" y="2537"/>
                  </a:cubicBezTo>
                  <a:lnTo>
                    <a:pt x="7084" y="2537"/>
                  </a:lnTo>
                  <a:cubicBezTo>
                    <a:pt x="7047" y="2537"/>
                    <a:pt x="7039" y="2552"/>
                    <a:pt x="7025" y="2552"/>
                  </a:cubicBezTo>
                  <a:cubicBezTo>
                    <a:pt x="7022" y="2552"/>
                    <a:pt x="7018" y="2551"/>
                    <a:pt x="7013" y="2548"/>
                  </a:cubicBezTo>
                  <a:lnTo>
                    <a:pt x="7013" y="2548"/>
                  </a:lnTo>
                  <a:cubicBezTo>
                    <a:pt x="7019" y="2554"/>
                    <a:pt x="7022" y="2557"/>
                    <a:pt x="7021" y="2557"/>
                  </a:cubicBezTo>
                  <a:cubicBezTo>
                    <a:pt x="7019" y="2557"/>
                    <a:pt x="7013" y="2554"/>
                    <a:pt x="7001" y="2548"/>
                  </a:cubicBezTo>
                  <a:cubicBezTo>
                    <a:pt x="7001" y="2548"/>
                    <a:pt x="7001" y="2548"/>
                    <a:pt x="6990" y="2537"/>
                  </a:cubicBezTo>
                  <a:lnTo>
                    <a:pt x="7001" y="2537"/>
                  </a:lnTo>
                  <a:lnTo>
                    <a:pt x="7001" y="2525"/>
                  </a:lnTo>
                  <a:cubicBezTo>
                    <a:pt x="6998" y="2510"/>
                    <a:pt x="6992" y="2506"/>
                    <a:pt x="6985" y="2506"/>
                  </a:cubicBezTo>
                  <a:cubicBezTo>
                    <a:pt x="6972" y="2506"/>
                    <a:pt x="6955" y="2519"/>
                    <a:pt x="6937" y="2519"/>
                  </a:cubicBezTo>
                  <a:cubicBezTo>
                    <a:pt x="6931" y="2519"/>
                    <a:pt x="6924" y="2517"/>
                    <a:pt x="6918" y="2513"/>
                  </a:cubicBezTo>
                  <a:lnTo>
                    <a:pt x="6930" y="2513"/>
                  </a:lnTo>
                  <a:cubicBezTo>
                    <a:pt x="6920" y="2493"/>
                    <a:pt x="6926" y="2443"/>
                    <a:pt x="6916" y="2443"/>
                  </a:cubicBezTo>
                  <a:cubicBezTo>
                    <a:pt x="6914" y="2443"/>
                    <a:pt x="6911" y="2446"/>
                    <a:pt x="6906" y="2453"/>
                  </a:cubicBezTo>
                  <a:cubicBezTo>
                    <a:pt x="6906" y="2449"/>
                    <a:pt x="6905" y="2448"/>
                    <a:pt x="6903" y="2448"/>
                  </a:cubicBezTo>
                  <a:cubicBezTo>
                    <a:pt x="6898" y="2448"/>
                    <a:pt x="6890" y="2453"/>
                    <a:pt x="6882" y="2453"/>
                  </a:cubicBezTo>
                  <a:cubicBezTo>
                    <a:pt x="6875" y="2460"/>
                    <a:pt x="6864" y="2463"/>
                    <a:pt x="6858" y="2464"/>
                  </a:cubicBezTo>
                  <a:lnTo>
                    <a:pt x="6858" y="2464"/>
                  </a:lnTo>
                  <a:cubicBezTo>
                    <a:pt x="6846" y="2441"/>
                    <a:pt x="6823" y="2441"/>
                    <a:pt x="6811" y="2417"/>
                  </a:cubicBezTo>
                  <a:cubicBezTo>
                    <a:pt x="6811" y="2417"/>
                    <a:pt x="6799" y="2406"/>
                    <a:pt x="6787" y="2406"/>
                  </a:cubicBezTo>
                  <a:cubicBezTo>
                    <a:pt x="6763" y="2406"/>
                    <a:pt x="6751" y="2406"/>
                    <a:pt x="6787" y="2394"/>
                  </a:cubicBezTo>
                  <a:lnTo>
                    <a:pt x="6787" y="2382"/>
                  </a:lnTo>
                  <a:cubicBezTo>
                    <a:pt x="6775" y="2382"/>
                    <a:pt x="6787" y="2370"/>
                    <a:pt x="6787" y="2370"/>
                  </a:cubicBezTo>
                  <a:cubicBezTo>
                    <a:pt x="6787" y="2275"/>
                    <a:pt x="6692" y="2310"/>
                    <a:pt x="6704" y="2227"/>
                  </a:cubicBezTo>
                  <a:cubicBezTo>
                    <a:pt x="6668" y="2227"/>
                    <a:pt x="6668" y="2263"/>
                    <a:pt x="6656" y="2275"/>
                  </a:cubicBezTo>
                  <a:cubicBezTo>
                    <a:pt x="6632" y="2275"/>
                    <a:pt x="6585" y="2251"/>
                    <a:pt x="6561" y="2239"/>
                  </a:cubicBezTo>
                  <a:cubicBezTo>
                    <a:pt x="6573" y="2191"/>
                    <a:pt x="6573" y="2084"/>
                    <a:pt x="6644" y="2072"/>
                  </a:cubicBezTo>
                  <a:cubicBezTo>
                    <a:pt x="6641" y="2061"/>
                    <a:pt x="6638" y="2057"/>
                    <a:pt x="6634" y="2057"/>
                  </a:cubicBezTo>
                  <a:cubicBezTo>
                    <a:pt x="6624" y="2057"/>
                    <a:pt x="6609" y="2088"/>
                    <a:pt x="6594" y="2088"/>
                  </a:cubicBezTo>
                  <a:cubicBezTo>
                    <a:pt x="6591" y="2088"/>
                    <a:pt x="6588" y="2087"/>
                    <a:pt x="6585" y="2084"/>
                  </a:cubicBezTo>
                  <a:lnTo>
                    <a:pt x="6585" y="2072"/>
                  </a:lnTo>
                  <a:cubicBezTo>
                    <a:pt x="6585" y="2096"/>
                    <a:pt x="6573" y="2120"/>
                    <a:pt x="6549" y="2144"/>
                  </a:cubicBezTo>
                  <a:cubicBezTo>
                    <a:pt x="6545" y="2147"/>
                    <a:pt x="6541" y="2149"/>
                    <a:pt x="6537" y="2149"/>
                  </a:cubicBezTo>
                  <a:cubicBezTo>
                    <a:pt x="6514" y="2149"/>
                    <a:pt x="6489" y="2106"/>
                    <a:pt x="6489" y="2096"/>
                  </a:cubicBezTo>
                  <a:lnTo>
                    <a:pt x="6549" y="2084"/>
                  </a:lnTo>
                  <a:cubicBezTo>
                    <a:pt x="6513" y="2036"/>
                    <a:pt x="6442" y="2072"/>
                    <a:pt x="6382" y="2036"/>
                  </a:cubicBezTo>
                  <a:cubicBezTo>
                    <a:pt x="6394" y="1989"/>
                    <a:pt x="6442" y="2001"/>
                    <a:pt x="6478" y="1989"/>
                  </a:cubicBezTo>
                  <a:lnTo>
                    <a:pt x="6466" y="1941"/>
                  </a:lnTo>
                  <a:lnTo>
                    <a:pt x="6501" y="1941"/>
                  </a:lnTo>
                  <a:cubicBezTo>
                    <a:pt x="6489" y="1905"/>
                    <a:pt x="6454" y="1905"/>
                    <a:pt x="6466" y="1858"/>
                  </a:cubicBezTo>
                  <a:lnTo>
                    <a:pt x="6466" y="1858"/>
                  </a:lnTo>
                  <a:cubicBezTo>
                    <a:pt x="6470" y="1861"/>
                    <a:pt x="6473" y="1862"/>
                    <a:pt x="6477" y="1862"/>
                  </a:cubicBezTo>
                  <a:cubicBezTo>
                    <a:pt x="6496" y="1862"/>
                    <a:pt x="6503" y="1820"/>
                    <a:pt x="6525" y="1820"/>
                  </a:cubicBezTo>
                  <a:cubicBezTo>
                    <a:pt x="6531" y="1820"/>
                    <a:pt x="6539" y="1824"/>
                    <a:pt x="6549" y="1834"/>
                  </a:cubicBezTo>
                  <a:cubicBezTo>
                    <a:pt x="6561" y="1810"/>
                    <a:pt x="6489" y="1798"/>
                    <a:pt x="6537" y="1786"/>
                  </a:cubicBezTo>
                  <a:cubicBezTo>
                    <a:pt x="6532" y="1785"/>
                    <a:pt x="6528" y="1784"/>
                    <a:pt x="6525" y="1784"/>
                  </a:cubicBezTo>
                  <a:cubicBezTo>
                    <a:pt x="6504" y="1784"/>
                    <a:pt x="6512" y="1812"/>
                    <a:pt x="6501" y="1822"/>
                  </a:cubicBezTo>
                  <a:cubicBezTo>
                    <a:pt x="6498" y="1823"/>
                    <a:pt x="6495" y="1823"/>
                    <a:pt x="6492" y="1823"/>
                  </a:cubicBezTo>
                  <a:cubicBezTo>
                    <a:pt x="6457" y="1823"/>
                    <a:pt x="6477" y="1761"/>
                    <a:pt x="6466" y="1739"/>
                  </a:cubicBezTo>
                  <a:cubicBezTo>
                    <a:pt x="6478" y="1739"/>
                    <a:pt x="6486" y="1742"/>
                    <a:pt x="6494" y="1742"/>
                  </a:cubicBezTo>
                  <a:cubicBezTo>
                    <a:pt x="6501" y="1742"/>
                    <a:pt x="6507" y="1739"/>
                    <a:pt x="6513" y="1727"/>
                  </a:cubicBezTo>
                  <a:cubicBezTo>
                    <a:pt x="6501" y="1715"/>
                    <a:pt x="6478" y="1691"/>
                    <a:pt x="6513" y="1667"/>
                  </a:cubicBezTo>
                  <a:cubicBezTo>
                    <a:pt x="6478" y="1667"/>
                    <a:pt x="6513" y="1632"/>
                    <a:pt x="6513" y="1608"/>
                  </a:cubicBezTo>
                  <a:lnTo>
                    <a:pt x="6513" y="1608"/>
                  </a:lnTo>
                  <a:cubicBezTo>
                    <a:pt x="6504" y="1626"/>
                    <a:pt x="6488" y="1651"/>
                    <a:pt x="6465" y="1651"/>
                  </a:cubicBezTo>
                  <a:cubicBezTo>
                    <a:pt x="6458" y="1651"/>
                    <a:pt x="6450" y="1649"/>
                    <a:pt x="6442" y="1644"/>
                  </a:cubicBezTo>
                  <a:cubicBezTo>
                    <a:pt x="6430" y="1620"/>
                    <a:pt x="6430" y="1608"/>
                    <a:pt x="6442" y="1560"/>
                  </a:cubicBezTo>
                  <a:lnTo>
                    <a:pt x="6442" y="1560"/>
                  </a:lnTo>
                  <a:lnTo>
                    <a:pt x="6418" y="1596"/>
                  </a:lnTo>
                  <a:cubicBezTo>
                    <a:pt x="6382" y="1548"/>
                    <a:pt x="6466" y="1536"/>
                    <a:pt x="6466" y="1489"/>
                  </a:cubicBezTo>
                  <a:cubicBezTo>
                    <a:pt x="6478" y="1513"/>
                    <a:pt x="6478" y="1524"/>
                    <a:pt x="6501" y="1548"/>
                  </a:cubicBezTo>
                  <a:cubicBezTo>
                    <a:pt x="6489" y="1524"/>
                    <a:pt x="6478" y="1477"/>
                    <a:pt x="6466" y="1429"/>
                  </a:cubicBezTo>
                  <a:lnTo>
                    <a:pt x="6537" y="1405"/>
                  </a:lnTo>
                  <a:cubicBezTo>
                    <a:pt x="6513" y="1394"/>
                    <a:pt x="6549" y="1358"/>
                    <a:pt x="6513" y="1346"/>
                  </a:cubicBezTo>
                  <a:cubicBezTo>
                    <a:pt x="6521" y="1340"/>
                    <a:pt x="6526" y="1338"/>
                    <a:pt x="6531" y="1338"/>
                  </a:cubicBezTo>
                  <a:cubicBezTo>
                    <a:pt x="6555" y="1338"/>
                    <a:pt x="6541" y="1407"/>
                    <a:pt x="6561" y="1417"/>
                  </a:cubicBezTo>
                  <a:cubicBezTo>
                    <a:pt x="6609" y="1370"/>
                    <a:pt x="6525" y="1346"/>
                    <a:pt x="6597" y="1310"/>
                  </a:cubicBezTo>
                  <a:lnTo>
                    <a:pt x="6597" y="1310"/>
                  </a:lnTo>
                  <a:lnTo>
                    <a:pt x="6620" y="1334"/>
                  </a:lnTo>
                  <a:cubicBezTo>
                    <a:pt x="6632" y="1322"/>
                    <a:pt x="6632" y="1274"/>
                    <a:pt x="6644" y="1274"/>
                  </a:cubicBezTo>
                  <a:lnTo>
                    <a:pt x="6644" y="1274"/>
                  </a:lnTo>
                  <a:cubicBezTo>
                    <a:pt x="6632" y="1274"/>
                    <a:pt x="6632" y="1286"/>
                    <a:pt x="6632" y="1298"/>
                  </a:cubicBezTo>
                  <a:cubicBezTo>
                    <a:pt x="6573" y="1263"/>
                    <a:pt x="6620" y="1191"/>
                    <a:pt x="6549" y="1167"/>
                  </a:cubicBezTo>
                  <a:lnTo>
                    <a:pt x="6537" y="1191"/>
                  </a:lnTo>
                  <a:cubicBezTo>
                    <a:pt x="6537" y="1155"/>
                    <a:pt x="6513" y="1108"/>
                    <a:pt x="6537" y="1084"/>
                  </a:cubicBezTo>
                  <a:close/>
                  <a:moveTo>
                    <a:pt x="7621" y="2560"/>
                  </a:moveTo>
                  <a:cubicBezTo>
                    <a:pt x="7632" y="2583"/>
                    <a:pt x="7612" y="2594"/>
                    <a:pt x="7599" y="2606"/>
                  </a:cubicBezTo>
                  <a:lnTo>
                    <a:pt x="7599" y="2606"/>
                  </a:lnTo>
                  <a:cubicBezTo>
                    <a:pt x="7605" y="2588"/>
                    <a:pt x="7612" y="2572"/>
                    <a:pt x="7621" y="2560"/>
                  </a:cubicBezTo>
                  <a:close/>
                  <a:moveTo>
                    <a:pt x="7515" y="2750"/>
                  </a:moveTo>
                  <a:lnTo>
                    <a:pt x="7515" y="2750"/>
                  </a:lnTo>
                  <a:cubicBezTo>
                    <a:pt x="7514" y="2750"/>
                    <a:pt x="7514" y="2751"/>
                    <a:pt x="7513" y="2751"/>
                  </a:cubicBezTo>
                  <a:cubicBezTo>
                    <a:pt x="7515" y="2752"/>
                    <a:pt x="7515" y="2753"/>
                    <a:pt x="7516" y="2753"/>
                  </a:cubicBezTo>
                  <a:cubicBezTo>
                    <a:pt x="7516" y="2753"/>
                    <a:pt x="7516" y="2752"/>
                    <a:pt x="7515" y="2750"/>
                  </a:cubicBezTo>
                  <a:close/>
                  <a:moveTo>
                    <a:pt x="7162" y="2818"/>
                  </a:moveTo>
                  <a:cubicBezTo>
                    <a:pt x="7163" y="2819"/>
                    <a:pt x="7165" y="2821"/>
                    <a:pt x="7168" y="2822"/>
                  </a:cubicBezTo>
                  <a:cubicBezTo>
                    <a:pt x="7166" y="2821"/>
                    <a:pt x="7163" y="2819"/>
                    <a:pt x="7162" y="2818"/>
                  </a:cubicBezTo>
                  <a:close/>
                  <a:moveTo>
                    <a:pt x="4906" y="0"/>
                  </a:moveTo>
                  <a:cubicBezTo>
                    <a:pt x="4873" y="33"/>
                    <a:pt x="4870" y="97"/>
                    <a:pt x="4804" y="97"/>
                  </a:cubicBezTo>
                  <a:cubicBezTo>
                    <a:pt x="4799" y="97"/>
                    <a:pt x="4793" y="97"/>
                    <a:pt x="4787" y="96"/>
                  </a:cubicBezTo>
                  <a:lnTo>
                    <a:pt x="4823" y="48"/>
                  </a:lnTo>
                  <a:cubicBezTo>
                    <a:pt x="4817" y="47"/>
                    <a:pt x="4812" y="47"/>
                    <a:pt x="4808" y="47"/>
                  </a:cubicBezTo>
                  <a:cubicBezTo>
                    <a:pt x="4745" y="47"/>
                    <a:pt x="4781" y="120"/>
                    <a:pt x="4704" y="120"/>
                  </a:cubicBezTo>
                  <a:cubicBezTo>
                    <a:pt x="4739" y="120"/>
                    <a:pt x="4680" y="167"/>
                    <a:pt x="4739" y="167"/>
                  </a:cubicBezTo>
                  <a:cubicBezTo>
                    <a:pt x="4717" y="182"/>
                    <a:pt x="4691" y="192"/>
                    <a:pt x="4662" y="192"/>
                  </a:cubicBezTo>
                  <a:cubicBezTo>
                    <a:pt x="4645" y="192"/>
                    <a:pt x="4626" y="188"/>
                    <a:pt x="4608" y="179"/>
                  </a:cubicBezTo>
                  <a:cubicBezTo>
                    <a:pt x="4596" y="191"/>
                    <a:pt x="4608" y="203"/>
                    <a:pt x="4608" y="215"/>
                  </a:cubicBezTo>
                  <a:cubicBezTo>
                    <a:pt x="4619" y="222"/>
                    <a:pt x="4628" y="225"/>
                    <a:pt x="4636" y="225"/>
                  </a:cubicBezTo>
                  <a:cubicBezTo>
                    <a:pt x="4656" y="225"/>
                    <a:pt x="4672" y="210"/>
                    <a:pt x="4689" y="210"/>
                  </a:cubicBezTo>
                  <a:cubicBezTo>
                    <a:pt x="4697" y="210"/>
                    <a:pt x="4706" y="214"/>
                    <a:pt x="4715" y="227"/>
                  </a:cubicBezTo>
                  <a:lnTo>
                    <a:pt x="4751" y="179"/>
                  </a:lnTo>
                  <a:cubicBezTo>
                    <a:pt x="4799" y="191"/>
                    <a:pt x="4799" y="239"/>
                    <a:pt x="4775" y="262"/>
                  </a:cubicBezTo>
                  <a:cubicBezTo>
                    <a:pt x="4783" y="262"/>
                    <a:pt x="4791" y="257"/>
                    <a:pt x="4795" y="257"/>
                  </a:cubicBezTo>
                  <a:cubicBezTo>
                    <a:pt x="4797" y="257"/>
                    <a:pt x="4799" y="258"/>
                    <a:pt x="4799" y="262"/>
                  </a:cubicBezTo>
                  <a:cubicBezTo>
                    <a:pt x="4802" y="286"/>
                    <a:pt x="4800" y="293"/>
                    <a:pt x="4794" y="293"/>
                  </a:cubicBezTo>
                  <a:cubicBezTo>
                    <a:pt x="4786" y="293"/>
                    <a:pt x="4769" y="274"/>
                    <a:pt x="4756" y="274"/>
                  </a:cubicBezTo>
                  <a:cubicBezTo>
                    <a:pt x="4748" y="274"/>
                    <a:pt x="4742" y="280"/>
                    <a:pt x="4739" y="298"/>
                  </a:cubicBezTo>
                  <a:lnTo>
                    <a:pt x="4763" y="298"/>
                  </a:lnTo>
                  <a:cubicBezTo>
                    <a:pt x="4771" y="330"/>
                    <a:pt x="4742" y="340"/>
                    <a:pt x="4707" y="340"/>
                  </a:cubicBezTo>
                  <a:cubicBezTo>
                    <a:pt x="4690" y="340"/>
                    <a:pt x="4672" y="338"/>
                    <a:pt x="4656" y="334"/>
                  </a:cubicBezTo>
                  <a:cubicBezTo>
                    <a:pt x="4620" y="310"/>
                    <a:pt x="4573" y="310"/>
                    <a:pt x="4573" y="274"/>
                  </a:cubicBezTo>
                  <a:lnTo>
                    <a:pt x="4632" y="251"/>
                  </a:lnTo>
                  <a:cubicBezTo>
                    <a:pt x="4625" y="246"/>
                    <a:pt x="4618" y="244"/>
                    <a:pt x="4611" y="244"/>
                  </a:cubicBezTo>
                  <a:cubicBezTo>
                    <a:pt x="4582" y="244"/>
                    <a:pt x="4553" y="274"/>
                    <a:pt x="4525" y="274"/>
                  </a:cubicBezTo>
                  <a:cubicBezTo>
                    <a:pt x="4525" y="262"/>
                    <a:pt x="4513" y="262"/>
                    <a:pt x="4513" y="262"/>
                  </a:cubicBezTo>
                  <a:cubicBezTo>
                    <a:pt x="4513" y="262"/>
                    <a:pt x="4513" y="274"/>
                    <a:pt x="4513" y="274"/>
                  </a:cubicBezTo>
                  <a:cubicBezTo>
                    <a:pt x="4513" y="274"/>
                    <a:pt x="4501" y="262"/>
                    <a:pt x="4501" y="262"/>
                  </a:cubicBezTo>
                  <a:cubicBezTo>
                    <a:pt x="4473" y="262"/>
                    <a:pt x="4436" y="278"/>
                    <a:pt x="4411" y="278"/>
                  </a:cubicBezTo>
                  <a:cubicBezTo>
                    <a:pt x="4404" y="278"/>
                    <a:pt x="4399" y="277"/>
                    <a:pt x="4394" y="274"/>
                  </a:cubicBezTo>
                  <a:lnTo>
                    <a:pt x="4394" y="274"/>
                  </a:lnTo>
                  <a:lnTo>
                    <a:pt x="4406" y="310"/>
                  </a:lnTo>
                  <a:lnTo>
                    <a:pt x="4406" y="286"/>
                  </a:lnTo>
                  <a:cubicBezTo>
                    <a:pt x="4430" y="286"/>
                    <a:pt x="4465" y="310"/>
                    <a:pt x="4453" y="334"/>
                  </a:cubicBezTo>
                  <a:cubicBezTo>
                    <a:pt x="4444" y="338"/>
                    <a:pt x="4435" y="339"/>
                    <a:pt x="4427" y="339"/>
                  </a:cubicBezTo>
                  <a:cubicBezTo>
                    <a:pt x="4387" y="339"/>
                    <a:pt x="4368" y="294"/>
                    <a:pt x="4358" y="274"/>
                  </a:cubicBezTo>
                  <a:cubicBezTo>
                    <a:pt x="4363" y="248"/>
                    <a:pt x="4375" y="243"/>
                    <a:pt x="4389" y="243"/>
                  </a:cubicBezTo>
                  <a:cubicBezTo>
                    <a:pt x="4400" y="243"/>
                    <a:pt x="4411" y="246"/>
                    <a:pt x="4421" y="246"/>
                  </a:cubicBezTo>
                  <a:cubicBezTo>
                    <a:pt x="4429" y="246"/>
                    <a:pt x="4436" y="244"/>
                    <a:pt x="4442" y="239"/>
                  </a:cubicBezTo>
                  <a:cubicBezTo>
                    <a:pt x="4433" y="221"/>
                    <a:pt x="4422" y="216"/>
                    <a:pt x="4409" y="216"/>
                  </a:cubicBezTo>
                  <a:cubicBezTo>
                    <a:pt x="4395" y="216"/>
                    <a:pt x="4377" y="222"/>
                    <a:pt x="4354" y="222"/>
                  </a:cubicBezTo>
                  <a:cubicBezTo>
                    <a:pt x="4341" y="222"/>
                    <a:pt x="4327" y="220"/>
                    <a:pt x="4311" y="215"/>
                  </a:cubicBezTo>
                  <a:cubicBezTo>
                    <a:pt x="4323" y="185"/>
                    <a:pt x="4343" y="185"/>
                    <a:pt x="4363" y="185"/>
                  </a:cubicBezTo>
                  <a:cubicBezTo>
                    <a:pt x="4382" y="185"/>
                    <a:pt x="4400" y="185"/>
                    <a:pt x="4406" y="155"/>
                  </a:cubicBezTo>
                  <a:cubicBezTo>
                    <a:pt x="4355" y="155"/>
                    <a:pt x="4339" y="181"/>
                    <a:pt x="4305" y="181"/>
                  </a:cubicBezTo>
                  <a:cubicBezTo>
                    <a:pt x="4300" y="181"/>
                    <a:pt x="4294" y="181"/>
                    <a:pt x="4287" y="179"/>
                  </a:cubicBezTo>
                  <a:cubicBezTo>
                    <a:pt x="4287" y="155"/>
                    <a:pt x="4334" y="143"/>
                    <a:pt x="4334" y="120"/>
                  </a:cubicBezTo>
                  <a:lnTo>
                    <a:pt x="4299" y="108"/>
                  </a:lnTo>
                  <a:cubicBezTo>
                    <a:pt x="4382" y="96"/>
                    <a:pt x="4275" y="36"/>
                    <a:pt x="4346" y="12"/>
                  </a:cubicBezTo>
                  <a:cubicBezTo>
                    <a:pt x="4341" y="9"/>
                    <a:pt x="4336" y="7"/>
                    <a:pt x="4332" y="7"/>
                  </a:cubicBezTo>
                  <a:cubicBezTo>
                    <a:pt x="4311" y="7"/>
                    <a:pt x="4297" y="41"/>
                    <a:pt x="4270" y="41"/>
                  </a:cubicBezTo>
                  <a:cubicBezTo>
                    <a:pt x="4264" y="41"/>
                    <a:pt x="4258" y="40"/>
                    <a:pt x="4251" y="36"/>
                  </a:cubicBezTo>
                  <a:lnTo>
                    <a:pt x="4251" y="36"/>
                  </a:lnTo>
                  <a:cubicBezTo>
                    <a:pt x="4263" y="60"/>
                    <a:pt x="4311" y="96"/>
                    <a:pt x="4263" y="120"/>
                  </a:cubicBezTo>
                  <a:lnTo>
                    <a:pt x="4215" y="108"/>
                  </a:lnTo>
                  <a:cubicBezTo>
                    <a:pt x="4192" y="84"/>
                    <a:pt x="4263" y="48"/>
                    <a:pt x="4227" y="24"/>
                  </a:cubicBezTo>
                  <a:lnTo>
                    <a:pt x="4227" y="24"/>
                  </a:lnTo>
                  <a:lnTo>
                    <a:pt x="4168" y="48"/>
                  </a:lnTo>
                  <a:cubicBezTo>
                    <a:pt x="4180" y="72"/>
                    <a:pt x="4203" y="72"/>
                    <a:pt x="4192" y="96"/>
                  </a:cubicBezTo>
                  <a:cubicBezTo>
                    <a:pt x="4189" y="95"/>
                    <a:pt x="4187" y="95"/>
                    <a:pt x="4185" y="95"/>
                  </a:cubicBezTo>
                  <a:cubicBezTo>
                    <a:pt x="4154" y="95"/>
                    <a:pt x="4142" y="170"/>
                    <a:pt x="4120" y="203"/>
                  </a:cubicBezTo>
                  <a:cubicBezTo>
                    <a:pt x="4084" y="203"/>
                    <a:pt x="4072" y="203"/>
                    <a:pt x="4049" y="179"/>
                  </a:cubicBezTo>
                  <a:cubicBezTo>
                    <a:pt x="3989" y="239"/>
                    <a:pt x="3906" y="262"/>
                    <a:pt x="3846" y="310"/>
                  </a:cubicBezTo>
                  <a:cubicBezTo>
                    <a:pt x="3882" y="274"/>
                    <a:pt x="3834" y="262"/>
                    <a:pt x="3811" y="239"/>
                  </a:cubicBezTo>
                  <a:cubicBezTo>
                    <a:pt x="3858" y="227"/>
                    <a:pt x="3846" y="167"/>
                    <a:pt x="3834" y="131"/>
                  </a:cubicBezTo>
                  <a:lnTo>
                    <a:pt x="3834" y="131"/>
                  </a:lnTo>
                  <a:cubicBezTo>
                    <a:pt x="3811" y="143"/>
                    <a:pt x="3799" y="203"/>
                    <a:pt x="3811" y="215"/>
                  </a:cubicBezTo>
                  <a:cubicBezTo>
                    <a:pt x="3806" y="214"/>
                    <a:pt x="3802" y="213"/>
                    <a:pt x="3799" y="213"/>
                  </a:cubicBezTo>
                  <a:cubicBezTo>
                    <a:pt x="3773" y="213"/>
                    <a:pt x="3778" y="244"/>
                    <a:pt x="3758" y="244"/>
                  </a:cubicBezTo>
                  <a:cubicBezTo>
                    <a:pt x="3753" y="244"/>
                    <a:pt x="3747" y="243"/>
                    <a:pt x="3739" y="239"/>
                  </a:cubicBezTo>
                  <a:cubicBezTo>
                    <a:pt x="3703" y="227"/>
                    <a:pt x="3739" y="179"/>
                    <a:pt x="3727" y="167"/>
                  </a:cubicBezTo>
                  <a:lnTo>
                    <a:pt x="3727" y="167"/>
                  </a:lnTo>
                  <a:cubicBezTo>
                    <a:pt x="3668" y="179"/>
                    <a:pt x="3727" y="227"/>
                    <a:pt x="3668" y="227"/>
                  </a:cubicBezTo>
                  <a:cubicBezTo>
                    <a:pt x="3668" y="227"/>
                    <a:pt x="3668" y="227"/>
                    <a:pt x="3668" y="215"/>
                  </a:cubicBezTo>
                  <a:cubicBezTo>
                    <a:pt x="3632" y="215"/>
                    <a:pt x="3596" y="239"/>
                    <a:pt x="3596" y="262"/>
                  </a:cubicBezTo>
                  <a:cubicBezTo>
                    <a:pt x="3584" y="247"/>
                    <a:pt x="3571" y="242"/>
                    <a:pt x="3559" y="242"/>
                  </a:cubicBezTo>
                  <a:cubicBezTo>
                    <a:pt x="3539" y="242"/>
                    <a:pt x="3522" y="255"/>
                    <a:pt x="3509" y="255"/>
                  </a:cubicBezTo>
                  <a:cubicBezTo>
                    <a:pt x="3500" y="255"/>
                    <a:pt x="3493" y="248"/>
                    <a:pt x="3489" y="227"/>
                  </a:cubicBezTo>
                  <a:lnTo>
                    <a:pt x="3489" y="227"/>
                  </a:lnTo>
                  <a:cubicBezTo>
                    <a:pt x="3418" y="274"/>
                    <a:pt x="3513" y="262"/>
                    <a:pt x="3501" y="286"/>
                  </a:cubicBezTo>
                  <a:cubicBezTo>
                    <a:pt x="3486" y="309"/>
                    <a:pt x="3456" y="317"/>
                    <a:pt x="3431" y="317"/>
                  </a:cubicBezTo>
                  <a:cubicBezTo>
                    <a:pt x="3416" y="317"/>
                    <a:pt x="3403" y="314"/>
                    <a:pt x="3394" y="310"/>
                  </a:cubicBezTo>
                  <a:cubicBezTo>
                    <a:pt x="3418" y="310"/>
                    <a:pt x="3430" y="286"/>
                    <a:pt x="3441" y="286"/>
                  </a:cubicBezTo>
                  <a:lnTo>
                    <a:pt x="3418" y="251"/>
                  </a:lnTo>
                  <a:cubicBezTo>
                    <a:pt x="3413" y="250"/>
                    <a:pt x="3409" y="250"/>
                    <a:pt x="3405" y="250"/>
                  </a:cubicBezTo>
                  <a:cubicBezTo>
                    <a:pt x="3320" y="250"/>
                    <a:pt x="3372" y="358"/>
                    <a:pt x="3298" y="358"/>
                  </a:cubicBezTo>
                  <a:cubicBezTo>
                    <a:pt x="3295" y="358"/>
                    <a:pt x="3291" y="358"/>
                    <a:pt x="3287" y="358"/>
                  </a:cubicBezTo>
                  <a:cubicBezTo>
                    <a:pt x="3322" y="322"/>
                    <a:pt x="3287" y="322"/>
                    <a:pt x="3299" y="274"/>
                  </a:cubicBezTo>
                  <a:lnTo>
                    <a:pt x="3299" y="274"/>
                  </a:lnTo>
                  <a:cubicBezTo>
                    <a:pt x="3287" y="298"/>
                    <a:pt x="3215" y="298"/>
                    <a:pt x="3275" y="322"/>
                  </a:cubicBezTo>
                  <a:cubicBezTo>
                    <a:pt x="3239" y="334"/>
                    <a:pt x="3203" y="334"/>
                    <a:pt x="3180" y="334"/>
                  </a:cubicBezTo>
                  <a:cubicBezTo>
                    <a:pt x="3156" y="358"/>
                    <a:pt x="3132" y="381"/>
                    <a:pt x="3120" y="417"/>
                  </a:cubicBezTo>
                  <a:cubicBezTo>
                    <a:pt x="3072" y="417"/>
                    <a:pt x="3025" y="405"/>
                    <a:pt x="3001" y="393"/>
                  </a:cubicBezTo>
                  <a:cubicBezTo>
                    <a:pt x="2906" y="453"/>
                    <a:pt x="2799" y="441"/>
                    <a:pt x="2703" y="512"/>
                  </a:cubicBezTo>
                  <a:lnTo>
                    <a:pt x="2715" y="512"/>
                  </a:lnTo>
                  <a:cubicBezTo>
                    <a:pt x="2632" y="536"/>
                    <a:pt x="2775" y="560"/>
                    <a:pt x="2691" y="584"/>
                  </a:cubicBezTo>
                  <a:cubicBezTo>
                    <a:pt x="2686" y="558"/>
                    <a:pt x="2672" y="552"/>
                    <a:pt x="2654" y="552"/>
                  </a:cubicBezTo>
                  <a:cubicBezTo>
                    <a:pt x="2641" y="552"/>
                    <a:pt x="2627" y="555"/>
                    <a:pt x="2613" y="555"/>
                  </a:cubicBezTo>
                  <a:cubicBezTo>
                    <a:pt x="2602" y="555"/>
                    <a:pt x="2593" y="554"/>
                    <a:pt x="2584" y="548"/>
                  </a:cubicBezTo>
                  <a:cubicBezTo>
                    <a:pt x="2477" y="572"/>
                    <a:pt x="2429" y="667"/>
                    <a:pt x="2322" y="667"/>
                  </a:cubicBezTo>
                  <a:cubicBezTo>
                    <a:pt x="2322" y="667"/>
                    <a:pt x="2322" y="643"/>
                    <a:pt x="2334" y="632"/>
                  </a:cubicBezTo>
                  <a:lnTo>
                    <a:pt x="2334" y="632"/>
                  </a:lnTo>
                  <a:cubicBezTo>
                    <a:pt x="2251" y="655"/>
                    <a:pt x="2203" y="691"/>
                    <a:pt x="2144" y="715"/>
                  </a:cubicBezTo>
                  <a:lnTo>
                    <a:pt x="2144" y="703"/>
                  </a:lnTo>
                  <a:cubicBezTo>
                    <a:pt x="2025" y="715"/>
                    <a:pt x="1953" y="810"/>
                    <a:pt x="1858" y="882"/>
                  </a:cubicBezTo>
                  <a:cubicBezTo>
                    <a:pt x="1858" y="870"/>
                    <a:pt x="1858" y="846"/>
                    <a:pt x="1858" y="834"/>
                  </a:cubicBezTo>
                  <a:cubicBezTo>
                    <a:pt x="1798" y="858"/>
                    <a:pt x="1715" y="893"/>
                    <a:pt x="1703" y="953"/>
                  </a:cubicBezTo>
                  <a:cubicBezTo>
                    <a:pt x="1694" y="952"/>
                    <a:pt x="1686" y="951"/>
                    <a:pt x="1680" y="951"/>
                  </a:cubicBezTo>
                  <a:cubicBezTo>
                    <a:pt x="1629" y="951"/>
                    <a:pt x="1657" y="989"/>
                    <a:pt x="1572" y="989"/>
                  </a:cubicBezTo>
                  <a:cubicBezTo>
                    <a:pt x="1560" y="977"/>
                    <a:pt x="1572" y="977"/>
                    <a:pt x="1572" y="965"/>
                  </a:cubicBezTo>
                  <a:lnTo>
                    <a:pt x="1572" y="965"/>
                  </a:lnTo>
                  <a:cubicBezTo>
                    <a:pt x="1525" y="977"/>
                    <a:pt x="1501" y="1001"/>
                    <a:pt x="1465" y="1013"/>
                  </a:cubicBezTo>
                  <a:cubicBezTo>
                    <a:pt x="1394" y="1096"/>
                    <a:pt x="1417" y="1167"/>
                    <a:pt x="1310" y="1203"/>
                  </a:cubicBezTo>
                  <a:cubicBezTo>
                    <a:pt x="1263" y="1143"/>
                    <a:pt x="1358" y="1155"/>
                    <a:pt x="1322" y="1096"/>
                  </a:cubicBezTo>
                  <a:lnTo>
                    <a:pt x="1322" y="1096"/>
                  </a:lnTo>
                  <a:cubicBezTo>
                    <a:pt x="1310" y="1120"/>
                    <a:pt x="1310" y="1143"/>
                    <a:pt x="1275" y="1143"/>
                  </a:cubicBezTo>
                  <a:cubicBezTo>
                    <a:pt x="1275" y="1108"/>
                    <a:pt x="1263" y="1132"/>
                    <a:pt x="1263" y="1096"/>
                  </a:cubicBezTo>
                  <a:cubicBezTo>
                    <a:pt x="1227" y="1096"/>
                    <a:pt x="1227" y="1215"/>
                    <a:pt x="1215" y="1215"/>
                  </a:cubicBezTo>
                  <a:cubicBezTo>
                    <a:pt x="1221" y="1221"/>
                    <a:pt x="1227" y="1224"/>
                    <a:pt x="1233" y="1224"/>
                  </a:cubicBezTo>
                  <a:cubicBezTo>
                    <a:pt x="1239" y="1224"/>
                    <a:pt x="1245" y="1221"/>
                    <a:pt x="1251" y="1215"/>
                  </a:cubicBezTo>
                  <a:lnTo>
                    <a:pt x="1251" y="1215"/>
                  </a:lnTo>
                  <a:cubicBezTo>
                    <a:pt x="1251" y="1263"/>
                    <a:pt x="1167" y="1274"/>
                    <a:pt x="1132" y="1322"/>
                  </a:cubicBezTo>
                  <a:cubicBezTo>
                    <a:pt x="1138" y="1316"/>
                    <a:pt x="1152" y="1310"/>
                    <a:pt x="1167" y="1310"/>
                  </a:cubicBezTo>
                  <a:cubicBezTo>
                    <a:pt x="1182" y="1310"/>
                    <a:pt x="1197" y="1316"/>
                    <a:pt x="1203" y="1334"/>
                  </a:cubicBezTo>
                  <a:cubicBezTo>
                    <a:pt x="1132" y="1358"/>
                    <a:pt x="1144" y="1441"/>
                    <a:pt x="1120" y="1489"/>
                  </a:cubicBezTo>
                  <a:cubicBezTo>
                    <a:pt x="1116" y="1489"/>
                    <a:pt x="1112" y="1490"/>
                    <a:pt x="1109" y="1490"/>
                  </a:cubicBezTo>
                  <a:cubicBezTo>
                    <a:pt x="1058" y="1490"/>
                    <a:pt x="1129" y="1403"/>
                    <a:pt x="1084" y="1370"/>
                  </a:cubicBezTo>
                  <a:cubicBezTo>
                    <a:pt x="1072" y="1358"/>
                    <a:pt x="1024" y="1334"/>
                    <a:pt x="1036" y="1310"/>
                  </a:cubicBezTo>
                  <a:lnTo>
                    <a:pt x="1036" y="1310"/>
                  </a:lnTo>
                  <a:cubicBezTo>
                    <a:pt x="977" y="1334"/>
                    <a:pt x="965" y="1394"/>
                    <a:pt x="929" y="1429"/>
                  </a:cubicBezTo>
                  <a:lnTo>
                    <a:pt x="917" y="1417"/>
                  </a:lnTo>
                  <a:cubicBezTo>
                    <a:pt x="858" y="1465"/>
                    <a:pt x="834" y="1560"/>
                    <a:pt x="763" y="1572"/>
                  </a:cubicBezTo>
                  <a:lnTo>
                    <a:pt x="798" y="1572"/>
                  </a:lnTo>
                  <a:cubicBezTo>
                    <a:pt x="798" y="1584"/>
                    <a:pt x="763" y="1596"/>
                    <a:pt x="763" y="1632"/>
                  </a:cubicBezTo>
                  <a:cubicBezTo>
                    <a:pt x="752" y="1621"/>
                    <a:pt x="713" y="1620"/>
                    <a:pt x="705" y="1603"/>
                  </a:cubicBezTo>
                  <a:lnTo>
                    <a:pt x="705" y="1603"/>
                  </a:lnTo>
                  <a:cubicBezTo>
                    <a:pt x="719" y="1682"/>
                    <a:pt x="596" y="1729"/>
                    <a:pt x="608" y="1810"/>
                  </a:cubicBezTo>
                  <a:cubicBezTo>
                    <a:pt x="572" y="1810"/>
                    <a:pt x="572" y="1775"/>
                    <a:pt x="560" y="1751"/>
                  </a:cubicBezTo>
                  <a:cubicBezTo>
                    <a:pt x="608" y="1739"/>
                    <a:pt x="632" y="1739"/>
                    <a:pt x="632" y="1703"/>
                  </a:cubicBezTo>
                  <a:lnTo>
                    <a:pt x="632" y="1703"/>
                  </a:lnTo>
                  <a:cubicBezTo>
                    <a:pt x="616" y="1713"/>
                    <a:pt x="601" y="1717"/>
                    <a:pt x="589" y="1717"/>
                  </a:cubicBezTo>
                  <a:cubicBezTo>
                    <a:pt x="572" y="1717"/>
                    <a:pt x="560" y="1710"/>
                    <a:pt x="560" y="1703"/>
                  </a:cubicBezTo>
                  <a:cubicBezTo>
                    <a:pt x="560" y="1763"/>
                    <a:pt x="489" y="1834"/>
                    <a:pt x="501" y="1894"/>
                  </a:cubicBezTo>
                  <a:cubicBezTo>
                    <a:pt x="465" y="1882"/>
                    <a:pt x="441" y="1894"/>
                    <a:pt x="417" y="1846"/>
                  </a:cubicBezTo>
                  <a:lnTo>
                    <a:pt x="417" y="1846"/>
                  </a:lnTo>
                  <a:cubicBezTo>
                    <a:pt x="334" y="1941"/>
                    <a:pt x="548" y="1917"/>
                    <a:pt x="441" y="2001"/>
                  </a:cubicBezTo>
                  <a:cubicBezTo>
                    <a:pt x="372" y="2001"/>
                    <a:pt x="425" y="1944"/>
                    <a:pt x="399" y="1944"/>
                  </a:cubicBezTo>
                  <a:cubicBezTo>
                    <a:pt x="393" y="1944"/>
                    <a:pt x="384" y="1947"/>
                    <a:pt x="370" y="1953"/>
                  </a:cubicBezTo>
                  <a:lnTo>
                    <a:pt x="382" y="1941"/>
                  </a:lnTo>
                  <a:cubicBezTo>
                    <a:pt x="365" y="1934"/>
                    <a:pt x="355" y="1931"/>
                    <a:pt x="347" y="1931"/>
                  </a:cubicBezTo>
                  <a:cubicBezTo>
                    <a:pt x="306" y="1931"/>
                    <a:pt x="385" y="2032"/>
                    <a:pt x="334" y="2072"/>
                  </a:cubicBezTo>
                  <a:cubicBezTo>
                    <a:pt x="298" y="2025"/>
                    <a:pt x="346" y="2001"/>
                    <a:pt x="286" y="2001"/>
                  </a:cubicBezTo>
                  <a:cubicBezTo>
                    <a:pt x="239" y="2048"/>
                    <a:pt x="274" y="2132"/>
                    <a:pt x="215" y="2156"/>
                  </a:cubicBezTo>
                  <a:lnTo>
                    <a:pt x="203" y="2132"/>
                  </a:lnTo>
                  <a:cubicBezTo>
                    <a:pt x="179" y="2156"/>
                    <a:pt x="108" y="2191"/>
                    <a:pt x="72" y="2227"/>
                  </a:cubicBezTo>
                  <a:cubicBezTo>
                    <a:pt x="72" y="2215"/>
                    <a:pt x="72" y="2215"/>
                    <a:pt x="72" y="2203"/>
                  </a:cubicBezTo>
                  <a:cubicBezTo>
                    <a:pt x="1" y="2227"/>
                    <a:pt x="72" y="2251"/>
                    <a:pt x="1" y="2251"/>
                  </a:cubicBezTo>
                  <a:lnTo>
                    <a:pt x="1" y="2286"/>
                  </a:lnTo>
                  <a:cubicBezTo>
                    <a:pt x="36" y="2286"/>
                    <a:pt x="96" y="2275"/>
                    <a:pt x="108" y="2215"/>
                  </a:cubicBezTo>
                  <a:lnTo>
                    <a:pt x="108" y="2215"/>
                  </a:lnTo>
                  <a:cubicBezTo>
                    <a:pt x="96" y="2275"/>
                    <a:pt x="203" y="2251"/>
                    <a:pt x="215" y="2298"/>
                  </a:cubicBezTo>
                  <a:lnTo>
                    <a:pt x="215" y="2275"/>
                  </a:lnTo>
                  <a:cubicBezTo>
                    <a:pt x="225" y="2275"/>
                    <a:pt x="234" y="2276"/>
                    <a:pt x="244" y="2276"/>
                  </a:cubicBezTo>
                  <a:cubicBezTo>
                    <a:pt x="362" y="2276"/>
                    <a:pt x="463" y="2211"/>
                    <a:pt x="584" y="2167"/>
                  </a:cubicBezTo>
                  <a:cubicBezTo>
                    <a:pt x="608" y="2072"/>
                    <a:pt x="703" y="2108"/>
                    <a:pt x="751" y="2025"/>
                  </a:cubicBezTo>
                  <a:cubicBezTo>
                    <a:pt x="727" y="1965"/>
                    <a:pt x="751" y="2013"/>
                    <a:pt x="810" y="1953"/>
                  </a:cubicBezTo>
                  <a:lnTo>
                    <a:pt x="810" y="1953"/>
                  </a:lnTo>
                  <a:cubicBezTo>
                    <a:pt x="786" y="1989"/>
                    <a:pt x="834" y="2001"/>
                    <a:pt x="858" y="2001"/>
                  </a:cubicBezTo>
                  <a:cubicBezTo>
                    <a:pt x="858" y="1977"/>
                    <a:pt x="870" y="1953"/>
                    <a:pt x="882" y="1941"/>
                  </a:cubicBezTo>
                  <a:cubicBezTo>
                    <a:pt x="889" y="1945"/>
                    <a:pt x="904" y="1947"/>
                    <a:pt x="922" y="1947"/>
                  </a:cubicBezTo>
                  <a:cubicBezTo>
                    <a:pt x="963" y="1947"/>
                    <a:pt x="1016" y="1935"/>
                    <a:pt x="1024" y="1894"/>
                  </a:cubicBezTo>
                  <a:cubicBezTo>
                    <a:pt x="1031" y="1892"/>
                    <a:pt x="1036" y="1891"/>
                    <a:pt x="1039" y="1891"/>
                  </a:cubicBezTo>
                  <a:cubicBezTo>
                    <a:pt x="1060" y="1891"/>
                    <a:pt x="1024" y="1919"/>
                    <a:pt x="1024" y="1929"/>
                  </a:cubicBezTo>
                  <a:cubicBezTo>
                    <a:pt x="1030" y="1933"/>
                    <a:pt x="1035" y="1935"/>
                    <a:pt x="1038" y="1935"/>
                  </a:cubicBezTo>
                  <a:cubicBezTo>
                    <a:pt x="1054" y="1935"/>
                    <a:pt x="1040" y="1894"/>
                    <a:pt x="1060" y="1894"/>
                  </a:cubicBezTo>
                  <a:cubicBezTo>
                    <a:pt x="1060" y="1894"/>
                    <a:pt x="1060" y="1905"/>
                    <a:pt x="1060" y="1905"/>
                  </a:cubicBezTo>
                  <a:cubicBezTo>
                    <a:pt x="1120" y="1870"/>
                    <a:pt x="1167" y="1858"/>
                    <a:pt x="1227" y="1834"/>
                  </a:cubicBezTo>
                  <a:cubicBezTo>
                    <a:pt x="1191" y="1775"/>
                    <a:pt x="1275" y="1775"/>
                    <a:pt x="1286" y="1739"/>
                  </a:cubicBezTo>
                  <a:cubicBezTo>
                    <a:pt x="1286" y="1747"/>
                    <a:pt x="1292" y="1749"/>
                    <a:pt x="1300" y="1749"/>
                  </a:cubicBezTo>
                  <a:cubicBezTo>
                    <a:pt x="1316" y="1749"/>
                    <a:pt x="1342" y="1739"/>
                    <a:pt x="1358" y="1739"/>
                  </a:cubicBezTo>
                  <a:lnTo>
                    <a:pt x="1358" y="1667"/>
                  </a:lnTo>
                  <a:cubicBezTo>
                    <a:pt x="1364" y="1644"/>
                    <a:pt x="1379" y="1644"/>
                    <a:pt x="1397" y="1644"/>
                  </a:cubicBezTo>
                  <a:cubicBezTo>
                    <a:pt x="1414" y="1644"/>
                    <a:pt x="1435" y="1644"/>
                    <a:pt x="1453" y="1620"/>
                  </a:cubicBezTo>
                  <a:lnTo>
                    <a:pt x="1429" y="1620"/>
                  </a:lnTo>
                  <a:cubicBezTo>
                    <a:pt x="1447" y="1593"/>
                    <a:pt x="1505" y="1580"/>
                    <a:pt x="1558" y="1580"/>
                  </a:cubicBezTo>
                  <a:cubicBezTo>
                    <a:pt x="1576" y="1580"/>
                    <a:pt x="1593" y="1581"/>
                    <a:pt x="1608" y="1584"/>
                  </a:cubicBezTo>
                  <a:cubicBezTo>
                    <a:pt x="1822" y="1298"/>
                    <a:pt x="2072" y="1394"/>
                    <a:pt x="2358" y="1215"/>
                  </a:cubicBezTo>
                  <a:cubicBezTo>
                    <a:pt x="2370" y="1179"/>
                    <a:pt x="2334" y="1191"/>
                    <a:pt x="2334" y="1155"/>
                  </a:cubicBezTo>
                  <a:cubicBezTo>
                    <a:pt x="2334" y="1143"/>
                    <a:pt x="2334" y="1143"/>
                    <a:pt x="2334" y="1132"/>
                  </a:cubicBezTo>
                  <a:cubicBezTo>
                    <a:pt x="2322" y="1143"/>
                    <a:pt x="2310" y="1167"/>
                    <a:pt x="2287" y="1179"/>
                  </a:cubicBezTo>
                  <a:cubicBezTo>
                    <a:pt x="2310" y="1143"/>
                    <a:pt x="2287" y="1096"/>
                    <a:pt x="2334" y="1096"/>
                  </a:cubicBezTo>
                  <a:cubicBezTo>
                    <a:pt x="2334" y="1108"/>
                    <a:pt x="2334" y="1108"/>
                    <a:pt x="2322" y="1120"/>
                  </a:cubicBezTo>
                  <a:cubicBezTo>
                    <a:pt x="2358" y="1108"/>
                    <a:pt x="2346" y="1084"/>
                    <a:pt x="2382" y="1084"/>
                  </a:cubicBezTo>
                  <a:cubicBezTo>
                    <a:pt x="2398" y="1084"/>
                    <a:pt x="2398" y="1079"/>
                    <a:pt x="2399" y="1079"/>
                  </a:cubicBezTo>
                  <a:cubicBezTo>
                    <a:pt x="2400" y="1079"/>
                    <a:pt x="2402" y="1080"/>
                    <a:pt x="2406" y="1084"/>
                  </a:cubicBezTo>
                  <a:lnTo>
                    <a:pt x="2513" y="1072"/>
                  </a:lnTo>
                  <a:cubicBezTo>
                    <a:pt x="2520" y="1029"/>
                    <a:pt x="2553" y="1021"/>
                    <a:pt x="2580" y="1021"/>
                  </a:cubicBezTo>
                  <a:cubicBezTo>
                    <a:pt x="2599" y="1021"/>
                    <a:pt x="2615" y="1024"/>
                    <a:pt x="2620" y="1024"/>
                  </a:cubicBezTo>
                  <a:cubicBezTo>
                    <a:pt x="2632" y="1072"/>
                    <a:pt x="2572" y="1060"/>
                    <a:pt x="2560" y="1108"/>
                  </a:cubicBezTo>
                  <a:lnTo>
                    <a:pt x="2608" y="1132"/>
                  </a:lnTo>
                  <a:lnTo>
                    <a:pt x="2608" y="1132"/>
                  </a:lnTo>
                  <a:lnTo>
                    <a:pt x="2596" y="1096"/>
                  </a:lnTo>
                  <a:lnTo>
                    <a:pt x="2644" y="1084"/>
                  </a:lnTo>
                  <a:lnTo>
                    <a:pt x="2644" y="1096"/>
                  </a:lnTo>
                  <a:cubicBezTo>
                    <a:pt x="2644" y="1078"/>
                    <a:pt x="2644" y="1067"/>
                    <a:pt x="2653" y="1067"/>
                  </a:cubicBezTo>
                  <a:cubicBezTo>
                    <a:pt x="2656" y="1067"/>
                    <a:pt x="2661" y="1069"/>
                    <a:pt x="2668" y="1072"/>
                  </a:cubicBezTo>
                  <a:cubicBezTo>
                    <a:pt x="2668" y="1072"/>
                    <a:pt x="2670" y="1075"/>
                    <a:pt x="2672" y="1078"/>
                  </a:cubicBezTo>
                  <a:lnTo>
                    <a:pt x="2672" y="1078"/>
                  </a:lnTo>
                  <a:lnTo>
                    <a:pt x="2691" y="1048"/>
                  </a:lnTo>
                  <a:cubicBezTo>
                    <a:pt x="2691" y="1072"/>
                    <a:pt x="2700" y="1072"/>
                    <a:pt x="2711" y="1072"/>
                  </a:cubicBezTo>
                  <a:cubicBezTo>
                    <a:pt x="2721" y="1072"/>
                    <a:pt x="2733" y="1072"/>
                    <a:pt x="2739" y="1096"/>
                  </a:cubicBezTo>
                  <a:cubicBezTo>
                    <a:pt x="2849" y="1063"/>
                    <a:pt x="2857" y="999"/>
                    <a:pt x="2943" y="999"/>
                  </a:cubicBezTo>
                  <a:cubicBezTo>
                    <a:pt x="2950" y="999"/>
                    <a:pt x="2957" y="1000"/>
                    <a:pt x="2965" y="1001"/>
                  </a:cubicBezTo>
                  <a:cubicBezTo>
                    <a:pt x="2941" y="989"/>
                    <a:pt x="2977" y="929"/>
                    <a:pt x="3001" y="917"/>
                  </a:cubicBezTo>
                  <a:cubicBezTo>
                    <a:pt x="3025" y="929"/>
                    <a:pt x="3037" y="929"/>
                    <a:pt x="3025" y="953"/>
                  </a:cubicBezTo>
                  <a:lnTo>
                    <a:pt x="3060" y="917"/>
                  </a:lnTo>
                  <a:cubicBezTo>
                    <a:pt x="3081" y="931"/>
                    <a:pt x="3097" y="936"/>
                    <a:pt x="3113" y="936"/>
                  </a:cubicBezTo>
                  <a:cubicBezTo>
                    <a:pt x="3150" y="936"/>
                    <a:pt x="3180" y="905"/>
                    <a:pt x="3239" y="905"/>
                  </a:cubicBezTo>
                  <a:lnTo>
                    <a:pt x="3239" y="929"/>
                  </a:lnTo>
                  <a:cubicBezTo>
                    <a:pt x="3263" y="893"/>
                    <a:pt x="3275" y="870"/>
                    <a:pt x="3322" y="870"/>
                  </a:cubicBezTo>
                  <a:lnTo>
                    <a:pt x="3322" y="905"/>
                  </a:lnTo>
                  <a:cubicBezTo>
                    <a:pt x="3326" y="906"/>
                    <a:pt x="3328" y="906"/>
                    <a:pt x="3331" y="906"/>
                  </a:cubicBezTo>
                  <a:cubicBezTo>
                    <a:pt x="3375" y="906"/>
                    <a:pt x="3342" y="821"/>
                    <a:pt x="3385" y="821"/>
                  </a:cubicBezTo>
                  <a:cubicBezTo>
                    <a:pt x="3388" y="821"/>
                    <a:pt x="3391" y="821"/>
                    <a:pt x="3394" y="822"/>
                  </a:cubicBezTo>
                  <a:cubicBezTo>
                    <a:pt x="3382" y="786"/>
                    <a:pt x="3346" y="774"/>
                    <a:pt x="3334" y="739"/>
                  </a:cubicBezTo>
                  <a:lnTo>
                    <a:pt x="3334" y="739"/>
                  </a:lnTo>
                  <a:cubicBezTo>
                    <a:pt x="3345" y="755"/>
                    <a:pt x="3363" y="761"/>
                    <a:pt x="3377" y="761"/>
                  </a:cubicBezTo>
                  <a:cubicBezTo>
                    <a:pt x="3395" y="761"/>
                    <a:pt x="3407" y="752"/>
                    <a:pt x="3394" y="739"/>
                  </a:cubicBezTo>
                  <a:cubicBezTo>
                    <a:pt x="3413" y="725"/>
                    <a:pt x="3422" y="720"/>
                    <a:pt x="3427" y="720"/>
                  </a:cubicBezTo>
                  <a:cubicBezTo>
                    <a:pt x="3436" y="720"/>
                    <a:pt x="3434" y="731"/>
                    <a:pt x="3441" y="739"/>
                  </a:cubicBezTo>
                  <a:lnTo>
                    <a:pt x="3465" y="703"/>
                  </a:lnTo>
                  <a:cubicBezTo>
                    <a:pt x="3468" y="702"/>
                    <a:pt x="3471" y="701"/>
                    <a:pt x="3474" y="701"/>
                  </a:cubicBezTo>
                  <a:cubicBezTo>
                    <a:pt x="3499" y="701"/>
                    <a:pt x="3488" y="753"/>
                    <a:pt x="3477" y="774"/>
                  </a:cubicBezTo>
                  <a:cubicBezTo>
                    <a:pt x="3493" y="743"/>
                    <a:pt x="3519" y="743"/>
                    <a:pt x="3549" y="743"/>
                  </a:cubicBezTo>
                  <a:cubicBezTo>
                    <a:pt x="3564" y="743"/>
                    <a:pt x="3580" y="743"/>
                    <a:pt x="3596" y="739"/>
                  </a:cubicBezTo>
                  <a:lnTo>
                    <a:pt x="3596" y="739"/>
                  </a:lnTo>
                  <a:lnTo>
                    <a:pt x="3584" y="762"/>
                  </a:lnTo>
                  <a:lnTo>
                    <a:pt x="3632" y="762"/>
                  </a:lnTo>
                  <a:cubicBezTo>
                    <a:pt x="3650" y="726"/>
                    <a:pt x="3682" y="711"/>
                    <a:pt x="3718" y="711"/>
                  </a:cubicBezTo>
                  <a:cubicBezTo>
                    <a:pt x="3729" y="711"/>
                    <a:pt x="3740" y="712"/>
                    <a:pt x="3751" y="715"/>
                  </a:cubicBezTo>
                  <a:lnTo>
                    <a:pt x="3739" y="774"/>
                  </a:lnTo>
                  <a:cubicBezTo>
                    <a:pt x="3744" y="776"/>
                    <a:pt x="3748" y="777"/>
                    <a:pt x="3751" y="777"/>
                  </a:cubicBezTo>
                  <a:cubicBezTo>
                    <a:pt x="3769" y="777"/>
                    <a:pt x="3751" y="749"/>
                    <a:pt x="3751" y="739"/>
                  </a:cubicBezTo>
                  <a:cubicBezTo>
                    <a:pt x="3765" y="728"/>
                    <a:pt x="3777" y="724"/>
                    <a:pt x="3786" y="724"/>
                  </a:cubicBezTo>
                  <a:cubicBezTo>
                    <a:pt x="3808" y="724"/>
                    <a:pt x="3821" y="746"/>
                    <a:pt x="3846" y="762"/>
                  </a:cubicBezTo>
                  <a:cubicBezTo>
                    <a:pt x="3863" y="746"/>
                    <a:pt x="3881" y="740"/>
                    <a:pt x="3900" y="740"/>
                  </a:cubicBezTo>
                  <a:cubicBezTo>
                    <a:pt x="3937" y="740"/>
                    <a:pt x="3977" y="763"/>
                    <a:pt x="4013" y="763"/>
                  </a:cubicBezTo>
                  <a:cubicBezTo>
                    <a:pt x="4035" y="763"/>
                    <a:pt x="4055" y="754"/>
                    <a:pt x="4072" y="727"/>
                  </a:cubicBezTo>
                  <a:lnTo>
                    <a:pt x="4084" y="751"/>
                  </a:lnTo>
                  <a:cubicBezTo>
                    <a:pt x="4168" y="679"/>
                    <a:pt x="4287" y="762"/>
                    <a:pt x="4346" y="655"/>
                  </a:cubicBezTo>
                  <a:cubicBezTo>
                    <a:pt x="4371" y="678"/>
                    <a:pt x="4389" y="686"/>
                    <a:pt x="4402" y="686"/>
                  </a:cubicBezTo>
                  <a:cubicBezTo>
                    <a:pt x="4440" y="686"/>
                    <a:pt x="4442" y="618"/>
                    <a:pt x="4478" y="618"/>
                  </a:cubicBezTo>
                  <a:cubicBezTo>
                    <a:pt x="4490" y="618"/>
                    <a:pt x="4504" y="625"/>
                    <a:pt x="4525" y="643"/>
                  </a:cubicBezTo>
                  <a:lnTo>
                    <a:pt x="4513" y="632"/>
                  </a:lnTo>
                  <a:cubicBezTo>
                    <a:pt x="4536" y="631"/>
                    <a:pt x="4559" y="630"/>
                    <a:pt x="4582" y="630"/>
                  </a:cubicBezTo>
                  <a:cubicBezTo>
                    <a:pt x="4906" y="630"/>
                    <a:pt x="5236" y="703"/>
                    <a:pt x="5525" y="703"/>
                  </a:cubicBezTo>
                  <a:lnTo>
                    <a:pt x="5525" y="727"/>
                  </a:lnTo>
                  <a:cubicBezTo>
                    <a:pt x="5858" y="810"/>
                    <a:pt x="6180" y="905"/>
                    <a:pt x="6478" y="1048"/>
                  </a:cubicBezTo>
                  <a:cubicBezTo>
                    <a:pt x="6466" y="1072"/>
                    <a:pt x="6466" y="1084"/>
                    <a:pt x="6489" y="1084"/>
                  </a:cubicBezTo>
                  <a:lnTo>
                    <a:pt x="6501" y="1072"/>
                  </a:lnTo>
                  <a:cubicBezTo>
                    <a:pt x="6513" y="1084"/>
                    <a:pt x="6513" y="1108"/>
                    <a:pt x="6513" y="1120"/>
                  </a:cubicBezTo>
                  <a:cubicBezTo>
                    <a:pt x="6509" y="1132"/>
                    <a:pt x="6504" y="1136"/>
                    <a:pt x="6498" y="1136"/>
                  </a:cubicBezTo>
                  <a:cubicBezTo>
                    <a:pt x="6487" y="1136"/>
                    <a:pt x="6474" y="1120"/>
                    <a:pt x="6466" y="1120"/>
                  </a:cubicBezTo>
                  <a:lnTo>
                    <a:pt x="6466" y="1120"/>
                  </a:lnTo>
                  <a:cubicBezTo>
                    <a:pt x="6430" y="1179"/>
                    <a:pt x="6525" y="1155"/>
                    <a:pt x="6501" y="1215"/>
                  </a:cubicBezTo>
                  <a:lnTo>
                    <a:pt x="6489" y="1215"/>
                  </a:lnTo>
                  <a:cubicBezTo>
                    <a:pt x="6489" y="1251"/>
                    <a:pt x="6478" y="1298"/>
                    <a:pt x="6513" y="1322"/>
                  </a:cubicBezTo>
                  <a:cubicBezTo>
                    <a:pt x="6466" y="1334"/>
                    <a:pt x="6513" y="1394"/>
                    <a:pt x="6478" y="1405"/>
                  </a:cubicBezTo>
                  <a:cubicBezTo>
                    <a:pt x="6370" y="1382"/>
                    <a:pt x="6513" y="1310"/>
                    <a:pt x="6478" y="1263"/>
                  </a:cubicBezTo>
                  <a:lnTo>
                    <a:pt x="6478" y="1263"/>
                  </a:lnTo>
                  <a:cubicBezTo>
                    <a:pt x="6472" y="1266"/>
                    <a:pt x="6467" y="1268"/>
                    <a:pt x="6462" y="1268"/>
                  </a:cubicBezTo>
                  <a:cubicBezTo>
                    <a:pt x="6438" y="1268"/>
                    <a:pt x="6428" y="1223"/>
                    <a:pt x="6418" y="1203"/>
                  </a:cubicBezTo>
                  <a:lnTo>
                    <a:pt x="6418" y="1203"/>
                  </a:lnTo>
                  <a:cubicBezTo>
                    <a:pt x="6418" y="1239"/>
                    <a:pt x="6418" y="1274"/>
                    <a:pt x="6430" y="1322"/>
                  </a:cubicBezTo>
                  <a:cubicBezTo>
                    <a:pt x="6406" y="1322"/>
                    <a:pt x="6347" y="1334"/>
                    <a:pt x="6382" y="1370"/>
                  </a:cubicBezTo>
                  <a:lnTo>
                    <a:pt x="6382" y="1358"/>
                  </a:lnTo>
                  <a:cubicBezTo>
                    <a:pt x="6382" y="1405"/>
                    <a:pt x="6430" y="1405"/>
                    <a:pt x="6406" y="1429"/>
                  </a:cubicBezTo>
                  <a:cubicBezTo>
                    <a:pt x="6404" y="1432"/>
                    <a:pt x="6401" y="1433"/>
                    <a:pt x="6399" y="1433"/>
                  </a:cubicBezTo>
                  <a:cubicBezTo>
                    <a:pt x="6389" y="1433"/>
                    <a:pt x="6380" y="1417"/>
                    <a:pt x="6370" y="1417"/>
                  </a:cubicBezTo>
                  <a:lnTo>
                    <a:pt x="6370" y="1417"/>
                  </a:lnTo>
                  <a:cubicBezTo>
                    <a:pt x="6358" y="1453"/>
                    <a:pt x="6394" y="1453"/>
                    <a:pt x="6394" y="1477"/>
                  </a:cubicBezTo>
                  <a:cubicBezTo>
                    <a:pt x="6389" y="1482"/>
                    <a:pt x="6385" y="1484"/>
                    <a:pt x="6380" y="1484"/>
                  </a:cubicBezTo>
                  <a:cubicBezTo>
                    <a:pt x="6369" y="1484"/>
                    <a:pt x="6360" y="1470"/>
                    <a:pt x="6348" y="1470"/>
                  </a:cubicBezTo>
                  <a:cubicBezTo>
                    <a:pt x="6344" y="1470"/>
                    <a:pt x="6340" y="1472"/>
                    <a:pt x="6335" y="1477"/>
                  </a:cubicBezTo>
                  <a:cubicBezTo>
                    <a:pt x="6370" y="1524"/>
                    <a:pt x="6311" y="1536"/>
                    <a:pt x="6311" y="1572"/>
                  </a:cubicBezTo>
                  <a:cubicBezTo>
                    <a:pt x="6313" y="1572"/>
                    <a:pt x="6315" y="1571"/>
                    <a:pt x="6317" y="1571"/>
                  </a:cubicBezTo>
                  <a:cubicBezTo>
                    <a:pt x="6361" y="1571"/>
                    <a:pt x="6370" y="1669"/>
                    <a:pt x="6405" y="1669"/>
                  </a:cubicBezTo>
                  <a:cubicBezTo>
                    <a:pt x="6412" y="1669"/>
                    <a:pt x="6420" y="1665"/>
                    <a:pt x="6430" y="1655"/>
                  </a:cubicBezTo>
                  <a:cubicBezTo>
                    <a:pt x="6442" y="1679"/>
                    <a:pt x="6454" y="1703"/>
                    <a:pt x="6466" y="1727"/>
                  </a:cubicBezTo>
                  <a:cubicBezTo>
                    <a:pt x="6461" y="1730"/>
                    <a:pt x="6456" y="1731"/>
                    <a:pt x="6452" y="1731"/>
                  </a:cubicBezTo>
                  <a:cubicBezTo>
                    <a:pt x="6420" y="1731"/>
                    <a:pt x="6383" y="1678"/>
                    <a:pt x="6344" y="1678"/>
                  </a:cubicBezTo>
                  <a:cubicBezTo>
                    <a:pt x="6341" y="1678"/>
                    <a:pt x="6338" y="1678"/>
                    <a:pt x="6335" y="1679"/>
                  </a:cubicBezTo>
                  <a:cubicBezTo>
                    <a:pt x="6335" y="1667"/>
                    <a:pt x="6335" y="1644"/>
                    <a:pt x="6347" y="1620"/>
                  </a:cubicBezTo>
                  <a:cubicBezTo>
                    <a:pt x="6263" y="1620"/>
                    <a:pt x="6370" y="1763"/>
                    <a:pt x="6287" y="1798"/>
                  </a:cubicBezTo>
                  <a:cubicBezTo>
                    <a:pt x="6287" y="1834"/>
                    <a:pt x="6299" y="1822"/>
                    <a:pt x="6263" y="1894"/>
                  </a:cubicBezTo>
                  <a:lnTo>
                    <a:pt x="6335" y="1882"/>
                  </a:lnTo>
                  <a:lnTo>
                    <a:pt x="6335" y="1882"/>
                  </a:lnTo>
                  <a:cubicBezTo>
                    <a:pt x="6311" y="1917"/>
                    <a:pt x="6287" y="1929"/>
                    <a:pt x="6275" y="1929"/>
                  </a:cubicBezTo>
                  <a:cubicBezTo>
                    <a:pt x="6275" y="1953"/>
                    <a:pt x="6275" y="1977"/>
                    <a:pt x="6275" y="2001"/>
                  </a:cubicBezTo>
                  <a:cubicBezTo>
                    <a:pt x="6263" y="1989"/>
                    <a:pt x="6263" y="1989"/>
                    <a:pt x="6251" y="1977"/>
                  </a:cubicBezTo>
                  <a:cubicBezTo>
                    <a:pt x="6216" y="2013"/>
                    <a:pt x="6239" y="2013"/>
                    <a:pt x="6251" y="2025"/>
                  </a:cubicBezTo>
                  <a:cubicBezTo>
                    <a:pt x="6275" y="2036"/>
                    <a:pt x="6275" y="2060"/>
                    <a:pt x="6287" y="2084"/>
                  </a:cubicBezTo>
                  <a:lnTo>
                    <a:pt x="6251" y="2072"/>
                  </a:lnTo>
                  <a:lnTo>
                    <a:pt x="6251" y="2072"/>
                  </a:lnTo>
                  <a:cubicBezTo>
                    <a:pt x="6263" y="2084"/>
                    <a:pt x="6275" y="2096"/>
                    <a:pt x="6287" y="2096"/>
                  </a:cubicBezTo>
                  <a:cubicBezTo>
                    <a:pt x="6287" y="2108"/>
                    <a:pt x="6287" y="2108"/>
                    <a:pt x="6299" y="2120"/>
                  </a:cubicBezTo>
                  <a:cubicBezTo>
                    <a:pt x="6311" y="2108"/>
                    <a:pt x="6347" y="2084"/>
                    <a:pt x="6347" y="2048"/>
                  </a:cubicBezTo>
                  <a:cubicBezTo>
                    <a:pt x="6347" y="2144"/>
                    <a:pt x="6382" y="2191"/>
                    <a:pt x="6370" y="2286"/>
                  </a:cubicBezTo>
                  <a:cubicBezTo>
                    <a:pt x="6347" y="2286"/>
                    <a:pt x="6311" y="2275"/>
                    <a:pt x="6311" y="2275"/>
                  </a:cubicBezTo>
                  <a:lnTo>
                    <a:pt x="6311" y="2275"/>
                  </a:lnTo>
                  <a:cubicBezTo>
                    <a:pt x="6320" y="2309"/>
                    <a:pt x="6347" y="2332"/>
                    <a:pt x="6371" y="2332"/>
                  </a:cubicBezTo>
                  <a:cubicBezTo>
                    <a:pt x="6380" y="2332"/>
                    <a:pt x="6388" y="2329"/>
                    <a:pt x="6394" y="2322"/>
                  </a:cubicBezTo>
                  <a:cubicBezTo>
                    <a:pt x="6406" y="2334"/>
                    <a:pt x="6406" y="2334"/>
                    <a:pt x="6406" y="2334"/>
                  </a:cubicBezTo>
                  <a:cubicBezTo>
                    <a:pt x="6394" y="2358"/>
                    <a:pt x="6382" y="2370"/>
                    <a:pt x="6394" y="2394"/>
                  </a:cubicBezTo>
                  <a:cubicBezTo>
                    <a:pt x="6394" y="2394"/>
                    <a:pt x="6394" y="2406"/>
                    <a:pt x="6394" y="2417"/>
                  </a:cubicBezTo>
                  <a:cubicBezTo>
                    <a:pt x="6401" y="2414"/>
                    <a:pt x="6407" y="2413"/>
                    <a:pt x="6413" y="2413"/>
                  </a:cubicBezTo>
                  <a:cubicBezTo>
                    <a:pt x="6449" y="2413"/>
                    <a:pt x="6469" y="2465"/>
                    <a:pt x="6489" y="2465"/>
                  </a:cubicBezTo>
                  <a:cubicBezTo>
                    <a:pt x="6489" y="2453"/>
                    <a:pt x="6478" y="2441"/>
                    <a:pt x="6466" y="2417"/>
                  </a:cubicBezTo>
                  <a:lnTo>
                    <a:pt x="6466" y="2417"/>
                  </a:lnTo>
                  <a:cubicBezTo>
                    <a:pt x="6513" y="2429"/>
                    <a:pt x="6561" y="2417"/>
                    <a:pt x="6549" y="2453"/>
                  </a:cubicBezTo>
                  <a:cubicBezTo>
                    <a:pt x="6543" y="2451"/>
                    <a:pt x="6538" y="2450"/>
                    <a:pt x="6534" y="2450"/>
                  </a:cubicBezTo>
                  <a:cubicBezTo>
                    <a:pt x="6509" y="2450"/>
                    <a:pt x="6526" y="2495"/>
                    <a:pt x="6509" y="2495"/>
                  </a:cubicBezTo>
                  <a:cubicBezTo>
                    <a:pt x="6503" y="2495"/>
                    <a:pt x="6493" y="2490"/>
                    <a:pt x="6478" y="2477"/>
                  </a:cubicBezTo>
                  <a:lnTo>
                    <a:pt x="6478" y="2477"/>
                  </a:lnTo>
                  <a:cubicBezTo>
                    <a:pt x="6473" y="2510"/>
                    <a:pt x="6481" y="2517"/>
                    <a:pt x="6494" y="2517"/>
                  </a:cubicBezTo>
                  <a:cubicBezTo>
                    <a:pt x="6504" y="2517"/>
                    <a:pt x="6516" y="2513"/>
                    <a:pt x="6528" y="2513"/>
                  </a:cubicBezTo>
                  <a:cubicBezTo>
                    <a:pt x="6541" y="2513"/>
                    <a:pt x="6553" y="2518"/>
                    <a:pt x="6561" y="2537"/>
                  </a:cubicBezTo>
                  <a:lnTo>
                    <a:pt x="6573" y="2584"/>
                  </a:lnTo>
                  <a:cubicBezTo>
                    <a:pt x="6569" y="2585"/>
                    <a:pt x="6565" y="2586"/>
                    <a:pt x="6561" y="2586"/>
                  </a:cubicBezTo>
                  <a:cubicBezTo>
                    <a:pt x="6533" y="2586"/>
                    <a:pt x="6509" y="2558"/>
                    <a:pt x="6503" y="2558"/>
                  </a:cubicBezTo>
                  <a:cubicBezTo>
                    <a:pt x="6502" y="2558"/>
                    <a:pt x="6501" y="2559"/>
                    <a:pt x="6501" y="2560"/>
                  </a:cubicBezTo>
                  <a:lnTo>
                    <a:pt x="6525" y="2584"/>
                  </a:lnTo>
                  <a:cubicBezTo>
                    <a:pt x="6489" y="2584"/>
                    <a:pt x="6430" y="2477"/>
                    <a:pt x="6358" y="2453"/>
                  </a:cubicBezTo>
                  <a:lnTo>
                    <a:pt x="6358" y="2453"/>
                  </a:lnTo>
                  <a:cubicBezTo>
                    <a:pt x="6370" y="2489"/>
                    <a:pt x="6394" y="2537"/>
                    <a:pt x="6418" y="2572"/>
                  </a:cubicBezTo>
                  <a:cubicBezTo>
                    <a:pt x="6501" y="2632"/>
                    <a:pt x="6573" y="2703"/>
                    <a:pt x="6656" y="2751"/>
                  </a:cubicBezTo>
                  <a:cubicBezTo>
                    <a:pt x="6736" y="2800"/>
                    <a:pt x="6815" y="2825"/>
                    <a:pt x="6894" y="2825"/>
                  </a:cubicBezTo>
                  <a:cubicBezTo>
                    <a:pt x="6910" y="2825"/>
                    <a:pt x="6926" y="2824"/>
                    <a:pt x="6942" y="2822"/>
                  </a:cubicBezTo>
                  <a:lnTo>
                    <a:pt x="6930" y="2810"/>
                  </a:lnTo>
                  <a:cubicBezTo>
                    <a:pt x="6930" y="2810"/>
                    <a:pt x="6942" y="2810"/>
                    <a:pt x="6942" y="2798"/>
                  </a:cubicBezTo>
                  <a:lnTo>
                    <a:pt x="6954" y="2798"/>
                  </a:lnTo>
                  <a:lnTo>
                    <a:pt x="6990" y="2787"/>
                  </a:lnTo>
                  <a:cubicBezTo>
                    <a:pt x="7013" y="2822"/>
                    <a:pt x="7073" y="2846"/>
                    <a:pt x="7144" y="2870"/>
                  </a:cubicBezTo>
                  <a:cubicBezTo>
                    <a:pt x="7097" y="2846"/>
                    <a:pt x="7097" y="2846"/>
                    <a:pt x="7097" y="2810"/>
                  </a:cubicBezTo>
                  <a:cubicBezTo>
                    <a:pt x="7106" y="2784"/>
                    <a:pt x="7108" y="2770"/>
                    <a:pt x="7128" y="2770"/>
                  </a:cubicBezTo>
                  <a:cubicBezTo>
                    <a:pt x="7135" y="2770"/>
                    <a:pt x="7144" y="2772"/>
                    <a:pt x="7156" y="2775"/>
                  </a:cubicBezTo>
                  <a:cubicBezTo>
                    <a:pt x="7167" y="2797"/>
                    <a:pt x="7137" y="2798"/>
                    <a:pt x="7162" y="2818"/>
                  </a:cubicBezTo>
                  <a:lnTo>
                    <a:pt x="7162" y="2818"/>
                  </a:lnTo>
                  <a:cubicBezTo>
                    <a:pt x="7150" y="2805"/>
                    <a:pt x="7171" y="2785"/>
                    <a:pt x="7192" y="2775"/>
                  </a:cubicBezTo>
                  <a:cubicBezTo>
                    <a:pt x="7216" y="2798"/>
                    <a:pt x="7263" y="2787"/>
                    <a:pt x="7275" y="2810"/>
                  </a:cubicBezTo>
                  <a:cubicBezTo>
                    <a:pt x="7271" y="2814"/>
                    <a:pt x="7267" y="2816"/>
                    <a:pt x="7263" y="2816"/>
                  </a:cubicBezTo>
                  <a:cubicBezTo>
                    <a:pt x="7255" y="2816"/>
                    <a:pt x="7247" y="2810"/>
                    <a:pt x="7240" y="2810"/>
                  </a:cubicBezTo>
                  <a:cubicBezTo>
                    <a:pt x="7228" y="2822"/>
                    <a:pt x="7299" y="2822"/>
                    <a:pt x="7263" y="2858"/>
                  </a:cubicBezTo>
                  <a:cubicBezTo>
                    <a:pt x="7275" y="2846"/>
                    <a:pt x="7299" y="2846"/>
                    <a:pt x="7311" y="2834"/>
                  </a:cubicBezTo>
                  <a:cubicBezTo>
                    <a:pt x="7359" y="2846"/>
                    <a:pt x="7311" y="2882"/>
                    <a:pt x="7323" y="2882"/>
                  </a:cubicBezTo>
                  <a:cubicBezTo>
                    <a:pt x="7418" y="2834"/>
                    <a:pt x="7430" y="2763"/>
                    <a:pt x="7490" y="2703"/>
                  </a:cubicBezTo>
                  <a:cubicBezTo>
                    <a:pt x="7490" y="2712"/>
                    <a:pt x="7510" y="2742"/>
                    <a:pt x="7515" y="2750"/>
                  </a:cubicBezTo>
                  <a:lnTo>
                    <a:pt x="7515" y="2750"/>
                  </a:lnTo>
                  <a:cubicBezTo>
                    <a:pt x="7567" y="2732"/>
                    <a:pt x="7581" y="2660"/>
                    <a:pt x="7599" y="2606"/>
                  </a:cubicBezTo>
                  <a:lnTo>
                    <a:pt x="7599" y="2606"/>
                  </a:lnTo>
                  <a:cubicBezTo>
                    <a:pt x="7764" y="2475"/>
                    <a:pt x="7823" y="2309"/>
                    <a:pt x="7918" y="2132"/>
                  </a:cubicBezTo>
                  <a:cubicBezTo>
                    <a:pt x="7894" y="2108"/>
                    <a:pt x="7882" y="2084"/>
                    <a:pt x="7859" y="2072"/>
                  </a:cubicBezTo>
                  <a:lnTo>
                    <a:pt x="7906" y="2025"/>
                  </a:lnTo>
                  <a:cubicBezTo>
                    <a:pt x="7930" y="1917"/>
                    <a:pt x="7918" y="1822"/>
                    <a:pt x="7894" y="1727"/>
                  </a:cubicBezTo>
                  <a:cubicBezTo>
                    <a:pt x="7859" y="1644"/>
                    <a:pt x="7823" y="1572"/>
                    <a:pt x="7775" y="1489"/>
                  </a:cubicBezTo>
                  <a:cubicBezTo>
                    <a:pt x="7740" y="1441"/>
                    <a:pt x="7787" y="1441"/>
                    <a:pt x="7799" y="1405"/>
                  </a:cubicBezTo>
                  <a:cubicBezTo>
                    <a:pt x="7740" y="1286"/>
                    <a:pt x="7656" y="1298"/>
                    <a:pt x="7573" y="1227"/>
                  </a:cubicBezTo>
                  <a:cubicBezTo>
                    <a:pt x="7597" y="1227"/>
                    <a:pt x="7656" y="1215"/>
                    <a:pt x="7632" y="1167"/>
                  </a:cubicBezTo>
                  <a:lnTo>
                    <a:pt x="7632" y="1167"/>
                  </a:lnTo>
                  <a:cubicBezTo>
                    <a:pt x="7621" y="1173"/>
                    <a:pt x="7609" y="1179"/>
                    <a:pt x="7598" y="1179"/>
                  </a:cubicBezTo>
                  <a:cubicBezTo>
                    <a:pt x="7588" y="1179"/>
                    <a:pt x="7579" y="1173"/>
                    <a:pt x="7573" y="1155"/>
                  </a:cubicBezTo>
                  <a:lnTo>
                    <a:pt x="7597" y="1155"/>
                  </a:lnTo>
                  <a:cubicBezTo>
                    <a:pt x="7597" y="1120"/>
                    <a:pt x="7561" y="1108"/>
                    <a:pt x="7525" y="1060"/>
                  </a:cubicBezTo>
                  <a:cubicBezTo>
                    <a:pt x="7454" y="989"/>
                    <a:pt x="7347" y="953"/>
                    <a:pt x="7240" y="953"/>
                  </a:cubicBezTo>
                  <a:cubicBezTo>
                    <a:pt x="7180" y="905"/>
                    <a:pt x="7287" y="905"/>
                    <a:pt x="7287" y="893"/>
                  </a:cubicBezTo>
                  <a:cubicBezTo>
                    <a:pt x="7301" y="916"/>
                    <a:pt x="7309" y="923"/>
                    <a:pt x="7316" y="923"/>
                  </a:cubicBezTo>
                  <a:cubicBezTo>
                    <a:pt x="7326" y="923"/>
                    <a:pt x="7332" y="905"/>
                    <a:pt x="7347" y="905"/>
                  </a:cubicBezTo>
                  <a:cubicBezTo>
                    <a:pt x="7311" y="893"/>
                    <a:pt x="7275" y="882"/>
                    <a:pt x="7287" y="834"/>
                  </a:cubicBezTo>
                  <a:cubicBezTo>
                    <a:pt x="7251" y="810"/>
                    <a:pt x="7228" y="786"/>
                    <a:pt x="7180" y="786"/>
                  </a:cubicBezTo>
                  <a:cubicBezTo>
                    <a:pt x="7204" y="786"/>
                    <a:pt x="7204" y="822"/>
                    <a:pt x="7180" y="822"/>
                  </a:cubicBezTo>
                  <a:cubicBezTo>
                    <a:pt x="7156" y="786"/>
                    <a:pt x="7073" y="751"/>
                    <a:pt x="7097" y="715"/>
                  </a:cubicBezTo>
                  <a:cubicBezTo>
                    <a:pt x="6918" y="596"/>
                    <a:pt x="6704" y="477"/>
                    <a:pt x="6489" y="381"/>
                  </a:cubicBezTo>
                  <a:lnTo>
                    <a:pt x="6489" y="381"/>
                  </a:lnTo>
                  <a:cubicBezTo>
                    <a:pt x="6442" y="393"/>
                    <a:pt x="6513" y="405"/>
                    <a:pt x="6489" y="417"/>
                  </a:cubicBezTo>
                  <a:cubicBezTo>
                    <a:pt x="6481" y="419"/>
                    <a:pt x="6475" y="419"/>
                    <a:pt x="6469" y="419"/>
                  </a:cubicBezTo>
                  <a:cubicBezTo>
                    <a:pt x="6430" y="419"/>
                    <a:pt x="6442" y="391"/>
                    <a:pt x="6411" y="391"/>
                  </a:cubicBezTo>
                  <a:cubicBezTo>
                    <a:pt x="6406" y="391"/>
                    <a:pt x="6401" y="392"/>
                    <a:pt x="6394" y="393"/>
                  </a:cubicBezTo>
                  <a:lnTo>
                    <a:pt x="6430" y="370"/>
                  </a:lnTo>
                  <a:cubicBezTo>
                    <a:pt x="6411" y="362"/>
                    <a:pt x="6391" y="359"/>
                    <a:pt x="6369" y="359"/>
                  </a:cubicBezTo>
                  <a:cubicBezTo>
                    <a:pt x="6320" y="359"/>
                    <a:pt x="6265" y="373"/>
                    <a:pt x="6216" y="381"/>
                  </a:cubicBezTo>
                  <a:cubicBezTo>
                    <a:pt x="6228" y="346"/>
                    <a:pt x="6168" y="334"/>
                    <a:pt x="6228" y="334"/>
                  </a:cubicBezTo>
                  <a:cubicBezTo>
                    <a:pt x="6194" y="323"/>
                    <a:pt x="6202" y="188"/>
                    <a:pt x="6175" y="188"/>
                  </a:cubicBezTo>
                  <a:cubicBezTo>
                    <a:pt x="6173" y="188"/>
                    <a:pt x="6171" y="189"/>
                    <a:pt x="6168" y="191"/>
                  </a:cubicBezTo>
                  <a:lnTo>
                    <a:pt x="6168" y="334"/>
                  </a:lnTo>
                  <a:cubicBezTo>
                    <a:pt x="6162" y="340"/>
                    <a:pt x="6150" y="340"/>
                    <a:pt x="6140" y="340"/>
                  </a:cubicBezTo>
                  <a:cubicBezTo>
                    <a:pt x="6129" y="340"/>
                    <a:pt x="6120" y="340"/>
                    <a:pt x="6120" y="346"/>
                  </a:cubicBezTo>
                  <a:cubicBezTo>
                    <a:pt x="6097" y="310"/>
                    <a:pt x="6085" y="262"/>
                    <a:pt x="6061" y="262"/>
                  </a:cubicBezTo>
                  <a:cubicBezTo>
                    <a:pt x="6061" y="241"/>
                    <a:pt x="6071" y="234"/>
                    <a:pt x="6084" y="234"/>
                  </a:cubicBezTo>
                  <a:cubicBezTo>
                    <a:pt x="6099" y="234"/>
                    <a:pt x="6119" y="244"/>
                    <a:pt x="6132" y="251"/>
                  </a:cubicBezTo>
                  <a:cubicBezTo>
                    <a:pt x="6156" y="191"/>
                    <a:pt x="6061" y="179"/>
                    <a:pt x="6108" y="143"/>
                  </a:cubicBezTo>
                  <a:cubicBezTo>
                    <a:pt x="6102" y="142"/>
                    <a:pt x="6097" y="141"/>
                    <a:pt x="6093" y="141"/>
                  </a:cubicBezTo>
                  <a:cubicBezTo>
                    <a:pt x="6061" y="141"/>
                    <a:pt x="6105" y="180"/>
                    <a:pt x="6073" y="191"/>
                  </a:cubicBezTo>
                  <a:lnTo>
                    <a:pt x="6025" y="167"/>
                  </a:lnTo>
                  <a:lnTo>
                    <a:pt x="6061" y="191"/>
                  </a:lnTo>
                  <a:cubicBezTo>
                    <a:pt x="6031" y="198"/>
                    <a:pt x="6011" y="215"/>
                    <a:pt x="5988" y="215"/>
                  </a:cubicBezTo>
                  <a:cubicBezTo>
                    <a:pt x="5974" y="215"/>
                    <a:pt x="5960" y="209"/>
                    <a:pt x="5942" y="191"/>
                  </a:cubicBezTo>
                  <a:lnTo>
                    <a:pt x="5870" y="239"/>
                  </a:lnTo>
                  <a:cubicBezTo>
                    <a:pt x="5878" y="207"/>
                    <a:pt x="5860" y="207"/>
                    <a:pt x="5839" y="207"/>
                  </a:cubicBezTo>
                  <a:cubicBezTo>
                    <a:pt x="5829" y="207"/>
                    <a:pt x="5819" y="207"/>
                    <a:pt x="5811" y="203"/>
                  </a:cubicBezTo>
                  <a:lnTo>
                    <a:pt x="5835" y="179"/>
                  </a:lnTo>
                  <a:cubicBezTo>
                    <a:pt x="5799" y="167"/>
                    <a:pt x="5775" y="155"/>
                    <a:pt x="5763" y="131"/>
                  </a:cubicBezTo>
                  <a:cubicBezTo>
                    <a:pt x="5769" y="123"/>
                    <a:pt x="5774" y="120"/>
                    <a:pt x="5777" y="120"/>
                  </a:cubicBezTo>
                  <a:cubicBezTo>
                    <a:pt x="5785" y="120"/>
                    <a:pt x="5789" y="131"/>
                    <a:pt x="5797" y="131"/>
                  </a:cubicBezTo>
                  <a:cubicBezTo>
                    <a:pt x="5800" y="131"/>
                    <a:pt x="5805" y="128"/>
                    <a:pt x="5811" y="120"/>
                  </a:cubicBezTo>
                  <a:lnTo>
                    <a:pt x="5775" y="96"/>
                  </a:lnTo>
                  <a:cubicBezTo>
                    <a:pt x="5763" y="120"/>
                    <a:pt x="5739" y="131"/>
                    <a:pt x="5763" y="155"/>
                  </a:cubicBezTo>
                  <a:cubicBezTo>
                    <a:pt x="5726" y="192"/>
                    <a:pt x="5696" y="222"/>
                    <a:pt x="5639" y="222"/>
                  </a:cubicBezTo>
                  <a:cubicBezTo>
                    <a:pt x="5623" y="222"/>
                    <a:pt x="5605" y="220"/>
                    <a:pt x="5585" y="215"/>
                  </a:cubicBezTo>
                  <a:cubicBezTo>
                    <a:pt x="5549" y="155"/>
                    <a:pt x="5644" y="179"/>
                    <a:pt x="5632" y="131"/>
                  </a:cubicBezTo>
                  <a:cubicBezTo>
                    <a:pt x="5622" y="127"/>
                    <a:pt x="5611" y="126"/>
                    <a:pt x="5602" y="126"/>
                  </a:cubicBezTo>
                  <a:cubicBezTo>
                    <a:pt x="5533" y="126"/>
                    <a:pt x="5490" y="217"/>
                    <a:pt x="5443" y="217"/>
                  </a:cubicBezTo>
                  <a:cubicBezTo>
                    <a:pt x="5439" y="217"/>
                    <a:pt x="5434" y="217"/>
                    <a:pt x="5430" y="215"/>
                  </a:cubicBezTo>
                  <a:cubicBezTo>
                    <a:pt x="5415" y="210"/>
                    <a:pt x="5403" y="208"/>
                    <a:pt x="5394" y="208"/>
                  </a:cubicBezTo>
                  <a:cubicBezTo>
                    <a:pt x="5361" y="208"/>
                    <a:pt x="5348" y="229"/>
                    <a:pt x="5309" y="229"/>
                  </a:cubicBezTo>
                  <a:cubicBezTo>
                    <a:pt x="5302" y="229"/>
                    <a:pt x="5295" y="228"/>
                    <a:pt x="5287" y="227"/>
                  </a:cubicBezTo>
                  <a:cubicBezTo>
                    <a:pt x="5311" y="203"/>
                    <a:pt x="5239" y="191"/>
                    <a:pt x="5227" y="155"/>
                  </a:cubicBezTo>
                  <a:lnTo>
                    <a:pt x="5251" y="131"/>
                  </a:lnTo>
                  <a:cubicBezTo>
                    <a:pt x="5227" y="131"/>
                    <a:pt x="5215" y="120"/>
                    <a:pt x="5215" y="96"/>
                  </a:cubicBezTo>
                  <a:cubicBezTo>
                    <a:pt x="5215" y="143"/>
                    <a:pt x="5120" y="131"/>
                    <a:pt x="5061" y="143"/>
                  </a:cubicBezTo>
                  <a:lnTo>
                    <a:pt x="5073" y="191"/>
                  </a:lnTo>
                  <a:cubicBezTo>
                    <a:pt x="5035" y="191"/>
                    <a:pt x="4989" y="206"/>
                    <a:pt x="4954" y="206"/>
                  </a:cubicBezTo>
                  <a:cubicBezTo>
                    <a:pt x="4945" y="206"/>
                    <a:pt x="4937" y="205"/>
                    <a:pt x="4930" y="203"/>
                  </a:cubicBezTo>
                  <a:cubicBezTo>
                    <a:pt x="4858" y="215"/>
                    <a:pt x="4882" y="251"/>
                    <a:pt x="4823" y="286"/>
                  </a:cubicBezTo>
                  <a:cubicBezTo>
                    <a:pt x="4799" y="251"/>
                    <a:pt x="4799" y="215"/>
                    <a:pt x="4811" y="179"/>
                  </a:cubicBezTo>
                  <a:lnTo>
                    <a:pt x="4811" y="179"/>
                  </a:lnTo>
                  <a:cubicBezTo>
                    <a:pt x="4823" y="185"/>
                    <a:pt x="4834" y="185"/>
                    <a:pt x="4846" y="185"/>
                  </a:cubicBezTo>
                  <a:cubicBezTo>
                    <a:pt x="4858" y="185"/>
                    <a:pt x="4870" y="185"/>
                    <a:pt x="4882" y="191"/>
                  </a:cubicBezTo>
                  <a:cubicBezTo>
                    <a:pt x="4951" y="171"/>
                    <a:pt x="5012" y="111"/>
                    <a:pt x="5078" y="111"/>
                  </a:cubicBezTo>
                  <a:cubicBezTo>
                    <a:pt x="5092" y="111"/>
                    <a:pt x="5106" y="113"/>
                    <a:pt x="5120" y="120"/>
                  </a:cubicBezTo>
                  <a:cubicBezTo>
                    <a:pt x="5133" y="85"/>
                    <a:pt x="5129" y="76"/>
                    <a:pt x="5117" y="76"/>
                  </a:cubicBezTo>
                  <a:cubicBezTo>
                    <a:pt x="5101" y="76"/>
                    <a:pt x="5072" y="92"/>
                    <a:pt x="5048" y="92"/>
                  </a:cubicBezTo>
                  <a:cubicBezTo>
                    <a:pt x="5039" y="92"/>
                    <a:pt x="5031" y="90"/>
                    <a:pt x="5025" y="84"/>
                  </a:cubicBezTo>
                  <a:lnTo>
                    <a:pt x="5037" y="84"/>
                  </a:lnTo>
                  <a:cubicBezTo>
                    <a:pt x="5025" y="84"/>
                    <a:pt x="5025" y="84"/>
                    <a:pt x="5025" y="72"/>
                  </a:cubicBezTo>
                  <a:cubicBezTo>
                    <a:pt x="5049" y="72"/>
                    <a:pt x="5096" y="60"/>
                    <a:pt x="5108" y="12"/>
                  </a:cubicBezTo>
                  <a:cubicBezTo>
                    <a:pt x="5069" y="12"/>
                    <a:pt x="5070" y="69"/>
                    <a:pt x="5039" y="69"/>
                  </a:cubicBezTo>
                  <a:cubicBezTo>
                    <a:pt x="5032" y="69"/>
                    <a:pt x="5024" y="66"/>
                    <a:pt x="5013" y="60"/>
                  </a:cubicBezTo>
                  <a:cubicBezTo>
                    <a:pt x="5006" y="63"/>
                    <a:pt x="5000" y="65"/>
                    <a:pt x="4994" y="65"/>
                  </a:cubicBezTo>
                  <a:cubicBezTo>
                    <a:pt x="4956" y="65"/>
                    <a:pt x="4926" y="11"/>
                    <a:pt x="490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g308c629d2bb_0_315"/>
            <p:cNvSpPr/>
            <p:nvPr/>
          </p:nvSpPr>
          <p:spPr>
            <a:xfrm>
              <a:off x="5447400" y="2316775"/>
              <a:ext cx="1200" cy="625"/>
            </a:xfrm>
            <a:custGeom>
              <a:rect b="b" l="l" r="r" t="t"/>
              <a:pathLst>
                <a:path extrusionOk="0" h="25" w="48">
                  <a:moveTo>
                    <a:pt x="48" y="1"/>
                  </a:moveTo>
                  <a:cubicBezTo>
                    <a:pt x="36" y="1"/>
                    <a:pt x="12" y="1"/>
                    <a:pt x="0" y="13"/>
                  </a:cubicBezTo>
                  <a:lnTo>
                    <a:pt x="24" y="25"/>
                  </a:lnTo>
                  <a:lnTo>
                    <a:pt x="4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g308c629d2bb_0_315"/>
            <p:cNvSpPr/>
            <p:nvPr/>
          </p:nvSpPr>
          <p:spPr>
            <a:xfrm>
              <a:off x="5440675" y="2331550"/>
              <a:ext cx="1375" cy="1625"/>
            </a:xfrm>
            <a:custGeom>
              <a:rect b="b" l="l" r="r" t="t"/>
              <a:pathLst>
                <a:path extrusionOk="0" h="65" w="55">
                  <a:moveTo>
                    <a:pt x="48" y="0"/>
                  </a:moveTo>
                  <a:cubicBezTo>
                    <a:pt x="31" y="0"/>
                    <a:pt x="0" y="54"/>
                    <a:pt x="31" y="65"/>
                  </a:cubicBezTo>
                  <a:lnTo>
                    <a:pt x="55" y="5"/>
                  </a:lnTo>
                  <a:cubicBezTo>
                    <a:pt x="53" y="2"/>
                    <a:pt x="51"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g308c629d2bb_0_315"/>
            <p:cNvSpPr/>
            <p:nvPr/>
          </p:nvSpPr>
          <p:spPr>
            <a:xfrm>
              <a:off x="5450675" y="2327800"/>
              <a:ext cx="900" cy="1500"/>
            </a:xfrm>
            <a:custGeom>
              <a:rect b="b" l="l" r="r" t="t"/>
              <a:pathLst>
                <a:path extrusionOk="0" h="60" w="36">
                  <a:moveTo>
                    <a:pt x="24" y="0"/>
                  </a:moveTo>
                  <a:cubicBezTo>
                    <a:pt x="0" y="24"/>
                    <a:pt x="0" y="48"/>
                    <a:pt x="24" y="60"/>
                  </a:cubicBezTo>
                  <a:cubicBezTo>
                    <a:pt x="19" y="46"/>
                    <a:pt x="20" y="43"/>
                    <a:pt x="23" y="43"/>
                  </a:cubicBezTo>
                  <a:lnTo>
                    <a:pt x="23" y="43"/>
                  </a:lnTo>
                  <a:cubicBezTo>
                    <a:pt x="25" y="43"/>
                    <a:pt x="28" y="45"/>
                    <a:pt x="31" y="45"/>
                  </a:cubicBezTo>
                  <a:cubicBezTo>
                    <a:pt x="34" y="45"/>
                    <a:pt x="36" y="43"/>
                    <a:pt x="36" y="36"/>
                  </a:cubicBezTo>
                  <a:lnTo>
                    <a:pt x="2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g308c629d2bb_0_315"/>
            <p:cNvSpPr/>
            <p:nvPr/>
          </p:nvSpPr>
          <p:spPr>
            <a:xfrm>
              <a:off x="5441150" y="2337325"/>
              <a:ext cx="1500" cy="2100"/>
            </a:xfrm>
            <a:custGeom>
              <a:rect b="b" l="l" r="r" t="t"/>
              <a:pathLst>
                <a:path extrusionOk="0" h="84" w="60">
                  <a:moveTo>
                    <a:pt x="12" y="0"/>
                  </a:moveTo>
                  <a:cubicBezTo>
                    <a:pt x="60" y="24"/>
                    <a:pt x="0" y="72"/>
                    <a:pt x="48" y="84"/>
                  </a:cubicBezTo>
                  <a:cubicBezTo>
                    <a:pt x="24" y="60"/>
                    <a:pt x="60"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g308c629d2bb_0_315"/>
            <p:cNvSpPr/>
            <p:nvPr/>
          </p:nvSpPr>
          <p:spPr>
            <a:xfrm>
              <a:off x="5450975" y="2334350"/>
              <a:ext cx="1800" cy="1500"/>
            </a:xfrm>
            <a:custGeom>
              <a:rect b="b" l="l" r="r" t="t"/>
              <a:pathLst>
                <a:path extrusionOk="0" h="60" w="72">
                  <a:moveTo>
                    <a:pt x="36" y="0"/>
                  </a:moveTo>
                  <a:cubicBezTo>
                    <a:pt x="36" y="24"/>
                    <a:pt x="0" y="60"/>
                    <a:pt x="24" y="60"/>
                  </a:cubicBezTo>
                  <a:cubicBezTo>
                    <a:pt x="72" y="48"/>
                    <a:pt x="36" y="24"/>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g308c629d2bb_0_315"/>
            <p:cNvSpPr/>
            <p:nvPr/>
          </p:nvSpPr>
          <p:spPr>
            <a:xfrm>
              <a:off x="5443825" y="2342375"/>
              <a:ext cx="2700" cy="3275"/>
            </a:xfrm>
            <a:custGeom>
              <a:rect b="b" l="l" r="r" t="t"/>
              <a:pathLst>
                <a:path extrusionOk="0" h="131" w="108">
                  <a:moveTo>
                    <a:pt x="86" y="63"/>
                  </a:moveTo>
                  <a:cubicBezTo>
                    <a:pt x="89" y="66"/>
                    <a:pt x="92" y="69"/>
                    <a:pt x="96" y="72"/>
                  </a:cubicBezTo>
                  <a:cubicBezTo>
                    <a:pt x="96" y="67"/>
                    <a:pt x="92" y="65"/>
                    <a:pt x="86" y="63"/>
                  </a:cubicBezTo>
                  <a:close/>
                  <a:moveTo>
                    <a:pt x="36" y="1"/>
                  </a:moveTo>
                  <a:cubicBezTo>
                    <a:pt x="24" y="48"/>
                    <a:pt x="36" y="108"/>
                    <a:pt x="0" y="108"/>
                  </a:cubicBezTo>
                  <a:cubicBezTo>
                    <a:pt x="20" y="121"/>
                    <a:pt x="47" y="130"/>
                    <a:pt x="69" y="130"/>
                  </a:cubicBezTo>
                  <a:cubicBezTo>
                    <a:pt x="87" y="130"/>
                    <a:pt x="102" y="124"/>
                    <a:pt x="108" y="108"/>
                  </a:cubicBezTo>
                  <a:cubicBezTo>
                    <a:pt x="72" y="108"/>
                    <a:pt x="60" y="84"/>
                    <a:pt x="60" y="60"/>
                  </a:cubicBezTo>
                  <a:cubicBezTo>
                    <a:pt x="67" y="60"/>
                    <a:pt x="78" y="60"/>
                    <a:pt x="86" y="63"/>
                  </a:cubicBezTo>
                  <a:lnTo>
                    <a:pt x="86" y="63"/>
                  </a:lnTo>
                  <a:cubicBezTo>
                    <a:pt x="60" y="36"/>
                    <a:pt x="58" y="33"/>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g308c629d2bb_0_315"/>
            <p:cNvSpPr/>
            <p:nvPr/>
          </p:nvSpPr>
          <p:spPr>
            <a:xfrm>
              <a:off x="5450525" y="2335825"/>
              <a:ext cx="2250" cy="1825"/>
            </a:xfrm>
            <a:custGeom>
              <a:rect b="b" l="l" r="r" t="t"/>
              <a:pathLst>
                <a:path extrusionOk="0" h="73" w="90">
                  <a:moveTo>
                    <a:pt x="90" y="1"/>
                  </a:moveTo>
                  <a:lnTo>
                    <a:pt x="90" y="1"/>
                  </a:lnTo>
                  <a:cubicBezTo>
                    <a:pt x="66" y="13"/>
                    <a:pt x="42" y="25"/>
                    <a:pt x="42" y="48"/>
                  </a:cubicBezTo>
                  <a:lnTo>
                    <a:pt x="6" y="48"/>
                  </a:lnTo>
                  <a:cubicBezTo>
                    <a:pt x="1" y="54"/>
                    <a:pt x="0" y="56"/>
                    <a:pt x="3" y="56"/>
                  </a:cubicBezTo>
                  <a:cubicBezTo>
                    <a:pt x="7" y="56"/>
                    <a:pt x="21" y="50"/>
                    <a:pt x="33" y="50"/>
                  </a:cubicBezTo>
                  <a:cubicBezTo>
                    <a:pt x="44" y="50"/>
                    <a:pt x="54" y="55"/>
                    <a:pt x="54" y="72"/>
                  </a:cubicBezTo>
                  <a:cubicBezTo>
                    <a:pt x="66" y="48"/>
                    <a:pt x="90" y="37"/>
                    <a:pt x="9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g308c629d2bb_0_315"/>
            <p:cNvSpPr/>
            <p:nvPr/>
          </p:nvSpPr>
          <p:spPr>
            <a:xfrm>
              <a:off x="5443825" y="2346850"/>
              <a:ext cx="3000" cy="3000"/>
            </a:xfrm>
            <a:custGeom>
              <a:rect b="b" l="l" r="r" t="t"/>
              <a:pathLst>
                <a:path extrusionOk="0" h="120" w="120">
                  <a:moveTo>
                    <a:pt x="0" y="0"/>
                  </a:moveTo>
                  <a:cubicBezTo>
                    <a:pt x="24" y="60"/>
                    <a:pt x="84" y="108"/>
                    <a:pt x="108" y="119"/>
                  </a:cubicBezTo>
                  <a:lnTo>
                    <a:pt x="119" y="96"/>
                  </a:lnTo>
                  <a:cubicBezTo>
                    <a:pt x="72" y="72"/>
                    <a:pt x="48"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g308c629d2bb_0_315"/>
            <p:cNvSpPr/>
            <p:nvPr/>
          </p:nvSpPr>
          <p:spPr>
            <a:xfrm>
              <a:off x="5450375" y="2339700"/>
              <a:ext cx="1800" cy="925"/>
            </a:xfrm>
            <a:custGeom>
              <a:rect b="b" l="l" r="r" t="t"/>
              <a:pathLst>
                <a:path extrusionOk="0" h="37" w="72">
                  <a:moveTo>
                    <a:pt x="36" y="1"/>
                  </a:moveTo>
                  <a:cubicBezTo>
                    <a:pt x="48" y="24"/>
                    <a:pt x="0" y="13"/>
                    <a:pt x="24" y="36"/>
                  </a:cubicBezTo>
                  <a:lnTo>
                    <a:pt x="72" y="24"/>
                  </a:lnTo>
                  <a:cubicBezTo>
                    <a:pt x="72" y="14"/>
                    <a:pt x="70" y="11"/>
                    <a:pt x="67" y="11"/>
                  </a:cubicBezTo>
                  <a:cubicBezTo>
                    <a:pt x="61" y="11"/>
                    <a:pt x="49" y="26"/>
                    <a:pt x="41" y="26"/>
                  </a:cubicBezTo>
                  <a:cubicBezTo>
                    <a:pt x="39" y="26"/>
                    <a:pt x="37" y="26"/>
                    <a:pt x="36" y="24"/>
                  </a:cubicBezTo>
                  <a:cubicBezTo>
                    <a:pt x="48" y="13"/>
                    <a:pt x="48"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g308c629d2bb_0_315"/>
            <p:cNvSpPr/>
            <p:nvPr/>
          </p:nvSpPr>
          <p:spPr>
            <a:xfrm>
              <a:off x="5453050" y="2341750"/>
              <a:ext cx="1800" cy="1550"/>
            </a:xfrm>
            <a:custGeom>
              <a:rect b="b" l="l" r="r" t="t"/>
              <a:pathLst>
                <a:path extrusionOk="0" h="62" w="72">
                  <a:moveTo>
                    <a:pt x="52" y="1"/>
                  </a:moveTo>
                  <a:cubicBezTo>
                    <a:pt x="38" y="1"/>
                    <a:pt x="36" y="29"/>
                    <a:pt x="1" y="38"/>
                  </a:cubicBezTo>
                  <a:cubicBezTo>
                    <a:pt x="12" y="50"/>
                    <a:pt x="24" y="50"/>
                    <a:pt x="36" y="62"/>
                  </a:cubicBezTo>
                  <a:cubicBezTo>
                    <a:pt x="48" y="50"/>
                    <a:pt x="60" y="26"/>
                    <a:pt x="72" y="14"/>
                  </a:cubicBezTo>
                  <a:cubicBezTo>
                    <a:pt x="63" y="4"/>
                    <a:pt x="56" y="1"/>
                    <a:pt x="5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g308c629d2bb_0_315"/>
            <p:cNvSpPr/>
            <p:nvPr/>
          </p:nvSpPr>
          <p:spPr>
            <a:xfrm>
              <a:off x="5452750" y="2344175"/>
              <a:ext cx="2400" cy="625"/>
            </a:xfrm>
            <a:custGeom>
              <a:rect b="b" l="l" r="r" t="t"/>
              <a:pathLst>
                <a:path extrusionOk="0" h="25" w="96">
                  <a:moveTo>
                    <a:pt x="1" y="0"/>
                  </a:moveTo>
                  <a:lnTo>
                    <a:pt x="1" y="12"/>
                  </a:lnTo>
                  <a:cubicBezTo>
                    <a:pt x="36" y="12"/>
                    <a:pt x="60" y="24"/>
                    <a:pt x="96" y="24"/>
                  </a:cubicBezTo>
                  <a:cubicBezTo>
                    <a:pt x="48" y="12"/>
                    <a:pt x="48"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g308c629d2bb_0_315"/>
            <p:cNvSpPr/>
            <p:nvPr/>
          </p:nvSpPr>
          <p:spPr>
            <a:xfrm>
              <a:off x="5468350" y="2360125"/>
              <a:ext cx="1500" cy="850"/>
            </a:xfrm>
            <a:custGeom>
              <a:rect b="b" l="l" r="r" t="t"/>
              <a:pathLst>
                <a:path extrusionOk="0" h="34" w="60">
                  <a:moveTo>
                    <a:pt x="4" y="0"/>
                  </a:moveTo>
                  <a:cubicBezTo>
                    <a:pt x="1" y="0"/>
                    <a:pt x="1" y="2"/>
                    <a:pt x="8" y="5"/>
                  </a:cubicBezTo>
                  <a:cubicBezTo>
                    <a:pt x="8" y="23"/>
                    <a:pt x="52" y="34"/>
                    <a:pt x="58" y="34"/>
                  </a:cubicBezTo>
                  <a:cubicBezTo>
                    <a:pt x="59" y="34"/>
                    <a:pt x="56" y="32"/>
                    <a:pt x="43" y="29"/>
                  </a:cubicBezTo>
                  <a:cubicBezTo>
                    <a:pt x="43" y="12"/>
                    <a:pt x="11" y="0"/>
                    <a:pt x="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g308c629d2bb_0_315"/>
            <p:cNvSpPr/>
            <p:nvPr/>
          </p:nvSpPr>
          <p:spPr>
            <a:xfrm>
              <a:off x="5464350" y="2350425"/>
              <a:ext cx="1825" cy="825"/>
            </a:xfrm>
            <a:custGeom>
              <a:rect b="b" l="l" r="r" t="t"/>
              <a:pathLst>
                <a:path extrusionOk="0" h="33" w="73">
                  <a:moveTo>
                    <a:pt x="72" y="0"/>
                  </a:moveTo>
                  <a:lnTo>
                    <a:pt x="72" y="0"/>
                  </a:lnTo>
                  <a:cubicBezTo>
                    <a:pt x="60" y="12"/>
                    <a:pt x="13" y="0"/>
                    <a:pt x="1" y="24"/>
                  </a:cubicBezTo>
                  <a:cubicBezTo>
                    <a:pt x="7" y="30"/>
                    <a:pt x="13" y="33"/>
                    <a:pt x="19" y="33"/>
                  </a:cubicBezTo>
                  <a:cubicBezTo>
                    <a:pt x="25" y="33"/>
                    <a:pt x="31" y="30"/>
                    <a:pt x="37" y="24"/>
                  </a:cubicBezTo>
                  <a:cubicBezTo>
                    <a:pt x="60" y="24"/>
                    <a:pt x="72" y="12"/>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g308c629d2bb_0_315"/>
            <p:cNvSpPr/>
            <p:nvPr/>
          </p:nvSpPr>
          <p:spPr>
            <a:xfrm>
              <a:off x="5470600" y="2334050"/>
              <a:ext cx="1525" cy="1225"/>
            </a:xfrm>
            <a:custGeom>
              <a:rect b="b" l="l" r="r" t="t"/>
              <a:pathLst>
                <a:path extrusionOk="0" h="49" w="61">
                  <a:moveTo>
                    <a:pt x="1" y="0"/>
                  </a:moveTo>
                  <a:lnTo>
                    <a:pt x="1" y="0"/>
                  </a:lnTo>
                  <a:cubicBezTo>
                    <a:pt x="9" y="9"/>
                    <a:pt x="6" y="17"/>
                    <a:pt x="12" y="17"/>
                  </a:cubicBezTo>
                  <a:cubicBezTo>
                    <a:pt x="14" y="17"/>
                    <a:pt x="18" y="16"/>
                    <a:pt x="25" y="12"/>
                  </a:cubicBezTo>
                  <a:cubicBezTo>
                    <a:pt x="25" y="36"/>
                    <a:pt x="37" y="48"/>
                    <a:pt x="61" y="48"/>
                  </a:cubicBezTo>
                  <a:cubicBezTo>
                    <a:pt x="49" y="36"/>
                    <a:pt x="37"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6" name="Google Shape;8756;g308c629d2bb_0_315"/>
            <p:cNvSpPr/>
            <p:nvPr/>
          </p:nvSpPr>
          <p:spPr>
            <a:xfrm>
              <a:off x="5469125" y="2329650"/>
              <a:ext cx="925" cy="400"/>
            </a:xfrm>
            <a:custGeom>
              <a:rect b="b" l="l" r="r" t="t"/>
              <a:pathLst>
                <a:path extrusionOk="0" h="16" w="37">
                  <a:moveTo>
                    <a:pt x="18" y="1"/>
                  </a:moveTo>
                  <a:cubicBezTo>
                    <a:pt x="9" y="1"/>
                    <a:pt x="0" y="4"/>
                    <a:pt x="0" y="10"/>
                  </a:cubicBezTo>
                  <a:cubicBezTo>
                    <a:pt x="8" y="10"/>
                    <a:pt x="11" y="15"/>
                    <a:pt x="19" y="15"/>
                  </a:cubicBezTo>
                  <a:cubicBezTo>
                    <a:pt x="23" y="15"/>
                    <a:pt x="28" y="14"/>
                    <a:pt x="36" y="10"/>
                  </a:cubicBezTo>
                  <a:cubicBezTo>
                    <a:pt x="36" y="4"/>
                    <a:pt x="27" y="1"/>
                    <a:pt x="1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7" name="Google Shape;8757;g308c629d2bb_0_315"/>
            <p:cNvSpPr/>
            <p:nvPr/>
          </p:nvSpPr>
          <p:spPr>
            <a:xfrm>
              <a:off x="5435775" y="2293100"/>
              <a:ext cx="925" cy="800"/>
            </a:xfrm>
            <a:custGeom>
              <a:rect b="b" l="l" r="r" t="t"/>
              <a:pathLst>
                <a:path extrusionOk="0" h="32" w="37">
                  <a:moveTo>
                    <a:pt x="15" y="0"/>
                  </a:moveTo>
                  <a:cubicBezTo>
                    <a:pt x="6" y="0"/>
                    <a:pt x="1" y="8"/>
                    <a:pt x="1" y="31"/>
                  </a:cubicBezTo>
                  <a:cubicBezTo>
                    <a:pt x="25" y="31"/>
                    <a:pt x="13" y="7"/>
                    <a:pt x="37" y="7"/>
                  </a:cubicBezTo>
                  <a:cubicBezTo>
                    <a:pt x="28" y="3"/>
                    <a:pt x="21" y="0"/>
                    <a:pt x="1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g308c629d2bb_0_315"/>
            <p:cNvSpPr/>
            <p:nvPr/>
          </p:nvSpPr>
          <p:spPr>
            <a:xfrm>
              <a:off x="5434300" y="2292675"/>
              <a:ext cx="325" cy="925"/>
            </a:xfrm>
            <a:custGeom>
              <a:rect b="b" l="l" r="r" t="t"/>
              <a:pathLst>
                <a:path extrusionOk="0" h="37" w="13">
                  <a:moveTo>
                    <a:pt x="0" y="0"/>
                  </a:moveTo>
                  <a:lnTo>
                    <a:pt x="12" y="36"/>
                  </a:lnTo>
                  <a:lnTo>
                    <a:pt x="12" y="24"/>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g308c629d2bb_0_315"/>
            <p:cNvSpPr/>
            <p:nvPr/>
          </p:nvSpPr>
          <p:spPr>
            <a:xfrm>
              <a:off x="5429825" y="2291175"/>
              <a:ext cx="625" cy="325"/>
            </a:xfrm>
            <a:custGeom>
              <a:rect b="b" l="l" r="r" t="t"/>
              <a:pathLst>
                <a:path extrusionOk="0" h="13" w="25">
                  <a:moveTo>
                    <a:pt x="25" y="1"/>
                  </a:moveTo>
                  <a:lnTo>
                    <a:pt x="25" y="1"/>
                  </a:lnTo>
                  <a:cubicBezTo>
                    <a:pt x="13" y="1"/>
                    <a:pt x="1" y="13"/>
                    <a:pt x="13" y="13"/>
                  </a:cubicBezTo>
                  <a:cubicBezTo>
                    <a:pt x="13" y="13"/>
                    <a:pt x="13" y="1"/>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g308c629d2bb_0_315"/>
            <p:cNvSpPr/>
            <p:nvPr/>
          </p:nvSpPr>
          <p:spPr>
            <a:xfrm>
              <a:off x="5430425" y="2291175"/>
              <a:ext cx="625" cy="325"/>
            </a:xfrm>
            <a:custGeom>
              <a:rect b="b" l="l" r="r" t="t"/>
              <a:pathLst>
                <a:path extrusionOk="0" h="13" w="25">
                  <a:moveTo>
                    <a:pt x="1" y="1"/>
                  </a:moveTo>
                  <a:cubicBezTo>
                    <a:pt x="13" y="1"/>
                    <a:pt x="13" y="1"/>
                    <a:pt x="13" y="13"/>
                  </a:cubicBez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g308c629d2bb_0_315"/>
            <p:cNvSpPr/>
            <p:nvPr/>
          </p:nvSpPr>
          <p:spPr>
            <a:xfrm>
              <a:off x="5428350" y="2290600"/>
              <a:ext cx="2100" cy="1800"/>
            </a:xfrm>
            <a:custGeom>
              <a:rect b="b" l="l" r="r" t="t"/>
              <a:pathLst>
                <a:path extrusionOk="0" h="72" w="84">
                  <a:moveTo>
                    <a:pt x="48" y="0"/>
                  </a:moveTo>
                  <a:lnTo>
                    <a:pt x="12" y="24"/>
                  </a:lnTo>
                  <a:lnTo>
                    <a:pt x="36" y="72"/>
                  </a:lnTo>
                  <a:cubicBezTo>
                    <a:pt x="84" y="60"/>
                    <a:pt x="0" y="36"/>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g308c629d2bb_0_315"/>
            <p:cNvSpPr/>
            <p:nvPr/>
          </p:nvSpPr>
          <p:spPr>
            <a:xfrm>
              <a:off x="5419725" y="2290600"/>
              <a:ext cx="5375" cy="2850"/>
            </a:xfrm>
            <a:custGeom>
              <a:rect b="b" l="l" r="r" t="t"/>
              <a:pathLst>
                <a:path extrusionOk="0" h="114" w="215">
                  <a:moveTo>
                    <a:pt x="107" y="0"/>
                  </a:moveTo>
                  <a:lnTo>
                    <a:pt x="107" y="0"/>
                  </a:lnTo>
                  <a:cubicBezTo>
                    <a:pt x="0" y="12"/>
                    <a:pt x="119" y="95"/>
                    <a:pt x="0" y="107"/>
                  </a:cubicBezTo>
                  <a:cubicBezTo>
                    <a:pt x="12" y="111"/>
                    <a:pt x="22" y="113"/>
                    <a:pt x="31" y="113"/>
                  </a:cubicBezTo>
                  <a:cubicBezTo>
                    <a:pt x="87" y="113"/>
                    <a:pt x="78" y="38"/>
                    <a:pt x="129" y="38"/>
                  </a:cubicBezTo>
                  <a:cubicBezTo>
                    <a:pt x="139" y="38"/>
                    <a:pt x="151" y="41"/>
                    <a:pt x="167" y="48"/>
                  </a:cubicBezTo>
                  <a:cubicBezTo>
                    <a:pt x="135" y="16"/>
                    <a:pt x="161" y="16"/>
                    <a:pt x="186" y="16"/>
                  </a:cubicBezTo>
                  <a:lnTo>
                    <a:pt x="186" y="16"/>
                  </a:lnTo>
                  <a:cubicBezTo>
                    <a:pt x="198" y="16"/>
                    <a:pt x="210" y="16"/>
                    <a:pt x="214" y="12"/>
                  </a:cubicBezTo>
                  <a:cubicBezTo>
                    <a:pt x="209" y="8"/>
                    <a:pt x="203" y="7"/>
                    <a:pt x="197" y="7"/>
                  </a:cubicBezTo>
                  <a:cubicBezTo>
                    <a:pt x="174" y="7"/>
                    <a:pt x="148" y="24"/>
                    <a:pt x="130" y="24"/>
                  </a:cubicBezTo>
                  <a:cubicBezTo>
                    <a:pt x="119" y="24"/>
                    <a:pt x="111" y="19"/>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g308c629d2bb_0_315"/>
            <p:cNvSpPr/>
            <p:nvPr/>
          </p:nvSpPr>
          <p:spPr>
            <a:xfrm>
              <a:off x="5423875" y="2292650"/>
              <a:ext cx="1400" cy="850"/>
            </a:xfrm>
            <a:custGeom>
              <a:rect b="b" l="l" r="r" t="t"/>
              <a:pathLst>
                <a:path extrusionOk="0" h="34" w="56">
                  <a:moveTo>
                    <a:pt x="25" y="0"/>
                  </a:moveTo>
                  <a:cubicBezTo>
                    <a:pt x="15" y="0"/>
                    <a:pt x="5" y="4"/>
                    <a:pt x="1" y="13"/>
                  </a:cubicBezTo>
                  <a:cubicBezTo>
                    <a:pt x="10" y="13"/>
                    <a:pt x="25" y="33"/>
                    <a:pt x="38" y="33"/>
                  </a:cubicBezTo>
                  <a:cubicBezTo>
                    <a:pt x="42" y="33"/>
                    <a:pt x="45" y="31"/>
                    <a:pt x="48" y="25"/>
                  </a:cubicBezTo>
                  <a:cubicBezTo>
                    <a:pt x="56" y="11"/>
                    <a:pt x="40" y="0"/>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g308c629d2bb_0_315"/>
            <p:cNvSpPr/>
            <p:nvPr/>
          </p:nvSpPr>
          <p:spPr>
            <a:xfrm>
              <a:off x="5418825" y="2290300"/>
              <a:ext cx="1200" cy="600"/>
            </a:xfrm>
            <a:custGeom>
              <a:rect b="b" l="l" r="r" t="t"/>
              <a:pathLst>
                <a:path extrusionOk="0" h="24" w="48">
                  <a:moveTo>
                    <a:pt x="12" y="0"/>
                  </a:moveTo>
                  <a:lnTo>
                    <a:pt x="0" y="12"/>
                  </a:lnTo>
                  <a:lnTo>
                    <a:pt x="48" y="24"/>
                  </a:lnTo>
                  <a:lnTo>
                    <a:pt x="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g308c629d2bb_0_315"/>
            <p:cNvSpPr/>
            <p:nvPr/>
          </p:nvSpPr>
          <p:spPr>
            <a:xfrm>
              <a:off x="5416550" y="2289700"/>
              <a:ext cx="1100" cy="625"/>
            </a:xfrm>
            <a:custGeom>
              <a:rect b="b" l="l" r="r" t="t"/>
              <a:pathLst>
                <a:path extrusionOk="0" h="25" w="44">
                  <a:moveTo>
                    <a:pt x="44" y="0"/>
                  </a:moveTo>
                  <a:lnTo>
                    <a:pt x="39" y="5"/>
                  </a:lnTo>
                  <a:lnTo>
                    <a:pt x="39" y="5"/>
                  </a:lnTo>
                  <a:cubicBezTo>
                    <a:pt x="42" y="4"/>
                    <a:pt x="44" y="3"/>
                    <a:pt x="44" y="0"/>
                  </a:cubicBezTo>
                  <a:close/>
                  <a:moveTo>
                    <a:pt x="39" y="5"/>
                  </a:moveTo>
                  <a:lnTo>
                    <a:pt x="39" y="5"/>
                  </a:lnTo>
                  <a:cubicBezTo>
                    <a:pt x="27" y="9"/>
                    <a:pt x="1" y="5"/>
                    <a:pt x="20" y="24"/>
                  </a:cubicBezTo>
                  <a:lnTo>
                    <a:pt x="39" y="5"/>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g308c629d2bb_0_315"/>
            <p:cNvSpPr/>
            <p:nvPr/>
          </p:nvSpPr>
          <p:spPr>
            <a:xfrm>
              <a:off x="5411575" y="2289075"/>
              <a:ext cx="1325" cy="1275"/>
            </a:xfrm>
            <a:custGeom>
              <a:rect b="b" l="l" r="r" t="t"/>
              <a:pathLst>
                <a:path extrusionOk="0" h="51" w="53">
                  <a:moveTo>
                    <a:pt x="44" y="0"/>
                  </a:moveTo>
                  <a:cubicBezTo>
                    <a:pt x="16" y="0"/>
                    <a:pt x="0" y="51"/>
                    <a:pt x="40" y="51"/>
                  </a:cubicBezTo>
                  <a:cubicBezTo>
                    <a:pt x="43" y="51"/>
                    <a:pt x="48" y="50"/>
                    <a:pt x="52" y="49"/>
                  </a:cubicBezTo>
                  <a:lnTo>
                    <a:pt x="40" y="49"/>
                  </a:lnTo>
                  <a:cubicBezTo>
                    <a:pt x="40" y="37"/>
                    <a:pt x="5" y="2"/>
                    <a:pt x="52" y="2"/>
                  </a:cubicBezTo>
                  <a:cubicBezTo>
                    <a:pt x="49" y="1"/>
                    <a:pt x="47" y="0"/>
                    <a:pt x="4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g308c629d2bb_0_315"/>
            <p:cNvSpPr/>
            <p:nvPr/>
          </p:nvSpPr>
          <p:spPr>
            <a:xfrm>
              <a:off x="5402750" y="2291475"/>
              <a:ext cx="1500" cy="625"/>
            </a:xfrm>
            <a:custGeom>
              <a:rect b="b" l="l" r="r" t="t"/>
              <a:pathLst>
                <a:path extrusionOk="0" h="25" w="60">
                  <a:moveTo>
                    <a:pt x="48" y="1"/>
                  </a:moveTo>
                  <a:lnTo>
                    <a:pt x="0" y="13"/>
                  </a:lnTo>
                  <a:lnTo>
                    <a:pt x="12" y="25"/>
                  </a:lnTo>
                  <a:cubicBezTo>
                    <a:pt x="36" y="25"/>
                    <a:pt x="60" y="13"/>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g308c629d2bb_0_315"/>
            <p:cNvSpPr/>
            <p:nvPr/>
          </p:nvSpPr>
          <p:spPr>
            <a:xfrm>
              <a:off x="5403350" y="2296550"/>
              <a:ext cx="2100" cy="550"/>
            </a:xfrm>
            <a:custGeom>
              <a:rect b="b" l="l" r="r" t="t"/>
              <a:pathLst>
                <a:path extrusionOk="0" h="22" w="84">
                  <a:moveTo>
                    <a:pt x="0" y="0"/>
                  </a:moveTo>
                  <a:cubicBezTo>
                    <a:pt x="8" y="17"/>
                    <a:pt x="17" y="22"/>
                    <a:pt x="26" y="22"/>
                  </a:cubicBezTo>
                  <a:cubicBezTo>
                    <a:pt x="37" y="22"/>
                    <a:pt x="50" y="13"/>
                    <a:pt x="65" y="11"/>
                  </a:cubicBezTo>
                  <a:lnTo>
                    <a:pt x="65" y="11"/>
                  </a:lnTo>
                  <a:cubicBezTo>
                    <a:pt x="70" y="12"/>
                    <a:pt x="76" y="12"/>
                    <a:pt x="84" y="12"/>
                  </a:cubicBezTo>
                  <a:cubicBezTo>
                    <a:pt x="79" y="11"/>
                    <a:pt x="75" y="10"/>
                    <a:pt x="71" y="10"/>
                  </a:cubicBezTo>
                  <a:cubicBezTo>
                    <a:pt x="69" y="10"/>
                    <a:pt x="67" y="10"/>
                    <a:pt x="65" y="11"/>
                  </a:cubicBezTo>
                  <a:lnTo>
                    <a:pt x="65" y="11"/>
                  </a:lnTo>
                  <a:cubicBezTo>
                    <a:pt x="46" y="8"/>
                    <a:pt x="37"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g308c629d2bb_0_315"/>
            <p:cNvSpPr/>
            <p:nvPr/>
          </p:nvSpPr>
          <p:spPr>
            <a:xfrm>
              <a:off x="5401550" y="2289975"/>
              <a:ext cx="1225" cy="650"/>
            </a:xfrm>
            <a:custGeom>
              <a:rect b="b" l="l" r="r" t="t"/>
              <a:pathLst>
                <a:path extrusionOk="0" h="26" w="49">
                  <a:moveTo>
                    <a:pt x="28" y="0"/>
                  </a:moveTo>
                  <a:cubicBezTo>
                    <a:pt x="14" y="0"/>
                    <a:pt x="1" y="10"/>
                    <a:pt x="1" y="25"/>
                  </a:cubicBezTo>
                  <a:cubicBezTo>
                    <a:pt x="7" y="13"/>
                    <a:pt x="16" y="10"/>
                    <a:pt x="25" y="10"/>
                  </a:cubicBezTo>
                  <a:cubicBezTo>
                    <a:pt x="33" y="10"/>
                    <a:pt x="42" y="13"/>
                    <a:pt x="48" y="13"/>
                  </a:cubicBezTo>
                  <a:cubicBezTo>
                    <a:pt x="44" y="4"/>
                    <a:pt x="36"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g308c629d2bb_0_315"/>
            <p:cNvSpPr/>
            <p:nvPr/>
          </p:nvSpPr>
          <p:spPr>
            <a:xfrm>
              <a:off x="5396500" y="2289675"/>
              <a:ext cx="4475" cy="3325"/>
            </a:xfrm>
            <a:custGeom>
              <a:rect b="b" l="l" r="r" t="t"/>
              <a:pathLst>
                <a:path extrusionOk="0" h="133" w="179">
                  <a:moveTo>
                    <a:pt x="169" y="0"/>
                  </a:moveTo>
                  <a:cubicBezTo>
                    <a:pt x="135" y="0"/>
                    <a:pt x="140" y="55"/>
                    <a:pt x="112" y="60"/>
                  </a:cubicBezTo>
                  <a:lnTo>
                    <a:pt x="112" y="60"/>
                  </a:lnTo>
                  <a:cubicBezTo>
                    <a:pt x="110" y="60"/>
                    <a:pt x="108" y="59"/>
                    <a:pt x="106" y="59"/>
                  </a:cubicBezTo>
                  <a:lnTo>
                    <a:pt x="106" y="59"/>
                  </a:lnTo>
                  <a:cubicBezTo>
                    <a:pt x="107" y="59"/>
                    <a:pt x="107" y="60"/>
                    <a:pt x="107" y="61"/>
                  </a:cubicBezTo>
                  <a:cubicBezTo>
                    <a:pt x="109" y="61"/>
                    <a:pt x="111" y="61"/>
                    <a:pt x="112" y="60"/>
                  </a:cubicBezTo>
                  <a:lnTo>
                    <a:pt x="112" y="60"/>
                  </a:lnTo>
                  <a:cubicBezTo>
                    <a:pt x="118" y="64"/>
                    <a:pt x="125" y="71"/>
                    <a:pt x="131" y="85"/>
                  </a:cubicBezTo>
                  <a:lnTo>
                    <a:pt x="179" y="1"/>
                  </a:lnTo>
                  <a:cubicBezTo>
                    <a:pt x="175" y="0"/>
                    <a:pt x="172" y="0"/>
                    <a:pt x="169" y="0"/>
                  </a:cubicBezTo>
                  <a:close/>
                  <a:moveTo>
                    <a:pt x="57" y="6"/>
                  </a:moveTo>
                  <a:cubicBezTo>
                    <a:pt x="35" y="6"/>
                    <a:pt x="15" y="14"/>
                    <a:pt x="0" y="37"/>
                  </a:cubicBezTo>
                  <a:cubicBezTo>
                    <a:pt x="12" y="49"/>
                    <a:pt x="24" y="109"/>
                    <a:pt x="12" y="132"/>
                  </a:cubicBezTo>
                  <a:cubicBezTo>
                    <a:pt x="56" y="115"/>
                    <a:pt x="81" y="59"/>
                    <a:pt x="105" y="59"/>
                  </a:cubicBezTo>
                  <a:cubicBezTo>
                    <a:pt x="105" y="59"/>
                    <a:pt x="106" y="59"/>
                    <a:pt x="106" y="59"/>
                  </a:cubicBezTo>
                  <a:lnTo>
                    <a:pt x="106" y="59"/>
                  </a:lnTo>
                  <a:cubicBezTo>
                    <a:pt x="96" y="36"/>
                    <a:pt x="107" y="25"/>
                    <a:pt x="96" y="13"/>
                  </a:cubicBezTo>
                  <a:cubicBezTo>
                    <a:pt x="82" y="9"/>
                    <a:pt x="69" y="6"/>
                    <a:pt x="57" y="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g308c629d2bb_0_315"/>
            <p:cNvSpPr/>
            <p:nvPr/>
          </p:nvSpPr>
          <p:spPr>
            <a:xfrm>
              <a:off x="5400950" y="2294150"/>
              <a:ext cx="1525" cy="1525"/>
            </a:xfrm>
            <a:custGeom>
              <a:rect b="b" l="l" r="r" t="t"/>
              <a:pathLst>
                <a:path extrusionOk="0" h="61" w="61">
                  <a:moveTo>
                    <a:pt x="25" y="1"/>
                  </a:moveTo>
                  <a:cubicBezTo>
                    <a:pt x="37" y="25"/>
                    <a:pt x="13" y="25"/>
                    <a:pt x="1" y="37"/>
                  </a:cubicBezTo>
                  <a:cubicBezTo>
                    <a:pt x="4" y="54"/>
                    <a:pt x="10" y="60"/>
                    <a:pt x="16" y="60"/>
                  </a:cubicBezTo>
                  <a:cubicBezTo>
                    <a:pt x="32" y="60"/>
                    <a:pt x="52" y="25"/>
                    <a:pt x="60" y="25"/>
                  </a:cubicBezTo>
                  <a:lnTo>
                    <a:pt x="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g308c629d2bb_0_315"/>
            <p:cNvSpPr/>
            <p:nvPr/>
          </p:nvSpPr>
          <p:spPr>
            <a:xfrm>
              <a:off x="5389350" y="2292675"/>
              <a:ext cx="1525" cy="625"/>
            </a:xfrm>
            <a:custGeom>
              <a:rect b="b" l="l" r="r" t="t"/>
              <a:pathLst>
                <a:path extrusionOk="0" h="25" w="61">
                  <a:moveTo>
                    <a:pt x="60" y="0"/>
                  </a:moveTo>
                  <a:lnTo>
                    <a:pt x="1" y="24"/>
                  </a:lnTo>
                  <a:lnTo>
                    <a:pt x="24" y="24"/>
                  </a:lnTo>
                  <a:lnTo>
                    <a:pt x="6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g308c629d2bb_0_315"/>
            <p:cNvSpPr/>
            <p:nvPr/>
          </p:nvSpPr>
          <p:spPr>
            <a:xfrm>
              <a:off x="5388450" y="2292075"/>
              <a:ext cx="1225" cy="925"/>
            </a:xfrm>
            <a:custGeom>
              <a:rect b="b" l="l" r="r" t="t"/>
              <a:pathLst>
                <a:path extrusionOk="0" h="37" w="49">
                  <a:moveTo>
                    <a:pt x="48" y="1"/>
                  </a:moveTo>
                  <a:cubicBezTo>
                    <a:pt x="37" y="13"/>
                    <a:pt x="13" y="24"/>
                    <a:pt x="1" y="36"/>
                  </a:cubicBezTo>
                  <a:cubicBezTo>
                    <a:pt x="25" y="24"/>
                    <a:pt x="37" y="24"/>
                    <a:pt x="48" y="13"/>
                  </a:cubicBezTo>
                  <a:lnTo>
                    <a:pt x="4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g308c629d2bb_0_315"/>
            <p:cNvSpPr/>
            <p:nvPr/>
          </p:nvSpPr>
          <p:spPr>
            <a:xfrm>
              <a:off x="5387875" y="2291775"/>
              <a:ext cx="1200" cy="325"/>
            </a:xfrm>
            <a:custGeom>
              <a:rect b="b" l="l" r="r" t="t"/>
              <a:pathLst>
                <a:path extrusionOk="0" h="13" w="48">
                  <a:moveTo>
                    <a:pt x="48" y="1"/>
                  </a:moveTo>
                  <a:lnTo>
                    <a:pt x="0" y="13"/>
                  </a:lnTo>
                  <a:lnTo>
                    <a:pt x="12" y="13"/>
                  </a:lnTo>
                  <a:lnTo>
                    <a:pt x="4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g308c629d2bb_0_315"/>
            <p:cNvSpPr/>
            <p:nvPr/>
          </p:nvSpPr>
          <p:spPr>
            <a:xfrm>
              <a:off x="5384300" y="2292375"/>
              <a:ext cx="1625" cy="625"/>
            </a:xfrm>
            <a:custGeom>
              <a:rect b="b" l="l" r="r" t="t"/>
              <a:pathLst>
                <a:path extrusionOk="0" h="25" w="65">
                  <a:moveTo>
                    <a:pt x="0" y="1"/>
                  </a:moveTo>
                  <a:lnTo>
                    <a:pt x="12" y="24"/>
                  </a:lnTo>
                  <a:cubicBezTo>
                    <a:pt x="17" y="22"/>
                    <a:pt x="23" y="21"/>
                    <a:pt x="29" y="21"/>
                  </a:cubicBezTo>
                  <a:cubicBezTo>
                    <a:pt x="40" y="21"/>
                    <a:pt x="50" y="24"/>
                    <a:pt x="56" y="24"/>
                  </a:cubicBezTo>
                  <a:cubicBezTo>
                    <a:pt x="62" y="24"/>
                    <a:pt x="64" y="21"/>
                    <a:pt x="60" y="12"/>
                  </a:cubicBezTo>
                  <a:lnTo>
                    <a:pt x="60" y="12"/>
                  </a:lnTo>
                  <a:cubicBezTo>
                    <a:pt x="55" y="17"/>
                    <a:pt x="46" y="20"/>
                    <a:pt x="36" y="20"/>
                  </a:cubicBezTo>
                  <a:cubicBezTo>
                    <a:pt x="22" y="20"/>
                    <a:pt x="7" y="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g308c629d2bb_0_315"/>
            <p:cNvSpPr/>
            <p:nvPr/>
          </p:nvSpPr>
          <p:spPr>
            <a:xfrm>
              <a:off x="5376250" y="2309350"/>
              <a:ext cx="625" cy="900"/>
            </a:xfrm>
            <a:custGeom>
              <a:rect b="b" l="l" r="r" t="t"/>
              <a:pathLst>
                <a:path extrusionOk="0" h="36" w="25">
                  <a:moveTo>
                    <a:pt x="1" y="0"/>
                  </a:moveTo>
                  <a:lnTo>
                    <a:pt x="1" y="36"/>
                  </a:lnTo>
                  <a:lnTo>
                    <a:pt x="13" y="36"/>
                  </a:lnTo>
                  <a:cubicBezTo>
                    <a:pt x="25" y="24"/>
                    <a:pt x="13"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7" name="Google Shape;8777;g308c629d2bb_0_315"/>
            <p:cNvSpPr/>
            <p:nvPr/>
          </p:nvSpPr>
          <p:spPr>
            <a:xfrm>
              <a:off x="5373575" y="2308975"/>
              <a:ext cx="2400" cy="1575"/>
            </a:xfrm>
            <a:custGeom>
              <a:rect b="b" l="l" r="r" t="t"/>
              <a:pathLst>
                <a:path extrusionOk="0" h="63" w="96">
                  <a:moveTo>
                    <a:pt x="86" y="1"/>
                  </a:moveTo>
                  <a:cubicBezTo>
                    <a:pt x="68" y="1"/>
                    <a:pt x="55" y="27"/>
                    <a:pt x="24" y="27"/>
                  </a:cubicBezTo>
                  <a:lnTo>
                    <a:pt x="36" y="3"/>
                  </a:lnTo>
                  <a:lnTo>
                    <a:pt x="1" y="63"/>
                  </a:lnTo>
                  <a:cubicBezTo>
                    <a:pt x="60" y="63"/>
                    <a:pt x="48" y="15"/>
                    <a:pt x="96" y="3"/>
                  </a:cubicBezTo>
                  <a:cubicBezTo>
                    <a:pt x="92" y="2"/>
                    <a:pt x="89"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8" name="Google Shape;8778;g308c629d2bb_0_315"/>
            <p:cNvSpPr/>
            <p:nvPr/>
          </p:nvSpPr>
          <p:spPr>
            <a:xfrm>
              <a:off x="5349075" y="2315000"/>
              <a:ext cx="3100" cy="3175"/>
            </a:xfrm>
            <a:custGeom>
              <a:rect b="b" l="l" r="r" t="t"/>
              <a:pathLst>
                <a:path extrusionOk="0" h="127" w="124">
                  <a:moveTo>
                    <a:pt x="123" y="0"/>
                  </a:moveTo>
                  <a:lnTo>
                    <a:pt x="123" y="0"/>
                  </a:lnTo>
                  <a:cubicBezTo>
                    <a:pt x="88" y="36"/>
                    <a:pt x="52" y="48"/>
                    <a:pt x="4" y="84"/>
                  </a:cubicBezTo>
                  <a:cubicBezTo>
                    <a:pt x="14" y="93"/>
                    <a:pt x="0" y="126"/>
                    <a:pt x="1" y="126"/>
                  </a:cubicBezTo>
                  <a:cubicBezTo>
                    <a:pt x="1" y="126"/>
                    <a:pt x="2" y="124"/>
                    <a:pt x="4" y="119"/>
                  </a:cubicBezTo>
                  <a:lnTo>
                    <a:pt x="52" y="84"/>
                  </a:lnTo>
                  <a:lnTo>
                    <a:pt x="52" y="108"/>
                  </a:lnTo>
                  <a:cubicBezTo>
                    <a:pt x="111" y="108"/>
                    <a:pt x="64" y="60"/>
                    <a:pt x="111" y="60"/>
                  </a:cubicBezTo>
                  <a:cubicBezTo>
                    <a:pt x="111" y="24"/>
                    <a:pt x="99" y="36"/>
                    <a:pt x="12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g308c629d2bb_0_315"/>
            <p:cNvSpPr/>
            <p:nvPr/>
          </p:nvSpPr>
          <p:spPr>
            <a:xfrm>
              <a:off x="5292625" y="2341775"/>
              <a:ext cx="1200" cy="625"/>
            </a:xfrm>
            <a:custGeom>
              <a:rect b="b" l="l" r="r" t="t"/>
              <a:pathLst>
                <a:path extrusionOk="0" h="25" w="48">
                  <a:moveTo>
                    <a:pt x="12" y="1"/>
                  </a:moveTo>
                  <a:cubicBezTo>
                    <a:pt x="0" y="19"/>
                    <a:pt x="9" y="22"/>
                    <a:pt x="21" y="22"/>
                  </a:cubicBezTo>
                  <a:cubicBezTo>
                    <a:pt x="27" y="22"/>
                    <a:pt x="34" y="21"/>
                    <a:pt x="39" y="21"/>
                  </a:cubicBezTo>
                  <a:cubicBezTo>
                    <a:pt x="41" y="21"/>
                    <a:pt x="43" y="21"/>
                    <a:pt x="44" y="22"/>
                  </a:cubicBezTo>
                  <a:lnTo>
                    <a:pt x="44" y="22"/>
                  </a:lnTo>
                  <a:cubicBezTo>
                    <a:pt x="34" y="11"/>
                    <a:pt x="23" y="1"/>
                    <a:pt x="12" y="1"/>
                  </a:cubicBezTo>
                  <a:close/>
                  <a:moveTo>
                    <a:pt x="44" y="22"/>
                  </a:moveTo>
                  <a:cubicBezTo>
                    <a:pt x="46" y="23"/>
                    <a:pt x="47" y="24"/>
                    <a:pt x="48" y="25"/>
                  </a:cubicBezTo>
                  <a:cubicBezTo>
                    <a:pt x="48" y="23"/>
                    <a:pt x="46" y="22"/>
                    <a:pt x="44" y="2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g308c629d2bb_0_315"/>
            <p:cNvSpPr/>
            <p:nvPr/>
          </p:nvSpPr>
          <p:spPr>
            <a:xfrm>
              <a:off x="5387275" y="2308750"/>
              <a:ext cx="2400" cy="5975"/>
            </a:xfrm>
            <a:custGeom>
              <a:rect b="b" l="l" r="r" t="t"/>
              <a:pathLst>
                <a:path extrusionOk="0" h="239" w="96">
                  <a:moveTo>
                    <a:pt x="72" y="0"/>
                  </a:moveTo>
                  <a:lnTo>
                    <a:pt x="72" y="0"/>
                  </a:lnTo>
                  <a:cubicBezTo>
                    <a:pt x="12" y="72"/>
                    <a:pt x="0" y="203"/>
                    <a:pt x="48" y="239"/>
                  </a:cubicBezTo>
                  <a:cubicBezTo>
                    <a:pt x="36" y="143"/>
                    <a:pt x="95" y="72"/>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g308c629d2bb_0_315"/>
            <p:cNvSpPr/>
            <p:nvPr/>
          </p:nvSpPr>
          <p:spPr>
            <a:xfrm>
              <a:off x="5389350" y="2311425"/>
              <a:ext cx="625" cy="2100"/>
            </a:xfrm>
            <a:custGeom>
              <a:rect b="b" l="l" r="r" t="t"/>
              <a:pathLst>
                <a:path extrusionOk="0" h="84" w="25">
                  <a:moveTo>
                    <a:pt x="1" y="1"/>
                  </a:moveTo>
                  <a:lnTo>
                    <a:pt x="24" y="84"/>
                  </a:lnTo>
                  <a:lnTo>
                    <a:pt x="24" y="24"/>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g308c629d2bb_0_315"/>
            <p:cNvSpPr/>
            <p:nvPr/>
          </p:nvSpPr>
          <p:spPr>
            <a:xfrm>
              <a:off x="5390550" y="2310825"/>
              <a:ext cx="325" cy="3000"/>
            </a:xfrm>
            <a:custGeom>
              <a:rect b="b" l="l" r="r" t="t"/>
              <a:pathLst>
                <a:path extrusionOk="0" h="120" w="13">
                  <a:moveTo>
                    <a:pt x="12" y="1"/>
                  </a:moveTo>
                  <a:lnTo>
                    <a:pt x="0" y="13"/>
                  </a:lnTo>
                  <a:lnTo>
                    <a:pt x="0" y="120"/>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g308c629d2bb_0_315"/>
            <p:cNvSpPr/>
            <p:nvPr/>
          </p:nvSpPr>
          <p:spPr>
            <a:xfrm>
              <a:off x="5385400" y="2315300"/>
              <a:ext cx="3675" cy="5975"/>
            </a:xfrm>
            <a:custGeom>
              <a:rect b="b" l="l" r="r" t="t"/>
              <a:pathLst>
                <a:path extrusionOk="0" h="239" w="147">
                  <a:moveTo>
                    <a:pt x="99" y="0"/>
                  </a:moveTo>
                  <a:cubicBezTo>
                    <a:pt x="65" y="0"/>
                    <a:pt x="63" y="169"/>
                    <a:pt x="24" y="169"/>
                  </a:cubicBezTo>
                  <a:cubicBezTo>
                    <a:pt x="21" y="169"/>
                    <a:pt x="18" y="168"/>
                    <a:pt x="16" y="167"/>
                  </a:cubicBezTo>
                  <a:cubicBezTo>
                    <a:pt x="1" y="212"/>
                    <a:pt x="3" y="221"/>
                    <a:pt x="11" y="221"/>
                  </a:cubicBezTo>
                  <a:cubicBezTo>
                    <a:pt x="16" y="221"/>
                    <a:pt x="25" y="217"/>
                    <a:pt x="33" y="217"/>
                  </a:cubicBezTo>
                  <a:cubicBezTo>
                    <a:pt x="41" y="217"/>
                    <a:pt x="48" y="221"/>
                    <a:pt x="51" y="238"/>
                  </a:cubicBezTo>
                  <a:cubicBezTo>
                    <a:pt x="51" y="203"/>
                    <a:pt x="51" y="179"/>
                    <a:pt x="51" y="155"/>
                  </a:cubicBezTo>
                  <a:cubicBezTo>
                    <a:pt x="65" y="139"/>
                    <a:pt x="74" y="133"/>
                    <a:pt x="82" y="133"/>
                  </a:cubicBezTo>
                  <a:cubicBezTo>
                    <a:pt x="102" y="133"/>
                    <a:pt x="104" y="178"/>
                    <a:pt x="114" y="178"/>
                  </a:cubicBezTo>
                  <a:cubicBezTo>
                    <a:pt x="116" y="178"/>
                    <a:pt x="119" y="175"/>
                    <a:pt x="123" y="167"/>
                  </a:cubicBezTo>
                  <a:cubicBezTo>
                    <a:pt x="147" y="72"/>
                    <a:pt x="63" y="119"/>
                    <a:pt x="9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g308c629d2bb_0_315"/>
            <p:cNvSpPr/>
            <p:nvPr/>
          </p:nvSpPr>
          <p:spPr>
            <a:xfrm>
              <a:off x="5457825" y="2392250"/>
              <a:ext cx="300" cy="175"/>
            </a:xfrm>
            <a:custGeom>
              <a:rect b="b" l="l" r="r" t="t"/>
              <a:pathLst>
                <a:path extrusionOk="0" h="7" w="12">
                  <a:moveTo>
                    <a:pt x="3" y="1"/>
                  </a:moveTo>
                  <a:cubicBezTo>
                    <a:pt x="1" y="1"/>
                    <a:pt x="0" y="2"/>
                    <a:pt x="0" y="6"/>
                  </a:cubicBezTo>
                  <a:lnTo>
                    <a:pt x="12" y="6"/>
                  </a:lnTo>
                  <a:cubicBezTo>
                    <a:pt x="12" y="6"/>
                    <a:pt x="7" y="1"/>
                    <a:pt x="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g308c629d2bb_0_315"/>
            <p:cNvSpPr/>
            <p:nvPr/>
          </p:nvSpPr>
          <p:spPr>
            <a:xfrm>
              <a:off x="5485500" y="2383150"/>
              <a:ext cx="1200" cy="625"/>
            </a:xfrm>
            <a:custGeom>
              <a:rect b="b" l="l" r="r" t="t"/>
              <a:pathLst>
                <a:path extrusionOk="0" h="25" w="48">
                  <a:moveTo>
                    <a:pt x="24" y="1"/>
                  </a:moveTo>
                  <a:lnTo>
                    <a:pt x="0" y="25"/>
                  </a:lnTo>
                  <a:cubicBezTo>
                    <a:pt x="24" y="25"/>
                    <a:pt x="36" y="13"/>
                    <a:pt x="48" y="13"/>
                  </a:cubicBezTo>
                  <a:cubicBezTo>
                    <a:pt x="48" y="13"/>
                    <a:pt x="36"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g308c629d2bb_0_315"/>
            <p:cNvSpPr/>
            <p:nvPr/>
          </p:nvSpPr>
          <p:spPr>
            <a:xfrm>
              <a:off x="5437575" y="2392100"/>
              <a:ext cx="1200" cy="600"/>
            </a:xfrm>
            <a:custGeom>
              <a:rect b="b" l="l" r="r" t="t"/>
              <a:pathLst>
                <a:path extrusionOk="0" h="24" w="48">
                  <a:moveTo>
                    <a:pt x="0" y="0"/>
                  </a:moveTo>
                  <a:cubicBezTo>
                    <a:pt x="12" y="12"/>
                    <a:pt x="24" y="24"/>
                    <a:pt x="48" y="24"/>
                  </a:cubicBezTo>
                  <a:cubicBezTo>
                    <a:pt x="36" y="12"/>
                    <a:pt x="12"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g308c629d2bb_0_315"/>
            <p:cNvSpPr/>
            <p:nvPr/>
          </p:nvSpPr>
          <p:spPr>
            <a:xfrm>
              <a:off x="5481625" y="2262600"/>
              <a:ext cx="625" cy="325"/>
            </a:xfrm>
            <a:custGeom>
              <a:rect b="b" l="l" r="r" t="t"/>
              <a:pathLst>
                <a:path extrusionOk="0" h="13" w="25">
                  <a:moveTo>
                    <a:pt x="1" y="1"/>
                  </a:moveTo>
                  <a:lnTo>
                    <a:pt x="12" y="13"/>
                  </a:lnTo>
                  <a:cubicBezTo>
                    <a:pt x="12" y="1"/>
                    <a:pt x="24"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g308c629d2bb_0_315"/>
            <p:cNvSpPr/>
            <p:nvPr/>
          </p:nvSpPr>
          <p:spPr>
            <a:xfrm>
              <a:off x="5506625" y="2358450"/>
              <a:ext cx="325" cy="1225"/>
            </a:xfrm>
            <a:custGeom>
              <a:rect b="b" l="l" r="r" t="t"/>
              <a:pathLst>
                <a:path extrusionOk="0" h="49" w="13">
                  <a:moveTo>
                    <a:pt x="13" y="1"/>
                  </a:moveTo>
                  <a:lnTo>
                    <a:pt x="13" y="1"/>
                  </a:lnTo>
                  <a:cubicBezTo>
                    <a:pt x="1" y="25"/>
                    <a:pt x="1" y="36"/>
                    <a:pt x="1" y="48"/>
                  </a:cubicBezTo>
                  <a:cubicBezTo>
                    <a:pt x="1" y="36"/>
                    <a:pt x="13" y="13"/>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g308c629d2bb_0_315"/>
            <p:cNvSpPr/>
            <p:nvPr/>
          </p:nvSpPr>
          <p:spPr>
            <a:xfrm>
              <a:off x="5388150" y="2351900"/>
              <a:ext cx="625" cy="1225"/>
            </a:xfrm>
            <a:custGeom>
              <a:rect b="b" l="l" r="r" t="t"/>
              <a:pathLst>
                <a:path extrusionOk="0" h="49" w="25">
                  <a:moveTo>
                    <a:pt x="1" y="1"/>
                  </a:moveTo>
                  <a:cubicBezTo>
                    <a:pt x="1" y="25"/>
                    <a:pt x="13" y="37"/>
                    <a:pt x="25" y="48"/>
                  </a:cubicBezTo>
                  <a:cubicBezTo>
                    <a:pt x="25" y="37"/>
                    <a:pt x="25" y="25"/>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g308c629d2bb_0_315"/>
            <p:cNvSpPr/>
            <p:nvPr/>
          </p:nvSpPr>
          <p:spPr>
            <a:xfrm>
              <a:off x="5392625" y="2362925"/>
              <a:ext cx="325" cy="25"/>
            </a:xfrm>
            <a:custGeom>
              <a:rect b="b" l="l" r="r" t="t"/>
              <a:pathLst>
                <a:path extrusionOk="0" h="1" w="13">
                  <a:moveTo>
                    <a:pt x="12" y="0"/>
                  </a:moveTo>
                  <a:lnTo>
                    <a:pt x="1" y="0"/>
                  </a:lnTo>
                  <a:cubicBezTo>
                    <a:pt x="1" y="0"/>
                    <a:pt x="1"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g308c629d2bb_0_315"/>
            <p:cNvSpPr/>
            <p:nvPr/>
          </p:nvSpPr>
          <p:spPr>
            <a:xfrm>
              <a:off x="5396500" y="2369775"/>
              <a:ext cx="25" cy="25"/>
            </a:xfrm>
            <a:custGeom>
              <a:rect b="b" l="l" r="r" t="t"/>
              <a:pathLst>
                <a:path extrusionOk="0" h="1" w="1">
                  <a:moveTo>
                    <a:pt x="0" y="0"/>
                  </a:moveTo>
                  <a:lnTo>
                    <a:pt x="0" y="0"/>
                  </a:lnTo>
                  <a:cubicBezTo>
                    <a:pt x="0" y="0"/>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g308c629d2bb_0_315"/>
            <p:cNvSpPr/>
            <p:nvPr/>
          </p:nvSpPr>
          <p:spPr>
            <a:xfrm>
              <a:off x="5386975" y="2353100"/>
              <a:ext cx="4175" cy="4775"/>
            </a:xfrm>
            <a:custGeom>
              <a:rect b="b" l="l" r="r" t="t"/>
              <a:pathLst>
                <a:path extrusionOk="0" h="191" w="167">
                  <a:moveTo>
                    <a:pt x="72" y="0"/>
                  </a:moveTo>
                  <a:lnTo>
                    <a:pt x="72" y="0"/>
                  </a:lnTo>
                  <a:cubicBezTo>
                    <a:pt x="60" y="48"/>
                    <a:pt x="0" y="84"/>
                    <a:pt x="96" y="108"/>
                  </a:cubicBezTo>
                  <a:lnTo>
                    <a:pt x="96" y="96"/>
                  </a:lnTo>
                  <a:cubicBezTo>
                    <a:pt x="96" y="131"/>
                    <a:pt x="131" y="167"/>
                    <a:pt x="155" y="191"/>
                  </a:cubicBezTo>
                  <a:cubicBezTo>
                    <a:pt x="155" y="191"/>
                    <a:pt x="155" y="179"/>
                    <a:pt x="167" y="179"/>
                  </a:cubicBezTo>
                  <a:cubicBezTo>
                    <a:pt x="155" y="155"/>
                    <a:pt x="143" y="131"/>
                    <a:pt x="143" y="96"/>
                  </a:cubicBezTo>
                  <a:cubicBezTo>
                    <a:pt x="143" y="60"/>
                    <a:pt x="96" y="36"/>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3" name="Google Shape;8793;g308c629d2bb_0_315"/>
            <p:cNvSpPr/>
            <p:nvPr/>
          </p:nvSpPr>
          <p:spPr>
            <a:xfrm>
              <a:off x="5457225" y="2392550"/>
              <a:ext cx="600" cy="150"/>
            </a:xfrm>
            <a:custGeom>
              <a:rect b="b" l="l" r="r" t="t"/>
              <a:pathLst>
                <a:path extrusionOk="0" h="6" w="24">
                  <a:moveTo>
                    <a:pt x="11" y="1"/>
                  </a:moveTo>
                  <a:cubicBezTo>
                    <a:pt x="3" y="1"/>
                    <a:pt x="0" y="6"/>
                    <a:pt x="24" y="6"/>
                  </a:cubicBezTo>
                  <a:cubicBezTo>
                    <a:pt x="20" y="2"/>
                    <a:pt x="15" y="1"/>
                    <a:pt x="1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4" name="Google Shape;8794;g308c629d2bb_0_315"/>
            <p:cNvSpPr/>
            <p:nvPr/>
          </p:nvSpPr>
          <p:spPr>
            <a:xfrm>
              <a:off x="5416150" y="2380475"/>
              <a:ext cx="325" cy="25"/>
            </a:xfrm>
            <a:custGeom>
              <a:rect b="b" l="l" r="r" t="t"/>
              <a:pathLst>
                <a:path extrusionOk="0" h="1" w="13">
                  <a:moveTo>
                    <a:pt x="0" y="1"/>
                  </a:moveTo>
                  <a:lnTo>
                    <a:pt x="0" y="1"/>
                  </a:lnTo>
                  <a:cubicBezTo>
                    <a:pt x="12" y="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g308c629d2bb_0_315"/>
            <p:cNvSpPr/>
            <p:nvPr/>
          </p:nvSpPr>
          <p:spPr>
            <a:xfrm>
              <a:off x="5449175" y="2393875"/>
              <a:ext cx="925" cy="25"/>
            </a:xfrm>
            <a:custGeom>
              <a:rect b="b" l="l" r="r" t="t"/>
              <a:pathLst>
                <a:path extrusionOk="0" h="1" w="37">
                  <a:moveTo>
                    <a:pt x="36" y="1"/>
                  </a:moveTo>
                  <a:lnTo>
                    <a:pt x="1" y="1"/>
                  </a:lnTo>
                  <a:cubicBezTo>
                    <a:pt x="13" y="1"/>
                    <a:pt x="25"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g308c629d2bb_0_315"/>
            <p:cNvSpPr/>
            <p:nvPr/>
          </p:nvSpPr>
          <p:spPr>
            <a:xfrm>
              <a:off x="5331300" y="2278500"/>
              <a:ext cx="2825" cy="2000"/>
            </a:xfrm>
            <a:custGeom>
              <a:rect b="b" l="l" r="r" t="t"/>
              <a:pathLst>
                <a:path extrusionOk="0" h="80" w="113">
                  <a:moveTo>
                    <a:pt x="106" y="0"/>
                  </a:moveTo>
                  <a:cubicBezTo>
                    <a:pt x="93" y="0"/>
                    <a:pt x="52" y="40"/>
                    <a:pt x="41" y="40"/>
                  </a:cubicBezTo>
                  <a:cubicBezTo>
                    <a:pt x="36" y="40"/>
                    <a:pt x="37" y="32"/>
                    <a:pt x="48" y="8"/>
                  </a:cubicBezTo>
                  <a:lnTo>
                    <a:pt x="48" y="8"/>
                  </a:lnTo>
                  <a:cubicBezTo>
                    <a:pt x="25" y="32"/>
                    <a:pt x="13" y="55"/>
                    <a:pt x="1" y="67"/>
                  </a:cubicBezTo>
                  <a:lnTo>
                    <a:pt x="60" y="79"/>
                  </a:lnTo>
                  <a:cubicBezTo>
                    <a:pt x="72" y="64"/>
                    <a:pt x="72" y="60"/>
                    <a:pt x="68" y="60"/>
                  </a:cubicBezTo>
                  <a:cubicBezTo>
                    <a:pt x="63" y="60"/>
                    <a:pt x="49" y="68"/>
                    <a:pt x="41" y="68"/>
                  </a:cubicBezTo>
                  <a:cubicBezTo>
                    <a:pt x="36" y="68"/>
                    <a:pt x="33" y="65"/>
                    <a:pt x="37" y="55"/>
                  </a:cubicBezTo>
                  <a:cubicBezTo>
                    <a:pt x="60" y="32"/>
                    <a:pt x="84" y="44"/>
                    <a:pt x="108" y="20"/>
                  </a:cubicBezTo>
                  <a:cubicBezTo>
                    <a:pt x="113" y="5"/>
                    <a:pt x="111" y="0"/>
                    <a:pt x="10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g308c629d2bb_0_315"/>
            <p:cNvSpPr/>
            <p:nvPr/>
          </p:nvSpPr>
          <p:spPr>
            <a:xfrm>
              <a:off x="5471500" y="2255175"/>
              <a:ext cx="3300" cy="2700"/>
            </a:xfrm>
            <a:custGeom>
              <a:rect b="b" l="l" r="r" t="t"/>
              <a:pathLst>
                <a:path extrusionOk="0" h="108" w="132">
                  <a:moveTo>
                    <a:pt x="84" y="0"/>
                  </a:moveTo>
                  <a:cubicBezTo>
                    <a:pt x="36" y="12"/>
                    <a:pt x="84" y="84"/>
                    <a:pt x="1" y="84"/>
                  </a:cubicBezTo>
                  <a:cubicBezTo>
                    <a:pt x="13" y="96"/>
                    <a:pt x="36" y="96"/>
                    <a:pt x="48" y="107"/>
                  </a:cubicBezTo>
                  <a:cubicBezTo>
                    <a:pt x="36" y="72"/>
                    <a:pt x="72" y="60"/>
                    <a:pt x="108" y="48"/>
                  </a:cubicBezTo>
                  <a:lnTo>
                    <a:pt x="120" y="60"/>
                  </a:lnTo>
                  <a:cubicBezTo>
                    <a:pt x="120" y="36"/>
                    <a:pt x="132" y="36"/>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g308c629d2bb_0_315"/>
            <p:cNvSpPr/>
            <p:nvPr/>
          </p:nvSpPr>
          <p:spPr>
            <a:xfrm>
              <a:off x="5472700" y="2257850"/>
              <a:ext cx="925" cy="925"/>
            </a:xfrm>
            <a:custGeom>
              <a:rect b="b" l="l" r="r" t="t"/>
              <a:pathLst>
                <a:path extrusionOk="0" h="37" w="37">
                  <a:moveTo>
                    <a:pt x="0" y="0"/>
                  </a:moveTo>
                  <a:cubicBezTo>
                    <a:pt x="0" y="12"/>
                    <a:pt x="0" y="12"/>
                    <a:pt x="0" y="12"/>
                  </a:cubicBezTo>
                  <a:cubicBezTo>
                    <a:pt x="0" y="12"/>
                    <a:pt x="0" y="24"/>
                    <a:pt x="12" y="24"/>
                  </a:cubicBezTo>
                  <a:cubicBezTo>
                    <a:pt x="24" y="24"/>
                    <a:pt x="24" y="36"/>
                    <a:pt x="36" y="36"/>
                  </a:cubicBezTo>
                  <a:cubicBezTo>
                    <a:pt x="24" y="24"/>
                    <a:pt x="12"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g308c629d2bb_0_315"/>
            <p:cNvSpPr/>
            <p:nvPr/>
          </p:nvSpPr>
          <p:spPr>
            <a:xfrm>
              <a:off x="5354225" y="2265875"/>
              <a:ext cx="925" cy="325"/>
            </a:xfrm>
            <a:custGeom>
              <a:rect b="b" l="l" r="r" t="t"/>
              <a:pathLst>
                <a:path extrusionOk="0" h="13" w="37">
                  <a:moveTo>
                    <a:pt x="36" y="1"/>
                  </a:moveTo>
                  <a:cubicBezTo>
                    <a:pt x="13" y="1"/>
                    <a:pt x="1" y="1"/>
                    <a:pt x="1" y="13"/>
                  </a:cubicBezTo>
                  <a:cubicBezTo>
                    <a:pt x="13" y="1"/>
                    <a:pt x="24"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g308c629d2bb_0_315"/>
            <p:cNvSpPr/>
            <p:nvPr/>
          </p:nvSpPr>
          <p:spPr>
            <a:xfrm>
              <a:off x="5517650" y="2368875"/>
              <a:ext cx="325" cy="1225"/>
            </a:xfrm>
            <a:custGeom>
              <a:rect b="b" l="l" r="r" t="t"/>
              <a:pathLst>
                <a:path extrusionOk="0" h="49" w="13">
                  <a:moveTo>
                    <a:pt x="12" y="0"/>
                  </a:moveTo>
                  <a:cubicBezTo>
                    <a:pt x="12" y="24"/>
                    <a:pt x="0" y="36"/>
                    <a:pt x="0" y="48"/>
                  </a:cubicBezTo>
                  <a:cubicBezTo>
                    <a:pt x="12" y="24"/>
                    <a:pt x="12" y="1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g308c629d2bb_0_315"/>
            <p:cNvSpPr/>
            <p:nvPr/>
          </p:nvSpPr>
          <p:spPr>
            <a:xfrm>
              <a:off x="5489950" y="2266175"/>
              <a:ext cx="1225" cy="1225"/>
            </a:xfrm>
            <a:custGeom>
              <a:rect b="b" l="l" r="r" t="t"/>
              <a:pathLst>
                <a:path extrusionOk="0" h="49" w="49">
                  <a:moveTo>
                    <a:pt x="1" y="1"/>
                  </a:moveTo>
                  <a:lnTo>
                    <a:pt x="1" y="1"/>
                  </a:lnTo>
                  <a:cubicBezTo>
                    <a:pt x="13" y="13"/>
                    <a:pt x="13" y="25"/>
                    <a:pt x="25" y="37"/>
                  </a:cubicBezTo>
                  <a:cubicBezTo>
                    <a:pt x="37" y="37"/>
                    <a:pt x="37" y="37"/>
                    <a:pt x="49" y="48"/>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g308c629d2bb_0_315"/>
            <p:cNvSpPr/>
            <p:nvPr/>
          </p:nvSpPr>
          <p:spPr>
            <a:xfrm>
              <a:off x="5429525" y="2259550"/>
              <a:ext cx="2925" cy="825"/>
            </a:xfrm>
            <a:custGeom>
              <a:rect b="b" l="l" r="r" t="t"/>
              <a:pathLst>
                <a:path extrusionOk="0" h="33" w="117">
                  <a:moveTo>
                    <a:pt x="109" y="0"/>
                  </a:moveTo>
                  <a:cubicBezTo>
                    <a:pt x="101" y="0"/>
                    <a:pt x="83" y="10"/>
                    <a:pt x="62" y="10"/>
                  </a:cubicBezTo>
                  <a:cubicBezTo>
                    <a:pt x="54" y="10"/>
                    <a:pt x="45" y="8"/>
                    <a:pt x="37" y="4"/>
                  </a:cubicBezTo>
                  <a:lnTo>
                    <a:pt x="1" y="28"/>
                  </a:lnTo>
                  <a:cubicBezTo>
                    <a:pt x="13" y="32"/>
                    <a:pt x="25" y="33"/>
                    <a:pt x="37" y="33"/>
                  </a:cubicBezTo>
                  <a:cubicBezTo>
                    <a:pt x="60" y="33"/>
                    <a:pt x="84" y="28"/>
                    <a:pt x="108" y="28"/>
                  </a:cubicBezTo>
                  <a:cubicBezTo>
                    <a:pt x="117" y="6"/>
                    <a:pt x="116" y="0"/>
                    <a:pt x="10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g308c629d2bb_0_315"/>
            <p:cNvSpPr/>
            <p:nvPr/>
          </p:nvSpPr>
          <p:spPr>
            <a:xfrm>
              <a:off x="5331300" y="2280175"/>
              <a:ext cx="25" cy="25"/>
            </a:xfrm>
            <a:custGeom>
              <a:rect b="b" l="l" r="r" t="t"/>
              <a:pathLst>
                <a:path extrusionOk="0" h="1" w="1">
                  <a:moveTo>
                    <a:pt x="1" y="0"/>
                  </a:moveTo>
                  <a:cubicBezTo>
                    <a:pt x="1" y="0"/>
                    <a:pt x="1" y="0"/>
                    <a:pt x="1" y="0"/>
                  </a:cubicBezTo>
                  <a:cubicBezTo>
                    <a:pt x="1" y="0"/>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g308c629d2bb_0_315"/>
            <p:cNvSpPr/>
            <p:nvPr/>
          </p:nvSpPr>
          <p:spPr>
            <a:xfrm>
              <a:off x="5478950" y="2261375"/>
              <a:ext cx="3900" cy="2450"/>
            </a:xfrm>
            <a:custGeom>
              <a:rect b="b" l="l" r="r" t="t"/>
              <a:pathLst>
                <a:path extrusionOk="0" h="98" w="156">
                  <a:moveTo>
                    <a:pt x="9" y="1"/>
                  </a:moveTo>
                  <a:cubicBezTo>
                    <a:pt x="6" y="1"/>
                    <a:pt x="3" y="1"/>
                    <a:pt x="0" y="2"/>
                  </a:cubicBezTo>
                  <a:cubicBezTo>
                    <a:pt x="60" y="38"/>
                    <a:pt x="108" y="62"/>
                    <a:pt x="155" y="98"/>
                  </a:cubicBezTo>
                  <a:lnTo>
                    <a:pt x="119" y="62"/>
                  </a:lnTo>
                  <a:cubicBezTo>
                    <a:pt x="86" y="62"/>
                    <a:pt x="43" y="1"/>
                    <a:pt x="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g308c629d2bb_0_315"/>
            <p:cNvSpPr/>
            <p:nvPr/>
          </p:nvSpPr>
          <p:spPr>
            <a:xfrm>
              <a:off x="5389350" y="2321850"/>
              <a:ext cx="2100" cy="6275"/>
            </a:xfrm>
            <a:custGeom>
              <a:rect b="b" l="l" r="r" t="t"/>
              <a:pathLst>
                <a:path extrusionOk="0" h="251" w="84">
                  <a:moveTo>
                    <a:pt x="1" y="0"/>
                  </a:moveTo>
                  <a:lnTo>
                    <a:pt x="1" y="0"/>
                  </a:lnTo>
                  <a:cubicBezTo>
                    <a:pt x="24" y="84"/>
                    <a:pt x="1" y="131"/>
                    <a:pt x="12" y="250"/>
                  </a:cubicBezTo>
                  <a:lnTo>
                    <a:pt x="48" y="155"/>
                  </a:lnTo>
                  <a:lnTo>
                    <a:pt x="60" y="179"/>
                  </a:lnTo>
                  <a:cubicBezTo>
                    <a:pt x="60" y="167"/>
                    <a:pt x="72" y="143"/>
                    <a:pt x="84" y="131"/>
                  </a:cubicBezTo>
                  <a:cubicBezTo>
                    <a:pt x="72" y="36"/>
                    <a:pt x="36" y="2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g308c629d2bb_0_315"/>
            <p:cNvSpPr/>
            <p:nvPr/>
          </p:nvSpPr>
          <p:spPr>
            <a:xfrm>
              <a:off x="5383700" y="2326600"/>
              <a:ext cx="925" cy="1525"/>
            </a:xfrm>
            <a:custGeom>
              <a:rect b="b" l="l" r="r" t="t"/>
              <a:pathLst>
                <a:path extrusionOk="0" h="61" w="37">
                  <a:moveTo>
                    <a:pt x="36" y="1"/>
                  </a:moveTo>
                  <a:cubicBezTo>
                    <a:pt x="24" y="13"/>
                    <a:pt x="0" y="36"/>
                    <a:pt x="0" y="48"/>
                  </a:cubicBezTo>
                  <a:lnTo>
                    <a:pt x="24" y="60"/>
                  </a:lnTo>
                  <a:lnTo>
                    <a:pt x="36"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g308c629d2bb_0_315"/>
            <p:cNvSpPr/>
            <p:nvPr/>
          </p:nvSpPr>
          <p:spPr>
            <a:xfrm>
              <a:off x="5385825" y="2354525"/>
              <a:ext cx="1175" cy="2775"/>
            </a:xfrm>
            <a:custGeom>
              <a:rect b="b" l="l" r="r" t="t"/>
              <a:pathLst>
                <a:path extrusionOk="0" h="111" w="47">
                  <a:moveTo>
                    <a:pt x="26" y="0"/>
                  </a:moveTo>
                  <a:cubicBezTo>
                    <a:pt x="1" y="0"/>
                    <a:pt x="14" y="110"/>
                    <a:pt x="46" y="110"/>
                  </a:cubicBezTo>
                  <a:lnTo>
                    <a:pt x="34" y="3"/>
                  </a:lnTo>
                  <a:cubicBezTo>
                    <a:pt x="31" y="1"/>
                    <a:pt x="29" y="0"/>
                    <a:pt x="2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g308c629d2bb_0_315"/>
            <p:cNvSpPr/>
            <p:nvPr/>
          </p:nvSpPr>
          <p:spPr>
            <a:xfrm>
              <a:off x="5392025" y="2343575"/>
              <a:ext cx="1225" cy="2400"/>
            </a:xfrm>
            <a:custGeom>
              <a:rect b="b" l="l" r="r" t="t"/>
              <a:pathLst>
                <a:path extrusionOk="0" h="96" w="49">
                  <a:moveTo>
                    <a:pt x="13" y="0"/>
                  </a:moveTo>
                  <a:lnTo>
                    <a:pt x="13" y="0"/>
                  </a:lnTo>
                  <a:cubicBezTo>
                    <a:pt x="1" y="36"/>
                    <a:pt x="13" y="96"/>
                    <a:pt x="36" y="96"/>
                  </a:cubicBezTo>
                  <a:cubicBezTo>
                    <a:pt x="13" y="48"/>
                    <a:pt x="48" y="84"/>
                    <a:pt x="36" y="36"/>
                  </a:cubicBezTo>
                  <a:lnTo>
                    <a:pt x="1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g308c629d2bb_0_315"/>
            <p:cNvSpPr/>
            <p:nvPr/>
          </p:nvSpPr>
          <p:spPr>
            <a:xfrm>
              <a:off x="5389650" y="2363500"/>
              <a:ext cx="1800" cy="2425"/>
            </a:xfrm>
            <a:custGeom>
              <a:rect b="b" l="l" r="r" t="t"/>
              <a:pathLst>
                <a:path extrusionOk="0" h="97" w="72">
                  <a:moveTo>
                    <a:pt x="7" y="0"/>
                  </a:moveTo>
                  <a:cubicBezTo>
                    <a:pt x="5" y="0"/>
                    <a:pt x="3" y="0"/>
                    <a:pt x="0" y="1"/>
                  </a:cubicBezTo>
                  <a:cubicBezTo>
                    <a:pt x="48" y="13"/>
                    <a:pt x="24" y="96"/>
                    <a:pt x="72" y="96"/>
                  </a:cubicBezTo>
                  <a:cubicBezTo>
                    <a:pt x="49" y="85"/>
                    <a:pt x="38"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g308c629d2bb_0_315"/>
            <p:cNvSpPr/>
            <p:nvPr/>
          </p:nvSpPr>
          <p:spPr>
            <a:xfrm>
              <a:off x="5397100" y="2354575"/>
              <a:ext cx="1750" cy="3000"/>
            </a:xfrm>
            <a:custGeom>
              <a:rect b="b" l="l" r="r" t="t"/>
              <a:pathLst>
                <a:path extrusionOk="0" h="120" w="70">
                  <a:moveTo>
                    <a:pt x="0" y="1"/>
                  </a:moveTo>
                  <a:cubicBezTo>
                    <a:pt x="2" y="4"/>
                    <a:pt x="3" y="7"/>
                    <a:pt x="5" y="10"/>
                  </a:cubicBezTo>
                  <a:lnTo>
                    <a:pt x="5" y="10"/>
                  </a:lnTo>
                  <a:cubicBezTo>
                    <a:pt x="4" y="7"/>
                    <a:pt x="2" y="4"/>
                    <a:pt x="0" y="1"/>
                  </a:cubicBezTo>
                  <a:close/>
                  <a:moveTo>
                    <a:pt x="5" y="10"/>
                  </a:moveTo>
                  <a:cubicBezTo>
                    <a:pt x="22" y="49"/>
                    <a:pt x="15" y="120"/>
                    <a:pt x="48" y="120"/>
                  </a:cubicBezTo>
                  <a:cubicBezTo>
                    <a:pt x="70" y="87"/>
                    <a:pt x="30" y="53"/>
                    <a:pt x="5" y="1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1" name="Google Shape;8811;g308c629d2bb_0_315"/>
            <p:cNvSpPr/>
            <p:nvPr/>
          </p:nvSpPr>
          <p:spPr>
            <a:xfrm>
              <a:off x="5395900" y="2369775"/>
              <a:ext cx="3450" cy="4525"/>
            </a:xfrm>
            <a:custGeom>
              <a:rect b="b" l="l" r="r" t="t"/>
              <a:pathLst>
                <a:path extrusionOk="0" h="181" w="138">
                  <a:moveTo>
                    <a:pt x="103" y="92"/>
                  </a:moveTo>
                  <a:cubicBezTo>
                    <a:pt x="104" y="93"/>
                    <a:pt x="106" y="94"/>
                    <a:pt x="108" y="95"/>
                  </a:cubicBezTo>
                  <a:cubicBezTo>
                    <a:pt x="106" y="94"/>
                    <a:pt x="105" y="93"/>
                    <a:pt x="103" y="92"/>
                  </a:cubicBezTo>
                  <a:close/>
                  <a:moveTo>
                    <a:pt x="1" y="0"/>
                  </a:moveTo>
                  <a:lnTo>
                    <a:pt x="1" y="0"/>
                  </a:lnTo>
                  <a:cubicBezTo>
                    <a:pt x="12" y="60"/>
                    <a:pt x="60" y="143"/>
                    <a:pt x="24" y="155"/>
                  </a:cubicBezTo>
                  <a:cubicBezTo>
                    <a:pt x="50" y="168"/>
                    <a:pt x="82" y="180"/>
                    <a:pt x="105" y="180"/>
                  </a:cubicBezTo>
                  <a:cubicBezTo>
                    <a:pt x="125" y="180"/>
                    <a:pt x="137" y="171"/>
                    <a:pt x="131" y="143"/>
                  </a:cubicBezTo>
                  <a:lnTo>
                    <a:pt x="131" y="143"/>
                  </a:lnTo>
                  <a:cubicBezTo>
                    <a:pt x="127" y="145"/>
                    <a:pt x="122" y="145"/>
                    <a:pt x="119" y="145"/>
                  </a:cubicBezTo>
                  <a:cubicBezTo>
                    <a:pt x="92" y="145"/>
                    <a:pt x="81" y="113"/>
                    <a:pt x="60" y="72"/>
                  </a:cubicBezTo>
                  <a:lnTo>
                    <a:pt x="60" y="72"/>
                  </a:lnTo>
                  <a:cubicBezTo>
                    <a:pt x="71" y="82"/>
                    <a:pt x="90" y="83"/>
                    <a:pt x="103" y="92"/>
                  </a:cubicBezTo>
                  <a:lnTo>
                    <a:pt x="103" y="92"/>
                  </a:lnTo>
                  <a:cubicBezTo>
                    <a:pt x="48" y="48"/>
                    <a:pt x="47" y="4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2" name="Google Shape;8812;g308c629d2bb_0_315"/>
            <p:cNvSpPr/>
            <p:nvPr/>
          </p:nvSpPr>
          <p:spPr>
            <a:xfrm>
              <a:off x="5397975" y="2357275"/>
              <a:ext cx="1825" cy="3300"/>
            </a:xfrm>
            <a:custGeom>
              <a:rect b="b" l="l" r="r" t="t"/>
              <a:pathLst>
                <a:path extrusionOk="0" h="132" w="73">
                  <a:moveTo>
                    <a:pt x="48" y="0"/>
                  </a:moveTo>
                  <a:cubicBezTo>
                    <a:pt x="37" y="12"/>
                    <a:pt x="13" y="47"/>
                    <a:pt x="47" y="105"/>
                  </a:cubicBezTo>
                  <a:lnTo>
                    <a:pt x="47" y="105"/>
                  </a:lnTo>
                  <a:cubicBezTo>
                    <a:pt x="47" y="105"/>
                    <a:pt x="46" y="105"/>
                    <a:pt x="45" y="105"/>
                  </a:cubicBezTo>
                  <a:cubicBezTo>
                    <a:pt x="44" y="105"/>
                    <a:pt x="43" y="105"/>
                    <a:pt x="42" y="106"/>
                  </a:cubicBezTo>
                  <a:lnTo>
                    <a:pt x="42" y="106"/>
                  </a:lnTo>
                  <a:lnTo>
                    <a:pt x="1" y="95"/>
                  </a:lnTo>
                  <a:lnTo>
                    <a:pt x="1" y="95"/>
                  </a:lnTo>
                  <a:cubicBezTo>
                    <a:pt x="4" y="115"/>
                    <a:pt x="8" y="121"/>
                    <a:pt x="13" y="121"/>
                  </a:cubicBezTo>
                  <a:cubicBezTo>
                    <a:pt x="21" y="121"/>
                    <a:pt x="30" y="108"/>
                    <a:pt x="42" y="106"/>
                  </a:cubicBezTo>
                  <a:lnTo>
                    <a:pt x="42" y="106"/>
                  </a:lnTo>
                  <a:lnTo>
                    <a:pt x="48" y="107"/>
                  </a:lnTo>
                  <a:cubicBezTo>
                    <a:pt x="48" y="107"/>
                    <a:pt x="48" y="106"/>
                    <a:pt x="47" y="105"/>
                  </a:cubicBezTo>
                  <a:lnTo>
                    <a:pt x="47" y="105"/>
                  </a:lnTo>
                  <a:cubicBezTo>
                    <a:pt x="55" y="106"/>
                    <a:pt x="63" y="113"/>
                    <a:pt x="72" y="131"/>
                  </a:cubicBezTo>
                  <a:cubicBezTo>
                    <a:pt x="60" y="83"/>
                    <a:pt x="72" y="48"/>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3" name="Google Shape;8813;g308c629d2bb_0_315"/>
            <p:cNvSpPr/>
            <p:nvPr/>
          </p:nvSpPr>
          <p:spPr>
            <a:xfrm>
              <a:off x="5397400" y="2376025"/>
              <a:ext cx="4775" cy="4175"/>
            </a:xfrm>
            <a:custGeom>
              <a:rect b="b" l="l" r="r" t="t"/>
              <a:pathLst>
                <a:path extrusionOk="0" h="167" w="191">
                  <a:moveTo>
                    <a:pt x="0" y="0"/>
                  </a:moveTo>
                  <a:lnTo>
                    <a:pt x="0" y="0"/>
                  </a:lnTo>
                  <a:cubicBezTo>
                    <a:pt x="48" y="72"/>
                    <a:pt x="143" y="143"/>
                    <a:pt x="191" y="167"/>
                  </a:cubicBezTo>
                  <a:lnTo>
                    <a:pt x="179" y="131"/>
                  </a:lnTo>
                  <a:cubicBezTo>
                    <a:pt x="107" y="95"/>
                    <a:pt x="60"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4" name="Google Shape;8814;g308c629d2bb_0_315"/>
            <p:cNvSpPr/>
            <p:nvPr/>
          </p:nvSpPr>
          <p:spPr>
            <a:xfrm>
              <a:off x="5400075" y="2364400"/>
              <a:ext cx="2400" cy="1825"/>
            </a:xfrm>
            <a:custGeom>
              <a:rect b="b" l="l" r="r" t="t"/>
              <a:pathLst>
                <a:path extrusionOk="0" h="73" w="96">
                  <a:moveTo>
                    <a:pt x="24" y="1"/>
                  </a:moveTo>
                  <a:lnTo>
                    <a:pt x="24" y="1"/>
                  </a:lnTo>
                  <a:cubicBezTo>
                    <a:pt x="72" y="60"/>
                    <a:pt x="0" y="25"/>
                    <a:pt x="48" y="72"/>
                  </a:cubicBezTo>
                  <a:lnTo>
                    <a:pt x="95" y="60"/>
                  </a:lnTo>
                  <a:cubicBezTo>
                    <a:pt x="85" y="42"/>
                    <a:pt x="79" y="36"/>
                    <a:pt x="76" y="36"/>
                  </a:cubicBezTo>
                  <a:cubicBezTo>
                    <a:pt x="71" y="36"/>
                    <a:pt x="75" y="62"/>
                    <a:pt x="65" y="62"/>
                  </a:cubicBezTo>
                  <a:cubicBezTo>
                    <a:pt x="63" y="62"/>
                    <a:pt x="62" y="61"/>
                    <a:pt x="60" y="60"/>
                  </a:cubicBezTo>
                  <a:cubicBezTo>
                    <a:pt x="48" y="37"/>
                    <a:pt x="48" y="13"/>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5" name="Google Shape;8815;g308c629d2bb_0_315"/>
            <p:cNvSpPr/>
            <p:nvPr/>
          </p:nvSpPr>
          <p:spPr>
            <a:xfrm>
              <a:off x="5405425" y="2368450"/>
              <a:ext cx="1800" cy="2825"/>
            </a:xfrm>
            <a:custGeom>
              <a:rect b="b" l="l" r="r" t="t"/>
              <a:pathLst>
                <a:path extrusionOk="0" h="113" w="72">
                  <a:moveTo>
                    <a:pt x="32" y="1"/>
                  </a:moveTo>
                  <a:cubicBezTo>
                    <a:pt x="15" y="1"/>
                    <a:pt x="26" y="45"/>
                    <a:pt x="1" y="53"/>
                  </a:cubicBezTo>
                  <a:cubicBezTo>
                    <a:pt x="24" y="77"/>
                    <a:pt x="36" y="89"/>
                    <a:pt x="60" y="113"/>
                  </a:cubicBezTo>
                  <a:cubicBezTo>
                    <a:pt x="60" y="77"/>
                    <a:pt x="60" y="53"/>
                    <a:pt x="72" y="29"/>
                  </a:cubicBezTo>
                  <a:cubicBezTo>
                    <a:pt x="51" y="8"/>
                    <a:pt x="39"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6" name="Google Shape;8816;g308c629d2bb_0_315"/>
            <p:cNvSpPr/>
            <p:nvPr/>
          </p:nvSpPr>
          <p:spPr>
            <a:xfrm>
              <a:off x="5406325" y="2372450"/>
              <a:ext cx="3300" cy="1500"/>
            </a:xfrm>
            <a:custGeom>
              <a:rect b="b" l="l" r="r" t="t"/>
              <a:pathLst>
                <a:path extrusionOk="0" h="60" w="132">
                  <a:moveTo>
                    <a:pt x="0" y="0"/>
                  </a:moveTo>
                  <a:lnTo>
                    <a:pt x="0" y="12"/>
                  </a:lnTo>
                  <a:cubicBezTo>
                    <a:pt x="48" y="24"/>
                    <a:pt x="84" y="36"/>
                    <a:pt x="131" y="60"/>
                  </a:cubicBezTo>
                  <a:cubicBezTo>
                    <a:pt x="60" y="24"/>
                    <a:pt x="60"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7" name="Google Shape;8817;g308c629d2bb_0_315"/>
            <p:cNvSpPr/>
            <p:nvPr/>
          </p:nvSpPr>
          <p:spPr>
            <a:xfrm>
              <a:off x="5434750" y="2399200"/>
              <a:ext cx="1500" cy="1275"/>
            </a:xfrm>
            <a:custGeom>
              <a:rect b="b" l="l" r="r" t="t"/>
              <a:pathLst>
                <a:path extrusionOk="0" h="51" w="60">
                  <a:moveTo>
                    <a:pt x="16" y="1"/>
                  </a:moveTo>
                  <a:cubicBezTo>
                    <a:pt x="12" y="1"/>
                    <a:pt x="12" y="4"/>
                    <a:pt x="18" y="14"/>
                  </a:cubicBezTo>
                  <a:cubicBezTo>
                    <a:pt x="1" y="23"/>
                    <a:pt x="48" y="51"/>
                    <a:pt x="55" y="51"/>
                  </a:cubicBezTo>
                  <a:cubicBezTo>
                    <a:pt x="57" y="51"/>
                    <a:pt x="55" y="47"/>
                    <a:pt x="42" y="38"/>
                  </a:cubicBezTo>
                  <a:cubicBezTo>
                    <a:pt x="59" y="29"/>
                    <a:pt x="25" y="1"/>
                    <a:pt x="1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8" name="Google Shape;8818;g308c629d2bb_0_315"/>
            <p:cNvSpPr/>
            <p:nvPr/>
          </p:nvSpPr>
          <p:spPr>
            <a:xfrm>
              <a:off x="5431625" y="2387875"/>
              <a:ext cx="4775" cy="1275"/>
            </a:xfrm>
            <a:custGeom>
              <a:rect b="b" l="l" r="r" t="t"/>
              <a:pathLst>
                <a:path extrusionOk="0" h="51" w="191">
                  <a:moveTo>
                    <a:pt x="13" y="1"/>
                  </a:moveTo>
                  <a:cubicBezTo>
                    <a:pt x="5" y="1"/>
                    <a:pt x="0" y="4"/>
                    <a:pt x="0" y="14"/>
                  </a:cubicBezTo>
                  <a:cubicBezTo>
                    <a:pt x="24" y="38"/>
                    <a:pt x="143" y="50"/>
                    <a:pt x="191" y="50"/>
                  </a:cubicBezTo>
                  <a:cubicBezTo>
                    <a:pt x="155" y="50"/>
                    <a:pt x="107" y="26"/>
                    <a:pt x="72" y="14"/>
                  </a:cubicBezTo>
                  <a:cubicBezTo>
                    <a:pt x="44" y="7"/>
                    <a:pt x="25"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g308c629d2bb_0_315"/>
            <p:cNvSpPr/>
            <p:nvPr/>
          </p:nvSpPr>
          <p:spPr>
            <a:xfrm>
              <a:off x="5482525" y="2381375"/>
              <a:ext cx="2700" cy="2700"/>
            </a:xfrm>
            <a:custGeom>
              <a:rect b="b" l="l" r="r" t="t"/>
              <a:pathLst>
                <a:path extrusionOk="0" h="108" w="108">
                  <a:moveTo>
                    <a:pt x="107" y="0"/>
                  </a:moveTo>
                  <a:cubicBezTo>
                    <a:pt x="95" y="12"/>
                    <a:pt x="60" y="12"/>
                    <a:pt x="72" y="36"/>
                  </a:cubicBezTo>
                  <a:cubicBezTo>
                    <a:pt x="48" y="36"/>
                    <a:pt x="0" y="84"/>
                    <a:pt x="0" y="108"/>
                  </a:cubicBezTo>
                  <a:cubicBezTo>
                    <a:pt x="36" y="72"/>
                    <a:pt x="72" y="48"/>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g308c629d2bb_0_315"/>
            <p:cNvSpPr/>
            <p:nvPr/>
          </p:nvSpPr>
          <p:spPr>
            <a:xfrm>
              <a:off x="5492650" y="2375725"/>
              <a:ext cx="1800" cy="1500"/>
            </a:xfrm>
            <a:custGeom>
              <a:rect b="b" l="l" r="r" t="t"/>
              <a:pathLst>
                <a:path extrusionOk="0" h="60" w="72">
                  <a:moveTo>
                    <a:pt x="48" y="0"/>
                  </a:moveTo>
                  <a:cubicBezTo>
                    <a:pt x="36" y="36"/>
                    <a:pt x="0" y="48"/>
                    <a:pt x="24" y="60"/>
                  </a:cubicBezTo>
                  <a:cubicBezTo>
                    <a:pt x="48" y="60"/>
                    <a:pt x="71"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g308c629d2bb_0_315"/>
            <p:cNvSpPr/>
            <p:nvPr/>
          </p:nvSpPr>
          <p:spPr>
            <a:xfrm>
              <a:off x="5522400" y="2297600"/>
              <a:ext cx="1525" cy="1650"/>
            </a:xfrm>
            <a:custGeom>
              <a:rect b="b" l="l" r="r" t="t"/>
              <a:pathLst>
                <a:path extrusionOk="0" h="66" w="61">
                  <a:moveTo>
                    <a:pt x="21" y="1"/>
                  </a:moveTo>
                  <a:cubicBezTo>
                    <a:pt x="15" y="1"/>
                    <a:pt x="8" y="6"/>
                    <a:pt x="1" y="18"/>
                  </a:cubicBezTo>
                  <a:cubicBezTo>
                    <a:pt x="24" y="65"/>
                    <a:pt x="24" y="30"/>
                    <a:pt x="60" y="65"/>
                  </a:cubicBezTo>
                  <a:cubicBezTo>
                    <a:pt x="44" y="25"/>
                    <a:pt x="33" y="1"/>
                    <a:pt x="2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g308c629d2bb_0_315"/>
            <p:cNvSpPr/>
            <p:nvPr/>
          </p:nvSpPr>
          <p:spPr>
            <a:xfrm>
              <a:off x="5521500" y="2295050"/>
              <a:ext cx="325" cy="1525"/>
            </a:xfrm>
            <a:custGeom>
              <a:rect b="b" l="l" r="r" t="t"/>
              <a:pathLst>
                <a:path extrusionOk="0" h="61" w="13">
                  <a:moveTo>
                    <a:pt x="13" y="1"/>
                  </a:moveTo>
                  <a:lnTo>
                    <a:pt x="1" y="60"/>
                  </a:lnTo>
                  <a:lnTo>
                    <a:pt x="13" y="36"/>
                  </a:lnTo>
                  <a:lnTo>
                    <a:pt x="1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g308c629d2bb_0_315"/>
            <p:cNvSpPr/>
            <p:nvPr/>
          </p:nvSpPr>
          <p:spPr>
            <a:xfrm>
              <a:off x="5517650" y="2287500"/>
              <a:ext cx="600" cy="425"/>
            </a:xfrm>
            <a:custGeom>
              <a:rect b="b" l="l" r="r" t="t"/>
              <a:pathLst>
                <a:path extrusionOk="0" h="17" w="24">
                  <a:moveTo>
                    <a:pt x="3" y="0"/>
                  </a:moveTo>
                  <a:cubicBezTo>
                    <a:pt x="1" y="0"/>
                    <a:pt x="0" y="2"/>
                    <a:pt x="0" y="5"/>
                  </a:cubicBezTo>
                  <a:cubicBezTo>
                    <a:pt x="12" y="5"/>
                    <a:pt x="12" y="17"/>
                    <a:pt x="24" y="17"/>
                  </a:cubicBezTo>
                  <a:cubicBezTo>
                    <a:pt x="16" y="9"/>
                    <a:pt x="7" y="0"/>
                    <a:pt x="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g308c629d2bb_0_315"/>
            <p:cNvSpPr/>
            <p:nvPr/>
          </p:nvSpPr>
          <p:spPr>
            <a:xfrm>
              <a:off x="5518525" y="2288225"/>
              <a:ext cx="625" cy="600"/>
            </a:xfrm>
            <a:custGeom>
              <a:rect b="b" l="l" r="r" t="t"/>
              <a:pathLst>
                <a:path extrusionOk="0" h="24" w="25">
                  <a:moveTo>
                    <a:pt x="1" y="0"/>
                  </a:moveTo>
                  <a:cubicBezTo>
                    <a:pt x="1" y="12"/>
                    <a:pt x="13" y="12"/>
                    <a:pt x="1" y="24"/>
                  </a:cubicBezTo>
                  <a:lnTo>
                    <a:pt x="25" y="24"/>
                  </a:lnTo>
                  <a:cubicBezTo>
                    <a:pt x="13" y="12"/>
                    <a:pt x="1"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g308c629d2bb_0_315"/>
            <p:cNvSpPr/>
            <p:nvPr/>
          </p:nvSpPr>
          <p:spPr>
            <a:xfrm>
              <a:off x="5516150" y="2285225"/>
              <a:ext cx="1525" cy="2375"/>
            </a:xfrm>
            <a:custGeom>
              <a:rect b="b" l="l" r="r" t="t"/>
              <a:pathLst>
                <a:path extrusionOk="0" h="95" w="61">
                  <a:moveTo>
                    <a:pt x="1" y="1"/>
                  </a:moveTo>
                  <a:lnTo>
                    <a:pt x="1" y="84"/>
                  </a:lnTo>
                  <a:cubicBezTo>
                    <a:pt x="10" y="92"/>
                    <a:pt x="16" y="95"/>
                    <a:pt x="19" y="95"/>
                  </a:cubicBezTo>
                  <a:cubicBezTo>
                    <a:pt x="35" y="95"/>
                    <a:pt x="3" y="30"/>
                    <a:pt x="36" y="30"/>
                  </a:cubicBezTo>
                  <a:cubicBezTo>
                    <a:pt x="42" y="30"/>
                    <a:pt x="50" y="32"/>
                    <a:pt x="60" y="37"/>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6" name="Google Shape;8826;g308c629d2bb_0_315"/>
            <p:cNvSpPr/>
            <p:nvPr/>
          </p:nvSpPr>
          <p:spPr>
            <a:xfrm>
              <a:off x="5509300" y="2280475"/>
              <a:ext cx="2125" cy="2100"/>
            </a:xfrm>
            <a:custGeom>
              <a:rect b="b" l="l" r="r" t="t"/>
              <a:pathLst>
                <a:path extrusionOk="0" h="84" w="85">
                  <a:moveTo>
                    <a:pt x="1" y="0"/>
                  </a:moveTo>
                  <a:lnTo>
                    <a:pt x="1" y="0"/>
                  </a:lnTo>
                  <a:cubicBezTo>
                    <a:pt x="25" y="24"/>
                    <a:pt x="13" y="84"/>
                    <a:pt x="60" y="84"/>
                  </a:cubicBezTo>
                  <a:cubicBezTo>
                    <a:pt x="84" y="84"/>
                    <a:pt x="37"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7" name="Google Shape;8827;g308c629d2bb_0_315"/>
            <p:cNvSpPr/>
            <p:nvPr/>
          </p:nvSpPr>
          <p:spPr>
            <a:xfrm>
              <a:off x="5494075" y="2263725"/>
              <a:ext cx="2150" cy="1600"/>
            </a:xfrm>
            <a:custGeom>
              <a:rect b="b" l="l" r="r" t="t"/>
              <a:pathLst>
                <a:path extrusionOk="0" h="64" w="86">
                  <a:moveTo>
                    <a:pt x="49" y="1"/>
                  </a:moveTo>
                  <a:cubicBezTo>
                    <a:pt x="22" y="1"/>
                    <a:pt x="0" y="22"/>
                    <a:pt x="39" y="50"/>
                  </a:cubicBezTo>
                  <a:lnTo>
                    <a:pt x="39" y="50"/>
                  </a:lnTo>
                  <a:cubicBezTo>
                    <a:pt x="46" y="39"/>
                    <a:pt x="36" y="4"/>
                    <a:pt x="57" y="4"/>
                  </a:cubicBezTo>
                  <a:cubicBezTo>
                    <a:pt x="63" y="4"/>
                    <a:pt x="72" y="7"/>
                    <a:pt x="86" y="15"/>
                  </a:cubicBezTo>
                  <a:cubicBezTo>
                    <a:pt x="76" y="5"/>
                    <a:pt x="62" y="1"/>
                    <a:pt x="49" y="1"/>
                  </a:cubicBezTo>
                  <a:close/>
                  <a:moveTo>
                    <a:pt x="39" y="50"/>
                  </a:moveTo>
                  <a:cubicBezTo>
                    <a:pt x="39" y="50"/>
                    <a:pt x="39" y="51"/>
                    <a:pt x="38" y="51"/>
                  </a:cubicBezTo>
                  <a:lnTo>
                    <a:pt x="62" y="63"/>
                  </a:lnTo>
                  <a:cubicBezTo>
                    <a:pt x="53" y="59"/>
                    <a:pt x="45" y="54"/>
                    <a:pt x="39" y="5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g308c629d2bb_0_315"/>
            <p:cNvSpPr/>
            <p:nvPr/>
          </p:nvSpPr>
          <p:spPr>
            <a:xfrm>
              <a:off x="5478950" y="2256950"/>
              <a:ext cx="2400" cy="1050"/>
            </a:xfrm>
            <a:custGeom>
              <a:rect b="b" l="l" r="r" t="t"/>
              <a:pathLst>
                <a:path extrusionOk="0" h="42" w="96">
                  <a:moveTo>
                    <a:pt x="0" y="1"/>
                  </a:moveTo>
                  <a:lnTo>
                    <a:pt x="12" y="25"/>
                  </a:lnTo>
                  <a:cubicBezTo>
                    <a:pt x="38" y="33"/>
                    <a:pt x="69" y="41"/>
                    <a:pt x="85" y="41"/>
                  </a:cubicBezTo>
                  <a:cubicBezTo>
                    <a:pt x="92" y="41"/>
                    <a:pt x="96" y="40"/>
                    <a:pt x="96" y="36"/>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g308c629d2bb_0_315"/>
            <p:cNvSpPr/>
            <p:nvPr/>
          </p:nvSpPr>
          <p:spPr>
            <a:xfrm>
              <a:off x="5477750" y="2261725"/>
              <a:ext cx="3000" cy="2100"/>
            </a:xfrm>
            <a:custGeom>
              <a:rect b="b" l="l" r="r" t="t"/>
              <a:pathLst>
                <a:path extrusionOk="0" h="84" w="120">
                  <a:moveTo>
                    <a:pt x="1" y="0"/>
                  </a:moveTo>
                  <a:cubicBezTo>
                    <a:pt x="1" y="60"/>
                    <a:pt x="72" y="36"/>
                    <a:pt x="120" y="84"/>
                  </a:cubicBezTo>
                  <a:cubicBezTo>
                    <a:pt x="72" y="36"/>
                    <a:pt x="72" y="3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g308c629d2bb_0_315"/>
            <p:cNvSpPr/>
            <p:nvPr/>
          </p:nvSpPr>
          <p:spPr>
            <a:xfrm>
              <a:off x="5477450" y="2254500"/>
              <a:ext cx="2350" cy="1300"/>
            </a:xfrm>
            <a:custGeom>
              <a:rect b="b" l="l" r="r" t="t"/>
              <a:pathLst>
                <a:path extrusionOk="0" h="52" w="94">
                  <a:moveTo>
                    <a:pt x="17" y="0"/>
                  </a:moveTo>
                  <a:cubicBezTo>
                    <a:pt x="11" y="0"/>
                    <a:pt x="5" y="1"/>
                    <a:pt x="1" y="3"/>
                  </a:cubicBezTo>
                  <a:cubicBezTo>
                    <a:pt x="37" y="3"/>
                    <a:pt x="72" y="27"/>
                    <a:pt x="84" y="51"/>
                  </a:cubicBezTo>
                  <a:cubicBezTo>
                    <a:pt x="94" y="22"/>
                    <a:pt x="47" y="0"/>
                    <a:pt x="1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g308c629d2bb_0_315"/>
            <p:cNvSpPr/>
            <p:nvPr/>
          </p:nvSpPr>
          <p:spPr>
            <a:xfrm>
              <a:off x="5468825" y="2250925"/>
              <a:ext cx="8350" cy="3675"/>
            </a:xfrm>
            <a:custGeom>
              <a:rect b="b" l="l" r="r" t="t"/>
              <a:pathLst>
                <a:path extrusionOk="0" h="147" w="334">
                  <a:moveTo>
                    <a:pt x="39" y="1"/>
                  </a:moveTo>
                  <a:cubicBezTo>
                    <a:pt x="29" y="1"/>
                    <a:pt x="21" y="2"/>
                    <a:pt x="12" y="4"/>
                  </a:cubicBezTo>
                  <a:cubicBezTo>
                    <a:pt x="24" y="27"/>
                    <a:pt x="36" y="87"/>
                    <a:pt x="1" y="99"/>
                  </a:cubicBezTo>
                  <a:cubicBezTo>
                    <a:pt x="21" y="103"/>
                    <a:pt x="41" y="105"/>
                    <a:pt x="60" y="105"/>
                  </a:cubicBezTo>
                  <a:cubicBezTo>
                    <a:pt x="94" y="105"/>
                    <a:pt x="124" y="100"/>
                    <a:pt x="148" y="100"/>
                  </a:cubicBezTo>
                  <a:cubicBezTo>
                    <a:pt x="181" y="100"/>
                    <a:pt x="204" y="108"/>
                    <a:pt x="215" y="146"/>
                  </a:cubicBezTo>
                  <a:lnTo>
                    <a:pt x="334" y="111"/>
                  </a:lnTo>
                  <a:cubicBezTo>
                    <a:pt x="312" y="98"/>
                    <a:pt x="295" y="94"/>
                    <a:pt x="282" y="94"/>
                  </a:cubicBezTo>
                  <a:cubicBezTo>
                    <a:pt x="257" y="94"/>
                    <a:pt x="244" y="109"/>
                    <a:pt x="223" y="109"/>
                  </a:cubicBezTo>
                  <a:cubicBezTo>
                    <a:pt x="214" y="109"/>
                    <a:pt x="204" y="107"/>
                    <a:pt x="191" y="99"/>
                  </a:cubicBezTo>
                  <a:cubicBezTo>
                    <a:pt x="167" y="75"/>
                    <a:pt x="215" y="87"/>
                    <a:pt x="191" y="63"/>
                  </a:cubicBezTo>
                  <a:cubicBezTo>
                    <a:pt x="142" y="24"/>
                    <a:pt x="84" y="1"/>
                    <a:pt x="3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g308c629d2bb_0_315"/>
            <p:cNvSpPr/>
            <p:nvPr/>
          </p:nvSpPr>
          <p:spPr>
            <a:xfrm>
              <a:off x="5474175" y="2258150"/>
              <a:ext cx="3000" cy="1200"/>
            </a:xfrm>
            <a:custGeom>
              <a:rect b="b" l="l" r="r" t="t"/>
              <a:pathLst>
                <a:path extrusionOk="0" h="48" w="120">
                  <a:moveTo>
                    <a:pt x="84" y="0"/>
                  </a:moveTo>
                  <a:cubicBezTo>
                    <a:pt x="84" y="10"/>
                    <a:pt x="76" y="14"/>
                    <a:pt x="63" y="14"/>
                  </a:cubicBezTo>
                  <a:cubicBezTo>
                    <a:pt x="46" y="14"/>
                    <a:pt x="21" y="7"/>
                    <a:pt x="1" y="0"/>
                  </a:cubicBezTo>
                  <a:lnTo>
                    <a:pt x="1" y="0"/>
                  </a:lnTo>
                  <a:cubicBezTo>
                    <a:pt x="1" y="40"/>
                    <a:pt x="31" y="47"/>
                    <a:pt x="61" y="47"/>
                  </a:cubicBezTo>
                  <a:cubicBezTo>
                    <a:pt x="76" y="47"/>
                    <a:pt x="90" y="45"/>
                    <a:pt x="102" y="45"/>
                  </a:cubicBezTo>
                  <a:cubicBezTo>
                    <a:pt x="109" y="45"/>
                    <a:pt x="116" y="46"/>
                    <a:pt x="120" y="48"/>
                  </a:cubicBezTo>
                  <a:cubicBezTo>
                    <a:pt x="108" y="24"/>
                    <a:pt x="96" y="12"/>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g308c629d2bb_0_315"/>
            <p:cNvSpPr/>
            <p:nvPr/>
          </p:nvSpPr>
          <p:spPr>
            <a:xfrm>
              <a:off x="5455425" y="2249225"/>
              <a:ext cx="3300" cy="325"/>
            </a:xfrm>
            <a:custGeom>
              <a:rect b="b" l="l" r="r" t="t"/>
              <a:pathLst>
                <a:path extrusionOk="0" h="13" w="132">
                  <a:moveTo>
                    <a:pt x="1" y="0"/>
                  </a:moveTo>
                  <a:lnTo>
                    <a:pt x="48" y="12"/>
                  </a:lnTo>
                  <a:lnTo>
                    <a:pt x="132" y="12"/>
                  </a:lnTo>
                  <a:cubicBezTo>
                    <a:pt x="84" y="12"/>
                    <a:pt x="48"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g308c629d2bb_0_315"/>
            <p:cNvSpPr/>
            <p:nvPr/>
          </p:nvSpPr>
          <p:spPr>
            <a:xfrm>
              <a:off x="5454250" y="2248325"/>
              <a:ext cx="2700" cy="325"/>
            </a:xfrm>
            <a:custGeom>
              <a:rect b="b" l="l" r="r" t="t"/>
              <a:pathLst>
                <a:path extrusionOk="0" h="13" w="108">
                  <a:moveTo>
                    <a:pt x="107" y="0"/>
                  </a:moveTo>
                  <a:cubicBezTo>
                    <a:pt x="72" y="0"/>
                    <a:pt x="36" y="12"/>
                    <a:pt x="0" y="12"/>
                  </a:cubicBezTo>
                  <a:lnTo>
                    <a:pt x="107" y="12"/>
                  </a:lnTo>
                  <a:lnTo>
                    <a:pt x="10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g308c629d2bb_0_315"/>
            <p:cNvSpPr/>
            <p:nvPr/>
          </p:nvSpPr>
          <p:spPr>
            <a:xfrm>
              <a:off x="5453650" y="2247725"/>
              <a:ext cx="2400" cy="25"/>
            </a:xfrm>
            <a:custGeom>
              <a:rect b="b" l="l" r="r" t="t"/>
              <a:pathLst>
                <a:path extrusionOk="0" h="1" w="96">
                  <a:moveTo>
                    <a:pt x="0" y="1"/>
                  </a:moveTo>
                  <a:lnTo>
                    <a:pt x="12" y="1"/>
                  </a:lnTo>
                  <a:lnTo>
                    <a:pt x="96"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g308c629d2bb_0_315"/>
            <p:cNvSpPr/>
            <p:nvPr/>
          </p:nvSpPr>
          <p:spPr>
            <a:xfrm>
              <a:off x="5447100" y="2246250"/>
              <a:ext cx="3000" cy="1000"/>
            </a:xfrm>
            <a:custGeom>
              <a:rect b="b" l="l" r="r" t="t"/>
              <a:pathLst>
                <a:path extrusionOk="0" h="40" w="120">
                  <a:moveTo>
                    <a:pt x="0" y="0"/>
                  </a:moveTo>
                  <a:lnTo>
                    <a:pt x="24" y="24"/>
                  </a:lnTo>
                  <a:cubicBezTo>
                    <a:pt x="48" y="24"/>
                    <a:pt x="82" y="40"/>
                    <a:pt x="103" y="40"/>
                  </a:cubicBezTo>
                  <a:cubicBezTo>
                    <a:pt x="113" y="40"/>
                    <a:pt x="119" y="36"/>
                    <a:pt x="119" y="24"/>
                  </a:cubicBezTo>
                  <a:lnTo>
                    <a:pt x="119" y="24"/>
                  </a:lnTo>
                  <a:cubicBezTo>
                    <a:pt x="110" y="27"/>
                    <a:pt x="99" y="29"/>
                    <a:pt x="87" y="29"/>
                  </a:cubicBezTo>
                  <a:cubicBezTo>
                    <a:pt x="54" y="29"/>
                    <a:pt x="18" y="1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g308c629d2bb_0_315"/>
            <p:cNvSpPr/>
            <p:nvPr/>
          </p:nvSpPr>
          <p:spPr>
            <a:xfrm>
              <a:off x="5425375" y="2259925"/>
              <a:ext cx="1200" cy="1225"/>
            </a:xfrm>
            <a:custGeom>
              <a:rect b="b" l="l" r="r" t="t"/>
              <a:pathLst>
                <a:path extrusionOk="0" h="49" w="48">
                  <a:moveTo>
                    <a:pt x="3" y="42"/>
                  </a:moveTo>
                  <a:cubicBezTo>
                    <a:pt x="1" y="44"/>
                    <a:pt x="0" y="46"/>
                    <a:pt x="0" y="48"/>
                  </a:cubicBezTo>
                  <a:lnTo>
                    <a:pt x="3" y="42"/>
                  </a:lnTo>
                  <a:close/>
                  <a:moveTo>
                    <a:pt x="24" y="1"/>
                  </a:moveTo>
                  <a:lnTo>
                    <a:pt x="3" y="42"/>
                  </a:lnTo>
                  <a:lnTo>
                    <a:pt x="3" y="42"/>
                  </a:lnTo>
                  <a:cubicBezTo>
                    <a:pt x="6" y="40"/>
                    <a:pt x="9" y="39"/>
                    <a:pt x="14" y="39"/>
                  </a:cubicBezTo>
                  <a:cubicBezTo>
                    <a:pt x="21" y="39"/>
                    <a:pt x="30" y="42"/>
                    <a:pt x="36" y="48"/>
                  </a:cubicBezTo>
                  <a:cubicBezTo>
                    <a:pt x="48" y="25"/>
                    <a:pt x="36" y="13"/>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g308c629d2bb_0_315"/>
            <p:cNvSpPr/>
            <p:nvPr/>
          </p:nvSpPr>
          <p:spPr>
            <a:xfrm>
              <a:off x="5420600" y="2259575"/>
              <a:ext cx="4800" cy="1275"/>
            </a:xfrm>
            <a:custGeom>
              <a:rect b="b" l="l" r="r" t="t"/>
              <a:pathLst>
                <a:path extrusionOk="0" h="51" w="192">
                  <a:moveTo>
                    <a:pt x="84" y="3"/>
                  </a:moveTo>
                  <a:lnTo>
                    <a:pt x="60" y="15"/>
                  </a:lnTo>
                  <a:cubicBezTo>
                    <a:pt x="61" y="15"/>
                    <a:pt x="62" y="15"/>
                    <a:pt x="62" y="15"/>
                  </a:cubicBezTo>
                  <a:lnTo>
                    <a:pt x="62" y="15"/>
                  </a:lnTo>
                  <a:lnTo>
                    <a:pt x="84" y="3"/>
                  </a:lnTo>
                  <a:close/>
                  <a:moveTo>
                    <a:pt x="175" y="0"/>
                  </a:moveTo>
                  <a:cubicBezTo>
                    <a:pt x="147" y="0"/>
                    <a:pt x="115" y="17"/>
                    <a:pt x="81" y="17"/>
                  </a:cubicBezTo>
                  <a:cubicBezTo>
                    <a:pt x="75" y="17"/>
                    <a:pt x="69" y="17"/>
                    <a:pt x="62" y="15"/>
                  </a:cubicBezTo>
                  <a:lnTo>
                    <a:pt x="62" y="15"/>
                  </a:lnTo>
                  <a:lnTo>
                    <a:pt x="1" y="50"/>
                  </a:lnTo>
                  <a:cubicBezTo>
                    <a:pt x="96" y="50"/>
                    <a:pt x="108" y="15"/>
                    <a:pt x="191" y="3"/>
                  </a:cubicBezTo>
                  <a:cubicBezTo>
                    <a:pt x="186" y="1"/>
                    <a:pt x="181" y="0"/>
                    <a:pt x="1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g308c629d2bb_0_315"/>
            <p:cNvSpPr/>
            <p:nvPr/>
          </p:nvSpPr>
          <p:spPr>
            <a:xfrm>
              <a:off x="5375850" y="2266475"/>
              <a:ext cx="6375" cy="4225"/>
            </a:xfrm>
            <a:custGeom>
              <a:rect b="b" l="l" r="r" t="t"/>
              <a:pathLst>
                <a:path extrusionOk="0" h="169" w="255">
                  <a:moveTo>
                    <a:pt x="255" y="1"/>
                  </a:moveTo>
                  <a:lnTo>
                    <a:pt x="255" y="1"/>
                  </a:lnTo>
                  <a:cubicBezTo>
                    <a:pt x="183" y="48"/>
                    <a:pt x="112" y="72"/>
                    <a:pt x="17" y="108"/>
                  </a:cubicBezTo>
                  <a:cubicBezTo>
                    <a:pt x="38" y="119"/>
                    <a:pt x="1" y="169"/>
                    <a:pt x="12" y="169"/>
                  </a:cubicBezTo>
                  <a:cubicBezTo>
                    <a:pt x="13" y="169"/>
                    <a:pt x="15" y="168"/>
                    <a:pt x="17" y="167"/>
                  </a:cubicBezTo>
                  <a:lnTo>
                    <a:pt x="112" y="96"/>
                  </a:lnTo>
                  <a:lnTo>
                    <a:pt x="112" y="132"/>
                  </a:lnTo>
                  <a:cubicBezTo>
                    <a:pt x="183" y="120"/>
                    <a:pt x="136" y="72"/>
                    <a:pt x="219" y="60"/>
                  </a:cubicBezTo>
                  <a:cubicBezTo>
                    <a:pt x="219" y="25"/>
                    <a:pt x="207" y="36"/>
                    <a:pt x="2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0" name="Google Shape;8840;g308c629d2bb_0_315"/>
            <p:cNvSpPr/>
            <p:nvPr/>
          </p:nvSpPr>
          <p:spPr>
            <a:xfrm>
              <a:off x="5290825" y="2334350"/>
              <a:ext cx="325" cy="25"/>
            </a:xfrm>
            <a:custGeom>
              <a:rect b="b" l="l" r="r" t="t"/>
              <a:pathLst>
                <a:path extrusionOk="0" h="1" w="13">
                  <a:moveTo>
                    <a:pt x="1" y="0"/>
                  </a:moveTo>
                  <a:cubicBezTo>
                    <a:pt x="13" y="0"/>
                    <a:pt x="13" y="0"/>
                    <a:pt x="13" y="0"/>
                  </a:cubicBezTo>
                  <a:cubicBezTo>
                    <a:pt x="13" y="0"/>
                    <a:pt x="13"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1" name="Google Shape;8841;g308c629d2bb_0_315"/>
            <p:cNvSpPr/>
            <p:nvPr/>
          </p:nvSpPr>
          <p:spPr>
            <a:xfrm>
              <a:off x="5289725" y="2334125"/>
              <a:ext cx="1125" cy="975"/>
            </a:xfrm>
            <a:custGeom>
              <a:rect b="b" l="l" r="r" t="t"/>
              <a:pathLst>
                <a:path extrusionOk="0" h="39" w="45">
                  <a:moveTo>
                    <a:pt x="31" y="0"/>
                  </a:moveTo>
                  <a:cubicBezTo>
                    <a:pt x="24" y="0"/>
                    <a:pt x="15" y="3"/>
                    <a:pt x="9" y="9"/>
                  </a:cubicBezTo>
                  <a:cubicBezTo>
                    <a:pt x="0" y="31"/>
                    <a:pt x="3" y="39"/>
                    <a:pt x="9" y="39"/>
                  </a:cubicBezTo>
                  <a:cubicBezTo>
                    <a:pt x="21" y="39"/>
                    <a:pt x="45" y="17"/>
                    <a:pt x="45" y="9"/>
                  </a:cubicBezTo>
                  <a:cubicBezTo>
                    <a:pt x="45" y="3"/>
                    <a:pt x="39" y="0"/>
                    <a:pt x="3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g308c629d2bb_0_315"/>
            <p:cNvSpPr/>
            <p:nvPr/>
          </p:nvSpPr>
          <p:spPr>
            <a:xfrm>
              <a:off x="5534025" y="2189500"/>
              <a:ext cx="450" cy="500"/>
            </a:xfrm>
            <a:custGeom>
              <a:rect b="b" l="l" r="r" t="t"/>
              <a:pathLst>
                <a:path extrusionOk="0" h="20" w="18">
                  <a:moveTo>
                    <a:pt x="16" y="1"/>
                  </a:moveTo>
                  <a:cubicBezTo>
                    <a:pt x="14" y="1"/>
                    <a:pt x="7" y="13"/>
                    <a:pt x="0" y="20"/>
                  </a:cubicBezTo>
                  <a:lnTo>
                    <a:pt x="12" y="20"/>
                  </a:lnTo>
                  <a:cubicBezTo>
                    <a:pt x="17" y="6"/>
                    <a:pt x="18" y="1"/>
                    <a:pt x="1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g308c629d2bb_0_315"/>
            <p:cNvSpPr/>
            <p:nvPr/>
          </p:nvSpPr>
          <p:spPr>
            <a:xfrm>
              <a:off x="5533725" y="2189675"/>
              <a:ext cx="300" cy="325"/>
            </a:xfrm>
            <a:custGeom>
              <a:rect b="b" l="l" r="r" t="t"/>
              <a:pathLst>
                <a:path extrusionOk="0" h="13" w="12">
                  <a:moveTo>
                    <a:pt x="0" y="1"/>
                  </a:moveTo>
                  <a:cubicBezTo>
                    <a:pt x="0" y="13"/>
                    <a:pt x="12" y="13"/>
                    <a:pt x="12" y="13"/>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g308c629d2bb_0_315"/>
            <p:cNvSpPr/>
            <p:nvPr/>
          </p:nvSpPr>
          <p:spPr>
            <a:xfrm>
              <a:off x="5503650" y="2201300"/>
              <a:ext cx="25" cy="325"/>
            </a:xfrm>
            <a:custGeom>
              <a:rect b="b" l="l" r="r" t="t"/>
              <a:pathLst>
                <a:path extrusionOk="0" h="13" w="1">
                  <a:moveTo>
                    <a:pt x="1" y="0"/>
                  </a:moveTo>
                  <a:cubicBezTo>
                    <a:pt x="1" y="0"/>
                    <a:pt x="1" y="0"/>
                    <a:pt x="1" y="0"/>
                  </a:cubicBezTo>
                  <a:cubicBezTo>
                    <a:pt x="1" y="0"/>
                    <a:pt x="1"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g308c629d2bb_0_315"/>
            <p:cNvSpPr/>
            <p:nvPr/>
          </p:nvSpPr>
          <p:spPr>
            <a:xfrm>
              <a:off x="5496200" y="2204275"/>
              <a:ext cx="325" cy="325"/>
            </a:xfrm>
            <a:custGeom>
              <a:rect b="b" l="l" r="r" t="t"/>
              <a:pathLst>
                <a:path extrusionOk="0" h="13" w="13">
                  <a:moveTo>
                    <a:pt x="1" y="0"/>
                  </a:moveTo>
                  <a:cubicBezTo>
                    <a:pt x="1" y="12"/>
                    <a:pt x="13" y="12"/>
                    <a:pt x="13" y="12"/>
                  </a:cubicBezTo>
                  <a:cubicBezTo>
                    <a:pt x="13" y="12"/>
                    <a:pt x="13"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g308c629d2bb_0_315"/>
            <p:cNvSpPr/>
            <p:nvPr/>
          </p:nvSpPr>
          <p:spPr>
            <a:xfrm>
              <a:off x="5507525" y="2197725"/>
              <a:ext cx="625" cy="325"/>
            </a:xfrm>
            <a:custGeom>
              <a:rect b="b" l="l" r="r" t="t"/>
              <a:pathLst>
                <a:path extrusionOk="0" h="13" w="25">
                  <a:moveTo>
                    <a:pt x="0" y="0"/>
                  </a:moveTo>
                  <a:cubicBezTo>
                    <a:pt x="12" y="12"/>
                    <a:pt x="12" y="12"/>
                    <a:pt x="24" y="12"/>
                  </a:cubicBezTo>
                  <a:cubicBezTo>
                    <a:pt x="12" y="0"/>
                    <a:pt x="12"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g308c629d2bb_0_315"/>
            <p:cNvSpPr/>
            <p:nvPr/>
          </p:nvSpPr>
          <p:spPr>
            <a:xfrm>
              <a:off x="5459600" y="2212600"/>
              <a:ext cx="325" cy="325"/>
            </a:xfrm>
            <a:custGeom>
              <a:rect b="b" l="l" r="r" t="t"/>
              <a:pathLst>
                <a:path extrusionOk="0" h="13" w="13">
                  <a:moveTo>
                    <a:pt x="12" y="13"/>
                  </a:moveTo>
                  <a:cubicBezTo>
                    <a:pt x="12" y="13"/>
                    <a:pt x="12" y="13"/>
                    <a:pt x="0" y="1"/>
                  </a:cubicBezTo>
                  <a:lnTo>
                    <a:pt x="0" y="1"/>
                  </a:lnTo>
                  <a:lnTo>
                    <a:pt x="12" y="13"/>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g308c629d2bb_0_315"/>
            <p:cNvSpPr/>
            <p:nvPr/>
          </p:nvSpPr>
          <p:spPr>
            <a:xfrm>
              <a:off x="5519725" y="2189100"/>
              <a:ext cx="25" cy="25"/>
            </a:xfrm>
            <a:custGeom>
              <a:rect b="b" l="l" r="r" t="t"/>
              <a:pathLst>
                <a:path extrusionOk="0" h="1" w="1">
                  <a:moveTo>
                    <a:pt x="1" y="0"/>
                  </a:moveTo>
                  <a:lnTo>
                    <a:pt x="1" y="0"/>
                  </a:lnTo>
                  <a:cubicBezTo>
                    <a:pt x="1" y="0"/>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g308c629d2bb_0_315"/>
            <p:cNvSpPr/>
            <p:nvPr/>
          </p:nvSpPr>
          <p:spPr>
            <a:xfrm>
              <a:off x="5517950" y="2189100"/>
              <a:ext cx="25" cy="300"/>
            </a:xfrm>
            <a:custGeom>
              <a:rect b="b" l="l" r="r" t="t"/>
              <a:pathLst>
                <a:path extrusionOk="0" h="12" w="1">
                  <a:moveTo>
                    <a:pt x="0" y="12"/>
                  </a:moveTo>
                  <a:cubicBezTo>
                    <a:pt x="0" y="12"/>
                    <a:pt x="0" y="12"/>
                    <a:pt x="0" y="12"/>
                  </a:cubicBezTo>
                  <a:cubicBezTo>
                    <a:pt x="0" y="0"/>
                    <a:pt x="0" y="0"/>
                    <a:pt x="0"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g308c629d2bb_0_315"/>
            <p:cNvSpPr/>
            <p:nvPr/>
          </p:nvSpPr>
          <p:spPr>
            <a:xfrm>
              <a:off x="5514075" y="2197425"/>
              <a:ext cx="325" cy="250"/>
            </a:xfrm>
            <a:custGeom>
              <a:rect b="b" l="l" r="r" t="t"/>
              <a:pathLst>
                <a:path extrusionOk="0" h="10" w="13">
                  <a:moveTo>
                    <a:pt x="0" y="0"/>
                  </a:moveTo>
                  <a:cubicBezTo>
                    <a:pt x="6" y="6"/>
                    <a:pt x="9" y="9"/>
                    <a:pt x="11" y="9"/>
                  </a:cubicBezTo>
                  <a:cubicBezTo>
                    <a:pt x="12" y="9"/>
                    <a:pt x="12" y="6"/>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g308c629d2bb_0_315"/>
            <p:cNvSpPr/>
            <p:nvPr/>
          </p:nvSpPr>
          <p:spPr>
            <a:xfrm>
              <a:off x="5505150" y="2198900"/>
              <a:ext cx="25" cy="325"/>
            </a:xfrm>
            <a:custGeom>
              <a:rect b="b" l="l" r="r" t="t"/>
              <a:pathLst>
                <a:path extrusionOk="0" h="13" w="1">
                  <a:moveTo>
                    <a:pt x="0" y="13"/>
                  </a:moveTo>
                  <a:cubicBezTo>
                    <a:pt x="0" y="13"/>
                    <a:pt x="0" y="13"/>
                    <a:pt x="0" y="13"/>
                  </a:cubicBezTo>
                  <a:cubicBezTo>
                    <a:pt x="0" y="13"/>
                    <a:pt x="0" y="1"/>
                    <a:pt x="0" y="1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g308c629d2bb_0_315"/>
            <p:cNvSpPr/>
            <p:nvPr/>
          </p:nvSpPr>
          <p:spPr>
            <a:xfrm>
              <a:off x="5425675" y="2231950"/>
              <a:ext cx="900" cy="1225"/>
            </a:xfrm>
            <a:custGeom>
              <a:rect b="b" l="l" r="r" t="t"/>
              <a:pathLst>
                <a:path extrusionOk="0" h="49" w="36">
                  <a:moveTo>
                    <a:pt x="0" y="1"/>
                  </a:moveTo>
                  <a:cubicBezTo>
                    <a:pt x="0" y="1"/>
                    <a:pt x="0" y="12"/>
                    <a:pt x="0" y="24"/>
                  </a:cubicBezTo>
                  <a:lnTo>
                    <a:pt x="36" y="48"/>
                  </a:lnTo>
                  <a:cubicBezTo>
                    <a:pt x="36" y="36"/>
                    <a:pt x="33" y="36"/>
                    <a:pt x="28" y="36"/>
                  </a:cubicBezTo>
                  <a:cubicBezTo>
                    <a:pt x="24" y="36"/>
                    <a:pt x="18" y="36"/>
                    <a:pt x="12" y="24"/>
                  </a:cubicBezTo>
                  <a:cubicBezTo>
                    <a:pt x="12" y="20"/>
                    <a:pt x="13" y="19"/>
                    <a:pt x="16" y="19"/>
                  </a:cubicBezTo>
                  <a:cubicBezTo>
                    <a:pt x="20" y="19"/>
                    <a:pt x="28" y="24"/>
                    <a:pt x="36" y="24"/>
                  </a:cubicBezTo>
                  <a:cubicBezTo>
                    <a:pt x="29" y="11"/>
                    <a:pt x="25" y="7"/>
                    <a:pt x="21" y="7"/>
                  </a:cubicBezTo>
                  <a:cubicBezTo>
                    <a:pt x="15" y="7"/>
                    <a:pt x="12" y="18"/>
                    <a:pt x="8" y="18"/>
                  </a:cubicBezTo>
                  <a:cubicBezTo>
                    <a:pt x="6" y="18"/>
                    <a:pt x="3" y="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g308c629d2bb_0_315"/>
            <p:cNvSpPr/>
            <p:nvPr/>
          </p:nvSpPr>
          <p:spPr>
            <a:xfrm>
              <a:off x="5456025" y="2211700"/>
              <a:ext cx="1525" cy="2425"/>
            </a:xfrm>
            <a:custGeom>
              <a:rect b="b" l="l" r="r" t="t"/>
              <a:pathLst>
                <a:path extrusionOk="0" h="97" w="61">
                  <a:moveTo>
                    <a:pt x="1" y="1"/>
                  </a:moveTo>
                  <a:cubicBezTo>
                    <a:pt x="1" y="37"/>
                    <a:pt x="48" y="60"/>
                    <a:pt x="48" y="96"/>
                  </a:cubicBezTo>
                  <a:lnTo>
                    <a:pt x="60" y="96"/>
                  </a:lnTo>
                  <a:cubicBezTo>
                    <a:pt x="36" y="72"/>
                    <a:pt x="36" y="49"/>
                    <a:pt x="24" y="25"/>
                  </a:cubicBezTo>
                  <a:cubicBezTo>
                    <a:pt x="12" y="13"/>
                    <a:pt x="12"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4" name="Google Shape;8854;g308c629d2bb_0_315"/>
            <p:cNvSpPr/>
            <p:nvPr/>
          </p:nvSpPr>
          <p:spPr>
            <a:xfrm>
              <a:off x="5457525" y="2214100"/>
              <a:ext cx="600" cy="325"/>
            </a:xfrm>
            <a:custGeom>
              <a:rect b="b" l="l" r="r" t="t"/>
              <a:pathLst>
                <a:path extrusionOk="0" h="13" w="24">
                  <a:moveTo>
                    <a:pt x="0" y="0"/>
                  </a:moveTo>
                  <a:cubicBezTo>
                    <a:pt x="12" y="0"/>
                    <a:pt x="12" y="12"/>
                    <a:pt x="12" y="12"/>
                  </a:cubicBezTo>
                  <a:lnTo>
                    <a:pt x="24" y="12"/>
                  </a:lnTo>
                  <a:cubicBezTo>
                    <a:pt x="12" y="0"/>
                    <a:pt x="12"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5" name="Google Shape;8855;g308c629d2bb_0_315"/>
            <p:cNvSpPr/>
            <p:nvPr/>
          </p:nvSpPr>
          <p:spPr>
            <a:xfrm>
              <a:off x="5430725" y="2228375"/>
              <a:ext cx="325" cy="25"/>
            </a:xfrm>
            <a:custGeom>
              <a:rect b="b" l="l" r="r" t="t"/>
              <a:pathLst>
                <a:path extrusionOk="0" h="1" w="13">
                  <a:moveTo>
                    <a:pt x="1" y="1"/>
                  </a:moveTo>
                  <a:cubicBezTo>
                    <a:pt x="12" y="1"/>
                    <a:pt x="12" y="1"/>
                    <a:pt x="12" y="1"/>
                  </a:cubicBezTo>
                  <a:cubicBezTo>
                    <a:pt x="1" y="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g308c629d2bb_0_315"/>
            <p:cNvSpPr/>
            <p:nvPr/>
          </p:nvSpPr>
          <p:spPr>
            <a:xfrm>
              <a:off x="5461075" y="2210825"/>
              <a:ext cx="325" cy="25"/>
            </a:xfrm>
            <a:custGeom>
              <a:rect b="b" l="l" r="r" t="t"/>
              <a:pathLst>
                <a:path extrusionOk="0" h="1" w="13">
                  <a:moveTo>
                    <a:pt x="1" y="0"/>
                  </a:moveTo>
                  <a:cubicBezTo>
                    <a:pt x="1" y="0"/>
                    <a:pt x="1" y="0"/>
                    <a:pt x="13" y="0"/>
                  </a:cubicBezTo>
                  <a:cubicBezTo>
                    <a:pt x="13" y="0"/>
                    <a:pt x="13"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g308c629d2bb_0_315"/>
            <p:cNvSpPr/>
            <p:nvPr/>
          </p:nvSpPr>
          <p:spPr>
            <a:xfrm>
              <a:off x="5454550" y="2227550"/>
              <a:ext cx="600" cy="850"/>
            </a:xfrm>
            <a:custGeom>
              <a:rect b="b" l="l" r="r" t="t"/>
              <a:pathLst>
                <a:path extrusionOk="0" h="34" w="24">
                  <a:moveTo>
                    <a:pt x="12" y="0"/>
                  </a:moveTo>
                  <a:cubicBezTo>
                    <a:pt x="11" y="0"/>
                    <a:pt x="14" y="12"/>
                    <a:pt x="7" y="12"/>
                  </a:cubicBezTo>
                  <a:cubicBezTo>
                    <a:pt x="5" y="12"/>
                    <a:pt x="3" y="11"/>
                    <a:pt x="0" y="10"/>
                  </a:cubicBezTo>
                  <a:lnTo>
                    <a:pt x="0" y="10"/>
                  </a:lnTo>
                  <a:lnTo>
                    <a:pt x="12" y="34"/>
                  </a:lnTo>
                  <a:cubicBezTo>
                    <a:pt x="24" y="34"/>
                    <a:pt x="24" y="22"/>
                    <a:pt x="24" y="22"/>
                  </a:cubicBezTo>
                  <a:cubicBezTo>
                    <a:pt x="16" y="5"/>
                    <a:pt x="13"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g308c629d2bb_0_315"/>
            <p:cNvSpPr/>
            <p:nvPr/>
          </p:nvSpPr>
          <p:spPr>
            <a:xfrm>
              <a:off x="5425375" y="2232550"/>
              <a:ext cx="325" cy="25"/>
            </a:xfrm>
            <a:custGeom>
              <a:rect b="b" l="l" r="r" t="t"/>
              <a:pathLst>
                <a:path extrusionOk="0" h="1" w="13">
                  <a:moveTo>
                    <a:pt x="0" y="0"/>
                  </a:moveTo>
                  <a:lnTo>
                    <a:pt x="12" y="0"/>
                  </a:lnTo>
                  <a:lnTo>
                    <a:pt x="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g308c629d2bb_0_315"/>
            <p:cNvSpPr/>
            <p:nvPr/>
          </p:nvSpPr>
          <p:spPr>
            <a:xfrm>
              <a:off x="5459150" y="2212900"/>
              <a:ext cx="1075" cy="625"/>
            </a:xfrm>
            <a:custGeom>
              <a:rect b="b" l="l" r="r" t="t"/>
              <a:pathLst>
                <a:path extrusionOk="0" h="25" w="43">
                  <a:moveTo>
                    <a:pt x="30" y="1"/>
                  </a:moveTo>
                  <a:cubicBezTo>
                    <a:pt x="36" y="12"/>
                    <a:pt x="27" y="12"/>
                    <a:pt x="18" y="12"/>
                  </a:cubicBezTo>
                  <a:cubicBezTo>
                    <a:pt x="10" y="12"/>
                    <a:pt x="1" y="12"/>
                    <a:pt x="7" y="24"/>
                  </a:cubicBezTo>
                  <a:lnTo>
                    <a:pt x="42" y="12"/>
                  </a:lnTo>
                  <a:lnTo>
                    <a:pt x="3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g308c629d2bb_0_315"/>
            <p:cNvSpPr/>
            <p:nvPr/>
          </p:nvSpPr>
          <p:spPr>
            <a:xfrm>
              <a:off x="5528950" y="2191775"/>
              <a:ext cx="1525" cy="2400"/>
            </a:xfrm>
            <a:custGeom>
              <a:rect b="b" l="l" r="r" t="t"/>
              <a:pathLst>
                <a:path extrusionOk="0" h="96" w="61">
                  <a:moveTo>
                    <a:pt x="60" y="0"/>
                  </a:moveTo>
                  <a:cubicBezTo>
                    <a:pt x="36" y="36"/>
                    <a:pt x="24" y="24"/>
                    <a:pt x="1" y="36"/>
                  </a:cubicBezTo>
                  <a:lnTo>
                    <a:pt x="24" y="72"/>
                  </a:lnTo>
                  <a:lnTo>
                    <a:pt x="24" y="84"/>
                  </a:lnTo>
                  <a:lnTo>
                    <a:pt x="36" y="95"/>
                  </a:lnTo>
                  <a:cubicBezTo>
                    <a:pt x="60" y="72"/>
                    <a:pt x="60" y="36"/>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g308c629d2bb_0_315"/>
            <p:cNvSpPr/>
            <p:nvPr/>
          </p:nvSpPr>
          <p:spPr>
            <a:xfrm>
              <a:off x="5521225" y="2185575"/>
              <a:ext cx="600" cy="850"/>
            </a:xfrm>
            <a:custGeom>
              <a:rect b="b" l="l" r="r" t="t"/>
              <a:pathLst>
                <a:path extrusionOk="0" h="34" w="24">
                  <a:moveTo>
                    <a:pt x="5" y="0"/>
                  </a:moveTo>
                  <a:cubicBezTo>
                    <a:pt x="2" y="0"/>
                    <a:pt x="0" y="3"/>
                    <a:pt x="0" y="10"/>
                  </a:cubicBezTo>
                  <a:lnTo>
                    <a:pt x="24" y="34"/>
                  </a:lnTo>
                  <a:cubicBezTo>
                    <a:pt x="24" y="17"/>
                    <a:pt x="12" y="0"/>
                    <a:pt x="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g308c629d2bb_0_315"/>
            <p:cNvSpPr/>
            <p:nvPr/>
          </p:nvSpPr>
          <p:spPr>
            <a:xfrm>
              <a:off x="5524500" y="2193975"/>
              <a:ext cx="600" cy="1100"/>
            </a:xfrm>
            <a:custGeom>
              <a:rect b="b" l="l" r="r" t="t"/>
              <a:pathLst>
                <a:path extrusionOk="0" h="44" w="24">
                  <a:moveTo>
                    <a:pt x="11" y="0"/>
                  </a:moveTo>
                  <a:cubicBezTo>
                    <a:pt x="5" y="0"/>
                    <a:pt x="0" y="9"/>
                    <a:pt x="0" y="31"/>
                  </a:cubicBezTo>
                  <a:cubicBezTo>
                    <a:pt x="3" y="25"/>
                    <a:pt x="5" y="23"/>
                    <a:pt x="7" y="23"/>
                  </a:cubicBezTo>
                  <a:cubicBezTo>
                    <a:pt x="13" y="23"/>
                    <a:pt x="15" y="43"/>
                    <a:pt x="24" y="43"/>
                  </a:cubicBezTo>
                  <a:lnTo>
                    <a:pt x="24" y="7"/>
                  </a:lnTo>
                  <a:cubicBezTo>
                    <a:pt x="19" y="3"/>
                    <a:pt x="15" y="0"/>
                    <a:pt x="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g308c629d2bb_0_315"/>
            <p:cNvSpPr/>
            <p:nvPr/>
          </p:nvSpPr>
          <p:spPr>
            <a:xfrm>
              <a:off x="5518825" y="2186125"/>
              <a:ext cx="775" cy="600"/>
            </a:xfrm>
            <a:custGeom>
              <a:rect b="b" l="l" r="r" t="t"/>
              <a:pathLst>
                <a:path extrusionOk="0" h="24" w="31">
                  <a:moveTo>
                    <a:pt x="25" y="0"/>
                  </a:moveTo>
                  <a:cubicBezTo>
                    <a:pt x="25" y="9"/>
                    <a:pt x="23" y="12"/>
                    <a:pt x="21" y="12"/>
                  </a:cubicBezTo>
                  <a:cubicBezTo>
                    <a:pt x="17" y="12"/>
                    <a:pt x="11" y="4"/>
                    <a:pt x="6" y="4"/>
                  </a:cubicBezTo>
                  <a:cubicBezTo>
                    <a:pt x="3" y="4"/>
                    <a:pt x="1" y="9"/>
                    <a:pt x="1" y="24"/>
                  </a:cubicBezTo>
                  <a:cubicBezTo>
                    <a:pt x="4" y="21"/>
                    <a:pt x="7" y="20"/>
                    <a:pt x="11" y="20"/>
                  </a:cubicBezTo>
                  <a:cubicBezTo>
                    <a:pt x="15" y="20"/>
                    <a:pt x="19" y="21"/>
                    <a:pt x="22" y="21"/>
                  </a:cubicBezTo>
                  <a:cubicBezTo>
                    <a:pt x="28" y="21"/>
                    <a:pt x="31" y="18"/>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g308c629d2bb_0_315"/>
            <p:cNvSpPr/>
            <p:nvPr/>
          </p:nvSpPr>
          <p:spPr>
            <a:xfrm>
              <a:off x="5521500" y="2195900"/>
              <a:ext cx="925" cy="750"/>
            </a:xfrm>
            <a:custGeom>
              <a:rect b="b" l="l" r="r" t="t"/>
              <a:pathLst>
                <a:path extrusionOk="0" h="30" w="37">
                  <a:moveTo>
                    <a:pt x="6" y="0"/>
                  </a:moveTo>
                  <a:cubicBezTo>
                    <a:pt x="3" y="0"/>
                    <a:pt x="1" y="4"/>
                    <a:pt x="1" y="14"/>
                  </a:cubicBezTo>
                  <a:cubicBezTo>
                    <a:pt x="5" y="26"/>
                    <a:pt x="9" y="30"/>
                    <a:pt x="13" y="30"/>
                  </a:cubicBezTo>
                  <a:cubicBezTo>
                    <a:pt x="19" y="30"/>
                    <a:pt x="25" y="20"/>
                    <a:pt x="31" y="16"/>
                  </a:cubicBezTo>
                  <a:lnTo>
                    <a:pt x="31" y="16"/>
                  </a:lnTo>
                  <a:cubicBezTo>
                    <a:pt x="32" y="16"/>
                    <a:pt x="32" y="16"/>
                    <a:pt x="32" y="16"/>
                  </a:cubicBezTo>
                  <a:cubicBezTo>
                    <a:pt x="34" y="16"/>
                    <a:pt x="35" y="15"/>
                    <a:pt x="37" y="14"/>
                  </a:cubicBezTo>
                  <a:lnTo>
                    <a:pt x="37" y="14"/>
                  </a:lnTo>
                  <a:cubicBezTo>
                    <a:pt x="35" y="14"/>
                    <a:pt x="33" y="15"/>
                    <a:pt x="31" y="16"/>
                  </a:cubicBezTo>
                  <a:lnTo>
                    <a:pt x="31" y="16"/>
                  </a:lnTo>
                  <a:cubicBezTo>
                    <a:pt x="23" y="15"/>
                    <a:pt x="12" y="0"/>
                    <a:pt x="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g308c629d2bb_0_315"/>
            <p:cNvSpPr/>
            <p:nvPr/>
          </p:nvSpPr>
          <p:spPr>
            <a:xfrm>
              <a:off x="5516450" y="2187000"/>
              <a:ext cx="1525" cy="2700"/>
            </a:xfrm>
            <a:custGeom>
              <a:rect b="b" l="l" r="r" t="t"/>
              <a:pathLst>
                <a:path extrusionOk="0" h="108" w="61">
                  <a:moveTo>
                    <a:pt x="12" y="1"/>
                  </a:moveTo>
                  <a:cubicBezTo>
                    <a:pt x="12" y="36"/>
                    <a:pt x="1" y="72"/>
                    <a:pt x="24" y="108"/>
                  </a:cubicBezTo>
                  <a:cubicBezTo>
                    <a:pt x="12" y="72"/>
                    <a:pt x="24" y="72"/>
                    <a:pt x="36" y="72"/>
                  </a:cubicBezTo>
                  <a:cubicBezTo>
                    <a:pt x="36" y="84"/>
                    <a:pt x="36" y="96"/>
                    <a:pt x="36" y="108"/>
                  </a:cubicBezTo>
                  <a:cubicBezTo>
                    <a:pt x="48" y="84"/>
                    <a:pt x="48" y="84"/>
                    <a:pt x="60" y="72"/>
                  </a:cubicBezTo>
                  <a:cubicBezTo>
                    <a:pt x="48" y="48"/>
                    <a:pt x="24" y="36"/>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g308c629d2bb_0_315"/>
            <p:cNvSpPr/>
            <p:nvPr/>
          </p:nvSpPr>
          <p:spPr>
            <a:xfrm>
              <a:off x="5520800" y="2194925"/>
              <a:ext cx="1025" cy="2275"/>
            </a:xfrm>
            <a:custGeom>
              <a:rect b="b" l="l" r="r" t="t"/>
              <a:pathLst>
                <a:path extrusionOk="0" h="91" w="41">
                  <a:moveTo>
                    <a:pt x="2" y="0"/>
                  </a:moveTo>
                  <a:lnTo>
                    <a:pt x="2" y="0"/>
                  </a:lnTo>
                  <a:cubicBezTo>
                    <a:pt x="1" y="0"/>
                    <a:pt x="3" y="9"/>
                    <a:pt x="5" y="20"/>
                  </a:cubicBezTo>
                  <a:lnTo>
                    <a:pt x="5" y="20"/>
                  </a:lnTo>
                  <a:lnTo>
                    <a:pt x="5" y="5"/>
                  </a:lnTo>
                  <a:cubicBezTo>
                    <a:pt x="3" y="2"/>
                    <a:pt x="2" y="0"/>
                    <a:pt x="2" y="0"/>
                  </a:cubicBezTo>
                  <a:close/>
                  <a:moveTo>
                    <a:pt x="5" y="20"/>
                  </a:moveTo>
                  <a:lnTo>
                    <a:pt x="5" y="53"/>
                  </a:lnTo>
                  <a:cubicBezTo>
                    <a:pt x="6" y="52"/>
                    <a:pt x="7" y="51"/>
                    <a:pt x="8" y="51"/>
                  </a:cubicBezTo>
                  <a:lnTo>
                    <a:pt x="8" y="51"/>
                  </a:lnTo>
                  <a:cubicBezTo>
                    <a:pt x="7" y="52"/>
                    <a:pt x="6" y="53"/>
                    <a:pt x="5" y="53"/>
                  </a:cubicBezTo>
                  <a:cubicBezTo>
                    <a:pt x="15" y="63"/>
                    <a:pt x="26" y="91"/>
                    <a:pt x="36" y="91"/>
                  </a:cubicBezTo>
                  <a:cubicBezTo>
                    <a:pt x="38" y="91"/>
                    <a:pt x="39" y="90"/>
                    <a:pt x="41" y="89"/>
                  </a:cubicBezTo>
                  <a:cubicBezTo>
                    <a:pt x="31" y="69"/>
                    <a:pt x="21" y="50"/>
                    <a:pt x="12" y="50"/>
                  </a:cubicBezTo>
                  <a:cubicBezTo>
                    <a:pt x="10" y="50"/>
                    <a:pt x="9" y="50"/>
                    <a:pt x="8" y="51"/>
                  </a:cubicBezTo>
                  <a:lnTo>
                    <a:pt x="8" y="51"/>
                  </a:lnTo>
                  <a:cubicBezTo>
                    <a:pt x="10" y="46"/>
                    <a:pt x="8" y="32"/>
                    <a:pt x="5" y="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g308c629d2bb_0_315"/>
            <p:cNvSpPr/>
            <p:nvPr/>
          </p:nvSpPr>
          <p:spPr>
            <a:xfrm>
              <a:off x="5514975" y="2186400"/>
              <a:ext cx="1200" cy="1825"/>
            </a:xfrm>
            <a:custGeom>
              <a:rect b="b" l="l" r="r" t="t"/>
              <a:pathLst>
                <a:path extrusionOk="0" h="73" w="48">
                  <a:moveTo>
                    <a:pt x="48" y="1"/>
                  </a:moveTo>
                  <a:cubicBezTo>
                    <a:pt x="24" y="13"/>
                    <a:pt x="0" y="37"/>
                    <a:pt x="0" y="60"/>
                  </a:cubicBezTo>
                  <a:lnTo>
                    <a:pt x="12" y="72"/>
                  </a:lnTo>
                  <a:cubicBezTo>
                    <a:pt x="24" y="37"/>
                    <a:pt x="48" y="49"/>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g308c629d2bb_0_315"/>
            <p:cNvSpPr/>
            <p:nvPr/>
          </p:nvSpPr>
          <p:spPr>
            <a:xfrm>
              <a:off x="5519125" y="2194875"/>
              <a:ext cx="625" cy="1375"/>
            </a:xfrm>
            <a:custGeom>
              <a:rect b="b" l="l" r="r" t="t"/>
              <a:pathLst>
                <a:path extrusionOk="0" h="55" w="25">
                  <a:moveTo>
                    <a:pt x="6" y="0"/>
                  </a:moveTo>
                  <a:cubicBezTo>
                    <a:pt x="5" y="0"/>
                    <a:pt x="3" y="2"/>
                    <a:pt x="1" y="7"/>
                  </a:cubicBezTo>
                  <a:lnTo>
                    <a:pt x="1" y="55"/>
                  </a:lnTo>
                  <a:cubicBezTo>
                    <a:pt x="25" y="55"/>
                    <a:pt x="1" y="31"/>
                    <a:pt x="1" y="19"/>
                  </a:cubicBezTo>
                  <a:lnTo>
                    <a:pt x="1" y="19"/>
                  </a:lnTo>
                  <a:cubicBezTo>
                    <a:pt x="7" y="25"/>
                    <a:pt x="10" y="28"/>
                    <a:pt x="13" y="28"/>
                  </a:cubicBezTo>
                  <a:cubicBezTo>
                    <a:pt x="16" y="28"/>
                    <a:pt x="19" y="25"/>
                    <a:pt x="25" y="19"/>
                  </a:cubicBezTo>
                  <a:lnTo>
                    <a:pt x="25" y="19"/>
                  </a:lnTo>
                  <a:cubicBezTo>
                    <a:pt x="22" y="20"/>
                    <a:pt x="20" y="21"/>
                    <a:pt x="18" y="21"/>
                  </a:cubicBezTo>
                  <a:cubicBezTo>
                    <a:pt x="6" y="21"/>
                    <a:pt x="9" y="0"/>
                    <a:pt x="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g308c629d2bb_0_315"/>
            <p:cNvSpPr/>
            <p:nvPr/>
          </p:nvSpPr>
          <p:spPr>
            <a:xfrm>
              <a:off x="5517650" y="2196525"/>
              <a:ext cx="1200" cy="1825"/>
            </a:xfrm>
            <a:custGeom>
              <a:rect b="b" l="l" r="r" t="t"/>
              <a:pathLst>
                <a:path extrusionOk="0" h="73" w="48">
                  <a:moveTo>
                    <a:pt x="12" y="1"/>
                  </a:moveTo>
                  <a:lnTo>
                    <a:pt x="0" y="25"/>
                  </a:lnTo>
                  <a:lnTo>
                    <a:pt x="24" y="72"/>
                  </a:lnTo>
                  <a:cubicBezTo>
                    <a:pt x="48" y="48"/>
                    <a:pt x="24" y="48"/>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g308c629d2bb_0_315"/>
            <p:cNvSpPr/>
            <p:nvPr/>
          </p:nvSpPr>
          <p:spPr>
            <a:xfrm>
              <a:off x="5516750" y="2195650"/>
              <a:ext cx="625" cy="2100"/>
            </a:xfrm>
            <a:custGeom>
              <a:rect b="b" l="l" r="r" t="t"/>
              <a:pathLst>
                <a:path extrusionOk="0" h="84" w="25">
                  <a:moveTo>
                    <a:pt x="12" y="0"/>
                  </a:moveTo>
                  <a:lnTo>
                    <a:pt x="0" y="83"/>
                  </a:lnTo>
                  <a:cubicBezTo>
                    <a:pt x="12" y="48"/>
                    <a:pt x="12" y="48"/>
                    <a:pt x="24" y="12"/>
                  </a:cubicBezTo>
                  <a:lnTo>
                    <a:pt x="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g308c629d2bb_0_315"/>
            <p:cNvSpPr/>
            <p:nvPr/>
          </p:nvSpPr>
          <p:spPr>
            <a:xfrm>
              <a:off x="5505825" y="2189875"/>
              <a:ext cx="625" cy="975"/>
            </a:xfrm>
            <a:custGeom>
              <a:rect b="b" l="l" r="r" t="t"/>
              <a:pathLst>
                <a:path extrusionOk="0" h="39" w="25">
                  <a:moveTo>
                    <a:pt x="1" y="0"/>
                  </a:moveTo>
                  <a:lnTo>
                    <a:pt x="1" y="0"/>
                  </a:lnTo>
                  <a:cubicBezTo>
                    <a:pt x="0" y="0"/>
                    <a:pt x="2" y="1"/>
                    <a:pt x="6" y="3"/>
                  </a:cubicBezTo>
                  <a:lnTo>
                    <a:pt x="6" y="3"/>
                  </a:lnTo>
                  <a:cubicBezTo>
                    <a:pt x="3" y="1"/>
                    <a:pt x="1" y="0"/>
                    <a:pt x="1" y="0"/>
                  </a:cubicBezTo>
                  <a:close/>
                  <a:moveTo>
                    <a:pt x="6" y="3"/>
                  </a:moveTo>
                  <a:cubicBezTo>
                    <a:pt x="7" y="4"/>
                    <a:pt x="8" y="5"/>
                    <a:pt x="9" y="6"/>
                  </a:cubicBezTo>
                  <a:lnTo>
                    <a:pt x="9" y="6"/>
                  </a:lnTo>
                  <a:cubicBezTo>
                    <a:pt x="9" y="5"/>
                    <a:pt x="9" y="5"/>
                    <a:pt x="9" y="5"/>
                  </a:cubicBezTo>
                  <a:cubicBezTo>
                    <a:pt x="8" y="4"/>
                    <a:pt x="7" y="4"/>
                    <a:pt x="6" y="3"/>
                  </a:cubicBezTo>
                  <a:close/>
                  <a:moveTo>
                    <a:pt x="9" y="6"/>
                  </a:moveTo>
                  <a:lnTo>
                    <a:pt x="9" y="6"/>
                  </a:lnTo>
                  <a:cubicBezTo>
                    <a:pt x="9" y="22"/>
                    <a:pt x="21" y="38"/>
                    <a:pt x="23" y="38"/>
                  </a:cubicBezTo>
                  <a:cubicBezTo>
                    <a:pt x="25" y="38"/>
                    <a:pt x="24" y="36"/>
                    <a:pt x="21" y="29"/>
                  </a:cubicBezTo>
                  <a:cubicBezTo>
                    <a:pt x="21" y="19"/>
                    <a:pt x="14" y="11"/>
                    <a:pt x="9" y="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g308c629d2bb_0_315"/>
            <p:cNvSpPr/>
            <p:nvPr/>
          </p:nvSpPr>
          <p:spPr>
            <a:xfrm>
              <a:off x="5509000" y="2199150"/>
              <a:ext cx="1525" cy="1275"/>
            </a:xfrm>
            <a:custGeom>
              <a:rect b="b" l="l" r="r" t="t"/>
              <a:pathLst>
                <a:path extrusionOk="0" h="51" w="61">
                  <a:moveTo>
                    <a:pt x="43" y="1"/>
                  </a:moveTo>
                  <a:cubicBezTo>
                    <a:pt x="30" y="1"/>
                    <a:pt x="11" y="30"/>
                    <a:pt x="1" y="51"/>
                  </a:cubicBezTo>
                  <a:cubicBezTo>
                    <a:pt x="13" y="27"/>
                    <a:pt x="60" y="27"/>
                    <a:pt x="49" y="3"/>
                  </a:cubicBezTo>
                  <a:cubicBezTo>
                    <a:pt x="47" y="1"/>
                    <a:pt x="45" y="1"/>
                    <a:pt x="4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g308c629d2bb_0_315"/>
            <p:cNvSpPr/>
            <p:nvPr/>
          </p:nvSpPr>
          <p:spPr>
            <a:xfrm>
              <a:off x="5497100" y="2205450"/>
              <a:ext cx="875" cy="1525"/>
            </a:xfrm>
            <a:custGeom>
              <a:rect b="b" l="l" r="r" t="t"/>
              <a:pathLst>
                <a:path extrusionOk="0" h="61" w="35">
                  <a:moveTo>
                    <a:pt x="24" y="1"/>
                  </a:moveTo>
                  <a:cubicBezTo>
                    <a:pt x="24" y="25"/>
                    <a:pt x="13" y="25"/>
                    <a:pt x="1" y="60"/>
                  </a:cubicBezTo>
                  <a:cubicBezTo>
                    <a:pt x="13" y="49"/>
                    <a:pt x="24" y="60"/>
                    <a:pt x="13" y="37"/>
                  </a:cubicBezTo>
                  <a:lnTo>
                    <a:pt x="13" y="37"/>
                  </a:lnTo>
                  <a:cubicBezTo>
                    <a:pt x="15" y="39"/>
                    <a:pt x="17" y="40"/>
                    <a:pt x="19" y="40"/>
                  </a:cubicBezTo>
                  <a:cubicBezTo>
                    <a:pt x="28" y="40"/>
                    <a:pt x="34" y="20"/>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g308c629d2bb_0_315"/>
            <p:cNvSpPr/>
            <p:nvPr/>
          </p:nvSpPr>
          <p:spPr>
            <a:xfrm>
              <a:off x="5494125" y="2206350"/>
              <a:ext cx="625" cy="925"/>
            </a:xfrm>
            <a:custGeom>
              <a:rect b="b" l="l" r="r" t="t"/>
              <a:pathLst>
                <a:path extrusionOk="0" h="37" w="25">
                  <a:moveTo>
                    <a:pt x="12" y="1"/>
                  </a:moveTo>
                  <a:cubicBezTo>
                    <a:pt x="12" y="1"/>
                    <a:pt x="1" y="24"/>
                    <a:pt x="12" y="36"/>
                  </a:cubicBezTo>
                  <a:cubicBezTo>
                    <a:pt x="12" y="24"/>
                    <a:pt x="24" y="24"/>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g308c629d2bb_0_315"/>
            <p:cNvSpPr/>
            <p:nvPr/>
          </p:nvSpPr>
          <p:spPr>
            <a:xfrm>
              <a:off x="5468225" y="2201300"/>
              <a:ext cx="625" cy="900"/>
            </a:xfrm>
            <a:custGeom>
              <a:rect b="b" l="l" r="r" t="t"/>
              <a:pathLst>
                <a:path extrusionOk="0" h="36" w="25">
                  <a:moveTo>
                    <a:pt x="13" y="0"/>
                  </a:moveTo>
                  <a:cubicBezTo>
                    <a:pt x="1" y="0"/>
                    <a:pt x="1" y="12"/>
                    <a:pt x="13" y="36"/>
                  </a:cubicBezTo>
                  <a:cubicBezTo>
                    <a:pt x="25" y="24"/>
                    <a:pt x="13" y="12"/>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g308c629d2bb_0_315"/>
            <p:cNvSpPr/>
            <p:nvPr/>
          </p:nvSpPr>
          <p:spPr>
            <a:xfrm>
              <a:off x="5467625" y="2201900"/>
              <a:ext cx="625" cy="600"/>
            </a:xfrm>
            <a:custGeom>
              <a:rect b="b" l="l" r="r" t="t"/>
              <a:pathLst>
                <a:path extrusionOk="0" h="24" w="25">
                  <a:moveTo>
                    <a:pt x="13" y="12"/>
                  </a:moveTo>
                  <a:lnTo>
                    <a:pt x="1" y="0"/>
                  </a:lnTo>
                  <a:lnTo>
                    <a:pt x="25" y="24"/>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g308c629d2bb_0_315"/>
            <p:cNvSpPr/>
            <p:nvPr/>
          </p:nvSpPr>
          <p:spPr>
            <a:xfrm>
              <a:off x="5465550" y="2202175"/>
              <a:ext cx="325" cy="325"/>
            </a:xfrm>
            <a:custGeom>
              <a:rect b="b" l="l" r="r" t="t"/>
              <a:pathLst>
                <a:path extrusionOk="0" h="13" w="13">
                  <a:moveTo>
                    <a:pt x="12" y="1"/>
                  </a:moveTo>
                  <a:cubicBezTo>
                    <a:pt x="1" y="1"/>
                    <a:pt x="1" y="13"/>
                    <a:pt x="12" y="13"/>
                  </a:cubicBezTo>
                  <a:cubicBezTo>
                    <a:pt x="12" y="13"/>
                    <a:pt x="12"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g308c629d2bb_0_315"/>
            <p:cNvSpPr/>
            <p:nvPr/>
          </p:nvSpPr>
          <p:spPr>
            <a:xfrm>
              <a:off x="5465850" y="2201900"/>
              <a:ext cx="325" cy="300"/>
            </a:xfrm>
            <a:custGeom>
              <a:rect b="b" l="l" r="r" t="t"/>
              <a:pathLst>
                <a:path extrusionOk="0" h="12" w="13">
                  <a:moveTo>
                    <a:pt x="0" y="0"/>
                  </a:moveTo>
                  <a:cubicBezTo>
                    <a:pt x="0" y="0"/>
                    <a:pt x="0" y="0"/>
                    <a:pt x="0" y="12"/>
                  </a:cubicBezTo>
                  <a:cubicBezTo>
                    <a:pt x="0" y="8"/>
                    <a:pt x="0" y="7"/>
                    <a:pt x="1" y="7"/>
                  </a:cubicBezTo>
                  <a:cubicBezTo>
                    <a:pt x="2" y="7"/>
                    <a:pt x="4" y="12"/>
                    <a:pt x="12" y="12"/>
                  </a:cubicBez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g308c629d2bb_0_315"/>
            <p:cNvSpPr/>
            <p:nvPr/>
          </p:nvSpPr>
          <p:spPr>
            <a:xfrm>
              <a:off x="5465250" y="2201900"/>
              <a:ext cx="925" cy="1800"/>
            </a:xfrm>
            <a:custGeom>
              <a:rect b="b" l="l" r="r" t="t"/>
              <a:pathLst>
                <a:path extrusionOk="0" h="72" w="37">
                  <a:moveTo>
                    <a:pt x="1" y="0"/>
                  </a:moveTo>
                  <a:lnTo>
                    <a:pt x="1" y="36"/>
                  </a:lnTo>
                  <a:lnTo>
                    <a:pt x="36" y="71"/>
                  </a:lnTo>
                  <a:cubicBezTo>
                    <a:pt x="36" y="36"/>
                    <a:pt x="1" y="6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0" name="Google Shape;8880;g308c629d2bb_0_315"/>
            <p:cNvSpPr/>
            <p:nvPr/>
          </p:nvSpPr>
          <p:spPr>
            <a:xfrm>
              <a:off x="5462275" y="2203675"/>
              <a:ext cx="2700" cy="3900"/>
            </a:xfrm>
            <a:custGeom>
              <a:rect b="b" l="l" r="r" t="t"/>
              <a:pathLst>
                <a:path extrusionOk="0" h="156" w="108">
                  <a:moveTo>
                    <a:pt x="72" y="0"/>
                  </a:moveTo>
                  <a:cubicBezTo>
                    <a:pt x="54" y="0"/>
                    <a:pt x="56" y="41"/>
                    <a:pt x="49" y="41"/>
                  </a:cubicBezTo>
                  <a:cubicBezTo>
                    <a:pt x="46" y="41"/>
                    <a:pt x="42" y="36"/>
                    <a:pt x="36" y="24"/>
                  </a:cubicBezTo>
                  <a:lnTo>
                    <a:pt x="36" y="24"/>
                  </a:lnTo>
                  <a:cubicBezTo>
                    <a:pt x="1" y="84"/>
                    <a:pt x="84" y="108"/>
                    <a:pt x="48" y="155"/>
                  </a:cubicBezTo>
                  <a:cubicBezTo>
                    <a:pt x="108" y="155"/>
                    <a:pt x="24" y="48"/>
                    <a:pt x="72" y="48"/>
                  </a:cubicBezTo>
                  <a:cubicBezTo>
                    <a:pt x="36" y="24"/>
                    <a:pt x="72" y="24"/>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1" name="Google Shape;8881;g308c629d2bb_0_315"/>
            <p:cNvSpPr/>
            <p:nvPr/>
          </p:nvSpPr>
          <p:spPr>
            <a:xfrm>
              <a:off x="5464650" y="2205300"/>
              <a:ext cx="725" cy="750"/>
            </a:xfrm>
            <a:custGeom>
              <a:rect b="b" l="l" r="r" t="t"/>
              <a:pathLst>
                <a:path extrusionOk="0" h="30" w="29">
                  <a:moveTo>
                    <a:pt x="8" y="1"/>
                  </a:moveTo>
                  <a:cubicBezTo>
                    <a:pt x="4" y="1"/>
                    <a:pt x="1" y="7"/>
                    <a:pt x="1" y="19"/>
                  </a:cubicBezTo>
                  <a:cubicBezTo>
                    <a:pt x="9" y="19"/>
                    <a:pt x="22" y="29"/>
                    <a:pt x="26" y="29"/>
                  </a:cubicBezTo>
                  <a:cubicBezTo>
                    <a:pt x="29" y="29"/>
                    <a:pt x="29" y="27"/>
                    <a:pt x="25" y="19"/>
                  </a:cubicBezTo>
                  <a:cubicBezTo>
                    <a:pt x="19" y="7"/>
                    <a:pt x="13" y="1"/>
                    <a:pt x="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g308c629d2bb_0_315"/>
            <p:cNvSpPr/>
            <p:nvPr/>
          </p:nvSpPr>
          <p:spPr>
            <a:xfrm>
              <a:off x="5461975" y="2205175"/>
              <a:ext cx="325" cy="300"/>
            </a:xfrm>
            <a:custGeom>
              <a:rect b="b" l="l" r="r" t="t"/>
              <a:pathLst>
                <a:path extrusionOk="0" h="12" w="13">
                  <a:moveTo>
                    <a:pt x="1" y="0"/>
                  </a:moveTo>
                  <a:lnTo>
                    <a:pt x="1" y="12"/>
                  </a:lnTo>
                  <a:lnTo>
                    <a:pt x="13" y="12"/>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g308c629d2bb_0_315"/>
            <p:cNvSpPr/>
            <p:nvPr/>
          </p:nvSpPr>
          <p:spPr>
            <a:xfrm>
              <a:off x="5460500" y="2204875"/>
              <a:ext cx="600" cy="900"/>
            </a:xfrm>
            <a:custGeom>
              <a:rect b="b" l="l" r="r" t="t"/>
              <a:pathLst>
                <a:path extrusionOk="0" h="36" w="24">
                  <a:moveTo>
                    <a:pt x="24" y="0"/>
                  </a:moveTo>
                  <a:cubicBezTo>
                    <a:pt x="24" y="12"/>
                    <a:pt x="0" y="24"/>
                    <a:pt x="24" y="36"/>
                  </a:cubicBezTo>
                  <a:lnTo>
                    <a:pt x="2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g308c629d2bb_0_315"/>
            <p:cNvSpPr/>
            <p:nvPr/>
          </p:nvSpPr>
          <p:spPr>
            <a:xfrm>
              <a:off x="5458925" y="2205750"/>
              <a:ext cx="700" cy="1350"/>
            </a:xfrm>
            <a:custGeom>
              <a:rect b="b" l="l" r="r" t="t"/>
              <a:pathLst>
                <a:path extrusionOk="0" h="54" w="28">
                  <a:moveTo>
                    <a:pt x="4" y="1"/>
                  </a:moveTo>
                  <a:lnTo>
                    <a:pt x="4" y="1"/>
                  </a:lnTo>
                  <a:cubicBezTo>
                    <a:pt x="1" y="1"/>
                    <a:pt x="0" y="4"/>
                    <a:pt x="0" y="8"/>
                  </a:cubicBezTo>
                  <a:lnTo>
                    <a:pt x="0" y="8"/>
                  </a:lnTo>
                  <a:cubicBezTo>
                    <a:pt x="1" y="5"/>
                    <a:pt x="1" y="3"/>
                    <a:pt x="4" y="1"/>
                  </a:cubicBezTo>
                  <a:close/>
                  <a:moveTo>
                    <a:pt x="0" y="8"/>
                  </a:moveTo>
                  <a:lnTo>
                    <a:pt x="0" y="8"/>
                  </a:lnTo>
                  <a:cubicBezTo>
                    <a:pt x="0" y="9"/>
                    <a:pt x="0" y="10"/>
                    <a:pt x="1" y="12"/>
                  </a:cubicBezTo>
                  <a:lnTo>
                    <a:pt x="1" y="12"/>
                  </a:lnTo>
                  <a:cubicBezTo>
                    <a:pt x="1" y="10"/>
                    <a:pt x="0" y="9"/>
                    <a:pt x="0" y="8"/>
                  </a:cubicBezTo>
                  <a:close/>
                  <a:moveTo>
                    <a:pt x="1" y="12"/>
                  </a:moveTo>
                  <a:cubicBezTo>
                    <a:pt x="2" y="27"/>
                    <a:pt x="13" y="53"/>
                    <a:pt x="22" y="53"/>
                  </a:cubicBezTo>
                  <a:cubicBezTo>
                    <a:pt x="24" y="53"/>
                    <a:pt x="26" y="52"/>
                    <a:pt x="27" y="48"/>
                  </a:cubicBezTo>
                  <a:cubicBezTo>
                    <a:pt x="19" y="40"/>
                    <a:pt x="3" y="24"/>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g308c629d2bb_0_315"/>
            <p:cNvSpPr/>
            <p:nvPr/>
          </p:nvSpPr>
          <p:spPr>
            <a:xfrm>
              <a:off x="5456625" y="2209925"/>
              <a:ext cx="625" cy="625"/>
            </a:xfrm>
            <a:custGeom>
              <a:rect b="b" l="l" r="r" t="t"/>
              <a:pathLst>
                <a:path extrusionOk="0" h="25" w="25">
                  <a:moveTo>
                    <a:pt x="12" y="1"/>
                  </a:moveTo>
                  <a:lnTo>
                    <a:pt x="0" y="24"/>
                  </a:lnTo>
                  <a:lnTo>
                    <a:pt x="12" y="24"/>
                  </a:lnTo>
                  <a:cubicBezTo>
                    <a:pt x="24" y="24"/>
                    <a:pt x="24" y="12"/>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g308c629d2bb_0_315"/>
            <p:cNvSpPr/>
            <p:nvPr/>
          </p:nvSpPr>
          <p:spPr>
            <a:xfrm>
              <a:off x="5459600" y="2214100"/>
              <a:ext cx="925" cy="650"/>
            </a:xfrm>
            <a:custGeom>
              <a:rect b="b" l="l" r="r" t="t"/>
              <a:pathLst>
                <a:path extrusionOk="0" h="26" w="37">
                  <a:moveTo>
                    <a:pt x="36" y="0"/>
                  </a:moveTo>
                  <a:cubicBezTo>
                    <a:pt x="32" y="0"/>
                    <a:pt x="28" y="2"/>
                    <a:pt x="26" y="4"/>
                  </a:cubicBezTo>
                  <a:lnTo>
                    <a:pt x="26" y="4"/>
                  </a:lnTo>
                  <a:cubicBezTo>
                    <a:pt x="29" y="4"/>
                    <a:pt x="32" y="2"/>
                    <a:pt x="36" y="0"/>
                  </a:cubicBezTo>
                  <a:close/>
                  <a:moveTo>
                    <a:pt x="26" y="4"/>
                  </a:moveTo>
                  <a:cubicBezTo>
                    <a:pt x="20" y="6"/>
                    <a:pt x="17" y="6"/>
                    <a:pt x="14" y="6"/>
                  </a:cubicBezTo>
                  <a:cubicBezTo>
                    <a:pt x="9" y="6"/>
                    <a:pt x="6" y="6"/>
                    <a:pt x="0" y="12"/>
                  </a:cubicBezTo>
                  <a:cubicBezTo>
                    <a:pt x="7" y="22"/>
                    <a:pt x="11" y="25"/>
                    <a:pt x="13" y="25"/>
                  </a:cubicBezTo>
                  <a:cubicBezTo>
                    <a:pt x="19" y="25"/>
                    <a:pt x="19" y="12"/>
                    <a:pt x="26" y="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g308c629d2bb_0_315"/>
            <p:cNvSpPr/>
            <p:nvPr/>
          </p:nvSpPr>
          <p:spPr>
            <a:xfrm>
              <a:off x="5455425" y="2209000"/>
              <a:ext cx="625" cy="650"/>
            </a:xfrm>
            <a:custGeom>
              <a:rect b="b" l="l" r="r" t="t"/>
              <a:pathLst>
                <a:path extrusionOk="0" h="26" w="25">
                  <a:moveTo>
                    <a:pt x="6" y="1"/>
                  </a:moveTo>
                  <a:cubicBezTo>
                    <a:pt x="1" y="1"/>
                    <a:pt x="1" y="11"/>
                    <a:pt x="1" y="26"/>
                  </a:cubicBezTo>
                  <a:cubicBezTo>
                    <a:pt x="1" y="14"/>
                    <a:pt x="4" y="11"/>
                    <a:pt x="8" y="11"/>
                  </a:cubicBezTo>
                  <a:cubicBezTo>
                    <a:pt x="13" y="11"/>
                    <a:pt x="19" y="14"/>
                    <a:pt x="25" y="14"/>
                  </a:cubicBezTo>
                  <a:cubicBezTo>
                    <a:pt x="15" y="5"/>
                    <a:pt x="10" y="1"/>
                    <a:pt x="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g308c629d2bb_0_315"/>
            <p:cNvSpPr/>
            <p:nvPr/>
          </p:nvSpPr>
          <p:spPr>
            <a:xfrm>
              <a:off x="5453425" y="2209025"/>
              <a:ext cx="2025" cy="3300"/>
            </a:xfrm>
            <a:custGeom>
              <a:rect b="b" l="l" r="r" t="t"/>
              <a:pathLst>
                <a:path extrusionOk="0" h="132" w="81">
                  <a:moveTo>
                    <a:pt x="57" y="1"/>
                  </a:moveTo>
                  <a:cubicBezTo>
                    <a:pt x="35" y="1"/>
                    <a:pt x="75" y="43"/>
                    <a:pt x="61" y="58"/>
                  </a:cubicBezTo>
                  <a:lnTo>
                    <a:pt x="61" y="58"/>
                  </a:lnTo>
                  <a:cubicBezTo>
                    <a:pt x="64" y="58"/>
                    <a:pt x="71" y="62"/>
                    <a:pt x="81" y="72"/>
                  </a:cubicBezTo>
                  <a:lnTo>
                    <a:pt x="57" y="1"/>
                  </a:lnTo>
                  <a:close/>
                  <a:moveTo>
                    <a:pt x="18" y="20"/>
                  </a:moveTo>
                  <a:cubicBezTo>
                    <a:pt x="5" y="20"/>
                    <a:pt x="0" y="34"/>
                    <a:pt x="9" y="60"/>
                  </a:cubicBezTo>
                  <a:cubicBezTo>
                    <a:pt x="21" y="72"/>
                    <a:pt x="57" y="108"/>
                    <a:pt x="57" y="132"/>
                  </a:cubicBezTo>
                  <a:cubicBezTo>
                    <a:pt x="65" y="115"/>
                    <a:pt x="51" y="70"/>
                    <a:pt x="57" y="60"/>
                  </a:cubicBezTo>
                  <a:lnTo>
                    <a:pt x="57" y="60"/>
                  </a:lnTo>
                  <a:cubicBezTo>
                    <a:pt x="57" y="60"/>
                    <a:pt x="57" y="60"/>
                    <a:pt x="57" y="60"/>
                  </a:cubicBezTo>
                  <a:cubicBezTo>
                    <a:pt x="58" y="60"/>
                    <a:pt x="60" y="59"/>
                    <a:pt x="61" y="58"/>
                  </a:cubicBezTo>
                  <a:lnTo>
                    <a:pt x="61" y="58"/>
                  </a:lnTo>
                  <a:cubicBezTo>
                    <a:pt x="60" y="58"/>
                    <a:pt x="60" y="58"/>
                    <a:pt x="60" y="58"/>
                  </a:cubicBezTo>
                  <a:cubicBezTo>
                    <a:pt x="59" y="58"/>
                    <a:pt x="57" y="59"/>
                    <a:pt x="57" y="60"/>
                  </a:cubicBezTo>
                  <a:lnTo>
                    <a:pt x="57" y="60"/>
                  </a:lnTo>
                  <a:cubicBezTo>
                    <a:pt x="45" y="48"/>
                    <a:pt x="45" y="36"/>
                    <a:pt x="33" y="25"/>
                  </a:cubicBezTo>
                  <a:cubicBezTo>
                    <a:pt x="27" y="22"/>
                    <a:pt x="22" y="20"/>
                    <a:pt x="18" y="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g308c629d2bb_0_315"/>
            <p:cNvSpPr/>
            <p:nvPr/>
          </p:nvSpPr>
          <p:spPr>
            <a:xfrm>
              <a:off x="5457525" y="2212600"/>
              <a:ext cx="925" cy="1375"/>
            </a:xfrm>
            <a:custGeom>
              <a:rect b="b" l="l" r="r" t="t"/>
              <a:pathLst>
                <a:path extrusionOk="0" h="55" w="37">
                  <a:moveTo>
                    <a:pt x="0" y="1"/>
                  </a:moveTo>
                  <a:cubicBezTo>
                    <a:pt x="12" y="24"/>
                    <a:pt x="12" y="24"/>
                    <a:pt x="12" y="36"/>
                  </a:cubicBezTo>
                  <a:cubicBezTo>
                    <a:pt x="22" y="50"/>
                    <a:pt x="27" y="55"/>
                    <a:pt x="30" y="55"/>
                  </a:cubicBezTo>
                  <a:cubicBezTo>
                    <a:pt x="36" y="55"/>
                    <a:pt x="24" y="21"/>
                    <a:pt x="24" y="13"/>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g308c629d2bb_0_315"/>
            <p:cNvSpPr/>
            <p:nvPr/>
          </p:nvSpPr>
          <p:spPr>
            <a:xfrm>
              <a:off x="5451850" y="2213200"/>
              <a:ext cx="625" cy="625"/>
            </a:xfrm>
            <a:custGeom>
              <a:rect b="b" l="l" r="r" t="t"/>
              <a:pathLst>
                <a:path extrusionOk="0" h="25" w="25">
                  <a:moveTo>
                    <a:pt x="25" y="0"/>
                  </a:moveTo>
                  <a:lnTo>
                    <a:pt x="1" y="24"/>
                  </a:lnTo>
                  <a:lnTo>
                    <a:pt x="13" y="24"/>
                  </a:lnTo>
                  <a:lnTo>
                    <a:pt x="2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g308c629d2bb_0_315"/>
            <p:cNvSpPr/>
            <p:nvPr/>
          </p:nvSpPr>
          <p:spPr>
            <a:xfrm>
              <a:off x="5451275" y="2212600"/>
              <a:ext cx="300" cy="1225"/>
            </a:xfrm>
            <a:custGeom>
              <a:rect b="b" l="l" r="r" t="t"/>
              <a:pathLst>
                <a:path extrusionOk="0" h="49" w="12">
                  <a:moveTo>
                    <a:pt x="12" y="1"/>
                  </a:moveTo>
                  <a:lnTo>
                    <a:pt x="0" y="48"/>
                  </a:lnTo>
                  <a:lnTo>
                    <a:pt x="12" y="13"/>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g308c629d2bb_0_315"/>
            <p:cNvSpPr/>
            <p:nvPr/>
          </p:nvSpPr>
          <p:spPr>
            <a:xfrm>
              <a:off x="5450675" y="2212600"/>
              <a:ext cx="325" cy="625"/>
            </a:xfrm>
            <a:custGeom>
              <a:rect b="b" l="l" r="r" t="t"/>
              <a:pathLst>
                <a:path extrusionOk="0" h="25" w="13">
                  <a:moveTo>
                    <a:pt x="12" y="1"/>
                  </a:moveTo>
                  <a:lnTo>
                    <a:pt x="0" y="24"/>
                  </a:lnTo>
                  <a:lnTo>
                    <a:pt x="12" y="24"/>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g308c629d2bb_0_315"/>
            <p:cNvSpPr/>
            <p:nvPr/>
          </p:nvSpPr>
          <p:spPr>
            <a:xfrm>
              <a:off x="5449175" y="2213500"/>
              <a:ext cx="1275" cy="675"/>
            </a:xfrm>
            <a:custGeom>
              <a:rect b="b" l="l" r="r" t="t"/>
              <a:pathLst>
                <a:path extrusionOk="0" h="27" w="51">
                  <a:moveTo>
                    <a:pt x="36" y="0"/>
                  </a:moveTo>
                  <a:cubicBezTo>
                    <a:pt x="36" y="14"/>
                    <a:pt x="32" y="20"/>
                    <a:pt x="24" y="20"/>
                  </a:cubicBezTo>
                  <a:cubicBezTo>
                    <a:pt x="18" y="20"/>
                    <a:pt x="11" y="17"/>
                    <a:pt x="1" y="12"/>
                  </a:cubicBezTo>
                  <a:lnTo>
                    <a:pt x="1" y="12"/>
                  </a:lnTo>
                  <a:lnTo>
                    <a:pt x="25" y="24"/>
                  </a:lnTo>
                  <a:cubicBezTo>
                    <a:pt x="25" y="24"/>
                    <a:pt x="30" y="26"/>
                    <a:pt x="36" y="26"/>
                  </a:cubicBezTo>
                  <a:cubicBezTo>
                    <a:pt x="44" y="26"/>
                    <a:pt x="51" y="22"/>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g308c629d2bb_0_315"/>
            <p:cNvSpPr/>
            <p:nvPr/>
          </p:nvSpPr>
          <p:spPr>
            <a:xfrm>
              <a:off x="5453650" y="2228675"/>
              <a:ext cx="925" cy="925"/>
            </a:xfrm>
            <a:custGeom>
              <a:rect b="b" l="l" r="r" t="t"/>
              <a:pathLst>
                <a:path extrusionOk="0" h="37" w="37">
                  <a:moveTo>
                    <a:pt x="0" y="1"/>
                  </a:moveTo>
                  <a:lnTo>
                    <a:pt x="24" y="36"/>
                  </a:lnTo>
                  <a:cubicBezTo>
                    <a:pt x="24" y="36"/>
                    <a:pt x="24" y="31"/>
                    <a:pt x="28" y="31"/>
                  </a:cubicBezTo>
                  <a:cubicBezTo>
                    <a:pt x="29" y="31"/>
                    <a:pt x="32" y="32"/>
                    <a:pt x="36" y="36"/>
                  </a:cubicBezTo>
                  <a:cubicBezTo>
                    <a:pt x="24" y="13"/>
                    <a:pt x="12"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g308c629d2bb_0_315"/>
            <p:cNvSpPr/>
            <p:nvPr/>
          </p:nvSpPr>
          <p:spPr>
            <a:xfrm>
              <a:off x="5452750" y="2228325"/>
              <a:ext cx="925" cy="1575"/>
            </a:xfrm>
            <a:custGeom>
              <a:rect b="b" l="l" r="r" t="t"/>
              <a:pathLst>
                <a:path extrusionOk="0" h="63" w="37">
                  <a:moveTo>
                    <a:pt x="21" y="0"/>
                  </a:moveTo>
                  <a:lnTo>
                    <a:pt x="21" y="0"/>
                  </a:lnTo>
                  <a:cubicBezTo>
                    <a:pt x="15" y="0"/>
                    <a:pt x="23" y="27"/>
                    <a:pt x="13" y="27"/>
                  </a:cubicBezTo>
                  <a:lnTo>
                    <a:pt x="1" y="15"/>
                  </a:lnTo>
                  <a:lnTo>
                    <a:pt x="13" y="62"/>
                  </a:lnTo>
                  <a:cubicBezTo>
                    <a:pt x="36" y="50"/>
                    <a:pt x="13" y="27"/>
                    <a:pt x="24" y="3"/>
                  </a:cubicBezTo>
                  <a:cubicBezTo>
                    <a:pt x="23" y="1"/>
                    <a:pt x="21" y="0"/>
                    <a:pt x="2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g308c629d2bb_0_315"/>
            <p:cNvSpPr/>
            <p:nvPr/>
          </p:nvSpPr>
          <p:spPr>
            <a:xfrm>
              <a:off x="5442625" y="2233450"/>
              <a:ext cx="1650" cy="2150"/>
            </a:xfrm>
            <a:custGeom>
              <a:rect b="b" l="l" r="r" t="t"/>
              <a:pathLst>
                <a:path extrusionOk="0" h="86" w="66">
                  <a:moveTo>
                    <a:pt x="37" y="0"/>
                  </a:moveTo>
                  <a:cubicBezTo>
                    <a:pt x="37" y="24"/>
                    <a:pt x="13" y="36"/>
                    <a:pt x="1" y="48"/>
                  </a:cubicBezTo>
                  <a:cubicBezTo>
                    <a:pt x="21" y="58"/>
                    <a:pt x="24" y="86"/>
                    <a:pt x="25" y="86"/>
                  </a:cubicBezTo>
                  <a:cubicBezTo>
                    <a:pt x="25" y="86"/>
                    <a:pt x="25" y="85"/>
                    <a:pt x="25" y="83"/>
                  </a:cubicBezTo>
                  <a:lnTo>
                    <a:pt x="37" y="60"/>
                  </a:lnTo>
                  <a:lnTo>
                    <a:pt x="48" y="72"/>
                  </a:lnTo>
                  <a:cubicBezTo>
                    <a:pt x="51" y="73"/>
                    <a:pt x="53" y="73"/>
                    <a:pt x="54" y="73"/>
                  </a:cubicBezTo>
                  <a:cubicBezTo>
                    <a:pt x="65" y="73"/>
                    <a:pt x="39" y="36"/>
                    <a:pt x="60" y="36"/>
                  </a:cubicBezTo>
                  <a:cubicBezTo>
                    <a:pt x="37" y="12"/>
                    <a:pt x="37" y="24"/>
                    <a:pt x="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g308c629d2bb_0_315"/>
            <p:cNvSpPr/>
            <p:nvPr/>
          </p:nvSpPr>
          <p:spPr>
            <a:xfrm>
              <a:off x="5524200" y="2151275"/>
              <a:ext cx="900" cy="25"/>
            </a:xfrm>
            <a:custGeom>
              <a:rect b="b" l="l" r="r" t="t"/>
              <a:pathLst>
                <a:path extrusionOk="0" h="1" w="36">
                  <a:moveTo>
                    <a:pt x="36" y="1"/>
                  </a:moveTo>
                  <a:cubicBezTo>
                    <a:pt x="0" y="1"/>
                    <a:pt x="24"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8" name="Google Shape;8898;g308c629d2bb_0_315"/>
            <p:cNvSpPr/>
            <p:nvPr/>
          </p:nvSpPr>
          <p:spPr>
            <a:xfrm>
              <a:off x="5524775" y="2151275"/>
              <a:ext cx="25" cy="25"/>
            </a:xfrm>
            <a:custGeom>
              <a:rect b="b" l="l" r="r" t="t"/>
              <a:pathLst>
                <a:path extrusionOk="0" h="1" w="1">
                  <a:moveTo>
                    <a:pt x="1" y="1"/>
                  </a:moveTo>
                  <a:lnTo>
                    <a:pt x="1" y="1"/>
                  </a:lnTo>
                  <a:cubicBezTo>
                    <a:pt x="1" y="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9" name="Google Shape;8899;g308c629d2bb_0_315"/>
            <p:cNvSpPr/>
            <p:nvPr/>
          </p:nvSpPr>
          <p:spPr>
            <a:xfrm>
              <a:off x="5522875" y="2151575"/>
              <a:ext cx="1625" cy="450"/>
            </a:xfrm>
            <a:custGeom>
              <a:rect b="b" l="l" r="r" t="t"/>
              <a:pathLst>
                <a:path extrusionOk="0" h="18" w="65">
                  <a:moveTo>
                    <a:pt x="17" y="1"/>
                  </a:moveTo>
                  <a:cubicBezTo>
                    <a:pt x="1" y="9"/>
                    <a:pt x="2" y="18"/>
                    <a:pt x="20" y="18"/>
                  </a:cubicBezTo>
                  <a:cubicBezTo>
                    <a:pt x="28" y="18"/>
                    <a:pt x="39" y="16"/>
                    <a:pt x="53" y="13"/>
                  </a:cubicBezTo>
                  <a:cubicBezTo>
                    <a:pt x="29" y="13"/>
                    <a:pt x="65" y="1"/>
                    <a:pt x="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g308c629d2bb_0_315"/>
            <p:cNvSpPr/>
            <p:nvPr/>
          </p:nvSpPr>
          <p:spPr>
            <a:xfrm>
              <a:off x="5524500" y="2151575"/>
              <a:ext cx="900" cy="325"/>
            </a:xfrm>
            <a:custGeom>
              <a:rect b="b" l="l" r="r" t="t"/>
              <a:pathLst>
                <a:path extrusionOk="0" h="13" w="36">
                  <a:moveTo>
                    <a:pt x="24" y="1"/>
                  </a:moveTo>
                  <a:lnTo>
                    <a:pt x="0" y="13"/>
                  </a:lnTo>
                  <a:lnTo>
                    <a:pt x="36" y="13"/>
                  </a:ln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g308c629d2bb_0_315"/>
            <p:cNvSpPr/>
            <p:nvPr/>
          </p:nvSpPr>
          <p:spPr>
            <a:xfrm>
              <a:off x="5525375" y="2151575"/>
              <a:ext cx="625" cy="25"/>
            </a:xfrm>
            <a:custGeom>
              <a:rect b="b" l="l" r="r" t="t"/>
              <a:pathLst>
                <a:path extrusionOk="0" h="1" w="25">
                  <a:moveTo>
                    <a:pt x="13" y="1"/>
                  </a:moveTo>
                  <a:lnTo>
                    <a:pt x="1" y="1"/>
                  </a:lnTo>
                  <a:lnTo>
                    <a:pt x="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g308c629d2bb_0_315"/>
            <p:cNvSpPr/>
            <p:nvPr/>
          </p:nvSpPr>
          <p:spPr>
            <a:xfrm>
              <a:off x="5522500" y="2152175"/>
              <a:ext cx="2900" cy="450"/>
            </a:xfrm>
            <a:custGeom>
              <a:rect b="b" l="l" r="r" t="t"/>
              <a:pathLst>
                <a:path extrusionOk="0" h="18" w="116">
                  <a:moveTo>
                    <a:pt x="56" y="1"/>
                  </a:moveTo>
                  <a:cubicBezTo>
                    <a:pt x="20" y="1"/>
                    <a:pt x="56" y="13"/>
                    <a:pt x="9" y="13"/>
                  </a:cubicBezTo>
                  <a:cubicBezTo>
                    <a:pt x="1" y="17"/>
                    <a:pt x="1" y="18"/>
                    <a:pt x="5" y="18"/>
                  </a:cubicBezTo>
                  <a:cubicBezTo>
                    <a:pt x="14" y="18"/>
                    <a:pt x="40" y="13"/>
                    <a:pt x="56" y="13"/>
                  </a:cubicBezTo>
                  <a:lnTo>
                    <a:pt x="44" y="13"/>
                  </a:lnTo>
                  <a:cubicBezTo>
                    <a:pt x="62" y="7"/>
                    <a:pt x="74" y="7"/>
                    <a:pt x="84" y="7"/>
                  </a:cubicBezTo>
                  <a:cubicBezTo>
                    <a:pt x="95" y="7"/>
                    <a:pt x="104" y="7"/>
                    <a:pt x="116" y="1"/>
                  </a:cubicBezTo>
                  <a:lnTo>
                    <a:pt x="116" y="1"/>
                  </a:lnTo>
                  <a:cubicBezTo>
                    <a:pt x="116" y="1"/>
                    <a:pt x="84" y="6"/>
                    <a:pt x="66" y="6"/>
                  </a:cubicBezTo>
                  <a:cubicBezTo>
                    <a:pt x="58" y="6"/>
                    <a:pt x="52" y="5"/>
                    <a:pt x="5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g308c629d2bb_0_315"/>
            <p:cNvSpPr/>
            <p:nvPr/>
          </p:nvSpPr>
          <p:spPr>
            <a:xfrm>
              <a:off x="5525975" y="2175100"/>
              <a:ext cx="625" cy="25"/>
            </a:xfrm>
            <a:custGeom>
              <a:rect b="b" l="l" r="r" t="t"/>
              <a:pathLst>
                <a:path extrusionOk="0" h="1" w="25">
                  <a:moveTo>
                    <a:pt x="24" y="0"/>
                  </a:moveTo>
                  <a:cubicBezTo>
                    <a:pt x="12" y="0"/>
                    <a:pt x="12" y="0"/>
                    <a:pt x="1" y="0"/>
                  </a:cubicBezTo>
                  <a:cubicBezTo>
                    <a:pt x="1" y="0"/>
                    <a:pt x="1" y="0"/>
                    <a:pt x="1" y="0"/>
                  </a:cubicBezTo>
                  <a:lnTo>
                    <a:pt x="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g308c629d2bb_0_315"/>
            <p:cNvSpPr/>
            <p:nvPr/>
          </p:nvSpPr>
          <p:spPr>
            <a:xfrm>
              <a:off x="5522400" y="2154850"/>
              <a:ext cx="625" cy="325"/>
            </a:xfrm>
            <a:custGeom>
              <a:rect b="b" l="l" r="r" t="t"/>
              <a:pathLst>
                <a:path extrusionOk="0" h="13" w="25">
                  <a:moveTo>
                    <a:pt x="13" y="1"/>
                  </a:moveTo>
                  <a:cubicBezTo>
                    <a:pt x="1" y="13"/>
                    <a:pt x="13" y="13"/>
                    <a:pt x="13" y="13"/>
                  </a:cubicBezTo>
                  <a:cubicBezTo>
                    <a:pt x="24" y="13"/>
                    <a:pt x="24"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g308c629d2bb_0_315"/>
            <p:cNvSpPr/>
            <p:nvPr/>
          </p:nvSpPr>
          <p:spPr>
            <a:xfrm>
              <a:off x="5522700" y="2155750"/>
              <a:ext cx="325" cy="25"/>
            </a:xfrm>
            <a:custGeom>
              <a:rect b="b" l="l" r="r" t="t"/>
              <a:pathLst>
                <a:path extrusionOk="0" h="1" w="13">
                  <a:moveTo>
                    <a:pt x="12" y="1"/>
                  </a:moveTo>
                  <a:cubicBezTo>
                    <a:pt x="12" y="1"/>
                    <a:pt x="12" y="1"/>
                    <a:pt x="12" y="1"/>
                  </a:cubicBezTo>
                  <a:cubicBezTo>
                    <a:pt x="1" y="1"/>
                    <a:pt x="1"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g308c629d2bb_0_315"/>
            <p:cNvSpPr/>
            <p:nvPr/>
          </p:nvSpPr>
          <p:spPr>
            <a:xfrm>
              <a:off x="5522700" y="2156350"/>
              <a:ext cx="25" cy="25"/>
            </a:xfrm>
            <a:custGeom>
              <a:rect b="b" l="l" r="r" t="t"/>
              <a:pathLst>
                <a:path extrusionOk="0" h="1" w="1">
                  <a:moveTo>
                    <a:pt x="1" y="0"/>
                  </a:moveTo>
                  <a:cubicBezTo>
                    <a:pt x="1" y="0"/>
                    <a:pt x="1" y="0"/>
                    <a:pt x="1" y="0"/>
                  </a:cubicBezTo>
                  <a:cubicBezTo>
                    <a:pt x="1" y="0"/>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g308c629d2bb_0_315"/>
            <p:cNvSpPr/>
            <p:nvPr/>
          </p:nvSpPr>
          <p:spPr>
            <a:xfrm>
              <a:off x="5521600" y="2155150"/>
              <a:ext cx="2025" cy="325"/>
            </a:xfrm>
            <a:custGeom>
              <a:rect b="b" l="l" r="r" t="t"/>
              <a:pathLst>
                <a:path extrusionOk="0" h="13" w="81">
                  <a:moveTo>
                    <a:pt x="33" y="1"/>
                  </a:moveTo>
                  <a:cubicBezTo>
                    <a:pt x="9" y="5"/>
                    <a:pt x="1" y="6"/>
                    <a:pt x="1" y="6"/>
                  </a:cubicBezTo>
                  <a:cubicBezTo>
                    <a:pt x="2" y="6"/>
                    <a:pt x="37" y="1"/>
                    <a:pt x="45" y="1"/>
                  </a:cubicBezTo>
                  <a:close/>
                  <a:moveTo>
                    <a:pt x="45" y="1"/>
                  </a:moveTo>
                  <a:cubicBezTo>
                    <a:pt x="33" y="13"/>
                    <a:pt x="56" y="13"/>
                    <a:pt x="56" y="13"/>
                  </a:cubicBezTo>
                  <a:lnTo>
                    <a:pt x="80" y="13"/>
                  </a:lnTo>
                  <a:cubicBezTo>
                    <a:pt x="80" y="1"/>
                    <a:pt x="80" y="1"/>
                    <a:pt x="8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g308c629d2bb_0_315"/>
            <p:cNvSpPr/>
            <p:nvPr/>
          </p:nvSpPr>
          <p:spPr>
            <a:xfrm>
              <a:off x="5530150" y="2157250"/>
              <a:ext cx="325" cy="25"/>
            </a:xfrm>
            <a:custGeom>
              <a:rect b="b" l="l" r="r" t="t"/>
              <a:pathLst>
                <a:path extrusionOk="0" h="1" w="13">
                  <a:moveTo>
                    <a:pt x="12" y="0"/>
                  </a:moveTo>
                  <a:cubicBezTo>
                    <a:pt x="12" y="0"/>
                    <a:pt x="0" y="0"/>
                    <a:pt x="0" y="0"/>
                  </a:cubicBezTo>
                  <a:cubicBezTo>
                    <a:pt x="12" y="0"/>
                    <a:pt x="12"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g308c629d2bb_0_315"/>
            <p:cNvSpPr/>
            <p:nvPr/>
          </p:nvSpPr>
          <p:spPr>
            <a:xfrm>
              <a:off x="5521225" y="2187000"/>
              <a:ext cx="1200" cy="325"/>
            </a:xfrm>
            <a:custGeom>
              <a:rect b="b" l="l" r="r" t="t"/>
              <a:pathLst>
                <a:path extrusionOk="0" h="13" w="48">
                  <a:moveTo>
                    <a:pt x="48" y="1"/>
                  </a:moveTo>
                  <a:cubicBezTo>
                    <a:pt x="0" y="13"/>
                    <a:pt x="48" y="13"/>
                    <a:pt x="0" y="13"/>
                  </a:cubicBezTo>
                  <a:lnTo>
                    <a:pt x="36" y="13"/>
                  </a:lnTo>
                  <a:cubicBezTo>
                    <a:pt x="24" y="13"/>
                    <a:pt x="48" y="13"/>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g308c629d2bb_0_315"/>
            <p:cNvSpPr/>
            <p:nvPr/>
          </p:nvSpPr>
          <p:spPr>
            <a:xfrm>
              <a:off x="5523300" y="2176000"/>
              <a:ext cx="3000" cy="325"/>
            </a:xfrm>
            <a:custGeom>
              <a:rect b="b" l="l" r="r" t="t"/>
              <a:pathLst>
                <a:path extrusionOk="0" h="13" w="120">
                  <a:moveTo>
                    <a:pt x="36" y="0"/>
                  </a:moveTo>
                  <a:cubicBezTo>
                    <a:pt x="17" y="10"/>
                    <a:pt x="13" y="12"/>
                    <a:pt x="7" y="12"/>
                  </a:cubicBezTo>
                  <a:lnTo>
                    <a:pt x="7" y="12"/>
                  </a:lnTo>
                  <a:cubicBezTo>
                    <a:pt x="42" y="11"/>
                    <a:pt x="86" y="0"/>
                    <a:pt x="119" y="0"/>
                  </a:cubicBezTo>
                  <a:close/>
                  <a:moveTo>
                    <a:pt x="7" y="12"/>
                  </a:moveTo>
                  <a:cubicBezTo>
                    <a:pt x="5" y="12"/>
                    <a:pt x="2" y="12"/>
                    <a:pt x="0" y="12"/>
                  </a:cubicBezTo>
                  <a:cubicBezTo>
                    <a:pt x="3" y="12"/>
                    <a:pt x="5" y="12"/>
                    <a:pt x="7"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g308c629d2bb_0_315"/>
            <p:cNvSpPr/>
            <p:nvPr/>
          </p:nvSpPr>
          <p:spPr>
            <a:xfrm>
              <a:off x="5526275" y="2175700"/>
              <a:ext cx="325" cy="325"/>
            </a:xfrm>
            <a:custGeom>
              <a:rect b="b" l="l" r="r" t="t"/>
              <a:pathLst>
                <a:path extrusionOk="0" h="13" w="13">
                  <a:moveTo>
                    <a:pt x="12" y="0"/>
                  </a:moveTo>
                  <a:cubicBezTo>
                    <a:pt x="12" y="12"/>
                    <a:pt x="0" y="12"/>
                    <a:pt x="0" y="12"/>
                  </a:cubicBezTo>
                  <a:lnTo>
                    <a:pt x="12" y="12"/>
                  </a:lnTo>
                  <a:cubicBezTo>
                    <a:pt x="12" y="12"/>
                    <a:pt x="12" y="1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g308c629d2bb_0_315"/>
            <p:cNvSpPr/>
            <p:nvPr/>
          </p:nvSpPr>
          <p:spPr>
            <a:xfrm>
              <a:off x="5522100" y="2185225"/>
              <a:ext cx="325" cy="325"/>
            </a:xfrm>
            <a:custGeom>
              <a:rect b="b" l="l" r="r" t="t"/>
              <a:pathLst>
                <a:path extrusionOk="0" h="13" w="13">
                  <a:moveTo>
                    <a:pt x="13" y="0"/>
                  </a:moveTo>
                  <a:cubicBezTo>
                    <a:pt x="1" y="12"/>
                    <a:pt x="1" y="12"/>
                    <a:pt x="13" y="12"/>
                  </a:cubicBezTo>
                  <a:cubicBezTo>
                    <a:pt x="13" y="12"/>
                    <a:pt x="13"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g308c629d2bb_0_315"/>
            <p:cNvSpPr/>
            <p:nvPr/>
          </p:nvSpPr>
          <p:spPr>
            <a:xfrm>
              <a:off x="5525075" y="2174500"/>
              <a:ext cx="325" cy="325"/>
            </a:xfrm>
            <a:custGeom>
              <a:rect b="b" l="l" r="r" t="t"/>
              <a:pathLst>
                <a:path extrusionOk="0" h="13" w="13">
                  <a:moveTo>
                    <a:pt x="13" y="1"/>
                  </a:moveTo>
                  <a:cubicBezTo>
                    <a:pt x="13" y="1"/>
                    <a:pt x="1" y="1"/>
                    <a:pt x="1" y="13"/>
                  </a:cubicBezTo>
                  <a:lnTo>
                    <a:pt x="1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g308c629d2bb_0_315"/>
            <p:cNvSpPr/>
            <p:nvPr/>
          </p:nvSpPr>
          <p:spPr>
            <a:xfrm>
              <a:off x="5535200" y="2177775"/>
              <a:ext cx="1825" cy="325"/>
            </a:xfrm>
            <a:custGeom>
              <a:rect b="b" l="l" r="r" t="t"/>
              <a:pathLst>
                <a:path extrusionOk="0" h="13" w="73">
                  <a:moveTo>
                    <a:pt x="60" y="1"/>
                  </a:moveTo>
                  <a:cubicBezTo>
                    <a:pt x="1" y="1"/>
                    <a:pt x="60" y="1"/>
                    <a:pt x="36" y="13"/>
                  </a:cubicBezTo>
                  <a:lnTo>
                    <a:pt x="60" y="13"/>
                  </a:lnTo>
                  <a:cubicBezTo>
                    <a:pt x="72" y="1"/>
                    <a:pt x="60" y="1"/>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g308c629d2bb_0_315"/>
            <p:cNvSpPr/>
            <p:nvPr/>
          </p:nvSpPr>
          <p:spPr>
            <a:xfrm>
              <a:off x="5521500" y="2187300"/>
              <a:ext cx="325" cy="25"/>
            </a:xfrm>
            <a:custGeom>
              <a:rect b="b" l="l" r="r" t="t"/>
              <a:pathLst>
                <a:path extrusionOk="0" h="1" w="13">
                  <a:moveTo>
                    <a:pt x="1" y="1"/>
                  </a:moveTo>
                  <a:cubicBezTo>
                    <a:pt x="1" y="1"/>
                    <a:pt x="13" y="1"/>
                    <a:pt x="13" y="1"/>
                  </a:cubicBezTo>
                  <a:cubicBezTo>
                    <a:pt x="13" y="1"/>
                    <a:pt x="13"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g308c629d2bb_0_315"/>
            <p:cNvSpPr/>
            <p:nvPr/>
          </p:nvSpPr>
          <p:spPr>
            <a:xfrm>
              <a:off x="5525975" y="2175100"/>
              <a:ext cx="1225" cy="325"/>
            </a:xfrm>
            <a:custGeom>
              <a:rect b="b" l="l" r="r" t="t"/>
              <a:pathLst>
                <a:path extrusionOk="0" h="13" w="49">
                  <a:moveTo>
                    <a:pt x="24" y="0"/>
                  </a:moveTo>
                  <a:cubicBezTo>
                    <a:pt x="48" y="0"/>
                    <a:pt x="1" y="12"/>
                    <a:pt x="24" y="12"/>
                  </a:cubicBezTo>
                  <a:lnTo>
                    <a:pt x="3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g308c629d2bb_0_315"/>
            <p:cNvSpPr/>
            <p:nvPr/>
          </p:nvSpPr>
          <p:spPr>
            <a:xfrm>
              <a:off x="5526575" y="2152175"/>
              <a:ext cx="2400" cy="625"/>
            </a:xfrm>
            <a:custGeom>
              <a:rect b="b" l="l" r="r" t="t"/>
              <a:pathLst>
                <a:path extrusionOk="0" h="25" w="96">
                  <a:moveTo>
                    <a:pt x="0" y="1"/>
                  </a:moveTo>
                  <a:cubicBezTo>
                    <a:pt x="36" y="1"/>
                    <a:pt x="24" y="13"/>
                    <a:pt x="36" y="25"/>
                  </a:cubicBezTo>
                  <a:lnTo>
                    <a:pt x="60" y="13"/>
                  </a:lnTo>
                  <a:lnTo>
                    <a:pt x="72" y="13"/>
                  </a:lnTo>
                  <a:lnTo>
                    <a:pt x="96"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8" name="Google Shape;8918;g308c629d2bb_0_315"/>
            <p:cNvSpPr/>
            <p:nvPr/>
          </p:nvSpPr>
          <p:spPr>
            <a:xfrm>
              <a:off x="5521225" y="2153075"/>
              <a:ext cx="900" cy="325"/>
            </a:xfrm>
            <a:custGeom>
              <a:rect b="b" l="l" r="r" t="t"/>
              <a:pathLst>
                <a:path extrusionOk="0" h="13" w="36">
                  <a:moveTo>
                    <a:pt x="36" y="0"/>
                  </a:moveTo>
                  <a:cubicBezTo>
                    <a:pt x="36" y="0"/>
                    <a:pt x="12" y="12"/>
                    <a:pt x="0" y="12"/>
                  </a:cubicBezTo>
                  <a:lnTo>
                    <a:pt x="24" y="12"/>
                  </a:lnTo>
                  <a:lnTo>
                    <a:pt x="3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9" name="Google Shape;8919;g308c629d2bb_0_315"/>
            <p:cNvSpPr/>
            <p:nvPr/>
          </p:nvSpPr>
          <p:spPr>
            <a:xfrm>
              <a:off x="5519125" y="2155450"/>
              <a:ext cx="1225" cy="325"/>
            </a:xfrm>
            <a:custGeom>
              <a:rect b="b" l="l" r="r" t="t"/>
              <a:pathLst>
                <a:path extrusionOk="0" h="13" w="49">
                  <a:moveTo>
                    <a:pt x="48" y="1"/>
                  </a:moveTo>
                  <a:cubicBezTo>
                    <a:pt x="25" y="1"/>
                    <a:pt x="1" y="13"/>
                    <a:pt x="36" y="13"/>
                  </a:cubicBezTo>
                  <a:lnTo>
                    <a:pt x="4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g308c629d2bb_0_315"/>
            <p:cNvSpPr/>
            <p:nvPr/>
          </p:nvSpPr>
          <p:spPr>
            <a:xfrm>
              <a:off x="5528050" y="2153675"/>
              <a:ext cx="1225" cy="325"/>
            </a:xfrm>
            <a:custGeom>
              <a:rect b="b" l="l" r="r" t="t"/>
              <a:pathLst>
                <a:path extrusionOk="0" h="13" w="49">
                  <a:moveTo>
                    <a:pt x="25" y="0"/>
                  </a:moveTo>
                  <a:cubicBezTo>
                    <a:pt x="1" y="12"/>
                    <a:pt x="13" y="12"/>
                    <a:pt x="37" y="12"/>
                  </a:cubicBezTo>
                  <a:cubicBezTo>
                    <a:pt x="13" y="12"/>
                    <a:pt x="49" y="12"/>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g308c629d2bb_0_315"/>
            <p:cNvSpPr/>
            <p:nvPr/>
          </p:nvSpPr>
          <p:spPr>
            <a:xfrm>
              <a:off x="5519425" y="2156050"/>
              <a:ext cx="1525" cy="325"/>
            </a:xfrm>
            <a:custGeom>
              <a:rect b="b" l="l" r="r" t="t"/>
              <a:pathLst>
                <a:path extrusionOk="0" h="13" w="61">
                  <a:moveTo>
                    <a:pt x="13" y="0"/>
                  </a:moveTo>
                  <a:cubicBezTo>
                    <a:pt x="60" y="0"/>
                    <a:pt x="1" y="12"/>
                    <a:pt x="36" y="12"/>
                  </a:cubicBezTo>
                  <a:cubicBezTo>
                    <a:pt x="24" y="12"/>
                    <a:pt x="60"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g308c629d2bb_0_315"/>
            <p:cNvSpPr/>
            <p:nvPr/>
          </p:nvSpPr>
          <p:spPr>
            <a:xfrm>
              <a:off x="5529325" y="2154550"/>
              <a:ext cx="1475" cy="325"/>
            </a:xfrm>
            <a:custGeom>
              <a:rect b="b" l="l" r="r" t="t"/>
              <a:pathLst>
                <a:path extrusionOk="0" h="13" w="59">
                  <a:moveTo>
                    <a:pt x="45" y="1"/>
                  </a:moveTo>
                  <a:cubicBezTo>
                    <a:pt x="42" y="1"/>
                    <a:pt x="42" y="1"/>
                    <a:pt x="44" y="1"/>
                  </a:cubicBezTo>
                  <a:lnTo>
                    <a:pt x="44" y="1"/>
                  </a:lnTo>
                  <a:cubicBezTo>
                    <a:pt x="45" y="1"/>
                    <a:pt x="45" y="1"/>
                    <a:pt x="45" y="1"/>
                  </a:cubicBezTo>
                  <a:close/>
                  <a:moveTo>
                    <a:pt x="44" y="1"/>
                  </a:moveTo>
                  <a:lnTo>
                    <a:pt x="44" y="1"/>
                  </a:lnTo>
                  <a:cubicBezTo>
                    <a:pt x="37" y="3"/>
                    <a:pt x="1" y="13"/>
                    <a:pt x="33" y="13"/>
                  </a:cubicBezTo>
                  <a:cubicBezTo>
                    <a:pt x="58" y="4"/>
                    <a:pt x="48" y="2"/>
                    <a:pt x="4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g308c629d2bb_0_315"/>
            <p:cNvSpPr/>
            <p:nvPr/>
          </p:nvSpPr>
          <p:spPr>
            <a:xfrm>
              <a:off x="5520625" y="2156350"/>
              <a:ext cx="2700" cy="625"/>
            </a:xfrm>
            <a:custGeom>
              <a:rect b="b" l="l" r="r" t="t"/>
              <a:pathLst>
                <a:path extrusionOk="0" h="25" w="108">
                  <a:moveTo>
                    <a:pt x="72" y="0"/>
                  </a:moveTo>
                  <a:cubicBezTo>
                    <a:pt x="48" y="12"/>
                    <a:pt x="36" y="24"/>
                    <a:pt x="0" y="24"/>
                  </a:cubicBezTo>
                  <a:cubicBezTo>
                    <a:pt x="24" y="24"/>
                    <a:pt x="72" y="24"/>
                    <a:pt x="95" y="12"/>
                  </a:cubicBezTo>
                  <a:lnTo>
                    <a:pt x="107" y="12"/>
                  </a:lnTo>
                  <a:cubicBezTo>
                    <a:pt x="72" y="12"/>
                    <a:pt x="84" y="0"/>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g308c629d2bb_0_315"/>
            <p:cNvSpPr/>
            <p:nvPr/>
          </p:nvSpPr>
          <p:spPr>
            <a:xfrm>
              <a:off x="5528675" y="2154550"/>
              <a:ext cx="2375" cy="625"/>
            </a:xfrm>
            <a:custGeom>
              <a:rect b="b" l="l" r="r" t="t"/>
              <a:pathLst>
                <a:path extrusionOk="0" h="25" w="95">
                  <a:moveTo>
                    <a:pt x="24" y="21"/>
                  </a:moveTo>
                  <a:cubicBezTo>
                    <a:pt x="10" y="22"/>
                    <a:pt x="0" y="25"/>
                    <a:pt x="12" y="25"/>
                  </a:cubicBezTo>
                  <a:lnTo>
                    <a:pt x="24" y="21"/>
                  </a:lnTo>
                  <a:close/>
                  <a:moveTo>
                    <a:pt x="95" y="1"/>
                  </a:moveTo>
                  <a:lnTo>
                    <a:pt x="95" y="1"/>
                  </a:lnTo>
                  <a:cubicBezTo>
                    <a:pt x="71" y="13"/>
                    <a:pt x="47" y="13"/>
                    <a:pt x="47" y="13"/>
                  </a:cubicBezTo>
                  <a:lnTo>
                    <a:pt x="24" y="21"/>
                  </a:lnTo>
                  <a:lnTo>
                    <a:pt x="24" y="21"/>
                  </a:lnTo>
                  <a:cubicBezTo>
                    <a:pt x="30" y="20"/>
                    <a:pt x="36" y="19"/>
                    <a:pt x="42" y="19"/>
                  </a:cubicBezTo>
                  <a:cubicBezTo>
                    <a:pt x="51" y="19"/>
                    <a:pt x="59" y="21"/>
                    <a:pt x="59" y="25"/>
                  </a:cubicBezTo>
                  <a:cubicBezTo>
                    <a:pt x="71" y="13"/>
                    <a:pt x="95" y="13"/>
                    <a:pt x="9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g308c629d2bb_0_315"/>
            <p:cNvSpPr/>
            <p:nvPr/>
          </p:nvSpPr>
          <p:spPr>
            <a:xfrm>
              <a:off x="5519725" y="2157100"/>
              <a:ext cx="1800" cy="475"/>
            </a:xfrm>
            <a:custGeom>
              <a:rect b="b" l="l" r="r" t="t"/>
              <a:pathLst>
                <a:path extrusionOk="0" h="19" w="72">
                  <a:moveTo>
                    <a:pt x="32" y="1"/>
                  </a:moveTo>
                  <a:cubicBezTo>
                    <a:pt x="26" y="1"/>
                    <a:pt x="16" y="2"/>
                    <a:pt x="1" y="6"/>
                  </a:cubicBezTo>
                  <a:cubicBezTo>
                    <a:pt x="12" y="6"/>
                    <a:pt x="24" y="18"/>
                    <a:pt x="48" y="18"/>
                  </a:cubicBezTo>
                  <a:lnTo>
                    <a:pt x="72" y="6"/>
                  </a:lnTo>
                  <a:cubicBezTo>
                    <a:pt x="48" y="6"/>
                    <a:pt x="45"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g308c629d2bb_0_315"/>
            <p:cNvSpPr/>
            <p:nvPr/>
          </p:nvSpPr>
          <p:spPr>
            <a:xfrm>
              <a:off x="5528050" y="2155450"/>
              <a:ext cx="1825" cy="325"/>
            </a:xfrm>
            <a:custGeom>
              <a:rect b="b" l="l" r="r" t="t"/>
              <a:pathLst>
                <a:path extrusionOk="0" h="13" w="73">
                  <a:moveTo>
                    <a:pt x="49" y="1"/>
                  </a:moveTo>
                  <a:cubicBezTo>
                    <a:pt x="49" y="1"/>
                    <a:pt x="1" y="1"/>
                    <a:pt x="25" y="13"/>
                  </a:cubicBezTo>
                  <a:lnTo>
                    <a:pt x="7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g308c629d2bb_0_315"/>
            <p:cNvSpPr/>
            <p:nvPr/>
          </p:nvSpPr>
          <p:spPr>
            <a:xfrm>
              <a:off x="5520925" y="2159925"/>
              <a:ext cx="1800" cy="325"/>
            </a:xfrm>
            <a:custGeom>
              <a:rect b="b" l="l" r="r" t="t"/>
              <a:pathLst>
                <a:path extrusionOk="0" h="13" w="72">
                  <a:moveTo>
                    <a:pt x="48" y="0"/>
                  </a:moveTo>
                  <a:cubicBezTo>
                    <a:pt x="24" y="0"/>
                    <a:pt x="0" y="12"/>
                    <a:pt x="24" y="12"/>
                  </a:cubicBezTo>
                  <a:cubicBezTo>
                    <a:pt x="36" y="12"/>
                    <a:pt x="72"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g308c629d2bb_0_315"/>
            <p:cNvSpPr/>
            <p:nvPr/>
          </p:nvSpPr>
          <p:spPr>
            <a:xfrm>
              <a:off x="5520100" y="2171825"/>
              <a:ext cx="850" cy="250"/>
            </a:xfrm>
            <a:custGeom>
              <a:rect b="b" l="l" r="r" t="t"/>
              <a:pathLst>
                <a:path extrusionOk="0" h="10" w="34">
                  <a:moveTo>
                    <a:pt x="9" y="1"/>
                  </a:moveTo>
                  <a:cubicBezTo>
                    <a:pt x="3" y="6"/>
                    <a:pt x="0" y="9"/>
                    <a:pt x="3" y="9"/>
                  </a:cubicBezTo>
                  <a:cubicBezTo>
                    <a:pt x="6" y="9"/>
                    <a:pt x="15" y="6"/>
                    <a:pt x="3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g308c629d2bb_0_315"/>
            <p:cNvSpPr/>
            <p:nvPr/>
          </p:nvSpPr>
          <p:spPr>
            <a:xfrm>
              <a:off x="5520025" y="2172125"/>
              <a:ext cx="1225" cy="25"/>
            </a:xfrm>
            <a:custGeom>
              <a:rect b="b" l="l" r="r" t="t"/>
              <a:pathLst>
                <a:path extrusionOk="0" h="1" w="49">
                  <a:moveTo>
                    <a:pt x="48" y="0"/>
                  </a:moveTo>
                  <a:lnTo>
                    <a:pt x="24" y="0"/>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g308c629d2bb_0_315"/>
            <p:cNvSpPr/>
            <p:nvPr/>
          </p:nvSpPr>
          <p:spPr>
            <a:xfrm>
              <a:off x="5519425" y="2172725"/>
              <a:ext cx="625" cy="25"/>
            </a:xfrm>
            <a:custGeom>
              <a:rect b="b" l="l" r="r" t="t"/>
              <a:pathLst>
                <a:path extrusionOk="0" h="1" w="25">
                  <a:moveTo>
                    <a:pt x="24" y="0"/>
                  </a:moveTo>
                  <a:lnTo>
                    <a:pt x="1" y="0"/>
                  </a:lnTo>
                  <a:cubicBezTo>
                    <a:pt x="1" y="0"/>
                    <a:pt x="13" y="0"/>
                    <a:pt x="13" y="0"/>
                  </a:cubicBezTo>
                  <a:cubicBezTo>
                    <a:pt x="13" y="0"/>
                    <a:pt x="13"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g308c629d2bb_0_315"/>
            <p:cNvSpPr/>
            <p:nvPr/>
          </p:nvSpPr>
          <p:spPr>
            <a:xfrm>
              <a:off x="5519125" y="2172725"/>
              <a:ext cx="2125" cy="325"/>
            </a:xfrm>
            <a:custGeom>
              <a:rect b="b" l="l" r="r" t="t"/>
              <a:pathLst>
                <a:path extrusionOk="0" h="13" w="85">
                  <a:moveTo>
                    <a:pt x="84" y="0"/>
                  </a:moveTo>
                  <a:cubicBezTo>
                    <a:pt x="60" y="0"/>
                    <a:pt x="60" y="12"/>
                    <a:pt x="1" y="12"/>
                  </a:cubicBezTo>
                  <a:lnTo>
                    <a:pt x="36" y="12"/>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g308c629d2bb_0_315"/>
            <p:cNvSpPr/>
            <p:nvPr/>
          </p:nvSpPr>
          <p:spPr>
            <a:xfrm>
              <a:off x="5520025" y="2173325"/>
              <a:ext cx="3425" cy="400"/>
            </a:xfrm>
            <a:custGeom>
              <a:rect b="b" l="l" r="r" t="t"/>
              <a:pathLst>
                <a:path extrusionOk="0" h="16" w="137">
                  <a:moveTo>
                    <a:pt x="127" y="8"/>
                  </a:moveTo>
                  <a:cubicBezTo>
                    <a:pt x="125" y="8"/>
                    <a:pt x="121" y="9"/>
                    <a:pt x="118" y="9"/>
                  </a:cubicBezTo>
                  <a:lnTo>
                    <a:pt x="118" y="9"/>
                  </a:lnTo>
                  <a:cubicBezTo>
                    <a:pt x="116" y="9"/>
                    <a:pt x="114" y="9"/>
                    <a:pt x="112" y="9"/>
                  </a:cubicBezTo>
                  <a:cubicBezTo>
                    <a:pt x="104" y="9"/>
                    <a:pt x="95" y="9"/>
                    <a:pt x="86" y="11"/>
                  </a:cubicBezTo>
                  <a:lnTo>
                    <a:pt x="86" y="11"/>
                  </a:lnTo>
                  <a:cubicBezTo>
                    <a:pt x="97" y="10"/>
                    <a:pt x="109" y="9"/>
                    <a:pt x="118" y="9"/>
                  </a:cubicBezTo>
                  <a:lnTo>
                    <a:pt x="118" y="9"/>
                  </a:lnTo>
                  <a:cubicBezTo>
                    <a:pt x="123" y="9"/>
                    <a:pt x="128" y="10"/>
                    <a:pt x="131" y="12"/>
                  </a:cubicBezTo>
                  <a:cubicBezTo>
                    <a:pt x="137" y="9"/>
                    <a:pt x="134" y="8"/>
                    <a:pt x="127" y="8"/>
                  </a:cubicBezTo>
                  <a:close/>
                  <a:moveTo>
                    <a:pt x="12" y="0"/>
                  </a:moveTo>
                  <a:cubicBezTo>
                    <a:pt x="0" y="12"/>
                    <a:pt x="72" y="12"/>
                    <a:pt x="12" y="12"/>
                  </a:cubicBezTo>
                  <a:cubicBezTo>
                    <a:pt x="20" y="14"/>
                    <a:pt x="28" y="15"/>
                    <a:pt x="38" y="15"/>
                  </a:cubicBezTo>
                  <a:cubicBezTo>
                    <a:pt x="53" y="15"/>
                    <a:pt x="70" y="13"/>
                    <a:pt x="86" y="11"/>
                  </a:cubicBezTo>
                  <a:lnTo>
                    <a:pt x="86" y="11"/>
                  </a:lnTo>
                  <a:cubicBezTo>
                    <a:pt x="80" y="11"/>
                    <a:pt x="75" y="11"/>
                    <a:pt x="69" y="11"/>
                  </a:cubicBezTo>
                  <a:cubicBezTo>
                    <a:pt x="52" y="11"/>
                    <a:pt x="39" y="9"/>
                    <a:pt x="48" y="0"/>
                  </a:cubicBezTo>
                  <a:lnTo>
                    <a:pt x="48" y="0"/>
                  </a:lnTo>
                  <a:cubicBezTo>
                    <a:pt x="40" y="4"/>
                    <a:pt x="35" y="5"/>
                    <a:pt x="31" y="5"/>
                  </a:cubicBezTo>
                  <a:cubicBezTo>
                    <a:pt x="23" y="5"/>
                    <a:pt x="20"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g308c629d2bb_0_315"/>
            <p:cNvSpPr/>
            <p:nvPr/>
          </p:nvSpPr>
          <p:spPr>
            <a:xfrm>
              <a:off x="5521800" y="2173025"/>
              <a:ext cx="1525" cy="325"/>
            </a:xfrm>
            <a:custGeom>
              <a:rect b="b" l="l" r="r" t="t"/>
              <a:pathLst>
                <a:path extrusionOk="0" h="13" w="61">
                  <a:moveTo>
                    <a:pt x="37" y="0"/>
                  </a:moveTo>
                  <a:cubicBezTo>
                    <a:pt x="1" y="0"/>
                    <a:pt x="1" y="12"/>
                    <a:pt x="25" y="12"/>
                  </a:cubicBezTo>
                  <a:cubicBezTo>
                    <a:pt x="25" y="12"/>
                    <a:pt x="60" y="0"/>
                    <a:pt x="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g308c629d2bb_0_315"/>
            <p:cNvSpPr/>
            <p:nvPr/>
          </p:nvSpPr>
          <p:spPr>
            <a:xfrm>
              <a:off x="5520625" y="2173900"/>
              <a:ext cx="325" cy="325"/>
            </a:xfrm>
            <a:custGeom>
              <a:rect b="b" l="l" r="r" t="t"/>
              <a:pathLst>
                <a:path extrusionOk="0" h="13" w="13">
                  <a:moveTo>
                    <a:pt x="12" y="1"/>
                  </a:moveTo>
                  <a:lnTo>
                    <a:pt x="0" y="13"/>
                  </a:lnTo>
                  <a:lnTo>
                    <a:pt x="12" y="13"/>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g308c629d2bb_0_315"/>
            <p:cNvSpPr/>
            <p:nvPr/>
          </p:nvSpPr>
          <p:spPr>
            <a:xfrm>
              <a:off x="5520025" y="2174500"/>
              <a:ext cx="925" cy="25"/>
            </a:xfrm>
            <a:custGeom>
              <a:rect b="b" l="l" r="r" t="t"/>
              <a:pathLst>
                <a:path extrusionOk="0" h="1" w="37">
                  <a:moveTo>
                    <a:pt x="36" y="1"/>
                  </a:moveTo>
                  <a:lnTo>
                    <a:pt x="0" y="1"/>
                  </a:lnTo>
                  <a:cubicBezTo>
                    <a:pt x="12" y="1"/>
                    <a:pt x="12"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g308c629d2bb_0_315"/>
            <p:cNvSpPr/>
            <p:nvPr/>
          </p:nvSpPr>
          <p:spPr>
            <a:xfrm>
              <a:off x="5519600" y="2174800"/>
              <a:ext cx="1700" cy="325"/>
            </a:xfrm>
            <a:custGeom>
              <a:rect b="b" l="l" r="r" t="t"/>
              <a:pathLst>
                <a:path extrusionOk="0" h="13" w="68">
                  <a:moveTo>
                    <a:pt x="53" y="1"/>
                  </a:moveTo>
                  <a:cubicBezTo>
                    <a:pt x="46" y="8"/>
                    <a:pt x="35" y="11"/>
                    <a:pt x="24" y="12"/>
                  </a:cubicBezTo>
                  <a:lnTo>
                    <a:pt x="24" y="12"/>
                  </a:lnTo>
                  <a:cubicBezTo>
                    <a:pt x="43" y="11"/>
                    <a:pt x="67" y="8"/>
                    <a:pt x="53" y="1"/>
                  </a:cubicBezTo>
                  <a:close/>
                  <a:moveTo>
                    <a:pt x="24" y="12"/>
                  </a:moveTo>
                  <a:cubicBezTo>
                    <a:pt x="11" y="12"/>
                    <a:pt x="1" y="12"/>
                    <a:pt x="6" y="12"/>
                  </a:cubicBezTo>
                  <a:cubicBezTo>
                    <a:pt x="10" y="12"/>
                    <a:pt x="17" y="12"/>
                    <a:pt x="24"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g308c629d2bb_0_315"/>
            <p:cNvSpPr/>
            <p:nvPr/>
          </p:nvSpPr>
          <p:spPr>
            <a:xfrm>
              <a:off x="5522400" y="2175850"/>
              <a:ext cx="625" cy="175"/>
            </a:xfrm>
            <a:custGeom>
              <a:rect b="b" l="l" r="r" t="t"/>
              <a:pathLst>
                <a:path extrusionOk="0" h="7" w="25">
                  <a:moveTo>
                    <a:pt x="12" y="1"/>
                  </a:moveTo>
                  <a:cubicBezTo>
                    <a:pt x="9" y="1"/>
                    <a:pt x="5" y="2"/>
                    <a:pt x="1" y="6"/>
                  </a:cubicBezTo>
                  <a:lnTo>
                    <a:pt x="24" y="6"/>
                  </a:lnTo>
                  <a:cubicBezTo>
                    <a:pt x="24" y="6"/>
                    <a:pt x="19"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g308c629d2bb_0_315"/>
            <p:cNvSpPr/>
            <p:nvPr/>
          </p:nvSpPr>
          <p:spPr>
            <a:xfrm>
              <a:off x="5527475" y="2175100"/>
              <a:ext cx="1200" cy="325"/>
            </a:xfrm>
            <a:custGeom>
              <a:rect b="b" l="l" r="r" t="t"/>
              <a:pathLst>
                <a:path extrusionOk="0" h="13" w="48">
                  <a:moveTo>
                    <a:pt x="12" y="0"/>
                  </a:moveTo>
                  <a:cubicBezTo>
                    <a:pt x="0" y="0"/>
                    <a:pt x="0" y="0"/>
                    <a:pt x="0" y="12"/>
                  </a:cubicBezTo>
                  <a:cubicBezTo>
                    <a:pt x="48" y="0"/>
                    <a:pt x="0"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g308c629d2bb_0_315"/>
            <p:cNvSpPr/>
            <p:nvPr/>
          </p:nvSpPr>
          <p:spPr>
            <a:xfrm>
              <a:off x="5520625" y="2176300"/>
              <a:ext cx="625" cy="25"/>
            </a:xfrm>
            <a:custGeom>
              <a:rect b="b" l="l" r="r" t="t"/>
              <a:pathLst>
                <a:path extrusionOk="0" h="1" w="25">
                  <a:moveTo>
                    <a:pt x="24" y="0"/>
                  </a:moveTo>
                  <a:cubicBezTo>
                    <a:pt x="12" y="0"/>
                    <a:pt x="24" y="0"/>
                    <a:pt x="24" y="0"/>
                  </a:cubicBezTo>
                  <a:cubicBezTo>
                    <a:pt x="0" y="0"/>
                    <a:pt x="0"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g308c629d2bb_0_315"/>
            <p:cNvSpPr/>
            <p:nvPr/>
          </p:nvSpPr>
          <p:spPr>
            <a:xfrm>
              <a:off x="5520150" y="2176300"/>
              <a:ext cx="3175" cy="600"/>
            </a:xfrm>
            <a:custGeom>
              <a:rect b="b" l="l" r="r" t="t"/>
              <a:pathLst>
                <a:path extrusionOk="0" h="24" w="127">
                  <a:moveTo>
                    <a:pt x="44" y="7"/>
                  </a:moveTo>
                  <a:cubicBezTo>
                    <a:pt x="24" y="8"/>
                    <a:pt x="0" y="12"/>
                    <a:pt x="7" y="12"/>
                  </a:cubicBezTo>
                  <a:lnTo>
                    <a:pt x="44" y="7"/>
                  </a:lnTo>
                  <a:close/>
                  <a:moveTo>
                    <a:pt x="91" y="0"/>
                  </a:moveTo>
                  <a:lnTo>
                    <a:pt x="44" y="7"/>
                  </a:lnTo>
                  <a:lnTo>
                    <a:pt x="44" y="7"/>
                  </a:lnTo>
                  <a:cubicBezTo>
                    <a:pt x="45" y="7"/>
                    <a:pt x="47" y="7"/>
                    <a:pt x="49" y="7"/>
                  </a:cubicBezTo>
                  <a:cubicBezTo>
                    <a:pt x="59" y="7"/>
                    <a:pt x="67" y="8"/>
                    <a:pt x="67" y="12"/>
                  </a:cubicBezTo>
                  <a:lnTo>
                    <a:pt x="31" y="12"/>
                  </a:lnTo>
                  <a:cubicBezTo>
                    <a:pt x="7" y="24"/>
                    <a:pt x="7" y="24"/>
                    <a:pt x="31" y="24"/>
                  </a:cubicBezTo>
                  <a:cubicBezTo>
                    <a:pt x="55" y="24"/>
                    <a:pt x="103" y="12"/>
                    <a:pt x="126" y="12"/>
                  </a:cubicBezTo>
                  <a:cubicBezTo>
                    <a:pt x="114" y="12"/>
                    <a:pt x="31" y="12"/>
                    <a:pt x="9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g308c629d2bb_0_315"/>
            <p:cNvSpPr/>
            <p:nvPr/>
          </p:nvSpPr>
          <p:spPr>
            <a:xfrm>
              <a:off x="5524775" y="2175700"/>
              <a:ext cx="2425" cy="325"/>
            </a:xfrm>
            <a:custGeom>
              <a:rect b="b" l="l" r="r" t="t"/>
              <a:pathLst>
                <a:path extrusionOk="0" h="13" w="97">
                  <a:moveTo>
                    <a:pt x="25" y="0"/>
                  </a:moveTo>
                  <a:lnTo>
                    <a:pt x="1" y="12"/>
                  </a:lnTo>
                  <a:cubicBezTo>
                    <a:pt x="9" y="8"/>
                    <a:pt x="15" y="7"/>
                    <a:pt x="21" y="7"/>
                  </a:cubicBezTo>
                  <a:cubicBezTo>
                    <a:pt x="33" y="7"/>
                    <a:pt x="41" y="12"/>
                    <a:pt x="49" y="12"/>
                  </a:cubicBezTo>
                  <a:cubicBezTo>
                    <a:pt x="96" y="0"/>
                    <a:pt x="37" y="0"/>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g308c629d2bb_0_315"/>
            <p:cNvSpPr/>
            <p:nvPr/>
          </p:nvSpPr>
          <p:spPr>
            <a:xfrm>
              <a:off x="5522700" y="2177475"/>
              <a:ext cx="625" cy="325"/>
            </a:xfrm>
            <a:custGeom>
              <a:rect b="b" l="l" r="r" t="t"/>
              <a:pathLst>
                <a:path extrusionOk="0" h="13" w="25">
                  <a:moveTo>
                    <a:pt x="1" y="1"/>
                  </a:moveTo>
                  <a:lnTo>
                    <a:pt x="12" y="13"/>
                  </a:ln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g308c629d2bb_0_315"/>
            <p:cNvSpPr/>
            <p:nvPr/>
          </p:nvSpPr>
          <p:spPr>
            <a:xfrm>
              <a:off x="5521800" y="2177775"/>
              <a:ext cx="925" cy="25"/>
            </a:xfrm>
            <a:custGeom>
              <a:rect b="b" l="l" r="r" t="t"/>
              <a:pathLst>
                <a:path extrusionOk="0" h="1" w="37">
                  <a:moveTo>
                    <a:pt x="25" y="1"/>
                  </a:moveTo>
                  <a:lnTo>
                    <a:pt x="1" y="1"/>
                  </a:lnTo>
                  <a:lnTo>
                    <a:pt x="3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g308c629d2bb_0_315"/>
            <p:cNvSpPr/>
            <p:nvPr/>
          </p:nvSpPr>
          <p:spPr>
            <a:xfrm>
              <a:off x="5521500" y="2177775"/>
              <a:ext cx="325" cy="325"/>
            </a:xfrm>
            <a:custGeom>
              <a:rect b="b" l="l" r="r" t="t"/>
              <a:pathLst>
                <a:path extrusionOk="0" h="13" w="13">
                  <a:moveTo>
                    <a:pt x="13" y="13"/>
                  </a:moveTo>
                  <a:lnTo>
                    <a:pt x="13" y="13"/>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5" name="Google Shape;8945;g308c629d2bb_0_315"/>
            <p:cNvSpPr/>
            <p:nvPr/>
          </p:nvSpPr>
          <p:spPr>
            <a:xfrm>
              <a:off x="5521800" y="2178250"/>
              <a:ext cx="600" cy="150"/>
            </a:xfrm>
            <a:custGeom>
              <a:rect b="b" l="l" r="r" t="t"/>
              <a:pathLst>
                <a:path extrusionOk="0" h="6" w="24">
                  <a:moveTo>
                    <a:pt x="20" y="0"/>
                  </a:moveTo>
                  <a:cubicBezTo>
                    <a:pt x="18" y="0"/>
                    <a:pt x="13" y="1"/>
                    <a:pt x="1" y="5"/>
                  </a:cubicBezTo>
                  <a:lnTo>
                    <a:pt x="13" y="5"/>
                  </a:lnTo>
                  <a:cubicBezTo>
                    <a:pt x="13" y="5"/>
                    <a:pt x="23" y="0"/>
                    <a:pt x="2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6" name="Google Shape;8946;g308c629d2bb_0_315"/>
            <p:cNvSpPr/>
            <p:nvPr/>
          </p:nvSpPr>
          <p:spPr>
            <a:xfrm>
              <a:off x="5536400" y="2178075"/>
              <a:ext cx="1200" cy="325"/>
            </a:xfrm>
            <a:custGeom>
              <a:rect b="b" l="l" r="r" t="t"/>
              <a:pathLst>
                <a:path extrusionOk="0" h="13" w="48">
                  <a:moveTo>
                    <a:pt x="48" y="1"/>
                  </a:moveTo>
                  <a:cubicBezTo>
                    <a:pt x="24" y="1"/>
                    <a:pt x="12" y="12"/>
                    <a:pt x="0" y="12"/>
                  </a:cubicBezTo>
                  <a:lnTo>
                    <a:pt x="36" y="12"/>
                  </a:lnTo>
                  <a:cubicBezTo>
                    <a:pt x="36" y="12"/>
                    <a:pt x="36" y="1"/>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g308c629d2bb_0_315"/>
            <p:cNvSpPr/>
            <p:nvPr/>
          </p:nvSpPr>
          <p:spPr>
            <a:xfrm>
              <a:off x="5535500" y="2178375"/>
              <a:ext cx="1675" cy="325"/>
            </a:xfrm>
            <a:custGeom>
              <a:rect b="b" l="l" r="r" t="t"/>
              <a:pathLst>
                <a:path extrusionOk="0" h="13" w="67">
                  <a:moveTo>
                    <a:pt x="24" y="0"/>
                  </a:moveTo>
                  <a:cubicBezTo>
                    <a:pt x="1" y="0"/>
                    <a:pt x="36" y="0"/>
                    <a:pt x="24" y="12"/>
                  </a:cubicBezTo>
                  <a:lnTo>
                    <a:pt x="60" y="12"/>
                  </a:lnTo>
                  <a:cubicBezTo>
                    <a:pt x="66" y="6"/>
                    <a:pt x="57" y="6"/>
                    <a:pt x="47" y="6"/>
                  </a:cubicBezTo>
                  <a:cubicBezTo>
                    <a:pt x="36" y="6"/>
                    <a:pt x="24" y="6"/>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g308c629d2bb_0_315"/>
            <p:cNvSpPr/>
            <p:nvPr/>
          </p:nvSpPr>
          <p:spPr>
            <a:xfrm>
              <a:off x="5534025" y="2181950"/>
              <a:ext cx="2100" cy="625"/>
            </a:xfrm>
            <a:custGeom>
              <a:rect b="b" l="l" r="r" t="t"/>
              <a:pathLst>
                <a:path extrusionOk="0" h="25" w="84">
                  <a:moveTo>
                    <a:pt x="48" y="0"/>
                  </a:moveTo>
                  <a:cubicBezTo>
                    <a:pt x="36" y="6"/>
                    <a:pt x="30" y="9"/>
                    <a:pt x="24" y="9"/>
                  </a:cubicBezTo>
                  <a:cubicBezTo>
                    <a:pt x="18" y="9"/>
                    <a:pt x="12" y="6"/>
                    <a:pt x="0" y="0"/>
                  </a:cubicBezTo>
                  <a:lnTo>
                    <a:pt x="0" y="0"/>
                  </a:lnTo>
                  <a:cubicBezTo>
                    <a:pt x="24" y="12"/>
                    <a:pt x="12" y="12"/>
                    <a:pt x="24" y="24"/>
                  </a:cubicBezTo>
                  <a:lnTo>
                    <a:pt x="71" y="24"/>
                  </a:lnTo>
                  <a:lnTo>
                    <a:pt x="48" y="12"/>
                  </a:lnTo>
                  <a:lnTo>
                    <a:pt x="71" y="12"/>
                  </a:lnTo>
                  <a:cubicBezTo>
                    <a:pt x="83" y="6"/>
                    <a:pt x="74" y="6"/>
                    <a:pt x="64" y="6"/>
                  </a:cubicBezTo>
                  <a:cubicBezTo>
                    <a:pt x="54" y="6"/>
                    <a:pt x="42" y="6"/>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g308c629d2bb_0_315"/>
            <p:cNvSpPr/>
            <p:nvPr/>
          </p:nvSpPr>
          <p:spPr>
            <a:xfrm>
              <a:off x="5564675" y="2174500"/>
              <a:ext cx="25" cy="325"/>
            </a:xfrm>
            <a:custGeom>
              <a:rect b="b" l="l" r="r" t="t"/>
              <a:pathLst>
                <a:path extrusionOk="0" h="13" w="1">
                  <a:moveTo>
                    <a:pt x="0" y="13"/>
                  </a:moveTo>
                  <a:cubicBezTo>
                    <a:pt x="0" y="13"/>
                    <a:pt x="0" y="13"/>
                    <a:pt x="0" y="1"/>
                  </a:cubicBezTo>
                  <a:lnTo>
                    <a:pt x="0" y="1"/>
                  </a:lnTo>
                  <a:lnTo>
                    <a:pt x="0" y="13"/>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0" name="Google Shape;8950;g308c629d2bb_0_315"/>
            <p:cNvSpPr/>
            <p:nvPr/>
          </p:nvSpPr>
          <p:spPr>
            <a:xfrm>
              <a:off x="5540550" y="2156225"/>
              <a:ext cx="1225" cy="1350"/>
            </a:xfrm>
            <a:custGeom>
              <a:rect b="b" l="l" r="r" t="t"/>
              <a:pathLst>
                <a:path extrusionOk="0" h="54" w="49">
                  <a:moveTo>
                    <a:pt x="28" y="0"/>
                  </a:moveTo>
                  <a:cubicBezTo>
                    <a:pt x="23" y="0"/>
                    <a:pt x="21" y="5"/>
                    <a:pt x="13" y="5"/>
                  </a:cubicBezTo>
                  <a:lnTo>
                    <a:pt x="1" y="53"/>
                  </a:lnTo>
                  <a:cubicBezTo>
                    <a:pt x="25" y="41"/>
                    <a:pt x="1" y="41"/>
                    <a:pt x="13" y="17"/>
                  </a:cubicBezTo>
                  <a:lnTo>
                    <a:pt x="13" y="17"/>
                  </a:lnTo>
                  <a:cubicBezTo>
                    <a:pt x="25" y="17"/>
                    <a:pt x="25" y="41"/>
                    <a:pt x="25" y="41"/>
                  </a:cubicBezTo>
                  <a:cubicBezTo>
                    <a:pt x="49" y="5"/>
                    <a:pt x="1" y="29"/>
                    <a:pt x="37" y="5"/>
                  </a:cubicBezTo>
                  <a:cubicBezTo>
                    <a:pt x="33" y="1"/>
                    <a:pt x="30"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1" name="Google Shape;8951;g308c629d2bb_0_315"/>
            <p:cNvSpPr/>
            <p:nvPr/>
          </p:nvSpPr>
          <p:spPr>
            <a:xfrm>
              <a:off x="5562875" y="2170925"/>
              <a:ext cx="1525" cy="2700"/>
            </a:xfrm>
            <a:custGeom>
              <a:rect b="b" l="l" r="r" t="t"/>
              <a:pathLst>
                <a:path extrusionOk="0" h="108" w="61">
                  <a:moveTo>
                    <a:pt x="60" y="1"/>
                  </a:moveTo>
                  <a:cubicBezTo>
                    <a:pt x="38" y="34"/>
                    <a:pt x="26" y="78"/>
                    <a:pt x="5" y="103"/>
                  </a:cubicBezTo>
                  <a:lnTo>
                    <a:pt x="5" y="103"/>
                  </a:lnTo>
                  <a:cubicBezTo>
                    <a:pt x="5" y="103"/>
                    <a:pt x="4" y="103"/>
                    <a:pt x="4" y="103"/>
                  </a:cubicBezTo>
                  <a:cubicBezTo>
                    <a:pt x="2" y="103"/>
                    <a:pt x="1" y="104"/>
                    <a:pt x="1" y="108"/>
                  </a:cubicBezTo>
                  <a:cubicBezTo>
                    <a:pt x="2" y="106"/>
                    <a:pt x="4" y="105"/>
                    <a:pt x="5" y="103"/>
                  </a:cubicBezTo>
                  <a:lnTo>
                    <a:pt x="5" y="103"/>
                  </a:lnTo>
                  <a:cubicBezTo>
                    <a:pt x="9" y="104"/>
                    <a:pt x="13" y="108"/>
                    <a:pt x="13" y="108"/>
                  </a:cubicBezTo>
                  <a:cubicBezTo>
                    <a:pt x="13" y="84"/>
                    <a:pt x="37" y="60"/>
                    <a:pt x="49" y="37"/>
                  </a:cubicBezTo>
                  <a:lnTo>
                    <a:pt x="49" y="48"/>
                  </a:lnTo>
                  <a:cubicBezTo>
                    <a:pt x="60" y="25"/>
                    <a:pt x="60" y="25"/>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g308c629d2bb_0_315"/>
            <p:cNvSpPr/>
            <p:nvPr/>
          </p:nvSpPr>
          <p:spPr>
            <a:xfrm>
              <a:off x="5562875" y="2173600"/>
              <a:ext cx="325" cy="625"/>
            </a:xfrm>
            <a:custGeom>
              <a:rect b="b" l="l" r="r" t="t"/>
              <a:pathLst>
                <a:path extrusionOk="0" h="25" w="13">
                  <a:moveTo>
                    <a:pt x="13" y="1"/>
                  </a:moveTo>
                  <a:cubicBezTo>
                    <a:pt x="1" y="13"/>
                    <a:pt x="1" y="13"/>
                    <a:pt x="1" y="13"/>
                  </a:cubicBezTo>
                  <a:cubicBezTo>
                    <a:pt x="1" y="13"/>
                    <a:pt x="1" y="25"/>
                    <a:pt x="1" y="25"/>
                  </a:cubicBezTo>
                  <a:cubicBezTo>
                    <a:pt x="13" y="13"/>
                    <a:pt x="13" y="13"/>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g308c629d2bb_0_315"/>
            <p:cNvSpPr/>
            <p:nvPr/>
          </p:nvSpPr>
          <p:spPr>
            <a:xfrm>
              <a:off x="5545025" y="2159025"/>
              <a:ext cx="325" cy="325"/>
            </a:xfrm>
            <a:custGeom>
              <a:rect b="b" l="l" r="r" t="t"/>
              <a:pathLst>
                <a:path extrusionOk="0" h="13" w="13">
                  <a:moveTo>
                    <a:pt x="1" y="1"/>
                  </a:moveTo>
                  <a:lnTo>
                    <a:pt x="12" y="12"/>
                  </a:lnTo>
                  <a:cubicBezTo>
                    <a:pt x="12" y="1"/>
                    <a:pt x="12"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g308c629d2bb_0_315"/>
            <p:cNvSpPr/>
            <p:nvPr/>
          </p:nvSpPr>
          <p:spPr>
            <a:xfrm>
              <a:off x="5566450" y="2174500"/>
              <a:ext cx="325" cy="325"/>
            </a:xfrm>
            <a:custGeom>
              <a:rect b="b" l="l" r="r" t="t"/>
              <a:pathLst>
                <a:path extrusionOk="0" h="13" w="13">
                  <a:moveTo>
                    <a:pt x="1" y="1"/>
                  </a:moveTo>
                  <a:cubicBezTo>
                    <a:pt x="1" y="1"/>
                    <a:pt x="13" y="13"/>
                    <a:pt x="13" y="13"/>
                  </a:cubicBezTo>
                  <a:cubicBezTo>
                    <a:pt x="13" y="13"/>
                    <a:pt x="13" y="13"/>
                    <a:pt x="13" y="1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g308c629d2bb_0_315"/>
            <p:cNvSpPr/>
            <p:nvPr/>
          </p:nvSpPr>
          <p:spPr>
            <a:xfrm>
              <a:off x="5551275" y="2178375"/>
              <a:ext cx="725" cy="750"/>
            </a:xfrm>
            <a:custGeom>
              <a:rect b="b" l="l" r="r" t="t"/>
              <a:pathLst>
                <a:path extrusionOk="0" h="30" w="29">
                  <a:moveTo>
                    <a:pt x="28" y="10"/>
                  </a:moveTo>
                  <a:cubicBezTo>
                    <a:pt x="28" y="10"/>
                    <a:pt x="27" y="11"/>
                    <a:pt x="24" y="14"/>
                  </a:cubicBezTo>
                  <a:lnTo>
                    <a:pt x="24" y="14"/>
                  </a:lnTo>
                  <a:cubicBezTo>
                    <a:pt x="27" y="12"/>
                    <a:pt x="29" y="10"/>
                    <a:pt x="28" y="10"/>
                  </a:cubicBezTo>
                  <a:close/>
                  <a:moveTo>
                    <a:pt x="12" y="0"/>
                  </a:moveTo>
                  <a:lnTo>
                    <a:pt x="1" y="24"/>
                  </a:lnTo>
                  <a:cubicBezTo>
                    <a:pt x="1" y="28"/>
                    <a:pt x="2" y="30"/>
                    <a:pt x="4" y="30"/>
                  </a:cubicBezTo>
                  <a:cubicBezTo>
                    <a:pt x="7" y="30"/>
                    <a:pt x="12" y="24"/>
                    <a:pt x="12" y="24"/>
                  </a:cubicBezTo>
                  <a:cubicBezTo>
                    <a:pt x="18" y="19"/>
                    <a:pt x="21" y="16"/>
                    <a:pt x="24" y="14"/>
                  </a:cubicBezTo>
                  <a:lnTo>
                    <a:pt x="24" y="14"/>
                  </a:lnTo>
                  <a:cubicBezTo>
                    <a:pt x="22" y="14"/>
                    <a:pt x="21" y="15"/>
                    <a:pt x="20" y="15"/>
                  </a:cubicBezTo>
                  <a:cubicBezTo>
                    <a:pt x="16" y="15"/>
                    <a:pt x="12" y="1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g308c629d2bb_0_315"/>
            <p:cNvSpPr/>
            <p:nvPr/>
          </p:nvSpPr>
          <p:spPr>
            <a:xfrm>
              <a:off x="5540850" y="2156350"/>
              <a:ext cx="25" cy="25"/>
            </a:xfrm>
            <a:custGeom>
              <a:rect b="b" l="l" r="r" t="t"/>
              <a:pathLst>
                <a:path extrusionOk="0" h="1" w="1">
                  <a:moveTo>
                    <a:pt x="1" y="0"/>
                  </a:moveTo>
                  <a:lnTo>
                    <a:pt x="1" y="0"/>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g308c629d2bb_0_315"/>
            <p:cNvSpPr/>
            <p:nvPr/>
          </p:nvSpPr>
          <p:spPr>
            <a:xfrm>
              <a:off x="5564075" y="2174625"/>
              <a:ext cx="625" cy="500"/>
            </a:xfrm>
            <a:custGeom>
              <a:rect b="b" l="l" r="r" t="t"/>
              <a:pathLst>
                <a:path extrusionOk="0" h="20" w="25">
                  <a:moveTo>
                    <a:pt x="5" y="1"/>
                  </a:moveTo>
                  <a:cubicBezTo>
                    <a:pt x="5" y="1"/>
                    <a:pt x="3" y="3"/>
                    <a:pt x="1" y="8"/>
                  </a:cubicBezTo>
                  <a:lnTo>
                    <a:pt x="10" y="12"/>
                  </a:lnTo>
                  <a:lnTo>
                    <a:pt x="10" y="12"/>
                  </a:lnTo>
                  <a:cubicBezTo>
                    <a:pt x="7" y="8"/>
                    <a:pt x="7" y="1"/>
                    <a:pt x="5" y="1"/>
                  </a:cubicBezTo>
                  <a:close/>
                  <a:moveTo>
                    <a:pt x="24" y="8"/>
                  </a:moveTo>
                  <a:cubicBezTo>
                    <a:pt x="20" y="12"/>
                    <a:pt x="17" y="14"/>
                    <a:pt x="14" y="14"/>
                  </a:cubicBezTo>
                  <a:lnTo>
                    <a:pt x="14" y="14"/>
                  </a:lnTo>
                  <a:lnTo>
                    <a:pt x="10" y="12"/>
                  </a:lnTo>
                  <a:lnTo>
                    <a:pt x="10" y="12"/>
                  </a:lnTo>
                  <a:cubicBezTo>
                    <a:pt x="11" y="14"/>
                    <a:pt x="12" y="14"/>
                    <a:pt x="13" y="14"/>
                  </a:cubicBezTo>
                  <a:cubicBezTo>
                    <a:pt x="14" y="14"/>
                    <a:pt x="14" y="14"/>
                    <a:pt x="14" y="14"/>
                  </a:cubicBezTo>
                  <a:lnTo>
                    <a:pt x="14" y="14"/>
                  </a:lnTo>
                  <a:lnTo>
                    <a:pt x="24" y="19"/>
                  </a:lnTo>
                  <a:lnTo>
                    <a:pt x="24" y="8"/>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g308c629d2bb_0_315"/>
            <p:cNvSpPr/>
            <p:nvPr/>
          </p:nvSpPr>
          <p:spPr>
            <a:xfrm>
              <a:off x="5284275" y="2152475"/>
              <a:ext cx="327450" cy="249875"/>
            </a:xfrm>
            <a:custGeom>
              <a:rect b="b" l="l" r="r" t="t"/>
              <a:pathLst>
                <a:path extrusionOk="0" h="9995" w="13098">
                  <a:moveTo>
                    <a:pt x="9680" y="1"/>
                  </a:moveTo>
                  <a:cubicBezTo>
                    <a:pt x="9671" y="1"/>
                    <a:pt x="9648" y="1"/>
                    <a:pt x="9628" y="6"/>
                  </a:cubicBezTo>
                  <a:lnTo>
                    <a:pt x="9628" y="6"/>
                  </a:lnTo>
                  <a:cubicBezTo>
                    <a:pt x="9652" y="6"/>
                    <a:pt x="9688" y="1"/>
                    <a:pt x="9680" y="1"/>
                  </a:cubicBezTo>
                  <a:close/>
                  <a:moveTo>
                    <a:pt x="9609" y="13"/>
                  </a:moveTo>
                  <a:cubicBezTo>
                    <a:pt x="9601" y="13"/>
                    <a:pt x="9603" y="13"/>
                    <a:pt x="9609" y="13"/>
                  </a:cubicBezTo>
                  <a:lnTo>
                    <a:pt x="9609" y="13"/>
                  </a:lnTo>
                  <a:cubicBezTo>
                    <a:pt x="9609" y="13"/>
                    <a:pt x="9609" y="13"/>
                    <a:pt x="9609" y="13"/>
                  </a:cubicBezTo>
                  <a:close/>
                  <a:moveTo>
                    <a:pt x="9609" y="1"/>
                  </a:moveTo>
                  <a:lnTo>
                    <a:pt x="9609" y="1"/>
                  </a:lnTo>
                  <a:cubicBezTo>
                    <a:pt x="9597" y="13"/>
                    <a:pt x="9573" y="13"/>
                    <a:pt x="9549" y="13"/>
                  </a:cubicBezTo>
                  <a:cubicBezTo>
                    <a:pt x="9549" y="13"/>
                    <a:pt x="9538" y="24"/>
                    <a:pt x="9561" y="24"/>
                  </a:cubicBezTo>
                  <a:lnTo>
                    <a:pt x="9573" y="13"/>
                  </a:lnTo>
                  <a:lnTo>
                    <a:pt x="9609" y="13"/>
                  </a:lnTo>
                  <a:cubicBezTo>
                    <a:pt x="9615" y="10"/>
                    <a:pt x="9621" y="8"/>
                    <a:pt x="9628" y="6"/>
                  </a:cubicBezTo>
                  <a:lnTo>
                    <a:pt x="9628" y="6"/>
                  </a:lnTo>
                  <a:cubicBezTo>
                    <a:pt x="9627" y="6"/>
                    <a:pt x="9626" y="6"/>
                    <a:pt x="9625" y="6"/>
                  </a:cubicBezTo>
                  <a:cubicBezTo>
                    <a:pt x="9613" y="6"/>
                    <a:pt x="9605" y="5"/>
                    <a:pt x="9609" y="1"/>
                  </a:cubicBezTo>
                  <a:close/>
                  <a:moveTo>
                    <a:pt x="9692" y="9"/>
                  </a:moveTo>
                  <a:cubicBezTo>
                    <a:pt x="9683" y="9"/>
                    <a:pt x="9672" y="10"/>
                    <a:pt x="9657" y="13"/>
                  </a:cubicBezTo>
                  <a:lnTo>
                    <a:pt x="9657" y="24"/>
                  </a:lnTo>
                  <a:cubicBezTo>
                    <a:pt x="9649" y="17"/>
                    <a:pt x="9621" y="14"/>
                    <a:pt x="9609" y="13"/>
                  </a:cubicBezTo>
                  <a:lnTo>
                    <a:pt x="9609" y="13"/>
                  </a:lnTo>
                  <a:cubicBezTo>
                    <a:pt x="9608" y="24"/>
                    <a:pt x="9573" y="24"/>
                    <a:pt x="9561" y="24"/>
                  </a:cubicBezTo>
                  <a:cubicBezTo>
                    <a:pt x="9559" y="27"/>
                    <a:pt x="9561" y="28"/>
                    <a:pt x="9565" y="28"/>
                  </a:cubicBezTo>
                  <a:cubicBezTo>
                    <a:pt x="9577" y="28"/>
                    <a:pt x="9608" y="21"/>
                    <a:pt x="9623" y="21"/>
                  </a:cubicBezTo>
                  <a:cubicBezTo>
                    <a:pt x="9629" y="21"/>
                    <a:pt x="9633" y="22"/>
                    <a:pt x="9633" y="24"/>
                  </a:cubicBezTo>
                  <a:lnTo>
                    <a:pt x="9621" y="24"/>
                  </a:lnTo>
                  <a:cubicBezTo>
                    <a:pt x="9645" y="36"/>
                    <a:pt x="9645" y="36"/>
                    <a:pt x="9692" y="36"/>
                  </a:cubicBezTo>
                  <a:cubicBezTo>
                    <a:pt x="9700" y="32"/>
                    <a:pt x="9708" y="31"/>
                    <a:pt x="9716" y="31"/>
                  </a:cubicBezTo>
                  <a:cubicBezTo>
                    <a:pt x="9732" y="31"/>
                    <a:pt x="9748" y="36"/>
                    <a:pt x="9764" y="36"/>
                  </a:cubicBezTo>
                  <a:cubicBezTo>
                    <a:pt x="9776" y="30"/>
                    <a:pt x="9761" y="30"/>
                    <a:pt x="9750" y="30"/>
                  </a:cubicBezTo>
                  <a:cubicBezTo>
                    <a:pt x="9740" y="30"/>
                    <a:pt x="9734" y="30"/>
                    <a:pt x="9764" y="24"/>
                  </a:cubicBezTo>
                  <a:lnTo>
                    <a:pt x="9788" y="13"/>
                  </a:lnTo>
                  <a:lnTo>
                    <a:pt x="9788" y="13"/>
                  </a:lnTo>
                  <a:cubicBezTo>
                    <a:pt x="9773" y="15"/>
                    <a:pt x="9761" y="16"/>
                    <a:pt x="9752" y="16"/>
                  </a:cubicBezTo>
                  <a:cubicBezTo>
                    <a:pt x="9727" y="16"/>
                    <a:pt x="9718" y="9"/>
                    <a:pt x="9692" y="9"/>
                  </a:cubicBezTo>
                  <a:close/>
                  <a:moveTo>
                    <a:pt x="9692" y="36"/>
                  </a:moveTo>
                  <a:cubicBezTo>
                    <a:pt x="9645" y="36"/>
                    <a:pt x="9704" y="36"/>
                    <a:pt x="9680" y="48"/>
                  </a:cubicBezTo>
                  <a:lnTo>
                    <a:pt x="9728" y="36"/>
                  </a:lnTo>
                  <a:close/>
                  <a:moveTo>
                    <a:pt x="9823" y="84"/>
                  </a:moveTo>
                  <a:cubicBezTo>
                    <a:pt x="9817" y="84"/>
                    <a:pt x="9812" y="84"/>
                    <a:pt x="9807" y="85"/>
                  </a:cubicBezTo>
                  <a:lnTo>
                    <a:pt x="9807" y="85"/>
                  </a:lnTo>
                  <a:cubicBezTo>
                    <a:pt x="9795" y="88"/>
                    <a:pt x="9793" y="89"/>
                    <a:pt x="9796" y="89"/>
                  </a:cubicBezTo>
                  <a:cubicBezTo>
                    <a:pt x="9802" y="89"/>
                    <a:pt x="9831" y="84"/>
                    <a:pt x="9823" y="84"/>
                  </a:cubicBezTo>
                  <a:close/>
                  <a:moveTo>
                    <a:pt x="9728" y="84"/>
                  </a:moveTo>
                  <a:cubicBezTo>
                    <a:pt x="9716" y="90"/>
                    <a:pt x="9695" y="90"/>
                    <a:pt x="9672" y="90"/>
                  </a:cubicBezTo>
                  <a:cubicBezTo>
                    <a:pt x="9648" y="90"/>
                    <a:pt x="9621" y="90"/>
                    <a:pt x="9597" y="96"/>
                  </a:cubicBezTo>
                  <a:lnTo>
                    <a:pt x="9597" y="85"/>
                  </a:lnTo>
                  <a:lnTo>
                    <a:pt x="9597" y="85"/>
                  </a:lnTo>
                  <a:cubicBezTo>
                    <a:pt x="9617" y="87"/>
                    <a:pt x="9634" y="89"/>
                    <a:pt x="9650" y="89"/>
                  </a:cubicBezTo>
                  <a:cubicBezTo>
                    <a:pt x="9663" y="89"/>
                    <a:pt x="9676" y="88"/>
                    <a:pt x="9692" y="84"/>
                  </a:cubicBezTo>
                  <a:close/>
                  <a:moveTo>
                    <a:pt x="9990" y="132"/>
                  </a:moveTo>
                  <a:cubicBezTo>
                    <a:pt x="9988" y="134"/>
                    <a:pt x="9986" y="137"/>
                    <a:pt x="9984" y="140"/>
                  </a:cubicBezTo>
                  <a:lnTo>
                    <a:pt x="9984" y="140"/>
                  </a:lnTo>
                  <a:cubicBezTo>
                    <a:pt x="9986" y="137"/>
                    <a:pt x="9988" y="135"/>
                    <a:pt x="9990" y="132"/>
                  </a:cubicBezTo>
                  <a:close/>
                  <a:moveTo>
                    <a:pt x="9657" y="137"/>
                  </a:moveTo>
                  <a:cubicBezTo>
                    <a:pt x="9657" y="139"/>
                    <a:pt x="9657" y="141"/>
                    <a:pt x="9657" y="143"/>
                  </a:cubicBezTo>
                  <a:lnTo>
                    <a:pt x="9645" y="143"/>
                  </a:lnTo>
                  <a:cubicBezTo>
                    <a:pt x="9647" y="141"/>
                    <a:pt x="9651" y="139"/>
                    <a:pt x="9657" y="137"/>
                  </a:cubicBezTo>
                  <a:close/>
                  <a:moveTo>
                    <a:pt x="9752" y="155"/>
                  </a:moveTo>
                  <a:cubicBezTo>
                    <a:pt x="9752" y="155"/>
                    <a:pt x="9752" y="155"/>
                    <a:pt x="9752" y="167"/>
                  </a:cubicBezTo>
                  <a:cubicBezTo>
                    <a:pt x="9740" y="167"/>
                    <a:pt x="9740" y="167"/>
                    <a:pt x="9740" y="155"/>
                  </a:cubicBezTo>
                  <a:close/>
                  <a:moveTo>
                    <a:pt x="9800" y="143"/>
                  </a:moveTo>
                  <a:cubicBezTo>
                    <a:pt x="9800" y="143"/>
                    <a:pt x="9788" y="143"/>
                    <a:pt x="9788" y="155"/>
                  </a:cubicBezTo>
                  <a:cubicBezTo>
                    <a:pt x="9788" y="155"/>
                    <a:pt x="9788" y="155"/>
                    <a:pt x="9788" y="167"/>
                  </a:cubicBezTo>
                  <a:lnTo>
                    <a:pt x="9776" y="167"/>
                  </a:lnTo>
                  <a:cubicBezTo>
                    <a:pt x="9776" y="155"/>
                    <a:pt x="9776" y="155"/>
                    <a:pt x="9776" y="155"/>
                  </a:cubicBezTo>
                  <a:cubicBezTo>
                    <a:pt x="9776" y="143"/>
                    <a:pt x="9788" y="143"/>
                    <a:pt x="9800" y="143"/>
                  </a:cubicBezTo>
                  <a:close/>
                  <a:moveTo>
                    <a:pt x="9859" y="179"/>
                  </a:moveTo>
                  <a:cubicBezTo>
                    <a:pt x="9847" y="191"/>
                    <a:pt x="9847" y="191"/>
                    <a:pt x="9835" y="203"/>
                  </a:cubicBezTo>
                  <a:cubicBezTo>
                    <a:pt x="9835" y="203"/>
                    <a:pt x="9835" y="191"/>
                    <a:pt x="9835" y="191"/>
                  </a:cubicBezTo>
                  <a:lnTo>
                    <a:pt x="9847" y="191"/>
                  </a:lnTo>
                  <a:cubicBezTo>
                    <a:pt x="9847" y="179"/>
                    <a:pt x="9847" y="179"/>
                    <a:pt x="9859" y="179"/>
                  </a:cubicBezTo>
                  <a:close/>
                  <a:moveTo>
                    <a:pt x="9514" y="288"/>
                  </a:moveTo>
                  <a:cubicBezTo>
                    <a:pt x="9507" y="290"/>
                    <a:pt x="9501" y="293"/>
                    <a:pt x="9490" y="298"/>
                  </a:cubicBezTo>
                  <a:cubicBezTo>
                    <a:pt x="9500" y="295"/>
                    <a:pt x="9508" y="291"/>
                    <a:pt x="9514" y="288"/>
                  </a:cubicBezTo>
                  <a:close/>
                  <a:moveTo>
                    <a:pt x="9573" y="286"/>
                  </a:moveTo>
                  <a:cubicBezTo>
                    <a:pt x="9573" y="286"/>
                    <a:pt x="9549" y="286"/>
                    <a:pt x="9538" y="298"/>
                  </a:cubicBezTo>
                  <a:cubicBezTo>
                    <a:pt x="9557" y="289"/>
                    <a:pt x="9560" y="287"/>
                    <a:pt x="9573" y="286"/>
                  </a:cubicBezTo>
                  <a:lnTo>
                    <a:pt x="9573" y="286"/>
                  </a:lnTo>
                  <a:cubicBezTo>
                    <a:pt x="9573" y="286"/>
                    <a:pt x="9573" y="286"/>
                    <a:pt x="9573" y="286"/>
                  </a:cubicBezTo>
                  <a:close/>
                  <a:moveTo>
                    <a:pt x="11193" y="608"/>
                  </a:moveTo>
                  <a:cubicBezTo>
                    <a:pt x="11193" y="627"/>
                    <a:pt x="11185" y="661"/>
                    <a:pt x="11170" y="680"/>
                  </a:cubicBezTo>
                  <a:lnTo>
                    <a:pt x="11170" y="680"/>
                  </a:lnTo>
                  <a:cubicBezTo>
                    <a:pt x="11170" y="680"/>
                    <a:pt x="11169" y="679"/>
                    <a:pt x="11169" y="679"/>
                  </a:cubicBezTo>
                  <a:lnTo>
                    <a:pt x="11169" y="679"/>
                  </a:lnTo>
                  <a:lnTo>
                    <a:pt x="11169" y="681"/>
                  </a:lnTo>
                  <a:lnTo>
                    <a:pt x="11169" y="681"/>
                  </a:lnTo>
                  <a:cubicBezTo>
                    <a:pt x="11170" y="680"/>
                    <a:pt x="11170" y="680"/>
                    <a:pt x="11170" y="680"/>
                  </a:cubicBezTo>
                  <a:lnTo>
                    <a:pt x="11170" y="680"/>
                  </a:lnTo>
                  <a:cubicBezTo>
                    <a:pt x="11172" y="680"/>
                    <a:pt x="11174" y="681"/>
                    <a:pt x="11176" y="681"/>
                  </a:cubicBezTo>
                  <a:cubicBezTo>
                    <a:pt x="11205" y="681"/>
                    <a:pt x="11206" y="620"/>
                    <a:pt x="11228" y="620"/>
                  </a:cubicBezTo>
                  <a:cubicBezTo>
                    <a:pt x="11228" y="615"/>
                    <a:pt x="11227" y="614"/>
                    <a:pt x="11225" y="614"/>
                  </a:cubicBezTo>
                  <a:cubicBezTo>
                    <a:pt x="11220" y="614"/>
                    <a:pt x="11208" y="627"/>
                    <a:pt x="11200" y="627"/>
                  </a:cubicBezTo>
                  <a:cubicBezTo>
                    <a:pt x="11196" y="627"/>
                    <a:pt x="11193" y="622"/>
                    <a:pt x="11193" y="608"/>
                  </a:cubicBezTo>
                  <a:close/>
                  <a:moveTo>
                    <a:pt x="9526" y="727"/>
                  </a:moveTo>
                  <a:cubicBezTo>
                    <a:pt x="9526" y="727"/>
                    <a:pt x="9371" y="751"/>
                    <a:pt x="9407" y="751"/>
                  </a:cubicBezTo>
                  <a:lnTo>
                    <a:pt x="9549" y="727"/>
                  </a:lnTo>
                  <a:close/>
                  <a:moveTo>
                    <a:pt x="10335" y="751"/>
                  </a:moveTo>
                  <a:lnTo>
                    <a:pt x="10311" y="763"/>
                  </a:lnTo>
                  <a:lnTo>
                    <a:pt x="10335" y="763"/>
                  </a:lnTo>
                  <a:cubicBezTo>
                    <a:pt x="10335" y="759"/>
                    <a:pt x="10335" y="756"/>
                    <a:pt x="10335" y="754"/>
                  </a:cubicBezTo>
                  <a:cubicBezTo>
                    <a:pt x="10335" y="754"/>
                    <a:pt x="10335" y="753"/>
                    <a:pt x="10335" y="751"/>
                  </a:cubicBezTo>
                  <a:close/>
                  <a:moveTo>
                    <a:pt x="11443" y="751"/>
                  </a:moveTo>
                  <a:cubicBezTo>
                    <a:pt x="11437" y="751"/>
                    <a:pt x="11426" y="767"/>
                    <a:pt x="11416" y="779"/>
                  </a:cubicBezTo>
                  <a:lnTo>
                    <a:pt x="11416" y="779"/>
                  </a:lnTo>
                  <a:cubicBezTo>
                    <a:pt x="11424" y="773"/>
                    <a:pt x="11433" y="764"/>
                    <a:pt x="11443" y="751"/>
                  </a:cubicBezTo>
                  <a:close/>
                  <a:moveTo>
                    <a:pt x="11443" y="834"/>
                  </a:moveTo>
                  <a:cubicBezTo>
                    <a:pt x="11433" y="839"/>
                    <a:pt x="11427" y="846"/>
                    <a:pt x="11425" y="851"/>
                  </a:cubicBezTo>
                  <a:lnTo>
                    <a:pt x="11425" y="851"/>
                  </a:lnTo>
                  <a:cubicBezTo>
                    <a:pt x="11431" y="848"/>
                    <a:pt x="11437" y="843"/>
                    <a:pt x="11443" y="834"/>
                  </a:cubicBezTo>
                  <a:close/>
                  <a:moveTo>
                    <a:pt x="9728" y="894"/>
                  </a:moveTo>
                  <a:cubicBezTo>
                    <a:pt x="9726" y="894"/>
                    <a:pt x="9724" y="894"/>
                    <a:pt x="9722" y="894"/>
                  </a:cubicBezTo>
                  <a:lnTo>
                    <a:pt x="9722" y="894"/>
                  </a:lnTo>
                  <a:cubicBezTo>
                    <a:pt x="9717" y="895"/>
                    <a:pt x="9712" y="897"/>
                    <a:pt x="9715" y="897"/>
                  </a:cubicBezTo>
                  <a:cubicBezTo>
                    <a:pt x="9718" y="897"/>
                    <a:pt x="9725" y="896"/>
                    <a:pt x="9740" y="894"/>
                  </a:cubicBezTo>
                  <a:close/>
                  <a:moveTo>
                    <a:pt x="9538" y="870"/>
                  </a:moveTo>
                  <a:cubicBezTo>
                    <a:pt x="9454" y="882"/>
                    <a:pt x="9549" y="882"/>
                    <a:pt x="9514" y="882"/>
                  </a:cubicBezTo>
                  <a:cubicBezTo>
                    <a:pt x="9514" y="894"/>
                    <a:pt x="9514" y="894"/>
                    <a:pt x="9514" y="894"/>
                  </a:cubicBezTo>
                  <a:cubicBezTo>
                    <a:pt x="9502" y="882"/>
                    <a:pt x="9478" y="882"/>
                    <a:pt x="9442" y="882"/>
                  </a:cubicBezTo>
                  <a:cubicBezTo>
                    <a:pt x="9442" y="888"/>
                    <a:pt x="9463" y="888"/>
                    <a:pt x="9480" y="888"/>
                  </a:cubicBezTo>
                  <a:cubicBezTo>
                    <a:pt x="9496" y="888"/>
                    <a:pt x="9508" y="888"/>
                    <a:pt x="9490" y="894"/>
                  </a:cubicBezTo>
                  <a:cubicBezTo>
                    <a:pt x="9514" y="894"/>
                    <a:pt x="9442" y="905"/>
                    <a:pt x="9442" y="917"/>
                  </a:cubicBezTo>
                  <a:cubicBezTo>
                    <a:pt x="9466" y="917"/>
                    <a:pt x="9506" y="912"/>
                    <a:pt x="9526" y="912"/>
                  </a:cubicBezTo>
                  <a:cubicBezTo>
                    <a:pt x="9536" y="912"/>
                    <a:pt x="9542" y="913"/>
                    <a:pt x="9538" y="917"/>
                  </a:cubicBezTo>
                  <a:lnTo>
                    <a:pt x="9478" y="917"/>
                  </a:lnTo>
                  <a:cubicBezTo>
                    <a:pt x="9478" y="923"/>
                    <a:pt x="9496" y="923"/>
                    <a:pt x="9514" y="923"/>
                  </a:cubicBezTo>
                  <a:cubicBezTo>
                    <a:pt x="9532" y="923"/>
                    <a:pt x="9549" y="923"/>
                    <a:pt x="9549" y="929"/>
                  </a:cubicBezTo>
                  <a:cubicBezTo>
                    <a:pt x="9561" y="917"/>
                    <a:pt x="9597" y="917"/>
                    <a:pt x="9609" y="917"/>
                  </a:cubicBezTo>
                  <a:cubicBezTo>
                    <a:pt x="9633" y="917"/>
                    <a:pt x="9633" y="917"/>
                    <a:pt x="9621" y="929"/>
                  </a:cubicBezTo>
                  <a:lnTo>
                    <a:pt x="9657" y="929"/>
                  </a:lnTo>
                  <a:cubicBezTo>
                    <a:pt x="9692" y="917"/>
                    <a:pt x="9621" y="917"/>
                    <a:pt x="9668" y="905"/>
                  </a:cubicBezTo>
                  <a:lnTo>
                    <a:pt x="9668" y="905"/>
                  </a:lnTo>
                  <a:lnTo>
                    <a:pt x="9621" y="917"/>
                  </a:lnTo>
                  <a:cubicBezTo>
                    <a:pt x="9626" y="912"/>
                    <a:pt x="9639" y="907"/>
                    <a:pt x="9653" y="902"/>
                  </a:cubicBezTo>
                  <a:lnTo>
                    <a:pt x="9653" y="902"/>
                  </a:lnTo>
                  <a:cubicBezTo>
                    <a:pt x="9640" y="904"/>
                    <a:pt x="9625" y="905"/>
                    <a:pt x="9609" y="905"/>
                  </a:cubicBezTo>
                  <a:cubicBezTo>
                    <a:pt x="9633" y="894"/>
                    <a:pt x="9621" y="894"/>
                    <a:pt x="9633" y="894"/>
                  </a:cubicBezTo>
                  <a:cubicBezTo>
                    <a:pt x="9597" y="882"/>
                    <a:pt x="9526" y="882"/>
                    <a:pt x="9538" y="870"/>
                  </a:cubicBezTo>
                  <a:close/>
                  <a:moveTo>
                    <a:pt x="9692" y="917"/>
                  </a:moveTo>
                  <a:lnTo>
                    <a:pt x="9692" y="917"/>
                  </a:lnTo>
                  <a:cubicBezTo>
                    <a:pt x="9657" y="929"/>
                    <a:pt x="9704" y="929"/>
                    <a:pt x="9704" y="929"/>
                  </a:cubicBezTo>
                  <a:lnTo>
                    <a:pt x="9692" y="917"/>
                  </a:lnTo>
                  <a:close/>
                  <a:moveTo>
                    <a:pt x="9764" y="929"/>
                  </a:moveTo>
                  <a:lnTo>
                    <a:pt x="9764" y="929"/>
                  </a:lnTo>
                  <a:cubicBezTo>
                    <a:pt x="9785" y="940"/>
                    <a:pt x="9741" y="950"/>
                    <a:pt x="9706" y="953"/>
                  </a:cubicBezTo>
                  <a:lnTo>
                    <a:pt x="9706" y="953"/>
                  </a:lnTo>
                  <a:lnTo>
                    <a:pt x="9740" y="941"/>
                  </a:lnTo>
                  <a:lnTo>
                    <a:pt x="9716" y="941"/>
                  </a:lnTo>
                  <a:cubicBezTo>
                    <a:pt x="9716" y="941"/>
                    <a:pt x="9740" y="941"/>
                    <a:pt x="9764" y="929"/>
                  </a:cubicBezTo>
                  <a:close/>
                  <a:moveTo>
                    <a:pt x="10663" y="985"/>
                  </a:moveTo>
                  <a:cubicBezTo>
                    <a:pt x="10661" y="986"/>
                    <a:pt x="10659" y="987"/>
                    <a:pt x="10657" y="989"/>
                  </a:cubicBezTo>
                  <a:cubicBezTo>
                    <a:pt x="10659" y="988"/>
                    <a:pt x="10661" y="986"/>
                    <a:pt x="10663" y="985"/>
                  </a:cubicBezTo>
                  <a:close/>
                  <a:moveTo>
                    <a:pt x="9524" y="984"/>
                  </a:moveTo>
                  <a:cubicBezTo>
                    <a:pt x="9533" y="984"/>
                    <a:pt x="9543" y="985"/>
                    <a:pt x="9549" y="989"/>
                  </a:cubicBezTo>
                  <a:lnTo>
                    <a:pt x="9526" y="989"/>
                  </a:lnTo>
                  <a:cubicBezTo>
                    <a:pt x="9514" y="995"/>
                    <a:pt x="9499" y="995"/>
                    <a:pt x="9484" y="995"/>
                  </a:cubicBezTo>
                  <a:cubicBezTo>
                    <a:pt x="9478" y="995"/>
                    <a:pt x="9473" y="995"/>
                    <a:pt x="9467" y="995"/>
                  </a:cubicBezTo>
                  <a:lnTo>
                    <a:pt x="9467" y="995"/>
                  </a:lnTo>
                  <a:cubicBezTo>
                    <a:pt x="9484" y="989"/>
                    <a:pt x="9505" y="984"/>
                    <a:pt x="9524" y="984"/>
                  </a:cubicBezTo>
                  <a:close/>
                  <a:moveTo>
                    <a:pt x="9585" y="1036"/>
                  </a:moveTo>
                  <a:lnTo>
                    <a:pt x="9585" y="1036"/>
                  </a:lnTo>
                  <a:cubicBezTo>
                    <a:pt x="9585" y="1036"/>
                    <a:pt x="9585" y="1037"/>
                    <a:pt x="9585" y="1037"/>
                  </a:cubicBezTo>
                  <a:lnTo>
                    <a:pt x="9585" y="1037"/>
                  </a:lnTo>
                  <a:cubicBezTo>
                    <a:pt x="9585" y="1037"/>
                    <a:pt x="9585" y="1037"/>
                    <a:pt x="9585" y="1037"/>
                  </a:cubicBezTo>
                  <a:lnTo>
                    <a:pt x="9585" y="1037"/>
                  </a:lnTo>
                  <a:cubicBezTo>
                    <a:pt x="9585" y="1037"/>
                    <a:pt x="9585" y="1036"/>
                    <a:pt x="9585" y="1036"/>
                  </a:cubicBezTo>
                  <a:close/>
                  <a:moveTo>
                    <a:pt x="9585" y="1037"/>
                  </a:moveTo>
                  <a:cubicBezTo>
                    <a:pt x="9565" y="1037"/>
                    <a:pt x="9530" y="1039"/>
                    <a:pt x="9502" y="1048"/>
                  </a:cubicBezTo>
                  <a:cubicBezTo>
                    <a:pt x="9514" y="1048"/>
                    <a:pt x="9561" y="1048"/>
                    <a:pt x="9585" y="1037"/>
                  </a:cubicBezTo>
                  <a:close/>
                  <a:moveTo>
                    <a:pt x="10133" y="1057"/>
                  </a:moveTo>
                  <a:cubicBezTo>
                    <a:pt x="10127" y="1057"/>
                    <a:pt x="10115" y="1059"/>
                    <a:pt x="10103" y="1060"/>
                  </a:cubicBezTo>
                  <a:lnTo>
                    <a:pt x="10133" y="1060"/>
                  </a:lnTo>
                  <a:cubicBezTo>
                    <a:pt x="10138" y="1058"/>
                    <a:pt x="10137" y="1057"/>
                    <a:pt x="10133" y="1057"/>
                  </a:cubicBezTo>
                  <a:close/>
                  <a:moveTo>
                    <a:pt x="10097" y="1060"/>
                  </a:moveTo>
                  <a:cubicBezTo>
                    <a:pt x="10097" y="1061"/>
                    <a:pt x="10097" y="1061"/>
                    <a:pt x="10096" y="1061"/>
                  </a:cubicBezTo>
                  <a:lnTo>
                    <a:pt x="10096" y="1061"/>
                  </a:lnTo>
                  <a:cubicBezTo>
                    <a:pt x="10099" y="1061"/>
                    <a:pt x="10101" y="1061"/>
                    <a:pt x="10103" y="1060"/>
                  </a:cubicBezTo>
                  <a:close/>
                  <a:moveTo>
                    <a:pt x="10736" y="1058"/>
                  </a:moveTo>
                  <a:cubicBezTo>
                    <a:pt x="10733" y="1059"/>
                    <a:pt x="10731" y="1059"/>
                    <a:pt x="10728" y="1060"/>
                  </a:cubicBezTo>
                  <a:cubicBezTo>
                    <a:pt x="10728" y="1064"/>
                    <a:pt x="10726" y="1069"/>
                    <a:pt x="10724" y="1074"/>
                  </a:cubicBezTo>
                  <a:lnTo>
                    <a:pt x="10724" y="1074"/>
                  </a:lnTo>
                  <a:lnTo>
                    <a:pt x="10736" y="1058"/>
                  </a:lnTo>
                  <a:close/>
                  <a:moveTo>
                    <a:pt x="10724" y="1074"/>
                  </a:moveTo>
                  <a:lnTo>
                    <a:pt x="10716" y="1084"/>
                  </a:lnTo>
                  <a:cubicBezTo>
                    <a:pt x="10713" y="1090"/>
                    <a:pt x="10713" y="1092"/>
                    <a:pt x="10713" y="1092"/>
                  </a:cubicBezTo>
                  <a:cubicBezTo>
                    <a:pt x="10714" y="1092"/>
                    <a:pt x="10720" y="1083"/>
                    <a:pt x="10724" y="1074"/>
                  </a:cubicBezTo>
                  <a:close/>
                  <a:moveTo>
                    <a:pt x="9585" y="1084"/>
                  </a:moveTo>
                  <a:cubicBezTo>
                    <a:pt x="9621" y="1084"/>
                    <a:pt x="9597" y="1096"/>
                    <a:pt x="9585" y="1096"/>
                  </a:cubicBezTo>
                  <a:cubicBezTo>
                    <a:pt x="9585" y="1096"/>
                    <a:pt x="9563" y="1096"/>
                    <a:pt x="9572" y="1085"/>
                  </a:cubicBezTo>
                  <a:lnTo>
                    <a:pt x="9572" y="1085"/>
                  </a:lnTo>
                  <a:cubicBezTo>
                    <a:pt x="9576" y="1085"/>
                    <a:pt x="9580" y="1084"/>
                    <a:pt x="9585" y="1084"/>
                  </a:cubicBezTo>
                  <a:close/>
                  <a:moveTo>
                    <a:pt x="10097" y="1167"/>
                  </a:moveTo>
                  <a:lnTo>
                    <a:pt x="10062" y="1179"/>
                  </a:lnTo>
                  <a:lnTo>
                    <a:pt x="10062" y="1179"/>
                  </a:lnTo>
                  <a:cubicBezTo>
                    <a:pt x="10062" y="1179"/>
                    <a:pt x="10062" y="1179"/>
                    <a:pt x="10062" y="1179"/>
                  </a:cubicBezTo>
                  <a:lnTo>
                    <a:pt x="10062" y="1179"/>
                  </a:lnTo>
                  <a:lnTo>
                    <a:pt x="10061" y="1179"/>
                  </a:lnTo>
                  <a:lnTo>
                    <a:pt x="10061" y="1179"/>
                  </a:lnTo>
                  <a:lnTo>
                    <a:pt x="10062" y="1179"/>
                  </a:lnTo>
                  <a:lnTo>
                    <a:pt x="10062" y="1179"/>
                  </a:lnTo>
                  <a:cubicBezTo>
                    <a:pt x="10065" y="1179"/>
                    <a:pt x="10069" y="1179"/>
                    <a:pt x="10073" y="1179"/>
                  </a:cubicBezTo>
                  <a:lnTo>
                    <a:pt x="10097" y="1167"/>
                  </a:lnTo>
                  <a:close/>
                  <a:moveTo>
                    <a:pt x="10966" y="1191"/>
                  </a:moveTo>
                  <a:lnTo>
                    <a:pt x="10966" y="1203"/>
                  </a:lnTo>
                  <a:cubicBezTo>
                    <a:pt x="10967" y="1199"/>
                    <a:pt x="10967" y="1195"/>
                    <a:pt x="10967" y="1192"/>
                  </a:cubicBezTo>
                  <a:lnTo>
                    <a:pt x="10967" y="1192"/>
                  </a:lnTo>
                  <a:cubicBezTo>
                    <a:pt x="10967" y="1192"/>
                    <a:pt x="10967" y="1191"/>
                    <a:pt x="10966" y="1191"/>
                  </a:cubicBezTo>
                  <a:close/>
                  <a:moveTo>
                    <a:pt x="9371" y="1441"/>
                  </a:moveTo>
                  <a:cubicBezTo>
                    <a:pt x="9359" y="1441"/>
                    <a:pt x="9359" y="1453"/>
                    <a:pt x="9359" y="1465"/>
                  </a:cubicBezTo>
                  <a:lnTo>
                    <a:pt x="9371" y="1441"/>
                  </a:lnTo>
                  <a:close/>
                  <a:moveTo>
                    <a:pt x="9657" y="1477"/>
                  </a:moveTo>
                  <a:cubicBezTo>
                    <a:pt x="9657" y="1477"/>
                    <a:pt x="9645" y="1489"/>
                    <a:pt x="9645" y="1489"/>
                  </a:cubicBezTo>
                  <a:cubicBezTo>
                    <a:pt x="9645" y="1489"/>
                    <a:pt x="9645" y="1477"/>
                    <a:pt x="9645" y="1477"/>
                  </a:cubicBezTo>
                  <a:close/>
                  <a:moveTo>
                    <a:pt x="9502" y="1417"/>
                  </a:moveTo>
                  <a:cubicBezTo>
                    <a:pt x="9502" y="1417"/>
                    <a:pt x="9490" y="1429"/>
                    <a:pt x="9490" y="1441"/>
                  </a:cubicBezTo>
                  <a:lnTo>
                    <a:pt x="9494" y="1445"/>
                  </a:lnTo>
                  <a:lnTo>
                    <a:pt x="9494" y="1445"/>
                  </a:lnTo>
                  <a:cubicBezTo>
                    <a:pt x="9494" y="1445"/>
                    <a:pt x="9493" y="1445"/>
                    <a:pt x="9493" y="1445"/>
                  </a:cubicBezTo>
                  <a:cubicBezTo>
                    <a:pt x="9485" y="1445"/>
                    <a:pt x="9478" y="1465"/>
                    <a:pt x="9478" y="1465"/>
                  </a:cubicBezTo>
                  <a:cubicBezTo>
                    <a:pt x="9478" y="1477"/>
                    <a:pt x="9478" y="1477"/>
                    <a:pt x="9478" y="1489"/>
                  </a:cubicBezTo>
                  <a:lnTo>
                    <a:pt x="9502" y="1489"/>
                  </a:lnTo>
                  <a:cubicBezTo>
                    <a:pt x="9504" y="1491"/>
                    <a:pt x="9505" y="1491"/>
                    <a:pt x="9506" y="1491"/>
                  </a:cubicBezTo>
                  <a:cubicBezTo>
                    <a:pt x="9514" y="1491"/>
                    <a:pt x="9515" y="1463"/>
                    <a:pt x="9526" y="1453"/>
                  </a:cubicBezTo>
                  <a:cubicBezTo>
                    <a:pt x="9514" y="1441"/>
                    <a:pt x="9514" y="1429"/>
                    <a:pt x="9502" y="1417"/>
                  </a:cubicBezTo>
                  <a:close/>
                  <a:moveTo>
                    <a:pt x="9633" y="1477"/>
                  </a:moveTo>
                  <a:cubicBezTo>
                    <a:pt x="9633" y="1489"/>
                    <a:pt x="9633" y="1489"/>
                    <a:pt x="9633" y="1489"/>
                  </a:cubicBezTo>
                  <a:lnTo>
                    <a:pt x="9621" y="1489"/>
                  </a:lnTo>
                  <a:cubicBezTo>
                    <a:pt x="9621" y="1489"/>
                    <a:pt x="9633" y="1489"/>
                    <a:pt x="9633" y="1501"/>
                  </a:cubicBezTo>
                  <a:cubicBezTo>
                    <a:pt x="9633" y="1513"/>
                    <a:pt x="9633" y="1513"/>
                    <a:pt x="9621" y="1513"/>
                  </a:cubicBezTo>
                  <a:cubicBezTo>
                    <a:pt x="9621" y="1501"/>
                    <a:pt x="9621" y="1501"/>
                    <a:pt x="9621" y="1489"/>
                  </a:cubicBezTo>
                  <a:cubicBezTo>
                    <a:pt x="9621" y="1489"/>
                    <a:pt x="9621" y="1477"/>
                    <a:pt x="9621" y="1477"/>
                  </a:cubicBezTo>
                  <a:close/>
                  <a:moveTo>
                    <a:pt x="9657" y="1501"/>
                  </a:moveTo>
                  <a:cubicBezTo>
                    <a:pt x="9657" y="1513"/>
                    <a:pt x="9657" y="1513"/>
                    <a:pt x="9645" y="1513"/>
                  </a:cubicBezTo>
                  <a:cubicBezTo>
                    <a:pt x="9657" y="1513"/>
                    <a:pt x="9657" y="1501"/>
                    <a:pt x="9645" y="1501"/>
                  </a:cubicBezTo>
                  <a:close/>
                  <a:moveTo>
                    <a:pt x="8907" y="1549"/>
                  </a:moveTo>
                  <a:cubicBezTo>
                    <a:pt x="8915" y="1557"/>
                    <a:pt x="8911" y="1560"/>
                    <a:pt x="8913" y="1575"/>
                  </a:cubicBezTo>
                  <a:lnTo>
                    <a:pt x="8913" y="1575"/>
                  </a:lnTo>
                  <a:cubicBezTo>
                    <a:pt x="8918" y="1566"/>
                    <a:pt x="8916" y="1558"/>
                    <a:pt x="8907" y="1549"/>
                  </a:cubicBezTo>
                  <a:close/>
                  <a:moveTo>
                    <a:pt x="12477" y="1608"/>
                  </a:moveTo>
                  <a:lnTo>
                    <a:pt x="12477" y="1608"/>
                  </a:lnTo>
                  <a:cubicBezTo>
                    <a:pt x="12467" y="1615"/>
                    <a:pt x="12458" y="1620"/>
                    <a:pt x="12455" y="1620"/>
                  </a:cubicBezTo>
                  <a:cubicBezTo>
                    <a:pt x="12466" y="1608"/>
                    <a:pt x="12466" y="1608"/>
                    <a:pt x="12477" y="1608"/>
                  </a:cubicBezTo>
                  <a:close/>
                  <a:moveTo>
                    <a:pt x="9586" y="1660"/>
                  </a:moveTo>
                  <a:cubicBezTo>
                    <a:pt x="9589" y="1665"/>
                    <a:pt x="9593" y="1667"/>
                    <a:pt x="9597" y="1667"/>
                  </a:cubicBezTo>
                  <a:cubicBezTo>
                    <a:pt x="9597" y="1667"/>
                    <a:pt x="9592" y="1662"/>
                    <a:pt x="9586" y="1660"/>
                  </a:cubicBezTo>
                  <a:close/>
                  <a:moveTo>
                    <a:pt x="12571" y="1661"/>
                  </a:moveTo>
                  <a:lnTo>
                    <a:pt x="12571" y="1661"/>
                  </a:lnTo>
                  <a:cubicBezTo>
                    <a:pt x="12568" y="1665"/>
                    <a:pt x="12566" y="1667"/>
                    <a:pt x="12562" y="1667"/>
                  </a:cubicBezTo>
                  <a:cubicBezTo>
                    <a:pt x="12568" y="1667"/>
                    <a:pt x="12571" y="1664"/>
                    <a:pt x="12571" y="1661"/>
                  </a:cubicBezTo>
                  <a:close/>
                  <a:moveTo>
                    <a:pt x="12086" y="1787"/>
                  </a:moveTo>
                  <a:cubicBezTo>
                    <a:pt x="12088" y="1794"/>
                    <a:pt x="12089" y="1798"/>
                    <a:pt x="12089" y="1801"/>
                  </a:cubicBezTo>
                  <a:lnTo>
                    <a:pt x="12089" y="1801"/>
                  </a:lnTo>
                  <a:cubicBezTo>
                    <a:pt x="12095" y="1798"/>
                    <a:pt x="12102" y="1794"/>
                    <a:pt x="12109" y="1787"/>
                  </a:cubicBezTo>
                  <a:close/>
                  <a:moveTo>
                    <a:pt x="12089" y="1801"/>
                  </a:moveTo>
                  <a:cubicBezTo>
                    <a:pt x="12085" y="1802"/>
                    <a:pt x="12082" y="1803"/>
                    <a:pt x="12080" y="1804"/>
                  </a:cubicBezTo>
                  <a:lnTo>
                    <a:pt x="12080" y="1804"/>
                  </a:lnTo>
                  <a:cubicBezTo>
                    <a:pt x="12085" y="1804"/>
                    <a:pt x="12088" y="1804"/>
                    <a:pt x="12089" y="1801"/>
                  </a:cubicBezTo>
                  <a:close/>
                  <a:moveTo>
                    <a:pt x="12871" y="1894"/>
                  </a:moveTo>
                  <a:cubicBezTo>
                    <a:pt x="12865" y="1894"/>
                    <a:pt x="12862" y="1897"/>
                    <a:pt x="12859" y="1900"/>
                  </a:cubicBezTo>
                  <a:lnTo>
                    <a:pt x="12871" y="1894"/>
                  </a:lnTo>
                  <a:close/>
                  <a:moveTo>
                    <a:pt x="12859" y="1900"/>
                  </a:moveTo>
                  <a:lnTo>
                    <a:pt x="12848" y="1906"/>
                  </a:lnTo>
                  <a:cubicBezTo>
                    <a:pt x="12853" y="1906"/>
                    <a:pt x="12856" y="1903"/>
                    <a:pt x="12859" y="1900"/>
                  </a:cubicBezTo>
                  <a:close/>
                  <a:moveTo>
                    <a:pt x="8692" y="1882"/>
                  </a:moveTo>
                  <a:cubicBezTo>
                    <a:pt x="8723" y="1892"/>
                    <a:pt x="8710" y="1928"/>
                    <a:pt x="8728" y="1953"/>
                  </a:cubicBezTo>
                  <a:lnTo>
                    <a:pt x="8728" y="1953"/>
                  </a:lnTo>
                  <a:cubicBezTo>
                    <a:pt x="8692" y="1953"/>
                    <a:pt x="8692" y="1929"/>
                    <a:pt x="8657" y="1906"/>
                  </a:cubicBezTo>
                  <a:cubicBezTo>
                    <a:pt x="8652" y="1893"/>
                    <a:pt x="8653" y="1889"/>
                    <a:pt x="8655" y="1889"/>
                  </a:cubicBezTo>
                  <a:lnTo>
                    <a:pt x="8655" y="1889"/>
                  </a:lnTo>
                  <a:cubicBezTo>
                    <a:pt x="8659" y="1889"/>
                    <a:pt x="8667" y="1896"/>
                    <a:pt x="8674" y="1896"/>
                  </a:cubicBezTo>
                  <a:cubicBezTo>
                    <a:pt x="8676" y="1896"/>
                    <a:pt x="8678" y="1896"/>
                    <a:pt x="8680" y="1894"/>
                  </a:cubicBezTo>
                  <a:cubicBezTo>
                    <a:pt x="8680" y="1894"/>
                    <a:pt x="8680" y="1894"/>
                    <a:pt x="8680" y="1906"/>
                  </a:cubicBezTo>
                  <a:lnTo>
                    <a:pt x="8692" y="1882"/>
                  </a:lnTo>
                  <a:close/>
                  <a:moveTo>
                    <a:pt x="8766" y="1947"/>
                  </a:moveTo>
                  <a:cubicBezTo>
                    <a:pt x="8766" y="1947"/>
                    <a:pt x="8766" y="1948"/>
                    <a:pt x="8765" y="1948"/>
                  </a:cubicBezTo>
                  <a:lnTo>
                    <a:pt x="8765" y="1948"/>
                  </a:lnTo>
                  <a:cubicBezTo>
                    <a:pt x="8767" y="1950"/>
                    <a:pt x="8770" y="1953"/>
                    <a:pt x="8776" y="1953"/>
                  </a:cubicBezTo>
                  <a:cubicBezTo>
                    <a:pt x="8771" y="1949"/>
                    <a:pt x="8768" y="1947"/>
                    <a:pt x="8766" y="1947"/>
                  </a:cubicBezTo>
                  <a:close/>
                  <a:moveTo>
                    <a:pt x="12725" y="2134"/>
                  </a:moveTo>
                  <a:cubicBezTo>
                    <a:pt x="12718" y="2134"/>
                    <a:pt x="12706" y="2154"/>
                    <a:pt x="12698" y="2164"/>
                  </a:cubicBezTo>
                  <a:lnTo>
                    <a:pt x="12698" y="2164"/>
                  </a:lnTo>
                  <a:lnTo>
                    <a:pt x="12728" y="2144"/>
                  </a:lnTo>
                  <a:cubicBezTo>
                    <a:pt x="12728" y="2136"/>
                    <a:pt x="12727" y="2134"/>
                    <a:pt x="12725" y="2134"/>
                  </a:cubicBezTo>
                  <a:close/>
                  <a:moveTo>
                    <a:pt x="7121" y="2168"/>
                  </a:moveTo>
                  <a:lnTo>
                    <a:pt x="7121" y="2168"/>
                  </a:lnTo>
                  <a:cubicBezTo>
                    <a:pt x="7122" y="2170"/>
                    <a:pt x="7123" y="2173"/>
                    <a:pt x="7125" y="2175"/>
                  </a:cubicBezTo>
                  <a:lnTo>
                    <a:pt x="7125" y="2175"/>
                  </a:lnTo>
                  <a:cubicBezTo>
                    <a:pt x="7124" y="2173"/>
                    <a:pt x="7122" y="2170"/>
                    <a:pt x="7121" y="2168"/>
                  </a:cubicBezTo>
                  <a:close/>
                  <a:moveTo>
                    <a:pt x="12754" y="2169"/>
                  </a:moveTo>
                  <a:cubicBezTo>
                    <a:pt x="12752" y="2169"/>
                    <a:pt x="12748" y="2172"/>
                    <a:pt x="12740" y="2179"/>
                  </a:cubicBezTo>
                  <a:cubicBezTo>
                    <a:pt x="12748" y="2179"/>
                    <a:pt x="12756" y="2169"/>
                    <a:pt x="12754" y="2169"/>
                  </a:cubicBezTo>
                  <a:close/>
                  <a:moveTo>
                    <a:pt x="12955" y="2037"/>
                  </a:moveTo>
                  <a:lnTo>
                    <a:pt x="12955" y="2037"/>
                  </a:lnTo>
                  <a:cubicBezTo>
                    <a:pt x="12919" y="2084"/>
                    <a:pt x="12871" y="2072"/>
                    <a:pt x="12848" y="2120"/>
                  </a:cubicBezTo>
                  <a:lnTo>
                    <a:pt x="12800" y="2144"/>
                  </a:lnTo>
                  <a:cubicBezTo>
                    <a:pt x="12788" y="2168"/>
                    <a:pt x="12776" y="2168"/>
                    <a:pt x="12776" y="2179"/>
                  </a:cubicBezTo>
                  <a:cubicBezTo>
                    <a:pt x="12781" y="2175"/>
                    <a:pt x="12788" y="2172"/>
                    <a:pt x="12794" y="2172"/>
                  </a:cubicBezTo>
                  <a:cubicBezTo>
                    <a:pt x="12802" y="2172"/>
                    <a:pt x="12807" y="2177"/>
                    <a:pt x="12800" y="2191"/>
                  </a:cubicBezTo>
                  <a:cubicBezTo>
                    <a:pt x="12808" y="2179"/>
                    <a:pt x="12812" y="2175"/>
                    <a:pt x="12814" y="2175"/>
                  </a:cubicBezTo>
                  <a:lnTo>
                    <a:pt x="12814" y="2175"/>
                  </a:lnTo>
                  <a:cubicBezTo>
                    <a:pt x="12817" y="2175"/>
                    <a:pt x="12812" y="2191"/>
                    <a:pt x="12812" y="2191"/>
                  </a:cubicBezTo>
                  <a:cubicBezTo>
                    <a:pt x="12812" y="2191"/>
                    <a:pt x="12824" y="2156"/>
                    <a:pt x="12848" y="2144"/>
                  </a:cubicBezTo>
                  <a:cubicBezTo>
                    <a:pt x="12853" y="2138"/>
                    <a:pt x="12859" y="2135"/>
                    <a:pt x="12864" y="2135"/>
                  </a:cubicBezTo>
                  <a:cubicBezTo>
                    <a:pt x="12868" y="2135"/>
                    <a:pt x="12871" y="2138"/>
                    <a:pt x="12871" y="2144"/>
                  </a:cubicBezTo>
                  <a:lnTo>
                    <a:pt x="12883" y="2120"/>
                  </a:lnTo>
                  <a:cubicBezTo>
                    <a:pt x="12890" y="2114"/>
                    <a:pt x="12893" y="2111"/>
                    <a:pt x="12895" y="2111"/>
                  </a:cubicBezTo>
                  <a:lnTo>
                    <a:pt x="12895" y="2111"/>
                  </a:lnTo>
                  <a:cubicBezTo>
                    <a:pt x="12904" y="2111"/>
                    <a:pt x="12876" y="2168"/>
                    <a:pt x="12895" y="2168"/>
                  </a:cubicBezTo>
                  <a:cubicBezTo>
                    <a:pt x="12871" y="2179"/>
                    <a:pt x="12871" y="2168"/>
                    <a:pt x="12848" y="2191"/>
                  </a:cubicBezTo>
                  <a:cubicBezTo>
                    <a:pt x="12871" y="2179"/>
                    <a:pt x="12895" y="2168"/>
                    <a:pt x="12919" y="2168"/>
                  </a:cubicBezTo>
                  <a:lnTo>
                    <a:pt x="12919" y="2168"/>
                  </a:lnTo>
                  <a:lnTo>
                    <a:pt x="12919" y="2168"/>
                  </a:lnTo>
                  <a:cubicBezTo>
                    <a:pt x="12938" y="2145"/>
                    <a:pt x="12949" y="2137"/>
                    <a:pt x="12955" y="2137"/>
                  </a:cubicBezTo>
                  <a:cubicBezTo>
                    <a:pt x="12968" y="2137"/>
                    <a:pt x="12960" y="2174"/>
                    <a:pt x="12976" y="2174"/>
                  </a:cubicBezTo>
                  <a:cubicBezTo>
                    <a:pt x="12979" y="2174"/>
                    <a:pt x="12984" y="2172"/>
                    <a:pt x="12990" y="2168"/>
                  </a:cubicBezTo>
                  <a:cubicBezTo>
                    <a:pt x="12990" y="2144"/>
                    <a:pt x="13026" y="2132"/>
                    <a:pt x="13050" y="2108"/>
                  </a:cubicBezTo>
                  <a:lnTo>
                    <a:pt x="13050" y="2108"/>
                  </a:lnTo>
                  <a:lnTo>
                    <a:pt x="12990" y="2120"/>
                  </a:lnTo>
                  <a:cubicBezTo>
                    <a:pt x="12999" y="2111"/>
                    <a:pt x="13014" y="2083"/>
                    <a:pt x="13008" y="2083"/>
                  </a:cubicBezTo>
                  <a:lnTo>
                    <a:pt x="13008" y="2083"/>
                  </a:lnTo>
                  <a:cubicBezTo>
                    <a:pt x="13005" y="2083"/>
                    <a:pt x="13000" y="2087"/>
                    <a:pt x="12990" y="2096"/>
                  </a:cubicBezTo>
                  <a:cubicBezTo>
                    <a:pt x="12981" y="2096"/>
                    <a:pt x="12966" y="2116"/>
                    <a:pt x="12959" y="2116"/>
                  </a:cubicBezTo>
                  <a:cubicBezTo>
                    <a:pt x="12956" y="2116"/>
                    <a:pt x="12955" y="2114"/>
                    <a:pt x="12955" y="2108"/>
                  </a:cubicBezTo>
                  <a:cubicBezTo>
                    <a:pt x="12955" y="2108"/>
                    <a:pt x="12967" y="2096"/>
                    <a:pt x="12978" y="2084"/>
                  </a:cubicBezTo>
                  <a:cubicBezTo>
                    <a:pt x="12976" y="2082"/>
                    <a:pt x="12974" y="2081"/>
                    <a:pt x="12972" y="2081"/>
                  </a:cubicBezTo>
                  <a:cubicBezTo>
                    <a:pt x="12962" y="2081"/>
                    <a:pt x="12952" y="2098"/>
                    <a:pt x="12943" y="2108"/>
                  </a:cubicBezTo>
                  <a:cubicBezTo>
                    <a:pt x="12943" y="2084"/>
                    <a:pt x="12967" y="2072"/>
                    <a:pt x="12967" y="2060"/>
                  </a:cubicBezTo>
                  <a:lnTo>
                    <a:pt x="12967" y="2060"/>
                  </a:lnTo>
                  <a:cubicBezTo>
                    <a:pt x="12959" y="2065"/>
                    <a:pt x="12955" y="2067"/>
                    <a:pt x="12953" y="2067"/>
                  </a:cubicBezTo>
                  <a:cubicBezTo>
                    <a:pt x="12943" y="2067"/>
                    <a:pt x="12964" y="2037"/>
                    <a:pt x="12955" y="2037"/>
                  </a:cubicBezTo>
                  <a:close/>
                  <a:moveTo>
                    <a:pt x="12931" y="2203"/>
                  </a:moveTo>
                  <a:cubicBezTo>
                    <a:pt x="12931" y="2215"/>
                    <a:pt x="12919" y="2215"/>
                    <a:pt x="12907" y="2227"/>
                  </a:cubicBezTo>
                  <a:lnTo>
                    <a:pt x="12907" y="2215"/>
                  </a:lnTo>
                  <a:lnTo>
                    <a:pt x="12895" y="2215"/>
                  </a:lnTo>
                  <a:cubicBezTo>
                    <a:pt x="12898" y="2212"/>
                    <a:pt x="12900" y="2212"/>
                    <a:pt x="12902" y="2212"/>
                  </a:cubicBezTo>
                  <a:cubicBezTo>
                    <a:pt x="12905" y="2212"/>
                    <a:pt x="12908" y="2214"/>
                    <a:pt x="12912" y="2214"/>
                  </a:cubicBezTo>
                  <a:cubicBezTo>
                    <a:pt x="12917" y="2214"/>
                    <a:pt x="12922" y="2212"/>
                    <a:pt x="12931" y="2203"/>
                  </a:cubicBezTo>
                  <a:close/>
                  <a:moveTo>
                    <a:pt x="13049" y="2204"/>
                  </a:moveTo>
                  <a:cubicBezTo>
                    <a:pt x="13040" y="2209"/>
                    <a:pt x="13028" y="2220"/>
                    <a:pt x="13016" y="2229"/>
                  </a:cubicBezTo>
                  <a:lnTo>
                    <a:pt x="13016" y="2229"/>
                  </a:lnTo>
                  <a:cubicBezTo>
                    <a:pt x="13030" y="2224"/>
                    <a:pt x="13042" y="2218"/>
                    <a:pt x="13049" y="2204"/>
                  </a:cubicBezTo>
                  <a:close/>
                  <a:moveTo>
                    <a:pt x="13016" y="2229"/>
                  </a:moveTo>
                  <a:lnTo>
                    <a:pt x="13016" y="2229"/>
                  </a:lnTo>
                  <a:cubicBezTo>
                    <a:pt x="13008" y="2232"/>
                    <a:pt x="12999" y="2235"/>
                    <a:pt x="12990" y="2239"/>
                  </a:cubicBezTo>
                  <a:cubicBezTo>
                    <a:pt x="12991" y="2240"/>
                    <a:pt x="12993" y="2241"/>
                    <a:pt x="12995" y="2241"/>
                  </a:cubicBezTo>
                  <a:cubicBezTo>
                    <a:pt x="13000" y="2241"/>
                    <a:pt x="13008" y="2235"/>
                    <a:pt x="13016" y="2229"/>
                  </a:cubicBezTo>
                  <a:close/>
                  <a:moveTo>
                    <a:pt x="8302" y="2249"/>
                  </a:moveTo>
                  <a:cubicBezTo>
                    <a:pt x="8301" y="2253"/>
                    <a:pt x="8300" y="2257"/>
                    <a:pt x="8299" y="2263"/>
                  </a:cubicBezTo>
                  <a:cubicBezTo>
                    <a:pt x="8303" y="2259"/>
                    <a:pt x="8303" y="2254"/>
                    <a:pt x="8302" y="2249"/>
                  </a:cubicBezTo>
                  <a:close/>
                  <a:moveTo>
                    <a:pt x="6746" y="2297"/>
                  </a:moveTo>
                  <a:cubicBezTo>
                    <a:pt x="6736" y="2297"/>
                    <a:pt x="6752" y="2328"/>
                    <a:pt x="6740" y="2328"/>
                  </a:cubicBezTo>
                  <a:cubicBezTo>
                    <a:pt x="6738" y="2328"/>
                    <a:pt x="6734" y="2326"/>
                    <a:pt x="6728" y="2322"/>
                  </a:cubicBezTo>
                  <a:lnTo>
                    <a:pt x="6728" y="2322"/>
                  </a:lnTo>
                  <a:cubicBezTo>
                    <a:pt x="6737" y="2342"/>
                    <a:pt x="6771" y="2361"/>
                    <a:pt x="6777" y="2381"/>
                  </a:cubicBezTo>
                  <a:lnTo>
                    <a:pt x="6777" y="2381"/>
                  </a:lnTo>
                  <a:cubicBezTo>
                    <a:pt x="6809" y="2357"/>
                    <a:pt x="6740" y="2322"/>
                    <a:pt x="6752" y="2299"/>
                  </a:cubicBezTo>
                  <a:cubicBezTo>
                    <a:pt x="6749" y="2297"/>
                    <a:pt x="6748" y="2297"/>
                    <a:pt x="6746" y="2297"/>
                  </a:cubicBezTo>
                  <a:close/>
                  <a:moveTo>
                    <a:pt x="6777" y="2381"/>
                  </a:moveTo>
                  <a:cubicBezTo>
                    <a:pt x="6776" y="2381"/>
                    <a:pt x="6776" y="2382"/>
                    <a:pt x="6775" y="2382"/>
                  </a:cubicBezTo>
                  <a:lnTo>
                    <a:pt x="6777" y="2382"/>
                  </a:lnTo>
                  <a:cubicBezTo>
                    <a:pt x="6777" y="2382"/>
                    <a:pt x="6777" y="2381"/>
                    <a:pt x="6777" y="2381"/>
                  </a:cubicBezTo>
                  <a:close/>
                  <a:moveTo>
                    <a:pt x="12856" y="2534"/>
                  </a:moveTo>
                  <a:cubicBezTo>
                    <a:pt x="12857" y="2535"/>
                    <a:pt x="12858" y="2536"/>
                    <a:pt x="12859" y="2537"/>
                  </a:cubicBezTo>
                  <a:cubicBezTo>
                    <a:pt x="12859" y="2536"/>
                    <a:pt x="12858" y="2535"/>
                    <a:pt x="12856" y="2534"/>
                  </a:cubicBezTo>
                  <a:close/>
                  <a:moveTo>
                    <a:pt x="12214" y="2692"/>
                  </a:moveTo>
                  <a:cubicBezTo>
                    <a:pt x="12215" y="2696"/>
                    <a:pt x="12216" y="2699"/>
                    <a:pt x="12216" y="2703"/>
                  </a:cubicBezTo>
                  <a:cubicBezTo>
                    <a:pt x="12216" y="2696"/>
                    <a:pt x="12216" y="2693"/>
                    <a:pt x="12214" y="2692"/>
                  </a:cubicBezTo>
                  <a:close/>
                  <a:moveTo>
                    <a:pt x="12205" y="2691"/>
                  </a:moveTo>
                  <a:cubicBezTo>
                    <a:pt x="12205" y="2703"/>
                    <a:pt x="12205" y="2703"/>
                    <a:pt x="12193" y="2715"/>
                  </a:cubicBezTo>
                  <a:cubicBezTo>
                    <a:pt x="12209" y="2715"/>
                    <a:pt x="12203" y="2710"/>
                    <a:pt x="12205" y="2710"/>
                  </a:cubicBezTo>
                  <a:lnTo>
                    <a:pt x="12205" y="2710"/>
                  </a:lnTo>
                  <a:cubicBezTo>
                    <a:pt x="12206" y="2710"/>
                    <a:pt x="12209" y="2711"/>
                    <a:pt x="12216" y="2715"/>
                  </a:cubicBezTo>
                  <a:lnTo>
                    <a:pt x="12205" y="2691"/>
                  </a:lnTo>
                  <a:close/>
                  <a:moveTo>
                    <a:pt x="12086" y="2727"/>
                  </a:moveTo>
                  <a:cubicBezTo>
                    <a:pt x="12086" y="2732"/>
                    <a:pt x="12088" y="2735"/>
                    <a:pt x="12090" y="2737"/>
                  </a:cubicBezTo>
                  <a:lnTo>
                    <a:pt x="12090" y="2737"/>
                  </a:lnTo>
                  <a:lnTo>
                    <a:pt x="12086" y="2727"/>
                  </a:lnTo>
                  <a:close/>
                  <a:moveTo>
                    <a:pt x="11943" y="2965"/>
                  </a:moveTo>
                  <a:cubicBezTo>
                    <a:pt x="11944" y="2968"/>
                    <a:pt x="11946" y="2971"/>
                    <a:pt x="11948" y="2974"/>
                  </a:cubicBezTo>
                  <a:lnTo>
                    <a:pt x="11948" y="2974"/>
                  </a:lnTo>
                  <a:cubicBezTo>
                    <a:pt x="11947" y="2972"/>
                    <a:pt x="11945" y="2969"/>
                    <a:pt x="11943" y="2965"/>
                  </a:cubicBezTo>
                  <a:close/>
                  <a:moveTo>
                    <a:pt x="11840" y="2998"/>
                  </a:moveTo>
                  <a:lnTo>
                    <a:pt x="11840" y="2998"/>
                  </a:lnTo>
                  <a:cubicBezTo>
                    <a:pt x="11836" y="2998"/>
                    <a:pt x="11862" y="3015"/>
                    <a:pt x="11871" y="3025"/>
                  </a:cubicBezTo>
                  <a:lnTo>
                    <a:pt x="11847" y="3001"/>
                  </a:lnTo>
                  <a:cubicBezTo>
                    <a:pt x="11843" y="2999"/>
                    <a:pt x="11840" y="2998"/>
                    <a:pt x="11840" y="2998"/>
                  </a:cubicBezTo>
                  <a:close/>
                  <a:moveTo>
                    <a:pt x="12380" y="3259"/>
                  </a:moveTo>
                  <a:cubicBezTo>
                    <a:pt x="12381" y="3260"/>
                    <a:pt x="12382" y="3262"/>
                    <a:pt x="12383" y="3263"/>
                  </a:cubicBezTo>
                  <a:cubicBezTo>
                    <a:pt x="12382" y="3262"/>
                    <a:pt x="12381" y="3260"/>
                    <a:pt x="12380" y="3259"/>
                  </a:cubicBezTo>
                  <a:close/>
                  <a:moveTo>
                    <a:pt x="6299" y="3287"/>
                  </a:moveTo>
                  <a:lnTo>
                    <a:pt x="6299" y="3322"/>
                  </a:lnTo>
                  <a:cubicBezTo>
                    <a:pt x="6299" y="3311"/>
                    <a:pt x="6299" y="3311"/>
                    <a:pt x="6311" y="3299"/>
                  </a:cubicBezTo>
                  <a:cubicBezTo>
                    <a:pt x="6308" y="3296"/>
                    <a:pt x="6307" y="3295"/>
                    <a:pt x="6306" y="3295"/>
                  </a:cubicBezTo>
                  <a:cubicBezTo>
                    <a:pt x="6305" y="3295"/>
                    <a:pt x="6305" y="3298"/>
                    <a:pt x="6305" y="3298"/>
                  </a:cubicBezTo>
                  <a:cubicBezTo>
                    <a:pt x="6305" y="3298"/>
                    <a:pt x="6303" y="3296"/>
                    <a:pt x="6299" y="3287"/>
                  </a:cubicBezTo>
                  <a:close/>
                  <a:moveTo>
                    <a:pt x="12231" y="3477"/>
                  </a:moveTo>
                  <a:cubicBezTo>
                    <a:pt x="12231" y="3477"/>
                    <a:pt x="12230" y="3477"/>
                    <a:pt x="12228" y="3477"/>
                  </a:cubicBezTo>
                  <a:cubicBezTo>
                    <a:pt x="12232" y="3481"/>
                    <a:pt x="12235" y="3483"/>
                    <a:pt x="12239" y="3485"/>
                  </a:cubicBezTo>
                  <a:lnTo>
                    <a:pt x="12239" y="3485"/>
                  </a:lnTo>
                  <a:cubicBezTo>
                    <a:pt x="12236" y="3482"/>
                    <a:pt x="12234" y="3479"/>
                    <a:pt x="12231" y="3477"/>
                  </a:cubicBezTo>
                  <a:close/>
                  <a:moveTo>
                    <a:pt x="5466" y="3513"/>
                  </a:moveTo>
                  <a:cubicBezTo>
                    <a:pt x="5467" y="3516"/>
                    <a:pt x="5469" y="3518"/>
                    <a:pt x="5470" y="3521"/>
                  </a:cubicBezTo>
                  <a:lnTo>
                    <a:pt x="5470" y="3521"/>
                  </a:lnTo>
                  <a:cubicBezTo>
                    <a:pt x="5469" y="3518"/>
                    <a:pt x="5467" y="3516"/>
                    <a:pt x="5466" y="3513"/>
                  </a:cubicBezTo>
                  <a:close/>
                  <a:moveTo>
                    <a:pt x="12239" y="3485"/>
                  </a:moveTo>
                  <a:lnTo>
                    <a:pt x="12239" y="3485"/>
                  </a:lnTo>
                  <a:cubicBezTo>
                    <a:pt x="12250" y="3500"/>
                    <a:pt x="12261" y="3517"/>
                    <a:pt x="12276" y="3525"/>
                  </a:cubicBezTo>
                  <a:lnTo>
                    <a:pt x="12264" y="3501"/>
                  </a:lnTo>
                  <a:cubicBezTo>
                    <a:pt x="12256" y="3493"/>
                    <a:pt x="12247" y="3490"/>
                    <a:pt x="12239" y="3485"/>
                  </a:cubicBezTo>
                  <a:close/>
                  <a:moveTo>
                    <a:pt x="5466" y="3763"/>
                  </a:moveTo>
                  <a:cubicBezTo>
                    <a:pt x="5478" y="3763"/>
                    <a:pt x="5478" y="3775"/>
                    <a:pt x="5466" y="3787"/>
                  </a:cubicBezTo>
                  <a:lnTo>
                    <a:pt x="5454" y="3787"/>
                  </a:lnTo>
                  <a:cubicBezTo>
                    <a:pt x="5454" y="3775"/>
                    <a:pt x="5454" y="3763"/>
                    <a:pt x="5466" y="3763"/>
                  </a:cubicBezTo>
                  <a:close/>
                  <a:moveTo>
                    <a:pt x="5692" y="3787"/>
                  </a:moveTo>
                  <a:cubicBezTo>
                    <a:pt x="5692" y="3799"/>
                    <a:pt x="5704" y="3811"/>
                    <a:pt x="5716" y="3811"/>
                  </a:cubicBezTo>
                  <a:lnTo>
                    <a:pt x="5680" y="3811"/>
                  </a:lnTo>
                  <a:cubicBezTo>
                    <a:pt x="5680" y="3811"/>
                    <a:pt x="5692" y="3811"/>
                    <a:pt x="5692" y="3787"/>
                  </a:cubicBezTo>
                  <a:close/>
                  <a:moveTo>
                    <a:pt x="5811" y="3787"/>
                  </a:moveTo>
                  <a:cubicBezTo>
                    <a:pt x="5823" y="3787"/>
                    <a:pt x="5835" y="3787"/>
                    <a:pt x="5823" y="3799"/>
                  </a:cubicBezTo>
                  <a:cubicBezTo>
                    <a:pt x="5799" y="3811"/>
                    <a:pt x="5775" y="3811"/>
                    <a:pt x="5739" y="3811"/>
                  </a:cubicBezTo>
                  <a:cubicBezTo>
                    <a:pt x="5739" y="3799"/>
                    <a:pt x="5739" y="3799"/>
                    <a:pt x="5739" y="3787"/>
                  </a:cubicBezTo>
                  <a:cubicBezTo>
                    <a:pt x="5753" y="3794"/>
                    <a:pt x="5775" y="3801"/>
                    <a:pt x="5791" y="3801"/>
                  </a:cubicBezTo>
                  <a:cubicBezTo>
                    <a:pt x="5802" y="3801"/>
                    <a:pt x="5811" y="3797"/>
                    <a:pt x="5811" y="3787"/>
                  </a:cubicBezTo>
                  <a:close/>
                  <a:moveTo>
                    <a:pt x="5430" y="3811"/>
                  </a:moveTo>
                  <a:cubicBezTo>
                    <a:pt x="5430" y="3823"/>
                    <a:pt x="5430" y="3823"/>
                    <a:pt x="5430" y="3823"/>
                  </a:cubicBezTo>
                  <a:lnTo>
                    <a:pt x="5418" y="3823"/>
                  </a:lnTo>
                  <a:cubicBezTo>
                    <a:pt x="5418" y="3811"/>
                    <a:pt x="5430" y="3811"/>
                    <a:pt x="5430" y="3811"/>
                  </a:cubicBezTo>
                  <a:close/>
                  <a:moveTo>
                    <a:pt x="10550" y="3834"/>
                  </a:moveTo>
                  <a:cubicBezTo>
                    <a:pt x="10550" y="3834"/>
                    <a:pt x="10550" y="3834"/>
                    <a:pt x="10550" y="3834"/>
                  </a:cubicBezTo>
                  <a:cubicBezTo>
                    <a:pt x="10550" y="3834"/>
                    <a:pt x="10550" y="3834"/>
                    <a:pt x="10550" y="3834"/>
                  </a:cubicBezTo>
                  <a:close/>
                  <a:moveTo>
                    <a:pt x="10655" y="3868"/>
                  </a:moveTo>
                  <a:lnTo>
                    <a:pt x="10655" y="3868"/>
                  </a:lnTo>
                  <a:cubicBezTo>
                    <a:pt x="10657" y="3881"/>
                    <a:pt x="10664" y="3903"/>
                    <a:pt x="10668" y="3917"/>
                  </a:cubicBezTo>
                  <a:lnTo>
                    <a:pt x="10668" y="3917"/>
                  </a:lnTo>
                  <a:cubicBezTo>
                    <a:pt x="10668" y="3902"/>
                    <a:pt x="10666" y="3879"/>
                    <a:pt x="10657" y="3870"/>
                  </a:cubicBezTo>
                  <a:cubicBezTo>
                    <a:pt x="10656" y="3869"/>
                    <a:pt x="10655" y="3869"/>
                    <a:pt x="10655" y="3868"/>
                  </a:cubicBezTo>
                  <a:close/>
                  <a:moveTo>
                    <a:pt x="10204" y="3906"/>
                  </a:moveTo>
                  <a:cubicBezTo>
                    <a:pt x="10209" y="3915"/>
                    <a:pt x="10212" y="3921"/>
                    <a:pt x="10214" y="3926"/>
                  </a:cubicBezTo>
                  <a:lnTo>
                    <a:pt x="10214" y="3926"/>
                  </a:lnTo>
                  <a:cubicBezTo>
                    <a:pt x="10213" y="3919"/>
                    <a:pt x="10210" y="3911"/>
                    <a:pt x="10204" y="3906"/>
                  </a:cubicBezTo>
                  <a:close/>
                  <a:moveTo>
                    <a:pt x="10668" y="3917"/>
                  </a:moveTo>
                  <a:cubicBezTo>
                    <a:pt x="10669" y="3922"/>
                    <a:pt x="10669" y="3927"/>
                    <a:pt x="10669" y="3930"/>
                  </a:cubicBezTo>
                  <a:cubicBezTo>
                    <a:pt x="10669" y="3930"/>
                    <a:pt x="10670" y="3931"/>
                    <a:pt x="10670" y="3931"/>
                  </a:cubicBezTo>
                  <a:cubicBezTo>
                    <a:pt x="10672" y="3931"/>
                    <a:pt x="10671" y="3925"/>
                    <a:pt x="10668" y="3917"/>
                  </a:cubicBezTo>
                  <a:close/>
                  <a:moveTo>
                    <a:pt x="10131" y="3942"/>
                  </a:moveTo>
                  <a:cubicBezTo>
                    <a:pt x="10132" y="3949"/>
                    <a:pt x="10133" y="3953"/>
                    <a:pt x="10133" y="3953"/>
                  </a:cubicBezTo>
                  <a:cubicBezTo>
                    <a:pt x="10124" y="3944"/>
                    <a:pt x="10129" y="3942"/>
                    <a:pt x="10131" y="3942"/>
                  </a:cubicBezTo>
                  <a:close/>
                  <a:moveTo>
                    <a:pt x="10597" y="3897"/>
                  </a:moveTo>
                  <a:cubicBezTo>
                    <a:pt x="10600" y="3897"/>
                    <a:pt x="10609" y="3908"/>
                    <a:pt x="10615" y="3908"/>
                  </a:cubicBezTo>
                  <a:cubicBezTo>
                    <a:pt x="10616" y="3908"/>
                    <a:pt x="10616" y="3908"/>
                    <a:pt x="10616" y="3908"/>
                  </a:cubicBezTo>
                  <a:lnTo>
                    <a:pt x="10616" y="3908"/>
                  </a:lnTo>
                  <a:cubicBezTo>
                    <a:pt x="10615" y="3918"/>
                    <a:pt x="10616" y="3932"/>
                    <a:pt x="10621" y="3953"/>
                  </a:cubicBezTo>
                  <a:cubicBezTo>
                    <a:pt x="10617" y="3939"/>
                    <a:pt x="10616" y="3934"/>
                    <a:pt x="10615" y="3934"/>
                  </a:cubicBezTo>
                  <a:lnTo>
                    <a:pt x="10615" y="3934"/>
                  </a:lnTo>
                  <a:cubicBezTo>
                    <a:pt x="10615" y="3934"/>
                    <a:pt x="10616" y="3947"/>
                    <a:pt x="10614" y="3947"/>
                  </a:cubicBezTo>
                  <a:cubicBezTo>
                    <a:pt x="10613" y="3947"/>
                    <a:pt x="10611" y="3946"/>
                    <a:pt x="10609" y="3942"/>
                  </a:cubicBezTo>
                  <a:cubicBezTo>
                    <a:pt x="10596" y="3906"/>
                    <a:pt x="10594" y="3897"/>
                    <a:pt x="10597" y="3897"/>
                  </a:cubicBezTo>
                  <a:close/>
                  <a:moveTo>
                    <a:pt x="11157" y="3953"/>
                  </a:moveTo>
                  <a:cubicBezTo>
                    <a:pt x="11157" y="3956"/>
                    <a:pt x="11159" y="3959"/>
                    <a:pt x="11162" y="3962"/>
                  </a:cubicBezTo>
                  <a:lnTo>
                    <a:pt x="11162" y="3962"/>
                  </a:lnTo>
                  <a:cubicBezTo>
                    <a:pt x="11161" y="3960"/>
                    <a:pt x="11159" y="3957"/>
                    <a:pt x="11157" y="3953"/>
                  </a:cubicBezTo>
                  <a:close/>
                  <a:moveTo>
                    <a:pt x="9737" y="4015"/>
                  </a:moveTo>
                  <a:lnTo>
                    <a:pt x="9737" y="4015"/>
                  </a:lnTo>
                  <a:cubicBezTo>
                    <a:pt x="9736" y="4015"/>
                    <a:pt x="9737" y="4018"/>
                    <a:pt x="9740" y="4025"/>
                  </a:cubicBezTo>
                  <a:cubicBezTo>
                    <a:pt x="9739" y="4021"/>
                    <a:pt x="9738" y="4018"/>
                    <a:pt x="9737" y="4015"/>
                  </a:cubicBezTo>
                  <a:close/>
                  <a:moveTo>
                    <a:pt x="10675" y="4033"/>
                  </a:moveTo>
                  <a:cubicBezTo>
                    <a:pt x="10673" y="4033"/>
                    <a:pt x="10672" y="4035"/>
                    <a:pt x="10671" y="4037"/>
                  </a:cubicBezTo>
                  <a:lnTo>
                    <a:pt x="10681" y="4037"/>
                  </a:lnTo>
                  <a:cubicBezTo>
                    <a:pt x="10678" y="4034"/>
                    <a:pt x="10676" y="4033"/>
                    <a:pt x="10675" y="4033"/>
                  </a:cubicBezTo>
                  <a:close/>
                  <a:moveTo>
                    <a:pt x="10632" y="3797"/>
                  </a:moveTo>
                  <a:cubicBezTo>
                    <a:pt x="10627" y="3797"/>
                    <a:pt x="10626" y="3801"/>
                    <a:pt x="10633" y="3823"/>
                  </a:cubicBezTo>
                  <a:cubicBezTo>
                    <a:pt x="10645" y="3846"/>
                    <a:pt x="10633" y="3858"/>
                    <a:pt x="10645" y="3858"/>
                  </a:cubicBezTo>
                  <a:cubicBezTo>
                    <a:pt x="10643" y="3860"/>
                    <a:pt x="10642" y="3861"/>
                    <a:pt x="10640" y="3861"/>
                  </a:cubicBezTo>
                  <a:cubicBezTo>
                    <a:pt x="10630" y="3861"/>
                    <a:pt x="10621" y="3833"/>
                    <a:pt x="10621" y="3823"/>
                  </a:cubicBezTo>
                  <a:cubicBezTo>
                    <a:pt x="10619" y="3822"/>
                    <a:pt x="10618" y="3821"/>
                    <a:pt x="10617" y="3821"/>
                  </a:cubicBezTo>
                  <a:lnTo>
                    <a:pt x="10617" y="3821"/>
                  </a:lnTo>
                  <a:cubicBezTo>
                    <a:pt x="10603" y="3821"/>
                    <a:pt x="10644" y="3894"/>
                    <a:pt x="10633" y="3894"/>
                  </a:cubicBezTo>
                  <a:lnTo>
                    <a:pt x="10621" y="3882"/>
                  </a:lnTo>
                  <a:cubicBezTo>
                    <a:pt x="10621" y="3885"/>
                    <a:pt x="10620" y="3888"/>
                    <a:pt x="10619" y="3892"/>
                  </a:cubicBezTo>
                  <a:lnTo>
                    <a:pt x="10619" y="3892"/>
                  </a:lnTo>
                  <a:cubicBezTo>
                    <a:pt x="10598" y="3868"/>
                    <a:pt x="10609" y="3834"/>
                    <a:pt x="10597" y="3811"/>
                  </a:cubicBezTo>
                  <a:lnTo>
                    <a:pt x="10597" y="3870"/>
                  </a:lnTo>
                  <a:cubicBezTo>
                    <a:pt x="10589" y="3862"/>
                    <a:pt x="10574" y="3828"/>
                    <a:pt x="10571" y="3828"/>
                  </a:cubicBezTo>
                  <a:lnTo>
                    <a:pt x="10571" y="3828"/>
                  </a:lnTo>
                  <a:cubicBezTo>
                    <a:pt x="10570" y="3828"/>
                    <a:pt x="10570" y="3833"/>
                    <a:pt x="10573" y="3846"/>
                  </a:cubicBezTo>
                  <a:cubicBezTo>
                    <a:pt x="10573" y="3857"/>
                    <a:pt x="10582" y="3884"/>
                    <a:pt x="10577" y="3884"/>
                  </a:cubicBezTo>
                  <a:cubicBezTo>
                    <a:pt x="10576" y="3884"/>
                    <a:pt x="10575" y="3884"/>
                    <a:pt x="10573" y="3882"/>
                  </a:cubicBezTo>
                  <a:cubicBezTo>
                    <a:pt x="10573" y="3882"/>
                    <a:pt x="10562" y="3858"/>
                    <a:pt x="10562" y="3858"/>
                  </a:cubicBezTo>
                  <a:cubicBezTo>
                    <a:pt x="10560" y="3857"/>
                    <a:pt x="10559" y="3856"/>
                    <a:pt x="10558" y="3856"/>
                  </a:cubicBezTo>
                  <a:lnTo>
                    <a:pt x="10558" y="3856"/>
                  </a:lnTo>
                  <a:cubicBezTo>
                    <a:pt x="10553" y="3856"/>
                    <a:pt x="10561" y="3884"/>
                    <a:pt x="10562" y="3894"/>
                  </a:cubicBezTo>
                  <a:lnTo>
                    <a:pt x="10562" y="3894"/>
                  </a:lnTo>
                  <a:cubicBezTo>
                    <a:pt x="10561" y="3882"/>
                    <a:pt x="10550" y="3846"/>
                    <a:pt x="10550" y="3834"/>
                  </a:cubicBezTo>
                  <a:cubicBezTo>
                    <a:pt x="10550" y="3850"/>
                    <a:pt x="10547" y="3856"/>
                    <a:pt x="10543" y="3856"/>
                  </a:cubicBezTo>
                  <a:cubicBezTo>
                    <a:pt x="10536" y="3856"/>
                    <a:pt x="10526" y="3834"/>
                    <a:pt x="10526" y="3834"/>
                  </a:cubicBezTo>
                  <a:lnTo>
                    <a:pt x="10526" y="3834"/>
                  </a:lnTo>
                  <a:cubicBezTo>
                    <a:pt x="10550" y="3894"/>
                    <a:pt x="10526" y="3930"/>
                    <a:pt x="10562" y="3965"/>
                  </a:cubicBezTo>
                  <a:lnTo>
                    <a:pt x="10550" y="4013"/>
                  </a:lnTo>
                  <a:cubicBezTo>
                    <a:pt x="10562" y="4049"/>
                    <a:pt x="10562" y="4049"/>
                    <a:pt x="10573" y="4061"/>
                  </a:cubicBezTo>
                  <a:cubicBezTo>
                    <a:pt x="10573" y="4052"/>
                    <a:pt x="10573" y="4039"/>
                    <a:pt x="10577" y="4039"/>
                  </a:cubicBezTo>
                  <a:cubicBezTo>
                    <a:pt x="10579" y="4039"/>
                    <a:pt x="10582" y="4041"/>
                    <a:pt x="10585" y="4049"/>
                  </a:cubicBezTo>
                  <a:cubicBezTo>
                    <a:pt x="10580" y="4033"/>
                    <a:pt x="10579" y="4029"/>
                    <a:pt x="10581" y="4029"/>
                  </a:cubicBezTo>
                  <a:lnTo>
                    <a:pt x="10581" y="4029"/>
                  </a:lnTo>
                  <a:cubicBezTo>
                    <a:pt x="10584" y="4029"/>
                    <a:pt x="10590" y="4037"/>
                    <a:pt x="10597" y="4037"/>
                  </a:cubicBezTo>
                  <a:lnTo>
                    <a:pt x="10597" y="4037"/>
                  </a:lnTo>
                  <a:cubicBezTo>
                    <a:pt x="10585" y="4037"/>
                    <a:pt x="10573" y="4013"/>
                    <a:pt x="10562" y="3977"/>
                  </a:cubicBezTo>
                  <a:cubicBezTo>
                    <a:pt x="10562" y="3965"/>
                    <a:pt x="10562" y="3965"/>
                    <a:pt x="10573" y="3965"/>
                  </a:cubicBezTo>
                  <a:lnTo>
                    <a:pt x="10562" y="3953"/>
                  </a:lnTo>
                  <a:cubicBezTo>
                    <a:pt x="10558" y="3938"/>
                    <a:pt x="10559" y="3932"/>
                    <a:pt x="10561" y="3932"/>
                  </a:cubicBezTo>
                  <a:lnTo>
                    <a:pt x="10561" y="3932"/>
                  </a:lnTo>
                  <a:cubicBezTo>
                    <a:pt x="10566" y="3932"/>
                    <a:pt x="10582" y="3967"/>
                    <a:pt x="10585" y="3967"/>
                  </a:cubicBezTo>
                  <a:cubicBezTo>
                    <a:pt x="10585" y="3967"/>
                    <a:pt x="10585" y="3966"/>
                    <a:pt x="10585" y="3965"/>
                  </a:cubicBezTo>
                  <a:cubicBezTo>
                    <a:pt x="10597" y="3977"/>
                    <a:pt x="10585" y="3977"/>
                    <a:pt x="10597" y="4013"/>
                  </a:cubicBezTo>
                  <a:cubicBezTo>
                    <a:pt x="10597" y="3989"/>
                    <a:pt x="10597" y="3965"/>
                    <a:pt x="10597" y="3942"/>
                  </a:cubicBezTo>
                  <a:lnTo>
                    <a:pt x="10621" y="3989"/>
                  </a:lnTo>
                  <a:cubicBezTo>
                    <a:pt x="10621" y="3965"/>
                    <a:pt x="10633" y="3989"/>
                    <a:pt x="10621" y="3953"/>
                  </a:cubicBezTo>
                  <a:lnTo>
                    <a:pt x="10621" y="3953"/>
                  </a:lnTo>
                  <a:cubicBezTo>
                    <a:pt x="10645" y="3977"/>
                    <a:pt x="10633" y="4001"/>
                    <a:pt x="10633" y="4025"/>
                  </a:cubicBezTo>
                  <a:cubicBezTo>
                    <a:pt x="10636" y="4028"/>
                    <a:pt x="10638" y="4029"/>
                    <a:pt x="10639" y="4029"/>
                  </a:cubicBezTo>
                  <a:cubicBezTo>
                    <a:pt x="10646" y="4029"/>
                    <a:pt x="10636" y="3998"/>
                    <a:pt x="10642" y="3998"/>
                  </a:cubicBezTo>
                  <a:lnTo>
                    <a:pt x="10642" y="3998"/>
                  </a:lnTo>
                  <a:cubicBezTo>
                    <a:pt x="10644" y="3998"/>
                    <a:pt x="10649" y="4002"/>
                    <a:pt x="10657" y="4013"/>
                  </a:cubicBezTo>
                  <a:lnTo>
                    <a:pt x="10669" y="4049"/>
                  </a:lnTo>
                  <a:cubicBezTo>
                    <a:pt x="10669" y="4049"/>
                    <a:pt x="10669" y="4041"/>
                    <a:pt x="10671" y="4037"/>
                  </a:cubicBezTo>
                  <a:lnTo>
                    <a:pt x="10669" y="4037"/>
                  </a:lnTo>
                  <a:cubicBezTo>
                    <a:pt x="10645" y="3965"/>
                    <a:pt x="10669" y="3977"/>
                    <a:pt x="10645" y="3918"/>
                  </a:cubicBezTo>
                  <a:lnTo>
                    <a:pt x="10645" y="3906"/>
                  </a:lnTo>
                  <a:cubicBezTo>
                    <a:pt x="10645" y="3896"/>
                    <a:pt x="10637" y="3864"/>
                    <a:pt x="10647" y="3864"/>
                  </a:cubicBezTo>
                  <a:cubicBezTo>
                    <a:pt x="10648" y="3864"/>
                    <a:pt x="10651" y="3865"/>
                    <a:pt x="10655" y="3868"/>
                  </a:cubicBezTo>
                  <a:lnTo>
                    <a:pt x="10655" y="3868"/>
                  </a:lnTo>
                  <a:cubicBezTo>
                    <a:pt x="10654" y="3862"/>
                    <a:pt x="10654" y="3858"/>
                    <a:pt x="10657" y="3858"/>
                  </a:cubicBezTo>
                  <a:cubicBezTo>
                    <a:pt x="10657" y="3846"/>
                    <a:pt x="10645" y="3823"/>
                    <a:pt x="10645" y="3799"/>
                  </a:cubicBezTo>
                  <a:cubicBezTo>
                    <a:pt x="10640" y="3799"/>
                    <a:pt x="10635" y="3797"/>
                    <a:pt x="10632" y="3797"/>
                  </a:cubicBezTo>
                  <a:close/>
                  <a:moveTo>
                    <a:pt x="10454" y="4061"/>
                  </a:moveTo>
                  <a:cubicBezTo>
                    <a:pt x="10448" y="4067"/>
                    <a:pt x="10445" y="4070"/>
                    <a:pt x="10444" y="4070"/>
                  </a:cubicBezTo>
                  <a:cubicBezTo>
                    <a:pt x="10442" y="4070"/>
                    <a:pt x="10442" y="4067"/>
                    <a:pt x="10442" y="4061"/>
                  </a:cubicBezTo>
                  <a:close/>
                  <a:moveTo>
                    <a:pt x="10526" y="4073"/>
                  </a:moveTo>
                  <a:cubicBezTo>
                    <a:pt x="10522" y="4073"/>
                    <a:pt x="10523" y="4073"/>
                    <a:pt x="10525" y="4073"/>
                  </a:cubicBezTo>
                  <a:lnTo>
                    <a:pt x="10525" y="4073"/>
                  </a:lnTo>
                  <a:cubicBezTo>
                    <a:pt x="10526" y="4073"/>
                    <a:pt x="10526" y="4073"/>
                    <a:pt x="10526" y="4073"/>
                  </a:cubicBezTo>
                  <a:close/>
                  <a:moveTo>
                    <a:pt x="10490" y="4073"/>
                  </a:moveTo>
                  <a:cubicBezTo>
                    <a:pt x="10478" y="4073"/>
                    <a:pt x="10478" y="4073"/>
                    <a:pt x="10478" y="4084"/>
                  </a:cubicBezTo>
                  <a:cubicBezTo>
                    <a:pt x="10478" y="4084"/>
                    <a:pt x="10478" y="4084"/>
                    <a:pt x="10490" y="4073"/>
                  </a:cubicBezTo>
                  <a:close/>
                  <a:moveTo>
                    <a:pt x="10493" y="4068"/>
                  </a:moveTo>
                  <a:cubicBezTo>
                    <a:pt x="10491" y="4068"/>
                    <a:pt x="10490" y="4069"/>
                    <a:pt x="10490" y="4073"/>
                  </a:cubicBezTo>
                  <a:lnTo>
                    <a:pt x="10502" y="4084"/>
                  </a:lnTo>
                  <a:cubicBezTo>
                    <a:pt x="10502" y="4076"/>
                    <a:pt x="10496" y="4068"/>
                    <a:pt x="10493" y="4068"/>
                  </a:cubicBezTo>
                  <a:close/>
                  <a:moveTo>
                    <a:pt x="10538" y="4073"/>
                  </a:moveTo>
                  <a:cubicBezTo>
                    <a:pt x="10532" y="4073"/>
                    <a:pt x="10529" y="4073"/>
                    <a:pt x="10529" y="4074"/>
                  </a:cubicBezTo>
                  <a:cubicBezTo>
                    <a:pt x="10528" y="4074"/>
                    <a:pt x="10526" y="4073"/>
                    <a:pt x="10525" y="4073"/>
                  </a:cubicBezTo>
                  <a:lnTo>
                    <a:pt x="10525" y="4073"/>
                  </a:lnTo>
                  <a:cubicBezTo>
                    <a:pt x="10523" y="4075"/>
                    <a:pt x="10513" y="4084"/>
                    <a:pt x="10502" y="4084"/>
                  </a:cubicBezTo>
                  <a:lnTo>
                    <a:pt x="10514" y="4084"/>
                  </a:lnTo>
                  <a:cubicBezTo>
                    <a:pt x="10525" y="4081"/>
                    <a:pt x="10529" y="4078"/>
                    <a:pt x="10530" y="4076"/>
                  </a:cubicBezTo>
                  <a:lnTo>
                    <a:pt x="10530" y="4076"/>
                  </a:lnTo>
                  <a:cubicBezTo>
                    <a:pt x="10531" y="4078"/>
                    <a:pt x="10534" y="4081"/>
                    <a:pt x="10538" y="4084"/>
                  </a:cubicBezTo>
                  <a:lnTo>
                    <a:pt x="10538" y="4073"/>
                  </a:lnTo>
                  <a:close/>
                  <a:moveTo>
                    <a:pt x="10550" y="4073"/>
                  </a:moveTo>
                  <a:cubicBezTo>
                    <a:pt x="10550" y="4084"/>
                    <a:pt x="10538" y="4084"/>
                    <a:pt x="10538" y="4084"/>
                  </a:cubicBezTo>
                  <a:cubicBezTo>
                    <a:pt x="10550" y="4084"/>
                    <a:pt x="10562" y="4084"/>
                    <a:pt x="10550" y="4073"/>
                  </a:cubicBezTo>
                  <a:close/>
                  <a:moveTo>
                    <a:pt x="10502" y="4084"/>
                  </a:moveTo>
                  <a:cubicBezTo>
                    <a:pt x="10502" y="4084"/>
                    <a:pt x="10502" y="4096"/>
                    <a:pt x="10502" y="4096"/>
                  </a:cubicBezTo>
                  <a:lnTo>
                    <a:pt x="10514" y="4096"/>
                  </a:lnTo>
                  <a:cubicBezTo>
                    <a:pt x="10526" y="4096"/>
                    <a:pt x="10526" y="4084"/>
                    <a:pt x="10538" y="4084"/>
                  </a:cubicBezTo>
                  <a:lnTo>
                    <a:pt x="10514" y="4084"/>
                  </a:lnTo>
                  <a:cubicBezTo>
                    <a:pt x="10514" y="4088"/>
                    <a:pt x="10513" y="4090"/>
                    <a:pt x="10511" y="4090"/>
                  </a:cubicBezTo>
                  <a:cubicBezTo>
                    <a:pt x="10507" y="4090"/>
                    <a:pt x="10502" y="4084"/>
                    <a:pt x="10502" y="4084"/>
                  </a:cubicBezTo>
                  <a:close/>
                  <a:moveTo>
                    <a:pt x="10478" y="4096"/>
                  </a:moveTo>
                  <a:cubicBezTo>
                    <a:pt x="10478" y="4102"/>
                    <a:pt x="10478" y="4105"/>
                    <a:pt x="10480" y="4108"/>
                  </a:cubicBezTo>
                  <a:lnTo>
                    <a:pt x="10480" y="4108"/>
                  </a:lnTo>
                  <a:cubicBezTo>
                    <a:pt x="10479" y="4108"/>
                    <a:pt x="10479" y="4108"/>
                    <a:pt x="10478" y="4108"/>
                  </a:cubicBezTo>
                  <a:cubicBezTo>
                    <a:pt x="10478" y="4108"/>
                    <a:pt x="10478" y="4120"/>
                    <a:pt x="10466" y="4120"/>
                  </a:cubicBezTo>
                  <a:lnTo>
                    <a:pt x="10478" y="4120"/>
                  </a:lnTo>
                  <a:cubicBezTo>
                    <a:pt x="10478" y="4120"/>
                    <a:pt x="10482" y="4116"/>
                    <a:pt x="10483" y="4113"/>
                  </a:cubicBezTo>
                  <a:lnTo>
                    <a:pt x="10483" y="4113"/>
                  </a:lnTo>
                  <a:cubicBezTo>
                    <a:pt x="10485" y="4115"/>
                    <a:pt x="10487" y="4117"/>
                    <a:pt x="10490" y="4120"/>
                  </a:cubicBezTo>
                  <a:cubicBezTo>
                    <a:pt x="10490" y="4132"/>
                    <a:pt x="10478" y="4132"/>
                    <a:pt x="10466" y="4132"/>
                  </a:cubicBezTo>
                  <a:lnTo>
                    <a:pt x="10502" y="4132"/>
                  </a:lnTo>
                  <a:cubicBezTo>
                    <a:pt x="10514" y="4120"/>
                    <a:pt x="10526" y="4120"/>
                    <a:pt x="10538" y="4120"/>
                  </a:cubicBezTo>
                  <a:lnTo>
                    <a:pt x="10514" y="4120"/>
                  </a:lnTo>
                  <a:lnTo>
                    <a:pt x="10502" y="4096"/>
                  </a:lnTo>
                  <a:lnTo>
                    <a:pt x="10502" y="4096"/>
                  </a:lnTo>
                  <a:cubicBezTo>
                    <a:pt x="10502" y="4108"/>
                    <a:pt x="10514" y="4120"/>
                    <a:pt x="10514" y="4120"/>
                  </a:cubicBezTo>
                  <a:lnTo>
                    <a:pt x="10502" y="4120"/>
                  </a:lnTo>
                  <a:lnTo>
                    <a:pt x="10502" y="4108"/>
                  </a:lnTo>
                  <a:cubicBezTo>
                    <a:pt x="10490" y="4108"/>
                    <a:pt x="10490" y="4108"/>
                    <a:pt x="10478" y="4096"/>
                  </a:cubicBezTo>
                  <a:close/>
                  <a:moveTo>
                    <a:pt x="10538" y="4084"/>
                  </a:moveTo>
                  <a:cubicBezTo>
                    <a:pt x="10538" y="4096"/>
                    <a:pt x="10538" y="4108"/>
                    <a:pt x="10538" y="4120"/>
                  </a:cubicBezTo>
                  <a:lnTo>
                    <a:pt x="10550" y="4120"/>
                  </a:lnTo>
                  <a:cubicBezTo>
                    <a:pt x="10538" y="4120"/>
                    <a:pt x="10526" y="4132"/>
                    <a:pt x="10514" y="4132"/>
                  </a:cubicBezTo>
                  <a:lnTo>
                    <a:pt x="10550" y="4132"/>
                  </a:lnTo>
                  <a:cubicBezTo>
                    <a:pt x="10562" y="4144"/>
                    <a:pt x="10562" y="4156"/>
                    <a:pt x="10573" y="4156"/>
                  </a:cubicBezTo>
                  <a:cubicBezTo>
                    <a:pt x="10562" y="4144"/>
                    <a:pt x="10562" y="4132"/>
                    <a:pt x="10562" y="4120"/>
                  </a:cubicBezTo>
                  <a:lnTo>
                    <a:pt x="10562" y="4120"/>
                  </a:lnTo>
                  <a:cubicBezTo>
                    <a:pt x="10567" y="4126"/>
                    <a:pt x="10570" y="4129"/>
                    <a:pt x="10572" y="4129"/>
                  </a:cubicBezTo>
                  <a:cubicBezTo>
                    <a:pt x="10573" y="4129"/>
                    <a:pt x="10573" y="4126"/>
                    <a:pt x="10573" y="4120"/>
                  </a:cubicBezTo>
                  <a:cubicBezTo>
                    <a:pt x="10565" y="4112"/>
                    <a:pt x="10557" y="4098"/>
                    <a:pt x="10557" y="4098"/>
                  </a:cubicBezTo>
                  <a:lnTo>
                    <a:pt x="10557" y="4098"/>
                  </a:lnTo>
                  <a:cubicBezTo>
                    <a:pt x="10556" y="4098"/>
                    <a:pt x="10558" y="4101"/>
                    <a:pt x="10562" y="4108"/>
                  </a:cubicBezTo>
                  <a:lnTo>
                    <a:pt x="10550" y="4108"/>
                  </a:lnTo>
                  <a:lnTo>
                    <a:pt x="10538" y="4084"/>
                  </a:lnTo>
                  <a:close/>
                  <a:moveTo>
                    <a:pt x="10252" y="4192"/>
                  </a:moveTo>
                  <a:cubicBezTo>
                    <a:pt x="10252" y="4192"/>
                    <a:pt x="10252" y="4204"/>
                    <a:pt x="10252" y="4204"/>
                  </a:cubicBezTo>
                  <a:lnTo>
                    <a:pt x="10240" y="4204"/>
                  </a:lnTo>
                  <a:cubicBezTo>
                    <a:pt x="10252" y="4204"/>
                    <a:pt x="10252" y="4204"/>
                    <a:pt x="10252" y="4215"/>
                  </a:cubicBezTo>
                  <a:lnTo>
                    <a:pt x="10240" y="4215"/>
                  </a:lnTo>
                  <a:cubicBezTo>
                    <a:pt x="10240" y="4215"/>
                    <a:pt x="10240" y="4215"/>
                    <a:pt x="10240" y="4204"/>
                  </a:cubicBezTo>
                  <a:cubicBezTo>
                    <a:pt x="10252" y="4204"/>
                    <a:pt x="10252" y="4192"/>
                    <a:pt x="10240" y="4192"/>
                  </a:cubicBezTo>
                  <a:close/>
                  <a:moveTo>
                    <a:pt x="9347" y="4215"/>
                  </a:moveTo>
                  <a:lnTo>
                    <a:pt x="9347" y="4215"/>
                  </a:lnTo>
                  <a:cubicBezTo>
                    <a:pt x="9349" y="4219"/>
                    <a:pt x="9351" y="4222"/>
                    <a:pt x="9353" y="4225"/>
                  </a:cubicBezTo>
                  <a:lnTo>
                    <a:pt x="9353" y="4225"/>
                  </a:lnTo>
                  <a:cubicBezTo>
                    <a:pt x="9351" y="4222"/>
                    <a:pt x="9349" y="4219"/>
                    <a:pt x="9347" y="4215"/>
                  </a:cubicBezTo>
                  <a:close/>
                  <a:moveTo>
                    <a:pt x="11038" y="4168"/>
                  </a:moveTo>
                  <a:cubicBezTo>
                    <a:pt x="11014" y="4168"/>
                    <a:pt x="10978" y="4168"/>
                    <a:pt x="10990" y="4192"/>
                  </a:cubicBezTo>
                  <a:lnTo>
                    <a:pt x="11050" y="4227"/>
                  </a:lnTo>
                  <a:cubicBezTo>
                    <a:pt x="11062" y="4215"/>
                    <a:pt x="11026" y="4180"/>
                    <a:pt x="11038" y="4168"/>
                  </a:cubicBezTo>
                  <a:close/>
                  <a:moveTo>
                    <a:pt x="10526" y="4227"/>
                  </a:moveTo>
                  <a:lnTo>
                    <a:pt x="10502" y="4239"/>
                  </a:lnTo>
                  <a:lnTo>
                    <a:pt x="10514" y="4239"/>
                  </a:lnTo>
                  <a:cubicBezTo>
                    <a:pt x="10502" y="4239"/>
                    <a:pt x="10514" y="4239"/>
                    <a:pt x="10502" y="4251"/>
                  </a:cubicBezTo>
                  <a:lnTo>
                    <a:pt x="10538" y="4251"/>
                  </a:lnTo>
                  <a:cubicBezTo>
                    <a:pt x="10562" y="4239"/>
                    <a:pt x="10538" y="4227"/>
                    <a:pt x="10526" y="4227"/>
                  </a:cubicBezTo>
                  <a:close/>
                  <a:moveTo>
                    <a:pt x="10145" y="4263"/>
                  </a:moveTo>
                  <a:cubicBezTo>
                    <a:pt x="10145" y="4264"/>
                    <a:pt x="10145" y="4265"/>
                    <a:pt x="10145" y="4266"/>
                  </a:cubicBezTo>
                  <a:lnTo>
                    <a:pt x="10145" y="4266"/>
                  </a:lnTo>
                  <a:cubicBezTo>
                    <a:pt x="10145" y="4265"/>
                    <a:pt x="10145" y="4264"/>
                    <a:pt x="10145" y="4263"/>
                  </a:cubicBezTo>
                  <a:close/>
                  <a:moveTo>
                    <a:pt x="10252" y="4263"/>
                  </a:moveTo>
                  <a:cubicBezTo>
                    <a:pt x="10240" y="4263"/>
                    <a:pt x="10240" y="4275"/>
                    <a:pt x="10228" y="4275"/>
                  </a:cubicBezTo>
                  <a:cubicBezTo>
                    <a:pt x="10228" y="4275"/>
                    <a:pt x="10240" y="4263"/>
                    <a:pt x="10240" y="4263"/>
                  </a:cubicBezTo>
                  <a:close/>
                  <a:moveTo>
                    <a:pt x="10204" y="4263"/>
                  </a:moveTo>
                  <a:cubicBezTo>
                    <a:pt x="10204" y="4275"/>
                    <a:pt x="10216" y="4275"/>
                    <a:pt x="10216" y="4275"/>
                  </a:cubicBezTo>
                  <a:cubicBezTo>
                    <a:pt x="10216" y="4275"/>
                    <a:pt x="10204" y="4287"/>
                    <a:pt x="10204" y="4287"/>
                  </a:cubicBezTo>
                  <a:cubicBezTo>
                    <a:pt x="10204" y="4275"/>
                    <a:pt x="10192" y="4275"/>
                    <a:pt x="10192" y="4263"/>
                  </a:cubicBezTo>
                  <a:lnTo>
                    <a:pt x="10192" y="4263"/>
                  </a:lnTo>
                  <a:cubicBezTo>
                    <a:pt x="10192" y="4263"/>
                    <a:pt x="10204" y="4275"/>
                    <a:pt x="10204" y="4275"/>
                  </a:cubicBezTo>
                  <a:cubicBezTo>
                    <a:pt x="10204" y="4275"/>
                    <a:pt x="10204" y="4263"/>
                    <a:pt x="10204" y="4263"/>
                  </a:cubicBezTo>
                  <a:close/>
                  <a:moveTo>
                    <a:pt x="10238" y="4285"/>
                  </a:moveTo>
                  <a:lnTo>
                    <a:pt x="10238" y="4285"/>
                  </a:lnTo>
                  <a:cubicBezTo>
                    <a:pt x="10235" y="4285"/>
                    <a:pt x="10231" y="4286"/>
                    <a:pt x="10228" y="4287"/>
                  </a:cubicBezTo>
                  <a:lnTo>
                    <a:pt x="10240" y="4287"/>
                  </a:lnTo>
                  <a:cubicBezTo>
                    <a:pt x="10239" y="4286"/>
                    <a:pt x="10238" y="4285"/>
                    <a:pt x="10238" y="4285"/>
                  </a:cubicBezTo>
                  <a:close/>
                  <a:moveTo>
                    <a:pt x="10216" y="4287"/>
                  </a:moveTo>
                  <a:cubicBezTo>
                    <a:pt x="10228" y="4299"/>
                    <a:pt x="10228" y="4299"/>
                    <a:pt x="10228" y="4299"/>
                  </a:cubicBezTo>
                  <a:lnTo>
                    <a:pt x="10216" y="4299"/>
                  </a:lnTo>
                  <a:cubicBezTo>
                    <a:pt x="10216" y="4299"/>
                    <a:pt x="10216" y="4287"/>
                    <a:pt x="10216" y="4287"/>
                  </a:cubicBezTo>
                  <a:close/>
                  <a:moveTo>
                    <a:pt x="10274" y="4278"/>
                  </a:moveTo>
                  <a:cubicBezTo>
                    <a:pt x="10282" y="4278"/>
                    <a:pt x="10282" y="4281"/>
                    <a:pt x="10276" y="4287"/>
                  </a:cubicBezTo>
                  <a:lnTo>
                    <a:pt x="10264" y="4287"/>
                  </a:lnTo>
                  <a:cubicBezTo>
                    <a:pt x="10252" y="4287"/>
                    <a:pt x="10240" y="4299"/>
                    <a:pt x="10228" y="4299"/>
                  </a:cubicBezTo>
                  <a:cubicBezTo>
                    <a:pt x="10228" y="4299"/>
                    <a:pt x="10228" y="4299"/>
                    <a:pt x="10228" y="4287"/>
                  </a:cubicBezTo>
                  <a:cubicBezTo>
                    <a:pt x="10228" y="4281"/>
                    <a:pt x="10228" y="4278"/>
                    <a:pt x="10230" y="4278"/>
                  </a:cubicBezTo>
                  <a:cubicBezTo>
                    <a:pt x="10231" y="4278"/>
                    <a:pt x="10233" y="4280"/>
                    <a:pt x="10238" y="4285"/>
                  </a:cubicBezTo>
                  <a:lnTo>
                    <a:pt x="10238" y="4285"/>
                  </a:lnTo>
                  <a:cubicBezTo>
                    <a:pt x="10256" y="4280"/>
                    <a:pt x="10268" y="4278"/>
                    <a:pt x="10274" y="4278"/>
                  </a:cubicBezTo>
                  <a:close/>
                  <a:moveTo>
                    <a:pt x="10133" y="4227"/>
                  </a:moveTo>
                  <a:cubicBezTo>
                    <a:pt x="10145" y="4227"/>
                    <a:pt x="10145" y="4239"/>
                    <a:pt x="10145" y="4239"/>
                  </a:cubicBezTo>
                  <a:cubicBezTo>
                    <a:pt x="10145" y="4239"/>
                    <a:pt x="10145" y="4251"/>
                    <a:pt x="10145" y="4251"/>
                  </a:cubicBezTo>
                  <a:cubicBezTo>
                    <a:pt x="10157" y="4251"/>
                    <a:pt x="10157" y="4251"/>
                    <a:pt x="10157" y="4263"/>
                  </a:cubicBezTo>
                  <a:lnTo>
                    <a:pt x="10181" y="4263"/>
                  </a:lnTo>
                  <a:cubicBezTo>
                    <a:pt x="10181" y="4275"/>
                    <a:pt x="10192" y="4287"/>
                    <a:pt x="10192" y="4287"/>
                  </a:cubicBezTo>
                  <a:cubicBezTo>
                    <a:pt x="10192" y="4299"/>
                    <a:pt x="10192" y="4299"/>
                    <a:pt x="10192" y="4299"/>
                  </a:cubicBezTo>
                  <a:cubicBezTo>
                    <a:pt x="10181" y="4299"/>
                    <a:pt x="10157" y="4311"/>
                    <a:pt x="10169" y="4311"/>
                  </a:cubicBezTo>
                  <a:cubicBezTo>
                    <a:pt x="10180" y="4311"/>
                    <a:pt x="10192" y="4299"/>
                    <a:pt x="10192" y="4299"/>
                  </a:cubicBezTo>
                  <a:lnTo>
                    <a:pt x="10192" y="4299"/>
                  </a:lnTo>
                  <a:cubicBezTo>
                    <a:pt x="10192" y="4299"/>
                    <a:pt x="10181" y="4311"/>
                    <a:pt x="10181" y="4311"/>
                  </a:cubicBezTo>
                  <a:cubicBezTo>
                    <a:pt x="10169" y="4317"/>
                    <a:pt x="10160" y="4317"/>
                    <a:pt x="10152" y="4317"/>
                  </a:cubicBezTo>
                  <a:cubicBezTo>
                    <a:pt x="10145" y="4317"/>
                    <a:pt x="10139" y="4317"/>
                    <a:pt x="10133" y="4323"/>
                  </a:cubicBezTo>
                  <a:cubicBezTo>
                    <a:pt x="10133" y="4288"/>
                    <a:pt x="10144" y="4310"/>
                    <a:pt x="10145" y="4266"/>
                  </a:cubicBezTo>
                  <a:lnTo>
                    <a:pt x="10145" y="4266"/>
                  </a:lnTo>
                  <a:cubicBezTo>
                    <a:pt x="10145" y="4266"/>
                    <a:pt x="10145" y="4266"/>
                    <a:pt x="10145" y="4266"/>
                  </a:cubicBezTo>
                  <a:cubicBezTo>
                    <a:pt x="10144" y="4266"/>
                    <a:pt x="10143" y="4247"/>
                    <a:pt x="10133" y="4227"/>
                  </a:cubicBezTo>
                  <a:close/>
                  <a:moveTo>
                    <a:pt x="11050" y="4227"/>
                  </a:moveTo>
                  <a:lnTo>
                    <a:pt x="11050" y="4227"/>
                  </a:lnTo>
                  <a:cubicBezTo>
                    <a:pt x="11038" y="4239"/>
                    <a:pt x="11073" y="4263"/>
                    <a:pt x="11062" y="4275"/>
                  </a:cubicBezTo>
                  <a:cubicBezTo>
                    <a:pt x="11055" y="4261"/>
                    <a:pt x="11044" y="4255"/>
                    <a:pt x="11036" y="4255"/>
                  </a:cubicBezTo>
                  <a:cubicBezTo>
                    <a:pt x="11030" y="4255"/>
                    <a:pt x="11026" y="4258"/>
                    <a:pt x="11026" y="4263"/>
                  </a:cubicBezTo>
                  <a:cubicBezTo>
                    <a:pt x="11034" y="4263"/>
                    <a:pt x="11036" y="4258"/>
                    <a:pt x="11041" y="4258"/>
                  </a:cubicBezTo>
                  <a:cubicBezTo>
                    <a:pt x="11043" y="4258"/>
                    <a:pt x="11046" y="4259"/>
                    <a:pt x="11050" y="4263"/>
                  </a:cubicBezTo>
                  <a:cubicBezTo>
                    <a:pt x="11038" y="4275"/>
                    <a:pt x="11073" y="4311"/>
                    <a:pt x="11073" y="4334"/>
                  </a:cubicBezTo>
                  <a:cubicBezTo>
                    <a:pt x="11081" y="4331"/>
                    <a:pt x="11089" y="4329"/>
                    <a:pt x="11097" y="4329"/>
                  </a:cubicBezTo>
                  <a:cubicBezTo>
                    <a:pt x="11113" y="4329"/>
                    <a:pt x="11129" y="4334"/>
                    <a:pt x="11145" y="4334"/>
                  </a:cubicBezTo>
                  <a:cubicBezTo>
                    <a:pt x="11121" y="4334"/>
                    <a:pt x="11109" y="4311"/>
                    <a:pt x="11085" y="4299"/>
                  </a:cubicBezTo>
                  <a:cubicBezTo>
                    <a:pt x="11062" y="4275"/>
                    <a:pt x="11157" y="4287"/>
                    <a:pt x="11050" y="4227"/>
                  </a:cubicBezTo>
                  <a:close/>
                  <a:moveTo>
                    <a:pt x="10232" y="4335"/>
                  </a:moveTo>
                  <a:cubicBezTo>
                    <a:pt x="10242" y="4336"/>
                    <a:pt x="10252" y="4339"/>
                    <a:pt x="10252" y="4346"/>
                  </a:cubicBezTo>
                  <a:cubicBezTo>
                    <a:pt x="10231" y="4346"/>
                    <a:pt x="10238" y="4337"/>
                    <a:pt x="10232" y="4335"/>
                  </a:cubicBezTo>
                  <a:close/>
                  <a:moveTo>
                    <a:pt x="10740" y="4323"/>
                  </a:moveTo>
                  <a:lnTo>
                    <a:pt x="10669" y="4334"/>
                  </a:lnTo>
                  <a:cubicBezTo>
                    <a:pt x="10669" y="4346"/>
                    <a:pt x="10716" y="4346"/>
                    <a:pt x="10716" y="4346"/>
                  </a:cubicBezTo>
                  <a:cubicBezTo>
                    <a:pt x="10728" y="4334"/>
                    <a:pt x="10764" y="4323"/>
                    <a:pt x="10740" y="4323"/>
                  </a:cubicBezTo>
                  <a:close/>
                  <a:moveTo>
                    <a:pt x="10216" y="4334"/>
                  </a:moveTo>
                  <a:cubicBezTo>
                    <a:pt x="10220" y="4334"/>
                    <a:pt x="10224" y="4334"/>
                    <a:pt x="10228" y="4335"/>
                  </a:cubicBezTo>
                  <a:lnTo>
                    <a:pt x="10228" y="4335"/>
                  </a:lnTo>
                  <a:cubicBezTo>
                    <a:pt x="10228" y="4347"/>
                    <a:pt x="10216" y="4358"/>
                    <a:pt x="10216" y="4358"/>
                  </a:cubicBezTo>
                  <a:cubicBezTo>
                    <a:pt x="10216" y="4346"/>
                    <a:pt x="10216" y="4346"/>
                    <a:pt x="10216" y="4334"/>
                  </a:cubicBezTo>
                  <a:close/>
                  <a:moveTo>
                    <a:pt x="10669" y="4358"/>
                  </a:moveTo>
                  <a:cubicBezTo>
                    <a:pt x="10654" y="4366"/>
                    <a:pt x="10627" y="4368"/>
                    <a:pt x="10610" y="4369"/>
                  </a:cubicBezTo>
                  <a:lnTo>
                    <a:pt x="10610" y="4369"/>
                  </a:lnTo>
                  <a:cubicBezTo>
                    <a:pt x="10618" y="4361"/>
                    <a:pt x="10622" y="4359"/>
                    <a:pt x="10626" y="4359"/>
                  </a:cubicBezTo>
                  <a:cubicBezTo>
                    <a:pt x="10630" y="4359"/>
                    <a:pt x="10634" y="4362"/>
                    <a:pt x="10644" y="4362"/>
                  </a:cubicBezTo>
                  <a:cubicBezTo>
                    <a:pt x="10650" y="4362"/>
                    <a:pt x="10658" y="4361"/>
                    <a:pt x="10669" y="4358"/>
                  </a:cubicBezTo>
                  <a:close/>
                  <a:moveTo>
                    <a:pt x="10204" y="4334"/>
                  </a:moveTo>
                  <a:cubicBezTo>
                    <a:pt x="10204" y="4346"/>
                    <a:pt x="10204" y="4358"/>
                    <a:pt x="10216" y="4370"/>
                  </a:cubicBezTo>
                  <a:cubicBezTo>
                    <a:pt x="10216" y="4370"/>
                    <a:pt x="10204" y="4370"/>
                    <a:pt x="10204" y="4382"/>
                  </a:cubicBezTo>
                  <a:cubicBezTo>
                    <a:pt x="10204" y="4370"/>
                    <a:pt x="10192" y="4346"/>
                    <a:pt x="10204" y="4334"/>
                  </a:cubicBezTo>
                  <a:close/>
                  <a:moveTo>
                    <a:pt x="10670" y="4377"/>
                  </a:moveTo>
                  <a:cubicBezTo>
                    <a:pt x="10666" y="4377"/>
                    <a:pt x="10645" y="4382"/>
                    <a:pt x="10645" y="4382"/>
                  </a:cubicBezTo>
                  <a:lnTo>
                    <a:pt x="10657" y="4382"/>
                  </a:lnTo>
                  <a:cubicBezTo>
                    <a:pt x="10669" y="4378"/>
                    <a:pt x="10671" y="4377"/>
                    <a:pt x="10670" y="4377"/>
                  </a:cubicBezTo>
                  <a:close/>
                  <a:moveTo>
                    <a:pt x="10157" y="4323"/>
                  </a:moveTo>
                  <a:lnTo>
                    <a:pt x="10145" y="4334"/>
                  </a:lnTo>
                  <a:cubicBezTo>
                    <a:pt x="10169" y="4346"/>
                    <a:pt x="10145" y="4346"/>
                    <a:pt x="10169" y="4394"/>
                  </a:cubicBezTo>
                  <a:cubicBezTo>
                    <a:pt x="10149" y="4375"/>
                    <a:pt x="10146" y="4331"/>
                    <a:pt x="10138" y="4323"/>
                  </a:cubicBezTo>
                  <a:close/>
                  <a:moveTo>
                    <a:pt x="10181" y="4323"/>
                  </a:moveTo>
                  <a:cubicBezTo>
                    <a:pt x="10181" y="4323"/>
                    <a:pt x="10181" y="4323"/>
                    <a:pt x="10181" y="4334"/>
                  </a:cubicBezTo>
                  <a:cubicBezTo>
                    <a:pt x="10181" y="4346"/>
                    <a:pt x="10181" y="4358"/>
                    <a:pt x="10192" y="4382"/>
                  </a:cubicBezTo>
                  <a:cubicBezTo>
                    <a:pt x="10192" y="4394"/>
                    <a:pt x="10181" y="4394"/>
                    <a:pt x="10181" y="4394"/>
                  </a:cubicBezTo>
                  <a:cubicBezTo>
                    <a:pt x="10181" y="4394"/>
                    <a:pt x="10181" y="4394"/>
                    <a:pt x="10181" y="4382"/>
                  </a:cubicBezTo>
                  <a:cubicBezTo>
                    <a:pt x="10157" y="4358"/>
                    <a:pt x="10169" y="4346"/>
                    <a:pt x="10157" y="4323"/>
                  </a:cubicBezTo>
                  <a:close/>
                  <a:moveTo>
                    <a:pt x="9073" y="4383"/>
                  </a:moveTo>
                  <a:cubicBezTo>
                    <a:pt x="9080" y="4396"/>
                    <a:pt x="9084" y="4406"/>
                    <a:pt x="9073" y="4406"/>
                  </a:cubicBezTo>
                  <a:cubicBezTo>
                    <a:pt x="9073" y="4394"/>
                    <a:pt x="9073" y="4394"/>
                    <a:pt x="9073" y="4383"/>
                  </a:cubicBezTo>
                  <a:close/>
                  <a:moveTo>
                    <a:pt x="10049" y="4518"/>
                  </a:moveTo>
                  <a:cubicBezTo>
                    <a:pt x="10049" y="4520"/>
                    <a:pt x="10049" y="4522"/>
                    <a:pt x="10050" y="4525"/>
                  </a:cubicBezTo>
                  <a:cubicBezTo>
                    <a:pt x="10050" y="4523"/>
                    <a:pt x="10049" y="4521"/>
                    <a:pt x="10049" y="4518"/>
                  </a:cubicBezTo>
                  <a:close/>
                  <a:moveTo>
                    <a:pt x="10994" y="4499"/>
                  </a:moveTo>
                  <a:cubicBezTo>
                    <a:pt x="10978" y="4499"/>
                    <a:pt x="10980" y="4528"/>
                    <a:pt x="10990" y="4549"/>
                  </a:cubicBezTo>
                  <a:lnTo>
                    <a:pt x="11002" y="4549"/>
                  </a:lnTo>
                  <a:cubicBezTo>
                    <a:pt x="11014" y="4537"/>
                    <a:pt x="11014" y="4525"/>
                    <a:pt x="11038" y="4525"/>
                  </a:cubicBezTo>
                  <a:cubicBezTo>
                    <a:pt x="11026" y="4513"/>
                    <a:pt x="11014" y="4513"/>
                    <a:pt x="11002" y="4501"/>
                  </a:cubicBezTo>
                  <a:cubicBezTo>
                    <a:pt x="10999" y="4500"/>
                    <a:pt x="10996" y="4499"/>
                    <a:pt x="10994" y="4499"/>
                  </a:cubicBezTo>
                  <a:close/>
                  <a:moveTo>
                    <a:pt x="8489" y="4584"/>
                  </a:moveTo>
                  <a:cubicBezTo>
                    <a:pt x="8496" y="4588"/>
                    <a:pt x="8502" y="4591"/>
                    <a:pt x="8509" y="4593"/>
                  </a:cubicBezTo>
                  <a:lnTo>
                    <a:pt x="8509" y="4593"/>
                  </a:lnTo>
                  <a:cubicBezTo>
                    <a:pt x="8502" y="4590"/>
                    <a:pt x="8496" y="4587"/>
                    <a:pt x="8489" y="4584"/>
                  </a:cubicBezTo>
                  <a:close/>
                  <a:moveTo>
                    <a:pt x="11312" y="4573"/>
                  </a:moveTo>
                  <a:cubicBezTo>
                    <a:pt x="11321" y="4582"/>
                    <a:pt x="11316" y="4591"/>
                    <a:pt x="11313" y="4594"/>
                  </a:cubicBezTo>
                  <a:lnTo>
                    <a:pt x="11313" y="4594"/>
                  </a:lnTo>
                  <a:cubicBezTo>
                    <a:pt x="11310" y="4586"/>
                    <a:pt x="11309" y="4578"/>
                    <a:pt x="11312" y="4573"/>
                  </a:cubicBezTo>
                  <a:close/>
                  <a:moveTo>
                    <a:pt x="4066" y="4593"/>
                  </a:moveTo>
                  <a:lnTo>
                    <a:pt x="4061" y="4596"/>
                  </a:lnTo>
                  <a:cubicBezTo>
                    <a:pt x="4065" y="4596"/>
                    <a:pt x="4066" y="4595"/>
                    <a:pt x="4066" y="4593"/>
                  </a:cubicBezTo>
                  <a:close/>
                  <a:moveTo>
                    <a:pt x="8597" y="4620"/>
                  </a:moveTo>
                  <a:cubicBezTo>
                    <a:pt x="8597" y="4632"/>
                    <a:pt x="8609" y="4632"/>
                    <a:pt x="8609" y="4632"/>
                  </a:cubicBezTo>
                  <a:cubicBezTo>
                    <a:pt x="8609" y="4632"/>
                    <a:pt x="8609" y="4632"/>
                    <a:pt x="8597" y="4620"/>
                  </a:cubicBezTo>
                  <a:close/>
                  <a:moveTo>
                    <a:pt x="8592" y="4631"/>
                  </a:moveTo>
                  <a:lnTo>
                    <a:pt x="8609" y="4656"/>
                  </a:lnTo>
                  <a:cubicBezTo>
                    <a:pt x="8609" y="4637"/>
                    <a:pt x="8601" y="4641"/>
                    <a:pt x="8592" y="4631"/>
                  </a:cubicBezTo>
                  <a:close/>
                  <a:moveTo>
                    <a:pt x="11338" y="4656"/>
                  </a:moveTo>
                  <a:lnTo>
                    <a:pt x="11338" y="4656"/>
                  </a:lnTo>
                  <a:cubicBezTo>
                    <a:pt x="11337" y="4656"/>
                    <a:pt x="11336" y="4656"/>
                    <a:pt x="11335" y="4656"/>
                  </a:cubicBezTo>
                  <a:cubicBezTo>
                    <a:pt x="11339" y="4658"/>
                    <a:pt x="11340" y="4658"/>
                    <a:pt x="11341" y="4658"/>
                  </a:cubicBezTo>
                  <a:cubicBezTo>
                    <a:pt x="11341" y="4658"/>
                    <a:pt x="11340" y="4657"/>
                    <a:pt x="11338" y="4656"/>
                  </a:cubicBezTo>
                  <a:close/>
                  <a:moveTo>
                    <a:pt x="8609" y="4620"/>
                  </a:moveTo>
                  <a:cubicBezTo>
                    <a:pt x="8621" y="4656"/>
                    <a:pt x="8633" y="4692"/>
                    <a:pt x="8621" y="4692"/>
                  </a:cubicBezTo>
                  <a:lnTo>
                    <a:pt x="8609" y="4692"/>
                  </a:lnTo>
                  <a:cubicBezTo>
                    <a:pt x="8573" y="4632"/>
                    <a:pt x="8609" y="4668"/>
                    <a:pt x="8585" y="4620"/>
                  </a:cubicBezTo>
                  <a:lnTo>
                    <a:pt x="8585" y="4620"/>
                  </a:lnTo>
                  <a:cubicBezTo>
                    <a:pt x="8587" y="4625"/>
                    <a:pt x="8590" y="4628"/>
                    <a:pt x="8592" y="4631"/>
                  </a:cubicBezTo>
                  <a:lnTo>
                    <a:pt x="8592" y="4631"/>
                  </a:lnTo>
                  <a:lnTo>
                    <a:pt x="8585" y="4620"/>
                  </a:lnTo>
                  <a:lnTo>
                    <a:pt x="8585" y="4620"/>
                  </a:lnTo>
                  <a:cubicBezTo>
                    <a:pt x="8585" y="4620"/>
                    <a:pt x="8585" y="4620"/>
                    <a:pt x="8585" y="4620"/>
                  </a:cubicBezTo>
                  <a:lnTo>
                    <a:pt x="8585" y="4620"/>
                  </a:lnTo>
                  <a:cubicBezTo>
                    <a:pt x="8585" y="4629"/>
                    <a:pt x="8585" y="4637"/>
                    <a:pt x="8581" y="4637"/>
                  </a:cubicBezTo>
                  <a:cubicBezTo>
                    <a:pt x="8579" y="4637"/>
                    <a:pt x="8577" y="4636"/>
                    <a:pt x="8573" y="4632"/>
                  </a:cubicBezTo>
                  <a:cubicBezTo>
                    <a:pt x="8561" y="4620"/>
                    <a:pt x="8561" y="4620"/>
                    <a:pt x="8561" y="4620"/>
                  </a:cubicBezTo>
                  <a:close/>
                  <a:moveTo>
                    <a:pt x="10258" y="4710"/>
                  </a:moveTo>
                  <a:lnTo>
                    <a:pt x="10258" y="4710"/>
                  </a:lnTo>
                  <a:cubicBezTo>
                    <a:pt x="10259" y="4710"/>
                    <a:pt x="10256" y="4715"/>
                    <a:pt x="10264" y="4715"/>
                  </a:cubicBezTo>
                  <a:cubicBezTo>
                    <a:pt x="10240" y="4715"/>
                    <a:pt x="10204" y="4727"/>
                    <a:pt x="10204" y="4727"/>
                  </a:cubicBezTo>
                  <a:cubicBezTo>
                    <a:pt x="10192" y="4731"/>
                    <a:pt x="10186" y="4733"/>
                    <a:pt x="10182" y="4733"/>
                  </a:cubicBezTo>
                  <a:cubicBezTo>
                    <a:pt x="10175" y="4733"/>
                    <a:pt x="10181" y="4727"/>
                    <a:pt x="10181" y="4727"/>
                  </a:cubicBezTo>
                  <a:lnTo>
                    <a:pt x="10181" y="4727"/>
                  </a:lnTo>
                  <a:lnTo>
                    <a:pt x="10252" y="4715"/>
                  </a:lnTo>
                  <a:cubicBezTo>
                    <a:pt x="10256" y="4712"/>
                    <a:pt x="10257" y="4710"/>
                    <a:pt x="10258" y="4710"/>
                  </a:cubicBezTo>
                  <a:close/>
                  <a:moveTo>
                    <a:pt x="10788" y="4692"/>
                  </a:moveTo>
                  <a:lnTo>
                    <a:pt x="10788" y="4692"/>
                  </a:lnTo>
                  <a:cubicBezTo>
                    <a:pt x="10800" y="4715"/>
                    <a:pt x="10812" y="4715"/>
                    <a:pt x="10847" y="4739"/>
                  </a:cubicBezTo>
                  <a:lnTo>
                    <a:pt x="10835" y="4715"/>
                  </a:lnTo>
                  <a:lnTo>
                    <a:pt x="10788" y="4692"/>
                  </a:lnTo>
                  <a:close/>
                  <a:moveTo>
                    <a:pt x="8097" y="4442"/>
                  </a:moveTo>
                  <a:cubicBezTo>
                    <a:pt x="8109" y="4477"/>
                    <a:pt x="8156" y="4501"/>
                    <a:pt x="8204" y="4537"/>
                  </a:cubicBezTo>
                  <a:cubicBezTo>
                    <a:pt x="8276" y="4561"/>
                    <a:pt x="8335" y="4573"/>
                    <a:pt x="8406" y="4596"/>
                  </a:cubicBezTo>
                  <a:cubicBezTo>
                    <a:pt x="8466" y="4620"/>
                    <a:pt x="8537" y="4656"/>
                    <a:pt x="8585" y="4715"/>
                  </a:cubicBezTo>
                  <a:lnTo>
                    <a:pt x="8573" y="4715"/>
                  </a:lnTo>
                  <a:cubicBezTo>
                    <a:pt x="8585" y="4715"/>
                    <a:pt x="8597" y="4727"/>
                    <a:pt x="8621" y="4751"/>
                  </a:cubicBezTo>
                  <a:cubicBezTo>
                    <a:pt x="8609" y="4751"/>
                    <a:pt x="8609" y="4763"/>
                    <a:pt x="8609" y="4763"/>
                  </a:cubicBezTo>
                  <a:cubicBezTo>
                    <a:pt x="8597" y="4751"/>
                    <a:pt x="8585" y="4739"/>
                    <a:pt x="8561" y="4727"/>
                  </a:cubicBezTo>
                  <a:cubicBezTo>
                    <a:pt x="8549" y="4715"/>
                    <a:pt x="8537" y="4692"/>
                    <a:pt x="8526" y="4680"/>
                  </a:cubicBezTo>
                  <a:cubicBezTo>
                    <a:pt x="8526" y="4680"/>
                    <a:pt x="8526" y="4692"/>
                    <a:pt x="8526" y="4704"/>
                  </a:cubicBezTo>
                  <a:cubicBezTo>
                    <a:pt x="8514" y="4692"/>
                    <a:pt x="8490" y="4680"/>
                    <a:pt x="8478" y="4680"/>
                  </a:cubicBezTo>
                  <a:lnTo>
                    <a:pt x="8478" y="4715"/>
                  </a:lnTo>
                  <a:cubicBezTo>
                    <a:pt x="8406" y="4680"/>
                    <a:pt x="8311" y="4632"/>
                    <a:pt x="8252" y="4585"/>
                  </a:cubicBezTo>
                  <a:cubicBezTo>
                    <a:pt x="8210" y="4559"/>
                    <a:pt x="8187" y="4553"/>
                    <a:pt x="8166" y="4553"/>
                  </a:cubicBezTo>
                  <a:cubicBezTo>
                    <a:pt x="8150" y="4553"/>
                    <a:pt x="8135" y="4556"/>
                    <a:pt x="8115" y="4556"/>
                  </a:cubicBezTo>
                  <a:cubicBezTo>
                    <a:pt x="8101" y="4556"/>
                    <a:pt x="8084" y="4554"/>
                    <a:pt x="8061" y="4549"/>
                  </a:cubicBezTo>
                  <a:cubicBezTo>
                    <a:pt x="8037" y="4501"/>
                    <a:pt x="8061" y="4465"/>
                    <a:pt x="8097" y="4442"/>
                  </a:cubicBezTo>
                  <a:close/>
                  <a:moveTo>
                    <a:pt x="10133" y="4775"/>
                  </a:moveTo>
                  <a:lnTo>
                    <a:pt x="10121" y="4787"/>
                  </a:lnTo>
                  <a:cubicBezTo>
                    <a:pt x="10131" y="4782"/>
                    <a:pt x="10142" y="4779"/>
                    <a:pt x="10152" y="4777"/>
                  </a:cubicBezTo>
                  <a:lnTo>
                    <a:pt x="10152" y="4777"/>
                  </a:lnTo>
                  <a:cubicBezTo>
                    <a:pt x="10154" y="4779"/>
                    <a:pt x="10149" y="4780"/>
                    <a:pt x="10149" y="4780"/>
                  </a:cubicBezTo>
                  <a:cubicBezTo>
                    <a:pt x="10149" y="4780"/>
                    <a:pt x="10152" y="4779"/>
                    <a:pt x="10166" y="4776"/>
                  </a:cubicBezTo>
                  <a:lnTo>
                    <a:pt x="10166" y="4776"/>
                  </a:lnTo>
                  <a:cubicBezTo>
                    <a:pt x="10162" y="4776"/>
                    <a:pt x="10157" y="4776"/>
                    <a:pt x="10152" y="4777"/>
                  </a:cubicBezTo>
                  <a:lnTo>
                    <a:pt x="10152" y="4777"/>
                  </a:lnTo>
                  <a:cubicBezTo>
                    <a:pt x="10151" y="4776"/>
                    <a:pt x="10146" y="4775"/>
                    <a:pt x="10133" y="4775"/>
                  </a:cubicBezTo>
                  <a:close/>
                  <a:moveTo>
                    <a:pt x="9273" y="4828"/>
                  </a:moveTo>
                  <a:lnTo>
                    <a:pt x="9273" y="4828"/>
                  </a:lnTo>
                  <a:cubicBezTo>
                    <a:pt x="9272" y="4832"/>
                    <a:pt x="9273" y="4838"/>
                    <a:pt x="9276" y="4846"/>
                  </a:cubicBezTo>
                  <a:cubicBezTo>
                    <a:pt x="9276" y="4841"/>
                    <a:pt x="9274" y="4835"/>
                    <a:pt x="9273" y="4828"/>
                  </a:cubicBezTo>
                  <a:close/>
                  <a:moveTo>
                    <a:pt x="10407" y="4858"/>
                  </a:moveTo>
                  <a:cubicBezTo>
                    <a:pt x="10400" y="4858"/>
                    <a:pt x="10401" y="4858"/>
                    <a:pt x="10403" y="4860"/>
                  </a:cubicBezTo>
                  <a:lnTo>
                    <a:pt x="10403" y="4860"/>
                  </a:lnTo>
                  <a:cubicBezTo>
                    <a:pt x="10410" y="4859"/>
                    <a:pt x="10417" y="4859"/>
                    <a:pt x="10424" y="4858"/>
                  </a:cubicBezTo>
                  <a:lnTo>
                    <a:pt x="10424" y="4858"/>
                  </a:lnTo>
                  <a:cubicBezTo>
                    <a:pt x="10424" y="4858"/>
                    <a:pt x="10424" y="4858"/>
                    <a:pt x="10425" y="4858"/>
                  </a:cubicBezTo>
                  <a:close/>
                  <a:moveTo>
                    <a:pt x="9347" y="4846"/>
                  </a:moveTo>
                  <a:lnTo>
                    <a:pt x="9359" y="4870"/>
                  </a:lnTo>
                  <a:cubicBezTo>
                    <a:pt x="9361" y="4872"/>
                    <a:pt x="9362" y="4873"/>
                    <a:pt x="9362" y="4873"/>
                  </a:cubicBezTo>
                  <a:cubicBezTo>
                    <a:pt x="9365" y="4873"/>
                    <a:pt x="9347" y="4847"/>
                    <a:pt x="9347" y="4846"/>
                  </a:cubicBezTo>
                  <a:close/>
                  <a:moveTo>
                    <a:pt x="10395" y="4882"/>
                  </a:moveTo>
                  <a:cubicBezTo>
                    <a:pt x="10379" y="4890"/>
                    <a:pt x="10394" y="4893"/>
                    <a:pt x="10406" y="4894"/>
                  </a:cubicBezTo>
                  <a:lnTo>
                    <a:pt x="10406" y="4894"/>
                  </a:lnTo>
                  <a:lnTo>
                    <a:pt x="10395" y="4882"/>
                  </a:lnTo>
                  <a:close/>
                  <a:moveTo>
                    <a:pt x="10241" y="4892"/>
                  </a:moveTo>
                  <a:lnTo>
                    <a:pt x="10241" y="4892"/>
                  </a:lnTo>
                  <a:cubicBezTo>
                    <a:pt x="10237" y="4893"/>
                    <a:pt x="10233" y="4893"/>
                    <a:pt x="10228" y="4894"/>
                  </a:cubicBezTo>
                  <a:lnTo>
                    <a:pt x="10240" y="4894"/>
                  </a:lnTo>
                  <a:cubicBezTo>
                    <a:pt x="10241" y="4893"/>
                    <a:pt x="10241" y="4893"/>
                    <a:pt x="10241" y="4892"/>
                  </a:cubicBezTo>
                  <a:close/>
                  <a:moveTo>
                    <a:pt x="10240" y="4846"/>
                  </a:moveTo>
                  <a:cubicBezTo>
                    <a:pt x="10198" y="4852"/>
                    <a:pt x="10201" y="4852"/>
                    <a:pt x="10212" y="4852"/>
                  </a:cubicBezTo>
                  <a:cubicBezTo>
                    <a:pt x="10222" y="4852"/>
                    <a:pt x="10240" y="4852"/>
                    <a:pt x="10228" y="4858"/>
                  </a:cubicBezTo>
                  <a:lnTo>
                    <a:pt x="10145" y="4858"/>
                  </a:lnTo>
                  <a:cubicBezTo>
                    <a:pt x="10151" y="4864"/>
                    <a:pt x="10172" y="4864"/>
                    <a:pt x="10186" y="4864"/>
                  </a:cubicBezTo>
                  <a:cubicBezTo>
                    <a:pt x="10201" y="4864"/>
                    <a:pt x="10210" y="4864"/>
                    <a:pt x="10192" y="4870"/>
                  </a:cubicBezTo>
                  <a:cubicBezTo>
                    <a:pt x="10216" y="4870"/>
                    <a:pt x="10157" y="4882"/>
                    <a:pt x="10145" y="4894"/>
                  </a:cubicBezTo>
                  <a:cubicBezTo>
                    <a:pt x="10163" y="4888"/>
                    <a:pt x="10189" y="4885"/>
                    <a:pt x="10210" y="4885"/>
                  </a:cubicBezTo>
                  <a:cubicBezTo>
                    <a:pt x="10228" y="4885"/>
                    <a:pt x="10242" y="4887"/>
                    <a:pt x="10241" y="4892"/>
                  </a:cubicBezTo>
                  <a:lnTo>
                    <a:pt x="10241" y="4892"/>
                  </a:lnTo>
                  <a:cubicBezTo>
                    <a:pt x="10247" y="4891"/>
                    <a:pt x="10252" y="4891"/>
                    <a:pt x="10256" y="4891"/>
                  </a:cubicBezTo>
                  <a:cubicBezTo>
                    <a:pt x="10261" y="4891"/>
                    <a:pt x="10264" y="4892"/>
                    <a:pt x="10264" y="4894"/>
                  </a:cubicBezTo>
                  <a:cubicBezTo>
                    <a:pt x="10264" y="4894"/>
                    <a:pt x="10311" y="4894"/>
                    <a:pt x="10311" y="4882"/>
                  </a:cubicBezTo>
                  <a:cubicBezTo>
                    <a:pt x="10335" y="4882"/>
                    <a:pt x="10347" y="4894"/>
                    <a:pt x="10323" y="4894"/>
                  </a:cubicBezTo>
                  <a:lnTo>
                    <a:pt x="10359" y="4894"/>
                  </a:lnTo>
                  <a:cubicBezTo>
                    <a:pt x="10377" y="4888"/>
                    <a:pt x="10368" y="4888"/>
                    <a:pt x="10361" y="4888"/>
                  </a:cubicBezTo>
                  <a:cubicBezTo>
                    <a:pt x="10353" y="4888"/>
                    <a:pt x="10347" y="4888"/>
                    <a:pt x="10371" y="4882"/>
                  </a:cubicBezTo>
                  <a:lnTo>
                    <a:pt x="10323" y="4882"/>
                  </a:lnTo>
                  <a:cubicBezTo>
                    <a:pt x="10335" y="4870"/>
                    <a:pt x="10383" y="4870"/>
                    <a:pt x="10407" y="4870"/>
                  </a:cubicBezTo>
                  <a:cubicBezTo>
                    <a:pt x="10407" y="4865"/>
                    <a:pt x="10404" y="4862"/>
                    <a:pt x="10403" y="4860"/>
                  </a:cubicBezTo>
                  <a:lnTo>
                    <a:pt x="10403" y="4860"/>
                  </a:lnTo>
                  <a:cubicBezTo>
                    <a:pt x="10378" y="4864"/>
                    <a:pt x="10353" y="4870"/>
                    <a:pt x="10328" y="4870"/>
                  </a:cubicBezTo>
                  <a:lnTo>
                    <a:pt x="10328" y="4870"/>
                  </a:lnTo>
                  <a:cubicBezTo>
                    <a:pt x="10332" y="4870"/>
                    <a:pt x="10325" y="4868"/>
                    <a:pt x="10335" y="4858"/>
                  </a:cubicBezTo>
                  <a:cubicBezTo>
                    <a:pt x="10300" y="4858"/>
                    <a:pt x="10228" y="4858"/>
                    <a:pt x="10240" y="4846"/>
                  </a:cubicBezTo>
                  <a:close/>
                  <a:moveTo>
                    <a:pt x="10192" y="4894"/>
                  </a:moveTo>
                  <a:cubicBezTo>
                    <a:pt x="10192" y="4897"/>
                    <a:pt x="10196" y="4898"/>
                    <a:pt x="10201" y="4898"/>
                  </a:cubicBezTo>
                  <a:cubicBezTo>
                    <a:pt x="10208" y="4898"/>
                    <a:pt x="10218" y="4896"/>
                    <a:pt x="10228" y="4894"/>
                  </a:cubicBezTo>
                  <a:close/>
                  <a:moveTo>
                    <a:pt x="10466" y="4894"/>
                  </a:moveTo>
                  <a:cubicBezTo>
                    <a:pt x="10487" y="4905"/>
                    <a:pt x="10443" y="4915"/>
                    <a:pt x="10408" y="4917"/>
                  </a:cubicBezTo>
                  <a:lnTo>
                    <a:pt x="10408" y="4917"/>
                  </a:lnTo>
                  <a:lnTo>
                    <a:pt x="10442" y="4906"/>
                  </a:lnTo>
                  <a:lnTo>
                    <a:pt x="10419" y="4906"/>
                  </a:lnTo>
                  <a:cubicBezTo>
                    <a:pt x="10419" y="4906"/>
                    <a:pt x="10442" y="4894"/>
                    <a:pt x="10466" y="4894"/>
                  </a:cubicBezTo>
                  <a:close/>
                  <a:moveTo>
                    <a:pt x="9038" y="4918"/>
                  </a:moveTo>
                  <a:cubicBezTo>
                    <a:pt x="9038" y="4924"/>
                    <a:pt x="9035" y="4924"/>
                    <a:pt x="9035" y="4924"/>
                  </a:cubicBezTo>
                  <a:cubicBezTo>
                    <a:pt x="9035" y="4924"/>
                    <a:pt x="9035" y="4924"/>
                    <a:pt x="9038" y="4925"/>
                  </a:cubicBezTo>
                  <a:lnTo>
                    <a:pt x="9038" y="4918"/>
                  </a:lnTo>
                  <a:close/>
                  <a:moveTo>
                    <a:pt x="9038" y="4925"/>
                  </a:moveTo>
                  <a:lnTo>
                    <a:pt x="9038" y="4942"/>
                  </a:lnTo>
                  <a:cubicBezTo>
                    <a:pt x="9038" y="4930"/>
                    <a:pt x="9038" y="4930"/>
                    <a:pt x="9049" y="4930"/>
                  </a:cubicBezTo>
                  <a:cubicBezTo>
                    <a:pt x="9043" y="4927"/>
                    <a:pt x="9040" y="4925"/>
                    <a:pt x="9038" y="4925"/>
                  </a:cubicBezTo>
                  <a:close/>
                  <a:moveTo>
                    <a:pt x="10816" y="4948"/>
                  </a:moveTo>
                  <a:cubicBezTo>
                    <a:pt x="10809" y="4948"/>
                    <a:pt x="10788" y="4954"/>
                    <a:pt x="10788" y="4954"/>
                  </a:cubicBezTo>
                  <a:lnTo>
                    <a:pt x="10812" y="4954"/>
                  </a:lnTo>
                  <a:cubicBezTo>
                    <a:pt x="10819" y="4950"/>
                    <a:pt x="10819" y="4948"/>
                    <a:pt x="10816" y="4948"/>
                  </a:cubicBezTo>
                  <a:close/>
                  <a:moveTo>
                    <a:pt x="9124" y="4954"/>
                  </a:moveTo>
                  <a:cubicBezTo>
                    <a:pt x="9126" y="4957"/>
                    <a:pt x="9128" y="4961"/>
                    <a:pt x="9133" y="4966"/>
                  </a:cubicBezTo>
                  <a:cubicBezTo>
                    <a:pt x="9133" y="4955"/>
                    <a:pt x="9133" y="4954"/>
                    <a:pt x="9124" y="4954"/>
                  </a:cubicBezTo>
                  <a:close/>
                  <a:moveTo>
                    <a:pt x="11062" y="4942"/>
                  </a:moveTo>
                  <a:lnTo>
                    <a:pt x="11073" y="4966"/>
                  </a:lnTo>
                  <a:cubicBezTo>
                    <a:pt x="11073" y="4954"/>
                    <a:pt x="11073" y="4942"/>
                    <a:pt x="11062" y="4942"/>
                  </a:cubicBezTo>
                  <a:close/>
                  <a:moveTo>
                    <a:pt x="10216" y="4966"/>
                  </a:moveTo>
                  <a:cubicBezTo>
                    <a:pt x="10214" y="4966"/>
                    <a:pt x="10211" y="4966"/>
                    <a:pt x="10209" y="4966"/>
                  </a:cubicBezTo>
                  <a:lnTo>
                    <a:pt x="10209" y="4966"/>
                  </a:lnTo>
                  <a:cubicBezTo>
                    <a:pt x="10212" y="4966"/>
                    <a:pt x="10214" y="4966"/>
                    <a:pt x="10216" y="4966"/>
                  </a:cubicBezTo>
                  <a:lnTo>
                    <a:pt x="10216" y="4966"/>
                  </a:lnTo>
                  <a:cubicBezTo>
                    <a:pt x="10216" y="4966"/>
                    <a:pt x="10216" y="4966"/>
                    <a:pt x="10216" y="4966"/>
                  </a:cubicBezTo>
                  <a:close/>
                  <a:moveTo>
                    <a:pt x="10209" y="4966"/>
                  </a:moveTo>
                  <a:cubicBezTo>
                    <a:pt x="10189" y="4967"/>
                    <a:pt x="10173" y="4969"/>
                    <a:pt x="10157" y="4977"/>
                  </a:cubicBezTo>
                  <a:lnTo>
                    <a:pt x="10169" y="4977"/>
                  </a:lnTo>
                  <a:cubicBezTo>
                    <a:pt x="10190" y="4977"/>
                    <a:pt x="10192" y="4968"/>
                    <a:pt x="10209" y="4966"/>
                  </a:cubicBezTo>
                  <a:close/>
                  <a:moveTo>
                    <a:pt x="10800" y="4966"/>
                  </a:moveTo>
                  <a:cubicBezTo>
                    <a:pt x="10812" y="4977"/>
                    <a:pt x="10812" y="4977"/>
                    <a:pt x="10812" y="4977"/>
                  </a:cubicBezTo>
                  <a:cubicBezTo>
                    <a:pt x="10812" y="4977"/>
                    <a:pt x="10812" y="4966"/>
                    <a:pt x="10812" y="4966"/>
                  </a:cubicBezTo>
                  <a:close/>
                  <a:moveTo>
                    <a:pt x="10812" y="4977"/>
                  </a:moveTo>
                  <a:cubicBezTo>
                    <a:pt x="10812" y="4989"/>
                    <a:pt x="10812" y="4989"/>
                    <a:pt x="10812" y="4989"/>
                  </a:cubicBezTo>
                  <a:lnTo>
                    <a:pt x="10823" y="4989"/>
                  </a:lnTo>
                  <a:cubicBezTo>
                    <a:pt x="10823" y="4989"/>
                    <a:pt x="10823" y="4977"/>
                    <a:pt x="10812" y="4977"/>
                  </a:cubicBezTo>
                  <a:close/>
                  <a:moveTo>
                    <a:pt x="10822" y="4930"/>
                  </a:moveTo>
                  <a:cubicBezTo>
                    <a:pt x="10831" y="4931"/>
                    <a:pt x="10839" y="4933"/>
                    <a:pt x="10847" y="4942"/>
                  </a:cubicBezTo>
                  <a:cubicBezTo>
                    <a:pt x="10847" y="4954"/>
                    <a:pt x="10859" y="4966"/>
                    <a:pt x="10847" y="4977"/>
                  </a:cubicBezTo>
                  <a:lnTo>
                    <a:pt x="10859" y="4977"/>
                  </a:lnTo>
                  <a:cubicBezTo>
                    <a:pt x="10870" y="4988"/>
                    <a:pt x="10871" y="4991"/>
                    <a:pt x="10867" y="4991"/>
                  </a:cubicBezTo>
                  <a:cubicBezTo>
                    <a:pt x="10862" y="4991"/>
                    <a:pt x="10843" y="4982"/>
                    <a:pt x="10832" y="4982"/>
                  </a:cubicBezTo>
                  <a:cubicBezTo>
                    <a:pt x="10827" y="4982"/>
                    <a:pt x="10823" y="4984"/>
                    <a:pt x="10823" y="4989"/>
                  </a:cubicBezTo>
                  <a:cubicBezTo>
                    <a:pt x="10823" y="5001"/>
                    <a:pt x="10823" y="5001"/>
                    <a:pt x="10823" y="5001"/>
                  </a:cubicBezTo>
                  <a:lnTo>
                    <a:pt x="10812" y="5001"/>
                  </a:lnTo>
                  <a:lnTo>
                    <a:pt x="10776" y="4989"/>
                  </a:lnTo>
                  <a:lnTo>
                    <a:pt x="10776" y="4989"/>
                  </a:lnTo>
                  <a:cubicBezTo>
                    <a:pt x="10776" y="5001"/>
                    <a:pt x="10788" y="5001"/>
                    <a:pt x="10788" y="5001"/>
                  </a:cubicBezTo>
                  <a:lnTo>
                    <a:pt x="10764" y="5001"/>
                  </a:lnTo>
                  <a:cubicBezTo>
                    <a:pt x="10764" y="5001"/>
                    <a:pt x="10764" y="5001"/>
                    <a:pt x="10764" y="4989"/>
                  </a:cubicBezTo>
                  <a:cubicBezTo>
                    <a:pt x="10764" y="4989"/>
                    <a:pt x="10752" y="4989"/>
                    <a:pt x="10752" y="4977"/>
                  </a:cubicBezTo>
                  <a:lnTo>
                    <a:pt x="10776" y="4977"/>
                  </a:lnTo>
                  <a:lnTo>
                    <a:pt x="10776" y="4966"/>
                  </a:lnTo>
                  <a:cubicBezTo>
                    <a:pt x="10740" y="4966"/>
                    <a:pt x="10740" y="4966"/>
                    <a:pt x="10764" y="4954"/>
                  </a:cubicBezTo>
                  <a:lnTo>
                    <a:pt x="10788" y="4954"/>
                  </a:lnTo>
                  <a:cubicBezTo>
                    <a:pt x="10752" y="4954"/>
                    <a:pt x="10787" y="4942"/>
                    <a:pt x="10822" y="4930"/>
                  </a:cubicBezTo>
                  <a:close/>
                  <a:moveTo>
                    <a:pt x="10752" y="4989"/>
                  </a:moveTo>
                  <a:cubicBezTo>
                    <a:pt x="10752" y="4998"/>
                    <a:pt x="10752" y="5006"/>
                    <a:pt x="10744" y="5006"/>
                  </a:cubicBezTo>
                  <a:cubicBezTo>
                    <a:pt x="10740" y="5006"/>
                    <a:pt x="10735" y="5005"/>
                    <a:pt x="10728" y="5001"/>
                  </a:cubicBezTo>
                  <a:lnTo>
                    <a:pt x="10716" y="5001"/>
                  </a:lnTo>
                  <a:cubicBezTo>
                    <a:pt x="10728" y="5001"/>
                    <a:pt x="10740" y="5001"/>
                    <a:pt x="10752" y="4989"/>
                  </a:cubicBezTo>
                  <a:close/>
                  <a:moveTo>
                    <a:pt x="10217" y="5013"/>
                  </a:moveTo>
                  <a:cubicBezTo>
                    <a:pt x="10216" y="5013"/>
                    <a:pt x="10216" y="5013"/>
                    <a:pt x="10216" y="5013"/>
                  </a:cubicBezTo>
                  <a:cubicBezTo>
                    <a:pt x="10216" y="5013"/>
                    <a:pt x="10217" y="5013"/>
                    <a:pt x="10217" y="5013"/>
                  </a:cubicBezTo>
                  <a:close/>
                  <a:moveTo>
                    <a:pt x="10713" y="5004"/>
                  </a:moveTo>
                  <a:lnTo>
                    <a:pt x="10713" y="5004"/>
                  </a:lnTo>
                  <a:cubicBezTo>
                    <a:pt x="10715" y="5005"/>
                    <a:pt x="10716" y="5007"/>
                    <a:pt x="10717" y="5008"/>
                  </a:cubicBezTo>
                  <a:lnTo>
                    <a:pt x="10717" y="5008"/>
                  </a:lnTo>
                  <a:cubicBezTo>
                    <a:pt x="10715" y="5009"/>
                    <a:pt x="10710" y="5010"/>
                    <a:pt x="10704" y="5013"/>
                  </a:cubicBezTo>
                  <a:cubicBezTo>
                    <a:pt x="10683" y="5013"/>
                    <a:pt x="10701" y="5013"/>
                    <a:pt x="10713" y="5004"/>
                  </a:cubicBezTo>
                  <a:close/>
                  <a:moveTo>
                    <a:pt x="10719" y="5010"/>
                  </a:moveTo>
                  <a:cubicBezTo>
                    <a:pt x="10722" y="5012"/>
                    <a:pt x="10724" y="5013"/>
                    <a:pt x="10728" y="5013"/>
                  </a:cubicBezTo>
                  <a:cubicBezTo>
                    <a:pt x="10716" y="5013"/>
                    <a:pt x="10704" y="5025"/>
                    <a:pt x="10681" y="5025"/>
                  </a:cubicBezTo>
                  <a:cubicBezTo>
                    <a:pt x="10705" y="5019"/>
                    <a:pt x="10717" y="5013"/>
                    <a:pt x="10719" y="5010"/>
                  </a:cubicBezTo>
                  <a:close/>
                  <a:moveTo>
                    <a:pt x="10300" y="5049"/>
                  </a:moveTo>
                  <a:cubicBezTo>
                    <a:pt x="10323" y="5049"/>
                    <a:pt x="10300" y="5061"/>
                    <a:pt x="10300" y="5061"/>
                  </a:cubicBezTo>
                  <a:cubicBezTo>
                    <a:pt x="10288" y="5061"/>
                    <a:pt x="10276" y="5061"/>
                    <a:pt x="10287" y="5050"/>
                  </a:cubicBezTo>
                  <a:lnTo>
                    <a:pt x="10287" y="5050"/>
                  </a:lnTo>
                  <a:cubicBezTo>
                    <a:pt x="10291" y="5049"/>
                    <a:pt x="10295" y="5049"/>
                    <a:pt x="10300" y="5049"/>
                  </a:cubicBezTo>
                  <a:close/>
                  <a:moveTo>
                    <a:pt x="9049" y="5064"/>
                  </a:moveTo>
                  <a:lnTo>
                    <a:pt x="9049" y="5064"/>
                  </a:lnTo>
                  <a:cubicBezTo>
                    <a:pt x="9070" y="5085"/>
                    <a:pt x="9098" y="5115"/>
                    <a:pt x="9109" y="5120"/>
                  </a:cubicBezTo>
                  <a:cubicBezTo>
                    <a:pt x="9098" y="5098"/>
                    <a:pt x="9074" y="5081"/>
                    <a:pt x="9049" y="5064"/>
                  </a:cubicBezTo>
                  <a:close/>
                  <a:moveTo>
                    <a:pt x="10716" y="5120"/>
                  </a:moveTo>
                  <a:cubicBezTo>
                    <a:pt x="10732" y="5120"/>
                    <a:pt x="10740" y="5122"/>
                    <a:pt x="10745" y="5123"/>
                  </a:cubicBezTo>
                  <a:lnTo>
                    <a:pt x="10745" y="5123"/>
                  </a:lnTo>
                  <a:cubicBezTo>
                    <a:pt x="10718" y="5132"/>
                    <a:pt x="10726" y="5132"/>
                    <a:pt x="10704" y="5132"/>
                  </a:cubicBezTo>
                  <a:cubicBezTo>
                    <a:pt x="10708" y="5132"/>
                    <a:pt x="10711" y="5132"/>
                    <a:pt x="10713" y="5133"/>
                  </a:cubicBezTo>
                  <a:lnTo>
                    <a:pt x="10713" y="5133"/>
                  </a:lnTo>
                  <a:cubicBezTo>
                    <a:pt x="10703" y="5135"/>
                    <a:pt x="10697" y="5136"/>
                    <a:pt x="10693" y="5136"/>
                  </a:cubicBezTo>
                  <a:cubicBezTo>
                    <a:pt x="10678" y="5136"/>
                    <a:pt x="10716" y="5120"/>
                    <a:pt x="10716" y="5120"/>
                  </a:cubicBezTo>
                  <a:close/>
                  <a:moveTo>
                    <a:pt x="10329" y="5440"/>
                  </a:moveTo>
                  <a:lnTo>
                    <a:pt x="10329" y="5440"/>
                  </a:lnTo>
                  <a:cubicBezTo>
                    <a:pt x="10324" y="5440"/>
                    <a:pt x="10318" y="5441"/>
                    <a:pt x="10311" y="5442"/>
                  </a:cubicBezTo>
                  <a:cubicBezTo>
                    <a:pt x="10318" y="5442"/>
                    <a:pt x="10324" y="5441"/>
                    <a:pt x="10329" y="5440"/>
                  </a:cubicBezTo>
                  <a:close/>
                  <a:moveTo>
                    <a:pt x="10359" y="5454"/>
                  </a:moveTo>
                  <a:cubicBezTo>
                    <a:pt x="10359" y="5454"/>
                    <a:pt x="10335" y="5466"/>
                    <a:pt x="10323" y="5466"/>
                  </a:cubicBezTo>
                  <a:lnTo>
                    <a:pt x="10371" y="5466"/>
                  </a:lnTo>
                  <a:cubicBezTo>
                    <a:pt x="10371" y="5454"/>
                    <a:pt x="10395" y="5454"/>
                    <a:pt x="10359" y="5454"/>
                  </a:cubicBezTo>
                  <a:close/>
                  <a:moveTo>
                    <a:pt x="870" y="6168"/>
                  </a:moveTo>
                  <a:cubicBezTo>
                    <a:pt x="870" y="6171"/>
                    <a:pt x="870" y="6173"/>
                    <a:pt x="871" y="6175"/>
                  </a:cubicBezTo>
                  <a:lnTo>
                    <a:pt x="871" y="6175"/>
                  </a:lnTo>
                  <a:cubicBezTo>
                    <a:pt x="871" y="6173"/>
                    <a:pt x="870" y="6170"/>
                    <a:pt x="870" y="6168"/>
                  </a:cubicBezTo>
                  <a:close/>
                  <a:moveTo>
                    <a:pt x="96" y="7549"/>
                  </a:moveTo>
                  <a:cubicBezTo>
                    <a:pt x="93" y="7552"/>
                    <a:pt x="91" y="7555"/>
                    <a:pt x="89" y="7558"/>
                  </a:cubicBezTo>
                  <a:lnTo>
                    <a:pt x="89" y="7558"/>
                  </a:lnTo>
                  <a:cubicBezTo>
                    <a:pt x="91" y="7555"/>
                    <a:pt x="94" y="7552"/>
                    <a:pt x="96" y="7549"/>
                  </a:cubicBezTo>
                  <a:close/>
                  <a:moveTo>
                    <a:pt x="9502" y="8335"/>
                  </a:moveTo>
                  <a:lnTo>
                    <a:pt x="9502" y="8335"/>
                  </a:lnTo>
                  <a:cubicBezTo>
                    <a:pt x="9501" y="8340"/>
                    <a:pt x="9500" y="8345"/>
                    <a:pt x="9500" y="8350"/>
                  </a:cubicBezTo>
                  <a:lnTo>
                    <a:pt x="9500" y="8350"/>
                  </a:lnTo>
                  <a:cubicBezTo>
                    <a:pt x="9501" y="8346"/>
                    <a:pt x="9502" y="8340"/>
                    <a:pt x="9502" y="8335"/>
                  </a:cubicBezTo>
                  <a:close/>
                  <a:moveTo>
                    <a:pt x="8668" y="8573"/>
                  </a:moveTo>
                  <a:cubicBezTo>
                    <a:pt x="8667" y="8576"/>
                    <a:pt x="8667" y="8578"/>
                    <a:pt x="8667" y="8580"/>
                  </a:cubicBezTo>
                  <a:lnTo>
                    <a:pt x="8667" y="8580"/>
                  </a:lnTo>
                  <a:cubicBezTo>
                    <a:pt x="8667" y="8578"/>
                    <a:pt x="8668" y="8576"/>
                    <a:pt x="8668" y="8573"/>
                  </a:cubicBezTo>
                  <a:close/>
                  <a:moveTo>
                    <a:pt x="5287" y="9156"/>
                  </a:moveTo>
                  <a:lnTo>
                    <a:pt x="5287" y="9168"/>
                  </a:lnTo>
                  <a:cubicBezTo>
                    <a:pt x="5263" y="9168"/>
                    <a:pt x="5239" y="9156"/>
                    <a:pt x="5287" y="9156"/>
                  </a:cubicBezTo>
                  <a:close/>
                  <a:moveTo>
                    <a:pt x="5466" y="9264"/>
                  </a:moveTo>
                  <a:lnTo>
                    <a:pt x="5478" y="9270"/>
                  </a:lnTo>
                  <a:cubicBezTo>
                    <a:pt x="5475" y="9267"/>
                    <a:pt x="5472" y="9264"/>
                    <a:pt x="5466" y="9264"/>
                  </a:cubicBezTo>
                  <a:close/>
                  <a:moveTo>
                    <a:pt x="5478" y="9270"/>
                  </a:moveTo>
                  <a:cubicBezTo>
                    <a:pt x="5481" y="9273"/>
                    <a:pt x="5483" y="9276"/>
                    <a:pt x="5489" y="9276"/>
                  </a:cubicBezTo>
                  <a:lnTo>
                    <a:pt x="5478" y="9270"/>
                  </a:lnTo>
                  <a:close/>
                  <a:moveTo>
                    <a:pt x="5775" y="9478"/>
                  </a:moveTo>
                  <a:cubicBezTo>
                    <a:pt x="5777" y="9479"/>
                    <a:pt x="5780" y="9480"/>
                    <a:pt x="5782" y="9481"/>
                  </a:cubicBezTo>
                  <a:lnTo>
                    <a:pt x="5782" y="9481"/>
                  </a:lnTo>
                  <a:cubicBezTo>
                    <a:pt x="5784" y="9481"/>
                    <a:pt x="5781" y="9478"/>
                    <a:pt x="5775" y="9478"/>
                  </a:cubicBezTo>
                  <a:close/>
                  <a:moveTo>
                    <a:pt x="5918" y="9502"/>
                  </a:moveTo>
                  <a:lnTo>
                    <a:pt x="5918" y="9502"/>
                  </a:lnTo>
                  <a:cubicBezTo>
                    <a:pt x="6001" y="9549"/>
                    <a:pt x="6061" y="9549"/>
                    <a:pt x="6132" y="9585"/>
                  </a:cubicBezTo>
                  <a:cubicBezTo>
                    <a:pt x="6120" y="9573"/>
                    <a:pt x="6132" y="9561"/>
                    <a:pt x="6120" y="9549"/>
                  </a:cubicBezTo>
                  <a:lnTo>
                    <a:pt x="6120" y="9549"/>
                  </a:lnTo>
                  <a:cubicBezTo>
                    <a:pt x="6156" y="9561"/>
                    <a:pt x="6192" y="9573"/>
                    <a:pt x="6192" y="9609"/>
                  </a:cubicBezTo>
                  <a:cubicBezTo>
                    <a:pt x="6184" y="9615"/>
                    <a:pt x="6174" y="9618"/>
                    <a:pt x="6162" y="9618"/>
                  </a:cubicBezTo>
                  <a:cubicBezTo>
                    <a:pt x="6097" y="9618"/>
                    <a:pt x="5988" y="9532"/>
                    <a:pt x="5976" y="9532"/>
                  </a:cubicBezTo>
                  <a:lnTo>
                    <a:pt x="5976" y="9532"/>
                  </a:lnTo>
                  <a:cubicBezTo>
                    <a:pt x="5975" y="9532"/>
                    <a:pt x="5975" y="9534"/>
                    <a:pt x="5978" y="9537"/>
                  </a:cubicBezTo>
                  <a:cubicBezTo>
                    <a:pt x="5882" y="9537"/>
                    <a:pt x="5918" y="9514"/>
                    <a:pt x="5918" y="9502"/>
                  </a:cubicBezTo>
                  <a:close/>
                  <a:moveTo>
                    <a:pt x="6430" y="9990"/>
                  </a:moveTo>
                  <a:cubicBezTo>
                    <a:pt x="6430" y="9991"/>
                    <a:pt x="6430" y="9991"/>
                    <a:pt x="6430" y="9991"/>
                  </a:cubicBezTo>
                  <a:cubicBezTo>
                    <a:pt x="6430" y="9991"/>
                    <a:pt x="6431" y="9991"/>
                    <a:pt x="6431" y="9990"/>
                  </a:cubicBezTo>
                  <a:lnTo>
                    <a:pt x="6431" y="9990"/>
                  </a:lnTo>
                  <a:cubicBezTo>
                    <a:pt x="6431" y="9990"/>
                    <a:pt x="6430" y="9990"/>
                    <a:pt x="6430" y="9990"/>
                  </a:cubicBezTo>
                  <a:close/>
                  <a:moveTo>
                    <a:pt x="9549" y="36"/>
                  </a:moveTo>
                  <a:lnTo>
                    <a:pt x="9597" y="48"/>
                  </a:lnTo>
                  <a:cubicBezTo>
                    <a:pt x="9585" y="48"/>
                    <a:pt x="9538" y="60"/>
                    <a:pt x="9573" y="60"/>
                  </a:cubicBezTo>
                  <a:lnTo>
                    <a:pt x="9585" y="60"/>
                  </a:lnTo>
                  <a:cubicBezTo>
                    <a:pt x="9579" y="66"/>
                    <a:pt x="9585" y="66"/>
                    <a:pt x="9594" y="66"/>
                  </a:cubicBezTo>
                  <a:cubicBezTo>
                    <a:pt x="9603" y="66"/>
                    <a:pt x="9615" y="66"/>
                    <a:pt x="9621" y="72"/>
                  </a:cubicBezTo>
                  <a:lnTo>
                    <a:pt x="9561" y="72"/>
                  </a:lnTo>
                  <a:cubicBezTo>
                    <a:pt x="9609" y="72"/>
                    <a:pt x="9549" y="84"/>
                    <a:pt x="9561" y="84"/>
                  </a:cubicBezTo>
                  <a:cubicBezTo>
                    <a:pt x="9572" y="84"/>
                    <a:pt x="9582" y="84"/>
                    <a:pt x="9591" y="85"/>
                  </a:cubicBezTo>
                  <a:lnTo>
                    <a:pt x="9591" y="85"/>
                  </a:lnTo>
                  <a:cubicBezTo>
                    <a:pt x="9533" y="96"/>
                    <a:pt x="9654" y="97"/>
                    <a:pt x="9573" y="120"/>
                  </a:cubicBezTo>
                  <a:cubicBezTo>
                    <a:pt x="9561" y="120"/>
                    <a:pt x="9573" y="120"/>
                    <a:pt x="9538" y="132"/>
                  </a:cubicBezTo>
                  <a:lnTo>
                    <a:pt x="9609" y="120"/>
                  </a:lnTo>
                  <a:lnTo>
                    <a:pt x="9609" y="120"/>
                  </a:lnTo>
                  <a:cubicBezTo>
                    <a:pt x="9597" y="132"/>
                    <a:pt x="9561" y="132"/>
                    <a:pt x="9549" y="132"/>
                  </a:cubicBezTo>
                  <a:cubicBezTo>
                    <a:pt x="9549" y="132"/>
                    <a:pt x="9549" y="143"/>
                    <a:pt x="9549" y="143"/>
                  </a:cubicBezTo>
                  <a:lnTo>
                    <a:pt x="9514" y="143"/>
                  </a:lnTo>
                  <a:cubicBezTo>
                    <a:pt x="9538" y="143"/>
                    <a:pt x="9538" y="155"/>
                    <a:pt x="9538" y="155"/>
                  </a:cubicBezTo>
                  <a:cubicBezTo>
                    <a:pt x="9549" y="155"/>
                    <a:pt x="9585" y="143"/>
                    <a:pt x="9609" y="143"/>
                  </a:cubicBezTo>
                  <a:cubicBezTo>
                    <a:pt x="9585" y="155"/>
                    <a:pt x="9597" y="167"/>
                    <a:pt x="9549" y="179"/>
                  </a:cubicBezTo>
                  <a:lnTo>
                    <a:pt x="9502" y="179"/>
                  </a:lnTo>
                  <a:cubicBezTo>
                    <a:pt x="9496" y="185"/>
                    <a:pt x="9502" y="188"/>
                    <a:pt x="9512" y="188"/>
                  </a:cubicBezTo>
                  <a:cubicBezTo>
                    <a:pt x="9523" y="188"/>
                    <a:pt x="9538" y="185"/>
                    <a:pt x="9549" y="179"/>
                  </a:cubicBezTo>
                  <a:lnTo>
                    <a:pt x="9549" y="179"/>
                  </a:lnTo>
                  <a:cubicBezTo>
                    <a:pt x="9538" y="191"/>
                    <a:pt x="9526" y="191"/>
                    <a:pt x="9514" y="191"/>
                  </a:cubicBezTo>
                  <a:lnTo>
                    <a:pt x="9502" y="191"/>
                  </a:lnTo>
                  <a:cubicBezTo>
                    <a:pt x="9561" y="191"/>
                    <a:pt x="9538" y="203"/>
                    <a:pt x="9561" y="203"/>
                  </a:cubicBezTo>
                  <a:cubicBezTo>
                    <a:pt x="9561" y="203"/>
                    <a:pt x="9561" y="203"/>
                    <a:pt x="9561" y="191"/>
                  </a:cubicBezTo>
                  <a:cubicBezTo>
                    <a:pt x="9597" y="191"/>
                    <a:pt x="9633" y="191"/>
                    <a:pt x="9609" y="203"/>
                  </a:cubicBezTo>
                  <a:cubicBezTo>
                    <a:pt x="9601" y="201"/>
                    <a:pt x="9594" y="200"/>
                    <a:pt x="9588" y="200"/>
                  </a:cubicBezTo>
                  <a:cubicBezTo>
                    <a:pt x="9570" y="200"/>
                    <a:pt x="9556" y="206"/>
                    <a:pt x="9547" y="206"/>
                  </a:cubicBezTo>
                  <a:cubicBezTo>
                    <a:pt x="9543" y="206"/>
                    <a:pt x="9540" y="206"/>
                    <a:pt x="9538" y="203"/>
                  </a:cubicBezTo>
                  <a:cubicBezTo>
                    <a:pt x="9508" y="209"/>
                    <a:pt x="9520" y="209"/>
                    <a:pt x="9536" y="209"/>
                  </a:cubicBezTo>
                  <a:cubicBezTo>
                    <a:pt x="9552" y="209"/>
                    <a:pt x="9573" y="209"/>
                    <a:pt x="9561" y="215"/>
                  </a:cubicBezTo>
                  <a:lnTo>
                    <a:pt x="9538" y="215"/>
                  </a:lnTo>
                  <a:cubicBezTo>
                    <a:pt x="9526" y="219"/>
                    <a:pt x="9519" y="220"/>
                    <a:pt x="9515" y="220"/>
                  </a:cubicBezTo>
                  <a:cubicBezTo>
                    <a:pt x="9507" y="220"/>
                    <a:pt x="9510" y="215"/>
                    <a:pt x="9502" y="215"/>
                  </a:cubicBezTo>
                  <a:lnTo>
                    <a:pt x="9514" y="215"/>
                  </a:lnTo>
                  <a:cubicBezTo>
                    <a:pt x="9478" y="215"/>
                    <a:pt x="9502" y="203"/>
                    <a:pt x="9454" y="203"/>
                  </a:cubicBezTo>
                  <a:lnTo>
                    <a:pt x="9430" y="227"/>
                  </a:lnTo>
                  <a:cubicBezTo>
                    <a:pt x="9478" y="239"/>
                    <a:pt x="9430" y="263"/>
                    <a:pt x="9514" y="274"/>
                  </a:cubicBezTo>
                  <a:lnTo>
                    <a:pt x="9561" y="274"/>
                  </a:lnTo>
                  <a:cubicBezTo>
                    <a:pt x="9536" y="274"/>
                    <a:pt x="9529" y="280"/>
                    <a:pt x="9514" y="288"/>
                  </a:cubicBezTo>
                  <a:lnTo>
                    <a:pt x="9514" y="288"/>
                  </a:lnTo>
                  <a:cubicBezTo>
                    <a:pt x="9522" y="286"/>
                    <a:pt x="9530" y="286"/>
                    <a:pt x="9549" y="286"/>
                  </a:cubicBezTo>
                  <a:cubicBezTo>
                    <a:pt x="9573" y="286"/>
                    <a:pt x="9587" y="281"/>
                    <a:pt x="9589" y="281"/>
                  </a:cubicBezTo>
                  <a:lnTo>
                    <a:pt x="9589" y="281"/>
                  </a:lnTo>
                  <a:cubicBezTo>
                    <a:pt x="9590" y="281"/>
                    <a:pt x="9589" y="282"/>
                    <a:pt x="9585" y="286"/>
                  </a:cubicBezTo>
                  <a:cubicBezTo>
                    <a:pt x="9580" y="286"/>
                    <a:pt x="9576" y="286"/>
                    <a:pt x="9573" y="286"/>
                  </a:cubicBezTo>
                  <a:lnTo>
                    <a:pt x="9573" y="286"/>
                  </a:lnTo>
                  <a:cubicBezTo>
                    <a:pt x="9561" y="298"/>
                    <a:pt x="9549" y="298"/>
                    <a:pt x="9526" y="310"/>
                  </a:cubicBezTo>
                  <a:cubicBezTo>
                    <a:pt x="9514" y="310"/>
                    <a:pt x="9525" y="298"/>
                    <a:pt x="9537" y="298"/>
                  </a:cubicBezTo>
                  <a:lnTo>
                    <a:pt x="9537" y="298"/>
                  </a:lnTo>
                  <a:cubicBezTo>
                    <a:pt x="9525" y="298"/>
                    <a:pt x="9514" y="310"/>
                    <a:pt x="9490" y="310"/>
                  </a:cubicBezTo>
                  <a:cubicBezTo>
                    <a:pt x="9478" y="316"/>
                    <a:pt x="9469" y="316"/>
                    <a:pt x="9462" y="316"/>
                  </a:cubicBezTo>
                  <a:cubicBezTo>
                    <a:pt x="9454" y="316"/>
                    <a:pt x="9448" y="316"/>
                    <a:pt x="9442" y="322"/>
                  </a:cubicBezTo>
                  <a:cubicBezTo>
                    <a:pt x="9466" y="322"/>
                    <a:pt x="9526" y="322"/>
                    <a:pt x="9549" y="334"/>
                  </a:cubicBezTo>
                  <a:lnTo>
                    <a:pt x="9490" y="334"/>
                  </a:lnTo>
                  <a:cubicBezTo>
                    <a:pt x="9466" y="346"/>
                    <a:pt x="9561" y="346"/>
                    <a:pt x="9561" y="346"/>
                  </a:cubicBezTo>
                  <a:lnTo>
                    <a:pt x="9538" y="346"/>
                  </a:lnTo>
                  <a:cubicBezTo>
                    <a:pt x="9526" y="370"/>
                    <a:pt x="9526" y="382"/>
                    <a:pt x="9466" y="417"/>
                  </a:cubicBezTo>
                  <a:lnTo>
                    <a:pt x="9526" y="417"/>
                  </a:lnTo>
                  <a:lnTo>
                    <a:pt x="9490" y="429"/>
                  </a:lnTo>
                  <a:cubicBezTo>
                    <a:pt x="9454" y="453"/>
                    <a:pt x="9490" y="465"/>
                    <a:pt x="9514" y="477"/>
                  </a:cubicBezTo>
                  <a:cubicBezTo>
                    <a:pt x="9526" y="489"/>
                    <a:pt x="9478" y="489"/>
                    <a:pt x="9454" y="501"/>
                  </a:cubicBezTo>
                  <a:cubicBezTo>
                    <a:pt x="9454" y="507"/>
                    <a:pt x="9472" y="507"/>
                    <a:pt x="9491" y="507"/>
                  </a:cubicBezTo>
                  <a:cubicBezTo>
                    <a:pt x="9511" y="507"/>
                    <a:pt x="9532" y="507"/>
                    <a:pt x="9538" y="513"/>
                  </a:cubicBezTo>
                  <a:cubicBezTo>
                    <a:pt x="9514" y="524"/>
                    <a:pt x="9466" y="524"/>
                    <a:pt x="9466" y="524"/>
                  </a:cubicBezTo>
                  <a:lnTo>
                    <a:pt x="9478" y="524"/>
                  </a:lnTo>
                  <a:cubicBezTo>
                    <a:pt x="9454" y="536"/>
                    <a:pt x="9478" y="536"/>
                    <a:pt x="9466" y="548"/>
                  </a:cubicBezTo>
                  <a:cubicBezTo>
                    <a:pt x="9466" y="560"/>
                    <a:pt x="9514" y="560"/>
                    <a:pt x="9585" y="572"/>
                  </a:cubicBezTo>
                  <a:lnTo>
                    <a:pt x="9466" y="572"/>
                  </a:lnTo>
                  <a:cubicBezTo>
                    <a:pt x="9490" y="572"/>
                    <a:pt x="9502" y="584"/>
                    <a:pt x="9454" y="584"/>
                  </a:cubicBezTo>
                  <a:cubicBezTo>
                    <a:pt x="9454" y="596"/>
                    <a:pt x="9454" y="596"/>
                    <a:pt x="9490" y="596"/>
                  </a:cubicBezTo>
                  <a:lnTo>
                    <a:pt x="9514" y="596"/>
                  </a:lnTo>
                  <a:cubicBezTo>
                    <a:pt x="9502" y="596"/>
                    <a:pt x="9526" y="608"/>
                    <a:pt x="9466" y="608"/>
                  </a:cubicBezTo>
                  <a:cubicBezTo>
                    <a:pt x="9478" y="644"/>
                    <a:pt x="9466" y="667"/>
                    <a:pt x="9478" y="703"/>
                  </a:cubicBezTo>
                  <a:cubicBezTo>
                    <a:pt x="9502" y="703"/>
                    <a:pt x="9490" y="691"/>
                    <a:pt x="9502" y="691"/>
                  </a:cubicBezTo>
                  <a:cubicBezTo>
                    <a:pt x="9549" y="703"/>
                    <a:pt x="9490" y="703"/>
                    <a:pt x="9514" y="703"/>
                  </a:cubicBezTo>
                  <a:lnTo>
                    <a:pt x="9490" y="703"/>
                  </a:lnTo>
                  <a:cubicBezTo>
                    <a:pt x="9490" y="715"/>
                    <a:pt x="9538" y="715"/>
                    <a:pt x="9573" y="727"/>
                  </a:cubicBezTo>
                  <a:lnTo>
                    <a:pt x="9549" y="727"/>
                  </a:lnTo>
                  <a:cubicBezTo>
                    <a:pt x="9561" y="727"/>
                    <a:pt x="9561" y="739"/>
                    <a:pt x="9561" y="739"/>
                  </a:cubicBezTo>
                  <a:cubicBezTo>
                    <a:pt x="9538" y="739"/>
                    <a:pt x="9502" y="751"/>
                    <a:pt x="9502" y="751"/>
                  </a:cubicBezTo>
                  <a:cubicBezTo>
                    <a:pt x="9490" y="755"/>
                    <a:pt x="9483" y="756"/>
                    <a:pt x="9480" y="756"/>
                  </a:cubicBezTo>
                  <a:cubicBezTo>
                    <a:pt x="9473" y="756"/>
                    <a:pt x="9478" y="751"/>
                    <a:pt x="9478" y="751"/>
                  </a:cubicBezTo>
                  <a:cubicBezTo>
                    <a:pt x="9419" y="751"/>
                    <a:pt x="9442" y="763"/>
                    <a:pt x="9383" y="763"/>
                  </a:cubicBezTo>
                  <a:cubicBezTo>
                    <a:pt x="9387" y="767"/>
                    <a:pt x="9392" y="768"/>
                    <a:pt x="9398" y="768"/>
                  </a:cubicBezTo>
                  <a:cubicBezTo>
                    <a:pt x="9411" y="768"/>
                    <a:pt x="9426" y="763"/>
                    <a:pt x="9442" y="763"/>
                  </a:cubicBezTo>
                  <a:cubicBezTo>
                    <a:pt x="9466" y="763"/>
                    <a:pt x="9514" y="763"/>
                    <a:pt x="9478" y="775"/>
                  </a:cubicBezTo>
                  <a:lnTo>
                    <a:pt x="9538" y="775"/>
                  </a:lnTo>
                  <a:cubicBezTo>
                    <a:pt x="9490" y="775"/>
                    <a:pt x="9526" y="775"/>
                    <a:pt x="9514" y="786"/>
                  </a:cubicBezTo>
                  <a:lnTo>
                    <a:pt x="9490" y="786"/>
                  </a:lnTo>
                  <a:cubicBezTo>
                    <a:pt x="9490" y="786"/>
                    <a:pt x="9478" y="798"/>
                    <a:pt x="9466" y="798"/>
                  </a:cubicBezTo>
                  <a:lnTo>
                    <a:pt x="9430" y="798"/>
                  </a:lnTo>
                  <a:lnTo>
                    <a:pt x="9419" y="810"/>
                  </a:lnTo>
                  <a:cubicBezTo>
                    <a:pt x="9442" y="798"/>
                    <a:pt x="9466" y="798"/>
                    <a:pt x="9490" y="798"/>
                  </a:cubicBezTo>
                  <a:cubicBezTo>
                    <a:pt x="9538" y="798"/>
                    <a:pt x="9573" y="798"/>
                    <a:pt x="9573" y="810"/>
                  </a:cubicBezTo>
                  <a:cubicBezTo>
                    <a:pt x="9557" y="814"/>
                    <a:pt x="9548" y="816"/>
                    <a:pt x="9541" y="816"/>
                  </a:cubicBezTo>
                  <a:cubicBezTo>
                    <a:pt x="9527" y="816"/>
                    <a:pt x="9522" y="810"/>
                    <a:pt x="9490" y="810"/>
                  </a:cubicBezTo>
                  <a:cubicBezTo>
                    <a:pt x="9478" y="816"/>
                    <a:pt x="9508" y="816"/>
                    <a:pt x="9541" y="816"/>
                  </a:cubicBezTo>
                  <a:cubicBezTo>
                    <a:pt x="9573" y="816"/>
                    <a:pt x="9609" y="816"/>
                    <a:pt x="9609" y="822"/>
                  </a:cubicBezTo>
                  <a:cubicBezTo>
                    <a:pt x="9585" y="834"/>
                    <a:pt x="9633" y="834"/>
                    <a:pt x="9633" y="834"/>
                  </a:cubicBezTo>
                  <a:cubicBezTo>
                    <a:pt x="9609" y="834"/>
                    <a:pt x="9597" y="846"/>
                    <a:pt x="9573" y="858"/>
                  </a:cubicBezTo>
                  <a:lnTo>
                    <a:pt x="9514" y="858"/>
                  </a:lnTo>
                  <a:cubicBezTo>
                    <a:pt x="9561" y="858"/>
                    <a:pt x="9561" y="870"/>
                    <a:pt x="9573" y="870"/>
                  </a:cubicBezTo>
                  <a:lnTo>
                    <a:pt x="9609" y="870"/>
                  </a:lnTo>
                  <a:cubicBezTo>
                    <a:pt x="9621" y="870"/>
                    <a:pt x="9645" y="882"/>
                    <a:pt x="9645" y="882"/>
                  </a:cubicBezTo>
                  <a:cubicBezTo>
                    <a:pt x="9651" y="888"/>
                    <a:pt x="9660" y="888"/>
                    <a:pt x="9673" y="888"/>
                  </a:cubicBezTo>
                  <a:cubicBezTo>
                    <a:pt x="9684" y="888"/>
                    <a:pt x="9699" y="888"/>
                    <a:pt x="9718" y="891"/>
                  </a:cubicBezTo>
                  <a:lnTo>
                    <a:pt x="9718" y="891"/>
                  </a:lnTo>
                  <a:cubicBezTo>
                    <a:pt x="9724" y="890"/>
                    <a:pt x="9727" y="890"/>
                    <a:pt x="9729" y="890"/>
                  </a:cubicBezTo>
                  <a:cubicBezTo>
                    <a:pt x="9732" y="890"/>
                    <a:pt x="9729" y="891"/>
                    <a:pt x="9725" y="893"/>
                  </a:cubicBezTo>
                  <a:lnTo>
                    <a:pt x="9725" y="893"/>
                  </a:lnTo>
                  <a:cubicBezTo>
                    <a:pt x="9722" y="892"/>
                    <a:pt x="9720" y="892"/>
                    <a:pt x="9718" y="891"/>
                  </a:cubicBezTo>
                  <a:lnTo>
                    <a:pt x="9718" y="891"/>
                  </a:lnTo>
                  <a:cubicBezTo>
                    <a:pt x="9715" y="892"/>
                    <a:pt x="9710" y="893"/>
                    <a:pt x="9704" y="894"/>
                  </a:cubicBezTo>
                  <a:cubicBezTo>
                    <a:pt x="9691" y="894"/>
                    <a:pt x="9671" y="897"/>
                    <a:pt x="9653" y="902"/>
                  </a:cubicBezTo>
                  <a:lnTo>
                    <a:pt x="9653" y="902"/>
                  </a:lnTo>
                  <a:cubicBezTo>
                    <a:pt x="9678" y="899"/>
                    <a:pt x="9700" y="894"/>
                    <a:pt x="9722" y="894"/>
                  </a:cubicBezTo>
                  <a:lnTo>
                    <a:pt x="9722" y="894"/>
                  </a:lnTo>
                  <a:cubicBezTo>
                    <a:pt x="9723" y="893"/>
                    <a:pt x="9724" y="893"/>
                    <a:pt x="9725" y="893"/>
                  </a:cubicBezTo>
                  <a:lnTo>
                    <a:pt x="9725" y="893"/>
                  </a:lnTo>
                  <a:cubicBezTo>
                    <a:pt x="9726" y="893"/>
                    <a:pt x="9727" y="893"/>
                    <a:pt x="9728" y="894"/>
                  </a:cubicBezTo>
                  <a:cubicBezTo>
                    <a:pt x="9746" y="890"/>
                    <a:pt x="9757" y="889"/>
                    <a:pt x="9764" y="889"/>
                  </a:cubicBezTo>
                  <a:cubicBezTo>
                    <a:pt x="9782" y="889"/>
                    <a:pt x="9776" y="897"/>
                    <a:pt x="9776" y="905"/>
                  </a:cubicBezTo>
                  <a:cubicBezTo>
                    <a:pt x="9752" y="917"/>
                    <a:pt x="9740" y="917"/>
                    <a:pt x="9704" y="929"/>
                  </a:cubicBezTo>
                  <a:cubicBezTo>
                    <a:pt x="9704" y="929"/>
                    <a:pt x="9704" y="929"/>
                    <a:pt x="9692" y="941"/>
                  </a:cubicBezTo>
                  <a:cubicBezTo>
                    <a:pt x="9692" y="941"/>
                    <a:pt x="9716" y="941"/>
                    <a:pt x="9705" y="953"/>
                  </a:cubicBezTo>
                  <a:lnTo>
                    <a:pt x="9705" y="953"/>
                  </a:lnTo>
                  <a:cubicBezTo>
                    <a:pt x="9700" y="953"/>
                    <a:pt x="9696" y="953"/>
                    <a:pt x="9692" y="953"/>
                  </a:cubicBezTo>
                  <a:cubicBezTo>
                    <a:pt x="9678" y="957"/>
                    <a:pt x="9673" y="958"/>
                    <a:pt x="9671" y="958"/>
                  </a:cubicBezTo>
                  <a:cubicBezTo>
                    <a:pt x="9668" y="958"/>
                    <a:pt x="9689" y="950"/>
                    <a:pt x="9680" y="941"/>
                  </a:cubicBezTo>
                  <a:lnTo>
                    <a:pt x="9680" y="941"/>
                  </a:lnTo>
                  <a:cubicBezTo>
                    <a:pt x="9621" y="953"/>
                    <a:pt x="9669" y="953"/>
                    <a:pt x="9633" y="965"/>
                  </a:cubicBezTo>
                  <a:cubicBezTo>
                    <a:pt x="9601" y="965"/>
                    <a:pt x="9612" y="960"/>
                    <a:pt x="9608" y="960"/>
                  </a:cubicBezTo>
                  <a:lnTo>
                    <a:pt x="9608" y="960"/>
                  </a:lnTo>
                  <a:cubicBezTo>
                    <a:pt x="9606" y="960"/>
                    <a:pt x="9601" y="961"/>
                    <a:pt x="9585" y="965"/>
                  </a:cubicBezTo>
                  <a:cubicBezTo>
                    <a:pt x="9573" y="965"/>
                    <a:pt x="9621" y="965"/>
                    <a:pt x="9609" y="977"/>
                  </a:cubicBezTo>
                  <a:cubicBezTo>
                    <a:pt x="9585" y="977"/>
                    <a:pt x="9577" y="972"/>
                    <a:pt x="9564" y="972"/>
                  </a:cubicBezTo>
                  <a:cubicBezTo>
                    <a:pt x="9557" y="972"/>
                    <a:pt x="9549" y="973"/>
                    <a:pt x="9538" y="977"/>
                  </a:cubicBezTo>
                  <a:lnTo>
                    <a:pt x="9526" y="977"/>
                  </a:lnTo>
                  <a:cubicBezTo>
                    <a:pt x="9526" y="975"/>
                    <a:pt x="9523" y="974"/>
                    <a:pt x="9518" y="974"/>
                  </a:cubicBezTo>
                  <a:cubicBezTo>
                    <a:pt x="9499" y="974"/>
                    <a:pt x="9452" y="989"/>
                    <a:pt x="9442" y="989"/>
                  </a:cubicBezTo>
                  <a:cubicBezTo>
                    <a:pt x="9423" y="989"/>
                    <a:pt x="9467" y="989"/>
                    <a:pt x="9464" y="995"/>
                  </a:cubicBezTo>
                  <a:lnTo>
                    <a:pt x="9464" y="995"/>
                  </a:lnTo>
                  <a:cubicBezTo>
                    <a:pt x="9456" y="996"/>
                    <a:pt x="9449" y="997"/>
                    <a:pt x="9442" y="1001"/>
                  </a:cubicBezTo>
                  <a:lnTo>
                    <a:pt x="9454" y="1001"/>
                  </a:lnTo>
                  <a:cubicBezTo>
                    <a:pt x="9457" y="999"/>
                    <a:pt x="9460" y="998"/>
                    <a:pt x="9463" y="997"/>
                  </a:cubicBezTo>
                  <a:lnTo>
                    <a:pt x="9463" y="997"/>
                  </a:lnTo>
                  <a:cubicBezTo>
                    <a:pt x="9462" y="998"/>
                    <a:pt x="9459" y="999"/>
                    <a:pt x="9454" y="1001"/>
                  </a:cubicBezTo>
                  <a:lnTo>
                    <a:pt x="9609" y="1001"/>
                  </a:lnTo>
                  <a:cubicBezTo>
                    <a:pt x="9597" y="1001"/>
                    <a:pt x="9597" y="1001"/>
                    <a:pt x="9585" y="1013"/>
                  </a:cubicBezTo>
                  <a:cubicBezTo>
                    <a:pt x="9633" y="1013"/>
                    <a:pt x="9633" y="1025"/>
                    <a:pt x="9680" y="1025"/>
                  </a:cubicBezTo>
                  <a:cubicBezTo>
                    <a:pt x="9645" y="1025"/>
                    <a:pt x="9621" y="1036"/>
                    <a:pt x="9597" y="1036"/>
                  </a:cubicBezTo>
                  <a:cubicBezTo>
                    <a:pt x="9595" y="1036"/>
                    <a:pt x="9590" y="1036"/>
                    <a:pt x="9585" y="1037"/>
                  </a:cubicBezTo>
                  <a:lnTo>
                    <a:pt x="9585" y="1037"/>
                  </a:lnTo>
                  <a:cubicBezTo>
                    <a:pt x="9573" y="1042"/>
                    <a:pt x="9582" y="1042"/>
                    <a:pt x="9590" y="1042"/>
                  </a:cubicBezTo>
                  <a:cubicBezTo>
                    <a:pt x="9597" y="1042"/>
                    <a:pt x="9603" y="1042"/>
                    <a:pt x="9585" y="1048"/>
                  </a:cubicBezTo>
                  <a:cubicBezTo>
                    <a:pt x="9573" y="1054"/>
                    <a:pt x="9558" y="1054"/>
                    <a:pt x="9545" y="1054"/>
                  </a:cubicBezTo>
                  <a:cubicBezTo>
                    <a:pt x="9532" y="1054"/>
                    <a:pt x="9520" y="1054"/>
                    <a:pt x="9514" y="1060"/>
                  </a:cubicBezTo>
                  <a:cubicBezTo>
                    <a:pt x="9514" y="1060"/>
                    <a:pt x="9540" y="1055"/>
                    <a:pt x="9554" y="1055"/>
                  </a:cubicBezTo>
                  <a:cubicBezTo>
                    <a:pt x="9561" y="1055"/>
                    <a:pt x="9565" y="1056"/>
                    <a:pt x="9561" y="1060"/>
                  </a:cubicBezTo>
                  <a:lnTo>
                    <a:pt x="9549" y="1060"/>
                  </a:lnTo>
                  <a:cubicBezTo>
                    <a:pt x="9538" y="1072"/>
                    <a:pt x="9561" y="1072"/>
                    <a:pt x="9585" y="1072"/>
                  </a:cubicBezTo>
                  <a:cubicBezTo>
                    <a:pt x="9514" y="1084"/>
                    <a:pt x="9597" y="1084"/>
                    <a:pt x="9526" y="1084"/>
                  </a:cubicBezTo>
                  <a:cubicBezTo>
                    <a:pt x="9534" y="1088"/>
                    <a:pt x="9540" y="1089"/>
                    <a:pt x="9546" y="1089"/>
                  </a:cubicBezTo>
                  <a:cubicBezTo>
                    <a:pt x="9549" y="1089"/>
                    <a:pt x="9552" y="1089"/>
                    <a:pt x="9555" y="1089"/>
                  </a:cubicBezTo>
                  <a:lnTo>
                    <a:pt x="9555" y="1089"/>
                  </a:lnTo>
                  <a:lnTo>
                    <a:pt x="9526" y="1096"/>
                  </a:lnTo>
                  <a:cubicBezTo>
                    <a:pt x="9517" y="1105"/>
                    <a:pt x="9529" y="1107"/>
                    <a:pt x="9546" y="1107"/>
                  </a:cubicBezTo>
                  <a:cubicBezTo>
                    <a:pt x="9565" y="1107"/>
                    <a:pt x="9590" y="1104"/>
                    <a:pt x="9599" y="1104"/>
                  </a:cubicBezTo>
                  <a:cubicBezTo>
                    <a:pt x="9605" y="1104"/>
                    <a:pt x="9605" y="1105"/>
                    <a:pt x="9597" y="1108"/>
                  </a:cubicBezTo>
                  <a:lnTo>
                    <a:pt x="9526" y="1108"/>
                  </a:lnTo>
                  <a:cubicBezTo>
                    <a:pt x="9538" y="1108"/>
                    <a:pt x="9526" y="1120"/>
                    <a:pt x="9561" y="1120"/>
                  </a:cubicBezTo>
                  <a:cubicBezTo>
                    <a:pt x="9561" y="1120"/>
                    <a:pt x="9549" y="1120"/>
                    <a:pt x="9538" y="1132"/>
                  </a:cubicBezTo>
                  <a:lnTo>
                    <a:pt x="9609" y="1132"/>
                  </a:lnTo>
                  <a:cubicBezTo>
                    <a:pt x="9597" y="1144"/>
                    <a:pt x="9573" y="1144"/>
                    <a:pt x="9549" y="1156"/>
                  </a:cubicBezTo>
                  <a:cubicBezTo>
                    <a:pt x="9585" y="1167"/>
                    <a:pt x="9526" y="1179"/>
                    <a:pt x="9561" y="1191"/>
                  </a:cubicBezTo>
                  <a:lnTo>
                    <a:pt x="9573" y="1191"/>
                  </a:lnTo>
                  <a:cubicBezTo>
                    <a:pt x="9571" y="1194"/>
                    <a:pt x="9572" y="1195"/>
                    <a:pt x="9575" y="1195"/>
                  </a:cubicBezTo>
                  <a:cubicBezTo>
                    <a:pt x="9585" y="1195"/>
                    <a:pt x="9611" y="1188"/>
                    <a:pt x="9625" y="1188"/>
                  </a:cubicBezTo>
                  <a:cubicBezTo>
                    <a:pt x="9630" y="1188"/>
                    <a:pt x="9633" y="1189"/>
                    <a:pt x="9633" y="1191"/>
                  </a:cubicBezTo>
                  <a:cubicBezTo>
                    <a:pt x="9573" y="1191"/>
                    <a:pt x="9585" y="1203"/>
                    <a:pt x="9561" y="1215"/>
                  </a:cubicBezTo>
                  <a:cubicBezTo>
                    <a:pt x="9538" y="1227"/>
                    <a:pt x="9609" y="1227"/>
                    <a:pt x="9573" y="1251"/>
                  </a:cubicBezTo>
                  <a:lnTo>
                    <a:pt x="9538" y="1251"/>
                  </a:lnTo>
                  <a:cubicBezTo>
                    <a:pt x="9526" y="1263"/>
                    <a:pt x="9538" y="1263"/>
                    <a:pt x="9538" y="1275"/>
                  </a:cubicBezTo>
                  <a:lnTo>
                    <a:pt x="9526" y="1275"/>
                  </a:lnTo>
                  <a:cubicBezTo>
                    <a:pt x="9478" y="1298"/>
                    <a:pt x="9538" y="1298"/>
                    <a:pt x="9561" y="1310"/>
                  </a:cubicBezTo>
                  <a:cubicBezTo>
                    <a:pt x="9549" y="1310"/>
                    <a:pt x="9526" y="1322"/>
                    <a:pt x="9514" y="1322"/>
                  </a:cubicBezTo>
                  <a:cubicBezTo>
                    <a:pt x="9502" y="1322"/>
                    <a:pt x="9502" y="1334"/>
                    <a:pt x="9549" y="1334"/>
                  </a:cubicBezTo>
                  <a:cubicBezTo>
                    <a:pt x="9502" y="1358"/>
                    <a:pt x="9573" y="1346"/>
                    <a:pt x="9514" y="1358"/>
                  </a:cubicBezTo>
                  <a:lnTo>
                    <a:pt x="9502" y="1358"/>
                  </a:lnTo>
                  <a:cubicBezTo>
                    <a:pt x="9490" y="1370"/>
                    <a:pt x="9490" y="1370"/>
                    <a:pt x="9490" y="1382"/>
                  </a:cubicBezTo>
                  <a:cubicBezTo>
                    <a:pt x="9526" y="1382"/>
                    <a:pt x="9597" y="1382"/>
                    <a:pt x="9585" y="1394"/>
                  </a:cubicBezTo>
                  <a:cubicBezTo>
                    <a:pt x="9557" y="1398"/>
                    <a:pt x="9546" y="1399"/>
                    <a:pt x="9540" y="1399"/>
                  </a:cubicBezTo>
                  <a:cubicBezTo>
                    <a:pt x="9528" y="1399"/>
                    <a:pt x="9542" y="1394"/>
                    <a:pt x="9502" y="1394"/>
                  </a:cubicBezTo>
                  <a:cubicBezTo>
                    <a:pt x="9514" y="1406"/>
                    <a:pt x="9526" y="1406"/>
                    <a:pt x="9514" y="1406"/>
                  </a:cubicBezTo>
                  <a:lnTo>
                    <a:pt x="9466" y="1406"/>
                  </a:lnTo>
                  <a:cubicBezTo>
                    <a:pt x="9454" y="1417"/>
                    <a:pt x="9478" y="1417"/>
                    <a:pt x="9502" y="1417"/>
                  </a:cubicBezTo>
                  <a:lnTo>
                    <a:pt x="9538" y="1417"/>
                  </a:lnTo>
                  <a:cubicBezTo>
                    <a:pt x="9549" y="1417"/>
                    <a:pt x="9561" y="1406"/>
                    <a:pt x="9561" y="1406"/>
                  </a:cubicBezTo>
                  <a:cubicBezTo>
                    <a:pt x="9609" y="1406"/>
                    <a:pt x="9561" y="1417"/>
                    <a:pt x="9585" y="1429"/>
                  </a:cubicBezTo>
                  <a:cubicBezTo>
                    <a:pt x="9585" y="1429"/>
                    <a:pt x="9597" y="1417"/>
                    <a:pt x="9633" y="1417"/>
                  </a:cubicBezTo>
                  <a:cubicBezTo>
                    <a:pt x="9629" y="1421"/>
                    <a:pt x="9634" y="1423"/>
                    <a:pt x="9644" y="1423"/>
                  </a:cubicBezTo>
                  <a:cubicBezTo>
                    <a:pt x="9665" y="1423"/>
                    <a:pt x="9704" y="1417"/>
                    <a:pt x="9728" y="1417"/>
                  </a:cubicBezTo>
                  <a:cubicBezTo>
                    <a:pt x="9710" y="1429"/>
                    <a:pt x="9692" y="1432"/>
                    <a:pt x="9673" y="1432"/>
                  </a:cubicBezTo>
                  <a:cubicBezTo>
                    <a:pt x="9654" y="1432"/>
                    <a:pt x="9633" y="1429"/>
                    <a:pt x="9609" y="1429"/>
                  </a:cubicBezTo>
                  <a:cubicBezTo>
                    <a:pt x="9585" y="1429"/>
                    <a:pt x="9549" y="1441"/>
                    <a:pt x="9526" y="1441"/>
                  </a:cubicBezTo>
                  <a:cubicBezTo>
                    <a:pt x="9526" y="1441"/>
                    <a:pt x="9526" y="1441"/>
                    <a:pt x="9526" y="1453"/>
                  </a:cubicBezTo>
                  <a:lnTo>
                    <a:pt x="9573" y="1453"/>
                  </a:lnTo>
                  <a:lnTo>
                    <a:pt x="9561" y="1465"/>
                  </a:lnTo>
                  <a:lnTo>
                    <a:pt x="9573" y="1465"/>
                  </a:lnTo>
                  <a:cubicBezTo>
                    <a:pt x="9585" y="1525"/>
                    <a:pt x="9526" y="1548"/>
                    <a:pt x="9573" y="1596"/>
                  </a:cubicBezTo>
                  <a:lnTo>
                    <a:pt x="9538" y="1644"/>
                  </a:lnTo>
                  <a:cubicBezTo>
                    <a:pt x="9549" y="1679"/>
                    <a:pt x="9538" y="1679"/>
                    <a:pt x="9549" y="1703"/>
                  </a:cubicBezTo>
                  <a:cubicBezTo>
                    <a:pt x="9549" y="1686"/>
                    <a:pt x="9555" y="1670"/>
                    <a:pt x="9563" y="1670"/>
                  </a:cubicBezTo>
                  <a:cubicBezTo>
                    <a:pt x="9566" y="1670"/>
                    <a:pt x="9570" y="1672"/>
                    <a:pt x="9573" y="1679"/>
                  </a:cubicBezTo>
                  <a:cubicBezTo>
                    <a:pt x="9573" y="1664"/>
                    <a:pt x="9578" y="1660"/>
                    <a:pt x="9583" y="1660"/>
                  </a:cubicBezTo>
                  <a:cubicBezTo>
                    <a:pt x="9584" y="1660"/>
                    <a:pt x="9585" y="1660"/>
                    <a:pt x="9586" y="1660"/>
                  </a:cubicBezTo>
                  <a:lnTo>
                    <a:pt x="9586" y="1660"/>
                  </a:lnTo>
                  <a:cubicBezTo>
                    <a:pt x="9579" y="1651"/>
                    <a:pt x="9573" y="1632"/>
                    <a:pt x="9573" y="1608"/>
                  </a:cubicBezTo>
                  <a:cubicBezTo>
                    <a:pt x="9582" y="1600"/>
                    <a:pt x="9584" y="1591"/>
                    <a:pt x="9593" y="1591"/>
                  </a:cubicBezTo>
                  <a:cubicBezTo>
                    <a:pt x="9597" y="1591"/>
                    <a:pt x="9602" y="1593"/>
                    <a:pt x="9609" y="1596"/>
                  </a:cubicBezTo>
                  <a:lnTo>
                    <a:pt x="9585" y="1572"/>
                  </a:lnTo>
                  <a:cubicBezTo>
                    <a:pt x="9588" y="1561"/>
                    <a:pt x="9591" y="1557"/>
                    <a:pt x="9595" y="1557"/>
                  </a:cubicBezTo>
                  <a:cubicBezTo>
                    <a:pt x="9606" y="1557"/>
                    <a:pt x="9620" y="1589"/>
                    <a:pt x="9635" y="1589"/>
                  </a:cubicBezTo>
                  <a:cubicBezTo>
                    <a:pt x="9639" y="1589"/>
                    <a:pt x="9642" y="1587"/>
                    <a:pt x="9645" y="1584"/>
                  </a:cubicBezTo>
                  <a:lnTo>
                    <a:pt x="9645" y="1584"/>
                  </a:lnTo>
                  <a:cubicBezTo>
                    <a:pt x="9633" y="1608"/>
                    <a:pt x="9633" y="1608"/>
                    <a:pt x="9621" y="1644"/>
                  </a:cubicBezTo>
                  <a:cubicBezTo>
                    <a:pt x="9633" y="1620"/>
                    <a:pt x="9645" y="1596"/>
                    <a:pt x="9669" y="1572"/>
                  </a:cubicBezTo>
                  <a:cubicBezTo>
                    <a:pt x="9669" y="1560"/>
                    <a:pt x="9669" y="1560"/>
                    <a:pt x="9669" y="1548"/>
                  </a:cubicBezTo>
                  <a:cubicBezTo>
                    <a:pt x="9669" y="1548"/>
                    <a:pt x="9669" y="1548"/>
                    <a:pt x="9669" y="1537"/>
                  </a:cubicBezTo>
                  <a:cubicBezTo>
                    <a:pt x="9680" y="1525"/>
                    <a:pt x="9680" y="1525"/>
                    <a:pt x="9692" y="1525"/>
                  </a:cubicBezTo>
                  <a:cubicBezTo>
                    <a:pt x="9692" y="1537"/>
                    <a:pt x="9680" y="1537"/>
                    <a:pt x="9669" y="1537"/>
                  </a:cubicBezTo>
                  <a:lnTo>
                    <a:pt x="9728" y="1537"/>
                  </a:lnTo>
                  <a:cubicBezTo>
                    <a:pt x="9716" y="1537"/>
                    <a:pt x="9704" y="1537"/>
                    <a:pt x="9704" y="1548"/>
                  </a:cubicBezTo>
                  <a:lnTo>
                    <a:pt x="9716" y="1548"/>
                  </a:lnTo>
                  <a:cubicBezTo>
                    <a:pt x="9716" y="1548"/>
                    <a:pt x="9704" y="1548"/>
                    <a:pt x="9680" y="1560"/>
                  </a:cubicBezTo>
                  <a:lnTo>
                    <a:pt x="9716" y="1560"/>
                  </a:lnTo>
                  <a:cubicBezTo>
                    <a:pt x="9716" y="1560"/>
                    <a:pt x="9716" y="1572"/>
                    <a:pt x="9716" y="1572"/>
                  </a:cubicBezTo>
                  <a:cubicBezTo>
                    <a:pt x="9714" y="1567"/>
                    <a:pt x="9711" y="1565"/>
                    <a:pt x="9709" y="1565"/>
                  </a:cubicBezTo>
                  <a:cubicBezTo>
                    <a:pt x="9701" y="1565"/>
                    <a:pt x="9693" y="1579"/>
                    <a:pt x="9682" y="1579"/>
                  </a:cubicBezTo>
                  <a:cubicBezTo>
                    <a:pt x="9678" y="1579"/>
                    <a:pt x="9674" y="1577"/>
                    <a:pt x="9669" y="1572"/>
                  </a:cubicBezTo>
                  <a:lnTo>
                    <a:pt x="9669" y="1572"/>
                  </a:lnTo>
                  <a:lnTo>
                    <a:pt x="9692" y="1620"/>
                  </a:lnTo>
                  <a:cubicBezTo>
                    <a:pt x="9692" y="1596"/>
                    <a:pt x="9716" y="1620"/>
                    <a:pt x="9704" y="1584"/>
                  </a:cubicBezTo>
                  <a:lnTo>
                    <a:pt x="9704" y="1584"/>
                  </a:lnTo>
                  <a:cubicBezTo>
                    <a:pt x="9728" y="1608"/>
                    <a:pt x="9692" y="1632"/>
                    <a:pt x="9692" y="1656"/>
                  </a:cubicBezTo>
                  <a:cubicBezTo>
                    <a:pt x="9697" y="1659"/>
                    <a:pt x="9701" y="1660"/>
                    <a:pt x="9704" y="1660"/>
                  </a:cubicBezTo>
                  <a:cubicBezTo>
                    <a:pt x="9720" y="1660"/>
                    <a:pt x="9721" y="1629"/>
                    <a:pt x="9728" y="1629"/>
                  </a:cubicBezTo>
                  <a:cubicBezTo>
                    <a:pt x="9731" y="1629"/>
                    <a:pt x="9735" y="1633"/>
                    <a:pt x="9740" y="1644"/>
                  </a:cubicBezTo>
                  <a:lnTo>
                    <a:pt x="9740" y="1679"/>
                  </a:lnTo>
                  <a:cubicBezTo>
                    <a:pt x="9744" y="1679"/>
                    <a:pt x="9748" y="1678"/>
                    <a:pt x="9752" y="1677"/>
                  </a:cubicBezTo>
                  <a:lnTo>
                    <a:pt x="9752" y="1677"/>
                  </a:lnTo>
                  <a:cubicBezTo>
                    <a:pt x="9752" y="1677"/>
                    <a:pt x="9752" y="1678"/>
                    <a:pt x="9752" y="1679"/>
                  </a:cubicBezTo>
                  <a:cubicBezTo>
                    <a:pt x="9758" y="1679"/>
                    <a:pt x="9761" y="1676"/>
                    <a:pt x="9762" y="1675"/>
                  </a:cubicBezTo>
                  <a:lnTo>
                    <a:pt x="9762" y="1675"/>
                  </a:lnTo>
                  <a:cubicBezTo>
                    <a:pt x="9763" y="1676"/>
                    <a:pt x="9764" y="1677"/>
                    <a:pt x="9764" y="1679"/>
                  </a:cubicBezTo>
                  <a:cubicBezTo>
                    <a:pt x="9764" y="1675"/>
                    <a:pt x="9764" y="1674"/>
                    <a:pt x="9763" y="1674"/>
                  </a:cubicBezTo>
                  <a:cubicBezTo>
                    <a:pt x="9763" y="1674"/>
                    <a:pt x="9763" y="1674"/>
                    <a:pt x="9762" y="1675"/>
                  </a:cubicBezTo>
                  <a:lnTo>
                    <a:pt x="9762" y="1675"/>
                  </a:lnTo>
                  <a:cubicBezTo>
                    <a:pt x="9762" y="1674"/>
                    <a:pt x="9761" y="1674"/>
                    <a:pt x="9760" y="1674"/>
                  </a:cubicBezTo>
                  <a:cubicBezTo>
                    <a:pt x="9758" y="1674"/>
                    <a:pt x="9755" y="1675"/>
                    <a:pt x="9752" y="1677"/>
                  </a:cubicBezTo>
                  <a:lnTo>
                    <a:pt x="9752" y="1677"/>
                  </a:lnTo>
                  <a:cubicBezTo>
                    <a:pt x="9753" y="1620"/>
                    <a:pt x="9776" y="1619"/>
                    <a:pt x="9788" y="1584"/>
                  </a:cubicBezTo>
                  <a:cubicBezTo>
                    <a:pt x="9811" y="1584"/>
                    <a:pt x="9847" y="1572"/>
                    <a:pt x="9895" y="1572"/>
                  </a:cubicBezTo>
                  <a:lnTo>
                    <a:pt x="9871" y="1572"/>
                  </a:lnTo>
                  <a:cubicBezTo>
                    <a:pt x="9954" y="1548"/>
                    <a:pt x="9966" y="1525"/>
                    <a:pt x="9990" y="1501"/>
                  </a:cubicBezTo>
                  <a:cubicBezTo>
                    <a:pt x="9930" y="1501"/>
                    <a:pt x="10014" y="1489"/>
                    <a:pt x="9978" y="1477"/>
                  </a:cubicBezTo>
                  <a:cubicBezTo>
                    <a:pt x="9907" y="1477"/>
                    <a:pt x="9954" y="1477"/>
                    <a:pt x="9942" y="1465"/>
                  </a:cubicBezTo>
                  <a:lnTo>
                    <a:pt x="9942" y="1465"/>
                  </a:lnTo>
                  <a:cubicBezTo>
                    <a:pt x="9946" y="1469"/>
                    <a:pt x="9952" y="1470"/>
                    <a:pt x="9960" y="1470"/>
                  </a:cubicBezTo>
                  <a:cubicBezTo>
                    <a:pt x="9978" y="1470"/>
                    <a:pt x="10002" y="1462"/>
                    <a:pt x="10002" y="1453"/>
                  </a:cubicBezTo>
                  <a:lnTo>
                    <a:pt x="9978" y="1453"/>
                  </a:lnTo>
                  <a:cubicBezTo>
                    <a:pt x="10002" y="1453"/>
                    <a:pt x="10050" y="1429"/>
                    <a:pt x="10002" y="1429"/>
                  </a:cubicBezTo>
                  <a:cubicBezTo>
                    <a:pt x="10010" y="1425"/>
                    <a:pt x="10015" y="1424"/>
                    <a:pt x="10019" y="1424"/>
                  </a:cubicBezTo>
                  <a:cubicBezTo>
                    <a:pt x="10027" y="1424"/>
                    <a:pt x="10030" y="1429"/>
                    <a:pt x="10038" y="1429"/>
                  </a:cubicBezTo>
                  <a:cubicBezTo>
                    <a:pt x="10055" y="1423"/>
                    <a:pt x="10050" y="1423"/>
                    <a:pt x="10042" y="1423"/>
                  </a:cubicBezTo>
                  <a:cubicBezTo>
                    <a:pt x="10035" y="1423"/>
                    <a:pt x="10026" y="1423"/>
                    <a:pt x="10038" y="1417"/>
                  </a:cubicBezTo>
                  <a:lnTo>
                    <a:pt x="10050" y="1417"/>
                  </a:lnTo>
                  <a:cubicBezTo>
                    <a:pt x="10038" y="1417"/>
                    <a:pt x="10061" y="1406"/>
                    <a:pt x="10073" y="1394"/>
                  </a:cubicBezTo>
                  <a:lnTo>
                    <a:pt x="10073" y="1394"/>
                  </a:lnTo>
                  <a:cubicBezTo>
                    <a:pt x="10052" y="1397"/>
                    <a:pt x="10041" y="1399"/>
                    <a:pt x="10034" y="1399"/>
                  </a:cubicBezTo>
                  <a:cubicBezTo>
                    <a:pt x="10018" y="1399"/>
                    <a:pt x="10031" y="1390"/>
                    <a:pt x="10014" y="1382"/>
                  </a:cubicBezTo>
                  <a:cubicBezTo>
                    <a:pt x="10038" y="1382"/>
                    <a:pt x="10038" y="1382"/>
                    <a:pt x="10050" y="1370"/>
                  </a:cubicBezTo>
                  <a:lnTo>
                    <a:pt x="10002" y="1370"/>
                  </a:lnTo>
                  <a:cubicBezTo>
                    <a:pt x="9954" y="1370"/>
                    <a:pt x="10038" y="1370"/>
                    <a:pt x="10014" y="1358"/>
                  </a:cubicBezTo>
                  <a:lnTo>
                    <a:pt x="10002" y="1358"/>
                  </a:lnTo>
                  <a:cubicBezTo>
                    <a:pt x="9978" y="1358"/>
                    <a:pt x="10014" y="1346"/>
                    <a:pt x="10050" y="1334"/>
                  </a:cubicBezTo>
                  <a:cubicBezTo>
                    <a:pt x="9919" y="1310"/>
                    <a:pt x="10121" y="1251"/>
                    <a:pt x="10073" y="1215"/>
                  </a:cubicBezTo>
                  <a:lnTo>
                    <a:pt x="10014" y="1215"/>
                  </a:lnTo>
                  <a:cubicBezTo>
                    <a:pt x="10002" y="1215"/>
                    <a:pt x="10002" y="1215"/>
                    <a:pt x="9990" y="1227"/>
                  </a:cubicBezTo>
                  <a:lnTo>
                    <a:pt x="9978" y="1227"/>
                  </a:lnTo>
                  <a:cubicBezTo>
                    <a:pt x="9978" y="1221"/>
                    <a:pt x="9972" y="1221"/>
                    <a:pt x="9968" y="1221"/>
                  </a:cubicBezTo>
                  <a:cubicBezTo>
                    <a:pt x="9963" y="1221"/>
                    <a:pt x="9960" y="1221"/>
                    <a:pt x="9966" y="1215"/>
                  </a:cubicBezTo>
                  <a:lnTo>
                    <a:pt x="9978" y="1215"/>
                  </a:lnTo>
                  <a:lnTo>
                    <a:pt x="10002" y="1191"/>
                  </a:lnTo>
                  <a:cubicBezTo>
                    <a:pt x="9942" y="1191"/>
                    <a:pt x="10002" y="1179"/>
                    <a:pt x="10014" y="1179"/>
                  </a:cubicBezTo>
                  <a:cubicBezTo>
                    <a:pt x="10026" y="1175"/>
                    <a:pt x="10031" y="1174"/>
                    <a:pt x="10035" y="1174"/>
                  </a:cubicBezTo>
                  <a:cubicBezTo>
                    <a:pt x="10041" y="1174"/>
                    <a:pt x="10041" y="1178"/>
                    <a:pt x="10062" y="1179"/>
                  </a:cubicBezTo>
                  <a:lnTo>
                    <a:pt x="10062" y="1179"/>
                  </a:lnTo>
                  <a:lnTo>
                    <a:pt x="10073" y="1167"/>
                  </a:lnTo>
                  <a:lnTo>
                    <a:pt x="10061" y="1167"/>
                  </a:lnTo>
                  <a:cubicBezTo>
                    <a:pt x="10097" y="1156"/>
                    <a:pt x="10073" y="1156"/>
                    <a:pt x="10109" y="1156"/>
                  </a:cubicBezTo>
                  <a:cubicBezTo>
                    <a:pt x="10133" y="1132"/>
                    <a:pt x="10050" y="1144"/>
                    <a:pt x="10109" y="1120"/>
                  </a:cubicBezTo>
                  <a:lnTo>
                    <a:pt x="10050" y="1120"/>
                  </a:lnTo>
                  <a:cubicBezTo>
                    <a:pt x="10061" y="1108"/>
                    <a:pt x="10073" y="1108"/>
                    <a:pt x="10085" y="1108"/>
                  </a:cubicBezTo>
                  <a:lnTo>
                    <a:pt x="10061" y="1108"/>
                  </a:lnTo>
                  <a:cubicBezTo>
                    <a:pt x="10133" y="1096"/>
                    <a:pt x="10085" y="1096"/>
                    <a:pt x="10109" y="1072"/>
                  </a:cubicBezTo>
                  <a:lnTo>
                    <a:pt x="10121" y="1072"/>
                  </a:lnTo>
                  <a:cubicBezTo>
                    <a:pt x="10109" y="1072"/>
                    <a:pt x="10087" y="1072"/>
                    <a:pt x="10096" y="1061"/>
                  </a:cubicBezTo>
                  <a:lnTo>
                    <a:pt x="10096" y="1061"/>
                  </a:lnTo>
                  <a:cubicBezTo>
                    <a:pt x="10087" y="1063"/>
                    <a:pt x="10078" y="1064"/>
                    <a:pt x="10073" y="1064"/>
                  </a:cubicBezTo>
                  <a:cubicBezTo>
                    <a:pt x="10069" y="1064"/>
                    <a:pt x="10068" y="1063"/>
                    <a:pt x="10073" y="1060"/>
                  </a:cubicBezTo>
                  <a:cubicBezTo>
                    <a:pt x="10038" y="1060"/>
                    <a:pt x="10014" y="1072"/>
                    <a:pt x="9978" y="1072"/>
                  </a:cubicBezTo>
                  <a:cubicBezTo>
                    <a:pt x="10014" y="1072"/>
                    <a:pt x="10014" y="1060"/>
                    <a:pt x="9990" y="1060"/>
                  </a:cubicBezTo>
                  <a:lnTo>
                    <a:pt x="10002" y="1060"/>
                  </a:lnTo>
                  <a:lnTo>
                    <a:pt x="9978" y="1048"/>
                  </a:lnTo>
                  <a:lnTo>
                    <a:pt x="10050" y="1048"/>
                  </a:lnTo>
                  <a:cubicBezTo>
                    <a:pt x="10002" y="1048"/>
                    <a:pt x="10038" y="1036"/>
                    <a:pt x="10050" y="1025"/>
                  </a:cubicBezTo>
                  <a:lnTo>
                    <a:pt x="10073" y="1025"/>
                  </a:lnTo>
                  <a:cubicBezTo>
                    <a:pt x="10038" y="1025"/>
                    <a:pt x="10038" y="1013"/>
                    <a:pt x="10050" y="1001"/>
                  </a:cubicBezTo>
                  <a:lnTo>
                    <a:pt x="10073" y="1001"/>
                  </a:lnTo>
                  <a:cubicBezTo>
                    <a:pt x="10050" y="1001"/>
                    <a:pt x="10085" y="989"/>
                    <a:pt x="10109" y="989"/>
                  </a:cubicBezTo>
                  <a:cubicBezTo>
                    <a:pt x="10061" y="977"/>
                    <a:pt x="10192" y="953"/>
                    <a:pt x="10121" y="953"/>
                  </a:cubicBezTo>
                  <a:lnTo>
                    <a:pt x="10145" y="941"/>
                  </a:lnTo>
                  <a:cubicBezTo>
                    <a:pt x="10085" y="941"/>
                    <a:pt x="10169" y="917"/>
                    <a:pt x="10073" y="917"/>
                  </a:cubicBezTo>
                  <a:cubicBezTo>
                    <a:pt x="10120" y="904"/>
                    <a:pt x="10116" y="900"/>
                    <a:pt x="10099" y="900"/>
                  </a:cubicBezTo>
                  <a:cubicBezTo>
                    <a:pt x="10085" y="900"/>
                    <a:pt x="10064" y="902"/>
                    <a:pt x="10054" y="902"/>
                  </a:cubicBezTo>
                  <a:cubicBezTo>
                    <a:pt x="10044" y="902"/>
                    <a:pt x="10045" y="901"/>
                    <a:pt x="10073" y="894"/>
                  </a:cubicBezTo>
                  <a:lnTo>
                    <a:pt x="10061" y="894"/>
                  </a:lnTo>
                  <a:cubicBezTo>
                    <a:pt x="10073" y="846"/>
                    <a:pt x="10121" y="786"/>
                    <a:pt x="10061" y="739"/>
                  </a:cubicBezTo>
                  <a:lnTo>
                    <a:pt x="10085" y="739"/>
                  </a:lnTo>
                  <a:cubicBezTo>
                    <a:pt x="10097" y="715"/>
                    <a:pt x="10097" y="679"/>
                    <a:pt x="10085" y="655"/>
                  </a:cubicBezTo>
                  <a:cubicBezTo>
                    <a:pt x="10089" y="655"/>
                    <a:pt x="10093" y="655"/>
                    <a:pt x="10097" y="655"/>
                  </a:cubicBezTo>
                  <a:cubicBezTo>
                    <a:pt x="10192" y="655"/>
                    <a:pt x="10184" y="799"/>
                    <a:pt x="10288" y="822"/>
                  </a:cubicBezTo>
                  <a:cubicBezTo>
                    <a:pt x="10300" y="798"/>
                    <a:pt x="10300" y="786"/>
                    <a:pt x="10311" y="763"/>
                  </a:cubicBezTo>
                  <a:cubicBezTo>
                    <a:pt x="10323" y="751"/>
                    <a:pt x="10323" y="751"/>
                    <a:pt x="10323" y="739"/>
                  </a:cubicBezTo>
                  <a:lnTo>
                    <a:pt x="10323" y="739"/>
                  </a:lnTo>
                  <a:cubicBezTo>
                    <a:pt x="10311" y="751"/>
                    <a:pt x="10300" y="751"/>
                    <a:pt x="10300" y="751"/>
                  </a:cubicBezTo>
                  <a:cubicBezTo>
                    <a:pt x="10309" y="741"/>
                    <a:pt x="10326" y="708"/>
                    <a:pt x="10339" y="708"/>
                  </a:cubicBezTo>
                  <a:cubicBezTo>
                    <a:pt x="10342" y="708"/>
                    <a:pt x="10345" y="710"/>
                    <a:pt x="10347" y="715"/>
                  </a:cubicBezTo>
                  <a:cubicBezTo>
                    <a:pt x="10335" y="727"/>
                    <a:pt x="10335" y="727"/>
                    <a:pt x="10335" y="727"/>
                  </a:cubicBezTo>
                  <a:cubicBezTo>
                    <a:pt x="10338" y="729"/>
                    <a:pt x="10340" y="730"/>
                    <a:pt x="10341" y="730"/>
                  </a:cubicBezTo>
                  <a:cubicBezTo>
                    <a:pt x="10346" y="730"/>
                    <a:pt x="10348" y="723"/>
                    <a:pt x="10353" y="723"/>
                  </a:cubicBezTo>
                  <a:cubicBezTo>
                    <a:pt x="10355" y="723"/>
                    <a:pt x="10357" y="724"/>
                    <a:pt x="10359" y="727"/>
                  </a:cubicBezTo>
                  <a:cubicBezTo>
                    <a:pt x="10359" y="739"/>
                    <a:pt x="10359" y="727"/>
                    <a:pt x="10359" y="751"/>
                  </a:cubicBezTo>
                  <a:lnTo>
                    <a:pt x="10371" y="786"/>
                  </a:lnTo>
                  <a:cubicBezTo>
                    <a:pt x="10384" y="773"/>
                    <a:pt x="10393" y="768"/>
                    <a:pt x="10398" y="768"/>
                  </a:cubicBezTo>
                  <a:cubicBezTo>
                    <a:pt x="10413" y="768"/>
                    <a:pt x="10407" y="802"/>
                    <a:pt x="10407" y="810"/>
                  </a:cubicBezTo>
                  <a:cubicBezTo>
                    <a:pt x="10395" y="828"/>
                    <a:pt x="10389" y="828"/>
                    <a:pt x="10383" y="828"/>
                  </a:cubicBezTo>
                  <a:cubicBezTo>
                    <a:pt x="10377" y="828"/>
                    <a:pt x="10371" y="828"/>
                    <a:pt x="10359" y="846"/>
                  </a:cubicBezTo>
                  <a:lnTo>
                    <a:pt x="10359" y="882"/>
                  </a:lnTo>
                  <a:lnTo>
                    <a:pt x="10371" y="846"/>
                  </a:lnTo>
                  <a:lnTo>
                    <a:pt x="10383" y="870"/>
                  </a:lnTo>
                  <a:cubicBezTo>
                    <a:pt x="10383" y="861"/>
                    <a:pt x="10389" y="853"/>
                    <a:pt x="10392" y="853"/>
                  </a:cubicBezTo>
                  <a:cubicBezTo>
                    <a:pt x="10394" y="853"/>
                    <a:pt x="10395" y="854"/>
                    <a:pt x="10395" y="858"/>
                  </a:cubicBezTo>
                  <a:cubicBezTo>
                    <a:pt x="10395" y="870"/>
                    <a:pt x="10395" y="870"/>
                    <a:pt x="10383" y="882"/>
                  </a:cubicBezTo>
                  <a:lnTo>
                    <a:pt x="10383" y="882"/>
                  </a:lnTo>
                  <a:lnTo>
                    <a:pt x="10407" y="858"/>
                  </a:lnTo>
                  <a:lnTo>
                    <a:pt x="10407" y="858"/>
                  </a:lnTo>
                  <a:cubicBezTo>
                    <a:pt x="10383" y="894"/>
                    <a:pt x="10407" y="882"/>
                    <a:pt x="10395" y="917"/>
                  </a:cubicBezTo>
                  <a:cubicBezTo>
                    <a:pt x="10400" y="925"/>
                    <a:pt x="10407" y="928"/>
                    <a:pt x="10414" y="928"/>
                  </a:cubicBezTo>
                  <a:cubicBezTo>
                    <a:pt x="10426" y="928"/>
                    <a:pt x="10440" y="920"/>
                    <a:pt x="10450" y="920"/>
                  </a:cubicBezTo>
                  <a:cubicBezTo>
                    <a:pt x="10460" y="920"/>
                    <a:pt x="10466" y="927"/>
                    <a:pt x="10466" y="953"/>
                  </a:cubicBezTo>
                  <a:cubicBezTo>
                    <a:pt x="10466" y="933"/>
                    <a:pt x="10493" y="903"/>
                    <a:pt x="10508" y="903"/>
                  </a:cubicBezTo>
                  <a:cubicBezTo>
                    <a:pt x="10510" y="903"/>
                    <a:pt x="10512" y="904"/>
                    <a:pt x="10514" y="905"/>
                  </a:cubicBezTo>
                  <a:cubicBezTo>
                    <a:pt x="10514" y="917"/>
                    <a:pt x="10514" y="929"/>
                    <a:pt x="10502" y="941"/>
                  </a:cubicBezTo>
                  <a:lnTo>
                    <a:pt x="10526" y="929"/>
                  </a:lnTo>
                  <a:lnTo>
                    <a:pt x="10526" y="929"/>
                  </a:lnTo>
                  <a:cubicBezTo>
                    <a:pt x="10502" y="1001"/>
                    <a:pt x="10538" y="965"/>
                    <a:pt x="10550" y="1001"/>
                  </a:cubicBezTo>
                  <a:lnTo>
                    <a:pt x="10550" y="1013"/>
                  </a:lnTo>
                  <a:cubicBezTo>
                    <a:pt x="10558" y="1004"/>
                    <a:pt x="10566" y="996"/>
                    <a:pt x="10575" y="996"/>
                  </a:cubicBezTo>
                  <a:cubicBezTo>
                    <a:pt x="10578" y="996"/>
                    <a:pt x="10582" y="997"/>
                    <a:pt x="10585" y="1001"/>
                  </a:cubicBezTo>
                  <a:lnTo>
                    <a:pt x="10573" y="1036"/>
                  </a:lnTo>
                  <a:cubicBezTo>
                    <a:pt x="10573" y="1039"/>
                    <a:pt x="10574" y="1040"/>
                    <a:pt x="10575" y="1040"/>
                  </a:cubicBezTo>
                  <a:cubicBezTo>
                    <a:pt x="10582" y="1040"/>
                    <a:pt x="10608" y="993"/>
                    <a:pt x="10618" y="993"/>
                  </a:cubicBezTo>
                  <a:cubicBezTo>
                    <a:pt x="10620" y="993"/>
                    <a:pt x="10621" y="995"/>
                    <a:pt x="10621" y="1001"/>
                  </a:cubicBezTo>
                  <a:cubicBezTo>
                    <a:pt x="10645" y="965"/>
                    <a:pt x="10645" y="941"/>
                    <a:pt x="10657" y="906"/>
                  </a:cubicBezTo>
                  <a:lnTo>
                    <a:pt x="10657" y="906"/>
                  </a:lnTo>
                  <a:cubicBezTo>
                    <a:pt x="10649" y="929"/>
                    <a:pt x="10651" y="942"/>
                    <a:pt x="10657" y="942"/>
                  </a:cubicBezTo>
                  <a:cubicBezTo>
                    <a:pt x="10660" y="942"/>
                    <a:pt x="10664" y="938"/>
                    <a:pt x="10669" y="929"/>
                  </a:cubicBezTo>
                  <a:cubicBezTo>
                    <a:pt x="10676" y="926"/>
                    <a:pt x="10680" y="924"/>
                    <a:pt x="10681" y="924"/>
                  </a:cubicBezTo>
                  <a:lnTo>
                    <a:pt x="10681" y="924"/>
                  </a:lnTo>
                  <a:cubicBezTo>
                    <a:pt x="10686" y="924"/>
                    <a:pt x="10677" y="933"/>
                    <a:pt x="10669" y="941"/>
                  </a:cubicBezTo>
                  <a:lnTo>
                    <a:pt x="10692" y="929"/>
                  </a:lnTo>
                  <a:lnTo>
                    <a:pt x="10692" y="929"/>
                  </a:lnTo>
                  <a:cubicBezTo>
                    <a:pt x="10703" y="929"/>
                    <a:pt x="10684" y="969"/>
                    <a:pt x="10663" y="985"/>
                  </a:cubicBezTo>
                  <a:lnTo>
                    <a:pt x="10663" y="985"/>
                  </a:lnTo>
                  <a:cubicBezTo>
                    <a:pt x="10671" y="980"/>
                    <a:pt x="10677" y="979"/>
                    <a:pt x="10681" y="979"/>
                  </a:cubicBezTo>
                  <a:cubicBezTo>
                    <a:pt x="10694" y="979"/>
                    <a:pt x="10696" y="993"/>
                    <a:pt x="10704" y="1001"/>
                  </a:cubicBezTo>
                  <a:lnTo>
                    <a:pt x="10681" y="1025"/>
                  </a:lnTo>
                  <a:lnTo>
                    <a:pt x="10704" y="1036"/>
                  </a:lnTo>
                  <a:cubicBezTo>
                    <a:pt x="10716" y="1025"/>
                    <a:pt x="10725" y="1019"/>
                    <a:pt x="10733" y="1019"/>
                  </a:cubicBezTo>
                  <a:cubicBezTo>
                    <a:pt x="10740" y="1019"/>
                    <a:pt x="10746" y="1025"/>
                    <a:pt x="10752" y="1036"/>
                  </a:cubicBezTo>
                  <a:lnTo>
                    <a:pt x="10736" y="1058"/>
                  </a:lnTo>
                  <a:lnTo>
                    <a:pt x="10736" y="1058"/>
                  </a:lnTo>
                  <a:cubicBezTo>
                    <a:pt x="10737" y="1058"/>
                    <a:pt x="10739" y="1058"/>
                    <a:pt x="10740" y="1058"/>
                  </a:cubicBezTo>
                  <a:cubicBezTo>
                    <a:pt x="10761" y="1058"/>
                    <a:pt x="10750" y="1087"/>
                    <a:pt x="10740" y="1108"/>
                  </a:cubicBezTo>
                  <a:cubicBezTo>
                    <a:pt x="10746" y="1104"/>
                    <a:pt x="10750" y="1102"/>
                    <a:pt x="10753" y="1102"/>
                  </a:cubicBezTo>
                  <a:cubicBezTo>
                    <a:pt x="10775" y="1102"/>
                    <a:pt x="10766" y="1170"/>
                    <a:pt x="10788" y="1170"/>
                  </a:cubicBezTo>
                  <a:cubicBezTo>
                    <a:pt x="10794" y="1170"/>
                    <a:pt x="10801" y="1166"/>
                    <a:pt x="10812" y="1156"/>
                  </a:cubicBezTo>
                  <a:lnTo>
                    <a:pt x="10812" y="1156"/>
                  </a:lnTo>
                  <a:lnTo>
                    <a:pt x="10800" y="1179"/>
                  </a:lnTo>
                  <a:cubicBezTo>
                    <a:pt x="10810" y="1173"/>
                    <a:pt x="10818" y="1171"/>
                    <a:pt x="10824" y="1171"/>
                  </a:cubicBezTo>
                  <a:cubicBezTo>
                    <a:pt x="10846" y="1171"/>
                    <a:pt x="10853" y="1195"/>
                    <a:pt x="10870" y="1195"/>
                  </a:cubicBezTo>
                  <a:cubicBezTo>
                    <a:pt x="10878" y="1195"/>
                    <a:pt x="10890" y="1188"/>
                    <a:pt x="10907" y="1167"/>
                  </a:cubicBezTo>
                  <a:lnTo>
                    <a:pt x="10907" y="1167"/>
                  </a:lnTo>
                  <a:cubicBezTo>
                    <a:pt x="10904" y="1198"/>
                    <a:pt x="10907" y="1208"/>
                    <a:pt x="10913" y="1208"/>
                  </a:cubicBezTo>
                  <a:cubicBezTo>
                    <a:pt x="10926" y="1208"/>
                    <a:pt x="10950" y="1169"/>
                    <a:pt x="10961" y="1169"/>
                  </a:cubicBezTo>
                  <a:cubicBezTo>
                    <a:pt x="10966" y="1169"/>
                    <a:pt x="10968" y="1175"/>
                    <a:pt x="10967" y="1192"/>
                  </a:cubicBezTo>
                  <a:lnTo>
                    <a:pt x="10967" y="1192"/>
                  </a:lnTo>
                  <a:cubicBezTo>
                    <a:pt x="11062" y="1263"/>
                    <a:pt x="11145" y="1370"/>
                    <a:pt x="11276" y="1382"/>
                  </a:cubicBezTo>
                  <a:lnTo>
                    <a:pt x="11264" y="1406"/>
                  </a:lnTo>
                  <a:cubicBezTo>
                    <a:pt x="11395" y="1525"/>
                    <a:pt x="11562" y="1572"/>
                    <a:pt x="11705" y="1691"/>
                  </a:cubicBezTo>
                  <a:cubicBezTo>
                    <a:pt x="11728" y="1679"/>
                    <a:pt x="11752" y="1632"/>
                    <a:pt x="11776" y="1620"/>
                  </a:cubicBezTo>
                  <a:cubicBezTo>
                    <a:pt x="11776" y="1620"/>
                    <a:pt x="11788" y="1632"/>
                    <a:pt x="11776" y="1656"/>
                  </a:cubicBezTo>
                  <a:cubicBezTo>
                    <a:pt x="11752" y="1656"/>
                    <a:pt x="11752" y="1679"/>
                    <a:pt x="11740" y="1691"/>
                  </a:cubicBezTo>
                  <a:cubicBezTo>
                    <a:pt x="11758" y="1700"/>
                    <a:pt x="11763" y="1723"/>
                    <a:pt x="11779" y="1723"/>
                  </a:cubicBezTo>
                  <a:cubicBezTo>
                    <a:pt x="11785" y="1723"/>
                    <a:pt x="11791" y="1721"/>
                    <a:pt x="11800" y="1715"/>
                  </a:cubicBezTo>
                  <a:lnTo>
                    <a:pt x="11800" y="1679"/>
                  </a:lnTo>
                  <a:cubicBezTo>
                    <a:pt x="11812" y="1679"/>
                    <a:pt x="11824" y="1691"/>
                    <a:pt x="11824" y="1691"/>
                  </a:cubicBezTo>
                  <a:cubicBezTo>
                    <a:pt x="11812" y="1703"/>
                    <a:pt x="11800" y="1739"/>
                    <a:pt x="11788" y="1751"/>
                  </a:cubicBezTo>
                  <a:cubicBezTo>
                    <a:pt x="11806" y="1738"/>
                    <a:pt x="11816" y="1733"/>
                    <a:pt x="11822" y="1733"/>
                  </a:cubicBezTo>
                  <a:cubicBezTo>
                    <a:pt x="11840" y="1733"/>
                    <a:pt x="11804" y="1787"/>
                    <a:pt x="11829" y="1787"/>
                  </a:cubicBezTo>
                  <a:cubicBezTo>
                    <a:pt x="11831" y="1787"/>
                    <a:pt x="11833" y="1787"/>
                    <a:pt x="11835" y="1787"/>
                  </a:cubicBezTo>
                  <a:cubicBezTo>
                    <a:pt x="11883" y="1727"/>
                    <a:pt x="11955" y="1691"/>
                    <a:pt x="12002" y="1667"/>
                  </a:cubicBezTo>
                  <a:lnTo>
                    <a:pt x="12002" y="1691"/>
                  </a:lnTo>
                  <a:cubicBezTo>
                    <a:pt x="12001" y="1690"/>
                    <a:pt x="12000" y="1690"/>
                    <a:pt x="11999" y="1690"/>
                  </a:cubicBezTo>
                  <a:cubicBezTo>
                    <a:pt x="11989" y="1690"/>
                    <a:pt x="11979" y="1729"/>
                    <a:pt x="11961" y="1729"/>
                  </a:cubicBezTo>
                  <a:cubicBezTo>
                    <a:pt x="11959" y="1729"/>
                    <a:pt x="11957" y="1728"/>
                    <a:pt x="11955" y="1727"/>
                  </a:cubicBezTo>
                  <a:lnTo>
                    <a:pt x="11955" y="1727"/>
                  </a:lnTo>
                  <a:cubicBezTo>
                    <a:pt x="11966" y="1751"/>
                    <a:pt x="11990" y="1739"/>
                    <a:pt x="12002" y="1751"/>
                  </a:cubicBezTo>
                  <a:cubicBezTo>
                    <a:pt x="12014" y="1739"/>
                    <a:pt x="12026" y="1715"/>
                    <a:pt x="12038" y="1715"/>
                  </a:cubicBezTo>
                  <a:lnTo>
                    <a:pt x="12038" y="1715"/>
                  </a:lnTo>
                  <a:cubicBezTo>
                    <a:pt x="12038" y="1727"/>
                    <a:pt x="12014" y="1763"/>
                    <a:pt x="12026" y="1775"/>
                  </a:cubicBezTo>
                  <a:lnTo>
                    <a:pt x="12002" y="1787"/>
                  </a:lnTo>
                  <a:cubicBezTo>
                    <a:pt x="11998" y="1794"/>
                    <a:pt x="12000" y="1797"/>
                    <a:pt x="12003" y="1797"/>
                  </a:cubicBezTo>
                  <a:cubicBezTo>
                    <a:pt x="12010" y="1797"/>
                    <a:pt x="12026" y="1787"/>
                    <a:pt x="12026" y="1787"/>
                  </a:cubicBezTo>
                  <a:lnTo>
                    <a:pt x="12026" y="1787"/>
                  </a:lnTo>
                  <a:cubicBezTo>
                    <a:pt x="12014" y="1810"/>
                    <a:pt x="12026" y="1822"/>
                    <a:pt x="12002" y="1858"/>
                  </a:cubicBezTo>
                  <a:cubicBezTo>
                    <a:pt x="12038" y="1834"/>
                    <a:pt x="12038" y="1846"/>
                    <a:pt x="12062" y="1834"/>
                  </a:cubicBezTo>
                  <a:cubicBezTo>
                    <a:pt x="12062" y="1814"/>
                    <a:pt x="12069" y="1809"/>
                    <a:pt x="12080" y="1804"/>
                  </a:cubicBezTo>
                  <a:lnTo>
                    <a:pt x="12080" y="1804"/>
                  </a:lnTo>
                  <a:cubicBezTo>
                    <a:pt x="12080" y="1804"/>
                    <a:pt x="12080" y="1804"/>
                    <a:pt x="12080" y="1804"/>
                  </a:cubicBezTo>
                  <a:cubicBezTo>
                    <a:pt x="12071" y="1804"/>
                    <a:pt x="12056" y="1804"/>
                    <a:pt x="12038" y="1822"/>
                  </a:cubicBezTo>
                  <a:cubicBezTo>
                    <a:pt x="12038" y="1798"/>
                    <a:pt x="12109" y="1763"/>
                    <a:pt x="12086" y="1763"/>
                  </a:cubicBezTo>
                  <a:cubicBezTo>
                    <a:pt x="12093" y="1760"/>
                    <a:pt x="12098" y="1759"/>
                    <a:pt x="12103" y="1759"/>
                  </a:cubicBezTo>
                  <a:cubicBezTo>
                    <a:pt x="12115" y="1759"/>
                    <a:pt x="12118" y="1766"/>
                    <a:pt x="12134" y="1766"/>
                  </a:cubicBezTo>
                  <a:cubicBezTo>
                    <a:pt x="12139" y="1766"/>
                    <a:pt x="12147" y="1765"/>
                    <a:pt x="12157" y="1763"/>
                  </a:cubicBezTo>
                  <a:cubicBezTo>
                    <a:pt x="12145" y="1751"/>
                    <a:pt x="12181" y="1727"/>
                    <a:pt x="12181" y="1715"/>
                  </a:cubicBezTo>
                  <a:lnTo>
                    <a:pt x="12181" y="1715"/>
                  </a:lnTo>
                  <a:cubicBezTo>
                    <a:pt x="12205" y="1727"/>
                    <a:pt x="12181" y="1727"/>
                    <a:pt x="12169" y="1763"/>
                  </a:cubicBezTo>
                  <a:cubicBezTo>
                    <a:pt x="12177" y="1771"/>
                    <a:pt x="12168" y="1785"/>
                    <a:pt x="12174" y="1785"/>
                  </a:cubicBezTo>
                  <a:cubicBezTo>
                    <a:pt x="12176" y="1785"/>
                    <a:pt x="12182" y="1782"/>
                    <a:pt x="12193" y="1775"/>
                  </a:cubicBezTo>
                  <a:lnTo>
                    <a:pt x="12193" y="1775"/>
                  </a:lnTo>
                  <a:cubicBezTo>
                    <a:pt x="12205" y="1798"/>
                    <a:pt x="12169" y="1798"/>
                    <a:pt x="12169" y="1822"/>
                  </a:cubicBezTo>
                  <a:cubicBezTo>
                    <a:pt x="12165" y="1825"/>
                    <a:pt x="12161" y="1826"/>
                    <a:pt x="12158" y="1826"/>
                  </a:cubicBezTo>
                  <a:cubicBezTo>
                    <a:pt x="12145" y="1826"/>
                    <a:pt x="12140" y="1806"/>
                    <a:pt x="12129" y="1806"/>
                  </a:cubicBezTo>
                  <a:cubicBezTo>
                    <a:pt x="12120" y="1806"/>
                    <a:pt x="12108" y="1817"/>
                    <a:pt x="12086" y="1858"/>
                  </a:cubicBezTo>
                  <a:cubicBezTo>
                    <a:pt x="12084" y="1856"/>
                    <a:pt x="12082" y="1856"/>
                    <a:pt x="12079" y="1856"/>
                  </a:cubicBezTo>
                  <a:cubicBezTo>
                    <a:pt x="12066" y="1856"/>
                    <a:pt x="12045" y="1872"/>
                    <a:pt x="12033" y="1872"/>
                  </a:cubicBezTo>
                  <a:cubicBezTo>
                    <a:pt x="12030" y="1872"/>
                    <a:pt x="12028" y="1872"/>
                    <a:pt x="12026" y="1870"/>
                  </a:cubicBezTo>
                  <a:lnTo>
                    <a:pt x="12026" y="1870"/>
                  </a:lnTo>
                  <a:cubicBezTo>
                    <a:pt x="12026" y="1890"/>
                    <a:pt x="12026" y="1920"/>
                    <a:pt x="12041" y="1920"/>
                  </a:cubicBezTo>
                  <a:cubicBezTo>
                    <a:pt x="12044" y="1920"/>
                    <a:pt x="12047" y="1919"/>
                    <a:pt x="12050" y="1918"/>
                  </a:cubicBezTo>
                  <a:lnTo>
                    <a:pt x="12086" y="1870"/>
                  </a:lnTo>
                  <a:cubicBezTo>
                    <a:pt x="12096" y="1870"/>
                    <a:pt x="12123" y="1844"/>
                    <a:pt x="12131" y="1844"/>
                  </a:cubicBezTo>
                  <a:cubicBezTo>
                    <a:pt x="12132" y="1844"/>
                    <a:pt x="12133" y="1844"/>
                    <a:pt x="12133" y="1846"/>
                  </a:cubicBezTo>
                  <a:cubicBezTo>
                    <a:pt x="12121" y="1858"/>
                    <a:pt x="12109" y="1882"/>
                    <a:pt x="12121" y="1882"/>
                  </a:cubicBezTo>
                  <a:cubicBezTo>
                    <a:pt x="12121" y="1882"/>
                    <a:pt x="12121" y="1882"/>
                    <a:pt x="12121" y="1870"/>
                  </a:cubicBezTo>
                  <a:cubicBezTo>
                    <a:pt x="12142" y="1870"/>
                    <a:pt x="12162" y="1844"/>
                    <a:pt x="12182" y="1844"/>
                  </a:cubicBezTo>
                  <a:cubicBezTo>
                    <a:pt x="12186" y="1844"/>
                    <a:pt x="12189" y="1844"/>
                    <a:pt x="12193" y="1846"/>
                  </a:cubicBezTo>
                  <a:cubicBezTo>
                    <a:pt x="12193" y="1822"/>
                    <a:pt x="12205" y="1798"/>
                    <a:pt x="12205" y="1763"/>
                  </a:cubicBezTo>
                  <a:cubicBezTo>
                    <a:pt x="12212" y="1751"/>
                    <a:pt x="12216" y="1747"/>
                    <a:pt x="12218" y="1747"/>
                  </a:cubicBezTo>
                  <a:cubicBezTo>
                    <a:pt x="12223" y="1747"/>
                    <a:pt x="12220" y="1767"/>
                    <a:pt x="12228" y="1775"/>
                  </a:cubicBezTo>
                  <a:cubicBezTo>
                    <a:pt x="12216" y="1775"/>
                    <a:pt x="12216" y="1775"/>
                    <a:pt x="12216" y="1787"/>
                  </a:cubicBezTo>
                  <a:lnTo>
                    <a:pt x="12240" y="1775"/>
                  </a:lnTo>
                  <a:lnTo>
                    <a:pt x="12240" y="1775"/>
                  </a:lnTo>
                  <a:cubicBezTo>
                    <a:pt x="12240" y="1798"/>
                    <a:pt x="12193" y="1822"/>
                    <a:pt x="12193" y="1846"/>
                  </a:cubicBezTo>
                  <a:cubicBezTo>
                    <a:pt x="12188" y="1864"/>
                    <a:pt x="12192" y="1868"/>
                    <a:pt x="12198" y="1868"/>
                  </a:cubicBezTo>
                  <a:cubicBezTo>
                    <a:pt x="12204" y="1868"/>
                    <a:pt x="12213" y="1863"/>
                    <a:pt x="12217" y="1863"/>
                  </a:cubicBezTo>
                  <a:lnTo>
                    <a:pt x="12217" y="1863"/>
                  </a:lnTo>
                  <a:cubicBezTo>
                    <a:pt x="12219" y="1863"/>
                    <a:pt x="12219" y="1864"/>
                    <a:pt x="12216" y="1870"/>
                  </a:cubicBezTo>
                  <a:cubicBezTo>
                    <a:pt x="12216" y="1870"/>
                    <a:pt x="12228" y="1858"/>
                    <a:pt x="12228" y="1858"/>
                  </a:cubicBezTo>
                  <a:cubicBezTo>
                    <a:pt x="12234" y="1858"/>
                    <a:pt x="12240" y="1861"/>
                    <a:pt x="12248" y="1861"/>
                  </a:cubicBezTo>
                  <a:cubicBezTo>
                    <a:pt x="12255" y="1861"/>
                    <a:pt x="12264" y="1858"/>
                    <a:pt x="12276" y="1846"/>
                  </a:cubicBezTo>
                  <a:lnTo>
                    <a:pt x="12276" y="1846"/>
                  </a:lnTo>
                  <a:cubicBezTo>
                    <a:pt x="12272" y="1850"/>
                    <a:pt x="12272" y="1851"/>
                    <a:pt x="12274" y="1851"/>
                  </a:cubicBezTo>
                  <a:cubicBezTo>
                    <a:pt x="12279" y="1851"/>
                    <a:pt x="12292" y="1846"/>
                    <a:pt x="12300" y="1846"/>
                  </a:cubicBezTo>
                  <a:cubicBezTo>
                    <a:pt x="12306" y="1840"/>
                    <a:pt x="12320" y="1829"/>
                    <a:pt x="12327" y="1829"/>
                  </a:cubicBezTo>
                  <a:cubicBezTo>
                    <a:pt x="12333" y="1829"/>
                    <a:pt x="12334" y="1836"/>
                    <a:pt x="12324" y="1858"/>
                  </a:cubicBezTo>
                  <a:cubicBezTo>
                    <a:pt x="12324" y="1870"/>
                    <a:pt x="12324" y="1894"/>
                    <a:pt x="12312" y="1906"/>
                  </a:cubicBezTo>
                  <a:lnTo>
                    <a:pt x="12324" y="1929"/>
                  </a:lnTo>
                  <a:lnTo>
                    <a:pt x="12300" y="1965"/>
                  </a:lnTo>
                  <a:cubicBezTo>
                    <a:pt x="12304" y="1967"/>
                    <a:pt x="12308" y="1968"/>
                    <a:pt x="12312" y="1968"/>
                  </a:cubicBezTo>
                  <a:cubicBezTo>
                    <a:pt x="12329" y="1968"/>
                    <a:pt x="12342" y="1947"/>
                    <a:pt x="12371" y="1918"/>
                  </a:cubicBezTo>
                  <a:cubicBezTo>
                    <a:pt x="12371" y="1940"/>
                    <a:pt x="12386" y="1948"/>
                    <a:pt x="12399" y="1948"/>
                  </a:cubicBezTo>
                  <a:cubicBezTo>
                    <a:pt x="12407" y="1948"/>
                    <a:pt x="12415" y="1946"/>
                    <a:pt x="12419" y="1941"/>
                  </a:cubicBezTo>
                  <a:cubicBezTo>
                    <a:pt x="12419" y="1918"/>
                    <a:pt x="12395" y="1918"/>
                    <a:pt x="12395" y="1894"/>
                  </a:cubicBezTo>
                  <a:cubicBezTo>
                    <a:pt x="12395" y="1906"/>
                    <a:pt x="12383" y="1918"/>
                    <a:pt x="12383" y="1929"/>
                  </a:cubicBezTo>
                  <a:cubicBezTo>
                    <a:pt x="12371" y="1918"/>
                    <a:pt x="12383" y="1906"/>
                    <a:pt x="12395" y="1882"/>
                  </a:cubicBezTo>
                  <a:cubicBezTo>
                    <a:pt x="12401" y="1876"/>
                    <a:pt x="12405" y="1874"/>
                    <a:pt x="12408" y="1874"/>
                  </a:cubicBezTo>
                  <a:cubicBezTo>
                    <a:pt x="12422" y="1874"/>
                    <a:pt x="12412" y="1921"/>
                    <a:pt x="12416" y="1921"/>
                  </a:cubicBezTo>
                  <a:cubicBezTo>
                    <a:pt x="12417" y="1921"/>
                    <a:pt x="12418" y="1920"/>
                    <a:pt x="12419" y="1918"/>
                  </a:cubicBezTo>
                  <a:cubicBezTo>
                    <a:pt x="12426" y="1915"/>
                    <a:pt x="12430" y="1914"/>
                    <a:pt x="12433" y="1914"/>
                  </a:cubicBezTo>
                  <a:cubicBezTo>
                    <a:pt x="12446" y="1914"/>
                    <a:pt x="12429" y="1932"/>
                    <a:pt x="12419" y="1941"/>
                  </a:cubicBezTo>
                  <a:cubicBezTo>
                    <a:pt x="12419" y="1941"/>
                    <a:pt x="12419" y="1941"/>
                    <a:pt x="12431" y="1953"/>
                  </a:cubicBezTo>
                  <a:lnTo>
                    <a:pt x="12431" y="1929"/>
                  </a:lnTo>
                  <a:cubicBezTo>
                    <a:pt x="12433" y="1932"/>
                    <a:pt x="12436" y="1933"/>
                    <a:pt x="12438" y="1933"/>
                  </a:cubicBezTo>
                  <a:cubicBezTo>
                    <a:pt x="12445" y="1933"/>
                    <a:pt x="12452" y="1926"/>
                    <a:pt x="12459" y="1926"/>
                  </a:cubicBezTo>
                  <a:cubicBezTo>
                    <a:pt x="12461" y="1926"/>
                    <a:pt x="12464" y="1927"/>
                    <a:pt x="12467" y="1929"/>
                  </a:cubicBezTo>
                  <a:lnTo>
                    <a:pt x="12455" y="1941"/>
                  </a:lnTo>
                  <a:cubicBezTo>
                    <a:pt x="12450" y="1959"/>
                    <a:pt x="12454" y="1964"/>
                    <a:pt x="12460" y="1964"/>
                  </a:cubicBezTo>
                  <a:cubicBezTo>
                    <a:pt x="12467" y="1964"/>
                    <a:pt x="12478" y="1958"/>
                    <a:pt x="12484" y="1958"/>
                  </a:cubicBezTo>
                  <a:cubicBezTo>
                    <a:pt x="12488" y="1958"/>
                    <a:pt x="12490" y="1960"/>
                    <a:pt x="12490" y="1965"/>
                  </a:cubicBezTo>
                  <a:cubicBezTo>
                    <a:pt x="12490" y="1974"/>
                    <a:pt x="12469" y="2012"/>
                    <a:pt x="12470" y="2012"/>
                  </a:cubicBezTo>
                  <a:cubicBezTo>
                    <a:pt x="12471" y="2012"/>
                    <a:pt x="12473" y="2009"/>
                    <a:pt x="12478" y="2001"/>
                  </a:cubicBezTo>
                  <a:cubicBezTo>
                    <a:pt x="12478" y="2005"/>
                    <a:pt x="12480" y="2006"/>
                    <a:pt x="12482" y="2006"/>
                  </a:cubicBezTo>
                  <a:cubicBezTo>
                    <a:pt x="12485" y="2006"/>
                    <a:pt x="12490" y="2001"/>
                    <a:pt x="12490" y="2001"/>
                  </a:cubicBezTo>
                  <a:lnTo>
                    <a:pt x="12502" y="2013"/>
                  </a:lnTo>
                  <a:cubicBezTo>
                    <a:pt x="12490" y="2001"/>
                    <a:pt x="12490" y="2001"/>
                    <a:pt x="12502" y="2001"/>
                  </a:cubicBezTo>
                  <a:cubicBezTo>
                    <a:pt x="12502" y="1992"/>
                    <a:pt x="12508" y="1984"/>
                    <a:pt x="12512" y="1984"/>
                  </a:cubicBezTo>
                  <a:cubicBezTo>
                    <a:pt x="12513" y="1984"/>
                    <a:pt x="12514" y="1985"/>
                    <a:pt x="12514" y="1989"/>
                  </a:cubicBezTo>
                  <a:lnTo>
                    <a:pt x="12526" y="2001"/>
                  </a:lnTo>
                  <a:cubicBezTo>
                    <a:pt x="12526" y="2013"/>
                    <a:pt x="12538" y="2013"/>
                    <a:pt x="12538" y="2013"/>
                  </a:cubicBezTo>
                  <a:cubicBezTo>
                    <a:pt x="12544" y="2007"/>
                    <a:pt x="12550" y="2004"/>
                    <a:pt x="12551" y="2004"/>
                  </a:cubicBezTo>
                  <a:lnTo>
                    <a:pt x="12551" y="2004"/>
                  </a:lnTo>
                  <a:cubicBezTo>
                    <a:pt x="12553" y="2004"/>
                    <a:pt x="12550" y="2007"/>
                    <a:pt x="12538" y="2013"/>
                  </a:cubicBezTo>
                  <a:lnTo>
                    <a:pt x="12526" y="2025"/>
                  </a:lnTo>
                  <a:cubicBezTo>
                    <a:pt x="12538" y="2025"/>
                    <a:pt x="12538" y="2037"/>
                    <a:pt x="12526" y="2037"/>
                  </a:cubicBezTo>
                  <a:cubicBezTo>
                    <a:pt x="12521" y="2066"/>
                    <a:pt x="12531" y="2071"/>
                    <a:pt x="12542" y="2071"/>
                  </a:cubicBezTo>
                  <a:cubicBezTo>
                    <a:pt x="12548" y="2071"/>
                    <a:pt x="12555" y="2070"/>
                    <a:pt x="12561" y="2070"/>
                  </a:cubicBezTo>
                  <a:cubicBezTo>
                    <a:pt x="12571" y="2070"/>
                    <a:pt x="12578" y="2074"/>
                    <a:pt x="12574" y="2096"/>
                  </a:cubicBezTo>
                  <a:cubicBezTo>
                    <a:pt x="12597" y="2084"/>
                    <a:pt x="12597" y="2060"/>
                    <a:pt x="12597" y="2048"/>
                  </a:cubicBezTo>
                  <a:cubicBezTo>
                    <a:pt x="12621" y="2037"/>
                    <a:pt x="12645" y="2025"/>
                    <a:pt x="12657" y="2013"/>
                  </a:cubicBezTo>
                  <a:lnTo>
                    <a:pt x="12657" y="2013"/>
                  </a:lnTo>
                  <a:cubicBezTo>
                    <a:pt x="12645" y="2060"/>
                    <a:pt x="12657" y="2108"/>
                    <a:pt x="12609" y="2156"/>
                  </a:cubicBezTo>
                  <a:cubicBezTo>
                    <a:pt x="12611" y="2160"/>
                    <a:pt x="12613" y="2161"/>
                    <a:pt x="12615" y="2161"/>
                  </a:cubicBezTo>
                  <a:cubicBezTo>
                    <a:pt x="12625" y="2161"/>
                    <a:pt x="12635" y="2118"/>
                    <a:pt x="12645" y="2108"/>
                  </a:cubicBezTo>
                  <a:lnTo>
                    <a:pt x="12645" y="2120"/>
                  </a:lnTo>
                  <a:cubicBezTo>
                    <a:pt x="12645" y="2108"/>
                    <a:pt x="12657" y="2084"/>
                    <a:pt x="12669" y="2060"/>
                  </a:cubicBezTo>
                  <a:cubicBezTo>
                    <a:pt x="12683" y="2046"/>
                    <a:pt x="12693" y="2041"/>
                    <a:pt x="12699" y="2041"/>
                  </a:cubicBezTo>
                  <a:cubicBezTo>
                    <a:pt x="12703" y="2041"/>
                    <a:pt x="12705" y="2044"/>
                    <a:pt x="12705" y="2048"/>
                  </a:cubicBezTo>
                  <a:lnTo>
                    <a:pt x="12681" y="2084"/>
                  </a:lnTo>
                  <a:cubicBezTo>
                    <a:pt x="12705" y="2084"/>
                    <a:pt x="12740" y="2025"/>
                    <a:pt x="12788" y="2001"/>
                  </a:cubicBezTo>
                  <a:lnTo>
                    <a:pt x="12788" y="2001"/>
                  </a:lnTo>
                  <a:cubicBezTo>
                    <a:pt x="12788" y="2025"/>
                    <a:pt x="12752" y="2048"/>
                    <a:pt x="12728" y="2084"/>
                  </a:cubicBezTo>
                  <a:lnTo>
                    <a:pt x="12752" y="2084"/>
                  </a:lnTo>
                  <a:lnTo>
                    <a:pt x="12728" y="2120"/>
                  </a:lnTo>
                  <a:cubicBezTo>
                    <a:pt x="12736" y="2120"/>
                    <a:pt x="12750" y="2109"/>
                    <a:pt x="12758" y="2109"/>
                  </a:cubicBezTo>
                  <a:cubicBezTo>
                    <a:pt x="12762" y="2109"/>
                    <a:pt x="12764" y="2112"/>
                    <a:pt x="12764" y="2120"/>
                  </a:cubicBezTo>
                  <a:cubicBezTo>
                    <a:pt x="12740" y="2132"/>
                    <a:pt x="12764" y="2156"/>
                    <a:pt x="12728" y="2179"/>
                  </a:cubicBezTo>
                  <a:lnTo>
                    <a:pt x="12705" y="2179"/>
                  </a:lnTo>
                  <a:cubicBezTo>
                    <a:pt x="12705" y="2168"/>
                    <a:pt x="12705" y="2168"/>
                    <a:pt x="12695" y="2168"/>
                  </a:cubicBezTo>
                  <a:lnTo>
                    <a:pt x="12695" y="2168"/>
                  </a:lnTo>
                  <a:cubicBezTo>
                    <a:pt x="12694" y="2168"/>
                    <a:pt x="12694" y="2169"/>
                    <a:pt x="12693" y="2169"/>
                  </a:cubicBezTo>
                  <a:cubicBezTo>
                    <a:pt x="12693" y="2169"/>
                    <a:pt x="12693" y="2168"/>
                    <a:pt x="12693" y="2168"/>
                  </a:cubicBezTo>
                  <a:lnTo>
                    <a:pt x="12693" y="2168"/>
                  </a:lnTo>
                  <a:cubicBezTo>
                    <a:pt x="12694" y="2168"/>
                    <a:pt x="12694" y="2168"/>
                    <a:pt x="12695" y="2168"/>
                  </a:cubicBezTo>
                  <a:lnTo>
                    <a:pt x="12695" y="2168"/>
                  </a:lnTo>
                  <a:cubicBezTo>
                    <a:pt x="12696" y="2167"/>
                    <a:pt x="12697" y="2165"/>
                    <a:pt x="12698" y="2164"/>
                  </a:cubicBezTo>
                  <a:lnTo>
                    <a:pt x="12698" y="2164"/>
                  </a:lnTo>
                  <a:lnTo>
                    <a:pt x="12693" y="2168"/>
                  </a:lnTo>
                  <a:cubicBezTo>
                    <a:pt x="12693" y="2168"/>
                    <a:pt x="12681" y="2179"/>
                    <a:pt x="12681" y="2179"/>
                  </a:cubicBezTo>
                  <a:cubicBezTo>
                    <a:pt x="12657" y="2179"/>
                    <a:pt x="12633" y="2191"/>
                    <a:pt x="12609" y="2203"/>
                  </a:cubicBezTo>
                  <a:cubicBezTo>
                    <a:pt x="12645" y="2263"/>
                    <a:pt x="12562" y="2227"/>
                    <a:pt x="12586" y="2275"/>
                  </a:cubicBezTo>
                  <a:cubicBezTo>
                    <a:pt x="12633" y="2310"/>
                    <a:pt x="12586" y="2287"/>
                    <a:pt x="12586" y="2310"/>
                  </a:cubicBezTo>
                  <a:cubicBezTo>
                    <a:pt x="12586" y="2287"/>
                    <a:pt x="12550" y="2275"/>
                    <a:pt x="12538" y="2275"/>
                  </a:cubicBezTo>
                  <a:lnTo>
                    <a:pt x="12538" y="2275"/>
                  </a:lnTo>
                  <a:cubicBezTo>
                    <a:pt x="12550" y="2287"/>
                    <a:pt x="12550" y="2299"/>
                    <a:pt x="12550" y="2310"/>
                  </a:cubicBezTo>
                  <a:cubicBezTo>
                    <a:pt x="12538" y="2304"/>
                    <a:pt x="12517" y="2299"/>
                    <a:pt x="12504" y="2299"/>
                  </a:cubicBezTo>
                  <a:cubicBezTo>
                    <a:pt x="12490" y="2299"/>
                    <a:pt x="12484" y="2304"/>
                    <a:pt x="12502" y="2322"/>
                  </a:cubicBezTo>
                  <a:cubicBezTo>
                    <a:pt x="12467" y="2322"/>
                    <a:pt x="12478" y="2310"/>
                    <a:pt x="12467" y="2299"/>
                  </a:cubicBezTo>
                  <a:cubicBezTo>
                    <a:pt x="12463" y="2297"/>
                    <a:pt x="12461" y="2296"/>
                    <a:pt x="12460" y="2296"/>
                  </a:cubicBezTo>
                  <a:lnTo>
                    <a:pt x="12460" y="2296"/>
                  </a:lnTo>
                  <a:cubicBezTo>
                    <a:pt x="12456" y="2296"/>
                    <a:pt x="12477" y="2313"/>
                    <a:pt x="12473" y="2313"/>
                  </a:cubicBezTo>
                  <a:cubicBezTo>
                    <a:pt x="12472" y="2313"/>
                    <a:pt x="12470" y="2312"/>
                    <a:pt x="12467" y="2310"/>
                  </a:cubicBezTo>
                  <a:lnTo>
                    <a:pt x="12455" y="2310"/>
                  </a:lnTo>
                  <a:cubicBezTo>
                    <a:pt x="12443" y="2322"/>
                    <a:pt x="12431" y="2322"/>
                    <a:pt x="12407" y="2334"/>
                  </a:cubicBezTo>
                  <a:cubicBezTo>
                    <a:pt x="12467" y="2382"/>
                    <a:pt x="12419" y="2370"/>
                    <a:pt x="12431" y="2394"/>
                  </a:cubicBezTo>
                  <a:cubicBezTo>
                    <a:pt x="12419" y="2382"/>
                    <a:pt x="12407" y="2382"/>
                    <a:pt x="12383" y="2382"/>
                  </a:cubicBezTo>
                  <a:lnTo>
                    <a:pt x="12419" y="2418"/>
                  </a:lnTo>
                  <a:cubicBezTo>
                    <a:pt x="12433" y="2431"/>
                    <a:pt x="12430" y="2435"/>
                    <a:pt x="12423" y="2435"/>
                  </a:cubicBezTo>
                  <a:cubicBezTo>
                    <a:pt x="12417" y="2435"/>
                    <a:pt x="12408" y="2432"/>
                    <a:pt x="12402" y="2432"/>
                  </a:cubicBezTo>
                  <a:cubicBezTo>
                    <a:pt x="12395" y="2432"/>
                    <a:pt x="12392" y="2434"/>
                    <a:pt x="12395" y="2441"/>
                  </a:cubicBezTo>
                  <a:lnTo>
                    <a:pt x="12407" y="2453"/>
                  </a:lnTo>
                  <a:cubicBezTo>
                    <a:pt x="12413" y="2459"/>
                    <a:pt x="12404" y="2462"/>
                    <a:pt x="12389" y="2462"/>
                  </a:cubicBezTo>
                  <a:cubicBezTo>
                    <a:pt x="12374" y="2462"/>
                    <a:pt x="12353" y="2459"/>
                    <a:pt x="12336" y="2453"/>
                  </a:cubicBezTo>
                  <a:lnTo>
                    <a:pt x="12336" y="2453"/>
                  </a:lnTo>
                  <a:cubicBezTo>
                    <a:pt x="12383" y="2620"/>
                    <a:pt x="12181" y="2549"/>
                    <a:pt x="12157" y="2656"/>
                  </a:cubicBezTo>
                  <a:cubicBezTo>
                    <a:pt x="12169" y="2668"/>
                    <a:pt x="12181" y="2668"/>
                    <a:pt x="12205" y="2691"/>
                  </a:cubicBezTo>
                  <a:cubicBezTo>
                    <a:pt x="12209" y="2691"/>
                    <a:pt x="12212" y="2691"/>
                    <a:pt x="12214" y="2692"/>
                  </a:cubicBezTo>
                  <a:lnTo>
                    <a:pt x="12214" y="2692"/>
                  </a:lnTo>
                  <a:cubicBezTo>
                    <a:pt x="12211" y="2685"/>
                    <a:pt x="12208" y="2680"/>
                    <a:pt x="12216" y="2680"/>
                  </a:cubicBezTo>
                  <a:cubicBezTo>
                    <a:pt x="12228" y="2691"/>
                    <a:pt x="12264" y="2727"/>
                    <a:pt x="12240" y="2727"/>
                  </a:cubicBezTo>
                  <a:cubicBezTo>
                    <a:pt x="12240" y="2715"/>
                    <a:pt x="12240" y="2715"/>
                    <a:pt x="12240" y="2715"/>
                  </a:cubicBezTo>
                  <a:cubicBezTo>
                    <a:pt x="12228" y="2715"/>
                    <a:pt x="12240" y="2727"/>
                    <a:pt x="12228" y="2727"/>
                  </a:cubicBezTo>
                  <a:cubicBezTo>
                    <a:pt x="12222" y="2733"/>
                    <a:pt x="12222" y="2736"/>
                    <a:pt x="12222" y="2736"/>
                  </a:cubicBezTo>
                  <a:cubicBezTo>
                    <a:pt x="12222" y="2736"/>
                    <a:pt x="12222" y="2733"/>
                    <a:pt x="12216" y="2727"/>
                  </a:cubicBezTo>
                  <a:lnTo>
                    <a:pt x="12169" y="2739"/>
                  </a:lnTo>
                  <a:cubicBezTo>
                    <a:pt x="12193" y="2763"/>
                    <a:pt x="12190" y="2769"/>
                    <a:pt x="12179" y="2769"/>
                  </a:cubicBezTo>
                  <a:cubicBezTo>
                    <a:pt x="12169" y="2769"/>
                    <a:pt x="12151" y="2763"/>
                    <a:pt x="12145" y="2763"/>
                  </a:cubicBezTo>
                  <a:cubicBezTo>
                    <a:pt x="12109" y="2739"/>
                    <a:pt x="12145" y="2739"/>
                    <a:pt x="12109" y="2715"/>
                  </a:cubicBezTo>
                  <a:lnTo>
                    <a:pt x="12086" y="2703"/>
                  </a:lnTo>
                  <a:lnTo>
                    <a:pt x="12109" y="2727"/>
                  </a:lnTo>
                  <a:lnTo>
                    <a:pt x="12086" y="2727"/>
                  </a:lnTo>
                  <a:lnTo>
                    <a:pt x="12086" y="2727"/>
                  </a:lnTo>
                  <a:lnTo>
                    <a:pt x="12086" y="2727"/>
                  </a:lnTo>
                  <a:cubicBezTo>
                    <a:pt x="12086" y="2727"/>
                    <a:pt x="12086" y="2727"/>
                    <a:pt x="12086" y="2727"/>
                  </a:cubicBezTo>
                  <a:lnTo>
                    <a:pt x="12086" y="2727"/>
                  </a:lnTo>
                  <a:cubicBezTo>
                    <a:pt x="12090" y="2731"/>
                    <a:pt x="12094" y="2736"/>
                    <a:pt x="12097" y="2739"/>
                  </a:cubicBezTo>
                  <a:cubicBezTo>
                    <a:pt x="12097" y="2739"/>
                    <a:pt x="12094" y="2739"/>
                    <a:pt x="12090" y="2737"/>
                  </a:cubicBezTo>
                  <a:lnTo>
                    <a:pt x="12090" y="2737"/>
                  </a:lnTo>
                  <a:lnTo>
                    <a:pt x="12097" y="2751"/>
                  </a:lnTo>
                  <a:cubicBezTo>
                    <a:pt x="12080" y="2739"/>
                    <a:pt x="12074" y="2739"/>
                    <a:pt x="12069" y="2739"/>
                  </a:cubicBezTo>
                  <a:cubicBezTo>
                    <a:pt x="12065" y="2739"/>
                    <a:pt x="12062" y="2739"/>
                    <a:pt x="12050" y="2727"/>
                  </a:cubicBezTo>
                  <a:lnTo>
                    <a:pt x="12050" y="2727"/>
                  </a:lnTo>
                  <a:cubicBezTo>
                    <a:pt x="12007" y="2748"/>
                    <a:pt x="12050" y="2789"/>
                    <a:pt x="12018" y="2789"/>
                  </a:cubicBezTo>
                  <a:cubicBezTo>
                    <a:pt x="12014" y="2789"/>
                    <a:pt x="12009" y="2788"/>
                    <a:pt x="12002" y="2787"/>
                  </a:cubicBezTo>
                  <a:lnTo>
                    <a:pt x="12002" y="2787"/>
                  </a:lnTo>
                  <a:cubicBezTo>
                    <a:pt x="12014" y="2799"/>
                    <a:pt x="12050" y="2834"/>
                    <a:pt x="12038" y="2846"/>
                  </a:cubicBezTo>
                  <a:cubicBezTo>
                    <a:pt x="12026" y="2846"/>
                    <a:pt x="12014" y="2834"/>
                    <a:pt x="12002" y="2822"/>
                  </a:cubicBezTo>
                  <a:lnTo>
                    <a:pt x="12002" y="2822"/>
                  </a:lnTo>
                  <a:lnTo>
                    <a:pt x="12014" y="2846"/>
                  </a:lnTo>
                  <a:cubicBezTo>
                    <a:pt x="12000" y="2840"/>
                    <a:pt x="11990" y="2838"/>
                    <a:pt x="11984" y="2838"/>
                  </a:cubicBezTo>
                  <a:cubicBezTo>
                    <a:pt x="11963" y="2838"/>
                    <a:pt x="11970" y="2861"/>
                    <a:pt x="11943" y="2870"/>
                  </a:cubicBezTo>
                  <a:lnTo>
                    <a:pt x="11931" y="2858"/>
                  </a:lnTo>
                  <a:lnTo>
                    <a:pt x="11931" y="2858"/>
                  </a:lnTo>
                  <a:cubicBezTo>
                    <a:pt x="11943" y="2870"/>
                    <a:pt x="11955" y="2894"/>
                    <a:pt x="11943" y="2894"/>
                  </a:cubicBezTo>
                  <a:lnTo>
                    <a:pt x="11907" y="2870"/>
                  </a:lnTo>
                  <a:lnTo>
                    <a:pt x="11907" y="2870"/>
                  </a:lnTo>
                  <a:cubicBezTo>
                    <a:pt x="11883" y="2870"/>
                    <a:pt x="11966" y="2930"/>
                    <a:pt x="11943" y="2930"/>
                  </a:cubicBezTo>
                  <a:cubicBezTo>
                    <a:pt x="11978" y="2953"/>
                    <a:pt x="12002" y="2953"/>
                    <a:pt x="12026" y="2977"/>
                  </a:cubicBezTo>
                  <a:cubicBezTo>
                    <a:pt x="12011" y="2967"/>
                    <a:pt x="12000" y="2963"/>
                    <a:pt x="11994" y="2963"/>
                  </a:cubicBezTo>
                  <a:cubicBezTo>
                    <a:pt x="11987" y="2963"/>
                    <a:pt x="11988" y="2970"/>
                    <a:pt x="12002" y="2977"/>
                  </a:cubicBezTo>
                  <a:cubicBezTo>
                    <a:pt x="12002" y="2989"/>
                    <a:pt x="12002" y="2992"/>
                    <a:pt x="12001" y="2992"/>
                  </a:cubicBezTo>
                  <a:cubicBezTo>
                    <a:pt x="11999" y="2992"/>
                    <a:pt x="11996" y="2989"/>
                    <a:pt x="11990" y="2989"/>
                  </a:cubicBezTo>
                  <a:lnTo>
                    <a:pt x="12002" y="3013"/>
                  </a:lnTo>
                  <a:cubicBezTo>
                    <a:pt x="12001" y="3015"/>
                    <a:pt x="11998" y="3015"/>
                    <a:pt x="11996" y="3015"/>
                  </a:cubicBezTo>
                  <a:cubicBezTo>
                    <a:pt x="11983" y="3015"/>
                    <a:pt x="11961" y="2994"/>
                    <a:pt x="11948" y="2974"/>
                  </a:cubicBezTo>
                  <a:lnTo>
                    <a:pt x="11948" y="2974"/>
                  </a:lnTo>
                  <a:cubicBezTo>
                    <a:pt x="11960" y="2999"/>
                    <a:pt x="11930" y="2990"/>
                    <a:pt x="11919" y="3001"/>
                  </a:cubicBezTo>
                  <a:lnTo>
                    <a:pt x="11907" y="2989"/>
                  </a:lnTo>
                  <a:lnTo>
                    <a:pt x="11895" y="3001"/>
                  </a:lnTo>
                  <a:cubicBezTo>
                    <a:pt x="11919" y="3025"/>
                    <a:pt x="11907" y="3037"/>
                    <a:pt x="11883" y="3037"/>
                  </a:cubicBezTo>
                  <a:lnTo>
                    <a:pt x="11871" y="3025"/>
                  </a:lnTo>
                  <a:lnTo>
                    <a:pt x="11871" y="3025"/>
                  </a:lnTo>
                  <a:cubicBezTo>
                    <a:pt x="11876" y="3035"/>
                    <a:pt x="11873" y="3039"/>
                    <a:pt x="11864" y="3039"/>
                  </a:cubicBezTo>
                  <a:cubicBezTo>
                    <a:pt x="11853" y="3039"/>
                    <a:pt x="11832" y="3032"/>
                    <a:pt x="11812" y="3025"/>
                  </a:cubicBezTo>
                  <a:lnTo>
                    <a:pt x="11812" y="3025"/>
                  </a:lnTo>
                  <a:cubicBezTo>
                    <a:pt x="11826" y="3044"/>
                    <a:pt x="11814" y="3046"/>
                    <a:pt x="11797" y="3046"/>
                  </a:cubicBezTo>
                  <a:cubicBezTo>
                    <a:pt x="11792" y="3046"/>
                    <a:pt x="11788" y="3046"/>
                    <a:pt x="11783" y="3046"/>
                  </a:cubicBezTo>
                  <a:cubicBezTo>
                    <a:pt x="11761" y="3046"/>
                    <a:pt x="11740" y="3049"/>
                    <a:pt x="11764" y="3084"/>
                  </a:cubicBezTo>
                  <a:lnTo>
                    <a:pt x="11740" y="3061"/>
                  </a:lnTo>
                  <a:lnTo>
                    <a:pt x="11740" y="3061"/>
                  </a:lnTo>
                  <a:cubicBezTo>
                    <a:pt x="11776" y="3132"/>
                    <a:pt x="11681" y="3096"/>
                    <a:pt x="11740" y="3168"/>
                  </a:cubicBezTo>
                  <a:cubicBezTo>
                    <a:pt x="11729" y="3165"/>
                    <a:pt x="11721" y="3164"/>
                    <a:pt x="11716" y="3164"/>
                  </a:cubicBezTo>
                  <a:cubicBezTo>
                    <a:pt x="11675" y="3164"/>
                    <a:pt x="11763" y="3223"/>
                    <a:pt x="11742" y="3223"/>
                  </a:cubicBezTo>
                  <a:cubicBezTo>
                    <a:pt x="11738" y="3223"/>
                    <a:pt x="11730" y="3220"/>
                    <a:pt x="11716" y="3215"/>
                  </a:cubicBezTo>
                  <a:lnTo>
                    <a:pt x="11716" y="3215"/>
                  </a:lnTo>
                  <a:lnTo>
                    <a:pt x="11728" y="3227"/>
                  </a:lnTo>
                  <a:cubicBezTo>
                    <a:pt x="11645" y="3311"/>
                    <a:pt x="11538" y="3370"/>
                    <a:pt x="11514" y="3489"/>
                  </a:cubicBezTo>
                  <a:lnTo>
                    <a:pt x="11502" y="3477"/>
                  </a:lnTo>
                  <a:cubicBezTo>
                    <a:pt x="11371" y="3584"/>
                    <a:pt x="11324" y="3751"/>
                    <a:pt x="11216" y="3870"/>
                  </a:cubicBezTo>
                  <a:cubicBezTo>
                    <a:pt x="11216" y="3894"/>
                    <a:pt x="11264" y="3918"/>
                    <a:pt x="11276" y="3942"/>
                  </a:cubicBezTo>
                  <a:cubicBezTo>
                    <a:pt x="11276" y="3942"/>
                    <a:pt x="11271" y="3947"/>
                    <a:pt x="11260" y="3947"/>
                  </a:cubicBezTo>
                  <a:cubicBezTo>
                    <a:pt x="11255" y="3947"/>
                    <a:pt x="11248" y="3946"/>
                    <a:pt x="11240" y="3942"/>
                  </a:cubicBezTo>
                  <a:cubicBezTo>
                    <a:pt x="11240" y="3930"/>
                    <a:pt x="11216" y="3918"/>
                    <a:pt x="11204" y="3906"/>
                  </a:cubicBezTo>
                  <a:cubicBezTo>
                    <a:pt x="11204" y="3930"/>
                    <a:pt x="11157" y="3930"/>
                    <a:pt x="11181" y="3953"/>
                  </a:cubicBezTo>
                  <a:lnTo>
                    <a:pt x="11216" y="3965"/>
                  </a:lnTo>
                  <a:cubicBezTo>
                    <a:pt x="11228" y="3977"/>
                    <a:pt x="11216" y="3989"/>
                    <a:pt x="11204" y="3989"/>
                  </a:cubicBezTo>
                  <a:cubicBezTo>
                    <a:pt x="11195" y="3980"/>
                    <a:pt x="11173" y="3971"/>
                    <a:pt x="11162" y="3962"/>
                  </a:cubicBezTo>
                  <a:lnTo>
                    <a:pt x="11162" y="3962"/>
                  </a:lnTo>
                  <a:cubicBezTo>
                    <a:pt x="11175" y="3983"/>
                    <a:pt x="11171" y="3987"/>
                    <a:pt x="11162" y="3987"/>
                  </a:cubicBezTo>
                  <a:cubicBezTo>
                    <a:pt x="11154" y="3987"/>
                    <a:pt x="11142" y="3983"/>
                    <a:pt x="11132" y="3983"/>
                  </a:cubicBezTo>
                  <a:cubicBezTo>
                    <a:pt x="11123" y="3983"/>
                    <a:pt x="11118" y="3987"/>
                    <a:pt x="11121" y="4001"/>
                  </a:cubicBezTo>
                  <a:cubicBezTo>
                    <a:pt x="11181" y="4049"/>
                    <a:pt x="11204" y="4108"/>
                    <a:pt x="11240" y="4156"/>
                  </a:cubicBezTo>
                  <a:lnTo>
                    <a:pt x="11216" y="4156"/>
                  </a:lnTo>
                  <a:cubicBezTo>
                    <a:pt x="11216" y="4144"/>
                    <a:pt x="11169" y="4132"/>
                    <a:pt x="11181" y="4108"/>
                  </a:cubicBezTo>
                  <a:lnTo>
                    <a:pt x="11181" y="4108"/>
                  </a:lnTo>
                  <a:cubicBezTo>
                    <a:pt x="11157" y="4120"/>
                    <a:pt x="11169" y="4144"/>
                    <a:pt x="11157" y="4156"/>
                  </a:cubicBezTo>
                  <a:cubicBezTo>
                    <a:pt x="11169" y="4156"/>
                    <a:pt x="11193" y="4180"/>
                    <a:pt x="11193" y="4192"/>
                  </a:cubicBezTo>
                  <a:cubicBezTo>
                    <a:pt x="11183" y="4192"/>
                    <a:pt x="11158" y="4176"/>
                    <a:pt x="11143" y="4176"/>
                  </a:cubicBezTo>
                  <a:cubicBezTo>
                    <a:pt x="11139" y="4176"/>
                    <a:pt x="11135" y="4177"/>
                    <a:pt x="11133" y="4180"/>
                  </a:cubicBezTo>
                  <a:lnTo>
                    <a:pt x="11121" y="4156"/>
                  </a:lnTo>
                  <a:cubicBezTo>
                    <a:pt x="11117" y="4154"/>
                    <a:pt x="11114" y="4153"/>
                    <a:pt x="11112" y="4153"/>
                  </a:cubicBezTo>
                  <a:lnTo>
                    <a:pt x="11112" y="4153"/>
                  </a:lnTo>
                  <a:cubicBezTo>
                    <a:pt x="11106" y="4153"/>
                    <a:pt x="11121" y="4170"/>
                    <a:pt x="11121" y="4180"/>
                  </a:cubicBezTo>
                  <a:cubicBezTo>
                    <a:pt x="11097" y="4168"/>
                    <a:pt x="11085" y="4168"/>
                    <a:pt x="11050" y="4156"/>
                  </a:cubicBezTo>
                  <a:lnTo>
                    <a:pt x="11050" y="4156"/>
                  </a:lnTo>
                  <a:cubicBezTo>
                    <a:pt x="11085" y="4192"/>
                    <a:pt x="11062" y="4180"/>
                    <a:pt x="11073" y="4204"/>
                  </a:cubicBezTo>
                  <a:cubicBezTo>
                    <a:pt x="11109" y="4215"/>
                    <a:pt x="11097" y="4239"/>
                    <a:pt x="11121" y="4251"/>
                  </a:cubicBezTo>
                  <a:lnTo>
                    <a:pt x="11121" y="4227"/>
                  </a:lnTo>
                  <a:cubicBezTo>
                    <a:pt x="11117" y="4229"/>
                    <a:pt x="11114" y="4230"/>
                    <a:pt x="11112" y="4230"/>
                  </a:cubicBezTo>
                  <a:cubicBezTo>
                    <a:pt x="11104" y="4230"/>
                    <a:pt x="11115" y="4209"/>
                    <a:pt x="11085" y="4180"/>
                  </a:cubicBezTo>
                  <a:lnTo>
                    <a:pt x="11085" y="4180"/>
                  </a:lnTo>
                  <a:cubicBezTo>
                    <a:pt x="11105" y="4190"/>
                    <a:pt x="11134" y="4233"/>
                    <a:pt x="11142" y="4233"/>
                  </a:cubicBezTo>
                  <a:cubicBezTo>
                    <a:pt x="11144" y="4233"/>
                    <a:pt x="11145" y="4231"/>
                    <a:pt x="11145" y="4227"/>
                  </a:cubicBezTo>
                  <a:lnTo>
                    <a:pt x="11145" y="4227"/>
                  </a:lnTo>
                  <a:cubicBezTo>
                    <a:pt x="11157" y="4263"/>
                    <a:pt x="11133" y="4251"/>
                    <a:pt x="11157" y="4299"/>
                  </a:cubicBezTo>
                  <a:cubicBezTo>
                    <a:pt x="11157" y="4297"/>
                    <a:pt x="11157" y="4296"/>
                    <a:pt x="11158" y="4296"/>
                  </a:cubicBezTo>
                  <a:cubicBezTo>
                    <a:pt x="11164" y="4296"/>
                    <a:pt x="11184" y="4323"/>
                    <a:pt x="11204" y="4323"/>
                  </a:cubicBezTo>
                  <a:cubicBezTo>
                    <a:pt x="11201" y="4330"/>
                    <a:pt x="11197" y="4333"/>
                    <a:pt x="11193" y="4333"/>
                  </a:cubicBezTo>
                  <a:cubicBezTo>
                    <a:pt x="11183" y="4333"/>
                    <a:pt x="11170" y="4319"/>
                    <a:pt x="11145" y="4311"/>
                  </a:cubicBezTo>
                  <a:cubicBezTo>
                    <a:pt x="11145" y="4314"/>
                    <a:pt x="11143" y="4314"/>
                    <a:pt x="11142" y="4314"/>
                  </a:cubicBezTo>
                  <a:cubicBezTo>
                    <a:pt x="11140" y="4314"/>
                    <a:pt x="11137" y="4314"/>
                    <a:pt x="11136" y="4314"/>
                  </a:cubicBezTo>
                  <a:cubicBezTo>
                    <a:pt x="11133" y="4314"/>
                    <a:pt x="11133" y="4317"/>
                    <a:pt x="11145" y="4334"/>
                  </a:cubicBezTo>
                  <a:cubicBezTo>
                    <a:pt x="11166" y="4356"/>
                    <a:pt x="11162" y="4360"/>
                    <a:pt x="11155" y="4360"/>
                  </a:cubicBezTo>
                  <a:cubicBezTo>
                    <a:pt x="11151" y="4360"/>
                    <a:pt x="11145" y="4358"/>
                    <a:pt x="11145" y="4358"/>
                  </a:cubicBezTo>
                  <a:lnTo>
                    <a:pt x="11133" y="4358"/>
                  </a:lnTo>
                  <a:lnTo>
                    <a:pt x="11145" y="4370"/>
                  </a:lnTo>
                  <a:cubicBezTo>
                    <a:pt x="11142" y="4372"/>
                    <a:pt x="11140" y="4372"/>
                    <a:pt x="11137" y="4372"/>
                  </a:cubicBezTo>
                  <a:cubicBezTo>
                    <a:pt x="11116" y="4372"/>
                    <a:pt x="11093" y="4334"/>
                    <a:pt x="11062" y="4334"/>
                  </a:cubicBezTo>
                  <a:cubicBezTo>
                    <a:pt x="11056" y="4333"/>
                    <a:pt x="11053" y="4332"/>
                    <a:pt x="11051" y="4332"/>
                  </a:cubicBezTo>
                  <a:cubicBezTo>
                    <a:pt x="11038" y="4332"/>
                    <a:pt x="11070" y="4358"/>
                    <a:pt x="11050" y="4358"/>
                  </a:cubicBezTo>
                  <a:lnTo>
                    <a:pt x="11062" y="4358"/>
                  </a:lnTo>
                  <a:cubicBezTo>
                    <a:pt x="11062" y="4370"/>
                    <a:pt x="11050" y="4382"/>
                    <a:pt x="11073" y="4406"/>
                  </a:cubicBezTo>
                  <a:cubicBezTo>
                    <a:pt x="11071" y="4404"/>
                    <a:pt x="11070" y="4403"/>
                    <a:pt x="11069" y="4403"/>
                  </a:cubicBezTo>
                  <a:lnTo>
                    <a:pt x="11069" y="4403"/>
                  </a:lnTo>
                  <a:cubicBezTo>
                    <a:pt x="11066" y="4403"/>
                    <a:pt x="11076" y="4420"/>
                    <a:pt x="11085" y="4430"/>
                  </a:cubicBezTo>
                  <a:cubicBezTo>
                    <a:pt x="11085" y="4439"/>
                    <a:pt x="11099" y="4462"/>
                    <a:pt x="11085" y="4462"/>
                  </a:cubicBezTo>
                  <a:cubicBezTo>
                    <a:pt x="11080" y="4462"/>
                    <a:pt x="11073" y="4459"/>
                    <a:pt x="11062" y="4454"/>
                  </a:cubicBezTo>
                  <a:cubicBezTo>
                    <a:pt x="11050" y="4454"/>
                    <a:pt x="11026" y="4454"/>
                    <a:pt x="11014" y="4442"/>
                  </a:cubicBezTo>
                  <a:lnTo>
                    <a:pt x="10990" y="4454"/>
                  </a:lnTo>
                  <a:lnTo>
                    <a:pt x="10954" y="4418"/>
                  </a:lnTo>
                  <a:lnTo>
                    <a:pt x="10954" y="4418"/>
                  </a:lnTo>
                  <a:cubicBezTo>
                    <a:pt x="10954" y="4442"/>
                    <a:pt x="10978" y="4465"/>
                    <a:pt x="11002" y="4501"/>
                  </a:cubicBezTo>
                  <a:cubicBezTo>
                    <a:pt x="11014" y="4501"/>
                    <a:pt x="11026" y="4501"/>
                    <a:pt x="11050" y="4513"/>
                  </a:cubicBezTo>
                  <a:cubicBezTo>
                    <a:pt x="11085" y="4549"/>
                    <a:pt x="10990" y="4537"/>
                    <a:pt x="11026" y="4549"/>
                  </a:cubicBezTo>
                  <a:cubicBezTo>
                    <a:pt x="11026" y="4557"/>
                    <a:pt x="11025" y="4559"/>
                    <a:pt x="11022" y="4559"/>
                  </a:cubicBezTo>
                  <a:cubicBezTo>
                    <a:pt x="11018" y="4559"/>
                    <a:pt x="11010" y="4549"/>
                    <a:pt x="11002" y="4549"/>
                  </a:cubicBezTo>
                  <a:lnTo>
                    <a:pt x="11002" y="4549"/>
                  </a:lnTo>
                  <a:cubicBezTo>
                    <a:pt x="10990" y="4561"/>
                    <a:pt x="11014" y="4573"/>
                    <a:pt x="11014" y="4585"/>
                  </a:cubicBezTo>
                  <a:lnTo>
                    <a:pt x="10990" y="4585"/>
                  </a:lnTo>
                  <a:cubicBezTo>
                    <a:pt x="10981" y="4580"/>
                    <a:pt x="10975" y="4578"/>
                    <a:pt x="10973" y="4578"/>
                  </a:cubicBezTo>
                  <a:cubicBezTo>
                    <a:pt x="10963" y="4578"/>
                    <a:pt x="10997" y="4608"/>
                    <a:pt x="10978" y="4608"/>
                  </a:cubicBezTo>
                  <a:cubicBezTo>
                    <a:pt x="10969" y="4608"/>
                    <a:pt x="10934" y="4588"/>
                    <a:pt x="10926" y="4588"/>
                  </a:cubicBezTo>
                  <a:lnTo>
                    <a:pt x="10926" y="4588"/>
                  </a:lnTo>
                  <a:cubicBezTo>
                    <a:pt x="10924" y="4588"/>
                    <a:pt x="10925" y="4590"/>
                    <a:pt x="10931" y="4596"/>
                  </a:cubicBezTo>
                  <a:cubicBezTo>
                    <a:pt x="10931" y="4596"/>
                    <a:pt x="10931" y="4608"/>
                    <a:pt x="10943" y="4608"/>
                  </a:cubicBezTo>
                  <a:cubicBezTo>
                    <a:pt x="10954" y="4620"/>
                    <a:pt x="10966" y="4632"/>
                    <a:pt x="10954" y="4632"/>
                  </a:cubicBezTo>
                  <a:lnTo>
                    <a:pt x="10943" y="4644"/>
                  </a:lnTo>
                  <a:cubicBezTo>
                    <a:pt x="10931" y="4644"/>
                    <a:pt x="10931" y="4644"/>
                    <a:pt x="10931" y="4656"/>
                  </a:cubicBezTo>
                  <a:lnTo>
                    <a:pt x="10919" y="4644"/>
                  </a:lnTo>
                  <a:cubicBezTo>
                    <a:pt x="10919" y="4648"/>
                    <a:pt x="10917" y="4649"/>
                    <a:pt x="10916" y="4649"/>
                  </a:cubicBezTo>
                  <a:cubicBezTo>
                    <a:pt x="10912" y="4649"/>
                    <a:pt x="10907" y="4644"/>
                    <a:pt x="10907" y="4644"/>
                  </a:cubicBezTo>
                  <a:cubicBezTo>
                    <a:pt x="10900" y="4643"/>
                    <a:pt x="10895" y="4642"/>
                    <a:pt x="10891" y="4642"/>
                  </a:cubicBezTo>
                  <a:cubicBezTo>
                    <a:pt x="10852" y="4642"/>
                    <a:pt x="10891" y="4681"/>
                    <a:pt x="10861" y="4681"/>
                  </a:cubicBezTo>
                  <a:cubicBezTo>
                    <a:pt x="10857" y="4681"/>
                    <a:pt x="10853" y="4681"/>
                    <a:pt x="10847" y="4680"/>
                  </a:cubicBezTo>
                  <a:lnTo>
                    <a:pt x="10847" y="4680"/>
                  </a:lnTo>
                  <a:cubicBezTo>
                    <a:pt x="10871" y="4704"/>
                    <a:pt x="10883" y="4704"/>
                    <a:pt x="10907" y="4715"/>
                  </a:cubicBezTo>
                  <a:cubicBezTo>
                    <a:pt x="10919" y="4727"/>
                    <a:pt x="10931" y="4751"/>
                    <a:pt x="10943" y="4775"/>
                  </a:cubicBezTo>
                  <a:cubicBezTo>
                    <a:pt x="10895" y="4751"/>
                    <a:pt x="10847" y="4763"/>
                    <a:pt x="10800" y="4727"/>
                  </a:cubicBezTo>
                  <a:lnTo>
                    <a:pt x="10800" y="4727"/>
                  </a:lnTo>
                  <a:cubicBezTo>
                    <a:pt x="10788" y="4739"/>
                    <a:pt x="10835" y="4739"/>
                    <a:pt x="10847" y="4763"/>
                  </a:cubicBezTo>
                  <a:cubicBezTo>
                    <a:pt x="10847" y="4763"/>
                    <a:pt x="10871" y="4763"/>
                    <a:pt x="10895" y="4775"/>
                  </a:cubicBezTo>
                  <a:cubicBezTo>
                    <a:pt x="10919" y="4799"/>
                    <a:pt x="10919" y="4811"/>
                    <a:pt x="10907" y="4811"/>
                  </a:cubicBezTo>
                  <a:lnTo>
                    <a:pt x="10871" y="4787"/>
                  </a:lnTo>
                  <a:lnTo>
                    <a:pt x="10871" y="4787"/>
                  </a:lnTo>
                  <a:cubicBezTo>
                    <a:pt x="10871" y="4811"/>
                    <a:pt x="10931" y="4846"/>
                    <a:pt x="10966" y="4882"/>
                  </a:cubicBezTo>
                  <a:cubicBezTo>
                    <a:pt x="10943" y="4882"/>
                    <a:pt x="10919" y="4858"/>
                    <a:pt x="10871" y="4835"/>
                  </a:cubicBezTo>
                  <a:lnTo>
                    <a:pt x="10871" y="4846"/>
                  </a:lnTo>
                  <a:lnTo>
                    <a:pt x="10847" y="4835"/>
                  </a:lnTo>
                  <a:lnTo>
                    <a:pt x="10847" y="4835"/>
                  </a:lnTo>
                  <a:cubicBezTo>
                    <a:pt x="10847" y="4846"/>
                    <a:pt x="10871" y="4870"/>
                    <a:pt x="10859" y="4870"/>
                  </a:cubicBezTo>
                  <a:cubicBezTo>
                    <a:pt x="10835" y="4846"/>
                    <a:pt x="10812" y="4870"/>
                    <a:pt x="10788" y="4835"/>
                  </a:cubicBezTo>
                  <a:cubicBezTo>
                    <a:pt x="10776" y="4835"/>
                    <a:pt x="10788" y="4846"/>
                    <a:pt x="10800" y="4858"/>
                  </a:cubicBezTo>
                  <a:cubicBezTo>
                    <a:pt x="10804" y="4862"/>
                    <a:pt x="10806" y="4864"/>
                    <a:pt x="10808" y="4864"/>
                  </a:cubicBezTo>
                  <a:cubicBezTo>
                    <a:pt x="10813" y="4864"/>
                    <a:pt x="10816" y="4858"/>
                    <a:pt x="10823" y="4858"/>
                  </a:cubicBezTo>
                  <a:cubicBezTo>
                    <a:pt x="10847" y="4882"/>
                    <a:pt x="10847" y="4882"/>
                    <a:pt x="10835" y="4894"/>
                  </a:cubicBezTo>
                  <a:cubicBezTo>
                    <a:pt x="10816" y="4884"/>
                    <a:pt x="10851" y="4867"/>
                    <a:pt x="10821" y="4867"/>
                  </a:cubicBezTo>
                  <a:cubicBezTo>
                    <a:pt x="10815" y="4867"/>
                    <a:pt x="10805" y="4868"/>
                    <a:pt x="10791" y="4870"/>
                  </a:cubicBezTo>
                  <a:lnTo>
                    <a:pt x="10791" y="4870"/>
                  </a:lnTo>
                  <a:cubicBezTo>
                    <a:pt x="10794" y="4869"/>
                    <a:pt x="10800" y="4866"/>
                    <a:pt x="10800" y="4858"/>
                  </a:cubicBezTo>
                  <a:lnTo>
                    <a:pt x="10788" y="4858"/>
                  </a:lnTo>
                  <a:cubicBezTo>
                    <a:pt x="10764" y="4858"/>
                    <a:pt x="10728" y="4858"/>
                    <a:pt x="10776" y="4846"/>
                  </a:cubicBezTo>
                  <a:lnTo>
                    <a:pt x="10764" y="4846"/>
                  </a:lnTo>
                  <a:cubicBezTo>
                    <a:pt x="10764" y="4835"/>
                    <a:pt x="10764" y="4835"/>
                    <a:pt x="10776" y="4823"/>
                  </a:cubicBezTo>
                  <a:cubicBezTo>
                    <a:pt x="10784" y="4823"/>
                    <a:pt x="10792" y="4828"/>
                    <a:pt x="10793" y="4828"/>
                  </a:cubicBezTo>
                  <a:cubicBezTo>
                    <a:pt x="10793" y="4828"/>
                    <a:pt x="10792" y="4827"/>
                    <a:pt x="10788" y="4823"/>
                  </a:cubicBezTo>
                  <a:cubicBezTo>
                    <a:pt x="10776" y="4811"/>
                    <a:pt x="10776" y="4811"/>
                    <a:pt x="10776" y="4811"/>
                  </a:cubicBezTo>
                  <a:lnTo>
                    <a:pt x="10800" y="4811"/>
                  </a:lnTo>
                  <a:lnTo>
                    <a:pt x="10823" y="4835"/>
                  </a:lnTo>
                  <a:cubicBezTo>
                    <a:pt x="10847" y="4835"/>
                    <a:pt x="10788" y="4811"/>
                    <a:pt x="10800" y="4799"/>
                  </a:cubicBezTo>
                  <a:lnTo>
                    <a:pt x="10788" y="4799"/>
                  </a:lnTo>
                  <a:cubicBezTo>
                    <a:pt x="10800" y="4763"/>
                    <a:pt x="10812" y="4727"/>
                    <a:pt x="10764" y="4704"/>
                  </a:cubicBezTo>
                  <a:lnTo>
                    <a:pt x="10788" y="4704"/>
                  </a:lnTo>
                  <a:cubicBezTo>
                    <a:pt x="10788" y="4704"/>
                    <a:pt x="10788" y="4704"/>
                    <a:pt x="10788" y="4692"/>
                  </a:cubicBezTo>
                  <a:cubicBezTo>
                    <a:pt x="10812" y="4620"/>
                    <a:pt x="10764" y="4561"/>
                    <a:pt x="10764" y="4489"/>
                  </a:cubicBezTo>
                  <a:cubicBezTo>
                    <a:pt x="10748" y="4489"/>
                    <a:pt x="10722" y="4495"/>
                    <a:pt x="10699" y="4495"/>
                  </a:cubicBezTo>
                  <a:cubicBezTo>
                    <a:pt x="10687" y="4495"/>
                    <a:pt x="10677" y="4493"/>
                    <a:pt x="10669" y="4489"/>
                  </a:cubicBezTo>
                  <a:cubicBezTo>
                    <a:pt x="10669" y="4489"/>
                    <a:pt x="10669" y="4489"/>
                    <a:pt x="10692" y="4477"/>
                  </a:cubicBezTo>
                  <a:cubicBezTo>
                    <a:pt x="10700" y="4481"/>
                    <a:pt x="10708" y="4483"/>
                    <a:pt x="10715" y="4483"/>
                  </a:cubicBezTo>
                  <a:cubicBezTo>
                    <a:pt x="10730" y="4483"/>
                    <a:pt x="10740" y="4477"/>
                    <a:pt x="10740" y="4477"/>
                  </a:cubicBezTo>
                  <a:cubicBezTo>
                    <a:pt x="10740" y="4477"/>
                    <a:pt x="10776" y="4454"/>
                    <a:pt x="10740" y="4454"/>
                  </a:cubicBezTo>
                  <a:lnTo>
                    <a:pt x="10704" y="4465"/>
                  </a:lnTo>
                  <a:cubicBezTo>
                    <a:pt x="10692" y="4465"/>
                    <a:pt x="10692" y="4465"/>
                    <a:pt x="10692" y="4454"/>
                  </a:cubicBezTo>
                  <a:cubicBezTo>
                    <a:pt x="10716" y="4454"/>
                    <a:pt x="10752" y="4442"/>
                    <a:pt x="10764" y="4442"/>
                  </a:cubicBezTo>
                  <a:cubicBezTo>
                    <a:pt x="10669" y="4442"/>
                    <a:pt x="10800" y="4430"/>
                    <a:pt x="10764" y="4418"/>
                  </a:cubicBezTo>
                  <a:lnTo>
                    <a:pt x="10764" y="4418"/>
                  </a:lnTo>
                  <a:cubicBezTo>
                    <a:pt x="10728" y="4424"/>
                    <a:pt x="10692" y="4427"/>
                    <a:pt x="10660" y="4427"/>
                  </a:cubicBezTo>
                  <a:cubicBezTo>
                    <a:pt x="10627" y="4427"/>
                    <a:pt x="10597" y="4424"/>
                    <a:pt x="10573" y="4418"/>
                  </a:cubicBezTo>
                  <a:lnTo>
                    <a:pt x="10585" y="4418"/>
                  </a:lnTo>
                  <a:cubicBezTo>
                    <a:pt x="10585" y="4418"/>
                    <a:pt x="10612" y="4413"/>
                    <a:pt x="10629" y="4413"/>
                  </a:cubicBezTo>
                  <a:cubicBezTo>
                    <a:pt x="10638" y="4413"/>
                    <a:pt x="10645" y="4414"/>
                    <a:pt x="10645" y="4418"/>
                  </a:cubicBezTo>
                  <a:cubicBezTo>
                    <a:pt x="10657" y="4406"/>
                    <a:pt x="10633" y="4406"/>
                    <a:pt x="10633" y="4394"/>
                  </a:cubicBezTo>
                  <a:cubicBezTo>
                    <a:pt x="10625" y="4394"/>
                    <a:pt x="10612" y="4399"/>
                    <a:pt x="10600" y="4399"/>
                  </a:cubicBezTo>
                  <a:cubicBezTo>
                    <a:pt x="10595" y="4399"/>
                    <a:pt x="10589" y="4398"/>
                    <a:pt x="10585" y="4394"/>
                  </a:cubicBezTo>
                  <a:cubicBezTo>
                    <a:pt x="10597" y="4394"/>
                    <a:pt x="10633" y="4382"/>
                    <a:pt x="10633" y="4382"/>
                  </a:cubicBezTo>
                  <a:lnTo>
                    <a:pt x="10645" y="4382"/>
                  </a:lnTo>
                  <a:cubicBezTo>
                    <a:pt x="10681" y="4370"/>
                    <a:pt x="10681" y="4358"/>
                    <a:pt x="10716" y="4358"/>
                  </a:cubicBezTo>
                  <a:cubicBezTo>
                    <a:pt x="10669" y="4358"/>
                    <a:pt x="10692" y="4346"/>
                    <a:pt x="10669" y="4346"/>
                  </a:cubicBezTo>
                  <a:cubicBezTo>
                    <a:pt x="10633" y="4358"/>
                    <a:pt x="10621" y="4358"/>
                    <a:pt x="10597" y="4358"/>
                  </a:cubicBezTo>
                  <a:lnTo>
                    <a:pt x="10608" y="4370"/>
                  </a:lnTo>
                  <a:lnTo>
                    <a:pt x="10608" y="4370"/>
                  </a:lnTo>
                  <a:cubicBezTo>
                    <a:pt x="10601" y="4370"/>
                    <a:pt x="10596" y="4370"/>
                    <a:pt x="10596" y="4370"/>
                  </a:cubicBezTo>
                  <a:lnTo>
                    <a:pt x="10596" y="4370"/>
                  </a:lnTo>
                  <a:cubicBezTo>
                    <a:pt x="10562" y="4370"/>
                    <a:pt x="10585" y="4358"/>
                    <a:pt x="10550" y="4358"/>
                  </a:cubicBezTo>
                  <a:cubicBezTo>
                    <a:pt x="10550" y="4358"/>
                    <a:pt x="10514" y="4358"/>
                    <a:pt x="10490" y="4370"/>
                  </a:cubicBezTo>
                  <a:cubicBezTo>
                    <a:pt x="10490" y="4358"/>
                    <a:pt x="10514" y="4358"/>
                    <a:pt x="10550" y="4358"/>
                  </a:cubicBezTo>
                  <a:cubicBezTo>
                    <a:pt x="10538" y="4346"/>
                    <a:pt x="10573" y="4346"/>
                    <a:pt x="10538" y="4346"/>
                  </a:cubicBezTo>
                  <a:cubicBezTo>
                    <a:pt x="10550" y="4334"/>
                    <a:pt x="10573" y="4334"/>
                    <a:pt x="10597" y="4334"/>
                  </a:cubicBezTo>
                  <a:cubicBezTo>
                    <a:pt x="10603" y="4333"/>
                    <a:pt x="10605" y="4332"/>
                    <a:pt x="10606" y="4332"/>
                  </a:cubicBezTo>
                  <a:lnTo>
                    <a:pt x="10606" y="4332"/>
                  </a:lnTo>
                  <a:cubicBezTo>
                    <a:pt x="10611" y="4332"/>
                    <a:pt x="10590" y="4343"/>
                    <a:pt x="10611" y="4343"/>
                  </a:cubicBezTo>
                  <a:cubicBezTo>
                    <a:pt x="10620" y="4343"/>
                    <a:pt x="10638" y="4341"/>
                    <a:pt x="10669" y="4334"/>
                  </a:cubicBezTo>
                  <a:lnTo>
                    <a:pt x="10633" y="4334"/>
                  </a:lnTo>
                  <a:cubicBezTo>
                    <a:pt x="10645" y="4334"/>
                    <a:pt x="10681" y="4323"/>
                    <a:pt x="10669" y="4323"/>
                  </a:cubicBezTo>
                  <a:lnTo>
                    <a:pt x="10585" y="4323"/>
                  </a:lnTo>
                  <a:cubicBezTo>
                    <a:pt x="10573" y="4323"/>
                    <a:pt x="10550" y="4334"/>
                    <a:pt x="10526" y="4346"/>
                  </a:cubicBezTo>
                  <a:cubicBezTo>
                    <a:pt x="10478" y="4346"/>
                    <a:pt x="10514" y="4334"/>
                    <a:pt x="10514" y="4334"/>
                  </a:cubicBezTo>
                  <a:lnTo>
                    <a:pt x="10502" y="4334"/>
                  </a:lnTo>
                  <a:cubicBezTo>
                    <a:pt x="10526" y="4323"/>
                    <a:pt x="10573" y="4323"/>
                    <a:pt x="10597" y="4311"/>
                  </a:cubicBezTo>
                  <a:cubicBezTo>
                    <a:pt x="10615" y="4305"/>
                    <a:pt x="10609" y="4305"/>
                    <a:pt x="10602" y="4305"/>
                  </a:cubicBezTo>
                  <a:cubicBezTo>
                    <a:pt x="10594" y="4305"/>
                    <a:pt x="10585" y="4305"/>
                    <a:pt x="10597" y="4299"/>
                  </a:cubicBezTo>
                  <a:cubicBezTo>
                    <a:pt x="10585" y="4299"/>
                    <a:pt x="10585" y="4311"/>
                    <a:pt x="10585" y="4311"/>
                  </a:cubicBezTo>
                  <a:cubicBezTo>
                    <a:pt x="10585" y="4311"/>
                    <a:pt x="10585" y="4299"/>
                    <a:pt x="10585" y="4299"/>
                  </a:cubicBezTo>
                  <a:lnTo>
                    <a:pt x="10526" y="4299"/>
                  </a:lnTo>
                  <a:cubicBezTo>
                    <a:pt x="10514" y="4299"/>
                    <a:pt x="10466" y="4299"/>
                    <a:pt x="10526" y="4287"/>
                  </a:cubicBezTo>
                  <a:cubicBezTo>
                    <a:pt x="10526" y="4275"/>
                    <a:pt x="10550" y="4275"/>
                    <a:pt x="10562" y="4263"/>
                  </a:cubicBezTo>
                  <a:lnTo>
                    <a:pt x="10573" y="4251"/>
                  </a:lnTo>
                  <a:lnTo>
                    <a:pt x="10621" y="4251"/>
                  </a:lnTo>
                  <a:cubicBezTo>
                    <a:pt x="10617" y="4247"/>
                    <a:pt x="10612" y="4246"/>
                    <a:pt x="10605" y="4246"/>
                  </a:cubicBezTo>
                  <a:cubicBezTo>
                    <a:pt x="10591" y="4246"/>
                    <a:pt x="10569" y="4251"/>
                    <a:pt x="10538" y="4251"/>
                  </a:cubicBezTo>
                  <a:cubicBezTo>
                    <a:pt x="10538" y="4251"/>
                    <a:pt x="10526" y="4251"/>
                    <a:pt x="10490" y="4263"/>
                  </a:cubicBezTo>
                  <a:cubicBezTo>
                    <a:pt x="10442" y="4263"/>
                    <a:pt x="10526" y="4239"/>
                    <a:pt x="10502" y="4239"/>
                  </a:cubicBezTo>
                  <a:cubicBezTo>
                    <a:pt x="10502" y="4227"/>
                    <a:pt x="10478" y="4227"/>
                    <a:pt x="10478" y="4227"/>
                  </a:cubicBezTo>
                  <a:lnTo>
                    <a:pt x="10502" y="4227"/>
                  </a:lnTo>
                  <a:cubicBezTo>
                    <a:pt x="10550" y="4215"/>
                    <a:pt x="10478" y="4215"/>
                    <a:pt x="10490" y="4215"/>
                  </a:cubicBezTo>
                  <a:cubicBezTo>
                    <a:pt x="10502" y="4204"/>
                    <a:pt x="10562" y="4192"/>
                    <a:pt x="10526" y="4192"/>
                  </a:cubicBezTo>
                  <a:lnTo>
                    <a:pt x="10514" y="4192"/>
                  </a:lnTo>
                  <a:cubicBezTo>
                    <a:pt x="10506" y="4192"/>
                    <a:pt x="10498" y="4197"/>
                    <a:pt x="10494" y="4197"/>
                  </a:cubicBezTo>
                  <a:cubicBezTo>
                    <a:pt x="10491" y="4197"/>
                    <a:pt x="10490" y="4196"/>
                    <a:pt x="10490" y="4192"/>
                  </a:cubicBezTo>
                  <a:lnTo>
                    <a:pt x="10502" y="4192"/>
                  </a:lnTo>
                  <a:cubicBezTo>
                    <a:pt x="10502" y="4192"/>
                    <a:pt x="10502" y="4180"/>
                    <a:pt x="10502" y="4180"/>
                  </a:cubicBezTo>
                  <a:lnTo>
                    <a:pt x="10514" y="4192"/>
                  </a:lnTo>
                  <a:cubicBezTo>
                    <a:pt x="10514" y="4192"/>
                    <a:pt x="10514" y="4180"/>
                    <a:pt x="10514" y="4180"/>
                  </a:cubicBezTo>
                  <a:cubicBezTo>
                    <a:pt x="10514" y="4180"/>
                    <a:pt x="10526" y="4168"/>
                    <a:pt x="10526" y="4168"/>
                  </a:cubicBezTo>
                  <a:cubicBezTo>
                    <a:pt x="10585" y="4156"/>
                    <a:pt x="10490" y="4168"/>
                    <a:pt x="10550" y="4144"/>
                  </a:cubicBezTo>
                  <a:lnTo>
                    <a:pt x="10502" y="4144"/>
                  </a:lnTo>
                  <a:cubicBezTo>
                    <a:pt x="10502" y="4144"/>
                    <a:pt x="10502" y="4144"/>
                    <a:pt x="10502" y="4156"/>
                  </a:cubicBezTo>
                  <a:cubicBezTo>
                    <a:pt x="10502" y="4144"/>
                    <a:pt x="10490" y="4144"/>
                    <a:pt x="10490" y="4144"/>
                  </a:cubicBezTo>
                  <a:lnTo>
                    <a:pt x="10490" y="4156"/>
                  </a:lnTo>
                  <a:lnTo>
                    <a:pt x="10466" y="4156"/>
                  </a:lnTo>
                  <a:cubicBezTo>
                    <a:pt x="10466" y="4156"/>
                    <a:pt x="10466" y="4144"/>
                    <a:pt x="10454" y="4144"/>
                  </a:cubicBezTo>
                  <a:lnTo>
                    <a:pt x="10466" y="4144"/>
                  </a:lnTo>
                  <a:cubicBezTo>
                    <a:pt x="10466" y="4144"/>
                    <a:pt x="10466" y="4144"/>
                    <a:pt x="10466" y="4132"/>
                  </a:cubicBezTo>
                  <a:lnTo>
                    <a:pt x="10454" y="4132"/>
                  </a:lnTo>
                  <a:lnTo>
                    <a:pt x="10466" y="4120"/>
                  </a:lnTo>
                  <a:lnTo>
                    <a:pt x="10454" y="4120"/>
                  </a:lnTo>
                  <a:cubicBezTo>
                    <a:pt x="10454" y="4120"/>
                    <a:pt x="10442" y="4120"/>
                    <a:pt x="10442" y="4108"/>
                  </a:cubicBezTo>
                  <a:cubicBezTo>
                    <a:pt x="10442" y="4096"/>
                    <a:pt x="10442" y="4096"/>
                    <a:pt x="10442" y="4096"/>
                  </a:cubicBezTo>
                  <a:cubicBezTo>
                    <a:pt x="10454" y="4096"/>
                    <a:pt x="10454" y="4084"/>
                    <a:pt x="10466" y="4084"/>
                  </a:cubicBezTo>
                  <a:lnTo>
                    <a:pt x="10442" y="4084"/>
                  </a:lnTo>
                  <a:cubicBezTo>
                    <a:pt x="10442" y="4084"/>
                    <a:pt x="10442" y="4084"/>
                    <a:pt x="10442" y="4073"/>
                  </a:cubicBezTo>
                  <a:lnTo>
                    <a:pt x="10454" y="4073"/>
                  </a:lnTo>
                  <a:cubicBezTo>
                    <a:pt x="10466" y="4073"/>
                    <a:pt x="10466" y="4084"/>
                    <a:pt x="10466" y="4084"/>
                  </a:cubicBezTo>
                  <a:lnTo>
                    <a:pt x="10478" y="4096"/>
                  </a:lnTo>
                  <a:cubicBezTo>
                    <a:pt x="10478" y="4096"/>
                    <a:pt x="10478" y="4084"/>
                    <a:pt x="10478" y="4084"/>
                  </a:cubicBezTo>
                  <a:cubicBezTo>
                    <a:pt x="10478" y="4073"/>
                    <a:pt x="10466" y="4073"/>
                    <a:pt x="10466" y="4073"/>
                  </a:cubicBezTo>
                  <a:cubicBezTo>
                    <a:pt x="10466" y="4061"/>
                    <a:pt x="10466" y="4061"/>
                    <a:pt x="10466" y="4049"/>
                  </a:cubicBezTo>
                  <a:cubicBezTo>
                    <a:pt x="10466" y="4040"/>
                    <a:pt x="10466" y="4032"/>
                    <a:pt x="10470" y="4032"/>
                  </a:cubicBezTo>
                  <a:cubicBezTo>
                    <a:pt x="10472" y="4032"/>
                    <a:pt x="10475" y="4033"/>
                    <a:pt x="10478" y="4037"/>
                  </a:cubicBezTo>
                  <a:lnTo>
                    <a:pt x="10478" y="4049"/>
                  </a:lnTo>
                  <a:lnTo>
                    <a:pt x="10490" y="4073"/>
                  </a:lnTo>
                  <a:cubicBezTo>
                    <a:pt x="10490" y="4049"/>
                    <a:pt x="10466" y="3989"/>
                    <a:pt x="10466" y="3942"/>
                  </a:cubicBezTo>
                  <a:lnTo>
                    <a:pt x="10466" y="3942"/>
                  </a:lnTo>
                  <a:cubicBezTo>
                    <a:pt x="10478" y="3965"/>
                    <a:pt x="10490" y="4001"/>
                    <a:pt x="10502" y="4037"/>
                  </a:cubicBezTo>
                  <a:lnTo>
                    <a:pt x="10514" y="4025"/>
                  </a:lnTo>
                  <a:lnTo>
                    <a:pt x="10526" y="4061"/>
                  </a:lnTo>
                  <a:cubicBezTo>
                    <a:pt x="10526" y="4050"/>
                    <a:pt x="10517" y="4023"/>
                    <a:pt x="10522" y="4023"/>
                  </a:cubicBezTo>
                  <a:lnTo>
                    <a:pt x="10522" y="4023"/>
                  </a:lnTo>
                  <a:cubicBezTo>
                    <a:pt x="10523" y="4023"/>
                    <a:pt x="10524" y="4023"/>
                    <a:pt x="10526" y="4025"/>
                  </a:cubicBezTo>
                  <a:cubicBezTo>
                    <a:pt x="10538" y="4061"/>
                    <a:pt x="10550" y="4049"/>
                    <a:pt x="10562" y="4096"/>
                  </a:cubicBezTo>
                  <a:cubicBezTo>
                    <a:pt x="10563" y="4097"/>
                    <a:pt x="10563" y="4098"/>
                    <a:pt x="10564" y="4098"/>
                  </a:cubicBezTo>
                  <a:cubicBezTo>
                    <a:pt x="10566" y="4098"/>
                    <a:pt x="10564" y="4089"/>
                    <a:pt x="10562" y="4081"/>
                  </a:cubicBezTo>
                  <a:lnTo>
                    <a:pt x="10562" y="4081"/>
                  </a:lnTo>
                  <a:cubicBezTo>
                    <a:pt x="10562" y="4066"/>
                    <a:pt x="10561" y="4064"/>
                    <a:pt x="10560" y="4064"/>
                  </a:cubicBezTo>
                  <a:cubicBezTo>
                    <a:pt x="10559" y="4064"/>
                    <a:pt x="10558" y="4064"/>
                    <a:pt x="10556" y="4064"/>
                  </a:cubicBezTo>
                  <a:cubicBezTo>
                    <a:pt x="10555" y="4064"/>
                    <a:pt x="10553" y="4064"/>
                    <a:pt x="10550" y="4061"/>
                  </a:cubicBezTo>
                  <a:cubicBezTo>
                    <a:pt x="10526" y="4013"/>
                    <a:pt x="10550" y="4037"/>
                    <a:pt x="10550" y="4013"/>
                  </a:cubicBezTo>
                  <a:cubicBezTo>
                    <a:pt x="10538" y="3989"/>
                    <a:pt x="10538" y="3930"/>
                    <a:pt x="10514" y="3882"/>
                  </a:cubicBezTo>
                  <a:lnTo>
                    <a:pt x="10526" y="3882"/>
                  </a:lnTo>
                  <a:cubicBezTo>
                    <a:pt x="10520" y="3865"/>
                    <a:pt x="10517" y="3860"/>
                    <a:pt x="10514" y="3860"/>
                  </a:cubicBezTo>
                  <a:cubicBezTo>
                    <a:pt x="10508" y="3860"/>
                    <a:pt x="10508" y="3887"/>
                    <a:pt x="10503" y="3887"/>
                  </a:cubicBezTo>
                  <a:cubicBezTo>
                    <a:pt x="10500" y="3887"/>
                    <a:pt x="10496" y="3880"/>
                    <a:pt x="10490" y="3858"/>
                  </a:cubicBezTo>
                  <a:cubicBezTo>
                    <a:pt x="10485" y="3858"/>
                    <a:pt x="10482" y="3860"/>
                    <a:pt x="10479" y="3860"/>
                  </a:cubicBezTo>
                  <a:cubicBezTo>
                    <a:pt x="10474" y="3860"/>
                    <a:pt x="10469" y="3856"/>
                    <a:pt x="10454" y="3834"/>
                  </a:cubicBezTo>
                  <a:lnTo>
                    <a:pt x="10454" y="3834"/>
                  </a:lnTo>
                  <a:lnTo>
                    <a:pt x="10478" y="3906"/>
                  </a:lnTo>
                  <a:cubicBezTo>
                    <a:pt x="10466" y="3894"/>
                    <a:pt x="10454" y="3858"/>
                    <a:pt x="10454" y="3846"/>
                  </a:cubicBezTo>
                  <a:lnTo>
                    <a:pt x="10442" y="3846"/>
                  </a:lnTo>
                  <a:cubicBezTo>
                    <a:pt x="10442" y="3834"/>
                    <a:pt x="10431" y="3834"/>
                    <a:pt x="10442" y="3823"/>
                  </a:cubicBezTo>
                  <a:cubicBezTo>
                    <a:pt x="10432" y="3812"/>
                    <a:pt x="10427" y="3809"/>
                    <a:pt x="10424" y="3809"/>
                  </a:cubicBezTo>
                  <a:lnTo>
                    <a:pt x="10424" y="3809"/>
                  </a:lnTo>
                  <a:cubicBezTo>
                    <a:pt x="10421" y="3809"/>
                    <a:pt x="10424" y="3816"/>
                    <a:pt x="10431" y="3823"/>
                  </a:cubicBezTo>
                  <a:cubicBezTo>
                    <a:pt x="10431" y="3846"/>
                    <a:pt x="10431" y="3846"/>
                    <a:pt x="10419" y="3846"/>
                  </a:cubicBezTo>
                  <a:cubicBezTo>
                    <a:pt x="10419" y="3858"/>
                    <a:pt x="10442" y="3894"/>
                    <a:pt x="10442" y="3906"/>
                  </a:cubicBezTo>
                  <a:cubicBezTo>
                    <a:pt x="10419" y="3894"/>
                    <a:pt x="10419" y="3906"/>
                    <a:pt x="10383" y="3858"/>
                  </a:cubicBezTo>
                  <a:cubicBezTo>
                    <a:pt x="10383" y="3846"/>
                    <a:pt x="10371" y="3823"/>
                    <a:pt x="10371" y="3823"/>
                  </a:cubicBezTo>
                  <a:cubicBezTo>
                    <a:pt x="10369" y="3821"/>
                    <a:pt x="10368" y="3820"/>
                    <a:pt x="10367" y="3820"/>
                  </a:cubicBezTo>
                  <a:lnTo>
                    <a:pt x="10367" y="3820"/>
                  </a:lnTo>
                  <a:cubicBezTo>
                    <a:pt x="10362" y="3820"/>
                    <a:pt x="10373" y="3850"/>
                    <a:pt x="10383" y="3870"/>
                  </a:cubicBezTo>
                  <a:cubicBezTo>
                    <a:pt x="10383" y="3870"/>
                    <a:pt x="10383" y="3870"/>
                    <a:pt x="10371" y="3882"/>
                  </a:cubicBezTo>
                  <a:cubicBezTo>
                    <a:pt x="10371" y="3858"/>
                    <a:pt x="10359" y="3846"/>
                    <a:pt x="10359" y="3846"/>
                  </a:cubicBezTo>
                  <a:cubicBezTo>
                    <a:pt x="10359" y="3834"/>
                    <a:pt x="10347" y="3834"/>
                    <a:pt x="10347" y="3834"/>
                  </a:cubicBezTo>
                  <a:lnTo>
                    <a:pt x="10347" y="3834"/>
                  </a:lnTo>
                  <a:cubicBezTo>
                    <a:pt x="10359" y="3882"/>
                    <a:pt x="10347" y="3858"/>
                    <a:pt x="10347" y="3882"/>
                  </a:cubicBezTo>
                  <a:cubicBezTo>
                    <a:pt x="10353" y="3888"/>
                    <a:pt x="10356" y="3891"/>
                    <a:pt x="10358" y="3891"/>
                  </a:cubicBezTo>
                  <a:cubicBezTo>
                    <a:pt x="10359" y="3891"/>
                    <a:pt x="10359" y="3888"/>
                    <a:pt x="10359" y="3882"/>
                  </a:cubicBezTo>
                  <a:cubicBezTo>
                    <a:pt x="10368" y="3909"/>
                    <a:pt x="10370" y="3942"/>
                    <a:pt x="10366" y="3942"/>
                  </a:cubicBezTo>
                  <a:cubicBezTo>
                    <a:pt x="10364" y="3942"/>
                    <a:pt x="10362" y="3939"/>
                    <a:pt x="10359" y="3930"/>
                  </a:cubicBezTo>
                  <a:cubicBezTo>
                    <a:pt x="10359" y="3906"/>
                    <a:pt x="10335" y="3882"/>
                    <a:pt x="10347" y="3870"/>
                  </a:cubicBezTo>
                  <a:cubicBezTo>
                    <a:pt x="10339" y="3857"/>
                    <a:pt x="10335" y="3852"/>
                    <a:pt x="10334" y="3852"/>
                  </a:cubicBezTo>
                  <a:lnTo>
                    <a:pt x="10334" y="3852"/>
                  </a:lnTo>
                  <a:cubicBezTo>
                    <a:pt x="10330" y="3852"/>
                    <a:pt x="10348" y="3897"/>
                    <a:pt x="10341" y="3897"/>
                  </a:cubicBezTo>
                  <a:cubicBezTo>
                    <a:pt x="10339" y="3897"/>
                    <a:pt x="10338" y="3896"/>
                    <a:pt x="10335" y="3894"/>
                  </a:cubicBezTo>
                  <a:lnTo>
                    <a:pt x="10323" y="3870"/>
                  </a:lnTo>
                  <a:cubicBezTo>
                    <a:pt x="10312" y="3836"/>
                    <a:pt x="10322" y="3856"/>
                    <a:pt x="10313" y="3837"/>
                  </a:cubicBezTo>
                  <a:lnTo>
                    <a:pt x="10313" y="3837"/>
                  </a:lnTo>
                  <a:cubicBezTo>
                    <a:pt x="10318" y="3822"/>
                    <a:pt x="10335" y="3817"/>
                    <a:pt x="10335" y="3787"/>
                  </a:cubicBezTo>
                  <a:lnTo>
                    <a:pt x="10300" y="3775"/>
                  </a:lnTo>
                  <a:cubicBezTo>
                    <a:pt x="10288" y="3823"/>
                    <a:pt x="10228" y="3787"/>
                    <a:pt x="10240" y="3882"/>
                  </a:cubicBezTo>
                  <a:cubicBezTo>
                    <a:pt x="10240" y="3882"/>
                    <a:pt x="10240" y="3882"/>
                    <a:pt x="10240" y="3906"/>
                  </a:cubicBezTo>
                  <a:lnTo>
                    <a:pt x="10240" y="3918"/>
                  </a:lnTo>
                  <a:cubicBezTo>
                    <a:pt x="10228" y="3894"/>
                    <a:pt x="10216" y="3894"/>
                    <a:pt x="10192" y="3870"/>
                  </a:cubicBezTo>
                  <a:lnTo>
                    <a:pt x="10192" y="3870"/>
                  </a:lnTo>
                  <a:cubicBezTo>
                    <a:pt x="10204" y="3882"/>
                    <a:pt x="10204" y="3882"/>
                    <a:pt x="10216" y="3906"/>
                  </a:cubicBezTo>
                  <a:cubicBezTo>
                    <a:pt x="10225" y="3942"/>
                    <a:pt x="10234" y="3958"/>
                    <a:pt x="10233" y="3958"/>
                  </a:cubicBezTo>
                  <a:cubicBezTo>
                    <a:pt x="10232" y="3958"/>
                    <a:pt x="10231" y="3956"/>
                    <a:pt x="10228" y="3953"/>
                  </a:cubicBezTo>
                  <a:cubicBezTo>
                    <a:pt x="10221" y="3939"/>
                    <a:pt x="10218" y="3933"/>
                    <a:pt x="10214" y="3926"/>
                  </a:cubicBezTo>
                  <a:lnTo>
                    <a:pt x="10214" y="3926"/>
                  </a:lnTo>
                  <a:cubicBezTo>
                    <a:pt x="10216" y="3934"/>
                    <a:pt x="10216" y="3942"/>
                    <a:pt x="10216" y="3942"/>
                  </a:cubicBezTo>
                  <a:cubicBezTo>
                    <a:pt x="10204" y="3930"/>
                    <a:pt x="10192" y="3930"/>
                    <a:pt x="10181" y="3906"/>
                  </a:cubicBezTo>
                  <a:cubicBezTo>
                    <a:pt x="10181" y="3902"/>
                    <a:pt x="10182" y="3901"/>
                    <a:pt x="10184" y="3901"/>
                  </a:cubicBezTo>
                  <a:cubicBezTo>
                    <a:pt x="10187" y="3901"/>
                    <a:pt x="10192" y="3906"/>
                    <a:pt x="10192" y="3906"/>
                  </a:cubicBezTo>
                  <a:cubicBezTo>
                    <a:pt x="10192" y="3894"/>
                    <a:pt x="10181" y="3882"/>
                    <a:pt x="10169" y="3870"/>
                  </a:cubicBezTo>
                  <a:cubicBezTo>
                    <a:pt x="10157" y="3858"/>
                    <a:pt x="10157" y="3834"/>
                    <a:pt x="10157" y="3823"/>
                  </a:cubicBezTo>
                  <a:cubicBezTo>
                    <a:pt x="10145" y="3846"/>
                    <a:pt x="10157" y="3906"/>
                    <a:pt x="10157" y="3930"/>
                  </a:cubicBezTo>
                  <a:cubicBezTo>
                    <a:pt x="10149" y="3922"/>
                    <a:pt x="10135" y="3892"/>
                    <a:pt x="10131" y="3881"/>
                  </a:cubicBezTo>
                  <a:lnTo>
                    <a:pt x="10131" y="3881"/>
                  </a:lnTo>
                  <a:cubicBezTo>
                    <a:pt x="10132" y="3881"/>
                    <a:pt x="10132" y="3881"/>
                    <a:pt x="10133" y="3882"/>
                  </a:cubicBezTo>
                  <a:cubicBezTo>
                    <a:pt x="10131" y="3878"/>
                    <a:pt x="10130" y="3876"/>
                    <a:pt x="10130" y="3876"/>
                  </a:cubicBezTo>
                  <a:lnTo>
                    <a:pt x="10130" y="3876"/>
                  </a:lnTo>
                  <a:cubicBezTo>
                    <a:pt x="10129" y="3876"/>
                    <a:pt x="10130" y="3878"/>
                    <a:pt x="10131" y="3881"/>
                  </a:cubicBezTo>
                  <a:lnTo>
                    <a:pt x="10131" y="3881"/>
                  </a:lnTo>
                  <a:cubicBezTo>
                    <a:pt x="10131" y="3881"/>
                    <a:pt x="10131" y="3881"/>
                    <a:pt x="10131" y="3881"/>
                  </a:cubicBezTo>
                  <a:lnTo>
                    <a:pt x="10131" y="3881"/>
                  </a:lnTo>
                  <a:cubicBezTo>
                    <a:pt x="10125" y="3881"/>
                    <a:pt x="10129" y="3920"/>
                    <a:pt x="10131" y="3941"/>
                  </a:cubicBezTo>
                  <a:lnTo>
                    <a:pt x="10131" y="3941"/>
                  </a:lnTo>
                  <a:cubicBezTo>
                    <a:pt x="10085" y="3930"/>
                    <a:pt x="10061" y="3941"/>
                    <a:pt x="10002" y="3894"/>
                  </a:cubicBezTo>
                  <a:lnTo>
                    <a:pt x="10002" y="3894"/>
                  </a:lnTo>
                  <a:lnTo>
                    <a:pt x="10026" y="3965"/>
                  </a:lnTo>
                  <a:lnTo>
                    <a:pt x="10002" y="3930"/>
                  </a:lnTo>
                  <a:cubicBezTo>
                    <a:pt x="9993" y="3925"/>
                    <a:pt x="9985" y="3923"/>
                    <a:pt x="9978" y="3923"/>
                  </a:cubicBezTo>
                  <a:cubicBezTo>
                    <a:pt x="9949" y="3923"/>
                    <a:pt x="9938" y="3958"/>
                    <a:pt x="9919" y="3977"/>
                  </a:cubicBezTo>
                  <a:cubicBezTo>
                    <a:pt x="9917" y="3979"/>
                    <a:pt x="9916" y="3979"/>
                    <a:pt x="9915" y="3979"/>
                  </a:cubicBezTo>
                  <a:cubicBezTo>
                    <a:pt x="9904" y="3979"/>
                    <a:pt x="9893" y="3940"/>
                    <a:pt x="9883" y="3930"/>
                  </a:cubicBezTo>
                  <a:cubicBezTo>
                    <a:pt x="9859" y="3930"/>
                    <a:pt x="9883" y="4001"/>
                    <a:pt x="9871" y="4025"/>
                  </a:cubicBezTo>
                  <a:cubicBezTo>
                    <a:pt x="9859" y="4001"/>
                    <a:pt x="9847" y="3953"/>
                    <a:pt x="9835" y="3953"/>
                  </a:cubicBezTo>
                  <a:lnTo>
                    <a:pt x="9835" y="3953"/>
                  </a:lnTo>
                  <a:cubicBezTo>
                    <a:pt x="9835" y="3973"/>
                    <a:pt x="9843" y="3992"/>
                    <a:pt x="9840" y="3992"/>
                  </a:cubicBezTo>
                  <a:cubicBezTo>
                    <a:pt x="9839" y="3992"/>
                    <a:pt x="9837" y="3991"/>
                    <a:pt x="9835" y="3989"/>
                  </a:cubicBezTo>
                  <a:lnTo>
                    <a:pt x="9835" y="3977"/>
                  </a:lnTo>
                  <a:cubicBezTo>
                    <a:pt x="9831" y="3968"/>
                    <a:pt x="9828" y="3966"/>
                    <a:pt x="9826" y="3966"/>
                  </a:cubicBezTo>
                  <a:cubicBezTo>
                    <a:pt x="9823" y="3966"/>
                    <a:pt x="9821" y="3969"/>
                    <a:pt x="9818" y="3969"/>
                  </a:cubicBezTo>
                  <a:cubicBezTo>
                    <a:pt x="9816" y="3969"/>
                    <a:pt x="9814" y="3968"/>
                    <a:pt x="9811" y="3965"/>
                  </a:cubicBezTo>
                  <a:cubicBezTo>
                    <a:pt x="9788" y="3977"/>
                    <a:pt x="9788" y="4025"/>
                    <a:pt x="9811" y="4096"/>
                  </a:cubicBezTo>
                  <a:cubicBezTo>
                    <a:pt x="9788" y="4096"/>
                    <a:pt x="9776" y="4037"/>
                    <a:pt x="9776" y="4025"/>
                  </a:cubicBezTo>
                  <a:lnTo>
                    <a:pt x="9776" y="4025"/>
                  </a:lnTo>
                  <a:cubicBezTo>
                    <a:pt x="9778" y="4027"/>
                    <a:pt x="9779" y="4028"/>
                    <a:pt x="9780" y="4028"/>
                  </a:cubicBezTo>
                  <a:cubicBezTo>
                    <a:pt x="9783" y="4028"/>
                    <a:pt x="9774" y="4009"/>
                    <a:pt x="9764" y="3989"/>
                  </a:cubicBezTo>
                  <a:cubicBezTo>
                    <a:pt x="9764" y="4001"/>
                    <a:pt x="9764" y="4010"/>
                    <a:pt x="9761" y="4010"/>
                  </a:cubicBezTo>
                  <a:cubicBezTo>
                    <a:pt x="9758" y="4010"/>
                    <a:pt x="9752" y="4001"/>
                    <a:pt x="9740" y="3977"/>
                  </a:cubicBezTo>
                  <a:cubicBezTo>
                    <a:pt x="9740" y="3988"/>
                    <a:pt x="9730" y="3989"/>
                    <a:pt x="9737" y="4015"/>
                  </a:cubicBezTo>
                  <a:lnTo>
                    <a:pt x="9737" y="4015"/>
                  </a:lnTo>
                  <a:cubicBezTo>
                    <a:pt x="9737" y="4015"/>
                    <a:pt x="9737" y="4015"/>
                    <a:pt x="9737" y="4015"/>
                  </a:cubicBezTo>
                  <a:lnTo>
                    <a:pt x="9737" y="4015"/>
                  </a:lnTo>
                  <a:cubicBezTo>
                    <a:pt x="9740" y="4015"/>
                    <a:pt x="9752" y="4032"/>
                    <a:pt x="9752" y="4049"/>
                  </a:cubicBezTo>
                  <a:cubicBezTo>
                    <a:pt x="9748" y="4045"/>
                    <a:pt x="9744" y="4045"/>
                    <a:pt x="9740" y="4045"/>
                  </a:cubicBezTo>
                  <a:lnTo>
                    <a:pt x="9740" y="4045"/>
                  </a:lnTo>
                  <a:cubicBezTo>
                    <a:pt x="9731" y="4045"/>
                    <a:pt x="9720" y="4045"/>
                    <a:pt x="9704" y="4013"/>
                  </a:cubicBezTo>
                  <a:cubicBezTo>
                    <a:pt x="9669" y="4037"/>
                    <a:pt x="9621" y="4049"/>
                    <a:pt x="9573" y="4073"/>
                  </a:cubicBezTo>
                  <a:cubicBezTo>
                    <a:pt x="9585" y="4096"/>
                    <a:pt x="9585" y="4084"/>
                    <a:pt x="9597" y="4096"/>
                  </a:cubicBezTo>
                  <a:cubicBezTo>
                    <a:pt x="9597" y="4107"/>
                    <a:pt x="9595" y="4111"/>
                    <a:pt x="9592" y="4111"/>
                  </a:cubicBezTo>
                  <a:cubicBezTo>
                    <a:pt x="9589" y="4111"/>
                    <a:pt x="9584" y="4106"/>
                    <a:pt x="9583" y="4106"/>
                  </a:cubicBezTo>
                  <a:lnTo>
                    <a:pt x="9583" y="4106"/>
                  </a:lnTo>
                  <a:cubicBezTo>
                    <a:pt x="9581" y="4106"/>
                    <a:pt x="9581" y="4109"/>
                    <a:pt x="9585" y="4120"/>
                  </a:cubicBezTo>
                  <a:lnTo>
                    <a:pt x="9573" y="4084"/>
                  </a:lnTo>
                  <a:cubicBezTo>
                    <a:pt x="9561" y="4096"/>
                    <a:pt x="9573" y="4144"/>
                    <a:pt x="9573" y="4180"/>
                  </a:cubicBezTo>
                  <a:cubicBezTo>
                    <a:pt x="9561" y="4144"/>
                    <a:pt x="9549" y="4156"/>
                    <a:pt x="9549" y="4132"/>
                  </a:cubicBezTo>
                  <a:cubicBezTo>
                    <a:pt x="9549" y="4133"/>
                    <a:pt x="9549" y="4133"/>
                    <a:pt x="9549" y="4133"/>
                  </a:cubicBezTo>
                  <a:cubicBezTo>
                    <a:pt x="9543" y="4133"/>
                    <a:pt x="9479" y="4034"/>
                    <a:pt x="9477" y="4034"/>
                  </a:cubicBezTo>
                  <a:lnTo>
                    <a:pt x="9477" y="4034"/>
                  </a:lnTo>
                  <a:cubicBezTo>
                    <a:pt x="9477" y="4034"/>
                    <a:pt x="9477" y="4035"/>
                    <a:pt x="9478" y="4037"/>
                  </a:cubicBezTo>
                  <a:lnTo>
                    <a:pt x="9549" y="4168"/>
                  </a:lnTo>
                  <a:cubicBezTo>
                    <a:pt x="9555" y="4174"/>
                    <a:pt x="9555" y="4174"/>
                    <a:pt x="9554" y="4174"/>
                  </a:cubicBezTo>
                  <a:cubicBezTo>
                    <a:pt x="9552" y="4174"/>
                    <a:pt x="9549" y="4174"/>
                    <a:pt x="9549" y="4180"/>
                  </a:cubicBezTo>
                  <a:cubicBezTo>
                    <a:pt x="9538" y="4156"/>
                    <a:pt x="9514" y="4132"/>
                    <a:pt x="9502" y="4132"/>
                  </a:cubicBezTo>
                  <a:cubicBezTo>
                    <a:pt x="9490" y="4108"/>
                    <a:pt x="9502" y="4108"/>
                    <a:pt x="9502" y="4108"/>
                  </a:cubicBezTo>
                  <a:cubicBezTo>
                    <a:pt x="9478" y="4049"/>
                    <a:pt x="9466" y="4073"/>
                    <a:pt x="9454" y="4025"/>
                  </a:cubicBezTo>
                  <a:lnTo>
                    <a:pt x="9454" y="4025"/>
                  </a:lnTo>
                  <a:cubicBezTo>
                    <a:pt x="9442" y="4037"/>
                    <a:pt x="9466" y="4049"/>
                    <a:pt x="9478" y="4073"/>
                  </a:cubicBezTo>
                  <a:lnTo>
                    <a:pt x="9454" y="4073"/>
                  </a:lnTo>
                  <a:lnTo>
                    <a:pt x="9478" y="4084"/>
                  </a:lnTo>
                  <a:cubicBezTo>
                    <a:pt x="9478" y="4094"/>
                    <a:pt x="9486" y="4127"/>
                    <a:pt x="9476" y="4127"/>
                  </a:cubicBezTo>
                  <a:cubicBezTo>
                    <a:pt x="9474" y="4127"/>
                    <a:pt x="9471" y="4125"/>
                    <a:pt x="9466" y="4120"/>
                  </a:cubicBezTo>
                  <a:lnTo>
                    <a:pt x="9466" y="4120"/>
                  </a:lnTo>
                  <a:lnTo>
                    <a:pt x="9490" y="4180"/>
                  </a:lnTo>
                  <a:cubicBezTo>
                    <a:pt x="9482" y="4163"/>
                    <a:pt x="9478" y="4158"/>
                    <a:pt x="9476" y="4158"/>
                  </a:cubicBezTo>
                  <a:cubicBezTo>
                    <a:pt x="9472" y="4158"/>
                    <a:pt x="9473" y="4170"/>
                    <a:pt x="9469" y="4170"/>
                  </a:cubicBezTo>
                  <a:cubicBezTo>
                    <a:pt x="9469" y="4170"/>
                    <a:pt x="9468" y="4169"/>
                    <a:pt x="9466" y="4168"/>
                  </a:cubicBezTo>
                  <a:lnTo>
                    <a:pt x="9454" y="4144"/>
                  </a:lnTo>
                  <a:cubicBezTo>
                    <a:pt x="9442" y="4144"/>
                    <a:pt x="9442" y="4132"/>
                    <a:pt x="9430" y="4120"/>
                  </a:cubicBezTo>
                  <a:cubicBezTo>
                    <a:pt x="9423" y="4109"/>
                    <a:pt x="9421" y="4106"/>
                    <a:pt x="9422" y="4106"/>
                  </a:cubicBezTo>
                  <a:lnTo>
                    <a:pt x="9422" y="4106"/>
                  </a:lnTo>
                  <a:cubicBezTo>
                    <a:pt x="9423" y="4106"/>
                    <a:pt x="9426" y="4111"/>
                    <a:pt x="9427" y="4111"/>
                  </a:cubicBezTo>
                  <a:cubicBezTo>
                    <a:pt x="9428" y="4111"/>
                    <a:pt x="9426" y="4107"/>
                    <a:pt x="9419" y="4096"/>
                  </a:cubicBezTo>
                  <a:lnTo>
                    <a:pt x="9407" y="4084"/>
                  </a:lnTo>
                  <a:lnTo>
                    <a:pt x="9407" y="4084"/>
                  </a:lnTo>
                  <a:cubicBezTo>
                    <a:pt x="9419" y="4108"/>
                    <a:pt x="9419" y="4132"/>
                    <a:pt x="9442" y="4144"/>
                  </a:cubicBezTo>
                  <a:cubicBezTo>
                    <a:pt x="9454" y="4192"/>
                    <a:pt x="9466" y="4227"/>
                    <a:pt x="9454" y="4239"/>
                  </a:cubicBezTo>
                  <a:cubicBezTo>
                    <a:pt x="9419" y="4204"/>
                    <a:pt x="9442" y="4192"/>
                    <a:pt x="9419" y="4156"/>
                  </a:cubicBezTo>
                  <a:cubicBezTo>
                    <a:pt x="9417" y="4155"/>
                    <a:pt x="9416" y="4155"/>
                    <a:pt x="9414" y="4155"/>
                  </a:cubicBezTo>
                  <a:cubicBezTo>
                    <a:pt x="9389" y="4155"/>
                    <a:pt x="9453" y="4275"/>
                    <a:pt x="9430" y="4275"/>
                  </a:cubicBezTo>
                  <a:cubicBezTo>
                    <a:pt x="9429" y="4273"/>
                    <a:pt x="9428" y="4273"/>
                    <a:pt x="9427" y="4273"/>
                  </a:cubicBezTo>
                  <a:lnTo>
                    <a:pt x="9427" y="4273"/>
                  </a:lnTo>
                  <a:cubicBezTo>
                    <a:pt x="9421" y="4273"/>
                    <a:pt x="9429" y="4300"/>
                    <a:pt x="9419" y="4311"/>
                  </a:cubicBezTo>
                  <a:cubicBezTo>
                    <a:pt x="9407" y="4287"/>
                    <a:pt x="9395" y="4287"/>
                    <a:pt x="9383" y="4263"/>
                  </a:cubicBezTo>
                  <a:lnTo>
                    <a:pt x="9371" y="4239"/>
                  </a:lnTo>
                  <a:cubicBezTo>
                    <a:pt x="9371" y="4239"/>
                    <a:pt x="9362" y="4239"/>
                    <a:pt x="9353" y="4225"/>
                  </a:cubicBezTo>
                  <a:lnTo>
                    <a:pt x="9353" y="4225"/>
                  </a:lnTo>
                  <a:cubicBezTo>
                    <a:pt x="9367" y="4253"/>
                    <a:pt x="9347" y="4265"/>
                    <a:pt x="9347" y="4287"/>
                  </a:cubicBezTo>
                  <a:lnTo>
                    <a:pt x="9371" y="4311"/>
                  </a:lnTo>
                  <a:cubicBezTo>
                    <a:pt x="9371" y="4330"/>
                    <a:pt x="9371" y="4350"/>
                    <a:pt x="9364" y="4350"/>
                  </a:cubicBezTo>
                  <a:cubicBezTo>
                    <a:pt x="9363" y="4350"/>
                    <a:pt x="9361" y="4349"/>
                    <a:pt x="9359" y="4346"/>
                  </a:cubicBezTo>
                  <a:lnTo>
                    <a:pt x="9359" y="4346"/>
                  </a:lnTo>
                  <a:cubicBezTo>
                    <a:pt x="9347" y="4370"/>
                    <a:pt x="9371" y="4394"/>
                    <a:pt x="9383" y="4430"/>
                  </a:cubicBezTo>
                  <a:cubicBezTo>
                    <a:pt x="9359" y="4406"/>
                    <a:pt x="9335" y="4370"/>
                    <a:pt x="9323" y="4334"/>
                  </a:cubicBezTo>
                  <a:lnTo>
                    <a:pt x="9323" y="4334"/>
                  </a:lnTo>
                  <a:cubicBezTo>
                    <a:pt x="9329" y="4346"/>
                    <a:pt x="9332" y="4349"/>
                    <a:pt x="9335" y="4349"/>
                  </a:cubicBezTo>
                  <a:cubicBezTo>
                    <a:pt x="9338" y="4349"/>
                    <a:pt x="9341" y="4346"/>
                    <a:pt x="9347" y="4346"/>
                  </a:cubicBezTo>
                  <a:cubicBezTo>
                    <a:pt x="9347" y="4313"/>
                    <a:pt x="9327" y="4250"/>
                    <a:pt x="9342" y="4250"/>
                  </a:cubicBezTo>
                  <a:cubicBezTo>
                    <a:pt x="9344" y="4250"/>
                    <a:pt x="9345" y="4250"/>
                    <a:pt x="9347" y="4251"/>
                  </a:cubicBezTo>
                  <a:cubicBezTo>
                    <a:pt x="9332" y="4225"/>
                    <a:pt x="9325" y="4216"/>
                    <a:pt x="9322" y="4216"/>
                  </a:cubicBezTo>
                  <a:lnTo>
                    <a:pt x="9322" y="4216"/>
                  </a:lnTo>
                  <a:cubicBezTo>
                    <a:pt x="9317" y="4216"/>
                    <a:pt x="9324" y="4243"/>
                    <a:pt x="9317" y="4243"/>
                  </a:cubicBezTo>
                  <a:cubicBezTo>
                    <a:pt x="9316" y="4243"/>
                    <a:pt x="9314" y="4242"/>
                    <a:pt x="9311" y="4239"/>
                  </a:cubicBezTo>
                  <a:cubicBezTo>
                    <a:pt x="9311" y="4227"/>
                    <a:pt x="9311" y="4227"/>
                    <a:pt x="9311" y="4227"/>
                  </a:cubicBezTo>
                  <a:cubicBezTo>
                    <a:pt x="9311" y="4215"/>
                    <a:pt x="9311" y="4204"/>
                    <a:pt x="9288" y="4156"/>
                  </a:cubicBezTo>
                  <a:lnTo>
                    <a:pt x="9288" y="4156"/>
                  </a:lnTo>
                  <a:cubicBezTo>
                    <a:pt x="9288" y="4166"/>
                    <a:pt x="9314" y="4220"/>
                    <a:pt x="9306" y="4220"/>
                  </a:cubicBezTo>
                  <a:cubicBezTo>
                    <a:pt x="9305" y="4220"/>
                    <a:pt x="9303" y="4219"/>
                    <a:pt x="9299" y="4215"/>
                  </a:cubicBezTo>
                  <a:cubicBezTo>
                    <a:pt x="9299" y="4219"/>
                    <a:pt x="9298" y="4221"/>
                    <a:pt x="9297" y="4221"/>
                  </a:cubicBezTo>
                  <a:cubicBezTo>
                    <a:pt x="9288" y="4221"/>
                    <a:pt x="9262" y="4180"/>
                    <a:pt x="9252" y="4180"/>
                  </a:cubicBezTo>
                  <a:lnTo>
                    <a:pt x="9252" y="4180"/>
                  </a:lnTo>
                  <a:cubicBezTo>
                    <a:pt x="9264" y="4215"/>
                    <a:pt x="9299" y="4275"/>
                    <a:pt x="9276" y="4275"/>
                  </a:cubicBezTo>
                  <a:lnTo>
                    <a:pt x="9264" y="4227"/>
                  </a:lnTo>
                  <a:lnTo>
                    <a:pt x="9264" y="4227"/>
                  </a:lnTo>
                  <a:cubicBezTo>
                    <a:pt x="9240" y="4227"/>
                    <a:pt x="9288" y="4287"/>
                    <a:pt x="9276" y="4299"/>
                  </a:cubicBezTo>
                  <a:cubicBezTo>
                    <a:pt x="9276" y="4299"/>
                    <a:pt x="9285" y="4336"/>
                    <a:pt x="9295" y="4336"/>
                  </a:cubicBezTo>
                  <a:cubicBezTo>
                    <a:pt x="9297" y="4336"/>
                    <a:pt x="9298" y="4336"/>
                    <a:pt x="9299" y="4334"/>
                  </a:cubicBezTo>
                  <a:lnTo>
                    <a:pt x="9299" y="4334"/>
                  </a:lnTo>
                  <a:cubicBezTo>
                    <a:pt x="9311" y="4358"/>
                    <a:pt x="9299" y="4370"/>
                    <a:pt x="9288" y="4370"/>
                  </a:cubicBezTo>
                  <a:cubicBezTo>
                    <a:pt x="9288" y="4370"/>
                    <a:pt x="9299" y="4382"/>
                    <a:pt x="9299" y="4394"/>
                  </a:cubicBezTo>
                  <a:cubicBezTo>
                    <a:pt x="9306" y="4398"/>
                    <a:pt x="9310" y="4400"/>
                    <a:pt x="9312" y="4400"/>
                  </a:cubicBezTo>
                  <a:cubicBezTo>
                    <a:pt x="9321" y="4400"/>
                    <a:pt x="9314" y="4382"/>
                    <a:pt x="9320" y="4382"/>
                  </a:cubicBezTo>
                  <a:lnTo>
                    <a:pt x="9320" y="4382"/>
                  </a:lnTo>
                  <a:cubicBezTo>
                    <a:pt x="9322" y="4382"/>
                    <a:pt x="9326" y="4385"/>
                    <a:pt x="9335" y="4394"/>
                  </a:cubicBezTo>
                  <a:lnTo>
                    <a:pt x="9311" y="4346"/>
                  </a:lnTo>
                  <a:lnTo>
                    <a:pt x="9311" y="4346"/>
                  </a:lnTo>
                  <a:cubicBezTo>
                    <a:pt x="9323" y="4358"/>
                    <a:pt x="9347" y="4394"/>
                    <a:pt x="9359" y="4418"/>
                  </a:cubicBezTo>
                  <a:cubicBezTo>
                    <a:pt x="9373" y="4435"/>
                    <a:pt x="9377" y="4441"/>
                    <a:pt x="9376" y="4441"/>
                  </a:cubicBezTo>
                  <a:cubicBezTo>
                    <a:pt x="9375" y="4441"/>
                    <a:pt x="9365" y="4431"/>
                    <a:pt x="9361" y="4431"/>
                  </a:cubicBezTo>
                  <a:lnTo>
                    <a:pt x="9361" y="4431"/>
                  </a:lnTo>
                  <a:cubicBezTo>
                    <a:pt x="9359" y="4431"/>
                    <a:pt x="9360" y="4436"/>
                    <a:pt x="9371" y="4454"/>
                  </a:cubicBezTo>
                  <a:lnTo>
                    <a:pt x="9371" y="4442"/>
                  </a:lnTo>
                  <a:cubicBezTo>
                    <a:pt x="9407" y="4489"/>
                    <a:pt x="9383" y="4489"/>
                    <a:pt x="9371" y="4489"/>
                  </a:cubicBezTo>
                  <a:cubicBezTo>
                    <a:pt x="9359" y="4477"/>
                    <a:pt x="9347" y="4477"/>
                    <a:pt x="9323" y="4442"/>
                  </a:cubicBezTo>
                  <a:lnTo>
                    <a:pt x="9323" y="4418"/>
                  </a:lnTo>
                  <a:cubicBezTo>
                    <a:pt x="9319" y="4413"/>
                    <a:pt x="9316" y="4411"/>
                    <a:pt x="9314" y="4411"/>
                  </a:cubicBezTo>
                  <a:lnTo>
                    <a:pt x="9314" y="4411"/>
                  </a:lnTo>
                  <a:cubicBezTo>
                    <a:pt x="9307" y="4411"/>
                    <a:pt x="9321" y="4444"/>
                    <a:pt x="9311" y="4454"/>
                  </a:cubicBezTo>
                  <a:cubicBezTo>
                    <a:pt x="9311" y="4442"/>
                    <a:pt x="9311" y="4442"/>
                    <a:pt x="9311" y="4442"/>
                  </a:cubicBezTo>
                  <a:lnTo>
                    <a:pt x="9299" y="4442"/>
                  </a:lnTo>
                  <a:cubicBezTo>
                    <a:pt x="9299" y="4442"/>
                    <a:pt x="9299" y="4457"/>
                    <a:pt x="9293" y="4457"/>
                  </a:cubicBezTo>
                  <a:cubicBezTo>
                    <a:pt x="9292" y="4457"/>
                    <a:pt x="9290" y="4456"/>
                    <a:pt x="9288" y="4454"/>
                  </a:cubicBezTo>
                  <a:lnTo>
                    <a:pt x="9288" y="4454"/>
                  </a:lnTo>
                  <a:lnTo>
                    <a:pt x="9299" y="4477"/>
                  </a:lnTo>
                  <a:lnTo>
                    <a:pt x="9299" y="4465"/>
                  </a:lnTo>
                  <a:cubicBezTo>
                    <a:pt x="9299" y="4465"/>
                    <a:pt x="9323" y="4477"/>
                    <a:pt x="9323" y="4501"/>
                  </a:cubicBezTo>
                  <a:cubicBezTo>
                    <a:pt x="9323" y="4506"/>
                    <a:pt x="9322" y="4508"/>
                    <a:pt x="9320" y="4508"/>
                  </a:cubicBezTo>
                  <a:cubicBezTo>
                    <a:pt x="9310" y="4508"/>
                    <a:pt x="9285" y="4473"/>
                    <a:pt x="9276" y="4454"/>
                  </a:cubicBezTo>
                  <a:cubicBezTo>
                    <a:pt x="9265" y="4433"/>
                    <a:pt x="9266" y="4428"/>
                    <a:pt x="9270" y="4428"/>
                  </a:cubicBezTo>
                  <a:cubicBezTo>
                    <a:pt x="9274" y="4428"/>
                    <a:pt x="9282" y="4432"/>
                    <a:pt x="9285" y="4432"/>
                  </a:cubicBezTo>
                  <a:cubicBezTo>
                    <a:pt x="9287" y="4432"/>
                    <a:pt x="9288" y="4432"/>
                    <a:pt x="9288" y="4430"/>
                  </a:cubicBezTo>
                  <a:cubicBezTo>
                    <a:pt x="9274" y="4412"/>
                    <a:pt x="9268" y="4408"/>
                    <a:pt x="9263" y="4408"/>
                  </a:cubicBezTo>
                  <a:cubicBezTo>
                    <a:pt x="9258" y="4408"/>
                    <a:pt x="9256" y="4413"/>
                    <a:pt x="9252" y="4413"/>
                  </a:cubicBezTo>
                  <a:cubicBezTo>
                    <a:pt x="9249" y="4413"/>
                    <a:pt x="9245" y="4411"/>
                    <a:pt x="9240" y="4406"/>
                  </a:cubicBezTo>
                  <a:cubicBezTo>
                    <a:pt x="9216" y="4358"/>
                    <a:pt x="9252" y="4394"/>
                    <a:pt x="9228" y="4358"/>
                  </a:cubicBezTo>
                  <a:cubicBezTo>
                    <a:pt x="9226" y="4357"/>
                    <a:pt x="9225" y="4356"/>
                    <a:pt x="9224" y="4356"/>
                  </a:cubicBezTo>
                  <a:lnTo>
                    <a:pt x="9224" y="4356"/>
                  </a:lnTo>
                  <a:cubicBezTo>
                    <a:pt x="9219" y="4356"/>
                    <a:pt x="9226" y="4382"/>
                    <a:pt x="9216" y="4382"/>
                  </a:cubicBezTo>
                  <a:cubicBezTo>
                    <a:pt x="9204" y="4358"/>
                    <a:pt x="9216" y="4346"/>
                    <a:pt x="9192" y="4323"/>
                  </a:cubicBezTo>
                  <a:lnTo>
                    <a:pt x="9180" y="4311"/>
                  </a:lnTo>
                  <a:cubicBezTo>
                    <a:pt x="9192" y="4299"/>
                    <a:pt x="9145" y="4251"/>
                    <a:pt x="9145" y="4227"/>
                  </a:cubicBezTo>
                  <a:cubicBezTo>
                    <a:pt x="9144" y="4226"/>
                    <a:pt x="9143" y="4226"/>
                    <a:pt x="9142" y="4226"/>
                  </a:cubicBezTo>
                  <a:lnTo>
                    <a:pt x="9142" y="4226"/>
                  </a:lnTo>
                  <a:cubicBezTo>
                    <a:pt x="9138" y="4226"/>
                    <a:pt x="9149" y="4257"/>
                    <a:pt x="9141" y="4257"/>
                  </a:cubicBezTo>
                  <a:cubicBezTo>
                    <a:pt x="9139" y="4257"/>
                    <a:pt x="9137" y="4255"/>
                    <a:pt x="9133" y="4251"/>
                  </a:cubicBezTo>
                  <a:lnTo>
                    <a:pt x="9133" y="4251"/>
                  </a:lnTo>
                  <a:cubicBezTo>
                    <a:pt x="9145" y="4275"/>
                    <a:pt x="9180" y="4299"/>
                    <a:pt x="9180" y="4323"/>
                  </a:cubicBezTo>
                  <a:lnTo>
                    <a:pt x="9168" y="4323"/>
                  </a:lnTo>
                  <a:cubicBezTo>
                    <a:pt x="9145" y="4299"/>
                    <a:pt x="9145" y="4263"/>
                    <a:pt x="9121" y="4251"/>
                  </a:cubicBezTo>
                  <a:lnTo>
                    <a:pt x="9121" y="4263"/>
                  </a:lnTo>
                  <a:cubicBezTo>
                    <a:pt x="9133" y="4287"/>
                    <a:pt x="9145" y="4287"/>
                    <a:pt x="9157" y="4311"/>
                  </a:cubicBezTo>
                  <a:cubicBezTo>
                    <a:pt x="9155" y="4310"/>
                    <a:pt x="9153" y="4309"/>
                    <a:pt x="9152" y="4309"/>
                  </a:cubicBezTo>
                  <a:lnTo>
                    <a:pt x="9152" y="4309"/>
                  </a:lnTo>
                  <a:cubicBezTo>
                    <a:pt x="9140" y="4309"/>
                    <a:pt x="9180" y="4372"/>
                    <a:pt x="9180" y="4394"/>
                  </a:cubicBezTo>
                  <a:cubicBezTo>
                    <a:pt x="9180" y="4394"/>
                    <a:pt x="9168" y="4394"/>
                    <a:pt x="9157" y="4382"/>
                  </a:cubicBezTo>
                  <a:lnTo>
                    <a:pt x="9157" y="4382"/>
                  </a:lnTo>
                  <a:cubicBezTo>
                    <a:pt x="9168" y="4430"/>
                    <a:pt x="9157" y="4442"/>
                    <a:pt x="9168" y="4489"/>
                  </a:cubicBezTo>
                  <a:cubicBezTo>
                    <a:pt x="9157" y="4454"/>
                    <a:pt x="9145" y="4442"/>
                    <a:pt x="9121" y="4418"/>
                  </a:cubicBezTo>
                  <a:cubicBezTo>
                    <a:pt x="9133" y="4406"/>
                    <a:pt x="9097" y="4358"/>
                    <a:pt x="9085" y="4334"/>
                  </a:cubicBezTo>
                  <a:lnTo>
                    <a:pt x="9085" y="4334"/>
                  </a:lnTo>
                  <a:cubicBezTo>
                    <a:pt x="9073" y="4346"/>
                    <a:pt x="9109" y="4394"/>
                    <a:pt x="9121" y="4406"/>
                  </a:cubicBezTo>
                  <a:cubicBezTo>
                    <a:pt x="9118" y="4405"/>
                    <a:pt x="9116" y="4404"/>
                    <a:pt x="9115" y="4404"/>
                  </a:cubicBezTo>
                  <a:cubicBezTo>
                    <a:pt x="9107" y="4404"/>
                    <a:pt x="9119" y="4425"/>
                    <a:pt x="9111" y="4425"/>
                  </a:cubicBezTo>
                  <a:cubicBezTo>
                    <a:pt x="9109" y="4425"/>
                    <a:pt x="9104" y="4423"/>
                    <a:pt x="9097" y="4418"/>
                  </a:cubicBezTo>
                  <a:cubicBezTo>
                    <a:pt x="9085" y="4406"/>
                    <a:pt x="9073" y="4370"/>
                    <a:pt x="9061" y="4346"/>
                  </a:cubicBezTo>
                  <a:lnTo>
                    <a:pt x="9061" y="4346"/>
                  </a:lnTo>
                  <a:cubicBezTo>
                    <a:pt x="9055" y="4353"/>
                    <a:pt x="9065" y="4368"/>
                    <a:pt x="9073" y="4382"/>
                  </a:cubicBezTo>
                  <a:lnTo>
                    <a:pt x="9073" y="4382"/>
                  </a:lnTo>
                  <a:cubicBezTo>
                    <a:pt x="9061" y="4383"/>
                    <a:pt x="9062" y="4406"/>
                    <a:pt x="9073" y="4430"/>
                  </a:cubicBezTo>
                  <a:cubicBezTo>
                    <a:pt x="9061" y="4410"/>
                    <a:pt x="9056" y="4405"/>
                    <a:pt x="9053" y="4405"/>
                  </a:cubicBezTo>
                  <a:cubicBezTo>
                    <a:pt x="9049" y="4405"/>
                    <a:pt x="9049" y="4412"/>
                    <a:pt x="9044" y="4412"/>
                  </a:cubicBezTo>
                  <a:cubicBezTo>
                    <a:pt x="9041" y="4412"/>
                    <a:pt x="9036" y="4408"/>
                    <a:pt x="9026" y="4394"/>
                  </a:cubicBezTo>
                  <a:lnTo>
                    <a:pt x="9026" y="4394"/>
                  </a:lnTo>
                  <a:cubicBezTo>
                    <a:pt x="9026" y="4418"/>
                    <a:pt x="9049" y="4418"/>
                    <a:pt x="9061" y="4442"/>
                  </a:cubicBezTo>
                  <a:cubicBezTo>
                    <a:pt x="9067" y="4454"/>
                    <a:pt x="9064" y="4457"/>
                    <a:pt x="9058" y="4457"/>
                  </a:cubicBezTo>
                  <a:cubicBezTo>
                    <a:pt x="9052" y="4457"/>
                    <a:pt x="9043" y="4454"/>
                    <a:pt x="9038" y="4454"/>
                  </a:cubicBezTo>
                  <a:cubicBezTo>
                    <a:pt x="9038" y="4442"/>
                    <a:pt x="9038" y="4430"/>
                    <a:pt x="9038" y="4430"/>
                  </a:cubicBezTo>
                  <a:lnTo>
                    <a:pt x="9014" y="4394"/>
                  </a:lnTo>
                  <a:cubicBezTo>
                    <a:pt x="9012" y="4393"/>
                    <a:pt x="9010" y="4393"/>
                    <a:pt x="9009" y="4393"/>
                  </a:cubicBezTo>
                  <a:cubicBezTo>
                    <a:pt x="8989" y="4393"/>
                    <a:pt x="9045" y="4469"/>
                    <a:pt x="9033" y="4469"/>
                  </a:cubicBezTo>
                  <a:cubicBezTo>
                    <a:pt x="9032" y="4469"/>
                    <a:pt x="9029" y="4468"/>
                    <a:pt x="9026" y="4465"/>
                  </a:cubicBezTo>
                  <a:cubicBezTo>
                    <a:pt x="9014" y="4442"/>
                    <a:pt x="9002" y="4442"/>
                    <a:pt x="8990" y="4406"/>
                  </a:cubicBezTo>
                  <a:lnTo>
                    <a:pt x="8990" y="4406"/>
                  </a:lnTo>
                  <a:cubicBezTo>
                    <a:pt x="8990" y="4418"/>
                    <a:pt x="8978" y="4418"/>
                    <a:pt x="9002" y="4442"/>
                  </a:cubicBezTo>
                  <a:cubicBezTo>
                    <a:pt x="8990" y="4442"/>
                    <a:pt x="8990" y="4442"/>
                    <a:pt x="8978" y="4430"/>
                  </a:cubicBezTo>
                  <a:lnTo>
                    <a:pt x="8978" y="4430"/>
                  </a:lnTo>
                  <a:cubicBezTo>
                    <a:pt x="8978" y="4454"/>
                    <a:pt x="8978" y="4465"/>
                    <a:pt x="8990" y="4501"/>
                  </a:cubicBezTo>
                  <a:cubicBezTo>
                    <a:pt x="8978" y="4501"/>
                    <a:pt x="8954" y="4477"/>
                    <a:pt x="8942" y="4465"/>
                  </a:cubicBezTo>
                  <a:cubicBezTo>
                    <a:pt x="8942" y="4483"/>
                    <a:pt x="8930" y="4483"/>
                    <a:pt x="8918" y="4483"/>
                  </a:cubicBezTo>
                  <a:cubicBezTo>
                    <a:pt x="8907" y="4483"/>
                    <a:pt x="8895" y="4483"/>
                    <a:pt x="8895" y="4501"/>
                  </a:cubicBezTo>
                  <a:lnTo>
                    <a:pt x="8895" y="4513"/>
                  </a:lnTo>
                  <a:cubicBezTo>
                    <a:pt x="8871" y="4513"/>
                    <a:pt x="8942" y="4561"/>
                    <a:pt x="8918" y="4561"/>
                  </a:cubicBezTo>
                  <a:cubicBezTo>
                    <a:pt x="8895" y="4513"/>
                    <a:pt x="8895" y="4537"/>
                    <a:pt x="8871" y="4513"/>
                  </a:cubicBezTo>
                  <a:cubicBezTo>
                    <a:pt x="8868" y="4512"/>
                    <a:pt x="8866" y="4512"/>
                    <a:pt x="8864" y="4512"/>
                  </a:cubicBezTo>
                  <a:cubicBezTo>
                    <a:pt x="8841" y="4512"/>
                    <a:pt x="8853" y="4562"/>
                    <a:pt x="8830" y="4562"/>
                  </a:cubicBezTo>
                  <a:cubicBezTo>
                    <a:pt x="8828" y="4562"/>
                    <a:pt x="8826" y="4562"/>
                    <a:pt x="8823" y="4561"/>
                  </a:cubicBezTo>
                  <a:cubicBezTo>
                    <a:pt x="8811" y="4549"/>
                    <a:pt x="8799" y="4537"/>
                    <a:pt x="8811" y="4525"/>
                  </a:cubicBezTo>
                  <a:cubicBezTo>
                    <a:pt x="8787" y="4525"/>
                    <a:pt x="8776" y="4537"/>
                    <a:pt x="8764" y="4549"/>
                  </a:cubicBezTo>
                  <a:lnTo>
                    <a:pt x="8764" y="4537"/>
                  </a:lnTo>
                  <a:cubicBezTo>
                    <a:pt x="8756" y="4533"/>
                    <a:pt x="8750" y="4531"/>
                    <a:pt x="8745" y="4531"/>
                  </a:cubicBezTo>
                  <a:cubicBezTo>
                    <a:pt x="8719" y="4531"/>
                    <a:pt x="8726" y="4576"/>
                    <a:pt x="8716" y="4596"/>
                  </a:cubicBezTo>
                  <a:cubicBezTo>
                    <a:pt x="8716" y="4596"/>
                    <a:pt x="8704" y="4573"/>
                    <a:pt x="8704" y="4573"/>
                  </a:cubicBezTo>
                  <a:cubicBezTo>
                    <a:pt x="8699" y="4570"/>
                    <a:pt x="8693" y="4568"/>
                    <a:pt x="8688" y="4568"/>
                  </a:cubicBezTo>
                  <a:cubicBezTo>
                    <a:pt x="8672" y="4568"/>
                    <a:pt x="8662" y="4584"/>
                    <a:pt x="8680" y="4620"/>
                  </a:cubicBezTo>
                  <a:cubicBezTo>
                    <a:pt x="8670" y="4610"/>
                    <a:pt x="8666" y="4606"/>
                    <a:pt x="8666" y="4606"/>
                  </a:cubicBezTo>
                  <a:lnTo>
                    <a:pt x="8666" y="4606"/>
                  </a:lnTo>
                  <a:cubicBezTo>
                    <a:pt x="8665" y="4606"/>
                    <a:pt x="8671" y="4615"/>
                    <a:pt x="8664" y="4615"/>
                  </a:cubicBezTo>
                  <a:cubicBezTo>
                    <a:pt x="8661" y="4615"/>
                    <a:pt x="8655" y="4614"/>
                    <a:pt x="8645" y="4608"/>
                  </a:cubicBezTo>
                  <a:cubicBezTo>
                    <a:pt x="8633" y="4596"/>
                    <a:pt x="8633" y="4596"/>
                    <a:pt x="8633" y="4596"/>
                  </a:cubicBezTo>
                  <a:cubicBezTo>
                    <a:pt x="8629" y="4592"/>
                    <a:pt x="8625" y="4591"/>
                    <a:pt x="8621" y="4591"/>
                  </a:cubicBezTo>
                  <a:cubicBezTo>
                    <a:pt x="8614" y="4591"/>
                    <a:pt x="8609" y="4596"/>
                    <a:pt x="8609" y="4596"/>
                  </a:cubicBezTo>
                  <a:cubicBezTo>
                    <a:pt x="8609" y="4596"/>
                    <a:pt x="8609" y="4596"/>
                    <a:pt x="8609" y="4608"/>
                  </a:cubicBezTo>
                  <a:cubicBezTo>
                    <a:pt x="8585" y="4596"/>
                    <a:pt x="8561" y="4596"/>
                    <a:pt x="8549" y="4596"/>
                  </a:cubicBezTo>
                  <a:cubicBezTo>
                    <a:pt x="8534" y="4596"/>
                    <a:pt x="8521" y="4596"/>
                    <a:pt x="8509" y="4593"/>
                  </a:cubicBezTo>
                  <a:lnTo>
                    <a:pt x="8509" y="4593"/>
                  </a:lnTo>
                  <a:cubicBezTo>
                    <a:pt x="8521" y="4598"/>
                    <a:pt x="8534" y="4603"/>
                    <a:pt x="8549" y="4608"/>
                  </a:cubicBezTo>
                  <a:cubicBezTo>
                    <a:pt x="8559" y="4628"/>
                    <a:pt x="8561" y="4649"/>
                    <a:pt x="8568" y="4654"/>
                  </a:cubicBezTo>
                  <a:lnTo>
                    <a:pt x="8568" y="4654"/>
                  </a:lnTo>
                  <a:cubicBezTo>
                    <a:pt x="8532" y="4642"/>
                    <a:pt x="8477" y="4619"/>
                    <a:pt x="8466" y="4585"/>
                  </a:cubicBezTo>
                  <a:lnTo>
                    <a:pt x="8478" y="4585"/>
                  </a:lnTo>
                  <a:cubicBezTo>
                    <a:pt x="8466" y="4585"/>
                    <a:pt x="8466" y="4585"/>
                    <a:pt x="8466" y="4573"/>
                  </a:cubicBezTo>
                  <a:lnTo>
                    <a:pt x="8466" y="4573"/>
                  </a:lnTo>
                  <a:cubicBezTo>
                    <a:pt x="8474" y="4576"/>
                    <a:pt x="8481" y="4580"/>
                    <a:pt x="8489" y="4584"/>
                  </a:cubicBezTo>
                  <a:lnTo>
                    <a:pt x="8489" y="4584"/>
                  </a:lnTo>
                  <a:cubicBezTo>
                    <a:pt x="8479" y="4577"/>
                    <a:pt x="8467" y="4566"/>
                    <a:pt x="8454" y="4549"/>
                  </a:cubicBezTo>
                  <a:cubicBezTo>
                    <a:pt x="8383" y="4513"/>
                    <a:pt x="8359" y="4418"/>
                    <a:pt x="8323" y="4382"/>
                  </a:cubicBezTo>
                  <a:cubicBezTo>
                    <a:pt x="8285" y="4382"/>
                    <a:pt x="8257" y="4396"/>
                    <a:pt x="8223" y="4396"/>
                  </a:cubicBezTo>
                  <a:cubicBezTo>
                    <a:pt x="8193" y="4396"/>
                    <a:pt x="8159" y="4385"/>
                    <a:pt x="8109" y="4346"/>
                  </a:cubicBezTo>
                  <a:lnTo>
                    <a:pt x="8180" y="4334"/>
                  </a:lnTo>
                  <a:cubicBezTo>
                    <a:pt x="8143" y="4314"/>
                    <a:pt x="8120" y="4308"/>
                    <a:pt x="8102" y="4308"/>
                  </a:cubicBezTo>
                  <a:cubicBezTo>
                    <a:pt x="8077" y="4308"/>
                    <a:pt x="8064" y="4320"/>
                    <a:pt x="8042" y="4320"/>
                  </a:cubicBezTo>
                  <a:cubicBezTo>
                    <a:pt x="8026" y="4320"/>
                    <a:pt x="8003" y="4313"/>
                    <a:pt x="7966" y="4287"/>
                  </a:cubicBezTo>
                  <a:lnTo>
                    <a:pt x="7966" y="4287"/>
                  </a:lnTo>
                  <a:cubicBezTo>
                    <a:pt x="8002" y="4323"/>
                    <a:pt x="7895" y="4311"/>
                    <a:pt x="7978" y="4358"/>
                  </a:cubicBezTo>
                  <a:cubicBezTo>
                    <a:pt x="7930" y="4358"/>
                    <a:pt x="7835" y="4311"/>
                    <a:pt x="7775" y="4263"/>
                  </a:cubicBezTo>
                  <a:cubicBezTo>
                    <a:pt x="7752" y="4263"/>
                    <a:pt x="7764" y="4275"/>
                    <a:pt x="7752" y="4299"/>
                  </a:cubicBezTo>
                  <a:cubicBezTo>
                    <a:pt x="7811" y="4358"/>
                    <a:pt x="7883" y="4323"/>
                    <a:pt x="7918" y="4406"/>
                  </a:cubicBezTo>
                  <a:lnTo>
                    <a:pt x="8002" y="4382"/>
                  </a:lnTo>
                  <a:lnTo>
                    <a:pt x="8002" y="4382"/>
                  </a:lnTo>
                  <a:cubicBezTo>
                    <a:pt x="8049" y="4442"/>
                    <a:pt x="8037" y="4477"/>
                    <a:pt x="7990" y="4477"/>
                  </a:cubicBezTo>
                  <a:cubicBezTo>
                    <a:pt x="8002" y="4489"/>
                    <a:pt x="8025" y="4489"/>
                    <a:pt x="8037" y="4501"/>
                  </a:cubicBezTo>
                  <a:cubicBezTo>
                    <a:pt x="8030" y="4519"/>
                    <a:pt x="8022" y="4526"/>
                    <a:pt x="8014" y="4526"/>
                  </a:cubicBezTo>
                  <a:cubicBezTo>
                    <a:pt x="7990" y="4526"/>
                    <a:pt x="7966" y="4468"/>
                    <a:pt x="7937" y="4468"/>
                  </a:cubicBezTo>
                  <a:cubicBezTo>
                    <a:pt x="7931" y="4468"/>
                    <a:pt x="7925" y="4471"/>
                    <a:pt x="7918" y="4477"/>
                  </a:cubicBezTo>
                  <a:lnTo>
                    <a:pt x="7966" y="4501"/>
                  </a:lnTo>
                  <a:cubicBezTo>
                    <a:pt x="7963" y="4516"/>
                    <a:pt x="7953" y="4522"/>
                    <a:pt x="7940" y="4522"/>
                  </a:cubicBezTo>
                  <a:cubicBezTo>
                    <a:pt x="7898" y="4522"/>
                    <a:pt x="7820" y="4468"/>
                    <a:pt x="7775" y="4442"/>
                  </a:cubicBezTo>
                  <a:cubicBezTo>
                    <a:pt x="7716" y="4382"/>
                    <a:pt x="7656" y="4346"/>
                    <a:pt x="7668" y="4311"/>
                  </a:cubicBezTo>
                  <a:lnTo>
                    <a:pt x="7668" y="4311"/>
                  </a:lnTo>
                  <a:lnTo>
                    <a:pt x="7764" y="4346"/>
                  </a:lnTo>
                  <a:cubicBezTo>
                    <a:pt x="7728" y="4287"/>
                    <a:pt x="7633" y="4299"/>
                    <a:pt x="7585" y="4275"/>
                  </a:cubicBezTo>
                  <a:cubicBezTo>
                    <a:pt x="7585" y="4263"/>
                    <a:pt x="7573" y="4263"/>
                    <a:pt x="7573" y="4251"/>
                  </a:cubicBezTo>
                  <a:cubicBezTo>
                    <a:pt x="7573" y="4263"/>
                    <a:pt x="7573" y="4263"/>
                    <a:pt x="7573" y="4263"/>
                  </a:cubicBezTo>
                  <a:cubicBezTo>
                    <a:pt x="7561" y="4263"/>
                    <a:pt x="7549" y="4251"/>
                    <a:pt x="7549" y="4239"/>
                  </a:cubicBezTo>
                  <a:cubicBezTo>
                    <a:pt x="7502" y="4215"/>
                    <a:pt x="7418" y="4204"/>
                    <a:pt x="7371" y="4180"/>
                  </a:cubicBezTo>
                  <a:lnTo>
                    <a:pt x="7371" y="4215"/>
                  </a:lnTo>
                  <a:lnTo>
                    <a:pt x="7383" y="4204"/>
                  </a:lnTo>
                  <a:cubicBezTo>
                    <a:pt x="7418" y="4215"/>
                    <a:pt x="7478" y="4263"/>
                    <a:pt x="7430" y="4275"/>
                  </a:cubicBezTo>
                  <a:cubicBezTo>
                    <a:pt x="7323" y="4251"/>
                    <a:pt x="7323" y="4180"/>
                    <a:pt x="7311" y="4144"/>
                  </a:cubicBezTo>
                  <a:cubicBezTo>
                    <a:pt x="7317" y="4138"/>
                    <a:pt x="7324" y="4135"/>
                    <a:pt x="7332" y="4135"/>
                  </a:cubicBezTo>
                  <a:cubicBezTo>
                    <a:pt x="7368" y="4135"/>
                    <a:pt x="7417" y="4192"/>
                    <a:pt x="7466" y="4192"/>
                  </a:cubicBezTo>
                  <a:cubicBezTo>
                    <a:pt x="7454" y="4132"/>
                    <a:pt x="7371" y="4144"/>
                    <a:pt x="7263" y="4073"/>
                  </a:cubicBezTo>
                  <a:cubicBezTo>
                    <a:pt x="7277" y="4066"/>
                    <a:pt x="7289" y="4063"/>
                    <a:pt x="7302" y="4063"/>
                  </a:cubicBezTo>
                  <a:cubicBezTo>
                    <a:pt x="7344" y="4063"/>
                    <a:pt x="7382" y="4094"/>
                    <a:pt x="7415" y="4094"/>
                  </a:cubicBezTo>
                  <a:cubicBezTo>
                    <a:pt x="7424" y="4094"/>
                    <a:pt x="7433" y="4091"/>
                    <a:pt x="7442" y="4084"/>
                  </a:cubicBezTo>
                  <a:cubicBezTo>
                    <a:pt x="7347" y="4037"/>
                    <a:pt x="7311" y="4061"/>
                    <a:pt x="7228" y="4025"/>
                  </a:cubicBezTo>
                  <a:cubicBezTo>
                    <a:pt x="7234" y="4013"/>
                    <a:pt x="7261" y="4013"/>
                    <a:pt x="7287" y="4013"/>
                  </a:cubicBezTo>
                  <a:cubicBezTo>
                    <a:pt x="7314" y="4013"/>
                    <a:pt x="7341" y="4013"/>
                    <a:pt x="7347" y="4001"/>
                  </a:cubicBezTo>
                  <a:cubicBezTo>
                    <a:pt x="7323" y="3989"/>
                    <a:pt x="7299" y="3977"/>
                    <a:pt x="7287" y="3965"/>
                  </a:cubicBezTo>
                  <a:lnTo>
                    <a:pt x="7287" y="3965"/>
                  </a:lnTo>
                  <a:cubicBezTo>
                    <a:pt x="7312" y="3973"/>
                    <a:pt x="7328" y="3976"/>
                    <a:pt x="7339" y="3976"/>
                  </a:cubicBezTo>
                  <a:cubicBezTo>
                    <a:pt x="7389" y="3976"/>
                    <a:pt x="7322" y="3912"/>
                    <a:pt x="7370" y="3912"/>
                  </a:cubicBezTo>
                  <a:cubicBezTo>
                    <a:pt x="7379" y="3912"/>
                    <a:pt x="7390" y="3913"/>
                    <a:pt x="7406" y="3918"/>
                  </a:cubicBezTo>
                  <a:cubicBezTo>
                    <a:pt x="7389" y="3901"/>
                    <a:pt x="7372" y="3897"/>
                    <a:pt x="7354" y="3897"/>
                  </a:cubicBezTo>
                  <a:cubicBezTo>
                    <a:pt x="7342" y="3897"/>
                    <a:pt x="7330" y="3899"/>
                    <a:pt x="7317" y="3899"/>
                  </a:cubicBezTo>
                  <a:cubicBezTo>
                    <a:pt x="7294" y="3899"/>
                    <a:pt x="7269" y="3894"/>
                    <a:pt x="7240" y="3870"/>
                  </a:cubicBezTo>
                  <a:lnTo>
                    <a:pt x="7240" y="3870"/>
                  </a:lnTo>
                  <a:cubicBezTo>
                    <a:pt x="7252" y="3906"/>
                    <a:pt x="7311" y="3965"/>
                    <a:pt x="7228" y="3965"/>
                  </a:cubicBezTo>
                  <a:lnTo>
                    <a:pt x="7144" y="3918"/>
                  </a:lnTo>
                  <a:cubicBezTo>
                    <a:pt x="7109" y="3882"/>
                    <a:pt x="7252" y="3894"/>
                    <a:pt x="7192" y="3846"/>
                  </a:cubicBezTo>
                  <a:lnTo>
                    <a:pt x="7097" y="3846"/>
                  </a:lnTo>
                  <a:cubicBezTo>
                    <a:pt x="7097" y="3858"/>
                    <a:pt x="7144" y="3882"/>
                    <a:pt x="7109" y="3894"/>
                  </a:cubicBezTo>
                  <a:cubicBezTo>
                    <a:pt x="7099" y="3887"/>
                    <a:pt x="7089" y="3884"/>
                    <a:pt x="7079" y="3884"/>
                  </a:cubicBezTo>
                  <a:cubicBezTo>
                    <a:pt x="7037" y="3884"/>
                    <a:pt x="6987" y="3932"/>
                    <a:pt x="6930" y="3942"/>
                  </a:cubicBezTo>
                  <a:cubicBezTo>
                    <a:pt x="6882" y="3930"/>
                    <a:pt x="6847" y="3918"/>
                    <a:pt x="6835" y="3894"/>
                  </a:cubicBezTo>
                  <a:cubicBezTo>
                    <a:pt x="6693" y="3918"/>
                    <a:pt x="6540" y="3894"/>
                    <a:pt x="6421" y="3929"/>
                  </a:cubicBezTo>
                  <a:lnTo>
                    <a:pt x="6421" y="3929"/>
                  </a:lnTo>
                  <a:cubicBezTo>
                    <a:pt x="6499" y="3905"/>
                    <a:pt x="6418" y="3870"/>
                    <a:pt x="6382" y="3834"/>
                  </a:cubicBezTo>
                  <a:cubicBezTo>
                    <a:pt x="6466" y="3834"/>
                    <a:pt x="6478" y="3787"/>
                    <a:pt x="6478" y="3751"/>
                  </a:cubicBezTo>
                  <a:cubicBezTo>
                    <a:pt x="6418" y="3751"/>
                    <a:pt x="6371" y="3799"/>
                    <a:pt x="6406" y="3823"/>
                  </a:cubicBezTo>
                  <a:cubicBezTo>
                    <a:pt x="6389" y="3818"/>
                    <a:pt x="6376" y="3817"/>
                    <a:pt x="6365" y="3817"/>
                  </a:cubicBezTo>
                  <a:cubicBezTo>
                    <a:pt x="6334" y="3817"/>
                    <a:pt x="6324" y="3830"/>
                    <a:pt x="6304" y="3830"/>
                  </a:cubicBezTo>
                  <a:cubicBezTo>
                    <a:pt x="6292" y="3830"/>
                    <a:pt x="6277" y="3825"/>
                    <a:pt x="6251" y="3811"/>
                  </a:cubicBezTo>
                  <a:cubicBezTo>
                    <a:pt x="6204" y="3787"/>
                    <a:pt x="6287" y="3763"/>
                    <a:pt x="6263" y="3739"/>
                  </a:cubicBezTo>
                  <a:cubicBezTo>
                    <a:pt x="6256" y="3738"/>
                    <a:pt x="6250" y="3738"/>
                    <a:pt x="6244" y="3738"/>
                  </a:cubicBezTo>
                  <a:cubicBezTo>
                    <a:pt x="6184" y="3738"/>
                    <a:pt x="6222" y="3788"/>
                    <a:pt x="6145" y="3788"/>
                  </a:cubicBezTo>
                  <a:cubicBezTo>
                    <a:pt x="6138" y="3788"/>
                    <a:pt x="6130" y="3788"/>
                    <a:pt x="6120" y="3787"/>
                  </a:cubicBezTo>
                  <a:cubicBezTo>
                    <a:pt x="6132" y="3775"/>
                    <a:pt x="6144" y="3775"/>
                    <a:pt x="6132" y="3763"/>
                  </a:cubicBezTo>
                  <a:cubicBezTo>
                    <a:pt x="6121" y="3761"/>
                    <a:pt x="6111" y="3760"/>
                    <a:pt x="6100" y="3760"/>
                  </a:cubicBezTo>
                  <a:cubicBezTo>
                    <a:pt x="6052" y="3760"/>
                    <a:pt x="6009" y="3779"/>
                    <a:pt x="5990" y="3799"/>
                  </a:cubicBezTo>
                  <a:cubicBezTo>
                    <a:pt x="5954" y="3763"/>
                    <a:pt x="5906" y="3763"/>
                    <a:pt x="5870" y="3763"/>
                  </a:cubicBezTo>
                  <a:cubicBezTo>
                    <a:pt x="5882" y="3763"/>
                    <a:pt x="5906" y="3751"/>
                    <a:pt x="5918" y="3751"/>
                  </a:cubicBezTo>
                  <a:cubicBezTo>
                    <a:pt x="5870" y="3692"/>
                    <a:pt x="5918" y="3703"/>
                    <a:pt x="5906" y="3680"/>
                  </a:cubicBezTo>
                  <a:lnTo>
                    <a:pt x="5906" y="3680"/>
                  </a:lnTo>
                  <a:cubicBezTo>
                    <a:pt x="5912" y="3686"/>
                    <a:pt x="5921" y="3686"/>
                    <a:pt x="5930" y="3686"/>
                  </a:cubicBezTo>
                  <a:cubicBezTo>
                    <a:pt x="5939" y="3686"/>
                    <a:pt x="5948" y="3686"/>
                    <a:pt x="5954" y="3692"/>
                  </a:cubicBezTo>
                  <a:lnTo>
                    <a:pt x="5930" y="3644"/>
                  </a:lnTo>
                  <a:cubicBezTo>
                    <a:pt x="5920" y="3625"/>
                    <a:pt x="5924" y="3621"/>
                    <a:pt x="5932" y="3621"/>
                  </a:cubicBezTo>
                  <a:cubicBezTo>
                    <a:pt x="5938" y="3621"/>
                    <a:pt x="5945" y="3623"/>
                    <a:pt x="5951" y="3623"/>
                  </a:cubicBezTo>
                  <a:cubicBezTo>
                    <a:pt x="5959" y="3623"/>
                    <a:pt x="5966" y="3620"/>
                    <a:pt x="5966" y="3608"/>
                  </a:cubicBezTo>
                  <a:lnTo>
                    <a:pt x="5954" y="3608"/>
                  </a:lnTo>
                  <a:cubicBezTo>
                    <a:pt x="5954" y="3594"/>
                    <a:pt x="5974" y="3588"/>
                    <a:pt x="5998" y="3588"/>
                  </a:cubicBezTo>
                  <a:cubicBezTo>
                    <a:pt x="6015" y="3588"/>
                    <a:pt x="6034" y="3591"/>
                    <a:pt x="6049" y="3596"/>
                  </a:cubicBezTo>
                  <a:cubicBezTo>
                    <a:pt x="6049" y="3406"/>
                    <a:pt x="6251" y="3489"/>
                    <a:pt x="6335" y="3370"/>
                  </a:cubicBezTo>
                  <a:cubicBezTo>
                    <a:pt x="6335" y="3346"/>
                    <a:pt x="6311" y="3346"/>
                    <a:pt x="6299" y="3322"/>
                  </a:cubicBezTo>
                  <a:cubicBezTo>
                    <a:pt x="6287" y="3322"/>
                    <a:pt x="6287" y="3311"/>
                    <a:pt x="6287" y="3311"/>
                  </a:cubicBezTo>
                  <a:cubicBezTo>
                    <a:pt x="6287" y="3322"/>
                    <a:pt x="6287" y="3334"/>
                    <a:pt x="6275" y="3334"/>
                  </a:cubicBezTo>
                  <a:cubicBezTo>
                    <a:pt x="6275" y="3311"/>
                    <a:pt x="6240" y="3275"/>
                    <a:pt x="6275" y="3275"/>
                  </a:cubicBezTo>
                  <a:cubicBezTo>
                    <a:pt x="6275" y="3287"/>
                    <a:pt x="6275" y="3287"/>
                    <a:pt x="6275" y="3299"/>
                  </a:cubicBezTo>
                  <a:cubicBezTo>
                    <a:pt x="6285" y="3289"/>
                    <a:pt x="6279" y="3272"/>
                    <a:pt x="6283" y="3272"/>
                  </a:cubicBezTo>
                  <a:lnTo>
                    <a:pt x="6283" y="3272"/>
                  </a:lnTo>
                  <a:cubicBezTo>
                    <a:pt x="6283" y="3272"/>
                    <a:pt x="6285" y="3273"/>
                    <a:pt x="6287" y="3275"/>
                  </a:cubicBezTo>
                  <a:cubicBezTo>
                    <a:pt x="6303" y="3275"/>
                    <a:pt x="6298" y="3270"/>
                    <a:pt x="6300" y="3270"/>
                  </a:cubicBezTo>
                  <a:lnTo>
                    <a:pt x="6300" y="3270"/>
                  </a:lnTo>
                  <a:cubicBezTo>
                    <a:pt x="6300" y="3270"/>
                    <a:pt x="6303" y="3271"/>
                    <a:pt x="6311" y="3275"/>
                  </a:cubicBezTo>
                  <a:lnTo>
                    <a:pt x="6359" y="3263"/>
                  </a:lnTo>
                  <a:cubicBezTo>
                    <a:pt x="6348" y="3236"/>
                    <a:pt x="6354" y="3228"/>
                    <a:pt x="6364" y="3228"/>
                  </a:cubicBezTo>
                  <a:cubicBezTo>
                    <a:pt x="6377" y="3228"/>
                    <a:pt x="6394" y="3239"/>
                    <a:pt x="6394" y="3239"/>
                  </a:cubicBezTo>
                  <a:cubicBezTo>
                    <a:pt x="6430" y="3275"/>
                    <a:pt x="6382" y="3263"/>
                    <a:pt x="6406" y="3299"/>
                  </a:cubicBezTo>
                  <a:lnTo>
                    <a:pt x="6442" y="3322"/>
                  </a:lnTo>
                  <a:lnTo>
                    <a:pt x="6418" y="3287"/>
                  </a:lnTo>
                  <a:lnTo>
                    <a:pt x="6442" y="3287"/>
                  </a:lnTo>
                  <a:cubicBezTo>
                    <a:pt x="6442" y="3278"/>
                    <a:pt x="6436" y="3270"/>
                    <a:pt x="6437" y="3270"/>
                  </a:cubicBezTo>
                  <a:lnTo>
                    <a:pt x="6437" y="3270"/>
                  </a:lnTo>
                  <a:cubicBezTo>
                    <a:pt x="6437" y="3270"/>
                    <a:pt x="6438" y="3271"/>
                    <a:pt x="6442" y="3275"/>
                  </a:cubicBezTo>
                  <a:cubicBezTo>
                    <a:pt x="6442" y="3275"/>
                    <a:pt x="6454" y="3275"/>
                    <a:pt x="6454" y="3287"/>
                  </a:cubicBezTo>
                  <a:lnTo>
                    <a:pt x="6454" y="3263"/>
                  </a:lnTo>
                  <a:cubicBezTo>
                    <a:pt x="6460" y="3275"/>
                    <a:pt x="6463" y="3275"/>
                    <a:pt x="6469" y="3275"/>
                  </a:cubicBezTo>
                  <a:cubicBezTo>
                    <a:pt x="6475" y="3275"/>
                    <a:pt x="6484" y="3275"/>
                    <a:pt x="6501" y="3287"/>
                  </a:cubicBezTo>
                  <a:cubicBezTo>
                    <a:pt x="6542" y="3277"/>
                    <a:pt x="6522" y="3222"/>
                    <a:pt x="6560" y="3222"/>
                  </a:cubicBezTo>
                  <a:cubicBezTo>
                    <a:pt x="6567" y="3222"/>
                    <a:pt x="6575" y="3224"/>
                    <a:pt x="6585" y="3227"/>
                  </a:cubicBezTo>
                  <a:cubicBezTo>
                    <a:pt x="6561" y="3215"/>
                    <a:pt x="6549" y="3168"/>
                    <a:pt x="6561" y="3156"/>
                  </a:cubicBezTo>
                  <a:lnTo>
                    <a:pt x="6561" y="3156"/>
                  </a:lnTo>
                  <a:cubicBezTo>
                    <a:pt x="6573" y="3168"/>
                    <a:pt x="6585" y="3168"/>
                    <a:pt x="6597" y="3191"/>
                  </a:cubicBezTo>
                  <a:lnTo>
                    <a:pt x="6597" y="3156"/>
                  </a:lnTo>
                  <a:cubicBezTo>
                    <a:pt x="6610" y="3166"/>
                    <a:pt x="6619" y="3169"/>
                    <a:pt x="6627" y="3169"/>
                  </a:cubicBezTo>
                  <a:cubicBezTo>
                    <a:pt x="6647" y="3169"/>
                    <a:pt x="6654" y="3144"/>
                    <a:pt x="6680" y="3144"/>
                  </a:cubicBezTo>
                  <a:lnTo>
                    <a:pt x="6692" y="3168"/>
                  </a:lnTo>
                  <a:cubicBezTo>
                    <a:pt x="6680" y="3132"/>
                    <a:pt x="6680" y="3120"/>
                    <a:pt x="6704" y="3108"/>
                  </a:cubicBezTo>
                  <a:lnTo>
                    <a:pt x="6728" y="3144"/>
                  </a:lnTo>
                  <a:cubicBezTo>
                    <a:pt x="6752" y="3144"/>
                    <a:pt x="6692" y="3072"/>
                    <a:pt x="6728" y="3072"/>
                  </a:cubicBezTo>
                  <a:cubicBezTo>
                    <a:pt x="6692" y="3037"/>
                    <a:pt x="6668" y="3037"/>
                    <a:pt x="6644" y="3001"/>
                  </a:cubicBezTo>
                  <a:lnTo>
                    <a:pt x="6644" y="3001"/>
                  </a:lnTo>
                  <a:cubicBezTo>
                    <a:pt x="6660" y="3017"/>
                    <a:pt x="6674" y="3024"/>
                    <a:pt x="6682" y="3024"/>
                  </a:cubicBezTo>
                  <a:cubicBezTo>
                    <a:pt x="6692" y="3024"/>
                    <a:pt x="6693" y="3014"/>
                    <a:pt x="6680" y="3001"/>
                  </a:cubicBezTo>
                  <a:cubicBezTo>
                    <a:pt x="6685" y="2991"/>
                    <a:pt x="6688" y="2987"/>
                    <a:pt x="6691" y="2987"/>
                  </a:cubicBezTo>
                  <a:cubicBezTo>
                    <a:pt x="6694" y="2987"/>
                    <a:pt x="6697" y="2994"/>
                    <a:pt x="6704" y="3001"/>
                  </a:cubicBezTo>
                  <a:lnTo>
                    <a:pt x="6692" y="2965"/>
                  </a:lnTo>
                  <a:cubicBezTo>
                    <a:pt x="6716" y="2965"/>
                    <a:pt x="6728" y="3013"/>
                    <a:pt x="6740" y="3037"/>
                  </a:cubicBezTo>
                  <a:cubicBezTo>
                    <a:pt x="6732" y="3005"/>
                    <a:pt x="6745" y="3000"/>
                    <a:pt x="6758" y="3000"/>
                  </a:cubicBezTo>
                  <a:cubicBezTo>
                    <a:pt x="6765" y="3000"/>
                    <a:pt x="6771" y="3001"/>
                    <a:pt x="6775" y="3001"/>
                  </a:cubicBezTo>
                  <a:lnTo>
                    <a:pt x="6787" y="3013"/>
                  </a:lnTo>
                  <a:lnTo>
                    <a:pt x="6811" y="3013"/>
                  </a:lnTo>
                  <a:cubicBezTo>
                    <a:pt x="6801" y="2983"/>
                    <a:pt x="6816" y="2962"/>
                    <a:pt x="6834" y="2962"/>
                  </a:cubicBezTo>
                  <a:cubicBezTo>
                    <a:pt x="6838" y="2962"/>
                    <a:pt x="6843" y="2963"/>
                    <a:pt x="6847" y="2965"/>
                  </a:cubicBezTo>
                  <a:lnTo>
                    <a:pt x="6871" y="3013"/>
                  </a:lnTo>
                  <a:cubicBezTo>
                    <a:pt x="6874" y="3015"/>
                    <a:pt x="6876" y="3015"/>
                    <a:pt x="6877" y="3015"/>
                  </a:cubicBezTo>
                  <a:cubicBezTo>
                    <a:pt x="6885" y="3015"/>
                    <a:pt x="6859" y="2987"/>
                    <a:pt x="6859" y="2977"/>
                  </a:cubicBezTo>
                  <a:cubicBezTo>
                    <a:pt x="6859" y="2970"/>
                    <a:pt x="6861" y="2967"/>
                    <a:pt x="6865" y="2967"/>
                  </a:cubicBezTo>
                  <a:cubicBezTo>
                    <a:pt x="6875" y="2967"/>
                    <a:pt x="6894" y="2981"/>
                    <a:pt x="6918" y="2989"/>
                  </a:cubicBezTo>
                  <a:cubicBezTo>
                    <a:pt x="6915" y="2973"/>
                    <a:pt x="6921" y="2968"/>
                    <a:pt x="6932" y="2968"/>
                  </a:cubicBezTo>
                  <a:cubicBezTo>
                    <a:pt x="6947" y="2968"/>
                    <a:pt x="6970" y="2978"/>
                    <a:pt x="6987" y="2978"/>
                  </a:cubicBezTo>
                  <a:cubicBezTo>
                    <a:pt x="7001" y="2978"/>
                    <a:pt x="7010" y="2970"/>
                    <a:pt x="7002" y="2941"/>
                  </a:cubicBezTo>
                  <a:lnTo>
                    <a:pt x="7002" y="2941"/>
                  </a:lnTo>
                  <a:lnTo>
                    <a:pt x="7025" y="2965"/>
                  </a:lnTo>
                  <a:cubicBezTo>
                    <a:pt x="7013" y="2882"/>
                    <a:pt x="7109" y="2941"/>
                    <a:pt x="7085" y="2846"/>
                  </a:cubicBezTo>
                  <a:lnTo>
                    <a:pt x="7085" y="2846"/>
                  </a:lnTo>
                  <a:cubicBezTo>
                    <a:pt x="7102" y="2855"/>
                    <a:pt x="7113" y="2859"/>
                    <a:pt x="7119" y="2859"/>
                  </a:cubicBezTo>
                  <a:cubicBezTo>
                    <a:pt x="7150" y="2859"/>
                    <a:pt x="7102" y="2786"/>
                    <a:pt x="7127" y="2786"/>
                  </a:cubicBezTo>
                  <a:cubicBezTo>
                    <a:pt x="7132" y="2786"/>
                    <a:pt x="7141" y="2789"/>
                    <a:pt x="7156" y="2799"/>
                  </a:cubicBezTo>
                  <a:lnTo>
                    <a:pt x="7144" y="2787"/>
                  </a:lnTo>
                  <a:cubicBezTo>
                    <a:pt x="7287" y="2715"/>
                    <a:pt x="7454" y="2691"/>
                    <a:pt x="7549" y="2572"/>
                  </a:cubicBezTo>
                  <a:lnTo>
                    <a:pt x="7561" y="2596"/>
                  </a:lnTo>
                  <a:cubicBezTo>
                    <a:pt x="7668" y="2549"/>
                    <a:pt x="7764" y="2501"/>
                    <a:pt x="7871" y="2453"/>
                  </a:cubicBezTo>
                  <a:cubicBezTo>
                    <a:pt x="7966" y="2394"/>
                    <a:pt x="8073" y="2346"/>
                    <a:pt x="8180" y="2310"/>
                  </a:cubicBezTo>
                  <a:cubicBezTo>
                    <a:pt x="8192" y="2287"/>
                    <a:pt x="8156" y="2239"/>
                    <a:pt x="8168" y="2215"/>
                  </a:cubicBezTo>
                  <a:cubicBezTo>
                    <a:pt x="8168" y="2215"/>
                    <a:pt x="8174" y="2212"/>
                    <a:pt x="8182" y="2212"/>
                  </a:cubicBezTo>
                  <a:cubicBezTo>
                    <a:pt x="8189" y="2212"/>
                    <a:pt x="8198" y="2215"/>
                    <a:pt x="8204" y="2227"/>
                  </a:cubicBezTo>
                  <a:cubicBezTo>
                    <a:pt x="8192" y="2251"/>
                    <a:pt x="8204" y="2263"/>
                    <a:pt x="8204" y="2275"/>
                  </a:cubicBezTo>
                  <a:cubicBezTo>
                    <a:pt x="8212" y="2271"/>
                    <a:pt x="8223" y="2271"/>
                    <a:pt x="8233" y="2271"/>
                  </a:cubicBezTo>
                  <a:lnTo>
                    <a:pt x="8233" y="2271"/>
                  </a:lnTo>
                  <a:cubicBezTo>
                    <a:pt x="8254" y="2271"/>
                    <a:pt x="8276" y="2271"/>
                    <a:pt x="8276" y="2239"/>
                  </a:cubicBezTo>
                  <a:lnTo>
                    <a:pt x="8252" y="2215"/>
                  </a:lnTo>
                  <a:cubicBezTo>
                    <a:pt x="8252" y="2203"/>
                    <a:pt x="8276" y="2203"/>
                    <a:pt x="8276" y="2203"/>
                  </a:cubicBezTo>
                  <a:cubicBezTo>
                    <a:pt x="8284" y="2220"/>
                    <a:pt x="8298" y="2236"/>
                    <a:pt x="8302" y="2249"/>
                  </a:cubicBezTo>
                  <a:lnTo>
                    <a:pt x="8302" y="2249"/>
                  </a:lnTo>
                  <a:cubicBezTo>
                    <a:pt x="8305" y="2231"/>
                    <a:pt x="8310" y="2225"/>
                    <a:pt x="8316" y="2225"/>
                  </a:cubicBezTo>
                  <a:cubicBezTo>
                    <a:pt x="8329" y="2225"/>
                    <a:pt x="8346" y="2251"/>
                    <a:pt x="8364" y="2251"/>
                  </a:cubicBezTo>
                  <a:cubicBezTo>
                    <a:pt x="8370" y="2251"/>
                    <a:pt x="8376" y="2248"/>
                    <a:pt x="8383" y="2239"/>
                  </a:cubicBezTo>
                  <a:cubicBezTo>
                    <a:pt x="8359" y="2168"/>
                    <a:pt x="8383" y="2096"/>
                    <a:pt x="8395" y="2025"/>
                  </a:cubicBezTo>
                  <a:lnTo>
                    <a:pt x="8418" y="2037"/>
                  </a:lnTo>
                  <a:cubicBezTo>
                    <a:pt x="8395" y="2048"/>
                    <a:pt x="8442" y="2096"/>
                    <a:pt x="8418" y="2096"/>
                  </a:cubicBezTo>
                  <a:cubicBezTo>
                    <a:pt x="8422" y="2098"/>
                    <a:pt x="8425" y="2099"/>
                    <a:pt x="8428" y="2099"/>
                  </a:cubicBezTo>
                  <a:cubicBezTo>
                    <a:pt x="8446" y="2099"/>
                    <a:pt x="8458" y="2072"/>
                    <a:pt x="8478" y="2072"/>
                  </a:cubicBezTo>
                  <a:cubicBezTo>
                    <a:pt x="8466" y="2060"/>
                    <a:pt x="8466" y="2037"/>
                    <a:pt x="8466" y="2025"/>
                  </a:cubicBezTo>
                  <a:lnTo>
                    <a:pt x="8466" y="2025"/>
                  </a:lnTo>
                  <a:cubicBezTo>
                    <a:pt x="8486" y="2035"/>
                    <a:pt x="8498" y="2063"/>
                    <a:pt x="8509" y="2063"/>
                  </a:cubicBezTo>
                  <a:cubicBezTo>
                    <a:pt x="8510" y="2063"/>
                    <a:pt x="8512" y="2062"/>
                    <a:pt x="8514" y="2060"/>
                  </a:cubicBezTo>
                  <a:lnTo>
                    <a:pt x="8514" y="2060"/>
                  </a:lnTo>
                  <a:lnTo>
                    <a:pt x="8502" y="2096"/>
                  </a:lnTo>
                  <a:cubicBezTo>
                    <a:pt x="8506" y="2101"/>
                    <a:pt x="8510" y="2103"/>
                    <a:pt x="8513" y="2103"/>
                  </a:cubicBezTo>
                  <a:cubicBezTo>
                    <a:pt x="8526" y="2103"/>
                    <a:pt x="8528" y="2072"/>
                    <a:pt x="8537" y="2072"/>
                  </a:cubicBezTo>
                  <a:cubicBezTo>
                    <a:pt x="8549" y="2096"/>
                    <a:pt x="8573" y="2096"/>
                    <a:pt x="8573" y="2132"/>
                  </a:cubicBezTo>
                  <a:cubicBezTo>
                    <a:pt x="8585" y="2084"/>
                    <a:pt x="8597" y="2108"/>
                    <a:pt x="8609" y="2072"/>
                  </a:cubicBezTo>
                  <a:cubicBezTo>
                    <a:pt x="8573" y="2048"/>
                    <a:pt x="8609" y="2037"/>
                    <a:pt x="8597" y="2013"/>
                  </a:cubicBezTo>
                  <a:lnTo>
                    <a:pt x="8597" y="2013"/>
                  </a:lnTo>
                  <a:lnTo>
                    <a:pt x="8573" y="2025"/>
                  </a:lnTo>
                  <a:cubicBezTo>
                    <a:pt x="8621" y="2037"/>
                    <a:pt x="8561" y="2037"/>
                    <a:pt x="8585" y="2084"/>
                  </a:cubicBezTo>
                  <a:cubicBezTo>
                    <a:pt x="8564" y="2074"/>
                    <a:pt x="8571" y="2009"/>
                    <a:pt x="8557" y="2009"/>
                  </a:cubicBezTo>
                  <a:cubicBezTo>
                    <a:pt x="8555" y="2009"/>
                    <a:pt x="8552" y="2010"/>
                    <a:pt x="8549" y="2013"/>
                  </a:cubicBezTo>
                  <a:cubicBezTo>
                    <a:pt x="8573" y="1977"/>
                    <a:pt x="8597" y="2001"/>
                    <a:pt x="8621" y="1941"/>
                  </a:cubicBezTo>
                  <a:lnTo>
                    <a:pt x="8621" y="1941"/>
                  </a:lnTo>
                  <a:cubicBezTo>
                    <a:pt x="8618" y="1943"/>
                    <a:pt x="8616" y="1943"/>
                    <a:pt x="8614" y="1943"/>
                  </a:cubicBezTo>
                  <a:cubicBezTo>
                    <a:pt x="8599" y="1943"/>
                    <a:pt x="8608" y="1904"/>
                    <a:pt x="8597" y="1894"/>
                  </a:cubicBezTo>
                  <a:cubicBezTo>
                    <a:pt x="8601" y="1892"/>
                    <a:pt x="8604" y="1891"/>
                    <a:pt x="8607" y="1891"/>
                  </a:cubicBezTo>
                  <a:cubicBezTo>
                    <a:pt x="8617" y="1891"/>
                    <a:pt x="8611" y="1912"/>
                    <a:pt x="8621" y="1941"/>
                  </a:cubicBezTo>
                  <a:cubicBezTo>
                    <a:pt x="8625" y="1939"/>
                    <a:pt x="8628" y="1939"/>
                    <a:pt x="8631" y="1939"/>
                  </a:cubicBezTo>
                  <a:cubicBezTo>
                    <a:pt x="8639" y="1939"/>
                    <a:pt x="8646" y="1943"/>
                    <a:pt x="8650" y="1943"/>
                  </a:cubicBezTo>
                  <a:cubicBezTo>
                    <a:pt x="8654" y="1943"/>
                    <a:pt x="8657" y="1938"/>
                    <a:pt x="8657" y="1918"/>
                  </a:cubicBezTo>
                  <a:cubicBezTo>
                    <a:pt x="8680" y="1929"/>
                    <a:pt x="8668" y="1965"/>
                    <a:pt x="8680" y="1977"/>
                  </a:cubicBezTo>
                  <a:cubicBezTo>
                    <a:pt x="8680" y="2013"/>
                    <a:pt x="8597" y="1953"/>
                    <a:pt x="8645" y="2060"/>
                  </a:cubicBezTo>
                  <a:cubicBezTo>
                    <a:pt x="8633" y="2072"/>
                    <a:pt x="8633" y="2120"/>
                    <a:pt x="8609" y="2120"/>
                  </a:cubicBezTo>
                  <a:cubicBezTo>
                    <a:pt x="8625" y="2128"/>
                    <a:pt x="8647" y="2142"/>
                    <a:pt x="8663" y="2142"/>
                  </a:cubicBezTo>
                  <a:cubicBezTo>
                    <a:pt x="8671" y="2142"/>
                    <a:pt x="8677" y="2139"/>
                    <a:pt x="8680" y="2132"/>
                  </a:cubicBezTo>
                  <a:lnTo>
                    <a:pt x="8657" y="2060"/>
                  </a:lnTo>
                  <a:cubicBezTo>
                    <a:pt x="8668" y="2060"/>
                    <a:pt x="8657" y="2013"/>
                    <a:pt x="8668" y="2013"/>
                  </a:cubicBezTo>
                  <a:cubicBezTo>
                    <a:pt x="8668" y="2032"/>
                    <a:pt x="8684" y="2052"/>
                    <a:pt x="8697" y="2052"/>
                  </a:cubicBezTo>
                  <a:cubicBezTo>
                    <a:pt x="8699" y="2052"/>
                    <a:pt x="8702" y="2051"/>
                    <a:pt x="8704" y="2048"/>
                  </a:cubicBezTo>
                  <a:cubicBezTo>
                    <a:pt x="8692" y="2048"/>
                    <a:pt x="8692" y="2048"/>
                    <a:pt x="8692" y="2037"/>
                  </a:cubicBezTo>
                  <a:cubicBezTo>
                    <a:pt x="8716" y="2025"/>
                    <a:pt x="8704" y="1977"/>
                    <a:pt x="8728" y="1953"/>
                  </a:cubicBezTo>
                  <a:lnTo>
                    <a:pt x="8728" y="1953"/>
                  </a:lnTo>
                  <a:cubicBezTo>
                    <a:pt x="8731" y="1958"/>
                    <a:pt x="8735" y="1962"/>
                    <a:pt x="8740" y="1965"/>
                  </a:cubicBezTo>
                  <a:cubicBezTo>
                    <a:pt x="8744" y="1969"/>
                    <a:pt x="8747" y="1971"/>
                    <a:pt x="8749" y="1971"/>
                  </a:cubicBezTo>
                  <a:cubicBezTo>
                    <a:pt x="8758" y="1971"/>
                    <a:pt x="8757" y="1949"/>
                    <a:pt x="8765" y="1948"/>
                  </a:cubicBezTo>
                  <a:lnTo>
                    <a:pt x="8765" y="1948"/>
                  </a:lnTo>
                  <a:cubicBezTo>
                    <a:pt x="8764" y="1944"/>
                    <a:pt x="8764" y="1941"/>
                    <a:pt x="8764" y="1941"/>
                  </a:cubicBezTo>
                  <a:lnTo>
                    <a:pt x="8776" y="1941"/>
                  </a:lnTo>
                  <a:cubicBezTo>
                    <a:pt x="8787" y="1929"/>
                    <a:pt x="8799" y="1929"/>
                    <a:pt x="8799" y="1894"/>
                  </a:cubicBezTo>
                  <a:cubicBezTo>
                    <a:pt x="8799" y="1896"/>
                    <a:pt x="8800" y="1897"/>
                    <a:pt x="8801" y="1897"/>
                  </a:cubicBezTo>
                  <a:cubicBezTo>
                    <a:pt x="8803" y="1897"/>
                    <a:pt x="8811" y="1880"/>
                    <a:pt x="8811" y="1870"/>
                  </a:cubicBezTo>
                  <a:cubicBezTo>
                    <a:pt x="8811" y="1862"/>
                    <a:pt x="8816" y="1841"/>
                    <a:pt x="8826" y="1841"/>
                  </a:cubicBezTo>
                  <a:cubicBezTo>
                    <a:pt x="8831" y="1841"/>
                    <a:pt x="8838" y="1848"/>
                    <a:pt x="8847" y="1870"/>
                  </a:cubicBezTo>
                  <a:cubicBezTo>
                    <a:pt x="8871" y="1870"/>
                    <a:pt x="8883" y="1882"/>
                    <a:pt x="8883" y="1906"/>
                  </a:cubicBezTo>
                  <a:lnTo>
                    <a:pt x="8918" y="1906"/>
                  </a:lnTo>
                  <a:lnTo>
                    <a:pt x="8930" y="1953"/>
                  </a:lnTo>
                  <a:cubicBezTo>
                    <a:pt x="8954" y="1929"/>
                    <a:pt x="8942" y="1906"/>
                    <a:pt x="8954" y="1858"/>
                  </a:cubicBezTo>
                  <a:cubicBezTo>
                    <a:pt x="8960" y="1864"/>
                    <a:pt x="8965" y="1866"/>
                    <a:pt x="8971" y="1866"/>
                  </a:cubicBezTo>
                  <a:cubicBezTo>
                    <a:pt x="8988" y="1866"/>
                    <a:pt x="9005" y="1841"/>
                    <a:pt x="9014" y="1822"/>
                  </a:cubicBezTo>
                  <a:cubicBezTo>
                    <a:pt x="9006" y="1820"/>
                    <a:pt x="9000" y="1819"/>
                    <a:pt x="8995" y="1819"/>
                  </a:cubicBezTo>
                  <a:cubicBezTo>
                    <a:pt x="8982" y="1819"/>
                    <a:pt x="8976" y="1826"/>
                    <a:pt x="8967" y="1826"/>
                  </a:cubicBezTo>
                  <a:cubicBezTo>
                    <a:pt x="8963" y="1826"/>
                    <a:pt x="8959" y="1825"/>
                    <a:pt x="8954" y="1822"/>
                  </a:cubicBezTo>
                  <a:lnTo>
                    <a:pt x="8954" y="1822"/>
                  </a:lnTo>
                  <a:cubicBezTo>
                    <a:pt x="8954" y="1834"/>
                    <a:pt x="8954" y="1846"/>
                    <a:pt x="8966" y="1858"/>
                  </a:cubicBezTo>
                  <a:cubicBezTo>
                    <a:pt x="8954" y="1858"/>
                    <a:pt x="8942" y="1846"/>
                    <a:pt x="8930" y="1822"/>
                  </a:cubicBezTo>
                  <a:cubicBezTo>
                    <a:pt x="8930" y="1804"/>
                    <a:pt x="8937" y="1798"/>
                    <a:pt x="8946" y="1798"/>
                  </a:cubicBezTo>
                  <a:cubicBezTo>
                    <a:pt x="8962" y="1798"/>
                    <a:pt x="8985" y="1815"/>
                    <a:pt x="8990" y="1815"/>
                  </a:cubicBezTo>
                  <a:cubicBezTo>
                    <a:pt x="8992" y="1815"/>
                    <a:pt x="8992" y="1814"/>
                    <a:pt x="8990" y="1810"/>
                  </a:cubicBezTo>
                  <a:cubicBezTo>
                    <a:pt x="8994" y="1803"/>
                    <a:pt x="8996" y="1800"/>
                    <a:pt x="8998" y="1800"/>
                  </a:cubicBezTo>
                  <a:cubicBezTo>
                    <a:pt x="9003" y="1800"/>
                    <a:pt x="9005" y="1814"/>
                    <a:pt x="9014" y="1822"/>
                  </a:cubicBezTo>
                  <a:cubicBezTo>
                    <a:pt x="9014" y="1826"/>
                    <a:pt x="9014" y="1828"/>
                    <a:pt x="9014" y="1828"/>
                  </a:cubicBezTo>
                  <a:cubicBezTo>
                    <a:pt x="9015" y="1828"/>
                    <a:pt x="9018" y="1822"/>
                    <a:pt x="9026" y="1822"/>
                  </a:cubicBezTo>
                  <a:lnTo>
                    <a:pt x="9014" y="1810"/>
                  </a:lnTo>
                  <a:cubicBezTo>
                    <a:pt x="9026" y="1810"/>
                    <a:pt x="9026" y="1787"/>
                    <a:pt x="9038" y="1775"/>
                  </a:cubicBezTo>
                  <a:cubicBezTo>
                    <a:pt x="9049" y="1775"/>
                    <a:pt x="9049" y="1775"/>
                    <a:pt x="9049" y="1787"/>
                  </a:cubicBezTo>
                  <a:lnTo>
                    <a:pt x="9038" y="1787"/>
                  </a:lnTo>
                  <a:lnTo>
                    <a:pt x="9049" y="1798"/>
                  </a:lnTo>
                  <a:cubicBezTo>
                    <a:pt x="9055" y="1809"/>
                    <a:pt x="9059" y="1813"/>
                    <a:pt x="9062" y="1813"/>
                  </a:cubicBezTo>
                  <a:cubicBezTo>
                    <a:pt x="9073" y="1813"/>
                    <a:pt x="9078" y="1773"/>
                    <a:pt x="9092" y="1773"/>
                  </a:cubicBezTo>
                  <a:cubicBezTo>
                    <a:pt x="9094" y="1773"/>
                    <a:pt x="9095" y="1774"/>
                    <a:pt x="9097" y="1775"/>
                  </a:cubicBezTo>
                  <a:cubicBezTo>
                    <a:pt x="9085" y="1787"/>
                    <a:pt x="9085" y="1787"/>
                    <a:pt x="9085" y="1787"/>
                  </a:cubicBezTo>
                  <a:cubicBezTo>
                    <a:pt x="9094" y="1795"/>
                    <a:pt x="9115" y="1829"/>
                    <a:pt x="9121" y="1829"/>
                  </a:cubicBezTo>
                  <a:cubicBezTo>
                    <a:pt x="9124" y="1829"/>
                    <a:pt x="9124" y="1824"/>
                    <a:pt x="9121" y="1810"/>
                  </a:cubicBezTo>
                  <a:lnTo>
                    <a:pt x="9121" y="1810"/>
                  </a:lnTo>
                  <a:cubicBezTo>
                    <a:pt x="9124" y="1814"/>
                    <a:pt x="9127" y="1815"/>
                    <a:pt x="9129" y="1815"/>
                  </a:cubicBezTo>
                  <a:cubicBezTo>
                    <a:pt x="9133" y="1815"/>
                    <a:pt x="9133" y="1807"/>
                    <a:pt x="9133" y="1798"/>
                  </a:cubicBezTo>
                  <a:cubicBezTo>
                    <a:pt x="9133" y="1787"/>
                    <a:pt x="9133" y="1775"/>
                    <a:pt x="9133" y="1775"/>
                  </a:cubicBezTo>
                  <a:lnTo>
                    <a:pt x="9168" y="1787"/>
                  </a:lnTo>
                  <a:cubicBezTo>
                    <a:pt x="9168" y="1787"/>
                    <a:pt x="9180" y="1775"/>
                    <a:pt x="9180" y="1775"/>
                  </a:cubicBezTo>
                  <a:lnTo>
                    <a:pt x="9192" y="1787"/>
                  </a:lnTo>
                  <a:cubicBezTo>
                    <a:pt x="9192" y="1787"/>
                    <a:pt x="9204" y="1798"/>
                    <a:pt x="9204" y="1798"/>
                  </a:cubicBezTo>
                  <a:cubicBezTo>
                    <a:pt x="9216" y="1814"/>
                    <a:pt x="9225" y="1819"/>
                    <a:pt x="9231" y="1819"/>
                  </a:cubicBezTo>
                  <a:cubicBezTo>
                    <a:pt x="9244" y="1819"/>
                    <a:pt x="9249" y="1796"/>
                    <a:pt x="9264" y="1796"/>
                  </a:cubicBezTo>
                  <a:cubicBezTo>
                    <a:pt x="9270" y="1796"/>
                    <a:pt x="9277" y="1800"/>
                    <a:pt x="9288" y="1810"/>
                  </a:cubicBezTo>
                  <a:cubicBezTo>
                    <a:pt x="9288" y="1775"/>
                    <a:pt x="9276" y="1763"/>
                    <a:pt x="9276" y="1751"/>
                  </a:cubicBezTo>
                  <a:cubicBezTo>
                    <a:pt x="9276" y="1727"/>
                    <a:pt x="9288" y="1691"/>
                    <a:pt x="9299" y="1679"/>
                  </a:cubicBezTo>
                  <a:cubicBezTo>
                    <a:pt x="9323" y="1715"/>
                    <a:pt x="9371" y="1739"/>
                    <a:pt x="9383" y="1810"/>
                  </a:cubicBezTo>
                  <a:cubicBezTo>
                    <a:pt x="9407" y="1810"/>
                    <a:pt x="9359" y="1775"/>
                    <a:pt x="9371" y="1751"/>
                  </a:cubicBezTo>
                  <a:lnTo>
                    <a:pt x="9383" y="1751"/>
                  </a:lnTo>
                  <a:cubicBezTo>
                    <a:pt x="9371" y="1739"/>
                    <a:pt x="9359" y="1727"/>
                    <a:pt x="9347" y="1703"/>
                  </a:cubicBezTo>
                  <a:cubicBezTo>
                    <a:pt x="9338" y="1676"/>
                    <a:pt x="9349" y="1663"/>
                    <a:pt x="9360" y="1663"/>
                  </a:cubicBezTo>
                  <a:cubicBezTo>
                    <a:pt x="9364" y="1663"/>
                    <a:pt x="9368" y="1665"/>
                    <a:pt x="9371" y="1667"/>
                  </a:cubicBezTo>
                  <a:lnTo>
                    <a:pt x="9371" y="1715"/>
                  </a:lnTo>
                  <a:cubicBezTo>
                    <a:pt x="9395" y="1691"/>
                    <a:pt x="9383" y="1620"/>
                    <a:pt x="9395" y="1572"/>
                  </a:cubicBezTo>
                  <a:cubicBezTo>
                    <a:pt x="9419" y="1584"/>
                    <a:pt x="9407" y="1632"/>
                    <a:pt x="9419" y="1667"/>
                  </a:cubicBezTo>
                  <a:lnTo>
                    <a:pt x="9442" y="1656"/>
                  </a:lnTo>
                  <a:lnTo>
                    <a:pt x="9454" y="1691"/>
                  </a:lnTo>
                  <a:cubicBezTo>
                    <a:pt x="9464" y="1681"/>
                    <a:pt x="9466" y="1653"/>
                    <a:pt x="9474" y="1653"/>
                  </a:cubicBezTo>
                  <a:cubicBezTo>
                    <a:pt x="9475" y="1653"/>
                    <a:pt x="9476" y="1654"/>
                    <a:pt x="9478" y="1656"/>
                  </a:cubicBezTo>
                  <a:cubicBezTo>
                    <a:pt x="9478" y="1691"/>
                    <a:pt x="9526" y="1691"/>
                    <a:pt x="9502" y="1739"/>
                  </a:cubicBezTo>
                  <a:cubicBezTo>
                    <a:pt x="9519" y="1739"/>
                    <a:pt x="9518" y="1709"/>
                    <a:pt x="9520" y="1709"/>
                  </a:cubicBezTo>
                  <a:cubicBezTo>
                    <a:pt x="9521" y="1709"/>
                    <a:pt x="9522" y="1713"/>
                    <a:pt x="9526" y="1727"/>
                  </a:cubicBezTo>
                  <a:cubicBezTo>
                    <a:pt x="9526" y="1679"/>
                    <a:pt x="9514" y="1703"/>
                    <a:pt x="9502" y="1691"/>
                  </a:cubicBezTo>
                  <a:cubicBezTo>
                    <a:pt x="9490" y="1644"/>
                    <a:pt x="9526" y="1667"/>
                    <a:pt x="9538" y="1644"/>
                  </a:cubicBezTo>
                  <a:cubicBezTo>
                    <a:pt x="9526" y="1620"/>
                    <a:pt x="9549" y="1560"/>
                    <a:pt x="9538" y="1513"/>
                  </a:cubicBezTo>
                  <a:lnTo>
                    <a:pt x="9561" y="1513"/>
                  </a:lnTo>
                  <a:cubicBezTo>
                    <a:pt x="9558" y="1491"/>
                    <a:pt x="9554" y="1484"/>
                    <a:pt x="9548" y="1484"/>
                  </a:cubicBezTo>
                  <a:cubicBezTo>
                    <a:pt x="9536" y="1484"/>
                    <a:pt x="9520" y="1511"/>
                    <a:pt x="9503" y="1511"/>
                  </a:cubicBezTo>
                  <a:cubicBezTo>
                    <a:pt x="9495" y="1511"/>
                    <a:pt x="9486" y="1505"/>
                    <a:pt x="9478" y="1489"/>
                  </a:cubicBezTo>
                  <a:cubicBezTo>
                    <a:pt x="9466" y="1489"/>
                    <a:pt x="9466" y="1489"/>
                    <a:pt x="9442" y="1465"/>
                  </a:cubicBezTo>
                  <a:lnTo>
                    <a:pt x="9442" y="1465"/>
                  </a:lnTo>
                  <a:lnTo>
                    <a:pt x="9454" y="1525"/>
                  </a:lnTo>
                  <a:cubicBezTo>
                    <a:pt x="9430" y="1513"/>
                    <a:pt x="9430" y="1477"/>
                    <a:pt x="9419" y="1465"/>
                  </a:cubicBezTo>
                  <a:cubicBezTo>
                    <a:pt x="9419" y="1469"/>
                    <a:pt x="9417" y="1470"/>
                    <a:pt x="9415" y="1470"/>
                  </a:cubicBezTo>
                  <a:cubicBezTo>
                    <a:pt x="9411" y="1470"/>
                    <a:pt x="9403" y="1465"/>
                    <a:pt x="9395" y="1465"/>
                  </a:cubicBezTo>
                  <a:cubicBezTo>
                    <a:pt x="9395" y="1465"/>
                    <a:pt x="9395" y="1453"/>
                    <a:pt x="9407" y="1441"/>
                  </a:cubicBezTo>
                  <a:cubicBezTo>
                    <a:pt x="9397" y="1427"/>
                    <a:pt x="9392" y="1422"/>
                    <a:pt x="9388" y="1422"/>
                  </a:cubicBezTo>
                  <a:cubicBezTo>
                    <a:pt x="9383" y="1422"/>
                    <a:pt x="9383" y="1434"/>
                    <a:pt x="9383" y="1441"/>
                  </a:cubicBezTo>
                  <a:cubicBezTo>
                    <a:pt x="9383" y="1465"/>
                    <a:pt x="9371" y="1465"/>
                    <a:pt x="9359" y="1465"/>
                  </a:cubicBezTo>
                  <a:lnTo>
                    <a:pt x="9347" y="1465"/>
                  </a:lnTo>
                  <a:cubicBezTo>
                    <a:pt x="9359" y="1477"/>
                    <a:pt x="9371" y="1525"/>
                    <a:pt x="9383" y="1537"/>
                  </a:cubicBezTo>
                  <a:cubicBezTo>
                    <a:pt x="9347" y="1513"/>
                    <a:pt x="9323" y="1537"/>
                    <a:pt x="9288" y="1489"/>
                  </a:cubicBezTo>
                  <a:cubicBezTo>
                    <a:pt x="9276" y="1465"/>
                    <a:pt x="9288" y="1441"/>
                    <a:pt x="9288" y="1441"/>
                  </a:cubicBezTo>
                  <a:cubicBezTo>
                    <a:pt x="9284" y="1440"/>
                    <a:pt x="9281" y="1439"/>
                    <a:pt x="9279" y="1439"/>
                  </a:cubicBezTo>
                  <a:cubicBezTo>
                    <a:pt x="9264" y="1439"/>
                    <a:pt x="9264" y="1468"/>
                    <a:pt x="9264" y="1489"/>
                  </a:cubicBezTo>
                  <a:cubicBezTo>
                    <a:pt x="9264" y="1501"/>
                    <a:pt x="9264" y="1501"/>
                    <a:pt x="9252" y="1501"/>
                  </a:cubicBezTo>
                  <a:cubicBezTo>
                    <a:pt x="9252" y="1489"/>
                    <a:pt x="9240" y="1465"/>
                    <a:pt x="9240" y="1465"/>
                  </a:cubicBezTo>
                  <a:cubicBezTo>
                    <a:pt x="9240" y="1465"/>
                    <a:pt x="9228" y="1453"/>
                    <a:pt x="9228" y="1453"/>
                  </a:cubicBezTo>
                  <a:cubicBezTo>
                    <a:pt x="9228" y="1501"/>
                    <a:pt x="9204" y="1489"/>
                    <a:pt x="9192" y="1513"/>
                  </a:cubicBezTo>
                  <a:lnTo>
                    <a:pt x="9216" y="1513"/>
                  </a:lnTo>
                  <a:cubicBezTo>
                    <a:pt x="9216" y="1540"/>
                    <a:pt x="9216" y="1568"/>
                    <a:pt x="9211" y="1568"/>
                  </a:cubicBezTo>
                  <a:cubicBezTo>
                    <a:pt x="9209" y="1568"/>
                    <a:pt x="9207" y="1566"/>
                    <a:pt x="9204" y="1560"/>
                  </a:cubicBezTo>
                  <a:cubicBezTo>
                    <a:pt x="9216" y="1525"/>
                    <a:pt x="9168" y="1513"/>
                    <a:pt x="9192" y="1489"/>
                  </a:cubicBezTo>
                  <a:cubicBezTo>
                    <a:pt x="9184" y="1476"/>
                    <a:pt x="9180" y="1471"/>
                    <a:pt x="9178" y="1471"/>
                  </a:cubicBezTo>
                  <a:lnTo>
                    <a:pt x="9178" y="1471"/>
                  </a:lnTo>
                  <a:cubicBezTo>
                    <a:pt x="9170" y="1471"/>
                    <a:pt x="9185" y="1526"/>
                    <a:pt x="9172" y="1526"/>
                  </a:cubicBezTo>
                  <a:cubicBezTo>
                    <a:pt x="9171" y="1526"/>
                    <a:pt x="9170" y="1525"/>
                    <a:pt x="9168" y="1525"/>
                  </a:cubicBezTo>
                  <a:lnTo>
                    <a:pt x="9145" y="1501"/>
                  </a:lnTo>
                  <a:cubicBezTo>
                    <a:pt x="9133" y="1465"/>
                    <a:pt x="9168" y="1477"/>
                    <a:pt x="9157" y="1465"/>
                  </a:cubicBezTo>
                  <a:lnTo>
                    <a:pt x="9145" y="1465"/>
                  </a:lnTo>
                  <a:cubicBezTo>
                    <a:pt x="9157" y="1441"/>
                    <a:pt x="9192" y="1453"/>
                    <a:pt x="9216" y="1406"/>
                  </a:cubicBezTo>
                  <a:lnTo>
                    <a:pt x="9157" y="1394"/>
                  </a:lnTo>
                  <a:cubicBezTo>
                    <a:pt x="9109" y="1453"/>
                    <a:pt x="9014" y="1417"/>
                    <a:pt x="8978" y="1513"/>
                  </a:cubicBezTo>
                  <a:cubicBezTo>
                    <a:pt x="8978" y="1513"/>
                    <a:pt x="8978" y="1513"/>
                    <a:pt x="8978" y="1537"/>
                  </a:cubicBezTo>
                  <a:lnTo>
                    <a:pt x="8978" y="1548"/>
                  </a:lnTo>
                  <a:cubicBezTo>
                    <a:pt x="8954" y="1525"/>
                    <a:pt x="8930" y="1525"/>
                    <a:pt x="8907" y="1501"/>
                  </a:cubicBezTo>
                  <a:lnTo>
                    <a:pt x="8907" y="1501"/>
                  </a:lnTo>
                  <a:cubicBezTo>
                    <a:pt x="8918" y="1525"/>
                    <a:pt x="8918" y="1525"/>
                    <a:pt x="8930" y="1548"/>
                  </a:cubicBezTo>
                  <a:cubicBezTo>
                    <a:pt x="8942" y="1584"/>
                    <a:pt x="8942" y="1596"/>
                    <a:pt x="8918" y="1596"/>
                  </a:cubicBezTo>
                  <a:cubicBezTo>
                    <a:pt x="8915" y="1587"/>
                    <a:pt x="8914" y="1580"/>
                    <a:pt x="8913" y="1575"/>
                  </a:cubicBezTo>
                  <a:lnTo>
                    <a:pt x="8913" y="1575"/>
                  </a:lnTo>
                  <a:cubicBezTo>
                    <a:pt x="8912" y="1578"/>
                    <a:pt x="8910" y="1581"/>
                    <a:pt x="8907" y="1584"/>
                  </a:cubicBezTo>
                  <a:cubicBezTo>
                    <a:pt x="8895" y="1572"/>
                    <a:pt x="8871" y="1572"/>
                    <a:pt x="8871" y="1537"/>
                  </a:cubicBezTo>
                  <a:lnTo>
                    <a:pt x="8871" y="1537"/>
                  </a:lnTo>
                  <a:cubicBezTo>
                    <a:pt x="8871" y="1537"/>
                    <a:pt x="8871" y="1537"/>
                    <a:pt x="8883" y="1548"/>
                  </a:cubicBezTo>
                  <a:cubicBezTo>
                    <a:pt x="8883" y="1537"/>
                    <a:pt x="8859" y="1525"/>
                    <a:pt x="8859" y="1501"/>
                  </a:cubicBezTo>
                  <a:lnTo>
                    <a:pt x="8847" y="1513"/>
                  </a:lnTo>
                  <a:cubicBezTo>
                    <a:pt x="8835" y="1489"/>
                    <a:pt x="8847" y="1477"/>
                    <a:pt x="8835" y="1465"/>
                  </a:cubicBezTo>
                  <a:cubicBezTo>
                    <a:pt x="8811" y="1489"/>
                    <a:pt x="8811" y="1548"/>
                    <a:pt x="8787" y="1584"/>
                  </a:cubicBezTo>
                  <a:cubicBezTo>
                    <a:pt x="8787" y="1564"/>
                    <a:pt x="8779" y="1519"/>
                    <a:pt x="8776" y="1519"/>
                  </a:cubicBezTo>
                  <a:cubicBezTo>
                    <a:pt x="8776" y="1519"/>
                    <a:pt x="8776" y="1521"/>
                    <a:pt x="8776" y="1525"/>
                  </a:cubicBezTo>
                  <a:cubicBezTo>
                    <a:pt x="8774" y="1524"/>
                    <a:pt x="8773" y="1523"/>
                    <a:pt x="8771" y="1523"/>
                  </a:cubicBezTo>
                  <a:cubicBezTo>
                    <a:pt x="8752" y="1523"/>
                    <a:pt x="8750" y="1597"/>
                    <a:pt x="8728" y="1608"/>
                  </a:cubicBezTo>
                  <a:cubicBezTo>
                    <a:pt x="8728" y="1596"/>
                    <a:pt x="8740" y="1596"/>
                    <a:pt x="8740" y="1584"/>
                  </a:cubicBezTo>
                  <a:cubicBezTo>
                    <a:pt x="8707" y="1584"/>
                    <a:pt x="8677" y="1586"/>
                    <a:pt x="8648" y="1586"/>
                  </a:cubicBezTo>
                  <a:cubicBezTo>
                    <a:pt x="8605" y="1586"/>
                    <a:pt x="8564" y="1582"/>
                    <a:pt x="8514" y="1560"/>
                  </a:cubicBezTo>
                  <a:lnTo>
                    <a:pt x="8514" y="1632"/>
                  </a:lnTo>
                  <a:lnTo>
                    <a:pt x="8490" y="1596"/>
                  </a:lnTo>
                  <a:cubicBezTo>
                    <a:pt x="8482" y="1595"/>
                    <a:pt x="8475" y="1594"/>
                    <a:pt x="8468" y="1594"/>
                  </a:cubicBezTo>
                  <a:cubicBezTo>
                    <a:pt x="8398" y="1594"/>
                    <a:pt x="8354" y="1647"/>
                    <a:pt x="8299" y="1679"/>
                  </a:cubicBezTo>
                  <a:cubicBezTo>
                    <a:pt x="8297" y="1681"/>
                    <a:pt x="8294" y="1681"/>
                    <a:pt x="8292" y="1681"/>
                  </a:cubicBezTo>
                  <a:cubicBezTo>
                    <a:pt x="8275" y="1681"/>
                    <a:pt x="8273" y="1642"/>
                    <a:pt x="8252" y="1632"/>
                  </a:cubicBezTo>
                  <a:cubicBezTo>
                    <a:pt x="8204" y="1644"/>
                    <a:pt x="8216" y="1703"/>
                    <a:pt x="8180" y="1739"/>
                  </a:cubicBezTo>
                  <a:cubicBezTo>
                    <a:pt x="8180" y="1715"/>
                    <a:pt x="8180" y="1667"/>
                    <a:pt x="8156" y="1667"/>
                  </a:cubicBezTo>
                  <a:cubicBezTo>
                    <a:pt x="8156" y="1687"/>
                    <a:pt x="8164" y="1706"/>
                    <a:pt x="8154" y="1706"/>
                  </a:cubicBezTo>
                  <a:cubicBezTo>
                    <a:pt x="8152" y="1706"/>
                    <a:pt x="8149" y="1705"/>
                    <a:pt x="8145" y="1703"/>
                  </a:cubicBezTo>
                  <a:lnTo>
                    <a:pt x="8145" y="1691"/>
                  </a:lnTo>
                  <a:cubicBezTo>
                    <a:pt x="8141" y="1683"/>
                    <a:pt x="8138" y="1681"/>
                    <a:pt x="8135" y="1681"/>
                  </a:cubicBezTo>
                  <a:cubicBezTo>
                    <a:pt x="8129" y="1681"/>
                    <a:pt x="8121" y="1691"/>
                    <a:pt x="8097" y="1691"/>
                  </a:cubicBezTo>
                  <a:cubicBezTo>
                    <a:pt x="8061" y="1703"/>
                    <a:pt x="8037" y="1763"/>
                    <a:pt x="8037" y="1846"/>
                  </a:cubicBezTo>
                  <a:cubicBezTo>
                    <a:pt x="8002" y="1846"/>
                    <a:pt x="8014" y="1775"/>
                    <a:pt x="8002" y="1763"/>
                  </a:cubicBezTo>
                  <a:lnTo>
                    <a:pt x="8002" y="1763"/>
                  </a:lnTo>
                  <a:cubicBezTo>
                    <a:pt x="8008" y="1765"/>
                    <a:pt x="8013" y="1766"/>
                    <a:pt x="8016" y="1766"/>
                  </a:cubicBezTo>
                  <a:cubicBezTo>
                    <a:pt x="8029" y="1766"/>
                    <a:pt x="8014" y="1746"/>
                    <a:pt x="8014" y="1727"/>
                  </a:cubicBezTo>
                  <a:cubicBezTo>
                    <a:pt x="8007" y="1740"/>
                    <a:pt x="8001" y="1750"/>
                    <a:pt x="7992" y="1750"/>
                  </a:cubicBezTo>
                  <a:cubicBezTo>
                    <a:pt x="7985" y="1750"/>
                    <a:pt x="7977" y="1743"/>
                    <a:pt x="7966" y="1727"/>
                  </a:cubicBezTo>
                  <a:cubicBezTo>
                    <a:pt x="7954" y="1739"/>
                    <a:pt x="7942" y="1739"/>
                    <a:pt x="7930" y="1775"/>
                  </a:cubicBezTo>
                  <a:cubicBezTo>
                    <a:pt x="7934" y="1768"/>
                    <a:pt x="7937" y="1765"/>
                    <a:pt x="7940" y="1765"/>
                  </a:cubicBezTo>
                  <a:cubicBezTo>
                    <a:pt x="7948" y="1765"/>
                    <a:pt x="7954" y="1782"/>
                    <a:pt x="7954" y="1798"/>
                  </a:cubicBezTo>
                  <a:cubicBezTo>
                    <a:pt x="7950" y="1796"/>
                    <a:pt x="7946" y="1796"/>
                    <a:pt x="7942" y="1796"/>
                  </a:cubicBezTo>
                  <a:cubicBezTo>
                    <a:pt x="7934" y="1796"/>
                    <a:pt x="7926" y="1798"/>
                    <a:pt x="7918" y="1798"/>
                  </a:cubicBezTo>
                  <a:cubicBezTo>
                    <a:pt x="7906" y="1798"/>
                    <a:pt x="7895" y="1792"/>
                    <a:pt x="7883" y="1763"/>
                  </a:cubicBezTo>
                  <a:cubicBezTo>
                    <a:pt x="7799" y="1810"/>
                    <a:pt x="7704" y="1846"/>
                    <a:pt x="7621" y="1894"/>
                  </a:cubicBezTo>
                  <a:cubicBezTo>
                    <a:pt x="7615" y="1906"/>
                    <a:pt x="7618" y="1906"/>
                    <a:pt x="7622" y="1906"/>
                  </a:cubicBezTo>
                  <a:cubicBezTo>
                    <a:pt x="7627" y="1906"/>
                    <a:pt x="7633" y="1906"/>
                    <a:pt x="7633" y="1918"/>
                  </a:cubicBezTo>
                  <a:cubicBezTo>
                    <a:pt x="7629" y="1933"/>
                    <a:pt x="7625" y="1937"/>
                    <a:pt x="7621" y="1937"/>
                  </a:cubicBezTo>
                  <a:cubicBezTo>
                    <a:pt x="7616" y="1937"/>
                    <a:pt x="7611" y="1929"/>
                    <a:pt x="7606" y="1929"/>
                  </a:cubicBezTo>
                  <a:cubicBezTo>
                    <a:pt x="7603" y="1929"/>
                    <a:pt x="7600" y="1932"/>
                    <a:pt x="7597" y="1941"/>
                  </a:cubicBezTo>
                  <a:lnTo>
                    <a:pt x="7597" y="1906"/>
                  </a:lnTo>
                  <a:cubicBezTo>
                    <a:pt x="7573" y="1918"/>
                    <a:pt x="7561" y="1989"/>
                    <a:pt x="7549" y="2025"/>
                  </a:cubicBezTo>
                  <a:cubicBezTo>
                    <a:pt x="7537" y="1989"/>
                    <a:pt x="7525" y="2001"/>
                    <a:pt x="7537" y="1977"/>
                  </a:cubicBezTo>
                  <a:lnTo>
                    <a:pt x="7537" y="1977"/>
                  </a:lnTo>
                  <a:cubicBezTo>
                    <a:pt x="7537" y="1978"/>
                    <a:pt x="7536" y="1978"/>
                    <a:pt x="7535" y="1978"/>
                  </a:cubicBezTo>
                  <a:cubicBezTo>
                    <a:pt x="7520" y="1978"/>
                    <a:pt x="7460" y="1888"/>
                    <a:pt x="7445" y="1888"/>
                  </a:cubicBezTo>
                  <a:cubicBezTo>
                    <a:pt x="7443" y="1888"/>
                    <a:pt x="7442" y="1889"/>
                    <a:pt x="7442" y="1894"/>
                  </a:cubicBezTo>
                  <a:lnTo>
                    <a:pt x="7525" y="2013"/>
                  </a:lnTo>
                  <a:cubicBezTo>
                    <a:pt x="7525" y="2025"/>
                    <a:pt x="7502" y="2025"/>
                    <a:pt x="7514" y="2037"/>
                  </a:cubicBezTo>
                  <a:cubicBezTo>
                    <a:pt x="7490" y="2013"/>
                    <a:pt x="7466" y="1989"/>
                    <a:pt x="7454" y="1989"/>
                  </a:cubicBezTo>
                  <a:cubicBezTo>
                    <a:pt x="7430" y="1965"/>
                    <a:pt x="7454" y="1965"/>
                    <a:pt x="7466" y="1953"/>
                  </a:cubicBezTo>
                  <a:cubicBezTo>
                    <a:pt x="7442" y="1906"/>
                    <a:pt x="7418" y="1941"/>
                    <a:pt x="7406" y="1882"/>
                  </a:cubicBezTo>
                  <a:lnTo>
                    <a:pt x="7406" y="1882"/>
                  </a:lnTo>
                  <a:cubicBezTo>
                    <a:pt x="7383" y="1906"/>
                    <a:pt x="7418" y="1906"/>
                    <a:pt x="7418" y="1929"/>
                  </a:cubicBezTo>
                  <a:lnTo>
                    <a:pt x="7394" y="1929"/>
                  </a:lnTo>
                  <a:lnTo>
                    <a:pt x="7418" y="1941"/>
                  </a:lnTo>
                  <a:cubicBezTo>
                    <a:pt x="7409" y="1961"/>
                    <a:pt x="7422" y="1995"/>
                    <a:pt x="7403" y="1995"/>
                  </a:cubicBezTo>
                  <a:cubicBezTo>
                    <a:pt x="7398" y="1995"/>
                    <a:pt x="7392" y="1993"/>
                    <a:pt x="7383" y="1989"/>
                  </a:cubicBezTo>
                  <a:lnTo>
                    <a:pt x="7383" y="1989"/>
                  </a:lnTo>
                  <a:lnTo>
                    <a:pt x="7394" y="2060"/>
                  </a:lnTo>
                  <a:cubicBezTo>
                    <a:pt x="7386" y="2044"/>
                    <a:pt x="7381" y="2039"/>
                    <a:pt x="7377" y="2039"/>
                  </a:cubicBezTo>
                  <a:cubicBezTo>
                    <a:pt x="7371" y="2039"/>
                    <a:pt x="7368" y="2050"/>
                    <a:pt x="7363" y="2050"/>
                  </a:cubicBezTo>
                  <a:cubicBezTo>
                    <a:pt x="7361" y="2050"/>
                    <a:pt x="7360" y="2050"/>
                    <a:pt x="7359" y="2048"/>
                  </a:cubicBezTo>
                  <a:lnTo>
                    <a:pt x="7347" y="2025"/>
                  </a:lnTo>
                  <a:cubicBezTo>
                    <a:pt x="7343" y="2028"/>
                    <a:pt x="7340" y="2030"/>
                    <a:pt x="7336" y="2030"/>
                  </a:cubicBezTo>
                  <a:cubicBezTo>
                    <a:pt x="7328" y="2030"/>
                    <a:pt x="7320" y="2021"/>
                    <a:pt x="7311" y="2013"/>
                  </a:cubicBezTo>
                  <a:cubicBezTo>
                    <a:pt x="7305" y="1995"/>
                    <a:pt x="7308" y="1995"/>
                    <a:pt x="7311" y="1995"/>
                  </a:cubicBezTo>
                  <a:cubicBezTo>
                    <a:pt x="7314" y="1995"/>
                    <a:pt x="7317" y="1995"/>
                    <a:pt x="7311" y="1977"/>
                  </a:cubicBezTo>
                  <a:lnTo>
                    <a:pt x="7287" y="1977"/>
                  </a:lnTo>
                  <a:cubicBezTo>
                    <a:pt x="7299" y="2001"/>
                    <a:pt x="7299" y="2025"/>
                    <a:pt x="7323" y="2037"/>
                  </a:cubicBezTo>
                  <a:cubicBezTo>
                    <a:pt x="7323" y="2084"/>
                    <a:pt x="7335" y="2132"/>
                    <a:pt x="7299" y="2144"/>
                  </a:cubicBezTo>
                  <a:cubicBezTo>
                    <a:pt x="7263" y="2108"/>
                    <a:pt x="7299" y="2096"/>
                    <a:pt x="7275" y="2060"/>
                  </a:cubicBezTo>
                  <a:lnTo>
                    <a:pt x="7275" y="2060"/>
                  </a:lnTo>
                  <a:cubicBezTo>
                    <a:pt x="7228" y="2072"/>
                    <a:pt x="7287" y="2191"/>
                    <a:pt x="7252" y="2203"/>
                  </a:cubicBezTo>
                  <a:cubicBezTo>
                    <a:pt x="7216" y="2203"/>
                    <a:pt x="7240" y="2239"/>
                    <a:pt x="7216" y="2263"/>
                  </a:cubicBezTo>
                  <a:cubicBezTo>
                    <a:pt x="7204" y="2227"/>
                    <a:pt x="7180" y="2239"/>
                    <a:pt x="7156" y="2215"/>
                  </a:cubicBezTo>
                  <a:lnTo>
                    <a:pt x="7156" y="2179"/>
                  </a:lnTo>
                  <a:cubicBezTo>
                    <a:pt x="7151" y="2184"/>
                    <a:pt x="7146" y="2187"/>
                    <a:pt x="7142" y="2187"/>
                  </a:cubicBezTo>
                  <a:cubicBezTo>
                    <a:pt x="7136" y="2187"/>
                    <a:pt x="7130" y="2184"/>
                    <a:pt x="7125" y="2175"/>
                  </a:cubicBezTo>
                  <a:lnTo>
                    <a:pt x="7125" y="2175"/>
                  </a:lnTo>
                  <a:cubicBezTo>
                    <a:pt x="7139" y="2207"/>
                    <a:pt x="7108" y="2229"/>
                    <a:pt x="7097" y="2251"/>
                  </a:cubicBezTo>
                  <a:lnTo>
                    <a:pt x="7121" y="2287"/>
                  </a:lnTo>
                  <a:cubicBezTo>
                    <a:pt x="7109" y="2299"/>
                    <a:pt x="7097" y="2334"/>
                    <a:pt x="7073" y="2334"/>
                  </a:cubicBezTo>
                  <a:cubicBezTo>
                    <a:pt x="7061" y="2358"/>
                    <a:pt x="7085" y="2382"/>
                    <a:pt x="7085" y="2429"/>
                  </a:cubicBezTo>
                  <a:cubicBezTo>
                    <a:pt x="7061" y="2406"/>
                    <a:pt x="7037" y="2370"/>
                    <a:pt x="7025" y="2334"/>
                  </a:cubicBezTo>
                  <a:lnTo>
                    <a:pt x="7025" y="2334"/>
                  </a:lnTo>
                  <a:cubicBezTo>
                    <a:pt x="7029" y="2338"/>
                    <a:pt x="7032" y="2340"/>
                    <a:pt x="7035" y="2340"/>
                  </a:cubicBezTo>
                  <a:cubicBezTo>
                    <a:pt x="7040" y="2340"/>
                    <a:pt x="7045" y="2334"/>
                    <a:pt x="7061" y="2334"/>
                  </a:cubicBezTo>
                  <a:cubicBezTo>
                    <a:pt x="7073" y="2287"/>
                    <a:pt x="7061" y="2215"/>
                    <a:pt x="7097" y="2203"/>
                  </a:cubicBezTo>
                  <a:cubicBezTo>
                    <a:pt x="7090" y="2180"/>
                    <a:pt x="7086" y="2171"/>
                    <a:pt x="7083" y="2171"/>
                  </a:cubicBezTo>
                  <a:cubicBezTo>
                    <a:pt x="7076" y="2171"/>
                    <a:pt x="7075" y="2216"/>
                    <a:pt x="7055" y="2216"/>
                  </a:cubicBezTo>
                  <a:cubicBezTo>
                    <a:pt x="7053" y="2216"/>
                    <a:pt x="7051" y="2216"/>
                    <a:pt x="7049" y="2215"/>
                  </a:cubicBezTo>
                  <a:cubicBezTo>
                    <a:pt x="7049" y="2203"/>
                    <a:pt x="7049" y="2203"/>
                    <a:pt x="7049" y="2203"/>
                  </a:cubicBezTo>
                  <a:cubicBezTo>
                    <a:pt x="7049" y="2191"/>
                    <a:pt x="7061" y="2168"/>
                    <a:pt x="7037" y="2120"/>
                  </a:cubicBezTo>
                  <a:lnTo>
                    <a:pt x="7037" y="2120"/>
                  </a:lnTo>
                  <a:cubicBezTo>
                    <a:pt x="7026" y="2142"/>
                    <a:pt x="7065" y="2193"/>
                    <a:pt x="7036" y="2193"/>
                  </a:cubicBezTo>
                  <a:cubicBezTo>
                    <a:pt x="7033" y="2193"/>
                    <a:pt x="7030" y="2192"/>
                    <a:pt x="7025" y="2191"/>
                  </a:cubicBezTo>
                  <a:cubicBezTo>
                    <a:pt x="7025" y="2196"/>
                    <a:pt x="7023" y="2198"/>
                    <a:pt x="7020" y="2198"/>
                  </a:cubicBezTo>
                  <a:cubicBezTo>
                    <a:pt x="7008" y="2198"/>
                    <a:pt x="6975" y="2168"/>
                    <a:pt x="6966" y="2168"/>
                  </a:cubicBezTo>
                  <a:lnTo>
                    <a:pt x="6966" y="2168"/>
                  </a:lnTo>
                  <a:cubicBezTo>
                    <a:pt x="6966" y="2203"/>
                    <a:pt x="7002" y="2263"/>
                    <a:pt x="6966" y="2275"/>
                  </a:cubicBezTo>
                  <a:lnTo>
                    <a:pt x="6954" y="2227"/>
                  </a:lnTo>
                  <a:lnTo>
                    <a:pt x="6954" y="2227"/>
                  </a:lnTo>
                  <a:cubicBezTo>
                    <a:pt x="6930" y="2239"/>
                    <a:pt x="6978" y="2299"/>
                    <a:pt x="6954" y="2310"/>
                  </a:cubicBezTo>
                  <a:cubicBezTo>
                    <a:pt x="6964" y="2310"/>
                    <a:pt x="6966" y="2348"/>
                    <a:pt x="6983" y="2348"/>
                  </a:cubicBezTo>
                  <a:cubicBezTo>
                    <a:pt x="6985" y="2348"/>
                    <a:pt x="6987" y="2347"/>
                    <a:pt x="6990" y="2346"/>
                  </a:cubicBezTo>
                  <a:lnTo>
                    <a:pt x="6990" y="2346"/>
                  </a:lnTo>
                  <a:cubicBezTo>
                    <a:pt x="6990" y="2370"/>
                    <a:pt x="6978" y="2394"/>
                    <a:pt x="6954" y="2394"/>
                  </a:cubicBezTo>
                  <a:cubicBezTo>
                    <a:pt x="6954" y="2394"/>
                    <a:pt x="6954" y="2406"/>
                    <a:pt x="6966" y="2418"/>
                  </a:cubicBezTo>
                  <a:cubicBezTo>
                    <a:pt x="6971" y="2421"/>
                    <a:pt x="6975" y="2423"/>
                    <a:pt x="6978" y="2423"/>
                  </a:cubicBezTo>
                  <a:cubicBezTo>
                    <a:pt x="6991" y="2423"/>
                    <a:pt x="6987" y="2395"/>
                    <a:pt x="6998" y="2395"/>
                  </a:cubicBezTo>
                  <a:cubicBezTo>
                    <a:pt x="7001" y="2395"/>
                    <a:pt x="7006" y="2398"/>
                    <a:pt x="7013" y="2406"/>
                  </a:cubicBezTo>
                  <a:lnTo>
                    <a:pt x="7002" y="2358"/>
                  </a:lnTo>
                  <a:cubicBezTo>
                    <a:pt x="7025" y="2358"/>
                    <a:pt x="7049" y="2394"/>
                    <a:pt x="7049" y="2418"/>
                  </a:cubicBezTo>
                  <a:cubicBezTo>
                    <a:pt x="7049" y="2418"/>
                    <a:pt x="7049" y="2412"/>
                    <a:pt x="7053" y="2412"/>
                  </a:cubicBezTo>
                  <a:cubicBezTo>
                    <a:pt x="7054" y="2412"/>
                    <a:pt x="7057" y="2414"/>
                    <a:pt x="7061" y="2418"/>
                  </a:cubicBezTo>
                  <a:cubicBezTo>
                    <a:pt x="7078" y="2438"/>
                    <a:pt x="7078" y="2443"/>
                    <a:pt x="7074" y="2443"/>
                  </a:cubicBezTo>
                  <a:cubicBezTo>
                    <a:pt x="7070" y="2443"/>
                    <a:pt x="7062" y="2440"/>
                    <a:pt x="7057" y="2440"/>
                  </a:cubicBezTo>
                  <a:cubicBezTo>
                    <a:pt x="7051" y="2440"/>
                    <a:pt x="7049" y="2444"/>
                    <a:pt x="7061" y="2465"/>
                  </a:cubicBezTo>
                  <a:lnTo>
                    <a:pt x="7061" y="2453"/>
                  </a:lnTo>
                  <a:lnTo>
                    <a:pt x="7061" y="2453"/>
                  </a:lnTo>
                  <a:cubicBezTo>
                    <a:pt x="7097" y="2489"/>
                    <a:pt x="7061" y="2501"/>
                    <a:pt x="7049" y="2513"/>
                  </a:cubicBezTo>
                  <a:cubicBezTo>
                    <a:pt x="7025" y="2501"/>
                    <a:pt x="7002" y="2501"/>
                    <a:pt x="6978" y="2477"/>
                  </a:cubicBezTo>
                  <a:lnTo>
                    <a:pt x="6990" y="2441"/>
                  </a:lnTo>
                  <a:cubicBezTo>
                    <a:pt x="6987" y="2440"/>
                    <a:pt x="6985" y="2439"/>
                    <a:pt x="6983" y="2439"/>
                  </a:cubicBezTo>
                  <a:cubicBezTo>
                    <a:pt x="6968" y="2439"/>
                    <a:pt x="6976" y="2478"/>
                    <a:pt x="6966" y="2489"/>
                  </a:cubicBezTo>
                  <a:cubicBezTo>
                    <a:pt x="6954" y="2477"/>
                    <a:pt x="6954" y="2477"/>
                    <a:pt x="6954" y="2477"/>
                  </a:cubicBezTo>
                  <a:cubicBezTo>
                    <a:pt x="6954" y="2477"/>
                    <a:pt x="6954" y="2477"/>
                    <a:pt x="6954" y="2489"/>
                  </a:cubicBezTo>
                  <a:cubicBezTo>
                    <a:pt x="6954" y="2489"/>
                    <a:pt x="6954" y="2477"/>
                    <a:pt x="6942" y="2477"/>
                  </a:cubicBezTo>
                  <a:cubicBezTo>
                    <a:pt x="6930" y="2477"/>
                    <a:pt x="6930" y="2513"/>
                    <a:pt x="6906" y="2513"/>
                  </a:cubicBezTo>
                  <a:lnTo>
                    <a:pt x="6930" y="2537"/>
                  </a:lnTo>
                  <a:lnTo>
                    <a:pt x="6918" y="2513"/>
                  </a:lnTo>
                  <a:cubicBezTo>
                    <a:pt x="6930" y="2513"/>
                    <a:pt x="6954" y="2525"/>
                    <a:pt x="6966" y="2549"/>
                  </a:cubicBezTo>
                  <a:cubicBezTo>
                    <a:pt x="6963" y="2557"/>
                    <a:pt x="6959" y="2560"/>
                    <a:pt x="6953" y="2560"/>
                  </a:cubicBezTo>
                  <a:cubicBezTo>
                    <a:pt x="6934" y="2560"/>
                    <a:pt x="6904" y="2522"/>
                    <a:pt x="6894" y="2513"/>
                  </a:cubicBezTo>
                  <a:cubicBezTo>
                    <a:pt x="6879" y="2481"/>
                    <a:pt x="6894" y="2481"/>
                    <a:pt x="6907" y="2481"/>
                  </a:cubicBezTo>
                  <a:lnTo>
                    <a:pt x="6907" y="2481"/>
                  </a:lnTo>
                  <a:cubicBezTo>
                    <a:pt x="6913" y="2481"/>
                    <a:pt x="6918" y="2481"/>
                    <a:pt x="6918" y="2477"/>
                  </a:cubicBezTo>
                  <a:cubicBezTo>
                    <a:pt x="6906" y="2460"/>
                    <a:pt x="6899" y="2455"/>
                    <a:pt x="6894" y="2455"/>
                  </a:cubicBezTo>
                  <a:cubicBezTo>
                    <a:pt x="6885" y="2455"/>
                    <a:pt x="6880" y="2467"/>
                    <a:pt x="6861" y="2467"/>
                  </a:cubicBezTo>
                  <a:cubicBezTo>
                    <a:pt x="6857" y="2467"/>
                    <a:pt x="6852" y="2467"/>
                    <a:pt x="6847" y="2465"/>
                  </a:cubicBezTo>
                  <a:cubicBezTo>
                    <a:pt x="6823" y="2418"/>
                    <a:pt x="6871" y="2453"/>
                    <a:pt x="6847" y="2406"/>
                  </a:cubicBezTo>
                  <a:cubicBezTo>
                    <a:pt x="6823" y="2406"/>
                    <a:pt x="6847" y="2441"/>
                    <a:pt x="6811" y="2453"/>
                  </a:cubicBezTo>
                  <a:cubicBezTo>
                    <a:pt x="6799" y="2429"/>
                    <a:pt x="6823" y="2406"/>
                    <a:pt x="6799" y="2382"/>
                  </a:cubicBezTo>
                  <a:lnTo>
                    <a:pt x="6777" y="2382"/>
                  </a:lnTo>
                  <a:cubicBezTo>
                    <a:pt x="6778" y="2386"/>
                    <a:pt x="6777" y="2390"/>
                    <a:pt x="6775" y="2394"/>
                  </a:cubicBezTo>
                  <a:lnTo>
                    <a:pt x="6752" y="2394"/>
                  </a:lnTo>
                  <a:cubicBezTo>
                    <a:pt x="6728" y="2382"/>
                    <a:pt x="6740" y="2334"/>
                    <a:pt x="6716" y="2322"/>
                  </a:cubicBezTo>
                  <a:lnTo>
                    <a:pt x="6704" y="2358"/>
                  </a:lnTo>
                  <a:cubicBezTo>
                    <a:pt x="6716" y="2370"/>
                    <a:pt x="6728" y="2370"/>
                    <a:pt x="6740" y="2394"/>
                  </a:cubicBezTo>
                  <a:cubicBezTo>
                    <a:pt x="6738" y="2393"/>
                    <a:pt x="6736" y="2392"/>
                    <a:pt x="6735" y="2392"/>
                  </a:cubicBezTo>
                  <a:cubicBezTo>
                    <a:pt x="6721" y="2392"/>
                    <a:pt x="6752" y="2456"/>
                    <a:pt x="6752" y="2489"/>
                  </a:cubicBezTo>
                  <a:cubicBezTo>
                    <a:pt x="6740" y="2489"/>
                    <a:pt x="6728" y="2489"/>
                    <a:pt x="6716" y="2477"/>
                  </a:cubicBezTo>
                  <a:cubicBezTo>
                    <a:pt x="6716" y="2537"/>
                    <a:pt x="6692" y="2560"/>
                    <a:pt x="6692" y="2620"/>
                  </a:cubicBezTo>
                  <a:cubicBezTo>
                    <a:pt x="6692" y="2572"/>
                    <a:pt x="6656" y="2572"/>
                    <a:pt x="6632" y="2549"/>
                  </a:cubicBezTo>
                  <a:cubicBezTo>
                    <a:pt x="6644" y="2537"/>
                    <a:pt x="6621" y="2489"/>
                    <a:pt x="6597" y="2465"/>
                  </a:cubicBezTo>
                  <a:lnTo>
                    <a:pt x="6597" y="2465"/>
                  </a:lnTo>
                  <a:cubicBezTo>
                    <a:pt x="6585" y="2477"/>
                    <a:pt x="6609" y="2525"/>
                    <a:pt x="6632" y="2537"/>
                  </a:cubicBezTo>
                  <a:cubicBezTo>
                    <a:pt x="6602" y="2537"/>
                    <a:pt x="6624" y="2563"/>
                    <a:pt x="6608" y="2563"/>
                  </a:cubicBezTo>
                  <a:cubicBezTo>
                    <a:pt x="6605" y="2563"/>
                    <a:pt x="6602" y="2562"/>
                    <a:pt x="6597" y="2560"/>
                  </a:cubicBezTo>
                  <a:cubicBezTo>
                    <a:pt x="6585" y="2549"/>
                    <a:pt x="6573" y="2513"/>
                    <a:pt x="6561" y="2501"/>
                  </a:cubicBezTo>
                  <a:lnTo>
                    <a:pt x="6561" y="2501"/>
                  </a:lnTo>
                  <a:cubicBezTo>
                    <a:pt x="6537" y="2513"/>
                    <a:pt x="6597" y="2560"/>
                    <a:pt x="6561" y="2560"/>
                  </a:cubicBezTo>
                  <a:cubicBezTo>
                    <a:pt x="6561" y="2560"/>
                    <a:pt x="6561" y="2549"/>
                    <a:pt x="6549" y="2549"/>
                  </a:cubicBezTo>
                  <a:cubicBezTo>
                    <a:pt x="6537" y="2549"/>
                    <a:pt x="6537" y="2572"/>
                    <a:pt x="6549" y="2596"/>
                  </a:cubicBezTo>
                  <a:cubicBezTo>
                    <a:pt x="6537" y="2585"/>
                    <a:pt x="6529" y="2581"/>
                    <a:pt x="6523" y="2581"/>
                  </a:cubicBezTo>
                  <a:cubicBezTo>
                    <a:pt x="6512" y="2581"/>
                    <a:pt x="6507" y="2595"/>
                    <a:pt x="6499" y="2595"/>
                  </a:cubicBezTo>
                  <a:cubicBezTo>
                    <a:pt x="6494" y="2595"/>
                    <a:pt x="6488" y="2589"/>
                    <a:pt x="6478" y="2572"/>
                  </a:cubicBezTo>
                  <a:lnTo>
                    <a:pt x="6478" y="2572"/>
                  </a:lnTo>
                  <a:cubicBezTo>
                    <a:pt x="6466" y="2608"/>
                    <a:pt x="6513" y="2596"/>
                    <a:pt x="6513" y="2620"/>
                  </a:cubicBezTo>
                  <a:cubicBezTo>
                    <a:pt x="6521" y="2643"/>
                    <a:pt x="6509" y="2651"/>
                    <a:pt x="6497" y="2651"/>
                  </a:cubicBezTo>
                  <a:cubicBezTo>
                    <a:pt x="6490" y="2651"/>
                    <a:pt x="6482" y="2648"/>
                    <a:pt x="6478" y="2644"/>
                  </a:cubicBezTo>
                  <a:cubicBezTo>
                    <a:pt x="6478" y="2644"/>
                    <a:pt x="6478" y="2620"/>
                    <a:pt x="6490" y="2620"/>
                  </a:cubicBezTo>
                  <a:lnTo>
                    <a:pt x="6454" y="2596"/>
                  </a:lnTo>
                  <a:cubicBezTo>
                    <a:pt x="6398" y="2596"/>
                    <a:pt x="6479" y="2681"/>
                    <a:pt x="6449" y="2681"/>
                  </a:cubicBezTo>
                  <a:cubicBezTo>
                    <a:pt x="6447" y="2681"/>
                    <a:pt x="6445" y="2680"/>
                    <a:pt x="6442" y="2680"/>
                  </a:cubicBezTo>
                  <a:cubicBezTo>
                    <a:pt x="6442" y="2656"/>
                    <a:pt x="6418" y="2656"/>
                    <a:pt x="6406" y="2620"/>
                  </a:cubicBezTo>
                  <a:lnTo>
                    <a:pt x="6406" y="2620"/>
                  </a:lnTo>
                  <a:cubicBezTo>
                    <a:pt x="6406" y="2632"/>
                    <a:pt x="6382" y="2644"/>
                    <a:pt x="6418" y="2656"/>
                  </a:cubicBezTo>
                  <a:cubicBezTo>
                    <a:pt x="6406" y="2668"/>
                    <a:pt x="6382" y="2668"/>
                    <a:pt x="6371" y="2668"/>
                  </a:cubicBezTo>
                  <a:cubicBezTo>
                    <a:pt x="6371" y="2691"/>
                    <a:pt x="6371" y="2703"/>
                    <a:pt x="6382" y="2739"/>
                  </a:cubicBezTo>
                  <a:cubicBezTo>
                    <a:pt x="6378" y="2741"/>
                    <a:pt x="6372" y="2742"/>
                    <a:pt x="6367" y="2742"/>
                  </a:cubicBezTo>
                  <a:cubicBezTo>
                    <a:pt x="6345" y="2742"/>
                    <a:pt x="6321" y="2727"/>
                    <a:pt x="6311" y="2727"/>
                  </a:cubicBezTo>
                  <a:cubicBezTo>
                    <a:pt x="6287" y="2775"/>
                    <a:pt x="6228" y="2763"/>
                    <a:pt x="6204" y="2822"/>
                  </a:cubicBezTo>
                  <a:lnTo>
                    <a:pt x="6216" y="2822"/>
                  </a:lnTo>
                  <a:cubicBezTo>
                    <a:pt x="6180" y="2834"/>
                    <a:pt x="6263" y="2858"/>
                    <a:pt x="6228" y="2882"/>
                  </a:cubicBezTo>
                  <a:cubicBezTo>
                    <a:pt x="6216" y="2858"/>
                    <a:pt x="6207" y="2855"/>
                    <a:pt x="6196" y="2855"/>
                  </a:cubicBezTo>
                  <a:cubicBezTo>
                    <a:pt x="6193" y="2855"/>
                    <a:pt x="6189" y="2855"/>
                    <a:pt x="6185" y="2855"/>
                  </a:cubicBezTo>
                  <a:cubicBezTo>
                    <a:pt x="6177" y="2855"/>
                    <a:pt x="6168" y="2854"/>
                    <a:pt x="6156" y="2846"/>
                  </a:cubicBezTo>
                  <a:cubicBezTo>
                    <a:pt x="6109" y="2858"/>
                    <a:pt x="6120" y="2941"/>
                    <a:pt x="6061" y="2941"/>
                  </a:cubicBezTo>
                  <a:cubicBezTo>
                    <a:pt x="6061" y="2930"/>
                    <a:pt x="6049" y="2918"/>
                    <a:pt x="6061" y="2906"/>
                  </a:cubicBezTo>
                  <a:lnTo>
                    <a:pt x="6061" y="2906"/>
                  </a:lnTo>
                  <a:cubicBezTo>
                    <a:pt x="6013" y="2918"/>
                    <a:pt x="6001" y="2941"/>
                    <a:pt x="5978" y="2965"/>
                  </a:cubicBezTo>
                  <a:lnTo>
                    <a:pt x="5978" y="2953"/>
                  </a:lnTo>
                  <a:cubicBezTo>
                    <a:pt x="5906" y="2953"/>
                    <a:pt x="5906" y="3025"/>
                    <a:pt x="5882" y="3072"/>
                  </a:cubicBezTo>
                  <a:cubicBezTo>
                    <a:pt x="5882" y="3061"/>
                    <a:pt x="5870" y="3049"/>
                    <a:pt x="5859" y="3037"/>
                  </a:cubicBezTo>
                  <a:cubicBezTo>
                    <a:pt x="5835" y="3049"/>
                    <a:pt x="5799" y="3072"/>
                    <a:pt x="5823" y="3120"/>
                  </a:cubicBezTo>
                  <a:cubicBezTo>
                    <a:pt x="5814" y="3118"/>
                    <a:pt x="5808" y="3118"/>
                    <a:pt x="5804" y="3118"/>
                  </a:cubicBezTo>
                  <a:cubicBezTo>
                    <a:pt x="5782" y="3118"/>
                    <a:pt x="5802" y="3134"/>
                    <a:pt x="5775" y="3134"/>
                  </a:cubicBezTo>
                  <a:cubicBezTo>
                    <a:pt x="5769" y="3134"/>
                    <a:pt x="5762" y="3134"/>
                    <a:pt x="5751" y="3132"/>
                  </a:cubicBezTo>
                  <a:cubicBezTo>
                    <a:pt x="5751" y="3132"/>
                    <a:pt x="5751" y="3132"/>
                    <a:pt x="5751" y="3120"/>
                  </a:cubicBezTo>
                  <a:cubicBezTo>
                    <a:pt x="5728" y="3120"/>
                    <a:pt x="5716" y="3132"/>
                    <a:pt x="5704" y="3144"/>
                  </a:cubicBezTo>
                  <a:cubicBezTo>
                    <a:pt x="5692" y="3203"/>
                    <a:pt x="5739" y="3263"/>
                    <a:pt x="5692" y="3287"/>
                  </a:cubicBezTo>
                  <a:cubicBezTo>
                    <a:pt x="5632" y="3227"/>
                    <a:pt x="5692" y="3251"/>
                    <a:pt x="5656" y="3203"/>
                  </a:cubicBezTo>
                  <a:lnTo>
                    <a:pt x="5656" y="3203"/>
                  </a:lnTo>
                  <a:cubicBezTo>
                    <a:pt x="5656" y="3215"/>
                    <a:pt x="5656" y="3239"/>
                    <a:pt x="5632" y="3239"/>
                  </a:cubicBezTo>
                  <a:cubicBezTo>
                    <a:pt x="5620" y="3203"/>
                    <a:pt x="5620" y="3215"/>
                    <a:pt x="5609" y="3191"/>
                  </a:cubicBezTo>
                  <a:lnTo>
                    <a:pt x="5609" y="3191"/>
                  </a:lnTo>
                  <a:cubicBezTo>
                    <a:pt x="5586" y="3191"/>
                    <a:pt x="5627" y="3276"/>
                    <a:pt x="5632" y="3276"/>
                  </a:cubicBezTo>
                  <a:cubicBezTo>
                    <a:pt x="5632" y="3276"/>
                    <a:pt x="5632" y="3276"/>
                    <a:pt x="5632" y="3275"/>
                  </a:cubicBezTo>
                  <a:cubicBezTo>
                    <a:pt x="5644" y="3287"/>
                    <a:pt x="5644" y="3287"/>
                    <a:pt x="5656" y="3287"/>
                  </a:cubicBezTo>
                  <a:cubicBezTo>
                    <a:pt x="5680" y="3322"/>
                    <a:pt x="5620" y="3322"/>
                    <a:pt x="5620" y="3346"/>
                  </a:cubicBezTo>
                  <a:cubicBezTo>
                    <a:pt x="5620" y="3346"/>
                    <a:pt x="5626" y="3344"/>
                    <a:pt x="5634" y="3344"/>
                  </a:cubicBezTo>
                  <a:cubicBezTo>
                    <a:pt x="5645" y="3344"/>
                    <a:pt x="5661" y="3349"/>
                    <a:pt x="5668" y="3370"/>
                  </a:cubicBezTo>
                  <a:cubicBezTo>
                    <a:pt x="5644" y="3382"/>
                    <a:pt x="5692" y="3442"/>
                    <a:pt x="5692" y="3477"/>
                  </a:cubicBezTo>
                  <a:cubicBezTo>
                    <a:pt x="5644" y="3477"/>
                    <a:pt x="5656" y="3418"/>
                    <a:pt x="5620" y="3382"/>
                  </a:cubicBezTo>
                  <a:cubicBezTo>
                    <a:pt x="5597" y="3382"/>
                    <a:pt x="5561" y="3358"/>
                    <a:pt x="5549" y="3334"/>
                  </a:cubicBezTo>
                  <a:cubicBezTo>
                    <a:pt x="5525" y="3346"/>
                    <a:pt x="5549" y="3394"/>
                    <a:pt x="5537" y="3418"/>
                  </a:cubicBezTo>
                  <a:lnTo>
                    <a:pt x="5525" y="3406"/>
                  </a:lnTo>
                  <a:lnTo>
                    <a:pt x="5525" y="3406"/>
                  </a:lnTo>
                  <a:cubicBezTo>
                    <a:pt x="5513" y="3430"/>
                    <a:pt x="5537" y="3501"/>
                    <a:pt x="5489" y="3501"/>
                  </a:cubicBezTo>
                  <a:lnTo>
                    <a:pt x="5513" y="3513"/>
                  </a:lnTo>
                  <a:cubicBezTo>
                    <a:pt x="5525" y="3513"/>
                    <a:pt x="5501" y="3525"/>
                    <a:pt x="5525" y="3561"/>
                  </a:cubicBezTo>
                  <a:cubicBezTo>
                    <a:pt x="5504" y="3540"/>
                    <a:pt x="5483" y="3537"/>
                    <a:pt x="5470" y="3521"/>
                  </a:cubicBezTo>
                  <a:lnTo>
                    <a:pt x="5470" y="3521"/>
                  </a:lnTo>
                  <a:cubicBezTo>
                    <a:pt x="5509" y="3586"/>
                    <a:pt x="5455" y="3610"/>
                    <a:pt x="5501" y="3668"/>
                  </a:cubicBezTo>
                  <a:cubicBezTo>
                    <a:pt x="5478" y="3668"/>
                    <a:pt x="5454" y="3632"/>
                    <a:pt x="5442" y="3620"/>
                  </a:cubicBezTo>
                  <a:cubicBezTo>
                    <a:pt x="5466" y="3608"/>
                    <a:pt x="5478" y="3620"/>
                    <a:pt x="5466" y="3584"/>
                  </a:cubicBezTo>
                  <a:lnTo>
                    <a:pt x="5466" y="3584"/>
                  </a:lnTo>
                  <a:cubicBezTo>
                    <a:pt x="5460" y="3590"/>
                    <a:pt x="5451" y="3593"/>
                    <a:pt x="5442" y="3593"/>
                  </a:cubicBezTo>
                  <a:cubicBezTo>
                    <a:pt x="5433" y="3593"/>
                    <a:pt x="5424" y="3590"/>
                    <a:pt x="5418" y="3584"/>
                  </a:cubicBezTo>
                  <a:lnTo>
                    <a:pt x="5418" y="3584"/>
                  </a:lnTo>
                  <a:cubicBezTo>
                    <a:pt x="5442" y="3632"/>
                    <a:pt x="5430" y="3680"/>
                    <a:pt x="5466" y="3715"/>
                  </a:cubicBezTo>
                  <a:cubicBezTo>
                    <a:pt x="5430" y="3703"/>
                    <a:pt x="5418" y="3703"/>
                    <a:pt x="5382" y="3680"/>
                  </a:cubicBezTo>
                  <a:lnTo>
                    <a:pt x="5382" y="3680"/>
                  </a:lnTo>
                  <a:cubicBezTo>
                    <a:pt x="5382" y="3715"/>
                    <a:pt x="5442" y="3727"/>
                    <a:pt x="5466" y="3751"/>
                  </a:cubicBezTo>
                  <a:cubicBezTo>
                    <a:pt x="5454" y="3751"/>
                    <a:pt x="5442" y="3751"/>
                    <a:pt x="5430" y="3763"/>
                  </a:cubicBezTo>
                  <a:cubicBezTo>
                    <a:pt x="5430" y="3755"/>
                    <a:pt x="5424" y="3746"/>
                    <a:pt x="5416" y="3746"/>
                  </a:cubicBezTo>
                  <a:cubicBezTo>
                    <a:pt x="5413" y="3746"/>
                    <a:pt x="5410" y="3748"/>
                    <a:pt x="5406" y="3751"/>
                  </a:cubicBezTo>
                  <a:lnTo>
                    <a:pt x="5406" y="3739"/>
                  </a:lnTo>
                  <a:cubicBezTo>
                    <a:pt x="5389" y="3732"/>
                    <a:pt x="5378" y="3729"/>
                    <a:pt x="5373" y="3729"/>
                  </a:cubicBezTo>
                  <a:cubicBezTo>
                    <a:pt x="5361" y="3729"/>
                    <a:pt x="5377" y="3746"/>
                    <a:pt x="5394" y="3763"/>
                  </a:cubicBezTo>
                  <a:cubicBezTo>
                    <a:pt x="5382" y="3763"/>
                    <a:pt x="5370" y="3775"/>
                    <a:pt x="5370" y="3775"/>
                  </a:cubicBezTo>
                  <a:cubicBezTo>
                    <a:pt x="5358" y="3775"/>
                    <a:pt x="5358" y="3787"/>
                    <a:pt x="5370" y="3787"/>
                  </a:cubicBezTo>
                  <a:lnTo>
                    <a:pt x="5239" y="3787"/>
                  </a:lnTo>
                  <a:cubicBezTo>
                    <a:pt x="5180" y="3811"/>
                    <a:pt x="5120" y="3834"/>
                    <a:pt x="5097" y="3858"/>
                  </a:cubicBezTo>
                  <a:cubicBezTo>
                    <a:pt x="5078" y="3861"/>
                    <a:pt x="5061" y="3861"/>
                    <a:pt x="5045" y="3861"/>
                  </a:cubicBezTo>
                  <a:cubicBezTo>
                    <a:pt x="4975" y="3861"/>
                    <a:pt x="4921" y="3844"/>
                    <a:pt x="4882" y="3834"/>
                  </a:cubicBezTo>
                  <a:cubicBezTo>
                    <a:pt x="4704" y="3906"/>
                    <a:pt x="4525" y="3882"/>
                    <a:pt x="4335" y="3977"/>
                  </a:cubicBezTo>
                  <a:lnTo>
                    <a:pt x="4346" y="3977"/>
                  </a:lnTo>
                  <a:cubicBezTo>
                    <a:pt x="4204" y="4013"/>
                    <a:pt x="4430" y="4013"/>
                    <a:pt x="4275" y="4061"/>
                  </a:cubicBezTo>
                  <a:cubicBezTo>
                    <a:pt x="4280" y="4036"/>
                    <a:pt x="4265" y="4030"/>
                    <a:pt x="4242" y="4030"/>
                  </a:cubicBezTo>
                  <a:cubicBezTo>
                    <a:pt x="4215" y="4030"/>
                    <a:pt x="4176" y="4039"/>
                    <a:pt x="4143" y="4039"/>
                  </a:cubicBezTo>
                  <a:cubicBezTo>
                    <a:pt x="4135" y="4039"/>
                    <a:pt x="4127" y="4038"/>
                    <a:pt x="4120" y="4037"/>
                  </a:cubicBezTo>
                  <a:cubicBezTo>
                    <a:pt x="3918" y="4061"/>
                    <a:pt x="3811" y="4192"/>
                    <a:pt x="3620" y="4215"/>
                  </a:cubicBezTo>
                  <a:cubicBezTo>
                    <a:pt x="3620" y="4204"/>
                    <a:pt x="3620" y="4180"/>
                    <a:pt x="3656" y="4168"/>
                  </a:cubicBezTo>
                  <a:lnTo>
                    <a:pt x="3656" y="4168"/>
                  </a:lnTo>
                  <a:cubicBezTo>
                    <a:pt x="3525" y="4204"/>
                    <a:pt x="3418" y="4263"/>
                    <a:pt x="3299" y="4311"/>
                  </a:cubicBezTo>
                  <a:lnTo>
                    <a:pt x="3311" y="4299"/>
                  </a:lnTo>
                  <a:lnTo>
                    <a:pt x="3311" y="4299"/>
                  </a:lnTo>
                  <a:cubicBezTo>
                    <a:pt x="3108" y="4346"/>
                    <a:pt x="2965" y="4477"/>
                    <a:pt x="2787" y="4596"/>
                  </a:cubicBezTo>
                  <a:cubicBezTo>
                    <a:pt x="2799" y="4585"/>
                    <a:pt x="2787" y="4561"/>
                    <a:pt x="2799" y="4549"/>
                  </a:cubicBezTo>
                  <a:lnTo>
                    <a:pt x="2799" y="4549"/>
                  </a:lnTo>
                  <a:cubicBezTo>
                    <a:pt x="2703" y="4585"/>
                    <a:pt x="2549" y="4668"/>
                    <a:pt x="2513" y="4751"/>
                  </a:cubicBezTo>
                  <a:cubicBezTo>
                    <a:pt x="2382" y="4763"/>
                    <a:pt x="2453" y="4799"/>
                    <a:pt x="2287" y="4846"/>
                  </a:cubicBezTo>
                  <a:cubicBezTo>
                    <a:pt x="2275" y="4846"/>
                    <a:pt x="2299" y="4835"/>
                    <a:pt x="2299" y="4823"/>
                  </a:cubicBezTo>
                  <a:lnTo>
                    <a:pt x="2299" y="4823"/>
                  </a:lnTo>
                  <a:cubicBezTo>
                    <a:pt x="2227" y="4858"/>
                    <a:pt x="2180" y="4894"/>
                    <a:pt x="2120" y="4930"/>
                  </a:cubicBezTo>
                  <a:cubicBezTo>
                    <a:pt x="1989" y="5061"/>
                    <a:pt x="2001" y="5144"/>
                    <a:pt x="1822" y="5251"/>
                  </a:cubicBezTo>
                  <a:cubicBezTo>
                    <a:pt x="1763" y="5204"/>
                    <a:pt x="1918" y="5168"/>
                    <a:pt x="1882" y="5108"/>
                  </a:cubicBezTo>
                  <a:lnTo>
                    <a:pt x="1882" y="5108"/>
                  </a:lnTo>
                  <a:cubicBezTo>
                    <a:pt x="1858" y="5144"/>
                    <a:pt x="1834" y="5180"/>
                    <a:pt x="1775" y="5204"/>
                  </a:cubicBezTo>
                  <a:cubicBezTo>
                    <a:pt x="1787" y="5156"/>
                    <a:pt x="1775" y="5180"/>
                    <a:pt x="1775" y="5144"/>
                  </a:cubicBezTo>
                  <a:cubicBezTo>
                    <a:pt x="1729" y="5156"/>
                    <a:pt x="1694" y="5311"/>
                    <a:pt x="1691" y="5311"/>
                  </a:cubicBezTo>
                  <a:cubicBezTo>
                    <a:pt x="1691" y="5311"/>
                    <a:pt x="1691" y="5311"/>
                    <a:pt x="1691" y="5311"/>
                  </a:cubicBezTo>
                  <a:lnTo>
                    <a:pt x="1691" y="5311"/>
                  </a:lnTo>
                  <a:cubicBezTo>
                    <a:pt x="1691" y="5320"/>
                    <a:pt x="1695" y="5324"/>
                    <a:pt x="1700" y="5324"/>
                  </a:cubicBezTo>
                  <a:cubicBezTo>
                    <a:pt x="1710" y="5324"/>
                    <a:pt x="1724" y="5314"/>
                    <a:pt x="1739" y="5299"/>
                  </a:cubicBezTo>
                  <a:lnTo>
                    <a:pt x="1739" y="5299"/>
                  </a:lnTo>
                  <a:cubicBezTo>
                    <a:pt x="1739" y="5370"/>
                    <a:pt x="1584" y="5430"/>
                    <a:pt x="1525" y="5513"/>
                  </a:cubicBezTo>
                  <a:cubicBezTo>
                    <a:pt x="1541" y="5497"/>
                    <a:pt x="1591" y="5464"/>
                    <a:pt x="1617" y="5464"/>
                  </a:cubicBezTo>
                  <a:cubicBezTo>
                    <a:pt x="1629" y="5464"/>
                    <a:pt x="1636" y="5471"/>
                    <a:pt x="1632" y="5489"/>
                  </a:cubicBezTo>
                  <a:cubicBezTo>
                    <a:pt x="1525" y="5561"/>
                    <a:pt x="1537" y="5644"/>
                    <a:pt x="1501" y="5728"/>
                  </a:cubicBezTo>
                  <a:cubicBezTo>
                    <a:pt x="1483" y="5736"/>
                    <a:pt x="1471" y="5740"/>
                    <a:pt x="1463" y="5740"/>
                  </a:cubicBezTo>
                  <a:cubicBezTo>
                    <a:pt x="1417" y="5740"/>
                    <a:pt x="1506" y="5617"/>
                    <a:pt x="1465" y="5597"/>
                  </a:cubicBezTo>
                  <a:cubicBezTo>
                    <a:pt x="1441" y="5597"/>
                    <a:pt x="1370" y="5597"/>
                    <a:pt x="1394" y="5549"/>
                  </a:cubicBezTo>
                  <a:lnTo>
                    <a:pt x="1394" y="5549"/>
                  </a:lnTo>
                  <a:cubicBezTo>
                    <a:pt x="1298" y="5620"/>
                    <a:pt x="1275" y="5704"/>
                    <a:pt x="1215" y="5787"/>
                  </a:cubicBezTo>
                  <a:lnTo>
                    <a:pt x="1203" y="5775"/>
                  </a:lnTo>
                  <a:cubicBezTo>
                    <a:pt x="1120" y="5870"/>
                    <a:pt x="1060" y="6025"/>
                    <a:pt x="965" y="6097"/>
                  </a:cubicBezTo>
                  <a:lnTo>
                    <a:pt x="1025" y="6061"/>
                  </a:lnTo>
                  <a:lnTo>
                    <a:pt x="1025" y="6061"/>
                  </a:lnTo>
                  <a:cubicBezTo>
                    <a:pt x="1013" y="6085"/>
                    <a:pt x="965" y="6132"/>
                    <a:pt x="965" y="6180"/>
                  </a:cubicBezTo>
                  <a:cubicBezTo>
                    <a:pt x="960" y="6175"/>
                    <a:pt x="952" y="6173"/>
                    <a:pt x="944" y="6173"/>
                  </a:cubicBezTo>
                  <a:cubicBezTo>
                    <a:pt x="925" y="6173"/>
                    <a:pt x="901" y="6182"/>
                    <a:pt x="885" y="6182"/>
                  </a:cubicBezTo>
                  <a:cubicBezTo>
                    <a:pt x="879" y="6182"/>
                    <a:pt x="874" y="6180"/>
                    <a:pt x="871" y="6175"/>
                  </a:cubicBezTo>
                  <a:lnTo>
                    <a:pt x="871" y="6175"/>
                  </a:lnTo>
                  <a:cubicBezTo>
                    <a:pt x="885" y="6272"/>
                    <a:pt x="716" y="6444"/>
                    <a:pt x="739" y="6537"/>
                  </a:cubicBezTo>
                  <a:cubicBezTo>
                    <a:pt x="732" y="6539"/>
                    <a:pt x="727" y="6539"/>
                    <a:pt x="722" y="6539"/>
                  </a:cubicBezTo>
                  <a:cubicBezTo>
                    <a:pt x="691" y="6539"/>
                    <a:pt x="690" y="6510"/>
                    <a:pt x="679" y="6490"/>
                  </a:cubicBezTo>
                  <a:cubicBezTo>
                    <a:pt x="739" y="6430"/>
                    <a:pt x="775" y="6418"/>
                    <a:pt x="775" y="6359"/>
                  </a:cubicBezTo>
                  <a:lnTo>
                    <a:pt x="775" y="6359"/>
                  </a:lnTo>
                  <a:cubicBezTo>
                    <a:pt x="735" y="6408"/>
                    <a:pt x="695" y="6433"/>
                    <a:pt x="676" y="6433"/>
                  </a:cubicBezTo>
                  <a:cubicBezTo>
                    <a:pt x="672" y="6433"/>
                    <a:pt x="669" y="6432"/>
                    <a:pt x="667" y="6430"/>
                  </a:cubicBezTo>
                  <a:cubicBezTo>
                    <a:pt x="667" y="6513"/>
                    <a:pt x="584" y="6668"/>
                    <a:pt x="596" y="6716"/>
                  </a:cubicBezTo>
                  <a:cubicBezTo>
                    <a:pt x="565" y="6739"/>
                    <a:pt x="539" y="6757"/>
                    <a:pt x="518" y="6757"/>
                  </a:cubicBezTo>
                  <a:cubicBezTo>
                    <a:pt x="507" y="6757"/>
                    <a:pt x="497" y="6752"/>
                    <a:pt x="489" y="6740"/>
                  </a:cubicBezTo>
                  <a:lnTo>
                    <a:pt x="489" y="6740"/>
                  </a:lnTo>
                  <a:cubicBezTo>
                    <a:pt x="443" y="6822"/>
                    <a:pt x="467" y="6831"/>
                    <a:pt x="499" y="6831"/>
                  </a:cubicBezTo>
                  <a:cubicBezTo>
                    <a:pt x="508" y="6831"/>
                    <a:pt x="517" y="6830"/>
                    <a:pt x="526" y="6830"/>
                  </a:cubicBezTo>
                  <a:cubicBezTo>
                    <a:pt x="557" y="6830"/>
                    <a:pt x="576" y="6840"/>
                    <a:pt x="513" y="6930"/>
                  </a:cubicBezTo>
                  <a:cubicBezTo>
                    <a:pt x="497" y="6942"/>
                    <a:pt x="487" y="6947"/>
                    <a:pt x="480" y="6947"/>
                  </a:cubicBezTo>
                  <a:cubicBezTo>
                    <a:pt x="457" y="6947"/>
                    <a:pt x="480" y="6890"/>
                    <a:pt x="469" y="6890"/>
                  </a:cubicBezTo>
                  <a:lnTo>
                    <a:pt x="469" y="6890"/>
                  </a:lnTo>
                  <a:cubicBezTo>
                    <a:pt x="464" y="6890"/>
                    <a:pt x="453" y="6900"/>
                    <a:pt x="429" y="6930"/>
                  </a:cubicBezTo>
                  <a:lnTo>
                    <a:pt x="441" y="6894"/>
                  </a:lnTo>
                  <a:lnTo>
                    <a:pt x="441" y="6894"/>
                  </a:lnTo>
                  <a:cubicBezTo>
                    <a:pt x="286" y="6930"/>
                    <a:pt x="465" y="7013"/>
                    <a:pt x="394" y="7109"/>
                  </a:cubicBezTo>
                  <a:cubicBezTo>
                    <a:pt x="347" y="7099"/>
                    <a:pt x="380" y="7046"/>
                    <a:pt x="358" y="7046"/>
                  </a:cubicBezTo>
                  <a:cubicBezTo>
                    <a:pt x="351" y="7046"/>
                    <a:pt x="340" y="7051"/>
                    <a:pt x="322" y="7061"/>
                  </a:cubicBezTo>
                  <a:cubicBezTo>
                    <a:pt x="275" y="7168"/>
                    <a:pt x="322" y="7263"/>
                    <a:pt x="251" y="7347"/>
                  </a:cubicBezTo>
                  <a:lnTo>
                    <a:pt x="239" y="7323"/>
                  </a:lnTo>
                  <a:cubicBezTo>
                    <a:pt x="203" y="7382"/>
                    <a:pt x="120" y="7502"/>
                    <a:pt x="96" y="7573"/>
                  </a:cubicBezTo>
                  <a:cubicBezTo>
                    <a:pt x="87" y="7573"/>
                    <a:pt x="85" y="7566"/>
                    <a:pt x="89" y="7558"/>
                  </a:cubicBezTo>
                  <a:lnTo>
                    <a:pt x="89" y="7558"/>
                  </a:lnTo>
                  <a:cubicBezTo>
                    <a:pt x="17" y="7654"/>
                    <a:pt x="93" y="7611"/>
                    <a:pt x="1" y="7692"/>
                  </a:cubicBezTo>
                  <a:lnTo>
                    <a:pt x="13" y="7728"/>
                  </a:lnTo>
                  <a:cubicBezTo>
                    <a:pt x="60" y="7692"/>
                    <a:pt x="132" y="7609"/>
                    <a:pt x="132" y="7537"/>
                  </a:cubicBezTo>
                  <a:cubicBezTo>
                    <a:pt x="132" y="7552"/>
                    <a:pt x="137" y="7558"/>
                    <a:pt x="145" y="7558"/>
                  </a:cubicBezTo>
                  <a:cubicBezTo>
                    <a:pt x="170" y="7558"/>
                    <a:pt x="224" y="7510"/>
                    <a:pt x="260" y="7510"/>
                  </a:cubicBezTo>
                  <a:cubicBezTo>
                    <a:pt x="271" y="7510"/>
                    <a:pt x="280" y="7515"/>
                    <a:pt x="286" y="7525"/>
                  </a:cubicBezTo>
                  <a:lnTo>
                    <a:pt x="275" y="7502"/>
                  </a:lnTo>
                  <a:cubicBezTo>
                    <a:pt x="441" y="7394"/>
                    <a:pt x="560" y="7204"/>
                    <a:pt x="715" y="7037"/>
                  </a:cubicBezTo>
                  <a:cubicBezTo>
                    <a:pt x="751" y="6882"/>
                    <a:pt x="882" y="6847"/>
                    <a:pt x="929" y="6704"/>
                  </a:cubicBezTo>
                  <a:cubicBezTo>
                    <a:pt x="894" y="6644"/>
                    <a:pt x="941" y="6668"/>
                    <a:pt x="1013" y="6561"/>
                  </a:cubicBezTo>
                  <a:lnTo>
                    <a:pt x="1013" y="6561"/>
                  </a:lnTo>
                  <a:cubicBezTo>
                    <a:pt x="996" y="6589"/>
                    <a:pt x="1003" y="6598"/>
                    <a:pt x="1018" y="6598"/>
                  </a:cubicBezTo>
                  <a:cubicBezTo>
                    <a:pt x="1036" y="6598"/>
                    <a:pt x="1065" y="6586"/>
                    <a:pt x="1084" y="6573"/>
                  </a:cubicBezTo>
                  <a:cubicBezTo>
                    <a:pt x="1084" y="6537"/>
                    <a:pt x="1096" y="6513"/>
                    <a:pt x="1120" y="6490"/>
                  </a:cubicBezTo>
                  <a:cubicBezTo>
                    <a:pt x="1144" y="6478"/>
                    <a:pt x="1298" y="6394"/>
                    <a:pt x="1310" y="6311"/>
                  </a:cubicBezTo>
                  <a:cubicBezTo>
                    <a:pt x="1322" y="6304"/>
                    <a:pt x="1329" y="6301"/>
                    <a:pt x="1333" y="6301"/>
                  </a:cubicBezTo>
                  <a:cubicBezTo>
                    <a:pt x="1349" y="6301"/>
                    <a:pt x="1310" y="6351"/>
                    <a:pt x="1310" y="6370"/>
                  </a:cubicBezTo>
                  <a:cubicBezTo>
                    <a:pt x="1358" y="6370"/>
                    <a:pt x="1334" y="6299"/>
                    <a:pt x="1370" y="6299"/>
                  </a:cubicBezTo>
                  <a:cubicBezTo>
                    <a:pt x="1370" y="6299"/>
                    <a:pt x="1370" y="6299"/>
                    <a:pt x="1370" y="6311"/>
                  </a:cubicBezTo>
                  <a:cubicBezTo>
                    <a:pt x="1441" y="6216"/>
                    <a:pt x="1513" y="6180"/>
                    <a:pt x="1608" y="6097"/>
                  </a:cubicBezTo>
                  <a:cubicBezTo>
                    <a:pt x="1560" y="6049"/>
                    <a:pt x="1679" y="5989"/>
                    <a:pt x="1703" y="5942"/>
                  </a:cubicBezTo>
                  <a:cubicBezTo>
                    <a:pt x="1703" y="5946"/>
                    <a:pt x="1705" y="5947"/>
                    <a:pt x="1709" y="5947"/>
                  </a:cubicBezTo>
                  <a:cubicBezTo>
                    <a:pt x="1726" y="5947"/>
                    <a:pt x="1781" y="5904"/>
                    <a:pt x="1810" y="5894"/>
                  </a:cubicBezTo>
                  <a:lnTo>
                    <a:pt x="1822" y="5811"/>
                  </a:lnTo>
                  <a:cubicBezTo>
                    <a:pt x="1846" y="5739"/>
                    <a:pt x="1918" y="5775"/>
                    <a:pt x="1965" y="5704"/>
                  </a:cubicBezTo>
                  <a:lnTo>
                    <a:pt x="1941" y="5704"/>
                  </a:lnTo>
                  <a:cubicBezTo>
                    <a:pt x="1977" y="5644"/>
                    <a:pt x="2132" y="5573"/>
                    <a:pt x="2203" y="5561"/>
                  </a:cubicBezTo>
                  <a:cubicBezTo>
                    <a:pt x="2299" y="5454"/>
                    <a:pt x="2394" y="5358"/>
                    <a:pt x="2489" y="5299"/>
                  </a:cubicBezTo>
                  <a:cubicBezTo>
                    <a:pt x="2596" y="5227"/>
                    <a:pt x="2691" y="5180"/>
                    <a:pt x="2799" y="5132"/>
                  </a:cubicBezTo>
                  <a:cubicBezTo>
                    <a:pt x="2906" y="5085"/>
                    <a:pt x="3013" y="5037"/>
                    <a:pt x="3132" y="4989"/>
                  </a:cubicBezTo>
                  <a:cubicBezTo>
                    <a:pt x="3251" y="4942"/>
                    <a:pt x="3370" y="4894"/>
                    <a:pt x="3501" y="4823"/>
                  </a:cubicBezTo>
                  <a:cubicBezTo>
                    <a:pt x="3525" y="4787"/>
                    <a:pt x="3465" y="4799"/>
                    <a:pt x="3477" y="4763"/>
                  </a:cubicBezTo>
                  <a:cubicBezTo>
                    <a:pt x="3525" y="4727"/>
                    <a:pt x="3549" y="4715"/>
                    <a:pt x="3596" y="4704"/>
                  </a:cubicBezTo>
                  <a:cubicBezTo>
                    <a:pt x="3576" y="4704"/>
                    <a:pt x="3565" y="4705"/>
                    <a:pt x="3560" y="4706"/>
                  </a:cubicBezTo>
                  <a:lnTo>
                    <a:pt x="3560" y="4706"/>
                  </a:lnTo>
                  <a:cubicBezTo>
                    <a:pt x="3560" y="4706"/>
                    <a:pt x="3561" y="4705"/>
                    <a:pt x="3561" y="4704"/>
                  </a:cubicBezTo>
                  <a:lnTo>
                    <a:pt x="3561" y="4704"/>
                  </a:lnTo>
                  <a:cubicBezTo>
                    <a:pt x="3537" y="4715"/>
                    <a:pt x="3513" y="4727"/>
                    <a:pt x="3489" y="4751"/>
                  </a:cubicBezTo>
                  <a:cubicBezTo>
                    <a:pt x="3477" y="4751"/>
                    <a:pt x="3489" y="4739"/>
                    <a:pt x="3477" y="4739"/>
                  </a:cubicBezTo>
                  <a:cubicBezTo>
                    <a:pt x="3453" y="4751"/>
                    <a:pt x="3430" y="4787"/>
                    <a:pt x="3394" y="4799"/>
                  </a:cubicBezTo>
                  <a:cubicBezTo>
                    <a:pt x="3430" y="4751"/>
                    <a:pt x="3430" y="4704"/>
                    <a:pt x="3501" y="4692"/>
                  </a:cubicBezTo>
                  <a:lnTo>
                    <a:pt x="3501" y="4692"/>
                  </a:lnTo>
                  <a:cubicBezTo>
                    <a:pt x="3501" y="4704"/>
                    <a:pt x="3489" y="4704"/>
                    <a:pt x="3477" y="4715"/>
                  </a:cubicBezTo>
                  <a:cubicBezTo>
                    <a:pt x="3525" y="4692"/>
                    <a:pt x="3525" y="4668"/>
                    <a:pt x="3573" y="4668"/>
                  </a:cubicBezTo>
                  <a:cubicBezTo>
                    <a:pt x="3607" y="4661"/>
                    <a:pt x="3613" y="4654"/>
                    <a:pt x="3615" y="4654"/>
                  </a:cubicBezTo>
                  <a:lnTo>
                    <a:pt x="3615" y="4654"/>
                  </a:lnTo>
                  <a:cubicBezTo>
                    <a:pt x="3616" y="4654"/>
                    <a:pt x="3615" y="4658"/>
                    <a:pt x="3620" y="4668"/>
                  </a:cubicBezTo>
                  <a:lnTo>
                    <a:pt x="3799" y="4620"/>
                  </a:lnTo>
                  <a:cubicBezTo>
                    <a:pt x="3845" y="4555"/>
                    <a:pt x="3927" y="4548"/>
                    <a:pt x="3973" y="4548"/>
                  </a:cubicBezTo>
                  <a:cubicBezTo>
                    <a:pt x="3986" y="4548"/>
                    <a:pt x="3996" y="4549"/>
                    <a:pt x="4001" y="4549"/>
                  </a:cubicBezTo>
                  <a:cubicBezTo>
                    <a:pt x="4001" y="4596"/>
                    <a:pt x="3894" y="4596"/>
                    <a:pt x="3870" y="4656"/>
                  </a:cubicBezTo>
                  <a:lnTo>
                    <a:pt x="3942" y="4668"/>
                  </a:lnTo>
                  <a:lnTo>
                    <a:pt x="3942" y="4632"/>
                  </a:lnTo>
                  <a:lnTo>
                    <a:pt x="4025" y="4608"/>
                  </a:lnTo>
                  <a:lnTo>
                    <a:pt x="4025" y="4620"/>
                  </a:lnTo>
                  <a:cubicBezTo>
                    <a:pt x="4025" y="4596"/>
                    <a:pt x="4025" y="4585"/>
                    <a:pt x="4061" y="4585"/>
                  </a:cubicBezTo>
                  <a:cubicBezTo>
                    <a:pt x="4061" y="4585"/>
                    <a:pt x="4066" y="4590"/>
                    <a:pt x="4066" y="4593"/>
                  </a:cubicBezTo>
                  <a:lnTo>
                    <a:pt x="4066" y="4593"/>
                  </a:lnTo>
                  <a:lnTo>
                    <a:pt x="4120" y="4561"/>
                  </a:lnTo>
                  <a:lnTo>
                    <a:pt x="4120" y="4561"/>
                  </a:lnTo>
                  <a:cubicBezTo>
                    <a:pt x="4112" y="4577"/>
                    <a:pt x="4115" y="4581"/>
                    <a:pt x="4122" y="4581"/>
                  </a:cubicBezTo>
                  <a:cubicBezTo>
                    <a:pt x="4130" y="4581"/>
                    <a:pt x="4142" y="4577"/>
                    <a:pt x="4154" y="4577"/>
                  </a:cubicBezTo>
                  <a:cubicBezTo>
                    <a:pt x="4165" y="4577"/>
                    <a:pt x="4176" y="4581"/>
                    <a:pt x="4180" y="4596"/>
                  </a:cubicBezTo>
                  <a:cubicBezTo>
                    <a:pt x="4359" y="4563"/>
                    <a:pt x="4401" y="4476"/>
                    <a:pt x="4565" y="4476"/>
                  </a:cubicBezTo>
                  <a:cubicBezTo>
                    <a:pt x="4575" y="4476"/>
                    <a:pt x="4585" y="4477"/>
                    <a:pt x="4596" y="4477"/>
                  </a:cubicBezTo>
                  <a:cubicBezTo>
                    <a:pt x="4561" y="4465"/>
                    <a:pt x="4632" y="4394"/>
                    <a:pt x="4692" y="4394"/>
                  </a:cubicBezTo>
                  <a:cubicBezTo>
                    <a:pt x="4727" y="4394"/>
                    <a:pt x="4727" y="4406"/>
                    <a:pt x="4716" y="4418"/>
                  </a:cubicBezTo>
                  <a:cubicBezTo>
                    <a:pt x="4739" y="4406"/>
                    <a:pt x="4763" y="4394"/>
                    <a:pt x="4787" y="4382"/>
                  </a:cubicBezTo>
                  <a:cubicBezTo>
                    <a:pt x="4814" y="4396"/>
                    <a:pt x="4840" y="4401"/>
                    <a:pt x="4867" y="4401"/>
                  </a:cubicBezTo>
                  <a:cubicBezTo>
                    <a:pt x="4934" y="4401"/>
                    <a:pt x="5003" y="4370"/>
                    <a:pt x="5097" y="4370"/>
                  </a:cubicBezTo>
                  <a:lnTo>
                    <a:pt x="5097" y="4394"/>
                  </a:lnTo>
                  <a:cubicBezTo>
                    <a:pt x="5132" y="4370"/>
                    <a:pt x="5192" y="4334"/>
                    <a:pt x="5263" y="4334"/>
                  </a:cubicBezTo>
                  <a:lnTo>
                    <a:pt x="5251" y="4382"/>
                  </a:lnTo>
                  <a:cubicBezTo>
                    <a:pt x="5256" y="4383"/>
                    <a:pt x="5261" y="4383"/>
                    <a:pt x="5265" y="4383"/>
                  </a:cubicBezTo>
                  <a:cubicBezTo>
                    <a:pt x="5339" y="4383"/>
                    <a:pt x="5319" y="4298"/>
                    <a:pt x="5392" y="4298"/>
                  </a:cubicBezTo>
                  <a:cubicBezTo>
                    <a:pt x="5396" y="4298"/>
                    <a:pt x="5401" y="4298"/>
                    <a:pt x="5406" y="4299"/>
                  </a:cubicBezTo>
                  <a:cubicBezTo>
                    <a:pt x="5406" y="4263"/>
                    <a:pt x="5347" y="4251"/>
                    <a:pt x="5323" y="4215"/>
                  </a:cubicBezTo>
                  <a:lnTo>
                    <a:pt x="5323" y="4215"/>
                  </a:lnTo>
                  <a:cubicBezTo>
                    <a:pt x="5341" y="4233"/>
                    <a:pt x="5376" y="4242"/>
                    <a:pt x="5405" y="4242"/>
                  </a:cubicBezTo>
                  <a:cubicBezTo>
                    <a:pt x="5433" y="4242"/>
                    <a:pt x="5454" y="4233"/>
                    <a:pt x="5442" y="4215"/>
                  </a:cubicBezTo>
                  <a:cubicBezTo>
                    <a:pt x="5471" y="4208"/>
                    <a:pt x="5488" y="4205"/>
                    <a:pt x="5498" y="4205"/>
                  </a:cubicBezTo>
                  <a:cubicBezTo>
                    <a:pt x="5519" y="4205"/>
                    <a:pt x="5505" y="4219"/>
                    <a:pt x="5513" y="4227"/>
                  </a:cubicBezTo>
                  <a:lnTo>
                    <a:pt x="5573" y="4192"/>
                  </a:lnTo>
                  <a:cubicBezTo>
                    <a:pt x="5644" y="4192"/>
                    <a:pt x="5597" y="4251"/>
                    <a:pt x="5573" y="4275"/>
                  </a:cubicBezTo>
                  <a:cubicBezTo>
                    <a:pt x="5603" y="4251"/>
                    <a:pt x="5635" y="4245"/>
                    <a:pt x="5671" y="4245"/>
                  </a:cubicBezTo>
                  <a:cubicBezTo>
                    <a:pt x="5707" y="4245"/>
                    <a:pt x="5745" y="4251"/>
                    <a:pt x="5787" y="4251"/>
                  </a:cubicBezTo>
                  <a:lnTo>
                    <a:pt x="5751" y="4275"/>
                  </a:lnTo>
                  <a:cubicBezTo>
                    <a:pt x="5787" y="4275"/>
                    <a:pt x="5811" y="4275"/>
                    <a:pt x="5847" y="4287"/>
                  </a:cubicBezTo>
                  <a:cubicBezTo>
                    <a:pt x="5879" y="4267"/>
                    <a:pt x="5923" y="4258"/>
                    <a:pt x="5969" y="4258"/>
                  </a:cubicBezTo>
                  <a:cubicBezTo>
                    <a:pt x="6007" y="4258"/>
                    <a:pt x="6047" y="4264"/>
                    <a:pt x="6085" y="4275"/>
                  </a:cubicBezTo>
                  <a:lnTo>
                    <a:pt x="6025" y="4323"/>
                  </a:lnTo>
                  <a:cubicBezTo>
                    <a:pt x="6035" y="4327"/>
                    <a:pt x="6041" y="4329"/>
                    <a:pt x="6046" y="4329"/>
                  </a:cubicBezTo>
                  <a:cubicBezTo>
                    <a:pt x="6065" y="4329"/>
                    <a:pt x="6054" y="4299"/>
                    <a:pt x="6073" y="4299"/>
                  </a:cubicBezTo>
                  <a:cubicBezTo>
                    <a:pt x="6092" y="4293"/>
                    <a:pt x="6107" y="4291"/>
                    <a:pt x="6121" y="4291"/>
                  </a:cubicBezTo>
                  <a:cubicBezTo>
                    <a:pt x="6168" y="4291"/>
                    <a:pt x="6188" y="4319"/>
                    <a:pt x="6216" y="4346"/>
                  </a:cubicBezTo>
                  <a:cubicBezTo>
                    <a:pt x="6236" y="4340"/>
                    <a:pt x="6255" y="4338"/>
                    <a:pt x="6273" y="4338"/>
                  </a:cubicBezTo>
                  <a:cubicBezTo>
                    <a:pt x="6378" y="4338"/>
                    <a:pt x="6468" y="4419"/>
                    <a:pt x="6560" y="4419"/>
                  </a:cubicBezTo>
                  <a:cubicBezTo>
                    <a:pt x="6580" y="4419"/>
                    <a:pt x="6600" y="4415"/>
                    <a:pt x="6621" y="4406"/>
                  </a:cubicBezTo>
                  <a:lnTo>
                    <a:pt x="6621" y="4442"/>
                  </a:lnTo>
                  <a:cubicBezTo>
                    <a:pt x="6647" y="4435"/>
                    <a:pt x="6672" y="4432"/>
                    <a:pt x="6698" y="4432"/>
                  </a:cubicBezTo>
                  <a:cubicBezTo>
                    <a:pt x="6819" y="4432"/>
                    <a:pt x="6931" y="4499"/>
                    <a:pt x="7041" y="4499"/>
                  </a:cubicBezTo>
                  <a:cubicBezTo>
                    <a:pt x="7063" y="4499"/>
                    <a:pt x="7086" y="4496"/>
                    <a:pt x="7109" y="4489"/>
                  </a:cubicBezTo>
                  <a:cubicBezTo>
                    <a:pt x="7152" y="4540"/>
                    <a:pt x="7184" y="4554"/>
                    <a:pt x="7210" y="4554"/>
                  </a:cubicBezTo>
                  <a:cubicBezTo>
                    <a:pt x="7244" y="4554"/>
                    <a:pt x="7271" y="4531"/>
                    <a:pt x="7305" y="4531"/>
                  </a:cubicBezTo>
                  <a:cubicBezTo>
                    <a:pt x="7331" y="4531"/>
                    <a:pt x="7363" y="4546"/>
                    <a:pt x="7406" y="4596"/>
                  </a:cubicBezTo>
                  <a:lnTo>
                    <a:pt x="7406" y="4585"/>
                  </a:lnTo>
                  <a:cubicBezTo>
                    <a:pt x="7668" y="4704"/>
                    <a:pt x="7930" y="4882"/>
                    <a:pt x="8156" y="5073"/>
                  </a:cubicBezTo>
                  <a:cubicBezTo>
                    <a:pt x="8383" y="5275"/>
                    <a:pt x="8585" y="5489"/>
                    <a:pt x="8764" y="5704"/>
                  </a:cubicBezTo>
                  <a:lnTo>
                    <a:pt x="8740" y="5716"/>
                  </a:lnTo>
                  <a:cubicBezTo>
                    <a:pt x="8978" y="6085"/>
                    <a:pt x="9133" y="6490"/>
                    <a:pt x="9180" y="6906"/>
                  </a:cubicBezTo>
                  <a:cubicBezTo>
                    <a:pt x="9228" y="7323"/>
                    <a:pt x="9145" y="7752"/>
                    <a:pt x="8942" y="8144"/>
                  </a:cubicBezTo>
                  <a:cubicBezTo>
                    <a:pt x="8930" y="8216"/>
                    <a:pt x="8990" y="8204"/>
                    <a:pt x="8978" y="8275"/>
                  </a:cubicBezTo>
                  <a:cubicBezTo>
                    <a:pt x="8967" y="8297"/>
                    <a:pt x="8937" y="8348"/>
                    <a:pt x="8913" y="8348"/>
                  </a:cubicBezTo>
                  <a:cubicBezTo>
                    <a:pt x="8911" y="8348"/>
                    <a:pt x="8909" y="8348"/>
                    <a:pt x="8907" y="8347"/>
                  </a:cubicBezTo>
                  <a:cubicBezTo>
                    <a:pt x="8930" y="8287"/>
                    <a:pt x="8883" y="8311"/>
                    <a:pt x="8883" y="8287"/>
                  </a:cubicBezTo>
                  <a:cubicBezTo>
                    <a:pt x="8847" y="8371"/>
                    <a:pt x="8752" y="8454"/>
                    <a:pt x="8728" y="8549"/>
                  </a:cubicBezTo>
                  <a:lnTo>
                    <a:pt x="8799" y="8502"/>
                  </a:lnTo>
                  <a:lnTo>
                    <a:pt x="8799" y="8502"/>
                  </a:lnTo>
                  <a:cubicBezTo>
                    <a:pt x="8787" y="8549"/>
                    <a:pt x="8752" y="8585"/>
                    <a:pt x="8728" y="8609"/>
                  </a:cubicBezTo>
                  <a:cubicBezTo>
                    <a:pt x="8717" y="8588"/>
                    <a:pt x="8670" y="8595"/>
                    <a:pt x="8667" y="8580"/>
                  </a:cubicBezTo>
                  <a:lnTo>
                    <a:pt x="8667" y="8580"/>
                  </a:lnTo>
                  <a:cubicBezTo>
                    <a:pt x="8631" y="8761"/>
                    <a:pt x="8548" y="8658"/>
                    <a:pt x="8478" y="8787"/>
                  </a:cubicBezTo>
                  <a:cubicBezTo>
                    <a:pt x="8514" y="8859"/>
                    <a:pt x="8406" y="9037"/>
                    <a:pt x="8335" y="9168"/>
                  </a:cubicBezTo>
                  <a:cubicBezTo>
                    <a:pt x="8311" y="9180"/>
                    <a:pt x="8287" y="9180"/>
                    <a:pt x="8264" y="9192"/>
                  </a:cubicBezTo>
                  <a:cubicBezTo>
                    <a:pt x="8335" y="9145"/>
                    <a:pt x="8228" y="9145"/>
                    <a:pt x="8323" y="9085"/>
                  </a:cubicBezTo>
                  <a:lnTo>
                    <a:pt x="8323" y="9085"/>
                  </a:lnTo>
                  <a:cubicBezTo>
                    <a:pt x="8240" y="9121"/>
                    <a:pt x="8180" y="9192"/>
                    <a:pt x="8097" y="9240"/>
                  </a:cubicBezTo>
                  <a:cubicBezTo>
                    <a:pt x="8121" y="9240"/>
                    <a:pt x="8133" y="9264"/>
                    <a:pt x="8109" y="9287"/>
                  </a:cubicBezTo>
                  <a:cubicBezTo>
                    <a:pt x="8091" y="9295"/>
                    <a:pt x="8077" y="9296"/>
                    <a:pt x="8064" y="9296"/>
                  </a:cubicBezTo>
                  <a:cubicBezTo>
                    <a:pt x="8050" y="9296"/>
                    <a:pt x="8038" y="9294"/>
                    <a:pt x="8026" y="9294"/>
                  </a:cubicBezTo>
                  <a:cubicBezTo>
                    <a:pt x="8011" y="9294"/>
                    <a:pt x="7996" y="9297"/>
                    <a:pt x="7978" y="9311"/>
                  </a:cubicBezTo>
                  <a:lnTo>
                    <a:pt x="8014" y="9252"/>
                  </a:lnTo>
                  <a:cubicBezTo>
                    <a:pt x="7966" y="9252"/>
                    <a:pt x="7954" y="9299"/>
                    <a:pt x="7918" y="9323"/>
                  </a:cubicBezTo>
                  <a:cubicBezTo>
                    <a:pt x="7910" y="9315"/>
                    <a:pt x="7896" y="9314"/>
                    <a:pt x="7880" y="9314"/>
                  </a:cubicBezTo>
                  <a:cubicBezTo>
                    <a:pt x="7872" y="9314"/>
                    <a:pt x="7864" y="9314"/>
                    <a:pt x="7856" y="9314"/>
                  </a:cubicBezTo>
                  <a:cubicBezTo>
                    <a:pt x="7832" y="9314"/>
                    <a:pt x="7811" y="9311"/>
                    <a:pt x="7811" y="9287"/>
                  </a:cubicBezTo>
                  <a:cubicBezTo>
                    <a:pt x="7752" y="9371"/>
                    <a:pt x="7716" y="9347"/>
                    <a:pt x="7644" y="9407"/>
                  </a:cubicBezTo>
                  <a:cubicBezTo>
                    <a:pt x="7740" y="9407"/>
                    <a:pt x="7633" y="9454"/>
                    <a:pt x="7656" y="9478"/>
                  </a:cubicBezTo>
                  <a:lnTo>
                    <a:pt x="7752" y="9430"/>
                  </a:lnTo>
                  <a:lnTo>
                    <a:pt x="7752" y="9430"/>
                  </a:lnTo>
                  <a:cubicBezTo>
                    <a:pt x="7723" y="9435"/>
                    <a:pt x="7707" y="9437"/>
                    <a:pt x="7699" y="9437"/>
                  </a:cubicBezTo>
                  <a:cubicBezTo>
                    <a:pt x="7663" y="9437"/>
                    <a:pt x="7793" y="9398"/>
                    <a:pt x="7764" y="9359"/>
                  </a:cubicBezTo>
                  <a:cubicBezTo>
                    <a:pt x="7823" y="9359"/>
                    <a:pt x="7742" y="9442"/>
                    <a:pt x="7775" y="9442"/>
                  </a:cubicBezTo>
                  <a:cubicBezTo>
                    <a:pt x="7782" y="9442"/>
                    <a:pt x="7793" y="9438"/>
                    <a:pt x="7811" y="9430"/>
                  </a:cubicBezTo>
                  <a:lnTo>
                    <a:pt x="7811" y="9430"/>
                  </a:lnTo>
                  <a:cubicBezTo>
                    <a:pt x="7692" y="9502"/>
                    <a:pt x="7656" y="9490"/>
                    <a:pt x="7525" y="9573"/>
                  </a:cubicBezTo>
                  <a:cubicBezTo>
                    <a:pt x="7542" y="9566"/>
                    <a:pt x="7552" y="9563"/>
                    <a:pt x="7557" y="9563"/>
                  </a:cubicBezTo>
                  <a:cubicBezTo>
                    <a:pt x="7576" y="9563"/>
                    <a:pt x="7523" y="9609"/>
                    <a:pt x="7561" y="9609"/>
                  </a:cubicBezTo>
                  <a:cubicBezTo>
                    <a:pt x="7529" y="9620"/>
                    <a:pt x="7514" y="9624"/>
                    <a:pt x="7507" y="9624"/>
                  </a:cubicBezTo>
                  <a:cubicBezTo>
                    <a:pt x="7493" y="9624"/>
                    <a:pt x="7523" y="9602"/>
                    <a:pt x="7490" y="9585"/>
                  </a:cubicBezTo>
                  <a:cubicBezTo>
                    <a:pt x="7470" y="9589"/>
                    <a:pt x="7453" y="9589"/>
                    <a:pt x="7437" y="9589"/>
                  </a:cubicBezTo>
                  <a:lnTo>
                    <a:pt x="7437" y="9589"/>
                  </a:lnTo>
                  <a:cubicBezTo>
                    <a:pt x="7405" y="9589"/>
                    <a:pt x="7379" y="9589"/>
                    <a:pt x="7347" y="9621"/>
                  </a:cubicBezTo>
                  <a:cubicBezTo>
                    <a:pt x="7252" y="9621"/>
                    <a:pt x="7359" y="9573"/>
                    <a:pt x="7311" y="9561"/>
                  </a:cubicBezTo>
                  <a:cubicBezTo>
                    <a:pt x="7323" y="9549"/>
                    <a:pt x="7394" y="9537"/>
                    <a:pt x="7454" y="9526"/>
                  </a:cubicBezTo>
                  <a:cubicBezTo>
                    <a:pt x="7514" y="9514"/>
                    <a:pt x="7561" y="9490"/>
                    <a:pt x="7525" y="9442"/>
                  </a:cubicBezTo>
                  <a:cubicBezTo>
                    <a:pt x="7573" y="9430"/>
                    <a:pt x="7621" y="9371"/>
                    <a:pt x="7692" y="9347"/>
                  </a:cubicBezTo>
                  <a:cubicBezTo>
                    <a:pt x="7668" y="9347"/>
                    <a:pt x="7642" y="9346"/>
                    <a:pt x="7615" y="9346"/>
                  </a:cubicBezTo>
                  <a:cubicBezTo>
                    <a:pt x="7561" y="9346"/>
                    <a:pt x="7506" y="9351"/>
                    <a:pt x="7466" y="9383"/>
                  </a:cubicBezTo>
                  <a:lnTo>
                    <a:pt x="7478" y="9454"/>
                  </a:lnTo>
                  <a:cubicBezTo>
                    <a:pt x="7418" y="9466"/>
                    <a:pt x="7418" y="9514"/>
                    <a:pt x="7371" y="9514"/>
                  </a:cubicBezTo>
                  <a:cubicBezTo>
                    <a:pt x="7388" y="9496"/>
                    <a:pt x="7367" y="9485"/>
                    <a:pt x="7336" y="9485"/>
                  </a:cubicBezTo>
                  <a:cubicBezTo>
                    <a:pt x="7325" y="9485"/>
                    <a:pt x="7312" y="9487"/>
                    <a:pt x="7299" y="9490"/>
                  </a:cubicBezTo>
                  <a:cubicBezTo>
                    <a:pt x="7311" y="9490"/>
                    <a:pt x="7335" y="9490"/>
                    <a:pt x="7335" y="9502"/>
                  </a:cubicBezTo>
                  <a:cubicBezTo>
                    <a:pt x="7252" y="9526"/>
                    <a:pt x="7240" y="9561"/>
                    <a:pt x="7133" y="9597"/>
                  </a:cubicBezTo>
                  <a:cubicBezTo>
                    <a:pt x="7228" y="9597"/>
                    <a:pt x="7252" y="9621"/>
                    <a:pt x="7335" y="9633"/>
                  </a:cubicBezTo>
                  <a:cubicBezTo>
                    <a:pt x="7330" y="9653"/>
                    <a:pt x="7318" y="9658"/>
                    <a:pt x="7302" y="9658"/>
                  </a:cubicBezTo>
                  <a:cubicBezTo>
                    <a:pt x="7288" y="9658"/>
                    <a:pt x="7270" y="9654"/>
                    <a:pt x="7251" y="9654"/>
                  </a:cubicBezTo>
                  <a:cubicBezTo>
                    <a:pt x="7244" y="9654"/>
                    <a:pt x="7238" y="9654"/>
                    <a:pt x="7231" y="9656"/>
                  </a:cubicBezTo>
                  <a:lnTo>
                    <a:pt x="7231" y="9656"/>
                  </a:lnTo>
                  <a:cubicBezTo>
                    <a:pt x="7233" y="9655"/>
                    <a:pt x="7235" y="9652"/>
                    <a:pt x="7228" y="9645"/>
                  </a:cubicBezTo>
                  <a:lnTo>
                    <a:pt x="7180" y="9668"/>
                  </a:lnTo>
                  <a:cubicBezTo>
                    <a:pt x="7061" y="9668"/>
                    <a:pt x="7180" y="9609"/>
                    <a:pt x="7085" y="9597"/>
                  </a:cubicBezTo>
                  <a:cubicBezTo>
                    <a:pt x="7070" y="9588"/>
                    <a:pt x="7058" y="9585"/>
                    <a:pt x="7047" y="9585"/>
                  </a:cubicBezTo>
                  <a:cubicBezTo>
                    <a:pt x="7020" y="9585"/>
                    <a:pt x="7001" y="9603"/>
                    <a:pt x="6977" y="9603"/>
                  </a:cubicBezTo>
                  <a:cubicBezTo>
                    <a:pt x="6970" y="9603"/>
                    <a:pt x="6962" y="9601"/>
                    <a:pt x="6954" y="9597"/>
                  </a:cubicBezTo>
                  <a:lnTo>
                    <a:pt x="6954" y="9597"/>
                  </a:lnTo>
                  <a:cubicBezTo>
                    <a:pt x="6954" y="9609"/>
                    <a:pt x="6966" y="9609"/>
                    <a:pt x="6966" y="9609"/>
                  </a:cubicBezTo>
                  <a:lnTo>
                    <a:pt x="6942" y="9609"/>
                  </a:lnTo>
                  <a:cubicBezTo>
                    <a:pt x="6882" y="9621"/>
                    <a:pt x="6811" y="9609"/>
                    <a:pt x="6799" y="9645"/>
                  </a:cubicBezTo>
                  <a:cubicBezTo>
                    <a:pt x="6797" y="9642"/>
                    <a:pt x="6793" y="9641"/>
                    <a:pt x="6789" y="9641"/>
                  </a:cubicBezTo>
                  <a:cubicBezTo>
                    <a:pt x="6770" y="9641"/>
                    <a:pt x="6737" y="9659"/>
                    <a:pt x="6728" y="9668"/>
                  </a:cubicBezTo>
                  <a:cubicBezTo>
                    <a:pt x="6710" y="9674"/>
                    <a:pt x="6680" y="9683"/>
                    <a:pt x="6649" y="9683"/>
                  </a:cubicBezTo>
                  <a:cubicBezTo>
                    <a:pt x="6618" y="9683"/>
                    <a:pt x="6585" y="9674"/>
                    <a:pt x="6561" y="9645"/>
                  </a:cubicBezTo>
                  <a:cubicBezTo>
                    <a:pt x="6490" y="9633"/>
                    <a:pt x="6430" y="9609"/>
                    <a:pt x="6454" y="9585"/>
                  </a:cubicBezTo>
                  <a:lnTo>
                    <a:pt x="6335" y="9561"/>
                  </a:lnTo>
                  <a:lnTo>
                    <a:pt x="6359" y="9514"/>
                  </a:lnTo>
                  <a:cubicBezTo>
                    <a:pt x="6340" y="9512"/>
                    <a:pt x="6324" y="9511"/>
                    <a:pt x="6311" y="9511"/>
                  </a:cubicBezTo>
                  <a:cubicBezTo>
                    <a:pt x="6249" y="9511"/>
                    <a:pt x="6237" y="9532"/>
                    <a:pt x="6168" y="9561"/>
                  </a:cubicBezTo>
                  <a:cubicBezTo>
                    <a:pt x="6097" y="9514"/>
                    <a:pt x="5966" y="9490"/>
                    <a:pt x="5906" y="9490"/>
                  </a:cubicBezTo>
                  <a:cubicBezTo>
                    <a:pt x="5906" y="9478"/>
                    <a:pt x="5894" y="9478"/>
                    <a:pt x="5870" y="9466"/>
                  </a:cubicBezTo>
                  <a:lnTo>
                    <a:pt x="5870" y="9466"/>
                  </a:lnTo>
                  <a:lnTo>
                    <a:pt x="5906" y="9502"/>
                  </a:lnTo>
                  <a:cubicBezTo>
                    <a:pt x="5874" y="9488"/>
                    <a:pt x="5854" y="9485"/>
                    <a:pt x="5839" y="9485"/>
                  </a:cubicBezTo>
                  <a:cubicBezTo>
                    <a:pt x="5827" y="9485"/>
                    <a:pt x="5818" y="9487"/>
                    <a:pt x="5808" y="9487"/>
                  </a:cubicBezTo>
                  <a:cubicBezTo>
                    <a:pt x="5801" y="9487"/>
                    <a:pt x="5792" y="9486"/>
                    <a:pt x="5782" y="9481"/>
                  </a:cubicBezTo>
                  <a:lnTo>
                    <a:pt x="5782" y="9481"/>
                  </a:lnTo>
                  <a:cubicBezTo>
                    <a:pt x="5781" y="9481"/>
                    <a:pt x="5781" y="9481"/>
                    <a:pt x="5781" y="9481"/>
                  </a:cubicBezTo>
                  <a:cubicBezTo>
                    <a:pt x="5778" y="9481"/>
                    <a:pt x="5769" y="9478"/>
                    <a:pt x="5751" y="9466"/>
                  </a:cubicBezTo>
                  <a:cubicBezTo>
                    <a:pt x="5751" y="9466"/>
                    <a:pt x="5739" y="9454"/>
                    <a:pt x="5728" y="9454"/>
                  </a:cubicBezTo>
                  <a:cubicBezTo>
                    <a:pt x="5728" y="9451"/>
                    <a:pt x="5729" y="9449"/>
                    <a:pt x="5730" y="9449"/>
                  </a:cubicBezTo>
                  <a:cubicBezTo>
                    <a:pt x="5735" y="9449"/>
                    <a:pt x="5743" y="9458"/>
                    <a:pt x="5751" y="9466"/>
                  </a:cubicBezTo>
                  <a:lnTo>
                    <a:pt x="5751" y="9442"/>
                  </a:lnTo>
                  <a:cubicBezTo>
                    <a:pt x="5704" y="9371"/>
                    <a:pt x="5644" y="9418"/>
                    <a:pt x="5585" y="9371"/>
                  </a:cubicBezTo>
                  <a:lnTo>
                    <a:pt x="5585" y="9371"/>
                  </a:lnTo>
                  <a:cubicBezTo>
                    <a:pt x="5585" y="9371"/>
                    <a:pt x="5597" y="9371"/>
                    <a:pt x="5609" y="9383"/>
                  </a:cubicBezTo>
                  <a:cubicBezTo>
                    <a:pt x="5577" y="9351"/>
                    <a:pt x="5564" y="9283"/>
                    <a:pt x="5537" y="9283"/>
                  </a:cubicBezTo>
                  <a:cubicBezTo>
                    <a:pt x="5534" y="9283"/>
                    <a:pt x="5530" y="9285"/>
                    <a:pt x="5525" y="9287"/>
                  </a:cubicBezTo>
                  <a:cubicBezTo>
                    <a:pt x="5513" y="9276"/>
                    <a:pt x="5501" y="9276"/>
                    <a:pt x="5489" y="9276"/>
                  </a:cubicBezTo>
                  <a:cubicBezTo>
                    <a:pt x="5474" y="9276"/>
                    <a:pt x="5458" y="9281"/>
                    <a:pt x="5449" y="9281"/>
                  </a:cubicBezTo>
                  <a:cubicBezTo>
                    <a:pt x="5444" y="9281"/>
                    <a:pt x="5442" y="9280"/>
                    <a:pt x="5442" y="9276"/>
                  </a:cubicBezTo>
                  <a:cubicBezTo>
                    <a:pt x="5406" y="9252"/>
                    <a:pt x="5382" y="9228"/>
                    <a:pt x="5358" y="9204"/>
                  </a:cubicBezTo>
                  <a:cubicBezTo>
                    <a:pt x="5347" y="9192"/>
                    <a:pt x="5323" y="9180"/>
                    <a:pt x="5299" y="9168"/>
                  </a:cubicBezTo>
                  <a:lnTo>
                    <a:pt x="5287" y="9145"/>
                  </a:lnTo>
                  <a:cubicBezTo>
                    <a:pt x="5263" y="9133"/>
                    <a:pt x="5263" y="9121"/>
                    <a:pt x="5275" y="9121"/>
                  </a:cubicBezTo>
                  <a:cubicBezTo>
                    <a:pt x="5239" y="9049"/>
                    <a:pt x="5204" y="9026"/>
                    <a:pt x="5156" y="9002"/>
                  </a:cubicBezTo>
                  <a:cubicBezTo>
                    <a:pt x="5108" y="8966"/>
                    <a:pt x="5061" y="8942"/>
                    <a:pt x="5037" y="8871"/>
                  </a:cubicBezTo>
                  <a:cubicBezTo>
                    <a:pt x="4989" y="8871"/>
                    <a:pt x="5025" y="8918"/>
                    <a:pt x="5013" y="8942"/>
                  </a:cubicBezTo>
                  <a:cubicBezTo>
                    <a:pt x="4977" y="8942"/>
                    <a:pt x="4906" y="8895"/>
                    <a:pt x="4870" y="8871"/>
                  </a:cubicBezTo>
                  <a:cubicBezTo>
                    <a:pt x="4847" y="8787"/>
                    <a:pt x="4763" y="8609"/>
                    <a:pt x="4835" y="8597"/>
                  </a:cubicBezTo>
                  <a:cubicBezTo>
                    <a:pt x="4816" y="8573"/>
                    <a:pt x="4807" y="8564"/>
                    <a:pt x="4802" y="8564"/>
                  </a:cubicBezTo>
                  <a:cubicBezTo>
                    <a:pt x="4788" y="8564"/>
                    <a:pt x="4806" y="8623"/>
                    <a:pt x="4784" y="8623"/>
                  </a:cubicBezTo>
                  <a:cubicBezTo>
                    <a:pt x="4782" y="8623"/>
                    <a:pt x="4779" y="8623"/>
                    <a:pt x="4775" y="8621"/>
                  </a:cubicBezTo>
                  <a:lnTo>
                    <a:pt x="4763" y="8597"/>
                  </a:lnTo>
                  <a:lnTo>
                    <a:pt x="4763" y="8597"/>
                  </a:lnTo>
                  <a:cubicBezTo>
                    <a:pt x="4787" y="8645"/>
                    <a:pt x="4787" y="8680"/>
                    <a:pt x="4775" y="8716"/>
                  </a:cubicBezTo>
                  <a:cubicBezTo>
                    <a:pt x="4774" y="8719"/>
                    <a:pt x="4771" y="8720"/>
                    <a:pt x="4768" y="8720"/>
                  </a:cubicBezTo>
                  <a:cubicBezTo>
                    <a:pt x="4747" y="8720"/>
                    <a:pt x="4690" y="8652"/>
                    <a:pt x="4680" y="8621"/>
                  </a:cubicBezTo>
                  <a:lnTo>
                    <a:pt x="4727" y="8621"/>
                  </a:lnTo>
                  <a:cubicBezTo>
                    <a:pt x="4656" y="8537"/>
                    <a:pt x="4608" y="8585"/>
                    <a:pt x="4525" y="8549"/>
                  </a:cubicBezTo>
                  <a:cubicBezTo>
                    <a:pt x="4489" y="8466"/>
                    <a:pt x="4561" y="8490"/>
                    <a:pt x="4585" y="8454"/>
                  </a:cubicBezTo>
                  <a:lnTo>
                    <a:pt x="4537" y="8371"/>
                  </a:lnTo>
                  <a:lnTo>
                    <a:pt x="4561" y="8359"/>
                  </a:lnTo>
                  <a:cubicBezTo>
                    <a:pt x="4525" y="8311"/>
                    <a:pt x="4489" y="8311"/>
                    <a:pt x="4466" y="8228"/>
                  </a:cubicBezTo>
                  <a:lnTo>
                    <a:pt x="4466" y="8228"/>
                  </a:lnTo>
                  <a:cubicBezTo>
                    <a:pt x="4471" y="8231"/>
                    <a:pt x="4476" y="8233"/>
                    <a:pt x="4479" y="8233"/>
                  </a:cubicBezTo>
                  <a:cubicBezTo>
                    <a:pt x="4505" y="8233"/>
                    <a:pt x="4468" y="8143"/>
                    <a:pt x="4497" y="8143"/>
                  </a:cubicBezTo>
                  <a:cubicBezTo>
                    <a:pt x="4503" y="8143"/>
                    <a:pt x="4512" y="8147"/>
                    <a:pt x="4525" y="8156"/>
                  </a:cubicBezTo>
                  <a:cubicBezTo>
                    <a:pt x="4513" y="8109"/>
                    <a:pt x="4442" y="8121"/>
                    <a:pt x="4477" y="8085"/>
                  </a:cubicBezTo>
                  <a:cubicBezTo>
                    <a:pt x="4470" y="8081"/>
                    <a:pt x="4465" y="8079"/>
                    <a:pt x="4461" y="8079"/>
                  </a:cubicBezTo>
                  <a:cubicBezTo>
                    <a:pt x="4444" y="8079"/>
                    <a:pt x="4477" y="8126"/>
                    <a:pt x="4477" y="8156"/>
                  </a:cubicBezTo>
                  <a:cubicBezTo>
                    <a:pt x="4471" y="8161"/>
                    <a:pt x="4466" y="8163"/>
                    <a:pt x="4460" y="8163"/>
                  </a:cubicBezTo>
                  <a:cubicBezTo>
                    <a:pt x="4424" y="8163"/>
                    <a:pt x="4403" y="8066"/>
                    <a:pt x="4382" y="8014"/>
                  </a:cubicBezTo>
                  <a:cubicBezTo>
                    <a:pt x="4386" y="8012"/>
                    <a:pt x="4390" y="8011"/>
                    <a:pt x="4394" y="8011"/>
                  </a:cubicBezTo>
                  <a:cubicBezTo>
                    <a:pt x="4402" y="8011"/>
                    <a:pt x="4408" y="8014"/>
                    <a:pt x="4413" y="8014"/>
                  </a:cubicBezTo>
                  <a:cubicBezTo>
                    <a:pt x="4421" y="8014"/>
                    <a:pt x="4424" y="8008"/>
                    <a:pt x="4418" y="7978"/>
                  </a:cubicBezTo>
                  <a:cubicBezTo>
                    <a:pt x="4394" y="7966"/>
                    <a:pt x="4370" y="7930"/>
                    <a:pt x="4382" y="7894"/>
                  </a:cubicBezTo>
                  <a:cubicBezTo>
                    <a:pt x="4346" y="7894"/>
                    <a:pt x="4358" y="7823"/>
                    <a:pt x="4346" y="7787"/>
                  </a:cubicBezTo>
                  <a:cubicBezTo>
                    <a:pt x="4346" y="7818"/>
                    <a:pt x="4338" y="7875"/>
                    <a:pt x="4312" y="7875"/>
                  </a:cubicBezTo>
                  <a:cubicBezTo>
                    <a:pt x="4308" y="7875"/>
                    <a:pt x="4304" y="7874"/>
                    <a:pt x="4299" y="7871"/>
                  </a:cubicBezTo>
                  <a:cubicBezTo>
                    <a:pt x="4275" y="7847"/>
                    <a:pt x="4263" y="7823"/>
                    <a:pt x="4251" y="7740"/>
                  </a:cubicBezTo>
                  <a:lnTo>
                    <a:pt x="4251" y="7799"/>
                  </a:lnTo>
                  <a:cubicBezTo>
                    <a:pt x="4180" y="7740"/>
                    <a:pt x="4263" y="7680"/>
                    <a:pt x="4227" y="7597"/>
                  </a:cubicBezTo>
                  <a:lnTo>
                    <a:pt x="4227" y="7597"/>
                  </a:lnTo>
                  <a:cubicBezTo>
                    <a:pt x="4251" y="7633"/>
                    <a:pt x="4263" y="7656"/>
                    <a:pt x="4287" y="7680"/>
                  </a:cubicBezTo>
                  <a:cubicBezTo>
                    <a:pt x="4263" y="7644"/>
                    <a:pt x="4227" y="7561"/>
                    <a:pt x="4192" y="7502"/>
                  </a:cubicBezTo>
                  <a:lnTo>
                    <a:pt x="4239" y="7418"/>
                  </a:lnTo>
                  <a:cubicBezTo>
                    <a:pt x="4215" y="7406"/>
                    <a:pt x="4227" y="7335"/>
                    <a:pt x="4192" y="7335"/>
                  </a:cubicBezTo>
                  <a:cubicBezTo>
                    <a:pt x="4197" y="7314"/>
                    <a:pt x="4203" y="7306"/>
                    <a:pt x="4209" y="7306"/>
                  </a:cubicBezTo>
                  <a:cubicBezTo>
                    <a:pt x="4231" y="7306"/>
                    <a:pt x="4256" y="7409"/>
                    <a:pt x="4275" y="7418"/>
                  </a:cubicBezTo>
                  <a:cubicBezTo>
                    <a:pt x="4287" y="7299"/>
                    <a:pt x="4204" y="7323"/>
                    <a:pt x="4251" y="7204"/>
                  </a:cubicBezTo>
                  <a:lnTo>
                    <a:pt x="4251" y="7204"/>
                  </a:lnTo>
                  <a:lnTo>
                    <a:pt x="4287" y="7240"/>
                  </a:lnTo>
                  <a:cubicBezTo>
                    <a:pt x="4287" y="7204"/>
                    <a:pt x="4263" y="7132"/>
                    <a:pt x="4287" y="7132"/>
                  </a:cubicBezTo>
                  <a:lnTo>
                    <a:pt x="4287" y="7132"/>
                  </a:lnTo>
                  <a:cubicBezTo>
                    <a:pt x="4275" y="7132"/>
                    <a:pt x="4275" y="7144"/>
                    <a:pt x="4275" y="7168"/>
                  </a:cubicBezTo>
                  <a:cubicBezTo>
                    <a:pt x="4206" y="7145"/>
                    <a:pt x="4226" y="7001"/>
                    <a:pt x="4163" y="7001"/>
                  </a:cubicBezTo>
                  <a:cubicBezTo>
                    <a:pt x="4161" y="7001"/>
                    <a:pt x="4159" y="7001"/>
                    <a:pt x="4156" y="7001"/>
                  </a:cubicBezTo>
                  <a:lnTo>
                    <a:pt x="4144" y="7061"/>
                  </a:lnTo>
                  <a:cubicBezTo>
                    <a:pt x="4132" y="6978"/>
                    <a:pt x="4085" y="6918"/>
                    <a:pt x="4120" y="6859"/>
                  </a:cubicBezTo>
                  <a:cubicBezTo>
                    <a:pt x="4125" y="6848"/>
                    <a:pt x="4130" y="6844"/>
                    <a:pt x="4136" y="6844"/>
                  </a:cubicBezTo>
                  <a:cubicBezTo>
                    <a:pt x="4154" y="6844"/>
                    <a:pt x="4170" y="6899"/>
                    <a:pt x="4180" y="6918"/>
                  </a:cubicBezTo>
                  <a:cubicBezTo>
                    <a:pt x="4192" y="6847"/>
                    <a:pt x="4108" y="6847"/>
                    <a:pt x="4120" y="6763"/>
                  </a:cubicBezTo>
                  <a:lnTo>
                    <a:pt x="4120" y="6763"/>
                  </a:lnTo>
                  <a:cubicBezTo>
                    <a:pt x="4115" y="6785"/>
                    <a:pt x="4107" y="6795"/>
                    <a:pt x="4097" y="6795"/>
                  </a:cubicBezTo>
                  <a:cubicBezTo>
                    <a:pt x="4086" y="6795"/>
                    <a:pt x="4073" y="6782"/>
                    <a:pt x="4061" y="6763"/>
                  </a:cubicBezTo>
                  <a:cubicBezTo>
                    <a:pt x="4049" y="6820"/>
                    <a:pt x="4027" y="6919"/>
                    <a:pt x="4056" y="6919"/>
                  </a:cubicBezTo>
                  <a:cubicBezTo>
                    <a:pt x="4057" y="6919"/>
                    <a:pt x="4059" y="6919"/>
                    <a:pt x="4061" y="6918"/>
                  </a:cubicBezTo>
                  <a:cubicBezTo>
                    <a:pt x="4061" y="6906"/>
                    <a:pt x="4073" y="6906"/>
                    <a:pt x="4073" y="6894"/>
                  </a:cubicBezTo>
                  <a:cubicBezTo>
                    <a:pt x="4085" y="6906"/>
                    <a:pt x="4096" y="6930"/>
                    <a:pt x="4108" y="6942"/>
                  </a:cubicBezTo>
                  <a:cubicBezTo>
                    <a:pt x="4102" y="6984"/>
                    <a:pt x="4093" y="6993"/>
                    <a:pt x="4085" y="6993"/>
                  </a:cubicBezTo>
                  <a:cubicBezTo>
                    <a:pt x="4078" y="6993"/>
                    <a:pt x="4071" y="6988"/>
                    <a:pt x="4066" y="6988"/>
                  </a:cubicBezTo>
                  <a:cubicBezTo>
                    <a:pt x="4064" y="6988"/>
                    <a:pt x="4062" y="6988"/>
                    <a:pt x="4061" y="6990"/>
                  </a:cubicBezTo>
                  <a:cubicBezTo>
                    <a:pt x="4037" y="7121"/>
                    <a:pt x="4132" y="7001"/>
                    <a:pt x="4120" y="7121"/>
                  </a:cubicBezTo>
                  <a:lnTo>
                    <a:pt x="4108" y="7132"/>
                  </a:lnTo>
                  <a:cubicBezTo>
                    <a:pt x="4132" y="7192"/>
                    <a:pt x="4144" y="7275"/>
                    <a:pt x="4180" y="7287"/>
                  </a:cubicBezTo>
                  <a:cubicBezTo>
                    <a:pt x="4132" y="7335"/>
                    <a:pt x="4215" y="7406"/>
                    <a:pt x="4192" y="7466"/>
                  </a:cubicBezTo>
                  <a:cubicBezTo>
                    <a:pt x="4186" y="7467"/>
                    <a:pt x="4181" y="7468"/>
                    <a:pt x="4176" y="7468"/>
                  </a:cubicBezTo>
                  <a:cubicBezTo>
                    <a:pt x="4094" y="7468"/>
                    <a:pt x="4177" y="7272"/>
                    <a:pt x="4120" y="7216"/>
                  </a:cubicBezTo>
                  <a:lnTo>
                    <a:pt x="4120" y="7216"/>
                  </a:lnTo>
                  <a:cubicBezTo>
                    <a:pt x="4115" y="7230"/>
                    <a:pt x="4109" y="7235"/>
                    <a:pt x="4104" y="7235"/>
                  </a:cubicBezTo>
                  <a:cubicBezTo>
                    <a:pt x="4085" y="7235"/>
                    <a:pt x="4067" y="7175"/>
                    <a:pt x="4049" y="7156"/>
                  </a:cubicBezTo>
                  <a:lnTo>
                    <a:pt x="4049" y="7156"/>
                  </a:lnTo>
                  <a:cubicBezTo>
                    <a:pt x="4061" y="7216"/>
                    <a:pt x="4085" y="7287"/>
                    <a:pt x="4096" y="7347"/>
                  </a:cubicBezTo>
                  <a:cubicBezTo>
                    <a:pt x="4085" y="7359"/>
                    <a:pt x="4037" y="7418"/>
                    <a:pt x="4085" y="7454"/>
                  </a:cubicBezTo>
                  <a:lnTo>
                    <a:pt x="4085" y="7442"/>
                  </a:lnTo>
                  <a:cubicBezTo>
                    <a:pt x="4108" y="7513"/>
                    <a:pt x="4144" y="7490"/>
                    <a:pt x="4144" y="7549"/>
                  </a:cubicBezTo>
                  <a:cubicBezTo>
                    <a:pt x="4141" y="7553"/>
                    <a:pt x="4136" y="7554"/>
                    <a:pt x="4131" y="7554"/>
                  </a:cubicBezTo>
                  <a:cubicBezTo>
                    <a:pt x="4120" y="7554"/>
                    <a:pt x="4108" y="7546"/>
                    <a:pt x="4108" y="7537"/>
                  </a:cubicBezTo>
                  <a:lnTo>
                    <a:pt x="4108" y="7537"/>
                  </a:lnTo>
                  <a:cubicBezTo>
                    <a:pt x="4108" y="7597"/>
                    <a:pt x="4132" y="7585"/>
                    <a:pt x="4156" y="7621"/>
                  </a:cubicBezTo>
                  <a:cubicBezTo>
                    <a:pt x="4156" y="7638"/>
                    <a:pt x="4152" y="7643"/>
                    <a:pt x="4146" y="7643"/>
                  </a:cubicBezTo>
                  <a:cubicBezTo>
                    <a:pt x="4138" y="7643"/>
                    <a:pt x="4126" y="7634"/>
                    <a:pt x="4118" y="7634"/>
                  </a:cubicBezTo>
                  <a:cubicBezTo>
                    <a:pt x="4112" y="7634"/>
                    <a:pt x="4108" y="7639"/>
                    <a:pt x="4108" y="7656"/>
                  </a:cubicBezTo>
                  <a:cubicBezTo>
                    <a:pt x="4156" y="7716"/>
                    <a:pt x="4120" y="7763"/>
                    <a:pt x="4132" y="7823"/>
                  </a:cubicBezTo>
                  <a:cubicBezTo>
                    <a:pt x="4136" y="7820"/>
                    <a:pt x="4141" y="7819"/>
                    <a:pt x="4145" y="7819"/>
                  </a:cubicBezTo>
                  <a:cubicBezTo>
                    <a:pt x="4189" y="7819"/>
                    <a:pt x="4242" y="7934"/>
                    <a:pt x="4270" y="7934"/>
                  </a:cubicBezTo>
                  <a:cubicBezTo>
                    <a:pt x="4278" y="7934"/>
                    <a:pt x="4284" y="7923"/>
                    <a:pt x="4287" y="7894"/>
                  </a:cubicBezTo>
                  <a:cubicBezTo>
                    <a:pt x="4323" y="7930"/>
                    <a:pt x="4346" y="7966"/>
                    <a:pt x="4370" y="8014"/>
                  </a:cubicBezTo>
                  <a:cubicBezTo>
                    <a:pt x="4368" y="8022"/>
                    <a:pt x="4364" y="8025"/>
                    <a:pt x="4357" y="8025"/>
                  </a:cubicBezTo>
                  <a:cubicBezTo>
                    <a:pt x="4335" y="8025"/>
                    <a:pt x="4290" y="7985"/>
                    <a:pt x="4256" y="7985"/>
                  </a:cubicBezTo>
                  <a:cubicBezTo>
                    <a:pt x="4245" y="7985"/>
                    <a:pt x="4235" y="7989"/>
                    <a:pt x="4227" y="8002"/>
                  </a:cubicBezTo>
                  <a:cubicBezTo>
                    <a:pt x="4215" y="7966"/>
                    <a:pt x="4204" y="7930"/>
                    <a:pt x="4192" y="7883"/>
                  </a:cubicBezTo>
                  <a:lnTo>
                    <a:pt x="4192" y="7883"/>
                  </a:lnTo>
                  <a:cubicBezTo>
                    <a:pt x="4132" y="7930"/>
                    <a:pt x="4311" y="8097"/>
                    <a:pt x="4275" y="8204"/>
                  </a:cubicBezTo>
                  <a:cubicBezTo>
                    <a:pt x="4287" y="8264"/>
                    <a:pt x="4299" y="8240"/>
                    <a:pt x="4311" y="8359"/>
                  </a:cubicBezTo>
                  <a:lnTo>
                    <a:pt x="4358" y="8311"/>
                  </a:lnTo>
                  <a:lnTo>
                    <a:pt x="4358" y="8311"/>
                  </a:lnTo>
                  <a:cubicBezTo>
                    <a:pt x="4370" y="8383"/>
                    <a:pt x="4346" y="8406"/>
                    <a:pt x="4335" y="8418"/>
                  </a:cubicBezTo>
                  <a:cubicBezTo>
                    <a:pt x="4358" y="8454"/>
                    <a:pt x="4370" y="8478"/>
                    <a:pt x="4382" y="8514"/>
                  </a:cubicBezTo>
                  <a:cubicBezTo>
                    <a:pt x="4370" y="8502"/>
                    <a:pt x="4358" y="8502"/>
                    <a:pt x="4346" y="8478"/>
                  </a:cubicBezTo>
                  <a:lnTo>
                    <a:pt x="4346" y="8478"/>
                  </a:lnTo>
                  <a:cubicBezTo>
                    <a:pt x="4335" y="8537"/>
                    <a:pt x="4358" y="8549"/>
                    <a:pt x="4382" y="8549"/>
                  </a:cubicBezTo>
                  <a:cubicBezTo>
                    <a:pt x="4406" y="8561"/>
                    <a:pt x="4430" y="8597"/>
                    <a:pt x="4442" y="8633"/>
                  </a:cubicBezTo>
                  <a:lnTo>
                    <a:pt x="4406" y="8621"/>
                  </a:lnTo>
                  <a:lnTo>
                    <a:pt x="4406" y="8621"/>
                  </a:lnTo>
                  <a:cubicBezTo>
                    <a:pt x="4416" y="8630"/>
                    <a:pt x="4433" y="8648"/>
                    <a:pt x="4446" y="8648"/>
                  </a:cubicBezTo>
                  <a:cubicBezTo>
                    <a:pt x="4449" y="8648"/>
                    <a:pt x="4451" y="8647"/>
                    <a:pt x="4454" y="8645"/>
                  </a:cubicBezTo>
                  <a:cubicBezTo>
                    <a:pt x="4466" y="8668"/>
                    <a:pt x="4477" y="8680"/>
                    <a:pt x="4489" y="8680"/>
                  </a:cubicBezTo>
                  <a:cubicBezTo>
                    <a:pt x="4489" y="8668"/>
                    <a:pt x="4513" y="8633"/>
                    <a:pt x="4489" y="8573"/>
                  </a:cubicBezTo>
                  <a:lnTo>
                    <a:pt x="4489" y="8573"/>
                  </a:lnTo>
                  <a:cubicBezTo>
                    <a:pt x="4549" y="8704"/>
                    <a:pt x="4620" y="8787"/>
                    <a:pt x="4656" y="8918"/>
                  </a:cubicBezTo>
                  <a:cubicBezTo>
                    <a:pt x="4652" y="8920"/>
                    <a:pt x="4648" y="8921"/>
                    <a:pt x="4644" y="8921"/>
                  </a:cubicBezTo>
                  <a:cubicBezTo>
                    <a:pt x="4627" y="8921"/>
                    <a:pt x="4606" y="8910"/>
                    <a:pt x="4598" y="8910"/>
                  </a:cubicBezTo>
                  <a:cubicBezTo>
                    <a:pt x="4594" y="8910"/>
                    <a:pt x="4593" y="8912"/>
                    <a:pt x="4596" y="8918"/>
                  </a:cubicBezTo>
                  <a:cubicBezTo>
                    <a:pt x="4615" y="8956"/>
                    <a:pt x="4663" y="8985"/>
                    <a:pt x="4694" y="8985"/>
                  </a:cubicBezTo>
                  <a:cubicBezTo>
                    <a:pt x="4703" y="8985"/>
                    <a:pt x="4710" y="8983"/>
                    <a:pt x="4716" y="8978"/>
                  </a:cubicBezTo>
                  <a:cubicBezTo>
                    <a:pt x="4727" y="8990"/>
                    <a:pt x="4727" y="8990"/>
                    <a:pt x="4739" y="9002"/>
                  </a:cubicBezTo>
                  <a:cubicBezTo>
                    <a:pt x="4727" y="9014"/>
                    <a:pt x="4727" y="9037"/>
                    <a:pt x="4739" y="9061"/>
                  </a:cubicBezTo>
                  <a:cubicBezTo>
                    <a:pt x="4739" y="9073"/>
                    <a:pt x="4751" y="9085"/>
                    <a:pt x="4763" y="9109"/>
                  </a:cubicBezTo>
                  <a:cubicBezTo>
                    <a:pt x="4768" y="9106"/>
                    <a:pt x="4774" y="9105"/>
                    <a:pt x="4780" y="9105"/>
                  </a:cubicBezTo>
                  <a:cubicBezTo>
                    <a:pt x="4826" y="9105"/>
                    <a:pt x="4886" y="9180"/>
                    <a:pt x="4918" y="9180"/>
                  </a:cubicBezTo>
                  <a:cubicBezTo>
                    <a:pt x="4894" y="9156"/>
                    <a:pt x="4870" y="9133"/>
                    <a:pt x="4847" y="9121"/>
                  </a:cubicBezTo>
                  <a:cubicBezTo>
                    <a:pt x="4906" y="9121"/>
                    <a:pt x="4966" y="9121"/>
                    <a:pt x="4977" y="9168"/>
                  </a:cubicBezTo>
                  <a:cubicBezTo>
                    <a:pt x="4967" y="9164"/>
                    <a:pt x="4959" y="9163"/>
                    <a:pt x="4953" y="9163"/>
                  </a:cubicBezTo>
                  <a:cubicBezTo>
                    <a:pt x="4921" y="9163"/>
                    <a:pt x="4961" y="9219"/>
                    <a:pt x="4943" y="9219"/>
                  </a:cubicBezTo>
                  <a:cubicBezTo>
                    <a:pt x="4936" y="9219"/>
                    <a:pt x="4922" y="9212"/>
                    <a:pt x="4894" y="9192"/>
                  </a:cubicBezTo>
                  <a:lnTo>
                    <a:pt x="4894" y="9192"/>
                  </a:lnTo>
                  <a:cubicBezTo>
                    <a:pt x="4908" y="9239"/>
                    <a:pt x="4922" y="9249"/>
                    <a:pt x="4938" y="9249"/>
                  </a:cubicBezTo>
                  <a:cubicBezTo>
                    <a:pt x="4949" y="9249"/>
                    <a:pt x="4962" y="9243"/>
                    <a:pt x="4976" y="9243"/>
                  </a:cubicBezTo>
                  <a:cubicBezTo>
                    <a:pt x="4990" y="9243"/>
                    <a:pt x="5007" y="9250"/>
                    <a:pt x="5025" y="9276"/>
                  </a:cubicBezTo>
                  <a:lnTo>
                    <a:pt x="5061" y="9347"/>
                  </a:lnTo>
                  <a:cubicBezTo>
                    <a:pt x="5058" y="9350"/>
                    <a:pt x="5054" y="9351"/>
                    <a:pt x="5050" y="9351"/>
                  </a:cubicBezTo>
                  <a:cubicBezTo>
                    <a:pt x="5024" y="9351"/>
                    <a:pt x="4982" y="9307"/>
                    <a:pt x="4977" y="9307"/>
                  </a:cubicBezTo>
                  <a:lnTo>
                    <a:pt x="4977" y="9307"/>
                  </a:lnTo>
                  <a:cubicBezTo>
                    <a:pt x="4976" y="9307"/>
                    <a:pt x="4976" y="9308"/>
                    <a:pt x="4977" y="9311"/>
                  </a:cubicBezTo>
                  <a:lnTo>
                    <a:pt x="5013" y="9335"/>
                  </a:lnTo>
                  <a:cubicBezTo>
                    <a:pt x="4989" y="9335"/>
                    <a:pt x="4942" y="9299"/>
                    <a:pt x="4882" y="9252"/>
                  </a:cubicBezTo>
                  <a:cubicBezTo>
                    <a:pt x="4835" y="9216"/>
                    <a:pt x="4787" y="9168"/>
                    <a:pt x="4727" y="9145"/>
                  </a:cubicBezTo>
                  <a:lnTo>
                    <a:pt x="4727" y="9145"/>
                  </a:lnTo>
                  <a:cubicBezTo>
                    <a:pt x="4775" y="9204"/>
                    <a:pt x="4823" y="9264"/>
                    <a:pt x="4870" y="9311"/>
                  </a:cubicBezTo>
                  <a:cubicBezTo>
                    <a:pt x="5108" y="9478"/>
                    <a:pt x="5382" y="9704"/>
                    <a:pt x="5632" y="9716"/>
                  </a:cubicBezTo>
                  <a:cubicBezTo>
                    <a:pt x="5632" y="9716"/>
                    <a:pt x="5644" y="9704"/>
                    <a:pt x="5644" y="9692"/>
                  </a:cubicBezTo>
                  <a:lnTo>
                    <a:pt x="5656" y="9704"/>
                  </a:lnTo>
                  <a:lnTo>
                    <a:pt x="5704" y="9704"/>
                  </a:lnTo>
                  <a:cubicBezTo>
                    <a:pt x="5739" y="9752"/>
                    <a:pt x="5823" y="9799"/>
                    <a:pt x="5894" y="9847"/>
                  </a:cubicBezTo>
                  <a:cubicBezTo>
                    <a:pt x="5859" y="9811"/>
                    <a:pt x="5859" y="9811"/>
                    <a:pt x="5859" y="9776"/>
                  </a:cubicBezTo>
                  <a:cubicBezTo>
                    <a:pt x="5872" y="9763"/>
                    <a:pt x="5881" y="9753"/>
                    <a:pt x="5899" y="9753"/>
                  </a:cubicBezTo>
                  <a:cubicBezTo>
                    <a:pt x="5913" y="9753"/>
                    <a:pt x="5933" y="9759"/>
                    <a:pt x="5966" y="9776"/>
                  </a:cubicBezTo>
                  <a:cubicBezTo>
                    <a:pt x="5954" y="9799"/>
                    <a:pt x="5918" y="9788"/>
                    <a:pt x="5966" y="9823"/>
                  </a:cubicBezTo>
                  <a:cubicBezTo>
                    <a:pt x="5948" y="9806"/>
                    <a:pt x="5956" y="9795"/>
                    <a:pt x="5976" y="9795"/>
                  </a:cubicBezTo>
                  <a:cubicBezTo>
                    <a:pt x="5983" y="9795"/>
                    <a:pt x="5992" y="9796"/>
                    <a:pt x="6001" y="9799"/>
                  </a:cubicBezTo>
                  <a:cubicBezTo>
                    <a:pt x="6037" y="9823"/>
                    <a:pt x="6109" y="9847"/>
                    <a:pt x="6097" y="9871"/>
                  </a:cubicBezTo>
                  <a:cubicBezTo>
                    <a:pt x="6073" y="9871"/>
                    <a:pt x="6061" y="9859"/>
                    <a:pt x="6049" y="9859"/>
                  </a:cubicBezTo>
                  <a:cubicBezTo>
                    <a:pt x="6025" y="9859"/>
                    <a:pt x="6120" y="9895"/>
                    <a:pt x="6061" y="9907"/>
                  </a:cubicBezTo>
                  <a:lnTo>
                    <a:pt x="6144" y="9918"/>
                  </a:lnTo>
                  <a:cubicBezTo>
                    <a:pt x="6180" y="9954"/>
                    <a:pt x="6097" y="9942"/>
                    <a:pt x="6120" y="9966"/>
                  </a:cubicBezTo>
                  <a:cubicBezTo>
                    <a:pt x="6135" y="9967"/>
                    <a:pt x="6149" y="9968"/>
                    <a:pt x="6162" y="9968"/>
                  </a:cubicBezTo>
                  <a:cubicBezTo>
                    <a:pt x="6270" y="9968"/>
                    <a:pt x="6348" y="9930"/>
                    <a:pt x="6454" y="9930"/>
                  </a:cubicBezTo>
                  <a:cubicBezTo>
                    <a:pt x="6444" y="9940"/>
                    <a:pt x="6434" y="9982"/>
                    <a:pt x="6431" y="9990"/>
                  </a:cubicBezTo>
                  <a:lnTo>
                    <a:pt x="6431" y="9990"/>
                  </a:lnTo>
                  <a:cubicBezTo>
                    <a:pt x="6444" y="9993"/>
                    <a:pt x="6458" y="9995"/>
                    <a:pt x="6472" y="9995"/>
                  </a:cubicBezTo>
                  <a:cubicBezTo>
                    <a:pt x="6556" y="9995"/>
                    <a:pt x="6648" y="9942"/>
                    <a:pt x="6740" y="9942"/>
                  </a:cubicBezTo>
                  <a:cubicBezTo>
                    <a:pt x="6728" y="9954"/>
                    <a:pt x="6680" y="9954"/>
                    <a:pt x="6656" y="9954"/>
                  </a:cubicBezTo>
                  <a:cubicBezTo>
                    <a:pt x="6797" y="9976"/>
                    <a:pt x="6927" y="9983"/>
                    <a:pt x="7057" y="9983"/>
                  </a:cubicBezTo>
                  <a:cubicBezTo>
                    <a:pt x="7213" y="9983"/>
                    <a:pt x="7368" y="9973"/>
                    <a:pt x="7537" y="9966"/>
                  </a:cubicBezTo>
                  <a:lnTo>
                    <a:pt x="7597" y="9883"/>
                  </a:lnTo>
                  <a:lnTo>
                    <a:pt x="7692" y="9907"/>
                  </a:lnTo>
                  <a:cubicBezTo>
                    <a:pt x="8014" y="9847"/>
                    <a:pt x="8228" y="9704"/>
                    <a:pt x="8466" y="9514"/>
                  </a:cubicBezTo>
                  <a:cubicBezTo>
                    <a:pt x="8488" y="9495"/>
                    <a:pt x="8503" y="9489"/>
                    <a:pt x="8515" y="9489"/>
                  </a:cubicBezTo>
                  <a:cubicBezTo>
                    <a:pt x="8536" y="9489"/>
                    <a:pt x="8547" y="9507"/>
                    <a:pt x="8566" y="9507"/>
                  </a:cubicBezTo>
                  <a:cubicBezTo>
                    <a:pt x="8572" y="9507"/>
                    <a:pt x="8578" y="9505"/>
                    <a:pt x="8585" y="9502"/>
                  </a:cubicBezTo>
                  <a:cubicBezTo>
                    <a:pt x="8752" y="9383"/>
                    <a:pt x="8752" y="9287"/>
                    <a:pt x="8883" y="9145"/>
                  </a:cubicBezTo>
                  <a:lnTo>
                    <a:pt x="8883" y="9145"/>
                  </a:lnTo>
                  <a:cubicBezTo>
                    <a:pt x="8874" y="9170"/>
                    <a:pt x="8878" y="9215"/>
                    <a:pt x="8903" y="9215"/>
                  </a:cubicBezTo>
                  <a:cubicBezTo>
                    <a:pt x="8913" y="9215"/>
                    <a:pt x="8926" y="9209"/>
                    <a:pt x="8942" y="9192"/>
                  </a:cubicBezTo>
                  <a:cubicBezTo>
                    <a:pt x="8942" y="9168"/>
                    <a:pt x="8918" y="9145"/>
                    <a:pt x="8966" y="9109"/>
                  </a:cubicBezTo>
                  <a:lnTo>
                    <a:pt x="8966" y="9145"/>
                  </a:lnTo>
                  <a:cubicBezTo>
                    <a:pt x="9014" y="9121"/>
                    <a:pt x="9038" y="9073"/>
                    <a:pt x="9109" y="9002"/>
                  </a:cubicBezTo>
                  <a:cubicBezTo>
                    <a:pt x="9168" y="8930"/>
                    <a:pt x="9204" y="8847"/>
                    <a:pt x="9240" y="8764"/>
                  </a:cubicBezTo>
                  <a:cubicBezTo>
                    <a:pt x="9264" y="8692"/>
                    <a:pt x="9288" y="8609"/>
                    <a:pt x="9288" y="8525"/>
                  </a:cubicBezTo>
                  <a:cubicBezTo>
                    <a:pt x="9310" y="8490"/>
                    <a:pt x="9325" y="8477"/>
                    <a:pt x="9335" y="8477"/>
                  </a:cubicBezTo>
                  <a:cubicBezTo>
                    <a:pt x="9359" y="8477"/>
                    <a:pt x="9355" y="8551"/>
                    <a:pt x="9367" y="8551"/>
                  </a:cubicBezTo>
                  <a:cubicBezTo>
                    <a:pt x="9368" y="8551"/>
                    <a:pt x="9369" y="8551"/>
                    <a:pt x="9371" y="8549"/>
                  </a:cubicBezTo>
                  <a:lnTo>
                    <a:pt x="9371" y="8549"/>
                  </a:lnTo>
                  <a:cubicBezTo>
                    <a:pt x="9288" y="8633"/>
                    <a:pt x="9335" y="8621"/>
                    <a:pt x="9347" y="8656"/>
                  </a:cubicBezTo>
                  <a:cubicBezTo>
                    <a:pt x="9359" y="8597"/>
                    <a:pt x="9383" y="8525"/>
                    <a:pt x="9442" y="8525"/>
                  </a:cubicBezTo>
                  <a:cubicBezTo>
                    <a:pt x="9476" y="8459"/>
                    <a:pt x="9488" y="8423"/>
                    <a:pt x="9500" y="8350"/>
                  </a:cubicBezTo>
                  <a:lnTo>
                    <a:pt x="9500" y="8350"/>
                  </a:lnTo>
                  <a:cubicBezTo>
                    <a:pt x="9495" y="8364"/>
                    <a:pt x="9486" y="8374"/>
                    <a:pt x="9479" y="8374"/>
                  </a:cubicBezTo>
                  <a:cubicBezTo>
                    <a:pt x="9472" y="8374"/>
                    <a:pt x="9466" y="8366"/>
                    <a:pt x="9466" y="8347"/>
                  </a:cubicBezTo>
                  <a:cubicBezTo>
                    <a:pt x="9499" y="8302"/>
                    <a:pt x="9543" y="8154"/>
                    <a:pt x="9588" y="8154"/>
                  </a:cubicBezTo>
                  <a:cubicBezTo>
                    <a:pt x="9591" y="8154"/>
                    <a:pt x="9594" y="8155"/>
                    <a:pt x="9597" y="8156"/>
                  </a:cubicBezTo>
                  <a:cubicBezTo>
                    <a:pt x="9728" y="7787"/>
                    <a:pt x="9835" y="7347"/>
                    <a:pt x="9800" y="6906"/>
                  </a:cubicBezTo>
                  <a:cubicBezTo>
                    <a:pt x="9792" y="6894"/>
                    <a:pt x="9787" y="6889"/>
                    <a:pt x="9784" y="6889"/>
                  </a:cubicBezTo>
                  <a:cubicBezTo>
                    <a:pt x="9774" y="6889"/>
                    <a:pt x="9780" y="6937"/>
                    <a:pt x="9771" y="6937"/>
                  </a:cubicBezTo>
                  <a:cubicBezTo>
                    <a:pt x="9769" y="6937"/>
                    <a:pt x="9767" y="6935"/>
                    <a:pt x="9764" y="6930"/>
                  </a:cubicBezTo>
                  <a:cubicBezTo>
                    <a:pt x="9716" y="6823"/>
                    <a:pt x="9776" y="6847"/>
                    <a:pt x="9740" y="6763"/>
                  </a:cubicBezTo>
                  <a:lnTo>
                    <a:pt x="9740" y="6763"/>
                  </a:lnTo>
                  <a:lnTo>
                    <a:pt x="9776" y="6799"/>
                  </a:lnTo>
                  <a:cubicBezTo>
                    <a:pt x="9764" y="6668"/>
                    <a:pt x="9692" y="6549"/>
                    <a:pt x="9633" y="6442"/>
                  </a:cubicBezTo>
                  <a:lnTo>
                    <a:pt x="9633" y="6442"/>
                  </a:lnTo>
                  <a:cubicBezTo>
                    <a:pt x="9635" y="6443"/>
                    <a:pt x="9636" y="6443"/>
                    <a:pt x="9638" y="6443"/>
                  </a:cubicBezTo>
                  <a:cubicBezTo>
                    <a:pt x="9657" y="6443"/>
                    <a:pt x="9648" y="6398"/>
                    <a:pt x="9656" y="6398"/>
                  </a:cubicBezTo>
                  <a:lnTo>
                    <a:pt x="9656" y="6398"/>
                  </a:lnTo>
                  <a:cubicBezTo>
                    <a:pt x="9660" y="6398"/>
                    <a:pt x="9667" y="6406"/>
                    <a:pt x="9680" y="6430"/>
                  </a:cubicBezTo>
                  <a:cubicBezTo>
                    <a:pt x="9657" y="6382"/>
                    <a:pt x="9788" y="6263"/>
                    <a:pt x="9740" y="6228"/>
                  </a:cubicBezTo>
                  <a:lnTo>
                    <a:pt x="9740" y="6228"/>
                  </a:lnTo>
                  <a:lnTo>
                    <a:pt x="9621" y="6335"/>
                  </a:lnTo>
                  <a:cubicBezTo>
                    <a:pt x="9609" y="6335"/>
                    <a:pt x="9597" y="6263"/>
                    <a:pt x="9585" y="6263"/>
                  </a:cubicBezTo>
                  <a:cubicBezTo>
                    <a:pt x="9597" y="6216"/>
                    <a:pt x="9609" y="6144"/>
                    <a:pt x="9597" y="6109"/>
                  </a:cubicBezTo>
                  <a:cubicBezTo>
                    <a:pt x="9603" y="6103"/>
                    <a:pt x="9607" y="6101"/>
                    <a:pt x="9612" y="6101"/>
                  </a:cubicBezTo>
                  <a:cubicBezTo>
                    <a:pt x="9637" y="6101"/>
                    <a:pt x="9648" y="6175"/>
                    <a:pt x="9669" y="6216"/>
                  </a:cubicBezTo>
                  <a:cubicBezTo>
                    <a:pt x="9719" y="6206"/>
                    <a:pt x="9667" y="6084"/>
                    <a:pt x="9701" y="6084"/>
                  </a:cubicBezTo>
                  <a:cubicBezTo>
                    <a:pt x="9707" y="6084"/>
                    <a:pt x="9716" y="6088"/>
                    <a:pt x="9728" y="6097"/>
                  </a:cubicBezTo>
                  <a:cubicBezTo>
                    <a:pt x="9713" y="6063"/>
                    <a:pt x="9705" y="6053"/>
                    <a:pt x="9700" y="6053"/>
                  </a:cubicBezTo>
                  <a:cubicBezTo>
                    <a:pt x="9692" y="6053"/>
                    <a:pt x="9690" y="6077"/>
                    <a:pt x="9678" y="6077"/>
                  </a:cubicBezTo>
                  <a:cubicBezTo>
                    <a:pt x="9673" y="6077"/>
                    <a:pt x="9666" y="6073"/>
                    <a:pt x="9657" y="6061"/>
                  </a:cubicBezTo>
                  <a:lnTo>
                    <a:pt x="9633" y="5978"/>
                  </a:lnTo>
                  <a:lnTo>
                    <a:pt x="9645" y="6049"/>
                  </a:lnTo>
                  <a:cubicBezTo>
                    <a:pt x="9597" y="5978"/>
                    <a:pt x="9549" y="5978"/>
                    <a:pt x="9538" y="5870"/>
                  </a:cubicBezTo>
                  <a:lnTo>
                    <a:pt x="9430" y="5799"/>
                  </a:lnTo>
                  <a:cubicBezTo>
                    <a:pt x="9466" y="5775"/>
                    <a:pt x="9407" y="5728"/>
                    <a:pt x="9395" y="5680"/>
                  </a:cubicBezTo>
                  <a:lnTo>
                    <a:pt x="9395" y="5680"/>
                  </a:lnTo>
                  <a:lnTo>
                    <a:pt x="9430" y="5692"/>
                  </a:lnTo>
                  <a:cubicBezTo>
                    <a:pt x="9395" y="5632"/>
                    <a:pt x="9395" y="5608"/>
                    <a:pt x="9383" y="5561"/>
                  </a:cubicBezTo>
                  <a:lnTo>
                    <a:pt x="9383" y="5561"/>
                  </a:lnTo>
                  <a:cubicBezTo>
                    <a:pt x="9436" y="5571"/>
                    <a:pt x="9413" y="5610"/>
                    <a:pt x="9441" y="5610"/>
                  </a:cubicBezTo>
                  <a:cubicBezTo>
                    <a:pt x="9445" y="5610"/>
                    <a:pt x="9449" y="5610"/>
                    <a:pt x="9454" y="5608"/>
                  </a:cubicBezTo>
                  <a:lnTo>
                    <a:pt x="9419" y="5537"/>
                  </a:lnTo>
                  <a:cubicBezTo>
                    <a:pt x="9417" y="5539"/>
                    <a:pt x="9414" y="5540"/>
                    <a:pt x="9410" y="5540"/>
                  </a:cubicBezTo>
                  <a:cubicBezTo>
                    <a:pt x="9403" y="5540"/>
                    <a:pt x="9394" y="5537"/>
                    <a:pt x="9386" y="5537"/>
                  </a:cubicBezTo>
                  <a:cubicBezTo>
                    <a:pt x="9374" y="5537"/>
                    <a:pt x="9365" y="5543"/>
                    <a:pt x="9371" y="5573"/>
                  </a:cubicBezTo>
                  <a:cubicBezTo>
                    <a:pt x="9288" y="5537"/>
                    <a:pt x="9240" y="5525"/>
                    <a:pt x="9133" y="5382"/>
                  </a:cubicBezTo>
                  <a:cubicBezTo>
                    <a:pt x="9133" y="5357"/>
                    <a:pt x="9139" y="5348"/>
                    <a:pt x="9148" y="5348"/>
                  </a:cubicBezTo>
                  <a:cubicBezTo>
                    <a:pt x="9166" y="5348"/>
                    <a:pt x="9199" y="5385"/>
                    <a:pt x="9222" y="5385"/>
                  </a:cubicBezTo>
                  <a:cubicBezTo>
                    <a:pt x="9229" y="5385"/>
                    <a:pt x="9236" y="5381"/>
                    <a:pt x="9240" y="5370"/>
                  </a:cubicBezTo>
                  <a:cubicBezTo>
                    <a:pt x="9145" y="5204"/>
                    <a:pt x="9002" y="5263"/>
                    <a:pt x="8942" y="5180"/>
                  </a:cubicBezTo>
                  <a:cubicBezTo>
                    <a:pt x="8895" y="5108"/>
                    <a:pt x="8871" y="5096"/>
                    <a:pt x="8847" y="5073"/>
                  </a:cubicBezTo>
                  <a:lnTo>
                    <a:pt x="8835" y="5049"/>
                  </a:lnTo>
                  <a:cubicBezTo>
                    <a:pt x="8829" y="5040"/>
                    <a:pt x="8828" y="5037"/>
                    <a:pt x="8829" y="5037"/>
                  </a:cubicBezTo>
                  <a:lnTo>
                    <a:pt x="8829" y="5037"/>
                  </a:lnTo>
                  <a:cubicBezTo>
                    <a:pt x="8830" y="5037"/>
                    <a:pt x="8846" y="5055"/>
                    <a:pt x="8848" y="5055"/>
                  </a:cubicBezTo>
                  <a:cubicBezTo>
                    <a:pt x="8849" y="5055"/>
                    <a:pt x="8849" y="5053"/>
                    <a:pt x="8847" y="5049"/>
                  </a:cubicBezTo>
                  <a:lnTo>
                    <a:pt x="8847" y="5037"/>
                  </a:lnTo>
                  <a:cubicBezTo>
                    <a:pt x="8844" y="5030"/>
                    <a:pt x="8845" y="5027"/>
                    <a:pt x="8850" y="5027"/>
                  </a:cubicBezTo>
                  <a:cubicBezTo>
                    <a:pt x="8861" y="5027"/>
                    <a:pt x="8890" y="5044"/>
                    <a:pt x="8907" y="5061"/>
                  </a:cubicBezTo>
                  <a:cubicBezTo>
                    <a:pt x="8895" y="5025"/>
                    <a:pt x="8907" y="5013"/>
                    <a:pt x="8918" y="5001"/>
                  </a:cubicBezTo>
                  <a:cubicBezTo>
                    <a:pt x="8942" y="5001"/>
                    <a:pt x="8978" y="5001"/>
                    <a:pt x="9026" y="5073"/>
                  </a:cubicBezTo>
                  <a:cubicBezTo>
                    <a:pt x="9018" y="5055"/>
                    <a:pt x="9016" y="5046"/>
                    <a:pt x="9019" y="5044"/>
                  </a:cubicBezTo>
                  <a:lnTo>
                    <a:pt x="9019" y="5044"/>
                  </a:lnTo>
                  <a:cubicBezTo>
                    <a:pt x="9028" y="5051"/>
                    <a:pt x="9038" y="5057"/>
                    <a:pt x="9049" y="5064"/>
                  </a:cubicBezTo>
                  <a:lnTo>
                    <a:pt x="9049" y="5064"/>
                  </a:lnTo>
                  <a:cubicBezTo>
                    <a:pt x="9036" y="5052"/>
                    <a:pt x="9025" y="5043"/>
                    <a:pt x="9021" y="5043"/>
                  </a:cubicBezTo>
                  <a:lnTo>
                    <a:pt x="9021" y="5043"/>
                  </a:lnTo>
                  <a:cubicBezTo>
                    <a:pt x="9020" y="5043"/>
                    <a:pt x="9019" y="5043"/>
                    <a:pt x="9019" y="5044"/>
                  </a:cubicBezTo>
                  <a:lnTo>
                    <a:pt x="9019" y="5044"/>
                  </a:lnTo>
                  <a:cubicBezTo>
                    <a:pt x="9001" y="5031"/>
                    <a:pt x="8986" y="5018"/>
                    <a:pt x="8978" y="5001"/>
                  </a:cubicBezTo>
                  <a:lnTo>
                    <a:pt x="8978" y="5001"/>
                  </a:lnTo>
                  <a:cubicBezTo>
                    <a:pt x="8996" y="5007"/>
                    <a:pt x="9014" y="5013"/>
                    <a:pt x="9030" y="5013"/>
                  </a:cubicBezTo>
                  <a:cubicBezTo>
                    <a:pt x="9046" y="5013"/>
                    <a:pt x="9061" y="5007"/>
                    <a:pt x="9073" y="4989"/>
                  </a:cubicBezTo>
                  <a:cubicBezTo>
                    <a:pt x="9061" y="4977"/>
                    <a:pt x="9049" y="4966"/>
                    <a:pt x="9038" y="4942"/>
                  </a:cubicBezTo>
                  <a:cubicBezTo>
                    <a:pt x="9026" y="4930"/>
                    <a:pt x="9026" y="4930"/>
                    <a:pt x="9026" y="4918"/>
                  </a:cubicBezTo>
                  <a:cubicBezTo>
                    <a:pt x="9026" y="4930"/>
                    <a:pt x="9026" y="4942"/>
                    <a:pt x="9026" y="4942"/>
                  </a:cubicBezTo>
                  <a:cubicBezTo>
                    <a:pt x="9015" y="4931"/>
                    <a:pt x="8995" y="4892"/>
                    <a:pt x="9008" y="4892"/>
                  </a:cubicBezTo>
                  <a:cubicBezTo>
                    <a:pt x="9009" y="4892"/>
                    <a:pt x="9011" y="4893"/>
                    <a:pt x="9014" y="4894"/>
                  </a:cubicBezTo>
                  <a:cubicBezTo>
                    <a:pt x="9014" y="4906"/>
                    <a:pt x="9014" y="4906"/>
                    <a:pt x="9014" y="4906"/>
                  </a:cubicBezTo>
                  <a:cubicBezTo>
                    <a:pt x="9023" y="4906"/>
                    <a:pt x="9018" y="4891"/>
                    <a:pt x="9021" y="4891"/>
                  </a:cubicBezTo>
                  <a:lnTo>
                    <a:pt x="9021" y="4891"/>
                  </a:lnTo>
                  <a:cubicBezTo>
                    <a:pt x="9022" y="4891"/>
                    <a:pt x="9023" y="4892"/>
                    <a:pt x="9026" y="4894"/>
                  </a:cubicBezTo>
                  <a:cubicBezTo>
                    <a:pt x="9038" y="4894"/>
                    <a:pt x="9026" y="4894"/>
                    <a:pt x="9038" y="4906"/>
                  </a:cubicBezTo>
                  <a:lnTo>
                    <a:pt x="9073" y="4918"/>
                  </a:lnTo>
                  <a:cubicBezTo>
                    <a:pt x="9059" y="4895"/>
                    <a:pt x="9058" y="4888"/>
                    <a:pt x="9062" y="4888"/>
                  </a:cubicBezTo>
                  <a:lnTo>
                    <a:pt x="9062" y="4888"/>
                  </a:lnTo>
                  <a:cubicBezTo>
                    <a:pt x="9069" y="4888"/>
                    <a:pt x="9090" y="4906"/>
                    <a:pt x="9097" y="4906"/>
                  </a:cubicBezTo>
                  <a:cubicBezTo>
                    <a:pt x="9109" y="4942"/>
                    <a:pt x="9085" y="4918"/>
                    <a:pt x="9109" y="4966"/>
                  </a:cubicBezTo>
                  <a:lnTo>
                    <a:pt x="9133" y="4989"/>
                  </a:lnTo>
                  <a:lnTo>
                    <a:pt x="9109" y="4954"/>
                  </a:lnTo>
                  <a:lnTo>
                    <a:pt x="9121" y="4954"/>
                  </a:lnTo>
                  <a:cubicBezTo>
                    <a:pt x="9122" y="4954"/>
                    <a:pt x="9123" y="4954"/>
                    <a:pt x="9124" y="4954"/>
                  </a:cubicBezTo>
                  <a:lnTo>
                    <a:pt x="9124" y="4954"/>
                  </a:lnTo>
                  <a:cubicBezTo>
                    <a:pt x="9124" y="4954"/>
                    <a:pt x="9124" y="4954"/>
                    <a:pt x="9124" y="4954"/>
                  </a:cubicBezTo>
                  <a:lnTo>
                    <a:pt x="9133" y="4954"/>
                  </a:lnTo>
                  <a:lnTo>
                    <a:pt x="9133" y="4942"/>
                  </a:lnTo>
                  <a:cubicBezTo>
                    <a:pt x="9139" y="4960"/>
                    <a:pt x="9142" y="4960"/>
                    <a:pt x="9146" y="4960"/>
                  </a:cubicBezTo>
                  <a:cubicBezTo>
                    <a:pt x="9151" y="4960"/>
                    <a:pt x="9157" y="4960"/>
                    <a:pt x="9168" y="4977"/>
                  </a:cubicBezTo>
                  <a:cubicBezTo>
                    <a:pt x="9170" y="4978"/>
                    <a:pt x="9172" y="4979"/>
                    <a:pt x="9173" y="4979"/>
                  </a:cubicBezTo>
                  <a:cubicBezTo>
                    <a:pt x="9184" y="4979"/>
                    <a:pt x="9170" y="4944"/>
                    <a:pt x="9184" y="4944"/>
                  </a:cubicBezTo>
                  <a:cubicBezTo>
                    <a:pt x="9188" y="4944"/>
                    <a:pt x="9195" y="4946"/>
                    <a:pt x="9204" y="4954"/>
                  </a:cubicBezTo>
                  <a:cubicBezTo>
                    <a:pt x="9192" y="4942"/>
                    <a:pt x="9180" y="4894"/>
                    <a:pt x="9192" y="4894"/>
                  </a:cubicBezTo>
                  <a:lnTo>
                    <a:pt x="9192" y="4894"/>
                  </a:lnTo>
                  <a:cubicBezTo>
                    <a:pt x="9192" y="4906"/>
                    <a:pt x="9204" y="4906"/>
                    <a:pt x="9204" y="4930"/>
                  </a:cubicBezTo>
                  <a:lnTo>
                    <a:pt x="9204" y="4906"/>
                  </a:lnTo>
                  <a:cubicBezTo>
                    <a:pt x="9223" y="4925"/>
                    <a:pt x="9233" y="4931"/>
                    <a:pt x="9239" y="4931"/>
                  </a:cubicBezTo>
                  <a:cubicBezTo>
                    <a:pt x="9248" y="4931"/>
                    <a:pt x="9249" y="4918"/>
                    <a:pt x="9264" y="4918"/>
                  </a:cubicBezTo>
                  <a:lnTo>
                    <a:pt x="9276" y="4942"/>
                  </a:lnTo>
                  <a:cubicBezTo>
                    <a:pt x="9264" y="4918"/>
                    <a:pt x="9264" y="4894"/>
                    <a:pt x="9264" y="4894"/>
                  </a:cubicBezTo>
                  <a:lnTo>
                    <a:pt x="9264" y="4894"/>
                  </a:lnTo>
                  <a:lnTo>
                    <a:pt x="9288" y="4930"/>
                  </a:lnTo>
                  <a:cubicBezTo>
                    <a:pt x="9290" y="4932"/>
                    <a:pt x="9292" y="4934"/>
                    <a:pt x="9293" y="4934"/>
                  </a:cubicBezTo>
                  <a:cubicBezTo>
                    <a:pt x="9299" y="4934"/>
                    <a:pt x="9260" y="4869"/>
                    <a:pt x="9272" y="4869"/>
                  </a:cubicBezTo>
                  <a:lnTo>
                    <a:pt x="9272" y="4869"/>
                  </a:lnTo>
                  <a:cubicBezTo>
                    <a:pt x="9273" y="4869"/>
                    <a:pt x="9274" y="4870"/>
                    <a:pt x="9276" y="4870"/>
                  </a:cubicBezTo>
                  <a:cubicBezTo>
                    <a:pt x="9259" y="4853"/>
                    <a:pt x="9248" y="4836"/>
                    <a:pt x="9234" y="4820"/>
                  </a:cubicBezTo>
                  <a:lnTo>
                    <a:pt x="9234" y="4820"/>
                  </a:lnTo>
                  <a:cubicBezTo>
                    <a:pt x="9236" y="4821"/>
                    <a:pt x="9238" y="4821"/>
                    <a:pt x="9239" y="4821"/>
                  </a:cubicBezTo>
                  <a:cubicBezTo>
                    <a:pt x="9243" y="4821"/>
                    <a:pt x="9241" y="4812"/>
                    <a:pt x="9228" y="4799"/>
                  </a:cubicBezTo>
                  <a:cubicBezTo>
                    <a:pt x="9231" y="4795"/>
                    <a:pt x="9234" y="4794"/>
                    <a:pt x="9236" y="4794"/>
                  </a:cubicBezTo>
                  <a:cubicBezTo>
                    <a:pt x="9241" y="4794"/>
                    <a:pt x="9243" y="4802"/>
                    <a:pt x="9252" y="4811"/>
                  </a:cubicBezTo>
                  <a:lnTo>
                    <a:pt x="9240" y="4787"/>
                  </a:lnTo>
                  <a:cubicBezTo>
                    <a:pt x="9241" y="4786"/>
                    <a:pt x="9243" y="4785"/>
                    <a:pt x="9244" y="4785"/>
                  </a:cubicBezTo>
                  <a:cubicBezTo>
                    <a:pt x="9254" y="4785"/>
                    <a:pt x="9267" y="4808"/>
                    <a:pt x="9273" y="4828"/>
                  </a:cubicBezTo>
                  <a:lnTo>
                    <a:pt x="9273" y="4828"/>
                  </a:lnTo>
                  <a:cubicBezTo>
                    <a:pt x="9273" y="4824"/>
                    <a:pt x="9276" y="4823"/>
                    <a:pt x="9279" y="4823"/>
                  </a:cubicBezTo>
                  <a:cubicBezTo>
                    <a:pt x="9285" y="4823"/>
                    <a:pt x="9293" y="4829"/>
                    <a:pt x="9299" y="4835"/>
                  </a:cubicBezTo>
                  <a:lnTo>
                    <a:pt x="9311" y="4846"/>
                  </a:lnTo>
                  <a:lnTo>
                    <a:pt x="9323" y="4846"/>
                  </a:lnTo>
                  <a:cubicBezTo>
                    <a:pt x="9316" y="4824"/>
                    <a:pt x="9313" y="4816"/>
                    <a:pt x="9318" y="4816"/>
                  </a:cubicBezTo>
                  <a:cubicBezTo>
                    <a:pt x="9321" y="4816"/>
                    <a:pt x="9326" y="4818"/>
                    <a:pt x="9335" y="4823"/>
                  </a:cubicBezTo>
                  <a:lnTo>
                    <a:pt x="9347" y="4846"/>
                  </a:lnTo>
                  <a:cubicBezTo>
                    <a:pt x="9347" y="4836"/>
                    <a:pt x="9348" y="4831"/>
                    <a:pt x="9350" y="4831"/>
                  </a:cubicBezTo>
                  <a:cubicBezTo>
                    <a:pt x="9355" y="4831"/>
                    <a:pt x="9366" y="4854"/>
                    <a:pt x="9383" y="4870"/>
                  </a:cubicBezTo>
                  <a:cubicBezTo>
                    <a:pt x="9380" y="4856"/>
                    <a:pt x="9382" y="4851"/>
                    <a:pt x="9388" y="4851"/>
                  </a:cubicBezTo>
                  <a:cubicBezTo>
                    <a:pt x="9398" y="4851"/>
                    <a:pt x="9421" y="4872"/>
                    <a:pt x="9430" y="4872"/>
                  </a:cubicBezTo>
                  <a:cubicBezTo>
                    <a:pt x="9435" y="4872"/>
                    <a:pt x="9437" y="4866"/>
                    <a:pt x="9430" y="4846"/>
                  </a:cubicBezTo>
                  <a:lnTo>
                    <a:pt x="9430" y="4846"/>
                  </a:lnTo>
                  <a:lnTo>
                    <a:pt x="9442" y="4870"/>
                  </a:lnTo>
                  <a:cubicBezTo>
                    <a:pt x="9430" y="4799"/>
                    <a:pt x="9502" y="4870"/>
                    <a:pt x="9466" y="4787"/>
                  </a:cubicBezTo>
                  <a:lnTo>
                    <a:pt x="9466" y="4787"/>
                  </a:lnTo>
                  <a:cubicBezTo>
                    <a:pt x="9480" y="4803"/>
                    <a:pt x="9487" y="4810"/>
                    <a:pt x="9490" y="4810"/>
                  </a:cubicBezTo>
                  <a:cubicBezTo>
                    <a:pt x="9499" y="4810"/>
                    <a:pt x="9465" y="4746"/>
                    <a:pt x="9472" y="4746"/>
                  </a:cubicBezTo>
                  <a:lnTo>
                    <a:pt x="9472" y="4746"/>
                  </a:lnTo>
                  <a:cubicBezTo>
                    <a:pt x="9474" y="4746"/>
                    <a:pt x="9480" y="4751"/>
                    <a:pt x="9490" y="4763"/>
                  </a:cubicBezTo>
                  <a:lnTo>
                    <a:pt x="9490" y="4751"/>
                  </a:lnTo>
                  <a:cubicBezTo>
                    <a:pt x="9561" y="4727"/>
                    <a:pt x="9657" y="4739"/>
                    <a:pt x="9692" y="4668"/>
                  </a:cubicBezTo>
                  <a:lnTo>
                    <a:pt x="9704" y="4680"/>
                  </a:lnTo>
                  <a:cubicBezTo>
                    <a:pt x="9811" y="4668"/>
                    <a:pt x="9883" y="4573"/>
                    <a:pt x="9990" y="4549"/>
                  </a:cubicBezTo>
                  <a:cubicBezTo>
                    <a:pt x="9990" y="4525"/>
                    <a:pt x="9966" y="4477"/>
                    <a:pt x="9966" y="4454"/>
                  </a:cubicBezTo>
                  <a:cubicBezTo>
                    <a:pt x="9966" y="4454"/>
                    <a:pt x="9968" y="4452"/>
                    <a:pt x="9971" y="4452"/>
                  </a:cubicBezTo>
                  <a:cubicBezTo>
                    <a:pt x="9976" y="4452"/>
                    <a:pt x="9983" y="4456"/>
                    <a:pt x="9990" y="4477"/>
                  </a:cubicBezTo>
                  <a:cubicBezTo>
                    <a:pt x="9990" y="4489"/>
                    <a:pt x="10002" y="4513"/>
                    <a:pt x="10002" y="4525"/>
                  </a:cubicBezTo>
                  <a:cubicBezTo>
                    <a:pt x="10005" y="4522"/>
                    <a:pt x="10009" y="4521"/>
                    <a:pt x="10013" y="4521"/>
                  </a:cubicBezTo>
                  <a:cubicBezTo>
                    <a:pt x="10016" y="4521"/>
                    <a:pt x="10021" y="4522"/>
                    <a:pt x="10024" y="4522"/>
                  </a:cubicBezTo>
                  <a:cubicBezTo>
                    <a:pt x="10032" y="4522"/>
                    <a:pt x="10038" y="4519"/>
                    <a:pt x="10038" y="4501"/>
                  </a:cubicBezTo>
                  <a:lnTo>
                    <a:pt x="10014" y="4465"/>
                  </a:lnTo>
                  <a:cubicBezTo>
                    <a:pt x="10014" y="4461"/>
                    <a:pt x="10015" y="4460"/>
                    <a:pt x="10017" y="4460"/>
                  </a:cubicBezTo>
                  <a:cubicBezTo>
                    <a:pt x="10020" y="4460"/>
                    <a:pt x="10026" y="4465"/>
                    <a:pt x="10026" y="4465"/>
                  </a:cubicBezTo>
                  <a:cubicBezTo>
                    <a:pt x="10036" y="4475"/>
                    <a:pt x="10046" y="4503"/>
                    <a:pt x="10049" y="4518"/>
                  </a:cubicBezTo>
                  <a:lnTo>
                    <a:pt x="10049" y="4518"/>
                  </a:lnTo>
                  <a:cubicBezTo>
                    <a:pt x="10046" y="4495"/>
                    <a:pt x="10048" y="4487"/>
                    <a:pt x="10052" y="4487"/>
                  </a:cubicBezTo>
                  <a:cubicBezTo>
                    <a:pt x="10060" y="4487"/>
                    <a:pt x="10077" y="4520"/>
                    <a:pt x="10083" y="4520"/>
                  </a:cubicBezTo>
                  <a:cubicBezTo>
                    <a:pt x="10084" y="4520"/>
                    <a:pt x="10085" y="4518"/>
                    <a:pt x="10085" y="4513"/>
                  </a:cubicBezTo>
                  <a:cubicBezTo>
                    <a:pt x="10061" y="4442"/>
                    <a:pt x="10061" y="4370"/>
                    <a:pt x="10050" y="4311"/>
                  </a:cubicBezTo>
                  <a:lnTo>
                    <a:pt x="10050" y="4311"/>
                  </a:lnTo>
                  <a:lnTo>
                    <a:pt x="10061" y="4334"/>
                  </a:lnTo>
                  <a:cubicBezTo>
                    <a:pt x="10061" y="4334"/>
                    <a:pt x="10085" y="4382"/>
                    <a:pt x="10073" y="4382"/>
                  </a:cubicBezTo>
                  <a:cubicBezTo>
                    <a:pt x="10077" y="4384"/>
                    <a:pt x="10080" y="4385"/>
                    <a:pt x="10082" y="4385"/>
                  </a:cubicBezTo>
                  <a:cubicBezTo>
                    <a:pt x="10095" y="4385"/>
                    <a:pt x="10098" y="4368"/>
                    <a:pt x="10104" y="4368"/>
                  </a:cubicBezTo>
                  <a:cubicBezTo>
                    <a:pt x="10106" y="4368"/>
                    <a:pt x="10107" y="4368"/>
                    <a:pt x="10109" y="4370"/>
                  </a:cubicBezTo>
                  <a:cubicBezTo>
                    <a:pt x="10097" y="4358"/>
                    <a:pt x="10085" y="4334"/>
                    <a:pt x="10085" y="4323"/>
                  </a:cubicBezTo>
                  <a:lnTo>
                    <a:pt x="10085" y="4323"/>
                  </a:lnTo>
                  <a:cubicBezTo>
                    <a:pt x="10097" y="4323"/>
                    <a:pt x="10109" y="4358"/>
                    <a:pt x="10121" y="4358"/>
                  </a:cubicBezTo>
                  <a:lnTo>
                    <a:pt x="10121" y="4382"/>
                  </a:lnTo>
                  <a:cubicBezTo>
                    <a:pt x="10127" y="4388"/>
                    <a:pt x="10131" y="4390"/>
                    <a:pt x="10133" y="4390"/>
                  </a:cubicBezTo>
                  <a:cubicBezTo>
                    <a:pt x="10140" y="4390"/>
                    <a:pt x="10133" y="4370"/>
                    <a:pt x="10133" y="4370"/>
                  </a:cubicBezTo>
                  <a:lnTo>
                    <a:pt x="10133" y="4370"/>
                  </a:lnTo>
                  <a:cubicBezTo>
                    <a:pt x="10145" y="4382"/>
                    <a:pt x="10157" y="4394"/>
                    <a:pt x="10157" y="4406"/>
                  </a:cubicBezTo>
                  <a:cubicBezTo>
                    <a:pt x="10169" y="4418"/>
                    <a:pt x="10169" y="4418"/>
                    <a:pt x="10169" y="4430"/>
                  </a:cubicBezTo>
                  <a:cubicBezTo>
                    <a:pt x="10169" y="4418"/>
                    <a:pt x="10169" y="4418"/>
                    <a:pt x="10169" y="4406"/>
                  </a:cubicBezTo>
                  <a:lnTo>
                    <a:pt x="10192" y="4406"/>
                  </a:lnTo>
                  <a:cubicBezTo>
                    <a:pt x="10192" y="4406"/>
                    <a:pt x="10192" y="4418"/>
                    <a:pt x="10192" y="4418"/>
                  </a:cubicBezTo>
                  <a:lnTo>
                    <a:pt x="10181" y="4418"/>
                  </a:lnTo>
                  <a:cubicBezTo>
                    <a:pt x="10181" y="4418"/>
                    <a:pt x="10181" y="4430"/>
                    <a:pt x="10169" y="4430"/>
                  </a:cubicBezTo>
                  <a:cubicBezTo>
                    <a:pt x="10157" y="4442"/>
                    <a:pt x="10192" y="4454"/>
                    <a:pt x="10204" y="4465"/>
                  </a:cubicBezTo>
                  <a:cubicBezTo>
                    <a:pt x="10216" y="4477"/>
                    <a:pt x="10169" y="4477"/>
                    <a:pt x="10145" y="4489"/>
                  </a:cubicBezTo>
                  <a:cubicBezTo>
                    <a:pt x="10145" y="4495"/>
                    <a:pt x="10163" y="4495"/>
                    <a:pt x="10182" y="4495"/>
                  </a:cubicBezTo>
                  <a:cubicBezTo>
                    <a:pt x="10201" y="4495"/>
                    <a:pt x="10222" y="4495"/>
                    <a:pt x="10228" y="4501"/>
                  </a:cubicBezTo>
                  <a:cubicBezTo>
                    <a:pt x="10216" y="4501"/>
                    <a:pt x="10157" y="4513"/>
                    <a:pt x="10157" y="4513"/>
                  </a:cubicBezTo>
                  <a:lnTo>
                    <a:pt x="10169" y="4513"/>
                  </a:lnTo>
                  <a:cubicBezTo>
                    <a:pt x="10145" y="4525"/>
                    <a:pt x="10169" y="4525"/>
                    <a:pt x="10157" y="4537"/>
                  </a:cubicBezTo>
                  <a:cubicBezTo>
                    <a:pt x="10169" y="4549"/>
                    <a:pt x="10204" y="4549"/>
                    <a:pt x="10276" y="4549"/>
                  </a:cubicBezTo>
                  <a:cubicBezTo>
                    <a:pt x="10276" y="4561"/>
                    <a:pt x="10216" y="4561"/>
                    <a:pt x="10204" y="4561"/>
                  </a:cubicBezTo>
                  <a:cubicBezTo>
                    <a:pt x="10208" y="4557"/>
                    <a:pt x="10208" y="4555"/>
                    <a:pt x="10206" y="4555"/>
                  </a:cubicBezTo>
                  <a:cubicBezTo>
                    <a:pt x="10200" y="4555"/>
                    <a:pt x="10184" y="4561"/>
                    <a:pt x="10169" y="4561"/>
                  </a:cubicBezTo>
                  <a:cubicBezTo>
                    <a:pt x="10181" y="4561"/>
                    <a:pt x="10192" y="4561"/>
                    <a:pt x="10157" y="4573"/>
                  </a:cubicBezTo>
                  <a:cubicBezTo>
                    <a:pt x="10157" y="4585"/>
                    <a:pt x="10157" y="4585"/>
                    <a:pt x="10181" y="4585"/>
                  </a:cubicBezTo>
                  <a:cubicBezTo>
                    <a:pt x="10169" y="4585"/>
                    <a:pt x="10192" y="4573"/>
                    <a:pt x="10216" y="4573"/>
                  </a:cubicBezTo>
                  <a:cubicBezTo>
                    <a:pt x="10192" y="4585"/>
                    <a:pt x="10216" y="4596"/>
                    <a:pt x="10157" y="4596"/>
                  </a:cubicBezTo>
                  <a:cubicBezTo>
                    <a:pt x="10181" y="4620"/>
                    <a:pt x="10169" y="4656"/>
                    <a:pt x="10181" y="4680"/>
                  </a:cubicBezTo>
                  <a:lnTo>
                    <a:pt x="10216" y="4680"/>
                  </a:lnTo>
                  <a:lnTo>
                    <a:pt x="10192" y="4692"/>
                  </a:lnTo>
                  <a:cubicBezTo>
                    <a:pt x="10181" y="4692"/>
                    <a:pt x="10240" y="4692"/>
                    <a:pt x="10276" y="4704"/>
                  </a:cubicBezTo>
                  <a:cubicBezTo>
                    <a:pt x="10252" y="4704"/>
                    <a:pt x="10244" y="4709"/>
                    <a:pt x="10234" y="4709"/>
                  </a:cubicBezTo>
                  <a:cubicBezTo>
                    <a:pt x="10229" y="4709"/>
                    <a:pt x="10224" y="4708"/>
                    <a:pt x="10216" y="4704"/>
                  </a:cubicBezTo>
                  <a:lnTo>
                    <a:pt x="10216" y="4704"/>
                  </a:lnTo>
                  <a:cubicBezTo>
                    <a:pt x="10228" y="4715"/>
                    <a:pt x="10073" y="4739"/>
                    <a:pt x="10109" y="4739"/>
                  </a:cubicBezTo>
                  <a:lnTo>
                    <a:pt x="10181" y="4727"/>
                  </a:lnTo>
                  <a:lnTo>
                    <a:pt x="10181" y="4727"/>
                  </a:lnTo>
                  <a:cubicBezTo>
                    <a:pt x="10143" y="4735"/>
                    <a:pt x="10138" y="4743"/>
                    <a:pt x="10125" y="4747"/>
                  </a:cubicBezTo>
                  <a:lnTo>
                    <a:pt x="10125" y="4747"/>
                  </a:lnTo>
                  <a:lnTo>
                    <a:pt x="10133" y="4739"/>
                  </a:lnTo>
                  <a:cubicBezTo>
                    <a:pt x="10109" y="4739"/>
                    <a:pt x="10097" y="4751"/>
                    <a:pt x="10085" y="4751"/>
                  </a:cubicBezTo>
                  <a:cubicBezTo>
                    <a:pt x="10107" y="4751"/>
                    <a:pt x="10117" y="4750"/>
                    <a:pt x="10125" y="4747"/>
                  </a:cubicBezTo>
                  <a:lnTo>
                    <a:pt x="10125" y="4747"/>
                  </a:lnTo>
                  <a:lnTo>
                    <a:pt x="10121" y="4751"/>
                  </a:lnTo>
                  <a:lnTo>
                    <a:pt x="10145" y="4739"/>
                  </a:lnTo>
                  <a:cubicBezTo>
                    <a:pt x="10157" y="4745"/>
                    <a:pt x="10172" y="4745"/>
                    <a:pt x="10181" y="4745"/>
                  </a:cubicBezTo>
                  <a:cubicBezTo>
                    <a:pt x="10189" y="4745"/>
                    <a:pt x="10192" y="4745"/>
                    <a:pt x="10181" y="4751"/>
                  </a:cubicBezTo>
                  <a:lnTo>
                    <a:pt x="10240" y="4751"/>
                  </a:lnTo>
                  <a:cubicBezTo>
                    <a:pt x="10192" y="4763"/>
                    <a:pt x="10228" y="4763"/>
                    <a:pt x="10216" y="4763"/>
                  </a:cubicBezTo>
                  <a:lnTo>
                    <a:pt x="10192" y="4763"/>
                  </a:lnTo>
                  <a:cubicBezTo>
                    <a:pt x="10192" y="4775"/>
                    <a:pt x="10181" y="4775"/>
                    <a:pt x="10169" y="4775"/>
                  </a:cubicBezTo>
                  <a:cubicBezTo>
                    <a:pt x="10168" y="4775"/>
                    <a:pt x="10167" y="4775"/>
                    <a:pt x="10166" y="4776"/>
                  </a:cubicBezTo>
                  <a:lnTo>
                    <a:pt x="10166" y="4776"/>
                  </a:lnTo>
                  <a:cubicBezTo>
                    <a:pt x="10175" y="4775"/>
                    <a:pt x="10184" y="4775"/>
                    <a:pt x="10192" y="4775"/>
                  </a:cubicBezTo>
                  <a:cubicBezTo>
                    <a:pt x="10224" y="4775"/>
                    <a:pt x="10251" y="4770"/>
                    <a:pt x="10265" y="4770"/>
                  </a:cubicBezTo>
                  <a:cubicBezTo>
                    <a:pt x="10272" y="4770"/>
                    <a:pt x="10276" y="4771"/>
                    <a:pt x="10276" y="4775"/>
                  </a:cubicBezTo>
                  <a:cubicBezTo>
                    <a:pt x="10252" y="4787"/>
                    <a:pt x="10243" y="4790"/>
                    <a:pt x="10234" y="4790"/>
                  </a:cubicBezTo>
                  <a:cubicBezTo>
                    <a:pt x="10225" y="4790"/>
                    <a:pt x="10216" y="4787"/>
                    <a:pt x="10192" y="4787"/>
                  </a:cubicBezTo>
                  <a:cubicBezTo>
                    <a:pt x="10184" y="4796"/>
                    <a:pt x="10198" y="4798"/>
                    <a:pt x="10219" y="4798"/>
                  </a:cubicBezTo>
                  <a:cubicBezTo>
                    <a:pt x="10242" y="4798"/>
                    <a:pt x="10273" y="4795"/>
                    <a:pt x="10293" y="4795"/>
                  </a:cubicBezTo>
                  <a:cubicBezTo>
                    <a:pt x="10304" y="4795"/>
                    <a:pt x="10311" y="4796"/>
                    <a:pt x="10311" y="4799"/>
                  </a:cubicBezTo>
                  <a:cubicBezTo>
                    <a:pt x="10300" y="4805"/>
                    <a:pt x="10306" y="4805"/>
                    <a:pt x="10314" y="4805"/>
                  </a:cubicBezTo>
                  <a:cubicBezTo>
                    <a:pt x="10323" y="4805"/>
                    <a:pt x="10335" y="4805"/>
                    <a:pt x="10335" y="4811"/>
                  </a:cubicBezTo>
                  <a:cubicBezTo>
                    <a:pt x="10311" y="4811"/>
                    <a:pt x="10300" y="4823"/>
                    <a:pt x="10276" y="4823"/>
                  </a:cubicBezTo>
                  <a:lnTo>
                    <a:pt x="10240" y="4835"/>
                  </a:lnTo>
                  <a:lnTo>
                    <a:pt x="10216" y="4835"/>
                  </a:lnTo>
                  <a:cubicBezTo>
                    <a:pt x="10264" y="4835"/>
                    <a:pt x="10264" y="4846"/>
                    <a:pt x="10276" y="4846"/>
                  </a:cubicBezTo>
                  <a:lnTo>
                    <a:pt x="10311" y="4835"/>
                  </a:lnTo>
                  <a:cubicBezTo>
                    <a:pt x="10323" y="4846"/>
                    <a:pt x="10359" y="4846"/>
                    <a:pt x="10347" y="4858"/>
                  </a:cubicBezTo>
                  <a:lnTo>
                    <a:pt x="10407" y="4858"/>
                  </a:lnTo>
                  <a:cubicBezTo>
                    <a:pt x="10422" y="4856"/>
                    <a:pt x="10429" y="4855"/>
                    <a:pt x="10431" y="4855"/>
                  </a:cubicBezTo>
                  <a:cubicBezTo>
                    <a:pt x="10435" y="4855"/>
                    <a:pt x="10430" y="4857"/>
                    <a:pt x="10425" y="4858"/>
                  </a:cubicBezTo>
                  <a:lnTo>
                    <a:pt x="10431" y="4858"/>
                  </a:lnTo>
                  <a:cubicBezTo>
                    <a:pt x="10428" y="4858"/>
                    <a:pt x="10426" y="4858"/>
                    <a:pt x="10424" y="4858"/>
                  </a:cubicBezTo>
                  <a:lnTo>
                    <a:pt x="10424" y="4858"/>
                  </a:lnTo>
                  <a:cubicBezTo>
                    <a:pt x="10419" y="4860"/>
                    <a:pt x="10414" y="4862"/>
                    <a:pt x="10418" y="4862"/>
                  </a:cubicBezTo>
                  <a:cubicBezTo>
                    <a:pt x="10420" y="4862"/>
                    <a:pt x="10427" y="4861"/>
                    <a:pt x="10442" y="4858"/>
                  </a:cubicBezTo>
                  <a:cubicBezTo>
                    <a:pt x="10456" y="4855"/>
                    <a:pt x="10466" y="4853"/>
                    <a:pt x="10473" y="4853"/>
                  </a:cubicBezTo>
                  <a:cubicBezTo>
                    <a:pt x="10489" y="4853"/>
                    <a:pt x="10487" y="4862"/>
                    <a:pt x="10478" y="4870"/>
                  </a:cubicBezTo>
                  <a:cubicBezTo>
                    <a:pt x="10455" y="4882"/>
                    <a:pt x="10454" y="4882"/>
                    <a:pt x="10408" y="4894"/>
                  </a:cubicBezTo>
                  <a:lnTo>
                    <a:pt x="10408" y="4894"/>
                  </a:lnTo>
                  <a:cubicBezTo>
                    <a:pt x="10408" y="4894"/>
                    <a:pt x="10407" y="4894"/>
                    <a:pt x="10406" y="4894"/>
                  </a:cubicBezTo>
                  <a:lnTo>
                    <a:pt x="10406" y="4894"/>
                  </a:lnTo>
                  <a:lnTo>
                    <a:pt x="10407" y="4894"/>
                  </a:lnTo>
                  <a:cubicBezTo>
                    <a:pt x="10407" y="4894"/>
                    <a:pt x="10408" y="4894"/>
                    <a:pt x="10408" y="4894"/>
                  </a:cubicBezTo>
                  <a:lnTo>
                    <a:pt x="10408" y="4894"/>
                  </a:lnTo>
                  <a:cubicBezTo>
                    <a:pt x="10414" y="4894"/>
                    <a:pt x="10419" y="4894"/>
                    <a:pt x="10419" y="4894"/>
                  </a:cubicBezTo>
                  <a:lnTo>
                    <a:pt x="10407" y="4894"/>
                  </a:lnTo>
                  <a:cubicBezTo>
                    <a:pt x="10407" y="4894"/>
                    <a:pt x="10407" y="4906"/>
                    <a:pt x="10395" y="4906"/>
                  </a:cubicBezTo>
                  <a:cubicBezTo>
                    <a:pt x="10395" y="4906"/>
                    <a:pt x="10418" y="4906"/>
                    <a:pt x="10407" y="4917"/>
                  </a:cubicBezTo>
                  <a:lnTo>
                    <a:pt x="10407" y="4917"/>
                  </a:lnTo>
                  <a:cubicBezTo>
                    <a:pt x="10403" y="4918"/>
                    <a:pt x="10399" y="4918"/>
                    <a:pt x="10395" y="4918"/>
                  </a:cubicBezTo>
                  <a:cubicBezTo>
                    <a:pt x="10381" y="4921"/>
                    <a:pt x="10375" y="4923"/>
                    <a:pt x="10374" y="4923"/>
                  </a:cubicBezTo>
                  <a:cubicBezTo>
                    <a:pt x="10370" y="4923"/>
                    <a:pt x="10391" y="4914"/>
                    <a:pt x="10383" y="4906"/>
                  </a:cubicBezTo>
                  <a:lnTo>
                    <a:pt x="10383" y="4906"/>
                  </a:lnTo>
                  <a:cubicBezTo>
                    <a:pt x="10335" y="4918"/>
                    <a:pt x="10383" y="4918"/>
                    <a:pt x="10347" y="4930"/>
                  </a:cubicBezTo>
                  <a:cubicBezTo>
                    <a:pt x="10327" y="4934"/>
                    <a:pt x="10321" y="4935"/>
                    <a:pt x="10319" y="4935"/>
                  </a:cubicBezTo>
                  <a:cubicBezTo>
                    <a:pt x="10314" y="4935"/>
                    <a:pt x="10327" y="4930"/>
                    <a:pt x="10288" y="4930"/>
                  </a:cubicBezTo>
                  <a:cubicBezTo>
                    <a:pt x="10288" y="4936"/>
                    <a:pt x="10297" y="4936"/>
                    <a:pt x="10304" y="4936"/>
                  </a:cubicBezTo>
                  <a:cubicBezTo>
                    <a:pt x="10311" y="4936"/>
                    <a:pt x="10317" y="4936"/>
                    <a:pt x="10311" y="4942"/>
                  </a:cubicBezTo>
                  <a:lnTo>
                    <a:pt x="10252" y="4942"/>
                  </a:lnTo>
                  <a:lnTo>
                    <a:pt x="10228" y="4954"/>
                  </a:lnTo>
                  <a:cubicBezTo>
                    <a:pt x="10228" y="4951"/>
                    <a:pt x="10225" y="4950"/>
                    <a:pt x="10221" y="4950"/>
                  </a:cubicBezTo>
                  <a:cubicBezTo>
                    <a:pt x="10209" y="4950"/>
                    <a:pt x="10184" y="4957"/>
                    <a:pt x="10164" y="4957"/>
                  </a:cubicBezTo>
                  <a:cubicBezTo>
                    <a:pt x="10156" y="4957"/>
                    <a:pt x="10150" y="4956"/>
                    <a:pt x="10145" y="4954"/>
                  </a:cubicBezTo>
                  <a:lnTo>
                    <a:pt x="10145" y="4954"/>
                  </a:lnTo>
                  <a:cubicBezTo>
                    <a:pt x="10139" y="4960"/>
                    <a:pt x="10151" y="4960"/>
                    <a:pt x="10160" y="4960"/>
                  </a:cubicBezTo>
                  <a:cubicBezTo>
                    <a:pt x="10169" y="4960"/>
                    <a:pt x="10175" y="4960"/>
                    <a:pt x="10157" y="4966"/>
                  </a:cubicBezTo>
                  <a:cubicBezTo>
                    <a:pt x="10181" y="4966"/>
                    <a:pt x="10228" y="4954"/>
                    <a:pt x="10252" y="4954"/>
                  </a:cubicBezTo>
                  <a:lnTo>
                    <a:pt x="10240" y="4966"/>
                  </a:lnTo>
                  <a:cubicBezTo>
                    <a:pt x="10231" y="4966"/>
                    <a:pt x="10223" y="4966"/>
                    <a:pt x="10216" y="4966"/>
                  </a:cubicBezTo>
                  <a:lnTo>
                    <a:pt x="10216" y="4966"/>
                  </a:lnTo>
                  <a:cubicBezTo>
                    <a:pt x="10212" y="4970"/>
                    <a:pt x="10219" y="4971"/>
                    <a:pt x="10230" y="4971"/>
                  </a:cubicBezTo>
                  <a:cubicBezTo>
                    <a:pt x="10253" y="4971"/>
                    <a:pt x="10296" y="4966"/>
                    <a:pt x="10311" y="4966"/>
                  </a:cubicBezTo>
                  <a:cubicBezTo>
                    <a:pt x="10311" y="4966"/>
                    <a:pt x="10311" y="4966"/>
                    <a:pt x="10288" y="4977"/>
                  </a:cubicBezTo>
                  <a:cubicBezTo>
                    <a:pt x="10335" y="4977"/>
                    <a:pt x="10335" y="4989"/>
                    <a:pt x="10383" y="4989"/>
                  </a:cubicBezTo>
                  <a:cubicBezTo>
                    <a:pt x="10347" y="4989"/>
                    <a:pt x="10335" y="5001"/>
                    <a:pt x="10300" y="5001"/>
                  </a:cubicBezTo>
                  <a:cubicBezTo>
                    <a:pt x="10300" y="5001"/>
                    <a:pt x="10293" y="5003"/>
                    <a:pt x="10283" y="5004"/>
                  </a:cubicBezTo>
                  <a:lnTo>
                    <a:pt x="10283" y="5004"/>
                  </a:lnTo>
                  <a:cubicBezTo>
                    <a:pt x="10285" y="5003"/>
                    <a:pt x="10287" y="5002"/>
                    <a:pt x="10288" y="5001"/>
                  </a:cubicBezTo>
                  <a:lnTo>
                    <a:pt x="10288" y="5001"/>
                  </a:lnTo>
                  <a:cubicBezTo>
                    <a:pt x="10285" y="5003"/>
                    <a:pt x="10283" y="5004"/>
                    <a:pt x="10282" y="5004"/>
                  </a:cubicBezTo>
                  <a:lnTo>
                    <a:pt x="10282" y="5004"/>
                  </a:lnTo>
                  <a:cubicBezTo>
                    <a:pt x="10263" y="5008"/>
                    <a:pt x="10233" y="5013"/>
                    <a:pt x="10217" y="5013"/>
                  </a:cubicBezTo>
                  <a:lnTo>
                    <a:pt x="10217" y="5013"/>
                  </a:lnTo>
                  <a:cubicBezTo>
                    <a:pt x="10222" y="5013"/>
                    <a:pt x="10265" y="5013"/>
                    <a:pt x="10282" y="5005"/>
                  </a:cubicBezTo>
                  <a:lnTo>
                    <a:pt x="10282" y="5005"/>
                  </a:lnTo>
                  <a:cubicBezTo>
                    <a:pt x="10280" y="5007"/>
                    <a:pt x="10287" y="5007"/>
                    <a:pt x="10292" y="5007"/>
                  </a:cubicBezTo>
                  <a:cubicBezTo>
                    <a:pt x="10300" y="5007"/>
                    <a:pt x="10306" y="5007"/>
                    <a:pt x="10288" y="5013"/>
                  </a:cubicBezTo>
                  <a:cubicBezTo>
                    <a:pt x="10276" y="5025"/>
                    <a:pt x="10240" y="5025"/>
                    <a:pt x="10216" y="5025"/>
                  </a:cubicBezTo>
                  <a:cubicBezTo>
                    <a:pt x="10216" y="5028"/>
                    <a:pt x="10219" y="5028"/>
                    <a:pt x="10224" y="5028"/>
                  </a:cubicBezTo>
                  <a:cubicBezTo>
                    <a:pt x="10238" y="5028"/>
                    <a:pt x="10264" y="5022"/>
                    <a:pt x="10274" y="5022"/>
                  </a:cubicBezTo>
                  <a:cubicBezTo>
                    <a:pt x="10277" y="5022"/>
                    <a:pt x="10278" y="5023"/>
                    <a:pt x="10276" y="5025"/>
                  </a:cubicBezTo>
                  <a:lnTo>
                    <a:pt x="10252" y="5025"/>
                  </a:lnTo>
                  <a:cubicBezTo>
                    <a:pt x="10240" y="5037"/>
                    <a:pt x="10264" y="5037"/>
                    <a:pt x="10300" y="5037"/>
                  </a:cubicBezTo>
                  <a:cubicBezTo>
                    <a:pt x="10228" y="5049"/>
                    <a:pt x="10300" y="5049"/>
                    <a:pt x="10240" y="5049"/>
                  </a:cubicBezTo>
                  <a:cubicBezTo>
                    <a:pt x="10244" y="5053"/>
                    <a:pt x="10249" y="5054"/>
                    <a:pt x="10255" y="5054"/>
                  </a:cubicBezTo>
                  <a:cubicBezTo>
                    <a:pt x="10262" y="5054"/>
                    <a:pt x="10271" y="5052"/>
                    <a:pt x="10279" y="5051"/>
                  </a:cubicBezTo>
                  <a:lnTo>
                    <a:pt x="10279" y="5051"/>
                  </a:lnTo>
                  <a:lnTo>
                    <a:pt x="10240" y="5061"/>
                  </a:lnTo>
                  <a:cubicBezTo>
                    <a:pt x="10227" y="5070"/>
                    <a:pt x="10238" y="5072"/>
                    <a:pt x="10256" y="5072"/>
                  </a:cubicBezTo>
                  <a:cubicBezTo>
                    <a:pt x="10275" y="5072"/>
                    <a:pt x="10302" y="5069"/>
                    <a:pt x="10312" y="5069"/>
                  </a:cubicBezTo>
                  <a:cubicBezTo>
                    <a:pt x="10318" y="5069"/>
                    <a:pt x="10320" y="5070"/>
                    <a:pt x="10311" y="5073"/>
                  </a:cubicBezTo>
                  <a:lnTo>
                    <a:pt x="10240" y="5073"/>
                  </a:lnTo>
                  <a:cubicBezTo>
                    <a:pt x="10252" y="5073"/>
                    <a:pt x="10240" y="5085"/>
                    <a:pt x="10276" y="5085"/>
                  </a:cubicBezTo>
                  <a:cubicBezTo>
                    <a:pt x="10264" y="5085"/>
                    <a:pt x="10264" y="5085"/>
                    <a:pt x="10252" y="5096"/>
                  </a:cubicBezTo>
                  <a:lnTo>
                    <a:pt x="10311" y="5096"/>
                  </a:lnTo>
                  <a:cubicBezTo>
                    <a:pt x="10311" y="5096"/>
                    <a:pt x="10276" y="5108"/>
                    <a:pt x="10264" y="5120"/>
                  </a:cubicBezTo>
                  <a:cubicBezTo>
                    <a:pt x="10300" y="5120"/>
                    <a:pt x="10240" y="5144"/>
                    <a:pt x="10276" y="5156"/>
                  </a:cubicBezTo>
                  <a:cubicBezTo>
                    <a:pt x="10276" y="5158"/>
                    <a:pt x="10279" y="5159"/>
                    <a:pt x="10283" y="5159"/>
                  </a:cubicBezTo>
                  <a:cubicBezTo>
                    <a:pt x="10289" y="5159"/>
                    <a:pt x="10298" y="5158"/>
                    <a:pt x="10308" y="5155"/>
                  </a:cubicBezTo>
                  <a:lnTo>
                    <a:pt x="10308" y="5155"/>
                  </a:lnTo>
                  <a:cubicBezTo>
                    <a:pt x="10292" y="5163"/>
                    <a:pt x="10292" y="5168"/>
                    <a:pt x="10276" y="5168"/>
                  </a:cubicBezTo>
                  <a:cubicBezTo>
                    <a:pt x="10252" y="5192"/>
                    <a:pt x="10323" y="5192"/>
                    <a:pt x="10288" y="5204"/>
                  </a:cubicBezTo>
                  <a:cubicBezTo>
                    <a:pt x="10280" y="5204"/>
                    <a:pt x="10272" y="5209"/>
                    <a:pt x="10264" y="5209"/>
                  </a:cubicBezTo>
                  <a:cubicBezTo>
                    <a:pt x="10260" y="5209"/>
                    <a:pt x="10256" y="5208"/>
                    <a:pt x="10252" y="5204"/>
                  </a:cubicBezTo>
                  <a:cubicBezTo>
                    <a:pt x="10240" y="5216"/>
                    <a:pt x="10252" y="5227"/>
                    <a:pt x="10252" y="5239"/>
                  </a:cubicBezTo>
                  <a:lnTo>
                    <a:pt x="10240" y="5239"/>
                  </a:lnTo>
                  <a:cubicBezTo>
                    <a:pt x="10204" y="5251"/>
                    <a:pt x="10252" y="5263"/>
                    <a:pt x="10276" y="5275"/>
                  </a:cubicBezTo>
                  <a:lnTo>
                    <a:pt x="10240" y="5275"/>
                  </a:lnTo>
                  <a:cubicBezTo>
                    <a:pt x="10228" y="5287"/>
                    <a:pt x="10216" y="5299"/>
                    <a:pt x="10276" y="5299"/>
                  </a:cubicBezTo>
                  <a:cubicBezTo>
                    <a:pt x="10216" y="5311"/>
                    <a:pt x="10288" y="5299"/>
                    <a:pt x="10240" y="5323"/>
                  </a:cubicBezTo>
                  <a:lnTo>
                    <a:pt x="10228" y="5323"/>
                  </a:lnTo>
                  <a:cubicBezTo>
                    <a:pt x="10204" y="5323"/>
                    <a:pt x="10216" y="5335"/>
                    <a:pt x="10204" y="5335"/>
                  </a:cubicBezTo>
                  <a:cubicBezTo>
                    <a:pt x="10228" y="5341"/>
                    <a:pt x="10258" y="5341"/>
                    <a:pt x="10279" y="5341"/>
                  </a:cubicBezTo>
                  <a:cubicBezTo>
                    <a:pt x="10300" y="5341"/>
                    <a:pt x="10311" y="5341"/>
                    <a:pt x="10300" y="5347"/>
                  </a:cubicBezTo>
                  <a:cubicBezTo>
                    <a:pt x="10273" y="5355"/>
                    <a:pt x="10263" y="5358"/>
                    <a:pt x="10258" y="5358"/>
                  </a:cubicBezTo>
                  <a:cubicBezTo>
                    <a:pt x="10252" y="5358"/>
                    <a:pt x="10252" y="5355"/>
                    <a:pt x="10243" y="5355"/>
                  </a:cubicBezTo>
                  <a:cubicBezTo>
                    <a:pt x="10238" y="5355"/>
                    <a:pt x="10230" y="5356"/>
                    <a:pt x="10216" y="5358"/>
                  </a:cubicBezTo>
                  <a:lnTo>
                    <a:pt x="10228" y="5358"/>
                  </a:lnTo>
                  <a:cubicBezTo>
                    <a:pt x="10204" y="5370"/>
                    <a:pt x="10216" y="5370"/>
                    <a:pt x="10181" y="5370"/>
                  </a:cubicBezTo>
                  <a:lnTo>
                    <a:pt x="10264" y="5370"/>
                  </a:lnTo>
                  <a:cubicBezTo>
                    <a:pt x="10276" y="5370"/>
                    <a:pt x="10276" y="5358"/>
                    <a:pt x="10276" y="5358"/>
                  </a:cubicBezTo>
                  <a:cubicBezTo>
                    <a:pt x="10323" y="5358"/>
                    <a:pt x="10288" y="5370"/>
                    <a:pt x="10300" y="5382"/>
                  </a:cubicBezTo>
                  <a:cubicBezTo>
                    <a:pt x="10300" y="5382"/>
                    <a:pt x="10323" y="5370"/>
                    <a:pt x="10359" y="5358"/>
                  </a:cubicBezTo>
                  <a:lnTo>
                    <a:pt x="10359" y="5358"/>
                  </a:lnTo>
                  <a:cubicBezTo>
                    <a:pt x="10335" y="5370"/>
                    <a:pt x="10419" y="5370"/>
                    <a:pt x="10442" y="5370"/>
                  </a:cubicBezTo>
                  <a:cubicBezTo>
                    <a:pt x="10431" y="5376"/>
                    <a:pt x="10416" y="5376"/>
                    <a:pt x="10396" y="5376"/>
                  </a:cubicBezTo>
                  <a:cubicBezTo>
                    <a:pt x="10377" y="5376"/>
                    <a:pt x="10353" y="5376"/>
                    <a:pt x="10323" y="5382"/>
                  </a:cubicBezTo>
                  <a:cubicBezTo>
                    <a:pt x="10311" y="5382"/>
                    <a:pt x="10264" y="5394"/>
                    <a:pt x="10240" y="5394"/>
                  </a:cubicBezTo>
                  <a:cubicBezTo>
                    <a:pt x="10240" y="5406"/>
                    <a:pt x="10276" y="5406"/>
                    <a:pt x="10300" y="5406"/>
                  </a:cubicBezTo>
                  <a:lnTo>
                    <a:pt x="10276" y="5418"/>
                  </a:lnTo>
                  <a:cubicBezTo>
                    <a:pt x="10288" y="5418"/>
                    <a:pt x="10359" y="5418"/>
                    <a:pt x="10323" y="5430"/>
                  </a:cubicBezTo>
                  <a:lnTo>
                    <a:pt x="10383" y="5430"/>
                  </a:lnTo>
                  <a:cubicBezTo>
                    <a:pt x="10357" y="5430"/>
                    <a:pt x="10344" y="5436"/>
                    <a:pt x="10329" y="5440"/>
                  </a:cubicBezTo>
                  <a:lnTo>
                    <a:pt x="10329" y="5440"/>
                  </a:lnTo>
                  <a:cubicBezTo>
                    <a:pt x="10337" y="5439"/>
                    <a:pt x="10344" y="5438"/>
                    <a:pt x="10349" y="5438"/>
                  </a:cubicBezTo>
                  <a:cubicBezTo>
                    <a:pt x="10385" y="5438"/>
                    <a:pt x="10376" y="5454"/>
                    <a:pt x="10442" y="5454"/>
                  </a:cubicBezTo>
                  <a:cubicBezTo>
                    <a:pt x="10419" y="5454"/>
                    <a:pt x="10383" y="5454"/>
                    <a:pt x="10371" y="5466"/>
                  </a:cubicBezTo>
                  <a:lnTo>
                    <a:pt x="10442" y="5466"/>
                  </a:lnTo>
                  <a:cubicBezTo>
                    <a:pt x="10419" y="5477"/>
                    <a:pt x="10407" y="5477"/>
                    <a:pt x="10359" y="5489"/>
                  </a:cubicBezTo>
                  <a:cubicBezTo>
                    <a:pt x="10363" y="5491"/>
                    <a:pt x="10368" y="5491"/>
                    <a:pt x="10373" y="5491"/>
                  </a:cubicBezTo>
                  <a:cubicBezTo>
                    <a:pt x="10406" y="5491"/>
                    <a:pt x="10457" y="5471"/>
                    <a:pt x="10479" y="5471"/>
                  </a:cubicBezTo>
                  <a:cubicBezTo>
                    <a:pt x="10486" y="5471"/>
                    <a:pt x="10490" y="5473"/>
                    <a:pt x="10490" y="5477"/>
                  </a:cubicBezTo>
                  <a:cubicBezTo>
                    <a:pt x="10472" y="5483"/>
                    <a:pt x="10460" y="5483"/>
                    <a:pt x="10451" y="5483"/>
                  </a:cubicBezTo>
                  <a:cubicBezTo>
                    <a:pt x="10442" y="5483"/>
                    <a:pt x="10436" y="5483"/>
                    <a:pt x="10431" y="5489"/>
                  </a:cubicBezTo>
                  <a:lnTo>
                    <a:pt x="10419" y="5489"/>
                  </a:lnTo>
                  <a:cubicBezTo>
                    <a:pt x="10391" y="5496"/>
                    <a:pt x="10383" y="5498"/>
                    <a:pt x="10387" y="5498"/>
                  </a:cubicBezTo>
                  <a:cubicBezTo>
                    <a:pt x="10395" y="5498"/>
                    <a:pt x="10461" y="5487"/>
                    <a:pt x="10483" y="5487"/>
                  </a:cubicBezTo>
                  <a:cubicBezTo>
                    <a:pt x="10489" y="5487"/>
                    <a:pt x="10492" y="5488"/>
                    <a:pt x="10490" y="5489"/>
                  </a:cubicBezTo>
                  <a:cubicBezTo>
                    <a:pt x="10460" y="5495"/>
                    <a:pt x="10451" y="5495"/>
                    <a:pt x="10444" y="5495"/>
                  </a:cubicBezTo>
                  <a:cubicBezTo>
                    <a:pt x="10436" y="5495"/>
                    <a:pt x="10431" y="5495"/>
                    <a:pt x="10407" y="5501"/>
                  </a:cubicBezTo>
                  <a:cubicBezTo>
                    <a:pt x="10419" y="5507"/>
                    <a:pt x="10445" y="5507"/>
                    <a:pt x="10468" y="5507"/>
                  </a:cubicBezTo>
                  <a:cubicBezTo>
                    <a:pt x="10490" y="5507"/>
                    <a:pt x="10508" y="5507"/>
                    <a:pt x="10502" y="5513"/>
                  </a:cubicBezTo>
                  <a:lnTo>
                    <a:pt x="10466" y="5513"/>
                  </a:lnTo>
                  <a:cubicBezTo>
                    <a:pt x="10478" y="5513"/>
                    <a:pt x="10466" y="5525"/>
                    <a:pt x="10466" y="5537"/>
                  </a:cubicBezTo>
                  <a:lnTo>
                    <a:pt x="10454" y="5537"/>
                  </a:lnTo>
                  <a:cubicBezTo>
                    <a:pt x="10448" y="5543"/>
                    <a:pt x="10457" y="5543"/>
                    <a:pt x="10463" y="5543"/>
                  </a:cubicBezTo>
                  <a:cubicBezTo>
                    <a:pt x="10469" y="5543"/>
                    <a:pt x="10472" y="5543"/>
                    <a:pt x="10454" y="5549"/>
                  </a:cubicBezTo>
                  <a:lnTo>
                    <a:pt x="10478" y="5549"/>
                  </a:lnTo>
                  <a:cubicBezTo>
                    <a:pt x="10502" y="5537"/>
                    <a:pt x="10526" y="5525"/>
                    <a:pt x="10490" y="5525"/>
                  </a:cubicBezTo>
                  <a:cubicBezTo>
                    <a:pt x="10526" y="5525"/>
                    <a:pt x="10562" y="5501"/>
                    <a:pt x="10609" y="5501"/>
                  </a:cubicBezTo>
                  <a:lnTo>
                    <a:pt x="10597" y="5501"/>
                  </a:lnTo>
                  <a:cubicBezTo>
                    <a:pt x="10681" y="5477"/>
                    <a:pt x="10692" y="5454"/>
                    <a:pt x="10716" y="5442"/>
                  </a:cubicBezTo>
                  <a:cubicBezTo>
                    <a:pt x="10657" y="5442"/>
                    <a:pt x="10740" y="5418"/>
                    <a:pt x="10692" y="5406"/>
                  </a:cubicBezTo>
                  <a:lnTo>
                    <a:pt x="10692" y="5406"/>
                  </a:lnTo>
                  <a:cubicBezTo>
                    <a:pt x="10669" y="5410"/>
                    <a:pt x="10659" y="5411"/>
                    <a:pt x="10657" y="5411"/>
                  </a:cubicBezTo>
                  <a:cubicBezTo>
                    <a:pt x="10653" y="5411"/>
                    <a:pt x="10677" y="5406"/>
                    <a:pt x="10669" y="5406"/>
                  </a:cubicBezTo>
                  <a:cubicBezTo>
                    <a:pt x="10681" y="5406"/>
                    <a:pt x="10716" y="5394"/>
                    <a:pt x="10728" y="5394"/>
                  </a:cubicBezTo>
                  <a:lnTo>
                    <a:pt x="10692" y="5394"/>
                  </a:lnTo>
                  <a:cubicBezTo>
                    <a:pt x="10712" y="5384"/>
                    <a:pt x="10754" y="5367"/>
                    <a:pt x="10745" y="5367"/>
                  </a:cubicBezTo>
                  <a:cubicBezTo>
                    <a:pt x="10742" y="5367"/>
                    <a:pt x="10737" y="5368"/>
                    <a:pt x="10728" y="5370"/>
                  </a:cubicBezTo>
                  <a:cubicBezTo>
                    <a:pt x="10740" y="5358"/>
                    <a:pt x="10752" y="5358"/>
                    <a:pt x="10764" y="5358"/>
                  </a:cubicBezTo>
                  <a:cubicBezTo>
                    <a:pt x="10764" y="5347"/>
                    <a:pt x="10776" y="5335"/>
                    <a:pt x="10788" y="5335"/>
                  </a:cubicBezTo>
                  <a:cubicBezTo>
                    <a:pt x="10716" y="5335"/>
                    <a:pt x="10764" y="5323"/>
                    <a:pt x="10740" y="5323"/>
                  </a:cubicBezTo>
                  <a:cubicBezTo>
                    <a:pt x="10752" y="5323"/>
                    <a:pt x="10764" y="5311"/>
                    <a:pt x="10776" y="5311"/>
                  </a:cubicBezTo>
                  <a:lnTo>
                    <a:pt x="10716" y="5311"/>
                  </a:lnTo>
                  <a:cubicBezTo>
                    <a:pt x="10681" y="5311"/>
                    <a:pt x="10752" y="5299"/>
                    <a:pt x="10728" y="5299"/>
                  </a:cubicBezTo>
                  <a:lnTo>
                    <a:pt x="10716" y="5299"/>
                  </a:lnTo>
                  <a:cubicBezTo>
                    <a:pt x="10692" y="5299"/>
                    <a:pt x="10728" y="5287"/>
                    <a:pt x="10764" y="5275"/>
                  </a:cubicBezTo>
                  <a:cubicBezTo>
                    <a:pt x="10716" y="5263"/>
                    <a:pt x="10716" y="5251"/>
                    <a:pt x="10728" y="5227"/>
                  </a:cubicBezTo>
                  <a:lnTo>
                    <a:pt x="10728" y="5227"/>
                  </a:lnTo>
                  <a:cubicBezTo>
                    <a:pt x="10728" y="5233"/>
                    <a:pt x="10731" y="5236"/>
                    <a:pt x="10733" y="5236"/>
                  </a:cubicBezTo>
                  <a:cubicBezTo>
                    <a:pt x="10734" y="5236"/>
                    <a:pt x="10734" y="5233"/>
                    <a:pt x="10728" y="5227"/>
                  </a:cubicBezTo>
                  <a:lnTo>
                    <a:pt x="10728" y="5227"/>
                  </a:lnTo>
                  <a:cubicBezTo>
                    <a:pt x="10728" y="5227"/>
                    <a:pt x="10728" y="5227"/>
                    <a:pt x="10728" y="5227"/>
                  </a:cubicBezTo>
                  <a:cubicBezTo>
                    <a:pt x="10740" y="5216"/>
                    <a:pt x="10752" y="5216"/>
                    <a:pt x="10764" y="5204"/>
                  </a:cubicBezTo>
                  <a:cubicBezTo>
                    <a:pt x="10776" y="5192"/>
                    <a:pt x="10788" y="5180"/>
                    <a:pt x="10788" y="5168"/>
                  </a:cubicBezTo>
                  <a:cubicBezTo>
                    <a:pt x="10800" y="5180"/>
                    <a:pt x="10812" y="5192"/>
                    <a:pt x="10800" y="5192"/>
                  </a:cubicBezTo>
                  <a:cubicBezTo>
                    <a:pt x="10805" y="5197"/>
                    <a:pt x="10809" y="5199"/>
                    <a:pt x="10812" y="5199"/>
                  </a:cubicBezTo>
                  <a:cubicBezTo>
                    <a:pt x="10820" y="5199"/>
                    <a:pt x="10826" y="5190"/>
                    <a:pt x="10835" y="5190"/>
                  </a:cubicBezTo>
                  <a:cubicBezTo>
                    <a:pt x="10841" y="5190"/>
                    <a:pt x="10849" y="5193"/>
                    <a:pt x="10859" y="5204"/>
                  </a:cubicBezTo>
                  <a:cubicBezTo>
                    <a:pt x="10883" y="5192"/>
                    <a:pt x="10835" y="5180"/>
                    <a:pt x="10823" y="5168"/>
                  </a:cubicBezTo>
                  <a:lnTo>
                    <a:pt x="10823" y="5180"/>
                  </a:lnTo>
                  <a:cubicBezTo>
                    <a:pt x="10812" y="5180"/>
                    <a:pt x="10800" y="5168"/>
                    <a:pt x="10788" y="5156"/>
                  </a:cubicBezTo>
                  <a:cubicBezTo>
                    <a:pt x="10776" y="5144"/>
                    <a:pt x="10776" y="5144"/>
                    <a:pt x="10764" y="5144"/>
                  </a:cubicBezTo>
                  <a:cubicBezTo>
                    <a:pt x="10764" y="5144"/>
                    <a:pt x="10764" y="5156"/>
                    <a:pt x="10776" y="5156"/>
                  </a:cubicBezTo>
                  <a:cubicBezTo>
                    <a:pt x="10764" y="5156"/>
                    <a:pt x="10740" y="5156"/>
                    <a:pt x="10728" y="5168"/>
                  </a:cubicBezTo>
                  <a:cubicBezTo>
                    <a:pt x="10728" y="5168"/>
                    <a:pt x="10728" y="5168"/>
                    <a:pt x="10716" y="5156"/>
                  </a:cubicBezTo>
                  <a:lnTo>
                    <a:pt x="10704" y="5156"/>
                  </a:lnTo>
                  <a:lnTo>
                    <a:pt x="10716" y="5168"/>
                  </a:lnTo>
                  <a:cubicBezTo>
                    <a:pt x="10708" y="5168"/>
                    <a:pt x="10685" y="5173"/>
                    <a:pt x="10673" y="5173"/>
                  </a:cubicBezTo>
                  <a:cubicBezTo>
                    <a:pt x="10667" y="5173"/>
                    <a:pt x="10665" y="5172"/>
                    <a:pt x="10669" y="5168"/>
                  </a:cubicBezTo>
                  <a:lnTo>
                    <a:pt x="10692" y="5168"/>
                  </a:lnTo>
                  <a:cubicBezTo>
                    <a:pt x="10692" y="5168"/>
                    <a:pt x="10669" y="5168"/>
                    <a:pt x="10681" y="5156"/>
                  </a:cubicBezTo>
                  <a:lnTo>
                    <a:pt x="10692" y="5156"/>
                  </a:lnTo>
                  <a:lnTo>
                    <a:pt x="10715" y="5133"/>
                  </a:lnTo>
                  <a:lnTo>
                    <a:pt x="10715" y="5133"/>
                  </a:lnTo>
                  <a:cubicBezTo>
                    <a:pt x="10724" y="5137"/>
                    <a:pt x="10719" y="5144"/>
                    <a:pt x="10728" y="5144"/>
                  </a:cubicBezTo>
                  <a:lnTo>
                    <a:pt x="10776" y="5144"/>
                  </a:lnTo>
                  <a:lnTo>
                    <a:pt x="10752" y="5132"/>
                  </a:lnTo>
                  <a:lnTo>
                    <a:pt x="10776" y="5132"/>
                  </a:lnTo>
                  <a:cubicBezTo>
                    <a:pt x="10788" y="5126"/>
                    <a:pt x="10779" y="5126"/>
                    <a:pt x="10768" y="5126"/>
                  </a:cubicBezTo>
                  <a:cubicBezTo>
                    <a:pt x="10763" y="5126"/>
                    <a:pt x="10758" y="5126"/>
                    <a:pt x="10754" y="5126"/>
                  </a:cubicBezTo>
                  <a:lnTo>
                    <a:pt x="10754" y="5126"/>
                  </a:lnTo>
                  <a:cubicBezTo>
                    <a:pt x="10755" y="5126"/>
                    <a:pt x="10755" y="5126"/>
                    <a:pt x="10755" y="5126"/>
                  </a:cubicBezTo>
                  <a:cubicBezTo>
                    <a:pt x="10759" y="5126"/>
                    <a:pt x="10764" y="5124"/>
                    <a:pt x="10776" y="5120"/>
                  </a:cubicBezTo>
                  <a:lnTo>
                    <a:pt x="10788" y="5120"/>
                  </a:lnTo>
                  <a:lnTo>
                    <a:pt x="10788" y="5108"/>
                  </a:lnTo>
                  <a:lnTo>
                    <a:pt x="10776" y="5108"/>
                  </a:lnTo>
                  <a:cubicBezTo>
                    <a:pt x="10800" y="5108"/>
                    <a:pt x="10800" y="5096"/>
                    <a:pt x="10800" y="5096"/>
                  </a:cubicBezTo>
                  <a:cubicBezTo>
                    <a:pt x="10809" y="5116"/>
                    <a:pt x="10827" y="5135"/>
                    <a:pt x="10820" y="5135"/>
                  </a:cubicBezTo>
                  <a:cubicBezTo>
                    <a:pt x="10819" y="5135"/>
                    <a:pt x="10816" y="5134"/>
                    <a:pt x="10812" y="5132"/>
                  </a:cubicBezTo>
                  <a:cubicBezTo>
                    <a:pt x="10800" y="5132"/>
                    <a:pt x="10800" y="5132"/>
                    <a:pt x="10788" y="5121"/>
                  </a:cubicBezTo>
                  <a:lnTo>
                    <a:pt x="10788" y="5121"/>
                  </a:lnTo>
                  <a:cubicBezTo>
                    <a:pt x="10800" y="5132"/>
                    <a:pt x="10811" y="5144"/>
                    <a:pt x="10800" y="5144"/>
                  </a:cubicBezTo>
                  <a:cubicBezTo>
                    <a:pt x="10823" y="5144"/>
                    <a:pt x="10835" y="5168"/>
                    <a:pt x="10847" y="5180"/>
                  </a:cubicBezTo>
                  <a:cubicBezTo>
                    <a:pt x="10859" y="5180"/>
                    <a:pt x="10883" y="5168"/>
                    <a:pt x="10859" y="5156"/>
                  </a:cubicBezTo>
                  <a:lnTo>
                    <a:pt x="10847" y="5156"/>
                  </a:lnTo>
                  <a:cubicBezTo>
                    <a:pt x="10835" y="5144"/>
                    <a:pt x="10835" y="5132"/>
                    <a:pt x="10823" y="5120"/>
                  </a:cubicBezTo>
                  <a:lnTo>
                    <a:pt x="10823" y="5120"/>
                  </a:lnTo>
                  <a:cubicBezTo>
                    <a:pt x="10835" y="5120"/>
                    <a:pt x="10859" y="5144"/>
                    <a:pt x="10871" y="5144"/>
                  </a:cubicBezTo>
                  <a:cubicBezTo>
                    <a:pt x="10883" y="5132"/>
                    <a:pt x="10823" y="5108"/>
                    <a:pt x="10823" y="5096"/>
                  </a:cubicBezTo>
                  <a:cubicBezTo>
                    <a:pt x="10823" y="5096"/>
                    <a:pt x="10823" y="5096"/>
                    <a:pt x="10823" y="5085"/>
                  </a:cubicBezTo>
                  <a:lnTo>
                    <a:pt x="10835" y="5096"/>
                  </a:lnTo>
                  <a:cubicBezTo>
                    <a:pt x="10823" y="5085"/>
                    <a:pt x="10823" y="5073"/>
                    <a:pt x="10823" y="5061"/>
                  </a:cubicBezTo>
                  <a:cubicBezTo>
                    <a:pt x="10812" y="5061"/>
                    <a:pt x="10812" y="5049"/>
                    <a:pt x="10800" y="5037"/>
                  </a:cubicBezTo>
                  <a:lnTo>
                    <a:pt x="10812" y="5037"/>
                  </a:lnTo>
                  <a:cubicBezTo>
                    <a:pt x="10812" y="5037"/>
                    <a:pt x="10812" y="5037"/>
                    <a:pt x="10812" y="5025"/>
                  </a:cubicBezTo>
                  <a:lnTo>
                    <a:pt x="10823" y="5025"/>
                  </a:lnTo>
                  <a:cubicBezTo>
                    <a:pt x="10823" y="5025"/>
                    <a:pt x="10812" y="5025"/>
                    <a:pt x="10812" y="5013"/>
                  </a:cubicBezTo>
                  <a:lnTo>
                    <a:pt x="10823" y="5013"/>
                  </a:lnTo>
                  <a:cubicBezTo>
                    <a:pt x="10823" y="5013"/>
                    <a:pt x="10823" y="5013"/>
                    <a:pt x="10823" y="5025"/>
                  </a:cubicBezTo>
                  <a:cubicBezTo>
                    <a:pt x="10895" y="5073"/>
                    <a:pt x="10800" y="5037"/>
                    <a:pt x="10835" y="5073"/>
                  </a:cubicBezTo>
                  <a:cubicBezTo>
                    <a:pt x="10859" y="5085"/>
                    <a:pt x="10871" y="5108"/>
                    <a:pt x="10895" y="5132"/>
                  </a:cubicBezTo>
                  <a:lnTo>
                    <a:pt x="10871" y="5073"/>
                  </a:lnTo>
                  <a:lnTo>
                    <a:pt x="10871" y="5073"/>
                  </a:lnTo>
                  <a:cubicBezTo>
                    <a:pt x="10879" y="5081"/>
                    <a:pt x="10904" y="5095"/>
                    <a:pt x="10912" y="5095"/>
                  </a:cubicBezTo>
                  <a:cubicBezTo>
                    <a:pt x="10915" y="5095"/>
                    <a:pt x="10914" y="5092"/>
                    <a:pt x="10907" y="5085"/>
                  </a:cubicBezTo>
                  <a:lnTo>
                    <a:pt x="10895" y="5085"/>
                  </a:lnTo>
                  <a:cubicBezTo>
                    <a:pt x="10895" y="5061"/>
                    <a:pt x="10859" y="5037"/>
                    <a:pt x="10883" y="5037"/>
                  </a:cubicBezTo>
                  <a:cubicBezTo>
                    <a:pt x="10883" y="5049"/>
                    <a:pt x="10895" y="5061"/>
                    <a:pt x="10907" y="5061"/>
                  </a:cubicBezTo>
                  <a:cubicBezTo>
                    <a:pt x="10919" y="5061"/>
                    <a:pt x="10895" y="5037"/>
                    <a:pt x="10883" y="5025"/>
                  </a:cubicBezTo>
                  <a:lnTo>
                    <a:pt x="10883" y="5025"/>
                  </a:lnTo>
                  <a:cubicBezTo>
                    <a:pt x="10895" y="5025"/>
                    <a:pt x="10919" y="5061"/>
                    <a:pt x="10931" y="5061"/>
                  </a:cubicBezTo>
                  <a:cubicBezTo>
                    <a:pt x="10919" y="5043"/>
                    <a:pt x="10925" y="5040"/>
                    <a:pt x="10934" y="5040"/>
                  </a:cubicBezTo>
                  <a:cubicBezTo>
                    <a:pt x="10938" y="5040"/>
                    <a:pt x="10943" y="5041"/>
                    <a:pt x="10947" y="5041"/>
                  </a:cubicBezTo>
                  <a:cubicBezTo>
                    <a:pt x="10951" y="5041"/>
                    <a:pt x="10954" y="5040"/>
                    <a:pt x="10954" y="5037"/>
                  </a:cubicBezTo>
                  <a:cubicBezTo>
                    <a:pt x="10907" y="5013"/>
                    <a:pt x="10907" y="4966"/>
                    <a:pt x="10859" y="4954"/>
                  </a:cubicBezTo>
                  <a:lnTo>
                    <a:pt x="10835" y="4906"/>
                  </a:lnTo>
                  <a:lnTo>
                    <a:pt x="10835" y="4906"/>
                  </a:lnTo>
                  <a:cubicBezTo>
                    <a:pt x="10871" y="4930"/>
                    <a:pt x="10895" y="4966"/>
                    <a:pt x="10943" y="4989"/>
                  </a:cubicBezTo>
                  <a:lnTo>
                    <a:pt x="10931" y="5001"/>
                  </a:lnTo>
                  <a:cubicBezTo>
                    <a:pt x="10942" y="5010"/>
                    <a:pt x="10948" y="5014"/>
                    <a:pt x="10951" y="5014"/>
                  </a:cubicBezTo>
                  <a:cubicBezTo>
                    <a:pt x="10962" y="5014"/>
                    <a:pt x="10936" y="4970"/>
                    <a:pt x="10963" y="4970"/>
                  </a:cubicBezTo>
                  <a:cubicBezTo>
                    <a:pt x="10969" y="4970"/>
                    <a:pt x="10978" y="4972"/>
                    <a:pt x="10990" y="4977"/>
                  </a:cubicBezTo>
                  <a:cubicBezTo>
                    <a:pt x="10990" y="4977"/>
                    <a:pt x="10985" y="4972"/>
                    <a:pt x="10995" y="4972"/>
                  </a:cubicBezTo>
                  <a:cubicBezTo>
                    <a:pt x="11001" y="4972"/>
                    <a:pt x="11010" y="4973"/>
                    <a:pt x="11026" y="4977"/>
                  </a:cubicBezTo>
                  <a:lnTo>
                    <a:pt x="10966" y="4942"/>
                  </a:lnTo>
                  <a:cubicBezTo>
                    <a:pt x="10990" y="4942"/>
                    <a:pt x="11014" y="4966"/>
                    <a:pt x="11026" y="4966"/>
                  </a:cubicBezTo>
                  <a:cubicBezTo>
                    <a:pt x="11026" y="4954"/>
                    <a:pt x="11038" y="4954"/>
                    <a:pt x="11038" y="4954"/>
                  </a:cubicBezTo>
                  <a:cubicBezTo>
                    <a:pt x="11050" y="4966"/>
                    <a:pt x="11050" y="4966"/>
                    <a:pt x="11050" y="4977"/>
                  </a:cubicBezTo>
                  <a:cubicBezTo>
                    <a:pt x="11060" y="4981"/>
                    <a:pt x="11067" y="4982"/>
                    <a:pt x="11070" y="4982"/>
                  </a:cubicBezTo>
                  <a:cubicBezTo>
                    <a:pt x="11078" y="4982"/>
                    <a:pt x="11070" y="4974"/>
                    <a:pt x="11062" y="4966"/>
                  </a:cubicBezTo>
                  <a:cubicBezTo>
                    <a:pt x="11050" y="4954"/>
                    <a:pt x="11050" y="4942"/>
                    <a:pt x="11062" y="4942"/>
                  </a:cubicBezTo>
                  <a:cubicBezTo>
                    <a:pt x="11062" y="4942"/>
                    <a:pt x="11062" y="4930"/>
                    <a:pt x="11062" y="4930"/>
                  </a:cubicBezTo>
                  <a:cubicBezTo>
                    <a:pt x="11050" y="4930"/>
                    <a:pt x="11014" y="4906"/>
                    <a:pt x="11002" y="4906"/>
                  </a:cubicBezTo>
                  <a:cubicBezTo>
                    <a:pt x="11019" y="4898"/>
                    <a:pt x="11024" y="4889"/>
                    <a:pt x="11046" y="4889"/>
                  </a:cubicBezTo>
                  <a:cubicBezTo>
                    <a:pt x="11056" y="4889"/>
                    <a:pt x="11068" y="4891"/>
                    <a:pt x="11085" y="4894"/>
                  </a:cubicBezTo>
                  <a:cubicBezTo>
                    <a:pt x="11097" y="4906"/>
                    <a:pt x="11121" y="4918"/>
                    <a:pt x="11121" y="4918"/>
                  </a:cubicBezTo>
                  <a:cubicBezTo>
                    <a:pt x="11133" y="4918"/>
                    <a:pt x="11109" y="4894"/>
                    <a:pt x="11085" y="4882"/>
                  </a:cubicBezTo>
                  <a:cubicBezTo>
                    <a:pt x="11085" y="4870"/>
                    <a:pt x="11085" y="4870"/>
                    <a:pt x="11085" y="4870"/>
                  </a:cubicBezTo>
                  <a:cubicBezTo>
                    <a:pt x="11097" y="4882"/>
                    <a:pt x="11121" y="4882"/>
                    <a:pt x="11121" y="4882"/>
                  </a:cubicBezTo>
                  <a:cubicBezTo>
                    <a:pt x="11129" y="4882"/>
                    <a:pt x="11132" y="4887"/>
                    <a:pt x="11133" y="4887"/>
                  </a:cubicBezTo>
                  <a:cubicBezTo>
                    <a:pt x="11133" y="4887"/>
                    <a:pt x="11133" y="4886"/>
                    <a:pt x="11133" y="4882"/>
                  </a:cubicBezTo>
                  <a:cubicBezTo>
                    <a:pt x="11097" y="4858"/>
                    <a:pt x="11133" y="4858"/>
                    <a:pt x="11109" y="4835"/>
                  </a:cubicBezTo>
                  <a:lnTo>
                    <a:pt x="11109" y="4835"/>
                  </a:lnTo>
                  <a:cubicBezTo>
                    <a:pt x="11109" y="4835"/>
                    <a:pt x="11097" y="4846"/>
                    <a:pt x="11097" y="4846"/>
                  </a:cubicBezTo>
                  <a:cubicBezTo>
                    <a:pt x="11077" y="4826"/>
                    <a:pt x="11056" y="4796"/>
                    <a:pt x="11066" y="4796"/>
                  </a:cubicBezTo>
                  <a:cubicBezTo>
                    <a:pt x="11068" y="4796"/>
                    <a:pt x="11070" y="4797"/>
                    <a:pt x="11073" y="4799"/>
                  </a:cubicBezTo>
                  <a:cubicBezTo>
                    <a:pt x="11097" y="4835"/>
                    <a:pt x="11133" y="4823"/>
                    <a:pt x="11133" y="4846"/>
                  </a:cubicBezTo>
                  <a:cubicBezTo>
                    <a:pt x="11143" y="4850"/>
                    <a:pt x="11149" y="4852"/>
                    <a:pt x="11151" y="4852"/>
                  </a:cubicBezTo>
                  <a:cubicBezTo>
                    <a:pt x="11164" y="4852"/>
                    <a:pt x="11101" y="4811"/>
                    <a:pt x="11121" y="4811"/>
                  </a:cubicBezTo>
                  <a:lnTo>
                    <a:pt x="11121" y="4811"/>
                  </a:lnTo>
                  <a:lnTo>
                    <a:pt x="11145" y="4823"/>
                  </a:lnTo>
                  <a:cubicBezTo>
                    <a:pt x="11181" y="4846"/>
                    <a:pt x="11157" y="4846"/>
                    <a:pt x="11169" y="4846"/>
                  </a:cubicBezTo>
                  <a:cubicBezTo>
                    <a:pt x="11193" y="4870"/>
                    <a:pt x="11157" y="4882"/>
                    <a:pt x="11181" y="4918"/>
                  </a:cubicBezTo>
                  <a:lnTo>
                    <a:pt x="11216" y="4894"/>
                  </a:lnTo>
                  <a:cubicBezTo>
                    <a:pt x="11204" y="4835"/>
                    <a:pt x="11276" y="4823"/>
                    <a:pt x="11228" y="4739"/>
                  </a:cubicBezTo>
                  <a:lnTo>
                    <a:pt x="11228" y="4739"/>
                  </a:lnTo>
                  <a:cubicBezTo>
                    <a:pt x="11228" y="4751"/>
                    <a:pt x="11228" y="4751"/>
                    <a:pt x="11228" y="4751"/>
                  </a:cubicBezTo>
                  <a:cubicBezTo>
                    <a:pt x="11228" y="4739"/>
                    <a:pt x="11228" y="4739"/>
                    <a:pt x="11216" y="4727"/>
                  </a:cubicBezTo>
                  <a:lnTo>
                    <a:pt x="11216" y="4739"/>
                  </a:lnTo>
                  <a:lnTo>
                    <a:pt x="11204" y="4715"/>
                  </a:lnTo>
                  <a:lnTo>
                    <a:pt x="11204" y="4715"/>
                  </a:lnTo>
                  <a:cubicBezTo>
                    <a:pt x="11222" y="4721"/>
                    <a:pt x="11234" y="4721"/>
                    <a:pt x="11246" y="4721"/>
                  </a:cubicBezTo>
                  <a:cubicBezTo>
                    <a:pt x="11258" y="4721"/>
                    <a:pt x="11270" y="4721"/>
                    <a:pt x="11288" y="4727"/>
                  </a:cubicBezTo>
                  <a:cubicBezTo>
                    <a:pt x="11252" y="4715"/>
                    <a:pt x="11252" y="4715"/>
                    <a:pt x="11228" y="4704"/>
                  </a:cubicBezTo>
                  <a:cubicBezTo>
                    <a:pt x="11204" y="4680"/>
                    <a:pt x="11193" y="4668"/>
                    <a:pt x="11204" y="4668"/>
                  </a:cubicBezTo>
                  <a:lnTo>
                    <a:pt x="11204" y="4668"/>
                  </a:lnTo>
                  <a:cubicBezTo>
                    <a:pt x="11228" y="4680"/>
                    <a:pt x="11228" y="4692"/>
                    <a:pt x="11252" y="4692"/>
                  </a:cubicBezTo>
                  <a:cubicBezTo>
                    <a:pt x="11240" y="4692"/>
                    <a:pt x="11228" y="4668"/>
                    <a:pt x="11228" y="4668"/>
                  </a:cubicBezTo>
                  <a:lnTo>
                    <a:pt x="11228" y="4668"/>
                  </a:lnTo>
                  <a:cubicBezTo>
                    <a:pt x="11240" y="4668"/>
                    <a:pt x="11252" y="4668"/>
                    <a:pt x="11276" y="4680"/>
                  </a:cubicBezTo>
                  <a:cubicBezTo>
                    <a:pt x="11276" y="4684"/>
                    <a:pt x="11275" y="4685"/>
                    <a:pt x="11273" y="4685"/>
                  </a:cubicBezTo>
                  <a:cubicBezTo>
                    <a:pt x="11269" y="4685"/>
                    <a:pt x="11264" y="4680"/>
                    <a:pt x="11264" y="4680"/>
                  </a:cubicBezTo>
                  <a:lnTo>
                    <a:pt x="11264" y="4680"/>
                  </a:lnTo>
                  <a:cubicBezTo>
                    <a:pt x="11264" y="4692"/>
                    <a:pt x="11288" y="4680"/>
                    <a:pt x="11300" y="4704"/>
                  </a:cubicBezTo>
                  <a:lnTo>
                    <a:pt x="11300" y="4692"/>
                  </a:lnTo>
                  <a:cubicBezTo>
                    <a:pt x="11324" y="4704"/>
                    <a:pt x="11335" y="4715"/>
                    <a:pt x="11347" y="4727"/>
                  </a:cubicBezTo>
                  <a:cubicBezTo>
                    <a:pt x="11347" y="4692"/>
                    <a:pt x="11300" y="4644"/>
                    <a:pt x="11288" y="4620"/>
                  </a:cubicBezTo>
                  <a:lnTo>
                    <a:pt x="11288" y="4620"/>
                  </a:lnTo>
                  <a:cubicBezTo>
                    <a:pt x="11296" y="4629"/>
                    <a:pt x="11328" y="4648"/>
                    <a:pt x="11338" y="4656"/>
                  </a:cubicBezTo>
                  <a:lnTo>
                    <a:pt x="11338" y="4656"/>
                  </a:lnTo>
                  <a:cubicBezTo>
                    <a:pt x="11350" y="4652"/>
                    <a:pt x="11324" y="4621"/>
                    <a:pt x="11314" y="4595"/>
                  </a:cubicBezTo>
                  <a:lnTo>
                    <a:pt x="11314" y="4595"/>
                  </a:lnTo>
                  <a:cubicBezTo>
                    <a:pt x="11360" y="4572"/>
                    <a:pt x="11396" y="4537"/>
                    <a:pt x="11466" y="4537"/>
                  </a:cubicBezTo>
                  <a:lnTo>
                    <a:pt x="11419" y="4489"/>
                  </a:lnTo>
                  <a:lnTo>
                    <a:pt x="11466" y="4501"/>
                  </a:lnTo>
                  <a:cubicBezTo>
                    <a:pt x="11526" y="4477"/>
                    <a:pt x="11514" y="4430"/>
                    <a:pt x="11526" y="4382"/>
                  </a:cubicBezTo>
                  <a:cubicBezTo>
                    <a:pt x="11526" y="4376"/>
                    <a:pt x="11528" y="4374"/>
                    <a:pt x="11532" y="4374"/>
                  </a:cubicBezTo>
                  <a:cubicBezTo>
                    <a:pt x="11543" y="4374"/>
                    <a:pt x="11568" y="4394"/>
                    <a:pt x="11585" y="4394"/>
                  </a:cubicBezTo>
                  <a:cubicBezTo>
                    <a:pt x="11609" y="4382"/>
                    <a:pt x="11550" y="4334"/>
                    <a:pt x="11562" y="4299"/>
                  </a:cubicBezTo>
                  <a:lnTo>
                    <a:pt x="11562" y="4299"/>
                  </a:lnTo>
                  <a:cubicBezTo>
                    <a:pt x="11572" y="4309"/>
                    <a:pt x="11600" y="4337"/>
                    <a:pt x="11615" y="4337"/>
                  </a:cubicBezTo>
                  <a:cubicBezTo>
                    <a:pt x="11617" y="4337"/>
                    <a:pt x="11620" y="4336"/>
                    <a:pt x="11621" y="4334"/>
                  </a:cubicBezTo>
                  <a:cubicBezTo>
                    <a:pt x="11609" y="4323"/>
                    <a:pt x="11585" y="4311"/>
                    <a:pt x="11597" y="4311"/>
                  </a:cubicBezTo>
                  <a:lnTo>
                    <a:pt x="11609" y="4323"/>
                  </a:lnTo>
                  <a:cubicBezTo>
                    <a:pt x="11616" y="4325"/>
                    <a:pt x="11621" y="4326"/>
                    <a:pt x="11624" y="4326"/>
                  </a:cubicBezTo>
                  <a:cubicBezTo>
                    <a:pt x="11638" y="4326"/>
                    <a:pt x="11626" y="4308"/>
                    <a:pt x="11645" y="4299"/>
                  </a:cubicBezTo>
                  <a:cubicBezTo>
                    <a:pt x="11657" y="4275"/>
                    <a:pt x="11633" y="4239"/>
                    <a:pt x="11597" y="4180"/>
                  </a:cubicBezTo>
                  <a:cubicBezTo>
                    <a:pt x="11599" y="4176"/>
                    <a:pt x="11602" y="4174"/>
                    <a:pt x="11605" y="4174"/>
                  </a:cubicBezTo>
                  <a:cubicBezTo>
                    <a:pt x="11621" y="4174"/>
                    <a:pt x="11647" y="4215"/>
                    <a:pt x="11657" y="4215"/>
                  </a:cubicBezTo>
                  <a:cubicBezTo>
                    <a:pt x="11633" y="4215"/>
                    <a:pt x="11657" y="4239"/>
                    <a:pt x="11681" y="4251"/>
                  </a:cubicBezTo>
                  <a:cubicBezTo>
                    <a:pt x="11672" y="4243"/>
                    <a:pt x="11670" y="4229"/>
                    <a:pt x="11681" y="4229"/>
                  </a:cubicBezTo>
                  <a:cubicBezTo>
                    <a:pt x="11686" y="4229"/>
                    <a:pt x="11693" y="4232"/>
                    <a:pt x="11705" y="4239"/>
                  </a:cubicBezTo>
                  <a:cubicBezTo>
                    <a:pt x="11716" y="4227"/>
                    <a:pt x="11716" y="4227"/>
                    <a:pt x="11693" y="4192"/>
                  </a:cubicBezTo>
                  <a:lnTo>
                    <a:pt x="11693" y="4192"/>
                  </a:lnTo>
                  <a:cubicBezTo>
                    <a:pt x="11697" y="4201"/>
                    <a:pt x="11696" y="4205"/>
                    <a:pt x="11693" y="4205"/>
                  </a:cubicBezTo>
                  <a:cubicBezTo>
                    <a:pt x="11688" y="4205"/>
                    <a:pt x="11676" y="4194"/>
                    <a:pt x="11669" y="4180"/>
                  </a:cubicBezTo>
                  <a:cubicBezTo>
                    <a:pt x="11682" y="4180"/>
                    <a:pt x="11688" y="4172"/>
                    <a:pt x="11700" y="4172"/>
                  </a:cubicBezTo>
                  <a:cubicBezTo>
                    <a:pt x="11708" y="4172"/>
                    <a:pt x="11720" y="4176"/>
                    <a:pt x="11740" y="4192"/>
                  </a:cubicBezTo>
                  <a:cubicBezTo>
                    <a:pt x="11764" y="4132"/>
                    <a:pt x="11812" y="4084"/>
                    <a:pt x="11847" y="4025"/>
                  </a:cubicBezTo>
                  <a:cubicBezTo>
                    <a:pt x="11839" y="4016"/>
                    <a:pt x="11835" y="4014"/>
                    <a:pt x="11833" y="4014"/>
                  </a:cubicBezTo>
                  <a:cubicBezTo>
                    <a:pt x="11830" y="4014"/>
                    <a:pt x="11830" y="4017"/>
                    <a:pt x="11829" y="4017"/>
                  </a:cubicBezTo>
                  <a:cubicBezTo>
                    <a:pt x="11828" y="4017"/>
                    <a:pt x="11826" y="4016"/>
                    <a:pt x="11824" y="4013"/>
                  </a:cubicBezTo>
                  <a:cubicBezTo>
                    <a:pt x="11812" y="3995"/>
                    <a:pt x="11818" y="3995"/>
                    <a:pt x="11824" y="3995"/>
                  </a:cubicBezTo>
                  <a:cubicBezTo>
                    <a:pt x="11830" y="3995"/>
                    <a:pt x="11835" y="3995"/>
                    <a:pt x="11824" y="3977"/>
                  </a:cubicBezTo>
                  <a:lnTo>
                    <a:pt x="11824" y="3977"/>
                  </a:lnTo>
                  <a:lnTo>
                    <a:pt x="11847" y="4001"/>
                  </a:lnTo>
                  <a:cubicBezTo>
                    <a:pt x="11859" y="3989"/>
                    <a:pt x="11824" y="3942"/>
                    <a:pt x="11812" y="3906"/>
                  </a:cubicBezTo>
                  <a:lnTo>
                    <a:pt x="11812" y="3906"/>
                  </a:lnTo>
                  <a:cubicBezTo>
                    <a:pt x="11835" y="3930"/>
                    <a:pt x="11847" y="3918"/>
                    <a:pt x="11859" y="3942"/>
                  </a:cubicBezTo>
                  <a:cubicBezTo>
                    <a:pt x="11859" y="3941"/>
                    <a:pt x="11860" y="3940"/>
                    <a:pt x="11862" y="3940"/>
                  </a:cubicBezTo>
                  <a:cubicBezTo>
                    <a:pt x="11876" y="3940"/>
                    <a:pt x="11956" y="3982"/>
                    <a:pt x="11968" y="3982"/>
                  </a:cubicBezTo>
                  <a:cubicBezTo>
                    <a:pt x="11970" y="3982"/>
                    <a:pt x="11970" y="3981"/>
                    <a:pt x="11966" y="3977"/>
                  </a:cubicBezTo>
                  <a:lnTo>
                    <a:pt x="11847" y="3906"/>
                  </a:lnTo>
                  <a:cubicBezTo>
                    <a:pt x="11839" y="3906"/>
                    <a:pt x="11842" y="3900"/>
                    <a:pt x="11841" y="3896"/>
                  </a:cubicBezTo>
                  <a:lnTo>
                    <a:pt x="11841" y="3896"/>
                  </a:lnTo>
                  <a:cubicBezTo>
                    <a:pt x="11864" y="3906"/>
                    <a:pt x="11895" y="3906"/>
                    <a:pt x="11895" y="3906"/>
                  </a:cubicBezTo>
                  <a:cubicBezTo>
                    <a:pt x="11931" y="3930"/>
                    <a:pt x="11919" y="3930"/>
                    <a:pt x="11919" y="3942"/>
                  </a:cubicBezTo>
                  <a:cubicBezTo>
                    <a:pt x="11943" y="3959"/>
                    <a:pt x="11952" y="3959"/>
                    <a:pt x="11960" y="3959"/>
                  </a:cubicBezTo>
                  <a:cubicBezTo>
                    <a:pt x="11969" y="3959"/>
                    <a:pt x="11978" y="3959"/>
                    <a:pt x="12002" y="3977"/>
                  </a:cubicBezTo>
                  <a:cubicBezTo>
                    <a:pt x="12002" y="3965"/>
                    <a:pt x="11978" y="3965"/>
                    <a:pt x="11955" y="3942"/>
                  </a:cubicBezTo>
                  <a:cubicBezTo>
                    <a:pt x="11944" y="3921"/>
                    <a:pt x="11916" y="3892"/>
                    <a:pt x="11932" y="3892"/>
                  </a:cubicBezTo>
                  <a:cubicBezTo>
                    <a:pt x="11934" y="3892"/>
                    <a:pt x="11938" y="3892"/>
                    <a:pt x="11943" y="3894"/>
                  </a:cubicBezTo>
                  <a:lnTo>
                    <a:pt x="11907" y="3846"/>
                  </a:lnTo>
                  <a:lnTo>
                    <a:pt x="11907" y="3846"/>
                  </a:lnTo>
                  <a:cubicBezTo>
                    <a:pt x="11923" y="3854"/>
                    <a:pt x="11929" y="3857"/>
                    <a:pt x="11932" y="3857"/>
                  </a:cubicBezTo>
                  <a:cubicBezTo>
                    <a:pt x="11936" y="3857"/>
                    <a:pt x="11923" y="3846"/>
                    <a:pt x="11931" y="3846"/>
                  </a:cubicBezTo>
                  <a:lnTo>
                    <a:pt x="11931" y="3846"/>
                  </a:lnTo>
                  <a:lnTo>
                    <a:pt x="11955" y="3858"/>
                  </a:lnTo>
                  <a:lnTo>
                    <a:pt x="11990" y="3858"/>
                  </a:lnTo>
                  <a:cubicBezTo>
                    <a:pt x="12008" y="3870"/>
                    <a:pt x="12005" y="3870"/>
                    <a:pt x="12002" y="3870"/>
                  </a:cubicBezTo>
                  <a:cubicBezTo>
                    <a:pt x="11999" y="3870"/>
                    <a:pt x="11996" y="3870"/>
                    <a:pt x="12014" y="3882"/>
                  </a:cubicBezTo>
                  <a:lnTo>
                    <a:pt x="12026" y="3882"/>
                  </a:lnTo>
                  <a:cubicBezTo>
                    <a:pt x="12002" y="3870"/>
                    <a:pt x="11990" y="3846"/>
                    <a:pt x="11978" y="3846"/>
                  </a:cubicBezTo>
                  <a:cubicBezTo>
                    <a:pt x="11943" y="3811"/>
                    <a:pt x="11907" y="3775"/>
                    <a:pt x="11931" y="3763"/>
                  </a:cubicBezTo>
                  <a:lnTo>
                    <a:pt x="11931" y="3763"/>
                  </a:lnTo>
                  <a:cubicBezTo>
                    <a:pt x="11966" y="3775"/>
                    <a:pt x="11955" y="3799"/>
                    <a:pt x="11990" y="3811"/>
                  </a:cubicBezTo>
                  <a:cubicBezTo>
                    <a:pt x="12026" y="3799"/>
                    <a:pt x="11919" y="3715"/>
                    <a:pt x="11931" y="3703"/>
                  </a:cubicBezTo>
                  <a:cubicBezTo>
                    <a:pt x="11955" y="3703"/>
                    <a:pt x="11919" y="3680"/>
                    <a:pt x="11931" y="3656"/>
                  </a:cubicBezTo>
                  <a:lnTo>
                    <a:pt x="11931" y="3656"/>
                  </a:lnTo>
                  <a:cubicBezTo>
                    <a:pt x="11955" y="3680"/>
                    <a:pt x="11966" y="3668"/>
                    <a:pt x="11990" y="3680"/>
                  </a:cubicBezTo>
                  <a:lnTo>
                    <a:pt x="12014" y="3703"/>
                  </a:lnTo>
                  <a:cubicBezTo>
                    <a:pt x="12014" y="3697"/>
                    <a:pt x="12017" y="3695"/>
                    <a:pt x="12023" y="3695"/>
                  </a:cubicBezTo>
                  <a:cubicBezTo>
                    <a:pt x="12029" y="3695"/>
                    <a:pt x="12038" y="3697"/>
                    <a:pt x="12050" y="3703"/>
                  </a:cubicBezTo>
                  <a:cubicBezTo>
                    <a:pt x="12014" y="3680"/>
                    <a:pt x="12026" y="3656"/>
                    <a:pt x="12014" y="3632"/>
                  </a:cubicBezTo>
                  <a:lnTo>
                    <a:pt x="11990" y="3620"/>
                  </a:lnTo>
                  <a:cubicBezTo>
                    <a:pt x="11990" y="3596"/>
                    <a:pt x="11978" y="3572"/>
                    <a:pt x="11990" y="3572"/>
                  </a:cubicBezTo>
                  <a:cubicBezTo>
                    <a:pt x="11990" y="3549"/>
                    <a:pt x="11966" y="3537"/>
                    <a:pt x="11943" y="3501"/>
                  </a:cubicBezTo>
                  <a:lnTo>
                    <a:pt x="11943" y="3501"/>
                  </a:lnTo>
                  <a:cubicBezTo>
                    <a:pt x="11966" y="3513"/>
                    <a:pt x="12002" y="3537"/>
                    <a:pt x="12038" y="3561"/>
                  </a:cubicBezTo>
                  <a:cubicBezTo>
                    <a:pt x="12030" y="3557"/>
                    <a:pt x="12025" y="3555"/>
                    <a:pt x="12021" y="3555"/>
                  </a:cubicBezTo>
                  <a:cubicBezTo>
                    <a:pt x="12013" y="3555"/>
                    <a:pt x="12010" y="3561"/>
                    <a:pt x="12002" y="3561"/>
                  </a:cubicBezTo>
                  <a:cubicBezTo>
                    <a:pt x="12014" y="3596"/>
                    <a:pt x="12074" y="3656"/>
                    <a:pt x="12038" y="3668"/>
                  </a:cubicBezTo>
                  <a:cubicBezTo>
                    <a:pt x="12059" y="3685"/>
                    <a:pt x="12068" y="3691"/>
                    <a:pt x="12070" y="3691"/>
                  </a:cubicBezTo>
                  <a:cubicBezTo>
                    <a:pt x="12077" y="3691"/>
                    <a:pt x="12048" y="3656"/>
                    <a:pt x="12074" y="3656"/>
                  </a:cubicBezTo>
                  <a:cubicBezTo>
                    <a:pt x="12074" y="3668"/>
                    <a:pt x="12074" y="3668"/>
                    <a:pt x="12086" y="3668"/>
                  </a:cubicBezTo>
                  <a:cubicBezTo>
                    <a:pt x="12086" y="3680"/>
                    <a:pt x="12086" y="3703"/>
                    <a:pt x="12121" y="3727"/>
                  </a:cubicBezTo>
                  <a:cubicBezTo>
                    <a:pt x="12132" y="3707"/>
                    <a:pt x="12080" y="3677"/>
                    <a:pt x="12088" y="3677"/>
                  </a:cubicBezTo>
                  <a:lnTo>
                    <a:pt x="12088" y="3677"/>
                  </a:lnTo>
                  <a:cubicBezTo>
                    <a:pt x="12090" y="3677"/>
                    <a:pt x="12093" y="3678"/>
                    <a:pt x="12097" y="3680"/>
                  </a:cubicBezTo>
                  <a:cubicBezTo>
                    <a:pt x="12093" y="3668"/>
                    <a:pt x="12099" y="3664"/>
                    <a:pt x="12108" y="3664"/>
                  </a:cubicBezTo>
                  <a:cubicBezTo>
                    <a:pt x="12125" y="3664"/>
                    <a:pt x="12157" y="3680"/>
                    <a:pt x="12157" y="3680"/>
                  </a:cubicBezTo>
                  <a:cubicBezTo>
                    <a:pt x="12145" y="3656"/>
                    <a:pt x="12086" y="3608"/>
                    <a:pt x="12109" y="3596"/>
                  </a:cubicBezTo>
                  <a:lnTo>
                    <a:pt x="12109" y="3596"/>
                  </a:lnTo>
                  <a:lnTo>
                    <a:pt x="12145" y="3632"/>
                  </a:lnTo>
                  <a:cubicBezTo>
                    <a:pt x="12157" y="3620"/>
                    <a:pt x="12086" y="3584"/>
                    <a:pt x="12097" y="3572"/>
                  </a:cubicBezTo>
                  <a:cubicBezTo>
                    <a:pt x="12097" y="3572"/>
                    <a:pt x="12071" y="3546"/>
                    <a:pt x="12064" y="3546"/>
                  </a:cubicBezTo>
                  <a:cubicBezTo>
                    <a:pt x="12062" y="3546"/>
                    <a:pt x="12062" y="3547"/>
                    <a:pt x="12062" y="3549"/>
                  </a:cubicBezTo>
                  <a:cubicBezTo>
                    <a:pt x="12038" y="3525"/>
                    <a:pt x="12050" y="3513"/>
                    <a:pt x="12062" y="3501"/>
                  </a:cubicBezTo>
                  <a:cubicBezTo>
                    <a:pt x="12062" y="3501"/>
                    <a:pt x="12050" y="3501"/>
                    <a:pt x="12038" y="3489"/>
                  </a:cubicBezTo>
                  <a:cubicBezTo>
                    <a:pt x="12034" y="3488"/>
                    <a:pt x="12031" y="3487"/>
                    <a:pt x="12029" y="3487"/>
                  </a:cubicBezTo>
                  <a:cubicBezTo>
                    <a:pt x="12016" y="3487"/>
                    <a:pt x="12032" y="3508"/>
                    <a:pt x="12021" y="3508"/>
                  </a:cubicBezTo>
                  <a:cubicBezTo>
                    <a:pt x="12018" y="3508"/>
                    <a:pt x="12012" y="3506"/>
                    <a:pt x="12002" y="3501"/>
                  </a:cubicBezTo>
                  <a:lnTo>
                    <a:pt x="12002" y="3501"/>
                  </a:lnTo>
                  <a:lnTo>
                    <a:pt x="12038" y="3537"/>
                  </a:lnTo>
                  <a:cubicBezTo>
                    <a:pt x="12014" y="3537"/>
                    <a:pt x="11978" y="3513"/>
                    <a:pt x="11966" y="3501"/>
                  </a:cubicBezTo>
                  <a:cubicBezTo>
                    <a:pt x="11943" y="3489"/>
                    <a:pt x="11939" y="3486"/>
                    <a:pt x="11942" y="3486"/>
                  </a:cubicBezTo>
                  <a:cubicBezTo>
                    <a:pt x="11944" y="3486"/>
                    <a:pt x="11951" y="3488"/>
                    <a:pt x="11956" y="3488"/>
                  </a:cubicBezTo>
                  <a:cubicBezTo>
                    <a:pt x="11964" y="3488"/>
                    <a:pt x="11966" y="3484"/>
                    <a:pt x="11943" y="3465"/>
                  </a:cubicBezTo>
                  <a:lnTo>
                    <a:pt x="11943" y="3477"/>
                  </a:lnTo>
                  <a:cubicBezTo>
                    <a:pt x="11895" y="3453"/>
                    <a:pt x="11919" y="3430"/>
                    <a:pt x="11931" y="3430"/>
                  </a:cubicBezTo>
                  <a:cubicBezTo>
                    <a:pt x="11955" y="3430"/>
                    <a:pt x="11966" y="3430"/>
                    <a:pt x="12002" y="3442"/>
                  </a:cubicBezTo>
                  <a:lnTo>
                    <a:pt x="12002" y="3465"/>
                  </a:lnTo>
                  <a:cubicBezTo>
                    <a:pt x="12007" y="3467"/>
                    <a:pt x="12011" y="3468"/>
                    <a:pt x="12013" y="3468"/>
                  </a:cubicBezTo>
                  <a:cubicBezTo>
                    <a:pt x="12029" y="3468"/>
                    <a:pt x="12004" y="3440"/>
                    <a:pt x="12014" y="3430"/>
                  </a:cubicBezTo>
                  <a:lnTo>
                    <a:pt x="12014" y="3430"/>
                  </a:lnTo>
                  <a:cubicBezTo>
                    <a:pt x="12014" y="3430"/>
                    <a:pt x="12014" y="3430"/>
                    <a:pt x="12026" y="3442"/>
                  </a:cubicBezTo>
                  <a:cubicBezTo>
                    <a:pt x="12038" y="3430"/>
                    <a:pt x="12026" y="3406"/>
                    <a:pt x="12038" y="3406"/>
                  </a:cubicBezTo>
                  <a:lnTo>
                    <a:pt x="12014" y="3394"/>
                  </a:lnTo>
                  <a:lnTo>
                    <a:pt x="12026" y="3406"/>
                  </a:lnTo>
                  <a:cubicBezTo>
                    <a:pt x="12014" y="3406"/>
                    <a:pt x="11990" y="3406"/>
                    <a:pt x="11978" y="3382"/>
                  </a:cubicBezTo>
                  <a:cubicBezTo>
                    <a:pt x="11975" y="3376"/>
                    <a:pt x="11977" y="3374"/>
                    <a:pt x="11981" y="3374"/>
                  </a:cubicBezTo>
                  <a:cubicBezTo>
                    <a:pt x="11993" y="3374"/>
                    <a:pt x="12032" y="3397"/>
                    <a:pt x="12050" y="3406"/>
                  </a:cubicBezTo>
                  <a:cubicBezTo>
                    <a:pt x="12097" y="3442"/>
                    <a:pt x="12038" y="3418"/>
                    <a:pt x="12050" y="3442"/>
                  </a:cubicBezTo>
                  <a:cubicBezTo>
                    <a:pt x="12060" y="3446"/>
                    <a:pt x="12066" y="3448"/>
                    <a:pt x="12070" y="3448"/>
                  </a:cubicBezTo>
                  <a:cubicBezTo>
                    <a:pt x="12084" y="3448"/>
                    <a:pt x="12075" y="3428"/>
                    <a:pt x="12096" y="3428"/>
                  </a:cubicBezTo>
                  <a:cubicBezTo>
                    <a:pt x="12100" y="3428"/>
                    <a:pt x="12104" y="3428"/>
                    <a:pt x="12109" y="3430"/>
                  </a:cubicBezTo>
                  <a:cubicBezTo>
                    <a:pt x="12145" y="3465"/>
                    <a:pt x="12086" y="3442"/>
                    <a:pt x="12133" y="3477"/>
                  </a:cubicBezTo>
                  <a:cubicBezTo>
                    <a:pt x="12145" y="3465"/>
                    <a:pt x="12121" y="3442"/>
                    <a:pt x="12133" y="3442"/>
                  </a:cubicBezTo>
                  <a:lnTo>
                    <a:pt x="12133" y="3442"/>
                  </a:lnTo>
                  <a:cubicBezTo>
                    <a:pt x="12157" y="3453"/>
                    <a:pt x="12157" y="3465"/>
                    <a:pt x="12181" y="3489"/>
                  </a:cubicBezTo>
                  <a:lnTo>
                    <a:pt x="12205" y="3489"/>
                  </a:lnTo>
                  <a:cubicBezTo>
                    <a:pt x="12193" y="3513"/>
                    <a:pt x="12264" y="3525"/>
                    <a:pt x="12264" y="3549"/>
                  </a:cubicBezTo>
                  <a:cubicBezTo>
                    <a:pt x="12267" y="3550"/>
                    <a:pt x="12268" y="3551"/>
                    <a:pt x="12269" y="3551"/>
                  </a:cubicBezTo>
                  <a:cubicBezTo>
                    <a:pt x="12275" y="3551"/>
                    <a:pt x="12243" y="3523"/>
                    <a:pt x="12255" y="3523"/>
                  </a:cubicBezTo>
                  <a:cubicBezTo>
                    <a:pt x="12257" y="3523"/>
                    <a:pt x="12260" y="3524"/>
                    <a:pt x="12264" y="3525"/>
                  </a:cubicBezTo>
                  <a:cubicBezTo>
                    <a:pt x="12240" y="3513"/>
                    <a:pt x="12205" y="3489"/>
                    <a:pt x="12193" y="3477"/>
                  </a:cubicBezTo>
                  <a:lnTo>
                    <a:pt x="12216" y="3465"/>
                  </a:lnTo>
                  <a:cubicBezTo>
                    <a:pt x="12222" y="3468"/>
                    <a:pt x="12227" y="3472"/>
                    <a:pt x="12231" y="3477"/>
                  </a:cubicBezTo>
                  <a:lnTo>
                    <a:pt x="12231" y="3477"/>
                  </a:lnTo>
                  <a:cubicBezTo>
                    <a:pt x="12245" y="3472"/>
                    <a:pt x="12180" y="3428"/>
                    <a:pt x="12169" y="3406"/>
                  </a:cubicBezTo>
                  <a:cubicBezTo>
                    <a:pt x="12169" y="3400"/>
                    <a:pt x="12172" y="3397"/>
                    <a:pt x="12176" y="3397"/>
                  </a:cubicBezTo>
                  <a:cubicBezTo>
                    <a:pt x="12181" y="3397"/>
                    <a:pt x="12187" y="3400"/>
                    <a:pt x="12193" y="3406"/>
                  </a:cubicBezTo>
                  <a:cubicBezTo>
                    <a:pt x="12169" y="3358"/>
                    <a:pt x="12181" y="3334"/>
                    <a:pt x="12157" y="3287"/>
                  </a:cubicBezTo>
                  <a:lnTo>
                    <a:pt x="12157" y="3287"/>
                  </a:lnTo>
                  <a:cubicBezTo>
                    <a:pt x="12181" y="3322"/>
                    <a:pt x="12205" y="3322"/>
                    <a:pt x="12228" y="3334"/>
                  </a:cubicBezTo>
                  <a:cubicBezTo>
                    <a:pt x="12228" y="3346"/>
                    <a:pt x="12276" y="3382"/>
                    <a:pt x="12300" y="3394"/>
                  </a:cubicBezTo>
                  <a:cubicBezTo>
                    <a:pt x="12300" y="3382"/>
                    <a:pt x="12264" y="3346"/>
                    <a:pt x="12240" y="3346"/>
                  </a:cubicBezTo>
                  <a:cubicBezTo>
                    <a:pt x="12261" y="3346"/>
                    <a:pt x="12229" y="3320"/>
                    <a:pt x="12242" y="3320"/>
                  </a:cubicBezTo>
                  <a:cubicBezTo>
                    <a:pt x="12244" y="3320"/>
                    <a:pt x="12247" y="3321"/>
                    <a:pt x="12252" y="3322"/>
                  </a:cubicBezTo>
                  <a:cubicBezTo>
                    <a:pt x="12276" y="3322"/>
                    <a:pt x="12300" y="3358"/>
                    <a:pt x="12312" y="3370"/>
                  </a:cubicBezTo>
                  <a:cubicBezTo>
                    <a:pt x="12324" y="3358"/>
                    <a:pt x="12264" y="3322"/>
                    <a:pt x="12288" y="3322"/>
                  </a:cubicBezTo>
                  <a:cubicBezTo>
                    <a:pt x="12288" y="3322"/>
                    <a:pt x="12288" y="3322"/>
                    <a:pt x="12300" y="3334"/>
                  </a:cubicBezTo>
                  <a:cubicBezTo>
                    <a:pt x="12312" y="3334"/>
                    <a:pt x="12300" y="3311"/>
                    <a:pt x="12276" y="3287"/>
                  </a:cubicBezTo>
                  <a:lnTo>
                    <a:pt x="12276" y="3287"/>
                  </a:lnTo>
                  <a:cubicBezTo>
                    <a:pt x="12291" y="3296"/>
                    <a:pt x="12299" y="3299"/>
                    <a:pt x="12304" y="3299"/>
                  </a:cubicBezTo>
                  <a:cubicBezTo>
                    <a:pt x="12314" y="3299"/>
                    <a:pt x="12310" y="3287"/>
                    <a:pt x="12320" y="3287"/>
                  </a:cubicBezTo>
                  <a:cubicBezTo>
                    <a:pt x="12324" y="3287"/>
                    <a:pt x="12333" y="3290"/>
                    <a:pt x="12347" y="3299"/>
                  </a:cubicBezTo>
                  <a:cubicBezTo>
                    <a:pt x="12336" y="3275"/>
                    <a:pt x="12312" y="3287"/>
                    <a:pt x="12288" y="3263"/>
                  </a:cubicBezTo>
                  <a:cubicBezTo>
                    <a:pt x="12276" y="3239"/>
                    <a:pt x="12300" y="3239"/>
                    <a:pt x="12312" y="3239"/>
                  </a:cubicBezTo>
                  <a:cubicBezTo>
                    <a:pt x="12312" y="3251"/>
                    <a:pt x="12324" y="3263"/>
                    <a:pt x="12312" y="3263"/>
                  </a:cubicBezTo>
                  <a:lnTo>
                    <a:pt x="12359" y="3287"/>
                  </a:lnTo>
                  <a:cubicBezTo>
                    <a:pt x="12395" y="3275"/>
                    <a:pt x="12276" y="3203"/>
                    <a:pt x="12324" y="3203"/>
                  </a:cubicBezTo>
                  <a:cubicBezTo>
                    <a:pt x="12335" y="3238"/>
                    <a:pt x="12358" y="3228"/>
                    <a:pt x="12380" y="3259"/>
                  </a:cubicBezTo>
                  <a:lnTo>
                    <a:pt x="12380" y="3259"/>
                  </a:lnTo>
                  <a:cubicBezTo>
                    <a:pt x="12376" y="3248"/>
                    <a:pt x="12391" y="3238"/>
                    <a:pt x="12359" y="3227"/>
                  </a:cubicBezTo>
                  <a:cubicBezTo>
                    <a:pt x="12371" y="3215"/>
                    <a:pt x="12383" y="3215"/>
                    <a:pt x="12383" y="3215"/>
                  </a:cubicBezTo>
                  <a:cubicBezTo>
                    <a:pt x="12383" y="3203"/>
                    <a:pt x="12371" y="3180"/>
                    <a:pt x="12347" y="3168"/>
                  </a:cubicBezTo>
                  <a:cubicBezTo>
                    <a:pt x="12351" y="3164"/>
                    <a:pt x="12358" y="3162"/>
                    <a:pt x="12366" y="3162"/>
                  </a:cubicBezTo>
                  <a:cubicBezTo>
                    <a:pt x="12382" y="3162"/>
                    <a:pt x="12403" y="3168"/>
                    <a:pt x="12419" y="3168"/>
                  </a:cubicBezTo>
                  <a:cubicBezTo>
                    <a:pt x="12407" y="3120"/>
                    <a:pt x="12467" y="3132"/>
                    <a:pt x="12467" y="3084"/>
                  </a:cubicBezTo>
                  <a:lnTo>
                    <a:pt x="12455" y="3084"/>
                  </a:lnTo>
                  <a:cubicBezTo>
                    <a:pt x="12478" y="3072"/>
                    <a:pt x="12395" y="3061"/>
                    <a:pt x="12419" y="3037"/>
                  </a:cubicBezTo>
                  <a:lnTo>
                    <a:pt x="12419" y="3037"/>
                  </a:lnTo>
                  <a:cubicBezTo>
                    <a:pt x="12443" y="3055"/>
                    <a:pt x="12452" y="3058"/>
                    <a:pt x="12459" y="3058"/>
                  </a:cubicBezTo>
                  <a:cubicBezTo>
                    <a:pt x="12463" y="3058"/>
                    <a:pt x="12466" y="3057"/>
                    <a:pt x="12471" y="3057"/>
                  </a:cubicBezTo>
                  <a:cubicBezTo>
                    <a:pt x="12475" y="3057"/>
                    <a:pt x="12481" y="3058"/>
                    <a:pt x="12490" y="3061"/>
                  </a:cubicBezTo>
                  <a:cubicBezTo>
                    <a:pt x="12526" y="3049"/>
                    <a:pt x="12490" y="2989"/>
                    <a:pt x="12538" y="2989"/>
                  </a:cubicBezTo>
                  <a:cubicBezTo>
                    <a:pt x="12538" y="2989"/>
                    <a:pt x="12550" y="3001"/>
                    <a:pt x="12550" y="3013"/>
                  </a:cubicBezTo>
                  <a:cubicBezTo>
                    <a:pt x="12574" y="3001"/>
                    <a:pt x="12586" y="2977"/>
                    <a:pt x="12597" y="2965"/>
                  </a:cubicBezTo>
                  <a:cubicBezTo>
                    <a:pt x="12657" y="2965"/>
                    <a:pt x="12633" y="2918"/>
                    <a:pt x="12633" y="2882"/>
                  </a:cubicBezTo>
                  <a:cubicBezTo>
                    <a:pt x="12645" y="2882"/>
                    <a:pt x="12657" y="2894"/>
                    <a:pt x="12657" y="2906"/>
                  </a:cubicBezTo>
                  <a:cubicBezTo>
                    <a:pt x="12681" y="2894"/>
                    <a:pt x="12705" y="2882"/>
                    <a:pt x="12669" y="2834"/>
                  </a:cubicBezTo>
                  <a:lnTo>
                    <a:pt x="12669" y="2834"/>
                  </a:lnTo>
                  <a:cubicBezTo>
                    <a:pt x="12684" y="2840"/>
                    <a:pt x="12690" y="2842"/>
                    <a:pt x="12693" y="2842"/>
                  </a:cubicBezTo>
                  <a:cubicBezTo>
                    <a:pt x="12701" y="2842"/>
                    <a:pt x="12672" y="2822"/>
                    <a:pt x="12717" y="2822"/>
                  </a:cubicBezTo>
                  <a:cubicBezTo>
                    <a:pt x="12728" y="2834"/>
                    <a:pt x="12728" y="2834"/>
                    <a:pt x="12728" y="2834"/>
                  </a:cubicBezTo>
                  <a:cubicBezTo>
                    <a:pt x="12752" y="2834"/>
                    <a:pt x="12752" y="2822"/>
                    <a:pt x="12764" y="2822"/>
                  </a:cubicBezTo>
                  <a:cubicBezTo>
                    <a:pt x="12752" y="2775"/>
                    <a:pt x="12693" y="2727"/>
                    <a:pt x="12728" y="2715"/>
                  </a:cubicBezTo>
                  <a:lnTo>
                    <a:pt x="12728" y="2715"/>
                  </a:lnTo>
                  <a:cubicBezTo>
                    <a:pt x="12800" y="2751"/>
                    <a:pt x="12740" y="2739"/>
                    <a:pt x="12788" y="2775"/>
                  </a:cubicBezTo>
                  <a:cubicBezTo>
                    <a:pt x="12776" y="2763"/>
                    <a:pt x="12764" y="2751"/>
                    <a:pt x="12788" y="2751"/>
                  </a:cubicBezTo>
                  <a:cubicBezTo>
                    <a:pt x="12812" y="2775"/>
                    <a:pt x="12800" y="2763"/>
                    <a:pt x="12824" y="2787"/>
                  </a:cubicBezTo>
                  <a:cubicBezTo>
                    <a:pt x="12848" y="2787"/>
                    <a:pt x="12776" y="2715"/>
                    <a:pt x="12788" y="2715"/>
                  </a:cubicBezTo>
                  <a:cubicBezTo>
                    <a:pt x="12772" y="2715"/>
                    <a:pt x="12767" y="2710"/>
                    <a:pt x="12765" y="2710"/>
                  </a:cubicBezTo>
                  <a:cubicBezTo>
                    <a:pt x="12764" y="2710"/>
                    <a:pt x="12764" y="2711"/>
                    <a:pt x="12764" y="2715"/>
                  </a:cubicBezTo>
                  <a:cubicBezTo>
                    <a:pt x="12728" y="2680"/>
                    <a:pt x="12776" y="2680"/>
                    <a:pt x="12764" y="2656"/>
                  </a:cubicBezTo>
                  <a:lnTo>
                    <a:pt x="12764" y="2656"/>
                  </a:lnTo>
                  <a:cubicBezTo>
                    <a:pt x="12764" y="2661"/>
                    <a:pt x="12760" y="2664"/>
                    <a:pt x="12754" y="2664"/>
                  </a:cubicBezTo>
                  <a:cubicBezTo>
                    <a:pt x="12744" y="2664"/>
                    <a:pt x="12730" y="2658"/>
                    <a:pt x="12717" y="2644"/>
                  </a:cubicBezTo>
                  <a:cubicBezTo>
                    <a:pt x="12740" y="2632"/>
                    <a:pt x="12681" y="2584"/>
                    <a:pt x="12669" y="2560"/>
                  </a:cubicBezTo>
                  <a:cubicBezTo>
                    <a:pt x="12705" y="2560"/>
                    <a:pt x="12717" y="2608"/>
                    <a:pt x="12764" y="2632"/>
                  </a:cubicBezTo>
                  <a:cubicBezTo>
                    <a:pt x="12776" y="2644"/>
                    <a:pt x="12824" y="2656"/>
                    <a:pt x="12836" y="2680"/>
                  </a:cubicBezTo>
                  <a:cubicBezTo>
                    <a:pt x="12848" y="2668"/>
                    <a:pt x="12824" y="2632"/>
                    <a:pt x="12824" y="2608"/>
                  </a:cubicBezTo>
                  <a:lnTo>
                    <a:pt x="12824" y="2608"/>
                  </a:lnTo>
                  <a:lnTo>
                    <a:pt x="12836" y="2620"/>
                  </a:lnTo>
                  <a:cubicBezTo>
                    <a:pt x="12836" y="2596"/>
                    <a:pt x="12800" y="2549"/>
                    <a:pt x="12836" y="2549"/>
                  </a:cubicBezTo>
                  <a:lnTo>
                    <a:pt x="12812" y="2549"/>
                  </a:lnTo>
                  <a:cubicBezTo>
                    <a:pt x="12812" y="2539"/>
                    <a:pt x="12820" y="2529"/>
                    <a:pt x="12810" y="2513"/>
                  </a:cubicBezTo>
                  <a:lnTo>
                    <a:pt x="12810" y="2513"/>
                  </a:lnTo>
                  <a:cubicBezTo>
                    <a:pt x="12824" y="2524"/>
                    <a:pt x="12845" y="2527"/>
                    <a:pt x="12856" y="2534"/>
                  </a:cubicBezTo>
                  <a:lnTo>
                    <a:pt x="12856" y="2534"/>
                  </a:lnTo>
                  <a:cubicBezTo>
                    <a:pt x="12801" y="2488"/>
                    <a:pt x="12846" y="2464"/>
                    <a:pt x="12788" y="2418"/>
                  </a:cubicBezTo>
                  <a:cubicBezTo>
                    <a:pt x="12812" y="2418"/>
                    <a:pt x="12836" y="2441"/>
                    <a:pt x="12848" y="2453"/>
                  </a:cubicBezTo>
                  <a:cubicBezTo>
                    <a:pt x="12836" y="2465"/>
                    <a:pt x="12824" y="2453"/>
                    <a:pt x="12836" y="2489"/>
                  </a:cubicBezTo>
                  <a:cubicBezTo>
                    <a:pt x="12842" y="2483"/>
                    <a:pt x="12850" y="2480"/>
                    <a:pt x="12859" y="2480"/>
                  </a:cubicBezTo>
                  <a:cubicBezTo>
                    <a:pt x="12868" y="2480"/>
                    <a:pt x="12877" y="2483"/>
                    <a:pt x="12883" y="2489"/>
                  </a:cubicBezTo>
                  <a:cubicBezTo>
                    <a:pt x="12848" y="2453"/>
                    <a:pt x="12848" y="2418"/>
                    <a:pt x="12812" y="2382"/>
                  </a:cubicBezTo>
                  <a:lnTo>
                    <a:pt x="12812" y="2382"/>
                  </a:lnTo>
                  <a:cubicBezTo>
                    <a:pt x="12836" y="2394"/>
                    <a:pt x="12848" y="2394"/>
                    <a:pt x="12883" y="2418"/>
                  </a:cubicBezTo>
                  <a:cubicBezTo>
                    <a:pt x="12883" y="2370"/>
                    <a:pt x="12764" y="2358"/>
                    <a:pt x="12788" y="2322"/>
                  </a:cubicBezTo>
                  <a:lnTo>
                    <a:pt x="12788" y="2322"/>
                  </a:lnTo>
                  <a:cubicBezTo>
                    <a:pt x="12829" y="2333"/>
                    <a:pt x="12826" y="2360"/>
                    <a:pt x="12839" y="2360"/>
                  </a:cubicBezTo>
                  <a:cubicBezTo>
                    <a:pt x="12842" y="2360"/>
                    <a:pt x="12844" y="2360"/>
                    <a:pt x="12848" y="2358"/>
                  </a:cubicBezTo>
                  <a:lnTo>
                    <a:pt x="12859" y="2370"/>
                  </a:lnTo>
                  <a:cubicBezTo>
                    <a:pt x="12877" y="2379"/>
                    <a:pt x="12886" y="2382"/>
                    <a:pt x="12889" y="2382"/>
                  </a:cubicBezTo>
                  <a:cubicBezTo>
                    <a:pt x="12904" y="2382"/>
                    <a:pt x="12802" y="2308"/>
                    <a:pt x="12812" y="2299"/>
                  </a:cubicBezTo>
                  <a:lnTo>
                    <a:pt x="12812" y="2299"/>
                  </a:lnTo>
                  <a:cubicBezTo>
                    <a:pt x="12859" y="2334"/>
                    <a:pt x="12836" y="2334"/>
                    <a:pt x="12883" y="2346"/>
                  </a:cubicBezTo>
                  <a:cubicBezTo>
                    <a:pt x="12883" y="2322"/>
                    <a:pt x="12812" y="2263"/>
                    <a:pt x="12836" y="2263"/>
                  </a:cubicBezTo>
                  <a:lnTo>
                    <a:pt x="12836" y="2263"/>
                  </a:lnTo>
                  <a:lnTo>
                    <a:pt x="12859" y="2275"/>
                  </a:lnTo>
                  <a:cubicBezTo>
                    <a:pt x="12859" y="2263"/>
                    <a:pt x="12871" y="2263"/>
                    <a:pt x="12883" y="2251"/>
                  </a:cubicBezTo>
                  <a:cubicBezTo>
                    <a:pt x="12883" y="2251"/>
                    <a:pt x="12895" y="2251"/>
                    <a:pt x="12895" y="2239"/>
                  </a:cubicBezTo>
                  <a:cubicBezTo>
                    <a:pt x="12895" y="2251"/>
                    <a:pt x="12895" y="2251"/>
                    <a:pt x="12895" y="2251"/>
                  </a:cubicBezTo>
                  <a:lnTo>
                    <a:pt x="12907" y="2251"/>
                  </a:lnTo>
                  <a:cubicBezTo>
                    <a:pt x="12907" y="2251"/>
                    <a:pt x="12907" y="2251"/>
                    <a:pt x="12907" y="2263"/>
                  </a:cubicBezTo>
                  <a:lnTo>
                    <a:pt x="12871" y="2287"/>
                  </a:lnTo>
                  <a:cubicBezTo>
                    <a:pt x="12883" y="2287"/>
                    <a:pt x="12907" y="2287"/>
                    <a:pt x="12895" y="2299"/>
                  </a:cubicBezTo>
                  <a:cubicBezTo>
                    <a:pt x="12907" y="2287"/>
                    <a:pt x="12895" y="2287"/>
                    <a:pt x="12895" y="2287"/>
                  </a:cubicBezTo>
                  <a:cubicBezTo>
                    <a:pt x="12943" y="2239"/>
                    <a:pt x="12955" y="2275"/>
                    <a:pt x="13002" y="2215"/>
                  </a:cubicBezTo>
                  <a:lnTo>
                    <a:pt x="12990" y="2203"/>
                  </a:lnTo>
                  <a:cubicBezTo>
                    <a:pt x="13006" y="2203"/>
                    <a:pt x="13027" y="2187"/>
                    <a:pt x="13040" y="2187"/>
                  </a:cubicBezTo>
                  <a:cubicBezTo>
                    <a:pt x="13046" y="2187"/>
                    <a:pt x="13050" y="2191"/>
                    <a:pt x="13050" y="2203"/>
                  </a:cubicBezTo>
                  <a:cubicBezTo>
                    <a:pt x="13050" y="2204"/>
                    <a:pt x="13050" y="2204"/>
                    <a:pt x="13049" y="2204"/>
                  </a:cubicBezTo>
                  <a:lnTo>
                    <a:pt x="13049" y="2204"/>
                  </a:lnTo>
                  <a:cubicBezTo>
                    <a:pt x="13053" y="2203"/>
                    <a:pt x="13055" y="2202"/>
                    <a:pt x="13058" y="2202"/>
                  </a:cubicBezTo>
                  <a:cubicBezTo>
                    <a:pt x="13059" y="2202"/>
                    <a:pt x="13061" y="2202"/>
                    <a:pt x="13062" y="2203"/>
                  </a:cubicBezTo>
                  <a:cubicBezTo>
                    <a:pt x="13062" y="2191"/>
                    <a:pt x="13086" y="2168"/>
                    <a:pt x="13098" y="2156"/>
                  </a:cubicBezTo>
                  <a:cubicBezTo>
                    <a:pt x="13098" y="2156"/>
                    <a:pt x="13092" y="2140"/>
                    <a:pt x="13085" y="2140"/>
                  </a:cubicBezTo>
                  <a:cubicBezTo>
                    <a:pt x="13082" y="2140"/>
                    <a:pt x="13078" y="2144"/>
                    <a:pt x="13074" y="2156"/>
                  </a:cubicBezTo>
                  <a:cubicBezTo>
                    <a:pt x="13050" y="2179"/>
                    <a:pt x="13050" y="2179"/>
                    <a:pt x="13038" y="2179"/>
                  </a:cubicBezTo>
                  <a:cubicBezTo>
                    <a:pt x="13026" y="2168"/>
                    <a:pt x="13050" y="2156"/>
                    <a:pt x="13062" y="2144"/>
                  </a:cubicBezTo>
                  <a:cubicBezTo>
                    <a:pt x="13060" y="2140"/>
                    <a:pt x="13058" y="2139"/>
                    <a:pt x="13055" y="2139"/>
                  </a:cubicBezTo>
                  <a:cubicBezTo>
                    <a:pt x="13041" y="2139"/>
                    <a:pt x="13017" y="2181"/>
                    <a:pt x="13005" y="2181"/>
                  </a:cubicBezTo>
                  <a:cubicBezTo>
                    <a:pt x="13004" y="2181"/>
                    <a:pt x="13003" y="2180"/>
                    <a:pt x="13002" y="2179"/>
                  </a:cubicBezTo>
                  <a:lnTo>
                    <a:pt x="13002" y="2168"/>
                  </a:lnTo>
                  <a:cubicBezTo>
                    <a:pt x="12990" y="2179"/>
                    <a:pt x="12967" y="2168"/>
                    <a:pt x="12943" y="2203"/>
                  </a:cubicBezTo>
                  <a:cubicBezTo>
                    <a:pt x="12952" y="2184"/>
                    <a:pt x="12948" y="2180"/>
                    <a:pt x="12941" y="2180"/>
                  </a:cubicBezTo>
                  <a:cubicBezTo>
                    <a:pt x="12936" y="2180"/>
                    <a:pt x="12930" y="2182"/>
                    <a:pt x="12925" y="2182"/>
                  </a:cubicBezTo>
                  <a:cubicBezTo>
                    <a:pt x="12919" y="2182"/>
                    <a:pt x="12915" y="2179"/>
                    <a:pt x="12919" y="2168"/>
                  </a:cubicBezTo>
                  <a:lnTo>
                    <a:pt x="12919" y="2168"/>
                  </a:lnTo>
                  <a:lnTo>
                    <a:pt x="12895" y="2215"/>
                  </a:lnTo>
                  <a:cubicBezTo>
                    <a:pt x="12889" y="2212"/>
                    <a:pt x="12882" y="2210"/>
                    <a:pt x="12877" y="2210"/>
                  </a:cubicBezTo>
                  <a:cubicBezTo>
                    <a:pt x="12862" y="2210"/>
                    <a:pt x="12854" y="2222"/>
                    <a:pt x="12871" y="2239"/>
                  </a:cubicBezTo>
                  <a:cubicBezTo>
                    <a:pt x="12859" y="2227"/>
                    <a:pt x="12848" y="2215"/>
                    <a:pt x="12836" y="2215"/>
                  </a:cubicBezTo>
                  <a:cubicBezTo>
                    <a:pt x="12836" y="2203"/>
                    <a:pt x="12836" y="2203"/>
                    <a:pt x="12824" y="2203"/>
                  </a:cubicBezTo>
                  <a:cubicBezTo>
                    <a:pt x="12800" y="2203"/>
                    <a:pt x="12788" y="2191"/>
                    <a:pt x="12776" y="2179"/>
                  </a:cubicBezTo>
                  <a:lnTo>
                    <a:pt x="12764" y="2179"/>
                  </a:lnTo>
                  <a:lnTo>
                    <a:pt x="12776" y="2191"/>
                  </a:lnTo>
                  <a:cubicBezTo>
                    <a:pt x="12764" y="2179"/>
                    <a:pt x="12752" y="2179"/>
                    <a:pt x="12740" y="2179"/>
                  </a:cubicBezTo>
                  <a:cubicBezTo>
                    <a:pt x="12764" y="2156"/>
                    <a:pt x="12752" y="2168"/>
                    <a:pt x="12752" y="2156"/>
                  </a:cubicBezTo>
                  <a:cubicBezTo>
                    <a:pt x="12767" y="2137"/>
                    <a:pt x="12775" y="2131"/>
                    <a:pt x="12781" y="2131"/>
                  </a:cubicBezTo>
                  <a:cubicBezTo>
                    <a:pt x="12790" y="2131"/>
                    <a:pt x="12793" y="2144"/>
                    <a:pt x="12800" y="2144"/>
                  </a:cubicBezTo>
                  <a:cubicBezTo>
                    <a:pt x="12824" y="2108"/>
                    <a:pt x="12871" y="2084"/>
                    <a:pt x="12895" y="2048"/>
                  </a:cubicBezTo>
                  <a:lnTo>
                    <a:pt x="12919" y="2060"/>
                  </a:lnTo>
                  <a:cubicBezTo>
                    <a:pt x="12934" y="2036"/>
                    <a:pt x="12924" y="2034"/>
                    <a:pt x="12911" y="2034"/>
                  </a:cubicBezTo>
                  <a:cubicBezTo>
                    <a:pt x="12908" y="2034"/>
                    <a:pt x="12905" y="2034"/>
                    <a:pt x="12903" y="2034"/>
                  </a:cubicBezTo>
                  <a:cubicBezTo>
                    <a:pt x="12886" y="2034"/>
                    <a:pt x="12871" y="2031"/>
                    <a:pt x="12895" y="1989"/>
                  </a:cubicBezTo>
                  <a:cubicBezTo>
                    <a:pt x="12883" y="1989"/>
                    <a:pt x="12883" y="1989"/>
                    <a:pt x="12883" y="1953"/>
                  </a:cubicBezTo>
                  <a:lnTo>
                    <a:pt x="12848" y="2001"/>
                  </a:lnTo>
                  <a:cubicBezTo>
                    <a:pt x="12848" y="1989"/>
                    <a:pt x="12871" y="1953"/>
                    <a:pt x="12871" y="1953"/>
                  </a:cubicBezTo>
                  <a:cubicBezTo>
                    <a:pt x="12871" y="1941"/>
                    <a:pt x="12859" y="1941"/>
                    <a:pt x="12859" y="1941"/>
                  </a:cubicBezTo>
                  <a:cubicBezTo>
                    <a:pt x="12871" y="1929"/>
                    <a:pt x="12871" y="1918"/>
                    <a:pt x="12883" y="1918"/>
                  </a:cubicBezTo>
                  <a:cubicBezTo>
                    <a:pt x="12889" y="1906"/>
                    <a:pt x="12889" y="1900"/>
                    <a:pt x="12886" y="1900"/>
                  </a:cubicBezTo>
                  <a:lnTo>
                    <a:pt x="12886" y="1900"/>
                  </a:lnTo>
                  <a:cubicBezTo>
                    <a:pt x="12883" y="1900"/>
                    <a:pt x="12877" y="1906"/>
                    <a:pt x="12871" y="1918"/>
                  </a:cubicBezTo>
                  <a:cubicBezTo>
                    <a:pt x="12859" y="1918"/>
                    <a:pt x="12859" y="1918"/>
                    <a:pt x="12848" y="1906"/>
                  </a:cubicBezTo>
                  <a:lnTo>
                    <a:pt x="12836" y="1906"/>
                  </a:lnTo>
                  <a:cubicBezTo>
                    <a:pt x="12836" y="1918"/>
                    <a:pt x="12812" y="1953"/>
                    <a:pt x="12812" y="1977"/>
                  </a:cubicBezTo>
                  <a:cubicBezTo>
                    <a:pt x="12800" y="1929"/>
                    <a:pt x="12776" y="1929"/>
                    <a:pt x="12800" y="1882"/>
                  </a:cubicBezTo>
                  <a:cubicBezTo>
                    <a:pt x="12812" y="1858"/>
                    <a:pt x="12824" y="1846"/>
                    <a:pt x="12824" y="1846"/>
                  </a:cubicBezTo>
                  <a:cubicBezTo>
                    <a:pt x="12824" y="1843"/>
                    <a:pt x="12822" y="1841"/>
                    <a:pt x="12819" y="1841"/>
                  </a:cubicBezTo>
                  <a:cubicBezTo>
                    <a:pt x="12811" y="1841"/>
                    <a:pt x="12794" y="1852"/>
                    <a:pt x="12776" y="1870"/>
                  </a:cubicBezTo>
                  <a:cubicBezTo>
                    <a:pt x="12776" y="1858"/>
                    <a:pt x="12788" y="1846"/>
                    <a:pt x="12788" y="1834"/>
                  </a:cubicBezTo>
                  <a:cubicBezTo>
                    <a:pt x="12788" y="1834"/>
                    <a:pt x="12788" y="1822"/>
                    <a:pt x="12788" y="1822"/>
                  </a:cubicBezTo>
                  <a:cubicBezTo>
                    <a:pt x="12774" y="1836"/>
                    <a:pt x="12766" y="1839"/>
                    <a:pt x="12760" y="1839"/>
                  </a:cubicBezTo>
                  <a:cubicBezTo>
                    <a:pt x="12755" y="1839"/>
                    <a:pt x="12752" y="1837"/>
                    <a:pt x="12749" y="1837"/>
                  </a:cubicBezTo>
                  <a:cubicBezTo>
                    <a:pt x="12746" y="1837"/>
                    <a:pt x="12744" y="1839"/>
                    <a:pt x="12740" y="1846"/>
                  </a:cubicBezTo>
                  <a:cubicBezTo>
                    <a:pt x="12740" y="1846"/>
                    <a:pt x="12740" y="1858"/>
                    <a:pt x="12752" y="1858"/>
                  </a:cubicBezTo>
                  <a:cubicBezTo>
                    <a:pt x="12727" y="1875"/>
                    <a:pt x="12708" y="1892"/>
                    <a:pt x="12703" y="1892"/>
                  </a:cubicBezTo>
                  <a:cubicBezTo>
                    <a:pt x="12701" y="1892"/>
                    <a:pt x="12701" y="1889"/>
                    <a:pt x="12705" y="1882"/>
                  </a:cubicBezTo>
                  <a:cubicBezTo>
                    <a:pt x="12725" y="1861"/>
                    <a:pt x="12719" y="1832"/>
                    <a:pt x="12740" y="1832"/>
                  </a:cubicBezTo>
                  <a:cubicBezTo>
                    <a:pt x="12743" y="1832"/>
                    <a:pt x="12747" y="1833"/>
                    <a:pt x="12752" y="1834"/>
                  </a:cubicBezTo>
                  <a:cubicBezTo>
                    <a:pt x="12759" y="1814"/>
                    <a:pt x="12759" y="1807"/>
                    <a:pt x="12756" y="1807"/>
                  </a:cubicBezTo>
                  <a:lnTo>
                    <a:pt x="12756" y="1807"/>
                  </a:lnTo>
                  <a:cubicBezTo>
                    <a:pt x="12749" y="1807"/>
                    <a:pt x="12726" y="1838"/>
                    <a:pt x="12719" y="1838"/>
                  </a:cubicBezTo>
                  <a:cubicBezTo>
                    <a:pt x="12717" y="1838"/>
                    <a:pt x="12717" y="1837"/>
                    <a:pt x="12717" y="1834"/>
                  </a:cubicBezTo>
                  <a:lnTo>
                    <a:pt x="12717" y="1798"/>
                  </a:lnTo>
                  <a:cubicBezTo>
                    <a:pt x="12725" y="1790"/>
                    <a:pt x="12731" y="1787"/>
                    <a:pt x="12735" y="1787"/>
                  </a:cubicBezTo>
                  <a:cubicBezTo>
                    <a:pt x="12739" y="1787"/>
                    <a:pt x="12742" y="1790"/>
                    <a:pt x="12746" y="1790"/>
                  </a:cubicBezTo>
                  <a:cubicBezTo>
                    <a:pt x="12747" y="1790"/>
                    <a:pt x="12750" y="1789"/>
                    <a:pt x="12752" y="1787"/>
                  </a:cubicBezTo>
                  <a:lnTo>
                    <a:pt x="12740" y="1787"/>
                  </a:lnTo>
                  <a:cubicBezTo>
                    <a:pt x="12747" y="1780"/>
                    <a:pt x="12753" y="1778"/>
                    <a:pt x="12758" y="1778"/>
                  </a:cubicBezTo>
                  <a:cubicBezTo>
                    <a:pt x="12768" y="1778"/>
                    <a:pt x="12777" y="1783"/>
                    <a:pt x="12791" y="1783"/>
                  </a:cubicBezTo>
                  <a:cubicBezTo>
                    <a:pt x="12800" y="1783"/>
                    <a:pt x="12811" y="1781"/>
                    <a:pt x="12824" y="1775"/>
                  </a:cubicBezTo>
                  <a:lnTo>
                    <a:pt x="12800" y="1739"/>
                  </a:lnTo>
                  <a:cubicBezTo>
                    <a:pt x="12796" y="1740"/>
                    <a:pt x="12792" y="1740"/>
                    <a:pt x="12788" y="1740"/>
                  </a:cubicBezTo>
                  <a:cubicBezTo>
                    <a:pt x="12747" y="1740"/>
                    <a:pt x="12722" y="1694"/>
                    <a:pt x="12673" y="1694"/>
                  </a:cubicBezTo>
                  <a:cubicBezTo>
                    <a:pt x="12661" y="1694"/>
                    <a:pt x="12648" y="1697"/>
                    <a:pt x="12633" y="1703"/>
                  </a:cubicBezTo>
                  <a:cubicBezTo>
                    <a:pt x="12633" y="1715"/>
                    <a:pt x="12633" y="1715"/>
                    <a:pt x="12621" y="1727"/>
                  </a:cubicBezTo>
                  <a:lnTo>
                    <a:pt x="12621" y="1715"/>
                  </a:lnTo>
                  <a:lnTo>
                    <a:pt x="12597" y="1739"/>
                  </a:lnTo>
                  <a:cubicBezTo>
                    <a:pt x="12621" y="1703"/>
                    <a:pt x="12609" y="1691"/>
                    <a:pt x="12609" y="1656"/>
                  </a:cubicBezTo>
                  <a:lnTo>
                    <a:pt x="12609" y="1656"/>
                  </a:lnTo>
                  <a:cubicBezTo>
                    <a:pt x="12609" y="1679"/>
                    <a:pt x="12609" y="1679"/>
                    <a:pt x="12586" y="1703"/>
                  </a:cubicBezTo>
                  <a:cubicBezTo>
                    <a:pt x="12570" y="1726"/>
                    <a:pt x="12560" y="1739"/>
                    <a:pt x="12554" y="1739"/>
                  </a:cubicBezTo>
                  <a:cubicBezTo>
                    <a:pt x="12551" y="1739"/>
                    <a:pt x="12550" y="1735"/>
                    <a:pt x="12550" y="1727"/>
                  </a:cubicBezTo>
                  <a:cubicBezTo>
                    <a:pt x="12562" y="1703"/>
                    <a:pt x="12574" y="1715"/>
                    <a:pt x="12574" y="1691"/>
                  </a:cubicBezTo>
                  <a:lnTo>
                    <a:pt x="12574" y="1691"/>
                  </a:lnTo>
                  <a:cubicBezTo>
                    <a:pt x="12574" y="1703"/>
                    <a:pt x="12562" y="1715"/>
                    <a:pt x="12550" y="1715"/>
                  </a:cubicBezTo>
                  <a:cubicBezTo>
                    <a:pt x="12562" y="1691"/>
                    <a:pt x="12550" y="1679"/>
                    <a:pt x="12562" y="1656"/>
                  </a:cubicBezTo>
                  <a:cubicBezTo>
                    <a:pt x="12568" y="1656"/>
                    <a:pt x="12571" y="1658"/>
                    <a:pt x="12571" y="1661"/>
                  </a:cubicBezTo>
                  <a:lnTo>
                    <a:pt x="12571" y="1661"/>
                  </a:lnTo>
                  <a:cubicBezTo>
                    <a:pt x="12576" y="1653"/>
                    <a:pt x="12581" y="1640"/>
                    <a:pt x="12597" y="1632"/>
                  </a:cubicBezTo>
                  <a:lnTo>
                    <a:pt x="12574" y="1632"/>
                  </a:lnTo>
                  <a:cubicBezTo>
                    <a:pt x="12586" y="1608"/>
                    <a:pt x="12597" y="1608"/>
                    <a:pt x="12609" y="1584"/>
                  </a:cubicBezTo>
                  <a:cubicBezTo>
                    <a:pt x="12574" y="1584"/>
                    <a:pt x="12526" y="1632"/>
                    <a:pt x="12502" y="1632"/>
                  </a:cubicBezTo>
                  <a:cubicBezTo>
                    <a:pt x="12513" y="1621"/>
                    <a:pt x="12542" y="1582"/>
                    <a:pt x="12540" y="1582"/>
                  </a:cubicBezTo>
                  <a:lnTo>
                    <a:pt x="12540" y="1582"/>
                  </a:lnTo>
                  <a:cubicBezTo>
                    <a:pt x="12540" y="1582"/>
                    <a:pt x="12539" y="1583"/>
                    <a:pt x="12538" y="1584"/>
                  </a:cubicBezTo>
                  <a:cubicBezTo>
                    <a:pt x="12538" y="1580"/>
                    <a:pt x="12536" y="1579"/>
                    <a:pt x="12533" y="1579"/>
                  </a:cubicBezTo>
                  <a:cubicBezTo>
                    <a:pt x="12522" y="1579"/>
                    <a:pt x="12497" y="1595"/>
                    <a:pt x="12478" y="1608"/>
                  </a:cubicBezTo>
                  <a:lnTo>
                    <a:pt x="12478" y="1608"/>
                  </a:lnTo>
                  <a:cubicBezTo>
                    <a:pt x="12442" y="1560"/>
                    <a:pt x="12407" y="1524"/>
                    <a:pt x="12395" y="1453"/>
                  </a:cubicBezTo>
                  <a:lnTo>
                    <a:pt x="12347" y="1489"/>
                  </a:lnTo>
                  <a:lnTo>
                    <a:pt x="12359" y="1453"/>
                  </a:lnTo>
                  <a:cubicBezTo>
                    <a:pt x="12336" y="1382"/>
                    <a:pt x="12276" y="1394"/>
                    <a:pt x="12228" y="1382"/>
                  </a:cubicBezTo>
                  <a:cubicBezTo>
                    <a:pt x="12205" y="1370"/>
                    <a:pt x="12240" y="1334"/>
                    <a:pt x="12240" y="1322"/>
                  </a:cubicBezTo>
                  <a:cubicBezTo>
                    <a:pt x="12235" y="1314"/>
                    <a:pt x="12228" y="1311"/>
                    <a:pt x="12220" y="1311"/>
                  </a:cubicBezTo>
                  <a:cubicBezTo>
                    <a:pt x="12198" y="1311"/>
                    <a:pt x="12169" y="1336"/>
                    <a:pt x="12143" y="1336"/>
                  </a:cubicBezTo>
                  <a:cubicBezTo>
                    <a:pt x="12140" y="1336"/>
                    <a:pt x="12136" y="1335"/>
                    <a:pt x="12133" y="1334"/>
                  </a:cubicBezTo>
                  <a:cubicBezTo>
                    <a:pt x="12145" y="1322"/>
                    <a:pt x="12181" y="1286"/>
                    <a:pt x="12181" y="1275"/>
                  </a:cubicBezTo>
                  <a:lnTo>
                    <a:pt x="12181" y="1275"/>
                  </a:lnTo>
                  <a:cubicBezTo>
                    <a:pt x="12161" y="1284"/>
                    <a:pt x="12150" y="1302"/>
                    <a:pt x="12146" y="1302"/>
                  </a:cubicBezTo>
                  <a:cubicBezTo>
                    <a:pt x="12145" y="1302"/>
                    <a:pt x="12145" y="1301"/>
                    <a:pt x="12145" y="1298"/>
                  </a:cubicBezTo>
                  <a:lnTo>
                    <a:pt x="12157" y="1286"/>
                  </a:lnTo>
                  <a:cubicBezTo>
                    <a:pt x="12169" y="1251"/>
                    <a:pt x="12145" y="1275"/>
                    <a:pt x="12133" y="1251"/>
                  </a:cubicBezTo>
                  <a:cubicBezTo>
                    <a:pt x="12128" y="1248"/>
                    <a:pt x="12121" y="1246"/>
                    <a:pt x="12112" y="1246"/>
                  </a:cubicBezTo>
                  <a:cubicBezTo>
                    <a:pt x="12086" y="1246"/>
                    <a:pt x="12048" y="1262"/>
                    <a:pt x="12002" y="1298"/>
                  </a:cubicBezTo>
                  <a:cubicBezTo>
                    <a:pt x="11978" y="1275"/>
                    <a:pt x="12038" y="1239"/>
                    <a:pt x="12038" y="1227"/>
                  </a:cubicBezTo>
                  <a:cubicBezTo>
                    <a:pt x="12042" y="1238"/>
                    <a:pt x="12045" y="1242"/>
                    <a:pt x="12049" y="1242"/>
                  </a:cubicBezTo>
                  <a:cubicBezTo>
                    <a:pt x="12057" y="1242"/>
                    <a:pt x="12065" y="1223"/>
                    <a:pt x="12074" y="1215"/>
                  </a:cubicBezTo>
                  <a:lnTo>
                    <a:pt x="12074" y="1215"/>
                  </a:lnTo>
                  <a:cubicBezTo>
                    <a:pt x="12070" y="1219"/>
                    <a:pt x="12064" y="1222"/>
                    <a:pt x="12060" y="1222"/>
                  </a:cubicBezTo>
                  <a:cubicBezTo>
                    <a:pt x="12051" y="1222"/>
                    <a:pt x="12046" y="1211"/>
                    <a:pt x="12062" y="1179"/>
                  </a:cubicBezTo>
                  <a:cubicBezTo>
                    <a:pt x="12056" y="1179"/>
                    <a:pt x="12050" y="1176"/>
                    <a:pt x="12042" y="1176"/>
                  </a:cubicBezTo>
                  <a:cubicBezTo>
                    <a:pt x="12035" y="1176"/>
                    <a:pt x="12026" y="1179"/>
                    <a:pt x="12014" y="1191"/>
                  </a:cubicBezTo>
                  <a:lnTo>
                    <a:pt x="12014" y="1191"/>
                  </a:lnTo>
                  <a:cubicBezTo>
                    <a:pt x="12016" y="1189"/>
                    <a:pt x="12018" y="1188"/>
                    <a:pt x="12020" y="1188"/>
                  </a:cubicBezTo>
                  <a:lnTo>
                    <a:pt x="12020" y="1188"/>
                  </a:lnTo>
                  <a:cubicBezTo>
                    <a:pt x="12025" y="1188"/>
                    <a:pt x="12021" y="1205"/>
                    <a:pt x="12002" y="1215"/>
                  </a:cubicBezTo>
                  <a:cubicBezTo>
                    <a:pt x="12002" y="1203"/>
                    <a:pt x="11966" y="1191"/>
                    <a:pt x="12002" y="1156"/>
                  </a:cubicBezTo>
                  <a:cubicBezTo>
                    <a:pt x="11931" y="1120"/>
                    <a:pt x="11871" y="1072"/>
                    <a:pt x="11812" y="1036"/>
                  </a:cubicBezTo>
                  <a:cubicBezTo>
                    <a:pt x="11788" y="1048"/>
                    <a:pt x="11812" y="1048"/>
                    <a:pt x="11800" y="1060"/>
                  </a:cubicBezTo>
                  <a:cubicBezTo>
                    <a:pt x="11792" y="1065"/>
                    <a:pt x="11788" y="1067"/>
                    <a:pt x="11785" y="1067"/>
                  </a:cubicBezTo>
                  <a:cubicBezTo>
                    <a:pt x="11778" y="1067"/>
                    <a:pt x="11785" y="1053"/>
                    <a:pt x="11778" y="1053"/>
                  </a:cubicBezTo>
                  <a:cubicBezTo>
                    <a:pt x="11776" y="1053"/>
                    <a:pt x="11772" y="1055"/>
                    <a:pt x="11764" y="1060"/>
                  </a:cubicBezTo>
                  <a:lnTo>
                    <a:pt x="11788" y="1036"/>
                  </a:lnTo>
                  <a:cubicBezTo>
                    <a:pt x="11785" y="1031"/>
                    <a:pt x="11780" y="1028"/>
                    <a:pt x="11774" y="1028"/>
                  </a:cubicBezTo>
                  <a:cubicBezTo>
                    <a:pt x="11754" y="1028"/>
                    <a:pt x="11720" y="1051"/>
                    <a:pt x="11693" y="1060"/>
                  </a:cubicBezTo>
                  <a:cubicBezTo>
                    <a:pt x="11716" y="1036"/>
                    <a:pt x="11693" y="1036"/>
                    <a:pt x="11716" y="1025"/>
                  </a:cubicBezTo>
                  <a:cubicBezTo>
                    <a:pt x="11705" y="1025"/>
                    <a:pt x="11765" y="903"/>
                    <a:pt x="11756" y="903"/>
                  </a:cubicBezTo>
                  <a:lnTo>
                    <a:pt x="11756" y="903"/>
                  </a:lnTo>
                  <a:cubicBezTo>
                    <a:pt x="11755" y="903"/>
                    <a:pt x="11754" y="904"/>
                    <a:pt x="11752" y="905"/>
                  </a:cubicBezTo>
                  <a:lnTo>
                    <a:pt x="11681" y="1036"/>
                  </a:lnTo>
                  <a:cubicBezTo>
                    <a:pt x="11681" y="1042"/>
                    <a:pt x="11678" y="1042"/>
                    <a:pt x="11675" y="1042"/>
                  </a:cubicBezTo>
                  <a:cubicBezTo>
                    <a:pt x="11672" y="1042"/>
                    <a:pt x="11669" y="1042"/>
                    <a:pt x="11669" y="1048"/>
                  </a:cubicBezTo>
                  <a:cubicBezTo>
                    <a:pt x="11669" y="1013"/>
                    <a:pt x="11681" y="977"/>
                    <a:pt x="11681" y="977"/>
                  </a:cubicBezTo>
                  <a:cubicBezTo>
                    <a:pt x="11687" y="959"/>
                    <a:pt x="11693" y="953"/>
                    <a:pt x="11697" y="953"/>
                  </a:cubicBezTo>
                  <a:cubicBezTo>
                    <a:pt x="11702" y="953"/>
                    <a:pt x="11705" y="959"/>
                    <a:pt x="11705" y="965"/>
                  </a:cubicBezTo>
                  <a:cubicBezTo>
                    <a:pt x="11740" y="917"/>
                    <a:pt x="11705" y="917"/>
                    <a:pt x="11740" y="870"/>
                  </a:cubicBezTo>
                  <a:lnTo>
                    <a:pt x="11740" y="870"/>
                  </a:lnTo>
                  <a:cubicBezTo>
                    <a:pt x="11728" y="870"/>
                    <a:pt x="11728" y="905"/>
                    <a:pt x="11705" y="917"/>
                  </a:cubicBezTo>
                  <a:cubicBezTo>
                    <a:pt x="11688" y="926"/>
                    <a:pt x="11672" y="945"/>
                    <a:pt x="11663" y="945"/>
                  </a:cubicBezTo>
                  <a:cubicBezTo>
                    <a:pt x="11659" y="945"/>
                    <a:pt x="11657" y="941"/>
                    <a:pt x="11657" y="929"/>
                  </a:cubicBezTo>
                  <a:lnTo>
                    <a:pt x="11609" y="965"/>
                  </a:lnTo>
                  <a:cubicBezTo>
                    <a:pt x="11621" y="947"/>
                    <a:pt x="11618" y="944"/>
                    <a:pt x="11612" y="944"/>
                  </a:cubicBezTo>
                  <a:cubicBezTo>
                    <a:pt x="11609" y="944"/>
                    <a:pt x="11606" y="945"/>
                    <a:pt x="11603" y="945"/>
                  </a:cubicBezTo>
                  <a:cubicBezTo>
                    <a:pt x="11600" y="945"/>
                    <a:pt x="11597" y="944"/>
                    <a:pt x="11597" y="941"/>
                  </a:cubicBezTo>
                  <a:lnTo>
                    <a:pt x="11621" y="917"/>
                  </a:lnTo>
                  <a:cubicBezTo>
                    <a:pt x="11609" y="917"/>
                    <a:pt x="11609" y="905"/>
                    <a:pt x="11609" y="882"/>
                  </a:cubicBezTo>
                  <a:cubicBezTo>
                    <a:pt x="11616" y="871"/>
                    <a:pt x="11620" y="868"/>
                    <a:pt x="11623" y="868"/>
                  </a:cubicBezTo>
                  <a:cubicBezTo>
                    <a:pt x="11626" y="868"/>
                    <a:pt x="11626" y="877"/>
                    <a:pt x="11628" y="877"/>
                  </a:cubicBezTo>
                  <a:cubicBezTo>
                    <a:pt x="11629" y="877"/>
                    <a:pt x="11630" y="875"/>
                    <a:pt x="11633" y="870"/>
                  </a:cubicBezTo>
                  <a:lnTo>
                    <a:pt x="11633" y="846"/>
                  </a:lnTo>
                  <a:cubicBezTo>
                    <a:pt x="11621" y="870"/>
                    <a:pt x="11597" y="882"/>
                    <a:pt x="11597" y="905"/>
                  </a:cubicBezTo>
                  <a:cubicBezTo>
                    <a:pt x="11570" y="933"/>
                    <a:pt x="11549" y="961"/>
                    <a:pt x="11530" y="961"/>
                  </a:cubicBezTo>
                  <a:cubicBezTo>
                    <a:pt x="11525" y="961"/>
                    <a:pt x="11519" y="958"/>
                    <a:pt x="11514" y="953"/>
                  </a:cubicBezTo>
                  <a:cubicBezTo>
                    <a:pt x="11526" y="905"/>
                    <a:pt x="11550" y="929"/>
                    <a:pt x="11562" y="882"/>
                  </a:cubicBezTo>
                  <a:cubicBezTo>
                    <a:pt x="11560" y="877"/>
                    <a:pt x="11557" y="875"/>
                    <a:pt x="11554" y="875"/>
                  </a:cubicBezTo>
                  <a:cubicBezTo>
                    <a:pt x="11530" y="875"/>
                    <a:pt x="11472" y="954"/>
                    <a:pt x="11457" y="954"/>
                  </a:cubicBezTo>
                  <a:cubicBezTo>
                    <a:pt x="11456" y="954"/>
                    <a:pt x="11455" y="954"/>
                    <a:pt x="11454" y="953"/>
                  </a:cubicBezTo>
                  <a:cubicBezTo>
                    <a:pt x="11451" y="943"/>
                    <a:pt x="11447" y="940"/>
                    <a:pt x="11442" y="940"/>
                  </a:cubicBezTo>
                  <a:cubicBezTo>
                    <a:pt x="11431" y="940"/>
                    <a:pt x="11417" y="955"/>
                    <a:pt x="11403" y="955"/>
                  </a:cubicBezTo>
                  <a:cubicBezTo>
                    <a:pt x="11400" y="955"/>
                    <a:pt x="11398" y="954"/>
                    <a:pt x="11395" y="953"/>
                  </a:cubicBezTo>
                  <a:cubicBezTo>
                    <a:pt x="11419" y="929"/>
                    <a:pt x="11395" y="917"/>
                    <a:pt x="11407" y="882"/>
                  </a:cubicBezTo>
                  <a:lnTo>
                    <a:pt x="11431" y="858"/>
                  </a:lnTo>
                  <a:lnTo>
                    <a:pt x="11431" y="858"/>
                  </a:lnTo>
                  <a:cubicBezTo>
                    <a:pt x="11428" y="860"/>
                    <a:pt x="11427" y="861"/>
                    <a:pt x="11425" y="861"/>
                  </a:cubicBezTo>
                  <a:cubicBezTo>
                    <a:pt x="11422" y="861"/>
                    <a:pt x="11422" y="857"/>
                    <a:pt x="11425" y="851"/>
                  </a:cubicBezTo>
                  <a:lnTo>
                    <a:pt x="11425" y="851"/>
                  </a:lnTo>
                  <a:cubicBezTo>
                    <a:pt x="11418" y="854"/>
                    <a:pt x="11412" y="855"/>
                    <a:pt x="11405" y="855"/>
                  </a:cubicBezTo>
                  <a:cubicBezTo>
                    <a:pt x="11399" y="855"/>
                    <a:pt x="11392" y="854"/>
                    <a:pt x="11384" y="854"/>
                  </a:cubicBezTo>
                  <a:cubicBezTo>
                    <a:pt x="11376" y="854"/>
                    <a:pt x="11368" y="855"/>
                    <a:pt x="11359" y="858"/>
                  </a:cubicBezTo>
                  <a:lnTo>
                    <a:pt x="11347" y="894"/>
                  </a:lnTo>
                  <a:cubicBezTo>
                    <a:pt x="11339" y="894"/>
                    <a:pt x="11321" y="899"/>
                    <a:pt x="11309" y="899"/>
                  </a:cubicBezTo>
                  <a:cubicBezTo>
                    <a:pt x="11304" y="899"/>
                    <a:pt x="11300" y="898"/>
                    <a:pt x="11300" y="894"/>
                  </a:cubicBezTo>
                  <a:cubicBezTo>
                    <a:pt x="11276" y="894"/>
                    <a:pt x="11264" y="917"/>
                    <a:pt x="11228" y="953"/>
                  </a:cubicBezTo>
                  <a:cubicBezTo>
                    <a:pt x="11228" y="917"/>
                    <a:pt x="11252" y="882"/>
                    <a:pt x="11276" y="846"/>
                  </a:cubicBezTo>
                  <a:cubicBezTo>
                    <a:pt x="11276" y="870"/>
                    <a:pt x="11288" y="858"/>
                    <a:pt x="11288" y="882"/>
                  </a:cubicBezTo>
                  <a:cubicBezTo>
                    <a:pt x="11317" y="862"/>
                    <a:pt x="11361" y="828"/>
                    <a:pt x="11383" y="828"/>
                  </a:cubicBezTo>
                  <a:cubicBezTo>
                    <a:pt x="11389" y="828"/>
                    <a:pt x="11393" y="829"/>
                    <a:pt x="11395" y="834"/>
                  </a:cubicBezTo>
                  <a:cubicBezTo>
                    <a:pt x="11417" y="808"/>
                    <a:pt x="11421" y="801"/>
                    <a:pt x="11418" y="801"/>
                  </a:cubicBezTo>
                  <a:lnTo>
                    <a:pt x="11418" y="801"/>
                  </a:lnTo>
                  <a:cubicBezTo>
                    <a:pt x="11414" y="801"/>
                    <a:pt x="11401" y="809"/>
                    <a:pt x="11392" y="809"/>
                  </a:cubicBezTo>
                  <a:cubicBezTo>
                    <a:pt x="11387" y="809"/>
                    <a:pt x="11383" y="806"/>
                    <a:pt x="11383" y="798"/>
                  </a:cubicBezTo>
                  <a:cubicBezTo>
                    <a:pt x="11387" y="795"/>
                    <a:pt x="11392" y="792"/>
                    <a:pt x="11398" y="789"/>
                  </a:cubicBezTo>
                  <a:lnTo>
                    <a:pt x="11398" y="789"/>
                  </a:lnTo>
                  <a:cubicBezTo>
                    <a:pt x="11398" y="790"/>
                    <a:pt x="11399" y="791"/>
                    <a:pt x="11401" y="791"/>
                  </a:cubicBezTo>
                  <a:cubicBezTo>
                    <a:pt x="11405" y="791"/>
                    <a:pt x="11410" y="786"/>
                    <a:pt x="11416" y="779"/>
                  </a:cubicBezTo>
                  <a:lnTo>
                    <a:pt x="11416" y="779"/>
                  </a:lnTo>
                  <a:cubicBezTo>
                    <a:pt x="11409" y="783"/>
                    <a:pt x="11403" y="786"/>
                    <a:pt x="11398" y="789"/>
                  </a:cubicBezTo>
                  <a:lnTo>
                    <a:pt x="11398" y="789"/>
                  </a:lnTo>
                  <a:cubicBezTo>
                    <a:pt x="11396" y="787"/>
                    <a:pt x="11395" y="782"/>
                    <a:pt x="11395" y="775"/>
                  </a:cubicBezTo>
                  <a:cubicBezTo>
                    <a:pt x="11393" y="775"/>
                    <a:pt x="11392" y="776"/>
                    <a:pt x="11390" y="776"/>
                  </a:cubicBezTo>
                  <a:cubicBezTo>
                    <a:pt x="11375" y="776"/>
                    <a:pt x="11394" y="715"/>
                    <a:pt x="11383" y="715"/>
                  </a:cubicBezTo>
                  <a:lnTo>
                    <a:pt x="11383" y="715"/>
                  </a:lnTo>
                  <a:cubicBezTo>
                    <a:pt x="11363" y="735"/>
                    <a:pt x="11335" y="780"/>
                    <a:pt x="11319" y="780"/>
                  </a:cubicBezTo>
                  <a:cubicBezTo>
                    <a:pt x="11316" y="780"/>
                    <a:pt x="11314" y="778"/>
                    <a:pt x="11312" y="775"/>
                  </a:cubicBezTo>
                  <a:lnTo>
                    <a:pt x="11347" y="739"/>
                  </a:lnTo>
                  <a:cubicBezTo>
                    <a:pt x="11344" y="735"/>
                    <a:pt x="11340" y="734"/>
                    <a:pt x="11337" y="734"/>
                  </a:cubicBezTo>
                  <a:cubicBezTo>
                    <a:pt x="11318" y="734"/>
                    <a:pt x="11300" y="776"/>
                    <a:pt x="11281" y="776"/>
                  </a:cubicBezTo>
                  <a:cubicBezTo>
                    <a:pt x="11280" y="776"/>
                    <a:pt x="11278" y="775"/>
                    <a:pt x="11276" y="775"/>
                  </a:cubicBezTo>
                  <a:cubicBezTo>
                    <a:pt x="11276" y="786"/>
                    <a:pt x="11240" y="822"/>
                    <a:pt x="11264" y="822"/>
                  </a:cubicBezTo>
                  <a:cubicBezTo>
                    <a:pt x="11252" y="834"/>
                    <a:pt x="11240" y="840"/>
                    <a:pt x="11231" y="840"/>
                  </a:cubicBezTo>
                  <a:cubicBezTo>
                    <a:pt x="11222" y="840"/>
                    <a:pt x="11216" y="834"/>
                    <a:pt x="11216" y="822"/>
                  </a:cubicBezTo>
                  <a:cubicBezTo>
                    <a:pt x="11204" y="822"/>
                    <a:pt x="11204" y="834"/>
                    <a:pt x="11193" y="846"/>
                  </a:cubicBezTo>
                  <a:cubicBezTo>
                    <a:pt x="11193" y="862"/>
                    <a:pt x="11198" y="866"/>
                    <a:pt x="11204" y="866"/>
                  </a:cubicBezTo>
                  <a:cubicBezTo>
                    <a:pt x="11210" y="866"/>
                    <a:pt x="11217" y="862"/>
                    <a:pt x="11221" y="862"/>
                  </a:cubicBezTo>
                  <a:cubicBezTo>
                    <a:pt x="11224" y="862"/>
                    <a:pt x="11224" y="866"/>
                    <a:pt x="11216" y="882"/>
                  </a:cubicBezTo>
                  <a:lnTo>
                    <a:pt x="11252" y="846"/>
                  </a:lnTo>
                  <a:lnTo>
                    <a:pt x="11252" y="846"/>
                  </a:lnTo>
                  <a:cubicBezTo>
                    <a:pt x="11264" y="870"/>
                    <a:pt x="11240" y="905"/>
                    <a:pt x="11228" y="917"/>
                  </a:cubicBezTo>
                  <a:cubicBezTo>
                    <a:pt x="11218" y="938"/>
                    <a:pt x="11213" y="945"/>
                    <a:pt x="11212" y="945"/>
                  </a:cubicBezTo>
                  <a:cubicBezTo>
                    <a:pt x="11209" y="945"/>
                    <a:pt x="11213" y="927"/>
                    <a:pt x="11207" y="927"/>
                  </a:cubicBezTo>
                  <a:cubicBezTo>
                    <a:pt x="11205" y="927"/>
                    <a:pt x="11200" y="931"/>
                    <a:pt x="11193" y="941"/>
                  </a:cubicBezTo>
                  <a:lnTo>
                    <a:pt x="11204" y="941"/>
                  </a:lnTo>
                  <a:cubicBezTo>
                    <a:pt x="11191" y="968"/>
                    <a:pt x="11178" y="976"/>
                    <a:pt x="11169" y="976"/>
                  </a:cubicBezTo>
                  <a:cubicBezTo>
                    <a:pt x="11162" y="976"/>
                    <a:pt x="11157" y="970"/>
                    <a:pt x="11157" y="965"/>
                  </a:cubicBezTo>
                  <a:cubicBezTo>
                    <a:pt x="11157" y="941"/>
                    <a:pt x="11145" y="917"/>
                    <a:pt x="11157" y="894"/>
                  </a:cubicBezTo>
                  <a:lnTo>
                    <a:pt x="11193" y="882"/>
                  </a:lnTo>
                  <a:cubicBezTo>
                    <a:pt x="11193" y="875"/>
                    <a:pt x="11190" y="873"/>
                    <a:pt x="11186" y="873"/>
                  </a:cubicBezTo>
                  <a:cubicBezTo>
                    <a:pt x="11178" y="873"/>
                    <a:pt x="11162" y="884"/>
                    <a:pt x="11152" y="884"/>
                  </a:cubicBezTo>
                  <a:cubicBezTo>
                    <a:pt x="11149" y="884"/>
                    <a:pt x="11147" y="883"/>
                    <a:pt x="11145" y="882"/>
                  </a:cubicBezTo>
                  <a:cubicBezTo>
                    <a:pt x="11145" y="882"/>
                    <a:pt x="11145" y="870"/>
                    <a:pt x="11145" y="858"/>
                  </a:cubicBezTo>
                  <a:cubicBezTo>
                    <a:pt x="11145" y="858"/>
                    <a:pt x="11134" y="863"/>
                    <a:pt x="11124" y="863"/>
                  </a:cubicBezTo>
                  <a:cubicBezTo>
                    <a:pt x="11118" y="863"/>
                    <a:pt x="11113" y="862"/>
                    <a:pt x="11109" y="858"/>
                  </a:cubicBezTo>
                  <a:lnTo>
                    <a:pt x="11097" y="882"/>
                  </a:lnTo>
                  <a:lnTo>
                    <a:pt x="11109" y="870"/>
                  </a:lnTo>
                  <a:lnTo>
                    <a:pt x="11109" y="870"/>
                  </a:lnTo>
                  <a:cubicBezTo>
                    <a:pt x="11121" y="870"/>
                    <a:pt x="11121" y="894"/>
                    <a:pt x="11097" y="917"/>
                  </a:cubicBezTo>
                  <a:cubicBezTo>
                    <a:pt x="11095" y="918"/>
                    <a:pt x="11093" y="919"/>
                    <a:pt x="11092" y="919"/>
                  </a:cubicBezTo>
                  <a:cubicBezTo>
                    <a:pt x="11078" y="919"/>
                    <a:pt x="11098" y="867"/>
                    <a:pt x="11109" y="834"/>
                  </a:cubicBezTo>
                  <a:cubicBezTo>
                    <a:pt x="11116" y="824"/>
                    <a:pt x="11120" y="821"/>
                    <a:pt x="11122" y="821"/>
                  </a:cubicBezTo>
                  <a:cubicBezTo>
                    <a:pt x="11128" y="821"/>
                    <a:pt x="11128" y="836"/>
                    <a:pt x="11138" y="836"/>
                  </a:cubicBezTo>
                  <a:cubicBezTo>
                    <a:pt x="11140" y="836"/>
                    <a:pt x="11142" y="835"/>
                    <a:pt x="11145" y="834"/>
                  </a:cubicBezTo>
                  <a:cubicBezTo>
                    <a:pt x="11157" y="786"/>
                    <a:pt x="11121" y="822"/>
                    <a:pt x="11121" y="786"/>
                  </a:cubicBezTo>
                  <a:cubicBezTo>
                    <a:pt x="11133" y="771"/>
                    <a:pt x="11140" y="767"/>
                    <a:pt x="11144" y="767"/>
                  </a:cubicBezTo>
                  <a:cubicBezTo>
                    <a:pt x="11148" y="767"/>
                    <a:pt x="11151" y="771"/>
                    <a:pt x="11154" y="771"/>
                  </a:cubicBezTo>
                  <a:cubicBezTo>
                    <a:pt x="11157" y="771"/>
                    <a:pt x="11161" y="767"/>
                    <a:pt x="11169" y="751"/>
                  </a:cubicBezTo>
                  <a:cubicBezTo>
                    <a:pt x="11167" y="749"/>
                    <a:pt x="11165" y="748"/>
                    <a:pt x="11163" y="748"/>
                  </a:cubicBezTo>
                  <a:cubicBezTo>
                    <a:pt x="11156" y="748"/>
                    <a:pt x="11149" y="759"/>
                    <a:pt x="11142" y="759"/>
                  </a:cubicBezTo>
                  <a:cubicBezTo>
                    <a:pt x="11139" y="759"/>
                    <a:pt x="11136" y="757"/>
                    <a:pt x="11133" y="751"/>
                  </a:cubicBezTo>
                  <a:cubicBezTo>
                    <a:pt x="11145" y="727"/>
                    <a:pt x="11157" y="727"/>
                    <a:pt x="11181" y="703"/>
                  </a:cubicBezTo>
                  <a:lnTo>
                    <a:pt x="11169" y="681"/>
                  </a:lnTo>
                  <a:lnTo>
                    <a:pt x="11169" y="681"/>
                  </a:lnTo>
                  <a:cubicBezTo>
                    <a:pt x="11166" y="685"/>
                    <a:pt x="11161" y="689"/>
                    <a:pt x="11157" y="691"/>
                  </a:cubicBezTo>
                  <a:lnTo>
                    <a:pt x="11145" y="667"/>
                  </a:lnTo>
                  <a:cubicBezTo>
                    <a:pt x="11157" y="644"/>
                    <a:pt x="11193" y="632"/>
                    <a:pt x="11193" y="596"/>
                  </a:cubicBezTo>
                  <a:lnTo>
                    <a:pt x="11193" y="596"/>
                  </a:lnTo>
                  <a:lnTo>
                    <a:pt x="11169" y="608"/>
                  </a:lnTo>
                  <a:cubicBezTo>
                    <a:pt x="11157" y="620"/>
                    <a:pt x="11169" y="632"/>
                    <a:pt x="11145" y="655"/>
                  </a:cubicBezTo>
                  <a:cubicBezTo>
                    <a:pt x="11145" y="652"/>
                    <a:pt x="11144" y="651"/>
                    <a:pt x="11143" y="651"/>
                  </a:cubicBezTo>
                  <a:cubicBezTo>
                    <a:pt x="11135" y="651"/>
                    <a:pt x="11106" y="705"/>
                    <a:pt x="11085" y="715"/>
                  </a:cubicBezTo>
                  <a:cubicBezTo>
                    <a:pt x="11073" y="715"/>
                    <a:pt x="11073" y="703"/>
                    <a:pt x="11073" y="691"/>
                  </a:cubicBezTo>
                  <a:cubicBezTo>
                    <a:pt x="11038" y="727"/>
                    <a:pt x="11014" y="703"/>
                    <a:pt x="10966" y="739"/>
                  </a:cubicBezTo>
                  <a:cubicBezTo>
                    <a:pt x="10990" y="715"/>
                    <a:pt x="10990" y="691"/>
                    <a:pt x="11002" y="655"/>
                  </a:cubicBezTo>
                  <a:cubicBezTo>
                    <a:pt x="11003" y="657"/>
                    <a:pt x="11005" y="657"/>
                    <a:pt x="11006" y="657"/>
                  </a:cubicBezTo>
                  <a:cubicBezTo>
                    <a:pt x="11019" y="657"/>
                    <a:pt x="11039" y="616"/>
                    <a:pt x="11050" y="584"/>
                  </a:cubicBezTo>
                  <a:lnTo>
                    <a:pt x="11050" y="584"/>
                  </a:lnTo>
                  <a:cubicBezTo>
                    <a:pt x="11038" y="584"/>
                    <a:pt x="11014" y="632"/>
                    <a:pt x="11014" y="644"/>
                  </a:cubicBezTo>
                  <a:cubicBezTo>
                    <a:pt x="11012" y="639"/>
                    <a:pt x="11009" y="638"/>
                    <a:pt x="11007" y="638"/>
                  </a:cubicBezTo>
                  <a:cubicBezTo>
                    <a:pt x="10999" y="638"/>
                    <a:pt x="10990" y="651"/>
                    <a:pt x="10984" y="651"/>
                  </a:cubicBezTo>
                  <a:cubicBezTo>
                    <a:pt x="10980" y="651"/>
                    <a:pt x="10978" y="646"/>
                    <a:pt x="10978" y="632"/>
                  </a:cubicBezTo>
                  <a:cubicBezTo>
                    <a:pt x="10978" y="620"/>
                    <a:pt x="11014" y="596"/>
                    <a:pt x="11014" y="572"/>
                  </a:cubicBezTo>
                  <a:cubicBezTo>
                    <a:pt x="11013" y="571"/>
                    <a:pt x="11012" y="571"/>
                    <a:pt x="11011" y="571"/>
                  </a:cubicBezTo>
                  <a:cubicBezTo>
                    <a:pt x="11002" y="571"/>
                    <a:pt x="10992" y="613"/>
                    <a:pt x="10976" y="613"/>
                  </a:cubicBezTo>
                  <a:cubicBezTo>
                    <a:pt x="10973" y="613"/>
                    <a:pt x="10970" y="611"/>
                    <a:pt x="10966" y="608"/>
                  </a:cubicBezTo>
                  <a:cubicBezTo>
                    <a:pt x="10978" y="608"/>
                    <a:pt x="10978" y="596"/>
                    <a:pt x="10978" y="596"/>
                  </a:cubicBezTo>
                  <a:cubicBezTo>
                    <a:pt x="10978" y="589"/>
                    <a:pt x="10976" y="586"/>
                    <a:pt x="10973" y="586"/>
                  </a:cubicBezTo>
                  <a:cubicBezTo>
                    <a:pt x="10965" y="586"/>
                    <a:pt x="10951" y="603"/>
                    <a:pt x="10943" y="620"/>
                  </a:cubicBezTo>
                  <a:cubicBezTo>
                    <a:pt x="10966" y="548"/>
                    <a:pt x="10907" y="608"/>
                    <a:pt x="10943" y="548"/>
                  </a:cubicBezTo>
                  <a:cubicBezTo>
                    <a:pt x="10907" y="548"/>
                    <a:pt x="10931" y="584"/>
                    <a:pt x="10919" y="608"/>
                  </a:cubicBezTo>
                  <a:cubicBezTo>
                    <a:pt x="10914" y="610"/>
                    <a:pt x="10910" y="611"/>
                    <a:pt x="10906" y="611"/>
                  </a:cubicBezTo>
                  <a:cubicBezTo>
                    <a:pt x="10891" y="611"/>
                    <a:pt x="10883" y="594"/>
                    <a:pt x="10883" y="584"/>
                  </a:cubicBezTo>
                  <a:cubicBezTo>
                    <a:pt x="10891" y="584"/>
                    <a:pt x="10899" y="579"/>
                    <a:pt x="10903" y="579"/>
                  </a:cubicBezTo>
                  <a:cubicBezTo>
                    <a:pt x="10905" y="579"/>
                    <a:pt x="10907" y="580"/>
                    <a:pt x="10907" y="584"/>
                  </a:cubicBezTo>
                  <a:lnTo>
                    <a:pt x="10919" y="536"/>
                  </a:lnTo>
                  <a:cubicBezTo>
                    <a:pt x="10917" y="529"/>
                    <a:pt x="10914" y="526"/>
                    <a:pt x="10911" y="526"/>
                  </a:cubicBezTo>
                  <a:cubicBezTo>
                    <a:pt x="10896" y="526"/>
                    <a:pt x="10870" y="583"/>
                    <a:pt x="10855" y="583"/>
                  </a:cubicBezTo>
                  <a:cubicBezTo>
                    <a:pt x="10852" y="583"/>
                    <a:pt x="10849" y="580"/>
                    <a:pt x="10847" y="572"/>
                  </a:cubicBezTo>
                  <a:cubicBezTo>
                    <a:pt x="10871" y="560"/>
                    <a:pt x="10859" y="536"/>
                    <a:pt x="10883" y="513"/>
                  </a:cubicBezTo>
                  <a:lnTo>
                    <a:pt x="10883" y="513"/>
                  </a:lnTo>
                  <a:cubicBezTo>
                    <a:pt x="10880" y="516"/>
                    <a:pt x="10877" y="516"/>
                    <a:pt x="10874" y="516"/>
                  </a:cubicBezTo>
                  <a:cubicBezTo>
                    <a:pt x="10871" y="516"/>
                    <a:pt x="10869" y="516"/>
                    <a:pt x="10867" y="516"/>
                  </a:cubicBezTo>
                  <a:cubicBezTo>
                    <a:pt x="10862" y="516"/>
                    <a:pt x="10859" y="519"/>
                    <a:pt x="10859" y="536"/>
                  </a:cubicBezTo>
                  <a:cubicBezTo>
                    <a:pt x="10847" y="536"/>
                    <a:pt x="10847" y="524"/>
                    <a:pt x="10847" y="513"/>
                  </a:cubicBezTo>
                  <a:cubicBezTo>
                    <a:pt x="10823" y="524"/>
                    <a:pt x="10812" y="524"/>
                    <a:pt x="10788" y="548"/>
                  </a:cubicBezTo>
                  <a:cubicBezTo>
                    <a:pt x="10776" y="536"/>
                    <a:pt x="10776" y="501"/>
                    <a:pt x="10776" y="489"/>
                  </a:cubicBezTo>
                  <a:cubicBezTo>
                    <a:pt x="10773" y="490"/>
                    <a:pt x="10770" y="490"/>
                    <a:pt x="10768" y="490"/>
                  </a:cubicBezTo>
                  <a:cubicBezTo>
                    <a:pt x="10743" y="490"/>
                    <a:pt x="10729" y="448"/>
                    <a:pt x="10699" y="448"/>
                  </a:cubicBezTo>
                  <a:cubicBezTo>
                    <a:pt x="10694" y="448"/>
                    <a:pt x="10687" y="450"/>
                    <a:pt x="10681" y="453"/>
                  </a:cubicBezTo>
                  <a:cubicBezTo>
                    <a:pt x="10678" y="450"/>
                    <a:pt x="10675" y="449"/>
                    <a:pt x="10673" y="449"/>
                  </a:cubicBezTo>
                  <a:cubicBezTo>
                    <a:pt x="10660" y="449"/>
                    <a:pt x="10665" y="502"/>
                    <a:pt x="10649" y="502"/>
                  </a:cubicBezTo>
                  <a:cubicBezTo>
                    <a:pt x="10648" y="502"/>
                    <a:pt x="10646" y="501"/>
                    <a:pt x="10645" y="501"/>
                  </a:cubicBezTo>
                  <a:cubicBezTo>
                    <a:pt x="10669" y="453"/>
                    <a:pt x="10645" y="453"/>
                    <a:pt x="10645" y="429"/>
                  </a:cubicBezTo>
                  <a:cubicBezTo>
                    <a:pt x="10636" y="412"/>
                    <a:pt x="10625" y="409"/>
                    <a:pt x="10613" y="409"/>
                  </a:cubicBezTo>
                  <a:cubicBezTo>
                    <a:pt x="10605" y="409"/>
                    <a:pt x="10597" y="410"/>
                    <a:pt x="10590" y="410"/>
                  </a:cubicBezTo>
                  <a:cubicBezTo>
                    <a:pt x="10577" y="410"/>
                    <a:pt x="10566" y="406"/>
                    <a:pt x="10562" y="382"/>
                  </a:cubicBezTo>
                  <a:cubicBezTo>
                    <a:pt x="10562" y="382"/>
                    <a:pt x="10573" y="370"/>
                    <a:pt x="10573" y="370"/>
                  </a:cubicBezTo>
                  <a:cubicBezTo>
                    <a:pt x="10562" y="334"/>
                    <a:pt x="10538" y="346"/>
                    <a:pt x="10514" y="322"/>
                  </a:cubicBezTo>
                  <a:lnTo>
                    <a:pt x="10526" y="322"/>
                  </a:lnTo>
                  <a:cubicBezTo>
                    <a:pt x="10515" y="295"/>
                    <a:pt x="10499" y="288"/>
                    <a:pt x="10482" y="288"/>
                  </a:cubicBezTo>
                  <a:cubicBezTo>
                    <a:pt x="10461" y="288"/>
                    <a:pt x="10438" y="298"/>
                    <a:pt x="10419" y="298"/>
                  </a:cubicBezTo>
                  <a:cubicBezTo>
                    <a:pt x="10419" y="286"/>
                    <a:pt x="10431" y="274"/>
                    <a:pt x="10431" y="263"/>
                  </a:cubicBezTo>
                  <a:cubicBezTo>
                    <a:pt x="10424" y="256"/>
                    <a:pt x="10414" y="246"/>
                    <a:pt x="10400" y="246"/>
                  </a:cubicBezTo>
                  <a:cubicBezTo>
                    <a:pt x="10389" y="246"/>
                    <a:pt x="10375" y="253"/>
                    <a:pt x="10359" y="274"/>
                  </a:cubicBezTo>
                  <a:cubicBezTo>
                    <a:pt x="10359" y="245"/>
                    <a:pt x="10357" y="240"/>
                    <a:pt x="10354" y="240"/>
                  </a:cubicBezTo>
                  <a:cubicBezTo>
                    <a:pt x="10352" y="240"/>
                    <a:pt x="10350" y="241"/>
                    <a:pt x="10348" y="241"/>
                  </a:cubicBezTo>
                  <a:cubicBezTo>
                    <a:pt x="10344" y="241"/>
                    <a:pt x="10340" y="237"/>
                    <a:pt x="10335" y="215"/>
                  </a:cubicBezTo>
                  <a:cubicBezTo>
                    <a:pt x="10335" y="209"/>
                    <a:pt x="10338" y="209"/>
                    <a:pt x="10341" y="209"/>
                  </a:cubicBezTo>
                  <a:cubicBezTo>
                    <a:pt x="10344" y="209"/>
                    <a:pt x="10347" y="209"/>
                    <a:pt x="10347" y="203"/>
                  </a:cubicBezTo>
                  <a:cubicBezTo>
                    <a:pt x="10335" y="179"/>
                    <a:pt x="10323" y="191"/>
                    <a:pt x="10311" y="179"/>
                  </a:cubicBezTo>
                  <a:cubicBezTo>
                    <a:pt x="10283" y="189"/>
                    <a:pt x="10254" y="237"/>
                    <a:pt x="10232" y="237"/>
                  </a:cubicBezTo>
                  <a:cubicBezTo>
                    <a:pt x="10226" y="237"/>
                    <a:pt x="10221" y="234"/>
                    <a:pt x="10216" y="227"/>
                  </a:cubicBezTo>
                  <a:cubicBezTo>
                    <a:pt x="10240" y="155"/>
                    <a:pt x="10240" y="215"/>
                    <a:pt x="10264" y="155"/>
                  </a:cubicBezTo>
                  <a:lnTo>
                    <a:pt x="10264" y="155"/>
                  </a:lnTo>
                  <a:cubicBezTo>
                    <a:pt x="10257" y="162"/>
                    <a:pt x="10250" y="169"/>
                    <a:pt x="10246" y="169"/>
                  </a:cubicBezTo>
                  <a:cubicBezTo>
                    <a:pt x="10242" y="169"/>
                    <a:pt x="10240" y="165"/>
                    <a:pt x="10240" y="155"/>
                  </a:cubicBezTo>
                  <a:cubicBezTo>
                    <a:pt x="10252" y="132"/>
                    <a:pt x="10252" y="143"/>
                    <a:pt x="10264" y="120"/>
                  </a:cubicBezTo>
                  <a:cubicBezTo>
                    <a:pt x="10264" y="117"/>
                    <a:pt x="10263" y="115"/>
                    <a:pt x="10261" y="115"/>
                  </a:cubicBezTo>
                  <a:cubicBezTo>
                    <a:pt x="10251" y="115"/>
                    <a:pt x="10211" y="168"/>
                    <a:pt x="10205" y="168"/>
                  </a:cubicBezTo>
                  <a:cubicBezTo>
                    <a:pt x="10205" y="168"/>
                    <a:pt x="10204" y="168"/>
                    <a:pt x="10204" y="167"/>
                  </a:cubicBezTo>
                  <a:cubicBezTo>
                    <a:pt x="10192" y="191"/>
                    <a:pt x="10192" y="191"/>
                    <a:pt x="10204" y="191"/>
                  </a:cubicBezTo>
                  <a:cubicBezTo>
                    <a:pt x="10197" y="205"/>
                    <a:pt x="10191" y="210"/>
                    <a:pt x="10186" y="210"/>
                  </a:cubicBezTo>
                  <a:cubicBezTo>
                    <a:pt x="10174" y="210"/>
                    <a:pt x="10165" y="189"/>
                    <a:pt x="10151" y="189"/>
                  </a:cubicBezTo>
                  <a:cubicBezTo>
                    <a:pt x="10149" y="189"/>
                    <a:pt x="10147" y="190"/>
                    <a:pt x="10145" y="191"/>
                  </a:cubicBezTo>
                  <a:cubicBezTo>
                    <a:pt x="10145" y="203"/>
                    <a:pt x="10157" y="215"/>
                    <a:pt x="10145" y="251"/>
                  </a:cubicBezTo>
                  <a:cubicBezTo>
                    <a:pt x="10141" y="247"/>
                    <a:pt x="10137" y="245"/>
                    <a:pt x="10132" y="245"/>
                  </a:cubicBezTo>
                  <a:cubicBezTo>
                    <a:pt x="10110" y="245"/>
                    <a:pt x="10081" y="290"/>
                    <a:pt x="10061" y="310"/>
                  </a:cubicBezTo>
                  <a:cubicBezTo>
                    <a:pt x="10050" y="274"/>
                    <a:pt x="10097" y="263"/>
                    <a:pt x="10121" y="203"/>
                  </a:cubicBezTo>
                  <a:cubicBezTo>
                    <a:pt x="10121" y="191"/>
                    <a:pt x="10133" y="143"/>
                    <a:pt x="10145" y="132"/>
                  </a:cubicBezTo>
                  <a:cubicBezTo>
                    <a:pt x="10142" y="126"/>
                    <a:pt x="10138" y="124"/>
                    <a:pt x="10133" y="124"/>
                  </a:cubicBezTo>
                  <a:cubicBezTo>
                    <a:pt x="10116" y="124"/>
                    <a:pt x="10091" y="146"/>
                    <a:pt x="10073" y="155"/>
                  </a:cubicBezTo>
                  <a:lnTo>
                    <a:pt x="10085" y="143"/>
                  </a:lnTo>
                  <a:cubicBezTo>
                    <a:pt x="10083" y="142"/>
                    <a:pt x="10081" y="142"/>
                    <a:pt x="10078" y="142"/>
                  </a:cubicBezTo>
                  <a:cubicBezTo>
                    <a:pt x="10059" y="142"/>
                    <a:pt x="10033" y="167"/>
                    <a:pt x="10016" y="167"/>
                  </a:cubicBezTo>
                  <a:cubicBezTo>
                    <a:pt x="10010" y="167"/>
                    <a:pt x="10005" y="164"/>
                    <a:pt x="10002" y="155"/>
                  </a:cubicBezTo>
                  <a:lnTo>
                    <a:pt x="10002" y="167"/>
                  </a:lnTo>
                  <a:cubicBezTo>
                    <a:pt x="10002" y="179"/>
                    <a:pt x="9990" y="167"/>
                    <a:pt x="9966" y="191"/>
                  </a:cubicBezTo>
                  <a:cubicBezTo>
                    <a:pt x="9976" y="172"/>
                    <a:pt x="9978" y="153"/>
                    <a:pt x="9984" y="140"/>
                  </a:cubicBezTo>
                  <a:lnTo>
                    <a:pt x="9984" y="140"/>
                  </a:lnTo>
                  <a:cubicBezTo>
                    <a:pt x="9940" y="199"/>
                    <a:pt x="9917" y="158"/>
                    <a:pt x="9871" y="215"/>
                  </a:cubicBezTo>
                  <a:cubicBezTo>
                    <a:pt x="9871" y="203"/>
                    <a:pt x="9895" y="167"/>
                    <a:pt x="9907" y="155"/>
                  </a:cubicBezTo>
                  <a:cubicBezTo>
                    <a:pt x="9914" y="162"/>
                    <a:pt x="9916" y="169"/>
                    <a:pt x="9920" y="169"/>
                  </a:cubicBezTo>
                  <a:cubicBezTo>
                    <a:pt x="9923" y="169"/>
                    <a:pt x="9925" y="165"/>
                    <a:pt x="9930" y="155"/>
                  </a:cubicBezTo>
                  <a:cubicBezTo>
                    <a:pt x="9919" y="155"/>
                    <a:pt x="9919" y="132"/>
                    <a:pt x="9930" y="108"/>
                  </a:cubicBezTo>
                  <a:lnTo>
                    <a:pt x="9930" y="108"/>
                  </a:lnTo>
                  <a:cubicBezTo>
                    <a:pt x="9907" y="143"/>
                    <a:pt x="9883" y="155"/>
                    <a:pt x="9859" y="167"/>
                  </a:cubicBezTo>
                  <a:cubicBezTo>
                    <a:pt x="9847" y="167"/>
                    <a:pt x="9823" y="167"/>
                    <a:pt x="9859" y="155"/>
                  </a:cubicBezTo>
                  <a:lnTo>
                    <a:pt x="9847" y="155"/>
                  </a:lnTo>
                  <a:cubicBezTo>
                    <a:pt x="9847" y="143"/>
                    <a:pt x="9847" y="143"/>
                    <a:pt x="9847" y="143"/>
                  </a:cubicBezTo>
                  <a:lnTo>
                    <a:pt x="9907" y="132"/>
                  </a:lnTo>
                  <a:lnTo>
                    <a:pt x="9871" y="132"/>
                  </a:lnTo>
                  <a:cubicBezTo>
                    <a:pt x="9877" y="126"/>
                    <a:pt x="9877" y="123"/>
                    <a:pt x="9872" y="123"/>
                  </a:cubicBezTo>
                  <a:cubicBezTo>
                    <a:pt x="9868" y="123"/>
                    <a:pt x="9859" y="126"/>
                    <a:pt x="9847" y="132"/>
                  </a:cubicBezTo>
                  <a:lnTo>
                    <a:pt x="9835" y="132"/>
                  </a:lnTo>
                  <a:cubicBezTo>
                    <a:pt x="9835" y="132"/>
                    <a:pt x="9835" y="132"/>
                    <a:pt x="9835" y="143"/>
                  </a:cubicBezTo>
                  <a:cubicBezTo>
                    <a:pt x="9835" y="143"/>
                    <a:pt x="9823" y="143"/>
                    <a:pt x="9823" y="155"/>
                  </a:cubicBezTo>
                  <a:cubicBezTo>
                    <a:pt x="9811" y="167"/>
                    <a:pt x="9811" y="167"/>
                    <a:pt x="9800" y="167"/>
                  </a:cubicBezTo>
                  <a:cubicBezTo>
                    <a:pt x="9811" y="155"/>
                    <a:pt x="9811" y="155"/>
                    <a:pt x="9811" y="155"/>
                  </a:cubicBezTo>
                  <a:cubicBezTo>
                    <a:pt x="9811" y="143"/>
                    <a:pt x="9811" y="143"/>
                    <a:pt x="9811" y="143"/>
                  </a:cubicBezTo>
                  <a:cubicBezTo>
                    <a:pt x="9823" y="132"/>
                    <a:pt x="9823" y="132"/>
                    <a:pt x="9835" y="132"/>
                  </a:cubicBezTo>
                  <a:lnTo>
                    <a:pt x="9811" y="132"/>
                  </a:lnTo>
                  <a:cubicBezTo>
                    <a:pt x="9811" y="128"/>
                    <a:pt x="9810" y="126"/>
                    <a:pt x="9808" y="126"/>
                  </a:cubicBezTo>
                  <a:cubicBezTo>
                    <a:pt x="9805" y="126"/>
                    <a:pt x="9800" y="132"/>
                    <a:pt x="9800" y="132"/>
                  </a:cubicBezTo>
                  <a:cubicBezTo>
                    <a:pt x="9788" y="143"/>
                    <a:pt x="9788" y="143"/>
                    <a:pt x="9776" y="143"/>
                  </a:cubicBezTo>
                  <a:lnTo>
                    <a:pt x="9728" y="143"/>
                  </a:lnTo>
                  <a:lnTo>
                    <a:pt x="9776" y="132"/>
                  </a:lnTo>
                  <a:lnTo>
                    <a:pt x="9685" y="132"/>
                  </a:lnTo>
                  <a:cubicBezTo>
                    <a:pt x="9704" y="129"/>
                    <a:pt x="9728" y="126"/>
                    <a:pt x="9752" y="120"/>
                  </a:cubicBezTo>
                  <a:lnTo>
                    <a:pt x="9740" y="120"/>
                  </a:lnTo>
                  <a:lnTo>
                    <a:pt x="9776" y="108"/>
                  </a:lnTo>
                  <a:lnTo>
                    <a:pt x="9740" y="108"/>
                  </a:lnTo>
                  <a:cubicBezTo>
                    <a:pt x="9771" y="108"/>
                    <a:pt x="9775" y="90"/>
                    <a:pt x="9807" y="85"/>
                  </a:cubicBezTo>
                  <a:lnTo>
                    <a:pt x="9807" y="85"/>
                  </a:lnTo>
                  <a:cubicBezTo>
                    <a:pt x="9808" y="85"/>
                    <a:pt x="9810" y="84"/>
                    <a:pt x="9811" y="84"/>
                  </a:cubicBezTo>
                  <a:cubicBezTo>
                    <a:pt x="9776" y="84"/>
                    <a:pt x="9788" y="84"/>
                    <a:pt x="9776" y="96"/>
                  </a:cubicBezTo>
                  <a:cubicBezTo>
                    <a:pt x="9728" y="96"/>
                    <a:pt x="9752" y="84"/>
                    <a:pt x="9740" y="84"/>
                  </a:cubicBezTo>
                  <a:cubicBezTo>
                    <a:pt x="9764" y="84"/>
                    <a:pt x="9776" y="84"/>
                    <a:pt x="9788" y="72"/>
                  </a:cubicBezTo>
                  <a:lnTo>
                    <a:pt x="9788" y="72"/>
                  </a:lnTo>
                  <a:cubicBezTo>
                    <a:pt x="9780" y="76"/>
                    <a:pt x="9773" y="77"/>
                    <a:pt x="9769" y="77"/>
                  </a:cubicBezTo>
                  <a:cubicBezTo>
                    <a:pt x="9760" y="77"/>
                    <a:pt x="9760" y="72"/>
                    <a:pt x="9776" y="72"/>
                  </a:cubicBezTo>
                  <a:cubicBezTo>
                    <a:pt x="9740" y="72"/>
                    <a:pt x="9763" y="72"/>
                    <a:pt x="9764" y="60"/>
                  </a:cubicBezTo>
                  <a:lnTo>
                    <a:pt x="9764" y="60"/>
                  </a:lnTo>
                  <a:cubicBezTo>
                    <a:pt x="9763" y="72"/>
                    <a:pt x="9740" y="72"/>
                    <a:pt x="9704" y="72"/>
                  </a:cubicBezTo>
                  <a:lnTo>
                    <a:pt x="9669" y="72"/>
                  </a:lnTo>
                  <a:cubicBezTo>
                    <a:pt x="9621" y="72"/>
                    <a:pt x="9704" y="60"/>
                    <a:pt x="9692" y="60"/>
                  </a:cubicBezTo>
                  <a:lnTo>
                    <a:pt x="9740" y="60"/>
                  </a:lnTo>
                  <a:cubicBezTo>
                    <a:pt x="9728" y="60"/>
                    <a:pt x="9692" y="48"/>
                    <a:pt x="9680" y="48"/>
                  </a:cubicBezTo>
                  <a:cubicBezTo>
                    <a:pt x="9659" y="51"/>
                    <a:pt x="9646" y="52"/>
                    <a:pt x="9639" y="52"/>
                  </a:cubicBezTo>
                  <a:cubicBezTo>
                    <a:pt x="9610" y="52"/>
                    <a:pt x="9671" y="36"/>
                    <a:pt x="9633" y="3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g308c629d2bb_0_315"/>
            <p:cNvSpPr/>
            <p:nvPr/>
          </p:nvSpPr>
          <p:spPr>
            <a:xfrm>
              <a:off x="5575100" y="2174200"/>
              <a:ext cx="600" cy="1225"/>
            </a:xfrm>
            <a:custGeom>
              <a:rect b="b" l="l" r="r" t="t"/>
              <a:pathLst>
                <a:path extrusionOk="0" h="49" w="24">
                  <a:moveTo>
                    <a:pt x="24" y="1"/>
                  </a:moveTo>
                  <a:lnTo>
                    <a:pt x="0" y="48"/>
                  </a:lnTo>
                  <a:lnTo>
                    <a:pt x="12" y="25"/>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g308c629d2bb_0_315"/>
            <p:cNvSpPr/>
            <p:nvPr/>
          </p:nvSpPr>
          <p:spPr>
            <a:xfrm>
              <a:off x="5574800" y="2173025"/>
              <a:ext cx="25" cy="325"/>
            </a:xfrm>
            <a:custGeom>
              <a:rect b="b" l="l" r="r" t="t"/>
              <a:pathLst>
                <a:path extrusionOk="0" h="13" w="1">
                  <a:moveTo>
                    <a:pt x="0" y="0"/>
                  </a:moveTo>
                  <a:cubicBezTo>
                    <a:pt x="0" y="0"/>
                    <a:pt x="0" y="0"/>
                    <a:pt x="0" y="12"/>
                  </a:cubicBezTo>
                  <a:cubicBezTo>
                    <a:pt x="0" y="12"/>
                    <a:pt x="0" y="12"/>
                    <a:pt x="0"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g308c629d2bb_0_315"/>
            <p:cNvSpPr/>
            <p:nvPr/>
          </p:nvSpPr>
          <p:spPr>
            <a:xfrm>
              <a:off x="5573600" y="2172725"/>
              <a:ext cx="925" cy="1500"/>
            </a:xfrm>
            <a:custGeom>
              <a:rect b="b" l="l" r="r" t="t"/>
              <a:pathLst>
                <a:path extrusionOk="0" h="60" w="37">
                  <a:moveTo>
                    <a:pt x="36" y="0"/>
                  </a:moveTo>
                  <a:lnTo>
                    <a:pt x="12" y="12"/>
                  </a:lnTo>
                  <a:lnTo>
                    <a:pt x="1" y="60"/>
                  </a:lnTo>
                  <a:cubicBezTo>
                    <a:pt x="24" y="48"/>
                    <a:pt x="1" y="36"/>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g308c629d2bb_0_315"/>
            <p:cNvSpPr/>
            <p:nvPr/>
          </p:nvSpPr>
          <p:spPr>
            <a:xfrm>
              <a:off x="5570025" y="2172425"/>
              <a:ext cx="3000" cy="2375"/>
            </a:xfrm>
            <a:custGeom>
              <a:rect b="b" l="l" r="r" t="t"/>
              <a:pathLst>
                <a:path extrusionOk="0" h="95" w="120">
                  <a:moveTo>
                    <a:pt x="84" y="0"/>
                  </a:moveTo>
                  <a:lnTo>
                    <a:pt x="84" y="0"/>
                  </a:lnTo>
                  <a:cubicBezTo>
                    <a:pt x="36" y="12"/>
                    <a:pt x="48" y="84"/>
                    <a:pt x="1" y="84"/>
                  </a:cubicBezTo>
                  <a:cubicBezTo>
                    <a:pt x="3" y="91"/>
                    <a:pt x="6" y="94"/>
                    <a:pt x="10" y="94"/>
                  </a:cubicBezTo>
                  <a:cubicBezTo>
                    <a:pt x="26" y="94"/>
                    <a:pt x="58" y="37"/>
                    <a:pt x="75" y="37"/>
                  </a:cubicBezTo>
                  <a:cubicBezTo>
                    <a:pt x="79" y="37"/>
                    <a:pt x="82" y="40"/>
                    <a:pt x="84" y="48"/>
                  </a:cubicBezTo>
                  <a:cubicBezTo>
                    <a:pt x="84" y="16"/>
                    <a:pt x="95" y="16"/>
                    <a:pt x="105" y="16"/>
                  </a:cubicBezTo>
                  <a:lnTo>
                    <a:pt x="105" y="16"/>
                  </a:lnTo>
                  <a:cubicBezTo>
                    <a:pt x="110" y="16"/>
                    <a:pt x="116" y="16"/>
                    <a:pt x="120" y="12"/>
                  </a:cubicBezTo>
                  <a:cubicBezTo>
                    <a:pt x="118" y="11"/>
                    <a:pt x="116" y="10"/>
                    <a:pt x="114" y="10"/>
                  </a:cubicBezTo>
                  <a:cubicBezTo>
                    <a:pt x="104" y="10"/>
                    <a:pt x="88" y="22"/>
                    <a:pt x="81" y="22"/>
                  </a:cubicBezTo>
                  <a:cubicBezTo>
                    <a:pt x="76" y="22"/>
                    <a:pt x="76" y="17"/>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g308c629d2bb_0_315"/>
            <p:cNvSpPr/>
            <p:nvPr/>
          </p:nvSpPr>
          <p:spPr>
            <a:xfrm>
              <a:off x="5571450" y="2174300"/>
              <a:ext cx="575" cy="725"/>
            </a:xfrm>
            <a:custGeom>
              <a:rect b="b" l="l" r="r" t="t"/>
              <a:pathLst>
                <a:path extrusionOk="0" h="29" w="23">
                  <a:moveTo>
                    <a:pt x="16" y="1"/>
                  </a:moveTo>
                  <a:cubicBezTo>
                    <a:pt x="13" y="1"/>
                    <a:pt x="8" y="4"/>
                    <a:pt x="3" y="9"/>
                  </a:cubicBezTo>
                  <a:cubicBezTo>
                    <a:pt x="12" y="9"/>
                    <a:pt x="1" y="29"/>
                    <a:pt x="5" y="29"/>
                  </a:cubicBezTo>
                  <a:cubicBezTo>
                    <a:pt x="6" y="29"/>
                    <a:pt x="9" y="27"/>
                    <a:pt x="15" y="21"/>
                  </a:cubicBezTo>
                  <a:cubicBezTo>
                    <a:pt x="22" y="7"/>
                    <a:pt x="21" y="1"/>
                    <a:pt x="1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g308c629d2bb_0_315"/>
            <p:cNvSpPr/>
            <p:nvPr/>
          </p:nvSpPr>
          <p:spPr>
            <a:xfrm>
              <a:off x="5570925" y="2171825"/>
              <a:ext cx="325" cy="625"/>
            </a:xfrm>
            <a:custGeom>
              <a:rect b="b" l="l" r="r" t="t"/>
              <a:pathLst>
                <a:path extrusionOk="0" h="25" w="13">
                  <a:moveTo>
                    <a:pt x="12" y="1"/>
                  </a:moveTo>
                  <a:lnTo>
                    <a:pt x="0" y="24"/>
                  </a:lnTo>
                  <a:lnTo>
                    <a:pt x="12" y="24"/>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g308c629d2bb_0_315"/>
            <p:cNvSpPr/>
            <p:nvPr/>
          </p:nvSpPr>
          <p:spPr>
            <a:xfrm>
              <a:off x="5570325" y="2171225"/>
              <a:ext cx="925" cy="625"/>
            </a:xfrm>
            <a:custGeom>
              <a:rect b="b" l="l" r="r" t="t"/>
              <a:pathLst>
                <a:path extrusionOk="0" h="25" w="37">
                  <a:moveTo>
                    <a:pt x="36" y="1"/>
                  </a:moveTo>
                  <a:lnTo>
                    <a:pt x="29" y="5"/>
                  </a:lnTo>
                  <a:lnTo>
                    <a:pt x="29" y="5"/>
                  </a:lnTo>
                  <a:cubicBezTo>
                    <a:pt x="32" y="5"/>
                    <a:pt x="34" y="3"/>
                    <a:pt x="36" y="1"/>
                  </a:cubicBezTo>
                  <a:close/>
                  <a:moveTo>
                    <a:pt x="29" y="5"/>
                  </a:moveTo>
                  <a:lnTo>
                    <a:pt x="29" y="5"/>
                  </a:lnTo>
                  <a:cubicBezTo>
                    <a:pt x="20" y="9"/>
                    <a:pt x="10" y="5"/>
                    <a:pt x="1" y="25"/>
                  </a:cubicBezTo>
                  <a:lnTo>
                    <a:pt x="29" y="5"/>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g308c629d2bb_0_315"/>
            <p:cNvSpPr/>
            <p:nvPr/>
          </p:nvSpPr>
          <p:spPr>
            <a:xfrm>
              <a:off x="5568775" y="2170225"/>
              <a:ext cx="975" cy="1075"/>
            </a:xfrm>
            <a:custGeom>
              <a:rect b="b" l="l" r="r" t="t"/>
              <a:pathLst>
                <a:path extrusionOk="0" h="43" w="39">
                  <a:moveTo>
                    <a:pt x="36" y="0"/>
                  </a:moveTo>
                  <a:cubicBezTo>
                    <a:pt x="27" y="0"/>
                    <a:pt x="0" y="42"/>
                    <a:pt x="11" y="42"/>
                  </a:cubicBezTo>
                  <a:cubicBezTo>
                    <a:pt x="12" y="42"/>
                    <a:pt x="13" y="42"/>
                    <a:pt x="15" y="41"/>
                  </a:cubicBezTo>
                  <a:cubicBezTo>
                    <a:pt x="27" y="29"/>
                    <a:pt x="27" y="5"/>
                    <a:pt x="39" y="5"/>
                  </a:cubicBezTo>
                  <a:cubicBezTo>
                    <a:pt x="39" y="2"/>
                    <a:pt x="38"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g308c629d2bb_0_315"/>
            <p:cNvSpPr/>
            <p:nvPr/>
          </p:nvSpPr>
          <p:spPr>
            <a:xfrm>
              <a:off x="5565575" y="2170925"/>
              <a:ext cx="600" cy="450"/>
            </a:xfrm>
            <a:custGeom>
              <a:rect b="b" l="l" r="r" t="t"/>
              <a:pathLst>
                <a:path extrusionOk="0" h="18" w="24">
                  <a:moveTo>
                    <a:pt x="0" y="1"/>
                  </a:moveTo>
                  <a:lnTo>
                    <a:pt x="0" y="13"/>
                  </a:lnTo>
                  <a:cubicBezTo>
                    <a:pt x="0" y="16"/>
                    <a:pt x="1" y="18"/>
                    <a:pt x="3" y="18"/>
                  </a:cubicBezTo>
                  <a:cubicBezTo>
                    <a:pt x="7" y="18"/>
                    <a:pt x="15" y="9"/>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g308c629d2bb_0_315"/>
            <p:cNvSpPr/>
            <p:nvPr/>
          </p:nvSpPr>
          <p:spPr>
            <a:xfrm>
              <a:off x="5563250" y="2175400"/>
              <a:ext cx="550" cy="625"/>
            </a:xfrm>
            <a:custGeom>
              <a:rect b="b" l="l" r="r" t="t"/>
              <a:pathLst>
                <a:path extrusionOk="0" h="25" w="22">
                  <a:moveTo>
                    <a:pt x="10" y="0"/>
                  </a:moveTo>
                  <a:cubicBezTo>
                    <a:pt x="1" y="18"/>
                    <a:pt x="0" y="23"/>
                    <a:pt x="3" y="23"/>
                  </a:cubicBezTo>
                  <a:cubicBezTo>
                    <a:pt x="6" y="23"/>
                    <a:pt x="13" y="17"/>
                    <a:pt x="17" y="17"/>
                  </a:cubicBezTo>
                  <a:cubicBezTo>
                    <a:pt x="20" y="17"/>
                    <a:pt x="22" y="19"/>
                    <a:pt x="22" y="24"/>
                  </a:cubicBezTo>
                  <a:cubicBezTo>
                    <a:pt x="22" y="12"/>
                    <a:pt x="22" y="0"/>
                    <a:pt x="1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g308c629d2bb_0_315"/>
            <p:cNvSpPr/>
            <p:nvPr/>
          </p:nvSpPr>
          <p:spPr>
            <a:xfrm>
              <a:off x="5565875" y="2169300"/>
              <a:ext cx="600" cy="475"/>
            </a:xfrm>
            <a:custGeom>
              <a:rect b="b" l="l" r="r" t="t"/>
              <a:pathLst>
                <a:path extrusionOk="0" h="19" w="24">
                  <a:moveTo>
                    <a:pt x="16" y="0"/>
                  </a:moveTo>
                  <a:cubicBezTo>
                    <a:pt x="12" y="0"/>
                    <a:pt x="6" y="6"/>
                    <a:pt x="0" y="18"/>
                  </a:cubicBezTo>
                  <a:lnTo>
                    <a:pt x="0" y="18"/>
                  </a:lnTo>
                  <a:cubicBezTo>
                    <a:pt x="4" y="10"/>
                    <a:pt x="7" y="8"/>
                    <a:pt x="9" y="8"/>
                  </a:cubicBezTo>
                  <a:cubicBezTo>
                    <a:pt x="13" y="8"/>
                    <a:pt x="16" y="18"/>
                    <a:pt x="24" y="18"/>
                  </a:cubicBezTo>
                  <a:cubicBezTo>
                    <a:pt x="24" y="6"/>
                    <a:pt x="21" y="0"/>
                    <a:pt x="1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0" name="Google Shape;8970;g308c629d2bb_0_315"/>
            <p:cNvSpPr/>
            <p:nvPr/>
          </p:nvSpPr>
          <p:spPr>
            <a:xfrm>
              <a:off x="5563475" y="2168225"/>
              <a:ext cx="2700" cy="2425"/>
            </a:xfrm>
            <a:custGeom>
              <a:rect b="b" l="l" r="r" t="t"/>
              <a:pathLst>
                <a:path extrusionOk="0" h="97" w="108">
                  <a:moveTo>
                    <a:pt x="70" y="1"/>
                  </a:moveTo>
                  <a:cubicBezTo>
                    <a:pt x="65" y="1"/>
                    <a:pt x="57" y="4"/>
                    <a:pt x="48" y="14"/>
                  </a:cubicBezTo>
                  <a:cubicBezTo>
                    <a:pt x="36" y="25"/>
                    <a:pt x="25" y="85"/>
                    <a:pt x="1" y="97"/>
                  </a:cubicBezTo>
                  <a:cubicBezTo>
                    <a:pt x="18" y="97"/>
                    <a:pt x="52" y="61"/>
                    <a:pt x="63" y="61"/>
                  </a:cubicBezTo>
                  <a:cubicBezTo>
                    <a:pt x="67" y="61"/>
                    <a:pt x="67" y="67"/>
                    <a:pt x="60" y="85"/>
                  </a:cubicBezTo>
                  <a:lnTo>
                    <a:pt x="108" y="25"/>
                  </a:lnTo>
                  <a:cubicBezTo>
                    <a:pt x="108" y="21"/>
                    <a:pt x="107" y="20"/>
                    <a:pt x="105" y="20"/>
                  </a:cubicBezTo>
                  <a:cubicBezTo>
                    <a:pt x="97" y="20"/>
                    <a:pt x="70" y="61"/>
                    <a:pt x="60" y="61"/>
                  </a:cubicBezTo>
                  <a:cubicBezTo>
                    <a:pt x="72" y="37"/>
                    <a:pt x="84" y="37"/>
                    <a:pt x="84" y="25"/>
                  </a:cubicBezTo>
                  <a:cubicBezTo>
                    <a:pt x="84" y="11"/>
                    <a:pt x="80"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1" name="Google Shape;8971;g308c629d2bb_0_315"/>
            <p:cNvSpPr/>
            <p:nvPr/>
          </p:nvSpPr>
          <p:spPr>
            <a:xfrm>
              <a:off x="5563275" y="2172725"/>
              <a:ext cx="825" cy="1450"/>
            </a:xfrm>
            <a:custGeom>
              <a:rect b="b" l="l" r="r" t="t"/>
              <a:pathLst>
                <a:path extrusionOk="0" h="58" w="33">
                  <a:moveTo>
                    <a:pt x="33" y="0"/>
                  </a:moveTo>
                  <a:cubicBezTo>
                    <a:pt x="33" y="24"/>
                    <a:pt x="21" y="24"/>
                    <a:pt x="9" y="36"/>
                  </a:cubicBezTo>
                  <a:cubicBezTo>
                    <a:pt x="1" y="52"/>
                    <a:pt x="1" y="57"/>
                    <a:pt x="4" y="57"/>
                  </a:cubicBezTo>
                  <a:cubicBezTo>
                    <a:pt x="11" y="57"/>
                    <a:pt x="33" y="36"/>
                    <a:pt x="33" y="36"/>
                  </a:cubicBezTo>
                  <a:lnTo>
                    <a:pt x="3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g308c629d2bb_0_315"/>
            <p:cNvSpPr/>
            <p:nvPr/>
          </p:nvSpPr>
          <p:spPr>
            <a:xfrm>
              <a:off x="5561700" y="2169150"/>
              <a:ext cx="625" cy="25"/>
            </a:xfrm>
            <a:custGeom>
              <a:rect b="b" l="l" r="r" t="t"/>
              <a:pathLst>
                <a:path extrusionOk="0" h="1" w="25">
                  <a:moveTo>
                    <a:pt x="0" y="0"/>
                  </a:moveTo>
                  <a:lnTo>
                    <a:pt x="24" y="0"/>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g308c629d2bb_0_315"/>
            <p:cNvSpPr/>
            <p:nvPr/>
          </p:nvSpPr>
          <p:spPr>
            <a:xfrm>
              <a:off x="5561700" y="2168250"/>
              <a:ext cx="625" cy="325"/>
            </a:xfrm>
            <a:custGeom>
              <a:rect b="b" l="l" r="r" t="t"/>
              <a:pathLst>
                <a:path extrusionOk="0" h="13" w="25">
                  <a:moveTo>
                    <a:pt x="24" y="1"/>
                  </a:moveTo>
                  <a:lnTo>
                    <a:pt x="0" y="13"/>
                  </a:lnTo>
                  <a:lnTo>
                    <a:pt x="12" y="13"/>
                  </a:ln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g308c629d2bb_0_315"/>
            <p:cNvSpPr/>
            <p:nvPr/>
          </p:nvSpPr>
          <p:spPr>
            <a:xfrm>
              <a:off x="5561700" y="2167650"/>
              <a:ext cx="625" cy="325"/>
            </a:xfrm>
            <a:custGeom>
              <a:rect b="b" l="l" r="r" t="t"/>
              <a:pathLst>
                <a:path extrusionOk="0" h="13" w="25">
                  <a:moveTo>
                    <a:pt x="0" y="1"/>
                  </a:moveTo>
                  <a:lnTo>
                    <a:pt x="12" y="13"/>
                  </a:ln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g308c629d2bb_0_315"/>
            <p:cNvSpPr/>
            <p:nvPr/>
          </p:nvSpPr>
          <p:spPr>
            <a:xfrm>
              <a:off x="5560800" y="2167075"/>
              <a:ext cx="325" cy="725"/>
            </a:xfrm>
            <a:custGeom>
              <a:rect b="b" l="l" r="r" t="t"/>
              <a:pathLst>
                <a:path extrusionOk="0" h="29" w="13">
                  <a:moveTo>
                    <a:pt x="12" y="12"/>
                  </a:moveTo>
                  <a:cubicBezTo>
                    <a:pt x="12" y="14"/>
                    <a:pt x="11" y="15"/>
                    <a:pt x="11" y="17"/>
                  </a:cubicBezTo>
                  <a:lnTo>
                    <a:pt x="11" y="17"/>
                  </a:lnTo>
                  <a:cubicBezTo>
                    <a:pt x="12" y="16"/>
                    <a:pt x="12" y="15"/>
                    <a:pt x="12" y="12"/>
                  </a:cubicBezTo>
                  <a:close/>
                  <a:moveTo>
                    <a:pt x="1" y="0"/>
                  </a:moveTo>
                  <a:lnTo>
                    <a:pt x="1" y="24"/>
                  </a:lnTo>
                  <a:cubicBezTo>
                    <a:pt x="1" y="22"/>
                    <a:pt x="1" y="21"/>
                    <a:pt x="1" y="21"/>
                  </a:cubicBezTo>
                  <a:cubicBezTo>
                    <a:pt x="1" y="21"/>
                    <a:pt x="1" y="28"/>
                    <a:pt x="4" y="28"/>
                  </a:cubicBezTo>
                  <a:cubicBezTo>
                    <a:pt x="5" y="28"/>
                    <a:pt x="8" y="26"/>
                    <a:pt x="11" y="17"/>
                  </a:cubicBezTo>
                  <a:lnTo>
                    <a:pt x="11" y="17"/>
                  </a:lnTo>
                  <a:cubicBezTo>
                    <a:pt x="11" y="17"/>
                    <a:pt x="10" y="17"/>
                    <a:pt x="10" y="17"/>
                  </a:cubicBezTo>
                  <a:cubicBezTo>
                    <a:pt x="7" y="17"/>
                    <a:pt x="1" y="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g308c629d2bb_0_315"/>
            <p:cNvSpPr/>
            <p:nvPr/>
          </p:nvSpPr>
          <p:spPr>
            <a:xfrm>
              <a:off x="5550075" y="2178075"/>
              <a:ext cx="625" cy="1225"/>
            </a:xfrm>
            <a:custGeom>
              <a:rect b="b" l="l" r="r" t="t"/>
              <a:pathLst>
                <a:path extrusionOk="0" h="49" w="25">
                  <a:moveTo>
                    <a:pt x="25" y="1"/>
                  </a:moveTo>
                  <a:lnTo>
                    <a:pt x="1" y="36"/>
                  </a:lnTo>
                  <a:cubicBezTo>
                    <a:pt x="13" y="36"/>
                    <a:pt x="13" y="36"/>
                    <a:pt x="13" y="48"/>
                  </a:cubicBezTo>
                  <a:cubicBezTo>
                    <a:pt x="25" y="36"/>
                    <a:pt x="25" y="24"/>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g308c629d2bb_0_315"/>
            <p:cNvSpPr/>
            <p:nvPr/>
          </p:nvSpPr>
          <p:spPr>
            <a:xfrm>
              <a:off x="5549500" y="2177700"/>
              <a:ext cx="1500" cy="750"/>
            </a:xfrm>
            <a:custGeom>
              <a:rect b="b" l="l" r="r" t="t"/>
              <a:pathLst>
                <a:path extrusionOk="0" h="30" w="60">
                  <a:moveTo>
                    <a:pt x="57" y="0"/>
                  </a:moveTo>
                  <a:cubicBezTo>
                    <a:pt x="52" y="0"/>
                    <a:pt x="42" y="7"/>
                    <a:pt x="33" y="7"/>
                  </a:cubicBezTo>
                  <a:cubicBezTo>
                    <a:pt x="30" y="7"/>
                    <a:pt x="26" y="6"/>
                    <a:pt x="24" y="4"/>
                  </a:cubicBezTo>
                  <a:lnTo>
                    <a:pt x="24" y="4"/>
                  </a:lnTo>
                  <a:lnTo>
                    <a:pt x="0" y="27"/>
                  </a:lnTo>
                  <a:cubicBezTo>
                    <a:pt x="2" y="29"/>
                    <a:pt x="4" y="30"/>
                    <a:pt x="6" y="30"/>
                  </a:cubicBezTo>
                  <a:cubicBezTo>
                    <a:pt x="19" y="30"/>
                    <a:pt x="39" y="4"/>
                    <a:pt x="60" y="4"/>
                  </a:cubicBezTo>
                  <a:cubicBezTo>
                    <a:pt x="60" y="1"/>
                    <a:pt x="59" y="0"/>
                    <a:pt x="5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g308c629d2bb_0_315"/>
            <p:cNvSpPr/>
            <p:nvPr/>
          </p:nvSpPr>
          <p:spPr>
            <a:xfrm>
              <a:off x="5542350" y="2172125"/>
              <a:ext cx="2100" cy="1350"/>
            </a:xfrm>
            <a:custGeom>
              <a:rect b="b" l="l" r="r" t="t"/>
              <a:pathLst>
                <a:path extrusionOk="0" h="54" w="84">
                  <a:moveTo>
                    <a:pt x="24" y="0"/>
                  </a:moveTo>
                  <a:cubicBezTo>
                    <a:pt x="24" y="12"/>
                    <a:pt x="0" y="36"/>
                    <a:pt x="0" y="36"/>
                  </a:cubicBezTo>
                  <a:lnTo>
                    <a:pt x="36" y="24"/>
                  </a:lnTo>
                  <a:lnTo>
                    <a:pt x="24" y="48"/>
                  </a:lnTo>
                  <a:cubicBezTo>
                    <a:pt x="24" y="52"/>
                    <a:pt x="25" y="54"/>
                    <a:pt x="26" y="54"/>
                  </a:cubicBezTo>
                  <a:cubicBezTo>
                    <a:pt x="31" y="54"/>
                    <a:pt x="42" y="30"/>
                    <a:pt x="46" y="30"/>
                  </a:cubicBezTo>
                  <a:cubicBezTo>
                    <a:pt x="47" y="30"/>
                    <a:pt x="48" y="32"/>
                    <a:pt x="48" y="36"/>
                  </a:cubicBezTo>
                  <a:cubicBezTo>
                    <a:pt x="72" y="12"/>
                    <a:pt x="60" y="12"/>
                    <a:pt x="84" y="0"/>
                  </a:cubicBezTo>
                  <a:lnTo>
                    <a:pt x="84" y="0"/>
                  </a:lnTo>
                  <a:cubicBezTo>
                    <a:pt x="76" y="4"/>
                    <a:pt x="69" y="6"/>
                    <a:pt x="63" y="6"/>
                  </a:cubicBezTo>
                  <a:cubicBezTo>
                    <a:pt x="51" y="6"/>
                    <a:pt x="40"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g308c629d2bb_0_315"/>
            <p:cNvSpPr/>
            <p:nvPr/>
          </p:nvSpPr>
          <p:spPr>
            <a:xfrm>
              <a:off x="5553350" y="2282250"/>
              <a:ext cx="1500" cy="1300"/>
            </a:xfrm>
            <a:custGeom>
              <a:rect b="b" l="l" r="r" t="t"/>
              <a:pathLst>
                <a:path extrusionOk="0" h="52" w="60">
                  <a:moveTo>
                    <a:pt x="25" y="1"/>
                  </a:moveTo>
                  <a:cubicBezTo>
                    <a:pt x="37" y="25"/>
                    <a:pt x="1" y="13"/>
                    <a:pt x="37" y="48"/>
                  </a:cubicBezTo>
                  <a:cubicBezTo>
                    <a:pt x="41" y="50"/>
                    <a:pt x="44" y="51"/>
                    <a:pt x="47" y="51"/>
                  </a:cubicBezTo>
                  <a:cubicBezTo>
                    <a:pt x="59" y="51"/>
                    <a:pt x="54" y="30"/>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g308c629d2bb_0_315"/>
            <p:cNvSpPr/>
            <p:nvPr/>
          </p:nvSpPr>
          <p:spPr>
            <a:xfrm>
              <a:off x="5560350" y="2261200"/>
              <a:ext cx="175" cy="250"/>
            </a:xfrm>
            <a:custGeom>
              <a:rect b="b" l="l" r="r" t="t"/>
              <a:pathLst>
                <a:path extrusionOk="0" h="10" w="7">
                  <a:moveTo>
                    <a:pt x="2" y="0"/>
                  </a:moveTo>
                  <a:cubicBezTo>
                    <a:pt x="1" y="0"/>
                    <a:pt x="1" y="3"/>
                    <a:pt x="7" y="9"/>
                  </a:cubicBezTo>
                  <a:cubicBezTo>
                    <a:pt x="7" y="3"/>
                    <a:pt x="4" y="0"/>
                    <a:pt x="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g308c629d2bb_0_315"/>
            <p:cNvSpPr/>
            <p:nvPr/>
          </p:nvSpPr>
          <p:spPr>
            <a:xfrm>
              <a:off x="5562600" y="2256050"/>
              <a:ext cx="600" cy="325"/>
            </a:xfrm>
            <a:custGeom>
              <a:rect b="b" l="l" r="r" t="t"/>
              <a:pathLst>
                <a:path extrusionOk="0" h="13" w="24">
                  <a:moveTo>
                    <a:pt x="0" y="1"/>
                  </a:moveTo>
                  <a:lnTo>
                    <a:pt x="0" y="13"/>
                  </a:lnTo>
                  <a:lnTo>
                    <a:pt x="24" y="13"/>
                  </a:lnTo>
                  <a:cubicBezTo>
                    <a:pt x="12" y="13"/>
                    <a:pt x="12"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g308c629d2bb_0_315"/>
            <p:cNvSpPr/>
            <p:nvPr/>
          </p:nvSpPr>
          <p:spPr>
            <a:xfrm>
              <a:off x="5558725" y="2278100"/>
              <a:ext cx="325" cy="300"/>
            </a:xfrm>
            <a:custGeom>
              <a:rect b="b" l="l" r="r" t="t"/>
              <a:pathLst>
                <a:path extrusionOk="0" h="12" w="13">
                  <a:moveTo>
                    <a:pt x="12" y="0"/>
                  </a:moveTo>
                  <a:cubicBezTo>
                    <a:pt x="0" y="0"/>
                    <a:pt x="0" y="0"/>
                    <a:pt x="12" y="12"/>
                  </a:cubicBezTo>
                  <a:cubicBezTo>
                    <a:pt x="12" y="12"/>
                    <a:pt x="12"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3" name="Google Shape;8983;g308c629d2bb_0_315"/>
            <p:cNvSpPr/>
            <p:nvPr/>
          </p:nvSpPr>
          <p:spPr>
            <a:xfrm>
              <a:off x="5559900" y="2276600"/>
              <a:ext cx="300" cy="150"/>
            </a:xfrm>
            <a:custGeom>
              <a:rect b="b" l="l" r="r" t="t"/>
              <a:pathLst>
                <a:path extrusionOk="0" h="6" w="12">
                  <a:moveTo>
                    <a:pt x="1" y="1"/>
                  </a:moveTo>
                  <a:cubicBezTo>
                    <a:pt x="5" y="4"/>
                    <a:pt x="7" y="6"/>
                    <a:pt x="9" y="6"/>
                  </a:cubicBezTo>
                  <a:cubicBezTo>
                    <a:pt x="11" y="6"/>
                    <a:pt x="9"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4" name="Google Shape;8984;g308c629d2bb_0_315"/>
            <p:cNvSpPr/>
            <p:nvPr/>
          </p:nvSpPr>
          <p:spPr>
            <a:xfrm>
              <a:off x="5560800" y="2275700"/>
              <a:ext cx="325" cy="25"/>
            </a:xfrm>
            <a:custGeom>
              <a:rect b="b" l="l" r="r" t="t"/>
              <a:pathLst>
                <a:path extrusionOk="0" h="1" w="13">
                  <a:moveTo>
                    <a:pt x="1" y="1"/>
                  </a:moveTo>
                  <a:cubicBezTo>
                    <a:pt x="1" y="1"/>
                    <a:pt x="1" y="1"/>
                    <a:pt x="1" y="1"/>
                  </a:cubicBezTo>
                  <a:cubicBezTo>
                    <a:pt x="1" y="1"/>
                    <a:pt x="12"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g308c629d2bb_0_315"/>
            <p:cNvSpPr/>
            <p:nvPr/>
          </p:nvSpPr>
          <p:spPr>
            <a:xfrm>
              <a:off x="5558125" y="2276900"/>
              <a:ext cx="2250" cy="1750"/>
            </a:xfrm>
            <a:custGeom>
              <a:rect b="b" l="l" r="r" t="t"/>
              <a:pathLst>
                <a:path extrusionOk="0" h="70" w="90">
                  <a:moveTo>
                    <a:pt x="36" y="0"/>
                  </a:moveTo>
                  <a:cubicBezTo>
                    <a:pt x="24" y="12"/>
                    <a:pt x="24" y="12"/>
                    <a:pt x="24" y="12"/>
                  </a:cubicBezTo>
                  <a:cubicBezTo>
                    <a:pt x="0" y="12"/>
                    <a:pt x="24" y="36"/>
                    <a:pt x="36" y="48"/>
                  </a:cubicBezTo>
                  <a:cubicBezTo>
                    <a:pt x="50" y="55"/>
                    <a:pt x="75" y="70"/>
                    <a:pt x="83" y="70"/>
                  </a:cubicBezTo>
                  <a:cubicBezTo>
                    <a:pt x="89" y="70"/>
                    <a:pt x="85" y="61"/>
                    <a:pt x="60" y="36"/>
                  </a:cubicBezTo>
                  <a:lnTo>
                    <a:pt x="58" y="36"/>
                  </a:lnTo>
                  <a:cubicBezTo>
                    <a:pt x="56" y="31"/>
                    <a:pt x="48" y="19"/>
                    <a:pt x="48" y="12"/>
                  </a:cubicBezTo>
                  <a:cubicBezTo>
                    <a:pt x="48" y="12"/>
                    <a:pt x="36" y="12"/>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g308c629d2bb_0_315"/>
            <p:cNvSpPr/>
            <p:nvPr/>
          </p:nvSpPr>
          <p:spPr>
            <a:xfrm>
              <a:off x="5556625" y="2268575"/>
              <a:ext cx="325" cy="25"/>
            </a:xfrm>
            <a:custGeom>
              <a:rect b="b" l="l" r="r" t="t"/>
              <a:pathLst>
                <a:path extrusionOk="0" h="1" w="13">
                  <a:moveTo>
                    <a:pt x="13" y="0"/>
                  </a:moveTo>
                  <a:cubicBezTo>
                    <a:pt x="13" y="0"/>
                    <a:pt x="13" y="0"/>
                    <a:pt x="13" y="0"/>
                  </a:cubicBezTo>
                  <a:cubicBezTo>
                    <a:pt x="1" y="0"/>
                    <a:pt x="1"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g308c629d2bb_0_315"/>
            <p:cNvSpPr/>
            <p:nvPr/>
          </p:nvSpPr>
          <p:spPr>
            <a:xfrm>
              <a:off x="5556925" y="2281950"/>
              <a:ext cx="925" cy="325"/>
            </a:xfrm>
            <a:custGeom>
              <a:rect b="b" l="l" r="r" t="t"/>
              <a:pathLst>
                <a:path extrusionOk="0" h="13" w="37">
                  <a:moveTo>
                    <a:pt x="1" y="1"/>
                  </a:moveTo>
                  <a:cubicBezTo>
                    <a:pt x="1" y="1"/>
                    <a:pt x="25" y="13"/>
                    <a:pt x="37" y="13"/>
                  </a:cubicBezTo>
                  <a:lnTo>
                    <a:pt x="1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g308c629d2bb_0_315"/>
            <p:cNvSpPr/>
            <p:nvPr/>
          </p:nvSpPr>
          <p:spPr>
            <a:xfrm>
              <a:off x="5561100" y="2279275"/>
              <a:ext cx="925" cy="475"/>
            </a:xfrm>
            <a:custGeom>
              <a:rect b="b" l="l" r="r" t="t"/>
              <a:pathLst>
                <a:path extrusionOk="0" h="19" w="37">
                  <a:moveTo>
                    <a:pt x="0" y="1"/>
                  </a:moveTo>
                  <a:cubicBezTo>
                    <a:pt x="6" y="13"/>
                    <a:pt x="18" y="19"/>
                    <a:pt x="26" y="19"/>
                  </a:cubicBezTo>
                  <a:cubicBezTo>
                    <a:pt x="33" y="19"/>
                    <a:pt x="36" y="13"/>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g308c629d2bb_0_315"/>
            <p:cNvSpPr/>
            <p:nvPr/>
          </p:nvSpPr>
          <p:spPr>
            <a:xfrm>
              <a:off x="5561700" y="2277800"/>
              <a:ext cx="1500" cy="900"/>
            </a:xfrm>
            <a:custGeom>
              <a:rect b="b" l="l" r="r" t="t"/>
              <a:pathLst>
                <a:path extrusionOk="0" h="36" w="60">
                  <a:moveTo>
                    <a:pt x="24" y="0"/>
                  </a:moveTo>
                  <a:cubicBezTo>
                    <a:pt x="36" y="12"/>
                    <a:pt x="0" y="0"/>
                    <a:pt x="36" y="36"/>
                  </a:cubicBezTo>
                  <a:cubicBezTo>
                    <a:pt x="0" y="0"/>
                    <a:pt x="60" y="24"/>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0" name="Google Shape;8990;g308c629d2bb_0_315"/>
            <p:cNvSpPr/>
            <p:nvPr/>
          </p:nvSpPr>
          <p:spPr>
            <a:xfrm>
              <a:off x="5560800" y="2275100"/>
              <a:ext cx="2400" cy="1525"/>
            </a:xfrm>
            <a:custGeom>
              <a:rect b="b" l="l" r="r" t="t"/>
              <a:pathLst>
                <a:path extrusionOk="0" h="61" w="96">
                  <a:moveTo>
                    <a:pt x="1" y="1"/>
                  </a:moveTo>
                  <a:cubicBezTo>
                    <a:pt x="1" y="6"/>
                    <a:pt x="3" y="9"/>
                    <a:pt x="6" y="11"/>
                  </a:cubicBezTo>
                  <a:lnTo>
                    <a:pt x="6" y="11"/>
                  </a:lnTo>
                  <a:cubicBezTo>
                    <a:pt x="4" y="8"/>
                    <a:pt x="3" y="5"/>
                    <a:pt x="1" y="1"/>
                  </a:cubicBezTo>
                  <a:close/>
                  <a:moveTo>
                    <a:pt x="12" y="1"/>
                  </a:moveTo>
                  <a:cubicBezTo>
                    <a:pt x="36" y="13"/>
                    <a:pt x="36" y="25"/>
                    <a:pt x="24" y="25"/>
                  </a:cubicBezTo>
                  <a:cubicBezTo>
                    <a:pt x="17" y="18"/>
                    <a:pt x="10" y="15"/>
                    <a:pt x="6" y="11"/>
                  </a:cubicBezTo>
                  <a:lnTo>
                    <a:pt x="6" y="11"/>
                  </a:lnTo>
                  <a:cubicBezTo>
                    <a:pt x="12" y="25"/>
                    <a:pt x="12" y="27"/>
                    <a:pt x="12" y="37"/>
                  </a:cubicBezTo>
                  <a:cubicBezTo>
                    <a:pt x="36" y="49"/>
                    <a:pt x="60" y="37"/>
                    <a:pt x="96" y="61"/>
                  </a:cubicBezTo>
                  <a:cubicBezTo>
                    <a:pt x="72" y="37"/>
                    <a:pt x="48" y="13"/>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1" name="Google Shape;8991;g308c629d2bb_0_315"/>
            <p:cNvSpPr/>
            <p:nvPr/>
          </p:nvSpPr>
          <p:spPr>
            <a:xfrm>
              <a:off x="5562875" y="2275100"/>
              <a:ext cx="1225" cy="1525"/>
            </a:xfrm>
            <a:custGeom>
              <a:rect b="b" l="l" r="r" t="t"/>
              <a:pathLst>
                <a:path extrusionOk="0" h="61" w="49">
                  <a:moveTo>
                    <a:pt x="13" y="1"/>
                  </a:moveTo>
                  <a:cubicBezTo>
                    <a:pt x="25" y="25"/>
                    <a:pt x="1" y="37"/>
                    <a:pt x="37" y="61"/>
                  </a:cubicBezTo>
                  <a:cubicBezTo>
                    <a:pt x="49" y="49"/>
                    <a:pt x="37" y="25"/>
                    <a:pt x="25" y="13"/>
                  </a:cubicBezTo>
                  <a:lnTo>
                    <a:pt x="1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g308c629d2bb_0_315"/>
            <p:cNvSpPr/>
            <p:nvPr/>
          </p:nvSpPr>
          <p:spPr>
            <a:xfrm>
              <a:off x="5554975" y="2271850"/>
              <a:ext cx="1175" cy="825"/>
            </a:xfrm>
            <a:custGeom>
              <a:rect b="b" l="l" r="r" t="t"/>
              <a:pathLst>
                <a:path extrusionOk="0" h="33" w="47">
                  <a:moveTo>
                    <a:pt x="7" y="0"/>
                  </a:moveTo>
                  <a:cubicBezTo>
                    <a:pt x="1" y="0"/>
                    <a:pt x="5" y="0"/>
                    <a:pt x="10" y="2"/>
                  </a:cubicBezTo>
                  <a:lnTo>
                    <a:pt x="10" y="2"/>
                  </a:lnTo>
                  <a:lnTo>
                    <a:pt x="7" y="0"/>
                  </a:lnTo>
                  <a:close/>
                  <a:moveTo>
                    <a:pt x="10" y="2"/>
                  </a:moveTo>
                  <a:lnTo>
                    <a:pt x="17" y="7"/>
                  </a:lnTo>
                  <a:lnTo>
                    <a:pt x="17" y="7"/>
                  </a:lnTo>
                  <a:cubicBezTo>
                    <a:pt x="16" y="5"/>
                    <a:pt x="13" y="3"/>
                    <a:pt x="10" y="2"/>
                  </a:cubicBezTo>
                  <a:close/>
                  <a:moveTo>
                    <a:pt x="17" y="7"/>
                  </a:moveTo>
                  <a:cubicBezTo>
                    <a:pt x="19" y="8"/>
                    <a:pt x="19" y="10"/>
                    <a:pt x="19" y="12"/>
                  </a:cubicBezTo>
                  <a:cubicBezTo>
                    <a:pt x="19" y="12"/>
                    <a:pt x="7" y="12"/>
                    <a:pt x="19" y="24"/>
                  </a:cubicBezTo>
                  <a:cubicBezTo>
                    <a:pt x="19" y="22"/>
                    <a:pt x="20" y="21"/>
                    <a:pt x="21" y="21"/>
                  </a:cubicBezTo>
                  <a:cubicBezTo>
                    <a:pt x="27" y="21"/>
                    <a:pt x="40" y="32"/>
                    <a:pt x="44" y="32"/>
                  </a:cubicBezTo>
                  <a:cubicBezTo>
                    <a:pt x="46" y="32"/>
                    <a:pt x="46" y="30"/>
                    <a:pt x="43" y="24"/>
                  </a:cubicBezTo>
                  <a:lnTo>
                    <a:pt x="17" y="7"/>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g308c629d2bb_0_315"/>
            <p:cNvSpPr/>
            <p:nvPr/>
          </p:nvSpPr>
          <p:spPr>
            <a:xfrm>
              <a:off x="5555450" y="2269750"/>
              <a:ext cx="1200" cy="1525"/>
            </a:xfrm>
            <a:custGeom>
              <a:rect b="b" l="l" r="r" t="t"/>
              <a:pathLst>
                <a:path extrusionOk="0" h="61" w="48">
                  <a:moveTo>
                    <a:pt x="0" y="1"/>
                  </a:moveTo>
                  <a:lnTo>
                    <a:pt x="0" y="1"/>
                  </a:lnTo>
                  <a:cubicBezTo>
                    <a:pt x="12" y="24"/>
                    <a:pt x="12" y="24"/>
                    <a:pt x="36" y="48"/>
                  </a:cubicBezTo>
                  <a:lnTo>
                    <a:pt x="48" y="60"/>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4" name="Google Shape;8994;g308c629d2bb_0_315"/>
            <p:cNvSpPr/>
            <p:nvPr/>
          </p:nvSpPr>
          <p:spPr>
            <a:xfrm>
              <a:off x="5566150" y="2269825"/>
              <a:ext cx="1225" cy="475"/>
            </a:xfrm>
            <a:custGeom>
              <a:rect b="b" l="l" r="r" t="t"/>
              <a:pathLst>
                <a:path extrusionOk="0" h="19" w="49">
                  <a:moveTo>
                    <a:pt x="7" y="1"/>
                  </a:moveTo>
                  <a:cubicBezTo>
                    <a:pt x="1" y="1"/>
                    <a:pt x="1" y="4"/>
                    <a:pt x="13" y="10"/>
                  </a:cubicBezTo>
                  <a:cubicBezTo>
                    <a:pt x="19" y="16"/>
                    <a:pt x="31" y="18"/>
                    <a:pt x="38" y="18"/>
                  </a:cubicBezTo>
                  <a:cubicBezTo>
                    <a:pt x="46" y="18"/>
                    <a:pt x="49" y="16"/>
                    <a:pt x="37" y="10"/>
                  </a:cubicBezTo>
                  <a:cubicBezTo>
                    <a:pt x="25" y="4"/>
                    <a:pt x="13"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5" name="Google Shape;8995;g308c629d2bb_0_315"/>
            <p:cNvSpPr/>
            <p:nvPr/>
          </p:nvSpPr>
          <p:spPr>
            <a:xfrm>
              <a:off x="5557225" y="2264400"/>
              <a:ext cx="1225" cy="1200"/>
            </a:xfrm>
            <a:custGeom>
              <a:rect b="b" l="l" r="r" t="t"/>
              <a:pathLst>
                <a:path extrusionOk="0" h="48" w="49">
                  <a:moveTo>
                    <a:pt x="25" y="0"/>
                  </a:moveTo>
                  <a:cubicBezTo>
                    <a:pt x="25" y="12"/>
                    <a:pt x="1" y="36"/>
                    <a:pt x="25" y="48"/>
                  </a:cubicBezTo>
                  <a:cubicBezTo>
                    <a:pt x="48" y="48"/>
                    <a:pt x="36" y="12"/>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g308c629d2bb_0_315"/>
            <p:cNvSpPr/>
            <p:nvPr/>
          </p:nvSpPr>
          <p:spPr>
            <a:xfrm>
              <a:off x="5560575" y="2254875"/>
              <a:ext cx="850" cy="1200"/>
            </a:xfrm>
            <a:custGeom>
              <a:rect b="b" l="l" r="r" t="t"/>
              <a:pathLst>
                <a:path extrusionOk="0" h="48" w="34">
                  <a:moveTo>
                    <a:pt x="10" y="0"/>
                  </a:moveTo>
                  <a:lnTo>
                    <a:pt x="10" y="0"/>
                  </a:lnTo>
                  <a:cubicBezTo>
                    <a:pt x="10" y="0"/>
                    <a:pt x="1" y="0"/>
                    <a:pt x="13" y="8"/>
                  </a:cubicBezTo>
                  <a:lnTo>
                    <a:pt x="13" y="8"/>
                  </a:lnTo>
                  <a:cubicBezTo>
                    <a:pt x="12" y="5"/>
                    <a:pt x="11" y="3"/>
                    <a:pt x="10" y="0"/>
                  </a:cubicBezTo>
                  <a:close/>
                  <a:moveTo>
                    <a:pt x="13" y="8"/>
                  </a:moveTo>
                  <a:cubicBezTo>
                    <a:pt x="14" y="10"/>
                    <a:pt x="15" y="12"/>
                    <a:pt x="16" y="15"/>
                  </a:cubicBezTo>
                  <a:lnTo>
                    <a:pt x="16" y="15"/>
                  </a:lnTo>
                  <a:cubicBezTo>
                    <a:pt x="17" y="13"/>
                    <a:pt x="19" y="12"/>
                    <a:pt x="21" y="12"/>
                  </a:cubicBezTo>
                  <a:cubicBezTo>
                    <a:pt x="18" y="10"/>
                    <a:pt x="15" y="9"/>
                    <a:pt x="13" y="8"/>
                  </a:cubicBezTo>
                  <a:close/>
                  <a:moveTo>
                    <a:pt x="16" y="15"/>
                  </a:moveTo>
                  <a:lnTo>
                    <a:pt x="16" y="15"/>
                  </a:lnTo>
                  <a:cubicBezTo>
                    <a:pt x="10" y="21"/>
                    <a:pt x="14" y="38"/>
                    <a:pt x="33" y="48"/>
                  </a:cubicBezTo>
                  <a:cubicBezTo>
                    <a:pt x="24" y="39"/>
                    <a:pt x="22" y="29"/>
                    <a:pt x="16" y="1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g308c629d2bb_0_315"/>
            <p:cNvSpPr/>
            <p:nvPr/>
          </p:nvSpPr>
          <p:spPr>
            <a:xfrm>
              <a:off x="5562600" y="2253675"/>
              <a:ext cx="600" cy="625"/>
            </a:xfrm>
            <a:custGeom>
              <a:rect b="b" l="l" r="r" t="t"/>
              <a:pathLst>
                <a:path extrusionOk="0" h="25" w="24">
                  <a:moveTo>
                    <a:pt x="0" y="1"/>
                  </a:moveTo>
                  <a:cubicBezTo>
                    <a:pt x="0" y="13"/>
                    <a:pt x="0" y="13"/>
                    <a:pt x="12" y="25"/>
                  </a:cubicBezTo>
                  <a:cubicBezTo>
                    <a:pt x="24" y="25"/>
                    <a:pt x="12"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g308c629d2bb_0_315"/>
            <p:cNvSpPr/>
            <p:nvPr/>
          </p:nvSpPr>
          <p:spPr>
            <a:xfrm>
              <a:off x="5549200" y="2259925"/>
              <a:ext cx="25" cy="25"/>
            </a:xfrm>
            <a:custGeom>
              <a:rect b="b" l="l" r="r" t="t"/>
              <a:pathLst>
                <a:path extrusionOk="0" h="1" w="1">
                  <a:moveTo>
                    <a:pt x="0" y="1"/>
                  </a:moveTo>
                  <a:cubicBezTo>
                    <a:pt x="0" y="1"/>
                    <a:pt x="0" y="1"/>
                    <a:pt x="0" y="1"/>
                  </a:cubicBezTo>
                  <a:cubicBezTo>
                    <a:pt x="0" y="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g308c629d2bb_0_315"/>
            <p:cNvSpPr/>
            <p:nvPr/>
          </p:nvSpPr>
          <p:spPr>
            <a:xfrm>
              <a:off x="5550075" y="2262325"/>
              <a:ext cx="625" cy="25"/>
            </a:xfrm>
            <a:custGeom>
              <a:rect b="b" l="l" r="r" t="t"/>
              <a:pathLst>
                <a:path extrusionOk="0" h="1" w="25">
                  <a:moveTo>
                    <a:pt x="13" y="0"/>
                  </a:moveTo>
                  <a:cubicBezTo>
                    <a:pt x="13" y="0"/>
                    <a:pt x="13" y="0"/>
                    <a:pt x="1" y="0"/>
                  </a:cubicBezTo>
                  <a:cubicBezTo>
                    <a:pt x="13" y="0"/>
                    <a:pt x="13" y="0"/>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g308c629d2bb_0_315"/>
            <p:cNvSpPr/>
            <p:nvPr/>
          </p:nvSpPr>
          <p:spPr>
            <a:xfrm>
              <a:off x="5543825" y="2274225"/>
              <a:ext cx="325" cy="325"/>
            </a:xfrm>
            <a:custGeom>
              <a:rect b="b" l="l" r="r" t="t"/>
              <a:pathLst>
                <a:path extrusionOk="0" h="13" w="13">
                  <a:moveTo>
                    <a:pt x="13" y="0"/>
                  </a:moveTo>
                  <a:cubicBezTo>
                    <a:pt x="13" y="12"/>
                    <a:pt x="1" y="12"/>
                    <a:pt x="1" y="12"/>
                  </a:cubicBezTo>
                  <a:lnTo>
                    <a:pt x="13" y="12"/>
                  </a:lnTo>
                  <a:lnTo>
                    <a:pt x="1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g308c629d2bb_0_315"/>
            <p:cNvSpPr/>
            <p:nvPr/>
          </p:nvSpPr>
          <p:spPr>
            <a:xfrm>
              <a:off x="5547400" y="2256650"/>
              <a:ext cx="25" cy="325"/>
            </a:xfrm>
            <a:custGeom>
              <a:rect b="b" l="l" r="r" t="t"/>
              <a:pathLst>
                <a:path extrusionOk="0" h="13" w="1">
                  <a:moveTo>
                    <a:pt x="1" y="1"/>
                  </a:moveTo>
                  <a:cubicBezTo>
                    <a:pt x="1" y="13"/>
                    <a:pt x="1" y="13"/>
                    <a:pt x="1" y="13"/>
                  </a:cubicBezTo>
                  <a:cubicBezTo>
                    <a:pt x="1" y="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g308c629d2bb_0_315"/>
            <p:cNvSpPr/>
            <p:nvPr/>
          </p:nvSpPr>
          <p:spPr>
            <a:xfrm>
              <a:off x="5547100" y="2259625"/>
              <a:ext cx="325" cy="25"/>
            </a:xfrm>
            <a:custGeom>
              <a:rect b="b" l="l" r="r" t="t"/>
              <a:pathLst>
                <a:path extrusionOk="0" h="1" w="13">
                  <a:moveTo>
                    <a:pt x="13" y="1"/>
                  </a:moveTo>
                  <a:cubicBezTo>
                    <a:pt x="13" y="1"/>
                    <a:pt x="13" y="1"/>
                    <a:pt x="13" y="1"/>
                  </a:cubicBezTo>
                  <a:cubicBezTo>
                    <a:pt x="13" y="1"/>
                    <a:pt x="1"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g308c629d2bb_0_315"/>
            <p:cNvSpPr/>
            <p:nvPr/>
          </p:nvSpPr>
          <p:spPr>
            <a:xfrm>
              <a:off x="5539375" y="2286125"/>
              <a:ext cx="1500" cy="325"/>
            </a:xfrm>
            <a:custGeom>
              <a:rect b="b" l="l" r="r" t="t"/>
              <a:pathLst>
                <a:path extrusionOk="0" h="13" w="60">
                  <a:moveTo>
                    <a:pt x="48" y="1"/>
                  </a:moveTo>
                  <a:cubicBezTo>
                    <a:pt x="45" y="1"/>
                    <a:pt x="43" y="1"/>
                    <a:pt x="40" y="1"/>
                  </a:cubicBezTo>
                  <a:lnTo>
                    <a:pt x="40" y="1"/>
                  </a:lnTo>
                  <a:cubicBezTo>
                    <a:pt x="42" y="1"/>
                    <a:pt x="45" y="1"/>
                    <a:pt x="48" y="1"/>
                  </a:cubicBezTo>
                  <a:close/>
                  <a:moveTo>
                    <a:pt x="60" y="1"/>
                  </a:moveTo>
                  <a:cubicBezTo>
                    <a:pt x="40" y="1"/>
                    <a:pt x="45" y="1"/>
                    <a:pt x="34" y="7"/>
                  </a:cubicBezTo>
                  <a:lnTo>
                    <a:pt x="34" y="7"/>
                  </a:lnTo>
                  <a:lnTo>
                    <a:pt x="60" y="1"/>
                  </a:lnTo>
                  <a:close/>
                  <a:moveTo>
                    <a:pt x="23" y="10"/>
                  </a:moveTo>
                  <a:lnTo>
                    <a:pt x="14" y="12"/>
                  </a:lnTo>
                  <a:lnTo>
                    <a:pt x="14" y="12"/>
                  </a:lnTo>
                  <a:cubicBezTo>
                    <a:pt x="19" y="11"/>
                    <a:pt x="21" y="11"/>
                    <a:pt x="23" y="10"/>
                  </a:cubicBezTo>
                  <a:close/>
                  <a:moveTo>
                    <a:pt x="14" y="12"/>
                  </a:moveTo>
                  <a:cubicBezTo>
                    <a:pt x="11" y="12"/>
                    <a:pt x="6" y="12"/>
                    <a:pt x="0" y="12"/>
                  </a:cubicBezTo>
                  <a:lnTo>
                    <a:pt x="12" y="12"/>
                  </a:lnTo>
                  <a:lnTo>
                    <a:pt x="14" y="12"/>
                  </a:lnTo>
                  <a:close/>
                  <a:moveTo>
                    <a:pt x="40" y="1"/>
                  </a:moveTo>
                  <a:cubicBezTo>
                    <a:pt x="17" y="2"/>
                    <a:pt x="27" y="7"/>
                    <a:pt x="23" y="10"/>
                  </a:cubicBezTo>
                  <a:lnTo>
                    <a:pt x="23" y="10"/>
                  </a:lnTo>
                  <a:lnTo>
                    <a:pt x="24" y="9"/>
                  </a:lnTo>
                  <a:lnTo>
                    <a:pt x="24" y="9"/>
                  </a:lnTo>
                  <a:cubicBezTo>
                    <a:pt x="24" y="10"/>
                    <a:pt x="24" y="11"/>
                    <a:pt x="24" y="12"/>
                  </a:cubicBezTo>
                  <a:cubicBezTo>
                    <a:pt x="29" y="10"/>
                    <a:pt x="32" y="8"/>
                    <a:pt x="34" y="7"/>
                  </a:cubicBezTo>
                  <a:lnTo>
                    <a:pt x="34" y="7"/>
                  </a:lnTo>
                  <a:lnTo>
                    <a:pt x="24" y="9"/>
                  </a:lnTo>
                  <a:lnTo>
                    <a:pt x="24" y="9"/>
                  </a:lnTo>
                  <a:cubicBezTo>
                    <a:pt x="26" y="3"/>
                    <a:pt x="32" y="1"/>
                    <a:pt x="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4" name="Google Shape;9004;g308c629d2bb_0_315"/>
            <p:cNvSpPr/>
            <p:nvPr/>
          </p:nvSpPr>
          <p:spPr>
            <a:xfrm>
              <a:off x="5541150" y="2275100"/>
              <a:ext cx="2700" cy="625"/>
            </a:xfrm>
            <a:custGeom>
              <a:rect b="b" l="l" r="r" t="t"/>
              <a:pathLst>
                <a:path extrusionOk="0" h="25" w="108">
                  <a:moveTo>
                    <a:pt x="108" y="1"/>
                  </a:moveTo>
                  <a:cubicBezTo>
                    <a:pt x="85" y="1"/>
                    <a:pt x="56" y="6"/>
                    <a:pt x="33" y="13"/>
                  </a:cubicBezTo>
                  <a:lnTo>
                    <a:pt x="33" y="13"/>
                  </a:lnTo>
                  <a:cubicBezTo>
                    <a:pt x="56" y="13"/>
                    <a:pt x="87" y="12"/>
                    <a:pt x="108" y="1"/>
                  </a:cubicBezTo>
                  <a:close/>
                  <a:moveTo>
                    <a:pt x="33" y="13"/>
                  </a:moveTo>
                  <a:cubicBezTo>
                    <a:pt x="30" y="13"/>
                    <a:pt x="27" y="13"/>
                    <a:pt x="25" y="13"/>
                  </a:cubicBezTo>
                  <a:lnTo>
                    <a:pt x="33" y="13"/>
                  </a:lnTo>
                  <a:cubicBezTo>
                    <a:pt x="33" y="13"/>
                    <a:pt x="33" y="13"/>
                    <a:pt x="33" y="13"/>
                  </a:cubicBezTo>
                  <a:close/>
                  <a:moveTo>
                    <a:pt x="33" y="13"/>
                  </a:moveTo>
                  <a:cubicBezTo>
                    <a:pt x="33" y="13"/>
                    <a:pt x="33" y="13"/>
                    <a:pt x="33" y="13"/>
                  </a:cubicBezTo>
                  <a:lnTo>
                    <a:pt x="33" y="13"/>
                  </a:lnTo>
                  <a:cubicBezTo>
                    <a:pt x="34" y="13"/>
                    <a:pt x="35" y="13"/>
                    <a:pt x="36" y="13"/>
                  </a:cubicBezTo>
                  <a:close/>
                  <a:moveTo>
                    <a:pt x="33" y="13"/>
                  </a:moveTo>
                  <a:cubicBezTo>
                    <a:pt x="11" y="13"/>
                    <a:pt x="1" y="14"/>
                    <a:pt x="1" y="25"/>
                  </a:cubicBezTo>
                  <a:cubicBezTo>
                    <a:pt x="9" y="21"/>
                    <a:pt x="20" y="17"/>
                    <a:pt x="33" y="1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5" name="Google Shape;9005;g308c629d2bb_0_315"/>
            <p:cNvSpPr/>
            <p:nvPr/>
          </p:nvSpPr>
          <p:spPr>
            <a:xfrm>
              <a:off x="5543825" y="2275100"/>
              <a:ext cx="625" cy="25"/>
            </a:xfrm>
            <a:custGeom>
              <a:rect b="b" l="l" r="r" t="t"/>
              <a:pathLst>
                <a:path extrusionOk="0" h="1" w="25">
                  <a:moveTo>
                    <a:pt x="1" y="1"/>
                  </a:moveTo>
                  <a:cubicBezTo>
                    <a:pt x="1" y="1"/>
                    <a:pt x="1" y="1"/>
                    <a:pt x="1" y="1"/>
                  </a:cubicBezTo>
                  <a:cubicBezTo>
                    <a:pt x="13" y="1"/>
                    <a:pt x="13" y="1"/>
                    <a:pt x="13" y="1"/>
                  </a:cubicBezTo>
                  <a:cubicBezTo>
                    <a:pt x="13" y="1"/>
                    <a:pt x="25" y="1"/>
                    <a:pt x="25" y="1"/>
                  </a:cubicBezTo>
                  <a:cubicBezTo>
                    <a:pt x="13" y="1"/>
                    <a:pt x="13"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g308c629d2bb_0_315"/>
            <p:cNvSpPr/>
            <p:nvPr/>
          </p:nvSpPr>
          <p:spPr>
            <a:xfrm>
              <a:off x="5540275" y="2284350"/>
              <a:ext cx="25" cy="25"/>
            </a:xfrm>
            <a:custGeom>
              <a:rect b="b" l="l" r="r" t="t"/>
              <a:pathLst>
                <a:path extrusionOk="0" h="1" w="1">
                  <a:moveTo>
                    <a:pt x="0" y="0"/>
                  </a:moveTo>
                  <a:cubicBezTo>
                    <a:pt x="0" y="0"/>
                    <a:pt x="0" y="0"/>
                    <a:pt x="0" y="0"/>
                  </a:cubicBezTo>
                  <a:cubicBezTo>
                    <a:pt x="0" y="0"/>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g308c629d2bb_0_315"/>
            <p:cNvSpPr/>
            <p:nvPr/>
          </p:nvSpPr>
          <p:spPr>
            <a:xfrm>
              <a:off x="5542650" y="2273925"/>
              <a:ext cx="325" cy="25"/>
            </a:xfrm>
            <a:custGeom>
              <a:rect b="b" l="l" r="r" t="t"/>
              <a:pathLst>
                <a:path extrusionOk="0" h="1" w="13">
                  <a:moveTo>
                    <a:pt x="0" y="0"/>
                  </a:moveTo>
                  <a:cubicBezTo>
                    <a:pt x="12" y="0"/>
                    <a:pt x="12" y="0"/>
                    <a:pt x="12" y="0"/>
                  </a:cubicBezTo>
                  <a:cubicBezTo>
                    <a:pt x="12" y="0"/>
                    <a:pt x="12"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g308c629d2bb_0_315"/>
            <p:cNvSpPr/>
            <p:nvPr/>
          </p:nvSpPr>
          <p:spPr>
            <a:xfrm>
              <a:off x="5539675" y="2286425"/>
              <a:ext cx="25" cy="25"/>
            </a:xfrm>
            <a:custGeom>
              <a:rect b="b" l="l" r="r" t="t"/>
              <a:pathLst>
                <a:path extrusionOk="0" h="1" w="1">
                  <a:moveTo>
                    <a:pt x="0" y="0"/>
                  </a:moveTo>
                  <a:cubicBezTo>
                    <a:pt x="0" y="0"/>
                    <a:pt x="0" y="0"/>
                    <a:pt x="0" y="0"/>
                  </a:cubicBez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g308c629d2bb_0_315"/>
            <p:cNvSpPr/>
            <p:nvPr/>
          </p:nvSpPr>
          <p:spPr>
            <a:xfrm>
              <a:off x="5543550" y="2274225"/>
              <a:ext cx="1200" cy="325"/>
            </a:xfrm>
            <a:custGeom>
              <a:rect b="b" l="l" r="r" t="t"/>
              <a:pathLst>
                <a:path extrusionOk="0" h="13" w="48">
                  <a:moveTo>
                    <a:pt x="24" y="0"/>
                  </a:moveTo>
                  <a:cubicBezTo>
                    <a:pt x="48" y="0"/>
                    <a:pt x="0" y="12"/>
                    <a:pt x="36" y="12"/>
                  </a:cubicBezTo>
                  <a:lnTo>
                    <a:pt x="3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g308c629d2bb_0_315"/>
            <p:cNvSpPr/>
            <p:nvPr/>
          </p:nvSpPr>
          <p:spPr>
            <a:xfrm>
              <a:off x="5548000" y="2257850"/>
              <a:ext cx="1225" cy="325"/>
            </a:xfrm>
            <a:custGeom>
              <a:rect b="b" l="l" r="r" t="t"/>
              <a:pathLst>
                <a:path extrusionOk="0" h="13" w="49">
                  <a:moveTo>
                    <a:pt x="24" y="0"/>
                  </a:moveTo>
                  <a:cubicBezTo>
                    <a:pt x="1" y="12"/>
                    <a:pt x="36" y="12"/>
                    <a:pt x="48" y="12"/>
                  </a:cubicBezTo>
                  <a:cubicBezTo>
                    <a:pt x="36" y="12"/>
                    <a:pt x="48"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g308c629d2bb_0_315"/>
            <p:cNvSpPr/>
            <p:nvPr/>
          </p:nvSpPr>
          <p:spPr>
            <a:xfrm>
              <a:off x="5551575" y="2261725"/>
              <a:ext cx="1500" cy="325"/>
            </a:xfrm>
            <a:custGeom>
              <a:rect b="b" l="l" r="r" t="t"/>
              <a:pathLst>
                <a:path extrusionOk="0" h="13" w="60">
                  <a:moveTo>
                    <a:pt x="0" y="0"/>
                  </a:moveTo>
                  <a:cubicBezTo>
                    <a:pt x="12" y="0"/>
                    <a:pt x="24" y="0"/>
                    <a:pt x="48" y="12"/>
                  </a:cubicBezTo>
                  <a:cubicBezTo>
                    <a:pt x="48" y="0"/>
                    <a:pt x="60"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g308c629d2bb_0_315"/>
            <p:cNvSpPr/>
            <p:nvPr/>
          </p:nvSpPr>
          <p:spPr>
            <a:xfrm>
              <a:off x="5551575" y="2262775"/>
              <a:ext cx="925" cy="150"/>
            </a:xfrm>
            <a:custGeom>
              <a:rect b="b" l="l" r="r" t="t"/>
              <a:pathLst>
                <a:path extrusionOk="0" h="6" w="37">
                  <a:moveTo>
                    <a:pt x="15" y="1"/>
                  </a:moveTo>
                  <a:cubicBezTo>
                    <a:pt x="12" y="1"/>
                    <a:pt x="8" y="2"/>
                    <a:pt x="0" y="6"/>
                  </a:cubicBezTo>
                  <a:lnTo>
                    <a:pt x="36" y="6"/>
                  </a:lnTo>
                  <a:cubicBezTo>
                    <a:pt x="20" y="6"/>
                    <a:pt x="20" y="1"/>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g308c629d2bb_0_315"/>
            <p:cNvSpPr/>
            <p:nvPr/>
          </p:nvSpPr>
          <p:spPr>
            <a:xfrm>
              <a:off x="5537875" y="2271400"/>
              <a:ext cx="625" cy="175"/>
            </a:xfrm>
            <a:custGeom>
              <a:rect b="b" l="l" r="r" t="t"/>
              <a:pathLst>
                <a:path extrusionOk="0" h="7" w="25">
                  <a:moveTo>
                    <a:pt x="18" y="1"/>
                  </a:moveTo>
                  <a:cubicBezTo>
                    <a:pt x="11" y="1"/>
                    <a:pt x="1" y="6"/>
                    <a:pt x="1" y="6"/>
                  </a:cubicBezTo>
                  <a:lnTo>
                    <a:pt x="25" y="6"/>
                  </a:lnTo>
                  <a:cubicBezTo>
                    <a:pt x="25" y="2"/>
                    <a:pt x="22" y="1"/>
                    <a:pt x="1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g308c629d2bb_0_315"/>
            <p:cNvSpPr/>
            <p:nvPr/>
          </p:nvSpPr>
          <p:spPr>
            <a:xfrm>
              <a:off x="5537575" y="2271550"/>
              <a:ext cx="1225" cy="300"/>
            </a:xfrm>
            <a:custGeom>
              <a:rect b="b" l="l" r="r" t="t"/>
              <a:pathLst>
                <a:path extrusionOk="0" h="12" w="49">
                  <a:moveTo>
                    <a:pt x="25" y="0"/>
                  </a:moveTo>
                  <a:lnTo>
                    <a:pt x="1" y="12"/>
                  </a:lnTo>
                  <a:lnTo>
                    <a:pt x="4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g308c629d2bb_0_315"/>
            <p:cNvSpPr/>
            <p:nvPr/>
          </p:nvSpPr>
          <p:spPr>
            <a:xfrm>
              <a:off x="5537000" y="2272425"/>
              <a:ext cx="600" cy="25"/>
            </a:xfrm>
            <a:custGeom>
              <a:rect b="b" l="l" r="r" t="t"/>
              <a:pathLst>
                <a:path extrusionOk="0" h="1" w="24">
                  <a:moveTo>
                    <a:pt x="12" y="1"/>
                  </a:moveTo>
                  <a:cubicBezTo>
                    <a:pt x="12" y="1"/>
                    <a:pt x="12" y="1"/>
                    <a:pt x="24" y="1"/>
                  </a:cubicBezTo>
                  <a:lnTo>
                    <a:pt x="0" y="1"/>
                  </a:lnTo>
                  <a:cubicBezTo>
                    <a:pt x="0" y="1"/>
                    <a:pt x="12"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g308c629d2bb_0_315"/>
            <p:cNvSpPr/>
            <p:nvPr/>
          </p:nvSpPr>
          <p:spPr>
            <a:xfrm>
              <a:off x="5536700" y="2272125"/>
              <a:ext cx="2100" cy="325"/>
            </a:xfrm>
            <a:custGeom>
              <a:rect b="b" l="l" r="r" t="t"/>
              <a:pathLst>
                <a:path extrusionOk="0" h="13" w="84">
                  <a:moveTo>
                    <a:pt x="84" y="1"/>
                  </a:moveTo>
                  <a:cubicBezTo>
                    <a:pt x="60" y="1"/>
                    <a:pt x="60" y="13"/>
                    <a:pt x="0" y="13"/>
                  </a:cubicBezTo>
                  <a:lnTo>
                    <a:pt x="36" y="13"/>
                  </a:lnTo>
                  <a:lnTo>
                    <a:pt x="8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g308c629d2bb_0_315"/>
            <p:cNvSpPr/>
            <p:nvPr/>
          </p:nvSpPr>
          <p:spPr>
            <a:xfrm>
              <a:off x="5537825" y="2272950"/>
              <a:ext cx="3250" cy="400"/>
            </a:xfrm>
            <a:custGeom>
              <a:rect b="b" l="l" r="r" t="t"/>
              <a:pathLst>
                <a:path extrusionOk="0" h="16" w="130">
                  <a:moveTo>
                    <a:pt x="3" y="4"/>
                  </a:moveTo>
                  <a:cubicBezTo>
                    <a:pt x="0" y="4"/>
                    <a:pt x="2" y="4"/>
                    <a:pt x="5" y="4"/>
                  </a:cubicBezTo>
                  <a:lnTo>
                    <a:pt x="5" y="4"/>
                  </a:lnTo>
                  <a:cubicBezTo>
                    <a:pt x="4" y="4"/>
                    <a:pt x="4" y="4"/>
                    <a:pt x="3" y="4"/>
                  </a:cubicBezTo>
                  <a:close/>
                  <a:moveTo>
                    <a:pt x="124" y="0"/>
                  </a:moveTo>
                  <a:cubicBezTo>
                    <a:pt x="121" y="0"/>
                    <a:pt x="117" y="0"/>
                    <a:pt x="112" y="1"/>
                  </a:cubicBezTo>
                  <a:lnTo>
                    <a:pt x="112" y="1"/>
                  </a:lnTo>
                  <a:cubicBezTo>
                    <a:pt x="110" y="0"/>
                    <a:pt x="107" y="0"/>
                    <a:pt x="104" y="0"/>
                  </a:cubicBezTo>
                  <a:cubicBezTo>
                    <a:pt x="92" y="0"/>
                    <a:pt x="78" y="3"/>
                    <a:pt x="64" y="6"/>
                  </a:cubicBezTo>
                  <a:lnTo>
                    <a:pt x="64" y="6"/>
                  </a:lnTo>
                  <a:cubicBezTo>
                    <a:pt x="79" y="5"/>
                    <a:pt x="99" y="2"/>
                    <a:pt x="112" y="1"/>
                  </a:cubicBezTo>
                  <a:lnTo>
                    <a:pt x="112" y="1"/>
                  </a:lnTo>
                  <a:cubicBezTo>
                    <a:pt x="116" y="1"/>
                    <a:pt x="119" y="2"/>
                    <a:pt x="122" y="4"/>
                  </a:cubicBezTo>
                  <a:cubicBezTo>
                    <a:pt x="129" y="1"/>
                    <a:pt x="129" y="0"/>
                    <a:pt x="124" y="0"/>
                  </a:cubicBezTo>
                  <a:close/>
                  <a:moveTo>
                    <a:pt x="50" y="4"/>
                  </a:moveTo>
                  <a:cubicBezTo>
                    <a:pt x="42" y="6"/>
                    <a:pt x="36" y="8"/>
                    <a:pt x="31" y="8"/>
                  </a:cubicBezTo>
                  <a:lnTo>
                    <a:pt x="31" y="8"/>
                  </a:lnTo>
                  <a:cubicBezTo>
                    <a:pt x="31" y="5"/>
                    <a:pt x="13" y="4"/>
                    <a:pt x="5" y="4"/>
                  </a:cubicBezTo>
                  <a:lnTo>
                    <a:pt x="5" y="4"/>
                  </a:lnTo>
                  <a:cubicBezTo>
                    <a:pt x="11" y="5"/>
                    <a:pt x="14" y="9"/>
                    <a:pt x="25" y="9"/>
                  </a:cubicBezTo>
                  <a:cubicBezTo>
                    <a:pt x="27" y="9"/>
                    <a:pt x="29" y="9"/>
                    <a:pt x="31" y="8"/>
                  </a:cubicBezTo>
                  <a:lnTo>
                    <a:pt x="31" y="8"/>
                  </a:lnTo>
                  <a:cubicBezTo>
                    <a:pt x="31" y="10"/>
                    <a:pt x="27" y="12"/>
                    <a:pt x="15" y="16"/>
                  </a:cubicBezTo>
                  <a:cubicBezTo>
                    <a:pt x="26" y="16"/>
                    <a:pt x="45" y="10"/>
                    <a:pt x="64" y="6"/>
                  </a:cubicBezTo>
                  <a:lnTo>
                    <a:pt x="64" y="6"/>
                  </a:lnTo>
                  <a:cubicBezTo>
                    <a:pt x="58" y="7"/>
                    <a:pt x="52" y="7"/>
                    <a:pt x="48" y="7"/>
                  </a:cubicBezTo>
                  <a:cubicBezTo>
                    <a:pt x="43" y="7"/>
                    <a:pt x="43" y="6"/>
                    <a:pt x="50" y="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g308c629d2bb_0_315"/>
            <p:cNvSpPr/>
            <p:nvPr/>
          </p:nvSpPr>
          <p:spPr>
            <a:xfrm>
              <a:off x="5539675" y="2272425"/>
              <a:ext cx="1500" cy="325"/>
            </a:xfrm>
            <a:custGeom>
              <a:rect b="b" l="l" r="r" t="t"/>
              <a:pathLst>
                <a:path extrusionOk="0" h="13" w="60">
                  <a:moveTo>
                    <a:pt x="24" y="1"/>
                  </a:moveTo>
                  <a:cubicBezTo>
                    <a:pt x="0" y="13"/>
                    <a:pt x="0" y="13"/>
                    <a:pt x="12" y="13"/>
                  </a:cubicBezTo>
                  <a:cubicBezTo>
                    <a:pt x="12" y="13"/>
                    <a:pt x="60"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9" name="Google Shape;9019;g308c629d2bb_0_315"/>
            <p:cNvSpPr/>
            <p:nvPr/>
          </p:nvSpPr>
          <p:spPr>
            <a:xfrm>
              <a:off x="5538175" y="2273325"/>
              <a:ext cx="625" cy="325"/>
            </a:xfrm>
            <a:custGeom>
              <a:rect b="b" l="l" r="r" t="t"/>
              <a:pathLst>
                <a:path extrusionOk="0" h="13" w="25">
                  <a:moveTo>
                    <a:pt x="25" y="1"/>
                  </a:moveTo>
                  <a:lnTo>
                    <a:pt x="1" y="12"/>
                  </a:lnTo>
                  <a:lnTo>
                    <a:pt x="13" y="12"/>
                  </a:lnTo>
                  <a:lnTo>
                    <a:pt x="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0" name="Google Shape;9020;g308c629d2bb_0_315"/>
            <p:cNvSpPr/>
            <p:nvPr/>
          </p:nvSpPr>
          <p:spPr>
            <a:xfrm>
              <a:off x="5537575" y="2273925"/>
              <a:ext cx="925" cy="25"/>
            </a:xfrm>
            <a:custGeom>
              <a:rect b="b" l="l" r="r" t="t"/>
              <a:pathLst>
                <a:path extrusionOk="0" h="1" w="37">
                  <a:moveTo>
                    <a:pt x="37" y="0"/>
                  </a:moveTo>
                  <a:lnTo>
                    <a:pt x="1" y="0"/>
                  </a:lnTo>
                  <a:cubicBezTo>
                    <a:pt x="13" y="0"/>
                    <a:pt x="13" y="0"/>
                    <a:pt x="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g308c629d2bb_0_315"/>
            <p:cNvSpPr/>
            <p:nvPr/>
          </p:nvSpPr>
          <p:spPr>
            <a:xfrm>
              <a:off x="5537375" y="2274225"/>
              <a:ext cx="1525" cy="325"/>
            </a:xfrm>
            <a:custGeom>
              <a:rect b="b" l="l" r="r" t="t"/>
              <a:pathLst>
                <a:path extrusionOk="0" h="13" w="61">
                  <a:moveTo>
                    <a:pt x="57" y="0"/>
                  </a:moveTo>
                  <a:lnTo>
                    <a:pt x="49" y="8"/>
                  </a:lnTo>
                  <a:lnTo>
                    <a:pt x="49" y="8"/>
                  </a:lnTo>
                  <a:cubicBezTo>
                    <a:pt x="56" y="6"/>
                    <a:pt x="60" y="4"/>
                    <a:pt x="57" y="0"/>
                  </a:cubicBezTo>
                  <a:close/>
                  <a:moveTo>
                    <a:pt x="49" y="8"/>
                  </a:moveTo>
                  <a:cubicBezTo>
                    <a:pt x="32" y="12"/>
                    <a:pt x="1" y="12"/>
                    <a:pt x="9" y="12"/>
                  </a:cubicBezTo>
                  <a:lnTo>
                    <a:pt x="45" y="12"/>
                  </a:lnTo>
                  <a:lnTo>
                    <a:pt x="49" y="8"/>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g308c629d2bb_0_315"/>
            <p:cNvSpPr/>
            <p:nvPr/>
          </p:nvSpPr>
          <p:spPr>
            <a:xfrm>
              <a:off x="5539975" y="2275100"/>
              <a:ext cx="600" cy="325"/>
            </a:xfrm>
            <a:custGeom>
              <a:rect b="b" l="l" r="r" t="t"/>
              <a:pathLst>
                <a:path extrusionOk="0" h="13" w="24">
                  <a:moveTo>
                    <a:pt x="0" y="1"/>
                  </a:moveTo>
                  <a:lnTo>
                    <a:pt x="24" y="13"/>
                  </a:ln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g308c629d2bb_0_315"/>
            <p:cNvSpPr/>
            <p:nvPr/>
          </p:nvSpPr>
          <p:spPr>
            <a:xfrm>
              <a:off x="5545075" y="2274225"/>
              <a:ext cx="1000" cy="325"/>
            </a:xfrm>
            <a:custGeom>
              <a:rect b="b" l="l" r="r" t="t"/>
              <a:pathLst>
                <a:path extrusionOk="0" h="13" w="40">
                  <a:moveTo>
                    <a:pt x="10" y="0"/>
                  </a:moveTo>
                  <a:cubicBezTo>
                    <a:pt x="8" y="0"/>
                    <a:pt x="8" y="0"/>
                    <a:pt x="9" y="0"/>
                  </a:cubicBezTo>
                  <a:lnTo>
                    <a:pt x="9" y="0"/>
                  </a:lnTo>
                  <a:cubicBezTo>
                    <a:pt x="10" y="0"/>
                    <a:pt x="10" y="0"/>
                    <a:pt x="10" y="0"/>
                  </a:cubicBezTo>
                  <a:close/>
                  <a:moveTo>
                    <a:pt x="9" y="0"/>
                  </a:moveTo>
                  <a:cubicBezTo>
                    <a:pt x="7" y="1"/>
                    <a:pt x="1" y="3"/>
                    <a:pt x="10" y="12"/>
                  </a:cubicBezTo>
                  <a:cubicBezTo>
                    <a:pt x="39" y="3"/>
                    <a:pt x="14" y="1"/>
                    <a:pt x="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g308c629d2bb_0_315"/>
            <p:cNvSpPr/>
            <p:nvPr/>
          </p:nvSpPr>
          <p:spPr>
            <a:xfrm>
              <a:off x="5538175" y="2275400"/>
              <a:ext cx="925" cy="325"/>
            </a:xfrm>
            <a:custGeom>
              <a:rect b="b" l="l" r="r" t="t"/>
              <a:pathLst>
                <a:path extrusionOk="0" h="13" w="37">
                  <a:moveTo>
                    <a:pt x="25" y="1"/>
                  </a:moveTo>
                  <a:lnTo>
                    <a:pt x="25" y="1"/>
                  </a:lnTo>
                  <a:cubicBezTo>
                    <a:pt x="1" y="13"/>
                    <a:pt x="13" y="13"/>
                    <a:pt x="36" y="13"/>
                  </a:cubicBezTo>
                  <a:cubicBezTo>
                    <a:pt x="13" y="13"/>
                    <a:pt x="25" y="13"/>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g308c629d2bb_0_315"/>
            <p:cNvSpPr/>
            <p:nvPr/>
          </p:nvSpPr>
          <p:spPr>
            <a:xfrm>
              <a:off x="5537875" y="2275700"/>
              <a:ext cx="3300" cy="625"/>
            </a:xfrm>
            <a:custGeom>
              <a:rect b="b" l="l" r="r" t="t"/>
              <a:pathLst>
                <a:path extrusionOk="0" h="25" w="132">
                  <a:moveTo>
                    <a:pt x="50" y="7"/>
                  </a:moveTo>
                  <a:cubicBezTo>
                    <a:pt x="33" y="8"/>
                    <a:pt x="5" y="13"/>
                    <a:pt x="13" y="13"/>
                  </a:cubicBezTo>
                  <a:lnTo>
                    <a:pt x="50" y="7"/>
                  </a:lnTo>
                  <a:close/>
                  <a:moveTo>
                    <a:pt x="96" y="1"/>
                  </a:moveTo>
                  <a:lnTo>
                    <a:pt x="50" y="7"/>
                  </a:lnTo>
                  <a:lnTo>
                    <a:pt x="50" y="7"/>
                  </a:lnTo>
                  <a:cubicBezTo>
                    <a:pt x="50" y="7"/>
                    <a:pt x="50" y="7"/>
                    <a:pt x="51" y="7"/>
                  </a:cubicBezTo>
                  <a:cubicBezTo>
                    <a:pt x="59" y="7"/>
                    <a:pt x="64" y="9"/>
                    <a:pt x="60" y="13"/>
                  </a:cubicBezTo>
                  <a:lnTo>
                    <a:pt x="25" y="13"/>
                  </a:lnTo>
                  <a:cubicBezTo>
                    <a:pt x="1" y="25"/>
                    <a:pt x="13" y="25"/>
                    <a:pt x="37" y="25"/>
                  </a:cubicBezTo>
                  <a:cubicBezTo>
                    <a:pt x="60" y="25"/>
                    <a:pt x="108" y="13"/>
                    <a:pt x="132" y="13"/>
                  </a:cubicBezTo>
                  <a:cubicBezTo>
                    <a:pt x="120" y="7"/>
                    <a:pt x="93" y="7"/>
                    <a:pt x="78" y="7"/>
                  </a:cubicBezTo>
                  <a:cubicBezTo>
                    <a:pt x="63" y="7"/>
                    <a:pt x="60" y="7"/>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g308c629d2bb_0_315"/>
            <p:cNvSpPr/>
            <p:nvPr/>
          </p:nvSpPr>
          <p:spPr>
            <a:xfrm>
              <a:off x="5542650" y="2274825"/>
              <a:ext cx="1650" cy="300"/>
            </a:xfrm>
            <a:custGeom>
              <a:rect b="b" l="l" r="r" t="t"/>
              <a:pathLst>
                <a:path extrusionOk="0" h="12" w="66">
                  <a:moveTo>
                    <a:pt x="24" y="0"/>
                  </a:moveTo>
                  <a:lnTo>
                    <a:pt x="0" y="12"/>
                  </a:lnTo>
                  <a:lnTo>
                    <a:pt x="36" y="12"/>
                  </a:lnTo>
                  <a:cubicBezTo>
                    <a:pt x="66" y="6"/>
                    <a:pt x="63" y="6"/>
                    <a:pt x="52" y="6"/>
                  </a:cubicBezTo>
                  <a:cubicBezTo>
                    <a:pt x="42" y="6"/>
                    <a:pt x="24" y="6"/>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g308c629d2bb_0_315"/>
            <p:cNvSpPr/>
            <p:nvPr/>
          </p:nvSpPr>
          <p:spPr>
            <a:xfrm>
              <a:off x="5540550" y="2276900"/>
              <a:ext cx="325" cy="25"/>
            </a:xfrm>
            <a:custGeom>
              <a:rect b="b" l="l" r="r" t="t"/>
              <a:pathLst>
                <a:path extrusionOk="0" h="1" w="13">
                  <a:moveTo>
                    <a:pt x="1" y="0"/>
                  </a:moveTo>
                  <a:lnTo>
                    <a:pt x="13" y="0"/>
                  </a:lnTo>
                  <a:lnTo>
                    <a:pt x="1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g308c629d2bb_0_315"/>
            <p:cNvSpPr/>
            <p:nvPr/>
          </p:nvSpPr>
          <p:spPr>
            <a:xfrm>
              <a:off x="5539675" y="2276900"/>
              <a:ext cx="900" cy="325"/>
            </a:xfrm>
            <a:custGeom>
              <a:rect b="b" l="l" r="r" t="t"/>
              <a:pathLst>
                <a:path extrusionOk="0" h="13" w="36">
                  <a:moveTo>
                    <a:pt x="12" y="0"/>
                  </a:moveTo>
                  <a:lnTo>
                    <a:pt x="0" y="12"/>
                  </a:lnTo>
                  <a:lnTo>
                    <a:pt x="36" y="12"/>
                  </a:lnTo>
                  <a:lnTo>
                    <a:pt x="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g308c629d2bb_0_315"/>
            <p:cNvSpPr/>
            <p:nvPr/>
          </p:nvSpPr>
          <p:spPr>
            <a:xfrm>
              <a:off x="5539375" y="2277200"/>
              <a:ext cx="325" cy="25"/>
            </a:xfrm>
            <a:custGeom>
              <a:rect b="b" l="l" r="r" t="t"/>
              <a:pathLst>
                <a:path extrusionOk="0" h="1" w="13">
                  <a:moveTo>
                    <a:pt x="12" y="0"/>
                  </a:moveTo>
                  <a:lnTo>
                    <a:pt x="12" y="0"/>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g308c629d2bb_0_315"/>
            <p:cNvSpPr/>
            <p:nvPr/>
          </p:nvSpPr>
          <p:spPr>
            <a:xfrm>
              <a:off x="5539375" y="2277500"/>
              <a:ext cx="1200" cy="325"/>
            </a:xfrm>
            <a:custGeom>
              <a:rect b="b" l="l" r="r" t="t"/>
              <a:pathLst>
                <a:path extrusionOk="0" h="13" w="48">
                  <a:moveTo>
                    <a:pt x="12" y="0"/>
                  </a:moveTo>
                  <a:cubicBezTo>
                    <a:pt x="24" y="0"/>
                    <a:pt x="24" y="12"/>
                    <a:pt x="0" y="12"/>
                  </a:cubicBezTo>
                  <a:lnTo>
                    <a:pt x="24" y="12"/>
                  </a:lnTo>
                  <a:cubicBezTo>
                    <a:pt x="24" y="0"/>
                    <a:pt x="48"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g308c629d2bb_0_315"/>
            <p:cNvSpPr/>
            <p:nvPr/>
          </p:nvSpPr>
          <p:spPr>
            <a:xfrm>
              <a:off x="5545325" y="2290300"/>
              <a:ext cx="925" cy="150"/>
            </a:xfrm>
            <a:custGeom>
              <a:rect b="b" l="l" r="r" t="t"/>
              <a:pathLst>
                <a:path extrusionOk="0" h="6" w="37">
                  <a:moveTo>
                    <a:pt x="0" y="0"/>
                  </a:moveTo>
                  <a:cubicBezTo>
                    <a:pt x="4" y="4"/>
                    <a:pt x="10" y="5"/>
                    <a:pt x="15" y="5"/>
                  </a:cubicBezTo>
                  <a:cubicBezTo>
                    <a:pt x="26" y="5"/>
                    <a:pt x="36"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g308c629d2bb_0_315"/>
            <p:cNvSpPr/>
            <p:nvPr/>
          </p:nvSpPr>
          <p:spPr>
            <a:xfrm>
              <a:off x="5552775" y="2248025"/>
              <a:ext cx="25" cy="925"/>
            </a:xfrm>
            <a:custGeom>
              <a:rect b="b" l="l" r="r" t="t"/>
              <a:pathLst>
                <a:path extrusionOk="0" h="37" w="1">
                  <a:moveTo>
                    <a:pt x="0" y="36"/>
                  </a:moveTo>
                  <a:lnTo>
                    <a:pt x="0" y="36"/>
                  </a:lnTo>
                  <a:cubicBezTo>
                    <a:pt x="0" y="1"/>
                    <a:pt x="0" y="24"/>
                    <a:pt x="0" y="3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g308c629d2bb_0_315"/>
            <p:cNvSpPr/>
            <p:nvPr/>
          </p:nvSpPr>
          <p:spPr>
            <a:xfrm>
              <a:off x="5551300" y="2247150"/>
              <a:ext cx="900" cy="1500"/>
            </a:xfrm>
            <a:custGeom>
              <a:rect b="b" l="l" r="r" t="t"/>
              <a:pathLst>
                <a:path extrusionOk="0" h="60" w="36">
                  <a:moveTo>
                    <a:pt x="8" y="0"/>
                  </a:moveTo>
                  <a:cubicBezTo>
                    <a:pt x="1" y="0"/>
                    <a:pt x="3" y="19"/>
                    <a:pt x="11" y="59"/>
                  </a:cubicBezTo>
                  <a:cubicBezTo>
                    <a:pt x="11" y="24"/>
                    <a:pt x="35" y="59"/>
                    <a:pt x="23" y="12"/>
                  </a:cubicBezTo>
                  <a:cubicBezTo>
                    <a:pt x="16" y="4"/>
                    <a:pt x="11" y="0"/>
                    <a:pt x="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g308c629d2bb_0_315"/>
            <p:cNvSpPr/>
            <p:nvPr/>
          </p:nvSpPr>
          <p:spPr>
            <a:xfrm>
              <a:off x="5551875" y="2248625"/>
              <a:ext cx="325" cy="925"/>
            </a:xfrm>
            <a:custGeom>
              <a:rect b="b" l="l" r="r" t="t"/>
              <a:pathLst>
                <a:path extrusionOk="0" h="37" w="13">
                  <a:moveTo>
                    <a:pt x="0" y="0"/>
                  </a:moveTo>
                  <a:lnTo>
                    <a:pt x="0" y="36"/>
                  </a:lnTo>
                  <a:lnTo>
                    <a:pt x="12" y="24"/>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g308c629d2bb_0_315"/>
            <p:cNvSpPr/>
            <p:nvPr/>
          </p:nvSpPr>
          <p:spPr>
            <a:xfrm>
              <a:off x="5552175" y="2249525"/>
              <a:ext cx="325" cy="600"/>
            </a:xfrm>
            <a:custGeom>
              <a:rect b="b" l="l" r="r" t="t"/>
              <a:pathLst>
                <a:path extrusionOk="0" h="24" w="13">
                  <a:moveTo>
                    <a:pt x="0" y="0"/>
                  </a:moveTo>
                  <a:lnTo>
                    <a:pt x="0" y="24"/>
                  </a:lnTo>
                  <a:lnTo>
                    <a:pt x="12" y="12"/>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6" name="Google Shape;9036;g308c629d2bb_0_315"/>
            <p:cNvSpPr/>
            <p:nvPr/>
          </p:nvSpPr>
          <p:spPr>
            <a:xfrm>
              <a:off x="5550250" y="2247075"/>
              <a:ext cx="1350" cy="2750"/>
            </a:xfrm>
            <a:custGeom>
              <a:rect b="b" l="l" r="r" t="t"/>
              <a:pathLst>
                <a:path extrusionOk="0" h="110" w="54">
                  <a:moveTo>
                    <a:pt x="3" y="0"/>
                  </a:moveTo>
                  <a:cubicBezTo>
                    <a:pt x="0" y="0"/>
                    <a:pt x="18" y="30"/>
                    <a:pt x="18" y="50"/>
                  </a:cubicBezTo>
                  <a:lnTo>
                    <a:pt x="18" y="39"/>
                  </a:lnTo>
                  <a:cubicBezTo>
                    <a:pt x="42" y="74"/>
                    <a:pt x="30" y="86"/>
                    <a:pt x="42" y="110"/>
                  </a:cubicBezTo>
                  <a:cubicBezTo>
                    <a:pt x="53" y="110"/>
                    <a:pt x="30" y="39"/>
                    <a:pt x="42" y="39"/>
                  </a:cubicBezTo>
                  <a:cubicBezTo>
                    <a:pt x="38" y="31"/>
                    <a:pt x="34" y="29"/>
                    <a:pt x="30" y="29"/>
                  </a:cubicBezTo>
                  <a:cubicBezTo>
                    <a:pt x="28" y="29"/>
                    <a:pt x="26" y="30"/>
                    <a:pt x="24" y="30"/>
                  </a:cubicBezTo>
                  <a:cubicBezTo>
                    <a:pt x="18" y="30"/>
                    <a:pt x="12" y="27"/>
                    <a:pt x="6" y="3"/>
                  </a:cubicBezTo>
                  <a:cubicBezTo>
                    <a:pt x="4" y="1"/>
                    <a:pt x="3" y="0"/>
                    <a:pt x="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7" name="Google Shape;9037;g308c629d2bb_0_315"/>
            <p:cNvSpPr/>
            <p:nvPr/>
          </p:nvSpPr>
          <p:spPr>
            <a:xfrm>
              <a:off x="5537000" y="2261725"/>
              <a:ext cx="300" cy="325"/>
            </a:xfrm>
            <a:custGeom>
              <a:rect b="b" l="l" r="r" t="t"/>
              <a:pathLst>
                <a:path extrusionOk="0" h="13" w="12">
                  <a:moveTo>
                    <a:pt x="0" y="0"/>
                  </a:moveTo>
                  <a:cubicBezTo>
                    <a:pt x="0" y="12"/>
                    <a:pt x="0" y="12"/>
                    <a:pt x="12" y="12"/>
                  </a:cubicBezTo>
                  <a:cubicBezTo>
                    <a:pt x="0" y="0"/>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g308c629d2bb_0_315"/>
            <p:cNvSpPr/>
            <p:nvPr/>
          </p:nvSpPr>
          <p:spPr>
            <a:xfrm>
              <a:off x="5517650" y="2262325"/>
              <a:ext cx="25" cy="300"/>
            </a:xfrm>
            <a:custGeom>
              <a:rect b="b" l="l" r="r" t="t"/>
              <a:pathLst>
                <a:path extrusionOk="0" h="12" w="1">
                  <a:moveTo>
                    <a:pt x="0" y="12"/>
                  </a:moveTo>
                  <a:cubicBezTo>
                    <a:pt x="0" y="12"/>
                    <a:pt x="0" y="12"/>
                    <a:pt x="0" y="0"/>
                  </a:cubicBezTo>
                  <a:lnTo>
                    <a:pt x="0" y="0"/>
                  </a:lnTo>
                  <a:lnTo>
                    <a:pt x="0" y="12"/>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g308c629d2bb_0_315"/>
            <p:cNvSpPr/>
            <p:nvPr/>
          </p:nvSpPr>
          <p:spPr>
            <a:xfrm>
              <a:off x="5546525" y="2248025"/>
              <a:ext cx="300" cy="325"/>
            </a:xfrm>
            <a:custGeom>
              <a:rect b="b" l="l" r="r" t="t"/>
              <a:pathLst>
                <a:path extrusionOk="0" h="13" w="12">
                  <a:moveTo>
                    <a:pt x="12" y="1"/>
                  </a:moveTo>
                  <a:cubicBezTo>
                    <a:pt x="0" y="1"/>
                    <a:pt x="0" y="1"/>
                    <a:pt x="0" y="12"/>
                  </a:cubicBezTo>
                  <a:cubicBezTo>
                    <a:pt x="12" y="12"/>
                    <a:pt x="12" y="12"/>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g308c629d2bb_0_315"/>
            <p:cNvSpPr/>
            <p:nvPr/>
          </p:nvSpPr>
          <p:spPr>
            <a:xfrm>
              <a:off x="5545325" y="2248325"/>
              <a:ext cx="325" cy="325"/>
            </a:xfrm>
            <a:custGeom>
              <a:rect b="b" l="l" r="r" t="t"/>
              <a:pathLst>
                <a:path extrusionOk="0" h="13" w="13">
                  <a:moveTo>
                    <a:pt x="12" y="12"/>
                  </a:moveTo>
                  <a:lnTo>
                    <a:pt x="12" y="12"/>
                  </a:lnTo>
                  <a:cubicBezTo>
                    <a:pt x="0" y="0"/>
                    <a:pt x="0" y="0"/>
                    <a:pt x="12"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g308c629d2bb_0_315"/>
            <p:cNvSpPr/>
            <p:nvPr/>
          </p:nvSpPr>
          <p:spPr>
            <a:xfrm>
              <a:off x="5544425" y="2248625"/>
              <a:ext cx="325" cy="25"/>
            </a:xfrm>
            <a:custGeom>
              <a:rect b="b" l="l" r="r" t="t"/>
              <a:pathLst>
                <a:path extrusionOk="0" h="1" w="13">
                  <a:moveTo>
                    <a:pt x="13" y="0"/>
                  </a:moveTo>
                  <a:lnTo>
                    <a:pt x="13" y="0"/>
                  </a:lnTo>
                  <a:cubicBezTo>
                    <a:pt x="13" y="0"/>
                    <a:pt x="1"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g308c629d2bb_0_315"/>
            <p:cNvSpPr/>
            <p:nvPr/>
          </p:nvSpPr>
          <p:spPr>
            <a:xfrm>
              <a:off x="5546075" y="2247175"/>
              <a:ext cx="675" cy="2125"/>
            </a:xfrm>
            <a:custGeom>
              <a:rect b="b" l="l" r="r" t="t"/>
              <a:pathLst>
                <a:path extrusionOk="0" h="85" w="27">
                  <a:moveTo>
                    <a:pt x="1" y="0"/>
                  </a:moveTo>
                  <a:lnTo>
                    <a:pt x="1" y="0"/>
                  </a:lnTo>
                  <a:cubicBezTo>
                    <a:pt x="1" y="0"/>
                    <a:pt x="2" y="9"/>
                    <a:pt x="6" y="35"/>
                  </a:cubicBezTo>
                  <a:cubicBezTo>
                    <a:pt x="6" y="41"/>
                    <a:pt x="6" y="58"/>
                    <a:pt x="6" y="58"/>
                  </a:cubicBezTo>
                  <a:cubicBezTo>
                    <a:pt x="6" y="58"/>
                    <a:pt x="6" y="70"/>
                    <a:pt x="6" y="70"/>
                  </a:cubicBezTo>
                  <a:cubicBezTo>
                    <a:pt x="18" y="70"/>
                    <a:pt x="18" y="70"/>
                    <a:pt x="18" y="82"/>
                  </a:cubicBezTo>
                  <a:cubicBezTo>
                    <a:pt x="20" y="84"/>
                    <a:pt x="21" y="85"/>
                    <a:pt x="22" y="85"/>
                  </a:cubicBezTo>
                  <a:cubicBezTo>
                    <a:pt x="27" y="85"/>
                    <a:pt x="18" y="57"/>
                    <a:pt x="18" y="46"/>
                  </a:cubicBezTo>
                  <a:cubicBezTo>
                    <a:pt x="10" y="31"/>
                    <a:pt x="3"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g308c629d2bb_0_315"/>
            <p:cNvSpPr/>
            <p:nvPr/>
          </p:nvSpPr>
          <p:spPr>
            <a:xfrm>
              <a:off x="5514975" y="2260525"/>
              <a:ext cx="1500" cy="2700"/>
            </a:xfrm>
            <a:custGeom>
              <a:rect b="b" l="l" r="r" t="t"/>
              <a:pathLst>
                <a:path extrusionOk="0" h="108" w="60">
                  <a:moveTo>
                    <a:pt x="0" y="1"/>
                  </a:moveTo>
                  <a:cubicBezTo>
                    <a:pt x="10" y="29"/>
                    <a:pt x="34" y="58"/>
                    <a:pt x="50" y="86"/>
                  </a:cubicBezTo>
                  <a:lnTo>
                    <a:pt x="50" y="86"/>
                  </a:lnTo>
                  <a:cubicBezTo>
                    <a:pt x="41" y="65"/>
                    <a:pt x="32" y="42"/>
                    <a:pt x="24" y="24"/>
                  </a:cubicBezTo>
                  <a:lnTo>
                    <a:pt x="24" y="36"/>
                  </a:lnTo>
                  <a:cubicBezTo>
                    <a:pt x="12" y="12"/>
                    <a:pt x="12" y="12"/>
                    <a:pt x="0" y="1"/>
                  </a:cubicBezTo>
                  <a:close/>
                  <a:moveTo>
                    <a:pt x="50" y="86"/>
                  </a:moveTo>
                  <a:lnTo>
                    <a:pt x="50" y="86"/>
                  </a:lnTo>
                  <a:cubicBezTo>
                    <a:pt x="53" y="94"/>
                    <a:pt x="56" y="101"/>
                    <a:pt x="60" y="108"/>
                  </a:cubicBezTo>
                  <a:cubicBezTo>
                    <a:pt x="57" y="101"/>
                    <a:pt x="54" y="93"/>
                    <a:pt x="50" y="8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g308c629d2bb_0_315"/>
            <p:cNvSpPr/>
            <p:nvPr/>
          </p:nvSpPr>
          <p:spPr>
            <a:xfrm>
              <a:off x="5516450" y="2263200"/>
              <a:ext cx="625" cy="325"/>
            </a:xfrm>
            <a:custGeom>
              <a:rect b="b" l="l" r="r" t="t"/>
              <a:pathLst>
                <a:path extrusionOk="0" h="13" w="25">
                  <a:moveTo>
                    <a:pt x="1" y="1"/>
                  </a:moveTo>
                  <a:cubicBezTo>
                    <a:pt x="7" y="1"/>
                    <a:pt x="10" y="1"/>
                    <a:pt x="13" y="2"/>
                  </a:cubicBezTo>
                  <a:lnTo>
                    <a:pt x="13" y="2"/>
                  </a:lnTo>
                  <a:cubicBezTo>
                    <a:pt x="12" y="1"/>
                    <a:pt x="12" y="1"/>
                    <a:pt x="12" y="1"/>
                  </a:cubicBezTo>
                  <a:close/>
                  <a:moveTo>
                    <a:pt x="13" y="2"/>
                  </a:moveTo>
                  <a:cubicBezTo>
                    <a:pt x="13" y="6"/>
                    <a:pt x="15" y="13"/>
                    <a:pt x="24" y="13"/>
                  </a:cubicBezTo>
                  <a:cubicBezTo>
                    <a:pt x="18" y="7"/>
                    <a:pt x="16" y="4"/>
                    <a:pt x="13" y="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g308c629d2bb_0_315"/>
            <p:cNvSpPr/>
            <p:nvPr/>
          </p:nvSpPr>
          <p:spPr>
            <a:xfrm>
              <a:off x="5501875" y="2266475"/>
              <a:ext cx="25" cy="325"/>
            </a:xfrm>
            <a:custGeom>
              <a:rect b="b" l="l" r="r" t="t"/>
              <a:pathLst>
                <a:path extrusionOk="0" h="13" w="1">
                  <a:moveTo>
                    <a:pt x="0" y="13"/>
                  </a:moveTo>
                  <a:lnTo>
                    <a:pt x="0" y="13"/>
                  </a:lnTo>
                  <a:cubicBezTo>
                    <a:pt x="0" y="1"/>
                    <a:pt x="0" y="1"/>
                    <a:pt x="0" y="1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g308c629d2bb_0_315"/>
            <p:cNvSpPr/>
            <p:nvPr/>
          </p:nvSpPr>
          <p:spPr>
            <a:xfrm>
              <a:off x="5517950" y="2261125"/>
              <a:ext cx="300" cy="25"/>
            </a:xfrm>
            <a:custGeom>
              <a:rect b="b" l="l" r="r" t="t"/>
              <a:pathLst>
                <a:path extrusionOk="0" h="1" w="12">
                  <a:moveTo>
                    <a:pt x="0" y="0"/>
                  </a:moveTo>
                  <a:cubicBezTo>
                    <a:pt x="0" y="0"/>
                    <a:pt x="12" y="0"/>
                    <a:pt x="12" y="0"/>
                  </a:cubicBezTo>
                  <a:cubicBezTo>
                    <a:pt x="12" y="0"/>
                    <a:pt x="12"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g308c629d2bb_0_315"/>
            <p:cNvSpPr/>
            <p:nvPr/>
          </p:nvSpPr>
          <p:spPr>
            <a:xfrm>
              <a:off x="5517350" y="2273625"/>
              <a:ext cx="625" cy="750"/>
            </a:xfrm>
            <a:custGeom>
              <a:rect b="b" l="l" r="r" t="t"/>
              <a:pathLst>
                <a:path extrusionOk="0" h="30" w="25">
                  <a:moveTo>
                    <a:pt x="0" y="0"/>
                  </a:moveTo>
                  <a:lnTo>
                    <a:pt x="12" y="24"/>
                  </a:lnTo>
                  <a:cubicBezTo>
                    <a:pt x="12" y="28"/>
                    <a:pt x="12" y="30"/>
                    <a:pt x="13" y="30"/>
                  </a:cubicBezTo>
                  <a:cubicBezTo>
                    <a:pt x="13" y="30"/>
                    <a:pt x="16" y="24"/>
                    <a:pt x="24" y="24"/>
                  </a:cubicBezTo>
                  <a:cubicBezTo>
                    <a:pt x="11" y="7"/>
                    <a:pt x="7" y="2"/>
                    <a:pt x="7" y="2"/>
                  </a:cubicBezTo>
                  <a:lnTo>
                    <a:pt x="7" y="2"/>
                  </a:lnTo>
                  <a:cubicBezTo>
                    <a:pt x="7" y="2"/>
                    <a:pt x="10" y="8"/>
                    <a:pt x="9" y="8"/>
                  </a:cubicBezTo>
                  <a:cubicBezTo>
                    <a:pt x="8" y="8"/>
                    <a:pt x="6" y="6"/>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g308c629d2bb_0_315"/>
            <p:cNvSpPr/>
            <p:nvPr/>
          </p:nvSpPr>
          <p:spPr>
            <a:xfrm>
              <a:off x="5517525" y="2262600"/>
              <a:ext cx="450" cy="625"/>
            </a:xfrm>
            <a:custGeom>
              <a:rect b="b" l="l" r="r" t="t"/>
              <a:pathLst>
                <a:path extrusionOk="0" h="25" w="18">
                  <a:moveTo>
                    <a:pt x="5" y="1"/>
                  </a:moveTo>
                  <a:lnTo>
                    <a:pt x="5" y="1"/>
                  </a:lnTo>
                  <a:cubicBezTo>
                    <a:pt x="9" y="8"/>
                    <a:pt x="9" y="10"/>
                    <a:pt x="8" y="10"/>
                  </a:cubicBezTo>
                  <a:cubicBezTo>
                    <a:pt x="7" y="10"/>
                    <a:pt x="5" y="8"/>
                    <a:pt x="3" y="8"/>
                  </a:cubicBezTo>
                  <a:lnTo>
                    <a:pt x="3" y="8"/>
                  </a:lnTo>
                  <a:cubicBezTo>
                    <a:pt x="1" y="8"/>
                    <a:pt x="1" y="11"/>
                    <a:pt x="5" y="25"/>
                  </a:cubicBezTo>
                  <a:lnTo>
                    <a:pt x="17" y="13"/>
                  </a:lnTo>
                  <a:lnTo>
                    <a:pt x="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g308c629d2bb_0_315"/>
            <p:cNvSpPr/>
            <p:nvPr/>
          </p:nvSpPr>
          <p:spPr>
            <a:xfrm>
              <a:off x="5550975" y="2251000"/>
              <a:ext cx="925" cy="2100"/>
            </a:xfrm>
            <a:custGeom>
              <a:rect b="b" l="l" r="r" t="t"/>
              <a:pathLst>
                <a:path extrusionOk="0" h="84" w="37">
                  <a:moveTo>
                    <a:pt x="13" y="1"/>
                  </a:moveTo>
                  <a:cubicBezTo>
                    <a:pt x="24" y="36"/>
                    <a:pt x="13" y="13"/>
                    <a:pt x="1" y="36"/>
                  </a:cubicBezTo>
                  <a:lnTo>
                    <a:pt x="24" y="60"/>
                  </a:lnTo>
                  <a:lnTo>
                    <a:pt x="24" y="72"/>
                  </a:lnTo>
                  <a:lnTo>
                    <a:pt x="36" y="84"/>
                  </a:lnTo>
                  <a:cubicBezTo>
                    <a:pt x="36" y="60"/>
                    <a:pt x="24" y="36"/>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g308c629d2bb_0_315"/>
            <p:cNvSpPr/>
            <p:nvPr/>
          </p:nvSpPr>
          <p:spPr>
            <a:xfrm>
              <a:off x="5549200" y="2245950"/>
              <a:ext cx="325" cy="900"/>
            </a:xfrm>
            <a:custGeom>
              <a:rect b="b" l="l" r="r" t="t"/>
              <a:pathLst>
                <a:path extrusionOk="0" h="36" w="13">
                  <a:moveTo>
                    <a:pt x="0" y="0"/>
                  </a:moveTo>
                  <a:lnTo>
                    <a:pt x="0" y="24"/>
                  </a:lnTo>
                  <a:lnTo>
                    <a:pt x="12" y="36"/>
                  </a:lnTo>
                  <a:cubicBezTo>
                    <a:pt x="12" y="24"/>
                    <a:pt x="0"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g308c629d2bb_0_315"/>
            <p:cNvSpPr/>
            <p:nvPr/>
          </p:nvSpPr>
          <p:spPr>
            <a:xfrm>
              <a:off x="5545225" y="2245200"/>
              <a:ext cx="425" cy="775"/>
            </a:xfrm>
            <a:custGeom>
              <a:rect b="b" l="l" r="r" t="t"/>
              <a:pathLst>
                <a:path extrusionOk="0" h="31" w="17">
                  <a:moveTo>
                    <a:pt x="3" y="0"/>
                  </a:moveTo>
                  <a:lnTo>
                    <a:pt x="3" y="0"/>
                  </a:lnTo>
                  <a:cubicBezTo>
                    <a:pt x="1" y="0"/>
                    <a:pt x="0" y="5"/>
                    <a:pt x="4" y="18"/>
                  </a:cubicBezTo>
                  <a:lnTo>
                    <a:pt x="16" y="30"/>
                  </a:lnTo>
                  <a:cubicBezTo>
                    <a:pt x="16" y="15"/>
                    <a:pt x="7" y="0"/>
                    <a:pt x="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2" name="Google Shape;9052;g308c629d2bb_0_315"/>
            <p:cNvSpPr/>
            <p:nvPr/>
          </p:nvSpPr>
          <p:spPr>
            <a:xfrm>
              <a:off x="5549200" y="2253200"/>
              <a:ext cx="325" cy="800"/>
            </a:xfrm>
            <a:custGeom>
              <a:rect b="b" l="l" r="r" t="t"/>
              <a:pathLst>
                <a:path extrusionOk="0" h="32" w="13">
                  <a:moveTo>
                    <a:pt x="3" y="0"/>
                  </a:moveTo>
                  <a:cubicBezTo>
                    <a:pt x="0" y="0"/>
                    <a:pt x="0" y="6"/>
                    <a:pt x="0" y="20"/>
                  </a:cubicBezTo>
                  <a:cubicBezTo>
                    <a:pt x="0" y="17"/>
                    <a:pt x="1" y="16"/>
                    <a:pt x="1" y="16"/>
                  </a:cubicBezTo>
                  <a:cubicBezTo>
                    <a:pt x="5" y="16"/>
                    <a:pt x="12" y="32"/>
                    <a:pt x="12" y="32"/>
                  </a:cubicBezTo>
                  <a:lnTo>
                    <a:pt x="12" y="8"/>
                  </a:lnTo>
                  <a:cubicBezTo>
                    <a:pt x="7" y="3"/>
                    <a:pt x="4" y="0"/>
                    <a:pt x="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3" name="Google Shape;9053;g308c629d2bb_0_315"/>
            <p:cNvSpPr/>
            <p:nvPr/>
          </p:nvSpPr>
          <p:spPr>
            <a:xfrm>
              <a:off x="5544325" y="2245650"/>
              <a:ext cx="575" cy="625"/>
            </a:xfrm>
            <a:custGeom>
              <a:rect b="b" l="l" r="r" t="t"/>
              <a:pathLst>
                <a:path extrusionOk="0" h="25" w="23">
                  <a:moveTo>
                    <a:pt x="17" y="0"/>
                  </a:moveTo>
                  <a:lnTo>
                    <a:pt x="17" y="0"/>
                  </a:lnTo>
                  <a:cubicBezTo>
                    <a:pt x="17" y="15"/>
                    <a:pt x="14" y="20"/>
                    <a:pt x="11" y="20"/>
                  </a:cubicBezTo>
                  <a:cubicBezTo>
                    <a:pt x="7" y="20"/>
                    <a:pt x="3" y="12"/>
                    <a:pt x="2" y="12"/>
                  </a:cubicBezTo>
                  <a:lnTo>
                    <a:pt x="2" y="12"/>
                  </a:lnTo>
                  <a:cubicBezTo>
                    <a:pt x="1" y="12"/>
                    <a:pt x="2" y="15"/>
                    <a:pt x="5" y="24"/>
                  </a:cubicBezTo>
                  <a:cubicBezTo>
                    <a:pt x="5" y="21"/>
                    <a:pt x="6" y="20"/>
                    <a:pt x="8" y="20"/>
                  </a:cubicBezTo>
                  <a:cubicBezTo>
                    <a:pt x="10" y="20"/>
                    <a:pt x="13" y="21"/>
                    <a:pt x="15" y="21"/>
                  </a:cubicBezTo>
                  <a:cubicBezTo>
                    <a:pt x="20" y="21"/>
                    <a:pt x="23" y="18"/>
                    <a:pt x="1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g308c629d2bb_0_315"/>
            <p:cNvSpPr/>
            <p:nvPr/>
          </p:nvSpPr>
          <p:spPr>
            <a:xfrm>
              <a:off x="5543550" y="2246525"/>
              <a:ext cx="900" cy="2725"/>
            </a:xfrm>
            <a:custGeom>
              <a:rect b="b" l="l" r="r" t="t"/>
              <a:pathLst>
                <a:path extrusionOk="0" h="109" w="36">
                  <a:moveTo>
                    <a:pt x="0" y="1"/>
                  </a:moveTo>
                  <a:cubicBezTo>
                    <a:pt x="0" y="37"/>
                    <a:pt x="12" y="72"/>
                    <a:pt x="24" y="96"/>
                  </a:cubicBezTo>
                  <a:cubicBezTo>
                    <a:pt x="12" y="72"/>
                    <a:pt x="24" y="72"/>
                    <a:pt x="24" y="72"/>
                  </a:cubicBezTo>
                  <a:cubicBezTo>
                    <a:pt x="36" y="84"/>
                    <a:pt x="36" y="96"/>
                    <a:pt x="36" y="108"/>
                  </a:cubicBezTo>
                  <a:cubicBezTo>
                    <a:pt x="36" y="84"/>
                    <a:pt x="36" y="84"/>
                    <a:pt x="36" y="72"/>
                  </a:cubicBezTo>
                  <a:cubicBezTo>
                    <a:pt x="24" y="49"/>
                    <a:pt x="12" y="37"/>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g308c629d2bb_0_315"/>
            <p:cNvSpPr/>
            <p:nvPr/>
          </p:nvSpPr>
          <p:spPr>
            <a:xfrm>
              <a:off x="5542650" y="2245950"/>
              <a:ext cx="625" cy="1800"/>
            </a:xfrm>
            <a:custGeom>
              <a:rect b="b" l="l" r="r" t="t"/>
              <a:pathLst>
                <a:path extrusionOk="0" h="72" w="25">
                  <a:moveTo>
                    <a:pt x="12" y="0"/>
                  </a:moveTo>
                  <a:cubicBezTo>
                    <a:pt x="0" y="12"/>
                    <a:pt x="0" y="36"/>
                    <a:pt x="0" y="60"/>
                  </a:cubicBezTo>
                  <a:lnTo>
                    <a:pt x="12" y="72"/>
                  </a:lnTo>
                  <a:cubicBezTo>
                    <a:pt x="12" y="36"/>
                    <a:pt x="24" y="48"/>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g308c629d2bb_0_315"/>
            <p:cNvSpPr/>
            <p:nvPr/>
          </p:nvSpPr>
          <p:spPr>
            <a:xfrm>
              <a:off x="5538400" y="2248825"/>
              <a:ext cx="400" cy="725"/>
            </a:xfrm>
            <a:custGeom>
              <a:rect b="b" l="l" r="r" t="t"/>
              <a:pathLst>
                <a:path extrusionOk="0" h="29" w="16">
                  <a:moveTo>
                    <a:pt x="0" y="1"/>
                  </a:moveTo>
                  <a:cubicBezTo>
                    <a:pt x="0" y="1"/>
                    <a:pt x="2" y="4"/>
                    <a:pt x="5" y="7"/>
                  </a:cubicBezTo>
                  <a:lnTo>
                    <a:pt x="5" y="7"/>
                  </a:lnTo>
                  <a:cubicBezTo>
                    <a:pt x="5" y="6"/>
                    <a:pt x="4" y="5"/>
                    <a:pt x="4" y="4"/>
                  </a:cubicBezTo>
                  <a:cubicBezTo>
                    <a:pt x="1" y="2"/>
                    <a:pt x="0" y="1"/>
                    <a:pt x="0" y="1"/>
                  </a:cubicBezTo>
                  <a:close/>
                  <a:moveTo>
                    <a:pt x="5" y="7"/>
                  </a:moveTo>
                  <a:cubicBezTo>
                    <a:pt x="9" y="15"/>
                    <a:pt x="13" y="22"/>
                    <a:pt x="16" y="28"/>
                  </a:cubicBezTo>
                  <a:cubicBezTo>
                    <a:pt x="16" y="22"/>
                    <a:pt x="10" y="13"/>
                    <a:pt x="5" y="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g308c629d2bb_0_315"/>
            <p:cNvSpPr/>
            <p:nvPr/>
          </p:nvSpPr>
          <p:spPr>
            <a:xfrm>
              <a:off x="5537875" y="2262900"/>
              <a:ext cx="475" cy="1300"/>
            </a:xfrm>
            <a:custGeom>
              <a:rect b="b" l="l" r="r" t="t"/>
              <a:pathLst>
                <a:path extrusionOk="0" h="52" w="19">
                  <a:moveTo>
                    <a:pt x="13" y="1"/>
                  </a:moveTo>
                  <a:cubicBezTo>
                    <a:pt x="13" y="13"/>
                    <a:pt x="1" y="25"/>
                    <a:pt x="13" y="48"/>
                  </a:cubicBezTo>
                  <a:cubicBezTo>
                    <a:pt x="13" y="48"/>
                    <a:pt x="16" y="51"/>
                    <a:pt x="17" y="51"/>
                  </a:cubicBezTo>
                  <a:cubicBezTo>
                    <a:pt x="19" y="51"/>
                    <a:pt x="19" y="48"/>
                    <a:pt x="13" y="37"/>
                  </a:cubicBezTo>
                  <a:cubicBezTo>
                    <a:pt x="13" y="37"/>
                    <a:pt x="13" y="25"/>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g308c629d2bb_0_315"/>
            <p:cNvSpPr/>
            <p:nvPr/>
          </p:nvSpPr>
          <p:spPr>
            <a:xfrm>
              <a:off x="5536400" y="2263425"/>
              <a:ext cx="325" cy="700"/>
            </a:xfrm>
            <a:custGeom>
              <a:rect b="b" l="l" r="r" t="t"/>
              <a:pathLst>
                <a:path extrusionOk="0" h="28" w="13">
                  <a:moveTo>
                    <a:pt x="0" y="0"/>
                  </a:moveTo>
                  <a:cubicBezTo>
                    <a:pt x="0" y="0"/>
                    <a:pt x="0" y="1"/>
                    <a:pt x="0" y="4"/>
                  </a:cubicBezTo>
                  <a:cubicBezTo>
                    <a:pt x="1" y="4"/>
                    <a:pt x="1" y="4"/>
                    <a:pt x="1" y="5"/>
                  </a:cubicBezTo>
                  <a:lnTo>
                    <a:pt x="1" y="5"/>
                  </a:lnTo>
                  <a:cubicBezTo>
                    <a:pt x="1" y="2"/>
                    <a:pt x="0" y="0"/>
                    <a:pt x="0" y="0"/>
                  </a:cubicBezTo>
                  <a:close/>
                  <a:moveTo>
                    <a:pt x="1" y="5"/>
                  </a:moveTo>
                  <a:cubicBezTo>
                    <a:pt x="3" y="10"/>
                    <a:pt x="6" y="21"/>
                    <a:pt x="12" y="27"/>
                  </a:cubicBezTo>
                  <a:cubicBezTo>
                    <a:pt x="12" y="16"/>
                    <a:pt x="12" y="16"/>
                    <a:pt x="1" y="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g308c629d2bb_0_315"/>
            <p:cNvSpPr/>
            <p:nvPr/>
          </p:nvSpPr>
          <p:spPr>
            <a:xfrm>
              <a:off x="5520350" y="2254450"/>
              <a:ext cx="600" cy="750"/>
            </a:xfrm>
            <a:custGeom>
              <a:rect b="b" l="l" r="r" t="t"/>
              <a:pathLst>
                <a:path extrusionOk="0" h="30" w="24">
                  <a:moveTo>
                    <a:pt x="4" y="1"/>
                  </a:moveTo>
                  <a:lnTo>
                    <a:pt x="4" y="1"/>
                  </a:lnTo>
                  <a:cubicBezTo>
                    <a:pt x="0" y="1"/>
                    <a:pt x="3" y="12"/>
                    <a:pt x="11" y="29"/>
                  </a:cubicBezTo>
                  <a:cubicBezTo>
                    <a:pt x="23" y="29"/>
                    <a:pt x="11" y="17"/>
                    <a:pt x="11" y="5"/>
                  </a:cubicBezTo>
                  <a:cubicBezTo>
                    <a:pt x="8" y="2"/>
                    <a:pt x="6" y="1"/>
                    <a:pt x="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0" name="Google Shape;9060;g308c629d2bb_0_315"/>
            <p:cNvSpPr/>
            <p:nvPr/>
          </p:nvSpPr>
          <p:spPr>
            <a:xfrm>
              <a:off x="5520025" y="2254575"/>
              <a:ext cx="625" cy="925"/>
            </a:xfrm>
            <a:custGeom>
              <a:rect b="b" l="l" r="r" t="t"/>
              <a:pathLst>
                <a:path extrusionOk="0" h="37" w="25">
                  <a:moveTo>
                    <a:pt x="0" y="0"/>
                  </a:moveTo>
                  <a:lnTo>
                    <a:pt x="12" y="24"/>
                  </a:lnTo>
                  <a:lnTo>
                    <a:pt x="24" y="36"/>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1" name="Google Shape;9061;g308c629d2bb_0_315"/>
            <p:cNvSpPr/>
            <p:nvPr/>
          </p:nvSpPr>
          <p:spPr>
            <a:xfrm>
              <a:off x="5519125" y="2254275"/>
              <a:ext cx="25" cy="625"/>
            </a:xfrm>
            <a:custGeom>
              <a:rect b="b" l="l" r="r" t="t"/>
              <a:pathLst>
                <a:path extrusionOk="0" h="25" w="1">
                  <a:moveTo>
                    <a:pt x="1" y="1"/>
                  </a:moveTo>
                  <a:cubicBezTo>
                    <a:pt x="1" y="12"/>
                    <a:pt x="1" y="12"/>
                    <a:pt x="1" y="12"/>
                  </a:cubicBezTo>
                  <a:cubicBezTo>
                    <a:pt x="1" y="12"/>
                    <a:pt x="1" y="12"/>
                    <a:pt x="1" y="2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g308c629d2bb_0_315"/>
            <p:cNvSpPr/>
            <p:nvPr/>
          </p:nvSpPr>
          <p:spPr>
            <a:xfrm>
              <a:off x="5518525" y="2254275"/>
              <a:ext cx="925" cy="1800"/>
            </a:xfrm>
            <a:custGeom>
              <a:rect b="b" l="l" r="r" t="t"/>
              <a:pathLst>
                <a:path extrusionOk="0" h="72" w="37">
                  <a:moveTo>
                    <a:pt x="1" y="1"/>
                  </a:moveTo>
                  <a:lnTo>
                    <a:pt x="13" y="24"/>
                  </a:lnTo>
                  <a:lnTo>
                    <a:pt x="37" y="72"/>
                  </a:lnTo>
                  <a:cubicBezTo>
                    <a:pt x="37" y="48"/>
                    <a:pt x="25" y="4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g308c629d2bb_0_315"/>
            <p:cNvSpPr/>
            <p:nvPr/>
          </p:nvSpPr>
          <p:spPr>
            <a:xfrm>
              <a:off x="5517650" y="2255725"/>
              <a:ext cx="1850" cy="3075"/>
            </a:xfrm>
            <a:custGeom>
              <a:rect b="b" l="l" r="r" t="t"/>
              <a:pathLst>
                <a:path extrusionOk="0" h="123" w="74">
                  <a:moveTo>
                    <a:pt x="22" y="1"/>
                  </a:moveTo>
                  <a:cubicBezTo>
                    <a:pt x="17" y="1"/>
                    <a:pt x="26" y="31"/>
                    <a:pt x="22" y="31"/>
                  </a:cubicBezTo>
                  <a:cubicBezTo>
                    <a:pt x="21" y="31"/>
                    <a:pt x="18" y="26"/>
                    <a:pt x="12" y="14"/>
                  </a:cubicBezTo>
                  <a:lnTo>
                    <a:pt x="12" y="14"/>
                  </a:lnTo>
                  <a:cubicBezTo>
                    <a:pt x="0" y="50"/>
                    <a:pt x="60" y="97"/>
                    <a:pt x="48" y="121"/>
                  </a:cubicBezTo>
                  <a:cubicBezTo>
                    <a:pt x="50" y="122"/>
                    <a:pt x="51" y="122"/>
                    <a:pt x="52" y="122"/>
                  </a:cubicBezTo>
                  <a:cubicBezTo>
                    <a:pt x="74" y="122"/>
                    <a:pt x="10" y="37"/>
                    <a:pt x="31" y="37"/>
                  </a:cubicBezTo>
                  <a:cubicBezTo>
                    <a:pt x="32" y="37"/>
                    <a:pt x="34" y="37"/>
                    <a:pt x="36" y="38"/>
                  </a:cubicBezTo>
                  <a:cubicBezTo>
                    <a:pt x="12" y="14"/>
                    <a:pt x="36" y="14"/>
                    <a:pt x="24" y="2"/>
                  </a:cubicBezTo>
                  <a:cubicBezTo>
                    <a:pt x="23" y="1"/>
                    <a:pt x="22" y="1"/>
                    <a:pt x="2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g308c629d2bb_0_315"/>
            <p:cNvSpPr/>
            <p:nvPr/>
          </p:nvSpPr>
          <p:spPr>
            <a:xfrm>
              <a:off x="5519125" y="2257200"/>
              <a:ext cx="425" cy="775"/>
            </a:xfrm>
            <a:custGeom>
              <a:rect b="b" l="l" r="r" t="t"/>
              <a:pathLst>
                <a:path extrusionOk="0" h="31" w="17">
                  <a:moveTo>
                    <a:pt x="3" y="1"/>
                  </a:moveTo>
                  <a:cubicBezTo>
                    <a:pt x="1" y="1"/>
                    <a:pt x="1" y="8"/>
                    <a:pt x="1" y="15"/>
                  </a:cubicBezTo>
                  <a:cubicBezTo>
                    <a:pt x="1" y="15"/>
                    <a:pt x="11" y="30"/>
                    <a:pt x="15" y="30"/>
                  </a:cubicBezTo>
                  <a:cubicBezTo>
                    <a:pt x="17" y="30"/>
                    <a:pt x="17" y="26"/>
                    <a:pt x="13" y="15"/>
                  </a:cubicBezTo>
                  <a:cubicBezTo>
                    <a:pt x="8" y="4"/>
                    <a:pt x="5" y="1"/>
                    <a:pt x="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g308c629d2bb_0_315"/>
            <p:cNvSpPr/>
            <p:nvPr/>
          </p:nvSpPr>
          <p:spPr>
            <a:xfrm>
              <a:off x="5517350" y="2256350"/>
              <a:ext cx="325" cy="325"/>
            </a:xfrm>
            <a:custGeom>
              <a:rect b="b" l="l" r="r" t="t"/>
              <a:pathLst>
                <a:path extrusionOk="0" h="13" w="13">
                  <a:moveTo>
                    <a:pt x="0" y="1"/>
                  </a:moveTo>
                  <a:lnTo>
                    <a:pt x="0" y="13"/>
                  </a:lnTo>
                  <a:lnTo>
                    <a:pt x="12" y="13"/>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g308c629d2bb_0_315"/>
            <p:cNvSpPr/>
            <p:nvPr/>
          </p:nvSpPr>
          <p:spPr>
            <a:xfrm>
              <a:off x="5516750" y="2256050"/>
              <a:ext cx="325" cy="625"/>
            </a:xfrm>
            <a:custGeom>
              <a:rect b="b" l="l" r="r" t="t"/>
              <a:pathLst>
                <a:path extrusionOk="0" h="25" w="13">
                  <a:moveTo>
                    <a:pt x="0" y="1"/>
                  </a:moveTo>
                  <a:cubicBezTo>
                    <a:pt x="0" y="13"/>
                    <a:pt x="0" y="13"/>
                    <a:pt x="12" y="25"/>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g308c629d2bb_0_315"/>
            <p:cNvSpPr/>
            <p:nvPr/>
          </p:nvSpPr>
          <p:spPr>
            <a:xfrm>
              <a:off x="5515750" y="2256325"/>
              <a:ext cx="725" cy="1075"/>
            </a:xfrm>
            <a:custGeom>
              <a:rect b="b" l="l" r="r" t="t"/>
              <a:pathLst>
                <a:path extrusionOk="0" h="43" w="29">
                  <a:moveTo>
                    <a:pt x="3" y="1"/>
                  </a:moveTo>
                  <a:cubicBezTo>
                    <a:pt x="1" y="1"/>
                    <a:pt x="1" y="3"/>
                    <a:pt x="2" y="6"/>
                  </a:cubicBezTo>
                  <a:lnTo>
                    <a:pt x="2" y="6"/>
                  </a:lnTo>
                  <a:cubicBezTo>
                    <a:pt x="2" y="5"/>
                    <a:pt x="3" y="3"/>
                    <a:pt x="5" y="2"/>
                  </a:cubicBezTo>
                  <a:cubicBezTo>
                    <a:pt x="4" y="1"/>
                    <a:pt x="3" y="1"/>
                    <a:pt x="3" y="1"/>
                  </a:cubicBezTo>
                  <a:close/>
                  <a:moveTo>
                    <a:pt x="2" y="6"/>
                  </a:moveTo>
                  <a:cubicBezTo>
                    <a:pt x="0" y="10"/>
                    <a:pt x="2" y="15"/>
                    <a:pt x="5" y="19"/>
                  </a:cubicBezTo>
                  <a:lnTo>
                    <a:pt x="5" y="19"/>
                  </a:lnTo>
                  <a:cubicBezTo>
                    <a:pt x="4" y="14"/>
                    <a:pt x="2" y="10"/>
                    <a:pt x="2" y="6"/>
                  </a:cubicBezTo>
                  <a:close/>
                  <a:moveTo>
                    <a:pt x="5" y="19"/>
                  </a:moveTo>
                  <a:cubicBezTo>
                    <a:pt x="10" y="30"/>
                    <a:pt x="17" y="42"/>
                    <a:pt x="23" y="42"/>
                  </a:cubicBezTo>
                  <a:cubicBezTo>
                    <a:pt x="25" y="42"/>
                    <a:pt x="27" y="41"/>
                    <a:pt x="29" y="38"/>
                  </a:cubicBezTo>
                  <a:lnTo>
                    <a:pt x="17" y="38"/>
                  </a:lnTo>
                  <a:cubicBezTo>
                    <a:pt x="17" y="31"/>
                    <a:pt x="10" y="25"/>
                    <a:pt x="5" y="1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g308c629d2bb_0_315"/>
            <p:cNvSpPr/>
            <p:nvPr/>
          </p:nvSpPr>
          <p:spPr>
            <a:xfrm>
              <a:off x="5515250" y="2259325"/>
              <a:ext cx="325" cy="625"/>
            </a:xfrm>
            <a:custGeom>
              <a:rect b="b" l="l" r="r" t="t"/>
              <a:pathLst>
                <a:path extrusionOk="0" h="25" w="13">
                  <a:moveTo>
                    <a:pt x="1" y="1"/>
                  </a:moveTo>
                  <a:lnTo>
                    <a:pt x="1" y="25"/>
                  </a:lnTo>
                  <a:lnTo>
                    <a:pt x="13" y="25"/>
                  </a:lnTo>
                  <a:cubicBezTo>
                    <a:pt x="13" y="25"/>
                    <a:pt x="13"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g308c629d2bb_0_315"/>
            <p:cNvSpPr/>
            <p:nvPr/>
          </p:nvSpPr>
          <p:spPr>
            <a:xfrm>
              <a:off x="5517950" y="2263800"/>
              <a:ext cx="300" cy="425"/>
            </a:xfrm>
            <a:custGeom>
              <a:rect b="b" l="l" r="r" t="t"/>
              <a:pathLst>
                <a:path extrusionOk="0" h="17" w="12">
                  <a:moveTo>
                    <a:pt x="0" y="1"/>
                  </a:moveTo>
                  <a:cubicBezTo>
                    <a:pt x="8" y="12"/>
                    <a:pt x="11" y="16"/>
                    <a:pt x="11" y="16"/>
                  </a:cubicBezTo>
                  <a:cubicBezTo>
                    <a:pt x="12" y="16"/>
                    <a:pt x="4"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g308c629d2bb_0_315"/>
            <p:cNvSpPr/>
            <p:nvPr/>
          </p:nvSpPr>
          <p:spPr>
            <a:xfrm>
              <a:off x="5514125" y="2258125"/>
              <a:ext cx="575" cy="625"/>
            </a:xfrm>
            <a:custGeom>
              <a:rect b="b" l="l" r="r" t="t"/>
              <a:pathLst>
                <a:path extrusionOk="0" h="25" w="23">
                  <a:moveTo>
                    <a:pt x="5" y="0"/>
                  </a:moveTo>
                  <a:cubicBezTo>
                    <a:pt x="0" y="0"/>
                    <a:pt x="3" y="10"/>
                    <a:pt x="10" y="25"/>
                  </a:cubicBezTo>
                  <a:lnTo>
                    <a:pt x="10" y="25"/>
                  </a:lnTo>
                  <a:cubicBezTo>
                    <a:pt x="4" y="13"/>
                    <a:pt x="4" y="10"/>
                    <a:pt x="7" y="10"/>
                  </a:cubicBezTo>
                  <a:cubicBezTo>
                    <a:pt x="10" y="10"/>
                    <a:pt x="16" y="13"/>
                    <a:pt x="22" y="13"/>
                  </a:cubicBezTo>
                  <a:cubicBezTo>
                    <a:pt x="13" y="4"/>
                    <a:pt x="7" y="0"/>
                    <a:pt x="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g308c629d2bb_0_315"/>
            <p:cNvSpPr/>
            <p:nvPr/>
          </p:nvSpPr>
          <p:spPr>
            <a:xfrm>
              <a:off x="5513175" y="2257850"/>
              <a:ext cx="1525" cy="3000"/>
            </a:xfrm>
            <a:custGeom>
              <a:rect b="b" l="l" r="r" t="t"/>
              <a:pathLst>
                <a:path extrusionOk="0" h="120" w="61">
                  <a:moveTo>
                    <a:pt x="24" y="0"/>
                  </a:moveTo>
                  <a:cubicBezTo>
                    <a:pt x="12" y="0"/>
                    <a:pt x="48" y="60"/>
                    <a:pt x="36" y="60"/>
                  </a:cubicBezTo>
                  <a:cubicBezTo>
                    <a:pt x="24" y="48"/>
                    <a:pt x="24" y="36"/>
                    <a:pt x="24" y="24"/>
                  </a:cubicBezTo>
                  <a:cubicBezTo>
                    <a:pt x="15" y="19"/>
                    <a:pt x="9" y="16"/>
                    <a:pt x="5" y="16"/>
                  </a:cubicBezTo>
                  <a:cubicBezTo>
                    <a:pt x="1" y="16"/>
                    <a:pt x="1" y="22"/>
                    <a:pt x="1" y="36"/>
                  </a:cubicBezTo>
                  <a:cubicBezTo>
                    <a:pt x="12" y="60"/>
                    <a:pt x="48" y="108"/>
                    <a:pt x="60" y="119"/>
                  </a:cubicBezTo>
                  <a:cubicBezTo>
                    <a:pt x="60" y="111"/>
                    <a:pt x="40" y="63"/>
                    <a:pt x="45" y="63"/>
                  </a:cubicBezTo>
                  <a:lnTo>
                    <a:pt x="45" y="63"/>
                  </a:lnTo>
                  <a:cubicBezTo>
                    <a:pt x="46" y="63"/>
                    <a:pt x="51" y="68"/>
                    <a:pt x="60" y="84"/>
                  </a:cubicBezTo>
                  <a:lnTo>
                    <a:pt x="2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g308c629d2bb_0_315"/>
            <p:cNvSpPr/>
            <p:nvPr/>
          </p:nvSpPr>
          <p:spPr>
            <a:xfrm>
              <a:off x="5516150" y="2261725"/>
              <a:ext cx="925" cy="1375"/>
            </a:xfrm>
            <a:custGeom>
              <a:rect b="b" l="l" r="r" t="t"/>
              <a:pathLst>
                <a:path extrusionOk="0" h="55" w="37">
                  <a:moveTo>
                    <a:pt x="1" y="0"/>
                  </a:moveTo>
                  <a:lnTo>
                    <a:pt x="1" y="0"/>
                  </a:lnTo>
                  <a:cubicBezTo>
                    <a:pt x="13" y="24"/>
                    <a:pt x="13" y="24"/>
                    <a:pt x="13" y="36"/>
                  </a:cubicBezTo>
                  <a:cubicBezTo>
                    <a:pt x="23" y="50"/>
                    <a:pt x="28" y="54"/>
                    <a:pt x="31" y="54"/>
                  </a:cubicBezTo>
                  <a:cubicBezTo>
                    <a:pt x="37" y="54"/>
                    <a:pt x="24" y="24"/>
                    <a:pt x="24" y="24"/>
                  </a:cubicBez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g308c629d2bb_0_315"/>
            <p:cNvSpPr/>
            <p:nvPr/>
          </p:nvSpPr>
          <p:spPr>
            <a:xfrm>
              <a:off x="5512875" y="2260825"/>
              <a:ext cx="325" cy="625"/>
            </a:xfrm>
            <a:custGeom>
              <a:rect b="b" l="l" r="r" t="t"/>
              <a:pathLst>
                <a:path extrusionOk="0" h="25" w="13">
                  <a:moveTo>
                    <a:pt x="13" y="0"/>
                  </a:moveTo>
                  <a:lnTo>
                    <a:pt x="1" y="24"/>
                  </a:lnTo>
                  <a:lnTo>
                    <a:pt x="13" y="24"/>
                  </a:lnTo>
                  <a:lnTo>
                    <a:pt x="1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g308c629d2bb_0_315"/>
            <p:cNvSpPr/>
            <p:nvPr/>
          </p:nvSpPr>
          <p:spPr>
            <a:xfrm>
              <a:off x="5512575" y="2260225"/>
              <a:ext cx="25" cy="925"/>
            </a:xfrm>
            <a:custGeom>
              <a:rect b="b" l="l" r="r" t="t"/>
              <a:pathLst>
                <a:path extrusionOk="0" h="37" w="1">
                  <a:moveTo>
                    <a:pt x="1" y="13"/>
                  </a:moveTo>
                  <a:lnTo>
                    <a:pt x="1" y="1"/>
                  </a:lnTo>
                  <a:lnTo>
                    <a:pt x="1" y="36"/>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g308c629d2bb_0_315"/>
            <p:cNvSpPr/>
            <p:nvPr/>
          </p:nvSpPr>
          <p:spPr>
            <a:xfrm>
              <a:off x="5511975" y="2259925"/>
              <a:ext cx="325" cy="625"/>
            </a:xfrm>
            <a:custGeom>
              <a:rect b="b" l="l" r="r" t="t"/>
              <a:pathLst>
                <a:path extrusionOk="0" h="25" w="13">
                  <a:moveTo>
                    <a:pt x="13" y="1"/>
                  </a:moveTo>
                  <a:lnTo>
                    <a:pt x="1" y="25"/>
                  </a:lnTo>
                  <a:lnTo>
                    <a:pt x="13" y="25"/>
                  </a:lnTo>
                  <a:lnTo>
                    <a:pt x="1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g308c629d2bb_0_315"/>
            <p:cNvSpPr/>
            <p:nvPr/>
          </p:nvSpPr>
          <p:spPr>
            <a:xfrm>
              <a:off x="5511400" y="2260525"/>
              <a:ext cx="600" cy="625"/>
            </a:xfrm>
            <a:custGeom>
              <a:rect b="b" l="l" r="r" t="t"/>
              <a:pathLst>
                <a:path extrusionOk="0" h="25" w="24">
                  <a:moveTo>
                    <a:pt x="12" y="1"/>
                  </a:moveTo>
                  <a:cubicBezTo>
                    <a:pt x="12" y="7"/>
                    <a:pt x="12" y="10"/>
                    <a:pt x="11" y="10"/>
                  </a:cubicBezTo>
                  <a:cubicBezTo>
                    <a:pt x="9" y="10"/>
                    <a:pt x="6" y="7"/>
                    <a:pt x="0" y="1"/>
                  </a:cubicBezTo>
                  <a:lnTo>
                    <a:pt x="0" y="1"/>
                  </a:lnTo>
                  <a:lnTo>
                    <a:pt x="12" y="24"/>
                  </a:lnTo>
                  <a:cubicBezTo>
                    <a:pt x="12" y="21"/>
                    <a:pt x="14" y="21"/>
                    <a:pt x="15" y="21"/>
                  </a:cubicBezTo>
                  <a:cubicBezTo>
                    <a:pt x="17" y="21"/>
                    <a:pt x="19" y="21"/>
                    <a:pt x="21" y="21"/>
                  </a:cubicBezTo>
                  <a:cubicBezTo>
                    <a:pt x="24" y="21"/>
                    <a:pt x="24" y="18"/>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7" name="Google Shape;9077;g308c629d2bb_0_315"/>
            <p:cNvSpPr/>
            <p:nvPr/>
          </p:nvSpPr>
          <p:spPr>
            <a:xfrm>
              <a:off x="5517050" y="2274225"/>
              <a:ext cx="625" cy="900"/>
            </a:xfrm>
            <a:custGeom>
              <a:rect b="b" l="l" r="r" t="t"/>
              <a:pathLst>
                <a:path extrusionOk="0" h="36" w="25">
                  <a:moveTo>
                    <a:pt x="0" y="0"/>
                  </a:moveTo>
                  <a:lnTo>
                    <a:pt x="12" y="36"/>
                  </a:lnTo>
                  <a:lnTo>
                    <a:pt x="24" y="36"/>
                  </a:lnTo>
                  <a:cubicBezTo>
                    <a:pt x="12" y="24"/>
                    <a:pt x="12"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8" name="Google Shape;9078;g308c629d2bb_0_315"/>
            <p:cNvSpPr/>
            <p:nvPr/>
          </p:nvSpPr>
          <p:spPr>
            <a:xfrm>
              <a:off x="5516450" y="2273850"/>
              <a:ext cx="625" cy="1275"/>
            </a:xfrm>
            <a:custGeom>
              <a:rect b="b" l="l" r="r" t="t"/>
              <a:pathLst>
                <a:path extrusionOk="0" h="51" w="25">
                  <a:moveTo>
                    <a:pt x="1" y="3"/>
                  </a:moveTo>
                  <a:lnTo>
                    <a:pt x="1" y="15"/>
                  </a:lnTo>
                  <a:cubicBezTo>
                    <a:pt x="2" y="17"/>
                    <a:pt x="3" y="18"/>
                    <a:pt x="4" y="18"/>
                  </a:cubicBezTo>
                  <a:lnTo>
                    <a:pt x="4" y="18"/>
                  </a:lnTo>
                  <a:lnTo>
                    <a:pt x="1" y="3"/>
                  </a:lnTo>
                  <a:close/>
                  <a:moveTo>
                    <a:pt x="9" y="1"/>
                  </a:moveTo>
                  <a:cubicBezTo>
                    <a:pt x="4" y="1"/>
                    <a:pt x="9" y="18"/>
                    <a:pt x="4" y="18"/>
                  </a:cubicBezTo>
                  <a:cubicBezTo>
                    <a:pt x="4" y="18"/>
                    <a:pt x="4" y="18"/>
                    <a:pt x="4" y="18"/>
                  </a:cubicBezTo>
                  <a:lnTo>
                    <a:pt x="4" y="18"/>
                  </a:lnTo>
                  <a:lnTo>
                    <a:pt x="12" y="51"/>
                  </a:lnTo>
                  <a:cubicBezTo>
                    <a:pt x="24" y="51"/>
                    <a:pt x="12" y="15"/>
                    <a:pt x="12" y="3"/>
                  </a:cubicBezTo>
                  <a:cubicBezTo>
                    <a:pt x="11" y="2"/>
                    <a:pt x="9" y="1"/>
                    <a:pt x="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g308c629d2bb_0_315"/>
            <p:cNvSpPr/>
            <p:nvPr/>
          </p:nvSpPr>
          <p:spPr>
            <a:xfrm>
              <a:off x="5510800" y="2274825"/>
              <a:ext cx="1300" cy="1850"/>
            </a:xfrm>
            <a:custGeom>
              <a:rect b="b" l="l" r="r" t="t"/>
              <a:pathLst>
                <a:path extrusionOk="0" h="74" w="52">
                  <a:moveTo>
                    <a:pt x="12" y="0"/>
                  </a:moveTo>
                  <a:cubicBezTo>
                    <a:pt x="12" y="24"/>
                    <a:pt x="0" y="24"/>
                    <a:pt x="0" y="36"/>
                  </a:cubicBezTo>
                  <a:cubicBezTo>
                    <a:pt x="11" y="46"/>
                    <a:pt x="21" y="74"/>
                    <a:pt x="23" y="74"/>
                  </a:cubicBezTo>
                  <a:cubicBezTo>
                    <a:pt x="24" y="74"/>
                    <a:pt x="24" y="73"/>
                    <a:pt x="24" y="72"/>
                  </a:cubicBezTo>
                  <a:lnTo>
                    <a:pt x="24" y="48"/>
                  </a:lnTo>
                  <a:lnTo>
                    <a:pt x="36" y="72"/>
                  </a:lnTo>
                  <a:cubicBezTo>
                    <a:pt x="39" y="73"/>
                    <a:pt x="41" y="73"/>
                    <a:pt x="42" y="73"/>
                  </a:cubicBezTo>
                  <a:cubicBezTo>
                    <a:pt x="51" y="73"/>
                    <a:pt x="32" y="46"/>
                    <a:pt x="34" y="46"/>
                  </a:cubicBezTo>
                  <a:lnTo>
                    <a:pt x="34" y="46"/>
                  </a:lnTo>
                  <a:cubicBezTo>
                    <a:pt x="34" y="46"/>
                    <a:pt x="35" y="46"/>
                    <a:pt x="36" y="48"/>
                  </a:cubicBezTo>
                  <a:cubicBezTo>
                    <a:pt x="24" y="24"/>
                    <a:pt x="24" y="24"/>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080" name="Google Shape;9080;g308c629d2bb_0_315"/>
          <p:cNvSpPr txBox="1"/>
          <p:nvPr/>
        </p:nvSpPr>
        <p:spPr>
          <a:xfrm>
            <a:off x="8005125" y="1937090"/>
            <a:ext cx="856500" cy="401700"/>
          </a:xfrm>
          <a:prstGeom prst="rect">
            <a:avLst/>
          </a:prstGeom>
          <a:noFill/>
          <a:ln>
            <a:noFill/>
          </a:ln>
        </p:spPr>
        <p:txBody>
          <a:bodyPr anchorCtr="0" anchor="ctr" bIns="91425" lIns="91425" spcFirstLastPara="1" rIns="91425" wrap="square" tIns="91425">
            <a:noAutofit/>
          </a:bodyPr>
          <a:lstStyle/>
          <a:p>
            <a:pPr indent="0" lvl="0" marL="0" marR="0" rtl="0" algn="ctr">
              <a:lnSpc>
                <a:spcPct val="50000"/>
              </a:lnSpc>
              <a:spcBef>
                <a:spcPts val="0"/>
              </a:spcBef>
              <a:spcAft>
                <a:spcPts val="0"/>
              </a:spcAft>
              <a:buClr>
                <a:srgbClr val="000000"/>
              </a:buClr>
              <a:buSzPts val="5000"/>
              <a:buFont typeface="Arial"/>
              <a:buNone/>
            </a:pPr>
            <a:r>
              <a:rPr b="1" i="0" lang="ru-RU" sz="5000" u="none" cap="none" strike="noStrike">
                <a:solidFill>
                  <a:schemeClr val="accent1"/>
                </a:solidFill>
                <a:latin typeface="Reenie Beanie"/>
                <a:ea typeface="Reenie Beanie"/>
                <a:cs typeface="Reenie Beanie"/>
                <a:sym typeface="Reenie Beanie"/>
              </a:rPr>
              <a:t>05</a:t>
            </a:r>
            <a:endParaRPr b="1" i="0" sz="5000" u="none" cap="none" strike="noStrike">
              <a:solidFill>
                <a:schemeClr val="accent1"/>
              </a:solidFill>
              <a:latin typeface="Reenie Beanie"/>
              <a:ea typeface="Reenie Beanie"/>
              <a:cs typeface="Reenie Beanie"/>
              <a:sym typeface="Reenie Beanie"/>
            </a:endParaRPr>
          </a:p>
        </p:txBody>
      </p:sp>
      <p:sp>
        <p:nvSpPr>
          <p:cNvPr id="9081" name="Google Shape;9081;g308c629d2bb_0_315"/>
          <p:cNvSpPr/>
          <p:nvPr/>
        </p:nvSpPr>
        <p:spPr>
          <a:xfrm rot="-4367800">
            <a:off x="575582" y="3024977"/>
            <a:ext cx="724511" cy="649300"/>
          </a:xfrm>
          <a:custGeom>
            <a:rect b="b" l="l" r="r" t="t"/>
            <a:pathLst>
              <a:path extrusionOk="0" h="10134" w="11852">
                <a:moveTo>
                  <a:pt x="8307" y="924"/>
                </a:moveTo>
                <a:cubicBezTo>
                  <a:pt x="8349" y="1022"/>
                  <a:pt x="8391" y="1119"/>
                  <a:pt x="8433" y="1217"/>
                </a:cubicBezTo>
                <a:cubicBezTo>
                  <a:pt x="8251" y="1161"/>
                  <a:pt x="8083" y="1077"/>
                  <a:pt x="7930" y="980"/>
                </a:cubicBezTo>
                <a:cubicBezTo>
                  <a:pt x="8055" y="966"/>
                  <a:pt x="8181" y="938"/>
                  <a:pt x="8307" y="924"/>
                </a:cubicBezTo>
                <a:close/>
                <a:moveTo>
                  <a:pt x="11296" y="463"/>
                </a:moveTo>
                <a:lnTo>
                  <a:pt x="11296" y="463"/>
                </a:lnTo>
                <a:cubicBezTo>
                  <a:pt x="11157" y="882"/>
                  <a:pt x="11017" y="1301"/>
                  <a:pt x="10877" y="1734"/>
                </a:cubicBezTo>
                <a:cubicBezTo>
                  <a:pt x="10723" y="1343"/>
                  <a:pt x="10528" y="966"/>
                  <a:pt x="10346" y="603"/>
                </a:cubicBezTo>
                <a:cubicBezTo>
                  <a:pt x="10668" y="561"/>
                  <a:pt x="10975" y="505"/>
                  <a:pt x="11296" y="463"/>
                </a:cubicBezTo>
                <a:close/>
                <a:moveTo>
                  <a:pt x="8894" y="840"/>
                </a:moveTo>
                <a:cubicBezTo>
                  <a:pt x="8894" y="840"/>
                  <a:pt x="8894" y="840"/>
                  <a:pt x="8894" y="854"/>
                </a:cubicBezTo>
                <a:cubicBezTo>
                  <a:pt x="9103" y="1329"/>
                  <a:pt x="9327" y="1846"/>
                  <a:pt x="9592" y="2307"/>
                </a:cubicBezTo>
                <a:cubicBezTo>
                  <a:pt x="9579" y="2303"/>
                  <a:pt x="9565" y="2302"/>
                  <a:pt x="9551" y="2302"/>
                </a:cubicBezTo>
                <a:cubicBezTo>
                  <a:pt x="9505" y="2302"/>
                  <a:pt x="9456" y="2320"/>
                  <a:pt x="9424" y="2363"/>
                </a:cubicBezTo>
                <a:cubicBezTo>
                  <a:pt x="9382" y="2405"/>
                  <a:pt x="9355" y="2460"/>
                  <a:pt x="9313" y="2516"/>
                </a:cubicBezTo>
                <a:cubicBezTo>
                  <a:pt x="9201" y="2307"/>
                  <a:pt x="9075" y="2097"/>
                  <a:pt x="8949" y="1902"/>
                </a:cubicBezTo>
                <a:cubicBezTo>
                  <a:pt x="8880" y="1762"/>
                  <a:pt x="8796" y="1622"/>
                  <a:pt x="8712" y="1483"/>
                </a:cubicBezTo>
                <a:cubicBezTo>
                  <a:pt x="8726" y="1385"/>
                  <a:pt x="8670" y="1301"/>
                  <a:pt x="8600" y="1259"/>
                </a:cubicBezTo>
                <a:cubicBezTo>
                  <a:pt x="8516" y="1147"/>
                  <a:pt x="8447" y="1022"/>
                  <a:pt x="8363" y="910"/>
                </a:cubicBezTo>
                <a:lnTo>
                  <a:pt x="8894" y="840"/>
                </a:lnTo>
                <a:close/>
                <a:moveTo>
                  <a:pt x="10235" y="630"/>
                </a:moveTo>
                <a:cubicBezTo>
                  <a:pt x="10402" y="1077"/>
                  <a:pt x="10584" y="1538"/>
                  <a:pt x="10807" y="1971"/>
                </a:cubicBezTo>
                <a:cubicBezTo>
                  <a:pt x="10751" y="2125"/>
                  <a:pt x="10696" y="2279"/>
                  <a:pt x="10654" y="2432"/>
                </a:cubicBezTo>
                <a:cubicBezTo>
                  <a:pt x="10318" y="1930"/>
                  <a:pt x="10025" y="1427"/>
                  <a:pt x="9843" y="812"/>
                </a:cubicBezTo>
                <a:cubicBezTo>
                  <a:pt x="9832" y="784"/>
                  <a:pt x="9809" y="772"/>
                  <a:pt x="9787" y="772"/>
                </a:cubicBezTo>
                <a:cubicBezTo>
                  <a:pt x="9755" y="772"/>
                  <a:pt x="9723" y="798"/>
                  <a:pt x="9732" y="840"/>
                </a:cubicBezTo>
                <a:cubicBezTo>
                  <a:pt x="9885" y="1469"/>
                  <a:pt x="10151" y="2153"/>
                  <a:pt x="10570" y="2684"/>
                </a:cubicBezTo>
                <a:lnTo>
                  <a:pt x="10416" y="3159"/>
                </a:lnTo>
                <a:cubicBezTo>
                  <a:pt x="10290" y="2949"/>
                  <a:pt x="10137" y="2768"/>
                  <a:pt x="9969" y="2586"/>
                </a:cubicBezTo>
                <a:cubicBezTo>
                  <a:pt x="9662" y="1985"/>
                  <a:pt x="9285" y="1427"/>
                  <a:pt x="8977" y="826"/>
                </a:cubicBezTo>
                <a:cubicBezTo>
                  <a:pt x="9396" y="756"/>
                  <a:pt x="9815" y="686"/>
                  <a:pt x="10235" y="630"/>
                </a:cubicBezTo>
                <a:close/>
                <a:moveTo>
                  <a:pt x="8642" y="1622"/>
                </a:moveTo>
                <a:cubicBezTo>
                  <a:pt x="8698" y="1720"/>
                  <a:pt x="8754" y="1804"/>
                  <a:pt x="8796" y="1902"/>
                </a:cubicBezTo>
                <a:cubicBezTo>
                  <a:pt x="8935" y="2153"/>
                  <a:pt x="9047" y="2418"/>
                  <a:pt x="9201" y="2656"/>
                </a:cubicBezTo>
                <a:cubicBezTo>
                  <a:pt x="9047" y="2852"/>
                  <a:pt x="8880" y="3061"/>
                  <a:pt x="8726" y="3257"/>
                </a:cubicBezTo>
                <a:cubicBezTo>
                  <a:pt x="8558" y="2893"/>
                  <a:pt x="8377" y="2530"/>
                  <a:pt x="8223" y="2153"/>
                </a:cubicBezTo>
                <a:cubicBezTo>
                  <a:pt x="8363" y="1971"/>
                  <a:pt x="8502" y="1804"/>
                  <a:pt x="8642" y="1622"/>
                </a:cubicBezTo>
                <a:close/>
                <a:moveTo>
                  <a:pt x="8139" y="2265"/>
                </a:moveTo>
                <a:cubicBezTo>
                  <a:pt x="8265" y="2642"/>
                  <a:pt x="8419" y="3047"/>
                  <a:pt x="8628" y="3396"/>
                </a:cubicBezTo>
                <a:cubicBezTo>
                  <a:pt x="8502" y="3550"/>
                  <a:pt x="8391" y="3718"/>
                  <a:pt x="8265" y="3871"/>
                </a:cubicBezTo>
                <a:cubicBezTo>
                  <a:pt x="8111" y="3494"/>
                  <a:pt x="7930" y="3117"/>
                  <a:pt x="7748" y="2740"/>
                </a:cubicBezTo>
                <a:cubicBezTo>
                  <a:pt x="7888" y="2572"/>
                  <a:pt x="8013" y="2418"/>
                  <a:pt x="8139" y="2265"/>
                </a:cubicBezTo>
                <a:close/>
                <a:moveTo>
                  <a:pt x="7678" y="2838"/>
                </a:moveTo>
                <a:cubicBezTo>
                  <a:pt x="7832" y="3229"/>
                  <a:pt x="7986" y="3620"/>
                  <a:pt x="8167" y="4011"/>
                </a:cubicBezTo>
                <a:cubicBezTo>
                  <a:pt x="8083" y="4123"/>
                  <a:pt x="8000" y="4234"/>
                  <a:pt x="7916" y="4346"/>
                </a:cubicBezTo>
                <a:cubicBezTo>
                  <a:pt x="7678" y="3983"/>
                  <a:pt x="7497" y="3620"/>
                  <a:pt x="7385" y="3187"/>
                </a:cubicBezTo>
                <a:cubicBezTo>
                  <a:pt x="7483" y="3075"/>
                  <a:pt x="7580" y="2949"/>
                  <a:pt x="7678" y="2838"/>
                </a:cubicBezTo>
                <a:close/>
                <a:moveTo>
                  <a:pt x="7315" y="3285"/>
                </a:moveTo>
                <a:cubicBezTo>
                  <a:pt x="7399" y="3704"/>
                  <a:pt x="7553" y="4137"/>
                  <a:pt x="7818" y="4472"/>
                </a:cubicBezTo>
                <a:cubicBezTo>
                  <a:pt x="7692" y="4640"/>
                  <a:pt x="7566" y="4793"/>
                  <a:pt x="7455" y="4961"/>
                </a:cubicBezTo>
                <a:cubicBezTo>
                  <a:pt x="7217" y="4598"/>
                  <a:pt x="7022" y="4234"/>
                  <a:pt x="6868" y="3815"/>
                </a:cubicBezTo>
                <a:cubicBezTo>
                  <a:pt x="7008" y="3634"/>
                  <a:pt x="7161" y="3452"/>
                  <a:pt x="7315" y="3285"/>
                </a:cubicBezTo>
                <a:close/>
                <a:moveTo>
                  <a:pt x="6784" y="3913"/>
                </a:moveTo>
                <a:cubicBezTo>
                  <a:pt x="6910" y="4332"/>
                  <a:pt x="7092" y="4751"/>
                  <a:pt x="7357" y="5101"/>
                </a:cubicBezTo>
                <a:cubicBezTo>
                  <a:pt x="7231" y="5268"/>
                  <a:pt x="7092" y="5450"/>
                  <a:pt x="6966" y="5617"/>
                </a:cubicBezTo>
                <a:cubicBezTo>
                  <a:pt x="6672" y="5254"/>
                  <a:pt x="6449" y="4905"/>
                  <a:pt x="6323" y="4444"/>
                </a:cubicBezTo>
                <a:cubicBezTo>
                  <a:pt x="6477" y="4276"/>
                  <a:pt x="6631" y="4095"/>
                  <a:pt x="6784" y="3913"/>
                </a:cubicBezTo>
                <a:close/>
                <a:moveTo>
                  <a:pt x="1713" y="4556"/>
                </a:moveTo>
                <a:cubicBezTo>
                  <a:pt x="2188" y="5101"/>
                  <a:pt x="2594" y="5673"/>
                  <a:pt x="2943" y="6302"/>
                </a:cubicBezTo>
                <a:cubicBezTo>
                  <a:pt x="2552" y="5701"/>
                  <a:pt x="2119" y="5128"/>
                  <a:pt x="1713" y="4584"/>
                </a:cubicBezTo>
                <a:cubicBezTo>
                  <a:pt x="1713" y="4570"/>
                  <a:pt x="1713" y="4570"/>
                  <a:pt x="1713" y="4556"/>
                </a:cubicBezTo>
                <a:close/>
                <a:moveTo>
                  <a:pt x="6253" y="4542"/>
                </a:moveTo>
                <a:cubicBezTo>
                  <a:pt x="6351" y="4975"/>
                  <a:pt x="6561" y="5422"/>
                  <a:pt x="6896" y="5729"/>
                </a:cubicBezTo>
                <a:cubicBezTo>
                  <a:pt x="6756" y="5911"/>
                  <a:pt x="6617" y="6106"/>
                  <a:pt x="6477" y="6302"/>
                </a:cubicBezTo>
                <a:cubicBezTo>
                  <a:pt x="6211" y="5925"/>
                  <a:pt x="5946" y="5562"/>
                  <a:pt x="5709" y="5170"/>
                </a:cubicBezTo>
                <a:cubicBezTo>
                  <a:pt x="5890" y="4961"/>
                  <a:pt x="6072" y="4751"/>
                  <a:pt x="6253" y="4542"/>
                </a:cubicBezTo>
                <a:close/>
                <a:moveTo>
                  <a:pt x="5639" y="5240"/>
                </a:moveTo>
                <a:cubicBezTo>
                  <a:pt x="5848" y="5645"/>
                  <a:pt x="6100" y="6050"/>
                  <a:pt x="6407" y="6400"/>
                </a:cubicBezTo>
                <a:cubicBezTo>
                  <a:pt x="6128" y="6791"/>
                  <a:pt x="5862" y="7168"/>
                  <a:pt x="5597" y="7559"/>
                </a:cubicBezTo>
                <a:cubicBezTo>
                  <a:pt x="5597" y="7545"/>
                  <a:pt x="5597" y="7531"/>
                  <a:pt x="5583" y="7531"/>
                </a:cubicBezTo>
                <a:cubicBezTo>
                  <a:pt x="5276" y="7098"/>
                  <a:pt x="4982" y="6735"/>
                  <a:pt x="4829" y="6218"/>
                </a:cubicBezTo>
                <a:cubicBezTo>
                  <a:pt x="4815" y="6204"/>
                  <a:pt x="4815" y="6190"/>
                  <a:pt x="4801" y="6190"/>
                </a:cubicBezTo>
                <a:cubicBezTo>
                  <a:pt x="4926" y="6050"/>
                  <a:pt x="5038" y="5911"/>
                  <a:pt x="5164" y="5785"/>
                </a:cubicBezTo>
                <a:cubicBezTo>
                  <a:pt x="5331" y="6232"/>
                  <a:pt x="5541" y="6679"/>
                  <a:pt x="5834" y="7056"/>
                </a:cubicBezTo>
                <a:cubicBezTo>
                  <a:pt x="5848" y="7074"/>
                  <a:pt x="5867" y="7082"/>
                  <a:pt x="5886" y="7082"/>
                </a:cubicBezTo>
                <a:cubicBezTo>
                  <a:pt x="5926" y="7082"/>
                  <a:pt x="5965" y="7048"/>
                  <a:pt x="5946" y="7000"/>
                </a:cubicBezTo>
                <a:cubicBezTo>
                  <a:pt x="5695" y="6553"/>
                  <a:pt x="5443" y="6148"/>
                  <a:pt x="5248" y="5687"/>
                </a:cubicBezTo>
                <a:cubicBezTo>
                  <a:pt x="5387" y="5534"/>
                  <a:pt x="5513" y="5394"/>
                  <a:pt x="5639" y="5240"/>
                </a:cubicBezTo>
                <a:close/>
                <a:moveTo>
                  <a:pt x="1141" y="5939"/>
                </a:moveTo>
                <a:cubicBezTo>
                  <a:pt x="1364" y="6469"/>
                  <a:pt x="1630" y="7028"/>
                  <a:pt x="1979" y="7489"/>
                </a:cubicBezTo>
                <a:cubicBezTo>
                  <a:pt x="1881" y="7657"/>
                  <a:pt x="1797" y="7811"/>
                  <a:pt x="1713" y="7964"/>
                </a:cubicBezTo>
                <a:cubicBezTo>
                  <a:pt x="1420" y="7447"/>
                  <a:pt x="1141" y="6958"/>
                  <a:pt x="959" y="6386"/>
                </a:cubicBezTo>
                <a:cubicBezTo>
                  <a:pt x="1015" y="6232"/>
                  <a:pt x="1085" y="6092"/>
                  <a:pt x="1141" y="5939"/>
                </a:cubicBezTo>
                <a:close/>
                <a:moveTo>
                  <a:pt x="4731" y="6274"/>
                </a:moveTo>
                <a:cubicBezTo>
                  <a:pt x="4856" y="6749"/>
                  <a:pt x="5094" y="7294"/>
                  <a:pt x="5485" y="7601"/>
                </a:cubicBezTo>
                <a:cubicBezTo>
                  <a:pt x="5493" y="7617"/>
                  <a:pt x="5506" y="7624"/>
                  <a:pt x="5521" y="7624"/>
                </a:cubicBezTo>
                <a:cubicBezTo>
                  <a:pt x="5532" y="7624"/>
                  <a:pt x="5543" y="7621"/>
                  <a:pt x="5555" y="7615"/>
                </a:cubicBezTo>
                <a:lnTo>
                  <a:pt x="5555" y="7615"/>
                </a:lnTo>
                <a:cubicBezTo>
                  <a:pt x="5345" y="7922"/>
                  <a:pt x="5136" y="8216"/>
                  <a:pt x="4926" y="8523"/>
                </a:cubicBezTo>
                <a:cubicBezTo>
                  <a:pt x="4689" y="7992"/>
                  <a:pt x="4382" y="7503"/>
                  <a:pt x="4102" y="7000"/>
                </a:cubicBezTo>
                <a:cubicBezTo>
                  <a:pt x="4088" y="6986"/>
                  <a:pt x="4088" y="6986"/>
                  <a:pt x="4074" y="6986"/>
                </a:cubicBezTo>
                <a:cubicBezTo>
                  <a:pt x="4298" y="6749"/>
                  <a:pt x="4507" y="6511"/>
                  <a:pt x="4731" y="6274"/>
                </a:cubicBezTo>
                <a:close/>
                <a:moveTo>
                  <a:pt x="917" y="6469"/>
                </a:moveTo>
                <a:cubicBezTo>
                  <a:pt x="1071" y="7042"/>
                  <a:pt x="1294" y="7629"/>
                  <a:pt x="1644" y="8104"/>
                </a:cubicBezTo>
                <a:cubicBezTo>
                  <a:pt x="1476" y="8397"/>
                  <a:pt x="1308" y="8691"/>
                  <a:pt x="1141" y="8998"/>
                </a:cubicBezTo>
                <a:cubicBezTo>
                  <a:pt x="959" y="8579"/>
                  <a:pt x="792" y="8160"/>
                  <a:pt x="624" y="7741"/>
                </a:cubicBezTo>
                <a:cubicBezTo>
                  <a:pt x="582" y="7657"/>
                  <a:pt x="512" y="7615"/>
                  <a:pt x="442" y="7615"/>
                </a:cubicBezTo>
                <a:cubicBezTo>
                  <a:pt x="526" y="7405"/>
                  <a:pt x="610" y="7196"/>
                  <a:pt x="694" y="7000"/>
                </a:cubicBezTo>
                <a:cubicBezTo>
                  <a:pt x="819" y="7475"/>
                  <a:pt x="1043" y="7950"/>
                  <a:pt x="1420" y="8271"/>
                </a:cubicBezTo>
                <a:cubicBezTo>
                  <a:pt x="1426" y="8278"/>
                  <a:pt x="1434" y="8281"/>
                  <a:pt x="1442" y="8281"/>
                </a:cubicBezTo>
                <a:cubicBezTo>
                  <a:pt x="1468" y="8281"/>
                  <a:pt x="1494" y="8248"/>
                  <a:pt x="1462" y="8216"/>
                </a:cubicBezTo>
                <a:cubicBezTo>
                  <a:pt x="1141" y="7797"/>
                  <a:pt x="875" y="7405"/>
                  <a:pt x="736" y="6903"/>
                </a:cubicBezTo>
                <a:cubicBezTo>
                  <a:pt x="805" y="6763"/>
                  <a:pt x="861" y="6623"/>
                  <a:pt x="917" y="6469"/>
                </a:cubicBezTo>
                <a:close/>
                <a:moveTo>
                  <a:pt x="4032" y="7028"/>
                </a:moveTo>
                <a:cubicBezTo>
                  <a:pt x="4032" y="7028"/>
                  <a:pt x="4032" y="7028"/>
                  <a:pt x="4032" y="7042"/>
                </a:cubicBezTo>
                <a:cubicBezTo>
                  <a:pt x="4298" y="7559"/>
                  <a:pt x="4563" y="8104"/>
                  <a:pt x="4870" y="8607"/>
                </a:cubicBezTo>
                <a:cubicBezTo>
                  <a:pt x="4759" y="8774"/>
                  <a:pt x="4647" y="8928"/>
                  <a:pt x="4535" y="9096"/>
                </a:cubicBezTo>
                <a:cubicBezTo>
                  <a:pt x="4284" y="8509"/>
                  <a:pt x="3976" y="7936"/>
                  <a:pt x="3641" y="7377"/>
                </a:cubicBezTo>
                <a:cubicBezTo>
                  <a:pt x="3683" y="7377"/>
                  <a:pt x="3725" y="7364"/>
                  <a:pt x="3753" y="7322"/>
                </a:cubicBezTo>
                <a:cubicBezTo>
                  <a:pt x="3851" y="7224"/>
                  <a:pt x="3935" y="7126"/>
                  <a:pt x="4032" y="7028"/>
                </a:cubicBezTo>
                <a:close/>
                <a:moveTo>
                  <a:pt x="1672" y="4654"/>
                </a:moveTo>
                <a:cubicBezTo>
                  <a:pt x="2719" y="6120"/>
                  <a:pt x="3529" y="7699"/>
                  <a:pt x="4451" y="9235"/>
                </a:cubicBezTo>
                <a:cubicBezTo>
                  <a:pt x="4368" y="9361"/>
                  <a:pt x="4270" y="9473"/>
                  <a:pt x="4200" y="9599"/>
                </a:cubicBezTo>
                <a:cubicBezTo>
                  <a:pt x="3543" y="8872"/>
                  <a:pt x="2971" y="8090"/>
                  <a:pt x="2454" y="7266"/>
                </a:cubicBezTo>
                <a:cubicBezTo>
                  <a:pt x="2411" y="7201"/>
                  <a:pt x="2338" y="7166"/>
                  <a:pt x="2269" y="7166"/>
                </a:cubicBezTo>
                <a:cubicBezTo>
                  <a:pt x="2202" y="7166"/>
                  <a:pt x="2139" y="7198"/>
                  <a:pt x="2105" y="7266"/>
                </a:cubicBezTo>
                <a:cubicBezTo>
                  <a:pt x="2091" y="7280"/>
                  <a:pt x="2077" y="7308"/>
                  <a:pt x="2063" y="7336"/>
                </a:cubicBezTo>
                <a:cubicBezTo>
                  <a:pt x="1769" y="6833"/>
                  <a:pt x="1448" y="6344"/>
                  <a:pt x="1197" y="5799"/>
                </a:cubicBezTo>
                <a:cubicBezTo>
                  <a:pt x="1280" y="5603"/>
                  <a:pt x="1364" y="5408"/>
                  <a:pt x="1448" y="5212"/>
                </a:cubicBezTo>
                <a:cubicBezTo>
                  <a:pt x="2035" y="6428"/>
                  <a:pt x="2677" y="7671"/>
                  <a:pt x="3502" y="8718"/>
                </a:cubicBezTo>
                <a:cubicBezTo>
                  <a:pt x="3516" y="8733"/>
                  <a:pt x="3532" y="8739"/>
                  <a:pt x="3547" y="8739"/>
                </a:cubicBezTo>
                <a:cubicBezTo>
                  <a:pt x="3592" y="8739"/>
                  <a:pt x="3631" y="8687"/>
                  <a:pt x="3599" y="8635"/>
                </a:cubicBezTo>
                <a:cubicBezTo>
                  <a:pt x="2915" y="7447"/>
                  <a:pt x="2147" y="6316"/>
                  <a:pt x="1504" y="5087"/>
                </a:cubicBezTo>
                <a:cubicBezTo>
                  <a:pt x="1560" y="4947"/>
                  <a:pt x="1616" y="4807"/>
                  <a:pt x="1672" y="4654"/>
                </a:cubicBezTo>
                <a:close/>
                <a:moveTo>
                  <a:pt x="11572" y="1"/>
                </a:moveTo>
                <a:cubicBezTo>
                  <a:pt x="11564" y="1"/>
                  <a:pt x="11556" y="1"/>
                  <a:pt x="11548" y="2"/>
                </a:cubicBezTo>
                <a:cubicBezTo>
                  <a:pt x="10165" y="225"/>
                  <a:pt x="8768" y="435"/>
                  <a:pt x="7385" y="644"/>
                </a:cubicBezTo>
                <a:cubicBezTo>
                  <a:pt x="7231" y="672"/>
                  <a:pt x="7203" y="896"/>
                  <a:pt x="7301" y="994"/>
                </a:cubicBezTo>
                <a:cubicBezTo>
                  <a:pt x="7566" y="1273"/>
                  <a:pt x="7818" y="1455"/>
                  <a:pt x="8153" y="1566"/>
                </a:cubicBezTo>
                <a:cubicBezTo>
                  <a:pt x="6742" y="3382"/>
                  <a:pt x="5248" y="5128"/>
                  <a:pt x="3669" y="6819"/>
                </a:cubicBezTo>
                <a:cubicBezTo>
                  <a:pt x="3194" y="5785"/>
                  <a:pt x="2580" y="4877"/>
                  <a:pt x="1797" y="4053"/>
                </a:cubicBezTo>
                <a:cubicBezTo>
                  <a:pt x="1758" y="4009"/>
                  <a:pt x="1713" y="3991"/>
                  <a:pt x="1667" y="3991"/>
                </a:cubicBezTo>
                <a:cubicBezTo>
                  <a:pt x="1582" y="3991"/>
                  <a:pt x="1498" y="4055"/>
                  <a:pt x="1462" y="4137"/>
                </a:cubicBezTo>
                <a:cubicBezTo>
                  <a:pt x="987" y="5380"/>
                  <a:pt x="498" y="6623"/>
                  <a:pt x="37" y="7866"/>
                </a:cubicBezTo>
                <a:cubicBezTo>
                  <a:pt x="0" y="7958"/>
                  <a:pt x="97" y="8038"/>
                  <a:pt x="183" y="8038"/>
                </a:cubicBezTo>
                <a:cubicBezTo>
                  <a:pt x="228" y="8038"/>
                  <a:pt x="270" y="8017"/>
                  <a:pt x="289" y="7964"/>
                </a:cubicBezTo>
                <a:cubicBezTo>
                  <a:pt x="498" y="8481"/>
                  <a:pt x="708" y="8998"/>
                  <a:pt x="917" y="9501"/>
                </a:cubicBezTo>
                <a:cubicBezTo>
                  <a:pt x="950" y="9591"/>
                  <a:pt x="1041" y="9648"/>
                  <a:pt x="1127" y="9648"/>
                </a:cubicBezTo>
                <a:cubicBezTo>
                  <a:pt x="1188" y="9648"/>
                  <a:pt x="1246" y="9620"/>
                  <a:pt x="1280" y="9557"/>
                </a:cubicBezTo>
                <a:lnTo>
                  <a:pt x="2286" y="7755"/>
                </a:lnTo>
                <a:cubicBezTo>
                  <a:pt x="2817" y="8579"/>
                  <a:pt x="3418" y="9347"/>
                  <a:pt x="4074" y="10073"/>
                </a:cubicBezTo>
                <a:cubicBezTo>
                  <a:pt x="4109" y="10114"/>
                  <a:pt x="4159" y="10133"/>
                  <a:pt x="4210" y="10133"/>
                </a:cubicBezTo>
                <a:cubicBezTo>
                  <a:pt x="4281" y="10133"/>
                  <a:pt x="4355" y="10097"/>
                  <a:pt x="4396" y="10032"/>
                </a:cubicBezTo>
                <a:cubicBezTo>
                  <a:pt x="6030" y="7559"/>
                  <a:pt x="7762" y="5142"/>
                  <a:pt x="9592" y="2810"/>
                </a:cubicBezTo>
                <a:cubicBezTo>
                  <a:pt x="9885" y="3089"/>
                  <a:pt x="10109" y="3410"/>
                  <a:pt x="10276" y="3787"/>
                </a:cubicBezTo>
                <a:cubicBezTo>
                  <a:pt x="10311" y="3856"/>
                  <a:pt x="10372" y="3884"/>
                  <a:pt x="10436" y="3884"/>
                </a:cubicBezTo>
                <a:cubicBezTo>
                  <a:pt x="10530" y="3884"/>
                  <a:pt x="10629" y="3823"/>
                  <a:pt x="10654" y="3732"/>
                </a:cubicBezTo>
                <a:cubicBezTo>
                  <a:pt x="10737" y="3480"/>
                  <a:pt x="10821" y="3229"/>
                  <a:pt x="10905" y="2977"/>
                </a:cubicBezTo>
                <a:cubicBezTo>
                  <a:pt x="10947" y="2949"/>
                  <a:pt x="10961" y="2921"/>
                  <a:pt x="10933" y="2879"/>
                </a:cubicBezTo>
                <a:cubicBezTo>
                  <a:pt x="11226" y="2013"/>
                  <a:pt x="11520" y="1133"/>
                  <a:pt x="11799" y="267"/>
                </a:cubicBezTo>
                <a:cubicBezTo>
                  <a:pt x="11852" y="109"/>
                  <a:pt x="11706" y="1"/>
                  <a:pt x="115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g308c629d2bb_0_315"/>
          <p:cNvSpPr/>
          <p:nvPr/>
        </p:nvSpPr>
        <p:spPr>
          <a:xfrm flipH="1" rot="2520113">
            <a:off x="2786388" y="2825411"/>
            <a:ext cx="524358" cy="399392"/>
          </a:xfrm>
          <a:custGeom>
            <a:rect b="b" l="l" r="r" t="t"/>
            <a:pathLst>
              <a:path extrusionOk="0" h="23645" w="25814">
                <a:moveTo>
                  <a:pt x="20941" y="2702"/>
                </a:moveTo>
                <a:cubicBezTo>
                  <a:pt x="20941" y="2716"/>
                  <a:pt x="20941" y="2716"/>
                  <a:pt x="20941" y="2730"/>
                </a:cubicBezTo>
                <a:cubicBezTo>
                  <a:pt x="20930" y="2727"/>
                  <a:pt x="20918" y="2726"/>
                  <a:pt x="20906" y="2726"/>
                </a:cubicBezTo>
                <a:cubicBezTo>
                  <a:pt x="20896" y="2726"/>
                  <a:pt x="20886" y="2727"/>
                  <a:pt x="20876" y="2729"/>
                </a:cubicBezTo>
                <a:lnTo>
                  <a:pt x="20876" y="2729"/>
                </a:lnTo>
                <a:cubicBezTo>
                  <a:pt x="20898" y="2720"/>
                  <a:pt x="20920" y="2711"/>
                  <a:pt x="20941" y="2702"/>
                </a:cubicBezTo>
                <a:close/>
                <a:moveTo>
                  <a:pt x="23330" y="2031"/>
                </a:moveTo>
                <a:lnTo>
                  <a:pt x="23330" y="2031"/>
                </a:lnTo>
                <a:cubicBezTo>
                  <a:pt x="23218" y="2143"/>
                  <a:pt x="23121" y="2255"/>
                  <a:pt x="23023" y="2381"/>
                </a:cubicBezTo>
                <a:cubicBezTo>
                  <a:pt x="22771" y="2576"/>
                  <a:pt x="22492" y="2744"/>
                  <a:pt x="22199" y="2898"/>
                </a:cubicBezTo>
                <a:cubicBezTo>
                  <a:pt x="22380" y="2730"/>
                  <a:pt x="22562" y="2562"/>
                  <a:pt x="22743" y="2395"/>
                </a:cubicBezTo>
                <a:cubicBezTo>
                  <a:pt x="22953" y="2283"/>
                  <a:pt x="23135" y="2171"/>
                  <a:pt x="23330" y="2031"/>
                </a:cubicBezTo>
                <a:close/>
                <a:moveTo>
                  <a:pt x="20822" y="2751"/>
                </a:moveTo>
                <a:cubicBezTo>
                  <a:pt x="20767" y="2787"/>
                  <a:pt x="20734" y="2856"/>
                  <a:pt x="20760" y="2925"/>
                </a:cubicBezTo>
                <a:cubicBezTo>
                  <a:pt x="20746" y="2925"/>
                  <a:pt x="20732" y="2939"/>
                  <a:pt x="20718" y="2939"/>
                </a:cubicBezTo>
                <a:cubicBezTo>
                  <a:pt x="20690" y="2953"/>
                  <a:pt x="20676" y="2967"/>
                  <a:pt x="20662" y="2981"/>
                </a:cubicBezTo>
                <a:cubicBezTo>
                  <a:pt x="20620" y="2953"/>
                  <a:pt x="20578" y="2925"/>
                  <a:pt x="20550" y="2898"/>
                </a:cubicBezTo>
                <a:cubicBezTo>
                  <a:pt x="20536" y="2884"/>
                  <a:pt x="20522" y="2884"/>
                  <a:pt x="20494" y="2884"/>
                </a:cubicBezTo>
                <a:cubicBezTo>
                  <a:pt x="20605" y="2843"/>
                  <a:pt x="20716" y="2796"/>
                  <a:pt x="20822" y="2751"/>
                </a:cubicBezTo>
                <a:close/>
                <a:moveTo>
                  <a:pt x="21570" y="2953"/>
                </a:moveTo>
                <a:cubicBezTo>
                  <a:pt x="21570" y="2953"/>
                  <a:pt x="21570" y="2953"/>
                  <a:pt x="21570" y="2967"/>
                </a:cubicBezTo>
                <a:cubicBezTo>
                  <a:pt x="21584" y="2995"/>
                  <a:pt x="21598" y="3023"/>
                  <a:pt x="21612" y="3051"/>
                </a:cubicBezTo>
                <a:lnTo>
                  <a:pt x="21584" y="3093"/>
                </a:lnTo>
                <a:cubicBezTo>
                  <a:pt x="21528" y="3065"/>
                  <a:pt x="21486" y="3023"/>
                  <a:pt x="21430" y="2995"/>
                </a:cubicBezTo>
                <a:cubicBezTo>
                  <a:pt x="21472" y="2981"/>
                  <a:pt x="21528" y="2967"/>
                  <a:pt x="21570" y="2953"/>
                </a:cubicBezTo>
                <a:close/>
                <a:moveTo>
                  <a:pt x="22995" y="3261"/>
                </a:moveTo>
                <a:cubicBezTo>
                  <a:pt x="22939" y="3345"/>
                  <a:pt x="22897" y="3428"/>
                  <a:pt x="22855" y="3512"/>
                </a:cubicBezTo>
                <a:cubicBezTo>
                  <a:pt x="22841" y="3498"/>
                  <a:pt x="22827" y="3498"/>
                  <a:pt x="22827" y="3484"/>
                </a:cubicBezTo>
                <a:cubicBezTo>
                  <a:pt x="22813" y="3484"/>
                  <a:pt x="22813" y="3470"/>
                  <a:pt x="22813" y="3470"/>
                </a:cubicBezTo>
                <a:cubicBezTo>
                  <a:pt x="22869" y="3400"/>
                  <a:pt x="22925" y="3331"/>
                  <a:pt x="22995" y="3261"/>
                </a:cubicBezTo>
                <a:close/>
                <a:moveTo>
                  <a:pt x="22590" y="3708"/>
                </a:moveTo>
                <a:cubicBezTo>
                  <a:pt x="22618" y="3736"/>
                  <a:pt x="22660" y="3778"/>
                  <a:pt x="22688" y="3806"/>
                </a:cubicBezTo>
                <a:cubicBezTo>
                  <a:pt x="22674" y="3833"/>
                  <a:pt x="22660" y="3861"/>
                  <a:pt x="22632" y="3903"/>
                </a:cubicBezTo>
                <a:cubicBezTo>
                  <a:pt x="22604" y="3861"/>
                  <a:pt x="22562" y="3820"/>
                  <a:pt x="22520" y="3792"/>
                </a:cubicBezTo>
                <a:cubicBezTo>
                  <a:pt x="22534" y="3764"/>
                  <a:pt x="22562" y="3736"/>
                  <a:pt x="22590" y="3708"/>
                </a:cubicBezTo>
                <a:close/>
                <a:moveTo>
                  <a:pt x="24084" y="2437"/>
                </a:moveTo>
                <a:cubicBezTo>
                  <a:pt x="24056" y="2492"/>
                  <a:pt x="24042" y="2534"/>
                  <a:pt x="24029" y="2590"/>
                </a:cubicBezTo>
                <a:cubicBezTo>
                  <a:pt x="23973" y="2758"/>
                  <a:pt x="23414" y="4015"/>
                  <a:pt x="23456" y="4057"/>
                </a:cubicBezTo>
                <a:cubicBezTo>
                  <a:pt x="23400" y="4001"/>
                  <a:pt x="23414" y="3847"/>
                  <a:pt x="23456" y="3666"/>
                </a:cubicBezTo>
                <a:cubicBezTo>
                  <a:pt x="23582" y="3400"/>
                  <a:pt x="23707" y="3135"/>
                  <a:pt x="23833" y="2870"/>
                </a:cubicBezTo>
                <a:cubicBezTo>
                  <a:pt x="23917" y="2730"/>
                  <a:pt x="24001" y="2576"/>
                  <a:pt x="24084" y="2437"/>
                </a:cubicBezTo>
                <a:close/>
                <a:moveTo>
                  <a:pt x="23735" y="4267"/>
                </a:moveTo>
                <a:cubicBezTo>
                  <a:pt x="23693" y="4574"/>
                  <a:pt x="23637" y="4881"/>
                  <a:pt x="23595" y="5202"/>
                </a:cubicBezTo>
                <a:cubicBezTo>
                  <a:pt x="23568" y="5174"/>
                  <a:pt x="23540" y="5147"/>
                  <a:pt x="23512" y="5133"/>
                </a:cubicBezTo>
                <a:cubicBezTo>
                  <a:pt x="23582" y="5077"/>
                  <a:pt x="23609" y="4951"/>
                  <a:pt x="23554" y="4867"/>
                </a:cubicBezTo>
                <a:cubicBezTo>
                  <a:pt x="23512" y="4825"/>
                  <a:pt x="23470" y="4769"/>
                  <a:pt x="23428" y="4727"/>
                </a:cubicBezTo>
                <a:cubicBezTo>
                  <a:pt x="23498" y="4686"/>
                  <a:pt x="23554" y="4630"/>
                  <a:pt x="23595" y="4560"/>
                </a:cubicBezTo>
                <a:lnTo>
                  <a:pt x="23637" y="4518"/>
                </a:lnTo>
                <a:cubicBezTo>
                  <a:pt x="23679" y="4490"/>
                  <a:pt x="23679" y="4448"/>
                  <a:pt x="23679" y="4406"/>
                </a:cubicBezTo>
                <a:cubicBezTo>
                  <a:pt x="23707" y="4364"/>
                  <a:pt x="23721" y="4308"/>
                  <a:pt x="23735" y="4267"/>
                </a:cubicBezTo>
                <a:close/>
                <a:moveTo>
                  <a:pt x="24224" y="5258"/>
                </a:moveTo>
                <a:lnTo>
                  <a:pt x="24224" y="5258"/>
                </a:lnTo>
                <a:cubicBezTo>
                  <a:pt x="24210" y="5398"/>
                  <a:pt x="24210" y="5538"/>
                  <a:pt x="24210" y="5677"/>
                </a:cubicBezTo>
                <a:cubicBezTo>
                  <a:pt x="24210" y="5677"/>
                  <a:pt x="24210" y="5663"/>
                  <a:pt x="24196" y="5663"/>
                </a:cubicBezTo>
                <a:cubicBezTo>
                  <a:pt x="24168" y="5635"/>
                  <a:pt x="24140" y="5622"/>
                  <a:pt x="24098" y="5594"/>
                </a:cubicBezTo>
                <a:cubicBezTo>
                  <a:pt x="24140" y="5482"/>
                  <a:pt x="24182" y="5370"/>
                  <a:pt x="24224" y="5258"/>
                </a:cubicBezTo>
                <a:close/>
                <a:moveTo>
                  <a:pt x="21849" y="4867"/>
                </a:moveTo>
                <a:cubicBezTo>
                  <a:pt x="21863" y="4881"/>
                  <a:pt x="21877" y="4895"/>
                  <a:pt x="21905" y="4909"/>
                </a:cubicBezTo>
                <a:cubicBezTo>
                  <a:pt x="21947" y="4951"/>
                  <a:pt x="22003" y="5007"/>
                  <a:pt x="22059" y="5049"/>
                </a:cubicBezTo>
                <a:cubicBezTo>
                  <a:pt x="21863" y="5272"/>
                  <a:pt x="21668" y="5496"/>
                  <a:pt x="21472" y="5733"/>
                </a:cubicBezTo>
                <a:cubicBezTo>
                  <a:pt x="21612" y="5440"/>
                  <a:pt x="21724" y="5161"/>
                  <a:pt x="21849" y="4867"/>
                </a:cubicBezTo>
                <a:close/>
                <a:moveTo>
                  <a:pt x="21346" y="5300"/>
                </a:moveTo>
                <a:cubicBezTo>
                  <a:pt x="21123" y="5845"/>
                  <a:pt x="20858" y="6362"/>
                  <a:pt x="20564" y="6879"/>
                </a:cubicBezTo>
                <a:cubicBezTo>
                  <a:pt x="20187" y="7354"/>
                  <a:pt x="19838" y="7843"/>
                  <a:pt x="19503" y="8345"/>
                </a:cubicBezTo>
                <a:cubicBezTo>
                  <a:pt x="20103" y="7410"/>
                  <a:pt x="20676" y="6446"/>
                  <a:pt x="21221" y="5468"/>
                </a:cubicBezTo>
                <a:cubicBezTo>
                  <a:pt x="21263" y="5412"/>
                  <a:pt x="21305" y="5356"/>
                  <a:pt x="21346" y="5300"/>
                </a:cubicBezTo>
                <a:close/>
                <a:moveTo>
                  <a:pt x="13035" y="9589"/>
                </a:moveTo>
                <a:cubicBezTo>
                  <a:pt x="13063" y="9617"/>
                  <a:pt x="13105" y="9659"/>
                  <a:pt x="13133" y="9686"/>
                </a:cubicBezTo>
                <a:cubicBezTo>
                  <a:pt x="13119" y="9686"/>
                  <a:pt x="13119" y="9673"/>
                  <a:pt x="13105" y="9673"/>
                </a:cubicBezTo>
                <a:cubicBezTo>
                  <a:pt x="13093" y="9668"/>
                  <a:pt x="13082" y="9666"/>
                  <a:pt x="13071" y="9666"/>
                </a:cubicBezTo>
                <a:cubicBezTo>
                  <a:pt x="12975" y="9666"/>
                  <a:pt x="12904" y="9821"/>
                  <a:pt x="12979" y="9896"/>
                </a:cubicBezTo>
                <a:cubicBezTo>
                  <a:pt x="13021" y="9924"/>
                  <a:pt x="13049" y="9952"/>
                  <a:pt x="13091" y="9980"/>
                </a:cubicBezTo>
                <a:cubicBezTo>
                  <a:pt x="13049" y="10022"/>
                  <a:pt x="13021" y="10078"/>
                  <a:pt x="12993" y="10120"/>
                </a:cubicBezTo>
                <a:cubicBezTo>
                  <a:pt x="12937" y="10147"/>
                  <a:pt x="12881" y="10203"/>
                  <a:pt x="12909" y="10259"/>
                </a:cubicBezTo>
                <a:cubicBezTo>
                  <a:pt x="12839" y="10371"/>
                  <a:pt x="12756" y="10497"/>
                  <a:pt x="12686" y="10608"/>
                </a:cubicBezTo>
                <a:cubicBezTo>
                  <a:pt x="12686" y="10608"/>
                  <a:pt x="12672" y="10622"/>
                  <a:pt x="12672" y="10622"/>
                </a:cubicBezTo>
                <a:cubicBezTo>
                  <a:pt x="12672" y="10608"/>
                  <a:pt x="12686" y="10608"/>
                  <a:pt x="12686" y="10594"/>
                </a:cubicBezTo>
                <a:cubicBezTo>
                  <a:pt x="12742" y="10494"/>
                  <a:pt x="12645" y="10393"/>
                  <a:pt x="12554" y="10393"/>
                </a:cubicBezTo>
                <a:cubicBezTo>
                  <a:pt x="12532" y="10393"/>
                  <a:pt x="12510" y="10399"/>
                  <a:pt x="12490" y="10413"/>
                </a:cubicBezTo>
                <a:cubicBezTo>
                  <a:pt x="12672" y="10133"/>
                  <a:pt x="12853" y="9868"/>
                  <a:pt x="13035" y="9589"/>
                </a:cubicBezTo>
                <a:close/>
                <a:moveTo>
                  <a:pt x="13580" y="10413"/>
                </a:moveTo>
                <a:cubicBezTo>
                  <a:pt x="13803" y="10608"/>
                  <a:pt x="14027" y="10804"/>
                  <a:pt x="14264" y="10986"/>
                </a:cubicBezTo>
                <a:cubicBezTo>
                  <a:pt x="14069" y="10860"/>
                  <a:pt x="13887" y="10734"/>
                  <a:pt x="13705" y="10594"/>
                </a:cubicBezTo>
                <a:cubicBezTo>
                  <a:pt x="13650" y="10553"/>
                  <a:pt x="13608" y="10511"/>
                  <a:pt x="13552" y="10469"/>
                </a:cubicBezTo>
                <a:cubicBezTo>
                  <a:pt x="13566" y="10455"/>
                  <a:pt x="13566" y="10441"/>
                  <a:pt x="13580" y="10413"/>
                </a:cubicBezTo>
                <a:close/>
                <a:moveTo>
                  <a:pt x="13328" y="10888"/>
                </a:moveTo>
                <a:cubicBezTo>
                  <a:pt x="13412" y="10972"/>
                  <a:pt x="13510" y="11055"/>
                  <a:pt x="13594" y="11153"/>
                </a:cubicBezTo>
                <a:cubicBezTo>
                  <a:pt x="13496" y="11083"/>
                  <a:pt x="13398" y="11014"/>
                  <a:pt x="13300" y="10944"/>
                </a:cubicBezTo>
                <a:cubicBezTo>
                  <a:pt x="13300" y="10930"/>
                  <a:pt x="13314" y="10902"/>
                  <a:pt x="13328" y="10888"/>
                </a:cubicBezTo>
                <a:close/>
                <a:moveTo>
                  <a:pt x="20997" y="5244"/>
                </a:moveTo>
                <a:cubicBezTo>
                  <a:pt x="20955" y="5314"/>
                  <a:pt x="20927" y="5370"/>
                  <a:pt x="20886" y="5426"/>
                </a:cubicBezTo>
                <a:cubicBezTo>
                  <a:pt x="19433" y="7298"/>
                  <a:pt x="18162" y="9295"/>
                  <a:pt x="17072" y="11391"/>
                </a:cubicBezTo>
                <a:cubicBezTo>
                  <a:pt x="16848" y="11726"/>
                  <a:pt x="16597" y="12047"/>
                  <a:pt x="16332" y="12061"/>
                </a:cubicBezTo>
                <a:cubicBezTo>
                  <a:pt x="16304" y="12061"/>
                  <a:pt x="16262" y="12061"/>
                  <a:pt x="16220" y="12047"/>
                </a:cubicBezTo>
                <a:cubicBezTo>
                  <a:pt x="16206" y="12033"/>
                  <a:pt x="16192" y="12019"/>
                  <a:pt x="16164" y="12005"/>
                </a:cubicBezTo>
                <a:cubicBezTo>
                  <a:pt x="16206" y="12005"/>
                  <a:pt x="16248" y="11977"/>
                  <a:pt x="16276" y="11935"/>
                </a:cubicBezTo>
                <a:cubicBezTo>
                  <a:pt x="17798" y="9673"/>
                  <a:pt x="19363" y="7437"/>
                  <a:pt x="20997" y="5244"/>
                </a:cubicBezTo>
                <a:close/>
                <a:moveTo>
                  <a:pt x="20215" y="8052"/>
                </a:moveTo>
                <a:cubicBezTo>
                  <a:pt x="19740" y="8709"/>
                  <a:pt x="19251" y="9365"/>
                  <a:pt x="18748" y="10008"/>
                </a:cubicBezTo>
                <a:cubicBezTo>
                  <a:pt x="18427" y="10413"/>
                  <a:pt x="18092" y="10832"/>
                  <a:pt x="17756" y="11237"/>
                </a:cubicBezTo>
                <a:cubicBezTo>
                  <a:pt x="17477" y="11558"/>
                  <a:pt x="17072" y="12299"/>
                  <a:pt x="16681" y="12480"/>
                </a:cubicBezTo>
                <a:cubicBezTo>
                  <a:pt x="16564" y="12538"/>
                  <a:pt x="16448" y="12568"/>
                  <a:pt x="16332" y="12568"/>
                </a:cubicBezTo>
                <a:cubicBezTo>
                  <a:pt x="16308" y="12568"/>
                  <a:pt x="16285" y="12566"/>
                  <a:pt x="16262" y="12564"/>
                </a:cubicBezTo>
                <a:cubicBezTo>
                  <a:pt x="16094" y="12424"/>
                  <a:pt x="15913" y="12299"/>
                  <a:pt x="15745" y="12159"/>
                </a:cubicBezTo>
                <a:lnTo>
                  <a:pt x="15745" y="12159"/>
                </a:lnTo>
                <a:cubicBezTo>
                  <a:pt x="15871" y="12229"/>
                  <a:pt x="16010" y="12299"/>
                  <a:pt x="16150" y="12355"/>
                </a:cubicBezTo>
                <a:cubicBezTo>
                  <a:pt x="16168" y="12366"/>
                  <a:pt x="16185" y="12371"/>
                  <a:pt x="16202" y="12371"/>
                </a:cubicBezTo>
                <a:cubicBezTo>
                  <a:pt x="16225" y="12371"/>
                  <a:pt x="16246" y="12363"/>
                  <a:pt x="16262" y="12355"/>
                </a:cubicBezTo>
                <a:cubicBezTo>
                  <a:pt x="16318" y="12396"/>
                  <a:pt x="16374" y="12424"/>
                  <a:pt x="16429" y="12452"/>
                </a:cubicBezTo>
                <a:cubicBezTo>
                  <a:pt x="16453" y="12464"/>
                  <a:pt x="16480" y="12471"/>
                  <a:pt x="16508" y="12471"/>
                </a:cubicBezTo>
                <a:cubicBezTo>
                  <a:pt x="16548" y="12471"/>
                  <a:pt x="16586" y="12457"/>
                  <a:pt x="16611" y="12424"/>
                </a:cubicBezTo>
                <a:cubicBezTo>
                  <a:pt x="16695" y="12327"/>
                  <a:pt x="16765" y="12229"/>
                  <a:pt x="16834" y="12131"/>
                </a:cubicBezTo>
                <a:cubicBezTo>
                  <a:pt x="16860" y="12150"/>
                  <a:pt x="16889" y="12161"/>
                  <a:pt x="16919" y="12161"/>
                </a:cubicBezTo>
                <a:cubicBezTo>
                  <a:pt x="16952" y="12161"/>
                  <a:pt x="16986" y="12147"/>
                  <a:pt x="17016" y="12117"/>
                </a:cubicBezTo>
                <a:cubicBezTo>
                  <a:pt x="17701" y="11237"/>
                  <a:pt x="18385" y="10371"/>
                  <a:pt x="19070" y="9505"/>
                </a:cubicBezTo>
                <a:cubicBezTo>
                  <a:pt x="19070" y="9491"/>
                  <a:pt x="19083" y="9491"/>
                  <a:pt x="19097" y="9477"/>
                </a:cubicBezTo>
                <a:cubicBezTo>
                  <a:pt x="19363" y="9156"/>
                  <a:pt x="19614" y="8834"/>
                  <a:pt x="19852" y="8499"/>
                </a:cubicBezTo>
                <a:cubicBezTo>
                  <a:pt x="19964" y="8345"/>
                  <a:pt x="20089" y="8206"/>
                  <a:pt x="20201" y="8052"/>
                </a:cubicBezTo>
                <a:close/>
                <a:moveTo>
                  <a:pt x="12895" y="10972"/>
                </a:moveTo>
                <a:cubicBezTo>
                  <a:pt x="12909" y="10986"/>
                  <a:pt x="12923" y="11000"/>
                  <a:pt x="12937" y="11014"/>
                </a:cubicBezTo>
                <a:cubicBezTo>
                  <a:pt x="12714" y="11405"/>
                  <a:pt x="12490" y="11796"/>
                  <a:pt x="12267" y="12173"/>
                </a:cubicBezTo>
                <a:cubicBezTo>
                  <a:pt x="12267" y="12187"/>
                  <a:pt x="12253" y="12187"/>
                  <a:pt x="12253" y="12201"/>
                </a:cubicBezTo>
                <a:cubicBezTo>
                  <a:pt x="11359" y="13444"/>
                  <a:pt x="10493" y="14701"/>
                  <a:pt x="9654" y="15959"/>
                </a:cubicBezTo>
                <a:cubicBezTo>
                  <a:pt x="9780" y="15721"/>
                  <a:pt x="9920" y="15484"/>
                  <a:pt x="10060" y="15232"/>
                </a:cubicBezTo>
                <a:cubicBezTo>
                  <a:pt x="10995" y="13807"/>
                  <a:pt x="11945" y="12382"/>
                  <a:pt x="12895" y="10972"/>
                </a:cubicBezTo>
                <a:close/>
                <a:moveTo>
                  <a:pt x="4329" y="16276"/>
                </a:moveTo>
                <a:cubicBezTo>
                  <a:pt x="4358" y="16276"/>
                  <a:pt x="4387" y="16282"/>
                  <a:pt x="4416" y="16294"/>
                </a:cubicBezTo>
                <a:cubicBezTo>
                  <a:pt x="4304" y="16461"/>
                  <a:pt x="4193" y="16629"/>
                  <a:pt x="4095" y="16797"/>
                </a:cubicBezTo>
                <a:cubicBezTo>
                  <a:pt x="4053" y="16769"/>
                  <a:pt x="4025" y="16741"/>
                  <a:pt x="3983" y="16727"/>
                </a:cubicBezTo>
                <a:cubicBezTo>
                  <a:pt x="3964" y="16708"/>
                  <a:pt x="3945" y="16700"/>
                  <a:pt x="3926" y="16700"/>
                </a:cubicBezTo>
                <a:cubicBezTo>
                  <a:pt x="3903" y="16700"/>
                  <a:pt x="3880" y="16712"/>
                  <a:pt x="3857" y="16727"/>
                </a:cubicBezTo>
                <a:cubicBezTo>
                  <a:pt x="3885" y="16671"/>
                  <a:pt x="3927" y="16615"/>
                  <a:pt x="3955" y="16573"/>
                </a:cubicBezTo>
                <a:cubicBezTo>
                  <a:pt x="4110" y="16363"/>
                  <a:pt x="4220" y="16276"/>
                  <a:pt x="4329" y="16276"/>
                </a:cubicBezTo>
                <a:close/>
                <a:moveTo>
                  <a:pt x="3801" y="16811"/>
                </a:moveTo>
                <a:lnTo>
                  <a:pt x="3801" y="16811"/>
                </a:lnTo>
                <a:cubicBezTo>
                  <a:pt x="3787" y="16853"/>
                  <a:pt x="3787" y="16894"/>
                  <a:pt x="3829" y="16936"/>
                </a:cubicBezTo>
                <a:cubicBezTo>
                  <a:pt x="3857" y="16964"/>
                  <a:pt x="3899" y="16992"/>
                  <a:pt x="3941" y="17034"/>
                </a:cubicBezTo>
                <a:cubicBezTo>
                  <a:pt x="3913" y="17062"/>
                  <a:pt x="3899" y="17090"/>
                  <a:pt x="3885" y="17104"/>
                </a:cubicBezTo>
                <a:cubicBezTo>
                  <a:pt x="3843" y="17076"/>
                  <a:pt x="3815" y="17048"/>
                  <a:pt x="3773" y="17020"/>
                </a:cubicBezTo>
                <a:cubicBezTo>
                  <a:pt x="3746" y="16992"/>
                  <a:pt x="3718" y="16992"/>
                  <a:pt x="3690" y="16992"/>
                </a:cubicBezTo>
                <a:cubicBezTo>
                  <a:pt x="3718" y="16936"/>
                  <a:pt x="3759" y="16867"/>
                  <a:pt x="3801" y="16811"/>
                </a:cubicBezTo>
                <a:close/>
                <a:moveTo>
                  <a:pt x="12392" y="10553"/>
                </a:moveTo>
                <a:lnTo>
                  <a:pt x="12392" y="10553"/>
                </a:lnTo>
                <a:cubicBezTo>
                  <a:pt x="12099" y="11069"/>
                  <a:pt x="11806" y="11600"/>
                  <a:pt x="11512" y="12117"/>
                </a:cubicBezTo>
                <a:cubicBezTo>
                  <a:pt x="10632" y="13584"/>
                  <a:pt x="9682" y="15009"/>
                  <a:pt x="8649" y="16364"/>
                </a:cubicBezTo>
                <a:cubicBezTo>
                  <a:pt x="8570" y="16462"/>
                  <a:pt x="8665" y="16561"/>
                  <a:pt x="8763" y="16561"/>
                </a:cubicBezTo>
                <a:cubicBezTo>
                  <a:pt x="8803" y="16561"/>
                  <a:pt x="8844" y="16544"/>
                  <a:pt x="8872" y="16503"/>
                </a:cubicBezTo>
                <a:lnTo>
                  <a:pt x="8872" y="16503"/>
                </a:lnTo>
                <a:cubicBezTo>
                  <a:pt x="8369" y="17286"/>
                  <a:pt x="7880" y="18054"/>
                  <a:pt x="7377" y="18836"/>
                </a:cubicBezTo>
                <a:cubicBezTo>
                  <a:pt x="7322" y="18780"/>
                  <a:pt x="7266" y="18724"/>
                  <a:pt x="7210" y="18669"/>
                </a:cubicBezTo>
                <a:cubicBezTo>
                  <a:pt x="7224" y="18669"/>
                  <a:pt x="7224" y="18669"/>
                  <a:pt x="7238" y="18655"/>
                </a:cubicBezTo>
                <a:cubicBezTo>
                  <a:pt x="8886" y="15917"/>
                  <a:pt x="10604" y="13221"/>
                  <a:pt x="12392" y="10553"/>
                </a:cubicBezTo>
                <a:close/>
                <a:moveTo>
                  <a:pt x="5073" y="17649"/>
                </a:moveTo>
                <a:cubicBezTo>
                  <a:pt x="5240" y="17775"/>
                  <a:pt x="5408" y="17942"/>
                  <a:pt x="5575" y="18096"/>
                </a:cubicBezTo>
                <a:cubicBezTo>
                  <a:pt x="5911" y="18389"/>
                  <a:pt x="6232" y="18696"/>
                  <a:pt x="6539" y="19018"/>
                </a:cubicBezTo>
                <a:cubicBezTo>
                  <a:pt x="6050" y="18571"/>
                  <a:pt x="5548" y="18124"/>
                  <a:pt x="5059" y="17677"/>
                </a:cubicBezTo>
                <a:lnTo>
                  <a:pt x="5073" y="17649"/>
                </a:lnTo>
                <a:close/>
                <a:moveTo>
                  <a:pt x="4635" y="16726"/>
                </a:moveTo>
                <a:cubicBezTo>
                  <a:pt x="4783" y="16726"/>
                  <a:pt x="4918" y="16888"/>
                  <a:pt x="5156" y="17118"/>
                </a:cubicBezTo>
                <a:cubicBezTo>
                  <a:pt x="5883" y="17802"/>
                  <a:pt x="6595" y="18473"/>
                  <a:pt x="7308" y="19157"/>
                </a:cubicBezTo>
                <a:cubicBezTo>
                  <a:pt x="7337" y="19181"/>
                  <a:pt x="7373" y="19192"/>
                  <a:pt x="7409" y="19192"/>
                </a:cubicBezTo>
                <a:cubicBezTo>
                  <a:pt x="7459" y="19192"/>
                  <a:pt x="7507" y="19170"/>
                  <a:pt x="7531" y="19130"/>
                </a:cubicBezTo>
                <a:cubicBezTo>
                  <a:pt x="7545" y="19102"/>
                  <a:pt x="7559" y="19074"/>
                  <a:pt x="7573" y="19060"/>
                </a:cubicBezTo>
                <a:lnTo>
                  <a:pt x="7573" y="19060"/>
                </a:lnTo>
                <a:cubicBezTo>
                  <a:pt x="7545" y="19116"/>
                  <a:pt x="7503" y="19185"/>
                  <a:pt x="7475" y="19255"/>
                </a:cubicBezTo>
                <a:cubicBezTo>
                  <a:pt x="7419" y="19311"/>
                  <a:pt x="7364" y="19381"/>
                  <a:pt x="7322" y="19451"/>
                </a:cubicBezTo>
                <a:cubicBezTo>
                  <a:pt x="6637" y="18682"/>
                  <a:pt x="5897" y="17970"/>
                  <a:pt x="5087" y="17341"/>
                </a:cubicBezTo>
                <a:cubicBezTo>
                  <a:pt x="5045" y="17314"/>
                  <a:pt x="5003" y="17272"/>
                  <a:pt x="4961" y="17244"/>
                </a:cubicBezTo>
                <a:cubicBezTo>
                  <a:pt x="4975" y="17230"/>
                  <a:pt x="4975" y="17216"/>
                  <a:pt x="4989" y="17216"/>
                </a:cubicBezTo>
                <a:cubicBezTo>
                  <a:pt x="5047" y="17119"/>
                  <a:pt x="4964" y="17029"/>
                  <a:pt x="4880" y="17029"/>
                </a:cubicBezTo>
                <a:cubicBezTo>
                  <a:pt x="4843" y="17029"/>
                  <a:pt x="4805" y="17047"/>
                  <a:pt x="4779" y="17090"/>
                </a:cubicBezTo>
                <a:cubicBezTo>
                  <a:pt x="4765" y="17090"/>
                  <a:pt x="4765" y="17104"/>
                  <a:pt x="4765" y="17104"/>
                </a:cubicBezTo>
                <a:cubicBezTo>
                  <a:pt x="4683" y="17063"/>
                  <a:pt x="4609" y="17037"/>
                  <a:pt x="4526" y="17037"/>
                </a:cubicBezTo>
                <a:cubicBezTo>
                  <a:pt x="4495" y="17037"/>
                  <a:pt x="4464" y="17041"/>
                  <a:pt x="4430" y="17048"/>
                </a:cubicBezTo>
                <a:cubicBezTo>
                  <a:pt x="4388" y="17020"/>
                  <a:pt x="4346" y="16978"/>
                  <a:pt x="4304" y="16950"/>
                </a:cubicBezTo>
                <a:cubicBezTo>
                  <a:pt x="4441" y="16792"/>
                  <a:pt x="4541" y="16726"/>
                  <a:pt x="4635" y="16726"/>
                </a:cubicBezTo>
                <a:close/>
                <a:moveTo>
                  <a:pt x="8230" y="18738"/>
                </a:moveTo>
                <a:cubicBezTo>
                  <a:pt x="8104" y="18962"/>
                  <a:pt x="7978" y="19255"/>
                  <a:pt x="7797" y="19423"/>
                </a:cubicBezTo>
                <a:cubicBezTo>
                  <a:pt x="7755" y="19618"/>
                  <a:pt x="7671" y="19716"/>
                  <a:pt x="7545" y="19730"/>
                </a:cubicBezTo>
                <a:cubicBezTo>
                  <a:pt x="7657" y="19549"/>
                  <a:pt x="7783" y="19353"/>
                  <a:pt x="7894" y="19171"/>
                </a:cubicBezTo>
                <a:cubicBezTo>
                  <a:pt x="8006" y="19032"/>
                  <a:pt x="8118" y="18892"/>
                  <a:pt x="8230" y="18738"/>
                </a:cubicBezTo>
                <a:close/>
                <a:moveTo>
                  <a:pt x="25435" y="1"/>
                </a:moveTo>
                <a:cubicBezTo>
                  <a:pt x="25409" y="1"/>
                  <a:pt x="25382" y="7"/>
                  <a:pt x="25356" y="20"/>
                </a:cubicBezTo>
                <a:cubicBezTo>
                  <a:pt x="24448" y="453"/>
                  <a:pt x="23526" y="900"/>
                  <a:pt x="22618" y="1333"/>
                </a:cubicBezTo>
                <a:cubicBezTo>
                  <a:pt x="21905" y="1640"/>
                  <a:pt x="21193" y="1948"/>
                  <a:pt x="20480" y="2255"/>
                </a:cubicBezTo>
                <a:cubicBezTo>
                  <a:pt x="20425" y="2283"/>
                  <a:pt x="20411" y="2325"/>
                  <a:pt x="20411" y="2381"/>
                </a:cubicBezTo>
                <a:cubicBezTo>
                  <a:pt x="20327" y="2423"/>
                  <a:pt x="20243" y="2478"/>
                  <a:pt x="20159" y="2520"/>
                </a:cubicBezTo>
                <a:cubicBezTo>
                  <a:pt x="20002" y="2599"/>
                  <a:pt x="20103" y="2788"/>
                  <a:pt x="20231" y="2788"/>
                </a:cubicBezTo>
                <a:cubicBezTo>
                  <a:pt x="20240" y="2788"/>
                  <a:pt x="20248" y="2788"/>
                  <a:pt x="20257" y="2786"/>
                </a:cubicBezTo>
                <a:lnTo>
                  <a:pt x="20257" y="2786"/>
                </a:lnTo>
                <a:cubicBezTo>
                  <a:pt x="20243" y="2800"/>
                  <a:pt x="20229" y="2814"/>
                  <a:pt x="20215" y="2828"/>
                </a:cubicBezTo>
                <a:cubicBezTo>
                  <a:pt x="20209" y="2827"/>
                  <a:pt x="20203" y="2827"/>
                  <a:pt x="20198" y="2827"/>
                </a:cubicBezTo>
                <a:cubicBezTo>
                  <a:pt x="20079" y="2827"/>
                  <a:pt x="19983" y="2959"/>
                  <a:pt x="20089" y="3079"/>
                </a:cubicBezTo>
                <a:cubicBezTo>
                  <a:pt x="20466" y="3512"/>
                  <a:pt x="20858" y="3931"/>
                  <a:pt x="21277" y="4336"/>
                </a:cubicBezTo>
                <a:cubicBezTo>
                  <a:pt x="20033" y="5957"/>
                  <a:pt x="18832" y="7605"/>
                  <a:pt x="17673" y="9281"/>
                </a:cubicBezTo>
                <a:cubicBezTo>
                  <a:pt x="17365" y="9742"/>
                  <a:pt x="17044" y="10203"/>
                  <a:pt x="16737" y="10664"/>
                </a:cubicBezTo>
                <a:cubicBezTo>
                  <a:pt x="16515" y="10985"/>
                  <a:pt x="16348" y="11489"/>
                  <a:pt x="15985" y="11489"/>
                </a:cubicBezTo>
                <a:cubicBezTo>
                  <a:pt x="15937" y="11489"/>
                  <a:pt x="15885" y="11480"/>
                  <a:pt x="15829" y="11461"/>
                </a:cubicBezTo>
                <a:cubicBezTo>
                  <a:pt x="15326" y="11293"/>
                  <a:pt x="14767" y="10706"/>
                  <a:pt x="14376" y="10385"/>
                </a:cubicBezTo>
                <a:cubicBezTo>
                  <a:pt x="13929" y="10036"/>
                  <a:pt x="13510" y="9659"/>
                  <a:pt x="13105" y="9253"/>
                </a:cubicBezTo>
                <a:cubicBezTo>
                  <a:pt x="13078" y="9226"/>
                  <a:pt x="13046" y="9214"/>
                  <a:pt x="13015" y="9214"/>
                </a:cubicBezTo>
                <a:cubicBezTo>
                  <a:pt x="12965" y="9214"/>
                  <a:pt x="12915" y="9244"/>
                  <a:pt x="12881" y="9295"/>
                </a:cubicBezTo>
                <a:cubicBezTo>
                  <a:pt x="10856" y="12257"/>
                  <a:pt x="8928" y="15274"/>
                  <a:pt x="7084" y="18347"/>
                </a:cubicBezTo>
                <a:cubicBezTo>
                  <a:pt x="6190" y="17453"/>
                  <a:pt x="5268" y="16615"/>
                  <a:pt x="4290" y="15819"/>
                </a:cubicBezTo>
                <a:cubicBezTo>
                  <a:pt x="4265" y="15794"/>
                  <a:pt x="4232" y="15780"/>
                  <a:pt x="4197" y="15780"/>
                </a:cubicBezTo>
                <a:cubicBezTo>
                  <a:pt x="4155" y="15780"/>
                  <a:pt x="4112" y="15801"/>
                  <a:pt x="4081" y="15847"/>
                </a:cubicBezTo>
                <a:cubicBezTo>
                  <a:pt x="2726" y="18110"/>
                  <a:pt x="1301" y="20359"/>
                  <a:pt x="30" y="22692"/>
                </a:cubicBezTo>
                <a:cubicBezTo>
                  <a:pt x="0" y="22751"/>
                  <a:pt x="54" y="22810"/>
                  <a:pt x="108" y="22810"/>
                </a:cubicBezTo>
                <a:cubicBezTo>
                  <a:pt x="131" y="22810"/>
                  <a:pt x="153" y="22800"/>
                  <a:pt x="169" y="22775"/>
                </a:cubicBezTo>
                <a:cubicBezTo>
                  <a:pt x="1245" y="21141"/>
                  <a:pt x="2223" y="19437"/>
                  <a:pt x="3243" y="17761"/>
                </a:cubicBezTo>
                <a:cubicBezTo>
                  <a:pt x="3354" y="17579"/>
                  <a:pt x="3452" y="17397"/>
                  <a:pt x="3550" y="17216"/>
                </a:cubicBezTo>
                <a:cubicBezTo>
                  <a:pt x="3592" y="17286"/>
                  <a:pt x="3648" y="17341"/>
                  <a:pt x="3704" y="17397"/>
                </a:cubicBezTo>
                <a:cubicBezTo>
                  <a:pt x="2488" y="19255"/>
                  <a:pt x="1273" y="21113"/>
                  <a:pt x="86" y="22985"/>
                </a:cubicBezTo>
                <a:cubicBezTo>
                  <a:pt x="56" y="23035"/>
                  <a:pt x="104" y="23078"/>
                  <a:pt x="150" y="23078"/>
                </a:cubicBezTo>
                <a:cubicBezTo>
                  <a:pt x="168" y="23078"/>
                  <a:pt x="185" y="23071"/>
                  <a:pt x="197" y="23055"/>
                </a:cubicBezTo>
                <a:cubicBezTo>
                  <a:pt x="1315" y="21420"/>
                  <a:pt x="2405" y="19786"/>
                  <a:pt x="3494" y="18152"/>
                </a:cubicBezTo>
                <a:cubicBezTo>
                  <a:pt x="3606" y="17970"/>
                  <a:pt x="3732" y="17775"/>
                  <a:pt x="3843" y="17579"/>
                </a:cubicBezTo>
                <a:cubicBezTo>
                  <a:pt x="3857" y="17579"/>
                  <a:pt x="3857" y="17593"/>
                  <a:pt x="3857" y="17593"/>
                </a:cubicBezTo>
                <a:cubicBezTo>
                  <a:pt x="3718" y="17830"/>
                  <a:pt x="3578" y="18096"/>
                  <a:pt x="3452" y="18291"/>
                </a:cubicBezTo>
                <a:cubicBezTo>
                  <a:pt x="3103" y="18808"/>
                  <a:pt x="2754" y="19339"/>
                  <a:pt x="2405" y="19870"/>
                </a:cubicBezTo>
                <a:cubicBezTo>
                  <a:pt x="1720" y="20918"/>
                  <a:pt x="1022" y="21979"/>
                  <a:pt x="337" y="23027"/>
                </a:cubicBezTo>
                <a:cubicBezTo>
                  <a:pt x="299" y="23094"/>
                  <a:pt x="353" y="23148"/>
                  <a:pt x="408" y="23148"/>
                </a:cubicBezTo>
                <a:cubicBezTo>
                  <a:pt x="434" y="23148"/>
                  <a:pt x="459" y="23137"/>
                  <a:pt x="477" y="23111"/>
                </a:cubicBezTo>
                <a:cubicBezTo>
                  <a:pt x="644" y="22859"/>
                  <a:pt x="826" y="22608"/>
                  <a:pt x="994" y="22356"/>
                </a:cubicBezTo>
                <a:lnTo>
                  <a:pt x="994" y="22356"/>
                </a:lnTo>
                <a:cubicBezTo>
                  <a:pt x="924" y="22496"/>
                  <a:pt x="840" y="22636"/>
                  <a:pt x="770" y="22775"/>
                </a:cubicBezTo>
                <a:cubicBezTo>
                  <a:pt x="742" y="22845"/>
                  <a:pt x="756" y="22887"/>
                  <a:pt x="784" y="22929"/>
                </a:cubicBezTo>
                <a:cubicBezTo>
                  <a:pt x="714" y="23111"/>
                  <a:pt x="644" y="23292"/>
                  <a:pt x="575" y="23488"/>
                </a:cubicBezTo>
                <a:cubicBezTo>
                  <a:pt x="548" y="23586"/>
                  <a:pt x="624" y="23644"/>
                  <a:pt x="704" y="23644"/>
                </a:cubicBezTo>
                <a:cubicBezTo>
                  <a:pt x="749" y="23644"/>
                  <a:pt x="796" y="23626"/>
                  <a:pt x="826" y="23586"/>
                </a:cubicBezTo>
                <a:cubicBezTo>
                  <a:pt x="2069" y="21839"/>
                  <a:pt x="3326" y="20093"/>
                  <a:pt x="4570" y="18347"/>
                </a:cubicBezTo>
                <a:cubicBezTo>
                  <a:pt x="5282" y="19018"/>
                  <a:pt x="6092" y="19590"/>
                  <a:pt x="7000" y="20024"/>
                </a:cubicBezTo>
                <a:cubicBezTo>
                  <a:pt x="7000" y="20037"/>
                  <a:pt x="7014" y="20037"/>
                  <a:pt x="7028" y="20037"/>
                </a:cubicBezTo>
                <a:cubicBezTo>
                  <a:pt x="6960" y="20144"/>
                  <a:pt x="7054" y="20244"/>
                  <a:pt x="7150" y="20244"/>
                </a:cubicBezTo>
                <a:cubicBezTo>
                  <a:pt x="7193" y="20244"/>
                  <a:pt x="7236" y="20224"/>
                  <a:pt x="7266" y="20177"/>
                </a:cubicBezTo>
                <a:cubicBezTo>
                  <a:pt x="7280" y="20163"/>
                  <a:pt x="7280" y="20149"/>
                  <a:pt x="7294" y="20135"/>
                </a:cubicBezTo>
                <a:cubicBezTo>
                  <a:pt x="7330" y="20143"/>
                  <a:pt x="7366" y="20146"/>
                  <a:pt x="7400" y="20146"/>
                </a:cubicBezTo>
                <a:cubicBezTo>
                  <a:pt x="7874" y="20146"/>
                  <a:pt x="8125" y="19460"/>
                  <a:pt x="8411" y="19004"/>
                </a:cubicBezTo>
                <a:cubicBezTo>
                  <a:pt x="10046" y="16420"/>
                  <a:pt x="11666" y="13849"/>
                  <a:pt x="13300" y="11265"/>
                </a:cubicBezTo>
                <a:cubicBezTo>
                  <a:pt x="14320" y="12019"/>
                  <a:pt x="15340" y="12774"/>
                  <a:pt x="16374" y="13528"/>
                </a:cubicBezTo>
                <a:cubicBezTo>
                  <a:pt x="16402" y="13551"/>
                  <a:pt x="16430" y="13561"/>
                  <a:pt x="16455" y="13561"/>
                </a:cubicBezTo>
                <a:cubicBezTo>
                  <a:pt x="16569" y="13561"/>
                  <a:pt x="16641" y="13368"/>
                  <a:pt x="16527" y="13277"/>
                </a:cubicBezTo>
                <a:cubicBezTo>
                  <a:pt x="16401" y="13193"/>
                  <a:pt x="16290" y="13095"/>
                  <a:pt x="16178" y="13011"/>
                </a:cubicBezTo>
                <a:lnTo>
                  <a:pt x="16178" y="13011"/>
                </a:lnTo>
                <a:cubicBezTo>
                  <a:pt x="16192" y="13012"/>
                  <a:pt x="16205" y="13012"/>
                  <a:pt x="16219" y="13012"/>
                </a:cubicBezTo>
                <a:cubicBezTo>
                  <a:pt x="17010" y="13012"/>
                  <a:pt x="17652" y="11829"/>
                  <a:pt x="18078" y="11335"/>
                </a:cubicBezTo>
                <a:cubicBezTo>
                  <a:pt x="19642" y="9421"/>
                  <a:pt x="21109" y="7423"/>
                  <a:pt x="22464" y="5356"/>
                </a:cubicBezTo>
                <a:cubicBezTo>
                  <a:pt x="22729" y="5552"/>
                  <a:pt x="23037" y="5677"/>
                  <a:pt x="23400" y="5705"/>
                </a:cubicBezTo>
                <a:cubicBezTo>
                  <a:pt x="23456" y="5705"/>
                  <a:pt x="23484" y="5691"/>
                  <a:pt x="23512" y="5649"/>
                </a:cubicBezTo>
                <a:cubicBezTo>
                  <a:pt x="23679" y="5747"/>
                  <a:pt x="23861" y="5845"/>
                  <a:pt x="24042" y="5943"/>
                </a:cubicBezTo>
                <a:cubicBezTo>
                  <a:pt x="24066" y="5952"/>
                  <a:pt x="24089" y="5957"/>
                  <a:pt x="24111" y="5957"/>
                </a:cubicBezTo>
                <a:cubicBezTo>
                  <a:pt x="24156" y="5957"/>
                  <a:pt x="24196" y="5938"/>
                  <a:pt x="24224" y="5901"/>
                </a:cubicBezTo>
                <a:cubicBezTo>
                  <a:pt x="24231" y="6004"/>
                  <a:pt x="24299" y="6053"/>
                  <a:pt x="24369" y="6053"/>
                </a:cubicBezTo>
                <a:cubicBezTo>
                  <a:pt x="24442" y="6053"/>
                  <a:pt x="24517" y="6000"/>
                  <a:pt x="24531" y="5901"/>
                </a:cubicBezTo>
                <a:cubicBezTo>
                  <a:pt x="24741" y="4071"/>
                  <a:pt x="25551" y="2353"/>
                  <a:pt x="25593" y="495"/>
                </a:cubicBezTo>
                <a:cubicBezTo>
                  <a:pt x="25593" y="467"/>
                  <a:pt x="25579" y="439"/>
                  <a:pt x="25579" y="425"/>
                </a:cubicBezTo>
                <a:cubicBezTo>
                  <a:pt x="25607" y="397"/>
                  <a:pt x="25649" y="383"/>
                  <a:pt x="25691" y="355"/>
                </a:cubicBezTo>
                <a:cubicBezTo>
                  <a:pt x="25814" y="281"/>
                  <a:pt x="25753" y="78"/>
                  <a:pt x="25632" y="78"/>
                </a:cubicBezTo>
                <a:cubicBezTo>
                  <a:pt x="25615" y="78"/>
                  <a:pt x="25597" y="81"/>
                  <a:pt x="25579" y="90"/>
                </a:cubicBezTo>
                <a:cubicBezTo>
                  <a:pt x="25550" y="32"/>
                  <a:pt x="25495" y="1"/>
                  <a:pt x="2543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g308c629d2bb_0_315"/>
          <p:cNvSpPr txBox="1"/>
          <p:nvPr/>
        </p:nvSpPr>
        <p:spPr>
          <a:xfrm>
            <a:off x="5555526" y="573925"/>
            <a:ext cx="1835700" cy="794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1800">
                <a:solidFill>
                  <a:schemeClr val="accent1"/>
                </a:solidFill>
                <a:latin typeface="Caveat"/>
                <a:ea typeface="Caveat"/>
                <a:cs typeface="Caveat"/>
                <a:sym typeface="Caveat"/>
              </a:rPr>
              <a:t>Вопросы собеседнику </a:t>
            </a:r>
            <a:endParaRPr b="0" i="0" sz="1400" u="none" cap="none" strike="noStrike">
              <a:solidFill>
                <a:schemeClr val="accent1"/>
              </a:solidFill>
              <a:latin typeface="Quicksand"/>
              <a:ea typeface="Quicksand"/>
              <a:cs typeface="Quicksand"/>
              <a:sym typeface="Quicksand"/>
            </a:endParaRPr>
          </a:p>
        </p:txBody>
      </p:sp>
      <p:sp>
        <p:nvSpPr>
          <p:cNvPr id="9084" name="Google Shape;9084;g308c629d2bb_0_315"/>
          <p:cNvSpPr txBox="1"/>
          <p:nvPr/>
        </p:nvSpPr>
        <p:spPr>
          <a:xfrm>
            <a:off x="7478655" y="654350"/>
            <a:ext cx="1620900" cy="633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1800">
                <a:solidFill>
                  <a:schemeClr val="accent1"/>
                </a:solidFill>
                <a:latin typeface="Caveat"/>
                <a:ea typeface="Caveat"/>
                <a:cs typeface="Caveat"/>
                <a:sym typeface="Caveat"/>
              </a:rPr>
              <a:t>Завершающая фраза</a:t>
            </a:r>
            <a:endParaRPr b="1" sz="1800">
              <a:solidFill>
                <a:schemeClr val="accent1"/>
              </a:solidFill>
              <a:latin typeface="Caveat"/>
              <a:ea typeface="Caveat"/>
              <a:cs typeface="Caveat"/>
              <a:sym typeface="Caveat"/>
            </a:endParaRPr>
          </a:p>
        </p:txBody>
      </p:sp>
      <p:sp>
        <p:nvSpPr>
          <p:cNvPr id="9085" name="Google Shape;9085;g308c629d2bb_0_315"/>
          <p:cNvSpPr txBox="1"/>
          <p:nvPr/>
        </p:nvSpPr>
        <p:spPr>
          <a:xfrm>
            <a:off x="1850691" y="3371244"/>
            <a:ext cx="3231000" cy="794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i="0" lang="ru-RU" sz="1600" u="none" cap="none" strike="noStrike">
                <a:solidFill>
                  <a:srgbClr val="F9DC01"/>
                </a:solidFill>
                <a:latin typeface="Caveat"/>
                <a:ea typeface="Caveat"/>
                <a:cs typeface="Caveat"/>
                <a:sym typeface="Caveat"/>
              </a:rPr>
              <a:t>Thank you for your letter.</a:t>
            </a:r>
            <a:endParaRPr b="1" sz="1800">
              <a:latin typeface="Caveat"/>
              <a:ea typeface="Caveat"/>
              <a:cs typeface="Caveat"/>
              <a:sym typeface="Caveat"/>
            </a:endParaRPr>
          </a:p>
          <a:p>
            <a:pPr indent="0" lvl="0" marL="0" marR="0" rtl="0" algn="ctr">
              <a:lnSpc>
                <a:spcPct val="100000"/>
              </a:lnSpc>
              <a:spcBef>
                <a:spcPts val="0"/>
              </a:spcBef>
              <a:spcAft>
                <a:spcPts val="0"/>
              </a:spcAft>
              <a:buNone/>
            </a:pPr>
            <a:r>
              <a:rPr b="1" i="0" lang="ru-RU" sz="1600" u="none" cap="none" strike="noStrike">
                <a:solidFill>
                  <a:srgbClr val="F9DC01"/>
                </a:solidFill>
                <a:latin typeface="Caveat"/>
                <a:ea typeface="Caveat"/>
                <a:cs typeface="Caveat"/>
                <a:sym typeface="Caveat"/>
              </a:rPr>
              <a:t>It was great to hear from you again.</a:t>
            </a:r>
            <a:endParaRPr b="1" sz="1800">
              <a:latin typeface="Caveat"/>
              <a:ea typeface="Caveat"/>
              <a:cs typeface="Caveat"/>
              <a:sym typeface="Caveat"/>
            </a:endParaRPr>
          </a:p>
          <a:p>
            <a:pPr indent="0" lvl="0" marL="0" marR="0" rtl="0" algn="ctr">
              <a:lnSpc>
                <a:spcPct val="100000"/>
              </a:lnSpc>
              <a:spcBef>
                <a:spcPts val="0"/>
              </a:spcBef>
              <a:spcAft>
                <a:spcPts val="0"/>
              </a:spcAft>
              <a:buNone/>
            </a:pPr>
            <a:r>
              <a:rPr b="1" i="0" lang="ru-RU" sz="1600" u="none" cap="none" strike="noStrike">
                <a:solidFill>
                  <a:srgbClr val="F9DC01"/>
                </a:solidFill>
                <a:latin typeface="Caveat"/>
                <a:ea typeface="Caveat"/>
                <a:cs typeface="Caveat"/>
                <a:sym typeface="Caveat"/>
              </a:rPr>
              <a:t>I was very glad to get your letter.</a:t>
            </a:r>
            <a:endParaRPr b="1" sz="1800">
              <a:latin typeface="Caveat"/>
              <a:ea typeface="Caveat"/>
              <a:cs typeface="Caveat"/>
              <a:sym typeface="Caveat"/>
            </a:endParaRPr>
          </a:p>
        </p:txBody>
      </p:sp>
      <p:sp>
        <p:nvSpPr>
          <p:cNvPr id="9086" name="Google Shape;9086;g308c629d2bb_0_315"/>
          <p:cNvSpPr txBox="1"/>
          <p:nvPr/>
        </p:nvSpPr>
        <p:spPr>
          <a:xfrm>
            <a:off x="4866869" y="3391736"/>
            <a:ext cx="1690200" cy="794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1800">
                <a:solidFill>
                  <a:schemeClr val="accent1"/>
                </a:solidFill>
                <a:latin typeface="Caveat"/>
                <a:ea typeface="Caveat"/>
                <a:cs typeface="Caveat"/>
                <a:sym typeface="Caveat"/>
              </a:rPr>
              <a:t>Развернутый ответ</a:t>
            </a:r>
            <a:endParaRPr b="1" sz="1800">
              <a:solidFill>
                <a:schemeClr val="accent1"/>
              </a:solidFill>
              <a:latin typeface="Caveat"/>
              <a:ea typeface="Caveat"/>
              <a:cs typeface="Caveat"/>
              <a:sym typeface="Caveat"/>
            </a:endParaRPr>
          </a:p>
        </p:txBody>
      </p:sp>
      <p:sp>
        <p:nvSpPr>
          <p:cNvPr id="9087" name="Google Shape;9087;g308c629d2bb_0_315"/>
          <p:cNvSpPr/>
          <p:nvPr/>
        </p:nvSpPr>
        <p:spPr>
          <a:xfrm rot="-5400000">
            <a:off x="4768746" y="2909790"/>
            <a:ext cx="505492" cy="499384"/>
          </a:xfrm>
          <a:custGeom>
            <a:rect b="b" l="l" r="r" t="t"/>
            <a:pathLst>
              <a:path extrusionOk="0" h="12077" w="22706">
                <a:moveTo>
                  <a:pt x="22253" y="121"/>
                </a:moveTo>
                <a:cubicBezTo>
                  <a:pt x="22253" y="121"/>
                  <a:pt x="22252" y="121"/>
                  <a:pt x="22252" y="121"/>
                </a:cubicBezTo>
                <a:lnTo>
                  <a:pt x="22252" y="121"/>
                </a:lnTo>
                <a:cubicBezTo>
                  <a:pt x="22252" y="121"/>
                  <a:pt x="22253" y="121"/>
                  <a:pt x="22253" y="121"/>
                </a:cubicBezTo>
                <a:close/>
                <a:moveTo>
                  <a:pt x="22551" y="144"/>
                </a:moveTo>
                <a:lnTo>
                  <a:pt x="22551" y="144"/>
                </a:lnTo>
                <a:cubicBezTo>
                  <a:pt x="22556" y="153"/>
                  <a:pt x="22559" y="156"/>
                  <a:pt x="22561" y="157"/>
                </a:cubicBezTo>
                <a:lnTo>
                  <a:pt x="22561" y="157"/>
                </a:lnTo>
                <a:lnTo>
                  <a:pt x="22551" y="144"/>
                </a:lnTo>
                <a:close/>
                <a:moveTo>
                  <a:pt x="22491" y="156"/>
                </a:moveTo>
                <a:cubicBezTo>
                  <a:pt x="22472" y="156"/>
                  <a:pt x="22500" y="164"/>
                  <a:pt x="22505" y="174"/>
                </a:cubicBezTo>
                <a:lnTo>
                  <a:pt x="22505" y="174"/>
                </a:lnTo>
                <a:cubicBezTo>
                  <a:pt x="22501" y="165"/>
                  <a:pt x="22496" y="156"/>
                  <a:pt x="22491" y="156"/>
                </a:cubicBezTo>
                <a:close/>
                <a:moveTo>
                  <a:pt x="22505" y="174"/>
                </a:moveTo>
                <a:cubicBezTo>
                  <a:pt x="22505" y="174"/>
                  <a:pt x="22505" y="174"/>
                  <a:pt x="22505" y="175"/>
                </a:cubicBezTo>
                <a:lnTo>
                  <a:pt x="22505" y="175"/>
                </a:lnTo>
                <a:cubicBezTo>
                  <a:pt x="22505" y="174"/>
                  <a:pt x="22505" y="174"/>
                  <a:pt x="22505" y="174"/>
                </a:cubicBezTo>
                <a:close/>
                <a:moveTo>
                  <a:pt x="18317" y="171"/>
                </a:moveTo>
                <a:cubicBezTo>
                  <a:pt x="18312" y="171"/>
                  <a:pt x="18306" y="174"/>
                  <a:pt x="18300" y="180"/>
                </a:cubicBezTo>
                <a:lnTo>
                  <a:pt x="18300" y="180"/>
                </a:lnTo>
                <a:cubicBezTo>
                  <a:pt x="18304" y="176"/>
                  <a:pt x="18307" y="175"/>
                  <a:pt x="18309" y="175"/>
                </a:cubicBezTo>
                <a:cubicBezTo>
                  <a:pt x="18316" y="175"/>
                  <a:pt x="18314" y="194"/>
                  <a:pt x="18306" y="215"/>
                </a:cubicBezTo>
                <a:lnTo>
                  <a:pt x="18306" y="215"/>
                </a:lnTo>
                <a:cubicBezTo>
                  <a:pt x="18311" y="204"/>
                  <a:pt x="18319" y="191"/>
                  <a:pt x="18324" y="180"/>
                </a:cubicBezTo>
                <a:cubicBezTo>
                  <a:pt x="18324" y="174"/>
                  <a:pt x="18321" y="171"/>
                  <a:pt x="18317" y="171"/>
                </a:cubicBezTo>
                <a:close/>
                <a:moveTo>
                  <a:pt x="18306" y="215"/>
                </a:moveTo>
                <a:cubicBezTo>
                  <a:pt x="18305" y="218"/>
                  <a:pt x="18304" y="220"/>
                  <a:pt x="18304" y="222"/>
                </a:cubicBezTo>
                <a:lnTo>
                  <a:pt x="18304" y="222"/>
                </a:lnTo>
                <a:cubicBezTo>
                  <a:pt x="18305" y="220"/>
                  <a:pt x="18305" y="217"/>
                  <a:pt x="18306" y="215"/>
                </a:cubicBezTo>
                <a:close/>
                <a:moveTo>
                  <a:pt x="22563" y="240"/>
                </a:moveTo>
                <a:cubicBezTo>
                  <a:pt x="22567" y="241"/>
                  <a:pt x="22570" y="241"/>
                  <a:pt x="22573" y="241"/>
                </a:cubicBezTo>
                <a:lnTo>
                  <a:pt x="22573" y="241"/>
                </a:lnTo>
                <a:cubicBezTo>
                  <a:pt x="22573" y="241"/>
                  <a:pt x="22574" y="240"/>
                  <a:pt x="22575" y="240"/>
                </a:cubicBezTo>
                <a:close/>
                <a:moveTo>
                  <a:pt x="20797" y="277"/>
                </a:moveTo>
                <a:cubicBezTo>
                  <a:pt x="20796" y="277"/>
                  <a:pt x="20795" y="279"/>
                  <a:pt x="20794" y="280"/>
                </a:cubicBezTo>
                <a:lnTo>
                  <a:pt x="20794" y="280"/>
                </a:lnTo>
                <a:cubicBezTo>
                  <a:pt x="20795" y="280"/>
                  <a:pt x="20796" y="279"/>
                  <a:pt x="20797" y="277"/>
                </a:cubicBezTo>
                <a:close/>
                <a:moveTo>
                  <a:pt x="20789" y="275"/>
                </a:moveTo>
                <a:cubicBezTo>
                  <a:pt x="20789" y="287"/>
                  <a:pt x="20789" y="291"/>
                  <a:pt x="20789" y="291"/>
                </a:cubicBezTo>
                <a:cubicBezTo>
                  <a:pt x="20790" y="291"/>
                  <a:pt x="20791" y="285"/>
                  <a:pt x="20794" y="280"/>
                </a:cubicBezTo>
                <a:lnTo>
                  <a:pt x="20794" y="280"/>
                </a:lnTo>
                <a:cubicBezTo>
                  <a:pt x="20794" y="280"/>
                  <a:pt x="20794" y="280"/>
                  <a:pt x="20793" y="280"/>
                </a:cubicBezTo>
                <a:cubicBezTo>
                  <a:pt x="20792" y="280"/>
                  <a:pt x="20791" y="279"/>
                  <a:pt x="20789" y="275"/>
                </a:cubicBezTo>
                <a:close/>
                <a:moveTo>
                  <a:pt x="18681" y="228"/>
                </a:moveTo>
                <a:lnTo>
                  <a:pt x="18669" y="263"/>
                </a:lnTo>
                <a:cubicBezTo>
                  <a:pt x="18669" y="263"/>
                  <a:pt x="18669" y="263"/>
                  <a:pt x="18669" y="275"/>
                </a:cubicBezTo>
                <a:cubicBezTo>
                  <a:pt x="18669" y="275"/>
                  <a:pt x="18669" y="287"/>
                  <a:pt x="18669" y="299"/>
                </a:cubicBezTo>
                <a:cubicBezTo>
                  <a:pt x="18681" y="263"/>
                  <a:pt x="18681" y="240"/>
                  <a:pt x="18681" y="228"/>
                </a:cubicBezTo>
                <a:close/>
                <a:moveTo>
                  <a:pt x="18598" y="323"/>
                </a:moveTo>
                <a:cubicBezTo>
                  <a:pt x="18592" y="323"/>
                  <a:pt x="18592" y="334"/>
                  <a:pt x="18592" y="345"/>
                </a:cubicBezTo>
                <a:lnTo>
                  <a:pt x="18592" y="345"/>
                </a:lnTo>
                <a:cubicBezTo>
                  <a:pt x="18593" y="338"/>
                  <a:pt x="18594" y="330"/>
                  <a:pt x="18598" y="323"/>
                </a:cubicBezTo>
                <a:close/>
                <a:moveTo>
                  <a:pt x="18592" y="345"/>
                </a:moveTo>
                <a:cubicBezTo>
                  <a:pt x="18591" y="351"/>
                  <a:pt x="18591" y="357"/>
                  <a:pt x="18590" y="363"/>
                </a:cubicBezTo>
                <a:lnTo>
                  <a:pt x="18590" y="363"/>
                </a:lnTo>
                <a:cubicBezTo>
                  <a:pt x="18592" y="358"/>
                  <a:pt x="18592" y="351"/>
                  <a:pt x="18592" y="345"/>
                </a:cubicBezTo>
                <a:close/>
                <a:moveTo>
                  <a:pt x="19551" y="347"/>
                </a:moveTo>
                <a:cubicBezTo>
                  <a:pt x="19548" y="352"/>
                  <a:pt x="19545" y="354"/>
                  <a:pt x="19542" y="354"/>
                </a:cubicBezTo>
                <a:cubicBezTo>
                  <a:pt x="19538" y="354"/>
                  <a:pt x="19533" y="348"/>
                  <a:pt x="19528" y="348"/>
                </a:cubicBezTo>
                <a:cubicBezTo>
                  <a:pt x="19524" y="348"/>
                  <a:pt x="19519" y="353"/>
                  <a:pt x="19515" y="371"/>
                </a:cubicBezTo>
                <a:cubicBezTo>
                  <a:pt x="19517" y="377"/>
                  <a:pt x="19519" y="380"/>
                  <a:pt x="19522" y="380"/>
                </a:cubicBezTo>
                <a:cubicBezTo>
                  <a:pt x="19528" y="380"/>
                  <a:pt x="19534" y="360"/>
                  <a:pt x="19541" y="360"/>
                </a:cubicBezTo>
                <a:cubicBezTo>
                  <a:pt x="19544" y="360"/>
                  <a:pt x="19547" y="366"/>
                  <a:pt x="19551" y="382"/>
                </a:cubicBezTo>
                <a:cubicBezTo>
                  <a:pt x="19551" y="372"/>
                  <a:pt x="19551" y="361"/>
                  <a:pt x="19551" y="347"/>
                </a:cubicBezTo>
                <a:close/>
                <a:moveTo>
                  <a:pt x="18896" y="371"/>
                </a:moveTo>
                <a:lnTo>
                  <a:pt x="18887" y="405"/>
                </a:lnTo>
                <a:lnTo>
                  <a:pt x="18887" y="405"/>
                </a:lnTo>
                <a:cubicBezTo>
                  <a:pt x="18890" y="396"/>
                  <a:pt x="18893" y="385"/>
                  <a:pt x="18896" y="371"/>
                </a:cubicBezTo>
                <a:close/>
                <a:moveTo>
                  <a:pt x="19823" y="390"/>
                </a:moveTo>
                <a:cubicBezTo>
                  <a:pt x="19821" y="390"/>
                  <a:pt x="19817" y="404"/>
                  <a:pt x="19815" y="416"/>
                </a:cubicBezTo>
                <a:lnTo>
                  <a:pt x="19815" y="416"/>
                </a:lnTo>
                <a:cubicBezTo>
                  <a:pt x="19824" y="406"/>
                  <a:pt x="19824" y="406"/>
                  <a:pt x="19824" y="406"/>
                </a:cubicBezTo>
                <a:cubicBezTo>
                  <a:pt x="19824" y="394"/>
                  <a:pt x="19824" y="390"/>
                  <a:pt x="19823" y="390"/>
                </a:cubicBezTo>
                <a:close/>
                <a:moveTo>
                  <a:pt x="18931" y="418"/>
                </a:moveTo>
                <a:cubicBezTo>
                  <a:pt x="18931" y="418"/>
                  <a:pt x="18931" y="418"/>
                  <a:pt x="18931" y="418"/>
                </a:cubicBezTo>
                <a:cubicBezTo>
                  <a:pt x="18931" y="418"/>
                  <a:pt x="18931" y="418"/>
                  <a:pt x="18931" y="418"/>
                </a:cubicBezTo>
                <a:close/>
                <a:moveTo>
                  <a:pt x="19503" y="418"/>
                </a:moveTo>
                <a:cubicBezTo>
                  <a:pt x="19503" y="418"/>
                  <a:pt x="19503" y="418"/>
                  <a:pt x="19503" y="418"/>
                </a:cubicBezTo>
                <a:cubicBezTo>
                  <a:pt x="19503" y="418"/>
                  <a:pt x="19503" y="418"/>
                  <a:pt x="19503" y="418"/>
                </a:cubicBezTo>
                <a:close/>
                <a:moveTo>
                  <a:pt x="19705" y="418"/>
                </a:moveTo>
                <a:lnTo>
                  <a:pt x="19705" y="418"/>
                </a:lnTo>
                <a:cubicBezTo>
                  <a:pt x="19705" y="418"/>
                  <a:pt x="19705" y="418"/>
                  <a:pt x="19705" y="418"/>
                </a:cubicBezTo>
                <a:close/>
                <a:moveTo>
                  <a:pt x="19815" y="416"/>
                </a:moveTo>
                <a:cubicBezTo>
                  <a:pt x="19814" y="416"/>
                  <a:pt x="19813" y="417"/>
                  <a:pt x="19812" y="418"/>
                </a:cubicBezTo>
                <a:cubicBezTo>
                  <a:pt x="19813" y="419"/>
                  <a:pt x="19814" y="419"/>
                  <a:pt x="19814" y="419"/>
                </a:cubicBezTo>
                <a:lnTo>
                  <a:pt x="19814" y="419"/>
                </a:lnTo>
                <a:cubicBezTo>
                  <a:pt x="19815" y="418"/>
                  <a:pt x="19815" y="417"/>
                  <a:pt x="19815" y="416"/>
                </a:cubicBezTo>
                <a:close/>
                <a:moveTo>
                  <a:pt x="19717" y="430"/>
                </a:moveTo>
                <a:lnTo>
                  <a:pt x="19717" y="430"/>
                </a:lnTo>
                <a:cubicBezTo>
                  <a:pt x="19716" y="432"/>
                  <a:pt x="19715" y="435"/>
                  <a:pt x="19714" y="438"/>
                </a:cubicBezTo>
                <a:lnTo>
                  <a:pt x="19714" y="438"/>
                </a:lnTo>
                <a:cubicBezTo>
                  <a:pt x="19716" y="437"/>
                  <a:pt x="19717" y="434"/>
                  <a:pt x="19717" y="430"/>
                </a:cubicBezTo>
                <a:close/>
                <a:moveTo>
                  <a:pt x="19634" y="430"/>
                </a:moveTo>
                <a:cubicBezTo>
                  <a:pt x="19633" y="435"/>
                  <a:pt x="19632" y="439"/>
                  <a:pt x="19631" y="442"/>
                </a:cubicBezTo>
                <a:lnTo>
                  <a:pt x="19631" y="442"/>
                </a:lnTo>
                <a:cubicBezTo>
                  <a:pt x="19633" y="439"/>
                  <a:pt x="19634" y="435"/>
                  <a:pt x="19634" y="430"/>
                </a:cubicBezTo>
                <a:close/>
                <a:moveTo>
                  <a:pt x="19801" y="454"/>
                </a:moveTo>
                <a:lnTo>
                  <a:pt x="19789" y="478"/>
                </a:lnTo>
                <a:cubicBezTo>
                  <a:pt x="19789" y="478"/>
                  <a:pt x="19789" y="479"/>
                  <a:pt x="19789" y="479"/>
                </a:cubicBezTo>
                <a:lnTo>
                  <a:pt x="19789" y="479"/>
                </a:lnTo>
                <a:cubicBezTo>
                  <a:pt x="19792" y="475"/>
                  <a:pt x="19795" y="466"/>
                  <a:pt x="19801" y="454"/>
                </a:cubicBezTo>
                <a:close/>
                <a:moveTo>
                  <a:pt x="18348" y="537"/>
                </a:moveTo>
                <a:cubicBezTo>
                  <a:pt x="18349" y="539"/>
                  <a:pt x="18350" y="540"/>
                  <a:pt x="18351" y="541"/>
                </a:cubicBezTo>
                <a:lnTo>
                  <a:pt x="18351" y="541"/>
                </a:lnTo>
                <a:cubicBezTo>
                  <a:pt x="18350" y="539"/>
                  <a:pt x="18349" y="538"/>
                  <a:pt x="18348" y="537"/>
                </a:cubicBezTo>
                <a:close/>
                <a:moveTo>
                  <a:pt x="18353" y="546"/>
                </a:moveTo>
                <a:lnTo>
                  <a:pt x="18348" y="561"/>
                </a:lnTo>
                <a:cubicBezTo>
                  <a:pt x="18348" y="561"/>
                  <a:pt x="18355" y="554"/>
                  <a:pt x="18353" y="546"/>
                </a:cubicBezTo>
                <a:close/>
                <a:moveTo>
                  <a:pt x="18848" y="882"/>
                </a:moveTo>
                <a:lnTo>
                  <a:pt x="18848" y="882"/>
                </a:lnTo>
                <a:cubicBezTo>
                  <a:pt x="18848" y="882"/>
                  <a:pt x="18848" y="883"/>
                  <a:pt x="18848" y="883"/>
                </a:cubicBezTo>
                <a:lnTo>
                  <a:pt x="18848" y="883"/>
                </a:lnTo>
                <a:lnTo>
                  <a:pt x="18848" y="883"/>
                </a:lnTo>
                <a:cubicBezTo>
                  <a:pt x="18848" y="883"/>
                  <a:pt x="18848" y="882"/>
                  <a:pt x="18848" y="882"/>
                </a:cubicBezTo>
                <a:close/>
                <a:moveTo>
                  <a:pt x="18836" y="879"/>
                </a:moveTo>
                <a:cubicBezTo>
                  <a:pt x="18836" y="880"/>
                  <a:pt x="18836" y="882"/>
                  <a:pt x="18836" y="883"/>
                </a:cubicBezTo>
                <a:lnTo>
                  <a:pt x="18836" y="883"/>
                </a:lnTo>
                <a:lnTo>
                  <a:pt x="18836" y="883"/>
                </a:lnTo>
                <a:cubicBezTo>
                  <a:pt x="18836" y="881"/>
                  <a:pt x="18836" y="880"/>
                  <a:pt x="18836" y="879"/>
                </a:cubicBezTo>
                <a:close/>
                <a:moveTo>
                  <a:pt x="18836" y="883"/>
                </a:moveTo>
                <a:lnTo>
                  <a:pt x="18824" y="894"/>
                </a:lnTo>
                <a:cubicBezTo>
                  <a:pt x="18832" y="894"/>
                  <a:pt x="18835" y="894"/>
                  <a:pt x="18836" y="883"/>
                </a:cubicBezTo>
                <a:close/>
                <a:moveTo>
                  <a:pt x="18848" y="883"/>
                </a:moveTo>
                <a:cubicBezTo>
                  <a:pt x="18848" y="891"/>
                  <a:pt x="18848" y="899"/>
                  <a:pt x="18852" y="899"/>
                </a:cubicBezTo>
                <a:cubicBezTo>
                  <a:pt x="18854" y="899"/>
                  <a:pt x="18857" y="898"/>
                  <a:pt x="18860" y="894"/>
                </a:cubicBezTo>
                <a:lnTo>
                  <a:pt x="18848" y="883"/>
                </a:lnTo>
                <a:close/>
                <a:moveTo>
                  <a:pt x="19013" y="967"/>
                </a:moveTo>
                <a:cubicBezTo>
                  <a:pt x="19010" y="969"/>
                  <a:pt x="19007" y="972"/>
                  <a:pt x="19003" y="978"/>
                </a:cubicBezTo>
                <a:cubicBezTo>
                  <a:pt x="19008" y="972"/>
                  <a:pt x="19011" y="969"/>
                  <a:pt x="19013" y="967"/>
                </a:cubicBezTo>
                <a:close/>
                <a:moveTo>
                  <a:pt x="19551" y="1121"/>
                </a:moveTo>
                <a:cubicBezTo>
                  <a:pt x="19552" y="1123"/>
                  <a:pt x="19552" y="1124"/>
                  <a:pt x="19552" y="1126"/>
                </a:cubicBezTo>
                <a:lnTo>
                  <a:pt x="19552" y="1126"/>
                </a:lnTo>
                <a:cubicBezTo>
                  <a:pt x="19553" y="1123"/>
                  <a:pt x="19552" y="1122"/>
                  <a:pt x="19551" y="1121"/>
                </a:cubicBezTo>
                <a:close/>
                <a:moveTo>
                  <a:pt x="19552" y="1126"/>
                </a:moveTo>
                <a:cubicBezTo>
                  <a:pt x="19552" y="1128"/>
                  <a:pt x="19551" y="1130"/>
                  <a:pt x="19551" y="1133"/>
                </a:cubicBezTo>
                <a:cubicBezTo>
                  <a:pt x="19552" y="1134"/>
                  <a:pt x="19553" y="1135"/>
                  <a:pt x="19554" y="1135"/>
                </a:cubicBezTo>
                <a:cubicBezTo>
                  <a:pt x="19555" y="1135"/>
                  <a:pt x="19553" y="1131"/>
                  <a:pt x="19552" y="1126"/>
                </a:cubicBezTo>
                <a:close/>
                <a:moveTo>
                  <a:pt x="19873" y="1263"/>
                </a:moveTo>
                <a:lnTo>
                  <a:pt x="19873" y="1263"/>
                </a:lnTo>
                <a:cubicBezTo>
                  <a:pt x="19873" y="1263"/>
                  <a:pt x="19872" y="1263"/>
                  <a:pt x="19872" y="1264"/>
                </a:cubicBezTo>
                <a:cubicBezTo>
                  <a:pt x="19874" y="1269"/>
                  <a:pt x="19875" y="1272"/>
                  <a:pt x="19875" y="1272"/>
                </a:cubicBezTo>
                <a:cubicBezTo>
                  <a:pt x="19875" y="1272"/>
                  <a:pt x="19875" y="1268"/>
                  <a:pt x="19873" y="1263"/>
                </a:cubicBezTo>
                <a:close/>
                <a:moveTo>
                  <a:pt x="20301" y="1406"/>
                </a:moveTo>
                <a:cubicBezTo>
                  <a:pt x="20301" y="1406"/>
                  <a:pt x="20301" y="1418"/>
                  <a:pt x="20301" y="1430"/>
                </a:cubicBezTo>
                <a:cubicBezTo>
                  <a:pt x="20277" y="1430"/>
                  <a:pt x="20277" y="1418"/>
                  <a:pt x="20301" y="1406"/>
                </a:cubicBezTo>
                <a:close/>
                <a:moveTo>
                  <a:pt x="18669" y="1752"/>
                </a:moveTo>
                <a:cubicBezTo>
                  <a:pt x="18652" y="1757"/>
                  <a:pt x="18636" y="1763"/>
                  <a:pt x="18622" y="1769"/>
                </a:cubicBezTo>
                <a:lnTo>
                  <a:pt x="18622" y="1769"/>
                </a:lnTo>
                <a:lnTo>
                  <a:pt x="18669" y="1752"/>
                </a:lnTo>
                <a:close/>
                <a:moveTo>
                  <a:pt x="19777" y="1978"/>
                </a:moveTo>
                <a:lnTo>
                  <a:pt x="19805" y="1997"/>
                </a:lnTo>
                <a:lnTo>
                  <a:pt x="19805" y="1997"/>
                </a:lnTo>
                <a:cubicBezTo>
                  <a:pt x="19794" y="1987"/>
                  <a:pt x="19807" y="1978"/>
                  <a:pt x="19777" y="1978"/>
                </a:cubicBezTo>
                <a:close/>
                <a:moveTo>
                  <a:pt x="20872" y="2131"/>
                </a:moveTo>
                <a:cubicBezTo>
                  <a:pt x="20872" y="2132"/>
                  <a:pt x="20872" y="2132"/>
                  <a:pt x="20872" y="2133"/>
                </a:cubicBezTo>
                <a:cubicBezTo>
                  <a:pt x="20875" y="2136"/>
                  <a:pt x="20879" y="2138"/>
                  <a:pt x="20882" y="2140"/>
                </a:cubicBezTo>
                <a:lnTo>
                  <a:pt x="20882" y="2140"/>
                </a:lnTo>
                <a:cubicBezTo>
                  <a:pt x="20879" y="2138"/>
                  <a:pt x="20875" y="2135"/>
                  <a:pt x="20872" y="2131"/>
                </a:cubicBezTo>
                <a:close/>
                <a:moveTo>
                  <a:pt x="20882" y="2140"/>
                </a:moveTo>
                <a:cubicBezTo>
                  <a:pt x="20890" y="2146"/>
                  <a:pt x="20898" y="2151"/>
                  <a:pt x="20908" y="2157"/>
                </a:cubicBezTo>
                <a:cubicBezTo>
                  <a:pt x="20899" y="2148"/>
                  <a:pt x="20891" y="2146"/>
                  <a:pt x="20882" y="2140"/>
                </a:cubicBezTo>
                <a:close/>
                <a:moveTo>
                  <a:pt x="17761" y="2283"/>
                </a:moveTo>
                <a:cubicBezTo>
                  <a:pt x="17765" y="2285"/>
                  <a:pt x="17771" y="2286"/>
                  <a:pt x="17777" y="2287"/>
                </a:cubicBezTo>
                <a:cubicBezTo>
                  <a:pt x="17773" y="2285"/>
                  <a:pt x="17767" y="2284"/>
                  <a:pt x="17761" y="2283"/>
                </a:cubicBezTo>
                <a:close/>
                <a:moveTo>
                  <a:pt x="20782" y="2276"/>
                </a:moveTo>
                <a:lnTo>
                  <a:pt x="20782" y="2276"/>
                </a:lnTo>
                <a:cubicBezTo>
                  <a:pt x="20784" y="2279"/>
                  <a:pt x="20786" y="2283"/>
                  <a:pt x="20789" y="2287"/>
                </a:cubicBezTo>
                <a:cubicBezTo>
                  <a:pt x="20789" y="2282"/>
                  <a:pt x="20786" y="2279"/>
                  <a:pt x="20782" y="2276"/>
                </a:cubicBezTo>
                <a:close/>
                <a:moveTo>
                  <a:pt x="16809" y="2418"/>
                </a:moveTo>
                <a:cubicBezTo>
                  <a:pt x="16810" y="2418"/>
                  <a:pt x="16811" y="2418"/>
                  <a:pt x="16812" y="2418"/>
                </a:cubicBezTo>
                <a:cubicBezTo>
                  <a:pt x="16811" y="2418"/>
                  <a:pt x="16810" y="2418"/>
                  <a:pt x="16809" y="2418"/>
                </a:cubicBezTo>
                <a:close/>
                <a:moveTo>
                  <a:pt x="13288" y="2585"/>
                </a:moveTo>
                <a:cubicBezTo>
                  <a:pt x="13282" y="2587"/>
                  <a:pt x="13277" y="2590"/>
                  <a:pt x="13274" y="2592"/>
                </a:cubicBezTo>
                <a:lnTo>
                  <a:pt x="13274" y="2592"/>
                </a:lnTo>
                <a:cubicBezTo>
                  <a:pt x="13278" y="2589"/>
                  <a:pt x="13283" y="2587"/>
                  <a:pt x="13288" y="2585"/>
                </a:cubicBezTo>
                <a:close/>
                <a:moveTo>
                  <a:pt x="19551" y="2657"/>
                </a:moveTo>
                <a:cubicBezTo>
                  <a:pt x="19556" y="2659"/>
                  <a:pt x="19561" y="2661"/>
                  <a:pt x="19564" y="2662"/>
                </a:cubicBezTo>
                <a:lnTo>
                  <a:pt x="19564" y="2662"/>
                </a:lnTo>
                <a:cubicBezTo>
                  <a:pt x="19561" y="2660"/>
                  <a:pt x="19556" y="2658"/>
                  <a:pt x="19551" y="2657"/>
                </a:cubicBezTo>
                <a:close/>
                <a:moveTo>
                  <a:pt x="19682" y="2668"/>
                </a:moveTo>
                <a:cubicBezTo>
                  <a:pt x="19678" y="2668"/>
                  <a:pt x="19677" y="2669"/>
                  <a:pt x="19676" y="2670"/>
                </a:cubicBezTo>
                <a:lnTo>
                  <a:pt x="19676" y="2670"/>
                </a:lnTo>
                <a:cubicBezTo>
                  <a:pt x="19678" y="2670"/>
                  <a:pt x="19680" y="2669"/>
                  <a:pt x="19682" y="2668"/>
                </a:cubicBezTo>
                <a:close/>
                <a:moveTo>
                  <a:pt x="20289" y="2907"/>
                </a:moveTo>
                <a:lnTo>
                  <a:pt x="20289" y="2907"/>
                </a:lnTo>
                <a:cubicBezTo>
                  <a:pt x="20289" y="2907"/>
                  <a:pt x="20297" y="2907"/>
                  <a:pt x="20293" y="2913"/>
                </a:cubicBezTo>
                <a:lnTo>
                  <a:pt x="20293" y="2913"/>
                </a:lnTo>
                <a:cubicBezTo>
                  <a:pt x="20292" y="2911"/>
                  <a:pt x="20291" y="2909"/>
                  <a:pt x="20289" y="2907"/>
                </a:cubicBezTo>
                <a:close/>
                <a:moveTo>
                  <a:pt x="19336" y="3180"/>
                </a:moveTo>
                <a:cubicBezTo>
                  <a:pt x="19336" y="3186"/>
                  <a:pt x="19348" y="3191"/>
                  <a:pt x="19363" y="3196"/>
                </a:cubicBezTo>
                <a:lnTo>
                  <a:pt x="19363" y="3196"/>
                </a:lnTo>
                <a:cubicBezTo>
                  <a:pt x="19352" y="3190"/>
                  <a:pt x="19341" y="3185"/>
                  <a:pt x="19336" y="3180"/>
                </a:cubicBezTo>
                <a:close/>
                <a:moveTo>
                  <a:pt x="19875" y="3467"/>
                </a:moveTo>
                <a:cubicBezTo>
                  <a:pt x="19877" y="3470"/>
                  <a:pt x="19879" y="3473"/>
                  <a:pt x="19884" y="3478"/>
                </a:cubicBezTo>
                <a:cubicBezTo>
                  <a:pt x="19884" y="3472"/>
                  <a:pt x="19880" y="3469"/>
                  <a:pt x="19875" y="3467"/>
                </a:cubicBezTo>
                <a:close/>
                <a:moveTo>
                  <a:pt x="19777" y="3609"/>
                </a:moveTo>
                <a:lnTo>
                  <a:pt x="19777" y="3620"/>
                </a:lnTo>
                <a:lnTo>
                  <a:pt x="19777" y="3620"/>
                </a:lnTo>
                <a:cubicBezTo>
                  <a:pt x="19772" y="3619"/>
                  <a:pt x="19766" y="3618"/>
                  <a:pt x="19761" y="3618"/>
                </a:cubicBezTo>
                <a:lnTo>
                  <a:pt x="19761" y="3618"/>
                </a:lnTo>
                <a:cubicBezTo>
                  <a:pt x="19766" y="3620"/>
                  <a:pt x="19771" y="3621"/>
                  <a:pt x="19777" y="3621"/>
                </a:cubicBezTo>
                <a:lnTo>
                  <a:pt x="19777" y="3620"/>
                </a:lnTo>
                <a:lnTo>
                  <a:pt x="19777" y="3620"/>
                </a:lnTo>
                <a:cubicBezTo>
                  <a:pt x="19779" y="3620"/>
                  <a:pt x="19781" y="3620"/>
                  <a:pt x="19782" y="3620"/>
                </a:cubicBezTo>
                <a:cubicBezTo>
                  <a:pt x="19789" y="3620"/>
                  <a:pt x="19790" y="3618"/>
                  <a:pt x="19777" y="3609"/>
                </a:cubicBezTo>
                <a:close/>
                <a:moveTo>
                  <a:pt x="19149" y="3863"/>
                </a:moveTo>
                <a:cubicBezTo>
                  <a:pt x="19134" y="3863"/>
                  <a:pt x="19124" y="3869"/>
                  <a:pt x="19110" y="3883"/>
                </a:cubicBezTo>
                <a:lnTo>
                  <a:pt x="19146" y="3871"/>
                </a:lnTo>
                <a:lnTo>
                  <a:pt x="19193" y="3871"/>
                </a:lnTo>
                <a:cubicBezTo>
                  <a:pt x="19174" y="3866"/>
                  <a:pt x="19160" y="3863"/>
                  <a:pt x="19149" y="3863"/>
                </a:cubicBezTo>
                <a:close/>
                <a:moveTo>
                  <a:pt x="19634" y="3895"/>
                </a:moveTo>
                <a:lnTo>
                  <a:pt x="19634" y="3895"/>
                </a:lnTo>
                <a:cubicBezTo>
                  <a:pt x="19634" y="3895"/>
                  <a:pt x="19634" y="3895"/>
                  <a:pt x="19634" y="3895"/>
                </a:cubicBezTo>
                <a:cubicBezTo>
                  <a:pt x="19637" y="3895"/>
                  <a:pt x="19637" y="3895"/>
                  <a:pt x="19634" y="3895"/>
                </a:cubicBezTo>
                <a:close/>
                <a:moveTo>
                  <a:pt x="19223" y="3906"/>
                </a:moveTo>
                <a:cubicBezTo>
                  <a:pt x="19221" y="3906"/>
                  <a:pt x="19219" y="3906"/>
                  <a:pt x="19217" y="3907"/>
                </a:cubicBezTo>
                <a:cubicBezTo>
                  <a:pt x="19220" y="3907"/>
                  <a:pt x="19221" y="3906"/>
                  <a:pt x="19223" y="3906"/>
                </a:cubicBezTo>
                <a:close/>
                <a:moveTo>
                  <a:pt x="19434" y="4217"/>
                </a:moveTo>
                <a:lnTo>
                  <a:pt x="19455" y="4228"/>
                </a:lnTo>
                <a:cubicBezTo>
                  <a:pt x="19450" y="4223"/>
                  <a:pt x="19442" y="4220"/>
                  <a:pt x="19434" y="4217"/>
                </a:cubicBezTo>
                <a:close/>
                <a:moveTo>
                  <a:pt x="19206" y="4361"/>
                </a:moveTo>
                <a:cubicBezTo>
                  <a:pt x="19201" y="4361"/>
                  <a:pt x="19197" y="4361"/>
                  <a:pt x="19193" y="4362"/>
                </a:cubicBezTo>
                <a:lnTo>
                  <a:pt x="19193" y="4362"/>
                </a:lnTo>
                <a:cubicBezTo>
                  <a:pt x="19198" y="4362"/>
                  <a:pt x="19202" y="4362"/>
                  <a:pt x="19206" y="4361"/>
                </a:cubicBezTo>
                <a:close/>
                <a:moveTo>
                  <a:pt x="19146" y="4359"/>
                </a:moveTo>
                <a:cubicBezTo>
                  <a:pt x="19146" y="4371"/>
                  <a:pt x="19146" y="4383"/>
                  <a:pt x="19158" y="4383"/>
                </a:cubicBezTo>
                <a:cubicBezTo>
                  <a:pt x="19141" y="4375"/>
                  <a:pt x="19165" y="4366"/>
                  <a:pt x="19193" y="4362"/>
                </a:cubicBezTo>
                <a:lnTo>
                  <a:pt x="19193" y="4362"/>
                </a:lnTo>
                <a:cubicBezTo>
                  <a:pt x="19192" y="4362"/>
                  <a:pt x="19191" y="4362"/>
                  <a:pt x="19190" y="4362"/>
                </a:cubicBezTo>
                <a:cubicBezTo>
                  <a:pt x="19175" y="4362"/>
                  <a:pt x="19158" y="4359"/>
                  <a:pt x="19146" y="4359"/>
                </a:cubicBezTo>
                <a:close/>
                <a:moveTo>
                  <a:pt x="7133" y="5589"/>
                </a:moveTo>
                <a:cubicBezTo>
                  <a:pt x="7137" y="5592"/>
                  <a:pt x="7141" y="5595"/>
                  <a:pt x="7144" y="5597"/>
                </a:cubicBezTo>
                <a:cubicBezTo>
                  <a:pt x="7141" y="5594"/>
                  <a:pt x="7137" y="5591"/>
                  <a:pt x="7133" y="5589"/>
                </a:cubicBezTo>
                <a:close/>
                <a:moveTo>
                  <a:pt x="6304" y="6454"/>
                </a:moveTo>
                <a:cubicBezTo>
                  <a:pt x="6300" y="6462"/>
                  <a:pt x="6299" y="6467"/>
                  <a:pt x="6299" y="6467"/>
                </a:cubicBezTo>
                <a:cubicBezTo>
                  <a:pt x="6302" y="6461"/>
                  <a:pt x="6303" y="6457"/>
                  <a:pt x="6304" y="6454"/>
                </a:cubicBezTo>
                <a:close/>
                <a:moveTo>
                  <a:pt x="7352" y="7895"/>
                </a:moveTo>
                <a:cubicBezTo>
                  <a:pt x="7353" y="7906"/>
                  <a:pt x="7355" y="7918"/>
                  <a:pt x="7359" y="7931"/>
                </a:cubicBezTo>
                <a:cubicBezTo>
                  <a:pt x="7356" y="7919"/>
                  <a:pt x="7354" y="7907"/>
                  <a:pt x="7352" y="7895"/>
                </a:cubicBezTo>
                <a:close/>
                <a:moveTo>
                  <a:pt x="10109" y="8012"/>
                </a:moveTo>
                <a:cubicBezTo>
                  <a:pt x="10109" y="8013"/>
                  <a:pt x="10109" y="8013"/>
                  <a:pt x="10109" y="8014"/>
                </a:cubicBezTo>
                <a:cubicBezTo>
                  <a:pt x="10109" y="8014"/>
                  <a:pt x="10109" y="8013"/>
                  <a:pt x="10109" y="8012"/>
                </a:cubicBezTo>
                <a:close/>
                <a:moveTo>
                  <a:pt x="12314" y="8644"/>
                </a:moveTo>
                <a:cubicBezTo>
                  <a:pt x="12313" y="8645"/>
                  <a:pt x="12312" y="8645"/>
                  <a:pt x="12312" y="8645"/>
                </a:cubicBezTo>
                <a:cubicBezTo>
                  <a:pt x="12312" y="8645"/>
                  <a:pt x="12313" y="8645"/>
                  <a:pt x="12314" y="8644"/>
                </a:cubicBezTo>
                <a:close/>
                <a:moveTo>
                  <a:pt x="12145" y="8705"/>
                </a:moveTo>
                <a:cubicBezTo>
                  <a:pt x="12145" y="8708"/>
                  <a:pt x="12145" y="8711"/>
                  <a:pt x="12147" y="8712"/>
                </a:cubicBezTo>
                <a:lnTo>
                  <a:pt x="12147" y="8712"/>
                </a:lnTo>
                <a:lnTo>
                  <a:pt x="12145" y="8705"/>
                </a:lnTo>
                <a:close/>
                <a:moveTo>
                  <a:pt x="11585" y="8812"/>
                </a:moveTo>
                <a:lnTo>
                  <a:pt x="11585" y="8812"/>
                </a:lnTo>
                <a:cubicBezTo>
                  <a:pt x="11581" y="8817"/>
                  <a:pt x="11578" y="8821"/>
                  <a:pt x="11578" y="8824"/>
                </a:cubicBezTo>
                <a:lnTo>
                  <a:pt x="11578" y="8824"/>
                </a:lnTo>
                <a:cubicBezTo>
                  <a:pt x="11582" y="8823"/>
                  <a:pt x="11585" y="8819"/>
                  <a:pt x="11585" y="8812"/>
                </a:cubicBezTo>
                <a:close/>
                <a:moveTo>
                  <a:pt x="12001" y="8887"/>
                </a:moveTo>
                <a:lnTo>
                  <a:pt x="12001" y="8887"/>
                </a:lnTo>
                <a:cubicBezTo>
                  <a:pt x="12000" y="8887"/>
                  <a:pt x="11999" y="8891"/>
                  <a:pt x="12000" y="8896"/>
                </a:cubicBezTo>
                <a:lnTo>
                  <a:pt x="12000" y="8896"/>
                </a:lnTo>
                <a:cubicBezTo>
                  <a:pt x="12001" y="8896"/>
                  <a:pt x="12001" y="8896"/>
                  <a:pt x="12002" y="8895"/>
                </a:cubicBezTo>
                <a:cubicBezTo>
                  <a:pt x="12002" y="8889"/>
                  <a:pt x="12001" y="8887"/>
                  <a:pt x="12001" y="8887"/>
                </a:cubicBezTo>
                <a:close/>
                <a:moveTo>
                  <a:pt x="11049" y="4728"/>
                </a:moveTo>
                <a:lnTo>
                  <a:pt x="11109" y="4740"/>
                </a:lnTo>
                <a:cubicBezTo>
                  <a:pt x="11121" y="4752"/>
                  <a:pt x="11119" y="4756"/>
                  <a:pt x="11112" y="4756"/>
                </a:cubicBezTo>
                <a:cubicBezTo>
                  <a:pt x="11100" y="4756"/>
                  <a:pt x="11071" y="4745"/>
                  <a:pt x="11060" y="4745"/>
                </a:cubicBezTo>
                <a:cubicBezTo>
                  <a:pt x="11051" y="4745"/>
                  <a:pt x="11053" y="4752"/>
                  <a:pt x="11085" y="4776"/>
                </a:cubicBezTo>
                <a:lnTo>
                  <a:pt x="11157" y="4764"/>
                </a:lnTo>
                <a:cubicBezTo>
                  <a:pt x="11166" y="4783"/>
                  <a:pt x="11396" y="4905"/>
                  <a:pt x="11341" y="4905"/>
                </a:cubicBezTo>
                <a:cubicBezTo>
                  <a:pt x="11329" y="4905"/>
                  <a:pt x="11301" y="4899"/>
                  <a:pt x="11252" y="4883"/>
                </a:cubicBezTo>
                <a:lnTo>
                  <a:pt x="11252" y="4883"/>
                </a:lnTo>
                <a:cubicBezTo>
                  <a:pt x="11252" y="4883"/>
                  <a:pt x="11383" y="4955"/>
                  <a:pt x="11514" y="5038"/>
                </a:cubicBezTo>
                <a:cubicBezTo>
                  <a:pt x="11645" y="5121"/>
                  <a:pt x="11764" y="5216"/>
                  <a:pt x="11764" y="5216"/>
                </a:cubicBezTo>
                <a:cubicBezTo>
                  <a:pt x="11859" y="5300"/>
                  <a:pt x="11847" y="5216"/>
                  <a:pt x="11954" y="5324"/>
                </a:cubicBezTo>
                <a:cubicBezTo>
                  <a:pt x="11957" y="5332"/>
                  <a:pt x="11956" y="5335"/>
                  <a:pt x="11952" y="5335"/>
                </a:cubicBezTo>
                <a:cubicBezTo>
                  <a:pt x="11943" y="5335"/>
                  <a:pt x="11919" y="5318"/>
                  <a:pt x="11905" y="5318"/>
                </a:cubicBezTo>
                <a:cubicBezTo>
                  <a:pt x="11900" y="5318"/>
                  <a:pt x="11897" y="5319"/>
                  <a:pt x="11895" y="5324"/>
                </a:cubicBezTo>
                <a:cubicBezTo>
                  <a:pt x="12038" y="5490"/>
                  <a:pt x="12145" y="5562"/>
                  <a:pt x="12252" y="5633"/>
                </a:cubicBezTo>
                <a:cubicBezTo>
                  <a:pt x="12347" y="5705"/>
                  <a:pt x="12454" y="5776"/>
                  <a:pt x="12538" y="5967"/>
                </a:cubicBezTo>
                <a:lnTo>
                  <a:pt x="12514" y="5943"/>
                </a:lnTo>
                <a:lnTo>
                  <a:pt x="12514" y="5943"/>
                </a:lnTo>
                <a:cubicBezTo>
                  <a:pt x="12559" y="5988"/>
                  <a:pt x="12616" y="6098"/>
                  <a:pt x="12631" y="6098"/>
                </a:cubicBezTo>
                <a:cubicBezTo>
                  <a:pt x="12632" y="6098"/>
                  <a:pt x="12632" y="6098"/>
                  <a:pt x="12633" y="6097"/>
                </a:cubicBezTo>
                <a:cubicBezTo>
                  <a:pt x="12669" y="6026"/>
                  <a:pt x="12562" y="6050"/>
                  <a:pt x="12538" y="5931"/>
                </a:cubicBezTo>
                <a:cubicBezTo>
                  <a:pt x="12542" y="5929"/>
                  <a:pt x="12547" y="5928"/>
                  <a:pt x="12551" y="5928"/>
                </a:cubicBezTo>
                <a:cubicBezTo>
                  <a:pt x="12600" y="5928"/>
                  <a:pt x="12640" y="6029"/>
                  <a:pt x="12672" y="6029"/>
                </a:cubicBezTo>
                <a:cubicBezTo>
                  <a:pt x="12675" y="6029"/>
                  <a:pt x="12678" y="6028"/>
                  <a:pt x="12681" y="6026"/>
                </a:cubicBezTo>
                <a:cubicBezTo>
                  <a:pt x="12693" y="6121"/>
                  <a:pt x="12752" y="6157"/>
                  <a:pt x="12788" y="6240"/>
                </a:cubicBezTo>
                <a:cubicBezTo>
                  <a:pt x="12800" y="6383"/>
                  <a:pt x="12871" y="6574"/>
                  <a:pt x="12847" y="6693"/>
                </a:cubicBezTo>
                <a:cubicBezTo>
                  <a:pt x="12871" y="6752"/>
                  <a:pt x="12931" y="6824"/>
                  <a:pt x="12943" y="6979"/>
                </a:cubicBezTo>
                <a:cubicBezTo>
                  <a:pt x="12924" y="7025"/>
                  <a:pt x="12913" y="7032"/>
                  <a:pt x="12905" y="7032"/>
                </a:cubicBezTo>
                <a:cubicBezTo>
                  <a:pt x="12902" y="7032"/>
                  <a:pt x="12900" y="7030"/>
                  <a:pt x="12897" y="7030"/>
                </a:cubicBezTo>
                <a:cubicBezTo>
                  <a:pt x="12891" y="7030"/>
                  <a:pt x="12888" y="7040"/>
                  <a:pt x="12883" y="7110"/>
                </a:cubicBezTo>
                <a:lnTo>
                  <a:pt x="12907" y="7133"/>
                </a:lnTo>
                <a:cubicBezTo>
                  <a:pt x="12898" y="7218"/>
                  <a:pt x="12890" y="7231"/>
                  <a:pt x="12881" y="7231"/>
                </a:cubicBezTo>
                <a:cubicBezTo>
                  <a:pt x="12878" y="7231"/>
                  <a:pt x="12875" y="7229"/>
                  <a:pt x="12871" y="7229"/>
                </a:cubicBezTo>
                <a:cubicBezTo>
                  <a:pt x="12847" y="7360"/>
                  <a:pt x="12907" y="7336"/>
                  <a:pt x="12847" y="7502"/>
                </a:cubicBezTo>
                <a:lnTo>
                  <a:pt x="12835" y="7407"/>
                </a:lnTo>
                <a:cubicBezTo>
                  <a:pt x="12824" y="7526"/>
                  <a:pt x="12824" y="7574"/>
                  <a:pt x="12764" y="7729"/>
                </a:cubicBezTo>
                <a:cubicBezTo>
                  <a:pt x="12752" y="7717"/>
                  <a:pt x="12764" y="7657"/>
                  <a:pt x="12788" y="7610"/>
                </a:cubicBezTo>
                <a:lnTo>
                  <a:pt x="12788" y="7610"/>
                </a:lnTo>
                <a:cubicBezTo>
                  <a:pt x="12716" y="7681"/>
                  <a:pt x="12764" y="7764"/>
                  <a:pt x="12740" y="7812"/>
                </a:cubicBezTo>
                <a:cubicBezTo>
                  <a:pt x="12758" y="7803"/>
                  <a:pt x="12783" y="7740"/>
                  <a:pt x="12799" y="7740"/>
                </a:cubicBezTo>
                <a:cubicBezTo>
                  <a:pt x="12804" y="7740"/>
                  <a:pt x="12809" y="7747"/>
                  <a:pt x="12812" y="7764"/>
                </a:cubicBezTo>
                <a:cubicBezTo>
                  <a:pt x="12788" y="7836"/>
                  <a:pt x="12788" y="7943"/>
                  <a:pt x="12728" y="7991"/>
                </a:cubicBezTo>
                <a:lnTo>
                  <a:pt x="12740" y="7895"/>
                </a:lnTo>
                <a:lnTo>
                  <a:pt x="12740" y="7895"/>
                </a:lnTo>
                <a:cubicBezTo>
                  <a:pt x="12693" y="8060"/>
                  <a:pt x="12750" y="8004"/>
                  <a:pt x="12638" y="8162"/>
                </a:cubicBezTo>
                <a:lnTo>
                  <a:pt x="12638" y="8162"/>
                </a:lnTo>
                <a:cubicBezTo>
                  <a:pt x="12639" y="8157"/>
                  <a:pt x="12633" y="8157"/>
                  <a:pt x="12633" y="8157"/>
                </a:cubicBezTo>
                <a:cubicBezTo>
                  <a:pt x="12610" y="8285"/>
                  <a:pt x="12496" y="8413"/>
                  <a:pt x="12369" y="8541"/>
                </a:cubicBezTo>
                <a:lnTo>
                  <a:pt x="12369" y="8541"/>
                </a:lnTo>
                <a:cubicBezTo>
                  <a:pt x="12373" y="8532"/>
                  <a:pt x="12378" y="8523"/>
                  <a:pt x="12383" y="8514"/>
                </a:cubicBezTo>
                <a:lnTo>
                  <a:pt x="12383" y="8514"/>
                </a:lnTo>
                <a:lnTo>
                  <a:pt x="12359" y="8550"/>
                </a:lnTo>
                <a:cubicBezTo>
                  <a:pt x="12362" y="8547"/>
                  <a:pt x="12365" y="8544"/>
                  <a:pt x="12369" y="8541"/>
                </a:cubicBezTo>
                <a:lnTo>
                  <a:pt x="12369" y="8541"/>
                </a:lnTo>
                <a:cubicBezTo>
                  <a:pt x="12344" y="8589"/>
                  <a:pt x="12333" y="8632"/>
                  <a:pt x="12314" y="8644"/>
                </a:cubicBezTo>
                <a:lnTo>
                  <a:pt x="12314" y="8644"/>
                </a:lnTo>
                <a:cubicBezTo>
                  <a:pt x="12354" y="8621"/>
                  <a:pt x="12371" y="8613"/>
                  <a:pt x="12381" y="8613"/>
                </a:cubicBezTo>
                <a:cubicBezTo>
                  <a:pt x="12392" y="8613"/>
                  <a:pt x="12395" y="8622"/>
                  <a:pt x="12407" y="8634"/>
                </a:cubicBezTo>
                <a:cubicBezTo>
                  <a:pt x="12276" y="8681"/>
                  <a:pt x="12300" y="8836"/>
                  <a:pt x="12097" y="8919"/>
                </a:cubicBezTo>
                <a:cubicBezTo>
                  <a:pt x="12085" y="8895"/>
                  <a:pt x="12121" y="8860"/>
                  <a:pt x="12181" y="8836"/>
                </a:cubicBezTo>
                <a:cubicBezTo>
                  <a:pt x="12204" y="8753"/>
                  <a:pt x="12192" y="8717"/>
                  <a:pt x="12264" y="8610"/>
                </a:cubicBezTo>
                <a:lnTo>
                  <a:pt x="12264" y="8610"/>
                </a:lnTo>
                <a:cubicBezTo>
                  <a:pt x="12225" y="8658"/>
                  <a:pt x="12171" y="8715"/>
                  <a:pt x="12152" y="8715"/>
                </a:cubicBezTo>
                <a:cubicBezTo>
                  <a:pt x="12150" y="8715"/>
                  <a:pt x="12148" y="8714"/>
                  <a:pt x="12147" y="8712"/>
                </a:cubicBezTo>
                <a:lnTo>
                  <a:pt x="12147" y="8712"/>
                </a:lnTo>
                <a:lnTo>
                  <a:pt x="12157" y="8753"/>
                </a:lnTo>
                <a:cubicBezTo>
                  <a:pt x="12121" y="8776"/>
                  <a:pt x="12097" y="8800"/>
                  <a:pt x="12062" y="8812"/>
                </a:cubicBezTo>
                <a:cubicBezTo>
                  <a:pt x="12062" y="8860"/>
                  <a:pt x="12169" y="8824"/>
                  <a:pt x="12085" y="8884"/>
                </a:cubicBezTo>
                <a:cubicBezTo>
                  <a:pt x="12054" y="8904"/>
                  <a:pt x="12034" y="8911"/>
                  <a:pt x="12022" y="8911"/>
                </a:cubicBezTo>
                <a:cubicBezTo>
                  <a:pt x="12008" y="8911"/>
                  <a:pt x="12002" y="8903"/>
                  <a:pt x="12000" y="8896"/>
                </a:cubicBezTo>
                <a:lnTo>
                  <a:pt x="12000" y="8896"/>
                </a:lnTo>
                <a:cubicBezTo>
                  <a:pt x="11930" y="8931"/>
                  <a:pt x="11907" y="8943"/>
                  <a:pt x="11895" y="8955"/>
                </a:cubicBezTo>
                <a:cubicBezTo>
                  <a:pt x="11883" y="8967"/>
                  <a:pt x="11871" y="8979"/>
                  <a:pt x="11788" y="8979"/>
                </a:cubicBezTo>
                <a:cubicBezTo>
                  <a:pt x="11799" y="8973"/>
                  <a:pt x="11811" y="8967"/>
                  <a:pt x="11821" y="8964"/>
                </a:cubicBezTo>
                <a:lnTo>
                  <a:pt x="11821" y="8964"/>
                </a:lnTo>
                <a:cubicBezTo>
                  <a:pt x="11830" y="8965"/>
                  <a:pt x="11839" y="8966"/>
                  <a:pt x="11847" y="8967"/>
                </a:cubicBezTo>
                <a:cubicBezTo>
                  <a:pt x="11844" y="8963"/>
                  <a:pt x="11839" y="8962"/>
                  <a:pt x="11834" y="8962"/>
                </a:cubicBezTo>
                <a:cubicBezTo>
                  <a:pt x="11830" y="8962"/>
                  <a:pt x="11826" y="8963"/>
                  <a:pt x="11821" y="8964"/>
                </a:cubicBezTo>
                <a:lnTo>
                  <a:pt x="11821" y="8964"/>
                </a:lnTo>
                <a:cubicBezTo>
                  <a:pt x="11715" y="8954"/>
                  <a:pt x="11573" y="8948"/>
                  <a:pt x="11573" y="8872"/>
                </a:cubicBezTo>
                <a:cubicBezTo>
                  <a:pt x="11581" y="8872"/>
                  <a:pt x="11589" y="8866"/>
                  <a:pt x="11604" y="8866"/>
                </a:cubicBezTo>
                <a:cubicBezTo>
                  <a:pt x="11612" y="8866"/>
                  <a:pt x="11621" y="8868"/>
                  <a:pt x="11633" y="8872"/>
                </a:cubicBezTo>
                <a:lnTo>
                  <a:pt x="11621" y="8884"/>
                </a:lnTo>
                <a:cubicBezTo>
                  <a:pt x="11681" y="8860"/>
                  <a:pt x="11657" y="8860"/>
                  <a:pt x="11633" y="8860"/>
                </a:cubicBezTo>
                <a:cubicBezTo>
                  <a:pt x="11604" y="8850"/>
                  <a:pt x="11575" y="8840"/>
                  <a:pt x="11578" y="8824"/>
                </a:cubicBezTo>
                <a:lnTo>
                  <a:pt x="11578" y="8824"/>
                </a:lnTo>
                <a:cubicBezTo>
                  <a:pt x="11575" y="8825"/>
                  <a:pt x="11572" y="8826"/>
                  <a:pt x="11569" y="8826"/>
                </a:cubicBezTo>
                <a:cubicBezTo>
                  <a:pt x="11555" y="8826"/>
                  <a:pt x="11534" y="8819"/>
                  <a:pt x="11514" y="8812"/>
                </a:cubicBezTo>
                <a:cubicBezTo>
                  <a:pt x="11466" y="8788"/>
                  <a:pt x="11430" y="8764"/>
                  <a:pt x="11395" y="8741"/>
                </a:cubicBezTo>
                <a:lnTo>
                  <a:pt x="11395" y="8776"/>
                </a:lnTo>
                <a:cubicBezTo>
                  <a:pt x="11133" y="8717"/>
                  <a:pt x="11454" y="8741"/>
                  <a:pt x="11264" y="8586"/>
                </a:cubicBezTo>
                <a:cubicBezTo>
                  <a:pt x="11230" y="8559"/>
                  <a:pt x="11216" y="8549"/>
                  <a:pt x="11211" y="8549"/>
                </a:cubicBezTo>
                <a:cubicBezTo>
                  <a:pt x="11199" y="8549"/>
                  <a:pt x="11240" y="8599"/>
                  <a:pt x="11228" y="8599"/>
                </a:cubicBezTo>
                <a:cubicBezTo>
                  <a:pt x="11225" y="8599"/>
                  <a:pt x="11218" y="8595"/>
                  <a:pt x="11204" y="8586"/>
                </a:cubicBezTo>
                <a:cubicBezTo>
                  <a:pt x="11169" y="8538"/>
                  <a:pt x="11157" y="8503"/>
                  <a:pt x="11133" y="8467"/>
                </a:cubicBezTo>
                <a:cubicBezTo>
                  <a:pt x="11109" y="8419"/>
                  <a:pt x="11085" y="8383"/>
                  <a:pt x="11038" y="8312"/>
                </a:cubicBezTo>
                <a:cubicBezTo>
                  <a:pt x="11014" y="8264"/>
                  <a:pt x="10990" y="8169"/>
                  <a:pt x="11026" y="8145"/>
                </a:cubicBezTo>
                <a:cubicBezTo>
                  <a:pt x="10954" y="8062"/>
                  <a:pt x="10919" y="7860"/>
                  <a:pt x="10859" y="7824"/>
                </a:cubicBezTo>
                <a:lnTo>
                  <a:pt x="10859" y="7824"/>
                </a:lnTo>
                <a:cubicBezTo>
                  <a:pt x="10895" y="7991"/>
                  <a:pt x="10954" y="7967"/>
                  <a:pt x="11002" y="8169"/>
                </a:cubicBezTo>
                <a:lnTo>
                  <a:pt x="10942" y="8133"/>
                </a:lnTo>
                <a:cubicBezTo>
                  <a:pt x="10895" y="8074"/>
                  <a:pt x="10871" y="8002"/>
                  <a:pt x="10835" y="7931"/>
                </a:cubicBezTo>
                <a:cubicBezTo>
                  <a:pt x="10811" y="7860"/>
                  <a:pt x="10788" y="7788"/>
                  <a:pt x="10776" y="7741"/>
                </a:cubicBezTo>
                <a:cubicBezTo>
                  <a:pt x="10776" y="7758"/>
                  <a:pt x="10769" y="7769"/>
                  <a:pt x="10761" y="7769"/>
                </a:cubicBezTo>
                <a:cubicBezTo>
                  <a:pt x="10758" y="7769"/>
                  <a:pt x="10755" y="7768"/>
                  <a:pt x="10752" y="7764"/>
                </a:cubicBezTo>
                <a:cubicBezTo>
                  <a:pt x="10716" y="7669"/>
                  <a:pt x="10692" y="7610"/>
                  <a:pt x="10668" y="7538"/>
                </a:cubicBezTo>
                <a:cubicBezTo>
                  <a:pt x="10645" y="7479"/>
                  <a:pt x="10621" y="7407"/>
                  <a:pt x="10621" y="7300"/>
                </a:cubicBezTo>
                <a:cubicBezTo>
                  <a:pt x="10624" y="7298"/>
                  <a:pt x="10627" y="7297"/>
                  <a:pt x="10630" y="7297"/>
                </a:cubicBezTo>
                <a:cubicBezTo>
                  <a:pt x="10657" y="7297"/>
                  <a:pt x="10659" y="7403"/>
                  <a:pt x="10680" y="7479"/>
                </a:cubicBezTo>
                <a:cubicBezTo>
                  <a:pt x="10680" y="7348"/>
                  <a:pt x="10668" y="7336"/>
                  <a:pt x="10657" y="7133"/>
                </a:cubicBezTo>
                <a:cubicBezTo>
                  <a:pt x="10658" y="7133"/>
                  <a:pt x="10659" y="7133"/>
                  <a:pt x="10660" y="7133"/>
                </a:cubicBezTo>
                <a:cubicBezTo>
                  <a:pt x="10691" y="7133"/>
                  <a:pt x="10670" y="7277"/>
                  <a:pt x="10704" y="7288"/>
                </a:cubicBezTo>
                <a:lnTo>
                  <a:pt x="10668" y="7062"/>
                </a:lnTo>
                <a:lnTo>
                  <a:pt x="10680" y="7062"/>
                </a:lnTo>
                <a:cubicBezTo>
                  <a:pt x="10609" y="7038"/>
                  <a:pt x="10680" y="6883"/>
                  <a:pt x="10668" y="6740"/>
                </a:cubicBezTo>
                <a:cubicBezTo>
                  <a:pt x="10668" y="6574"/>
                  <a:pt x="10668" y="6467"/>
                  <a:pt x="10645" y="6383"/>
                </a:cubicBezTo>
                <a:cubicBezTo>
                  <a:pt x="10633" y="6300"/>
                  <a:pt x="10609" y="6240"/>
                  <a:pt x="10597" y="6133"/>
                </a:cubicBezTo>
                <a:cubicBezTo>
                  <a:pt x="10621" y="6101"/>
                  <a:pt x="10634" y="6086"/>
                  <a:pt x="10644" y="6086"/>
                </a:cubicBezTo>
                <a:cubicBezTo>
                  <a:pt x="10649" y="6086"/>
                  <a:pt x="10653" y="6090"/>
                  <a:pt x="10657" y="6097"/>
                </a:cubicBezTo>
                <a:cubicBezTo>
                  <a:pt x="10609" y="6181"/>
                  <a:pt x="10633" y="6169"/>
                  <a:pt x="10645" y="6205"/>
                </a:cubicBezTo>
                <a:cubicBezTo>
                  <a:pt x="10654" y="6109"/>
                  <a:pt x="10710" y="6006"/>
                  <a:pt x="10738" y="6006"/>
                </a:cubicBezTo>
                <a:cubicBezTo>
                  <a:pt x="10744" y="6006"/>
                  <a:pt x="10749" y="6012"/>
                  <a:pt x="10752" y="6026"/>
                </a:cubicBezTo>
                <a:cubicBezTo>
                  <a:pt x="10759" y="5969"/>
                  <a:pt x="10759" y="5952"/>
                  <a:pt x="10755" y="5952"/>
                </a:cubicBezTo>
                <a:cubicBezTo>
                  <a:pt x="10748" y="5952"/>
                  <a:pt x="10732" y="6000"/>
                  <a:pt x="10723" y="6000"/>
                </a:cubicBezTo>
                <a:cubicBezTo>
                  <a:pt x="10719" y="6000"/>
                  <a:pt x="10716" y="5991"/>
                  <a:pt x="10716" y="5967"/>
                </a:cubicBezTo>
                <a:cubicBezTo>
                  <a:pt x="10716" y="5967"/>
                  <a:pt x="10728" y="5907"/>
                  <a:pt x="10740" y="5847"/>
                </a:cubicBezTo>
                <a:cubicBezTo>
                  <a:pt x="10752" y="5776"/>
                  <a:pt x="10776" y="5717"/>
                  <a:pt x="10776" y="5716"/>
                </a:cubicBezTo>
                <a:lnTo>
                  <a:pt x="10776" y="5716"/>
                </a:lnTo>
                <a:cubicBezTo>
                  <a:pt x="10755" y="5730"/>
                  <a:pt x="10738" y="5765"/>
                  <a:pt x="10728" y="5765"/>
                </a:cubicBezTo>
                <a:cubicBezTo>
                  <a:pt x="10720" y="5765"/>
                  <a:pt x="10716" y="5747"/>
                  <a:pt x="10716" y="5693"/>
                </a:cubicBezTo>
                <a:cubicBezTo>
                  <a:pt x="10740" y="5586"/>
                  <a:pt x="10752" y="5526"/>
                  <a:pt x="10799" y="5383"/>
                </a:cubicBezTo>
                <a:cubicBezTo>
                  <a:pt x="10799" y="5391"/>
                  <a:pt x="10805" y="5391"/>
                  <a:pt x="10811" y="5391"/>
                </a:cubicBezTo>
                <a:lnTo>
                  <a:pt x="10811" y="5391"/>
                </a:lnTo>
                <a:cubicBezTo>
                  <a:pt x="10823" y="5391"/>
                  <a:pt x="10839" y="5391"/>
                  <a:pt x="10823" y="5455"/>
                </a:cubicBezTo>
                <a:cubicBezTo>
                  <a:pt x="10847" y="5395"/>
                  <a:pt x="10883" y="5288"/>
                  <a:pt x="10871" y="5240"/>
                </a:cubicBezTo>
                <a:lnTo>
                  <a:pt x="10871" y="5240"/>
                </a:lnTo>
                <a:cubicBezTo>
                  <a:pt x="10860" y="5262"/>
                  <a:pt x="10853" y="5271"/>
                  <a:pt x="10850" y="5271"/>
                </a:cubicBezTo>
                <a:cubicBezTo>
                  <a:pt x="10834" y="5271"/>
                  <a:pt x="10888" y="5067"/>
                  <a:pt x="10865" y="5067"/>
                </a:cubicBezTo>
                <a:cubicBezTo>
                  <a:pt x="10861" y="5067"/>
                  <a:pt x="10856" y="5073"/>
                  <a:pt x="10847" y="5085"/>
                </a:cubicBezTo>
                <a:lnTo>
                  <a:pt x="10930" y="4954"/>
                </a:lnTo>
                <a:lnTo>
                  <a:pt x="10930" y="4954"/>
                </a:lnTo>
                <a:cubicBezTo>
                  <a:pt x="10919" y="4978"/>
                  <a:pt x="10930" y="4990"/>
                  <a:pt x="10907" y="5038"/>
                </a:cubicBezTo>
                <a:cubicBezTo>
                  <a:pt x="10966" y="5014"/>
                  <a:pt x="10954" y="4919"/>
                  <a:pt x="10966" y="4871"/>
                </a:cubicBezTo>
                <a:cubicBezTo>
                  <a:pt x="10990" y="4835"/>
                  <a:pt x="11026" y="4764"/>
                  <a:pt x="11049" y="4728"/>
                </a:cubicBezTo>
                <a:close/>
                <a:moveTo>
                  <a:pt x="764" y="9388"/>
                </a:moveTo>
                <a:lnTo>
                  <a:pt x="764" y="9388"/>
                </a:lnTo>
                <a:cubicBezTo>
                  <a:pt x="764" y="9391"/>
                  <a:pt x="763" y="9393"/>
                  <a:pt x="762" y="9396"/>
                </a:cubicBezTo>
                <a:cubicBezTo>
                  <a:pt x="763" y="9393"/>
                  <a:pt x="764" y="9391"/>
                  <a:pt x="764" y="9388"/>
                </a:cubicBezTo>
                <a:close/>
                <a:moveTo>
                  <a:pt x="6454" y="6252"/>
                </a:moveTo>
                <a:cubicBezTo>
                  <a:pt x="6573" y="6348"/>
                  <a:pt x="6704" y="6443"/>
                  <a:pt x="6799" y="6574"/>
                </a:cubicBezTo>
                <a:cubicBezTo>
                  <a:pt x="7113" y="6899"/>
                  <a:pt x="7257" y="7395"/>
                  <a:pt x="7352" y="7895"/>
                </a:cubicBezTo>
                <a:lnTo>
                  <a:pt x="7352" y="7895"/>
                </a:lnTo>
                <a:cubicBezTo>
                  <a:pt x="7346" y="7853"/>
                  <a:pt x="7353" y="7834"/>
                  <a:pt x="7363" y="7834"/>
                </a:cubicBezTo>
                <a:cubicBezTo>
                  <a:pt x="7380" y="7834"/>
                  <a:pt x="7406" y="7881"/>
                  <a:pt x="7406" y="7955"/>
                </a:cubicBezTo>
                <a:cubicBezTo>
                  <a:pt x="7335" y="8288"/>
                  <a:pt x="7490" y="8526"/>
                  <a:pt x="7394" y="8860"/>
                </a:cubicBezTo>
                <a:cubicBezTo>
                  <a:pt x="7406" y="9479"/>
                  <a:pt x="7204" y="10015"/>
                  <a:pt x="7061" y="10479"/>
                </a:cubicBezTo>
                <a:lnTo>
                  <a:pt x="7025" y="10467"/>
                </a:lnTo>
                <a:cubicBezTo>
                  <a:pt x="6978" y="10515"/>
                  <a:pt x="6989" y="10562"/>
                  <a:pt x="6954" y="10610"/>
                </a:cubicBezTo>
                <a:lnTo>
                  <a:pt x="6942" y="10598"/>
                </a:lnTo>
                <a:cubicBezTo>
                  <a:pt x="6853" y="10721"/>
                  <a:pt x="6774" y="10802"/>
                  <a:pt x="6735" y="10802"/>
                </a:cubicBezTo>
                <a:cubicBezTo>
                  <a:pt x="6732" y="10802"/>
                  <a:pt x="6730" y="10801"/>
                  <a:pt x="6728" y="10800"/>
                </a:cubicBezTo>
                <a:lnTo>
                  <a:pt x="6728" y="10800"/>
                </a:lnTo>
                <a:lnTo>
                  <a:pt x="6739" y="10836"/>
                </a:lnTo>
                <a:cubicBezTo>
                  <a:pt x="6729" y="10841"/>
                  <a:pt x="6722" y="10843"/>
                  <a:pt x="6717" y="10843"/>
                </a:cubicBezTo>
                <a:cubicBezTo>
                  <a:pt x="6704" y="10843"/>
                  <a:pt x="6704" y="10829"/>
                  <a:pt x="6690" y="10829"/>
                </a:cubicBezTo>
                <a:cubicBezTo>
                  <a:pt x="6685" y="10829"/>
                  <a:pt x="6678" y="10831"/>
                  <a:pt x="6668" y="10836"/>
                </a:cubicBezTo>
                <a:lnTo>
                  <a:pt x="6680" y="10824"/>
                </a:lnTo>
                <a:lnTo>
                  <a:pt x="6680" y="10824"/>
                </a:lnTo>
                <a:cubicBezTo>
                  <a:pt x="6680" y="10824"/>
                  <a:pt x="6619" y="10834"/>
                  <a:pt x="6610" y="10845"/>
                </a:cubicBezTo>
                <a:lnTo>
                  <a:pt x="6610" y="10845"/>
                </a:lnTo>
                <a:cubicBezTo>
                  <a:pt x="6618" y="10822"/>
                  <a:pt x="6582" y="10788"/>
                  <a:pt x="6525" y="10777"/>
                </a:cubicBezTo>
                <a:cubicBezTo>
                  <a:pt x="6466" y="10741"/>
                  <a:pt x="6382" y="10705"/>
                  <a:pt x="6358" y="10658"/>
                </a:cubicBezTo>
                <a:cubicBezTo>
                  <a:pt x="6311" y="10622"/>
                  <a:pt x="6227" y="10562"/>
                  <a:pt x="6144" y="10479"/>
                </a:cubicBezTo>
                <a:cubicBezTo>
                  <a:pt x="6061" y="10396"/>
                  <a:pt x="5966" y="10288"/>
                  <a:pt x="5894" y="10193"/>
                </a:cubicBezTo>
                <a:cubicBezTo>
                  <a:pt x="5894" y="10134"/>
                  <a:pt x="5739" y="9919"/>
                  <a:pt x="5704" y="9753"/>
                </a:cubicBezTo>
                <a:cubicBezTo>
                  <a:pt x="5632" y="9610"/>
                  <a:pt x="5573" y="9419"/>
                  <a:pt x="5537" y="9205"/>
                </a:cubicBezTo>
                <a:cubicBezTo>
                  <a:pt x="5513" y="8991"/>
                  <a:pt x="5513" y="8753"/>
                  <a:pt x="5537" y="8526"/>
                </a:cubicBezTo>
                <a:lnTo>
                  <a:pt x="5537" y="8526"/>
                </a:lnTo>
                <a:lnTo>
                  <a:pt x="5501" y="8538"/>
                </a:lnTo>
                <a:lnTo>
                  <a:pt x="5513" y="8419"/>
                </a:lnTo>
                <a:cubicBezTo>
                  <a:pt x="5513" y="8419"/>
                  <a:pt x="5518" y="8414"/>
                  <a:pt x="5522" y="8414"/>
                </a:cubicBezTo>
                <a:cubicBezTo>
                  <a:pt x="5524" y="8414"/>
                  <a:pt x="5525" y="8415"/>
                  <a:pt x="5525" y="8419"/>
                </a:cubicBezTo>
                <a:cubicBezTo>
                  <a:pt x="5585" y="8336"/>
                  <a:pt x="5561" y="8145"/>
                  <a:pt x="5608" y="8062"/>
                </a:cubicBezTo>
                <a:lnTo>
                  <a:pt x="5608" y="8062"/>
                </a:lnTo>
                <a:cubicBezTo>
                  <a:pt x="5561" y="8110"/>
                  <a:pt x="5585" y="8133"/>
                  <a:pt x="5573" y="8205"/>
                </a:cubicBezTo>
                <a:cubicBezTo>
                  <a:pt x="5563" y="8231"/>
                  <a:pt x="5553" y="8242"/>
                  <a:pt x="5546" y="8242"/>
                </a:cubicBezTo>
                <a:cubicBezTo>
                  <a:pt x="5525" y="8242"/>
                  <a:pt x="5517" y="8161"/>
                  <a:pt x="5561" y="8074"/>
                </a:cubicBezTo>
                <a:lnTo>
                  <a:pt x="5573" y="8074"/>
                </a:lnTo>
                <a:lnTo>
                  <a:pt x="5573" y="7979"/>
                </a:lnTo>
                <a:cubicBezTo>
                  <a:pt x="5608" y="7979"/>
                  <a:pt x="5644" y="7895"/>
                  <a:pt x="5680" y="7895"/>
                </a:cubicBezTo>
                <a:cubicBezTo>
                  <a:pt x="5787" y="7514"/>
                  <a:pt x="5835" y="7229"/>
                  <a:pt x="6049" y="6859"/>
                </a:cubicBezTo>
                <a:cubicBezTo>
                  <a:pt x="6050" y="6864"/>
                  <a:pt x="6052" y="6867"/>
                  <a:pt x="6054" y="6867"/>
                </a:cubicBezTo>
                <a:cubicBezTo>
                  <a:pt x="6078" y="6867"/>
                  <a:pt x="6161" y="6671"/>
                  <a:pt x="6200" y="6671"/>
                </a:cubicBezTo>
                <a:cubicBezTo>
                  <a:pt x="6207" y="6671"/>
                  <a:pt x="6212" y="6678"/>
                  <a:pt x="6216" y="6693"/>
                </a:cubicBezTo>
                <a:cubicBezTo>
                  <a:pt x="6254" y="6612"/>
                  <a:pt x="6256" y="6591"/>
                  <a:pt x="6243" y="6591"/>
                </a:cubicBezTo>
                <a:cubicBezTo>
                  <a:pt x="6229" y="6591"/>
                  <a:pt x="6195" y="6621"/>
                  <a:pt x="6177" y="6621"/>
                </a:cubicBezTo>
                <a:cubicBezTo>
                  <a:pt x="6167" y="6621"/>
                  <a:pt x="6163" y="6612"/>
                  <a:pt x="6168" y="6586"/>
                </a:cubicBezTo>
                <a:cubicBezTo>
                  <a:pt x="6204" y="6514"/>
                  <a:pt x="6227" y="6443"/>
                  <a:pt x="6251" y="6443"/>
                </a:cubicBezTo>
                <a:cubicBezTo>
                  <a:pt x="6251" y="6456"/>
                  <a:pt x="6257" y="6460"/>
                  <a:pt x="6264" y="6460"/>
                </a:cubicBezTo>
                <a:cubicBezTo>
                  <a:pt x="6276" y="6460"/>
                  <a:pt x="6293" y="6449"/>
                  <a:pt x="6300" y="6449"/>
                </a:cubicBezTo>
                <a:cubicBezTo>
                  <a:pt x="6303" y="6449"/>
                  <a:pt x="6304" y="6451"/>
                  <a:pt x="6304" y="6454"/>
                </a:cubicBezTo>
                <a:lnTo>
                  <a:pt x="6304" y="6454"/>
                </a:lnTo>
                <a:cubicBezTo>
                  <a:pt x="6309" y="6440"/>
                  <a:pt x="6319" y="6418"/>
                  <a:pt x="6335" y="6395"/>
                </a:cubicBezTo>
                <a:cubicBezTo>
                  <a:pt x="6358" y="6359"/>
                  <a:pt x="6382" y="6324"/>
                  <a:pt x="6382" y="6324"/>
                </a:cubicBezTo>
                <a:cubicBezTo>
                  <a:pt x="6384" y="6322"/>
                  <a:pt x="6385" y="6321"/>
                  <a:pt x="6386" y="6321"/>
                </a:cubicBezTo>
                <a:cubicBezTo>
                  <a:pt x="6391" y="6321"/>
                  <a:pt x="6382" y="6351"/>
                  <a:pt x="6382" y="6371"/>
                </a:cubicBezTo>
                <a:cubicBezTo>
                  <a:pt x="6394" y="6324"/>
                  <a:pt x="6430" y="6288"/>
                  <a:pt x="6454" y="6252"/>
                </a:cubicBezTo>
                <a:close/>
                <a:moveTo>
                  <a:pt x="5879" y="11513"/>
                </a:moveTo>
                <a:lnTo>
                  <a:pt x="5879" y="11513"/>
                </a:lnTo>
                <a:cubicBezTo>
                  <a:pt x="5881" y="11514"/>
                  <a:pt x="5882" y="11515"/>
                  <a:pt x="5882" y="11515"/>
                </a:cubicBezTo>
                <a:cubicBezTo>
                  <a:pt x="5882" y="11515"/>
                  <a:pt x="5881" y="11514"/>
                  <a:pt x="5879" y="11513"/>
                </a:cubicBezTo>
                <a:close/>
                <a:moveTo>
                  <a:pt x="303" y="11939"/>
                </a:moveTo>
                <a:lnTo>
                  <a:pt x="310" y="11943"/>
                </a:lnTo>
                <a:cubicBezTo>
                  <a:pt x="307" y="11940"/>
                  <a:pt x="305" y="11939"/>
                  <a:pt x="303" y="11939"/>
                </a:cubicBezTo>
                <a:close/>
                <a:moveTo>
                  <a:pt x="21948" y="0"/>
                </a:moveTo>
                <a:cubicBezTo>
                  <a:pt x="21947" y="0"/>
                  <a:pt x="21945" y="1"/>
                  <a:pt x="21944" y="1"/>
                </a:cubicBezTo>
                <a:lnTo>
                  <a:pt x="21956" y="25"/>
                </a:lnTo>
                <a:cubicBezTo>
                  <a:pt x="21935" y="11"/>
                  <a:pt x="21919" y="7"/>
                  <a:pt x="21905" y="7"/>
                </a:cubicBezTo>
                <a:cubicBezTo>
                  <a:pt x="21877" y="7"/>
                  <a:pt x="21860" y="27"/>
                  <a:pt x="21828" y="27"/>
                </a:cubicBezTo>
                <a:cubicBezTo>
                  <a:pt x="21824" y="27"/>
                  <a:pt x="21818" y="26"/>
                  <a:pt x="21813" y="25"/>
                </a:cubicBezTo>
                <a:lnTo>
                  <a:pt x="21813" y="25"/>
                </a:lnTo>
                <a:lnTo>
                  <a:pt x="21825" y="49"/>
                </a:lnTo>
                <a:cubicBezTo>
                  <a:pt x="21837" y="73"/>
                  <a:pt x="21825" y="73"/>
                  <a:pt x="21825" y="97"/>
                </a:cubicBezTo>
                <a:cubicBezTo>
                  <a:pt x="21814" y="86"/>
                  <a:pt x="21803" y="47"/>
                  <a:pt x="21793" y="47"/>
                </a:cubicBezTo>
                <a:cubicBezTo>
                  <a:pt x="21792" y="47"/>
                  <a:pt x="21790" y="48"/>
                  <a:pt x="21789" y="49"/>
                </a:cubicBezTo>
                <a:cubicBezTo>
                  <a:pt x="21801" y="61"/>
                  <a:pt x="21813" y="73"/>
                  <a:pt x="21813" y="85"/>
                </a:cubicBezTo>
                <a:cubicBezTo>
                  <a:pt x="21792" y="64"/>
                  <a:pt x="21772" y="58"/>
                  <a:pt x="21750" y="58"/>
                </a:cubicBezTo>
                <a:cubicBezTo>
                  <a:pt x="21715" y="58"/>
                  <a:pt x="21678" y="75"/>
                  <a:pt x="21634" y="75"/>
                </a:cubicBezTo>
                <a:cubicBezTo>
                  <a:pt x="21626" y="75"/>
                  <a:pt x="21618" y="74"/>
                  <a:pt x="21610" y="73"/>
                </a:cubicBezTo>
                <a:cubicBezTo>
                  <a:pt x="21539" y="121"/>
                  <a:pt x="21444" y="109"/>
                  <a:pt x="21372" y="144"/>
                </a:cubicBezTo>
                <a:cubicBezTo>
                  <a:pt x="21383" y="144"/>
                  <a:pt x="21394" y="194"/>
                  <a:pt x="21387" y="194"/>
                </a:cubicBezTo>
                <a:cubicBezTo>
                  <a:pt x="21386" y="194"/>
                  <a:pt x="21385" y="193"/>
                  <a:pt x="21384" y="192"/>
                </a:cubicBezTo>
                <a:cubicBezTo>
                  <a:pt x="21367" y="160"/>
                  <a:pt x="21356" y="151"/>
                  <a:pt x="21349" y="151"/>
                </a:cubicBezTo>
                <a:cubicBezTo>
                  <a:pt x="21337" y="151"/>
                  <a:pt x="21333" y="177"/>
                  <a:pt x="21318" y="177"/>
                </a:cubicBezTo>
                <a:cubicBezTo>
                  <a:pt x="21311" y="177"/>
                  <a:pt x="21302" y="172"/>
                  <a:pt x="21289" y="156"/>
                </a:cubicBezTo>
                <a:cubicBezTo>
                  <a:pt x="21279" y="169"/>
                  <a:pt x="21268" y="172"/>
                  <a:pt x="21257" y="172"/>
                </a:cubicBezTo>
                <a:cubicBezTo>
                  <a:pt x="21243" y="172"/>
                  <a:pt x="21228" y="167"/>
                  <a:pt x="21214" y="167"/>
                </a:cubicBezTo>
                <a:cubicBezTo>
                  <a:pt x="21196" y="167"/>
                  <a:pt x="21180" y="176"/>
                  <a:pt x="21170" y="216"/>
                </a:cubicBezTo>
                <a:lnTo>
                  <a:pt x="21158" y="180"/>
                </a:lnTo>
                <a:cubicBezTo>
                  <a:pt x="21156" y="178"/>
                  <a:pt x="21154" y="177"/>
                  <a:pt x="21153" y="177"/>
                </a:cubicBezTo>
                <a:cubicBezTo>
                  <a:pt x="21150" y="177"/>
                  <a:pt x="21156" y="194"/>
                  <a:pt x="21146" y="204"/>
                </a:cubicBezTo>
                <a:lnTo>
                  <a:pt x="21146" y="192"/>
                </a:lnTo>
                <a:cubicBezTo>
                  <a:pt x="21142" y="190"/>
                  <a:pt x="21139" y="190"/>
                  <a:pt x="21136" y="190"/>
                </a:cubicBezTo>
                <a:cubicBezTo>
                  <a:pt x="21122" y="190"/>
                  <a:pt x="21112" y="206"/>
                  <a:pt x="21104" y="206"/>
                </a:cubicBezTo>
                <a:cubicBezTo>
                  <a:pt x="21102" y="206"/>
                  <a:pt x="21100" y="206"/>
                  <a:pt x="21098" y="204"/>
                </a:cubicBezTo>
                <a:lnTo>
                  <a:pt x="21098" y="204"/>
                </a:lnTo>
                <a:lnTo>
                  <a:pt x="21110" y="240"/>
                </a:lnTo>
                <a:cubicBezTo>
                  <a:pt x="21108" y="241"/>
                  <a:pt x="21107" y="242"/>
                  <a:pt x="21106" y="242"/>
                </a:cubicBezTo>
                <a:cubicBezTo>
                  <a:pt x="21100" y="242"/>
                  <a:pt x="21098" y="231"/>
                  <a:pt x="21094" y="231"/>
                </a:cubicBezTo>
                <a:cubicBezTo>
                  <a:pt x="21092" y="231"/>
                  <a:pt x="21090" y="233"/>
                  <a:pt x="21086" y="240"/>
                </a:cubicBezTo>
                <a:lnTo>
                  <a:pt x="21086" y="263"/>
                </a:lnTo>
                <a:cubicBezTo>
                  <a:pt x="21078" y="237"/>
                  <a:pt x="21070" y="230"/>
                  <a:pt x="21064" y="230"/>
                </a:cubicBezTo>
                <a:cubicBezTo>
                  <a:pt x="21058" y="230"/>
                  <a:pt x="21052" y="238"/>
                  <a:pt x="21047" y="238"/>
                </a:cubicBezTo>
                <a:cubicBezTo>
                  <a:pt x="21044" y="238"/>
                  <a:pt x="21042" y="236"/>
                  <a:pt x="21039" y="228"/>
                </a:cubicBezTo>
                <a:cubicBezTo>
                  <a:pt x="21027" y="240"/>
                  <a:pt x="21003" y="275"/>
                  <a:pt x="20991" y="275"/>
                </a:cubicBezTo>
                <a:cubicBezTo>
                  <a:pt x="20979" y="240"/>
                  <a:pt x="20955" y="240"/>
                  <a:pt x="20932" y="228"/>
                </a:cubicBezTo>
                <a:cubicBezTo>
                  <a:pt x="20912" y="237"/>
                  <a:pt x="20878" y="255"/>
                  <a:pt x="20846" y="255"/>
                </a:cubicBezTo>
                <a:cubicBezTo>
                  <a:pt x="20839" y="255"/>
                  <a:pt x="20831" y="254"/>
                  <a:pt x="20825" y="252"/>
                </a:cubicBezTo>
                <a:lnTo>
                  <a:pt x="20825" y="299"/>
                </a:lnTo>
                <a:cubicBezTo>
                  <a:pt x="20813" y="287"/>
                  <a:pt x="20813" y="287"/>
                  <a:pt x="20813" y="275"/>
                </a:cubicBezTo>
                <a:cubicBezTo>
                  <a:pt x="20809" y="263"/>
                  <a:pt x="20807" y="259"/>
                  <a:pt x="20805" y="259"/>
                </a:cubicBezTo>
                <a:cubicBezTo>
                  <a:pt x="20802" y="259"/>
                  <a:pt x="20800" y="270"/>
                  <a:pt x="20797" y="277"/>
                </a:cubicBezTo>
                <a:lnTo>
                  <a:pt x="20797" y="277"/>
                </a:lnTo>
                <a:cubicBezTo>
                  <a:pt x="20798" y="276"/>
                  <a:pt x="20799" y="275"/>
                  <a:pt x="20801" y="275"/>
                </a:cubicBezTo>
                <a:cubicBezTo>
                  <a:pt x="20810" y="294"/>
                  <a:pt x="20805" y="319"/>
                  <a:pt x="20797" y="319"/>
                </a:cubicBezTo>
                <a:cubicBezTo>
                  <a:pt x="20794" y="319"/>
                  <a:pt x="20792" y="317"/>
                  <a:pt x="20789" y="311"/>
                </a:cubicBezTo>
                <a:lnTo>
                  <a:pt x="20789" y="335"/>
                </a:lnTo>
                <a:cubicBezTo>
                  <a:pt x="20777" y="299"/>
                  <a:pt x="20777" y="287"/>
                  <a:pt x="20765" y="252"/>
                </a:cubicBezTo>
                <a:cubicBezTo>
                  <a:pt x="20732" y="262"/>
                  <a:pt x="20720" y="313"/>
                  <a:pt x="20691" y="313"/>
                </a:cubicBezTo>
                <a:cubicBezTo>
                  <a:pt x="20688" y="313"/>
                  <a:pt x="20685" y="312"/>
                  <a:pt x="20682" y="311"/>
                </a:cubicBezTo>
                <a:cubicBezTo>
                  <a:pt x="20682" y="298"/>
                  <a:pt x="20678" y="296"/>
                  <a:pt x="20674" y="296"/>
                </a:cubicBezTo>
                <a:cubicBezTo>
                  <a:pt x="20673" y="296"/>
                  <a:pt x="20671" y="296"/>
                  <a:pt x="20670" y="296"/>
                </a:cubicBezTo>
                <a:cubicBezTo>
                  <a:pt x="20664" y="296"/>
                  <a:pt x="20658" y="293"/>
                  <a:pt x="20658" y="263"/>
                </a:cubicBezTo>
                <a:lnTo>
                  <a:pt x="20658" y="263"/>
                </a:lnTo>
                <a:cubicBezTo>
                  <a:pt x="20634" y="287"/>
                  <a:pt x="20670" y="311"/>
                  <a:pt x="20658" y="359"/>
                </a:cubicBezTo>
                <a:cubicBezTo>
                  <a:pt x="20658" y="359"/>
                  <a:pt x="20655" y="362"/>
                  <a:pt x="20652" y="362"/>
                </a:cubicBezTo>
                <a:cubicBezTo>
                  <a:pt x="20649" y="362"/>
                  <a:pt x="20646" y="359"/>
                  <a:pt x="20646" y="347"/>
                </a:cubicBezTo>
                <a:cubicBezTo>
                  <a:pt x="20646" y="335"/>
                  <a:pt x="20634" y="311"/>
                  <a:pt x="20646" y="311"/>
                </a:cubicBezTo>
                <a:lnTo>
                  <a:pt x="20634" y="311"/>
                </a:lnTo>
                <a:cubicBezTo>
                  <a:pt x="20634" y="311"/>
                  <a:pt x="20634" y="299"/>
                  <a:pt x="20634" y="299"/>
                </a:cubicBezTo>
                <a:cubicBezTo>
                  <a:pt x="20630" y="306"/>
                  <a:pt x="20625" y="308"/>
                  <a:pt x="20620" y="308"/>
                </a:cubicBezTo>
                <a:cubicBezTo>
                  <a:pt x="20604" y="308"/>
                  <a:pt x="20585" y="284"/>
                  <a:pt x="20569" y="284"/>
                </a:cubicBezTo>
                <a:cubicBezTo>
                  <a:pt x="20562" y="284"/>
                  <a:pt x="20556" y="288"/>
                  <a:pt x="20551" y="299"/>
                </a:cubicBezTo>
                <a:cubicBezTo>
                  <a:pt x="20551" y="311"/>
                  <a:pt x="20554" y="311"/>
                  <a:pt x="20557" y="311"/>
                </a:cubicBezTo>
                <a:cubicBezTo>
                  <a:pt x="20560" y="311"/>
                  <a:pt x="20563" y="311"/>
                  <a:pt x="20563" y="323"/>
                </a:cubicBezTo>
                <a:cubicBezTo>
                  <a:pt x="20557" y="334"/>
                  <a:pt x="20553" y="338"/>
                  <a:pt x="20549" y="338"/>
                </a:cubicBezTo>
                <a:cubicBezTo>
                  <a:pt x="20540" y="338"/>
                  <a:pt x="20536" y="314"/>
                  <a:pt x="20526" y="314"/>
                </a:cubicBezTo>
                <a:cubicBezTo>
                  <a:pt x="20523" y="314"/>
                  <a:pt x="20519" y="316"/>
                  <a:pt x="20515" y="323"/>
                </a:cubicBezTo>
                <a:lnTo>
                  <a:pt x="20515" y="287"/>
                </a:lnTo>
                <a:cubicBezTo>
                  <a:pt x="20515" y="304"/>
                  <a:pt x="20515" y="321"/>
                  <a:pt x="20511" y="321"/>
                </a:cubicBezTo>
                <a:cubicBezTo>
                  <a:pt x="20509" y="321"/>
                  <a:pt x="20507" y="318"/>
                  <a:pt x="20503" y="311"/>
                </a:cubicBezTo>
                <a:cubicBezTo>
                  <a:pt x="20491" y="275"/>
                  <a:pt x="20503" y="287"/>
                  <a:pt x="20515" y="263"/>
                </a:cubicBezTo>
                <a:cubicBezTo>
                  <a:pt x="20503" y="263"/>
                  <a:pt x="20479" y="275"/>
                  <a:pt x="20491" y="311"/>
                </a:cubicBezTo>
                <a:cubicBezTo>
                  <a:pt x="20489" y="313"/>
                  <a:pt x="20488" y="313"/>
                  <a:pt x="20487" y="313"/>
                </a:cubicBezTo>
                <a:cubicBezTo>
                  <a:pt x="20479" y="313"/>
                  <a:pt x="20478" y="286"/>
                  <a:pt x="20467" y="275"/>
                </a:cubicBezTo>
                <a:lnTo>
                  <a:pt x="20467" y="275"/>
                </a:lnTo>
                <a:cubicBezTo>
                  <a:pt x="20467" y="287"/>
                  <a:pt x="20479" y="299"/>
                  <a:pt x="20479" y="323"/>
                </a:cubicBezTo>
                <a:cubicBezTo>
                  <a:pt x="20455" y="299"/>
                  <a:pt x="20444" y="299"/>
                  <a:pt x="20420" y="299"/>
                </a:cubicBezTo>
                <a:cubicBezTo>
                  <a:pt x="20420" y="287"/>
                  <a:pt x="20420" y="275"/>
                  <a:pt x="20420" y="275"/>
                </a:cubicBezTo>
                <a:cubicBezTo>
                  <a:pt x="20417" y="286"/>
                  <a:pt x="20415" y="290"/>
                  <a:pt x="20413" y="290"/>
                </a:cubicBezTo>
                <a:cubicBezTo>
                  <a:pt x="20407" y="290"/>
                  <a:pt x="20403" y="250"/>
                  <a:pt x="20389" y="250"/>
                </a:cubicBezTo>
                <a:cubicBezTo>
                  <a:pt x="20387" y="250"/>
                  <a:pt x="20386" y="251"/>
                  <a:pt x="20384" y="252"/>
                </a:cubicBezTo>
                <a:cubicBezTo>
                  <a:pt x="20342" y="262"/>
                  <a:pt x="20280" y="301"/>
                  <a:pt x="20234" y="301"/>
                </a:cubicBezTo>
                <a:cubicBezTo>
                  <a:pt x="20228" y="301"/>
                  <a:pt x="20223" y="300"/>
                  <a:pt x="20217" y="299"/>
                </a:cubicBezTo>
                <a:cubicBezTo>
                  <a:pt x="20205" y="359"/>
                  <a:pt x="20193" y="359"/>
                  <a:pt x="20170" y="371"/>
                </a:cubicBezTo>
                <a:lnTo>
                  <a:pt x="20170" y="299"/>
                </a:lnTo>
                <a:lnTo>
                  <a:pt x="20158" y="323"/>
                </a:lnTo>
                <a:cubicBezTo>
                  <a:pt x="20158" y="299"/>
                  <a:pt x="20170" y="311"/>
                  <a:pt x="20158" y="287"/>
                </a:cubicBezTo>
                <a:lnTo>
                  <a:pt x="20158" y="323"/>
                </a:lnTo>
                <a:cubicBezTo>
                  <a:pt x="20158" y="299"/>
                  <a:pt x="20122" y="311"/>
                  <a:pt x="20146" y="263"/>
                </a:cubicBezTo>
                <a:lnTo>
                  <a:pt x="20086" y="263"/>
                </a:lnTo>
                <a:cubicBezTo>
                  <a:pt x="20076" y="263"/>
                  <a:pt x="20083" y="305"/>
                  <a:pt x="20072" y="305"/>
                </a:cubicBezTo>
                <a:cubicBezTo>
                  <a:pt x="20069" y="305"/>
                  <a:pt x="20066" y="303"/>
                  <a:pt x="20063" y="299"/>
                </a:cubicBezTo>
                <a:cubicBezTo>
                  <a:pt x="20063" y="275"/>
                  <a:pt x="20074" y="287"/>
                  <a:pt x="20074" y="263"/>
                </a:cubicBezTo>
                <a:cubicBezTo>
                  <a:pt x="20070" y="258"/>
                  <a:pt x="20066" y="255"/>
                  <a:pt x="20063" y="255"/>
                </a:cubicBezTo>
                <a:cubicBezTo>
                  <a:pt x="20038" y="255"/>
                  <a:pt x="20025" y="363"/>
                  <a:pt x="20000" y="363"/>
                </a:cubicBezTo>
                <a:cubicBezTo>
                  <a:pt x="19997" y="363"/>
                  <a:pt x="19994" y="362"/>
                  <a:pt x="19991" y="359"/>
                </a:cubicBezTo>
                <a:lnTo>
                  <a:pt x="19991" y="347"/>
                </a:lnTo>
                <a:cubicBezTo>
                  <a:pt x="19991" y="371"/>
                  <a:pt x="19979" y="371"/>
                  <a:pt x="19967" y="371"/>
                </a:cubicBezTo>
                <a:cubicBezTo>
                  <a:pt x="19970" y="390"/>
                  <a:pt x="19973" y="396"/>
                  <a:pt x="19975" y="396"/>
                </a:cubicBezTo>
                <a:cubicBezTo>
                  <a:pt x="19979" y="396"/>
                  <a:pt x="19981" y="370"/>
                  <a:pt x="19985" y="370"/>
                </a:cubicBezTo>
                <a:cubicBezTo>
                  <a:pt x="19987" y="370"/>
                  <a:pt x="19989" y="373"/>
                  <a:pt x="19991" y="382"/>
                </a:cubicBezTo>
                <a:cubicBezTo>
                  <a:pt x="19991" y="430"/>
                  <a:pt x="19979" y="406"/>
                  <a:pt x="19979" y="454"/>
                </a:cubicBezTo>
                <a:cubicBezTo>
                  <a:pt x="19976" y="448"/>
                  <a:pt x="19973" y="446"/>
                  <a:pt x="19970" y="446"/>
                </a:cubicBezTo>
                <a:cubicBezTo>
                  <a:pt x="19962" y="446"/>
                  <a:pt x="19955" y="466"/>
                  <a:pt x="19955" y="466"/>
                </a:cubicBezTo>
                <a:cubicBezTo>
                  <a:pt x="19943" y="430"/>
                  <a:pt x="19920" y="454"/>
                  <a:pt x="19908" y="406"/>
                </a:cubicBezTo>
                <a:cubicBezTo>
                  <a:pt x="19908" y="430"/>
                  <a:pt x="19896" y="490"/>
                  <a:pt x="19884" y="490"/>
                </a:cubicBezTo>
                <a:cubicBezTo>
                  <a:pt x="19872" y="442"/>
                  <a:pt x="19884" y="442"/>
                  <a:pt x="19872" y="430"/>
                </a:cubicBezTo>
                <a:lnTo>
                  <a:pt x="19872" y="466"/>
                </a:lnTo>
                <a:cubicBezTo>
                  <a:pt x="19860" y="454"/>
                  <a:pt x="19860" y="442"/>
                  <a:pt x="19860" y="430"/>
                </a:cubicBezTo>
                <a:cubicBezTo>
                  <a:pt x="19851" y="430"/>
                  <a:pt x="19849" y="461"/>
                  <a:pt x="19842" y="461"/>
                </a:cubicBezTo>
                <a:cubicBezTo>
                  <a:pt x="19841" y="461"/>
                  <a:pt x="19839" y="459"/>
                  <a:pt x="19836" y="454"/>
                </a:cubicBezTo>
                <a:lnTo>
                  <a:pt x="19848" y="418"/>
                </a:lnTo>
                <a:lnTo>
                  <a:pt x="19848" y="418"/>
                </a:lnTo>
                <a:cubicBezTo>
                  <a:pt x="19842" y="424"/>
                  <a:pt x="19839" y="427"/>
                  <a:pt x="19835" y="427"/>
                </a:cubicBezTo>
                <a:cubicBezTo>
                  <a:pt x="19831" y="427"/>
                  <a:pt x="19825" y="424"/>
                  <a:pt x="19814" y="419"/>
                </a:cubicBezTo>
                <a:lnTo>
                  <a:pt x="19814" y="419"/>
                </a:lnTo>
                <a:cubicBezTo>
                  <a:pt x="19813" y="425"/>
                  <a:pt x="19812" y="430"/>
                  <a:pt x="19812" y="430"/>
                </a:cubicBezTo>
                <a:cubicBezTo>
                  <a:pt x="19812" y="442"/>
                  <a:pt x="19824" y="442"/>
                  <a:pt x="19812" y="478"/>
                </a:cubicBezTo>
                <a:cubicBezTo>
                  <a:pt x="19805" y="478"/>
                  <a:pt x="19797" y="499"/>
                  <a:pt x="19792" y="499"/>
                </a:cubicBezTo>
                <a:cubicBezTo>
                  <a:pt x="19790" y="499"/>
                  <a:pt x="19789" y="494"/>
                  <a:pt x="19789" y="479"/>
                </a:cubicBezTo>
                <a:lnTo>
                  <a:pt x="19789" y="479"/>
                </a:lnTo>
                <a:cubicBezTo>
                  <a:pt x="19787" y="481"/>
                  <a:pt x="19786" y="482"/>
                  <a:pt x="19784" y="482"/>
                </a:cubicBezTo>
                <a:cubicBezTo>
                  <a:pt x="19782" y="482"/>
                  <a:pt x="19780" y="481"/>
                  <a:pt x="19777" y="478"/>
                </a:cubicBezTo>
                <a:cubicBezTo>
                  <a:pt x="19777" y="478"/>
                  <a:pt x="19777" y="466"/>
                  <a:pt x="19777" y="466"/>
                </a:cubicBezTo>
                <a:cubicBezTo>
                  <a:pt x="19773" y="477"/>
                  <a:pt x="19769" y="481"/>
                  <a:pt x="19765" y="481"/>
                </a:cubicBezTo>
                <a:cubicBezTo>
                  <a:pt x="19756" y="481"/>
                  <a:pt x="19745" y="462"/>
                  <a:pt x="19729" y="454"/>
                </a:cubicBezTo>
                <a:cubicBezTo>
                  <a:pt x="19729" y="466"/>
                  <a:pt x="19717" y="490"/>
                  <a:pt x="19717" y="490"/>
                </a:cubicBezTo>
                <a:cubicBezTo>
                  <a:pt x="19729" y="502"/>
                  <a:pt x="19717" y="513"/>
                  <a:pt x="19717" y="549"/>
                </a:cubicBezTo>
                <a:cubicBezTo>
                  <a:pt x="19717" y="537"/>
                  <a:pt x="19716" y="532"/>
                  <a:pt x="19714" y="532"/>
                </a:cubicBezTo>
                <a:cubicBezTo>
                  <a:pt x="19709" y="532"/>
                  <a:pt x="19696" y="580"/>
                  <a:pt x="19687" y="580"/>
                </a:cubicBezTo>
                <a:cubicBezTo>
                  <a:pt x="19685" y="580"/>
                  <a:pt x="19683" y="578"/>
                  <a:pt x="19682" y="573"/>
                </a:cubicBezTo>
                <a:cubicBezTo>
                  <a:pt x="19682" y="556"/>
                  <a:pt x="19682" y="545"/>
                  <a:pt x="19686" y="545"/>
                </a:cubicBezTo>
                <a:cubicBezTo>
                  <a:pt x="19688" y="545"/>
                  <a:pt x="19690" y="546"/>
                  <a:pt x="19693" y="549"/>
                </a:cubicBezTo>
                <a:cubicBezTo>
                  <a:pt x="19704" y="506"/>
                  <a:pt x="19705" y="463"/>
                  <a:pt x="19714" y="438"/>
                </a:cubicBezTo>
                <a:lnTo>
                  <a:pt x="19714" y="438"/>
                </a:lnTo>
                <a:cubicBezTo>
                  <a:pt x="19714" y="438"/>
                  <a:pt x="19713" y="438"/>
                  <a:pt x="19713" y="438"/>
                </a:cubicBezTo>
                <a:cubicBezTo>
                  <a:pt x="19709" y="438"/>
                  <a:pt x="19705" y="432"/>
                  <a:pt x="19705" y="418"/>
                </a:cubicBezTo>
                <a:lnTo>
                  <a:pt x="19705" y="478"/>
                </a:lnTo>
                <a:cubicBezTo>
                  <a:pt x="19693" y="478"/>
                  <a:pt x="19693" y="466"/>
                  <a:pt x="19693" y="466"/>
                </a:cubicBezTo>
                <a:cubicBezTo>
                  <a:pt x="19682" y="502"/>
                  <a:pt x="19693" y="525"/>
                  <a:pt x="19682" y="549"/>
                </a:cubicBezTo>
                <a:cubicBezTo>
                  <a:pt x="19681" y="550"/>
                  <a:pt x="19680" y="551"/>
                  <a:pt x="19679" y="551"/>
                </a:cubicBezTo>
                <a:cubicBezTo>
                  <a:pt x="19673" y="551"/>
                  <a:pt x="19678" y="509"/>
                  <a:pt x="19673" y="509"/>
                </a:cubicBezTo>
                <a:lnTo>
                  <a:pt x="19673" y="509"/>
                </a:lnTo>
                <a:cubicBezTo>
                  <a:pt x="19673" y="509"/>
                  <a:pt x="19671" y="510"/>
                  <a:pt x="19670" y="513"/>
                </a:cubicBezTo>
                <a:cubicBezTo>
                  <a:pt x="19660" y="532"/>
                  <a:pt x="19658" y="557"/>
                  <a:pt x="19652" y="557"/>
                </a:cubicBezTo>
                <a:cubicBezTo>
                  <a:pt x="19651" y="557"/>
                  <a:pt x="19649" y="555"/>
                  <a:pt x="19646" y="549"/>
                </a:cubicBezTo>
                <a:cubicBezTo>
                  <a:pt x="19646" y="549"/>
                  <a:pt x="19651" y="544"/>
                  <a:pt x="19654" y="544"/>
                </a:cubicBezTo>
                <a:lnTo>
                  <a:pt x="19654" y="544"/>
                </a:lnTo>
                <a:cubicBezTo>
                  <a:pt x="19655" y="545"/>
                  <a:pt x="19657" y="547"/>
                  <a:pt x="19658" y="549"/>
                </a:cubicBezTo>
                <a:cubicBezTo>
                  <a:pt x="19658" y="545"/>
                  <a:pt x="19656" y="544"/>
                  <a:pt x="19655" y="544"/>
                </a:cubicBezTo>
                <a:cubicBezTo>
                  <a:pt x="19655" y="544"/>
                  <a:pt x="19654" y="544"/>
                  <a:pt x="19654" y="544"/>
                </a:cubicBezTo>
                <a:lnTo>
                  <a:pt x="19654" y="544"/>
                </a:lnTo>
                <a:cubicBezTo>
                  <a:pt x="19642" y="529"/>
                  <a:pt x="19622" y="544"/>
                  <a:pt x="19622" y="490"/>
                </a:cubicBezTo>
                <a:cubicBezTo>
                  <a:pt x="19632" y="480"/>
                  <a:pt x="19633" y="463"/>
                  <a:pt x="19634" y="463"/>
                </a:cubicBezTo>
                <a:cubicBezTo>
                  <a:pt x="19634" y="463"/>
                  <a:pt x="19634" y="464"/>
                  <a:pt x="19634" y="466"/>
                </a:cubicBezTo>
                <a:cubicBezTo>
                  <a:pt x="19638" y="454"/>
                  <a:pt x="19638" y="451"/>
                  <a:pt x="19637" y="451"/>
                </a:cubicBezTo>
                <a:cubicBezTo>
                  <a:pt x="19635" y="451"/>
                  <a:pt x="19634" y="453"/>
                  <a:pt x="19632" y="453"/>
                </a:cubicBezTo>
                <a:cubicBezTo>
                  <a:pt x="19631" y="453"/>
                  <a:pt x="19630" y="451"/>
                  <a:pt x="19631" y="442"/>
                </a:cubicBezTo>
                <a:lnTo>
                  <a:pt x="19631" y="442"/>
                </a:lnTo>
                <a:cubicBezTo>
                  <a:pt x="19628" y="447"/>
                  <a:pt x="19623" y="450"/>
                  <a:pt x="19619" y="450"/>
                </a:cubicBezTo>
                <a:cubicBezTo>
                  <a:pt x="19614" y="450"/>
                  <a:pt x="19610" y="447"/>
                  <a:pt x="19610" y="442"/>
                </a:cubicBezTo>
                <a:lnTo>
                  <a:pt x="19610" y="478"/>
                </a:lnTo>
                <a:cubicBezTo>
                  <a:pt x="19599" y="506"/>
                  <a:pt x="19593" y="517"/>
                  <a:pt x="19590" y="517"/>
                </a:cubicBezTo>
                <a:cubicBezTo>
                  <a:pt x="19582" y="517"/>
                  <a:pt x="19603" y="418"/>
                  <a:pt x="19588" y="418"/>
                </a:cubicBezTo>
                <a:cubicBezTo>
                  <a:pt x="19588" y="418"/>
                  <a:pt x="19587" y="418"/>
                  <a:pt x="19586" y="418"/>
                </a:cubicBezTo>
                <a:cubicBezTo>
                  <a:pt x="19574" y="442"/>
                  <a:pt x="19598" y="430"/>
                  <a:pt x="19586" y="454"/>
                </a:cubicBezTo>
                <a:cubicBezTo>
                  <a:pt x="19576" y="454"/>
                  <a:pt x="19575" y="428"/>
                  <a:pt x="19559" y="428"/>
                </a:cubicBezTo>
                <a:cubicBezTo>
                  <a:pt x="19557" y="428"/>
                  <a:pt x="19554" y="428"/>
                  <a:pt x="19551" y="430"/>
                </a:cubicBezTo>
                <a:cubicBezTo>
                  <a:pt x="19551" y="422"/>
                  <a:pt x="19551" y="407"/>
                  <a:pt x="19551" y="382"/>
                </a:cubicBezTo>
                <a:lnTo>
                  <a:pt x="19539" y="418"/>
                </a:lnTo>
                <a:cubicBezTo>
                  <a:pt x="19531" y="418"/>
                  <a:pt x="19517" y="429"/>
                  <a:pt x="19510" y="429"/>
                </a:cubicBezTo>
                <a:cubicBezTo>
                  <a:pt x="19506" y="429"/>
                  <a:pt x="19503" y="426"/>
                  <a:pt x="19503" y="418"/>
                </a:cubicBezTo>
                <a:cubicBezTo>
                  <a:pt x="19503" y="430"/>
                  <a:pt x="19503" y="442"/>
                  <a:pt x="19491" y="454"/>
                </a:cubicBezTo>
                <a:cubicBezTo>
                  <a:pt x="19481" y="464"/>
                  <a:pt x="19471" y="492"/>
                  <a:pt x="19453" y="492"/>
                </a:cubicBezTo>
                <a:cubicBezTo>
                  <a:pt x="19450" y="492"/>
                  <a:pt x="19447" y="491"/>
                  <a:pt x="19443" y="490"/>
                </a:cubicBezTo>
                <a:cubicBezTo>
                  <a:pt x="19455" y="454"/>
                  <a:pt x="19455" y="454"/>
                  <a:pt x="19467" y="454"/>
                </a:cubicBezTo>
                <a:cubicBezTo>
                  <a:pt x="19463" y="440"/>
                  <a:pt x="19460" y="437"/>
                  <a:pt x="19457" y="437"/>
                </a:cubicBezTo>
                <a:cubicBezTo>
                  <a:pt x="19455" y="437"/>
                  <a:pt x="19454" y="439"/>
                  <a:pt x="19451" y="439"/>
                </a:cubicBezTo>
                <a:cubicBezTo>
                  <a:pt x="19449" y="439"/>
                  <a:pt x="19447" y="437"/>
                  <a:pt x="19443" y="430"/>
                </a:cubicBezTo>
                <a:cubicBezTo>
                  <a:pt x="19443" y="423"/>
                  <a:pt x="19444" y="421"/>
                  <a:pt x="19446" y="421"/>
                </a:cubicBezTo>
                <a:cubicBezTo>
                  <a:pt x="19447" y="421"/>
                  <a:pt x="19450" y="423"/>
                  <a:pt x="19451" y="423"/>
                </a:cubicBezTo>
                <a:cubicBezTo>
                  <a:pt x="19453" y="423"/>
                  <a:pt x="19455" y="420"/>
                  <a:pt x="19455" y="406"/>
                </a:cubicBezTo>
                <a:lnTo>
                  <a:pt x="19455" y="406"/>
                </a:lnTo>
                <a:lnTo>
                  <a:pt x="19442" y="413"/>
                </a:lnTo>
                <a:lnTo>
                  <a:pt x="19442" y="413"/>
                </a:lnTo>
                <a:cubicBezTo>
                  <a:pt x="19442" y="411"/>
                  <a:pt x="19443" y="409"/>
                  <a:pt x="19443" y="406"/>
                </a:cubicBezTo>
                <a:lnTo>
                  <a:pt x="19443" y="406"/>
                </a:lnTo>
                <a:lnTo>
                  <a:pt x="19431" y="418"/>
                </a:lnTo>
                <a:lnTo>
                  <a:pt x="19442" y="413"/>
                </a:lnTo>
                <a:lnTo>
                  <a:pt x="19442" y="413"/>
                </a:lnTo>
                <a:cubicBezTo>
                  <a:pt x="19438" y="428"/>
                  <a:pt x="19435" y="433"/>
                  <a:pt x="19431" y="433"/>
                </a:cubicBezTo>
                <a:cubicBezTo>
                  <a:pt x="19424" y="433"/>
                  <a:pt x="19418" y="417"/>
                  <a:pt x="19411" y="417"/>
                </a:cubicBezTo>
                <a:cubicBezTo>
                  <a:pt x="19410" y="417"/>
                  <a:pt x="19409" y="417"/>
                  <a:pt x="19408" y="418"/>
                </a:cubicBezTo>
                <a:cubicBezTo>
                  <a:pt x="19406" y="417"/>
                  <a:pt x="19405" y="417"/>
                  <a:pt x="19403" y="417"/>
                </a:cubicBezTo>
                <a:cubicBezTo>
                  <a:pt x="19381" y="417"/>
                  <a:pt x="19358" y="492"/>
                  <a:pt x="19336" y="525"/>
                </a:cubicBezTo>
                <a:cubicBezTo>
                  <a:pt x="19336" y="513"/>
                  <a:pt x="19336" y="502"/>
                  <a:pt x="19348" y="478"/>
                </a:cubicBezTo>
                <a:cubicBezTo>
                  <a:pt x="19348" y="492"/>
                  <a:pt x="19348" y="497"/>
                  <a:pt x="19349" y="497"/>
                </a:cubicBezTo>
                <a:cubicBezTo>
                  <a:pt x="19350" y="497"/>
                  <a:pt x="19353" y="485"/>
                  <a:pt x="19360" y="478"/>
                </a:cubicBezTo>
                <a:cubicBezTo>
                  <a:pt x="19348" y="478"/>
                  <a:pt x="19336" y="418"/>
                  <a:pt x="19348" y="394"/>
                </a:cubicBezTo>
                <a:lnTo>
                  <a:pt x="19348" y="394"/>
                </a:lnTo>
                <a:cubicBezTo>
                  <a:pt x="19336" y="406"/>
                  <a:pt x="19348" y="430"/>
                  <a:pt x="19336" y="442"/>
                </a:cubicBezTo>
                <a:lnTo>
                  <a:pt x="19324" y="430"/>
                </a:lnTo>
                <a:cubicBezTo>
                  <a:pt x="19312" y="466"/>
                  <a:pt x="19324" y="466"/>
                  <a:pt x="19312" y="490"/>
                </a:cubicBezTo>
                <a:cubicBezTo>
                  <a:pt x="19308" y="494"/>
                  <a:pt x="19304" y="495"/>
                  <a:pt x="19301" y="495"/>
                </a:cubicBezTo>
                <a:cubicBezTo>
                  <a:pt x="19293" y="495"/>
                  <a:pt x="19285" y="490"/>
                  <a:pt x="19277" y="490"/>
                </a:cubicBezTo>
                <a:cubicBezTo>
                  <a:pt x="19289" y="478"/>
                  <a:pt x="19289" y="442"/>
                  <a:pt x="19289" y="442"/>
                </a:cubicBezTo>
                <a:cubicBezTo>
                  <a:pt x="19289" y="437"/>
                  <a:pt x="19287" y="434"/>
                  <a:pt x="19284" y="434"/>
                </a:cubicBezTo>
                <a:cubicBezTo>
                  <a:pt x="19281" y="434"/>
                  <a:pt x="19277" y="440"/>
                  <a:pt x="19277" y="454"/>
                </a:cubicBezTo>
                <a:cubicBezTo>
                  <a:pt x="19277" y="490"/>
                  <a:pt x="19253" y="478"/>
                  <a:pt x="19253" y="525"/>
                </a:cubicBezTo>
                <a:lnTo>
                  <a:pt x="19241" y="502"/>
                </a:lnTo>
                <a:cubicBezTo>
                  <a:pt x="19241" y="502"/>
                  <a:pt x="19249" y="486"/>
                  <a:pt x="19252" y="486"/>
                </a:cubicBezTo>
                <a:cubicBezTo>
                  <a:pt x="19252" y="486"/>
                  <a:pt x="19253" y="487"/>
                  <a:pt x="19253" y="490"/>
                </a:cubicBezTo>
                <a:cubicBezTo>
                  <a:pt x="19253" y="476"/>
                  <a:pt x="19252" y="471"/>
                  <a:pt x="19250" y="471"/>
                </a:cubicBezTo>
                <a:cubicBezTo>
                  <a:pt x="19246" y="471"/>
                  <a:pt x="19238" y="502"/>
                  <a:pt x="19229" y="502"/>
                </a:cubicBezTo>
                <a:cubicBezTo>
                  <a:pt x="19229" y="490"/>
                  <a:pt x="19217" y="478"/>
                  <a:pt x="19217" y="466"/>
                </a:cubicBezTo>
                <a:cubicBezTo>
                  <a:pt x="19217" y="469"/>
                  <a:pt x="19216" y="471"/>
                  <a:pt x="19215" y="471"/>
                </a:cubicBezTo>
                <a:cubicBezTo>
                  <a:pt x="19212" y="471"/>
                  <a:pt x="19205" y="459"/>
                  <a:pt x="19205" y="442"/>
                </a:cubicBezTo>
                <a:cubicBezTo>
                  <a:pt x="19205" y="454"/>
                  <a:pt x="19205" y="478"/>
                  <a:pt x="19193" y="490"/>
                </a:cubicBezTo>
                <a:lnTo>
                  <a:pt x="19181" y="478"/>
                </a:lnTo>
                <a:cubicBezTo>
                  <a:pt x="19181" y="454"/>
                  <a:pt x="19193" y="383"/>
                  <a:pt x="19193" y="382"/>
                </a:cubicBezTo>
                <a:lnTo>
                  <a:pt x="19193" y="382"/>
                </a:lnTo>
                <a:cubicBezTo>
                  <a:pt x="19183" y="393"/>
                  <a:pt x="19182" y="444"/>
                  <a:pt x="19172" y="444"/>
                </a:cubicBezTo>
                <a:cubicBezTo>
                  <a:pt x="19172" y="444"/>
                  <a:pt x="19171" y="443"/>
                  <a:pt x="19170" y="442"/>
                </a:cubicBezTo>
                <a:cubicBezTo>
                  <a:pt x="19181" y="394"/>
                  <a:pt x="19158" y="406"/>
                  <a:pt x="19181" y="359"/>
                </a:cubicBezTo>
                <a:cubicBezTo>
                  <a:pt x="19181" y="332"/>
                  <a:pt x="19168" y="319"/>
                  <a:pt x="19156" y="319"/>
                </a:cubicBezTo>
                <a:cubicBezTo>
                  <a:pt x="19152" y="319"/>
                  <a:pt x="19149" y="320"/>
                  <a:pt x="19146" y="323"/>
                </a:cubicBezTo>
                <a:cubicBezTo>
                  <a:pt x="19134" y="359"/>
                  <a:pt x="19158" y="347"/>
                  <a:pt x="19146" y="382"/>
                </a:cubicBezTo>
                <a:cubicBezTo>
                  <a:pt x="19114" y="393"/>
                  <a:pt x="19092" y="470"/>
                  <a:pt x="19079" y="470"/>
                </a:cubicBezTo>
                <a:cubicBezTo>
                  <a:pt x="19077" y="470"/>
                  <a:pt x="19076" y="468"/>
                  <a:pt x="19074" y="466"/>
                </a:cubicBezTo>
                <a:lnTo>
                  <a:pt x="19074" y="478"/>
                </a:lnTo>
                <a:cubicBezTo>
                  <a:pt x="19062" y="502"/>
                  <a:pt x="19062" y="502"/>
                  <a:pt x="19039" y="525"/>
                </a:cubicBezTo>
                <a:cubicBezTo>
                  <a:pt x="19061" y="481"/>
                  <a:pt x="19052" y="405"/>
                  <a:pt x="19031" y="405"/>
                </a:cubicBezTo>
                <a:cubicBezTo>
                  <a:pt x="19030" y="405"/>
                  <a:pt x="19028" y="406"/>
                  <a:pt x="19027" y="406"/>
                </a:cubicBezTo>
                <a:cubicBezTo>
                  <a:pt x="19027" y="430"/>
                  <a:pt x="19039" y="454"/>
                  <a:pt x="19027" y="490"/>
                </a:cubicBezTo>
                <a:lnTo>
                  <a:pt x="19003" y="490"/>
                </a:lnTo>
                <a:cubicBezTo>
                  <a:pt x="19003" y="490"/>
                  <a:pt x="19003" y="482"/>
                  <a:pt x="19009" y="479"/>
                </a:cubicBezTo>
                <a:lnTo>
                  <a:pt x="19009" y="479"/>
                </a:lnTo>
                <a:cubicBezTo>
                  <a:pt x="19010" y="479"/>
                  <a:pt x="19010" y="479"/>
                  <a:pt x="19010" y="479"/>
                </a:cubicBezTo>
                <a:cubicBezTo>
                  <a:pt x="19012" y="479"/>
                  <a:pt x="19013" y="479"/>
                  <a:pt x="19015" y="478"/>
                </a:cubicBezTo>
                <a:cubicBezTo>
                  <a:pt x="19013" y="478"/>
                  <a:pt x="19011" y="478"/>
                  <a:pt x="19009" y="479"/>
                </a:cubicBezTo>
                <a:lnTo>
                  <a:pt x="19009" y="479"/>
                </a:lnTo>
                <a:cubicBezTo>
                  <a:pt x="18998" y="477"/>
                  <a:pt x="18998" y="444"/>
                  <a:pt x="18992" y="444"/>
                </a:cubicBezTo>
                <a:cubicBezTo>
                  <a:pt x="18989" y="444"/>
                  <a:pt x="18985" y="450"/>
                  <a:pt x="18979" y="466"/>
                </a:cubicBezTo>
                <a:lnTo>
                  <a:pt x="18991" y="394"/>
                </a:lnTo>
                <a:lnTo>
                  <a:pt x="18979" y="418"/>
                </a:lnTo>
                <a:cubicBezTo>
                  <a:pt x="18979" y="442"/>
                  <a:pt x="18955" y="442"/>
                  <a:pt x="18955" y="454"/>
                </a:cubicBezTo>
                <a:cubicBezTo>
                  <a:pt x="18949" y="461"/>
                  <a:pt x="18944" y="464"/>
                  <a:pt x="18940" y="464"/>
                </a:cubicBezTo>
                <a:cubicBezTo>
                  <a:pt x="18931" y="464"/>
                  <a:pt x="18931" y="444"/>
                  <a:pt x="18931" y="418"/>
                </a:cubicBezTo>
                <a:cubicBezTo>
                  <a:pt x="18931" y="442"/>
                  <a:pt x="18920" y="490"/>
                  <a:pt x="18908" y="490"/>
                </a:cubicBezTo>
                <a:cubicBezTo>
                  <a:pt x="18931" y="418"/>
                  <a:pt x="18896" y="454"/>
                  <a:pt x="18908" y="418"/>
                </a:cubicBezTo>
                <a:cubicBezTo>
                  <a:pt x="18900" y="418"/>
                  <a:pt x="18897" y="408"/>
                  <a:pt x="18893" y="408"/>
                </a:cubicBezTo>
                <a:cubicBezTo>
                  <a:pt x="18890" y="408"/>
                  <a:pt x="18888" y="410"/>
                  <a:pt x="18884" y="418"/>
                </a:cubicBezTo>
                <a:lnTo>
                  <a:pt x="18887" y="405"/>
                </a:lnTo>
                <a:lnTo>
                  <a:pt x="18887" y="405"/>
                </a:lnTo>
                <a:cubicBezTo>
                  <a:pt x="18875" y="438"/>
                  <a:pt x="18858" y="433"/>
                  <a:pt x="18848" y="442"/>
                </a:cubicBezTo>
                <a:cubicBezTo>
                  <a:pt x="18860" y="400"/>
                  <a:pt x="18854" y="400"/>
                  <a:pt x="18848" y="400"/>
                </a:cubicBezTo>
                <a:cubicBezTo>
                  <a:pt x="18842" y="400"/>
                  <a:pt x="18836" y="400"/>
                  <a:pt x="18848" y="359"/>
                </a:cubicBezTo>
                <a:lnTo>
                  <a:pt x="18848" y="359"/>
                </a:lnTo>
                <a:cubicBezTo>
                  <a:pt x="18824" y="418"/>
                  <a:pt x="18812" y="382"/>
                  <a:pt x="18800" y="430"/>
                </a:cubicBezTo>
                <a:cubicBezTo>
                  <a:pt x="18789" y="430"/>
                  <a:pt x="18800" y="371"/>
                  <a:pt x="18812" y="359"/>
                </a:cubicBezTo>
                <a:lnTo>
                  <a:pt x="18812" y="359"/>
                </a:lnTo>
                <a:lnTo>
                  <a:pt x="18800" y="371"/>
                </a:lnTo>
                <a:cubicBezTo>
                  <a:pt x="18800" y="347"/>
                  <a:pt x="18777" y="335"/>
                  <a:pt x="18777" y="311"/>
                </a:cubicBezTo>
                <a:lnTo>
                  <a:pt x="18753" y="359"/>
                </a:lnTo>
                <a:lnTo>
                  <a:pt x="18753" y="335"/>
                </a:lnTo>
                <a:cubicBezTo>
                  <a:pt x="18741" y="347"/>
                  <a:pt x="18729" y="359"/>
                  <a:pt x="18729" y="371"/>
                </a:cubicBezTo>
                <a:cubicBezTo>
                  <a:pt x="18719" y="397"/>
                  <a:pt x="18715" y="402"/>
                  <a:pt x="18712" y="402"/>
                </a:cubicBezTo>
                <a:cubicBezTo>
                  <a:pt x="18710" y="402"/>
                  <a:pt x="18709" y="399"/>
                  <a:pt x="18705" y="399"/>
                </a:cubicBezTo>
                <a:cubicBezTo>
                  <a:pt x="18703" y="399"/>
                  <a:pt x="18699" y="401"/>
                  <a:pt x="18693" y="406"/>
                </a:cubicBezTo>
                <a:cubicBezTo>
                  <a:pt x="18693" y="394"/>
                  <a:pt x="18705" y="382"/>
                  <a:pt x="18705" y="371"/>
                </a:cubicBezTo>
                <a:cubicBezTo>
                  <a:pt x="18705" y="371"/>
                  <a:pt x="18717" y="347"/>
                  <a:pt x="18717" y="323"/>
                </a:cubicBezTo>
                <a:lnTo>
                  <a:pt x="18717" y="323"/>
                </a:lnTo>
                <a:cubicBezTo>
                  <a:pt x="18717" y="335"/>
                  <a:pt x="18658" y="418"/>
                  <a:pt x="18669" y="454"/>
                </a:cubicBezTo>
                <a:cubicBezTo>
                  <a:pt x="18669" y="464"/>
                  <a:pt x="18654" y="481"/>
                  <a:pt x="18648" y="481"/>
                </a:cubicBezTo>
                <a:cubicBezTo>
                  <a:pt x="18647" y="481"/>
                  <a:pt x="18646" y="480"/>
                  <a:pt x="18646" y="478"/>
                </a:cubicBezTo>
                <a:lnTo>
                  <a:pt x="18658" y="418"/>
                </a:lnTo>
                <a:lnTo>
                  <a:pt x="18634" y="478"/>
                </a:lnTo>
                <a:cubicBezTo>
                  <a:pt x="18622" y="478"/>
                  <a:pt x="18634" y="442"/>
                  <a:pt x="18622" y="430"/>
                </a:cubicBezTo>
                <a:cubicBezTo>
                  <a:pt x="18634" y="430"/>
                  <a:pt x="18669" y="347"/>
                  <a:pt x="18658" y="335"/>
                </a:cubicBezTo>
                <a:cubicBezTo>
                  <a:pt x="18669" y="335"/>
                  <a:pt x="18681" y="311"/>
                  <a:pt x="18693" y="299"/>
                </a:cubicBezTo>
                <a:cubicBezTo>
                  <a:pt x="18681" y="299"/>
                  <a:pt x="18681" y="287"/>
                  <a:pt x="18693" y="276"/>
                </a:cubicBezTo>
                <a:lnTo>
                  <a:pt x="18693" y="276"/>
                </a:lnTo>
                <a:cubicBezTo>
                  <a:pt x="18681" y="287"/>
                  <a:pt x="18681" y="299"/>
                  <a:pt x="18669" y="299"/>
                </a:cubicBezTo>
                <a:cubicBezTo>
                  <a:pt x="18660" y="299"/>
                  <a:pt x="18643" y="330"/>
                  <a:pt x="18636" y="330"/>
                </a:cubicBezTo>
                <a:cubicBezTo>
                  <a:pt x="18635" y="330"/>
                  <a:pt x="18634" y="328"/>
                  <a:pt x="18634" y="323"/>
                </a:cubicBezTo>
                <a:cubicBezTo>
                  <a:pt x="18622" y="394"/>
                  <a:pt x="18586" y="371"/>
                  <a:pt x="18586" y="418"/>
                </a:cubicBezTo>
                <a:cubicBezTo>
                  <a:pt x="18586" y="423"/>
                  <a:pt x="18584" y="426"/>
                  <a:pt x="18582" y="426"/>
                </a:cubicBezTo>
                <a:cubicBezTo>
                  <a:pt x="18578" y="426"/>
                  <a:pt x="18574" y="420"/>
                  <a:pt x="18574" y="406"/>
                </a:cubicBezTo>
                <a:cubicBezTo>
                  <a:pt x="18585" y="390"/>
                  <a:pt x="18589" y="376"/>
                  <a:pt x="18590" y="363"/>
                </a:cubicBezTo>
                <a:lnTo>
                  <a:pt x="18590" y="363"/>
                </a:lnTo>
                <a:cubicBezTo>
                  <a:pt x="18589" y="366"/>
                  <a:pt x="18588" y="369"/>
                  <a:pt x="18586" y="371"/>
                </a:cubicBezTo>
                <a:cubicBezTo>
                  <a:pt x="18574" y="371"/>
                  <a:pt x="18574" y="335"/>
                  <a:pt x="18574" y="323"/>
                </a:cubicBezTo>
                <a:lnTo>
                  <a:pt x="18586" y="311"/>
                </a:lnTo>
                <a:lnTo>
                  <a:pt x="18586" y="287"/>
                </a:lnTo>
                <a:cubicBezTo>
                  <a:pt x="18574" y="311"/>
                  <a:pt x="18574" y="335"/>
                  <a:pt x="18562" y="347"/>
                </a:cubicBezTo>
                <a:cubicBezTo>
                  <a:pt x="18562" y="335"/>
                  <a:pt x="18550" y="335"/>
                  <a:pt x="18562" y="323"/>
                </a:cubicBezTo>
                <a:cubicBezTo>
                  <a:pt x="18574" y="299"/>
                  <a:pt x="18586" y="252"/>
                  <a:pt x="18598" y="252"/>
                </a:cubicBezTo>
                <a:cubicBezTo>
                  <a:pt x="18594" y="252"/>
                  <a:pt x="18589" y="250"/>
                  <a:pt x="18583" y="250"/>
                </a:cubicBezTo>
                <a:cubicBezTo>
                  <a:pt x="18573" y="250"/>
                  <a:pt x="18562" y="255"/>
                  <a:pt x="18562" y="287"/>
                </a:cubicBezTo>
                <a:lnTo>
                  <a:pt x="18550" y="287"/>
                </a:lnTo>
                <a:cubicBezTo>
                  <a:pt x="18550" y="310"/>
                  <a:pt x="18550" y="342"/>
                  <a:pt x="18531" y="346"/>
                </a:cubicBezTo>
                <a:lnTo>
                  <a:pt x="18531" y="346"/>
                </a:lnTo>
                <a:lnTo>
                  <a:pt x="18539" y="335"/>
                </a:lnTo>
                <a:lnTo>
                  <a:pt x="18527" y="347"/>
                </a:lnTo>
                <a:cubicBezTo>
                  <a:pt x="18528" y="347"/>
                  <a:pt x="18530" y="347"/>
                  <a:pt x="18531" y="346"/>
                </a:cubicBezTo>
                <a:lnTo>
                  <a:pt x="18531" y="346"/>
                </a:lnTo>
                <a:lnTo>
                  <a:pt x="18515" y="371"/>
                </a:lnTo>
                <a:lnTo>
                  <a:pt x="18515" y="335"/>
                </a:lnTo>
                <a:cubicBezTo>
                  <a:pt x="18503" y="347"/>
                  <a:pt x="18503" y="359"/>
                  <a:pt x="18503" y="359"/>
                </a:cubicBezTo>
                <a:cubicBezTo>
                  <a:pt x="18503" y="347"/>
                  <a:pt x="18503" y="335"/>
                  <a:pt x="18503" y="323"/>
                </a:cubicBezTo>
                <a:cubicBezTo>
                  <a:pt x="18491" y="323"/>
                  <a:pt x="18491" y="347"/>
                  <a:pt x="18479" y="359"/>
                </a:cubicBezTo>
                <a:cubicBezTo>
                  <a:pt x="18467" y="359"/>
                  <a:pt x="18467" y="347"/>
                  <a:pt x="18479" y="323"/>
                </a:cubicBezTo>
                <a:cubicBezTo>
                  <a:pt x="18479" y="311"/>
                  <a:pt x="18455" y="311"/>
                  <a:pt x="18455" y="287"/>
                </a:cubicBezTo>
                <a:cubicBezTo>
                  <a:pt x="18443" y="299"/>
                  <a:pt x="18455" y="287"/>
                  <a:pt x="18443" y="323"/>
                </a:cubicBezTo>
                <a:cubicBezTo>
                  <a:pt x="18450" y="278"/>
                  <a:pt x="18439" y="268"/>
                  <a:pt x="18424" y="268"/>
                </a:cubicBezTo>
                <a:cubicBezTo>
                  <a:pt x="18411" y="268"/>
                  <a:pt x="18395" y="275"/>
                  <a:pt x="18384" y="275"/>
                </a:cubicBezTo>
                <a:cubicBezTo>
                  <a:pt x="18372" y="305"/>
                  <a:pt x="18369" y="305"/>
                  <a:pt x="18366" y="305"/>
                </a:cubicBezTo>
                <a:cubicBezTo>
                  <a:pt x="18363" y="305"/>
                  <a:pt x="18360" y="305"/>
                  <a:pt x="18350" y="329"/>
                </a:cubicBezTo>
                <a:lnTo>
                  <a:pt x="18350" y="329"/>
                </a:lnTo>
                <a:cubicBezTo>
                  <a:pt x="18358" y="305"/>
                  <a:pt x="18350" y="274"/>
                  <a:pt x="18372" y="263"/>
                </a:cubicBezTo>
                <a:lnTo>
                  <a:pt x="18360" y="263"/>
                </a:lnTo>
                <a:cubicBezTo>
                  <a:pt x="18372" y="228"/>
                  <a:pt x="18396" y="252"/>
                  <a:pt x="18396" y="192"/>
                </a:cubicBezTo>
                <a:lnTo>
                  <a:pt x="18396" y="192"/>
                </a:lnTo>
                <a:cubicBezTo>
                  <a:pt x="18386" y="192"/>
                  <a:pt x="18359" y="233"/>
                  <a:pt x="18351" y="233"/>
                </a:cubicBezTo>
                <a:cubicBezTo>
                  <a:pt x="18349" y="233"/>
                  <a:pt x="18348" y="232"/>
                  <a:pt x="18348" y="228"/>
                </a:cubicBezTo>
                <a:cubicBezTo>
                  <a:pt x="18356" y="212"/>
                  <a:pt x="18356" y="208"/>
                  <a:pt x="18353" y="208"/>
                </a:cubicBezTo>
                <a:cubicBezTo>
                  <a:pt x="18351" y="208"/>
                  <a:pt x="18345" y="212"/>
                  <a:pt x="18343" y="212"/>
                </a:cubicBezTo>
                <a:cubicBezTo>
                  <a:pt x="18340" y="212"/>
                  <a:pt x="18340" y="208"/>
                  <a:pt x="18348" y="192"/>
                </a:cubicBezTo>
                <a:cubicBezTo>
                  <a:pt x="18354" y="180"/>
                  <a:pt x="18357" y="177"/>
                  <a:pt x="18360" y="177"/>
                </a:cubicBezTo>
                <a:cubicBezTo>
                  <a:pt x="18363" y="177"/>
                  <a:pt x="18366" y="180"/>
                  <a:pt x="18372" y="180"/>
                </a:cubicBezTo>
                <a:lnTo>
                  <a:pt x="18372" y="168"/>
                </a:lnTo>
                <a:cubicBezTo>
                  <a:pt x="18368" y="165"/>
                  <a:pt x="18365" y="163"/>
                  <a:pt x="18362" y="163"/>
                </a:cubicBezTo>
                <a:cubicBezTo>
                  <a:pt x="18344" y="163"/>
                  <a:pt x="18333" y="219"/>
                  <a:pt x="18312" y="240"/>
                </a:cubicBezTo>
                <a:cubicBezTo>
                  <a:pt x="18301" y="240"/>
                  <a:pt x="18300" y="232"/>
                  <a:pt x="18304" y="222"/>
                </a:cubicBezTo>
                <a:lnTo>
                  <a:pt x="18304" y="222"/>
                </a:lnTo>
                <a:cubicBezTo>
                  <a:pt x="18300" y="232"/>
                  <a:pt x="18294" y="243"/>
                  <a:pt x="18288" y="252"/>
                </a:cubicBezTo>
                <a:cubicBezTo>
                  <a:pt x="18293" y="227"/>
                  <a:pt x="18290" y="219"/>
                  <a:pt x="18284" y="219"/>
                </a:cubicBezTo>
                <a:cubicBezTo>
                  <a:pt x="18275" y="219"/>
                  <a:pt x="18260" y="237"/>
                  <a:pt x="18253" y="252"/>
                </a:cubicBezTo>
                <a:cubicBezTo>
                  <a:pt x="18253" y="323"/>
                  <a:pt x="18265" y="263"/>
                  <a:pt x="18265" y="335"/>
                </a:cubicBezTo>
                <a:cubicBezTo>
                  <a:pt x="18274" y="317"/>
                  <a:pt x="18282" y="286"/>
                  <a:pt x="18291" y="286"/>
                </a:cubicBezTo>
                <a:cubicBezTo>
                  <a:pt x="18294" y="286"/>
                  <a:pt x="18297" y="290"/>
                  <a:pt x="18300" y="299"/>
                </a:cubicBezTo>
                <a:cubicBezTo>
                  <a:pt x="18277" y="311"/>
                  <a:pt x="18288" y="323"/>
                  <a:pt x="18288" y="323"/>
                </a:cubicBezTo>
                <a:cubicBezTo>
                  <a:pt x="18293" y="314"/>
                  <a:pt x="18296" y="312"/>
                  <a:pt x="18298" y="312"/>
                </a:cubicBezTo>
                <a:cubicBezTo>
                  <a:pt x="18301" y="312"/>
                  <a:pt x="18303" y="315"/>
                  <a:pt x="18306" y="315"/>
                </a:cubicBezTo>
                <a:cubicBezTo>
                  <a:pt x="18308" y="315"/>
                  <a:pt x="18310" y="314"/>
                  <a:pt x="18312" y="311"/>
                </a:cubicBezTo>
                <a:lnTo>
                  <a:pt x="18312" y="311"/>
                </a:lnTo>
                <a:cubicBezTo>
                  <a:pt x="18300" y="335"/>
                  <a:pt x="18277" y="371"/>
                  <a:pt x="18288" y="394"/>
                </a:cubicBezTo>
                <a:lnTo>
                  <a:pt x="18312" y="323"/>
                </a:lnTo>
                <a:lnTo>
                  <a:pt x="18312" y="323"/>
                </a:lnTo>
                <a:cubicBezTo>
                  <a:pt x="18312" y="333"/>
                  <a:pt x="18295" y="361"/>
                  <a:pt x="18305" y="361"/>
                </a:cubicBezTo>
                <a:cubicBezTo>
                  <a:pt x="18307" y="361"/>
                  <a:pt x="18309" y="360"/>
                  <a:pt x="18312" y="359"/>
                </a:cubicBezTo>
                <a:lnTo>
                  <a:pt x="18312" y="359"/>
                </a:lnTo>
                <a:cubicBezTo>
                  <a:pt x="18288" y="394"/>
                  <a:pt x="18288" y="418"/>
                  <a:pt x="18265" y="418"/>
                </a:cubicBezTo>
                <a:cubicBezTo>
                  <a:pt x="18265" y="435"/>
                  <a:pt x="18268" y="441"/>
                  <a:pt x="18274" y="441"/>
                </a:cubicBezTo>
                <a:cubicBezTo>
                  <a:pt x="18288" y="441"/>
                  <a:pt x="18312" y="410"/>
                  <a:pt x="18329" y="390"/>
                </a:cubicBezTo>
                <a:lnTo>
                  <a:pt x="18329" y="390"/>
                </a:lnTo>
                <a:cubicBezTo>
                  <a:pt x="18339" y="383"/>
                  <a:pt x="18348" y="382"/>
                  <a:pt x="18348" y="382"/>
                </a:cubicBezTo>
                <a:lnTo>
                  <a:pt x="18348" y="382"/>
                </a:lnTo>
                <a:cubicBezTo>
                  <a:pt x="18348" y="406"/>
                  <a:pt x="18324" y="406"/>
                  <a:pt x="18324" y="430"/>
                </a:cubicBezTo>
                <a:lnTo>
                  <a:pt x="18336" y="442"/>
                </a:lnTo>
                <a:cubicBezTo>
                  <a:pt x="18342" y="436"/>
                  <a:pt x="18345" y="433"/>
                  <a:pt x="18347" y="433"/>
                </a:cubicBezTo>
                <a:cubicBezTo>
                  <a:pt x="18348" y="433"/>
                  <a:pt x="18348" y="436"/>
                  <a:pt x="18348" y="442"/>
                </a:cubicBezTo>
                <a:cubicBezTo>
                  <a:pt x="18336" y="466"/>
                  <a:pt x="18324" y="490"/>
                  <a:pt x="18312" y="502"/>
                </a:cubicBezTo>
                <a:lnTo>
                  <a:pt x="18348" y="466"/>
                </a:lnTo>
                <a:lnTo>
                  <a:pt x="18348" y="466"/>
                </a:lnTo>
                <a:cubicBezTo>
                  <a:pt x="18336" y="490"/>
                  <a:pt x="18348" y="513"/>
                  <a:pt x="18324" y="513"/>
                </a:cubicBezTo>
                <a:lnTo>
                  <a:pt x="18360" y="525"/>
                </a:lnTo>
                <a:lnTo>
                  <a:pt x="18354" y="542"/>
                </a:lnTo>
                <a:lnTo>
                  <a:pt x="18354" y="542"/>
                </a:lnTo>
                <a:cubicBezTo>
                  <a:pt x="18353" y="542"/>
                  <a:pt x="18352" y="541"/>
                  <a:pt x="18351" y="541"/>
                </a:cubicBezTo>
                <a:lnTo>
                  <a:pt x="18351" y="541"/>
                </a:lnTo>
                <a:cubicBezTo>
                  <a:pt x="18352" y="542"/>
                  <a:pt x="18353" y="544"/>
                  <a:pt x="18353" y="546"/>
                </a:cubicBezTo>
                <a:lnTo>
                  <a:pt x="18353" y="546"/>
                </a:lnTo>
                <a:lnTo>
                  <a:pt x="18354" y="542"/>
                </a:lnTo>
                <a:lnTo>
                  <a:pt x="18354" y="542"/>
                </a:lnTo>
                <a:cubicBezTo>
                  <a:pt x="18355" y="542"/>
                  <a:pt x="18355" y="542"/>
                  <a:pt x="18355" y="542"/>
                </a:cubicBezTo>
                <a:cubicBezTo>
                  <a:pt x="18366" y="542"/>
                  <a:pt x="18383" y="526"/>
                  <a:pt x="18391" y="526"/>
                </a:cubicBezTo>
                <a:cubicBezTo>
                  <a:pt x="18397" y="526"/>
                  <a:pt x="18397" y="536"/>
                  <a:pt x="18384" y="573"/>
                </a:cubicBezTo>
                <a:cubicBezTo>
                  <a:pt x="18419" y="537"/>
                  <a:pt x="18419" y="561"/>
                  <a:pt x="18455" y="537"/>
                </a:cubicBezTo>
                <a:lnTo>
                  <a:pt x="18455" y="537"/>
                </a:lnTo>
                <a:cubicBezTo>
                  <a:pt x="18419" y="573"/>
                  <a:pt x="18455" y="597"/>
                  <a:pt x="18431" y="609"/>
                </a:cubicBezTo>
                <a:cubicBezTo>
                  <a:pt x="18431" y="613"/>
                  <a:pt x="18432" y="615"/>
                  <a:pt x="18434" y="615"/>
                </a:cubicBezTo>
                <a:cubicBezTo>
                  <a:pt x="18440" y="615"/>
                  <a:pt x="18458" y="585"/>
                  <a:pt x="18467" y="585"/>
                </a:cubicBezTo>
                <a:cubicBezTo>
                  <a:pt x="18467" y="609"/>
                  <a:pt x="18443" y="656"/>
                  <a:pt x="18431" y="668"/>
                </a:cubicBezTo>
                <a:lnTo>
                  <a:pt x="18443" y="656"/>
                </a:lnTo>
                <a:lnTo>
                  <a:pt x="18467" y="633"/>
                </a:lnTo>
                <a:lnTo>
                  <a:pt x="18467" y="633"/>
                </a:lnTo>
                <a:cubicBezTo>
                  <a:pt x="18467" y="668"/>
                  <a:pt x="18455" y="680"/>
                  <a:pt x="18467" y="692"/>
                </a:cubicBezTo>
                <a:lnTo>
                  <a:pt x="18479" y="656"/>
                </a:lnTo>
                <a:lnTo>
                  <a:pt x="18479" y="680"/>
                </a:lnTo>
                <a:cubicBezTo>
                  <a:pt x="18479" y="656"/>
                  <a:pt x="18491" y="656"/>
                  <a:pt x="18503" y="656"/>
                </a:cubicBezTo>
                <a:cubicBezTo>
                  <a:pt x="18491" y="680"/>
                  <a:pt x="18515" y="668"/>
                  <a:pt x="18503" y="692"/>
                </a:cubicBezTo>
                <a:cubicBezTo>
                  <a:pt x="18503" y="698"/>
                  <a:pt x="18503" y="701"/>
                  <a:pt x="18506" y="701"/>
                </a:cubicBezTo>
                <a:cubicBezTo>
                  <a:pt x="18509" y="701"/>
                  <a:pt x="18515" y="698"/>
                  <a:pt x="18527" y="692"/>
                </a:cubicBezTo>
                <a:lnTo>
                  <a:pt x="18527" y="668"/>
                </a:lnTo>
                <a:cubicBezTo>
                  <a:pt x="18530" y="667"/>
                  <a:pt x="18532" y="667"/>
                  <a:pt x="18534" y="667"/>
                </a:cubicBezTo>
                <a:cubicBezTo>
                  <a:pt x="18554" y="667"/>
                  <a:pt x="18517" y="716"/>
                  <a:pt x="18539" y="716"/>
                </a:cubicBezTo>
                <a:lnTo>
                  <a:pt x="18550" y="692"/>
                </a:lnTo>
                <a:cubicBezTo>
                  <a:pt x="18550" y="709"/>
                  <a:pt x="18554" y="714"/>
                  <a:pt x="18560" y="714"/>
                </a:cubicBezTo>
                <a:cubicBezTo>
                  <a:pt x="18570" y="714"/>
                  <a:pt x="18586" y="695"/>
                  <a:pt x="18594" y="695"/>
                </a:cubicBezTo>
                <a:cubicBezTo>
                  <a:pt x="18596" y="695"/>
                  <a:pt x="18598" y="697"/>
                  <a:pt x="18598" y="704"/>
                </a:cubicBezTo>
                <a:cubicBezTo>
                  <a:pt x="18588" y="714"/>
                  <a:pt x="18578" y="742"/>
                  <a:pt x="18582" y="742"/>
                </a:cubicBezTo>
                <a:cubicBezTo>
                  <a:pt x="18583" y="742"/>
                  <a:pt x="18584" y="741"/>
                  <a:pt x="18586" y="740"/>
                </a:cubicBezTo>
                <a:cubicBezTo>
                  <a:pt x="18591" y="740"/>
                  <a:pt x="18598" y="742"/>
                  <a:pt x="18605" y="742"/>
                </a:cubicBezTo>
                <a:cubicBezTo>
                  <a:pt x="18617" y="742"/>
                  <a:pt x="18631" y="737"/>
                  <a:pt x="18646" y="716"/>
                </a:cubicBezTo>
                <a:lnTo>
                  <a:pt x="18646" y="716"/>
                </a:lnTo>
                <a:cubicBezTo>
                  <a:pt x="18634" y="763"/>
                  <a:pt x="18634" y="775"/>
                  <a:pt x="18646" y="811"/>
                </a:cubicBezTo>
                <a:cubicBezTo>
                  <a:pt x="18658" y="811"/>
                  <a:pt x="18658" y="799"/>
                  <a:pt x="18669" y="775"/>
                </a:cubicBezTo>
                <a:cubicBezTo>
                  <a:pt x="18681" y="799"/>
                  <a:pt x="18705" y="775"/>
                  <a:pt x="18693" y="811"/>
                </a:cubicBezTo>
                <a:cubicBezTo>
                  <a:pt x="18697" y="805"/>
                  <a:pt x="18699" y="803"/>
                  <a:pt x="18701" y="803"/>
                </a:cubicBezTo>
                <a:cubicBezTo>
                  <a:pt x="18704" y="803"/>
                  <a:pt x="18706" y="808"/>
                  <a:pt x="18709" y="808"/>
                </a:cubicBezTo>
                <a:cubicBezTo>
                  <a:pt x="18711" y="808"/>
                  <a:pt x="18714" y="806"/>
                  <a:pt x="18717" y="799"/>
                </a:cubicBezTo>
                <a:lnTo>
                  <a:pt x="18717" y="811"/>
                </a:lnTo>
                <a:lnTo>
                  <a:pt x="18729" y="775"/>
                </a:lnTo>
                <a:cubicBezTo>
                  <a:pt x="18729" y="801"/>
                  <a:pt x="18732" y="809"/>
                  <a:pt x="18737" y="809"/>
                </a:cubicBezTo>
                <a:cubicBezTo>
                  <a:pt x="18745" y="809"/>
                  <a:pt x="18756" y="792"/>
                  <a:pt x="18765" y="792"/>
                </a:cubicBezTo>
                <a:cubicBezTo>
                  <a:pt x="18770" y="792"/>
                  <a:pt x="18774" y="797"/>
                  <a:pt x="18777" y="811"/>
                </a:cubicBezTo>
                <a:cubicBezTo>
                  <a:pt x="18777" y="823"/>
                  <a:pt x="18765" y="835"/>
                  <a:pt x="18765" y="859"/>
                </a:cubicBezTo>
                <a:lnTo>
                  <a:pt x="18800" y="871"/>
                </a:lnTo>
                <a:lnTo>
                  <a:pt x="18800" y="847"/>
                </a:lnTo>
                <a:cubicBezTo>
                  <a:pt x="18809" y="847"/>
                  <a:pt x="18818" y="827"/>
                  <a:pt x="18822" y="827"/>
                </a:cubicBezTo>
                <a:cubicBezTo>
                  <a:pt x="18824" y="827"/>
                  <a:pt x="18824" y="829"/>
                  <a:pt x="18824" y="835"/>
                </a:cubicBezTo>
                <a:cubicBezTo>
                  <a:pt x="18801" y="881"/>
                  <a:pt x="18833" y="850"/>
                  <a:pt x="18836" y="879"/>
                </a:cubicBezTo>
                <a:lnTo>
                  <a:pt x="18836" y="879"/>
                </a:lnTo>
                <a:cubicBezTo>
                  <a:pt x="18836" y="874"/>
                  <a:pt x="18836" y="867"/>
                  <a:pt x="18836" y="859"/>
                </a:cubicBezTo>
                <a:cubicBezTo>
                  <a:pt x="18838" y="858"/>
                  <a:pt x="18840" y="857"/>
                  <a:pt x="18841" y="857"/>
                </a:cubicBezTo>
                <a:cubicBezTo>
                  <a:pt x="18848" y="857"/>
                  <a:pt x="18848" y="871"/>
                  <a:pt x="18848" y="882"/>
                </a:cubicBezTo>
                <a:lnTo>
                  <a:pt x="18848" y="882"/>
                </a:lnTo>
                <a:cubicBezTo>
                  <a:pt x="18848" y="870"/>
                  <a:pt x="18860" y="847"/>
                  <a:pt x="18872" y="847"/>
                </a:cubicBezTo>
                <a:cubicBezTo>
                  <a:pt x="18872" y="847"/>
                  <a:pt x="18872" y="871"/>
                  <a:pt x="18872" y="871"/>
                </a:cubicBezTo>
                <a:cubicBezTo>
                  <a:pt x="18874" y="868"/>
                  <a:pt x="18877" y="867"/>
                  <a:pt x="18879" y="867"/>
                </a:cubicBezTo>
                <a:cubicBezTo>
                  <a:pt x="18886" y="867"/>
                  <a:pt x="18893" y="874"/>
                  <a:pt x="18900" y="874"/>
                </a:cubicBezTo>
                <a:cubicBezTo>
                  <a:pt x="18903" y="874"/>
                  <a:pt x="18905" y="873"/>
                  <a:pt x="18908" y="871"/>
                </a:cubicBezTo>
                <a:lnTo>
                  <a:pt x="18908" y="871"/>
                </a:lnTo>
                <a:cubicBezTo>
                  <a:pt x="18908" y="883"/>
                  <a:pt x="18896" y="906"/>
                  <a:pt x="18896" y="906"/>
                </a:cubicBezTo>
                <a:cubicBezTo>
                  <a:pt x="18906" y="900"/>
                  <a:pt x="18911" y="898"/>
                  <a:pt x="18914" y="898"/>
                </a:cubicBezTo>
                <a:cubicBezTo>
                  <a:pt x="18920" y="898"/>
                  <a:pt x="18920" y="903"/>
                  <a:pt x="18925" y="903"/>
                </a:cubicBezTo>
                <a:cubicBezTo>
                  <a:pt x="18928" y="903"/>
                  <a:pt x="18933" y="901"/>
                  <a:pt x="18943" y="894"/>
                </a:cubicBezTo>
                <a:lnTo>
                  <a:pt x="18943" y="894"/>
                </a:lnTo>
                <a:lnTo>
                  <a:pt x="18943" y="894"/>
                </a:lnTo>
                <a:lnTo>
                  <a:pt x="18955" y="942"/>
                </a:lnTo>
                <a:lnTo>
                  <a:pt x="18955" y="906"/>
                </a:lnTo>
                <a:cubicBezTo>
                  <a:pt x="18955" y="906"/>
                  <a:pt x="18961" y="901"/>
                  <a:pt x="18968" y="901"/>
                </a:cubicBezTo>
                <a:cubicBezTo>
                  <a:pt x="18971" y="901"/>
                  <a:pt x="18975" y="902"/>
                  <a:pt x="18979" y="906"/>
                </a:cubicBezTo>
                <a:lnTo>
                  <a:pt x="18967" y="942"/>
                </a:lnTo>
                <a:cubicBezTo>
                  <a:pt x="18969" y="941"/>
                  <a:pt x="18971" y="940"/>
                  <a:pt x="18973" y="940"/>
                </a:cubicBezTo>
                <a:cubicBezTo>
                  <a:pt x="18985" y="940"/>
                  <a:pt x="18984" y="966"/>
                  <a:pt x="18996" y="966"/>
                </a:cubicBezTo>
                <a:cubicBezTo>
                  <a:pt x="19001" y="966"/>
                  <a:pt x="19006" y="962"/>
                  <a:pt x="19015" y="954"/>
                </a:cubicBezTo>
                <a:lnTo>
                  <a:pt x="19015" y="954"/>
                </a:lnTo>
                <a:cubicBezTo>
                  <a:pt x="19015" y="961"/>
                  <a:pt x="19015" y="963"/>
                  <a:pt x="19013" y="967"/>
                </a:cubicBezTo>
                <a:lnTo>
                  <a:pt x="19013" y="967"/>
                </a:lnTo>
                <a:cubicBezTo>
                  <a:pt x="19015" y="965"/>
                  <a:pt x="19017" y="964"/>
                  <a:pt x="19019" y="964"/>
                </a:cubicBezTo>
                <a:cubicBezTo>
                  <a:pt x="19028" y="964"/>
                  <a:pt x="19026" y="992"/>
                  <a:pt x="19035" y="992"/>
                </a:cubicBezTo>
                <a:cubicBezTo>
                  <a:pt x="19037" y="992"/>
                  <a:pt x="19040" y="990"/>
                  <a:pt x="19045" y="985"/>
                </a:cubicBezTo>
                <a:lnTo>
                  <a:pt x="19045" y="985"/>
                </a:lnTo>
                <a:cubicBezTo>
                  <a:pt x="19039" y="994"/>
                  <a:pt x="19039" y="1002"/>
                  <a:pt x="19039" y="1002"/>
                </a:cubicBezTo>
                <a:lnTo>
                  <a:pt x="19050" y="990"/>
                </a:lnTo>
                <a:lnTo>
                  <a:pt x="19050" y="1025"/>
                </a:lnTo>
                <a:lnTo>
                  <a:pt x="19062" y="978"/>
                </a:lnTo>
                <a:lnTo>
                  <a:pt x="19062" y="1014"/>
                </a:lnTo>
                <a:lnTo>
                  <a:pt x="19074" y="1002"/>
                </a:lnTo>
                <a:lnTo>
                  <a:pt x="19074" y="1002"/>
                </a:lnTo>
                <a:cubicBezTo>
                  <a:pt x="19062" y="1073"/>
                  <a:pt x="19086" y="1014"/>
                  <a:pt x="19098" y="1073"/>
                </a:cubicBezTo>
                <a:lnTo>
                  <a:pt x="19098" y="1025"/>
                </a:lnTo>
                <a:cubicBezTo>
                  <a:pt x="19111" y="1007"/>
                  <a:pt x="19122" y="1000"/>
                  <a:pt x="19131" y="1000"/>
                </a:cubicBezTo>
                <a:cubicBezTo>
                  <a:pt x="19160" y="1000"/>
                  <a:pt x="19177" y="1067"/>
                  <a:pt x="19212" y="1067"/>
                </a:cubicBezTo>
                <a:cubicBezTo>
                  <a:pt x="19217" y="1067"/>
                  <a:pt x="19223" y="1065"/>
                  <a:pt x="19229" y="1061"/>
                </a:cubicBezTo>
                <a:lnTo>
                  <a:pt x="19229" y="1061"/>
                </a:lnTo>
                <a:lnTo>
                  <a:pt x="19217" y="1097"/>
                </a:lnTo>
                <a:lnTo>
                  <a:pt x="19241" y="1061"/>
                </a:lnTo>
                <a:lnTo>
                  <a:pt x="19241" y="1061"/>
                </a:lnTo>
                <a:cubicBezTo>
                  <a:pt x="19253" y="1085"/>
                  <a:pt x="19229" y="1085"/>
                  <a:pt x="19229" y="1109"/>
                </a:cubicBezTo>
                <a:cubicBezTo>
                  <a:pt x="19253" y="1085"/>
                  <a:pt x="19253" y="1049"/>
                  <a:pt x="19277" y="1049"/>
                </a:cubicBezTo>
                <a:cubicBezTo>
                  <a:pt x="19277" y="1073"/>
                  <a:pt x="19265" y="1073"/>
                  <a:pt x="19253" y="1085"/>
                </a:cubicBezTo>
                <a:cubicBezTo>
                  <a:pt x="19269" y="1077"/>
                  <a:pt x="19291" y="1063"/>
                  <a:pt x="19307" y="1063"/>
                </a:cubicBezTo>
                <a:cubicBezTo>
                  <a:pt x="19315" y="1063"/>
                  <a:pt x="19321" y="1066"/>
                  <a:pt x="19324" y="1073"/>
                </a:cubicBezTo>
                <a:cubicBezTo>
                  <a:pt x="19324" y="1073"/>
                  <a:pt x="19336" y="1061"/>
                  <a:pt x="19336" y="1061"/>
                </a:cubicBezTo>
                <a:cubicBezTo>
                  <a:pt x="19339" y="1059"/>
                  <a:pt x="19341" y="1058"/>
                  <a:pt x="19343" y="1058"/>
                </a:cubicBezTo>
                <a:cubicBezTo>
                  <a:pt x="19353" y="1058"/>
                  <a:pt x="19365" y="1073"/>
                  <a:pt x="19384" y="1073"/>
                </a:cubicBezTo>
                <a:cubicBezTo>
                  <a:pt x="19372" y="1085"/>
                  <a:pt x="19372" y="1085"/>
                  <a:pt x="19372" y="1085"/>
                </a:cubicBezTo>
                <a:cubicBezTo>
                  <a:pt x="19372" y="1092"/>
                  <a:pt x="19376" y="1099"/>
                  <a:pt x="19379" y="1099"/>
                </a:cubicBezTo>
                <a:lnTo>
                  <a:pt x="19372" y="1121"/>
                </a:lnTo>
                <a:cubicBezTo>
                  <a:pt x="19375" y="1124"/>
                  <a:pt x="19379" y="1124"/>
                  <a:pt x="19383" y="1124"/>
                </a:cubicBezTo>
                <a:cubicBezTo>
                  <a:pt x="19386" y="1124"/>
                  <a:pt x="19391" y="1124"/>
                  <a:pt x="19394" y="1124"/>
                </a:cubicBezTo>
                <a:cubicBezTo>
                  <a:pt x="19402" y="1124"/>
                  <a:pt x="19408" y="1127"/>
                  <a:pt x="19408" y="1144"/>
                </a:cubicBezTo>
                <a:cubicBezTo>
                  <a:pt x="19408" y="1133"/>
                  <a:pt x="19420" y="1097"/>
                  <a:pt x="19431" y="1097"/>
                </a:cubicBezTo>
                <a:cubicBezTo>
                  <a:pt x="19428" y="1116"/>
                  <a:pt x="19429" y="1122"/>
                  <a:pt x="19432" y="1122"/>
                </a:cubicBezTo>
                <a:cubicBezTo>
                  <a:pt x="19438" y="1122"/>
                  <a:pt x="19448" y="1110"/>
                  <a:pt x="19457" y="1110"/>
                </a:cubicBezTo>
                <a:cubicBezTo>
                  <a:pt x="19461" y="1110"/>
                  <a:pt x="19465" y="1113"/>
                  <a:pt x="19467" y="1121"/>
                </a:cubicBezTo>
                <a:cubicBezTo>
                  <a:pt x="19467" y="1133"/>
                  <a:pt x="19455" y="1133"/>
                  <a:pt x="19455" y="1133"/>
                </a:cubicBezTo>
                <a:cubicBezTo>
                  <a:pt x="19458" y="1135"/>
                  <a:pt x="19460" y="1136"/>
                  <a:pt x="19462" y="1136"/>
                </a:cubicBezTo>
                <a:cubicBezTo>
                  <a:pt x="19471" y="1136"/>
                  <a:pt x="19479" y="1118"/>
                  <a:pt x="19479" y="1109"/>
                </a:cubicBezTo>
                <a:lnTo>
                  <a:pt x="19479" y="1133"/>
                </a:lnTo>
                <a:lnTo>
                  <a:pt x="19515" y="1097"/>
                </a:lnTo>
                <a:cubicBezTo>
                  <a:pt x="19515" y="1119"/>
                  <a:pt x="19522" y="1125"/>
                  <a:pt x="19530" y="1125"/>
                </a:cubicBezTo>
                <a:cubicBezTo>
                  <a:pt x="19537" y="1125"/>
                  <a:pt x="19545" y="1120"/>
                  <a:pt x="19549" y="1120"/>
                </a:cubicBezTo>
                <a:cubicBezTo>
                  <a:pt x="19550" y="1120"/>
                  <a:pt x="19551" y="1120"/>
                  <a:pt x="19551" y="1121"/>
                </a:cubicBezTo>
                <a:lnTo>
                  <a:pt x="19551" y="1121"/>
                </a:lnTo>
                <a:cubicBezTo>
                  <a:pt x="19551" y="1115"/>
                  <a:pt x="19553" y="1109"/>
                  <a:pt x="19562" y="1109"/>
                </a:cubicBezTo>
                <a:cubicBezTo>
                  <a:pt x="19562" y="1116"/>
                  <a:pt x="19563" y="1118"/>
                  <a:pt x="19565" y="1118"/>
                </a:cubicBezTo>
                <a:cubicBezTo>
                  <a:pt x="19567" y="1118"/>
                  <a:pt x="19569" y="1116"/>
                  <a:pt x="19570" y="1116"/>
                </a:cubicBezTo>
                <a:cubicBezTo>
                  <a:pt x="19573" y="1116"/>
                  <a:pt x="19574" y="1119"/>
                  <a:pt x="19574" y="1133"/>
                </a:cubicBezTo>
                <a:lnTo>
                  <a:pt x="19586" y="1133"/>
                </a:lnTo>
                <a:lnTo>
                  <a:pt x="19574" y="1168"/>
                </a:lnTo>
                <a:cubicBezTo>
                  <a:pt x="19586" y="1168"/>
                  <a:pt x="19598" y="1121"/>
                  <a:pt x="19598" y="1097"/>
                </a:cubicBezTo>
                <a:cubicBezTo>
                  <a:pt x="19610" y="1121"/>
                  <a:pt x="19622" y="1109"/>
                  <a:pt x="19622" y="1133"/>
                </a:cubicBezTo>
                <a:lnTo>
                  <a:pt x="19622" y="1144"/>
                </a:lnTo>
                <a:cubicBezTo>
                  <a:pt x="19623" y="1144"/>
                  <a:pt x="19624" y="1144"/>
                  <a:pt x="19625" y="1144"/>
                </a:cubicBezTo>
                <a:cubicBezTo>
                  <a:pt x="19642" y="1144"/>
                  <a:pt x="19653" y="1209"/>
                  <a:pt x="19668" y="1209"/>
                </a:cubicBezTo>
                <a:cubicBezTo>
                  <a:pt x="19672" y="1209"/>
                  <a:pt x="19677" y="1204"/>
                  <a:pt x="19682" y="1192"/>
                </a:cubicBezTo>
                <a:cubicBezTo>
                  <a:pt x="19682" y="1192"/>
                  <a:pt x="19682" y="1204"/>
                  <a:pt x="19682" y="1204"/>
                </a:cubicBezTo>
                <a:lnTo>
                  <a:pt x="19693" y="1204"/>
                </a:lnTo>
                <a:lnTo>
                  <a:pt x="19693" y="1240"/>
                </a:lnTo>
                <a:lnTo>
                  <a:pt x="19717" y="1192"/>
                </a:lnTo>
                <a:lnTo>
                  <a:pt x="19717" y="1216"/>
                </a:lnTo>
                <a:cubicBezTo>
                  <a:pt x="19725" y="1220"/>
                  <a:pt x="19733" y="1221"/>
                  <a:pt x="19741" y="1221"/>
                </a:cubicBezTo>
                <a:cubicBezTo>
                  <a:pt x="19758" y="1221"/>
                  <a:pt x="19777" y="1216"/>
                  <a:pt x="19801" y="1216"/>
                </a:cubicBezTo>
                <a:lnTo>
                  <a:pt x="19789" y="1228"/>
                </a:lnTo>
                <a:cubicBezTo>
                  <a:pt x="19799" y="1218"/>
                  <a:pt x="19805" y="1214"/>
                  <a:pt x="19809" y="1214"/>
                </a:cubicBezTo>
                <a:cubicBezTo>
                  <a:pt x="19819" y="1214"/>
                  <a:pt x="19819" y="1230"/>
                  <a:pt x="19829" y="1230"/>
                </a:cubicBezTo>
                <a:cubicBezTo>
                  <a:pt x="19831" y="1230"/>
                  <a:pt x="19834" y="1229"/>
                  <a:pt x="19836" y="1228"/>
                </a:cubicBezTo>
                <a:lnTo>
                  <a:pt x="19848" y="1228"/>
                </a:lnTo>
                <a:lnTo>
                  <a:pt x="19848" y="1252"/>
                </a:lnTo>
                <a:cubicBezTo>
                  <a:pt x="19851" y="1242"/>
                  <a:pt x="19854" y="1238"/>
                  <a:pt x="19857" y="1238"/>
                </a:cubicBezTo>
                <a:cubicBezTo>
                  <a:pt x="19863" y="1238"/>
                  <a:pt x="19869" y="1253"/>
                  <a:pt x="19873" y="1263"/>
                </a:cubicBezTo>
                <a:lnTo>
                  <a:pt x="19873" y="1263"/>
                </a:lnTo>
                <a:cubicBezTo>
                  <a:pt x="19884" y="1251"/>
                  <a:pt x="19896" y="1227"/>
                  <a:pt x="19896" y="1204"/>
                </a:cubicBezTo>
                <a:cubicBezTo>
                  <a:pt x="19920" y="1204"/>
                  <a:pt x="19908" y="1228"/>
                  <a:pt x="19920" y="1252"/>
                </a:cubicBezTo>
                <a:cubicBezTo>
                  <a:pt x="19929" y="1252"/>
                  <a:pt x="19931" y="1232"/>
                  <a:pt x="19941" y="1232"/>
                </a:cubicBezTo>
                <a:cubicBezTo>
                  <a:pt x="19945" y="1232"/>
                  <a:pt x="19949" y="1234"/>
                  <a:pt x="19955" y="1240"/>
                </a:cubicBezTo>
                <a:lnTo>
                  <a:pt x="19955" y="1252"/>
                </a:lnTo>
                <a:cubicBezTo>
                  <a:pt x="19955" y="1252"/>
                  <a:pt x="19967" y="1240"/>
                  <a:pt x="19979" y="1240"/>
                </a:cubicBezTo>
                <a:cubicBezTo>
                  <a:pt x="19981" y="1234"/>
                  <a:pt x="19983" y="1231"/>
                  <a:pt x="19985" y="1231"/>
                </a:cubicBezTo>
                <a:cubicBezTo>
                  <a:pt x="19991" y="1231"/>
                  <a:pt x="19997" y="1251"/>
                  <a:pt x="20003" y="1251"/>
                </a:cubicBezTo>
                <a:cubicBezTo>
                  <a:pt x="20007" y="1251"/>
                  <a:pt x="20011" y="1243"/>
                  <a:pt x="20015" y="1216"/>
                </a:cubicBezTo>
                <a:cubicBezTo>
                  <a:pt x="20027" y="1228"/>
                  <a:pt x="20039" y="1216"/>
                  <a:pt x="20039" y="1264"/>
                </a:cubicBezTo>
                <a:cubicBezTo>
                  <a:pt x="20063" y="1240"/>
                  <a:pt x="20086" y="1228"/>
                  <a:pt x="20110" y="1216"/>
                </a:cubicBezTo>
                <a:cubicBezTo>
                  <a:pt x="20110" y="1235"/>
                  <a:pt x="20110" y="1241"/>
                  <a:pt x="20111" y="1241"/>
                </a:cubicBezTo>
                <a:cubicBezTo>
                  <a:pt x="20112" y="1241"/>
                  <a:pt x="20115" y="1229"/>
                  <a:pt x="20121" y="1229"/>
                </a:cubicBezTo>
                <a:cubicBezTo>
                  <a:pt x="20125" y="1229"/>
                  <a:pt x="20129" y="1232"/>
                  <a:pt x="20134" y="1240"/>
                </a:cubicBezTo>
                <a:lnTo>
                  <a:pt x="20134" y="1204"/>
                </a:lnTo>
                <a:cubicBezTo>
                  <a:pt x="20156" y="1204"/>
                  <a:pt x="20199" y="1277"/>
                  <a:pt x="20234" y="1277"/>
                </a:cubicBezTo>
                <a:cubicBezTo>
                  <a:pt x="20236" y="1277"/>
                  <a:pt x="20239" y="1276"/>
                  <a:pt x="20241" y="1275"/>
                </a:cubicBezTo>
                <a:lnTo>
                  <a:pt x="20241" y="1299"/>
                </a:lnTo>
                <a:lnTo>
                  <a:pt x="20253" y="1264"/>
                </a:lnTo>
                <a:cubicBezTo>
                  <a:pt x="20301" y="1287"/>
                  <a:pt x="20348" y="1299"/>
                  <a:pt x="20384" y="1299"/>
                </a:cubicBezTo>
                <a:cubicBezTo>
                  <a:pt x="20384" y="1299"/>
                  <a:pt x="20384" y="1287"/>
                  <a:pt x="20384" y="1287"/>
                </a:cubicBezTo>
                <a:cubicBezTo>
                  <a:pt x="20394" y="1268"/>
                  <a:pt x="20403" y="1248"/>
                  <a:pt x="20420" y="1248"/>
                </a:cubicBezTo>
                <a:cubicBezTo>
                  <a:pt x="20423" y="1248"/>
                  <a:pt x="20427" y="1249"/>
                  <a:pt x="20432" y="1252"/>
                </a:cubicBezTo>
                <a:lnTo>
                  <a:pt x="20420" y="1252"/>
                </a:lnTo>
                <a:cubicBezTo>
                  <a:pt x="20408" y="1264"/>
                  <a:pt x="20396" y="1275"/>
                  <a:pt x="20384" y="1287"/>
                </a:cubicBezTo>
                <a:lnTo>
                  <a:pt x="20420" y="1323"/>
                </a:lnTo>
                <a:lnTo>
                  <a:pt x="20408" y="1335"/>
                </a:lnTo>
                <a:cubicBezTo>
                  <a:pt x="20396" y="1323"/>
                  <a:pt x="20396" y="1323"/>
                  <a:pt x="20396" y="1323"/>
                </a:cubicBezTo>
                <a:cubicBezTo>
                  <a:pt x="20385" y="1315"/>
                  <a:pt x="20378" y="1312"/>
                  <a:pt x="20374" y="1312"/>
                </a:cubicBezTo>
                <a:cubicBezTo>
                  <a:pt x="20363" y="1312"/>
                  <a:pt x="20372" y="1337"/>
                  <a:pt x="20357" y="1337"/>
                </a:cubicBezTo>
                <a:cubicBezTo>
                  <a:pt x="20354" y="1337"/>
                  <a:pt x="20352" y="1336"/>
                  <a:pt x="20348" y="1335"/>
                </a:cubicBezTo>
                <a:lnTo>
                  <a:pt x="20348" y="1335"/>
                </a:lnTo>
                <a:cubicBezTo>
                  <a:pt x="20360" y="1343"/>
                  <a:pt x="20365" y="1346"/>
                  <a:pt x="20368" y="1346"/>
                </a:cubicBezTo>
                <a:cubicBezTo>
                  <a:pt x="20372" y="1346"/>
                  <a:pt x="20364" y="1335"/>
                  <a:pt x="20372" y="1335"/>
                </a:cubicBezTo>
                <a:cubicBezTo>
                  <a:pt x="20394" y="1335"/>
                  <a:pt x="20417" y="1367"/>
                  <a:pt x="20390" y="1370"/>
                </a:cubicBezTo>
                <a:lnTo>
                  <a:pt x="20390" y="1370"/>
                </a:lnTo>
                <a:lnTo>
                  <a:pt x="20384" y="1359"/>
                </a:lnTo>
                <a:lnTo>
                  <a:pt x="20384" y="1371"/>
                </a:lnTo>
                <a:cubicBezTo>
                  <a:pt x="20386" y="1371"/>
                  <a:pt x="20388" y="1371"/>
                  <a:pt x="20390" y="1370"/>
                </a:cubicBezTo>
                <a:lnTo>
                  <a:pt x="20390" y="1370"/>
                </a:lnTo>
                <a:lnTo>
                  <a:pt x="20396" y="1383"/>
                </a:lnTo>
                <a:cubicBezTo>
                  <a:pt x="20372" y="1359"/>
                  <a:pt x="20348" y="1359"/>
                  <a:pt x="20324" y="1335"/>
                </a:cubicBezTo>
                <a:cubicBezTo>
                  <a:pt x="20313" y="1359"/>
                  <a:pt x="20313" y="1371"/>
                  <a:pt x="20301" y="1395"/>
                </a:cubicBezTo>
                <a:cubicBezTo>
                  <a:pt x="20301" y="1395"/>
                  <a:pt x="20289" y="1406"/>
                  <a:pt x="20289" y="1406"/>
                </a:cubicBezTo>
                <a:cubicBezTo>
                  <a:pt x="20253" y="1418"/>
                  <a:pt x="20217" y="1442"/>
                  <a:pt x="20182" y="1454"/>
                </a:cubicBezTo>
                <a:cubicBezTo>
                  <a:pt x="20098" y="1478"/>
                  <a:pt x="20027" y="1502"/>
                  <a:pt x="20027" y="1502"/>
                </a:cubicBezTo>
                <a:lnTo>
                  <a:pt x="19979" y="1466"/>
                </a:lnTo>
                <a:cubicBezTo>
                  <a:pt x="19933" y="1489"/>
                  <a:pt x="19917" y="1502"/>
                  <a:pt x="19937" y="1502"/>
                </a:cubicBezTo>
                <a:cubicBezTo>
                  <a:pt x="19947" y="1502"/>
                  <a:pt x="19966" y="1499"/>
                  <a:pt x="19996" y="1491"/>
                </a:cubicBezTo>
                <a:lnTo>
                  <a:pt x="19996" y="1491"/>
                </a:lnTo>
                <a:cubicBezTo>
                  <a:pt x="19907" y="1515"/>
                  <a:pt x="19686" y="1645"/>
                  <a:pt x="19610" y="1645"/>
                </a:cubicBezTo>
                <a:cubicBezTo>
                  <a:pt x="19588" y="1645"/>
                  <a:pt x="19579" y="1634"/>
                  <a:pt x="19586" y="1609"/>
                </a:cubicBezTo>
                <a:lnTo>
                  <a:pt x="19586" y="1609"/>
                </a:lnTo>
                <a:cubicBezTo>
                  <a:pt x="19348" y="1716"/>
                  <a:pt x="19241" y="1716"/>
                  <a:pt x="18943" y="1823"/>
                </a:cubicBezTo>
                <a:cubicBezTo>
                  <a:pt x="19024" y="1785"/>
                  <a:pt x="19012" y="1775"/>
                  <a:pt x="18974" y="1775"/>
                </a:cubicBezTo>
                <a:cubicBezTo>
                  <a:pt x="18938" y="1775"/>
                  <a:pt x="18879" y="1784"/>
                  <a:pt x="18854" y="1784"/>
                </a:cubicBezTo>
                <a:cubicBezTo>
                  <a:pt x="18831" y="1784"/>
                  <a:pt x="18835" y="1777"/>
                  <a:pt x="18908" y="1752"/>
                </a:cubicBezTo>
                <a:lnTo>
                  <a:pt x="18908" y="1752"/>
                </a:lnTo>
                <a:cubicBezTo>
                  <a:pt x="18765" y="1764"/>
                  <a:pt x="18741" y="1811"/>
                  <a:pt x="18622" y="1847"/>
                </a:cubicBezTo>
                <a:cubicBezTo>
                  <a:pt x="18531" y="1847"/>
                  <a:pt x="18543" y="1804"/>
                  <a:pt x="18622" y="1769"/>
                </a:cubicBezTo>
                <a:lnTo>
                  <a:pt x="18622" y="1769"/>
                </a:lnTo>
                <a:lnTo>
                  <a:pt x="18539" y="1799"/>
                </a:lnTo>
                <a:lnTo>
                  <a:pt x="18539" y="1787"/>
                </a:lnTo>
                <a:lnTo>
                  <a:pt x="18419" y="1835"/>
                </a:lnTo>
                <a:cubicBezTo>
                  <a:pt x="18315" y="1835"/>
                  <a:pt x="18355" y="1805"/>
                  <a:pt x="18308" y="1805"/>
                </a:cubicBezTo>
                <a:cubicBezTo>
                  <a:pt x="18296" y="1805"/>
                  <a:pt x="18279" y="1806"/>
                  <a:pt x="18253" y="1811"/>
                </a:cubicBezTo>
                <a:lnTo>
                  <a:pt x="18229" y="1859"/>
                </a:lnTo>
                <a:lnTo>
                  <a:pt x="18134" y="1847"/>
                </a:lnTo>
                <a:lnTo>
                  <a:pt x="18134" y="1847"/>
                </a:lnTo>
                <a:cubicBezTo>
                  <a:pt x="18169" y="1859"/>
                  <a:pt x="18098" y="1883"/>
                  <a:pt x="18003" y="1895"/>
                </a:cubicBezTo>
                <a:lnTo>
                  <a:pt x="18003" y="1883"/>
                </a:lnTo>
                <a:lnTo>
                  <a:pt x="17884" y="1906"/>
                </a:lnTo>
                <a:cubicBezTo>
                  <a:pt x="17921" y="1895"/>
                  <a:pt x="17924" y="1892"/>
                  <a:pt x="17913" y="1892"/>
                </a:cubicBezTo>
                <a:cubicBezTo>
                  <a:pt x="17900" y="1892"/>
                  <a:pt x="17864" y="1897"/>
                  <a:pt x="17841" y="1897"/>
                </a:cubicBezTo>
                <a:cubicBezTo>
                  <a:pt x="17821" y="1897"/>
                  <a:pt x="17809" y="1894"/>
                  <a:pt x="17824" y="1883"/>
                </a:cubicBezTo>
                <a:lnTo>
                  <a:pt x="17824" y="1883"/>
                </a:lnTo>
                <a:cubicBezTo>
                  <a:pt x="17729" y="1895"/>
                  <a:pt x="17729" y="1895"/>
                  <a:pt x="17550" y="1918"/>
                </a:cubicBezTo>
                <a:lnTo>
                  <a:pt x="17586" y="1942"/>
                </a:lnTo>
                <a:cubicBezTo>
                  <a:pt x="17527" y="1957"/>
                  <a:pt x="17497" y="1962"/>
                  <a:pt x="17482" y="1962"/>
                </a:cubicBezTo>
                <a:cubicBezTo>
                  <a:pt x="17441" y="1962"/>
                  <a:pt x="17502" y="1926"/>
                  <a:pt x="17434" y="1926"/>
                </a:cubicBezTo>
                <a:cubicBezTo>
                  <a:pt x="17422" y="1926"/>
                  <a:pt x="17406" y="1928"/>
                  <a:pt x="17384" y="1930"/>
                </a:cubicBezTo>
                <a:lnTo>
                  <a:pt x="17396" y="1954"/>
                </a:lnTo>
                <a:cubicBezTo>
                  <a:pt x="17367" y="1952"/>
                  <a:pt x="17339" y="1951"/>
                  <a:pt x="17312" y="1951"/>
                </a:cubicBezTo>
                <a:cubicBezTo>
                  <a:pt x="17088" y="1951"/>
                  <a:pt x="16929" y="2026"/>
                  <a:pt x="16751" y="2026"/>
                </a:cubicBezTo>
                <a:cubicBezTo>
                  <a:pt x="16739" y="2026"/>
                  <a:pt x="16728" y="2026"/>
                  <a:pt x="16717" y="2026"/>
                </a:cubicBezTo>
                <a:cubicBezTo>
                  <a:pt x="16820" y="2005"/>
                  <a:pt x="16807" y="1976"/>
                  <a:pt x="16802" y="1976"/>
                </a:cubicBezTo>
                <a:cubicBezTo>
                  <a:pt x="16801" y="1976"/>
                  <a:pt x="16800" y="1976"/>
                  <a:pt x="16800" y="1978"/>
                </a:cubicBezTo>
                <a:cubicBezTo>
                  <a:pt x="16634" y="2002"/>
                  <a:pt x="16336" y="2037"/>
                  <a:pt x="16157" y="2097"/>
                </a:cubicBezTo>
                <a:cubicBezTo>
                  <a:pt x="16086" y="2061"/>
                  <a:pt x="16074" y="2049"/>
                  <a:pt x="15883" y="2049"/>
                </a:cubicBezTo>
                <a:cubicBezTo>
                  <a:pt x="15741" y="2073"/>
                  <a:pt x="15729" y="2085"/>
                  <a:pt x="15681" y="2121"/>
                </a:cubicBezTo>
                <a:cubicBezTo>
                  <a:pt x="15580" y="2121"/>
                  <a:pt x="15416" y="2156"/>
                  <a:pt x="15340" y="2156"/>
                </a:cubicBezTo>
                <a:cubicBezTo>
                  <a:pt x="15318" y="2156"/>
                  <a:pt x="15303" y="2153"/>
                  <a:pt x="15300" y="2145"/>
                </a:cubicBezTo>
                <a:cubicBezTo>
                  <a:pt x="15276" y="2180"/>
                  <a:pt x="15181" y="2168"/>
                  <a:pt x="15110" y="2204"/>
                </a:cubicBezTo>
                <a:lnTo>
                  <a:pt x="15086" y="2192"/>
                </a:lnTo>
                <a:lnTo>
                  <a:pt x="15086" y="2192"/>
                </a:lnTo>
                <a:lnTo>
                  <a:pt x="15110" y="2216"/>
                </a:lnTo>
                <a:cubicBezTo>
                  <a:pt x="15082" y="2212"/>
                  <a:pt x="15055" y="2210"/>
                  <a:pt x="15029" y="2210"/>
                </a:cubicBezTo>
                <a:cubicBezTo>
                  <a:pt x="14836" y="2210"/>
                  <a:pt x="14702" y="2312"/>
                  <a:pt x="14507" y="2312"/>
                </a:cubicBezTo>
                <a:cubicBezTo>
                  <a:pt x="14497" y="2312"/>
                  <a:pt x="14488" y="2312"/>
                  <a:pt x="14478" y="2311"/>
                </a:cubicBezTo>
                <a:lnTo>
                  <a:pt x="14514" y="2287"/>
                </a:lnTo>
                <a:lnTo>
                  <a:pt x="14419" y="2323"/>
                </a:lnTo>
                <a:cubicBezTo>
                  <a:pt x="14395" y="2311"/>
                  <a:pt x="14431" y="2299"/>
                  <a:pt x="14431" y="2276"/>
                </a:cubicBezTo>
                <a:lnTo>
                  <a:pt x="14431" y="2276"/>
                </a:lnTo>
                <a:lnTo>
                  <a:pt x="13978" y="2371"/>
                </a:lnTo>
                <a:lnTo>
                  <a:pt x="14074" y="2383"/>
                </a:lnTo>
                <a:cubicBezTo>
                  <a:pt x="13978" y="2407"/>
                  <a:pt x="13919" y="2454"/>
                  <a:pt x="13800" y="2466"/>
                </a:cubicBezTo>
                <a:cubicBezTo>
                  <a:pt x="13850" y="2436"/>
                  <a:pt x="13860" y="2425"/>
                  <a:pt x="13847" y="2425"/>
                </a:cubicBezTo>
                <a:cubicBezTo>
                  <a:pt x="13819" y="2425"/>
                  <a:pt x="13689" y="2472"/>
                  <a:pt x="13633" y="2472"/>
                </a:cubicBezTo>
                <a:cubicBezTo>
                  <a:pt x="13622" y="2472"/>
                  <a:pt x="13613" y="2470"/>
                  <a:pt x="13609" y="2466"/>
                </a:cubicBezTo>
                <a:lnTo>
                  <a:pt x="13705" y="2430"/>
                </a:lnTo>
                <a:lnTo>
                  <a:pt x="13705" y="2430"/>
                </a:lnTo>
                <a:cubicBezTo>
                  <a:pt x="13574" y="2466"/>
                  <a:pt x="13574" y="2466"/>
                  <a:pt x="13597" y="2502"/>
                </a:cubicBezTo>
                <a:cubicBezTo>
                  <a:pt x="13541" y="2521"/>
                  <a:pt x="13506" y="2525"/>
                  <a:pt x="13480" y="2525"/>
                </a:cubicBezTo>
                <a:cubicBezTo>
                  <a:pt x="13456" y="2525"/>
                  <a:pt x="13440" y="2522"/>
                  <a:pt x="13422" y="2522"/>
                </a:cubicBezTo>
                <a:cubicBezTo>
                  <a:pt x="13397" y="2522"/>
                  <a:pt x="13368" y="2528"/>
                  <a:pt x="13312" y="2561"/>
                </a:cubicBezTo>
                <a:lnTo>
                  <a:pt x="13419" y="2526"/>
                </a:lnTo>
                <a:lnTo>
                  <a:pt x="13419" y="2526"/>
                </a:lnTo>
                <a:cubicBezTo>
                  <a:pt x="13455" y="2538"/>
                  <a:pt x="13383" y="2585"/>
                  <a:pt x="13312" y="2609"/>
                </a:cubicBezTo>
                <a:cubicBezTo>
                  <a:pt x="13290" y="2609"/>
                  <a:pt x="13240" y="2609"/>
                  <a:pt x="13274" y="2592"/>
                </a:cubicBezTo>
                <a:lnTo>
                  <a:pt x="13274" y="2592"/>
                </a:lnTo>
                <a:cubicBezTo>
                  <a:pt x="13143" y="2649"/>
                  <a:pt x="12952" y="2705"/>
                  <a:pt x="12895" y="2740"/>
                </a:cubicBezTo>
                <a:cubicBezTo>
                  <a:pt x="12882" y="2742"/>
                  <a:pt x="12872" y="2743"/>
                  <a:pt x="12864" y="2743"/>
                </a:cubicBezTo>
                <a:cubicBezTo>
                  <a:pt x="12829" y="2743"/>
                  <a:pt x="12842" y="2724"/>
                  <a:pt x="12871" y="2704"/>
                </a:cubicBezTo>
                <a:lnTo>
                  <a:pt x="12871" y="2704"/>
                </a:lnTo>
                <a:cubicBezTo>
                  <a:pt x="12597" y="2847"/>
                  <a:pt x="12740" y="2740"/>
                  <a:pt x="12466" y="2895"/>
                </a:cubicBezTo>
                <a:lnTo>
                  <a:pt x="12466" y="2883"/>
                </a:lnTo>
                <a:lnTo>
                  <a:pt x="12383" y="2942"/>
                </a:lnTo>
                <a:lnTo>
                  <a:pt x="12228" y="2978"/>
                </a:lnTo>
                <a:lnTo>
                  <a:pt x="12288" y="2978"/>
                </a:lnTo>
                <a:cubicBezTo>
                  <a:pt x="12192" y="3026"/>
                  <a:pt x="12145" y="3073"/>
                  <a:pt x="12038" y="3121"/>
                </a:cubicBezTo>
                <a:lnTo>
                  <a:pt x="12062" y="3073"/>
                </a:lnTo>
                <a:lnTo>
                  <a:pt x="12062" y="3073"/>
                </a:lnTo>
                <a:cubicBezTo>
                  <a:pt x="11823" y="3228"/>
                  <a:pt x="11752" y="3216"/>
                  <a:pt x="11550" y="3407"/>
                </a:cubicBezTo>
                <a:cubicBezTo>
                  <a:pt x="11546" y="3408"/>
                  <a:pt x="11544" y="3409"/>
                  <a:pt x="11543" y="3409"/>
                </a:cubicBezTo>
                <a:cubicBezTo>
                  <a:pt x="11535" y="3409"/>
                  <a:pt x="11563" y="3380"/>
                  <a:pt x="11573" y="3359"/>
                </a:cubicBezTo>
                <a:lnTo>
                  <a:pt x="11573" y="3359"/>
                </a:lnTo>
                <a:cubicBezTo>
                  <a:pt x="11395" y="3550"/>
                  <a:pt x="11395" y="3454"/>
                  <a:pt x="11228" y="3669"/>
                </a:cubicBezTo>
                <a:cubicBezTo>
                  <a:pt x="11228" y="3645"/>
                  <a:pt x="11204" y="3657"/>
                  <a:pt x="11204" y="3645"/>
                </a:cubicBezTo>
                <a:lnTo>
                  <a:pt x="11133" y="3740"/>
                </a:lnTo>
                <a:lnTo>
                  <a:pt x="11109" y="3704"/>
                </a:lnTo>
                <a:lnTo>
                  <a:pt x="11109" y="3740"/>
                </a:lnTo>
                <a:cubicBezTo>
                  <a:pt x="10930" y="3657"/>
                  <a:pt x="10752" y="3597"/>
                  <a:pt x="10573" y="3561"/>
                </a:cubicBezTo>
                <a:lnTo>
                  <a:pt x="10561" y="3514"/>
                </a:lnTo>
                <a:lnTo>
                  <a:pt x="10466" y="3538"/>
                </a:lnTo>
                <a:cubicBezTo>
                  <a:pt x="10136" y="3451"/>
                  <a:pt x="9733" y="3406"/>
                  <a:pt x="9378" y="3406"/>
                </a:cubicBezTo>
                <a:cubicBezTo>
                  <a:pt x="9195" y="3406"/>
                  <a:pt x="9024" y="3418"/>
                  <a:pt x="8883" y="3442"/>
                </a:cubicBezTo>
                <a:cubicBezTo>
                  <a:pt x="8740" y="3478"/>
                  <a:pt x="8549" y="3561"/>
                  <a:pt x="8335" y="3609"/>
                </a:cubicBezTo>
                <a:lnTo>
                  <a:pt x="8359" y="3597"/>
                </a:lnTo>
                <a:lnTo>
                  <a:pt x="8359" y="3597"/>
                </a:lnTo>
                <a:cubicBezTo>
                  <a:pt x="8001" y="3716"/>
                  <a:pt x="7632" y="3907"/>
                  <a:pt x="7299" y="4121"/>
                </a:cubicBezTo>
                <a:cubicBezTo>
                  <a:pt x="7311" y="4097"/>
                  <a:pt x="7275" y="4109"/>
                  <a:pt x="7299" y="4073"/>
                </a:cubicBezTo>
                <a:lnTo>
                  <a:pt x="7299" y="4073"/>
                </a:lnTo>
                <a:cubicBezTo>
                  <a:pt x="7239" y="4157"/>
                  <a:pt x="7109" y="4204"/>
                  <a:pt x="7037" y="4264"/>
                </a:cubicBezTo>
                <a:lnTo>
                  <a:pt x="7144" y="4216"/>
                </a:lnTo>
                <a:lnTo>
                  <a:pt x="7144" y="4216"/>
                </a:lnTo>
                <a:cubicBezTo>
                  <a:pt x="7061" y="4312"/>
                  <a:pt x="6918" y="4395"/>
                  <a:pt x="6858" y="4407"/>
                </a:cubicBezTo>
                <a:lnTo>
                  <a:pt x="6751" y="4550"/>
                </a:lnTo>
                <a:cubicBezTo>
                  <a:pt x="6739" y="4550"/>
                  <a:pt x="6728" y="4562"/>
                  <a:pt x="6716" y="4562"/>
                </a:cubicBezTo>
                <a:lnTo>
                  <a:pt x="6704" y="4597"/>
                </a:lnTo>
                <a:lnTo>
                  <a:pt x="6608" y="4621"/>
                </a:lnTo>
                <a:cubicBezTo>
                  <a:pt x="6585" y="4657"/>
                  <a:pt x="6418" y="4835"/>
                  <a:pt x="6406" y="4907"/>
                </a:cubicBezTo>
                <a:cubicBezTo>
                  <a:pt x="6389" y="4915"/>
                  <a:pt x="6327" y="4970"/>
                  <a:pt x="6314" y="4970"/>
                </a:cubicBezTo>
                <a:cubicBezTo>
                  <a:pt x="6309" y="4970"/>
                  <a:pt x="6313" y="4960"/>
                  <a:pt x="6335" y="4931"/>
                </a:cubicBezTo>
                <a:lnTo>
                  <a:pt x="6335" y="4931"/>
                </a:lnTo>
                <a:cubicBezTo>
                  <a:pt x="6334" y="4931"/>
                  <a:pt x="6298" y="4979"/>
                  <a:pt x="6239" y="5038"/>
                </a:cubicBezTo>
                <a:cubicBezTo>
                  <a:pt x="6192" y="5014"/>
                  <a:pt x="6156" y="4990"/>
                  <a:pt x="6156" y="4990"/>
                </a:cubicBezTo>
                <a:cubicBezTo>
                  <a:pt x="6156" y="4990"/>
                  <a:pt x="6120" y="4966"/>
                  <a:pt x="6061" y="4954"/>
                </a:cubicBezTo>
                <a:cubicBezTo>
                  <a:pt x="5989" y="4931"/>
                  <a:pt x="5894" y="4907"/>
                  <a:pt x="5775" y="4871"/>
                </a:cubicBezTo>
                <a:cubicBezTo>
                  <a:pt x="5564" y="4821"/>
                  <a:pt x="5267" y="4771"/>
                  <a:pt x="4915" y="4771"/>
                </a:cubicBezTo>
                <a:cubicBezTo>
                  <a:pt x="4850" y="4771"/>
                  <a:pt x="4784" y="4772"/>
                  <a:pt x="4715" y="4776"/>
                </a:cubicBezTo>
                <a:cubicBezTo>
                  <a:pt x="3834" y="4800"/>
                  <a:pt x="2656" y="5169"/>
                  <a:pt x="1727" y="6026"/>
                </a:cubicBezTo>
                <a:cubicBezTo>
                  <a:pt x="1489" y="6240"/>
                  <a:pt x="1274" y="6502"/>
                  <a:pt x="1096" y="6764"/>
                </a:cubicBezTo>
                <a:cubicBezTo>
                  <a:pt x="929" y="7026"/>
                  <a:pt x="774" y="7300"/>
                  <a:pt x="655" y="7586"/>
                </a:cubicBezTo>
                <a:cubicBezTo>
                  <a:pt x="405" y="8145"/>
                  <a:pt x="262" y="8717"/>
                  <a:pt x="167" y="9241"/>
                </a:cubicBezTo>
                <a:cubicBezTo>
                  <a:pt x="0" y="10300"/>
                  <a:pt x="24" y="11170"/>
                  <a:pt x="96" y="11670"/>
                </a:cubicBezTo>
                <a:cubicBezTo>
                  <a:pt x="116" y="11720"/>
                  <a:pt x="136" y="11864"/>
                  <a:pt x="163" y="11864"/>
                </a:cubicBezTo>
                <a:cubicBezTo>
                  <a:pt x="168" y="11864"/>
                  <a:pt x="174" y="11859"/>
                  <a:pt x="179" y="11848"/>
                </a:cubicBezTo>
                <a:lnTo>
                  <a:pt x="179" y="11848"/>
                </a:lnTo>
                <a:cubicBezTo>
                  <a:pt x="191" y="11991"/>
                  <a:pt x="131" y="12051"/>
                  <a:pt x="155" y="12074"/>
                </a:cubicBezTo>
                <a:cubicBezTo>
                  <a:pt x="166" y="12015"/>
                  <a:pt x="179" y="11998"/>
                  <a:pt x="192" y="11998"/>
                </a:cubicBezTo>
                <a:cubicBezTo>
                  <a:pt x="208" y="11998"/>
                  <a:pt x="226" y="12024"/>
                  <a:pt x="244" y="12024"/>
                </a:cubicBezTo>
                <a:cubicBezTo>
                  <a:pt x="258" y="12024"/>
                  <a:pt x="272" y="12009"/>
                  <a:pt x="286" y="11955"/>
                </a:cubicBezTo>
                <a:lnTo>
                  <a:pt x="298" y="12074"/>
                </a:lnTo>
                <a:cubicBezTo>
                  <a:pt x="299" y="12076"/>
                  <a:pt x="299" y="12076"/>
                  <a:pt x="300" y="12076"/>
                </a:cubicBezTo>
                <a:cubicBezTo>
                  <a:pt x="305" y="12076"/>
                  <a:pt x="282" y="11939"/>
                  <a:pt x="302" y="11939"/>
                </a:cubicBezTo>
                <a:cubicBezTo>
                  <a:pt x="302" y="11939"/>
                  <a:pt x="302" y="11939"/>
                  <a:pt x="303" y="11939"/>
                </a:cubicBezTo>
                <a:lnTo>
                  <a:pt x="303" y="11939"/>
                </a:lnTo>
                <a:lnTo>
                  <a:pt x="251" y="11908"/>
                </a:lnTo>
                <a:cubicBezTo>
                  <a:pt x="262" y="11812"/>
                  <a:pt x="274" y="11753"/>
                  <a:pt x="298" y="11729"/>
                </a:cubicBezTo>
                <a:cubicBezTo>
                  <a:pt x="286" y="11634"/>
                  <a:pt x="203" y="11574"/>
                  <a:pt x="251" y="11360"/>
                </a:cubicBezTo>
                <a:lnTo>
                  <a:pt x="251" y="11360"/>
                </a:lnTo>
                <a:lnTo>
                  <a:pt x="251" y="11420"/>
                </a:lnTo>
                <a:cubicBezTo>
                  <a:pt x="262" y="11241"/>
                  <a:pt x="298" y="11312"/>
                  <a:pt x="310" y="11277"/>
                </a:cubicBezTo>
                <a:lnTo>
                  <a:pt x="310" y="11277"/>
                </a:lnTo>
                <a:lnTo>
                  <a:pt x="346" y="11170"/>
                </a:lnTo>
                <a:lnTo>
                  <a:pt x="346" y="11170"/>
                </a:lnTo>
                <a:cubicBezTo>
                  <a:pt x="326" y="11256"/>
                  <a:pt x="346" y="11398"/>
                  <a:pt x="354" y="11398"/>
                </a:cubicBezTo>
                <a:cubicBezTo>
                  <a:pt x="356" y="11398"/>
                  <a:pt x="358" y="11390"/>
                  <a:pt x="358" y="11372"/>
                </a:cubicBezTo>
                <a:cubicBezTo>
                  <a:pt x="365" y="11303"/>
                  <a:pt x="366" y="11283"/>
                  <a:pt x="363" y="11283"/>
                </a:cubicBezTo>
                <a:lnTo>
                  <a:pt x="363" y="11283"/>
                </a:lnTo>
                <a:cubicBezTo>
                  <a:pt x="359" y="11283"/>
                  <a:pt x="350" y="11317"/>
                  <a:pt x="346" y="11317"/>
                </a:cubicBezTo>
                <a:cubicBezTo>
                  <a:pt x="344" y="11317"/>
                  <a:pt x="343" y="11304"/>
                  <a:pt x="346" y="11265"/>
                </a:cubicBezTo>
                <a:cubicBezTo>
                  <a:pt x="346" y="11208"/>
                  <a:pt x="354" y="11194"/>
                  <a:pt x="366" y="11194"/>
                </a:cubicBezTo>
                <a:cubicBezTo>
                  <a:pt x="374" y="11194"/>
                  <a:pt x="384" y="11200"/>
                  <a:pt x="393" y="11205"/>
                </a:cubicBezTo>
                <a:lnTo>
                  <a:pt x="405" y="11027"/>
                </a:lnTo>
                <a:cubicBezTo>
                  <a:pt x="423" y="11036"/>
                  <a:pt x="407" y="11099"/>
                  <a:pt x="414" y="11099"/>
                </a:cubicBezTo>
                <a:cubicBezTo>
                  <a:pt x="416" y="11099"/>
                  <a:pt x="420" y="11092"/>
                  <a:pt x="429" y="11074"/>
                </a:cubicBezTo>
                <a:lnTo>
                  <a:pt x="417" y="10848"/>
                </a:lnTo>
                <a:cubicBezTo>
                  <a:pt x="489" y="10812"/>
                  <a:pt x="393" y="10610"/>
                  <a:pt x="477" y="10515"/>
                </a:cubicBezTo>
                <a:lnTo>
                  <a:pt x="477" y="10515"/>
                </a:lnTo>
                <a:cubicBezTo>
                  <a:pt x="477" y="10565"/>
                  <a:pt x="479" y="10581"/>
                  <a:pt x="483" y="10581"/>
                </a:cubicBezTo>
                <a:cubicBezTo>
                  <a:pt x="491" y="10581"/>
                  <a:pt x="505" y="10524"/>
                  <a:pt x="519" y="10524"/>
                </a:cubicBezTo>
                <a:cubicBezTo>
                  <a:pt x="521" y="10524"/>
                  <a:pt x="523" y="10525"/>
                  <a:pt x="524" y="10527"/>
                </a:cubicBezTo>
                <a:cubicBezTo>
                  <a:pt x="524" y="10527"/>
                  <a:pt x="536" y="10431"/>
                  <a:pt x="536" y="10336"/>
                </a:cubicBezTo>
                <a:cubicBezTo>
                  <a:pt x="548" y="10241"/>
                  <a:pt x="560" y="10146"/>
                  <a:pt x="560" y="10146"/>
                </a:cubicBezTo>
                <a:cubicBezTo>
                  <a:pt x="561" y="10142"/>
                  <a:pt x="563" y="10140"/>
                  <a:pt x="564" y="10140"/>
                </a:cubicBezTo>
                <a:cubicBezTo>
                  <a:pt x="570" y="10140"/>
                  <a:pt x="572" y="10208"/>
                  <a:pt x="572" y="10208"/>
                </a:cubicBezTo>
                <a:cubicBezTo>
                  <a:pt x="572" y="10208"/>
                  <a:pt x="572" y="10204"/>
                  <a:pt x="572" y="10193"/>
                </a:cubicBezTo>
                <a:cubicBezTo>
                  <a:pt x="608" y="10122"/>
                  <a:pt x="572" y="10074"/>
                  <a:pt x="572" y="10027"/>
                </a:cubicBezTo>
                <a:cubicBezTo>
                  <a:pt x="606" y="10004"/>
                  <a:pt x="619" y="9763"/>
                  <a:pt x="661" y="9763"/>
                </a:cubicBezTo>
                <a:cubicBezTo>
                  <a:pt x="663" y="9763"/>
                  <a:pt x="665" y="9764"/>
                  <a:pt x="667" y="9765"/>
                </a:cubicBezTo>
                <a:cubicBezTo>
                  <a:pt x="739" y="9515"/>
                  <a:pt x="620" y="9646"/>
                  <a:pt x="691" y="9407"/>
                </a:cubicBezTo>
                <a:cubicBezTo>
                  <a:pt x="693" y="9406"/>
                  <a:pt x="695" y="9406"/>
                  <a:pt x="696" y="9406"/>
                </a:cubicBezTo>
                <a:cubicBezTo>
                  <a:pt x="716" y="9406"/>
                  <a:pt x="687" y="9527"/>
                  <a:pt x="698" y="9527"/>
                </a:cubicBezTo>
                <a:cubicBezTo>
                  <a:pt x="701" y="9527"/>
                  <a:pt x="706" y="9520"/>
                  <a:pt x="715" y="9503"/>
                </a:cubicBezTo>
                <a:cubicBezTo>
                  <a:pt x="715" y="9503"/>
                  <a:pt x="727" y="9431"/>
                  <a:pt x="727" y="9372"/>
                </a:cubicBezTo>
                <a:cubicBezTo>
                  <a:pt x="739" y="9312"/>
                  <a:pt x="751" y="9253"/>
                  <a:pt x="751" y="9253"/>
                </a:cubicBezTo>
                <a:cubicBezTo>
                  <a:pt x="762" y="9276"/>
                  <a:pt x="785" y="9310"/>
                  <a:pt x="764" y="9388"/>
                </a:cubicBezTo>
                <a:lnTo>
                  <a:pt x="764" y="9388"/>
                </a:lnTo>
                <a:cubicBezTo>
                  <a:pt x="943" y="8738"/>
                  <a:pt x="1192" y="8441"/>
                  <a:pt x="1394" y="7883"/>
                </a:cubicBezTo>
                <a:cubicBezTo>
                  <a:pt x="1407" y="7872"/>
                  <a:pt x="1415" y="7867"/>
                  <a:pt x="1420" y="7867"/>
                </a:cubicBezTo>
                <a:cubicBezTo>
                  <a:pt x="1440" y="7867"/>
                  <a:pt x="1394" y="7956"/>
                  <a:pt x="1394" y="8014"/>
                </a:cubicBezTo>
                <a:cubicBezTo>
                  <a:pt x="1524" y="7598"/>
                  <a:pt x="1727" y="7502"/>
                  <a:pt x="1917" y="7217"/>
                </a:cubicBezTo>
                <a:lnTo>
                  <a:pt x="1894" y="7193"/>
                </a:lnTo>
                <a:cubicBezTo>
                  <a:pt x="1989" y="7110"/>
                  <a:pt x="2072" y="7014"/>
                  <a:pt x="2167" y="6919"/>
                </a:cubicBezTo>
                <a:cubicBezTo>
                  <a:pt x="2215" y="6871"/>
                  <a:pt x="2263" y="6836"/>
                  <a:pt x="2310" y="6788"/>
                </a:cubicBezTo>
                <a:cubicBezTo>
                  <a:pt x="2358" y="6740"/>
                  <a:pt x="2417" y="6693"/>
                  <a:pt x="2465" y="6645"/>
                </a:cubicBezTo>
                <a:cubicBezTo>
                  <a:pt x="2667" y="6467"/>
                  <a:pt x="2918" y="6312"/>
                  <a:pt x="3156" y="6193"/>
                </a:cubicBezTo>
                <a:lnTo>
                  <a:pt x="3156" y="6193"/>
                </a:lnTo>
                <a:lnTo>
                  <a:pt x="3096" y="6205"/>
                </a:lnTo>
                <a:cubicBezTo>
                  <a:pt x="3144" y="6133"/>
                  <a:pt x="3263" y="6086"/>
                  <a:pt x="3334" y="6038"/>
                </a:cubicBezTo>
                <a:cubicBezTo>
                  <a:pt x="3350" y="6038"/>
                  <a:pt x="3329" y="6075"/>
                  <a:pt x="3355" y="6075"/>
                </a:cubicBezTo>
                <a:cubicBezTo>
                  <a:pt x="3369" y="6075"/>
                  <a:pt x="3394" y="6066"/>
                  <a:pt x="3441" y="6038"/>
                </a:cubicBezTo>
                <a:cubicBezTo>
                  <a:pt x="3418" y="6038"/>
                  <a:pt x="3383" y="6049"/>
                  <a:pt x="3366" y="6049"/>
                </a:cubicBezTo>
                <a:cubicBezTo>
                  <a:pt x="3358" y="6049"/>
                  <a:pt x="3354" y="6046"/>
                  <a:pt x="3358" y="6038"/>
                </a:cubicBezTo>
                <a:cubicBezTo>
                  <a:pt x="3584" y="5967"/>
                  <a:pt x="3930" y="5847"/>
                  <a:pt x="4334" y="5788"/>
                </a:cubicBezTo>
                <a:cubicBezTo>
                  <a:pt x="4498" y="5763"/>
                  <a:pt x="4670" y="5751"/>
                  <a:pt x="4841" y="5751"/>
                </a:cubicBezTo>
                <a:cubicBezTo>
                  <a:pt x="5080" y="5751"/>
                  <a:pt x="5317" y="5775"/>
                  <a:pt x="5525" y="5824"/>
                </a:cubicBezTo>
                <a:cubicBezTo>
                  <a:pt x="5561" y="5836"/>
                  <a:pt x="5596" y="5847"/>
                  <a:pt x="5620" y="5859"/>
                </a:cubicBezTo>
                <a:lnTo>
                  <a:pt x="5644" y="5859"/>
                </a:lnTo>
                <a:cubicBezTo>
                  <a:pt x="5632" y="5883"/>
                  <a:pt x="5620" y="5907"/>
                  <a:pt x="5608" y="5907"/>
                </a:cubicBezTo>
                <a:lnTo>
                  <a:pt x="5620" y="5859"/>
                </a:lnTo>
                <a:lnTo>
                  <a:pt x="5620" y="5859"/>
                </a:lnTo>
                <a:cubicBezTo>
                  <a:pt x="5549" y="5978"/>
                  <a:pt x="5477" y="6002"/>
                  <a:pt x="5394" y="6133"/>
                </a:cubicBezTo>
                <a:cubicBezTo>
                  <a:pt x="5358" y="6252"/>
                  <a:pt x="5287" y="6324"/>
                  <a:pt x="5346" y="6336"/>
                </a:cubicBezTo>
                <a:cubicBezTo>
                  <a:pt x="5310" y="6408"/>
                  <a:pt x="5294" y="6424"/>
                  <a:pt x="5285" y="6424"/>
                </a:cubicBezTo>
                <a:cubicBezTo>
                  <a:pt x="5277" y="6424"/>
                  <a:pt x="5274" y="6414"/>
                  <a:pt x="5268" y="6414"/>
                </a:cubicBezTo>
                <a:cubicBezTo>
                  <a:pt x="5264" y="6414"/>
                  <a:pt x="5259" y="6418"/>
                  <a:pt x="5251" y="6431"/>
                </a:cubicBezTo>
                <a:cubicBezTo>
                  <a:pt x="5227" y="6514"/>
                  <a:pt x="5096" y="6752"/>
                  <a:pt x="5061" y="6764"/>
                </a:cubicBezTo>
                <a:cubicBezTo>
                  <a:pt x="5084" y="6895"/>
                  <a:pt x="4823" y="7229"/>
                  <a:pt x="4882" y="7300"/>
                </a:cubicBezTo>
                <a:lnTo>
                  <a:pt x="4787" y="7431"/>
                </a:lnTo>
                <a:cubicBezTo>
                  <a:pt x="4811" y="7443"/>
                  <a:pt x="4834" y="7491"/>
                  <a:pt x="4811" y="7610"/>
                </a:cubicBezTo>
                <a:cubicBezTo>
                  <a:pt x="4751" y="7717"/>
                  <a:pt x="4727" y="7681"/>
                  <a:pt x="4703" y="7717"/>
                </a:cubicBezTo>
                <a:lnTo>
                  <a:pt x="4751" y="7812"/>
                </a:lnTo>
                <a:cubicBezTo>
                  <a:pt x="4632" y="8133"/>
                  <a:pt x="4561" y="8550"/>
                  <a:pt x="4561" y="8979"/>
                </a:cubicBezTo>
                <a:cubicBezTo>
                  <a:pt x="4572" y="9419"/>
                  <a:pt x="4680" y="9872"/>
                  <a:pt x="4834" y="10265"/>
                </a:cubicBezTo>
                <a:cubicBezTo>
                  <a:pt x="4918" y="10431"/>
                  <a:pt x="5049" y="10610"/>
                  <a:pt x="5180" y="10765"/>
                </a:cubicBezTo>
                <a:cubicBezTo>
                  <a:pt x="5311" y="10920"/>
                  <a:pt x="5442" y="11074"/>
                  <a:pt x="5596" y="11229"/>
                </a:cubicBezTo>
                <a:lnTo>
                  <a:pt x="5561" y="11205"/>
                </a:lnTo>
                <a:lnTo>
                  <a:pt x="5561" y="11205"/>
                </a:lnTo>
                <a:cubicBezTo>
                  <a:pt x="5538" y="11205"/>
                  <a:pt x="5844" y="11490"/>
                  <a:pt x="5879" y="11513"/>
                </a:cubicBezTo>
                <a:lnTo>
                  <a:pt x="5879" y="11513"/>
                </a:lnTo>
                <a:cubicBezTo>
                  <a:pt x="5850" y="11493"/>
                  <a:pt x="5644" y="11277"/>
                  <a:pt x="5644" y="11277"/>
                </a:cubicBezTo>
                <a:lnTo>
                  <a:pt x="5644" y="11277"/>
                </a:lnTo>
                <a:cubicBezTo>
                  <a:pt x="5727" y="11336"/>
                  <a:pt x="5787" y="11372"/>
                  <a:pt x="5870" y="11431"/>
                </a:cubicBezTo>
                <a:cubicBezTo>
                  <a:pt x="5966" y="11515"/>
                  <a:pt x="6073" y="11598"/>
                  <a:pt x="6239" y="11670"/>
                </a:cubicBezTo>
                <a:cubicBezTo>
                  <a:pt x="6311" y="11705"/>
                  <a:pt x="6394" y="11729"/>
                  <a:pt x="6489" y="11753"/>
                </a:cubicBezTo>
                <a:cubicBezTo>
                  <a:pt x="6538" y="11767"/>
                  <a:pt x="6595" y="11773"/>
                  <a:pt x="6656" y="11773"/>
                </a:cubicBezTo>
                <a:cubicBezTo>
                  <a:pt x="6698" y="11773"/>
                  <a:pt x="6743" y="11770"/>
                  <a:pt x="6787" y="11765"/>
                </a:cubicBezTo>
                <a:cubicBezTo>
                  <a:pt x="6894" y="11765"/>
                  <a:pt x="7001" y="11729"/>
                  <a:pt x="7097" y="11705"/>
                </a:cubicBezTo>
                <a:cubicBezTo>
                  <a:pt x="7192" y="11658"/>
                  <a:pt x="7299" y="11622"/>
                  <a:pt x="7359" y="11562"/>
                </a:cubicBezTo>
                <a:cubicBezTo>
                  <a:pt x="7442" y="11503"/>
                  <a:pt x="7513" y="11443"/>
                  <a:pt x="7573" y="11372"/>
                </a:cubicBezTo>
                <a:cubicBezTo>
                  <a:pt x="7632" y="11312"/>
                  <a:pt x="7680" y="11241"/>
                  <a:pt x="7716" y="11170"/>
                </a:cubicBezTo>
                <a:cubicBezTo>
                  <a:pt x="7871" y="10800"/>
                  <a:pt x="7930" y="10979"/>
                  <a:pt x="8025" y="10622"/>
                </a:cubicBezTo>
                <a:cubicBezTo>
                  <a:pt x="8025" y="10658"/>
                  <a:pt x="8037" y="10669"/>
                  <a:pt x="8025" y="10705"/>
                </a:cubicBezTo>
                <a:cubicBezTo>
                  <a:pt x="8156" y="10336"/>
                  <a:pt x="8180" y="10146"/>
                  <a:pt x="8204" y="9777"/>
                </a:cubicBezTo>
                <a:cubicBezTo>
                  <a:pt x="8211" y="9782"/>
                  <a:pt x="8217" y="9785"/>
                  <a:pt x="8222" y="9785"/>
                </a:cubicBezTo>
                <a:cubicBezTo>
                  <a:pt x="8268" y="9785"/>
                  <a:pt x="8256" y="9583"/>
                  <a:pt x="8272" y="9583"/>
                </a:cubicBezTo>
                <a:cubicBezTo>
                  <a:pt x="8273" y="9583"/>
                  <a:pt x="8274" y="9584"/>
                  <a:pt x="8275" y="9586"/>
                </a:cubicBezTo>
                <a:lnTo>
                  <a:pt x="8252" y="9550"/>
                </a:lnTo>
                <a:cubicBezTo>
                  <a:pt x="8285" y="9483"/>
                  <a:pt x="8308" y="9322"/>
                  <a:pt x="8330" y="9322"/>
                </a:cubicBezTo>
                <a:cubicBezTo>
                  <a:pt x="8332" y="9322"/>
                  <a:pt x="8333" y="9323"/>
                  <a:pt x="8335" y="9324"/>
                </a:cubicBezTo>
                <a:lnTo>
                  <a:pt x="8311" y="9169"/>
                </a:lnTo>
                <a:lnTo>
                  <a:pt x="8335" y="9157"/>
                </a:lnTo>
                <a:cubicBezTo>
                  <a:pt x="8359" y="8943"/>
                  <a:pt x="8335" y="8503"/>
                  <a:pt x="8394" y="8395"/>
                </a:cubicBezTo>
                <a:cubicBezTo>
                  <a:pt x="8323" y="7883"/>
                  <a:pt x="8228" y="7062"/>
                  <a:pt x="7882" y="6419"/>
                </a:cubicBezTo>
                <a:cubicBezTo>
                  <a:pt x="7847" y="6383"/>
                  <a:pt x="7799" y="6324"/>
                  <a:pt x="7751" y="6252"/>
                </a:cubicBezTo>
                <a:cubicBezTo>
                  <a:pt x="7692" y="6181"/>
                  <a:pt x="7632" y="6109"/>
                  <a:pt x="7585" y="6038"/>
                </a:cubicBezTo>
                <a:cubicBezTo>
                  <a:pt x="7585" y="6038"/>
                  <a:pt x="7501" y="5895"/>
                  <a:pt x="7501" y="5895"/>
                </a:cubicBezTo>
                <a:cubicBezTo>
                  <a:pt x="7370" y="5788"/>
                  <a:pt x="7228" y="5693"/>
                  <a:pt x="7120" y="5586"/>
                </a:cubicBezTo>
                <a:lnTo>
                  <a:pt x="7120" y="5586"/>
                </a:lnTo>
                <a:cubicBezTo>
                  <a:pt x="7120" y="5586"/>
                  <a:pt x="7126" y="5586"/>
                  <a:pt x="7133" y="5589"/>
                </a:cubicBezTo>
                <a:lnTo>
                  <a:pt x="7133" y="5589"/>
                </a:lnTo>
                <a:cubicBezTo>
                  <a:pt x="7091" y="5558"/>
                  <a:pt x="7058" y="5535"/>
                  <a:pt x="7025" y="5502"/>
                </a:cubicBezTo>
                <a:cubicBezTo>
                  <a:pt x="7097" y="5455"/>
                  <a:pt x="7156" y="5431"/>
                  <a:pt x="7275" y="5300"/>
                </a:cubicBezTo>
                <a:lnTo>
                  <a:pt x="7275" y="5300"/>
                </a:lnTo>
                <a:lnTo>
                  <a:pt x="7251" y="5359"/>
                </a:lnTo>
                <a:cubicBezTo>
                  <a:pt x="7299" y="5276"/>
                  <a:pt x="7311" y="5228"/>
                  <a:pt x="7442" y="5145"/>
                </a:cubicBezTo>
                <a:lnTo>
                  <a:pt x="7442" y="5145"/>
                </a:lnTo>
                <a:cubicBezTo>
                  <a:pt x="7490" y="5157"/>
                  <a:pt x="7370" y="5264"/>
                  <a:pt x="7323" y="5324"/>
                </a:cubicBezTo>
                <a:cubicBezTo>
                  <a:pt x="7401" y="5257"/>
                  <a:pt x="7574" y="5095"/>
                  <a:pt x="7526" y="5095"/>
                </a:cubicBezTo>
                <a:cubicBezTo>
                  <a:pt x="7523" y="5095"/>
                  <a:pt x="7518" y="5096"/>
                  <a:pt x="7513" y="5097"/>
                </a:cubicBezTo>
                <a:cubicBezTo>
                  <a:pt x="7609" y="5014"/>
                  <a:pt x="7668" y="5014"/>
                  <a:pt x="7728" y="4978"/>
                </a:cubicBezTo>
                <a:lnTo>
                  <a:pt x="7728" y="4978"/>
                </a:lnTo>
                <a:cubicBezTo>
                  <a:pt x="7728" y="4978"/>
                  <a:pt x="7680" y="4999"/>
                  <a:pt x="7662" y="4999"/>
                </a:cubicBezTo>
                <a:cubicBezTo>
                  <a:pt x="7654" y="4999"/>
                  <a:pt x="7652" y="4994"/>
                  <a:pt x="7668" y="4978"/>
                </a:cubicBezTo>
                <a:cubicBezTo>
                  <a:pt x="7811" y="4883"/>
                  <a:pt x="8025" y="4752"/>
                  <a:pt x="8204" y="4669"/>
                </a:cubicBezTo>
                <a:cubicBezTo>
                  <a:pt x="8216" y="4681"/>
                  <a:pt x="8228" y="4681"/>
                  <a:pt x="8216" y="4693"/>
                </a:cubicBezTo>
                <a:cubicBezTo>
                  <a:pt x="8335" y="4585"/>
                  <a:pt x="8347" y="4669"/>
                  <a:pt x="8549" y="4585"/>
                </a:cubicBezTo>
                <a:cubicBezTo>
                  <a:pt x="8811" y="4502"/>
                  <a:pt x="9144" y="4419"/>
                  <a:pt x="9478" y="4407"/>
                </a:cubicBezTo>
                <a:cubicBezTo>
                  <a:pt x="9513" y="4406"/>
                  <a:pt x="9548" y="4405"/>
                  <a:pt x="9584" y="4405"/>
                </a:cubicBezTo>
                <a:cubicBezTo>
                  <a:pt x="9893" y="4405"/>
                  <a:pt x="10198" y="4451"/>
                  <a:pt x="10454" y="4526"/>
                </a:cubicBezTo>
                <a:lnTo>
                  <a:pt x="10561" y="4526"/>
                </a:lnTo>
                <a:cubicBezTo>
                  <a:pt x="10502" y="4657"/>
                  <a:pt x="10430" y="4788"/>
                  <a:pt x="10359" y="4931"/>
                </a:cubicBezTo>
                <a:cubicBezTo>
                  <a:pt x="10311" y="5050"/>
                  <a:pt x="10264" y="5169"/>
                  <a:pt x="10216" y="5300"/>
                </a:cubicBezTo>
                <a:cubicBezTo>
                  <a:pt x="10180" y="5431"/>
                  <a:pt x="10145" y="5550"/>
                  <a:pt x="10133" y="5681"/>
                </a:cubicBezTo>
                <a:lnTo>
                  <a:pt x="10097" y="5669"/>
                </a:lnTo>
                <a:cubicBezTo>
                  <a:pt x="10097" y="5669"/>
                  <a:pt x="10097" y="5716"/>
                  <a:pt x="10097" y="5776"/>
                </a:cubicBezTo>
                <a:cubicBezTo>
                  <a:pt x="10097" y="5836"/>
                  <a:pt x="10097" y="5883"/>
                  <a:pt x="10097" y="5883"/>
                </a:cubicBezTo>
                <a:cubicBezTo>
                  <a:pt x="10086" y="5909"/>
                  <a:pt x="10079" y="5918"/>
                  <a:pt x="10075" y="5918"/>
                </a:cubicBezTo>
                <a:cubicBezTo>
                  <a:pt x="10064" y="5918"/>
                  <a:pt x="10074" y="5843"/>
                  <a:pt x="10058" y="5843"/>
                </a:cubicBezTo>
                <a:cubicBezTo>
                  <a:pt x="10055" y="5843"/>
                  <a:pt x="10053" y="5844"/>
                  <a:pt x="10049" y="5847"/>
                </a:cubicBezTo>
                <a:cubicBezTo>
                  <a:pt x="10037" y="6074"/>
                  <a:pt x="10085" y="5943"/>
                  <a:pt x="10061" y="6217"/>
                </a:cubicBezTo>
                <a:cubicBezTo>
                  <a:pt x="10052" y="6249"/>
                  <a:pt x="10047" y="6262"/>
                  <a:pt x="10043" y="6262"/>
                </a:cubicBezTo>
                <a:cubicBezTo>
                  <a:pt x="10031" y="6262"/>
                  <a:pt x="10037" y="6142"/>
                  <a:pt x="10037" y="6097"/>
                </a:cubicBezTo>
                <a:lnTo>
                  <a:pt x="10037" y="6097"/>
                </a:lnTo>
                <a:cubicBezTo>
                  <a:pt x="10026" y="6228"/>
                  <a:pt x="10026" y="6383"/>
                  <a:pt x="10014" y="6526"/>
                </a:cubicBezTo>
                <a:cubicBezTo>
                  <a:pt x="10014" y="6669"/>
                  <a:pt x="10014" y="6812"/>
                  <a:pt x="10002" y="6907"/>
                </a:cubicBezTo>
                <a:cubicBezTo>
                  <a:pt x="10002" y="6907"/>
                  <a:pt x="10007" y="6912"/>
                  <a:pt x="10011" y="6912"/>
                </a:cubicBezTo>
                <a:cubicBezTo>
                  <a:pt x="10012" y="6912"/>
                  <a:pt x="10014" y="6911"/>
                  <a:pt x="10014" y="6907"/>
                </a:cubicBezTo>
                <a:cubicBezTo>
                  <a:pt x="10026" y="7074"/>
                  <a:pt x="10037" y="7312"/>
                  <a:pt x="10049" y="7491"/>
                </a:cubicBezTo>
                <a:cubicBezTo>
                  <a:pt x="10037" y="7491"/>
                  <a:pt x="10026" y="7443"/>
                  <a:pt x="10014" y="7395"/>
                </a:cubicBezTo>
                <a:lnTo>
                  <a:pt x="10014" y="7395"/>
                </a:lnTo>
                <a:cubicBezTo>
                  <a:pt x="10014" y="7467"/>
                  <a:pt x="10026" y="7562"/>
                  <a:pt x="10061" y="7621"/>
                </a:cubicBezTo>
                <a:lnTo>
                  <a:pt x="10014" y="7550"/>
                </a:lnTo>
                <a:lnTo>
                  <a:pt x="10014" y="7550"/>
                </a:lnTo>
                <a:cubicBezTo>
                  <a:pt x="10037" y="7702"/>
                  <a:pt x="10117" y="7968"/>
                  <a:pt x="10109" y="8012"/>
                </a:cubicBezTo>
                <a:lnTo>
                  <a:pt x="10109" y="8012"/>
                </a:lnTo>
                <a:cubicBezTo>
                  <a:pt x="10110" y="8010"/>
                  <a:pt x="10112" y="8009"/>
                  <a:pt x="10115" y="8009"/>
                </a:cubicBezTo>
                <a:cubicBezTo>
                  <a:pt x="10127" y="8009"/>
                  <a:pt x="10156" y="8031"/>
                  <a:pt x="10192" y="8122"/>
                </a:cubicBezTo>
                <a:cubicBezTo>
                  <a:pt x="10168" y="8169"/>
                  <a:pt x="10204" y="8253"/>
                  <a:pt x="10252" y="8348"/>
                </a:cubicBezTo>
                <a:cubicBezTo>
                  <a:pt x="10311" y="8443"/>
                  <a:pt x="10383" y="8538"/>
                  <a:pt x="10418" y="8634"/>
                </a:cubicBezTo>
                <a:cubicBezTo>
                  <a:pt x="10397" y="8623"/>
                  <a:pt x="10340" y="8520"/>
                  <a:pt x="10334" y="8520"/>
                </a:cubicBezTo>
                <a:lnTo>
                  <a:pt x="10334" y="8520"/>
                </a:lnTo>
                <a:cubicBezTo>
                  <a:pt x="10333" y="8520"/>
                  <a:pt x="10334" y="8522"/>
                  <a:pt x="10335" y="8526"/>
                </a:cubicBezTo>
                <a:cubicBezTo>
                  <a:pt x="10371" y="8634"/>
                  <a:pt x="10454" y="8693"/>
                  <a:pt x="10514" y="8764"/>
                </a:cubicBezTo>
                <a:lnTo>
                  <a:pt x="10478" y="8753"/>
                </a:lnTo>
                <a:lnTo>
                  <a:pt x="10478" y="8753"/>
                </a:lnTo>
                <a:cubicBezTo>
                  <a:pt x="10478" y="8753"/>
                  <a:pt x="10502" y="8776"/>
                  <a:pt x="10538" y="8812"/>
                </a:cubicBezTo>
                <a:cubicBezTo>
                  <a:pt x="10561" y="8848"/>
                  <a:pt x="10597" y="8895"/>
                  <a:pt x="10645" y="8943"/>
                </a:cubicBezTo>
                <a:cubicBezTo>
                  <a:pt x="10692" y="8991"/>
                  <a:pt x="10740" y="9038"/>
                  <a:pt x="10776" y="9074"/>
                </a:cubicBezTo>
                <a:cubicBezTo>
                  <a:pt x="10799" y="9110"/>
                  <a:pt x="10835" y="9122"/>
                  <a:pt x="10835" y="9122"/>
                </a:cubicBezTo>
                <a:cubicBezTo>
                  <a:pt x="10847" y="9169"/>
                  <a:pt x="10930" y="9265"/>
                  <a:pt x="11038" y="9312"/>
                </a:cubicBezTo>
                <a:cubicBezTo>
                  <a:pt x="11145" y="9372"/>
                  <a:pt x="11228" y="9419"/>
                  <a:pt x="11204" y="9431"/>
                </a:cubicBezTo>
                <a:cubicBezTo>
                  <a:pt x="11245" y="9449"/>
                  <a:pt x="11261" y="9455"/>
                  <a:pt x="11264" y="9455"/>
                </a:cubicBezTo>
                <a:cubicBezTo>
                  <a:pt x="11272" y="9455"/>
                  <a:pt x="11182" y="9407"/>
                  <a:pt x="11210" y="9407"/>
                </a:cubicBezTo>
                <a:cubicBezTo>
                  <a:pt x="11220" y="9407"/>
                  <a:pt x="11247" y="9414"/>
                  <a:pt x="11300" y="9431"/>
                </a:cubicBezTo>
                <a:cubicBezTo>
                  <a:pt x="11323" y="9455"/>
                  <a:pt x="11383" y="9479"/>
                  <a:pt x="11430" y="9491"/>
                </a:cubicBezTo>
                <a:cubicBezTo>
                  <a:pt x="11478" y="9503"/>
                  <a:pt x="11526" y="9515"/>
                  <a:pt x="11514" y="9526"/>
                </a:cubicBezTo>
                <a:lnTo>
                  <a:pt x="11478" y="9526"/>
                </a:lnTo>
                <a:lnTo>
                  <a:pt x="11669" y="9562"/>
                </a:lnTo>
                <a:lnTo>
                  <a:pt x="11550" y="9574"/>
                </a:lnTo>
                <a:cubicBezTo>
                  <a:pt x="11586" y="9582"/>
                  <a:pt x="11621" y="9585"/>
                  <a:pt x="11652" y="9585"/>
                </a:cubicBezTo>
                <a:cubicBezTo>
                  <a:pt x="11764" y="9585"/>
                  <a:pt x="11838" y="9545"/>
                  <a:pt x="11847" y="9526"/>
                </a:cubicBezTo>
                <a:cubicBezTo>
                  <a:pt x="11858" y="9527"/>
                  <a:pt x="11868" y="9528"/>
                  <a:pt x="11879" y="9528"/>
                </a:cubicBezTo>
                <a:cubicBezTo>
                  <a:pt x="12028" y="9528"/>
                  <a:pt x="12209" y="9455"/>
                  <a:pt x="12276" y="9455"/>
                </a:cubicBezTo>
                <a:lnTo>
                  <a:pt x="12228" y="9479"/>
                </a:lnTo>
                <a:cubicBezTo>
                  <a:pt x="12323" y="9443"/>
                  <a:pt x="12419" y="9407"/>
                  <a:pt x="12490" y="9360"/>
                </a:cubicBezTo>
                <a:cubicBezTo>
                  <a:pt x="12573" y="9324"/>
                  <a:pt x="12645" y="9288"/>
                  <a:pt x="12704" y="9241"/>
                </a:cubicBezTo>
                <a:cubicBezTo>
                  <a:pt x="12835" y="9157"/>
                  <a:pt x="12943" y="9050"/>
                  <a:pt x="13014" y="8919"/>
                </a:cubicBezTo>
                <a:cubicBezTo>
                  <a:pt x="13017" y="8916"/>
                  <a:pt x="13020" y="8915"/>
                  <a:pt x="13022" y="8915"/>
                </a:cubicBezTo>
                <a:cubicBezTo>
                  <a:pt x="13029" y="8915"/>
                  <a:pt x="13029" y="8928"/>
                  <a:pt x="13002" y="8955"/>
                </a:cubicBezTo>
                <a:cubicBezTo>
                  <a:pt x="13014" y="8955"/>
                  <a:pt x="13145" y="8765"/>
                  <a:pt x="13145" y="8764"/>
                </a:cubicBezTo>
                <a:lnTo>
                  <a:pt x="13145" y="8764"/>
                </a:lnTo>
                <a:lnTo>
                  <a:pt x="13133" y="8824"/>
                </a:lnTo>
                <a:cubicBezTo>
                  <a:pt x="13133" y="8824"/>
                  <a:pt x="13181" y="8741"/>
                  <a:pt x="13216" y="8657"/>
                </a:cubicBezTo>
                <a:cubicBezTo>
                  <a:pt x="13252" y="8574"/>
                  <a:pt x="13288" y="8479"/>
                  <a:pt x="13288" y="8479"/>
                </a:cubicBezTo>
                <a:lnTo>
                  <a:pt x="13300" y="8503"/>
                </a:lnTo>
                <a:cubicBezTo>
                  <a:pt x="13371" y="8395"/>
                  <a:pt x="13419" y="8253"/>
                  <a:pt x="13490" y="8098"/>
                </a:cubicBezTo>
                <a:cubicBezTo>
                  <a:pt x="13538" y="7943"/>
                  <a:pt x="13586" y="7764"/>
                  <a:pt x="13609" y="7621"/>
                </a:cubicBezTo>
                <a:lnTo>
                  <a:pt x="13609" y="7669"/>
                </a:lnTo>
                <a:cubicBezTo>
                  <a:pt x="13633" y="7491"/>
                  <a:pt x="13645" y="7419"/>
                  <a:pt x="13657" y="7348"/>
                </a:cubicBezTo>
                <a:cubicBezTo>
                  <a:pt x="13669" y="7276"/>
                  <a:pt x="13681" y="7217"/>
                  <a:pt x="13681" y="7086"/>
                </a:cubicBezTo>
                <a:cubicBezTo>
                  <a:pt x="13681" y="7098"/>
                  <a:pt x="13681" y="7110"/>
                  <a:pt x="13681" y="7110"/>
                </a:cubicBezTo>
                <a:cubicBezTo>
                  <a:pt x="13681" y="7110"/>
                  <a:pt x="13691" y="6923"/>
                  <a:pt x="13683" y="6889"/>
                </a:cubicBezTo>
                <a:lnTo>
                  <a:pt x="13683" y="6889"/>
                </a:lnTo>
                <a:lnTo>
                  <a:pt x="13705" y="6931"/>
                </a:lnTo>
                <a:cubicBezTo>
                  <a:pt x="13674" y="6787"/>
                  <a:pt x="13705" y="6529"/>
                  <a:pt x="13699" y="6529"/>
                </a:cubicBezTo>
                <a:lnTo>
                  <a:pt x="13699" y="6529"/>
                </a:lnTo>
                <a:cubicBezTo>
                  <a:pt x="13698" y="6529"/>
                  <a:pt x="13696" y="6535"/>
                  <a:pt x="13693" y="6550"/>
                </a:cubicBezTo>
                <a:cubicBezTo>
                  <a:pt x="13657" y="6455"/>
                  <a:pt x="13597" y="6300"/>
                  <a:pt x="13574" y="6276"/>
                </a:cubicBezTo>
                <a:cubicBezTo>
                  <a:pt x="13514" y="6038"/>
                  <a:pt x="13586" y="6217"/>
                  <a:pt x="13550" y="6062"/>
                </a:cubicBezTo>
                <a:cubicBezTo>
                  <a:pt x="13490" y="5883"/>
                  <a:pt x="13455" y="5871"/>
                  <a:pt x="13371" y="5645"/>
                </a:cubicBezTo>
                <a:lnTo>
                  <a:pt x="13383" y="5645"/>
                </a:lnTo>
                <a:cubicBezTo>
                  <a:pt x="13324" y="5550"/>
                  <a:pt x="13288" y="5478"/>
                  <a:pt x="13193" y="5359"/>
                </a:cubicBezTo>
                <a:lnTo>
                  <a:pt x="13193" y="5359"/>
                </a:lnTo>
                <a:lnTo>
                  <a:pt x="13228" y="5395"/>
                </a:lnTo>
                <a:cubicBezTo>
                  <a:pt x="13062" y="5193"/>
                  <a:pt x="13097" y="5097"/>
                  <a:pt x="12907" y="4990"/>
                </a:cubicBezTo>
                <a:cubicBezTo>
                  <a:pt x="12847" y="4895"/>
                  <a:pt x="12704" y="4764"/>
                  <a:pt x="12740" y="4740"/>
                </a:cubicBezTo>
                <a:cubicBezTo>
                  <a:pt x="12490" y="4538"/>
                  <a:pt x="12300" y="4395"/>
                  <a:pt x="12038" y="4252"/>
                </a:cubicBezTo>
                <a:cubicBezTo>
                  <a:pt x="12026" y="4169"/>
                  <a:pt x="11978" y="4216"/>
                  <a:pt x="11835" y="4085"/>
                </a:cubicBezTo>
                <a:lnTo>
                  <a:pt x="11835" y="4121"/>
                </a:lnTo>
                <a:cubicBezTo>
                  <a:pt x="11811" y="4109"/>
                  <a:pt x="11788" y="4097"/>
                  <a:pt x="11764" y="4085"/>
                </a:cubicBezTo>
                <a:cubicBezTo>
                  <a:pt x="11823" y="4026"/>
                  <a:pt x="11883" y="3978"/>
                  <a:pt x="11919" y="3931"/>
                </a:cubicBezTo>
                <a:cubicBezTo>
                  <a:pt x="11929" y="3914"/>
                  <a:pt x="11928" y="3908"/>
                  <a:pt x="11920" y="3908"/>
                </a:cubicBezTo>
                <a:cubicBezTo>
                  <a:pt x="11910" y="3908"/>
                  <a:pt x="11891" y="3917"/>
                  <a:pt x="11871" y="3931"/>
                </a:cubicBezTo>
                <a:cubicBezTo>
                  <a:pt x="11844" y="3949"/>
                  <a:pt x="11816" y="3974"/>
                  <a:pt x="11800" y="3974"/>
                </a:cubicBezTo>
                <a:cubicBezTo>
                  <a:pt x="11794" y="3974"/>
                  <a:pt x="11790" y="3972"/>
                  <a:pt x="11788" y="3966"/>
                </a:cubicBezTo>
                <a:cubicBezTo>
                  <a:pt x="11919" y="3847"/>
                  <a:pt x="11978" y="3776"/>
                  <a:pt x="12038" y="3704"/>
                </a:cubicBezTo>
                <a:cubicBezTo>
                  <a:pt x="12085" y="3633"/>
                  <a:pt x="12133" y="3573"/>
                  <a:pt x="12264" y="3514"/>
                </a:cubicBezTo>
                <a:lnTo>
                  <a:pt x="12264" y="3514"/>
                </a:lnTo>
                <a:lnTo>
                  <a:pt x="12192" y="3538"/>
                </a:lnTo>
                <a:cubicBezTo>
                  <a:pt x="12335" y="3430"/>
                  <a:pt x="12312" y="3442"/>
                  <a:pt x="12383" y="3371"/>
                </a:cubicBezTo>
                <a:lnTo>
                  <a:pt x="12383" y="3371"/>
                </a:lnTo>
                <a:cubicBezTo>
                  <a:pt x="12379" y="3390"/>
                  <a:pt x="12401" y="3399"/>
                  <a:pt x="12441" y="3399"/>
                </a:cubicBezTo>
                <a:cubicBezTo>
                  <a:pt x="12527" y="3399"/>
                  <a:pt x="12699" y="3354"/>
                  <a:pt x="12871" y="3264"/>
                </a:cubicBezTo>
                <a:cubicBezTo>
                  <a:pt x="12874" y="3255"/>
                  <a:pt x="12865" y="3252"/>
                  <a:pt x="12849" y="3252"/>
                </a:cubicBezTo>
                <a:cubicBezTo>
                  <a:pt x="12823" y="3252"/>
                  <a:pt x="12782" y="3259"/>
                  <a:pt x="12754" y="3259"/>
                </a:cubicBezTo>
                <a:cubicBezTo>
                  <a:pt x="12734" y="3259"/>
                  <a:pt x="12721" y="3255"/>
                  <a:pt x="12728" y="3240"/>
                </a:cubicBezTo>
                <a:cubicBezTo>
                  <a:pt x="12728" y="3240"/>
                  <a:pt x="12776" y="3216"/>
                  <a:pt x="12812" y="3192"/>
                </a:cubicBezTo>
                <a:cubicBezTo>
                  <a:pt x="12859" y="3180"/>
                  <a:pt x="12907" y="3157"/>
                  <a:pt x="12907" y="3157"/>
                </a:cubicBezTo>
                <a:cubicBezTo>
                  <a:pt x="12919" y="3157"/>
                  <a:pt x="12907" y="3169"/>
                  <a:pt x="12883" y="3180"/>
                </a:cubicBezTo>
                <a:cubicBezTo>
                  <a:pt x="13038" y="3109"/>
                  <a:pt x="13193" y="3121"/>
                  <a:pt x="13216" y="3061"/>
                </a:cubicBezTo>
                <a:lnTo>
                  <a:pt x="13407" y="3073"/>
                </a:lnTo>
                <a:lnTo>
                  <a:pt x="13335" y="3061"/>
                </a:lnTo>
                <a:cubicBezTo>
                  <a:pt x="13347" y="3038"/>
                  <a:pt x="13526" y="2966"/>
                  <a:pt x="13562" y="2942"/>
                </a:cubicBezTo>
                <a:cubicBezTo>
                  <a:pt x="13701" y="2878"/>
                  <a:pt x="13782" y="2870"/>
                  <a:pt x="13862" y="2870"/>
                </a:cubicBezTo>
                <a:cubicBezTo>
                  <a:pt x="13884" y="2870"/>
                  <a:pt x="13907" y="2871"/>
                  <a:pt x="13931" y="2871"/>
                </a:cubicBezTo>
                <a:cubicBezTo>
                  <a:pt x="13895" y="2859"/>
                  <a:pt x="13800" y="2835"/>
                  <a:pt x="13943" y="2788"/>
                </a:cubicBezTo>
                <a:cubicBezTo>
                  <a:pt x="13946" y="2805"/>
                  <a:pt x="13966" y="2811"/>
                  <a:pt x="13995" y="2811"/>
                </a:cubicBezTo>
                <a:cubicBezTo>
                  <a:pt x="14066" y="2811"/>
                  <a:pt x="14188" y="2776"/>
                  <a:pt x="14245" y="2776"/>
                </a:cubicBezTo>
                <a:cubicBezTo>
                  <a:pt x="14263" y="2776"/>
                  <a:pt x="14274" y="2779"/>
                  <a:pt x="14276" y="2788"/>
                </a:cubicBezTo>
                <a:cubicBezTo>
                  <a:pt x="14336" y="2764"/>
                  <a:pt x="14443" y="2764"/>
                  <a:pt x="14443" y="2740"/>
                </a:cubicBezTo>
                <a:lnTo>
                  <a:pt x="14443" y="2788"/>
                </a:lnTo>
                <a:cubicBezTo>
                  <a:pt x="14443" y="2716"/>
                  <a:pt x="14669" y="2680"/>
                  <a:pt x="14836" y="2633"/>
                </a:cubicBezTo>
                <a:lnTo>
                  <a:pt x="14836" y="2633"/>
                </a:lnTo>
                <a:cubicBezTo>
                  <a:pt x="14829" y="2658"/>
                  <a:pt x="14840" y="2667"/>
                  <a:pt x="14861" y="2667"/>
                </a:cubicBezTo>
                <a:cubicBezTo>
                  <a:pt x="14901" y="2667"/>
                  <a:pt x="14980" y="2636"/>
                  <a:pt x="15047" y="2636"/>
                </a:cubicBezTo>
                <a:cubicBezTo>
                  <a:pt x="15075" y="2636"/>
                  <a:pt x="15101" y="2641"/>
                  <a:pt x="15121" y="2657"/>
                </a:cubicBezTo>
                <a:cubicBezTo>
                  <a:pt x="15145" y="2597"/>
                  <a:pt x="15419" y="2585"/>
                  <a:pt x="15443" y="2526"/>
                </a:cubicBezTo>
                <a:cubicBezTo>
                  <a:pt x="15464" y="2522"/>
                  <a:pt x="15482" y="2520"/>
                  <a:pt x="15497" y="2520"/>
                </a:cubicBezTo>
                <a:cubicBezTo>
                  <a:pt x="15575" y="2520"/>
                  <a:pt x="15580" y="2563"/>
                  <a:pt x="15610" y="2573"/>
                </a:cubicBezTo>
                <a:lnTo>
                  <a:pt x="15669" y="2549"/>
                </a:lnTo>
                <a:cubicBezTo>
                  <a:pt x="15683" y="2552"/>
                  <a:pt x="15705" y="2553"/>
                  <a:pt x="15731" y="2553"/>
                </a:cubicBezTo>
                <a:cubicBezTo>
                  <a:pt x="15837" y="2553"/>
                  <a:pt x="16022" y="2538"/>
                  <a:pt x="16145" y="2538"/>
                </a:cubicBezTo>
                <a:lnTo>
                  <a:pt x="16276" y="2466"/>
                </a:lnTo>
                <a:lnTo>
                  <a:pt x="16336" y="2478"/>
                </a:lnTo>
                <a:cubicBezTo>
                  <a:pt x="16348" y="2466"/>
                  <a:pt x="16467" y="2442"/>
                  <a:pt x="16395" y="2430"/>
                </a:cubicBezTo>
                <a:lnTo>
                  <a:pt x="16467" y="2418"/>
                </a:lnTo>
                <a:cubicBezTo>
                  <a:pt x="16467" y="2359"/>
                  <a:pt x="16574" y="2383"/>
                  <a:pt x="16717" y="2347"/>
                </a:cubicBezTo>
                <a:cubicBezTo>
                  <a:pt x="16753" y="2359"/>
                  <a:pt x="16753" y="2371"/>
                  <a:pt x="16717" y="2383"/>
                </a:cubicBezTo>
                <a:cubicBezTo>
                  <a:pt x="16727" y="2381"/>
                  <a:pt x="16735" y="2380"/>
                  <a:pt x="16742" y="2380"/>
                </a:cubicBezTo>
                <a:cubicBezTo>
                  <a:pt x="16782" y="2380"/>
                  <a:pt x="16772" y="2407"/>
                  <a:pt x="16809" y="2418"/>
                </a:cubicBezTo>
                <a:lnTo>
                  <a:pt x="16809" y="2418"/>
                </a:lnTo>
                <a:cubicBezTo>
                  <a:pt x="16765" y="2402"/>
                  <a:pt x="17070" y="2287"/>
                  <a:pt x="16860" y="2287"/>
                </a:cubicBezTo>
                <a:cubicBezTo>
                  <a:pt x="16848" y="2264"/>
                  <a:pt x="16967" y="2228"/>
                  <a:pt x="17038" y="2228"/>
                </a:cubicBezTo>
                <a:lnTo>
                  <a:pt x="17086" y="2276"/>
                </a:lnTo>
                <a:lnTo>
                  <a:pt x="17169" y="2216"/>
                </a:lnTo>
                <a:cubicBezTo>
                  <a:pt x="17200" y="2210"/>
                  <a:pt x="17228" y="2208"/>
                  <a:pt x="17252" y="2208"/>
                </a:cubicBezTo>
                <a:cubicBezTo>
                  <a:pt x="17308" y="2208"/>
                  <a:pt x="17351" y="2219"/>
                  <a:pt x="17402" y="2219"/>
                </a:cubicBezTo>
                <a:cubicBezTo>
                  <a:pt x="17415" y="2219"/>
                  <a:pt x="17429" y="2218"/>
                  <a:pt x="17443" y="2216"/>
                </a:cubicBezTo>
                <a:lnTo>
                  <a:pt x="17443" y="2216"/>
                </a:lnTo>
                <a:cubicBezTo>
                  <a:pt x="17361" y="2237"/>
                  <a:pt x="17262" y="2319"/>
                  <a:pt x="17402" y="2319"/>
                </a:cubicBezTo>
                <a:cubicBezTo>
                  <a:pt x="17425" y="2319"/>
                  <a:pt x="17454" y="2316"/>
                  <a:pt x="17491" y="2311"/>
                </a:cubicBezTo>
                <a:lnTo>
                  <a:pt x="17491" y="2311"/>
                </a:lnTo>
                <a:cubicBezTo>
                  <a:pt x="17360" y="2335"/>
                  <a:pt x="17288" y="2371"/>
                  <a:pt x="17229" y="2395"/>
                </a:cubicBezTo>
                <a:cubicBezTo>
                  <a:pt x="17242" y="2391"/>
                  <a:pt x="17253" y="2390"/>
                  <a:pt x="17261" y="2390"/>
                </a:cubicBezTo>
                <a:cubicBezTo>
                  <a:pt x="17282" y="2390"/>
                  <a:pt x="17281" y="2401"/>
                  <a:pt x="17229" y="2418"/>
                </a:cubicBezTo>
                <a:cubicBezTo>
                  <a:pt x="17419" y="2383"/>
                  <a:pt x="17288" y="2383"/>
                  <a:pt x="17479" y="2359"/>
                </a:cubicBezTo>
                <a:cubicBezTo>
                  <a:pt x="17479" y="2407"/>
                  <a:pt x="17538" y="2407"/>
                  <a:pt x="17705" y="2407"/>
                </a:cubicBezTo>
                <a:lnTo>
                  <a:pt x="17574" y="2383"/>
                </a:lnTo>
                <a:cubicBezTo>
                  <a:pt x="17586" y="2383"/>
                  <a:pt x="17586" y="2371"/>
                  <a:pt x="17598" y="2371"/>
                </a:cubicBezTo>
                <a:cubicBezTo>
                  <a:pt x="17550" y="2371"/>
                  <a:pt x="17538" y="2371"/>
                  <a:pt x="17526" y="2347"/>
                </a:cubicBezTo>
                <a:cubicBezTo>
                  <a:pt x="17558" y="2347"/>
                  <a:pt x="17698" y="2283"/>
                  <a:pt x="17757" y="2283"/>
                </a:cubicBezTo>
                <a:cubicBezTo>
                  <a:pt x="17758" y="2283"/>
                  <a:pt x="17759" y="2283"/>
                  <a:pt x="17761" y="2283"/>
                </a:cubicBezTo>
                <a:lnTo>
                  <a:pt x="17761" y="2283"/>
                </a:lnTo>
                <a:cubicBezTo>
                  <a:pt x="17605" y="2236"/>
                  <a:pt x="18106" y="2180"/>
                  <a:pt x="17979" y="2157"/>
                </a:cubicBezTo>
                <a:cubicBezTo>
                  <a:pt x="17995" y="2148"/>
                  <a:pt x="18063" y="2134"/>
                  <a:pt x="18111" y="2134"/>
                </a:cubicBezTo>
                <a:cubicBezTo>
                  <a:pt x="18132" y="2134"/>
                  <a:pt x="18150" y="2137"/>
                  <a:pt x="18158" y="2145"/>
                </a:cubicBezTo>
                <a:cubicBezTo>
                  <a:pt x="17991" y="2204"/>
                  <a:pt x="18288" y="2180"/>
                  <a:pt x="18265" y="2204"/>
                </a:cubicBezTo>
                <a:cubicBezTo>
                  <a:pt x="18324" y="2180"/>
                  <a:pt x="18134" y="2192"/>
                  <a:pt x="18205" y="2168"/>
                </a:cubicBezTo>
                <a:cubicBezTo>
                  <a:pt x="18245" y="2158"/>
                  <a:pt x="18284" y="2155"/>
                  <a:pt x="18319" y="2155"/>
                </a:cubicBezTo>
                <a:cubicBezTo>
                  <a:pt x="18367" y="2155"/>
                  <a:pt x="18409" y="2162"/>
                  <a:pt x="18443" y="2168"/>
                </a:cubicBezTo>
                <a:lnTo>
                  <a:pt x="18396" y="2180"/>
                </a:lnTo>
                <a:lnTo>
                  <a:pt x="18550" y="2180"/>
                </a:lnTo>
                <a:cubicBezTo>
                  <a:pt x="18574" y="2145"/>
                  <a:pt x="18396" y="2168"/>
                  <a:pt x="18539" y="2133"/>
                </a:cubicBezTo>
                <a:cubicBezTo>
                  <a:pt x="18569" y="2133"/>
                  <a:pt x="18670" y="2106"/>
                  <a:pt x="18698" y="2106"/>
                </a:cubicBezTo>
                <a:cubicBezTo>
                  <a:pt x="18703" y="2106"/>
                  <a:pt x="18705" y="2107"/>
                  <a:pt x="18705" y="2109"/>
                </a:cubicBezTo>
                <a:cubicBezTo>
                  <a:pt x="18646" y="2157"/>
                  <a:pt x="18705" y="2192"/>
                  <a:pt x="18586" y="2216"/>
                </a:cubicBezTo>
                <a:cubicBezTo>
                  <a:pt x="18681" y="2204"/>
                  <a:pt x="19003" y="2145"/>
                  <a:pt x="18860" y="2121"/>
                </a:cubicBezTo>
                <a:cubicBezTo>
                  <a:pt x="18860" y="2121"/>
                  <a:pt x="18896" y="2109"/>
                  <a:pt x="18920" y="2109"/>
                </a:cubicBezTo>
                <a:cubicBezTo>
                  <a:pt x="18955" y="2097"/>
                  <a:pt x="18979" y="2097"/>
                  <a:pt x="18979" y="2097"/>
                </a:cubicBezTo>
                <a:cubicBezTo>
                  <a:pt x="18908" y="2097"/>
                  <a:pt x="18693" y="2097"/>
                  <a:pt x="18920" y="2049"/>
                </a:cubicBezTo>
                <a:lnTo>
                  <a:pt x="19074" y="1978"/>
                </a:lnTo>
                <a:lnTo>
                  <a:pt x="19158" y="1990"/>
                </a:lnTo>
                <a:cubicBezTo>
                  <a:pt x="19146" y="1978"/>
                  <a:pt x="19170" y="1954"/>
                  <a:pt x="19229" y="1942"/>
                </a:cubicBezTo>
                <a:cubicBezTo>
                  <a:pt x="19253" y="1954"/>
                  <a:pt x="19312" y="1942"/>
                  <a:pt x="19312" y="1966"/>
                </a:cubicBezTo>
                <a:cubicBezTo>
                  <a:pt x="19479" y="1918"/>
                  <a:pt x="19455" y="1906"/>
                  <a:pt x="19479" y="1883"/>
                </a:cubicBezTo>
                <a:cubicBezTo>
                  <a:pt x="19522" y="1872"/>
                  <a:pt x="19553" y="1866"/>
                  <a:pt x="19570" y="1866"/>
                </a:cubicBezTo>
                <a:cubicBezTo>
                  <a:pt x="19592" y="1866"/>
                  <a:pt x="19594" y="1875"/>
                  <a:pt x="19574" y="1895"/>
                </a:cubicBezTo>
                <a:cubicBezTo>
                  <a:pt x="19670" y="1871"/>
                  <a:pt x="19801" y="1823"/>
                  <a:pt x="19908" y="1799"/>
                </a:cubicBezTo>
                <a:lnTo>
                  <a:pt x="19908" y="1799"/>
                </a:lnTo>
                <a:cubicBezTo>
                  <a:pt x="19896" y="1847"/>
                  <a:pt x="19872" y="1895"/>
                  <a:pt x="19848" y="1930"/>
                </a:cubicBezTo>
                <a:cubicBezTo>
                  <a:pt x="19872" y="1966"/>
                  <a:pt x="19860" y="1990"/>
                  <a:pt x="19860" y="2014"/>
                </a:cubicBezTo>
                <a:lnTo>
                  <a:pt x="19801" y="1978"/>
                </a:lnTo>
                <a:lnTo>
                  <a:pt x="19812" y="2002"/>
                </a:lnTo>
                <a:lnTo>
                  <a:pt x="19812" y="2002"/>
                </a:lnTo>
                <a:lnTo>
                  <a:pt x="19805" y="1997"/>
                </a:lnTo>
                <a:lnTo>
                  <a:pt x="19805" y="1997"/>
                </a:lnTo>
                <a:cubicBezTo>
                  <a:pt x="19807" y="1998"/>
                  <a:pt x="19809" y="2000"/>
                  <a:pt x="19812" y="2002"/>
                </a:cubicBezTo>
                <a:cubicBezTo>
                  <a:pt x="19810" y="2000"/>
                  <a:pt x="19807" y="2000"/>
                  <a:pt x="19804" y="2000"/>
                </a:cubicBezTo>
                <a:cubicBezTo>
                  <a:pt x="19793" y="2000"/>
                  <a:pt x="19782" y="2009"/>
                  <a:pt x="19773" y="2009"/>
                </a:cubicBezTo>
                <a:cubicBezTo>
                  <a:pt x="19765" y="2009"/>
                  <a:pt x="19758" y="2002"/>
                  <a:pt x="19753" y="1978"/>
                </a:cubicBezTo>
                <a:cubicBezTo>
                  <a:pt x="19753" y="1978"/>
                  <a:pt x="19712" y="2039"/>
                  <a:pt x="19706" y="2039"/>
                </a:cubicBezTo>
                <a:cubicBezTo>
                  <a:pt x="19706" y="2039"/>
                  <a:pt x="19705" y="2038"/>
                  <a:pt x="19705" y="2037"/>
                </a:cubicBezTo>
                <a:lnTo>
                  <a:pt x="19705" y="2037"/>
                </a:lnTo>
                <a:cubicBezTo>
                  <a:pt x="19693" y="2061"/>
                  <a:pt x="19753" y="2085"/>
                  <a:pt x="19729" y="2085"/>
                </a:cubicBezTo>
                <a:cubicBezTo>
                  <a:pt x="19705" y="2085"/>
                  <a:pt x="19717" y="2073"/>
                  <a:pt x="19693" y="2061"/>
                </a:cubicBezTo>
                <a:lnTo>
                  <a:pt x="19693" y="2061"/>
                </a:lnTo>
                <a:cubicBezTo>
                  <a:pt x="19622" y="2085"/>
                  <a:pt x="19765" y="2192"/>
                  <a:pt x="19717" y="2216"/>
                </a:cubicBezTo>
                <a:cubicBezTo>
                  <a:pt x="19717" y="2224"/>
                  <a:pt x="19717" y="2232"/>
                  <a:pt x="19717" y="2240"/>
                </a:cubicBezTo>
                <a:cubicBezTo>
                  <a:pt x="19727" y="2244"/>
                  <a:pt x="19733" y="2246"/>
                  <a:pt x="19737" y="2246"/>
                </a:cubicBezTo>
                <a:cubicBezTo>
                  <a:pt x="19751" y="2246"/>
                  <a:pt x="19712" y="2214"/>
                  <a:pt x="19731" y="2214"/>
                </a:cubicBezTo>
                <a:cubicBezTo>
                  <a:pt x="19733" y="2214"/>
                  <a:pt x="19737" y="2215"/>
                  <a:pt x="19741" y="2216"/>
                </a:cubicBezTo>
                <a:cubicBezTo>
                  <a:pt x="19777" y="2252"/>
                  <a:pt x="19753" y="2252"/>
                  <a:pt x="19789" y="2276"/>
                </a:cubicBezTo>
                <a:cubicBezTo>
                  <a:pt x="19765" y="2276"/>
                  <a:pt x="19789" y="2299"/>
                  <a:pt x="19789" y="2311"/>
                </a:cubicBezTo>
                <a:cubicBezTo>
                  <a:pt x="19782" y="2310"/>
                  <a:pt x="19776" y="2309"/>
                  <a:pt x="19771" y="2309"/>
                </a:cubicBezTo>
                <a:cubicBezTo>
                  <a:pt x="19748" y="2309"/>
                  <a:pt x="19746" y="2326"/>
                  <a:pt x="19723" y="2326"/>
                </a:cubicBezTo>
                <a:cubicBezTo>
                  <a:pt x="19718" y="2326"/>
                  <a:pt x="19712" y="2325"/>
                  <a:pt x="19705" y="2323"/>
                </a:cubicBezTo>
                <a:lnTo>
                  <a:pt x="19705" y="2323"/>
                </a:lnTo>
                <a:cubicBezTo>
                  <a:pt x="19717" y="2335"/>
                  <a:pt x="19765" y="2371"/>
                  <a:pt x="19753" y="2395"/>
                </a:cubicBezTo>
                <a:cubicBezTo>
                  <a:pt x="19705" y="2383"/>
                  <a:pt x="19717" y="2371"/>
                  <a:pt x="19693" y="2371"/>
                </a:cubicBezTo>
                <a:lnTo>
                  <a:pt x="19717" y="2395"/>
                </a:lnTo>
                <a:cubicBezTo>
                  <a:pt x="19714" y="2398"/>
                  <a:pt x="19711" y="2400"/>
                  <a:pt x="19709" y="2400"/>
                </a:cubicBezTo>
                <a:cubicBezTo>
                  <a:pt x="19704" y="2400"/>
                  <a:pt x="19702" y="2391"/>
                  <a:pt x="19693" y="2383"/>
                </a:cubicBezTo>
                <a:lnTo>
                  <a:pt x="19693" y="2383"/>
                </a:lnTo>
                <a:cubicBezTo>
                  <a:pt x="19682" y="2395"/>
                  <a:pt x="19717" y="2418"/>
                  <a:pt x="19693" y="2430"/>
                </a:cubicBezTo>
                <a:lnTo>
                  <a:pt x="19670" y="2395"/>
                </a:lnTo>
                <a:lnTo>
                  <a:pt x="19670" y="2395"/>
                </a:lnTo>
                <a:cubicBezTo>
                  <a:pt x="19682" y="2418"/>
                  <a:pt x="19670" y="2418"/>
                  <a:pt x="19658" y="2430"/>
                </a:cubicBezTo>
                <a:cubicBezTo>
                  <a:pt x="19646" y="2430"/>
                  <a:pt x="19646" y="2418"/>
                  <a:pt x="19658" y="2418"/>
                </a:cubicBezTo>
                <a:cubicBezTo>
                  <a:pt x="19648" y="2414"/>
                  <a:pt x="19642" y="2412"/>
                  <a:pt x="19639" y="2412"/>
                </a:cubicBezTo>
                <a:cubicBezTo>
                  <a:pt x="19627" y="2412"/>
                  <a:pt x="19658" y="2442"/>
                  <a:pt x="19658" y="2442"/>
                </a:cubicBezTo>
                <a:cubicBezTo>
                  <a:pt x="19670" y="2454"/>
                  <a:pt x="19682" y="2442"/>
                  <a:pt x="19705" y="2466"/>
                </a:cubicBezTo>
                <a:cubicBezTo>
                  <a:pt x="19695" y="2466"/>
                  <a:pt x="19720" y="2492"/>
                  <a:pt x="19705" y="2492"/>
                </a:cubicBezTo>
                <a:cubicBezTo>
                  <a:pt x="19702" y="2492"/>
                  <a:pt x="19699" y="2492"/>
                  <a:pt x="19693" y="2490"/>
                </a:cubicBezTo>
                <a:lnTo>
                  <a:pt x="19670" y="2466"/>
                </a:lnTo>
                <a:lnTo>
                  <a:pt x="19670" y="2466"/>
                </a:lnTo>
                <a:cubicBezTo>
                  <a:pt x="19682" y="2502"/>
                  <a:pt x="19705" y="2502"/>
                  <a:pt x="19682" y="2514"/>
                </a:cubicBezTo>
                <a:lnTo>
                  <a:pt x="19682" y="2514"/>
                </a:lnTo>
                <a:cubicBezTo>
                  <a:pt x="19682" y="2514"/>
                  <a:pt x="19670" y="2502"/>
                  <a:pt x="19670" y="2502"/>
                </a:cubicBezTo>
                <a:lnTo>
                  <a:pt x="19670" y="2502"/>
                </a:lnTo>
                <a:cubicBezTo>
                  <a:pt x="19693" y="2538"/>
                  <a:pt x="19658" y="2538"/>
                  <a:pt x="19634" y="2549"/>
                </a:cubicBezTo>
                <a:cubicBezTo>
                  <a:pt x="19646" y="2561"/>
                  <a:pt x="19658" y="2573"/>
                  <a:pt x="19658" y="2573"/>
                </a:cubicBezTo>
                <a:cubicBezTo>
                  <a:pt x="19682" y="2573"/>
                  <a:pt x="19693" y="2585"/>
                  <a:pt x="19717" y="2597"/>
                </a:cubicBezTo>
                <a:cubicBezTo>
                  <a:pt x="19713" y="2596"/>
                  <a:pt x="19709" y="2596"/>
                  <a:pt x="19706" y="2596"/>
                </a:cubicBezTo>
                <a:cubicBezTo>
                  <a:pt x="19672" y="2596"/>
                  <a:pt x="19750" y="2657"/>
                  <a:pt x="19717" y="2657"/>
                </a:cubicBezTo>
                <a:cubicBezTo>
                  <a:pt x="19705" y="2645"/>
                  <a:pt x="19682" y="2633"/>
                  <a:pt x="19705" y="2633"/>
                </a:cubicBezTo>
                <a:cubicBezTo>
                  <a:pt x="19658" y="2597"/>
                  <a:pt x="19622" y="2573"/>
                  <a:pt x="19610" y="2549"/>
                </a:cubicBezTo>
                <a:cubicBezTo>
                  <a:pt x="19610" y="2558"/>
                  <a:pt x="19610" y="2566"/>
                  <a:pt x="19606" y="2566"/>
                </a:cubicBezTo>
                <a:cubicBezTo>
                  <a:pt x="19604" y="2566"/>
                  <a:pt x="19602" y="2565"/>
                  <a:pt x="19598" y="2561"/>
                </a:cubicBezTo>
                <a:lnTo>
                  <a:pt x="19598" y="2561"/>
                </a:lnTo>
                <a:lnTo>
                  <a:pt x="19634" y="2597"/>
                </a:lnTo>
                <a:cubicBezTo>
                  <a:pt x="19634" y="2597"/>
                  <a:pt x="19634" y="2597"/>
                  <a:pt x="19634" y="2609"/>
                </a:cubicBezTo>
                <a:cubicBezTo>
                  <a:pt x="19658" y="2621"/>
                  <a:pt x="19682" y="2621"/>
                  <a:pt x="19693" y="2645"/>
                </a:cubicBezTo>
                <a:cubicBezTo>
                  <a:pt x="19696" y="2650"/>
                  <a:pt x="19695" y="2651"/>
                  <a:pt x="19693" y="2651"/>
                </a:cubicBezTo>
                <a:cubicBezTo>
                  <a:pt x="19685" y="2651"/>
                  <a:pt x="19658" y="2631"/>
                  <a:pt x="19656" y="2631"/>
                </a:cubicBezTo>
                <a:lnTo>
                  <a:pt x="19656" y="2631"/>
                </a:lnTo>
                <a:cubicBezTo>
                  <a:pt x="19656" y="2631"/>
                  <a:pt x="19656" y="2631"/>
                  <a:pt x="19658" y="2633"/>
                </a:cubicBezTo>
                <a:cubicBezTo>
                  <a:pt x="19670" y="2668"/>
                  <a:pt x="19705" y="2668"/>
                  <a:pt x="19682" y="2680"/>
                </a:cubicBezTo>
                <a:cubicBezTo>
                  <a:pt x="19682" y="2680"/>
                  <a:pt x="19675" y="2674"/>
                  <a:pt x="19676" y="2670"/>
                </a:cubicBezTo>
                <a:lnTo>
                  <a:pt x="19676" y="2670"/>
                </a:lnTo>
                <a:cubicBezTo>
                  <a:pt x="19657" y="2679"/>
                  <a:pt x="19659" y="2691"/>
                  <a:pt x="19646" y="2691"/>
                </a:cubicBezTo>
                <a:cubicBezTo>
                  <a:pt x="19639" y="2691"/>
                  <a:pt x="19629" y="2688"/>
                  <a:pt x="19610" y="2680"/>
                </a:cubicBezTo>
                <a:cubicBezTo>
                  <a:pt x="19598" y="2669"/>
                  <a:pt x="19587" y="2669"/>
                  <a:pt x="19586" y="2657"/>
                </a:cubicBezTo>
                <a:lnTo>
                  <a:pt x="19586" y="2657"/>
                </a:lnTo>
                <a:cubicBezTo>
                  <a:pt x="19589" y="2660"/>
                  <a:pt x="19593" y="2663"/>
                  <a:pt x="19598" y="2668"/>
                </a:cubicBezTo>
                <a:lnTo>
                  <a:pt x="19586" y="2657"/>
                </a:lnTo>
                <a:lnTo>
                  <a:pt x="19586" y="2657"/>
                </a:lnTo>
                <a:cubicBezTo>
                  <a:pt x="19586" y="2657"/>
                  <a:pt x="19586" y="2657"/>
                  <a:pt x="19586" y="2657"/>
                </a:cubicBezTo>
                <a:lnTo>
                  <a:pt x="19586" y="2657"/>
                </a:lnTo>
                <a:cubicBezTo>
                  <a:pt x="19584" y="2655"/>
                  <a:pt x="19582" y="2655"/>
                  <a:pt x="19581" y="2655"/>
                </a:cubicBezTo>
                <a:cubicBezTo>
                  <a:pt x="19578" y="2655"/>
                  <a:pt x="19580" y="2664"/>
                  <a:pt x="19571" y="2664"/>
                </a:cubicBezTo>
                <a:cubicBezTo>
                  <a:pt x="19570" y="2664"/>
                  <a:pt x="19567" y="2663"/>
                  <a:pt x="19564" y="2662"/>
                </a:cubicBezTo>
                <a:lnTo>
                  <a:pt x="19564" y="2662"/>
                </a:lnTo>
                <a:cubicBezTo>
                  <a:pt x="19582" y="2672"/>
                  <a:pt x="19572" y="2682"/>
                  <a:pt x="19562" y="2692"/>
                </a:cubicBezTo>
                <a:lnTo>
                  <a:pt x="19598" y="2704"/>
                </a:lnTo>
                <a:cubicBezTo>
                  <a:pt x="19621" y="2727"/>
                  <a:pt x="19626" y="2734"/>
                  <a:pt x="19621" y="2734"/>
                </a:cubicBezTo>
                <a:cubicBezTo>
                  <a:pt x="19611" y="2734"/>
                  <a:pt x="19555" y="2697"/>
                  <a:pt x="19534" y="2697"/>
                </a:cubicBezTo>
                <a:cubicBezTo>
                  <a:pt x="19530" y="2697"/>
                  <a:pt x="19527" y="2699"/>
                  <a:pt x="19527" y="2704"/>
                </a:cubicBezTo>
                <a:cubicBezTo>
                  <a:pt x="19533" y="2716"/>
                  <a:pt x="19536" y="2716"/>
                  <a:pt x="19539" y="2716"/>
                </a:cubicBezTo>
                <a:cubicBezTo>
                  <a:pt x="19542" y="2716"/>
                  <a:pt x="19545" y="2716"/>
                  <a:pt x="19551" y="2728"/>
                </a:cubicBezTo>
                <a:cubicBezTo>
                  <a:pt x="19546" y="2728"/>
                  <a:pt x="19539" y="2726"/>
                  <a:pt x="19533" y="2726"/>
                </a:cubicBezTo>
                <a:cubicBezTo>
                  <a:pt x="19523" y="2726"/>
                  <a:pt x="19515" y="2730"/>
                  <a:pt x="19515" y="2752"/>
                </a:cubicBezTo>
                <a:cubicBezTo>
                  <a:pt x="19503" y="2740"/>
                  <a:pt x="19479" y="2740"/>
                  <a:pt x="19443" y="2728"/>
                </a:cubicBezTo>
                <a:cubicBezTo>
                  <a:pt x="19443" y="2752"/>
                  <a:pt x="19408" y="2752"/>
                  <a:pt x="19443" y="2776"/>
                </a:cubicBezTo>
                <a:cubicBezTo>
                  <a:pt x="19479" y="2776"/>
                  <a:pt x="19408" y="2740"/>
                  <a:pt x="19467" y="2740"/>
                </a:cubicBezTo>
                <a:lnTo>
                  <a:pt x="19503" y="2764"/>
                </a:lnTo>
                <a:cubicBezTo>
                  <a:pt x="19491" y="2776"/>
                  <a:pt x="19503" y="2811"/>
                  <a:pt x="19479" y="2811"/>
                </a:cubicBezTo>
                <a:cubicBezTo>
                  <a:pt x="19491" y="2811"/>
                  <a:pt x="19503" y="2823"/>
                  <a:pt x="19515" y="2823"/>
                </a:cubicBezTo>
                <a:cubicBezTo>
                  <a:pt x="19515" y="2847"/>
                  <a:pt x="19551" y="2883"/>
                  <a:pt x="19527" y="2895"/>
                </a:cubicBezTo>
                <a:cubicBezTo>
                  <a:pt x="19491" y="2883"/>
                  <a:pt x="19503" y="2871"/>
                  <a:pt x="19503" y="2859"/>
                </a:cubicBezTo>
                <a:cubicBezTo>
                  <a:pt x="19467" y="2859"/>
                  <a:pt x="19491" y="2871"/>
                  <a:pt x="19479" y="2883"/>
                </a:cubicBezTo>
                <a:cubicBezTo>
                  <a:pt x="19443" y="2871"/>
                  <a:pt x="19479" y="2871"/>
                  <a:pt x="19455" y="2859"/>
                </a:cubicBezTo>
                <a:lnTo>
                  <a:pt x="19455" y="2859"/>
                </a:lnTo>
                <a:lnTo>
                  <a:pt x="19455" y="2883"/>
                </a:lnTo>
                <a:lnTo>
                  <a:pt x="19443" y="2883"/>
                </a:lnTo>
                <a:cubicBezTo>
                  <a:pt x="19491" y="2907"/>
                  <a:pt x="19431" y="2895"/>
                  <a:pt x="19443" y="2919"/>
                </a:cubicBezTo>
                <a:cubicBezTo>
                  <a:pt x="19431" y="2954"/>
                  <a:pt x="19491" y="2990"/>
                  <a:pt x="19527" y="3026"/>
                </a:cubicBezTo>
                <a:cubicBezTo>
                  <a:pt x="19503" y="3026"/>
                  <a:pt x="19491" y="3026"/>
                  <a:pt x="19479" y="3014"/>
                </a:cubicBezTo>
                <a:cubicBezTo>
                  <a:pt x="19515" y="3014"/>
                  <a:pt x="19491" y="3014"/>
                  <a:pt x="19479" y="3002"/>
                </a:cubicBezTo>
                <a:cubicBezTo>
                  <a:pt x="19479" y="3005"/>
                  <a:pt x="19474" y="3007"/>
                  <a:pt x="19466" y="3007"/>
                </a:cubicBezTo>
                <a:cubicBezTo>
                  <a:pt x="19447" y="3007"/>
                  <a:pt x="19413" y="2998"/>
                  <a:pt x="19396" y="2990"/>
                </a:cubicBezTo>
                <a:lnTo>
                  <a:pt x="19396" y="2990"/>
                </a:lnTo>
                <a:cubicBezTo>
                  <a:pt x="19402" y="3002"/>
                  <a:pt x="19411" y="3002"/>
                  <a:pt x="19420" y="3002"/>
                </a:cubicBezTo>
                <a:cubicBezTo>
                  <a:pt x="19428" y="3002"/>
                  <a:pt x="19437" y="3002"/>
                  <a:pt x="19443" y="3014"/>
                </a:cubicBezTo>
                <a:lnTo>
                  <a:pt x="19420" y="3038"/>
                </a:lnTo>
                <a:cubicBezTo>
                  <a:pt x="19455" y="3038"/>
                  <a:pt x="19467" y="3038"/>
                  <a:pt x="19479" y="3061"/>
                </a:cubicBezTo>
                <a:cubicBezTo>
                  <a:pt x="19479" y="3073"/>
                  <a:pt x="19467" y="3073"/>
                  <a:pt x="19467" y="3085"/>
                </a:cubicBezTo>
                <a:cubicBezTo>
                  <a:pt x="19455" y="3085"/>
                  <a:pt x="19420" y="3073"/>
                  <a:pt x="19431" y="3061"/>
                </a:cubicBezTo>
                <a:lnTo>
                  <a:pt x="19431" y="3061"/>
                </a:lnTo>
                <a:cubicBezTo>
                  <a:pt x="19408" y="3073"/>
                  <a:pt x="19408" y="3073"/>
                  <a:pt x="19431" y="3097"/>
                </a:cubicBezTo>
                <a:cubicBezTo>
                  <a:pt x="19435" y="3096"/>
                  <a:pt x="19439" y="3095"/>
                  <a:pt x="19441" y="3095"/>
                </a:cubicBezTo>
                <a:cubicBezTo>
                  <a:pt x="19463" y="3095"/>
                  <a:pt x="19449" y="3133"/>
                  <a:pt x="19491" y="3133"/>
                </a:cubicBezTo>
                <a:lnTo>
                  <a:pt x="19455" y="3145"/>
                </a:lnTo>
                <a:cubicBezTo>
                  <a:pt x="19455" y="3133"/>
                  <a:pt x="19443" y="3133"/>
                  <a:pt x="19455" y="3121"/>
                </a:cubicBezTo>
                <a:cubicBezTo>
                  <a:pt x="19449" y="3119"/>
                  <a:pt x="19444" y="3119"/>
                  <a:pt x="19441" y="3119"/>
                </a:cubicBezTo>
                <a:cubicBezTo>
                  <a:pt x="19420" y="3119"/>
                  <a:pt x="19455" y="3146"/>
                  <a:pt x="19455" y="3157"/>
                </a:cubicBezTo>
                <a:cubicBezTo>
                  <a:pt x="19455" y="3157"/>
                  <a:pt x="19450" y="3162"/>
                  <a:pt x="19439" y="3162"/>
                </a:cubicBezTo>
                <a:cubicBezTo>
                  <a:pt x="19434" y="3162"/>
                  <a:pt x="19428" y="3161"/>
                  <a:pt x="19420" y="3157"/>
                </a:cubicBezTo>
                <a:lnTo>
                  <a:pt x="19420" y="3157"/>
                </a:lnTo>
                <a:cubicBezTo>
                  <a:pt x="19428" y="3165"/>
                  <a:pt x="19424" y="3173"/>
                  <a:pt x="19413" y="3173"/>
                </a:cubicBezTo>
                <a:cubicBezTo>
                  <a:pt x="19409" y="3173"/>
                  <a:pt x="19403" y="3172"/>
                  <a:pt x="19396" y="3169"/>
                </a:cubicBezTo>
                <a:lnTo>
                  <a:pt x="19396" y="3169"/>
                </a:lnTo>
                <a:cubicBezTo>
                  <a:pt x="19408" y="3180"/>
                  <a:pt x="19420" y="3180"/>
                  <a:pt x="19431" y="3192"/>
                </a:cubicBezTo>
                <a:lnTo>
                  <a:pt x="19420" y="3216"/>
                </a:lnTo>
                <a:cubicBezTo>
                  <a:pt x="19406" y="3210"/>
                  <a:pt x="19382" y="3203"/>
                  <a:pt x="19363" y="3196"/>
                </a:cubicBezTo>
                <a:lnTo>
                  <a:pt x="19363" y="3196"/>
                </a:lnTo>
                <a:cubicBezTo>
                  <a:pt x="19378" y="3204"/>
                  <a:pt x="19391" y="3214"/>
                  <a:pt x="19384" y="3228"/>
                </a:cubicBezTo>
                <a:cubicBezTo>
                  <a:pt x="19366" y="3210"/>
                  <a:pt x="19357" y="3210"/>
                  <a:pt x="19347" y="3210"/>
                </a:cubicBezTo>
                <a:cubicBezTo>
                  <a:pt x="19336" y="3210"/>
                  <a:pt x="19324" y="3210"/>
                  <a:pt x="19301" y="3192"/>
                </a:cubicBezTo>
                <a:cubicBezTo>
                  <a:pt x="19265" y="3192"/>
                  <a:pt x="19253" y="3216"/>
                  <a:pt x="19265" y="3240"/>
                </a:cubicBezTo>
                <a:cubicBezTo>
                  <a:pt x="19274" y="3246"/>
                  <a:pt x="19280" y="3248"/>
                  <a:pt x="19285" y="3248"/>
                </a:cubicBezTo>
                <a:cubicBezTo>
                  <a:pt x="19295" y="3248"/>
                  <a:pt x="19297" y="3237"/>
                  <a:pt x="19311" y="3237"/>
                </a:cubicBezTo>
                <a:cubicBezTo>
                  <a:pt x="19315" y="3237"/>
                  <a:pt x="19319" y="3238"/>
                  <a:pt x="19324" y="3240"/>
                </a:cubicBezTo>
                <a:cubicBezTo>
                  <a:pt x="19324" y="3288"/>
                  <a:pt x="19420" y="3323"/>
                  <a:pt x="19396" y="3347"/>
                </a:cubicBezTo>
                <a:lnTo>
                  <a:pt x="19408" y="3335"/>
                </a:lnTo>
                <a:cubicBezTo>
                  <a:pt x="19420" y="3359"/>
                  <a:pt x="19420" y="3359"/>
                  <a:pt x="19443" y="3383"/>
                </a:cubicBezTo>
                <a:cubicBezTo>
                  <a:pt x="19422" y="3372"/>
                  <a:pt x="19393" y="3366"/>
                  <a:pt x="19368" y="3366"/>
                </a:cubicBezTo>
                <a:cubicBezTo>
                  <a:pt x="19338" y="3366"/>
                  <a:pt x="19312" y="3375"/>
                  <a:pt x="19312" y="3395"/>
                </a:cubicBezTo>
                <a:cubicBezTo>
                  <a:pt x="19336" y="3395"/>
                  <a:pt x="19360" y="3395"/>
                  <a:pt x="19396" y="3407"/>
                </a:cubicBezTo>
                <a:lnTo>
                  <a:pt x="19396" y="3430"/>
                </a:lnTo>
                <a:cubicBezTo>
                  <a:pt x="19396" y="3430"/>
                  <a:pt x="19384" y="3419"/>
                  <a:pt x="19384" y="3419"/>
                </a:cubicBezTo>
                <a:lnTo>
                  <a:pt x="19384" y="3419"/>
                </a:lnTo>
                <a:cubicBezTo>
                  <a:pt x="19396" y="3442"/>
                  <a:pt x="19312" y="3430"/>
                  <a:pt x="19360" y="3454"/>
                </a:cubicBezTo>
                <a:lnTo>
                  <a:pt x="19289" y="3442"/>
                </a:lnTo>
                <a:lnTo>
                  <a:pt x="19324" y="3454"/>
                </a:lnTo>
                <a:cubicBezTo>
                  <a:pt x="19348" y="3454"/>
                  <a:pt x="19348" y="3478"/>
                  <a:pt x="19348" y="3490"/>
                </a:cubicBezTo>
                <a:cubicBezTo>
                  <a:pt x="19372" y="3514"/>
                  <a:pt x="19348" y="3514"/>
                  <a:pt x="19324" y="3514"/>
                </a:cubicBezTo>
                <a:cubicBezTo>
                  <a:pt x="19336" y="3514"/>
                  <a:pt x="19384" y="3526"/>
                  <a:pt x="19384" y="3538"/>
                </a:cubicBezTo>
                <a:cubicBezTo>
                  <a:pt x="19369" y="3533"/>
                  <a:pt x="19359" y="3531"/>
                  <a:pt x="19352" y="3531"/>
                </a:cubicBezTo>
                <a:cubicBezTo>
                  <a:pt x="19328" y="3531"/>
                  <a:pt x="19337" y="3551"/>
                  <a:pt x="19322" y="3551"/>
                </a:cubicBezTo>
                <a:cubicBezTo>
                  <a:pt x="19320" y="3551"/>
                  <a:pt x="19316" y="3551"/>
                  <a:pt x="19312" y="3550"/>
                </a:cubicBezTo>
                <a:cubicBezTo>
                  <a:pt x="19312" y="3561"/>
                  <a:pt x="19289" y="3561"/>
                  <a:pt x="19312" y="3573"/>
                </a:cubicBezTo>
                <a:lnTo>
                  <a:pt x="19265" y="3561"/>
                </a:lnTo>
                <a:lnTo>
                  <a:pt x="19265" y="3561"/>
                </a:lnTo>
                <a:cubicBezTo>
                  <a:pt x="19336" y="3585"/>
                  <a:pt x="19324" y="3597"/>
                  <a:pt x="19336" y="3621"/>
                </a:cubicBezTo>
                <a:cubicBezTo>
                  <a:pt x="19317" y="3616"/>
                  <a:pt x="19305" y="3614"/>
                  <a:pt x="19298" y="3614"/>
                </a:cubicBezTo>
                <a:cubicBezTo>
                  <a:pt x="19276" y="3614"/>
                  <a:pt x="19307" y="3635"/>
                  <a:pt x="19275" y="3635"/>
                </a:cubicBezTo>
                <a:cubicBezTo>
                  <a:pt x="19270" y="3635"/>
                  <a:pt x="19262" y="3634"/>
                  <a:pt x="19253" y="3633"/>
                </a:cubicBezTo>
                <a:lnTo>
                  <a:pt x="19253" y="3633"/>
                </a:lnTo>
                <a:cubicBezTo>
                  <a:pt x="19312" y="3645"/>
                  <a:pt x="19265" y="3669"/>
                  <a:pt x="19312" y="3681"/>
                </a:cubicBezTo>
                <a:cubicBezTo>
                  <a:pt x="19312" y="3684"/>
                  <a:pt x="19307" y="3686"/>
                  <a:pt x="19299" y="3686"/>
                </a:cubicBezTo>
                <a:cubicBezTo>
                  <a:pt x="19283" y="3686"/>
                  <a:pt x="19257" y="3681"/>
                  <a:pt x="19241" y="3681"/>
                </a:cubicBezTo>
                <a:lnTo>
                  <a:pt x="19265" y="3692"/>
                </a:lnTo>
                <a:cubicBezTo>
                  <a:pt x="19229" y="3692"/>
                  <a:pt x="19217" y="3716"/>
                  <a:pt x="19193" y="3728"/>
                </a:cubicBezTo>
                <a:lnTo>
                  <a:pt x="19241" y="3752"/>
                </a:lnTo>
                <a:lnTo>
                  <a:pt x="19217" y="3752"/>
                </a:lnTo>
                <a:cubicBezTo>
                  <a:pt x="19227" y="3752"/>
                  <a:pt x="19236" y="3767"/>
                  <a:pt x="19252" y="3767"/>
                </a:cubicBezTo>
                <a:cubicBezTo>
                  <a:pt x="19256" y="3767"/>
                  <a:pt x="19260" y="3766"/>
                  <a:pt x="19265" y="3764"/>
                </a:cubicBezTo>
                <a:lnTo>
                  <a:pt x="19265" y="3764"/>
                </a:lnTo>
                <a:lnTo>
                  <a:pt x="19253" y="3776"/>
                </a:lnTo>
                <a:cubicBezTo>
                  <a:pt x="19312" y="3788"/>
                  <a:pt x="19265" y="3788"/>
                  <a:pt x="19289" y="3811"/>
                </a:cubicBezTo>
                <a:cubicBezTo>
                  <a:pt x="19277" y="3811"/>
                  <a:pt x="19265" y="3811"/>
                  <a:pt x="19265" y="3800"/>
                </a:cubicBezTo>
                <a:cubicBezTo>
                  <a:pt x="19261" y="3804"/>
                  <a:pt x="19256" y="3805"/>
                  <a:pt x="19249" y="3805"/>
                </a:cubicBezTo>
                <a:cubicBezTo>
                  <a:pt x="19237" y="3805"/>
                  <a:pt x="19221" y="3800"/>
                  <a:pt x="19205" y="3800"/>
                </a:cubicBezTo>
                <a:cubicBezTo>
                  <a:pt x="19226" y="3800"/>
                  <a:pt x="19295" y="3837"/>
                  <a:pt x="19326" y="3837"/>
                </a:cubicBezTo>
                <a:cubicBezTo>
                  <a:pt x="19330" y="3837"/>
                  <a:pt x="19334" y="3837"/>
                  <a:pt x="19336" y="3835"/>
                </a:cubicBezTo>
                <a:cubicBezTo>
                  <a:pt x="19360" y="3835"/>
                  <a:pt x="19372" y="3859"/>
                  <a:pt x="19360" y="3859"/>
                </a:cubicBezTo>
                <a:lnTo>
                  <a:pt x="19312" y="3859"/>
                </a:lnTo>
                <a:lnTo>
                  <a:pt x="19360" y="3871"/>
                </a:lnTo>
                <a:cubicBezTo>
                  <a:pt x="19372" y="3883"/>
                  <a:pt x="19336" y="3883"/>
                  <a:pt x="19324" y="3895"/>
                </a:cubicBezTo>
                <a:cubicBezTo>
                  <a:pt x="19324" y="3887"/>
                  <a:pt x="19280" y="3867"/>
                  <a:pt x="19252" y="3867"/>
                </a:cubicBezTo>
                <a:cubicBezTo>
                  <a:pt x="19239" y="3867"/>
                  <a:pt x="19229" y="3872"/>
                  <a:pt x="19229" y="3883"/>
                </a:cubicBezTo>
                <a:cubicBezTo>
                  <a:pt x="19229" y="3859"/>
                  <a:pt x="19193" y="3847"/>
                  <a:pt x="19181" y="3847"/>
                </a:cubicBezTo>
                <a:cubicBezTo>
                  <a:pt x="19181" y="3847"/>
                  <a:pt x="19181" y="3847"/>
                  <a:pt x="19158" y="3835"/>
                </a:cubicBezTo>
                <a:lnTo>
                  <a:pt x="19158" y="3835"/>
                </a:lnTo>
                <a:cubicBezTo>
                  <a:pt x="19170" y="3859"/>
                  <a:pt x="19193" y="3847"/>
                  <a:pt x="19193" y="3871"/>
                </a:cubicBezTo>
                <a:cubicBezTo>
                  <a:pt x="19193" y="3882"/>
                  <a:pt x="19231" y="3902"/>
                  <a:pt x="19223" y="3906"/>
                </a:cubicBezTo>
                <a:lnTo>
                  <a:pt x="19223" y="3906"/>
                </a:lnTo>
                <a:cubicBezTo>
                  <a:pt x="19227" y="3905"/>
                  <a:pt x="19231" y="3905"/>
                  <a:pt x="19235" y="3905"/>
                </a:cubicBezTo>
                <a:cubicBezTo>
                  <a:pt x="19280" y="3905"/>
                  <a:pt x="19272" y="3944"/>
                  <a:pt x="19301" y="3944"/>
                </a:cubicBezTo>
                <a:cubicBezTo>
                  <a:pt x="19304" y="3944"/>
                  <a:pt x="19308" y="3944"/>
                  <a:pt x="19312" y="3942"/>
                </a:cubicBezTo>
                <a:cubicBezTo>
                  <a:pt x="19321" y="3951"/>
                  <a:pt x="19323" y="3959"/>
                  <a:pt x="19316" y="3959"/>
                </a:cubicBezTo>
                <a:cubicBezTo>
                  <a:pt x="19312" y="3959"/>
                  <a:pt x="19307" y="3958"/>
                  <a:pt x="19301" y="3954"/>
                </a:cubicBezTo>
                <a:cubicBezTo>
                  <a:pt x="19293" y="3950"/>
                  <a:pt x="19285" y="3949"/>
                  <a:pt x="19277" y="3949"/>
                </a:cubicBezTo>
                <a:cubicBezTo>
                  <a:pt x="19262" y="3949"/>
                  <a:pt x="19249" y="3954"/>
                  <a:pt x="19241" y="3954"/>
                </a:cubicBezTo>
                <a:lnTo>
                  <a:pt x="19265" y="3954"/>
                </a:lnTo>
                <a:cubicBezTo>
                  <a:pt x="19265" y="3966"/>
                  <a:pt x="19241" y="3978"/>
                  <a:pt x="19217" y="3978"/>
                </a:cubicBezTo>
                <a:lnTo>
                  <a:pt x="19217" y="3966"/>
                </a:lnTo>
                <a:lnTo>
                  <a:pt x="19193" y="3978"/>
                </a:lnTo>
                <a:cubicBezTo>
                  <a:pt x="19205" y="3984"/>
                  <a:pt x="19214" y="3984"/>
                  <a:pt x="19222" y="3984"/>
                </a:cubicBezTo>
                <a:cubicBezTo>
                  <a:pt x="19229" y="3984"/>
                  <a:pt x="19235" y="3984"/>
                  <a:pt x="19241" y="3990"/>
                </a:cubicBezTo>
                <a:cubicBezTo>
                  <a:pt x="19229" y="3990"/>
                  <a:pt x="19241" y="4002"/>
                  <a:pt x="19229" y="4002"/>
                </a:cubicBezTo>
                <a:cubicBezTo>
                  <a:pt x="19193" y="3990"/>
                  <a:pt x="19146" y="3990"/>
                  <a:pt x="19146" y="3978"/>
                </a:cubicBezTo>
                <a:lnTo>
                  <a:pt x="19146" y="3978"/>
                </a:lnTo>
                <a:cubicBezTo>
                  <a:pt x="19146" y="3988"/>
                  <a:pt x="19146" y="4016"/>
                  <a:pt x="19176" y="4016"/>
                </a:cubicBezTo>
                <a:cubicBezTo>
                  <a:pt x="19181" y="4016"/>
                  <a:pt x="19187" y="4016"/>
                  <a:pt x="19193" y="4014"/>
                </a:cubicBezTo>
                <a:lnTo>
                  <a:pt x="19193" y="4014"/>
                </a:lnTo>
                <a:lnTo>
                  <a:pt x="19181" y="4026"/>
                </a:lnTo>
                <a:cubicBezTo>
                  <a:pt x="19197" y="4026"/>
                  <a:pt x="19224" y="4015"/>
                  <a:pt x="19240" y="4015"/>
                </a:cubicBezTo>
                <a:cubicBezTo>
                  <a:pt x="19248" y="4015"/>
                  <a:pt x="19253" y="4018"/>
                  <a:pt x="19253" y="4026"/>
                </a:cubicBezTo>
                <a:lnTo>
                  <a:pt x="19241" y="4026"/>
                </a:lnTo>
                <a:lnTo>
                  <a:pt x="19277" y="4050"/>
                </a:lnTo>
                <a:lnTo>
                  <a:pt x="19253" y="4050"/>
                </a:lnTo>
                <a:cubicBezTo>
                  <a:pt x="19265" y="4050"/>
                  <a:pt x="19265" y="4062"/>
                  <a:pt x="19265" y="4062"/>
                </a:cubicBezTo>
                <a:cubicBezTo>
                  <a:pt x="19257" y="4062"/>
                  <a:pt x="19254" y="4067"/>
                  <a:pt x="19246" y="4067"/>
                </a:cubicBezTo>
                <a:cubicBezTo>
                  <a:pt x="19242" y="4067"/>
                  <a:pt x="19237" y="4065"/>
                  <a:pt x="19229" y="4062"/>
                </a:cubicBezTo>
                <a:lnTo>
                  <a:pt x="19229" y="4062"/>
                </a:lnTo>
                <a:cubicBezTo>
                  <a:pt x="19229" y="4085"/>
                  <a:pt x="19253" y="4085"/>
                  <a:pt x="19265" y="4085"/>
                </a:cubicBezTo>
                <a:cubicBezTo>
                  <a:pt x="19265" y="4097"/>
                  <a:pt x="19253" y="4097"/>
                  <a:pt x="19229" y="4097"/>
                </a:cubicBezTo>
                <a:cubicBezTo>
                  <a:pt x="19229" y="4109"/>
                  <a:pt x="19229" y="4133"/>
                  <a:pt x="19205" y="4145"/>
                </a:cubicBezTo>
                <a:cubicBezTo>
                  <a:pt x="19208" y="4147"/>
                  <a:pt x="19210" y="4148"/>
                  <a:pt x="19212" y="4148"/>
                </a:cubicBezTo>
                <a:cubicBezTo>
                  <a:pt x="19216" y="4148"/>
                  <a:pt x="19220" y="4141"/>
                  <a:pt x="19229" y="4141"/>
                </a:cubicBezTo>
                <a:cubicBezTo>
                  <a:pt x="19232" y="4141"/>
                  <a:pt x="19236" y="4142"/>
                  <a:pt x="19241" y="4145"/>
                </a:cubicBezTo>
                <a:cubicBezTo>
                  <a:pt x="19158" y="4157"/>
                  <a:pt x="19205" y="4204"/>
                  <a:pt x="19217" y="4240"/>
                </a:cubicBezTo>
                <a:cubicBezTo>
                  <a:pt x="19289" y="4240"/>
                  <a:pt x="19229" y="4252"/>
                  <a:pt x="19289" y="4252"/>
                </a:cubicBezTo>
                <a:cubicBezTo>
                  <a:pt x="19273" y="4252"/>
                  <a:pt x="19252" y="4268"/>
                  <a:pt x="19236" y="4268"/>
                </a:cubicBezTo>
                <a:cubicBezTo>
                  <a:pt x="19228" y="4268"/>
                  <a:pt x="19221" y="4264"/>
                  <a:pt x="19217" y="4252"/>
                </a:cubicBezTo>
                <a:lnTo>
                  <a:pt x="19217" y="4276"/>
                </a:lnTo>
                <a:cubicBezTo>
                  <a:pt x="19187" y="4276"/>
                  <a:pt x="19191" y="4250"/>
                  <a:pt x="19155" y="4250"/>
                </a:cubicBezTo>
                <a:cubicBezTo>
                  <a:pt x="19149" y="4250"/>
                  <a:pt x="19142" y="4250"/>
                  <a:pt x="19134" y="4252"/>
                </a:cubicBezTo>
                <a:cubicBezTo>
                  <a:pt x="19134" y="4276"/>
                  <a:pt x="19217" y="4288"/>
                  <a:pt x="19193" y="4312"/>
                </a:cubicBezTo>
                <a:cubicBezTo>
                  <a:pt x="19181" y="4309"/>
                  <a:pt x="19175" y="4308"/>
                  <a:pt x="19171" y="4308"/>
                </a:cubicBezTo>
                <a:cubicBezTo>
                  <a:pt x="19157" y="4308"/>
                  <a:pt x="19193" y="4323"/>
                  <a:pt x="19146" y="4323"/>
                </a:cubicBezTo>
                <a:cubicBezTo>
                  <a:pt x="19134" y="4312"/>
                  <a:pt x="19134" y="4312"/>
                  <a:pt x="19134" y="4300"/>
                </a:cubicBezTo>
                <a:lnTo>
                  <a:pt x="19122" y="4312"/>
                </a:lnTo>
                <a:cubicBezTo>
                  <a:pt x="19110" y="4347"/>
                  <a:pt x="19181" y="4323"/>
                  <a:pt x="19217" y="4347"/>
                </a:cubicBezTo>
                <a:cubicBezTo>
                  <a:pt x="19217" y="4355"/>
                  <a:pt x="19213" y="4359"/>
                  <a:pt x="19206" y="4361"/>
                </a:cubicBezTo>
                <a:lnTo>
                  <a:pt x="19206" y="4361"/>
                </a:lnTo>
                <a:cubicBezTo>
                  <a:pt x="19214" y="4360"/>
                  <a:pt x="19222" y="4359"/>
                  <a:pt x="19229" y="4359"/>
                </a:cubicBezTo>
                <a:cubicBezTo>
                  <a:pt x="19170" y="4371"/>
                  <a:pt x="19217" y="4395"/>
                  <a:pt x="19241" y="4407"/>
                </a:cubicBezTo>
                <a:cubicBezTo>
                  <a:pt x="19301" y="4371"/>
                  <a:pt x="19241" y="4383"/>
                  <a:pt x="19312" y="4347"/>
                </a:cubicBezTo>
                <a:cubicBezTo>
                  <a:pt x="19301" y="4347"/>
                  <a:pt x="19241" y="4347"/>
                  <a:pt x="19265" y="4323"/>
                </a:cubicBezTo>
                <a:lnTo>
                  <a:pt x="19265" y="4323"/>
                </a:lnTo>
                <a:cubicBezTo>
                  <a:pt x="19273" y="4331"/>
                  <a:pt x="19279" y="4334"/>
                  <a:pt x="19285" y="4334"/>
                </a:cubicBezTo>
                <a:cubicBezTo>
                  <a:pt x="19295" y="4334"/>
                  <a:pt x="19301" y="4323"/>
                  <a:pt x="19301" y="4323"/>
                </a:cubicBezTo>
                <a:cubicBezTo>
                  <a:pt x="19277" y="4323"/>
                  <a:pt x="19289" y="4312"/>
                  <a:pt x="19277" y="4312"/>
                </a:cubicBezTo>
                <a:cubicBezTo>
                  <a:pt x="19282" y="4309"/>
                  <a:pt x="19289" y="4308"/>
                  <a:pt x="19296" y="4308"/>
                </a:cubicBezTo>
                <a:cubicBezTo>
                  <a:pt x="19309" y="4308"/>
                  <a:pt x="19323" y="4311"/>
                  <a:pt x="19335" y="4311"/>
                </a:cubicBezTo>
                <a:cubicBezTo>
                  <a:pt x="19346" y="4311"/>
                  <a:pt x="19356" y="4308"/>
                  <a:pt x="19360" y="4300"/>
                </a:cubicBezTo>
                <a:lnTo>
                  <a:pt x="19289" y="4300"/>
                </a:lnTo>
                <a:cubicBezTo>
                  <a:pt x="19295" y="4294"/>
                  <a:pt x="19309" y="4294"/>
                  <a:pt x="19320" y="4294"/>
                </a:cubicBezTo>
                <a:cubicBezTo>
                  <a:pt x="19330" y="4294"/>
                  <a:pt x="19336" y="4294"/>
                  <a:pt x="19324" y="4288"/>
                </a:cubicBezTo>
                <a:lnTo>
                  <a:pt x="19324" y="4288"/>
                </a:lnTo>
                <a:cubicBezTo>
                  <a:pt x="19360" y="4300"/>
                  <a:pt x="19384" y="4288"/>
                  <a:pt x="19396" y="4312"/>
                </a:cubicBezTo>
                <a:cubicBezTo>
                  <a:pt x="19446" y="4292"/>
                  <a:pt x="19387" y="4272"/>
                  <a:pt x="19353" y="4252"/>
                </a:cubicBezTo>
                <a:lnTo>
                  <a:pt x="19353" y="4252"/>
                </a:lnTo>
                <a:cubicBezTo>
                  <a:pt x="19355" y="4252"/>
                  <a:pt x="19357" y="4252"/>
                  <a:pt x="19360" y="4252"/>
                </a:cubicBezTo>
                <a:cubicBezTo>
                  <a:pt x="19336" y="4240"/>
                  <a:pt x="19336" y="4240"/>
                  <a:pt x="19336" y="4228"/>
                </a:cubicBezTo>
                <a:cubicBezTo>
                  <a:pt x="19341" y="4226"/>
                  <a:pt x="19345" y="4225"/>
                  <a:pt x="19349" y="4225"/>
                </a:cubicBezTo>
                <a:cubicBezTo>
                  <a:pt x="19365" y="4225"/>
                  <a:pt x="19374" y="4240"/>
                  <a:pt x="19384" y="4240"/>
                </a:cubicBezTo>
                <a:lnTo>
                  <a:pt x="19384" y="4216"/>
                </a:lnTo>
                <a:lnTo>
                  <a:pt x="19396" y="4216"/>
                </a:lnTo>
                <a:cubicBezTo>
                  <a:pt x="19384" y="4216"/>
                  <a:pt x="19384" y="4204"/>
                  <a:pt x="19396" y="4204"/>
                </a:cubicBezTo>
                <a:cubicBezTo>
                  <a:pt x="19409" y="4211"/>
                  <a:pt x="19422" y="4214"/>
                  <a:pt x="19434" y="4217"/>
                </a:cubicBezTo>
                <a:lnTo>
                  <a:pt x="19434" y="4217"/>
                </a:lnTo>
                <a:lnTo>
                  <a:pt x="19408" y="4204"/>
                </a:lnTo>
                <a:cubicBezTo>
                  <a:pt x="19424" y="4204"/>
                  <a:pt x="19439" y="4199"/>
                  <a:pt x="19452" y="4199"/>
                </a:cubicBezTo>
                <a:cubicBezTo>
                  <a:pt x="19458" y="4199"/>
                  <a:pt x="19463" y="4200"/>
                  <a:pt x="19467" y="4204"/>
                </a:cubicBezTo>
                <a:lnTo>
                  <a:pt x="19455" y="4169"/>
                </a:lnTo>
                <a:lnTo>
                  <a:pt x="19479" y="4169"/>
                </a:lnTo>
                <a:cubicBezTo>
                  <a:pt x="19490" y="4169"/>
                  <a:pt x="19425" y="4131"/>
                  <a:pt x="19477" y="4131"/>
                </a:cubicBezTo>
                <a:cubicBezTo>
                  <a:pt x="19484" y="4131"/>
                  <a:pt x="19492" y="4132"/>
                  <a:pt x="19503" y="4133"/>
                </a:cubicBezTo>
                <a:cubicBezTo>
                  <a:pt x="19455" y="4109"/>
                  <a:pt x="19479" y="4097"/>
                  <a:pt x="19455" y="4062"/>
                </a:cubicBezTo>
                <a:lnTo>
                  <a:pt x="19455" y="4062"/>
                </a:lnTo>
                <a:cubicBezTo>
                  <a:pt x="19469" y="4072"/>
                  <a:pt x="19480" y="4075"/>
                  <a:pt x="19489" y="4075"/>
                </a:cubicBezTo>
                <a:cubicBezTo>
                  <a:pt x="19504" y="4075"/>
                  <a:pt x="19514" y="4066"/>
                  <a:pt x="19524" y="4066"/>
                </a:cubicBezTo>
                <a:cubicBezTo>
                  <a:pt x="19529" y="4066"/>
                  <a:pt x="19533" y="4068"/>
                  <a:pt x="19539" y="4073"/>
                </a:cubicBezTo>
                <a:cubicBezTo>
                  <a:pt x="19562" y="4062"/>
                  <a:pt x="19503" y="4050"/>
                  <a:pt x="19503" y="4038"/>
                </a:cubicBezTo>
                <a:cubicBezTo>
                  <a:pt x="19527" y="4038"/>
                  <a:pt x="19574" y="4050"/>
                  <a:pt x="19586" y="4062"/>
                </a:cubicBezTo>
                <a:lnTo>
                  <a:pt x="19574" y="4050"/>
                </a:lnTo>
                <a:lnTo>
                  <a:pt x="19551" y="4026"/>
                </a:lnTo>
                <a:cubicBezTo>
                  <a:pt x="19566" y="4026"/>
                  <a:pt x="19582" y="4031"/>
                  <a:pt x="19595" y="4031"/>
                </a:cubicBezTo>
                <a:cubicBezTo>
                  <a:pt x="19601" y="4031"/>
                  <a:pt x="19606" y="4030"/>
                  <a:pt x="19610" y="4026"/>
                </a:cubicBezTo>
                <a:lnTo>
                  <a:pt x="19562" y="4014"/>
                </a:lnTo>
                <a:lnTo>
                  <a:pt x="19586" y="4014"/>
                </a:lnTo>
                <a:cubicBezTo>
                  <a:pt x="19574" y="4014"/>
                  <a:pt x="19562" y="4002"/>
                  <a:pt x="19562" y="3990"/>
                </a:cubicBezTo>
                <a:lnTo>
                  <a:pt x="19574" y="3990"/>
                </a:lnTo>
                <a:lnTo>
                  <a:pt x="19562" y="3978"/>
                </a:lnTo>
                <a:lnTo>
                  <a:pt x="19562" y="3978"/>
                </a:lnTo>
                <a:cubicBezTo>
                  <a:pt x="19570" y="3982"/>
                  <a:pt x="19574" y="3983"/>
                  <a:pt x="19577" y="3983"/>
                </a:cubicBezTo>
                <a:cubicBezTo>
                  <a:pt x="19584" y="3983"/>
                  <a:pt x="19586" y="3978"/>
                  <a:pt x="19610" y="3978"/>
                </a:cubicBezTo>
                <a:cubicBezTo>
                  <a:pt x="19610" y="3978"/>
                  <a:pt x="19610" y="3978"/>
                  <a:pt x="19598" y="3954"/>
                </a:cubicBezTo>
                <a:lnTo>
                  <a:pt x="19574" y="3954"/>
                </a:lnTo>
                <a:cubicBezTo>
                  <a:pt x="19568" y="3948"/>
                  <a:pt x="19568" y="3946"/>
                  <a:pt x="19573" y="3946"/>
                </a:cubicBezTo>
                <a:cubicBezTo>
                  <a:pt x="19580" y="3946"/>
                  <a:pt x="19597" y="3951"/>
                  <a:pt x="19609" y="3951"/>
                </a:cubicBezTo>
                <a:cubicBezTo>
                  <a:pt x="19617" y="3951"/>
                  <a:pt x="19622" y="3949"/>
                  <a:pt x="19622" y="3942"/>
                </a:cubicBezTo>
                <a:lnTo>
                  <a:pt x="19586" y="3942"/>
                </a:lnTo>
                <a:cubicBezTo>
                  <a:pt x="19646" y="3931"/>
                  <a:pt x="19562" y="3895"/>
                  <a:pt x="19598" y="3883"/>
                </a:cubicBezTo>
                <a:lnTo>
                  <a:pt x="19598" y="3883"/>
                </a:lnTo>
                <a:cubicBezTo>
                  <a:pt x="19607" y="3891"/>
                  <a:pt x="19627" y="3894"/>
                  <a:pt x="19634" y="3895"/>
                </a:cubicBezTo>
                <a:lnTo>
                  <a:pt x="19634" y="3895"/>
                </a:lnTo>
                <a:cubicBezTo>
                  <a:pt x="19634" y="3871"/>
                  <a:pt x="19646" y="3847"/>
                  <a:pt x="19610" y="3823"/>
                </a:cubicBezTo>
                <a:lnTo>
                  <a:pt x="19610" y="3823"/>
                </a:lnTo>
                <a:cubicBezTo>
                  <a:pt x="19634" y="3829"/>
                  <a:pt x="19649" y="3832"/>
                  <a:pt x="19661" y="3832"/>
                </a:cubicBezTo>
                <a:cubicBezTo>
                  <a:pt x="19673" y="3832"/>
                  <a:pt x="19682" y="3829"/>
                  <a:pt x="19693" y="3823"/>
                </a:cubicBezTo>
                <a:cubicBezTo>
                  <a:pt x="19693" y="3811"/>
                  <a:pt x="19693" y="3811"/>
                  <a:pt x="19670" y="3800"/>
                </a:cubicBezTo>
                <a:cubicBezTo>
                  <a:pt x="19679" y="3790"/>
                  <a:pt x="19673" y="3773"/>
                  <a:pt x="19690" y="3773"/>
                </a:cubicBezTo>
                <a:cubicBezTo>
                  <a:pt x="19693" y="3773"/>
                  <a:pt x="19698" y="3773"/>
                  <a:pt x="19705" y="3776"/>
                </a:cubicBezTo>
                <a:cubicBezTo>
                  <a:pt x="19670" y="3764"/>
                  <a:pt x="19705" y="3764"/>
                  <a:pt x="19682" y="3752"/>
                </a:cubicBezTo>
                <a:lnTo>
                  <a:pt x="19705" y="3752"/>
                </a:lnTo>
                <a:lnTo>
                  <a:pt x="19670" y="3740"/>
                </a:lnTo>
                <a:cubicBezTo>
                  <a:pt x="19753" y="3740"/>
                  <a:pt x="19634" y="3704"/>
                  <a:pt x="19705" y="3692"/>
                </a:cubicBezTo>
                <a:cubicBezTo>
                  <a:pt x="19717" y="3692"/>
                  <a:pt x="19729" y="3692"/>
                  <a:pt x="19741" y="3704"/>
                </a:cubicBezTo>
                <a:lnTo>
                  <a:pt x="19765" y="3669"/>
                </a:lnTo>
                <a:lnTo>
                  <a:pt x="19741" y="3669"/>
                </a:lnTo>
                <a:cubicBezTo>
                  <a:pt x="19729" y="3657"/>
                  <a:pt x="19705" y="3645"/>
                  <a:pt x="19729" y="3633"/>
                </a:cubicBezTo>
                <a:lnTo>
                  <a:pt x="19729" y="3633"/>
                </a:lnTo>
                <a:cubicBezTo>
                  <a:pt x="19739" y="3643"/>
                  <a:pt x="19744" y="3646"/>
                  <a:pt x="19746" y="3646"/>
                </a:cubicBezTo>
                <a:cubicBezTo>
                  <a:pt x="19750" y="3646"/>
                  <a:pt x="19742" y="3631"/>
                  <a:pt x="19755" y="3631"/>
                </a:cubicBezTo>
                <a:cubicBezTo>
                  <a:pt x="19758" y="3631"/>
                  <a:pt x="19761" y="3632"/>
                  <a:pt x="19765" y="3633"/>
                </a:cubicBezTo>
                <a:lnTo>
                  <a:pt x="19777" y="3645"/>
                </a:lnTo>
                <a:cubicBezTo>
                  <a:pt x="19777" y="3633"/>
                  <a:pt x="19777" y="3633"/>
                  <a:pt x="19753" y="3621"/>
                </a:cubicBezTo>
                <a:cubicBezTo>
                  <a:pt x="19750" y="3618"/>
                  <a:pt x="19752" y="3617"/>
                  <a:pt x="19755" y="3617"/>
                </a:cubicBezTo>
                <a:cubicBezTo>
                  <a:pt x="19757" y="3617"/>
                  <a:pt x="19759" y="3618"/>
                  <a:pt x="19761" y="3618"/>
                </a:cubicBezTo>
                <a:lnTo>
                  <a:pt x="19761" y="3618"/>
                </a:lnTo>
                <a:cubicBezTo>
                  <a:pt x="19744" y="3611"/>
                  <a:pt x="19732" y="3597"/>
                  <a:pt x="19741" y="3597"/>
                </a:cubicBezTo>
                <a:lnTo>
                  <a:pt x="19765" y="3597"/>
                </a:lnTo>
                <a:cubicBezTo>
                  <a:pt x="19753" y="3585"/>
                  <a:pt x="19777" y="3573"/>
                  <a:pt x="19765" y="3561"/>
                </a:cubicBezTo>
                <a:cubicBezTo>
                  <a:pt x="19777" y="3561"/>
                  <a:pt x="19801" y="3573"/>
                  <a:pt x="19801" y="3573"/>
                </a:cubicBezTo>
                <a:cubicBezTo>
                  <a:pt x="19789" y="3538"/>
                  <a:pt x="19812" y="3561"/>
                  <a:pt x="19801" y="3526"/>
                </a:cubicBezTo>
                <a:lnTo>
                  <a:pt x="19836" y="3526"/>
                </a:lnTo>
                <a:lnTo>
                  <a:pt x="19812" y="3514"/>
                </a:lnTo>
                <a:cubicBezTo>
                  <a:pt x="19812" y="3514"/>
                  <a:pt x="19801" y="3502"/>
                  <a:pt x="19812" y="3490"/>
                </a:cubicBezTo>
                <a:lnTo>
                  <a:pt x="19836" y="3502"/>
                </a:lnTo>
                <a:cubicBezTo>
                  <a:pt x="19836" y="3478"/>
                  <a:pt x="19896" y="3502"/>
                  <a:pt x="19860" y="3466"/>
                </a:cubicBezTo>
                <a:cubicBezTo>
                  <a:pt x="19866" y="3466"/>
                  <a:pt x="19871" y="3466"/>
                  <a:pt x="19875" y="3467"/>
                </a:cubicBezTo>
                <a:lnTo>
                  <a:pt x="19875" y="3467"/>
                </a:lnTo>
                <a:cubicBezTo>
                  <a:pt x="19869" y="3452"/>
                  <a:pt x="19916" y="3468"/>
                  <a:pt x="19902" y="3441"/>
                </a:cubicBezTo>
                <a:lnTo>
                  <a:pt x="19902" y="3441"/>
                </a:lnTo>
                <a:cubicBezTo>
                  <a:pt x="19907" y="3442"/>
                  <a:pt x="19913" y="3442"/>
                  <a:pt x="19920" y="3442"/>
                </a:cubicBezTo>
                <a:lnTo>
                  <a:pt x="19908" y="3430"/>
                </a:lnTo>
                <a:lnTo>
                  <a:pt x="19908" y="3430"/>
                </a:lnTo>
                <a:lnTo>
                  <a:pt x="19943" y="3442"/>
                </a:lnTo>
                <a:lnTo>
                  <a:pt x="19896" y="3419"/>
                </a:lnTo>
                <a:lnTo>
                  <a:pt x="19932" y="3430"/>
                </a:lnTo>
                <a:lnTo>
                  <a:pt x="19920" y="3419"/>
                </a:lnTo>
                <a:lnTo>
                  <a:pt x="19920" y="3419"/>
                </a:lnTo>
                <a:cubicBezTo>
                  <a:pt x="19930" y="3420"/>
                  <a:pt x="19938" y="3421"/>
                  <a:pt x="19944" y="3421"/>
                </a:cubicBezTo>
                <a:cubicBezTo>
                  <a:pt x="19973" y="3421"/>
                  <a:pt x="19958" y="3404"/>
                  <a:pt x="19976" y="3404"/>
                </a:cubicBezTo>
                <a:cubicBezTo>
                  <a:pt x="19979" y="3404"/>
                  <a:pt x="19984" y="3405"/>
                  <a:pt x="19991" y="3407"/>
                </a:cubicBezTo>
                <a:lnTo>
                  <a:pt x="19955" y="3395"/>
                </a:lnTo>
                <a:cubicBezTo>
                  <a:pt x="19872" y="3323"/>
                  <a:pt x="20027" y="3335"/>
                  <a:pt x="20003" y="3276"/>
                </a:cubicBezTo>
                <a:lnTo>
                  <a:pt x="20003" y="3276"/>
                </a:lnTo>
                <a:lnTo>
                  <a:pt x="20039" y="3300"/>
                </a:lnTo>
                <a:lnTo>
                  <a:pt x="20039" y="3300"/>
                </a:lnTo>
                <a:lnTo>
                  <a:pt x="20003" y="3264"/>
                </a:lnTo>
                <a:cubicBezTo>
                  <a:pt x="20039" y="3264"/>
                  <a:pt x="20039" y="3276"/>
                  <a:pt x="20051" y="3288"/>
                </a:cubicBezTo>
                <a:cubicBezTo>
                  <a:pt x="20039" y="3264"/>
                  <a:pt x="20003" y="3252"/>
                  <a:pt x="20003" y="3228"/>
                </a:cubicBezTo>
                <a:cubicBezTo>
                  <a:pt x="20039" y="3228"/>
                  <a:pt x="20027" y="3240"/>
                  <a:pt x="20039" y="3252"/>
                </a:cubicBezTo>
                <a:cubicBezTo>
                  <a:pt x="20027" y="3228"/>
                  <a:pt x="20027" y="3192"/>
                  <a:pt x="20051" y="3192"/>
                </a:cubicBezTo>
                <a:cubicBezTo>
                  <a:pt x="20051" y="3180"/>
                  <a:pt x="20039" y="3180"/>
                  <a:pt x="20039" y="3180"/>
                </a:cubicBezTo>
                <a:cubicBezTo>
                  <a:pt x="20027" y="3157"/>
                  <a:pt x="20051" y="3157"/>
                  <a:pt x="20063" y="3133"/>
                </a:cubicBezTo>
                <a:cubicBezTo>
                  <a:pt x="20074" y="3145"/>
                  <a:pt x="20074" y="3145"/>
                  <a:pt x="20074" y="3157"/>
                </a:cubicBezTo>
                <a:cubicBezTo>
                  <a:pt x="20074" y="3147"/>
                  <a:pt x="20089" y="3145"/>
                  <a:pt x="20084" y="3139"/>
                </a:cubicBezTo>
                <a:lnTo>
                  <a:pt x="20084" y="3139"/>
                </a:lnTo>
                <a:lnTo>
                  <a:pt x="20110" y="3157"/>
                </a:lnTo>
                <a:cubicBezTo>
                  <a:pt x="20119" y="3148"/>
                  <a:pt x="20108" y="3125"/>
                  <a:pt x="20117" y="3125"/>
                </a:cubicBezTo>
                <a:cubicBezTo>
                  <a:pt x="20120" y="3125"/>
                  <a:pt x="20125" y="3127"/>
                  <a:pt x="20134" y="3133"/>
                </a:cubicBezTo>
                <a:cubicBezTo>
                  <a:pt x="20122" y="3121"/>
                  <a:pt x="20098" y="3109"/>
                  <a:pt x="20098" y="3097"/>
                </a:cubicBezTo>
                <a:lnTo>
                  <a:pt x="20098" y="3097"/>
                </a:lnTo>
                <a:cubicBezTo>
                  <a:pt x="20108" y="3101"/>
                  <a:pt x="20115" y="3103"/>
                  <a:pt x="20119" y="3103"/>
                </a:cubicBezTo>
                <a:cubicBezTo>
                  <a:pt x="20140" y="3103"/>
                  <a:pt x="20102" y="3061"/>
                  <a:pt x="20122" y="3061"/>
                </a:cubicBezTo>
                <a:cubicBezTo>
                  <a:pt x="20134" y="3073"/>
                  <a:pt x="20134" y="3085"/>
                  <a:pt x="20134" y="3085"/>
                </a:cubicBezTo>
                <a:cubicBezTo>
                  <a:pt x="20158" y="3085"/>
                  <a:pt x="20134" y="3061"/>
                  <a:pt x="20122" y="3049"/>
                </a:cubicBezTo>
                <a:lnTo>
                  <a:pt x="20122" y="3049"/>
                </a:lnTo>
                <a:lnTo>
                  <a:pt x="20146" y="3061"/>
                </a:lnTo>
                <a:lnTo>
                  <a:pt x="20134" y="3014"/>
                </a:lnTo>
                <a:lnTo>
                  <a:pt x="20134" y="3014"/>
                </a:lnTo>
                <a:cubicBezTo>
                  <a:pt x="20142" y="3018"/>
                  <a:pt x="20148" y="3020"/>
                  <a:pt x="20152" y="3020"/>
                </a:cubicBezTo>
                <a:cubicBezTo>
                  <a:pt x="20167" y="3020"/>
                  <a:pt x="20158" y="2996"/>
                  <a:pt x="20169" y="2996"/>
                </a:cubicBezTo>
                <a:cubicBezTo>
                  <a:pt x="20171" y="2996"/>
                  <a:pt x="20175" y="2998"/>
                  <a:pt x="20182" y="3002"/>
                </a:cubicBezTo>
                <a:cubicBezTo>
                  <a:pt x="20193" y="2990"/>
                  <a:pt x="20146" y="3002"/>
                  <a:pt x="20158" y="2978"/>
                </a:cubicBezTo>
                <a:lnTo>
                  <a:pt x="20158" y="2978"/>
                </a:lnTo>
                <a:cubicBezTo>
                  <a:pt x="20163" y="2981"/>
                  <a:pt x="20165" y="2981"/>
                  <a:pt x="20166" y="2981"/>
                </a:cubicBezTo>
                <a:cubicBezTo>
                  <a:pt x="20169" y="2981"/>
                  <a:pt x="20161" y="2975"/>
                  <a:pt x="20167" y="2975"/>
                </a:cubicBezTo>
                <a:cubicBezTo>
                  <a:pt x="20170" y="2975"/>
                  <a:pt x="20174" y="2976"/>
                  <a:pt x="20182" y="2978"/>
                </a:cubicBezTo>
                <a:lnTo>
                  <a:pt x="20193" y="2966"/>
                </a:lnTo>
                <a:lnTo>
                  <a:pt x="20217" y="2990"/>
                </a:lnTo>
                <a:cubicBezTo>
                  <a:pt x="20217" y="2978"/>
                  <a:pt x="20193" y="2954"/>
                  <a:pt x="20170" y="2942"/>
                </a:cubicBezTo>
                <a:cubicBezTo>
                  <a:pt x="20178" y="2942"/>
                  <a:pt x="20180" y="2937"/>
                  <a:pt x="20188" y="2937"/>
                </a:cubicBezTo>
                <a:cubicBezTo>
                  <a:pt x="20192" y="2937"/>
                  <a:pt x="20197" y="2938"/>
                  <a:pt x="20205" y="2942"/>
                </a:cubicBezTo>
                <a:lnTo>
                  <a:pt x="20217" y="2942"/>
                </a:lnTo>
                <a:cubicBezTo>
                  <a:pt x="20217" y="2934"/>
                  <a:pt x="20229" y="2933"/>
                  <a:pt x="20244" y="2933"/>
                </a:cubicBezTo>
                <a:cubicBezTo>
                  <a:pt x="20251" y="2933"/>
                  <a:pt x="20259" y="2933"/>
                  <a:pt x="20266" y="2933"/>
                </a:cubicBezTo>
                <a:cubicBezTo>
                  <a:pt x="20286" y="2933"/>
                  <a:pt x="20303" y="2931"/>
                  <a:pt x="20293" y="2914"/>
                </a:cubicBezTo>
                <a:lnTo>
                  <a:pt x="20293" y="2914"/>
                </a:lnTo>
                <a:lnTo>
                  <a:pt x="20301" y="2907"/>
                </a:lnTo>
                <a:lnTo>
                  <a:pt x="20324" y="2919"/>
                </a:lnTo>
                <a:lnTo>
                  <a:pt x="20324" y="2919"/>
                </a:lnTo>
                <a:lnTo>
                  <a:pt x="20301" y="2871"/>
                </a:lnTo>
                <a:lnTo>
                  <a:pt x="20324" y="2883"/>
                </a:lnTo>
                <a:cubicBezTo>
                  <a:pt x="20336" y="2871"/>
                  <a:pt x="20336" y="2835"/>
                  <a:pt x="20348" y="2823"/>
                </a:cubicBezTo>
                <a:cubicBezTo>
                  <a:pt x="20348" y="2788"/>
                  <a:pt x="20384" y="2811"/>
                  <a:pt x="20372" y="2788"/>
                </a:cubicBezTo>
                <a:lnTo>
                  <a:pt x="20384" y="2788"/>
                </a:lnTo>
                <a:lnTo>
                  <a:pt x="20384" y="2776"/>
                </a:lnTo>
                <a:lnTo>
                  <a:pt x="20408" y="2788"/>
                </a:lnTo>
                <a:cubicBezTo>
                  <a:pt x="20395" y="2779"/>
                  <a:pt x="20399" y="2776"/>
                  <a:pt x="20409" y="2776"/>
                </a:cubicBezTo>
                <a:cubicBezTo>
                  <a:pt x="20419" y="2776"/>
                  <a:pt x="20435" y="2779"/>
                  <a:pt x="20439" y="2779"/>
                </a:cubicBezTo>
                <a:cubicBezTo>
                  <a:pt x="20441" y="2779"/>
                  <a:pt x="20440" y="2778"/>
                  <a:pt x="20432" y="2776"/>
                </a:cubicBezTo>
                <a:cubicBezTo>
                  <a:pt x="20420" y="2764"/>
                  <a:pt x="20408" y="2740"/>
                  <a:pt x="20396" y="2728"/>
                </a:cubicBezTo>
                <a:cubicBezTo>
                  <a:pt x="20396" y="2722"/>
                  <a:pt x="20397" y="2720"/>
                  <a:pt x="20400" y="2720"/>
                </a:cubicBezTo>
                <a:cubicBezTo>
                  <a:pt x="20407" y="2720"/>
                  <a:pt x="20423" y="2740"/>
                  <a:pt x="20432" y="2740"/>
                </a:cubicBezTo>
                <a:cubicBezTo>
                  <a:pt x="20444" y="2728"/>
                  <a:pt x="20420" y="2704"/>
                  <a:pt x="20444" y="2704"/>
                </a:cubicBezTo>
                <a:lnTo>
                  <a:pt x="20455" y="2704"/>
                </a:lnTo>
                <a:cubicBezTo>
                  <a:pt x="20455" y="2704"/>
                  <a:pt x="20455" y="2692"/>
                  <a:pt x="20455" y="2680"/>
                </a:cubicBezTo>
                <a:cubicBezTo>
                  <a:pt x="20451" y="2667"/>
                  <a:pt x="20458" y="2665"/>
                  <a:pt x="20466" y="2665"/>
                </a:cubicBezTo>
                <a:cubicBezTo>
                  <a:pt x="20468" y="2665"/>
                  <a:pt x="20471" y="2666"/>
                  <a:pt x="20473" y="2666"/>
                </a:cubicBezTo>
                <a:cubicBezTo>
                  <a:pt x="20482" y="2666"/>
                  <a:pt x="20485" y="2663"/>
                  <a:pt x="20455" y="2633"/>
                </a:cubicBezTo>
                <a:lnTo>
                  <a:pt x="20455" y="2633"/>
                </a:lnTo>
                <a:cubicBezTo>
                  <a:pt x="20461" y="2635"/>
                  <a:pt x="20465" y="2636"/>
                  <a:pt x="20468" y="2636"/>
                </a:cubicBezTo>
                <a:cubicBezTo>
                  <a:pt x="20475" y="2636"/>
                  <a:pt x="20479" y="2634"/>
                  <a:pt x="20484" y="2634"/>
                </a:cubicBezTo>
                <a:cubicBezTo>
                  <a:pt x="20489" y="2634"/>
                  <a:pt x="20494" y="2636"/>
                  <a:pt x="20503" y="2645"/>
                </a:cubicBezTo>
                <a:cubicBezTo>
                  <a:pt x="20503" y="2609"/>
                  <a:pt x="20503" y="2585"/>
                  <a:pt x="20503" y="2561"/>
                </a:cubicBezTo>
                <a:cubicBezTo>
                  <a:pt x="20515" y="2568"/>
                  <a:pt x="20521" y="2570"/>
                  <a:pt x="20524" y="2570"/>
                </a:cubicBezTo>
                <a:cubicBezTo>
                  <a:pt x="20530" y="2570"/>
                  <a:pt x="20519" y="2559"/>
                  <a:pt x="20528" y="2559"/>
                </a:cubicBezTo>
                <a:cubicBezTo>
                  <a:pt x="20530" y="2559"/>
                  <a:pt x="20533" y="2560"/>
                  <a:pt x="20539" y="2561"/>
                </a:cubicBezTo>
                <a:lnTo>
                  <a:pt x="20515" y="2538"/>
                </a:lnTo>
                <a:cubicBezTo>
                  <a:pt x="20527" y="2514"/>
                  <a:pt x="20622" y="2526"/>
                  <a:pt x="20634" y="2490"/>
                </a:cubicBezTo>
                <a:lnTo>
                  <a:pt x="20658" y="2514"/>
                </a:lnTo>
                <a:lnTo>
                  <a:pt x="20634" y="2478"/>
                </a:lnTo>
                <a:cubicBezTo>
                  <a:pt x="20670" y="2454"/>
                  <a:pt x="20705" y="2430"/>
                  <a:pt x="20729" y="2407"/>
                </a:cubicBezTo>
                <a:cubicBezTo>
                  <a:pt x="20717" y="2383"/>
                  <a:pt x="20705" y="2347"/>
                  <a:pt x="20717" y="2335"/>
                </a:cubicBezTo>
                <a:lnTo>
                  <a:pt x="20717" y="2335"/>
                </a:lnTo>
                <a:lnTo>
                  <a:pt x="20717" y="2347"/>
                </a:lnTo>
                <a:cubicBezTo>
                  <a:pt x="20729" y="2311"/>
                  <a:pt x="20741" y="2276"/>
                  <a:pt x="20765" y="2264"/>
                </a:cubicBezTo>
                <a:cubicBezTo>
                  <a:pt x="20771" y="2270"/>
                  <a:pt x="20778" y="2273"/>
                  <a:pt x="20782" y="2276"/>
                </a:cubicBezTo>
                <a:lnTo>
                  <a:pt x="20782" y="2276"/>
                </a:lnTo>
                <a:cubicBezTo>
                  <a:pt x="20779" y="2268"/>
                  <a:pt x="20782" y="2267"/>
                  <a:pt x="20787" y="2267"/>
                </a:cubicBezTo>
                <a:cubicBezTo>
                  <a:pt x="20791" y="2267"/>
                  <a:pt x="20796" y="2267"/>
                  <a:pt x="20801" y="2267"/>
                </a:cubicBezTo>
                <a:cubicBezTo>
                  <a:pt x="20805" y="2267"/>
                  <a:pt x="20810" y="2267"/>
                  <a:pt x="20813" y="2264"/>
                </a:cubicBezTo>
                <a:lnTo>
                  <a:pt x="20789" y="2252"/>
                </a:lnTo>
                <a:cubicBezTo>
                  <a:pt x="20779" y="2242"/>
                  <a:pt x="20779" y="2238"/>
                  <a:pt x="20785" y="2238"/>
                </a:cubicBezTo>
                <a:cubicBezTo>
                  <a:pt x="20793" y="2238"/>
                  <a:pt x="20811" y="2245"/>
                  <a:pt x="20825" y="2252"/>
                </a:cubicBezTo>
                <a:lnTo>
                  <a:pt x="20801" y="2216"/>
                </a:lnTo>
                <a:lnTo>
                  <a:pt x="20801" y="2216"/>
                </a:lnTo>
                <a:lnTo>
                  <a:pt x="20801" y="2216"/>
                </a:lnTo>
                <a:cubicBezTo>
                  <a:pt x="20801" y="2216"/>
                  <a:pt x="20809" y="2216"/>
                  <a:pt x="20812" y="2224"/>
                </a:cubicBezTo>
                <a:lnTo>
                  <a:pt x="20812" y="2224"/>
                </a:lnTo>
                <a:lnTo>
                  <a:pt x="20801" y="2216"/>
                </a:lnTo>
                <a:lnTo>
                  <a:pt x="20801" y="2216"/>
                </a:lnTo>
                <a:lnTo>
                  <a:pt x="20813" y="2228"/>
                </a:lnTo>
                <a:cubicBezTo>
                  <a:pt x="20813" y="2226"/>
                  <a:pt x="20812" y="2225"/>
                  <a:pt x="20812" y="2224"/>
                </a:cubicBezTo>
                <a:lnTo>
                  <a:pt x="20812" y="2224"/>
                </a:lnTo>
                <a:lnTo>
                  <a:pt x="20836" y="2240"/>
                </a:lnTo>
                <a:cubicBezTo>
                  <a:pt x="20836" y="2228"/>
                  <a:pt x="20836" y="2204"/>
                  <a:pt x="20813" y="2168"/>
                </a:cubicBezTo>
                <a:lnTo>
                  <a:pt x="20813" y="2168"/>
                </a:lnTo>
                <a:cubicBezTo>
                  <a:pt x="20825" y="2180"/>
                  <a:pt x="20836" y="2180"/>
                  <a:pt x="20836" y="2192"/>
                </a:cubicBezTo>
                <a:lnTo>
                  <a:pt x="20884" y="2157"/>
                </a:lnTo>
                <a:lnTo>
                  <a:pt x="20872" y="2157"/>
                </a:lnTo>
                <a:cubicBezTo>
                  <a:pt x="20848" y="2133"/>
                  <a:pt x="20836" y="2109"/>
                  <a:pt x="20848" y="2109"/>
                </a:cubicBezTo>
                <a:cubicBezTo>
                  <a:pt x="20857" y="2118"/>
                  <a:pt x="20865" y="2125"/>
                  <a:pt x="20872" y="2131"/>
                </a:cubicBezTo>
                <a:lnTo>
                  <a:pt x="20872" y="2131"/>
                </a:lnTo>
                <a:cubicBezTo>
                  <a:pt x="20860" y="2108"/>
                  <a:pt x="20861" y="2085"/>
                  <a:pt x="20884" y="2085"/>
                </a:cubicBezTo>
                <a:lnTo>
                  <a:pt x="20884" y="2109"/>
                </a:lnTo>
                <a:cubicBezTo>
                  <a:pt x="20884" y="2103"/>
                  <a:pt x="20887" y="2101"/>
                  <a:pt x="20892" y="2101"/>
                </a:cubicBezTo>
                <a:cubicBezTo>
                  <a:pt x="20903" y="2101"/>
                  <a:pt x="20922" y="2111"/>
                  <a:pt x="20929" y="2111"/>
                </a:cubicBezTo>
                <a:cubicBezTo>
                  <a:pt x="20931" y="2111"/>
                  <a:pt x="20932" y="2111"/>
                  <a:pt x="20932" y="2109"/>
                </a:cubicBezTo>
                <a:cubicBezTo>
                  <a:pt x="20920" y="2085"/>
                  <a:pt x="20944" y="2097"/>
                  <a:pt x="20908" y="2061"/>
                </a:cubicBezTo>
                <a:cubicBezTo>
                  <a:pt x="20908" y="2057"/>
                  <a:pt x="20909" y="2055"/>
                  <a:pt x="20910" y="2055"/>
                </a:cubicBezTo>
                <a:cubicBezTo>
                  <a:pt x="20917" y="2055"/>
                  <a:pt x="20934" y="2085"/>
                  <a:pt x="20944" y="2085"/>
                </a:cubicBezTo>
                <a:cubicBezTo>
                  <a:pt x="20936" y="2070"/>
                  <a:pt x="20942" y="2060"/>
                  <a:pt x="20954" y="2060"/>
                </a:cubicBezTo>
                <a:cubicBezTo>
                  <a:pt x="20961" y="2060"/>
                  <a:pt x="20970" y="2064"/>
                  <a:pt x="20979" y="2073"/>
                </a:cubicBezTo>
                <a:cubicBezTo>
                  <a:pt x="20950" y="2037"/>
                  <a:pt x="20961" y="2034"/>
                  <a:pt x="20975" y="2034"/>
                </a:cubicBezTo>
                <a:cubicBezTo>
                  <a:pt x="20977" y="2034"/>
                  <a:pt x="20980" y="2035"/>
                  <a:pt x="20983" y="2035"/>
                </a:cubicBezTo>
                <a:cubicBezTo>
                  <a:pt x="20993" y="2035"/>
                  <a:pt x="20998" y="2033"/>
                  <a:pt x="20979" y="2014"/>
                </a:cubicBezTo>
                <a:lnTo>
                  <a:pt x="20979" y="2014"/>
                </a:lnTo>
                <a:lnTo>
                  <a:pt x="21015" y="2026"/>
                </a:lnTo>
                <a:cubicBezTo>
                  <a:pt x="21003" y="2014"/>
                  <a:pt x="20979" y="1990"/>
                  <a:pt x="20979" y="1978"/>
                </a:cubicBezTo>
                <a:cubicBezTo>
                  <a:pt x="21003" y="1978"/>
                  <a:pt x="21027" y="2002"/>
                  <a:pt x="21039" y="2014"/>
                </a:cubicBezTo>
                <a:lnTo>
                  <a:pt x="20991" y="1966"/>
                </a:lnTo>
                <a:lnTo>
                  <a:pt x="20991" y="1966"/>
                </a:lnTo>
                <a:cubicBezTo>
                  <a:pt x="20997" y="1967"/>
                  <a:pt x="21002" y="1967"/>
                  <a:pt x="21007" y="1967"/>
                </a:cubicBezTo>
                <a:cubicBezTo>
                  <a:pt x="21088" y="1967"/>
                  <a:pt x="21104" y="1883"/>
                  <a:pt x="21194" y="1883"/>
                </a:cubicBezTo>
                <a:cubicBezTo>
                  <a:pt x="21194" y="1859"/>
                  <a:pt x="21206" y="1811"/>
                  <a:pt x="21229" y="1799"/>
                </a:cubicBezTo>
                <a:lnTo>
                  <a:pt x="21229" y="1811"/>
                </a:lnTo>
                <a:lnTo>
                  <a:pt x="21265" y="1799"/>
                </a:lnTo>
                <a:lnTo>
                  <a:pt x="21229" y="1787"/>
                </a:lnTo>
                <a:cubicBezTo>
                  <a:pt x="21229" y="1787"/>
                  <a:pt x="21229" y="1764"/>
                  <a:pt x="21229" y="1764"/>
                </a:cubicBezTo>
                <a:cubicBezTo>
                  <a:pt x="21277" y="1764"/>
                  <a:pt x="21336" y="1764"/>
                  <a:pt x="21348" y="1704"/>
                </a:cubicBezTo>
                <a:cubicBezTo>
                  <a:pt x="21338" y="1681"/>
                  <a:pt x="21339" y="1673"/>
                  <a:pt x="21344" y="1673"/>
                </a:cubicBezTo>
                <a:cubicBezTo>
                  <a:pt x="21353" y="1673"/>
                  <a:pt x="21377" y="1698"/>
                  <a:pt x="21385" y="1698"/>
                </a:cubicBezTo>
                <a:cubicBezTo>
                  <a:pt x="21387" y="1698"/>
                  <a:pt x="21388" y="1696"/>
                  <a:pt x="21388" y="1693"/>
                </a:cubicBezTo>
                <a:lnTo>
                  <a:pt x="21388" y="1693"/>
                </a:lnTo>
                <a:cubicBezTo>
                  <a:pt x="21391" y="1699"/>
                  <a:pt x="21396" y="1704"/>
                  <a:pt x="21396" y="1704"/>
                </a:cubicBezTo>
                <a:cubicBezTo>
                  <a:pt x="21408" y="1668"/>
                  <a:pt x="21408" y="1645"/>
                  <a:pt x="21396" y="1597"/>
                </a:cubicBezTo>
                <a:lnTo>
                  <a:pt x="21396" y="1597"/>
                </a:lnTo>
                <a:cubicBezTo>
                  <a:pt x="21411" y="1616"/>
                  <a:pt x="21418" y="1622"/>
                  <a:pt x="21421" y="1622"/>
                </a:cubicBezTo>
                <a:cubicBezTo>
                  <a:pt x="21425" y="1622"/>
                  <a:pt x="21421" y="1610"/>
                  <a:pt x="21423" y="1610"/>
                </a:cubicBezTo>
                <a:lnTo>
                  <a:pt x="21423" y="1610"/>
                </a:lnTo>
                <a:cubicBezTo>
                  <a:pt x="21424" y="1610"/>
                  <a:pt x="21426" y="1613"/>
                  <a:pt x="21432" y="1621"/>
                </a:cubicBezTo>
                <a:lnTo>
                  <a:pt x="21420" y="1585"/>
                </a:lnTo>
                <a:lnTo>
                  <a:pt x="21420" y="1585"/>
                </a:lnTo>
                <a:cubicBezTo>
                  <a:pt x="21432" y="1597"/>
                  <a:pt x="21456" y="1597"/>
                  <a:pt x="21467" y="1621"/>
                </a:cubicBezTo>
                <a:lnTo>
                  <a:pt x="21444" y="1573"/>
                </a:lnTo>
                <a:lnTo>
                  <a:pt x="21467" y="1597"/>
                </a:lnTo>
                <a:cubicBezTo>
                  <a:pt x="21475" y="1597"/>
                  <a:pt x="21483" y="1576"/>
                  <a:pt x="21502" y="1576"/>
                </a:cubicBezTo>
                <a:cubicBezTo>
                  <a:pt x="21511" y="1576"/>
                  <a:pt x="21523" y="1581"/>
                  <a:pt x="21539" y="1597"/>
                </a:cubicBezTo>
                <a:cubicBezTo>
                  <a:pt x="21551" y="1537"/>
                  <a:pt x="21598" y="1502"/>
                  <a:pt x="21658" y="1490"/>
                </a:cubicBezTo>
                <a:cubicBezTo>
                  <a:pt x="21646" y="1466"/>
                  <a:pt x="21658" y="1454"/>
                  <a:pt x="21658" y="1442"/>
                </a:cubicBezTo>
                <a:lnTo>
                  <a:pt x="21694" y="1466"/>
                </a:lnTo>
                <a:cubicBezTo>
                  <a:pt x="21694" y="1455"/>
                  <a:pt x="21684" y="1416"/>
                  <a:pt x="21699" y="1416"/>
                </a:cubicBezTo>
                <a:cubicBezTo>
                  <a:pt x="21701" y="1416"/>
                  <a:pt x="21703" y="1417"/>
                  <a:pt x="21706" y="1418"/>
                </a:cubicBezTo>
                <a:cubicBezTo>
                  <a:pt x="21706" y="1418"/>
                  <a:pt x="21706" y="1430"/>
                  <a:pt x="21706" y="1430"/>
                </a:cubicBezTo>
                <a:cubicBezTo>
                  <a:pt x="21717" y="1418"/>
                  <a:pt x="21729" y="1430"/>
                  <a:pt x="21729" y="1383"/>
                </a:cubicBezTo>
                <a:cubicBezTo>
                  <a:pt x="21741" y="1383"/>
                  <a:pt x="21753" y="1395"/>
                  <a:pt x="21777" y="1430"/>
                </a:cubicBezTo>
                <a:cubicBezTo>
                  <a:pt x="21763" y="1407"/>
                  <a:pt x="21764" y="1400"/>
                  <a:pt x="21769" y="1400"/>
                </a:cubicBezTo>
                <a:cubicBezTo>
                  <a:pt x="21778" y="1400"/>
                  <a:pt x="21801" y="1418"/>
                  <a:pt x="21801" y="1418"/>
                </a:cubicBezTo>
                <a:cubicBezTo>
                  <a:pt x="21801" y="1418"/>
                  <a:pt x="21837" y="1406"/>
                  <a:pt x="21896" y="1383"/>
                </a:cubicBezTo>
                <a:cubicBezTo>
                  <a:pt x="21956" y="1359"/>
                  <a:pt x="22039" y="1323"/>
                  <a:pt x="22122" y="1275"/>
                </a:cubicBezTo>
                <a:cubicBezTo>
                  <a:pt x="22194" y="1240"/>
                  <a:pt x="22277" y="1180"/>
                  <a:pt x="22337" y="1121"/>
                </a:cubicBezTo>
                <a:cubicBezTo>
                  <a:pt x="22396" y="1061"/>
                  <a:pt x="22444" y="978"/>
                  <a:pt x="22456" y="883"/>
                </a:cubicBezTo>
                <a:cubicBezTo>
                  <a:pt x="22444" y="847"/>
                  <a:pt x="22456" y="823"/>
                  <a:pt x="22444" y="787"/>
                </a:cubicBezTo>
                <a:cubicBezTo>
                  <a:pt x="22444" y="786"/>
                  <a:pt x="22444" y="785"/>
                  <a:pt x="22445" y="785"/>
                </a:cubicBezTo>
                <a:cubicBezTo>
                  <a:pt x="22448" y="785"/>
                  <a:pt x="22460" y="806"/>
                  <a:pt x="22465" y="806"/>
                </a:cubicBezTo>
                <a:cubicBezTo>
                  <a:pt x="22467" y="806"/>
                  <a:pt x="22468" y="804"/>
                  <a:pt x="22468" y="799"/>
                </a:cubicBezTo>
                <a:cubicBezTo>
                  <a:pt x="22456" y="787"/>
                  <a:pt x="22456" y="787"/>
                  <a:pt x="22456" y="775"/>
                </a:cubicBezTo>
                <a:cubicBezTo>
                  <a:pt x="22515" y="728"/>
                  <a:pt x="22563" y="680"/>
                  <a:pt x="22610" y="621"/>
                </a:cubicBezTo>
                <a:cubicBezTo>
                  <a:pt x="22670" y="525"/>
                  <a:pt x="22706" y="418"/>
                  <a:pt x="22682" y="323"/>
                </a:cubicBezTo>
                <a:cubicBezTo>
                  <a:pt x="22670" y="299"/>
                  <a:pt x="22658" y="275"/>
                  <a:pt x="22634" y="252"/>
                </a:cubicBezTo>
                <a:cubicBezTo>
                  <a:pt x="22634" y="246"/>
                  <a:pt x="22637" y="245"/>
                  <a:pt x="22640" y="245"/>
                </a:cubicBezTo>
                <a:cubicBezTo>
                  <a:pt x="22647" y="245"/>
                  <a:pt x="22660" y="253"/>
                  <a:pt x="22664" y="253"/>
                </a:cubicBezTo>
                <a:cubicBezTo>
                  <a:pt x="22666" y="253"/>
                  <a:pt x="22665" y="250"/>
                  <a:pt x="22658" y="240"/>
                </a:cubicBezTo>
                <a:cubicBezTo>
                  <a:pt x="22634" y="240"/>
                  <a:pt x="22610" y="180"/>
                  <a:pt x="22563" y="156"/>
                </a:cubicBezTo>
                <a:lnTo>
                  <a:pt x="22563" y="144"/>
                </a:lnTo>
                <a:cubicBezTo>
                  <a:pt x="22561" y="143"/>
                  <a:pt x="22561" y="142"/>
                  <a:pt x="22560" y="142"/>
                </a:cubicBezTo>
                <a:lnTo>
                  <a:pt x="22560" y="142"/>
                </a:lnTo>
                <a:cubicBezTo>
                  <a:pt x="22557" y="142"/>
                  <a:pt x="22564" y="158"/>
                  <a:pt x="22562" y="158"/>
                </a:cubicBezTo>
                <a:cubicBezTo>
                  <a:pt x="22561" y="158"/>
                  <a:pt x="22561" y="158"/>
                  <a:pt x="22561" y="157"/>
                </a:cubicBezTo>
                <a:lnTo>
                  <a:pt x="22561" y="157"/>
                </a:lnTo>
                <a:lnTo>
                  <a:pt x="22587" y="192"/>
                </a:lnTo>
                <a:cubicBezTo>
                  <a:pt x="22575" y="192"/>
                  <a:pt x="22563" y="180"/>
                  <a:pt x="22551" y="168"/>
                </a:cubicBezTo>
                <a:lnTo>
                  <a:pt x="22551" y="168"/>
                </a:lnTo>
                <a:cubicBezTo>
                  <a:pt x="22551" y="190"/>
                  <a:pt x="22600" y="241"/>
                  <a:pt x="22573" y="241"/>
                </a:cubicBezTo>
                <a:cubicBezTo>
                  <a:pt x="22573" y="241"/>
                  <a:pt x="22573" y="241"/>
                  <a:pt x="22573" y="241"/>
                </a:cubicBezTo>
                <a:lnTo>
                  <a:pt x="22573" y="241"/>
                </a:lnTo>
                <a:cubicBezTo>
                  <a:pt x="22572" y="242"/>
                  <a:pt x="22570" y="242"/>
                  <a:pt x="22569" y="242"/>
                </a:cubicBezTo>
                <a:cubicBezTo>
                  <a:pt x="22556" y="242"/>
                  <a:pt x="22537" y="214"/>
                  <a:pt x="22527" y="204"/>
                </a:cubicBezTo>
                <a:lnTo>
                  <a:pt x="22507" y="194"/>
                </a:lnTo>
                <a:lnTo>
                  <a:pt x="22507" y="194"/>
                </a:lnTo>
                <a:cubicBezTo>
                  <a:pt x="22509" y="193"/>
                  <a:pt x="22508" y="184"/>
                  <a:pt x="22505" y="175"/>
                </a:cubicBezTo>
                <a:lnTo>
                  <a:pt x="22505" y="175"/>
                </a:lnTo>
                <a:cubicBezTo>
                  <a:pt x="22505" y="177"/>
                  <a:pt x="22505" y="178"/>
                  <a:pt x="22503" y="180"/>
                </a:cubicBezTo>
                <a:cubicBezTo>
                  <a:pt x="22503" y="182"/>
                  <a:pt x="22502" y="183"/>
                  <a:pt x="22501" y="183"/>
                </a:cubicBezTo>
                <a:cubicBezTo>
                  <a:pt x="22495" y="183"/>
                  <a:pt x="22477" y="164"/>
                  <a:pt x="22468" y="144"/>
                </a:cubicBezTo>
                <a:lnTo>
                  <a:pt x="22456" y="156"/>
                </a:lnTo>
                <a:cubicBezTo>
                  <a:pt x="22444" y="144"/>
                  <a:pt x="22468" y="156"/>
                  <a:pt x="22444" y="132"/>
                </a:cubicBezTo>
                <a:lnTo>
                  <a:pt x="22444" y="168"/>
                </a:lnTo>
                <a:cubicBezTo>
                  <a:pt x="22434" y="158"/>
                  <a:pt x="22428" y="154"/>
                  <a:pt x="22426" y="154"/>
                </a:cubicBezTo>
                <a:cubicBezTo>
                  <a:pt x="22419" y="154"/>
                  <a:pt x="22433" y="182"/>
                  <a:pt x="22426" y="182"/>
                </a:cubicBezTo>
                <a:cubicBezTo>
                  <a:pt x="22423" y="182"/>
                  <a:pt x="22418" y="178"/>
                  <a:pt x="22408" y="168"/>
                </a:cubicBezTo>
                <a:cubicBezTo>
                  <a:pt x="22408" y="144"/>
                  <a:pt x="22384" y="144"/>
                  <a:pt x="22372" y="132"/>
                </a:cubicBezTo>
                <a:lnTo>
                  <a:pt x="22349" y="156"/>
                </a:lnTo>
                <a:cubicBezTo>
                  <a:pt x="22349" y="144"/>
                  <a:pt x="22349" y="132"/>
                  <a:pt x="22349" y="132"/>
                </a:cubicBezTo>
                <a:cubicBezTo>
                  <a:pt x="22345" y="131"/>
                  <a:pt x="22343" y="130"/>
                  <a:pt x="22341" y="130"/>
                </a:cubicBezTo>
                <a:cubicBezTo>
                  <a:pt x="22331" y="130"/>
                  <a:pt x="22349" y="156"/>
                  <a:pt x="22349" y="156"/>
                </a:cubicBezTo>
                <a:cubicBezTo>
                  <a:pt x="22343" y="153"/>
                  <a:pt x="22338" y="153"/>
                  <a:pt x="22334" y="153"/>
                </a:cubicBezTo>
                <a:cubicBezTo>
                  <a:pt x="22331" y="153"/>
                  <a:pt x="22328" y="153"/>
                  <a:pt x="22325" y="153"/>
                </a:cubicBezTo>
                <a:cubicBezTo>
                  <a:pt x="22319" y="153"/>
                  <a:pt x="22313" y="150"/>
                  <a:pt x="22301" y="132"/>
                </a:cubicBezTo>
                <a:cubicBezTo>
                  <a:pt x="22298" y="132"/>
                  <a:pt x="22296" y="131"/>
                  <a:pt x="22294" y="131"/>
                </a:cubicBezTo>
                <a:cubicBezTo>
                  <a:pt x="22276" y="131"/>
                  <a:pt x="22315" y="181"/>
                  <a:pt x="22305" y="181"/>
                </a:cubicBezTo>
                <a:cubicBezTo>
                  <a:pt x="22304" y="181"/>
                  <a:pt x="22303" y="181"/>
                  <a:pt x="22301" y="180"/>
                </a:cubicBezTo>
                <a:cubicBezTo>
                  <a:pt x="22277" y="156"/>
                  <a:pt x="22301" y="156"/>
                  <a:pt x="22277" y="144"/>
                </a:cubicBezTo>
                <a:lnTo>
                  <a:pt x="22265" y="168"/>
                </a:lnTo>
                <a:cubicBezTo>
                  <a:pt x="22265" y="157"/>
                  <a:pt x="22244" y="124"/>
                  <a:pt x="22252" y="121"/>
                </a:cubicBezTo>
                <a:lnTo>
                  <a:pt x="22252" y="121"/>
                </a:lnTo>
                <a:cubicBezTo>
                  <a:pt x="22249" y="121"/>
                  <a:pt x="22247" y="121"/>
                  <a:pt x="22244" y="121"/>
                </a:cubicBezTo>
                <a:cubicBezTo>
                  <a:pt x="22196" y="121"/>
                  <a:pt x="22118" y="56"/>
                  <a:pt x="22082" y="56"/>
                </a:cubicBezTo>
                <a:cubicBezTo>
                  <a:pt x="22072" y="56"/>
                  <a:pt x="22065" y="61"/>
                  <a:pt x="22063" y="73"/>
                </a:cubicBezTo>
                <a:cubicBezTo>
                  <a:pt x="22039" y="49"/>
                  <a:pt x="22051" y="49"/>
                  <a:pt x="22039" y="25"/>
                </a:cubicBezTo>
                <a:cubicBezTo>
                  <a:pt x="22039" y="40"/>
                  <a:pt x="22035" y="45"/>
                  <a:pt x="22028" y="45"/>
                </a:cubicBezTo>
                <a:cubicBezTo>
                  <a:pt x="22009" y="45"/>
                  <a:pt x="21969" y="0"/>
                  <a:pt x="219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8" name="Google Shape;9088;g308c629d2bb_0_315"/>
          <p:cNvSpPr/>
          <p:nvPr/>
        </p:nvSpPr>
        <p:spPr>
          <a:xfrm>
            <a:off x="6886976" y="3892896"/>
            <a:ext cx="2064300" cy="5847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None/>
            </a:pPr>
            <a:r>
              <a:rPr b="1" lang="ru-RU" sz="1800">
                <a:solidFill>
                  <a:srgbClr val="31A9EA"/>
                </a:solidFill>
                <a:latin typeface="Caveat"/>
                <a:ea typeface="Caveat"/>
                <a:cs typeface="Caveat"/>
                <a:sym typeface="Caveat"/>
              </a:rPr>
              <a:t>Подпись на отдельной строчке</a:t>
            </a:r>
            <a:endParaRPr b="1" sz="1800">
              <a:solidFill>
                <a:srgbClr val="31A9EA"/>
              </a:solidFill>
              <a:latin typeface="Caveat"/>
              <a:ea typeface="Caveat"/>
              <a:cs typeface="Caveat"/>
              <a:sym typeface="Caveat"/>
            </a:endParaRPr>
          </a:p>
        </p:txBody>
      </p:sp>
      <p:grpSp>
        <p:nvGrpSpPr>
          <p:cNvPr id="9089" name="Google Shape;9089;g308c629d2bb_0_315"/>
          <p:cNvGrpSpPr/>
          <p:nvPr/>
        </p:nvGrpSpPr>
        <p:grpSpPr>
          <a:xfrm rot="1324905">
            <a:off x="3357815" y="1964652"/>
            <a:ext cx="451643" cy="376867"/>
            <a:chOff x="5276511" y="2151275"/>
            <a:chExt cx="335214" cy="251075"/>
          </a:xfrm>
        </p:grpSpPr>
        <p:sp>
          <p:nvSpPr>
            <p:cNvPr id="9090" name="Google Shape;9090;g308c629d2bb_0_315"/>
            <p:cNvSpPr/>
            <p:nvPr/>
          </p:nvSpPr>
          <p:spPr>
            <a:xfrm>
              <a:off x="5472850" y="2346025"/>
              <a:ext cx="175" cy="250"/>
            </a:xfrm>
            <a:custGeom>
              <a:rect b="b" l="l" r="r" t="t"/>
              <a:pathLst>
                <a:path extrusionOk="0" h="10" w="7">
                  <a:moveTo>
                    <a:pt x="2" y="1"/>
                  </a:moveTo>
                  <a:cubicBezTo>
                    <a:pt x="0" y="1"/>
                    <a:pt x="0" y="4"/>
                    <a:pt x="6" y="10"/>
                  </a:cubicBezTo>
                  <a:cubicBezTo>
                    <a:pt x="6" y="4"/>
                    <a:pt x="3" y="1"/>
                    <a:pt x="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g308c629d2bb_0_315"/>
            <p:cNvSpPr/>
            <p:nvPr/>
          </p:nvSpPr>
          <p:spPr>
            <a:xfrm>
              <a:off x="5472700" y="2333150"/>
              <a:ext cx="325" cy="625"/>
            </a:xfrm>
            <a:custGeom>
              <a:rect b="b" l="l" r="r" t="t"/>
              <a:pathLst>
                <a:path extrusionOk="0" h="25" w="13">
                  <a:moveTo>
                    <a:pt x="12" y="1"/>
                  </a:moveTo>
                  <a:cubicBezTo>
                    <a:pt x="12" y="1"/>
                    <a:pt x="12" y="1"/>
                    <a:pt x="0" y="13"/>
                  </a:cubicBezTo>
                  <a:lnTo>
                    <a:pt x="12" y="25"/>
                  </a:lnTo>
                  <a:cubicBezTo>
                    <a:pt x="12" y="13"/>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g308c629d2bb_0_315"/>
            <p:cNvSpPr/>
            <p:nvPr/>
          </p:nvSpPr>
          <p:spPr>
            <a:xfrm>
              <a:off x="5467350" y="2352800"/>
              <a:ext cx="900" cy="150"/>
            </a:xfrm>
            <a:custGeom>
              <a:rect b="b" l="l" r="r" t="t"/>
              <a:pathLst>
                <a:path extrusionOk="0" h="6" w="36">
                  <a:moveTo>
                    <a:pt x="0" y="1"/>
                  </a:moveTo>
                  <a:cubicBezTo>
                    <a:pt x="8" y="1"/>
                    <a:pt x="16" y="6"/>
                    <a:pt x="24" y="6"/>
                  </a:cubicBezTo>
                  <a:cubicBezTo>
                    <a:pt x="28" y="6"/>
                    <a:pt x="32" y="4"/>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g308c629d2bb_0_315"/>
            <p:cNvSpPr/>
            <p:nvPr/>
          </p:nvSpPr>
          <p:spPr>
            <a:xfrm>
              <a:off x="5405725" y="2295050"/>
              <a:ext cx="25" cy="625"/>
            </a:xfrm>
            <a:custGeom>
              <a:rect b="b" l="l" r="r" t="t"/>
              <a:pathLst>
                <a:path extrusionOk="0" h="25" w="1">
                  <a:moveTo>
                    <a:pt x="0" y="25"/>
                  </a:moveTo>
                  <a:cubicBezTo>
                    <a:pt x="0" y="13"/>
                    <a:pt x="0" y="13"/>
                    <a:pt x="0" y="1"/>
                  </a:cubicBezTo>
                  <a:cubicBezTo>
                    <a:pt x="0" y="1"/>
                    <a:pt x="0" y="1"/>
                    <a:pt x="0" y="1"/>
                  </a:cubicBezTo>
                  <a:lnTo>
                    <a:pt x="0" y="2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g308c629d2bb_0_315"/>
            <p:cNvSpPr/>
            <p:nvPr/>
          </p:nvSpPr>
          <p:spPr>
            <a:xfrm>
              <a:off x="5460800" y="2322150"/>
              <a:ext cx="600" cy="325"/>
            </a:xfrm>
            <a:custGeom>
              <a:rect b="b" l="l" r="r" t="t"/>
              <a:pathLst>
                <a:path extrusionOk="0" h="13" w="24">
                  <a:moveTo>
                    <a:pt x="0" y="0"/>
                  </a:moveTo>
                  <a:cubicBezTo>
                    <a:pt x="8" y="8"/>
                    <a:pt x="15" y="10"/>
                    <a:pt x="20" y="11"/>
                  </a:cubicBezTo>
                  <a:lnTo>
                    <a:pt x="20" y="11"/>
                  </a:lnTo>
                  <a:cubicBezTo>
                    <a:pt x="12" y="9"/>
                    <a:pt x="10" y="0"/>
                    <a:pt x="0" y="0"/>
                  </a:cubicBezTo>
                  <a:close/>
                  <a:moveTo>
                    <a:pt x="20" y="11"/>
                  </a:moveTo>
                  <a:cubicBezTo>
                    <a:pt x="21" y="12"/>
                    <a:pt x="22" y="12"/>
                    <a:pt x="24" y="12"/>
                  </a:cubicBezTo>
                  <a:cubicBezTo>
                    <a:pt x="24" y="12"/>
                    <a:pt x="22" y="12"/>
                    <a:pt x="20" y="1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g308c629d2bb_0_315"/>
            <p:cNvSpPr/>
            <p:nvPr/>
          </p:nvSpPr>
          <p:spPr>
            <a:xfrm>
              <a:off x="5444425" y="2330775"/>
              <a:ext cx="625" cy="925"/>
            </a:xfrm>
            <a:custGeom>
              <a:rect b="b" l="l" r="r" t="t"/>
              <a:pathLst>
                <a:path extrusionOk="0" h="37" w="25">
                  <a:moveTo>
                    <a:pt x="12" y="0"/>
                  </a:moveTo>
                  <a:cubicBezTo>
                    <a:pt x="0" y="12"/>
                    <a:pt x="0" y="24"/>
                    <a:pt x="12" y="36"/>
                  </a:cubicBezTo>
                  <a:cubicBezTo>
                    <a:pt x="12" y="24"/>
                    <a:pt x="24"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g308c629d2bb_0_315"/>
            <p:cNvSpPr/>
            <p:nvPr/>
          </p:nvSpPr>
          <p:spPr>
            <a:xfrm>
              <a:off x="5444425" y="2337625"/>
              <a:ext cx="325" cy="250"/>
            </a:xfrm>
            <a:custGeom>
              <a:rect b="b" l="l" r="r" t="t"/>
              <a:pathLst>
                <a:path extrusionOk="0" h="10" w="13">
                  <a:moveTo>
                    <a:pt x="0" y="0"/>
                  </a:moveTo>
                  <a:cubicBezTo>
                    <a:pt x="0" y="6"/>
                    <a:pt x="0" y="9"/>
                    <a:pt x="2" y="9"/>
                  </a:cubicBezTo>
                  <a:cubicBezTo>
                    <a:pt x="3" y="9"/>
                    <a:pt x="6" y="6"/>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g308c629d2bb_0_315"/>
            <p:cNvSpPr/>
            <p:nvPr/>
          </p:nvSpPr>
          <p:spPr>
            <a:xfrm>
              <a:off x="5445300" y="2342375"/>
              <a:ext cx="25" cy="25"/>
            </a:xfrm>
            <a:custGeom>
              <a:rect b="b" l="l" r="r" t="t"/>
              <a:pathLst>
                <a:path extrusionOk="0" h="1" w="1">
                  <a:moveTo>
                    <a:pt x="1" y="1"/>
                  </a:moveTo>
                  <a:lnTo>
                    <a:pt x="1" y="1"/>
                  </a:ln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g308c629d2bb_0_315"/>
            <p:cNvSpPr/>
            <p:nvPr/>
          </p:nvSpPr>
          <p:spPr>
            <a:xfrm>
              <a:off x="5442325" y="2331675"/>
              <a:ext cx="3600" cy="3000"/>
            </a:xfrm>
            <a:custGeom>
              <a:rect b="b" l="l" r="r" t="t"/>
              <a:pathLst>
                <a:path extrusionOk="0" h="120" w="144">
                  <a:moveTo>
                    <a:pt x="96" y="0"/>
                  </a:moveTo>
                  <a:cubicBezTo>
                    <a:pt x="72" y="12"/>
                    <a:pt x="1" y="24"/>
                    <a:pt x="72" y="60"/>
                  </a:cubicBezTo>
                  <a:lnTo>
                    <a:pt x="84" y="48"/>
                  </a:lnTo>
                  <a:lnTo>
                    <a:pt x="84" y="48"/>
                  </a:lnTo>
                  <a:cubicBezTo>
                    <a:pt x="60" y="72"/>
                    <a:pt x="96" y="95"/>
                    <a:pt x="96" y="119"/>
                  </a:cubicBezTo>
                  <a:cubicBezTo>
                    <a:pt x="108" y="119"/>
                    <a:pt x="108" y="107"/>
                    <a:pt x="108" y="107"/>
                  </a:cubicBezTo>
                  <a:cubicBezTo>
                    <a:pt x="120" y="95"/>
                    <a:pt x="120" y="84"/>
                    <a:pt x="120" y="60"/>
                  </a:cubicBezTo>
                  <a:cubicBezTo>
                    <a:pt x="144" y="36"/>
                    <a:pt x="108" y="24"/>
                    <a:pt x="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g308c629d2bb_0_315"/>
            <p:cNvSpPr/>
            <p:nvPr/>
          </p:nvSpPr>
          <p:spPr>
            <a:xfrm>
              <a:off x="5457525" y="2348500"/>
              <a:ext cx="225" cy="150"/>
            </a:xfrm>
            <a:custGeom>
              <a:rect b="b" l="l" r="r" t="t"/>
              <a:pathLst>
                <a:path extrusionOk="0" h="6" w="9">
                  <a:moveTo>
                    <a:pt x="3" y="1"/>
                  </a:moveTo>
                  <a:cubicBezTo>
                    <a:pt x="1" y="1"/>
                    <a:pt x="0" y="2"/>
                    <a:pt x="0" y="6"/>
                  </a:cubicBezTo>
                  <a:cubicBezTo>
                    <a:pt x="8" y="6"/>
                    <a:pt x="5"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g308c629d2bb_0_315"/>
            <p:cNvSpPr/>
            <p:nvPr/>
          </p:nvSpPr>
          <p:spPr>
            <a:xfrm>
              <a:off x="5321200" y="2315900"/>
              <a:ext cx="1575" cy="1500"/>
            </a:xfrm>
            <a:custGeom>
              <a:rect b="b" l="l" r="r" t="t"/>
              <a:pathLst>
                <a:path extrusionOk="0" h="60" w="63">
                  <a:moveTo>
                    <a:pt x="24" y="0"/>
                  </a:moveTo>
                  <a:cubicBezTo>
                    <a:pt x="12" y="12"/>
                    <a:pt x="0" y="24"/>
                    <a:pt x="0" y="36"/>
                  </a:cubicBezTo>
                  <a:lnTo>
                    <a:pt x="36" y="60"/>
                  </a:lnTo>
                  <a:cubicBezTo>
                    <a:pt x="48" y="48"/>
                    <a:pt x="42" y="48"/>
                    <a:pt x="33" y="48"/>
                  </a:cubicBezTo>
                  <a:cubicBezTo>
                    <a:pt x="24" y="48"/>
                    <a:pt x="12" y="48"/>
                    <a:pt x="12" y="36"/>
                  </a:cubicBezTo>
                  <a:cubicBezTo>
                    <a:pt x="16" y="32"/>
                    <a:pt x="21" y="31"/>
                    <a:pt x="27" y="31"/>
                  </a:cubicBezTo>
                  <a:cubicBezTo>
                    <a:pt x="38" y="31"/>
                    <a:pt x="52" y="36"/>
                    <a:pt x="60" y="36"/>
                  </a:cubicBezTo>
                  <a:cubicBezTo>
                    <a:pt x="63" y="20"/>
                    <a:pt x="60" y="15"/>
                    <a:pt x="55" y="15"/>
                  </a:cubicBezTo>
                  <a:cubicBezTo>
                    <a:pt x="46" y="15"/>
                    <a:pt x="31" y="28"/>
                    <a:pt x="23" y="28"/>
                  </a:cubicBezTo>
                  <a:cubicBezTo>
                    <a:pt x="18" y="28"/>
                    <a:pt x="17" y="22"/>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g308c629d2bb_0_315"/>
            <p:cNvSpPr/>
            <p:nvPr/>
          </p:nvSpPr>
          <p:spPr>
            <a:xfrm>
              <a:off x="5399175" y="2292675"/>
              <a:ext cx="1500" cy="2700"/>
            </a:xfrm>
            <a:custGeom>
              <a:rect b="b" l="l" r="r" t="t"/>
              <a:pathLst>
                <a:path extrusionOk="0" h="108" w="60">
                  <a:moveTo>
                    <a:pt x="24" y="0"/>
                  </a:moveTo>
                  <a:cubicBezTo>
                    <a:pt x="0" y="24"/>
                    <a:pt x="48" y="72"/>
                    <a:pt x="0" y="108"/>
                  </a:cubicBezTo>
                  <a:lnTo>
                    <a:pt x="36" y="108"/>
                  </a:lnTo>
                  <a:cubicBezTo>
                    <a:pt x="12" y="84"/>
                    <a:pt x="36" y="60"/>
                    <a:pt x="48" y="24"/>
                  </a:cubicBezTo>
                  <a:lnTo>
                    <a:pt x="60" y="36"/>
                  </a:lnTo>
                  <a:cubicBezTo>
                    <a:pt x="48" y="12"/>
                    <a:pt x="48"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g308c629d2bb_0_315"/>
            <p:cNvSpPr/>
            <p:nvPr/>
          </p:nvSpPr>
          <p:spPr>
            <a:xfrm>
              <a:off x="5400075" y="2295350"/>
              <a:ext cx="600" cy="625"/>
            </a:xfrm>
            <a:custGeom>
              <a:rect b="b" l="l" r="r" t="t"/>
              <a:pathLst>
                <a:path extrusionOk="0" h="25" w="24">
                  <a:moveTo>
                    <a:pt x="0" y="1"/>
                  </a:moveTo>
                  <a:lnTo>
                    <a:pt x="0" y="13"/>
                  </a:lnTo>
                  <a:cubicBezTo>
                    <a:pt x="0" y="13"/>
                    <a:pt x="0" y="13"/>
                    <a:pt x="12" y="24"/>
                  </a:cubicBezTo>
                  <a:lnTo>
                    <a:pt x="24" y="24"/>
                  </a:lnTo>
                  <a:cubicBezTo>
                    <a:pt x="24" y="13"/>
                    <a:pt x="12" y="1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g308c629d2bb_0_315"/>
            <p:cNvSpPr/>
            <p:nvPr/>
          </p:nvSpPr>
          <p:spPr>
            <a:xfrm>
              <a:off x="5334275" y="2310100"/>
              <a:ext cx="625" cy="150"/>
            </a:xfrm>
            <a:custGeom>
              <a:rect b="b" l="l" r="r" t="t"/>
              <a:pathLst>
                <a:path extrusionOk="0" h="6" w="25">
                  <a:moveTo>
                    <a:pt x="13" y="1"/>
                  </a:moveTo>
                  <a:cubicBezTo>
                    <a:pt x="6" y="1"/>
                    <a:pt x="1" y="6"/>
                    <a:pt x="1" y="6"/>
                  </a:cubicBezTo>
                  <a:lnTo>
                    <a:pt x="25" y="6"/>
                  </a:lnTo>
                  <a:cubicBezTo>
                    <a:pt x="21" y="2"/>
                    <a:pt x="17"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g308c629d2bb_0_315"/>
            <p:cNvSpPr/>
            <p:nvPr/>
          </p:nvSpPr>
          <p:spPr>
            <a:xfrm>
              <a:off x="5471500" y="2311800"/>
              <a:ext cx="925" cy="250"/>
            </a:xfrm>
            <a:custGeom>
              <a:rect b="b" l="l" r="r" t="t"/>
              <a:pathLst>
                <a:path extrusionOk="0" h="10" w="37">
                  <a:moveTo>
                    <a:pt x="19" y="0"/>
                  </a:moveTo>
                  <a:cubicBezTo>
                    <a:pt x="13" y="0"/>
                    <a:pt x="7" y="3"/>
                    <a:pt x="1" y="9"/>
                  </a:cubicBezTo>
                  <a:lnTo>
                    <a:pt x="36" y="9"/>
                  </a:lnTo>
                  <a:cubicBezTo>
                    <a:pt x="30" y="3"/>
                    <a:pt x="25" y="0"/>
                    <a:pt x="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g308c629d2bb_0_315"/>
            <p:cNvSpPr/>
            <p:nvPr/>
          </p:nvSpPr>
          <p:spPr>
            <a:xfrm>
              <a:off x="5410475" y="2294450"/>
              <a:ext cx="925" cy="25"/>
            </a:xfrm>
            <a:custGeom>
              <a:rect b="b" l="l" r="r" t="t"/>
              <a:pathLst>
                <a:path extrusionOk="0" h="1" w="37">
                  <a:moveTo>
                    <a:pt x="1" y="1"/>
                  </a:moveTo>
                  <a:cubicBezTo>
                    <a:pt x="13" y="1"/>
                    <a:pt x="13" y="1"/>
                    <a:pt x="25" y="1"/>
                  </a:cubicBezTo>
                  <a:cubicBezTo>
                    <a:pt x="25" y="1"/>
                    <a:pt x="25" y="1"/>
                    <a:pt x="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g308c629d2bb_0_315"/>
            <p:cNvSpPr/>
            <p:nvPr/>
          </p:nvSpPr>
          <p:spPr>
            <a:xfrm>
              <a:off x="5378350" y="2308075"/>
              <a:ext cx="1500" cy="1075"/>
            </a:xfrm>
            <a:custGeom>
              <a:rect b="b" l="l" r="r" t="t"/>
              <a:pathLst>
                <a:path extrusionOk="0" h="43" w="60">
                  <a:moveTo>
                    <a:pt x="55" y="0"/>
                  </a:moveTo>
                  <a:cubicBezTo>
                    <a:pt x="49" y="0"/>
                    <a:pt x="39" y="17"/>
                    <a:pt x="22" y="17"/>
                  </a:cubicBezTo>
                  <a:cubicBezTo>
                    <a:pt x="19" y="17"/>
                    <a:pt x="15" y="17"/>
                    <a:pt x="12" y="15"/>
                  </a:cubicBezTo>
                  <a:lnTo>
                    <a:pt x="0" y="39"/>
                  </a:lnTo>
                  <a:cubicBezTo>
                    <a:pt x="5" y="42"/>
                    <a:pt x="9" y="43"/>
                    <a:pt x="13" y="43"/>
                  </a:cubicBezTo>
                  <a:cubicBezTo>
                    <a:pt x="29" y="43"/>
                    <a:pt x="41" y="27"/>
                    <a:pt x="60" y="27"/>
                  </a:cubicBezTo>
                  <a:cubicBezTo>
                    <a:pt x="60" y="7"/>
                    <a:pt x="58" y="0"/>
                    <a:pt x="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g308c629d2bb_0_315"/>
            <p:cNvSpPr/>
            <p:nvPr/>
          </p:nvSpPr>
          <p:spPr>
            <a:xfrm>
              <a:off x="5320900" y="2316775"/>
              <a:ext cx="325" cy="25"/>
            </a:xfrm>
            <a:custGeom>
              <a:rect b="b" l="l" r="r" t="t"/>
              <a:pathLst>
                <a:path extrusionOk="0" h="1" w="13">
                  <a:moveTo>
                    <a:pt x="0" y="1"/>
                  </a:moveTo>
                  <a:lnTo>
                    <a:pt x="0" y="1"/>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g308c629d2bb_0_315"/>
            <p:cNvSpPr/>
            <p:nvPr/>
          </p:nvSpPr>
          <p:spPr>
            <a:xfrm>
              <a:off x="5403925" y="2295600"/>
              <a:ext cx="2725" cy="375"/>
            </a:xfrm>
            <a:custGeom>
              <a:rect b="b" l="l" r="r" t="t"/>
              <a:pathLst>
                <a:path extrusionOk="0" h="15" w="109">
                  <a:moveTo>
                    <a:pt x="19" y="1"/>
                  </a:moveTo>
                  <a:cubicBezTo>
                    <a:pt x="11" y="1"/>
                    <a:pt x="4" y="4"/>
                    <a:pt x="1" y="14"/>
                  </a:cubicBezTo>
                  <a:lnTo>
                    <a:pt x="108" y="14"/>
                  </a:lnTo>
                  <a:lnTo>
                    <a:pt x="72" y="3"/>
                  </a:lnTo>
                  <a:cubicBezTo>
                    <a:pt x="70" y="8"/>
                    <a:pt x="66" y="9"/>
                    <a:pt x="60" y="9"/>
                  </a:cubicBezTo>
                  <a:cubicBezTo>
                    <a:pt x="49" y="9"/>
                    <a:pt x="32" y="1"/>
                    <a:pt x="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g308c629d2bb_0_315"/>
            <p:cNvSpPr/>
            <p:nvPr/>
          </p:nvSpPr>
          <p:spPr>
            <a:xfrm>
              <a:off x="5276511" y="2270084"/>
              <a:ext cx="198275" cy="72050"/>
            </a:xfrm>
            <a:custGeom>
              <a:rect b="b" l="l" r="r" t="t"/>
              <a:pathLst>
                <a:path extrusionOk="0" h="2882" w="7931">
                  <a:moveTo>
                    <a:pt x="2672" y="1078"/>
                  </a:moveTo>
                  <a:lnTo>
                    <a:pt x="2668" y="1084"/>
                  </a:lnTo>
                  <a:cubicBezTo>
                    <a:pt x="2674" y="1084"/>
                    <a:pt x="2673" y="1081"/>
                    <a:pt x="2672" y="1078"/>
                  </a:cubicBezTo>
                  <a:close/>
                  <a:moveTo>
                    <a:pt x="6597" y="1132"/>
                  </a:moveTo>
                  <a:cubicBezTo>
                    <a:pt x="6597" y="1132"/>
                    <a:pt x="6597" y="1132"/>
                    <a:pt x="6597" y="1132"/>
                  </a:cubicBezTo>
                  <a:cubicBezTo>
                    <a:pt x="6597" y="1132"/>
                    <a:pt x="6597" y="1132"/>
                    <a:pt x="6597" y="1132"/>
                  </a:cubicBezTo>
                  <a:close/>
                  <a:moveTo>
                    <a:pt x="2370" y="1108"/>
                  </a:moveTo>
                  <a:lnTo>
                    <a:pt x="2334" y="1155"/>
                  </a:lnTo>
                  <a:cubicBezTo>
                    <a:pt x="2358" y="1132"/>
                    <a:pt x="2370" y="1132"/>
                    <a:pt x="2394" y="1120"/>
                  </a:cubicBezTo>
                  <a:cubicBezTo>
                    <a:pt x="2388" y="1117"/>
                    <a:pt x="2385" y="1116"/>
                    <a:pt x="2382" y="1116"/>
                  </a:cubicBezTo>
                  <a:cubicBezTo>
                    <a:pt x="2378" y="1116"/>
                    <a:pt x="2377" y="1119"/>
                    <a:pt x="2376" y="1119"/>
                  </a:cubicBezTo>
                  <a:cubicBezTo>
                    <a:pt x="2375" y="1119"/>
                    <a:pt x="2374" y="1117"/>
                    <a:pt x="2370" y="1108"/>
                  </a:cubicBezTo>
                  <a:close/>
                  <a:moveTo>
                    <a:pt x="703" y="1596"/>
                  </a:moveTo>
                  <a:lnTo>
                    <a:pt x="703" y="1596"/>
                  </a:lnTo>
                  <a:cubicBezTo>
                    <a:pt x="703" y="1599"/>
                    <a:pt x="704" y="1601"/>
                    <a:pt x="705" y="1603"/>
                  </a:cubicBezTo>
                  <a:lnTo>
                    <a:pt x="705" y="1603"/>
                  </a:lnTo>
                  <a:cubicBezTo>
                    <a:pt x="704" y="1601"/>
                    <a:pt x="704" y="1598"/>
                    <a:pt x="703" y="1596"/>
                  </a:cubicBezTo>
                  <a:close/>
                  <a:moveTo>
                    <a:pt x="6585" y="2072"/>
                  </a:moveTo>
                  <a:cubicBezTo>
                    <a:pt x="6585" y="2072"/>
                    <a:pt x="6585" y="2072"/>
                    <a:pt x="6585" y="2072"/>
                  </a:cubicBezTo>
                  <a:lnTo>
                    <a:pt x="6585" y="2072"/>
                  </a:lnTo>
                  <a:close/>
                  <a:moveTo>
                    <a:pt x="7084" y="2535"/>
                  </a:moveTo>
                  <a:lnTo>
                    <a:pt x="7084" y="2535"/>
                  </a:lnTo>
                  <a:cubicBezTo>
                    <a:pt x="7084" y="2536"/>
                    <a:pt x="7084" y="2536"/>
                    <a:pt x="7084" y="2537"/>
                  </a:cubicBezTo>
                  <a:lnTo>
                    <a:pt x="7084" y="2537"/>
                  </a:lnTo>
                  <a:cubicBezTo>
                    <a:pt x="7084" y="2537"/>
                    <a:pt x="7084" y="2537"/>
                    <a:pt x="7085" y="2537"/>
                  </a:cubicBezTo>
                  <a:lnTo>
                    <a:pt x="7084" y="2535"/>
                  </a:lnTo>
                  <a:close/>
                  <a:moveTo>
                    <a:pt x="7001" y="2537"/>
                  </a:moveTo>
                  <a:lnTo>
                    <a:pt x="7001" y="2548"/>
                  </a:lnTo>
                  <a:lnTo>
                    <a:pt x="7013" y="2548"/>
                  </a:lnTo>
                  <a:cubicBezTo>
                    <a:pt x="7013" y="2548"/>
                    <a:pt x="7013" y="2548"/>
                    <a:pt x="7001" y="2537"/>
                  </a:cubicBezTo>
                  <a:close/>
                  <a:moveTo>
                    <a:pt x="6537" y="1084"/>
                  </a:moveTo>
                  <a:cubicBezTo>
                    <a:pt x="6549" y="1084"/>
                    <a:pt x="6573" y="1096"/>
                    <a:pt x="6585" y="1108"/>
                  </a:cubicBezTo>
                  <a:cubicBezTo>
                    <a:pt x="6585" y="1120"/>
                    <a:pt x="6597" y="1132"/>
                    <a:pt x="6597" y="1132"/>
                  </a:cubicBezTo>
                  <a:cubicBezTo>
                    <a:pt x="6597" y="1132"/>
                    <a:pt x="6597" y="1120"/>
                    <a:pt x="6597" y="1108"/>
                  </a:cubicBezTo>
                  <a:cubicBezTo>
                    <a:pt x="6609" y="1120"/>
                    <a:pt x="6620" y="1132"/>
                    <a:pt x="6632" y="1132"/>
                  </a:cubicBezTo>
                  <a:cubicBezTo>
                    <a:pt x="6620" y="1155"/>
                    <a:pt x="6609" y="1167"/>
                    <a:pt x="6609" y="1203"/>
                  </a:cubicBezTo>
                  <a:lnTo>
                    <a:pt x="6656" y="1167"/>
                  </a:lnTo>
                  <a:lnTo>
                    <a:pt x="6656" y="1179"/>
                  </a:lnTo>
                  <a:lnTo>
                    <a:pt x="6692" y="1167"/>
                  </a:lnTo>
                  <a:cubicBezTo>
                    <a:pt x="6751" y="1203"/>
                    <a:pt x="6811" y="1239"/>
                    <a:pt x="6870" y="1286"/>
                  </a:cubicBezTo>
                  <a:cubicBezTo>
                    <a:pt x="6875" y="1287"/>
                    <a:pt x="6879" y="1288"/>
                    <a:pt x="6882" y="1288"/>
                  </a:cubicBezTo>
                  <a:cubicBezTo>
                    <a:pt x="6915" y="1288"/>
                    <a:pt x="6921" y="1249"/>
                    <a:pt x="6954" y="1249"/>
                  </a:cubicBezTo>
                  <a:cubicBezTo>
                    <a:pt x="6957" y="1249"/>
                    <a:pt x="6961" y="1250"/>
                    <a:pt x="6966" y="1251"/>
                  </a:cubicBezTo>
                  <a:cubicBezTo>
                    <a:pt x="6978" y="1263"/>
                    <a:pt x="7013" y="1274"/>
                    <a:pt x="6990" y="1298"/>
                  </a:cubicBezTo>
                  <a:cubicBezTo>
                    <a:pt x="6986" y="1297"/>
                    <a:pt x="6983" y="1296"/>
                    <a:pt x="6980" y="1296"/>
                  </a:cubicBezTo>
                  <a:cubicBezTo>
                    <a:pt x="6962" y="1296"/>
                    <a:pt x="6952" y="1322"/>
                    <a:pt x="6942" y="1322"/>
                  </a:cubicBezTo>
                  <a:cubicBezTo>
                    <a:pt x="6990" y="1358"/>
                    <a:pt x="7013" y="1417"/>
                    <a:pt x="7073" y="1429"/>
                  </a:cubicBezTo>
                  <a:lnTo>
                    <a:pt x="7073" y="1370"/>
                  </a:lnTo>
                  <a:cubicBezTo>
                    <a:pt x="7085" y="1382"/>
                    <a:pt x="7109" y="1405"/>
                    <a:pt x="7120" y="1417"/>
                  </a:cubicBezTo>
                  <a:cubicBezTo>
                    <a:pt x="7097" y="1429"/>
                    <a:pt x="7085" y="1465"/>
                    <a:pt x="7073" y="1465"/>
                  </a:cubicBezTo>
                  <a:cubicBezTo>
                    <a:pt x="7204" y="1465"/>
                    <a:pt x="7097" y="1536"/>
                    <a:pt x="7168" y="1572"/>
                  </a:cubicBezTo>
                  <a:cubicBezTo>
                    <a:pt x="7186" y="1563"/>
                    <a:pt x="7207" y="1559"/>
                    <a:pt x="7229" y="1559"/>
                  </a:cubicBezTo>
                  <a:cubicBezTo>
                    <a:pt x="7292" y="1559"/>
                    <a:pt x="7365" y="1590"/>
                    <a:pt x="7418" y="1608"/>
                  </a:cubicBezTo>
                  <a:cubicBezTo>
                    <a:pt x="7430" y="1632"/>
                    <a:pt x="7430" y="1644"/>
                    <a:pt x="7418" y="1655"/>
                  </a:cubicBezTo>
                  <a:cubicBezTo>
                    <a:pt x="7415" y="1642"/>
                    <a:pt x="7410" y="1638"/>
                    <a:pt x="7404" y="1638"/>
                  </a:cubicBezTo>
                  <a:cubicBezTo>
                    <a:pt x="7394" y="1638"/>
                    <a:pt x="7381" y="1649"/>
                    <a:pt x="7368" y="1649"/>
                  </a:cubicBezTo>
                  <a:cubicBezTo>
                    <a:pt x="7361" y="1649"/>
                    <a:pt x="7353" y="1645"/>
                    <a:pt x="7347" y="1632"/>
                  </a:cubicBezTo>
                  <a:lnTo>
                    <a:pt x="7347" y="1632"/>
                  </a:lnTo>
                  <a:cubicBezTo>
                    <a:pt x="7359" y="1679"/>
                    <a:pt x="7406" y="1703"/>
                    <a:pt x="7406" y="1751"/>
                  </a:cubicBezTo>
                  <a:cubicBezTo>
                    <a:pt x="7413" y="1737"/>
                    <a:pt x="7424" y="1731"/>
                    <a:pt x="7437" y="1731"/>
                  </a:cubicBezTo>
                  <a:cubicBezTo>
                    <a:pt x="7446" y="1731"/>
                    <a:pt x="7456" y="1734"/>
                    <a:pt x="7466" y="1739"/>
                  </a:cubicBezTo>
                  <a:cubicBezTo>
                    <a:pt x="7466" y="1763"/>
                    <a:pt x="7430" y="1786"/>
                    <a:pt x="7430" y="1810"/>
                  </a:cubicBezTo>
                  <a:cubicBezTo>
                    <a:pt x="7418" y="1798"/>
                    <a:pt x="7406" y="1798"/>
                    <a:pt x="7394" y="1786"/>
                  </a:cubicBezTo>
                  <a:lnTo>
                    <a:pt x="7394" y="1786"/>
                  </a:lnTo>
                  <a:cubicBezTo>
                    <a:pt x="7382" y="1822"/>
                    <a:pt x="7418" y="1822"/>
                    <a:pt x="7430" y="1834"/>
                  </a:cubicBezTo>
                  <a:cubicBezTo>
                    <a:pt x="7406" y="1858"/>
                    <a:pt x="7406" y="1882"/>
                    <a:pt x="7371" y="1882"/>
                  </a:cubicBezTo>
                  <a:cubicBezTo>
                    <a:pt x="7418" y="1905"/>
                    <a:pt x="7394" y="1929"/>
                    <a:pt x="7418" y="1965"/>
                  </a:cubicBezTo>
                  <a:cubicBezTo>
                    <a:pt x="7430" y="1949"/>
                    <a:pt x="7439" y="1944"/>
                    <a:pt x="7447" y="1944"/>
                  </a:cubicBezTo>
                  <a:cubicBezTo>
                    <a:pt x="7463" y="1944"/>
                    <a:pt x="7474" y="1965"/>
                    <a:pt x="7490" y="1965"/>
                  </a:cubicBezTo>
                  <a:cubicBezTo>
                    <a:pt x="7478" y="1953"/>
                    <a:pt x="7478" y="1929"/>
                    <a:pt x="7466" y="1917"/>
                  </a:cubicBezTo>
                  <a:cubicBezTo>
                    <a:pt x="7462" y="1937"/>
                    <a:pt x="7461" y="1944"/>
                    <a:pt x="7459" y="1944"/>
                  </a:cubicBezTo>
                  <a:cubicBezTo>
                    <a:pt x="7455" y="1944"/>
                    <a:pt x="7450" y="1904"/>
                    <a:pt x="7416" y="1904"/>
                  </a:cubicBezTo>
                  <a:cubicBezTo>
                    <a:pt x="7413" y="1904"/>
                    <a:pt x="7410" y="1905"/>
                    <a:pt x="7406" y="1905"/>
                  </a:cubicBezTo>
                  <a:cubicBezTo>
                    <a:pt x="7411" y="1898"/>
                    <a:pt x="7419" y="1895"/>
                    <a:pt x="7427" y="1895"/>
                  </a:cubicBezTo>
                  <a:cubicBezTo>
                    <a:pt x="7447" y="1895"/>
                    <a:pt x="7472" y="1911"/>
                    <a:pt x="7484" y="1911"/>
                  </a:cubicBezTo>
                  <a:cubicBezTo>
                    <a:pt x="7490" y="1911"/>
                    <a:pt x="7493" y="1906"/>
                    <a:pt x="7490" y="1894"/>
                  </a:cubicBezTo>
                  <a:lnTo>
                    <a:pt x="7490" y="1894"/>
                  </a:lnTo>
                  <a:cubicBezTo>
                    <a:pt x="7525" y="1953"/>
                    <a:pt x="7501" y="1965"/>
                    <a:pt x="7537" y="2036"/>
                  </a:cubicBezTo>
                  <a:cubicBezTo>
                    <a:pt x="7537" y="2022"/>
                    <a:pt x="7541" y="2017"/>
                    <a:pt x="7546" y="2017"/>
                  </a:cubicBezTo>
                  <a:cubicBezTo>
                    <a:pt x="7555" y="2017"/>
                    <a:pt x="7569" y="2030"/>
                    <a:pt x="7583" y="2030"/>
                  </a:cubicBezTo>
                  <a:cubicBezTo>
                    <a:pt x="7588" y="2030"/>
                    <a:pt x="7592" y="2029"/>
                    <a:pt x="7597" y="2025"/>
                  </a:cubicBezTo>
                  <a:lnTo>
                    <a:pt x="7597" y="2025"/>
                  </a:lnTo>
                  <a:cubicBezTo>
                    <a:pt x="7592" y="2049"/>
                    <a:pt x="7587" y="2055"/>
                    <a:pt x="7581" y="2055"/>
                  </a:cubicBezTo>
                  <a:cubicBezTo>
                    <a:pt x="7573" y="2055"/>
                    <a:pt x="7563" y="2046"/>
                    <a:pt x="7549" y="2046"/>
                  </a:cubicBezTo>
                  <a:cubicBezTo>
                    <a:pt x="7545" y="2046"/>
                    <a:pt x="7541" y="2047"/>
                    <a:pt x="7537" y="2048"/>
                  </a:cubicBezTo>
                  <a:cubicBezTo>
                    <a:pt x="7537" y="2084"/>
                    <a:pt x="7501" y="2084"/>
                    <a:pt x="7537" y="2120"/>
                  </a:cubicBezTo>
                  <a:cubicBezTo>
                    <a:pt x="7527" y="2134"/>
                    <a:pt x="7519" y="2139"/>
                    <a:pt x="7513" y="2139"/>
                  </a:cubicBezTo>
                  <a:cubicBezTo>
                    <a:pt x="7500" y="2139"/>
                    <a:pt x="7493" y="2118"/>
                    <a:pt x="7475" y="2118"/>
                  </a:cubicBezTo>
                  <a:cubicBezTo>
                    <a:pt x="7472" y="2118"/>
                    <a:pt x="7469" y="2119"/>
                    <a:pt x="7466" y="2120"/>
                  </a:cubicBezTo>
                  <a:cubicBezTo>
                    <a:pt x="7443" y="2109"/>
                    <a:pt x="7528" y="2012"/>
                    <a:pt x="7435" y="2012"/>
                  </a:cubicBezTo>
                  <a:cubicBezTo>
                    <a:pt x="7430" y="2012"/>
                    <a:pt x="7424" y="2012"/>
                    <a:pt x="7418" y="2013"/>
                  </a:cubicBezTo>
                  <a:cubicBezTo>
                    <a:pt x="7418" y="1989"/>
                    <a:pt x="7371" y="1965"/>
                    <a:pt x="7371" y="1941"/>
                  </a:cubicBezTo>
                  <a:cubicBezTo>
                    <a:pt x="7359" y="1965"/>
                    <a:pt x="7323" y="1989"/>
                    <a:pt x="7347" y="2025"/>
                  </a:cubicBezTo>
                  <a:lnTo>
                    <a:pt x="7406" y="2025"/>
                  </a:lnTo>
                  <a:cubicBezTo>
                    <a:pt x="7406" y="2048"/>
                    <a:pt x="7454" y="2072"/>
                    <a:pt x="7442" y="2084"/>
                  </a:cubicBezTo>
                  <a:cubicBezTo>
                    <a:pt x="7439" y="2081"/>
                    <a:pt x="7434" y="2079"/>
                    <a:pt x="7428" y="2079"/>
                  </a:cubicBezTo>
                  <a:cubicBezTo>
                    <a:pt x="7413" y="2079"/>
                    <a:pt x="7394" y="2090"/>
                    <a:pt x="7394" y="2108"/>
                  </a:cubicBezTo>
                  <a:cubicBezTo>
                    <a:pt x="7406" y="2096"/>
                    <a:pt x="7406" y="2096"/>
                    <a:pt x="7418" y="2096"/>
                  </a:cubicBezTo>
                  <a:cubicBezTo>
                    <a:pt x="7418" y="2132"/>
                    <a:pt x="7454" y="2156"/>
                    <a:pt x="7454" y="2203"/>
                  </a:cubicBezTo>
                  <a:cubicBezTo>
                    <a:pt x="7478" y="2167"/>
                    <a:pt x="7501" y="2167"/>
                    <a:pt x="7537" y="2132"/>
                  </a:cubicBezTo>
                  <a:cubicBezTo>
                    <a:pt x="7585" y="2156"/>
                    <a:pt x="7537" y="2167"/>
                    <a:pt x="7537" y="2191"/>
                  </a:cubicBezTo>
                  <a:cubicBezTo>
                    <a:pt x="7525" y="2179"/>
                    <a:pt x="7537" y="2179"/>
                    <a:pt x="7525" y="2179"/>
                  </a:cubicBezTo>
                  <a:cubicBezTo>
                    <a:pt x="7525" y="2191"/>
                    <a:pt x="7525" y="2203"/>
                    <a:pt x="7537" y="2215"/>
                  </a:cubicBezTo>
                  <a:cubicBezTo>
                    <a:pt x="7525" y="2227"/>
                    <a:pt x="7515" y="2232"/>
                    <a:pt x="7506" y="2232"/>
                  </a:cubicBezTo>
                  <a:cubicBezTo>
                    <a:pt x="7486" y="2232"/>
                    <a:pt x="7472" y="2210"/>
                    <a:pt x="7449" y="2210"/>
                  </a:cubicBezTo>
                  <a:cubicBezTo>
                    <a:pt x="7444" y="2210"/>
                    <a:pt x="7437" y="2211"/>
                    <a:pt x="7430" y="2215"/>
                  </a:cubicBezTo>
                  <a:cubicBezTo>
                    <a:pt x="7394" y="2227"/>
                    <a:pt x="7442" y="2263"/>
                    <a:pt x="7406" y="2275"/>
                  </a:cubicBezTo>
                  <a:lnTo>
                    <a:pt x="7418" y="2275"/>
                  </a:lnTo>
                  <a:lnTo>
                    <a:pt x="7418" y="2286"/>
                  </a:lnTo>
                  <a:cubicBezTo>
                    <a:pt x="7406" y="2310"/>
                    <a:pt x="7394" y="2322"/>
                    <a:pt x="7406" y="2358"/>
                  </a:cubicBezTo>
                  <a:cubicBezTo>
                    <a:pt x="7404" y="2356"/>
                    <a:pt x="7403" y="2355"/>
                    <a:pt x="7402" y="2355"/>
                  </a:cubicBezTo>
                  <a:lnTo>
                    <a:pt x="7402" y="2355"/>
                  </a:lnTo>
                  <a:cubicBezTo>
                    <a:pt x="7398" y="2355"/>
                    <a:pt x="7406" y="2374"/>
                    <a:pt x="7406" y="2394"/>
                  </a:cubicBezTo>
                  <a:cubicBezTo>
                    <a:pt x="7406" y="2404"/>
                    <a:pt x="7406" y="2447"/>
                    <a:pt x="7371" y="2447"/>
                  </a:cubicBezTo>
                  <a:cubicBezTo>
                    <a:pt x="7365" y="2447"/>
                    <a:pt x="7356" y="2445"/>
                    <a:pt x="7347" y="2441"/>
                  </a:cubicBezTo>
                  <a:cubicBezTo>
                    <a:pt x="7337" y="2446"/>
                    <a:pt x="7325" y="2449"/>
                    <a:pt x="7314" y="2449"/>
                  </a:cubicBezTo>
                  <a:cubicBezTo>
                    <a:pt x="7299" y="2449"/>
                    <a:pt x="7287" y="2443"/>
                    <a:pt x="7287" y="2429"/>
                  </a:cubicBezTo>
                  <a:cubicBezTo>
                    <a:pt x="7275" y="2441"/>
                    <a:pt x="7251" y="2441"/>
                    <a:pt x="7240" y="2441"/>
                  </a:cubicBezTo>
                  <a:lnTo>
                    <a:pt x="7228" y="2394"/>
                  </a:lnTo>
                  <a:cubicBezTo>
                    <a:pt x="7192" y="2417"/>
                    <a:pt x="7204" y="2453"/>
                    <a:pt x="7192" y="2501"/>
                  </a:cubicBezTo>
                  <a:cubicBezTo>
                    <a:pt x="7181" y="2493"/>
                    <a:pt x="7169" y="2491"/>
                    <a:pt x="7156" y="2491"/>
                  </a:cubicBezTo>
                  <a:cubicBezTo>
                    <a:pt x="7129" y="2491"/>
                    <a:pt x="7101" y="2504"/>
                    <a:pt x="7085" y="2513"/>
                  </a:cubicBezTo>
                  <a:lnTo>
                    <a:pt x="7061" y="2513"/>
                  </a:lnTo>
                  <a:lnTo>
                    <a:pt x="7084" y="2535"/>
                  </a:lnTo>
                  <a:lnTo>
                    <a:pt x="7084" y="2535"/>
                  </a:lnTo>
                  <a:cubicBezTo>
                    <a:pt x="7084" y="2531"/>
                    <a:pt x="7085" y="2527"/>
                    <a:pt x="7085" y="2525"/>
                  </a:cubicBezTo>
                  <a:lnTo>
                    <a:pt x="7085" y="2525"/>
                  </a:lnTo>
                  <a:cubicBezTo>
                    <a:pt x="7103" y="2531"/>
                    <a:pt x="7118" y="2531"/>
                    <a:pt x="7132" y="2531"/>
                  </a:cubicBezTo>
                  <a:cubicBezTo>
                    <a:pt x="7147" y="2531"/>
                    <a:pt x="7162" y="2531"/>
                    <a:pt x="7180" y="2537"/>
                  </a:cubicBezTo>
                  <a:cubicBezTo>
                    <a:pt x="7180" y="2525"/>
                    <a:pt x="7168" y="2513"/>
                    <a:pt x="7168" y="2501"/>
                  </a:cubicBezTo>
                  <a:lnTo>
                    <a:pt x="7168" y="2501"/>
                  </a:lnTo>
                  <a:cubicBezTo>
                    <a:pt x="7180" y="2501"/>
                    <a:pt x="7204" y="2513"/>
                    <a:pt x="7216" y="2537"/>
                  </a:cubicBezTo>
                  <a:cubicBezTo>
                    <a:pt x="7216" y="2560"/>
                    <a:pt x="7180" y="2560"/>
                    <a:pt x="7156" y="2560"/>
                  </a:cubicBezTo>
                  <a:cubicBezTo>
                    <a:pt x="7131" y="2552"/>
                    <a:pt x="7118" y="2543"/>
                    <a:pt x="7116" y="2543"/>
                  </a:cubicBezTo>
                  <a:lnTo>
                    <a:pt x="7116" y="2543"/>
                  </a:lnTo>
                  <a:cubicBezTo>
                    <a:pt x="7116" y="2543"/>
                    <a:pt x="7117" y="2545"/>
                    <a:pt x="7120" y="2548"/>
                  </a:cubicBezTo>
                  <a:cubicBezTo>
                    <a:pt x="7109" y="2554"/>
                    <a:pt x="7101" y="2556"/>
                    <a:pt x="7095" y="2556"/>
                  </a:cubicBezTo>
                  <a:cubicBezTo>
                    <a:pt x="7084" y="2556"/>
                    <a:pt x="7083" y="2546"/>
                    <a:pt x="7084" y="2537"/>
                  </a:cubicBezTo>
                  <a:lnTo>
                    <a:pt x="7084" y="2537"/>
                  </a:lnTo>
                  <a:cubicBezTo>
                    <a:pt x="7047" y="2537"/>
                    <a:pt x="7039" y="2552"/>
                    <a:pt x="7025" y="2552"/>
                  </a:cubicBezTo>
                  <a:cubicBezTo>
                    <a:pt x="7022" y="2552"/>
                    <a:pt x="7018" y="2551"/>
                    <a:pt x="7013" y="2548"/>
                  </a:cubicBezTo>
                  <a:lnTo>
                    <a:pt x="7013" y="2548"/>
                  </a:lnTo>
                  <a:cubicBezTo>
                    <a:pt x="7019" y="2554"/>
                    <a:pt x="7022" y="2557"/>
                    <a:pt x="7021" y="2557"/>
                  </a:cubicBezTo>
                  <a:cubicBezTo>
                    <a:pt x="7019" y="2557"/>
                    <a:pt x="7013" y="2554"/>
                    <a:pt x="7001" y="2548"/>
                  </a:cubicBezTo>
                  <a:cubicBezTo>
                    <a:pt x="7001" y="2548"/>
                    <a:pt x="7001" y="2548"/>
                    <a:pt x="6990" y="2537"/>
                  </a:cubicBezTo>
                  <a:lnTo>
                    <a:pt x="7001" y="2537"/>
                  </a:lnTo>
                  <a:lnTo>
                    <a:pt x="7001" y="2525"/>
                  </a:lnTo>
                  <a:cubicBezTo>
                    <a:pt x="6998" y="2510"/>
                    <a:pt x="6992" y="2506"/>
                    <a:pt x="6985" y="2506"/>
                  </a:cubicBezTo>
                  <a:cubicBezTo>
                    <a:pt x="6972" y="2506"/>
                    <a:pt x="6955" y="2519"/>
                    <a:pt x="6937" y="2519"/>
                  </a:cubicBezTo>
                  <a:cubicBezTo>
                    <a:pt x="6931" y="2519"/>
                    <a:pt x="6924" y="2517"/>
                    <a:pt x="6918" y="2513"/>
                  </a:cubicBezTo>
                  <a:lnTo>
                    <a:pt x="6930" y="2513"/>
                  </a:lnTo>
                  <a:cubicBezTo>
                    <a:pt x="6920" y="2493"/>
                    <a:pt x="6926" y="2443"/>
                    <a:pt x="6916" y="2443"/>
                  </a:cubicBezTo>
                  <a:cubicBezTo>
                    <a:pt x="6914" y="2443"/>
                    <a:pt x="6911" y="2446"/>
                    <a:pt x="6906" y="2453"/>
                  </a:cubicBezTo>
                  <a:cubicBezTo>
                    <a:pt x="6906" y="2449"/>
                    <a:pt x="6905" y="2448"/>
                    <a:pt x="6903" y="2448"/>
                  </a:cubicBezTo>
                  <a:cubicBezTo>
                    <a:pt x="6898" y="2448"/>
                    <a:pt x="6890" y="2453"/>
                    <a:pt x="6882" y="2453"/>
                  </a:cubicBezTo>
                  <a:cubicBezTo>
                    <a:pt x="6875" y="2460"/>
                    <a:pt x="6864" y="2463"/>
                    <a:pt x="6858" y="2464"/>
                  </a:cubicBezTo>
                  <a:lnTo>
                    <a:pt x="6858" y="2464"/>
                  </a:lnTo>
                  <a:cubicBezTo>
                    <a:pt x="6846" y="2441"/>
                    <a:pt x="6823" y="2441"/>
                    <a:pt x="6811" y="2417"/>
                  </a:cubicBezTo>
                  <a:cubicBezTo>
                    <a:pt x="6811" y="2417"/>
                    <a:pt x="6799" y="2406"/>
                    <a:pt x="6787" y="2406"/>
                  </a:cubicBezTo>
                  <a:cubicBezTo>
                    <a:pt x="6763" y="2406"/>
                    <a:pt x="6751" y="2406"/>
                    <a:pt x="6787" y="2394"/>
                  </a:cubicBezTo>
                  <a:lnTo>
                    <a:pt x="6787" y="2382"/>
                  </a:lnTo>
                  <a:cubicBezTo>
                    <a:pt x="6775" y="2382"/>
                    <a:pt x="6787" y="2370"/>
                    <a:pt x="6787" y="2370"/>
                  </a:cubicBezTo>
                  <a:cubicBezTo>
                    <a:pt x="6787" y="2275"/>
                    <a:pt x="6692" y="2310"/>
                    <a:pt x="6704" y="2227"/>
                  </a:cubicBezTo>
                  <a:cubicBezTo>
                    <a:pt x="6668" y="2227"/>
                    <a:pt x="6668" y="2263"/>
                    <a:pt x="6656" y="2275"/>
                  </a:cubicBezTo>
                  <a:cubicBezTo>
                    <a:pt x="6632" y="2275"/>
                    <a:pt x="6585" y="2251"/>
                    <a:pt x="6561" y="2239"/>
                  </a:cubicBezTo>
                  <a:cubicBezTo>
                    <a:pt x="6573" y="2191"/>
                    <a:pt x="6573" y="2084"/>
                    <a:pt x="6644" y="2072"/>
                  </a:cubicBezTo>
                  <a:cubicBezTo>
                    <a:pt x="6641" y="2061"/>
                    <a:pt x="6638" y="2057"/>
                    <a:pt x="6634" y="2057"/>
                  </a:cubicBezTo>
                  <a:cubicBezTo>
                    <a:pt x="6624" y="2057"/>
                    <a:pt x="6609" y="2088"/>
                    <a:pt x="6594" y="2088"/>
                  </a:cubicBezTo>
                  <a:cubicBezTo>
                    <a:pt x="6591" y="2088"/>
                    <a:pt x="6588" y="2087"/>
                    <a:pt x="6585" y="2084"/>
                  </a:cubicBezTo>
                  <a:lnTo>
                    <a:pt x="6585" y="2072"/>
                  </a:lnTo>
                  <a:cubicBezTo>
                    <a:pt x="6585" y="2096"/>
                    <a:pt x="6573" y="2120"/>
                    <a:pt x="6549" y="2144"/>
                  </a:cubicBezTo>
                  <a:cubicBezTo>
                    <a:pt x="6545" y="2147"/>
                    <a:pt x="6541" y="2149"/>
                    <a:pt x="6537" y="2149"/>
                  </a:cubicBezTo>
                  <a:cubicBezTo>
                    <a:pt x="6514" y="2149"/>
                    <a:pt x="6489" y="2106"/>
                    <a:pt x="6489" y="2096"/>
                  </a:cubicBezTo>
                  <a:lnTo>
                    <a:pt x="6549" y="2084"/>
                  </a:lnTo>
                  <a:cubicBezTo>
                    <a:pt x="6513" y="2036"/>
                    <a:pt x="6442" y="2072"/>
                    <a:pt x="6382" y="2036"/>
                  </a:cubicBezTo>
                  <a:cubicBezTo>
                    <a:pt x="6394" y="1989"/>
                    <a:pt x="6442" y="2001"/>
                    <a:pt x="6478" y="1989"/>
                  </a:cubicBezTo>
                  <a:lnTo>
                    <a:pt x="6466" y="1941"/>
                  </a:lnTo>
                  <a:lnTo>
                    <a:pt x="6501" y="1941"/>
                  </a:lnTo>
                  <a:cubicBezTo>
                    <a:pt x="6489" y="1905"/>
                    <a:pt x="6454" y="1905"/>
                    <a:pt x="6466" y="1858"/>
                  </a:cubicBezTo>
                  <a:lnTo>
                    <a:pt x="6466" y="1858"/>
                  </a:lnTo>
                  <a:cubicBezTo>
                    <a:pt x="6470" y="1861"/>
                    <a:pt x="6473" y="1862"/>
                    <a:pt x="6477" y="1862"/>
                  </a:cubicBezTo>
                  <a:cubicBezTo>
                    <a:pt x="6496" y="1862"/>
                    <a:pt x="6503" y="1820"/>
                    <a:pt x="6525" y="1820"/>
                  </a:cubicBezTo>
                  <a:cubicBezTo>
                    <a:pt x="6531" y="1820"/>
                    <a:pt x="6539" y="1824"/>
                    <a:pt x="6549" y="1834"/>
                  </a:cubicBezTo>
                  <a:cubicBezTo>
                    <a:pt x="6561" y="1810"/>
                    <a:pt x="6489" y="1798"/>
                    <a:pt x="6537" y="1786"/>
                  </a:cubicBezTo>
                  <a:cubicBezTo>
                    <a:pt x="6532" y="1785"/>
                    <a:pt x="6528" y="1784"/>
                    <a:pt x="6525" y="1784"/>
                  </a:cubicBezTo>
                  <a:cubicBezTo>
                    <a:pt x="6504" y="1784"/>
                    <a:pt x="6512" y="1812"/>
                    <a:pt x="6501" y="1822"/>
                  </a:cubicBezTo>
                  <a:cubicBezTo>
                    <a:pt x="6498" y="1823"/>
                    <a:pt x="6495" y="1823"/>
                    <a:pt x="6492" y="1823"/>
                  </a:cubicBezTo>
                  <a:cubicBezTo>
                    <a:pt x="6457" y="1823"/>
                    <a:pt x="6477" y="1761"/>
                    <a:pt x="6466" y="1739"/>
                  </a:cubicBezTo>
                  <a:cubicBezTo>
                    <a:pt x="6478" y="1739"/>
                    <a:pt x="6486" y="1742"/>
                    <a:pt x="6494" y="1742"/>
                  </a:cubicBezTo>
                  <a:cubicBezTo>
                    <a:pt x="6501" y="1742"/>
                    <a:pt x="6507" y="1739"/>
                    <a:pt x="6513" y="1727"/>
                  </a:cubicBezTo>
                  <a:cubicBezTo>
                    <a:pt x="6501" y="1715"/>
                    <a:pt x="6478" y="1691"/>
                    <a:pt x="6513" y="1667"/>
                  </a:cubicBezTo>
                  <a:cubicBezTo>
                    <a:pt x="6478" y="1667"/>
                    <a:pt x="6513" y="1632"/>
                    <a:pt x="6513" y="1608"/>
                  </a:cubicBezTo>
                  <a:lnTo>
                    <a:pt x="6513" y="1608"/>
                  </a:lnTo>
                  <a:cubicBezTo>
                    <a:pt x="6504" y="1626"/>
                    <a:pt x="6488" y="1651"/>
                    <a:pt x="6465" y="1651"/>
                  </a:cubicBezTo>
                  <a:cubicBezTo>
                    <a:pt x="6458" y="1651"/>
                    <a:pt x="6450" y="1649"/>
                    <a:pt x="6442" y="1644"/>
                  </a:cubicBezTo>
                  <a:cubicBezTo>
                    <a:pt x="6430" y="1620"/>
                    <a:pt x="6430" y="1608"/>
                    <a:pt x="6442" y="1560"/>
                  </a:cubicBezTo>
                  <a:lnTo>
                    <a:pt x="6442" y="1560"/>
                  </a:lnTo>
                  <a:lnTo>
                    <a:pt x="6418" y="1596"/>
                  </a:lnTo>
                  <a:cubicBezTo>
                    <a:pt x="6382" y="1548"/>
                    <a:pt x="6466" y="1536"/>
                    <a:pt x="6466" y="1489"/>
                  </a:cubicBezTo>
                  <a:cubicBezTo>
                    <a:pt x="6478" y="1513"/>
                    <a:pt x="6478" y="1524"/>
                    <a:pt x="6501" y="1548"/>
                  </a:cubicBezTo>
                  <a:cubicBezTo>
                    <a:pt x="6489" y="1524"/>
                    <a:pt x="6478" y="1477"/>
                    <a:pt x="6466" y="1429"/>
                  </a:cubicBezTo>
                  <a:lnTo>
                    <a:pt x="6537" y="1405"/>
                  </a:lnTo>
                  <a:cubicBezTo>
                    <a:pt x="6513" y="1394"/>
                    <a:pt x="6549" y="1358"/>
                    <a:pt x="6513" y="1346"/>
                  </a:cubicBezTo>
                  <a:cubicBezTo>
                    <a:pt x="6521" y="1340"/>
                    <a:pt x="6526" y="1338"/>
                    <a:pt x="6531" y="1338"/>
                  </a:cubicBezTo>
                  <a:cubicBezTo>
                    <a:pt x="6555" y="1338"/>
                    <a:pt x="6541" y="1407"/>
                    <a:pt x="6561" y="1417"/>
                  </a:cubicBezTo>
                  <a:cubicBezTo>
                    <a:pt x="6609" y="1370"/>
                    <a:pt x="6525" y="1346"/>
                    <a:pt x="6597" y="1310"/>
                  </a:cubicBezTo>
                  <a:lnTo>
                    <a:pt x="6597" y="1310"/>
                  </a:lnTo>
                  <a:lnTo>
                    <a:pt x="6620" y="1334"/>
                  </a:lnTo>
                  <a:cubicBezTo>
                    <a:pt x="6632" y="1322"/>
                    <a:pt x="6632" y="1274"/>
                    <a:pt x="6644" y="1274"/>
                  </a:cubicBezTo>
                  <a:lnTo>
                    <a:pt x="6644" y="1274"/>
                  </a:lnTo>
                  <a:cubicBezTo>
                    <a:pt x="6632" y="1274"/>
                    <a:pt x="6632" y="1286"/>
                    <a:pt x="6632" y="1298"/>
                  </a:cubicBezTo>
                  <a:cubicBezTo>
                    <a:pt x="6573" y="1263"/>
                    <a:pt x="6620" y="1191"/>
                    <a:pt x="6549" y="1167"/>
                  </a:cubicBezTo>
                  <a:lnTo>
                    <a:pt x="6537" y="1191"/>
                  </a:lnTo>
                  <a:cubicBezTo>
                    <a:pt x="6537" y="1155"/>
                    <a:pt x="6513" y="1108"/>
                    <a:pt x="6537" y="1084"/>
                  </a:cubicBezTo>
                  <a:close/>
                  <a:moveTo>
                    <a:pt x="7621" y="2560"/>
                  </a:moveTo>
                  <a:cubicBezTo>
                    <a:pt x="7632" y="2583"/>
                    <a:pt x="7612" y="2594"/>
                    <a:pt x="7599" y="2606"/>
                  </a:cubicBezTo>
                  <a:lnTo>
                    <a:pt x="7599" y="2606"/>
                  </a:lnTo>
                  <a:cubicBezTo>
                    <a:pt x="7605" y="2588"/>
                    <a:pt x="7612" y="2572"/>
                    <a:pt x="7621" y="2560"/>
                  </a:cubicBezTo>
                  <a:close/>
                  <a:moveTo>
                    <a:pt x="7515" y="2750"/>
                  </a:moveTo>
                  <a:lnTo>
                    <a:pt x="7515" y="2750"/>
                  </a:lnTo>
                  <a:cubicBezTo>
                    <a:pt x="7514" y="2750"/>
                    <a:pt x="7514" y="2751"/>
                    <a:pt x="7513" y="2751"/>
                  </a:cubicBezTo>
                  <a:cubicBezTo>
                    <a:pt x="7515" y="2752"/>
                    <a:pt x="7515" y="2753"/>
                    <a:pt x="7516" y="2753"/>
                  </a:cubicBezTo>
                  <a:cubicBezTo>
                    <a:pt x="7516" y="2753"/>
                    <a:pt x="7516" y="2752"/>
                    <a:pt x="7515" y="2750"/>
                  </a:cubicBezTo>
                  <a:close/>
                  <a:moveTo>
                    <a:pt x="7162" y="2818"/>
                  </a:moveTo>
                  <a:cubicBezTo>
                    <a:pt x="7163" y="2819"/>
                    <a:pt x="7165" y="2821"/>
                    <a:pt x="7168" y="2822"/>
                  </a:cubicBezTo>
                  <a:cubicBezTo>
                    <a:pt x="7166" y="2821"/>
                    <a:pt x="7163" y="2819"/>
                    <a:pt x="7162" y="2818"/>
                  </a:cubicBezTo>
                  <a:close/>
                  <a:moveTo>
                    <a:pt x="4906" y="0"/>
                  </a:moveTo>
                  <a:cubicBezTo>
                    <a:pt x="4873" y="33"/>
                    <a:pt x="4870" y="97"/>
                    <a:pt x="4804" y="97"/>
                  </a:cubicBezTo>
                  <a:cubicBezTo>
                    <a:pt x="4799" y="97"/>
                    <a:pt x="4793" y="97"/>
                    <a:pt x="4787" y="96"/>
                  </a:cubicBezTo>
                  <a:lnTo>
                    <a:pt x="4823" y="48"/>
                  </a:lnTo>
                  <a:cubicBezTo>
                    <a:pt x="4817" y="47"/>
                    <a:pt x="4812" y="47"/>
                    <a:pt x="4808" y="47"/>
                  </a:cubicBezTo>
                  <a:cubicBezTo>
                    <a:pt x="4745" y="47"/>
                    <a:pt x="4781" y="120"/>
                    <a:pt x="4704" y="120"/>
                  </a:cubicBezTo>
                  <a:cubicBezTo>
                    <a:pt x="4739" y="120"/>
                    <a:pt x="4680" y="167"/>
                    <a:pt x="4739" y="167"/>
                  </a:cubicBezTo>
                  <a:cubicBezTo>
                    <a:pt x="4717" y="182"/>
                    <a:pt x="4691" y="192"/>
                    <a:pt x="4662" y="192"/>
                  </a:cubicBezTo>
                  <a:cubicBezTo>
                    <a:pt x="4645" y="192"/>
                    <a:pt x="4626" y="188"/>
                    <a:pt x="4608" y="179"/>
                  </a:cubicBezTo>
                  <a:cubicBezTo>
                    <a:pt x="4596" y="191"/>
                    <a:pt x="4608" y="203"/>
                    <a:pt x="4608" y="215"/>
                  </a:cubicBezTo>
                  <a:cubicBezTo>
                    <a:pt x="4619" y="222"/>
                    <a:pt x="4628" y="225"/>
                    <a:pt x="4636" y="225"/>
                  </a:cubicBezTo>
                  <a:cubicBezTo>
                    <a:pt x="4656" y="225"/>
                    <a:pt x="4672" y="210"/>
                    <a:pt x="4689" y="210"/>
                  </a:cubicBezTo>
                  <a:cubicBezTo>
                    <a:pt x="4697" y="210"/>
                    <a:pt x="4706" y="214"/>
                    <a:pt x="4715" y="227"/>
                  </a:cubicBezTo>
                  <a:lnTo>
                    <a:pt x="4751" y="179"/>
                  </a:lnTo>
                  <a:cubicBezTo>
                    <a:pt x="4799" y="191"/>
                    <a:pt x="4799" y="239"/>
                    <a:pt x="4775" y="262"/>
                  </a:cubicBezTo>
                  <a:cubicBezTo>
                    <a:pt x="4783" y="262"/>
                    <a:pt x="4791" y="257"/>
                    <a:pt x="4795" y="257"/>
                  </a:cubicBezTo>
                  <a:cubicBezTo>
                    <a:pt x="4797" y="257"/>
                    <a:pt x="4799" y="258"/>
                    <a:pt x="4799" y="262"/>
                  </a:cubicBezTo>
                  <a:cubicBezTo>
                    <a:pt x="4802" y="286"/>
                    <a:pt x="4800" y="293"/>
                    <a:pt x="4794" y="293"/>
                  </a:cubicBezTo>
                  <a:cubicBezTo>
                    <a:pt x="4786" y="293"/>
                    <a:pt x="4769" y="274"/>
                    <a:pt x="4756" y="274"/>
                  </a:cubicBezTo>
                  <a:cubicBezTo>
                    <a:pt x="4748" y="274"/>
                    <a:pt x="4742" y="280"/>
                    <a:pt x="4739" y="298"/>
                  </a:cubicBezTo>
                  <a:lnTo>
                    <a:pt x="4763" y="298"/>
                  </a:lnTo>
                  <a:cubicBezTo>
                    <a:pt x="4771" y="330"/>
                    <a:pt x="4742" y="340"/>
                    <a:pt x="4707" y="340"/>
                  </a:cubicBezTo>
                  <a:cubicBezTo>
                    <a:pt x="4690" y="340"/>
                    <a:pt x="4672" y="338"/>
                    <a:pt x="4656" y="334"/>
                  </a:cubicBezTo>
                  <a:cubicBezTo>
                    <a:pt x="4620" y="310"/>
                    <a:pt x="4573" y="310"/>
                    <a:pt x="4573" y="274"/>
                  </a:cubicBezTo>
                  <a:lnTo>
                    <a:pt x="4632" y="251"/>
                  </a:lnTo>
                  <a:cubicBezTo>
                    <a:pt x="4625" y="246"/>
                    <a:pt x="4618" y="244"/>
                    <a:pt x="4611" y="244"/>
                  </a:cubicBezTo>
                  <a:cubicBezTo>
                    <a:pt x="4582" y="244"/>
                    <a:pt x="4553" y="274"/>
                    <a:pt x="4525" y="274"/>
                  </a:cubicBezTo>
                  <a:cubicBezTo>
                    <a:pt x="4525" y="262"/>
                    <a:pt x="4513" y="262"/>
                    <a:pt x="4513" y="262"/>
                  </a:cubicBezTo>
                  <a:cubicBezTo>
                    <a:pt x="4513" y="262"/>
                    <a:pt x="4513" y="274"/>
                    <a:pt x="4513" y="274"/>
                  </a:cubicBezTo>
                  <a:cubicBezTo>
                    <a:pt x="4513" y="274"/>
                    <a:pt x="4501" y="262"/>
                    <a:pt x="4501" y="262"/>
                  </a:cubicBezTo>
                  <a:cubicBezTo>
                    <a:pt x="4473" y="262"/>
                    <a:pt x="4436" y="278"/>
                    <a:pt x="4411" y="278"/>
                  </a:cubicBezTo>
                  <a:cubicBezTo>
                    <a:pt x="4404" y="278"/>
                    <a:pt x="4399" y="277"/>
                    <a:pt x="4394" y="274"/>
                  </a:cubicBezTo>
                  <a:lnTo>
                    <a:pt x="4394" y="274"/>
                  </a:lnTo>
                  <a:lnTo>
                    <a:pt x="4406" y="310"/>
                  </a:lnTo>
                  <a:lnTo>
                    <a:pt x="4406" y="286"/>
                  </a:lnTo>
                  <a:cubicBezTo>
                    <a:pt x="4430" y="286"/>
                    <a:pt x="4465" y="310"/>
                    <a:pt x="4453" y="334"/>
                  </a:cubicBezTo>
                  <a:cubicBezTo>
                    <a:pt x="4444" y="338"/>
                    <a:pt x="4435" y="339"/>
                    <a:pt x="4427" y="339"/>
                  </a:cubicBezTo>
                  <a:cubicBezTo>
                    <a:pt x="4387" y="339"/>
                    <a:pt x="4368" y="294"/>
                    <a:pt x="4358" y="274"/>
                  </a:cubicBezTo>
                  <a:cubicBezTo>
                    <a:pt x="4363" y="248"/>
                    <a:pt x="4375" y="243"/>
                    <a:pt x="4389" y="243"/>
                  </a:cubicBezTo>
                  <a:cubicBezTo>
                    <a:pt x="4400" y="243"/>
                    <a:pt x="4411" y="246"/>
                    <a:pt x="4421" y="246"/>
                  </a:cubicBezTo>
                  <a:cubicBezTo>
                    <a:pt x="4429" y="246"/>
                    <a:pt x="4436" y="244"/>
                    <a:pt x="4442" y="239"/>
                  </a:cubicBezTo>
                  <a:cubicBezTo>
                    <a:pt x="4433" y="221"/>
                    <a:pt x="4422" y="216"/>
                    <a:pt x="4409" y="216"/>
                  </a:cubicBezTo>
                  <a:cubicBezTo>
                    <a:pt x="4395" y="216"/>
                    <a:pt x="4377" y="222"/>
                    <a:pt x="4354" y="222"/>
                  </a:cubicBezTo>
                  <a:cubicBezTo>
                    <a:pt x="4341" y="222"/>
                    <a:pt x="4327" y="220"/>
                    <a:pt x="4311" y="215"/>
                  </a:cubicBezTo>
                  <a:cubicBezTo>
                    <a:pt x="4323" y="185"/>
                    <a:pt x="4343" y="185"/>
                    <a:pt x="4363" y="185"/>
                  </a:cubicBezTo>
                  <a:cubicBezTo>
                    <a:pt x="4382" y="185"/>
                    <a:pt x="4400" y="185"/>
                    <a:pt x="4406" y="155"/>
                  </a:cubicBezTo>
                  <a:cubicBezTo>
                    <a:pt x="4355" y="155"/>
                    <a:pt x="4339" y="181"/>
                    <a:pt x="4305" y="181"/>
                  </a:cubicBezTo>
                  <a:cubicBezTo>
                    <a:pt x="4300" y="181"/>
                    <a:pt x="4294" y="181"/>
                    <a:pt x="4287" y="179"/>
                  </a:cubicBezTo>
                  <a:cubicBezTo>
                    <a:pt x="4287" y="155"/>
                    <a:pt x="4334" y="143"/>
                    <a:pt x="4334" y="120"/>
                  </a:cubicBezTo>
                  <a:lnTo>
                    <a:pt x="4299" y="108"/>
                  </a:lnTo>
                  <a:cubicBezTo>
                    <a:pt x="4382" y="96"/>
                    <a:pt x="4275" y="36"/>
                    <a:pt x="4346" y="12"/>
                  </a:cubicBezTo>
                  <a:cubicBezTo>
                    <a:pt x="4341" y="9"/>
                    <a:pt x="4336" y="7"/>
                    <a:pt x="4332" y="7"/>
                  </a:cubicBezTo>
                  <a:cubicBezTo>
                    <a:pt x="4311" y="7"/>
                    <a:pt x="4297" y="41"/>
                    <a:pt x="4270" y="41"/>
                  </a:cubicBezTo>
                  <a:cubicBezTo>
                    <a:pt x="4264" y="41"/>
                    <a:pt x="4258" y="40"/>
                    <a:pt x="4251" y="36"/>
                  </a:cubicBezTo>
                  <a:lnTo>
                    <a:pt x="4251" y="36"/>
                  </a:lnTo>
                  <a:cubicBezTo>
                    <a:pt x="4263" y="60"/>
                    <a:pt x="4311" y="96"/>
                    <a:pt x="4263" y="120"/>
                  </a:cubicBezTo>
                  <a:lnTo>
                    <a:pt x="4215" y="108"/>
                  </a:lnTo>
                  <a:cubicBezTo>
                    <a:pt x="4192" y="84"/>
                    <a:pt x="4263" y="48"/>
                    <a:pt x="4227" y="24"/>
                  </a:cubicBezTo>
                  <a:lnTo>
                    <a:pt x="4227" y="24"/>
                  </a:lnTo>
                  <a:lnTo>
                    <a:pt x="4168" y="48"/>
                  </a:lnTo>
                  <a:cubicBezTo>
                    <a:pt x="4180" y="72"/>
                    <a:pt x="4203" y="72"/>
                    <a:pt x="4192" y="96"/>
                  </a:cubicBezTo>
                  <a:cubicBezTo>
                    <a:pt x="4189" y="95"/>
                    <a:pt x="4187" y="95"/>
                    <a:pt x="4185" y="95"/>
                  </a:cubicBezTo>
                  <a:cubicBezTo>
                    <a:pt x="4154" y="95"/>
                    <a:pt x="4142" y="170"/>
                    <a:pt x="4120" y="203"/>
                  </a:cubicBezTo>
                  <a:cubicBezTo>
                    <a:pt x="4084" y="203"/>
                    <a:pt x="4072" y="203"/>
                    <a:pt x="4049" y="179"/>
                  </a:cubicBezTo>
                  <a:cubicBezTo>
                    <a:pt x="3989" y="239"/>
                    <a:pt x="3906" y="262"/>
                    <a:pt x="3846" y="310"/>
                  </a:cubicBezTo>
                  <a:cubicBezTo>
                    <a:pt x="3882" y="274"/>
                    <a:pt x="3834" y="262"/>
                    <a:pt x="3811" y="239"/>
                  </a:cubicBezTo>
                  <a:cubicBezTo>
                    <a:pt x="3858" y="227"/>
                    <a:pt x="3846" y="167"/>
                    <a:pt x="3834" y="131"/>
                  </a:cubicBezTo>
                  <a:lnTo>
                    <a:pt x="3834" y="131"/>
                  </a:lnTo>
                  <a:cubicBezTo>
                    <a:pt x="3811" y="143"/>
                    <a:pt x="3799" y="203"/>
                    <a:pt x="3811" y="215"/>
                  </a:cubicBezTo>
                  <a:cubicBezTo>
                    <a:pt x="3806" y="214"/>
                    <a:pt x="3802" y="213"/>
                    <a:pt x="3799" y="213"/>
                  </a:cubicBezTo>
                  <a:cubicBezTo>
                    <a:pt x="3773" y="213"/>
                    <a:pt x="3778" y="244"/>
                    <a:pt x="3758" y="244"/>
                  </a:cubicBezTo>
                  <a:cubicBezTo>
                    <a:pt x="3753" y="244"/>
                    <a:pt x="3747" y="243"/>
                    <a:pt x="3739" y="239"/>
                  </a:cubicBezTo>
                  <a:cubicBezTo>
                    <a:pt x="3703" y="227"/>
                    <a:pt x="3739" y="179"/>
                    <a:pt x="3727" y="167"/>
                  </a:cubicBezTo>
                  <a:lnTo>
                    <a:pt x="3727" y="167"/>
                  </a:lnTo>
                  <a:cubicBezTo>
                    <a:pt x="3668" y="179"/>
                    <a:pt x="3727" y="227"/>
                    <a:pt x="3668" y="227"/>
                  </a:cubicBezTo>
                  <a:cubicBezTo>
                    <a:pt x="3668" y="227"/>
                    <a:pt x="3668" y="227"/>
                    <a:pt x="3668" y="215"/>
                  </a:cubicBezTo>
                  <a:cubicBezTo>
                    <a:pt x="3632" y="215"/>
                    <a:pt x="3596" y="239"/>
                    <a:pt x="3596" y="262"/>
                  </a:cubicBezTo>
                  <a:cubicBezTo>
                    <a:pt x="3584" y="247"/>
                    <a:pt x="3571" y="242"/>
                    <a:pt x="3559" y="242"/>
                  </a:cubicBezTo>
                  <a:cubicBezTo>
                    <a:pt x="3539" y="242"/>
                    <a:pt x="3522" y="255"/>
                    <a:pt x="3509" y="255"/>
                  </a:cubicBezTo>
                  <a:cubicBezTo>
                    <a:pt x="3500" y="255"/>
                    <a:pt x="3493" y="248"/>
                    <a:pt x="3489" y="227"/>
                  </a:cubicBezTo>
                  <a:lnTo>
                    <a:pt x="3489" y="227"/>
                  </a:lnTo>
                  <a:cubicBezTo>
                    <a:pt x="3418" y="274"/>
                    <a:pt x="3513" y="262"/>
                    <a:pt x="3501" y="286"/>
                  </a:cubicBezTo>
                  <a:cubicBezTo>
                    <a:pt x="3486" y="309"/>
                    <a:pt x="3456" y="317"/>
                    <a:pt x="3431" y="317"/>
                  </a:cubicBezTo>
                  <a:cubicBezTo>
                    <a:pt x="3416" y="317"/>
                    <a:pt x="3403" y="314"/>
                    <a:pt x="3394" y="310"/>
                  </a:cubicBezTo>
                  <a:cubicBezTo>
                    <a:pt x="3418" y="310"/>
                    <a:pt x="3430" y="286"/>
                    <a:pt x="3441" y="286"/>
                  </a:cubicBezTo>
                  <a:lnTo>
                    <a:pt x="3418" y="251"/>
                  </a:lnTo>
                  <a:cubicBezTo>
                    <a:pt x="3413" y="250"/>
                    <a:pt x="3409" y="250"/>
                    <a:pt x="3405" y="250"/>
                  </a:cubicBezTo>
                  <a:cubicBezTo>
                    <a:pt x="3320" y="250"/>
                    <a:pt x="3372" y="358"/>
                    <a:pt x="3298" y="358"/>
                  </a:cubicBezTo>
                  <a:cubicBezTo>
                    <a:pt x="3295" y="358"/>
                    <a:pt x="3291" y="358"/>
                    <a:pt x="3287" y="358"/>
                  </a:cubicBezTo>
                  <a:cubicBezTo>
                    <a:pt x="3322" y="322"/>
                    <a:pt x="3287" y="322"/>
                    <a:pt x="3299" y="274"/>
                  </a:cubicBezTo>
                  <a:lnTo>
                    <a:pt x="3299" y="274"/>
                  </a:lnTo>
                  <a:cubicBezTo>
                    <a:pt x="3287" y="298"/>
                    <a:pt x="3215" y="298"/>
                    <a:pt x="3275" y="322"/>
                  </a:cubicBezTo>
                  <a:cubicBezTo>
                    <a:pt x="3239" y="334"/>
                    <a:pt x="3203" y="334"/>
                    <a:pt x="3180" y="334"/>
                  </a:cubicBezTo>
                  <a:cubicBezTo>
                    <a:pt x="3156" y="358"/>
                    <a:pt x="3132" y="381"/>
                    <a:pt x="3120" y="417"/>
                  </a:cubicBezTo>
                  <a:cubicBezTo>
                    <a:pt x="3072" y="417"/>
                    <a:pt x="3025" y="405"/>
                    <a:pt x="3001" y="393"/>
                  </a:cubicBezTo>
                  <a:cubicBezTo>
                    <a:pt x="2906" y="453"/>
                    <a:pt x="2799" y="441"/>
                    <a:pt x="2703" y="512"/>
                  </a:cubicBezTo>
                  <a:lnTo>
                    <a:pt x="2715" y="512"/>
                  </a:lnTo>
                  <a:cubicBezTo>
                    <a:pt x="2632" y="536"/>
                    <a:pt x="2775" y="560"/>
                    <a:pt x="2691" y="584"/>
                  </a:cubicBezTo>
                  <a:cubicBezTo>
                    <a:pt x="2686" y="558"/>
                    <a:pt x="2672" y="552"/>
                    <a:pt x="2654" y="552"/>
                  </a:cubicBezTo>
                  <a:cubicBezTo>
                    <a:pt x="2641" y="552"/>
                    <a:pt x="2627" y="555"/>
                    <a:pt x="2613" y="555"/>
                  </a:cubicBezTo>
                  <a:cubicBezTo>
                    <a:pt x="2602" y="555"/>
                    <a:pt x="2593" y="554"/>
                    <a:pt x="2584" y="548"/>
                  </a:cubicBezTo>
                  <a:cubicBezTo>
                    <a:pt x="2477" y="572"/>
                    <a:pt x="2429" y="667"/>
                    <a:pt x="2322" y="667"/>
                  </a:cubicBezTo>
                  <a:cubicBezTo>
                    <a:pt x="2322" y="667"/>
                    <a:pt x="2322" y="643"/>
                    <a:pt x="2334" y="632"/>
                  </a:cubicBezTo>
                  <a:lnTo>
                    <a:pt x="2334" y="632"/>
                  </a:lnTo>
                  <a:cubicBezTo>
                    <a:pt x="2251" y="655"/>
                    <a:pt x="2203" y="691"/>
                    <a:pt x="2144" y="715"/>
                  </a:cubicBezTo>
                  <a:lnTo>
                    <a:pt x="2144" y="703"/>
                  </a:lnTo>
                  <a:cubicBezTo>
                    <a:pt x="2025" y="715"/>
                    <a:pt x="1953" y="810"/>
                    <a:pt x="1858" y="882"/>
                  </a:cubicBezTo>
                  <a:cubicBezTo>
                    <a:pt x="1858" y="870"/>
                    <a:pt x="1858" y="846"/>
                    <a:pt x="1858" y="834"/>
                  </a:cubicBezTo>
                  <a:cubicBezTo>
                    <a:pt x="1798" y="858"/>
                    <a:pt x="1715" y="893"/>
                    <a:pt x="1703" y="953"/>
                  </a:cubicBezTo>
                  <a:cubicBezTo>
                    <a:pt x="1694" y="952"/>
                    <a:pt x="1686" y="951"/>
                    <a:pt x="1680" y="951"/>
                  </a:cubicBezTo>
                  <a:cubicBezTo>
                    <a:pt x="1629" y="951"/>
                    <a:pt x="1657" y="989"/>
                    <a:pt x="1572" y="989"/>
                  </a:cubicBezTo>
                  <a:cubicBezTo>
                    <a:pt x="1560" y="977"/>
                    <a:pt x="1572" y="977"/>
                    <a:pt x="1572" y="965"/>
                  </a:cubicBezTo>
                  <a:lnTo>
                    <a:pt x="1572" y="965"/>
                  </a:lnTo>
                  <a:cubicBezTo>
                    <a:pt x="1525" y="977"/>
                    <a:pt x="1501" y="1001"/>
                    <a:pt x="1465" y="1013"/>
                  </a:cubicBezTo>
                  <a:cubicBezTo>
                    <a:pt x="1394" y="1096"/>
                    <a:pt x="1417" y="1167"/>
                    <a:pt x="1310" y="1203"/>
                  </a:cubicBezTo>
                  <a:cubicBezTo>
                    <a:pt x="1263" y="1143"/>
                    <a:pt x="1358" y="1155"/>
                    <a:pt x="1322" y="1096"/>
                  </a:cubicBezTo>
                  <a:lnTo>
                    <a:pt x="1322" y="1096"/>
                  </a:lnTo>
                  <a:cubicBezTo>
                    <a:pt x="1310" y="1120"/>
                    <a:pt x="1310" y="1143"/>
                    <a:pt x="1275" y="1143"/>
                  </a:cubicBezTo>
                  <a:cubicBezTo>
                    <a:pt x="1275" y="1108"/>
                    <a:pt x="1263" y="1132"/>
                    <a:pt x="1263" y="1096"/>
                  </a:cubicBezTo>
                  <a:cubicBezTo>
                    <a:pt x="1227" y="1096"/>
                    <a:pt x="1227" y="1215"/>
                    <a:pt x="1215" y="1215"/>
                  </a:cubicBezTo>
                  <a:cubicBezTo>
                    <a:pt x="1221" y="1221"/>
                    <a:pt x="1227" y="1224"/>
                    <a:pt x="1233" y="1224"/>
                  </a:cubicBezTo>
                  <a:cubicBezTo>
                    <a:pt x="1239" y="1224"/>
                    <a:pt x="1245" y="1221"/>
                    <a:pt x="1251" y="1215"/>
                  </a:cubicBezTo>
                  <a:lnTo>
                    <a:pt x="1251" y="1215"/>
                  </a:lnTo>
                  <a:cubicBezTo>
                    <a:pt x="1251" y="1263"/>
                    <a:pt x="1167" y="1274"/>
                    <a:pt x="1132" y="1322"/>
                  </a:cubicBezTo>
                  <a:cubicBezTo>
                    <a:pt x="1138" y="1316"/>
                    <a:pt x="1152" y="1310"/>
                    <a:pt x="1167" y="1310"/>
                  </a:cubicBezTo>
                  <a:cubicBezTo>
                    <a:pt x="1182" y="1310"/>
                    <a:pt x="1197" y="1316"/>
                    <a:pt x="1203" y="1334"/>
                  </a:cubicBezTo>
                  <a:cubicBezTo>
                    <a:pt x="1132" y="1358"/>
                    <a:pt x="1144" y="1441"/>
                    <a:pt x="1120" y="1489"/>
                  </a:cubicBezTo>
                  <a:cubicBezTo>
                    <a:pt x="1116" y="1489"/>
                    <a:pt x="1112" y="1490"/>
                    <a:pt x="1109" y="1490"/>
                  </a:cubicBezTo>
                  <a:cubicBezTo>
                    <a:pt x="1058" y="1490"/>
                    <a:pt x="1129" y="1403"/>
                    <a:pt x="1084" y="1370"/>
                  </a:cubicBezTo>
                  <a:cubicBezTo>
                    <a:pt x="1072" y="1358"/>
                    <a:pt x="1024" y="1334"/>
                    <a:pt x="1036" y="1310"/>
                  </a:cubicBezTo>
                  <a:lnTo>
                    <a:pt x="1036" y="1310"/>
                  </a:lnTo>
                  <a:cubicBezTo>
                    <a:pt x="977" y="1334"/>
                    <a:pt x="965" y="1394"/>
                    <a:pt x="929" y="1429"/>
                  </a:cubicBezTo>
                  <a:lnTo>
                    <a:pt x="917" y="1417"/>
                  </a:lnTo>
                  <a:cubicBezTo>
                    <a:pt x="858" y="1465"/>
                    <a:pt x="834" y="1560"/>
                    <a:pt x="763" y="1572"/>
                  </a:cubicBezTo>
                  <a:lnTo>
                    <a:pt x="798" y="1572"/>
                  </a:lnTo>
                  <a:cubicBezTo>
                    <a:pt x="798" y="1584"/>
                    <a:pt x="763" y="1596"/>
                    <a:pt x="763" y="1632"/>
                  </a:cubicBezTo>
                  <a:cubicBezTo>
                    <a:pt x="752" y="1621"/>
                    <a:pt x="713" y="1620"/>
                    <a:pt x="705" y="1603"/>
                  </a:cubicBezTo>
                  <a:lnTo>
                    <a:pt x="705" y="1603"/>
                  </a:lnTo>
                  <a:cubicBezTo>
                    <a:pt x="719" y="1682"/>
                    <a:pt x="596" y="1729"/>
                    <a:pt x="608" y="1810"/>
                  </a:cubicBezTo>
                  <a:cubicBezTo>
                    <a:pt x="572" y="1810"/>
                    <a:pt x="572" y="1775"/>
                    <a:pt x="560" y="1751"/>
                  </a:cubicBezTo>
                  <a:cubicBezTo>
                    <a:pt x="608" y="1739"/>
                    <a:pt x="632" y="1739"/>
                    <a:pt x="632" y="1703"/>
                  </a:cubicBezTo>
                  <a:lnTo>
                    <a:pt x="632" y="1703"/>
                  </a:lnTo>
                  <a:cubicBezTo>
                    <a:pt x="616" y="1713"/>
                    <a:pt x="601" y="1717"/>
                    <a:pt x="589" y="1717"/>
                  </a:cubicBezTo>
                  <a:cubicBezTo>
                    <a:pt x="572" y="1717"/>
                    <a:pt x="560" y="1710"/>
                    <a:pt x="560" y="1703"/>
                  </a:cubicBezTo>
                  <a:cubicBezTo>
                    <a:pt x="560" y="1763"/>
                    <a:pt x="489" y="1834"/>
                    <a:pt x="501" y="1894"/>
                  </a:cubicBezTo>
                  <a:cubicBezTo>
                    <a:pt x="465" y="1882"/>
                    <a:pt x="441" y="1894"/>
                    <a:pt x="417" y="1846"/>
                  </a:cubicBezTo>
                  <a:lnTo>
                    <a:pt x="417" y="1846"/>
                  </a:lnTo>
                  <a:cubicBezTo>
                    <a:pt x="334" y="1941"/>
                    <a:pt x="548" y="1917"/>
                    <a:pt x="441" y="2001"/>
                  </a:cubicBezTo>
                  <a:cubicBezTo>
                    <a:pt x="372" y="2001"/>
                    <a:pt x="425" y="1944"/>
                    <a:pt x="399" y="1944"/>
                  </a:cubicBezTo>
                  <a:cubicBezTo>
                    <a:pt x="393" y="1944"/>
                    <a:pt x="384" y="1947"/>
                    <a:pt x="370" y="1953"/>
                  </a:cubicBezTo>
                  <a:lnTo>
                    <a:pt x="382" y="1941"/>
                  </a:lnTo>
                  <a:cubicBezTo>
                    <a:pt x="365" y="1934"/>
                    <a:pt x="355" y="1931"/>
                    <a:pt x="347" y="1931"/>
                  </a:cubicBezTo>
                  <a:cubicBezTo>
                    <a:pt x="306" y="1931"/>
                    <a:pt x="385" y="2032"/>
                    <a:pt x="334" y="2072"/>
                  </a:cubicBezTo>
                  <a:cubicBezTo>
                    <a:pt x="298" y="2025"/>
                    <a:pt x="346" y="2001"/>
                    <a:pt x="286" y="2001"/>
                  </a:cubicBezTo>
                  <a:cubicBezTo>
                    <a:pt x="239" y="2048"/>
                    <a:pt x="274" y="2132"/>
                    <a:pt x="215" y="2156"/>
                  </a:cubicBezTo>
                  <a:lnTo>
                    <a:pt x="203" y="2132"/>
                  </a:lnTo>
                  <a:cubicBezTo>
                    <a:pt x="179" y="2156"/>
                    <a:pt x="108" y="2191"/>
                    <a:pt x="72" y="2227"/>
                  </a:cubicBezTo>
                  <a:cubicBezTo>
                    <a:pt x="72" y="2215"/>
                    <a:pt x="72" y="2215"/>
                    <a:pt x="72" y="2203"/>
                  </a:cubicBezTo>
                  <a:cubicBezTo>
                    <a:pt x="1" y="2227"/>
                    <a:pt x="72" y="2251"/>
                    <a:pt x="1" y="2251"/>
                  </a:cubicBezTo>
                  <a:lnTo>
                    <a:pt x="1" y="2286"/>
                  </a:lnTo>
                  <a:cubicBezTo>
                    <a:pt x="36" y="2286"/>
                    <a:pt x="96" y="2275"/>
                    <a:pt x="108" y="2215"/>
                  </a:cubicBezTo>
                  <a:lnTo>
                    <a:pt x="108" y="2215"/>
                  </a:lnTo>
                  <a:cubicBezTo>
                    <a:pt x="96" y="2275"/>
                    <a:pt x="203" y="2251"/>
                    <a:pt x="215" y="2298"/>
                  </a:cubicBezTo>
                  <a:lnTo>
                    <a:pt x="215" y="2275"/>
                  </a:lnTo>
                  <a:cubicBezTo>
                    <a:pt x="225" y="2275"/>
                    <a:pt x="234" y="2276"/>
                    <a:pt x="244" y="2276"/>
                  </a:cubicBezTo>
                  <a:cubicBezTo>
                    <a:pt x="362" y="2276"/>
                    <a:pt x="463" y="2211"/>
                    <a:pt x="584" y="2167"/>
                  </a:cubicBezTo>
                  <a:cubicBezTo>
                    <a:pt x="608" y="2072"/>
                    <a:pt x="703" y="2108"/>
                    <a:pt x="751" y="2025"/>
                  </a:cubicBezTo>
                  <a:cubicBezTo>
                    <a:pt x="727" y="1965"/>
                    <a:pt x="751" y="2013"/>
                    <a:pt x="810" y="1953"/>
                  </a:cubicBezTo>
                  <a:lnTo>
                    <a:pt x="810" y="1953"/>
                  </a:lnTo>
                  <a:cubicBezTo>
                    <a:pt x="786" y="1989"/>
                    <a:pt x="834" y="2001"/>
                    <a:pt x="858" y="2001"/>
                  </a:cubicBezTo>
                  <a:cubicBezTo>
                    <a:pt x="858" y="1977"/>
                    <a:pt x="870" y="1953"/>
                    <a:pt x="882" y="1941"/>
                  </a:cubicBezTo>
                  <a:cubicBezTo>
                    <a:pt x="889" y="1945"/>
                    <a:pt x="904" y="1947"/>
                    <a:pt x="922" y="1947"/>
                  </a:cubicBezTo>
                  <a:cubicBezTo>
                    <a:pt x="963" y="1947"/>
                    <a:pt x="1016" y="1935"/>
                    <a:pt x="1024" y="1894"/>
                  </a:cubicBezTo>
                  <a:cubicBezTo>
                    <a:pt x="1031" y="1892"/>
                    <a:pt x="1036" y="1891"/>
                    <a:pt x="1039" y="1891"/>
                  </a:cubicBezTo>
                  <a:cubicBezTo>
                    <a:pt x="1060" y="1891"/>
                    <a:pt x="1024" y="1919"/>
                    <a:pt x="1024" y="1929"/>
                  </a:cubicBezTo>
                  <a:cubicBezTo>
                    <a:pt x="1030" y="1933"/>
                    <a:pt x="1035" y="1935"/>
                    <a:pt x="1038" y="1935"/>
                  </a:cubicBezTo>
                  <a:cubicBezTo>
                    <a:pt x="1054" y="1935"/>
                    <a:pt x="1040" y="1894"/>
                    <a:pt x="1060" y="1894"/>
                  </a:cubicBezTo>
                  <a:cubicBezTo>
                    <a:pt x="1060" y="1894"/>
                    <a:pt x="1060" y="1905"/>
                    <a:pt x="1060" y="1905"/>
                  </a:cubicBezTo>
                  <a:cubicBezTo>
                    <a:pt x="1120" y="1870"/>
                    <a:pt x="1167" y="1858"/>
                    <a:pt x="1227" y="1834"/>
                  </a:cubicBezTo>
                  <a:cubicBezTo>
                    <a:pt x="1191" y="1775"/>
                    <a:pt x="1275" y="1775"/>
                    <a:pt x="1286" y="1739"/>
                  </a:cubicBezTo>
                  <a:cubicBezTo>
                    <a:pt x="1286" y="1747"/>
                    <a:pt x="1292" y="1749"/>
                    <a:pt x="1300" y="1749"/>
                  </a:cubicBezTo>
                  <a:cubicBezTo>
                    <a:pt x="1316" y="1749"/>
                    <a:pt x="1342" y="1739"/>
                    <a:pt x="1358" y="1739"/>
                  </a:cubicBezTo>
                  <a:lnTo>
                    <a:pt x="1358" y="1667"/>
                  </a:lnTo>
                  <a:cubicBezTo>
                    <a:pt x="1364" y="1644"/>
                    <a:pt x="1379" y="1644"/>
                    <a:pt x="1397" y="1644"/>
                  </a:cubicBezTo>
                  <a:cubicBezTo>
                    <a:pt x="1414" y="1644"/>
                    <a:pt x="1435" y="1644"/>
                    <a:pt x="1453" y="1620"/>
                  </a:cubicBezTo>
                  <a:lnTo>
                    <a:pt x="1429" y="1620"/>
                  </a:lnTo>
                  <a:cubicBezTo>
                    <a:pt x="1447" y="1593"/>
                    <a:pt x="1505" y="1580"/>
                    <a:pt x="1558" y="1580"/>
                  </a:cubicBezTo>
                  <a:cubicBezTo>
                    <a:pt x="1576" y="1580"/>
                    <a:pt x="1593" y="1581"/>
                    <a:pt x="1608" y="1584"/>
                  </a:cubicBezTo>
                  <a:cubicBezTo>
                    <a:pt x="1822" y="1298"/>
                    <a:pt x="2072" y="1394"/>
                    <a:pt x="2358" y="1215"/>
                  </a:cubicBezTo>
                  <a:cubicBezTo>
                    <a:pt x="2370" y="1179"/>
                    <a:pt x="2334" y="1191"/>
                    <a:pt x="2334" y="1155"/>
                  </a:cubicBezTo>
                  <a:cubicBezTo>
                    <a:pt x="2334" y="1143"/>
                    <a:pt x="2334" y="1143"/>
                    <a:pt x="2334" y="1132"/>
                  </a:cubicBezTo>
                  <a:cubicBezTo>
                    <a:pt x="2322" y="1143"/>
                    <a:pt x="2310" y="1167"/>
                    <a:pt x="2287" y="1179"/>
                  </a:cubicBezTo>
                  <a:cubicBezTo>
                    <a:pt x="2310" y="1143"/>
                    <a:pt x="2287" y="1096"/>
                    <a:pt x="2334" y="1096"/>
                  </a:cubicBezTo>
                  <a:cubicBezTo>
                    <a:pt x="2334" y="1108"/>
                    <a:pt x="2334" y="1108"/>
                    <a:pt x="2322" y="1120"/>
                  </a:cubicBezTo>
                  <a:cubicBezTo>
                    <a:pt x="2358" y="1108"/>
                    <a:pt x="2346" y="1084"/>
                    <a:pt x="2382" y="1084"/>
                  </a:cubicBezTo>
                  <a:cubicBezTo>
                    <a:pt x="2398" y="1084"/>
                    <a:pt x="2398" y="1079"/>
                    <a:pt x="2399" y="1079"/>
                  </a:cubicBezTo>
                  <a:cubicBezTo>
                    <a:pt x="2400" y="1079"/>
                    <a:pt x="2402" y="1080"/>
                    <a:pt x="2406" y="1084"/>
                  </a:cubicBezTo>
                  <a:lnTo>
                    <a:pt x="2513" y="1072"/>
                  </a:lnTo>
                  <a:cubicBezTo>
                    <a:pt x="2520" y="1029"/>
                    <a:pt x="2553" y="1021"/>
                    <a:pt x="2580" y="1021"/>
                  </a:cubicBezTo>
                  <a:cubicBezTo>
                    <a:pt x="2599" y="1021"/>
                    <a:pt x="2615" y="1024"/>
                    <a:pt x="2620" y="1024"/>
                  </a:cubicBezTo>
                  <a:cubicBezTo>
                    <a:pt x="2632" y="1072"/>
                    <a:pt x="2572" y="1060"/>
                    <a:pt x="2560" y="1108"/>
                  </a:cubicBezTo>
                  <a:lnTo>
                    <a:pt x="2608" y="1132"/>
                  </a:lnTo>
                  <a:lnTo>
                    <a:pt x="2608" y="1132"/>
                  </a:lnTo>
                  <a:lnTo>
                    <a:pt x="2596" y="1096"/>
                  </a:lnTo>
                  <a:lnTo>
                    <a:pt x="2644" y="1084"/>
                  </a:lnTo>
                  <a:lnTo>
                    <a:pt x="2644" y="1096"/>
                  </a:lnTo>
                  <a:cubicBezTo>
                    <a:pt x="2644" y="1078"/>
                    <a:pt x="2644" y="1067"/>
                    <a:pt x="2653" y="1067"/>
                  </a:cubicBezTo>
                  <a:cubicBezTo>
                    <a:pt x="2656" y="1067"/>
                    <a:pt x="2661" y="1069"/>
                    <a:pt x="2668" y="1072"/>
                  </a:cubicBezTo>
                  <a:cubicBezTo>
                    <a:pt x="2668" y="1072"/>
                    <a:pt x="2670" y="1075"/>
                    <a:pt x="2672" y="1078"/>
                  </a:cubicBezTo>
                  <a:lnTo>
                    <a:pt x="2672" y="1078"/>
                  </a:lnTo>
                  <a:lnTo>
                    <a:pt x="2691" y="1048"/>
                  </a:lnTo>
                  <a:cubicBezTo>
                    <a:pt x="2691" y="1072"/>
                    <a:pt x="2700" y="1072"/>
                    <a:pt x="2711" y="1072"/>
                  </a:cubicBezTo>
                  <a:cubicBezTo>
                    <a:pt x="2721" y="1072"/>
                    <a:pt x="2733" y="1072"/>
                    <a:pt x="2739" y="1096"/>
                  </a:cubicBezTo>
                  <a:cubicBezTo>
                    <a:pt x="2849" y="1063"/>
                    <a:pt x="2857" y="999"/>
                    <a:pt x="2943" y="999"/>
                  </a:cubicBezTo>
                  <a:cubicBezTo>
                    <a:pt x="2950" y="999"/>
                    <a:pt x="2957" y="1000"/>
                    <a:pt x="2965" y="1001"/>
                  </a:cubicBezTo>
                  <a:cubicBezTo>
                    <a:pt x="2941" y="989"/>
                    <a:pt x="2977" y="929"/>
                    <a:pt x="3001" y="917"/>
                  </a:cubicBezTo>
                  <a:cubicBezTo>
                    <a:pt x="3025" y="929"/>
                    <a:pt x="3037" y="929"/>
                    <a:pt x="3025" y="953"/>
                  </a:cubicBezTo>
                  <a:lnTo>
                    <a:pt x="3060" y="917"/>
                  </a:lnTo>
                  <a:cubicBezTo>
                    <a:pt x="3081" y="931"/>
                    <a:pt x="3097" y="936"/>
                    <a:pt x="3113" y="936"/>
                  </a:cubicBezTo>
                  <a:cubicBezTo>
                    <a:pt x="3150" y="936"/>
                    <a:pt x="3180" y="905"/>
                    <a:pt x="3239" y="905"/>
                  </a:cubicBezTo>
                  <a:lnTo>
                    <a:pt x="3239" y="929"/>
                  </a:lnTo>
                  <a:cubicBezTo>
                    <a:pt x="3263" y="893"/>
                    <a:pt x="3275" y="870"/>
                    <a:pt x="3322" y="870"/>
                  </a:cubicBezTo>
                  <a:lnTo>
                    <a:pt x="3322" y="905"/>
                  </a:lnTo>
                  <a:cubicBezTo>
                    <a:pt x="3326" y="906"/>
                    <a:pt x="3328" y="906"/>
                    <a:pt x="3331" y="906"/>
                  </a:cubicBezTo>
                  <a:cubicBezTo>
                    <a:pt x="3375" y="906"/>
                    <a:pt x="3342" y="821"/>
                    <a:pt x="3385" y="821"/>
                  </a:cubicBezTo>
                  <a:cubicBezTo>
                    <a:pt x="3388" y="821"/>
                    <a:pt x="3391" y="821"/>
                    <a:pt x="3394" y="822"/>
                  </a:cubicBezTo>
                  <a:cubicBezTo>
                    <a:pt x="3382" y="786"/>
                    <a:pt x="3346" y="774"/>
                    <a:pt x="3334" y="739"/>
                  </a:cubicBezTo>
                  <a:lnTo>
                    <a:pt x="3334" y="739"/>
                  </a:lnTo>
                  <a:cubicBezTo>
                    <a:pt x="3345" y="755"/>
                    <a:pt x="3363" y="761"/>
                    <a:pt x="3377" y="761"/>
                  </a:cubicBezTo>
                  <a:cubicBezTo>
                    <a:pt x="3395" y="761"/>
                    <a:pt x="3407" y="752"/>
                    <a:pt x="3394" y="739"/>
                  </a:cubicBezTo>
                  <a:cubicBezTo>
                    <a:pt x="3413" y="725"/>
                    <a:pt x="3422" y="720"/>
                    <a:pt x="3427" y="720"/>
                  </a:cubicBezTo>
                  <a:cubicBezTo>
                    <a:pt x="3436" y="720"/>
                    <a:pt x="3434" y="731"/>
                    <a:pt x="3441" y="739"/>
                  </a:cubicBezTo>
                  <a:lnTo>
                    <a:pt x="3465" y="703"/>
                  </a:lnTo>
                  <a:cubicBezTo>
                    <a:pt x="3468" y="702"/>
                    <a:pt x="3471" y="701"/>
                    <a:pt x="3474" y="701"/>
                  </a:cubicBezTo>
                  <a:cubicBezTo>
                    <a:pt x="3499" y="701"/>
                    <a:pt x="3488" y="753"/>
                    <a:pt x="3477" y="774"/>
                  </a:cubicBezTo>
                  <a:cubicBezTo>
                    <a:pt x="3493" y="743"/>
                    <a:pt x="3519" y="743"/>
                    <a:pt x="3549" y="743"/>
                  </a:cubicBezTo>
                  <a:cubicBezTo>
                    <a:pt x="3564" y="743"/>
                    <a:pt x="3580" y="743"/>
                    <a:pt x="3596" y="739"/>
                  </a:cubicBezTo>
                  <a:lnTo>
                    <a:pt x="3596" y="739"/>
                  </a:lnTo>
                  <a:lnTo>
                    <a:pt x="3584" y="762"/>
                  </a:lnTo>
                  <a:lnTo>
                    <a:pt x="3632" y="762"/>
                  </a:lnTo>
                  <a:cubicBezTo>
                    <a:pt x="3650" y="726"/>
                    <a:pt x="3682" y="711"/>
                    <a:pt x="3718" y="711"/>
                  </a:cubicBezTo>
                  <a:cubicBezTo>
                    <a:pt x="3729" y="711"/>
                    <a:pt x="3740" y="712"/>
                    <a:pt x="3751" y="715"/>
                  </a:cubicBezTo>
                  <a:lnTo>
                    <a:pt x="3739" y="774"/>
                  </a:lnTo>
                  <a:cubicBezTo>
                    <a:pt x="3744" y="776"/>
                    <a:pt x="3748" y="777"/>
                    <a:pt x="3751" y="777"/>
                  </a:cubicBezTo>
                  <a:cubicBezTo>
                    <a:pt x="3769" y="777"/>
                    <a:pt x="3751" y="749"/>
                    <a:pt x="3751" y="739"/>
                  </a:cubicBezTo>
                  <a:cubicBezTo>
                    <a:pt x="3765" y="728"/>
                    <a:pt x="3777" y="724"/>
                    <a:pt x="3786" y="724"/>
                  </a:cubicBezTo>
                  <a:cubicBezTo>
                    <a:pt x="3808" y="724"/>
                    <a:pt x="3821" y="746"/>
                    <a:pt x="3846" y="762"/>
                  </a:cubicBezTo>
                  <a:cubicBezTo>
                    <a:pt x="3863" y="746"/>
                    <a:pt x="3881" y="740"/>
                    <a:pt x="3900" y="740"/>
                  </a:cubicBezTo>
                  <a:cubicBezTo>
                    <a:pt x="3937" y="740"/>
                    <a:pt x="3977" y="763"/>
                    <a:pt x="4013" y="763"/>
                  </a:cubicBezTo>
                  <a:cubicBezTo>
                    <a:pt x="4035" y="763"/>
                    <a:pt x="4055" y="754"/>
                    <a:pt x="4072" y="727"/>
                  </a:cubicBezTo>
                  <a:lnTo>
                    <a:pt x="4084" y="751"/>
                  </a:lnTo>
                  <a:cubicBezTo>
                    <a:pt x="4168" y="679"/>
                    <a:pt x="4287" y="762"/>
                    <a:pt x="4346" y="655"/>
                  </a:cubicBezTo>
                  <a:cubicBezTo>
                    <a:pt x="4371" y="678"/>
                    <a:pt x="4389" y="686"/>
                    <a:pt x="4402" y="686"/>
                  </a:cubicBezTo>
                  <a:cubicBezTo>
                    <a:pt x="4440" y="686"/>
                    <a:pt x="4442" y="618"/>
                    <a:pt x="4478" y="618"/>
                  </a:cubicBezTo>
                  <a:cubicBezTo>
                    <a:pt x="4490" y="618"/>
                    <a:pt x="4504" y="625"/>
                    <a:pt x="4525" y="643"/>
                  </a:cubicBezTo>
                  <a:lnTo>
                    <a:pt x="4513" y="632"/>
                  </a:lnTo>
                  <a:cubicBezTo>
                    <a:pt x="4536" y="631"/>
                    <a:pt x="4559" y="630"/>
                    <a:pt x="4582" y="630"/>
                  </a:cubicBezTo>
                  <a:cubicBezTo>
                    <a:pt x="4906" y="630"/>
                    <a:pt x="5236" y="703"/>
                    <a:pt x="5525" y="703"/>
                  </a:cubicBezTo>
                  <a:lnTo>
                    <a:pt x="5525" y="727"/>
                  </a:lnTo>
                  <a:cubicBezTo>
                    <a:pt x="5858" y="810"/>
                    <a:pt x="6180" y="905"/>
                    <a:pt x="6478" y="1048"/>
                  </a:cubicBezTo>
                  <a:cubicBezTo>
                    <a:pt x="6466" y="1072"/>
                    <a:pt x="6466" y="1084"/>
                    <a:pt x="6489" y="1084"/>
                  </a:cubicBezTo>
                  <a:lnTo>
                    <a:pt x="6501" y="1072"/>
                  </a:lnTo>
                  <a:cubicBezTo>
                    <a:pt x="6513" y="1084"/>
                    <a:pt x="6513" y="1108"/>
                    <a:pt x="6513" y="1120"/>
                  </a:cubicBezTo>
                  <a:cubicBezTo>
                    <a:pt x="6509" y="1132"/>
                    <a:pt x="6504" y="1136"/>
                    <a:pt x="6498" y="1136"/>
                  </a:cubicBezTo>
                  <a:cubicBezTo>
                    <a:pt x="6487" y="1136"/>
                    <a:pt x="6474" y="1120"/>
                    <a:pt x="6466" y="1120"/>
                  </a:cubicBezTo>
                  <a:lnTo>
                    <a:pt x="6466" y="1120"/>
                  </a:lnTo>
                  <a:cubicBezTo>
                    <a:pt x="6430" y="1179"/>
                    <a:pt x="6525" y="1155"/>
                    <a:pt x="6501" y="1215"/>
                  </a:cubicBezTo>
                  <a:lnTo>
                    <a:pt x="6489" y="1215"/>
                  </a:lnTo>
                  <a:cubicBezTo>
                    <a:pt x="6489" y="1251"/>
                    <a:pt x="6478" y="1298"/>
                    <a:pt x="6513" y="1322"/>
                  </a:cubicBezTo>
                  <a:cubicBezTo>
                    <a:pt x="6466" y="1334"/>
                    <a:pt x="6513" y="1394"/>
                    <a:pt x="6478" y="1405"/>
                  </a:cubicBezTo>
                  <a:cubicBezTo>
                    <a:pt x="6370" y="1382"/>
                    <a:pt x="6513" y="1310"/>
                    <a:pt x="6478" y="1263"/>
                  </a:cubicBezTo>
                  <a:lnTo>
                    <a:pt x="6478" y="1263"/>
                  </a:lnTo>
                  <a:cubicBezTo>
                    <a:pt x="6472" y="1266"/>
                    <a:pt x="6467" y="1268"/>
                    <a:pt x="6462" y="1268"/>
                  </a:cubicBezTo>
                  <a:cubicBezTo>
                    <a:pt x="6438" y="1268"/>
                    <a:pt x="6428" y="1223"/>
                    <a:pt x="6418" y="1203"/>
                  </a:cubicBezTo>
                  <a:lnTo>
                    <a:pt x="6418" y="1203"/>
                  </a:lnTo>
                  <a:cubicBezTo>
                    <a:pt x="6418" y="1239"/>
                    <a:pt x="6418" y="1274"/>
                    <a:pt x="6430" y="1322"/>
                  </a:cubicBezTo>
                  <a:cubicBezTo>
                    <a:pt x="6406" y="1322"/>
                    <a:pt x="6347" y="1334"/>
                    <a:pt x="6382" y="1370"/>
                  </a:cubicBezTo>
                  <a:lnTo>
                    <a:pt x="6382" y="1358"/>
                  </a:lnTo>
                  <a:cubicBezTo>
                    <a:pt x="6382" y="1405"/>
                    <a:pt x="6430" y="1405"/>
                    <a:pt x="6406" y="1429"/>
                  </a:cubicBezTo>
                  <a:cubicBezTo>
                    <a:pt x="6404" y="1432"/>
                    <a:pt x="6401" y="1433"/>
                    <a:pt x="6399" y="1433"/>
                  </a:cubicBezTo>
                  <a:cubicBezTo>
                    <a:pt x="6389" y="1433"/>
                    <a:pt x="6380" y="1417"/>
                    <a:pt x="6370" y="1417"/>
                  </a:cubicBezTo>
                  <a:lnTo>
                    <a:pt x="6370" y="1417"/>
                  </a:lnTo>
                  <a:cubicBezTo>
                    <a:pt x="6358" y="1453"/>
                    <a:pt x="6394" y="1453"/>
                    <a:pt x="6394" y="1477"/>
                  </a:cubicBezTo>
                  <a:cubicBezTo>
                    <a:pt x="6389" y="1482"/>
                    <a:pt x="6385" y="1484"/>
                    <a:pt x="6380" y="1484"/>
                  </a:cubicBezTo>
                  <a:cubicBezTo>
                    <a:pt x="6369" y="1484"/>
                    <a:pt x="6360" y="1470"/>
                    <a:pt x="6348" y="1470"/>
                  </a:cubicBezTo>
                  <a:cubicBezTo>
                    <a:pt x="6344" y="1470"/>
                    <a:pt x="6340" y="1472"/>
                    <a:pt x="6335" y="1477"/>
                  </a:cubicBezTo>
                  <a:cubicBezTo>
                    <a:pt x="6370" y="1524"/>
                    <a:pt x="6311" y="1536"/>
                    <a:pt x="6311" y="1572"/>
                  </a:cubicBezTo>
                  <a:cubicBezTo>
                    <a:pt x="6313" y="1572"/>
                    <a:pt x="6315" y="1571"/>
                    <a:pt x="6317" y="1571"/>
                  </a:cubicBezTo>
                  <a:cubicBezTo>
                    <a:pt x="6361" y="1571"/>
                    <a:pt x="6370" y="1669"/>
                    <a:pt x="6405" y="1669"/>
                  </a:cubicBezTo>
                  <a:cubicBezTo>
                    <a:pt x="6412" y="1669"/>
                    <a:pt x="6420" y="1665"/>
                    <a:pt x="6430" y="1655"/>
                  </a:cubicBezTo>
                  <a:cubicBezTo>
                    <a:pt x="6442" y="1679"/>
                    <a:pt x="6454" y="1703"/>
                    <a:pt x="6466" y="1727"/>
                  </a:cubicBezTo>
                  <a:cubicBezTo>
                    <a:pt x="6461" y="1730"/>
                    <a:pt x="6456" y="1731"/>
                    <a:pt x="6452" y="1731"/>
                  </a:cubicBezTo>
                  <a:cubicBezTo>
                    <a:pt x="6420" y="1731"/>
                    <a:pt x="6383" y="1678"/>
                    <a:pt x="6344" y="1678"/>
                  </a:cubicBezTo>
                  <a:cubicBezTo>
                    <a:pt x="6341" y="1678"/>
                    <a:pt x="6338" y="1678"/>
                    <a:pt x="6335" y="1679"/>
                  </a:cubicBezTo>
                  <a:cubicBezTo>
                    <a:pt x="6335" y="1667"/>
                    <a:pt x="6335" y="1644"/>
                    <a:pt x="6347" y="1620"/>
                  </a:cubicBezTo>
                  <a:cubicBezTo>
                    <a:pt x="6263" y="1620"/>
                    <a:pt x="6370" y="1763"/>
                    <a:pt x="6287" y="1798"/>
                  </a:cubicBezTo>
                  <a:cubicBezTo>
                    <a:pt x="6287" y="1834"/>
                    <a:pt x="6299" y="1822"/>
                    <a:pt x="6263" y="1894"/>
                  </a:cubicBezTo>
                  <a:lnTo>
                    <a:pt x="6335" y="1882"/>
                  </a:lnTo>
                  <a:lnTo>
                    <a:pt x="6335" y="1882"/>
                  </a:lnTo>
                  <a:cubicBezTo>
                    <a:pt x="6311" y="1917"/>
                    <a:pt x="6287" y="1929"/>
                    <a:pt x="6275" y="1929"/>
                  </a:cubicBezTo>
                  <a:cubicBezTo>
                    <a:pt x="6275" y="1953"/>
                    <a:pt x="6275" y="1977"/>
                    <a:pt x="6275" y="2001"/>
                  </a:cubicBezTo>
                  <a:cubicBezTo>
                    <a:pt x="6263" y="1989"/>
                    <a:pt x="6263" y="1989"/>
                    <a:pt x="6251" y="1977"/>
                  </a:cubicBezTo>
                  <a:cubicBezTo>
                    <a:pt x="6216" y="2013"/>
                    <a:pt x="6239" y="2013"/>
                    <a:pt x="6251" y="2025"/>
                  </a:cubicBezTo>
                  <a:cubicBezTo>
                    <a:pt x="6275" y="2036"/>
                    <a:pt x="6275" y="2060"/>
                    <a:pt x="6287" y="2084"/>
                  </a:cubicBezTo>
                  <a:lnTo>
                    <a:pt x="6251" y="2072"/>
                  </a:lnTo>
                  <a:lnTo>
                    <a:pt x="6251" y="2072"/>
                  </a:lnTo>
                  <a:cubicBezTo>
                    <a:pt x="6263" y="2084"/>
                    <a:pt x="6275" y="2096"/>
                    <a:pt x="6287" y="2096"/>
                  </a:cubicBezTo>
                  <a:cubicBezTo>
                    <a:pt x="6287" y="2108"/>
                    <a:pt x="6287" y="2108"/>
                    <a:pt x="6299" y="2120"/>
                  </a:cubicBezTo>
                  <a:cubicBezTo>
                    <a:pt x="6311" y="2108"/>
                    <a:pt x="6347" y="2084"/>
                    <a:pt x="6347" y="2048"/>
                  </a:cubicBezTo>
                  <a:cubicBezTo>
                    <a:pt x="6347" y="2144"/>
                    <a:pt x="6382" y="2191"/>
                    <a:pt x="6370" y="2286"/>
                  </a:cubicBezTo>
                  <a:cubicBezTo>
                    <a:pt x="6347" y="2286"/>
                    <a:pt x="6311" y="2275"/>
                    <a:pt x="6311" y="2275"/>
                  </a:cubicBezTo>
                  <a:lnTo>
                    <a:pt x="6311" y="2275"/>
                  </a:lnTo>
                  <a:cubicBezTo>
                    <a:pt x="6320" y="2309"/>
                    <a:pt x="6347" y="2332"/>
                    <a:pt x="6371" y="2332"/>
                  </a:cubicBezTo>
                  <a:cubicBezTo>
                    <a:pt x="6380" y="2332"/>
                    <a:pt x="6388" y="2329"/>
                    <a:pt x="6394" y="2322"/>
                  </a:cubicBezTo>
                  <a:cubicBezTo>
                    <a:pt x="6406" y="2334"/>
                    <a:pt x="6406" y="2334"/>
                    <a:pt x="6406" y="2334"/>
                  </a:cubicBezTo>
                  <a:cubicBezTo>
                    <a:pt x="6394" y="2358"/>
                    <a:pt x="6382" y="2370"/>
                    <a:pt x="6394" y="2394"/>
                  </a:cubicBezTo>
                  <a:cubicBezTo>
                    <a:pt x="6394" y="2394"/>
                    <a:pt x="6394" y="2406"/>
                    <a:pt x="6394" y="2417"/>
                  </a:cubicBezTo>
                  <a:cubicBezTo>
                    <a:pt x="6401" y="2414"/>
                    <a:pt x="6407" y="2413"/>
                    <a:pt x="6413" y="2413"/>
                  </a:cubicBezTo>
                  <a:cubicBezTo>
                    <a:pt x="6449" y="2413"/>
                    <a:pt x="6469" y="2465"/>
                    <a:pt x="6489" y="2465"/>
                  </a:cubicBezTo>
                  <a:cubicBezTo>
                    <a:pt x="6489" y="2453"/>
                    <a:pt x="6478" y="2441"/>
                    <a:pt x="6466" y="2417"/>
                  </a:cubicBezTo>
                  <a:lnTo>
                    <a:pt x="6466" y="2417"/>
                  </a:lnTo>
                  <a:cubicBezTo>
                    <a:pt x="6513" y="2429"/>
                    <a:pt x="6561" y="2417"/>
                    <a:pt x="6549" y="2453"/>
                  </a:cubicBezTo>
                  <a:cubicBezTo>
                    <a:pt x="6543" y="2451"/>
                    <a:pt x="6538" y="2450"/>
                    <a:pt x="6534" y="2450"/>
                  </a:cubicBezTo>
                  <a:cubicBezTo>
                    <a:pt x="6509" y="2450"/>
                    <a:pt x="6526" y="2495"/>
                    <a:pt x="6509" y="2495"/>
                  </a:cubicBezTo>
                  <a:cubicBezTo>
                    <a:pt x="6503" y="2495"/>
                    <a:pt x="6493" y="2490"/>
                    <a:pt x="6478" y="2477"/>
                  </a:cubicBezTo>
                  <a:lnTo>
                    <a:pt x="6478" y="2477"/>
                  </a:lnTo>
                  <a:cubicBezTo>
                    <a:pt x="6473" y="2510"/>
                    <a:pt x="6481" y="2517"/>
                    <a:pt x="6494" y="2517"/>
                  </a:cubicBezTo>
                  <a:cubicBezTo>
                    <a:pt x="6504" y="2517"/>
                    <a:pt x="6516" y="2513"/>
                    <a:pt x="6528" y="2513"/>
                  </a:cubicBezTo>
                  <a:cubicBezTo>
                    <a:pt x="6541" y="2513"/>
                    <a:pt x="6553" y="2518"/>
                    <a:pt x="6561" y="2537"/>
                  </a:cubicBezTo>
                  <a:lnTo>
                    <a:pt x="6573" y="2584"/>
                  </a:lnTo>
                  <a:cubicBezTo>
                    <a:pt x="6569" y="2585"/>
                    <a:pt x="6565" y="2586"/>
                    <a:pt x="6561" y="2586"/>
                  </a:cubicBezTo>
                  <a:cubicBezTo>
                    <a:pt x="6533" y="2586"/>
                    <a:pt x="6509" y="2558"/>
                    <a:pt x="6503" y="2558"/>
                  </a:cubicBezTo>
                  <a:cubicBezTo>
                    <a:pt x="6502" y="2558"/>
                    <a:pt x="6501" y="2559"/>
                    <a:pt x="6501" y="2560"/>
                  </a:cubicBezTo>
                  <a:lnTo>
                    <a:pt x="6525" y="2584"/>
                  </a:lnTo>
                  <a:cubicBezTo>
                    <a:pt x="6489" y="2584"/>
                    <a:pt x="6430" y="2477"/>
                    <a:pt x="6358" y="2453"/>
                  </a:cubicBezTo>
                  <a:lnTo>
                    <a:pt x="6358" y="2453"/>
                  </a:lnTo>
                  <a:cubicBezTo>
                    <a:pt x="6370" y="2489"/>
                    <a:pt x="6394" y="2537"/>
                    <a:pt x="6418" y="2572"/>
                  </a:cubicBezTo>
                  <a:cubicBezTo>
                    <a:pt x="6501" y="2632"/>
                    <a:pt x="6573" y="2703"/>
                    <a:pt x="6656" y="2751"/>
                  </a:cubicBezTo>
                  <a:cubicBezTo>
                    <a:pt x="6736" y="2800"/>
                    <a:pt x="6815" y="2825"/>
                    <a:pt x="6894" y="2825"/>
                  </a:cubicBezTo>
                  <a:cubicBezTo>
                    <a:pt x="6910" y="2825"/>
                    <a:pt x="6926" y="2824"/>
                    <a:pt x="6942" y="2822"/>
                  </a:cubicBezTo>
                  <a:lnTo>
                    <a:pt x="6930" y="2810"/>
                  </a:lnTo>
                  <a:cubicBezTo>
                    <a:pt x="6930" y="2810"/>
                    <a:pt x="6942" y="2810"/>
                    <a:pt x="6942" y="2798"/>
                  </a:cubicBezTo>
                  <a:lnTo>
                    <a:pt x="6954" y="2798"/>
                  </a:lnTo>
                  <a:lnTo>
                    <a:pt x="6990" y="2787"/>
                  </a:lnTo>
                  <a:cubicBezTo>
                    <a:pt x="7013" y="2822"/>
                    <a:pt x="7073" y="2846"/>
                    <a:pt x="7144" y="2870"/>
                  </a:cubicBezTo>
                  <a:cubicBezTo>
                    <a:pt x="7097" y="2846"/>
                    <a:pt x="7097" y="2846"/>
                    <a:pt x="7097" y="2810"/>
                  </a:cubicBezTo>
                  <a:cubicBezTo>
                    <a:pt x="7106" y="2784"/>
                    <a:pt x="7108" y="2770"/>
                    <a:pt x="7128" y="2770"/>
                  </a:cubicBezTo>
                  <a:cubicBezTo>
                    <a:pt x="7135" y="2770"/>
                    <a:pt x="7144" y="2772"/>
                    <a:pt x="7156" y="2775"/>
                  </a:cubicBezTo>
                  <a:cubicBezTo>
                    <a:pt x="7167" y="2797"/>
                    <a:pt x="7137" y="2798"/>
                    <a:pt x="7162" y="2818"/>
                  </a:cubicBezTo>
                  <a:lnTo>
                    <a:pt x="7162" y="2818"/>
                  </a:lnTo>
                  <a:cubicBezTo>
                    <a:pt x="7150" y="2805"/>
                    <a:pt x="7171" y="2785"/>
                    <a:pt x="7192" y="2775"/>
                  </a:cubicBezTo>
                  <a:cubicBezTo>
                    <a:pt x="7216" y="2798"/>
                    <a:pt x="7263" y="2787"/>
                    <a:pt x="7275" y="2810"/>
                  </a:cubicBezTo>
                  <a:cubicBezTo>
                    <a:pt x="7271" y="2814"/>
                    <a:pt x="7267" y="2816"/>
                    <a:pt x="7263" y="2816"/>
                  </a:cubicBezTo>
                  <a:cubicBezTo>
                    <a:pt x="7255" y="2816"/>
                    <a:pt x="7247" y="2810"/>
                    <a:pt x="7240" y="2810"/>
                  </a:cubicBezTo>
                  <a:cubicBezTo>
                    <a:pt x="7228" y="2822"/>
                    <a:pt x="7299" y="2822"/>
                    <a:pt x="7263" y="2858"/>
                  </a:cubicBezTo>
                  <a:cubicBezTo>
                    <a:pt x="7275" y="2846"/>
                    <a:pt x="7299" y="2846"/>
                    <a:pt x="7311" y="2834"/>
                  </a:cubicBezTo>
                  <a:cubicBezTo>
                    <a:pt x="7359" y="2846"/>
                    <a:pt x="7311" y="2882"/>
                    <a:pt x="7323" y="2882"/>
                  </a:cubicBezTo>
                  <a:cubicBezTo>
                    <a:pt x="7418" y="2834"/>
                    <a:pt x="7430" y="2763"/>
                    <a:pt x="7490" y="2703"/>
                  </a:cubicBezTo>
                  <a:cubicBezTo>
                    <a:pt x="7490" y="2712"/>
                    <a:pt x="7510" y="2742"/>
                    <a:pt x="7515" y="2750"/>
                  </a:cubicBezTo>
                  <a:lnTo>
                    <a:pt x="7515" y="2750"/>
                  </a:lnTo>
                  <a:cubicBezTo>
                    <a:pt x="7567" y="2732"/>
                    <a:pt x="7581" y="2660"/>
                    <a:pt x="7599" y="2606"/>
                  </a:cubicBezTo>
                  <a:lnTo>
                    <a:pt x="7599" y="2606"/>
                  </a:lnTo>
                  <a:cubicBezTo>
                    <a:pt x="7764" y="2475"/>
                    <a:pt x="7823" y="2309"/>
                    <a:pt x="7918" y="2132"/>
                  </a:cubicBezTo>
                  <a:cubicBezTo>
                    <a:pt x="7894" y="2108"/>
                    <a:pt x="7882" y="2084"/>
                    <a:pt x="7859" y="2072"/>
                  </a:cubicBezTo>
                  <a:lnTo>
                    <a:pt x="7906" y="2025"/>
                  </a:lnTo>
                  <a:cubicBezTo>
                    <a:pt x="7930" y="1917"/>
                    <a:pt x="7918" y="1822"/>
                    <a:pt x="7894" y="1727"/>
                  </a:cubicBezTo>
                  <a:cubicBezTo>
                    <a:pt x="7859" y="1644"/>
                    <a:pt x="7823" y="1572"/>
                    <a:pt x="7775" y="1489"/>
                  </a:cubicBezTo>
                  <a:cubicBezTo>
                    <a:pt x="7740" y="1441"/>
                    <a:pt x="7787" y="1441"/>
                    <a:pt x="7799" y="1405"/>
                  </a:cubicBezTo>
                  <a:cubicBezTo>
                    <a:pt x="7740" y="1286"/>
                    <a:pt x="7656" y="1298"/>
                    <a:pt x="7573" y="1227"/>
                  </a:cubicBezTo>
                  <a:cubicBezTo>
                    <a:pt x="7597" y="1227"/>
                    <a:pt x="7656" y="1215"/>
                    <a:pt x="7632" y="1167"/>
                  </a:cubicBezTo>
                  <a:lnTo>
                    <a:pt x="7632" y="1167"/>
                  </a:lnTo>
                  <a:cubicBezTo>
                    <a:pt x="7621" y="1173"/>
                    <a:pt x="7609" y="1179"/>
                    <a:pt x="7598" y="1179"/>
                  </a:cubicBezTo>
                  <a:cubicBezTo>
                    <a:pt x="7588" y="1179"/>
                    <a:pt x="7579" y="1173"/>
                    <a:pt x="7573" y="1155"/>
                  </a:cubicBezTo>
                  <a:lnTo>
                    <a:pt x="7597" y="1155"/>
                  </a:lnTo>
                  <a:cubicBezTo>
                    <a:pt x="7597" y="1120"/>
                    <a:pt x="7561" y="1108"/>
                    <a:pt x="7525" y="1060"/>
                  </a:cubicBezTo>
                  <a:cubicBezTo>
                    <a:pt x="7454" y="989"/>
                    <a:pt x="7347" y="953"/>
                    <a:pt x="7240" y="953"/>
                  </a:cubicBezTo>
                  <a:cubicBezTo>
                    <a:pt x="7180" y="905"/>
                    <a:pt x="7287" y="905"/>
                    <a:pt x="7287" y="893"/>
                  </a:cubicBezTo>
                  <a:cubicBezTo>
                    <a:pt x="7301" y="916"/>
                    <a:pt x="7309" y="923"/>
                    <a:pt x="7316" y="923"/>
                  </a:cubicBezTo>
                  <a:cubicBezTo>
                    <a:pt x="7326" y="923"/>
                    <a:pt x="7332" y="905"/>
                    <a:pt x="7347" y="905"/>
                  </a:cubicBezTo>
                  <a:cubicBezTo>
                    <a:pt x="7311" y="893"/>
                    <a:pt x="7275" y="882"/>
                    <a:pt x="7287" y="834"/>
                  </a:cubicBezTo>
                  <a:cubicBezTo>
                    <a:pt x="7251" y="810"/>
                    <a:pt x="7228" y="786"/>
                    <a:pt x="7180" y="786"/>
                  </a:cubicBezTo>
                  <a:cubicBezTo>
                    <a:pt x="7204" y="786"/>
                    <a:pt x="7204" y="822"/>
                    <a:pt x="7180" y="822"/>
                  </a:cubicBezTo>
                  <a:cubicBezTo>
                    <a:pt x="7156" y="786"/>
                    <a:pt x="7073" y="751"/>
                    <a:pt x="7097" y="715"/>
                  </a:cubicBezTo>
                  <a:cubicBezTo>
                    <a:pt x="6918" y="596"/>
                    <a:pt x="6704" y="477"/>
                    <a:pt x="6489" y="381"/>
                  </a:cubicBezTo>
                  <a:lnTo>
                    <a:pt x="6489" y="381"/>
                  </a:lnTo>
                  <a:cubicBezTo>
                    <a:pt x="6442" y="393"/>
                    <a:pt x="6513" y="405"/>
                    <a:pt x="6489" y="417"/>
                  </a:cubicBezTo>
                  <a:cubicBezTo>
                    <a:pt x="6481" y="419"/>
                    <a:pt x="6475" y="419"/>
                    <a:pt x="6469" y="419"/>
                  </a:cubicBezTo>
                  <a:cubicBezTo>
                    <a:pt x="6430" y="419"/>
                    <a:pt x="6442" y="391"/>
                    <a:pt x="6411" y="391"/>
                  </a:cubicBezTo>
                  <a:cubicBezTo>
                    <a:pt x="6406" y="391"/>
                    <a:pt x="6401" y="392"/>
                    <a:pt x="6394" y="393"/>
                  </a:cubicBezTo>
                  <a:lnTo>
                    <a:pt x="6430" y="370"/>
                  </a:lnTo>
                  <a:cubicBezTo>
                    <a:pt x="6411" y="362"/>
                    <a:pt x="6391" y="359"/>
                    <a:pt x="6369" y="359"/>
                  </a:cubicBezTo>
                  <a:cubicBezTo>
                    <a:pt x="6320" y="359"/>
                    <a:pt x="6265" y="373"/>
                    <a:pt x="6216" y="381"/>
                  </a:cubicBezTo>
                  <a:cubicBezTo>
                    <a:pt x="6228" y="346"/>
                    <a:pt x="6168" y="334"/>
                    <a:pt x="6228" y="334"/>
                  </a:cubicBezTo>
                  <a:cubicBezTo>
                    <a:pt x="6194" y="323"/>
                    <a:pt x="6202" y="188"/>
                    <a:pt x="6175" y="188"/>
                  </a:cubicBezTo>
                  <a:cubicBezTo>
                    <a:pt x="6173" y="188"/>
                    <a:pt x="6171" y="189"/>
                    <a:pt x="6168" y="191"/>
                  </a:cubicBezTo>
                  <a:lnTo>
                    <a:pt x="6168" y="334"/>
                  </a:lnTo>
                  <a:cubicBezTo>
                    <a:pt x="6162" y="340"/>
                    <a:pt x="6150" y="340"/>
                    <a:pt x="6140" y="340"/>
                  </a:cubicBezTo>
                  <a:cubicBezTo>
                    <a:pt x="6129" y="340"/>
                    <a:pt x="6120" y="340"/>
                    <a:pt x="6120" y="346"/>
                  </a:cubicBezTo>
                  <a:cubicBezTo>
                    <a:pt x="6097" y="310"/>
                    <a:pt x="6085" y="262"/>
                    <a:pt x="6061" y="262"/>
                  </a:cubicBezTo>
                  <a:cubicBezTo>
                    <a:pt x="6061" y="241"/>
                    <a:pt x="6071" y="234"/>
                    <a:pt x="6084" y="234"/>
                  </a:cubicBezTo>
                  <a:cubicBezTo>
                    <a:pt x="6099" y="234"/>
                    <a:pt x="6119" y="244"/>
                    <a:pt x="6132" y="251"/>
                  </a:cubicBezTo>
                  <a:cubicBezTo>
                    <a:pt x="6156" y="191"/>
                    <a:pt x="6061" y="179"/>
                    <a:pt x="6108" y="143"/>
                  </a:cubicBezTo>
                  <a:cubicBezTo>
                    <a:pt x="6102" y="142"/>
                    <a:pt x="6097" y="141"/>
                    <a:pt x="6093" y="141"/>
                  </a:cubicBezTo>
                  <a:cubicBezTo>
                    <a:pt x="6061" y="141"/>
                    <a:pt x="6105" y="180"/>
                    <a:pt x="6073" y="191"/>
                  </a:cubicBezTo>
                  <a:lnTo>
                    <a:pt x="6025" y="167"/>
                  </a:lnTo>
                  <a:lnTo>
                    <a:pt x="6061" y="191"/>
                  </a:lnTo>
                  <a:cubicBezTo>
                    <a:pt x="6031" y="198"/>
                    <a:pt x="6011" y="215"/>
                    <a:pt x="5988" y="215"/>
                  </a:cubicBezTo>
                  <a:cubicBezTo>
                    <a:pt x="5974" y="215"/>
                    <a:pt x="5960" y="209"/>
                    <a:pt x="5942" y="191"/>
                  </a:cubicBezTo>
                  <a:lnTo>
                    <a:pt x="5870" y="239"/>
                  </a:lnTo>
                  <a:cubicBezTo>
                    <a:pt x="5878" y="207"/>
                    <a:pt x="5860" y="207"/>
                    <a:pt x="5839" y="207"/>
                  </a:cubicBezTo>
                  <a:cubicBezTo>
                    <a:pt x="5829" y="207"/>
                    <a:pt x="5819" y="207"/>
                    <a:pt x="5811" y="203"/>
                  </a:cubicBezTo>
                  <a:lnTo>
                    <a:pt x="5835" y="179"/>
                  </a:lnTo>
                  <a:cubicBezTo>
                    <a:pt x="5799" y="167"/>
                    <a:pt x="5775" y="155"/>
                    <a:pt x="5763" y="131"/>
                  </a:cubicBezTo>
                  <a:cubicBezTo>
                    <a:pt x="5769" y="123"/>
                    <a:pt x="5774" y="120"/>
                    <a:pt x="5777" y="120"/>
                  </a:cubicBezTo>
                  <a:cubicBezTo>
                    <a:pt x="5785" y="120"/>
                    <a:pt x="5789" y="131"/>
                    <a:pt x="5797" y="131"/>
                  </a:cubicBezTo>
                  <a:cubicBezTo>
                    <a:pt x="5800" y="131"/>
                    <a:pt x="5805" y="128"/>
                    <a:pt x="5811" y="120"/>
                  </a:cubicBezTo>
                  <a:lnTo>
                    <a:pt x="5775" y="96"/>
                  </a:lnTo>
                  <a:cubicBezTo>
                    <a:pt x="5763" y="120"/>
                    <a:pt x="5739" y="131"/>
                    <a:pt x="5763" y="155"/>
                  </a:cubicBezTo>
                  <a:cubicBezTo>
                    <a:pt x="5726" y="192"/>
                    <a:pt x="5696" y="222"/>
                    <a:pt x="5639" y="222"/>
                  </a:cubicBezTo>
                  <a:cubicBezTo>
                    <a:pt x="5623" y="222"/>
                    <a:pt x="5605" y="220"/>
                    <a:pt x="5585" y="215"/>
                  </a:cubicBezTo>
                  <a:cubicBezTo>
                    <a:pt x="5549" y="155"/>
                    <a:pt x="5644" y="179"/>
                    <a:pt x="5632" y="131"/>
                  </a:cubicBezTo>
                  <a:cubicBezTo>
                    <a:pt x="5622" y="127"/>
                    <a:pt x="5611" y="126"/>
                    <a:pt x="5602" y="126"/>
                  </a:cubicBezTo>
                  <a:cubicBezTo>
                    <a:pt x="5533" y="126"/>
                    <a:pt x="5490" y="217"/>
                    <a:pt x="5443" y="217"/>
                  </a:cubicBezTo>
                  <a:cubicBezTo>
                    <a:pt x="5439" y="217"/>
                    <a:pt x="5434" y="217"/>
                    <a:pt x="5430" y="215"/>
                  </a:cubicBezTo>
                  <a:cubicBezTo>
                    <a:pt x="5415" y="210"/>
                    <a:pt x="5403" y="208"/>
                    <a:pt x="5394" y="208"/>
                  </a:cubicBezTo>
                  <a:cubicBezTo>
                    <a:pt x="5361" y="208"/>
                    <a:pt x="5348" y="229"/>
                    <a:pt x="5309" y="229"/>
                  </a:cubicBezTo>
                  <a:cubicBezTo>
                    <a:pt x="5302" y="229"/>
                    <a:pt x="5295" y="228"/>
                    <a:pt x="5287" y="227"/>
                  </a:cubicBezTo>
                  <a:cubicBezTo>
                    <a:pt x="5311" y="203"/>
                    <a:pt x="5239" y="191"/>
                    <a:pt x="5227" y="155"/>
                  </a:cubicBezTo>
                  <a:lnTo>
                    <a:pt x="5251" y="131"/>
                  </a:lnTo>
                  <a:cubicBezTo>
                    <a:pt x="5227" y="131"/>
                    <a:pt x="5215" y="120"/>
                    <a:pt x="5215" y="96"/>
                  </a:cubicBezTo>
                  <a:cubicBezTo>
                    <a:pt x="5215" y="143"/>
                    <a:pt x="5120" y="131"/>
                    <a:pt x="5061" y="143"/>
                  </a:cubicBezTo>
                  <a:lnTo>
                    <a:pt x="5073" y="191"/>
                  </a:lnTo>
                  <a:cubicBezTo>
                    <a:pt x="5035" y="191"/>
                    <a:pt x="4989" y="206"/>
                    <a:pt x="4954" y="206"/>
                  </a:cubicBezTo>
                  <a:cubicBezTo>
                    <a:pt x="4945" y="206"/>
                    <a:pt x="4937" y="205"/>
                    <a:pt x="4930" y="203"/>
                  </a:cubicBezTo>
                  <a:cubicBezTo>
                    <a:pt x="4858" y="215"/>
                    <a:pt x="4882" y="251"/>
                    <a:pt x="4823" y="286"/>
                  </a:cubicBezTo>
                  <a:cubicBezTo>
                    <a:pt x="4799" y="251"/>
                    <a:pt x="4799" y="215"/>
                    <a:pt x="4811" y="179"/>
                  </a:cubicBezTo>
                  <a:lnTo>
                    <a:pt x="4811" y="179"/>
                  </a:lnTo>
                  <a:cubicBezTo>
                    <a:pt x="4823" y="185"/>
                    <a:pt x="4834" y="185"/>
                    <a:pt x="4846" y="185"/>
                  </a:cubicBezTo>
                  <a:cubicBezTo>
                    <a:pt x="4858" y="185"/>
                    <a:pt x="4870" y="185"/>
                    <a:pt x="4882" y="191"/>
                  </a:cubicBezTo>
                  <a:cubicBezTo>
                    <a:pt x="4951" y="171"/>
                    <a:pt x="5012" y="111"/>
                    <a:pt x="5078" y="111"/>
                  </a:cubicBezTo>
                  <a:cubicBezTo>
                    <a:pt x="5092" y="111"/>
                    <a:pt x="5106" y="113"/>
                    <a:pt x="5120" y="120"/>
                  </a:cubicBezTo>
                  <a:cubicBezTo>
                    <a:pt x="5133" y="85"/>
                    <a:pt x="5129" y="76"/>
                    <a:pt x="5117" y="76"/>
                  </a:cubicBezTo>
                  <a:cubicBezTo>
                    <a:pt x="5101" y="76"/>
                    <a:pt x="5072" y="92"/>
                    <a:pt x="5048" y="92"/>
                  </a:cubicBezTo>
                  <a:cubicBezTo>
                    <a:pt x="5039" y="92"/>
                    <a:pt x="5031" y="90"/>
                    <a:pt x="5025" y="84"/>
                  </a:cubicBezTo>
                  <a:lnTo>
                    <a:pt x="5037" y="84"/>
                  </a:lnTo>
                  <a:cubicBezTo>
                    <a:pt x="5025" y="84"/>
                    <a:pt x="5025" y="84"/>
                    <a:pt x="5025" y="72"/>
                  </a:cubicBezTo>
                  <a:cubicBezTo>
                    <a:pt x="5049" y="72"/>
                    <a:pt x="5096" y="60"/>
                    <a:pt x="5108" y="12"/>
                  </a:cubicBezTo>
                  <a:cubicBezTo>
                    <a:pt x="5069" y="12"/>
                    <a:pt x="5070" y="69"/>
                    <a:pt x="5039" y="69"/>
                  </a:cubicBezTo>
                  <a:cubicBezTo>
                    <a:pt x="5032" y="69"/>
                    <a:pt x="5024" y="66"/>
                    <a:pt x="5013" y="60"/>
                  </a:cubicBezTo>
                  <a:cubicBezTo>
                    <a:pt x="5006" y="63"/>
                    <a:pt x="5000" y="65"/>
                    <a:pt x="4994" y="65"/>
                  </a:cubicBezTo>
                  <a:cubicBezTo>
                    <a:pt x="4956" y="65"/>
                    <a:pt x="4926" y="11"/>
                    <a:pt x="49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0" name="Google Shape;9110;g308c629d2bb_0_315"/>
            <p:cNvSpPr/>
            <p:nvPr/>
          </p:nvSpPr>
          <p:spPr>
            <a:xfrm>
              <a:off x="5447400" y="2316775"/>
              <a:ext cx="1200" cy="625"/>
            </a:xfrm>
            <a:custGeom>
              <a:rect b="b" l="l" r="r" t="t"/>
              <a:pathLst>
                <a:path extrusionOk="0" h="25" w="48">
                  <a:moveTo>
                    <a:pt x="48" y="1"/>
                  </a:moveTo>
                  <a:cubicBezTo>
                    <a:pt x="36" y="1"/>
                    <a:pt x="12" y="1"/>
                    <a:pt x="0" y="13"/>
                  </a:cubicBezTo>
                  <a:lnTo>
                    <a:pt x="24" y="25"/>
                  </a:ln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1" name="Google Shape;9111;g308c629d2bb_0_315"/>
            <p:cNvSpPr/>
            <p:nvPr/>
          </p:nvSpPr>
          <p:spPr>
            <a:xfrm>
              <a:off x="5440675" y="2331550"/>
              <a:ext cx="1375" cy="1625"/>
            </a:xfrm>
            <a:custGeom>
              <a:rect b="b" l="l" r="r" t="t"/>
              <a:pathLst>
                <a:path extrusionOk="0" h="65" w="55">
                  <a:moveTo>
                    <a:pt x="48" y="0"/>
                  </a:moveTo>
                  <a:cubicBezTo>
                    <a:pt x="31" y="0"/>
                    <a:pt x="0" y="54"/>
                    <a:pt x="31" y="65"/>
                  </a:cubicBezTo>
                  <a:lnTo>
                    <a:pt x="55" y="5"/>
                  </a:lnTo>
                  <a:cubicBezTo>
                    <a:pt x="53" y="2"/>
                    <a:pt x="51"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g308c629d2bb_0_315"/>
            <p:cNvSpPr/>
            <p:nvPr/>
          </p:nvSpPr>
          <p:spPr>
            <a:xfrm>
              <a:off x="5450675" y="2327800"/>
              <a:ext cx="900" cy="1500"/>
            </a:xfrm>
            <a:custGeom>
              <a:rect b="b" l="l" r="r" t="t"/>
              <a:pathLst>
                <a:path extrusionOk="0" h="60" w="36">
                  <a:moveTo>
                    <a:pt x="24" y="0"/>
                  </a:moveTo>
                  <a:cubicBezTo>
                    <a:pt x="0" y="24"/>
                    <a:pt x="0" y="48"/>
                    <a:pt x="24" y="60"/>
                  </a:cubicBezTo>
                  <a:cubicBezTo>
                    <a:pt x="19" y="46"/>
                    <a:pt x="20" y="43"/>
                    <a:pt x="23" y="43"/>
                  </a:cubicBezTo>
                  <a:lnTo>
                    <a:pt x="23" y="43"/>
                  </a:lnTo>
                  <a:cubicBezTo>
                    <a:pt x="25" y="43"/>
                    <a:pt x="28" y="45"/>
                    <a:pt x="31" y="45"/>
                  </a:cubicBezTo>
                  <a:cubicBezTo>
                    <a:pt x="34" y="45"/>
                    <a:pt x="36" y="43"/>
                    <a:pt x="36" y="36"/>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g308c629d2bb_0_315"/>
            <p:cNvSpPr/>
            <p:nvPr/>
          </p:nvSpPr>
          <p:spPr>
            <a:xfrm>
              <a:off x="5441150" y="2337325"/>
              <a:ext cx="1500" cy="2100"/>
            </a:xfrm>
            <a:custGeom>
              <a:rect b="b" l="l" r="r" t="t"/>
              <a:pathLst>
                <a:path extrusionOk="0" h="84" w="60">
                  <a:moveTo>
                    <a:pt x="12" y="0"/>
                  </a:moveTo>
                  <a:cubicBezTo>
                    <a:pt x="60" y="24"/>
                    <a:pt x="0" y="72"/>
                    <a:pt x="48" y="84"/>
                  </a:cubicBezTo>
                  <a:cubicBezTo>
                    <a:pt x="24" y="60"/>
                    <a:pt x="6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g308c629d2bb_0_315"/>
            <p:cNvSpPr/>
            <p:nvPr/>
          </p:nvSpPr>
          <p:spPr>
            <a:xfrm>
              <a:off x="5450975" y="2334350"/>
              <a:ext cx="1800" cy="1500"/>
            </a:xfrm>
            <a:custGeom>
              <a:rect b="b" l="l" r="r" t="t"/>
              <a:pathLst>
                <a:path extrusionOk="0" h="60" w="72">
                  <a:moveTo>
                    <a:pt x="36" y="0"/>
                  </a:moveTo>
                  <a:cubicBezTo>
                    <a:pt x="36" y="24"/>
                    <a:pt x="0" y="60"/>
                    <a:pt x="24" y="60"/>
                  </a:cubicBezTo>
                  <a:cubicBezTo>
                    <a:pt x="72" y="48"/>
                    <a:pt x="36" y="24"/>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g308c629d2bb_0_315"/>
            <p:cNvSpPr/>
            <p:nvPr/>
          </p:nvSpPr>
          <p:spPr>
            <a:xfrm>
              <a:off x="5443825" y="2342375"/>
              <a:ext cx="2700" cy="3275"/>
            </a:xfrm>
            <a:custGeom>
              <a:rect b="b" l="l" r="r" t="t"/>
              <a:pathLst>
                <a:path extrusionOk="0" h="131" w="108">
                  <a:moveTo>
                    <a:pt x="86" y="63"/>
                  </a:moveTo>
                  <a:cubicBezTo>
                    <a:pt x="89" y="66"/>
                    <a:pt x="92" y="69"/>
                    <a:pt x="96" y="72"/>
                  </a:cubicBezTo>
                  <a:cubicBezTo>
                    <a:pt x="96" y="67"/>
                    <a:pt x="92" y="65"/>
                    <a:pt x="86" y="63"/>
                  </a:cubicBezTo>
                  <a:close/>
                  <a:moveTo>
                    <a:pt x="36" y="1"/>
                  </a:moveTo>
                  <a:cubicBezTo>
                    <a:pt x="24" y="48"/>
                    <a:pt x="36" y="108"/>
                    <a:pt x="0" y="108"/>
                  </a:cubicBezTo>
                  <a:cubicBezTo>
                    <a:pt x="20" y="121"/>
                    <a:pt x="47" y="130"/>
                    <a:pt x="69" y="130"/>
                  </a:cubicBezTo>
                  <a:cubicBezTo>
                    <a:pt x="87" y="130"/>
                    <a:pt x="102" y="124"/>
                    <a:pt x="108" y="108"/>
                  </a:cubicBezTo>
                  <a:cubicBezTo>
                    <a:pt x="72" y="108"/>
                    <a:pt x="60" y="84"/>
                    <a:pt x="60" y="60"/>
                  </a:cubicBezTo>
                  <a:cubicBezTo>
                    <a:pt x="67" y="60"/>
                    <a:pt x="78" y="60"/>
                    <a:pt x="86" y="63"/>
                  </a:cubicBezTo>
                  <a:lnTo>
                    <a:pt x="86" y="63"/>
                  </a:lnTo>
                  <a:cubicBezTo>
                    <a:pt x="60" y="36"/>
                    <a:pt x="58" y="33"/>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g308c629d2bb_0_315"/>
            <p:cNvSpPr/>
            <p:nvPr/>
          </p:nvSpPr>
          <p:spPr>
            <a:xfrm>
              <a:off x="5450525" y="2335825"/>
              <a:ext cx="2250" cy="1825"/>
            </a:xfrm>
            <a:custGeom>
              <a:rect b="b" l="l" r="r" t="t"/>
              <a:pathLst>
                <a:path extrusionOk="0" h="73" w="90">
                  <a:moveTo>
                    <a:pt x="90" y="1"/>
                  </a:moveTo>
                  <a:lnTo>
                    <a:pt x="90" y="1"/>
                  </a:lnTo>
                  <a:cubicBezTo>
                    <a:pt x="66" y="13"/>
                    <a:pt x="42" y="25"/>
                    <a:pt x="42" y="48"/>
                  </a:cubicBezTo>
                  <a:lnTo>
                    <a:pt x="6" y="48"/>
                  </a:lnTo>
                  <a:cubicBezTo>
                    <a:pt x="1" y="54"/>
                    <a:pt x="0" y="56"/>
                    <a:pt x="3" y="56"/>
                  </a:cubicBezTo>
                  <a:cubicBezTo>
                    <a:pt x="7" y="56"/>
                    <a:pt x="21" y="50"/>
                    <a:pt x="33" y="50"/>
                  </a:cubicBezTo>
                  <a:cubicBezTo>
                    <a:pt x="44" y="50"/>
                    <a:pt x="54" y="55"/>
                    <a:pt x="54" y="72"/>
                  </a:cubicBezTo>
                  <a:cubicBezTo>
                    <a:pt x="66" y="48"/>
                    <a:pt x="90" y="37"/>
                    <a:pt x="9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g308c629d2bb_0_315"/>
            <p:cNvSpPr/>
            <p:nvPr/>
          </p:nvSpPr>
          <p:spPr>
            <a:xfrm>
              <a:off x="5443825" y="2346850"/>
              <a:ext cx="3000" cy="3000"/>
            </a:xfrm>
            <a:custGeom>
              <a:rect b="b" l="l" r="r" t="t"/>
              <a:pathLst>
                <a:path extrusionOk="0" h="120" w="120">
                  <a:moveTo>
                    <a:pt x="0" y="0"/>
                  </a:moveTo>
                  <a:cubicBezTo>
                    <a:pt x="24" y="60"/>
                    <a:pt x="84" y="108"/>
                    <a:pt x="108" y="119"/>
                  </a:cubicBezTo>
                  <a:lnTo>
                    <a:pt x="119" y="96"/>
                  </a:lnTo>
                  <a:cubicBezTo>
                    <a:pt x="72" y="72"/>
                    <a:pt x="48"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g308c629d2bb_0_315"/>
            <p:cNvSpPr/>
            <p:nvPr/>
          </p:nvSpPr>
          <p:spPr>
            <a:xfrm>
              <a:off x="5450375" y="2339700"/>
              <a:ext cx="1800" cy="925"/>
            </a:xfrm>
            <a:custGeom>
              <a:rect b="b" l="l" r="r" t="t"/>
              <a:pathLst>
                <a:path extrusionOk="0" h="37" w="72">
                  <a:moveTo>
                    <a:pt x="36" y="1"/>
                  </a:moveTo>
                  <a:cubicBezTo>
                    <a:pt x="48" y="24"/>
                    <a:pt x="0" y="13"/>
                    <a:pt x="24" y="36"/>
                  </a:cubicBezTo>
                  <a:lnTo>
                    <a:pt x="72" y="24"/>
                  </a:lnTo>
                  <a:cubicBezTo>
                    <a:pt x="72" y="14"/>
                    <a:pt x="70" y="11"/>
                    <a:pt x="67" y="11"/>
                  </a:cubicBezTo>
                  <a:cubicBezTo>
                    <a:pt x="61" y="11"/>
                    <a:pt x="49" y="26"/>
                    <a:pt x="41" y="26"/>
                  </a:cubicBezTo>
                  <a:cubicBezTo>
                    <a:pt x="39" y="26"/>
                    <a:pt x="37" y="26"/>
                    <a:pt x="36" y="24"/>
                  </a:cubicBezTo>
                  <a:cubicBezTo>
                    <a:pt x="48" y="13"/>
                    <a:pt x="48"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g308c629d2bb_0_315"/>
            <p:cNvSpPr/>
            <p:nvPr/>
          </p:nvSpPr>
          <p:spPr>
            <a:xfrm>
              <a:off x="5453050" y="2341750"/>
              <a:ext cx="1800" cy="1550"/>
            </a:xfrm>
            <a:custGeom>
              <a:rect b="b" l="l" r="r" t="t"/>
              <a:pathLst>
                <a:path extrusionOk="0" h="62" w="72">
                  <a:moveTo>
                    <a:pt x="52" y="1"/>
                  </a:moveTo>
                  <a:cubicBezTo>
                    <a:pt x="38" y="1"/>
                    <a:pt x="36" y="29"/>
                    <a:pt x="1" y="38"/>
                  </a:cubicBezTo>
                  <a:cubicBezTo>
                    <a:pt x="12" y="50"/>
                    <a:pt x="24" y="50"/>
                    <a:pt x="36" y="62"/>
                  </a:cubicBezTo>
                  <a:cubicBezTo>
                    <a:pt x="48" y="50"/>
                    <a:pt x="60" y="26"/>
                    <a:pt x="72" y="14"/>
                  </a:cubicBezTo>
                  <a:cubicBezTo>
                    <a:pt x="63" y="4"/>
                    <a:pt x="56" y="1"/>
                    <a:pt x="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g308c629d2bb_0_315"/>
            <p:cNvSpPr/>
            <p:nvPr/>
          </p:nvSpPr>
          <p:spPr>
            <a:xfrm>
              <a:off x="5452750" y="2344175"/>
              <a:ext cx="2400" cy="625"/>
            </a:xfrm>
            <a:custGeom>
              <a:rect b="b" l="l" r="r" t="t"/>
              <a:pathLst>
                <a:path extrusionOk="0" h="25" w="96">
                  <a:moveTo>
                    <a:pt x="1" y="0"/>
                  </a:moveTo>
                  <a:lnTo>
                    <a:pt x="1" y="12"/>
                  </a:lnTo>
                  <a:cubicBezTo>
                    <a:pt x="36" y="12"/>
                    <a:pt x="60" y="24"/>
                    <a:pt x="96" y="24"/>
                  </a:cubicBezTo>
                  <a:cubicBezTo>
                    <a:pt x="48" y="12"/>
                    <a:pt x="48"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g308c629d2bb_0_315"/>
            <p:cNvSpPr/>
            <p:nvPr/>
          </p:nvSpPr>
          <p:spPr>
            <a:xfrm>
              <a:off x="5468350" y="2360125"/>
              <a:ext cx="1500" cy="850"/>
            </a:xfrm>
            <a:custGeom>
              <a:rect b="b" l="l" r="r" t="t"/>
              <a:pathLst>
                <a:path extrusionOk="0" h="34" w="60">
                  <a:moveTo>
                    <a:pt x="4" y="0"/>
                  </a:moveTo>
                  <a:cubicBezTo>
                    <a:pt x="1" y="0"/>
                    <a:pt x="1" y="2"/>
                    <a:pt x="8" y="5"/>
                  </a:cubicBezTo>
                  <a:cubicBezTo>
                    <a:pt x="8" y="23"/>
                    <a:pt x="52" y="34"/>
                    <a:pt x="58" y="34"/>
                  </a:cubicBezTo>
                  <a:cubicBezTo>
                    <a:pt x="59" y="34"/>
                    <a:pt x="56" y="32"/>
                    <a:pt x="43" y="29"/>
                  </a:cubicBezTo>
                  <a:cubicBezTo>
                    <a:pt x="43" y="12"/>
                    <a:pt x="11" y="0"/>
                    <a:pt x="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g308c629d2bb_0_315"/>
            <p:cNvSpPr/>
            <p:nvPr/>
          </p:nvSpPr>
          <p:spPr>
            <a:xfrm>
              <a:off x="5464350" y="2350425"/>
              <a:ext cx="1825" cy="825"/>
            </a:xfrm>
            <a:custGeom>
              <a:rect b="b" l="l" r="r" t="t"/>
              <a:pathLst>
                <a:path extrusionOk="0" h="33" w="73">
                  <a:moveTo>
                    <a:pt x="72" y="0"/>
                  </a:moveTo>
                  <a:lnTo>
                    <a:pt x="72" y="0"/>
                  </a:lnTo>
                  <a:cubicBezTo>
                    <a:pt x="60" y="12"/>
                    <a:pt x="13" y="0"/>
                    <a:pt x="1" y="24"/>
                  </a:cubicBezTo>
                  <a:cubicBezTo>
                    <a:pt x="7" y="30"/>
                    <a:pt x="13" y="33"/>
                    <a:pt x="19" y="33"/>
                  </a:cubicBezTo>
                  <a:cubicBezTo>
                    <a:pt x="25" y="33"/>
                    <a:pt x="31" y="30"/>
                    <a:pt x="37" y="24"/>
                  </a:cubicBezTo>
                  <a:cubicBezTo>
                    <a:pt x="60" y="24"/>
                    <a:pt x="72" y="12"/>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g308c629d2bb_0_315"/>
            <p:cNvSpPr/>
            <p:nvPr/>
          </p:nvSpPr>
          <p:spPr>
            <a:xfrm>
              <a:off x="5470600" y="2334050"/>
              <a:ext cx="1525" cy="1225"/>
            </a:xfrm>
            <a:custGeom>
              <a:rect b="b" l="l" r="r" t="t"/>
              <a:pathLst>
                <a:path extrusionOk="0" h="49" w="61">
                  <a:moveTo>
                    <a:pt x="1" y="0"/>
                  </a:moveTo>
                  <a:lnTo>
                    <a:pt x="1" y="0"/>
                  </a:lnTo>
                  <a:cubicBezTo>
                    <a:pt x="9" y="9"/>
                    <a:pt x="6" y="17"/>
                    <a:pt x="12" y="17"/>
                  </a:cubicBezTo>
                  <a:cubicBezTo>
                    <a:pt x="14" y="17"/>
                    <a:pt x="18" y="16"/>
                    <a:pt x="25" y="12"/>
                  </a:cubicBezTo>
                  <a:cubicBezTo>
                    <a:pt x="25" y="36"/>
                    <a:pt x="37" y="48"/>
                    <a:pt x="61" y="48"/>
                  </a:cubicBezTo>
                  <a:cubicBezTo>
                    <a:pt x="49" y="36"/>
                    <a:pt x="37"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g308c629d2bb_0_315"/>
            <p:cNvSpPr/>
            <p:nvPr/>
          </p:nvSpPr>
          <p:spPr>
            <a:xfrm>
              <a:off x="5469125" y="2329650"/>
              <a:ext cx="925" cy="400"/>
            </a:xfrm>
            <a:custGeom>
              <a:rect b="b" l="l" r="r" t="t"/>
              <a:pathLst>
                <a:path extrusionOk="0" h="16" w="37">
                  <a:moveTo>
                    <a:pt x="18" y="1"/>
                  </a:moveTo>
                  <a:cubicBezTo>
                    <a:pt x="9" y="1"/>
                    <a:pt x="0" y="4"/>
                    <a:pt x="0" y="10"/>
                  </a:cubicBezTo>
                  <a:cubicBezTo>
                    <a:pt x="8" y="10"/>
                    <a:pt x="11" y="15"/>
                    <a:pt x="19" y="15"/>
                  </a:cubicBezTo>
                  <a:cubicBezTo>
                    <a:pt x="23" y="15"/>
                    <a:pt x="28" y="14"/>
                    <a:pt x="36" y="10"/>
                  </a:cubicBezTo>
                  <a:cubicBezTo>
                    <a:pt x="36" y="4"/>
                    <a:pt x="27"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g308c629d2bb_0_315"/>
            <p:cNvSpPr/>
            <p:nvPr/>
          </p:nvSpPr>
          <p:spPr>
            <a:xfrm>
              <a:off x="5435775" y="2293100"/>
              <a:ext cx="925" cy="800"/>
            </a:xfrm>
            <a:custGeom>
              <a:rect b="b" l="l" r="r" t="t"/>
              <a:pathLst>
                <a:path extrusionOk="0" h="32" w="37">
                  <a:moveTo>
                    <a:pt x="15" y="0"/>
                  </a:moveTo>
                  <a:cubicBezTo>
                    <a:pt x="6" y="0"/>
                    <a:pt x="1" y="8"/>
                    <a:pt x="1" y="31"/>
                  </a:cubicBezTo>
                  <a:cubicBezTo>
                    <a:pt x="25" y="31"/>
                    <a:pt x="13" y="7"/>
                    <a:pt x="37" y="7"/>
                  </a:cubicBezTo>
                  <a:cubicBezTo>
                    <a:pt x="28" y="3"/>
                    <a:pt x="21" y="0"/>
                    <a:pt x="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6" name="Google Shape;9126;g308c629d2bb_0_315"/>
            <p:cNvSpPr/>
            <p:nvPr/>
          </p:nvSpPr>
          <p:spPr>
            <a:xfrm>
              <a:off x="5434300" y="2292675"/>
              <a:ext cx="325" cy="925"/>
            </a:xfrm>
            <a:custGeom>
              <a:rect b="b" l="l" r="r" t="t"/>
              <a:pathLst>
                <a:path extrusionOk="0" h="37" w="13">
                  <a:moveTo>
                    <a:pt x="0" y="0"/>
                  </a:moveTo>
                  <a:lnTo>
                    <a:pt x="12" y="36"/>
                  </a:lnTo>
                  <a:lnTo>
                    <a:pt x="12" y="24"/>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7" name="Google Shape;9127;g308c629d2bb_0_315"/>
            <p:cNvSpPr/>
            <p:nvPr/>
          </p:nvSpPr>
          <p:spPr>
            <a:xfrm>
              <a:off x="5429825" y="2291175"/>
              <a:ext cx="625" cy="325"/>
            </a:xfrm>
            <a:custGeom>
              <a:rect b="b" l="l" r="r" t="t"/>
              <a:pathLst>
                <a:path extrusionOk="0" h="13" w="25">
                  <a:moveTo>
                    <a:pt x="25" y="1"/>
                  </a:moveTo>
                  <a:lnTo>
                    <a:pt x="25" y="1"/>
                  </a:lnTo>
                  <a:cubicBezTo>
                    <a:pt x="13" y="1"/>
                    <a:pt x="1" y="13"/>
                    <a:pt x="13" y="13"/>
                  </a:cubicBezTo>
                  <a:cubicBezTo>
                    <a:pt x="13" y="13"/>
                    <a:pt x="13" y="1"/>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g308c629d2bb_0_315"/>
            <p:cNvSpPr/>
            <p:nvPr/>
          </p:nvSpPr>
          <p:spPr>
            <a:xfrm>
              <a:off x="5430425" y="2291175"/>
              <a:ext cx="625" cy="325"/>
            </a:xfrm>
            <a:custGeom>
              <a:rect b="b" l="l" r="r" t="t"/>
              <a:pathLst>
                <a:path extrusionOk="0" h="13" w="25">
                  <a:moveTo>
                    <a:pt x="1" y="1"/>
                  </a:moveTo>
                  <a:cubicBezTo>
                    <a:pt x="13" y="1"/>
                    <a:pt x="13" y="1"/>
                    <a:pt x="13" y="13"/>
                  </a:cubicBez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g308c629d2bb_0_315"/>
            <p:cNvSpPr/>
            <p:nvPr/>
          </p:nvSpPr>
          <p:spPr>
            <a:xfrm>
              <a:off x="5428350" y="2290600"/>
              <a:ext cx="2100" cy="1800"/>
            </a:xfrm>
            <a:custGeom>
              <a:rect b="b" l="l" r="r" t="t"/>
              <a:pathLst>
                <a:path extrusionOk="0" h="72" w="84">
                  <a:moveTo>
                    <a:pt x="48" y="0"/>
                  </a:moveTo>
                  <a:lnTo>
                    <a:pt x="12" y="24"/>
                  </a:lnTo>
                  <a:lnTo>
                    <a:pt x="36" y="72"/>
                  </a:lnTo>
                  <a:cubicBezTo>
                    <a:pt x="84" y="60"/>
                    <a:pt x="0" y="36"/>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g308c629d2bb_0_315"/>
            <p:cNvSpPr/>
            <p:nvPr/>
          </p:nvSpPr>
          <p:spPr>
            <a:xfrm>
              <a:off x="5419725" y="2290600"/>
              <a:ext cx="5375" cy="2850"/>
            </a:xfrm>
            <a:custGeom>
              <a:rect b="b" l="l" r="r" t="t"/>
              <a:pathLst>
                <a:path extrusionOk="0" h="114" w="215">
                  <a:moveTo>
                    <a:pt x="107" y="0"/>
                  </a:moveTo>
                  <a:lnTo>
                    <a:pt x="107" y="0"/>
                  </a:lnTo>
                  <a:cubicBezTo>
                    <a:pt x="0" y="12"/>
                    <a:pt x="119" y="95"/>
                    <a:pt x="0" y="107"/>
                  </a:cubicBezTo>
                  <a:cubicBezTo>
                    <a:pt x="12" y="111"/>
                    <a:pt x="22" y="113"/>
                    <a:pt x="31" y="113"/>
                  </a:cubicBezTo>
                  <a:cubicBezTo>
                    <a:pt x="87" y="113"/>
                    <a:pt x="78" y="38"/>
                    <a:pt x="129" y="38"/>
                  </a:cubicBezTo>
                  <a:cubicBezTo>
                    <a:pt x="139" y="38"/>
                    <a:pt x="151" y="41"/>
                    <a:pt x="167" y="48"/>
                  </a:cubicBezTo>
                  <a:cubicBezTo>
                    <a:pt x="135" y="16"/>
                    <a:pt x="161" y="16"/>
                    <a:pt x="186" y="16"/>
                  </a:cubicBezTo>
                  <a:lnTo>
                    <a:pt x="186" y="16"/>
                  </a:lnTo>
                  <a:cubicBezTo>
                    <a:pt x="198" y="16"/>
                    <a:pt x="210" y="16"/>
                    <a:pt x="214" y="12"/>
                  </a:cubicBezTo>
                  <a:cubicBezTo>
                    <a:pt x="209" y="8"/>
                    <a:pt x="203" y="7"/>
                    <a:pt x="197" y="7"/>
                  </a:cubicBezTo>
                  <a:cubicBezTo>
                    <a:pt x="174" y="7"/>
                    <a:pt x="148" y="24"/>
                    <a:pt x="130" y="24"/>
                  </a:cubicBezTo>
                  <a:cubicBezTo>
                    <a:pt x="119" y="24"/>
                    <a:pt x="111" y="19"/>
                    <a:pt x="1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g308c629d2bb_0_315"/>
            <p:cNvSpPr/>
            <p:nvPr/>
          </p:nvSpPr>
          <p:spPr>
            <a:xfrm>
              <a:off x="5423875" y="2292650"/>
              <a:ext cx="1400" cy="850"/>
            </a:xfrm>
            <a:custGeom>
              <a:rect b="b" l="l" r="r" t="t"/>
              <a:pathLst>
                <a:path extrusionOk="0" h="34" w="56">
                  <a:moveTo>
                    <a:pt x="25" y="0"/>
                  </a:moveTo>
                  <a:cubicBezTo>
                    <a:pt x="15" y="0"/>
                    <a:pt x="5" y="4"/>
                    <a:pt x="1" y="13"/>
                  </a:cubicBezTo>
                  <a:cubicBezTo>
                    <a:pt x="10" y="13"/>
                    <a:pt x="25" y="33"/>
                    <a:pt x="38" y="33"/>
                  </a:cubicBezTo>
                  <a:cubicBezTo>
                    <a:pt x="42" y="33"/>
                    <a:pt x="45" y="31"/>
                    <a:pt x="48" y="25"/>
                  </a:cubicBezTo>
                  <a:cubicBezTo>
                    <a:pt x="56" y="11"/>
                    <a:pt x="40"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g308c629d2bb_0_315"/>
            <p:cNvSpPr/>
            <p:nvPr/>
          </p:nvSpPr>
          <p:spPr>
            <a:xfrm>
              <a:off x="5418825" y="2290300"/>
              <a:ext cx="1200" cy="600"/>
            </a:xfrm>
            <a:custGeom>
              <a:rect b="b" l="l" r="r" t="t"/>
              <a:pathLst>
                <a:path extrusionOk="0" h="24" w="48">
                  <a:moveTo>
                    <a:pt x="12" y="0"/>
                  </a:moveTo>
                  <a:lnTo>
                    <a:pt x="0" y="12"/>
                  </a:lnTo>
                  <a:lnTo>
                    <a:pt x="48" y="24"/>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3" name="Google Shape;9133;g308c629d2bb_0_315"/>
            <p:cNvSpPr/>
            <p:nvPr/>
          </p:nvSpPr>
          <p:spPr>
            <a:xfrm>
              <a:off x="5416550" y="2289700"/>
              <a:ext cx="1100" cy="625"/>
            </a:xfrm>
            <a:custGeom>
              <a:rect b="b" l="l" r="r" t="t"/>
              <a:pathLst>
                <a:path extrusionOk="0" h="25" w="44">
                  <a:moveTo>
                    <a:pt x="44" y="0"/>
                  </a:moveTo>
                  <a:lnTo>
                    <a:pt x="39" y="5"/>
                  </a:lnTo>
                  <a:lnTo>
                    <a:pt x="39" y="5"/>
                  </a:lnTo>
                  <a:cubicBezTo>
                    <a:pt x="42" y="4"/>
                    <a:pt x="44" y="3"/>
                    <a:pt x="44" y="0"/>
                  </a:cubicBezTo>
                  <a:close/>
                  <a:moveTo>
                    <a:pt x="39" y="5"/>
                  </a:moveTo>
                  <a:lnTo>
                    <a:pt x="39" y="5"/>
                  </a:lnTo>
                  <a:cubicBezTo>
                    <a:pt x="27" y="9"/>
                    <a:pt x="1" y="5"/>
                    <a:pt x="20" y="24"/>
                  </a:cubicBezTo>
                  <a:lnTo>
                    <a:pt x="39" y="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4" name="Google Shape;9134;g308c629d2bb_0_315"/>
            <p:cNvSpPr/>
            <p:nvPr/>
          </p:nvSpPr>
          <p:spPr>
            <a:xfrm>
              <a:off x="5411575" y="2289075"/>
              <a:ext cx="1325" cy="1275"/>
            </a:xfrm>
            <a:custGeom>
              <a:rect b="b" l="l" r="r" t="t"/>
              <a:pathLst>
                <a:path extrusionOk="0" h="51" w="53">
                  <a:moveTo>
                    <a:pt x="44" y="0"/>
                  </a:moveTo>
                  <a:cubicBezTo>
                    <a:pt x="16" y="0"/>
                    <a:pt x="0" y="51"/>
                    <a:pt x="40" y="51"/>
                  </a:cubicBezTo>
                  <a:cubicBezTo>
                    <a:pt x="43" y="51"/>
                    <a:pt x="48" y="50"/>
                    <a:pt x="52" y="49"/>
                  </a:cubicBezTo>
                  <a:lnTo>
                    <a:pt x="40" y="49"/>
                  </a:lnTo>
                  <a:cubicBezTo>
                    <a:pt x="40" y="37"/>
                    <a:pt x="5" y="2"/>
                    <a:pt x="52" y="2"/>
                  </a:cubicBezTo>
                  <a:cubicBezTo>
                    <a:pt x="49" y="1"/>
                    <a:pt x="47" y="0"/>
                    <a:pt x="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g308c629d2bb_0_315"/>
            <p:cNvSpPr/>
            <p:nvPr/>
          </p:nvSpPr>
          <p:spPr>
            <a:xfrm>
              <a:off x="5402750" y="2291475"/>
              <a:ext cx="1500" cy="625"/>
            </a:xfrm>
            <a:custGeom>
              <a:rect b="b" l="l" r="r" t="t"/>
              <a:pathLst>
                <a:path extrusionOk="0" h="25" w="60">
                  <a:moveTo>
                    <a:pt x="48" y="1"/>
                  </a:moveTo>
                  <a:lnTo>
                    <a:pt x="0" y="13"/>
                  </a:lnTo>
                  <a:lnTo>
                    <a:pt x="12" y="25"/>
                  </a:lnTo>
                  <a:cubicBezTo>
                    <a:pt x="36" y="25"/>
                    <a:pt x="60" y="13"/>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g308c629d2bb_0_315"/>
            <p:cNvSpPr/>
            <p:nvPr/>
          </p:nvSpPr>
          <p:spPr>
            <a:xfrm>
              <a:off x="5403350" y="2296550"/>
              <a:ext cx="2100" cy="550"/>
            </a:xfrm>
            <a:custGeom>
              <a:rect b="b" l="l" r="r" t="t"/>
              <a:pathLst>
                <a:path extrusionOk="0" h="22" w="84">
                  <a:moveTo>
                    <a:pt x="0" y="0"/>
                  </a:moveTo>
                  <a:cubicBezTo>
                    <a:pt x="8" y="17"/>
                    <a:pt x="17" y="22"/>
                    <a:pt x="26" y="22"/>
                  </a:cubicBezTo>
                  <a:cubicBezTo>
                    <a:pt x="37" y="22"/>
                    <a:pt x="50" y="13"/>
                    <a:pt x="65" y="11"/>
                  </a:cubicBezTo>
                  <a:lnTo>
                    <a:pt x="65" y="11"/>
                  </a:lnTo>
                  <a:cubicBezTo>
                    <a:pt x="70" y="12"/>
                    <a:pt x="76" y="12"/>
                    <a:pt x="84" y="12"/>
                  </a:cubicBezTo>
                  <a:cubicBezTo>
                    <a:pt x="79" y="11"/>
                    <a:pt x="75" y="10"/>
                    <a:pt x="71" y="10"/>
                  </a:cubicBezTo>
                  <a:cubicBezTo>
                    <a:pt x="69" y="10"/>
                    <a:pt x="67" y="10"/>
                    <a:pt x="65" y="11"/>
                  </a:cubicBezTo>
                  <a:lnTo>
                    <a:pt x="65" y="11"/>
                  </a:lnTo>
                  <a:cubicBezTo>
                    <a:pt x="46" y="8"/>
                    <a:pt x="37"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g308c629d2bb_0_315"/>
            <p:cNvSpPr/>
            <p:nvPr/>
          </p:nvSpPr>
          <p:spPr>
            <a:xfrm>
              <a:off x="5401550" y="2289975"/>
              <a:ext cx="1225" cy="650"/>
            </a:xfrm>
            <a:custGeom>
              <a:rect b="b" l="l" r="r" t="t"/>
              <a:pathLst>
                <a:path extrusionOk="0" h="26" w="49">
                  <a:moveTo>
                    <a:pt x="28" y="0"/>
                  </a:moveTo>
                  <a:cubicBezTo>
                    <a:pt x="14" y="0"/>
                    <a:pt x="1" y="10"/>
                    <a:pt x="1" y="25"/>
                  </a:cubicBezTo>
                  <a:cubicBezTo>
                    <a:pt x="7" y="13"/>
                    <a:pt x="16" y="10"/>
                    <a:pt x="25" y="10"/>
                  </a:cubicBezTo>
                  <a:cubicBezTo>
                    <a:pt x="33" y="10"/>
                    <a:pt x="42" y="13"/>
                    <a:pt x="48" y="13"/>
                  </a:cubicBezTo>
                  <a:cubicBezTo>
                    <a:pt x="44" y="4"/>
                    <a:pt x="36" y="0"/>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g308c629d2bb_0_315"/>
            <p:cNvSpPr/>
            <p:nvPr/>
          </p:nvSpPr>
          <p:spPr>
            <a:xfrm>
              <a:off x="5396500" y="2289675"/>
              <a:ext cx="4475" cy="3325"/>
            </a:xfrm>
            <a:custGeom>
              <a:rect b="b" l="l" r="r" t="t"/>
              <a:pathLst>
                <a:path extrusionOk="0" h="133" w="179">
                  <a:moveTo>
                    <a:pt x="169" y="0"/>
                  </a:moveTo>
                  <a:cubicBezTo>
                    <a:pt x="135" y="0"/>
                    <a:pt x="140" y="55"/>
                    <a:pt x="112" y="60"/>
                  </a:cubicBezTo>
                  <a:lnTo>
                    <a:pt x="112" y="60"/>
                  </a:lnTo>
                  <a:cubicBezTo>
                    <a:pt x="110" y="60"/>
                    <a:pt x="108" y="59"/>
                    <a:pt x="106" y="59"/>
                  </a:cubicBezTo>
                  <a:lnTo>
                    <a:pt x="106" y="59"/>
                  </a:lnTo>
                  <a:cubicBezTo>
                    <a:pt x="107" y="59"/>
                    <a:pt x="107" y="60"/>
                    <a:pt x="107" y="61"/>
                  </a:cubicBezTo>
                  <a:cubicBezTo>
                    <a:pt x="109" y="61"/>
                    <a:pt x="111" y="61"/>
                    <a:pt x="112" y="60"/>
                  </a:cubicBezTo>
                  <a:lnTo>
                    <a:pt x="112" y="60"/>
                  </a:lnTo>
                  <a:cubicBezTo>
                    <a:pt x="118" y="64"/>
                    <a:pt x="125" y="71"/>
                    <a:pt x="131" y="85"/>
                  </a:cubicBezTo>
                  <a:lnTo>
                    <a:pt x="179" y="1"/>
                  </a:lnTo>
                  <a:cubicBezTo>
                    <a:pt x="175" y="0"/>
                    <a:pt x="172" y="0"/>
                    <a:pt x="169" y="0"/>
                  </a:cubicBezTo>
                  <a:close/>
                  <a:moveTo>
                    <a:pt x="57" y="6"/>
                  </a:moveTo>
                  <a:cubicBezTo>
                    <a:pt x="35" y="6"/>
                    <a:pt x="15" y="14"/>
                    <a:pt x="0" y="37"/>
                  </a:cubicBezTo>
                  <a:cubicBezTo>
                    <a:pt x="12" y="49"/>
                    <a:pt x="24" y="109"/>
                    <a:pt x="12" y="132"/>
                  </a:cubicBezTo>
                  <a:cubicBezTo>
                    <a:pt x="56" y="115"/>
                    <a:pt x="81" y="59"/>
                    <a:pt x="105" y="59"/>
                  </a:cubicBezTo>
                  <a:cubicBezTo>
                    <a:pt x="105" y="59"/>
                    <a:pt x="106" y="59"/>
                    <a:pt x="106" y="59"/>
                  </a:cubicBezTo>
                  <a:lnTo>
                    <a:pt x="106" y="59"/>
                  </a:lnTo>
                  <a:cubicBezTo>
                    <a:pt x="96" y="36"/>
                    <a:pt x="107" y="25"/>
                    <a:pt x="96" y="13"/>
                  </a:cubicBezTo>
                  <a:cubicBezTo>
                    <a:pt x="82" y="9"/>
                    <a:pt x="69" y="6"/>
                    <a:pt x="57" y="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g308c629d2bb_0_315"/>
            <p:cNvSpPr/>
            <p:nvPr/>
          </p:nvSpPr>
          <p:spPr>
            <a:xfrm>
              <a:off x="5400950" y="2294150"/>
              <a:ext cx="1525" cy="1525"/>
            </a:xfrm>
            <a:custGeom>
              <a:rect b="b" l="l" r="r" t="t"/>
              <a:pathLst>
                <a:path extrusionOk="0" h="61" w="61">
                  <a:moveTo>
                    <a:pt x="25" y="1"/>
                  </a:moveTo>
                  <a:cubicBezTo>
                    <a:pt x="37" y="25"/>
                    <a:pt x="13" y="25"/>
                    <a:pt x="1" y="37"/>
                  </a:cubicBezTo>
                  <a:cubicBezTo>
                    <a:pt x="4" y="54"/>
                    <a:pt x="10" y="60"/>
                    <a:pt x="16" y="60"/>
                  </a:cubicBezTo>
                  <a:cubicBezTo>
                    <a:pt x="32" y="60"/>
                    <a:pt x="52" y="25"/>
                    <a:pt x="60" y="25"/>
                  </a:cubicBez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g308c629d2bb_0_315"/>
            <p:cNvSpPr/>
            <p:nvPr/>
          </p:nvSpPr>
          <p:spPr>
            <a:xfrm>
              <a:off x="5389350" y="2292675"/>
              <a:ext cx="1525" cy="625"/>
            </a:xfrm>
            <a:custGeom>
              <a:rect b="b" l="l" r="r" t="t"/>
              <a:pathLst>
                <a:path extrusionOk="0" h="25" w="61">
                  <a:moveTo>
                    <a:pt x="60" y="0"/>
                  </a:moveTo>
                  <a:lnTo>
                    <a:pt x="1" y="24"/>
                  </a:lnTo>
                  <a:lnTo>
                    <a:pt x="24" y="24"/>
                  </a:lnTo>
                  <a:lnTo>
                    <a:pt x="6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g308c629d2bb_0_315"/>
            <p:cNvSpPr/>
            <p:nvPr/>
          </p:nvSpPr>
          <p:spPr>
            <a:xfrm>
              <a:off x="5388450" y="2292075"/>
              <a:ext cx="1225" cy="925"/>
            </a:xfrm>
            <a:custGeom>
              <a:rect b="b" l="l" r="r" t="t"/>
              <a:pathLst>
                <a:path extrusionOk="0" h="37" w="49">
                  <a:moveTo>
                    <a:pt x="48" y="1"/>
                  </a:moveTo>
                  <a:cubicBezTo>
                    <a:pt x="37" y="13"/>
                    <a:pt x="13" y="24"/>
                    <a:pt x="1" y="36"/>
                  </a:cubicBezTo>
                  <a:cubicBezTo>
                    <a:pt x="25" y="24"/>
                    <a:pt x="37" y="24"/>
                    <a:pt x="48" y="13"/>
                  </a:cubicBez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g308c629d2bb_0_315"/>
            <p:cNvSpPr/>
            <p:nvPr/>
          </p:nvSpPr>
          <p:spPr>
            <a:xfrm>
              <a:off x="5387875" y="2291775"/>
              <a:ext cx="1200" cy="325"/>
            </a:xfrm>
            <a:custGeom>
              <a:rect b="b" l="l" r="r" t="t"/>
              <a:pathLst>
                <a:path extrusionOk="0" h="13" w="48">
                  <a:moveTo>
                    <a:pt x="48" y="1"/>
                  </a:moveTo>
                  <a:lnTo>
                    <a:pt x="0" y="13"/>
                  </a:lnTo>
                  <a:lnTo>
                    <a:pt x="12" y="13"/>
                  </a:ln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g308c629d2bb_0_315"/>
            <p:cNvSpPr/>
            <p:nvPr/>
          </p:nvSpPr>
          <p:spPr>
            <a:xfrm>
              <a:off x="5384300" y="2292375"/>
              <a:ext cx="1625" cy="625"/>
            </a:xfrm>
            <a:custGeom>
              <a:rect b="b" l="l" r="r" t="t"/>
              <a:pathLst>
                <a:path extrusionOk="0" h="25" w="65">
                  <a:moveTo>
                    <a:pt x="0" y="1"/>
                  </a:moveTo>
                  <a:lnTo>
                    <a:pt x="12" y="24"/>
                  </a:lnTo>
                  <a:cubicBezTo>
                    <a:pt x="17" y="22"/>
                    <a:pt x="23" y="21"/>
                    <a:pt x="29" y="21"/>
                  </a:cubicBezTo>
                  <a:cubicBezTo>
                    <a:pt x="40" y="21"/>
                    <a:pt x="50" y="24"/>
                    <a:pt x="56" y="24"/>
                  </a:cubicBezTo>
                  <a:cubicBezTo>
                    <a:pt x="62" y="24"/>
                    <a:pt x="64" y="21"/>
                    <a:pt x="60" y="12"/>
                  </a:cubicBezTo>
                  <a:lnTo>
                    <a:pt x="60" y="12"/>
                  </a:lnTo>
                  <a:cubicBezTo>
                    <a:pt x="55" y="17"/>
                    <a:pt x="46" y="20"/>
                    <a:pt x="36" y="20"/>
                  </a:cubicBezTo>
                  <a:cubicBezTo>
                    <a:pt x="22" y="20"/>
                    <a:pt x="7" y="1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g308c629d2bb_0_315"/>
            <p:cNvSpPr/>
            <p:nvPr/>
          </p:nvSpPr>
          <p:spPr>
            <a:xfrm>
              <a:off x="5376250" y="2309350"/>
              <a:ext cx="625" cy="900"/>
            </a:xfrm>
            <a:custGeom>
              <a:rect b="b" l="l" r="r" t="t"/>
              <a:pathLst>
                <a:path extrusionOk="0" h="36" w="25">
                  <a:moveTo>
                    <a:pt x="1" y="0"/>
                  </a:moveTo>
                  <a:lnTo>
                    <a:pt x="1" y="36"/>
                  </a:lnTo>
                  <a:lnTo>
                    <a:pt x="13" y="36"/>
                  </a:lnTo>
                  <a:cubicBezTo>
                    <a:pt x="25" y="24"/>
                    <a:pt x="13"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g308c629d2bb_0_315"/>
            <p:cNvSpPr/>
            <p:nvPr/>
          </p:nvSpPr>
          <p:spPr>
            <a:xfrm>
              <a:off x="5373575" y="2308975"/>
              <a:ext cx="2400" cy="1575"/>
            </a:xfrm>
            <a:custGeom>
              <a:rect b="b" l="l" r="r" t="t"/>
              <a:pathLst>
                <a:path extrusionOk="0" h="63" w="96">
                  <a:moveTo>
                    <a:pt x="86" y="1"/>
                  </a:moveTo>
                  <a:cubicBezTo>
                    <a:pt x="68" y="1"/>
                    <a:pt x="55" y="27"/>
                    <a:pt x="24" y="27"/>
                  </a:cubicBezTo>
                  <a:lnTo>
                    <a:pt x="36" y="3"/>
                  </a:lnTo>
                  <a:lnTo>
                    <a:pt x="1" y="63"/>
                  </a:lnTo>
                  <a:cubicBezTo>
                    <a:pt x="60" y="63"/>
                    <a:pt x="48" y="15"/>
                    <a:pt x="96" y="3"/>
                  </a:cubicBezTo>
                  <a:cubicBezTo>
                    <a:pt x="92" y="2"/>
                    <a:pt x="89"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g308c629d2bb_0_315"/>
            <p:cNvSpPr/>
            <p:nvPr/>
          </p:nvSpPr>
          <p:spPr>
            <a:xfrm>
              <a:off x="5349075" y="2315000"/>
              <a:ext cx="3100" cy="3175"/>
            </a:xfrm>
            <a:custGeom>
              <a:rect b="b" l="l" r="r" t="t"/>
              <a:pathLst>
                <a:path extrusionOk="0" h="127" w="124">
                  <a:moveTo>
                    <a:pt x="123" y="0"/>
                  </a:moveTo>
                  <a:lnTo>
                    <a:pt x="123" y="0"/>
                  </a:lnTo>
                  <a:cubicBezTo>
                    <a:pt x="88" y="36"/>
                    <a:pt x="52" y="48"/>
                    <a:pt x="4" y="84"/>
                  </a:cubicBezTo>
                  <a:cubicBezTo>
                    <a:pt x="14" y="93"/>
                    <a:pt x="0" y="126"/>
                    <a:pt x="1" y="126"/>
                  </a:cubicBezTo>
                  <a:cubicBezTo>
                    <a:pt x="1" y="126"/>
                    <a:pt x="2" y="124"/>
                    <a:pt x="4" y="119"/>
                  </a:cubicBezTo>
                  <a:lnTo>
                    <a:pt x="52" y="84"/>
                  </a:lnTo>
                  <a:lnTo>
                    <a:pt x="52" y="108"/>
                  </a:lnTo>
                  <a:cubicBezTo>
                    <a:pt x="111" y="108"/>
                    <a:pt x="64" y="60"/>
                    <a:pt x="111" y="60"/>
                  </a:cubicBezTo>
                  <a:cubicBezTo>
                    <a:pt x="111" y="24"/>
                    <a:pt x="99" y="36"/>
                    <a:pt x="1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g308c629d2bb_0_315"/>
            <p:cNvSpPr/>
            <p:nvPr/>
          </p:nvSpPr>
          <p:spPr>
            <a:xfrm>
              <a:off x="5292625" y="2341775"/>
              <a:ext cx="1200" cy="625"/>
            </a:xfrm>
            <a:custGeom>
              <a:rect b="b" l="l" r="r" t="t"/>
              <a:pathLst>
                <a:path extrusionOk="0" h="25" w="48">
                  <a:moveTo>
                    <a:pt x="12" y="1"/>
                  </a:moveTo>
                  <a:cubicBezTo>
                    <a:pt x="0" y="19"/>
                    <a:pt x="9" y="22"/>
                    <a:pt x="21" y="22"/>
                  </a:cubicBezTo>
                  <a:cubicBezTo>
                    <a:pt x="27" y="22"/>
                    <a:pt x="34" y="21"/>
                    <a:pt x="39" y="21"/>
                  </a:cubicBezTo>
                  <a:cubicBezTo>
                    <a:pt x="41" y="21"/>
                    <a:pt x="43" y="21"/>
                    <a:pt x="44" y="22"/>
                  </a:cubicBezTo>
                  <a:lnTo>
                    <a:pt x="44" y="22"/>
                  </a:lnTo>
                  <a:cubicBezTo>
                    <a:pt x="34" y="11"/>
                    <a:pt x="23" y="1"/>
                    <a:pt x="12" y="1"/>
                  </a:cubicBezTo>
                  <a:close/>
                  <a:moveTo>
                    <a:pt x="44" y="22"/>
                  </a:moveTo>
                  <a:cubicBezTo>
                    <a:pt x="46" y="23"/>
                    <a:pt x="47" y="24"/>
                    <a:pt x="48" y="25"/>
                  </a:cubicBezTo>
                  <a:cubicBezTo>
                    <a:pt x="48" y="23"/>
                    <a:pt x="46" y="22"/>
                    <a:pt x="44" y="2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g308c629d2bb_0_315"/>
            <p:cNvSpPr/>
            <p:nvPr/>
          </p:nvSpPr>
          <p:spPr>
            <a:xfrm>
              <a:off x="5387275" y="2308750"/>
              <a:ext cx="2400" cy="5975"/>
            </a:xfrm>
            <a:custGeom>
              <a:rect b="b" l="l" r="r" t="t"/>
              <a:pathLst>
                <a:path extrusionOk="0" h="239" w="96">
                  <a:moveTo>
                    <a:pt x="72" y="0"/>
                  </a:moveTo>
                  <a:lnTo>
                    <a:pt x="72" y="0"/>
                  </a:lnTo>
                  <a:cubicBezTo>
                    <a:pt x="12" y="72"/>
                    <a:pt x="0" y="203"/>
                    <a:pt x="48" y="239"/>
                  </a:cubicBezTo>
                  <a:cubicBezTo>
                    <a:pt x="36" y="143"/>
                    <a:pt x="95" y="72"/>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g308c629d2bb_0_315"/>
            <p:cNvSpPr/>
            <p:nvPr/>
          </p:nvSpPr>
          <p:spPr>
            <a:xfrm>
              <a:off x="5389350" y="2311425"/>
              <a:ext cx="625" cy="2100"/>
            </a:xfrm>
            <a:custGeom>
              <a:rect b="b" l="l" r="r" t="t"/>
              <a:pathLst>
                <a:path extrusionOk="0" h="84" w="25">
                  <a:moveTo>
                    <a:pt x="1" y="1"/>
                  </a:moveTo>
                  <a:lnTo>
                    <a:pt x="24" y="84"/>
                  </a:lnTo>
                  <a:lnTo>
                    <a:pt x="24" y="2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0" name="Google Shape;9150;g308c629d2bb_0_315"/>
            <p:cNvSpPr/>
            <p:nvPr/>
          </p:nvSpPr>
          <p:spPr>
            <a:xfrm>
              <a:off x="5390550" y="2310825"/>
              <a:ext cx="325" cy="3000"/>
            </a:xfrm>
            <a:custGeom>
              <a:rect b="b" l="l" r="r" t="t"/>
              <a:pathLst>
                <a:path extrusionOk="0" h="120" w="13">
                  <a:moveTo>
                    <a:pt x="12" y="1"/>
                  </a:moveTo>
                  <a:lnTo>
                    <a:pt x="0" y="13"/>
                  </a:lnTo>
                  <a:lnTo>
                    <a:pt x="0" y="120"/>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1" name="Google Shape;9151;g308c629d2bb_0_315"/>
            <p:cNvSpPr/>
            <p:nvPr/>
          </p:nvSpPr>
          <p:spPr>
            <a:xfrm>
              <a:off x="5385400" y="2315300"/>
              <a:ext cx="3675" cy="5975"/>
            </a:xfrm>
            <a:custGeom>
              <a:rect b="b" l="l" r="r" t="t"/>
              <a:pathLst>
                <a:path extrusionOk="0" h="239" w="147">
                  <a:moveTo>
                    <a:pt x="99" y="0"/>
                  </a:moveTo>
                  <a:cubicBezTo>
                    <a:pt x="65" y="0"/>
                    <a:pt x="63" y="169"/>
                    <a:pt x="24" y="169"/>
                  </a:cubicBezTo>
                  <a:cubicBezTo>
                    <a:pt x="21" y="169"/>
                    <a:pt x="18" y="168"/>
                    <a:pt x="16" y="167"/>
                  </a:cubicBezTo>
                  <a:cubicBezTo>
                    <a:pt x="1" y="212"/>
                    <a:pt x="3" y="221"/>
                    <a:pt x="11" y="221"/>
                  </a:cubicBezTo>
                  <a:cubicBezTo>
                    <a:pt x="16" y="221"/>
                    <a:pt x="25" y="217"/>
                    <a:pt x="33" y="217"/>
                  </a:cubicBezTo>
                  <a:cubicBezTo>
                    <a:pt x="41" y="217"/>
                    <a:pt x="48" y="221"/>
                    <a:pt x="51" y="238"/>
                  </a:cubicBezTo>
                  <a:cubicBezTo>
                    <a:pt x="51" y="203"/>
                    <a:pt x="51" y="179"/>
                    <a:pt x="51" y="155"/>
                  </a:cubicBezTo>
                  <a:cubicBezTo>
                    <a:pt x="65" y="139"/>
                    <a:pt x="74" y="133"/>
                    <a:pt x="82" y="133"/>
                  </a:cubicBezTo>
                  <a:cubicBezTo>
                    <a:pt x="102" y="133"/>
                    <a:pt x="104" y="178"/>
                    <a:pt x="114" y="178"/>
                  </a:cubicBezTo>
                  <a:cubicBezTo>
                    <a:pt x="116" y="178"/>
                    <a:pt x="119" y="175"/>
                    <a:pt x="123" y="167"/>
                  </a:cubicBezTo>
                  <a:cubicBezTo>
                    <a:pt x="147" y="72"/>
                    <a:pt x="63" y="119"/>
                    <a:pt x="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g308c629d2bb_0_315"/>
            <p:cNvSpPr/>
            <p:nvPr/>
          </p:nvSpPr>
          <p:spPr>
            <a:xfrm>
              <a:off x="5457825" y="2392250"/>
              <a:ext cx="300" cy="175"/>
            </a:xfrm>
            <a:custGeom>
              <a:rect b="b" l="l" r="r" t="t"/>
              <a:pathLst>
                <a:path extrusionOk="0" h="7" w="12">
                  <a:moveTo>
                    <a:pt x="3" y="1"/>
                  </a:moveTo>
                  <a:cubicBezTo>
                    <a:pt x="1" y="1"/>
                    <a:pt x="0" y="2"/>
                    <a:pt x="0" y="6"/>
                  </a:cubicBezTo>
                  <a:lnTo>
                    <a:pt x="12" y="6"/>
                  </a:lnTo>
                  <a:cubicBezTo>
                    <a:pt x="12" y="6"/>
                    <a:pt x="7"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g308c629d2bb_0_315"/>
            <p:cNvSpPr/>
            <p:nvPr/>
          </p:nvSpPr>
          <p:spPr>
            <a:xfrm>
              <a:off x="5485500" y="2383150"/>
              <a:ext cx="1200" cy="625"/>
            </a:xfrm>
            <a:custGeom>
              <a:rect b="b" l="l" r="r" t="t"/>
              <a:pathLst>
                <a:path extrusionOk="0" h="25" w="48">
                  <a:moveTo>
                    <a:pt x="24" y="1"/>
                  </a:moveTo>
                  <a:lnTo>
                    <a:pt x="0" y="25"/>
                  </a:lnTo>
                  <a:cubicBezTo>
                    <a:pt x="24" y="25"/>
                    <a:pt x="36" y="13"/>
                    <a:pt x="48" y="13"/>
                  </a:cubicBezTo>
                  <a:cubicBezTo>
                    <a:pt x="48" y="13"/>
                    <a:pt x="36"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g308c629d2bb_0_315"/>
            <p:cNvSpPr/>
            <p:nvPr/>
          </p:nvSpPr>
          <p:spPr>
            <a:xfrm>
              <a:off x="5437575" y="2392100"/>
              <a:ext cx="1200" cy="600"/>
            </a:xfrm>
            <a:custGeom>
              <a:rect b="b" l="l" r="r" t="t"/>
              <a:pathLst>
                <a:path extrusionOk="0" h="24" w="48">
                  <a:moveTo>
                    <a:pt x="0" y="0"/>
                  </a:moveTo>
                  <a:cubicBezTo>
                    <a:pt x="12" y="12"/>
                    <a:pt x="24" y="24"/>
                    <a:pt x="48" y="24"/>
                  </a:cubicBezTo>
                  <a:cubicBezTo>
                    <a:pt x="36" y="12"/>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g308c629d2bb_0_315"/>
            <p:cNvSpPr/>
            <p:nvPr/>
          </p:nvSpPr>
          <p:spPr>
            <a:xfrm>
              <a:off x="5481625" y="2262600"/>
              <a:ext cx="625" cy="325"/>
            </a:xfrm>
            <a:custGeom>
              <a:rect b="b" l="l" r="r" t="t"/>
              <a:pathLst>
                <a:path extrusionOk="0" h="13" w="25">
                  <a:moveTo>
                    <a:pt x="1" y="1"/>
                  </a:moveTo>
                  <a:lnTo>
                    <a:pt x="12" y="13"/>
                  </a:lnTo>
                  <a:cubicBezTo>
                    <a:pt x="12" y="1"/>
                    <a:pt x="24"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g308c629d2bb_0_315"/>
            <p:cNvSpPr/>
            <p:nvPr/>
          </p:nvSpPr>
          <p:spPr>
            <a:xfrm>
              <a:off x="5506625" y="2358450"/>
              <a:ext cx="325" cy="1225"/>
            </a:xfrm>
            <a:custGeom>
              <a:rect b="b" l="l" r="r" t="t"/>
              <a:pathLst>
                <a:path extrusionOk="0" h="49" w="13">
                  <a:moveTo>
                    <a:pt x="13" y="1"/>
                  </a:moveTo>
                  <a:lnTo>
                    <a:pt x="13" y="1"/>
                  </a:lnTo>
                  <a:cubicBezTo>
                    <a:pt x="1" y="25"/>
                    <a:pt x="1" y="36"/>
                    <a:pt x="1" y="48"/>
                  </a:cubicBezTo>
                  <a:cubicBezTo>
                    <a:pt x="1" y="36"/>
                    <a:pt x="13" y="13"/>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7" name="Google Shape;9157;g308c629d2bb_0_315"/>
            <p:cNvSpPr/>
            <p:nvPr/>
          </p:nvSpPr>
          <p:spPr>
            <a:xfrm>
              <a:off x="5388150" y="2351900"/>
              <a:ext cx="625" cy="1225"/>
            </a:xfrm>
            <a:custGeom>
              <a:rect b="b" l="l" r="r" t="t"/>
              <a:pathLst>
                <a:path extrusionOk="0" h="49" w="25">
                  <a:moveTo>
                    <a:pt x="1" y="1"/>
                  </a:moveTo>
                  <a:cubicBezTo>
                    <a:pt x="1" y="25"/>
                    <a:pt x="13" y="37"/>
                    <a:pt x="25" y="48"/>
                  </a:cubicBezTo>
                  <a:cubicBezTo>
                    <a:pt x="25" y="37"/>
                    <a:pt x="25" y="2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8" name="Google Shape;9158;g308c629d2bb_0_315"/>
            <p:cNvSpPr/>
            <p:nvPr/>
          </p:nvSpPr>
          <p:spPr>
            <a:xfrm>
              <a:off x="5392625" y="2362925"/>
              <a:ext cx="325" cy="25"/>
            </a:xfrm>
            <a:custGeom>
              <a:rect b="b" l="l" r="r" t="t"/>
              <a:pathLst>
                <a:path extrusionOk="0" h="1" w="13">
                  <a:moveTo>
                    <a:pt x="12" y="0"/>
                  </a:moveTo>
                  <a:lnTo>
                    <a:pt x="1" y="0"/>
                  </a:lnTo>
                  <a:cubicBezTo>
                    <a:pt x="1" y="0"/>
                    <a:pt x="1"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g308c629d2bb_0_315"/>
            <p:cNvSpPr/>
            <p:nvPr/>
          </p:nvSpPr>
          <p:spPr>
            <a:xfrm>
              <a:off x="5396500" y="2369775"/>
              <a:ext cx="25" cy="25"/>
            </a:xfrm>
            <a:custGeom>
              <a:rect b="b" l="l" r="r" t="t"/>
              <a:pathLst>
                <a:path extrusionOk="0" h="1" w="1">
                  <a:moveTo>
                    <a:pt x="0" y="0"/>
                  </a:moveTo>
                  <a:lnTo>
                    <a:pt x="0" y="0"/>
                  </a:ln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g308c629d2bb_0_315"/>
            <p:cNvSpPr/>
            <p:nvPr/>
          </p:nvSpPr>
          <p:spPr>
            <a:xfrm>
              <a:off x="5386975" y="2353100"/>
              <a:ext cx="4175" cy="4775"/>
            </a:xfrm>
            <a:custGeom>
              <a:rect b="b" l="l" r="r" t="t"/>
              <a:pathLst>
                <a:path extrusionOk="0" h="191" w="167">
                  <a:moveTo>
                    <a:pt x="72" y="0"/>
                  </a:moveTo>
                  <a:lnTo>
                    <a:pt x="72" y="0"/>
                  </a:lnTo>
                  <a:cubicBezTo>
                    <a:pt x="60" y="48"/>
                    <a:pt x="0" y="84"/>
                    <a:pt x="96" y="108"/>
                  </a:cubicBezTo>
                  <a:lnTo>
                    <a:pt x="96" y="96"/>
                  </a:lnTo>
                  <a:cubicBezTo>
                    <a:pt x="96" y="131"/>
                    <a:pt x="131" y="167"/>
                    <a:pt x="155" y="191"/>
                  </a:cubicBezTo>
                  <a:cubicBezTo>
                    <a:pt x="155" y="191"/>
                    <a:pt x="155" y="179"/>
                    <a:pt x="167" y="179"/>
                  </a:cubicBezTo>
                  <a:cubicBezTo>
                    <a:pt x="155" y="155"/>
                    <a:pt x="143" y="131"/>
                    <a:pt x="143" y="96"/>
                  </a:cubicBezTo>
                  <a:cubicBezTo>
                    <a:pt x="143" y="60"/>
                    <a:pt x="96" y="36"/>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g308c629d2bb_0_315"/>
            <p:cNvSpPr/>
            <p:nvPr/>
          </p:nvSpPr>
          <p:spPr>
            <a:xfrm>
              <a:off x="5457225" y="2392550"/>
              <a:ext cx="600" cy="150"/>
            </a:xfrm>
            <a:custGeom>
              <a:rect b="b" l="l" r="r" t="t"/>
              <a:pathLst>
                <a:path extrusionOk="0" h="6" w="24">
                  <a:moveTo>
                    <a:pt x="11" y="1"/>
                  </a:moveTo>
                  <a:cubicBezTo>
                    <a:pt x="3" y="1"/>
                    <a:pt x="0" y="6"/>
                    <a:pt x="24" y="6"/>
                  </a:cubicBezTo>
                  <a:cubicBezTo>
                    <a:pt x="20" y="2"/>
                    <a:pt x="15" y="1"/>
                    <a:pt x="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g308c629d2bb_0_315"/>
            <p:cNvSpPr/>
            <p:nvPr/>
          </p:nvSpPr>
          <p:spPr>
            <a:xfrm>
              <a:off x="5416150" y="2380475"/>
              <a:ext cx="325" cy="25"/>
            </a:xfrm>
            <a:custGeom>
              <a:rect b="b" l="l" r="r" t="t"/>
              <a:pathLst>
                <a:path extrusionOk="0" h="1" w="13">
                  <a:moveTo>
                    <a:pt x="0" y="1"/>
                  </a:moveTo>
                  <a:lnTo>
                    <a:pt x="0" y="1"/>
                  </a:lnTo>
                  <a:cubicBezTo>
                    <a:pt x="12" y="1"/>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g308c629d2bb_0_315"/>
            <p:cNvSpPr/>
            <p:nvPr/>
          </p:nvSpPr>
          <p:spPr>
            <a:xfrm>
              <a:off x="5449175" y="2393875"/>
              <a:ext cx="925" cy="25"/>
            </a:xfrm>
            <a:custGeom>
              <a:rect b="b" l="l" r="r" t="t"/>
              <a:pathLst>
                <a:path extrusionOk="0" h="1" w="37">
                  <a:moveTo>
                    <a:pt x="36" y="1"/>
                  </a:moveTo>
                  <a:lnTo>
                    <a:pt x="1" y="1"/>
                  </a:lnTo>
                  <a:cubicBezTo>
                    <a:pt x="13" y="1"/>
                    <a:pt x="25"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g308c629d2bb_0_315"/>
            <p:cNvSpPr/>
            <p:nvPr/>
          </p:nvSpPr>
          <p:spPr>
            <a:xfrm>
              <a:off x="5331300" y="2278500"/>
              <a:ext cx="2825" cy="2000"/>
            </a:xfrm>
            <a:custGeom>
              <a:rect b="b" l="l" r="r" t="t"/>
              <a:pathLst>
                <a:path extrusionOk="0" h="80" w="113">
                  <a:moveTo>
                    <a:pt x="106" y="0"/>
                  </a:moveTo>
                  <a:cubicBezTo>
                    <a:pt x="93" y="0"/>
                    <a:pt x="52" y="40"/>
                    <a:pt x="41" y="40"/>
                  </a:cubicBezTo>
                  <a:cubicBezTo>
                    <a:pt x="36" y="40"/>
                    <a:pt x="37" y="32"/>
                    <a:pt x="48" y="8"/>
                  </a:cubicBezTo>
                  <a:lnTo>
                    <a:pt x="48" y="8"/>
                  </a:lnTo>
                  <a:cubicBezTo>
                    <a:pt x="25" y="32"/>
                    <a:pt x="13" y="55"/>
                    <a:pt x="1" y="67"/>
                  </a:cubicBezTo>
                  <a:lnTo>
                    <a:pt x="60" y="79"/>
                  </a:lnTo>
                  <a:cubicBezTo>
                    <a:pt x="72" y="64"/>
                    <a:pt x="72" y="60"/>
                    <a:pt x="68" y="60"/>
                  </a:cubicBezTo>
                  <a:cubicBezTo>
                    <a:pt x="63" y="60"/>
                    <a:pt x="49" y="68"/>
                    <a:pt x="41" y="68"/>
                  </a:cubicBezTo>
                  <a:cubicBezTo>
                    <a:pt x="36" y="68"/>
                    <a:pt x="33" y="65"/>
                    <a:pt x="37" y="55"/>
                  </a:cubicBezTo>
                  <a:cubicBezTo>
                    <a:pt x="60" y="32"/>
                    <a:pt x="84" y="44"/>
                    <a:pt x="108" y="20"/>
                  </a:cubicBezTo>
                  <a:cubicBezTo>
                    <a:pt x="113" y="5"/>
                    <a:pt x="111" y="0"/>
                    <a:pt x="1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g308c629d2bb_0_315"/>
            <p:cNvSpPr/>
            <p:nvPr/>
          </p:nvSpPr>
          <p:spPr>
            <a:xfrm>
              <a:off x="5471500" y="2255175"/>
              <a:ext cx="3300" cy="2700"/>
            </a:xfrm>
            <a:custGeom>
              <a:rect b="b" l="l" r="r" t="t"/>
              <a:pathLst>
                <a:path extrusionOk="0" h="108" w="132">
                  <a:moveTo>
                    <a:pt x="84" y="0"/>
                  </a:moveTo>
                  <a:cubicBezTo>
                    <a:pt x="36" y="12"/>
                    <a:pt x="84" y="84"/>
                    <a:pt x="1" y="84"/>
                  </a:cubicBezTo>
                  <a:cubicBezTo>
                    <a:pt x="13" y="96"/>
                    <a:pt x="36" y="96"/>
                    <a:pt x="48" y="107"/>
                  </a:cubicBezTo>
                  <a:cubicBezTo>
                    <a:pt x="36" y="72"/>
                    <a:pt x="72" y="60"/>
                    <a:pt x="108" y="48"/>
                  </a:cubicBezTo>
                  <a:lnTo>
                    <a:pt x="120" y="60"/>
                  </a:lnTo>
                  <a:cubicBezTo>
                    <a:pt x="120" y="36"/>
                    <a:pt x="132" y="36"/>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g308c629d2bb_0_315"/>
            <p:cNvSpPr/>
            <p:nvPr/>
          </p:nvSpPr>
          <p:spPr>
            <a:xfrm>
              <a:off x="5472700" y="2257850"/>
              <a:ext cx="925" cy="925"/>
            </a:xfrm>
            <a:custGeom>
              <a:rect b="b" l="l" r="r" t="t"/>
              <a:pathLst>
                <a:path extrusionOk="0" h="37" w="37">
                  <a:moveTo>
                    <a:pt x="0" y="0"/>
                  </a:moveTo>
                  <a:cubicBezTo>
                    <a:pt x="0" y="12"/>
                    <a:pt x="0" y="12"/>
                    <a:pt x="0" y="12"/>
                  </a:cubicBezTo>
                  <a:cubicBezTo>
                    <a:pt x="0" y="12"/>
                    <a:pt x="0" y="24"/>
                    <a:pt x="12" y="24"/>
                  </a:cubicBezTo>
                  <a:cubicBezTo>
                    <a:pt x="24" y="24"/>
                    <a:pt x="24" y="36"/>
                    <a:pt x="36" y="36"/>
                  </a:cubicBezTo>
                  <a:cubicBezTo>
                    <a:pt x="24" y="24"/>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7" name="Google Shape;9167;g308c629d2bb_0_315"/>
            <p:cNvSpPr/>
            <p:nvPr/>
          </p:nvSpPr>
          <p:spPr>
            <a:xfrm>
              <a:off x="5354225" y="2265875"/>
              <a:ext cx="925" cy="325"/>
            </a:xfrm>
            <a:custGeom>
              <a:rect b="b" l="l" r="r" t="t"/>
              <a:pathLst>
                <a:path extrusionOk="0" h="13" w="37">
                  <a:moveTo>
                    <a:pt x="36" y="1"/>
                  </a:moveTo>
                  <a:cubicBezTo>
                    <a:pt x="13" y="1"/>
                    <a:pt x="1" y="1"/>
                    <a:pt x="1" y="13"/>
                  </a:cubicBezTo>
                  <a:cubicBezTo>
                    <a:pt x="13" y="1"/>
                    <a:pt x="24"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8" name="Google Shape;9168;g308c629d2bb_0_315"/>
            <p:cNvSpPr/>
            <p:nvPr/>
          </p:nvSpPr>
          <p:spPr>
            <a:xfrm>
              <a:off x="5517650" y="2368875"/>
              <a:ext cx="325" cy="1225"/>
            </a:xfrm>
            <a:custGeom>
              <a:rect b="b" l="l" r="r" t="t"/>
              <a:pathLst>
                <a:path extrusionOk="0" h="49" w="13">
                  <a:moveTo>
                    <a:pt x="12" y="0"/>
                  </a:moveTo>
                  <a:cubicBezTo>
                    <a:pt x="12" y="24"/>
                    <a:pt x="0" y="36"/>
                    <a:pt x="0" y="48"/>
                  </a:cubicBezTo>
                  <a:cubicBezTo>
                    <a:pt x="12" y="24"/>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g308c629d2bb_0_315"/>
            <p:cNvSpPr/>
            <p:nvPr/>
          </p:nvSpPr>
          <p:spPr>
            <a:xfrm>
              <a:off x="5489950" y="2266175"/>
              <a:ext cx="1225" cy="1225"/>
            </a:xfrm>
            <a:custGeom>
              <a:rect b="b" l="l" r="r" t="t"/>
              <a:pathLst>
                <a:path extrusionOk="0" h="49" w="49">
                  <a:moveTo>
                    <a:pt x="1" y="1"/>
                  </a:moveTo>
                  <a:lnTo>
                    <a:pt x="1" y="1"/>
                  </a:lnTo>
                  <a:cubicBezTo>
                    <a:pt x="13" y="13"/>
                    <a:pt x="13" y="25"/>
                    <a:pt x="25" y="37"/>
                  </a:cubicBezTo>
                  <a:cubicBezTo>
                    <a:pt x="37" y="37"/>
                    <a:pt x="37" y="37"/>
                    <a:pt x="49" y="48"/>
                  </a:cubicBez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g308c629d2bb_0_315"/>
            <p:cNvSpPr/>
            <p:nvPr/>
          </p:nvSpPr>
          <p:spPr>
            <a:xfrm>
              <a:off x="5429525" y="2259550"/>
              <a:ext cx="2925" cy="825"/>
            </a:xfrm>
            <a:custGeom>
              <a:rect b="b" l="l" r="r" t="t"/>
              <a:pathLst>
                <a:path extrusionOk="0" h="33" w="117">
                  <a:moveTo>
                    <a:pt x="109" y="0"/>
                  </a:moveTo>
                  <a:cubicBezTo>
                    <a:pt x="101" y="0"/>
                    <a:pt x="83" y="10"/>
                    <a:pt x="62" y="10"/>
                  </a:cubicBezTo>
                  <a:cubicBezTo>
                    <a:pt x="54" y="10"/>
                    <a:pt x="45" y="8"/>
                    <a:pt x="37" y="4"/>
                  </a:cubicBezTo>
                  <a:lnTo>
                    <a:pt x="1" y="28"/>
                  </a:lnTo>
                  <a:cubicBezTo>
                    <a:pt x="13" y="32"/>
                    <a:pt x="25" y="33"/>
                    <a:pt x="37" y="33"/>
                  </a:cubicBezTo>
                  <a:cubicBezTo>
                    <a:pt x="60" y="33"/>
                    <a:pt x="84" y="28"/>
                    <a:pt x="108" y="28"/>
                  </a:cubicBezTo>
                  <a:cubicBezTo>
                    <a:pt x="117" y="6"/>
                    <a:pt x="116" y="0"/>
                    <a:pt x="1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g308c629d2bb_0_315"/>
            <p:cNvSpPr/>
            <p:nvPr/>
          </p:nvSpPr>
          <p:spPr>
            <a:xfrm>
              <a:off x="5331300" y="2280175"/>
              <a:ext cx="25" cy="25"/>
            </a:xfrm>
            <a:custGeom>
              <a:rect b="b" l="l" r="r" t="t"/>
              <a:pathLst>
                <a:path extrusionOk="0" h="1" w="1">
                  <a:moveTo>
                    <a:pt x="1" y="0"/>
                  </a:moveTo>
                  <a:cubicBezTo>
                    <a:pt x="1" y="0"/>
                    <a:pt x="1" y="0"/>
                    <a:pt x="1" y="0"/>
                  </a:cubicBez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g308c629d2bb_0_315"/>
            <p:cNvSpPr/>
            <p:nvPr/>
          </p:nvSpPr>
          <p:spPr>
            <a:xfrm>
              <a:off x="5478950" y="2261375"/>
              <a:ext cx="3900" cy="2450"/>
            </a:xfrm>
            <a:custGeom>
              <a:rect b="b" l="l" r="r" t="t"/>
              <a:pathLst>
                <a:path extrusionOk="0" h="98" w="156">
                  <a:moveTo>
                    <a:pt x="9" y="1"/>
                  </a:moveTo>
                  <a:cubicBezTo>
                    <a:pt x="6" y="1"/>
                    <a:pt x="3" y="1"/>
                    <a:pt x="0" y="2"/>
                  </a:cubicBezTo>
                  <a:cubicBezTo>
                    <a:pt x="60" y="38"/>
                    <a:pt x="108" y="62"/>
                    <a:pt x="155" y="98"/>
                  </a:cubicBezTo>
                  <a:lnTo>
                    <a:pt x="119" y="62"/>
                  </a:lnTo>
                  <a:cubicBezTo>
                    <a:pt x="86" y="62"/>
                    <a:pt x="43" y="1"/>
                    <a:pt x="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g308c629d2bb_0_315"/>
            <p:cNvSpPr/>
            <p:nvPr/>
          </p:nvSpPr>
          <p:spPr>
            <a:xfrm>
              <a:off x="5389350" y="2321850"/>
              <a:ext cx="2100" cy="6275"/>
            </a:xfrm>
            <a:custGeom>
              <a:rect b="b" l="l" r="r" t="t"/>
              <a:pathLst>
                <a:path extrusionOk="0" h="251" w="84">
                  <a:moveTo>
                    <a:pt x="1" y="0"/>
                  </a:moveTo>
                  <a:lnTo>
                    <a:pt x="1" y="0"/>
                  </a:lnTo>
                  <a:cubicBezTo>
                    <a:pt x="24" y="84"/>
                    <a:pt x="1" y="131"/>
                    <a:pt x="12" y="250"/>
                  </a:cubicBezTo>
                  <a:lnTo>
                    <a:pt x="48" y="155"/>
                  </a:lnTo>
                  <a:lnTo>
                    <a:pt x="60" y="179"/>
                  </a:lnTo>
                  <a:cubicBezTo>
                    <a:pt x="60" y="167"/>
                    <a:pt x="72" y="143"/>
                    <a:pt x="84" y="131"/>
                  </a:cubicBezTo>
                  <a:cubicBezTo>
                    <a:pt x="72" y="36"/>
                    <a:pt x="36" y="2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g308c629d2bb_0_315"/>
            <p:cNvSpPr/>
            <p:nvPr/>
          </p:nvSpPr>
          <p:spPr>
            <a:xfrm>
              <a:off x="5383700" y="2326600"/>
              <a:ext cx="925" cy="1525"/>
            </a:xfrm>
            <a:custGeom>
              <a:rect b="b" l="l" r="r" t="t"/>
              <a:pathLst>
                <a:path extrusionOk="0" h="61" w="37">
                  <a:moveTo>
                    <a:pt x="36" y="1"/>
                  </a:moveTo>
                  <a:cubicBezTo>
                    <a:pt x="24" y="13"/>
                    <a:pt x="0" y="36"/>
                    <a:pt x="0" y="48"/>
                  </a:cubicBezTo>
                  <a:lnTo>
                    <a:pt x="24" y="60"/>
                  </a:lnTo>
                  <a:lnTo>
                    <a:pt x="3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g308c629d2bb_0_315"/>
            <p:cNvSpPr/>
            <p:nvPr/>
          </p:nvSpPr>
          <p:spPr>
            <a:xfrm>
              <a:off x="5385825" y="2354525"/>
              <a:ext cx="1175" cy="2775"/>
            </a:xfrm>
            <a:custGeom>
              <a:rect b="b" l="l" r="r" t="t"/>
              <a:pathLst>
                <a:path extrusionOk="0" h="111" w="47">
                  <a:moveTo>
                    <a:pt x="26" y="0"/>
                  </a:moveTo>
                  <a:cubicBezTo>
                    <a:pt x="1" y="0"/>
                    <a:pt x="14" y="110"/>
                    <a:pt x="46" y="110"/>
                  </a:cubicBezTo>
                  <a:lnTo>
                    <a:pt x="34" y="3"/>
                  </a:lnTo>
                  <a:cubicBezTo>
                    <a:pt x="31" y="1"/>
                    <a:pt x="29" y="0"/>
                    <a:pt x="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g308c629d2bb_0_315"/>
            <p:cNvSpPr/>
            <p:nvPr/>
          </p:nvSpPr>
          <p:spPr>
            <a:xfrm>
              <a:off x="5392025" y="2343575"/>
              <a:ext cx="1225" cy="2400"/>
            </a:xfrm>
            <a:custGeom>
              <a:rect b="b" l="l" r="r" t="t"/>
              <a:pathLst>
                <a:path extrusionOk="0" h="96" w="49">
                  <a:moveTo>
                    <a:pt x="13" y="0"/>
                  </a:moveTo>
                  <a:lnTo>
                    <a:pt x="13" y="0"/>
                  </a:lnTo>
                  <a:cubicBezTo>
                    <a:pt x="1" y="36"/>
                    <a:pt x="13" y="96"/>
                    <a:pt x="36" y="96"/>
                  </a:cubicBezTo>
                  <a:cubicBezTo>
                    <a:pt x="13" y="48"/>
                    <a:pt x="48" y="84"/>
                    <a:pt x="36" y="36"/>
                  </a:cubicBez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g308c629d2bb_0_315"/>
            <p:cNvSpPr/>
            <p:nvPr/>
          </p:nvSpPr>
          <p:spPr>
            <a:xfrm>
              <a:off x="5389650" y="2363500"/>
              <a:ext cx="1800" cy="2425"/>
            </a:xfrm>
            <a:custGeom>
              <a:rect b="b" l="l" r="r" t="t"/>
              <a:pathLst>
                <a:path extrusionOk="0" h="97" w="72">
                  <a:moveTo>
                    <a:pt x="7" y="0"/>
                  </a:moveTo>
                  <a:cubicBezTo>
                    <a:pt x="5" y="0"/>
                    <a:pt x="3" y="0"/>
                    <a:pt x="0" y="1"/>
                  </a:cubicBezTo>
                  <a:cubicBezTo>
                    <a:pt x="48" y="13"/>
                    <a:pt x="24" y="96"/>
                    <a:pt x="72" y="96"/>
                  </a:cubicBezTo>
                  <a:cubicBezTo>
                    <a:pt x="49" y="85"/>
                    <a:pt x="38" y="0"/>
                    <a:pt x="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g308c629d2bb_0_315"/>
            <p:cNvSpPr/>
            <p:nvPr/>
          </p:nvSpPr>
          <p:spPr>
            <a:xfrm>
              <a:off x="5397100" y="2354575"/>
              <a:ext cx="1750" cy="3000"/>
            </a:xfrm>
            <a:custGeom>
              <a:rect b="b" l="l" r="r" t="t"/>
              <a:pathLst>
                <a:path extrusionOk="0" h="120" w="70">
                  <a:moveTo>
                    <a:pt x="0" y="1"/>
                  </a:moveTo>
                  <a:cubicBezTo>
                    <a:pt x="2" y="4"/>
                    <a:pt x="3" y="7"/>
                    <a:pt x="5" y="10"/>
                  </a:cubicBezTo>
                  <a:lnTo>
                    <a:pt x="5" y="10"/>
                  </a:lnTo>
                  <a:cubicBezTo>
                    <a:pt x="4" y="7"/>
                    <a:pt x="2" y="4"/>
                    <a:pt x="0" y="1"/>
                  </a:cubicBezTo>
                  <a:close/>
                  <a:moveTo>
                    <a:pt x="5" y="10"/>
                  </a:moveTo>
                  <a:cubicBezTo>
                    <a:pt x="22" y="49"/>
                    <a:pt x="15" y="120"/>
                    <a:pt x="48" y="120"/>
                  </a:cubicBezTo>
                  <a:cubicBezTo>
                    <a:pt x="70" y="87"/>
                    <a:pt x="30" y="53"/>
                    <a:pt x="5" y="1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g308c629d2bb_0_315"/>
            <p:cNvSpPr/>
            <p:nvPr/>
          </p:nvSpPr>
          <p:spPr>
            <a:xfrm>
              <a:off x="5395900" y="2369775"/>
              <a:ext cx="3450" cy="4525"/>
            </a:xfrm>
            <a:custGeom>
              <a:rect b="b" l="l" r="r" t="t"/>
              <a:pathLst>
                <a:path extrusionOk="0" h="181" w="138">
                  <a:moveTo>
                    <a:pt x="103" y="92"/>
                  </a:moveTo>
                  <a:cubicBezTo>
                    <a:pt x="104" y="93"/>
                    <a:pt x="106" y="94"/>
                    <a:pt x="108" y="95"/>
                  </a:cubicBezTo>
                  <a:cubicBezTo>
                    <a:pt x="106" y="94"/>
                    <a:pt x="105" y="93"/>
                    <a:pt x="103" y="92"/>
                  </a:cubicBezTo>
                  <a:close/>
                  <a:moveTo>
                    <a:pt x="1" y="0"/>
                  </a:moveTo>
                  <a:lnTo>
                    <a:pt x="1" y="0"/>
                  </a:lnTo>
                  <a:cubicBezTo>
                    <a:pt x="12" y="60"/>
                    <a:pt x="60" y="143"/>
                    <a:pt x="24" y="155"/>
                  </a:cubicBezTo>
                  <a:cubicBezTo>
                    <a:pt x="50" y="168"/>
                    <a:pt x="82" y="180"/>
                    <a:pt x="105" y="180"/>
                  </a:cubicBezTo>
                  <a:cubicBezTo>
                    <a:pt x="125" y="180"/>
                    <a:pt x="137" y="171"/>
                    <a:pt x="131" y="143"/>
                  </a:cubicBezTo>
                  <a:lnTo>
                    <a:pt x="131" y="143"/>
                  </a:lnTo>
                  <a:cubicBezTo>
                    <a:pt x="127" y="145"/>
                    <a:pt x="122" y="145"/>
                    <a:pt x="119" y="145"/>
                  </a:cubicBezTo>
                  <a:cubicBezTo>
                    <a:pt x="92" y="145"/>
                    <a:pt x="81" y="113"/>
                    <a:pt x="60" y="72"/>
                  </a:cubicBezTo>
                  <a:lnTo>
                    <a:pt x="60" y="72"/>
                  </a:lnTo>
                  <a:cubicBezTo>
                    <a:pt x="71" y="82"/>
                    <a:pt x="90" y="83"/>
                    <a:pt x="103" y="92"/>
                  </a:cubicBezTo>
                  <a:lnTo>
                    <a:pt x="103" y="92"/>
                  </a:lnTo>
                  <a:cubicBezTo>
                    <a:pt x="48" y="48"/>
                    <a:pt x="47" y="46"/>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g308c629d2bb_0_315"/>
            <p:cNvSpPr/>
            <p:nvPr/>
          </p:nvSpPr>
          <p:spPr>
            <a:xfrm>
              <a:off x="5397975" y="2357275"/>
              <a:ext cx="1825" cy="3300"/>
            </a:xfrm>
            <a:custGeom>
              <a:rect b="b" l="l" r="r" t="t"/>
              <a:pathLst>
                <a:path extrusionOk="0" h="132" w="73">
                  <a:moveTo>
                    <a:pt x="48" y="0"/>
                  </a:moveTo>
                  <a:cubicBezTo>
                    <a:pt x="37" y="12"/>
                    <a:pt x="13" y="47"/>
                    <a:pt x="47" y="105"/>
                  </a:cubicBezTo>
                  <a:lnTo>
                    <a:pt x="47" y="105"/>
                  </a:lnTo>
                  <a:cubicBezTo>
                    <a:pt x="47" y="105"/>
                    <a:pt x="46" y="105"/>
                    <a:pt x="45" y="105"/>
                  </a:cubicBezTo>
                  <a:cubicBezTo>
                    <a:pt x="44" y="105"/>
                    <a:pt x="43" y="105"/>
                    <a:pt x="42" y="106"/>
                  </a:cubicBezTo>
                  <a:lnTo>
                    <a:pt x="42" y="106"/>
                  </a:lnTo>
                  <a:lnTo>
                    <a:pt x="1" y="95"/>
                  </a:lnTo>
                  <a:lnTo>
                    <a:pt x="1" y="95"/>
                  </a:lnTo>
                  <a:cubicBezTo>
                    <a:pt x="4" y="115"/>
                    <a:pt x="8" y="121"/>
                    <a:pt x="13" y="121"/>
                  </a:cubicBezTo>
                  <a:cubicBezTo>
                    <a:pt x="21" y="121"/>
                    <a:pt x="30" y="108"/>
                    <a:pt x="42" y="106"/>
                  </a:cubicBezTo>
                  <a:lnTo>
                    <a:pt x="42" y="106"/>
                  </a:lnTo>
                  <a:lnTo>
                    <a:pt x="48" y="107"/>
                  </a:lnTo>
                  <a:cubicBezTo>
                    <a:pt x="48" y="107"/>
                    <a:pt x="48" y="106"/>
                    <a:pt x="47" y="105"/>
                  </a:cubicBezTo>
                  <a:lnTo>
                    <a:pt x="47" y="105"/>
                  </a:lnTo>
                  <a:cubicBezTo>
                    <a:pt x="55" y="106"/>
                    <a:pt x="63" y="113"/>
                    <a:pt x="72" y="131"/>
                  </a:cubicBezTo>
                  <a:cubicBezTo>
                    <a:pt x="60" y="83"/>
                    <a:pt x="72" y="48"/>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g308c629d2bb_0_315"/>
            <p:cNvSpPr/>
            <p:nvPr/>
          </p:nvSpPr>
          <p:spPr>
            <a:xfrm>
              <a:off x="5397400" y="2376025"/>
              <a:ext cx="4775" cy="4175"/>
            </a:xfrm>
            <a:custGeom>
              <a:rect b="b" l="l" r="r" t="t"/>
              <a:pathLst>
                <a:path extrusionOk="0" h="167" w="191">
                  <a:moveTo>
                    <a:pt x="0" y="0"/>
                  </a:moveTo>
                  <a:lnTo>
                    <a:pt x="0" y="0"/>
                  </a:lnTo>
                  <a:cubicBezTo>
                    <a:pt x="48" y="72"/>
                    <a:pt x="143" y="143"/>
                    <a:pt x="191" y="167"/>
                  </a:cubicBezTo>
                  <a:lnTo>
                    <a:pt x="179" y="131"/>
                  </a:lnTo>
                  <a:cubicBezTo>
                    <a:pt x="107" y="95"/>
                    <a:pt x="6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g308c629d2bb_0_315"/>
            <p:cNvSpPr/>
            <p:nvPr/>
          </p:nvSpPr>
          <p:spPr>
            <a:xfrm>
              <a:off x="5400075" y="2364400"/>
              <a:ext cx="2400" cy="1825"/>
            </a:xfrm>
            <a:custGeom>
              <a:rect b="b" l="l" r="r" t="t"/>
              <a:pathLst>
                <a:path extrusionOk="0" h="73" w="96">
                  <a:moveTo>
                    <a:pt x="24" y="1"/>
                  </a:moveTo>
                  <a:lnTo>
                    <a:pt x="24" y="1"/>
                  </a:lnTo>
                  <a:cubicBezTo>
                    <a:pt x="72" y="60"/>
                    <a:pt x="0" y="25"/>
                    <a:pt x="48" y="72"/>
                  </a:cubicBezTo>
                  <a:lnTo>
                    <a:pt x="95" y="60"/>
                  </a:lnTo>
                  <a:cubicBezTo>
                    <a:pt x="85" y="42"/>
                    <a:pt x="79" y="36"/>
                    <a:pt x="76" y="36"/>
                  </a:cubicBezTo>
                  <a:cubicBezTo>
                    <a:pt x="71" y="36"/>
                    <a:pt x="75" y="62"/>
                    <a:pt x="65" y="62"/>
                  </a:cubicBezTo>
                  <a:cubicBezTo>
                    <a:pt x="63" y="62"/>
                    <a:pt x="62" y="61"/>
                    <a:pt x="60" y="60"/>
                  </a:cubicBezTo>
                  <a:cubicBezTo>
                    <a:pt x="48" y="37"/>
                    <a:pt x="48"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g308c629d2bb_0_315"/>
            <p:cNvSpPr/>
            <p:nvPr/>
          </p:nvSpPr>
          <p:spPr>
            <a:xfrm>
              <a:off x="5405425" y="2368450"/>
              <a:ext cx="1800" cy="2825"/>
            </a:xfrm>
            <a:custGeom>
              <a:rect b="b" l="l" r="r" t="t"/>
              <a:pathLst>
                <a:path extrusionOk="0" h="113" w="72">
                  <a:moveTo>
                    <a:pt x="32" y="1"/>
                  </a:moveTo>
                  <a:cubicBezTo>
                    <a:pt x="15" y="1"/>
                    <a:pt x="26" y="45"/>
                    <a:pt x="1" y="53"/>
                  </a:cubicBezTo>
                  <a:cubicBezTo>
                    <a:pt x="24" y="77"/>
                    <a:pt x="36" y="89"/>
                    <a:pt x="60" y="113"/>
                  </a:cubicBezTo>
                  <a:cubicBezTo>
                    <a:pt x="60" y="77"/>
                    <a:pt x="60" y="53"/>
                    <a:pt x="72" y="29"/>
                  </a:cubicBezTo>
                  <a:cubicBezTo>
                    <a:pt x="51" y="8"/>
                    <a:pt x="39" y="1"/>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g308c629d2bb_0_315"/>
            <p:cNvSpPr/>
            <p:nvPr/>
          </p:nvSpPr>
          <p:spPr>
            <a:xfrm>
              <a:off x="5406325" y="2372450"/>
              <a:ext cx="3300" cy="1500"/>
            </a:xfrm>
            <a:custGeom>
              <a:rect b="b" l="l" r="r" t="t"/>
              <a:pathLst>
                <a:path extrusionOk="0" h="60" w="132">
                  <a:moveTo>
                    <a:pt x="0" y="0"/>
                  </a:moveTo>
                  <a:lnTo>
                    <a:pt x="0" y="12"/>
                  </a:lnTo>
                  <a:cubicBezTo>
                    <a:pt x="48" y="24"/>
                    <a:pt x="84" y="36"/>
                    <a:pt x="131" y="60"/>
                  </a:cubicBezTo>
                  <a:cubicBezTo>
                    <a:pt x="60" y="24"/>
                    <a:pt x="6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g308c629d2bb_0_315"/>
            <p:cNvSpPr/>
            <p:nvPr/>
          </p:nvSpPr>
          <p:spPr>
            <a:xfrm>
              <a:off x="5434750" y="2399200"/>
              <a:ext cx="1500" cy="1275"/>
            </a:xfrm>
            <a:custGeom>
              <a:rect b="b" l="l" r="r" t="t"/>
              <a:pathLst>
                <a:path extrusionOk="0" h="51" w="60">
                  <a:moveTo>
                    <a:pt x="16" y="1"/>
                  </a:moveTo>
                  <a:cubicBezTo>
                    <a:pt x="12" y="1"/>
                    <a:pt x="12" y="4"/>
                    <a:pt x="18" y="14"/>
                  </a:cubicBezTo>
                  <a:cubicBezTo>
                    <a:pt x="1" y="23"/>
                    <a:pt x="48" y="51"/>
                    <a:pt x="55" y="51"/>
                  </a:cubicBezTo>
                  <a:cubicBezTo>
                    <a:pt x="57" y="51"/>
                    <a:pt x="55" y="47"/>
                    <a:pt x="42" y="38"/>
                  </a:cubicBezTo>
                  <a:cubicBezTo>
                    <a:pt x="59" y="29"/>
                    <a:pt x="25"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g308c629d2bb_0_315"/>
            <p:cNvSpPr/>
            <p:nvPr/>
          </p:nvSpPr>
          <p:spPr>
            <a:xfrm>
              <a:off x="5431625" y="2387875"/>
              <a:ext cx="4775" cy="1275"/>
            </a:xfrm>
            <a:custGeom>
              <a:rect b="b" l="l" r="r" t="t"/>
              <a:pathLst>
                <a:path extrusionOk="0" h="51" w="191">
                  <a:moveTo>
                    <a:pt x="13" y="1"/>
                  </a:moveTo>
                  <a:cubicBezTo>
                    <a:pt x="5" y="1"/>
                    <a:pt x="0" y="4"/>
                    <a:pt x="0" y="14"/>
                  </a:cubicBezTo>
                  <a:cubicBezTo>
                    <a:pt x="24" y="38"/>
                    <a:pt x="143" y="50"/>
                    <a:pt x="191" y="50"/>
                  </a:cubicBezTo>
                  <a:cubicBezTo>
                    <a:pt x="155" y="50"/>
                    <a:pt x="107" y="26"/>
                    <a:pt x="72" y="14"/>
                  </a:cubicBezTo>
                  <a:cubicBezTo>
                    <a:pt x="44" y="7"/>
                    <a:pt x="25"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g308c629d2bb_0_315"/>
            <p:cNvSpPr/>
            <p:nvPr/>
          </p:nvSpPr>
          <p:spPr>
            <a:xfrm>
              <a:off x="5482525" y="2381375"/>
              <a:ext cx="2700" cy="2700"/>
            </a:xfrm>
            <a:custGeom>
              <a:rect b="b" l="l" r="r" t="t"/>
              <a:pathLst>
                <a:path extrusionOk="0" h="108" w="108">
                  <a:moveTo>
                    <a:pt x="107" y="0"/>
                  </a:moveTo>
                  <a:cubicBezTo>
                    <a:pt x="95" y="12"/>
                    <a:pt x="60" y="12"/>
                    <a:pt x="72" y="36"/>
                  </a:cubicBezTo>
                  <a:cubicBezTo>
                    <a:pt x="48" y="36"/>
                    <a:pt x="0" y="84"/>
                    <a:pt x="0" y="108"/>
                  </a:cubicBezTo>
                  <a:cubicBezTo>
                    <a:pt x="36" y="72"/>
                    <a:pt x="72" y="48"/>
                    <a:pt x="1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g308c629d2bb_0_315"/>
            <p:cNvSpPr/>
            <p:nvPr/>
          </p:nvSpPr>
          <p:spPr>
            <a:xfrm>
              <a:off x="5492650" y="2375725"/>
              <a:ext cx="1800" cy="1500"/>
            </a:xfrm>
            <a:custGeom>
              <a:rect b="b" l="l" r="r" t="t"/>
              <a:pathLst>
                <a:path extrusionOk="0" h="60" w="72">
                  <a:moveTo>
                    <a:pt x="48" y="0"/>
                  </a:moveTo>
                  <a:cubicBezTo>
                    <a:pt x="36" y="36"/>
                    <a:pt x="0" y="48"/>
                    <a:pt x="24" y="60"/>
                  </a:cubicBezTo>
                  <a:cubicBezTo>
                    <a:pt x="48" y="60"/>
                    <a:pt x="71"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g308c629d2bb_0_315"/>
            <p:cNvSpPr/>
            <p:nvPr/>
          </p:nvSpPr>
          <p:spPr>
            <a:xfrm>
              <a:off x="5522400" y="2297600"/>
              <a:ext cx="1525" cy="1650"/>
            </a:xfrm>
            <a:custGeom>
              <a:rect b="b" l="l" r="r" t="t"/>
              <a:pathLst>
                <a:path extrusionOk="0" h="66" w="61">
                  <a:moveTo>
                    <a:pt x="21" y="1"/>
                  </a:moveTo>
                  <a:cubicBezTo>
                    <a:pt x="15" y="1"/>
                    <a:pt x="8" y="6"/>
                    <a:pt x="1" y="18"/>
                  </a:cubicBezTo>
                  <a:cubicBezTo>
                    <a:pt x="24" y="65"/>
                    <a:pt x="24" y="30"/>
                    <a:pt x="60" y="65"/>
                  </a:cubicBezTo>
                  <a:cubicBezTo>
                    <a:pt x="44" y="25"/>
                    <a:pt x="33" y="1"/>
                    <a:pt x="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0" name="Google Shape;9190;g308c629d2bb_0_315"/>
            <p:cNvSpPr/>
            <p:nvPr/>
          </p:nvSpPr>
          <p:spPr>
            <a:xfrm>
              <a:off x="5521500" y="2295050"/>
              <a:ext cx="325" cy="1525"/>
            </a:xfrm>
            <a:custGeom>
              <a:rect b="b" l="l" r="r" t="t"/>
              <a:pathLst>
                <a:path extrusionOk="0" h="61" w="13">
                  <a:moveTo>
                    <a:pt x="13" y="1"/>
                  </a:moveTo>
                  <a:lnTo>
                    <a:pt x="1" y="60"/>
                  </a:lnTo>
                  <a:lnTo>
                    <a:pt x="13" y="36"/>
                  </a:ln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1" name="Google Shape;9191;g308c629d2bb_0_315"/>
            <p:cNvSpPr/>
            <p:nvPr/>
          </p:nvSpPr>
          <p:spPr>
            <a:xfrm>
              <a:off x="5517650" y="2287500"/>
              <a:ext cx="600" cy="425"/>
            </a:xfrm>
            <a:custGeom>
              <a:rect b="b" l="l" r="r" t="t"/>
              <a:pathLst>
                <a:path extrusionOk="0" h="17" w="24">
                  <a:moveTo>
                    <a:pt x="3" y="0"/>
                  </a:moveTo>
                  <a:cubicBezTo>
                    <a:pt x="1" y="0"/>
                    <a:pt x="0" y="2"/>
                    <a:pt x="0" y="5"/>
                  </a:cubicBezTo>
                  <a:cubicBezTo>
                    <a:pt x="12" y="5"/>
                    <a:pt x="12" y="17"/>
                    <a:pt x="24" y="17"/>
                  </a:cubicBezTo>
                  <a:cubicBezTo>
                    <a:pt x="16" y="9"/>
                    <a:pt x="7"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g308c629d2bb_0_315"/>
            <p:cNvSpPr/>
            <p:nvPr/>
          </p:nvSpPr>
          <p:spPr>
            <a:xfrm>
              <a:off x="5518525" y="2288225"/>
              <a:ext cx="625" cy="600"/>
            </a:xfrm>
            <a:custGeom>
              <a:rect b="b" l="l" r="r" t="t"/>
              <a:pathLst>
                <a:path extrusionOk="0" h="24" w="25">
                  <a:moveTo>
                    <a:pt x="1" y="0"/>
                  </a:moveTo>
                  <a:cubicBezTo>
                    <a:pt x="1" y="12"/>
                    <a:pt x="13" y="12"/>
                    <a:pt x="1" y="24"/>
                  </a:cubicBezTo>
                  <a:lnTo>
                    <a:pt x="25" y="24"/>
                  </a:lnTo>
                  <a:cubicBezTo>
                    <a:pt x="13" y="12"/>
                    <a:pt x="1"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g308c629d2bb_0_315"/>
            <p:cNvSpPr/>
            <p:nvPr/>
          </p:nvSpPr>
          <p:spPr>
            <a:xfrm>
              <a:off x="5516150" y="2285225"/>
              <a:ext cx="1525" cy="2375"/>
            </a:xfrm>
            <a:custGeom>
              <a:rect b="b" l="l" r="r" t="t"/>
              <a:pathLst>
                <a:path extrusionOk="0" h="95" w="61">
                  <a:moveTo>
                    <a:pt x="1" y="1"/>
                  </a:moveTo>
                  <a:lnTo>
                    <a:pt x="1" y="84"/>
                  </a:lnTo>
                  <a:cubicBezTo>
                    <a:pt x="10" y="92"/>
                    <a:pt x="16" y="95"/>
                    <a:pt x="19" y="95"/>
                  </a:cubicBezTo>
                  <a:cubicBezTo>
                    <a:pt x="35" y="95"/>
                    <a:pt x="3" y="30"/>
                    <a:pt x="36" y="30"/>
                  </a:cubicBezTo>
                  <a:cubicBezTo>
                    <a:pt x="42" y="30"/>
                    <a:pt x="50" y="32"/>
                    <a:pt x="60" y="37"/>
                  </a:cubicBez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g308c629d2bb_0_315"/>
            <p:cNvSpPr/>
            <p:nvPr/>
          </p:nvSpPr>
          <p:spPr>
            <a:xfrm>
              <a:off x="5509300" y="2280475"/>
              <a:ext cx="2125" cy="2100"/>
            </a:xfrm>
            <a:custGeom>
              <a:rect b="b" l="l" r="r" t="t"/>
              <a:pathLst>
                <a:path extrusionOk="0" h="84" w="85">
                  <a:moveTo>
                    <a:pt x="1" y="0"/>
                  </a:moveTo>
                  <a:lnTo>
                    <a:pt x="1" y="0"/>
                  </a:lnTo>
                  <a:cubicBezTo>
                    <a:pt x="25" y="24"/>
                    <a:pt x="13" y="84"/>
                    <a:pt x="60" y="84"/>
                  </a:cubicBezTo>
                  <a:cubicBezTo>
                    <a:pt x="84" y="84"/>
                    <a:pt x="37"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g308c629d2bb_0_315"/>
            <p:cNvSpPr/>
            <p:nvPr/>
          </p:nvSpPr>
          <p:spPr>
            <a:xfrm>
              <a:off x="5494075" y="2263725"/>
              <a:ext cx="2150" cy="1600"/>
            </a:xfrm>
            <a:custGeom>
              <a:rect b="b" l="l" r="r" t="t"/>
              <a:pathLst>
                <a:path extrusionOk="0" h="64" w="86">
                  <a:moveTo>
                    <a:pt x="49" y="1"/>
                  </a:moveTo>
                  <a:cubicBezTo>
                    <a:pt x="22" y="1"/>
                    <a:pt x="0" y="22"/>
                    <a:pt x="39" y="50"/>
                  </a:cubicBezTo>
                  <a:lnTo>
                    <a:pt x="39" y="50"/>
                  </a:lnTo>
                  <a:cubicBezTo>
                    <a:pt x="46" y="39"/>
                    <a:pt x="36" y="4"/>
                    <a:pt x="57" y="4"/>
                  </a:cubicBezTo>
                  <a:cubicBezTo>
                    <a:pt x="63" y="4"/>
                    <a:pt x="72" y="7"/>
                    <a:pt x="86" y="15"/>
                  </a:cubicBezTo>
                  <a:cubicBezTo>
                    <a:pt x="76" y="5"/>
                    <a:pt x="62" y="1"/>
                    <a:pt x="49" y="1"/>
                  </a:cubicBezTo>
                  <a:close/>
                  <a:moveTo>
                    <a:pt x="39" y="50"/>
                  </a:moveTo>
                  <a:cubicBezTo>
                    <a:pt x="39" y="50"/>
                    <a:pt x="39" y="51"/>
                    <a:pt x="38" y="51"/>
                  </a:cubicBezTo>
                  <a:lnTo>
                    <a:pt x="62" y="63"/>
                  </a:lnTo>
                  <a:cubicBezTo>
                    <a:pt x="53" y="59"/>
                    <a:pt x="45" y="54"/>
                    <a:pt x="39" y="5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g308c629d2bb_0_315"/>
            <p:cNvSpPr/>
            <p:nvPr/>
          </p:nvSpPr>
          <p:spPr>
            <a:xfrm>
              <a:off x="5478950" y="2256950"/>
              <a:ext cx="2400" cy="1050"/>
            </a:xfrm>
            <a:custGeom>
              <a:rect b="b" l="l" r="r" t="t"/>
              <a:pathLst>
                <a:path extrusionOk="0" h="42" w="96">
                  <a:moveTo>
                    <a:pt x="0" y="1"/>
                  </a:moveTo>
                  <a:lnTo>
                    <a:pt x="12" y="25"/>
                  </a:lnTo>
                  <a:cubicBezTo>
                    <a:pt x="38" y="33"/>
                    <a:pt x="69" y="41"/>
                    <a:pt x="85" y="41"/>
                  </a:cubicBezTo>
                  <a:cubicBezTo>
                    <a:pt x="92" y="41"/>
                    <a:pt x="96" y="40"/>
                    <a:pt x="96" y="36"/>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7" name="Google Shape;9197;g308c629d2bb_0_315"/>
            <p:cNvSpPr/>
            <p:nvPr/>
          </p:nvSpPr>
          <p:spPr>
            <a:xfrm>
              <a:off x="5477750" y="2261725"/>
              <a:ext cx="3000" cy="2100"/>
            </a:xfrm>
            <a:custGeom>
              <a:rect b="b" l="l" r="r" t="t"/>
              <a:pathLst>
                <a:path extrusionOk="0" h="84" w="120">
                  <a:moveTo>
                    <a:pt x="1" y="0"/>
                  </a:moveTo>
                  <a:cubicBezTo>
                    <a:pt x="1" y="60"/>
                    <a:pt x="72" y="36"/>
                    <a:pt x="120" y="84"/>
                  </a:cubicBezTo>
                  <a:cubicBezTo>
                    <a:pt x="72" y="36"/>
                    <a:pt x="72" y="36"/>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8" name="Google Shape;9198;g308c629d2bb_0_315"/>
            <p:cNvSpPr/>
            <p:nvPr/>
          </p:nvSpPr>
          <p:spPr>
            <a:xfrm>
              <a:off x="5477450" y="2254500"/>
              <a:ext cx="2350" cy="1300"/>
            </a:xfrm>
            <a:custGeom>
              <a:rect b="b" l="l" r="r" t="t"/>
              <a:pathLst>
                <a:path extrusionOk="0" h="52" w="94">
                  <a:moveTo>
                    <a:pt x="17" y="0"/>
                  </a:moveTo>
                  <a:cubicBezTo>
                    <a:pt x="11" y="0"/>
                    <a:pt x="5" y="1"/>
                    <a:pt x="1" y="3"/>
                  </a:cubicBezTo>
                  <a:cubicBezTo>
                    <a:pt x="37" y="3"/>
                    <a:pt x="72" y="27"/>
                    <a:pt x="84" y="51"/>
                  </a:cubicBezTo>
                  <a:cubicBezTo>
                    <a:pt x="94" y="22"/>
                    <a:pt x="47" y="0"/>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g308c629d2bb_0_315"/>
            <p:cNvSpPr/>
            <p:nvPr/>
          </p:nvSpPr>
          <p:spPr>
            <a:xfrm>
              <a:off x="5468825" y="2250925"/>
              <a:ext cx="8350" cy="3675"/>
            </a:xfrm>
            <a:custGeom>
              <a:rect b="b" l="l" r="r" t="t"/>
              <a:pathLst>
                <a:path extrusionOk="0" h="147" w="334">
                  <a:moveTo>
                    <a:pt x="39" y="1"/>
                  </a:moveTo>
                  <a:cubicBezTo>
                    <a:pt x="29" y="1"/>
                    <a:pt x="21" y="2"/>
                    <a:pt x="12" y="4"/>
                  </a:cubicBezTo>
                  <a:cubicBezTo>
                    <a:pt x="24" y="27"/>
                    <a:pt x="36" y="87"/>
                    <a:pt x="1" y="99"/>
                  </a:cubicBezTo>
                  <a:cubicBezTo>
                    <a:pt x="21" y="103"/>
                    <a:pt x="41" y="105"/>
                    <a:pt x="60" y="105"/>
                  </a:cubicBezTo>
                  <a:cubicBezTo>
                    <a:pt x="94" y="105"/>
                    <a:pt x="124" y="100"/>
                    <a:pt x="148" y="100"/>
                  </a:cubicBezTo>
                  <a:cubicBezTo>
                    <a:pt x="181" y="100"/>
                    <a:pt x="204" y="108"/>
                    <a:pt x="215" y="146"/>
                  </a:cubicBezTo>
                  <a:lnTo>
                    <a:pt x="334" y="111"/>
                  </a:lnTo>
                  <a:cubicBezTo>
                    <a:pt x="312" y="98"/>
                    <a:pt x="295" y="94"/>
                    <a:pt x="282" y="94"/>
                  </a:cubicBezTo>
                  <a:cubicBezTo>
                    <a:pt x="257" y="94"/>
                    <a:pt x="244" y="109"/>
                    <a:pt x="223" y="109"/>
                  </a:cubicBezTo>
                  <a:cubicBezTo>
                    <a:pt x="214" y="109"/>
                    <a:pt x="204" y="107"/>
                    <a:pt x="191" y="99"/>
                  </a:cubicBezTo>
                  <a:cubicBezTo>
                    <a:pt x="167" y="75"/>
                    <a:pt x="215" y="87"/>
                    <a:pt x="191" y="63"/>
                  </a:cubicBezTo>
                  <a:cubicBezTo>
                    <a:pt x="142" y="24"/>
                    <a:pt x="84" y="1"/>
                    <a:pt x="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g308c629d2bb_0_315"/>
            <p:cNvSpPr/>
            <p:nvPr/>
          </p:nvSpPr>
          <p:spPr>
            <a:xfrm>
              <a:off x="5474175" y="2258150"/>
              <a:ext cx="3000" cy="1200"/>
            </a:xfrm>
            <a:custGeom>
              <a:rect b="b" l="l" r="r" t="t"/>
              <a:pathLst>
                <a:path extrusionOk="0" h="48" w="120">
                  <a:moveTo>
                    <a:pt x="84" y="0"/>
                  </a:moveTo>
                  <a:cubicBezTo>
                    <a:pt x="84" y="10"/>
                    <a:pt x="76" y="14"/>
                    <a:pt x="63" y="14"/>
                  </a:cubicBezTo>
                  <a:cubicBezTo>
                    <a:pt x="46" y="14"/>
                    <a:pt x="21" y="7"/>
                    <a:pt x="1" y="0"/>
                  </a:cubicBezTo>
                  <a:lnTo>
                    <a:pt x="1" y="0"/>
                  </a:lnTo>
                  <a:cubicBezTo>
                    <a:pt x="1" y="40"/>
                    <a:pt x="31" y="47"/>
                    <a:pt x="61" y="47"/>
                  </a:cubicBezTo>
                  <a:cubicBezTo>
                    <a:pt x="76" y="47"/>
                    <a:pt x="90" y="45"/>
                    <a:pt x="102" y="45"/>
                  </a:cubicBezTo>
                  <a:cubicBezTo>
                    <a:pt x="109" y="45"/>
                    <a:pt x="116" y="46"/>
                    <a:pt x="120" y="48"/>
                  </a:cubicBezTo>
                  <a:cubicBezTo>
                    <a:pt x="108" y="24"/>
                    <a:pt x="96" y="12"/>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g308c629d2bb_0_315"/>
            <p:cNvSpPr/>
            <p:nvPr/>
          </p:nvSpPr>
          <p:spPr>
            <a:xfrm>
              <a:off x="5455425" y="2249225"/>
              <a:ext cx="3300" cy="325"/>
            </a:xfrm>
            <a:custGeom>
              <a:rect b="b" l="l" r="r" t="t"/>
              <a:pathLst>
                <a:path extrusionOk="0" h="13" w="132">
                  <a:moveTo>
                    <a:pt x="1" y="0"/>
                  </a:moveTo>
                  <a:lnTo>
                    <a:pt x="48" y="12"/>
                  </a:lnTo>
                  <a:lnTo>
                    <a:pt x="132" y="12"/>
                  </a:lnTo>
                  <a:cubicBezTo>
                    <a:pt x="84" y="12"/>
                    <a:pt x="48"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g308c629d2bb_0_315"/>
            <p:cNvSpPr/>
            <p:nvPr/>
          </p:nvSpPr>
          <p:spPr>
            <a:xfrm>
              <a:off x="5454250" y="2248325"/>
              <a:ext cx="2700" cy="325"/>
            </a:xfrm>
            <a:custGeom>
              <a:rect b="b" l="l" r="r" t="t"/>
              <a:pathLst>
                <a:path extrusionOk="0" h="13" w="108">
                  <a:moveTo>
                    <a:pt x="107" y="0"/>
                  </a:moveTo>
                  <a:cubicBezTo>
                    <a:pt x="72" y="0"/>
                    <a:pt x="36" y="12"/>
                    <a:pt x="0" y="12"/>
                  </a:cubicBezTo>
                  <a:lnTo>
                    <a:pt x="107" y="12"/>
                  </a:lnTo>
                  <a:lnTo>
                    <a:pt x="107"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g308c629d2bb_0_315"/>
            <p:cNvSpPr/>
            <p:nvPr/>
          </p:nvSpPr>
          <p:spPr>
            <a:xfrm>
              <a:off x="5453650" y="2247725"/>
              <a:ext cx="2400" cy="25"/>
            </a:xfrm>
            <a:custGeom>
              <a:rect b="b" l="l" r="r" t="t"/>
              <a:pathLst>
                <a:path extrusionOk="0" h="1" w="96">
                  <a:moveTo>
                    <a:pt x="0" y="1"/>
                  </a:moveTo>
                  <a:lnTo>
                    <a:pt x="12" y="1"/>
                  </a:lnTo>
                  <a:lnTo>
                    <a:pt x="9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g308c629d2bb_0_315"/>
            <p:cNvSpPr/>
            <p:nvPr/>
          </p:nvSpPr>
          <p:spPr>
            <a:xfrm>
              <a:off x="5447100" y="2246250"/>
              <a:ext cx="3000" cy="1000"/>
            </a:xfrm>
            <a:custGeom>
              <a:rect b="b" l="l" r="r" t="t"/>
              <a:pathLst>
                <a:path extrusionOk="0" h="40" w="120">
                  <a:moveTo>
                    <a:pt x="0" y="0"/>
                  </a:moveTo>
                  <a:lnTo>
                    <a:pt x="24" y="24"/>
                  </a:lnTo>
                  <a:cubicBezTo>
                    <a:pt x="48" y="24"/>
                    <a:pt x="82" y="40"/>
                    <a:pt x="103" y="40"/>
                  </a:cubicBezTo>
                  <a:cubicBezTo>
                    <a:pt x="113" y="40"/>
                    <a:pt x="119" y="36"/>
                    <a:pt x="119" y="24"/>
                  </a:cubicBezTo>
                  <a:lnTo>
                    <a:pt x="119" y="24"/>
                  </a:lnTo>
                  <a:cubicBezTo>
                    <a:pt x="110" y="27"/>
                    <a:pt x="99" y="29"/>
                    <a:pt x="87" y="29"/>
                  </a:cubicBezTo>
                  <a:cubicBezTo>
                    <a:pt x="54" y="29"/>
                    <a:pt x="18" y="1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g308c629d2bb_0_315"/>
            <p:cNvSpPr/>
            <p:nvPr/>
          </p:nvSpPr>
          <p:spPr>
            <a:xfrm>
              <a:off x="5425375" y="2259925"/>
              <a:ext cx="1200" cy="1225"/>
            </a:xfrm>
            <a:custGeom>
              <a:rect b="b" l="l" r="r" t="t"/>
              <a:pathLst>
                <a:path extrusionOk="0" h="49" w="48">
                  <a:moveTo>
                    <a:pt x="3" y="42"/>
                  </a:moveTo>
                  <a:cubicBezTo>
                    <a:pt x="1" y="44"/>
                    <a:pt x="0" y="46"/>
                    <a:pt x="0" y="48"/>
                  </a:cubicBezTo>
                  <a:lnTo>
                    <a:pt x="3" y="42"/>
                  </a:lnTo>
                  <a:close/>
                  <a:moveTo>
                    <a:pt x="24" y="1"/>
                  </a:moveTo>
                  <a:lnTo>
                    <a:pt x="3" y="42"/>
                  </a:lnTo>
                  <a:lnTo>
                    <a:pt x="3" y="42"/>
                  </a:lnTo>
                  <a:cubicBezTo>
                    <a:pt x="6" y="40"/>
                    <a:pt x="9" y="39"/>
                    <a:pt x="14" y="39"/>
                  </a:cubicBezTo>
                  <a:cubicBezTo>
                    <a:pt x="21" y="39"/>
                    <a:pt x="30" y="42"/>
                    <a:pt x="36" y="48"/>
                  </a:cubicBezTo>
                  <a:cubicBezTo>
                    <a:pt x="48" y="25"/>
                    <a:pt x="36"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g308c629d2bb_0_315"/>
            <p:cNvSpPr/>
            <p:nvPr/>
          </p:nvSpPr>
          <p:spPr>
            <a:xfrm>
              <a:off x="5420600" y="2259575"/>
              <a:ext cx="4800" cy="1275"/>
            </a:xfrm>
            <a:custGeom>
              <a:rect b="b" l="l" r="r" t="t"/>
              <a:pathLst>
                <a:path extrusionOk="0" h="51" w="192">
                  <a:moveTo>
                    <a:pt x="84" y="3"/>
                  </a:moveTo>
                  <a:lnTo>
                    <a:pt x="60" y="15"/>
                  </a:lnTo>
                  <a:cubicBezTo>
                    <a:pt x="61" y="15"/>
                    <a:pt x="62" y="15"/>
                    <a:pt x="62" y="15"/>
                  </a:cubicBezTo>
                  <a:lnTo>
                    <a:pt x="62" y="15"/>
                  </a:lnTo>
                  <a:lnTo>
                    <a:pt x="84" y="3"/>
                  </a:lnTo>
                  <a:close/>
                  <a:moveTo>
                    <a:pt x="175" y="0"/>
                  </a:moveTo>
                  <a:cubicBezTo>
                    <a:pt x="147" y="0"/>
                    <a:pt x="115" y="17"/>
                    <a:pt x="81" y="17"/>
                  </a:cubicBezTo>
                  <a:cubicBezTo>
                    <a:pt x="75" y="17"/>
                    <a:pt x="69" y="17"/>
                    <a:pt x="62" y="15"/>
                  </a:cubicBezTo>
                  <a:lnTo>
                    <a:pt x="62" y="15"/>
                  </a:lnTo>
                  <a:lnTo>
                    <a:pt x="1" y="50"/>
                  </a:lnTo>
                  <a:cubicBezTo>
                    <a:pt x="96" y="50"/>
                    <a:pt x="108" y="15"/>
                    <a:pt x="191" y="3"/>
                  </a:cubicBezTo>
                  <a:cubicBezTo>
                    <a:pt x="186" y="1"/>
                    <a:pt x="181" y="0"/>
                    <a:pt x="1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g308c629d2bb_0_315"/>
            <p:cNvSpPr/>
            <p:nvPr/>
          </p:nvSpPr>
          <p:spPr>
            <a:xfrm>
              <a:off x="5375850" y="2266475"/>
              <a:ext cx="6375" cy="4225"/>
            </a:xfrm>
            <a:custGeom>
              <a:rect b="b" l="l" r="r" t="t"/>
              <a:pathLst>
                <a:path extrusionOk="0" h="169" w="255">
                  <a:moveTo>
                    <a:pt x="255" y="1"/>
                  </a:moveTo>
                  <a:lnTo>
                    <a:pt x="255" y="1"/>
                  </a:lnTo>
                  <a:cubicBezTo>
                    <a:pt x="183" y="48"/>
                    <a:pt x="112" y="72"/>
                    <a:pt x="17" y="108"/>
                  </a:cubicBezTo>
                  <a:cubicBezTo>
                    <a:pt x="38" y="119"/>
                    <a:pt x="1" y="169"/>
                    <a:pt x="12" y="169"/>
                  </a:cubicBezTo>
                  <a:cubicBezTo>
                    <a:pt x="13" y="169"/>
                    <a:pt x="15" y="168"/>
                    <a:pt x="17" y="167"/>
                  </a:cubicBezTo>
                  <a:lnTo>
                    <a:pt x="112" y="96"/>
                  </a:lnTo>
                  <a:lnTo>
                    <a:pt x="112" y="132"/>
                  </a:lnTo>
                  <a:cubicBezTo>
                    <a:pt x="183" y="120"/>
                    <a:pt x="136" y="72"/>
                    <a:pt x="219" y="60"/>
                  </a:cubicBezTo>
                  <a:cubicBezTo>
                    <a:pt x="219" y="25"/>
                    <a:pt x="207" y="36"/>
                    <a:pt x="25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g308c629d2bb_0_315"/>
            <p:cNvSpPr/>
            <p:nvPr/>
          </p:nvSpPr>
          <p:spPr>
            <a:xfrm>
              <a:off x="5290825" y="2334350"/>
              <a:ext cx="325" cy="25"/>
            </a:xfrm>
            <a:custGeom>
              <a:rect b="b" l="l" r="r" t="t"/>
              <a:pathLst>
                <a:path extrusionOk="0" h="1" w="13">
                  <a:moveTo>
                    <a:pt x="1" y="0"/>
                  </a:moveTo>
                  <a:cubicBezTo>
                    <a:pt x="13" y="0"/>
                    <a:pt x="13" y="0"/>
                    <a:pt x="13" y="0"/>
                  </a:cubicBezTo>
                  <a:cubicBezTo>
                    <a:pt x="13" y="0"/>
                    <a:pt x="13"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g308c629d2bb_0_315"/>
            <p:cNvSpPr/>
            <p:nvPr/>
          </p:nvSpPr>
          <p:spPr>
            <a:xfrm>
              <a:off x="5289725" y="2334125"/>
              <a:ext cx="1125" cy="975"/>
            </a:xfrm>
            <a:custGeom>
              <a:rect b="b" l="l" r="r" t="t"/>
              <a:pathLst>
                <a:path extrusionOk="0" h="39" w="45">
                  <a:moveTo>
                    <a:pt x="31" y="0"/>
                  </a:moveTo>
                  <a:cubicBezTo>
                    <a:pt x="24" y="0"/>
                    <a:pt x="15" y="3"/>
                    <a:pt x="9" y="9"/>
                  </a:cubicBezTo>
                  <a:cubicBezTo>
                    <a:pt x="0" y="31"/>
                    <a:pt x="3" y="39"/>
                    <a:pt x="9" y="39"/>
                  </a:cubicBezTo>
                  <a:cubicBezTo>
                    <a:pt x="21" y="39"/>
                    <a:pt x="45" y="17"/>
                    <a:pt x="45" y="9"/>
                  </a:cubicBezTo>
                  <a:cubicBezTo>
                    <a:pt x="45" y="3"/>
                    <a:pt x="39" y="0"/>
                    <a:pt x="3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g308c629d2bb_0_315"/>
            <p:cNvSpPr/>
            <p:nvPr/>
          </p:nvSpPr>
          <p:spPr>
            <a:xfrm>
              <a:off x="5534025" y="2189500"/>
              <a:ext cx="450" cy="500"/>
            </a:xfrm>
            <a:custGeom>
              <a:rect b="b" l="l" r="r" t="t"/>
              <a:pathLst>
                <a:path extrusionOk="0" h="20" w="18">
                  <a:moveTo>
                    <a:pt x="16" y="1"/>
                  </a:moveTo>
                  <a:cubicBezTo>
                    <a:pt x="14" y="1"/>
                    <a:pt x="7" y="13"/>
                    <a:pt x="0" y="20"/>
                  </a:cubicBezTo>
                  <a:lnTo>
                    <a:pt x="12" y="20"/>
                  </a:lnTo>
                  <a:cubicBezTo>
                    <a:pt x="17" y="6"/>
                    <a:pt x="18"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1" name="Google Shape;9211;g308c629d2bb_0_315"/>
            <p:cNvSpPr/>
            <p:nvPr/>
          </p:nvSpPr>
          <p:spPr>
            <a:xfrm>
              <a:off x="5533725" y="2189675"/>
              <a:ext cx="300" cy="325"/>
            </a:xfrm>
            <a:custGeom>
              <a:rect b="b" l="l" r="r" t="t"/>
              <a:pathLst>
                <a:path extrusionOk="0" h="13" w="12">
                  <a:moveTo>
                    <a:pt x="0" y="1"/>
                  </a:moveTo>
                  <a:cubicBezTo>
                    <a:pt x="0" y="13"/>
                    <a:pt x="12" y="13"/>
                    <a:pt x="12" y="1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2" name="Google Shape;9212;g308c629d2bb_0_315"/>
            <p:cNvSpPr/>
            <p:nvPr/>
          </p:nvSpPr>
          <p:spPr>
            <a:xfrm>
              <a:off x="5503650" y="2201300"/>
              <a:ext cx="25" cy="325"/>
            </a:xfrm>
            <a:custGeom>
              <a:rect b="b" l="l" r="r" t="t"/>
              <a:pathLst>
                <a:path extrusionOk="0" h="13" w="1">
                  <a:moveTo>
                    <a:pt x="1" y="0"/>
                  </a:moveTo>
                  <a:cubicBezTo>
                    <a:pt x="1" y="0"/>
                    <a:pt x="1" y="0"/>
                    <a:pt x="1" y="0"/>
                  </a:cubicBezTo>
                  <a:cubicBezTo>
                    <a:pt x="1" y="0"/>
                    <a:pt x="1"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g308c629d2bb_0_315"/>
            <p:cNvSpPr/>
            <p:nvPr/>
          </p:nvSpPr>
          <p:spPr>
            <a:xfrm>
              <a:off x="5496200" y="2204275"/>
              <a:ext cx="325" cy="325"/>
            </a:xfrm>
            <a:custGeom>
              <a:rect b="b" l="l" r="r" t="t"/>
              <a:pathLst>
                <a:path extrusionOk="0" h="13" w="13">
                  <a:moveTo>
                    <a:pt x="1" y="0"/>
                  </a:moveTo>
                  <a:cubicBezTo>
                    <a:pt x="1" y="12"/>
                    <a:pt x="13" y="12"/>
                    <a:pt x="13" y="12"/>
                  </a:cubicBezTo>
                  <a:cubicBezTo>
                    <a:pt x="13" y="12"/>
                    <a:pt x="13"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g308c629d2bb_0_315"/>
            <p:cNvSpPr/>
            <p:nvPr/>
          </p:nvSpPr>
          <p:spPr>
            <a:xfrm>
              <a:off x="5507525" y="2197725"/>
              <a:ext cx="625" cy="325"/>
            </a:xfrm>
            <a:custGeom>
              <a:rect b="b" l="l" r="r" t="t"/>
              <a:pathLst>
                <a:path extrusionOk="0" h="13" w="25">
                  <a:moveTo>
                    <a:pt x="0" y="0"/>
                  </a:moveTo>
                  <a:cubicBezTo>
                    <a:pt x="12" y="12"/>
                    <a:pt x="12" y="12"/>
                    <a:pt x="24" y="12"/>
                  </a:cubicBezTo>
                  <a:cubicBezTo>
                    <a:pt x="12" y="0"/>
                    <a:pt x="12"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g308c629d2bb_0_315"/>
            <p:cNvSpPr/>
            <p:nvPr/>
          </p:nvSpPr>
          <p:spPr>
            <a:xfrm>
              <a:off x="5459600" y="2212600"/>
              <a:ext cx="325" cy="325"/>
            </a:xfrm>
            <a:custGeom>
              <a:rect b="b" l="l" r="r" t="t"/>
              <a:pathLst>
                <a:path extrusionOk="0" h="13" w="13">
                  <a:moveTo>
                    <a:pt x="12" y="13"/>
                  </a:moveTo>
                  <a:cubicBezTo>
                    <a:pt x="12" y="13"/>
                    <a:pt x="12" y="13"/>
                    <a:pt x="0" y="1"/>
                  </a:cubicBezTo>
                  <a:lnTo>
                    <a:pt x="0" y="1"/>
                  </a:lnTo>
                  <a:lnTo>
                    <a:pt x="12" y="13"/>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g308c629d2bb_0_315"/>
            <p:cNvSpPr/>
            <p:nvPr/>
          </p:nvSpPr>
          <p:spPr>
            <a:xfrm>
              <a:off x="5519725" y="2189100"/>
              <a:ext cx="25" cy="25"/>
            </a:xfrm>
            <a:custGeom>
              <a:rect b="b" l="l" r="r" t="t"/>
              <a:pathLst>
                <a:path extrusionOk="0" h="1" w="1">
                  <a:moveTo>
                    <a:pt x="1" y="0"/>
                  </a:moveTo>
                  <a:lnTo>
                    <a:pt x="1" y="0"/>
                  </a:ln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g308c629d2bb_0_315"/>
            <p:cNvSpPr/>
            <p:nvPr/>
          </p:nvSpPr>
          <p:spPr>
            <a:xfrm>
              <a:off x="5517950" y="2189100"/>
              <a:ext cx="25" cy="300"/>
            </a:xfrm>
            <a:custGeom>
              <a:rect b="b" l="l" r="r" t="t"/>
              <a:pathLst>
                <a:path extrusionOk="0" h="12" w="1">
                  <a:moveTo>
                    <a:pt x="0" y="12"/>
                  </a:moveTo>
                  <a:cubicBezTo>
                    <a:pt x="0" y="12"/>
                    <a:pt x="0" y="12"/>
                    <a:pt x="0" y="12"/>
                  </a:cubicBezTo>
                  <a:cubicBezTo>
                    <a:pt x="0" y="0"/>
                    <a:pt x="0" y="0"/>
                    <a:pt x="0"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g308c629d2bb_0_315"/>
            <p:cNvSpPr/>
            <p:nvPr/>
          </p:nvSpPr>
          <p:spPr>
            <a:xfrm>
              <a:off x="5514075" y="2197425"/>
              <a:ext cx="325" cy="250"/>
            </a:xfrm>
            <a:custGeom>
              <a:rect b="b" l="l" r="r" t="t"/>
              <a:pathLst>
                <a:path extrusionOk="0" h="10" w="13">
                  <a:moveTo>
                    <a:pt x="0" y="0"/>
                  </a:moveTo>
                  <a:cubicBezTo>
                    <a:pt x="6" y="6"/>
                    <a:pt x="9" y="9"/>
                    <a:pt x="11" y="9"/>
                  </a:cubicBezTo>
                  <a:cubicBezTo>
                    <a:pt x="12" y="9"/>
                    <a:pt x="12" y="6"/>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g308c629d2bb_0_315"/>
            <p:cNvSpPr/>
            <p:nvPr/>
          </p:nvSpPr>
          <p:spPr>
            <a:xfrm>
              <a:off x="5505150" y="2198900"/>
              <a:ext cx="25" cy="325"/>
            </a:xfrm>
            <a:custGeom>
              <a:rect b="b" l="l" r="r" t="t"/>
              <a:pathLst>
                <a:path extrusionOk="0" h="13" w="1">
                  <a:moveTo>
                    <a:pt x="0" y="13"/>
                  </a:moveTo>
                  <a:cubicBezTo>
                    <a:pt x="0" y="13"/>
                    <a:pt x="0" y="13"/>
                    <a:pt x="0" y="13"/>
                  </a:cubicBezTo>
                  <a:cubicBezTo>
                    <a:pt x="0" y="13"/>
                    <a:pt x="0" y="1"/>
                    <a:pt x="0"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g308c629d2bb_0_315"/>
            <p:cNvSpPr/>
            <p:nvPr/>
          </p:nvSpPr>
          <p:spPr>
            <a:xfrm>
              <a:off x="5425675" y="2231950"/>
              <a:ext cx="900" cy="1225"/>
            </a:xfrm>
            <a:custGeom>
              <a:rect b="b" l="l" r="r" t="t"/>
              <a:pathLst>
                <a:path extrusionOk="0" h="49" w="36">
                  <a:moveTo>
                    <a:pt x="0" y="1"/>
                  </a:moveTo>
                  <a:cubicBezTo>
                    <a:pt x="0" y="1"/>
                    <a:pt x="0" y="12"/>
                    <a:pt x="0" y="24"/>
                  </a:cubicBezTo>
                  <a:lnTo>
                    <a:pt x="36" y="48"/>
                  </a:lnTo>
                  <a:cubicBezTo>
                    <a:pt x="36" y="36"/>
                    <a:pt x="33" y="36"/>
                    <a:pt x="28" y="36"/>
                  </a:cubicBezTo>
                  <a:cubicBezTo>
                    <a:pt x="24" y="36"/>
                    <a:pt x="18" y="36"/>
                    <a:pt x="12" y="24"/>
                  </a:cubicBezTo>
                  <a:cubicBezTo>
                    <a:pt x="12" y="20"/>
                    <a:pt x="13" y="19"/>
                    <a:pt x="16" y="19"/>
                  </a:cubicBezTo>
                  <a:cubicBezTo>
                    <a:pt x="20" y="19"/>
                    <a:pt x="28" y="24"/>
                    <a:pt x="36" y="24"/>
                  </a:cubicBezTo>
                  <a:cubicBezTo>
                    <a:pt x="29" y="11"/>
                    <a:pt x="25" y="7"/>
                    <a:pt x="21" y="7"/>
                  </a:cubicBezTo>
                  <a:cubicBezTo>
                    <a:pt x="15" y="7"/>
                    <a:pt x="12" y="18"/>
                    <a:pt x="8" y="18"/>
                  </a:cubicBezTo>
                  <a:cubicBezTo>
                    <a:pt x="6" y="18"/>
                    <a:pt x="3" y="1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g308c629d2bb_0_315"/>
            <p:cNvSpPr/>
            <p:nvPr/>
          </p:nvSpPr>
          <p:spPr>
            <a:xfrm>
              <a:off x="5456025" y="2211700"/>
              <a:ext cx="1525" cy="2425"/>
            </a:xfrm>
            <a:custGeom>
              <a:rect b="b" l="l" r="r" t="t"/>
              <a:pathLst>
                <a:path extrusionOk="0" h="97" w="61">
                  <a:moveTo>
                    <a:pt x="1" y="1"/>
                  </a:moveTo>
                  <a:cubicBezTo>
                    <a:pt x="1" y="37"/>
                    <a:pt x="48" y="60"/>
                    <a:pt x="48" y="96"/>
                  </a:cubicBezTo>
                  <a:lnTo>
                    <a:pt x="60" y="96"/>
                  </a:lnTo>
                  <a:cubicBezTo>
                    <a:pt x="36" y="72"/>
                    <a:pt x="36" y="49"/>
                    <a:pt x="24" y="25"/>
                  </a:cubicBezTo>
                  <a:cubicBezTo>
                    <a:pt x="12" y="13"/>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g308c629d2bb_0_315"/>
            <p:cNvSpPr/>
            <p:nvPr/>
          </p:nvSpPr>
          <p:spPr>
            <a:xfrm>
              <a:off x="5457525" y="2214100"/>
              <a:ext cx="600" cy="325"/>
            </a:xfrm>
            <a:custGeom>
              <a:rect b="b" l="l" r="r" t="t"/>
              <a:pathLst>
                <a:path extrusionOk="0" h="13" w="24">
                  <a:moveTo>
                    <a:pt x="0" y="0"/>
                  </a:moveTo>
                  <a:cubicBezTo>
                    <a:pt x="12" y="0"/>
                    <a:pt x="12" y="12"/>
                    <a:pt x="12" y="12"/>
                  </a:cubicBezTo>
                  <a:lnTo>
                    <a:pt x="24" y="12"/>
                  </a:lnTo>
                  <a:cubicBezTo>
                    <a:pt x="12" y="0"/>
                    <a:pt x="12"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g308c629d2bb_0_315"/>
            <p:cNvSpPr/>
            <p:nvPr/>
          </p:nvSpPr>
          <p:spPr>
            <a:xfrm>
              <a:off x="5430725" y="2228375"/>
              <a:ext cx="325" cy="25"/>
            </a:xfrm>
            <a:custGeom>
              <a:rect b="b" l="l" r="r" t="t"/>
              <a:pathLst>
                <a:path extrusionOk="0" h="1" w="13">
                  <a:moveTo>
                    <a:pt x="1" y="1"/>
                  </a:moveTo>
                  <a:cubicBezTo>
                    <a:pt x="12" y="1"/>
                    <a:pt x="12" y="1"/>
                    <a:pt x="12" y="1"/>
                  </a:cubicBez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g308c629d2bb_0_315"/>
            <p:cNvSpPr/>
            <p:nvPr/>
          </p:nvSpPr>
          <p:spPr>
            <a:xfrm>
              <a:off x="5461075" y="2210825"/>
              <a:ext cx="325" cy="25"/>
            </a:xfrm>
            <a:custGeom>
              <a:rect b="b" l="l" r="r" t="t"/>
              <a:pathLst>
                <a:path extrusionOk="0" h="1" w="13">
                  <a:moveTo>
                    <a:pt x="1" y="0"/>
                  </a:moveTo>
                  <a:cubicBezTo>
                    <a:pt x="1" y="0"/>
                    <a:pt x="1" y="0"/>
                    <a:pt x="13" y="0"/>
                  </a:cubicBezTo>
                  <a:cubicBezTo>
                    <a:pt x="13" y="0"/>
                    <a:pt x="13"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g308c629d2bb_0_315"/>
            <p:cNvSpPr/>
            <p:nvPr/>
          </p:nvSpPr>
          <p:spPr>
            <a:xfrm>
              <a:off x="5454550" y="2227550"/>
              <a:ext cx="600" cy="850"/>
            </a:xfrm>
            <a:custGeom>
              <a:rect b="b" l="l" r="r" t="t"/>
              <a:pathLst>
                <a:path extrusionOk="0" h="34" w="24">
                  <a:moveTo>
                    <a:pt x="12" y="0"/>
                  </a:moveTo>
                  <a:cubicBezTo>
                    <a:pt x="11" y="0"/>
                    <a:pt x="14" y="12"/>
                    <a:pt x="7" y="12"/>
                  </a:cubicBezTo>
                  <a:cubicBezTo>
                    <a:pt x="5" y="12"/>
                    <a:pt x="3" y="11"/>
                    <a:pt x="0" y="10"/>
                  </a:cubicBezTo>
                  <a:lnTo>
                    <a:pt x="0" y="10"/>
                  </a:lnTo>
                  <a:lnTo>
                    <a:pt x="12" y="34"/>
                  </a:lnTo>
                  <a:cubicBezTo>
                    <a:pt x="24" y="34"/>
                    <a:pt x="24" y="22"/>
                    <a:pt x="24" y="22"/>
                  </a:cubicBezTo>
                  <a:cubicBezTo>
                    <a:pt x="16" y="5"/>
                    <a:pt x="13"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g308c629d2bb_0_315"/>
            <p:cNvSpPr/>
            <p:nvPr/>
          </p:nvSpPr>
          <p:spPr>
            <a:xfrm>
              <a:off x="5425375" y="2232550"/>
              <a:ext cx="325" cy="25"/>
            </a:xfrm>
            <a:custGeom>
              <a:rect b="b" l="l" r="r" t="t"/>
              <a:pathLst>
                <a:path extrusionOk="0" h="1" w="13">
                  <a:moveTo>
                    <a:pt x="0" y="0"/>
                  </a:moveTo>
                  <a:lnTo>
                    <a:pt x="12" y="0"/>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g308c629d2bb_0_315"/>
            <p:cNvSpPr/>
            <p:nvPr/>
          </p:nvSpPr>
          <p:spPr>
            <a:xfrm>
              <a:off x="5459150" y="2212900"/>
              <a:ext cx="1075" cy="625"/>
            </a:xfrm>
            <a:custGeom>
              <a:rect b="b" l="l" r="r" t="t"/>
              <a:pathLst>
                <a:path extrusionOk="0" h="25" w="43">
                  <a:moveTo>
                    <a:pt x="30" y="1"/>
                  </a:moveTo>
                  <a:cubicBezTo>
                    <a:pt x="36" y="12"/>
                    <a:pt x="27" y="12"/>
                    <a:pt x="18" y="12"/>
                  </a:cubicBezTo>
                  <a:cubicBezTo>
                    <a:pt x="10" y="12"/>
                    <a:pt x="1" y="12"/>
                    <a:pt x="7" y="24"/>
                  </a:cubicBezTo>
                  <a:lnTo>
                    <a:pt x="42" y="12"/>
                  </a:lnTo>
                  <a:lnTo>
                    <a:pt x="3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8" name="Google Shape;9228;g308c629d2bb_0_315"/>
            <p:cNvSpPr/>
            <p:nvPr/>
          </p:nvSpPr>
          <p:spPr>
            <a:xfrm>
              <a:off x="5528950" y="2191775"/>
              <a:ext cx="1525" cy="2400"/>
            </a:xfrm>
            <a:custGeom>
              <a:rect b="b" l="l" r="r" t="t"/>
              <a:pathLst>
                <a:path extrusionOk="0" h="96" w="61">
                  <a:moveTo>
                    <a:pt x="60" y="0"/>
                  </a:moveTo>
                  <a:cubicBezTo>
                    <a:pt x="36" y="36"/>
                    <a:pt x="24" y="24"/>
                    <a:pt x="1" y="36"/>
                  </a:cubicBezTo>
                  <a:lnTo>
                    <a:pt x="24" y="72"/>
                  </a:lnTo>
                  <a:lnTo>
                    <a:pt x="24" y="84"/>
                  </a:lnTo>
                  <a:lnTo>
                    <a:pt x="36" y="95"/>
                  </a:lnTo>
                  <a:cubicBezTo>
                    <a:pt x="60" y="72"/>
                    <a:pt x="60" y="36"/>
                    <a:pt x="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9" name="Google Shape;9229;g308c629d2bb_0_315"/>
            <p:cNvSpPr/>
            <p:nvPr/>
          </p:nvSpPr>
          <p:spPr>
            <a:xfrm>
              <a:off x="5521225" y="2185575"/>
              <a:ext cx="600" cy="850"/>
            </a:xfrm>
            <a:custGeom>
              <a:rect b="b" l="l" r="r" t="t"/>
              <a:pathLst>
                <a:path extrusionOk="0" h="34" w="24">
                  <a:moveTo>
                    <a:pt x="5" y="0"/>
                  </a:moveTo>
                  <a:cubicBezTo>
                    <a:pt x="2" y="0"/>
                    <a:pt x="0" y="3"/>
                    <a:pt x="0" y="10"/>
                  </a:cubicBezTo>
                  <a:lnTo>
                    <a:pt x="24" y="34"/>
                  </a:lnTo>
                  <a:cubicBezTo>
                    <a:pt x="24" y="17"/>
                    <a:pt x="12" y="0"/>
                    <a:pt x="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g308c629d2bb_0_315"/>
            <p:cNvSpPr/>
            <p:nvPr/>
          </p:nvSpPr>
          <p:spPr>
            <a:xfrm>
              <a:off x="5524500" y="2193975"/>
              <a:ext cx="600" cy="1100"/>
            </a:xfrm>
            <a:custGeom>
              <a:rect b="b" l="l" r="r" t="t"/>
              <a:pathLst>
                <a:path extrusionOk="0" h="44" w="24">
                  <a:moveTo>
                    <a:pt x="11" y="0"/>
                  </a:moveTo>
                  <a:cubicBezTo>
                    <a:pt x="5" y="0"/>
                    <a:pt x="0" y="9"/>
                    <a:pt x="0" y="31"/>
                  </a:cubicBezTo>
                  <a:cubicBezTo>
                    <a:pt x="3" y="25"/>
                    <a:pt x="5" y="23"/>
                    <a:pt x="7" y="23"/>
                  </a:cubicBezTo>
                  <a:cubicBezTo>
                    <a:pt x="13" y="23"/>
                    <a:pt x="15" y="43"/>
                    <a:pt x="24" y="43"/>
                  </a:cubicBezTo>
                  <a:lnTo>
                    <a:pt x="24" y="7"/>
                  </a:lnTo>
                  <a:cubicBezTo>
                    <a:pt x="19" y="3"/>
                    <a:pt x="15" y="0"/>
                    <a:pt x="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g308c629d2bb_0_315"/>
            <p:cNvSpPr/>
            <p:nvPr/>
          </p:nvSpPr>
          <p:spPr>
            <a:xfrm>
              <a:off x="5518825" y="2186125"/>
              <a:ext cx="775" cy="600"/>
            </a:xfrm>
            <a:custGeom>
              <a:rect b="b" l="l" r="r" t="t"/>
              <a:pathLst>
                <a:path extrusionOk="0" h="24" w="31">
                  <a:moveTo>
                    <a:pt x="25" y="0"/>
                  </a:moveTo>
                  <a:cubicBezTo>
                    <a:pt x="25" y="9"/>
                    <a:pt x="23" y="12"/>
                    <a:pt x="21" y="12"/>
                  </a:cubicBezTo>
                  <a:cubicBezTo>
                    <a:pt x="17" y="12"/>
                    <a:pt x="11" y="4"/>
                    <a:pt x="6" y="4"/>
                  </a:cubicBezTo>
                  <a:cubicBezTo>
                    <a:pt x="3" y="4"/>
                    <a:pt x="1" y="9"/>
                    <a:pt x="1" y="24"/>
                  </a:cubicBezTo>
                  <a:cubicBezTo>
                    <a:pt x="4" y="21"/>
                    <a:pt x="7" y="20"/>
                    <a:pt x="11" y="20"/>
                  </a:cubicBezTo>
                  <a:cubicBezTo>
                    <a:pt x="15" y="20"/>
                    <a:pt x="19" y="21"/>
                    <a:pt x="22" y="21"/>
                  </a:cubicBezTo>
                  <a:cubicBezTo>
                    <a:pt x="28" y="21"/>
                    <a:pt x="31" y="18"/>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g308c629d2bb_0_315"/>
            <p:cNvSpPr/>
            <p:nvPr/>
          </p:nvSpPr>
          <p:spPr>
            <a:xfrm>
              <a:off x="5521500" y="2195900"/>
              <a:ext cx="925" cy="750"/>
            </a:xfrm>
            <a:custGeom>
              <a:rect b="b" l="l" r="r" t="t"/>
              <a:pathLst>
                <a:path extrusionOk="0" h="30" w="37">
                  <a:moveTo>
                    <a:pt x="6" y="0"/>
                  </a:moveTo>
                  <a:cubicBezTo>
                    <a:pt x="3" y="0"/>
                    <a:pt x="1" y="4"/>
                    <a:pt x="1" y="14"/>
                  </a:cubicBezTo>
                  <a:cubicBezTo>
                    <a:pt x="5" y="26"/>
                    <a:pt x="9" y="30"/>
                    <a:pt x="13" y="30"/>
                  </a:cubicBezTo>
                  <a:cubicBezTo>
                    <a:pt x="19" y="30"/>
                    <a:pt x="25" y="20"/>
                    <a:pt x="31" y="16"/>
                  </a:cubicBezTo>
                  <a:lnTo>
                    <a:pt x="31" y="16"/>
                  </a:lnTo>
                  <a:cubicBezTo>
                    <a:pt x="32" y="16"/>
                    <a:pt x="32" y="16"/>
                    <a:pt x="32" y="16"/>
                  </a:cubicBezTo>
                  <a:cubicBezTo>
                    <a:pt x="34" y="16"/>
                    <a:pt x="35" y="15"/>
                    <a:pt x="37" y="14"/>
                  </a:cubicBezTo>
                  <a:lnTo>
                    <a:pt x="37" y="14"/>
                  </a:lnTo>
                  <a:cubicBezTo>
                    <a:pt x="35" y="14"/>
                    <a:pt x="33" y="15"/>
                    <a:pt x="31" y="16"/>
                  </a:cubicBezTo>
                  <a:lnTo>
                    <a:pt x="31" y="16"/>
                  </a:lnTo>
                  <a:cubicBezTo>
                    <a:pt x="23" y="15"/>
                    <a:pt x="12" y="0"/>
                    <a:pt x="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g308c629d2bb_0_315"/>
            <p:cNvSpPr/>
            <p:nvPr/>
          </p:nvSpPr>
          <p:spPr>
            <a:xfrm>
              <a:off x="5516450" y="2187000"/>
              <a:ext cx="1525" cy="2700"/>
            </a:xfrm>
            <a:custGeom>
              <a:rect b="b" l="l" r="r" t="t"/>
              <a:pathLst>
                <a:path extrusionOk="0" h="108" w="61">
                  <a:moveTo>
                    <a:pt x="12" y="1"/>
                  </a:moveTo>
                  <a:cubicBezTo>
                    <a:pt x="12" y="36"/>
                    <a:pt x="1" y="72"/>
                    <a:pt x="24" y="108"/>
                  </a:cubicBezTo>
                  <a:cubicBezTo>
                    <a:pt x="12" y="72"/>
                    <a:pt x="24" y="72"/>
                    <a:pt x="36" y="72"/>
                  </a:cubicBezTo>
                  <a:cubicBezTo>
                    <a:pt x="36" y="84"/>
                    <a:pt x="36" y="96"/>
                    <a:pt x="36" y="108"/>
                  </a:cubicBezTo>
                  <a:cubicBezTo>
                    <a:pt x="48" y="84"/>
                    <a:pt x="48" y="84"/>
                    <a:pt x="60" y="72"/>
                  </a:cubicBezTo>
                  <a:cubicBezTo>
                    <a:pt x="48" y="48"/>
                    <a:pt x="24" y="36"/>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g308c629d2bb_0_315"/>
            <p:cNvSpPr/>
            <p:nvPr/>
          </p:nvSpPr>
          <p:spPr>
            <a:xfrm>
              <a:off x="5520800" y="2194925"/>
              <a:ext cx="1025" cy="2275"/>
            </a:xfrm>
            <a:custGeom>
              <a:rect b="b" l="l" r="r" t="t"/>
              <a:pathLst>
                <a:path extrusionOk="0" h="91" w="41">
                  <a:moveTo>
                    <a:pt x="2" y="0"/>
                  </a:moveTo>
                  <a:lnTo>
                    <a:pt x="2" y="0"/>
                  </a:lnTo>
                  <a:cubicBezTo>
                    <a:pt x="1" y="0"/>
                    <a:pt x="3" y="9"/>
                    <a:pt x="5" y="20"/>
                  </a:cubicBezTo>
                  <a:lnTo>
                    <a:pt x="5" y="20"/>
                  </a:lnTo>
                  <a:lnTo>
                    <a:pt x="5" y="5"/>
                  </a:lnTo>
                  <a:cubicBezTo>
                    <a:pt x="3" y="2"/>
                    <a:pt x="2" y="0"/>
                    <a:pt x="2" y="0"/>
                  </a:cubicBezTo>
                  <a:close/>
                  <a:moveTo>
                    <a:pt x="5" y="20"/>
                  </a:moveTo>
                  <a:lnTo>
                    <a:pt x="5" y="53"/>
                  </a:lnTo>
                  <a:cubicBezTo>
                    <a:pt x="6" y="52"/>
                    <a:pt x="7" y="51"/>
                    <a:pt x="8" y="51"/>
                  </a:cubicBezTo>
                  <a:lnTo>
                    <a:pt x="8" y="51"/>
                  </a:lnTo>
                  <a:cubicBezTo>
                    <a:pt x="7" y="52"/>
                    <a:pt x="6" y="53"/>
                    <a:pt x="5" y="53"/>
                  </a:cubicBezTo>
                  <a:cubicBezTo>
                    <a:pt x="15" y="63"/>
                    <a:pt x="26" y="91"/>
                    <a:pt x="36" y="91"/>
                  </a:cubicBezTo>
                  <a:cubicBezTo>
                    <a:pt x="38" y="91"/>
                    <a:pt x="39" y="90"/>
                    <a:pt x="41" y="89"/>
                  </a:cubicBezTo>
                  <a:cubicBezTo>
                    <a:pt x="31" y="69"/>
                    <a:pt x="21" y="50"/>
                    <a:pt x="12" y="50"/>
                  </a:cubicBezTo>
                  <a:cubicBezTo>
                    <a:pt x="10" y="50"/>
                    <a:pt x="9" y="50"/>
                    <a:pt x="8" y="51"/>
                  </a:cubicBezTo>
                  <a:lnTo>
                    <a:pt x="8" y="51"/>
                  </a:lnTo>
                  <a:cubicBezTo>
                    <a:pt x="10" y="46"/>
                    <a:pt x="8" y="32"/>
                    <a:pt x="5" y="2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g308c629d2bb_0_315"/>
            <p:cNvSpPr/>
            <p:nvPr/>
          </p:nvSpPr>
          <p:spPr>
            <a:xfrm>
              <a:off x="5514975" y="2186400"/>
              <a:ext cx="1200" cy="1825"/>
            </a:xfrm>
            <a:custGeom>
              <a:rect b="b" l="l" r="r" t="t"/>
              <a:pathLst>
                <a:path extrusionOk="0" h="73" w="48">
                  <a:moveTo>
                    <a:pt x="48" y="1"/>
                  </a:moveTo>
                  <a:cubicBezTo>
                    <a:pt x="24" y="13"/>
                    <a:pt x="0" y="37"/>
                    <a:pt x="0" y="60"/>
                  </a:cubicBezTo>
                  <a:lnTo>
                    <a:pt x="12" y="72"/>
                  </a:lnTo>
                  <a:cubicBezTo>
                    <a:pt x="24" y="37"/>
                    <a:pt x="48" y="49"/>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g308c629d2bb_0_315"/>
            <p:cNvSpPr/>
            <p:nvPr/>
          </p:nvSpPr>
          <p:spPr>
            <a:xfrm>
              <a:off x="5519125" y="2194875"/>
              <a:ext cx="625" cy="1375"/>
            </a:xfrm>
            <a:custGeom>
              <a:rect b="b" l="l" r="r" t="t"/>
              <a:pathLst>
                <a:path extrusionOk="0" h="55" w="25">
                  <a:moveTo>
                    <a:pt x="6" y="0"/>
                  </a:moveTo>
                  <a:cubicBezTo>
                    <a:pt x="5" y="0"/>
                    <a:pt x="3" y="2"/>
                    <a:pt x="1" y="7"/>
                  </a:cubicBezTo>
                  <a:lnTo>
                    <a:pt x="1" y="55"/>
                  </a:lnTo>
                  <a:cubicBezTo>
                    <a:pt x="25" y="55"/>
                    <a:pt x="1" y="31"/>
                    <a:pt x="1" y="19"/>
                  </a:cubicBezTo>
                  <a:lnTo>
                    <a:pt x="1" y="19"/>
                  </a:lnTo>
                  <a:cubicBezTo>
                    <a:pt x="7" y="25"/>
                    <a:pt x="10" y="28"/>
                    <a:pt x="13" y="28"/>
                  </a:cubicBezTo>
                  <a:cubicBezTo>
                    <a:pt x="16" y="28"/>
                    <a:pt x="19" y="25"/>
                    <a:pt x="25" y="19"/>
                  </a:cubicBezTo>
                  <a:lnTo>
                    <a:pt x="25" y="19"/>
                  </a:lnTo>
                  <a:cubicBezTo>
                    <a:pt x="22" y="20"/>
                    <a:pt x="20" y="21"/>
                    <a:pt x="18" y="21"/>
                  </a:cubicBezTo>
                  <a:cubicBezTo>
                    <a:pt x="6" y="21"/>
                    <a:pt x="9" y="0"/>
                    <a:pt x="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g308c629d2bb_0_315"/>
            <p:cNvSpPr/>
            <p:nvPr/>
          </p:nvSpPr>
          <p:spPr>
            <a:xfrm>
              <a:off x="5517650" y="2196525"/>
              <a:ext cx="1200" cy="1825"/>
            </a:xfrm>
            <a:custGeom>
              <a:rect b="b" l="l" r="r" t="t"/>
              <a:pathLst>
                <a:path extrusionOk="0" h="73" w="48">
                  <a:moveTo>
                    <a:pt x="12" y="1"/>
                  </a:moveTo>
                  <a:lnTo>
                    <a:pt x="0" y="25"/>
                  </a:lnTo>
                  <a:lnTo>
                    <a:pt x="24" y="72"/>
                  </a:lnTo>
                  <a:cubicBezTo>
                    <a:pt x="48" y="48"/>
                    <a:pt x="24" y="48"/>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g308c629d2bb_0_315"/>
            <p:cNvSpPr/>
            <p:nvPr/>
          </p:nvSpPr>
          <p:spPr>
            <a:xfrm>
              <a:off x="5516750" y="2195650"/>
              <a:ext cx="625" cy="2100"/>
            </a:xfrm>
            <a:custGeom>
              <a:rect b="b" l="l" r="r" t="t"/>
              <a:pathLst>
                <a:path extrusionOk="0" h="84" w="25">
                  <a:moveTo>
                    <a:pt x="12" y="0"/>
                  </a:moveTo>
                  <a:lnTo>
                    <a:pt x="0" y="83"/>
                  </a:lnTo>
                  <a:cubicBezTo>
                    <a:pt x="12" y="48"/>
                    <a:pt x="12" y="48"/>
                    <a:pt x="24" y="12"/>
                  </a:cubicBez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g308c629d2bb_0_315"/>
            <p:cNvSpPr/>
            <p:nvPr/>
          </p:nvSpPr>
          <p:spPr>
            <a:xfrm>
              <a:off x="5505825" y="2189875"/>
              <a:ext cx="625" cy="975"/>
            </a:xfrm>
            <a:custGeom>
              <a:rect b="b" l="l" r="r" t="t"/>
              <a:pathLst>
                <a:path extrusionOk="0" h="39" w="25">
                  <a:moveTo>
                    <a:pt x="1" y="0"/>
                  </a:moveTo>
                  <a:lnTo>
                    <a:pt x="1" y="0"/>
                  </a:lnTo>
                  <a:cubicBezTo>
                    <a:pt x="0" y="0"/>
                    <a:pt x="2" y="1"/>
                    <a:pt x="6" y="3"/>
                  </a:cubicBezTo>
                  <a:lnTo>
                    <a:pt x="6" y="3"/>
                  </a:lnTo>
                  <a:cubicBezTo>
                    <a:pt x="3" y="1"/>
                    <a:pt x="1" y="0"/>
                    <a:pt x="1" y="0"/>
                  </a:cubicBezTo>
                  <a:close/>
                  <a:moveTo>
                    <a:pt x="6" y="3"/>
                  </a:moveTo>
                  <a:cubicBezTo>
                    <a:pt x="7" y="4"/>
                    <a:pt x="8" y="5"/>
                    <a:pt x="9" y="6"/>
                  </a:cubicBezTo>
                  <a:lnTo>
                    <a:pt x="9" y="6"/>
                  </a:lnTo>
                  <a:cubicBezTo>
                    <a:pt x="9" y="5"/>
                    <a:pt x="9" y="5"/>
                    <a:pt x="9" y="5"/>
                  </a:cubicBezTo>
                  <a:cubicBezTo>
                    <a:pt x="8" y="4"/>
                    <a:pt x="7" y="4"/>
                    <a:pt x="6" y="3"/>
                  </a:cubicBezTo>
                  <a:close/>
                  <a:moveTo>
                    <a:pt x="9" y="6"/>
                  </a:moveTo>
                  <a:lnTo>
                    <a:pt x="9" y="6"/>
                  </a:lnTo>
                  <a:cubicBezTo>
                    <a:pt x="9" y="22"/>
                    <a:pt x="21" y="38"/>
                    <a:pt x="23" y="38"/>
                  </a:cubicBezTo>
                  <a:cubicBezTo>
                    <a:pt x="25" y="38"/>
                    <a:pt x="24" y="36"/>
                    <a:pt x="21" y="29"/>
                  </a:cubicBezTo>
                  <a:cubicBezTo>
                    <a:pt x="21" y="19"/>
                    <a:pt x="14" y="11"/>
                    <a:pt x="9" y="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g308c629d2bb_0_315"/>
            <p:cNvSpPr/>
            <p:nvPr/>
          </p:nvSpPr>
          <p:spPr>
            <a:xfrm>
              <a:off x="5509000" y="2199150"/>
              <a:ext cx="1525" cy="1275"/>
            </a:xfrm>
            <a:custGeom>
              <a:rect b="b" l="l" r="r" t="t"/>
              <a:pathLst>
                <a:path extrusionOk="0" h="51" w="61">
                  <a:moveTo>
                    <a:pt x="43" y="1"/>
                  </a:moveTo>
                  <a:cubicBezTo>
                    <a:pt x="30" y="1"/>
                    <a:pt x="11" y="30"/>
                    <a:pt x="1" y="51"/>
                  </a:cubicBezTo>
                  <a:cubicBezTo>
                    <a:pt x="13" y="27"/>
                    <a:pt x="60" y="27"/>
                    <a:pt x="49" y="3"/>
                  </a:cubicBezTo>
                  <a:cubicBezTo>
                    <a:pt x="47" y="1"/>
                    <a:pt x="45" y="1"/>
                    <a:pt x="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g308c629d2bb_0_315"/>
            <p:cNvSpPr/>
            <p:nvPr/>
          </p:nvSpPr>
          <p:spPr>
            <a:xfrm>
              <a:off x="5497100" y="2205450"/>
              <a:ext cx="875" cy="1525"/>
            </a:xfrm>
            <a:custGeom>
              <a:rect b="b" l="l" r="r" t="t"/>
              <a:pathLst>
                <a:path extrusionOk="0" h="61" w="35">
                  <a:moveTo>
                    <a:pt x="24" y="1"/>
                  </a:moveTo>
                  <a:cubicBezTo>
                    <a:pt x="24" y="25"/>
                    <a:pt x="13" y="25"/>
                    <a:pt x="1" y="60"/>
                  </a:cubicBezTo>
                  <a:cubicBezTo>
                    <a:pt x="13" y="49"/>
                    <a:pt x="24" y="60"/>
                    <a:pt x="13" y="37"/>
                  </a:cubicBezTo>
                  <a:lnTo>
                    <a:pt x="13" y="37"/>
                  </a:lnTo>
                  <a:cubicBezTo>
                    <a:pt x="15" y="39"/>
                    <a:pt x="17" y="40"/>
                    <a:pt x="19" y="40"/>
                  </a:cubicBezTo>
                  <a:cubicBezTo>
                    <a:pt x="28" y="40"/>
                    <a:pt x="34" y="20"/>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g308c629d2bb_0_315"/>
            <p:cNvSpPr/>
            <p:nvPr/>
          </p:nvSpPr>
          <p:spPr>
            <a:xfrm>
              <a:off x="5494125" y="2206350"/>
              <a:ext cx="625" cy="925"/>
            </a:xfrm>
            <a:custGeom>
              <a:rect b="b" l="l" r="r" t="t"/>
              <a:pathLst>
                <a:path extrusionOk="0" h="37" w="25">
                  <a:moveTo>
                    <a:pt x="12" y="1"/>
                  </a:moveTo>
                  <a:cubicBezTo>
                    <a:pt x="12" y="1"/>
                    <a:pt x="1" y="24"/>
                    <a:pt x="12" y="36"/>
                  </a:cubicBezTo>
                  <a:cubicBezTo>
                    <a:pt x="12" y="24"/>
                    <a:pt x="24" y="24"/>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g308c629d2bb_0_315"/>
            <p:cNvSpPr/>
            <p:nvPr/>
          </p:nvSpPr>
          <p:spPr>
            <a:xfrm>
              <a:off x="5468225" y="2201300"/>
              <a:ext cx="625" cy="900"/>
            </a:xfrm>
            <a:custGeom>
              <a:rect b="b" l="l" r="r" t="t"/>
              <a:pathLst>
                <a:path extrusionOk="0" h="36" w="25">
                  <a:moveTo>
                    <a:pt x="13" y="0"/>
                  </a:moveTo>
                  <a:cubicBezTo>
                    <a:pt x="1" y="0"/>
                    <a:pt x="1" y="12"/>
                    <a:pt x="13" y="36"/>
                  </a:cubicBezTo>
                  <a:cubicBezTo>
                    <a:pt x="25" y="24"/>
                    <a:pt x="13" y="12"/>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g308c629d2bb_0_315"/>
            <p:cNvSpPr/>
            <p:nvPr/>
          </p:nvSpPr>
          <p:spPr>
            <a:xfrm>
              <a:off x="5467625" y="2201900"/>
              <a:ext cx="625" cy="600"/>
            </a:xfrm>
            <a:custGeom>
              <a:rect b="b" l="l" r="r" t="t"/>
              <a:pathLst>
                <a:path extrusionOk="0" h="24" w="25">
                  <a:moveTo>
                    <a:pt x="13" y="12"/>
                  </a:moveTo>
                  <a:lnTo>
                    <a:pt x="1" y="0"/>
                  </a:lnTo>
                  <a:lnTo>
                    <a:pt x="25" y="24"/>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g308c629d2bb_0_315"/>
            <p:cNvSpPr/>
            <p:nvPr/>
          </p:nvSpPr>
          <p:spPr>
            <a:xfrm>
              <a:off x="5465550" y="2202175"/>
              <a:ext cx="325" cy="325"/>
            </a:xfrm>
            <a:custGeom>
              <a:rect b="b" l="l" r="r" t="t"/>
              <a:pathLst>
                <a:path extrusionOk="0" h="13" w="13">
                  <a:moveTo>
                    <a:pt x="12" y="1"/>
                  </a:moveTo>
                  <a:cubicBezTo>
                    <a:pt x="1" y="1"/>
                    <a:pt x="1" y="13"/>
                    <a:pt x="12" y="13"/>
                  </a:cubicBezTo>
                  <a:cubicBezTo>
                    <a:pt x="12" y="13"/>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g308c629d2bb_0_315"/>
            <p:cNvSpPr/>
            <p:nvPr/>
          </p:nvSpPr>
          <p:spPr>
            <a:xfrm>
              <a:off x="5465850" y="2201900"/>
              <a:ext cx="325" cy="300"/>
            </a:xfrm>
            <a:custGeom>
              <a:rect b="b" l="l" r="r" t="t"/>
              <a:pathLst>
                <a:path extrusionOk="0" h="12" w="13">
                  <a:moveTo>
                    <a:pt x="0" y="0"/>
                  </a:moveTo>
                  <a:cubicBezTo>
                    <a:pt x="0" y="0"/>
                    <a:pt x="0" y="0"/>
                    <a:pt x="0" y="12"/>
                  </a:cubicBezTo>
                  <a:cubicBezTo>
                    <a:pt x="0" y="8"/>
                    <a:pt x="0" y="7"/>
                    <a:pt x="1" y="7"/>
                  </a:cubicBezTo>
                  <a:cubicBezTo>
                    <a:pt x="2" y="7"/>
                    <a:pt x="4" y="12"/>
                    <a:pt x="12" y="12"/>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g308c629d2bb_0_315"/>
            <p:cNvSpPr/>
            <p:nvPr/>
          </p:nvSpPr>
          <p:spPr>
            <a:xfrm>
              <a:off x="5465250" y="2201900"/>
              <a:ext cx="925" cy="1800"/>
            </a:xfrm>
            <a:custGeom>
              <a:rect b="b" l="l" r="r" t="t"/>
              <a:pathLst>
                <a:path extrusionOk="0" h="72" w="37">
                  <a:moveTo>
                    <a:pt x="1" y="0"/>
                  </a:moveTo>
                  <a:lnTo>
                    <a:pt x="1" y="36"/>
                  </a:lnTo>
                  <a:lnTo>
                    <a:pt x="36" y="71"/>
                  </a:lnTo>
                  <a:cubicBezTo>
                    <a:pt x="36" y="36"/>
                    <a:pt x="1" y="6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8" name="Google Shape;9248;g308c629d2bb_0_315"/>
            <p:cNvSpPr/>
            <p:nvPr/>
          </p:nvSpPr>
          <p:spPr>
            <a:xfrm>
              <a:off x="5462275" y="2203675"/>
              <a:ext cx="2700" cy="3900"/>
            </a:xfrm>
            <a:custGeom>
              <a:rect b="b" l="l" r="r" t="t"/>
              <a:pathLst>
                <a:path extrusionOk="0" h="156" w="108">
                  <a:moveTo>
                    <a:pt x="72" y="0"/>
                  </a:moveTo>
                  <a:cubicBezTo>
                    <a:pt x="54" y="0"/>
                    <a:pt x="56" y="41"/>
                    <a:pt x="49" y="41"/>
                  </a:cubicBezTo>
                  <a:cubicBezTo>
                    <a:pt x="46" y="41"/>
                    <a:pt x="42" y="36"/>
                    <a:pt x="36" y="24"/>
                  </a:cubicBezTo>
                  <a:lnTo>
                    <a:pt x="36" y="24"/>
                  </a:lnTo>
                  <a:cubicBezTo>
                    <a:pt x="1" y="84"/>
                    <a:pt x="84" y="108"/>
                    <a:pt x="48" y="155"/>
                  </a:cubicBezTo>
                  <a:cubicBezTo>
                    <a:pt x="108" y="155"/>
                    <a:pt x="24" y="48"/>
                    <a:pt x="72" y="48"/>
                  </a:cubicBezTo>
                  <a:cubicBezTo>
                    <a:pt x="36" y="24"/>
                    <a:pt x="72" y="24"/>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9" name="Google Shape;9249;g308c629d2bb_0_315"/>
            <p:cNvSpPr/>
            <p:nvPr/>
          </p:nvSpPr>
          <p:spPr>
            <a:xfrm>
              <a:off x="5464650" y="2205300"/>
              <a:ext cx="725" cy="750"/>
            </a:xfrm>
            <a:custGeom>
              <a:rect b="b" l="l" r="r" t="t"/>
              <a:pathLst>
                <a:path extrusionOk="0" h="30" w="29">
                  <a:moveTo>
                    <a:pt x="8" y="1"/>
                  </a:moveTo>
                  <a:cubicBezTo>
                    <a:pt x="4" y="1"/>
                    <a:pt x="1" y="7"/>
                    <a:pt x="1" y="19"/>
                  </a:cubicBezTo>
                  <a:cubicBezTo>
                    <a:pt x="9" y="19"/>
                    <a:pt x="22" y="29"/>
                    <a:pt x="26" y="29"/>
                  </a:cubicBezTo>
                  <a:cubicBezTo>
                    <a:pt x="29" y="29"/>
                    <a:pt x="29" y="27"/>
                    <a:pt x="25" y="19"/>
                  </a:cubicBezTo>
                  <a:cubicBezTo>
                    <a:pt x="19" y="7"/>
                    <a:pt x="13" y="1"/>
                    <a:pt x="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g308c629d2bb_0_315"/>
            <p:cNvSpPr/>
            <p:nvPr/>
          </p:nvSpPr>
          <p:spPr>
            <a:xfrm>
              <a:off x="5461975" y="2205175"/>
              <a:ext cx="325" cy="300"/>
            </a:xfrm>
            <a:custGeom>
              <a:rect b="b" l="l" r="r" t="t"/>
              <a:pathLst>
                <a:path extrusionOk="0" h="12" w="13">
                  <a:moveTo>
                    <a:pt x="1" y="0"/>
                  </a:moveTo>
                  <a:lnTo>
                    <a:pt x="1" y="12"/>
                  </a:lnTo>
                  <a:lnTo>
                    <a:pt x="13" y="1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g308c629d2bb_0_315"/>
            <p:cNvSpPr/>
            <p:nvPr/>
          </p:nvSpPr>
          <p:spPr>
            <a:xfrm>
              <a:off x="5460500" y="2204875"/>
              <a:ext cx="600" cy="900"/>
            </a:xfrm>
            <a:custGeom>
              <a:rect b="b" l="l" r="r" t="t"/>
              <a:pathLst>
                <a:path extrusionOk="0" h="36" w="24">
                  <a:moveTo>
                    <a:pt x="24" y="0"/>
                  </a:moveTo>
                  <a:cubicBezTo>
                    <a:pt x="24" y="12"/>
                    <a:pt x="0" y="24"/>
                    <a:pt x="24" y="36"/>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g308c629d2bb_0_315"/>
            <p:cNvSpPr/>
            <p:nvPr/>
          </p:nvSpPr>
          <p:spPr>
            <a:xfrm>
              <a:off x="5458925" y="2205750"/>
              <a:ext cx="700" cy="1350"/>
            </a:xfrm>
            <a:custGeom>
              <a:rect b="b" l="l" r="r" t="t"/>
              <a:pathLst>
                <a:path extrusionOk="0" h="54" w="28">
                  <a:moveTo>
                    <a:pt x="4" y="1"/>
                  </a:moveTo>
                  <a:lnTo>
                    <a:pt x="4" y="1"/>
                  </a:lnTo>
                  <a:cubicBezTo>
                    <a:pt x="1" y="1"/>
                    <a:pt x="0" y="4"/>
                    <a:pt x="0" y="8"/>
                  </a:cubicBezTo>
                  <a:lnTo>
                    <a:pt x="0" y="8"/>
                  </a:lnTo>
                  <a:cubicBezTo>
                    <a:pt x="1" y="5"/>
                    <a:pt x="1" y="3"/>
                    <a:pt x="4" y="1"/>
                  </a:cubicBezTo>
                  <a:close/>
                  <a:moveTo>
                    <a:pt x="0" y="8"/>
                  </a:moveTo>
                  <a:lnTo>
                    <a:pt x="0" y="8"/>
                  </a:lnTo>
                  <a:cubicBezTo>
                    <a:pt x="0" y="9"/>
                    <a:pt x="0" y="10"/>
                    <a:pt x="1" y="12"/>
                  </a:cubicBezTo>
                  <a:lnTo>
                    <a:pt x="1" y="12"/>
                  </a:lnTo>
                  <a:cubicBezTo>
                    <a:pt x="1" y="10"/>
                    <a:pt x="0" y="9"/>
                    <a:pt x="0" y="8"/>
                  </a:cubicBezTo>
                  <a:close/>
                  <a:moveTo>
                    <a:pt x="1" y="12"/>
                  </a:moveTo>
                  <a:cubicBezTo>
                    <a:pt x="2" y="27"/>
                    <a:pt x="13" y="53"/>
                    <a:pt x="22" y="53"/>
                  </a:cubicBezTo>
                  <a:cubicBezTo>
                    <a:pt x="24" y="53"/>
                    <a:pt x="26" y="52"/>
                    <a:pt x="27" y="48"/>
                  </a:cubicBezTo>
                  <a:cubicBezTo>
                    <a:pt x="19" y="40"/>
                    <a:pt x="3" y="24"/>
                    <a:pt x="1"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g308c629d2bb_0_315"/>
            <p:cNvSpPr/>
            <p:nvPr/>
          </p:nvSpPr>
          <p:spPr>
            <a:xfrm>
              <a:off x="5456625" y="2209925"/>
              <a:ext cx="625" cy="625"/>
            </a:xfrm>
            <a:custGeom>
              <a:rect b="b" l="l" r="r" t="t"/>
              <a:pathLst>
                <a:path extrusionOk="0" h="25" w="25">
                  <a:moveTo>
                    <a:pt x="12" y="1"/>
                  </a:moveTo>
                  <a:lnTo>
                    <a:pt x="0" y="24"/>
                  </a:lnTo>
                  <a:lnTo>
                    <a:pt x="12" y="24"/>
                  </a:lnTo>
                  <a:cubicBezTo>
                    <a:pt x="24" y="24"/>
                    <a:pt x="24" y="12"/>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g308c629d2bb_0_315"/>
            <p:cNvSpPr/>
            <p:nvPr/>
          </p:nvSpPr>
          <p:spPr>
            <a:xfrm>
              <a:off x="5459600" y="2214100"/>
              <a:ext cx="925" cy="650"/>
            </a:xfrm>
            <a:custGeom>
              <a:rect b="b" l="l" r="r" t="t"/>
              <a:pathLst>
                <a:path extrusionOk="0" h="26" w="37">
                  <a:moveTo>
                    <a:pt x="36" y="0"/>
                  </a:moveTo>
                  <a:cubicBezTo>
                    <a:pt x="32" y="0"/>
                    <a:pt x="28" y="2"/>
                    <a:pt x="26" y="4"/>
                  </a:cubicBezTo>
                  <a:lnTo>
                    <a:pt x="26" y="4"/>
                  </a:lnTo>
                  <a:cubicBezTo>
                    <a:pt x="29" y="4"/>
                    <a:pt x="32" y="2"/>
                    <a:pt x="36" y="0"/>
                  </a:cubicBezTo>
                  <a:close/>
                  <a:moveTo>
                    <a:pt x="26" y="4"/>
                  </a:moveTo>
                  <a:cubicBezTo>
                    <a:pt x="20" y="6"/>
                    <a:pt x="17" y="6"/>
                    <a:pt x="14" y="6"/>
                  </a:cubicBezTo>
                  <a:cubicBezTo>
                    <a:pt x="9" y="6"/>
                    <a:pt x="6" y="6"/>
                    <a:pt x="0" y="12"/>
                  </a:cubicBezTo>
                  <a:cubicBezTo>
                    <a:pt x="7" y="22"/>
                    <a:pt x="11" y="25"/>
                    <a:pt x="13" y="25"/>
                  </a:cubicBezTo>
                  <a:cubicBezTo>
                    <a:pt x="19" y="25"/>
                    <a:pt x="19" y="12"/>
                    <a:pt x="26" y="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g308c629d2bb_0_315"/>
            <p:cNvSpPr/>
            <p:nvPr/>
          </p:nvSpPr>
          <p:spPr>
            <a:xfrm>
              <a:off x="5455425" y="2209000"/>
              <a:ext cx="625" cy="650"/>
            </a:xfrm>
            <a:custGeom>
              <a:rect b="b" l="l" r="r" t="t"/>
              <a:pathLst>
                <a:path extrusionOk="0" h="26" w="25">
                  <a:moveTo>
                    <a:pt x="6" y="1"/>
                  </a:moveTo>
                  <a:cubicBezTo>
                    <a:pt x="1" y="1"/>
                    <a:pt x="1" y="11"/>
                    <a:pt x="1" y="26"/>
                  </a:cubicBezTo>
                  <a:cubicBezTo>
                    <a:pt x="1" y="14"/>
                    <a:pt x="4" y="11"/>
                    <a:pt x="8" y="11"/>
                  </a:cubicBezTo>
                  <a:cubicBezTo>
                    <a:pt x="13" y="11"/>
                    <a:pt x="19" y="14"/>
                    <a:pt x="25" y="14"/>
                  </a:cubicBezTo>
                  <a:cubicBezTo>
                    <a:pt x="15" y="5"/>
                    <a:pt x="10" y="1"/>
                    <a:pt x="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g308c629d2bb_0_315"/>
            <p:cNvSpPr/>
            <p:nvPr/>
          </p:nvSpPr>
          <p:spPr>
            <a:xfrm>
              <a:off x="5453425" y="2209025"/>
              <a:ext cx="2025" cy="3300"/>
            </a:xfrm>
            <a:custGeom>
              <a:rect b="b" l="l" r="r" t="t"/>
              <a:pathLst>
                <a:path extrusionOk="0" h="132" w="81">
                  <a:moveTo>
                    <a:pt x="57" y="1"/>
                  </a:moveTo>
                  <a:cubicBezTo>
                    <a:pt x="35" y="1"/>
                    <a:pt x="75" y="43"/>
                    <a:pt x="61" y="58"/>
                  </a:cubicBezTo>
                  <a:lnTo>
                    <a:pt x="61" y="58"/>
                  </a:lnTo>
                  <a:cubicBezTo>
                    <a:pt x="64" y="58"/>
                    <a:pt x="71" y="62"/>
                    <a:pt x="81" y="72"/>
                  </a:cubicBezTo>
                  <a:lnTo>
                    <a:pt x="57" y="1"/>
                  </a:lnTo>
                  <a:close/>
                  <a:moveTo>
                    <a:pt x="18" y="20"/>
                  </a:moveTo>
                  <a:cubicBezTo>
                    <a:pt x="5" y="20"/>
                    <a:pt x="0" y="34"/>
                    <a:pt x="9" y="60"/>
                  </a:cubicBezTo>
                  <a:cubicBezTo>
                    <a:pt x="21" y="72"/>
                    <a:pt x="57" y="108"/>
                    <a:pt x="57" y="132"/>
                  </a:cubicBezTo>
                  <a:cubicBezTo>
                    <a:pt x="65" y="115"/>
                    <a:pt x="51" y="70"/>
                    <a:pt x="57" y="60"/>
                  </a:cubicBezTo>
                  <a:lnTo>
                    <a:pt x="57" y="60"/>
                  </a:lnTo>
                  <a:cubicBezTo>
                    <a:pt x="57" y="60"/>
                    <a:pt x="57" y="60"/>
                    <a:pt x="57" y="60"/>
                  </a:cubicBezTo>
                  <a:cubicBezTo>
                    <a:pt x="58" y="60"/>
                    <a:pt x="60" y="59"/>
                    <a:pt x="61" y="58"/>
                  </a:cubicBezTo>
                  <a:lnTo>
                    <a:pt x="61" y="58"/>
                  </a:lnTo>
                  <a:cubicBezTo>
                    <a:pt x="60" y="58"/>
                    <a:pt x="60" y="58"/>
                    <a:pt x="60" y="58"/>
                  </a:cubicBezTo>
                  <a:cubicBezTo>
                    <a:pt x="59" y="58"/>
                    <a:pt x="57" y="59"/>
                    <a:pt x="57" y="60"/>
                  </a:cubicBezTo>
                  <a:lnTo>
                    <a:pt x="57" y="60"/>
                  </a:lnTo>
                  <a:cubicBezTo>
                    <a:pt x="45" y="48"/>
                    <a:pt x="45" y="36"/>
                    <a:pt x="33" y="25"/>
                  </a:cubicBezTo>
                  <a:cubicBezTo>
                    <a:pt x="27" y="22"/>
                    <a:pt x="22" y="20"/>
                    <a:pt x="18" y="2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g308c629d2bb_0_315"/>
            <p:cNvSpPr/>
            <p:nvPr/>
          </p:nvSpPr>
          <p:spPr>
            <a:xfrm>
              <a:off x="5457525" y="2212600"/>
              <a:ext cx="925" cy="1375"/>
            </a:xfrm>
            <a:custGeom>
              <a:rect b="b" l="l" r="r" t="t"/>
              <a:pathLst>
                <a:path extrusionOk="0" h="55" w="37">
                  <a:moveTo>
                    <a:pt x="0" y="1"/>
                  </a:moveTo>
                  <a:cubicBezTo>
                    <a:pt x="12" y="24"/>
                    <a:pt x="12" y="24"/>
                    <a:pt x="12" y="36"/>
                  </a:cubicBezTo>
                  <a:cubicBezTo>
                    <a:pt x="22" y="50"/>
                    <a:pt x="27" y="55"/>
                    <a:pt x="30" y="55"/>
                  </a:cubicBezTo>
                  <a:cubicBezTo>
                    <a:pt x="36" y="55"/>
                    <a:pt x="24" y="21"/>
                    <a:pt x="24" y="1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g308c629d2bb_0_315"/>
            <p:cNvSpPr/>
            <p:nvPr/>
          </p:nvSpPr>
          <p:spPr>
            <a:xfrm>
              <a:off x="5451850" y="2213200"/>
              <a:ext cx="625" cy="625"/>
            </a:xfrm>
            <a:custGeom>
              <a:rect b="b" l="l" r="r" t="t"/>
              <a:pathLst>
                <a:path extrusionOk="0" h="25" w="25">
                  <a:moveTo>
                    <a:pt x="25" y="0"/>
                  </a:moveTo>
                  <a:lnTo>
                    <a:pt x="1" y="24"/>
                  </a:lnTo>
                  <a:lnTo>
                    <a:pt x="13" y="24"/>
                  </a:lnTo>
                  <a:lnTo>
                    <a:pt x="2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g308c629d2bb_0_315"/>
            <p:cNvSpPr/>
            <p:nvPr/>
          </p:nvSpPr>
          <p:spPr>
            <a:xfrm>
              <a:off x="5451275" y="2212600"/>
              <a:ext cx="300" cy="1225"/>
            </a:xfrm>
            <a:custGeom>
              <a:rect b="b" l="l" r="r" t="t"/>
              <a:pathLst>
                <a:path extrusionOk="0" h="49" w="12">
                  <a:moveTo>
                    <a:pt x="12" y="1"/>
                  </a:moveTo>
                  <a:lnTo>
                    <a:pt x="0" y="48"/>
                  </a:lnTo>
                  <a:lnTo>
                    <a:pt x="12" y="13"/>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g308c629d2bb_0_315"/>
            <p:cNvSpPr/>
            <p:nvPr/>
          </p:nvSpPr>
          <p:spPr>
            <a:xfrm>
              <a:off x="5450675" y="2212600"/>
              <a:ext cx="325" cy="625"/>
            </a:xfrm>
            <a:custGeom>
              <a:rect b="b" l="l" r="r" t="t"/>
              <a:pathLst>
                <a:path extrusionOk="0" h="25" w="13">
                  <a:moveTo>
                    <a:pt x="12" y="1"/>
                  </a:moveTo>
                  <a:lnTo>
                    <a:pt x="0" y="24"/>
                  </a:lnTo>
                  <a:lnTo>
                    <a:pt x="12" y="24"/>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g308c629d2bb_0_315"/>
            <p:cNvSpPr/>
            <p:nvPr/>
          </p:nvSpPr>
          <p:spPr>
            <a:xfrm>
              <a:off x="5449175" y="2213500"/>
              <a:ext cx="1275" cy="675"/>
            </a:xfrm>
            <a:custGeom>
              <a:rect b="b" l="l" r="r" t="t"/>
              <a:pathLst>
                <a:path extrusionOk="0" h="27" w="51">
                  <a:moveTo>
                    <a:pt x="36" y="0"/>
                  </a:moveTo>
                  <a:cubicBezTo>
                    <a:pt x="36" y="14"/>
                    <a:pt x="32" y="20"/>
                    <a:pt x="24" y="20"/>
                  </a:cubicBezTo>
                  <a:cubicBezTo>
                    <a:pt x="18" y="20"/>
                    <a:pt x="11" y="17"/>
                    <a:pt x="1" y="12"/>
                  </a:cubicBezTo>
                  <a:lnTo>
                    <a:pt x="1" y="12"/>
                  </a:lnTo>
                  <a:lnTo>
                    <a:pt x="25" y="24"/>
                  </a:lnTo>
                  <a:cubicBezTo>
                    <a:pt x="25" y="24"/>
                    <a:pt x="30" y="26"/>
                    <a:pt x="36" y="26"/>
                  </a:cubicBezTo>
                  <a:cubicBezTo>
                    <a:pt x="44" y="26"/>
                    <a:pt x="51" y="22"/>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g308c629d2bb_0_315"/>
            <p:cNvSpPr/>
            <p:nvPr/>
          </p:nvSpPr>
          <p:spPr>
            <a:xfrm>
              <a:off x="5453650" y="2228675"/>
              <a:ext cx="925" cy="925"/>
            </a:xfrm>
            <a:custGeom>
              <a:rect b="b" l="l" r="r" t="t"/>
              <a:pathLst>
                <a:path extrusionOk="0" h="37" w="37">
                  <a:moveTo>
                    <a:pt x="0" y="1"/>
                  </a:moveTo>
                  <a:lnTo>
                    <a:pt x="24" y="36"/>
                  </a:lnTo>
                  <a:cubicBezTo>
                    <a:pt x="24" y="36"/>
                    <a:pt x="24" y="31"/>
                    <a:pt x="28" y="31"/>
                  </a:cubicBezTo>
                  <a:cubicBezTo>
                    <a:pt x="29" y="31"/>
                    <a:pt x="32" y="32"/>
                    <a:pt x="36" y="36"/>
                  </a:cubicBezTo>
                  <a:cubicBezTo>
                    <a:pt x="24" y="13"/>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g308c629d2bb_0_315"/>
            <p:cNvSpPr/>
            <p:nvPr/>
          </p:nvSpPr>
          <p:spPr>
            <a:xfrm>
              <a:off x="5452750" y="2228325"/>
              <a:ext cx="925" cy="1575"/>
            </a:xfrm>
            <a:custGeom>
              <a:rect b="b" l="l" r="r" t="t"/>
              <a:pathLst>
                <a:path extrusionOk="0" h="63" w="37">
                  <a:moveTo>
                    <a:pt x="21" y="0"/>
                  </a:moveTo>
                  <a:lnTo>
                    <a:pt x="21" y="0"/>
                  </a:lnTo>
                  <a:cubicBezTo>
                    <a:pt x="15" y="0"/>
                    <a:pt x="23" y="27"/>
                    <a:pt x="13" y="27"/>
                  </a:cubicBezTo>
                  <a:lnTo>
                    <a:pt x="1" y="15"/>
                  </a:lnTo>
                  <a:lnTo>
                    <a:pt x="13" y="62"/>
                  </a:lnTo>
                  <a:cubicBezTo>
                    <a:pt x="36" y="50"/>
                    <a:pt x="13" y="27"/>
                    <a:pt x="24" y="3"/>
                  </a:cubicBezTo>
                  <a:cubicBezTo>
                    <a:pt x="23" y="1"/>
                    <a:pt x="21" y="0"/>
                    <a:pt x="2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g308c629d2bb_0_315"/>
            <p:cNvSpPr/>
            <p:nvPr/>
          </p:nvSpPr>
          <p:spPr>
            <a:xfrm>
              <a:off x="5442625" y="2233450"/>
              <a:ext cx="1650" cy="2150"/>
            </a:xfrm>
            <a:custGeom>
              <a:rect b="b" l="l" r="r" t="t"/>
              <a:pathLst>
                <a:path extrusionOk="0" h="86" w="66">
                  <a:moveTo>
                    <a:pt x="37" y="0"/>
                  </a:moveTo>
                  <a:cubicBezTo>
                    <a:pt x="37" y="24"/>
                    <a:pt x="13" y="36"/>
                    <a:pt x="1" y="48"/>
                  </a:cubicBezTo>
                  <a:cubicBezTo>
                    <a:pt x="21" y="58"/>
                    <a:pt x="24" y="86"/>
                    <a:pt x="25" y="86"/>
                  </a:cubicBezTo>
                  <a:cubicBezTo>
                    <a:pt x="25" y="86"/>
                    <a:pt x="25" y="85"/>
                    <a:pt x="25" y="83"/>
                  </a:cubicBezTo>
                  <a:lnTo>
                    <a:pt x="37" y="60"/>
                  </a:lnTo>
                  <a:lnTo>
                    <a:pt x="48" y="72"/>
                  </a:lnTo>
                  <a:cubicBezTo>
                    <a:pt x="51" y="73"/>
                    <a:pt x="53" y="73"/>
                    <a:pt x="54" y="73"/>
                  </a:cubicBezTo>
                  <a:cubicBezTo>
                    <a:pt x="65" y="73"/>
                    <a:pt x="39" y="36"/>
                    <a:pt x="60" y="36"/>
                  </a:cubicBezTo>
                  <a:cubicBezTo>
                    <a:pt x="37" y="12"/>
                    <a:pt x="37" y="24"/>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g308c629d2bb_0_315"/>
            <p:cNvSpPr/>
            <p:nvPr/>
          </p:nvSpPr>
          <p:spPr>
            <a:xfrm>
              <a:off x="5524200" y="2151275"/>
              <a:ext cx="900" cy="25"/>
            </a:xfrm>
            <a:custGeom>
              <a:rect b="b" l="l" r="r" t="t"/>
              <a:pathLst>
                <a:path extrusionOk="0" h="1" w="36">
                  <a:moveTo>
                    <a:pt x="36" y="1"/>
                  </a:moveTo>
                  <a:cubicBezTo>
                    <a:pt x="0" y="1"/>
                    <a:pt x="24"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g308c629d2bb_0_315"/>
            <p:cNvSpPr/>
            <p:nvPr/>
          </p:nvSpPr>
          <p:spPr>
            <a:xfrm>
              <a:off x="5524775" y="2151275"/>
              <a:ext cx="25" cy="25"/>
            </a:xfrm>
            <a:custGeom>
              <a:rect b="b" l="l" r="r" t="t"/>
              <a:pathLst>
                <a:path extrusionOk="0" h="1" w="1">
                  <a:moveTo>
                    <a:pt x="1" y="1"/>
                  </a:moveTo>
                  <a:lnTo>
                    <a:pt x="1" y="1"/>
                  </a:ln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g308c629d2bb_0_315"/>
            <p:cNvSpPr/>
            <p:nvPr/>
          </p:nvSpPr>
          <p:spPr>
            <a:xfrm>
              <a:off x="5522875" y="2151575"/>
              <a:ext cx="1625" cy="450"/>
            </a:xfrm>
            <a:custGeom>
              <a:rect b="b" l="l" r="r" t="t"/>
              <a:pathLst>
                <a:path extrusionOk="0" h="18" w="65">
                  <a:moveTo>
                    <a:pt x="17" y="1"/>
                  </a:moveTo>
                  <a:cubicBezTo>
                    <a:pt x="1" y="9"/>
                    <a:pt x="2" y="18"/>
                    <a:pt x="20" y="18"/>
                  </a:cubicBezTo>
                  <a:cubicBezTo>
                    <a:pt x="28" y="18"/>
                    <a:pt x="39" y="16"/>
                    <a:pt x="53" y="13"/>
                  </a:cubicBezTo>
                  <a:cubicBezTo>
                    <a:pt x="29" y="13"/>
                    <a:pt x="65" y="1"/>
                    <a:pt x="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g308c629d2bb_0_315"/>
            <p:cNvSpPr/>
            <p:nvPr/>
          </p:nvSpPr>
          <p:spPr>
            <a:xfrm>
              <a:off x="5524500" y="2151575"/>
              <a:ext cx="900" cy="325"/>
            </a:xfrm>
            <a:custGeom>
              <a:rect b="b" l="l" r="r" t="t"/>
              <a:pathLst>
                <a:path extrusionOk="0" h="13" w="36">
                  <a:moveTo>
                    <a:pt x="24" y="1"/>
                  </a:moveTo>
                  <a:lnTo>
                    <a:pt x="0" y="13"/>
                  </a:lnTo>
                  <a:lnTo>
                    <a:pt x="36"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9" name="Google Shape;9269;g308c629d2bb_0_315"/>
            <p:cNvSpPr/>
            <p:nvPr/>
          </p:nvSpPr>
          <p:spPr>
            <a:xfrm>
              <a:off x="5525375" y="2151575"/>
              <a:ext cx="625" cy="25"/>
            </a:xfrm>
            <a:custGeom>
              <a:rect b="b" l="l" r="r" t="t"/>
              <a:pathLst>
                <a:path extrusionOk="0" h="1" w="25">
                  <a:moveTo>
                    <a:pt x="13" y="1"/>
                  </a:moveTo>
                  <a:lnTo>
                    <a:pt x="1" y="1"/>
                  </a:ln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0" name="Google Shape;9270;g308c629d2bb_0_315"/>
            <p:cNvSpPr/>
            <p:nvPr/>
          </p:nvSpPr>
          <p:spPr>
            <a:xfrm>
              <a:off x="5522500" y="2152175"/>
              <a:ext cx="2900" cy="450"/>
            </a:xfrm>
            <a:custGeom>
              <a:rect b="b" l="l" r="r" t="t"/>
              <a:pathLst>
                <a:path extrusionOk="0" h="18" w="116">
                  <a:moveTo>
                    <a:pt x="56" y="1"/>
                  </a:moveTo>
                  <a:cubicBezTo>
                    <a:pt x="20" y="1"/>
                    <a:pt x="56" y="13"/>
                    <a:pt x="9" y="13"/>
                  </a:cubicBezTo>
                  <a:cubicBezTo>
                    <a:pt x="1" y="17"/>
                    <a:pt x="1" y="18"/>
                    <a:pt x="5" y="18"/>
                  </a:cubicBezTo>
                  <a:cubicBezTo>
                    <a:pt x="14" y="18"/>
                    <a:pt x="40" y="13"/>
                    <a:pt x="56" y="13"/>
                  </a:cubicBezTo>
                  <a:lnTo>
                    <a:pt x="44" y="13"/>
                  </a:lnTo>
                  <a:cubicBezTo>
                    <a:pt x="62" y="7"/>
                    <a:pt x="74" y="7"/>
                    <a:pt x="84" y="7"/>
                  </a:cubicBezTo>
                  <a:cubicBezTo>
                    <a:pt x="95" y="7"/>
                    <a:pt x="104" y="7"/>
                    <a:pt x="116" y="1"/>
                  </a:cubicBezTo>
                  <a:lnTo>
                    <a:pt x="116" y="1"/>
                  </a:lnTo>
                  <a:cubicBezTo>
                    <a:pt x="116" y="1"/>
                    <a:pt x="84" y="6"/>
                    <a:pt x="66" y="6"/>
                  </a:cubicBezTo>
                  <a:cubicBezTo>
                    <a:pt x="58" y="6"/>
                    <a:pt x="52" y="5"/>
                    <a:pt x="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g308c629d2bb_0_315"/>
            <p:cNvSpPr/>
            <p:nvPr/>
          </p:nvSpPr>
          <p:spPr>
            <a:xfrm>
              <a:off x="5525975" y="2175100"/>
              <a:ext cx="625" cy="25"/>
            </a:xfrm>
            <a:custGeom>
              <a:rect b="b" l="l" r="r" t="t"/>
              <a:pathLst>
                <a:path extrusionOk="0" h="1" w="25">
                  <a:moveTo>
                    <a:pt x="24" y="0"/>
                  </a:moveTo>
                  <a:cubicBezTo>
                    <a:pt x="12" y="0"/>
                    <a:pt x="12" y="0"/>
                    <a:pt x="1" y="0"/>
                  </a:cubicBezTo>
                  <a:cubicBezTo>
                    <a:pt x="1" y="0"/>
                    <a:pt x="1" y="0"/>
                    <a:pt x="1" y="0"/>
                  </a:cubicBez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g308c629d2bb_0_315"/>
            <p:cNvSpPr/>
            <p:nvPr/>
          </p:nvSpPr>
          <p:spPr>
            <a:xfrm>
              <a:off x="5522400" y="2154850"/>
              <a:ext cx="625" cy="325"/>
            </a:xfrm>
            <a:custGeom>
              <a:rect b="b" l="l" r="r" t="t"/>
              <a:pathLst>
                <a:path extrusionOk="0" h="13" w="25">
                  <a:moveTo>
                    <a:pt x="13" y="1"/>
                  </a:moveTo>
                  <a:cubicBezTo>
                    <a:pt x="1" y="13"/>
                    <a:pt x="13" y="13"/>
                    <a:pt x="13" y="13"/>
                  </a:cubicBezTo>
                  <a:cubicBezTo>
                    <a:pt x="24" y="13"/>
                    <a:pt x="24"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g308c629d2bb_0_315"/>
            <p:cNvSpPr/>
            <p:nvPr/>
          </p:nvSpPr>
          <p:spPr>
            <a:xfrm>
              <a:off x="5522700" y="2155750"/>
              <a:ext cx="325" cy="25"/>
            </a:xfrm>
            <a:custGeom>
              <a:rect b="b" l="l" r="r" t="t"/>
              <a:pathLst>
                <a:path extrusionOk="0" h="1" w="13">
                  <a:moveTo>
                    <a:pt x="12" y="1"/>
                  </a:moveTo>
                  <a:cubicBezTo>
                    <a:pt x="12" y="1"/>
                    <a:pt x="12" y="1"/>
                    <a:pt x="12" y="1"/>
                  </a:cubicBezTo>
                  <a:cubicBezTo>
                    <a:pt x="1" y="1"/>
                    <a:pt x="1"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g308c629d2bb_0_315"/>
            <p:cNvSpPr/>
            <p:nvPr/>
          </p:nvSpPr>
          <p:spPr>
            <a:xfrm>
              <a:off x="5522700" y="2156350"/>
              <a:ext cx="25" cy="25"/>
            </a:xfrm>
            <a:custGeom>
              <a:rect b="b" l="l" r="r" t="t"/>
              <a:pathLst>
                <a:path extrusionOk="0" h="1" w="1">
                  <a:moveTo>
                    <a:pt x="1" y="0"/>
                  </a:moveTo>
                  <a:cubicBezTo>
                    <a:pt x="1" y="0"/>
                    <a:pt x="1" y="0"/>
                    <a:pt x="1" y="0"/>
                  </a:cubicBez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g308c629d2bb_0_315"/>
            <p:cNvSpPr/>
            <p:nvPr/>
          </p:nvSpPr>
          <p:spPr>
            <a:xfrm>
              <a:off x="5521600" y="2155150"/>
              <a:ext cx="2025" cy="325"/>
            </a:xfrm>
            <a:custGeom>
              <a:rect b="b" l="l" r="r" t="t"/>
              <a:pathLst>
                <a:path extrusionOk="0" h="13" w="81">
                  <a:moveTo>
                    <a:pt x="33" y="1"/>
                  </a:moveTo>
                  <a:cubicBezTo>
                    <a:pt x="9" y="5"/>
                    <a:pt x="1" y="6"/>
                    <a:pt x="1" y="6"/>
                  </a:cubicBezTo>
                  <a:cubicBezTo>
                    <a:pt x="2" y="6"/>
                    <a:pt x="37" y="1"/>
                    <a:pt x="45" y="1"/>
                  </a:cubicBezTo>
                  <a:close/>
                  <a:moveTo>
                    <a:pt x="45" y="1"/>
                  </a:moveTo>
                  <a:cubicBezTo>
                    <a:pt x="33" y="13"/>
                    <a:pt x="56" y="13"/>
                    <a:pt x="56" y="13"/>
                  </a:cubicBezTo>
                  <a:lnTo>
                    <a:pt x="80" y="13"/>
                  </a:lnTo>
                  <a:cubicBezTo>
                    <a:pt x="80" y="1"/>
                    <a:pt x="80" y="1"/>
                    <a:pt x="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g308c629d2bb_0_315"/>
            <p:cNvSpPr/>
            <p:nvPr/>
          </p:nvSpPr>
          <p:spPr>
            <a:xfrm>
              <a:off x="5530150" y="2157250"/>
              <a:ext cx="325" cy="25"/>
            </a:xfrm>
            <a:custGeom>
              <a:rect b="b" l="l" r="r" t="t"/>
              <a:pathLst>
                <a:path extrusionOk="0" h="1" w="13">
                  <a:moveTo>
                    <a:pt x="12" y="0"/>
                  </a:moveTo>
                  <a:cubicBezTo>
                    <a:pt x="12" y="0"/>
                    <a:pt x="0" y="0"/>
                    <a:pt x="0"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g308c629d2bb_0_315"/>
            <p:cNvSpPr/>
            <p:nvPr/>
          </p:nvSpPr>
          <p:spPr>
            <a:xfrm>
              <a:off x="5521225" y="2187000"/>
              <a:ext cx="1200" cy="325"/>
            </a:xfrm>
            <a:custGeom>
              <a:rect b="b" l="l" r="r" t="t"/>
              <a:pathLst>
                <a:path extrusionOk="0" h="13" w="48">
                  <a:moveTo>
                    <a:pt x="48" y="1"/>
                  </a:moveTo>
                  <a:cubicBezTo>
                    <a:pt x="0" y="13"/>
                    <a:pt x="48" y="13"/>
                    <a:pt x="0" y="13"/>
                  </a:cubicBezTo>
                  <a:lnTo>
                    <a:pt x="36" y="13"/>
                  </a:lnTo>
                  <a:cubicBezTo>
                    <a:pt x="24" y="13"/>
                    <a:pt x="48" y="13"/>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g308c629d2bb_0_315"/>
            <p:cNvSpPr/>
            <p:nvPr/>
          </p:nvSpPr>
          <p:spPr>
            <a:xfrm>
              <a:off x="5523300" y="2176000"/>
              <a:ext cx="3000" cy="325"/>
            </a:xfrm>
            <a:custGeom>
              <a:rect b="b" l="l" r="r" t="t"/>
              <a:pathLst>
                <a:path extrusionOk="0" h="13" w="120">
                  <a:moveTo>
                    <a:pt x="36" y="0"/>
                  </a:moveTo>
                  <a:cubicBezTo>
                    <a:pt x="17" y="10"/>
                    <a:pt x="13" y="12"/>
                    <a:pt x="7" y="12"/>
                  </a:cubicBezTo>
                  <a:lnTo>
                    <a:pt x="7" y="12"/>
                  </a:lnTo>
                  <a:cubicBezTo>
                    <a:pt x="42" y="11"/>
                    <a:pt x="86" y="0"/>
                    <a:pt x="119" y="0"/>
                  </a:cubicBezTo>
                  <a:close/>
                  <a:moveTo>
                    <a:pt x="7" y="12"/>
                  </a:moveTo>
                  <a:cubicBezTo>
                    <a:pt x="5" y="12"/>
                    <a:pt x="2" y="12"/>
                    <a:pt x="0" y="12"/>
                  </a:cubicBezTo>
                  <a:cubicBezTo>
                    <a:pt x="3" y="12"/>
                    <a:pt x="5" y="12"/>
                    <a:pt x="7"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g308c629d2bb_0_315"/>
            <p:cNvSpPr/>
            <p:nvPr/>
          </p:nvSpPr>
          <p:spPr>
            <a:xfrm>
              <a:off x="5526275" y="2175700"/>
              <a:ext cx="325" cy="325"/>
            </a:xfrm>
            <a:custGeom>
              <a:rect b="b" l="l" r="r" t="t"/>
              <a:pathLst>
                <a:path extrusionOk="0" h="13" w="13">
                  <a:moveTo>
                    <a:pt x="12" y="0"/>
                  </a:moveTo>
                  <a:cubicBezTo>
                    <a:pt x="12" y="12"/>
                    <a:pt x="0" y="12"/>
                    <a:pt x="0" y="12"/>
                  </a:cubicBezTo>
                  <a:lnTo>
                    <a:pt x="12" y="12"/>
                  </a:lnTo>
                  <a:cubicBezTo>
                    <a:pt x="12" y="12"/>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g308c629d2bb_0_315"/>
            <p:cNvSpPr/>
            <p:nvPr/>
          </p:nvSpPr>
          <p:spPr>
            <a:xfrm>
              <a:off x="5522100" y="2185225"/>
              <a:ext cx="325" cy="325"/>
            </a:xfrm>
            <a:custGeom>
              <a:rect b="b" l="l" r="r" t="t"/>
              <a:pathLst>
                <a:path extrusionOk="0" h="13" w="13">
                  <a:moveTo>
                    <a:pt x="13" y="0"/>
                  </a:moveTo>
                  <a:cubicBezTo>
                    <a:pt x="1" y="12"/>
                    <a:pt x="1" y="12"/>
                    <a:pt x="13" y="12"/>
                  </a:cubicBezTo>
                  <a:cubicBezTo>
                    <a:pt x="13" y="12"/>
                    <a:pt x="13"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1" name="Google Shape;9281;g308c629d2bb_0_315"/>
            <p:cNvSpPr/>
            <p:nvPr/>
          </p:nvSpPr>
          <p:spPr>
            <a:xfrm>
              <a:off x="5525075" y="2174500"/>
              <a:ext cx="325" cy="325"/>
            </a:xfrm>
            <a:custGeom>
              <a:rect b="b" l="l" r="r" t="t"/>
              <a:pathLst>
                <a:path extrusionOk="0" h="13" w="13">
                  <a:moveTo>
                    <a:pt x="13" y="1"/>
                  </a:moveTo>
                  <a:cubicBezTo>
                    <a:pt x="13" y="1"/>
                    <a:pt x="1" y="1"/>
                    <a:pt x="1"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2" name="Google Shape;9282;g308c629d2bb_0_315"/>
            <p:cNvSpPr/>
            <p:nvPr/>
          </p:nvSpPr>
          <p:spPr>
            <a:xfrm>
              <a:off x="5535200" y="2177775"/>
              <a:ext cx="1825" cy="325"/>
            </a:xfrm>
            <a:custGeom>
              <a:rect b="b" l="l" r="r" t="t"/>
              <a:pathLst>
                <a:path extrusionOk="0" h="13" w="73">
                  <a:moveTo>
                    <a:pt x="60" y="1"/>
                  </a:moveTo>
                  <a:cubicBezTo>
                    <a:pt x="1" y="1"/>
                    <a:pt x="60" y="1"/>
                    <a:pt x="36" y="13"/>
                  </a:cubicBezTo>
                  <a:lnTo>
                    <a:pt x="60" y="13"/>
                  </a:lnTo>
                  <a:cubicBezTo>
                    <a:pt x="72" y="1"/>
                    <a:pt x="60" y="1"/>
                    <a:pt x="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g308c629d2bb_0_315"/>
            <p:cNvSpPr/>
            <p:nvPr/>
          </p:nvSpPr>
          <p:spPr>
            <a:xfrm>
              <a:off x="5521500" y="2187300"/>
              <a:ext cx="325" cy="25"/>
            </a:xfrm>
            <a:custGeom>
              <a:rect b="b" l="l" r="r" t="t"/>
              <a:pathLst>
                <a:path extrusionOk="0" h="1" w="13">
                  <a:moveTo>
                    <a:pt x="1" y="1"/>
                  </a:moveTo>
                  <a:cubicBezTo>
                    <a:pt x="1" y="1"/>
                    <a:pt x="13" y="1"/>
                    <a:pt x="13" y="1"/>
                  </a:cubicBezTo>
                  <a:cubicBezTo>
                    <a:pt x="13" y="1"/>
                    <a:pt x="13"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g308c629d2bb_0_315"/>
            <p:cNvSpPr/>
            <p:nvPr/>
          </p:nvSpPr>
          <p:spPr>
            <a:xfrm>
              <a:off x="5525975" y="2175100"/>
              <a:ext cx="1225" cy="325"/>
            </a:xfrm>
            <a:custGeom>
              <a:rect b="b" l="l" r="r" t="t"/>
              <a:pathLst>
                <a:path extrusionOk="0" h="13" w="49">
                  <a:moveTo>
                    <a:pt x="24" y="0"/>
                  </a:moveTo>
                  <a:cubicBezTo>
                    <a:pt x="48" y="0"/>
                    <a:pt x="1" y="12"/>
                    <a:pt x="24" y="12"/>
                  </a:cubicBez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g308c629d2bb_0_315"/>
            <p:cNvSpPr/>
            <p:nvPr/>
          </p:nvSpPr>
          <p:spPr>
            <a:xfrm>
              <a:off x="5526575" y="2152175"/>
              <a:ext cx="2400" cy="625"/>
            </a:xfrm>
            <a:custGeom>
              <a:rect b="b" l="l" r="r" t="t"/>
              <a:pathLst>
                <a:path extrusionOk="0" h="25" w="96">
                  <a:moveTo>
                    <a:pt x="0" y="1"/>
                  </a:moveTo>
                  <a:cubicBezTo>
                    <a:pt x="36" y="1"/>
                    <a:pt x="24" y="13"/>
                    <a:pt x="36" y="25"/>
                  </a:cubicBezTo>
                  <a:lnTo>
                    <a:pt x="60" y="13"/>
                  </a:lnTo>
                  <a:lnTo>
                    <a:pt x="72" y="13"/>
                  </a:lnTo>
                  <a:lnTo>
                    <a:pt x="9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g308c629d2bb_0_315"/>
            <p:cNvSpPr/>
            <p:nvPr/>
          </p:nvSpPr>
          <p:spPr>
            <a:xfrm>
              <a:off x="5521225" y="2153075"/>
              <a:ext cx="900" cy="325"/>
            </a:xfrm>
            <a:custGeom>
              <a:rect b="b" l="l" r="r" t="t"/>
              <a:pathLst>
                <a:path extrusionOk="0" h="13" w="36">
                  <a:moveTo>
                    <a:pt x="36" y="0"/>
                  </a:moveTo>
                  <a:cubicBezTo>
                    <a:pt x="36" y="0"/>
                    <a:pt x="12" y="12"/>
                    <a:pt x="0" y="12"/>
                  </a:cubicBezTo>
                  <a:lnTo>
                    <a:pt x="24" y="12"/>
                  </a:ln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g308c629d2bb_0_315"/>
            <p:cNvSpPr/>
            <p:nvPr/>
          </p:nvSpPr>
          <p:spPr>
            <a:xfrm>
              <a:off x="5519125" y="2155450"/>
              <a:ext cx="1225" cy="325"/>
            </a:xfrm>
            <a:custGeom>
              <a:rect b="b" l="l" r="r" t="t"/>
              <a:pathLst>
                <a:path extrusionOk="0" h="13" w="49">
                  <a:moveTo>
                    <a:pt x="48" y="1"/>
                  </a:moveTo>
                  <a:cubicBezTo>
                    <a:pt x="25" y="1"/>
                    <a:pt x="1" y="13"/>
                    <a:pt x="36" y="13"/>
                  </a:cubicBez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g308c629d2bb_0_315"/>
            <p:cNvSpPr/>
            <p:nvPr/>
          </p:nvSpPr>
          <p:spPr>
            <a:xfrm>
              <a:off x="5528050" y="2153675"/>
              <a:ext cx="1225" cy="325"/>
            </a:xfrm>
            <a:custGeom>
              <a:rect b="b" l="l" r="r" t="t"/>
              <a:pathLst>
                <a:path extrusionOk="0" h="13" w="49">
                  <a:moveTo>
                    <a:pt x="25" y="0"/>
                  </a:moveTo>
                  <a:cubicBezTo>
                    <a:pt x="1" y="12"/>
                    <a:pt x="13" y="12"/>
                    <a:pt x="37" y="12"/>
                  </a:cubicBezTo>
                  <a:cubicBezTo>
                    <a:pt x="13" y="12"/>
                    <a:pt x="49" y="12"/>
                    <a:pt x="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g308c629d2bb_0_315"/>
            <p:cNvSpPr/>
            <p:nvPr/>
          </p:nvSpPr>
          <p:spPr>
            <a:xfrm>
              <a:off x="5519425" y="2156050"/>
              <a:ext cx="1525" cy="325"/>
            </a:xfrm>
            <a:custGeom>
              <a:rect b="b" l="l" r="r" t="t"/>
              <a:pathLst>
                <a:path extrusionOk="0" h="13" w="61">
                  <a:moveTo>
                    <a:pt x="13" y="0"/>
                  </a:moveTo>
                  <a:cubicBezTo>
                    <a:pt x="60" y="0"/>
                    <a:pt x="1" y="12"/>
                    <a:pt x="36" y="12"/>
                  </a:cubicBezTo>
                  <a:cubicBezTo>
                    <a:pt x="24" y="12"/>
                    <a:pt x="60"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g308c629d2bb_0_315"/>
            <p:cNvSpPr/>
            <p:nvPr/>
          </p:nvSpPr>
          <p:spPr>
            <a:xfrm>
              <a:off x="5529325" y="2154550"/>
              <a:ext cx="1475" cy="325"/>
            </a:xfrm>
            <a:custGeom>
              <a:rect b="b" l="l" r="r" t="t"/>
              <a:pathLst>
                <a:path extrusionOk="0" h="13" w="59">
                  <a:moveTo>
                    <a:pt x="45" y="1"/>
                  </a:moveTo>
                  <a:cubicBezTo>
                    <a:pt x="42" y="1"/>
                    <a:pt x="42" y="1"/>
                    <a:pt x="44" y="1"/>
                  </a:cubicBezTo>
                  <a:lnTo>
                    <a:pt x="44" y="1"/>
                  </a:lnTo>
                  <a:cubicBezTo>
                    <a:pt x="45" y="1"/>
                    <a:pt x="45" y="1"/>
                    <a:pt x="45" y="1"/>
                  </a:cubicBezTo>
                  <a:close/>
                  <a:moveTo>
                    <a:pt x="44" y="1"/>
                  </a:moveTo>
                  <a:lnTo>
                    <a:pt x="44" y="1"/>
                  </a:lnTo>
                  <a:cubicBezTo>
                    <a:pt x="37" y="3"/>
                    <a:pt x="1" y="13"/>
                    <a:pt x="33" y="13"/>
                  </a:cubicBezTo>
                  <a:cubicBezTo>
                    <a:pt x="58" y="4"/>
                    <a:pt x="48" y="2"/>
                    <a:pt x="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g308c629d2bb_0_315"/>
            <p:cNvSpPr/>
            <p:nvPr/>
          </p:nvSpPr>
          <p:spPr>
            <a:xfrm>
              <a:off x="5520625" y="2156350"/>
              <a:ext cx="2700" cy="625"/>
            </a:xfrm>
            <a:custGeom>
              <a:rect b="b" l="l" r="r" t="t"/>
              <a:pathLst>
                <a:path extrusionOk="0" h="25" w="108">
                  <a:moveTo>
                    <a:pt x="72" y="0"/>
                  </a:moveTo>
                  <a:cubicBezTo>
                    <a:pt x="48" y="12"/>
                    <a:pt x="36" y="24"/>
                    <a:pt x="0" y="24"/>
                  </a:cubicBezTo>
                  <a:cubicBezTo>
                    <a:pt x="24" y="24"/>
                    <a:pt x="72" y="24"/>
                    <a:pt x="95" y="12"/>
                  </a:cubicBezTo>
                  <a:lnTo>
                    <a:pt x="107" y="12"/>
                  </a:lnTo>
                  <a:cubicBezTo>
                    <a:pt x="72" y="12"/>
                    <a:pt x="84" y="0"/>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g308c629d2bb_0_315"/>
            <p:cNvSpPr/>
            <p:nvPr/>
          </p:nvSpPr>
          <p:spPr>
            <a:xfrm>
              <a:off x="5528675" y="2154550"/>
              <a:ext cx="2375" cy="625"/>
            </a:xfrm>
            <a:custGeom>
              <a:rect b="b" l="l" r="r" t="t"/>
              <a:pathLst>
                <a:path extrusionOk="0" h="25" w="95">
                  <a:moveTo>
                    <a:pt x="24" y="21"/>
                  </a:moveTo>
                  <a:cubicBezTo>
                    <a:pt x="10" y="22"/>
                    <a:pt x="0" y="25"/>
                    <a:pt x="12" y="25"/>
                  </a:cubicBezTo>
                  <a:lnTo>
                    <a:pt x="24" y="21"/>
                  </a:lnTo>
                  <a:close/>
                  <a:moveTo>
                    <a:pt x="95" y="1"/>
                  </a:moveTo>
                  <a:lnTo>
                    <a:pt x="95" y="1"/>
                  </a:lnTo>
                  <a:cubicBezTo>
                    <a:pt x="71" y="13"/>
                    <a:pt x="47" y="13"/>
                    <a:pt x="47" y="13"/>
                  </a:cubicBezTo>
                  <a:lnTo>
                    <a:pt x="24" y="21"/>
                  </a:lnTo>
                  <a:lnTo>
                    <a:pt x="24" y="21"/>
                  </a:lnTo>
                  <a:cubicBezTo>
                    <a:pt x="30" y="20"/>
                    <a:pt x="36" y="19"/>
                    <a:pt x="42" y="19"/>
                  </a:cubicBezTo>
                  <a:cubicBezTo>
                    <a:pt x="51" y="19"/>
                    <a:pt x="59" y="21"/>
                    <a:pt x="59" y="25"/>
                  </a:cubicBezTo>
                  <a:cubicBezTo>
                    <a:pt x="71" y="13"/>
                    <a:pt x="95" y="13"/>
                    <a:pt x="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g308c629d2bb_0_315"/>
            <p:cNvSpPr/>
            <p:nvPr/>
          </p:nvSpPr>
          <p:spPr>
            <a:xfrm>
              <a:off x="5519725" y="2157100"/>
              <a:ext cx="1800" cy="475"/>
            </a:xfrm>
            <a:custGeom>
              <a:rect b="b" l="l" r="r" t="t"/>
              <a:pathLst>
                <a:path extrusionOk="0" h="19" w="72">
                  <a:moveTo>
                    <a:pt x="32" y="1"/>
                  </a:moveTo>
                  <a:cubicBezTo>
                    <a:pt x="26" y="1"/>
                    <a:pt x="16" y="2"/>
                    <a:pt x="1" y="6"/>
                  </a:cubicBezTo>
                  <a:cubicBezTo>
                    <a:pt x="12" y="6"/>
                    <a:pt x="24" y="18"/>
                    <a:pt x="48" y="18"/>
                  </a:cubicBezTo>
                  <a:lnTo>
                    <a:pt x="72" y="6"/>
                  </a:lnTo>
                  <a:cubicBezTo>
                    <a:pt x="48" y="6"/>
                    <a:pt x="45" y="1"/>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g308c629d2bb_0_315"/>
            <p:cNvSpPr/>
            <p:nvPr/>
          </p:nvSpPr>
          <p:spPr>
            <a:xfrm>
              <a:off x="5528050" y="2155450"/>
              <a:ext cx="1825" cy="325"/>
            </a:xfrm>
            <a:custGeom>
              <a:rect b="b" l="l" r="r" t="t"/>
              <a:pathLst>
                <a:path extrusionOk="0" h="13" w="73">
                  <a:moveTo>
                    <a:pt x="49" y="1"/>
                  </a:moveTo>
                  <a:cubicBezTo>
                    <a:pt x="49" y="1"/>
                    <a:pt x="1" y="1"/>
                    <a:pt x="25" y="13"/>
                  </a:cubicBezTo>
                  <a:lnTo>
                    <a:pt x="7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g308c629d2bb_0_315"/>
            <p:cNvSpPr/>
            <p:nvPr/>
          </p:nvSpPr>
          <p:spPr>
            <a:xfrm>
              <a:off x="5520925" y="2159925"/>
              <a:ext cx="1800" cy="325"/>
            </a:xfrm>
            <a:custGeom>
              <a:rect b="b" l="l" r="r" t="t"/>
              <a:pathLst>
                <a:path extrusionOk="0" h="13" w="72">
                  <a:moveTo>
                    <a:pt x="48" y="0"/>
                  </a:moveTo>
                  <a:cubicBezTo>
                    <a:pt x="24" y="0"/>
                    <a:pt x="0" y="12"/>
                    <a:pt x="24" y="12"/>
                  </a:cubicBezTo>
                  <a:cubicBezTo>
                    <a:pt x="36" y="12"/>
                    <a:pt x="72"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g308c629d2bb_0_315"/>
            <p:cNvSpPr/>
            <p:nvPr/>
          </p:nvSpPr>
          <p:spPr>
            <a:xfrm>
              <a:off x="5520100" y="2171825"/>
              <a:ext cx="850" cy="250"/>
            </a:xfrm>
            <a:custGeom>
              <a:rect b="b" l="l" r="r" t="t"/>
              <a:pathLst>
                <a:path extrusionOk="0" h="10" w="34">
                  <a:moveTo>
                    <a:pt x="9" y="1"/>
                  </a:moveTo>
                  <a:cubicBezTo>
                    <a:pt x="3" y="6"/>
                    <a:pt x="0" y="9"/>
                    <a:pt x="3" y="9"/>
                  </a:cubicBezTo>
                  <a:cubicBezTo>
                    <a:pt x="6" y="9"/>
                    <a:pt x="15" y="6"/>
                    <a:pt x="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g308c629d2bb_0_315"/>
            <p:cNvSpPr/>
            <p:nvPr/>
          </p:nvSpPr>
          <p:spPr>
            <a:xfrm>
              <a:off x="5520025" y="2172125"/>
              <a:ext cx="1225" cy="25"/>
            </a:xfrm>
            <a:custGeom>
              <a:rect b="b" l="l" r="r" t="t"/>
              <a:pathLst>
                <a:path extrusionOk="0" h="1" w="49">
                  <a:moveTo>
                    <a:pt x="48" y="0"/>
                  </a:moveTo>
                  <a:lnTo>
                    <a:pt x="2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g308c629d2bb_0_315"/>
            <p:cNvSpPr/>
            <p:nvPr/>
          </p:nvSpPr>
          <p:spPr>
            <a:xfrm>
              <a:off x="5519425" y="2172725"/>
              <a:ext cx="625" cy="25"/>
            </a:xfrm>
            <a:custGeom>
              <a:rect b="b" l="l" r="r" t="t"/>
              <a:pathLst>
                <a:path extrusionOk="0" h="1" w="25">
                  <a:moveTo>
                    <a:pt x="24" y="0"/>
                  </a:moveTo>
                  <a:lnTo>
                    <a:pt x="1" y="0"/>
                  </a:lnTo>
                  <a:cubicBezTo>
                    <a:pt x="1" y="0"/>
                    <a:pt x="13" y="0"/>
                    <a:pt x="13" y="0"/>
                  </a:cubicBezTo>
                  <a:cubicBezTo>
                    <a:pt x="13" y="0"/>
                    <a:pt x="13"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g308c629d2bb_0_315"/>
            <p:cNvSpPr/>
            <p:nvPr/>
          </p:nvSpPr>
          <p:spPr>
            <a:xfrm>
              <a:off x="5519125" y="2172725"/>
              <a:ext cx="2125" cy="325"/>
            </a:xfrm>
            <a:custGeom>
              <a:rect b="b" l="l" r="r" t="t"/>
              <a:pathLst>
                <a:path extrusionOk="0" h="13" w="85">
                  <a:moveTo>
                    <a:pt x="84" y="0"/>
                  </a:moveTo>
                  <a:cubicBezTo>
                    <a:pt x="60" y="0"/>
                    <a:pt x="60" y="12"/>
                    <a:pt x="1" y="12"/>
                  </a:cubicBezTo>
                  <a:lnTo>
                    <a:pt x="36" y="12"/>
                  </a:lnTo>
                  <a:lnTo>
                    <a:pt x="8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g308c629d2bb_0_315"/>
            <p:cNvSpPr/>
            <p:nvPr/>
          </p:nvSpPr>
          <p:spPr>
            <a:xfrm>
              <a:off x="5520025" y="2173325"/>
              <a:ext cx="3425" cy="400"/>
            </a:xfrm>
            <a:custGeom>
              <a:rect b="b" l="l" r="r" t="t"/>
              <a:pathLst>
                <a:path extrusionOk="0" h="16" w="137">
                  <a:moveTo>
                    <a:pt x="127" y="8"/>
                  </a:moveTo>
                  <a:cubicBezTo>
                    <a:pt x="125" y="8"/>
                    <a:pt x="121" y="9"/>
                    <a:pt x="118" y="9"/>
                  </a:cubicBezTo>
                  <a:lnTo>
                    <a:pt x="118" y="9"/>
                  </a:lnTo>
                  <a:cubicBezTo>
                    <a:pt x="116" y="9"/>
                    <a:pt x="114" y="9"/>
                    <a:pt x="112" y="9"/>
                  </a:cubicBezTo>
                  <a:cubicBezTo>
                    <a:pt x="104" y="9"/>
                    <a:pt x="95" y="9"/>
                    <a:pt x="86" y="11"/>
                  </a:cubicBezTo>
                  <a:lnTo>
                    <a:pt x="86" y="11"/>
                  </a:lnTo>
                  <a:cubicBezTo>
                    <a:pt x="97" y="10"/>
                    <a:pt x="109" y="9"/>
                    <a:pt x="118" y="9"/>
                  </a:cubicBezTo>
                  <a:lnTo>
                    <a:pt x="118" y="9"/>
                  </a:lnTo>
                  <a:cubicBezTo>
                    <a:pt x="123" y="9"/>
                    <a:pt x="128" y="10"/>
                    <a:pt x="131" y="12"/>
                  </a:cubicBezTo>
                  <a:cubicBezTo>
                    <a:pt x="137" y="9"/>
                    <a:pt x="134" y="8"/>
                    <a:pt x="127" y="8"/>
                  </a:cubicBezTo>
                  <a:close/>
                  <a:moveTo>
                    <a:pt x="12" y="0"/>
                  </a:moveTo>
                  <a:cubicBezTo>
                    <a:pt x="0" y="12"/>
                    <a:pt x="72" y="12"/>
                    <a:pt x="12" y="12"/>
                  </a:cubicBezTo>
                  <a:cubicBezTo>
                    <a:pt x="20" y="14"/>
                    <a:pt x="28" y="15"/>
                    <a:pt x="38" y="15"/>
                  </a:cubicBezTo>
                  <a:cubicBezTo>
                    <a:pt x="53" y="15"/>
                    <a:pt x="70" y="13"/>
                    <a:pt x="86" y="11"/>
                  </a:cubicBezTo>
                  <a:lnTo>
                    <a:pt x="86" y="11"/>
                  </a:lnTo>
                  <a:cubicBezTo>
                    <a:pt x="80" y="11"/>
                    <a:pt x="75" y="11"/>
                    <a:pt x="69" y="11"/>
                  </a:cubicBezTo>
                  <a:cubicBezTo>
                    <a:pt x="52" y="11"/>
                    <a:pt x="39" y="9"/>
                    <a:pt x="48" y="0"/>
                  </a:cubicBezTo>
                  <a:lnTo>
                    <a:pt x="48" y="0"/>
                  </a:lnTo>
                  <a:cubicBezTo>
                    <a:pt x="40" y="4"/>
                    <a:pt x="35" y="5"/>
                    <a:pt x="31" y="5"/>
                  </a:cubicBezTo>
                  <a:cubicBezTo>
                    <a:pt x="23" y="5"/>
                    <a:pt x="2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g308c629d2bb_0_315"/>
            <p:cNvSpPr/>
            <p:nvPr/>
          </p:nvSpPr>
          <p:spPr>
            <a:xfrm>
              <a:off x="5521800" y="2173025"/>
              <a:ext cx="1525" cy="325"/>
            </a:xfrm>
            <a:custGeom>
              <a:rect b="b" l="l" r="r" t="t"/>
              <a:pathLst>
                <a:path extrusionOk="0" h="13" w="61">
                  <a:moveTo>
                    <a:pt x="37" y="0"/>
                  </a:moveTo>
                  <a:cubicBezTo>
                    <a:pt x="1" y="0"/>
                    <a:pt x="1" y="12"/>
                    <a:pt x="25" y="12"/>
                  </a:cubicBezTo>
                  <a:cubicBezTo>
                    <a:pt x="25" y="12"/>
                    <a:pt x="60" y="0"/>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2" name="Google Shape;9302;g308c629d2bb_0_315"/>
            <p:cNvSpPr/>
            <p:nvPr/>
          </p:nvSpPr>
          <p:spPr>
            <a:xfrm>
              <a:off x="5520625" y="2173900"/>
              <a:ext cx="325" cy="325"/>
            </a:xfrm>
            <a:custGeom>
              <a:rect b="b" l="l" r="r" t="t"/>
              <a:pathLst>
                <a:path extrusionOk="0" h="13" w="13">
                  <a:moveTo>
                    <a:pt x="12" y="1"/>
                  </a:moveTo>
                  <a:lnTo>
                    <a:pt x="0" y="13"/>
                  </a:lnTo>
                  <a:lnTo>
                    <a:pt x="12" y="13"/>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3" name="Google Shape;9303;g308c629d2bb_0_315"/>
            <p:cNvSpPr/>
            <p:nvPr/>
          </p:nvSpPr>
          <p:spPr>
            <a:xfrm>
              <a:off x="5520025" y="2174500"/>
              <a:ext cx="925" cy="25"/>
            </a:xfrm>
            <a:custGeom>
              <a:rect b="b" l="l" r="r" t="t"/>
              <a:pathLst>
                <a:path extrusionOk="0" h="1" w="37">
                  <a:moveTo>
                    <a:pt x="36" y="1"/>
                  </a:moveTo>
                  <a:lnTo>
                    <a:pt x="0" y="1"/>
                  </a:lnTo>
                  <a:cubicBezTo>
                    <a:pt x="12" y="1"/>
                    <a:pt x="12"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g308c629d2bb_0_315"/>
            <p:cNvSpPr/>
            <p:nvPr/>
          </p:nvSpPr>
          <p:spPr>
            <a:xfrm>
              <a:off x="5519600" y="2174800"/>
              <a:ext cx="1700" cy="325"/>
            </a:xfrm>
            <a:custGeom>
              <a:rect b="b" l="l" r="r" t="t"/>
              <a:pathLst>
                <a:path extrusionOk="0" h="13" w="68">
                  <a:moveTo>
                    <a:pt x="53" y="1"/>
                  </a:moveTo>
                  <a:cubicBezTo>
                    <a:pt x="46" y="8"/>
                    <a:pt x="35" y="11"/>
                    <a:pt x="24" y="12"/>
                  </a:cubicBezTo>
                  <a:lnTo>
                    <a:pt x="24" y="12"/>
                  </a:lnTo>
                  <a:cubicBezTo>
                    <a:pt x="43" y="11"/>
                    <a:pt x="67" y="8"/>
                    <a:pt x="53" y="1"/>
                  </a:cubicBezTo>
                  <a:close/>
                  <a:moveTo>
                    <a:pt x="24" y="12"/>
                  </a:moveTo>
                  <a:cubicBezTo>
                    <a:pt x="11" y="12"/>
                    <a:pt x="1" y="12"/>
                    <a:pt x="6" y="12"/>
                  </a:cubicBezTo>
                  <a:cubicBezTo>
                    <a:pt x="10" y="12"/>
                    <a:pt x="17" y="12"/>
                    <a:pt x="24"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g308c629d2bb_0_315"/>
            <p:cNvSpPr/>
            <p:nvPr/>
          </p:nvSpPr>
          <p:spPr>
            <a:xfrm>
              <a:off x="5522400" y="2175850"/>
              <a:ext cx="625" cy="175"/>
            </a:xfrm>
            <a:custGeom>
              <a:rect b="b" l="l" r="r" t="t"/>
              <a:pathLst>
                <a:path extrusionOk="0" h="7" w="25">
                  <a:moveTo>
                    <a:pt x="12" y="1"/>
                  </a:moveTo>
                  <a:cubicBezTo>
                    <a:pt x="9" y="1"/>
                    <a:pt x="5" y="2"/>
                    <a:pt x="1" y="6"/>
                  </a:cubicBezTo>
                  <a:lnTo>
                    <a:pt x="24" y="6"/>
                  </a:lnTo>
                  <a:cubicBezTo>
                    <a:pt x="24" y="6"/>
                    <a:pt x="19"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g308c629d2bb_0_315"/>
            <p:cNvSpPr/>
            <p:nvPr/>
          </p:nvSpPr>
          <p:spPr>
            <a:xfrm>
              <a:off x="5527475" y="2175100"/>
              <a:ext cx="1200" cy="325"/>
            </a:xfrm>
            <a:custGeom>
              <a:rect b="b" l="l" r="r" t="t"/>
              <a:pathLst>
                <a:path extrusionOk="0" h="13" w="48">
                  <a:moveTo>
                    <a:pt x="12" y="0"/>
                  </a:moveTo>
                  <a:cubicBezTo>
                    <a:pt x="0" y="0"/>
                    <a:pt x="0" y="0"/>
                    <a:pt x="0" y="12"/>
                  </a:cubicBezTo>
                  <a:cubicBezTo>
                    <a:pt x="48" y="0"/>
                    <a:pt x="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g308c629d2bb_0_315"/>
            <p:cNvSpPr/>
            <p:nvPr/>
          </p:nvSpPr>
          <p:spPr>
            <a:xfrm>
              <a:off x="5520625" y="2176300"/>
              <a:ext cx="625" cy="25"/>
            </a:xfrm>
            <a:custGeom>
              <a:rect b="b" l="l" r="r" t="t"/>
              <a:pathLst>
                <a:path extrusionOk="0" h="1" w="25">
                  <a:moveTo>
                    <a:pt x="24" y="0"/>
                  </a:moveTo>
                  <a:cubicBezTo>
                    <a:pt x="12" y="0"/>
                    <a:pt x="24" y="0"/>
                    <a:pt x="24" y="0"/>
                  </a:cubicBezTo>
                  <a:cubicBezTo>
                    <a:pt x="0" y="0"/>
                    <a:pt x="0"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g308c629d2bb_0_315"/>
            <p:cNvSpPr/>
            <p:nvPr/>
          </p:nvSpPr>
          <p:spPr>
            <a:xfrm>
              <a:off x="5520150" y="2176300"/>
              <a:ext cx="3175" cy="600"/>
            </a:xfrm>
            <a:custGeom>
              <a:rect b="b" l="l" r="r" t="t"/>
              <a:pathLst>
                <a:path extrusionOk="0" h="24" w="127">
                  <a:moveTo>
                    <a:pt x="44" y="7"/>
                  </a:moveTo>
                  <a:cubicBezTo>
                    <a:pt x="24" y="8"/>
                    <a:pt x="0" y="12"/>
                    <a:pt x="7" y="12"/>
                  </a:cubicBezTo>
                  <a:lnTo>
                    <a:pt x="44" y="7"/>
                  </a:lnTo>
                  <a:close/>
                  <a:moveTo>
                    <a:pt x="91" y="0"/>
                  </a:moveTo>
                  <a:lnTo>
                    <a:pt x="44" y="7"/>
                  </a:lnTo>
                  <a:lnTo>
                    <a:pt x="44" y="7"/>
                  </a:lnTo>
                  <a:cubicBezTo>
                    <a:pt x="45" y="7"/>
                    <a:pt x="47" y="7"/>
                    <a:pt x="49" y="7"/>
                  </a:cubicBezTo>
                  <a:cubicBezTo>
                    <a:pt x="59" y="7"/>
                    <a:pt x="67" y="8"/>
                    <a:pt x="67" y="12"/>
                  </a:cubicBezTo>
                  <a:lnTo>
                    <a:pt x="31" y="12"/>
                  </a:lnTo>
                  <a:cubicBezTo>
                    <a:pt x="7" y="24"/>
                    <a:pt x="7" y="24"/>
                    <a:pt x="31" y="24"/>
                  </a:cubicBezTo>
                  <a:cubicBezTo>
                    <a:pt x="55" y="24"/>
                    <a:pt x="103" y="12"/>
                    <a:pt x="126" y="12"/>
                  </a:cubicBezTo>
                  <a:cubicBezTo>
                    <a:pt x="114" y="12"/>
                    <a:pt x="31" y="12"/>
                    <a:pt x="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g308c629d2bb_0_315"/>
            <p:cNvSpPr/>
            <p:nvPr/>
          </p:nvSpPr>
          <p:spPr>
            <a:xfrm>
              <a:off x="5524775" y="2175700"/>
              <a:ext cx="2425" cy="325"/>
            </a:xfrm>
            <a:custGeom>
              <a:rect b="b" l="l" r="r" t="t"/>
              <a:pathLst>
                <a:path extrusionOk="0" h="13" w="97">
                  <a:moveTo>
                    <a:pt x="25" y="0"/>
                  </a:moveTo>
                  <a:lnTo>
                    <a:pt x="1" y="12"/>
                  </a:lnTo>
                  <a:cubicBezTo>
                    <a:pt x="9" y="8"/>
                    <a:pt x="15" y="7"/>
                    <a:pt x="21" y="7"/>
                  </a:cubicBezTo>
                  <a:cubicBezTo>
                    <a:pt x="33" y="7"/>
                    <a:pt x="41" y="12"/>
                    <a:pt x="49" y="12"/>
                  </a:cubicBezTo>
                  <a:cubicBezTo>
                    <a:pt x="96" y="0"/>
                    <a:pt x="37"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g308c629d2bb_0_315"/>
            <p:cNvSpPr/>
            <p:nvPr/>
          </p:nvSpPr>
          <p:spPr>
            <a:xfrm>
              <a:off x="5522700" y="2177475"/>
              <a:ext cx="625" cy="325"/>
            </a:xfrm>
            <a:custGeom>
              <a:rect b="b" l="l" r="r" t="t"/>
              <a:pathLst>
                <a:path extrusionOk="0" h="13" w="25">
                  <a:moveTo>
                    <a:pt x="1" y="1"/>
                  </a:move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g308c629d2bb_0_315"/>
            <p:cNvSpPr/>
            <p:nvPr/>
          </p:nvSpPr>
          <p:spPr>
            <a:xfrm>
              <a:off x="5521800" y="2177775"/>
              <a:ext cx="925" cy="25"/>
            </a:xfrm>
            <a:custGeom>
              <a:rect b="b" l="l" r="r" t="t"/>
              <a:pathLst>
                <a:path extrusionOk="0" h="1" w="37">
                  <a:moveTo>
                    <a:pt x="25" y="1"/>
                  </a:moveTo>
                  <a:lnTo>
                    <a:pt x="1" y="1"/>
                  </a:lnTo>
                  <a:lnTo>
                    <a:pt x="37"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g308c629d2bb_0_315"/>
            <p:cNvSpPr/>
            <p:nvPr/>
          </p:nvSpPr>
          <p:spPr>
            <a:xfrm>
              <a:off x="5521500" y="2177775"/>
              <a:ext cx="325" cy="325"/>
            </a:xfrm>
            <a:custGeom>
              <a:rect b="b" l="l" r="r" t="t"/>
              <a:pathLst>
                <a:path extrusionOk="0" h="13" w="13">
                  <a:moveTo>
                    <a:pt x="13" y="13"/>
                  </a:moveTo>
                  <a:lnTo>
                    <a:pt x="13" y="1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g308c629d2bb_0_315"/>
            <p:cNvSpPr/>
            <p:nvPr/>
          </p:nvSpPr>
          <p:spPr>
            <a:xfrm>
              <a:off x="5521800" y="2178250"/>
              <a:ext cx="600" cy="150"/>
            </a:xfrm>
            <a:custGeom>
              <a:rect b="b" l="l" r="r" t="t"/>
              <a:pathLst>
                <a:path extrusionOk="0" h="6" w="24">
                  <a:moveTo>
                    <a:pt x="20" y="0"/>
                  </a:moveTo>
                  <a:cubicBezTo>
                    <a:pt x="18" y="0"/>
                    <a:pt x="13" y="1"/>
                    <a:pt x="1" y="5"/>
                  </a:cubicBezTo>
                  <a:lnTo>
                    <a:pt x="13" y="5"/>
                  </a:lnTo>
                  <a:cubicBezTo>
                    <a:pt x="13" y="5"/>
                    <a:pt x="23" y="0"/>
                    <a:pt x="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g308c629d2bb_0_315"/>
            <p:cNvSpPr/>
            <p:nvPr/>
          </p:nvSpPr>
          <p:spPr>
            <a:xfrm>
              <a:off x="5536400" y="2178075"/>
              <a:ext cx="1200" cy="325"/>
            </a:xfrm>
            <a:custGeom>
              <a:rect b="b" l="l" r="r" t="t"/>
              <a:pathLst>
                <a:path extrusionOk="0" h="13" w="48">
                  <a:moveTo>
                    <a:pt x="48" y="1"/>
                  </a:moveTo>
                  <a:cubicBezTo>
                    <a:pt x="24" y="1"/>
                    <a:pt x="12" y="12"/>
                    <a:pt x="0" y="12"/>
                  </a:cubicBezTo>
                  <a:lnTo>
                    <a:pt x="36" y="12"/>
                  </a:lnTo>
                  <a:cubicBezTo>
                    <a:pt x="36" y="12"/>
                    <a:pt x="36" y="1"/>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g308c629d2bb_0_315"/>
            <p:cNvSpPr/>
            <p:nvPr/>
          </p:nvSpPr>
          <p:spPr>
            <a:xfrm>
              <a:off x="5535500" y="2178375"/>
              <a:ext cx="1675" cy="325"/>
            </a:xfrm>
            <a:custGeom>
              <a:rect b="b" l="l" r="r" t="t"/>
              <a:pathLst>
                <a:path extrusionOk="0" h="13" w="67">
                  <a:moveTo>
                    <a:pt x="24" y="0"/>
                  </a:moveTo>
                  <a:cubicBezTo>
                    <a:pt x="1" y="0"/>
                    <a:pt x="36" y="0"/>
                    <a:pt x="24" y="12"/>
                  </a:cubicBezTo>
                  <a:lnTo>
                    <a:pt x="60" y="12"/>
                  </a:lnTo>
                  <a:cubicBezTo>
                    <a:pt x="66" y="6"/>
                    <a:pt x="57" y="6"/>
                    <a:pt x="47" y="6"/>
                  </a:cubicBezTo>
                  <a:cubicBezTo>
                    <a:pt x="36" y="6"/>
                    <a:pt x="24" y="6"/>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6" name="Google Shape;9316;g308c629d2bb_0_315"/>
            <p:cNvSpPr/>
            <p:nvPr/>
          </p:nvSpPr>
          <p:spPr>
            <a:xfrm>
              <a:off x="5534025" y="2181950"/>
              <a:ext cx="2100" cy="625"/>
            </a:xfrm>
            <a:custGeom>
              <a:rect b="b" l="l" r="r" t="t"/>
              <a:pathLst>
                <a:path extrusionOk="0" h="25" w="84">
                  <a:moveTo>
                    <a:pt x="48" y="0"/>
                  </a:moveTo>
                  <a:cubicBezTo>
                    <a:pt x="36" y="6"/>
                    <a:pt x="30" y="9"/>
                    <a:pt x="24" y="9"/>
                  </a:cubicBezTo>
                  <a:cubicBezTo>
                    <a:pt x="18" y="9"/>
                    <a:pt x="12" y="6"/>
                    <a:pt x="0" y="0"/>
                  </a:cubicBezTo>
                  <a:lnTo>
                    <a:pt x="0" y="0"/>
                  </a:lnTo>
                  <a:cubicBezTo>
                    <a:pt x="24" y="12"/>
                    <a:pt x="12" y="12"/>
                    <a:pt x="24" y="24"/>
                  </a:cubicBezTo>
                  <a:lnTo>
                    <a:pt x="71" y="24"/>
                  </a:lnTo>
                  <a:lnTo>
                    <a:pt x="48" y="12"/>
                  </a:lnTo>
                  <a:lnTo>
                    <a:pt x="71" y="12"/>
                  </a:lnTo>
                  <a:cubicBezTo>
                    <a:pt x="83" y="6"/>
                    <a:pt x="74" y="6"/>
                    <a:pt x="64" y="6"/>
                  </a:cubicBezTo>
                  <a:cubicBezTo>
                    <a:pt x="54" y="6"/>
                    <a:pt x="42" y="6"/>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7" name="Google Shape;9317;g308c629d2bb_0_315"/>
            <p:cNvSpPr/>
            <p:nvPr/>
          </p:nvSpPr>
          <p:spPr>
            <a:xfrm>
              <a:off x="5564675" y="2174500"/>
              <a:ext cx="25" cy="325"/>
            </a:xfrm>
            <a:custGeom>
              <a:rect b="b" l="l" r="r" t="t"/>
              <a:pathLst>
                <a:path extrusionOk="0" h="13" w="1">
                  <a:moveTo>
                    <a:pt x="0" y="13"/>
                  </a:moveTo>
                  <a:cubicBezTo>
                    <a:pt x="0" y="13"/>
                    <a:pt x="0" y="13"/>
                    <a:pt x="0" y="1"/>
                  </a:cubicBezTo>
                  <a:lnTo>
                    <a:pt x="0" y="1"/>
                  </a:lnTo>
                  <a:lnTo>
                    <a:pt x="0" y="13"/>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g308c629d2bb_0_315"/>
            <p:cNvSpPr/>
            <p:nvPr/>
          </p:nvSpPr>
          <p:spPr>
            <a:xfrm>
              <a:off x="5540550" y="2156225"/>
              <a:ext cx="1225" cy="1350"/>
            </a:xfrm>
            <a:custGeom>
              <a:rect b="b" l="l" r="r" t="t"/>
              <a:pathLst>
                <a:path extrusionOk="0" h="54" w="49">
                  <a:moveTo>
                    <a:pt x="28" y="0"/>
                  </a:moveTo>
                  <a:cubicBezTo>
                    <a:pt x="23" y="0"/>
                    <a:pt x="21" y="5"/>
                    <a:pt x="13" y="5"/>
                  </a:cubicBezTo>
                  <a:lnTo>
                    <a:pt x="1" y="53"/>
                  </a:lnTo>
                  <a:cubicBezTo>
                    <a:pt x="25" y="41"/>
                    <a:pt x="1" y="41"/>
                    <a:pt x="13" y="17"/>
                  </a:cubicBezTo>
                  <a:lnTo>
                    <a:pt x="13" y="17"/>
                  </a:lnTo>
                  <a:cubicBezTo>
                    <a:pt x="25" y="17"/>
                    <a:pt x="25" y="41"/>
                    <a:pt x="25" y="41"/>
                  </a:cubicBezTo>
                  <a:cubicBezTo>
                    <a:pt x="49" y="5"/>
                    <a:pt x="1" y="29"/>
                    <a:pt x="37" y="5"/>
                  </a:cubicBezTo>
                  <a:cubicBezTo>
                    <a:pt x="33" y="1"/>
                    <a:pt x="30" y="0"/>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g308c629d2bb_0_315"/>
            <p:cNvSpPr/>
            <p:nvPr/>
          </p:nvSpPr>
          <p:spPr>
            <a:xfrm>
              <a:off x="5562875" y="2170925"/>
              <a:ext cx="1525" cy="2700"/>
            </a:xfrm>
            <a:custGeom>
              <a:rect b="b" l="l" r="r" t="t"/>
              <a:pathLst>
                <a:path extrusionOk="0" h="108" w="61">
                  <a:moveTo>
                    <a:pt x="60" y="1"/>
                  </a:moveTo>
                  <a:cubicBezTo>
                    <a:pt x="38" y="34"/>
                    <a:pt x="26" y="78"/>
                    <a:pt x="5" y="103"/>
                  </a:cubicBezTo>
                  <a:lnTo>
                    <a:pt x="5" y="103"/>
                  </a:lnTo>
                  <a:cubicBezTo>
                    <a:pt x="5" y="103"/>
                    <a:pt x="4" y="103"/>
                    <a:pt x="4" y="103"/>
                  </a:cubicBezTo>
                  <a:cubicBezTo>
                    <a:pt x="2" y="103"/>
                    <a:pt x="1" y="104"/>
                    <a:pt x="1" y="108"/>
                  </a:cubicBezTo>
                  <a:cubicBezTo>
                    <a:pt x="2" y="106"/>
                    <a:pt x="4" y="105"/>
                    <a:pt x="5" y="103"/>
                  </a:cubicBezTo>
                  <a:lnTo>
                    <a:pt x="5" y="103"/>
                  </a:lnTo>
                  <a:cubicBezTo>
                    <a:pt x="9" y="104"/>
                    <a:pt x="13" y="108"/>
                    <a:pt x="13" y="108"/>
                  </a:cubicBezTo>
                  <a:cubicBezTo>
                    <a:pt x="13" y="84"/>
                    <a:pt x="37" y="60"/>
                    <a:pt x="49" y="37"/>
                  </a:cubicBezTo>
                  <a:lnTo>
                    <a:pt x="49" y="48"/>
                  </a:lnTo>
                  <a:cubicBezTo>
                    <a:pt x="60" y="25"/>
                    <a:pt x="60" y="25"/>
                    <a:pt x="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g308c629d2bb_0_315"/>
            <p:cNvSpPr/>
            <p:nvPr/>
          </p:nvSpPr>
          <p:spPr>
            <a:xfrm>
              <a:off x="5562875" y="2173600"/>
              <a:ext cx="325" cy="625"/>
            </a:xfrm>
            <a:custGeom>
              <a:rect b="b" l="l" r="r" t="t"/>
              <a:pathLst>
                <a:path extrusionOk="0" h="25" w="13">
                  <a:moveTo>
                    <a:pt x="13" y="1"/>
                  </a:moveTo>
                  <a:cubicBezTo>
                    <a:pt x="1" y="13"/>
                    <a:pt x="1" y="13"/>
                    <a:pt x="1" y="13"/>
                  </a:cubicBezTo>
                  <a:cubicBezTo>
                    <a:pt x="1" y="13"/>
                    <a:pt x="1" y="25"/>
                    <a:pt x="1" y="25"/>
                  </a:cubicBezTo>
                  <a:cubicBezTo>
                    <a:pt x="13" y="13"/>
                    <a:pt x="13" y="13"/>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g308c629d2bb_0_315"/>
            <p:cNvSpPr/>
            <p:nvPr/>
          </p:nvSpPr>
          <p:spPr>
            <a:xfrm>
              <a:off x="5545025" y="2159025"/>
              <a:ext cx="325" cy="325"/>
            </a:xfrm>
            <a:custGeom>
              <a:rect b="b" l="l" r="r" t="t"/>
              <a:pathLst>
                <a:path extrusionOk="0" h="13" w="13">
                  <a:moveTo>
                    <a:pt x="1" y="1"/>
                  </a:moveTo>
                  <a:lnTo>
                    <a:pt x="12" y="12"/>
                  </a:lnTo>
                  <a:cubicBezTo>
                    <a:pt x="12" y="1"/>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g308c629d2bb_0_315"/>
            <p:cNvSpPr/>
            <p:nvPr/>
          </p:nvSpPr>
          <p:spPr>
            <a:xfrm>
              <a:off x="5566450" y="2174500"/>
              <a:ext cx="325" cy="325"/>
            </a:xfrm>
            <a:custGeom>
              <a:rect b="b" l="l" r="r" t="t"/>
              <a:pathLst>
                <a:path extrusionOk="0" h="13" w="13">
                  <a:moveTo>
                    <a:pt x="1" y="1"/>
                  </a:moveTo>
                  <a:cubicBezTo>
                    <a:pt x="1" y="1"/>
                    <a:pt x="13" y="13"/>
                    <a:pt x="13" y="13"/>
                  </a:cubicBezTo>
                  <a:cubicBezTo>
                    <a:pt x="13" y="13"/>
                    <a:pt x="13" y="13"/>
                    <a:pt x="13"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3" name="Google Shape;9323;g308c629d2bb_0_315"/>
            <p:cNvSpPr/>
            <p:nvPr/>
          </p:nvSpPr>
          <p:spPr>
            <a:xfrm>
              <a:off x="5551275" y="2178375"/>
              <a:ext cx="725" cy="750"/>
            </a:xfrm>
            <a:custGeom>
              <a:rect b="b" l="l" r="r" t="t"/>
              <a:pathLst>
                <a:path extrusionOk="0" h="30" w="29">
                  <a:moveTo>
                    <a:pt x="28" y="10"/>
                  </a:moveTo>
                  <a:cubicBezTo>
                    <a:pt x="28" y="10"/>
                    <a:pt x="27" y="11"/>
                    <a:pt x="24" y="14"/>
                  </a:cubicBezTo>
                  <a:lnTo>
                    <a:pt x="24" y="14"/>
                  </a:lnTo>
                  <a:cubicBezTo>
                    <a:pt x="27" y="12"/>
                    <a:pt x="29" y="10"/>
                    <a:pt x="28" y="10"/>
                  </a:cubicBezTo>
                  <a:close/>
                  <a:moveTo>
                    <a:pt x="12" y="0"/>
                  </a:moveTo>
                  <a:lnTo>
                    <a:pt x="1" y="24"/>
                  </a:lnTo>
                  <a:cubicBezTo>
                    <a:pt x="1" y="28"/>
                    <a:pt x="2" y="30"/>
                    <a:pt x="4" y="30"/>
                  </a:cubicBezTo>
                  <a:cubicBezTo>
                    <a:pt x="7" y="30"/>
                    <a:pt x="12" y="24"/>
                    <a:pt x="12" y="24"/>
                  </a:cubicBezTo>
                  <a:cubicBezTo>
                    <a:pt x="18" y="19"/>
                    <a:pt x="21" y="16"/>
                    <a:pt x="24" y="14"/>
                  </a:cubicBezTo>
                  <a:lnTo>
                    <a:pt x="24" y="14"/>
                  </a:lnTo>
                  <a:cubicBezTo>
                    <a:pt x="22" y="14"/>
                    <a:pt x="21" y="15"/>
                    <a:pt x="20" y="15"/>
                  </a:cubicBezTo>
                  <a:cubicBezTo>
                    <a:pt x="16" y="15"/>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4" name="Google Shape;9324;g308c629d2bb_0_315"/>
            <p:cNvSpPr/>
            <p:nvPr/>
          </p:nvSpPr>
          <p:spPr>
            <a:xfrm>
              <a:off x="5540850" y="2156350"/>
              <a:ext cx="25" cy="25"/>
            </a:xfrm>
            <a:custGeom>
              <a:rect b="b" l="l" r="r" t="t"/>
              <a:pathLst>
                <a:path extrusionOk="0" h="1" w="1">
                  <a:moveTo>
                    <a:pt x="1" y="0"/>
                  </a:moveTo>
                  <a:lnTo>
                    <a:pt x="1"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g308c629d2bb_0_315"/>
            <p:cNvSpPr/>
            <p:nvPr/>
          </p:nvSpPr>
          <p:spPr>
            <a:xfrm>
              <a:off x="5564075" y="2174625"/>
              <a:ext cx="625" cy="500"/>
            </a:xfrm>
            <a:custGeom>
              <a:rect b="b" l="l" r="r" t="t"/>
              <a:pathLst>
                <a:path extrusionOk="0" h="20" w="25">
                  <a:moveTo>
                    <a:pt x="5" y="1"/>
                  </a:moveTo>
                  <a:cubicBezTo>
                    <a:pt x="5" y="1"/>
                    <a:pt x="3" y="3"/>
                    <a:pt x="1" y="8"/>
                  </a:cubicBezTo>
                  <a:lnTo>
                    <a:pt x="10" y="12"/>
                  </a:lnTo>
                  <a:lnTo>
                    <a:pt x="10" y="12"/>
                  </a:lnTo>
                  <a:cubicBezTo>
                    <a:pt x="7" y="8"/>
                    <a:pt x="7" y="1"/>
                    <a:pt x="5" y="1"/>
                  </a:cubicBezTo>
                  <a:close/>
                  <a:moveTo>
                    <a:pt x="24" y="8"/>
                  </a:moveTo>
                  <a:cubicBezTo>
                    <a:pt x="20" y="12"/>
                    <a:pt x="17" y="14"/>
                    <a:pt x="14" y="14"/>
                  </a:cubicBezTo>
                  <a:lnTo>
                    <a:pt x="14" y="14"/>
                  </a:lnTo>
                  <a:lnTo>
                    <a:pt x="10" y="12"/>
                  </a:lnTo>
                  <a:lnTo>
                    <a:pt x="10" y="12"/>
                  </a:lnTo>
                  <a:cubicBezTo>
                    <a:pt x="11" y="14"/>
                    <a:pt x="12" y="14"/>
                    <a:pt x="13" y="14"/>
                  </a:cubicBezTo>
                  <a:cubicBezTo>
                    <a:pt x="14" y="14"/>
                    <a:pt x="14" y="14"/>
                    <a:pt x="14" y="14"/>
                  </a:cubicBezTo>
                  <a:lnTo>
                    <a:pt x="14" y="14"/>
                  </a:lnTo>
                  <a:lnTo>
                    <a:pt x="24" y="19"/>
                  </a:lnTo>
                  <a:lnTo>
                    <a:pt x="24" y="8"/>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g308c629d2bb_0_315"/>
            <p:cNvSpPr/>
            <p:nvPr/>
          </p:nvSpPr>
          <p:spPr>
            <a:xfrm>
              <a:off x="5284275" y="2152475"/>
              <a:ext cx="327450" cy="249875"/>
            </a:xfrm>
            <a:custGeom>
              <a:rect b="b" l="l" r="r" t="t"/>
              <a:pathLst>
                <a:path extrusionOk="0" h="9995" w="13098">
                  <a:moveTo>
                    <a:pt x="9680" y="1"/>
                  </a:moveTo>
                  <a:cubicBezTo>
                    <a:pt x="9671" y="1"/>
                    <a:pt x="9648" y="1"/>
                    <a:pt x="9628" y="6"/>
                  </a:cubicBezTo>
                  <a:lnTo>
                    <a:pt x="9628" y="6"/>
                  </a:lnTo>
                  <a:cubicBezTo>
                    <a:pt x="9652" y="6"/>
                    <a:pt x="9688" y="1"/>
                    <a:pt x="9680" y="1"/>
                  </a:cubicBezTo>
                  <a:close/>
                  <a:moveTo>
                    <a:pt x="9609" y="13"/>
                  </a:moveTo>
                  <a:cubicBezTo>
                    <a:pt x="9601" y="13"/>
                    <a:pt x="9603" y="13"/>
                    <a:pt x="9609" y="13"/>
                  </a:cubicBezTo>
                  <a:lnTo>
                    <a:pt x="9609" y="13"/>
                  </a:lnTo>
                  <a:cubicBezTo>
                    <a:pt x="9609" y="13"/>
                    <a:pt x="9609" y="13"/>
                    <a:pt x="9609" y="13"/>
                  </a:cubicBezTo>
                  <a:close/>
                  <a:moveTo>
                    <a:pt x="9609" y="1"/>
                  </a:moveTo>
                  <a:lnTo>
                    <a:pt x="9609" y="1"/>
                  </a:lnTo>
                  <a:cubicBezTo>
                    <a:pt x="9597" y="13"/>
                    <a:pt x="9573" y="13"/>
                    <a:pt x="9549" y="13"/>
                  </a:cubicBezTo>
                  <a:cubicBezTo>
                    <a:pt x="9549" y="13"/>
                    <a:pt x="9538" y="24"/>
                    <a:pt x="9561" y="24"/>
                  </a:cubicBezTo>
                  <a:lnTo>
                    <a:pt x="9573" y="13"/>
                  </a:lnTo>
                  <a:lnTo>
                    <a:pt x="9609" y="13"/>
                  </a:lnTo>
                  <a:cubicBezTo>
                    <a:pt x="9615" y="10"/>
                    <a:pt x="9621" y="8"/>
                    <a:pt x="9628" y="6"/>
                  </a:cubicBezTo>
                  <a:lnTo>
                    <a:pt x="9628" y="6"/>
                  </a:lnTo>
                  <a:cubicBezTo>
                    <a:pt x="9627" y="6"/>
                    <a:pt x="9626" y="6"/>
                    <a:pt x="9625" y="6"/>
                  </a:cubicBezTo>
                  <a:cubicBezTo>
                    <a:pt x="9613" y="6"/>
                    <a:pt x="9605" y="5"/>
                    <a:pt x="9609" y="1"/>
                  </a:cubicBezTo>
                  <a:close/>
                  <a:moveTo>
                    <a:pt x="9692" y="9"/>
                  </a:moveTo>
                  <a:cubicBezTo>
                    <a:pt x="9683" y="9"/>
                    <a:pt x="9672" y="10"/>
                    <a:pt x="9657" y="13"/>
                  </a:cubicBezTo>
                  <a:lnTo>
                    <a:pt x="9657" y="24"/>
                  </a:lnTo>
                  <a:cubicBezTo>
                    <a:pt x="9649" y="17"/>
                    <a:pt x="9621" y="14"/>
                    <a:pt x="9609" y="13"/>
                  </a:cubicBezTo>
                  <a:lnTo>
                    <a:pt x="9609" y="13"/>
                  </a:lnTo>
                  <a:cubicBezTo>
                    <a:pt x="9608" y="24"/>
                    <a:pt x="9573" y="24"/>
                    <a:pt x="9561" y="24"/>
                  </a:cubicBezTo>
                  <a:cubicBezTo>
                    <a:pt x="9559" y="27"/>
                    <a:pt x="9561" y="28"/>
                    <a:pt x="9565" y="28"/>
                  </a:cubicBezTo>
                  <a:cubicBezTo>
                    <a:pt x="9577" y="28"/>
                    <a:pt x="9608" y="21"/>
                    <a:pt x="9623" y="21"/>
                  </a:cubicBezTo>
                  <a:cubicBezTo>
                    <a:pt x="9629" y="21"/>
                    <a:pt x="9633" y="22"/>
                    <a:pt x="9633" y="24"/>
                  </a:cubicBezTo>
                  <a:lnTo>
                    <a:pt x="9621" y="24"/>
                  </a:lnTo>
                  <a:cubicBezTo>
                    <a:pt x="9645" y="36"/>
                    <a:pt x="9645" y="36"/>
                    <a:pt x="9692" y="36"/>
                  </a:cubicBezTo>
                  <a:cubicBezTo>
                    <a:pt x="9700" y="32"/>
                    <a:pt x="9708" y="31"/>
                    <a:pt x="9716" y="31"/>
                  </a:cubicBezTo>
                  <a:cubicBezTo>
                    <a:pt x="9732" y="31"/>
                    <a:pt x="9748" y="36"/>
                    <a:pt x="9764" y="36"/>
                  </a:cubicBezTo>
                  <a:cubicBezTo>
                    <a:pt x="9776" y="30"/>
                    <a:pt x="9761" y="30"/>
                    <a:pt x="9750" y="30"/>
                  </a:cubicBezTo>
                  <a:cubicBezTo>
                    <a:pt x="9740" y="30"/>
                    <a:pt x="9734" y="30"/>
                    <a:pt x="9764" y="24"/>
                  </a:cubicBezTo>
                  <a:lnTo>
                    <a:pt x="9788" y="13"/>
                  </a:lnTo>
                  <a:lnTo>
                    <a:pt x="9788" y="13"/>
                  </a:lnTo>
                  <a:cubicBezTo>
                    <a:pt x="9773" y="15"/>
                    <a:pt x="9761" y="16"/>
                    <a:pt x="9752" y="16"/>
                  </a:cubicBezTo>
                  <a:cubicBezTo>
                    <a:pt x="9727" y="16"/>
                    <a:pt x="9718" y="9"/>
                    <a:pt x="9692" y="9"/>
                  </a:cubicBezTo>
                  <a:close/>
                  <a:moveTo>
                    <a:pt x="9692" y="36"/>
                  </a:moveTo>
                  <a:cubicBezTo>
                    <a:pt x="9645" y="36"/>
                    <a:pt x="9704" y="36"/>
                    <a:pt x="9680" y="48"/>
                  </a:cubicBezTo>
                  <a:lnTo>
                    <a:pt x="9728" y="36"/>
                  </a:lnTo>
                  <a:close/>
                  <a:moveTo>
                    <a:pt x="9823" y="84"/>
                  </a:moveTo>
                  <a:cubicBezTo>
                    <a:pt x="9817" y="84"/>
                    <a:pt x="9812" y="84"/>
                    <a:pt x="9807" y="85"/>
                  </a:cubicBezTo>
                  <a:lnTo>
                    <a:pt x="9807" y="85"/>
                  </a:lnTo>
                  <a:cubicBezTo>
                    <a:pt x="9795" y="88"/>
                    <a:pt x="9793" y="89"/>
                    <a:pt x="9796" y="89"/>
                  </a:cubicBezTo>
                  <a:cubicBezTo>
                    <a:pt x="9802" y="89"/>
                    <a:pt x="9831" y="84"/>
                    <a:pt x="9823" y="84"/>
                  </a:cubicBezTo>
                  <a:close/>
                  <a:moveTo>
                    <a:pt x="9728" y="84"/>
                  </a:moveTo>
                  <a:cubicBezTo>
                    <a:pt x="9716" y="90"/>
                    <a:pt x="9695" y="90"/>
                    <a:pt x="9672" y="90"/>
                  </a:cubicBezTo>
                  <a:cubicBezTo>
                    <a:pt x="9648" y="90"/>
                    <a:pt x="9621" y="90"/>
                    <a:pt x="9597" y="96"/>
                  </a:cubicBezTo>
                  <a:lnTo>
                    <a:pt x="9597" y="85"/>
                  </a:lnTo>
                  <a:lnTo>
                    <a:pt x="9597" y="85"/>
                  </a:lnTo>
                  <a:cubicBezTo>
                    <a:pt x="9617" y="87"/>
                    <a:pt x="9634" y="89"/>
                    <a:pt x="9650" y="89"/>
                  </a:cubicBezTo>
                  <a:cubicBezTo>
                    <a:pt x="9663" y="89"/>
                    <a:pt x="9676" y="88"/>
                    <a:pt x="9692" y="84"/>
                  </a:cubicBezTo>
                  <a:close/>
                  <a:moveTo>
                    <a:pt x="9990" y="132"/>
                  </a:moveTo>
                  <a:cubicBezTo>
                    <a:pt x="9988" y="134"/>
                    <a:pt x="9986" y="137"/>
                    <a:pt x="9984" y="140"/>
                  </a:cubicBezTo>
                  <a:lnTo>
                    <a:pt x="9984" y="140"/>
                  </a:lnTo>
                  <a:cubicBezTo>
                    <a:pt x="9986" y="137"/>
                    <a:pt x="9988" y="135"/>
                    <a:pt x="9990" y="132"/>
                  </a:cubicBezTo>
                  <a:close/>
                  <a:moveTo>
                    <a:pt x="9657" y="137"/>
                  </a:moveTo>
                  <a:cubicBezTo>
                    <a:pt x="9657" y="139"/>
                    <a:pt x="9657" y="141"/>
                    <a:pt x="9657" y="143"/>
                  </a:cubicBezTo>
                  <a:lnTo>
                    <a:pt x="9645" y="143"/>
                  </a:lnTo>
                  <a:cubicBezTo>
                    <a:pt x="9647" y="141"/>
                    <a:pt x="9651" y="139"/>
                    <a:pt x="9657" y="137"/>
                  </a:cubicBezTo>
                  <a:close/>
                  <a:moveTo>
                    <a:pt x="9752" y="155"/>
                  </a:moveTo>
                  <a:cubicBezTo>
                    <a:pt x="9752" y="155"/>
                    <a:pt x="9752" y="155"/>
                    <a:pt x="9752" y="167"/>
                  </a:cubicBezTo>
                  <a:cubicBezTo>
                    <a:pt x="9740" y="167"/>
                    <a:pt x="9740" y="167"/>
                    <a:pt x="9740" y="155"/>
                  </a:cubicBezTo>
                  <a:close/>
                  <a:moveTo>
                    <a:pt x="9800" y="143"/>
                  </a:moveTo>
                  <a:cubicBezTo>
                    <a:pt x="9800" y="143"/>
                    <a:pt x="9788" y="143"/>
                    <a:pt x="9788" y="155"/>
                  </a:cubicBezTo>
                  <a:cubicBezTo>
                    <a:pt x="9788" y="155"/>
                    <a:pt x="9788" y="155"/>
                    <a:pt x="9788" y="167"/>
                  </a:cubicBezTo>
                  <a:lnTo>
                    <a:pt x="9776" y="167"/>
                  </a:lnTo>
                  <a:cubicBezTo>
                    <a:pt x="9776" y="155"/>
                    <a:pt x="9776" y="155"/>
                    <a:pt x="9776" y="155"/>
                  </a:cubicBezTo>
                  <a:cubicBezTo>
                    <a:pt x="9776" y="143"/>
                    <a:pt x="9788" y="143"/>
                    <a:pt x="9800" y="143"/>
                  </a:cubicBezTo>
                  <a:close/>
                  <a:moveTo>
                    <a:pt x="9859" y="179"/>
                  </a:moveTo>
                  <a:cubicBezTo>
                    <a:pt x="9847" y="191"/>
                    <a:pt x="9847" y="191"/>
                    <a:pt x="9835" y="203"/>
                  </a:cubicBezTo>
                  <a:cubicBezTo>
                    <a:pt x="9835" y="203"/>
                    <a:pt x="9835" y="191"/>
                    <a:pt x="9835" y="191"/>
                  </a:cubicBezTo>
                  <a:lnTo>
                    <a:pt x="9847" y="191"/>
                  </a:lnTo>
                  <a:cubicBezTo>
                    <a:pt x="9847" y="179"/>
                    <a:pt x="9847" y="179"/>
                    <a:pt x="9859" y="179"/>
                  </a:cubicBezTo>
                  <a:close/>
                  <a:moveTo>
                    <a:pt x="9514" y="288"/>
                  </a:moveTo>
                  <a:cubicBezTo>
                    <a:pt x="9507" y="290"/>
                    <a:pt x="9501" y="293"/>
                    <a:pt x="9490" y="298"/>
                  </a:cubicBezTo>
                  <a:cubicBezTo>
                    <a:pt x="9500" y="295"/>
                    <a:pt x="9508" y="291"/>
                    <a:pt x="9514" y="288"/>
                  </a:cubicBezTo>
                  <a:close/>
                  <a:moveTo>
                    <a:pt x="9573" y="286"/>
                  </a:moveTo>
                  <a:cubicBezTo>
                    <a:pt x="9573" y="286"/>
                    <a:pt x="9549" y="286"/>
                    <a:pt x="9538" y="298"/>
                  </a:cubicBezTo>
                  <a:cubicBezTo>
                    <a:pt x="9557" y="289"/>
                    <a:pt x="9560" y="287"/>
                    <a:pt x="9573" y="286"/>
                  </a:cubicBezTo>
                  <a:lnTo>
                    <a:pt x="9573" y="286"/>
                  </a:lnTo>
                  <a:cubicBezTo>
                    <a:pt x="9573" y="286"/>
                    <a:pt x="9573" y="286"/>
                    <a:pt x="9573" y="286"/>
                  </a:cubicBezTo>
                  <a:close/>
                  <a:moveTo>
                    <a:pt x="11193" y="608"/>
                  </a:moveTo>
                  <a:cubicBezTo>
                    <a:pt x="11193" y="627"/>
                    <a:pt x="11185" y="661"/>
                    <a:pt x="11170" y="680"/>
                  </a:cubicBezTo>
                  <a:lnTo>
                    <a:pt x="11170" y="680"/>
                  </a:lnTo>
                  <a:cubicBezTo>
                    <a:pt x="11170" y="680"/>
                    <a:pt x="11169" y="679"/>
                    <a:pt x="11169" y="679"/>
                  </a:cubicBezTo>
                  <a:lnTo>
                    <a:pt x="11169" y="679"/>
                  </a:lnTo>
                  <a:lnTo>
                    <a:pt x="11169" y="681"/>
                  </a:lnTo>
                  <a:lnTo>
                    <a:pt x="11169" y="681"/>
                  </a:lnTo>
                  <a:cubicBezTo>
                    <a:pt x="11170" y="680"/>
                    <a:pt x="11170" y="680"/>
                    <a:pt x="11170" y="680"/>
                  </a:cubicBezTo>
                  <a:lnTo>
                    <a:pt x="11170" y="680"/>
                  </a:lnTo>
                  <a:cubicBezTo>
                    <a:pt x="11172" y="680"/>
                    <a:pt x="11174" y="681"/>
                    <a:pt x="11176" y="681"/>
                  </a:cubicBezTo>
                  <a:cubicBezTo>
                    <a:pt x="11205" y="681"/>
                    <a:pt x="11206" y="620"/>
                    <a:pt x="11228" y="620"/>
                  </a:cubicBezTo>
                  <a:cubicBezTo>
                    <a:pt x="11228" y="615"/>
                    <a:pt x="11227" y="614"/>
                    <a:pt x="11225" y="614"/>
                  </a:cubicBezTo>
                  <a:cubicBezTo>
                    <a:pt x="11220" y="614"/>
                    <a:pt x="11208" y="627"/>
                    <a:pt x="11200" y="627"/>
                  </a:cubicBezTo>
                  <a:cubicBezTo>
                    <a:pt x="11196" y="627"/>
                    <a:pt x="11193" y="622"/>
                    <a:pt x="11193" y="608"/>
                  </a:cubicBezTo>
                  <a:close/>
                  <a:moveTo>
                    <a:pt x="9526" y="727"/>
                  </a:moveTo>
                  <a:cubicBezTo>
                    <a:pt x="9526" y="727"/>
                    <a:pt x="9371" y="751"/>
                    <a:pt x="9407" y="751"/>
                  </a:cubicBezTo>
                  <a:lnTo>
                    <a:pt x="9549" y="727"/>
                  </a:lnTo>
                  <a:close/>
                  <a:moveTo>
                    <a:pt x="10335" y="751"/>
                  </a:moveTo>
                  <a:lnTo>
                    <a:pt x="10311" y="763"/>
                  </a:lnTo>
                  <a:lnTo>
                    <a:pt x="10335" y="763"/>
                  </a:lnTo>
                  <a:cubicBezTo>
                    <a:pt x="10335" y="759"/>
                    <a:pt x="10335" y="756"/>
                    <a:pt x="10335" y="754"/>
                  </a:cubicBezTo>
                  <a:cubicBezTo>
                    <a:pt x="10335" y="754"/>
                    <a:pt x="10335" y="753"/>
                    <a:pt x="10335" y="751"/>
                  </a:cubicBezTo>
                  <a:close/>
                  <a:moveTo>
                    <a:pt x="11443" y="751"/>
                  </a:moveTo>
                  <a:cubicBezTo>
                    <a:pt x="11437" y="751"/>
                    <a:pt x="11426" y="767"/>
                    <a:pt x="11416" y="779"/>
                  </a:cubicBezTo>
                  <a:lnTo>
                    <a:pt x="11416" y="779"/>
                  </a:lnTo>
                  <a:cubicBezTo>
                    <a:pt x="11424" y="773"/>
                    <a:pt x="11433" y="764"/>
                    <a:pt x="11443" y="751"/>
                  </a:cubicBezTo>
                  <a:close/>
                  <a:moveTo>
                    <a:pt x="11443" y="834"/>
                  </a:moveTo>
                  <a:cubicBezTo>
                    <a:pt x="11433" y="839"/>
                    <a:pt x="11427" y="846"/>
                    <a:pt x="11425" y="851"/>
                  </a:cubicBezTo>
                  <a:lnTo>
                    <a:pt x="11425" y="851"/>
                  </a:lnTo>
                  <a:cubicBezTo>
                    <a:pt x="11431" y="848"/>
                    <a:pt x="11437" y="843"/>
                    <a:pt x="11443" y="834"/>
                  </a:cubicBezTo>
                  <a:close/>
                  <a:moveTo>
                    <a:pt x="9728" y="894"/>
                  </a:moveTo>
                  <a:cubicBezTo>
                    <a:pt x="9726" y="894"/>
                    <a:pt x="9724" y="894"/>
                    <a:pt x="9722" y="894"/>
                  </a:cubicBezTo>
                  <a:lnTo>
                    <a:pt x="9722" y="894"/>
                  </a:lnTo>
                  <a:cubicBezTo>
                    <a:pt x="9717" y="895"/>
                    <a:pt x="9712" y="897"/>
                    <a:pt x="9715" y="897"/>
                  </a:cubicBezTo>
                  <a:cubicBezTo>
                    <a:pt x="9718" y="897"/>
                    <a:pt x="9725" y="896"/>
                    <a:pt x="9740" y="894"/>
                  </a:cubicBezTo>
                  <a:close/>
                  <a:moveTo>
                    <a:pt x="9538" y="870"/>
                  </a:moveTo>
                  <a:cubicBezTo>
                    <a:pt x="9454" y="882"/>
                    <a:pt x="9549" y="882"/>
                    <a:pt x="9514" y="882"/>
                  </a:cubicBezTo>
                  <a:cubicBezTo>
                    <a:pt x="9514" y="894"/>
                    <a:pt x="9514" y="894"/>
                    <a:pt x="9514" y="894"/>
                  </a:cubicBezTo>
                  <a:cubicBezTo>
                    <a:pt x="9502" y="882"/>
                    <a:pt x="9478" y="882"/>
                    <a:pt x="9442" y="882"/>
                  </a:cubicBezTo>
                  <a:cubicBezTo>
                    <a:pt x="9442" y="888"/>
                    <a:pt x="9463" y="888"/>
                    <a:pt x="9480" y="888"/>
                  </a:cubicBezTo>
                  <a:cubicBezTo>
                    <a:pt x="9496" y="888"/>
                    <a:pt x="9508" y="888"/>
                    <a:pt x="9490" y="894"/>
                  </a:cubicBezTo>
                  <a:cubicBezTo>
                    <a:pt x="9514" y="894"/>
                    <a:pt x="9442" y="905"/>
                    <a:pt x="9442" y="917"/>
                  </a:cubicBezTo>
                  <a:cubicBezTo>
                    <a:pt x="9466" y="917"/>
                    <a:pt x="9506" y="912"/>
                    <a:pt x="9526" y="912"/>
                  </a:cubicBezTo>
                  <a:cubicBezTo>
                    <a:pt x="9536" y="912"/>
                    <a:pt x="9542" y="913"/>
                    <a:pt x="9538" y="917"/>
                  </a:cubicBezTo>
                  <a:lnTo>
                    <a:pt x="9478" y="917"/>
                  </a:lnTo>
                  <a:cubicBezTo>
                    <a:pt x="9478" y="923"/>
                    <a:pt x="9496" y="923"/>
                    <a:pt x="9514" y="923"/>
                  </a:cubicBezTo>
                  <a:cubicBezTo>
                    <a:pt x="9532" y="923"/>
                    <a:pt x="9549" y="923"/>
                    <a:pt x="9549" y="929"/>
                  </a:cubicBezTo>
                  <a:cubicBezTo>
                    <a:pt x="9561" y="917"/>
                    <a:pt x="9597" y="917"/>
                    <a:pt x="9609" y="917"/>
                  </a:cubicBezTo>
                  <a:cubicBezTo>
                    <a:pt x="9633" y="917"/>
                    <a:pt x="9633" y="917"/>
                    <a:pt x="9621" y="929"/>
                  </a:cubicBezTo>
                  <a:lnTo>
                    <a:pt x="9657" y="929"/>
                  </a:lnTo>
                  <a:cubicBezTo>
                    <a:pt x="9692" y="917"/>
                    <a:pt x="9621" y="917"/>
                    <a:pt x="9668" y="905"/>
                  </a:cubicBezTo>
                  <a:lnTo>
                    <a:pt x="9668" y="905"/>
                  </a:lnTo>
                  <a:lnTo>
                    <a:pt x="9621" y="917"/>
                  </a:lnTo>
                  <a:cubicBezTo>
                    <a:pt x="9626" y="912"/>
                    <a:pt x="9639" y="907"/>
                    <a:pt x="9653" y="902"/>
                  </a:cubicBezTo>
                  <a:lnTo>
                    <a:pt x="9653" y="902"/>
                  </a:lnTo>
                  <a:cubicBezTo>
                    <a:pt x="9640" y="904"/>
                    <a:pt x="9625" y="905"/>
                    <a:pt x="9609" y="905"/>
                  </a:cubicBezTo>
                  <a:cubicBezTo>
                    <a:pt x="9633" y="894"/>
                    <a:pt x="9621" y="894"/>
                    <a:pt x="9633" y="894"/>
                  </a:cubicBezTo>
                  <a:cubicBezTo>
                    <a:pt x="9597" y="882"/>
                    <a:pt x="9526" y="882"/>
                    <a:pt x="9538" y="870"/>
                  </a:cubicBezTo>
                  <a:close/>
                  <a:moveTo>
                    <a:pt x="9692" y="917"/>
                  </a:moveTo>
                  <a:lnTo>
                    <a:pt x="9692" y="917"/>
                  </a:lnTo>
                  <a:cubicBezTo>
                    <a:pt x="9657" y="929"/>
                    <a:pt x="9704" y="929"/>
                    <a:pt x="9704" y="929"/>
                  </a:cubicBezTo>
                  <a:lnTo>
                    <a:pt x="9692" y="917"/>
                  </a:lnTo>
                  <a:close/>
                  <a:moveTo>
                    <a:pt x="9764" y="929"/>
                  </a:moveTo>
                  <a:lnTo>
                    <a:pt x="9764" y="929"/>
                  </a:lnTo>
                  <a:cubicBezTo>
                    <a:pt x="9785" y="940"/>
                    <a:pt x="9741" y="950"/>
                    <a:pt x="9706" y="953"/>
                  </a:cubicBezTo>
                  <a:lnTo>
                    <a:pt x="9706" y="953"/>
                  </a:lnTo>
                  <a:lnTo>
                    <a:pt x="9740" y="941"/>
                  </a:lnTo>
                  <a:lnTo>
                    <a:pt x="9716" y="941"/>
                  </a:lnTo>
                  <a:cubicBezTo>
                    <a:pt x="9716" y="941"/>
                    <a:pt x="9740" y="941"/>
                    <a:pt x="9764" y="929"/>
                  </a:cubicBezTo>
                  <a:close/>
                  <a:moveTo>
                    <a:pt x="10663" y="985"/>
                  </a:moveTo>
                  <a:cubicBezTo>
                    <a:pt x="10661" y="986"/>
                    <a:pt x="10659" y="987"/>
                    <a:pt x="10657" y="989"/>
                  </a:cubicBezTo>
                  <a:cubicBezTo>
                    <a:pt x="10659" y="988"/>
                    <a:pt x="10661" y="986"/>
                    <a:pt x="10663" y="985"/>
                  </a:cubicBezTo>
                  <a:close/>
                  <a:moveTo>
                    <a:pt x="9524" y="984"/>
                  </a:moveTo>
                  <a:cubicBezTo>
                    <a:pt x="9533" y="984"/>
                    <a:pt x="9543" y="985"/>
                    <a:pt x="9549" y="989"/>
                  </a:cubicBezTo>
                  <a:lnTo>
                    <a:pt x="9526" y="989"/>
                  </a:lnTo>
                  <a:cubicBezTo>
                    <a:pt x="9514" y="995"/>
                    <a:pt x="9499" y="995"/>
                    <a:pt x="9484" y="995"/>
                  </a:cubicBezTo>
                  <a:cubicBezTo>
                    <a:pt x="9478" y="995"/>
                    <a:pt x="9473" y="995"/>
                    <a:pt x="9467" y="995"/>
                  </a:cubicBezTo>
                  <a:lnTo>
                    <a:pt x="9467" y="995"/>
                  </a:lnTo>
                  <a:cubicBezTo>
                    <a:pt x="9484" y="989"/>
                    <a:pt x="9505" y="984"/>
                    <a:pt x="9524" y="984"/>
                  </a:cubicBezTo>
                  <a:close/>
                  <a:moveTo>
                    <a:pt x="9585" y="1036"/>
                  </a:moveTo>
                  <a:lnTo>
                    <a:pt x="9585" y="1036"/>
                  </a:lnTo>
                  <a:cubicBezTo>
                    <a:pt x="9585" y="1036"/>
                    <a:pt x="9585" y="1037"/>
                    <a:pt x="9585" y="1037"/>
                  </a:cubicBezTo>
                  <a:lnTo>
                    <a:pt x="9585" y="1037"/>
                  </a:lnTo>
                  <a:cubicBezTo>
                    <a:pt x="9585" y="1037"/>
                    <a:pt x="9585" y="1037"/>
                    <a:pt x="9585" y="1037"/>
                  </a:cubicBezTo>
                  <a:lnTo>
                    <a:pt x="9585" y="1037"/>
                  </a:lnTo>
                  <a:cubicBezTo>
                    <a:pt x="9585" y="1037"/>
                    <a:pt x="9585" y="1036"/>
                    <a:pt x="9585" y="1036"/>
                  </a:cubicBezTo>
                  <a:close/>
                  <a:moveTo>
                    <a:pt x="9585" y="1037"/>
                  </a:moveTo>
                  <a:cubicBezTo>
                    <a:pt x="9565" y="1037"/>
                    <a:pt x="9530" y="1039"/>
                    <a:pt x="9502" y="1048"/>
                  </a:cubicBezTo>
                  <a:cubicBezTo>
                    <a:pt x="9514" y="1048"/>
                    <a:pt x="9561" y="1048"/>
                    <a:pt x="9585" y="1037"/>
                  </a:cubicBezTo>
                  <a:close/>
                  <a:moveTo>
                    <a:pt x="10133" y="1057"/>
                  </a:moveTo>
                  <a:cubicBezTo>
                    <a:pt x="10127" y="1057"/>
                    <a:pt x="10115" y="1059"/>
                    <a:pt x="10103" y="1060"/>
                  </a:cubicBezTo>
                  <a:lnTo>
                    <a:pt x="10133" y="1060"/>
                  </a:lnTo>
                  <a:cubicBezTo>
                    <a:pt x="10138" y="1058"/>
                    <a:pt x="10137" y="1057"/>
                    <a:pt x="10133" y="1057"/>
                  </a:cubicBezTo>
                  <a:close/>
                  <a:moveTo>
                    <a:pt x="10097" y="1060"/>
                  </a:moveTo>
                  <a:cubicBezTo>
                    <a:pt x="10097" y="1061"/>
                    <a:pt x="10097" y="1061"/>
                    <a:pt x="10096" y="1061"/>
                  </a:cubicBezTo>
                  <a:lnTo>
                    <a:pt x="10096" y="1061"/>
                  </a:lnTo>
                  <a:cubicBezTo>
                    <a:pt x="10099" y="1061"/>
                    <a:pt x="10101" y="1061"/>
                    <a:pt x="10103" y="1060"/>
                  </a:cubicBezTo>
                  <a:close/>
                  <a:moveTo>
                    <a:pt x="10736" y="1058"/>
                  </a:moveTo>
                  <a:cubicBezTo>
                    <a:pt x="10733" y="1059"/>
                    <a:pt x="10731" y="1059"/>
                    <a:pt x="10728" y="1060"/>
                  </a:cubicBezTo>
                  <a:cubicBezTo>
                    <a:pt x="10728" y="1064"/>
                    <a:pt x="10726" y="1069"/>
                    <a:pt x="10724" y="1074"/>
                  </a:cubicBezTo>
                  <a:lnTo>
                    <a:pt x="10724" y="1074"/>
                  </a:lnTo>
                  <a:lnTo>
                    <a:pt x="10736" y="1058"/>
                  </a:lnTo>
                  <a:close/>
                  <a:moveTo>
                    <a:pt x="10724" y="1074"/>
                  </a:moveTo>
                  <a:lnTo>
                    <a:pt x="10716" y="1084"/>
                  </a:lnTo>
                  <a:cubicBezTo>
                    <a:pt x="10713" y="1090"/>
                    <a:pt x="10713" y="1092"/>
                    <a:pt x="10713" y="1092"/>
                  </a:cubicBezTo>
                  <a:cubicBezTo>
                    <a:pt x="10714" y="1092"/>
                    <a:pt x="10720" y="1083"/>
                    <a:pt x="10724" y="1074"/>
                  </a:cubicBezTo>
                  <a:close/>
                  <a:moveTo>
                    <a:pt x="9585" y="1084"/>
                  </a:moveTo>
                  <a:cubicBezTo>
                    <a:pt x="9621" y="1084"/>
                    <a:pt x="9597" y="1096"/>
                    <a:pt x="9585" y="1096"/>
                  </a:cubicBezTo>
                  <a:cubicBezTo>
                    <a:pt x="9585" y="1096"/>
                    <a:pt x="9563" y="1096"/>
                    <a:pt x="9572" y="1085"/>
                  </a:cubicBezTo>
                  <a:lnTo>
                    <a:pt x="9572" y="1085"/>
                  </a:lnTo>
                  <a:cubicBezTo>
                    <a:pt x="9576" y="1085"/>
                    <a:pt x="9580" y="1084"/>
                    <a:pt x="9585" y="1084"/>
                  </a:cubicBezTo>
                  <a:close/>
                  <a:moveTo>
                    <a:pt x="10097" y="1167"/>
                  </a:moveTo>
                  <a:lnTo>
                    <a:pt x="10062" y="1179"/>
                  </a:lnTo>
                  <a:lnTo>
                    <a:pt x="10062" y="1179"/>
                  </a:lnTo>
                  <a:cubicBezTo>
                    <a:pt x="10062" y="1179"/>
                    <a:pt x="10062" y="1179"/>
                    <a:pt x="10062" y="1179"/>
                  </a:cubicBezTo>
                  <a:lnTo>
                    <a:pt x="10062" y="1179"/>
                  </a:lnTo>
                  <a:lnTo>
                    <a:pt x="10061" y="1179"/>
                  </a:lnTo>
                  <a:lnTo>
                    <a:pt x="10061" y="1179"/>
                  </a:lnTo>
                  <a:lnTo>
                    <a:pt x="10062" y="1179"/>
                  </a:lnTo>
                  <a:lnTo>
                    <a:pt x="10062" y="1179"/>
                  </a:lnTo>
                  <a:cubicBezTo>
                    <a:pt x="10065" y="1179"/>
                    <a:pt x="10069" y="1179"/>
                    <a:pt x="10073" y="1179"/>
                  </a:cubicBezTo>
                  <a:lnTo>
                    <a:pt x="10097" y="1167"/>
                  </a:lnTo>
                  <a:close/>
                  <a:moveTo>
                    <a:pt x="10966" y="1191"/>
                  </a:moveTo>
                  <a:lnTo>
                    <a:pt x="10966" y="1203"/>
                  </a:lnTo>
                  <a:cubicBezTo>
                    <a:pt x="10967" y="1199"/>
                    <a:pt x="10967" y="1195"/>
                    <a:pt x="10967" y="1192"/>
                  </a:cubicBezTo>
                  <a:lnTo>
                    <a:pt x="10967" y="1192"/>
                  </a:lnTo>
                  <a:cubicBezTo>
                    <a:pt x="10967" y="1192"/>
                    <a:pt x="10967" y="1191"/>
                    <a:pt x="10966" y="1191"/>
                  </a:cubicBezTo>
                  <a:close/>
                  <a:moveTo>
                    <a:pt x="9371" y="1441"/>
                  </a:moveTo>
                  <a:cubicBezTo>
                    <a:pt x="9359" y="1441"/>
                    <a:pt x="9359" y="1453"/>
                    <a:pt x="9359" y="1465"/>
                  </a:cubicBezTo>
                  <a:lnTo>
                    <a:pt x="9371" y="1441"/>
                  </a:lnTo>
                  <a:close/>
                  <a:moveTo>
                    <a:pt x="9657" y="1477"/>
                  </a:moveTo>
                  <a:cubicBezTo>
                    <a:pt x="9657" y="1477"/>
                    <a:pt x="9645" y="1489"/>
                    <a:pt x="9645" y="1489"/>
                  </a:cubicBezTo>
                  <a:cubicBezTo>
                    <a:pt x="9645" y="1489"/>
                    <a:pt x="9645" y="1477"/>
                    <a:pt x="9645" y="1477"/>
                  </a:cubicBezTo>
                  <a:close/>
                  <a:moveTo>
                    <a:pt x="9502" y="1417"/>
                  </a:moveTo>
                  <a:cubicBezTo>
                    <a:pt x="9502" y="1417"/>
                    <a:pt x="9490" y="1429"/>
                    <a:pt x="9490" y="1441"/>
                  </a:cubicBezTo>
                  <a:lnTo>
                    <a:pt x="9494" y="1445"/>
                  </a:lnTo>
                  <a:lnTo>
                    <a:pt x="9494" y="1445"/>
                  </a:lnTo>
                  <a:cubicBezTo>
                    <a:pt x="9494" y="1445"/>
                    <a:pt x="9493" y="1445"/>
                    <a:pt x="9493" y="1445"/>
                  </a:cubicBezTo>
                  <a:cubicBezTo>
                    <a:pt x="9485" y="1445"/>
                    <a:pt x="9478" y="1465"/>
                    <a:pt x="9478" y="1465"/>
                  </a:cubicBezTo>
                  <a:cubicBezTo>
                    <a:pt x="9478" y="1477"/>
                    <a:pt x="9478" y="1477"/>
                    <a:pt x="9478" y="1489"/>
                  </a:cubicBezTo>
                  <a:lnTo>
                    <a:pt x="9502" y="1489"/>
                  </a:lnTo>
                  <a:cubicBezTo>
                    <a:pt x="9504" y="1491"/>
                    <a:pt x="9505" y="1491"/>
                    <a:pt x="9506" y="1491"/>
                  </a:cubicBezTo>
                  <a:cubicBezTo>
                    <a:pt x="9514" y="1491"/>
                    <a:pt x="9515" y="1463"/>
                    <a:pt x="9526" y="1453"/>
                  </a:cubicBezTo>
                  <a:cubicBezTo>
                    <a:pt x="9514" y="1441"/>
                    <a:pt x="9514" y="1429"/>
                    <a:pt x="9502" y="1417"/>
                  </a:cubicBezTo>
                  <a:close/>
                  <a:moveTo>
                    <a:pt x="9633" y="1477"/>
                  </a:moveTo>
                  <a:cubicBezTo>
                    <a:pt x="9633" y="1489"/>
                    <a:pt x="9633" y="1489"/>
                    <a:pt x="9633" y="1489"/>
                  </a:cubicBezTo>
                  <a:lnTo>
                    <a:pt x="9621" y="1489"/>
                  </a:lnTo>
                  <a:cubicBezTo>
                    <a:pt x="9621" y="1489"/>
                    <a:pt x="9633" y="1489"/>
                    <a:pt x="9633" y="1501"/>
                  </a:cubicBezTo>
                  <a:cubicBezTo>
                    <a:pt x="9633" y="1513"/>
                    <a:pt x="9633" y="1513"/>
                    <a:pt x="9621" y="1513"/>
                  </a:cubicBezTo>
                  <a:cubicBezTo>
                    <a:pt x="9621" y="1501"/>
                    <a:pt x="9621" y="1501"/>
                    <a:pt x="9621" y="1489"/>
                  </a:cubicBezTo>
                  <a:cubicBezTo>
                    <a:pt x="9621" y="1489"/>
                    <a:pt x="9621" y="1477"/>
                    <a:pt x="9621" y="1477"/>
                  </a:cubicBezTo>
                  <a:close/>
                  <a:moveTo>
                    <a:pt x="9657" y="1501"/>
                  </a:moveTo>
                  <a:cubicBezTo>
                    <a:pt x="9657" y="1513"/>
                    <a:pt x="9657" y="1513"/>
                    <a:pt x="9645" y="1513"/>
                  </a:cubicBezTo>
                  <a:cubicBezTo>
                    <a:pt x="9657" y="1513"/>
                    <a:pt x="9657" y="1501"/>
                    <a:pt x="9645" y="1501"/>
                  </a:cubicBezTo>
                  <a:close/>
                  <a:moveTo>
                    <a:pt x="8907" y="1549"/>
                  </a:moveTo>
                  <a:cubicBezTo>
                    <a:pt x="8915" y="1557"/>
                    <a:pt x="8911" y="1560"/>
                    <a:pt x="8913" y="1575"/>
                  </a:cubicBezTo>
                  <a:lnTo>
                    <a:pt x="8913" y="1575"/>
                  </a:lnTo>
                  <a:cubicBezTo>
                    <a:pt x="8918" y="1566"/>
                    <a:pt x="8916" y="1558"/>
                    <a:pt x="8907" y="1549"/>
                  </a:cubicBezTo>
                  <a:close/>
                  <a:moveTo>
                    <a:pt x="12477" y="1608"/>
                  </a:moveTo>
                  <a:lnTo>
                    <a:pt x="12477" y="1608"/>
                  </a:lnTo>
                  <a:cubicBezTo>
                    <a:pt x="12467" y="1615"/>
                    <a:pt x="12458" y="1620"/>
                    <a:pt x="12455" y="1620"/>
                  </a:cubicBezTo>
                  <a:cubicBezTo>
                    <a:pt x="12466" y="1608"/>
                    <a:pt x="12466" y="1608"/>
                    <a:pt x="12477" y="1608"/>
                  </a:cubicBezTo>
                  <a:close/>
                  <a:moveTo>
                    <a:pt x="9586" y="1660"/>
                  </a:moveTo>
                  <a:cubicBezTo>
                    <a:pt x="9589" y="1665"/>
                    <a:pt x="9593" y="1667"/>
                    <a:pt x="9597" y="1667"/>
                  </a:cubicBezTo>
                  <a:cubicBezTo>
                    <a:pt x="9597" y="1667"/>
                    <a:pt x="9592" y="1662"/>
                    <a:pt x="9586" y="1660"/>
                  </a:cubicBezTo>
                  <a:close/>
                  <a:moveTo>
                    <a:pt x="12571" y="1661"/>
                  </a:moveTo>
                  <a:lnTo>
                    <a:pt x="12571" y="1661"/>
                  </a:lnTo>
                  <a:cubicBezTo>
                    <a:pt x="12568" y="1665"/>
                    <a:pt x="12566" y="1667"/>
                    <a:pt x="12562" y="1667"/>
                  </a:cubicBezTo>
                  <a:cubicBezTo>
                    <a:pt x="12568" y="1667"/>
                    <a:pt x="12571" y="1664"/>
                    <a:pt x="12571" y="1661"/>
                  </a:cubicBezTo>
                  <a:close/>
                  <a:moveTo>
                    <a:pt x="12086" y="1787"/>
                  </a:moveTo>
                  <a:cubicBezTo>
                    <a:pt x="12088" y="1794"/>
                    <a:pt x="12089" y="1798"/>
                    <a:pt x="12089" y="1801"/>
                  </a:cubicBezTo>
                  <a:lnTo>
                    <a:pt x="12089" y="1801"/>
                  </a:lnTo>
                  <a:cubicBezTo>
                    <a:pt x="12095" y="1798"/>
                    <a:pt x="12102" y="1794"/>
                    <a:pt x="12109" y="1787"/>
                  </a:cubicBezTo>
                  <a:close/>
                  <a:moveTo>
                    <a:pt x="12089" y="1801"/>
                  </a:moveTo>
                  <a:cubicBezTo>
                    <a:pt x="12085" y="1802"/>
                    <a:pt x="12082" y="1803"/>
                    <a:pt x="12080" y="1804"/>
                  </a:cubicBezTo>
                  <a:lnTo>
                    <a:pt x="12080" y="1804"/>
                  </a:lnTo>
                  <a:cubicBezTo>
                    <a:pt x="12085" y="1804"/>
                    <a:pt x="12088" y="1804"/>
                    <a:pt x="12089" y="1801"/>
                  </a:cubicBezTo>
                  <a:close/>
                  <a:moveTo>
                    <a:pt x="12871" y="1894"/>
                  </a:moveTo>
                  <a:cubicBezTo>
                    <a:pt x="12865" y="1894"/>
                    <a:pt x="12862" y="1897"/>
                    <a:pt x="12859" y="1900"/>
                  </a:cubicBezTo>
                  <a:lnTo>
                    <a:pt x="12871" y="1894"/>
                  </a:lnTo>
                  <a:close/>
                  <a:moveTo>
                    <a:pt x="12859" y="1900"/>
                  </a:moveTo>
                  <a:lnTo>
                    <a:pt x="12848" y="1906"/>
                  </a:lnTo>
                  <a:cubicBezTo>
                    <a:pt x="12853" y="1906"/>
                    <a:pt x="12856" y="1903"/>
                    <a:pt x="12859" y="1900"/>
                  </a:cubicBezTo>
                  <a:close/>
                  <a:moveTo>
                    <a:pt x="8692" y="1882"/>
                  </a:moveTo>
                  <a:cubicBezTo>
                    <a:pt x="8723" y="1892"/>
                    <a:pt x="8710" y="1928"/>
                    <a:pt x="8728" y="1953"/>
                  </a:cubicBezTo>
                  <a:lnTo>
                    <a:pt x="8728" y="1953"/>
                  </a:lnTo>
                  <a:cubicBezTo>
                    <a:pt x="8692" y="1953"/>
                    <a:pt x="8692" y="1929"/>
                    <a:pt x="8657" y="1906"/>
                  </a:cubicBezTo>
                  <a:cubicBezTo>
                    <a:pt x="8652" y="1893"/>
                    <a:pt x="8653" y="1889"/>
                    <a:pt x="8655" y="1889"/>
                  </a:cubicBezTo>
                  <a:lnTo>
                    <a:pt x="8655" y="1889"/>
                  </a:lnTo>
                  <a:cubicBezTo>
                    <a:pt x="8659" y="1889"/>
                    <a:pt x="8667" y="1896"/>
                    <a:pt x="8674" y="1896"/>
                  </a:cubicBezTo>
                  <a:cubicBezTo>
                    <a:pt x="8676" y="1896"/>
                    <a:pt x="8678" y="1896"/>
                    <a:pt x="8680" y="1894"/>
                  </a:cubicBezTo>
                  <a:cubicBezTo>
                    <a:pt x="8680" y="1894"/>
                    <a:pt x="8680" y="1894"/>
                    <a:pt x="8680" y="1906"/>
                  </a:cubicBezTo>
                  <a:lnTo>
                    <a:pt x="8692" y="1882"/>
                  </a:lnTo>
                  <a:close/>
                  <a:moveTo>
                    <a:pt x="8766" y="1947"/>
                  </a:moveTo>
                  <a:cubicBezTo>
                    <a:pt x="8766" y="1947"/>
                    <a:pt x="8766" y="1948"/>
                    <a:pt x="8765" y="1948"/>
                  </a:cubicBezTo>
                  <a:lnTo>
                    <a:pt x="8765" y="1948"/>
                  </a:lnTo>
                  <a:cubicBezTo>
                    <a:pt x="8767" y="1950"/>
                    <a:pt x="8770" y="1953"/>
                    <a:pt x="8776" y="1953"/>
                  </a:cubicBezTo>
                  <a:cubicBezTo>
                    <a:pt x="8771" y="1949"/>
                    <a:pt x="8768" y="1947"/>
                    <a:pt x="8766" y="1947"/>
                  </a:cubicBezTo>
                  <a:close/>
                  <a:moveTo>
                    <a:pt x="12725" y="2134"/>
                  </a:moveTo>
                  <a:cubicBezTo>
                    <a:pt x="12718" y="2134"/>
                    <a:pt x="12706" y="2154"/>
                    <a:pt x="12698" y="2164"/>
                  </a:cubicBezTo>
                  <a:lnTo>
                    <a:pt x="12698" y="2164"/>
                  </a:lnTo>
                  <a:lnTo>
                    <a:pt x="12728" y="2144"/>
                  </a:lnTo>
                  <a:cubicBezTo>
                    <a:pt x="12728" y="2136"/>
                    <a:pt x="12727" y="2134"/>
                    <a:pt x="12725" y="2134"/>
                  </a:cubicBezTo>
                  <a:close/>
                  <a:moveTo>
                    <a:pt x="7121" y="2168"/>
                  </a:moveTo>
                  <a:lnTo>
                    <a:pt x="7121" y="2168"/>
                  </a:lnTo>
                  <a:cubicBezTo>
                    <a:pt x="7122" y="2170"/>
                    <a:pt x="7123" y="2173"/>
                    <a:pt x="7125" y="2175"/>
                  </a:cubicBezTo>
                  <a:lnTo>
                    <a:pt x="7125" y="2175"/>
                  </a:lnTo>
                  <a:cubicBezTo>
                    <a:pt x="7124" y="2173"/>
                    <a:pt x="7122" y="2170"/>
                    <a:pt x="7121" y="2168"/>
                  </a:cubicBezTo>
                  <a:close/>
                  <a:moveTo>
                    <a:pt x="12754" y="2169"/>
                  </a:moveTo>
                  <a:cubicBezTo>
                    <a:pt x="12752" y="2169"/>
                    <a:pt x="12748" y="2172"/>
                    <a:pt x="12740" y="2179"/>
                  </a:cubicBezTo>
                  <a:cubicBezTo>
                    <a:pt x="12748" y="2179"/>
                    <a:pt x="12756" y="2169"/>
                    <a:pt x="12754" y="2169"/>
                  </a:cubicBezTo>
                  <a:close/>
                  <a:moveTo>
                    <a:pt x="12955" y="2037"/>
                  </a:moveTo>
                  <a:lnTo>
                    <a:pt x="12955" y="2037"/>
                  </a:lnTo>
                  <a:cubicBezTo>
                    <a:pt x="12919" y="2084"/>
                    <a:pt x="12871" y="2072"/>
                    <a:pt x="12848" y="2120"/>
                  </a:cubicBezTo>
                  <a:lnTo>
                    <a:pt x="12800" y="2144"/>
                  </a:lnTo>
                  <a:cubicBezTo>
                    <a:pt x="12788" y="2168"/>
                    <a:pt x="12776" y="2168"/>
                    <a:pt x="12776" y="2179"/>
                  </a:cubicBezTo>
                  <a:cubicBezTo>
                    <a:pt x="12781" y="2175"/>
                    <a:pt x="12788" y="2172"/>
                    <a:pt x="12794" y="2172"/>
                  </a:cubicBezTo>
                  <a:cubicBezTo>
                    <a:pt x="12802" y="2172"/>
                    <a:pt x="12807" y="2177"/>
                    <a:pt x="12800" y="2191"/>
                  </a:cubicBezTo>
                  <a:cubicBezTo>
                    <a:pt x="12808" y="2179"/>
                    <a:pt x="12812" y="2175"/>
                    <a:pt x="12814" y="2175"/>
                  </a:cubicBezTo>
                  <a:lnTo>
                    <a:pt x="12814" y="2175"/>
                  </a:lnTo>
                  <a:cubicBezTo>
                    <a:pt x="12817" y="2175"/>
                    <a:pt x="12812" y="2191"/>
                    <a:pt x="12812" y="2191"/>
                  </a:cubicBezTo>
                  <a:cubicBezTo>
                    <a:pt x="12812" y="2191"/>
                    <a:pt x="12824" y="2156"/>
                    <a:pt x="12848" y="2144"/>
                  </a:cubicBezTo>
                  <a:cubicBezTo>
                    <a:pt x="12853" y="2138"/>
                    <a:pt x="12859" y="2135"/>
                    <a:pt x="12864" y="2135"/>
                  </a:cubicBezTo>
                  <a:cubicBezTo>
                    <a:pt x="12868" y="2135"/>
                    <a:pt x="12871" y="2138"/>
                    <a:pt x="12871" y="2144"/>
                  </a:cubicBezTo>
                  <a:lnTo>
                    <a:pt x="12883" y="2120"/>
                  </a:lnTo>
                  <a:cubicBezTo>
                    <a:pt x="12890" y="2114"/>
                    <a:pt x="12893" y="2111"/>
                    <a:pt x="12895" y="2111"/>
                  </a:cubicBezTo>
                  <a:lnTo>
                    <a:pt x="12895" y="2111"/>
                  </a:lnTo>
                  <a:cubicBezTo>
                    <a:pt x="12904" y="2111"/>
                    <a:pt x="12876" y="2168"/>
                    <a:pt x="12895" y="2168"/>
                  </a:cubicBezTo>
                  <a:cubicBezTo>
                    <a:pt x="12871" y="2179"/>
                    <a:pt x="12871" y="2168"/>
                    <a:pt x="12848" y="2191"/>
                  </a:cubicBezTo>
                  <a:cubicBezTo>
                    <a:pt x="12871" y="2179"/>
                    <a:pt x="12895" y="2168"/>
                    <a:pt x="12919" y="2168"/>
                  </a:cubicBezTo>
                  <a:lnTo>
                    <a:pt x="12919" y="2168"/>
                  </a:lnTo>
                  <a:lnTo>
                    <a:pt x="12919" y="2168"/>
                  </a:lnTo>
                  <a:cubicBezTo>
                    <a:pt x="12938" y="2145"/>
                    <a:pt x="12949" y="2137"/>
                    <a:pt x="12955" y="2137"/>
                  </a:cubicBezTo>
                  <a:cubicBezTo>
                    <a:pt x="12968" y="2137"/>
                    <a:pt x="12960" y="2174"/>
                    <a:pt x="12976" y="2174"/>
                  </a:cubicBezTo>
                  <a:cubicBezTo>
                    <a:pt x="12979" y="2174"/>
                    <a:pt x="12984" y="2172"/>
                    <a:pt x="12990" y="2168"/>
                  </a:cubicBezTo>
                  <a:cubicBezTo>
                    <a:pt x="12990" y="2144"/>
                    <a:pt x="13026" y="2132"/>
                    <a:pt x="13050" y="2108"/>
                  </a:cubicBezTo>
                  <a:lnTo>
                    <a:pt x="13050" y="2108"/>
                  </a:lnTo>
                  <a:lnTo>
                    <a:pt x="12990" y="2120"/>
                  </a:lnTo>
                  <a:cubicBezTo>
                    <a:pt x="12999" y="2111"/>
                    <a:pt x="13014" y="2083"/>
                    <a:pt x="13008" y="2083"/>
                  </a:cubicBezTo>
                  <a:lnTo>
                    <a:pt x="13008" y="2083"/>
                  </a:lnTo>
                  <a:cubicBezTo>
                    <a:pt x="13005" y="2083"/>
                    <a:pt x="13000" y="2087"/>
                    <a:pt x="12990" y="2096"/>
                  </a:cubicBezTo>
                  <a:cubicBezTo>
                    <a:pt x="12981" y="2096"/>
                    <a:pt x="12966" y="2116"/>
                    <a:pt x="12959" y="2116"/>
                  </a:cubicBezTo>
                  <a:cubicBezTo>
                    <a:pt x="12956" y="2116"/>
                    <a:pt x="12955" y="2114"/>
                    <a:pt x="12955" y="2108"/>
                  </a:cubicBezTo>
                  <a:cubicBezTo>
                    <a:pt x="12955" y="2108"/>
                    <a:pt x="12967" y="2096"/>
                    <a:pt x="12978" y="2084"/>
                  </a:cubicBezTo>
                  <a:cubicBezTo>
                    <a:pt x="12976" y="2082"/>
                    <a:pt x="12974" y="2081"/>
                    <a:pt x="12972" y="2081"/>
                  </a:cubicBezTo>
                  <a:cubicBezTo>
                    <a:pt x="12962" y="2081"/>
                    <a:pt x="12952" y="2098"/>
                    <a:pt x="12943" y="2108"/>
                  </a:cubicBezTo>
                  <a:cubicBezTo>
                    <a:pt x="12943" y="2084"/>
                    <a:pt x="12967" y="2072"/>
                    <a:pt x="12967" y="2060"/>
                  </a:cubicBezTo>
                  <a:lnTo>
                    <a:pt x="12967" y="2060"/>
                  </a:lnTo>
                  <a:cubicBezTo>
                    <a:pt x="12959" y="2065"/>
                    <a:pt x="12955" y="2067"/>
                    <a:pt x="12953" y="2067"/>
                  </a:cubicBezTo>
                  <a:cubicBezTo>
                    <a:pt x="12943" y="2067"/>
                    <a:pt x="12964" y="2037"/>
                    <a:pt x="12955" y="2037"/>
                  </a:cubicBezTo>
                  <a:close/>
                  <a:moveTo>
                    <a:pt x="12931" y="2203"/>
                  </a:moveTo>
                  <a:cubicBezTo>
                    <a:pt x="12931" y="2215"/>
                    <a:pt x="12919" y="2215"/>
                    <a:pt x="12907" y="2227"/>
                  </a:cubicBezTo>
                  <a:lnTo>
                    <a:pt x="12907" y="2215"/>
                  </a:lnTo>
                  <a:lnTo>
                    <a:pt x="12895" y="2215"/>
                  </a:lnTo>
                  <a:cubicBezTo>
                    <a:pt x="12898" y="2212"/>
                    <a:pt x="12900" y="2212"/>
                    <a:pt x="12902" y="2212"/>
                  </a:cubicBezTo>
                  <a:cubicBezTo>
                    <a:pt x="12905" y="2212"/>
                    <a:pt x="12908" y="2214"/>
                    <a:pt x="12912" y="2214"/>
                  </a:cubicBezTo>
                  <a:cubicBezTo>
                    <a:pt x="12917" y="2214"/>
                    <a:pt x="12922" y="2212"/>
                    <a:pt x="12931" y="2203"/>
                  </a:cubicBezTo>
                  <a:close/>
                  <a:moveTo>
                    <a:pt x="13049" y="2204"/>
                  </a:moveTo>
                  <a:cubicBezTo>
                    <a:pt x="13040" y="2209"/>
                    <a:pt x="13028" y="2220"/>
                    <a:pt x="13016" y="2229"/>
                  </a:cubicBezTo>
                  <a:lnTo>
                    <a:pt x="13016" y="2229"/>
                  </a:lnTo>
                  <a:cubicBezTo>
                    <a:pt x="13030" y="2224"/>
                    <a:pt x="13042" y="2218"/>
                    <a:pt x="13049" y="2204"/>
                  </a:cubicBezTo>
                  <a:close/>
                  <a:moveTo>
                    <a:pt x="13016" y="2229"/>
                  </a:moveTo>
                  <a:lnTo>
                    <a:pt x="13016" y="2229"/>
                  </a:lnTo>
                  <a:cubicBezTo>
                    <a:pt x="13008" y="2232"/>
                    <a:pt x="12999" y="2235"/>
                    <a:pt x="12990" y="2239"/>
                  </a:cubicBezTo>
                  <a:cubicBezTo>
                    <a:pt x="12991" y="2240"/>
                    <a:pt x="12993" y="2241"/>
                    <a:pt x="12995" y="2241"/>
                  </a:cubicBezTo>
                  <a:cubicBezTo>
                    <a:pt x="13000" y="2241"/>
                    <a:pt x="13008" y="2235"/>
                    <a:pt x="13016" y="2229"/>
                  </a:cubicBezTo>
                  <a:close/>
                  <a:moveTo>
                    <a:pt x="8302" y="2249"/>
                  </a:moveTo>
                  <a:cubicBezTo>
                    <a:pt x="8301" y="2253"/>
                    <a:pt x="8300" y="2257"/>
                    <a:pt x="8299" y="2263"/>
                  </a:cubicBezTo>
                  <a:cubicBezTo>
                    <a:pt x="8303" y="2259"/>
                    <a:pt x="8303" y="2254"/>
                    <a:pt x="8302" y="2249"/>
                  </a:cubicBezTo>
                  <a:close/>
                  <a:moveTo>
                    <a:pt x="6746" y="2297"/>
                  </a:moveTo>
                  <a:cubicBezTo>
                    <a:pt x="6736" y="2297"/>
                    <a:pt x="6752" y="2328"/>
                    <a:pt x="6740" y="2328"/>
                  </a:cubicBezTo>
                  <a:cubicBezTo>
                    <a:pt x="6738" y="2328"/>
                    <a:pt x="6734" y="2326"/>
                    <a:pt x="6728" y="2322"/>
                  </a:cubicBezTo>
                  <a:lnTo>
                    <a:pt x="6728" y="2322"/>
                  </a:lnTo>
                  <a:cubicBezTo>
                    <a:pt x="6737" y="2342"/>
                    <a:pt x="6771" y="2361"/>
                    <a:pt x="6777" y="2381"/>
                  </a:cubicBezTo>
                  <a:lnTo>
                    <a:pt x="6777" y="2381"/>
                  </a:lnTo>
                  <a:cubicBezTo>
                    <a:pt x="6809" y="2357"/>
                    <a:pt x="6740" y="2322"/>
                    <a:pt x="6752" y="2299"/>
                  </a:cubicBezTo>
                  <a:cubicBezTo>
                    <a:pt x="6749" y="2297"/>
                    <a:pt x="6748" y="2297"/>
                    <a:pt x="6746" y="2297"/>
                  </a:cubicBezTo>
                  <a:close/>
                  <a:moveTo>
                    <a:pt x="6777" y="2381"/>
                  </a:moveTo>
                  <a:cubicBezTo>
                    <a:pt x="6776" y="2381"/>
                    <a:pt x="6776" y="2382"/>
                    <a:pt x="6775" y="2382"/>
                  </a:cubicBezTo>
                  <a:lnTo>
                    <a:pt x="6777" y="2382"/>
                  </a:lnTo>
                  <a:cubicBezTo>
                    <a:pt x="6777" y="2382"/>
                    <a:pt x="6777" y="2381"/>
                    <a:pt x="6777" y="2381"/>
                  </a:cubicBezTo>
                  <a:close/>
                  <a:moveTo>
                    <a:pt x="12856" y="2534"/>
                  </a:moveTo>
                  <a:cubicBezTo>
                    <a:pt x="12857" y="2535"/>
                    <a:pt x="12858" y="2536"/>
                    <a:pt x="12859" y="2537"/>
                  </a:cubicBezTo>
                  <a:cubicBezTo>
                    <a:pt x="12859" y="2536"/>
                    <a:pt x="12858" y="2535"/>
                    <a:pt x="12856" y="2534"/>
                  </a:cubicBezTo>
                  <a:close/>
                  <a:moveTo>
                    <a:pt x="12214" y="2692"/>
                  </a:moveTo>
                  <a:cubicBezTo>
                    <a:pt x="12215" y="2696"/>
                    <a:pt x="12216" y="2699"/>
                    <a:pt x="12216" y="2703"/>
                  </a:cubicBezTo>
                  <a:cubicBezTo>
                    <a:pt x="12216" y="2696"/>
                    <a:pt x="12216" y="2693"/>
                    <a:pt x="12214" y="2692"/>
                  </a:cubicBezTo>
                  <a:close/>
                  <a:moveTo>
                    <a:pt x="12205" y="2691"/>
                  </a:moveTo>
                  <a:cubicBezTo>
                    <a:pt x="12205" y="2703"/>
                    <a:pt x="12205" y="2703"/>
                    <a:pt x="12193" y="2715"/>
                  </a:cubicBezTo>
                  <a:cubicBezTo>
                    <a:pt x="12209" y="2715"/>
                    <a:pt x="12203" y="2710"/>
                    <a:pt x="12205" y="2710"/>
                  </a:cubicBezTo>
                  <a:lnTo>
                    <a:pt x="12205" y="2710"/>
                  </a:lnTo>
                  <a:cubicBezTo>
                    <a:pt x="12206" y="2710"/>
                    <a:pt x="12209" y="2711"/>
                    <a:pt x="12216" y="2715"/>
                  </a:cubicBezTo>
                  <a:lnTo>
                    <a:pt x="12205" y="2691"/>
                  </a:lnTo>
                  <a:close/>
                  <a:moveTo>
                    <a:pt x="12086" y="2727"/>
                  </a:moveTo>
                  <a:cubicBezTo>
                    <a:pt x="12086" y="2732"/>
                    <a:pt x="12088" y="2735"/>
                    <a:pt x="12090" y="2737"/>
                  </a:cubicBezTo>
                  <a:lnTo>
                    <a:pt x="12090" y="2737"/>
                  </a:lnTo>
                  <a:lnTo>
                    <a:pt x="12086" y="2727"/>
                  </a:lnTo>
                  <a:close/>
                  <a:moveTo>
                    <a:pt x="11943" y="2965"/>
                  </a:moveTo>
                  <a:cubicBezTo>
                    <a:pt x="11944" y="2968"/>
                    <a:pt x="11946" y="2971"/>
                    <a:pt x="11948" y="2974"/>
                  </a:cubicBezTo>
                  <a:lnTo>
                    <a:pt x="11948" y="2974"/>
                  </a:lnTo>
                  <a:cubicBezTo>
                    <a:pt x="11947" y="2972"/>
                    <a:pt x="11945" y="2969"/>
                    <a:pt x="11943" y="2965"/>
                  </a:cubicBezTo>
                  <a:close/>
                  <a:moveTo>
                    <a:pt x="11840" y="2998"/>
                  </a:moveTo>
                  <a:lnTo>
                    <a:pt x="11840" y="2998"/>
                  </a:lnTo>
                  <a:cubicBezTo>
                    <a:pt x="11836" y="2998"/>
                    <a:pt x="11862" y="3015"/>
                    <a:pt x="11871" y="3025"/>
                  </a:cubicBezTo>
                  <a:lnTo>
                    <a:pt x="11847" y="3001"/>
                  </a:lnTo>
                  <a:cubicBezTo>
                    <a:pt x="11843" y="2999"/>
                    <a:pt x="11840" y="2998"/>
                    <a:pt x="11840" y="2998"/>
                  </a:cubicBezTo>
                  <a:close/>
                  <a:moveTo>
                    <a:pt x="12380" y="3259"/>
                  </a:moveTo>
                  <a:cubicBezTo>
                    <a:pt x="12381" y="3260"/>
                    <a:pt x="12382" y="3262"/>
                    <a:pt x="12383" y="3263"/>
                  </a:cubicBezTo>
                  <a:cubicBezTo>
                    <a:pt x="12382" y="3262"/>
                    <a:pt x="12381" y="3260"/>
                    <a:pt x="12380" y="3259"/>
                  </a:cubicBezTo>
                  <a:close/>
                  <a:moveTo>
                    <a:pt x="6299" y="3287"/>
                  </a:moveTo>
                  <a:lnTo>
                    <a:pt x="6299" y="3322"/>
                  </a:lnTo>
                  <a:cubicBezTo>
                    <a:pt x="6299" y="3311"/>
                    <a:pt x="6299" y="3311"/>
                    <a:pt x="6311" y="3299"/>
                  </a:cubicBezTo>
                  <a:cubicBezTo>
                    <a:pt x="6308" y="3296"/>
                    <a:pt x="6307" y="3295"/>
                    <a:pt x="6306" y="3295"/>
                  </a:cubicBezTo>
                  <a:cubicBezTo>
                    <a:pt x="6305" y="3295"/>
                    <a:pt x="6305" y="3298"/>
                    <a:pt x="6305" y="3298"/>
                  </a:cubicBezTo>
                  <a:cubicBezTo>
                    <a:pt x="6305" y="3298"/>
                    <a:pt x="6303" y="3296"/>
                    <a:pt x="6299" y="3287"/>
                  </a:cubicBezTo>
                  <a:close/>
                  <a:moveTo>
                    <a:pt x="12231" y="3477"/>
                  </a:moveTo>
                  <a:cubicBezTo>
                    <a:pt x="12231" y="3477"/>
                    <a:pt x="12230" y="3477"/>
                    <a:pt x="12228" y="3477"/>
                  </a:cubicBezTo>
                  <a:cubicBezTo>
                    <a:pt x="12232" y="3481"/>
                    <a:pt x="12235" y="3483"/>
                    <a:pt x="12239" y="3485"/>
                  </a:cubicBezTo>
                  <a:lnTo>
                    <a:pt x="12239" y="3485"/>
                  </a:lnTo>
                  <a:cubicBezTo>
                    <a:pt x="12236" y="3482"/>
                    <a:pt x="12234" y="3479"/>
                    <a:pt x="12231" y="3477"/>
                  </a:cubicBezTo>
                  <a:close/>
                  <a:moveTo>
                    <a:pt x="5466" y="3513"/>
                  </a:moveTo>
                  <a:cubicBezTo>
                    <a:pt x="5467" y="3516"/>
                    <a:pt x="5469" y="3518"/>
                    <a:pt x="5470" y="3521"/>
                  </a:cubicBezTo>
                  <a:lnTo>
                    <a:pt x="5470" y="3521"/>
                  </a:lnTo>
                  <a:cubicBezTo>
                    <a:pt x="5469" y="3518"/>
                    <a:pt x="5467" y="3516"/>
                    <a:pt x="5466" y="3513"/>
                  </a:cubicBezTo>
                  <a:close/>
                  <a:moveTo>
                    <a:pt x="12239" y="3485"/>
                  </a:moveTo>
                  <a:lnTo>
                    <a:pt x="12239" y="3485"/>
                  </a:lnTo>
                  <a:cubicBezTo>
                    <a:pt x="12250" y="3500"/>
                    <a:pt x="12261" y="3517"/>
                    <a:pt x="12276" y="3525"/>
                  </a:cubicBezTo>
                  <a:lnTo>
                    <a:pt x="12264" y="3501"/>
                  </a:lnTo>
                  <a:cubicBezTo>
                    <a:pt x="12256" y="3493"/>
                    <a:pt x="12247" y="3490"/>
                    <a:pt x="12239" y="3485"/>
                  </a:cubicBezTo>
                  <a:close/>
                  <a:moveTo>
                    <a:pt x="5466" y="3763"/>
                  </a:moveTo>
                  <a:cubicBezTo>
                    <a:pt x="5478" y="3763"/>
                    <a:pt x="5478" y="3775"/>
                    <a:pt x="5466" y="3787"/>
                  </a:cubicBezTo>
                  <a:lnTo>
                    <a:pt x="5454" y="3787"/>
                  </a:lnTo>
                  <a:cubicBezTo>
                    <a:pt x="5454" y="3775"/>
                    <a:pt x="5454" y="3763"/>
                    <a:pt x="5466" y="3763"/>
                  </a:cubicBezTo>
                  <a:close/>
                  <a:moveTo>
                    <a:pt x="5692" y="3787"/>
                  </a:moveTo>
                  <a:cubicBezTo>
                    <a:pt x="5692" y="3799"/>
                    <a:pt x="5704" y="3811"/>
                    <a:pt x="5716" y="3811"/>
                  </a:cubicBezTo>
                  <a:lnTo>
                    <a:pt x="5680" y="3811"/>
                  </a:lnTo>
                  <a:cubicBezTo>
                    <a:pt x="5680" y="3811"/>
                    <a:pt x="5692" y="3811"/>
                    <a:pt x="5692" y="3787"/>
                  </a:cubicBezTo>
                  <a:close/>
                  <a:moveTo>
                    <a:pt x="5811" y="3787"/>
                  </a:moveTo>
                  <a:cubicBezTo>
                    <a:pt x="5823" y="3787"/>
                    <a:pt x="5835" y="3787"/>
                    <a:pt x="5823" y="3799"/>
                  </a:cubicBezTo>
                  <a:cubicBezTo>
                    <a:pt x="5799" y="3811"/>
                    <a:pt x="5775" y="3811"/>
                    <a:pt x="5739" y="3811"/>
                  </a:cubicBezTo>
                  <a:cubicBezTo>
                    <a:pt x="5739" y="3799"/>
                    <a:pt x="5739" y="3799"/>
                    <a:pt x="5739" y="3787"/>
                  </a:cubicBezTo>
                  <a:cubicBezTo>
                    <a:pt x="5753" y="3794"/>
                    <a:pt x="5775" y="3801"/>
                    <a:pt x="5791" y="3801"/>
                  </a:cubicBezTo>
                  <a:cubicBezTo>
                    <a:pt x="5802" y="3801"/>
                    <a:pt x="5811" y="3797"/>
                    <a:pt x="5811" y="3787"/>
                  </a:cubicBezTo>
                  <a:close/>
                  <a:moveTo>
                    <a:pt x="5430" y="3811"/>
                  </a:moveTo>
                  <a:cubicBezTo>
                    <a:pt x="5430" y="3823"/>
                    <a:pt x="5430" y="3823"/>
                    <a:pt x="5430" y="3823"/>
                  </a:cubicBezTo>
                  <a:lnTo>
                    <a:pt x="5418" y="3823"/>
                  </a:lnTo>
                  <a:cubicBezTo>
                    <a:pt x="5418" y="3811"/>
                    <a:pt x="5430" y="3811"/>
                    <a:pt x="5430" y="3811"/>
                  </a:cubicBezTo>
                  <a:close/>
                  <a:moveTo>
                    <a:pt x="10550" y="3834"/>
                  </a:moveTo>
                  <a:cubicBezTo>
                    <a:pt x="10550" y="3834"/>
                    <a:pt x="10550" y="3834"/>
                    <a:pt x="10550" y="3834"/>
                  </a:cubicBezTo>
                  <a:cubicBezTo>
                    <a:pt x="10550" y="3834"/>
                    <a:pt x="10550" y="3834"/>
                    <a:pt x="10550" y="3834"/>
                  </a:cubicBezTo>
                  <a:close/>
                  <a:moveTo>
                    <a:pt x="10655" y="3868"/>
                  </a:moveTo>
                  <a:lnTo>
                    <a:pt x="10655" y="3868"/>
                  </a:lnTo>
                  <a:cubicBezTo>
                    <a:pt x="10657" y="3881"/>
                    <a:pt x="10664" y="3903"/>
                    <a:pt x="10668" y="3917"/>
                  </a:cubicBezTo>
                  <a:lnTo>
                    <a:pt x="10668" y="3917"/>
                  </a:lnTo>
                  <a:cubicBezTo>
                    <a:pt x="10668" y="3902"/>
                    <a:pt x="10666" y="3879"/>
                    <a:pt x="10657" y="3870"/>
                  </a:cubicBezTo>
                  <a:cubicBezTo>
                    <a:pt x="10656" y="3869"/>
                    <a:pt x="10655" y="3869"/>
                    <a:pt x="10655" y="3868"/>
                  </a:cubicBezTo>
                  <a:close/>
                  <a:moveTo>
                    <a:pt x="10204" y="3906"/>
                  </a:moveTo>
                  <a:cubicBezTo>
                    <a:pt x="10209" y="3915"/>
                    <a:pt x="10212" y="3921"/>
                    <a:pt x="10214" y="3926"/>
                  </a:cubicBezTo>
                  <a:lnTo>
                    <a:pt x="10214" y="3926"/>
                  </a:lnTo>
                  <a:cubicBezTo>
                    <a:pt x="10213" y="3919"/>
                    <a:pt x="10210" y="3911"/>
                    <a:pt x="10204" y="3906"/>
                  </a:cubicBezTo>
                  <a:close/>
                  <a:moveTo>
                    <a:pt x="10668" y="3917"/>
                  </a:moveTo>
                  <a:cubicBezTo>
                    <a:pt x="10669" y="3922"/>
                    <a:pt x="10669" y="3927"/>
                    <a:pt x="10669" y="3930"/>
                  </a:cubicBezTo>
                  <a:cubicBezTo>
                    <a:pt x="10669" y="3930"/>
                    <a:pt x="10670" y="3931"/>
                    <a:pt x="10670" y="3931"/>
                  </a:cubicBezTo>
                  <a:cubicBezTo>
                    <a:pt x="10672" y="3931"/>
                    <a:pt x="10671" y="3925"/>
                    <a:pt x="10668" y="3917"/>
                  </a:cubicBezTo>
                  <a:close/>
                  <a:moveTo>
                    <a:pt x="10131" y="3942"/>
                  </a:moveTo>
                  <a:cubicBezTo>
                    <a:pt x="10132" y="3949"/>
                    <a:pt x="10133" y="3953"/>
                    <a:pt x="10133" y="3953"/>
                  </a:cubicBezTo>
                  <a:cubicBezTo>
                    <a:pt x="10124" y="3944"/>
                    <a:pt x="10129" y="3942"/>
                    <a:pt x="10131" y="3942"/>
                  </a:cubicBezTo>
                  <a:close/>
                  <a:moveTo>
                    <a:pt x="10597" y="3897"/>
                  </a:moveTo>
                  <a:cubicBezTo>
                    <a:pt x="10600" y="3897"/>
                    <a:pt x="10609" y="3908"/>
                    <a:pt x="10615" y="3908"/>
                  </a:cubicBezTo>
                  <a:cubicBezTo>
                    <a:pt x="10616" y="3908"/>
                    <a:pt x="10616" y="3908"/>
                    <a:pt x="10616" y="3908"/>
                  </a:cubicBezTo>
                  <a:lnTo>
                    <a:pt x="10616" y="3908"/>
                  </a:lnTo>
                  <a:cubicBezTo>
                    <a:pt x="10615" y="3918"/>
                    <a:pt x="10616" y="3932"/>
                    <a:pt x="10621" y="3953"/>
                  </a:cubicBezTo>
                  <a:cubicBezTo>
                    <a:pt x="10617" y="3939"/>
                    <a:pt x="10616" y="3934"/>
                    <a:pt x="10615" y="3934"/>
                  </a:cubicBezTo>
                  <a:lnTo>
                    <a:pt x="10615" y="3934"/>
                  </a:lnTo>
                  <a:cubicBezTo>
                    <a:pt x="10615" y="3934"/>
                    <a:pt x="10616" y="3947"/>
                    <a:pt x="10614" y="3947"/>
                  </a:cubicBezTo>
                  <a:cubicBezTo>
                    <a:pt x="10613" y="3947"/>
                    <a:pt x="10611" y="3946"/>
                    <a:pt x="10609" y="3942"/>
                  </a:cubicBezTo>
                  <a:cubicBezTo>
                    <a:pt x="10596" y="3906"/>
                    <a:pt x="10594" y="3897"/>
                    <a:pt x="10597" y="3897"/>
                  </a:cubicBezTo>
                  <a:close/>
                  <a:moveTo>
                    <a:pt x="11157" y="3953"/>
                  </a:moveTo>
                  <a:cubicBezTo>
                    <a:pt x="11157" y="3956"/>
                    <a:pt x="11159" y="3959"/>
                    <a:pt x="11162" y="3962"/>
                  </a:cubicBezTo>
                  <a:lnTo>
                    <a:pt x="11162" y="3962"/>
                  </a:lnTo>
                  <a:cubicBezTo>
                    <a:pt x="11161" y="3960"/>
                    <a:pt x="11159" y="3957"/>
                    <a:pt x="11157" y="3953"/>
                  </a:cubicBezTo>
                  <a:close/>
                  <a:moveTo>
                    <a:pt x="9737" y="4015"/>
                  </a:moveTo>
                  <a:lnTo>
                    <a:pt x="9737" y="4015"/>
                  </a:lnTo>
                  <a:cubicBezTo>
                    <a:pt x="9736" y="4015"/>
                    <a:pt x="9737" y="4018"/>
                    <a:pt x="9740" y="4025"/>
                  </a:cubicBezTo>
                  <a:cubicBezTo>
                    <a:pt x="9739" y="4021"/>
                    <a:pt x="9738" y="4018"/>
                    <a:pt x="9737" y="4015"/>
                  </a:cubicBezTo>
                  <a:close/>
                  <a:moveTo>
                    <a:pt x="10675" y="4033"/>
                  </a:moveTo>
                  <a:cubicBezTo>
                    <a:pt x="10673" y="4033"/>
                    <a:pt x="10672" y="4035"/>
                    <a:pt x="10671" y="4037"/>
                  </a:cubicBezTo>
                  <a:lnTo>
                    <a:pt x="10681" y="4037"/>
                  </a:lnTo>
                  <a:cubicBezTo>
                    <a:pt x="10678" y="4034"/>
                    <a:pt x="10676" y="4033"/>
                    <a:pt x="10675" y="4033"/>
                  </a:cubicBezTo>
                  <a:close/>
                  <a:moveTo>
                    <a:pt x="10632" y="3797"/>
                  </a:moveTo>
                  <a:cubicBezTo>
                    <a:pt x="10627" y="3797"/>
                    <a:pt x="10626" y="3801"/>
                    <a:pt x="10633" y="3823"/>
                  </a:cubicBezTo>
                  <a:cubicBezTo>
                    <a:pt x="10645" y="3846"/>
                    <a:pt x="10633" y="3858"/>
                    <a:pt x="10645" y="3858"/>
                  </a:cubicBezTo>
                  <a:cubicBezTo>
                    <a:pt x="10643" y="3860"/>
                    <a:pt x="10642" y="3861"/>
                    <a:pt x="10640" y="3861"/>
                  </a:cubicBezTo>
                  <a:cubicBezTo>
                    <a:pt x="10630" y="3861"/>
                    <a:pt x="10621" y="3833"/>
                    <a:pt x="10621" y="3823"/>
                  </a:cubicBezTo>
                  <a:cubicBezTo>
                    <a:pt x="10619" y="3822"/>
                    <a:pt x="10618" y="3821"/>
                    <a:pt x="10617" y="3821"/>
                  </a:cubicBezTo>
                  <a:lnTo>
                    <a:pt x="10617" y="3821"/>
                  </a:lnTo>
                  <a:cubicBezTo>
                    <a:pt x="10603" y="3821"/>
                    <a:pt x="10644" y="3894"/>
                    <a:pt x="10633" y="3894"/>
                  </a:cubicBezTo>
                  <a:lnTo>
                    <a:pt x="10621" y="3882"/>
                  </a:lnTo>
                  <a:cubicBezTo>
                    <a:pt x="10621" y="3885"/>
                    <a:pt x="10620" y="3888"/>
                    <a:pt x="10619" y="3892"/>
                  </a:cubicBezTo>
                  <a:lnTo>
                    <a:pt x="10619" y="3892"/>
                  </a:lnTo>
                  <a:cubicBezTo>
                    <a:pt x="10598" y="3868"/>
                    <a:pt x="10609" y="3834"/>
                    <a:pt x="10597" y="3811"/>
                  </a:cubicBezTo>
                  <a:lnTo>
                    <a:pt x="10597" y="3870"/>
                  </a:lnTo>
                  <a:cubicBezTo>
                    <a:pt x="10589" y="3862"/>
                    <a:pt x="10574" y="3828"/>
                    <a:pt x="10571" y="3828"/>
                  </a:cubicBezTo>
                  <a:lnTo>
                    <a:pt x="10571" y="3828"/>
                  </a:lnTo>
                  <a:cubicBezTo>
                    <a:pt x="10570" y="3828"/>
                    <a:pt x="10570" y="3833"/>
                    <a:pt x="10573" y="3846"/>
                  </a:cubicBezTo>
                  <a:cubicBezTo>
                    <a:pt x="10573" y="3857"/>
                    <a:pt x="10582" y="3884"/>
                    <a:pt x="10577" y="3884"/>
                  </a:cubicBezTo>
                  <a:cubicBezTo>
                    <a:pt x="10576" y="3884"/>
                    <a:pt x="10575" y="3884"/>
                    <a:pt x="10573" y="3882"/>
                  </a:cubicBezTo>
                  <a:cubicBezTo>
                    <a:pt x="10573" y="3882"/>
                    <a:pt x="10562" y="3858"/>
                    <a:pt x="10562" y="3858"/>
                  </a:cubicBezTo>
                  <a:cubicBezTo>
                    <a:pt x="10560" y="3857"/>
                    <a:pt x="10559" y="3856"/>
                    <a:pt x="10558" y="3856"/>
                  </a:cubicBezTo>
                  <a:lnTo>
                    <a:pt x="10558" y="3856"/>
                  </a:lnTo>
                  <a:cubicBezTo>
                    <a:pt x="10553" y="3856"/>
                    <a:pt x="10561" y="3884"/>
                    <a:pt x="10562" y="3894"/>
                  </a:cubicBezTo>
                  <a:lnTo>
                    <a:pt x="10562" y="3894"/>
                  </a:lnTo>
                  <a:cubicBezTo>
                    <a:pt x="10561" y="3882"/>
                    <a:pt x="10550" y="3846"/>
                    <a:pt x="10550" y="3834"/>
                  </a:cubicBezTo>
                  <a:cubicBezTo>
                    <a:pt x="10550" y="3850"/>
                    <a:pt x="10547" y="3856"/>
                    <a:pt x="10543" y="3856"/>
                  </a:cubicBezTo>
                  <a:cubicBezTo>
                    <a:pt x="10536" y="3856"/>
                    <a:pt x="10526" y="3834"/>
                    <a:pt x="10526" y="3834"/>
                  </a:cubicBezTo>
                  <a:lnTo>
                    <a:pt x="10526" y="3834"/>
                  </a:lnTo>
                  <a:cubicBezTo>
                    <a:pt x="10550" y="3894"/>
                    <a:pt x="10526" y="3930"/>
                    <a:pt x="10562" y="3965"/>
                  </a:cubicBezTo>
                  <a:lnTo>
                    <a:pt x="10550" y="4013"/>
                  </a:lnTo>
                  <a:cubicBezTo>
                    <a:pt x="10562" y="4049"/>
                    <a:pt x="10562" y="4049"/>
                    <a:pt x="10573" y="4061"/>
                  </a:cubicBezTo>
                  <a:cubicBezTo>
                    <a:pt x="10573" y="4052"/>
                    <a:pt x="10573" y="4039"/>
                    <a:pt x="10577" y="4039"/>
                  </a:cubicBezTo>
                  <a:cubicBezTo>
                    <a:pt x="10579" y="4039"/>
                    <a:pt x="10582" y="4041"/>
                    <a:pt x="10585" y="4049"/>
                  </a:cubicBezTo>
                  <a:cubicBezTo>
                    <a:pt x="10580" y="4033"/>
                    <a:pt x="10579" y="4029"/>
                    <a:pt x="10581" y="4029"/>
                  </a:cubicBezTo>
                  <a:lnTo>
                    <a:pt x="10581" y="4029"/>
                  </a:lnTo>
                  <a:cubicBezTo>
                    <a:pt x="10584" y="4029"/>
                    <a:pt x="10590" y="4037"/>
                    <a:pt x="10597" y="4037"/>
                  </a:cubicBezTo>
                  <a:lnTo>
                    <a:pt x="10597" y="4037"/>
                  </a:lnTo>
                  <a:cubicBezTo>
                    <a:pt x="10585" y="4037"/>
                    <a:pt x="10573" y="4013"/>
                    <a:pt x="10562" y="3977"/>
                  </a:cubicBezTo>
                  <a:cubicBezTo>
                    <a:pt x="10562" y="3965"/>
                    <a:pt x="10562" y="3965"/>
                    <a:pt x="10573" y="3965"/>
                  </a:cubicBezTo>
                  <a:lnTo>
                    <a:pt x="10562" y="3953"/>
                  </a:lnTo>
                  <a:cubicBezTo>
                    <a:pt x="10558" y="3938"/>
                    <a:pt x="10559" y="3932"/>
                    <a:pt x="10561" y="3932"/>
                  </a:cubicBezTo>
                  <a:lnTo>
                    <a:pt x="10561" y="3932"/>
                  </a:lnTo>
                  <a:cubicBezTo>
                    <a:pt x="10566" y="3932"/>
                    <a:pt x="10582" y="3967"/>
                    <a:pt x="10585" y="3967"/>
                  </a:cubicBezTo>
                  <a:cubicBezTo>
                    <a:pt x="10585" y="3967"/>
                    <a:pt x="10585" y="3966"/>
                    <a:pt x="10585" y="3965"/>
                  </a:cubicBezTo>
                  <a:cubicBezTo>
                    <a:pt x="10597" y="3977"/>
                    <a:pt x="10585" y="3977"/>
                    <a:pt x="10597" y="4013"/>
                  </a:cubicBezTo>
                  <a:cubicBezTo>
                    <a:pt x="10597" y="3989"/>
                    <a:pt x="10597" y="3965"/>
                    <a:pt x="10597" y="3942"/>
                  </a:cubicBezTo>
                  <a:lnTo>
                    <a:pt x="10621" y="3989"/>
                  </a:lnTo>
                  <a:cubicBezTo>
                    <a:pt x="10621" y="3965"/>
                    <a:pt x="10633" y="3989"/>
                    <a:pt x="10621" y="3953"/>
                  </a:cubicBezTo>
                  <a:lnTo>
                    <a:pt x="10621" y="3953"/>
                  </a:lnTo>
                  <a:cubicBezTo>
                    <a:pt x="10645" y="3977"/>
                    <a:pt x="10633" y="4001"/>
                    <a:pt x="10633" y="4025"/>
                  </a:cubicBezTo>
                  <a:cubicBezTo>
                    <a:pt x="10636" y="4028"/>
                    <a:pt x="10638" y="4029"/>
                    <a:pt x="10639" y="4029"/>
                  </a:cubicBezTo>
                  <a:cubicBezTo>
                    <a:pt x="10646" y="4029"/>
                    <a:pt x="10636" y="3998"/>
                    <a:pt x="10642" y="3998"/>
                  </a:cubicBezTo>
                  <a:lnTo>
                    <a:pt x="10642" y="3998"/>
                  </a:lnTo>
                  <a:cubicBezTo>
                    <a:pt x="10644" y="3998"/>
                    <a:pt x="10649" y="4002"/>
                    <a:pt x="10657" y="4013"/>
                  </a:cubicBezTo>
                  <a:lnTo>
                    <a:pt x="10669" y="4049"/>
                  </a:lnTo>
                  <a:cubicBezTo>
                    <a:pt x="10669" y="4049"/>
                    <a:pt x="10669" y="4041"/>
                    <a:pt x="10671" y="4037"/>
                  </a:cubicBezTo>
                  <a:lnTo>
                    <a:pt x="10669" y="4037"/>
                  </a:lnTo>
                  <a:cubicBezTo>
                    <a:pt x="10645" y="3965"/>
                    <a:pt x="10669" y="3977"/>
                    <a:pt x="10645" y="3918"/>
                  </a:cubicBezTo>
                  <a:lnTo>
                    <a:pt x="10645" y="3906"/>
                  </a:lnTo>
                  <a:cubicBezTo>
                    <a:pt x="10645" y="3896"/>
                    <a:pt x="10637" y="3864"/>
                    <a:pt x="10647" y="3864"/>
                  </a:cubicBezTo>
                  <a:cubicBezTo>
                    <a:pt x="10648" y="3864"/>
                    <a:pt x="10651" y="3865"/>
                    <a:pt x="10655" y="3868"/>
                  </a:cubicBezTo>
                  <a:lnTo>
                    <a:pt x="10655" y="3868"/>
                  </a:lnTo>
                  <a:cubicBezTo>
                    <a:pt x="10654" y="3862"/>
                    <a:pt x="10654" y="3858"/>
                    <a:pt x="10657" y="3858"/>
                  </a:cubicBezTo>
                  <a:cubicBezTo>
                    <a:pt x="10657" y="3846"/>
                    <a:pt x="10645" y="3823"/>
                    <a:pt x="10645" y="3799"/>
                  </a:cubicBezTo>
                  <a:cubicBezTo>
                    <a:pt x="10640" y="3799"/>
                    <a:pt x="10635" y="3797"/>
                    <a:pt x="10632" y="3797"/>
                  </a:cubicBezTo>
                  <a:close/>
                  <a:moveTo>
                    <a:pt x="10454" y="4061"/>
                  </a:moveTo>
                  <a:cubicBezTo>
                    <a:pt x="10448" y="4067"/>
                    <a:pt x="10445" y="4070"/>
                    <a:pt x="10444" y="4070"/>
                  </a:cubicBezTo>
                  <a:cubicBezTo>
                    <a:pt x="10442" y="4070"/>
                    <a:pt x="10442" y="4067"/>
                    <a:pt x="10442" y="4061"/>
                  </a:cubicBezTo>
                  <a:close/>
                  <a:moveTo>
                    <a:pt x="10526" y="4073"/>
                  </a:moveTo>
                  <a:cubicBezTo>
                    <a:pt x="10522" y="4073"/>
                    <a:pt x="10523" y="4073"/>
                    <a:pt x="10525" y="4073"/>
                  </a:cubicBezTo>
                  <a:lnTo>
                    <a:pt x="10525" y="4073"/>
                  </a:lnTo>
                  <a:cubicBezTo>
                    <a:pt x="10526" y="4073"/>
                    <a:pt x="10526" y="4073"/>
                    <a:pt x="10526" y="4073"/>
                  </a:cubicBezTo>
                  <a:close/>
                  <a:moveTo>
                    <a:pt x="10490" y="4073"/>
                  </a:moveTo>
                  <a:cubicBezTo>
                    <a:pt x="10478" y="4073"/>
                    <a:pt x="10478" y="4073"/>
                    <a:pt x="10478" y="4084"/>
                  </a:cubicBezTo>
                  <a:cubicBezTo>
                    <a:pt x="10478" y="4084"/>
                    <a:pt x="10478" y="4084"/>
                    <a:pt x="10490" y="4073"/>
                  </a:cubicBezTo>
                  <a:close/>
                  <a:moveTo>
                    <a:pt x="10493" y="4068"/>
                  </a:moveTo>
                  <a:cubicBezTo>
                    <a:pt x="10491" y="4068"/>
                    <a:pt x="10490" y="4069"/>
                    <a:pt x="10490" y="4073"/>
                  </a:cubicBezTo>
                  <a:lnTo>
                    <a:pt x="10502" y="4084"/>
                  </a:lnTo>
                  <a:cubicBezTo>
                    <a:pt x="10502" y="4076"/>
                    <a:pt x="10496" y="4068"/>
                    <a:pt x="10493" y="4068"/>
                  </a:cubicBezTo>
                  <a:close/>
                  <a:moveTo>
                    <a:pt x="10538" y="4073"/>
                  </a:moveTo>
                  <a:cubicBezTo>
                    <a:pt x="10532" y="4073"/>
                    <a:pt x="10529" y="4073"/>
                    <a:pt x="10529" y="4074"/>
                  </a:cubicBezTo>
                  <a:cubicBezTo>
                    <a:pt x="10528" y="4074"/>
                    <a:pt x="10526" y="4073"/>
                    <a:pt x="10525" y="4073"/>
                  </a:cubicBezTo>
                  <a:lnTo>
                    <a:pt x="10525" y="4073"/>
                  </a:lnTo>
                  <a:cubicBezTo>
                    <a:pt x="10523" y="4075"/>
                    <a:pt x="10513" y="4084"/>
                    <a:pt x="10502" y="4084"/>
                  </a:cubicBezTo>
                  <a:lnTo>
                    <a:pt x="10514" y="4084"/>
                  </a:lnTo>
                  <a:cubicBezTo>
                    <a:pt x="10525" y="4081"/>
                    <a:pt x="10529" y="4078"/>
                    <a:pt x="10530" y="4076"/>
                  </a:cubicBezTo>
                  <a:lnTo>
                    <a:pt x="10530" y="4076"/>
                  </a:lnTo>
                  <a:cubicBezTo>
                    <a:pt x="10531" y="4078"/>
                    <a:pt x="10534" y="4081"/>
                    <a:pt x="10538" y="4084"/>
                  </a:cubicBezTo>
                  <a:lnTo>
                    <a:pt x="10538" y="4073"/>
                  </a:lnTo>
                  <a:close/>
                  <a:moveTo>
                    <a:pt x="10550" y="4073"/>
                  </a:moveTo>
                  <a:cubicBezTo>
                    <a:pt x="10550" y="4084"/>
                    <a:pt x="10538" y="4084"/>
                    <a:pt x="10538" y="4084"/>
                  </a:cubicBezTo>
                  <a:cubicBezTo>
                    <a:pt x="10550" y="4084"/>
                    <a:pt x="10562" y="4084"/>
                    <a:pt x="10550" y="4073"/>
                  </a:cubicBezTo>
                  <a:close/>
                  <a:moveTo>
                    <a:pt x="10502" y="4084"/>
                  </a:moveTo>
                  <a:cubicBezTo>
                    <a:pt x="10502" y="4084"/>
                    <a:pt x="10502" y="4096"/>
                    <a:pt x="10502" y="4096"/>
                  </a:cubicBezTo>
                  <a:lnTo>
                    <a:pt x="10514" y="4096"/>
                  </a:lnTo>
                  <a:cubicBezTo>
                    <a:pt x="10526" y="4096"/>
                    <a:pt x="10526" y="4084"/>
                    <a:pt x="10538" y="4084"/>
                  </a:cubicBezTo>
                  <a:lnTo>
                    <a:pt x="10514" y="4084"/>
                  </a:lnTo>
                  <a:cubicBezTo>
                    <a:pt x="10514" y="4088"/>
                    <a:pt x="10513" y="4090"/>
                    <a:pt x="10511" y="4090"/>
                  </a:cubicBezTo>
                  <a:cubicBezTo>
                    <a:pt x="10507" y="4090"/>
                    <a:pt x="10502" y="4084"/>
                    <a:pt x="10502" y="4084"/>
                  </a:cubicBezTo>
                  <a:close/>
                  <a:moveTo>
                    <a:pt x="10478" y="4096"/>
                  </a:moveTo>
                  <a:cubicBezTo>
                    <a:pt x="10478" y="4102"/>
                    <a:pt x="10478" y="4105"/>
                    <a:pt x="10480" y="4108"/>
                  </a:cubicBezTo>
                  <a:lnTo>
                    <a:pt x="10480" y="4108"/>
                  </a:lnTo>
                  <a:cubicBezTo>
                    <a:pt x="10479" y="4108"/>
                    <a:pt x="10479" y="4108"/>
                    <a:pt x="10478" y="4108"/>
                  </a:cubicBezTo>
                  <a:cubicBezTo>
                    <a:pt x="10478" y="4108"/>
                    <a:pt x="10478" y="4120"/>
                    <a:pt x="10466" y="4120"/>
                  </a:cubicBezTo>
                  <a:lnTo>
                    <a:pt x="10478" y="4120"/>
                  </a:lnTo>
                  <a:cubicBezTo>
                    <a:pt x="10478" y="4120"/>
                    <a:pt x="10482" y="4116"/>
                    <a:pt x="10483" y="4113"/>
                  </a:cubicBezTo>
                  <a:lnTo>
                    <a:pt x="10483" y="4113"/>
                  </a:lnTo>
                  <a:cubicBezTo>
                    <a:pt x="10485" y="4115"/>
                    <a:pt x="10487" y="4117"/>
                    <a:pt x="10490" y="4120"/>
                  </a:cubicBezTo>
                  <a:cubicBezTo>
                    <a:pt x="10490" y="4132"/>
                    <a:pt x="10478" y="4132"/>
                    <a:pt x="10466" y="4132"/>
                  </a:cubicBezTo>
                  <a:lnTo>
                    <a:pt x="10502" y="4132"/>
                  </a:lnTo>
                  <a:cubicBezTo>
                    <a:pt x="10514" y="4120"/>
                    <a:pt x="10526" y="4120"/>
                    <a:pt x="10538" y="4120"/>
                  </a:cubicBezTo>
                  <a:lnTo>
                    <a:pt x="10514" y="4120"/>
                  </a:lnTo>
                  <a:lnTo>
                    <a:pt x="10502" y="4096"/>
                  </a:lnTo>
                  <a:lnTo>
                    <a:pt x="10502" y="4096"/>
                  </a:lnTo>
                  <a:cubicBezTo>
                    <a:pt x="10502" y="4108"/>
                    <a:pt x="10514" y="4120"/>
                    <a:pt x="10514" y="4120"/>
                  </a:cubicBezTo>
                  <a:lnTo>
                    <a:pt x="10502" y="4120"/>
                  </a:lnTo>
                  <a:lnTo>
                    <a:pt x="10502" y="4108"/>
                  </a:lnTo>
                  <a:cubicBezTo>
                    <a:pt x="10490" y="4108"/>
                    <a:pt x="10490" y="4108"/>
                    <a:pt x="10478" y="4096"/>
                  </a:cubicBezTo>
                  <a:close/>
                  <a:moveTo>
                    <a:pt x="10538" y="4084"/>
                  </a:moveTo>
                  <a:cubicBezTo>
                    <a:pt x="10538" y="4096"/>
                    <a:pt x="10538" y="4108"/>
                    <a:pt x="10538" y="4120"/>
                  </a:cubicBezTo>
                  <a:lnTo>
                    <a:pt x="10550" y="4120"/>
                  </a:lnTo>
                  <a:cubicBezTo>
                    <a:pt x="10538" y="4120"/>
                    <a:pt x="10526" y="4132"/>
                    <a:pt x="10514" y="4132"/>
                  </a:cubicBezTo>
                  <a:lnTo>
                    <a:pt x="10550" y="4132"/>
                  </a:lnTo>
                  <a:cubicBezTo>
                    <a:pt x="10562" y="4144"/>
                    <a:pt x="10562" y="4156"/>
                    <a:pt x="10573" y="4156"/>
                  </a:cubicBezTo>
                  <a:cubicBezTo>
                    <a:pt x="10562" y="4144"/>
                    <a:pt x="10562" y="4132"/>
                    <a:pt x="10562" y="4120"/>
                  </a:cubicBezTo>
                  <a:lnTo>
                    <a:pt x="10562" y="4120"/>
                  </a:lnTo>
                  <a:cubicBezTo>
                    <a:pt x="10567" y="4126"/>
                    <a:pt x="10570" y="4129"/>
                    <a:pt x="10572" y="4129"/>
                  </a:cubicBezTo>
                  <a:cubicBezTo>
                    <a:pt x="10573" y="4129"/>
                    <a:pt x="10573" y="4126"/>
                    <a:pt x="10573" y="4120"/>
                  </a:cubicBezTo>
                  <a:cubicBezTo>
                    <a:pt x="10565" y="4112"/>
                    <a:pt x="10557" y="4098"/>
                    <a:pt x="10557" y="4098"/>
                  </a:cubicBezTo>
                  <a:lnTo>
                    <a:pt x="10557" y="4098"/>
                  </a:lnTo>
                  <a:cubicBezTo>
                    <a:pt x="10556" y="4098"/>
                    <a:pt x="10558" y="4101"/>
                    <a:pt x="10562" y="4108"/>
                  </a:cubicBezTo>
                  <a:lnTo>
                    <a:pt x="10550" y="4108"/>
                  </a:lnTo>
                  <a:lnTo>
                    <a:pt x="10538" y="4084"/>
                  </a:lnTo>
                  <a:close/>
                  <a:moveTo>
                    <a:pt x="10252" y="4192"/>
                  </a:moveTo>
                  <a:cubicBezTo>
                    <a:pt x="10252" y="4192"/>
                    <a:pt x="10252" y="4204"/>
                    <a:pt x="10252" y="4204"/>
                  </a:cubicBezTo>
                  <a:lnTo>
                    <a:pt x="10240" y="4204"/>
                  </a:lnTo>
                  <a:cubicBezTo>
                    <a:pt x="10252" y="4204"/>
                    <a:pt x="10252" y="4204"/>
                    <a:pt x="10252" y="4215"/>
                  </a:cubicBezTo>
                  <a:lnTo>
                    <a:pt x="10240" y="4215"/>
                  </a:lnTo>
                  <a:cubicBezTo>
                    <a:pt x="10240" y="4215"/>
                    <a:pt x="10240" y="4215"/>
                    <a:pt x="10240" y="4204"/>
                  </a:cubicBezTo>
                  <a:cubicBezTo>
                    <a:pt x="10252" y="4204"/>
                    <a:pt x="10252" y="4192"/>
                    <a:pt x="10240" y="4192"/>
                  </a:cubicBezTo>
                  <a:close/>
                  <a:moveTo>
                    <a:pt x="9347" y="4215"/>
                  </a:moveTo>
                  <a:lnTo>
                    <a:pt x="9347" y="4215"/>
                  </a:lnTo>
                  <a:cubicBezTo>
                    <a:pt x="9349" y="4219"/>
                    <a:pt x="9351" y="4222"/>
                    <a:pt x="9353" y="4225"/>
                  </a:cubicBezTo>
                  <a:lnTo>
                    <a:pt x="9353" y="4225"/>
                  </a:lnTo>
                  <a:cubicBezTo>
                    <a:pt x="9351" y="4222"/>
                    <a:pt x="9349" y="4219"/>
                    <a:pt x="9347" y="4215"/>
                  </a:cubicBezTo>
                  <a:close/>
                  <a:moveTo>
                    <a:pt x="11038" y="4168"/>
                  </a:moveTo>
                  <a:cubicBezTo>
                    <a:pt x="11014" y="4168"/>
                    <a:pt x="10978" y="4168"/>
                    <a:pt x="10990" y="4192"/>
                  </a:cubicBezTo>
                  <a:lnTo>
                    <a:pt x="11050" y="4227"/>
                  </a:lnTo>
                  <a:cubicBezTo>
                    <a:pt x="11062" y="4215"/>
                    <a:pt x="11026" y="4180"/>
                    <a:pt x="11038" y="4168"/>
                  </a:cubicBezTo>
                  <a:close/>
                  <a:moveTo>
                    <a:pt x="10526" y="4227"/>
                  </a:moveTo>
                  <a:lnTo>
                    <a:pt x="10502" y="4239"/>
                  </a:lnTo>
                  <a:lnTo>
                    <a:pt x="10514" y="4239"/>
                  </a:lnTo>
                  <a:cubicBezTo>
                    <a:pt x="10502" y="4239"/>
                    <a:pt x="10514" y="4239"/>
                    <a:pt x="10502" y="4251"/>
                  </a:cubicBezTo>
                  <a:lnTo>
                    <a:pt x="10538" y="4251"/>
                  </a:lnTo>
                  <a:cubicBezTo>
                    <a:pt x="10562" y="4239"/>
                    <a:pt x="10538" y="4227"/>
                    <a:pt x="10526" y="4227"/>
                  </a:cubicBezTo>
                  <a:close/>
                  <a:moveTo>
                    <a:pt x="10145" y="4263"/>
                  </a:moveTo>
                  <a:cubicBezTo>
                    <a:pt x="10145" y="4264"/>
                    <a:pt x="10145" y="4265"/>
                    <a:pt x="10145" y="4266"/>
                  </a:cubicBezTo>
                  <a:lnTo>
                    <a:pt x="10145" y="4266"/>
                  </a:lnTo>
                  <a:cubicBezTo>
                    <a:pt x="10145" y="4265"/>
                    <a:pt x="10145" y="4264"/>
                    <a:pt x="10145" y="4263"/>
                  </a:cubicBezTo>
                  <a:close/>
                  <a:moveTo>
                    <a:pt x="10252" y="4263"/>
                  </a:moveTo>
                  <a:cubicBezTo>
                    <a:pt x="10240" y="4263"/>
                    <a:pt x="10240" y="4275"/>
                    <a:pt x="10228" y="4275"/>
                  </a:cubicBezTo>
                  <a:cubicBezTo>
                    <a:pt x="10228" y="4275"/>
                    <a:pt x="10240" y="4263"/>
                    <a:pt x="10240" y="4263"/>
                  </a:cubicBezTo>
                  <a:close/>
                  <a:moveTo>
                    <a:pt x="10204" y="4263"/>
                  </a:moveTo>
                  <a:cubicBezTo>
                    <a:pt x="10204" y="4275"/>
                    <a:pt x="10216" y="4275"/>
                    <a:pt x="10216" y="4275"/>
                  </a:cubicBezTo>
                  <a:cubicBezTo>
                    <a:pt x="10216" y="4275"/>
                    <a:pt x="10204" y="4287"/>
                    <a:pt x="10204" y="4287"/>
                  </a:cubicBezTo>
                  <a:cubicBezTo>
                    <a:pt x="10204" y="4275"/>
                    <a:pt x="10192" y="4275"/>
                    <a:pt x="10192" y="4263"/>
                  </a:cubicBezTo>
                  <a:lnTo>
                    <a:pt x="10192" y="4263"/>
                  </a:lnTo>
                  <a:cubicBezTo>
                    <a:pt x="10192" y="4263"/>
                    <a:pt x="10204" y="4275"/>
                    <a:pt x="10204" y="4275"/>
                  </a:cubicBezTo>
                  <a:cubicBezTo>
                    <a:pt x="10204" y="4275"/>
                    <a:pt x="10204" y="4263"/>
                    <a:pt x="10204" y="4263"/>
                  </a:cubicBezTo>
                  <a:close/>
                  <a:moveTo>
                    <a:pt x="10238" y="4285"/>
                  </a:moveTo>
                  <a:lnTo>
                    <a:pt x="10238" y="4285"/>
                  </a:lnTo>
                  <a:cubicBezTo>
                    <a:pt x="10235" y="4285"/>
                    <a:pt x="10231" y="4286"/>
                    <a:pt x="10228" y="4287"/>
                  </a:cubicBezTo>
                  <a:lnTo>
                    <a:pt x="10240" y="4287"/>
                  </a:lnTo>
                  <a:cubicBezTo>
                    <a:pt x="10239" y="4286"/>
                    <a:pt x="10238" y="4285"/>
                    <a:pt x="10238" y="4285"/>
                  </a:cubicBezTo>
                  <a:close/>
                  <a:moveTo>
                    <a:pt x="10216" y="4287"/>
                  </a:moveTo>
                  <a:cubicBezTo>
                    <a:pt x="10228" y="4299"/>
                    <a:pt x="10228" y="4299"/>
                    <a:pt x="10228" y="4299"/>
                  </a:cubicBezTo>
                  <a:lnTo>
                    <a:pt x="10216" y="4299"/>
                  </a:lnTo>
                  <a:cubicBezTo>
                    <a:pt x="10216" y="4299"/>
                    <a:pt x="10216" y="4287"/>
                    <a:pt x="10216" y="4287"/>
                  </a:cubicBezTo>
                  <a:close/>
                  <a:moveTo>
                    <a:pt x="10274" y="4278"/>
                  </a:moveTo>
                  <a:cubicBezTo>
                    <a:pt x="10282" y="4278"/>
                    <a:pt x="10282" y="4281"/>
                    <a:pt x="10276" y="4287"/>
                  </a:cubicBezTo>
                  <a:lnTo>
                    <a:pt x="10264" y="4287"/>
                  </a:lnTo>
                  <a:cubicBezTo>
                    <a:pt x="10252" y="4287"/>
                    <a:pt x="10240" y="4299"/>
                    <a:pt x="10228" y="4299"/>
                  </a:cubicBezTo>
                  <a:cubicBezTo>
                    <a:pt x="10228" y="4299"/>
                    <a:pt x="10228" y="4299"/>
                    <a:pt x="10228" y="4287"/>
                  </a:cubicBezTo>
                  <a:cubicBezTo>
                    <a:pt x="10228" y="4281"/>
                    <a:pt x="10228" y="4278"/>
                    <a:pt x="10230" y="4278"/>
                  </a:cubicBezTo>
                  <a:cubicBezTo>
                    <a:pt x="10231" y="4278"/>
                    <a:pt x="10233" y="4280"/>
                    <a:pt x="10238" y="4285"/>
                  </a:cubicBezTo>
                  <a:lnTo>
                    <a:pt x="10238" y="4285"/>
                  </a:lnTo>
                  <a:cubicBezTo>
                    <a:pt x="10256" y="4280"/>
                    <a:pt x="10268" y="4278"/>
                    <a:pt x="10274" y="4278"/>
                  </a:cubicBezTo>
                  <a:close/>
                  <a:moveTo>
                    <a:pt x="10133" y="4227"/>
                  </a:moveTo>
                  <a:cubicBezTo>
                    <a:pt x="10145" y="4227"/>
                    <a:pt x="10145" y="4239"/>
                    <a:pt x="10145" y="4239"/>
                  </a:cubicBezTo>
                  <a:cubicBezTo>
                    <a:pt x="10145" y="4239"/>
                    <a:pt x="10145" y="4251"/>
                    <a:pt x="10145" y="4251"/>
                  </a:cubicBezTo>
                  <a:cubicBezTo>
                    <a:pt x="10157" y="4251"/>
                    <a:pt x="10157" y="4251"/>
                    <a:pt x="10157" y="4263"/>
                  </a:cubicBezTo>
                  <a:lnTo>
                    <a:pt x="10181" y="4263"/>
                  </a:lnTo>
                  <a:cubicBezTo>
                    <a:pt x="10181" y="4275"/>
                    <a:pt x="10192" y="4287"/>
                    <a:pt x="10192" y="4287"/>
                  </a:cubicBezTo>
                  <a:cubicBezTo>
                    <a:pt x="10192" y="4299"/>
                    <a:pt x="10192" y="4299"/>
                    <a:pt x="10192" y="4299"/>
                  </a:cubicBezTo>
                  <a:cubicBezTo>
                    <a:pt x="10181" y="4299"/>
                    <a:pt x="10157" y="4311"/>
                    <a:pt x="10169" y="4311"/>
                  </a:cubicBezTo>
                  <a:cubicBezTo>
                    <a:pt x="10180" y="4311"/>
                    <a:pt x="10192" y="4299"/>
                    <a:pt x="10192" y="4299"/>
                  </a:cubicBezTo>
                  <a:lnTo>
                    <a:pt x="10192" y="4299"/>
                  </a:lnTo>
                  <a:cubicBezTo>
                    <a:pt x="10192" y="4299"/>
                    <a:pt x="10181" y="4311"/>
                    <a:pt x="10181" y="4311"/>
                  </a:cubicBezTo>
                  <a:cubicBezTo>
                    <a:pt x="10169" y="4317"/>
                    <a:pt x="10160" y="4317"/>
                    <a:pt x="10152" y="4317"/>
                  </a:cubicBezTo>
                  <a:cubicBezTo>
                    <a:pt x="10145" y="4317"/>
                    <a:pt x="10139" y="4317"/>
                    <a:pt x="10133" y="4323"/>
                  </a:cubicBezTo>
                  <a:cubicBezTo>
                    <a:pt x="10133" y="4288"/>
                    <a:pt x="10144" y="4310"/>
                    <a:pt x="10145" y="4266"/>
                  </a:cubicBezTo>
                  <a:lnTo>
                    <a:pt x="10145" y="4266"/>
                  </a:lnTo>
                  <a:cubicBezTo>
                    <a:pt x="10145" y="4266"/>
                    <a:pt x="10145" y="4266"/>
                    <a:pt x="10145" y="4266"/>
                  </a:cubicBezTo>
                  <a:cubicBezTo>
                    <a:pt x="10144" y="4266"/>
                    <a:pt x="10143" y="4247"/>
                    <a:pt x="10133" y="4227"/>
                  </a:cubicBezTo>
                  <a:close/>
                  <a:moveTo>
                    <a:pt x="11050" y="4227"/>
                  </a:moveTo>
                  <a:lnTo>
                    <a:pt x="11050" y="4227"/>
                  </a:lnTo>
                  <a:cubicBezTo>
                    <a:pt x="11038" y="4239"/>
                    <a:pt x="11073" y="4263"/>
                    <a:pt x="11062" y="4275"/>
                  </a:cubicBezTo>
                  <a:cubicBezTo>
                    <a:pt x="11055" y="4261"/>
                    <a:pt x="11044" y="4255"/>
                    <a:pt x="11036" y="4255"/>
                  </a:cubicBezTo>
                  <a:cubicBezTo>
                    <a:pt x="11030" y="4255"/>
                    <a:pt x="11026" y="4258"/>
                    <a:pt x="11026" y="4263"/>
                  </a:cubicBezTo>
                  <a:cubicBezTo>
                    <a:pt x="11034" y="4263"/>
                    <a:pt x="11036" y="4258"/>
                    <a:pt x="11041" y="4258"/>
                  </a:cubicBezTo>
                  <a:cubicBezTo>
                    <a:pt x="11043" y="4258"/>
                    <a:pt x="11046" y="4259"/>
                    <a:pt x="11050" y="4263"/>
                  </a:cubicBezTo>
                  <a:cubicBezTo>
                    <a:pt x="11038" y="4275"/>
                    <a:pt x="11073" y="4311"/>
                    <a:pt x="11073" y="4334"/>
                  </a:cubicBezTo>
                  <a:cubicBezTo>
                    <a:pt x="11081" y="4331"/>
                    <a:pt x="11089" y="4329"/>
                    <a:pt x="11097" y="4329"/>
                  </a:cubicBezTo>
                  <a:cubicBezTo>
                    <a:pt x="11113" y="4329"/>
                    <a:pt x="11129" y="4334"/>
                    <a:pt x="11145" y="4334"/>
                  </a:cubicBezTo>
                  <a:cubicBezTo>
                    <a:pt x="11121" y="4334"/>
                    <a:pt x="11109" y="4311"/>
                    <a:pt x="11085" y="4299"/>
                  </a:cubicBezTo>
                  <a:cubicBezTo>
                    <a:pt x="11062" y="4275"/>
                    <a:pt x="11157" y="4287"/>
                    <a:pt x="11050" y="4227"/>
                  </a:cubicBezTo>
                  <a:close/>
                  <a:moveTo>
                    <a:pt x="10232" y="4335"/>
                  </a:moveTo>
                  <a:cubicBezTo>
                    <a:pt x="10242" y="4336"/>
                    <a:pt x="10252" y="4339"/>
                    <a:pt x="10252" y="4346"/>
                  </a:cubicBezTo>
                  <a:cubicBezTo>
                    <a:pt x="10231" y="4346"/>
                    <a:pt x="10238" y="4337"/>
                    <a:pt x="10232" y="4335"/>
                  </a:cubicBezTo>
                  <a:close/>
                  <a:moveTo>
                    <a:pt x="10740" y="4323"/>
                  </a:moveTo>
                  <a:lnTo>
                    <a:pt x="10669" y="4334"/>
                  </a:lnTo>
                  <a:cubicBezTo>
                    <a:pt x="10669" y="4346"/>
                    <a:pt x="10716" y="4346"/>
                    <a:pt x="10716" y="4346"/>
                  </a:cubicBezTo>
                  <a:cubicBezTo>
                    <a:pt x="10728" y="4334"/>
                    <a:pt x="10764" y="4323"/>
                    <a:pt x="10740" y="4323"/>
                  </a:cubicBezTo>
                  <a:close/>
                  <a:moveTo>
                    <a:pt x="10216" y="4334"/>
                  </a:moveTo>
                  <a:cubicBezTo>
                    <a:pt x="10220" y="4334"/>
                    <a:pt x="10224" y="4334"/>
                    <a:pt x="10228" y="4335"/>
                  </a:cubicBezTo>
                  <a:lnTo>
                    <a:pt x="10228" y="4335"/>
                  </a:lnTo>
                  <a:cubicBezTo>
                    <a:pt x="10228" y="4347"/>
                    <a:pt x="10216" y="4358"/>
                    <a:pt x="10216" y="4358"/>
                  </a:cubicBezTo>
                  <a:cubicBezTo>
                    <a:pt x="10216" y="4346"/>
                    <a:pt x="10216" y="4346"/>
                    <a:pt x="10216" y="4334"/>
                  </a:cubicBezTo>
                  <a:close/>
                  <a:moveTo>
                    <a:pt x="10669" y="4358"/>
                  </a:moveTo>
                  <a:cubicBezTo>
                    <a:pt x="10654" y="4366"/>
                    <a:pt x="10627" y="4368"/>
                    <a:pt x="10610" y="4369"/>
                  </a:cubicBezTo>
                  <a:lnTo>
                    <a:pt x="10610" y="4369"/>
                  </a:lnTo>
                  <a:cubicBezTo>
                    <a:pt x="10618" y="4361"/>
                    <a:pt x="10622" y="4359"/>
                    <a:pt x="10626" y="4359"/>
                  </a:cubicBezTo>
                  <a:cubicBezTo>
                    <a:pt x="10630" y="4359"/>
                    <a:pt x="10634" y="4362"/>
                    <a:pt x="10644" y="4362"/>
                  </a:cubicBezTo>
                  <a:cubicBezTo>
                    <a:pt x="10650" y="4362"/>
                    <a:pt x="10658" y="4361"/>
                    <a:pt x="10669" y="4358"/>
                  </a:cubicBezTo>
                  <a:close/>
                  <a:moveTo>
                    <a:pt x="10204" y="4334"/>
                  </a:moveTo>
                  <a:cubicBezTo>
                    <a:pt x="10204" y="4346"/>
                    <a:pt x="10204" y="4358"/>
                    <a:pt x="10216" y="4370"/>
                  </a:cubicBezTo>
                  <a:cubicBezTo>
                    <a:pt x="10216" y="4370"/>
                    <a:pt x="10204" y="4370"/>
                    <a:pt x="10204" y="4382"/>
                  </a:cubicBezTo>
                  <a:cubicBezTo>
                    <a:pt x="10204" y="4370"/>
                    <a:pt x="10192" y="4346"/>
                    <a:pt x="10204" y="4334"/>
                  </a:cubicBezTo>
                  <a:close/>
                  <a:moveTo>
                    <a:pt x="10670" y="4377"/>
                  </a:moveTo>
                  <a:cubicBezTo>
                    <a:pt x="10666" y="4377"/>
                    <a:pt x="10645" y="4382"/>
                    <a:pt x="10645" y="4382"/>
                  </a:cubicBezTo>
                  <a:lnTo>
                    <a:pt x="10657" y="4382"/>
                  </a:lnTo>
                  <a:cubicBezTo>
                    <a:pt x="10669" y="4378"/>
                    <a:pt x="10671" y="4377"/>
                    <a:pt x="10670" y="4377"/>
                  </a:cubicBezTo>
                  <a:close/>
                  <a:moveTo>
                    <a:pt x="10157" y="4323"/>
                  </a:moveTo>
                  <a:lnTo>
                    <a:pt x="10145" y="4334"/>
                  </a:lnTo>
                  <a:cubicBezTo>
                    <a:pt x="10169" y="4346"/>
                    <a:pt x="10145" y="4346"/>
                    <a:pt x="10169" y="4394"/>
                  </a:cubicBezTo>
                  <a:cubicBezTo>
                    <a:pt x="10149" y="4375"/>
                    <a:pt x="10146" y="4331"/>
                    <a:pt x="10138" y="4323"/>
                  </a:cubicBezTo>
                  <a:close/>
                  <a:moveTo>
                    <a:pt x="10181" y="4323"/>
                  </a:moveTo>
                  <a:cubicBezTo>
                    <a:pt x="10181" y="4323"/>
                    <a:pt x="10181" y="4323"/>
                    <a:pt x="10181" y="4334"/>
                  </a:cubicBezTo>
                  <a:cubicBezTo>
                    <a:pt x="10181" y="4346"/>
                    <a:pt x="10181" y="4358"/>
                    <a:pt x="10192" y="4382"/>
                  </a:cubicBezTo>
                  <a:cubicBezTo>
                    <a:pt x="10192" y="4394"/>
                    <a:pt x="10181" y="4394"/>
                    <a:pt x="10181" y="4394"/>
                  </a:cubicBezTo>
                  <a:cubicBezTo>
                    <a:pt x="10181" y="4394"/>
                    <a:pt x="10181" y="4394"/>
                    <a:pt x="10181" y="4382"/>
                  </a:cubicBezTo>
                  <a:cubicBezTo>
                    <a:pt x="10157" y="4358"/>
                    <a:pt x="10169" y="4346"/>
                    <a:pt x="10157" y="4323"/>
                  </a:cubicBezTo>
                  <a:close/>
                  <a:moveTo>
                    <a:pt x="9073" y="4383"/>
                  </a:moveTo>
                  <a:cubicBezTo>
                    <a:pt x="9080" y="4396"/>
                    <a:pt x="9084" y="4406"/>
                    <a:pt x="9073" y="4406"/>
                  </a:cubicBezTo>
                  <a:cubicBezTo>
                    <a:pt x="9073" y="4394"/>
                    <a:pt x="9073" y="4394"/>
                    <a:pt x="9073" y="4383"/>
                  </a:cubicBezTo>
                  <a:close/>
                  <a:moveTo>
                    <a:pt x="10049" y="4518"/>
                  </a:moveTo>
                  <a:cubicBezTo>
                    <a:pt x="10049" y="4520"/>
                    <a:pt x="10049" y="4522"/>
                    <a:pt x="10050" y="4525"/>
                  </a:cubicBezTo>
                  <a:cubicBezTo>
                    <a:pt x="10050" y="4523"/>
                    <a:pt x="10049" y="4521"/>
                    <a:pt x="10049" y="4518"/>
                  </a:cubicBezTo>
                  <a:close/>
                  <a:moveTo>
                    <a:pt x="10994" y="4499"/>
                  </a:moveTo>
                  <a:cubicBezTo>
                    <a:pt x="10978" y="4499"/>
                    <a:pt x="10980" y="4528"/>
                    <a:pt x="10990" y="4549"/>
                  </a:cubicBezTo>
                  <a:lnTo>
                    <a:pt x="11002" y="4549"/>
                  </a:lnTo>
                  <a:cubicBezTo>
                    <a:pt x="11014" y="4537"/>
                    <a:pt x="11014" y="4525"/>
                    <a:pt x="11038" y="4525"/>
                  </a:cubicBezTo>
                  <a:cubicBezTo>
                    <a:pt x="11026" y="4513"/>
                    <a:pt x="11014" y="4513"/>
                    <a:pt x="11002" y="4501"/>
                  </a:cubicBezTo>
                  <a:cubicBezTo>
                    <a:pt x="10999" y="4500"/>
                    <a:pt x="10996" y="4499"/>
                    <a:pt x="10994" y="4499"/>
                  </a:cubicBezTo>
                  <a:close/>
                  <a:moveTo>
                    <a:pt x="8489" y="4584"/>
                  </a:moveTo>
                  <a:cubicBezTo>
                    <a:pt x="8496" y="4588"/>
                    <a:pt x="8502" y="4591"/>
                    <a:pt x="8509" y="4593"/>
                  </a:cubicBezTo>
                  <a:lnTo>
                    <a:pt x="8509" y="4593"/>
                  </a:lnTo>
                  <a:cubicBezTo>
                    <a:pt x="8502" y="4590"/>
                    <a:pt x="8496" y="4587"/>
                    <a:pt x="8489" y="4584"/>
                  </a:cubicBezTo>
                  <a:close/>
                  <a:moveTo>
                    <a:pt x="11312" y="4573"/>
                  </a:moveTo>
                  <a:cubicBezTo>
                    <a:pt x="11321" y="4582"/>
                    <a:pt x="11316" y="4591"/>
                    <a:pt x="11313" y="4594"/>
                  </a:cubicBezTo>
                  <a:lnTo>
                    <a:pt x="11313" y="4594"/>
                  </a:lnTo>
                  <a:cubicBezTo>
                    <a:pt x="11310" y="4586"/>
                    <a:pt x="11309" y="4578"/>
                    <a:pt x="11312" y="4573"/>
                  </a:cubicBezTo>
                  <a:close/>
                  <a:moveTo>
                    <a:pt x="4066" y="4593"/>
                  </a:moveTo>
                  <a:lnTo>
                    <a:pt x="4061" y="4596"/>
                  </a:lnTo>
                  <a:cubicBezTo>
                    <a:pt x="4065" y="4596"/>
                    <a:pt x="4066" y="4595"/>
                    <a:pt x="4066" y="4593"/>
                  </a:cubicBezTo>
                  <a:close/>
                  <a:moveTo>
                    <a:pt x="8597" y="4620"/>
                  </a:moveTo>
                  <a:cubicBezTo>
                    <a:pt x="8597" y="4632"/>
                    <a:pt x="8609" y="4632"/>
                    <a:pt x="8609" y="4632"/>
                  </a:cubicBezTo>
                  <a:cubicBezTo>
                    <a:pt x="8609" y="4632"/>
                    <a:pt x="8609" y="4632"/>
                    <a:pt x="8597" y="4620"/>
                  </a:cubicBezTo>
                  <a:close/>
                  <a:moveTo>
                    <a:pt x="8592" y="4631"/>
                  </a:moveTo>
                  <a:lnTo>
                    <a:pt x="8609" y="4656"/>
                  </a:lnTo>
                  <a:cubicBezTo>
                    <a:pt x="8609" y="4637"/>
                    <a:pt x="8601" y="4641"/>
                    <a:pt x="8592" y="4631"/>
                  </a:cubicBezTo>
                  <a:close/>
                  <a:moveTo>
                    <a:pt x="11338" y="4656"/>
                  </a:moveTo>
                  <a:lnTo>
                    <a:pt x="11338" y="4656"/>
                  </a:lnTo>
                  <a:cubicBezTo>
                    <a:pt x="11337" y="4656"/>
                    <a:pt x="11336" y="4656"/>
                    <a:pt x="11335" y="4656"/>
                  </a:cubicBezTo>
                  <a:cubicBezTo>
                    <a:pt x="11339" y="4658"/>
                    <a:pt x="11340" y="4658"/>
                    <a:pt x="11341" y="4658"/>
                  </a:cubicBezTo>
                  <a:cubicBezTo>
                    <a:pt x="11341" y="4658"/>
                    <a:pt x="11340" y="4657"/>
                    <a:pt x="11338" y="4656"/>
                  </a:cubicBezTo>
                  <a:close/>
                  <a:moveTo>
                    <a:pt x="8609" y="4620"/>
                  </a:moveTo>
                  <a:cubicBezTo>
                    <a:pt x="8621" y="4656"/>
                    <a:pt x="8633" y="4692"/>
                    <a:pt x="8621" y="4692"/>
                  </a:cubicBezTo>
                  <a:lnTo>
                    <a:pt x="8609" y="4692"/>
                  </a:lnTo>
                  <a:cubicBezTo>
                    <a:pt x="8573" y="4632"/>
                    <a:pt x="8609" y="4668"/>
                    <a:pt x="8585" y="4620"/>
                  </a:cubicBezTo>
                  <a:lnTo>
                    <a:pt x="8585" y="4620"/>
                  </a:lnTo>
                  <a:cubicBezTo>
                    <a:pt x="8587" y="4625"/>
                    <a:pt x="8590" y="4628"/>
                    <a:pt x="8592" y="4631"/>
                  </a:cubicBezTo>
                  <a:lnTo>
                    <a:pt x="8592" y="4631"/>
                  </a:lnTo>
                  <a:lnTo>
                    <a:pt x="8585" y="4620"/>
                  </a:lnTo>
                  <a:lnTo>
                    <a:pt x="8585" y="4620"/>
                  </a:lnTo>
                  <a:cubicBezTo>
                    <a:pt x="8585" y="4620"/>
                    <a:pt x="8585" y="4620"/>
                    <a:pt x="8585" y="4620"/>
                  </a:cubicBezTo>
                  <a:lnTo>
                    <a:pt x="8585" y="4620"/>
                  </a:lnTo>
                  <a:cubicBezTo>
                    <a:pt x="8585" y="4629"/>
                    <a:pt x="8585" y="4637"/>
                    <a:pt x="8581" y="4637"/>
                  </a:cubicBezTo>
                  <a:cubicBezTo>
                    <a:pt x="8579" y="4637"/>
                    <a:pt x="8577" y="4636"/>
                    <a:pt x="8573" y="4632"/>
                  </a:cubicBezTo>
                  <a:cubicBezTo>
                    <a:pt x="8561" y="4620"/>
                    <a:pt x="8561" y="4620"/>
                    <a:pt x="8561" y="4620"/>
                  </a:cubicBezTo>
                  <a:close/>
                  <a:moveTo>
                    <a:pt x="10258" y="4710"/>
                  </a:moveTo>
                  <a:lnTo>
                    <a:pt x="10258" y="4710"/>
                  </a:lnTo>
                  <a:cubicBezTo>
                    <a:pt x="10259" y="4710"/>
                    <a:pt x="10256" y="4715"/>
                    <a:pt x="10264" y="4715"/>
                  </a:cubicBezTo>
                  <a:cubicBezTo>
                    <a:pt x="10240" y="4715"/>
                    <a:pt x="10204" y="4727"/>
                    <a:pt x="10204" y="4727"/>
                  </a:cubicBezTo>
                  <a:cubicBezTo>
                    <a:pt x="10192" y="4731"/>
                    <a:pt x="10186" y="4733"/>
                    <a:pt x="10182" y="4733"/>
                  </a:cubicBezTo>
                  <a:cubicBezTo>
                    <a:pt x="10175" y="4733"/>
                    <a:pt x="10181" y="4727"/>
                    <a:pt x="10181" y="4727"/>
                  </a:cubicBezTo>
                  <a:lnTo>
                    <a:pt x="10181" y="4727"/>
                  </a:lnTo>
                  <a:lnTo>
                    <a:pt x="10252" y="4715"/>
                  </a:lnTo>
                  <a:cubicBezTo>
                    <a:pt x="10256" y="4712"/>
                    <a:pt x="10257" y="4710"/>
                    <a:pt x="10258" y="4710"/>
                  </a:cubicBezTo>
                  <a:close/>
                  <a:moveTo>
                    <a:pt x="10788" y="4692"/>
                  </a:moveTo>
                  <a:lnTo>
                    <a:pt x="10788" y="4692"/>
                  </a:lnTo>
                  <a:cubicBezTo>
                    <a:pt x="10800" y="4715"/>
                    <a:pt x="10812" y="4715"/>
                    <a:pt x="10847" y="4739"/>
                  </a:cubicBezTo>
                  <a:lnTo>
                    <a:pt x="10835" y="4715"/>
                  </a:lnTo>
                  <a:lnTo>
                    <a:pt x="10788" y="4692"/>
                  </a:lnTo>
                  <a:close/>
                  <a:moveTo>
                    <a:pt x="8097" y="4442"/>
                  </a:moveTo>
                  <a:cubicBezTo>
                    <a:pt x="8109" y="4477"/>
                    <a:pt x="8156" y="4501"/>
                    <a:pt x="8204" y="4537"/>
                  </a:cubicBezTo>
                  <a:cubicBezTo>
                    <a:pt x="8276" y="4561"/>
                    <a:pt x="8335" y="4573"/>
                    <a:pt x="8406" y="4596"/>
                  </a:cubicBezTo>
                  <a:cubicBezTo>
                    <a:pt x="8466" y="4620"/>
                    <a:pt x="8537" y="4656"/>
                    <a:pt x="8585" y="4715"/>
                  </a:cubicBezTo>
                  <a:lnTo>
                    <a:pt x="8573" y="4715"/>
                  </a:lnTo>
                  <a:cubicBezTo>
                    <a:pt x="8585" y="4715"/>
                    <a:pt x="8597" y="4727"/>
                    <a:pt x="8621" y="4751"/>
                  </a:cubicBezTo>
                  <a:cubicBezTo>
                    <a:pt x="8609" y="4751"/>
                    <a:pt x="8609" y="4763"/>
                    <a:pt x="8609" y="4763"/>
                  </a:cubicBezTo>
                  <a:cubicBezTo>
                    <a:pt x="8597" y="4751"/>
                    <a:pt x="8585" y="4739"/>
                    <a:pt x="8561" y="4727"/>
                  </a:cubicBezTo>
                  <a:cubicBezTo>
                    <a:pt x="8549" y="4715"/>
                    <a:pt x="8537" y="4692"/>
                    <a:pt x="8526" y="4680"/>
                  </a:cubicBezTo>
                  <a:cubicBezTo>
                    <a:pt x="8526" y="4680"/>
                    <a:pt x="8526" y="4692"/>
                    <a:pt x="8526" y="4704"/>
                  </a:cubicBezTo>
                  <a:cubicBezTo>
                    <a:pt x="8514" y="4692"/>
                    <a:pt x="8490" y="4680"/>
                    <a:pt x="8478" y="4680"/>
                  </a:cubicBezTo>
                  <a:lnTo>
                    <a:pt x="8478" y="4715"/>
                  </a:lnTo>
                  <a:cubicBezTo>
                    <a:pt x="8406" y="4680"/>
                    <a:pt x="8311" y="4632"/>
                    <a:pt x="8252" y="4585"/>
                  </a:cubicBezTo>
                  <a:cubicBezTo>
                    <a:pt x="8210" y="4559"/>
                    <a:pt x="8187" y="4553"/>
                    <a:pt x="8166" y="4553"/>
                  </a:cubicBezTo>
                  <a:cubicBezTo>
                    <a:pt x="8150" y="4553"/>
                    <a:pt x="8135" y="4556"/>
                    <a:pt x="8115" y="4556"/>
                  </a:cubicBezTo>
                  <a:cubicBezTo>
                    <a:pt x="8101" y="4556"/>
                    <a:pt x="8084" y="4554"/>
                    <a:pt x="8061" y="4549"/>
                  </a:cubicBezTo>
                  <a:cubicBezTo>
                    <a:pt x="8037" y="4501"/>
                    <a:pt x="8061" y="4465"/>
                    <a:pt x="8097" y="4442"/>
                  </a:cubicBezTo>
                  <a:close/>
                  <a:moveTo>
                    <a:pt x="10133" y="4775"/>
                  </a:moveTo>
                  <a:lnTo>
                    <a:pt x="10121" y="4787"/>
                  </a:lnTo>
                  <a:cubicBezTo>
                    <a:pt x="10131" y="4782"/>
                    <a:pt x="10142" y="4779"/>
                    <a:pt x="10152" y="4777"/>
                  </a:cubicBezTo>
                  <a:lnTo>
                    <a:pt x="10152" y="4777"/>
                  </a:lnTo>
                  <a:cubicBezTo>
                    <a:pt x="10154" y="4779"/>
                    <a:pt x="10149" y="4780"/>
                    <a:pt x="10149" y="4780"/>
                  </a:cubicBezTo>
                  <a:cubicBezTo>
                    <a:pt x="10149" y="4780"/>
                    <a:pt x="10152" y="4779"/>
                    <a:pt x="10166" y="4776"/>
                  </a:cubicBezTo>
                  <a:lnTo>
                    <a:pt x="10166" y="4776"/>
                  </a:lnTo>
                  <a:cubicBezTo>
                    <a:pt x="10162" y="4776"/>
                    <a:pt x="10157" y="4776"/>
                    <a:pt x="10152" y="4777"/>
                  </a:cubicBezTo>
                  <a:lnTo>
                    <a:pt x="10152" y="4777"/>
                  </a:lnTo>
                  <a:cubicBezTo>
                    <a:pt x="10151" y="4776"/>
                    <a:pt x="10146" y="4775"/>
                    <a:pt x="10133" y="4775"/>
                  </a:cubicBezTo>
                  <a:close/>
                  <a:moveTo>
                    <a:pt x="9273" y="4828"/>
                  </a:moveTo>
                  <a:lnTo>
                    <a:pt x="9273" y="4828"/>
                  </a:lnTo>
                  <a:cubicBezTo>
                    <a:pt x="9272" y="4832"/>
                    <a:pt x="9273" y="4838"/>
                    <a:pt x="9276" y="4846"/>
                  </a:cubicBezTo>
                  <a:cubicBezTo>
                    <a:pt x="9276" y="4841"/>
                    <a:pt x="9274" y="4835"/>
                    <a:pt x="9273" y="4828"/>
                  </a:cubicBezTo>
                  <a:close/>
                  <a:moveTo>
                    <a:pt x="10407" y="4858"/>
                  </a:moveTo>
                  <a:cubicBezTo>
                    <a:pt x="10400" y="4858"/>
                    <a:pt x="10401" y="4858"/>
                    <a:pt x="10403" y="4860"/>
                  </a:cubicBezTo>
                  <a:lnTo>
                    <a:pt x="10403" y="4860"/>
                  </a:lnTo>
                  <a:cubicBezTo>
                    <a:pt x="10410" y="4859"/>
                    <a:pt x="10417" y="4859"/>
                    <a:pt x="10424" y="4858"/>
                  </a:cubicBezTo>
                  <a:lnTo>
                    <a:pt x="10424" y="4858"/>
                  </a:lnTo>
                  <a:cubicBezTo>
                    <a:pt x="10424" y="4858"/>
                    <a:pt x="10424" y="4858"/>
                    <a:pt x="10425" y="4858"/>
                  </a:cubicBezTo>
                  <a:close/>
                  <a:moveTo>
                    <a:pt x="9347" y="4846"/>
                  </a:moveTo>
                  <a:lnTo>
                    <a:pt x="9359" y="4870"/>
                  </a:lnTo>
                  <a:cubicBezTo>
                    <a:pt x="9361" y="4872"/>
                    <a:pt x="9362" y="4873"/>
                    <a:pt x="9362" y="4873"/>
                  </a:cubicBezTo>
                  <a:cubicBezTo>
                    <a:pt x="9365" y="4873"/>
                    <a:pt x="9347" y="4847"/>
                    <a:pt x="9347" y="4846"/>
                  </a:cubicBezTo>
                  <a:close/>
                  <a:moveTo>
                    <a:pt x="10395" y="4882"/>
                  </a:moveTo>
                  <a:cubicBezTo>
                    <a:pt x="10379" y="4890"/>
                    <a:pt x="10394" y="4893"/>
                    <a:pt x="10406" y="4894"/>
                  </a:cubicBezTo>
                  <a:lnTo>
                    <a:pt x="10406" y="4894"/>
                  </a:lnTo>
                  <a:lnTo>
                    <a:pt x="10395" y="4882"/>
                  </a:lnTo>
                  <a:close/>
                  <a:moveTo>
                    <a:pt x="10241" y="4892"/>
                  </a:moveTo>
                  <a:lnTo>
                    <a:pt x="10241" y="4892"/>
                  </a:lnTo>
                  <a:cubicBezTo>
                    <a:pt x="10237" y="4893"/>
                    <a:pt x="10233" y="4893"/>
                    <a:pt x="10228" y="4894"/>
                  </a:cubicBezTo>
                  <a:lnTo>
                    <a:pt x="10240" y="4894"/>
                  </a:lnTo>
                  <a:cubicBezTo>
                    <a:pt x="10241" y="4893"/>
                    <a:pt x="10241" y="4893"/>
                    <a:pt x="10241" y="4892"/>
                  </a:cubicBezTo>
                  <a:close/>
                  <a:moveTo>
                    <a:pt x="10240" y="4846"/>
                  </a:moveTo>
                  <a:cubicBezTo>
                    <a:pt x="10198" y="4852"/>
                    <a:pt x="10201" y="4852"/>
                    <a:pt x="10212" y="4852"/>
                  </a:cubicBezTo>
                  <a:cubicBezTo>
                    <a:pt x="10222" y="4852"/>
                    <a:pt x="10240" y="4852"/>
                    <a:pt x="10228" y="4858"/>
                  </a:cubicBezTo>
                  <a:lnTo>
                    <a:pt x="10145" y="4858"/>
                  </a:lnTo>
                  <a:cubicBezTo>
                    <a:pt x="10151" y="4864"/>
                    <a:pt x="10172" y="4864"/>
                    <a:pt x="10186" y="4864"/>
                  </a:cubicBezTo>
                  <a:cubicBezTo>
                    <a:pt x="10201" y="4864"/>
                    <a:pt x="10210" y="4864"/>
                    <a:pt x="10192" y="4870"/>
                  </a:cubicBezTo>
                  <a:cubicBezTo>
                    <a:pt x="10216" y="4870"/>
                    <a:pt x="10157" y="4882"/>
                    <a:pt x="10145" y="4894"/>
                  </a:cubicBezTo>
                  <a:cubicBezTo>
                    <a:pt x="10163" y="4888"/>
                    <a:pt x="10189" y="4885"/>
                    <a:pt x="10210" y="4885"/>
                  </a:cubicBezTo>
                  <a:cubicBezTo>
                    <a:pt x="10228" y="4885"/>
                    <a:pt x="10242" y="4887"/>
                    <a:pt x="10241" y="4892"/>
                  </a:cubicBezTo>
                  <a:lnTo>
                    <a:pt x="10241" y="4892"/>
                  </a:lnTo>
                  <a:cubicBezTo>
                    <a:pt x="10247" y="4891"/>
                    <a:pt x="10252" y="4891"/>
                    <a:pt x="10256" y="4891"/>
                  </a:cubicBezTo>
                  <a:cubicBezTo>
                    <a:pt x="10261" y="4891"/>
                    <a:pt x="10264" y="4892"/>
                    <a:pt x="10264" y="4894"/>
                  </a:cubicBezTo>
                  <a:cubicBezTo>
                    <a:pt x="10264" y="4894"/>
                    <a:pt x="10311" y="4894"/>
                    <a:pt x="10311" y="4882"/>
                  </a:cubicBezTo>
                  <a:cubicBezTo>
                    <a:pt x="10335" y="4882"/>
                    <a:pt x="10347" y="4894"/>
                    <a:pt x="10323" y="4894"/>
                  </a:cubicBezTo>
                  <a:lnTo>
                    <a:pt x="10359" y="4894"/>
                  </a:lnTo>
                  <a:cubicBezTo>
                    <a:pt x="10377" y="4888"/>
                    <a:pt x="10368" y="4888"/>
                    <a:pt x="10361" y="4888"/>
                  </a:cubicBezTo>
                  <a:cubicBezTo>
                    <a:pt x="10353" y="4888"/>
                    <a:pt x="10347" y="4888"/>
                    <a:pt x="10371" y="4882"/>
                  </a:cubicBezTo>
                  <a:lnTo>
                    <a:pt x="10323" y="4882"/>
                  </a:lnTo>
                  <a:cubicBezTo>
                    <a:pt x="10335" y="4870"/>
                    <a:pt x="10383" y="4870"/>
                    <a:pt x="10407" y="4870"/>
                  </a:cubicBezTo>
                  <a:cubicBezTo>
                    <a:pt x="10407" y="4865"/>
                    <a:pt x="10404" y="4862"/>
                    <a:pt x="10403" y="4860"/>
                  </a:cubicBezTo>
                  <a:lnTo>
                    <a:pt x="10403" y="4860"/>
                  </a:lnTo>
                  <a:cubicBezTo>
                    <a:pt x="10378" y="4864"/>
                    <a:pt x="10353" y="4870"/>
                    <a:pt x="10328" y="4870"/>
                  </a:cubicBezTo>
                  <a:lnTo>
                    <a:pt x="10328" y="4870"/>
                  </a:lnTo>
                  <a:cubicBezTo>
                    <a:pt x="10332" y="4870"/>
                    <a:pt x="10325" y="4868"/>
                    <a:pt x="10335" y="4858"/>
                  </a:cubicBezTo>
                  <a:cubicBezTo>
                    <a:pt x="10300" y="4858"/>
                    <a:pt x="10228" y="4858"/>
                    <a:pt x="10240" y="4846"/>
                  </a:cubicBezTo>
                  <a:close/>
                  <a:moveTo>
                    <a:pt x="10192" y="4894"/>
                  </a:moveTo>
                  <a:cubicBezTo>
                    <a:pt x="10192" y="4897"/>
                    <a:pt x="10196" y="4898"/>
                    <a:pt x="10201" y="4898"/>
                  </a:cubicBezTo>
                  <a:cubicBezTo>
                    <a:pt x="10208" y="4898"/>
                    <a:pt x="10218" y="4896"/>
                    <a:pt x="10228" y="4894"/>
                  </a:cubicBezTo>
                  <a:close/>
                  <a:moveTo>
                    <a:pt x="10466" y="4894"/>
                  </a:moveTo>
                  <a:cubicBezTo>
                    <a:pt x="10487" y="4905"/>
                    <a:pt x="10443" y="4915"/>
                    <a:pt x="10408" y="4917"/>
                  </a:cubicBezTo>
                  <a:lnTo>
                    <a:pt x="10408" y="4917"/>
                  </a:lnTo>
                  <a:lnTo>
                    <a:pt x="10442" y="4906"/>
                  </a:lnTo>
                  <a:lnTo>
                    <a:pt x="10419" y="4906"/>
                  </a:lnTo>
                  <a:cubicBezTo>
                    <a:pt x="10419" y="4906"/>
                    <a:pt x="10442" y="4894"/>
                    <a:pt x="10466" y="4894"/>
                  </a:cubicBezTo>
                  <a:close/>
                  <a:moveTo>
                    <a:pt x="9038" y="4918"/>
                  </a:moveTo>
                  <a:cubicBezTo>
                    <a:pt x="9038" y="4924"/>
                    <a:pt x="9035" y="4924"/>
                    <a:pt x="9035" y="4924"/>
                  </a:cubicBezTo>
                  <a:cubicBezTo>
                    <a:pt x="9035" y="4924"/>
                    <a:pt x="9035" y="4924"/>
                    <a:pt x="9038" y="4925"/>
                  </a:cubicBezTo>
                  <a:lnTo>
                    <a:pt x="9038" y="4918"/>
                  </a:lnTo>
                  <a:close/>
                  <a:moveTo>
                    <a:pt x="9038" y="4925"/>
                  </a:moveTo>
                  <a:lnTo>
                    <a:pt x="9038" y="4942"/>
                  </a:lnTo>
                  <a:cubicBezTo>
                    <a:pt x="9038" y="4930"/>
                    <a:pt x="9038" y="4930"/>
                    <a:pt x="9049" y="4930"/>
                  </a:cubicBezTo>
                  <a:cubicBezTo>
                    <a:pt x="9043" y="4927"/>
                    <a:pt x="9040" y="4925"/>
                    <a:pt x="9038" y="4925"/>
                  </a:cubicBezTo>
                  <a:close/>
                  <a:moveTo>
                    <a:pt x="10816" y="4948"/>
                  </a:moveTo>
                  <a:cubicBezTo>
                    <a:pt x="10809" y="4948"/>
                    <a:pt x="10788" y="4954"/>
                    <a:pt x="10788" y="4954"/>
                  </a:cubicBezTo>
                  <a:lnTo>
                    <a:pt x="10812" y="4954"/>
                  </a:lnTo>
                  <a:cubicBezTo>
                    <a:pt x="10819" y="4950"/>
                    <a:pt x="10819" y="4948"/>
                    <a:pt x="10816" y="4948"/>
                  </a:cubicBezTo>
                  <a:close/>
                  <a:moveTo>
                    <a:pt x="9124" y="4954"/>
                  </a:moveTo>
                  <a:cubicBezTo>
                    <a:pt x="9126" y="4957"/>
                    <a:pt x="9128" y="4961"/>
                    <a:pt x="9133" y="4966"/>
                  </a:cubicBezTo>
                  <a:cubicBezTo>
                    <a:pt x="9133" y="4955"/>
                    <a:pt x="9133" y="4954"/>
                    <a:pt x="9124" y="4954"/>
                  </a:cubicBezTo>
                  <a:close/>
                  <a:moveTo>
                    <a:pt x="11062" y="4942"/>
                  </a:moveTo>
                  <a:lnTo>
                    <a:pt x="11073" y="4966"/>
                  </a:lnTo>
                  <a:cubicBezTo>
                    <a:pt x="11073" y="4954"/>
                    <a:pt x="11073" y="4942"/>
                    <a:pt x="11062" y="4942"/>
                  </a:cubicBezTo>
                  <a:close/>
                  <a:moveTo>
                    <a:pt x="10216" y="4966"/>
                  </a:moveTo>
                  <a:cubicBezTo>
                    <a:pt x="10214" y="4966"/>
                    <a:pt x="10211" y="4966"/>
                    <a:pt x="10209" y="4966"/>
                  </a:cubicBezTo>
                  <a:lnTo>
                    <a:pt x="10209" y="4966"/>
                  </a:lnTo>
                  <a:cubicBezTo>
                    <a:pt x="10212" y="4966"/>
                    <a:pt x="10214" y="4966"/>
                    <a:pt x="10216" y="4966"/>
                  </a:cubicBezTo>
                  <a:lnTo>
                    <a:pt x="10216" y="4966"/>
                  </a:lnTo>
                  <a:cubicBezTo>
                    <a:pt x="10216" y="4966"/>
                    <a:pt x="10216" y="4966"/>
                    <a:pt x="10216" y="4966"/>
                  </a:cubicBezTo>
                  <a:close/>
                  <a:moveTo>
                    <a:pt x="10209" y="4966"/>
                  </a:moveTo>
                  <a:cubicBezTo>
                    <a:pt x="10189" y="4967"/>
                    <a:pt x="10173" y="4969"/>
                    <a:pt x="10157" y="4977"/>
                  </a:cubicBezTo>
                  <a:lnTo>
                    <a:pt x="10169" y="4977"/>
                  </a:lnTo>
                  <a:cubicBezTo>
                    <a:pt x="10190" y="4977"/>
                    <a:pt x="10192" y="4968"/>
                    <a:pt x="10209" y="4966"/>
                  </a:cubicBezTo>
                  <a:close/>
                  <a:moveTo>
                    <a:pt x="10800" y="4966"/>
                  </a:moveTo>
                  <a:cubicBezTo>
                    <a:pt x="10812" y="4977"/>
                    <a:pt x="10812" y="4977"/>
                    <a:pt x="10812" y="4977"/>
                  </a:cubicBezTo>
                  <a:cubicBezTo>
                    <a:pt x="10812" y="4977"/>
                    <a:pt x="10812" y="4966"/>
                    <a:pt x="10812" y="4966"/>
                  </a:cubicBezTo>
                  <a:close/>
                  <a:moveTo>
                    <a:pt x="10812" y="4977"/>
                  </a:moveTo>
                  <a:cubicBezTo>
                    <a:pt x="10812" y="4989"/>
                    <a:pt x="10812" y="4989"/>
                    <a:pt x="10812" y="4989"/>
                  </a:cubicBezTo>
                  <a:lnTo>
                    <a:pt x="10823" y="4989"/>
                  </a:lnTo>
                  <a:cubicBezTo>
                    <a:pt x="10823" y="4989"/>
                    <a:pt x="10823" y="4977"/>
                    <a:pt x="10812" y="4977"/>
                  </a:cubicBezTo>
                  <a:close/>
                  <a:moveTo>
                    <a:pt x="10822" y="4930"/>
                  </a:moveTo>
                  <a:cubicBezTo>
                    <a:pt x="10831" y="4931"/>
                    <a:pt x="10839" y="4933"/>
                    <a:pt x="10847" y="4942"/>
                  </a:cubicBezTo>
                  <a:cubicBezTo>
                    <a:pt x="10847" y="4954"/>
                    <a:pt x="10859" y="4966"/>
                    <a:pt x="10847" y="4977"/>
                  </a:cubicBezTo>
                  <a:lnTo>
                    <a:pt x="10859" y="4977"/>
                  </a:lnTo>
                  <a:cubicBezTo>
                    <a:pt x="10870" y="4988"/>
                    <a:pt x="10871" y="4991"/>
                    <a:pt x="10867" y="4991"/>
                  </a:cubicBezTo>
                  <a:cubicBezTo>
                    <a:pt x="10862" y="4991"/>
                    <a:pt x="10843" y="4982"/>
                    <a:pt x="10832" y="4982"/>
                  </a:cubicBezTo>
                  <a:cubicBezTo>
                    <a:pt x="10827" y="4982"/>
                    <a:pt x="10823" y="4984"/>
                    <a:pt x="10823" y="4989"/>
                  </a:cubicBezTo>
                  <a:cubicBezTo>
                    <a:pt x="10823" y="5001"/>
                    <a:pt x="10823" y="5001"/>
                    <a:pt x="10823" y="5001"/>
                  </a:cubicBezTo>
                  <a:lnTo>
                    <a:pt x="10812" y="5001"/>
                  </a:lnTo>
                  <a:lnTo>
                    <a:pt x="10776" y="4989"/>
                  </a:lnTo>
                  <a:lnTo>
                    <a:pt x="10776" y="4989"/>
                  </a:lnTo>
                  <a:cubicBezTo>
                    <a:pt x="10776" y="5001"/>
                    <a:pt x="10788" y="5001"/>
                    <a:pt x="10788" y="5001"/>
                  </a:cubicBezTo>
                  <a:lnTo>
                    <a:pt x="10764" y="5001"/>
                  </a:lnTo>
                  <a:cubicBezTo>
                    <a:pt x="10764" y="5001"/>
                    <a:pt x="10764" y="5001"/>
                    <a:pt x="10764" y="4989"/>
                  </a:cubicBezTo>
                  <a:cubicBezTo>
                    <a:pt x="10764" y="4989"/>
                    <a:pt x="10752" y="4989"/>
                    <a:pt x="10752" y="4977"/>
                  </a:cubicBezTo>
                  <a:lnTo>
                    <a:pt x="10776" y="4977"/>
                  </a:lnTo>
                  <a:lnTo>
                    <a:pt x="10776" y="4966"/>
                  </a:lnTo>
                  <a:cubicBezTo>
                    <a:pt x="10740" y="4966"/>
                    <a:pt x="10740" y="4966"/>
                    <a:pt x="10764" y="4954"/>
                  </a:cubicBezTo>
                  <a:lnTo>
                    <a:pt x="10788" y="4954"/>
                  </a:lnTo>
                  <a:cubicBezTo>
                    <a:pt x="10752" y="4954"/>
                    <a:pt x="10787" y="4942"/>
                    <a:pt x="10822" y="4930"/>
                  </a:cubicBezTo>
                  <a:close/>
                  <a:moveTo>
                    <a:pt x="10752" y="4989"/>
                  </a:moveTo>
                  <a:cubicBezTo>
                    <a:pt x="10752" y="4998"/>
                    <a:pt x="10752" y="5006"/>
                    <a:pt x="10744" y="5006"/>
                  </a:cubicBezTo>
                  <a:cubicBezTo>
                    <a:pt x="10740" y="5006"/>
                    <a:pt x="10735" y="5005"/>
                    <a:pt x="10728" y="5001"/>
                  </a:cubicBezTo>
                  <a:lnTo>
                    <a:pt x="10716" y="5001"/>
                  </a:lnTo>
                  <a:cubicBezTo>
                    <a:pt x="10728" y="5001"/>
                    <a:pt x="10740" y="5001"/>
                    <a:pt x="10752" y="4989"/>
                  </a:cubicBezTo>
                  <a:close/>
                  <a:moveTo>
                    <a:pt x="10217" y="5013"/>
                  </a:moveTo>
                  <a:cubicBezTo>
                    <a:pt x="10216" y="5013"/>
                    <a:pt x="10216" y="5013"/>
                    <a:pt x="10216" y="5013"/>
                  </a:cubicBezTo>
                  <a:cubicBezTo>
                    <a:pt x="10216" y="5013"/>
                    <a:pt x="10217" y="5013"/>
                    <a:pt x="10217" y="5013"/>
                  </a:cubicBezTo>
                  <a:close/>
                  <a:moveTo>
                    <a:pt x="10713" y="5004"/>
                  </a:moveTo>
                  <a:lnTo>
                    <a:pt x="10713" y="5004"/>
                  </a:lnTo>
                  <a:cubicBezTo>
                    <a:pt x="10715" y="5005"/>
                    <a:pt x="10716" y="5007"/>
                    <a:pt x="10717" y="5008"/>
                  </a:cubicBezTo>
                  <a:lnTo>
                    <a:pt x="10717" y="5008"/>
                  </a:lnTo>
                  <a:cubicBezTo>
                    <a:pt x="10715" y="5009"/>
                    <a:pt x="10710" y="5010"/>
                    <a:pt x="10704" y="5013"/>
                  </a:cubicBezTo>
                  <a:cubicBezTo>
                    <a:pt x="10683" y="5013"/>
                    <a:pt x="10701" y="5013"/>
                    <a:pt x="10713" y="5004"/>
                  </a:cubicBezTo>
                  <a:close/>
                  <a:moveTo>
                    <a:pt x="10719" y="5010"/>
                  </a:moveTo>
                  <a:cubicBezTo>
                    <a:pt x="10722" y="5012"/>
                    <a:pt x="10724" y="5013"/>
                    <a:pt x="10728" y="5013"/>
                  </a:cubicBezTo>
                  <a:cubicBezTo>
                    <a:pt x="10716" y="5013"/>
                    <a:pt x="10704" y="5025"/>
                    <a:pt x="10681" y="5025"/>
                  </a:cubicBezTo>
                  <a:cubicBezTo>
                    <a:pt x="10705" y="5019"/>
                    <a:pt x="10717" y="5013"/>
                    <a:pt x="10719" y="5010"/>
                  </a:cubicBezTo>
                  <a:close/>
                  <a:moveTo>
                    <a:pt x="10300" y="5049"/>
                  </a:moveTo>
                  <a:cubicBezTo>
                    <a:pt x="10323" y="5049"/>
                    <a:pt x="10300" y="5061"/>
                    <a:pt x="10300" y="5061"/>
                  </a:cubicBezTo>
                  <a:cubicBezTo>
                    <a:pt x="10288" y="5061"/>
                    <a:pt x="10276" y="5061"/>
                    <a:pt x="10287" y="5050"/>
                  </a:cubicBezTo>
                  <a:lnTo>
                    <a:pt x="10287" y="5050"/>
                  </a:lnTo>
                  <a:cubicBezTo>
                    <a:pt x="10291" y="5049"/>
                    <a:pt x="10295" y="5049"/>
                    <a:pt x="10300" y="5049"/>
                  </a:cubicBezTo>
                  <a:close/>
                  <a:moveTo>
                    <a:pt x="9049" y="5064"/>
                  </a:moveTo>
                  <a:lnTo>
                    <a:pt x="9049" y="5064"/>
                  </a:lnTo>
                  <a:cubicBezTo>
                    <a:pt x="9070" y="5085"/>
                    <a:pt x="9098" y="5115"/>
                    <a:pt x="9109" y="5120"/>
                  </a:cubicBezTo>
                  <a:cubicBezTo>
                    <a:pt x="9098" y="5098"/>
                    <a:pt x="9074" y="5081"/>
                    <a:pt x="9049" y="5064"/>
                  </a:cubicBezTo>
                  <a:close/>
                  <a:moveTo>
                    <a:pt x="10716" y="5120"/>
                  </a:moveTo>
                  <a:cubicBezTo>
                    <a:pt x="10732" y="5120"/>
                    <a:pt x="10740" y="5122"/>
                    <a:pt x="10745" y="5123"/>
                  </a:cubicBezTo>
                  <a:lnTo>
                    <a:pt x="10745" y="5123"/>
                  </a:lnTo>
                  <a:cubicBezTo>
                    <a:pt x="10718" y="5132"/>
                    <a:pt x="10726" y="5132"/>
                    <a:pt x="10704" y="5132"/>
                  </a:cubicBezTo>
                  <a:cubicBezTo>
                    <a:pt x="10708" y="5132"/>
                    <a:pt x="10711" y="5132"/>
                    <a:pt x="10713" y="5133"/>
                  </a:cubicBezTo>
                  <a:lnTo>
                    <a:pt x="10713" y="5133"/>
                  </a:lnTo>
                  <a:cubicBezTo>
                    <a:pt x="10703" y="5135"/>
                    <a:pt x="10697" y="5136"/>
                    <a:pt x="10693" y="5136"/>
                  </a:cubicBezTo>
                  <a:cubicBezTo>
                    <a:pt x="10678" y="5136"/>
                    <a:pt x="10716" y="5120"/>
                    <a:pt x="10716" y="5120"/>
                  </a:cubicBezTo>
                  <a:close/>
                  <a:moveTo>
                    <a:pt x="10329" y="5440"/>
                  </a:moveTo>
                  <a:lnTo>
                    <a:pt x="10329" y="5440"/>
                  </a:lnTo>
                  <a:cubicBezTo>
                    <a:pt x="10324" y="5440"/>
                    <a:pt x="10318" y="5441"/>
                    <a:pt x="10311" y="5442"/>
                  </a:cubicBezTo>
                  <a:cubicBezTo>
                    <a:pt x="10318" y="5442"/>
                    <a:pt x="10324" y="5441"/>
                    <a:pt x="10329" y="5440"/>
                  </a:cubicBezTo>
                  <a:close/>
                  <a:moveTo>
                    <a:pt x="10359" y="5454"/>
                  </a:moveTo>
                  <a:cubicBezTo>
                    <a:pt x="10359" y="5454"/>
                    <a:pt x="10335" y="5466"/>
                    <a:pt x="10323" y="5466"/>
                  </a:cubicBezTo>
                  <a:lnTo>
                    <a:pt x="10371" y="5466"/>
                  </a:lnTo>
                  <a:cubicBezTo>
                    <a:pt x="10371" y="5454"/>
                    <a:pt x="10395" y="5454"/>
                    <a:pt x="10359" y="5454"/>
                  </a:cubicBezTo>
                  <a:close/>
                  <a:moveTo>
                    <a:pt x="870" y="6168"/>
                  </a:moveTo>
                  <a:cubicBezTo>
                    <a:pt x="870" y="6171"/>
                    <a:pt x="870" y="6173"/>
                    <a:pt x="871" y="6175"/>
                  </a:cubicBezTo>
                  <a:lnTo>
                    <a:pt x="871" y="6175"/>
                  </a:lnTo>
                  <a:cubicBezTo>
                    <a:pt x="871" y="6173"/>
                    <a:pt x="870" y="6170"/>
                    <a:pt x="870" y="6168"/>
                  </a:cubicBezTo>
                  <a:close/>
                  <a:moveTo>
                    <a:pt x="96" y="7549"/>
                  </a:moveTo>
                  <a:cubicBezTo>
                    <a:pt x="93" y="7552"/>
                    <a:pt x="91" y="7555"/>
                    <a:pt x="89" y="7558"/>
                  </a:cubicBezTo>
                  <a:lnTo>
                    <a:pt x="89" y="7558"/>
                  </a:lnTo>
                  <a:cubicBezTo>
                    <a:pt x="91" y="7555"/>
                    <a:pt x="94" y="7552"/>
                    <a:pt x="96" y="7549"/>
                  </a:cubicBezTo>
                  <a:close/>
                  <a:moveTo>
                    <a:pt x="9502" y="8335"/>
                  </a:moveTo>
                  <a:lnTo>
                    <a:pt x="9502" y="8335"/>
                  </a:lnTo>
                  <a:cubicBezTo>
                    <a:pt x="9501" y="8340"/>
                    <a:pt x="9500" y="8345"/>
                    <a:pt x="9500" y="8350"/>
                  </a:cubicBezTo>
                  <a:lnTo>
                    <a:pt x="9500" y="8350"/>
                  </a:lnTo>
                  <a:cubicBezTo>
                    <a:pt x="9501" y="8346"/>
                    <a:pt x="9502" y="8340"/>
                    <a:pt x="9502" y="8335"/>
                  </a:cubicBezTo>
                  <a:close/>
                  <a:moveTo>
                    <a:pt x="8668" y="8573"/>
                  </a:moveTo>
                  <a:cubicBezTo>
                    <a:pt x="8667" y="8576"/>
                    <a:pt x="8667" y="8578"/>
                    <a:pt x="8667" y="8580"/>
                  </a:cubicBezTo>
                  <a:lnTo>
                    <a:pt x="8667" y="8580"/>
                  </a:lnTo>
                  <a:cubicBezTo>
                    <a:pt x="8667" y="8578"/>
                    <a:pt x="8668" y="8576"/>
                    <a:pt x="8668" y="8573"/>
                  </a:cubicBezTo>
                  <a:close/>
                  <a:moveTo>
                    <a:pt x="5287" y="9156"/>
                  </a:moveTo>
                  <a:lnTo>
                    <a:pt x="5287" y="9168"/>
                  </a:lnTo>
                  <a:cubicBezTo>
                    <a:pt x="5263" y="9168"/>
                    <a:pt x="5239" y="9156"/>
                    <a:pt x="5287" y="9156"/>
                  </a:cubicBezTo>
                  <a:close/>
                  <a:moveTo>
                    <a:pt x="5466" y="9264"/>
                  </a:moveTo>
                  <a:lnTo>
                    <a:pt x="5478" y="9270"/>
                  </a:lnTo>
                  <a:cubicBezTo>
                    <a:pt x="5475" y="9267"/>
                    <a:pt x="5472" y="9264"/>
                    <a:pt x="5466" y="9264"/>
                  </a:cubicBezTo>
                  <a:close/>
                  <a:moveTo>
                    <a:pt x="5478" y="9270"/>
                  </a:moveTo>
                  <a:cubicBezTo>
                    <a:pt x="5481" y="9273"/>
                    <a:pt x="5483" y="9276"/>
                    <a:pt x="5489" y="9276"/>
                  </a:cubicBezTo>
                  <a:lnTo>
                    <a:pt x="5478" y="9270"/>
                  </a:lnTo>
                  <a:close/>
                  <a:moveTo>
                    <a:pt x="5775" y="9478"/>
                  </a:moveTo>
                  <a:cubicBezTo>
                    <a:pt x="5777" y="9479"/>
                    <a:pt x="5780" y="9480"/>
                    <a:pt x="5782" y="9481"/>
                  </a:cubicBezTo>
                  <a:lnTo>
                    <a:pt x="5782" y="9481"/>
                  </a:lnTo>
                  <a:cubicBezTo>
                    <a:pt x="5784" y="9481"/>
                    <a:pt x="5781" y="9478"/>
                    <a:pt x="5775" y="9478"/>
                  </a:cubicBezTo>
                  <a:close/>
                  <a:moveTo>
                    <a:pt x="5918" y="9502"/>
                  </a:moveTo>
                  <a:lnTo>
                    <a:pt x="5918" y="9502"/>
                  </a:lnTo>
                  <a:cubicBezTo>
                    <a:pt x="6001" y="9549"/>
                    <a:pt x="6061" y="9549"/>
                    <a:pt x="6132" y="9585"/>
                  </a:cubicBezTo>
                  <a:cubicBezTo>
                    <a:pt x="6120" y="9573"/>
                    <a:pt x="6132" y="9561"/>
                    <a:pt x="6120" y="9549"/>
                  </a:cubicBezTo>
                  <a:lnTo>
                    <a:pt x="6120" y="9549"/>
                  </a:lnTo>
                  <a:cubicBezTo>
                    <a:pt x="6156" y="9561"/>
                    <a:pt x="6192" y="9573"/>
                    <a:pt x="6192" y="9609"/>
                  </a:cubicBezTo>
                  <a:cubicBezTo>
                    <a:pt x="6184" y="9615"/>
                    <a:pt x="6174" y="9618"/>
                    <a:pt x="6162" y="9618"/>
                  </a:cubicBezTo>
                  <a:cubicBezTo>
                    <a:pt x="6097" y="9618"/>
                    <a:pt x="5988" y="9532"/>
                    <a:pt x="5976" y="9532"/>
                  </a:cubicBezTo>
                  <a:lnTo>
                    <a:pt x="5976" y="9532"/>
                  </a:lnTo>
                  <a:cubicBezTo>
                    <a:pt x="5975" y="9532"/>
                    <a:pt x="5975" y="9534"/>
                    <a:pt x="5978" y="9537"/>
                  </a:cubicBezTo>
                  <a:cubicBezTo>
                    <a:pt x="5882" y="9537"/>
                    <a:pt x="5918" y="9514"/>
                    <a:pt x="5918" y="9502"/>
                  </a:cubicBezTo>
                  <a:close/>
                  <a:moveTo>
                    <a:pt x="6430" y="9990"/>
                  </a:moveTo>
                  <a:cubicBezTo>
                    <a:pt x="6430" y="9991"/>
                    <a:pt x="6430" y="9991"/>
                    <a:pt x="6430" y="9991"/>
                  </a:cubicBezTo>
                  <a:cubicBezTo>
                    <a:pt x="6430" y="9991"/>
                    <a:pt x="6431" y="9991"/>
                    <a:pt x="6431" y="9990"/>
                  </a:cubicBezTo>
                  <a:lnTo>
                    <a:pt x="6431" y="9990"/>
                  </a:lnTo>
                  <a:cubicBezTo>
                    <a:pt x="6431" y="9990"/>
                    <a:pt x="6430" y="9990"/>
                    <a:pt x="6430" y="9990"/>
                  </a:cubicBezTo>
                  <a:close/>
                  <a:moveTo>
                    <a:pt x="9549" y="36"/>
                  </a:moveTo>
                  <a:lnTo>
                    <a:pt x="9597" y="48"/>
                  </a:lnTo>
                  <a:cubicBezTo>
                    <a:pt x="9585" y="48"/>
                    <a:pt x="9538" y="60"/>
                    <a:pt x="9573" y="60"/>
                  </a:cubicBezTo>
                  <a:lnTo>
                    <a:pt x="9585" y="60"/>
                  </a:lnTo>
                  <a:cubicBezTo>
                    <a:pt x="9579" y="66"/>
                    <a:pt x="9585" y="66"/>
                    <a:pt x="9594" y="66"/>
                  </a:cubicBezTo>
                  <a:cubicBezTo>
                    <a:pt x="9603" y="66"/>
                    <a:pt x="9615" y="66"/>
                    <a:pt x="9621" y="72"/>
                  </a:cubicBezTo>
                  <a:lnTo>
                    <a:pt x="9561" y="72"/>
                  </a:lnTo>
                  <a:cubicBezTo>
                    <a:pt x="9609" y="72"/>
                    <a:pt x="9549" y="84"/>
                    <a:pt x="9561" y="84"/>
                  </a:cubicBezTo>
                  <a:cubicBezTo>
                    <a:pt x="9572" y="84"/>
                    <a:pt x="9582" y="84"/>
                    <a:pt x="9591" y="85"/>
                  </a:cubicBezTo>
                  <a:lnTo>
                    <a:pt x="9591" y="85"/>
                  </a:lnTo>
                  <a:cubicBezTo>
                    <a:pt x="9533" y="96"/>
                    <a:pt x="9654" y="97"/>
                    <a:pt x="9573" y="120"/>
                  </a:cubicBezTo>
                  <a:cubicBezTo>
                    <a:pt x="9561" y="120"/>
                    <a:pt x="9573" y="120"/>
                    <a:pt x="9538" y="132"/>
                  </a:cubicBezTo>
                  <a:lnTo>
                    <a:pt x="9609" y="120"/>
                  </a:lnTo>
                  <a:lnTo>
                    <a:pt x="9609" y="120"/>
                  </a:lnTo>
                  <a:cubicBezTo>
                    <a:pt x="9597" y="132"/>
                    <a:pt x="9561" y="132"/>
                    <a:pt x="9549" y="132"/>
                  </a:cubicBezTo>
                  <a:cubicBezTo>
                    <a:pt x="9549" y="132"/>
                    <a:pt x="9549" y="143"/>
                    <a:pt x="9549" y="143"/>
                  </a:cubicBezTo>
                  <a:lnTo>
                    <a:pt x="9514" y="143"/>
                  </a:lnTo>
                  <a:cubicBezTo>
                    <a:pt x="9538" y="143"/>
                    <a:pt x="9538" y="155"/>
                    <a:pt x="9538" y="155"/>
                  </a:cubicBezTo>
                  <a:cubicBezTo>
                    <a:pt x="9549" y="155"/>
                    <a:pt x="9585" y="143"/>
                    <a:pt x="9609" y="143"/>
                  </a:cubicBezTo>
                  <a:cubicBezTo>
                    <a:pt x="9585" y="155"/>
                    <a:pt x="9597" y="167"/>
                    <a:pt x="9549" y="179"/>
                  </a:cubicBezTo>
                  <a:lnTo>
                    <a:pt x="9502" y="179"/>
                  </a:lnTo>
                  <a:cubicBezTo>
                    <a:pt x="9496" y="185"/>
                    <a:pt x="9502" y="188"/>
                    <a:pt x="9512" y="188"/>
                  </a:cubicBezTo>
                  <a:cubicBezTo>
                    <a:pt x="9523" y="188"/>
                    <a:pt x="9538" y="185"/>
                    <a:pt x="9549" y="179"/>
                  </a:cubicBezTo>
                  <a:lnTo>
                    <a:pt x="9549" y="179"/>
                  </a:lnTo>
                  <a:cubicBezTo>
                    <a:pt x="9538" y="191"/>
                    <a:pt x="9526" y="191"/>
                    <a:pt x="9514" y="191"/>
                  </a:cubicBezTo>
                  <a:lnTo>
                    <a:pt x="9502" y="191"/>
                  </a:lnTo>
                  <a:cubicBezTo>
                    <a:pt x="9561" y="191"/>
                    <a:pt x="9538" y="203"/>
                    <a:pt x="9561" y="203"/>
                  </a:cubicBezTo>
                  <a:cubicBezTo>
                    <a:pt x="9561" y="203"/>
                    <a:pt x="9561" y="203"/>
                    <a:pt x="9561" y="191"/>
                  </a:cubicBezTo>
                  <a:cubicBezTo>
                    <a:pt x="9597" y="191"/>
                    <a:pt x="9633" y="191"/>
                    <a:pt x="9609" y="203"/>
                  </a:cubicBezTo>
                  <a:cubicBezTo>
                    <a:pt x="9601" y="201"/>
                    <a:pt x="9594" y="200"/>
                    <a:pt x="9588" y="200"/>
                  </a:cubicBezTo>
                  <a:cubicBezTo>
                    <a:pt x="9570" y="200"/>
                    <a:pt x="9556" y="206"/>
                    <a:pt x="9547" y="206"/>
                  </a:cubicBezTo>
                  <a:cubicBezTo>
                    <a:pt x="9543" y="206"/>
                    <a:pt x="9540" y="206"/>
                    <a:pt x="9538" y="203"/>
                  </a:cubicBezTo>
                  <a:cubicBezTo>
                    <a:pt x="9508" y="209"/>
                    <a:pt x="9520" y="209"/>
                    <a:pt x="9536" y="209"/>
                  </a:cubicBezTo>
                  <a:cubicBezTo>
                    <a:pt x="9552" y="209"/>
                    <a:pt x="9573" y="209"/>
                    <a:pt x="9561" y="215"/>
                  </a:cubicBezTo>
                  <a:lnTo>
                    <a:pt x="9538" y="215"/>
                  </a:lnTo>
                  <a:cubicBezTo>
                    <a:pt x="9526" y="219"/>
                    <a:pt x="9519" y="220"/>
                    <a:pt x="9515" y="220"/>
                  </a:cubicBezTo>
                  <a:cubicBezTo>
                    <a:pt x="9507" y="220"/>
                    <a:pt x="9510" y="215"/>
                    <a:pt x="9502" y="215"/>
                  </a:cubicBezTo>
                  <a:lnTo>
                    <a:pt x="9514" y="215"/>
                  </a:lnTo>
                  <a:cubicBezTo>
                    <a:pt x="9478" y="215"/>
                    <a:pt x="9502" y="203"/>
                    <a:pt x="9454" y="203"/>
                  </a:cubicBezTo>
                  <a:lnTo>
                    <a:pt x="9430" y="227"/>
                  </a:lnTo>
                  <a:cubicBezTo>
                    <a:pt x="9478" y="239"/>
                    <a:pt x="9430" y="263"/>
                    <a:pt x="9514" y="274"/>
                  </a:cubicBezTo>
                  <a:lnTo>
                    <a:pt x="9561" y="274"/>
                  </a:lnTo>
                  <a:cubicBezTo>
                    <a:pt x="9536" y="274"/>
                    <a:pt x="9529" y="280"/>
                    <a:pt x="9514" y="288"/>
                  </a:cubicBezTo>
                  <a:lnTo>
                    <a:pt x="9514" y="288"/>
                  </a:lnTo>
                  <a:cubicBezTo>
                    <a:pt x="9522" y="286"/>
                    <a:pt x="9530" y="286"/>
                    <a:pt x="9549" y="286"/>
                  </a:cubicBezTo>
                  <a:cubicBezTo>
                    <a:pt x="9573" y="286"/>
                    <a:pt x="9587" y="281"/>
                    <a:pt x="9589" y="281"/>
                  </a:cubicBezTo>
                  <a:lnTo>
                    <a:pt x="9589" y="281"/>
                  </a:lnTo>
                  <a:cubicBezTo>
                    <a:pt x="9590" y="281"/>
                    <a:pt x="9589" y="282"/>
                    <a:pt x="9585" y="286"/>
                  </a:cubicBezTo>
                  <a:cubicBezTo>
                    <a:pt x="9580" y="286"/>
                    <a:pt x="9576" y="286"/>
                    <a:pt x="9573" y="286"/>
                  </a:cubicBezTo>
                  <a:lnTo>
                    <a:pt x="9573" y="286"/>
                  </a:lnTo>
                  <a:cubicBezTo>
                    <a:pt x="9561" y="298"/>
                    <a:pt x="9549" y="298"/>
                    <a:pt x="9526" y="310"/>
                  </a:cubicBezTo>
                  <a:cubicBezTo>
                    <a:pt x="9514" y="310"/>
                    <a:pt x="9525" y="298"/>
                    <a:pt x="9537" y="298"/>
                  </a:cubicBezTo>
                  <a:lnTo>
                    <a:pt x="9537" y="298"/>
                  </a:lnTo>
                  <a:cubicBezTo>
                    <a:pt x="9525" y="298"/>
                    <a:pt x="9514" y="310"/>
                    <a:pt x="9490" y="310"/>
                  </a:cubicBezTo>
                  <a:cubicBezTo>
                    <a:pt x="9478" y="316"/>
                    <a:pt x="9469" y="316"/>
                    <a:pt x="9462" y="316"/>
                  </a:cubicBezTo>
                  <a:cubicBezTo>
                    <a:pt x="9454" y="316"/>
                    <a:pt x="9448" y="316"/>
                    <a:pt x="9442" y="322"/>
                  </a:cubicBezTo>
                  <a:cubicBezTo>
                    <a:pt x="9466" y="322"/>
                    <a:pt x="9526" y="322"/>
                    <a:pt x="9549" y="334"/>
                  </a:cubicBezTo>
                  <a:lnTo>
                    <a:pt x="9490" y="334"/>
                  </a:lnTo>
                  <a:cubicBezTo>
                    <a:pt x="9466" y="346"/>
                    <a:pt x="9561" y="346"/>
                    <a:pt x="9561" y="346"/>
                  </a:cubicBezTo>
                  <a:lnTo>
                    <a:pt x="9538" y="346"/>
                  </a:lnTo>
                  <a:cubicBezTo>
                    <a:pt x="9526" y="370"/>
                    <a:pt x="9526" y="382"/>
                    <a:pt x="9466" y="417"/>
                  </a:cubicBezTo>
                  <a:lnTo>
                    <a:pt x="9526" y="417"/>
                  </a:lnTo>
                  <a:lnTo>
                    <a:pt x="9490" y="429"/>
                  </a:lnTo>
                  <a:cubicBezTo>
                    <a:pt x="9454" y="453"/>
                    <a:pt x="9490" y="465"/>
                    <a:pt x="9514" y="477"/>
                  </a:cubicBezTo>
                  <a:cubicBezTo>
                    <a:pt x="9526" y="489"/>
                    <a:pt x="9478" y="489"/>
                    <a:pt x="9454" y="501"/>
                  </a:cubicBezTo>
                  <a:cubicBezTo>
                    <a:pt x="9454" y="507"/>
                    <a:pt x="9472" y="507"/>
                    <a:pt x="9491" y="507"/>
                  </a:cubicBezTo>
                  <a:cubicBezTo>
                    <a:pt x="9511" y="507"/>
                    <a:pt x="9532" y="507"/>
                    <a:pt x="9538" y="513"/>
                  </a:cubicBezTo>
                  <a:cubicBezTo>
                    <a:pt x="9514" y="524"/>
                    <a:pt x="9466" y="524"/>
                    <a:pt x="9466" y="524"/>
                  </a:cubicBezTo>
                  <a:lnTo>
                    <a:pt x="9478" y="524"/>
                  </a:lnTo>
                  <a:cubicBezTo>
                    <a:pt x="9454" y="536"/>
                    <a:pt x="9478" y="536"/>
                    <a:pt x="9466" y="548"/>
                  </a:cubicBezTo>
                  <a:cubicBezTo>
                    <a:pt x="9466" y="560"/>
                    <a:pt x="9514" y="560"/>
                    <a:pt x="9585" y="572"/>
                  </a:cubicBezTo>
                  <a:lnTo>
                    <a:pt x="9466" y="572"/>
                  </a:lnTo>
                  <a:cubicBezTo>
                    <a:pt x="9490" y="572"/>
                    <a:pt x="9502" y="584"/>
                    <a:pt x="9454" y="584"/>
                  </a:cubicBezTo>
                  <a:cubicBezTo>
                    <a:pt x="9454" y="596"/>
                    <a:pt x="9454" y="596"/>
                    <a:pt x="9490" y="596"/>
                  </a:cubicBezTo>
                  <a:lnTo>
                    <a:pt x="9514" y="596"/>
                  </a:lnTo>
                  <a:cubicBezTo>
                    <a:pt x="9502" y="596"/>
                    <a:pt x="9526" y="608"/>
                    <a:pt x="9466" y="608"/>
                  </a:cubicBezTo>
                  <a:cubicBezTo>
                    <a:pt x="9478" y="644"/>
                    <a:pt x="9466" y="667"/>
                    <a:pt x="9478" y="703"/>
                  </a:cubicBezTo>
                  <a:cubicBezTo>
                    <a:pt x="9502" y="703"/>
                    <a:pt x="9490" y="691"/>
                    <a:pt x="9502" y="691"/>
                  </a:cubicBezTo>
                  <a:cubicBezTo>
                    <a:pt x="9549" y="703"/>
                    <a:pt x="9490" y="703"/>
                    <a:pt x="9514" y="703"/>
                  </a:cubicBezTo>
                  <a:lnTo>
                    <a:pt x="9490" y="703"/>
                  </a:lnTo>
                  <a:cubicBezTo>
                    <a:pt x="9490" y="715"/>
                    <a:pt x="9538" y="715"/>
                    <a:pt x="9573" y="727"/>
                  </a:cubicBezTo>
                  <a:lnTo>
                    <a:pt x="9549" y="727"/>
                  </a:lnTo>
                  <a:cubicBezTo>
                    <a:pt x="9561" y="727"/>
                    <a:pt x="9561" y="739"/>
                    <a:pt x="9561" y="739"/>
                  </a:cubicBezTo>
                  <a:cubicBezTo>
                    <a:pt x="9538" y="739"/>
                    <a:pt x="9502" y="751"/>
                    <a:pt x="9502" y="751"/>
                  </a:cubicBezTo>
                  <a:cubicBezTo>
                    <a:pt x="9490" y="755"/>
                    <a:pt x="9483" y="756"/>
                    <a:pt x="9480" y="756"/>
                  </a:cubicBezTo>
                  <a:cubicBezTo>
                    <a:pt x="9473" y="756"/>
                    <a:pt x="9478" y="751"/>
                    <a:pt x="9478" y="751"/>
                  </a:cubicBezTo>
                  <a:cubicBezTo>
                    <a:pt x="9419" y="751"/>
                    <a:pt x="9442" y="763"/>
                    <a:pt x="9383" y="763"/>
                  </a:cubicBezTo>
                  <a:cubicBezTo>
                    <a:pt x="9387" y="767"/>
                    <a:pt x="9392" y="768"/>
                    <a:pt x="9398" y="768"/>
                  </a:cubicBezTo>
                  <a:cubicBezTo>
                    <a:pt x="9411" y="768"/>
                    <a:pt x="9426" y="763"/>
                    <a:pt x="9442" y="763"/>
                  </a:cubicBezTo>
                  <a:cubicBezTo>
                    <a:pt x="9466" y="763"/>
                    <a:pt x="9514" y="763"/>
                    <a:pt x="9478" y="775"/>
                  </a:cubicBezTo>
                  <a:lnTo>
                    <a:pt x="9538" y="775"/>
                  </a:lnTo>
                  <a:cubicBezTo>
                    <a:pt x="9490" y="775"/>
                    <a:pt x="9526" y="775"/>
                    <a:pt x="9514" y="786"/>
                  </a:cubicBezTo>
                  <a:lnTo>
                    <a:pt x="9490" y="786"/>
                  </a:lnTo>
                  <a:cubicBezTo>
                    <a:pt x="9490" y="786"/>
                    <a:pt x="9478" y="798"/>
                    <a:pt x="9466" y="798"/>
                  </a:cubicBezTo>
                  <a:lnTo>
                    <a:pt x="9430" y="798"/>
                  </a:lnTo>
                  <a:lnTo>
                    <a:pt x="9419" y="810"/>
                  </a:lnTo>
                  <a:cubicBezTo>
                    <a:pt x="9442" y="798"/>
                    <a:pt x="9466" y="798"/>
                    <a:pt x="9490" y="798"/>
                  </a:cubicBezTo>
                  <a:cubicBezTo>
                    <a:pt x="9538" y="798"/>
                    <a:pt x="9573" y="798"/>
                    <a:pt x="9573" y="810"/>
                  </a:cubicBezTo>
                  <a:cubicBezTo>
                    <a:pt x="9557" y="814"/>
                    <a:pt x="9548" y="816"/>
                    <a:pt x="9541" y="816"/>
                  </a:cubicBezTo>
                  <a:cubicBezTo>
                    <a:pt x="9527" y="816"/>
                    <a:pt x="9522" y="810"/>
                    <a:pt x="9490" y="810"/>
                  </a:cubicBezTo>
                  <a:cubicBezTo>
                    <a:pt x="9478" y="816"/>
                    <a:pt x="9508" y="816"/>
                    <a:pt x="9541" y="816"/>
                  </a:cubicBezTo>
                  <a:cubicBezTo>
                    <a:pt x="9573" y="816"/>
                    <a:pt x="9609" y="816"/>
                    <a:pt x="9609" y="822"/>
                  </a:cubicBezTo>
                  <a:cubicBezTo>
                    <a:pt x="9585" y="834"/>
                    <a:pt x="9633" y="834"/>
                    <a:pt x="9633" y="834"/>
                  </a:cubicBezTo>
                  <a:cubicBezTo>
                    <a:pt x="9609" y="834"/>
                    <a:pt x="9597" y="846"/>
                    <a:pt x="9573" y="858"/>
                  </a:cubicBezTo>
                  <a:lnTo>
                    <a:pt x="9514" y="858"/>
                  </a:lnTo>
                  <a:cubicBezTo>
                    <a:pt x="9561" y="858"/>
                    <a:pt x="9561" y="870"/>
                    <a:pt x="9573" y="870"/>
                  </a:cubicBezTo>
                  <a:lnTo>
                    <a:pt x="9609" y="870"/>
                  </a:lnTo>
                  <a:cubicBezTo>
                    <a:pt x="9621" y="870"/>
                    <a:pt x="9645" y="882"/>
                    <a:pt x="9645" y="882"/>
                  </a:cubicBezTo>
                  <a:cubicBezTo>
                    <a:pt x="9651" y="888"/>
                    <a:pt x="9660" y="888"/>
                    <a:pt x="9673" y="888"/>
                  </a:cubicBezTo>
                  <a:cubicBezTo>
                    <a:pt x="9684" y="888"/>
                    <a:pt x="9699" y="888"/>
                    <a:pt x="9718" y="891"/>
                  </a:cubicBezTo>
                  <a:lnTo>
                    <a:pt x="9718" y="891"/>
                  </a:lnTo>
                  <a:cubicBezTo>
                    <a:pt x="9724" y="890"/>
                    <a:pt x="9727" y="890"/>
                    <a:pt x="9729" y="890"/>
                  </a:cubicBezTo>
                  <a:cubicBezTo>
                    <a:pt x="9732" y="890"/>
                    <a:pt x="9729" y="891"/>
                    <a:pt x="9725" y="893"/>
                  </a:cubicBezTo>
                  <a:lnTo>
                    <a:pt x="9725" y="893"/>
                  </a:lnTo>
                  <a:cubicBezTo>
                    <a:pt x="9722" y="892"/>
                    <a:pt x="9720" y="892"/>
                    <a:pt x="9718" y="891"/>
                  </a:cubicBezTo>
                  <a:lnTo>
                    <a:pt x="9718" y="891"/>
                  </a:lnTo>
                  <a:cubicBezTo>
                    <a:pt x="9715" y="892"/>
                    <a:pt x="9710" y="893"/>
                    <a:pt x="9704" y="894"/>
                  </a:cubicBezTo>
                  <a:cubicBezTo>
                    <a:pt x="9691" y="894"/>
                    <a:pt x="9671" y="897"/>
                    <a:pt x="9653" y="902"/>
                  </a:cubicBezTo>
                  <a:lnTo>
                    <a:pt x="9653" y="902"/>
                  </a:lnTo>
                  <a:cubicBezTo>
                    <a:pt x="9678" y="899"/>
                    <a:pt x="9700" y="894"/>
                    <a:pt x="9722" y="894"/>
                  </a:cubicBezTo>
                  <a:lnTo>
                    <a:pt x="9722" y="894"/>
                  </a:lnTo>
                  <a:cubicBezTo>
                    <a:pt x="9723" y="893"/>
                    <a:pt x="9724" y="893"/>
                    <a:pt x="9725" y="893"/>
                  </a:cubicBezTo>
                  <a:lnTo>
                    <a:pt x="9725" y="893"/>
                  </a:lnTo>
                  <a:cubicBezTo>
                    <a:pt x="9726" y="893"/>
                    <a:pt x="9727" y="893"/>
                    <a:pt x="9728" y="894"/>
                  </a:cubicBezTo>
                  <a:cubicBezTo>
                    <a:pt x="9746" y="890"/>
                    <a:pt x="9757" y="889"/>
                    <a:pt x="9764" y="889"/>
                  </a:cubicBezTo>
                  <a:cubicBezTo>
                    <a:pt x="9782" y="889"/>
                    <a:pt x="9776" y="897"/>
                    <a:pt x="9776" y="905"/>
                  </a:cubicBezTo>
                  <a:cubicBezTo>
                    <a:pt x="9752" y="917"/>
                    <a:pt x="9740" y="917"/>
                    <a:pt x="9704" y="929"/>
                  </a:cubicBezTo>
                  <a:cubicBezTo>
                    <a:pt x="9704" y="929"/>
                    <a:pt x="9704" y="929"/>
                    <a:pt x="9692" y="941"/>
                  </a:cubicBezTo>
                  <a:cubicBezTo>
                    <a:pt x="9692" y="941"/>
                    <a:pt x="9716" y="941"/>
                    <a:pt x="9705" y="953"/>
                  </a:cubicBezTo>
                  <a:lnTo>
                    <a:pt x="9705" y="953"/>
                  </a:lnTo>
                  <a:cubicBezTo>
                    <a:pt x="9700" y="953"/>
                    <a:pt x="9696" y="953"/>
                    <a:pt x="9692" y="953"/>
                  </a:cubicBezTo>
                  <a:cubicBezTo>
                    <a:pt x="9678" y="957"/>
                    <a:pt x="9673" y="958"/>
                    <a:pt x="9671" y="958"/>
                  </a:cubicBezTo>
                  <a:cubicBezTo>
                    <a:pt x="9668" y="958"/>
                    <a:pt x="9689" y="950"/>
                    <a:pt x="9680" y="941"/>
                  </a:cubicBezTo>
                  <a:lnTo>
                    <a:pt x="9680" y="941"/>
                  </a:lnTo>
                  <a:cubicBezTo>
                    <a:pt x="9621" y="953"/>
                    <a:pt x="9669" y="953"/>
                    <a:pt x="9633" y="965"/>
                  </a:cubicBezTo>
                  <a:cubicBezTo>
                    <a:pt x="9601" y="965"/>
                    <a:pt x="9612" y="960"/>
                    <a:pt x="9608" y="960"/>
                  </a:cubicBezTo>
                  <a:lnTo>
                    <a:pt x="9608" y="960"/>
                  </a:lnTo>
                  <a:cubicBezTo>
                    <a:pt x="9606" y="960"/>
                    <a:pt x="9601" y="961"/>
                    <a:pt x="9585" y="965"/>
                  </a:cubicBezTo>
                  <a:cubicBezTo>
                    <a:pt x="9573" y="965"/>
                    <a:pt x="9621" y="965"/>
                    <a:pt x="9609" y="977"/>
                  </a:cubicBezTo>
                  <a:cubicBezTo>
                    <a:pt x="9585" y="977"/>
                    <a:pt x="9577" y="972"/>
                    <a:pt x="9564" y="972"/>
                  </a:cubicBezTo>
                  <a:cubicBezTo>
                    <a:pt x="9557" y="972"/>
                    <a:pt x="9549" y="973"/>
                    <a:pt x="9538" y="977"/>
                  </a:cubicBezTo>
                  <a:lnTo>
                    <a:pt x="9526" y="977"/>
                  </a:lnTo>
                  <a:cubicBezTo>
                    <a:pt x="9526" y="975"/>
                    <a:pt x="9523" y="974"/>
                    <a:pt x="9518" y="974"/>
                  </a:cubicBezTo>
                  <a:cubicBezTo>
                    <a:pt x="9499" y="974"/>
                    <a:pt x="9452" y="989"/>
                    <a:pt x="9442" y="989"/>
                  </a:cubicBezTo>
                  <a:cubicBezTo>
                    <a:pt x="9423" y="989"/>
                    <a:pt x="9467" y="989"/>
                    <a:pt x="9464" y="995"/>
                  </a:cubicBezTo>
                  <a:lnTo>
                    <a:pt x="9464" y="995"/>
                  </a:lnTo>
                  <a:cubicBezTo>
                    <a:pt x="9456" y="996"/>
                    <a:pt x="9449" y="997"/>
                    <a:pt x="9442" y="1001"/>
                  </a:cubicBezTo>
                  <a:lnTo>
                    <a:pt x="9454" y="1001"/>
                  </a:lnTo>
                  <a:cubicBezTo>
                    <a:pt x="9457" y="999"/>
                    <a:pt x="9460" y="998"/>
                    <a:pt x="9463" y="997"/>
                  </a:cubicBezTo>
                  <a:lnTo>
                    <a:pt x="9463" y="997"/>
                  </a:lnTo>
                  <a:cubicBezTo>
                    <a:pt x="9462" y="998"/>
                    <a:pt x="9459" y="999"/>
                    <a:pt x="9454" y="1001"/>
                  </a:cubicBezTo>
                  <a:lnTo>
                    <a:pt x="9609" y="1001"/>
                  </a:lnTo>
                  <a:cubicBezTo>
                    <a:pt x="9597" y="1001"/>
                    <a:pt x="9597" y="1001"/>
                    <a:pt x="9585" y="1013"/>
                  </a:cubicBezTo>
                  <a:cubicBezTo>
                    <a:pt x="9633" y="1013"/>
                    <a:pt x="9633" y="1025"/>
                    <a:pt x="9680" y="1025"/>
                  </a:cubicBezTo>
                  <a:cubicBezTo>
                    <a:pt x="9645" y="1025"/>
                    <a:pt x="9621" y="1036"/>
                    <a:pt x="9597" y="1036"/>
                  </a:cubicBezTo>
                  <a:cubicBezTo>
                    <a:pt x="9595" y="1036"/>
                    <a:pt x="9590" y="1036"/>
                    <a:pt x="9585" y="1037"/>
                  </a:cubicBezTo>
                  <a:lnTo>
                    <a:pt x="9585" y="1037"/>
                  </a:lnTo>
                  <a:cubicBezTo>
                    <a:pt x="9573" y="1042"/>
                    <a:pt x="9582" y="1042"/>
                    <a:pt x="9590" y="1042"/>
                  </a:cubicBezTo>
                  <a:cubicBezTo>
                    <a:pt x="9597" y="1042"/>
                    <a:pt x="9603" y="1042"/>
                    <a:pt x="9585" y="1048"/>
                  </a:cubicBezTo>
                  <a:cubicBezTo>
                    <a:pt x="9573" y="1054"/>
                    <a:pt x="9558" y="1054"/>
                    <a:pt x="9545" y="1054"/>
                  </a:cubicBezTo>
                  <a:cubicBezTo>
                    <a:pt x="9532" y="1054"/>
                    <a:pt x="9520" y="1054"/>
                    <a:pt x="9514" y="1060"/>
                  </a:cubicBezTo>
                  <a:cubicBezTo>
                    <a:pt x="9514" y="1060"/>
                    <a:pt x="9540" y="1055"/>
                    <a:pt x="9554" y="1055"/>
                  </a:cubicBezTo>
                  <a:cubicBezTo>
                    <a:pt x="9561" y="1055"/>
                    <a:pt x="9565" y="1056"/>
                    <a:pt x="9561" y="1060"/>
                  </a:cubicBezTo>
                  <a:lnTo>
                    <a:pt x="9549" y="1060"/>
                  </a:lnTo>
                  <a:cubicBezTo>
                    <a:pt x="9538" y="1072"/>
                    <a:pt x="9561" y="1072"/>
                    <a:pt x="9585" y="1072"/>
                  </a:cubicBezTo>
                  <a:cubicBezTo>
                    <a:pt x="9514" y="1084"/>
                    <a:pt x="9597" y="1084"/>
                    <a:pt x="9526" y="1084"/>
                  </a:cubicBezTo>
                  <a:cubicBezTo>
                    <a:pt x="9534" y="1088"/>
                    <a:pt x="9540" y="1089"/>
                    <a:pt x="9546" y="1089"/>
                  </a:cubicBezTo>
                  <a:cubicBezTo>
                    <a:pt x="9549" y="1089"/>
                    <a:pt x="9552" y="1089"/>
                    <a:pt x="9555" y="1089"/>
                  </a:cubicBezTo>
                  <a:lnTo>
                    <a:pt x="9555" y="1089"/>
                  </a:lnTo>
                  <a:lnTo>
                    <a:pt x="9526" y="1096"/>
                  </a:lnTo>
                  <a:cubicBezTo>
                    <a:pt x="9517" y="1105"/>
                    <a:pt x="9529" y="1107"/>
                    <a:pt x="9546" y="1107"/>
                  </a:cubicBezTo>
                  <a:cubicBezTo>
                    <a:pt x="9565" y="1107"/>
                    <a:pt x="9590" y="1104"/>
                    <a:pt x="9599" y="1104"/>
                  </a:cubicBezTo>
                  <a:cubicBezTo>
                    <a:pt x="9605" y="1104"/>
                    <a:pt x="9605" y="1105"/>
                    <a:pt x="9597" y="1108"/>
                  </a:cubicBezTo>
                  <a:lnTo>
                    <a:pt x="9526" y="1108"/>
                  </a:lnTo>
                  <a:cubicBezTo>
                    <a:pt x="9538" y="1108"/>
                    <a:pt x="9526" y="1120"/>
                    <a:pt x="9561" y="1120"/>
                  </a:cubicBezTo>
                  <a:cubicBezTo>
                    <a:pt x="9561" y="1120"/>
                    <a:pt x="9549" y="1120"/>
                    <a:pt x="9538" y="1132"/>
                  </a:cubicBezTo>
                  <a:lnTo>
                    <a:pt x="9609" y="1132"/>
                  </a:lnTo>
                  <a:cubicBezTo>
                    <a:pt x="9597" y="1144"/>
                    <a:pt x="9573" y="1144"/>
                    <a:pt x="9549" y="1156"/>
                  </a:cubicBezTo>
                  <a:cubicBezTo>
                    <a:pt x="9585" y="1167"/>
                    <a:pt x="9526" y="1179"/>
                    <a:pt x="9561" y="1191"/>
                  </a:cubicBezTo>
                  <a:lnTo>
                    <a:pt x="9573" y="1191"/>
                  </a:lnTo>
                  <a:cubicBezTo>
                    <a:pt x="9571" y="1194"/>
                    <a:pt x="9572" y="1195"/>
                    <a:pt x="9575" y="1195"/>
                  </a:cubicBezTo>
                  <a:cubicBezTo>
                    <a:pt x="9585" y="1195"/>
                    <a:pt x="9611" y="1188"/>
                    <a:pt x="9625" y="1188"/>
                  </a:cubicBezTo>
                  <a:cubicBezTo>
                    <a:pt x="9630" y="1188"/>
                    <a:pt x="9633" y="1189"/>
                    <a:pt x="9633" y="1191"/>
                  </a:cubicBezTo>
                  <a:cubicBezTo>
                    <a:pt x="9573" y="1191"/>
                    <a:pt x="9585" y="1203"/>
                    <a:pt x="9561" y="1215"/>
                  </a:cubicBezTo>
                  <a:cubicBezTo>
                    <a:pt x="9538" y="1227"/>
                    <a:pt x="9609" y="1227"/>
                    <a:pt x="9573" y="1251"/>
                  </a:cubicBezTo>
                  <a:lnTo>
                    <a:pt x="9538" y="1251"/>
                  </a:lnTo>
                  <a:cubicBezTo>
                    <a:pt x="9526" y="1263"/>
                    <a:pt x="9538" y="1263"/>
                    <a:pt x="9538" y="1275"/>
                  </a:cubicBezTo>
                  <a:lnTo>
                    <a:pt x="9526" y="1275"/>
                  </a:lnTo>
                  <a:cubicBezTo>
                    <a:pt x="9478" y="1298"/>
                    <a:pt x="9538" y="1298"/>
                    <a:pt x="9561" y="1310"/>
                  </a:cubicBezTo>
                  <a:cubicBezTo>
                    <a:pt x="9549" y="1310"/>
                    <a:pt x="9526" y="1322"/>
                    <a:pt x="9514" y="1322"/>
                  </a:cubicBezTo>
                  <a:cubicBezTo>
                    <a:pt x="9502" y="1322"/>
                    <a:pt x="9502" y="1334"/>
                    <a:pt x="9549" y="1334"/>
                  </a:cubicBezTo>
                  <a:cubicBezTo>
                    <a:pt x="9502" y="1358"/>
                    <a:pt x="9573" y="1346"/>
                    <a:pt x="9514" y="1358"/>
                  </a:cubicBezTo>
                  <a:lnTo>
                    <a:pt x="9502" y="1358"/>
                  </a:lnTo>
                  <a:cubicBezTo>
                    <a:pt x="9490" y="1370"/>
                    <a:pt x="9490" y="1370"/>
                    <a:pt x="9490" y="1382"/>
                  </a:cubicBezTo>
                  <a:cubicBezTo>
                    <a:pt x="9526" y="1382"/>
                    <a:pt x="9597" y="1382"/>
                    <a:pt x="9585" y="1394"/>
                  </a:cubicBezTo>
                  <a:cubicBezTo>
                    <a:pt x="9557" y="1398"/>
                    <a:pt x="9546" y="1399"/>
                    <a:pt x="9540" y="1399"/>
                  </a:cubicBezTo>
                  <a:cubicBezTo>
                    <a:pt x="9528" y="1399"/>
                    <a:pt x="9542" y="1394"/>
                    <a:pt x="9502" y="1394"/>
                  </a:cubicBezTo>
                  <a:cubicBezTo>
                    <a:pt x="9514" y="1406"/>
                    <a:pt x="9526" y="1406"/>
                    <a:pt x="9514" y="1406"/>
                  </a:cubicBezTo>
                  <a:lnTo>
                    <a:pt x="9466" y="1406"/>
                  </a:lnTo>
                  <a:cubicBezTo>
                    <a:pt x="9454" y="1417"/>
                    <a:pt x="9478" y="1417"/>
                    <a:pt x="9502" y="1417"/>
                  </a:cubicBezTo>
                  <a:lnTo>
                    <a:pt x="9538" y="1417"/>
                  </a:lnTo>
                  <a:cubicBezTo>
                    <a:pt x="9549" y="1417"/>
                    <a:pt x="9561" y="1406"/>
                    <a:pt x="9561" y="1406"/>
                  </a:cubicBezTo>
                  <a:cubicBezTo>
                    <a:pt x="9609" y="1406"/>
                    <a:pt x="9561" y="1417"/>
                    <a:pt x="9585" y="1429"/>
                  </a:cubicBezTo>
                  <a:cubicBezTo>
                    <a:pt x="9585" y="1429"/>
                    <a:pt x="9597" y="1417"/>
                    <a:pt x="9633" y="1417"/>
                  </a:cubicBezTo>
                  <a:cubicBezTo>
                    <a:pt x="9629" y="1421"/>
                    <a:pt x="9634" y="1423"/>
                    <a:pt x="9644" y="1423"/>
                  </a:cubicBezTo>
                  <a:cubicBezTo>
                    <a:pt x="9665" y="1423"/>
                    <a:pt x="9704" y="1417"/>
                    <a:pt x="9728" y="1417"/>
                  </a:cubicBezTo>
                  <a:cubicBezTo>
                    <a:pt x="9710" y="1429"/>
                    <a:pt x="9692" y="1432"/>
                    <a:pt x="9673" y="1432"/>
                  </a:cubicBezTo>
                  <a:cubicBezTo>
                    <a:pt x="9654" y="1432"/>
                    <a:pt x="9633" y="1429"/>
                    <a:pt x="9609" y="1429"/>
                  </a:cubicBezTo>
                  <a:cubicBezTo>
                    <a:pt x="9585" y="1429"/>
                    <a:pt x="9549" y="1441"/>
                    <a:pt x="9526" y="1441"/>
                  </a:cubicBezTo>
                  <a:cubicBezTo>
                    <a:pt x="9526" y="1441"/>
                    <a:pt x="9526" y="1441"/>
                    <a:pt x="9526" y="1453"/>
                  </a:cubicBezTo>
                  <a:lnTo>
                    <a:pt x="9573" y="1453"/>
                  </a:lnTo>
                  <a:lnTo>
                    <a:pt x="9561" y="1465"/>
                  </a:lnTo>
                  <a:lnTo>
                    <a:pt x="9573" y="1465"/>
                  </a:lnTo>
                  <a:cubicBezTo>
                    <a:pt x="9585" y="1525"/>
                    <a:pt x="9526" y="1548"/>
                    <a:pt x="9573" y="1596"/>
                  </a:cubicBezTo>
                  <a:lnTo>
                    <a:pt x="9538" y="1644"/>
                  </a:lnTo>
                  <a:cubicBezTo>
                    <a:pt x="9549" y="1679"/>
                    <a:pt x="9538" y="1679"/>
                    <a:pt x="9549" y="1703"/>
                  </a:cubicBezTo>
                  <a:cubicBezTo>
                    <a:pt x="9549" y="1686"/>
                    <a:pt x="9555" y="1670"/>
                    <a:pt x="9563" y="1670"/>
                  </a:cubicBezTo>
                  <a:cubicBezTo>
                    <a:pt x="9566" y="1670"/>
                    <a:pt x="9570" y="1672"/>
                    <a:pt x="9573" y="1679"/>
                  </a:cubicBezTo>
                  <a:cubicBezTo>
                    <a:pt x="9573" y="1664"/>
                    <a:pt x="9578" y="1660"/>
                    <a:pt x="9583" y="1660"/>
                  </a:cubicBezTo>
                  <a:cubicBezTo>
                    <a:pt x="9584" y="1660"/>
                    <a:pt x="9585" y="1660"/>
                    <a:pt x="9586" y="1660"/>
                  </a:cubicBezTo>
                  <a:lnTo>
                    <a:pt x="9586" y="1660"/>
                  </a:lnTo>
                  <a:cubicBezTo>
                    <a:pt x="9579" y="1651"/>
                    <a:pt x="9573" y="1632"/>
                    <a:pt x="9573" y="1608"/>
                  </a:cubicBezTo>
                  <a:cubicBezTo>
                    <a:pt x="9582" y="1600"/>
                    <a:pt x="9584" y="1591"/>
                    <a:pt x="9593" y="1591"/>
                  </a:cubicBezTo>
                  <a:cubicBezTo>
                    <a:pt x="9597" y="1591"/>
                    <a:pt x="9602" y="1593"/>
                    <a:pt x="9609" y="1596"/>
                  </a:cubicBezTo>
                  <a:lnTo>
                    <a:pt x="9585" y="1572"/>
                  </a:lnTo>
                  <a:cubicBezTo>
                    <a:pt x="9588" y="1561"/>
                    <a:pt x="9591" y="1557"/>
                    <a:pt x="9595" y="1557"/>
                  </a:cubicBezTo>
                  <a:cubicBezTo>
                    <a:pt x="9606" y="1557"/>
                    <a:pt x="9620" y="1589"/>
                    <a:pt x="9635" y="1589"/>
                  </a:cubicBezTo>
                  <a:cubicBezTo>
                    <a:pt x="9639" y="1589"/>
                    <a:pt x="9642" y="1587"/>
                    <a:pt x="9645" y="1584"/>
                  </a:cubicBezTo>
                  <a:lnTo>
                    <a:pt x="9645" y="1584"/>
                  </a:lnTo>
                  <a:cubicBezTo>
                    <a:pt x="9633" y="1608"/>
                    <a:pt x="9633" y="1608"/>
                    <a:pt x="9621" y="1644"/>
                  </a:cubicBezTo>
                  <a:cubicBezTo>
                    <a:pt x="9633" y="1620"/>
                    <a:pt x="9645" y="1596"/>
                    <a:pt x="9669" y="1572"/>
                  </a:cubicBezTo>
                  <a:cubicBezTo>
                    <a:pt x="9669" y="1560"/>
                    <a:pt x="9669" y="1560"/>
                    <a:pt x="9669" y="1548"/>
                  </a:cubicBezTo>
                  <a:cubicBezTo>
                    <a:pt x="9669" y="1548"/>
                    <a:pt x="9669" y="1548"/>
                    <a:pt x="9669" y="1537"/>
                  </a:cubicBezTo>
                  <a:cubicBezTo>
                    <a:pt x="9680" y="1525"/>
                    <a:pt x="9680" y="1525"/>
                    <a:pt x="9692" y="1525"/>
                  </a:cubicBezTo>
                  <a:cubicBezTo>
                    <a:pt x="9692" y="1537"/>
                    <a:pt x="9680" y="1537"/>
                    <a:pt x="9669" y="1537"/>
                  </a:cubicBezTo>
                  <a:lnTo>
                    <a:pt x="9728" y="1537"/>
                  </a:lnTo>
                  <a:cubicBezTo>
                    <a:pt x="9716" y="1537"/>
                    <a:pt x="9704" y="1537"/>
                    <a:pt x="9704" y="1548"/>
                  </a:cubicBezTo>
                  <a:lnTo>
                    <a:pt x="9716" y="1548"/>
                  </a:lnTo>
                  <a:cubicBezTo>
                    <a:pt x="9716" y="1548"/>
                    <a:pt x="9704" y="1548"/>
                    <a:pt x="9680" y="1560"/>
                  </a:cubicBezTo>
                  <a:lnTo>
                    <a:pt x="9716" y="1560"/>
                  </a:lnTo>
                  <a:cubicBezTo>
                    <a:pt x="9716" y="1560"/>
                    <a:pt x="9716" y="1572"/>
                    <a:pt x="9716" y="1572"/>
                  </a:cubicBezTo>
                  <a:cubicBezTo>
                    <a:pt x="9714" y="1567"/>
                    <a:pt x="9711" y="1565"/>
                    <a:pt x="9709" y="1565"/>
                  </a:cubicBezTo>
                  <a:cubicBezTo>
                    <a:pt x="9701" y="1565"/>
                    <a:pt x="9693" y="1579"/>
                    <a:pt x="9682" y="1579"/>
                  </a:cubicBezTo>
                  <a:cubicBezTo>
                    <a:pt x="9678" y="1579"/>
                    <a:pt x="9674" y="1577"/>
                    <a:pt x="9669" y="1572"/>
                  </a:cubicBezTo>
                  <a:lnTo>
                    <a:pt x="9669" y="1572"/>
                  </a:lnTo>
                  <a:lnTo>
                    <a:pt x="9692" y="1620"/>
                  </a:lnTo>
                  <a:cubicBezTo>
                    <a:pt x="9692" y="1596"/>
                    <a:pt x="9716" y="1620"/>
                    <a:pt x="9704" y="1584"/>
                  </a:cubicBezTo>
                  <a:lnTo>
                    <a:pt x="9704" y="1584"/>
                  </a:lnTo>
                  <a:cubicBezTo>
                    <a:pt x="9728" y="1608"/>
                    <a:pt x="9692" y="1632"/>
                    <a:pt x="9692" y="1656"/>
                  </a:cubicBezTo>
                  <a:cubicBezTo>
                    <a:pt x="9697" y="1659"/>
                    <a:pt x="9701" y="1660"/>
                    <a:pt x="9704" y="1660"/>
                  </a:cubicBezTo>
                  <a:cubicBezTo>
                    <a:pt x="9720" y="1660"/>
                    <a:pt x="9721" y="1629"/>
                    <a:pt x="9728" y="1629"/>
                  </a:cubicBezTo>
                  <a:cubicBezTo>
                    <a:pt x="9731" y="1629"/>
                    <a:pt x="9735" y="1633"/>
                    <a:pt x="9740" y="1644"/>
                  </a:cubicBezTo>
                  <a:lnTo>
                    <a:pt x="9740" y="1679"/>
                  </a:lnTo>
                  <a:cubicBezTo>
                    <a:pt x="9744" y="1679"/>
                    <a:pt x="9748" y="1678"/>
                    <a:pt x="9752" y="1677"/>
                  </a:cubicBezTo>
                  <a:lnTo>
                    <a:pt x="9752" y="1677"/>
                  </a:lnTo>
                  <a:cubicBezTo>
                    <a:pt x="9752" y="1677"/>
                    <a:pt x="9752" y="1678"/>
                    <a:pt x="9752" y="1679"/>
                  </a:cubicBezTo>
                  <a:cubicBezTo>
                    <a:pt x="9758" y="1679"/>
                    <a:pt x="9761" y="1676"/>
                    <a:pt x="9762" y="1675"/>
                  </a:cubicBezTo>
                  <a:lnTo>
                    <a:pt x="9762" y="1675"/>
                  </a:lnTo>
                  <a:cubicBezTo>
                    <a:pt x="9763" y="1676"/>
                    <a:pt x="9764" y="1677"/>
                    <a:pt x="9764" y="1679"/>
                  </a:cubicBezTo>
                  <a:cubicBezTo>
                    <a:pt x="9764" y="1675"/>
                    <a:pt x="9764" y="1674"/>
                    <a:pt x="9763" y="1674"/>
                  </a:cubicBezTo>
                  <a:cubicBezTo>
                    <a:pt x="9763" y="1674"/>
                    <a:pt x="9763" y="1674"/>
                    <a:pt x="9762" y="1675"/>
                  </a:cubicBezTo>
                  <a:lnTo>
                    <a:pt x="9762" y="1675"/>
                  </a:lnTo>
                  <a:cubicBezTo>
                    <a:pt x="9762" y="1674"/>
                    <a:pt x="9761" y="1674"/>
                    <a:pt x="9760" y="1674"/>
                  </a:cubicBezTo>
                  <a:cubicBezTo>
                    <a:pt x="9758" y="1674"/>
                    <a:pt x="9755" y="1675"/>
                    <a:pt x="9752" y="1677"/>
                  </a:cubicBezTo>
                  <a:lnTo>
                    <a:pt x="9752" y="1677"/>
                  </a:lnTo>
                  <a:cubicBezTo>
                    <a:pt x="9753" y="1620"/>
                    <a:pt x="9776" y="1619"/>
                    <a:pt x="9788" y="1584"/>
                  </a:cubicBezTo>
                  <a:cubicBezTo>
                    <a:pt x="9811" y="1584"/>
                    <a:pt x="9847" y="1572"/>
                    <a:pt x="9895" y="1572"/>
                  </a:cubicBezTo>
                  <a:lnTo>
                    <a:pt x="9871" y="1572"/>
                  </a:lnTo>
                  <a:cubicBezTo>
                    <a:pt x="9954" y="1548"/>
                    <a:pt x="9966" y="1525"/>
                    <a:pt x="9990" y="1501"/>
                  </a:cubicBezTo>
                  <a:cubicBezTo>
                    <a:pt x="9930" y="1501"/>
                    <a:pt x="10014" y="1489"/>
                    <a:pt x="9978" y="1477"/>
                  </a:cubicBezTo>
                  <a:cubicBezTo>
                    <a:pt x="9907" y="1477"/>
                    <a:pt x="9954" y="1477"/>
                    <a:pt x="9942" y="1465"/>
                  </a:cubicBezTo>
                  <a:lnTo>
                    <a:pt x="9942" y="1465"/>
                  </a:lnTo>
                  <a:cubicBezTo>
                    <a:pt x="9946" y="1469"/>
                    <a:pt x="9952" y="1470"/>
                    <a:pt x="9960" y="1470"/>
                  </a:cubicBezTo>
                  <a:cubicBezTo>
                    <a:pt x="9978" y="1470"/>
                    <a:pt x="10002" y="1462"/>
                    <a:pt x="10002" y="1453"/>
                  </a:cubicBezTo>
                  <a:lnTo>
                    <a:pt x="9978" y="1453"/>
                  </a:lnTo>
                  <a:cubicBezTo>
                    <a:pt x="10002" y="1453"/>
                    <a:pt x="10050" y="1429"/>
                    <a:pt x="10002" y="1429"/>
                  </a:cubicBezTo>
                  <a:cubicBezTo>
                    <a:pt x="10010" y="1425"/>
                    <a:pt x="10015" y="1424"/>
                    <a:pt x="10019" y="1424"/>
                  </a:cubicBezTo>
                  <a:cubicBezTo>
                    <a:pt x="10027" y="1424"/>
                    <a:pt x="10030" y="1429"/>
                    <a:pt x="10038" y="1429"/>
                  </a:cubicBezTo>
                  <a:cubicBezTo>
                    <a:pt x="10055" y="1423"/>
                    <a:pt x="10050" y="1423"/>
                    <a:pt x="10042" y="1423"/>
                  </a:cubicBezTo>
                  <a:cubicBezTo>
                    <a:pt x="10035" y="1423"/>
                    <a:pt x="10026" y="1423"/>
                    <a:pt x="10038" y="1417"/>
                  </a:cubicBezTo>
                  <a:lnTo>
                    <a:pt x="10050" y="1417"/>
                  </a:lnTo>
                  <a:cubicBezTo>
                    <a:pt x="10038" y="1417"/>
                    <a:pt x="10061" y="1406"/>
                    <a:pt x="10073" y="1394"/>
                  </a:cubicBezTo>
                  <a:lnTo>
                    <a:pt x="10073" y="1394"/>
                  </a:lnTo>
                  <a:cubicBezTo>
                    <a:pt x="10052" y="1397"/>
                    <a:pt x="10041" y="1399"/>
                    <a:pt x="10034" y="1399"/>
                  </a:cubicBezTo>
                  <a:cubicBezTo>
                    <a:pt x="10018" y="1399"/>
                    <a:pt x="10031" y="1390"/>
                    <a:pt x="10014" y="1382"/>
                  </a:cubicBezTo>
                  <a:cubicBezTo>
                    <a:pt x="10038" y="1382"/>
                    <a:pt x="10038" y="1382"/>
                    <a:pt x="10050" y="1370"/>
                  </a:cubicBezTo>
                  <a:lnTo>
                    <a:pt x="10002" y="1370"/>
                  </a:lnTo>
                  <a:cubicBezTo>
                    <a:pt x="9954" y="1370"/>
                    <a:pt x="10038" y="1370"/>
                    <a:pt x="10014" y="1358"/>
                  </a:cubicBezTo>
                  <a:lnTo>
                    <a:pt x="10002" y="1358"/>
                  </a:lnTo>
                  <a:cubicBezTo>
                    <a:pt x="9978" y="1358"/>
                    <a:pt x="10014" y="1346"/>
                    <a:pt x="10050" y="1334"/>
                  </a:cubicBezTo>
                  <a:cubicBezTo>
                    <a:pt x="9919" y="1310"/>
                    <a:pt x="10121" y="1251"/>
                    <a:pt x="10073" y="1215"/>
                  </a:cubicBezTo>
                  <a:lnTo>
                    <a:pt x="10014" y="1215"/>
                  </a:lnTo>
                  <a:cubicBezTo>
                    <a:pt x="10002" y="1215"/>
                    <a:pt x="10002" y="1215"/>
                    <a:pt x="9990" y="1227"/>
                  </a:cubicBezTo>
                  <a:lnTo>
                    <a:pt x="9978" y="1227"/>
                  </a:lnTo>
                  <a:cubicBezTo>
                    <a:pt x="9978" y="1221"/>
                    <a:pt x="9972" y="1221"/>
                    <a:pt x="9968" y="1221"/>
                  </a:cubicBezTo>
                  <a:cubicBezTo>
                    <a:pt x="9963" y="1221"/>
                    <a:pt x="9960" y="1221"/>
                    <a:pt x="9966" y="1215"/>
                  </a:cubicBezTo>
                  <a:lnTo>
                    <a:pt x="9978" y="1215"/>
                  </a:lnTo>
                  <a:lnTo>
                    <a:pt x="10002" y="1191"/>
                  </a:lnTo>
                  <a:cubicBezTo>
                    <a:pt x="9942" y="1191"/>
                    <a:pt x="10002" y="1179"/>
                    <a:pt x="10014" y="1179"/>
                  </a:cubicBezTo>
                  <a:cubicBezTo>
                    <a:pt x="10026" y="1175"/>
                    <a:pt x="10031" y="1174"/>
                    <a:pt x="10035" y="1174"/>
                  </a:cubicBezTo>
                  <a:cubicBezTo>
                    <a:pt x="10041" y="1174"/>
                    <a:pt x="10041" y="1178"/>
                    <a:pt x="10062" y="1179"/>
                  </a:cubicBezTo>
                  <a:lnTo>
                    <a:pt x="10062" y="1179"/>
                  </a:lnTo>
                  <a:lnTo>
                    <a:pt x="10073" y="1167"/>
                  </a:lnTo>
                  <a:lnTo>
                    <a:pt x="10061" y="1167"/>
                  </a:lnTo>
                  <a:cubicBezTo>
                    <a:pt x="10097" y="1156"/>
                    <a:pt x="10073" y="1156"/>
                    <a:pt x="10109" y="1156"/>
                  </a:cubicBezTo>
                  <a:cubicBezTo>
                    <a:pt x="10133" y="1132"/>
                    <a:pt x="10050" y="1144"/>
                    <a:pt x="10109" y="1120"/>
                  </a:cubicBezTo>
                  <a:lnTo>
                    <a:pt x="10050" y="1120"/>
                  </a:lnTo>
                  <a:cubicBezTo>
                    <a:pt x="10061" y="1108"/>
                    <a:pt x="10073" y="1108"/>
                    <a:pt x="10085" y="1108"/>
                  </a:cubicBezTo>
                  <a:lnTo>
                    <a:pt x="10061" y="1108"/>
                  </a:lnTo>
                  <a:cubicBezTo>
                    <a:pt x="10133" y="1096"/>
                    <a:pt x="10085" y="1096"/>
                    <a:pt x="10109" y="1072"/>
                  </a:cubicBezTo>
                  <a:lnTo>
                    <a:pt x="10121" y="1072"/>
                  </a:lnTo>
                  <a:cubicBezTo>
                    <a:pt x="10109" y="1072"/>
                    <a:pt x="10087" y="1072"/>
                    <a:pt x="10096" y="1061"/>
                  </a:cubicBezTo>
                  <a:lnTo>
                    <a:pt x="10096" y="1061"/>
                  </a:lnTo>
                  <a:cubicBezTo>
                    <a:pt x="10087" y="1063"/>
                    <a:pt x="10078" y="1064"/>
                    <a:pt x="10073" y="1064"/>
                  </a:cubicBezTo>
                  <a:cubicBezTo>
                    <a:pt x="10069" y="1064"/>
                    <a:pt x="10068" y="1063"/>
                    <a:pt x="10073" y="1060"/>
                  </a:cubicBezTo>
                  <a:cubicBezTo>
                    <a:pt x="10038" y="1060"/>
                    <a:pt x="10014" y="1072"/>
                    <a:pt x="9978" y="1072"/>
                  </a:cubicBezTo>
                  <a:cubicBezTo>
                    <a:pt x="10014" y="1072"/>
                    <a:pt x="10014" y="1060"/>
                    <a:pt x="9990" y="1060"/>
                  </a:cubicBezTo>
                  <a:lnTo>
                    <a:pt x="10002" y="1060"/>
                  </a:lnTo>
                  <a:lnTo>
                    <a:pt x="9978" y="1048"/>
                  </a:lnTo>
                  <a:lnTo>
                    <a:pt x="10050" y="1048"/>
                  </a:lnTo>
                  <a:cubicBezTo>
                    <a:pt x="10002" y="1048"/>
                    <a:pt x="10038" y="1036"/>
                    <a:pt x="10050" y="1025"/>
                  </a:cubicBezTo>
                  <a:lnTo>
                    <a:pt x="10073" y="1025"/>
                  </a:lnTo>
                  <a:cubicBezTo>
                    <a:pt x="10038" y="1025"/>
                    <a:pt x="10038" y="1013"/>
                    <a:pt x="10050" y="1001"/>
                  </a:cubicBezTo>
                  <a:lnTo>
                    <a:pt x="10073" y="1001"/>
                  </a:lnTo>
                  <a:cubicBezTo>
                    <a:pt x="10050" y="1001"/>
                    <a:pt x="10085" y="989"/>
                    <a:pt x="10109" y="989"/>
                  </a:cubicBezTo>
                  <a:cubicBezTo>
                    <a:pt x="10061" y="977"/>
                    <a:pt x="10192" y="953"/>
                    <a:pt x="10121" y="953"/>
                  </a:cubicBezTo>
                  <a:lnTo>
                    <a:pt x="10145" y="941"/>
                  </a:lnTo>
                  <a:cubicBezTo>
                    <a:pt x="10085" y="941"/>
                    <a:pt x="10169" y="917"/>
                    <a:pt x="10073" y="917"/>
                  </a:cubicBezTo>
                  <a:cubicBezTo>
                    <a:pt x="10120" y="904"/>
                    <a:pt x="10116" y="900"/>
                    <a:pt x="10099" y="900"/>
                  </a:cubicBezTo>
                  <a:cubicBezTo>
                    <a:pt x="10085" y="900"/>
                    <a:pt x="10064" y="902"/>
                    <a:pt x="10054" y="902"/>
                  </a:cubicBezTo>
                  <a:cubicBezTo>
                    <a:pt x="10044" y="902"/>
                    <a:pt x="10045" y="901"/>
                    <a:pt x="10073" y="894"/>
                  </a:cubicBezTo>
                  <a:lnTo>
                    <a:pt x="10061" y="894"/>
                  </a:lnTo>
                  <a:cubicBezTo>
                    <a:pt x="10073" y="846"/>
                    <a:pt x="10121" y="786"/>
                    <a:pt x="10061" y="739"/>
                  </a:cubicBezTo>
                  <a:lnTo>
                    <a:pt x="10085" y="739"/>
                  </a:lnTo>
                  <a:cubicBezTo>
                    <a:pt x="10097" y="715"/>
                    <a:pt x="10097" y="679"/>
                    <a:pt x="10085" y="655"/>
                  </a:cubicBezTo>
                  <a:cubicBezTo>
                    <a:pt x="10089" y="655"/>
                    <a:pt x="10093" y="655"/>
                    <a:pt x="10097" y="655"/>
                  </a:cubicBezTo>
                  <a:cubicBezTo>
                    <a:pt x="10192" y="655"/>
                    <a:pt x="10184" y="799"/>
                    <a:pt x="10288" y="822"/>
                  </a:cubicBezTo>
                  <a:cubicBezTo>
                    <a:pt x="10300" y="798"/>
                    <a:pt x="10300" y="786"/>
                    <a:pt x="10311" y="763"/>
                  </a:cubicBezTo>
                  <a:cubicBezTo>
                    <a:pt x="10323" y="751"/>
                    <a:pt x="10323" y="751"/>
                    <a:pt x="10323" y="739"/>
                  </a:cubicBezTo>
                  <a:lnTo>
                    <a:pt x="10323" y="739"/>
                  </a:lnTo>
                  <a:cubicBezTo>
                    <a:pt x="10311" y="751"/>
                    <a:pt x="10300" y="751"/>
                    <a:pt x="10300" y="751"/>
                  </a:cubicBezTo>
                  <a:cubicBezTo>
                    <a:pt x="10309" y="741"/>
                    <a:pt x="10326" y="708"/>
                    <a:pt x="10339" y="708"/>
                  </a:cubicBezTo>
                  <a:cubicBezTo>
                    <a:pt x="10342" y="708"/>
                    <a:pt x="10345" y="710"/>
                    <a:pt x="10347" y="715"/>
                  </a:cubicBezTo>
                  <a:cubicBezTo>
                    <a:pt x="10335" y="727"/>
                    <a:pt x="10335" y="727"/>
                    <a:pt x="10335" y="727"/>
                  </a:cubicBezTo>
                  <a:cubicBezTo>
                    <a:pt x="10338" y="729"/>
                    <a:pt x="10340" y="730"/>
                    <a:pt x="10341" y="730"/>
                  </a:cubicBezTo>
                  <a:cubicBezTo>
                    <a:pt x="10346" y="730"/>
                    <a:pt x="10348" y="723"/>
                    <a:pt x="10353" y="723"/>
                  </a:cubicBezTo>
                  <a:cubicBezTo>
                    <a:pt x="10355" y="723"/>
                    <a:pt x="10357" y="724"/>
                    <a:pt x="10359" y="727"/>
                  </a:cubicBezTo>
                  <a:cubicBezTo>
                    <a:pt x="10359" y="739"/>
                    <a:pt x="10359" y="727"/>
                    <a:pt x="10359" y="751"/>
                  </a:cubicBezTo>
                  <a:lnTo>
                    <a:pt x="10371" y="786"/>
                  </a:lnTo>
                  <a:cubicBezTo>
                    <a:pt x="10384" y="773"/>
                    <a:pt x="10393" y="768"/>
                    <a:pt x="10398" y="768"/>
                  </a:cubicBezTo>
                  <a:cubicBezTo>
                    <a:pt x="10413" y="768"/>
                    <a:pt x="10407" y="802"/>
                    <a:pt x="10407" y="810"/>
                  </a:cubicBezTo>
                  <a:cubicBezTo>
                    <a:pt x="10395" y="828"/>
                    <a:pt x="10389" y="828"/>
                    <a:pt x="10383" y="828"/>
                  </a:cubicBezTo>
                  <a:cubicBezTo>
                    <a:pt x="10377" y="828"/>
                    <a:pt x="10371" y="828"/>
                    <a:pt x="10359" y="846"/>
                  </a:cubicBezTo>
                  <a:lnTo>
                    <a:pt x="10359" y="882"/>
                  </a:lnTo>
                  <a:lnTo>
                    <a:pt x="10371" y="846"/>
                  </a:lnTo>
                  <a:lnTo>
                    <a:pt x="10383" y="870"/>
                  </a:lnTo>
                  <a:cubicBezTo>
                    <a:pt x="10383" y="861"/>
                    <a:pt x="10389" y="853"/>
                    <a:pt x="10392" y="853"/>
                  </a:cubicBezTo>
                  <a:cubicBezTo>
                    <a:pt x="10394" y="853"/>
                    <a:pt x="10395" y="854"/>
                    <a:pt x="10395" y="858"/>
                  </a:cubicBezTo>
                  <a:cubicBezTo>
                    <a:pt x="10395" y="870"/>
                    <a:pt x="10395" y="870"/>
                    <a:pt x="10383" y="882"/>
                  </a:cubicBezTo>
                  <a:lnTo>
                    <a:pt x="10383" y="882"/>
                  </a:lnTo>
                  <a:lnTo>
                    <a:pt x="10407" y="858"/>
                  </a:lnTo>
                  <a:lnTo>
                    <a:pt x="10407" y="858"/>
                  </a:lnTo>
                  <a:cubicBezTo>
                    <a:pt x="10383" y="894"/>
                    <a:pt x="10407" y="882"/>
                    <a:pt x="10395" y="917"/>
                  </a:cubicBezTo>
                  <a:cubicBezTo>
                    <a:pt x="10400" y="925"/>
                    <a:pt x="10407" y="928"/>
                    <a:pt x="10414" y="928"/>
                  </a:cubicBezTo>
                  <a:cubicBezTo>
                    <a:pt x="10426" y="928"/>
                    <a:pt x="10440" y="920"/>
                    <a:pt x="10450" y="920"/>
                  </a:cubicBezTo>
                  <a:cubicBezTo>
                    <a:pt x="10460" y="920"/>
                    <a:pt x="10466" y="927"/>
                    <a:pt x="10466" y="953"/>
                  </a:cubicBezTo>
                  <a:cubicBezTo>
                    <a:pt x="10466" y="933"/>
                    <a:pt x="10493" y="903"/>
                    <a:pt x="10508" y="903"/>
                  </a:cubicBezTo>
                  <a:cubicBezTo>
                    <a:pt x="10510" y="903"/>
                    <a:pt x="10512" y="904"/>
                    <a:pt x="10514" y="905"/>
                  </a:cubicBezTo>
                  <a:cubicBezTo>
                    <a:pt x="10514" y="917"/>
                    <a:pt x="10514" y="929"/>
                    <a:pt x="10502" y="941"/>
                  </a:cubicBezTo>
                  <a:lnTo>
                    <a:pt x="10526" y="929"/>
                  </a:lnTo>
                  <a:lnTo>
                    <a:pt x="10526" y="929"/>
                  </a:lnTo>
                  <a:cubicBezTo>
                    <a:pt x="10502" y="1001"/>
                    <a:pt x="10538" y="965"/>
                    <a:pt x="10550" y="1001"/>
                  </a:cubicBezTo>
                  <a:lnTo>
                    <a:pt x="10550" y="1013"/>
                  </a:lnTo>
                  <a:cubicBezTo>
                    <a:pt x="10558" y="1004"/>
                    <a:pt x="10566" y="996"/>
                    <a:pt x="10575" y="996"/>
                  </a:cubicBezTo>
                  <a:cubicBezTo>
                    <a:pt x="10578" y="996"/>
                    <a:pt x="10582" y="997"/>
                    <a:pt x="10585" y="1001"/>
                  </a:cubicBezTo>
                  <a:lnTo>
                    <a:pt x="10573" y="1036"/>
                  </a:lnTo>
                  <a:cubicBezTo>
                    <a:pt x="10573" y="1039"/>
                    <a:pt x="10574" y="1040"/>
                    <a:pt x="10575" y="1040"/>
                  </a:cubicBezTo>
                  <a:cubicBezTo>
                    <a:pt x="10582" y="1040"/>
                    <a:pt x="10608" y="993"/>
                    <a:pt x="10618" y="993"/>
                  </a:cubicBezTo>
                  <a:cubicBezTo>
                    <a:pt x="10620" y="993"/>
                    <a:pt x="10621" y="995"/>
                    <a:pt x="10621" y="1001"/>
                  </a:cubicBezTo>
                  <a:cubicBezTo>
                    <a:pt x="10645" y="965"/>
                    <a:pt x="10645" y="941"/>
                    <a:pt x="10657" y="906"/>
                  </a:cubicBezTo>
                  <a:lnTo>
                    <a:pt x="10657" y="906"/>
                  </a:lnTo>
                  <a:cubicBezTo>
                    <a:pt x="10649" y="929"/>
                    <a:pt x="10651" y="942"/>
                    <a:pt x="10657" y="942"/>
                  </a:cubicBezTo>
                  <a:cubicBezTo>
                    <a:pt x="10660" y="942"/>
                    <a:pt x="10664" y="938"/>
                    <a:pt x="10669" y="929"/>
                  </a:cubicBezTo>
                  <a:cubicBezTo>
                    <a:pt x="10676" y="926"/>
                    <a:pt x="10680" y="924"/>
                    <a:pt x="10681" y="924"/>
                  </a:cubicBezTo>
                  <a:lnTo>
                    <a:pt x="10681" y="924"/>
                  </a:lnTo>
                  <a:cubicBezTo>
                    <a:pt x="10686" y="924"/>
                    <a:pt x="10677" y="933"/>
                    <a:pt x="10669" y="941"/>
                  </a:cubicBezTo>
                  <a:lnTo>
                    <a:pt x="10692" y="929"/>
                  </a:lnTo>
                  <a:lnTo>
                    <a:pt x="10692" y="929"/>
                  </a:lnTo>
                  <a:cubicBezTo>
                    <a:pt x="10703" y="929"/>
                    <a:pt x="10684" y="969"/>
                    <a:pt x="10663" y="985"/>
                  </a:cubicBezTo>
                  <a:lnTo>
                    <a:pt x="10663" y="985"/>
                  </a:lnTo>
                  <a:cubicBezTo>
                    <a:pt x="10671" y="980"/>
                    <a:pt x="10677" y="979"/>
                    <a:pt x="10681" y="979"/>
                  </a:cubicBezTo>
                  <a:cubicBezTo>
                    <a:pt x="10694" y="979"/>
                    <a:pt x="10696" y="993"/>
                    <a:pt x="10704" y="1001"/>
                  </a:cubicBezTo>
                  <a:lnTo>
                    <a:pt x="10681" y="1025"/>
                  </a:lnTo>
                  <a:lnTo>
                    <a:pt x="10704" y="1036"/>
                  </a:lnTo>
                  <a:cubicBezTo>
                    <a:pt x="10716" y="1025"/>
                    <a:pt x="10725" y="1019"/>
                    <a:pt x="10733" y="1019"/>
                  </a:cubicBezTo>
                  <a:cubicBezTo>
                    <a:pt x="10740" y="1019"/>
                    <a:pt x="10746" y="1025"/>
                    <a:pt x="10752" y="1036"/>
                  </a:cubicBezTo>
                  <a:lnTo>
                    <a:pt x="10736" y="1058"/>
                  </a:lnTo>
                  <a:lnTo>
                    <a:pt x="10736" y="1058"/>
                  </a:lnTo>
                  <a:cubicBezTo>
                    <a:pt x="10737" y="1058"/>
                    <a:pt x="10739" y="1058"/>
                    <a:pt x="10740" y="1058"/>
                  </a:cubicBezTo>
                  <a:cubicBezTo>
                    <a:pt x="10761" y="1058"/>
                    <a:pt x="10750" y="1087"/>
                    <a:pt x="10740" y="1108"/>
                  </a:cubicBezTo>
                  <a:cubicBezTo>
                    <a:pt x="10746" y="1104"/>
                    <a:pt x="10750" y="1102"/>
                    <a:pt x="10753" y="1102"/>
                  </a:cubicBezTo>
                  <a:cubicBezTo>
                    <a:pt x="10775" y="1102"/>
                    <a:pt x="10766" y="1170"/>
                    <a:pt x="10788" y="1170"/>
                  </a:cubicBezTo>
                  <a:cubicBezTo>
                    <a:pt x="10794" y="1170"/>
                    <a:pt x="10801" y="1166"/>
                    <a:pt x="10812" y="1156"/>
                  </a:cubicBezTo>
                  <a:lnTo>
                    <a:pt x="10812" y="1156"/>
                  </a:lnTo>
                  <a:lnTo>
                    <a:pt x="10800" y="1179"/>
                  </a:lnTo>
                  <a:cubicBezTo>
                    <a:pt x="10810" y="1173"/>
                    <a:pt x="10818" y="1171"/>
                    <a:pt x="10824" y="1171"/>
                  </a:cubicBezTo>
                  <a:cubicBezTo>
                    <a:pt x="10846" y="1171"/>
                    <a:pt x="10853" y="1195"/>
                    <a:pt x="10870" y="1195"/>
                  </a:cubicBezTo>
                  <a:cubicBezTo>
                    <a:pt x="10878" y="1195"/>
                    <a:pt x="10890" y="1188"/>
                    <a:pt x="10907" y="1167"/>
                  </a:cubicBezTo>
                  <a:lnTo>
                    <a:pt x="10907" y="1167"/>
                  </a:lnTo>
                  <a:cubicBezTo>
                    <a:pt x="10904" y="1198"/>
                    <a:pt x="10907" y="1208"/>
                    <a:pt x="10913" y="1208"/>
                  </a:cubicBezTo>
                  <a:cubicBezTo>
                    <a:pt x="10926" y="1208"/>
                    <a:pt x="10950" y="1169"/>
                    <a:pt x="10961" y="1169"/>
                  </a:cubicBezTo>
                  <a:cubicBezTo>
                    <a:pt x="10966" y="1169"/>
                    <a:pt x="10968" y="1175"/>
                    <a:pt x="10967" y="1192"/>
                  </a:cubicBezTo>
                  <a:lnTo>
                    <a:pt x="10967" y="1192"/>
                  </a:lnTo>
                  <a:cubicBezTo>
                    <a:pt x="11062" y="1263"/>
                    <a:pt x="11145" y="1370"/>
                    <a:pt x="11276" y="1382"/>
                  </a:cubicBezTo>
                  <a:lnTo>
                    <a:pt x="11264" y="1406"/>
                  </a:lnTo>
                  <a:cubicBezTo>
                    <a:pt x="11395" y="1525"/>
                    <a:pt x="11562" y="1572"/>
                    <a:pt x="11705" y="1691"/>
                  </a:cubicBezTo>
                  <a:cubicBezTo>
                    <a:pt x="11728" y="1679"/>
                    <a:pt x="11752" y="1632"/>
                    <a:pt x="11776" y="1620"/>
                  </a:cubicBezTo>
                  <a:cubicBezTo>
                    <a:pt x="11776" y="1620"/>
                    <a:pt x="11788" y="1632"/>
                    <a:pt x="11776" y="1656"/>
                  </a:cubicBezTo>
                  <a:cubicBezTo>
                    <a:pt x="11752" y="1656"/>
                    <a:pt x="11752" y="1679"/>
                    <a:pt x="11740" y="1691"/>
                  </a:cubicBezTo>
                  <a:cubicBezTo>
                    <a:pt x="11758" y="1700"/>
                    <a:pt x="11763" y="1723"/>
                    <a:pt x="11779" y="1723"/>
                  </a:cubicBezTo>
                  <a:cubicBezTo>
                    <a:pt x="11785" y="1723"/>
                    <a:pt x="11791" y="1721"/>
                    <a:pt x="11800" y="1715"/>
                  </a:cubicBezTo>
                  <a:lnTo>
                    <a:pt x="11800" y="1679"/>
                  </a:lnTo>
                  <a:cubicBezTo>
                    <a:pt x="11812" y="1679"/>
                    <a:pt x="11824" y="1691"/>
                    <a:pt x="11824" y="1691"/>
                  </a:cubicBezTo>
                  <a:cubicBezTo>
                    <a:pt x="11812" y="1703"/>
                    <a:pt x="11800" y="1739"/>
                    <a:pt x="11788" y="1751"/>
                  </a:cubicBezTo>
                  <a:cubicBezTo>
                    <a:pt x="11806" y="1738"/>
                    <a:pt x="11816" y="1733"/>
                    <a:pt x="11822" y="1733"/>
                  </a:cubicBezTo>
                  <a:cubicBezTo>
                    <a:pt x="11840" y="1733"/>
                    <a:pt x="11804" y="1787"/>
                    <a:pt x="11829" y="1787"/>
                  </a:cubicBezTo>
                  <a:cubicBezTo>
                    <a:pt x="11831" y="1787"/>
                    <a:pt x="11833" y="1787"/>
                    <a:pt x="11835" y="1787"/>
                  </a:cubicBezTo>
                  <a:cubicBezTo>
                    <a:pt x="11883" y="1727"/>
                    <a:pt x="11955" y="1691"/>
                    <a:pt x="12002" y="1667"/>
                  </a:cubicBezTo>
                  <a:lnTo>
                    <a:pt x="12002" y="1691"/>
                  </a:lnTo>
                  <a:cubicBezTo>
                    <a:pt x="12001" y="1690"/>
                    <a:pt x="12000" y="1690"/>
                    <a:pt x="11999" y="1690"/>
                  </a:cubicBezTo>
                  <a:cubicBezTo>
                    <a:pt x="11989" y="1690"/>
                    <a:pt x="11979" y="1729"/>
                    <a:pt x="11961" y="1729"/>
                  </a:cubicBezTo>
                  <a:cubicBezTo>
                    <a:pt x="11959" y="1729"/>
                    <a:pt x="11957" y="1728"/>
                    <a:pt x="11955" y="1727"/>
                  </a:cubicBezTo>
                  <a:lnTo>
                    <a:pt x="11955" y="1727"/>
                  </a:lnTo>
                  <a:cubicBezTo>
                    <a:pt x="11966" y="1751"/>
                    <a:pt x="11990" y="1739"/>
                    <a:pt x="12002" y="1751"/>
                  </a:cubicBezTo>
                  <a:cubicBezTo>
                    <a:pt x="12014" y="1739"/>
                    <a:pt x="12026" y="1715"/>
                    <a:pt x="12038" y="1715"/>
                  </a:cubicBezTo>
                  <a:lnTo>
                    <a:pt x="12038" y="1715"/>
                  </a:lnTo>
                  <a:cubicBezTo>
                    <a:pt x="12038" y="1727"/>
                    <a:pt x="12014" y="1763"/>
                    <a:pt x="12026" y="1775"/>
                  </a:cubicBezTo>
                  <a:lnTo>
                    <a:pt x="12002" y="1787"/>
                  </a:lnTo>
                  <a:cubicBezTo>
                    <a:pt x="11998" y="1794"/>
                    <a:pt x="12000" y="1797"/>
                    <a:pt x="12003" y="1797"/>
                  </a:cubicBezTo>
                  <a:cubicBezTo>
                    <a:pt x="12010" y="1797"/>
                    <a:pt x="12026" y="1787"/>
                    <a:pt x="12026" y="1787"/>
                  </a:cubicBezTo>
                  <a:lnTo>
                    <a:pt x="12026" y="1787"/>
                  </a:lnTo>
                  <a:cubicBezTo>
                    <a:pt x="12014" y="1810"/>
                    <a:pt x="12026" y="1822"/>
                    <a:pt x="12002" y="1858"/>
                  </a:cubicBezTo>
                  <a:cubicBezTo>
                    <a:pt x="12038" y="1834"/>
                    <a:pt x="12038" y="1846"/>
                    <a:pt x="12062" y="1834"/>
                  </a:cubicBezTo>
                  <a:cubicBezTo>
                    <a:pt x="12062" y="1814"/>
                    <a:pt x="12069" y="1809"/>
                    <a:pt x="12080" y="1804"/>
                  </a:cubicBezTo>
                  <a:lnTo>
                    <a:pt x="12080" y="1804"/>
                  </a:lnTo>
                  <a:cubicBezTo>
                    <a:pt x="12080" y="1804"/>
                    <a:pt x="12080" y="1804"/>
                    <a:pt x="12080" y="1804"/>
                  </a:cubicBezTo>
                  <a:cubicBezTo>
                    <a:pt x="12071" y="1804"/>
                    <a:pt x="12056" y="1804"/>
                    <a:pt x="12038" y="1822"/>
                  </a:cubicBezTo>
                  <a:cubicBezTo>
                    <a:pt x="12038" y="1798"/>
                    <a:pt x="12109" y="1763"/>
                    <a:pt x="12086" y="1763"/>
                  </a:cubicBezTo>
                  <a:cubicBezTo>
                    <a:pt x="12093" y="1760"/>
                    <a:pt x="12098" y="1759"/>
                    <a:pt x="12103" y="1759"/>
                  </a:cubicBezTo>
                  <a:cubicBezTo>
                    <a:pt x="12115" y="1759"/>
                    <a:pt x="12118" y="1766"/>
                    <a:pt x="12134" y="1766"/>
                  </a:cubicBezTo>
                  <a:cubicBezTo>
                    <a:pt x="12139" y="1766"/>
                    <a:pt x="12147" y="1765"/>
                    <a:pt x="12157" y="1763"/>
                  </a:cubicBezTo>
                  <a:cubicBezTo>
                    <a:pt x="12145" y="1751"/>
                    <a:pt x="12181" y="1727"/>
                    <a:pt x="12181" y="1715"/>
                  </a:cubicBezTo>
                  <a:lnTo>
                    <a:pt x="12181" y="1715"/>
                  </a:lnTo>
                  <a:cubicBezTo>
                    <a:pt x="12205" y="1727"/>
                    <a:pt x="12181" y="1727"/>
                    <a:pt x="12169" y="1763"/>
                  </a:cubicBezTo>
                  <a:cubicBezTo>
                    <a:pt x="12177" y="1771"/>
                    <a:pt x="12168" y="1785"/>
                    <a:pt x="12174" y="1785"/>
                  </a:cubicBezTo>
                  <a:cubicBezTo>
                    <a:pt x="12176" y="1785"/>
                    <a:pt x="12182" y="1782"/>
                    <a:pt x="12193" y="1775"/>
                  </a:cubicBezTo>
                  <a:lnTo>
                    <a:pt x="12193" y="1775"/>
                  </a:lnTo>
                  <a:cubicBezTo>
                    <a:pt x="12205" y="1798"/>
                    <a:pt x="12169" y="1798"/>
                    <a:pt x="12169" y="1822"/>
                  </a:cubicBezTo>
                  <a:cubicBezTo>
                    <a:pt x="12165" y="1825"/>
                    <a:pt x="12161" y="1826"/>
                    <a:pt x="12158" y="1826"/>
                  </a:cubicBezTo>
                  <a:cubicBezTo>
                    <a:pt x="12145" y="1826"/>
                    <a:pt x="12140" y="1806"/>
                    <a:pt x="12129" y="1806"/>
                  </a:cubicBezTo>
                  <a:cubicBezTo>
                    <a:pt x="12120" y="1806"/>
                    <a:pt x="12108" y="1817"/>
                    <a:pt x="12086" y="1858"/>
                  </a:cubicBezTo>
                  <a:cubicBezTo>
                    <a:pt x="12084" y="1856"/>
                    <a:pt x="12082" y="1856"/>
                    <a:pt x="12079" y="1856"/>
                  </a:cubicBezTo>
                  <a:cubicBezTo>
                    <a:pt x="12066" y="1856"/>
                    <a:pt x="12045" y="1872"/>
                    <a:pt x="12033" y="1872"/>
                  </a:cubicBezTo>
                  <a:cubicBezTo>
                    <a:pt x="12030" y="1872"/>
                    <a:pt x="12028" y="1872"/>
                    <a:pt x="12026" y="1870"/>
                  </a:cubicBezTo>
                  <a:lnTo>
                    <a:pt x="12026" y="1870"/>
                  </a:lnTo>
                  <a:cubicBezTo>
                    <a:pt x="12026" y="1890"/>
                    <a:pt x="12026" y="1920"/>
                    <a:pt x="12041" y="1920"/>
                  </a:cubicBezTo>
                  <a:cubicBezTo>
                    <a:pt x="12044" y="1920"/>
                    <a:pt x="12047" y="1919"/>
                    <a:pt x="12050" y="1918"/>
                  </a:cubicBezTo>
                  <a:lnTo>
                    <a:pt x="12086" y="1870"/>
                  </a:lnTo>
                  <a:cubicBezTo>
                    <a:pt x="12096" y="1870"/>
                    <a:pt x="12123" y="1844"/>
                    <a:pt x="12131" y="1844"/>
                  </a:cubicBezTo>
                  <a:cubicBezTo>
                    <a:pt x="12132" y="1844"/>
                    <a:pt x="12133" y="1844"/>
                    <a:pt x="12133" y="1846"/>
                  </a:cubicBezTo>
                  <a:cubicBezTo>
                    <a:pt x="12121" y="1858"/>
                    <a:pt x="12109" y="1882"/>
                    <a:pt x="12121" y="1882"/>
                  </a:cubicBezTo>
                  <a:cubicBezTo>
                    <a:pt x="12121" y="1882"/>
                    <a:pt x="12121" y="1882"/>
                    <a:pt x="12121" y="1870"/>
                  </a:cubicBezTo>
                  <a:cubicBezTo>
                    <a:pt x="12142" y="1870"/>
                    <a:pt x="12162" y="1844"/>
                    <a:pt x="12182" y="1844"/>
                  </a:cubicBezTo>
                  <a:cubicBezTo>
                    <a:pt x="12186" y="1844"/>
                    <a:pt x="12189" y="1844"/>
                    <a:pt x="12193" y="1846"/>
                  </a:cubicBezTo>
                  <a:cubicBezTo>
                    <a:pt x="12193" y="1822"/>
                    <a:pt x="12205" y="1798"/>
                    <a:pt x="12205" y="1763"/>
                  </a:cubicBezTo>
                  <a:cubicBezTo>
                    <a:pt x="12212" y="1751"/>
                    <a:pt x="12216" y="1747"/>
                    <a:pt x="12218" y="1747"/>
                  </a:cubicBezTo>
                  <a:cubicBezTo>
                    <a:pt x="12223" y="1747"/>
                    <a:pt x="12220" y="1767"/>
                    <a:pt x="12228" y="1775"/>
                  </a:cubicBezTo>
                  <a:cubicBezTo>
                    <a:pt x="12216" y="1775"/>
                    <a:pt x="12216" y="1775"/>
                    <a:pt x="12216" y="1787"/>
                  </a:cubicBezTo>
                  <a:lnTo>
                    <a:pt x="12240" y="1775"/>
                  </a:lnTo>
                  <a:lnTo>
                    <a:pt x="12240" y="1775"/>
                  </a:lnTo>
                  <a:cubicBezTo>
                    <a:pt x="12240" y="1798"/>
                    <a:pt x="12193" y="1822"/>
                    <a:pt x="12193" y="1846"/>
                  </a:cubicBezTo>
                  <a:cubicBezTo>
                    <a:pt x="12188" y="1864"/>
                    <a:pt x="12192" y="1868"/>
                    <a:pt x="12198" y="1868"/>
                  </a:cubicBezTo>
                  <a:cubicBezTo>
                    <a:pt x="12204" y="1868"/>
                    <a:pt x="12213" y="1863"/>
                    <a:pt x="12217" y="1863"/>
                  </a:cubicBezTo>
                  <a:lnTo>
                    <a:pt x="12217" y="1863"/>
                  </a:lnTo>
                  <a:cubicBezTo>
                    <a:pt x="12219" y="1863"/>
                    <a:pt x="12219" y="1864"/>
                    <a:pt x="12216" y="1870"/>
                  </a:cubicBezTo>
                  <a:cubicBezTo>
                    <a:pt x="12216" y="1870"/>
                    <a:pt x="12228" y="1858"/>
                    <a:pt x="12228" y="1858"/>
                  </a:cubicBezTo>
                  <a:cubicBezTo>
                    <a:pt x="12234" y="1858"/>
                    <a:pt x="12240" y="1861"/>
                    <a:pt x="12248" y="1861"/>
                  </a:cubicBezTo>
                  <a:cubicBezTo>
                    <a:pt x="12255" y="1861"/>
                    <a:pt x="12264" y="1858"/>
                    <a:pt x="12276" y="1846"/>
                  </a:cubicBezTo>
                  <a:lnTo>
                    <a:pt x="12276" y="1846"/>
                  </a:lnTo>
                  <a:cubicBezTo>
                    <a:pt x="12272" y="1850"/>
                    <a:pt x="12272" y="1851"/>
                    <a:pt x="12274" y="1851"/>
                  </a:cubicBezTo>
                  <a:cubicBezTo>
                    <a:pt x="12279" y="1851"/>
                    <a:pt x="12292" y="1846"/>
                    <a:pt x="12300" y="1846"/>
                  </a:cubicBezTo>
                  <a:cubicBezTo>
                    <a:pt x="12306" y="1840"/>
                    <a:pt x="12320" y="1829"/>
                    <a:pt x="12327" y="1829"/>
                  </a:cubicBezTo>
                  <a:cubicBezTo>
                    <a:pt x="12333" y="1829"/>
                    <a:pt x="12334" y="1836"/>
                    <a:pt x="12324" y="1858"/>
                  </a:cubicBezTo>
                  <a:cubicBezTo>
                    <a:pt x="12324" y="1870"/>
                    <a:pt x="12324" y="1894"/>
                    <a:pt x="12312" y="1906"/>
                  </a:cubicBezTo>
                  <a:lnTo>
                    <a:pt x="12324" y="1929"/>
                  </a:lnTo>
                  <a:lnTo>
                    <a:pt x="12300" y="1965"/>
                  </a:lnTo>
                  <a:cubicBezTo>
                    <a:pt x="12304" y="1967"/>
                    <a:pt x="12308" y="1968"/>
                    <a:pt x="12312" y="1968"/>
                  </a:cubicBezTo>
                  <a:cubicBezTo>
                    <a:pt x="12329" y="1968"/>
                    <a:pt x="12342" y="1947"/>
                    <a:pt x="12371" y="1918"/>
                  </a:cubicBezTo>
                  <a:cubicBezTo>
                    <a:pt x="12371" y="1940"/>
                    <a:pt x="12386" y="1948"/>
                    <a:pt x="12399" y="1948"/>
                  </a:cubicBezTo>
                  <a:cubicBezTo>
                    <a:pt x="12407" y="1948"/>
                    <a:pt x="12415" y="1946"/>
                    <a:pt x="12419" y="1941"/>
                  </a:cubicBezTo>
                  <a:cubicBezTo>
                    <a:pt x="12419" y="1918"/>
                    <a:pt x="12395" y="1918"/>
                    <a:pt x="12395" y="1894"/>
                  </a:cubicBezTo>
                  <a:cubicBezTo>
                    <a:pt x="12395" y="1906"/>
                    <a:pt x="12383" y="1918"/>
                    <a:pt x="12383" y="1929"/>
                  </a:cubicBezTo>
                  <a:cubicBezTo>
                    <a:pt x="12371" y="1918"/>
                    <a:pt x="12383" y="1906"/>
                    <a:pt x="12395" y="1882"/>
                  </a:cubicBezTo>
                  <a:cubicBezTo>
                    <a:pt x="12401" y="1876"/>
                    <a:pt x="12405" y="1874"/>
                    <a:pt x="12408" y="1874"/>
                  </a:cubicBezTo>
                  <a:cubicBezTo>
                    <a:pt x="12422" y="1874"/>
                    <a:pt x="12412" y="1921"/>
                    <a:pt x="12416" y="1921"/>
                  </a:cubicBezTo>
                  <a:cubicBezTo>
                    <a:pt x="12417" y="1921"/>
                    <a:pt x="12418" y="1920"/>
                    <a:pt x="12419" y="1918"/>
                  </a:cubicBezTo>
                  <a:cubicBezTo>
                    <a:pt x="12426" y="1915"/>
                    <a:pt x="12430" y="1914"/>
                    <a:pt x="12433" y="1914"/>
                  </a:cubicBezTo>
                  <a:cubicBezTo>
                    <a:pt x="12446" y="1914"/>
                    <a:pt x="12429" y="1932"/>
                    <a:pt x="12419" y="1941"/>
                  </a:cubicBezTo>
                  <a:cubicBezTo>
                    <a:pt x="12419" y="1941"/>
                    <a:pt x="12419" y="1941"/>
                    <a:pt x="12431" y="1953"/>
                  </a:cubicBezTo>
                  <a:lnTo>
                    <a:pt x="12431" y="1929"/>
                  </a:lnTo>
                  <a:cubicBezTo>
                    <a:pt x="12433" y="1932"/>
                    <a:pt x="12436" y="1933"/>
                    <a:pt x="12438" y="1933"/>
                  </a:cubicBezTo>
                  <a:cubicBezTo>
                    <a:pt x="12445" y="1933"/>
                    <a:pt x="12452" y="1926"/>
                    <a:pt x="12459" y="1926"/>
                  </a:cubicBezTo>
                  <a:cubicBezTo>
                    <a:pt x="12461" y="1926"/>
                    <a:pt x="12464" y="1927"/>
                    <a:pt x="12467" y="1929"/>
                  </a:cubicBezTo>
                  <a:lnTo>
                    <a:pt x="12455" y="1941"/>
                  </a:lnTo>
                  <a:cubicBezTo>
                    <a:pt x="12450" y="1959"/>
                    <a:pt x="12454" y="1964"/>
                    <a:pt x="12460" y="1964"/>
                  </a:cubicBezTo>
                  <a:cubicBezTo>
                    <a:pt x="12467" y="1964"/>
                    <a:pt x="12478" y="1958"/>
                    <a:pt x="12484" y="1958"/>
                  </a:cubicBezTo>
                  <a:cubicBezTo>
                    <a:pt x="12488" y="1958"/>
                    <a:pt x="12490" y="1960"/>
                    <a:pt x="12490" y="1965"/>
                  </a:cubicBezTo>
                  <a:cubicBezTo>
                    <a:pt x="12490" y="1974"/>
                    <a:pt x="12469" y="2012"/>
                    <a:pt x="12470" y="2012"/>
                  </a:cubicBezTo>
                  <a:cubicBezTo>
                    <a:pt x="12471" y="2012"/>
                    <a:pt x="12473" y="2009"/>
                    <a:pt x="12478" y="2001"/>
                  </a:cubicBezTo>
                  <a:cubicBezTo>
                    <a:pt x="12478" y="2005"/>
                    <a:pt x="12480" y="2006"/>
                    <a:pt x="12482" y="2006"/>
                  </a:cubicBezTo>
                  <a:cubicBezTo>
                    <a:pt x="12485" y="2006"/>
                    <a:pt x="12490" y="2001"/>
                    <a:pt x="12490" y="2001"/>
                  </a:cubicBezTo>
                  <a:lnTo>
                    <a:pt x="12502" y="2013"/>
                  </a:lnTo>
                  <a:cubicBezTo>
                    <a:pt x="12490" y="2001"/>
                    <a:pt x="12490" y="2001"/>
                    <a:pt x="12502" y="2001"/>
                  </a:cubicBezTo>
                  <a:cubicBezTo>
                    <a:pt x="12502" y="1992"/>
                    <a:pt x="12508" y="1984"/>
                    <a:pt x="12512" y="1984"/>
                  </a:cubicBezTo>
                  <a:cubicBezTo>
                    <a:pt x="12513" y="1984"/>
                    <a:pt x="12514" y="1985"/>
                    <a:pt x="12514" y="1989"/>
                  </a:cubicBezTo>
                  <a:lnTo>
                    <a:pt x="12526" y="2001"/>
                  </a:lnTo>
                  <a:cubicBezTo>
                    <a:pt x="12526" y="2013"/>
                    <a:pt x="12538" y="2013"/>
                    <a:pt x="12538" y="2013"/>
                  </a:cubicBezTo>
                  <a:cubicBezTo>
                    <a:pt x="12544" y="2007"/>
                    <a:pt x="12550" y="2004"/>
                    <a:pt x="12551" y="2004"/>
                  </a:cubicBezTo>
                  <a:lnTo>
                    <a:pt x="12551" y="2004"/>
                  </a:lnTo>
                  <a:cubicBezTo>
                    <a:pt x="12553" y="2004"/>
                    <a:pt x="12550" y="2007"/>
                    <a:pt x="12538" y="2013"/>
                  </a:cubicBezTo>
                  <a:lnTo>
                    <a:pt x="12526" y="2025"/>
                  </a:lnTo>
                  <a:cubicBezTo>
                    <a:pt x="12538" y="2025"/>
                    <a:pt x="12538" y="2037"/>
                    <a:pt x="12526" y="2037"/>
                  </a:cubicBezTo>
                  <a:cubicBezTo>
                    <a:pt x="12521" y="2066"/>
                    <a:pt x="12531" y="2071"/>
                    <a:pt x="12542" y="2071"/>
                  </a:cubicBezTo>
                  <a:cubicBezTo>
                    <a:pt x="12548" y="2071"/>
                    <a:pt x="12555" y="2070"/>
                    <a:pt x="12561" y="2070"/>
                  </a:cubicBezTo>
                  <a:cubicBezTo>
                    <a:pt x="12571" y="2070"/>
                    <a:pt x="12578" y="2074"/>
                    <a:pt x="12574" y="2096"/>
                  </a:cubicBezTo>
                  <a:cubicBezTo>
                    <a:pt x="12597" y="2084"/>
                    <a:pt x="12597" y="2060"/>
                    <a:pt x="12597" y="2048"/>
                  </a:cubicBezTo>
                  <a:cubicBezTo>
                    <a:pt x="12621" y="2037"/>
                    <a:pt x="12645" y="2025"/>
                    <a:pt x="12657" y="2013"/>
                  </a:cubicBezTo>
                  <a:lnTo>
                    <a:pt x="12657" y="2013"/>
                  </a:lnTo>
                  <a:cubicBezTo>
                    <a:pt x="12645" y="2060"/>
                    <a:pt x="12657" y="2108"/>
                    <a:pt x="12609" y="2156"/>
                  </a:cubicBezTo>
                  <a:cubicBezTo>
                    <a:pt x="12611" y="2160"/>
                    <a:pt x="12613" y="2161"/>
                    <a:pt x="12615" y="2161"/>
                  </a:cubicBezTo>
                  <a:cubicBezTo>
                    <a:pt x="12625" y="2161"/>
                    <a:pt x="12635" y="2118"/>
                    <a:pt x="12645" y="2108"/>
                  </a:cubicBezTo>
                  <a:lnTo>
                    <a:pt x="12645" y="2120"/>
                  </a:lnTo>
                  <a:cubicBezTo>
                    <a:pt x="12645" y="2108"/>
                    <a:pt x="12657" y="2084"/>
                    <a:pt x="12669" y="2060"/>
                  </a:cubicBezTo>
                  <a:cubicBezTo>
                    <a:pt x="12683" y="2046"/>
                    <a:pt x="12693" y="2041"/>
                    <a:pt x="12699" y="2041"/>
                  </a:cubicBezTo>
                  <a:cubicBezTo>
                    <a:pt x="12703" y="2041"/>
                    <a:pt x="12705" y="2044"/>
                    <a:pt x="12705" y="2048"/>
                  </a:cubicBezTo>
                  <a:lnTo>
                    <a:pt x="12681" y="2084"/>
                  </a:lnTo>
                  <a:cubicBezTo>
                    <a:pt x="12705" y="2084"/>
                    <a:pt x="12740" y="2025"/>
                    <a:pt x="12788" y="2001"/>
                  </a:cubicBezTo>
                  <a:lnTo>
                    <a:pt x="12788" y="2001"/>
                  </a:lnTo>
                  <a:cubicBezTo>
                    <a:pt x="12788" y="2025"/>
                    <a:pt x="12752" y="2048"/>
                    <a:pt x="12728" y="2084"/>
                  </a:cubicBezTo>
                  <a:lnTo>
                    <a:pt x="12752" y="2084"/>
                  </a:lnTo>
                  <a:lnTo>
                    <a:pt x="12728" y="2120"/>
                  </a:lnTo>
                  <a:cubicBezTo>
                    <a:pt x="12736" y="2120"/>
                    <a:pt x="12750" y="2109"/>
                    <a:pt x="12758" y="2109"/>
                  </a:cubicBezTo>
                  <a:cubicBezTo>
                    <a:pt x="12762" y="2109"/>
                    <a:pt x="12764" y="2112"/>
                    <a:pt x="12764" y="2120"/>
                  </a:cubicBezTo>
                  <a:cubicBezTo>
                    <a:pt x="12740" y="2132"/>
                    <a:pt x="12764" y="2156"/>
                    <a:pt x="12728" y="2179"/>
                  </a:cubicBezTo>
                  <a:lnTo>
                    <a:pt x="12705" y="2179"/>
                  </a:lnTo>
                  <a:cubicBezTo>
                    <a:pt x="12705" y="2168"/>
                    <a:pt x="12705" y="2168"/>
                    <a:pt x="12695" y="2168"/>
                  </a:cubicBezTo>
                  <a:lnTo>
                    <a:pt x="12695" y="2168"/>
                  </a:lnTo>
                  <a:cubicBezTo>
                    <a:pt x="12694" y="2168"/>
                    <a:pt x="12694" y="2169"/>
                    <a:pt x="12693" y="2169"/>
                  </a:cubicBezTo>
                  <a:cubicBezTo>
                    <a:pt x="12693" y="2169"/>
                    <a:pt x="12693" y="2168"/>
                    <a:pt x="12693" y="2168"/>
                  </a:cubicBezTo>
                  <a:lnTo>
                    <a:pt x="12693" y="2168"/>
                  </a:lnTo>
                  <a:cubicBezTo>
                    <a:pt x="12694" y="2168"/>
                    <a:pt x="12694" y="2168"/>
                    <a:pt x="12695" y="2168"/>
                  </a:cubicBezTo>
                  <a:lnTo>
                    <a:pt x="12695" y="2168"/>
                  </a:lnTo>
                  <a:cubicBezTo>
                    <a:pt x="12696" y="2167"/>
                    <a:pt x="12697" y="2165"/>
                    <a:pt x="12698" y="2164"/>
                  </a:cubicBezTo>
                  <a:lnTo>
                    <a:pt x="12698" y="2164"/>
                  </a:lnTo>
                  <a:lnTo>
                    <a:pt x="12693" y="2168"/>
                  </a:lnTo>
                  <a:cubicBezTo>
                    <a:pt x="12693" y="2168"/>
                    <a:pt x="12681" y="2179"/>
                    <a:pt x="12681" y="2179"/>
                  </a:cubicBezTo>
                  <a:cubicBezTo>
                    <a:pt x="12657" y="2179"/>
                    <a:pt x="12633" y="2191"/>
                    <a:pt x="12609" y="2203"/>
                  </a:cubicBezTo>
                  <a:cubicBezTo>
                    <a:pt x="12645" y="2263"/>
                    <a:pt x="12562" y="2227"/>
                    <a:pt x="12586" y="2275"/>
                  </a:cubicBezTo>
                  <a:cubicBezTo>
                    <a:pt x="12633" y="2310"/>
                    <a:pt x="12586" y="2287"/>
                    <a:pt x="12586" y="2310"/>
                  </a:cubicBezTo>
                  <a:cubicBezTo>
                    <a:pt x="12586" y="2287"/>
                    <a:pt x="12550" y="2275"/>
                    <a:pt x="12538" y="2275"/>
                  </a:cubicBezTo>
                  <a:lnTo>
                    <a:pt x="12538" y="2275"/>
                  </a:lnTo>
                  <a:cubicBezTo>
                    <a:pt x="12550" y="2287"/>
                    <a:pt x="12550" y="2299"/>
                    <a:pt x="12550" y="2310"/>
                  </a:cubicBezTo>
                  <a:cubicBezTo>
                    <a:pt x="12538" y="2304"/>
                    <a:pt x="12517" y="2299"/>
                    <a:pt x="12504" y="2299"/>
                  </a:cubicBezTo>
                  <a:cubicBezTo>
                    <a:pt x="12490" y="2299"/>
                    <a:pt x="12484" y="2304"/>
                    <a:pt x="12502" y="2322"/>
                  </a:cubicBezTo>
                  <a:cubicBezTo>
                    <a:pt x="12467" y="2322"/>
                    <a:pt x="12478" y="2310"/>
                    <a:pt x="12467" y="2299"/>
                  </a:cubicBezTo>
                  <a:cubicBezTo>
                    <a:pt x="12463" y="2297"/>
                    <a:pt x="12461" y="2296"/>
                    <a:pt x="12460" y="2296"/>
                  </a:cubicBezTo>
                  <a:lnTo>
                    <a:pt x="12460" y="2296"/>
                  </a:lnTo>
                  <a:cubicBezTo>
                    <a:pt x="12456" y="2296"/>
                    <a:pt x="12477" y="2313"/>
                    <a:pt x="12473" y="2313"/>
                  </a:cubicBezTo>
                  <a:cubicBezTo>
                    <a:pt x="12472" y="2313"/>
                    <a:pt x="12470" y="2312"/>
                    <a:pt x="12467" y="2310"/>
                  </a:cubicBezTo>
                  <a:lnTo>
                    <a:pt x="12455" y="2310"/>
                  </a:lnTo>
                  <a:cubicBezTo>
                    <a:pt x="12443" y="2322"/>
                    <a:pt x="12431" y="2322"/>
                    <a:pt x="12407" y="2334"/>
                  </a:cubicBezTo>
                  <a:cubicBezTo>
                    <a:pt x="12467" y="2382"/>
                    <a:pt x="12419" y="2370"/>
                    <a:pt x="12431" y="2394"/>
                  </a:cubicBezTo>
                  <a:cubicBezTo>
                    <a:pt x="12419" y="2382"/>
                    <a:pt x="12407" y="2382"/>
                    <a:pt x="12383" y="2382"/>
                  </a:cubicBezTo>
                  <a:lnTo>
                    <a:pt x="12419" y="2418"/>
                  </a:lnTo>
                  <a:cubicBezTo>
                    <a:pt x="12433" y="2431"/>
                    <a:pt x="12430" y="2435"/>
                    <a:pt x="12423" y="2435"/>
                  </a:cubicBezTo>
                  <a:cubicBezTo>
                    <a:pt x="12417" y="2435"/>
                    <a:pt x="12408" y="2432"/>
                    <a:pt x="12402" y="2432"/>
                  </a:cubicBezTo>
                  <a:cubicBezTo>
                    <a:pt x="12395" y="2432"/>
                    <a:pt x="12392" y="2434"/>
                    <a:pt x="12395" y="2441"/>
                  </a:cubicBezTo>
                  <a:lnTo>
                    <a:pt x="12407" y="2453"/>
                  </a:lnTo>
                  <a:cubicBezTo>
                    <a:pt x="12413" y="2459"/>
                    <a:pt x="12404" y="2462"/>
                    <a:pt x="12389" y="2462"/>
                  </a:cubicBezTo>
                  <a:cubicBezTo>
                    <a:pt x="12374" y="2462"/>
                    <a:pt x="12353" y="2459"/>
                    <a:pt x="12336" y="2453"/>
                  </a:cubicBezTo>
                  <a:lnTo>
                    <a:pt x="12336" y="2453"/>
                  </a:lnTo>
                  <a:cubicBezTo>
                    <a:pt x="12383" y="2620"/>
                    <a:pt x="12181" y="2549"/>
                    <a:pt x="12157" y="2656"/>
                  </a:cubicBezTo>
                  <a:cubicBezTo>
                    <a:pt x="12169" y="2668"/>
                    <a:pt x="12181" y="2668"/>
                    <a:pt x="12205" y="2691"/>
                  </a:cubicBezTo>
                  <a:cubicBezTo>
                    <a:pt x="12209" y="2691"/>
                    <a:pt x="12212" y="2691"/>
                    <a:pt x="12214" y="2692"/>
                  </a:cubicBezTo>
                  <a:lnTo>
                    <a:pt x="12214" y="2692"/>
                  </a:lnTo>
                  <a:cubicBezTo>
                    <a:pt x="12211" y="2685"/>
                    <a:pt x="12208" y="2680"/>
                    <a:pt x="12216" y="2680"/>
                  </a:cubicBezTo>
                  <a:cubicBezTo>
                    <a:pt x="12228" y="2691"/>
                    <a:pt x="12264" y="2727"/>
                    <a:pt x="12240" y="2727"/>
                  </a:cubicBezTo>
                  <a:cubicBezTo>
                    <a:pt x="12240" y="2715"/>
                    <a:pt x="12240" y="2715"/>
                    <a:pt x="12240" y="2715"/>
                  </a:cubicBezTo>
                  <a:cubicBezTo>
                    <a:pt x="12228" y="2715"/>
                    <a:pt x="12240" y="2727"/>
                    <a:pt x="12228" y="2727"/>
                  </a:cubicBezTo>
                  <a:cubicBezTo>
                    <a:pt x="12222" y="2733"/>
                    <a:pt x="12222" y="2736"/>
                    <a:pt x="12222" y="2736"/>
                  </a:cubicBezTo>
                  <a:cubicBezTo>
                    <a:pt x="12222" y="2736"/>
                    <a:pt x="12222" y="2733"/>
                    <a:pt x="12216" y="2727"/>
                  </a:cubicBezTo>
                  <a:lnTo>
                    <a:pt x="12169" y="2739"/>
                  </a:lnTo>
                  <a:cubicBezTo>
                    <a:pt x="12193" y="2763"/>
                    <a:pt x="12190" y="2769"/>
                    <a:pt x="12179" y="2769"/>
                  </a:cubicBezTo>
                  <a:cubicBezTo>
                    <a:pt x="12169" y="2769"/>
                    <a:pt x="12151" y="2763"/>
                    <a:pt x="12145" y="2763"/>
                  </a:cubicBezTo>
                  <a:cubicBezTo>
                    <a:pt x="12109" y="2739"/>
                    <a:pt x="12145" y="2739"/>
                    <a:pt x="12109" y="2715"/>
                  </a:cubicBezTo>
                  <a:lnTo>
                    <a:pt x="12086" y="2703"/>
                  </a:lnTo>
                  <a:lnTo>
                    <a:pt x="12109" y="2727"/>
                  </a:lnTo>
                  <a:lnTo>
                    <a:pt x="12086" y="2727"/>
                  </a:lnTo>
                  <a:lnTo>
                    <a:pt x="12086" y="2727"/>
                  </a:lnTo>
                  <a:lnTo>
                    <a:pt x="12086" y="2727"/>
                  </a:lnTo>
                  <a:cubicBezTo>
                    <a:pt x="12086" y="2727"/>
                    <a:pt x="12086" y="2727"/>
                    <a:pt x="12086" y="2727"/>
                  </a:cubicBezTo>
                  <a:lnTo>
                    <a:pt x="12086" y="2727"/>
                  </a:lnTo>
                  <a:cubicBezTo>
                    <a:pt x="12090" y="2731"/>
                    <a:pt x="12094" y="2736"/>
                    <a:pt x="12097" y="2739"/>
                  </a:cubicBezTo>
                  <a:cubicBezTo>
                    <a:pt x="12097" y="2739"/>
                    <a:pt x="12094" y="2739"/>
                    <a:pt x="12090" y="2737"/>
                  </a:cubicBezTo>
                  <a:lnTo>
                    <a:pt x="12090" y="2737"/>
                  </a:lnTo>
                  <a:lnTo>
                    <a:pt x="12097" y="2751"/>
                  </a:lnTo>
                  <a:cubicBezTo>
                    <a:pt x="12080" y="2739"/>
                    <a:pt x="12074" y="2739"/>
                    <a:pt x="12069" y="2739"/>
                  </a:cubicBezTo>
                  <a:cubicBezTo>
                    <a:pt x="12065" y="2739"/>
                    <a:pt x="12062" y="2739"/>
                    <a:pt x="12050" y="2727"/>
                  </a:cubicBezTo>
                  <a:lnTo>
                    <a:pt x="12050" y="2727"/>
                  </a:lnTo>
                  <a:cubicBezTo>
                    <a:pt x="12007" y="2748"/>
                    <a:pt x="12050" y="2789"/>
                    <a:pt x="12018" y="2789"/>
                  </a:cubicBezTo>
                  <a:cubicBezTo>
                    <a:pt x="12014" y="2789"/>
                    <a:pt x="12009" y="2788"/>
                    <a:pt x="12002" y="2787"/>
                  </a:cubicBezTo>
                  <a:lnTo>
                    <a:pt x="12002" y="2787"/>
                  </a:lnTo>
                  <a:cubicBezTo>
                    <a:pt x="12014" y="2799"/>
                    <a:pt x="12050" y="2834"/>
                    <a:pt x="12038" y="2846"/>
                  </a:cubicBezTo>
                  <a:cubicBezTo>
                    <a:pt x="12026" y="2846"/>
                    <a:pt x="12014" y="2834"/>
                    <a:pt x="12002" y="2822"/>
                  </a:cubicBezTo>
                  <a:lnTo>
                    <a:pt x="12002" y="2822"/>
                  </a:lnTo>
                  <a:lnTo>
                    <a:pt x="12014" y="2846"/>
                  </a:lnTo>
                  <a:cubicBezTo>
                    <a:pt x="12000" y="2840"/>
                    <a:pt x="11990" y="2838"/>
                    <a:pt x="11984" y="2838"/>
                  </a:cubicBezTo>
                  <a:cubicBezTo>
                    <a:pt x="11963" y="2838"/>
                    <a:pt x="11970" y="2861"/>
                    <a:pt x="11943" y="2870"/>
                  </a:cubicBezTo>
                  <a:lnTo>
                    <a:pt x="11931" y="2858"/>
                  </a:lnTo>
                  <a:lnTo>
                    <a:pt x="11931" y="2858"/>
                  </a:lnTo>
                  <a:cubicBezTo>
                    <a:pt x="11943" y="2870"/>
                    <a:pt x="11955" y="2894"/>
                    <a:pt x="11943" y="2894"/>
                  </a:cubicBezTo>
                  <a:lnTo>
                    <a:pt x="11907" y="2870"/>
                  </a:lnTo>
                  <a:lnTo>
                    <a:pt x="11907" y="2870"/>
                  </a:lnTo>
                  <a:cubicBezTo>
                    <a:pt x="11883" y="2870"/>
                    <a:pt x="11966" y="2930"/>
                    <a:pt x="11943" y="2930"/>
                  </a:cubicBezTo>
                  <a:cubicBezTo>
                    <a:pt x="11978" y="2953"/>
                    <a:pt x="12002" y="2953"/>
                    <a:pt x="12026" y="2977"/>
                  </a:cubicBezTo>
                  <a:cubicBezTo>
                    <a:pt x="12011" y="2967"/>
                    <a:pt x="12000" y="2963"/>
                    <a:pt x="11994" y="2963"/>
                  </a:cubicBezTo>
                  <a:cubicBezTo>
                    <a:pt x="11987" y="2963"/>
                    <a:pt x="11988" y="2970"/>
                    <a:pt x="12002" y="2977"/>
                  </a:cubicBezTo>
                  <a:cubicBezTo>
                    <a:pt x="12002" y="2989"/>
                    <a:pt x="12002" y="2992"/>
                    <a:pt x="12001" y="2992"/>
                  </a:cubicBezTo>
                  <a:cubicBezTo>
                    <a:pt x="11999" y="2992"/>
                    <a:pt x="11996" y="2989"/>
                    <a:pt x="11990" y="2989"/>
                  </a:cubicBezTo>
                  <a:lnTo>
                    <a:pt x="12002" y="3013"/>
                  </a:lnTo>
                  <a:cubicBezTo>
                    <a:pt x="12001" y="3015"/>
                    <a:pt x="11998" y="3015"/>
                    <a:pt x="11996" y="3015"/>
                  </a:cubicBezTo>
                  <a:cubicBezTo>
                    <a:pt x="11983" y="3015"/>
                    <a:pt x="11961" y="2994"/>
                    <a:pt x="11948" y="2974"/>
                  </a:cubicBezTo>
                  <a:lnTo>
                    <a:pt x="11948" y="2974"/>
                  </a:lnTo>
                  <a:cubicBezTo>
                    <a:pt x="11960" y="2999"/>
                    <a:pt x="11930" y="2990"/>
                    <a:pt x="11919" y="3001"/>
                  </a:cubicBezTo>
                  <a:lnTo>
                    <a:pt x="11907" y="2989"/>
                  </a:lnTo>
                  <a:lnTo>
                    <a:pt x="11895" y="3001"/>
                  </a:lnTo>
                  <a:cubicBezTo>
                    <a:pt x="11919" y="3025"/>
                    <a:pt x="11907" y="3037"/>
                    <a:pt x="11883" y="3037"/>
                  </a:cubicBezTo>
                  <a:lnTo>
                    <a:pt x="11871" y="3025"/>
                  </a:lnTo>
                  <a:lnTo>
                    <a:pt x="11871" y="3025"/>
                  </a:lnTo>
                  <a:cubicBezTo>
                    <a:pt x="11876" y="3035"/>
                    <a:pt x="11873" y="3039"/>
                    <a:pt x="11864" y="3039"/>
                  </a:cubicBezTo>
                  <a:cubicBezTo>
                    <a:pt x="11853" y="3039"/>
                    <a:pt x="11832" y="3032"/>
                    <a:pt x="11812" y="3025"/>
                  </a:cubicBezTo>
                  <a:lnTo>
                    <a:pt x="11812" y="3025"/>
                  </a:lnTo>
                  <a:cubicBezTo>
                    <a:pt x="11826" y="3044"/>
                    <a:pt x="11814" y="3046"/>
                    <a:pt x="11797" y="3046"/>
                  </a:cubicBezTo>
                  <a:cubicBezTo>
                    <a:pt x="11792" y="3046"/>
                    <a:pt x="11788" y="3046"/>
                    <a:pt x="11783" y="3046"/>
                  </a:cubicBezTo>
                  <a:cubicBezTo>
                    <a:pt x="11761" y="3046"/>
                    <a:pt x="11740" y="3049"/>
                    <a:pt x="11764" y="3084"/>
                  </a:cubicBezTo>
                  <a:lnTo>
                    <a:pt x="11740" y="3061"/>
                  </a:lnTo>
                  <a:lnTo>
                    <a:pt x="11740" y="3061"/>
                  </a:lnTo>
                  <a:cubicBezTo>
                    <a:pt x="11776" y="3132"/>
                    <a:pt x="11681" y="3096"/>
                    <a:pt x="11740" y="3168"/>
                  </a:cubicBezTo>
                  <a:cubicBezTo>
                    <a:pt x="11729" y="3165"/>
                    <a:pt x="11721" y="3164"/>
                    <a:pt x="11716" y="3164"/>
                  </a:cubicBezTo>
                  <a:cubicBezTo>
                    <a:pt x="11675" y="3164"/>
                    <a:pt x="11763" y="3223"/>
                    <a:pt x="11742" y="3223"/>
                  </a:cubicBezTo>
                  <a:cubicBezTo>
                    <a:pt x="11738" y="3223"/>
                    <a:pt x="11730" y="3220"/>
                    <a:pt x="11716" y="3215"/>
                  </a:cubicBezTo>
                  <a:lnTo>
                    <a:pt x="11716" y="3215"/>
                  </a:lnTo>
                  <a:lnTo>
                    <a:pt x="11728" y="3227"/>
                  </a:lnTo>
                  <a:cubicBezTo>
                    <a:pt x="11645" y="3311"/>
                    <a:pt x="11538" y="3370"/>
                    <a:pt x="11514" y="3489"/>
                  </a:cubicBezTo>
                  <a:lnTo>
                    <a:pt x="11502" y="3477"/>
                  </a:lnTo>
                  <a:cubicBezTo>
                    <a:pt x="11371" y="3584"/>
                    <a:pt x="11324" y="3751"/>
                    <a:pt x="11216" y="3870"/>
                  </a:cubicBezTo>
                  <a:cubicBezTo>
                    <a:pt x="11216" y="3894"/>
                    <a:pt x="11264" y="3918"/>
                    <a:pt x="11276" y="3942"/>
                  </a:cubicBezTo>
                  <a:cubicBezTo>
                    <a:pt x="11276" y="3942"/>
                    <a:pt x="11271" y="3947"/>
                    <a:pt x="11260" y="3947"/>
                  </a:cubicBezTo>
                  <a:cubicBezTo>
                    <a:pt x="11255" y="3947"/>
                    <a:pt x="11248" y="3946"/>
                    <a:pt x="11240" y="3942"/>
                  </a:cubicBezTo>
                  <a:cubicBezTo>
                    <a:pt x="11240" y="3930"/>
                    <a:pt x="11216" y="3918"/>
                    <a:pt x="11204" y="3906"/>
                  </a:cubicBezTo>
                  <a:cubicBezTo>
                    <a:pt x="11204" y="3930"/>
                    <a:pt x="11157" y="3930"/>
                    <a:pt x="11181" y="3953"/>
                  </a:cubicBezTo>
                  <a:lnTo>
                    <a:pt x="11216" y="3965"/>
                  </a:lnTo>
                  <a:cubicBezTo>
                    <a:pt x="11228" y="3977"/>
                    <a:pt x="11216" y="3989"/>
                    <a:pt x="11204" y="3989"/>
                  </a:cubicBezTo>
                  <a:cubicBezTo>
                    <a:pt x="11195" y="3980"/>
                    <a:pt x="11173" y="3971"/>
                    <a:pt x="11162" y="3962"/>
                  </a:cubicBezTo>
                  <a:lnTo>
                    <a:pt x="11162" y="3962"/>
                  </a:lnTo>
                  <a:cubicBezTo>
                    <a:pt x="11175" y="3983"/>
                    <a:pt x="11171" y="3987"/>
                    <a:pt x="11162" y="3987"/>
                  </a:cubicBezTo>
                  <a:cubicBezTo>
                    <a:pt x="11154" y="3987"/>
                    <a:pt x="11142" y="3983"/>
                    <a:pt x="11132" y="3983"/>
                  </a:cubicBezTo>
                  <a:cubicBezTo>
                    <a:pt x="11123" y="3983"/>
                    <a:pt x="11118" y="3987"/>
                    <a:pt x="11121" y="4001"/>
                  </a:cubicBezTo>
                  <a:cubicBezTo>
                    <a:pt x="11181" y="4049"/>
                    <a:pt x="11204" y="4108"/>
                    <a:pt x="11240" y="4156"/>
                  </a:cubicBezTo>
                  <a:lnTo>
                    <a:pt x="11216" y="4156"/>
                  </a:lnTo>
                  <a:cubicBezTo>
                    <a:pt x="11216" y="4144"/>
                    <a:pt x="11169" y="4132"/>
                    <a:pt x="11181" y="4108"/>
                  </a:cubicBezTo>
                  <a:lnTo>
                    <a:pt x="11181" y="4108"/>
                  </a:lnTo>
                  <a:cubicBezTo>
                    <a:pt x="11157" y="4120"/>
                    <a:pt x="11169" y="4144"/>
                    <a:pt x="11157" y="4156"/>
                  </a:cubicBezTo>
                  <a:cubicBezTo>
                    <a:pt x="11169" y="4156"/>
                    <a:pt x="11193" y="4180"/>
                    <a:pt x="11193" y="4192"/>
                  </a:cubicBezTo>
                  <a:cubicBezTo>
                    <a:pt x="11183" y="4192"/>
                    <a:pt x="11158" y="4176"/>
                    <a:pt x="11143" y="4176"/>
                  </a:cubicBezTo>
                  <a:cubicBezTo>
                    <a:pt x="11139" y="4176"/>
                    <a:pt x="11135" y="4177"/>
                    <a:pt x="11133" y="4180"/>
                  </a:cubicBezTo>
                  <a:lnTo>
                    <a:pt x="11121" y="4156"/>
                  </a:lnTo>
                  <a:cubicBezTo>
                    <a:pt x="11117" y="4154"/>
                    <a:pt x="11114" y="4153"/>
                    <a:pt x="11112" y="4153"/>
                  </a:cubicBezTo>
                  <a:lnTo>
                    <a:pt x="11112" y="4153"/>
                  </a:lnTo>
                  <a:cubicBezTo>
                    <a:pt x="11106" y="4153"/>
                    <a:pt x="11121" y="4170"/>
                    <a:pt x="11121" y="4180"/>
                  </a:cubicBezTo>
                  <a:cubicBezTo>
                    <a:pt x="11097" y="4168"/>
                    <a:pt x="11085" y="4168"/>
                    <a:pt x="11050" y="4156"/>
                  </a:cubicBezTo>
                  <a:lnTo>
                    <a:pt x="11050" y="4156"/>
                  </a:lnTo>
                  <a:cubicBezTo>
                    <a:pt x="11085" y="4192"/>
                    <a:pt x="11062" y="4180"/>
                    <a:pt x="11073" y="4204"/>
                  </a:cubicBezTo>
                  <a:cubicBezTo>
                    <a:pt x="11109" y="4215"/>
                    <a:pt x="11097" y="4239"/>
                    <a:pt x="11121" y="4251"/>
                  </a:cubicBezTo>
                  <a:lnTo>
                    <a:pt x="11121" y="4227"/>
                  </a:lnTo>
                  <a:cubicBezTo>
                    <a:pt x="11117" y="4229"/>
                    <a:pt x="11114" y="4230"/>
                    <a:pt x="11112" y="4230"/>
                  </a:cubicBezTo>
                  <a:cubicBezTo>
                    <a:pt x="11104" y="4230"/>
                    <a:pt x="11115" y="4209"/>
                    <a:pt x="11085" y="4180"/>
                  </a:cubicBezTo>
                  <a:lnTo>
                    <a:pt x="11085" y="4180"/>
                  </a:lnTo>
                  <a:cubicBezTo>
                    <a:pt x="11105" y="4190"/>
                    <a:pt x="11134" y="4233"/>
                    <a:pt x="11142" y="4233"/>
                  </a:cubicBezTo>
                  <a:cubicBezTo>
                    <a:pt x="11144" y="4233"/>
                    <a:pt x="11145" y="4231"/>
                    <a:pt x="11145" y="4227"/>
                  </a:cubicBezTo>
                  <a:lnTo>
                    <a:pt x="11145" y="4227"/>
                  </a:lnTo>
                  <a:cubicBezTo>
                    <a:pt x="11157" y="4263"/>
                    <a:pt x="11133" y="4251"/>
                    <a:pt x="11157" y="4299"/>
                  </a:cubicBezTo>
                  <a:cubicBezTo>
                    <a:pt x="11157" y="4297"/>
                    <a:pt x="11157" y="4296"/>
                    <a:pt x="11158" y="4296"/>
                  </a:cubicBezTo>
                  <a:cubicBezTo>
                    <a:pt x="11164" y="4296"/>
                    <a:pt x="11184" y="4323"/>
                    <a:pt x="11204" y="4323"/>
                  </a:cubicBezTo>
                  <a:cubicBezTo>
                    <a:pt x="11201" y="4330"/>
                    <a:pt x="11197" y="4333"/>
                    <a:pt x="11193" y="4333"/>
                  </a:cubicBezTo>
                  <a:cubicBezTo>
                    <a:pt x="11183" y="4333"/>
                    <a:pt x="11170" y="4319"/>
                    <a:pt x="11145" y="4311"/>
                  </a:cubicBezTo>
                  <a:cubicBezTo>
                    <a:pt x="11145" y="4314"/>
                    <a:pt x="11143" y="4314"/>
                    <a:pt x="11142" y="4314"/>
                  </a:cubicBezTo>
                  <a:cubicBezTo>
                    <a:pt x="11140" y="4314"/>
                    <a:pt x="11137" y="4314"/>
                    <a:pt x="11136" y="4314"/>
                  </a:cubicBezTo>
                  <a:cubicBezTo>
                    <a:pt x="11133" y="4314"/>
                    <a:pt x="11133" y="4317"/>
                    <a:pt x="11145" y="4334"/>
                  </a:cubicBezTo>
                  <a:cubicBezTo>
                    <a:pt x="11166" y="4356"/>
                    <a:pt x="11162" y="4360"/>
                    <a:pt x="11155" y="4360"/>
                  </a:cubicBezTo>
                  <a:cubicBezTo>
                    <a:pt x="11151" y="4360"/>
                    <a:pt x="11145" y="4358"/>
                    <a:pt x="11145" y="4358"/>
                  </a:cubicBezTo>
                  <a:lnTo>
                    <a:pt x="11133" y="4358"/>
                  </a:lnTo>
                  <a:lnTo>
                    <a:pt x="11145" y="4370"/>
                  </a:lnTo>
                  <a:cubicBezTo>
                    <a:pt x="11142" y="4372"/>
                    <a:pt x="11140" y="4372"/>
                    <a:pt x="11137" y="4372"/>
                  </a:cubicBezTo>
                  <a:cubicBezTo>
                    <a:pt x="11116" y="4372"/>
                    <a:pt x="11093" y="4334"/>
                    <a:pt x="11062" y="4334"/>
                  </a:cubicBezTo>
                  <a:cubicBezTo>
                    <a:pt x="11056" y="4333"/>
                    <a:pt x="11053" y="4332"/>
                    <a:pt x="11051" y="4332"/>
                  </a:cubicBezTo>
                  <a:cubicBezTo>
                    <a:pt x="11038" y="4332"/>
                    <a:pt x="11070" y="4358"/>
                    <a:pt x="11050" y="4358"/>
                  </a:cubicBezTo>
                  <a:lnTo>
                    <a:pt x="11062" y="4358"/>
                  </a:lnTo>
                  <a:cubicBezTo>
                    <a:pt x="11062" y="4370"/>
                    <a:pt x="11050" y="4382"/>
                    <a:pt x="11073" y="4406"/>
                  </a:cubicBezTo>
                  <a:cubicBezTo>
                    <a:pt x="11071" y="4404"/>
                    <a:pt x="11070" y="4403"/>
                    <a:pt x="11069" y="4403"/>
                  </a:cubicBezTo>
                  <a:lnTo>
                    <a:pt x="11069" y="4403"/>
                  </a:lnTo>
                  <a:cubicBezTo>
                    <a:pt x="11066" y="4403"/>
                    <a:pt x="11076" y="4420"/>
                    <a:pt x="11085" y="4430"/>
                  </a:cubicBezTo>
                  <a:cubicBezTo>
                    <a:pt x="11085" y="4439"/>
                    <a:pt x="11099" y="4462"/>
                    <a:pt x="11085" y="4462"/>
                  </a:cubicBezTo>
                  <a:cubicBezTo>
                    <a:pt x="11080" y="4462"/>
                    <a:pt x="11073" y="4459"/>
                    <a:pt x="11062" y="4454"/>
                  </a:cubicBezTo>
                  <a:cubicBezTo>
                    <a:pt x="11050" y="4454"/>
                    <a:pt x="11026" y="4454"/>
                    <a:pt x="11014" y="4442"/>
                  </a:cubicBezTo>
                  <a:lnTo>
                    <a:pt x="10990" y="4454"/>
                  </a:lnTo>
                  <a:lnTo>
                    <a:pt x="10954" y="4418"/>
                  </a:lnTo>
                  <a:lnTo>
                    <a:pt x="10954" y="4418"/>
                  </a:lnTo>
                  <a:cubicBezTo>
                    <a:pt x="10954" y="4442"/>
                    <a:pt x="10978" y="4465"/>
                    <a:pt x="11002" y="4501"/>
                  </a:cubicBezTo>
                  <a:cubicBezTo>
                    <a:pt x="11014" y="4501"/>
                    <a:pt x="11026" y="4501"/>
                    <a:pt x="11050" y="4513"/>
                  </a:cubicBezTo>
                  <a:cubicBezTo>
                    <a:pt x="11085" y="4549"/>
                    <a:pt x="10990" y="4537"/>
                    <a:pt x="11026" y="4549"/>
                  </a:cubicBezTo>
                  <a:cubicBezTo>
                    <a:pt x="11026" y="4557"/>
                    <a:pt x="11025" y="4559"/>
                    <a:pt x="11022" y="4559"/>
                  </a:cubicBezTo>
                  <a:cubicBezTo>
                    <a:pt x="11018" y="4559"/>
                    <a:pt x="11010" y="4549"/>
                    <a:pt x="11002" y="4549"/>
                  </a:cubicBezTo>
                  <a:lnTo>
                    <a:pt x="11002" y="4549"/>
                  </a:lnTo>
                  <a:cubicBezTo>
                    <a:pt x="10990" y="4561"/>
                    <a:pt x="11014" y="4573"/>
                    <a:pt x="11014" y="4585"/>
                  </a:cubicBezTo>
                  <a:lnTo>
                    <a:pt x="10990" y="4585"/>
                  </a:lnTo>
                  <a:cubicBezTo>
                    <a:pt x="10981" y="4580"/>
                    <a:pt x="10975" y="4578"/>
                    <a:pt x="10973" y="4578"/>
                  </a:cubicBezTo>
                  <a:cubicBezTo>
                    <a:pt x="10963" y="4578"/>
                    <a:pt x="10997" y="4608"/>
                    <a:pt x="10978" y="4608"/>
                  </a:cubicBezTo>
                  <a:cubicBezTo>
                    <a:pt x="10969" y="4608"/>
                    <a:pt x="10934" y="4588"/>
                    <a:pt x="10926" y="4588"/>
                  </a:cubicBezTo>
                  <a:lnTo>
                    <a:pt x="10926" y="4588"/>
                  </a:lnTo>
                  <a:cubicBezTo>
                    <a:pt x="10924" y="4588"/>
                    <a:pt x="10925" y="4590"/>
                    <a:pt x="10931" y="4596"/>
                  </a:cubicBezTo>
                  <a:cubicBezTo>
                    <a:pt x="10931" y="4596"/>
                    <a:pt x="10931" y="4608"/>
                    <a:pt x="10943" y="4608"/>
                  </a:cubicBezTo>
                  <a:cubicBezTo>
                    <a:pt x="10954" y="4620"/>
                    <a:pt x="10966" y="4632"/>
                    <a:pt x="10954" y="4632"/>
                  </a:cubicBezTo>
                  <a:lnTo>
                    <a:pt x="10943" y="4644"/>
                  </a:lnTo>
                  <a:cubicBezTo>
                    <a:pt x="10931" y="4644"/>
                    <a:pt x="10931" y="4644"/>
                    <a:pt x="10931" y="4656"/>
                  </a:cubicBezTo>
                  <a:lnTo>
                    <a:pt x="10919" y="4644"/>
                  </a:lnTo>
                  <a:cubicBezTo>
                    <a:pt x="10919" y="4648"/>
                    <a:pt x="10917" y="4649"/>
                    <a:pt x="10916" y="4649"/>
                  </a:cubicBezTo>
                  <a:cubicBezTo>
                    <a:pt x="10912" y="4649"/>
                    <a:pt x="10907" y="4644"/>
                    <a:pt x="10907" y="4644"/>
                  </a:cubicBezTo>
                  <a:cubicBezTo>
                    <a:pt x="10900" y="4643"/>
                    <a:pt x="10895" y="4642"/>
                    <a:pt x="10891" y="4642"/>
                  </a:cubicBezTo>
                  <a:cubicBezTo>
                    <a:pt x="10852" y="4642"/>
                    <a:pt x="10891" y="4681"/>
                    <a:pt x="10861" y="4681"/>
                  </a:cubicBezTo>
                  <a:cubicBezTo>
                    <a:pt x="10857" y="4681"/>
                    <a:pt x="10853" y="4681"/>
                    <a:pt x="10847" y="4680"/>
                  </a:cubicBezTo>
                  <a:lnTo>
                    <a:pt x="10847" y="4680"/>
                  </a:lnTo>
                  <a:cubicBezTo>
                    <a:pt x="10871" y="4704"/>
                    <a:pt x="10883" y="4704"/>
                    <a:pt x="10907" y="4715"/>
                  </a:cubicBezTo>
                  <a:cubicBezTo>
                    <a:pt x="10919" y="4727"/>
                    <a:pt x="10931" y="4751"/>
                    <a:pt x="10943" y="4775"/>
                  </a:cubicBezTo>
                  <a:cubicBezTo>
                    <a:pt x="10895" y="4751"/>
                    <a:pt x="10847" y="4763"/>
                    <a:pt x="10800" y="4727"/>
                  </a:cubicBezTo>
                  <a:lnTo>
                    <a:pt x="10800" y="4727"/>
                  </a:lnTo>
                  <a:cubicBezTo>
                    <a:pt x="10788" y="4739"/>
                    <a:pt x="10835" y="4739"/>
                    <a:pt x="10847" y="4763"/>
                  </a:cubicBezTo>
                  <a:cubicBezTo>
                    <a:pt x="10847" y="4763"/>
                    <a:pt x="10871" y="4763"/>
                    <a:pt x="10895" y="4775"/>
                  </a:cubicBezTo>
                  <a:cubicBezTo>
                    <a:pt x="10919" y="4799"/>
                    <a:pt x="10919" y="4811"/>
                    <a:pt x="10907" y="4811"/>
                  </a:cubicBezTo>
                  <a:lnTo>
                    <a:pt x="10871" y="4787"/>
                  </a:lnTo>
                  <a:lnTo>
                    <a:pt x="10871" y="4787"/>
                  </a:lnTo>
                  <a:cubicBezTo>
                    <a:pt x="10871" y="4811"/>
                    <a:pt x="10931" y="4846"/>
                    <a:pt x="10966" y="4882"/>
                  </a:cubicBezTo>
                  <a:cubicBezTo>
                    <a:pt x="10943" y="4882"/>
                    <a:pt x="10919" y="4858"/>
                    <a:pt x="10871" y="4835"/>
                  </a:cubicBezTo>
                  <a:lnTo>
                    <a:pt x="10871" y="4846"/>
                  </a:lnTo>
                  <a:lnTo>
                    <a:pt x="10847" y="4835"/>
                  </a:lnTo>
                  <a:lnTo>
                    <a:pt x="10847" y="4835"/>
                  </a:lnTo>
                  <a:cubicBezTo>
                    <a:pt x="10847" y="4846"/>
                    <a:pt x="10871" y="4870"/>
                    <a:pt x="10859" y="4870"/>
                  </a:cubicBezTo>
                  <a:cubicBezTo>
                    <a:pt x="10835" y="4846"/>
                    <a:pt x="10812" y="4870"/>
                    <a:pt x="10788" y="4835"/>
                  </a:cubicBezTo>
                  <a:cubicBezTo>
                    <a:pt x="10776" y="4835"/>
                    <a:pt x="10788" y="4846"/>
                    <a:pt x="10800" y="4858"/>
                  </a:cubicBezTo>
                  <a:cubicBezTo>
                    <a:pt x="10804" y="4862"/>
                    <a:pt x="10806" y="4864"/>
                    <a:pt x="10808" y="4864"/>
                  </a:cubicBezTo>
                  <a:cubicBezTo>
                    <a:pt x="10813" y="4864"/>
                    <a:pt x="10816" y="4858"/>
                    <a:pt x="10823" y="4858"/>
                  </a:cubicBezTo>
                  <a:cubicBezTo>
                    <a:pt x="10847" y="4882"/>
                    <a:pt x="10847" y="4882"/>
                    <a:pt x="10835" y="4894"/>
                  </a:cubicBezTo>
                  <a:cubicBezTo>
                    <a:pt x="10816" y="4884"/>
                    <a:pt x="10851" y="4867"/>
                    <a:pt x="10821" y="4867"/>
                  </a:cubicBezTo>
                  <a:cubicBezTo>
                    <a:pt x="10815" y="4867"/>
                    <a:pt x="10805" y="4868"/>
                    <a:pt x="10791" y="4870"/>
                  </a:cubicBezTo>
                  <a:lnTo>
                    <a:pt x="10791" y="4870"/>
                  </a:lnTo>
                  <a:cubicBezTo>
                    <a:pt x="10794" y="4869"/>
                    <a:pt x="10800" y="4866"/>
                    <a:pt x="10800" y="4858"/>
                  </a:cubicBezTo>
                  <a:lnTo>
                    <a:pt x="10788" y="4858"/>
                  </a:lnTo>
                  <a:cubicBezTo>
                    <a:pt x="10764" y="4858"/>
                    <a:pt x="10728" y="4858"/>
                    <a:pt x="10776" y="4846"/>
                  </a:cubicBezTo>
                  <a:lnTo>
                    <a:pt x="10764" y="4846"/>
                  </a:lnTo>
                  <a:cubicBezTo>
                    <a:pt x="10764" y="4835"/>
                    <a:pt x="10764" y="4835"/>
                    <a:pt x="10776" y="4823"/>
                  </a:cubicBezTo>
                  <a:cubicBezTo>
                    <a:pt x="10784" y="4823"/>
                    <a:pt x="10792" y="4828"/>
                    <a:pt x="10793" y="4828"/>
                  </a:cubicBezTo>
                  <a:cubicBezTo>
                    <a:pt x="10793" y="4828"/>
                    <a:pt x="10792" y="4827"/>
                    <a:pt x="10788" y="4823"/>
                  </a:cubicBezTo>
                  <a:cubicBezTo>
                    <a:pt x="10776" y="4811"/>
                    <a:pt x="10776" y="4811"/>
                    <a:pt x="10776" y="4811"/>
                  </a:cubicBezTo>
                  <a:lnTo>
                    <a:pt x="10800" y="4811"/>
                  </a:lnTo>
                  <a:lnTo>
                    <a:pt x="10823" y="4835"/>
                  </a:lnTo>
                  <a:cubicBezTo>
                    <a:pt x="10847" y="4835"/>
                    <a:pt x="10788" y="4811"/>
                    <a:pt x="10800" y="4799"/>
                  </a:cubicBezTo>
                  <a:lnTo>
                    <a:pt x="10788" y="4799"/>
                  </a:lnTo>
                  <a:cubicBezTo>
                    <a:pt x="10800" y="4763"/>
                    <a:pt x="10812" y="4727"/>
                    <a:pt x="10764" y="4704"/>
                  </a:cubicBezTo>
                  <a:lnTo>
                    <a:pt x="10788" y="4704"/>
                  </a:lnTo>
                  <a:cubicBezTo>
                    <a:pt x="10788" y="4704"/>
                    <a:pt x="10788" y="4704"/>
                    <a:pt x="10788" y="4692"/>
                  </a:cubicBezTo>
                  <a:cubicBezTo>
                    <a:pt x="10812" y="4620"/>
                    <a:pt x="10764" y="4561"/>
                    <a:pt x="10764" y="4489"/>
                  </a:cubicBezTo>
                  <a:cubicBezTo>
                    <a:pt x="10748" y="4489"/>
                    <a:pt x="10722" y="4495"/>
                    <a:pt x="10699" y="4495"/>
                  </a:cubicBezTo>
                  <a:cubicBezTo>
                    <a:pt x="10687" y="4495"/>
                    <a:pt x="10677" y="4493"/>
                    <a:pt x="10669" y="4489"/>
                  </a:cubicBezTo>
                  <a:cubicBezTo>
                    <a:pt x="10669" y="4489"/>
                    <a:pt x="10669" y="4489"/>
                    <a:pt x="10692" y="4477"/>
                  </a:cubicBezTo>
                  <a:cubicBezTo>
                    <a:pt x="10700" y="4481"/>
                    <a:pt x="10708" y="4483"/>
                    <a:pt x="10715" y="4483"/>
                  </a:cubicBezTo>
                  <a:cubicBezTo>
                    <a:pt x="10730" y="4483"/>
                    <a:pt x="10740" y="4477"/>
                    <a:pt x="10740" y="4477"/>
                  </a:cubicBezTo>
                  <a:cubicBezTo>
                    <a:pt x="10740" y="4477"/>
                    <a:pt x="10776" y="4454"/>
                    <a:pt x="10740" y="4454"/>
                  </a:cubicBezTo>
                  <a:lnTo>
                    <a:pt x="10704" y="4465"/>
                  </a:lnTo>
                  <a:cubicBezTo>
                    <a:pt x="10692" y="4465"/>
                    <a:pt x="10692" y="4465"/>
                    <a:pt x="10692" y="4454"/>
                  </a:cubicBezTo>
                  <a:cubicBezTo>
                    <a:pt x="10716" y="4454"/>
                    <a:pt x="10752" y="4442"/>
                    <a:pt x="10764" y="4442"/>
                  </a:cubicBezTo>
                  <a:cubicBezTo>
                    <a:pt x="10669" y="4442"/>
                    <a:pt x="10800" y="4430"/>
                    <a:pt x="10764" y="4418"/>
                  </a:cubicBezTo>
                  <a:lnTo>
                    <a:pt x="10764" y="4418"/>
                  </a:lnTo>
                  <a:cubicBezTo>
                    <a:pt x="10728" y="4424"/>
                    <a:pt x="10692" y="4427"/>
                    <a:pt x="10660" y="4427"/>
                  </a:cubicBezTo>
                  <a:cubicBezTo>
                    <a:pt x="10627" y="4427"/>
                    <a:pt x="10597" y="4424"/>
                    <a:pt x="10573" y="4418"/>
                  </a:cubicBezTo>
                  <a:lnTo>
                    <a:pt x="10585" y="4418"/>
                  </a:lnTo>
                  <a:cubicBezTo>
                    <a:pt x="10585" y="4418"/>
                    <a:pt x="10612" y="4413"/>
                    <a:pt x="10629" y="4413"/>
                  </a:cubicBezTo>
                  <a:cubicBezTo>
                    <a:pt x="10638" y="4413"/>
                    <a:pt x="10645" y="4414"/>
                    <a:pt x="10645" y="4418"/>
                  </a:cubicBezTo>
                  <a:cubicBezTo>
                    <a:pt x="10657" y="4406"/>
                    <a:pt x="10633" y="4406"/>
                    <a:pt x="10633" y="4394"/>
                  </a:cubicBezTo>
                  <a:cubicBezTo>
                    <a:pt x="10625" y="4394"/>
                    <a:pt x="10612" y="4399"/>
                    <a:pt x="10600" y="4399"/>
                  </a:cubicBezTo>
                  <a:cubicBezTo>
                    <a:pt x="10595" y="4399"/>
                    <a:pt x="10589" y="4398"/>
                    <a:pt x="10585" y="4394"/>
                  </a:cubicBezTo>
                  <a:cubicBezTo>
                    <a:pt x="10597" y="4394"/>
                    <a:pt x="10633" y="4382"/>
                    <a:pt x="10633" y="4382"/>
                  </a:cubicBezTo>
                  <a:lnTo>
                    <a:pt x="10645" y="4382"/>
                  </a:lnTo>
                  <a:cubicBezTo>
                    <a:pt x="10681" y="4370"/>
                    <a:pt x="10681" y="4358"/>
                    <a:pt x="10716" y="4358"/>
                  </a:cubicBezTo>
                  <a:cubicBezTo>
                    <a:pt x="10669" y="4358"/>
                    <a:pt x="10692" y="4346"/>
                    <a:pt x="10669" y="4346"/>
                  </a:cubicBezTo>
                  <a:cubicBezTo>
                    <a:pt x="10633" y="4358"/>
                    <a:pt x="10621" y="4358"/>
                    <a:pt x="10597" y="4358"/>
                  </a:cubicBezTo>
                  <a:lnTo>
                    <a:pt x="10608" y="4370"/>
                  </a:lnTo>
                  <a:lnTo>
                    <a:pt x="10608" y="4370"/>
                  </a:lnTo>
                  <a:cubicBezTo>
                    <a:pt x="10601" y="4370"/>
                    <a:pt x="10596" y="4370"/>
                    <a:pt x="10596" y="4370"/>
                  </a:cubicBezTo>
                  <a:lnTo>
                    <a:pt x="10596" y="4370"/>
                  </a:lnTo>
                  <a:cubicBezTo>
                    <a:pt x="10562" y="4370"/>
                    <a:pt x="10585" y="4358"/>
                    <a:pt x="10550" y="4358"/>
                  </a:cubicBezTo>
                  <a:cubicBezTo>
                    <a:pt x="10550" y="4358"/>
                    <a:pt x="10514" y="4358"/>
                    <a:pt x="10490" y="4370"/>
                  </a:cubicBezTo>
                  <a:cubicBezTo>
                    <a:pt x="10490" y="4358"/>
                    <a:pt x="10514" y="4358"/>
                    <a:pt x="10550" y="4358"/>
                  </a:cubicBezTo>
                  <a:cubicBezTo>
                    <a:pt x="10538" y="4346"/>
                    <a:pt x="10573" y="4346"/>
                    <a:pt x="10538" y="4346"/>
                  </a:cubicBezTo>
                  <a:cubicBezTo>
                    <a:pt x="10550" y="4334"/>
                    <a:pt x="10573" y="4334"/>
                    <a:pt x="10597" y="4334"/>
                  </a:cubicBezTo>
                  <a:cubicBezTo>
                    <a:pt x="10603" y="4333"/>
                    <a:pt x="10605" y="4332"/>
                    <a:pt x="10606" y="4332"/>
                  </a:cubicBezTo>
                  <a:lnTo>
                    <a:pt x="10606" y="4332"/>
                  </a:lnTo>
                  <a:cubicBezTo>
                    <a:pt x="10611" y="4332"/>
                    <a:pt x="10590" y="4343"/>
                    <a:pt x="10611" y="4343"/>
                  </a:cubicBezTo>
                  <a:cubicBezTo>
                    <a:pt x="10620" y="4343"/>
                    <a:pt x="10638" y="4341"/>
                    <a:pt x="10669" y="4334"/>
                  </a:cubicBezTo>
                  <a:lnTo>
                    <a:pt x="10633" y="4334"/>
                  </a:lnTo>
                  <a:cubicBezTo>
                    <a:pt x="10645" y="4334"/>
                    <a:pt x="10681" y="4323"/>
                    <a:pt x="10669" y="4323"/>
                  </a:cubicBezTo>
                  <a:lnTo>
                    <a:pt x="10585" y="4323"/>
                  </a:lnTo>
                  <a:cubicBezTo>
                    <a:pt x="10573" y="4323"/>
                    <a:pt x="10550" y="4334"/>
                    <a:pt x="10526" y="4346"/>
                  </a:cubicBezTo>
                  <a:cubicBezTo>
                    <a:pt x="10478" y="4346"/>
                    <a:pt x="10514" y="4334"/>
                    <a:pt x="10514" y="4334"/>
                  </a:cubicBezTo>
                  <a:lnTo>
                    <a:pt x="10502" y="4334"/>
                  </a:lnTo>
                  <a:cubicBezTo>
                    <a:pt x="10526" y="4323"/>
                    <a:pt x="10573" y="4323"/>
                    <a:pt x="10597" y="4311"/>
                  </a:cubicBezTo>
                  <a:cubicBezTo>
                    <a:pt x="10615" y="4305"/>
                    <a:pt x="10609" y="4305"/>
                    <a:pt x="10602" y="4305"/>
                  </a:cubicBezTo>
                  <a:cubicBezTo>
                    <a:pt x="10594" y="4305"/>
                    <a:pt x="10585" y="4305"/>
                    <a:pt x="10597" y="4299"/>
                  </a:cubicBezTo>
                  <a:cubicBezTo>
                    <a:pt x="10585" y="4299"/>
                    <a:pt x="10585" y="4311"/>
                    <a:pt x="10585" y="4311"/>
                  </a:cubicBezTo>
                  <a:cubicBezTo>
                    <a:pt x="10585" y="4311"/>
                    <a:pt x="10585" y="4299"/>
                    <a:pt x="10585" y="4299"/>
                  </a:cubicBezTo>
                  <a:lnTo>
                    <a:pt x="10526" y="4299"/>
                  </a:lnTo>
                  <a:cubicBezTo>
                    <a:pt x="10514" y="4299"/>
                    <a:pt x="10466" y="4299"/>
                    <a:pt x="10526" y="4287"/>
                  </a:cubicBezTo>
                  <a:cubicBezTo>
                    <a:pt x="10526" y="4275"/>
                    <a:pt x="10550" y="4275"/>
                    <a:pt x="10562" y="4263"/>
                  </a:cubicBezTo>
                  <a:lnTo>
                    <a:pt x="10573" y="4251"/>
                  </a:lnTo>
                  <a:lnTo>
                    <a:pt x="10621" y="4251"/>
                  </a:lnTo>
                  <a:cubicBezTo>
                    <a:pt x="10617" y="4247"/>
                    <a:pt x="10612" y="4246"/>
                    <a:pt x="10605" y="4246"/>
                  </a:cubicBezTo>
                  <a:cubicBezTo>
                    <a:pt x="10591" y="4246"/>
                    <a:pt x="10569" y="4251"/>
                    <a:pt x="10538" y="4251"/>
                  </a:cubicBezTo>
                  <a:cubicBezTo>
                    <a:pt x="10538" y="4251"/>
                    <a:pt x="10526" y="4251"/>
                    <a:pt x="10490" y="4263"/>
                  </a:cubicBezTo>
                  <a:cubicBezTo>
                    <a:pt x="10442" y="4263"/>
                    <a:pt x="10526" y="4239"/>
                    <a:pt x="10502" y="4239"/>
                  </a:cubicBezTo>
                  <a:cubicBezTo>
                    <a:pt x="10502" y="4227"/>
                    <a:pt x="10478" y="4227"/>
                    <a:pt x="10478" y="4227"/>
                  </a:cubicBezTo>
                  <a:lnTo>
                    <a:pt x="10502" y="4227"/>
                  </a:lnTo>
                  <a:cubicBezTo>
                    <a:pt x="10550" y="4215"/>
                    <a:pt x="10478" y="4215"/>
                    <a:pt x="10490" y="4215"/>
                  </a:cubicBezTo>
                  <a:cubicBezTo>
                    <a:pt x="10502" y="4204"/>
                    <a:pt x="10562" y="4192"/>
                    <a:pt x="10526" y="4192"/>
                  </a:cubicBezTo>
                  <a:lnTo>
                    <a:pt x="10514" y="4192"/>
                  </a:lnTo>
                  <a:cubicBezTo>
                    <a:pt x="10506" y="4192"/>
                    <a:pt x="10498" y="4197"/>
                    <a:pt x="10494" y="4197"/>
                  </a:cubicBezTo>
                  <a:cubicBezTo>
                    <a:pt x="10491" y="4197"/>
                    <a:pt x="10490" y="4196"/>
                    <a:pt x="10490" y="4192"/>
                  </a:cubicBezTo>
                  <a:lnTo>
                    <a:pt x="10502" y="4192"/>
                  </a:lnTo>
                  <a:cubicBezTo>
                    <a:pt x="10502" y="4192"/>
                    <a:pt x="10502" y="4180"/>
                    <a:pt x="10502" y="4180"/>
                  </a:cubicBezTo>
                  <a:lnTo>
                    <a:pt x="10514" y="4192"/>
                  </a:lnTo>
                  <a:cubicBezTo>
                    <a:pt x="10514" y="4192"/>
                    <a:pt x="10514" y="4180"/>
                    <a:pt x="10514" y="4180"/>
                  </a:cubicBezTo>
                  <a:cubicBezTo>
                    <a:pt x="10514" y="4180"/>
                    <a:pt x="10526" y="4168"/>
                    <a:pt x="10526" y="4168"/>
                  </a:cubicBezTo>
                  <a:cubicBezTo>
                    <a:pt x="10585" y="4156"/>
                    <a:pt x="10490" y="4168"/>
                    <a:pt x="10550" y="4144"/>
                  </a:cubicBezTo>
                  <a:lnTo>
                    <a:pt x="10502" y="4144"/>
                  </a:lnTo>
                  <a:cubicBezTo>
                    <a:pt x="10502" y="4144"/>
                    <a:pt x="10502" y="4144"/>
                    <a:pt x="10502" y="4156"/>
                  </a:cubicBezTo>
                  <a:cubicBezTo>
                    <a:pt x="10502" y="4144"/>
                    <a:pt x="10490" y="4144"/>
                    <a:pt x="10490" y="4144"/>
                  </a:cubicBezTo>
                  <a:lnTo>
                    <a:pt x="10490" y="4156"/>
                  </a:lnTo>
                  <a:lnTo>
                    <a:pt x="10466" y="4156"/>
                  </a:lnTo>
                  <a:cubicBezTo>
                    <a:pt x="10466" y="4156"/>
                    <a:pt x="10466" y="4144"/>
                    <a:pt x="10454" y="4144"/>
                  </a:cubicBezTo>
                  <a:lnTo>
                    <a:pt x="10466" y="4144"/>
                  </a:lnTo>
                  <a:cubicBezTo>
                    <a:pt x="10466" y="4144"/>
                    <a:pt x="10466" y="4144"/>
                    <a:pt x="10466" y="4132"/>
                  </a:cubicBezTo>
                  <a:lnTo>
                    <a:pt x="10454" y="4132"/>
                  </a:lnTo>
                  <a:lnTo>
                    <a:pt x="10466" y="4120"/>
                  </a:lnTo>
                  <a:lnTo>
                    <a:pt x="10454" y="4120"/>
                  </a:lnTo>
                  <a:cubicBezTo>
                    <a:pt x="10454" y="4120"/>
                    <a:pt x="10442" y="4120"/>
                    <a:pt x="10442" y="4108"/>
                  </a:cubicBezTo>
                  <a:cubicBezTo>
                    <a:pt x="10442" y="4096"/>
                    <a:pt x="10442" y="4096"/>
                    <a:pt x="10442" y="4096"/>
                  </a:cubicBezTo>
                  <a:cubicBezTo>
                    <a:pt x="10454" y="4096"/>
                    <a:pt x="10454" y="4084"/>
                    <a:pt x="10466" y="4084"/>
                  </a:cubicBezTo>
                  <a:lnTo>
                    <a:pt x="10442" y="4084"/>
                  </a:lnTo>
                  <a:cubicBezTo>
                    <a:pt x="10442" y="4084"/>
                    <a:pt x="10442" y="4084"/>
                    <a:pt x="10442" y="4073"/>
                  </a:cubicBezTo>
                  <a:lnTo>
                    <a:pt x="10454" y="4073"/>
                  </a:lnTo>
                  <a:cubicBezTo>
                    <a:pt x="10466" y="4073"/>
                    <a:pt x="10466" y="4084"/>
                    <a:pt x="10466" y="4084"/>
                  </a:cubicBezTo>
                  <a:lnTo>
                    <a:pt x="10478" y="4096"/>
                  </a:lnTo>
                  <a:cubicBezTo>
                    <a:pt x="10478" y="4096"/>
                    <a:pt x="10478" y="4084"/>
                    <a:pt x="10478" y="4084"/>
                  </a:cubicBezTo>
                  <a:cubicBezTo>
                    <a:pt x="10478" y="4073"/>
                    <a:pt x="10466" y="4073"/>
                    <a:pt x="10466" y="4073"/>
                  </a:cubicBezTo>
                  <a:cubicBezTo>
                    <a:pt x="10466" y="4061"/>
                    <a:pt x="10466" y="4061"/>
                    <a:pt x="10466" y="4049"/>
                  </a:cubicBezTo>
                  <a:cubicBezTo>
                    <a:pt x="10466" y="4040"/>
                    <a:pt x="10466" y="4032"/>
                    <a:pt x="10470" y="4032"/>
                  </a:cubicBezTo>
                  <a:cubicBezTo>
                    <a:pt x="10472" y="4032"/>
                    <a:pt x="10475" y="4033"/>
                    <a:pt x="10478" y="4037"/>
                  </a:cubicBezTo>
                  <a:lnTo>
                    <a:pt x="10478" y="4049"/>
                  </a:lnTo>
                  <a:lnTo>
                    <a:pt x="10490" y="4073"/>
                  </a:lnTo>
                  <a:cubicBezTo>
                    <a:pt x="10490" y="4049"/>
                    <a:pt x="10466" y="3989"/>
                    <a:pt x="10466" y="3942"/>
                  </a:cubicBezTo>
                  <a:lnTo>
                    <a:pt x="10466" y="3942"/>
                  </a:lnTo>
                  <a:cubicBezTo>
                    <a:pt x="10478" y="3965"/>
                    <a:pt x="10490" y="4001"/>
                    <a:pt x="10502" y="4037"/>
                  </a:cubicBezTo>
                  <a:lnTo>
                    <a:pt x="10514" y="4025"/>
                  </a:lnTo>
                  <a:lnTo>
                    <a:pt x="10526" y="4061"/>
                  </a:lnTo>
                  <a:cubicBezTo>
                    <a:pt x="10526" y="4050"/>
                    <a:pt x="10517" y="4023"/>
                    <a:pt x="10522" y="4023"/>
                  </a:cubicBezTo>
                  <a:lnTo>
                    <a:pt x="10522" y="4023"/>
                  </a:lnTo>
                  <a:cubicBezTo>
                    <a:pt x="10523" y="4023"/>
                    <a:pt x="10524" y="4023"/>
                    <a:pt x="10526" y="4025"/>
                  </a:cubicBezTo>
                  <a:cubicBezTo>
                    <a:pt x="10538" y="4061"/>
                    <a:pt x="10550" y="4049"/>
                    <a:pt x="10562" y="4096"/>
                  </a:cubicBezTo>
                  <a:cubicBezTo>
                    <a:pt x="10563" y="4097"/>
                    <a:pt x="10563" y="4098"/>
                    <a:pt x="10564" y="4098"/>
                  </a:cubicBezTo>
                  <a:cubicBezTo>
                    <a:pt x="10566" y="4098"/>
                    <a:pt x="10564" y="4089"/>
                    <a:pt x="10562" y="4081"/>
                  </a:cubicBezTo>
                  <a:lnTo>
                    <a:pt x="10562" y="4081"/>
                  </a:lnTo>
                  <a:cubicBezTo>
                    <a:pt x="10562" y="4066"/>
                    <a:pt x="10561" y="4064"/>
                    <a:pt x="10560" y="4064"/>
                  </a:cubicBezTo>
                  <a:cubicBezTo>
                    <a:pt x="10559" y="4064"/>
                    <a:pt x="10558" y="4064"/>
                    <a:pt x="10556" y="4064"/>
                  </a:cubicBezTo>
                  <a:cubicBezTo>
                    <a:pt x="10555" y="4064"/>
                    <a:pt x="10553" y="4064"/>
                    <a:pt x="10550" y="4061"/>
                  </a:cubicBezTo>
                  <a:cubicBezTo>
                    <a:pt x="10526" y="4013"/>
                    <a:pt x="10550" y="4037"/>
                    <a:pt x="10550" y="4013"/>
                  </a:cubicBezTo>
                  <a:cubicBezTo>
                    <a:pt x="10538" y="3989"/>
                    <a:pt x="10538" y="3930"/>
                    <a:pt x="10514" y="3882"/>
                  </a:cubicBezTo>
                  <a:lnTo>
                    <a:pt x="10526" y="3882"/>
                  </a:lnTo>
                  <a:cubicBezTo>
                    <a:pt x="10520" y="3865"/>
                    <a:pt x="10517" y="3860"/>
                    <a:pt x="10514" y="3860"/>
                  </a:cubicBezTo>
                  <a:cubicBezTo>
                    <a:pt x="10508" y="3860"/>
                    <a:pt x="10508" y="3887"/>
                    <a:pt x="10503" y="3887"/>
                  </a:cubicBezTo>
                  <a:cubicBezTo>
                    <a:pt x="10500" y="3887"/>
                    <a:pt x="10496" y="3880"/>
                    <a:pt x="10490" y="3858"/>
                  </a:cubicBezTo>
                  <a:cubicBezTo>
                    <a:pt x="10485" y="3858"/>
                    <a:pt x="10482" y="3860"/>
                    <a:pt x="10479" y="3860"/>
                  </a:cubicBezTo>
                  <a:cubicBezTo>
                    <a:pt x="10474" y="3860"/>
                    <a:pt x="10469" y="3856"/>
                    <a:pt x="10454" y="3834"/>
                  </a:cubicBezTo>
                  <a:lnTo>
                    <a:pt x="10454" y="3834"/>
                  </a:lnTo>
                  <a:lnTo>
                    <a:pt x="10478" y="3906"/>
                  </a:lnTo>
                  <a:cubicBezTo>
                    <a:pt x="10466" y="3894"/>
                    <a:pt x="10454" y="3858"/>
                    <a:pt x="10454" y="3846"/>
                  </a:cubicBezTo>
                  <a:lnTo>
                    <a:pt x="10442" y="3846"/>
                  </a:lnTo>
                  <a:cubicBezTo>
                    <a:pt x="10442" y="3834"/>
                    <a:pt x="10431" y="3834"/>
                    <a:pt x="10442" y="3823"/>
                  </a:cubicBezTo>
                  <a:cubicBezTo>
                    <a:pt x="10432" y="3812"/>
                    <a:pt x="10427" y="3809"/>
                    <a:pt x="10424" y="3809"/>
                  </a:cubicBezTo>
                  <a:lnTo>
                    <a:pt x="10424" y="3809"/>
                  </a:lnTo>
                  <a:cubicBezTo>
                    <a:pt x="10421" y="3809"/>
                    <a:pt x="10424" y="3816"/>
                    <a:pt x="10431" y="3823"/>
                  </a:cubicBezTo>
                  <a:cubicBezTo>
                    <a:pt x="10431" y="3846"/>
                    <a:pt x="10431" y="3846"/>
                    <a:pt x="10419" y="3846"/>
                  </a:cubicBezTo>
                  <a:cubicBezTo>
                    <a:pt x="10419" y="3858"/>
                    <a:pt x="10442" y="3894"/>
                    <a:pt x="10442" y="3906"/>
                  </a:cubicBezTo>
                  <a:cubicBezTo>
                    <a:pt x="10419" y="3894"/>
                    <a:pt x="10419" y="3906"/>
                    <a:pt x="10383" y="3858"/>
                  </a:cubicBezTo>
                  <a:cubicBezTo>
                    <a:pt x="10383" y="3846"/>
                    <a:pt x="10371" y="3823"/>
                    <a:pt x="10371" y="3823"/>
                  </a:cubicBezTo>
                  <a:cubicBezTo>
                    <a:pt x="10369" y="3821"/>
                    <a:pt x="10368" y="3820"/>
                    <a:pt x="10367" y="3820"/>
                  </a:cubicBezTo>
                  <a:lnTo>
                    <a:pt x="10367" y="3820"/>
                  </a:lnTo>
                  <a:cubicBezTo>
                    <a:pt x="10362" y="3820"/>
                    <a:pt x="10373" y="3850"/>
                    <a:pt x="10383" y="3870"/>
                  </a:cubicBezTo>
                  <a:cubicBezTo>
                    <a:pt x="10383" y="3870"/>
                    <a:pt x="10383" y="3870"/>
                    <a:pt x="10371" y="3882"/>
                  </a:cubicBezTo>
                  <a:cubicBezTo>
                    <a:pt x="10371" y="3858"/>
                    <a:pt x="10359" y="3846"/>
                    <a:pt x="10359" y="3846"/>
                  </a:cubicBezTo>
                  <a:cubicBezTo>
                    <a:pt x="10359" y="3834"/>
                    <a:pt x="10347" y="3834"/>
                    <a:pt x="10347" y="3834"/>
                  </a:cubicBezTo>
                  <a:lnTo>
                    <a:pt x="10347" y="3834"/>
                  </a:lnTo>
                  <a:cubicBezTo>
                    <a:pt x="10359" y="3882"/>
                    <a:pt x="10347" y="3858"/>
                    <a:pt x="10347" y="3882"/>
                  </a:cubicBezTo>
                  <a:cubicBezTo>
                    <a:pt x="10353" y="3888"/>
                    <a:pt x="10356" y="3891"/>
                    <a:pt x="10358" y="3891"/>
                  </a:cubicBezTo>
                  <a:cubicBezTo>
                    <a:pt x="10359" y="3891"/>
                    <a:pt x="10359" y="3888"/>
                    <a:pt x="10359" y="3882"/>
                  </a:cubicBezTo>
                  <a:cubicBezTo>
                    <a:pt x="10368" y="3909"/>
                    <a:pt x="10370" y="3942"/>
                    <a:pt x="10366" y="3942"/>
                  </a:cubicBezTo>
                  <a:cubicBezTo>
                    <a:pt x="10364" y="3942"/>
                    <a:pt x="10362" y="3939"/>
                    <a:pt x="10359" y="3930"/>
                  </a:cubicBezTo>
                  <a:cubicBezTo>
                    <a:pt x="10359" y="3906"/>
                    <a:pt x="10335" y="3882"/>
                    <a:pt x="10347" y="3870"/>
                  </a:cubicBezTo>
                  <a:cubicBezTo>
                    <a:pt x="10339" y="3857"/>
                    <a:pt x="10335" y="3852"/>
                    <a:pt x="10334" y="3852"/>
                  </a:cubicBezTo>
                  <a:lnTo>
                    <a:pt x="10334" y="3852"/>
                  </a:lnTo>
                  <a:cubicBezTo>
                    <a:pt x="10330" y="3852"/>
                    <a:pt x="10348" y="3897"/>
                    <a:pt x="10341" y="3897"/>
                  </a:cubicBezTo>
                  <a:cubicBezTo>
                    <a:pt x="10339" y="3897"/>
                    <a:pt x="10338" y="3896"/>
                    <a:pt x="10335" y="3894"/>
                  </a:cubicBezTo>
                  <a:lnTo>
                    <a:pt x="10323" y="3870"/>
                  </a:lnTo>
                  <a:cubicBezTo>
                    <a:pt x="10312" y="3836"/>
                    <a:pt x="10322" y="3856"/>
                    <a:pt x="10313" y="3837"/>
                  </a:cubicBezTo>
                  <a:lnTo>
                    <a:pt x="10313" y="3837"/>
                  </a:lnTo>
                  <a:cubicBezTo>
                    <a:pt x="10318" y="3822"/>
                    <a:pt x="10335" y="3817"/>
                    <a:pt x="10335" y="3787"/>
                  </a:cubicBezTo>
                  <a:lnTo>
                    <a:pt x="10300" y="3775"/>
                  </a:lnTo>
                  <a:cubicBezTo>
                    <a:pt x="10288" y="3823"/>
                    <a:pt x="10228" y="3787"/>
                    <a:pt x="10240" y="3882"/>
                  </a:cubicBezTo>
                  <a:cubicBezTo>
                    <a:pt x="10240" y="3882"/>
                    <a:pt x="10240" y="3882"/>
                    <a:pt x="10240" y="3906"/>
                  </a:cubicBezTo>
                  <a:lnTo>
                    <a:pt x="10240" y="3918"/>
                  </a:lnTo>
                  <a:cubicBezTo>
                    <a:pt x="10228" y="3894"/>
                    <a:pt x="10216" y="3894"/>
                    <a:pt x="10192" y="3870"/>
                  </a:cubicBezTo>
                  <a:lnTo>
                    <a:pt x="10192" y="3870"/>
                  </a:lnTo>
                  <a:cubicBezTo>
                    <a:pt x="10204" y="3882"/>
                    <a:pt x="10204" y="3882"/>
                    <a:pt x="10216" y="3906"/>
                  </a:cubicBezTo>
                  <a:cubicBezTo>
                    <a:pt x="10225" y="3942"/>
                    <a:pt x="10234" y="3958"/>
                    <a:pt x="10233" y="3958"/>
                  </a:cubicBezTo>
                  <a:cubicBezTo>
                    <a:pt x="10232" y="3958"/>
                    <a:pt x="10231" y="3956"/>
                    <a:pt x="10228" y="3953"/>
                  </a:cubicBezTo>
                  <a:cubicBezTo>
                    <a:pt x="10221" y="3939"/>
                    <a:pt x="10218" y="3933"/>
                    <a:pt x="10214" y="3926"/>
                  </a:cubicBezTo>
                  <a:lnTo>
                    <a:pt x="10214" y="3926"/>
                  </a:lnTo>
                  <a:cubicBezTo>
                    <a:pt x="10216" y="3934"/>
                    <a:pt x="10216" y="3942"/>
                    <a:pt x="10216" y="3942"/>
                  </a:cubicBezTo>
                  <a:cubicBezTo>
                    <a:pt x="10204" y="3930"/>
                    <a:pt x="10192" y="3930"/>
                    <a:pt x="10181" y="3906"/>
                  </a:cubicBezTo>
                  <a:cubicBezTo>
                    <a:pt x="10181" y="3902"/>
                    <a:pt x="10182" y="3901"/>
                    <a:pt x="10184" y="3901"/>
                  </a:cubicBezTo>
                  <a:cubicBezTo>
                    <a:pt x="10187" y="3901"/>
                    <a:pt x="10192" y="3906"/>
                    <a:pt x="10192" y="3906"/>
                  </a:cubicBezTo>
                  <a:cubicBezTo>
                    <a:pt x="10192" y="3894"/>
                    <a:pt x="10181" y="3882"/>
                    <a:pt x="10169" y="3870"/>
                  </a:cubicBezTo>
                  <a:cubicBezTo>
                    <a:pt x="10157" y="3858"/>
                    <a:pt x="10157" y="3834"/>
                    <a:pt x="10157" y="3823"/>
                  </a:cubicBezTo>
                  <a:cubicBezTo>
                    <a:pt x="10145" y="3846"/>
                    <a:pt x="10157" y="3906"/>
                    <a:pt x="10157" y="3930"/>
                  </a:cubicBezTo>
                  <a:cubicBezTo>
                    <a:pt x="10149" y="3922"/>
                    <a:pt x="10135" y="3892"/>
                    <a:pt x="10131" y="3881"/>
                  </a:cubicBezTo>
                  <a:lnTo>
                    <a:pt x="10131" y="3881"/>
                  </a:lnTo>
                  <a:cubicBezTo>
                    <a:pt x="10132" y="3881"/>
                    <a:pt x="10132" y="3881"/>
                    <a:pt x="10133" y="3882"/>
                  </a:cubicBezTo>
                  <a:cubicBezTo>
                    <a:pt x="10131" y="3878"/>
                    <a:pt x="10130" y="3876"/>
                    <a:pt x="10130" y="3876"/>
                  </a:cubicBezTo>
                  <a:lnTo>
                    <a:pt x="10130" y="3876"/>
                  </a:lnTo>
                  <a:cubicBezTo>
                    <a:pt x="10129" y="3876"/>
                    <a:pt x="10130" y="3878"/>
                    <a:pt x="10131" y="3881"/>
                  </a:cubicBezTo>
                  <a:lnTo>
                    <a:pt x="10131" y="3881"/>
                  </a:lnTo>
                  <a:cubicBezTo>
                    <a:pt x="10131" y="3881"/>
                    <a:pt x="10131" y="3881"/>
                    <a:pt x="10131" y="3881"/>
                  </a:cubicBezTo>
                  <a:lnTo>
                    <a:pt x="10131" y="3881"/>
                  </a:lnTo>
                  <a:cubicBezTo>
                    <a:pt x="10125" y="3881"/>
                    <a:pt x="10129" y="3920"/>
                    <a:pt x="10131" y="3941"/>
                  </a:cubicBezTo>
                  <a:lnTo>
                    <a:pt x="10131" y="3941"/>
                  </a:lnTo>
                  <a:cubicBezTo>
                    <a:pt x="10085" y="3930"/>
                    <a:pt x="10061" y="3941"/>
                    <a:pt x="10002" y="3894"/>
                  </a:cubicBezTo>
                  <a:lnTo>
                    <a:pt x="10002" y="3894"/>
                  </a:lnTo>
                  <a:lnTo>
                    <a:pt x="10026" y="3965"/>
                  </a:lnTo>
                  <a:lnTo>
                    <a:pt x="10002" y="3930"/>
                  </a:lnTo>
                  <a:cubicBezTo>
                    <a:pt x="9993" y="3925"/>
                    <a:pt x="9985" y="3923"/>
                    <a:pt x="9978" y="3923"/>
                  </a:cubicBezTo>
                  <a:cubicBezTo>
                    <a:pt x="9949" y="3923"/>
                    <a:pt x="9938" y="3958"/>
                    <a:pt x="9919" y="3977"/>
                  </a:cubicBezTo>
                  <a:cubicBezTo>
                    <a:pt x="9917" y="3979"/>
                    <a:pt x="9916" y="3979"/>
                    <a:pt x="9915" y="3979"/>
                  </a:cubicBezTo>
                  <a:cubicBezTo>
                    <a:pt x="9904" y="3979"/>
                    <a:pt x="9893" y="3940"/>
                    <a:pt x="9883" y="3930"/>
                  </a:cubicBezTo>
                  <a:cubicBezTo>
                    <a:pt x="9859" y="3930"/>
                    <a:pt x="9883" y="4001"/>
                    <a:pt x="9871" y="4025"/>
                  </a:cubicBezTo>
                  <a:cubicBezTo>
                    <a:pt x="9859" y="4001"/>
                    <a:pt x="9847" y="3953"/>
                    <a:pt x="9835" y="3953"/>
                  </a:cubicBezTo>
                  <a:lnTo>
                    <a:pt x="9835" y="3953"/>
                  </a:lnTo>
                  <a:cubicBezTo>
                    <a:pt x="9835" y="3973"/>
                    <a:pt x="9843" y="3992"/>
                    <a:pt x="9840" y="3992"/>
                  </a:cubicBezTo>
                  <a:cubicBezTo>
                    <a:pt x="9839" y="3992"/>
                    <a:pt x="9837" y="3991"/>
                    <a:pt x="9835" y="3989"/>
                  </a:cubicBezTo>
                  <a:lnTo>
                    <a:pt x="9835" y="3977"/>
                  </a:lnTo>
                  <a:cubicBezTo>
                    <a:pt x="9831" y="3968"/>
                    <a:pt x="9828" y="3966"/>
                    <a:pt x="9826" y="3966"/>
                  </a:cubicBezTo>
                  <a:cubicBezTo>
                    <a:pt x="9823" y="3966"/>
                    <a:pt x="9821" y="3969"/>
                    <a:pt x="9818" y="3969"/>
                  </a:cubicBezTo>
                  <a:cubicBezTo>
                    <a:pt x="9816" y="3969"/>
                    <a:pt x="9814" y="3968"/>
                    <a:pt x="9811" y="3965"/>
                  </a:cubicBezTo>
                  <a:cubicBezTo>
                    <a:pt x="9788" y="3977"/>
                    <a:pt x="9788" y="4025"/>
                    <a:pt x="9811" y="4096"/>
                  </a:cubicBezTo>
                  <a:cubicBezTo>
                    <a:pt x="9788" y="4096"/>
                    <a:pt x="9776" y="4037"/>
                    <a:pt x="9776" y="4025"/>
                  </a:cubicBezTo>
                  <a:lnTo>
                    <a:pt x="9776" y="4025"/>
                  </a:lnTo>
                  <a:cubicBezTo>
                    <a:pt x="9778" y="4027"/>
                    <a:pt x="9779" y="4028"/>
                    <a:pt x="9780" y="4028"/>
                  </a:cubicBezTo>
                  <a:cubicBezTo>
                    <a:pt x="9783" y="4028"/>
                    <a:pt x="9774" y="4009"/>
                    <a:pt x="9764" y="3989"/>
                  </a:cubicBezTo>
                  <a:cubicBezTo>
                    <a:pt x="9764" y="4001"/>
                    <a:pt x="9764" y="4010"/>
                    <a:pt x="9761" y="4010"/>
                  </a:cubicBezTo>
                  <a:cubicBezTo>
                    <a:pt x="9758" y="4010"/>
                    <a:pt x="9752" y="4001"/>
                    <a:pt x="9740" y="3977"/>
                  </a:cubicBezTo>
                  <a:cubicBezTo>
                    <a:pt x="9740" y="3988"/>
                    <a:pt x="9730" y="3989"/>
                    <a:pt x="9737" y="4015"/>
                  </a:cubicBezTo>
                  <a:lnTo>
                    <a:pt x="9737" y="4015"/>
                  </a:lnTo>
                  <a:cubicBezTo>
                    <a:pt x="9737" y="4015"/>
                    <a:pt x="9737" y="4015"/>
                    <a:pt x="9737" y="4015"/>
                  </a:cubicBezTo>
                  <a:lnTo>
                    <a:pt x="9737" y="4015"/>
                  </a:lnTo>
                  <a:cubicBezTo>
                    <a:pt x="9740" y="4015"/>
                    <a:pt x="9752" y="4032"/>
                    <a:pt x="9752" y="4049"/>
                  </a:cubicBezTo>
                  <a:cubicBezTo>
                    <a:pt x="9748" y="4045"/>
                    <a:pt x="9744" y="4045"/>
                    <a:pt x="9740" y="4045"/>
                  </a:cubicBezTo>
                  <a:lnTo>
                    <a:pt x="9740" y="4045"/>
                  </a:lnTo>
                  <a:cubicBezTo>
                    <a:pt x="9731" y="4045"/>
                    <a:pt x="9720" y="4045"/>
                    <a:pt x="9704" y="4013"/>
                  </a:cubicBezTo>
                  <a:cubicBezTo>
                    <a:pt x="9669" y="4037"/>
                    <a:pt x="9621" y="4049"/>
                    <a:pt x="9573" y="4073"/>
                  </a:cubicBezTo>
                  <a:cubicBezTo>
                    <a:pt x="9585" y="4096"/>
                    <a:pt x="9585" y="4084"/>
                    <a:pt x="9597" y="4096"/>
                  </a:cubicBezTo>
                  <a:cubicBezTo>
                    <a:pt x="9597" y="4107"/>
                    <a:pt x="9595" y="4111"/>
                    <a:pt x="9592" y="4111"/>
                  </a:cubicBezTo>
                  <a:cubicBezTo>
                    <a:pt x="9589" y="4111"/>
                    <a:pt x="9584" y="4106"/>
                    <a:pt x="9583" y="4106"/>
                  </a:cubicBezTo>
                  <a:lnTo>
                    <a:pt x="9583" y="4106"/>
                  </a:lnTo>
                  <a:cubicBezTo>
                    <a:pt x="9581" y="4106"/>
                    <a:pt x="9581" y="4109"/>
                    <a:pt x="9585" y="4120"/>
                  </a:cubicBezTo>
                  <a:lnTo>
                    <a:pt x="9573" y="4084"/>
                  </a:lnTo>
                  <a:cubicBezTo>
                    <a:pt x="9561" y="4096"/>
                    <a:pt x="9573" y="4144"/>
                    <a:pt x="9573" y="4180"/>
                  </a:cubicBezTo>
                  <a:cubicBezTo>
                    <a:pt x="9561" y="4144"/>
                    <a:pt x="9549" y="4156"/>
                    <a:pt x="9549" y="4132"/>
                  </a:cubicBezTo>
                  <a:cubicBezTo>
                    <a:pt x="9549" y="4133"/>
                    <a:pt x="9549" y="4133"/>
                    <a:pt x="9549" y="4133"/>
                  </a:cubicBezTo>
                  <a:cubicBezTo>
                    <a:pt x="9543" y="4133"/>
                    <a:pt x="9479" y="4034"/>
                    <a:pt x="9477" y="4034"/>
                  </a:cubicBezTo>
                  <a:lnTo>
                    <a:pt x="9477" y="4034"/>
                  </a:lnTo>
                  <a:cubicBezTo>
                    <a:pt x="9477" y="4034"/>
                    <a:pt x="9477" y="4035"/>
                    <a:pt x="9478" y="4037"/>
                  </a:cubicBezTo>
                  <a:lnTo>
                    <a:pt x="9549" y="4168"/>
                  </a:lnTo>
                  <a:cubicBezTo>
                    <a:pt x="9555" y="4174"/>
                    <a:pt x="9555" y="4174"/>
                    <a:pt x="9554" y="4174"/>
                  </a:cubicBezTo>
                  <a:cubicBezTo>
                    <a:pt x="9552" y="4174"/>
                    <a:pt x="9549" y="4174"/>
                    <a:pt x="9549" y="4180"/>
                  </a:cubicBezTo>
                  <a:cubicBezTo>
                    <a:pt x="9538" y="4156"/>
                    <a:pt x="9514" y="4132"/>
                    <a:pt x="9502" y="4132"/>
                  </a:cubicBezTo>
                  <a:cubicBezTo>
                    <a:pt x="9490" y="4108"/>
                    <a:pt x="9502" y="4108"/>
                    <a:pt x="9502" y="4108"/>
                  </a:cubicBezTo>
                  <a:cubicBezTo>
                    <a:pt x="9478" y="4049"/>
                    <a:pt x="9466" y="4073"/>
                    <a:pt x="9454" y="4025"/>
                  </a:cubicBezTo>
                  <a:lnTo>
                    <a:pt x="9454" y="4025"/>
                  </a:lnTo>
                  <a:cubicBezTo>
                    <a:pt x="9442" y="4037"/>
                    <a:pt x="9466" y="4049"/>
                    <a:pt x="9478" y="4073"/>
                  </a:cubicBezTo>
                  <a:lnTo>
                    <a:pt x="9454" y="4073"/>
                  </a:lnTo>
                  <a:lnTo>
                    <a:pt x="9478" y="4084"/>
                  </a:lnTo>
                  <a:cubicBezTo>
                    <a:pt x="9478" y="4094"/>
                    <a:pt x="9486" y="4127"/>
                    <a:pt x="9476" y="4127"/>
                  </a:cubicBezTo>
                  <a:cubicBezTo>
                    <a:pt x="9474" y="4127"/>
                    <a:pt x="9471" y="4125"/>
                    <a:pt x="9466" y="4120"/>
                  </a:cubicBezTo>
                  <a:lnTo>
                    <a:pt x="9466" y="4120"/>
                  </a:lnTo>
                  <a:lnTo>
                    <a:pt x="9490" y="4180"/>
                  </a:lnTo>
                  <a:cubicBezTo>
                    <a:pt x="9482" y="4163"/>
                    <a:pt x="9478" y="4158"/>
                    <a:pt x="9476" y="4158"/>
                  </a:cubicBezTo>
                  <a:cubicBezTo>
                    <a:pt x="9472" y="4158"/>
                    <a:pt x="9473" y="4170"/>
                    <a:pt x="9469" y="4170"/>
                  </a:cubicBezTo>
                  <a:cubicBezTo>
                    <a:pt x="9469" y="4170"/>
                    <a:pt x="9468" y="4169"/>
                    <a:pt x="9466" y="4168"/>
                  </a:cubicBezTo>
                  <a:lnTo>
                    <a:pt x="9454" y="4144"/>
                  </a:lnTo>
                  <a:cubicBezTo>
                    <a:pt x="9442" y="4144"/>
                    <a:pt x="9442" y="4132"/>
                    <a:pt x="9430" y="4120"/>
                  </a:cubicBezTo>
                  <a:cubicBezTo>
                    <a:pt x="9423" y="4109"/>
                    <a:pt x="9421" y="4106"/>
                    <a:pt x="9422" y="4106"/>
                  </a:cubicBezTo>
                  <a:lnTo>
                    <a:pt x="9422" y="4106"/>
                  </a:lnTo>
                  <a:cubicBezTo>
                    <a:pt x="9423" y="4106"/>
                    <a:pt x="9426" y="4111"/>
                    <a:pt x="9427" y="4111"/>
                  </a:cubicBezTo>
                  <a:cubicBezTo>
                    <a:pt x="9428" y="4111"/>
                    <a:pt x="9426" y="4107"/>
                    <a:pt x="9419" y="4096"/>
                  </a:cubicBezTo>
                  <a:lnTo>
                    <a:pt x="9407" y="4084"/>
                  </a:lnTo>
                  <a:lnTo>
                    <a:pt x="9407" y="4084"/>
                  </a:lnTo>
                  <a:cubicBezTo>
                    <a:pt x="9419" y="4108"/>
                    <a:pt x="9419" y="4132"/>
                    <a:pt x="9442" y="4144"/>
                  </a:cubicBezTo>
                  <a:cubicBezTo>
                    <a:pt x="9454" y="4192"/>
                    <a:pt x="9466" y="4227"/>
                    <a:pt x="9454" y="4239"/>
                  </a:cubicBezTo>
                  <a:cubicBezTo>
                    <a:pt x="9419" y="4204"/>
                    <a:pt x="9442" y="4192"/>
                    <a:pt x="9419" y="4156"/>
                  </a:cubicBezTo>
                  <a:cubicBezTo>
                    <a:pt x="9417" y="4155"/>
                    <a:pt x="9416" y="4155"/>
                    <a:pt x="9414" y="4155"/>
                  </a:cubicBezTo>
                  <a:cubicBezTo>
                    <a:pt x="9389" y="4155"/>
                    <a:pt x="9453" y="4275"/>
                    <a:pt x="9430" y="4275"/>
                  </a:cubicBezTo>
                  <a:cubicBezTo>
                    <a:pt x="9429" y="4273"/>
                    <a:pt x="9428" y="4273"/>
                    <a:pt x="9427" y="4273"/>
                  </a:cubicBezTo>
                  <a:lnTo>
                    <a:pt x="9427" y="4273"/>
                  </a:lnTo>
                  <a:cubicBezTo>
                    <a:pt x="9421" y="4273"/>
                    <a:pt x="9429" y="4300"/>
                    <a:pt x="9419" y="4311"/>
                  </a:cubicBezTo>
                  <a:cubicBezTo>
                    <a:pt x="9407" y="4287"/>
                    <a:pt x="9395" y="4287"/>
                    <a:pt x="9383" y="4263"/>
                  </a:cubicBezTo>
                  <a:lnTo>
                    <a:pt x="9371" y="4239"/>
                  </a:lnTo>
                  <a:cubicBezTo>
                    <a:pt x="9371" y="4239"/>
                    <a:pt x="9362" y="4239"/>
                    <a:pt x="9353" y="4225"/>
                  </a:cubicBezTo>
                  <a:lnTo>
                    <a:pt x="9353" y="4225"/>
                  </a:lnTo>
                  <a:cubicBezTo>
                    <a:pt x="9367" y="4253"/>
                    <a:pt x="9347" y="4265"/>
                    <a:pt x="9347" y="4287"/>
                  </a:cubicBezTo>
                  <a:lnTo>
                    <a:pt x="9371" y="4311"/>
                  </a:lnTo>
                  <a:cubicBezTo>
                    <a:pt x="9371" y="4330"/>
                    <a:pt x="9371" y="4350"/>
                    <a:pt x="9364" y="4350"/>
                  </a:cubicBezTo>
                  <a:cubicBezTo>
                    <a:pt x="9363" y="4350"/>
                    <a:pt x="9361" y="4349"/>
                    <a:pt x="9359" y="4346"/>
                  </a:cubicBezTo>
                  <a:lnTo>
                    <a:pt x="9359" y="4346"/>
                  </a:lnTo>
                  <a:cubicBezTo>
                    <a:pt x="9347" y="4370"/>
                    <a:pt x="9371" y="4394"/>
                    <a:pt x="9383" y="4430"/>
                  </a:cubicBezTo>
                  <a:cubicBezTo>
                    <a:pt x="9359" y="4406"/>
                    <a:pt x="9335" y="4370"/>
                    <a:pt x="9323" y="4334"/>
                  </a:cubicBezTo>
                  <a:lnTo>
                    <a:pt x="9323" y="4334"/>
                  </a:lnTo>
                  <a:cubicBezTo>
                    <a:pt x="9329" y="4346"/>
                    <a:pt x="9332" y="4349"/>
                    <a:pt x="9335" y="4349"/>
                  </a:cubicBezTo>
                  <a:cubicBezTo>
                    <a:pt x="9338" y="4349"/>
                    <a:pt x="9341" y="4346"/>
                    <a:pt x="9347" y="4346"/>
                  </a:cubicBezTo>
                  <a:cubicBezTo>
                    <a:pt x="9347" y="4313"/>
                    <a:pt x="9327" y="4250"/>
                    <a:pt x="9342" y="4250"/>
                  </a:cubicBezTo>
                  <a:cubicBezTo>
                    <a:pt x="9344" y="4250"/>
                    <a:pt x="9345" y="4250"/>
                    <a:pt x="9347" y="4251"/>
                  </a:cubicBezTo>
                  <a:cubicBezTo>
                    <a:pt x="9332" y="4225"/>
                    <a:pt x="9325" y="4216"/>
                    <a:pt x="9322" y="4216"/>
                  </a:cubicBezTo>
                  <a:lnTo>
                    <a:pt x="9322" y="4216"/>
                  </a:lnTo>
                  <a:cubicBezTo>
                    <a:pt x="9317" y="4216"/>
                    <a:pt x="9324" y="4243"/>
                    <a:pt x="9317" y="4243"/>
                  </a:cubicBezTo>
                  <a:cubicBezTo>
                    <a:pt x="9316" y="4243"/>
                    <a:pt x="9314" y="4242"/>
                    <a:pt x="9311" y="4239"/>
                  </a:cubicBezTo>
                  <a:cubicBezTo>
                    <a:pt x="9311" y="4227"/>
                    <a:pt x="9311" y="4227"/>
                    <a:pt x="9311" y="4227"/>
                  </a:cubicBezTo>
                  <a:cubicBezTo>
                    <a:pt x="9311" y="4215"/>
                    <a:pt x="9311" y="4204"/>
                    <a:pt x="9288" y="4156"/>
                  </a:cubicBezTo>
                  <a:lnTo>
                    <a:pt x="9288" y="4156"/>
                  </a:lnTo>
                  <a:cubicBezTo>
                    <a:pt x="9288" y="4166"/>
                    <a:pt x="9314" y="4220"/>
                    <a:pt x="9306" y="4220"/>
                  </a:cubicBezTo>
                  <a:cubicBezTo>
                    <a:pt x="9305" y="4220"/>
                    <a:pt x="9303" y="4219"/>
                    <a:pt x="9299" y="4215"/>
                  </a:cubicBezTo>
                  <a:cubicBezTo>
                    <a:pt x="9299" y="4219"/>
                    <a:pt x="9298" y="4221"/>
                    <a:pt x="9297" y="4221"/>
                  </a:cubicBezTo>
                  <a:cubicBezTo>
                    <a:pt x="9288" y="4221"/>
                    <a:pt x="9262" y="4180"/>
                    <a:pt x="9252" y="4180"/>
                  </a:cubicBezTo>
                  <a:lnTo>
                    <a:pt x="9252" y="4180"/>
                  </a:lnTo>
                  <a:cubicBezTo>
                    <a:pt x="9264" y="4215"/>
                    <a:pt x="9299" y="4275"/>
                    <a:pt x="9276" y="4275"/>
                  </a:cubicBezTo>
                  <a:lnTo>
                    <a:pt x="9264" y="4227"/>
                  </a:lnTo>
                  <a:lnTo>
                    <a:pt x="9264" y="4227"/>
                  </a:lnTo>
                  <a:cubicBezTo>
                    <a:pt x="9240" y="4227"/>
                    <a:pt x="9288" y="4287"/>
                    <a:pt x="9276" y="4299"/>
                  </a:cubicBezTo>
                  <a:cubicBezTo>
                    <a:pt x="9276" y="4299"/>
                    <a:pt x="9285" y="4336"/>
                    <a:pt x="9295" y="4336"/>
                  </a:cubicBezTo>
                  <a:cubicBezTo>
                    <a:pt x="9297" y="4336"/>
                    <a:pt x="9298" y="4336"/>
                    <a:pt x="9299" y="4334"/>
                  </a:cubicBezTo>
                  <a:lnTo>
                    <a:pt x="9299" y="4334"/>
                  </a:lnTo>
                  <a:cubicBezTo>
                    <a:pt x="9311" y="4358"/>
                    <a:pt x="9299" y="4370"/>
                    <a:pt x="9288" y="4370"/>
                  </a:cubicBezTo>
                  <a:cubicBezTo>
                    <a:pt x="9288" y="4370"/>
                    <a:pt x="9299" y="4382"/>
                    <a:pt x="9299" y="4394"/>
                  </a:cubicBezTo>
                  <a:cubicBezTo>
                    <a:pt x="9306" y="4398"/>
                    <a:pt x="9310" y="4400"/>
                    <a:pt x="9312" y="4400"/>
                  </a:cubicBezTo>
                  <a:cubicBezTo>
                    <a:pt x="9321" y="4400"/>
                    <a:pt x="9314" y="4382"/>
                    <a:pt x="9320" y="4382"/>
                  </a:cubicBezTo>
                  <a:lnTo>
                    <a:pt x="9320" y="4382"/>
                  </a:lnTo>
                  <a:cubicBezTo>
                    <a:pt x="9322" y="4382"/>
                    <a:pt x="9326" y="4385"/>
                    <a:pt x="9335" y="4394"/>
                  </a:cubicBezTo>
                  <a:lnTo>
                    <a:pt x="9311" y="4346"/>
                  </a:lnTo>
                  <a:lnTo>
                    <a:pt x="9311" y="4346"/>
                  </a:lnTo>
                  <a:cubicBezTo>
                    <a:pt x="9323" y="4358"/>
                    <a:pt x="9347" y="4394"/>
                    <a:pt x="9359" y="4418"/>
                  </a:cubicBezTo>
                  <a:cubicBezTo>
                    <a:pt x="9373" y="4435"/>
                    <a:pt x="9377" y="4441"/>
                    <a:pt x="9376" y="4441"/>
                  </a:cubicBezTo>
                  <a:cubicBezTo>
                    <a:pt x="9375" y="4441"/>
                    <a:pt x="9365" y="4431"/>
                    <a:pt x="9361" y="4431"/>
                  </a:cubicBezTo>
                  <a:lnTo>
                    <a:pt x="9361" y="4431"/>
                  </a:lnTo>
                  <a:cubicBezTo>
                    <a:pt x="9359" y="4431"/>
                    <a:pt x="9360" y="4436"/>
                    <a:pt x="9371" y="4454"/>
                  </a:cubicBezTo>
                  <a:lnTo>
                    <a:pt x="9371" y="4442"/>
                  </a:lnTo>
                  <a:cubicBezTo>
                    <a:pt x="9407" y="4489"/>
                    <a:pt x="9383" y="4489"/>
                    <a:pt x="9371" y="4489"/>
                  </a:cubicBezTo>
                  <a:cubicBezTo>
                    <a:pt x="9359" y="4477"/>
                    <a:pt x="9347" y="4477"/>
                    <a:pt x="9323" y="4442"/>
                  </a:cubicBezTo>
                  <a:lnTo>
                    <a:pt x="9323" y="4418"/>
                  </a:lnTo>
                  <a:cubicBezTo>
                    <a:pt x="9319" y="4413"/>
                    <a:pt x="9316" y="4411"/>
                    <a:pt x="9314" y="4411"/>
                  </a:cubicBezTo>
                  <a:lnTo>
                    <a:pt x="9314" y="4411"/>
                  </a:lnTo>
                  <a:cubicBezTo>
                    <a:pt x="9307" y="4411"/>
                    <a:pt x="9321" y="4444"/>
                    <a:pt x="9311" y="4454"/>
                  </a:cubicBezTo>
                  <a:cubicBezTo>
                    <a:pt x="9311" y="4442"/>
                    <a:pt x="9311" y="4442"/>
                    <a:pt x="9311" y="4442"/>
                  </a:cubicBezTo>
                  <a:lnTo>
                    <a:pt x="9299" y="4442"/>
                  </a:lnTo>
                  <a:cubicBezTo>
                    <a:pt x="9299" y="4442"/>
                    <a:pt x="9299" y="4457"/>
                    <a:pt x="9293" y="4457"/>
                  </a:cubicBezTo>
                  <a:cubicBezTo>
                    <a:pt x="9292" y="4457"/>
                    <a:pt x="9290" y="4456"/>
                    <a:pt x="9288" y="4454"/>
                  </a:cubicBezTo>
                  <a:lnTo>
                    <a:pt x="9288" y="4454"/>
                  </a:lnTo>
                  <a:lnTo>
                    <a:pt x="9299" y="4477"/>
                  </a:lnTo>
                  <a:lnTo>
                    <a:pt x="9299" y="4465"/>
                  </a:lnTo>
                  <a:cubicBezTo>
                    <a:pt x="9299" y="4465"/>
                    <a:pt x="9323" y="4477"/>
                    <a:pt x="9323" y="4501"/>
                  </a:cubicBezTo>
                  <a:cubicBezTo>
                    <a:pt x="9323" y="4506"/>
                    <a:pt x="9322" y="4508"/>
                    <a:pt x="9320" y="4508"/>
                  </a:cubicBezTo>
                  <a:cubicBezTo>
                    <a:pt x="9310" y="4508"/>
                    <a:pt x="9285" y="4473"/>
                    <a:pt x="9276" y="4454"/>
                  </a:cubicBezTo>
                  <a:cubicBezTo>
                    <a:pt x="9265" y="4433"/>
                    <a:pt x="9266" y="4428"/>
                    <a:pt x="9270" y="4428"/>
                  </a:cubicBezTo>
                  <a:cubicBezTo>
                    <a:pt x="9274" y="4428"/>
                    <a:pt x="9282" y="4432"/>
                    <a:pt x="9285" y="4432"/>
                  </a:cubicBezTo>
                  <a:cubicBezTo>
                    <a:pt x="9287" y="4432"/>
                    <a:pt x="9288" y="4432"/>
                    <a:pt x="9288" y="4430"/>
                  </a:cubicBezTo>
                  <a:cubicBezTo>
                    <a:pt x="9274" y="4412"/>
                    <a:pt x="9268" y="4408"/>
                    <a:pt x="9263" y="4408"/>
                  </a:cubicBezTo>
                  <a:cubicBezTo>
                    <a:pt x="9258" y="4408"/>
                    <a:pt x="9256" y="4413"/>
                    <a:pt x="9252" y="4413"/>
                  </a:cubicBezTo>
                  <a:cubicBezTo>
                    <a:pt x="9249" y="4413"/>
                    <a:pt x="9245" y="4411"/>
                    <a:pt x="9240" y="4406"/>
                  </a:cubicBezTo>
                  <a:cubicBezTo>
                    <a:pt x="9216" y="4358"/>
                    <a:pt x="9252" y="4394"/>
                    <a:pt x="9228" y="4358"/>
                  </a:cubicBezTo>
                  <a:cubicBezTo>
                    <a:pt x="9226" y="4357"/>
                    <a:pt x="9225" y="4356"/>
                    <a:pt x="9224" y="4356"/>
                  </a:cubicBezTo>
                  <a:lnTo>
                    <a:pt x="9224" y="4356"/>
                  </a:lnTo>
                  <a:cubicBezTo>
                    <a:pt x="9219" y="4356"/>
                    <a:pt x="9226" y="4382"/>
                    <a:pt x="9216" y="4382"/>
                  </a:cubicBezTo>
                  <a:cubicBezTo>
                    <a:pt x="9204" y="4358"/>
                    <a:pt x="9216" y="4346"/>
                    <a:pt x="9192" y="4323"/>
                  </a:cubicBezTo>
                  <a:lnTo>
                    <a:pt x="9180" y="4311"/>
                  </a:lnTo>
                  <a:cubicBezTo>
                    <a:pt x="9192" y="4299"/>
                    <a:pt x="9145" y="4251"/>
                    <a:pt x="9145" y="4227"/>
                  </a:cubicBezTo>
                  <a:cubicBezTo>
                    <a:pt x="9144" y="4226"/>
                    <a:pt x="9143" y="4226"/>
                    <a:pt x="9142" y="4226"/>
                  </a:cubicBezTo>
                  <a:lnTo>
                    <a:pt x="9142" y="4226"/>
                  </a:lnTo>
                  <a:cubicBezTo>
                    <a:pt x="9138" y="4226"/>
                    <a:pt x="9149" y="4257"/>
                    <a:pt x="9141" y="4257"/>
                  </a:cubicBezTo>
                  <a:cubicBezTo>
                    <a:pt x="9139" y="4257"/>
                    <a:pt x="9137" y="4255"/>
                    <a:pt x="9133" y="4251"/>
                  </a:cubicBezTo>
                  <a:lnTo>
                    <a:pt x="9133" y="4251"/>
                  </a:lnTo>
                  <a:cubicBezTo>
                    <a:pt x="9145" y="4275"/>
                    <a:pt x="9180" y="4299"/>
                    <a:pt x="9180" y="4323"/>
                  </a:cubicBezTo>
                  <a:lnTo>
                    <a:pt x="9168" y="4323"/>
                  </a:lnTo>
                  <a:cubicBezTo>
                    <a:pt x="9145" y="4299"/>
                    <a:pt x="9145" y="4263"/>
                    <a:pt x="9121" y="4251"/>
                  </a:cubicBezTo>
                  <a:lnTo>
                    <a:pt x="9121" y="4263"/>
                  </a:lnTo>
                  <a:cubicBezTo>
                    <a:pt x="9133" y="4287"/>
                    <a:pt x="9145" y="4287"/>
                    <a:pt x="9157" y="4311"/>
                  </a:cubicBezTo>
                  <a:cubicBezTo>
                    <a:pt x="9155" y="4310"/>
                    <a:pt x="9153" y="4309"/>
                    <a:pt x="9152" y="4309"/>
                  </a:cubicBezTo>
                  <a:lnTo>
                    <a:pt x="9152" y="4309"/>
                  </a:lnTo>
                  <a:cubicBezTo>
                    <a:pt x="9140" y="4309"/>
                    <a:pt x="9180" y="4372"/>
                    <a:pt x="9180" y="4394"/>
                  </a:cubicBezTo>
                  <a:cubicBezTo>
                    <a:pt x="9180" y="4394"/>
                    <a:pt x="9168" y="4394"/>
                    <a:pt x="9157" y="4382"/>
                  </a:cubicBezTo>
                  <a:lnTo>
                    <a:pt x="9157" y="4382"/>
                  </a:lnTo>
                  <a:cubicBezTo>
                    <a:pt x="9168" y="4430"/>
                    <a:pt x="9157" y="4442"/>
                    <a:pt x="9168" y="4489"/>
                  </a:cubicBezTo>
                  <a:cubicBezTo>
                    <a:pt x="9157" y="4454"/>
                    <a:pt x="9145" y="4442"/>
                    <a:pt x="9121" y="4418"/>
                  </a:cubicBezTo>
                  <a:cubicBezTo>
                    <a:pt x="9133" y="4406"/>
                    <a:pt x="9097" y="4358"/>
                    <a:pt x="9085" y="4334"/>
                  </a:cubicBezTo>
                  <a:lnTo>
                    <a:pt x="9085" y="4334"/>
                  </a:lnTo>
                  <a:cubicBezTo>
                    <a:pt x="9073" y="4346"/>
                    <a:pt x="9109" y="4394"/>
                    <a:pt x="9121" y="4406"/>
                  </a:cubicBezTo>
                  <a:cubicBezTo>
                    <a:pt x="9118" y="4405"/>
                    <a:pt x="9116" y="4404"/>
                    <a:pt x="9115" y="4404"/>
                  </a:cubicBezTo>
                  <a:cubicBezTo>
                    <a:pt x="9107" y="4404"/>
                    <a:pt x="9119" y="4425"/>
                    <a:pt x="9111" y="4425"/>
                  </a:cubicBezTo>
                  <a:cubicBezTo>
                    <a:pt x="9109" y="4425"/>
                    <a:pt x="9104" y="4423"/>
                    <a:pt x="9097" y="4418"/>
                  </a:cubicBezTo>
                  <a:cubicBezTo>
                    <a:pt x="9085" y="4406"/>
                    <a:pt x="9073" y="4370"/>
                    <a:pt x="9061" y="4346"/>
                  </a:cubicBezTo>
                  <a:lnTo>
                    <a:pt x="9061" y="4346"/>
                  </a:lnTo>
                  <a:cubicBezTo>
                    <a:pt x="9055" y="4353"/>
                    <a:pt x="9065" y="4368"/>
                    <a:pt x="9073" y="4382"/>
                  </a:cubicBezTo>
                  <a:lnTo>
                    <a:pt x="9073" y="4382"/>
                  </a:lnTo>
                  <a:cubicBezTo>
                    <a:pt x="9061" y="4383"/>
                    <a:pt x="9062" y="4406"/>
                    <a:pt x="9073" y="4430"/>
                  </a:cubicBezTo>
                  <a:cubicBezTo>
                    <a:pt x="9061" y="4410"/>
                    <a:pt x="9056" y="4405"/>
                    <a:pt x="9053" y="4405"/>
                  </a:cubicBezTo>
                  <a:cubicBezTo>
                    <a:pt x="9049" y="4405"/>
                    <a:pt x="9049" y="4412"/>
                    <a:pt x="9044" y="4412"/>
                  </a:cubicBezTo>
                  <a:cubicBezTo>
                    <a:pt x="9041" y="4412"/>
                    <a:pt x="9036" y="4408"/>
                    <a:pt x="9026" y="4394"/>
                  </a:cubicBezTo>
                  <a:lnTo>
                    <a:pt x="9026" y="4394"/>
                  </a:lnTo>
                  <a:cubicBezTo>
                    <a:pt x="9026" y="4418"/>
                    <a:pt x="9049" y="4418"/>
                    <a:pt x="9061" y="4442"/>
                  </a:cubicBezTo>
                  <a:cubicBezTo>
                    <a:pt x="9067" y="4454"/>
                    <a:pt x="9064" y="4457"/>
                    <a:pt x="9058" y="4457"/>
                  </a:cubicBezTo>
                  <a:cubicBezTo>
                    <a:pt x="9052" y="4457"/>
                    <a:pt x="9043" y="4454"/>
                    <a:pt x="9038" y="4454"/>
                  </a:cubicBezTo>
                  <a:cubicBezTo>
                    <a:pt x="9038" y="4442"/>
                    <a:pt x="9038" y="4430"/>
                    <a:pt x="9038" y="4430"/>
                  </a:cubicBezTo>
                  <a:lnTo>
                    <a:pt x="9014" y="4394"/>
                  </a:lnTo>
                  <a:cubicBezTo>
                    <a:pt x="9012" y="4393"/>
                    <a:pt x="9010" y="4393"/>
                    <a:pt x="9009" y="4393"/>
                  </a:cubicBezTo>
                  <a:cubicBezTo>
                    <a:pt x="8989" y="4393"/>
                    <a:pt x="9045" y="4469"/>
                    <a:pt x="9033" y="4469"/>
                  </a:cubicBezTo>
                  <a:cubicBezTo>
                    <a:pt x="9032" y="4469"/>
                    <a:pt x="9029" y="4468"/>
                    <a:pt x="9026" y="4465"/>
                  </a:cubicBezTo>
                  <a:cubicBezTo>
                    <a:pt x="9014" y="4442"/>
                    <a:pt x="9002" y="4442"/>
                    <a:pt x="8990" y="4406"/>
                  </a:cubicBezTo>
                  <a:lnTo>
                    <a:pt x="8990" y="4406"/>
                  </a:lnTo>
                  <a:cubicBezTo>
                    <a:pt x="8990" y="4418"/>
                    <a:pt x="8978" y="4418"/>
                    <a:pt x="9002" y="4442"/>
                  </a:cubicBezTo>
                  <a:cubicBezTo>
                    <a:pt x="8990" y="4442"/>
                    <a:pt x="8990" y="4442"/>
                    <a:pt x="8978" y="4430"/>
                  </a:cubicBezTo>
                  <a:lnTo>
                    <a:pt x="8978" y="4430"/>
                  </a:lnTo>
                  <a:cubicBezTo>
                    <a:pt x="8978" y="4454"/>
                    <a:pt x="8978" y="4465"/>
                    <a:pt x="8990" y="4501"/>
                  </a:cubicBezTo>
                  <a:cubicBezTo>
                    <a:pt x="8978" y="4501"/>
                    <a:pt x="8954" y="4477"/>
                    <a:pt x="8942" y="4465"/>
                  </a:cubicBezTo>
                  <a:cubicBezTo>
                    <a:pt x="8942" y="4483"/>
                    <a:pt x="8930" y="4483"/>
                    <a:pt x="8918" y="4483"/>
                  </a:cubicBezTo>
                  <a:cubicBezTo>
                    <a:pt x="8907" y="4483"/>
                    <a:pt x="8895" y="4483"/>
                    <a:pt x="8895" y="4501"/>
                  </a:cubicBezTo>
                  <a:lnTo>
                    <a:pt x="8895" y="4513"/>
                  </a:lnTo>
                  <a:cubicBezTo>
                    <a:pt x="8871" y="4513"/>
                    <a:pt x="8942" y="4561"/>
                    <a:pt x="8918" y="4561"/>
                  </a:cubicBezTo>
                  <a:cubicBezTo>
                    <a:pt x="8895" y="4513"/>
                    <a:pt x="8895" y="4537"/>
                    <a:pt x="8871" y="4513"/>
                  </a:cubicBezTo>
                  <a:cubicBezTo>
                    <a:pt x="8868" y="4512"/>
                    <a:pt x="8866" y="4512"/>
                    <a:pt x="8864" y="4512"/>
                  </a:cubicBezTo>
                  <a:cubicBezTo>
                    <a:pt x="8841" y="4512"/>
                    <a:pt x="8853" y="4562"/>
                    <a:pt x="8830" y="4562"/>
                  </a:cubicBezTo>
                  <a:cubicBezTo>
                    <a:pt x="8828" y="4562"/>
                    <a:pt x="8826" y="4562"/>
                    <a:pt x="8823" y="4561"/>
                  </a:cubicBezTo>
                  <a:cubicBezTo>
                    <a:pt x="8811" y="4549"/>
                    <a:pt x="8799" y="4537"/>
                    <a:pt x="8811" y="4525"/>
                  </a:cubicBezTo>
                  <a:cubicBezTo>
                    <a:pt x="8787" y="4525"/>
                    <a:pt x="8776" y="4537"/>
                    <a:pt x="8764" y="4549"/>
                  </a:cubicBezTo>
                  <a:lnTo>
                    <a:pt x="8764" y="4537"/>
                  </a:lnTo>
                  <a:cubicBezTo>
                    <a:pt x="8756" y="4533"/>
                    <a:pt x="8750" y="4531"/>
                    <a:pt x="8745" y="4531"/>
                  </a:cubicBezTo>
                  <a:cubicBezTo>
                    <a:pt x="8719" y="4531"/>
                    <a:pt x="8726" y="4576"/>
                    <a:pt x="8716" y="4596"/>
                  </a:cubicBezTo>
                  <a:cubicBezTo>
                    <a:pt x="8716" y="4596"/>
                    <a:pt x="8704" y="4573"/>
                    <a:pt x="8704" y="4573"/>
                  </a:cubicBezTo>
                  <a:cubicBezTo>
                    <a:pt x="8699" y="4570"/>
                    <a:pt x="8693" y="4568"/>
                    <a:pt x="8688" y="4568"/>
                  </a:cubicBezTo>
                  <a:cubicBezTo>
                    <a:pt x="8672" y="4568"/>
                    <a:pt x="8662" y="4584"/>
                    <a:pt x="8680" y="4620"/>
                  </a:cubicBezTo>
                  <a:cubicBezTo>
                    <a:pt x="8670" y="4610"/>
                    <a:pt x="8666" y="4606"/>
                    <a:pt x="8666" y="4606"/>
                  </a:cubicBezTo>
                  <a:lnTo>
                    <a:pt x="8666" y="4606"/>
                  </a:lnTo>
                  <a:cubicBezTo>
                    <a:pt x="8665" y="4606"/>
                    <a:pt x="8671" y="4615"/>
                    <a:pt x="8664" y="4615"/>
                  </a:cubicBezTo>
                  <a:cubicBezTo>
                    <a:pt x="8661" y="4615"/>
                    <a:pt x="8655" y="4614"/>
                    <a:pt x="8645" y="4608"/>
                  </a:cubicBezTo>
                  <a:cubicBezTo>
                    <a:pt x="8633" y="4596"/>
                    <a:pt x="8633" y="4596"/>
                    <a:pt x="8633" y="4596"/>
                  </a:cubicBezTo>
                  <a:cubicBezTo>
                    <a:pt x="8629" y="4592"/>
                    <a:pt x="8625" y="4591"/>
                    <a:pt x="8621" y="4591"/>
                  </a:cubicBezTo>
                  <a:cubicBezTo>
                    <a:pt x="8614" y="4591"/>
                    <a:pt x="8609" y="4596"/>
                    <a:pt x="8609" y="4596"/>
                  </a:cubicBezTo>
                  <a:cubicBezTo>
                    <a:pt x="8609" y="4596"/>
                    <a:pt x="8609" y="4596"/>
                    <a:pt x="8609" y="4608"/>
                  </a:cubicBezTo>
                  <a:cubicBezTo>
                    <a:pt x="8585" y="4596"/>
                    <a:pt x="8561" y="4596"/>
                    <a:pt x="8549" y="4596"/>
                  </a:cubicBezTo>
                  <a:cubicBezTo>
                    <a:pt x="8534" y="4596"/>
                    <a:pt x="8521" y="4596"/>
                    <a:pt x="8509" y="4593"/>
                  </a:cubicBezTo>
                  <a:lnTo>
                    <a:pt x="8509" y="4593"/>
                  </a:lnTo>
                  <a:cubicBezTo>
                    <a:pt x="8521" y="4598"/>
                    <a:pt x="8534" y="4603"/>
                    <a:pt x="8549" y="4608"/>
                  </a:cubicBezTo>
                  <a:cubicBezTo>
                    <a:pt x="8559" y="4628"/>
                    <a:pt x="8561" y="4649"/>
                    <a:pt x="8568" y="4654"/>
                  </a:cubicBezTo>
                  <a:lnTo>
                    <a:pt x="8568" y="4654"/>
                  </a:lnTo>
                  <a:cubicBezTo>
                    <a:pt x="8532" y="4642"/>
                    <a:pt x="8477" y="4619"/>
                    <a:pt x="8466" y="4585"/>
                  </a:cubicBezTo>
                  <a:lnTo>
                    <a:pt x="8478" y="4585"/>
                  </a:lnTo>
                  <a:cubicBezTo>
                    <a:pt x="8466" y="4585"/>
                    <a:pt x="8466" y="4585"/>
                    <a:pt x="8466" y="4573"/>
                  </a:cubicBezTo>
                  <a:lnTo>
                    <a:pt x="8466" y="4573"/>
                  </a:lnTo>
                  <a:cubicBezTo>
                    <a:pt x="8474" y="4576"/>
                    <a:pt x="8481" y="4580"/>
                    <a:pt x="8489" y="4584"/>
                  </a:cubicBezTo>
                  <a:lnTo>
                    <a:pt x="8489" y="4584"/>
                  </a:lnTo>
                  <a:cubicBezTo>
                    <a:pt x="8479" y="4577"/>
                    <a:pt x="8467" y="4566"/>
                    <a:pt x="8454" y="4549"/>
                  </a:cubicBezTo>
                  <a:cubicBezTo>
                    <a:pt x="8383" y="4513"/>
                    <a:pt x="8359" y="4418"/>
                    <a:pt x="8323" y="4382"/>
                  </a:cubicBezTo>
                  <a:cubicBezTo>
                    <a:pt x="8285" y="4382"/>
                    <a:pt x="8257" y="4396"/>
                    <a:pt x="8223" y="4396"/>
                  </a:cubicBezTo>
                  <a:cubicBezTo>
                    <a:pt x="8193" y="4396"/>
                    <a:pt x="8159" y="4385"/>
                    <a:pt x="8109" y="4346"/>
                  </a:cubicBezTo>
                  <a:lnTo>
                    <a:pt x="8180" y="4334"/>
                  </a:lnTo>
                  <a:cubicBezTo>
                    <a:pt x="8143" y="4314"/>
                    <a:pt x="8120" y="4308"/>
                    <a:pt x="8102" y="4308"/>
                  </a:cubicBezTo>
                  <a:cubicBezTo>
                    <a:pt x="8077" y="4308"/>
                    <a:pt x="8064" y="4320"/>
                    <a:pt x="8042" y="4320"/>
                  </a:cubicBezTo>
                  <a:cubicBezTo>
                    <a:pt x="8026" y="4320"/>
                    <a:pt x="8003" y="4313"/>
                    <a:pt x="7966" y="4287"/>
                  </a:cubicBezTo>
                  <a:lnTo>
                    <a:pt x="7966" y="4287"/>
                  </a:lnTo>
                  <a:cubicBezTo>
                    <a:pt x="8002" y="4323"/>
                    <a:pt x="7895" y="4311"/>
                    <a:pt x="7978" y="4358"/>
                  </a:cubicBezTo>
                  <a:cubicBezTo>
                    <a:pt x="7930" y="4358"/>
                    <a:pt x="7835" y="4311"/>
                    <a:pt x="7775" y="4263"/>
                  </a:cubicBezTo>
                  <a:cubicBezTo>
                    <a:pt x="7752" y="4263"/>
                    <a:pt x="7764" y="4275"/>
                    <a:pt x="7752" y="4299"/>
                  </a:cubicBezTo>
                  <a:cubicBezTo>
                    <a:pt x="7811" y="4358"/>
                    <a:pt x="7883" y="4323"/>
                    <a:pt x="7918" y="4406"/>
                  </a:cubicBezTo>
                  <a:lnTo>
                    <a:pt x="8002" y="4382"/>
                  </a:lnTo>
                  <a:lnTo>
                    <a:pt x="8002" y="4382"/>
                  </a:lnTo>
                  <a:cubicBezTo>
                    <a:pt x="8049" y="4442"/>
                    <a:pt x="8037" y="4477"/>
                    <a:pt x="7990" y="4477"/>
                  </a:cubicBezTo>
                  <a:cubicBezTo>
                    <a:pt x="8002" y="4489"/>
                    <a:pt x="8025" y="4489"/>
                    <a:pt x="8037" y="4501"/>
                  </a:cubicBezTo>
                  <a:cubicBezTo>
                    <a:pt x="8030" y="4519"/>
                    <a:pt x="8022" y="4526"/>
                    <a:pt x="8014" y="4526"/>
                  </a:cubicBezTo>
                  <a:cubicBezTo>
                    <a:pt x="7990" y="4526"/>
                    <a:pt x="7966" y="4468"/>
                    <a:pt x="7937" y="4468"/>
                  </a:cubicBezTo>
                  <a:cubicBezTo>
                    <a:pt x="7931" y="4468"/>
                    <a:pt x="7925" y="4471"/>
                    <a:pt x="7918" y="4477"/>
                  </a:cubicBezTo>
                  <a:lnTo>
                    <a:pt x="7966" y="4501"/>
                  </a:lnTo>
                  <a:cubicBezTo>
                    <a:pt x="7963" y="4516"/>
                    <a:pt x="7953" y="4522"/>
                    <a:pt x="7940" y="4522"/>
                  </a:cubicBezTo>
                  <a:cubicBezTo>
                    <a:pt x="7898" y="4522"/>
                    <a:pt x="7820" y="4468"/>
                    <a:pt x="7775" y="4442"/>
                  </a:cubicBezTo>
                  <a:cubicBezTo>
                    <a:pt x="7716" y="4382"/>
                    <a:pt x="7656" y="4346"/>
                    <a:pt x="7668" y="4311"/>
                  </a:cubicBezTo>
                  <a:lnTo>
                    <a:pt x="7668" y="4311"/>
                  </a:lnTo>
                  <a:lnTo>
                    <a:pt x="7764" y="4346"/>
                  </a:lnTo>
                  <a:cubicBezTo>
                    <a:pt x="7728" y="4287"/>
                    <a:pt x="7633" y="4299"/>
                    <a:pt x="7585" y="4275"/>
                  </a:cubicBezTo>
                  <a:cubicBezTo>
                    <a:pt x="7585" y="4263"/>
                    <a:pt x="7573" y="4263"/>
                    <a:pt x="7573" y="4251"/>
                  </a:cubicBezTo>
                  <a:cubicBezTo>
                    <a:pt x="7573" y="4263"/>
                    <a:pt x="7573" y="4263"/>
                    <a:pt x="7573" y="4263"/>
                  </a:cubicBezTo>
                  <a:cubicBezTo>
                    <a:pt x="7561" y="4263"/>
                    <a:pt x="7549" y="4251"/>
                    <a:pt x="7549" y="4239"/>
                  </a:cubicBezTo>
                  <a:cubicBezTo>
                    <a:pt x="7502" y="4215"/>
                    <a:pt x="7418" y="4204"/>
                    <a:pt x="7371" y="4180"/>
                  </a:cubicBezTo>
                  <a:lnTo>
                    <a:pt x="7371" y="4215"/>
                  </a:lnTo>
                  <a:lnTo>
                    <a:pt x="7383" y="4204"/>
                  </a:lnTo>
                  <a:cubicBezTo>
                    <a:pt x="7418" y="4215"/>
                    <a:pt x="7478" y="4263"/>
                    <a:pt x="7430" y="4275"/>
                  </a:cubicBezTo>
                  <a:cubicBezTo>
                    <a:pt x="7323" y="4251"/>
                    <a:pt x="7323" y="4180"/>
                    <a:pt x="7311" y="4144"/>
                  </a:cubicBezTo>
                  <a:cubicBezTo>
                    <a:pt x="7317" y="4138"/>
                    <a:pt x="7324" y="4135"/>
                    <a:pt x="7332" y="4135"/>
                  </a:cubicBezTo>
                  <a:cubicBezTo>
                    <a:pt x="7368" y="4135"/>
                    <a:pt x="7417" y="4192"/>
                    <a:pt x="7466" y="4192"/>
                  </a:cubicBezTo>
                  <a:cubicBezTo>
                    <a:pt x="7454" y="4132"/>
                    <a:pt x="7371" y="4144"/>
                    <a:pt x="7263" y="4073"/>
                  </a:cubicBezTo>
                  <a:cubicBezTo>
                    <a:pt x="7277" y="4066"/>
                    <a:pt x="7289" y="4063"/>
                    <a:pt x="7302" y="4063"/>
                  </a:cubicBezTo>
                  <a:cubicBezTo>
                    <a:pt x="7344" y="4063"/>
                    <a:pt x="7382" y="4094"/>
                    <a:pt x="7415" y="4094"/>
                  </a:cubicBezTo>
                  <a:cubicBezTo>
                    <a:pt x="7424" y="4094"/>
                    <a:pt x="7433" y="4091"/>
                    <a:pt x="7442" y="4084"/>
                  </a:cubicBezTo>
                  <a:cubicBezTo>
                    <a:pt x="7347" y="4037"/>
                    <a:pt x="7311" y="4061"/>
                    <a:pt x="7228" y="4025"/>
                  </a:cubicBezTo>
                  <a:cubicBezTo>
                    <a:pt x="7234" y="4013"/>
                    <a:pt x="7261" y="4013"/>
                    <a:pt x="7287" y="4013"/>
                  </a:cubicBezTo>
                  <a:cubicBezTo>
                    <a:pt x="7314" y="4013"/>
                    <a:pt x="7341" y="4013"/>
                    <a:pt x="7347" y="4001"/>
                  </a:cubicBezTo>
                  <a:cubicBezTo>
                    <a:pt x="7323" y="3989"/>
                    <a:pt x="7299" y="3977"/>
                    <a:pt x="7287" y="3965"/>
                  </a:cubicBezTo>
                  <a:lnTo>
                    <a:pt x="7287" y="3965"/>
                  </a:lnTo>
                  <a:cubicBezTo>
                    <a:pt x="7312" y="3973"/>
                    <a:pt x="7328" y="3976"/>
                    <a:pt x="7339" y="3976"/>
                  </a:cubicBezTo>
                  <a:cubicBezTo>
                    <a:pt x="7389" y="3976"/>
                    <a:pt x="7322" y="3912"/>
                    <a:pt x="7370" y="3912"/>
                  </a:cubicBezTo>
                  <a:cubicBezTo>
                    <a:pt x="7379" y="3912"/>
                    <a:pt x="7390" y="3913"/>
                    <a:pt x="7406" y="3918"/>
                  </a:cubicBezTo>
                  <a:cubicBezTo>
                    <a:pt x="7389" y="3901"/>
                    <a:pt x="7372" y="3897"/>
                    <a:pt x="7354" y="3897"/>
                  </a:cubicBezTo>
                  <a:cubicBezTo>
                    <a:pt x="7342" y="3897"/>
                    <a:pt x="7330" y="3899"/>
                    <a:pt x="7317" y="3899"/>
                  </a:cubicBezTo>
                  <a:cubicBezTo>
                    <a:pt x="7294" y="3899"/>
                    <a:pt x="7269" y="3894"/>
                    <a:pt x="7240" y="3870"/>
                  </a:cubicBezTo>
                  <a:lnTo>
                    <a:pt x="7240" y="3870"/>
                  </a:lnTo>
                  <a:cubicBezTo>
                    <a:pt x="7252" y="3906"/>
                    <a:pt x="7311" y="3965"/>
                    <a:pt x="7228" y="3965"/>
                  </a:cubicBezTo>
                  <a:lnTo>
                    <a:pt x="7144" y="3918"/>
                  </a:lnTo>
                  <a:cubicBezTo>
                    <a:pt x="7109" y="3882"/>
                    <a:pt x="7252" y="3894"/>
                    <a:pt x="7192" y="3846"/>
                  </a:cubicBezTo>
                  <a:lnTo>
                    <a:pt x="7097" y="3846"/>
                  </a:lnTo>
                  <a:cubicBezTo>
                    <a:pt x="7097" y="3858"/>
                    <a:pt x="7144" y="3882"/>
                    <a:pt x="7109" y="3894"/>
                  </a:cubicBezTo>
                  <a:cubicBezTo>
                    <a:pt x="7099" y="3887"/>
                    <a:pt x="7089" y="3884"/>
                    <a:pt x="7079" y="3884"/>
                  </a:cubicBezTo>
                  <a:cubicBezTo>
                    <a:pt x="7037" y="3884"/>
                    <a:pt x="6987" y="3932"/>
                    <a:pt x="6930" y="3942"/>
                  </a:cubicBezTo>
                  <a:cubicBezTo>
                    <a:pt x="6882" y="3930"/>
                    <a:pt x="6847" y="3918"/>
                    <a:pt x="6835" y="3894"/>
                  </a:cubicBezTo>
                  <a:cubicBezTo>
                    <a:pt x="6693" y="3918"/>
                    <a:pt x="6540" y="3894"/>
                    <a:pt x="6421" y="3929"/>
                  </a:cubicBezTo>
                  <a:lnTo>
                    <a:pt x="6421" y="3929"/>
                  </a:lnTo>
                  <a:cubicBezTo>
                    <a:pt x="6499" y="3905"/>
                    <a:pt x="6418" y="3870"/>
                    <a:pt x="6382" y="3834"/>
                  </a:cubicBezTo>
                  <a:cubicBezTo>
                    <a:pt x="6466" y="3834"/>
                    <a:pt x="6478" y="3787"/>
                    <a:pt x="6478" y="3751"/>
                  </a:cubicBezTo>
                  <a:cubicBezTo>
                    <a:pt x="6418" y="3751"/>
                    <a:pt x="6371" y="3799"/>
                    <a:pt x="6406" y="3823"/>
                  </a:cubicBezTo>
                  <a:cubicBezTo>
                    <a:pt x="6389" y="3818"/>
                    <a:pt x="6376" y="3817"/>
                    <a:pt x="6365" y="3817"/>
                  </a:cubicBezTo>
                  <a:cubicBezTo>
                    <a:pt x="6334" y="3817"/>
                    <a:pt x="6324" y="3830"/>
                    <a:pt x="6304" y="3830"/>
                  </a:cubicBezTo>
                  <a:cubicBezTo>
                    <a:pt x="6292" y="3830"/>
                    <a:pt x="6277" y="3825"/>
                    <a:pt x="6251" y="3811"/>
                  </a:cubicBezTo>
                  <a:cubicBezTo>
                    <a:pt x="6204" y="3787"/>
                    <a:pt x="6287" y="3763"/>
                    <a:pt x="6263" y="3739"/>
                  </a:cubicBezTo>
                  <a:cubicBezTo>
                    <a:pt x="6256" y="3738"/>
                    <a:pt x="6250" y="3738"/>
                    <a:pt x="6244" y="3738"/>
                  </a:cubicBezTo>
                  <a:cubicBezTo>
                    <a:pt x="6184" y="3738"/>
                    <a:pt x="6222" y="3788"/>
                    <a:pt x="6145" y="3788"/>
                  </a:cubicBezTo>
                  <a:cubicBezTo>
                    <a:pt x="6138" y="3788"/>
                    <a:pt x="6130" y="3788"/>
                    <a:pt x="6120" y="3787"/>
                  </a:cubicBezTo>
                  <a:cubicBezTo>
                    <a:pt x="6132" y="3775"/>
                    <a:pt x="6144" y="3775"/>
                    <a:pt x="6132" y="3763"/>
                  </a:cubicBezTo>
                  <a:cubicBezTo>
                    <a:pt x="6121" y="3761"/>
                    <a:pt x="6111" y="3760"/>
                    <a:pt x="6100" y="3760"/>
                  </a:cubicBezTo>
                  <a:cubicBezTo>
                    <a:pt x="6052" y="3760"/>
                    <a:pt x="6009" y="3779"/>
                    <a:pt x="5990" y="3799"/>
                  </a:cubicBezTo>
                  <a:cubicBezTo>
                    <a:pt x="5954" y="3763"/>
                    <a:pt x="5906" y="3763"/>
                    <a:pt x="5870" y="3763"/>
                  </a:cubicBezTo>
                  <a:cubicBezTo>
                    <a:pt x="5882" y="3763"/>
                    <a:pt x="5906" y="3751"/>
                    <a:pt x="5918" y="3751"/>
                  </a:cubicBezTo>
                  <a:cubicBezTo>
                    <a:pt x="5870" y="3692"/>
                    <a:pt x="5918" y="3703"/>
                    <a:pt x="5906" y="3680"/>
                  </a:cubicBezTo>
                  <a:lnTo>
                    <a:pt x="5906" y="3680"/>
                  </a:lnTo>
                  <a:cubicBezTo>
                    <a:pt x="5912" y="3686"/>
                    <a:pt x="5921" y="3686"/>
                    <a:pt x="5930" y="3686"/>
                  </a:cubicBezTo>
                  <a:cubicBezTo>
                    <a:pt x="5939" y="3686"/>
                    <a:pt x="5948" y="3686"/>
                    <a:pt x="5954" y="3692"/>
                  </a:cubicBezTo>
                  <a:lnTo>
                    <a:pt x="5930" y="3644"/>
                  </a:lnTo>
                  <a:cubicBezTo>
                    <a:pt x="5920" y="3625"/>
                    <a:pt x="5924" y="3621"/>
                    <a:pt x="5932" y="3621"/>
                  </a:cubicBezTo>
                  <a:cubicBezTo>
                    <a:pt x="5938" y="3621"/>
                    <a:pt x="5945" y="3623"/>
                    <a:pt x="5951" y="3623"/>
                  </a:cubicBezTo>
                  <a:cubicBezTo>
                    <a:pt x="5959" y="3623"/>
                    <a:pt x="5966" y="3620"/>
                    <a:pt x="5966" y="3608"/>
                  </a:cubicBezTo>
                  <a:lnTo>
                    <a:pt x="5954" y="3608"/>
                  </a:lnTo>
                  <a:cubicBezTo>
                    <a:pt x="5954" y="3594"/>
                    <a:pt x="5974" y="3588"/>
                    <a:pt x="5998" y="3588"/>
                  </a:cubicBezTo>
                  <a:cubicBezTo>
                    <a:pt x="6015" y="3588"/>
                    <a:pt x="6034" y="3591"/>
                    <a:pt x="6049" y="3596"/>
                  </a:cubicBezTo>
                  <a:cubicBezTo>
                    <a:pt x="6049" y="3406"/>
                    <a:pt x="6251" y="3489"/>
                    <a:pt x="6335" y="3370"/>
                  </a:cubicBezTo>
                  <a:cubicBezTo>
                    <a:pt x="6335" y="3346"/>
                    <a:pt x="6311" y="3346"/>
                    <a:pt x="6299" y="3322"/>
                  </a:cubicBezTo>
                  <a:cubicBezTo>
                    <a:pt x="6287" y="3322"/>
                    <a:pt x="6287" y="3311"/>
                    <a:pt x="6287" y="3311"/>
                  </a:cubicBezTo>
                  <a:cubicBezTo>
                    <a:pt x="6287" y="3322"/>
                    <a:pt x="6287" y="3334"/>
                    <a:pt x="6275" y="3334"/>
                  </a:cubicBezTo>
                  <a:cubicBezTo>
                    <a:pt x="6275" y="3311"/>
                    <a:pt x="6240" y="3275"/>
                    <a:pt x="6275" y="3275"/>
                  </a:cubicBezTo>
                  <a:cubicBezTo>
                    <a:pt x="6275" y="3287"/>
                    <a:pt x="6275" y="3287"/>
                    <a:pt x="6275" y="3299"/>
                  </a:cubicBezTo>
                  <a:cubicBezTo>
                    <a:pt x="6285" y="3289"/>
                    <a:pt x="6279" y="3272"/>
                    <a:pt x="6283" y="3272"/>
                  </a:cubicBezTo>
                  <a:lnTo>
                    <a:pt x="6283" y="3272"/>
                  </a:lnTo>
                  <a:cubicBezTo>
                    <a:pt x="6283" y="3272"/>
                    <a:pt x="6285" y="3273"/>
                    <a:pt x="6287" y="3275"/>
                  </a:cubicBezTo>
                  <a:cubicBezTo>
                    <a:pt x="6303" y="3275"/>
                    <a:pt x="6298" y="3270"/>
                    <a:pt x="6300" y="3270"/>
                  </a:cubicBezTo>
                  <a:lnTo>
                    <a:pt x="6300" y="3270"/>
                  </a:lnTo>
                  <a:cubicBezTo>
                    <a:pt x="6300" y="3270"/>
                    <a:pt x="6303" y="3271"/>
                    <a:pt x="6311" y="3275"/>
                  </a:cubicBezTo>
                  <a:lnTo>
                    <a:pt x="6359" y="3263"/>
                  </a:lnTo>
                  <a:cubicBezTo>
                    <a:pt x="6348" y="3236"/>
                    <a:pt x="6354" y="3228"/>
                    <a:pt x="6364" y="3228"/>
                  </a:cubicBezTo>
                  <a:cubicBezTo>
                    <a:pt x="6377" y="3228"/>
                    <a:pt x="6394" y="3239"/>
                    <a:pt x="6394" y="3239"/>
                  </a:cubicBezTo>
                  <a:cubicBezTo>
                    <a:pt x="6430" y="3275"/>
                    <a:pt x="6382" y="3263"/>
                    <a:pt x="6406" y="3299"/>
                  </a:cubicBezTo>
                  <a:lnTo>
                    <a:pt x="6442" y="3322"/>
                  </a:lnTo>
                  <a:lnTo>
                    <a:pt x="6418" y="3287"/>
                  </a:lnTo>
                  <a:lnTo>
                    <a:pt x="6442" y="3287"/>
                  </a:lnTo>
                  <a:cubicBezTo>
                    <a:pt x="6442" y="3278"/>
                    <a:pt x="6436" y="3270"/>
                    <a:pt x="6437" y="3270"/>
                  </a:cubicBezTo>
                  <a:lnTo>
                    <a:pt x="6437" y="3270"/>
                  </a:lnTo>
                  <a:cubicBezTo>
                    <a:pt x="6437" y="3270"/>
                    <a:pt x="6438" y="3271"/>
                    <a:pt x="6442" y="3275"/>
                  </a:cubicBezTo>
                  <a:cubicBezTo>
                    <a:pt x="6442" y="3275"/>
                    <a:pt x="6454" y="3275"/>
                    <a:pt x="6454" y="3287"/>
                  </a:cubicBezTo>
                  <a:lnTo>
                    <a:pt x="6454" y="3263"/>
                  </a:lnTo>
                  <a:cubicBezTo>
                    <a:pt x="6460" y="3275"/>
                    <a:pt x="6463" y="3275"/>
                    <a:pt x="6469" y="3275"/>
                  </a:cubicBezTo>
                  <a:cubicBezTo>
                    <a:pt x="6475" y="3275"/>
                    <a:pt x="6484" y="3275"/>
                    <a:pt x="6501" y="3287"/>
                  </a:cubicBezTo>
                  <a:cubicBezTo>
                    <a:pt x="6542" y="3277"/>
                    <a:pt x="6522" y="3222"/>
                    <a:pt x="6560" y="3222"/>
                  </a:cubicBezTo>
                  <a:cubicBezTo>
                    <a:pt x="6567" y="3222"/>
                    <a:pt x="6575" y="3224"/>
                    <a:pt x="6585" y="3227"/>
                  </a:cubicBezTo>
                  <a:cubicBezTo>
                    <a:pt x="6561" y="3215"/>
                    <a:pt x="6549" y="3168"/>
                    <a:pt x="6561" y="3156"/>
                  </a:cubicBezTo>
                  <a:lnTo>
                    <a:pt x="6561" y="3156"/>
                  </a:lnTo>
                  <a:cubicBezTo>
                    <a:pt x="6573" y="3168"/>
                    <a:pt x="6585" y="3168"/>
                    <a:pt x="6597" y="3191"/>
                  </a:cubicBezTo>
                  <a:lnTo>
                    <a:pt x="6597" y="3156"/>
                  </a:lnTo>
                  <a:cubicBezTo>
                    <a:pt x="6610" y="3166"/>
                    <a:pt x="6619" y="3169"/>
                    <a:pt x="6627" y="3169"/>
                  </a:cubicBezTo>
                  <a:cubicBezTo>
                    <a:pt x="6647" y="3169"/>
                    <a:pt x="6654" y="3144"/>
                    <a:pt x="6680" y="3144"/>
                  </a:cubicBezTo>
                  <a:lnTo>
                    <a:pt x="6692" y="3168"/>
                  </a:lnTo>
                  <a:cubicBezTo>
                    <a:pt x="6680" y="3132"/>
                    <a:pt x="6680" y="3120"/>
                    <a:pt x="6704" y="3108"/>
                  </a:cubicBezTo>
                  <a:lnTo>
                    <a:pt x="6728" y="3144"/>
                  </a:lnTo>
                  <a:cubicBezTo>
                    <a:pt x="6752" y="3144"/>
                    <a:pt x="6692" y="3072"/>
                    <a:pt x="6728" y="3072"/>
                  </a:cubicBezTo>
                  <a:cubicBezTo>
                    <a:pt x="6692" y="3037"/>
                    <a:pt x="6668" y="3037"/>
                    <a:pt x="6644" y="3001"/>
                  </a:cubicBezTo>
                  <a:lnTo>
                    <a:pt x="6644" y="3001"/>
                  </a:lnTo>
                  <a:cubicBezTo>
                    <a:pt x="6660" y="3017"/>
                    <a:pt x="6674" y="3024"/>
                    <a:pt x="6682" y="3024"/>
                  </a:cubicBezTo>
                  <a:cubicBezTo>
                    <a:pt x="6692" y="3024"/>
                    <a:pt x="6693" y="3014"/>
                    <a:pt x="6680" y="3001"/>
                  </a:cubicBezTo>
                  <a:cubicBezTo>
                    <a:pt x="6685" y="2991"/>
                    <a:pt x="6688" y="2987"/>
                    <a:pt x="6691" y="2987"/>
                  </a:cubicBezTo>
                  <a:cubicBezTo>
                    <a:pt x="6694" y="2987"/>
                    <a:pt x="6697" y="2994"/>
                    <a:pt x="6704" y="3001"/>
                  </a:cubicBezTo>
                  <a:lnTo>
                    <a:pt x="6692" y="2965"/>
                  </a:lnTo>
                  <a:cubicBezTo>
                    <a:pt x="6716" y="2965"/>
                    <a:pt x="6728" y="3013"/>
                    <a:pt x="6740" y="3037"/>
                  </a:cubicBezTo>
                  <a:cubicBezTo>
                    <a:pt x="6732" y="3005"/>
                    <a:pt x="6745" y="3000"/>
                    <a:pt x="6758" y="3000"/>
                  </a:cubicBezTo>
                  <a:cubicBezTo>
                    <a:pt x="6765" y="3000"/>
                    <a:pt x="6771" y="3001"/>
                    <a:pt x="6775" y="3001"/>
                  </a:cubicBezTo>
                  <a:lnTo>
                    <a:pt x="6787" y="3013"/>
                  </a:lnTo>
                  <a:lnTo>
                    <a:pt x="6811" y="3013"/>
                  </a:lnTo>
                  <a:cubicBezTo>
                    <a:pt x="6801" y="2983"/>
                    <a:pt x="6816" y="2962"/>
                    <a:pt x="6834" y="2962"/>
                  </a:cubicBezTo>
                  <a:cubicBezTo>
                    <a:pt x="6838" y="2962"/>
                    <a:pt x="6843" y="2963"/>
                    <a:pt x="6847" y="2965"/>
                  </a:cubicBezTo>
                  <a:lnTo>
                    <a:pt x="6871" y="3013"/>
                  </a:lnTo>
                  <a:cubicBezTo>
                    <a:pt x="6874" y="3015"/>
                    <a:pt x="6876" y="3015"/>
                    <a:pt x="6877" y="3015"/>
                  </a:cubicBezTo>
                  <a:cubicBezTo>
                    <a:pt x="6885" y="3015"/>
                    <a:pt x="6859" y="2987"/>
                    <a:pt x="6859" y="2977"/>
                  </a:cubicBezTo>
                  <a:cubicBezTo>
                    <a:pt x="6859" y="2970"/>
                    <a:pt x="6861" y="2967"/>
                    <a:pt x="6865" y="2967"/>
                  </a:cubicBezTo>
                  <a:cubicBezTo>
                    <a:pt x="6875" y="2967"/>
                    <a:pt x="6894" y="2981"/>
                    <a:pt x="6918" y="2989"/>
                  </a:cubicBezTo>
                  <a:cubicBezTo>
                    <a:pt x="6915" y="2973"/>
                    <a:pt x="6921" y="2968"/>
                    <a:pt x="6932" y="2968"/>
                  </a:cubicBezTo>
                  <a:cubicBezTo>
                    <a:pt x="6947" y="2968"/>
                    <a:pt x="6970" y="2978"/>
                    <a:pt x="6987" y="2978"/>
                  </a:cubicBezTo>
                  <a:cubicBezTo>
                    <a:pt x="7001" y="2978"/>
                    <a:pt x="7010" y="2970"/>
                    <a:pt x="7002" y="2941"/>
                  </a:cubicBezTo>
                  <a:lnTo>
                    <a:pt x="7002" y="2941"/>
                  </a:lnTo>
                  <a:lnTo>
                    <a:pt x="7025" y="2965"/>
                  </a:lnTo>
                  <a:cubicBezTo>
                    <a:pt x="7013" y="2882"/>
                    <a:pt x="7109" y="2941"/>
                    <a:pt x="7085" y="2846"/>
                  </a:cubicBezTo>
                  <a:lnTo>
                    <a:pt x="7085" y="2846"/>
                  </a:lnTo>
                  <a:cubicBezTo>
                    <a:pt x="7102" y="2855"/>
                    <a:pt x="7113" y="2859"/>
                    <a:pt x="7119" y="2859"/>
                  </a:cubicBezTo>
                  <a:cubicBezTo>
                    <a:pt x="7150" y="2859"/>
                    <a:pt x="7102" y="2786"/>
                    <a:pt x="7127" y="2786"/>
                  </a:cubicBezTo>
                  <a:cubicBezTo>
                    <a:pt x="7132" y="2786"/>
                    <a:pt x="7141" y="2789"/>
                    <a:pt x="7156" y="2799"/>
                  </a:cubicBezTo>
                  <a:lnTo>
                    <a:pt x="7144" y="2787"/>
                  </a:lnTo>
                  <a:cubicBezTo>
                    <a:pt x="7287" y="2715"/>
                    <a:pt x="7454" y="2691"/>
                    <a:pt x="7549" y="2572"/>
                  </a:cubicBezTo>
                  <a:lnTo>
                    <a:pt x="7561" y="2596"/>
                  </a:lnTo>
                  <a:cubicBezTo>
                    <a:pt x="7668" y="2549"/>
                    <a:pt x="7764" y="2501"/>
                    <a:pt x="7871" y="2453"/>
                  </a:cubicBezTo>
                  <a:cubicBezTo>
                    <a:pt x="7966" y="2394"/>
                    <a:pt x="8073" y="2346"/>
                    <a:pt x="8180" y="2310"/>
                  </a:cubicBezTo>
                  <a:cubicBezTo>
                    <a:pt x="8192" y="2287"/>
                    <a:pt x="8156" y="2239"/>
                    <a:pt x="8168" y="2215"/>
                  </a:cubicBezTo>
                  <a:cubicBezTo>
                    <a:pt x="8168" y="2215"/>
                    <a:pt x="8174" y="2212"/>
                    <a:pt x="8182" y="2212"/>
                  </a:cubicBezTo>
                  <a:cubicBezTo>
                    <a:pt x="8189" y="2212"/>
                    <a:pt x="8198" y="2215"/>
                    <a:pt x="8204" y="2227"/>
                  </a:cubicBezTo>
                  <a:cubicBezTo>
                    <a:pt x="8192" y="2251"/>
                    <a:pt x="8204" y="2263"/>
                    <a:pt x="8204" y="2275"/>
                  </a:cubicBezTo>
                  <a:cubicBezTo>
                    <a:pt x="8212" y="2271"/>
                    <a:pt x="8223" y="2271"/>
                    <a:pt x="8233" y="2271"/>
                  </a:cubicBezTo>
                  <a:lnTo>
                    <a:pt x="8233" y="2271"/>
                  </a:lnTo>
                  <a:cubicBezTo>
                    <a:pt x="8254" y="2271"/>
                    <a:pt x="8276" y="2271"/>
                    <a:pt x="8276" y="2239"/>
                  </a:cubicBezTo>
                  <a:lnTo>
                    <a:pt x="8252" y="2215"/>
                  </a:lnTo>
                  <a:cubicBezTo>
                    <a:pt x="8252" y="2203"/>
                    <a:pt x="8276" y="2203"/>
                    <a:pt x="8276" y="2203"/>
                  </a:cubicBezTo>
                  <a:cubicBezTo>
                    <a:pt x="8284" y="2220"/>
                    <a:pt x="8298" y="2236"/>
                    <a:pt x="8302" y="2249"/>
                  </a:cubicBezTo>
                  <a:lnTo>
                    <a:pt x="8302" y="2249"/>
                  </a:lnTo>
                  <a:cubicBezTo>
                    <a:pt x="8305" y="2231"/>
                    <a:pt x="8310" y="2225"/>
                    <a:pt x="8316" y="2225"/>
                  </a:cubicBezTo>
                  <a:cubicBezTo>
                    <a:pt x="8329" y="2225"/>
                    <a:pt x="8346" y="2251"/>
                    <a:pt x="8364" y="2251"/>
                  </a:cubicBezTo>
                  <a:cubicBezTo>
                    <a:pt x="8370" y="2251"/>
                    <a:pt x="8376" y="2248"/>
                    <a:pt x="8383" y="2239"/>
                  </a:cubicBezTo>
                  <a:cubicBezTo>
                    <a:pt x="8359" y="2168"/>
                    <a:pt x="8383" y="2096"/>
                    <a:pt x="8395" y="2025"/>
                  </a:cubicBezTo>
                  <a:lnTo>
                    <a:pt x="8418" y="2037"/>
                  </a:lnTo>
                  <a:cubicBezTo>
                    <a:pt x="8395" y="2048"/>
                    <a:pt x="8442" y="2096"/>
                    <a:pt x="8418" y="2096"/>
                  </a:cubicBezTo>
                  <a:cubicBezTo>
                    <a:pt x="8422" y="2098"/>
                    <a:pt x="8425" y="2099"/>
                    <a:pt x="8428" y="2099"/>
                  </a:cubicBezTo>
                  <a:cubicBezTo>
                    <a:pt x="8446" y="2099"/>
                    <a:pt x="8458" y="2072"/>
                    <a:pt x="8478" y="2072"/>
                  </a:cubicBezTo>
                  <a:cubicBezTo>
                    <a:pt x="8466" y="2060"/>
                    <a:pt x="8466" y="2037"/>
                    <a:pt x="8466" y="2025"/>
                  </a:cubicBezTo>
                  <a:lnTo>
                    <a:pt x="8466" y="2025"/>
                  </a:lnTo>
                  <a:cubicBezTo>
                    <a:pt x="8486" y="2035"/>
                    <a:pt x="8498" y="2063"/>
                    <a:pt x="8509" y="2063"/>
                  </a:cubicBezTo>
                  <a:cubicBezTo>
                    <a:pt x="8510" y="2063"/>
                    <a:pt x="8512" y="2062"/>
                    <a:pt x="8514" y="2060"/>
                  </a:cubicBezTo>
                  <a:lnTo>
                    <a:pt x="8514" y="2060"/>
                  </a:lnTo>
                  <a:lnTo>
                    <a:pt x="8502" y="2096"/>
                  </a:lnTo>
                  <a:cubicBezTo>
                    <a:pt x="8506" y="2101"/>
                    <a:pt x="8510" y="2103"/>
                    <a:pt x="8513" y="2103"/>
                  </a:cubicBezTo>
                  <a:cubicBezTo>
                    <a:pt x="8526" y="2103"/>
                    <a:pt x="8528" y="2072"/>
                    <a:pt x="8537" y="2072"/>
                  </a:cubicBezTo>
                  <a:cubicBezTo>
                    <a:pt x="8549" y="2096"/>
                    <a:pt x="8573" y="2096"/>
                    <a:pt x="8573" y="2132"/>
                  </a:cubicBezTo>
                  <a:cubicBezTo>
                    <a:pt x="8585" y="2084"/>
                    <a:pt x="8597" y="2108"/>
                    <a:pt x="8609" y="2072"/>
                  </a:cubicBezTo>
                  <a:cubicBezTo>
                    <a:pt x="8573" y="2048"/>
                    <a:pt x="8609" y="2037"/>
                    <a:pt x="8597" y="2013"/>
                  </a:cubicBezTo>
                  <a:lnTo>
                    <a:pt x="8597" y="2013"/>
                  </a:lnTo>
                  <a:lnTo>
                    <a:pt x="8573" y="2025"/>
                  </a:lnTo>
                  <a:cubicBezTo>
                    <a:pt x="8621" y="2037"/>
                    <a:pt x="8561" y="2037"/>
                    <a:pt x="8585" y="2084"/>
                  </a:cubicBezTo>
                  <a:cubicBezTo>
                    <a:pt x="8564" y="2074"/>
                    <a:pt x="8571" y="2009"/>
                    <a:pt x="8557" y="2009"/>
                  </a:cubicBezTo>
                  <a:cubicBezTo>
                    <a:pt x="8555" y="2009"/>
                    <a:pt x="8552" y="2010"/>
                    <a:pt x="8549" y="2013"/>
                  </a:cubicBezTo>
                  <a:cubicBezTo>
                    <a:pt x="8573" y="1977"/>
                    <a:pt x="8597" y="2001"/>
                    <a:pt x="8621" y="1941"/>
                  </a:cubicBezTo>
                  <a:lnTo>
                    <a:pt x="8621" y="1941"/>
                  </a:lnTo>
                  <a:cubicBezTo>
                    <a:pt x="8618" y="1943"/>
                    <a:pt x="8616" y="1943"/>
                    <a:pt x="8614" y="1943"/>
                  </a:cubicBezTo>
                  <a:cubicBezTo>
                    <a:pt x="8599" y="1943"/>
                    <a:pt x="8608" y="1904"/>
                    <a:pt x="8597" y="1894"/>
                  </a:cubicBezTo>
                  <a:cubicBezTo>
                    <a:pt x="8601" y="1892"/>
                    <a:pt x="8604" y="1891"/>
                    <a:pt x="8607" y="1891"/>
                  </a:cubicBezTo>
                  <a:cubicBezTo>
                    <a:pt x="8617" y="1891"/>
                    <a:pt x="8611" y="1912"/>
                    <a:pt x="8621" y="1941"/>
                  </a:cubicBezTo>
                  <a:cubicBezTo>
                    <a:pt x="8625" y="1939"/>
                    <a:pt x="8628" y="1939"/>
                    <a:pt x="8631" y="1939"/>
                  </a:cubicBezTo>
                  <a:cubicBezTo>
                    <a:pt x="8639" y="1939"/>
                    <a:pt x="8646" y="1943"/>
                    <a:pt x="8650" y="1943"/>
                  </a:cubicBezTo>
                  <a:cubicBezTo>
                    <a:pt x="8654" y="1943"/>
                    <a:pt x="8657" y="1938"/>
                    <a:pt x="8657" y="1918"/>
                  </a:cubicBezTo>
                  <a:cubicBezTo>
                    <a:pt x="8680" y="1929"/>
                    <a:pt x="8668" y="1965"/>
                    <a:pt x="8680" y="1977"/>
                  </a:cubicBezTo>
                  <a:cubicBezTo>
                    <a:pt x="8680" y="2013"/>
                    <a:pt x="8597" y="1953"/>
                    <a:pt x="8645" y="2060"/>
                  </a:cubicBezTo>
                  <a:cubicBezTo>
                    <a:pt x="8633" y="2072"/>
                    <a:pt x="8633" y="2120"/>
                    <a:pt x="8609" y="2120"/>
                  </a:cubicBezTo>
                  <a:cubicBezTo>
                    <a:pt x="8625" y="2128"/>
                    <a:pt x="8647" y="2142"/>
                    <a:pt x="8663" y="2142"/>
                  </a:cubicBezTo>
                  <a:cubicBezTo>
                    <a:pt x="8671" y="2142"/>
                    <a:pt x="8677" y="2139"/>
                    <a:pt x="8680" y="2132"/>
                  </a:cubicBezTo>
                  <a:lnTo>
                    <a:pt x="8657" y="2060"/>
                  </a:lnTo>
                  <a:cubicBezTo>
                    <a:pt x="8668" y="2060"/>
                    <a:pt x="8657" y="2013"/>
                    <a:pt x="8668" y="2013"/>
                  </a:cubicBezTo>
                  <a:cubicBezTo>
                    <a:pt x="8668" y="2032"/>
                    <a:pt x="8684" y="2052"/>
                    <a:pt x="8697" y="2052"/>
                  </a:cubicBezTo>
                  <a:cubicBezTo>
                    <a:pt x="8699" y="2052"/>
                    <a:pt x="8702" y="2051"/>
                    <a:pt x="8704" y="2048"/>
                  </a:cubicBezTo>
                  <a:cubicBezTo>
                    <a:pt x="8692" y="2048"/>
                    <a:pt x="8692" y="2048"/>
                    <a:pt x="8692" y="2037"/>
                  </a:cubicBezTo>
                  <a:cubicBezTo>
                    <a:pt x="8716" y="2025"/>
                    <a:pt x="8704" y="1977"/>
                    <a:pt x="8728" y="1953"/>
                  </a:cubicBezTo>
                  <a:lnTo>
                    <a:pt x="8728" y="1953"/>
                  </a:lnTo>
                  <a:cubicBezTo>
                    <a:pt x="8731" y="1958"/>
                    <a:pt x="8735" y="1962"/>
                    <a:pt x="8740" y="1965"/>
                  </a:cubicBezTo>
                  <a:cubicBezTo>
                    <a:pt x="8744" y="1969"/>
                    <a:pt x="8747" y="1971"/>
                    <a:pt x="8749" y="1971"/>
                  </a:cubicBezTo>
                  <a:cubicBezTo>
                    <a:pt x="8758" y="1971"/>
                    <a:pt x="8757" y="1949"/>
                    <a:pt x="8765" y="1948"/>
                  </a:cubicBezTo>
                  <a:lnTo>
                    <a:pt x="8765" y="1948"/>
                  </a:lnTo>
                  <a:cubicBezTo>
                    <a:pt x="8764" y="1944"/>
                    <a:pt x="8764" y="1941"/>
                    <a:pt x="8764" y="1941"/>
                  </a:cubicBezTo>
                  <a:lnTo>
                    <a:pt x="8776" y="1941"/>
                  </a:lnTo>
                  <a:cubicBezTo>
                    <a:pt x="8787" y="1929"/>
                    <a:pt x="8799" y="1929"/>
                    <a:pt x="8799" y="1894"/>
                  </a:cubicBezTo>
                  <a:cubicBezTo>
                    <a:pt x="8799" y="1896"/>
                    <a:pt x="8800" y="1897"/>
                    <a:pt x="8801" y="1897"/>
                  </a:cubicBezTo>
                  <a:cubicBezTo>
                    <a:pt x="8803" y="1897"/>
                    <a:pt x="8811" y="1880"/>
                    <a:pt x="8811" y="1870"/>
                  </a:cubicBezTo>
                  <a:cubicBezTo>
                    <a:pt x="8811" y="1862"/>
                    <a:pt x="8816" y="1841"/>
                    <a:pt x="8826" y="1841"/>
                  </a:cubicBezTo>
                  <a:cubicBezTo>
                    <a:pt x="8831" y="1841"/>
                    <a:pt x="8838" y="1848"/>
                    <a:pt x="8847" y="1870"/>
                  </a:cubicBezTo>
                  <a:cubicBezTo>
                    <a:pt x="8871" y="1870"/>
                    <a:pt x="8883" y="1882"/>
                    <a:pt x="8883" y="1906"/>
                  </a:cubicBezTo>
                  <a:lnTo>
                    <a:pt x="8918" y="1906"/>
                  </a:lnTo>
                  <a:lnTo>
                    <a:pt x="8930" y="1953"/>
                  </a:lnTo>
                  <a:cubicBezTo>
                    <a:pt x="8954" y="1929"/>
                    <a:pt x="8942" y="1906"/>
                    <a:pt x="8954" y="1858"/>
                  </a:cubicBezTo>
                  <a:cubicBezTo>
                    <a:pt x="8960" y="1864"/>
                    <a:pt x="8965" y="1866"/>
                    <a:pt x="8971" y="1866"/>
                  </a:cubicBezTo>
                  <a:cubicBezTo>
                    <a:pt x="8988" y="1866"/>
                    <a:pt x="9005" y="1841"/>
                    <a:pt x="9014" y="1822"/>
                  </a:cubicBezTo>
                  <a:cubicBezTo>
                    <a:pt x="9006" y="1820"/>
                    <a:pt x="9000" y="1819"/>
                    <a:pt x="8995" y="1819"/>
                  </a:cubicBezTo>
                  <a:cubicBezTo>
                    <a:pt x="8982" y="1819"/>
                    <a:pt x="8976" y="1826"/>
                    <a:pt x="8967" y="1826"/>
                  </a:cubicBezTo>
                  <a:cubicBezTo>
                    <a:pt x="8963" y="1826"/>
                    <a:pt x="8959" y="1825"/>
                    <a:pt x="8954" y="1822"/>
                  </a:cubicBezTo>
                  <a:lnTo>
                    <a:pt x="8954" y="1822"/>
                  </a:lnTo>
                  <a:cubicBezTo>
                    <a:pt x="8954" y="1834"/>
                    <a:pt x="8954" y="1846"/>
                    <a:pt x="8966" y="1858"/>
                  </a:cubicBezTo>
                  <a:cubicBezTo>
                    <a:pt x="8954" y="1858"/>
                    <a:pt x="8942" y="1846"/>
                    <a:pt x="8930" y="1822"/>
                  </a:cubicBezTo>
                  <a:cubicBezTo>
                    <a:pt x="8930" y="1804"/>
                    <a:pt x="8937" y="1798"/>
                    <a:pt x="8946" y="1798"/>
                  </a:cubicBezTo>
                  <a:cubicBezTo>
                    <a:pt x="8962" y="1798"/>
                    <a:pt x="8985" y="1815"/>
                    <a:pt x="8990" y="1815"/>
                  </a:cubicBezTo>
                  <a:cubicBezTo>
                    <a:pt x="8992" y="1815"/>
                    <a:pt x="8992" y="1814"/>
                    <a:pt x="8990" y="1810"/>
                  </a:cubicBezTo>
                  <a:cubicBezTo>
                    <a:pt x="8994" y="1803"/>
                    <a:pt x="8996" y="1800"/>
                    <a:pt x="8998" y="1800"/>
                  </a:cubicBezTo>
                  <a:cubicBezTo>
                    <a:pt x="9003" y="1800"/>
                    <a:pt x="9005" y="1814"/>
                    <a:pt x="9014" y="1822"/>
                  </a:cubicBezTo>
                  <a:cubicBezTo>
                    <a:pt x="9014" y="1826"/>
                    <a:pt x="9014" y="1828"/>
                    <a:pt x="9014" y="1828"/>
                  </a:cubicBezTo>
                  <a:cubicBezTo>
                    <a:pt x="9015" y="1828"/>
                    <a:pt x="9018" y="1822"/>
                    <a:pt x="9026" y="1822"/>
                  </a:cubicBezTo>
                  <a:lnTo>
                    <a:pt x="9014" y="1810"/>
                  </a:lnTo>
                  <a:cubicBezTo>
                    <a:pt x="9026" y="1810"/>
                    <a:pt x="9026" y="1787"/>
                    <a:pt x="9038" y="1775"/>
                  </a:cubicBezTo>
                  <a:cubicBezTo>
                    <a:pt x="9049" y="1775"/>
                    <a:pt x="9049" y="1775"/>
                    <a:pt x="9049" y="1787"/>
                  </a:cubicBezTo>
                  <a:lnTo>
                    <a:pt x="9038" y="1787"/>
                  </a:lnTo>
                  <a:lnTo>
                    <a:pt x="9049" y="1798"/>
                  </a:lnTo>
                  <a:cubicBezTo>
                    <a:pt x="9055" y="1809"/>
                    <a:pt x="9059" y="1813"/>
                    <a:pt x="9062" y="1813"/>
                  </a:cubicBezTo>
                  <a:cubicBezTo>
                    <a:pt x="9073" y="1813"/>
                    <a:pt x="9078" y="1773"/>
                    <a:pt x="9092" y="1773"/>
                  </a:cubicBezTo>
                  <a:cubicBezTo>
                    <a:pt x="9094" y="1773"/>
                    <a:pt x="9095" y="1774"/>
                    <a:pt x="9097" y="1775"/>
                  </a:cubicBezTo>
                  <a:cubicBezTo>
                    <a:pt x="9085" y="1787"/>
                    <a:pt x="9085" y="1787"/>
                    <a:pt x="9085" y="1787"/>
                  </a:cubicBezTo>
                  <a:cubicBezTo>
                    <a:pt x="9094" y="1795"/>
                    <a:pt x="9115" y="1829"/>
                    <a:pt x="9121" y="1829"/>
                  </a:cubicBezTo>
                  <a:cubicBezTo>
                    <a:pt x="9124" y="1829"/>
                    <a:pt x="9124" y="1824"/>
                    <a:pt x="9121" y="1810"/>
                  </a:cubicBezTo>
                  <a:lnTo>
                    <a:pt x="9121" y="1810"/>
                  </a:lnTo>
                  <a:cubicBezTo>
                    <a:pt x="9124" y="1814"/>
                    <a:pt x="9127" y="1815"/>
                    <a:pt x="9129" y="1815"/>
                  </a:cubicBezTo>
                  <a:cubicBezTo>
                    <a:pt x="9133" y="1815"/>
                    <a:pt x="9133" y="1807"/>
                    <a:pt x="9133" y="1798"/>
                  </a:cubicBezTo>
                  <a:cubicBezTo>
                    <a:pt x="9133" y="1787"/>
                    <a:pt x="9133" y="1775"/>
                    <a:pt x="9133" y="1775"/>
                  </a:cubicBezTo>
                  <a:lnTo>
                    <a:pt x="9168" y="1787"/>
                  </a:lnTo>
                  <a:cubicBezTo>
                    <a:pt x="9168" y="1787"/>
                    <a:pt x="9180" y="1775"/>
                    <a:pt x="9180" y="1775"/>
                  </a:cubicBezTo>
                  <a:lnTo>
                    <a:pt x="9192" y="1787"/>
                  </a:lnTo>
                  <a:cubicBezTo>
                    <a:pt x="9192" y="1787"/>
                    <a:pt x="9204" y="1798"/>
                    <a:pt x="9204" y="1798"/>
                  </a:cubicBezTo>
                  <a:cubicBezTo>
                    <a:pt x="9216" y="1814"/>
                    <a:pt x="9225" y="1819"/>
                    <a:pt x="9231" y="1819"/>
                  </a:cubicBezTo>
                  <a:cubicBezTo>
                    <a:pt x="9244" y="1819"/>
                    <a:pt x="9249" y="1796"/>
                    <a:pt x="9264" y="1796"/>
                  </a:cubicBezTo>
                  <a:cubicBezTo>
                    <a:pt x="9270" y="1796"/>
                    <a:pt x="9277" y="1800"/>
                    <a:pt x="9288" y="1810"/>
                  </a:cubicBezTo>
                  <a:cubicBezTo>
                    <a:pt x="9288" y="1775"/>
                    <a:pt x="9276" y="1763"/>
                    <a:pt x="9276" y="1751"/>
                  </a:cubicBezTo>
                  <a:cubicBezTo>
                    <a:pt x="9276" y="1727"/>
                    <a:pt x="9288" y="1691"/>
                    <a:pt x="9299" y="1679"/>
                  </a:cubicBezTo>
                  <a:cubicBezTo>
                    <a:pt x="9323" y="1715"/>
                    <a:pt x="9371" y="1739"/>
                    <a:pt x="9383" y="1810"/>
                  </a:cubicBezTo>
                  <a:cubicBezTo>
                    <a:pt x="9407" y="1810"/>
                    <a:pt x="9359" y="1775"/>
                    <a:pt x="9371" y="1751"/>
                  </a:cubicBezTo>
                  <a:lnTo>
                    <a:pt x="9383" y="1751"/>
                  </a:lnTo>
                  <a:cubicBezTo>
                    <a:pt x="9371" y="1739"/>
                    <a:pt x="9359" y="1727"/>
                    <a:pt x="9347" y="1703"/>
                  </a:cubicBezTo>
                  <a:cubicBezTo>
                    <a:pt x="9338" y="1676"/>
                    <a:pt x="9349" y="1663"/>
                    <a:pt x="9360" y="1663"/>
                  </a:cubicBezTo>
                  <a:cubicBezTo>
                    <a:pt x="9364" y="1663"/>
                    <a:pt x="9368" y="1665"/>
                    <a:pt x="9371" y="1667"/>
                  </a:cubicBezTo>
                  <a:lnTo>
                    <a:pt x="9371" y="1715"/>
                  </a:lnTo>
                  <a:cubicBezTo>
                    <a:pt x="9395" y="1691"/>
                    <a:pt x="9383" y="1620"/>
                    <a:pt x="9395" y="1572"/>
                  </a:cubicBezTo>
                  <a:cubicBezTo>
                    <a:pt x="9419" y="1584"/>
                    <a:pt x="9407" y="1632"/>
                    <a:pt x="9419" y="1667"/>
                  </a:cubicBezTo>
                  <a:lnTo>
                    <a:pt x="9442" y="1656"/>
                  </a:lnTo>
                  <a:lnTo>
                    <a:pt x="9454" y="1691"/>
                  </a:lnTo>
                  <a:cubicBezTo>
                    <a:pt x="9464" y="1681"/>
                    <a:pt x="9466" y="1653"/>
                    <a:pt x="9474" y="1653"/>
                  </a:cubicBezTo>
                  <a:cubicBezTo>
                    <a:pt x="9475" y="1653"/>
                    <a:pt x="9476" y="1654"/>
                    <a:pt x="9478" y="1656"/>
                  </a:cubicBezTo>
                  <a:cubicBezTo>
                    <a:pt x="9478" y="1691"/>
                    <a:pt x="9526" y="1691"/>
                    <a:pt x="9502" y="1739"/>
                  </a:cubicBezTo>
                  <a:cubicBezTo>
                    <a:pt x="9519" y="1739"/>
                    <a:pt x="9518" y="1709"/>
                    <a:pt x="9520" y="1709"/>
                  </a:cubicBezTo>
                  <a:cubicBezTo>
                    <a:pt x="9521" y="1709"/>
                    <a:pt x="9522" y="1713"/>
                    <a:pt x="9526" y="1727"/>
                  </a:cubicBezTo>
                  <a:cubicBezTo>
                    <a:pt x="9526" y="1679"/>
                    <a:pt x="9514" y="1703"/>
                    <a:pt x="9502" y="1691"/>
                  </a:cubicBezTo>
                  <a:cubicBezTo>
                    <a:pt x="9490" y="1644"/>
                    <a:pt x="9526" y="1667"/>
                    <a:pt x="9538" y="1644"/>
                  </a:cubicBezTo>
                  <a:cubicBezTo>
                    <a:pt x="9526" y="1620"/>
                    <a:pt x="9549" y="1560"/>
                    <a:pt x="9538" y="1513"/>
                  </a:cubicBezTo>
                  <a:lnTo>
                    <a:pt x="9561" y="1513"/>
                  </a:lnTo>
                  <a:cubicBezTo>
                    <a:pt x="9558" y="1491"/>
                    <a:pt x="9554" y="1484"/>
                    <a:pt x="9548" y="1484"/>
                  </a:cubicBezTo>
                  <a:cubicBezTo>
                    <a:pt x="9536" y="1484"/>
                    <a:pt x="9520" y="1511"/>
                    <a:pt x="9503" y="1511"/>
                  </a:cubicBezTo>
                  <a:cubicBezTo>
                    <a:pt x="9495" y="1511"/>
                    <a:pt x="9486" y="1505"/>
                    <a:pt x="9478" y="1489"/>
                  </a:cubicBezTo>
                  <a:cubicBezTo>
                    <a:pt x="9466" y="1489"/>
                    <a:pt x="9466" y="1489"/>
                    <a:pt x="9442" y="1465"/>
                  </a:cubicBezTo>
                  <a:lnTo>
                    <a:pt x="9442" y="1465"/>
                  </a:lnTo>
                  <a:lnTo>
                    <a:pt x="9454" y="1525"/>
                  </a:lnTo>
                  <a:cubicBezTo>
                    <a:pt x="9430" y="1513"/>
                    <a:pt x="9430" y="1477"/>
                    <a:pt x="9419" y="1465"/>
                  </a:cubicBezTo>
                  <a:cubicBezTo>
                    <a:pt x="9419" y="1469"/>
                    <a:pt x="9417" y="1470"/>
                    <a:pt x="9415" y="1470"/>
                  </a:cubicBezTo>
                  <a:cubicBezTo>
                    <a:pt x="9411" y="1470"/>
                    <a:pt x="9403" y="1465"/>
                    <a:pt x="9395" y="1465"/>
                  </a:cubicBezTo>
                  <a:cubicBezTo>
                    <a:pt x="9395" y="1465"/>
                    <a:pt x="9395" y="1453"/>
                    <a:pt x="9407" y="1441"/>
                  </a:cubicBezTo>
                  <a:cubicBezTo>
                    <a:pt x="9397" y="1427"/>
                    <a:pt x="9392" y="1422"/>
                    <a:pt x="9388" y="1422"/>
                  </a:cubicBezTo>
                  <a:cubicBezTo>
                    <a:pt x="9383" y="1422"/>
                    <a:pt x="9383" y="1434"/>
                    <a:pt x="9383" y="1441"/>
                  </a:cubicBezTo>
                  <a:cubicBezTo>
                    <a:pt x="9383" y="1465"/>
                    <a:pt x="9371" y="1465"/>
                    <a:pt x="9359" y="1465"/>
                  </a:cubicBezTo>
                  <a:lnTo>
                    <a:pt x="9347" y="1465"/>
                  </a:lnTo>
                  <a:cubicBezTo>
                    <a:pt x="9359" y="1477"/>
                    <a:pt x="9371" y="1525"/>
                    <a:pt x="9383" y="1537"/>
                  </a:cubicBezTo>
                  <a:cubicBezTo>
                    <a:pt x="9347" y="1513"/>
                    <a:pt x="9323" y="1537"/>
                    <a:pt x="9288" y="1489"/>
                  </a:cubicBezTo>
                  <a:cubicBezTo>
                    <a:pt x="9276" y="1465"/>
                    <a:pt x="9288" y="1441"/>
                    <a:pt x="9288" y="1441"/>
                  </a:cubicBezTo>
                  <a:cubicBezTo>
                    <a:pt x="9284" y="1440"/>
                    <a:pt x="9281" y="1439"/>
                    <a:pt x="9279" y="1439"/>
                  </a:cubicBezTo>
                  <a:cubicBezTo>
                    <a:pt x="9264" y="1439"/>
                    <a:pt x="9264" y="1468"/>
                    <a:pt x="9264" y="1489"/>
                  </a:cubicBezTo>
                  <a:cubicBezTo>
                    <a:pt x="9264" y="1501"/>
                    <a:pt x="9264" y="1501"/>
                    <a:pt x="9252" y="1501"/>
                  </a:cubicBezTo>
                  <a:cubicBezTo>
                    <a:pt x="9252" y="1489"/>
                    <a:pt x="9240" y="1465"/>
                    <a:pt x="9240" y="1465"/>
                  </a:cubicBezTo>
                  <a:cubicBezTo>
                    <a:pt x="9240" y="1465"/>
                    <a:pt x="9228" y="1453"/>
                    <a:pt x="9228" y="1453"/>
                  </a:cubicBezTo>
                  <a:cubicBezTo>
                    <a:pt x="9228" y="1501"/>
                    <a:pt x="9204" y="1489"/>
                    <a:pt x="9192" y="1513"/>
                  </a:cubicBezTo>
                  <a:lnTo>
                    <a:pt x="9216" y="1513"/>
                  </a:lnTo>
                  <a:cubicBezTo>
                    <a:pt x="9216" y="1540"/>
                    <a:pt x="9216" y="1568"/>
                    <a:pt x="9211" y="1568"/>
                  </a:cubicBezTo>
                  <a:cubicBezTo>
                    <a:pt x="9209" y="1568"/>
                    <a:pt x="9207" y="1566"/>
                    <a:pt x="9204" y="1560"/>
                  </a:cubicBezTo>
                  <a:cubicBezTo>
                    <a:pt x="9216" y="1525"/>
                    <a:pt x="9168" y="1513"/>
                    <a:pt x="9192" y="1489"/>
                  </a:cubicBezTo>
                  <a:cubicBezTo>
                    <a:pt x="9184" y="1476"/>
                    <a:pt x="9180" y="1471"/>
                    <a:pt x="9178" y="1471"/>
                  </a:cubicBezTo>
                  <a:lnTo>
                    <a:pt x="9178" y="1471"/>
                  </a:lnTo>
                  <a:cubicBezTo>
                    <a:pt x="9170" y="1471"/>
                    <a:pt x="9185" y="1526"/>
                    <a:pt x="9172" y="1526"/>
                  </a:cubicBezTo>
                  <a:cubicBezTo>
                    <a:pt x="9171" y="1526"/>
                    <a:pt x="9170" y="1525"/>
                    <a:pt x="9168" y="1525"/>
                  </a:cubicBezTo>
                  <a:lnTo>
                    <a:pt x="9145" y="1501"/>
                  </a:lnTo>
                  <a:cubicBezTo>
                    <a:pt x="9133" y="1465"/>
                    <a:pt x="9168" y="1477"/>
                    <a:pt x="9157" y="1465"/>
                  </a:cubicBezTo>
                  <a:lnTo>
                    <a:pt x="9145" y="1465"/>
                  </a:lnTo>
                  <a:cubicBezTo>
                    <a:pt x="9157" y="1441"/>
                    <a:pt x="9192" y="1453"/>
                    <a:pt x="9216" y="1406"/>
                  </a:cubicBezTo>
                  <a:lnTo>
                    <a:pt x="9157" y="1394"/>
                  </a:lnTo>
                  <a:cubicBezTo>
                    <a:pt x="9109" y="1453"/>
                    <a:pt x="9014" y="1417"/>
                    <a:pt x="8978" y="1513"/>
                  </a:cubicBezTo>
                  <a:cubicBezTo>
                    <a:pt x="8978" y="1513"/>
                    <a:pt x="8978" y="1513"/>
                    <a:pt x="8978" y="1537"/>
                  </a:cubicBezTo>
                  <a:lnTo>
                    <a:pt x="8978" y="1548"/>
                  </a:lnTo>
                  <a:cubicBezTo>
                    <a:pt x="8954" y="1525"/>
                    <a:pt x="8930" y="1525"/>
                    <a:pt x="8907" y="1501"/>
                  </a:cubicBezTo>
                  <a:lnTo>
                    <a:pt x="8907" y="1501"/>
                  </a:lnTo>
                  <a:cubicBezTo>
                    <a:pt x="8918" y="1525"/>
                    <a:pt x="8918" y="1525"/>
                    <a:pt x="8930" y="1548"/>
                  </a:cubicBezTo>
                  <a:cubicBezTo>
                    <a:pt x="8942" y="1584"/>
                    <a:pt x="8942" y="1596"/>
                    <a:pt x="8918" y="1596"/>
                  </a:cubicBezTo>
                  <a:cubicBezTo>
                    <a:pt x="8915" y="1587"/>
                    <a:pt x="8914" y="1580"/>
                    <a:pt x="8913" y="1575"/>
                  </a:cubicBezTo>
                  <a:lnTo>
                    <a:pt x="8913" y="1575"/>
                  </a:lnTo>
                  <a:cubicBezTo>
                    <a:pt x="8912" y="1578"/>
                    <a:pt x="8910" y="1581"/>
                    <a:pt x="8907" y="1584"/>
                  </a:cubicBezTo>
                  <a:cubicBezTo>
                    <a:pt x="8895" y="1572"/>
                    <a:pt x="8871" y="1572"/>
                    <a:pt x="8871" y="1537"/>
                  </a:cubicBezTo>
                  <a:lnTo>
                    <a:pt x="8871" y="1537"/>
                  </a:lnTo>
                  <a:cubicBezTo>
                    <a:pt x="8871" y="1537"/>
                    <a:pt x="8871" y="1537"/>
                    <a:pt x="8883" y="1548"/>
                  </a:cubicBezTo>
                  <a:cubicBezTo>
                    <a:pt x="8883" y="1537"/>
                    <a:pt x="8859" y="1525"/>
                    <a:pt x="8859" y="1501"/>
                  </a:cubicBezTo>
                  <a:lnTo>
                    <a:pt x="8847" y="1513"/>
                  </a:lnTo>
                  <a:cubicBezTo>
                    <a:pt x="8835" y="1489"/>
                    <a:pt x="8847" y="1477"/>
                    <a:pt x="8835" y="1465"/>
                  </a:cubicBezTo>
                  <a:cubicBezTo>
                    <a:pt x="8811" y="1489"/>
                    <a:pt x="8811" y="1548"/>
                    <a:pt x="8787" y="1584"/>
                  </a:cubicBezTo>
                  <a:cubicBezTo>
                    <a:pt x="8787" y="1564"/>
                    <a:pt x="8779" y="1519"/>
                    <a:pt x="8776" y="1519"/>
                  </a:cubicBezTo>
                  <a:cubicBezTo>
                    <a:pt x="8776" y="1519"/>
                    <a:pt x="8776" y="1521"/>
                    <a:pt x="8776" y="1525"/>
                  </a:cubicBezTo>
                  <a:cubicBezTo>
                    <a:pt x="8774" y="1524"/>
                    <a:pt x="8773" y="1523"/>
                    <a:pt x="8771" y="1523"/>
                  </a:cubicBezTo>
                  <a:cubicBezTo>
                    <a:pt x="8752" y="1523"/>
                    <a:pt x="8750" y="1597"/>
                    <a:pt x="8728" y="1608"/>
                  </a:cubicBezTo>
                  <a:cubicBezTo>
                    <a:pt x="8728" y="1596"/>
                    <a:pt x="8740" y="1596"/>
                    <a:pt x="8740" y="1584"/>
                  </a:cubicBezTo>
                  <a:cubicBezTo>
                    <a:pt x="8707" y="1584"/>
                    <a:pt x="8677" y="1586"/>
                    <a:pt x="8648" y="1586"/>
                  </a:cubicBezTo>
                  <a:cubicBezTo>
                    <a:pt x="8605" y="1586"/>
                    <a:pt x="8564" y="1582"/>
                    <a:pt x="8514" y="1560"/>
                  </a:cubicBezTo>
                  <a:lnTo>
                    <a:pt x="8514" y="1632"/>
                  </a:lnTo>
                  <a:lnTo>
                    <a:pt x="8490" y="1596"/>
                  </a:lnTo>
                  <a:cubicBezTo>
                    <a:pt x="8482" y="1595"/>
                    <a:pt x="8475" y="1594"/>
                    <a:pt x="8468" y="1594"/>
                  </a:cubicBezTo>
                  <a:cubicBezTo>
                    <a:pt x="8398" y="1594"/>
                    <a:pt x="8354" y="1647"/>
                    <a:pt x="8299" y="1679"/>
                  </a:cubicBezTo>
                  <a:cubicBezTo>
                    <a:pt x="8297" y="1681"/>
                    <a:pt x="8294" y="1681"/>
                    <a:pt x="8292" y="1681"/>
                  </a:cubicBezTo>
                  <a:cubicBezTo>
                    <a:pt x="8275" y="1681"/>
                    <a:pt x="8273" y="1642"/>
                    <a:pt x="8252" y="1632"/>
                  </a:cubicBezTo>
                  <a:cubicBezTo>
                    <a:pt x="8204" y="1644"/>
                    <a:pt x="8216" y="1703"/>
                    <a:pt x="8180" y="1739"/>
                  </a:cubicBezTo>
                  <a:cubicBezTo>
                    <a:pt x="8180" y="1715"/>
                    <a:pt x="8180" y="1667"/>
                    <a:pt x="8156" y="1667"/>
                  </a:cubicBezTo>
                  <a:cubicBezTo>
                    <a:pt x="8156" y="1687"/>
                    <a:pt x="8164" y="1706"/>
                    <a:pt x="8154" y="1706"/>
                  </a:cubicBezTo>
                  <a:cubicBezTo>
                    <a:pt x="8152" y="1706"/>
                    <a:pt x="8149" y="1705"/>
                    <a:pt x="8145" y="1703"/>
                  </a:cubicBezTo>
                  <a:lnTo>
                    <a:pt x="8145" y="1691"/>
                  </a:lnTo>
                  <a:cubicBezTo>
                    <a:pt x="8141" y="1683"/>
                    <a:pt x="8138" y="1681"/>
                    <a:pt x="8135" y="1681"/>
                  </a:cubicBezTo>
                  <a:cubicBezTo>
                    <a:pt x="8129" y="1681"/>
                    <a:pt x="8121" y="1691"/>
                    <a:pt x="8097" y="1691"/>
                  </a:cubicBezTo>
                  <a:cubicBezTo>
                    <a:pt x="8061" y="1703"/>
                    <a:pt x="8037" y="1763"/>
                    <a:pt x="8037" y="1846"/>
                  </a:cubicBezTo>
                  <a:cubicBezTo>
                    <a:pt x="8002" y="1846"/>
                    <a:pt x="8014" y="1775"/>
                    <a:pt x="8002" y="1763"/>
                  </a:cubicBezTo>
                  <a:lnTo>
                    <a:pt x="8002" y="1763"/>
                  </a:lnTo>
                  <a:cubicBezTo>
                    <a:pt x="8008" y="1765"/>
                    <a:pt x="8013" y="1766"/>
                    <a:pt x="8016" y="1766"/>
                  </a:cubicBezTo>
                  <a:cubicBezTo>
                    <a:pt x="8029" y="1766"/>
                    <a:pt x="8014" y="1746"/>
                    <a:pt x="8014" y="1727"/>
                  </a:cubicBezTo>
                  <a:cubicBezTo>
                    <a:pt x="8007" y="1740"/>
                    <a:pt x="8001" y="1750"/>
                    <a:pt x="7992" y="1750"/>
                  </a:cubicBezTo>
                  <a:cubicBezTo>
                    <a:pt x="7985" y="1750"/>
                    <a:pt x="7977" y="1743"/>
                    <a:pt x="7966" y="1727"/>
                  </a:cubicBezTo>
                  <a:cubicBezTo>
                    <a:pt x="7954" y="1739"/>
                    <a:pt x="7942" y="1739"/>
                    <a:pt x="7930" y="1775"/>
                  </a:cubicBezTo>
                  <a:cubicBezTo>
                    <a:pt x="7934" y="1768"/>
                    <a:pt x="7937" y="1765"/>
                    <a:pt x="7940" y="1765"/>
                  </a:cubicBezTo>
                  <a:cubicBezTo>
                    <a:pt x="7948" y="1765"/>
                    <a:pt x="7954" y="1782"/>
                    <a:pt x="7954" y="1798"/>
                  </a:cubicBezTo>
                  <a:cubicBezTo>
                    <a:pt x="7950" y="1796"/>
                    <a:pt x="7946" y="1796"/>
                    <a:pt x="7942" y="1796"/>
                  </a:cubicBezTo>
                  <a:cubicBezTo>
                    <a:pt x="7934" y="1796"/>
                    <a:pt x="7926" y="1798"/>
                    <a:pt x="7918" y="1798"/>
                  </a:cubicBezTo>
                  <a:cubicBezTo>
                    <a:pt x="7906" y="1798"/>
                    <a:pt x="7895" y="1792"/>
                    <a:pt x="7883" y="1763"/>
                  </a:cubicBezTo>
                  <a:cubicBezTo>
                    <a:pt x="7799" y="1810"/>
                    <a:pt x="7704" y="1846"/>
                    <a:pt x="7621" y="1894"/>
                  </a:cubicBezTo>
                  <a:cubicBezTo>
                    <a:pt x="7615" y="1906"/>
                    <a:pt x="7618" y="1906"/>
                    <a:pt x="7622" y="1906"/>
                  </a:cubicBezTo>
                  <a:cubicBezTo>
                    <a:pt x="7627" y="1906"/>
                    <a:pt x="7633" y="1906"/>
                    <a:pt x="7633" y="1918"/>
                  </a:cubicBezTo>
                  <a:cubicBezTo>
                    <a:pt x="7629" y="1933"/>
                    <a:pt x="7625" y="1937"/>
                    <a:pt x="7621" y="1937"/>
                  </a:cubicBezTo>
                  <a:cubicBezTo>
                    <a:pt x="7616" y="1937"/>
                    <a:pt x="7611" y="1929"/>
                    <a:pt x="7606" y="1929"/>
                  </a:cubicBezTo>
                  <a:cubicBezTo>
                    <a:pt x="7603" y="1929"/>
                    <a:pt x="7600" y="1932"/>
                    <a:pt x="7597" y="1941"/>
                  </a:cubicBezTo>
                  <a:lnTo>
                    <a:pt x="7597" y="1906"/>
                  </a:lnTo>
                  <a:cubicBezTo>
                    <a:pt x="7573" y="1918"/>
                    <a:pt x="7561" y="1989"/>
                    <a:pt x="7549" y="2025"/>
                  </a:cubicBezTo>
                  <a:cubicBezTo>
                    <a:pt x="7537" y="1989"/>
                    <a:pt x="7525" y="2001"/>
                    <a:pt x="7537" y="1977"/>
                  </a:cubicBezTo>
                  <a:lnTo>
                    <a:pt x="7537" y="1977"/>
                  </a:lnTo>
                  <a:cubicBezTo>
                    <a:pt x="7537" y="1978"/>
                    <a:pt x="7536" y="1978"/>
                    <a:pt x="7535" y="1978"/>
                  </a:cubicBezTo>
                  <a:cubicBezTo>
                    <a:pt x="7520" y="1978"/>
                    <a:pt x="7460" y="1888"/>
                    <a:pt x="7445" y="1888"/>
                  </a:cubicBezTo>
                  <a:cubicBezTo>
                    <a:pt x="7443" y="1888"/>
                    <a:pt x="7442" y="1889"/>
                    <a:pt x="7442" y="1894"/>
                  </a:cubicBezTo>
                  <a:lnTo>
                    <a:pt x="7525" y="2013"/>
                  </a:lnTo>
                  <a:cubicBezTo>
                    <a:pt x="7525" y="2025"/>
                    <a:pt x="7502" y="2025"/>
                    <a:pt x="7514" y="2037"/>
                  </a:cubicBezTo>
                  <a:cubicBezTo>
                    <a:pt x="7490" y="2013"/>
                    <a:pt x="7466" y="1989"/>
                    <a:pt x="7454" y="1989"/>
                  </a:cubicBezTo>
                  <a:cubicBezTo>
                    <a:pt x="7430" y="1965"/>
                    <a:pt x="7454" y="1965"/>
                    <a:pt x="7466" y="1953"/>
                  </a:cubicBezTo>
                  <a:cubicBezTo>
                    <a:pt x="7442" y="1906"/>
                    <a:pt x="7418" y="1941"/>
                    <a:pt x="7406" y="1882"/>
                  </a:cubicBezTo>
                  <a:lnTo>
                    <a:pt x="7406" y="1882"/>
                  </a:lnTo>
                  <a:cubicBezTo>
                    <a:pt x="7383" y="1906"/>
                    <a:pt x="7418" y="1906"/>
                    <a:pt x="7418" y="1929"/>
                  </a:cubicBezTo>
                  <a:lnTo>
                    <a:pt x="7394" y="1929"/>
                  </a:lnTo>
                  <a:lnTo>
                    <a:pt x="7418" y="1941"/>
                  </a:lnTo>
                  <a:cubicBezTo>
                    <a:pt x="7409" y="1961"/>
                    <a:pt x="7422" y="1995"/>
                    <a:pt x="7403" y="1995"/>
                  </a:cubicBezTo>
                  <a:cubicBezTo>
                    <a:pt x="7398" y="1995"/>
                    <a:pt x="7392" y="1993"/>
                    <a:pt x="7383" y="1989"/>
                  </a:cubicBezTo>
                  <a:lnTo>
                    <a:pt x="7383" y="1989"/>
                  </a:lnTo>
                  <a:lnTo>
                    <a:pt x="7394" y="2060"/>
                  </a:lnTo>
                  <a:cubicBezTo>
                    <a:pt x="7386" y="2044"/>
                    <a:pt x="7381" y="2039"/>
                    <a:pt x="7377" y="2039"/>
                  </a:cubicBezTo>
                  <a:cubicBezTo>
                    <a:pt x="7371" y="2039"/>
                    <a:pt x="7368" y="2050"/>
                    <a:pt x="7363" y="2050"/>
                  </a:cubicBezTo>
                  <a:cubicBezTo>
                    <a:pt x="7361" y="2050"/>
                    <a:pt x="7360" y="2050"/>
                    <a:pt x="7359" y="2048"/>
                  </a:cubicBezTo>
                  <a:lnTo>
                    <a:pt x="7347" y="2025"/>
                  </a:lnTo>
                  <a:cubicBezTo>
                    <a:pt x="7343" y="2028"/>
                    <a:pt x="7340" y="2030"/>
                    <a:pt x="7336" y="2030"/>
                  </a:cubicBezTo>
                  <a:cubicBezTo>
                    <a:pt x="7328" y="2030"/>
                    <a:pt x="7320" y="2021"/>
                    <a:pt x="7311" y="2013"/>
                  </a:cubicBezTo>
                  <a:cubicBezTo>
                    <a:pt x="7305" y="1995"/>
                    <a:pt x="7308" y="1995"/>
                    <a:pt x="7311" y="1995"/>
                  </a:cubicBezTo>
                  <a:cubicBezTo>
                    <a:pt x="7314" y="1995"/>
                    <a:pt x="7317" y="1995"/>
                    <a:pt x="7311" y="1977"/>
                  </a:cubicBezTo>
                  <a:lnTo>
                    <a:pt x="7287" y="1977"/>
                  </a:lnTo>
                  <a:cubicBezTo>
                    <a:pt x="7299" y="2001"/>
                    <a:pt x="7299" y="2025"/>
                    <a:pt x="7323" y="2037"/>
                  </a:cubicBezTo>
                  <a:cubicBezTo>
                    <a:pt x="7323" y="2084"/>
                    <a:pt x="7335" y="2132"/>
                    <a:pt x="7299" y="2144"/>
                  </a:cubicBezTo>
                  <a:cubicBezTo>
                    <a:pt x="7263" y="2108"/>
                    <a:pt x="7299" y="2096"/>
                    <a:pt x="7275" y="2060"/>
                  </a:cubicBezTo>
                  <a:lnTo>
                    <a:pt x="7275" y="2060"/>
                  </a:lnTo>
                  <a:cubicBezTo>
                    <a:pt x="7228" y="2072"/>
                    <a:pt x="7287" y="2191"/>
                    <a:pt x="7252" y="2203"/>
                  </a:cubicBezTo>
                  <a:cubicBezTo>
                    <a:pt x="7216" y="2203"/>
                    <a:pt x="7240" y="2239"/>
                    <a:pt x="7216" y="2263"/>
                  </a:cubicBezTo>
                  <a:cubicBezTo>
                    <a:pt x="7204" y="2227"/>
                    <a:pt x="7180" y="2239"/>
                    <a:pt x="7156" y="2215"/>
                  </a:cubicBezTo>
                  <a:lnTo>
                    <a:pt x="7156" y="2179"/>
                  </a:lnTo>
                  <a:cubicBezTo>
                    <a:pt x="7151" y="2184"/>
                    <a:pt x="7146" y="2187"/>
                    <a:pt x="7142" y="2187"/>
                  </a:cubicBezTo>
                  <a:cubicBezTo>
                    <a:pt x="7136" y="2187"/>
                    <a:pt x="7130" y="2184"/>
                    <a:pt x="7125" y="2175"/>
                  </a:cubicBezTo>
                  <a:lnTo>
                    <a:pt x="7125" y="2175"/>
                  </a:lnTo>
                  <a:cubicBezTo>
                    <a:pt x="7139" y="2207"/>
                    <a:pt x="7108" y="2229"/>
                    <a:pt x="7097" y="2251"/>
                  </a:cubicBezTo>
                  <a:lnTo>
                    <a:pt x="7121" y="2287"/>
                  </a:lnTo>
                  <a:cubicBezTo>
                    <a:pt x="7109" y="2299"/>
                    <a:pt x="7097" y="2334"/>
                    <a:pt x="7073" y="2334"/>
                  </a:cubicBezTo>
                  <a:cubicBezTo>
                    <a:pt x="7061" y="2358"/>
                    <a:pt x="7085" y="2382"/>
                    <a:pt x="7085" y="2429"/>
                  </a:cubicBezTo>
                  <a:cubicBezTo>
                    <a:pt x="7061" y="2406"/>
                    <a:pt x="7037" y="2370"/>
                    <a:pt x="7025" y="2334"/>
                  </a:cubicBezTo>
                  <a:lnTo>
                    <a:pt x="7025" y="2334"/>
                  </a:lnTo>
                  <a:cubicBezTo>
                    <a:pt x="7029" y="2338"/>
                    <a:pt x="7032" y="2340"/>
                    <a:pt x="7035" y="2340"/>
                  </a:cubicBezTo>
                  <a:cubicBezTo>
                    <a:pt x="7040" y="2340"/>
                    <a:pt x="7045" y="2334"/>
                    <a:pt x="7061" y="2334"/>
                  </a:cubicBezTo>
                  <a:cubicBezTo>
                    <a:pt x="7073" y="2287"/>
                    <a:pt x="7061" y="2215"/>
                    <a:pt x="7097" y="2203"/>
                  </a:cubicBezTo>
                  <a:cubicBezTo>
                    <a:pt x="7090" y="2180"/>
                    <a:pt x="7086" y="2171"/>
                    <a:pt x="7083" y="2171"/>
                  </a:cubicBezTo>
                  <a:cubicBezTo>
                    <a:pt x="7076" y="2171"/>
                    <a:pt x="7075" y="2216"/>
                    <a:pt x="7055" y="2216"/>
                  </a:cubicBezTo>
                  <a:cubicBezTo>
                    <a:pt x="7053" y="2216"/>
                    <a:pt x="7051" y="2216"/>
                    <a:pt x="7049" y="2215"/>
                  </a:cubicBezTo>
                  <a:cubicBezTo>
                    <a:pt x="7049" y="2203"/>
                    <a:pt x="7049" y="2203"/>
                    <a:pt x="7049" y="2203"/>
                  </a:cubicBezTo>
                  <a:cubicBezTo>
                    <a:pt x="7049" y="2191"/>
                    <a:pt x="7061" y="2168"/>
                    <a:pt x="7037" y="2120"/>
                  </a:cubicBezTo>
                  <a:lnTo>
                    <a:pt x="7037" y="2120"/>
                  </a:lnTo>
                  <a:cubicBezTo>
                    <a:pt x="7026" y="2142"/>
                    <a:pt x="7065" y="2193"/>
                    <a:pt x="7036" y="2193"/>
                  </a:cubicBezTo>
                  <a:cubicBezTo>
                    <a:pt x="7033" y="2193"/>
                    <a:pt x="7030" y="2192"/>
                    <a:pt x="7025" y="2191"/>
                  </a:cubicBezTo>
                  <a:cubicBezTo>
                    <a:pt x="7025" y="2196"/>
                    <a:pt x="7023" y="2198"/>
                    <a:pt x="7020" y="2198"/>
                  </a:cubicBezTo>
                  <a:cubicBezTo>
                    <a:pt x="7008" y="2198"/>
                    <a:pt x="6975" y="2168"/>
                    <a:pt x="6966" y="2168"/>
                  </a:cubicBezTo>
                  <a:lnTo>
                    <a:pt x="6966" y="2168"/>
                  </a:lnTo>
                  <a:cubicBezTo>
                    <a:pt x="6966" y="2203"/>
                    <a:pt x="7002" y="2263"/>
                    <a:pt x="6966" y="2275"/>
                  </a:cubicBezTo>
                  <a:lnTo>
                    <a:pt x="6954" y="2227"/>
                  </a:lnTo>
                  <a:lnTo>
                    <a:pt x="6954" y="2227"/>
                  </a:lnTo>
                  <a:cubicBezTo>
                    <a:pt x="6930" y="2239"/>
                    <a:pt x="6978" y="2299"/>
                    <a:pt x="6954" y="2310"/>
                  </a:cubicBezTo>
                  <a:cubicBezTo>
                    <a:pt x="6964" y="2310"/>
                    <a:pt x="6966" y="2348"/>
                    <a:pt x="6983" y="2348"/>
                  </a:cubicBezTo>
                  <a:cubicBezTo>
                    <a:pt x="6985" y="2348"/>
                    <a:pt x="6987" y="2347"/>
                    <a:pt x="6990" y="2346"/>
                  </a:cubicBezTo>
                  <a:lnTo>
                    <a:pt x="6990" y="2346"/>
                  </a:lnTo>
                  <a:cubicBezTo>
                    <a:pt x="6990" y="2370"/>
                    <a:pt x="6978" y="2394"/>
                    <a:pt x="6954" y="2394"/>
                  </a:cubicBezTo>
                  <a:cubicBezTo>
                    <a:pt x="6954" y="2394"/>
                    <a:pt x="6954" y="2406"/>
                    <a:pt x="6966" y="2418"/>
                  </a:cubicBezTo>
                  <a:cubicBezTo>
                    <a:pt x="6971" y="2421"/>
                    <a:pt x="6975" y="2423"/>
                    <a:pt x="6978" y="2423"/>
                  </a:cubicBezTo>
                  <a:cubicBezTo>
                    <a:pt x="6991" y="2423"/>
                    <a:pt x="6987" y="2395"/>
                    <a:pt x="6998" y="2395"/>
                  </a:cubicBezTo>
                  <a:cubicBezTo>
                    <a:pt x="7001" y="2395"/>
                    <a:pt x="7006" y="2398"/>
                    <a:pt x="7013" y="2406"/>
                  </a:cubicBezTo>
                  <a:lnTo>
                    <a:pt x="7002" y="2358"/>
                  </a:lnTo>
                  <a:cubicBezTo>
                    <a:pt x="7025" y="2358"/>
                    <a:pt x="7049" y="2394"/>
                    <a:pt x="7049" y="2418"/>
                  </a:cubicBezTo>
                  <a:cubicBezTo>
                    <a:pt x="7049" y="2418"/>
                    <a:pt x="7049" y="2412"/>
                    <a:pt x="7053" y="2412"/>
                  </a:cubicBezTo>
                  <a:cubicBezTo>
                    <a:pt x="7054" y="2412"/>
                    <a:pt x="7057" y="2414"/>
                    <a:pt x="7061" y="2418"/>
                  </a:cubicBezTo>
                  <a:cubicBezTo>
                    <a:pt x="7078" y="2438"/>
                    <a:pt x="7078" y="2443"/>
                    <a:pt x="7074" y="2443"/>
                  </a:cubicBezTo>
                  <a:cubicBezTo>
                    <a:pt x="7070" y="2443"/>
                    <a:pt x="7062" y="2440"/>
                    <a:pt x="7057" y="2440"/>
                  </a:cubicBezTo>
                  <a:cubicBezTo>
                    <a:pt x="7051" y="2440"/>
                    <a:pt x="7049" y="2444"/>
                    <a:pt x="7061" y="2465"/>
                  </a:cubicBezTo>
                  <a:lnTo>
                    <a:pt x="7061" y="2453"/>
                  </a:lnTo>
                  <a:lnTo>
                    <a:pt x="7061" y="2453"/>
                  </a:lnTo>
                  <a:cubicBezTo>
                    <a:pt x="7097" y="2489"/>
                    <a:pt x="7061" y="2501"/>
                    <a:pt x="7049" y="2513"/>
                  </a:cubicBezTo>
                  <a:cubicBezTo>
                    <a:pt x="7025" y="2501"/>
                    <a:pt x="7002" y="2501"/>
                    <a:pt x="6978" y="2477"/>
                  </a:cubicBezTo>
                  <a:lnTo>
                    <a:pt x="6990" y="2441"/>
                  </a:lnTo>
                  <a:cubicBezTo>
                    <a:pt x="6987" y="2440"/>
                    <a:pt x="6985" y="2439"/>
                    <a:pt x="6983" y="2439"/>
                  </a:cubicBezTo>
                  <a:cubicBezTo>
                    <a:pt x="6968" y="2439"/>
                    <a:pt x="6976" y="2478"/>
                    <a:pt x="6966" y="2489"/>
                  </a:cubicBezTo>
                  <a:cubicBezTo>
                    <a:pt x="6954" y="2477"/>
                    <a:pt x="6954" y="2477"/>
                    <a:pt x="6954" y="2477"/>
                  </a:cubicBezTo>
                  <a:cubicBezTo>
                    <a:pt x="6954" y="2477"/>
                    <a:pt x="6954" y="2477"/>
                    <a:pt x="6954" y="2489"/>
                  </a:cubicBezTo>
                  <a:cubicBezTo>
                    <a:pt x="6954" y="2489"/>
                    <a:pt x="6954" y="2477"/>
                    <a:pt x="6942" y="2477"/>
                  </a:cubicBezTo>
                  <a:cubicBezTo>
                    <a:pt x="6930" y="2477"/>
                    <a:pt x="6930" y="2513"/>
                    <a:pt x="6906" y="2513"/>
                  </a:cubicBezTo>
                  <a:lnTo>
                    <a:pt x="6930" y="2537"/>
                  </a:lnTo>
                  <a:lnTo>
                    <a:pt x="6918" y="2513"/>
                  </a:lnTo>
                  <a:cubicBezTo>
                    <a:pt x="6930" y="2513"/>
                    <a:pt x="6954" y="2525"/>
                    <a:pt x="6966" y="2549"/>
                  </a:cubicBezTo>
                  <a:cubicBezTo>
                    <a:pt x="6963" y="2557"/>
                    <a:pt x="6959" y="2560"/>
                    <a:pt x="6953" y="2560"/>
                  </a:cubicBezTo>
                  <a:cubicBezTo>
                    <a:pt x="6934" y="2560"/>
                    <a:pt x="6904" y="2522"/>
                    <a:pt x="6894" y="2513"/>
                  </a:cubicBezTo>
                  <a:cubicBezTo>
                    <a:pt x="6879" y="2481"/>
                    <a:pt x="6894" y="2481"/>
                    <a:pt x="6907" y="2481"/>
                  </a:cubicBezTo>
                  <a:lnTo>
                    <a:pt x="6907" y="2481"/>
                  </a:lnTo>
                  <a:cubicBezTo>
                    <a:pt x="6913" y="2481"/>
                    <a:pt x="6918" y="2481"/>
                    <a:pt x="6918" y="2477"/>
                  </a:cubicBezTo>
                  <a:cubicBezTo>
                    <a:pt x="6906" y="2460"/>
                    <a:pt x="6899" y="2455"/>
                    <a:pt x="6894" y="2455"/>
                  </a:cubicBezTo>
                  <a:cubicBezTo>
                    <a:pt x="6885" y="2455"/>
                    <a:pt x="6880" y="2467"/>
                    <a:pt x="6861" y="2467"/>
                  </a:cubicBezTo>
                  <a:cubicBezTo>
                    <a:pt x="6857" y="2467"/>
                    <a:pt x="6852" y="2467"/>
                    <a:pt x="6847" y="2465"/>
                  </a:cubicBezTo>
                  <a:cubicBezTo>
                    <a:pt x="6823" y="2418"/>
                    <a:pt x="6871" y="2453"/>
                    <a:pt x="6847" y="2406"/>
                  </a:cubicBezTo>
                  <a:cubicBezTo>
                    <a:pt x="6823" y="2406"/>
                    <a:pt x="6847" y="2441"/>
                    <a:pt x="6811" y="2453"/>
                  </a:cubicBezTo>
                  <a:cubicBezTo>
                    <a:pt x="6799" y="2429"/>
                    <a:pt x="6823" y="2406"/>
                    <a:pt x="6799" y="2382"/>
                  </a:cubicBezTo>
                  <a:lnTo>
                    <a:pt x="6777" y="2382"/>
                  </a:lnTo>
                  <a:cubicBezTo>
                    <a:pt x="6778" y="2386"/>
                    <a:pt x="6777" y="2390"/>
                    <a:pt x="6775" y="2394"/>
                  </a:cubicBezTo>
                  <a:lnTo>
                    <a:pt x="6752" y="2394"/>
                  </a:lnTo>
                  <a:cubicBezTo>
                    <a:pt x="6728" y="2382"/>
                    <a:pt x="6740" y="2334"/>
                    <a:pt x="6716" y="2322"/>
                  </a:cubicBezTo>
                  <a:lnTo>
                    <a:pt x="6704" y="2358"/>
                  </a:lnTo>
                  <a:cubicBezTo>
                    <a:pt x="6716" y="2370"/>
                    <a:pt x="6728" y="2370"/>
                    <a:pt x="6740" y="2394"/>
                  </a:cubicBezTo>
                  <a:cubicBezTo>
                    <a:pt x="6738" y="2393"/>
                    <a:pt x="6736" y="2392"/>
                    <a:pt x="6735" y="2392"/>
                  </a:cubicBezTo>
                  <a:cubicBezTo>
                    <a:pt x="6721" y="2392"/>
                    <a:pt x="6752" y="2456"/>
                    <a:pt x="6752" y="2489"/>
                  </a:cubicBezTo>
                  <a:cubicBezTo>
                    <a:pt x="6740" y="2489"/>
                    <a:pt x="6728" y="2489"/>
                    <a:pt x="6716" y="2477"/>
                  </a:cubicBezTo>
                  <a:cubicBezTo>
                    <a:pt x="6716" y="2537"/>
                    <a:pt x="6692" y="2560"/>
                    <a:pt x="6692" y="2620"/>
                  </a:cubicBezTo>
                  <a:cubicBezTo>
                    <a:pt x="6692" y="2572"/>
                    <a:pt x="6656" y="2572"/>
                    <a:pt x="6632" y="2549"/>
                  </a:cubicBezTo>
                  <a:cubicBezTo>
                    <a:pt x="6644" y="2537"/>
                    <a:pt x="6621" y="2489"/>
                    <a:pt x="6597" y="2465"/>
                  </a:cubicBezTo>
                  <a:lnTo>
                    <a:pt x="6597" y="2465"/>
                  </a:lnTo>
                  <a:cubicBezTo>
                    <a:pt x="6585" y="2477"/>
                    <a:pt x="6609" y="2525"/>
                    <a:pt x="6632" y="2537"/>
                  </a:cubicBezTo>
                  <a:cubicBezTo>
                    <a:pt x="6602" y="2537"/>
                    <a:pt x="6624" y="2563"/>
                    <a:pt x="6608" y="2563"/>
                  </a:cubicBezTo>
                  <a:cubicBezTo>
                    <a:pt x="6605" y="2563"/>
                    <a:pt x="6602" y="2562"/>
                    <a:pt x="6597" y="2560"/>
                  </a:cubicBezTo>
                  <a:cubicBezTo>
                    <a:pt x="6585" y="2549"/>
                    <a:pt x="6573" y="2513"/>
                    <a:pt x="6561" y="2501"/>
                  </a:cubicBezTo>
                  <a:lnTo>
                    <a:pt x="6561" y="2501"/>
                  </a:lnTo>
                  <a:cubicBezTo>
                    <a:pt x="6537" y="2513"/>
                    <a:pt x="6597" y="2560"/>
                    <a:pt x="6561" y="2560"/>
                  </a:cubicBezTo>
                  <a:cubicBezTo>
                    <a:pt x="6561" y="2560"/>
                    <a:pt x="6561" y="2549"/>
                    <a:pt x="6549" y="2549"/>
                  </a:cubicBezTo>
                  <a:cubicBezTo>
                    <a:pt x="6537" y="2549"/>
                    <a:pt x="6537" y="2572"/>
                    <a:pt x="6549" y="2596"/>
                  </a:cubicBezTo>
                  <a:cubicBezTo>
                    <a:pt x="6537" y="2585"/>
                    <a:pt x="6529" y="2581"/>
                    <a:pt x="6523" y="2581"/>
                  </a:cubicBezTo>
                  <a:cubicBezTo>
                    <a:pt x="6512" y="2581"/>
                    <a:pt x="6507" y="2595"/>
                    <a:pt x="6499" y="2595"/>
                  </a:cubicBezTo>
                  <a:cubicBezTo>
                    <a:pt x="6494" y="2595"/>
                    <a:pt x="6488" y="2589"/>
                    <a:pt x="6478" y="2572"/>
                  </a:cubicBezTo>
                  <a:lnTo>
                    <a:pt x="6478" y="2572"/>
                  </a:lnTo>
                  <a:cubicBezTo>
                    <a:pt x="6466" y="2608"/>
                    <a:pt x="6513" y="2596"/>
                    <a:pt x="6513" y="2620"/>
                  </a:cubicBezTo>
                  <a:cubicBezTo>
                    <a:pt x="6521" y="2643"/>
                    <a:pt x="6509" y="2651"/>
                    <a:pt x="6497" y="2651"/>
                  </a:cubicBezTo>
                  <a:cubicBezTo>
                    <a:pt x="6490" y="2651"/>
                    <a:pt x="6482" y="2648"/>
                    <a:pt x="6478" y="2644"/>
                  </a:cubicBezTo>
                  <a:cubicBezTo>
                    <a:pt x="6478" y="2644"/>
                    <a:pt x="6478" y="2620"/>
                    <a:pt x="6490" y="2620"/>
                  </a:cubicBezTo>
                  <a:lnTo>
                    <a:pt x="6454" y="2596"/>
                  </a:lnTo>
                  <a:cubicBezTo>
                    <a:pt x="6398" y="2596"/>
                    <a:pt x="6479" y="2681"/>
                    <a:pt x="6449" y="2681"/>
                  </a:cubicBezTo>
                  <a:cubicBezTo>
                    <a:pt x="6447" y="2681"/>
                    <a:pt x="6445" y="2680"/>
                    <a:pt x="6442" y="2680"/>
                  </a:cubicBezTo>
                  <a:cubicBezTo>
                    <a:pt x="6442" y="2656"/>
                    <a:pt x="6418" y="2656"/>
                    <a:pt x="6406" y="2620"/>
                  </a:cubicBezTo>
                  <a:lnTo>
                    <a:pt x="6406" y="2620"/>
                  </a:lnTo>
                  <a:cubicBezTo>
                    <a:pt x="6406" y="2632"/>
                    <a:pt x="6382" y="2644"/>
                    <a:pt x="6418" y="2656"/>
                  </a:cubicBezTo>
                  <a:cubicBezTo>
                    <a:pt x="6406" y="2668"/>
                    <a:pt x="6382" y="2668"/>
                    <a:pt x="6371" y="2668"/>
                  </a:cubicBezTo>
                  <a:cubicBezTo>
                    <a:pt x="6371" y="2691"/>
                    <a:pt x="6371" y="2703"/>
                    <a:pt x="6382" y="2739"/>
                  </a:cubicBezTo>
                  <a:cubicBezTo>
                    <a:pt x="6378" y="2741"/>
                    <a:pt x="6372" y="2742"/>
                    <a:pt x="6367" y="2742"/>
                  </a:cubicBezTo>
                  <a:cubicBezTo>
                    <a:pt x="6345" y="2742"/>
                    <a:pt x="6321" y="2727"/>
                    <a:pt x="6311" y="2727"/>
                  </a:cubicBezTo>
                  <a:cubicBezTo>
                    <a:pt x="6287" y="2775"/>
                    <a:pt x="6228" y="2763"/>
                    <a:pt x="6204" y="2822"/>
                  </a:cubicBezTo>
                  <a:lnTo>
                    <a:pt x="6216" y="2822"/>
                  </a:lnTo>
                  <a:cubicBezTo>
                    <a:pt x="6180" y="2834"/>
                    <a:pt x="6263" y="2858"/>
                    <a:pt x="6228" y="2882"/>
                  </a:cubicBezTo>
                  <a:cubicBezTo>
                    <a:pt x="6216" y="2858"/>
                    <a:pt x="6207" y="2855"/>
                    <a:pt x="6196" y="2855"/>
                  </a:cubicBezTo>
                  <a:cubicBezTo>
                    <a:pt x="6193" y="2855"/>
                    <a:pt x="6189" y="2855"/>
                    <a:pt x="6185" y="2855"/>
                  </a:cubicBezTo>
                  <a:cubicBezTo>
                    <a:pt x="6177" y="2855"/>
                    <a:pt x="6168" y="2854"/>
                    <a:pt x="6156" y="2846"/>
                  </a:cubicBezTo>
                  <a:cubicBezTo>
                    <a:pt x="6109" y="2858"/>
                    <a:pt x="6120" y="2941"/>
                    <a:pt x="6061" y="2941"/>
                  </a:cubicBezTo>
                  <a:cubicBezTo>
                    <a:pt x="6061" y="2930"/>
                    <a:pt x="6049" y="2918"/>
                    <a:pt x="6061" y="2906"/>
                  </a:cubicBezTo>
                  <a:lnTo>
                    <a:pt x="6061" y="2906"/>
                  </a:lnTo>
                  <a:cubicBezTo>
                    <a:pt x="6013" y="2918"/>
                    <a:pt x="6001" y="2941"/>
                    <a:pt x="5978" y="2965"/>
                  </a:cubicBezTo>
                  <a:lnTo>
                    <a:pt x="5978" y="2953"/>
                  </a:lnTo>
                  <a:cubicBezTo>
                    <a:pt x="5906" y="2953"/>
                    <a:pt x="5906" y="3025"/>
                    <a:pt x="5882" y="3072"/>
                  </a:cubicBezTo>
                  <a:cubicBezTo>
                    <a:pt x="5882" y="3061"/>
                    <a:pt x="5870" y="3049"/>
                    <a:pt x="5859" y="3037"/>
                  </a:cubicBezTo>
                  <a:cubicBezTo>
                    <a:pt x="5835" y="3049"/>
                    <a:pt x="5799" y="3072"/>
                    <a:pt x="5823" y="3120"/>
                  </a:cubicBezTo>
                  <a:cubicBezTo>
                    <a:pt x="5814" y="3118"/>
                    <a:pt x="5808" y="3118"/>
                    <a:pt x="5804" y="3118"/>
                  </a:cubicBezTo>
                  <a:cubicBezTo>
                    <a:pt x="5782" y="3118"/>
                    <a:pt x="5802" y="3134"/>
                    <a:pt x="5775" y="3134"/>
                  </a:cubicBezTo>
                  <a:cubicBezTo>
                    <a:pt x="5769" y="3134"/>
                    <a:pt x="5762" y="3134"/>
                    <a:pt x="5751" y="3132"/>
                  </a:cubicBezTo>
                  <a:cubicBezTo>
                    <a:pt x="5751" y="3132"/>
                    <a:pt x="5751" y="3132"/>
                    <a:pt x="5751" y="3120"/>
                  </a:cubicBezTo>
                  <a:cubicBezTo>
                    <a:pt x="5728" y="3120"/>
                    <a:pt x="5716" y="3132"/>
                    <a:pt x="5704" y="3144"/>
                  </a:cubicBezTo>
                  <a:cubicBezTo>
                    <a:pt x="5692" y="3203"/>
                    <a:pt x="5739" y="3263"/>
                    <a:pt x="5692" y="3287"/>
                  </a:cubicBezTo>
                  <a:cubicBezTo>
                    <a:pt x="5632" y="3227"/>
                    <a:pt x="5692" y="3251"/>
                    <a:pt x="5656" y="3203"/>
                  </a:cubicBezTo>
                  <a:lnTo>
                    <a:pt x="5656" y="3203"/>
                  </a:lnTo>
                  <a:cubicBezTo>
                    <a:pt x="5656" y="3215"/>
                    <a:pt x="5656" y="3239"/>
                    <a:pt x="5632" y="3239"/>
                  </a:cubicBezTo>
                  <a:cubicBezTo>
                    <a:pt x="5620" y="3203"/>
                    <a:pt x="5620" y="3215"/>
                    <a:pt x="5609" y="3191"/>
                  </a:cubicBezTo>
                  <a:lnTo>
                    <a:pt x="5609" y="3191"/>
                  </a:lnTo>
                  <a:cubicBezTo>
                    <a:pt x="5586" y="3191"/>
                    <a:pt x="5627" y="3276"/>
                    <a:pt x="5632" y="3276"/>
                  </a:cubicBezTo>
                  <a:cubicBezTo>
                    <a:pt x="5632" y="3276"/>
                    <a:pt x="5632" y="3276"/>
                    <a:pt x="5632" y="3275"/>
                  </a:cubicBezTo>
                  <a:cubicBezTo>
                    <a:pt x="5644" y="3287"/>
                    <a:pt x="5644" y="3287"/>
                    <a:pt x="5656" y="3287"/>
                  </a:cubicBezTo>
                  <a:cubicBezTo>
                    <a:pt x="5680" y="3322"/>
                    <a:pt x="5620" y="3322"/>
                    <a:pt x="5620" y="3346"/>
                  </a:cubicBezTo>
                  <a:cubicBezTo>
                    <a:pt x="5620" y="3346"/>
                    <a:pt x="5626" y="3344"/>
                    <a:pt x="5634" y="3344"/>
                  </a:cubicBezTo>
                  <a:cubicBezTo>
                    <a:pt x="5645" y="3344"/>
                    <a:pt x="5661" y="3349"/>
                    <a:pt x="5668" y="3370"/>
                  </a:cubicBezTo>
                  <a:cubicBezTo>
                    <a:pt x="5644" y="3382"/>
                    <a:pt x="5692" y="3442"/>
                    <a:pt x="5692" y="3477"/>
                  </a:cubicBezTo>
                  <a:cubicBezTo>
                    <a:pt x="5644" y="3477"/>
                    <a:pt x="5656" y="3418"/>
                    <a:pt x="5620" y="3382"/>
                  </a:cubicBezTo>
                  <a:cubicBezTo>
                    <a:pt x="5597" y="3382"/>
                    <a:pt x="5561" y="3358"/>
                    <a:pt x="5549" y="3334"/>
                  </a:cubicBezTo>
                  <a:cubicBezTo>
                    <a:pt x="5525" y="3346"/>
                    <a:pt x="5549" y="3394"/>
                    <a:pt x="5537" y="3418"/>
                  </a:cubicBezTo>
                  <a:lnTo>
                    <a:pt x="5525" y="3406"/>
                  </a:lnTo>
                  <a:lnTo>
                    <a:pt x="5525" y="3406"/>
                  </a:lnTo>
                  <a:cubicBezTo>
                    <a:pt x="5513" y="3430"/>
                    <a:pt x="5537" y="3501"/>
                    <a:pt x="5489" y="3501"/>
                  </a:cubicBezTo>
                  <a:lnTo>
                    <a:pt x="5513" y="3513"/>
                  </a:lnTo>
                  <a:cubicBezTo>
                    <a:pt x="5525" y="3513"/>
                    <a:pt x="5501" y="3525"/>
                    <a:pt x="5525" y="3561"/>
                  </a:cubicBezTo>
                  <a:cubicBezTo>
                    <a:pt x="5504" y="3540"/>
                    <a:pt x="5483" y="3537"/>
                    <a:pt x="5470" y="3521"/>
                  </a:cubicBezTo>
                  <a:lnTo>
                    <a:pt x="5470" y="3521"/>
                  </a:lnTo>
                  <a:cubicBezTo>
                    <a:pt x="5509" y="3586"/>
                    <a:pt x="5455" y="3610"/>
                    <a:pt x="5501" y="3668"/>
                  </a:cubicBezTo>
                  <a:cubicBezTo>
                    <a:pt x="5478" y="3668"/>
                    <a:pt x="5454" y="3632"/>
                    <a:pt x="5442" y="3620"/>
                  </a:cubicBezTo>
                  <a:cubicBezTo>
                    <a:pt x="5466" y="3608"/>
                    <a:pt x="5478" y="3620"/>
                    <a:pt x="5466" y="3584"/>
                  </a:cubicBezTo>
                  <a:lnTo>
                    <a:pt x="5466" y="3584"/>
                  </a:lnTo>
                  <a:cubicBezTo>
                    <a:pt x="5460" y="3590"/>
                    <a:pt x="5451" y="3593"/>
                    <a:pt x="5442" y="3593"/>
                  </a:cubicBezTo>
                  <a:cubicBezTo>
                    <a:pt x="5433" y="3593"/>
                    <a:pt x="5424" y="3590"/>
                    <a:pt x="5418" y="3584"/>
                  </a:cubicBezTo>
                  <a:lnTo>
                    <a:pt x="5418" y="3584"/>
                  </a:lnTo>
                  <a:cubicBezTo>
                    <a:pt x="5442" y="3632"/>
                    <a:pt x="5430" y="3680"/>
                    <a:pt x="5466" y="3715"/>
                  </a:cubicBezTo>
                  <a:cubicBezTo>
                    <a:pt x="5430" y="3703"/>
                    <a:pt x="5418" y="3703"/>
                    <a:pt x="5382" y="3680"/>
                  </a:cubicBezTo>
                  <a:lnTo>
                    <a:pt x="5382" y="3680"/>
                  </a:lnTo>
                  <a:cubicBezTo>
                    <a:pt x="5382" y="3715"/>
                    <a:pt x="5442" y="3727"/>
                    <a:pt x="5466" y="3751"/>
                  </a:cubicBezTo>
                  <a:cubicBezTo>
                    <a:pt x="5454" y="3751"/>
                    <a:pt x="5442" y="3751"/>
                    <a:pt x="5430" y="3763"/>
                  </a:cubicBezTo>
                  <a:cubicBezTo>
                    <a:pt x="5430" y="3755"/>
                    <a:pt x="5424" y="3746"/>
                    <a:pt x="5416" y="3746"/>
                  </a:cubicBezTo>
                  <a:cubicBezTo>
                    <a:pt x="5413" y="3746"/>
                    <a:pt x="5410" y="3748"/>
                    <a:pt x="5406" y="3751"/>
                  </a:cubicBezTo>
                  <a:lnTo>
                    <a:pt x="5406" y="3739"/>
                  </a:lnTo>
                  <a:cubicBezTo>
                    <a:pt x="5389" y="3732"/>
                    <a:pt x="5378" y="3729"/>
                    <a:pt x="5373" y="3729"/>
                  </a:cubicBezTo>
                  <a:cubicBezTo>
                    <a:pt x="5361" y="3729"/>
                    <a:pt x="5377" y="3746"/>
                    <a:pt x="5394" y="3763"/>
                  </a:cubicBezTo>
                  <a:cubicBezTo>
                    <a:pt x="5382" y="3763"/>
                    <a:pt x="5370" y="3775"/>
                    <a:pt x="5370" y="3775"/>
                  </a:cubicBezTo>
                  <a:cubicBezTo>
                    <a:pt x="5358" y="3775"/>
                    <a:pt x="5358" y="3787"/>
                    <a:pt x="5370" y="3787"/>
                  </a:cubicBezTo>
                  <a:lnTo>
                    <a:pt x="5239" y="3787"/>
                  </a:lnTo>
                  <a:cubicBezTo>
                    <a:pt x="5180" y="3811"/>
                    <a:pt x="5120" y="3834"/>
                    <a:pt x="5097" y="3858"/>
                  </a:cubicBezTo>
                  <a:cubicBezTo>
                    <a:pt x="5078" y="3861"/>
                    <a:pt x="5061" y="3861"/>
                    <a:pt x="5045" y="3861"/>
                  </a:cubicBezTo>
                  <a:cubicBezTo>
                    <a:pt x="4975" y="3861"/>
                    <a:pt x="4921" y="3844"/>
                    <a:pt x="4882" y="3834"/>
                  </a:cubicBezTo>
                  <a:cubicBezTo>
                    <a:pt x="4704" y="3906"/>
                    <a:pt x="4525" y="3882"/>
                    <a:pt x="4335" y="3977"/>
                  </a:cubicBezTo>
                  <a:lnTo>
                    <a:pt x="4346" y="3977"/>
                  </a:lnTo>
                  <a:cubicBezTo>
                    <a:pt x="4204" y="4013"/>
                    <a:pt x="4430" y="4013"/>
                    <a:pt x="4275" y="4061"/>
                  </a:cubicBezTo>
                  <a:cubicBezTo>
                    <a:pt x="4280" y="4036"/>
                    <a:pt x="4265" y="4030"/>
                    <a:pt x="4242" y="4030"/>
                  </a:cubicBezTo>
                  <a:cubicBezTo>
                    <a:pt x="4215" y="4030"/>
                    <a:pt x="4176" y="4039"/>
                    <a:pt x="4143" y="4039"/>
                  </a:cubicBezTo>
                  <a:cubicBezTo>
                    <a:pt x="4135" y="4039"/>
                    <a:pt x="4127" y="4038"/>
                    <a:pt x="4120" y="4037"/>
                  </a:cubicBezTo>
                  <a:cubicBezTo>
                    <a:pt x="3918" y="4061"/>
                    <a:pt x="3811" y="4192"/>
                    <a:pt x="3620" y="4215"/>
                  </a:cubicBezTo>
                  <a:cubicBezTo>
                    <a:pt x="3620" y="4204"/>
                    <a:pt x="3620" y="4180"/>
                    <a:pt x="3656" y="4168"/>
                  </a:cubicBezTo>
                  <a:lnTo>
                    <a:pt x="3656" y="4168"/>
                  </a:lnTo>
                  <a:cubicBezTo>
                    <a:pt x="3525" y="4204"/>
                    <a:pt x="3418" y="4263"/>
                    <a:pt x="3299" y="4311"/>
                  </a:cubicBezTo>
                  <a:lnTo>
                    <a:pt x="3311" y="4299"/>
                  </a:lnTo>
                  <a:lnTo>
                    <a:pt x="3311" y="4299"/>
                  </a:lnTo>
                  <a:cubicBezTo>
                    <a:pt x="3108" y="4346"/>
                    <a:pt x="2965" y="4477"/>
                    <a:pt x="2787" y="4596"/>
                  </a:cubicBezTo>
                  <a:cubicBezTo>
                    <a:pt x="2799" y="4585"/>
                    <a:pt x="2787" y="4561"/>
                    <a:pt x="2799" y="4549"/>
                  </a:cubicBezTo>
                  <a:lnTo>
                    <a:pt x="2799" y="4549"/>
                  </a:lnTo>
                  <a:cubicBezTo>
                    <a:pt x="2703" y="4585"/>
                    <a:pt x="2549" y="4668"/>
                    <a:pt x="2513" y="4751"/>
                  </a:cubicBezTo>
                  <a:cubicBezTo>
                    <a:pt x="2382" y="4763"/>
                    <a:pt x="2453" y="4799"/>
                    <a:pt x="2287" y="4846"/>
                  </a:cubicBezTo>
                  <a:cubicBezTo>
                    <a:pt x="2275" y="4846"/>
                    <a:pt x="2299" y="4835"/>
                    <a:pt x="2299" y="4823"/>
                  </a:cubicBezTo>
                  <a:lnTo>
                    <a:pt x="2299" y="4823"/>
                  </a:lnTo>
                  <a:cubicBezTo>
                    <a:pt x="2227" y="4858"/>
                    <a:pt x="2180" y="4894"/>
                    <a:pt x="2120" y="4930"/>
                  </a:cubicBezTo>
                  <a:cubicBezTo>
                    <a:pt x="1989" y="5061"/>
                    <a:pt x="2001" y="5144"/>
                    <a:pt x="1822" y="5251"/>
                  </a:cubicBezTo>
                  <a:cubicBezTo>
                    <a:pt x="1763" y="5204"/>
                    <a:pt x="1918" y="5168"/>
                    <a:pt x="1882" y="5108"/>
                  </a:cubicBezTo>
                  <a:lnTo>
                    <a:pt x="1882" y="5108"/>
                  </a:lnTo>
                  <a:cubicBezTo>
                    <a:pt x="1858" y="5144"/>
                    <a:pt x="1834" y="5180"/>
                    <a:pt x="1775" y="5204"/>
                  </a:cubicBezTo>
                  <a:cubicBezTo>
                    <a:pt x="1787" y="5156"/>
                    <a:pt x="1775" y="5180"/>
                    <a:pt x="1775" y="5144"/>
                  </a:cubicBezTo>
                  <a:cubicBezTo>
                    <a:pt x="1729" y="5156"/>
                    <a:pt x="1694" y="5311"/>
                    <a:pt x="1691" y="5311"/>
                  </a:cubicBezTo>
                  <a:cubicBezTo>
                    <a:pt x="1691" y="5311"/>
                    <a:pt x="1691" y="5311"/>
                    <a:pt x="1691" y="5311"/>
                  </a:cubicBezTo>
                  <a:lnTo>
                    <a:pt x="1691" y="5311"/>
                  </a:lnTo>
                  <a:cubicBezTo>
                    <a:pt x="1691" y="5320"/>
                    <a:pt x="1695" y="5324"/>
                    <a:pt x="1700" y="5324"/>
                  </a:cubicBezTo>
                  <a:cubicBezTo>
                    <a:pt x="1710" y="5324"/>
                    <a:pt x="1724" y="5314"/>
                    <a:pt x="1739" y="5299"/>
                  </a:cubicBezTo>
                  <a:lnTo>
                    <a:pt x="1739" y="5299"/>
                  </a:lnTo>
                  <a:cubicBezTo>
                    <a:pt x="1739" y="5370"/>
                    <a:pt x="1584" y="5430"/>
                    <a:pt x="1525" y="5513"/>
                  </a:cubicBezTo>
                  <a:cubicBezTo>
                    <a:pt x="1541" y="5497"/>
                    <a:pt x="1591" y="5464"/>
                    <a:pt x="1617" y="5464"/>
                  </a:cubicBezTo>
                  <a:cubicBezTo>
                    <a:pt x="1629" y="5464"/>
                    <a:pt x="1636" y="5471"/>
                    <a:pt x="1632" y="5489"/>
                  </a:cubicBezTo>
                  <a:cubicBezTo>
                    <a:pt x="1525" y="5561"/>
                    <a:pt x="1537" y="5644"/>
                    <a:pt x="1501" y="5728"/>
                  </a:cubicBezTo>
                  <a:cubicBezTo>
                    <a:pt x="1483" y="5736"/>
                    <a:pt x="1471" y="5740"/>
                    <a:pt x="1463" y="5740"/>
                  </a:cubicBezTo>
                  <a:cubicBezTo>
                    <a:pt x="1417" y="5740"/>
                    <a:pt x="1506" y="5617"/>
                    <a:pt x="1465" y="5597"/>
                  </a:cubicBezTo>
                  <a:cubicBezTo>
                    <a:pt x="1441" y="5597"/>
                    <a:pt x="1370" y="5597"/>
                    <a:pt x="1394" y="5549"/>
                  </a:cubicBezTo>
                  <a:lnTo>
                    <a:pt x="1394" y="5549"/>
                  </a:lnTo>
                  <a:cubicBezTo>
                    <a:pt x="1298" y="5620"/>
                    <a:pt x="1275" y="5704"/>
                    <a:pt x="1215" y="5787"/>
                  </a:cubicBezTo>
                  <a:lnTo>
                    <a:pt x="1203" y="5775"/>
                  </a:lnTo>
                  <a:cubicBezTo>
                    <a:pt x="1120" y="5870"/>
                    <a:pt x="1060" y="6025"/>
                    <a:pt x="965" y="6097"/>
                  </a:cubicBezTo>
                  <a:lnTo>
                    <a:pt x="1025" y="6061"/>
                  </a:lnTo>
                  <a:lnTo>
                    <a:pt x="1025" y="6061"/>
                  </a:lnTo>
                  <a:cubicBezTo>
                    <a:pt x="1013" y="6085"/>
                    <a:pt x="965" y="6132"/>
                    <a:pt x="965" y="6180"/>
                  </a:cubicBezTo>
                  <a:cubicBezTo>
                    <a:pt x="960" y="6175"/>
                    <a:pt x="952" y="6173"/>
                    <a:pt x="944" y="6173"/>
                  </a:cubicBezTo>
                  <a:cubicBezTo>
                    <a:pt x="925" y="6173"/>
                    <a:pt x="901" y="6182"/>
                    <a:pt x="885" y="6182"/>
                  </a:cubicBezTo>
                  <a:cubicBezTo>
                    <a:pt x="879" y="6182"/>
                    <a:pt x="874" y="6180"/>
                    <a:pt x="871" y="6175"/>
                  </a:cubicBezTo>
                  <a:lnTo>
                    <a:pt x="871" y="6175"/>
                  </a:lnTo>
                  <a:cubicBezTo>
                    <a:pt x="885" y="6272"/>
                    <a:pt x="716" y="6444"/>
                    <a:pt x="739" y="6537"/>
                  </a:cubicBezTo>
                  <a:cubicBezTo>
                    <a:pt x="732" y="6539"/>
                    <a:pt x="727" y="6539"/>
                    <a:pt x="722" y="6539"/>
                  </a:cubicBezTo>
                  <a:cubicBezTo>
                    <a:pt x="691" y="6539"/>
                    <a:pt x="690" y="6510"/>
                    <a:pt x="679" y="6490"/>
                  </a:cubicBezTo>
                  <a:cubicBezTo>
                    <a:pt x="739" y="6430"/>
                    <a:pt x="775" y="6418"/>
                    <a:pt x="775" y="6359"/>
                  </a:cubicBezTo>
                  <a:lnTo>
                    <a:pt x="775" y="6359"/>
                  </a:lnTo>
                  <a:cubicBezTo>
                    <a:pt x="735" y="6408"/>
                    <a:pt x="695" y="6433"/>
                    <a:pt x="676" y="6433"/>
                  </a:cubicBezTo>
                  <a:cubicBezTo>
                    <a:pt x="672" y="6433"/>
                    <a:pt x="669" y="6432"/>
                    <a:pt x="667" y="6430"/>
                  </a:cubicBezTo>
                  <a:cubicBezTo>
                    <a:pt x="667" y="6513"/>
                    <a:pt x="584" y="6668"/>
                    <a:pt x="596" y="6716"/>
                  </a:cubicBezTo>
                  <a:cubicBezTo>
                    <a:pt x="565" y="6739"/>
                    <a:pt x="539" y="6757"/>
                    <a:pt x="518" y="6757"/>
                  </a:cubicBezTo>
                  <a:cubicBezTo>
                    <a:pt x="507" y="6757"/>
                    <a:pt x="497" y="6752"/>
                    <a:pt x="489" y="6740"/>
                  </a:cubicBezTo>
                  <a:lnTo>
                    <a:pt x="489" y="6740"/>
                  </a:lnTo>
                  <a:cubicBezTo>
                    <a:pt x="443" y="6822"/>
                    <a:pt x="467" y="6831"/>
                    <a:pt x="499" y="6831"/>
                  </a:cubicBezTo>
                  <a:cubicBezTo>
                    <a:pt x="508" y="6831"/>
                    <a:pt x="517" y="6830"/>
                    <a:pt x="526" y="6830"/>
                  </a:cubicBezTo>
                  <a:cubicBezTo>
                    <a:pt x="557" y="6830"/>
                    <a:pt x="576" y="6840"/>
                    <a:pt x="513" y="6930"/>
                  </a:cubicBezTo>
                  <a:cubicBezTo>
                    <a:pt x="497" y="6942"/>
                    <a:pt x="487" y="6947"/>
                    <a:pt x="480" y="6947"/>
                  </a:cubicBezTo>
                  <a:cubicBezTo>
                    <a:pt x="457" y="6947"/>
                    <a:pt x="480" y="6890"/>
                    <a:pt x="469" y="6890"/>
                  </a:cubicBezTo>
                  <a:lnTo>
                    <a:pt x="469" y="6890"/>
                  </a:lnTo>
                  <a:cubicBezTo>
                    <a:pt x="464" y="6890"/>
                    <a:pt x="453" y="6900"/>
                    <a:pt x="429" y="6930"/>
                  </a:cubicBezTo>
                  <a:lnTo>
                    <a:pt x="441" y="6894"/>
                  </a:lnTo>
                  <a:lnTo>
                    <a:pt x="441" y="6894"/>
                  </a:lnTo>
                  <a:cubicBezTo>
                    <a:pt x="286" y="6930"/>
                    <a:pt x="465" y="7013"/>
                    <a:pt x="394" y="7109"/>
                  </a:cubicBezTo>
                  <a:cubicBezTo>
                    <a:pt x="347" y="7099"/>
                    <a:pt x="380" y="7046"/>
                    <a:pt x="358" y="7046"/>
                  </a:cubicBezTo>
                  <a:cubicBezTo>
                    <a:pt x="351" y="7046"/>
                    <a:pt x="340" y="7051"/>
                    <a:pt x="322" y="7061"/>
                  </a:cubicBezTo>
                  <a:cubicBezTo>
                    <a:pt x="275" y="7168"/>
                    <a:pt x="322" y="7263"/>
                    <a:pt x="251" y="7347"/>
                  </a:cubicBezTo>
                  <a:lnTo>
                    <a:pt x="239" y="7323"/>
                  </a:lnTo>
                  <a:cubicBezTo>
                    <a:pt x="203" y="7382"/>
                    <a:pt x="120" y="7502"/>
                    <a:pt x="96" y="7573"/>
                  </a:cubicBezTo>
                  <a:cubicBezTo>
                    <a:pt x="87" y="7573"/>
                    <a:pt x="85" y="7566"/>
                    <a:pt x="89" y="7558"/>
                  </a:cubicBezTo>
                  <a:lnTo>
                    <a:pt x="89" y="7558"/>
                  </a:lnTo>
                  <a:cubicBezTo>
                    <a:pt x="17" y="7654"/>
                    <a:pt x="93" y="7611"/>
                    <a:pt x="1" y="7692"/>
                  </a:cubicBezTo>
                  <a:lnTo>
                    <a:pt x="13" y="7728"/>
                  </a:lnTo>
                  <a:cubicBezTo>
                    <a:pt x="60" y="7692"/>
                    <a:pt x="132" y="7609"/>
                    <a:pt x="132" y="7537"/>
                  </a:cubicBezTo>
                  <a:cubicBezTo>
                    <a:pt x="132" y="7552"/>
                    <a:pt x="137" y="7558"/>
                    <a:pt x="145" y="7558"/>
                  </a:cubicBezTo>
                  <a:cubicBezTo>
                    <a:pt x="170" y="7558"/>
                    <a:pt x="224" y="7510"/>
                    <a:pt x="260" y="7510"/>
                  </a:cubicBezTo>
                  <a:cubicBezTo>
                    <a:pt x="271" y="7510"/>
                    <a:pt x="280" y="7515"/>
                    <a:pt x="286" y="7525"/>
                  </a:cubicBezTo>
                  <a:lnTo>
                    <a:pt x="275" y="7502"/>
                  </a:lnTo>
                  <a:cubicBezTo>
                    <a:pt x="441" y="7394"/>
                    <a:pt x="560" y="7204"/>
                    <a:pt x="715" y="7037"/>
                  </a:cubicBezTo>
                  <a:cubicBezTo>
                    <a:pt x="751" y="6882"/>
                    <a:pt x="882" y="6847"/>
                    <a:pt x="929" y="6704"/>
                  </a:cubicBezTo>
                  <a:cubicBezTo>
                    <a:pt x="894" y="6644"/>
                    <a:pt x="941" y="6668"/>
                    <a:pt x="1013" y="6561"/>
                  </a:cubicBezTo>
                  <a:lnTo>
                    <a:pt x="1013" y="6561"/>
                  </a:lnTo>
                  <a:cubicBezTo>
                    <a:pt x="996" y="6589"/>
                    <a:pt x="1003" y="6598"/>
                    <a:pt x="1018" y="6598"/>
                  </a:cubicBezTo>
                  <a:cubicBezTo>
                    <a:pt x="1036" y="6598"/>
                    <a:pt x="1065" y="6586"/>
                    <a:pt x="1084" y="6573"/>
                  </a:cubicBezTo>
                  <a:cubicBezTo>
                    <a:pt x="1084" y="6537"/>
                    <a:pt x="1096" y="6513"/>
                    <a:pt x="1120" y="6490"/>
                  </a:cubicBezTo>
                  <a:cubicBezTo>
                    <a:pt x="1144" y="6478"/>
                    <a:pt x="1298" y="6394"/>
                    <a:pt x="1310" y="6311"/>
                  </a:cubicBezTo>
                  <a:cubicBezTo>
                    <a:pt x="1322" y="6304"/>
                    <a:pt x="1329" y="6301"/>
                    <a:pt x="1333" y="6301"/>
                  </a:cubicBezTo>
                  <a:cubicBezTo>
                    <a:pt x="1349" y="6301"/>
                    <a:pt x="1310" y="6351"/>
                    <a:pt x="1310" y="6370"/>
                  </a:cubicBezTo>
                  <a:cubicBezTo>
                    <a:pt x="1358" y="6370"/>
                    <a:pt x="1334" y="6299"/>
                    <a:pt x="1370" y="6299"/>
                  </a:cubicBezTo>
                  <a:cubicBezTo>
                    <a:pt x="1370" y="6299"/>
                    <a:pt x="1370" y="6299"/>
                    <a:pt x="1370" y="6311"/>
                  </a:cubicBezTo>
                  <a:cubicBezTo>
                    <a:pt x="1441" y="6216"/>
                    <a:pt x="1513" y="6180"/>
                    <a:pt x="1608" y="6097"/>
                  </a:cubicBezTo>
                  <a:cubicBezTo>
                    <a:pt x="1560" y="6049"/>
                    <a:pt x="1679" y="5989"/>
                    <a:pt x="1703" y="5942"/>
                  </a:cubicBezTo>
                  <a:cubicBezTo>
                    <a:pt x="1703" y="5946"/>
                    <a:pt x="1705" y="5947"/>
                    <a:pt x="1709" y="5947"/>
                  </a:cubicBezTo>
                  <a:cubicBezTo>
                    <a:pt x="1726" y="5947"/>
                    <a:pt x="1781" y="5904"/>
                    <a:pt x="1810" y="5894"/>
                  </a:cubicBezTo>
                  <a:lnTo>
                    <a:pt x="1822" y="5811"/>
                  </a:lnTo>
                  <a:cubicBezTo>
                    <a:pt x="1846" y="5739"/>
                    <a:pt x="1918" y="5775"/>
                    <a:pt x="1965" y="5704"/>
                  </a:cubicBezTo>
                  <a:lnTo>
                    <a:pt x="1941" y="5704"/>
                  </a:lnTo>
                  <a:cubicBezTo>
                    <a:pt x="1977" y="5644"/>
                    <a:pt x="2132" y="5573"/>
                    <a:pt x="2203" y="5561"/>
                  </a:cubicBezTo>
                  <a:cubicBezTo>
                    <a:pt x="2299" y="5454"/>
                    <a:pt x="2394" y="5358"/>
                    <a:pt x="2489" y="5299"/>
                  </a:cubicBezTo>
                  <a:cubicBezTo>
                    <a:pt x="2596" y="5227"/>
                    <a:pt x="2691" y="5180"/>
                    <a:pt x="2799" y="5132"/>
                  </a:cubicBezTo>
                  <a:cubicBezTo>
                    <a:pt x="2906" y="5085"/>
                    <a:pt x="3013" y="5037"/>
                    <a:pt x="3132" y="4989"/>
                  </a:cubicBezTo>
                  <a:cubicBezTo>
                    <a:pt x="3251" y="4942"/>
                    <a:pt x="3370" y="4894"/>
                    <a:pt x="3501" y="4823"/>
                  </a:cubicBezTo>
                  <a:cubicBezTo>
                    <a:pt x="3525" y="4787"/>
                    <a:pt x="3465" y="4799"/>
                    <a:pt x="3477" y="4763"/>
                  </a:cubicBezTo>
                  <a:cubicBezTo>
                    <a:pt x="3525" y="4727"/>
                    <a:pt x="3549" y="4715"/>
                    <a:pt x="3596" y="4704"/>
                  </a:cubicBezTo>
                  <a:cubicBezTo>
                    <a:pt x="3576" y="4704"/>
                    <a:pt x="3565" y="4705"/>
                    <a:pt x="3560" y="4706"/>
                  </a:cubicBezTo>
                  <a:lnTo>
                    <a:pt x="3560" y="4706"/>
                  </a:lnTo>
                  <a:cubicBezTo>
                    <a:pt x="3560" y="4706"/>
                    <a:pt x="3561" y="4705"/>
                    <a:pt x="3561" y="4704"/>
                  </a:cubicBezTo>
                  <a:lnTo>
                    <a:pt x="3561" y="4704"/>
                  </a:lnTo>
                  <a:cubicBezTo>
                    <a:pt x="3537" y="4715"/>
                    <a:pt x="3513" y="4727"/>
                    <a:pt x="3489" y="4751"/>
                  </a:cubicBezTo>
                  <a:cubicBezTo>
                    <a:pt x="3477" y="4751"/>
                    <a:pt x="3489" y="4739"/>
                    <a:pt x="3477" y="4739"/>
                  </a:cubicBezTo>
                  <a:cubicBezTo>
                    <a:pt x="3453" y="4751"/>
                    <a:pt x="3430" y="4787"/>
                    <a:pt x="3394" y="4799"/>
                  </a:cubicBezTo>
                  <a:cubicBezTo>
                    <a:pt x="3430" y="4751"/>
                    <a:pt x="3430" y="4704"/>
                    <a:pt x="3501" y="4692"/>
                  </a:cubicBezTo>
                  <a:lnTo>
                    <a:pt x="3501" y="4692"/>
                  </a:lnTo>
                  <a:cubicBezTo>
                    <a:pt x="3501" y="4704"/>
                    <a:pt x="3489" y="4704"/>
                    <a:pt x="3477" y="4715"/>
                  </a:cubicBezTo>
                  <a:cubicBezTo>
                    <a:pt x="3525" y="4692"/>
                    <a:pt x="3525" y="4668"/>
                    <a:pt x="3573" y="4668"/>
                  </a:cubicBezTo>
                  <a:cubicBezTo>
                    <a:pt x="3607" y="4661"/>
                    <a:pt x="3613" y="4654"/>
                    <a:pt x="3615" y="4654"/>
                  </a:cubicBezTo>
                  <a:lnTo>
                    <a:pt x="3615" y="4654"/>
                  </a:lnTo>
                  <a:cubicBezTo>
                    <a:pt x="3616" y="4654"/>
                    <a:pt x="3615" y="4658"/>
                    <a:pt x="3620" y="4668"/>
                  </a:cubicBezTo>
                  <a:lnTo>
                    <a:pt x="3799" y="4620"/>
                  </a:lnTo>
                  <a:cubicBezTo>
                    <a:pt x="3845" y="4555"/>
                    <a:pt x="3927" y="4548"/>
                    <a:pt x="3973" y="4548"/>
                  </a:cubicBezTo>
                  <a:cubicBezTo>
                    <a:pt x="3986" y="4548"/>
                    <a:pt x="3996" y="4549"/>
                    <a:pt x="4001" y="4549"/>
                  </a:cubicBezTo>
                  <a:cubicBezTo>
                    <a:pt x="4001" y="4596"/>
                    <a:pt x="3894" y="4596"/>
                    <a:pt x="3870" y="4656"/>
                  </a:cubicBezTo>
                  <a:lnTo>
                    <a:pt x="3942" y="4668"/>
                  </a:lnTo>
                  <a:lnTo>
                    <a:pt x="3942" y="4632"/>
                  </a:lnTo>
                  <a:lnTo>
                    <a:pt x="4025" y="4608"/>
                  </a:lnTo>
                  <a:lnTo>
                    <a:pt x="4025" y="4620"/>
                  </a:lnTo>
                  <a:cubicBezTo>
                    <a:pt x="4025" y="4596"/>
                    <a:pt x="4025" y="4585"/>
                    <a:pt x="4061" y="4585"/>
                  </a:cubicBezTo>
                  <a:cubicBezTo>
                    <a:pt x="4061" y="4585"/>
                    <a:pt x="4066" y="4590"/>
                    <a:pt x="4066" y="4593"/>
                  </a:cubicBezTo>
                  <a:lnTo>
                    <a:pt x="4066" y="4593"/>
                  </a:lnTo>
                  <a:lnTo>
                    <a:pt x="4120" y="4561"/>
                  </a:lnTo>
                  <a:lnTo>
                    <a:pt x="4120" y="4561"/>
                  </a:lnTo>
                  <a:cubicBezTo>
                    <a:pt x="4112" y="4577"/>
                    <a:pt x="4115" y="4581"/>
                    <a:pt x="4122" y="4581"/>
                  </a:cubicBezTo>
                  <a:cubicBezTo>
                    <a:pt x="4130" y="4581"/>
                    <a:pt x="4142" y="4577"/>
                    <a:pt x="4154" y="4577"/>
                  </a:cubicBezTo>
                  <a:cubicBezTo>
                    <a:pt x="4165" y="4577"/>
                    <a:pt x="4176" y="4581"/>
                    <a:pt x="4180" y="4596"/>
                  </a:cubicBezTo>
                  <a:cubicBezTo>
                    <a:pt x="4359" y="4563"/>
                    <a:pt x="4401" y="4476"/>
                    <a:pt x="4565" y="4476"/>
                  </a:cubicBezTo>
                  <a:cubicBezTo>
                    <a:pt x="4575" y="4476"/>
                    <a:pt x="4585" y="4477"/>
                    <a:pt x="4596" y="4477"/>
                  </a:cubicBezTo>
                  <a:cubicBezTo>
                    <a:pt x="4561" y="4465"/>
                    <a:pt x="4632" y="4394"/>
                    <a:pt x="4692" y="4394"/>
                  </a:cubicBezTo>
                  <a:cubicBezTo>
                    <a:pt x="4727" y="4394"/>
                    <a:pt x="4727" y="4406"/>
                    <a:pt x="4716" y="4418"/>
                  </a:cubicBezTo>
                  <a:cubicBezTo>
                    <a:pt x="4739" y="4406"/>
                    <a:pt x="4763" y="4394"/>
                    <a:pt x="4787" y="4382"/>
                  </a:cubicBezTo>
                  <a:cubicBezTo>
                    <a:pt x="4814" y="4396"/>
                    <a:pt x="4840" y="4401"/>
                    <a:pt x="4867" y="4401"/>
                  </a:cubicBezTo>
                  <a:cubicBezTo>
                    <a:pt x="4934" y="4401"/>
                    <a:pt x="5003" y="4370"/>
                    <a:pt x="5097" y="4370"/>
                  </a:cubicBezTo>
                  <a:lnTo>
                    <a:pt x="5097" y="4394"/>
                  </a:lnTo>
                  <a:cubicBezTo>
                    <a:pt x="5132" y="4370"/>
                    <a:pt x="5192" y="4334"/>
                    <a:pt x="5263" y="4334"/>
                  </a:cubicBezTo>
                  <a:lnTo>
                    <a:pt x="5251" y="4382"/>
                  </a:lnTo>
                  <a:cubicBezTo>
                    <a:pt x="5256" y="4383"/>
                    <a:pt x="5261" y="4383"/>
                    <a:pt x="5265" y="4383"/>
                  </a:cubicBezTo>
                  <a:cubicBezTo>
                    <a:pt x="5339" y="4383"/>
                    <a:pt x="5319" y="4298"/>
                    <a:pt x="5392" y="4298"/>
                  </a:cubicBezTo>
                  <a:cubicBezTo>
                    <a:pt x="5396" y="4298"/>
                    <a:pt x="5401" y="4298"/>
                    <a:pt x="5406" y="4299"/>
                  </a:cubicBezTo>
                  <a:cubicBezTo>
                    <a:pt x="5406" y="4263"/>
                    <a:pt x="5347" y="4251"/>
                    <a:pt x="5323" y="4215"/>
                  </a:cubicBezTo>
                  <a:lnTo>
                    <a:pt x="5323" y="4215"/>
                  </a:lnTo>
                  <a:cubicBezTo>
                    <a:pt x="5341" y="4233"/>
                    <a:pt x="5376" y="4242"/>
                    <a:pt x="5405" y="4242"/>
                  </a:cubicBezTo>
                  <a:cubicBezTo>
                    <a:pt x="5433" y="4242"/>
                    <a:pt x="5454" y="4233"/>
                    <a:pt x="5442" y="4215"/>
                  </a:cubicBezTo>
                  <a:cubicBezTo>
                    <a:pt x="5471" y="4208"/>
                    <a:pt x="5488" y="4205"/>
                    <a:pt x="5498" y="4205"/>
                  </a:cubicBezTo>
                  <a:cubicBezTo>
                    <a:pt x="5519" y="4205"/>
                    <a:pt x="5505" y="4219"/>
                    <a:pt x="5513" y="4227"/>
                  </a:cubicBezTo>
                  <a:lnTo>
                    <a:pt x="5573" y="4192"/>
                  </a:lnTo>
                  <a:cubicBezTo>
                    <a:pt x="5644" y="4192"/>
                    <a:pt x="5597" y="4251"/>
                    <a:pt x="5573" y="4275"/>
                  </a:cubicBezTo>
                  <a:cubicBezTo>
                    <a:pt x="5603" y="4251"/>
                    <a:pt x="5635" y="4245"/>
                    <a:pt x="5671" y="4245"/>
                  </a:cubicBezTo>
                  <a:cubicBezTo>
                    <a:pt x="5707" y="4245"/>
                    <a:pt x="5745" y="4251"/>
                    <a:pt x="5787" y="4251"/>
                  </a:cubicBezTo>
                  <a:lnTo>
                    <a:pt x="5751" y="4275"/>
                  </a:lnTo>
                  <a:cubicBezTo>
                    <a:pt x="5787" y="4275"/>
                    <a:pt x="5811" y="4275"/>
                    <a:pt x="5847" y="4287"/>
                  </a:cubicBezTo>
                  <a:cubicBezTo>
                    <a:pt x="5879" y="4267"/>
                    <a:pt x="5923" y="4258"/>
                    <a:pt x="5969" y="4258"/>
                  </a:cubicBezTo>
                  <a:cubicBezTo>
                    <a:pt x="6007" y="4258"/>
                    <a:pt x="6047" y="4264"/>
                    <a:pt x="6085" y="4275"/>
                  </a:cubicBezTo>
                  <a:lnTo>
                    <a:pt x="6025" y="4323"/>
                  </a:lnTo>
                  <a:cubicBezTo>
                    <a:pt x="6035" y="4327"/>
                    <a:pt x="6041" y="4329"/>
                    <a:pt x="6046" y="4329"/>
                  </a:cubicBezTo>
                  <a:cubicBezTo>
                    <a:pt x="6065" y="4329"/>
                    <a:pt x="6054" y="4299"/>
                    <a:pt x="6073" y="4299"/>
                  </a:cubicBezTo>
                  <a:cubicBezTo>
                    <a:pt x="6092" y="4293"/>
                    <a:pt x="6107" y="4291"/>
                    <a:pt x="6121" y="4291"/>
                  </a:cubicBezTo>
                  <a:cubicBezTo>
                    <a:pt x="6168" y="4291"/>
                    <a:pt x="6188" y="4319"/>
                    <a:pt x="6216" y="4346"/>
                  </a:cubicBezTo>
                  <a:cubicBezTo>
                    <a:pt x="6236" y="4340"/>
                    <a:pt x="6255" y="4338"/>
                    <a:pt x="6273" y="4338"/>
                  </a:cubicBezTo>
                  <a:cubicBezTo>
                    <a:pt x="6378" y="4338"/>
                    <a:pt x="6468" y="4419"/>
                    <a:pt x="6560" y="4419"/>
                  </a:cubicBezTo>
                  <a:cubicBezTo>
                    <a:pt x="6580" y="4419"/>
                    <a:pt x="6600" y="4415"/>
                    <a:pt x="6621" y="4406"/>
                  </a:cubicBezTo>
                  <a:lnTo>
                    <a:pt x="6621" y="4442"/>
                  </a:lnTo>
                  <a:cubicBezTo>
                    <a:pt x="6647" y="4435"/>
                    <a:pt x="6672" y="4432"/>
                    <a:pt x="6698" y="4432"/>
                  </a:cubicBezTo>
                  <a:cubicBezTo>
                    <a:pt x="6819" y="4432"/>
                    <a:pt x="6931" y="4499"/>
                    <a:pt x="7041" y="4499"/>
                  </a:cubicBezTo>
                  <a:cubicBezTo>
                    <a:pt x="7063" y="4499"/>
                    <a:pt x="7086" y="4496"/>
                    <a:pt x="7109" y="4489"/>
                  </a:cubicBezTo>
                  <a:cubicBezTo>
                    <a:pt x="7152" y="4540"/>
                    <a:pt x="7184" y="4554"/>
                    <a:pt x="7210" y="4554"/>
                  </a:cubicBezTo>
                  <a:cubicBezTo>
                    <a:pt x="7244" y="4554"/>
                    <a:pt x="7271" y="4531"/>
                    <a:pt x="7305" y="4531"/>
                  </a:cubicBezTo>
                  <a:cubicBezTo>
                    <a:pt x="7331" y="4531"/>
                    <a:pt x="7363" y="4546"/>
                    <a:pt x="7406" y="4596"/>
                  </a:cubicBezTo>
                  <a:lnTo>
                    <a:pt x="7406" y="4585"/>
                  </a:lnTo>
                  <a:cubicBezTo>
                    <a:pt x="7668" y="4704"/>
                    <a:pt x="7930" y="4882"/>
                    <a:pt x="8156" y="5073"/>
                  </a:cubicBezTo>
                  <a:cubicBezTo>
                    <a:pt x="8383" y="5275"/>
                    <a:pt x="8585" y="5489"/>
                    <a:pt x="8764" y="5704"/>
                  </a:cubicBezTo>
                  <a:lnTo>
                    <a:pt x="8740" y="5716"/>
                  </a:lnTo>
                  <a:cubicBezTo>
                    <a:pt x="8978" y="6085"/>
                    <a:pt x="9133" y="6490"/>
                    <a:pt x="9180" y="6906"/>
                  </a:cubicBezTo>
                  <a:cubicBezTo>
                    <a:pt x="9228" y="7323"/>
                    <a:pt x="9145" y="7752"/>
                    <a:pt x="8942" y="8144"/>
                  </a:cubicBezTo>
                  <a:cubicBezTo>
                    <a:pt x="8930" y="8216"/>
                    <a:pt x="8990" y="8204"/>
                    <a:pt x="8978" y="8275"/>
                  </a:cubicBezTo>
                  <a:cubicBezTo>
                    <a:pt x="8967" y="8297"/>
                    <a:pt x="8937" y="8348"/>
                    <a:pt x="8913" y="8348"/>
                  </a:cubicBezTo>
                  <a:cubicBezTo>
                    <a:pt x="8911" y="8348"/>
                    <a:pt x="8909" y="8348"/>
                    <a:pt x="8907" y="8347"/>
                  </a:cubicBezTo>
                  <a:cubicBezTo>
                    <a:pt x="8930" y="8287"/>
                    <a:pt x="8883" y="8311"/>
                    <a:pt x="8883" y="8287"/>
                  </a:cubicBezTo>
                  <a:cubicBezTo>
                    <a:pt x="8847" y="8371"/>
                    <a:pt x="8752" y="8454"/>
                    <a:pt x="8728" y="8549"/>
                  </a:cubicBezTo>
                  <a:lnTo>
                    <a:pt x="8799" y="8502"/>
                  </a:lnTo>
                  <a:lnTo>
                    <a:pt x="8799" y="8502"/>
                  </a:lnTo>
                  <a:cubicBezTo>
                    <a:pt x="8787" y="8549"/>
                    <a:pt x="8752" y="8585"/>
                    <a:pt x="8728" y="8609"/>
                  </a:cubicBezTo>
                  <a:cubicBezTo>
                    <a:pt x="8717" y="8588"/>
                    <a:pt x="8670" y="8595"/>
                    <a:pt x="8667" y="8580"/>
                  </a:cubicBezTo>
                  <a:lnTo>
                    <a:pt x="8667" y="8580"/>
                  </a:lnTo>
                  <a:cubicBezTo>
                    <a:pt x="8631" y="8761"/>
                    <a:pt x="8548" y="8658"/>
                    <a:pt x="8478" y="8787"/>
                  </a:cubicBezTo>
                  <a:cubicBezTo>
                    <a:pt x="8514" y="8859"/>
                    <a:pt x="8406" y="9037"/>
                    <a:pt x="8335" y="9168"/>
                  </a:cubicBezTo>
                  <a:cubicBezTo>
                    <a:pt x="8311" y="9180"/>
                    <a:pt x="8287" y="9180"/>
                    <a:pt x="8264" y="9192"/>
                  </a:cubicBezTo>
                  <a:cubicBezTo>
                    <a:pt x="8335" y="9145"/>
                    <a:pt x="8228" y="9145"/>
                    <a:pt x="8323" y="9085"/>
                  </a:cubicBezTo>
                  <a:lnTo>
                    <a:pt x="8323" y="9085"/>
                  </a:lnTo>
                  <a:cubicBezTo>
                    <a:pt x="8240" y="9121"/>
                    <a:pt x="8180" y="9192"/>
                    <a:pt x="8097" y="9240"/>
                  </a:cubicBezTo>
                  <a:cubicBezTo>
                    <a:pt x="8121" y="9240"/>
                    <a:pt x="8133" y="9264"/>
                    <a:pt x="8109" y="9287"/>
                  </a:cubicBezTo>
                  <a:cubicBezTo>
                    <a:pt x="8091" y="9295"/>
                    <a:pt x="8077" y="9296"/>
                    <a:pt x="8064" y="9296"/>
                  </a:cubicBezTo>
                  <a:cubicBezTo>
                    <a:pt x="8050" y="9296"/>
                    <a:pt x="8038" y="9294"/>
                    <a:pt x="8026" y="9294"/>
                  </a:cubicBezTo>
                  <a:cubicBezTo>
                    <a:pt x="8011" y="9294"/>
                    <a:pt x="7996" y="9297"/>
                    <a:pt x="7978" y="9311"/>
                  </a:cubicBezTo>
                  <a:lnTo>
                    <a:pt x="8014" y="9252"/>
                  </a:lnTo>
                  <a:cubicBezTo>
                    <a:pt x="7966" y="9252"/>
                    <a:pt x="7954" y="9299"/>
                    <a:pt x="7918" y="9323"/>
                  </a:cubicBezTo>
                  <a:cubicBezTo>
                    <a:pt x="7910" y="9315"/>
                    <a:pt x="7896" y="9314"/>
                    <a:pt x="7880" y="9314"/>
                  </a:cubicBezTo>
                  <a:cubicBezTo>
                    <a:pt x="7872" y="9314"/>
                    <a:pt x="7864" y="9314"/>
                    <a:pt x="7856" y="9314"/>
                  </a:cubicBezTo>
                  <a:cubicBezTo>
                    <a:pt x="7832" y="9314"/>
                    <a:pt x="7811" y="9311"/>
                    <a:pt x="7811" y="9287"/>
                  </a:cubicBezTo>
                  <a:cubicBezTo>
                    <a:pt x="7752" y="9371"/>
                    <a:pt x="7716" y="9347"/>
                    <a:pt x="7644" y="9407"/>
                  </a:cubicBezTo>
                  <a:cubicBezTo>
                    <a:pt x="7740" y="9407"/>
                    <a:pt x="7633" y="9454"/>
                    <a:pt x="7656" y="9478"/>
                  </a:cubicBezTo>
                  <a:lnTo>
                    <a:pt x="7752" y="9430"/>
                  </a:lnTo>
                  <a:lnTo>
                    <a:pt x="7752" y="9430"/>
                  </a:lnTo>
                  <a:cubicBezTo>
                    <a:pt x="7723" y="9435"/>
                    <a:pt x="7707" y="9437"/>
                    <a:pt x="7699" y="9437"/>
                  </a:cubicBezTo>
                  <a:cubicBezTo>
                    <a:pt x="7663" y="9437"/>
                    <a:pt x="7793" y="9398"/>
                    <a:pt x="7764" y="9359"/>
                  </a:cubicBezTo>
                  <a:cubicBezTo>
                    <a:pt x="7823" y="9359"/>
                    <a:pt x="7742" y="9442"/>
                    <a:pt x="7775" y="9442"/>
                  </a:cubicBezTo>
                  <a:cubicBezTo>
                    <a:pt x="7782" y="9442"/>
                    <a:pt x="7793" y="9438"/>
                    <a:pt x="7811" y="9430"/>
                  </a:cubicBezTo>
                  <a:lnTo>
                    <a:pt x="7811" y="9430"/>
                  </a:lnTo>
                  <a:cubicBezTo>
                    <a:pt x="7692" y="9502"/>
                    <a:pt x="7656" y="9490"/>
                    <a:pt x="7525" y="9573"/>
                  </a:cubicBezTo>
                  <a:cubicBezTo>
                    <a:pt x="7542" y="9566"/>
                    <a:pt x="7552" y="9563"/>
                    <a:pt x="7557" y="9563"/>
                  </a:cubicBezTo>
                  <a:cubicBezTo>
                    <a:pt x="7576" y="9563"/>
                    <a:pt x="7523" y="9609"/>
                    <a:pt x="7561" y="9609"/>
                  </a:cubicBezTo>
                  <a:cubicBezTo>
                    <a:pt x="7529" y="9620"/>
                    <a:pt x="7514" y="9624"/>
                    <a:pt x="7507" y="9624"/>
                  </a:cubicBezTo>
                  <a:cubicBezTo>
                    <a:pt x="7493" y="9624"/>
                    <a:pt x="7523" y="9602"/>
                    <a:pt x="7490" y="9585"/>
                  </a:cubicBezTo>
                  <a:cubicBezTo>
                    <a:pt x="7470" y="9589"/>
                    <a:pt x="7453" y="9589"/>
                    <a:pt x="7437" y="9589"/>
                  </a:cubicBezTo>
                  <a:lnTo>
                    <a:pt x="7437" y="9589"/>
                  </a:lnTo>
                  <a:cubicBezTo>
                    <a:pt x="7405" y="9589"/>
                    <a:pt x="7379" y="9589"/>
                    <a:pt x="7347" y="9621"/>
                  </a:cubicBezTo>
                  <a:cubicBezTo>
                    <a:pt x="7252" y="9621"/>
                    <a:pt x="7359" y="9573"/>
                    <a:pt x="7311" y="9561"/>
                  </a:cubicBezTo>
                  <a:cubicBezTo>
                    <a:pt x="7323" y="9549"/>
                    <a:pt x="7394" y="9537"/>
                    <a:pt x="7454" y="9526"/>
                  </a:cubicBezTo>
                  <a:cubicBezTo>
                    <a:pt x="7514" y="9514"/>
                    <a:pt x="7561" y="9490"/>
                    <a:pt x="7525" y="9442"/>
                  </a:cubicBezTo>
                  <a:cubicBezTo>
                    <a:pt x="7573" y="9430"/>
                    <a:pt x="7621" y="9371"/>
                    <a:pt x="7692" y="9347"/>
                  </a:cubicBezTo>
                  <a:cubicBezTo>
                    <a:pt x="7668" y="9347"/>
                    <a:pt x="7642" y="9346"/>
                    <a:pt x="7615" y="9346"/>
                  </a:cubicBezTo>
                  <a:cubicBezTo>
                    <a:pt x="7561" y="9346"/>
                    <a:pt x="7506" y="9351"/>
                    <a:pt x="7466" y="9383"/>
                  </a:cubicBezTo>
                  <a:lnTo>
                    <a:pt x="7478" y="9454"/>
                  </a:lnTo>
                  <a:cubicBezTo>
                    <a:pt x="7418" y="9466"/>
                    <a:pt x="7418" y="9514"/>
                    <a:pt x="7371" y="9514"/>
                  </a:cubicBezTo>
                  <a:cubicBezTo>
                    <a:pt x="7388" y="9496"/>
                    <a:pt x="7367" y="9485"/>
                    <a:pt x="7336" y="9485"/>
                  </a:cubicBezTo>
                  <a:cubicBezTo>
                    <a:pt x="7325" y="9485"/>
                    <a:pt x="7312" y="9487"/>
                    <a:pt x="7299" y="9490"/>
                  </a:cubicBezTo>
                  <a:cubicBezTo>
                    <a:pt x="7311" y="9490"/>
                    <a:pt x="7335" y="9490"/>
                    <a:pt x="7335" y="9502"/>
                  </a:cubicBezTo>
                  <a:cubicBezTo>
                    <a:pt x="7252" y="9526"/>
                    <a:pt x="7240" y="9561"/>
                    <a:pt x="7133" y="9597"/>
                  </a:cubicBezTo>
                  <a:cubicBezTo>
                    <a:pt x="7228" y="9597"/>
                    <a:pt x="7252" y="9621"/>
                    <a:pt x="7335" y="9633"/>
                  </a:cubicBezTo>
                  <a:cubicBezTo>
                    <a:pt x="7330" y="9653"/>
                    <a:pt x="7318" y="9658"/>
                    <a:pt x="7302" y="9658"/>
                  </a:cubicBezTo>
                  <a:cubicBezTo>
                    <a:pt x="7288" y="9658"/>
                    <a:pt x="7270" y="9654"/>
                    <a:pt x="7251" y="9654"/>
                  </a:cubicBezTo>
                  <a:cubicBezTo>
                    <a:pt x="7244" y="9654"/>
                    <a:pt x="7238" y="9654"/>
                    <a:pt x="7231" y="9656"/>
                  </a:cubicBezTo>
                  <a:lnTo>
                    <a:pt x="7231" y="9656"/>
                  </a:lnTo>
                  <a:cubicBezTo>
                    <a:pt x="7233" y="9655"/>
                    <a:pt x="7235" y="9652"/>
                    <a:pt x="7228" y="9645"/>
                  </a:cubicBezTo>
                  <a:lnTo>
                    <a:pt x="7180" y="9668"/>
                  </a:lnTo>
                  <a:cubicBezTo>
                    <a:pt x="7061" y="9668"/>
                    <a:pt x="7180" y="9609"/>
                    <a:pt x="7085" y="9597"/>
                  </a:cubicBezTo>
                  <a:cubicBezTo>
                    <a:pt x="7070" y="9588"/>
                    <a:pt x="7058" y="9585"/>
                    <a:pt x="7047" y="9585"/>
                  </a:cubicBezTo>
                  <a:cubicBezTo>
                    <a:pt x="7020" y="9585"/>
                    <a:pt x="7001" y="9603"/>
                    <a:pt x="6977" y="9603"/>
                  </a:cubicBezTo>
                  <a:cubicBezTo>
                    <a:pt x="6970" y="9603"/>
                    <a:pt x="6962" y="9601"/>
                    <a:pt x="6954" y="9597"/>
                  </a:cubicBezTo>
                  <a:lnTo>
                    <a:pt x="6954" y="9597"/>
                  </a:lnTo>
                  <a:cubicBezTo>
                    <a:pt x="6954" y="9609"/>
                    <a:pt x="6966" y="9609"/>
                    <a:pt x="6966" y="9609"/>
                  </a:cubicBezTo>
                  <a:lnTo>
                    <a:pt x="6942" y="9609"/>
                  </a:lnTo>
                  <a:cubicBezTo>
                    <a:pt x="6882" y="9621"/>
                    <a:pt x="6811" y="9609"/>
                    <a:pt x="6799" y="9645"/>
                  </a:cubicBezTo>
                  <a:cubicBezTo>
                    <a:pt x="6797" y="9642"/>
                    <a:pt x="6793" y="9641"/>
                    <a:pt x="6789" y="9641"/>
                  </a:cubicBezTo>
                  <a:cubicBezTo>
                    <a:pt x="6770" y="9641"/>
                    <a:pt x="6737" y="9659"/>
                    <a:pt x="6728" y="9668"/>
                  </a:cubicBezTo>
                  <a:cubicBezTo>
                    <a:pt x="6710" y="9674"/>
                    <a:pt x="6680" y="9683"/>
                    <a:pt x="6649" y="9683"/>
                  </a:cubicBezTo>
                  <a:cubicBezTo>
                    <a:pt x="6618" y="9683"/>
                    <a:pt x="6585" y="9674"/>
                    <a:pt x="6561" y="9645"/>
                  </a:cubicBezTo>
                  <a:cubicBezTo>
                    <a:pt x="6490" y="9633"/>
                    <a:pt x="6430" y="9609"/>
                    <a:pt x="6454" y="9585"/>
                  </a:cubicBezTo>
                  <a:lnTo>
                    <a:pt x="6335" y="9561"/>
                  </a:lnTo>
                  <a:lnTo>
                    <a:pt x="6359" y="9514"/>
                  </a:lnTo>
                  <a:cubicBezTo>
                    <a:pt x="6340" y="9512"/>
                    <a:pt x="6324" y="9511"/>
                    <a:pt x="6311" y="9511"/>
                  </a:cubicBezTo>
                  <a:cubicBezTo>
                    <a:pt x="6249" y="9511"/>
                    <a:pt x="6237" y="9532"/>
                    <a:pt x="6168" y="9561"/>
                  </a:cubicBezTo>
                  <a:cubicBezTo>
                    <a:pt x="6097" y="9514"/>
                    <a:pt x="5966" y="9490"/>
                    <a:pt x="5906" y="9490"/>
                  </a:cubicBezTo>
                  <a:cubicBezTo>
                    <a:pt x="5906" y="9478"/>
                    <a:pt x="5894" y="9478"/>
                    <a:pt x="5870" y="9466"/>
                  </a:cubicBezTo>
                  <a:lnTo>
                    <a:pt x="5870" y="9466"/>
                  </a:lnTo>
                  <a:lnTo>
                    <a:pt x="5906" y="9502"/>
                  </a:lnTo>
                  <a:cubicBezTo>
                    <a:pt x="5874" y="9488"/>
                    <a:pt x="5854" y="9485"/>
                    <a:pt x="5839" y="9485"/>
                  </a:cubicBezTo>
                  <a:cubicBezTo>
                    <a:pt x="5827" y="9485"/>
                    <a:pt x="5818" y="9487"/>
                    <a:pt x="5808" y="9487"/>
                  </a:cubicBezTo>
                  <a:cubicBezTo>
                    <a:pt x="5801" y="9487"/>
                    <a:pt x="5792" y="9486"/>
                    <a:pt x="5782" y="9481"/>
                  </a:cubicBezTo>
                  <a:lnTo>
                    <a:pt x="5782" y="9481"/>
                  </a:lnTo>
                  <a:cubicBezTo>
                    <a:pt x="5781" y="9481"/>
                    <a:pt x="5781" y="9481"/>
                    <a:pt x="5781" y="9481"/>
                  </a:cubicBezTo>
                  <a:cubicBezTo>
                    <a:pt x="5778" y="9481"/>
                    <a:pt x="5769" y="9478"/>
                    <a:pt x="5751" y="9466"/>
                  </a:cubicBezTo>
                  <a:cubicBezTo>
                    <a:pt x="5751" y="9466"/>
                    <a:pt x="5739" y="9454"/>
                    <a:pt x="5728" y="9454"/>
                  </a:cubicBezTo>
                  <a:cubicBezTo>
                    <a:pt x="5728" y="9451"/>
                    <a:pt x="5729" y="9449"/>
                    <a:pt x="5730" y="9449"/>
                  </a:cubicBezTo>
                  <a:cubicBezTo>
                    <a:pt x="5735" y="9449"/>
                    <a:pt x="5743" y="9458"/>
                    <a:pt x="5751" y="9466"/>
                  </a:cubicBezTo>
                  <a:lnTo>
                    <a:pt x="5751" y="9442"/>
                  </a:lnTo>
                  <a:cubicBezTo>
                    <a:pt x="5704" y="9371"/>
                    <a:pt x="5644" y="9418"/>
                    <a:pt x="5585" y="9371"/>
                  </a:cubicBezTo>
                  <a:lnTo>
                    <a:pt x="5585" y="9371"/>
                  </a:lnTo>
                  <a:cubicBezTo>
                    <a:pt x="5585" y="9371"/>
                    <a:pt x="5597" y="9371"/>
                    <a:pt x="5609" y="9383"/>
                  </a:cubicBezTo>
                  <a:cubicBezTo>
                    <a:pt x="5577" y="9351"/>
                    <a:pt x="5564" y="9283"/>
                    <a:pt x="5537" y="9283"/>
                  </a:cubicBezTo>
                  <a:cubicBezTo>
                    <a:pt x="5534" y="9283"/>
                    <a:pt x="5530" y="9285"/>
                    <a:pt x="5525" y="9287"/>
                  </a:cubicBezTo>
                  <a:cubicBezTo>
                    <a:pt x="5513" y="9276"/>
                    <a:pt x="5501" y="9276"/>
                    <a:pt x="5489" y="9276"/>
                  </a:cubicBezTo>
                  <a:cubicBezTo>
                    <a:pt x="5474" y="9276"/>
                    <a:pt x="5458" y="9281"/>
                    <a:pt x="5449" y="9281"/>
                  </a:cubicBezTo>
                  <a:cubicBezTo>
                    <a:pt x="5444" y="9281"/>
                    <a:pt x="5442" y="9280"/>
                    <a:pt x="5442" y="9276"/>
                  </a:cubicBezTo>
                  <a:cubicBezTo>
                    <a:pt x="5406" y="9252"/>
                    <a:pt x="5382" y="9228"/>
                    <a:pt x="5358" y="9204"/>
                  </a:cubicBezTo>
                  <a:cubicBezTo>
                    <a:pt x="5347" y="9192"/>
                    <a:pt x="5323" y="9180"/>
                    <a:pt x="5299" y="9168"/>
                  </a:cubicBezTo>
                  <a:lnTo>
                    <a:pt x="5287" y="9145"/>
                  </a:lnTo>
                  <a:cubicBezTo>
                    <a:pt x="5263" y="9133"/>
                    <a:pt x="5263" y="9121"/>
                    <a:pt x="5275" y="9121"/>
                  </a:cubicBezTo>
                  <a:cubicBezTo>
                    <a:pt x="5239" y="9049"/>
                    <a:pt x="5204" y="9026"/>
                    <a:pt x="5156" y="9002"/>
                  </a:cubicBezTo>
                  <a:cubicBezTo>
                    <a:pt x="5108" y="8966"/>
                    <a:pt x="5061" y="8942"/>
                    <a:pt x="5037" y="8871"/>
                  </a:cubicBezTo>
                  <a:cubicBezTo>
                    <a:pt x="4989" y="8871"/>
                    <a:pt x="5025" y="8918"/>
                    <a:pt x="5013" y="8942"/>
                  </a:cubicBezTo>
                  <a:cubicBezTo>
                    <a:pt x="4977" y="8942"/>
                    <a:pt x="4906" y="8895"/>
                    <a:pt x="4870" y="8871"/>
                  </a:cubicBezTo>
                  <a:cubicBezTo>
                    <a:pt x="4847" y="8787"/>
                    <a:pt x="4763" y="8609"/>
                    <a:pt x="4835" y="8597"/>
                  </a:cubicBezTo>
                  <a:cubicBezTo>
                    <a:pt x="4816" y="8573"/>
                    <a:pt x="4807" y="8564"/>
                    <a:pt x="4802" y="8564"/>
                  </a:cubicBezTo>
                  <a:cubicBezTo>
                    <a:pt x="4788" y="8564"/>
                    <a:pt x="4806" y="8623"/>
                    <a:pt x="4784" y="8623"/>
                  </a:cubicBezTo>
                  <a:cubicBezTo>
                    <a:pt x="4782" y="8623"/>
                    <a:pt x="4779" y="8623"/>
                    <a:pt x="4775" y="8621"/>
                  </a:cubicBezTo>
                  <a:lnTo>
                    <a:pt x="4763" y="8597"/>
                  </a:lnTo>
                  <a:lnTo>
                    <a:pt x="4763" y="8597"/>
                  </a:lnTo>
                  <a:cubicBezTo>
                    <a:pt x="4787" y="8645"/>
                    <a:pt x="4787" y="8680"/>
                    <a:pt x="4775" y="8716"/>
                  </a:cubicBezTo>
                  <a:cubicBezTo>
                    <a:pt x="4774" y="8719"/>
                    <a:pt x="4771" y="8720"/>
                    <a:pt x="4768" y="8720"/>
                  </a:cubicBezTo>
                  <a:cubicBezTo>
                    <a:pt x="4747" y="8720"/>
                    <a:pt x="4690" y="8652"/>
                    <a:pt x="4680" y="8621"/>
                  </a:cubicBezTo>
                  <a:lnTo>
                    <a:pt x="4727" y="8621"/>
                  </a:lnTo>
                  <a:cubicBezTo>
                    <a:pt x="4656" y="8537"/>
                    <a:pt x="4608" y="8585"/>
                    <a:pt x="4525" y="8549"/>
                  </a:cubicBezTo>
                  <a:cubicBezTo>
                    <a:pt x="4489" y="8466"/>
                    <a:pt x="4561" y="8490"/>
                    <a:pt x="4585" y="8454"/>
                  </a:cubicBezTo>
                  <a:lnTo>
                    <a:pt x="4537" y="8371"/>
                  </a:lnTo>
                  <a:lnTo>
                    <a:pt x="4561" y="8359"/>
                  </a:lnTo>
                  <a:cubicBezTo>
                    <a:pt x="4525" y="8311"/>
                    <a:pt x="4489" y="8311"/>
                    <a:pt x="4466" y="8228"/>
                  </a:cubicBezTo>
                  <a:lnTo>
                    <a:pt x="4466" y="8228"/>
                  </a:lnTo>
                  <a:cubicBezTo>
                    <a:pt x="4471" y="8231"/>
                    <a:pt x="4476" y="8233"/>
                    <a:pt x="4479" y="8233"/>
                  </a:cubicBezTo>
                  <a:cubicBezTo>
                    <a:pt x="4505" y="8233"/>
                    <a:pt x="4468" y="8143"/>
                    <a:pt x="4497" y="8143"/>
                  </a:cubicBezTo>
                  <a:cubicBezTo>
                    <a:pt x="4503" y="8143"/>
                    <a:pt x="4512" y="8147"/>
                    <a:pt x="4525" y="8156"/>
                  </a:cubicBezTo>
                  <a:cubicBezTo>
                    <a:pt x="4513" y="8109"/>
                    <a:pt x="4442" y="8121"/>
                    <a:pt x="4477" y="8085"/>
                  </a:cubicBezTo>
                  <a:cubicBezTo>
                    <a:pt x="4470" y="8081"/>
                    <a:pt x="4465" y="8079"/>
                    <a:pt x="4461" y="8079"/>
                  </a:cubicBezTo>
                  <a:cubicBezTo>
                    <a:pt x="4444" y="8079"/>
                    <a:pt x="4477" y="8126"/>
                    <a:pt x="4477" y="8156"/>
                  </a:cubicBezTo>
                  <a:cubicBezTo>
                    <a:pt x="4471" y="8161"/>
                    <a:pt x="4466" y="8163"/>
                    <a:pt x="4460" y="8163"/>
                  </a:cubicBezTo>
                  <a:cubicBezTo>
                    <a:pt x="4424" y="8163"/>
                    <a:pt x="4403" y="8066"/>
                    <a:pt x="4382" y="8014"/>
                  </a:cubicBezTo>
                  <a:cubicBezTo>
                    <a:pt x="4386" y="8012"/>
                    <a:pt x="4390" y="8011"/>
                    <a:pt x="4394" y="8011"/>
                  </a:cubicBezTo>
                  <a:cubicBezTo>
                    <a:pt x="4402" y="8011"/>
                    <a:pt x="4408" y="8014"/>
                    <a:pt x="4413" y="8014"/>
                  </a:cubicBezTo>
                  <a:cubicBezTo>
                    <a:pt x="4421" y="8014"/>
                    <a:pt x="4424" y="8008"/>
                    <a:pt x="4418" y="7978"/>
                  </a:cubicBezTo>
                  <a:cubicBezTo>
                    <a:pt x="4394" y="7966"/>
                    <a:pt x="4370" y="7930"/>
                    <a:pt x="4382" y="7894"/>
                  </a:cubicBezTo>
                  <a:cubicBezTo>
                    <a:pt x="4346" y="7894"/>
                    <a:pt x="4358" y="7823"/>
                    <a:pt x="4346" y="7787"/>
                  </a:cubicBezTo>
                  <a:cubicBezTo>
                    <a:pt x="4346" y="7818"/>
                    <a:pt x="4338" y="7875"/>
                    <a:pt x="4312" y="7875"/>
                  </a:cubicBezTo>
                  <a:cubicBezTo>
                    <a:pt x="4308" y="7875"/>
                    <a:pt x="4304" y="7874"/>
                    <a:pt x="4299" y="7871"/>
                  </a:cubicBezTo>
                  <a:cubicBezTo>
                    <a:pt x="4275" y="7847"/>
                    <a:pt x="4263" y="7823"/>
                    <a:pt x="4251" y="7740"/>
                  </a:cubicBezTo>
                  <a:lnTo>
                    <a:pt x="4251" y="7799"/>
                  </a:lnTo>
                  <a:cubicBezTo>
                    <a:pt x="4180" y="7740"/>
                    <a:pt x="4263" y="7680"/>
                    <a:pt x="4227" y="7597"/>
                  </a:cubicBezTo>
                  <a:lnTo>
                    <a:pt x="4227" y="7597"/>
                  </a:lnTo>
                  <a:cubicBezTo>
                    <a:pt x="4251" y="7633"/>
                    <a:pt x="4263" y="7656"/>
                    <a:pt x="4287" y="7680"/>
                  </a:cubicBezTo>
                  <a:cubicBezTo>
                    <a:pt x="4263" y="7644"/>
                    <a:pt x="4227" y="7561"/>
                    <a:pt x="4192" y="7502"/>
                  </a:cubicBezTo>
                  <a:lnTo>
                    <a:pt x="4239" y="7418"/>
                  </a:lnTo>
                  <a:cubicBezTo>
                    <a:pt x="4215" y="7406"/>
                    <a:pt x="4227" y="7335"/>
                    <a:pt x="4192" y="7335"/>
                  </a:cubicBezTo>
                  <a:cubicBezTo>
                    <a:pt x="4197" y="7314"/>
                    <a:pt x="4203" y="7306"/>
                    <a:pt x="4209" y="7306"/>
                  </a:cubicBezTo>
                  <a:cubicBezTo>
                    <a:pt x="4231" y="7306"/>
                    <a:pt x="4256" y="7409"/>
                    <a:pt x="4275" y="7418"/>
                  </a:cubicBezTo>
                  <a:cubicBezTo>
                    <a:pt x="4287" y="7299"/>
                    <a:pt x="4204" y="7323"/>
                    <a:pt x="4251" y="7204"/>
                  </a:cubicBezTo>
                  <a:lnTo>
                    <a:pt x="4251" y="7204"/>
                  </a:lnTo>
                  <a:lnTo>
                    <a:pt x="4287" y="7240"/>
                  </a:lnTo>
                  <a:cubicBezTo>
                    <a:pt x="4287" y="7204"/>
                    <a:pt x="4263" y="7132"/>
                    <a:pt x="4287" y="7132"/>
                  </a:cubicBezTo>
                  <a:lnTo>
                    <a:pt x="4287" y="7132"/>
                  </a:lnTo>
                  <a:cubicBezTo>
                    <a:pt x="4275" y="7132"/>
                    <a:pt x="4275" y="7144"/>
                    <a:pt x="4275" y="7168"/>
                  </a:cubicBezTo>
                  <a:cubicBezTo>
                    <a:pt x="4206" y="7145"/>
                    <a:pt x="4226" y="7001"/>
                    <a:pt x="4163" y="7001"/>
                  </a:cubicBezTo>
                  <a:cubicBezTo>
                    <a:pt x="4161" y="7001"/>
                    <a:pt x="4159" y="7001"/>
                    <a:pt x="4156" y="7001"/>
                  </a:cubicBezTo>
                  <a:lnTo>
                    <a:pt x="4144" y="7061"/>
                  </a:lnTo>
                  <a:cubicBezTo>
                    <a:pt x="4132" y="6978"/>
                    <a:pt x="4085" y="6918"/>
                    <a:pt x="4120" y="6859"/>
                  </a:cubicBezTo>
                  <a:cubicBezTo>
                    <a:pt x="4125" y="6848"/>
                    <a:pt x="4130" y="6844"/>
                    <a:pt x="4136" y="6844"/>
                  </a:cubicBezTo>
                  <a:cubicBezTo>
                    <a:pt x="4154" y="6844"/>
                    <a:pt x="4170" y="6899"/>
                    <a:pt x="4180" y="6918"/>
                  </a:cubicBezTo>
                  <a:cubicBezTo>
                    <a:pt x="4192" y="6847"/>
                    <a:pt x="4108" y="6847"/>
                    <a:pt x="4120" y="6763"/>
                  </a:cubicBezTo>
                  <a:lnTo>
                    <a:pt x="4120" y="6763"/>
                  </a:lnTo>
                  <a:cubicBezTo>
                    <a:pt x="4115" y="6785"/>
                    <a:pt x="4107" y="6795"/>
                    <a:pt x="4097" y="6795"/>
                  </a:cubicBezTo>
                  <a:cubicBezTo>
                    <a:pt x="4086" y="6795"/>
                    <a:pt x="4073" y="6782"/>
                    <a:pt x="4061" y="6763"/>
                  </a:cubicBezTo>
                  <a:cubicBezTo>
                    <a:pt x="4049" y="6820"/>
                    <a:pt x="4027" y="6919"/>
                    <a:pt x="4056" y="6919"/>
                  </a:cubicBezTo>
                  <a:cubicBezTo>
                    <a:pt x="4057" y="6919"/>
                    <a:pt x="4059" y="6919"/>
                    <a:pt x="4061" y="6918"/>
                  </a:cubicBezTo>
                  <a:cubicBezTo>
                    <a:pt x="4061" y="6906"/>
                    <a:pt x="4073" y="6906"/>
                    <a:pt x="4073" y="6894"/>
                  </a:cubicBezTo>
                  <a:cubicBezTo>
                    <a:pt x="4085" y="6906"/>
                    <a:pt x="4096" y="6930"/>
                    <a:pt x="4108" y="6942"/>
                  </a:cubicBezTo>
                  <a:cubicBezTo>
                    <a:pt x="4102" y="6984"/>
                    <a:pt x="4093" y="6993"/>
                    <a:pt x="4085" y="6993"/>
                  </a:cubicBezTo>
                  <a:cubicBezTo>
                    <a:pt x="4078" y="6993"/>
                    <a:pt x="4071" y="6988"/>
                    <a:pt x="4066" y="6988"/>
                  </a:cubicBezTo>
                  <a:cubicBezTo>
                    <a:pt x="4064" y="6988"/>
                    <a:pt x="4062" y="6988"/>
                    <a:pt x="4061" y="6990"/>
                  </a:cubicBezTo>
                  <a:cubicBezTo>
                    <a:pt x="4037" y="7121"/>
                    <a:pt x="4132" y="7001"/>
                    <a:pt x="4120" y="7121"/>
                  </a:cubicBezTo>
                  <a:lnTo>
                    <a:pt x="4108" y="7132"/>
                  </a:lnTo>
                  <a:cubicBezTo>
                    <a:pt x="4132" y="7192"/>
                    <a:pt x="4144" y="7275"/>
                    <a:pt x="4180" y="7287"/>
                  </a:cubicBezTo>
                  <a:cubicBezTo>
                    <a:pt x="4132" y="7335"/>
                    <a:pt x="4215" y="7406"/>
                    <a:pt x="4192" y="7466"/>
                  </a:cubicBezTo>
                  <a:cubicBezTo>
                    <a:pt x="4186" y="7467"/>
                    <a:pt x="4181" y="7468"/>
                    <a:pt x="4176" y="7468"/>
                  </a:cubicBezTo>
                  <a:cubicBezTo>
                    <a:pt x="4094" y="7468"/>
                    <a:pt x="4177" y="7272"/>
                    <a:pt x="4120" y="7216"/>
                  </a:cubicBezTo>
                  <a:lnTo>
                    <a:pt x="4120" y="7216"/>
                  </a:lnTo>
                  <a:cubicBezTo>
                    <a:pt x="4115" y="7230"/>
                    <a:pt x="4109" y="7235"/>
                    <a:pt x="4104" y="7235"/>
                  </a:cubicBezTo>
                  <a:cubicBezTo>
                    <a:pt x="4085" y="7235"/>
                    <a:pt x="4067" y="7175"/>
                    <a:pt x="4049" y="7156"/>
                  </a:cubicBezTo>
                  <a:lnTo>
                    <a:pt x="4049" y="7156"/>
                  </a:lnTo>
                  <a:cubicBezTo>
                    <a:pt x="4061" y="7216"/>
                    <a:pt x="4085" y="7287"/>
                    <a:pt x="4096" y="7347"/>
                  </a:cubicBezTo>
                  <a:cubicBezTo>
                    <a:pt x="4085" y="7359"/>
                    <a:pt x="4037" y="7418"/>
                    <a:pt x="4085" y="7454"/>
                  </a:cubicBezTo>
                  <a:lnTo>
                    <a:pt x="4085" y="7442"/>
                  </a:lnTo>
                  <a:cubicBezTo>
                    <a:pt x="4108" y="7513"/>
                    <a:pt x="4144" y="7490"/>
                    <a:pt x="4144" y="7549"/>
                  </a:cubicBezTo>
                  <a:cubicBezTo>
                    <a:pt x="4141" y="7553"/>
                    <a:pt x="4136" y="7554"/>
                    <a:pt x="4131" y="7554"/>
                  </a:cubicBezTo>
                  <a:cubicBezTo>
                    <a:pt x="4120" y="7554"/>
                    <a:pt x="4108" y="7546"/>
                    <a:pt x="4108" y="7537"/>
                  </a:cubicBezTo>
                  <a:lnTo>
                    <a:pt x="4108" y="7537"/>
                  </a:lnTo>
                  <a:cubicBezTo>
                    <a:pt x="4108" y="7597"/>
                    <a:pt x="4132" y="7585"/>
                    <a:pt x="4156" y="7621"/>
                  </a:cubicBezTo>
                  <a:cubicBezTo>
                    <a:pt x="4156" y="7638"/>
                    <a:pt x="4152" y="7643"/>
                    <a:pt x="4146" y="7643"/>
                  </a:cubicBezTo>
                  <a:cubicBezTo>
                    <a:pt x="4138" y="7643"/>
                    <a:pt x="4126" y="7634"/>
                    <a:pt x="4118" y="7634"/>
                  </a:cubicBezTo>
                  <a:cubicBezTo>
                    <a:pt x="4112" y="7634"/>
                    <a:pt x="4108" y="7639"/>
                    <a:pt x="4108" y="7656"/>
                  </a:cubicBezTo>
                  <a:cubicBezTo>
                    <a:pt x="4156" y="7716"/>
                    <a:pt x="4120" y="7763"/>
                    <a:pt x="4132" y="7823"/>
                  </a:cubicBezTo>
                  <a:cubicBezTo>
                    <a:pt x="4136" y="7820"/>
                    <a:pt x="4141" y="7819"/>
                    <a:pt x="4145" y="7819"/>
                  </a:cubicBezTo>
                  <a:cubicBezTo>
                    <a:pt x="4189" y="7819"/>
                    <a:pt x="4242" y="7934"/>
                    <a:pt x="4270" y="7934"/>
                  </a:cubicBezTo>
                  <a:cubicBezTo>
                    <a:pt x="4278" y="7934"/>
                    <a:pt x="4284" y="7923"/>
                    <a:pt x="4287" y="7894"/>
                  </a:cubicBezTo>
                  <a:cubicBezTo>
                    <a:pt x="4323" y="7930"/>
                    <a:pt x="4346" y="7966"/>
                    <a:pt x="4370" y="8014"/>
                  </a:cubicBezTo>
                  <a:cubicBezTo>
                    <a:pt x="4368" y="8022"/>
                    <a:pt x="4364" y="8025"/>
                    <a:pt x="4357" y="8025"/>
                  </a:cubicBezTo>
                  <a:cubicBezTo>
                    <a:pt x="4335" y="8025"/>
                    <a:pt x="4290" y="7985"/>
                    <a:pt x="4256" y="7985"/>
                  </a:cubicBezTo>
                  <a:cubicBezTo>
                    <a:pt x="4245" y="7985"/>
                    <a:pt x="4235" y="7989"/>
                    <a:pt x="4227" y="8002"/>
                  </a:cubicBezTo>
                  <a:cubicBezTo>
                    <a:pt x="4215" y="7966"/>
                    <a:pt x="4204" y="7930"/>
                    <a:pt x="4192" y="7883"/>
                  </a:cubicBezTo>
                  <a:lnTo>
                    <a:pt x="4192" y="7883"/>
                  </a:lnTo>
                  <a:cubicBezTo>
                    <a:pt x="4132" y="7930"/>
                    <a:pt x="4311" y="8097"/>
                    <a:pt x="4275" y="8204"/>
                  </a:cubicBezTo>
                  <a:cubicBezTo>
                    <a:pt x="4287" y="8264"/>
                    <a:pt x="4299" y="8240"/>
                    <a:pt x="4311" y="8359"/>
                  </a:cubicBezTo>
                  <a:lnTo>
                    <a:pt x="4358" y="8311"/>
                  </a:lnTo>
                  <a:lnTo>
                    <a:pt x="4358" y="8311"/>
                  </a:lnTo>
                  <a:cubicBezTo>
                    <a:pt x="4370" y="8383"/>
                    <a:pt x="4346" y="8406"/>
                    <a:pt x="4335" y="8418"/>
                  </a:cubicBezTo>
                  <a:cubicBezTo>
                    <a:pt x="4358" y="8454"/>
                    <a:pt x="4370" y="8478"/>
                    <a:pt x="4382" y="8514"/>
                  </a:cubicBezTo>
                  <a:cubicBezTo>
                    <a:pt x="4370" y="8502"/>
                    <a:pt x="4358" y="8502"/>
                    <a:pt x="4346" y="8478"/>
                  </a:cubicBezTo>
                  <a:lnTo>
                    <a:pt x="4346" y="8478"/>
                  </a:lnTo>
                  <a:cubicBezTo>
                    <a:pt x="4335" y="8537"/>
                    <a:pt x="4358" y="8549"/>
                    <a:pt x="4382" y="8549"/>
                  </a:cubicBezTo>
                  <a:cubicBezTo>
                    <a:pt x="4406" y="8561"/>
                    <a:pt x="4430" y="8597"/>
                    <a:pt x="4442" y="8633"/>
                  </a:cubicBezTo>
                  <a:lnTo>
                    <a:pt x="4406" y="8621"/>
                  </a:lnTo>
                  <a:lnTo>
                    <a:pt x="4406" y="8621"/>
                  </a:lnTo>
                  <a:cubicBezTo>
                    <a:pt x="4416" y="8630"/>
                    <a:pt x="4433" y="8648"/>
                    <a:pt x="4446" y="8648"/>
                  </a:cubicBezTo>
                  <a:cubicBezTo>
                    <a:pt x="4449" y="8648"/>
                    <a:pt x="4451" y="8647"/>
                    <a:pt x="4454" y="8645"/>
                  </a:cubicBezTo>
                  <a:cubicBezTo>
                    <a:pt x="4466" y="8668"/>
                    <a:pt x="4477" y="8680"/>
                    <a:pt x="4489" y="8680"/>
                  </a:cubicBezTo>
                  <a:cubicBezTo>
                    <a:pt x="4489" y="8668"/>
                    <a:pt x="4513" y="8633"/>
                    <a:pt x="4489" y="8573"/>
                  </a:cubicBezTo>
                  <a:lnTo>
                    <a:pt x="4489" y="8573"/>
                  </a:lnTo>
                  <a:cubicBezTo>
                    <a:pt x="4549" y="8704"/>
                    <a:pt x="4620" y="8787"/>
                    <a:pt x="4656" y="8918"/>
                  </a:cubicBezTo>
                  <a:cubicBezTo>
                    <a:pt x="4652" y="8920"/>
                    <a:pt x="4648" y="8921"/>
                    <a:pt x="4644" y="8921"/>
                  </a:cubicBezTo>
                  <a:cubicBezTo>
                    <a:pt x="4627" y="8921"/>
                    <a:pt x="4606" y="8910"/>
                    <a:pt x="4598" y="8910"/>
                  </a:cubicBezTo>
                  <a:cubicBezTo>
                    <a:pt x="4594" y="8910"/>
                    <a:pt x="4593" y="8912"/>
                    <a:pt x="4596" y="8918"/>
                  </a:cubicBezTo>
                  <a:cubicBezTo>
                    <a:pt x="4615" y="8956"/>
                    <a:pt x="4663" y="8985"/>
                    <a:pt x="4694" y="8985"/>
                  </a:cubicBezTo>
                  <a:cubicBezTo>
                    <a:pt x="4703" y="8985"/>
                    <a:pt x="4710" y="8983"/>
                    <a:pt x="4716" y="8978"/>
                  </a:cubicBezTo>
                  <a:cubicBezTo>
                    <a:pt x="4727" y="8990"/>
                    <a:pt x="4727" y="8990"/>
                    <a:pt x="4739" y="9002"/>
                  </a:cubicBezTo>
                  <a:cubicBezTo>
                    <a:pt x="4727" y="9014"/>
                    <a:pt x="4727" y="9037"/>
                    <a:pt x="4739" y="9061"/>
                  </a:cubicBezTo>
                  <a:cubicBezTo>
                    <a:pt x="4739" y="9073"/>
                    <a:pt x="4751" y="9085"/>
                    <a:pt x="4763" y="9109"/>
                  </a:cubicBezTo>
                  <a:cubicBezTo>
                    <a:pt x="4768" y="9106"/>
                    <a:pt x="4774" y="9105"/>
                    <a:pt x="4780" y="9105"/>
                  </a:cubicBezTo>
                  <a:cubicBezTo>
                    <a:pt x="4826" y="9105"/>
                    <a:pt x="4886" y="9180"/>
                    <a:pt x="4918" y="9180"/>
                  </a:cubicBezTo>
                  <a:cubicBezTo>
                    <a:pt x="4894" y="9156"/>
                    <a:pt x="4870" y="9133"/>
                    <a:pt x="4847" y="9121"/>
                  </a:cubicBezTo>
                  <a:cubicBezTo>
                    <a:pt x="4906" y="9121"/>
                    <a:pt x="4966" y="9121"/>
                    <a:pt x="4977" y="9168"/>
                  </a:cubicBezTo>
                  <a:cubicBezTo>
                    <a:pt x="4967" y="9164"/>
                    <a:pt x="4959" y="9163"/>
                    <a:pt x="4953" y="9163"/>
                  </a:cubicBezTo>
                  <a:cubicBezTo>
                    <a:pt x="4921" y="9163"/>
                    <a:pt x="4961" y="9219"/>
                    <a:pt x="4943" y="9219"/>
                  </a:cubicBezTo>
                  <a:cubicBezTo>
                    <a:pt x="4936" y="9219"/>
                    <a:pt x="4922" y="9212"/>
                    <a:pt x="4894" y="9192"/>
                  </a:cubicBezTo>
                  <a:lnTo>
                    <a:pt x="4894" y="9192"/>
                  </a:lnTo>
                  <a:cubicBezTo>
                    <a:pt x="4908" y="9239"/>
                    <a:pt x="4922" y="9249"/>
                    <a:pt x="4938" y="9249"/>
                  </a:cubicBezTo>
                  <a:cubicBezTo>
                    <a:pt x="4949" y="9249"/>
                    <a:pt x="4962" y="9243"/>
                    <a:pt x="4976" y="9243"/>
                  </a:cubicBezTo>
                  <a:cubicBezTo>
                    <a:pt x="4990" y="9243"/>
                    <a:pt x="5007" y="9250"/>
                    <a:pt x="5025" y="9276"/>
                  </a:cubicBezTo>
                  <a:lnTo>
                    <a:pt x="5061" y="9347"/>
                  </a:lnTo>
                  <a:cubicBezTo>
                    <a:pt x="5058" y="9350"/>
                    <a:pt x="5054" y="9351"/>
                    <a:pt x="5050" y="9351"/>
                  </a:cubicBezTo>
                  <a:cubicBezTo>
                    <a:pt x="5024" y="9351"/>
                    <a:pt x="4982" y="9307"/>
                    <a:pt x="4977" y="9307"/>
                  </a:cubicBezTo>
                  <a:lnTo>
                    <a:pt x="4977" y="9307"/>
                  </a:lnTo>
                  <a:cubicBezTo>
                    <a:pt x="4976" y="9307"/>
                    <a:pt x="4976" y="9308"/>
                    <a:pt x="4977" y="9311"/>
                  </a:cubicBezTo>
                  <a:lnTo>
                    <a:pt x="5013" y="9335"/>
                  </a:lnTo>
                  <a:cubicBezTo>
                    <a:pt x="4989" y="9335"/>
                    <a:pt x="4942" y="9299"/>
                    <a:pt x="4882" y="9252"/>
                  </a:cubicBezTo>
                  <a:cubicBezTo>
                    <a:pt x="4835" y="9216"/>
                    <a:pt x="4787" y="9168"/>
                    <a:pt x="4727" y="9145"/>
                  </a:cubicBezTo>
                  <a:lnTo>
                    <a:pt x="4727" y="9145"/>
                  </a:lnTo>
                  <a:cubicBezTo>
                    <a:pt x="4775" y="9204"/>
                    <a:pt x="4823" y="9264"/>
                    <a:pt x="4870" y="9311"/>
                  </a:cubicBezTo>
                  <a:cubicBezTo>
                    <a:pt x="5108" y="9478"/>
                    <a:pt x="5382" y="9704"/>
                    <a:pt x="5632" y="9716"/>
                  </a:cubicBezTo>
                  <a:cubicBezTo>
                    <a:pt x="5632" y="9716"/>
                    <a:pt x="5644" y="9704"/>
                    <a:pt x="5644" y="9692"/>
                  </a:cubicBezTo>
                  <a:lnTo>
                    <a:pt x="5656" y="9704"/>
                  </a:lnTo>
                  <a:lnTo>
                    <a:pt x="5704" y="9704"/>
                  </a:lnTo>
                  <a:cubicBezTo>
                    <a:pt x="5739" y="9752"/>
                    <a:pt x="5823" y="9799"/>
                    <a:pt x="5894" y="9847"/>
                  </a:cubicBezTo>
                  <a:cubicBezTo>
                    <a:pt x="5859" y="9811"/>
                    <a:pt x="5859" y="9811"/>
                    <a:pt x="5859" y="9776"/>
                  </a:cubicBezTo>
                  <a:cubicBezTo>
                    <a:pt x="5872" y="9763"/>
                    <a:pt x="5881" y="9753"/>
                    <a:pt x="5899" y="9753"/>
                  </a:cubicBezTo>
                  <a:cubicBezTo>
                    <a:pt x="5913" y="9753"/>
                    <a:pt x="5933" y="9759"/>
                    <a:pt x="5966" y="9776"/>
                  </a:cubicBezTo>
                  <a:cubicBezTo>
                    <a:pt x="5954" y="9799"/>
                    <a:pt x="5918" y="9788"/>
                    <a:pt x="5966" y="9823"/>
                  </a:cubicBezTo>
                  <a:cubicBezTo>
                    <a:pt x="5948" y="9806"/>
                    <a:pt x="5956" y="9795"/>
                    <a:pt x="5976" y="9795"/>
                  </a:cubicBezTo>
                  <a:cubicBezTo>
                    <a:pt x="5983" y="9795"/>
                    <a:pt x="5992" y="9796"/>
                    <a:pt x="6001" y="9799"/>
                  </a:cubicBezTo>
                  <a:cubicBezTo>
                    <a:pt x="6037" y="9823"/>
                    <a:pt x="6109" y="9847"/>
                    <a:pt x="6097" y="9871"/>
                  </a:cubicBezTo>
                  <a:cubicBezTo>
                    <a:pt x="6073" y="9871"/>
                    <a:pt x="6061" y="9859"/>
                    <a:pt x="6049" y="9859"/>
                  </a:cubicBezTo>
                  <a:cubicBezTo>
                    <a:pt x="6025" y="9859"/>
                    <a:pt x="6120" y="9895"/>
                    <a:pt x="6061" y="9907"/>
                  </a:cubicBezTo>
                  <a:lnTo>
                    <a:pt x="6144" y="9918"/>
                  </a:lnTo>
                  <a:cubicBezTo>
                    <a:pt x="6180" y="9954"/>
                    <a:pt x="6097" y="9942"/>
                    <a:pt x="6120" y="9966"/>
                  </a:cubicBezTo>
                  <a:cubicBezTo>
                    <a:pt x="6135" y="9967"/>
                    <a:pt x="6149" y="9968"/>
                    <a:pt x="6162" y="9968"/>
                  </a:cubicBezTo>
                  <a:cubicBezTo>
                    <a:pt x="6270" y="9968"/>
                    <a:pt x="6348" y="9930"/>
                    <a:pt x="6454" y="9930"/>
                  </a:cubicBezTo>
                  <a:cubicBezTo>
                    <a:pt x="6444" y="9940"/>
                    <a:pt x="6434" y="9982"/>
                    <a:pt x="6431" y="9990"/>
                  </a:cubicBezTo>
                  <a:lnTo>
                    <a:pt x="6431" y="9990"/>
                  </a:lnTo>
                  <a:cubicBezTo>
                    <a:pt x="6444" y="9993"/>
                    <a:pt x="6458" y="9995"/>
                    <a:pt x="6472" y="9995"/>
                  </a:cubicBezTo>
                  <a:cubicBezTo>
                    <a:pt x="6556" y="9995"/>
                    <a:pt x="6648" y="9942"/>
                    <a:pt x="6740" y="9942"/>
                  </a:cubicBezTo>
                  <a:cubicBezTo>
                    <a:pt x="6728" y="9954"/>
                    <a:pt x="6680" y="9954"/>
                    <a:pt x="6656" y="9954"/>
                  </a:cubicBezTo>
                  <a:cubicBezTo>
                    <a:pt x="6797" y="9976"/>
                    <a:pt x="6927" y="9983"/>
                    <a:pt x="7057" y="9983"/>
                  </a:cubicBezTo>
                  <a:cubicBezTo>
                    <a:pt x="7213" y="9983"/>
                    <a:pt x="7368" y="9973"/>
                    <a:pt x="7537" y="9966"/>
                  </a:cubicBezTo>
                  <a:lnTo>
                    <a:pt x="7597" y="9883"/>
                  </a:lnTo>
                  <a:lnTo>
                    <a:pt x="7692" y="9907"/>
                  </a:lnTo>
                  <a:cubicBezTo>
                    <a:pt x="8014" y="9847"/>
                    <a:pt x="8228" y="9704"/>
                    <a:pt x="8466" y="9514"/>
                  </a:cubicBezTo>
                  <a:cubicBezTo>
                    <a:pt x="8488" y="9495"/>
                    <a:pt x="8503" y="9489"/>
                    <a:pt x="8515" y="9489"/>
                  </a:cubicBezTo>
                  <a:cubicBezTo>
                    <a:pt x="8536" y="9489"/>
                    <a:pt x="8547" y="9507"/>
                    <a:pt x="8566" y="9507"/>
                  </a:cubicBezTo>
                  <a:cubicBezTo>
                    <a:pt x="8572" y="9507"/>
                    <a:pt x="8578" y="9505"/>
                    <a:pt x="8585" y="9502"/>
                  </a:cubicBezTo>
                  <a:cubicBezTo>
                    <a:pt x="8752" y="9383"/>
                    <a:pt x="8752" y="9287"/>
                    <a:pt x="8883" y="9145"/>
                  </a:cubicBezTo>
                  <a:lnTo>
                    <a:pt x="8883" y="9145"/>
                  </a:lnTo>
                  <a:cubicBezTo>
                    <a:pt x="8874" y="9170"/>
                    <a:pt x="8878" y="9215"/>
                    <a:pt x="8903" y="9215"/>
                  </a:cubicBezTo>
                  <a:cubicBezTo>
                    <a:pt x="8913" y="9215"/>
                    <a:pt x="8926" y="9209"/>
                    <a:pt x="8942" y="9192"/>
                  </a:cubicBezTo>
                  <a:cubicBezTo>
                    <a:pt x="8942" y="9168"/>
                    <a:pt x="8918" y="9145"/>
                    <a:pt x="8966" y="9109"/>
                  </a:cubicBezTo>
                  <a:lnTo>
                    <a:pt x="8966" y="9145"/>
                  </a:lnTo>
                  <a:cubicBezTo>
                    <a:pt x="9014" y="9121"/>
                    <a:pt x="9038" y="9073"/>
                    <a:pt x="9109" y="9002"/>
                  </a:cubicBezTo>
                  <a:cubicBezTo>
                    <a:pt x="9168" y="8930"/>
                    <a:pt x="9204" y="8847"/>
                    <a:pt x="9240" y="8764"/>
                  </a:cubicBezTo>
                  <a:cubicBezTo>
                    <a:pt x="9264" y="8692"/>
                    <a:pt x="9288" y="8609"/>
                    <a:pt x="9288" y="8525"/>
                  </a:cubicBezTo>
                  <a:cubicBezTo>
                    <a:pt x="9310" y="8490"/>
                    <a:pt x="9325" y="8477"/>
                    <a:pt x="9335" y="8477"/>
                  </a:cubicBezTo>
                  <a:cubicBezTo>
                    <a:pt x="9359" y="8477"/>
                    <a:pt x="9355" y="8551"/>
                    <a:pt x="9367" y="8551"/>
                  </a:cubicBezTo>
                  <a:cubicBezTo>
                    <a:pt x="9368" y="8551"/>
                    <a:pt x="9369" y="8551"/>
                    <a:pt x="9371" y="8549"/>
                  </a:cubicBezTo>
                  <a:lnTo>
                    <a:pt x="9371" y="8549"/>
                  </a:lnTo>
                  <a:cubicBezTo>
                    <a:pt x="9288" y="8633"/>
                    <a:pt x="9335" y="8621"/>
                    <a:pt x="9347" y="8656"/>
                  </a:cubicBezTo>
                  <a:cubicBezTo>
                    <a:pt x="9359" y="8597"/>
                    <a:pt x="9383" y="8525"/>
                    <a:pt x="9442" y="8525"/>
                  </a:cubicBezTo>
                  <a:cubicBezTo>
                    <a:pt x="9476" y="8459"/>
                    <a:pt x="9488" y="8423"/>
                    <a:pt x="9500" y="8350"/>
                  </a:cubicBezTo>
                  <a:lnTo>
                    <a:pt x="9500" y="8350"/>
                  </a:lnTo>
                  <a:cubicBezTo>
                    <a:pt x="9495" y="8364"/>
                    <a:pt x="9486" y="8374"/>
                    <a:pt x="9479" y="8374"/>
                  </a:cubicBezTo>
                  <a:cubicBezTo>
                    <a:pt x="9472" y="8374"/>
                    <a:pt x="9466" y="8366"/>
                    <a:pt x="9466" y="8347"/>
                  </a:cubicBezTo>
                  <a:cubicBezTo>
                    <a:pt x="9499" y="8302"/>
                    <a:pt x="9543" y="8154"/>
                    <a:pt x="9588" y="8154"/>
                  </a:cubicBezTo>
                  <a:cubicBezTo>
                    <a:pt x="9591" y="8154"/>
                    <a:pt x="9594" y="8155"/>
                    <a:pt x="9597" y="8156"/>
                  </a:cubicBezTo>
                  <a:cubicBezTo>
                    <a:pt x="9728" y="7787"/>
                    <a:pt x="9835" y="7347"/>
                    <a:pt x="9800" y="6906"/>
                  </a:cubicBezTo>
                  <a:cubicBezTo>
                    <a:pt x="9792" y="6894"/>
                    <a:pt x="9787" y="6889"/>
                    <a:pt x="9784" y="6889"/>
                  </a:cubicBezTo>
                  <a:cubicBezTo>
                    <a:pt x="9774" y="6889"/>
                    <a:pt x="9780" y="6937"/>
                    <a:pt x="9771" y="6937"/>
                  </a:cubicBezTo>
                  <a:cubicBezTo>
                    <a:pt x="9769" y="6937"/>
                    <a:pt x="9767" y="6935"/>
                    <a:pt x="9764" y="6930"/>
                  </a:cubicBezTo>
                  <a:cubicBezTo>
                    <a:pt x="9716" y="6823"/>
                    <a:pt x="9776" y="6847"/>
                    <a:pt x="9740" y="6763"/>
                  </a:cubicBezTo>
                  <a:lnTo>
                    <a:pt x="9740" y="6763"/>
                  </a:lnTo>
                  <a:lnTo>
                    <a:pt x="9776" y="6799"/>
                  </a:lnTo>
                  <a:cubicBezTo>
                    <a:pt x="9764" y="6668"/>
                    <a:pt x="9692" y="6549"/>
                    <a:pt x="9633" y="6442"/>
                  </a:cubicBezTo>
                  <a:lnTo>
                    <a:pt x="9633" y="6442"/>
                  </a:lnTo>
                  <a:cubicBezTo>
                    <a:pt x="9635" y="6443"/>
                    <a:pt x="9636" y="6443"/>
                    <a:pt x="9638" y="6443"/>
                  </a:cubicBezTo>
                  <a:cubicBezTo>
                    <a:pt x="9657" y="6443"/>
                    <a:pt x="9648" y="6398"/>
                    <a:pt x="9656" y="6398"/>
                  </a:cubicBezTo>
                  <a:lnTo>
                    <a:pt x="9656" y="6398"/>
                  </a:lnTo>
                  <a:cubicBezTo>
                    <a:pt x="9660" y="6398"/>
                    <a:pt x="9667" y="6406"/>
                    <a:pt x="9680" y="6430"/>
                  </a:cubicBezTo>
                  <a:cubicBezTo>
                    <a:pt x="9657" y="6382"/>
                    <a:pt x="9788" y="6263"/>
                    <a:pt x="9740" y="6228"/>
                  </a:cubicBezTo>
                  <a:lnTo>
                    <a:pt x="9740" y="6228"/>
                  </a:lnTo>
                  <a:lnTo>
                    <a:pt x="9621" y="6335"/>
                  </a:lnTo>
                  <a:cubicBezTo>
                    <a:pt x="9609" y="6335"/>
                    <a:pt x="9597" y="6263"/>
                    <a:pt x="9585" y="6263"/>
                  </a:cubicBezTo>
                  <a:cubicBezTo>
                    <a:pt x="9597" y="6216"/>
                    <a:pt x="9609" y="6144"/>
                    <a:pt x="9597" y="6109"/>
                  </a:cubicBezTo>
                  <a:cubicBezTo>
                    <a:pt x="9603" y="6103"/>
                    <a:pt x="9607" y="6101"/>
                    <a:pt x="9612" y="6101"/>
                  </a:cubicBezTo>
                  <a:cubicBezTo>
                    <a:pt x="9637" y="6101"/>
                    <a:pt x="9648" y="6175"/>
                    <a:pt x="9669" y="6216"/>
                  </a:cubicBezTo>
                  <a:cubicBezTo>
                    <a:pt x="9719" y="6206"/>
                    <a:pt x="9667" y="6084"/>
                    <a:pt x="9701" y="6084"/>
                  </a:cubicBezTo>
                  <a:cubicBezTo>
                    <a:pt x="9707" y="6084"/>
                    <a:pt x="9716" y="6088"/>
                    <a:pt x="9728" y="6097"/>
                  </a:cubicBezTo>
                  <a:cubicBezTo>
                    <a:pt x="9713" y="6063"/>
                    <a:pt x="9705" y="6053"/>
                    <a:pt x="9700" y="6053"/>
                  </a:cubicBezTo>
                  <a:cubicBezTo>
                    <a:pt x="9692" y="6053"/>
                    <a:pt x="9690" y="6077"/>
                    <a:pt x="9678" y="6077"/>
                  </a:cubicBezTo>
                  <a:cubicBezTo>
                    <a:pt x="9673" y="6077"/>
                    <a:pt x="9666" y="6073"/>
                    <a:pt x="9657" y="6061"/>
                  </a:cubicBezTo>
                  <a:lnTo>
                    <a:pt x="9633" y="5978"/>
                  </a:lnTo>
                  <a:lnTo>
                    <a:pt x="9645" y="6049"/>
                  </a:lnTo>
                  <a:cubicBezTo>
                    <a:pt x="9597" y="5978"/>
                    <a:pt x="9549" y="5978"/>
                    <a:pt x="9538" y="5870"/>
                  </a:cubicBezTo>
                  <a:lnTo>
                    <a:pt x="9430" y="5799"/>
                  </a:lnTo>
                  <a:cubicBezTo>
                    <a:pt x="9466" y="5775"/>
                    <a:pt x="9407" y="5728"/>
                    <a:pt x="9395" y="5680"/>
                  </a:cubicBezTo>
                  <a:lnTo>
                    <a:pt x="9395" y="5680"/>
                  </a:lnTo>
                  <a:lnTo>
                    <a:pt x="9430" y="5692"/>
                  </a:lnTo>
                  <a:cubicBezTo>
                    <a:pt x="9395" y="5632"/>
                    <a:pt x="9395" y="5608"/>
                    <a:pt x="9383" y="5561"/>
                  </a:cubicBezTo>
                  <a:lnTo>
                    <a:pt x="9383" y="5561"/>
                  </a:lnTo>
                  <a:cubicBezTo>
                    <a:pt x="9436" y="5571"/>
                    <a:pt x="9413" y="5610"/>
                    <a:pt x="9441" y="5610"/>
                  </a:cubicBezTo>
                  <a:cubicBezTo>
                    <a:pt x="9445" y="5610"/>
                    <a:pt x="9449" y="5610"/>
                    <a:pt x="9454" y="5608"/>
                  </a:cubicBezTo>
                  <a:lnTo>
                    <a:pt x="9419" y="5537"/>
                  </a:lnTo>
                  <a:cubicBezTo>
                    <a:pt x="9417" y="5539"/>
                    <a:pt x="9414" y="5540"/>
                    <a:pt x="9410" y="5540"/>
                  </a:cubicBezTo>
                  <a:cubicBezTo>
                    <a:pt x="9403" y="5540"/>
                    <a:pt x="9394" y="5537"/>
                    <a:pt x="9386" y="5537"/>
                  </a:cubicBezTo>
                  <a:cubicBezTo>
                    <a:pt x="9374" y="5537"/>
                    <a:pt x="9365" y="5543"/>
                    <a:pt x="9371" y="5573"/>
                  </a:cubicBezTo>
                  <a:cubicBezTo>
                    <a:pt x="9288" y="5537"/>
                    <a:pt x="9240" y="5525"/>
                    <a:pt x="9133" y="5382"/>
                  </a:cubicBezTo>
                  <a:cubicBezTo>
                    <a:pt x="9133" y="5357"/>
                    <a:pt x="9139" y="5348"/>
                    <a:pt x="9148" y="5348"/>
                  </a:cubicBezTo>
                  <a:cubicBezTo>
                    <a:pt x="9166" y="5348"/>
                    <a:pt x="9199" y="5385"/>
                    <a:pt x="9222" y="5385"/>
                  </a:cubicBezTo>
                  <a:cubicBezTo>
                    <a:pt x="9229" y="5385"/>
                    <a:pt x="9236" y="5381"/>
                    <a:pt x="9240" y="5370"/>
                  </a:cubicBezTo>
                  <a:cubicBezTo>
                    <a:pt x="9145" y="5204"/>
                    <a:pt x="9002" y="5263"/>
                    <a:pt x="8942" y="5180"/>
                  </a:cubicBezTo>
                  <a:cubicBezTo>
                    <a:pt x="8895" y="5108"/>
                    <a:pt x="8871" y="5096"/>
                    <a:pt x="8847" y="5073"/>
                  </a:cubicBezTo>
                  <a:lnTo>
                    <a:pt x="8835" y="5049"/>
                  </a:lnTo>
                  <a:cubicBezTo>
                    <a:pt x="8829" y="5040"/>
                    <a:pt x="8828" y="5037"/>
                    <a:pt x="8829" y="5037"/>
                  </a:cubicBezTo>
                  <a:lnTo>
                    <a:pt x="8829" y="5037"/>
                  </a:lnTo>
                  <a:cubicBezTo>
                    <a:pt x="8830" y="5037"/>
                    <a:pt x="8846" y="5055"/>
                    <a:pt x="8848" y="5055"/>
                  </a:cubicBezTo>
                  <a:cubicBezTo>
                    <a:pt x="8849" y="5055"/>
                    <a:pt x="8849" y="5053"/>
                    <a:pt x="8847" y="5049"/>
                  </a:cubicBezTo>
                  <a:lnTo>
                    <a:pt x="8847" y="5037"/>
                  </a:lnTo>
                  <a:cubicBezTo>
                    <a:pt x="8844" y="5030"/>
                    <a:pt x="8845" y="5027"/>
                    <a:pt x="8850" y="5027"/>
                  </a:cubicBezTo>
                  <a:cubicBezTo>
                    <a:pt x="8861" y="5027"/>
                    <a:pt x="8890" y="5044"/>
                    <a:pt x="8907" y="5061"/>
                  </a:cubicBezTo>
                  <a:cubicBezTo>
                    <a:pt x="8895" y="5025"/>
                    <a:pt x="8907" y="5013"/>
                    <a:pt x="8918" y="5001"/>
                  </a:cubicBezTo>
                  <a:cubicBezTo>
                    <a:pt x="8942" y="5001"/>
                    <a:pt x="8978" y="5001"/>
                    <a:pt x="9026" y="5073"/>
                  </a:cubicBezTo>
                  <a:cubicBezTo>
                    <a:pt x="9018" y="5055"/>
                    <a:pt x="9016" y="5046"/>
                    <a:pt x="9019" y="5044"/>
                  </a:cubicBezTo>
                  <a:lnTo>
                    <a:pt x="9019" y="5044"/>
                  </a:lnTo>
                  <a:cubicBezTo>
                    <a:pt x="9028" y="5051"/>
                    <a:pt x="9038" y="5057"/>
                    <a:pt x="9049" y="5064"/>
                  </a:cubicBezTo>
                  <a:lnTo>
                    <a:pt x="9049" y="5064"/>
                  </a:lnTo>
                  <a:cubicBezTo>
                    <a:pt x="9036" y="5052"/>
                    <a:pt x="9025" y="5043"/>
                    <a:pt x="9021" y="5043"/>
                  </a:cubicBezTo>
                  <a:lnTo>
                    <a:pt x="9021" y="5043"/>
                  </a:lnTo>
                  <a:cubicBezTo>
                    <a:pt x="9020" y="5043"/>
                    <a:pt x="9019" y="5043"/>
                    <a:pt x="9019" y="5044"/>
                  </a:cubicBezTo>
                  <a:lnTo>
                    <a:pt x="9019" y="5044"/>
                  </a:lnTo>
                  <a:cubicBezTo>
                    <a:pt x="9001" y="5031"/>
                    <a:pt x="8986" y="5018"/>
                    <a:pt x="8978" y="5001"/>
                  </a:cubicBezTo>
                  <a:lnTo>
                    <a:pt x="8978" y="5001"/>
                  </a:lnTo>
                  <a:cubicBezTo>
                    <a:pt x="8996" y="5007"/>
                    <a:pt x="9014" y="5013"/>
                    <a:pt x="9030" y="5013"/>
                  </a:cubicBezTo>
                  <a:cubicBezTo>
                    <a:pt x="9046" y="5013"/>
                    <a:pt x="9061" y="5007"/>
                    <a:pt x="9073" y="4989"/>
                  </a:cubicBezTo>
                  <a:cubicBezTo>
                    <a:pt x="9061" y="4977"/>
                    <a:pt x="9049" y="4966"/>
                    <a:pt x="9038" y="4942"/>
                  </a:cubicBezTo>
                  <a:cubicBezTo>
                    <a:pt x="9026" y="4930"/>
                    <a:pt x="9026" y="4930"/>
                    <a:pt x="9026" y="4918"/>
                  </a:cubicBezTo>
                  <a:cubicBezTo>
                    <a:pt x="9026" y="4930"/>
                    <a:pt x="9026" y="4942"/>
                    <a:pt x="9026" y="4942"/>
                  </a:cubicBezTo>
                  <a:cubicBezTo>
                    <a:pt x="9015" y="4931"/>
                    <a:pt x="8995" y="4892"/>
                    <a:pt x="9008" y="4892"/>
                  </a:cubicBezTo>
                  <a:cubicBezTo>
                    <a:pt x="9009" y="4892"/>
                    <a:pt x="9011" y="4893"/>
                    <a:pt x="9014" y="4894"/>
                  </a:cubicBezTo>
                  <a:cubicBezTo>
                    <a:pt x="9014" y="4906"/>
                    <a:pt x="9014" y="4906"/>
                    <a:pt x="9014" y="4906"/>
                  </a:cubicBezTo>
                  <a:cubicBezTo>
                    <a:pt x="9023" y="4906"/>
                    <a:pt x="9018" y="4891"/>
                    <a:pt x="9021" y="4891"/>
                  </a:cubicBezTo>
                  <a:lnTo>
                    <a:pt x="9021" y="4891"/>
                  </a:lnTo>
                  <a:cubicBezTo>
                    <a:pt x="9022" y="4891"/>
                    <a:pt x="9023" y="4892"/>
                    <a:pt x="9026" y="4894"/>
                  </a:cubicBezTo>
                  <a:cubicBezTo>
                    <a:pt x="9038" y="4894"/>
                    <a:pt x="9026" y="4894"/>
                    <a:pt x="9038" y="4906"/>
                  </a:cubicBezTo>
                  <a:lnTo>
                    <a:pt x="9073" y="4918"/>
                  </a:lnTo>
                  <a:cubicBezTo>
                    <a:pt x="9059" y="4895"/>
                    <a:pt x="9058" y="4888"/>
                    <a:pt x="9062" y="4888"/>
                  </a:cubicBezTo>
                  <a:lnTo>
                    <a:pt x="9062" y="4888"/>
                  </a:lnTo>
                  <a:cubicBezTo>
                    <a:pt x="9069" y="4888"/>
                    <a:pt x="9090" y="4906"/>
                    <a:pt x="9097" y="4906"/>
                  </a:cubicBezTo>
                  <a:cubicBezTo>
                    <a:pt x="9109" y="4942"/>
                    <a:pt x="9085" y="4918"/>
                    <a:pt x="9109" y="4966"/>
                  </a:cubicBezTo>
                  <a:lnTo>
                    <a:pt x="9133" y="4989"/>
                  </a:lnTo>
                  <a:lnTo>
                    <a:pt x="9109" y="4954"/>
                  </a:lnTo>
                  <a:lnTo>
                    <a:pt x="9121" y="4954"/>
                  </a:lnTo>
                  <a:cubicBezTo>
                    <a:pt x="9122" y="4954"/>
                    <a:pt x="9123" y="4954"/>
                    <a:pt x="9124" y="4954"/>
                  </a:cubicBezTo>
                  <a:lnTo>
                    <a:pt x="9124" y="4954"/>
                  </a:lnTo>
                  <a:cubicBezTo>
                    <a:pt x="9124" y="4954"/>
                    <a:pt x="9124" y="4954"/>
                    <a:pt x="9124" y="4954"/>
                  </a:cubicBezTo>
                  <a:lnTo>
                    <a:pt x="9133" y="4954"/>
                  </a:lnTo>
                  <a:lnTo>
                    <a:pt x="9133" y="4942"/>
                  </a:lnTo>
                  <a:cubicBezTo>
                    <a:pt x="9139" y="4960"/>
                    <a:pt x="9142" y="4960"/>
                    <a:pt x="9146" y="4960"/>
                  </a:cubicBezTo>
                  <a:cubicBezTo>
                    <a:pt x="9151" y="4960"/>
                    <a:pt x="9157" y="4960"/>
                    <a:pt x="9168" y="4977"/>
                  </a:cubicBezTo>
                  <a:cubicBezTo>
                    <a:pt x="9170" y="4978"/>
                    <a:pt x="9172" y="4979"/>
                    <a:pt x="9173" y="4979"/>
                  </a:cubicBezTo>
                  <a:cubicBezTo>
                    <a:pt x="9184" y="4979"/>
                    <a:pt x="9170" y="4944"/>
                    <a:pt x="9184" y="4944"/>
                  </a:cubicBezTo>
                  <a:cubicBezTo>
                    <a:pt x="9188" y="4944"/>
                    <a:pt x="9195" y="4946"/>
                    <a:pt x="9204" y="4954"/>
                  </a:cubicBezTo>
                  <a:cubicBezTo>
                    <a:pt x="9192" y="4942"/>
                    <a:pt x="9180" y="4894"/>
                    <a:pt x="9192" y="4894"/>
                  </a:cubicBezTo>
                  <a:lnTo>
                    <a:pt x="9192" y="4894"/>
                  </a:lnTo>
                  <a:cubicBezTo>
                    <a:pt x="9192" y="4906"/>
                    <a:pt x="9204" y="4906"/>
                    <a:pt x="9204" y="4930"/>
                  </a:cubicBezTo>
                  <a:lnTo>
                    <a:pt x="9204" y="4906"/>
                  </a:lnTo>
                  <a:cubicBezTo>
                    <a:pt x="9223" y="4925"/>
                    <a:pt x="9233" y="4931"/>
                    <a:pt x="9239" y="4931"/>
                  </a:cubicBezTo>
                  <a:cubicBezTo>
                    <a:pt x="9248" y="4931"/>
                    <a:pt x="9249" y="4918"/>
                    <a:pt x="9264" y="4918"/>
                  </a:cubicBezTo>
                  <a:lnTo>
                    <a:pt x="9276" y="4942"/>
                  </a:lnTo>
                  <a:cubicBezTo>
                    <a:pt x="9264" y="4918"/>
                    <a:pt x="9264" y="4894"/>
                    <a:pt x="9264" y="4894"/>
                  </a:cubicBezTo>
                  <a:lnTo>
                    <a:pt x="9264" y="4894"/>
                  </a:lnTo>
                  <a:lnTo>
                    <a:pt x="9288" y="4930"/>
                  </a:lnTo>
                  <a:cubicBezTo>
                    <a:pt x="9290" y="4932"/>
                    <a:pt x="9292" y="4934"/>
                    <a:pt x="9293" y="4934"/>
                  </a:cubicBezTo>
                  <a:cubicBezTo>
                    <a:pt x="9299" y="4934"/>
                    <a:pt x="9260" y="4869"/>
                    <a:pt x="9272" y="4869"/>
                  </a:cubicBezTo>
                  <a:lnTo>
                    <a:pt x="9272" y="4869"/>
                  </a:lnTo>
                  <a:cubicBezTo>
                    <a:pt x="9273" y="4869"/>
                    <a:pt x="9274" y="4870"/>
                    <a:pt x="9276" y="4870"/>
                  </a:cubicBezTo>
                  <a:cubicBezTo>
                    <a:pt x="9259" y="4853"/>
                    <a:pt x="9248" y="4836"/>
                    <a:pt x="9234" y="4820"/>
                  </a:cubicBezTo>
                  <a:lnTo>
                    <a:pt x="9234" y="4820"/>
                  </a:lnTo>
                  <a:cubicBezTo>
                    <a:pt x="9236" y="4821"/>
                    <a:pt x="9238" y="4821"/>
                    <a:pt x="9239" y="4821"/>
                  </a:cubicBezTo>
                  <a:cubicBezTo>
                    <a:pt x="9243" y="4821"/>
                    <a:pt x="9241" y="4812"/>
                    <a:pt x="9228" y="4799"/>
                  </a:cubicBezTo>
                  <a:cubicBezTo>
                    <a:pt x="9231" y="4795"/>
                    <a:pt x="9234" y="4794"/>
                    <a:pt x="9236" y="4794"/>
                  </a:cubicBezTo>
                  <a:cubicBezTo>
                    <a:pt x="9241" y="4794"/>
                    <a:pt x="9243" y="4802"/>
                    <a:pt x="9252" y="4811"/>
                  </a:cubicBezTo>
                  <a:lnTo>
                    <a:pt x="9240" y="4787"/>
                  </a:lnTo>
                  <a:cubicBezTo>
                    <a:pt x="9241" y="4786"/>
                    <a:pt x="9243" y="4785"/>
                    <a:pt x="9244" y="4785"/>
                  </a:cubicBezTo>
                  <a:cubicBezTo>
                    <a:pt x="9254" y="4785"/>
                    <a:pt x="9267" y="4808"/>
                    <a:pt x="9273" y="4828"/>
                  </a:cubicBezTo>
                  <a:lnTo>
                    <a:pt x="9273" y="4828"/>
                  </a:lnTo>
                  <a:cubicBezTo>
                    <a:pt x="9273" y="4824"/>
                    <a:pt x="9276" y="4823"/>
                    <a:pt x="9279" y="4823"/>
                  </a:cubicBezTo>
                  <a:cubicBezTo>
                    <a:pt x="9285" y="4823"/>
                    <a:pt x="9293" y="4829"/>
                    <a:pt x="9299" y="4835"/>
                  </a:cubicBezTo>
                  <a:lnTo>
                    <a:pt x="9311" y="4846"/>
                  </a:lnTo>
                  <a:lnTo>
                    <a:pt x="9323" y="4846"/>
                  </a:lnTo>
                  <a:cubicBezTo>
                    <a:pt x="9316" y="4824"/>
                    <a:pt x="9313" y="4816"/>
                    <a:pt x="9318" y="4816"/>
                  </a:cubicBezTo>
                  <a:cubicBezTo>
                    <a:pt x="9321" y="4816"/>
                    <a:pt x="9326" y="4818"/>
                    <a:pt x="9335" y="4823"/>
                  </a:cubicBezTo>
                  <a:lnTo>
                    <a:pt x="9347" y="4846"/>
                  </a:lnTo>
                  <a:cubicBezTo>
                    <a:pt x="9347" y="4836"/>
                    <a:pt x="9348" y="4831"/>
                    <a:pt x="9350" y="4831"/>
                  </a:cubicBezTo>
                  <a:cubicBezTo>
                    <a:pt x="9355" y="4831"/>
                    <a:pt x="9366" y="4854"/>
                    <a:pt x="9383" y="4870"/>
                  </a:cubicBezTo>
                  <a:cubicBezTo>
                    <a:pt x="9380" y="4856"/>
                    <a:pt x="9382" y="4851"/>
                    <a:pt x="9388" y="4851"/>
                  </a:cubicBezTo>
                  <a:cubicBezTo>
                    <a:pt x="9398" y="4851"/>
                    <a:pt x="9421" y="4872"/>
                    <a:pt x="9430" y="4872"/>
                  </a:cubicBezTo>
                  <a:cubicBezTo>
                    <a:pt x="9435" y="4872"/>
                    <a:pt x="9437" y="4866"/>
                    <a:pt x="9430" y="4846"/>
                  </a:cubicBezTo>
                  <a:lnTo>
                    <a:pt x="9430" y="4846"/>
                  </a:lnTo>
                  <a:lnTo>
                    <a:pt x="9442" y="4870"/>
                  </a:lnTo>
                  <a:cubicBezTo>
                    <a:pt x="9430" y="4799"/>
                    <a:pt x="9502" y="4870"/>
                    <a:pt x="9466" y="4787"/>
                  </a:cubicBezTo>
                  <a:lnTo>
                    <a:pt x="9466" y="4787"/>
                  </a:lnTo>
                  <a:cubicBezTo>
                    <a:pt x="9480" y="4803"/>
                    <a:pt x="9487" y="4810"/>
                    <a:pt x="9490" y="4810"/>
                  </a:cubicBezTo>
                  <a:cubicBezTo>
                    <a:pt x="9499" y="4810"/>
                    <a:pt x="9465" y="4746"/>
                    <a:pt x="9472" y="4746"/>
                  </a:cubicBezTo>
                  <a:lnTo>
                    <a:pt x="9472" y="4746"/>
                  </a:lnTo>
                  <a:cubicBezTo>
                    <a:pt x="9474" y="4746"/>
                    <a:pt x="9480" y="4751"/>
                    <a:pt x="9490" y="4763"/>
                  </a:cubicBezTo>
                  <a:lnTo>
                    <a:pt x="9490" y="4751"/>
                  </a:lnTo>
                  <a:cubicBezTo>
                    <a:pt x="9561" y="4727"/>
                    <a:pt x="9657" y="4739"/>
                    <a:pt x="9692" y="4668"/>
                  </a:cubicBezTo>
                  <a:lnTo>
                    <a:pt x="9704" y="4680"/>
                  </a:lnTo>
                  <a:cubicBezTo>
                    <a:pt x="9811" y="4668"/>
                    <a:pt x="9883" y="4573"/>
                    <a:pt x="9990" y="4549"/>
                  </a:cubicBezTo>
                  <a:cubicBezTo>
                    <a:pt x="9990" y="4525"/>
                    <a:pt x="9966" y="4477"/>
                    <a:pt x="9966" y="4454"/>
                  </a:cubicBezTo>
                  <a:cubicBezTo>
                    <a:pt x="9966" y="4454"/>
                    <a:pt x="9968" y="4452"/>
                    <a:pt x="9971" y="4452"/>
                  </a:cubicBezTo>
                  <a:cubicBezTo>
                    <a:pt x="9976" y="4452"/>
                    <a:pt x="9983" y="4456"/>
                    <a:pt x="9990" y="4477"/>
                  </a:cubicBezTo>
                  <a:cubicBezTo>
                    <a:pt x="9990" y="4489"/>
                    <a:pt x="10002" y="4513"/>
                    <a:pt x="10002" y="4525"/>
                  </a:cubicBezTo>
                  <a:cubicBezTo>
                    <a:pt x="10005" y="4522"/>
                    <a:pt x="10009" y="4521"/>
                    <a:pt x="10013" y="4521"/>
                  </a:cubicBezTo>
                  <a:cubicBezTo>
                    <a:pt x="10016" y="4521"/>
                    <a:pt x="10021" y="4522"/>
                    <a:pt x="10024" y="4522"/>
                  </a:cubicBezTo>
                  <a:cubicBezTo>
                    <a:pt x="10032" y="4522"/>
                    <a:pt x="10038" y="4519"/>
                    <a:pt x="10038" y="4501"/>
                  </a:cubicBezTo>
                  <a:lnTo>
                    <a:pt x="10014" y="4465"/>
                  </a:lnTo>
                  <a:cubicBezTo>
                    <a:pt x="10014" y="4461"/>
                    <a:pt x="10015" y="4460"/>
                    <a:pt x="10017" y="4460"/>
                  </a:cubicBezTo>
                  <a:cubicBezTo>
                    <a:pt x="10020" y="4460"/>
                    <a:pt x="10026" y="4465"/>
                    <a:pt x="10026" y="4465"/>
                  </a:cubicBezTo>
                  <a:cubicBezTo>
                    <a:pt x="10036" y="4475"/>
                    <a:pt x="10046" y="4503"/>
                    <a:pt x="10049" y="4518"/>
                  </a:cubicBezTo>
                  <a:lnTo>
                    <a:pt x="10049" y="4518"/>
                  </a:lnTo>
                  <a:cubicBezTo>
                    <a:pt x="10046" y="4495"/>
                    <a:pt x="10048" y="4487"/>
                    <a:pt x="10052" y="4487"/>
                  </a:cubicBezTo>
                  <a:cubicBezTo>
                    <a:pt x="10060" y="4487"/>
                    <a:pt x="10077" y="4520"/>
                    <a:pt x="10083" y="4520"/>
                  </a:cubicBezTo>
                  <a:cubicBezTo>
                    <a:pt x="10084" y="4520"/>
                    <a:pt x="10085" y="4518"/>
                    <a:pt x="10085" y="4513"/>
                  </a:cubicBezTo>
                  <a:cubicBezTo>
                    <a:pt x="10061" y="4442"/>
                    <a:pt x="10061" y="4370"/>
                    <a:pt x="10050" y="4311"/>
                  </a:cubicBezTo>
                  <a:lnTo>
                    <a:pt x="10050" y="4311"/>
                  </a:lnTo>
                  <a:lnTo>
                    <a:pt x="10061" y="4334"/>
                  </a:lnTo>
                  <a:cubicBezTo>
                    <a:pt x="10061" y="4334"/>
                    <a:pt x="10085" y="4382"/>
                    <a:pt x="10073" y="4382"/>
                  </a:cubicBezTo>
                  <a:cubicBezTo>
                    <a:pt x="10077" y="4384"/>
                    <a:pt x="10080" y="4385"/>
                    <a:pt x="10082" y="4385"/>
                  </a:cubicBezTo>
                  <a:cubicBezTo>
                    <a:pt x="10095" y="4385"/>
                    <a:pt x="10098" y="4368"/>
                    <a:pt x="10104" y="4368"/>
                  </a:cubicBezTo>
                  <a:cubicBezTo>
                    <a:pt x="10106" y="4368"/>
                    <a:pt x="10107" y="4368"/>
                    <a:pt x="10109" y="4370"/>
                  </a:cubicBezTo>
                  <a:cubicBezTo>
                    <a:pt x="10097" y="4358"/>
                    <a:pt x="10085" y="4334"/>
                    <a:pt x="10085" y="4323"/>
                  </a:cubicBezTo>
                  <a:lnTo>
                    <a:pt x="10085" y="4323"/>
                  </a:lnTo>
                  <a:cubicBezTo>
                    <a:pt x="10097" y="4323"/>
                    <a:pt x="10109" y="4358"/>
                    <a:pt x="10121" y="4358"/>
                  </a:cubicBezTo>
                  <a:lnTo>
                    <a:pt x="10121" y="4382"/>
                  </a:lnTo>
                  <a:cubicBezTo>
                    <a:pt x="10127" y="4388"/>
                    <a:pt x="10131" y="4390"/>
                    <a:pt x="10133" y="4390"/>
                  </a:cubicBezTo>
                  <a:cubicBezTo>
                    <a:pt x="10140" y="4390"/>
                    <a:pt x="10133" y="4370"/>
                    <a:pt x="10133" y="4370"/>
                  </a:cubicBezTo>
                  <a:lnTo>
                    <a:pt x="10133" y="4370"/>
                  </a:lnTo>
                  <a:cubicBezTo>
                    <a:pt x="10145" y="4382"/>
                    <a:pt x="10157" y="4394"/>
                    <a:pt x="10157" y="4406"/>
                  </a:cubicBezTo>
                  <a:cubicBezTo>
                    <a:pt x="10169" y="4418"/>
                    <a:pt x="10169" y="4418"/>
                    <a:pt x="10169" y="4430"/>
                  </a:cubicBezTo>
                  <a:cubicBezTo>
                    <a:pt x="10169" y="4418"/>
                    <a:pt x="10169" y="4418"/>
                    <a:pt x="10169" y="4406"/>
                  </a:cubicBezTo>
                  <a:lnTo>
                    <a:pt x="10192" y="4406"/>
                  </a:lnTo>
                  <a:cubicBezTo>
                    <a:pt x="10192" y="4406"/>
                    <a:pt x="10192" y="4418"/>
                    <a:pt x="10192" y="4418"/>
                  </a:cubicBezTo>
                  <a:lnTo>
                    <a:pt x="10181" y="4418"/>
                  </a:lnTo>
                  <a:cubicBezTo>
                    <a:pt x="10181" y="4418"/>
                    <a:pt x="10181" y="4430"/>
                    <a:pt x="10169" y="4430"/>
                  </a:cubicBezTo>
                  <a:cubicBezTo>
                    <a:pt x="10157" y="4442"/>
                    <a:pt x="10192" y="4454"/>
                    <a:pt x="10204" y="4465"/>
                  </a:cubicBezTo>
                  <a:cubicBezTo>
                    <a:pt x="10216" y="4477"/>
                    <a:pt x="10169" y="4477"/>
                    <a:pt x="10145" y="4489"/>
                  </a:cubicBezTo>
                  <a:cubicBezTo>
                    <a:pt x="10145" y="4495"/>
                    <a:pt x="10163" y="4495"/>
                    <a:pt x="10182" y="4495"/>
                  </a:cubicBezTo>
                  <a:cubicBezTo>
                    <a:pt x="10201" y="4495"/>
                    <a:pt x="10222" y="4495"/>
                    <a:pt x="10228" y="4501"/>
                  </a:cubicBezTo>
                  <a:cubicBezTo>
                    <a:pt x="10216" y="4501"/>
                    <a:pt x="10157" y="4513"/>
                    <a:pt x="10157" y="4513"/>
                  </a:cubicBezTo>
                  <a:lnTo>
                    <a:pt x="10169" y="4513"/>
                  </a:lnTo>
                  <a:cubicBezTo>
                    <a:pt x="10145" y="4525"/>
                    <a:pt x="10169" y="4525"/>
                    <a:pt x="10157" y="4537"/>
                  </a:cubicBezTo>
                  <a:cubicBezTo>
                    <a:pt x="10169" y="4549"/>
                    <a:pt x="10204" y="4549"/>
                    <a:pt x="10276" y="4549"/>
                  </a:cubicBezTo>
                  <a:cubicBezTo>
                    <a:pt x="10276" y="4561"/>
                    <a:pt x="10216" y="4561"/>
                    <a:pt x="10204" y="4561"/>
                  </a:cubicBezTo>
                  <a:cubicBezTo>
                    <a:pt x="10208" y="4557"/>
                    <a:pt x="10208" y="4555"/>
                    <a:pt x="10206" y="4555"/>
                  </a:cubicBezTo>
                  <a:cubicBezTo>
                    <a:pt x="10200" y="4555"/>
                    <a:pt x="10184" y="4561"/>
                    <a:pt x="10169" y="4561"/>
                  </a:cubicBezTo>
                  <a:cubicBezTo>
                    <a:pt x="10181" y="4561"/>
                    <a:pt x="10192" y="4561"/>
                    <a:pt x="10157" y="4573"/>
                  </a:cubicBezTo>
                  <a:cubicBezTo>
                    <a:pt x="10157" y="4585"/>
                    <a:pt x="10157" y="4585"/>
                    <a:pt x="10181" y="4585"/>
                  </a:cubicBezTo>
                  <a:cubicBezTo>
                    <a:pt x="10169" y="4585"/>
                    <a:pt x="10192" y="4573"/>
                    <a:pt x="10216" y="4573"/>
                  </a:cubicBezTo>
                  <a:cubicBezTo>
                    <a:pt x="10192" y="4585"/>
                    <a:pt x="10216" y="4596"/>
                    <a:pt x="10157" y="4596"/>
                  </a:cubicBezTo>
                  <a:cubicBezTo>
                    <a:pt x="10181" y="4620"/>
                    <a:pt x="10169" y="4656"/>
                    <a:pt x="10181" y="4680"/>
                  </a:cubicBezTo>
                  <a:lnTo>
                    <a:pt x="10216" y="4680"/>
                  </a:lnTo>
                  <a:lnTo>
                    <a:pt x="10192" y="4692"/>
                  </a:lnTo>
                  <a:cubicBezTo>
                    <a:pt x="10181" y="4692"/>
                    <a:pt x="10240" y="4692"/>
                    <a:pt x="10276" y="4704"/>
                  </a:cubicBezTo>
                  <a:cubicBezTo>
                    <a:pt x="10252" y="4704"/>
                    <a:pt x="10244" y="4709"/>
                    <a:pt x="10234" y="4709"/>
                  </a:cubicBezTo>
                  <a:cubicBezTo>
                    <a:pt x="10229" y="4709"/>
                    <a:pt x="10224" y="4708"/>
                    <a:pt x="10216" y="4704"/>
                  </a:cubicBezTo>
                  <a:lnTo>
                    <a:pt x="10216" y="4704"/>
                  </a:lnTo>
                  <a:cubicBezTo>
                    <a:pt x="10228" y="4715"/>
                    <a:pt x="10073" y="4739"/>
                    <a:pt x="10109" y="4739"/>
                  </a:cubicBezTo>
                  <a:lnTo>
                    <a:pt x="10181" y="4727"/>
                  </a:lnTo>
                  <a:lnTo>
                    <a:pt x="10181" y="4727"/>
                  </a:lnTo>
                  <a:cubicBezTo>
                    <a:pt x="10143" y="4735"/>
                    <a:pt x="10138" y="4743"/>
                    <a:pt x="10125" y="4747"/>
                  </a:cubicBezTo>
                  <a:lnTo>
                    <a:pt x="10125" y="4747"/>
                  </a:lnTo>
                  <a:lnTo>
                    <a:pt x="10133" y="4739"/>
                  </a:lnTo>
                  <a:cubicBezTo>
                    <a:pt x="10109" y="4739"/>
                    <a:pt x="10097" y="4751"/>
                    <a:pt x="10085" y="4751"/>
                  </a:cubicBezTo>
                  <a:cubicBezTo>
                    <a:pt x="10107" y="4751"/>
                    <a:pt x="10117" y="4750"/>
                    <a:pt x="10125" y="4747"/>
                  </a:cubicBezTo>
                  <a:lnTo>
                    <a:pt x="10125" y="4747"/>
                  </a:lnTo>
                  <a:lnTo>
                    <a:pt x="10121" y="4751"/>
                  </a:lnTo>
                  <a:lnTo>
                    <a:pt x="10145" y="4739"/>
                  </a:lnTo>
                  <a:cubicBezTo>
                    <a:pt x="10157" y="4745"/>
                    <a:pt x="10172" y="4745"/>
                    <a:pt x="10181" y="4745"/>
                  </a:cubicBezTo>
                  <a:cubicBezTo>
                    <a:pt x="10189" y="4745"/>
                    <a:pt x="10192" y="4745"/>
                    <a:pt x="10181" y="4751"/>
                  </a:cubicBezTo>
                  <a:lnTo>
                    <a:pt x="10240" y="4751"/>
                  </a:lnTo>
                  <a:cubicBezTo>
                    <a:pt x="10192" y="4763"/>
                    <a:pt x="10228" y="4763"/>
                    <a:pt x="10216" y="4763"/>
                  </a:cubicBezTo>
                  <a:lnTo>
                    <a:pt x="10192" y="4763"/>
                  </a:lnTo>
                  <a:cubicBezTo>
                    <a:pt x="10192" y="4775"/>
                    <a:pt x="10181" y="4775"/>
                    <a:pt x="10169" y="4775"/>
                  </a:cubicBezTo>
                  <a:cubicBezTo>
                    <a:pt x="10168" y="4775"/>
                    <a:pt x="10167" y="4775"/>
                    <a:pt x="10166" y="4776"/>
                  </a:cubicBezTo>
                  <a:lnTo>
                    <a:pt x="10166" y="4776"/>
                  </a:lnTo>
                  <a:cubicBezTo>
                    <a:pt x="10175" y="4775"/>
                    <a:pt x="10184" y="4775"/>
                    <a:pt x="10192" y="4775"/>
                  </a:cubicBezTo>
                  <a:cubicBezTo>
                    <a:pt x="10224" y="4775"/>
                    <a:pt x="10251" y="4770"/>
                    <a:pt x="10265" y="4770"/>
                  </a:cubicBezTo>
                  <a:cubicBezTo>
                    <a:pt x="10272" y="4770"/>
                    <a:pt x="10276" y="4771"/>
                    <a:pt x="10276" y="4775"/>
                  </a:cubicBezTo>
                  <a:cubicBezTo>
                    <a:pt x="10252" y="4787"/>
                    <a:pt x="10243" y="4790"/>
                    <a:pt x="10234" y="4790"/>
                  </a:cubicBezTo>
                  <a:cubicBezTo>
                    <a:pt x="10225" y="4790"/>
                    <a:pt x="10216" y="4787"/>
                    <a:pt x="10192" y="4787"/>
                  </a:cubicBezTo>
                  <a:cubicBezTo>
                    <a:pt x="10184" y="4796"/>
                    <a:pt x="10198" y="4798"/>
                    <a:pt x="10219" y="4798"/>
                  </a:cubicBezTo>
                  <a:cubicBezTo>
                    <a:pt x="10242" y="4798"/>
                    <a:pt x="10273" y="4795"/>
                    <a:pt x="10293" y="4795"/>
                  </a:cubicBezTo>
                  <a:cubicBezTo>
                    <a:pt x="10304" y="4795"/>
                    <a:pt x="10311" y="4796"/>
                    <a:pt x="10311" y="4799"/>
                  </a:cubicBezTo>
                  <a:cubicBezTo>
                    <a:pt x="10300" y="4805"/>
                    <a:pt x="10306" y="4805"/>
                    <a:pt x="10314" y="4805"/>
                  </a:cubicBezTo>
                  <a:cubicBezTo>
                    <a:pt x="10323" y="4805"/>
                    <a:pt x="10335" y="4805"/>
                    <a:pt x="10335" y="4811"/>
                  </a:cubicBezTo>
                  <a:cubicBezTo>
                    <a:pt x="10311" y="4811"/>
                    <a:pt x="10300" y="4823"/>
                    <a:pt x="10276" y="4823"/>
                  </a:cubicBezTo>
                  <a:lnTo>
                    <a:pt x="10240" y="4835"/>
                  </a:lnTo>
                  <a:lnTo>
                    <a:pt x="10216" y="4835"/>
                  </a:lnTo>
                  <a:cubicBezTo>
                    <a:pt x="10264" y="4835"/>
                    <a:pt x="10264" y="4846"/>
                    <a:pt x="10276" y="4846"/>
                  </a:cubicBezTo>
                  <a:lnTo>
                    <a:pt x="10311" y="4835"/>
                  </a:lnTo>
                  <a:cubicBezTo>
                    <a:pt x="10323" y="4846"/>
                    <a:pt x="10359" y="4846"/>
                    <a:pt x="10347" y="4858"/>
                  </a:cubicBezTo>
                  <a:lnTo>
                    <a:pt x="10407" y="4858"/>
                  </a:lnTo>
                  <a:cubicBezTo>
                    <a:pt x="10422" y="4856"/>
                    <a:pt x="10429" y="4855"/>
                    <a:pt x="10431" y="4855"/>
                  </a:cubicBezTo>
                  <a:cubicBezTo>
                    <a:pt x="10435" y="4855"/>
                    <a:pt x="10430" y="4857"/>
                    <a:pt x="10425" y="4858"/>
                  </a:cubicBezTo>
                  <a:lnTo>
                    <a:pt x="10431" y="4858"/>
                  </a:lnTo>
                  <a:cubicBezTo>
                    <a:pt x="10428" y="4858"/>
                    <a:pt x="10426" y="4858"/>
                    <a:pt x="10424" y="4858"/>
                  </a:cubicBezTo>
                  <a:lnTo>
                    <a:pt x="10424" y="4858"/>
                  </a:lnTo>
                  <a:cubicBezTo>
                    <a:pt x="10419" y="4860"/>
                    <a:pt x="10414" y="4862"/>
                    <a:pt x="10418" y="4862"/>
                  </a:cubicBezTo>
                  <a:cubicBezTo>
                    <a:pt x="10420" y="4862"/>
                    <a:pt x="10427" y="4861"/>
                    <a:pt x="10442" y="4858"/>
                  </a:cubicBezTo>
                  <a:cubicBezTo>
                    <a:pt x="10456" y="4855"/>
                    <a:pt x="10466" y="4853"/>
                    <a:pt x="10473" y="4853"/>
                  </a:cubicBezTo>
                  <a:cubicBezTo>
                    <a:pt x="10489" y="4853"/>
                    <a:pt x="10487" y="4862"/>
                    <a:pt x="10478" y="4870"/>
                  </a:cubicBezTo>
                  <a:cubicBezTo>
                    <a:pt x="10455" y="4882"/>
                    <a:pt x="10454" y="4882"/>
                    <a:pt x="10408" y="4894"/>
                  </a:cubicBezTo>
                  <a:lnTo>
                    <a:pt x="10408" y="4894"/>
                  </a:lnTo>
                  <a:cubicBezTo>
                    <a:pt x="10408" y="4894"/>
                    <a:pt x="10407" y="4894"/>
                    <a:pt x="10406" y="4894"/>
                  </a:cubicBezTo>
                  <a:lnTo>
                    <a:pt x="10406" y="4894"/>
                  </a:lnTo>
                  <a:lnTo>
                    <a:pt x="10407" y="4894"/>
                  </a:lnTo>
                  <a:cubicBezTo>
                    <a:pt x="10407" y="4894"/>
                    <a:pt x="10408" y="4894"/>
                    <a:pt x="10408" y="4894"/>
                  </a:cubicBezTo>
                  <a:lnTo>
                    <a:pt x="10408" y="4894"/>
                  </a:lnTo>
                  <a:cubicBezTo>
                    <a:pt x="10414" y="4894"/>
                    <a:pt x="10419" y="4894"/>
                    <a:pt x="10419" y="4894"/>
                  </a:cubicBezTo>
                  <a:lnTo>
                    <a:pt x="10407" y="4894"/>
                  </a:lnTo>
                  <a:cubicBezTo>
                    <a:pt x="10407" y="4894"/>
                    <a:pt x="10407" y="4906"/>
                    <a:pt x="10395" y="4906"/>
                  </a:cubicBezTo>
                  <a:cubicBezTo>
                    <a:pt x="10395" y="4906"/>
                    <a:pt x="10418" y="4906"/>
                    <a:pt x="10407" y="4917"/>
                  </a:cubicBezTo>
                  <a:lnTo>
                    <a:pt x="10407" y="4917"/>
                  </a:lnTo>
                  <a:cubicBezTo>
                    <a:pt x="10403" y="4918"/>
                    <a:pt x="10399" y="4918"/>
                    <a:pt x="10395" y="4918"/>
                  </a:cubicBezTo>
                  <a:cubicBezTo>
                    <a:pt x="10381" y="4921"/>
                    <a:pt x="10375" y="4923"/>
                    <a:pt x="10374" y="4923"/>
                  </a:cubicBezTo>
                  <a:cubicBezTo>
                    <a:pt x="10370" y="4923"/>
                    <a:pt x="10391" y="4914"/>
                    <a:pt x="10383" y="4906"/>
                  </a:cubicBezTo>
                  <a:lnTo>
                    <a:pt x="10383" y="4906"/>
                  </a:lnTo>
                  <a:cubicBezTo>
                    <a:pt x="10335" y="4918"/>
                    <a:pt x="10383" y="4918"/>
                    <a:pt x="10347" y="4930"/>
                  </a:cubicBezTo>
                  <a:cubicBezTo>
                    <a:pt x="10327" y="4934"/>
                    <a:pt x="10321" y="4935"/>
                    <a:pt x="10319" y="4935"/>
                  </a:cubicBezTo>
                  <a:cubicBezTo>
                    <a:pt x="10314" y="4935"/>
                    <a:pt x="10327" y="4930"/>
                    <a:pt x="10288" y="4930"/>
                  </a:cubicBezTo>
                  <a:cubicBezTo>
                    <a:pt x="10288" y="4936"/>
                    <a:pt x="10297" y="4936"/>
                    <a:pt x="10304" y="4936"/>
                  </a:cubicBezTo>
                  <a:cubicBezTo>
                    <a:pt x="10311" y="4936"/>
                    <a:pt x="10317" y="4936"/>
                    <a:pt x="10311" y="4942"/>
                  </a:cubicBezTo>
                  <a:lnTo>
                    <a:pt x="10252" y="4942"/>
                  </a:lnTo>
                  <a:lnTo>
                    <a:pt x="10228" y="4954"/>
                  </a:lnTo>
                  <a:cubicBezTo>
                    <a:pt x="10228" y="4951"/>
                    <a:pt x="10225" y="4950"/>
                    <a:pt x="10221" y="4950"/>
                  </a:cubicBezTo>
                  <a:cubicBezTo>
                    <a:pt x="10209" y="4950"/>
                    <a:pt x="10184" y="4957"/>
                    <a:pt x="10164" y="4957"/>
                  </a:cubicBezTo>
                  <a:cubicBezTo>
                    <a:pt x="10156" y="4957"/>
                    <a:pt x="10150" y="4956"/>
                    <a:pt x="10145" y="4954"/>
                  </a:cubicBezTo>
                  <a:lnTo>
                    <a:pt x="10145" y="4954"/>
                  </a:lnTo>
                  <a:cubicBezTo>
                    <a:pt x="10139" y="4960"/>
                    <a:pt x="10151" y="4960"/>
                    <a:pt x="10160" y="4960"/>
                  </a:cubicBezTo>
                  <a:cubicBezTo>
                    <a:pt x="10169" y="4960"/>
                    <a:pt x="10175" y="4960"/>
                    <a:pt x="10157" y="4966"/>
                  </a:cubicBezTo>
                  <a:cubicBezTo>
                    <a:pt x="10181" y="4966"/>
                    <a:pt x="10228" y="4954"/>
                    <a:pt x="10252" y="4954"/>
                  </a:cubicBezTo>
                  <a:lnTo>
                    <a:pt x="10240" y="4966"/>
                  </a:lnTo>
                  <a:cubicBezTo>
                    <a:pt x="10231" y="4966"/>
                    <a:pt x="10223" y="4966"/>
                    <a:pt x="10216" y="4966"/>
                  </a:cubicBezTo>
                  <a:lnTo>
                    <a:pt x="10216" y="4966"/>
                  </a:lnTo>
                  <a:cubicBezTo>
                    <a:pt x="10212" y="4970"/>
                    <a:pt x="10219" y="4971"/>
                    <a:pt x="10230" y="4971"/>
                  </a:cubicBezTo>
                  <a:cubicBezTo>
                    <a:pt x="10253" y="4971"/>
                    <a:pt x="10296" y="4966"/>
                    <a:pt x="10311" y="4966"/>
                  </a:cubicBezTo>
                  <a:cubicBezTo>
                    <a:pt x="10311" y="4966"/>
                    <a:pt x="10311" y="4966"/>
                    <a:pt x="10288" y="4977"/>
                  </a:cubicBezTo>
                  <a:cubicBezTo>
                    <a:pt x="10335" y="4977"/>
                    <a:pt x="10335" y="4989"/>
                    <a:pt x="10383" y="4989"/>
                  </a:cubicBezTo>
                  <a:cubicBezTo>
                    <a:pt x="10347" y="4989"/>
                    <a:pt x="10335" y="5001"/>
                    <a:pt x="10300" y="5001"/>
                  </a:cubicBezTo>
                  <a:cubicBezTo>
                    <a:pt x="10300" y="5001"/>
                    <a:pt x="10293" y="5003"/>
                    <a:pt x="10283" y="5004"/>
                  </a:cubicBezTo>
                  <a:lnTo>
                    <a:pt x="10283" y="5004"/>
                  </a:lnTo>
                  <a:cubicBezTo>
                    <a:pt x="10285" y="5003"/>
                    <a:pt x="10287" y="5002"/>
                    <a:pt x="10288" y="5001"/>
                  </a:cubicBezTo>
                  <a:lnTo>
                    <a:pt x="10288" y="5001"/>
                  </a:lnTo>
                  <a:cubicBezTo>
                    <a:pt x="10285" y="5003"/>
                    <a:pt x="10283" y="5004"/>
                    <a:pt x="10282" y="5004"/>
                  </a:cubicBezTo>
                  <a:lnTo>
                    <a:pt x="10282" y="5004"/>
                  </a:lnTo>
                  <a:cubicBezTo>
                    <a:pt x="10263" y="5008"/>
                    <a:pt x="10233" y="5013"/>
                    <a:pt x="10217" y="5013"/>
                  </a:cubicBezTo>
                  <a:lnTo>
                    <a:pt x="10217" y="5013"/>
                  </a:lnTo>
                  <a:cubicBezTo>
                    <a:pt x="10222" y="5013"/>
                    <a:pt x="10265" y="5013"/>
                    <a:pt x="10282" y="5005"/>
                  </a:cubicBezTo>
                  <a:lnTo>
                    <a:pt x="10282" y="5005"/>
                  </a:lnTo>
                  <a:cubicBezTo>
                    <a:pt x="10280" y="5007"/>
                    <a:pt x="10287" y="5007"/>
                    <a:pt x="10292" y="5007"/>
                  </a:cubicBezTo>
                  <a:cubicBezTo>
                    <a:pt x="10300" y="5007"/>
                    <a:pt x="10306" y="5007"/>
                    <a:pt x="10288" y="5013"/>
                  </a:cubicBezTo>
                  <a:cubicBezTo>
                    <a:pt x="10276" y="5025"/>
                    <a:pt x="10240" y="5025"/>
                    <a:pt x="10216" y="5025"/>
                  </a:cubicBezTo>
                  <a:cubicBezTo>
                    <a:pt x="10216" y="5028"/>
                    <a:pt x="10219" y="5028"/>
                    <a:pt x="10224" y="5028"/>
                  </a:cubicBezTo>
                  <a:cubicBezTo>
                    <a:pt x="10238" y="5028"/>
                    <a:pt x="10264" y="5022"/>
                    <a:pt x="10274" y="5022"/>
                  </a:cubicBezTo>
                  <a:cubicBezTo>
                    <a:pt x="10277" y="5022"/>
                    <a:pt x="10278" y="5023"/>
                    <a:pt x="10276" y="5025"/>
                  </a:cubicBezTo>
                  <a:lnTo>
                    <a:pt x="10252" y="5025"/>
                  </a:lnTo>
                  <a:cubicBezTo>
                    <a:pt x="10240" y="5037"/>
                    <a:pt x="10264" y="5037"/>
                    <a:pt x="10300" y="5037"/>
                  </a:cubicBezTo>
                  <a:cubicBezTo>
                    <a:pt x="10228" y="5049"/>
                    <a:pt x="10300" y="5049"/>
                    <a:pt x="10240" y="5049"/>
                  </a:cubicBezTo>
                  <a:cubicBezTo>
                    <a:pt x="10244" y="5053"/>
                    <a:pt x="10249" y="5054"/>
                    <a:pt x="10255" y="5054"/>
                  </a:cubicBezTo>
                  <a:cubicBezTo>
                    <a:pt x="10262" y="5054"/>
                    <a:pt x="10271" y="5052"/>
                    <a:pt x="10279" y="5051"/>
                  </a:cubicBezTo>
                  <a:lnTo>
                    <a:pt x="10279" y="5051"/>
                  </a:lnTo>
                  <a:lnTo>
                    <a:pt x="10240" y="5061"/>
                  </a:lnTo>
                  <a:cubicBezTo>
                    <a:pt x="10227" y="5070"/>
                    <a:pt x="10238" y="5072"/>
                    <a:pt x="10256" y="5072"/>
                  </a:cubicBezTo>
                  <a:cubicBezTo>
                    <a:pt x="10275" y="5072"/>
                    <a:pt x="10302" y="5069"/>
                    <a:pt x="10312" y="5069"/>
                  </a:cubicBezTo>
                  <a:cubicBezTo>
                    <a:pt x="10318" y="5069"/>
                    <a:pt x="10320" y="5070"/>
                    <a:pt x="10311" y="5073"/>
                  </a:cubicBezTo>
                  <a:lnTo>
                    <a:pt x="10240" y="5073"/>
                  </a:lnTo>
                  <a:cubicBezTo>
                    <a:pt x="10252" y="5073"/>
                    <a:pt x="10240" y="5085"/>
                    <a:pt x="10276" y="5085"/>
                  </a:cubicBezTo>
                  <a:cubicBezTo>
                    <a:pt x="10264" y="5085"/>
                    <a:pt x="10264" y="5085"/>
                    <a:pt x="10252" y="5096"/>
                  </a:cubicBezTo>
                  <a:lnTo>
                    <a:pt x="10311" y="5096"/>
                  </a:lnTo>
                  <a:cubicBezTo>
                    <a:pt x="10311" y="5096"/>
                    <a:pt x="10276" y="5108"/>
                    <a:pt x="10264" y="5120"/>
                  </a:cubicBezTo>
                  <a:cubicBezTo>
                    <a:pt x="10300" y="5120"/>
                    <a:pt x="10240" y="5144"/>
                    <a:pt x="10276" y="5156"/>
                  </a:cubicBezTo>
                  <a:cubicBezTo>
                    <a:pt x="10276" y="5158"/>
                    <a:pt x="10279" y="5159"/>
                    <a:pt x="10283" y="5159"/>
                  </a:cubicBezTo>
                  <a:cubicBezTo>
                    <a:pt x="10289" y="5159"/>
                    <a:pt x="10298" y="5158"/>
                    <a:pt x="10308" y="5155"/>
                  </a:cubicBezTo>
                  <a:lnTo>
                    <a:pt x="10308" y="5155"/>
                  </a:lnTo>
                  <a:cubicBezTo>
                    <a:pt x="10292" y="5163"/>
                    <a:pt x="10292" y="5168"/>
                    <a:pt x="10276" y="5168"/>
                  </a:cubicBezTo>
                  <a:cubicBezTo>
                    <a:pt x="10252" y="5192"/>
                    <a:pt x="10323" y="5192"/>
                    <a:pt x="10288" y="5204"/>
                  </a:cubicBezTo>
                  <a:cubicBezTo>
                    <a:pt x="10280" y="5204"/>
                    <a:pt x="10272" y="5209"/>
                    <a:pt x="10264" y="5209"/>
                  </a:cubicBezTo>
                  <a:cubicBezTo>
                    <a:pt x="10260" y="5209"/>
                    <a:pt x="10256" y="5208"/>
                    <a:pt x="10252" y="5204"/>
                  </a:cubicBezTo>
                  <a:cubicBezTo>
                    <a:pt x="10240" y="5216"/>
                    <a:pt x="10252" y="5227"/>
                    <a:pt x="10252" y="5239"/>
                  </a:cubicBezTo>
                  <a:lnTo>
                    <a:pt x="10240" y="5239"/>
                  </a:lnTo>
                  <a:cubicBezTo>
                    <a:pt x="10204" y="5251"/>
                    <a:pt x="10252" y="5263"/>
                    <a:pt x="10276" y="5275"/>
                  </a:cubicBezTo>
                  <a:lnTo>
                    <a:pt x="10240" y="5275"/>
                  </a:lnTo>
                  <a:cubicBezTo>
                    <a:pt x="10228" y="5287"/>
                    <a:pt x="10216" y="5299"/>
                    <a:pt x="10276" y="5299"/>
                  </a:cubicBezTo>
                  <a:cubicBezTo>
                    <a:pt x="10216" y="5311"/>
                    <a:pt x="10288" y="5299"/>
                    <a:pt x="10240" y="5323"/>
                  </a:cubicBezTo>
                  <a:lnTo>
                    <a:pt x="10228" y="5323"/>
                  </a:lnTo>
                  <a:cubicBezTo>
                    <a:pt x="10204" y="5323"/>
                    <a:pt x="10216" y="5335"/>
                    <a:pt x="10204" y="5335"/>
                  </a:cubicBezTo>
                  <a:cubicBezTo>
                    <a:pt x="10228" y="5341"/>
                    <a:pt x="10258" y="5341"/>
                    <a:pt x="10279" y="5341"/>
                  </a:cubicBezTo>
                  <a:cubicBezTo>
                    <a:pt x="10300" y="5341"/>
                    <a:pt x="10311" y="5341"/>
                    <a:pt x="10300" y="5347"/>
                  </a:cubicBezTo>
                  <a:cubicBezTo>
                    <a:pt x="10273" y="5355"/>
                    <a:pt x="10263" y="5358"/>
                    <a:pt x="10258" y="5358"/>
                  </a:cubicBezTo>
                  <a:cubicBezTo>
                    <a:pt x="10252" y="5358"/>
                    <a:pt x="10252" y="5355"/>
                    <a:pt x="10243" y="5355"/>
                  </a:cubicBezTo>
                  <a:cubicBezTo>
                    <a:pt x="10238" y="5355"/>
                    <a:pt x="10230" y="5356"/>
                    <a:pt x="10216" y="5358"/>
                  </a:cubicBezTo>
                  <a:lnTo>
                    <a:pt x="10228" y="5358"/>
                  </a:lnTo>
                  <a:cubicBezTo>
                    <a:pt x="10204" y="5370"/>
                    <a:pt x="10216" y="5370"/>
                    <a:pt x="10181" y="5370"/>
                  </a:cubicBezTo>
                  <a:lnTo>
                    <a:pt x="10264" y="5370"/>
                  </a:lnTo>
                  <a:cubicBezTo>
                    <a:pt x="10276" y="5370"/>
                    <a:pt x="10276" y="5358"/>
                    <a:pt x="10276" y="5358"/>
                  </a:cubicBezTo>
                  <a:cubicBezTo>
                    <a:pt x="10323" y="5358"/>
                    <a:pt x="10288" y="5370"/>
                    <a:pt x="10300" y="5382"/>
                  </a:cubicBezTo>
                  <a:cubicBezTo>
                    <a:pt x="10300" y="5382"/>
                    <a:pt x="10323" y="5370"/>
                    <a:pt x="10359" y="5358"/>
                  </a:cubicBezTo>
                  <a:lnTo>
                    <a:pt x="10359" y="5358"/>
                  </a:lnTo>
                  <a:cubicBezTo>
                    <a:pt x="10335" y="5370"/>
                    <a:pt x="10419" y="5370"/>
                    <a:pt x="10442" y="5370"/>
                  </a:cubicBezTo>
                  <a:cubicBezTo>
                    <a:pt x="10431" y="5376"/>
                    <a:pt x="10416" y="5376"/>
                    <a:pt x="10396" y="5376"/>
                  </a:cubicBezTo>
                  <a:cubicBezTo>
                    <a:pt x="10377" y="5376"/>
                    <a:pt x="10353" y="5376"/>
                    <a:pt x="10323" y="5382"/>
                  </a:cubicBezTo>
                  <a:cubicBezTo>
                    <a:pt x="10311" y="5382"/>
                    <a:pt x="10264" y="5394"/>
                    <a:pt x="10240" y="5394"/>
                  </a:cubicBezTo>
                  <a:cubicBezTo>
                    <a:pt x="10240" y="5406"/>
                    <a:pt x="10276" y="5406"/>
                    <a:pt x="10300" y="5406"/>
                  </a:cubicBezTo>
                  <a:lnTo>
                    <a:pt x="10276" y="5418"/>
                  </a:lnTo>
                  <a:cubicBezTo>
                    <a:pt x="10288" y="5418"/>
                    <a:pt x="10359" y="5418"/>
                    <a:pt x="10323" y="5430"/>
                  </a:cubicBezTo>
                  <a:lnTo>
                    <a:pt x="10383" y="5430"/>
                  </a:lnTo>
                  <a:cubicBezTo>
                    <a:pt x="10357" y="5430"/>
                    <a:pt x="10344" y="5436"/>
                    <a:pt x="10329" y="5440"/>
                  </a:cubicBezTo>
                  <a:lnTo>
                    <a:pt x="10329" y="5440"/>
                  </a:lnTo>
                  <a:cubicBezTo>
                    <a:pt x="10337" y="5439"/>
                    <a:pt x="10344" y="5438"/>
                    <a:pt x="10349" y="5438"/>
                  </a:cubicBezTo>
                  <a:cubicBezTo>
                    <a:pt x="10385" y="5438"/>
                    <a:pt x="10376" y="5454"/>
                    <a:pt x="10442" y="5454"/>
                  </a:cubicBezTo>
                  <a:cubicBezTo>
                    <a:pt x="10419" y="5454"/>
                    <a:pt x="10383" y="5454"/>
                    <a:pt x="10371" y="5466"/>
                  </a:cubicBezTo>
                  <a:lnTo>
                    <a:pt x="10442" y="5466"/>
                  </a:lnTo>
                  <a:cubicBezTo>
                    <a:pt x="10419" y="5477"/>
                    <a:pt x="10407" y="5477"/>
                    <a:pt x="10359" y="5489"/>
                  </a:cubicBezTo>
                  <a:cubicBezTo>
                    <a:pt x="10363" y="5491"/>
                    <a:pt x="10368" y="5491"/>
                    <a:pt x="10373" y="5491"/>
                  </a:cubicBezTo>
                  <a:cubicBezTo>
                    <a:pt x="10406" y="5491"/>
                    <a:pt x="10457" y="5471"/>
                    <a:pt x="10479" y="5471"/>
                  </a:cubicBezTo>
                  <a:cubicBezTo>
                    <a:pt x="10486" y="5471"/>
                    <a:pt x="10490" y="5473"/>
                    <a:pt x="10490" y="5477"/>
                  </a:cubicBezTo>
                  <a:cubicBezTo>
                    <a:pt x="10472" y="5483"/>
                    <a:pt x="10460" y="5483"/>
                    <a:pt x="10451" y="5483"/>
                  </a:cubicBezTo>
                  <a:cubicBezTo>
                    <a:pt x="10442" y="5483"/>
                    <a:pt x="10436" y="5483"/>
                    <a:pt x="10431" y="5489"/>
                  </a:cubicBezTo>
                  <a:lnTo>
                    <a:pt x="10419" y="5489"/>
                  </a:lnTo>
                  <a:cubicBezTo>
                    <a:pt x="10391" y="5496"/>
                    <a:pt x="10383" y="5498"/>
                    <a:pt x="10387" y="5498"/>
                  </a:cubicBezTo>
                  <a:cubicBezTo>
                    <a:pt x="10395" y="5498"/>
                    <a:pt x="10461" y="5487"/>
                    <a:pt x="10483" y="5487"/>
                  </a:cubicBezTo>
                  <a:cubicBezTo>
                    <a:pt x="10489" y="5487"/>
                    <a:pt x="10492" y="5488"/>
                    <a:pt x="10490" y="5489"/>
                  </a:cubicBezTo>
                  <a:cubicBezTo>
                    <a:pt x="10460" y="5495"/>
                    <a:pt x="10451" y="5495"/>
                    <a:pt x="10444" y="5495"/>
                  </a:cubicBezTo>
                  <a:cubicBezTo>
                    <a:pt x="10436" y="5495"/>
                    <a:pt x="10431" y="5495"/>
                    <a:pt x="10407" y="5501"/>
                  </a:cubicBezTo>
                  <a:cubicBezTo>
                    <a:pt x="10419" y="5507"/>
                    <a:pt x="10445" y="5507"/>
                    <a:pt x="10468" y="5507"/>
                  </a:cubicBezTo>
                  <a:cubicBezTo>
                    <a:pt x="10490" y="5507"/>
                    <a:pt x="10508" y="5507"/>
                    <a:pt x="10502" y="5513"/>
                  </a:cubicBezTo>
                  <a:lnTo>
                    <a:pt x="10466" y="5513"/>
                  </a:lnTo>
                  <a:cubicBezTo>
                    <a:pt x="10478" y="5513"/>
                    <a:pt x="10466" y="5525"/>
                    <a:pt x="10466" y="5537"/>
                  </a:cubicBezTo>
                  <a:lnTo>
                    <a:pt x="10454" y="5537"/>
                  </a:lnTo>
                  <a:cubicBezTo>
                    <a:pt x="10448" y="5543"/>
                    <a:pt x="10457" y="5543"/>
                    <a:pt x="10463" y="5543"/>
                  </a:cubicBezTo>
                  <a:cubicBezTo>
                    <a:pt x="10469" y="5543"/>
                    <a:pt x="10472" y="5543"/>
                    <a:pt x="10454" y="5549"/>
                  </a:cubicBezTo>
                  <a:lnTo>
                    <a:pt x="10478" y="5549"/>
                  </a:lnTo>
                  <a:cubicBezTo>
                    <a:pt x="10502" y="5537"/>
                    <a:pt x="10526" y="5525"/>
                    <a:pt x="10490" y="5525"/>
                  </a:cubicBezTo>
                  <a:cubicBezTo>
                    <a:pt x="10526" y="5525"/>
                    <a:pt x="10562" y="5501"/>
                    <a:pt x="10609" y="5501"/>
                  </a:cubicBezTo>
                  <a:lnTo>
                    <a:pt x="10597" y="5501"/>
                  </a:lnTo>
                  <a:cubicBezTo>
                    <a:pt x="10681" y="5477"/>
                    <a:pt x="10692" y="5454"/>
                    <a:pt x="10716" y="5442"/>
                  </a:cubicBezTo>
                  <a:cubicBezTo>
                    <a:pt x="10657" y="5442"/>
                    <a:pt x="10740" y="5418"/>
                    <a:pt x="10692" y="5406"/>
                  </a:cubicBezTo>
                  <a:lnTo>
                    <a:pt x="10692" y="5406"/>
                  </a:lnTo>
                  <a:cubicBezTo>
                    <a:pt x="10669" y="5410"/>
                    <a:pt x="10659" y="5411"/>
                    <a:pt x="10657" y="5411"/>
                  </a:cubicBezTo>
                  <a:cubicBezTo>
                    <a:pt x="10653" y="5411"/>
                    <a:pt x="10677" y="5406"/>
                    <a:pt x="10669" y="5406"/>
                  </a:cubicBezTo>
                  <a:cubicBezTo>
                    <a:pt x="10681" y="5406"/>
                    <a:pt x="10716" y="5394"/>
                    <a:pt x="10728" y="5394"/>
                  </a:cubicBezTo>
                  <a:lnTo>
                    <a:pt x="10692" y="5394"/>
                  </a:lnTo>
                  <a:cubicBezTo>
                    <a:pt x="10712" y="5384"/>
                    <a:pt x="10754" y="5367"/>
                    <a:pt x="10745" y="5367"/>
                  </a:cubicBezTo>
                  <a:cubicBezTo>
                    <a:pt x="10742" y="5367"/>
                    <a:pt x="10737" y="5368"/>
                    <a:pt x="10728" y="5370"/>
                  </a:cubicBezTo>
                  <a:cubicBezTo>
                    <a:pt x="10740" y="5358"/>
                    <a:pt x="10752" y="5358"/>
                    <a:pt x="10764" y="5358"/>
                  </a:cubicBezTo>
                  <a:cubicBezTo>
                    <a:pt x="10764" y="5347"/>
                    <a:pt x="10776" y="5335"/>
                    <a:pt x="10788" y="5335"/>
                  </a:cubicBezTo>
                  <a:cubicBezTo>
                    <a:pt x="10716" y="5335"/>
                    <a:pt x="10764" y="5323"/>
                    <a:pt x="10740" y="5323"/>
                  </a:cubicBezTo>
                  <a:cubicBezTo>
                    <a:pt x="10752" y="5323"/>
                    <a:pt x="10764" y="5311"/>
                    <a:pt x="10776" y="5311"/>
                  </a:cubicBezTo>
                  <a:lnTo>
                    <a:pt x="10716" y="5311"/>
                  </a:lnTo>
                  <a:cubicBezTo>
                    <a:pt x="10681" y="5311"/>
                    <a:pt x="10752" y="5299"/>
                    <a:pt x="10728" y="5299"/>
                  </a:cubicBezTo>
                  <a:lnTo>
                    <a:pt x="10716" y="5299"/>
                  </a:lnTo>
                  <a:cubicBezTo>
                    <a:pt x="10692" y="5299"/>
                    <a:pt x="10728" y="5287"/>
                    <a:pt x="10764" y="5275"/>
                  </a:cubicBezTo>
                  <a:cubicBezTo>
                    <a:pt x="10716" y="5263"/>
                    <a:pt x="10716" y="5251"/>
                    <a:pt x="10728" y="5227"/>
                  </a:cubicBezTo>
                  <a:lnTo>
                    <a:pt x="10728" y="5227"/>
                  </a:lnTo>
                  <a:cubicBezTo>
                    <a:pt x="10728" y="5233"/>
                    <a:pt x="10731" y="5236"/>
                    <a:pt x="10733" y="5236"/>
                  </a:cubicBezTo>
                  <a:cubicBezTo>
                    <a:pt x="10734" y="5236"/>
                    <a:pt x="10734" y="5233"/>
                    <a:pt x="10728" y="5227"/>
                  </a:cubicBezTo>
                  <a:lnTo>
                    <a:pt x="10728" y="5227"/>
                  </a:lnTo>
                  <a:cubicBezTo>
                    <a:pt x="10728" y="5227"/>
                    <a:pt x="10728" y="5227"/>
                    <a:pt x="10728" y="5227"/>
                  </a:cubicBezTo>
                  <a:cubicBezTo>
                    <a:pt x="10740" y="5216"/>
                    <a:pt x="10752" y="5216"/>
                    <a:pt x="10764" y="5204"/>
                  </a:cubicBezTo>
                  <a:cubicBezTo>
                    <a:pt x="10776" y="5192"/>
                    <a:pt x="10788" y="5180"/>
                    <a:pt x="10788" y="5168"/>
                  </a:cubicBezTo>
                  <a:cubicBezTo>
                    <a:pt x="10800" y="5180"/>
                    <a:pt x="10812" y="5192"/>
                    <a:pt x="10800" y="5192"/>
                  </a:cubicBezTo>
                  <a:cubicBezTo>
                    <a:pt x="10805" y="5197"/>
                    <a:pt x="10809" y="5199"/>
                    <a:pt x="10812" y="5199"/>
                  </a:cubicBezTo>
                  <a:cubicBezTo>
                    <a:pt x="10820" y="5199"/>
                    <a:pt x="10826" y="5190"/>
                    <a:pt x="10835" y="5190"/>
                  </a:cubicBezTo>
                  <a:cubicBezTo>
                    <a:pt x="10841" y="5190"/>
                    <a:pt x="10849" y="5193"/>
                    <a:pt x="10859" y="5204"/>
                  </a:cubicBezTo>
                  <a:cubicBezTo>
                    <a:pt x="10883" y="5192"/>
                    <a:pt x="10835" y="5180"/>
                    <a:pt x="10823" y="5168"/>
                  </a:cubicBezTo>
                  <a:lnTo>
                    <a:pt x="10823" y="5180"/>
                  </a:lnTo>
                  <a:cubicBezTo>
                    <a:pt x="10812" y="5180"/>
                    <a:pt x="10800" y="5168"/>
                    <a:pt x="10788" y="5156"/>
                  </a:cubicBezTo>
                  <a:cubicBezTo>
                    <a:pt x="10776" y="5144"/>
                    <a:pt x="10776" y="5144"/>
                    <a:pt x="10764" y="5144"/>
                  </a:cubicBezTo>
                  <a:cubicBezTo>
                    <a:pt x="10764" y="5144"/>
                    <a:pt x="10764" y="5156"/>
                    <a:pt x="10776" y="5156"/>
                  </a:cubicBezTo>
                  <a:cubicBezTo>
                    <a:pt x="10764" y="5156"/>
                    <a:pt x="10740" y="5156"/>
                    <a:pt x="10728" y="5168"/>
                  </a:cubicBezTo>
                  <a:cubicBezTo>
                    <a:pt x="10728" y="5168"/>
                    <a:pt x="10728" y="5168"/>
                    <a:pt x="10716" y="5156"/>
                  </a:cubicBezTo>
                  <a:lnTo>
                    <a:pt x="10704" y="5156"/>
                  </a:lnTo>
                  <a:lnTo>
                    <a:pt x="10716" y="5168"/>
                  </a:lnTo>
                  <a:cubicBezTo>
                    <a:pt x="10708" y="5168"/>
                    <a:pt x="10685" y="5173"/>
                    <a:pt x="10673" y="5173"/>
                  </a:cubicBezTo>
                  <a:cubicBezTo>
                    <a:pt x="10667" y="5173"/>
                    <a:pt x="10665" y="5172"/>
                    <a:pt x="10669" y="5168"/>
                  </a:cubicBezTo>
                  <a:lnTo>
                    <a:pt x="10692" y="5168"/>
                  </a:lnTo>
                  <a:cubicBezTo>
                    <a:pt x="10692" y="5168"/>
                    <a:pt x="10669" y="5168"/>
                    <a:pt x="10681" y="5156"/>
                  </a:cubicBezTo>
                  <a:lnTo>
                    <a:pt x="10692" y="5156"/>
                  </a:lnTo>
                  <a:lnTo>
                    <a:pt x="10715" y="5133"/>
                  </a:lnTo>
                  <a:lnTo>
                    <a:pt x="10715" y="5133"/>
                  </a:lnTo>
                  <a:cubicBezTo>
                    <a:pt x="10724" y="5137"/>
                    <a:pt x="10719" y="5144"/>
                    <a:pt x="10728" y="5144"/>
                  </a:cubicBezTo>
                  <a:lnTo>
                    <a:pt x="10776" y="5144"/>
                  </a:lnTo>
                  <a:lnTo>
                    <a:pt x="10752" y="5132"/>
                  </a:lnTo>
                  <a:lnTo>
                    <a:pt x="10776" y="5132"/>
                  </a:lnTo>
                  <a:cubicBezTo>
                    <a:pt x="10788" y="5126"/>
                    <a:pt x="10779" y="5126"/>
                    <a:pt x="10768" y="5126"/>
                  </a:cubicBezTo>
                  <a:cubicBezTo>
                    <a:pt x="10763" y="5126"/>
                    <a:pt x="10758" y="5126"/>
                    <a:pt x="10754" y="5126"/>
                  </a:cubicBezTo>
                  <a:lnTo>
                    <a:pt x="10754" y="5126"/>
                  </a:lnTo>
                  <a:cubicBezTo>
                    <a:pt x="10755" y="5126"/>
                    <a:pt x="10755" y="5126"/>
                    <a:pt x="10755" y="5126"/>
                  </a:cubicBezTo>
                  <a:cubicBezTo>
                    <a:pt x="10759" y="5126"/>
                    <a:pt x="10764" y="5124"/>
                    <a:pt x="10776" y="5120"/>
                  </a:cubicBezTo>
                  <a:lnTo>
                    <a:pt x="10788" y="5120"/>
                  </a:lnTo>
                  <a:lnTo>
                    <a:pt x="10788" y="5108"/>
                  </a:lnTo>
                  <a:lnTo>
                    <a:pt x="10776" y="5108"/>
                  </a:lnTo>
                  <a:cubicBezTo>
                    <a:pt x="10800" y="5108"/>
                    <a:pt x="10800" y="5096"/>
                    <a:pt x="10800" y="5096"/>
                  </a:cubicBezTo>
                  <a:cubicBezTo>
                    <a:pt x="10809" y="5116"/>
                    <a:pt x="10827" y="5135"/>
                    <a:pt x="10820" y="5135"/>
                  </a:cubicBezTo>
                  <a:cubicBezTo>
                    <a:pt x="10819" y="5135"/>
                    <a:pt x="10816" y="5134"/>
                    <a:pt x="10812" y="5132"/>
                  </a:cubicBezTo>
                  <a:cubicBezTo>
                    <a:pt x="10800" y="5132"/>
                    <a:pt x="10800" y="5132"/>
                    <a:pt x="10788" y="5121"/>
                  </a:cubicBezTo>
                  <a:lnTo>
                    <a:pt x="10788" y="5121"/>
                  </a:lnTo>
                  <a:cubicBezTo>
                    <a:pt x="10800" y="5132"/>
                    <a:pt x="10811" y="5144"/>
                    <a:pt x="10800" y="5144"/>
                  </a:cubicBezTo>
                  <a:cubicBezTo>
                    <a:pt x="10823" y="5144"/>
                    <a:pt x="10835" y="5168"/>
                    <a:pt x="10847" y="5180"/>
                  </a:cubicBezTo>
                  <a:cubicBezTo>
                    <a:pt x="10859" y="5180"/>
                    <a:pt x="10883" y="5168"/>
                    <a:pt x="10859" y="5156"/>
                  </a:cubicBezTo>
                  <a:lnTo>
                    <a:pt x="10847" y="5156"/>
                  </a:lnTo>
                  <a:cubicBezTo>
                    <a:pt x="10835" y="5144"/>
                    <a:pt x="10835" y="5132"/>
                    <a:pt x="10823" y="5120"/>
                  </a:cubicBezTo>
                  <a:lnTo>
                    <a:pt x="10823" y="5120"/>
                  </a:lnTo>
                  <a:cubicBezTo>
                    <a:pt x="10835" y="5120"/>
                    <a:pt x="10859" y="5144"/>
                    <a:pt x="10871" y="5144"/>
                  </a:cubicBezTo>
                  <a:cubicBezTo>
                    <a:pt x="10883" y="5132"/>
                    <a:pt x="10823" y="5108"/>
                    <a:pt x="10823" y="5096"/>
                  </a:cubicBezTo>
                  <a:cubicBezTo>
                    <a:pt x="10823" y="5096"/>
                    <a:pt x="10823" y="5096"/>
                    <a:pt x="10823" y="5085"/>
                  </a:cubicBezTo>
                  <a:lnTo>
                    <a:pt x="10835" y="5096"/>
                  </a:lnTo>
                  <a:cubicBezTo>
                    <a:pt x="10823" y="5085"/>
                    <a:pt x="10823" y="5073"/>
                    <a:pt x="10823" y="5061"/>
                  </a:cubicBezTo>
                  <a:cubicBezTo>
                    <a:pt x="10812" y="5061"/>
                    <a:pt x="10812" y="5049"/>
                    <a:pt x="10800" y="5037"/>
                  </a:cubicBezTo>
                  <a:lnTo>
                    <a:pt x="10812" y="5037"/>
                  </a:lnTo>
                  <a:cubicBezTo>
                    <a:pt x="10812" y="5037"/>
                    <a:pt x="10812" y="5037"/>
                    <a:pt x="10812" y="5025"/>
                  </a:cubicBezTo>
                  <a:lnTo>
                    <a:pt x="10823" y="5025"/>
                  </a:lnTo>
                  <a:cubicBezTo>
                    <a:pt x="10823" y="5025"/>
                    <a:pt x="10812" y="5025"/>
                    <a:pt x="10812" y="5013"/>
                  </a:cubicBezTo>
                  <a:lnTo>
                    <a:pt x="10823" y="5013"/>
                  </a:lnTo>
                  <a:cubicBezTo>
                    <a:pt x="10823" y="5013"/>
                    <a:pt x="10823" y="5013"/>
                    <a:pt x="10823" y="5025"/>
                  </a:cubicBezTo>
                  <a:cubicBezTo>
                    <a:pt x="10895" y="5073"/>
                    <a:pt x="10800" y="5037"/>
                    <a:pt x="10835" y="5073"/>
                  </a:cubicBezTo>
                  <a:cubicBezTo>
                    <a:pt x="10859" y="5085"/>
                    <a:pt x="10871" y="5108"/>
                    <a:pt x="10895" y="5132"/>
                  </a:cubicBezTo>
                  <a:lnTo>
                    <a:pt x="10871" y="5073"/>
                  </a:lnTo>
                  <a:lnTo>
                    <a:pt x="10871" y="5073"/>
                  </a:lnTo>
                  <a:cubicBezTo>
                    <a:pt x="10879" y="5081"/>
                    <a:pt x="10904" y="5095"/>
                    <a:pt x="10912" y="5095"/>
                  </a:cubicBezTo>
                  <a:cubicBezTo>
                    <a:pt x="10915" y="5095"/>
                    <a:pt x="10914" y="5092"/>
                    <a:pt x="10907" y="5085"/>
                  </a:cubicBezTo>
                  <a:lnTo>
                    <a:pt x="10895" y="5085"/>
                  </a:lnTo>
                  <a:cubicBezTo>
                    <a:pt x="10895" y="5061"/>
                    <a:pt x="10859" y="5037"/>
                    <a:pt x="10883" y="5037"/>
                  </a:cubicBezTo>
                  <a:cubicBezTo>
                    <a:pt x="10883" y="5049"/>
                    <a:pt x="10895" y="5061"/>
                    <a:pt x="10907" y="5061"/>
                  </a:cubicBezTo>
                  <a:cubicBezTo>
                    <a:pt x="10919" y="5061"/>
                    <a:pt x="10895" y="5037"/>
                    <a:pt x="10883" y="5025"/>
                  </a:cubicBezTo>
                  <a:lnTo>
                    <a:pt x="10883" y="5025"/>
                  </a:lnTo>
                  <a:cubicBezTo>
                    <a:pt x="10895" y="5025"/>
                    <a:pt x="10919" y="5061"/>
                    <a:pt x="10931" y="5061"/>
                  </a:cubicBezTo>
                  <a:cubicBezTo>
                    <a:pt x="10919" y="5043"/>
                    <a:pt x="10925" y="5040"/>
                    <a:pt x="10934" y="5040"/>
                  </a:cubicBezTo>
                  <a:cubicBezTo>
                    <a:pt x="10938" y="5040"/>
                    <a:pt x="10943" y="5041"/>
                    <a:pt x="10947" y="5041"/>
                  </a:cubicBezTo>
                  <a:cubicBezTo>
                    <a:pt x="10951" y="5041"/>
                    <a:pt x="10954" y="5040"/>
                    <a:pt x="10954" y="5037"/>
                  </a:cubicBezTo>
                  <a:cubicBezTo>
                    <a:pt x="10907" y="5013"/>
                    <a:pt x="10907" y="4966"/>
                    <a:pt x="10859" y="4954"/>
                  </a:cubicBezTo>
                  <a:lnTo>
                    <a:pt x="10835" y="4906"/>
                  </a:lnTo>
                  <a:lnTo>
                    <a:pt x="10835" y="4906"/>
                  </a:lnTo>
                  <a:cubicBezTo>
                    <a:pt x="10871" y="4930"/>
                    <a:pt x="10895" y="4966"/>
                    <a:pt x="10943" y="4989"/>
                  </a:cubicBezTo>
                  <a:lnTo>
                    <a:pt x="10931" y="5001"/>
                  </a:lnTo>
                  <a:cubicBezTo>
                    <a:pt x="10942" y="5010"/>
                    <a:pt x="10948" y="5014"/>
                    <a:pt x="10951" y="5014"/>
                  </a:cubicBezTo>
                  <a:cubicBezTo>
                    <a:pt x="10962" y="5014"/>
                    <a:pt x="10936" y="4970"/>
                    <a:pt x="10963" y="4970"/>
                  </a:cubicBezTo>
                  <a:cubicBezTo>
                    <a:pt x="10969" y="4970"/>
                    <a:pt x="10978" y="4972"/>
                    <a:pt x="10990" y="4977"/>
                  </a:cubicBezTo>
                  <a:cubicBezTo>
                    <a:pt x="10990" y="4977"/>
                    <a:pt x="10985" y="4972"/>
                    <a:pt x="10995" y="4972"/>
                  </a:cubicBezTo>
                  <a:cubicBezTo>
                    <a:pt x="11001" y="4972"/>
                    <a:pt x="11010" y="4973"/>
                    <a:pt x="11026" y="4977"/>
                  </a:cubicBezTo>
                  <a:lnTo>
                    <a:pt x="10966" y="4942"/>
                  </a:lnTo>
                  <a:cubicBezTo>
                    <a:pt x="10990" y="4942"/>
                    <a:pt x="11014" y="4966"/>
                    <a:pt x="11026" y="4966"/>
                  </a:cubicBezTo>
                  <a:cubicBezTo>
                    <a:pt x="11026" y="4954"/>
                    <a:pt x="11038" y="4954"/>
                    <a:pt x="11038" y="4954"/>
                  </a:cubicBezTo>
                  <a:cubicBezTo>
                    <a:pt x="11050" y="4966"/>
                    <a:pt x="11050" y="4966"/>
                    <a:pt x="11050" y="4977"/>
                  </a:cubicBezTo>
                  <a:cubicBezTo>
                    <a:pt x="11060" y="4981"/>
                    <a:pt x="11067" y="4982"/>
                    <a:pt x="11070" y="4982"/>
                  </a:cubicBezTo>
                  <a:cubicBezTo>
                    <a:pt x="11078" y="4982"/>
                    <a:pt x="11070" y="4974"/>
                    <a:pt x="11062" y="4966"/>
                  </a:cubicBezTo>
                  <a:cubicBezTo>
                    <a:pt x="11050" y="4954"/>
                    <a:pt x="11050" y="4942"/>
                    <a:pt x="11062" y="4942"/>
                  </a:cubicBezTo>
                  <a:cubicBezTo>
                    <a:pt x="11062" y="4942"/>
                    <a:pt x="11062" y="4930"/>
                    <a:pt x="11062" y="4930"/>
                  </a:cubicBezTo>
                  <a:cubicBezTo>
                    <a:pt x="11050" y="4930"/>
                    <a:pt x="11014" y="4906"/>
                    <a:pt x="11002" y="4906"/>
                  </a:cubicBezTo>
                  <a:cubicBezTo>
                    <a:pt x="11019" y="4898"/>
                    <a:pt x="11024" y="4889"/>
                    <a:pt x="11046" y="4889"/>
                  </a:cubicBezTo>
                  <a:cubicBezTo>
                    <a:pt x="11056" y="4889"/>
                    <a:pt x="11068" y="4891"/>
                    <a:pt x="11085" y="4894"/>
                  </a:cubicBezTo>
                  <a:cubicBezTo>
                    <a:pt x="11097" y="4906"/>
                    <a:pt x="11121" y="4918"/>
                    <a:pt x="11121" y="4918"/>
                  </a:cubicBezTo>
                  <a:cubicBezTo>
                    <a:pt x="11133" y="4918"/>
                    <a:pt x="11109" y="4894"/>
                    <a:pt x="11085" y="4882"/>
                  </a:cubicBezTo>
                  <a:cubicBezTo>
                    <a:pt x="11085" y="4870"/>
                    <a:pt x="11085" y="4870"/>
                    <a:pt x="11085" y="4870"/>
                  </a:cubicBezTo>
                  <a:cubicBezTo>
                    <a:pt x="11097" y="4882"/>
                    <a:pt x="11121" y="4882"/>
                    <a:pt x="11121" y="4882"/>
                  </a:cubicBezTo>
                  <a:cubicBezTo>
                    <a:pt x="11129" y="4882"/>
                    <a:pt x="11132" y="4887"/>
                    <a:pt x="11133" y="4887"/>
                  </a:cubicBezTo>
                  <a:cubicBezTo>
                    <a:pt x="11133" y="4887"/>
                    <a:pt x="11133" y="4886"/>
                    <a:pt x="11133" y="4882"/>
                  </a:cubicBezTo>
                  <a:cubicBezTo>
                    <a:pt x="11097" y="4858"/>
                    <a:pt x="11133" y="4858"/>
                    <a:pt x="11109" y="4835"/>
                  </a:cubicBezTo>
                  <a:lnTo>
                    <a:pt x="11109" y="4835"/>
                  </a:lnTo>
                  <a:cubicBezTo>
                    <a:pt x="11109" y="4835"/>
                    <a:pt x="11097" y="4846"/>
                    <a:pt x="11097" y="4846"/>
                  </a:cubicBezTo>
                  <a:cubicBezTo>
                    <a:pt x="11077" y="4826"/>
                    <a:pt x="11056" y="4796"/>
                    <a:pt x="11066" y="4796"/>
                  </a:cubicBezTo>
                  <a:cubicBezTo>
                    <a:pt x="11068" y="4796"/>
                    <a:pt x="11070" y="4797"/>
                    <a:pt x="11073" y="4799"/>
                  </a:cubicBezTo>
                  <a:cubicBezTo>
                    <a:pt x="11097" y="4835"/>
                    <a:pt x="11133" y="4823"/>
                    <a:pt x="11133" y="4846"/>
                  </a:cubicBezTo>
                  <a:cubicBezTo>
                    <a:pt x="11143" y="4850"/>
                    <a:pt x="11149" y="4852"/>
                    <a:pt x="11151" y="4852"/>
                  </a:cubicBezTo>
                  <a:cubicBezTo>
                    <a:pt x="11164" y="4852"/>
                    <a:pt x="11101" y="4811"/>
                    <a:pt x="11121" y="4811"/>
                  </a:cubicBezTo>
                  <a:lnTo>
                    <a:pt x="11121" y="4811"/>
                  </a:lnTo>
                  <a:lnTo>
                    <a:pt x="11145" y="4823"/>
                  </a:lnTo>
                  <a:cubicBezTo>
                    <a:pt x="11181" y="4846"/>
                    <a:pt x="11157" y="4846"/>
                    <a:pt x="11169" y="4846"/>
                  </a:cubicBezTo>
                  <a:cubicBezTo>
                    <a:pt x="11193" y="4870"/>
                    <a:pt x="11157" y="4882"/>
                    <a:pt x="11181" y="4918"/>
                  </a:cubicBezTo>
                  <a:lnTo>
                    <a:pt x="11216" y="4894"/>
                  </a:lnTo>
                  <a:cubicBezTo>
                    <a:pt x="11204" y="4835"/>
                    <a:pt x="11276" y="4823"/>
                    <a:pt x="11228" y="4739"/>
                  </a:cubicBezTo>
                  <a:lnTo>
                    <a:pt x="11228" y="4739"/>
                  </a:lnTo>
                  <a:cubicBezTo>
                    <a:pt x="11228" y="4751"/>
                    <a:pt x="11228" y="4751"/>
                    <a:pt x="11228" y="4751"/>
                  </a:cubicBezTo>
                  <a:cubicBezTo>
                    <a:pt x="11228" y="4739"/>
                    <a:pt x="11228" y="4739"/>
                    <a:pt x="11216" y="4727"/>
                  </a:cubicBezTo>
                  <a:lnTo>
                    <a:pt x="11216" y="4739"/>
                  </a:lnTo>
                  <a:lnTo>
                    <a:pt x="11204" y="4715"/>
                  </a:lnTo>
                  <a:lnTo>
                    <a:pt x="11204" y="4715"/>
                  </a:lnTo>
                  <a:cubicBezTo>
                    <a:pt x="11222" y="4721"/>
                    <a:pt x="11234" y="4721"/>
                    <a:pt x="11246" y="4721"/>
                  </a:cubicBezTo>
                  <a:cubicBezTo>
                    <a:pt x="11258" y="4721"/>
                    <a:pt x="11270" y="4721"/>
                    <a:pt x="11288" y="4727"/>
                  </a:cubicBezTo>
                  <a:cubicBezTo>
                    <a:pt x="11252" y="4715"/>
                    <a:pt x="11252" y="4715"/>
                    <a:pt x="11228" y="4704"/>
                  </a:cubicBezTo>
                  <a:cubicBezTo>
                    <a:pt x="11204" y="4680"/>
                    <a:pt x="11193" y="4668"/>
                    <a:pt x="11204" y="4668"/>
                  </a:cubicBezTo>
                  <a:lnTo>
                    <a:pt x="11204" y="4668"/>
                  </a:lnTo>
                  <a:cubicBezTo>
                    <a:pt x="11228" y="4680"/>
                    <a:pt x="11228" y="4692"/>
                    <a:pt x="11252" y="4692"/>
                  </a:cubicBezTo>
                  <a:cubicBezTo>
                    <a:pt x="11240" y="4692"/>
                    <a:pt x="11228" y="4668"/>
                    <a:pt x="11228" y="4668"/>
                  </a:cubicBezTo>
                  <a:lnTo>
                    <a:pt x="11228" y="4668"/>
                  </a:lnTo>
                  <a:cubicBezTo>
                    <a:pt x="11240" y="4668"/>
                    <a:pt x="11252" y="4668"/>
                    <a:pt x="11276" y="4680"/>
                  </a:cubicBezTo>
                  <a:cubicBezTo>
                    <a:pt x="11276" y="4684"/>
                    <a:pt x="11275" y="4685"/>
                    <a:pt x="11273" y="4685"/>
                  </a:cubicBezTo>
                  <a:cubicBezTo>
                    <a:pt x="11269" y="4685"/>
                    <a:pt x="11264" y="4680"/>
                    <a:pt x="11264" y="4680"/>
                  </a:cubicBezTo>
                  <a:lnTo>
                    <a:pt x="11264" y="4680"/>
                  </a:lnTo>
                  <a:cubicBezTo>
                    <a:pt x="11264" y="4692"/>
                    <a:pt x="11288" y="4680"/>
                    <a:pt x="11300" y="4704"/>
                  </a:cubicBezTo>
                  <a:lnTo>
                    <a:pt x="11300" y="4692"/>
                  </a:lnTo>
                  <a:cubicBezTo>
                    <a:pt x="11324" y="4704"/>
                    <a:pt x="11335" y="4715"/>
                    <a:pt x="11347" y="4727"/>
                  </a:cubicBezTo>
                  <a:cubicBezTo>
                    <a:pt x="11347" y="4692"/>
                    <a:pt x="11300" y="4644"/>
                    <a:pt x="11288" y="4620"/>
                  </a:cubicBezTo>
                  <a:lnTo>
                    <a:pt x="11288" y="4620"/>
                  </a:lnTo>
                  <a:cubicBezTo>
                    <a:pt x="11296" y="4629"/>
                    <a:pt x="11328" y="4648"/>
                    <a:pt x="11338" y="4656"/>
                  </a:cubicBezTo>
                  <a:lnTo>
                    <a:pt x="11338" y="4656"/>
                  </a:lnTo>
                  <a:cubicBezTo>
                    <a:pt x="11350" y="4652"/>
                    <a:pt x="11324" y="4621"/>
                    <a:pt x="11314" y="4595"/>
                  </a:cubicBezTo>
                  <a:lnTo>
                    <a:pt x="11314" y="4595"/>
                  </a:lnTo>
                  <a:cubicBezTo>
                    <a:pt x="11360" y="4572"/>
                    <a:pt x="11396" y="4537"/>
                    <a:pt x="11466" y="4537"/>
                  </a:cubicBezTo>
                  <a:lnTo>
                    <a:pt x="11419" y="4489"/>
                  </a:lnTo>
                  <a:lnTo>
                    <a:pt x="11466" y="4501"/>
                  </a:lnTo>
                  <a:cubicBezTo>
                    <a:pt x="11526" y="4477"/>
                    <a:pt x="11514" y="4430"/>
                    <a:pt x="11526" y="4382"/>
                  </a:cubicBezTo>
                  <a:cubicBezTo>
                    <a:pt x="11526" y="4376"/>
                    <a:pt x="11528" y="4374"/>
                    <a:pt x="11532" y="4374"/>
                  </a:cubicBezTo>
                  <a:cubicBezTo>
                    <a:pt x="11543" y="4374"/>
                    <a:pt x="11568" y="4394"/>
                    <a:pt x="11585" y="4394"/>
                  </a:cubicBezTo>
                  <a:cubicBezTo>
                    <a:pt x="11609" y="4382"/>
                    <a:pt x="11550" y="4334"/>
                    <a:pt x="11562" y="4299"/>
                  </a:cubicBezTo>
                  <a:lnTo>
                    <a:pt x="11562" y="4299"/>
                  </a:lnTo>
                  <a:cubicBezTo>
                    <a:pt x="11572" y="4309"/>
                    <a:pt x="11600" y="4337"/>
                    <a:pt x="11615" y="4337"/>
                  </a:cubicBezTo>
                  <a:cubicBezTo>
                    <a:pt x="11617" y="4337"/>
                    <a:pt x="11620" y="4336"/>
                    <a:pt x="11621" y="4334"/>
                  </a:cubicBezTo>
                  <a:cubicBezTo>
                    <a:pt x="11609" y="4323"/>
                    <a:pt x="11585" y="4311"/>
                    <a:pt x="11597" y="4311"/>
                  </a:cubicBezTo>
                  <a:lnTo>
                    <a:pt x="11609" y="4323"/>
                  </a:lnTo>
                  <a:cubicBezTo>
                    <a:pt x="11616" y="4325"/>
                    <a:pt x="11621" y="4326"/>
                    <a:pt x="11624" y="4326"/>
                  </a:cubicBezTo>
                  <a:cubicBezTo>
                    <a:pt x="11638" y="4326"/>
                    <a:pt x="11626" y="4308"/>
                    <a:pt x="11645" y="4299"/>
                  </a:cubicBezTo>
                  <a:cubicBezTo>
                    <a:pt x="11657" y="4275"/>
                    <a:pt x="11633" y="4239"/>
                    <a:pt x="11597" y="4180"/>
                  </a:cubicBezTo>
                  <a:cubicBezTo>
                    <a:pt x="11599" y="4176"/>
                    <a:pt x="11602" y="4174"/>
                    <a:pt x="11605" y="4174"/>
                  </a:cubicBezTo>
                  <a:cubicBezTo>
                    <a:pt x="11621" y="4174"/>
                    <a:pt x="11647" y="4215"/>
                    <a:pt x="11657" y="4215"/>
                  </a:cubicBezTo>
                  <a:cubicBezTo>
                    <a:pt x="11633" y="4215"/>
                    <a:pt x="11657" y="4239"/>
                    <a:pt x="11681" y="4251"/>
                  </a:cubicBezTo>
                  <a:cubicBezTo>
                    <a:pt x="11672" y="4243"/>
                    <a:pt x="11670" y="4229"/>
                    <a:pt x="11681" y="4229"/>
                  </a:cubicBezTo>
                  <a:cubicBezTo>
                    <a:pt x="11686" y="4229"/>
                    <a:pt x="11693" y="4232"/>
                    <a:pt x="11705" y="4239"/>
                  </a:cubicBezTo>
                  <a:cubicBezTo>
                    <a:pt x="11716" y="4227"/>
                    <a:pt x="11716" y="4227"/>
                    <a:pt x="11693" y="4192"/>
                  </a:cubicBezTo>
                  <a:lnTo>
                    <a:pt x="11693" y="4192"/>
                  </a:lnTo>
                  <a:cubicBezTo>
                    <a:pt x="11697" y="4201"/>
                    <a:pt x="11696" y="4205"/>
                    <a:pt x="11693" y="4205"/>
                  </a:cubicBezTo>
                  <a:cubicBezTo>
                    <a:pt x="11688" y="4205"/>
                    <a:pt x="11676" y="4194"/>
                    <a:pt x="11669" y="4180"/>
                  </a:cubicBezTo>
                  <a:cubicBezTo>
                    <a:pt x="11682" y="4180"/>
                    <a:pt x="11688" y="4172"/>
                    <a:pt x="11700" y="4172"/>
                  </a:cubicBezTo>
                  <a:cubicBezTo>
                    <a:pt x="11708" y="4172"/>
                    <a:pt x="11720" y="4176"/>
                    <a:pt x="11740" y="4192"/>
                  </a:cubicBezTo>
                  <a:cubicBezTo>
                    <a:pt x="11764" y="4132"/>
                    <a:pt x="11812" y="4084"/>
                    <a:pt x="11847" y="4025"/>
                  </a:cubicBezTo>
                  <a:cubicBezTo>
                    <a:pt x="11839" y="4016"/>
                    <a:pt x="11835" y="4014"/>
                    <a:pt x="11833" y="4014"/>
                  </a:cubicBezTo>
                  <a:cubicBezTo>
                    <a:pt x="11830" y="4014"/>
                    <a:pt x="11830" y="4017"/>
                    <a:pt x="11829" y="4017"/>
                  </a:cubicBezTo>
                  <a:cubicBezTo>
                    <a:pt x="11828" y="4017"/>
                    <a:pt x="11826" y="4016"/>
                    <a:pt x="11824" y="4013"/>
                  </a:cubicBezTo>
                  <a:cubicBezTo>
                    <a:pt x="11812" y="3995"/>
                    <a:pt x="11818" y="3995"/>
                    <a:pt x="11824" y="3995"/>
                  </a:cubicBezTo>
                  <a:cubicBezTo>
                    <a:pt x="11830" y="3995"/>
                    <a:pt x="11835" y="3995"/>
                    <a:pt x="11824" y="3977"/>
                  </a:cubicBezTo>
                  <a:lnTo>
                    <a:pt x="11824" y="3977"/>
                  </a:lnTo>
                  <a:lnTo>
                    <a:pt x="11847" y="4001"/>
                  </a:lnTo>
                  <a:cubicBezTo>
                    <a:pt x="11859" y="3989"/>
                    <a:pt x="11824" y="3942"/>
                    <a:pt x="11812" y="3906"/>
                  </a:cubicBezTo>
                  <a:lnTo>
                    <a:pt x="11812" y="3906"/>
                  </a:lnTo>
                  <a:cubicBezTo>
                    <a:pt x="11835" y="3930"/>
                    <a:pt x="11847" y="3918"/>
                    <a:pt x="11859" y="3942"/>
                  </a:cubicBezTo>
                  <a:cubicBezTo>
                    <a:pt x="11859" y="3941"/>
                    <a:pt x="11860" y="3940"/>
                    <a:pt x="11862" y="3940"/>
                  </a:cubicBezTo>
                  <a:cubicBezTo>
                    <a:pt x="11876" y="3940"/>
                    <a:pt x="11956" y="3982"/>
                    <a:pt x="11968" y="3982"/>
                  </a:cubicBezTo>
                  <a:cubicBezTo>
                    <a:pt x="11970" y="3982"/>
                    <a:pt x="11970" y="3981"/>
                    <a:pt x="11966" y="3977"/>
                  </a:cubicBezTo>
                  <a:lnTo>
                    <a:pt x="11847" y="3906"/>
                  </a:lnTo>
                  <a:cubicBezTo>
                    <a:pt x="11839" y="3906"/>
                    <a:pt x="11842" y="3900"/>
                    <a:pt x="11841" y="3896"/>
                  </a:cubicBezTo>
                  <a:lnTo>
                    <a:pt x="11841" y="3896"/>
                  </a:lnTo>
                  <a:cubicBezTo>
                    <a:pt x="11864" y="3906"/>
                    <a:pt x="11895" y="3906"/>
                    <a:pt x="11895" y="3906"/>
                  </a:cubicBezTo>
                  <a:cubicBezTo>
                    <a:pt x="11931" y="3930"/>
                    <a:pt x="11919" y="3930"/>
                    <a:pt x="11919" y="3942"/>
                  </a:cubicBezTo>
                  <a:cubicBezTo>
                    <a:pt x="11943" y="3959"/>
                    <a:pt x="11952" y="3959"/>
                    <a:pt x="11960" y="3959"/>
                  </a:cubicBezTo>
                  <a:cubicBezTo>
                    <a:pt x="11969" y="3959"/>
                    <a:pt x="11978" y="3959"/>
                    <a:pt x="12002" y="3977"/>
                  </a:cubicBezTo>
                  <a:cubicBezTo>
                    <a:pt x="12002" y="3965"/>
                    <a:pt x="11978" y="3965"/>
                    <a:pt x="11955" y="3942"/>
                  </a:cubicBezTo>
                  <a:cubicBezTo>
                    <a:pt x="11944" y="3921"/>
                    <a:pt x="11916" y="3892"/>
                    <a:pt x="11932" y="3892"/>
                  </a:cubicBezTo>
                  <a:cubicBezTo>
                    <a:pt x="11934" y="3892"/>
                    <a:pt x="11938" y="3892"/>
                    <a:pt x="11943" y="3894"/>
                  </a:cubicBezTo>
                  <a:lnTo>
                    <a:pt x="11907" y="3846"/>
                  </a:lnTo>
                  <a:lnTo>
                    <a:pt x="11907" y="3846"/>
                  </a:lnTo>
                  <a:cubicBezTo>
                    <a:pt x="11923" y="3854"/>
                    <a:pt x="11929" y="3857"/>
                    <a:pt x="11932" y="3857"/>
                  </a:cubicBezTo>
                  <a:cubicBezTo>
                    <a:pt x="11936" y="3857"/>
                    <a:pt x="11923" y="3846"/>
                    <a:pt x="11931" y="3846"/>
                  </a:cubicBezTo>
                  <a:lnTo>
                    <a:pt x="11931" y="3846"/>
                  </a:lnTo>
                  <a:lnTo>
                    <a:pt x="11955" y="3858"/>
                  </a:lnTo>
                  <a:lnTo>
                    <a:pt x="11990" y="3858"/>
                  </a:lnTo>
                  <a:cubicBezTo>
                    <a:pt x="12008" y="3870"/>
                    <a:pt x="12005" y="3870"/>
                    <a:pt x="12002" y="3870"/>
                  </a:cubicBezTo>
                  <a:cubicBezTo>
                    <a:pt x="11999" y="3870"/>
                    <a:pt x="11996" y="3870"/>
                    <a:pt x="12014" y="3882"/>
                  </a:cubicBezTo>
                  <a:lnTo>
                    <a:pt x="12026" y="3882"/>
                  </a:lnTo>
                  <a:cubicBezTo>
                    <a:pt x="12002" y="3870"/>
                    <a:pt x="11990" y="3846"/>
                    <a:pt x="11978" y="3846"/>
                  </a:cubicBezTo>
                  <a:cubicBezTo>
                    <a:pt x="11943" y="3811"/>
                    <a:pt x="11907" y="3775"/>
                    <a:pt x="11931" y="3763"/>
                  </a:cubicBezTo>
                  <a:lnTo>
                    <a:pt x="11931" y="3763"/>
                  </a:lnTo>
                  <a:cubicBezTo>
                    <a:pt x="11966" y="3775"/>
                    <a:pt x="11955" y="3799"/>
                    <a:pt x="11990" y="3811"/>
                  </a:cubicBezTo>
                  <a:cubicBezTo>
                    <a:pt x="12026" y="3799"/>
                    <a:pt x="11919" y="3715"/>
                    <a:pt x="11931" y="3703"/>
                  </a:cubicBezTo>
                  <a:cubicBezTo>
                    <a:pt x="11955" y="3703"/>
                    <a:pt x="11919" y="3680"/>
                    <a:pt x="11931" y="3656"/>
                  </a:cubicBezTo>
                  <a:lnTo>
                    <a:pt x="11931" y="3656"/>
                  </a:lnTo>
                  <a:cubicBezTo>
                    <a:pt x="11955" y="3680"/>
                    <a:pt x="11966" y="3668"/>
                    <a:pt x="11990" y="3680"/>
                  </a:cubicBezTo>
                  <a:lnTo>
                    <a:pt x="12014" y="3703"/>
                  </a:lnTo>
                  <a:cubicBezTo>
                    <a:pt x="12014" y="3697"/>
                    <a:pt x="12017" y="3695"/>
                    <a:pt x="12023" y="3695"/>
                  </a:cubicBezTo>
                  <a:cubicBezTo>
                    <a:pt x="12029" y="3695"/>
                    <a:pt x="12038" y="3697"/>
                    <a:pt x="12050" y="3703"/>
                  </a:cubicBezTo>
                  <a:cubicBezTo>
                    <a:pt x="12014" y="3680"/>
                    <a:pt x="12026" y="3656"/>
                    <a:pt x="12014" y="3632"/>
                  </a:cubicBezTo>
                  <a:lnTo>
                    <a:pt x="11990" y="3620"/>
                  </a:lnTo>
                  <a:cubicBezTo>
                    <a:pt x="11990" y="3596"/>
                    <a:pt x="11978" y="3572"/>
                    <a:pt x="11990" y="3572"/>
                  </a:cubicBezTo>
                  <a:cubicBezTo>
                    <a:pt x="11990" y="3549"/>
                    <a:pt x="11966" y="3537"/>
                    <a:pt x="11943" y="3501"/>
                  </a:cubicBezTo>
                  <a:lnTo>
                    <a:pt x="11943" y="3501"/>
                  </a:lnTo>
                  <a:cubicBezTo>
                    <a:pt x="11966" y="3513"/>
                    <a:pt x="12002" y="3537"/>
                    <a:pt x="12038" y="3561"/>
                  </a:cubicBezTo>
                  <a:cubicBezTo>
                    <a:pt x="12030" y="3557"/>
                    <a:pt x="12025" y="3555"/>
                    <a:pt x="12021" y="3555"/>
                  </a:cubicBezTo>
                  <a:cubicBezTo>
                    <a:pt x="12013" y="3555"/>
                    <a:pt x="12010" y="3561"/>
                    <a:pt x="12002" y="3561"/>
                  </a:cubicBezTo>
                  <a:cubicBezTo>
                    <a:pt x="12014" y="3596"/>
                    <a:pt x="12074" y="3656"/>
                    <a:pt x="12038" y="3668"/>
                  </a:cubicBezTo>
                  <a:cubicBezTo>
                    <a:pt x="12059" y="3685"/>
                    <a:pt x="12068" y="3691"/>
                    <a:pt x="12070" y="3691"/>
                  </a:cubicBezTo>
                  <a:cubicBezTo>
                    <a:pt x="12077" y="3691"/>
                    <a:pt x="12048" y="3656"/>
                    <a:pt x="12074" y="3656"/>
                  </a:cubicBezTo>
                  <a:cubicBezTo>
                    <a:pt x="12074" y="3668"/>
                    <a:pt x="12074" y="3668"/>
                    <a:pt x="12086" y="3668"/>
                  </a:cubicBezTo>
                  <a:cubicBezTo>
                    <a:pt x="12086" y="3680"/>
                    <a:pt x="12086" y="3703"/>
                    <a:pt x="12121" y="3727"/>
                  </a:cubicBezTo>
                  <a:cubicBezTo>
                    <a:pt x="12132" y="3707"/>
                    <a:pt x="12080" y="3677"/>
                    <a:pt x="12088" y="3677"/>
                  </a:cubicBezTo>
                  <a:lnTo>
                    <a:pt x="12088" y="3677"/>
                  </a:lnTo>
                  <a:cubicBezTo>
                    <a:pt x="12090" y="3677"/>
                    <a:pt x="12093" y="3678"/>
                    <a:pt x="12097" y="3680"/>
                  </a:cubicBezTo>
                  <a:cubicBezTo>
                    <a:pt x="12093" y="3668"/>
                    <a:pt x="12099" y="3664"/>
                    <a:pt x="12108" y="3664"/>
                  </a:cubicBezTo>
                  <a:cubicBezTo>
                    <a:pt x="12125" y="3664"/>
                    <a:pt x="12157" y="3680"/>
                    <a:pt x="12157" y="3680"/>
                  </a:cubicBezTo>
                  <a:cubicBezTo>
                    <a:pt x="12145" y="3656"/>
                    <a:pt x="12086" y="3608"/>
                    <a:pt x="12109" y="3596"/>
                  </a:cubicBezTo>
                  <a:lnTo>
                    <a:pt x="12109" y="3596"/>
                  </a:lnTo>
                  <a:lnTo>
                    <a:pt x="12145" y="3632"/>
                  </a:lnTo>
                  <a:cubicBezTo>
                    <a:pt x="12157" y="3620"/>
                    <a:pt x="12086" y="3584"/>
                    <a:pt x="12097" y="3572"/>
                  </a:cubicBezTo>
                  <a:cubicBezTo>
                    <a:pt x="12097" y="3572"/>
                    <a:pt x="12071" y="3546"/>
                    <a:pt x="12064" y="3546"/>
                  </a:cubicBezTo>
                  <a:cubicBezTo>
                    <a:pt x="12062" y="3546"/>
                    <a:pt x="12062" y="3547"/>
                    <a:pt x="12062" y="3549"/>
                  </a:cubicBezTo>
                  <a:cubicBezTo>
                    <a:pt x="12038" y="3525"/>
                    <a:pt x="12050" y="3513"/>
                    <a:pt x="12062" y="3501"/>
                  </a:cubicBezTo>
                  <a:cubicBezTo>
                    <a:pt x="12062" y="3501"/>
                    <a:pt x="12050" y="3501"/>
                    <a:pt x="12038" y="3489"/>
                  </a:cubicBezTo>
                  <a:cubicBezTo>
                    <a:pt x="12034" y="3488"/>
                    <a:pt x="12031" y="3487"/>
                    <a:pt x="12029" y="3487"/>
                  </a:cubicBezTo>
                  <a:cubicBezTo>
                    <a:pt x="12016" y="3487"/>
                    <a:pt x="12032" y="3508"/>
                    <a:pt x="12021" y="3508"/>
                  </a:cubicBezTo>
                  <a:cubicBezTo>
                    <a:pt x="12018" y="3508"/>
                    <a:pt x="12012" y="3506"/>
                    <a:pt x="12002" y="3501"/>
                  </a:cubicBezTo>
                  <a:lnTo>
                    <a:pt x="12002" y="3501"/>
                  </a:lnTo>
                  <a:lnTo>
                    <a:pt x="12038" y="3537"/>
                  </a:lnTo>
                  <a:cubicBezTo>
                    <a:pt x="12014" y="3537"/>
                    <a:pt x="11978" y="3513"/>
                    <a:pt x="11966" y="3501"/>
                  </a:cubicBezTo>
                  <a:cubicBezTo>
                    <a:pt x="11943" y="3489"/>
                    <a:pt x="11939" y="3486"/>
                    <a:pt x="11942" y="3486"/>
                  </a:cubicBezTo>
                  <a:cubicBezTo>
                    <a:pt x="11944" y="3486"/>
                    <a:pt x="11951" y="3488"/>
                    <a:pt x="11956" y="3488"/>
                  </a:cubicBezTo>
                  <a:cubicBezTo>
                    <a:pt x="11964" y="3488"/>
                    <a:pt x="11966" y="3484"/>
                    <a:pt x="11943" y="3465"/>
                  </a:cubicBezTo>
                  <a:lnTo>
                    <a:pt x="11943" y="3477"/>
                  </a:lnTo>
                  <a:cubicBezTo>
                    <a:pt x="11895" y="3453"/>
                    <a:pt x="11919" y="3430"/>
                    <a:pt x="11931" y="3430"/>
                  </a:cubicBezTo>
                  <a:cubicBezTo>
                    <a:pt x="11955" y="3430"/>
                    <a:pt x="11966" y="3430"/>
                    <a:pt x="12002" y="3442"/>
                  </a:cubicBezTo>
                  <a:lnTo>
                    <a:pt x="12002" y="3465"/>
                  </a:lnTo>
                  <a:cubicBezTo>
                    <a:pt x="12007" y="3467"/>
                    <a:pt x="12011" y="3468"/>
                    <a:pt x="12013" y="3468"/>
                  </a:cubicBezTo>
                  <a:cubicBezTo>
                    <a:pt x="12029" y="3468"/>
                    <a:pt x="12004" y="3440"/>
                    <a:pt x="12014" y="3430"/>
                  </a:cubicBezTo>
                  <a:lnTo>
                    <a:pt x="12014" y="3430"/>
                  </a:lnTo>
                  <a:cubicBezTo>
                    <a:pt x="12014" y="3430"/>
                    <a:pt x="12014" y="3430"/>
                    <a:pt x="12026" y="3442"/>
                  </a:cubicBezTo>
                  <a:cubicBezTo>
                    <a:pt x="12038" y="3430"/>
                    <a:pt x="12026" y="3406"/>
                    <a:pt x="12038" y="3406"/>
                  </a:cubicBezTo>
                  <a:lnTo>
                    <a:pt x="12014" y="3394"/>
                  </a:lnTo>
                  <a:lnTo>
                    <a:pt x="12026" y="3406"/>
                  </a:lnTo>
                  <a:cubicBezTo>
                    <a:pt x="12014" y="3406"/>
                    <a:pt x="11990" y="3406"/>
                    <a:pt x="11978" y="3382"/>
                  </a:cubicBezTo>
                  <a:cubicBezTo>
                    <a:pt x="11975" y="3376"/>
                    <a:pt x="11977" y="3374"/>
                    <a:pt x="11981" y="3374"/>
                  </a:cubicBezTo>
                  <a:cubicBezTo>
                    <a:pt x="11993" y="3374"/>
                    <a:pt x="12032" y="3397"/>
                    <a:pt x="12050" y="3406"/>
                  </a:cubicBezTo>
                  <a:cubicBezTo>
                    <a:pt x="12097" y="3442"/>
                    <a:pt x="12038" y="3418"/>
                    <a:pt x="12050" y="3442"/>
                  </a:cubicBezTo>
                  <a:cubicBezTo>
                    <a:pt x="12060" y="3446"/>
                    <a:pt x="12066" y="3448"/>
                    <a:pt x="12070" y="3448"/>
                  </a:cubicBezTo>
                  <a:cubicBezTo>
                    <a:pt x="12084" y="3448"/>
                    <a:pt x="12075" y="3428"/>
                    <a:pt x="12096" y="3428"/>
                  </a:cubicBezTo>
                  <a:cubicBezTo>
                    <a:pt x="12100" y="3428"/>
                    <a:pt x="12104" y="3428"/>
                    <a:pt x="12109" y="3430"/>
                  </a:cubicBezTo>
                  <a:cubicBezTo>
                    <a:pt x="12145" y="3465"/>
                    <a:pt x="12086" y="3442"/>
                    <a:pt x="12133" y="3477"/>
                  </a:cubicBezTo>
                  <a:cubicBezTo>
                    <a:pt x="12145" y="3465"/>
                    <a:pt x="12121" y="3442"/>
                    <a:pt x="12133" y="3442"/>
                  </a:cubicBezTo>
                  <a:lnTo>
                    <a:pt x="12133" y="3442"/>
                  </a:lnTo>
                  <a:cubicBezTo>
                    <a:pt x="12157" y="3453"/>
                    <a:pt x="12157" y="3465"/>
                    <a:pt x="12181" y="3489"/>
                  </a:cubicBezTo>
                  <a:lnTo>
                    <a:pt x="12205" y="3489"/>
                  </a:lnTo>
                  <a:cubicBezTo>
                    <a:pt x="12193" y="3513"/>
                    <a:pt x="12264" y="3525"/>
                    <a:pt x="12264" y="3549"/>
                  </a:cubicBezTo>
                  <a:cubicBezTo>
                    <a:pt x="12267" y="3550"/>
                    <a:pt x="12268" y="3551"/>
                    <a:pt x="12269" y="3551"/>
                  </a:cubicBezTo>
                  <a:cubicBezTo>
                    <a:pt x="12275" y="3551"/>
                    <a:pt x="12243" y="3523"/>
                    <a:pt x="12255" y="3523"/>
                  </a:cubicBezTo>
                  <a:cubicBezTo>
                    <a:pt x="12257" y="3523"/>
                    <a:pt x="12260" y="3524"/>
                    <a:pt x="12264" y="3525"/>
                  </a:cubicBezTo>
                  <a:cubicBezTo>
                    <a:pt x="12240" y="3513"/>
                    <a:pt x="12205" y="3489"/>
                    <a:pt x="12193" y="3477"/>
                  </a:cubicBezTo>
                  <a:lnTo>
                    <a:pt x="12216" y="3465"/>
                  </a:lnTo>
                  <a:cubicBezTo>
                    <a:pt x="12222" y="3468"/>
                    <a:pt x="12227" y="3472"/>
                    <a:pt x="12231" y="3477"/>
                  </a:cubicBezTo>
                  <a:lnTo>
                    <a:pt x="12231" y="3477"/>
                  </a:lnTo>
                  <a:cubicBezTo>
                    <a:pt x="12245" y="3472"/>
                    <a:pt x="12180" y="3428"/>
                    <a:pt x="12169" y="3406"/>
                  </a:cubicBezTo>
                  <a:cubicBezTo>
                    <a:pt x="12169" y="3400"/>
                    <a:pt x="12172" y="3397"/>
                    <a:pt x="12176" y="3397"/>
                  </a:cubicBezTo>
                  <a:cubicBezTo>
                    <a:pt x="12181" y="3397"/>
                    <a:pt x="12187" y="3400"/>
                    <a:pt x="12193" y="3406"/>
                  </a:cubicBezTo>
                  <a:cubicBezTo>
                    <a:pt x="12169" y="3358"/>
                    <a:pt x="12181" y="3334"/>
                    <a:pt x="12157" y="3287"/>
                  </a:cubicBezTo>
                  <a:lnTo>
                    <a:pt x="12157" y="3287"/>
                  </a:lnTo>
                  <a:cubicBezTo>
                    <a:pt x="12181" y="3322"/>
                    <a:pt x="12205" y="3322"/>
                    <a:pt x="12228" y="3334"/>
                  </a:cubicBezTo>
                  <a:cubicBezTo>
                    <a:pt x="12228" y="3346"/>
                    <a:pt x="12276" y="3382"/>
                    <a:pt x="12300" y="3394"/>
                  </a:cubicBezTo>
                  <a:cubicBezTo>
                    <a:pt x="12300" y="3382"/>
                    <a:pt x="12264" y="3346"/>
                    <a:pt x="12240" y="3346"/>
                  </a:cubicBezTo>
                  <a:cubicBezTo>
                    <a:pt x="12261" y="3346"/>
                    <a:pt x="12229" y="3320"/>
                    <a:pt x="12242" y="3320"/>
                  </a:cubicBezTo>
                  <a:cubicBezTo>
                    <a:pt x="12244" y="3320"/>
                    <a:pt x="12247" y="3321"/>
                    <a:pt x="12252" y="3322"/>
                  </a:cubicBezTo>
                  <a:cubicBezTo>
                    <a:pt x="12276" y="3322"/>
                    <a:pt x="12300" y="3358"/>
                    <a:pt x="12312" y="3370"/>
                  </a:cubicBezTo>
                  <a:cubicBezTo>
                    <a:pt x="12324" y="3358"/>
                    <a:pt x="12264" y="3322"/>
                    <a:pt x="12288" y="3322"/>
                  </a:cubicBezTo>
                  <a:cubicBezTo>
                    <a:pt x="12288" y="3322"/>
                    <a:pt x="12288" y="3322"/>
                    <a:pt x="12300" y="3334"/>
                  </a:cubicBezTo>
                  <a:cubicBezTo>
                    <a:pt x="12312" y="3334"/>
                    <a:pt x="12300" y="3311"/>
                    <a:pt x="12276" y="3287"/>
                  </a:cubicBezTo>
                  <a:lnTo>
                    <a:pt x="12276" y="3287"/>
                  </a:lnTo>
                  <a:cubicBezTo>
                    <a:pt x="12291" y="3296"/>
                    <a:pt x="12299" y="3299"/>
                    <a:pt x="12304" y="3299"/>
                  </a:cubicBezTo>
                  <a:cubicBezTo>
                    <a:pt x="12314" y="3299"/>
                    <a:pt x="12310" y="3287"/>
                    <a:pt x="12320" y="3287"/>
                  </a:cubicBezTo>
                  <a:cubicBezTo>
                    <a:pt x="12324" y="3287"/>
                    <a:pt x="12333" y="3290"/>
                    <a:pt x="12347" y="3299"/>
                  </a:cubicBezTo>
                  <a:cubicBezTo>
                    <a:pt x="12336" y="3275"/>
                    <a:pt x="12312" y="3287"/>
                    <a:pt x="12288" y="3263"/>
                  </a:cubicBezTo>
                  <a:cubicBezTo>
                    <a:pt x="12276" y="3239"/>
                    <a:pt x="12300" y="3239"/>
                    <a:pt x="12312" y="3239"/>
                  </a:cubicBezTo>
                  <a:cubicBezTo>
                    <a:pt x="12312" y="3251"/>
                    <a:pt x="12324" y="3263"/>
                    <a:pt x="12312" y="3263"/>
                  </a:cubicBezTo>
                  <a:lnTo>
                    <a:pt x="12359" y="3287"/>
                  </a:lnTo>
                  <a:cubicBezTo>
                    <a:pt x="12395" y="3275"/>
                    <a:pt x="12276" y="3203"/>
                    <a:pt x="12324" y="3203"/>
                  </a:cubicBezTo>
                  <a:cubicBezTo>
                    <a:pt x="12335" y="3238"/>
                    <a:pt x="12358" y="3228"/>
                    <a:pt x="12380" y="3259"/>
                  </a:cubicBezTo>
                  <a:lnTo>
                    <a:pt x="12380" y="3259"/>
                  </a:lnTo>
                  <a:cubicBezTo>
                    <a:pt x="12376" y="3248"/>
                    <a:pt x="12391" y="3238"/>
                    <a:pt x="12359" y="3227"/>
                  </a:cubicBezTo>
                  <a:cubicBezTo>
                    <a:pt x="12371" y="3215"/>
                    <a:pt x="12383" y="3215"/>
                    <a:pt x="12383" y="3215"/>
                  </a:cubicBezTo>
                  <a:cubicBezTo>
                    <a:pt x="12383" y="3203"/>
                    <a:pt x="12371" y="3180"/>
                    <a:pt x="12347" y="3168"/>
                  </a:cubicBezTo>
                  <a:cubicBezTo>
                    <a:pt x="12351" y="3164"/>
                    <a:pt x="12358" y="3162"/>
                    <a:pt x="12366" y="3162"/>
                  </a:cubicBezTo>
                  <a:cubicBezTo>
                    <a:pt x="12382" y="3162"/>
                    <a:pt x="12403" y="3168"/>
                    <a:pt x="12419" y="3168"/>
                  </a:cubicBezTo>
                  <a:cubicBezTo>
                    <a:pt x="12407" y="3120"/>
                    <a:pt x="12467" y="3132"/>
                    <a:pt x="12467" y="3084"/>
                  </a:cubicBezTo>
                  <a:lnTo>
                    <a:pt x="12455" y="3084"/>
                  </a:lnTo>
                  <a:cubicBezTo>
                    <a:pt x="12478" y="3072"/>
                    <a:pt x="12395" y="3061"/>
                    <a:pt x="12419" y="3037"/>
                  </a:cubicBezTo>
                  <a:lnTo>
                    <a:pt x="12419" y="3037"/>
                  </a:lnTo>
                  <a:cubicBezTo>
                    <a:pt x="12443" y="3055"/>
                    <a:pt x="12452" y="3058"/>
                    <a:pt x="12459" y="3058"/>
                  </a:cubicBezTo>
                  <a:cubicBezTo>
                    <a:pt x="12463" y="3058"/>
                    <a:pt x="12466" y="3057"/>
                    <a:pt x="12471" y="3057"/>
                  </a:cubicBezTo>
                  <a:cubicBezTo>
                    <a:pt x="12475" y="3057"/>
                    <a:pt x="12481" y="3058"/>
                    <a:pt x="12490" y="3061"/>
                  </a:cubicBezTo>
                  <a:cubicBezTo>
                    <a:pt x="12526" y="3049"/>
                    <a:pt x="12490" y="2989"/>
                    <a:pt x="12538" y="2989"/>
                  </a:cubicBezTo>
                  <a:cubicBezTo>
                    <a:pt x="12538" y="2989"/>
                    <a:pt x="12550" y="3001"/>
                    <a:pt x="12550" y="3013"/>
                  </a:cubicBezTo>
                  <a:cubicBezTo>
                    <a:pt x="12574" y="3001"/>
                    <a:pt x="12586" y="2977"/>
                    <a:pt x="12597" y="2965"/>
                  </a:cubicBezTo>
                  <a:cubicBezTo>
                    <a:pt x="12657" y="2965"/>
                    <a:pt x="12633" y="2918"/>
                    <a:pt x="12633" y="2882"/>
                  </a:cubicBezTo>
                  <a:cubicBezTo>
                    <a:pt x="12645" y="2882"/>
                    <a:pt x="12657" y="2894"/>
                    <a:pt x="12657" y="2906"/>
                  </a:cubicBezTo>
                  <a:cubicBezTo>
                    <a:pt x="12681" y="2894"/>
                    <a:pt x="12705" y="2882"/>
                    <a:pt x="12669" y="2834"/>
                  </a:cubicBezTo>
                  <a:lnTo>
                    <a:pt x="12669" y="2834"/>
                  </a:lnTo>
                  <a:cubicBezTo>
                    <a:pt x="12684" y="2840"/>
                    <a:pt x="12690" y="2842"/>
                    <a:pt x="12693" y="2842"/>
                  </a:cubicBezTo>
                  <a:cubicBezTo>
                    <a:pt x="12701" y="2842"/>
                    <a:pt x="12672" y="2822"/>
                    <a:pt x="12717" y="2822"/>
                  </a:cubicBezTo>
                  <a:cubicBezTo>
                    <a:pt x="12728" y="2834"/>
                    <a:pt x="12728" y="2834"/>
                    <a:pt x="12728" y="2834"/>
                  </a:cubicBezTo>
                  <a:cubicBezTo>
                    <a:pt x="12752" y="2834"/>
                    <a:pt x="12752" y="2822"/>
                    <a:pt x="12764" y="2822"/>
                  </a:cubicBezTo>
                  <a:cubicBezTo>
                    <a:pt x="12752" y="2775"/>
                    <a:pt x="12693" y="2727"/>
                    <a:pt x="12728" y="2715"/>
                  </a:cubicBezTo>
                  <a:lnTo>
                    <a:pt x="12728" y="2715"/>
                  </a:lnTo>
                  <a:cubicBezTo>
                    <a:pt x="12800" y="2751"/>
                    <a:pt x="12740" y="2739"/>
                    <a:pt x="12788" y="2775"/>
                  </a:cubicBezTo>
                  <a:cubicBezTo>
                    <a:pt x="12776" y="2763"/>
                    <a:pt x="12764" y="2751"/>
                    <a:pt x="12788" y="2751"/>
                  </a:cubicBezTo>
                  <a:cubicBezTo>
                    <a:pt x="12812" y="2775"/>
                    <a:pt x="12800" y="2763"/>
                    <a:pt x="12824" y="2787"/>
                  </a:cubicBezTo>
                  <a:cubicBezTo>
                    <a:pt x="12848" y="2787"/>
                    <a:pt x="12776" y="2715"/>
                    <a:pt x="12788" y="2715"/>
                  </a:cubicBezTo>
                  <a:cubicBezTo>
                    <a:pt x="12772" y="2715"/>
                    <a:pt x="12767" y="2710"/>
                    <a:pt x="12765" y="2710"/>
                  </a:cubicBezTo>
                  <a:cubicBezTo>
                    <a:pt x="12764" y="2710"/>
                    <a:pt x="12764" y="2711"/>
                    <a:pt x="12764" y="2715"/>
                  </a:cubicBezTo>
                  <a:cubicBezTo>
                    <a:pt x="12728" y="2680"/>
                    <a:pt x="12776" y="2680"/>
                    <a:pt x="12764" y="2656"/>
                  </a:cubicBezTo>
                  <a:lnTo>
                    <a:pt x="12764" y="2656"/>
                  </a:lnTo>
                  <a:cubicBezTo>
                    <a:pt x="12764" y="2661"/>
                    <a:pt x="12760" y="2664"/>
                    <a:pt x="12754" y="2664"/>
                  </a:cubicBezTo>
                  <a:cubicBezTo>
                    <a:pt x="12744" y="2664"/>
                    <a:pt x="12730" y="2658"/>
                    <a:pt x="12717" y="2644"/>
                  </a:cubicBezTo>
                  <a:cubicBezTo>
                    <a:pt x="12740" y="2632"/>
                    <a:pt x="12681" y="2584"/>
                    <a:pt x="12669" y="2560"/>
                  </a:cubicBezTo>
                  <a:cubicBezTo>
                    <a:pt x="12705" y="2560"/>
                    <a:pt x="12717" y="2608"/>
                    <a:pt x="12764" y="2632"/>
                  </a:cubicBezTo>
                  <a:cubicBezTo>
                    <a:pt x="12776" y="2644"/>
                    <a:pt x="12824" y="2656"/>
                    <a:pt x="12836" y="2680"/>
                  </a:cubicBezTo>
                  <a:cubicBezTo>
                    <a:pt x="12848" y="2668"/>
                    <a:pt x="12824" y="2632"/>
                    <a:pt x="12824" y="2608"/>
                  </a:cubicBezTo>
                  <a:lnTo>
                    <a:pt x="12824" y="2608"/>
                  </a:lnTo>
                  <a:lnTo>
                    <a:pt x="12836" y="2620"/>
                  </a:lnTo>
                  <a:cubicBezTo>
                    <a:pt x="12836" y="2596"/>
                    <a:pt x="12800" y="2549"/>
                    <a:pt x="12836" y="2549"/>
                  </a:cubicBezTo>
                  <a:lnTo>
                    <a:pt x="12812" y="2549"/>
                  </a:lnTo>
                  <a:cubicBezTo>
                    <a:pt x="12812" y="2539"/>
                    <a:pt x="12820" y="2529"/>
                    <a:pt x="12810" y="2513"/>
                  </a:cubicBezTo>
                  <a:lnTo>
                    <a:pt x="12810" y="2513"/>
                  </a:lnTo>
                  <a:cubicBezTo>
                    <a:pt x="12824" y="2524"/>
                    <a:pt x="12845" y="2527"/>
                    <a:pt x="12856" y="2534"/>
                  </a:cubicBezTo>
                  <a:lnTo>
                    <a:pt x="12856" y="2534"/>
                  </a:lnTo>
                  <a:cubicBezTo>
                    <a:pt x="12801" y="2488"/>
                    <a:pt x="12846" y="2464"/>
                    <a:pt x="12788" y="2418"/>
                  </a:cubicBezTo>
                  <a:cubicBezTo>
                    <a:pt x="12812" y="2418"/>
                    <a:pt x="12836" y="2441"/>
                    <a:pt x="12848" y="2453"/>
                  </a:cubicBezTo>
                  <a:cubicBezTo>
                    <a:pt x="12836" y="2465"/>
                    <a:pt x="12824" y="2453"/>
                    <a:pt x="12836" y="2489"/>
                  </a:cubicBezTo>
                  <a:cubicBezTo>
                    <a:pt x="12842" y="2483"/>
                    <a:pt x="12850" y="2480"/>
                    <a:pt x="12859" y="2480"/>
                  </a:cubicBezTo>
                  <a:cubicBezTo>
                    <a:pt x="12868" y="2480"/>
                    <a:pt x="12877" y="2483"/>
                    <a:pt x="12883" y="2489"/>
                  </a:cubicBezTo>
                  <a:cubicBezTo>
                    <a:pt x="12848" y="2453"/>
                    <a:pt x="12848" y="2418"/>
                    <a:pt x="12812" y="2382"/>
                  </a:cubicBezTo>
                  <a:lnTo>
                    <a:pt x="12812" y="2382"/>
                  </a:lnTo>
                  <a:cubicBezTo>
                    <a:pt x="12836" y="2394"/>
                    <a:pt x="12848" y="2394"/>
                    <a:pt x="12883" y="2418"/>
                  </a:cubicBezTo>
                  <a:cubicBezTo>
                    <a:pt x="12883" y="2370"/>
                    <a:pt x="12764" y="2358"/>
                    <a:pt x="12788" y="2322"/>
                  </a:cubicBezTo>
                  <a:lnTo>
                    <a:pt x="12788" y="2322"/>
                  </a:lnTo>
                  <a:cubicBezTo>
                    <a:pt x="12829" y="2333"/>
                    <a:pt x="12826" y="2360"/>
                    <a:pt x="12839" y="2360"/>
                  </a:cubicBezTo>
                  <a:cubicBezTo>
                    <a:pt x="12842" y="2360"/>
                    <a:pt x="12844" y="2360"/>
                    <a:pt x="12848" y="2358"/>
                  </a:cubicBezTo>
                  <a:lnTo>
                    <a:pt x="12859" y="2370"/>
                  </a:lnTo>
                  <a:cubicBezTo>
                    <a:pt x="12877" y="2379"/>
                    <a:pt x="12886" y="2382"/>
                    <a:pt x="12889" y="2382"/>
                  </a:cubicBezTo>
                  <a:cubicBezTo>
                    <a:pt x="12904" y="2382"/>
                    <a:pt x="12802" y="2308"/>
                    <a:pt x="12812" y="2299"/>
                  </a:cubicBezTo>
                  <a:lnTo>
                    <a:pt x="12812" y="2299"/>
                  </a:lnTo>
                  <a:cubicBezTo>
                    <a:pt x="12859" y="2334"/>
                    <a:pt x="12836" y="2334"/>
                    <a:pt x="12883" y="2346"/>
                  </a:cubicBezTo>
                  <a:cubicBezTo>
                    <a:pt x="12883" y="2322"/>
                    <a:pt x="12812" y="2263"/>
                    <a:pt x="12836" y="2263"/>
                  </a:cubicBezTo>
                  <a:lnTo>
                    <a:pt x="12836" y="2263"/>
                  </a:lnTo>
                  <a:lnTo>
                    <a:pt x="12859" y="2275"/>
                  </a:lnTo>
                  <a:cubicBezTo>
                    <a:pt x="12859" y="2263"/>
                    <a:pt x="12871" y="2263"/>
                    <a:pt x="12883" y="2251"/>
                  </a:cubicBezTo>
                  <a:cubicBezTo>
                    <a:pt x="12883" y="2251"/>
                    <a:pt x="12895" y="2251"/>
                    <a:pt x="12895" y="2239"/>
                  </a:cubicBezTo>
                  <a:cubicBezTo>
                    <a:pt x="12895" y="2251"/>
                    <a:pt x="12895" y="2251"/>
                    <a:pt x="12895" y="2251"/>
                  </a:cubicBezTo>
                  <a:lnTo>
                    <a:pt x="12907" y="2251"/>
                  </a:lnTo>
                  <a:cubicBezTo>
                    <a:pt x="12907" y="2251"/>
                    <a:pt x="12907" y="2251"/>
                    <a:pt x="12907" y="2263"/>
                  </a:cubicBezTo>
                  <a:lnTo>
                    <a:pt x="12871" y="2287"/>
                  </a:lnTo>
                  <a:cubicBezTo>
                    <a:pt x="12883" y="2287"/>
                    <a:pt x="12907" y="2287"/>
                    <a:pt x="12895" y="2299"/>
                  </a:cubicBezTo>
                  <a:cubicBezTo>
                    <a:pt x="12907" y="2287"/>
                    <a:pt x="12895" y="2287"/>
                    <a:pt x="12895" y="2287"/>
                  </a:cubicBezTo>
                  <a:cubicBezTo>
                    <a:pt x="12943" y="2239"/>
                    <a:pt x="12955" y="2275"/>
                    <a:pt x="13002" y="2215"/>
                  </a:cubicBezTo>
                  <a:lnTo>
                    <a:pt x="12990" y="2203"/>
                  </a:lnTo>
                  <a:cubicBezTo>
                    <a:pt x="13006" y="2203"/>
                    <a:pt x="13027" y="2187"/>
                    <a:pt x="13040" y="2187"/>
                  </a:cubicBezTo>
                  <a:cubicBezTo>
                    <a:pt x="13046" y="2187"/>
                    <a:pt x="13050" y="2191"/>
                    <a:pt x="13050" y="2203"/>
                  </a:cubicBezTo>
                  <a:cubicBezTo>
                    <a:pt x="13050" y="2204"/>
                    <a:pt x="13050" y="2204"/>
                    <a:pt x="13049" y="2204"/>
                  </a:cubicBezTo>
                  <a:lnTo>
                    <a:pt x="13049" y="2204"/>
                  </a:lnTo>
                  <a:cubicBezTo>
                    <a:pt x="13053" y="2203"/>
                    <a:pt x="13055" y="2202"/>
                    <a:pt x="13058" y="2202"/>
                  </a:cubicBezTo>
                  <a:cubicBezTo>
                    <a:pt x="13059" y="2202"/>
                    <a:pt x="13061" y="2202"/>
                    <a:pt x="13062" y="2203"/>
                  </a:cubicBezTo>
                  <a:cubicBezTo>
                    <a:pt x="13062" y="2191"/>
                    <a:pt x="13086" y="2168"/>
                    <a:pt x="13098" y="2156"/>
                  </a:cubicBezTo>
                  <a:cubicBezTo>
                    <a:pt x="13098" y="2156"/>
                    <a:pt x="13092" y="2140"/>
                    <a:pt x="13085" y="2140"/>
                  </a:cubicBezTo>
                  <a:cubicBezTo>
                    <a:pt x="13082" y="2140"/>
                    <a:pt x="13078" y="2144"/>
                    <a:pt x="13074" y="2156"/>
                  </a:cubicBezTo>
                  <a:cubicBezTo>
                    <a:pt x="13050" y="2179"/>
                    <a:pt x="13050" y="2179"/>
                    <a:pt x="13038" y="2179"/>
                  </a:cubicBezTo>
                  <a:cubicBezTo>
                    <a:pt x="13026" y="2168"/>
                    <a:pt x="13050" y="2156"/>
                    <a:pt x="13062" y="2144"/>
                  </a:cubicBezTo>
                  <a:cubicBezTo>
                    <a:pt x="13060" y="2140"/>
                    <a:pt x="13058" y="2139"/>
                    <a:pt x="13055" y="2139"/>
                  </a:cubicBezTo>
                  <a:cubicBezTo>
                    <a:pt x="13041" y="2139"/>
                    <a:pt x="13017" y="2181"/>
                    <a:pt x="13005" y="2181"/>
                  </a:cubicBezTo>
                  <a:cubicBezTo>
                    <a:pt x="13004" y="2181"/>
                    <a:pt x="13003" y="2180"/>
                    <a:pt x="13002" y="2179"/>
                  </a:cubicBezTo>
                  <a:lnTo>
                    <a:pt x="13002" y="2168"/>
                  </a:lnTo>
                  <a:cubicBezTo>
                    <a:pt x="12990" y="2179"/>
                    <a:pt x="12967" y="2168"/>
                    <a:pt x="12943" y="2203"/>
                  </a:cubicBezTo>
                  <a:cubicBezTo>
                    <a:pt x="12952" y="2184"/>
                    <a:pt x="12948" y="2180"/>
                    <a:pt x="12941" y="2180"/>
                  </a:cubicBezTo>
                  <a:cubicBezTo>
                    <a:pt x="12936" y="2180"/>
                    <a:pt x="12930" y="2182"/>
                    <a:pt x="12925" y="2182"/>
                  </a:cubicBezTo>
                  <a:cubicBezTo>
                    <a:pt x="12919" y="2182"/>
                    <a:pt x="12915" y="2179"/>
                    <a:pt x="12919" y="2168"/>
                  </a:cubicBezTo>
                  <a:lnTo>
                    <a:pt x="12919" y="2168"/>
                  </a:lnTo>
                  <a:lnTo>
                    <a:pt x="12895" y="2215"/>
                  </a:lnTo>
                  <a:cubicBezTo>
                    <a:pt x="12889" y="2212"/>
                    <a:pt x="12882" y="2210"/>
                    <a:pt x="12877" y="2210"/>
                  </a:cubicBezTo>
                  <a:cubicBezTo>
                    <a:pt x="12862" y="2210"/>
                    <a:pt x="12854" y="2222"/>
                    <a:pt x="12871" y="2239"/>
                  </a:cubicBezTo>
                  <a:cubicBezTo>
                    <a:pt x="12859" y="2227"/>
                    <a:pt x="12848" y="2215"/>
                    <a:pt x="12836" y="2215"/>
                  </a:cubicBezTo>
                  <a:cubicBezTo>
                    <a:pt x="12836" y="2203"/>
                    <a:pt x="12836" y="2203"/>
                    <a:pt x="12824" y="2203"/>
                  </a:cubicBezTo>
                  <a:cubicBezTo>
                    <a:pt x="12800" y="2203"/>
                    <a:pt x="12788" y="2191"/>
                    <a:pt x="12776" y="2179"/>
                  </a:cubicBezTo>
                  <a:lnTo>
                    <a:pt x="12764" y="2179"/>
                  </a:lnTo>
                  <a:lnTo>
                    <a:pt x="12776" y="2191"/>
                  </a:lnTo>
                  <a:cubicBezTo>
                    <a:pt x="12764" y="2179"/>
                    <a:pt x="12752" y="2179"/>
                    <a:pt x="12740" y="2179"/>
                  </a:cubicBezTo>
                  <a:cubicBezTo>
                    <a:pt x="12764" y="2156"/>
                    <a:pt x="12752" y="2168"/>
                    <a:pt x="12752" y="2156"/>
                  </a:cubicBezTo>
                  <a:cubicBezTo>
                    <a:pt x="12767" y="2137"/>
                    <a:pt x="12775" y="2131"/>
                    <a:pt x="12781" y="2131"/>
                  </a:cubicBezTo>
                  <a:cubicBezTo>
                    <a:pt x="12790" y="2131"/>
                    <a:pt x="12793" y="2144"/>
                    <a:pt x="12800" y="2144"/>
                  </a:cubicBezTo>
                  <a:cubicBezTo>
                    <a:pt x="12824" y="2108"/>
                    <a:pt x="12871" y="2084"/>
                    <a:pt x="12895" y="2048"/>
                  </a:cubicBezTo>
                  <a:lnTo>
                    <a:pt x="12919" y="2060"/>
                  </a:lnTo>
                  <a:cubicBezTo>
                    <a:pt x="12934" y="2036"/>
                    <a:pt x="12924" y="2034"/>
                    <a:pt x="12911" y="2034"/>
                  </a:cubicBezTo>
                  <a:cubicBezTo>
                    <a:pt x="12908" y="2034"/>
                    <a:pt x="12905" y="2034"/>
                    <a:pt x="12903" y="2034"/>
                  </a:cubicBezTo>
                  <a:cubicBezTo>
                    <a:pt x="12886" y="2034"/>
                    <a:pt x="12871" y="2031"/>
                    <a:pt x="12895" y="1989"/>
                  </a:cubicBezTo>
                  <a:cubicBezTo>
                    <a:pt x="12883" y="1989"/>
                    <a:pt x="12883" y="1989"/>
                    <a:pt x="12883" y="1953"/>
                  </a:cubicBezTo>
                  <a:lnTo>
                    <a:pt x="12848" y="2001"/>
                  </a:lnTo>
                  <a:cubicBezTo>
                    <a:pt x="12848" y="1989"/>
                    <a:pt x="12871" y="1953"/>
                    <a:pt x="12871" y="1953"/>
                  </a:cubicBezTo>
                  <a:cubicBezTo>
                    <a:pt x="12871" y="1941"/>
                    <a:pt x="12859" y="1941"/>
                    <a:pt x="12859" y="1941"/>
                  </a:cubicBezTo>
                  <a:cubicBezTo>
                    <a:pt x="12871" y="1929"/>
                    <a:pt x="12871" y="1918"/>
                    <a:pt x="12883" y="1918"/>
                  </a:cubicBezTo>
                  <a:cubicBezTo>
                    <a:pt x="12889" y="1906"/>
                    <a:pt x="12889" y="1900"/>
                    <a:pt x="12886" y="1900"/>
                  </a:cubicBezTo>
                  <a:lnTo>
                    <a:pt x="12886" y="1900"/>
                  </a:lnTo>
                  <a:cubicBezTo>
                    <a:pt x="12883" y="1900"/>
                    <a:pt x="12877" y="1906"/>
                    <a:pt x="12871" y="1918"/>
                  </a:cubicBezTo>
                  <a:cubicBezTo>
                    <a:pt x="12859" y="1918"/>
                    <a:pt x="12859" y="1918"/>
                    <a:pt x="12848" y="1906"/>
                  </a:cubicBezTo>
                  <a:lnTo>
                    <a:pt x="12836" y="1906"/>
                  </a:lnTo>
                  <a:cubicBezTo>
                    <a:pt x="12836" y="1918"/>
                    <a:pt x="12812" y="1953"/>
                    <a:pt x="12812" y="1977"/>
                  </a:cubicBezTo>
                  <a:cubicBezTo>
                    <a:pt x="12800" y="1929"/>
                    <a:pt x="12776" y="1929"/>
                    <a:pt x="12800" y="1882"/>
                  </a:cubicBezTo>
                  <a:cubicBezTo>
                    <a:pt x="12812" y="1858"/>
                    <a:pt x="12824" y="1846"/>
                    <a:pt x="12824" y="1846"/>
                  </a:cubicBezTo>
                  <a:cubicBezTo>
                    <a:pt x="12824" y="1843"/>
                    <a:pt x="12822" y="1841"/>
                    <a:pt x="12819" y="1841"/>
                  </a:cubicBezTo>
                  <a:cubicBezTo>
                    <a:pt x="12811" y="1841"/>
                    <a:pt x="12794" y="1852"/>
                    <a:pt x="12776" y="1870"/>
                  </a:cubicBezTo>
                  <a:cubicBezTo>
                    <a:pt x="12776" y="1858"/>
                    <a:pt x="12788" y="1846"/>
                    <a:pt x="12788" y="1834"/>
                  </a:cubicBezTo>
                  <a:cubicBezTo>
                    <a:pt x="12788" y="1834"/>
                    <a:pt x="12788" y="1822"/>
                    <a:pt x="12788" y="1822"/>
                  </a:cubicBezTo>
                  <a:cubicBezTo>
                    <a:pt x="12774" y="1836"/>
                    <a:pt x="12766" y="1839"/>
                    <a:pt x="12760" y="1839"/>
                  </a:cubicBezTo>
                  <a:cubicBezTo>
                    <a:pt x="12755" y="1839"/>
                    <a:pt x="12752" y="1837"/>
                    <a:pt x="12749" y="1837"/>
                  </a:cubicBezTo>
                  <a:cubicBezTo>
                    <a:pt x="12746" y="1837"/>
                    <a:pt x="12744" y="1839"/>
                    <a:pt x="12740" y="1846"/>
                  </a:cubicBezTo>
                  <a:cubicBezTo>
                    <a:pt x="12740" y="1846"/>
                    <a:pt x="12740" y="1858"/>
                    <a:pt x="12752" y="1858"/>
                  </a:cubicBezTo>
                  <a:cubicBezTo>
                    <a:pt x="12727" y="1875"/>
                    <a:pt x="12708" y="1892"/>
                    <a:pt x="12703" y="1892"/>
                  </a:cubicBezTo>
                  <a:cubicBezTo>
                    <a:pt x="12701" y="1892"/>
                    <a:pt x="12701" y="1889"/>
                    <a:pt x="12705" y="1882"/>
                  </a:cubicBezTo>
                  <a:cubicBezTo>
                    <a:pt x="12725" y="1861"/>
                    <a:pt x="12719" y="1832"/>
                    <a:pt x="12740" y="1832"/>
                  </a:cubicBezTo>
                  <a:cubicBezTo>
                    <a:pt x="12743" y="1832"/>
                    <a:pt x="12747" y="1833"/>
                    <a:pt x="12752" y="1834"/>
                  </a:cubicBezTo>
                  <a:cubicBezTo>
                    <a:pt x="12759" y="1814"/>
                    <a:pt x="12759" y="1807"/>
                    <a:pt x="12756" y="1807"/>
                  </a:cubicBezTo>
                  <a:lnTo>
                    <a:pt x="12756" y="1807"/>
                  </a:lnTo>
                  <a:cubicBezTo>
                    <a:pt x="12749" y="1807"/>
                    <a:pt x="12726" y="1838"/>
                    <a:pt x="12719" y="1838"/>
                  </a:cubicBezTo>
                  <a:cubicBezTo>
                    <a:pt x="12717" y="1838"/>
                    <a:pt x="12717" y="1837"/>
                    <a:pt x="12717" y="1834"/>
                  </a:cubicBezTo>
                  <a:lnTo>
                    <a:pt x="12717" y="1798"/>
                  </a:lnTo>
                  <a:cubicBezTo>
                    <a:pt x="12725" y="1790"/>
                    <a:pt x="12731" y="1787"/>
                    <a:pt x="12735" y="1787"/>
                  </a:cubicBezTo>
                  <a:cubicBezTo>
                    <a:pt x="12739" y="1787"/>
                    <a:pt x="12742" y="1790"/>
                    <a:pt x="12746" y="1790"/>
                  </a:cubicBezTo>
                  <a:cubicBezTo>
                    <a:pt x="12747" y="1790"/>
                    <a:pt x="12750" y="1789"/>
                    <a:pt x="12752" y="1787"/>
                  </a:cubicBezTo>
                  <a:lnTo>
                    <a:pt x="12740" y="1787"/>
                  </a:lnTo>
                  <a:cubicBezTo>
                    <a:pt x="12747" y="1780"/>
                    <a:pt x="12753" y="1778"/>
                    <a:pt x="12758" y="1778"/>
                  </a:cubicBezTo>
                  <a:cubicBezTo>
                    <a:pt x="12768" y="1778"/>
                    <a:pt x="12777" y="1783"/>
                    <a:pt x="12791" y="1783"/>
                  </a:cubicBezTo>
                  <a:cubicBezTo>
                    <a:pt x="12800" y="1783"/>
                    <a:pt x="12811" y="1781"/>
                    <a:pt x="12824" y="1775"/>
                  </a:cubicBezTo>
                  <a:lnTo>
                    <a:pt x="12800" y="1739"/>
                  </a:lnTo>
                  <a:cubicBezTo>
                    <a:pt x="12796" y="1740"/>
                    <a:pt x="12792" y="1740"/>
                    <a:pt x="12788" y="1740"/>
                  </a:cubicBezTo>
                  <a:cubicBezTo>
                    <a:pt x="12747" y="1740"/>
                    <a:pt x="12722" y="1694"/>
                    <a:pt x="12673" y="1694"/>
                  </a:cubicBezTo>
                  <a:cubicBezTo>
                    <a:pt x="12661" y="1694"/>
                    <a:pt x="12648" y="1697"/>
                    <a:pt x="12633" y="1703"/>
                  </a:cubicBezTo>
                  <a:cubicBezTo>
                    <a:pt x="12633" y="1715"/>
                    <a:pt x="12633" y="1715"/>
                    <a:pt x="12621" y="1727"/>
                  </a:cubicBezTo>
                  <a:lnTo>
                    <a:pt x="12621" y="1715"/>
                  </a:lnTo>
                  <a:lnTo>
                    <a:pt x="12597" y="1739"/>
                  </a:lnTo>
                  <a:cubicBezTo>
                    <a:pt x="12621" y="1703"/>
                    <a:pt x="12609" y="1691"/>
                    <a:pt x="12609" y="1656"/>
                  </a:cubicBezTo>
                  <a:lnTo>
                    <a:pt x="12609" y="1656"/>
                  </a:lnTo>
                  <a:cubicBezTo>
                    <a:pt x="12609" y="1679"/>
                    <a:pt x="12609" y="1679"/>
                    <a:pt x="12586" y="1703"/>
                  </a:cubicBezTo>
                  <a:cubicBezTo>
                    <a:pt x="12570" y="1726"/>
                    <a:pt x="12560" y="1739"/>
                    <a:pt x="12554" y="1739"/>
                  </a:cubicBezTo>
                  <a:cubicBezTo>
                    <a:pt x="12551" y="1739"/>
                    <a:pt x="12550" y="1735"/>
                    <a:pt x="12550" y="1727"/>
                  </a:cubicBezTo>
                  <a:cubicBezTo>
                    <a:pt x="12562" y="1703"/>
                    <a:pt x="12574" y="1715"/>
                    <a:pt x="12574" y="1691"/>
                  </a:cubicBezTo>
                  <a:lnTo>
                    <a:pt x="12574" y="1691"/>
                  </a:lnTo>
                  <a:cubicBezTo>
                    <a:pt x="12574" y="1703"/>
                    <a:pt x="12562" y="1715"/>
                    <a:pt x="12550" y="1715"/>
                  </a:cubicBezTo>
                  <a:cubicBezTo>
                    <a:pt x="12562" y="1691"/>
                    <a:pt x="12550" y="1679"/>
                    <a:pt x="12562" y="1656"/>
                  </a:cubicBezTo>
                  <a:cubicBezTo>
                    <a:pt x="12568" y="1656"/>
                    <a:pt x="12571" y="1658"/>
                    <a:pt x="12571" y="1661"/>
                  </a:cubicBezTo>
                  <a:lnTo>
                    <a:pt x="12571" y="1661"/>
                  </a:lnTo>
                  <a:cubicBezTo>
                    <a:pt x="12576" y="1653"/>
                    <a:pt x="12581" y="1640"/>
                    <a:pt x="12597" y="1632"/>
                  </a:cubicBezTo>
                  <a:lnTo>
                    <a:pt x="12574" y="1632"/>
                  </a:lnTo>
                  <a:cubicBezTo>
                    <a:pt x="12586" y="1608"/>
                    <a:pt x="12597" y="1608"/>
                    <a:pt x="12609" y="1584"/>
                  </a:cubicBezTo>
                  <a:cubicBezTo>
                    <a:pt x="12574" y="1584"/>
                    <a:pt x="12526" y="1632"/>
                    <a:pt x="12502" y="1632"/>
                  </a:cubicBezTo>
                  <a:cubicBezTo>
                    <a:pt x="12513" y="1621"/>
                    <a:pt x="12542" y="1582"/>
                    <a:pt x="12540" y="1582"/>
                  </a:cubicBezTo>
                  <a:lnTo>
                    <a:pt x="12540" y="1582"/>
                  </a:lnTo>
                  <a:cubicBezTo>
                    <a:pt x="12540" y="1582"/>
                    <a:pt x="12539" y="1583"/>
                    <a:pt x="12538" y="1584"/>
                  </a:cubicBezTo>
                  <a:cubicBezTo>
                    <a:pt x="12538" y="1580"/>
                    <a:pt x="12536" y="1579"/>
                    <a:pt x="12533" y="1579"/>
                  </a:cubicBezTo>
                  <a:cubicBezTo>
                    <a:pt x="12522" y="1579"/>
                    <a:pt x="12497" y="1595"/>
                    <a:pt x="12478" y="1608"/>
                  </a:cubicBezTo>
                  <a:lnTo>
                    <a:pt x="12478" y="1608"/>
                  </a:lnTo>
                  <a:cubicBezTo>
                    <a:pt x="12442" y="1560"/>
                    <a:pt x="12407" y="1524"/>
                    <a:pt x="12395" y="1453"/>
                  </a:cubicBezTo>
                  <a:lnTo>
                    <a:pt x="12347" y="1489"/>
                  </a:lnTo>
                  <a:lnTo>
                    <a:pt x="12359" y="1453"/>
                  </a:lnTo>
                  <a:cubicBezTo>
                    <a:pt x="12336" y="1382"/>
                    <a:pt x="12276" y="1394"/>
                    <a:pt x="12228" y="1382"/>
                  </a:cubicBezTo>
                  <a:cubicBezTo>
                    <a:pt x="12205" y="1370"/>
                    <a:pt x="12240" y="1334"/>
                    <a:pt x="12240" y="1322"/>
                  </a:cubicBezTo>
                  <a:cubicBezTo>
                    <a:pt x="12235" y="1314"/>
                    <a:pt x="12228" y="1311"/>
                    <a:pt x="12220" y="1311"/>
                  </a:cubicBezTo>
                  <a:cubicBezTo>
                    <a:pt x="12198" y="1311"/>
                    <a:pt x="12169" y="1336"/>
                    <a:pt x="12143" y="1336"/>
                  </a:cubicBezTo>
                  <a:cubicBezTo>
                    <a:pt x="12140" y="1336"/>
                    <a:pt x="12136" y="1335"/>
                    <a:pt x="12133" y="1334"/>
                  </a:cubicBezTo>
                  <a:cubicBezTo>
                    <a:pt x="12145" y="1322"/>
                    <a:pt x="12181" y="1286"/>
                    <a:pt x="12181" y="1275"/>
                  </a:cubicBezTo>
                  <a:lnTo>
                    <a:pt x="12181" y="1275"/>
                  </a:lnTo>
                  <a:cubicBezTo>
                    <a:pt x="12161" y="1284"/>
                    <a:pt x="12150" y="1302"/>
                    <a:pt x="12146" y="1302"/>
                  </a:cubicBezTo>
                  <a:cubicBezTo>
                    <a:pt x="12145" y="1302"/>
                    <a:pt x="12145" y="1301"/>
                    <a:pt x="12145" y="1298"/>
                  </a:cubicBezTo>
                  <a:lnTo>
                    <a:pt x="12157" y="1286"/>
                  </a:lnTo>
                  <a:cubicBezTo>
                    <a:pt x="12169" y="1251"/>
                    <a:pt x="12145" y="1275"/>
                    <a:pt x="12133" y="1251"/>
                  </a:cubicBezTo>
                  <a:cubicBezTo>
                    <a:pt x="12128" y="1248"/>
                    <a:pt x="12121" y="1246"/>
                    <a:pt x="12112" y="1246"/>
                  </a:cubicBezTo>
                  <a:cubicBezTo>
                    <a:pt x="12086" y="1246"/>
                    <a:pt x="12048" y="1262"/>
                    <a:pt x="12002" y="1298"/>
                  </a:cubicBezTo>
                  <a:cubicBezTo>
                    <a:pt x="11978" y="1275"/>
                    <a:pt x="12038" y="1239"/>
                    <a:pt x="12038" y="1227"/>
                  </a:cubicBezTo>
                  <a:cubicBezTo>
                    <a:pt x="12042" y="1238"/>
                    <a:pt x="12045" y="1242"/>
                    <a:pt x="12049" y="1242"/>
                  </a:cubicBezTo>
                  <a:cubicBezTo>
                    <a:pt x="12057" y="1242"/>
                    <a:pt x="12065" y="1223"/>
                    <a:pt x="12074" y="1215"/>
                  </a:cubicBezTo>
                  <a:lnTo>
                    <a:pt x="12074" y="1215"/>
                  </a:lnTo>
                  <a:cubicBezTo>
                    <a:pt x="12070" y="1219"/>
                    <a:pt x="12064" y="1222"/>
                    <a:pt x="12060" y="1222"/>
                  </a:cubicBezTo>
                  <a:cubicBezTo>
                    <a:pt x="12051" y="1222"/>
                    <a:pt x="12046" y="1211"/>
                    <a:pt x="12062" y="1179"/>
                  </a:cubicBezTo>
                  <a:cubicBezTo>
                    <a:pt x="12056" y="1179"/>
                    <a:pt x="12050" y="1176"/>
                    <a:pt x="12042" y="1176"/>
                  </a:cubicBezTo>
                  <a:cubicBezTo>
                    <a:pt x="12035" y="1176"/>
                    <a:pt x="12026" y="1179"/>
                    <a:pt x="12014" y="1191"/>
                  </a:cubicBezTo>
                  <a:lnTo>
                    <a:pt x="12014" y="1191"/>
                  </a:lnTo>
                  <a:cubicBezTo>
                    <a:pt x="12016" y="1189"/>
                    <a:pt x="12018" y="1188"/>
                    <a:pt x="12020" y="1188"/>
                  </a:cubicBezTo>
                  <a:lnTo>
                    <a:pt x="12020" y="1188"/>
                  </a:lnTo>
                  <a:cubicBezTo>
                    <a:pt x="12025" y="1188"/>
                    <a:pt x="12021" y="1205"/>
                    <a:pt x="12002" y="1215"/>
                  </a:cubicBezTo>
                  <a:cubicBezTo>
                    <a:pt x="12002" y="1203"/>
                    <a:pt x="11966" y="1191"/>
                    <a:pt x="12002" y="1156"/>
                  </a:cubicBezTo>
                  <a:cubicBezTo>
                    <a:pt x="11931" y="1120"/>
                    <a:pt x="11871" y="1072"/>
                    <a:pt x="11812" y="1036"/>
                  </a:cubicBezTo>
                  <a:cubicBezTo>
                    <a:pt x="11788" y="1048"/>
                    <a:pt x="11812" y="1048"/>
                    <a:pt x="11800" y="1060"/>
                  </a:cubicBezTo>
                  <a:cubicBezTo>
                    <a:pt x="11792" y="1065"/>
                    <a:pt x="11788" y="1067"/>
                    <a:pt x="11785" y="1067"/>
                  </a:cubicBezTo>
                  <a:cubicBezTo>
                    <a:pt x="11778" y="1067"/>
                    <a:pt x="11785" y="1053"/>
                    <a:pt x="11778" y="1053"/>
                  </a:cubicBezTo>
                  <a:cubicBezTo>
                    <a:pt x="11776" y="1053"/>
                    <a:pt x="11772" y="1055"/>
                    <a:pt x="11764" y="1060"/>
                  </a:cubicBezTo>
                  <a:lnTo>
                    <a:pt x="11788" y="1036"/>
                  </a:lnTo>
                  <a:cubicBezTo>
                    <a:pt x="11785" y="1031"/>
                    <a:pt x="11780" y="1028"/>
                    <a:pt x="11774" y="1028"/>
                  </a:cubicBezTo>
                  <a:cubicBezTo>
                    <a:pt x="11754" y="1028"/>
                    <a:pt x="11720" y="1051"/>
                    <a:pt x="11693" y="1060"/>
                  </a:cubicBezTo>
                  <a:cubicBezTo>
                    <a:pt x="11716" y="1036"/>
                    <a:pt x="11693" y="1036"/>
                    <a:pt x="11716" y="1025"/>
                  </a:cubicBezTo>
                  <a:cubicBezTo>
                    <a:pt x="11705" y="1025"/>
                    <a:pt x="11765" y="903"/>
                    <a:pt x="11756" y="903"/>
                  </a:cubicBezTo>
                  <a:lnTo>
                    <a:pt x="11756" y="903"/>
                  </a:lnTo>
                  <a:cubicBezTo>
                    <a:pt x="11755" y="903"/>
                    <a:pt x="11754" y="904"/>
                    <a:pt x="11752" y="905"/>
                  </a:cubicBezTo>
                  <a:lnTo>
                    <a:pt x="11681" y="1036"/>
                  </a:lnTo>
                  <a:cubicBezTo>
                    <a:pt x="11681" y="1042"/>
                    <a:pt x="11678" y="1042"/>
                    <a:pt x="11675" y="1042"/>
                  </a:cubicBezTo>
                  <a:cubicBezTo>
                    <a:pt x="11672" y="1042"/>
                    <a:pt x="11669" y="1042"/>
                    <a:pt x="11669" y="1048"/>
                  </a:cubicBezTo>
                  <a:cubicBezTo>
                    <a:pt x="11669" y="1013"/>
                    <a:pt x="11681" y="977"/>
                    <a:pt x="11681" y="977"/>
                  </a:cubicBezTo>
                  <a:cubicBezTo>
                    <a:pt x="11687" y="959"/>
                    <a:pt x="11693" y="953"/>
                    <a:pt x="11697" y="953"/>
                  </a:cubicBezTo>
                  <a:cubicBezTo>
                    <a:pt x="11702" y="953"/>
                    <a:pt x="11705" y="959"/>
                    <a:pt x="11705" y="965"/>
                  </a:cubicBezTo>
                  <a:cubicBezTo>
                    <a:pt x="11740" y="917"/>
                    <a:pt x="11705" y="917"/>
                    <a:pt x="11740" y="870"/>
                  </a:cubicBezTo>
                  <a:lnTo>
                    <a:pt x="11740" y="870"/>
                  </a:lnTo>
                  <a:cubicBezTo>
                    <a:pt x="11728" y="870"/>
                    <a:pt x="11728" y="905"/>
                    <a:pt x="11705" y="917"/>
                  </a:cubicBezTo>
                  <a:cubicBezTo>
                    <a:pt x="11688" y="926"/>
                    <a:pt x="11672" y="945"/>
                    <a:pt x="11663" y="945"/>
                  </a:cubicBezTo>
                  <a:cubicBezTo>
                    <a:pt x="11659" y="945"/>
                    <a:pt x="11657" y="941"/>
                    <a:pt x="11657" y="929"/>
                  </a:cubicBezTo>
                  <a:lnTo>
                    <a:pt x="11609" y="965"/>
                  </a:lnTo>
                  <a:cubicBezTo>
                    <a:pt x="11621" y="947"/>
                    <a:pt x="11618" y="944"/>
                    <a:pt x="11612" y="944"/>
                  </a:cubicBezTo>
                  <a:cubicBezTo>
                    <a:pt x="11609" y="944"/>
                    <a:pt x="11606" y="945"/>
                    <a:pt x="11603" y="945"/>
                  </a:cubicBezTo>
                  <a:cubicBezTo>
                    <a:pt x="11600" y="945"/>
                    <a:pt x="11597" y="944"/>
                    <a:pt x="11597" y="941"/>
                  </a:cubicBezTo>
                  <a:lnTo>
                    <a:pt x="11621" y="917"/>
                  </a:lnTo>
                  <a:cubicBezTo>
                    <a:pt x="11609" y="917"/>
                    <a:pt x="11609" y="905"/>
                    <a:pt x="11609" y="882"/>
                  </a:cubicBezTo>
                  <a:cubicBezTo>
                    <a:pt x="11616" y="871"/>
                    <a:pt x="11620" y="868"/>
                    <a:pt x="11623" y="868"/>
                  </a:cubicBezTo>
                  <a:cubicBezTo>
                    <a:pt x="11626" y="868"/>
                    <a:pt x="11626" y="877"/>
                    <a:pt x="11628" y="877"/>
                  </a:cubicBezTo>
                  <a:cubicBezTo>
                    <a:pt x="11629" y="877"/>
                    <a:pt x="11630" y="875"/>
                    <a:pt x="11633" y="870"/>
                  </a:cubicBezTo>
                  <a:lnTo>
                    <a:pt x="11633" y="846"/>
                  </a:lnTo>
                  <a:cubicBezTo>
                    <a:pt x="11621" y="870"/>
                    <a:pt x="11597" y="882"/>
                    <a:pt x="11597" y="905"/>
                  </a:cubicBezTo>
                  <a:cubicBezTo>
                    <a:pt x="11570" y="933"/>
                    <a:pt x="11549" y="961"/>
                    <a:pt x="11530" y="961"/>
                  </a:cubicBezTo>
                  <a:cubicBezTo>
                    <a:pt x="11525" y="961"/>
                    <a:pt x="11519" y="958"/>
                    <a:pt x="11514" y="953"/>
                  </a:cubicBezTo>
                  <a:cubicBezTo>
                    <a:pt x="11526" y="905"/>
                    <a:pt x="11550" y="929"/>
                    <a:pt x="11562" y="882"/>
                  </a:cubicBezTo>
                  <a:cubicBezTo>
                    <a:pt x="11560" y="877"/>
                    <a:pt x="11557" y="875"/>
                    <a:pt x="11554" y="875"/>
                  </a:cubicBezTo>
                  <a:cubicBezTo>
                    <a:pt x="11530" y="875"/>
                    <a:pt x="11472" y="954"/>
                    <a:pt x="11457" y="954"/>
                  </a:cubicBezTo>
                  <a:cubicBezTo>
                    <a:pt x="11456" y="954"/>
                    <a:pt x="11455" y="954"/>
                    <a:pt x="11454" y="953"/>
                  </a:cubicBezTo>
                  <a:cubicBezTo>
                    <a:pt x="11451" y="943"/>
                    <a:pt x="11447" y="940"/>
                    <a:pt x="11442" y="940"/>
                  </a:cubicBezTo>
                  <a:cubicBezTo>
                    <a:pt x="11431" y="940"/>
                    <a:pt x="11417" y="955"/>
                    <a:pt x="11403" y="955"/>
                  </a:cubicBezTo>
                  <a:cubicBezTo>
                    <a:pt x="11400" y="955"/>
                    <a:pt x="11398" y="954"/>
                    <a:pt x="11395" y="953"/>
                  </a:cubicBezTo>
                  <a:cubicBezTo>
                    <a:pt x="11419" y="929"/>
                    <a:pt x="11395" y="917"/>
                    <a:pt x="11407" y="882"/>
                  </a:cubicBezTo>
                  <a:lnTo>
                    <a:pt x="11431" y="858"/>
                  </a:lnTo>
                  <a:lnTo>
                    <a:pt x="11431" y="858"/>
                  </a:lnTo>
                  <a:cubicBezTo>
                    <a:pt x="11428" y="860"/>
                    <a:pt x="11427" y="861"/>
                    <a:pt x="11425" y="861"/>
                  </a:cubicBezTo>
                  <a:cubicBezTo>
                    <a:pt x="11422" y="861"/>
                    <a:pt x="11422" y="857"/>
                    <a:pt x="11425" y="851"/>
                  </a:cubicBezTo>
                  <a:lnTo>
                    <a:pt x="11425" y="851"/>
                  </a:lnTo>
                  <a:cubicBezTo>
                    <a:pt x="11418" y="854"/>
                    <a:pt x="11412" y="855"/>
                    <a:pt x="11405" y="855"/>
                  </a:cubicBezTo>
                  <a:cubicBezTo>
                    <a:pt x="11399" y="855"/>
                    <a:pt x="11392" y="854"/>
                    <a:pt x="11384" y="854"/>
                  </a:cubicBezTo>
                  <a:cubicBezTo>
                    <a:pt x="11376" y="854"/>
                    <a:pt x="11368" y="855"/>
                    <a:pt x="11359" y="858"/>
                  </a:cubicBezTo>
                  <a:lnTo>
                    <a:pt x="11347" y="894"/>
                  </a:lnTo>
                  <a:cubicBezTo>
                    <a:pt x="11339" y="894"/>
                    <a:pt x="11321" y="899"/>
                    <a:pt x="11309" y="899"/>
                  </a:cubicBezTo>
                  <a:cubicBezTo>
                    <a:pt x="11304" y="899"/>
                    <a:pt x="11300" y="898"/>
                    <a:pt x="11300" y="894"/>
                  </a:cubicBezTo>
                  <a:cubicBezTo>
                    <a:pt x="11276" y="894"/>
                    <a:pt x="11264" y="917"/>
                    <a:pt x="11228" y="953"/>
                  </a:cubicBezTo>
                  <a:cubicBezTo>
                    <a:pt x="11228" y="917"/>
                    <a:pt x="11252" y="882"/>
                    <a:pt x="11276" y="846"/>
                  </a:cubicBezTo>
                  <a:cubicBezTo>
                    <a:pt x="11276" y="870"/>
                    <a:pt x="11288" y="858"/>
                    <a:pt x="11288" y="882"/>
                  </a:cubicBezTo>
                  <a:cubicBezTo>
                    <a:pt x="11317" y="862"/>
                    <a:pt x="11361" y="828"/>
                    <a:pt x="11383" y="828"/>
                  </a:cubicBezTo>
                  <a:cubicBezTo>
                    <a:pt x="11389" y="828"/>
                    <a:pt x="11393" y="829"/>
                    <a:pt x="11395" y="834"/>
                  </a:cubicBezTo>
                  <a:cubicBezTo>
                    <a:pt x="11417" y="808"/>
                    <a:pt x="11421" y="801"/>
                    <a:pt x="11418" y="801"/>
                  </a:cubicBezTo>
                  <a:lnTo>
                    <a:pt x="11418" y="801"/>
                  </a:lnTo>
                  <a:cubicBezTo>
                    <a:pt x="11414" y="801"/>
                    <a:pt x="11401" y="809"/>
                    <a:pt x="11392" y="809"/>
                  </a:cubicBezTo>
                  <a:cubicBezTo>
                    <a:pt x="11387" y="809"/>
                    <a:pt x="11383" y="806"/>
                    <a:pt x="11383" y="798"/>
                  </a:cubicBezTo>
                  <a:cubicBezTo>
                    <a:pt x="11387" y="795"/>
                    <a:pt x="11392" y="792"/>
                    <a:pt x="11398" y="789"/>
                  </a:cubicBezTo>
                  <a:lnTo>
                    <a:pt x="11398" y="789"/>
                  </a:lnTo>
                  <a:cubicBezTo>
                    <a:pt x="11398" y="790"/>
                    <a:pt x="11399" y="791"/>
                    <a:pt x="11401" y="791"/>
                  </a:cubicBezTo>
                  <a:cubicBezTo>
                    <a:pt x="11405" y="791"/>
                    <a:pt x="11410" y="786"/>
                    <a:pt x="11416" y="779"/>
                  </a:cubicBezTo>
                  <a:lnTo>
                    <a:pt x="11416" y="779"/>
                  </a:lnTo>
                  <a:cubicBezTo>
                    <a:pt x="11409" y="783"/>
                    <a:pt x="11403" y="786"/>
                    <a:pt x="11398" y="789"/>
                  </a:cubicBezTo>
                  <a:lnTo>
                    <a:pt x="11398" y="789"/>
                  </a:lnTo>
                  <a:cubicBezTo>
                    <a:pt x="11396" y="787"/>
                    <a:pt x="11395" y="782"/>
                    <a:pt x="11395" y="775"/>
                  </a:cubicBezTo>
                  <a:cubicBezTo>
                    <a:pt x="11393" y="775"/>
                    <a:pt x="11392" y="776"/>
                    <a:pt x="11390" y="776"/>
                  </a:cubicBezTo>
                  <a:cubicBezTo>
                    <a:pt x="11375" y="776"/>
                    <a:pt x="11394" y="715"/>
                    <a:pt x="11383" y="715"/>
                  </a:cubicBezTo>
                  <a:lnTo>
                    <a:pt x="11383" y="715"/>
                  </a:lnTo>
                  <a:cubicBezTo>
                    <a:pt x="11363" y="735"/>
                    <a:pt x="11335" y="780"/>
                    <a:pt x="11319" y="780"/>
                  </a:cubicBezTo>
                  <a:cubicBezTo>
                    <a:pt x="11316" y="780"/>
                    <a:pt x="11314" y="778"/>
                    <a:pt x="11312" y="775"/>
                  </a:cubicBezTo>
                  <a:lnTo>
                    <a:pt x="11347" y="739"/>
                  </a:lnTo>
                  <a:cubicBezTo>
                    <a:pt x="11344" y="735"/>
                    <a:pt x="11340" y="734"/>
                    <a:pt x="11337" y="734"/>
                  </a:cubicBezTo>
                  <a:cubicBezTo>
                    <a:pt x="11318" y="734"/>
                    <a:pt x="11300" y="776"/>
                    <a:pt x="11281" y="776"/>
                  </a:cubicBezTo>
                  <a:cubicBezTo>
                    <a:pt x="11280" y="776"/>
                    <a:pt x="11278" y="775"/>
                    <a:pt x="11276" y="775"/>
                  </a:cubicBezTo>
                  <a:cubicBezTo>
                    <a:pt x="11276" y="786"/>
                    <a:pt x="11240" y="822"/>
                    <a:pt x="11264" y="822"/>
                  </a:cubicBezTo>
                  <a:cubicBezTo>
                    <a:pt x="11252" y="834"/>
                    <a:pt x="11240" y="840"/>
                    <a:pt x="11231" y="840"/>
                  </a:cubicBezTo>
                  <a:cubicBezTo>
                    <a:pt x="11222" y="840"/>
                    <a:pt x="11216" y="834"/>
                    <a:pt x="11216" y="822"/>
                  </a:cubicBezTo>
                  <a:cubicBezTo>
                    <a:pt x="11204" y="822"/>
                    <a:pt x="11204" y="834"/>
                    <a:pt x="11193" y="846"/>
                  </a:cubicBezTo>
                  <a:cubicBezTo>
                    <a:pt x="11193" y="862"/>
                    <a:pt x="11198" y="866"/>
                    <a:pt x="11204" y="866"/>
                  </a:cubicBezTo>
                  <a:cubicBezTo>
                    <a:pt x="11210" y="866"/>
                    <a:pt x="11217" y="862"/>
                    <a:pt x="11221" y="862"/>
                  </a:cubicBezTo>
                  <a:cubicBezTo>
                    <a:pt x="11224" y="862"/>
                    <a:pt x="11224" y="866"/>
                    <a:pt x="11216" y="882"/>
                  </a:cubicBezTo>
                  <a:lnTo>
                    <a:pt x="11252" y="846"/>
                  </a:lnTo>
                  <a:lnTo>
                    <a:pt x="11252" y="846"/>
                  </a:lnTo>
                  <a:cubicBezTo>
                    <a:pt x="11264" y="870"/>
                    <a:pt x="11240" y="905"/>
                    <a:pt x="11228" y="917"/>
                  </a:cubicBezTo>
                  <a:cubicBezTo>
                    <a:pt x="11218" y="938"/>
                    <a:pt x="11213" y="945"/>
                    <a:pt x="11212" y="945"/>
                  </a:cubicBezTo>
                  <a:cubicBezTo>
                    <a:pt x="11209" y="945"/>
                    <a:pt x="11213" y="927"/>
                    <a:pt x="11207" y="927"/>
                  </a:cubicBezTo>
                  <a:cubicBezTo>
                    <a:pt x="11205" y="927"/>
                    <a:pt x="11200" y="931"/>
                    <a:pt x="11193" y="941"/>
                  </a:cubicBezTo>
                  <a:lnTo>
                    <a:pt x="11204" y="941"/>
                  </a:lnTo>
                  <a:cubicBezTo>
                    <a:pt x="11191" y="968"/>
                    <a:pt x="11178" y="976"/>
                    <a:pt x="11169" y="976"/>
                  </a:cubicBezTo>
                  <a:cubicBezTo>
                    <a:pt x="11162" y="976"/>
                    <a:pt x="11157" y="970"/>
                    <a:pt x="11157" y="965"/>
                  </a:cubicBezTo>
                  <a:cubicBezTo>
                    <a:pt x="11157" y="941"/>
                    <a:pt x="11145" y="917"/>
                    <a:pt x="11157" y="894"/>
                  </a:cubicBezTo>
                  <a:lnTo>
                    <a:pt x="11193" y="882"/>
                  </a:lnTo>
                  <a:cubicBezTo>
                    <a:pt x="11193" y="875"/>
                    <a:pt x="11190" y="873"/>
                    <a:pt x="11186" y="873"/>
                  </a:cubicBezTo>
                  <a:cubicBezTo>
                    <a:pt x="11178" y="873"/>
                    <a:pt x="11162" y="884"/>
                    <a:pt x="11152" y="884"/>
                  </a:cubicBezTo>
                  <a:cubicBezTo>
                    <a:pt x="11149" y="884"/>
                    <a:pt x="11147" y="883"/>
                    <a:pt x="11145" y="882"/>
                  </a:cubicBezTo>
                  <a:cubicBezTo>
                    <a:pt x="11145" y="882"/>
                    <a:pt x="11145" y="870"/>
                    <a:pt x="11145" y="858"/>
                  </a:cubicBezTo>
                  <a:cubicBezTo>
                    <a:pt x="11145" y="858"/>
                    <a:pt x="11134" y="863"/>
                    <a:pt x="11124" y="863"/>
                  </a:cubicBezTo>
                  <a:cubicBezTo>
                    <a:pt x="11118" y="863"/>
                    <a:pt x="11113" y="862"/>
                    <a:pt x="11109" y="858"/>
                  </a:cubicBezTo>
                  <a:lnTo>
                    <a:pt x="11097" y="882"/>
                  </a:lnTo>
                  <a:lnTo>
                    <a:pt x="11109" y="870"/>
                  </a:lnTo>
                  <a:lnTo>
                    <a:pt x="11109" y="870"/>
                  </a:lnTo>
                  <a:cubicBezTo>
                    <a:pt x="11121" y="870"/>
                    <a:pt x="11121" y="894"/>
                    <a:pt x="11097" y="917"/>
                  </a:cubicBezTo>
                  <a:cubicBezTo>
                    <a:pt x="11095" y="918"/>
                    <a:pt x="11093" y="919"/>
                    <a:pt x="11092" y="919"/>
                  </a:cubicBezTo>
                  <a:cubicBezTo>
                    <a:pt x="11078" y="919"/>
                    <a:pt x="11098" y="867"/>
                    <a:pt x="11109" y="834"/>
                  </a:cubicBezTo>
                  <a:cubicBezTo>
                    <a:pt x="11116" y="824"/>
                    <a:pt x="11120" y="821"/>
                    <a:pt x="11122" y="821"/>
                  </a:cubicBezTo>
                  <a:cubicBezTo>
                    <a:pt x="11128" y="821"/>
                    <a:pt x="11128" y="836"/>
                    <a:pt x="11138" y="836"/>
                  </a:cubicBezTo>
                  <a:cubicBezTo>
                    <a:pt x="11140" y="836"/>
                    <a:pt x="11142" y="835"/>
                    <a:pt x="11145" y="834"/>
                  </a:cubicBezTo>
                  <a:cubicBezTo>
                    <a:pt x="11157" y="786"/>
                    <a:pt x="11121" y="822"/>
                    <a:pt x="11121" y="786"/>
                  </a:cubicBezTo>
                  <a:cubicBezTo>
                    <a:pt x="11133" y="771"/>
                    <a:pt x="11140" y="767"/>
                    <a:pt x="11144" y="767"/>
                  </a:cubicBezTo>
                  <a:cubicBezTo>
                    <a:pt x="11148" y="767"/>
                    <a:pt x="11151" y="771"/>
                    <a:pt x="11154" y="771"/>
                  </a:cubicBezTo>
                  <a:cubicBezTo>
                    <a:pt x="11157" y="771"/>
                    <a:pt x="11161" y="767"/>
                    <a:pt x="11169" y="751"/>
                  </a:cubicBezTo>
                  <a:cubicBezTo>
                    <a:pt x="11167" y="749"/>
                    <a:pt x="11165" y="748"/>
                    <a:pt x="11163" y="748"/>
                  </a:cubicBezTo>
                  <a:cubicBezTo>
                    <a:pt x="11156" y="748"/>
                    <a:pt x="11149" y="759"/>
                    <a:pt x="11142" y="759"/>
                  </a:cubicBezTo>
                  <a:cubicBezTo>
                    <a:pt x="11139" y="759"/>
                    <a:pt x="11136" y="757"/>
                    <a:pt x="11133" y="751"/>
                  </a:cubicBezTo>
                  <a:cubicBezTo>
                    <a:pt x="11145" y="727"/>
                    <a:pt x="11157" y="727"/>
                    <a:pt x="11181" y="703"/>
                  </a:cubicBezTo>
                  <a:lnTo>
                    <a:pt x="11169" y="681"/>
                  </a:lnTo>
                  <a:lnTo>
                    <a:pt x="11169" y="681"/>
                  </a:lnTo>
                  <a:cubicBezTo>
                    <a:pt x="11166" y="685"/>
                    <a:pt x="11161" y="689"/>
                    <a:pt x="11157" y="691"/>
                  </a:cubicBezTo>
                  <a:lnTo>
                    <a:pt x="11145" y="667"/>
                  </a:lnTo>
                  <a:cubicBezTo>
                    <a:pt x="11157" y="644"/>
                    <a:pt x="11193" y="632"/>
                    <a:pt x="11193" y="596"/>
                  </a:cubicBezTo>
                  <a:lnTo>
                    <a:pt x="11193" y="596"/>
                  </a:lnTo>
                  <a:lnTo>
                    <a:pt x="11169" y="608"/>
                  </a:lnTo>
                  <a:cubicBezTo>
                    <a:pt x="11157" y="620"/>
                    <a:pt x="11169" y="632"/>
                    <a:pt x="11145" y="655"/>
                  </a:cubicBezTo>
                  <a:cubicBezTo>
                    <a:pt x="11145" y="652"/>
                    <a:pt x="11144" y="651"/>
                    <a:pt x="11143" y="651"/>
                  </a:cubicBezTo>
                  <a:cubicBezTo>
                    <a:pt x="11135" y="651"/>
                    <a:pt x="11106" y="705"/>
                    <a:pt x="11085" y="715"/>
                  </a:cubicBezTo>
                  <a:cubicBezTo>
                    <a:pt x="11073" y="715"/>
                    <a:pt x="11073" y="703"/>
                    <a:pt x="11073" y="691"/>
                  </a:cubicBezTo>
                  <a:cubicBezTo>
                    <a:pt x="11038" y="727"/>
                    <a:pt x="11014" y="703"/>
                    <a:pt x="10966" y="739"/>
                  </a:cubicBezTo>
                  <a:cubicBezTo>
                    <a:pt x="10990" y="715"/>
                    <a:pt x="10990" y="691"/>
                    <a:pt x="11002" y="655"/>
                  </a:cubicBezTo>
                  <a:cubicBezTo>
                    <a:pt x="11003" y="657"/>
                    <a:pt x="11005" y="657"/>
                    <a:pt x="11006" y="657"/>
                  </a:cubicBezTo>
                  <a:cubicBezTo>
                    <a:pt x="11019" y="657"/>
                    <a:pt x="11039" y="616"/>
                    <a:pt x="11050" y="584"/>
                  </a:cubicBezTo>
                  <a:lnTo>
                    <a:pt x="11050" y="584"/>
                  </a:lnTo>
                  <a:cubicBezTo>
                    <a:pt x="11038" y="584"/>
                    <a:pt x="11014" y="632"/>
                    <a:pt x="11014" y="644"/>
                  </a:cubicBezTo>
                  <a:cubicBezTo>
                    <a:pt x="11012" y="639"/>
                    <a:pt x="11009" y="638"/>
                    <a:pt x="11007" y="638"/>
                  </a:cubicBezTo>
                  <a:cubicBezTo>
                    <a:pt x="10999" y="638"/>
                    <a:pt x="10990" y="651"/>
                    <a:pt x="10984" y="651"/>
                  </a:cubicBezTo>
                  <a:cubicBezTo>
                    <a:pt x="10980" y="651"/>
                    <a:pt x="10978" y="646"/>
                    <a:pt x="10978" y="632"/>
                  </a:cubicBezTo>
                  <a:cubicBezTo>
                    <a:pt x="10978" y="620"/>
                    <a:pt x="11014" y="596"/>
                    <a:pt x="11014" y="572"/>
                  </a:cubicBezTo>
                  <a:cubicBezTo>
                    <a:pt x="11013" y="571"/>
                    <a:pt x="11012" y="571"/>
                    <a:pt x="11011" y="571"/>
                  </a:cubicBezTo>
                  <a:cubicBezTo>
                    <a:pt x="11002" y="571"/>
                    <a:pt x="10992" y="613"/>
                    <a:pt x="10976" y="613"/>
                  </a:cubicBezTo>
                  <a:cubicBezTo>
                    <a:pt x="10973" y="613"/>
                    <a:pt x="10970" y="611"/>
                    <a:pt x="10966" y="608"/>
                  </a:cubicBezTo>
                  <a:cubicBezTo>
                    <a:pt x="10978" y="608"/>
                    <a:pt x="10978" y="596"/>
                    <a:pt x="10978" y="596"/>
                  </a:cubicBezTo>
                  <a:cubicBezTo>
                    <a:pt x="10978" y="589"/>
                    <a:pt x="10976" y="586"/>
                    <a:pt x="10973" y="586"/>
                  </a:cubicBezTo>
                  <a:cubicBezTo>
                    <a:pt x="10965" y="586"/>
                    <a:pt x="10951" y="603"/>
                    <a:pt x="10943" y="620"/>
                  </a:cubicBezTo>
                  <a:cubicBezTo>
                    <a:pt x="10966" y="548"/>
                    <a:pt x="10907" y="608"/>
                    <a:pt x="10943" y="548"/>
                  </a:cubicBezTo>
                  <a:cubicBezTo>
                    <a:pt x="10907" y="548"/>
                    <a:pt x="10931" y="584"/>
                    <a:pt x="10919" y="608"/>
                  </a:cubicBezTo>
                  <a:cubicBezTo>
                    <a:pt x="10914" y="610"/>
                    <a:pt x="10910" y="611"/>
                    <a:pt x="10906" y="611"/>
                  </a:cubicBezTo>
                  <a:cubicBezTo>
                    <a:pt x="10891" y="611"/>
                    <a:pt x="10883" y="594"/>
                    <a:pt x="10883" y="584"/>
                  </a:cubicBezTo>
                  <a:cubicBezTo>
                    <a:pt x="10891" y="584"/>
                    <a:pt x="10899" y="579"/>
                    <a:pt x="10903" y="579"/>
                  </a:cubicBezTo>
                  <a:cubicBezTo>
                    <a:pt x="10905" y="579"/>
                    <a:pt x="10907" y="580"/>
                    <a:pt x="10907" y="584"/>
                  </a:cubicBezTo>
                  <a:lnTo>
                    <a:pt x="10919" y="536"/>
                  </a:lnTo>
                  <a:cubicBezTo>
                    <a:pt x="10917" y="529"/>
                    <a:pt x="10914" y="526"/>
                    <a:pt x="10911" y="526"/>
                  </a:cubicBezTo>
                  <a:cubicBezTo>
                    <a:pt x="10896" y="526"/>
                    <a:pt x="10870" y="583"/>
                    <a:pt x="10855" y="583"/>
                  </a:cubicBezTo>
                  <a:cubicBezTo>
                    <a:pt x="10852" y="583"/>
                    <a:pt x="10849" y="580"/>
                    <a:pt x="10847" y="572"/>
                  </a:cubicBezTo>
                  <a:cubicBezTo>
                    <a:pt x="10871" y="560"/>
                    <a:pt x="10859" y="536"/>
                    <a:pt x="10883" y="513"/>
                  </a:cubicBezTo>
                  <a:lnTo>
                    <a:pt x="10883" y="513"/>
                  </a:lnTo>
                  <a:cubicBezTo>
                    <a:pt x="10880" y="516"/>
                    <a:pt x="10877" y="516"/>
                    <a:pt x="10874" y="516"/>
                  </a:cubicBezTo>
                  <a:cubicBezTo>
                    <a:pt x="10871" y="516"/>
                    <a:pt x="10869" y="516"/>
                    <a:pt x="10867" y="516"/>
                  </a:cubicBezTo>
                  <a:cubicBezTo>
                    <a:pt x="10862" y="516"/>
                    <a:pt x="10859" y="519"/>
                    <a:pt x="10859" y="536"/>
                  </a:cubicBezTo>
                  <a:cubicBezTo>
                    <a:pt x="10847" y="536"/>
                    <a:pt x="10847" y="524"/>
                    <a:pt x="10847" y="513"/>
                  </a:cubicBezTo>
                  <a:cubicBezTo>
                    <a:pt x="10823" y="524"/>
                    <a:pt x="10812" y="524"/>
                    <a:pt x="10788" y="548"/>
                  </a:cubicBezTo>
                  <a:cubicBezTo>
                    <a:pt x="10776" y="536"/>
                    <a:pt x="10776" y="501"/>
                    <a:pt x="10776" y="489"/>
                  </a:cubicBezTo>
                  <a:cubicBezTo>
                    <a:pt x="10773" y="490"/>
                    <a:pt x="10770" y="490"/>
                    <a:pt x="10768" y="490"/>
                  </a:cubicBezTo>
                  <a:cubicBezTo>
                    <a:pt x="10743" y="490"/>
                    <a:pt x="10729" y="448"/>
                    <a:pt x="10699" y="448"/>
                  </a:cubicBezTo>
                  <a:cubicBezTo>
                    <a:pt x="10694" y="448"/>
                    <a:pt x="10687" y="450"/>
                    <a:pt x="10681" y="453"/>
                  </a:cubicBezTo>
                  <a:cubicBezTo>
                    <a:pt x="10678" y="450"/>
                    <a:pt x="10675" y="449"/>
                    <a:pt x="10673" y="449"/>
                  </a:cubicBezTo>
                  <a:cubicBezTo>
                    <a:pt x="10660" y="449"/>
                    <a:pt x="10665" y="502"/>
                    <a:pt x="10649" y="502"/>
                  </a:cubicBezTo>
                  <a:cubicBezTo>
                    <a:pt x="10648" y="502"/>
                    <a:pt x="10646" y="501"/>
                    <a:pt x="10645" y="501"/>
                  </a:cubicBezTo>
                  <a:cubicBezTo>
                    <a:pt x="10669" y="453"/>
                    <a:pt x="10645" y="453"/>
                    <a:pt x="10645" y="429"/>
                  </a:cubicBezTo>
                  <a:cubicBezTo>
                    <a:pt x="10636" y="412"/>
                    <a:pt x="10625" y="409"/>
                    <a:pt x="10613" y="409"/>
                  </a:cubicBezTo>
                  <a:cubicBezTo>
                    <a:pt x="10605" y="409"/>
                    <a:pt x="10597" y="410"/>
                    <a:pt x="10590" y="410"/>
                  </a:cubicBezTo>
                  <a:cubicBezTo>
                    <a:pt x="10577" y="410"/>
                    <a:pt x="10566" y="406"/>
                    <a:pt x="10562" y="382"/>
                  </a:cubicBezTo>
                  <a:cubicBezTo>
                    <a:pt x="10562" y="382"/>
                    <a:pt x="10573" y="370"/>
                    <a:pt x="10573" y="370"/>
                  </a:cubicBezTo>
                  <a:cubicBezTo>
                    <a:pt x="10562" y="334"/>
                    <a:pt x="10538" y="346"/>
                    <a:pt x="10514" y="322"/>
                  </a:cubicBezTo>
                  <a:lnTo>
                    <a:pt x="10526" y="322"/>
                  </a:lnTo>
                  <a:cubicBezTo>
                    <a:pt x="10515" y="295"/>
                    <a:pt x="10499" y="288"/>
                    <a:pt x="10482" y="288"/>
                  </a:cubicBezTo>
                  <a:cubicBezTo>
                    <a:pt x="10461" y="288"/>
                    <a:pt x="10438" y="298"/>
                    <a:pt x="10419" y="298"/>
                  </a:cubicBezTo>
                  <a:cubicBezTo>
                    <a:pt x="10419" y="286"/>
                    <a:pt x="10431" y="274"/>
                    <a:pt x="10431" y="263"/>
                  </a:cubicBezTo>
                  <a:cubicBezTo>
                    <a:pt x="10424" y="256"/>
                    <a:pt x="10414" y="246"/>
                    <a:pt x="10400" y="246"/>
                  </a:cubicBezTo>
                  <a:cubicBezTo>
                    <a:pt x="10389" y="246"/>
                    <a:pt x="10375" y="253"/>
                    <a:pt x="10359" y="274"/>
                  </a:cubicBezTo>
                  <a:cubicBezTo>
                    <a:pt x="10359" y="245"/>
                    <a:pt x="10357" y="240"/>
                    <a:pt x="10354" y="240"/>
                  </a:cubicBezTo>
                  <a:cubicBezTo>
                    <a:pt x="10352" y="240"/>
                    <a:pt x="10350" y="241"/>
                    <a:pt x="10348" y="241"/>
                  </a:cubicBezTo>
                  <a:cubicBezTo>
                    <a:pt x="10344" y="241"/>
                    <a:pt x="10340" y="237"/>
                    <a:pt x="10335" y="215"/>
                  </a:cubicBezTo>
                  <a:cubicBezTo>
                    <a:pt x="10335" y="209"/>
                    <a:pt x="10338" y="209"/>
                    <a:pt x="10341" y="209"/>
                  </a:cubicBezTo>
                  <a:cubicBezTo>
                    <a:pt x="10344" y="209"/>
                    <a:pt x="10347" y="209"/>
                    <a:pt x="10347" y="203"/>
                  </a:cubicBezTo>
                  <a:cubicBezTo>
                    <a:pt x="10335" y="179"/>
                    <a:pt x="10323" y="191"/>
                    <a:pt x="10311" y="179"/>
                  </a:cubicBezTo>
                  <a:cubicBezTo>
                    <a:pt x="10283" y="189"/>
                    <a:pt x="10254" y="237"/>
                    <a:pt x="10232" y="237"/>
                  </a:cubicBezTo>
                  <a:cubicBezTo>
                    <a:pt x="10226" y="237"/>
                    <a:pt x="10221" y="234"/>
                    <a:pt x="10216" y="227"/>
                  </a:cubicBezTo>
                  <a:cubicBezTo>
                    <a:pt x="10240" y="155"/>
                    <a:pt x="10240" y="215"/>
                    <a:pt x="10264" y="155"/>
                  </a:cubicBezTo>
                  <a:lnTo>
                    <a:pt x="10264" y="155"/>
                  </a:lnTo>
                  <a:cubicBezTo>
                    <a:pt x="10257" y="162"/>
                    <a:pt x="10250" y="169"/>
                    <a:pt x="10246" y="169"/>
                  </a:cubicBezTo>
                  <a:cubicBezTo>
                    <a:pt x="10242" y="169"/>
                    <a:pt x="10240" y="165"/>
                    <a:pt x="10240" y="155"/>
                  </a:cubicBezTo>
                  <a:cubicBezTo>
                    <a:pt x="10252" y="132"/>
                    <a:pt x="10252" y="143"/>
                    <a:pt x="10264" y="120"/>
                  </a:cubicBezTo>
                  <a:cubicBezTo>
                    <a:pt x="10264" y="117"/>
                    <a:pt x="10263" y="115"/>
                    <a:pt x="10261" y="115"/>
                  </a:cubicBezTo>
                  <a:cubicBezTo>
                    <a:pt x="10251" y="115"/>
                    <a:pt x="10211" y="168"/>
                    <a:pt x="10205" y="168"/>
                  </a:cubicBezTo>
                  <a:cubicBezTo>
                    <a:pt x="10205" y="168"/>
                    <a:pt x="10204" y="168"/>
                    <a:pt x="10204" y="167"/>
                  </a:cubicBezTo>
                  <a:cubicBezTo>
                    <a:pt x="10192" y="191"/>
                    <a:pt x="10192" y="191"/>
                    <a:pt x="10204" y="191"/>
                  </a:cubicBezTo>
                  <a:cubicBezTo>
                    <a:pt x="10197" y="205"/>
                    <a:pt x="10191" y="210"/>
                    <a:pt x="10186" y="210"/>
                  </a:cubicBezTo>
                  <a:cubicBezTo>
                    <a:pt x="10174" y="210"/>
                    <a:pt x="10165" y="189"/>
                    <a:pt x="10151" y="189"/>
                  </a:cubicBezTo>
                  <a:cubicBezTo>
                    <a:pt x="10149" y="189"/>
                    <a:pt x="10147" y="190"/>
                    <a:pt x="10145" y="191"/>
                  </a:cubicBezTo>
                  <a:cubicBezTo>
                    <a:pt x="10145" y="203"/>
                    <a:pt x="10157" y="215"/>
                    <a:pt x="10145" y="251"/>
                  </a:cubicBezTo>
                  <a:cubicBezTo>
                    <a:pt x="10141" y="247"/>
                    <a:pt x="10137" y="245"/>
                    <a:pt x="10132" y="245"/>
                  </a:cubicBezTo>
                  <a:cubicBezTo>
                    <a:pt x="10110" y="245"/>
                    <a:pt x="10081" y="290"/>
                    <a:pt x="10061" y="310"/>
                  </a:cubicBezTo>
                  <a:cubicBezTo>
                    <a:pt x="10050" y="274"/>
                    <a:pt x="10097" y="263"/>
                    <a:pt x="10121" y="203"/>
                  </a:cubicBezTo>
                  <a:cubicBezTo>
                    <a:pt x="10121" y="191"/>
                    <a:pt x="10133" y="143"/>
                    <a:pt x="10145" y="132"/>
                  </a:cubicBezTo>
                  <a:cubicBezTo>
                    <a:pt x="10142" y="126"/>
                    <a:pt x="10138" y="124"/>
                    <a:pt x="10133" y="124"/>
                  </a:cubicBezTo>
                  <a:cubicBezTo>
                    <a:pt x="10116" y="124"/>
                    <a:pt x="10091" y="146"/>
                    <a:pt x="10073" y="155"/>
                  </a:cubicBezTo>
                  <a:lnTo>
                    <a:pt x="10085" y="143"/>
                  </a:lnTo>
                  <a:cubicBezTo>
                    <a:pt x="10083" y="142"/>
                    <a:pt x="10081" y="142"/>
                    <a:pt x="10078" y="142"/>
                  </a:cubicBezTo>
                  <a:cubicBezTo>
                    <a:pt x="10059" y="142"/>
                    <a:pt x="10033" y="167"/>
                    <a:pt x="10016" y="167"/>
                  </a:cubicBezTo>
                  <a:cubicBezTo>
                    <a:pt x="10010" y="167"/>
                    <a:pt x="10005" y="164"/>
                    <a:pt x="10002" y="155"/>
                  </a:cubicBezTo>
                  <a:lnTo>
                    <a:pt x="10002" y="167"/>
                  </a:lnTo>
                  <a:cubicBezTo>
                    <a:pt x="10002" y="179"/>
                    <a:pt x="9990" y="167"/>
                    <a:pt x="9966" y="191"/>
                  </a:cubicBezTo>
                  <a:cubicBezTo>
                    <a:pt x="9976" y="172"/>
                    <a:pt x="9978" y="153"/>
                    <a:pt x="9984" y="140"/>
                  </a:cubicBezTo>
                  <a:lnTo>
                    <a:pt x="9984" y="140"/>
                  </a:lnTo>
                  <a:cubicBezTo>
                    <a:pt x="9940" y="199"/>
                    <a:pt x="9917" y="158"/>
                    <a:pt x="9871" y="215"/>
                  </a:cubicBezTo>
                  <a:cubicBezTo>
                    <a:pt x="9871" y="203"/>
                    <a:pt x="9895" y="167"/>
                    <a:pt x="9907" y="155"/>
                  </a:cubicBezTo>
                  <a:cubicBezTo>
                    <a:pt x="9914" y="162"/>
                    <a:pt x="9916" y="169"/>
                    <a:pt x="9920" y="169"/>
                  </a:cubicBezTo>
                  <a:cubicBezTo>
                    <a:pt x="9923" y="169"/>
                    <a:pt x="9925" y="165"/>
                    <a:pt x="9930" y="155"/>
                  </a:cubicBezTo>
                  <a:cubicBezTo>
                    <a:pt x="9919" y="155"/>
                    <a:pt x="9919" y="132"/>
                    <a:pt x="9930" y="108"/>
                  </a:cubicBezTo>
                  <a:lnTo>
                    <a:pt x="9930" y="108"/>
                  </a:lnTo>
                  <a:cubicBezTo>
                    <a:pt x="9907" y="143"/>
                    <a:pt x="9883" y="155"/>
                    <a:pt x="9859" y="167"/>
                  </a:cubicBezTo>
                  <a:cubicBezTo>
                    <a:pt x="9847" y="167"/>
                    <a:pt x="9823" y="167"/>
                    <a:pt x="9859" y="155"/>
                  </a:cubicBezTo>
                  <a:lnTo>
                    <a:pt x="9847" y="155"/>
                  </a:lnTo>
                  <a:cubicBezTo>
                    <a:pt x="9847" y="143"/>
                    <a:pt x="9847" y="143"/>
                    <a:pt x="9847" y="143"/>
                  </a:cubicBezTo>
                  <a:lnTo>
                    <a:pt x="9907" y="132"/>
                  </a:lnTo>
                  <a:lnTo>
                    <a:pt x="9871" y="132"/>
                  </a:lnTo>
                  <a:cubicBezTo>
                    <a:pt x="9877" y="126"/>
                    <a:pt x="9877" y="123"/>
                    <a:pt x="9872" y="123"/>
                  </a:cubicBezTo>
                  <a:cubicBezTo>
                    <a:pt x="9868" y="123"/>
                    <a:pt x="9859" y="126"/>
                    <a:pt x="9847" y="132"/>
                  </a:cubicBezTo>
                  <a:lnTo>
                    <a:pt x="9835" y="132"/>
                  </a:lnTo>
                  <a:cubicBezTo>
                    <a:pt x="9835" y="132"/>
                    <a:pt x="9835" y="132"/>
                    <a:pt x="9835" y="143"/>
                  </a:cubicBezTo>
                  <a:cubicBezTo>
                    <a:pt x="9835" y="143"/>
                    <a:pt x="9823" y="143"/>
                    <a:pt x="9823" y="155"/>
                  </a:cubicBezTo>
                  <a:cubicBezTo>
                    <a:pt x="9811" y="167"/>
                    <a:pt x="9811" y="167"/>
                    <a:pt x="9800" y="167"/>
                  </a:cubicBezTo>
                  <a:cubicBezTo>
                    <a:pt x="9811" y="155"/>
                    <a:pt x="9811" y="155"/>
                    <a:pt x="9811" y="155"/>
                  </a:cubicBezTo>
                  <a:cubicBezTo>
                    <a:pt x="9811" y="143"/>
                    <a:pt x="9811" y="143"/>
                    <a:pt x="9811" y="143"/>
                  </a:cubicBezTo>
                  <a:cubicBezTo>
                    <a:pt x="9823" y="132"/>
                    <a:pt x="9823" y="132"/>
                    <a:pt x="9835" y="132"/>
                  </a:cubicBezTo>
                  <a:lnTo>
                    <a:pt x="9811" y="132"/>
                  </a:lnTo>
                  <a:cubicBezTo>
                    <a:pt x="9811" y="128"/>
                    <a:pt x="9810" y="126"/>
                    <a:pt x="9808" y="126"/>
                  </a:cubicBezTo>
                  <a:cubicBezTo>
                    <a:pt x="9805" y="126"/>
                    <a:pt x="9800" y="132"/>
                    <a:pt x="9800" y="132"/>
                  </a:cubicBezTo>
                  <a:cubicBezTo>
                    <a:pt x="9788" y="143"/>
                    <a:pt x="9788" y="143"/>
                    <a:pt x="9776" y="143"/>
                  </a:cubicBezTo>
                  <a:lnTo>
                    <a:pt x="9728" y="143"/>
                  </a:lnTo>
                  <a:lnTo>
                    <a:pt x="9776" y="132"/>
                  </a:lnTo>
                  <a:lnTo>
                    <a:pt x="9685" y="132"/>
                  </a:lnTo>
                  <a:cubicBezTo>
                    <a:pt x="9704" y="129"/>
                    <a:pt x="9728" y="126"/>
                    <a:pt x="9752" y="120"/>
                  </a:cubicBezTo>
                  <a:lnTo>
                    <a:pt x="9740" y="120"/>
                  </a:lnTo>
                  <a:lnTo>
                    <a:pt x="9776" y="108"/>
                  </a:lnTo>
                  <a:lnTo>
                    <a:pt x="9740" y="108"/>
                  </a:lnTo>
                  <a:cubicBezTo>
                    <a:pt x="9771" y="108"/>
                    <a:pt x="9775" y="90"/>
                    <a:pt x="9807" y="85"/>
                  </a:cubicBezTo>
                  <a:lnTo>
                    <a:pt x="9807" y="85"/>
                  </a:lnTo>
                  <a:cubicBezTo>
                    <a:pt x="9808" y="85"/>
                    <a:pt x="9810" y="84"/>
                    <a:pt x="9811" y="84"/>
                  </a:cubicBezTo>
                  <a:cubicBezTo>
                    <a:pt x="9776" y="84"/>
                    <a:pt x="9788" y="84"/>
                    <a:pt x="9776" y="96"/>
                  </a:cubicBezTo>
                  <a:cubicBezTo>
                    <a:pt x="9728" y="96"/>
                    <a:pt x="9752" y="84"/>
                    <a:pt x="9740" y="84"/>
                  </a:cubicBezTo>
                  <a:cubicBezTo>
                    <a:pt x="9764" y="84"/>
                    <a:pt x="9776" y="84"/>
                    <a:pt x="9788" y="72"/>
                  </a:cubicBezTo>
                  <a:lnTo>
                    <a:pt x="9788" y="72"/>
                  </a:lnTo>
                  <a:cubicBezTo>
                    <a:pt x="9780" y="76"/>
                    <a:pt x="9773" y="77"/>
                    <a:pt x="9769" y="77"/>
                  </a:cubicBezTo>
                  <a:cubicBezTo>
                    <a:pt x="9760" y="77"/>
                    <a:pt x="9760" y="72"/>
                    <a:pt x="9776" y="72"/>
                  </a:cubicBezTo>
                  <a:cubicBezTo>
                    <a:pt x="9740" y="72"/>
                    <a:pt x="9763" y="72"/>
                    <a:pt x="9764" y="60"/>
                  </a:cubicBezTo>
                  <a:lnTo>
                    <a:pt x="9764" y="60"/>
                  </a:lnTo>
                  <a:cubicBezTo>
                    <a:pt x="9763" y="72"/>
                    <a:pt x="9740" y="72"/>
                    <a:pt x="9704" y="72"/>
                  </a:cubicBezTo>
                  <a:lnTo>
                    <a:pt x="9669" y="72"/>
                  </a:lnTo>
                  <a:cubicBezTo>
                    <a:pt x="9621" y="72"/>
                    <a:pt x="9704" y="60"/>
                    <a:pt x="9692" y="60"/>
                  </a:cubicBezTo>
                  <a:lnTo>
                    <a:pt x="9740" y="60"/>
                  </a:lnTo>
                  <a:cubicBezTo>
                    <a:pt x="9728" y="60"/>
                    <a:pt x="9692" y="48"/>
                    <a:pt x="9680" y="48"/>
                  </a:cubicBezTo>
                  <a:cubicBezTo>
                    <a:pt x="9659" y="51"/>
                    <a:pt x="9646" y="52"/>
                    <a:pt x="9639" y="52"/>
                  </a:cubicBezTo>
                  <a:cubicBezTo>
                    <a:pt x="9610" y="52"/>
                    <a:pt x="9671" y="36"/>
                    <a:pt x="9633" y="3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g308c629d2bb_0_315"/>
            <p:cNvSpPr/>
            <p:nvPr/>
          </p:nvSpPr>
          <p:spPr>
            <a:xfrm>
              <a:off x="5575100" y="2174200"/>
              <a:ext cx="600" cy="1225"/>
            </a:xfrm>
            <a:custGeom>
              <a:rect b="b" l="l" r="r" t="t"/>
              <a:pathLst>
                <a:path extrusionOk="0" h="49" w="24">
                  <a:moveTo>
                    <a:pt x="24" y="1"/>
                  </a:moveTo>
                  <a:lnTo>
                    <a:pt x="0" y="48"/>
                  </a:lnTo>
                  <a:lnTo>
                    <a:pt x="12" y="2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g308c629d2bb_0_315"/>
            <p:cNvSpPr/>
            <p:nvPr/>
          </p:nvSpPr>
          <p:spPr>
            <a:xfrm>
              <a:off x="5574800" y="2173025"/>
              <a:ext cx="25" cy="325"/>
            </a:xfrm>
            <a:custGeom>
              <a:rect b="b" l="l" r="r" t="t"/>
              <a:pathLst>
                <a:path extrusionOk="0" h="13" w="1">
                  <a:moveTo>
                    <a:pt x="0" y="0"/>
                  </a:moveTo>
                  <a:cubicBezTo>
                    <a:pt x="0" y="0"/>
                    <a:pt x="0" y="0"/>
                    <a:pt x="0" y="12"/>
                  </a:cubicBezTo>
                  <a:cubicBezTo>
                    <a:pt x="0" y="12"/>
                    <a:pt x="0" y="12"/>
                    <a:pt x="0"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g308c629d2bb_0_315"/>
            <p:cNvSpPr/>
            <p:nvPr/>
          </p:nvSpPr>
          <p:spPr>
            <a:xfrm>
              <a:off x="5573600" y="2172725"/>
              <a:ext cx="925" cy="1500"/>
            </a:xfrm>
            <a:custGeom>
              <a:rect b="b" l="l" r="r" t="t"/>
              <a:pathLst>
                <a:path extrusionOk="0" h="60" w="37">
                  <a:moveTo>
                    <a:pt x="36" y="0"/>
                  </a:moveTo>
                  <a:lnTo>
                    <a:pt x="12" y="12"/>
                  </a:lnTo>
                  <a:lnTo>
                    <a:pt x="1" y="60"/>
                  </a:lnTo>
                  <a:cubicBezTo>
                    <a:pt x="24" y="48"/>
                    <a:pt x="1" y="36"/>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g308c629d2bb_0_315"/>
            <p:cNvSpPr/>
            <p:nvPr/>
          </p:nvSpPr>
          <p:spPr>
            <a:xfrm>
              <a:off x="5570025" y="2172425"/>
              <a:ext cx="3000" cy="2375"/>
            </a:xfrm>
            <a:custGeom>
              <a:rect b="b" l="l" r="r" t="t"/>
              <a:pathLst>
                <a:path extrusionOk="0" h="95" w="120">
                  <a:moveTo>
                    <a:pt x="84" y="0"/>
                  </a:moveTo>
                  <a:lnTo>
                    <a:pt x="84" y="0"/>
                  </a:lnTo>
                  <a:cubicBezTo>
                    <a:pt x="36" y="12"/>
                    <a:pt x="48" y="84"/>
                    <a:pt x="1" y="84"/>
                  </a:cubicBezTo>
                  <a:cubicBezTo>
                    <a:pt x="3" y="91"/>
                    <a:pt x="6" y="94"/>
                    <a:pt x="10" y="94"/>
                  </a:cubicBezTo>
                  <a:cubicBezTo>
                    <a:pt x="26" y="94"/>
                    <a:pt x="58" y="37"/>
                    <a:pt x="75" y="37"/>
                  </a:cubicBezTo>
                  <a:cubicBezTo>
                    <a:pt x="79" y="37"/>
                    <a:pt x="82" y="40"/>
                    <a:pt x="84" y="48"/>
                  </a:cubicBezTo>
                  <a:cubicBezTo>
                    <a:pt x="84" y="16"/>
                    <a:pt x="95" y="16"/>
                    <a:pt x="105" y="16"/>
                  </a:cubicBezTo>
                  <a:lnTo>
                    <a:pt x="105" y="16"/>
                  </a:lnTo>
                  <a:cubicBezTo>
                    <a:pt x="110" y="16"/>
                    <a:pt x="116" y="16"/>
                    <a:pt x="120" y="12"/>
                  </a:cubicBezTo>
                  <a:cubicBezTo>
                    <a:pt x="118" y="11"/>
                    <a:pt x="116" y="10"/>
                    <a:pt x="114" y="10"/>
                  </a:cubicBezTo>
                  <a:cubicBezTo>
                    <a:pt x="104" y="10"/>
                    <a:pt x="88" y="22"/>
                    <a:pt x="81" y="22"/>
                  </a:cubicBezTo>
                  <a:cubicBezTo>
                    <a:pt x="76" y="22"/>
                    <a:pt x="76" y="17"/>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g308c629d2bb_0_315"/>
            <p:cNvSpPr/>
            <p:nvPr/>
          </p:nvSpPr>
          <p:spPr>
            <a:xfrm>
              <a:off x="5571450" y="2174300"/>
              <a:ext cx="575" cy="725"/>
            </a:xfrm>
            <a:custGeom>
              <a:rect b="b" l="l" r="r" t="t"/>
              <a:pathLst>
                <a:path extrusionOk="0" h="29" w="23">
                  <a:moveTo>
                    <a:pt x="16" y="1"/>
                  </a:moveTo>
                  <a:cubicBezTo>
                    <a:pt x="13" y="1"/>
                    <a:pt x="8" y="4"/>
                    <a:pt x="3" y="9"/>
                  </a:cubicBezTo>
                  <a:cubicBezTo>
                    <a:pt x="12" y="9"/>
                    <a:pt x="1" y="29"/>
                    <a:pt x="5" y="29"/>
                  </a:cubicBezTo>
                  <a:cubicBezTo>
                    <a:pt x="6" y="29"/>
                    <a:pt x="9" y="27"/>
                    <a:pt x="15" y="21"/>
                  </a:cubicBezTo>
                  <a:cubicBezTo>
                    <a:pt x="22" y="7"/>
                    <a:pt x="21"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g308c629d2bb_0_315"/>
            <p:cNvSpPr/>
            <p:nvPr/>
          </p:nvSpPr>
          <p:spPr>
            <a:xfrm>
              <a:off x="5570925" y="2171825"/>
              <a:ext cx="325" cy="625"/>
            </a:xfrm>
            <a:custGeom>
              <a:rect b="b" l="l" r="r" t="t"/>
              <a:pathLst>
                <a:path extrusionOk="0" h="25" w="13">
                  <a:moveTo>
                    <a:pt x="12" y="1"/>
                  </a:moveTo>
                  <a:lnTo>
                    <a:pt x="0" y="24"/>
                  </a:lnTo>
                  <a:lnTo>
                    <a:pt x="12" y="24"/>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g308c629d2bb_0_315"/>
            <p:cNvSpPr/>
            <p:nvPr/>
          </p:nvSpPr>
          <p:spPr>
            <a:xfrm>
              <a:off x="5570325" y="2171225"/>
              <a:ext cx="925" cy="625"/>
            </a:xfrm>
            <a:custGeom>
              <a:rect b="b" l="l" r="r" t="t"/>
              <a:pathLst>
                <a:path extrusionOk="0" h="25" w="37">
                  <a:moveTo>
                    <a:pt x="36" y="1"/>
                  </a:moveTo>
                  <a:lnTo>
                    <a:pt x="29" y="5"/>
                  </a:lnTo>
                  <a:lnTo>
                    <a:pt x="29" y="5"/>
                  </a:lnTo>
                  <a:cubicBezTo>
                    <a:pt x="32" y="5"/>
                    <a:pt x="34" y="3"/>
                    <a:pt x="36" y="1"/>
                  </a:cubicBezTo>
                  <a:close/>
                  <a:moveTo>
                    <a:pt x="29" y="5"/>
                  </a:moveTo>
                  <a:lnTo>
                    <a:pt x="29" y="5"/>
                  </a:lnTo>
                  <a:cubicBezTo>
                    <a:pt x="20" y="9"/>
                    <a:pt x="10" y="5"/>
                    <a:pt x="1" y="25"/>
                  </a:cubicBezTo>
                  <a:lnTo>
                    <a:pt x="29" y="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g308c629d2bb_0_315"/>
            <p:cNvSpPr/>
            <p:nvPr/>
          </p:nvSpPr>
          <p:spPr>
            <a:xfrm>
              <a:off x="5568775" y="2170225"/>
              <a:ext cx="975" cy="1075"/>
            </a:xfrm>
            <a:custGeom>
              <a:rect b="b" l="l" r="r" t="t"/>
              <a:pathLst>
                <a:path extrusionOk="0" h="43" w="39">
                  <a:moveTo>
                    <a:pt x="36" y="0"/>
                  </a:moveTo>
                  <a:cubicBezTo>
                    <a:pt x="27" y="0"/>
                    <a:pt x="0" y="42"/>
                    <a:pt x="11" y="42"/>
                  </a:cubicBezTo>
                  <a:cubicBezTo>
                    <a:pt x="12" y="42"/>
                    <a:pt x="13" y="42"/>
                    <a:pt x="15" y="41"/>
                  </a:cubicBezTo>
                  <a:cubicBezTo>
                    <a:pt x="27" y="29"/>
                    <a:pt x="27" y="5"/>
                    <a:pt x="39" y="5"/>
                  </a:cubicBezTo>
                  <a:cubicBezTo>
                    <a:pt x="39" y="2"/>
                    <a:pt x="38"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g308c629d2bb_0_315"/>
            <p:cNvSpPr/>
            <p:nvPr/>
          </p:nvSpPr>
          <p:spPr>
            <a:xfrm>
              <a:off x="5565575" y="2170925"/>
              <a:ext cx="600" cy="450"/>
            </a:xfrm>
            <a:custGeom>
              <a:rect b="b" l="l" r="r" t="t"/>
              <a:pathLst>
                <a:path extrusionOk="0" h="18" w="24">
                  <a:moveTo>
                    <a:pt x="0" y="1"/>
                  </a:moveTo>
                  <a:lnTo>
                    <a:pt x="0" y="13"/>
                  </a:lnTo>
                  <a:cubicBezTo>
                    <a:pt x="0" y="16"/>
                    <a:pt x="1" y="18"/>
                    <a:pt x="3" y="18"/>
                  </a:cubicBezTo>
                  <a:cubicBezTo>
                    <a:pt x="7" y="18"/>
                    <a:pt x="15" y="9"/>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g308c629d2bb_0_315"/>
            <p:cNvSpPr/>
            <p:nvPr/>
          </p:nvSpPr>
          <p:spPr>
            <a:xfrm>
              <a:off x="5563250" y="2175400"/>
              <a:ext cx="550" cy="625"/>
            </a:xfrm>
            <a:custGeom>
              <a:rect b="b" l="l" r="r" t="t"/>
              <a:pathLst>
                <a:path extrusionOk="0" h="25" w="22">
                  <a:moveTo>
                    <a:pt x="10" y="0"/>
                  </a:moveTo>
                  <a:cubicBezTo>
                    <a:pt x="1" y="18"/>
                    <a:pt x="0" y="23"/>
                    <a:pt x="3" y="23"/>
                  </a:cubicBezTo>
                  <a:cubicBezTo>
                    <a:pt x="6" y="23"/>
                    <a:pt x="13" y="17"/>
                    <a:pt x="17" y="17"/>
                  </a:cubicBezTo>
                  <a:cubicBezTo>
                    <a:pt x="20" y="17"/>
                    <a:pt x="22" y="19"/>
                    <a:pt x="22" y="24"/>
                  </a:cubicBezTo>
                  <a:cubicBezTo>
                    <a:pt x="22" y="12"/>
                    <a:pt x="22" y="0"/>
                    <a:pt x="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g308c629d2bb_0_315"/>
            <p:cNvSpPr/>
            <p:nvPr/>
          </p:nvSpPr>
          <p:spPr>
            <a:xfrm>
              <a:off x="5565875" y="2169300"/>
              <a:ext cx="600" cy="475"/>
            </a:xfrm>
            <a:custGeom>
              <a:rect b="b" l="l" r="r" t="t"/>
              <a:pathLst>
                <a:path extrusionOk="0" h="19" w="24">
                  <a:moveTo>
                    <a:pt x="16" y="0"/>
                  </a:moveTo>
                  <a:cubicBezTo>
                    <a:pt x="12" y="0"/>
                    <a:pt x="6" y="6"/>
                    <a:pt x="0" y="18"/>
                  </a:cubicBezTo>
                  <a:lnTo>
                    <a:pt x="0" y="18"/>
                  </a:lnTo>
                  <a:cubicBezTo>
                    <a:pt x="4" y="10"/>
                    <a:pt x="7" y="8"/>
                    <a:pt x="9" y="8"/>
                  </a:cubicBezTo>
                  <a:cubicBezTo>
                    <a:pt x="13" y="8"/>
                    <a:pt x="16" y="18"/>
                    <a:pt x="24" y="18"/>
                  </a:cubicBezTo>
                  <a:cubicBezTo>
                    <a:pt x="24" y="6"/>
                    <a:pt x="21" y="0"/>
                    <a:pt x="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g308c629d2bb_0_315"/>
            <p:cNvSpPr/>
            <p:nvPr/>
          </p:nvSpPr>
          <p:spPr>
            <a:xfrm>
              <a:off x="5563475" y="2168225"/>
              <a:ext cx="2700" cy="2425"/>
            </a:xfrm>
            <a:custGeom>
              <a:rect b="b" l="l" r="r" t="t"/>
              <a:pathLst>
                <a:path extrusionOk="0" h="97" w="108">
                  <a:moveTo>
                    <a:pt x="70" y="1"/>
                  </a:moveTo>
                  <a:cubicBezTo>
                    <a:pt x="65" y="1"/>
                    <a:pt x="57" y="4"/>
                    <a:pt x="48" y="14"/>
                  </a:cubicBezTo>
                  <a:cubicBezTo>
                    <a:pt x="36" y="25"/>
                    <a:pt x="25" y="85"/>
                    <a:pt x="1" y="97"/>
                  </a:cubicBezTo>
                  <a:cubicBezTo>
                    <a:pt x="18" y="97"/>
                    <a:pt x="52" y="61"/>
                    <a:pt x="63" y="61"/>
                  </a:cubicBezTo>
                  <a:cubicBezTo>
                    <a:pt x="67" y="61"/>
                    <a:pt x="67" y="67"/>
                    <a:pt x="60" y="85"/>
                  </a:cubicBezTo>
                  <a:lnTo>
                    <a:pt x="108" y="25"/>
                  </a:lnTo>
                  <a:cubicBezTo>
                    <a:pt x="108" y="21"/>
                    <a:pt x="107" y="20"/>
                    <a:pt x="105" y="20"/>
                  </a:cubicBezTo>
                  <a:cubicBezTo>
                    <a:pt x="97" y="20"/>
                    <a:pt x="70" y="61"/>
                    <a:pt x="60" y="61"/>
                  </a:cubicBezTo>
                  <a:cubicBezTo>
                    <a:pt x="72" y="37"/>
                    <a:pt x="84" y="37"/>
                    <a:pt x="84" y="25"/>
                  </a:cubicBezTo>
                  <a:cubicBezTo>
                    <a:pt x="84" y="11"/>
                    <a:pt x="80" y="1"/>
                    <a:pt x="7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9" name="Google Shape;9339;g308c629d2bb_0_315"/>
            <p:cNvSpPr/>
            <p:nvPr/>
          </p:nvSpPr>
          <p:spPr>
            <a:xfrm>
              <a:off x="5563275" y="2172725"/>
              <a:ext cx="825" cy="1450"/>
            </a:xfrm>
            <a:custGeom>
              <a:rect b="b" l="l" r="r" t="t"/>
              <a:pathLst>
                <a:path extrusionOk="0" h="58" w="33">
                  <a:moveTo>
                    <a:pt x="33" y="0"/>
                  </a:moveTo>
                  <a:cubicBezTo>
                    <a:pt x="33" y="24"/>
                    <a:pt x="21" y="24"/>
                    <a:pt x="9" y="36"/>
                  </a:cubicBezTo>
                  <a:cubicBezTo>
                    <a:pt x="1" y="52"/>
                    <a:pt x="1" y="57"/>
                    <a:pt x="4" y="57"/>
                  </a:cubicBezTo>
                  <a:cubicBezTo>
                    <a:pt x="11" y="57"/>
                    <a:pt x="33" y="36"/>
                    <a:pt x="33" y="36"/>
                  </a:cubicBez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0" name="Google Shape;9340;g308c629d2bb_0_315"/>
            <p:cNvSpPr/>
            <p:nvPr/>
          </p:nvSpPr>
          <p:spPr>
            <a:xfrm>
              <a:off x="5561700" y="2169150"/>
              <a:ext cx="625" cy="25"/>
            </a:xfrm>
            <a:custGeom>
              <a:rect b="b" l="l" r="r" t="t"/>
              <a:pathLst>
                <a:path extrusionOk="0" h="1" w="25">
                  <a:moveTo>
                    <a:pt x="0" y="0"/>
                  </a:moveTo>
                  <a:lnTo>
                    <a:pt x="2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g308c629d2bb_0_315"/>
            <p:cNvSpPr/>
            <p:nvPr/>
          </p:nvSpPr>
          <p:spPr>
            <a:xfrm>
              <a:off x="5561700" y="2168250"/>
              <a:ext cx="625" cy="325"/>
            </a:xfrm>
            <a:custGeom>
              <a:rect b="b" l="l" r="r" t="t"/>
              <a:pathLst>
                <a:path extrusionOk="0" h="13" w="25">
                  <a:moveTo>
                    <a:pt x="24" y="1"/>
                  </a:moveTo>
                  <a:lnTo>
                    <a:pt x="0" y="13"/>
                  </a:ln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g308c629d2bb_0_315"/>
            <p:cNvSpPr/>
            <p:nvPr/>
          </p:nvSpPr>
          <p:spPr>
            <a:xfrm>
              <a:off x="5561700" y="2167650"/>
              <a:ext cx="625" cy="325"/>
            </a:xfrm>
            <a:custGeom>
              <a:rect b="b" l="l" r="r" t="t"/>
              <a:pathLst>
                <a:path extrusionOk="0" h="13" w="25">
                  <a:moveTo>
                    <a:pt x="0" y="1"/>
                  </a:move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g308c629d2bb_0_315"/>
            <p:cNvSpPr/>
            <p:nvPr/>
          </p:nvSpPr>
          <p:spPr>
            <a:xfrm>
              <a:off x="5560800" y="2167075"/>
              <a:ext cx="325" cy="725"/>
            </a:xfrm>
            <a:custGeom>
              <a:rect b="b" l="l" r="r" t="t"/>
              <a:pathLst>
                <a:path extrusionOk="0" h="29" w="13">
                  <a:moveTo>
                    <a:pt x="12" y="12"/>
                  </a:moveTo>
                  <a:cubicBezTo>
                    <a:pt x="12" y="14"/>
                    <a:pt x="11" y="15"/>
                    <a:pt x="11" y="17"/>
                  </a:cubicBezTo>
                  <a:lnTo>
                    <a:pt x="11" y="17"/>
                  </a:lnTo>
                  <a:cubicBezTo>
                    <a:pt x="12" y="16"/>
                    <a:pt x="12" y="15"/>
                    <a:pt x="12" y="12"/>
                  </a:cubicBezTo>
                  <a:close/>
                  <a:moveTo>
                    <a:pt x="1" y="0"/>
                  </a:moveTo>
                  <a:lnTo>
                    <a:pt x="1" y="24"/>
                  </a:lnTo>
                  <a:cubicBezTo>
                    <a:pt x="1" y="22"/>
                    <a:pt x="1" y="21"/>
                    <a:pt x="1" y="21"/>
                  </a:cubicBezTo>
                  <a:cubicBezTo>
                    <a:pt x="1" y="21"/>
                    <a:pt x="1" y="28"/>
                    <a:pt x="4" y="28"/>
                  </a:cubicBezTo>
                  <a:cubicBezTo>
                    <a:pt x="5" y="28"/>
                    <a:pt x="8" y="26"/>
                    <a:pt x="11" y="17"/>
                  </a:cubicBezTo>
                  <a:lnTo>
                    <a:pt x="11" y="17"/>
                  </a:lnTo>
                  <a:cubicBezTo>
                    <a:pt x="11" y="17"/>
                    <a:pt x="10" y="17"/>
                    <a:pt x="10" y="17"/>
                  </a:cubicBezTo>
                  <a:cubicBezTo>
                    <a:pt x="7" y="17"/>
                    <a:pt x="1" y="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g308c629d2bb_0_315"/>
            <p:cNvSpPr/>
            <p:nvPr/>
          </p:nvSpPr>
          <p:spPr>
            <a:xfrm>
              <a:off x="5550075" y="2178075"/>
              <a:ext cx="625" cy="1225"/>
            </a:xfrm>
            <a:custGeom>
              <a:rect b="b" l="l" r="r" t="t"/>
              <a:pathLst>
                <a:path extrusionOk="0" h="49" w="25">
                  <a:moveTo>
                    <a:pt x="25" y="1"/>
                  </a:moveTo>
                  <a:lnTo>
                    <a:pt x="1" y="36"/>
                  </a:lnTo>
                  <a:cubicBezTo>
                    <a:pt x="13" y="36"/>
                    <a:pt x="13" y="36"/>
                    <a:pt x="13" y="48"/>
                  </a:cubicBezTo>
                  <a:cubicBezTo>
                    <a:pt x="25" y="36"/>
                    <a:pt x="25" y="24"/>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g308c629d2bb_0_315"/>
            <p:cNvSpPr/>
            <p:nvPr/>
          </p:nvSpPr>
          <p:spPr>
            <a:xfrm>
              <a:off x="5549500" y="2177700"/>
              <a:ext cx="1500" cy="750"/>
            </a:xfrm>
            <a:custGeom>
              <a:rect b="b" l="l" r="r" t="t"/>
              <a:pathLst>
                <a:path extrusionOk="0" h="30" w="60">
                  <a:moveTo>
                    <a:pt x="57" y="0"/>
                  </a:moveTo>
                  <a:cubicBezTo>
                    <a:pt x="52" y="0"/>
                    <a:pt x="42" y="7"/>
                    <a:pt x="33" y="7"/>
                  </a:cubicBezTo>
                  <a:cubicBezTo>
                    <a:pt x="30" y="7"/>
                    <a:pt x="26" y="6"/>
                    <a:pt x="24" y="4"/>
                  </a:cubicBezTo>
                  <a:lnTo>
                    <a:pt x="24" y="4"/>
                  </a:lnTo>
                  <a:lnTo>
                    <a:pt x="0" y="27"/>
                  </a:lnTo>
                  <a:cubicBezTo>
                    <a:pt x="2" y="29"/>
                    <a:pt x="4" y="30"/>
                    <a:pt x="6" y="30"/>
                  </a:cubicBezTo>
                  <a:cubicBezTo>
                    <a:pt x="19" y="30"/>
                    <a:pt x="39" y="4"/>
                    <a:pt x="60" y="4"/>
                  </a:cubicBezTo>
                  <a:cubicBezTo>
                    <a:pt x="60" y="1"/>
                    <a:pt x="59" y="0"/>
                    <a:pt x="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g308c629d2bb_0_315"/>
            <p:cNvSpPr/>
            <p:nvPr/>
          </p:nvSpPr>
          <p:spPr>
            <a:xfrm>
              <a:off x="5542350" y="2172125"/>
              <a:ext cx="2100" cy="1350"/>
            </a:xfrm>
            <a:custGeom>
              <a:rect b="b" l="l" r="r" t="t"/>
              <a:pathLst>
                <a:path extrusionOk="0" h="54" w="84">
                  <a:moveTo>
                    <a:pt x="24" y="0"/>
                  </a:moveTo>
                  <a:cubicBezTo>
                    <a:pt x="24" y="12"/>
                    <a:pt x="0" y="36"/>
                    <a:pt x="0" y="36"/>
                  </a:cubicBezTo>
                  <a:lnTo>
                    <a:pt x="36" y="24"/>
                  </a:lnTo>
                  <a:lnTo>
                    <a:pt x="24" y="48"/>
                  </a:lnTo>
                  <a:cubicBezTo>
                    <a:pt x="24" y="52"/>
                    <a:pt x="25" y="54"/>
                    <a:pt x="26" y="54"/>
                  </a:cubicBezTo>
                  <a:cubicBezTo>
                    <a:pt x="31" y="54"/>
                    <a:pt x="42" y="30"/>
                    <a:pt x="46" y="30"/>
                  </a:cubicBezTo>
                  <a:cubicBezTo>
                    <a:pt x="47" y="30"/>
                    <a:pt x="48" y="32"/>
                    <a:pt x="48" y="36"/>
                  </a:cubicBezTo>
                  <a:cubicBezTo>
                    <a:pt x="72" y="12"/>
                    <a:pt x="60" y="12"/>
                    <a:pt x="84" y="0"/>
                  </a:cubicBezTo>
                  <a:lnTo>
                    <a:pt x="84" y="0"/>
                  </a:lnTo>
                  <a:cubicBezTo>
                    <a:pt x="76" y="4"/>
                    <a:pt x="69" y="6"/>
                    <a:pt x="63" y="6"/>
                  </a:cubicBezTo>
                  <a:cubicBezTo>
                    <a:pt x="51" y="6"/>
                    <a:pt x="40"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g308c629d2bb_0_315"/>
            <p:cNvSpPr/>
            <p:nvPr/>
          </p:nvSpPr>
          <p:spPr>
            <a:xfrm>
              <a:off x="5553350" y="2282250"/>
              <a:ext cx="1500" cy="1300"/>
            </a:xfrm>
            <a:custGeom>
              <a:rect b="b" l="l" r="r" t="t"/>
              <a:pathLst>
                <a:path extrusionOk="0" h="52" w="60">
                  <a:moveTo>
                    <a:pt x="25" y="1"/>
                  </a:moveTo>
                  <a:cubicBezTo>
                    <a:pt x="37" y="25"/>
                    <a:pt x="1" y="13"/>
                    <a:pt x="37" y="48"/>
                  </a:cubicBezTo>
                  <a:cubicBezTo>
                    <a:pt x="41" y="50"/>
                    <a:pt x="44" y="51"/>
                    <a:pt x="47" y="51"/>
                  </a:cubicBezTo>
                  <a:cubicBezTo>
                    <a:pt x="59" y="51"/>
                    <a:pt x="54" y="30"/>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g308c629d2bb_0_315"/>
            <p:cNvSpPr/>
            <p:nvPr/>
          </p:nvSpPr>
          <p:spPr>
            <a:xfrm>
              <a:off x="5560350" y="2261200"/>
              <a:ext cx="175" cy="250"/>
            </a:xfrm>
            <a:custGeom>
              <a:rect b="b" l="l" r="r" t="t"/>
              <a:pathLst>
                <a:path extrusionOk="0" h="10" w="7">
                  <a:moveTo>
                    <a:pt x="2" y="0"/>
                  </a:moveTo>
                  <a:cubicBezTo>
                    <a:pt x="1" y="0"/>
                    <a:pt x="1" y="3"/>
                    <a:pt x="7" y="9"/>
                  </a:cubicBezTo>
                  <a:cubicBezTo>
                    <a:pt x="7" y="3"/>
                    <a:pt x="4" y="0"/>
                    <a:pt x="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g308c629d2bb_0_315"/>
            <p:cNvSpPr/>
            <p:nvPr/>
          </p:nvSpPr>
          <p:spPr>
            <a:xfrm>
              <a:off x="5562600" y="2256050"/>
              <a:ext cx="600" cy="325"/>
            </a:xfrm>
            <a:custGeom>
              <a:rect b="b" l="l" r="r" t="t"/>
              <a:pathLst>
                <a:path extrusionOk="0" h="13" w="24">
                  <a:moveTo>
                    <a:pt x="0" y="1"/>
                  </a:moveTo>
                  <a:lnTo>
                    <a:pt x="0" y="13"/>
                  </a:lnTo>
                  <a:lnTo>
                    <a:pt x="24" y="13"/>
                  </a:lnTo>
                  <a:cubicBezTo>
                    <a:pt x="12" y="13"/>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g308c629d2bb_0_315"/>
            <p:cNvSpPr/>
            <p:nvPr/>
          </p:nvSpPr>
          <p:spPr>
            <a:xfrm>
              <a:off x="5558725" y="2278100"/>
              <a:ext cx="325" cy="300"/>
            </a:xfrm>
            <a:custGeom>
              <a:rect b="b" l="l" r="r" t="t"/>
              <a:pathLst>
                <a:path extrusionOk="0" h="12" w="13">
                  <a:moveTo>
                    <a:pt x="12" y="0"/>
                  </a:moveTo>
                  <a:cubicBezTo>
                    <a:pt x="0" y="0"/>
                    <a:pt x="0" y="0"/>
                    <a:pt x="12" y="12"/>
                  </a:cubicBezTo>
                  <a:cubicBezTo>
                    <a:pt x="12" y="12"/>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g308c629d2bb_0_315"/>
            <p:cNvSpPr/>
            <p:nvPr/>
          </p:nvSpPr>
          <p:spPr>
            <a:xfrm>
              <a:off x="5559900" y="2276600"/>
              <a:ext cx="300" cy="150"/>
            </a:xfrm>
            <a:custGeom>
              <a:rect b="b" l="l" r="r" t="t"/>
              <a:pathLst>
                <a:path extrusionOk="0" h="6" w="12">
                  <a:moveTo>
                    <a:pt x="1" y="1"/>
                  </a:moveTo>
                  <a:cubicBezTo>
                    <a:pt x="5" y="4"/>
                    <a:pt x="7" y="6"/>
                    <a:pt x="9" y="6"/>
                  </a:cubicBezTo>
                  <a:cubicBezTo>
                    <a:pt x="11" y="6"/>
                    <a:pt x="9"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g308c629d2bb_0_315"/>
            <p:cNvSpPr/>
            <p:nvPr/>
          </p:nvSpPr>
          <p:spPr>
            <a:xfrm>
              <a:off x="5560800" y="2275700"/>
              <a:ext cx="325" cy="25"/>
            </a:xfrm>
            <a:custGeom>
              <a:rect b="b" l="l" r="r" t="t"/>
              <a:pathLst>
                <a:path extrusionOk="0" h="1" w="13">
                  <a:moveTo>
                    <a:pt x="1" y="1"/>
                  </a:moveTo>
                  <a:cubicBezTo>
                    <a:pt x="1" y="1"/>
                    <a:pt x="1" y="1"/>
                    <a:pt x="1" y="1"/>
                  </a:cubicBezTo>
                  <a:cubicBezTo>
                    <a:pt x="1" y="1"/>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g308c629d2bb_0_315"/>
            <p:cNvSpPr/>
            <p:nvPr/>
          </p:nvSpPr>
          <p:spPr>
            <a:xfrm>
              <a:off x="5558125" y="2276900"/>
              <a:ext cx="2250" cy="1750"/>
            </a:xfrm>
            <a:custGeom>
              <a:rect b="b" l="l" r="r" t="t"/>
              <a:pathLst>
                <a:path extrusionOk="0" h="70" w="90">
                  <a:moveTo>
                    <a:pt x="36" y="0"/>
                  </a:moveTo>
                  <a:cubicBezTo>
                    <a:pt x="24" y="12"/>
                    <a:pt x="24" y="12"/>
                    <a:pt x="24" y="12"/>
                  </a:cubicBezTo>
                  <a:cubicBezTo>
                    <a:pt x="0" y="12"/>
                    <a:pt x="24" y="36"/>
                    <a:pt x="36" y="48"/>
                  </a:cubicBezTo>
                  <a:cubicBezTo>
                    <a:pt x="50" y="55"/>
                    <a:pt x="75" y="70"/>
                    <a:pt x="83" y="70"/>
                  </a:cubicBezTo>
                  <a:cubicBezTo>
                    <a:pt x="89" y="70"/>
                    <a:pt x="85" y="61"/>
                    <a:pt x="60" y="36"/>
                  </a:cubicBezTo>
                  <a:lnTo>
                    <a:pt x="58" y="36"/>
                  </a:lnTo>
                  <a:cubicBezTo>
                    <a:pt x="56" y="31"/>
                    <a:pt x="48" y="19"/>
                    <a:pt x="48" y="12"/>
                  </a:cubicBezTo>
                  <a:cubicBezTo>
                    <a:pt x="48" y="12"/>
                    <a:pt x="36" y="12"/>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g308c629d2bb_0_315"/>
            <p:cNvSpPr/>
            <p:nvPr/>
          </p:nvSpPr>
          <p:spPr>
            <a:xfrm>
              <a:off x="5556625" y="2268575"/>
              <a:ext cx="325" cy="25"/>
            </a:xfrm>
            <a:custGeom>
              <a:rect b="b" l="l" r="r" t="t"/>
              <a:pathLst>
                <a:path extrusionOk="0" h="1" w="13">
                  <a:moveTo>
                    <a:pt x="13" y="0"/>
                  </a:moveTo>
                  <a:cubicBezTo>
                    <a:pt x="13" y="0"/>
                    <a:pt x="13" y="0"/>
                    <a:pt x="13" y="0"/>
                  </a:cubicBezTo>
                  <a:cubicBezTo>
                    <a:pt x="1" y="0"/>
                    <a:pt x="1"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5" name="Google Shape;9355;g308c629d2bb_0_315"/>
            <p:cNvSpPr/>
            <p:nvPr/>
          </p:nvSpPr>
          <p:spPr>
            <a:xfrm>
              <a:off x="5556925" y="2281950"/>
              <a:ext cx="925" cy="325"/>
            </a:xfrm>
            <a:custGeom>
              <a:rect b="b" l="l" r="r" t="t"/>
              <a:pathLst>
                <a:path extrusionOk="0" h="13" w="37">
                  <a:moveTo>
                    <a:pt x="1" y="1"/>
                  </a:moveTo>
                  <a:cubicBezTo>
                    <a:pt x="1" y="1"/>
                    <a:pt x="25" y="13"/>
                    <a:pt x="37"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6" name="Google Shape;9356;g308c629d2bb_0_315"/>
            <p:cNvSpPr/>
            <p:nvPr/>
          </p:nvSpPr>
          <p:spPr>
            <a:xfrm>
              <a:off x="5561100" y="2279275"/>
              <a:ext cx="925" cy="475"/>
            </a:xfrm>
            <a:custGeom>
              <a:rect b="b" l="l" r="r" t="t"/>
              <a:pathLst>
                <a:path extrusionOk="0" h="19" w="37">
                  <a:moveTo>
                    <a:pt x="0" y="1"/>
                  </a:moveTo>
                  <a:cubicBezTo>
                    <a:pt x="6" y="13"/>
                    <a:pt x="18" y="19"/>
                    <a:pt x="26" y="19"/>
                  </a:cubicBezTo>
                  <a:cubicBezTo>
                    <a:pt x="33" y="19"/>
                    <a:pt x="36"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g308c629d2bb_0_315"/>
            <p:cNvSpPr/>
            <p:nvPr/>
          </p:nvSpPr>
          <p:spPr>
            <a:xfrm>
              <a:off x="5561700" y="2277800"/>
              <a:ext cx="1500" cy="900"/>
            </a:xfrm>
            <a:custGeom>
              <a:rect b="b" l="l" r="r" t="t"/>
              <a:pathLst>
                <a:path extrusionOk="0" h="36" w="60">
                  <a:moveTo>
                    <a:pt x="24" y="0"/>
                  </a:moveTo>
                  <a:cubicBezTo>
                    <a:pt x="36" y="12"/>
                    <a:pt x="0" y="0"/>
                    <a:pt x="36" y="36"/>
                  </a:cubicBezTo>
                  <a:cubicBezTo>
                    <a:pt x="0" y="0"/>
                    <a:pt x="60" y="24"/>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g308c629d2bb_0_315"/>
            <p:cNvSpPr/>
            <p:nvPr/>
          </p:nvSpPr>
          <p:spPr>
            <a:xfrm>
              <a:off x="5560800" y="2275100"/>
              <a:ext cx="2400" cy="1525"/>
            </a:xfrm>
            <a:custGeom>
              <a:rect b="b" l="l" r="r" t="t"/>
              <a:pathLst>
                <a:path extrusionOk="0" h="61" w="96">
                  <a:moveTo>
                    <a:pt x="1" y="1"/>
                  </a:moveTo>
                  <a:cubicBezTo>
                    <a:pt x="1" y="6"/>
                    <a:pt x="3" y="9"/>
                    <a:pt x="6" y="11"/>
                  </a:cubicBezTo>
                  <a:lnTo>
                    <a:pt x="6" y="11"/>
                  </a:lnTo>
                  <a:cubicBezTo>
                    <a:pt x="4" y="8"/>
                    <a:pt x="3" y="5"/>
                    <a:pt x="1" y="1"/>
                  </a:cubicBezTo>
                  <a:close/>
                  <a:moveTo>
                    <a:pt x="12" y="1"/>
                  </a:moveTo>
                  <a:cubicBezTo>
                    <a:pt x="36" y="13"/>
                    <a:pt x="36" y="25"/>
                    <a:pt x="24" y="25"/>
                  </a:cubicBezTo>
                  <a:cubicBezTo>
                    <a:pt x="17" y="18"/>
                    <a:pt x="10" y="15"/>
                    <a:pt x="6" y="11"/>
                  </a:cubicBezTo>
                  <a:lnTo>
                    <a:pt x="6" y="11"/>
                  </a:lnTo>
                  <a:cubicBezTo>
                    <a:pt x="12" y="25"/>
                    <a:pt x="12" y="27"/>
                    <a:pt x="12" y="37"/>
                  </a:cubicBezTo>
                  <a:cubicBezTo>
                    <a:pt x="36" y="49"/>
                    <a:pt x="60" y="37"/>
                    <a:pt x="96" y="61"/>
                  </a:cubicBezTo>
                  <a:cubicBezTo>
                    <a:pt x="72" y="37"/>
                    <a:pt x="48" y="13"/>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g308c629d2bb_0_315"/>
            <p:cNvSpPr/>
            <p:nvPr/>
          </p:nvSpPr>
          <p:spPr>
            <a:xfrm>
              <a:off x="5562875" y="2275100"/>
              <a:ext cx="1225" cy="1525"/>
            </a:xfrm>
            <a:custGeom>
              <a:rect b="b" l="l" r="r" t="t"/>
              <a:pathLst>
                <a:path extrusionOk="0" h="61" w="49">
                  <a:moveTo>
                    <a:pt x="13" y="1"/>
                  </a:moveTo>
                  <a:cubicBezTo>
                    <a:pt x="25" y="25"/>
                    <a:pt x="1" y="37"/>
                    <a:pt x="37" y="61"/>
                  </a:cubicBezTo>
                  <a:cubicBezTo>
                    <a:pt x="49" y="49"/>
                    <a:pt x="37" y="25"/>
                    <a:pt x="25"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g308c629d2bb_0_315"/>
            <p:cNvSpPr/>
            <p:nvPr/>
          </p:nvSpPr>
          <p:spPr>
            <a:xfrm>
              <a:off x="5554975" y="2271850"/>
              <a:ext cx="1175" cy="825"/>
            </a:xfrm>
            <a:custGeom>
              <a:rect b="b" l="l" r="r" t="t"/>
              <a:pathLst>
                <a:path extrusionOk="0" h="33" w="47">
                  <a:moveTo>
                    <a:pt x="7" y="0"/>
                  </a:moveTo>
                  <a:cubicBezTo>
                    <a:pt x="1" y="0"/>
                    <a:pt x="5" y="0"/>
                    <a:pt x="10" y="2"/>
                  </a:cubicBezTo>
                  <a:lnTo>
                    <a:pt x="10" y="2"/>
                  </a:lnTo>
                  <a:lnTo>
                    <a:pt x="7" y="0"/>
                  </a:lnTo>
                  <a:close/>
                  <a:moveTo>
                    <a:pt x="10" y="2"/>
                  </a:moveTo>
                  <a:lnTo>
                    <a:pt x="17" y="7"/>
                  </a:lnTo>
                  <a:lnTo>
                    <a:pt x="17" y="7"/>
                  </a:lnTo>
                  <a:cubicBezTo>
                    <a:pt x="16" y="5"/>
                    <a:pt x="13" y="3"/>
                    <a:pt x="10" y="2"/>
                  </a:cubicBezTo>
                  <a:close/>
                  <a:moveTo>
                    <a:pt x="17" y="7"/>
                  </a:moveTo>
                  <a:cubicBezTo>
                    <a:pt x="19" y="8"/>
                    <a:pt x="19" y="10"/>
                    <a:pt x="19" y="12"/>
                  </a:cubicBezTo>
                  <a:cubicBezTo>
                    <a:pt x="19" y="12"/>
                    <a:pt x="7" y="12"/>
                    <a:pt x="19" y="24"/>
                  </a:cubicBezTo>
                  <a:cubicBezTo>
                    <a:pt x="19" y="22"/>
                    <a:pt x="20" y="21"/>
                    <a:pt x="21" y="21"/>
                  </a:cubicBezTo>
                  <a:cubicBezTo>
                    <a:pt x="27" y="21"/>
                    <a:pt x="40" y="32"/>
                    <a:pt x="44" y="32"/>
                  </a:cubicBezTo>
                  <a:cubicBezTo>
                    <a:pt x="46" y="32"/>
                    <a:pt x="46" y="30"/>
                    <a:pt x="43" y="24"/>
                  </a:cubicBezTo>
                  <a:lnTo>
                    <a:pt x="17" y="7"/>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g308c629d2bb_0_315"/>
            <p:cNvSpPr/>
            <p:nvPr/>
          </p:nvSpPr>
          <p:spPr>
            <a:xfrm>
              <a:off x="5555450" y="2269750"/>
              <a:ext cx="1200" cy="1525"/>
            </a:xfrm>
            <a:custGeom>
              <a:rect b="b" l="l" r="r" t="t"/>
              <a:pathLst>
                <a:path extrusionOk="0" h="61" w="48">
                  <a:moveTo>
                    <a:pt x="0" y="1"/>
                  </a:moveTo>
                  <a:lnTo>
                    <a:pt x="0" y="1"/>
                  </a:lnTo>
                  <a:cubicBezTo>
                    <a:pt x="12" y="24"/>
                    <a:pt x="12" y="24"/>
                    <a:pt x="36" y="48"/>
                  </a:cubicBezTo>
                  <a:lnTo>
                    <a:pt x="48" y="6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g308c629d2bb_0_315"/>
            <p:cNvSpPr/>
            <p:nvPr/>
          </p:nvSpPr>
          <p:spPr>
            <a:xfrm>
              <a:off x="5566150" y="2269825"/>
              <a:ext cx="1225" cy="475"/>
            </a:xfrm>
            <a:custGeom>
              <a:rect b="b" l="l" r="r" t="t"/>
              <a:pathLst>
                <a:path extrusionOk="0" h="19" w="49">
                  <a:moveTo>
                    <a:pt x="7" y="1"/>
                  </a:moveTo>
                  <a:cubicBezTo>
                    <a:pt x="1" y="1"/>
                    <a:pt x="1" y="4"/>
                    <a:pt x="13" y="10"/>
                  </a:cubicBezTo>
                  <a:cubicBezTo>
                    <a:pt x="19" y="16"/>
                    <a:pt x="31" y="18"/>
                    <a:pt x="38" y="18"/>
                  </a:cubicBezTo>
                  <a:cubicBezTo>
                    <a:pt x="46" y="18"/>
                    <a:pt x="49" y="16"/>
                    <a:pt x="37" y="10"/>
                  </a:cubicBezTo>
                  <a:cubicBezTo>
                    <a:pt x="25" y="4"/>
                    <a:pt x="13" y="1"/>
                    <a:pt x="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3" name="Google Shape;9363;g308c629d2bb_0_315"/>
            <p:cNvSpPr/>
            <p:nvPr/>
          </p:nvSpPr>
          <p:spPr>
            <a:xfrm>
              <a:off x="5557225" y="2264400"/>
              <a:ext cx="1225" cy="1200"/>
            </a:xfrm>
            <a:custGeom>
              <a:rect b="b" l="l" r="r" t="t"/>
              <a:pathLst>
                <a:path extrusionOk="0" h="48" w="49">
                  <a:moveTo>
                    <a:pt x="25" y="0"/>
                  </a:moveTo>
                  <a:cubicBezTo>
                    <a:pt x="25" y="12"/>
                    <a:pt x="1" y="36"/>
                    <a:pt x="25" y="48"/>
                  </a:cubicBezTo>
                  <a:cubicBezTo>
                    <a:pt x="48" y="48"/>
                    <a:pt x="36" y="12"/>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4" name="Google Shape;9364;g308c629d2bb_0_315"/>
            <p:cNvSpPr/>
            <p:nvPr/>
          </p:nvSpPr>
          <p:spPr>
            <a:xfrm>
              <a:off x="5560575" y="2254875"/>
              <a:ext cx="850" cy="1200"/>
            </a:xfrm>
            <a:custGeom>
              <a:rect b="b" l="l" r="r" t="t"/>
              <a:pathLst>
                <a:path extrusionOk="0" h="48" w="34">
                  <a:moveTo>
                    <a:pt x="10" y="0"/>
                  </a:moveTo>
                  <a:lnTo>
                    <a:pt x="10" y="0"/>
                  </a:lnTo>
                  <a:cubicBezTo>
                    <a:pt x="10" y="0"/>
                    <a:pt x="1" y="0"/>
                    <a:pt x="13" y="8"/>
                  </a:cubicBezTo>
                  <a:lnTo>
                    <a:pt x="13" y="8"/>
                  </a:lnTo>
                  <a:cubicBezTo>
                    <a:pt x="12" y="5"/>
                    <a:pt x="11" y="3"/>
                    <a:pt x="10" y="0"/>
                  </a:cubicBezTo>
                  <a:close/>
                  <a:moveTo>
                    <a:pt x="13" y="8"/>
                  </a:moveTo>
                  <a:cubicBezTo>
                    <a:pt x="14" y="10"/>
                    <a:pt x="15" y="12"/>
                    <a:pt x="16" y="15"/>
                  </a:cubicBezTo>
                  <a:lnTo>
                    <a:pt x="16" y="15"/>
                  </a:lnTo>
                  <a:cubicBezTo>
                    <a:pt x="17" y="13"/>
                    <a:pt x="19" y="12"/>
                    <a:pt x="21" y="12"/>
                  </a:cubicBezTo>
                  <a:cubicBezTo>
                    <a:pt x="18" y="10"/>
                    <a:pt x="15" y="9"/>
                    <a:pt x="13" y="8"/>
                  </a:cubicBezTo>
                  <a:close/>
                  <a:moveTo>
                    <a:pt x="16" y="15"/>
                  </a:moveTo>
                  <a:lnTo>
                    <a:pt x="16" y="15"/>
                  </a:lnTo>
                  <a:cubicBezTo>
                    <a:pt x="10" y="21"/>
                    <a:pt x="14" y="38"/>
                    <a:pt x="33" y="48"/>
                  </a:cubicBezTo>
                  <a:cubicBezTo>
                    <a:pt x="24" y="39"/>
                    <a:pt x="22" y="29"/>
                    <a:pt x="16" y="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g308c629d2bb_0_315"/>
            <p:cNvSpPr/>
            <p:nvPr/>
          </p:nvSpPr>
          <p:spPr>
            <a:xfrm>
              <a:off x="5562600" y="2253675"/>
              <a:ext cx="600" cy="625"/>
            </a:xfrm>
            <a:custGeom>
              <a:rect b="b" l="l" r="r" t="t"/>
              <a:pathLst>
                <a:path extrusionOk="0" h="25" w="24">
                  <a:moveTo>
                    <a:pt x="0" y="1"/>
                  </a:moveTo>
                  <a:cubicBezTo>
                    <a:pt x="0" y="13"/>
                    <a:pt x="0" y="13"/>
                    <a:pt x="12" y="25"/>
                  </a:cubicBezTo>
                  <a:cubicBezTo>
                    <a:pt x="24" y="25"/>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g308c629d2bb_0_315"/>
            <p:cNvSpPr/>
            <p:nvPr/>
          </p:nvSpPr>
          <p:spPr>
            <a:xfrm>
              <a:off x="5549200" y="2259925"/>
              <a:ext cx="25" cy="25"/>
            </a:xfrm>
            <a:custGeom>
              <a:rect b="b" l="l" r="r" t="t"/>
              <a:pathLst>
                <a:path extrusionOk="0" h="1" w="1">
                  <a:moveTo>
                    <a:pt x="0" y="1"/>
                  </a:moveTo>
                  <a:cubicBezTo>
                    <a:pt x="0" y="1"/>
                    <a:pt x="0" y="1"/>
                    <a:pt x="0" y="1"/>
                  </a:cubicBezTo>
                  <a:cubicBezTo>
                    <a:pt x="0" y="1"/>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g308c629d2bb_0_315"/>
            <p:cNvSpPr/>
            <p:nvPr/>
          </p:nvSpPr>
          <p:spPr>
            <a:xfrm>
              <a:off x="5550075" y="2262325"/>
              <a:ext cx="625" cy="25"/>
            </a:xfrm>
            <a:custGeom>
              <a:rect b="b" l="l" r="r" t="t"/>
              <a:pathLst>
                <a:path extrusionOk="0" h="1" w="25">
                  <a:moveTo>
                    <a:pt x="13" y="0"/>
                  </a:moveTo>
                  <a:cubicBezTo>
                    <a:pt x="13" y="0"/>
                    <a:pt x="13" y="0"/>
                    <a:pt x="1" y="0"/>
                  </a:cubicBezTo>
                  <a:cubicBezTo>
                    <a:pt x="13" y="0"/>
                    <a:pt x="13"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g308c629d2bb_0_315"/>
            <p:cNvSpPr/>
            <p:nvPr/>
          </p:nvSpPr>
          <p:spPr>
            <a:xfrm>
              <a:off x="5543825" y="2274225"/>
              <a:ext cx="325" cy="325"/>
            </a:xfrm>
            <a:custGeom>
              <a:rect b="b" l="l" r="r" t="t"/>
              <a:pathLst>
                <a:path extrusionOk="0" h="13" w="13">
                  <a:moveTo>
                    <a:pt x="13" y="0"/>
                  </a:moveTo>
                  <a:cubicBezTo>
                    <a:pt x="13" y="12"/>
                    <a:pt x="1" y="12"/>
                    <a:pt x="1" y="12"/>
                  </a:cubicBezTo>
                  <a:lnTo>
                    <a:pt x="13" y="12"/>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9" name="Google Shape;9369;g308c629d2bb_0_315"/>
            <p:cNvSpPr/>
            <p:nvPr/>
          </p:nvSpPr>
          <p:spPr>
            <a:xfrm>
              <a:off x="5547400" y="2256650"/>
              <a:ext cx="25" cy="325"/>
            </a:xfrm>
            <a:custGeom>
              <a:rect b="b" l="l" r="r" t="t"/>
              <a:pathLst>
                <a:path extrusionOk="0" h="13" w="1">
                  <a:moveTo>
                    <a:pt x="1" y="1"/>
                  </a:moveTo>
                  <a:cubicBezTo>
                    <a:pt x="1" y="13"/>
                    <a:pt x="1" y="13"/>
                    <a:pt x="1" y="13"/>
                  </a:cubicBez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0" name="Google Shape;9370;g308c629d2bb_0_315"/>
            <p:cNvSpPr/>
            <p:nvPr/>
          </p:nvSpPr>
          <p:spPr>
            <a:xfrm>
              <a:off x="5547100" y="2259625"/>
              <a:ext cx="325" cy="25"/>
            </a:xfrm>
            <a:custGeom>
              <a:rect b="b" l="l" r="r" t="t"/>
              <a:pathLst>
                <a:path extrusionOk="0" h="1" w="13">
                  <a:moveTo>
                    <a:pt x="13" y="1"/>
                  </a:moveTo>
                  <a:cubicBezTo>
                    <a:pt x="13" y="1"/>
                    <a:pt x="13" y="1"/>
                    <a:pt x="13" y="1"/>
                  </a:cubicBezTo>
                  <a:cubicBezTo>
                    <a:pt x="13" y="1"/>
                    <a:pt x="1"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g308c629d2bb_0_315"/>
            <p:cNvSpPr/>
            <p:nvPr/>
          </p:nvSpPr>
          <p:spPr>
            <a:xfrm>
              <a:off x="5539375" y="2286125"/>
              <a:ext cx="1500" cy="325"/>
            </a:xfrm>
            <a:custGeom>
              <a:rect b="b" l="l" r="r" t="t"/>
              <a:pathLst>
                <a:path extrusionOk="0" h="13" w="60">
                  <a:moveTo>
                    <a:pt x="48" y="1"/>
                  </a:moveTo>
                  <a:cubicBezTo>
                    <a:pt x="45" y="1"/>
                    <a:pt x="43" y="1"/>
                    <a:pt x="40" y="1"/>
                  </a:cubicBezTo>
                  <a:lnTo>
                    <a:pt x="40" y="1"/>
                  </a:lnTo>
                  <a:cubicBezTo>
                    <a:pt x="42" y="1"/>
                    <a:pt x="45" y="1"/>
                    <a:pt x="48" y="1"/>
                  </a:cubicBezTo>
                  <a:close/>
                  <a:moveTo>
                    <a:pt x="60" y="1"/>
                  </a:moveTo>
                  <a:cubicBezTo>
                    <a:pt x="40" y="1"/>
                    <a:pt x="45" y="1"/>
                    <a:pt x="34" y="7"/>
                  </a:cubicBezTo>
                  <a:lnTo>
                    <a:pt x="34" y="7"/>
                  </a:lnTo>
                  <a:lnTo>
                    <a:pt x="60" y="1"/>
                  </a:lnTo>
                  <a:close/>
                  <a:moveTo>
                    <a:pt x="23" y="10"/>
                  </a:moveTo>
                  <a:lnTo>
                    <a:pt x="14" y="12"/>
                  </a:lnTo>
                  <a:lnTo>
                    <a:pt x="14" y="12"/>
                  </a:lnTo>
                  <a:cubicBezTo>
                    <a:pt x="19" y="11"/>
                    <a:pt x="21" y="11"/>
                    <a:pt x="23" y="10"/>
                  </a:cubicBezTo>
                  <a:close/>
                  <a:moveTo>
                    <a:pt x="14" y="12"/>
                  </a:moveTo>
                  <a:cubicBezTo>
                    <a:pt x="11" y="12"/>
                    <a:pt x="6" y="12"/>
                    <a:pt x="0" y="12"/>
                  </a:cubicBezTo>
                  <a:lnTo>
                    <a:pt x="12" y="12"/>
                  </a:lnTo>
                  <a:lnTo>
                    <a:pt x="14" y="12"/>
                  </a:lnTo>
                  <a:close/>
                  <a:moveTo>
                    <a:pt x="40" y="1"/>
                  </a:moveTo>
                  <a:cubicBezTo>
                    <a:pt x="17" y="2"/>
                    <a:pt x="27" y="7"/>
                    <a:pt x="23" y="10"/>
                  </a:cubicBezTo>
                  <a:lnTo>
                    <a:pt x="23" y="10"/>
                  </a:lnTo>
                  <a:lnTo>
                    <a:pt x="24" y="9"/>
                  </a:lnTo>
                  <a:lnTo>
                    <a:pt x="24" y="9"/>
                  </a:lnTo>
                  <a:cubicBezTo>
                    <a:pt x="24" y="10"/>
                    <a:pt x="24" y="11"/>
                    <a:pt x="24" y="12"/>
                  </a:cubicBezTo>
                  <a:cubicBezTo>
                    <a:pt x="29" y="10"/>
                    <a:pt x="32" y="8"/>
                    <a:pt x="34" y="7"/>
                  </a:cubicBezTo>
                  <a:lnTo>
                    <a:pt x="34" y="7"/>
                  </a:lnTo>
                  <a:lnTo>
                    <a:pt x="24" y="9"/>
                  </a:lnTo>
                  <a:lnTo>
                    <a:pt x="24" y="9"/>
                  </a:lnTo>
                  <a:cubicBezTo>
                    <a:pt x="26" y="3"/>
                    <a:pt x="32" y="1"/>
                    <a:pt x="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g308c629d2bb_0_315"/>
            <p:cNvSpPr/>
            <p:nvPr/>
          </p:nvSpPr>
          <p:spPr>
            <a:xfrm>
              <a:off x="5541150" y="2275100"/>
              <a:ext cx="2700" cy="625"/>
            </a:xfrm>
            <a:custGeom>
              <a:rect b="b" l="l" r="r" t="t"/>
              <a:pathLst>
                <a:path extrusionOk="0" h="25" w="108">
                  <a:moveTo>
                    <a:pt x="108" y="1"/>
                  </a:moveTo>
                  <a:cubicBezTo>
                    <a:pt x="85" y="1"/>
                    <a:pt x="56" y="6"/>
                    <a:pt x="33" y="13"/>
                  </a:cubicBezTo>
                  <a:lnTo>
                    <a:pt x="33" y="13"/>
                  </a:lnTo>
                  <a:cubicBezTo>
                    <a:pt x="56" y="13"/>
                    <a:pt x="87" y="12"/>
                    <a:pt x="108" y="1"/>
                  </a:cubicBezTo>
                  <a:close/>
                  <a:moveTo>
                    <a:pt x="33" y="13"/>
                  </a:moveTo>
                  <a:cubicBezTo>
                    <a:pt x="30" y="13"/>
                    <a:pt x="27" y="13"/>
                    <a:pt x="25" y="13"/>
                  </a:cubicBezTo>
                  <a:lnTo>
                    <a:pt x="33" y="13"/>
                  </a:lnTo>
                  <a:cubicBezTo>
                    <a:pt x="33" y="13"/>
                    <a:pt x="33" y="13"/>
                    <a:pt x="33" y="13"/>
                  </a:cubicBezTo>
                  <a:close/>
                  <a:moveTo>
                    <a:pt x="33" y="13"/>
                  </a:moveTo>
                  <a:cubicBezTo>
                    <a:pt x="33" y="13"/>
                    <a:pt x="33" y="13"/>
                    <a:pt x="33" y="13"/>
                  </a:cubicBezTo>
                  <a:lnTo>
                    <a:pt x="33" y="13"/>
                  </a:lnTo>
                  <a:cubicBezTo>
                    <a:pt x="34" y="13"/>
                    <a:pt x="35" y="13"/>
                    <a:pt x="36" y="13"/>
                  </a:cubicBezTo>
                  <a:close/>
                  <a:moveTo>
                    <a:pt x="33" y="13"/>
                  </a:moveTo>
                  <a:cubicBezTo>
                    <a:pt x="11" y="13"/>
                    <a:pt x="1" y="14"/>
                    <a:pt x="1" y="25"/>
                  </a:cubicBezTo>
                  <a:cubicBezTo>
                    <a:pt x="9" y="21"/>
                    <a:pt x="20" y="17"/>
                    <a:pt x="33"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g308c629d2bb_0_315"/>
            <p:cNvSpPr/>
            <p:nvPr/>
          </p:nvSpPr>
          <p:spPr>
            <a:xfrm>
              <a:off x="5543825" y="2275100"/>
              <a:ext cx="625" cy="25"/>
            </a:xfrm>
            <a:custGeom>
              <a:rect b="b" l="l" r="r" t="t"/>
              <a:pathLst>
                <a:path extrusionOk="0" h="1" w="25">
                  <a:moveTo>
                    <a:pt x="1" y="1"/>
                  </a:moveTo>
                  <a:cubicBezTo>
                    <a:pt x="1" y="1"/>
                    <a:pt x="1" y="1"/>
                    <a:pt x="1" y="1"/>
                  </a:cubicBezTo>
                  <a:cubicBezTo>
                    <a:pt x="13" y="1"/>
                    <a:pt x="13" y="1"/>
                    <a:pt x="13" y="1"/>
                  </a:cubicBezTo>
                  <a:cubicBezTo>
                    <a:pt x="13" y="1"/>
                    <a:pt x="25" y="1"/>
                    <a:pt x="25" y="1"/>
                  </a:cubicBezTo>
                  <a:cubicBezTo>
                    <a:pt x="13" y="1"/>
                    <a:pt x="13"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g308c629d2bb_0_315"/>
            <p:cNvSpPr/>
            <p:nvPr/>
          </p:nvSpPr>
          <p:spPr>
            <a:xfrm>
              <a:off x="5540275" y="2284350"/>
              <a:ext cx="25" cy="25"/>
            </a:xfrm>
            <a:custGeom>
              <a:rect b="b" l="l" r="r" t="t"/>
              <a:pathLst>
                <a:path extrusionOk="0" h="1" w="1">
                  <a:moveTo>
                    <a:pt x="0" y="0"/>
                  </a:moveTo>
                  <a:cubicBezTo>
                    <a:pt x="0" y="0"/>
                    <a:pt x="0" y="0"/>
                    <a:pt x="0" y="0"/>
                  </a:cubicBez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g308c629d2bb_0_315"/>
            <p:cNvSpPr/>
            <p:nvPr/>
          </p:nvSpPr>
          <p:spPr>
            <a:xfrm>
              <a:off x="5542650" y="2273925"/>
              <a:ext cx="325" cy="25"/>
            </a:xfrm>
            <a:custGeom>
              <a:rect b="b" l="l" r="r" t="t"/>
              <a:pathLst>
                <a:path extrusionOk="0" h="1" w="13">
                  <a:moveTo>
                    <a:pt x="0" y="0"/>
                  </a:moveTo>
                  <a:cubicBezTo>
                    <a:pt x="12" y="0"/>
                    <a:pt x="12" y="0"/>
                    <a:pt x="12"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g308c629d2bb_0_315"/>
            <p:cNvSpPr/>
            <p:nvPr/>
          </p:nvSpPr>
          <p:spPr>
            <a:xfrm>
              <a:off x="5539675" y="2286425"/>
              <a:ext cx="25" cy="25"/>
            </a:xfrm>
            <a:custGeom>
              <a:rect b="b" l="l" r="r" t="t"/>
              <a:pathLst>
                <a:path extrusionOk="0" h="1" w="1">
                  <a:moveTo>
                    <a:pt x="0" y="0"/>
                  </a:moveTo>
                  <a:cubicBezTo>
                    <a:pt x="0" y="0"/>
                    <a:pt x="0" y="0"/>
                    <a:pt x="0" y="0"/>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g308c629d2bb_0_315"/>
            <p:cNvSpPr/>
            <p:nvPr/>
          </p:nvSpPr>
          <p:spPr>
            <a:xfrm>
              <a:off x="5543550" y="2274225"/>
              <a:ext cx="1200" cy="325"/>
            </a:xfrm>
            <a:custGeom>
              <a:rect b="b" l="l" r="r" t="t"/>
              <a:pathLst>
                <a:path extrusionOk="0" h="13" w="48">
                  <a:moveTo>
                    <a:pt x="24" y="0"/>
                  </a:moveTo>
                  <a:cubicBezTo>
                    <a:pt x="48" y="0"/>
                    <a:pt x="0" y="12"/>
                    <a:pt x="36" y="12"/>
                  </a:cubicBez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g308c629d2bb_0_315"/>
            <p:cNvSpPr/>
            <p:nvPr/>
          </p:nvSpPr>
          <p:spPr>
            <a:xfrm>
              <a:off x="5548000" y="2257850"/>
              <a:ext cx="1225" cy="325"/>
            </a:xfrm>
            <a:custGeom>
              <a:rect b="b" l="l" r="r" t="t"/>
              <a:pathLst>
                <a:path extrusionOk="0" h="13" w="49">
                  <a:moveTo>
                    <a:pt x="24" y="0"/>
                  </a:moveTo>
                  <a:cubicBezTo>
                    <a:pt x="1" y="12"/>
                    <a:pt x="36" y="12"/>
                    <a:pt x="48" y="12"/>
                  </a:cubicBezTo>
                  <a:cubicBezTo>
                    <a:pt x="36" y="12"/>
                    <a:pt x="48"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g308c629d2bb_0_315"/>
            <p:cNvSpPr/>
            <p:nvPr/>
          </p:nvSpPr>
          <p:spPr>
            <a:xfrm>
              <a:off x="5551575" y="2261725"/>
              <a:ext cx="1500" cy="325"/>
            </a:xfrm>
            <a:custGeom>
              <a:rect b="b" l="l" r="r" t="t"/>
              <a:pathLst>
                <a:path extrusionOk="0" h="13" w="60">
                  <a:moveTo>
                    <a:pt x="0" y="0"/>
                  </a:moveTo>
                  <a:cubicBezTo>
                    <a:pt x="12" y="0"/>
                    <a:pt x="24" y="0"/>
                    <a:pt x="48" y="12"/>
                  </a:cubicBezTo>
                  <a:cubicBezTo>
                    <a:pt x="48" y="0"/>
                    <a:pt x="60"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g308c629d2bb_0_315"/>
            <p:cNvSpPr/>
            <p:nvPr/>
          </p:nvSpPr>
          <p:spPr>
            <a:xfrm>
              <a:off x="5551575" y="2262775"/>
              <a:ext cx="925" cy="150"/>
            </a:xfrm>
            <a:custGeom>
              <a:rect b="b" l="l" r="r" t="t"/>
              <a:pathLst>
                <a:path extrusionOk="0" h="6" w="37">
                  <a:moveTo>
                    <a:pt x="15" y="1"/>
                  </a:moveTo>
                  <a:cubicBezTo>
                    <a:pt x="12" y="1"/>
                    <a:pt x="8" y="2"/>
                    <a:pt x="0" y="6"/>
                  </a:cubicBezTo>
                  <a:lnTo>
                    <a:pt x="36" y="6"/>
                  </a:lnTo>
                  <a:cubicBezTo>
                    <a:pt x="20" y="6"/>
                    <a:pt x="20" y="1"/>
                    <a:pt x="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g308c629d2bb_0_315"/>
            <p:cNvSpPr/>
            <p:nvPr/>
          </p:nvSpPr>
          <p:spPr>
            <a:xfrm>
              <a:off x="5537875" y="2271400"/>
              <a:ext cx="625" cy="175"/>
            </a:xfrm>
            <a:custGeom>
              <a:rect b="b" l="l" r="r" t="t"/>
              <a:pathLst>
                <a:path extrusionOk="0" h="7" w="25">
                  <a:moveTo>
                    <a:pt x="18" y="1"/>
                  </a:moveTo>
                  <a:cubicBezTo>
                    <a:pt x="11" y="1"/>
                    <a:pt x="1" y="6"/>
                    <a:pt x="1" y="6"/>
                  </a:cubicBezTo>
                  <a:lnTo>
                    <a:pt x="25" y="6"/>
                  </a:lnTo>
                  <a:cubicBezTo>
                    <a:pt x="25" y="2"/>
                    <a:pt x="22"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2" name="Google Shape;9382;g308c629d2bb_0_315"/>
            <p:cNvSpPr/>
            <p:nvPr/>
          </p:nvSpPr>
          <p:spPr>
            <a:xfrm>
              <a:off x="5537575" y="2271550"/>
              <a:ext cx="1225" cy="300"/>
            </a:xfrm>
            <a:custGeom>
              <a:rect b="b" l="l" r="r" t="t"/>
              <a:pathLst>
                <a:path extrusionOk="0" h="12" w="49">
                  <a:moveTo>
                    <a:pt x="25" y="0"/>
                  </a:moveTo>
                  <a:lnTo>
                    <a:pt x="1" y="12"/>
                  </a:lnTo>
                  <a:lnTo>
                    <a:pt x="4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3" name="Google Shape;9383;g308c629d2bb_0_315"/>
            <p:cNvSpPr/>
            <p:nvPr/>
          </p:nvSpPr>
          <p:spPr>
            <a:xfrm>
              <a:off x="5537000" y="2272425"/>
              <a:ext cx="600" cy="25"/>
            </a:xfrm>
            <a:custGeom>
              <a:rect b="b" l="l" r="r" t="t"/>
              <a:pathLst>
                <a:path extrusionOk="0" h="1" w="24">
                  <a:moveTo>
                    <a:pt x="12" y="1"/>
                  </a:moveTo>
                  <a:cubicBezTo>
                    <a:pt x="12" y="1"/>
                    <a:pt x="12" y="1"/>
                    <a:pt x="24" y="1"/>
                  </a:cubicBezTo>
                  <a:lnTo>
                    <a:pt x="0" y="1"/>
                  </a:lnTo>
                  <a:cubicBezTo>
                    <a:pt x="0" y="1"/>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g308c629d2bb_0_315"/>
            <p:cNvSpPr/>
            <p:nvPr/>
          </p:nvSpPr>
          <p:spPr>
            <a:xfrm>
              <a:off x="5536700" y="2272125"/>
              <a:ext cx="2100" cy="325"/>
            </a:xfrm>
            <a:custGeom>
              <a:rect b="b" l="l" r="r" t="t"/>
              <a:pathLst>
                <a:path extrusionOk="0" h="13" w="84">
                  <a:moveTo>
                    <a:pt x="84" y="1"/>
                  </a:moveTo>
                  <a:cubicBezTo>
                    <a:pt x="60" y="1"/>
                    <a:pt x="60" y="13"/>
                    <a:pt x="0" y="13"/>
                  </a:cubicBezTo>
                  <a:lnTo>
                    <a:pt x="36" y="13"/>
                  </a:lnTo>
                  <a:lnTo>
                    <a:pt x="8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5" name="Google Shape;9385;g308c629d2bb_0_315"/>
            <p:cNvSpPr/>
            <p:nvPr/>
          </p:nvSpPr>
          <p:spPr>
            <a:xfrm>
              <a:off x="5537825" y="2272950"/>
              <a:ext cx="3250" cy="400"/>
            </a:xfrm>
            <a:custGeom>
              <a:rect b="b" l="l" r="r" t="t"/>
              <a:pathLst>
                <a:path extrusionOk="0" h="16" w="130">
                  <a:moveTo>
                    <a:pt x="3" y="4"/>
                  </a:moveTo>
                  <a:cubicBezTo>
                    <a:pt x="0" y="4"/>
                    <a:pt x="2" y="4"/>
                    <a:pt x="5" y="4"/>
                  </a:cubicBezTo>
                  <a:lnTo>
                    <a:pt x="5" y="4"/>
                  </a:lnTo>
                  <a:cubicBezTo>
                    <a:pt x="4" y="4"/>
                    <a:pt x="4" y="4"/>
                    <a:pt x="3" y="4"/>
                  </a:cubicBezTo>
                  <a:close/>
                  <a:moveTo>
                    <a:pt x="124" y="0"/>
                  </a:moveTo>
                  <a:cubicBezTo>
                    <a:pt x="121" y="0"/>
                    <a:pt x="117" y="0"/>
                    <a:pt x="112" y="1"/>
                  </a:cubicBezTo>
                  <a:lnTo>
                    <a:pt x="112" y="1"/>
                  </a:lnTo>
                  <a:cubicBezTo>
                    <a:pt x="110" y="0"/>
                    <a:pt x="107" y="0"/>
                    <a:pt x="104" y="0"/>
                  </a:cubicBezTo>
                  <a:cubicBezTo>
                    <a:pt x="92" y="0"/>
                    <a:pt x="78" y="3"/>
                    <a:pt x="64" y="6"/>
                  </a:cubicBezTo>
                  <a:lnTo>
                    <a:pt x="64" y="6"/>
                  </a:lnTo>
                  <a:cubicBezTo>
                    <a:pt x="79" y="5"/>
                    <a:pt x="99" y="2"/>
                    <a:pt x="112" y="1"/>
                  </a:cubicBezTo>
                  <a:lnTo>
                    <a:pt x="112" y="1"/>
                  </a:lnTo>
                  <a:cubicBezTo>
                    <a:pt x="116" y="1"/>
                    <a:pt x="119" y="2"/>
                    <a:pt x="122" y="4"/>
                  </a:cubicBezTo>
                  <a:cubicBezTo>
                    <a:pt x="129" y="1"/>
                    <a:pt x="129" y="0"/>
                    <a:pt x="124" y="0"/>
                  </a:cubicBezTo>
                  <a:close/>
                  <a:moveTo>
                    <a:pt x="50" y="4"/>
                  </a:moveTo>
                  <a:cubicBezTo>
                    <a:pt x="42" y="6"/>
                    <a:pt x="36" y="8"/>
                    <a:pt x="31" y="8"/>
                  </a:cubicBezTo>
                  <a:lnTo>
                    <a:pt x="31" y="8"/>
                  </a:lnTo>
                  <a:cubicBezTo>
                    <a:pt x="31" y="5"/>
                    <a:pt x="13" y="4"/>
                    <a:pt x="5" y="4"/>
                  </a:cubicBezTo>
                  <a:lnTo>
                    <a:pt x="5" y="4"/>
                  </a:lnTo>
                  <a:cubicBezTo>
                    <a:pt x="11" y="5"/>
                    <a:pt x="14" y="9"/>
                    <a:pt x="25" y="9"/>
                  </a:cubicBezTo>
                  <a:cubicBezTo>
                    <a:pt x="27" y="9"/>
                    <a:pt x="29" y="9"/>
                    <a:pt x="31" y="8"/>
                  </a:cubicBezTo>
                  <a:lnTo>
                    <a:pt x="31" y="8"/>
                  </a:lnTo>
                  <a:cubicBezTo>
                    <a:pt x="31" y="10"/>
                    <a:pt x="27" y="12"/>
                    <a:pt x="15" y="16"/>
                  </a:cubicBezTo>
                  <a:cubicBezTo>
                    <a:pt x="26" y="16"/>
                    <a:pt x="45" y="10"/>
                    <a:pt x="64" y="6"/>
                  </a:cubicBezTo>
                  <a:lnTo>
                    <a:pt x="64" y="6"/>
                  </a:lnTo>
                  <a:cubicBezTo>
                    <a:pt x="58" y="7"/>
                    <a:pt x="52" y="7"/>
                    <a:pt x="48" y="7"/>
                  </a:cubicBezTo>
                  <a:cubicBezTo>
                    <a:pt x="43" y="7"/>
                    <a:pt x="43" y="6"/>
                    <a:pt x="50" y="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6" name="Google Shape;9386;g308c629d2bb_0_315"/>
            <p:cNvSpPr/>
            <p:nvPr/>
          </p:nvSpPr>
          <p:spPr>
            <a:xfrm>
              <a:off x="5539675" y="2272425"/>
              <a:ext cx="1500" cy="325"/>
            </a:xfrm>
            <a:custGeom>
              <a:rect b="b" l="l" r="r" t="t"/>
              <a:pathLst>
                <a:path extrusionOk="0" h="13" w="60">
                  <a:moveTo>
                    <a:pt x="24" y="1"/>
                  </a:moveTo>
                  <a:cubicBezTo>
                    <a:pt x="0" y="13"/>
                    <a:pt x="0" y="13"/>
                    <a:pt x="12" y="13"/>
                  </a:cubicBezTo>
                  <a:cubicBezTo>
                    <a:pt x="12" y="13"/>
                    <a:pt x="60"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g308c629d2bb_0_315"/>
            <p:cNvSpPr/>
            <p:nvPr/>
          </p:nvSpPr>
          <p:spPr>
            <a:xfrm>
              <a:off x="5538175" y="2273325"/>
              <a:ext cx="625" cy="325"/>
            </a:xfrm>
            <a:custGeom>
              <a:rect b="b" l="l" r="r" t="t"/>
              <a:pathLst>
                <a:path extrusionOk="0" h="13" w="25">
                  <a:moveTo>
                    <a:pt x="25" y="1"/>
                  </a:moveTo>
                  <a:lnTo>
                    <a:pt x="1" y="12"/>
                  </a:lnTo>
                  <a:lnTo>
                    <a:pt x="13" y="12"/>
                  </a:ln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g308c629d2bb_0_315"/>
            <p:cNvSpPr/>
            <p:nvPr/>
          </p:nvSpPr>
          <p:spPr>
            <a:xfrm>
              <a:off x="5537575" y="2273925"/>
              <a:ext cx="925" cy="25"/>
            </a:xfrm>
            <a:custGeom>
              <a:rect b="b" l="l" r="r" t="t"/>
              <a:pathLst>
                <a:path extrusionOk="0" h="1" w="37">
                  <a:moveTo>
                    <a:pt x="37" y="0"/>
                  </a:moveTo>
                  <a:lnTo>
                    <a:pt x="1" y="0"/>
                  </a:lnTo>
                  <a:cubicBezTo>
                    <a:pt x="13" y="0"/>
                    <a:pt x="13" y="0"/>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g308c629d2bb_0_315"/>
            <p:cNvSpPr/>
            <p:nvPr/>
          </p:nvSpPr>
          <p:spPr>
            <a:xfrm>
              <a:off x="5537375" y="2274225"/>
              <a:ext cx="1525" cy="325"/>
            </a:xfrm>
            <a:custGeom>
              <a:rect b="b" l="l" r="r" t="t"/>
              <a:pathLst>
                <a:path extrusionOk="0" h="13" w="61">
                  <a:moveTo>
                    <a:pt x="57" y="0"/>
                  </a:moveTo>
                  <a:lnTo>
                    <a:pt x="49" y="8"/>
                  </a:lnTo>
                  <a:lnTo>
                    <a:pt x="49" y="8"/>
                  </a:lnTo>
                  <a:cubicBezTo>
                    <a:pt x="56" y="6"/>
                    <a:pt x="60" y="4"/>
                    <a:pt x="57" y="0"/>
                  </a:cubicBezTo>
                  <a:close/>
                  <a:moveTo>
                    <a:pt x="49" y="8"/>
                  </a:moveTo>
                  <a:cubicBezTo>
                    <a:pt x="32" y="12"/>
                    <a:pt x="1" y="12"/>
                    <a:pt x="9" y="12"/>
                  </a:cubicBezTo>
                  <a:lnTo>
                    <a:pt x="45" y="12"/>
                  </a:lnTo>
                  <a:lnTo>
                    <a:pt x="49" y="8"/>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g308c629d2bb_0_315"/>
            <p:cNvSpPr/>
            <p:nvPr/>
          </p:nvSpPr>
          <p:spPr>
            <a:xfrm>
              <a:off x="5539975" y="2275100"/>
              <a:ext cx="600" cy="325"/>
            </a:xfrm>
            <a:custGeom>
              <a:rect b="b" l="l" r="r" t="t"/>
              <a:pathLst>
                <a:path extrusionOk="0" h="13" w="24">
                  <a:moveTo>
                    <a:pt x="0" y="1"/>
                  </a:moveTo>
                  <a:lnTo>
                    <a:pt x="24"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g308c629d2bb_0_315"/>
            <p:cNvSpPr/>
            <p:nvPr/>
          </p:nvSpPr>
          <p:spPr>
            <a:xfrm>
              <a:off x="5545075" y="2274225"/>
              <a:ext cx="1000" cy="325"/>
            </a:xfrm>
            <a:custGeom>
              <a:rect b="b" l="l" r="r" t="t"/>
              <a:pathLst>
                <a:path extrusionOk="0" h="13" w="40">
                  <a:moveTo>
                    <a:pt x="10" y="0"/>
                  </a:moveTo>
                  <a:cubicBezTo>
                    <a:pt x="8" y="0"/>
                    <a:pt x="8" y="0"/>
                    <a:pt x="9" y="0"/>
                  </a:cubicBezTo>
                  <a:lnTo>
                    <a:pt x="9" y="0"/>
                  </a:lnTo>
                  <a:cubicBezTo>
                    <a:pt x="10" y="0"/>
                    <a:pt x="10" y="0"/>
                    <a:pt x="10" y="0"/>
                  </a:cubicBezTo>
                  <a:close/>
                  <a:moveTo>
                    <a:pt x="9" y="0"/>
                  </a:moveTo>
                  <a:cubicBezTo>
                    <a:pt x="7" y="1"/>
                    <a:pt x="1" y="3"/>
                    <a:pt x="10" y="12"/>
                  </a:cubicBezTo>
                  <a:cubicBezTo>
                    <a:pt x="39" y="3"/>
                    <a:pt x="14" y="1"/>
                    <a:pt x="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g308c629d2bb_0_315"/>
            <p:cNvSpPr/>
            <p:nvPr/>
          </p:nvSpPr>
          <p:spPr>
            <a:xfrm>
              <a:off x="5538175" y="2275400"/>
              <a:ext cx="925" cy="325"/>
            </a:xfrm>
            <a:custGeom>
              <a:rect b="b" l="l" r="r" t="t"/>
              <a:pathLst>
                <a:path extrusionOk="0" h="13" w="37">
                  <a:moveTo>
                    <a:pt x="25" y="1"/>
                  </a:moveTo>
                  <a:lnTo>
                    <a:pt x="25" y="1"/>
                  </a:lnTo>
                  <a:cubicBezTo>
                    <a:pt x="1" y="13"/>
                    <a:pt x="13" y="13"/>
                    <a:pt x="36" y="13"/>
                  </a:cubicBezTo>
                  <a:cubicBezTo>
                    <a:pt x="13" y="13"/>
                    <a:pt x="25" y="13"/>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g308c629d2bb_0_315"/>
            <p:cNvSpPr/>
            <p:nvPr/>
          </p:nvSpPr>
          <p:spPr>
            <a:xfrm>
              <a:off x="5537875" y="2275700"/>
              <a:ext cx="3300" cy="625"/>
            </a:xfrm>
            <a:custGeom>
              <a:rect b="b" l="l" r="r" t="t"/>
              <a:pathLst>
                <a:path extrusionOk="0" h="25" w="132">
                  <a:moveTo>
                    <a:pt x="50" y="7"/>
                  </a:moveTo>
                  <a:cubicBezTo>
                    <a:pt x="33" y="8"/>
                    <a:pt x="5" y="13"/>
                    <a:pt x="13" y="13"/>
                  </a:cubicBezTo>
                  <a:lnTo>
                    <a:pt x="50" y="7"/>
                  </a:lnTo>
                  <a:close/>
                  <a:moveTo>
                    <a:pt x="96" y="1"/>
                  </a:moveTo>
                  <a:lnTo>
                    <a:pt x="50" y="7"/>
                  </a:lnTo>
                  <a:lnTo>
                    <a:pt x="50" y="7"/>
                  </a:lnTo>
                  <a:cubicBezTo>
                    <a:pt x="50" y="7"/>
                    <a:pt x="50" y="7"/>
                    <a:pt x="51" y="7"/>
                  </a:cubicBezTo>
                  <a:cubicBezTo>
                    <a:pt x="59" y="7"/>
                    <a:pt x="64" y="9"/>
                    <a:pt x="60" y="13"/>
                  </a:cubicBezTo>
                  <a:lnTo>
                    <a:pt x="25" y="13"/>
                  </a:lnTo>
                  <a:cubicBezTo>
                    <a:pt x="1" y="25"/>
                    <a:pt x="13" y="25"/>
                    <a:pt x="37" y="25"/>
                  </a:cubicBezTo>
                  <a:cubicBezTo>
                    <a:pt x="60" y="25"/>
                    <a:pt x="108" y="13"/>
                    <a:pt x="132" y="13"/>
                  </a:cubicBezTo>
                  <a:cubicBezTo>
                    <a:pt x="120" y="7"/>
                    <a:pt x="93" y="7"/>
                    <a:pt x="78" y="7"/>
                  </a:cubicBezTo>
                  <a:cubicBezTo>
                    <a:pt x="63" y="7"/>
                    <a:pt x="60" y="7"/>
                    <a:pt x="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g308c629d2bb_0_315"/>
            <p:cNvSpPr/>
            <p:nvPr/>
          </p:nvSpPr>
          <p:spPr>
            <a:xfrm>
              <a:off x="5542650" y="2274825"/>
              <a:ext cx="1650" cy="300"/>
            </a:xfrm>
            <a:custGeom>
              <a:rect b="b" l="l" r="r" t="t"/>
              <a:pathLst>
                <a:path extrusionOk="0" h="12" w="66">
                  <a:moveTo>
                    <a:pt x="24" y="0"/>
                  </a:moveTo>
                  <a:lnTo>
                    <a:pt x="0" y="12"/>
                  </a:lnTo>
                  <a:lnTo>
                    <a:pt x="36" y="12"/>
                  </a:lnTo>
                  <a:cubicBezTo>
                    <a:pt x="66" y="6"/>
                    <a:pt x="63" y="6"/>
                    <a:pt x="52" y="6"/>
                  </a:cubicBezTo>
                  <a:cubicBezTo>
                    <a:pt x="42" y="6"/>
                    <a:pt x="24" y="6"/>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g308c629d2bb_0_315"/>
            <p:cNvSpPr/>
            <p:nvPr/>
          </p:nvSpPr>
          <p:spPr>
            <a:xfrm>
              <a:off x="5540550" y="2276900"/>
              <a:ext cx="325" cy="25"/>
            </a:xfrm>
            <a:custGeom>
              <a:rect b="b" l="l" r="r" t="t"/>
              <a:pathLst>
                <a:path extrusionOk="0" h="1" w="13">
                  <a:moveTo>
                    <a:pt x="1" y="0"/>
                  </a:moveTo>
                  <a:lnTo>
                    <a:pt x="13" y="0"/>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g308c629d2bb_0_315"/>
            <p:cNvSpPr/>
            <p:nvPr/>
          </p:nvSpPr>
          <p:spPr>
            <a:xfrm>
              <a:off x="5539675" y="2276900"/>
              <a:ext cx="900" cy="325"/>
            </a:xfrm>
            <a:custGeom>
              <a:rect b="b" l="l" r="r" t="t"/>
              <a:pathLst>
                <a:path extrusionOk="0" h="13" w="36">
                  <a:moveTo>
                    <a:pt x="12" y="0"/>
                  </a:moveTo>
                  <a:lnTo>
                    <a:pt x="0" y="12"/>
                  </a:lnTo>
                  <a:lnTo>
                    <a:pt x="36" y="12"/>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g308c629d2bb_0_315"/>
            <p:cNvSpPr/>
            <p:nvPr/>
          </p:nvSpPr>
          <p:spPr>
            <a:xfrm>
              <a:off x="5539375" y="2277200"/>
              <a:ext cx="325" cy="25"/>
            </a:xfrm>
            <a:custGeom>
              <a:rect b="b" l="l" r="r" t="t"/>
              <a:pathLst>
                <a:path extrusionOk="0" h="1" w="13">
                  <a:moveTo>
                    <a:pt x="12" y="0"/>
                  </a:moveTo>
                  <a:lnTo>
                    <a:pt x="12"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8" name="Google Shape;9398;g308c629d2bb_0_315"/>
            <p:cNvSpPr/>
            <p:nvPr/>
          </p:nvSpPr>
          <p:spPr>
            <a:xfrm>
              <a:off x="5539375" y="2277500"/>
              <a:ext cx="1200" cy="325"/>
            </a:xfrm>
            <a:custGeom>
              <a:rect b="b" l="l" r="r" t="t"/>
              <a:pathLst>
                <a:path extrusionOk="0" h="13" w="48">
                  <a:moveTo>
                    <a:pt x="12" y="0"/>
                  </a:moveTo>
                  <a:cubicBezTo>
                    <a:pt x="24" y="0"/>
                    <a:pt x="24" y="12"/>
                    <a:pt x="0" y="12"/>
                  </a:cubicBezTo>
                  <a:lnTo>
                    <a:pt x="24" y="12"/>
                  </a:lnTo>
                  <a:cubicBezTo>
                    <a:pt x="24" y="0"/>
                    <a:pt x="48"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9" name="Google Shape;9399;g308c629d2bb_0_315"/>
            <p:cNvSpPr/>
            <p:nvPr/>
          </p:nvSpPr>
          <p:spPr>
            <a:xfrm>
              <a:off x="5545325" y="2290300"/>
              <a:ext cx="925" cy="150"/>
            </a:xfrm>
            <a:custGeom>
              <a:rect b="b" l="l" r="r" t="t"/>
              <a:pathLst>
                <a:path extrusionOk="0" h="6" w="37">
                  <a:moveTo>
                    <a:pt x="0" y="0"/>
                  </a:moveTo>
                  <a:cubicBezTo>
                    <a:pt x="4" y="4"/>
                    <a:pt x="10" y="5"/>
                    <a:pt x="15" y="5"/>
                  </a:cubicBezTo>
                  <a:cubicBezTo>
                    <a:pt x="26" y="5"/>
                    <a:pt x="36"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g308c629d2bb_0_315"/>
            <p:cNvSpPr/>
            <p:nvPr/>
          </p:nvSpPr>
          <p:spPr>
            <a:xfrm>
              <a:off x="5552775" y="2248025"/>
              <a:ext cx="25" cy="925"/>
            </a:xfrm>
            <a:custGeom>
              <a:rect b="b" l="l" r="r" t="t"/>
              <a:pathLst>
                <a:path extrusionOk="0" h="37" w="1">
                  <a:moveTo>
                    <a:pt x="0" y="36"/>
                  </a:moveTo>
                  <a:lnTo>
                    <a:pt x="0" y="36"/>
                  </a:lnTo>
                  <a:cubicBezTo>
                    <a:pt x="0" y="1"/>
                    <a:pt x="0" y="24"/>
                    <a:pt x="0" y="3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g308c629d2bb_0_315"/>
            <p:cNvSpPr/>
            <p:nvPr/>
          </p:nvSpPr>
          <p:spPr>
            <a:xfrm>
              <a:off x="5551300" y="2247150"/>
              <a:ext cx="900" cy="1500"/>
            </a:xfrm>
            <a:custGeom>
              <a:rect b="b" l="l" r="r" t="t"/>
              <a:pathLst>
                <a:path extrusionOk="0" h="60" w="36">
                  <a:moveTo>
                    <a:pt x="8" y="0"/>
                  </a:moveTo>
                  <a:cubicBezTo>
                    <a:pt x="1" y="0"/>
                    <a:pt x="3" y="19"/>
                    <a:pt x="11" y="59"/>
                  </a:cubicBezTo>
                  <a:cubicBezTo>
                    <a:pt x="11" y="24"/>
                    <a:pt x="35" y="59"/>
                    <a:pt x="23" y="12"/>
                  </a:cubicBezTo>
                  <a:cubicBezTo>
                    <a:pt x="16" y="4"/>
                    <a:pt x="11" y="0"/>
                    <a:pt x="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g308c629d2bb_0_315"/>
            <p:cNvSpPr/>
            <p:nvPr/>
          </p:nvSpPr>
          <p:spPr>
            <a:xfrm>
              <a:off x="5551875" y="2248625"/>
              <a:ext cx="325" cy="925"/>
            </a:xfrm>
            <a:custGeom>
              <a:rect b="b" l="l" r="r" t="t"/>
              <a:pathLst>
                <a:path extrusionOk="0" h="37" w="13">
                  <a:moveTo>
                    <a:pt x="0" y="0"/>
                  </a:moveTo>
                  <a:lnTo>
                    <a:pt x="0" y="36"/>
                  </a:lnTo>
                  <a:lnTo>
                    <a:pt x="12" y="24"/>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g308c629d2bb_0_315"/>
            <p:cNvSpPr/>
            <p:nvPr/>
          </p:nvSpPr>
          <p:spPr>
            <a:xfrm>
              <a:off x="5552175" y="2249525"/>
              <a:ext cx="325" cy="600"/>
            </a:xfrm>
            <a:custGeom>
              <a:rect b="b" l="l" r="r" t="t"/>
              <a:pathLst>
                <a:path extrusionOk="0" h="24" w="13">
                  <a:moveTo>
                    <a:pt x="0" y="0"/>
                  </a:moveTo>
                  <a:lnTo>
                    <a:pt x="0" y="24"/>
                  </a:lnTo>
                  <a:lnTo>
                    <a:pt x="12" y="12"/>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g308c629d2bb_0_315"/>
            <p:cNvSpPr/>
            <p:nvPr/>
          </p:nvSpPr>
          <p:spPr>
            <a:xfrm>
              <a:off x="5550250" y="2247075"/>
              <a:ext cx="1350" cy="2750"/>
            </a:xfrm>
            <a:custGeom>
              <a:rect b="b" l="l" r="r" t="t"/>
              <a:pathLst>
                <a:path extrusionOk="0" h="110" w="54">
                  <a:moveTo>
                    <a:pt x="3" y="0"/>
                  </a:moveTo>
                  <a:cubicBezTo>
                    <a:pt x="0" y="0"/>
                    <a:pt x="18" y="30"/>
                    <a:pt x="18" y="50"/>
                  </a:cubicBezTo>
                  <a:lnTo>
                    <a:pt x="18" y="39"/>
                  </a:lnTo>
                  <a:cubicBezTo>
                    <a:pt x="42" y="74"/>
                    <a:pt x="30" y="86"/>
                    <a:pt x="42" y="110"/>
                  </a:cubicBezTo>
                  <a:cubicBezTo>
                    <a:pt x="53" y="110"/>
                    <a:pt x="30" y="39"/>
                    <a:pt x="42" y="39"/>
                  </a:cubicBezTo>
                  <a:cubicBezTo>
                    <a:pt x="38" y="31"/>
                    <a:pt x="34" y="29"/>
                    <a:pt x="30" y="29"/>
                  </a:cubicBezTo>
                  <a:cubicBezTo>
                    <a:pt x="28" y="29"/>
                    <a:pt x="26" y="30"/>
                    <a:pt x="24" y="30"/>
                  </a:cubicBezTo>
                  <a:cubicBezTo>
                    <a:pt x="18" y="30"/>
                    <a:pt x="12" y="27"/>
                    <a:pt x="6" y="3"/>
                  </a:cubicBezTo>
                  <a:cubicBezTo>
                    <a:pt x="4" y="1"/>
                    <a:pt x="3"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g308c629d2bb_0_315"/>
            <p:cNvSpPr/>
            <p:nvPr/>
          </p:nvSpPr>
          <p:spPr>
            <a:xfrm>
              <a:off x="5537000" y="2261725"/>
              <a:ext cx="300" cy="325"/>
            </a:xfrm>
            <a:custGeom>
              <a:rect b="b" l="l" r="r" t="t"/>
              <a:pathLst>
                <a:path extrusionOk="0" h="13" w="12">
                  <a:moveTo>
                    <a:pt x="0" y="0"/>
                  </a:moveTo>
                  <a:cubicBezTo>
                    <a:pt x="0" y="12"/>
                    <a:pt x="0" y="12"/>
                    <a:pt x="12" y="12"/>
                  </a:cubicBez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g308c629d2bb_0_315"/>
            <p:cNvSpPr/>
            <p:nvPr/>
          </p:nvSpPr>
          <p:spPr>
            <a:xfrm>
              <a:off x="5517650" y="2262325"/>
              <a:ext cx="25" cy="300"/>
            </a:xfrm>
            <a:custGeom>
              <a:rect b="b" l="l" r="r" t="t"/>
              <a:pathLst>
                <a:path extrusionOk="0" h="12" w="1">
                  <a:moveTo>
                    <a:pt x="0" y="12"/>
                  </a:moveTo>
                  <a:cubicBezTo>
                    <a:pt x="0" y="12"/>
                    <a:pt x="0" y="12"/>
                    <a:pt x="0" y="0"/>
                  </a:cubicBezTo>
                  <a:lnTo>
                    <a:pt x="0" y="0"/>
                  </a:lnTo>
                  <a:lnTo>
                    <a:pt x="0" y="12"/>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g308c629d2bb_0_315"/>
            <p:cNvSpPr/>
            <p:nvPr/>
          </p:nvSpPr>
          <p:spPr>
            <a:xfrm>
              <a:off x="5546525" y="2248025"/>
              <a:ext cx="300" cy="325"/>
            </a:xfrm>
            <a:custGeom>
              <a:rect b="b" l="l" r="r" t="t"/>
              <a:pathLst>
                <a:path extrusionOk="0" h="13" w="12">
                  <a:moveTo>
                    <a:pt x="12" y="1"/>
                  </a:moveTo>
                  <a:cubicBezTo>
                    <a:pt x="0" y="1"/>
                    <a:pt x="0" y="1"/>
                    <a:pt x="0" y="12"/>
                  </a:cubicBezTo>
                  <a:cubicBezTo>
                    <a:pt x="12" y="12"/>
                    <a:pt x="12" y="12"/>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g308c629d2bb_0_315"/>
            <p:cNvSpPr/>
            <p:nvPr/>
          </p:nvSpPr>
          <p:spPr>
            <a:xfrm>
              <a:off x="5545325" y="2248325"/>
              <a:ext cx="325" cy="325"/>
            </a:xfrm>
            <a:custGeom>
              <a:rect b="b" l="l" r="r" t="t"/>
              <a:pathLst>
                <a:path extrusionOk="0" h="13" w="13">
                  <a:moveTo>
                    <a:pt x="12" y="12"/>
                  </a:moveTo>
                  <a:lnTo>
                    <a:pt x="12" y="12"/>
                  </a:lnTo>
                  <a:cubicBezTo>
                    <a:pt x="0" y="0"/>
                    <a:pt x="0" y="0"/>
                    <a:pt x="12"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g308c629d2bb_0_315"/>
            <p:cNvSpPr/>
            <p:nvPr/>
          </p:nvSpPr>
          <p:spPr>
            <a:xfrm>
              <a:off x="5544425" y="2248625"/>
              <a:ext cx="325" cy="25"/>
            </a:xfrm>
            <a:custGeom>
              <a:rect b="b" l="l" r="r" t="t"/>
              <a:pathLst>
                <a:path extrusionOk="0" h="1" w="13">
                  <a:moveTo>
                    <a:pt x="13" y="0"/>
                  </a:moveTo>
                  <a:lnTo>
                    <a:pt x="13" y="0"/>
                  </a:lnTo>
                  <a:cubicBezTo>
                    <a:pt x="13" y="0"/>
                    <a:pt x="1"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0" name="Google Shape;9410;g308c629d2bb_0_315"/>
            <p:cNvSpPr/>
            <p:nvPr/>
          </p:nvSpPr>
          <p:spPr>
            <a:xfrm>
              <a:off x="5546075" y="2247175"/>
              <a:ext cx="675" cy="2125"/>
            </a:xfrm>
            <a:custGeom>
              <a:rect b="b" l="l" r="r" t="t"/>
              <a:pathLst>
                <a:path extrusionOk="0" h="85" w="27">
                  <a:moveTo>
                    <a:pt x="1" y="0"/>
                  </a:moveTo>
                  <a:lnTo>
                    <a:pt x="1" y="0"/>
                  </a:lnTo>
                  <a:cubicBezTo>
                    <a:pt x="1" y="0"/>
                    <a:pt x="2" y="9"/>
                    <a:pt x="6" y="35"/>
                  </a:cubicBezTo>
                  <a:cubicBezTo>
                    <a:pt x="6" y="41"/>
                    <a:pt x="6" y="58"/>
                    <a:pt x="6" y="58"/>
                  </a:cubicBezTo>
                  <a:cubicBezTo>
                    <a:pt x="6" y="58"/>
                    <a:pt x="6" y="70"/>
                    <a:pt x="6" y="70"/>
                  </a:cubicBezTo>
                  <a:cubicBezTo>
                    <a:pt x="18" y="70"/>
                    <a:pt x="18" y="70"/>
                    <a:pt x="18" y="82"/>
                  </a:cubicBezTo>
                  <a:cubicBezTo>
                    <a:pt x="20" y="84"/>
                    <a:pt x="21" y="85"/>
                    <a:pt x="22" y="85"/>
                  </a:cubicBezTo>
                  <a:cubicBezTo>
                    <a:pt x="27" y="85"/>
                    <a:pt x="18" y="57"/>
                    <a:pt x="18" y="46"/>
                  </a:cubicBezTo>
                  <a:cubicBezTo>
                    <a:pt x="10" y="31"/>
                    <a:pt x="3"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1" name="Google Shape;9411;g308c629d2bb_0_315"/>
            <p:cNvSpPr/>
            <p:nvPr/>
          </p:nvSpPr>
          <p:spPr>
            <a:xfrm>
              <a:off x="5514975" y="2260525"/>
              <a:ext cx="1500" cy="2700"/>
            </a:xfrm>
            <a:custGeom>
              <a:rect b="b" l="l" r="r" t="t"/>
              <a:pathLst>
                <a:path extrusionOk="0" h="108" w="60">
                  <a:moveTo>
                    <a:pt x="0" y="1"/>
                  </a:moveTo>
                  <a:cubicBezTo>
                    <a:pt x="10" y="29"/>
                    <a:pt x="34" y="58"/>
                    <a:pt x="50" y="86"/>
                  </a:cubicBezTo>
                  <a:lnTo>
                    <a:pt x="50" y="86"/>
                  </a:lnTo>
                  <a:cubicBezTo>
                    <a:pt x="41" y="65"/>
                    <a:pt x="32" y="42"/>
                    <a:pt x="24" y="24"/>
                  </a:cubicBezTo>
                  <a:lnTo>
                    <a:pt x="24" y="36"/>
                  </a:lnTo>
                  <a:cubicBezTo>
                    <a:pt x="12" y="12"/>
                    <a:pt x="12" y="12"/>
                    <a:pt x="0" y="1"/>
                  </a:cubicBezTo>
                  <a:close/>
                  <a:moveTo>
                    <a:pt x="50" y="86"/>
                  </a:moveTo>
                  <a:lnTo>
                    <a:pt x="50" y="86"/>
                  </a:lnTo>
                  <a:cubicBezTo>
                    <a:pt x="53" y="94"/>
                    <a:pt x="56" y="101"/>
                    <a:pt x="60" y="108"/>
                  </a:cubicBezTo>
                  <a:cubicBezTo>
                    <a:pt x="57" y="101"/>
                    <a:pt x="54" y="93"/>
                    <a:pt x="50" y="8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g308c629d2bb_0_315"/>
            <p:cNvSpPr/>
            <p:nvPr/>
          </p:nvSpPr>
          <p:spPr>
            <a:xfrm>
              <a:off x="5516450" y="2263200"/>
              <a:ext cx="625" cy="325"/>
            </a:xfrm>
            <a:custGeom>
              <a:rect b="b" l="l" r="r" t="t"/>
              <a:pathLst>
                <a:path extrusionOk="0" h="13" w="25">
                  <a:moveTo>
                    <a:pt x="1" y="1"/>
                  </a:moveTo>
                  <a:cubicBezTo>
                    <a:pt x="7" y="1"/>
                    <a:pt x="10" y="1"/>
                    <a:pt x="13" y="2"/>
                  </a:cubicBezTo>
                  <a:lnTo>
                    <a:pt x="13" y="2"/>
                  </a:lnTo>
                  <a:cubicBezTo>
                    <a:pt x="12" y="1"/>
                    <a:pt x="12" y="1"/>
                    <a:pt x="12" y="1"/>
                  </a:cubicBezTo>
                  <a:close/>
                  <a:moveTo>
                    <a:pt x="13" y="2"/>
                  </a:moveTo>
                  <a:cubicBezTo>
                    <a:pt x="13" y="6"/>
                    <a:pt x="15" y="13"/>
                    <a:pt x="24" y="13"/>
                  </a:cubicBezTo>
                  <a:cubicBezTo>
                    <a:pt x="18" y="7"/>
                    <a:pt x="16" y="4"/>
                    <a:pt x="13" y="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g308c629d2bb_0_315"/>
            <p:cNvSpPr/>
            <p:nvPr/>
          </p:nvSpPr>
          <p:spPr>
            <a:xfrm>
              <a:off x="5501875" y="2266475"/>
              <a:ext cx="25" cy="325"/>
            </a:xfrm>
            <a:custGeom>
              <a:rect b="b" l="l" r="r" t="t"/>
              <a:pathLst>
                <a:path extrusionOk="0" h="13" w="1">
                  <a:moveTo>
                    <a:pt x="0" y="13"/>
                  </a:moveTo>
                  <a:lnTo>
                    <a:pt x="0" y="13"/>
                  </a:lnTo>
                  <a:cubicBezTo>
                    <a:pt x="0" y="1"/>
                    <a:pt x="0" y="1"/>
                    <a:pt x="0"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g308c629d2bb_0_315"/>
            <p:cNvSpPr/>
            <p:nvPr/>
          </p:nvSpPr>
          <p:spPr>
            <a:xfrm>
              <a:off x="5517950" y="2261125"/>
              <a:ext cx="300" cy="25"/>
            </a:xfrm>
            <a:custGeom>
              <a:rect b="b" l="l" r="r" t="t"/>
              <a:pathLst>
                <a:path extrusionOk="0" h="1" w="12">
                  <a:moveTo>
                    <a:pt x="0" y="0"/>
                  </a:moveTo>
                  <a:cubicBezTo>
                    <a:pt x="0" y="0"/>
                    <a:pt x="12" y="0"/>
                    <a:pt x="12"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g308c629d2bb_0_315"/>
            <p:cNvSpPr/>
            <p:nvPr/>
          </p:nvSpPr>
          <p:spPr>
            <a:xfrm>
              <a:off x="5517350" y="2273625"/>
              <a:ext cx="625" cy="750"/>
            </a:xfrm>
            <a:custGeom>
              <a:rect b="b" l="l" r="r" t="t"/>
              <a:pathLst>
                <a:path extrusionOk="0" h="30" w="25">
                  <a:moveTo>
                    <a:pt x="0" y="0"/>
                  </a:moveTo>
                  <a:lnTo>
                    <a:pt x="12" y="24"/>
                  </a:lnTo>
                  <a:cubicBezTo>
                    <a:pt x="12" y="28"/>
                    <a:pt x="12" y="30"/>
                    <a:pt x="13" y="30"/>
                  </a:cubicBezTo>
                  <a:cubicBezTo>
                    <a:pt x="13" y="30"/>
                    <a:pt x="16" y="24"/>
                    <a:pt x="24" y="24"/>
                  </a:cubicBezTo>
                  <a:cubicBezTo>
                    <a:pt x="11" y="7"/>
                    <a:pt x="7" y="2"/>
                    <a:pt x="7" y="2"/>
                  </a:cubicBezTo>
                  <a:lnTo>
                    <a:pt x="7" y="2"/>
                  </a:lnTo>
                  <a:cubicBezTo>
                    <a:pt x="7" y="2"/>
                    <a:pt x="10" y="8"/>
                    <a:pt x="9" y="8"/>
                  </a:cubicBezTo>
                  <a:cubicBezTo>
                    <a:pt x="8" y="8"/>
                    <a:pt x="6" y="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g308c629d2bb_0_315"/>
            <p:cNvSpPr/>
            <p:nvPr/>
          </p:nvSpPr>
          <p:spPr>
            <a:xfrm>
              <a:off x="5517525" y="2262600"/>
              <a:ext cx="450" cy="625"/>
            </a:xfrm>
            <a:custGeom>
              <a:rect b="b" l="l" r="r" t="t"/>
              <a:pathLst>
                <a:path extrusionOk="0" h="25" w="18">
                  <a:moveTo>
                    <a:pt x="5" y="1"/>
                  </a:moveTo>
                  <a:lnTo>
                    <a:pt x="5" y="1"/>
                  </a:lnTo>
                  <a:cubicBezTo>
                    <a:pt x="9" y="8"/>
                    <a:pt x="9" y="10"/>
                    <a:pt x="8" y="10"/>
                  </a:cubicBezTo>
                  <a:cubicBezTo>
                    <a:pt x="7" y="10"/>
                    <a:pt x="5" y="8"/>
                    <a:pt x="3" y="8"/>
                  </a:cubicBezTo>
                  <a:lnTo>
                    <a:pt x="3" y="8"/>
                  </a:lnTo>
                  <a:cubicBezTo>
                    <a:pt x="1" y="8"/>
                    <a:pt x="1" y="11"/>
                    <a:pt x="5" y="25"/>
                  </a:cubicBezTo>
                  <a:lnTo>
                    <a:pt x="17" y="13"/>
                  </a:lnTo>
                  <a:lnTo>
                    <a:pt x="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g308c629d2bb_0_315"/>
            <p:cNvSpPr/>
            <p:nvPr/>
          </p:nvSpPr>
          <p:spPr>
            <a:xfrm>
              <a:off x="5550975" y="2251000"/>
              <a:ext cx="925" cy="2100"/>
            </a:xfrm>
            <a:custGeom>
              <a:rect b="b" l="l" r="r" t="t"/>
              <a:pathLst>
                <a:path extrusionOk="0" h="84" w="37">
                  <a:moveTo>
                    <a:pt x="13" y="1"/>
                  </a:moveTo>
                  <a:cubicBezTo>
                    <a:pt x="24" y="36"/>
                    <a:pt x="13" y="13"/>
                    <a:pt x="1" y="36"/>
                  </a:cubicBezTo>
                  <a:lnTo>
                    <a:pt x="24" y="60"/>
                  </a:lnTo>
                  <a:lnTo>
                    <a:pt x="24" y="72"/>
                  </a:lnTo>
                  <a:lnTo>
                    <a:pt x="36" y="84"/>
                  </a:lnTo>
                  <a:cubicBezTo>
                    <a:pt x="36" y="60"/>
                    <a:pt x="24" y="36"/>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g308c629d2bb_0_315"/>
            <p:cNvSpPr/>
            <p:nvPr/>
          </p:nvSpPr>
          <p:spPr>
            <a:xfrm>
              <a:off x="5549200" y="2245950"/>
              <a:ext cx="325" cy="900"/>
            </a:xfrm>
            <a:custGeom>
              <a:rect b="b" l="l" r="r" t="t"/>
              <a:pathLst>
                <a:path extrusionOk="0" h="36" w="13">
                  <a:moveTo>
                    <a:pt x="0" y="0"/>
                  </a:moveTo>
                  <a:lnTo>
                    <a:pt x="0" y="24"/>
                  </a:lnTo>
                  <a:lnTo>
                    <a:pt x="12" y="36"/>
                  </a:lnTo>
                  <a:cubicBezTo>
                    <a:pt x="12" y="24"/>
                    <a:pt x="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g308c629d2bb_0_315"/>
            <p:cNvSpPr/>
            <p:nvPr/>
          </p:nvSpPr>
          <p:spPr>
            <a:xfrm>
              <a:off x="5545225" y="2245200"/>
              <a:ext cx="425" cy="775"/>
            </a:xfrm>
            <a:custGeom>
              <a:rect b="b" l="l" r="r" t="t"/>
              <a:pathLst>
                <a:path extrusionOk="0" h="31" w="17">
                  <a:moveTo>
                    <a:pt x="3" y="0"/>
                  </a:moveTo>
                  <a:lnTo>
                    <a:pt x="3" y="0"/>
                  </a:lnTo>
                  <a:cubicBezTo>
                    <a:pt x="1" y="0"/>
                    <a:pt x="0" y="5"/>
                    <a:pt x="4" y="18"/>
                  </a:cubicBezTo>
                  <a:lnTo>
                    <a:pt x="16" y="30"/>
                  </a:lnTo>
                  <a:cubicBezTo>
                    <a:pt x="16" y="15"/>
                    <a:pt x="7"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g308c629d2bb_0_315"/>
            <p:cNvSpPr/>
            <p:nvPr/>
          </p:nvSpPr>
          <p:spPr>
            <a:xfrm>
              <a:off x="5549200" y="2253200"/>
              <a:ext cx="325" cy="800"/>
            </a:xfrm>
            <a:custGeom>
              <a:rect b="b" l="l" r="r" t="t"/>
              <a:pathLst>
                <a:path extrusionOk="0" h="32" w="13">
                  <a:moveTo>
                    <a:pt x="3" y="0"/>
                  </a:moveTo>
                  <a:cubicBezTo>
                    <a:pt x="0" y="0"/>
                    <a:pt x="0" y="6"/>
                    <a:pt x="0" y="20"/>
                  </a:cubicBezTo>
                  <a:cubicBezTo>
                    <a:pt x="0" y="17"/>
                    <a:pt x="1" y="16"/>
                    <a:pt x="1" y="16"/>
                  </a:cubicBezTo>
                  <a:cubicBezTo>
                    <a:pt x="5" y="16"/>
                    <a:pt x="12" y="32"/>
                    <a:pt x="12" y="32"/>
                  </a:cubicBezTo>
                  <a:lnTo>
                    <a:pt x="12" y="8"/>
                  </a:lnTo>
                  <a:cubicBezTo>
                    <a:pt x="7" y="3"/>
                    <a:pt x="4"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g308c629d2bb_0_315"/>
            <p:cNvSpPr/>
            <p:nvPr/>
          </p:nvSpPr>
          <p:spPr>
            <a:xfrm>
              <a:off x="5544325" y="2245650"/>
              <a:ext cx="575" cy="625"/>
            </a:xfrm>
            <a:custGeom>
              <a:rect b="b" l="l" r="r" t="t"/>
              <a:pathLst>
                <a:path extrusionOk="0" h="25" w="23">
                  <a:moveTo>
                    <a:pt x="17" y="0"/>
                  </a:moveTo>
                  <a:lnTo>
                    <a:pt x="17" y="0"/>
                  </a:lnTo>
                  <a:cubicBezTo>
                    <a:pt x="17" y="15"/>
                    <a:pt x="14" y="20"/>
                    <a:pt x="11" y="20"/>
                  </a:cubicBezTo>
                  <a:cubicBezTo>
                    <a:pt x="7" y="20"/>
                    <a:pt x="3" y="12"/>
                    <a:pt x="2" y="12"/>
                  </a:cubicBezTo>
                  <a:lnTo>
                    <a:pt x="2" y="12"/>
                  </a:lnTo>
                  <a:cubicBezTo>
                    <a:pt x="1" y="12"/>
                    <a:pt x="2" y="15"/>
                    <a:pt x="5" y="24"/>
                  </a:cubicBezTo>
                  <a:cubicBezTo>
                    <a:pt x="5" y="21"/>
                    <a:pt x="6" y="20"/>
                    <a:pt x="8" y="20"/>
                  </a:cubicBezTo>
                  <a:cubicBezTo>
                    <a:pt x="10" y="20"/>
                    <a:pt x="13" y="21"/>
                    <a:pt x="15" y="21"/>
                  </a:cubicBezTo>
                  <a:cubicBezTo>
                    <a:pt x="20" y="21"/>
                    <a:pt x="23" y="18"/>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g308c629d2bb_0_315"/>
            <p:cNvSpPr/>
            <p:nvPr/>
          </p:nvSpPr>
          <p:spPr>
            <a:xfrm>
              <a:off x="5543550" y="2246525"/>
              <a:ext cx="900" cy="2725"/>
            </a:xfrm>
            <a:custGeom>
              <a:rect b="b" l="l" r="r" t="t"/>
              <a:pathLst>
                <a:path extrusionOk="0" h="109" w="36">
                  <a:moveTo>
                    <a:pt x="0" y="1"/>
                  </a:moveTo>
                  <a:cubicBezTo>
                    <a:pt x="0" y="37"/>
                    <a:pt x="12" y="72"/>
                    <a:pt x="24" y="96"/>
                  </a:cubicBezTo>
                  <a:cubicBezTo>
                    <a:pt x="12" y="72"/>
                    <a:pt x="24" y="72"/>
                    <a:pt x="24" y="72"/>
                  </a:cubicBezTo>
                  <a:cubicBezTo>
                    <a:pt x="36" y="84"/>
                    <a:pt x="36" y="96"/>
                    <a:pt x="36" y="108"/>
                  </a:cubicBezTo>
                  <a:cubicBezTo>
                    <a:pt x="36" y="84"/>
                    <a:pt x="36" y="84"/>
                    <a:pt x="36" y="72"/>
                  </a:cubicBezTo>
                  <a:cubicBezTo>
                    <a:pt x="24" y="49"/>
                    <a:pt x="12" y="3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g308c629d2bb_0_315"/>
            <p:cNvSpPr/>
            <p:nvPr/>
          </p:nvSpPr>
          <p:spPr>
            <a:xfrm>
              <a:off x="5542650" y="2245950"/>
              <a:ext cx="625" cy="1800"/>
            </a:xfrm>
            <a:custGeom>
              <a:rect b="b" l="l" r="r" t="t"/>
              <a:pathLst>
                <a:path extrusionOk="0" h="72" w="25">
                  <a:moveTo>
                    <a:pt x="12" y="0"/>
                  </a:moveTo>
                  <a:cubicBezTo>
                    <a:pt x="0" y="12"/>
                    <a:pt x="0" y="36"/>
                    <a:pt x="0" y="60"/>
                  </a:cubicBezTo>
                  <a:lnTo>
                    <a:pt x="12" y="72"/>
                  </a:lnTo>
                  <a:cubicBezTo>
                    <a:pt x="12" y="36"/>
                    <a:pt x="24" y="48"/>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g308c629d2bb_0_315"/>
            <p:cNvSpPr/>
            <p:nvPr/>
          </p:nvSpPr>
          <p:spPr>
            <a:xfrm>
              <a:off x="5538400" y="2248825"/>
              <a:ext cx="400" cy="725"/>
            </a:xfrm>
            <a:custGeom>
              <a:rect b="b" l="l" r="r" t="t"/>
              <a:pathLst>
                <a:path extrusionOk="0" h="29" w="16">
                  <a:moveTo>
                    <a:pt x="0" y="1"/>
                  </a:moveTo>
                  <a:cubicBezTo>
                    <a:pt x="0" y="1"/>
                    <a:pt x="2" y="4"/>
                    <a:pt x="5" y="7"/>
                  </a:cubicBezTo>
                  <a:lnTo>
                    <a:pt x="5" y="7"/>
                  </a:lnTo>
                  <a:cubicBezTo>
                    <a:pt x="5" y="6"/>
                    <a:pt x="4" y="5"/>
                    <a:pt x="4" y="4"/>
                  </a:cubicBezTo>
                  <a:cubicBezTo>
                    <a:pt x="1" y="2"/>
                    <a:pt x="0" y="1"/>
                    <a:pt x="0" y="1"/>
                  </a:cubicBezTo>
                  <a:close/>
                  <a:moveTo>
                    <a:pt x="5" y="7"/>
                  </a:moveTo>
                  <a:cubicBezTo>
                    <a:pt x="9" y="15"/>
                    <a:pt x="13" y="22"/>
                    <a:pt x="16" y="28"/>
                  </a:cubicBezTo>
                  <a:cubicBezTo>
                    <a:pt x="16" y="22"/>
                    <a:pt x="10" y="13"/>
                    <a:pt x="5" y="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g308c629d2bb_0_315"/>
            <p:cNvSpPr/>
            <p:nvPr/>
          </p:nvSpPr>
          <p:spPr>
            <a:xfrm>
              <a:off x="5537875" y="2262900"/>
              <a:ext cx="475" cy="1300"/>
            </a:xfrm>
            <a:custGeom>
              <a:rect b="b" l="l" r="r" t="t"/>
              <a:pathLst>
                <a:path extrusionOk="0" h="52" w="19">
                  <a:moveTo>
                    <a:pt x="13" y="1"/>
                  </a:moveTo>
                  <a:cubicBezTo>
                    <a:pt x="13" y="13"/>
                    <a:pt x="1" y="25"/>
                    <a:pt x="13" y="48"/>
                  </a:cubicBezTo>
                  <a:cubicBezTo>
                    <a:pt x="13" y="48"/>
                    <a:pt x="16" y="51"/>
                    <a:pt x="17" y="51"/>
                  </a:cubicBezTo>
                  <a:cubicBezTo>
                    <a:pt x="19" y="51"/>
                    <a:pt x="19" y="48"/>
                    <a:pt x="13" y="37"/>
                  </a:cubicBezTo>
                  <a:cubicBezTo>
                    <a:pt x="13" y="37"/>
                    <a:pt x="13" y="25"/>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g308c629d2bb_0_315"/>
            <p:cNvSpPr/>
            <p:nvPr/>
          </p:nvSpPr>
          <p:spPr>
            <a:xfrm>
              <a:off x="5536400" y="2263425"/>
              <a:ext cx="325" cy="700"/>
            </a:xfrm>
            <a:custGeom>
              <a:rect b="b" l="l" r="r" t="t"/>
              <a:pathLst>
                <a:path extrusionOk="0" h="28" w="13">
                  <a:moveTo>
                    <a:pt x="0" y="0"/>
                  </a:moveTo>
                  <a:cubicBezTo>
                    <a:pt x="0" y="0"/>
                    <a:pt x="0" y="1"/>
                    <a:pt x="0" y="4"/>
                  </a:cubicBezTo>
                  <a:cubicBezTo>
                    <a:pt x="1" y="4"/>
                    <a:pt x="1" y="4"/>
                    <a:pt x="1" y="5"/>
                  </a:cubicBezTo>
                  <a:lnTo>
                    <a:pt x="1" y="5"/>
                  </a:lnTo>
                  <a:cubicBezTo>
                    <a:pt x="1" y="2"/>
                    <a:pt x="0" y="0"/>
                    <a:pt x="0" y="0"/>
                  </a:cubicBezTo>
                  <a:close/>
                  <a:moveTo>
                    <a:pt x="1" y="5"/>
                  </a:moveTo>
                  <a:cubicBezTo>
                    <a:pt x="3" y="10"/>
                    <a:pt x="6" y="21"/>
                    <a:pt x="12" y="27"/>
                  </a:cubicBezTo>
                  <a:cubicBezTo>
                    <a:pt x="12" y="16"/>
                    <a:pt x="12" y="16"/>
                    <a:pt x="1" y="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g308c629d2bb_0_315"/>
            <p:cNvSpPr/>
            <p:nvPr/>
          </p:nvSpPr>
          <p:spPr>
            <a:xfrm>
              <a:off x="5520350" y="2254450"/>
              <a:ext cx="600" cy="750"/>
            </a:xfrm>
            <a:custGeom>
              <a:rect b="b" l="l" r="r" t="t"/>
              <a:pathLst>
                <a:path extrusionOk="0" h="30" w="24">
                  <a:moveTo>
                    <a:pt x="4" y="1"/>
                  </a:moveTo>
                  <a:lnTo>
                    <a:pt x="4" y="1"/>
                  </a:lnTo>
                  <a:cubicBezTo>
                    <a:pt x="0" y="1"/>
                    <a:pt x="3" y="12"/>
                    <a:pt x="11" y="29"/>
                  </a:cubicBezTo>
                  <a:cubicBezTo>
                    <a:pt x="23" y="29"/>
                    <a:pt x="11" y="17"/>
                    <a:pt x="11" y="5"/>
                  </a:cubicBezTo>
                  <a:cubicBezTo>
                    <a:pt x="8" y="2"/>
                    <a:pt x="6" y="1"/>
                    <a:pt x="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g308c629d2bb_0_315"/>
            <p:cNvSpPr/>
            <p:nvPr/>
          </p:nvSpPr>
          <p:spPr>
            <a:xfrm>
              <a:off x="5520025" y="2254575"/>
              <a:ext cx="625" cy="925"/>
            </a:xfrm>
            <a:custGeom>
              <a:rect b="b" l="l" r="r" t="t"/>
              <a:pathLst>
                <a:path extrusionOk="0" h="37" w="25">
                  <a:moveTo>
                    <a:pt x="0" y="0"/>
                  </a:moveTo>
                  <a:lnTo>
                    <a:pt x="12" y="24"/>
                  </a:lnTo>
                  <a:lnTo>
                    <a:pt x="24" y="36"/>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g308c629d2bb_0_315"/>
            <p:cNvSpPr/>
            <p:nvPr/>
          </p:nvSpPr>
          <p:spPr>
            <a:xfrm>
              <a:off x="5519125" y="2254275"/>
              <a:ext cx="25" cy="625"/>
            </a:xfrm>
            <a:custGeom>
              <a:rect b="b" l="l" r="r" t="t"/>
              <a:pathLst>
                <a:path extrusionOk="0" h="25" w="1">
                  <a:moveTo>
                    <a:pt x="1" y="1"/>
                  </a:moveTo>
                  <a:cubicBezTo>
                    <a:pt x="1" y="12"/>
                    <a:pt x="1" y="12"/>
                    <a:pt x="1" y="12"/>
                  </a:cubicBezTo>
                  <a:cubicBezTo>
                    <a:pt x="1" y="12"/>
                    <a:pt x="1" y="12"/>
                    <a:pt x="1" y="2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g308c629d2bb_0_315"/>
            <p:cNvSpPr/>
            <p:nvPr/>
          </p:nvSpPr>
          <p:spPr>
            <a:xfrm>
              <a:off x="5518525" y="2254275"/>
              <a:ext cx="925" cy="1800"/>
            </a:xfrm>
            <a:custGeom>
              <a:rect b="b" l="l" r="r" t="t"/>
              <a:pathLst>
                <a:path extrusionOk="0" h="72" w="37">
                  <a:moveTo>
                    <a:pt x="1" y="1"/>
                  </a:moveTo>
                  <a:lnTo>
                    <a:pt x="13" y="24"/>
                  </a:lnTo>
                  <a:lnTo>
                    <a:pt x="37" y="72"/>
                  </a:lnTo>
                  <a:cubicBezTo>
                    <a:pt x="37" y="48"/>
                    <a:pt x="25" y="4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1" name="Google Shape;9431;g308c629d2bb_0_315"/>
            <p:cNvSpPr/>
            <p:nvPr/>
          </p:nvSpPr>
          <p:spPr>
            <a:xfrm>
              <a:off x="5517650" y="2255725"/>
              <a:ext cx="1850" cy="3075"/>
            </a:xfrm>
            <a:custGeom>
              <a:rect b="b" l="l" r="r" t="t"/>
              <a:pathLst>
                <a:path extrusionOk="0" h="123" w="74">
                  <a:moveTo>
                    <a:pt x="22" y="1"/>
                  </a:moveTo>
                  <a:cubicBezTo>
                    <a:pt x="17" y="1"/>
                    <a:pt x="26" y="31"/>
                    <a:pt x="22" y="31"/>
                  </a:cubicBezTo>
                  <a:cubicBezTo>
                    <a:pt x="21" y="31"/>
                    <a:pt x="18" y="26"/>
                    <a:pt x="12" y="14"/>
                  </a:cubicBezTo>
                  <a:lnTo>
                    <a:pt x="12" y="14"/>
                  </a:lnTo>
                  <a:cubicBezTo>
                    <a:pt x="0" y="50"/>
                    <a:pt x="60" y="97"/>
                    <a:pt x="48" y="121"/>
                  </a:cubicBezTo>
                  <a:cubicBezTo>
                    <a:pt x="50" y="122"/>
                    <a:pt x="51" y="122"/>
                    <a:pt x="52" y="122"/>
                  </a:cubicBezTo>
                  <a:cubicBezTo>
                    <a:pt x="74" y="122"/>
                    <a:pt x="10" y="37"/>
                    <a:pt x="31" y="37"/>
                  </a:cubicBezTo>
                  <a:cubicBezTo>
                    <a:pt x="32" y="37"/>
                    <a:pt x="34" y="37"/>
                    <a:pt x="36" y="38"/>
                  </a:cubicBezTo>
                  <a:cubicBezTo>
                    <a:pt x="12" y="14"/>
                    <a:pt x="36" y="14"/>
                    <a:pt x="24" y="2"/>
                  </a:cubicBezTo>
                  <a:cubicBezTo>
                    <a:pt x="23" y="1"/>
                    <a:pt x="22" y="1"/>
                    <a:pt x="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2" name="Google Shape;9432;g308c629d2bb_0_315"/>
            <p:cNvSpPr/>
            <p:nvPr/>
          </p:nvSpPr>
          <p:spPr>
            <a:xfrm>
              <a:off x="5519125" y="2257200"/>
              <a:ext cx="425" cy="775"/>
            </a:xfrm>
            <a:custGeom>
              <a:rect b="b" l="l" r="r" t="t"/>
              <a:pathLst>
                <a:path extrusionOk="0" h="31" w="17">
                  <a:moveTo>
                    <a:pt x="3" y="1"/>
                  </a:moveTo>
                  <a:cubicBezTo>
                    <a:pt x="1" y="1"/>
                    <a:pt x="1" y="8"/>
                    <a:pt x="1" y="15"/>
                  </a:cubicBezTo>
                  <a:cubicBezTo>
                    <a:pt x="1" y="15"/>
                    <a:pt x="11" y="30"/>
                    <a:pt x="15" y="30"/>
                  </a:cubicBezTo>
                  <a:cubicBezTo>
                    <a:pt x="17" y="30"/>
                    <a:pt x="17" y="26"/>
                    <a:pt x="13" y="15"/>
                  </a:cubicBezTo>
                  <a:cubicBezTo>
                    <a:pt x="8" y="4"/>
                    <a:pt x="5"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g308c629d2bb_0_315"/>
            <p:cNvSpPr/>
            <p:nvPr/>
          </p:nvSpPr>
          <p:spPr>
            <a:xfrm>
              <a:off x="5517350" y="2256350"/>
              <a:ext cx="325" cy="325"/>
            </a:xfrm>
            <a:custGeom>
              <a:rect b="b" l="l" r="r" t="t"/>
              <a:pathLst>
                <a:path extrusionOk="0" h="13" w="13">
                  <a:moveTo>
                    <a:pt x="0" y="1"/>
                  </a:moveTo>
                  <a:lnTo>
                    <a:pt x="0" y="13"/>
                  </a:lnTo>
                  <a:lnTo>
                    <a:pt x="12" y="13"/>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g308c629d2bb_0_315"/>
            <p:cNvSpPr/>
            <p:nvPr/>
          </p:nvSpPr>
          <p:spPr>
            <a:xfrm>
              <a:off x="5516750" y="2256050"/>
              <a:ext cx="325" cy="625"/>
            </a:xfrm>
            <a:custGeom>
              <a:rect b="b" l="l" r="r" t="t"/>
              <a:pathLst>
                <a:path extrusionOk="0" h="25" w="13">
                  <a:moveTo>
                    <a:pt x="0" y="1"/>
                  </a:moveTo>
                  <a:cubicBezTo>
                    <a:pt x="0" y="13"/>
                    <a:pt x="0" y="13"/>
                    <a:pt x="12" y="25"/>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g308c629d2bb_0_315"/>
            <p:cNvSpPr/>
            <p:nvPr/>
          </p:nvSpPr>
          <p:spPr>
            <a:xfrm>
              <a:off x="5515750" y="2256325"/>
              <a:ext cx="725" cy="1075"/>
            </a:xfrm>
            <a:custGeom>
              <a:rect b="b" l="l" r="r" t="t"/>
              <a:pathLst>
                <a:path extrusionOk="0" h="43" w="29">
                  <a:moveTo>
                    <a:pt x="3" y="1"/>
                  </a:moveTo>
                  <a:cubicBezTo>
                    <a:pt x="1" y="1"/>
                    <a:pt x="1" y="3"/>
                    <a:pt x="2" y="6"/>
                  </a:cubicBezTo>
                  <a:lnTo>
                    <a:pt x="2" y="6"/>
                  </a:lnTo>
                  <a:cubicBezTo>
                    <a:pt x="2" y="5"/>
                    <a:pt x="3" y="3"/>
                    <a:pt x="5" y="2"/>
                  </a:cubicBezTo>
                  <a:cubicBezTo>
                    <a:pt x="4" y="1"/>
                    <a:pt x="3" y="1"/>
                    <a:pt x="3" y="1"/>
                  </a:cubicBezTo>
                  <a:close/>
                  <a:moveTo>
                    <a:pt x="2" y="6"/>
                  </a:moveTo>
                  <a:cubicBezTo>
                    <a:pt x="0" y="10"/>
                    <a:pt x="2" y="15"/>
                    <a:pt x="5" y="19"/>
                  </a:cubicBezTo>
                  <a:lnTo>
                    <a:pt x="5" y="19"/>
                  </a:lnTo>
                  <a:cubicBezTo>
                    <a:pt x="4" y="14"/>
                    <a:pt x="2" y="10"/>
                    <a:pt x="2" y="6"/>
                  </a:cubicBezTo>
                  <a:close/>
                  <a:moveTo>
                    <a:pt x="5" y="19"/>
                  </a:moveTo>
                  <a:cubicBezTo>
                    <a:pt x="10" y="30"/>
                    <a:pt x="17" y="42"/>
                    <a:pt x="23" y="42"/>
                  </a:cubicBezTo>
                  <a:cubicBezTo>
                    <a:pt x="25" y="42"/>
                    <a:pt x="27" y="41"/>
                    <a:pt x="29" y="38"/>
                  </a:cubicBezTo>
                  <a:lnTo>
                    <a:pt x="17" y="38"/>
                  </a:lnTo>
                  <a:cubicBezTo>
                    <a:pt x="17" y="31"/>
                    <a:pt x="10" y="25"/>
                    <a:pt x="5" y="19"/>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g308c629d2bb_0_315"/>
            <p:cNvSpPr/>
            <p:nvPr/>
          </p:nvSpPr>
          <p:spPr>
            <a:xfrm>
              <a:off x="5515250" y="2259325"/>
              <a:ext cx="325" cy="625"/>
            </a:xfrm>
            <a:custGeom>
              <a:rect b="b" l="l" r="r" t="t"/>
              <a:pathLst>
                <a:path extrusionOk="0" h="25" w="13">
                  <a:moveTo>
                    <a:pt x="1" y="1"/>
                  </a:moveTo>
                  <a:lnTo>
                    <a:pt x="1" y="25"/>
                  </a:lnTo>
                  <a:lnTo>
                    <a:pt x="13" y="25"/>
                  </a:lnTo>
                  <a:cubicBezTo>
                    <a:pt x="13" y="25"/>
                    <a:pt x="13" y="1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g308c629d2bb_0_315"/>
            <p:cNvSpPr/>
            <p:nvPr/>
          </p:nvSpPr>
          <p:spPr>
            <a:xfrm>
              <a:off x="5517950" y="2263800"/>
              <a:ext cx="300" cy="425"/>
            </a:xfrm>
            <a:custGeom>
              <a:rect b="b" l="l" r="r" t="t"/>
              <a:pathLst>
                <a:path extrusionOk="0" h="17" w="12">
                  <a:moveTo>
                    <a:pt x="0" y="1"/>
                  </a:moveTo>
                  <a:cubicBezTo>
                    <a:pt x="8" y="12"/>
                    <a:pt x="11" y="16"/>
                    <a:pt x="11" y="16"/>
                  </a:cubicBezTo>
                  <a:cubicBezTo>
                    <a:pt x="12" y="16"/>
                    <a:pt x="4"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g308c629d2bb_0_315"/>
            <p:cNvSpPr/>
            <p:nvPr/>
          </p:nvSpPr>
          <p:spPr>
            <a:xfrm>
              <a:off x="5514125" y="2258125"/>
              <a:ext cx="575" cy="625"/>
            </a:xfrm>
            <a:custGeom>
              <a:rect b="b" l="l" r="r" t="t"/>
              <a:pathLst>
                <a:path extrusionOk="0" h="25" w="23">
                  <a:moveTo>
                    <a:pt x="5" y="0"/>
                  </a:moveTo>
                  <a:cubicBezTo>
                    <a:pt x="0" y="0"/>
                    <a:pt x="3" y="10"/>
                    <a:pt x="10" y="25"/>
                  </a:cubicBezTo>
                  <a:lnTo>
                    <a:pt x="10" y="25"/>
                  </a:lnTo>
                  <a:cubicBezTo>
                    <a:pt x="4" y="13"/>
                    <a:pt x="4" y="10"/>
                    <a:pt x="7" y="10"/>
                  </a:cubicBezTo>
                  <a:cubicBezTo>
                    <a:pt x="10" y="10"/>
                    <a:pt x="16" y="13"/>
                    <a:pt x="22" y="13"/>
                  </a:cubicBezTo>
                  <a:cubicBezTo>
                    <a:pt x="13" y="4"/>
                    <a:pt x="7" y="0"/>
                    <a:pt x="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g308c629d2bb_0_315"/>
            <p:cNvSpPr/>
            <p:nvPr/>
          </p:nvSpPr>
          <p:spPr>
            <a:xfrm>
              <a:off x="5513175" y="2257850"/>
              <a:ext cx="1525" cy="3000"/>
            </a:xfrm>
            <a:custGeom>
              <a:rect b="b" l="l" r="r" t="t"/>
              <a:pathLst>
                <a:path extrusionOk="0" h="120" w="61">
                  <a:moveTo>
                    <a:pt x="24" y="0"/>
                  </a:moveTo>
                  <a:cubicBezTo>
                    <a:pt x="12" y="0"/>
                    <a:pt x="48" y="60"/>
                    <a:pt x="36" y="60"/>
                  </a:cubicBezTo>
                  <a:cubicBezTo>
                    <a:pt x="24" y="48"/>
                    <a:pt x="24" y="36"/>
                    <a:pt x="24" y="24"/>
                  </a:cubicBezTo>
                  <a:cubicBezTo>
                    <a:pt x="15" y="19"/>
                    <a:pt x="9" y="16"/>
                    <a:pt x="5" y="16"/>
                  </a:cubicBezTo>
                  <a:cubicBezTo>
                    <a:pt x="1" y="16"/>
                    <a:pt x="1" y="22"/>
                    <a:pt x="1" y="36"/>
                  </a:cubicBezTo>
                  <a:cubicBezTo>
                    <a:pt x="12" y="60"/>
                    <a:pt x="48" y="108"/>
                    <a:pt x="60" y="119"/>
                  </a:cubicBezTo>
                  <a:cubicBezTo>
                    <a:pt x="60" y="111"/>
                    <a:pt x="40" y="63"/>
                    <a:pt x="45" y="63"/>
                  </a:cubicBezTo>
                  <a:lnTo>
                    <a:pt x="45" y="63"/>
                  </a:lnTo>
                  <a:cubicBezTo>
                    <a:pt x="46" y="63"/>
                    <a:pt x="51" y="68"/>
                    <a:pt x="60" y="84"/>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g308c629d2bb_0_315"/>
            <p:cNvSpPr/>
            <p:nvPr/>
          </p:nvSpPr>
          <p:spPr>
            <a:xfrm>
              <a:off x="5516150" y="2261725"/>
              <a:ext cx="925" cy="1375"/>
            </a:xfrm>
            <a:custGeom>
              <a:rect b="b" l="l" r="r" t="t"/>
              <a:pathLst>
                <a:path extrusionOk="0" h="55" w="37">
                  <a:moveTo>
                    <a:pt x="1" y="0"/>
                  </a:moveTo>
                  <a:lnTo>
                    <a:pt x="1" y="0"/>
                  </a:lnTo>
                  <a:cubicBezTo>
                    <a:pt x="13" y="24"/>
                    <a:pt x="13" y="24"/>
                    <a:pt x="13" y="36"/>
                  </a:cubicBezTo>
                  <a:cubicBezTo>
                    <a:pt x="23" y="50"/>
                    <a:pt x="28" y="54"/>
                    <a:pt x="31" y="54"/>
                  </a:cubicBezTo>
                  <a:cubicBezTo>
                    <a:pt x="37" y="54"/>
                    <a:pt x="24" y="24"/>
                    <a:pt x="24" y="24"/>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g308c629d2bb_0_315"/>
            <p:cNvSpPr/>
            <p:nvPr/>
          </p:nvSpPr>
          <p:spPr>
            <a:xfrm>
              <a:off x="5512875" y="2260825"/>
              <a:ext cx="325" cy="625"/>
            </a:xfrm>
            <a:custGeom>
              <a:rect b="b" l="l" r="r" t="t"/>
              <a:pathLst>
                <a:path extrusionOk="0" h="25" w="13">
                  <a:moveTo>
                    <a:pt x="13" y="0"/>
                  </a:moveTo>
                  <a:lnTo>
                    <a:pt x="1" y="24"/>
                  </a:lnTo>
                  <a:lnTo>
                    <a:pt x="13" y="24"/>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g308c629d2bb_0_315"/>
            <p:cNvSpPr/>
            <p:nvPr/>
          </p:nvSpPr>
          <p:spPr>
            <a:xfrm>
              <a:off x="5512575" y="2260225"/>
              <a:ext cx="25" cy="925"/>
            </a:xfrm>
            <a:custGeom>
              <a:rect b="b" l="l" r="r" t="t"/>
              <a:pathLst>
                <a:path extrusionOk="0" h="37" w="1">
                  <a:moveTo>
                    <a:pt x="1" y="13"/>
                  </a:moveTo>
                  <a:lnTo>
                    <a:pt x="1" y="1"/>
                  </a:lnTo>
                  <a:lnTo>
                    <a:pt x="1" y="36"/>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3" name="Google Shape;9443;g308c629d2bb_0_315"/>
            <p:cNvSpPr/>
            <p:nvPr/>
          </p:nvSpPr>
          <p:spPr>
            <a:xfrm>
              <a:off x="5511975" y="2259925"/>
              <a:ext cx="325" cy="625"/>
            </a:xfrm>
            <a:custGeom>
              <a:rect b="b" l="l" r="r" t="t"/>
              <a:pathLst>
                <a:path extrusionOk="0" h="25" w="13">
                  <a:moveTo>
                    <a:pt x="13" y="1"/>
                  </a:moveTo>
                  <a:lnTo>
                    <a:pt x="1" y="25"/>
                  </a:lnTo>
                  <a:lnTo>
                    <a:pt x="13" y="25"/>
                  </a:ln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4" name="Google Shape;9444;g308c629d2bb_0_315"/>
            <p:cNvSpPr/>
            <p:nvPr/>
          </p:nvSpPr>
          <p:spPr>
            <a:xfrm>
              <a:off x="5511400" y="2260525"/>
              <a:ext cx="600" cy="625"/>
            </a:xfrm>
            <a:custGeom>
              <a:rect b="b" l="l" r="r" t="t"/>
              <a:pathLst>
                <a:path extrusionOk="0" h="25" w="24">
                  <a:moveTo>
                    <a:pt x="12" y="1"/>
                  </a:moveTo>
                  <a:cubicBezTo>
                    <a:pt x="12" y="7"/>
                    <a:pt x="12" y="10"/>
                    <a:pt x="11" y="10"/>
                  </a:cubicBezTo>
                  <a:cubicBezTo>
                    <a:pt x="9" y="10"/>
                    <a:pt x="6" y="7"/>
                    <a:pt x="0" y="1"/>
                  </a:cubicBezTo>
                  <a:lnTo>
                    <a:pt x="0" y="1"/>
                  </a:lnTo>
                  <a:lnTo>
                    <a:pt x="12" y="24"/>
                  </a:lnTo>
                  <a:cubicBezTo>
                    <a:pt x="12" y="21"/>
                    <a:pt x="14" y="21"/>
                    <a:pt x="15" y="21"/>
                  </a:cubicBezTo>
                  <a:cubicBezTo>
                    <a:pt x="17" y="21"/>
                    <a:pt x="19" y="21"/>
                    <a:pt x="21" y="21"/>
                  </a:cubicBezTo>
                  <a:cubicBezTo>
                    <a:pt x="24" y="21"/>
                    <a:pt x="24" y="18"/>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g308c629d2bb_0_315"/>
            <p:cNvSpPr/>
            <p:nvPr/>
          </p:nvSpPr>
          <p:spPr>
            <a:xfrm>
              <a:off x="5517050" y="2274225"/>
              <a:ext cx="625" cy="900"/>
            </a:xfrm>
            <a:custGeom>
              <a:rect b="b" l="l" r="r" t="t"/>
              <a:pathLst>
                <a:path extrusionOk="0" h="36" w="25">
                  <a:moveTo>
                    <a:pt x="0" y="0"/>
                  </a:moveTo>
                  <a:lnTo>
                    <a:pt x="12" y="36"/>
                  </a:lnTo>
                  <a:lnTo>
                    <a:pt x="24" y="36"/>
                  </a:lnTo>
                  <a:cubicBezTo>
                    <a:pt x="12" y="24"/>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g308c629d2bb_0_315"/>
            <p:cNvSpPr/>
            <p:nvPr/>
          </p:nvSpPr>
          <p:spPr>
            <a:xfrm>
              <a:off x="5516450" y="2273850"/>
              <a:ext cx="625" cy="1275"/>
            </a:xfrm>
            <a:custGeom>
              <a:rect b="b" l="l" r="r" t="t"/>
              <a:pathLst>
                <a:path extrusionOk="0" h="51" w="25">
                  <a:moveTo>
                    <a:pt x="1" y="3"/>
                  </a:moveTo>
                  <a:lnTo>
                    <a:pt x="1" y="15"/>
                  </a:lnTo>
                  <a:cubicBezTo>
                    <a:pt x="2" y="17"/>
                    <a:pt x="3" y="18"/>
                    <a:pt x="4" y="18"/>
                  </a:cubicBezTo>
                  <a:lnTo>
                    <a:pt x="4" y="18"/>
                  </a:lnTo>
                  <a:lnTo>
                    <a:pt x="1" y="3"/>
                  </a:lnTo>
                  <a:close/>
                  <a:moveTo>
                    <a:pt x="9" y="1"/>
                  </a:moveTo>
                  <a:cubicBezTo>
                    <a:pt x="4" y="1"/>
                    <a:pt x="9" y="18"/>
                    <a:pt x="4" y="18"/>
                  </a:cubicBezTo>
                  <a:cubicBezTo>
                    <a:pt x="4" y="18"/>
                    <a:pt x="4" y="18"/>
                    <a:pt x="4" y="18"/>
                  </a:cubicBezTo>
                  <a:lnTo>
                    <a:pt x="4" y="18"/>
                  </a:lnTo>
                  <a:lnTo>
                    <a:pt x="12" y="51"/>
                  </a:lnTo>
                  <a:cubicBezTo>
                    <a:pt x="24" y="51"/>
                    <a:pt x="12" y="15"/>
                    <a:pt x="12" y="3"/>
                  </a:cubicBezTo>
                  <a:cubicBezTo>
                    <a:pt x="11" y="2"/>
                    <a:pt x="9" y="1"/>
                    <a:pt x="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g308c629d2bb_0_315"/>
            <p:cNvSpPr/>
            <p:nvPr/>
          </p:nvSpPr>
          <p:spPr>
            <a:xfrm>
              <a:off x="5510800" y="2274825"/>
              <a:ext cx="1300" cy="1850"/>
            </a:xfrm>
            <a:custGeom>
              <a:rect b="b" l="l" r="r" t="t"/>
              <a:pathLst>
                <a:path extrusionOk="0" h="74" w="52">
                  <a:moveTo>
                    <a:pt x="12" y="0"/>
                  </a:moveTo>
                  <a:cubicBezTo>
                    <a:pt x="12" y="24"/>
                    <a:pt x="0" y="24"/>
                    <a:pt x="0" y="36"/>
                  </a:cubicBezTo>
                  <a:cubicBezTo>
                    <a:pt x="11" y="46"/>
                    <a:pt x="21" y="74"/>
                    <a:pt x="23" y="74"/>
                  </a:cubicBezTo>
                  <a:cubicBezTo>
                    <a:pt x="24" y="74"/>
                    <a:pt x="24" y="73"/>
                    <a:pt x="24" y="72"/>
                  </a:cubicBezTo>
                  <a:lnTo>
                    <a:pt x="24" y="48"/>
                  </a:lnTo>
                  <a:lnTo>
                    <a:pt x="36" y="72"/>
                  </a:lnTo>
                  <a:cubicBezTo>
                    <a:pt x="39" y="73"/>
                    <a:pt x="41" y="73"/>
                    <a:pt x="42" y="73"/>
                  </a:cubicBezTo>
                  <a:cubicBezTo>
                    <a:pt x="51" y="73"/>
                    <a:pt x="32" y="46"/>
                    <a:pt x="34" y="46"/>
                  </a:cubicBezTo>
                  <a:lnTo>
                    <a:pt x="34" y="46"/>
                  </a:lnTo>
                  <a:cubicBezTo>
                    <a:pt x="34" y="46"/>
                    <a:pt x="35" y="46"/>
                    <a:pt x="36" y="48"/>
                  </a:cubicBezTo>
                  <a:cubicBezTo>
                    <a:pt x="24" y="24"/>
                    <a:pt x="24" y="24"/>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448" name="Google Shape;9448;g308c629d2bb_0_315"/>
          <p:cNvSpPr/>
          <p:nvPr/>
        </p:nvSpPr>
        <p:spPr>
          <a:xfrm flipH="1" rot="7326116">
            <a:off x="7689755" y="3108151"/>
            <a:ext cx="995572" cy="460420"/>
          </a:xfrm>
          <a:custGeom>
            <a:rect b="b" l="l" r="r" t="t"/>
            <a:pathLst>
              <a:path extrusionOk="0" h="8069" w="26600">
                <a:moveTo>
                  <a:pt x="12445" y="1399"/>
                </a:moveTo>
                <a:cubicBezTo>
                  <a:pt x="12424" y="1406"/>
                  <a:pt x="12415" y="1414"/>
                  <a:pt x="12405" y="1422"/>
                </a:cubicBezTo>
                <a:lnTo>
                  <a:pt x="12405" y="1422"/>
                </a:lnTo>
                <a:cubicBezTo>
                  <a:pt x="12406" y="1422"/>
                  <a:pt x="12406" y="1422"/>
                  <a:pt x="12407" y="1421"/>
                </a:cubicBezTo>
                <a:cubicBezTo>
                  <a:pt x="12421" y="1414"/>
                  <a:pt x="12434" y="1407"/>
                  <a:pt x="12445" y="1399"/>
                </a:cubicBezTo>
                <a:close/>
                <a:moveTo>
                  <a:pt x="12405" y="1422"/>
                </a:moveTo>
                <a:cubicBezTo>
                  <a:pt x="12358" y="1445"/>
                  <a:pt x="12324" y="1457"/>
                  <a:pt x="12324" y="1457"/>
                </a:cubicBezTo>
                <a:cubicBezTo>
                  <a:pt x="12375" y="1447"/>
                  <a:pt x="12391" y="1434"/>
                  <a:pt x="12405" y="1422"/>
                </a:cubicBezTo>
                <a:close/>
                <a:moveTo>
                  <a:pt x="22134" y="1493"/>
                </a:moveTo>
                <a:lnTo>
                  <a:pt x="22134" y="1493"/>
                </a:lnTo>
                <a:cubicBezTo>
                  <a:pt x="22130" y="1497"/>
                  <a:pt x="22128" y="1502"/>
                  <a:pt x="22126" y="1508"/>
                </a:cubicBezTo>
                <a:lnTo>
                  <a:pt x="22126" y="1508"/>
                </a:lnTo>
                <a:cubicBezTo>
                  <a:pt x="22129" y="1504"/>
                  <a:pt x="22132" y="1499"/>
                  <a:pt x="22134" y="1493"/>
                </a:cubicBezTo>
                <a:close/>
                <a:moveTo>
                  <a:pt x="12199" y="1537"/>
                </a:moveTo>
                <a:lnTo>
                  <a:pt x="12199" y="1537"/>
                </a:lnTo>
                <a:cubicBezTo>
                  <a:pt x="12195" y="1538"/>
                  <a:pt x="12189" y="1539"/>
                  <a:pt x="12181" y="1540"/>
                </a:cubicBezTo>
                <a:cubicBezTo>
                  <a:pt x="12187" y="1539"/>
                  <a:pt x="12193" y="1538"/>
                  <a:pt x="12199" y="1537"/>
                </a:cubicBezTo>
                <a:close/>
                <a:moveTo>
                  <a:pt x="21194" y="1588"/>
                </a:moveTo>
                <a:lnTo>
                  <a:pt x="21194" y="1588"/>
                </a:lnTo>
                <a:cubicBezTo>
                  <a:pt x="21193" y="1597"/>
                  <a:pt x="21192" y="1605"/>
                  <a:pt x="21192" y="1613"/>
                </a:cubicBezTo>
                <a:lnTo>
                  <a:pt x="21192" y="1613"/>
                </a:lnTo>
                <a:cubicBezTo>
                  <a:pt x="21193" y="1603"/>
                  <a:pt x="21194" y="1595"/>
                  <a:pt x="21194" y="1588"/>
                </a:cubicBezTo>
                <a:close/>
                <a:moveTo>
                  <a:pt x="6834" y="1622"/>
                </a:moveTo>
                <a:lnTo>
                  <a:pt x="6834" y="1622"/>
                </a:lnTo>
                <a:cubicBezTo>
                  <a:pt x="6834" y="1622"/>
                  <a:pt x="6835" y="1623"/>
                  <a:pt x="6835" y="1624"/>
                </a:cubicBezTo>
                <a:cubicBezTo>
                  <a:pt x="6836" y="1623"/>
                  <a:pt x="6836" y="1622"/>
                  <a:pt x="6834" y="1622"/>
                </a:cubicBezTo>
                <a:close/>
                <a:moveTo>
                  <a:pt x="6069" y="1689"/>
                </a:moveTo>
                <a:cubicBezTo>
                  <a:pt x="6089" y="1689"/>
                  <a:pt x="6101" y="1704"/>
                  <a:pt x="6109" y="1719"/>
                </a:cubicBezTo>
                <a:cubicBezTo>
                  <a:pt x="6085" y="1731"/>
                  <a:pt x="6073" y="1743"/>
                  <a:pt x="6037" y="1767"/>
                </a:cubicBezTo>
                <a:cubicBezTo>
                  <a:pt x="6037" y="1779"/>
                  <a:pt x="6037" y="1779"/>
                  <a:pt x="6037" y="1790"/>
                </a:cubicBezTo>
                <a:cubicBezTo>
                  <a:pt x="6037" y="1755"/>
                  <a:pt x="6025" y="1731"/>
                  <a:pt x="6025" y="1707"/>
                </a:cubicBezTo>
                <a:cubicBezTo>
                  <a:pt x="6043" y="1694"/>
                  <a:pt x="6057" y="1689"/>
                  <a:pt x="6069" y="1689"/>
                </a:cubicBezTo>
                <a:close/>
                <a:moveTo>
                  <a:pt x="19138" y="2085"/>
                </a:moveTo>
                <a:cubicBezTo>
                  <a:pt x="19141" y="2094"/>
                  <a:pt x="19143" y="2100"/>
                  <a:pt x="19146" y="2100"/>
                </a:cubicBezTo>
                <a:lnTo>
                  <a:pt x="19138" y="2085"/>
                </a:lnTo>
                <a:close/>
                <a:moveTo>
                  <a:pt x="19545" y="2287"/>
                </a:moveTo>
                <a:cubicBezTo>
                  <a:pt x="19546" y="2290"/>
                  <a:pt x="19547" y="2293"/>
                  <a:pt x="19548" y="2296"/>
                </a:cubicBezTo>
                <a:lnTo>
                  <a:pt x="19548" y="2296"/>
                </a:lnTo>
                <a:cubicBezTo>
                  <a:pt x="19547" y="2292"/>
                  <a:pt x="19546" y="2289"/>
                  <a:pt x="19545" y="2287"/>
                </a:cubicBezTo>
                <a:close/>
                <a:moveTo>
                  <a:pt x="19548" y="2296"/>
                </a:moveTo>
                <a:cubicBezTo>
                  <a:pt x="19553" y="2315"/>
                  <a:pt x="19558" y="2347"/>
                  <a:pt x="19563" y="2398"/>
                </a:cubicBezTo>
                <a:cubicBezTo>
                  <a:pt x="19563" y="2339"/>
                  <a:pt x="19554" y="2315"/>
                  <a:pt x="19548" y="2296"/>
                </a:cubicBezTo>
                <a:close/>
                <a:moveTo>
                  <a:pt x="6859" y="2374"/>
                </a:moveTo>
                <a:cubicBezTo>
                  <a:pt x="6847" y="2410"/>
                  <a:pt x="6930" y="2410"/>
                  <a:pt x="6978" y="2445"/>
                </a:cubicBezTo>
                <a:cubicBezTo>
                  <a:pt x="6942" y="2445"/>
                  <a:pt x="6906" y="2457"/>
                  <a:pt x="6859" y="2481"/>
                </a:cubicBezTo>
                <a:cubicBezTo>
                  <a:pt x="6835" y="2433"/>
                  <a:pt x="6823" y="2386"/>
                  <a:pt x="6859" y="2374"/>
                </a:cubicBezTo>
                <a:close/>
                <a:moveTo>
                  <a:pt x="21261" y="2494"/>
                </a:moveTo>
                <a:cubicBezTo>
                  <a:pt x="21260" y="2496"/>
                  <a:pt x="21259" y="2498"/>
                  <a:pt x="21259" y="2501"/>
                </a:cubicBezTo>
                <a:lnTo>
                  <a:pt x="21259" y="2501"/>
                </a:lnTo>
                <a:cubicBezTo>
                  <a:pt x="21259" y="2499"/>
                  <a:pt x="21260" y="2497"/>
                  <a:pt x="21261" y="2494"/>
                </a:cubicBezTo>
                <a:close/>
                <a:moveTo>
                  <a:pt x="25742" y="2517"/>
                </a:moveTo>
                <a:cubicBezTo>
                  <a:pt x="25742" y="2517"/>
                  <a:pt x="25742" y="2517"/>
                  <a:pt x="25742" y="2517"/>
                </a:cubicBezTo>
                <a:cubicBezTo>
                  <a:pt x="25742" y="2517"/>
                  <a:pt x="25742" y="2517"/>
                  <a:pt x="25742" y="2517"/>
                </a:cubicBezTo>
                <a:close/>
                <a:moveTo>
                  <a:pt x="21259" y="2501"/>
                </a:moveTo>
                <a:lnTo>
                  <a:pt x="21259" y="2501"/>
                </a:lnTo>
                <a:cubicBezTo>
                  <a:pt x="21253" y="2518"/>
                  <a:pt x="21246" y="2514"/>
                  <a:pt x="21253" y="2529"/>
                </a:cubicBezTo>
                <a:cubicBezTo>
                  <a:pt x="21255" y="2517"/>
                  <a:pt x="21257" y="2508"/>
                  <a:pt x="21259" y="2501"/>
                </a:cubicBezTo>
                <a:close/>
                <a:moveTo>
                  <a:pt x="6704" y="2552"/>
                </a:moveTo>
                <a:cubicBezTo>
                  <a:pt x="6680" y="2564"/>
                  <a:pt x="6656" y="2576"/>
                  <a:pt x="6632" y="2588"/>
                </a:cubicBezTo>
                <a:cubicBezTo>
                  <a:pt x="6656" y="2576"/>
                  <a:pt x="6668" y="2564"/>
                  <a:pt x="6704" y="2552"/>
                </a:cubicBezTo>
                <a:close/>
                <a:moveTo>
                  <a:pt x="26153" y="2598"/>
                </a:moveTo>
                <a:cubicBezTo>
                  <a:pt x="26141" y="2598"/>
                  <a:pt x="26120" y="2623"/>
                  <a:pt x="26095" y="2659"/>
                </a:cubicBezTo>
                <a:lnTo>
                  <a:pt x="26095" y="2659"/>
                </a:lnTo>
                <a:cubicBezTo>
                  <a:pt x="26125" y="2624"/>
                  <a:pt x="26159" y="2600"/>
                  <a:pt x="26159" y="2600"/>
                </a:cubicBezTo>
                <a:cubicBezTo>
                  <a:pt x="26157" y="2599"/>
                  <a:pt x="26155" y="2598"/>
                  <a:pt x="26153" y="2598"/>
                </a:cubicBezTo>
                <a:close/>
                <a:moveTo>
                  <a:pt x="25206" y="2576"/>
                </a:moveTo>
                <a:cubicBezTo>
                  <a:pt x="25206" y="2588"/>
                  <a:pt x="25218" y="2588"/>
                  <a:pt x="25230" y="2600"/>
                </a:cubicBezTo>
                <a:cubicBezTo>
                  <a:pt x="25209" y="2643"/>
                  <a:pt x="25187" y="2685"/>
                  <a:pt x="25183" y="2685"/>
                </a:cubicBezTo>
                <a:cubicBezTo>
                  <a:pt x="25183" y="2685"/>
                  <a:pt x="25182" y="2685"/>
                  <a:pt x="25182" y="2683"/>
                </a:cubicBezTo>
                <a:cubicBezTo>
                  <a:pt x="25194" y="2660"/>
                  <a:pt x="25194" y="2624"/>
                  <a:pt x="25206" y="2576"/>
                </a:cubicBezTo>
                <a:close/>
                <a:moveTo>
                  <a:pt x="26095" y="2659"/>
                </a:moveTo>
                <a:cubicBezTo>
                  <a:pt x="26082" y="2674"/>
                  <a:pt x="26070" y="2691"/>
                  <a:pt x="26060" y="2710"/>
                </a:cubicBezTo>
                <a:lnTo>
                  <a:pt x="26060" y="2710"/>
                </a:lnTo>
                <a:cubicBezTo>
                  <a:pt x="26072" y="2692"/>
                  <a:pt x="26084" y="2675"/>
                  <a:pt x="26095" y="2659"/>
                </a:cubicBezTo>
                <a:close/>
                <a:moveTo>
                  <a:pt x="25745" y="2799"/>
                </a:moveTo>
                <a:lnTo>
                  <a:pt x="25745" y="2799"/>
                </a:lnTo>
                <a:cubicBezTo>
                  <a:pt x="25744" y="2800"/>
                  <a:pt x="25743" y="2801"/>
                  <a:pt x="25742" y="2802"/>
                </a:cubicBezTo>
                <a:cubicBezTo>
                  <a:pt x="25743" y="2801"/>
                  <a:pt x="25744" y="2800"/>
                  <a:pt x="25745" y="2799"/>
                </a:cubicBezTo>
                <a:close/>
                <a:moveTo>
                  <a:pt x="21090" y="2835"/>
                </a:moveTo>
                <a:lnTo>
                  <a:pt x="21090" y="2835"/>
                </a:lnTo>
                <a:cubicBezTo>
                  <a:pt x="21089" y="2836"/>
                  <a:pt x="21088" y="2837"/>
                  <a:pt x="21087" y="2838"/>
                </a:cubicBezTo>
                <a:cubicBezTo>
                  <a:pt x="21088" y="2837"/>
                  <a:pt x="21089" y="2836"/>
                  <a:pt x="21090" y="2835"/>
                </a:cubicBezTo>
                <a:close/>
                <a:moveTo>
                  <a:pt x="21051" y="2898"/>
                </a:moveTo>
                <a:lnTo>
                  <a:pt x="21027" y="2945"/>
                </a:lnTo>
                <a:cubicBezTo>
                  <a:pt x="21039" y="2922"/>
                  <a:pt x="21051" y="2922"/>
                  <a:pt x="21051" y="2922"/>
                </a:cubicBezTo>
                <a:lnTo>
                  <a:pt x="21051" y="2898"/>
                </a:lnTo>
                <a:close/>
                <a:moveTo>
                  <a:pt x="25599" y="2993"/>
                </a:moveTo>
                <a:cubicBezTo>
                  <a:pt x="25599" y="2993"/>
                  <a:pt x="25611" y="3005"/>
                  <a:pt x="25611" y="3005"/>
                </a:cubicBezTo>
                <a:cubicBezTo>
                  <a:pt x="25611" y="2993"/>
                  <a:pt x="25611" y="2993"/>
                  <a:pt x="25599" y="2993"/>
                </a:cubicBezTo>
                <a:close/>
                <a:moveTo>
                  <a:pt x="26492" y="3160"/>
                </a:moveTo>
                <a:lnTo>
                  <a:pt x="26492" y="3160"/>
                </a:lnTo>
                <a:cubicBezTo>
                  <a:pt x="26485" y="3162"/>
                  <a:pt x="26479" y="3165"/>
                  <a:pt x="26472" y="3168"/>
                </a:cubicBezTo>
                <a:lnTo>
                  <a:pt x="26472" y="3168"/>
                </a:lnTo>
                <a:cubicBezTo>
                  <a:pt x="26478" y="3166"/>
                  <a:pt x="26485" y="3163"/>
                  <a:pt x="26492" y="3160"/>
                </a:cubicBezTo>
                <a:close/>
                <a:moveTo>
                  <a:pt x="25222" y="3311"/>
                </a:moveTo>
                <a:cubicBezTo>
                  <a:pt x="25226" y="3311"/>
                  <a:pt x="25216" y="3331"/>
                  <a:pt x="25206" y="3350"/>
                </a:cubicBezTo>
                <a:cubicBezTo>
                  <a:pt x="25206" y="3350"/>
                  <a:pt x="25206" y="3350"/>
                  <a:pt x="25194" y="3338"/>
                </a:cubicBezTo>
                <a:cubicBezTo>
                  <a:pt x="25206" y="3326"/>
                  <a:pt x="25206" y="3326"/>
                  <a:pt x="25218" y="3314"/>
                </a:cubicBezTo>
                <a:cubicBezTo>
                  <a:pt x="25220" y="3312"/>
                  <a:pt x="25222" y="3311"/>
                  <a:pt x="25222" y="3311"/>
                </a:cubicBezTo>
                <a:close/>
                <a:moveTo>
                  <a:pt x="24992" y="3362"/>
                </a:moveTo>
                <a:cubicBezTo>
                  <a:pt x="24992" y="3362"/>
                  <a:pt x="24992" y="3362"/>
                  <a:pt x="24992" y="3362"/>
                </a:cubicBezTo>
                <a:cubicBezTo>
                  <a:pt x="24992" y="3362"/>
                  <a:pt x="24992" y="3362"/>
                  <a:pt x="24992" y="3362"/>
                </a:cubicBezTo>
                <a:close/>
                <a:moveTo>
                  <a:pt x="24992" y="3338"/>
                </a:moveTo>
                <a:lnTo>
                  <a:pt x="24980" y="3374"/>
                </a:lnTo>
                <a:cubicBezTo>
                  <a:pt x="24992" y="3362"/>
                  <a:pt x="24992" y="3350"/>
                  <a:pt x="24992" y="3338"/>
                </a:cubicBezTo>
                <a:close/>
                <a:moveTo>
                  <a:pt x="25254" y="3374"/>
                </a:moveTo>
                <a:cubicBezTo>
                  <a:pt x="25254" y="3386"/>
                  <a:pt x="25254" y="3386"/>
                  <a:pt x="25266" y="3398"/>
                </a:cubicBezTo>
                <a:cubicBezTo>
                  <a:pt x="25254" y="3398"/>
                  <a:pt x="25254" y="3410"/>
                  <a:pt x="25242" y="3422"/>
                </a:cubicBezTo>
                <a:cubicBezTo>
                  <a:pt x="25242" y="3410"/>
                  <a:pt x="25242" y="3410"/>
                  <a:pt x="25230" y="3398"/>
                </a:cubicBezTo>
                <a:cubicBezTo>
                  <a:pt x="25242" y="3398"/>
                  <a:pt x="25242" y="3386"/>
                  <a:pt x="25254" y="3374"/>
                </a:cubicBezTo>
                <a:close/>
                <a:moveTo>
                  <a:pt x="25170" y="3374"/>
                </a:moveTo>
                <a:cubicBezTo>
                  <a:pt x="25182" y="3386"/>
                  <a:pt x="25182" y="3398"/>
                  <a:pt x="25182" y="3398"/>
                </a:cubicBezTo>
                <a:cubicBezTo>
                  <a:pt x="25182" y="3410"/>
                  <a:pt x="25170" y="3422"/>
                  <a:pt x="25170" y="3433"/>
                </a:cubicBezTo>
                <a:lnTo>
                  <a:pt x="25159" y="3398"/>
                </a:lnTo>
                <a:cubicBezTo>
                  <a:pt x="25159" y="3386"/>
                  <a:pt x="25170" y="3386"/>
                  <a:pt x="25170" y="3374"/>
                </a:cubicBezTo>
                <a:close/>
                <a:moveTo>
                  <a:pt x="25111" y="3136"/>
                </a:moveTo>
                <a:lnTo>
                  <a:pt x="25111" y="3136"/>
                </a:lnTo>
                <a:cubicBezTo>
                  <a:pt x="25087" y="3207"/>
                  <a:pt x="25075" y="3255"/>
                  <a:pt x="25051" y="3303"/>
                </a:cubicBezTo>
                <a:cubicBezTo>
                  <a:pt x="25051" y="3303"/>
                  <a:pt x="25051" y="3314"/>
                  <a:pt x="25051" y="3314"/>
                </a:cubicBezTo>
                <a:cubicBezTo>
                  <a:pt x="25039" y="3362"/>
                  <a:pt x="25028" y="3398"/>
                  <a:pt x="25016" y="3445"/>
                </a:cubicBezTo>
                <a:cubicBezTo>
                  <a:pt x="25004" y="3422"/>
                  <a:pt x="24992" y="3410"/>
                  <a:pt x="24992" y="3398"/>
                </a:cubicBezTo>
                <a:cubicBezTo>
                  <a:pt x="24992" y="3386"/>
                  <a:pt x="24992" y="3374"/>
                  <a:pt x="24992" y="3362"/>
                </a:cubicBezTo>
                <a:cubicBezTo>
                  <a:pt x="24992" y="3374"/>
                  <a:pt x="24992" y="3374"/>
                  <a:pt x="24980" y="3386"/>
                </a:cubicBezTo>
                <a:cubicBezTo>
                  <a:pt x="24980" y="3374"/>
                  <a:pt x="24980" y="3374"/>
                  <a:pt x="24980" y="3374"/>
                </a:cubicBezTo>
                <a:cubicBezTo>
                  <a:pt x="24980" y="3374"/>
                  <a:pt x="24980" y="3374"/>
                  <a:pt x="24968" y="3362"/>
                </a:cubicBezTo>
                <a:cubicBezTo>
                  <a:pt x="24968" y="3374"/>
                  <a:pt x="24968" y="3374"/>
                  <a:pt x="24968" y="3386"/>
                </a:cubicBezTo>
                <a:lnTo>
                  <a:pt x="24944" y="3386"/>
                </a:lnTo>
                <a:cubicBezTo>
                  <a:pt x="24967" y="3339"/>
                  <a:pt x="24991" y="3303"/>
                  <a:pt x="24998" y="3303"/>
                </a:cubicBezTo>
                <a:lnTo>
                  <a:pt x="24998" y="3303"/>
                </a:lnTo>
                <a:cubicBezTo>
                  <a:pt x="25001" y="3303"/>
                  <a:pt x="25000" y="3313"/>
                  <a:pt x="24992" y="3338"/>
                </a:cubicBezTo>
                <a:cubicBezTo>
                  <a:pt x="25039" y="3267"/>
                  <a:pt x="25087" y="3172"/>
                  <a:pt x="25111" y="3136"/>
                </a:cubicBezTo>
                <a:close/>
                <a:moveTo>
                  <a:pt x="25147" y="3410"/>
                </a:moveTo>
                <a:cubicBezTo>
                  <a:pt x="25147" y="3433"/>
                  <a:pt x="25147" y="3433"/>
                  <a:pt x="25159" y="3445"/>
                </a:cubicBezTo>
                <a:cubicBezTo>
                  <a:pt x="25147" y="3445"/>
                  <a:pt x="25147" y="3457"/>
                  <a:pt x="25147" y="3457"/>
                </a:cubicBezTo>
                <a:lnTo>
                  <a:pt x="25159" y="3457"/>
                </a:lnTo>
                <a:cubicBezTo>
                  <a:pt x="25159" y="3463"/>
                  <a:pt x="25159" y="3466"/>
                  <a:pt x="25157" y="3466"/>
                </a:cubicBezTo>
                <a:cubicBezTo>
                  <a:pt x="25156" y="3466"/>
                  <a:pt x="25153" y="3463"/>
                  <a:pt x="25147" y="3457"/>
                </a:cubicBezTo>
                <a:cubicBezTo>
                  <a:pt x="25135" y="3457"/>
                  <a:pt x="25135" y="3445"/>
                  <a:pt x="25135" y="3445"/>
                </a:cubicBezTo>
                <a:cubicBezTo>
                  <a:pt x="25135" y="3433"/>
                  <a:pt x="25135" y="3433"/>
                  <a:pt x="25123" y="3433"/>
                </a:cubicBezTo>
                <a:cubicBezTo>
                  <a:pt x="25135" y="3457"/>
                  <a:pt x="25135" y="3469"/>
                  <a:pt x="25135" y="3469"/>
                </a:cubicBezTo>
                <a:lnTo>
                  <a:pt x="25123" y="3445"/>
                </a:lnTo>
                <a:cubicBezTo>
                  <a:pt x="25123" y="3445"/>
                  <a:pt x="25123" y="3445"/>
                  <a:pt x="25123" y="3433"/>
                </a:cubicBezTo>
                <a:cubicBezTo>
                  <a:pt x="25135" y="3433"/>
                  <a:pt x="25135" y="3422"/>
                  <a:pt x="25147" y="3410"/>
                </a:cubicBezTo>
                <a:close/>
                <a:moveTo>
                  <a:pt x="25194" y="3433"/>
                </a:moveTo>
                <a:cubicBezTo>
                  <a:pt x="25209" y="3471"/>
                  <a:pt x="25215" y="3495"/>
                  <a:pt x="25208" y="3495"/>
                </a:cubicBezTo>
                <a:cubicBezTo>
                  <a:pt x="25204" y="3495"/>
                  <a:pt x="25195" y="3487"/>
                  <a:pt x="25182" y="3469"/>
                </a:cubicBezTo>
                <a:lnTo>
                  <a:pt x="25182" y="3445"/>
                </a:lnTo>
                <a:cubicBezTo>
                  <a:pt x="25182" y="3445"/>
                  <a:pt x="25194" y="3445"/>
                  <a:pt x="25194" y="3433"/>
                </a:cubicBezTo>
                <a:close/>
                <a:moveTo>
                  <a:pt x="24837" y="3457"/>
                </a:moveTo>
                <a:cubicBezTo>
                  <a:pt x="24837" y="3469"/>
                  <a:pt x="24849" y="3493"/>
                  <a:pt x="24849" y="3505"/>
                </a:cubicBezTo>
                <a:cubicBezTo>
                  <a:pt x="24849" y="3507"/>
                  <a:pt x="24849" y="3508"/>
                  <a:pt x="24848" y="3508"/>
                </a:cubicBezTo>
                <a:cubicBezTo>
                  <a:pt x="24845" y="3508"/>
                  <a:pt x="24835" y="3489"/>
                  <a:pt x="24825" y="3469"/>
                </a:cubicBezTo>
                <a:cubicBezTo>
                  <a:pt x="24825" y="3457"/>
                  <a:pt x="24837" y="3457"/>
                  <a:pt x="24837" y="3457"/>
                </a:cubicBezTo>
                <a:close/>
                <a:moveTo>
                  <a:pt x="25361" y="3457"/>
                </a:moveTo>
                <a:cubicBezTo>
                  <a:pt x="25371" y="3496"/>
                  <a:pt x="25380" y="3535"/>
                  <a:pt x="25371" y="3535"/>
                </a:cubicBezTo>
                <a:cubicBezTo>
                  <a:pt x="25368" y="3535"/>
                  <a:pt x="25365" y="3533"/>
                  <a:pt x="25361" y="3529"/>
                </a:cubicBezTo>
                <a:cubicBezTo>
                  <a:pt x="25349" y="3505"/>
                  <a:pt x="25349" y="3493"/>
                  <a:pt x="25337" y="3481"/>
                </a:cubicBezTo>
                <a:cubicBezTo>
                  <a:pt x="25349" y="3469"/>
                  <a:pt x="25361" y="3457"/>
                  <a:pt x="25361" y="3457"/>
                </a:cubicBezTo>
                <a:close/>
                <a:moveTo>
                  <a:pt x="4373" y="3525"/>
                </a:moveTo>
                <a:cubicBezTo>
                  <a:pt x="4380" y="3535"/>
                  <a:pt x="4387" y="3544"/>
                  <a:pt x="4394" y="3553"/>
                </a:cubicBezTo>
                <a:cubicBezTo>
                  <a:pt x="4394" y="3543"/>
                  <a:pt x="4387" y="3534"/>
                  <a:pt x="4373" y="3525"/>
                </a:cubicBezTo>
                <a:close/>
                <a:moveTo>
                  <a:pt x="25385" y="3433"/>
                </a:moveTo>
                <a:cubicBezTo>
                  <a:pt x="25397" y="3457"/>
                  <a:pt x="25409" y="3481"/>
                  <a:pt x="25420" y="3505"/>
                </a:cubicBezTo>
                <a:cubicBezTo>
                  <a:pt x="25420" y="3515"/>
                  <a:pt x="25420" y="3517"/>
                  <a:pt x="25420" y="3525"/>
                </a:cubicBezTo>
                <a:lnTo>
                  <a:pt x="25420" y="3525"/>
                </a:lnTo>
                <a:cubicBezTo>
                  <a:pt x="25416" y="3514"/>
                  <a:pt x="25412" y="3503"/>
                  <a:pt x="25409" y="3493"/>
                </a:cubicBezTo>
                <a:lnTo>
                  <a:pt x="25409" y="3493"/>
                </a:lnTo>
                <a:lnTo>
                  <a:pt x="25420" y="3553"/>
                </a:lnTo>
                <a:cubicBezTo>
                  <a:pt x="25373" y="3469"/>
                  <a:pt x="25373" y="3457"/>
                  <a:pt x="25373" y="3445"/>
                </a:cubicBezTo>
                <a:cubicBezTo>
                  <a:pt x="25373" y="3445"/>
                  <a:pt x="25385" y="3433"/>
                  <a:pt x="25385" y="3433"/>
                </a:cubicBezTo>
                <a:close/>
                <a:moveTo>
                  <a:pt x="25063" y="3553"/>
                </a:moveTo>
                <a:cubicBezTo>
                  <a:pt x="25063" y="3553"/>
                  <a:pt x="25063" y="3553"/>
                  <a:pt x="25063" y="3564"/>
                </a:cubicBezTo>
                <a:lnTo>
                  <a:pt x="25051" y="3564"/>
                </a:lnTo>
                <a:cubicBezTo>
                  <a:pt x="25063" y="3553"/>
                  <a:pt x="25063" y="3553"/>
                  <a:pt x="25063" y="3553"/>
                </a:cubicBezTo>
                <a:close/>
                <a:moveTo>
                  <a:pt x="24813" y="3481"/>
                </a:moveTo>
                <a:cubicBezTo>
                  <a:pt x="24813" y="3541"/>
                  <a:pt x="24807" y="3589"/>
                  <a:pt x="24786" y="3589"/>
                </a:cubicBezTo>
                <a:cubicBezTo>
                  <a:pt x="24778" y="3589"/>
                  <a:pt x="24767" y="3581"/>
                  <a:pt x="24754" y="3564"/>
                </a:cubicBezTo>
                <a:cubicBezTo>
                  <a:pt x="24778" y="3541"/>
                  <a:pt x="24789" y="3505"/>
                  <a:pt x="24813" y="3481"/>
                </a:cubicBezTo>
                <a:close/>
                <a:moveTo>
                  <a:pt x="25432" y="3517"/>
                </a:moveTo>
                <a:cubicBezTo>
                  <a:pt x="25432" y="3529"/>
                  <a:pt x="25444" y="3553"/>
                  <a:pt x="25456" y="3576"/>
                </a:cubicBezTo>
                <a:cubicBezTo>
                  <a:pt x="25448" y="3576"/>
                  <a:pt x="25467" y="3624"/>
                  <a:pt x="25462" y="3624"/>
                </a:cubicBezTo>
                <a:cubicBezTo>
                  <a:pt x="25460" y="3624"/>
                  <a:pt x="25452" y="3612"/>
                  <a:pt x="25432" y="3576"/>
                </a:cubicBezTo>
                <a:cubicBezTo>
                  <a:pt x="25441" y="3576"/>
                  <a:pt x="25431" y="3552"/>
                  <a:pt x="25420" y="3525"/>
                </a:cubicBezTo>
                <a:lnTo>
                  <a:pt x="25420" y="3525"/>
                </a:lnTo>
                <a:cubicBezTo>
                  <a:pt x="25421" y="3517"/>
                  <a:pt x="25422" y="3517"/>
                  <a:pt x="25432" y="3517"/>
                </a:cubicBezTo>
                <a:close/>
                <a:moveTo>
                  <a:pt x="25039" y="3576"/>
                </a:moveTo>
                <a:cubicBezTo>
                  <a:pt x="25063" y="3624"/>
                  <a:pt x="25075" y="3672"/>
                  <a:pt x="25075" y="3672"/>
                </a:cubicBezTo>
                <a:cubicBezTo>
                  <a:pt x="25063" y="3636"/>
                  <a:pt x="25039" y="3624"/>
                  <a:pt x="25016" y="3576"/>
                </a:cubicBezTo>
                <a:lnTo>
                  <a:pt x="25016" y="3576"/>
                </a:lnTo>
                <a:cubicBezTo>
                  <a:pt x="25022" y="3582"/>
                  <a:pt x="25025" y="3585"/>
                  <a:pt x="25028" y="3585"/>
                </a:cubicBezTo>
                <a:cubicBezTo>
                  <a:pt x="25031" y="3585"/>
                  <a:pt x="25034" y="3582"/>
                  <a:pt x="25039" y="3576"/>
                </a:cubicBezTo>
                <a:close/>
                <a:moveTo>
                  <a:pt x="20420" y="3660"/>
                </a:moveTo>
                <a:cubicBezTo>
                  <a:pt x="20414" y="3664"/>
                  <a:pt x="20409" y="3670"/>
                  <a:pt x="20406" y="3677"/>
                </a:cubicBezTo>
                <a:lnTo>
                  <a:pt x="20406" y="3677"/>
                </a:lnTo>
                <a:cubicBezTo>
                  <a:pt x="20412" y="3670"/>
                  <a:pt x="20417" y="3663"/>
                  <a:pt x="20420" y="3660"/>
                </a:cubicBezTo>
                <a:close/>
                <a:moveTo>
                  <a:pt x="24218" y="3576"/>
                </a:moveTo>
                <a:cubicBezTo>
                  <a:pt x="24230" y="3612"/>
                  <a:pt x="24254" y="3660"/>
                  <a:pt x="24266" y="3684"/>
                </a:cubicBezTo>
                <a:cubicBezTo>
                  <a:pt x="24239" y="3638"/>
                  <a:pt x="24220" y="3621"/>
                  <a:pt x="24206" y="3621"/>
                </a:cubicBezTo>
                <a:cubicBezTo>
                  <a:pt x="24195" y="3621"/>
                  <a:pt x="24188" y="3632"/>
                  <a:pt x="24182" y="3648"/>
                </a:cubicBezTo>
                <a:lnTo>
                  <a:pt x="24170" y="3624"/>
                </a:lnTo>
                <a:cubicBezTo>
                  <a:pt x="24182" y="3600"/>
                  <a:pt x="24194" y="3588"/>
                  <a:pt x="24218" y="3576"/>
                </a:cubicBezTo>
                <a:close/>
                <a:moveTo>
                  <a:pt x="24111" y="3803"/>
                </a:moveTo>
                <a:lnTo>
                  <a:pt x="24137" y="3863"/>
                </a:lnTo>
                <a:lnTo>
                  <a:pt x="24137" y="3863"/>
                </a:lnTo>
                <a:cubicBezTo>
                  <a:pt x="24128" y="3831"/>
                  <a:pt x="24119" y="3820"/>
                  <a:pt x="24111" y="3803"/>
                </a:cubicBezTo>
                <a:close/>
                <a:moveTo>
                  <a:pt x="24123" y="3803"/>
                </a:moveTo>
                <a:cubicBezTo>
                  <a:pt x="24135" y="3838"/>
                  <a:pt x="24147" y="3874"/>
                  <a:pt x="24147" y="3886"/>
                </a:cubicBezTo>
                <a:lnTo>
                  <a:pt x="24137" y="3863"/>
                </a:lnTo>
                <a:lnTo>
                  <a:pt x="24137" y="3863"/>
                </a:lnTo>
                <a:cubicBezTo>
                  <a:pt x="24140" y="3875"/>
                  <a:pt x="24143" y="3890"/>
                  <a:pt x="24147" y="3910"/>
                </a:cubicBezTo>
                <a:cubicBezTo>
                  <a:pt x="24135" y="3898"/>
                  <a:pt x="24123" y="3850"/>
                  <a:pt x="24099" y="3803"/>
                </a:cubicBezTo>
                <a:close/>
                <a:moveTo>
                  <a:pt x="23742" y="3957"/>
                </a:moveTo>
                <a:lnTo>
                  <a:pt x="23742" y="3969"/>
                </a:lnTo>
                <a:cubicBezTo>
                  <a:pt x="23742" y="3970"/>
                  <a:pt x="23743" y="3971"/>
                  <a:pt x="23743" y="3973"/>
                </a:cubicBezTo>
                <a:lnTo>
                  <a:pt x="23743" y="3973"/>
                </a:lnTo>
                <a:cubicBezTo>
                  <a:pt x="23743" y="3968"/>
                  <a:pt x="23742" y="3963"/>
                  <a:pt x="23742" y="3957"/>
                </a:cubicBezTo>
                <a:close/>
                <a:moveTo>
                  <a:pt x="25754" y="3993"/>
                </a:moveTo>
                <a:cubicBezTo>
                  <a:pt x="25754" y="4005"/>
                  <a:pt x="25766" y="4017"/>
                  <a:pt x="25778" y="4029"/>
                </a:cubicBezTo>
                <a:cubicBezTo>
                  <a:pt x="25766" y="4017"/>
                  <a:pt x="25766" y="4005"/>
                  <a:pt x="25754" y="3993"/>
                </a:cubicBezTo>
                <a:close/>
                <a:moveTo>
                  <a:pt x="22968" y="3779"/>
                </a:moveTo>
                <a:cubicBezTo>
                  <a:pt x="23070" y="3779"/>
                  <a:pt x="23182" y="3877"/>
                  <a:pt x="23313" y="3886"/>
                </a:cubicBezTo>
                <a:cubicBezTo>
                  <a:pt x="23299" y="3907"/>
                  <a:pt x="23289" y="3940"/>
                  <a:pt x="23269" y="3940"/>
                </a:cubicBezTo>
                <a:cubicBezTo>
                  <a:pt x="23255" y="3940"/>
                  <a:pt x="23236" y="3923"/>
                  <a:pt x="23206" y="3874"/>
                </a:cubicBezTo>
                <a:lnTo>
                  <a:pt x="23206" y="3874"/>
                </a:lnTo>
                <a:lnTo>
                  <a:pt x="23242" y="3957"/>
                </a:lnTo>
                <a:cubicBezTo>
                  <a:pt x="23248" y="3981"/>
                  <a:pt x="23249" y="3990"/>
                  <a:pt x="23248" y="3990"/>
                </a:cubicBezTo>
                <a:cubicBezTo>
                  <a:pt x="23243" y="3990"/>
                  <a:pt x="23212" y="3907"/>
                  <a:pt x="23194" y="3898"/>
                </a:cubicBezTo>
                <a:lnTo>
                  <a:pt x="23194" y="3898"/>
                </a:lnTo>
                <a:cubicBezTo>
                  <a:pt x="23230" y="3969"/>
                  <a:pt x="23242" y="3969"/>
                  <a:pt x="23254" y="4017"/>
                </a:cubicBezTo>
                <a:cubicBezTo>
                  <a:pt x="23244" y="4055"/>
                  <a:pt x="23225" y="4069"/>
                  <a:pt x="23199" y="4069"/>
                </a:cubicBezTo>
                <a:cubicBezTo>
                  <a:pt x="23128" y="4069"/>
                  <a:pt x="23008" y="3957"/>
                  <a:pt x="22920" y="3922"/>
                </a:cubicBezTo>
                <a:cubicBezTo>
                  <a:pt x="22896" y="3898"/>
                  <a:pt x="22861" y="3862"/>
                  <a:pt x="22861" y="3826"/>
                </a:cubicBezTo>
                <a:cubicBezTo>
                  <a:pt x="22895" y="3792"/>
                  <a:pt x="22931" y="3779"/>
                  <a:pt x="22968" y="3779"/>
                </a:cubicBezTo>
                <a:close/>
                <a:moveTo>
                  <a:pt x="24004" y="3553"/>
                </a:moveTo>
                <a:cubicBezTo>
                  <a:pt x="24016" y="3576"/>
                  <a:pt x="24016" y="3600"/>
                  <a:pt x="24016" y="3624"/>
                </a:cubicBezTo>
                <a:cubicBezTo>
                  <a:pt x="24001" y="3603"/>
                  <a:pt x="23979" y="3565"/>
                  <a:pt x="23970" y="3565"/>
                </a:cubicBezTo>
                <a:cubicBezTo>
                  <a:pt x="23965" y="3565"/>
                  <a:pt x="23965" y="3583"/>
                  <a:pt x="23980" y="3636"/>
                </a:cubicBezTo>
                <a:lnTo>
                  <a:pt x="23956" y="3588"/>
                </a:lnTo>
                <a:cubicBezTo>
                  <a:pt x="23920" y="3600"/>
                  <a:pt x="23920" y="3660"/>
                  <a:pt x="23896" y="3684"/>
                </a:cubicBezTo>
                <a:cubicBezTo>
                  <a:pt x="23944" y="3814"/>
                  <a:pt x="23920" y="3791"/>
                  <a:pt x="23956" y="3910"/>
                </a:cubicBezTo>
                <a:cubicBezTo>
                  <a:pt x="23913" y="3878"/>
                  <a:pt x="23860" y="3787"/>
                  <a:pt x="23833" y="3787"/>
                </a:cubicBezTo>
                <a:cubicBezTo>
                  <a:pt x="23830" y="3787"/>
                  <a:pt x="23827" y="3788"/>
                  <a:pt x="23825" y="3791"/>
                </a:cubicBezTo>
                <a:cubicBezTo>
                  <a:pt x="23825" y="3854"/>
                  <a:pt x="23853" y="3899"/>
                  <a:pt x="23868" y="3959"/>
                </a:cubicBezTo>
                <a:lnTo>
                  <a:pt x="23868" y="3959"/>
                </a:lnTo>
                <a:cubicBezTo>
                  <a:pt x="23835" y="3886"/>
                  <a:pt x="23812" y="3882"/>
                  <a:pt x="23789" y="3803"/>
                </a:cubicBezTo>
                <a:cubicBezTo>
                  <a:pt x="23766" y="3838"/>
                  <a:pt x="23754" y="3838"/>
                  <a:pt x="23754" y="3957"/>
                </a:cubicBezTo>
                <a:cubicBezTo>
                  <a:pt x="23777" y="4005"/>
                  <a:pt x="23789" y="4029"/>
                  <a:pt x="23801" y="4076"/>
                </a:cubicBezTo>
                <a:cubicBezTo>
                  <a:pt x="23801" y="4080"/>
                  <a:pt x="23801" y="4081"/>
                  <a:pt x="23799" y="4081"/>
                </a:cubicBezTo>
                <a:cubicBezTo>
                  <a:pt x="23792" y="4081"/>
                  <a:pt x="23764" y="4023"/>
                  <a:pt x="23743" y="3973"/>
                </a:cubicBezTo>
                <a:lnTo>
                  <a:pt x="23743" y="3973"/>
                </a:lnTo>
                <a:cubicBezTo>
                  <a:pt x="23744" y="3996"/>
                  <a:pt x="23740" y="4005"/>
                  <a:pt x="23731" y="4005"/>
                </a:cubicBezTo>
                <a:cubicBezTo>
                  <a:pt x="23695" y="4005"/>
                  <a:pt x="23587" y="3829"/>
                  <a:pt x="23553" y="3829"/>
                </a:cubicBezTo>
                <a:cubicBezTo>
                  <a:pt x="23541" y="3829"/>
                  <a:pt x="23538" y="3850"/>
                  <a:pt x="23551" y="3910"/>
                </a:cubicBezTo>
                <a:lnTo>
                  <a:pt x="23551" y="3898"/>
                </a:lnTo>
                <a:lnTo>
                  <a:pt x="23563" y="4041"/>
                </a:lnTo>
                <a:cubicBezTo>
                  <a:pt x="23539" y="4029"/>
                  <a:pt x="23539" y="3945"/>
                  <a:pt x="23492" y="3874"/>
                </a:cubicBezTo>
                <a:lnTo>
                  <a:pt x="23492" y="3874"/>
                </a:lnTo>
                <a:cubicBezTo>
                  <a:pt x="23506" y="3962"/>
                  <a:pt x="23496" y="3982"/>
                  <a:pt x="23480" y="3982"/>
                </a:cubicBezTo>
                <a:cubicBezTo>
                  <a:pt x="23468" y="3982"/>
                  <a:pt x="23453" y="3970"/>
                  <a:pt x="23442" y="3970"/>
                </a:cubicBezTo>
                <a:cubicBezTo>
                  <a:pt x="23431" y="3970"/>
                  <a:pt x="23425" y="3982"/>
                  <a:pt x="23432" y="4029"/>
                </a:cubicBezTo>
                <a:cubicBezTo>
                  <a:pt x="23396" y="3945"/>
                  <a:pt x="23361" y="3910"/>
                  <a:pt x="23349" y="3886"/>
                </a:cubicBezTo>
                <a:cubicBezTo>
                  <a:pt x="23396" y="3886"/>
                  <a:pt x="23444" y="3874"/>
                  <a:pt x="23504" y="3826"/>
                </a:cubicBezTo>
                <a:cubicBezTo>
                  <a:pt x="23718" y="3755"/>
                  <a:pt x="23789" y="3588"/>
                  <a:pt x="24004" y="3553"/>
                </a:cubicBezTo>
                <a:close/>
                <a:moveTo>
                  <a:pt x="22634" y="4148"/>
                </a:moveTo>
                <a:cubicBezTo>
                  <a:pt x="22634" y="4153"/>
                  <a:pt x="22637" y="4161"/>
                  <a:pt x="22640" y="4169"/>
                </a:cubicBezTo>
                <a:lnTo>
                  <a:pt x="22640" y="4169"/>
                </a:lnTo>
                <a:cubicBezTo>
                  <a:pt x="22640" y="4164"/>
                  <a:pt x="22638" y="4157"/>
                  <a:pt x="22634" y="4148"/>
                </a:cubicBezTo>
                <a:close/>
                <a:moveTo>
                  <a:pt x="25444" y="4267"/>
                </a:moveTo>
                <a:cubicBezTo>
                  <a:pt x="25447" y="4273"/>
                  <a:pt x="25450" y="4278"/>
                  <a:pt x="25453" y="4283"/>
                </a:cubicBezTo>
                <a:lnTo>
                  <a:pt x="25453" y="4283"/>
                </a:lnTo>
                <a:cubicBezTo>
                  <a:pt x="25453" y="4278"/>
                  <a:pt x="25450" y="4272"/>
                  <a:pt x="25444" y="4267"/>
                </a:cubicBezTo>
                <a:close/>
                <a:moveTo>
                  <a:pt x="25325" y="4338"/>
                </a:moveTo>
                <a:cubicBezTo>
                  <a:pt x="25325" y="4340"/>
                  <a:pt x="25326" y="4342"/>
                  <a:pt x="25327" y="4344"/>
                </a:cubicBezTo>
                <a:lnTo>
                  <a:pt x="25327" y="4344"/>
                </a:lnTo>
                <a:cubicBezTo>
                  <a:pt x="25327" y="4342"/>
                  <a:pt x="25326" y="4340"/>
                  <a:pt x="25325" y="4338"/>
                </a:cubicBezTo>
                <a:close/>
                <a:moveTo>
                  <a:pt x="25480" y="4410"/>
                </a:moveTo>
                <a:lnTo>
                  <a:pt x="25480" y="4410"/>
                </a:lnTo>
                <a:cubicBezTo>
                  <a:pt x="25482" y="4414"/>
                  <a:pt x="25484" y="4418"/>
                  <a:pt x="25486" y="4422"/>
                </a:cubicBezTo>
                <a:lnTo>
                  <a:pt x="25486" y="4422"/>
                </a:lnTo>
                <a:cubicBezTo>
                  <a:pt x="25483" y="4419"/>
                  <a:pt x="25480" y="4416"/>
                  <a:pt x="25480" y="4410"/>
                </a:cubicBezTo>
                <a:close/>
                <a:moveTo>
                  <a:pt x="2557" y="4456"/>
                </a:moveTo>
                <a:cubicBezTo>
                  <a:pt x="2554" y="4457"/>
                  <a:pt x="2552" y="4457"/>
                  <a:pt x="2549" y="4457"/>
                </a:cubicBezTo>
                <a:cubicBezTo>
                  <a:pt x="2550" y="4459"/>
                  <a:pt x="2551" y="4459"/>
                  <a:pt x="2552" y="4459"/>
                </a:cubicBezTo>
                <a:cubicBezTo>
                  <a:pt x="2554" y="4459"/>
                  <a:pt x="2556" y="4458"/>
                  <a:pt x="2557" y="4456"/>
                </a:cubicBezTo>
                <a:close/>
                <a:moveTo>
                  <a:pt x="24897" y="4434"/>
                </a:moveTo>
                <a:lnTo>
                  <a:pt x="24909" y="4469"/>
                </a:lnTo>
                <a:lnTo>
                  <a:pt x="24897" y="4469"/>
                </a:lnTo>
                <a:cubicBezTo>
                  <a:pt x="24897" y="4457"/>
                  <a:pt x="24897" y="4446"/>
                  <a:pt x="24897" y="4434"/>
                </a:cubicBezTo>
                <a:close/>
                <a:moveTo>
                  <a:pt x="25480" y="4446"/>
                </a:moveTo>
                <a:lnTo>
                  <a:pt x="25480" y="4446"/>
                </a:lnTo>
                <a:cubicBezTo>
                  <a:pt x="25485" y="4459"/>
                  <a:pt x="25491" y="4471"/>
                  <a:pt x="25496" y="4479"/>
                </a:cubicBezTo>
                <a:lnTo>
                  <a:pt x="25496" y="4479"/>
                </a:lnTo>
                <a:cubicBezTo>
                  <a:pt x="25492" y="4471"/>
                  <a:pt x="25486" y="4460"/>
                  <a:pt x="25480" y="4446"/>
                </a:cubicBezTo>
                <a:close/>
                <a:moveTo>
                  <a:pt x="14657" y="4648"/>
                </a:moveTo>
                <a:lnTo>
                  <a:pt x="14643" y="4666"/>
                </a:lnTo>
                <a:lnTo>
                  <a:pt x="14643" y="4666"/>
                </a:lnTo>
                <a:cubicBezTo>
                  <a:pt x="14647" y="4660"/>
                  <a:pt x="14652" y="4654"/>
                  <a:pt x="14657" y="4648"/>
                </a:cubicBezTo>
                <a:close/>
                <a:moveTo>
                  <a:pt x="22027" y="4779"/>
                </a:moveTo>
                <a:cubicBezTo>
                  <a:pt x="22025" y="4781"/>
                  <a:pt x="22024" y="4785"/>
                  <a:pt x="22024" y="4788"/>
                </a:cubicBezTo>
                <a:lnTo>
                  <a:pt x="22024" y="4788"/>
                </a:lnTo>
                <a:cubicBezTo>
                  <a:pt x="22025" y="4784"/>
                  <a:pt x="22026" y="4781"/>
                  <a:pt x="22027" y="4779"/>
                </a:cubicBezTo>
                <a:close/>
                <a:moveTo>
                  <a:pt x="14395" y="4850"/>
                </a:moveTo>
                <a:lnTo>
                  <a:pt x="14395" y="4850"/>
                </a:lnTo>
                <a:cubicBezTo>
                  <a:pt x="14375" y="4861"/>
                  <a:pt x="14362" y="4873"/>
                  <a:pt x="14355" y="4885"/>
                </a:cubicBezTo>
                <a:lnTo>
                  <a:pt x="14355" y="4885"/>
                </a:lnTo>
                <a:cubicBezTo>
                  <a:pt x="14372" y="4878"/>
                  <a:pt x="14385" y="4866"/>
                  <a:pt x="14395" y="4850"/>
                </a:cubicBezTo>
                <a:close/>
                <a:moveTo>
                  <a:pt x="23244" y="4935"/>
                </a:moveTo>
                <a:cubicBezTo>
                  <a:pt x="23260" y="4993"/>
                  <a:pt x="23252" y="4979"/>
                  <a:pt x="23301" y="5077"/>
                </a:cubicBezTo>
                <a:cubicBezTo>
                  <a:pt x="23301" y="5063"/>
                  <a:pt x="23269" y="4996"/>
                  <a:pt x="23244" y="4935"/>
                </a:cubicBezTo>
                <a:close/>
                <a:moveTo>
                  <a:pt x="21789" y="5053"/>
                </a:moveTo>
                <a:cubicBezTo>
                  <a:pt x="21792" y="5058"/>
                  <a:pt x="21797" y="5067"/>
                  <a:pt x="21804" y="5077"/>
                </a:cubicBezTo>
                <a:lnTo>
                  <a:pt x="21804" y="5077"/>
                </a:lnTo>
                <a:lnTo>
                  <a:pt x="21789" y="5053"/>
                </a:lnTo>
                <a:close/>
                <a:moveTo>
                  <a:pt x="22938" y="5281"/>
                </a:moveTo>
                <a:lnTo>
                  <a:pt x="22938" y="5281"/>
                </a:lnTo>
                <a:cubicBezTo>
                  <a:pt x="22940" y="5285"/>
                  <a:pt x="22942" y="5288"/>
                  <a:pt x="22944" y="5291"/>
                </a:cubicBezTo>
                <a:cubicBezTo>
                  <a:pt x="22942" y="5287"/>
                  <a:pt x="22940" y="5284"/>
                  <a:pt x="22938" y="5281"/>
                </a:cubicBezTo>
                <a:close/>
                <a:moveTo>
                  <a:pt x="13740" y="5410"/>
                </a:moveTo>
                <a:lnTo>
                  <a:pt x="13740" y="5410"/>
                </a:lnTo>
                <a:cubicBezTo>
                  <a:pt x="13737" y="5421"/>
                  <a:pt x="13733" y="5431"/>
                  <a:pt x="13728" y="5440"/>
                </a:cubicBezTo>
                <a:lnTo>
                  <a:pt x="13728" y="5440"/>
                </a:lnTo>
                <a:cubicBezTo>
                  <a:pt x="13746" y="5423"/>
                  <a:pt x="13767" y="5417"/>
                  <a:pt x="13740" y="5410"/>
                </a:cubicBezTo>
                <a:close/>
                <a:moveTo>
                  <a:pt x="13728" y="5440"/>
                </a:moveTo>
                <a:cubicBezTo>
                  <a:pt x="13722" y="5445"/>
                  <a:pt x="13716" y="5452"/>
                  <a:pt x="13713" y="5459"/>
                </a:cubicBezTo>
                <a:lnTo>
                  <a:pt x="13713" y="5459"/>
                </a:lnTo>
                <a:cubicBezTo>
                  <a:pt x="13718" y="5454"/>
                  <a:pt x="13723" y="5447"/>
                  <a:pt x="13728" y="5440"/>
                </a:cubicBezTo>
                <a:close/>
                <a:moveTo>
                  <a:pt x="21589" y="5689"/>
                </a:moveTo>
                <a:lnTo>
                  <a:pt x="21589" y="5689"/>
                </a:lnTo>
                <a:cubicBezTo>
                  <a:pt x="21584" y="5690"/>
                  <a:pt x="21601" y="5719"/>
                  <a:pt x="21610" y="5719"/>
                </a:cubicBezTo>
                <a:cubicBezTo>
                  <a:pt x="21607" y="5713"/>
                  <a:pt x="21600" y="5703"/>
                  <a:pt x="21589" y="5689"/>
                </a:cubicBezTo>
                <a:close/>
                <a:moveTo>
                  <a:pt x="22611" y="5736"/>
                </a:moveTo>
                <a:cubicBezTo>
                  <a:pt x="22611" y="5737"/>
                  <a:pt x="22611" y="5740"/>
                  <a:pt x="22611" y="5743"/>
                </a:cubicBezTo>
                <a:cubicBezTo>
                  <a:pt x="22611" y="5741"/>
                  <a:pt x="22611" y="5739"/>
                  <a:pt x="22611" y="5736"/>
                </a:cubicBezTo>
                <a:close/>
                <a:moveTo>
                  <a:pt x="22512" y="5745"/>
                </a:moveTo>
                <a:cubicBezTo>
                  <a:pt x="22513" y="5748"/>
                  <a:pt x="22514" y="5751"/>
                  <a:pt x="22515" y="5755"/>
                </a:cubicBezTo>
                <a:cubicBezTo>
                  <a:pt x="22515" y="5752"/>
                  <a:pt x="22514" y="5749"/>
                  <a:pt x="22512" y="5745"/>
                </a:cubicBezTo>
                <a:close/>
                <a:moveTo>
                  <a:pt x="22605" y="5769"/>
                </a:moveTo>
                <a:cubicBezTo>
                  <a:pt x="22607" y="5772"/>
                  <a:pt x="22609" y="5776"/>
                  <a:pt x="22611" y="5779"/>
                </a:cubicBezTo>
                <a:cubicBezTo>
                  <a:pt x="22609" y="5775"/>
                  <a:pt x="22607" y="5772"/>
                  <a:pt x="22605" y="5769"/>
                </a:cubicBezTo>
                <a:close/>
                <a:moveTo>
                  <a:pt x="15068" y="5807"/>
                </a:moveTo>
                <a:cubicBezTo>
                  <a:pt x="15062" y="5810"/>
                  <a:pt x="15056" y="5812"/>
                  <a:pt x="15050" y="5815"/>
                </a:cubicBezTo>
                <a:cubicBezTo>
                  <a:pt x="15058" y="5813"/>
                  <a:pt x="15064" y="5810"/>
                  <a:pt x="15068" y="5807"/>
                </a:cubicBezTo>
                <a:close/>
                <a:moveTo>
                  <a:pt x="21340" y="5934"/>
                </a:moveTo>
                <a:cubicBezTo>
                  <a:pt x="21342" y="5935"/>
                  <a:pt x="21343" y="5936"/>
                  <a:pt x="21345" y="5937"/>
                </a:cubicBezTo>
                <a:lnTo>
                  <a:pt x="21345" y="5937"/>
                </a:lnTo>
                <a:cubicBezTo>
                  <a:pt x="21343" y="5936"/>
                  <a:pt x="21342" y="5935"/>
                  <a:pt x="21340" y="5934"/>
                </a:cubicBezTo>
                <a:close/>
                <a:moveTo>
                  <a:pt x="20967" y="5975"/>
                </a:moveTo>
                <a:lnTo>
                  <a:pt x="20967" y="5975"/>
                </a:lnTo>
                <a:cubicBezTo>
                  <a:pt x="20972" y="5980"/>
                  <a:pt x="20977" y="5982"/>
                  <a:pt x="20978" y="5982"/>
                </a:cubicBezTo>
                <a:cubicBezTo>
                  <a:pt x="20979" y="5982"/>
                  <a:pt x="20979" y="5982"/>
                  <a:pt x="20979" y="5981"/>
                </a:cubicBezTo>
                <a:lnTo>
                  <a:pt x="20967" y="5975"/>
                </a:lnTo>
                <a:close/>
                <a:moveTo>
                  <a:pt x="21345" y="5937"/>
                </a:moveTo>
                <a:cubicBezTo>
                  <a:pt x="21359" y="5950"/>
                  <a:pt x="21382" y="5974"/>
                  <a:pt x="21420" y="6017"/>
                </a:cubicBezTo>
                <a:cubicBezTo>
                  <a:pt x="21379" y="5962"/>
                  <a:pt x="21361" y="5951"/>
                  <a:pt x="21345" y="5937"/>
                </a:cubicBezTo>
                <a:close/>
                <a:moveTo>
                  <a:pt x="14205" y="6148"/>
                </a:moveTo>
                <a:lnTo>
                  <a:pt x="14169" y="6196"/>
                </a:lnTo>
                <a:cubicBezTo>
                  <a:pt x="14164" y="6191"/>
                  <a:pt x="14160" y="6186"/>
                  <a:pt x="14157" y="6182"/>
                </a:cubicBezTo>
                <a:lnTo>
                  <a:pt x="14157" y="6182"/>
                </a:lnTo>
                <a:cubicBezTo>
                  <a:pt x="14154" y="6205"/>
                  <a:pt x="14142" y="6234"/>
                  <a:pt x="14121" y="6255"/>
                </a:cubicBezTo>
                <a:cubicBezTo>
                  <a:pt x="14169" y="6231"/>
                  <a:pt x="14252" y="6243"/>
                  <a:pt x="14205" y="6148"/>
                </a:cubicBezTo>
                <a:close/>
                <a:moveTo>
                  <a:pt x="10966" y="6517"/>
                </a:moveTo>
                <a:cubicBezTo>
                  <a:pt x="10966" y="6517"/>
                  <a:pt x="10967" y="6520"/>
                  <a:pt x="10969" y="6525"/>
                </a:cubicBezTo>
                <a:lnTo>
                  <a:pt x="10969" y="6525"/>
                </a:lnTo>
                <a:cubicBezTo>
                  <a:pt x="10968" y="6522"/>
                  <a:pt x="10968" y="6520"/>
                  <a:pt x="10966" y="6517"/>
                </a:cubicBezTo>
                <a:close/>
                <a:moveTo>
                  <a:pt x="10085" y="7901"/>
                </a:moveTo>
                <a:lnTo>
                  <a:pt x="10085" y="7901"/>
                </a:lnTo>
                <a:cubicBezTo>
                  <a:pt x="10075" y="7907"/>
                  <a:pt x="10067" y="7914"/>
                  <a:pt x="10061" y="7922"/>
                </a:cubicBezTo>
                <a:cubicBezTo>
                  <a:pt x="10067" y="7917"/>
                  <a:pt x="10076" y="7909"/>
                  <a:pt x="10085" y="7901"/>
                </a:cubicBezTo>
                <a:close/>
                <a:moveTo>
                  <a:pt x="11925" y="0"/>
                </a:moveTo>
                <a:cubicBezTo>
                  <a:pt x="11878" y="0"/>
                  <a:pt x="11830" y="4"/>
                  <a:pt x="11788" y="4"/>
                </a:cubicBezTo>
                <a:lnTo>
                  <a:pt x="11764" y="290"/>
                </a:lnTo>
                <a:cubicBezTo>
                  <a:pt x="11673" y="187"/>
                  <a:pt x="11563" y="152"/>
                  <a:pt x="11452" y="152"/>
                </a:cubicBezTo>
                <a:cubicBezTo>
                  <a:pt x="11345" y="152"/>
                  <a:pt x="11238" y="184"/>
                  <a:pt x="11145" y="219"/>
                </a:cubicBezTo>
                <a:cubicBezTo>
                  <a:pt x="11027" y="261"/>
                  <a:pt x="10921" y="306"/>
                  <a:pt x="10827" y="306"/>
                </a:cubicBezTo>
                <a:cubicBezTo>
                  <a:pt x="10760" y="306"/>
                  <a:pt x="10699" y="283"/>
                  <a:pt x="10645" y="219"/>
                </a:cubicBezTo>
                <a:cubicBezTo>
                  <a:pt x="10585" y="302"/>
                  <a:pt x="10490" y="314"/>
                  <a:pt x="10419" y="409"/>
                </a:cubicBezTo>
                <a:lnTo>
                  <a:pt x="10395" y="255"/>
                </a:lnTo>
                <a:cubicBezTo>
                  <a:pt x="10169" y="278"/>
                  <a:pt x="10050" y="278"/>
                  <a:pt x="9788" y="385"/>
                </a:cubicBezTo>
                <a:lnTo>
                  <a:pt x="9823" y="266"/>
                </a:lnTo>
                <a:lnTo>
                  <a:pt x="9823" y="266"/>
                </a:lnTo>
                <a:cubicBezTo>
                  <a:pt x="9669" y="302"/>
                  <a:pt x="9740" y="731"/>
                  <a:pt x="9609" y="778"/>
                </a:cubicBezTo>
                <a:lnTo>
                  <a:pt x="9514" y="576"/>
                </a:lnTo>
                <a:cubicBezTo>
                  <a:pt x="9252" y="659"/>
                  <a:pt x="8942" y="552"/>
                  <a:pt x="8752" y="826"/>
                </a:cubicBezTo>
                <a:cubicBezTo>
                  <a:pt x="8740" y="790"/>
                  <a:pt x="8728" y="731"/>
                  <a:pt x="8776" y="707"/>
                </a:cubicBezTo>
                <a:lnTo>
                  <a:pt x="8776" y="707"/>
                </a:lnTo>
                <a:cubicBezTo>
                  <a:pt x="8649" y="741"/>
                  <a:pt x="8300" y="709"/>
                  <a:pt x="8395" y="955"/>
                </a:cubicBezTo>
                <a:lnTo>
                  <a:pt x="8395" y="955"/>
                </a:lnTo>
                <a:cubicBezTo>
                  <a:pt x="8381" y="929"/>
                  <a:pt x="8362" y="919"/>
                  <a:pt x="8340" y="919"/>
                </a:cubicBezTo>
                <a:cubicBezTo>
                  <a:pt x="8253" y="919"/>
                  <a:pt x="8118" y="1085"/>
                  <a:pt x="8037" y="1183"/>
                </a:cubicBezTo>
                <a:lnTo>
                  <a:pt x="8014" y="1040"/>
                </a:lnTo>
                <a:cubicBezTo>
                  <a:pt x="7966" y="1255"/>
                  <a:pt x="7978" y="1302"/>
                  <a:pt x="7835" y="1409"/>
                </a:cubicBezTo>
                <a:cubicBezTo>
                  <a:pt x="7794" y="1399"/>
                  <a:pt x="7770" y="1326"/>
                  <a:pt x="7803" y="1322"/>
                </a:cubicBezTo>
                <a:lnTo>
                  <a:pt x="7803" y="1322"/>
                </a:lnTo>
                <a:cubicBezTo>
                  <a:pt x="7809" y="1323"/>
                  <a:pt x="7816" y="1324"/>
                  <a:pt x="7823" y="1326"/>
                </a:cubicBezTo>
                <a:cubicBezTo>
                  <a:pt x="7816" y="1323"/>
                  <a:pt x="7811" y="1322"/>
                  <a:pt x="7806" y="1322"/>
                </a:cubicBezTo>
                <a:cubicBezTo>
                  <a:pt x="7805" y="1322"/>
                  <a:pt x="7804" y="1322"/>
                  <a:pt x="7803" y="1322"/>
                </a:cubicBezTo>
                <a:lnTo>
                  <a:pt x="7803" y="1322"/>
                </a:lnTo>
                <a:cubicBezTo>
                  <a:pt x="7800" y="1322"/>
                  <a:pt x="7796" y="1322"/>
                  <a:pt x="7793" y="1322"/>
                </a:cubicBezTo>
                <a:cubicBezTo>
                  <a:pt x="7700" y="1322"/>
                  <a:pt x="7753" y="1471"/>
                  <a:pt x="7624" y="1471"/>
                </a:cubicBezTo>
                <a:cubicBezTo>
                  <a:pt x="7616" y="1471"/>
                  <a:pt x="7607" y="1470"/>
                  <a:pt x="7597" y="1469"/>
                </a:cubicBezTo>
                <a:lnTo>
                  <a:pt x="7621" y="1362"/>
                </a:lnTo>
                <a:lnTo>
                  <a:pt x="7621" y="1362"/>
                </a:lnTo>
                <a:cubicBezTo>
                  <a:pt x="7490" y="1398"/>
                  <a:pt x="7513" y="1433"/>
                  <a:pt x="7478" y="1564"/>
                </a:cubicBezTo>
                <a:cubicBezTo>
                  <a:pt x="7456" y="1595"/>
                  <a:pt x="7416" y="1610"/>
                  <a:pt x="7371" y="1610"/>
                </a:cubicBezTo>
                <a:cubicBezTo>
                  <a:pt x="7295" y="1610"/>
                  <a:pt x="7206" y="1568"/>
                  <a:pt x="7168" y="1493"/>
                </a:cubicBezTo>
                <a:cubicBezTo>
                  <a:pt x="7168" y="1573"/>
                  <a:pt x="7146" y="1696"/>
                  <a:pt x="7061" y="1696"/>
                </a:cubicBezTo>
                <a:cubicBezTo>
                  <a:pt x="7057" y="1696"/>
                  <a:pt x="7053" y="1696"/>
                  <a:pt x="7049" y="1695"/>
                </a:cubicBezTo>
                <a:cubicBezTo>
                  <a:pt x="7025" y="1648"/>
                  <a:pt x="7037" y="1612"/>
                  <a:pt x="7049" y="1588"/>
                </a:cubicBezTo>
                <a:cubicBezTo>
                  <a:pt x="7044" y="1588"/>
                  <a:pt x="7039" y="1588"/>
                  <a:pt x="7034" y="1588"/>
                </a:cubicBezTo>
                <a:cubicBezTo>
                  <a:pt x="6829" y="1588"/>
                  <a:pt x="6791" y="1794"/>
                  <a:pt x="6662" y="1794"/>
                </a:cubicBezTo>
                <a:cubicBezTo>
                  <a:pt x="6642" y="1794"/>
                  <a:pt x="6621" y="1789"/>
                  <a:pt x="6597" y="1779"/>
                </a:cubicBezTo>
                <a:cubicBezTo>
                  <a:pt x="6573" y="1731"/>
                  <a:pt x="6561" y="1719"/>
                  <a:pt x="6537" y="1707"/>
                </a:cubicBezTo>
                <a:cubicBezTo>
                  <a:pt x="6682" y="1655"/>
                  <a:pt x="6809" y="1621"/>
                  <a:pt x="6832" y="1621"/>
                </a:cubicBezTo>
                <a:cubicBezTo>
                  <a:pt x="6833" y="1621"/>
                  <a:pt x="6834" y="1622"/>
                  <a:pt x="6834" y="1622"/>
                </a:cubicBezTo>
                <a:lnTo>
                  <a:pt x="6834" y="1622"/>
                </a:lnTo>
                <a:cubicBezTo>
                  <a:pt x="6797" y="1493"/>
                  <a:pt x="6645" y="1515"/>
                  <a:pt x="6692" y="1314"/>
                </a:cubicBezTo>
                <a:lnTo>
                  <a:pt x="6692" y="1314"/>
                </a:lnTo>
                <a:cubicBezTo>
                  <a:pt x="6622" y="1442"/>
                  <a:pt x="6506" y="1707"/>
                  <a:pt x="6368" y="1707"/>
                </a:cubicBezTo>
                <a:cubicBezTo>
                  <a:pt x="6365" y="1707"/>
                  <a:pt x="6362" y="1707"/>
                  <a:pt x="6359" y="1707"/>
                </a:cubicBezTo>
                <a:cubicBezTo>
                  <a:pt x="6347" y="1707"/>
                  <a:pt x="6335" y="1695"/>
                  <a:pt x="6323" y="1671"/>
                </a:cubicBezTo>
                <a:lnTo>
                  <a:pt x="6323" y="1659"/>
                </a:lnTo>
                <a:cubicBezTo>
                  <a:pt x="6287" y="1659"/>
                  <a:pt x="6263" y="1671"/>
                  <a:pt x="6251" y="1707"/>
                </a:cubicBezTo>
                <a:cubicBezTo>
                  <a:pt x="6220" y="1707"/>
                  <a:pt x="6193" y="1702"/>
                  <a:pt x="6169" y="1702"/>
                </a:cubicBezTo>
                <a:cubicBezTo>
                  <a:pt x="6156" y="1702"/>
                  <a:pt x="6144" y="1703"/>
                  <a:pt x="6132" y="1707"/>
                </a:cubicBezTo>
                <a:cubicBezTo>
                  <a:pt x="6114" y="1678"/>
                  <a:pt x="6091" y="1668"/>
                  <a:pt x="6065" y="1668"/>
                </a:cubicBezTo>
                <a:cubicBezTo>
                  <a:pt x="6005" y="1668"/>
                  <a:pt x="5932" y="1723"/>
                  <a:pt x="5882" y="1731"/>
                </a:cubicBezTo>
                <a:cubicBezTo>
                  <a:pt x="5942" y="1874"/>
                  <a:pt x="5847" y="1886"/>
                  <a:pt x="5966" y="1969"/>
                </a:cubicBezTo>
                <a:cubicBezTo>
                  <a:pt x="5954" y="1957"/>
                  <a:pt x="5978" y="1945"/>
                  <a:pt x="6013" y="1921"/>
                </a:cubicBezTo>
                <a:cubicBezTo>
                  <a:pt x="6025" y="1909"/>
                  <a:pt x="6037" y="1909"/>
                  <a:pt x="6037" y="1898"/>
                </a:cubicBezTo>
                <a:lnTo>
                  <a:pt x="6037" y="1909"/>
                </a:lnTo>
                <a:cubicBezTo>
                  <a:pt x="6085" y="1886"/>
                  <a:pt x="6144" y="1862"/>
                  <a:pt x="6204" y="1838"/>
                </a:cubicBezTo>
                <a:lnTo>
                  <a:pt x="6204" y="1838"/>
                </a:lnTo>
                <a:cubicBezTo>
                  <a:pt x="6185" y="1905"/>
                  <a:pt x="6158" y="1971"/>
                  <a:pt x="6094" y="1971"/>
                </a:cubicBezTo>
                <a:cubicBezTo>
                  <a:pt x="6078" y="1971"/>
                  <a:pt x="6059" y="1967"/>
                  <a:pt x="6037" y="1957"/>
                </a:cubicBezTo>
                <a:cubicBezTo>
                  <a:pt x="6037" y="2064"/>
                  <a:pt x="6037" y="2171"/>
                  <a:pt x="6025" y="2219"/>
                </a:cubicBezTo>
                <a:cubicBezTo>
                  <a:pt x="5870" y="2064"/>
                  <a:pt x="5644" y="2029"/>
                  <a:pt x="5573" y="1921"/>
                </a:cubicBezTo>
                <a:cubicBezTo>
                  <a:pt x="5394" y="2076"/>
                  <a:pt x="5108" y="2160"/>
                  <a:pt x="5085" y="2457"/>
                </a:cubicBezTo>
                <a:cubicBezTo>
                  <a:pt x="5074" y="2470"/>
                  <a:pt x="5064" y="2475"/>
                  <a:pt x="5054" y="2475"/>
                </a:cubicBezTo>
                <a:cubicBezTo>
                  <a:pt x="5017" y="2475"/>
                  <a:pt x="4979" y="2404"/>
                  <a:pt x="4942" y="2386"/>
                </a:cubicBezTo>
                <a:cubicBezTo>
                  <a:pt x="4966" y="2338"/>
                  <a:pt x="5013" y="2326"/>
                  <a:pt x="5013" y="2290"/>
                </a:cubicBezTo>
                <a:lnTo>
                  <a:pt x="5013" y="2290"/>
                </a:lnTo>
                <a:cubicBezTo>
                  <a:pt x="4918" y="2398"/>
                  <a:pt x="4680" y="2457"/>
                  <a:pt x="4727" y="2648"/>
                </a:cubicBezTo>
                <a:cubicBezTo>
                  <a:pt x="4589" y="2629"/>
                  <a:pt x="4672" y="2518"/>
                  <a:pt x="4628" y="2518"/>
                </a:cubicBezTo>
                <a:cubicBezTo>
                  <a:pt x="4616" y="2518"/>
                  <a:pt x="4592" y="2528"/>
                  <a:pt x="4549" y="2552"/>
                </a:cubicBezTo>
                <a:lnTo>
                  <a:pt x="4561" y="2493"/>
                </a:lnTo>
                <a:cubicBezTo>
                  <a:pt x="4526" y="2485"/>
                  <a:pt x="4495" y="2481"/>
                  <a:pt x="4465" y="2481"/>
                </a:cubicBezTo>
                <a:cubicBezTo>
                  <a:pt x="4097" y="2481"/>
                  <a:pt x="4070" y="3054"/>
                  <a:pt x="3669" y="3054"/>
                </a:cubicBezTo>
                <a:cubicBezTo>
                  <a:pt x="3623" y="3054"/>
                  <a:pt x="3571" y="3046"/>
                  <a:pt x="3513" y="3029"/>
                </a:cubicBezTo>
                <a:lnTo>
                  <a:pt x="3513" y="3029"/>
                </a:lnTo>
                <a:cubicBezTo>
                  <a:pt x="3549" y="3041"/>
                  <a:pt x="3573" y="3041"/>
                  <a:pt x="3596" y="3064"/>
                </a:cubicBezTo>
                <a:cubicBezTo>
                  <a:pt x="3043" y="3111"/>
                  <a:pt x="2668" y="3626"/>
                  <a:pt x="2093" y="3626"/>
                </a:cubicBezTo>
                <a:cubicBezTo>
                  <a:pt x="2075" y="3626"/>
                  <a:pt x="2056" y="3625"/>
                  <a:pt x="2037" y="3624"/>
                </a:cubicBezTo>
                <a:cubicBezTo>
                  <a:pt x="1870" y="3636"/>
                  <a:pt x="1906" y="3755"/>
                  <a:pt x="1858" y="3874"/>
                </a:cubicBezTo>
                <a:lnTo>
                  <a:pt x="1763" y="3743"/>
                </a:lnTo>
                <a:cubicBezTo>
                  <a:pt x="1763" y="3743"/>
                  <a:pt x="1751" y="3803"/>
                  <a:pt x="1727" y="3862"/>
                </a:cubicBezTo>
                <a:cubicBezTo>
                  <a:pt x="1715" y="3922"/>
                  <a:pt x="1703" y="3981"/>
                  <a:pt x="1703" y="3981"/>
                </a:cubicBezTo>
                <a:cubicBezTo>
                  <a:pt x="1672" y="4026"/>
                  <a:pt x="1629" y="4041"/>
                  <a:pt x="1580" y="4041"/>
                </a:cubicBezTo>
                <a:cubicBezTo>
                  <a:pt x="1480" y="4041"/>
                  <a:pt x="1353" y="3978"/>
                  <a:pt x="1241" y="3978"/>
                </a:cubicBezTo>
                <a:cubicBezTo>
                  <a:pt x="1161" y="3978"/>
                  <a:pt x="1087" y="4011"/>
                  <a:pt x="1036" y="4124"/>
                </a:cubicBezTo>
                <a:lnTo>
                  <a:pt x="1108" y="4207"/>
                </a:lnTo>
                <a:cubicBezTo>
                  <a:pt x="1037" y="4225"/>
                  <a:pt x="927" y="4321"/>
                  <a:pt x="861" y="4321"/>
                </a:cubicBezTo>
                <a:cubicBezTo>
                  <a:pt x="837" y="4321"/>
                  <a:pt x="819" y="4310"/>
                  <a:pt x="810" y="4279"/>
                </a:cubicBezTo>
                <a:lnTo>
                  <a:pt x="810" y="4279"/>
                </a:lnTo>
                <a:cubicBezTo>
                  <a:pt x="810" y="4300"/>
                  <a:pt x="819" y="4366"/>
                  <a:pt x="781" y="4366"/>
                </a:cubicBezTo>
                <a:cubicBezTo>
                  <a:pt x="776" y="4366"/>
                  <a:pt x="770" y="4365"/>
                  <a:pt x="763" y="4362"/>
                </a:cubicBezTo>
                <a:lnTo>
                  <a:pt x="727" y="4279"/>
                </a:lnTo>
                <a:lnTo>
                  <a:pt x="560" y="4517"/>
                </a:lnTo>
                <a:cubicBezTo>
                  <a:pt x="550" y="4519"/>
                  <a:pt x="540" y="4520"/>
                  <a:pt x="531" y="4520"/>
                </a:cubicBezTo>
                <a:cubicBezTo>
                  <a:pt x="385" y="4520"/>
                  <a:pt x="418" y="4309"/>
                  <a:pt x="271" y="4309"/>
                </a:cubicBezTo>
                <a:cubicBezTo>
                  <a:pt x="241" y="4309"/>
                  <a:pt x="203" y="4317"/>
                  <a:pt x="155" y="4338"/>
                </a:cubicBezTo>
                <a:cubicBezTo>
                  <a:pt x="132" y="4362"/>
                  <a:pt x="108" y="4398"/>
                  <a:pt x="72" y="4446"/>
                </a:cubicBezTo>
                <a:cubicBezTo>
                  <a:pt x="60" y="4469"/>
                  <a:pt x="36" y="4517"/>
                  <a:pt x="24" y="4541"/>
                </a:cubicBezTo>
                <a:cubicBezTo>
                  <a:pt x="13" y="4565"/>
                  <a:pt x="1" y="4600"/>
                  <a:pt x="24" y="4612"/>
                </a:cubicBezTo>
                <a:cubicBezTo>
                  <a:pt x="60" y="4636"/>
                  <a:pt x="120" y="4648"/>
                  <a:pt x="155" y="4660"/>
                </a:cubicBezTo>
                <a:cubicBezTo>
                  <a:pt x="191" y="4684"/>
                  <a:pt x="203" y="4707"/>
                  <a:pt x="203" y="4719"/>
                </a:cubicBezTo>
                <a:cubicBezTo>
                  <a:pt x="179" y="4719"/>
                  <a:pt x="167" y="4743"/>
                  <a:pt x="155" y="4767"/>
                </a:cubicBezTo>
                <a:cubicBezTo>
                  <a:pt x="155" y="4779"/>
                  <a:pt x="203" y="4767"/>
                  <a:pt x="227" y="4803"/>
                </a:cubicBezTo>
                <a:cubicBezTo>
                  <a:pt x="239" y="4803"/>
                  <a:pt x="203" y="4850"/>
                  <a:pt x="251" y="4850"/>
                </a:cubicBezTo>
                <a:cubicBezTo>
                  <a:pt x="274" y="4862"/>
                  <a:pt x="310" y="4862"/>
                  <a:pt x="310" y="4862"/>
                </a:cubicBezTo>
                <a:cubicBezTo>
                  <a:pt x="346" y="4910"/>
                  <a:pt x="394" y="4957"/>
                  <a:pt x="429" y="5005"/>
                </a:cubicBezTo>
                <a:cubicBezTo>
                  <a:pt x="465" y="5053"/>
                  <a:pt x="501" y="5088"/>
                  <a:pt x="536" y="5136"/>
                </a:cubicBezTo>
                <a:cubicBezTo>
                  <a:pt x="572" y="5172"/>
                  <a:pt x="584" y="5208"/>
                  <a:pt x="608" y="5255"/>
                </a:cubicBezTo>
                <a:cubicBezTo>
                  <a:pt x="620" y="5267"/>
                  <a:pt x="632" y="5291"/>
                  <a:pt x="644" y="5303"/>
                </a:cubicBezTo>
                <a:cubicBezTo>
                  <a:pt x="644" y="5303"/>
                  <a:pt x="655" y="5303"/>
                  <a:pt x="667" y="5315"/>
                </a:cubicBezTo>
                <a:cubicBezTo>
                  <a:pt x="667" y="5303"/>
                  <a:pt x="667" y="5291"/>
                  <a:pt x="667" y="5267"/>
                </a:cubicBezTo>
                <a:cubicBezTo>
                  <a:pt x="667" y="5231"/>
                  <a:pt x="691" y="5172"/>
                  <a:pt x="691" y="5172"/>
                </a:cubicBezTo>
                <a:lnTo>
                  <a:pt x="786" y="5255"/>
                </a:lnTo>
                <a:lnTo>
                  <a:pt x="691" y="5315"/>
                </a:lnTo>
                <a:cubicBezTo>
                  <a:pt x="713" y="5331"/>
                  <a:pt x="730" y="5338"/>
                  <a:pt x="743" y="5338"/>
                </a:cubicBezTo>
                <a:cubicBezTo>
                  <a:pt x="787" y="5338"/>
                  <a:pt x="789" y="5260"/>
                  <a:pt x="798" y="5196"/>
                </a:cubicBezTo>
                <a:cubicBezTo>
                  <a:pt x="834" y="5255"/>
                  <a:pt x="870" y="5279"/>
                  <a:pt x="906" y="5291"/>
                </a:cubicBezTo>
                <a:cubicBezTo>
                  <a:pt x="906" y="5291"/>
                  <a:pt x="917" y="5219"/>
                  <a:pt x="929" y="5148"/>
                </a:cubicBezTo>
                <a:lnTo>
                  <a:pt x="953" y="5017"/>
                </a:lnTo>
                <a:cubicBezTo>
                  <a:pt x="1001" y="5088"/>
                  <a:pt x="965" y="5208"/>
                  <a:pt x="1084" y="5219"/>
                </a:cubicBezTo>
                <a:cubicBezTo>
                  <a:pt x="1096" y="5088"/>
                  <a:pt x="929" y="5053"/>
                  <a:pt x="1013" y="4934"/>
                </a:cubicBezTo>
                <a:lnTo>
                  <a:pt x="1013" y="4934"/>
                </a:lnTo>
                <a:cubicBezTo>
                  <a:pt x="1081" y="4979"/>
                  <a:pt x="1115" y="5035"/>
                  <a:pt x="1141" y="5035"/>
                </a:cubicBezTo>
                <a:cubicBezTo>
                  <a:pt x="1155" y="5035"/>
                  <a:pt x="1166" y="5017"/>
                  <a:pt x="1179" y="4969"/>
                </a:cubicBezTo>
                <a:cubicBezTo>
                  <a:pt x="1215" y="5029"/>
                  <a:pt x="1215" y="5065"/>
                  <a:pt x="1203" y="5112"/>
                </a:cubicBezTo>
                <a:cubicBezTo>
                  <a:pt x="1239" y="5005"/>
                  <a:pt x="1382" y="4993"/>
                  <a:pt x="1358" y="4862"/>
                </a:cubicBezTo>
                <a:lnTo>
                  <a:pt x="1358" y="4862"/>
                </a:lnTo>
                <a:cubicBezTo>
                  <a:pt x="1380" y="4876"/>
                  <a:pt x="1402" y="4882"/>
                  <a:pt x="1422" y="4882"/>
                </a:cubicBezTo>
                <a:cubicBezTo>
                  <a:pt x="1482" y="4882"/>
                  <a:pt x="1537" y="4838"/>
                  <a:pt x="1588" y="4838"/>
                </a:cubicBezTo>
                <a:cubicBezTo>
                  <a:pt x="1624" y="4838"/>
                  <a:pt x="1659" y="4860"/>
                  <a:pt x="1691" y="4934"/>
                </a:cubicBezTo>
                <a:cubicBezTo>
                  <a:pt x="1691" y="4862"/>
                  <a:pt x="1739" y="4707"/>
                  <a:pt x="1810" y="4672"/>
                </a:cubicBezTo>
                <a:lnTo>
                  <a:pt x="1810" y="4672"/>
                </a:lnTo>
                <a:cubicBezTo>
                  <a:pt x="1803" y="4761"/>
                  <a:pt x="1828" y="4785"/>
                  <a:pt x="1868" y="4785"/>
                </a:cubicBezTo>
                <a:cubicBezTo>
                  <a:pt x="1892" y="4785"/>
                  <a:pt x="1922" y="4776"/>
                  <a:pt x="1953" y="4767"/>
                </a:cubicBezTo>
                <a:cubicBezTo>
                  <a:pt x="1982" y="4757"/>
                  <a:pt x="2019" y="4740"/>
                  <a:pt x="2057" y="4740"/>
                </a:cubicBezTo>
                <a:cubicBezTo>
                  <a:pt x="2066" y="4740"/>
                  <a:pt x="2075" y="4741"/>
                  <a:pt x="2084" y="4743"/>
                </a:cubicBezTo>
                <a:cubicBezTo>
                  <a:pt x="2120" y="4743"/>
                  <a:pt x="2156" y="4779"/>
                  <a:pt x="2179" y="4838"/>
                </a:cubicBezTo>
                <a:cubicBezTo>
                  <a:pt x="2168" y="4576"/>
                  <a:pt x="2465" y="4600"/>
                  <a:pt x="2572" y="4398"/>
                </a:cubicBezTo>
                <a:lnTo>
                  <a:pt x="2572" y="4398"/>
                </a:lnTo>
                <a:cubicBezTo>
                  <a:pt x="2572" y="4416"/>
                  <a:pt x="2566" y="4447"/>
                  <a:pt x="2557" y="4456"/>
                </a:cubicBezTo>
                <a:lnTo>
                  <a:pt x="2557" y="4456"/>
                </a:lnTo>
                <a:cubicBezTo>
                  <a:pt x="2565" y="4456"/>
                  <a:pt x="2571" y="4456"/>
                  <a:pt x="2578" y="4456"/>
                </a:cubicBezTo>
                <a:cubicBezTo>
                  <a:pt x="2657" y="4456"/>
                  <a:pt x="2712" y="4496"/>
                  <a:pt x="2787" y="4517"/>
                </a:cubicBezTo>
                <a:cubicBezTo>
                  <a:pt x="2715" y="4326"/>
                  <a:pt x="2834" y="4219"/>
                  <a:pt x="2858" y="4065"/>
                </a:cubicBezTo>
                <a:cubicBezTo>
                  <a:pt x="3049" y="4195"/>
                  <a:pt x="2894" y="4315"/>
                  <a:pt x="3001" y="4469"/>
                </a:cubicBezTo>
                <a:cubicBezTo>
                  <a:pt x="2930" y="4326"/>
                  <a:pt x="3132" y="4231"/>
                  <a:pt x="3037" y="4124"/>
                </a:cubicBezTo>
                <a:lnTo>
                  <a:pt x="3037" y="4124"/>
                </a:lnTo>
                <a:cubicBezTo>
                  <a:pt x="3168" y="4195"/>
                  <a:pt x="3132" y="4148"/>
                  <a:pt x="3251" y="4279"/>
                </a:cubicBezTo>
                <a:cubicBezTo>
                  <a:pt x="3156" y="4041"/>
                  <a:pt x="3311" y="4207"/>
                  <a:pt x="3322" y="4029"/>
                </a:cubicBezTo>
                <a:cubicBezTo>
                  <a:pt x="3440" y="4079"/>
                  <a:pt x="3451" y="4165"/>
                  <a:pt x="3485" y="4165"/>
                </a:cubicBezTo>
                <a:cubicBezTo>
                  <a:pt x="3499" y="4165"/>
                  <a:pt x="3517" y="4151"/>
                  <a:pt x="3549" y="4112"/>
                </a:cubicBezTo>
                <a:cubicBezTo>
                  <a:pt x="3644" y="4148"/>
                  <a:pt x="3561" y="4291"/>
                  <a:pt x="3561" y="4291"/>
                </a:cubicBezTo>
                <a:cubicBezTo>
                  <a:pt x="3703" y="4231"/>
                  <a:pt x="3549" y="4088"/>
                  <a:pt x="3537" y="3969"/>
                </a:cubicBezTo>
                <a:cubicBezTo>
                  <a:pt x="3567" y="3944"/>
                  <a:pt x="3590" y="3934"/>
                  <a:pt x="3609" y="3934"/>
                </a:cubicBezTo>
                <a:cubicBezTo>
                  <a:pt x="3679" y="3934"/>
                  <a:pt x="3688" y="4080"/>
                  <a:pt x="3763" y="4136"/>
                </a:cubicBezTo>
                <a:cubicBezTo>
                  <a:pt x="3846" y="4041"/>
                  <a:pt x="3858" y="3850"/>
                  <a:pt x="3942" y="3826"/>
                </a:cubicBezTo>
                <a:cubicBezTo>
                  <a:pt x="3965" y="3850"/>
                  <a:pt x="3977" y="3850"/>
                  <a:pt x="3977" y="3898"/>
                </a:cubicBezTo>
                <a:cubicBezTo>
                  <a:pt x="4037" y="3707"/>
                  <a:pt x="4311" y="3755"/>
                  <a:pt x="4358" y="3517"/>
                </a:cubicBezTo>
                <a:cubicBezTo>
                  <a:pt x="4364" y="3520"/>
                  <a:pt x="4369" y="3522"/>
                  <a:pt x="4373" y="3525"/>
                </a:cubicBezTo>
                <a:lnTo>
                  <a:pt x="4373" y="3525"/>
                </a:lnTo>
                <a:cubicBezTo>
                  <a:pt x="4326" y="3458"/>
                  <a:pt x="4296" y="3379"/>
                  <a:pt x="4275" y="3326"/>
                </a:cubicBezTo>
                <a:cubicBezTo>
                  <a:pt x="4318" y="3301"/>
                  <a:pt x="4336" y="3225"/>
                  <a:pt x="4370" y="3225"/>
                </a:cubicBezTo>
                <a:cubicBezTo>
                  <a:pt x="4383" y="3225"/>
                  <a:pt x="4398" y="3237"/>
                  <a:pt x="4418" y="3267"/>
                </a:cubicBezTo>
                <a:cubicBezTo>
                  <a:pt x="4382" y="3279"/>
                  <a:pt x="4394" y="3326"/>
                  <a:pt x="4394" y="3374"/>
                </a:cubicBezTo>
                <a:lnTo>
                  <a:pt x="4442" y="3291"/>
                </a:lnTo>
                <a:lnTo>
                  <a:pt x="4442" y="3291"/>
                </a:lnTo>
                <a:cubicBezTo>
                  <a:pt x="4573" y="3433"/>
                  <a:pt x="4370" y="3386"/>
                  <a:pt x="4418" y="3517"/>
                </a:cubicBezTo>
                <a:cubicBezTo>
                  <a:pt x="4525" y="3410"/>
                  <a:pt x="4620" y="3207"/>
                  <a:pt x="4739" y="3207"/>
                </a:cubicBezTo>
                <a:cubicBezTo>
                  <a:pt x="4835" y="3362"/>
                  <a:pt x="4537" y="3362"/>
                  <a:pt x="4727" y="3457"/>
                </a:cubicBezTo>
                <a:lnTo>
                  <a:pt x="4549" y="3457"/>
                </a:lnTo>
                <a:cubicBezTo>
                  <a:pt x="4775" y="3660"/>
                  <a:pt x="4442" y="3469"/>
                  <a:pt x="4668" y="3707"/>
                </a:cubicBezTo>
                <a:cubicBezTo>
                  <a:pt x="4882" y="3672"/>
                  <a:pt x="4858" y="3529"/>
                  <a:pt x="5073" y="3493"/>
                </a:cubicBezTo>
                <a:cubicBezTo>
                  <a:pt x="5085" y="3386"/>
                  <a:pt x="5013" y="3362"/>
                  <a:pt x="5013" y="3255"/>
                </a:cubicBezTo>
                <a:cubicBezTo>
                  <a:pt x="5059" y="3198"/>
                  <a:pt x="5101" y="3176"/>
                  <a:pt x="5142" y="3176"/>
                </a:cubicBezTo>
                <a:cubicBezTo>
                  <a:pt x="5263" y="3176"/>
                  <a:pt x="5364" y="3363"/>
                  <a:pt x="5451" y="3363"/>
                </a:cubicBezTo>
                <a:cubicBezTo>
                  <a:pt x="5481" y="3363"/>
                  <a:pt x="5510" y="3340"/>
                  <a:pt x="5537" y="3279"/>
                </a:cubicBezTo>
                <a:cubicBezTo>
                  <a:pt x="5548" y="3162"/>
                  <a:pt x="5493" y="2971"/>
                  <a:pt x="5621" y="2971"/>
                </a:cubicBezTo>
                <a:cubicBezTo>
                  <a:pt x="5638" y="2971"/>
                  <a:pt x="5657" y="2974"/>
                  <a:pt x="5680" y="2981"/>
                </a:cubicBezTo>
                <a:lnTo>
                  <a:pt x="5704" y="3183"/>
                </a:lnTo>
                <a:cubicBezTo>
                  <a:pt x="5889" y="3129"/>
                  <a:pt x="5736" y="2916"/>
                  <a:pt x="5908" y="2916"/>
                </a:cubicBezTo>
                <a:cubicBezTo>
                  <a:pt x="5924" y="2916"/>
                  <a:pt x="5943" y="2917"/>
                  <a:pt x="5966" y="2922"/>
                </a:cubicBezTo>
                <a:cubicBezTo>
                  <a:pt x="5954" y="3005"/>
                  <a:pt x="5835" y="3041"/>
                  <a:pt x="5870" y="3052"/>
                </a:cubicBezTo>
                <a:cubicBezTo>
                  <a:pt x="5902" y="3068"/>
                  <a:pt x="5924" y="3075"/>
                  <a:pt x="5940" y="3075"/>
                </a:cubicBezTo>
                <a:cubicBezTo>
                  <a:pt x="6021" y="3075"/>
                  <a:pt x="5936" y="2904"/>
                  <a:pt x="6025" y="2874"/>
                </a:cubicBezTo>
                <a:lnTo>
                  <a:pt x="6109" y="3029"/>
                </a:lnTo>
                <a:cubicBezTo>
                  <a:pt x="6311" y="2922"/>
                  <a:pt x="6501" y="2719"/>
                  <a:pt x="6716" y="2588"/>
                </a:cubicBezTo>
                <a:lnTo>
                  <a:pt x="6716" y="2588"/>
                </a:lnTo>
                <a:cubicBezTo>
                  <a:pt x="6728" y="2648"/>
                  <a:pt x="6704" y="2719"/>
                  <a:pt x="6775" y="2743"/>
                </a:cubicBezTo>
                <a:cubicBezTo>
                  <a:pt x="7037" y="2541"/>
                  <a:pt x="7418" y="2541"/>
                  <a:pt x="7728" y="2541"/>
                </a:cubicBezTo>
                <a:lnTo>
                  <a:pt x="7787" y="2362"/>
                </a:lnTo>
                <a:cubicBezTo>
                  <a:pt x="7789" y="2361"/>
                  <a:pt x="7792" y="2360"/>
                  <a:pt x="7794" y="2360"/>
                </a:cubicBezTo>
                <a:cubicBezTo>
                  <a:pt x="7819" y="2360"/>
                  <a:pt x="7858" y="2413"/>
                  <a:pt x="7847" y="2445"/>
                </a:cubicBezTo>
                <a:cubicBezTo>
                  <a:pt x="7858" y="2447"/>
                  <a:pt x="7868" y="2448"/>
                  <a:pt x="7875" y="2448"/>
                </a:cubicBezTo>
                <a:cubicBezTo>
                  <a:pt x="7952" y="2448"/>
                  <a:pt x="7825" y="2344"/>
                  <a:pt x="7847" y="2279"/>
                </a:cubicBezTo>
                <a:cubicBezTo>
                  <a:pt x="7857" y="2273"/>
                  <a:pt x="7867" y="2270"/>
                  <a:pt x="7876" y="2270"/>
                </a:cubicBezTo>
                <a:cubicBezTo>
                  <a:pt x="7924" y="2270"/>
                  <a:pt x="7962" y="2336"/>
                  <a:pt x="7942" y="2386"/>
                </a:cubicBezTo>
                <a:cubicBezTo>
                  <a:pt x="8066" y="2220"/>
                  <a:pt x="8325" y="2001"/>
                  <a:pt x="8563" y="2001"/>
                </a:cubicBezTo>
                <a:cubicBezTo>
                  <a:pt x="8599" y="2001"/>
                  <a:pt x="8634" y="2006"/>
                  <a:pt x="8668" y="2017"/>
                </a:cubicBezTo>
                <a:lnTo>
                  <a:pt x="8645" y="2076"/>
                </a:lnTo>
                <a:cubicBezTo>
                  <a:pt x="8803" y="2076"/>
                  <a:pt x="8746" y="1787"/>
                  <a:pt x="8872" y="1787"/>
                </a:cubicBezTo>
                <a:cubicBezTo>
                  <a:pt x="8888" y="1787"/>
                  <a:pt x="8907" y="1791"/>
                  <a:pt x="8930" y="1802"/>
                </a:cubicBezTo>
                <a:lnTo>
                  <a:pt x="8907" y="1838"/>
                </a:lnTo>
                <a:cubicBezTo>
                  <a:pt x="9196" y="1791"/>
                  <a:pt x="9477" y="1628"/>
                  <a:pt x="9741" y="1628"/>
                </a:cubicBezTo>
                <a:cubicBezTo>
                  <a:pt x="9813" y="1628"/>
                  <a:pt x="9885" y="1640"/>
                  <a:pt x="9954" y="1671"/>
                </a:cubicBezTo>
                <a:cubicBezTo>
                  <a:pt x="9954" y="1445"/>
                  <a:pt x="10323" y="1671"/>
                  <a:pt x="10276" y="1374"/>
                </a:cubicBezTo>
                <a:lnTo>
                  <a:pt x="10276" y="1374"/>
                </a:lnTo>
                <a:cubicBezTo>
                  <a:pt x="10514" y="1469"/>
                  <a:pt x="10466" y="1540"/>
                  <a:pt x="10764" y="1576"/>
                </a:cubicBezTo>
                <a:cubicBezTo>
                  <a:pt x="10847" y="1576"/>
                  <a:pt x="10835" y="1362"/>
                  <a:pt x="10919" y="1314"/>
                </a:cubicBezTo>
                <a:lnTo>
                  <a:pt x="10954" y="1469"/>
                </a:lnTo>
                <a:lnTo>
                  <a:pt x="11050" y="1278"/>
                </a:lnTo>
                <a:lnTo>
                  <a:pt x="11145" y="1457"/>
                </a:lnTo>
                <a:lnTo>
                  <a:pt x="11228" y="1398"/>
                </a:lnTo>
                <a:cubicBezTo>
                  <a:pt x="11193" y="1398"/>
                  <a:pt x="11145" y="1350"/>
                  <a:pt x="11145" y="1302"/>
                </a:cubicBezTo>
                <a:cubicBezTo>
                  <a:pt x="11172" y="1278"/>
                  <a:pt x="11205" y="1267"/>
                  <a:pt x="11239" y="1267"/>
                </a:cubicBezTo>
                <a:cubicBezTo>
                  <a:pt x="11352" y="1267"/>
                  <a:pt x="11481" y="1381"/>
                  <a:pt x="11490" y="1445"/>
                </a:cubicBezTo>
                <a:cubicBezTo>
                  <a:pt x="11490" y="1445"/>
                  <a:pt x="11562" y="1398"/>
                  <a:pt x="11633" y="1362"/>
                </a:cubicBezTo>
                <a:cubicBezTo>
                  <a:pt x="11704" y="1326"/>
                  <a:pt x="11776" y="1290"/>
                  <a:pt x="11776" y="1290"/>
                </a:cubicBezTo>
                <a:lnTo>
                  <a:pt x="11776" y="1290"/>
                </a:lnTo>
                <a:cubicBezTo>
                  <a:pt x="11776" y="1350"/>
                  <a:pt x="11728" y="1374"/>
                  <a:pt x="11693" y="1421"/>
                </a:cubicBezTo>
                <a:cubicBezTo>
                  <a:pt x="11723" y="1383"/>
                  <a:pt x="11743" y="1369"/>
                  <a:pt x="11755" y="1369"/>
                </a:cubicBezTo>
                <a:cubicBezTo>
                  <a:pt x="11789" y="1369"/>
                  <a:pt x="11773" y="1474"/>
                  <a:pt x="11807" y="1474"/>
                </a:cubicBezTo>
                <a:cubicBezTo>
                  <a:pt x="11818" y="1474"/>
                  <a:pt x="11834" y="1463"/>
                  <a:pt x="11859" y="1433"/>
                </a:cubicBezTo>
                <a:cubicBezTo>
                  <a:pt x="11835" y="1398"/>
                  <a:pt x="11871" y="1338"/>
                  <a:pt x="11871" y="1302"/>
                </a:cubicBezTo>
                <a:cubicBezTo>
                  <a:pt x="11911" y="1366"/>
                  <a:pt x="12003" y="1392"/>
                  <a:pt x="12064" y="1392"/>
                </a:cubicBezTo>
                <a:cubicBezTo>
                  <a:pt x="12095" y="1392"/>
                  <a:pt x="12117" y="1386"/>
                  <a:pt x="12121" y="1374"/>
                </a:cubicBezTo>
                <a:lnTo>
                  <a:pt x="12121" y="1374"/>
                </a:lnTo>
                <a:lnTo>
                  <a:pt x="12085" y="1481"/>
                </a:lnTo>
                <a:cubicBezTo>
                  <a:pt x="12089" y="1485"/>
                  <a:pt x="12093" y="1486"/>
                  <a:pt x="12098" y="1486"/>
                </a:cubicBezTo>
                <a:cubicBezTo>
                  <a:pt x="12108" y="1486"/>
                  <a:pt x="12121" y="1481"/>
                  <a:pt x="12145" y="1481"/>
                </a:cubicBezTo>
                <a:cubicBezTo>
                  <a:pt x="12154" y="1476"/>
                  <a:pt x="12166" y="1474"/>
                  <a:pt x="12177" y="1474"/>
                </a:cubicBezTo>
                <a:cubicBezTo>
                  <a:pt x="12197" y="1474"/>
                  <a:pt x="12216" y="1482"/>
                  <a:pt x="12216" y="1505"/>
                </a:cubicBezTo>
                <a:cubicBezTo>
                  <a:pt x="12260" y="1461"/>
                  <a:pt x="12422" y="1359"/>
                  <a:pt x="12477" y="1359"/>
                </a:cubicBezTo>
                <a:cubicBezTo>
                  <a:pt x="12483" y="1359"/>
                  <a:pt x="12487" y="1360"/>
                  <a:pt x="12490" y="1362"/>
                </a:cubicBezTo>
                <a:cubicBezTo>
                  <a:pt x="12490" y="1362"/>
                  <a:pt x="12472" y="1380"/>
                  <a:pt x="12445" y="1399"/>
                </a:cubicBezTo>
                <a:lnTo>
                  <a:pt x="12445" y="1399"/>
                </a:lnTo>
                <a:cubicBezTo>
                  <a:pt x="12462" y="1393"/>
                  <a:pt x="12486" y="1389"/>
                  <a:pt x="12526" y="1386"/>
                </a:cubicBezTo>
                <a:lnTo>
                  <a:pt x="12526" y="1386"/>
                </a:lnTo>
                <a:cubicBezTo>
                  <a:pt x="12526" y="1445"/>
                  <a:pt x="12324" y="1481"/>
                  <a:pt x="12264" y="1493"/>
                </a:cubicBezTo>
                <a:cubicBezTo>
                  <a:pt x="12264" y="1493"/>
                  <a:pt x="12336" y="1505"/>
                  <a:pt x="12336" y="1505"/>
                </a:cubicBezTo>
                <a:cubicBezTo>
                  <a:pt x="12281" y="1526"/>
                  <a:pt x="12257" y="1528"/>
                  <a:pt x="12199" y="1537"/>
                </a:cubicBezTo>
                <a:lnTo>
                  <a:pt x="12199" y="1537"/>
                </a:lnTo>
                <a:cubicBezTo>
                  <a:pt x="12201" y="1537"/>
                  <a:pt x="12203" y="1537"/>
                  <a:pt x="12204" y="1537"/>
                </a:cubicBezTo>
                <a:cubicBezTo>
                  <a:pt x="12222" y="1537"/>
                  <a:pt x="12186" y="1555"/>
                  <a:pt x="12157" y="1564"/>
                </a:cubicBezTo>
                <a:cubicBezTo>
                  <a:pt x="12121" y="1576"/>
                  <a:pt x="12097" y="1576"/>
                  <a:pt x="12193" y="1588"/>
                </a:cubicBezTo>
                <a:lnTo>
                  <a:pt x="12133" y="1588"/>
                </a:lnTo>
                <a:cubicBezTo>
                  <a:pt x="12133" y="1588"/>
                  <a:pt x="12145" y="1600"/>
                  <a:pt x="12157" y="1624"/>
                </a:cubicBezTo>
                <a:cubicBezTo>
                  <a:pt x="12157" y="1636"/>
                  <a:pt x="12169" y="1624"/>
                  <a:pt x="12157" y="1659"/>
                </a:cubicBezTo>
                <a:cubicBezTo>
                  <a:pt x="12145" y="1695"/>
                  <a:pt x="12121" y="1719"/>
                  <a:pt x="12097" y="1755"/>
                </a:cubicBezTo>
                <a:cubicBezTo>
                  <a:pt x="12216" y="1850"/>
                  <a:pt x="12145" y="1886"/>
                  <a:pt x="12193" y="2005"/>
                </a:cubicBezTo>
                <a:cubicBezTo>
                  <a:pt x="12062" y="2088"/>
                  <a:pt x="11871" y="2136"/>
                  <a:pt x="11740" y="2267"/>
                </a:cubicBezTo>
                <a:cubicBezTo>
                  <a:pt x="11693" y="2410"/>
                  <a:pt x="11800" y="2386"/>
                  <a:pt x="11812" y="2493"/>
                </a:cubicBezTo>
                <a:cubicBezTo>
                  <a:pt x="11781" y="2462"/>
                  <a:pt x="11745" y="2455"/>
                  <a:pt x="11711" y="2455"/>
                </a:cubicBezTo>
                <a:cubicBezTo>
                  <a:pt x="11682" y="2455"/>
                  <a:pt x="11654" y="2460"/>
                  <a:pt x="11632" y="2460"/>
                </a:cubicBezTo>
                <a:cubicBezTo>
                  <a:pt x="11600" y="2460"/>
                  <a:pt x="11581" y="2450"/>
                  <a:pt x="11585" y="2398"/>
                </a:cubicBezTo>
                <a:lnTo>
                  <a:pt x="11585" y="2398"/>
                </a:lnTo>
                <a:cubicBezTo>
                  <a:pt x="11431" y="2564"/>
                  <a:pt x="11383" y="2612"/>
                  <a:pt x="11216" y="2874"/>
                </a:cubicBezTo>
                <a:cubicBezTo>
                  <a:pt x="11276" y="2898"/>
                  <a:pt x="11323" y="2898"/>
                  <a:pt x="11335" y="2945"/>
                </a:cubicBezTo>
                <a:cubicBezTo>
                  <a:pt x="11320" y="2965"/>
                  <a:pt x="11295" y="2975"/>
                  <a:pt x="11268" y="2975"/>
                </a:cubicBezTo>
                <a:cubicBezTo>
                  <a:pt x="11231" y="2975"/>
                  <a:pt x="11190" y="2956"/>
                  <a:pt x="11169" y="2922"/>
                </a:cubicBezTo>
                <a:lnTo>
                  <a:pt x="11169" y="2898"/>
                </a:lnTo>
                <a:cubicBezTo>
                  <a:pt x="11014" y="3279"/>
                  <a:pt x="10311" y="3052"/>
                  <a:pt x="10240" y="3433"/>
                </a:cubicBezTo>
                <a:lnTo>
                  <a:pt x="10240" y="3410"/>
                </a:lnTo>
                <a:lnTo>
                  <a:pt x="10085" y="3695"/>
                </a:lnTo>
                <a:cubicBezTo>
                  <a:pt x="10069" y="3703"/>
                  <a:pt x="10058" y="3707"/>
                  <a:pt x="10049" y="3707"/>
                </a:cubicBezTo>
                <a:cubicBezTo>
                  <a:pt x="9997" y="3707"/>
                  <a:pt x="10080" y="3563"/>
                  <a:pt x="9966" y="3553"/>
                </a:cubicBezTo>
                <a:cubicBezTo>
                  <a:pt x="9907" y="3743"/>
                  <a:pt x="9799" y="3803"/>
                  <a:pt x="9680" y="3862"/>
                </a:cubicBezTo>
                <a:cubicBezTo>
                  <a:pt x="9573" y="3910"/>
                  <a:pt x="9466" y="3957"/>
                  <a:pt x="9371" y="4124"/>
                </a:cubicBezTo>
                <a:cubicBezTo>
                  <a:pt x="9352" y="4117"/>
                  <a:pt x="9333" y="4114"/>
                  <a:pt x="9313" y="4114"/>
                </a:cubicBezTo>
                <a:cubicBezTo>
                  <a:pt x="9270" y="4114"/>
                  <a:pt x="9229" y="4128"/>
                  <a:pt x="9204" y="4136"/>
                </a:cubicBezTo>
                <a:cubicBezTo>
                  <a:pt x="9157" y="4136"/>
                  <a:pt x="9121" y="4148"/>
                  <a:pt x="9097" y="4160"/>
                </a:cubicBezTo>
                <a:cubicBezTo>
                  <a:pt x="9026" y="4195"/>
                  <a:pt x="8966" y="4267"/>
                  <a:pt x="8907" y="4338"/>
                </a:cubicBezTo>
                <a:cubicBezTo>
                  <a:pt x="8787" y="4481"/>
                  <a:pt x="8668" y="4660"/>
                  <a:pt x="8478" y="4672"/>
                </a:cubicBezTo>
                <a:lnTo>
                  <a:pt x="8549" y="4719"/>
                </a:lnTo>
                <a:cubicBezTo>
                  <a:pt x="8554" y="4768"/>
                  <a:pt x="8539" y="4781"/>
                  <a:pt x="8516" y="4781"/>
                </a:cubicBezTo>
                <a:cubicBezTo>
                  <a:pt x="8489" y="4781"/>
                  <a:pt x="8450" y="4763"/>
                  <a:pt x="8418" y="4763"/>
                </a:cubicBezTo>
                <a:cubicBezTo>
                  <a:pt x="8410" y="4763"/>
                  <a:pt x="8402" y="4764"/>
                  <a:pt x="8395" y="4767"/>
                </a:cubicBezTo>
                <a:cubicBezTo>
                  <a:pt x="8454" y="4815"/>
                  <a:pt x="8514" y="4779"/>
                  <a:pt x="8514" y="4838"/>
                </a:cubicBezTo>
                <a:cubicBezTo>
                  <a:pt x="8335" y="5100"/>
                  <a:pt x="8085" y="5315"/>
                  <a:pt x="7823" y="5565"/>
                </a:cubicBezTo>
                <a:cubicBezTo>
                  <a:pt x="7787" y="5600"/>
                  <a:pt x="7764" y="5624"/>
                  <a:pt x="7728" y="5672"/>
                </a:cubicBezTo>
                <a:cubicBezTo>
                  <a:pt x="7680" y="5719"/>
                  <a:pt x="7633" y="5779"/>
                  <a:pt x="7597" y="5839"/>
                </a:cubicBezTo>
                <a:cubicBezTo>
                  <a:pt x="7502" y="5946"/>
                  <a:pt x="7418" y="6065"/>
                  <a:pt x="7359" y="6196"/>
                </a:cubicBezTo>
                <a:cubicBezTo>
                  <a:pt x="7216" y="6458"/>
                  <a:pt x="7132" y="6731"/>
                  <a:pt x="7156" y="7005"/>
                </a:cubicBezTo>
                <a:cubicBezTo>
                  <a:pt x="7156" y="7101"/>
                  <a:pt x="7204" y="7160"/>
                  <a:pt x="7252" y="7184"/>
                </a:cubicBezTo>
                <a:cubicBezTo>
                  <a:pt x="7311" y="7208"/>
                  <a:pt x="7371" y="7220"/>
                  <a:pt x="7418" y="7232"/>
                </a:cubicBezTo>
                <a:cubicBezTo>
                  <a:pt x="7537" y="7243"/>
                  <a:pt x="7597" y="7279"/>
                  <a:pt x="7633" y="7505"/>
                </a:cubicBezTo>
                <a:lnTo>
                  <a:pt x="7525" y="7505"/>
                </a:lnTo>
                <a:cubicBezTo>
                  <a:pt x="7478" y="7505"/>
                  <a:pt x="7418" y="7494"/>
                  <a:pt x="7418" y="7493"/>
                </a:cubicBezTo>
                <a:lnTo>
                  <a:pt x="7418" y="7493"/>
                </a:lnTo>
                <a:cubicBezTo>
                  <a:pt x="7716" y="7767"/>
                  <a:pt x="8014" y="7970"/>
                  <a:pt x="8395" y="8029"/>
                </a:cubicBezTo>
                <a:cubicBezTo>
                  <a:pt x="8499" y="8057"/>
                  <a:pt x="8612" y="8069"/>
                  <a:pt x="8728" y="8069"/>
                </a:cubicBezTo>
                <a:cubicBezTo>
                  <a:pt x="8810" y="8069"/>
                  <a:pt x="8894" y="8063"/>
                  <a:pt x="8978" y="8053"/>
                </a:cubicBezTo>
                <a:cubicBezTo>
                  <a:pt x="9026" y="8041"/>
                  <a:pt x="9073" y="8041"/>
                  <a:pt x="9121" y="8029"/>
                </a:cubicBezTo>
                <a:cubicBezTo>
                  <a:pt x="9168" y="8017"/>
                  <a:pt x="9216" y="8005"/>
                  <a:pt x="9252" y="7994"/>
                </a:cubicBezTo>
                <a:cubicBezTo>
                  <a:pt x="9311" y="7982"/>
                  <a:pt x="9359" y="7946"/>
                  <a:pt x="9418" y="7922"/>
                </a:cubicBezTo>
                <a:lnTo>
                  <a:pt x="9418" y="7922"/>
                </a:lnTo>
                <a:cubicBezTo>
                  <a:pt x="9395" y="7958"/>
                  <a:pt x="9407" y="8017"/>
                  <a:pt x="9359" y="8017"/>
                </a:cubicBezTo>
                <a:cubicBezTo>
                  <a:pt x="9388" y="8041"/>
                  <a:pt x="9422" y="8051"/>
                  <a:pt x="9458" y="8051"/>
                </a:cubicBezTo>
                <a:cubicBezTo>
                  <a:pt x="9586" y="8051"/>
                  <a:pt x="9735" y="7925"/>
                  <a:pt x="9716" y="7851"/>
                </a:cubicBezTo>
                <a:cubicBezTo>
                  <a:pt x="9720" y="7850"/>
                  <a:pt x="9724" y="7850"/>
                  <a:pt x="9728" y="7850"/>
                </a:cubicBezTo>
                <a:cubicBezTo>
                  <a:pt x="9784" y="7850"/>
                  <a:pt x="9755" y="7936"/>
                  <a:pt x="9811" y="7970"/>
                </a:cubicBezTo>
                <a:cubicBezTo>
                  <a:pt x="9823" y="7976"/>
                  <a:pt x="9835" y="7978"/>
                  <a:pt x="9846" y="7978"/>
                </a:cubicBezTo>
                <a:cubicBezTo>
                  <a:pt x="9928" y="7978"/>
                  <a:pt x="9993" y="7837"/>
                  <a:pt x="10055" y="7837"/>
                </a:cubicBezTo>
                <a:cubicBezTo>
                  <a:pt x="10069" y="7837"/>
                  <a:pt x="10083" y="7845"/>
                  <a:pt x="10097" y="7863"/>
                </a:cubicBezTo>
                <a:cubicBezTo>
                  <a:pt x="10104" y="7876"/>
                  <a:pt x="10095" y="7889"/>
                  <a:pt x="10085" y="7901"/>
                </a:cubicBezTo>
                <a:lnTo>
                  <a:pt x="10085" y="7901"/>
                </a:lnTo>
                <a:cubicBezTo>
                  <a:pt x="10161" y="7852"/>
                  <a:pt x="10347" y="7848"/>
                  <a:pt x="10252" y="7732"/>
                </a:cubicBezTo>
                <a:lnTo>
                  <a:pt x="10252" y="7732"/>
                </a:lnTo>
                <a:cubicBezTo>
                  <a:pt x="10264" y="7733"/>
                  <a:pt x="10276" y="7734"/>
                  <a:pt x="10287" y="7734"/>
                </a:cubicBezTo>
                <a:cubicBezTo>
                  <a:pt x="10435" y="7734"/>
                  <a:pt x="10532" y="7616"/>
                  <a:pt x="10651" y="7616"/>
                </a:cubicBezTo>
                <a:cubicBezTo>
                  <a:pt x="10668" y="7616"/>
                  <a:pt x="10686" y="7619"/>
                  <a:pt x="10704" y="7624"/>
                </a:cubicBezTo>
                <a:cubicBezTo>
                  <a:pt x="10740" y="7446"/>
                  <a:pt x="11002" y="7601"/>
                  <a:pt x="10954" y="7374"/>
                </a:cubicBezTo>
                <a:lnTo>
                  <a:pt x="10954" y="7374"/>
                </a:lnTo>
                <a:cubicBezTo>
                  <a:pt x="10981" y="7460"/>
                  <a:pt x="11037" y="7493"/>
                  <a:pt x="11100" y="7493"/>
                </a:cubicBezTo>
                <a:cubicBezTo>
                  <a:pt x="11202" y="7493"/>
                  <a:pt x="11322" y="7404"/>
                  <a:pt x="11359" y="7315"/>
                </a:cubicBezTo>
                <a:lnTo>
                  <a:pt x="11359" y="7315"/>
                </a:lnTo>
                <a:cubicBezTo>
                  <a:pt x="11347" y="7398"/>
                  <a:pt x="11478" y="7363"/>
                  <a:pt x="11466" y="7470"/>
                </a:cubicBezTo>
                <a:cubicBezTo>
                  <a:pt x="11585" y="7422"/>
                  <a:pt x="11669" y="7339"/>
                  <a:pt x="11609" y="7232"/>
                </a:cubicBezTo>
                <a:lnTo>
                  <a:pt x="11609" y="7232"/>
                </a:lnTo>
                <a:cubicBezTo>
                  <a:pt x="11656" y="7260"/>
                  <a:pt x="11697" y="7272"/>
                  <a:pt x="11732" y="7272"/>
                </a:cubicBezTo>
                <a:cubicBezTo>
                  <a:pt x="11880" y="7272"/>
                  <a:pt x="11945" y="7071"/>
                  <a:pt x="12056" y="7071"/>
                </a:cubicBezTo>
                <a:cubicBezTo>
                  <a:pt x="12094" y="7071"/>
                  <a:pt x="12138" y="7095"/>
                  <a:pt x="12193" y="7160"/>
                </a:cubicBezTo>
                <a:cubicBezTo>
                  <a:pt x="12478" y="6910"/>
                  <a:pt x="12752" y="6708"/>
                  <a:pt x="13026" y="6541"/>
                </a:cubicBezTo>
                <a:lnTo>
                  <a:pt x="13026" y="6541"/>
                </a:lnTo>
                <a:cubicBezTo>
                  <a:pt x="13109" y="6767"/>
                  <a:pt x="12705" y="6696"/>
                  <a:pt x="12812" y="6922"/>
                </a:cubicBezTo>
                <a:cubicBezTo>
                  <a:pt x="13062" y="6720"/>
                  <a:pt x="13145" y="6458"/>
                  <a:pt x="13443" y="6398"/>
                </a:cubicBezTo>
                <a:cubicBezTo>
                  <a:pt x="13526" y="6398"/>
                  <a:pt x="13443" y="6517"/>
                  <a:pt x="13431" y="6565"/>
                </a:cubicBezTo>
                <a:cubicBezTo>
                  <a:pt x="13550" y="6458"/>
                  <a:pt x="13681" y="6410"/>
                  <a:pt x="13812" y="6362"/>
                </a:cubicBezTo>
                <a:cubicBezTo>
                  <a:pt x="13941" y="6315"/>
                  <a:pt x="14036" y="6280"/>
                  <a:pt x="14153" y="6176"/>
                </a:cubicBezTo>
                <a:lnTo>
                  <a:pt x="14153" y="6176"/>
                </a:lnTo>
                <a:cubicBezTo>
                  <a:pt x="14154" y="6178"/>
                  <a:pt x="14155" y="6180"/>
                  <a:pt x="14157" y="6182"/>
                </a:cubicBezTo>
                <a:lnTo>
                  <a:pt x="14157" y="6182"/>
                </a:lnTo>
                <a:cubicBezTo>
                  <a:pt x="14157" y="6178"/>
                  <a:pt x="14157" y="6175"/>
                  <a:pt x="14157" y="6172"/>
                </a:cubicBezTo>
                <a:lnTo>
                  <a:pt x="14157" y="6172"/>
                </a:lnTo>
                <a:cubicBezTo>
                  <a:pt x="14156" y="6173"/>
                  <a:pt x="14154" y="6175"/>
                  <a:pt x="14153" y="6176"/>
                </a:cubicBezTo>
                <a:lnTo>
                  <a:pt x="14153" y="6176"/>
                </a:lnTo>
                <a:cubicBezTo>
                  <a:pt x="14063" y="6046"/>
                  <a:pt x="14250" y="5827"/>
                  <a:pt x="14253" y="5740"/>
                </a:cubicBezTo>
                <a:lnTo>
                  <a:pt x="14253" y="5740"/>
                </a:lnTo>
                <a:cubicBezTo>
                  <a:pt x="14269" y="6047"/>
                  <a:pt x="14526" y="5723"/>
                  <a:pt x="14514" y="6136"/>
                </a:cubicBezTo>
                <a:cubicBezTo>
                  <a:pt x="14538" y="6100"/>
                  <a:pt x="14562" y="6041"/>
                  <a:pt x="14538" y="5981"/>
                </a:cubicBezTo>
                <a:cubicBezTo>
                  <a:pt x="14586" y="5981"/>
                  <a:pt x="14622" y="6017"/>
                  <a:pt x="14598" y="6112"/>
                </a:cubicBezTo>
                <a:cubicBezTo>
                  <a:pt x="14752" y="5993"/>
                  <a:pt x="14657" y="5910"/>
                  <a:pt x="14824" y="5850"/>
                </a:cubicBezTo>
                <a:lnTo>
                  <a:pt x="14824" y="5850"/>
                </a:lnTo>
                <a:cubicBezTo>
                  <a:pt x="14836" y="5898"/>
                  <a:pt x="14812" y="5934"/>
                  <a:pt x="14812" y="5993"/>
                </a:cubicBezTo>
                <a:cubicBezTo>
                  <a:pt x="14860" y="5874"/>
                  <a:pt x="14907" y="5743"/>
                  <a:pt x="15062" y="5743"/>
                </a:cubicBezTo>
                <a:cubicBezTo>
                  <a:pt x="15062" y="5763"/>
                  <a:pt x="15087" y="5791"/>
                  <a:pt x="15068" y="5807"/>
                </a:cubicBezTo>
                <a:lnTo>
                  <a:pt x="15068" y="5807"/>
                </a:lnTo>
                <a:cubicBezTo>
                  <a:pt x="15277" y="5706"/>
                  <a:pt x="15364" y="5433"/>
                  <a:pt x="15629" y="5433"/>
                </a:cubicBezTo>
                <a:cubicBezTo>
                  <a:pt x="15634" y="5433"/>
                  <a:pt x="15640" y="5433"/>
                  <a:pt x="15645" y="5434"/>
                </a:cubicBezTo>
                <a:cubicBezTo>
                  <a:pt x="15645" y="5672"/>
                  <a:pt x="15765" y="5469"/>
                  <a:pt x="15836" y="5648"/>
                </a:cubicBezTo>
                <a:lnTo>
                  <a:pt x="15955" y="5553"/>
                </a:lnTo>
                <a:lnTo>
                  <a:pt x="15872" y="5481"/>
                </a:lnTo>
                <a:cubicBezTo>
                  <a:pt x="15983" y="5448"/>
                  <a:pt x="16043" y="5289"/>
                  <a:pt x="16158" y="5289"/>
                </a:cubicBezTo>
                <a:cubicBezTo>
                  <a:pt x="16165" y="5289"/>
                  <a:pt x="16173" y="5289"/>
                  <a:pt x="16181" y="5291"/>
                </a:cubicBezTo>
                <a:lnTo>
                  <a:pt x="16122" y="5398"/>
                </a:lnTo>
                <a:lnTo>
                  <a:pt x="16336" y="5291"/>
                </a:lnTo>
                <a:lnTo>
                  <a:pt x="16181" y="5267"/>
                </a:lnTo>
                <a:cubicBezTo>
                  <a:pt x="16265" y="5124"/>
                  <a:pt x="16086" y="5029"/>
                  <a:pt x="16265" y="5029"/>
                </a:cubicBezTo>
                <a:cubicBezTo>
                  <a:pt x="16259" y="5037"/>
                  <a:pt x="16263" y="5040"/>
                  <a:pt x="16273" y="5040"/>
                </a:cubicBezTo>
                <a:cubicBezTo>
                  <a:pt x="16288" y="5040"/>
                  <a:pt x="16318" y="5034"/>
                  <a:pt x="16353" y="5034"/>
                </a:cubicBezTo>
                <a:cubicBezTo>
                  <a:pt x="16396" y="5034"/>
                  <a:pt x="16446" y="5042"/>
                  <a:pt x="16491" y="5077"/>
                </a:cubicBezTo>
                <a:cubicBezTo>
                  <a:pt x="16524" y="5010"/>
                  <a:pt x="16568" y="4933"/>
                  <a:pt x="16651" y="4933"/>
                </a:cubicBezTo>
                <a:cubicBezTo>
                  <a:pt x="16657" y="4933"/>
                  <a:pt x="16663" y="4933"/>
                  <a:pt x="16669" y="4934"/>
                </a:cubicBezTo>
                <a:cubicBezTo>
                  <a:pt x="16717" y="4993"/>
                  <a:pt x="16729" y="5148"/>
                  <a:pt x="16753" y="5184"/>
                </a:cubicBezTo>
                <a:cubicBezTo>
                  <a:pt x="16764" y="5012"/>
                  <a:pt x="17007" y="5049"/>
                  <a:pt x="17036" y="4883"/>
                </a:cubicBezTo>
                <a:lnTo>
                  <a:pt x="17036" y="4883"/>
                </a:lnTo>
                <a:cubicBezTo>
                  <a:pt x="17035" y="4933"/>
                  <a:pt x="17064" y="5007"/>
                  <a:pt x="17074" y="5017"/>
                </a:cubicBezTo>
                <a:lnTo>
                  <a:pt x="17086" y="4874"/>
                </a:lnTo>
                <a:cubicBezTo>
                  <a:pt x="17158" y="4898"/>
                  <a:pt x="17169" y="4922"/>
                  <a:pt x="17181" y="4993"/>
                </a:cubicBezTo>
                <a:cubicBezTo>
                  <a:pt x="17345" y="4971"/>
                  <a:pt x="17100" y="4810"/>
                  <a:pt x="17239" y="4810"/>
                </a:cubicBezTo>
                <a:cubicBezTo>
                  <a:pt x="17252" y="4810"/>
                  <a:pt x="17268" y="4812"/>
                  <a:pt x="17289" y="4815"/>
                </a:cubicBezTo>
                <a:cubicBezTo>
                  <a:pt x="17277" y="4838"/>
                  <a:pt x="17289" y="4850"/>
                  <a:pt x="17265" y="4874"/>
                </a:cubicBezTo>
                <a:cubicBezTo>
                  <a:pt x="17473" y="4874"/>
                  <a:pt x="17625" y="4683"/>
                  <a:pt x="17819" y="4683"/>
                </a:cubicBezTo>
                <a:cubicBezTo>
                  <a:pt x="17825" y="4683"/>
                  <a:pt x="17830" y="4683"/>
                  <a:pt x="17836" y="4684"/>
                </a:cubicBezTo>
                <a:cubicBezTo>
                  <a:pt x="17943" y="4850"/>
                  <a:pt x="17681" y="4779"/>
                  <a:pt x="17800" y="4922"/>
                </a:cubicBezTo>
                <a:cubicBezTo>
                  <a:pt x="18051" y="4803"/>
                  <a:pt x="18289" y="4529"/>
                  <a:pt x="18562" y="4505"/>
                </a:cubicBezTo>
                <a:lnTo>
                  <a:pt x="18503" y="4493"/>
                </a:lnTo>
                <a:cubicBezTo>
                  <a:pt x="18492" y="4409"/>
                  <a:pt x="18510" y="4384"/>
                  <a:pt x="18543" y="4384"/>
                </a:cubicBezTo>
                <a:cubicBezTo>
                  <a:pt x="18596" y="4384"/>
                  <a:pt x="18689" y="4452"/>
                  <a:pt x="18762" y="4452"/>
                </a:cubicBezTo>
                <a:cubicBezTo>
                  <a:pt x="18786" y="4452"/>
                  <a:pt x="18808" y="4444"/>
                  <a:pt x="18826" y="4424"/>
                </a:cubicBezTo>
                <a:lnTo>
                  <a:pt x="18826" y="4424"/>
                </a:lnTo>
                <a:cubicBezTo>
                  <a:pt x="18811" y="4462"/>
                  <a:pt x="18832" y="4544"/>
                  <a:pt x="18836" y="4544"/>
                </a:cubicBezTo>
                <a:cubicBezTo>
                  <a:pt x="18836" y="4544"/>
                  <a:pt x="18836" y="4543"/>
                  <a:pt x="18836" y="4541"/>
                </a:cubicBezTo>
                <a:cubicBezTo>
                  <a:pt x="19027" y="4529"/>
                  <a:pt x="19182" y="4374"/>
                  <a:pt x="19432" y="4219"/>
                </a:cubicBezTo>
                <a:lnTo>
                  <a:pt x="19432" y="4219"/>
                </a:lnTo>
                <a:lnTo>
                  <a:pt x="19408" y="4291"/>
                </a:lnTo>
                <a:cubicBezTo>
                  <a:pt x="19438" y="4299"/>
                  <a:pt x="19470" y="4302"/>
                  <a:pt x="19503" y="4302"/>
                </a:cubicBezTo>
                <a:cubicBezTo>
                  <a:pt x="19613" y="4302"/>
                  <a:pt x="19733" y="4267"/>
                  <a:pt x="19825" y="4267"/>
                </a:cubicBezTo>
                <a:cubicBezTo>
                  <a:pt x="19836" y="4184"/>
                  <a:pt x="19908" y="4184"/>
                  <a:pt x="19848" y="4088"/>
                </a:cubicBezTo>
                <a:lnTo>
                  <a:pt x="19848" y="4088"/>
                </a:lnTo>
                <a:cubicBezTo>
                  <a:pt x="19936" y="4152"/>
                  <a:pt x="20014" y="4177"/>
                  <a:pt x="20086" y="4177"/>
                </a:cubicBezTo>
                <a:cubicBezTo>
                  <a:pt x="20310" y="4177"/>
                  <a:pt x="20470" y="3938"/>
                  <a:pt x="20675" y="3938"/>
                </a:cubicBezTo>
                <a:cubicBezTo>
                  <a:pt x="20733" y="3938"/>
                  <a:pt x="20794" y="3957"/>
                  <a:pt x="20860" y="4005"/>
                </a:cubicBezTo>
                <a:cubicBezTo>
                  <a:pt x="20825" y="4017"/>
                  <a:pt x="20789" y="4076"/>
                  <a:pt x="20813" y="4076"/>
                </a:cubicBezTo>
                <a:lnTo>
                  <a:pt x="21075" y="3957"/>
                </a:lnTo>
                <a:cubicBezTo>
                  <a:pt x="21027" y="3850"/>
                  <a:pt x="21027" y="3898"/>
                  <a:pt x="20944" y="3814"/>
                </a:cubicBezTo>
                <a:cubicBezTo>
                  <a:pt x="20968" y="3743"/>
                  <a:pt x="21039" y="3672"/>
                  <a:pt x="21110" y="3660"/>
                </a:cubicBezTo>
                <a:lnTo>
                  <a:pt x="21110" y="3660"/>
                </a:lnTo>
                <a:cubicBezTo>
                  <a:pt x="20991" y="3755"/>
                  <a:pt x="21134" y="3850"/>
                  <a:pt x="21206" y="3910"/>
                </a:cubicBezTo>
                <a:cubicBezTo>
                  <a:pt x="21182" y="3874"/>
                  <a:pt x="21194" y="3826"/>
                  <a:pt x="21194" y="3791"/>
                </a:cubicBezTo>
                <a:lnTo>
                  <a:pt x="21194" y="3791"/>
                </a:lnTo>
                <a:cubicBezTo>
                  <a:pt x="21225" y="3826"/>
                  <a:pt x="21243" y="3840"/>
                  <a:pt x="21255" y="3840"/>
                </a:cubicBezTo>
                <a:cubicBezTo>
                  <a:pt x="21297" y="3840"/>
                  <a:pt x="21235" y="3642"/>
                  <a:pt x="21334" y="3642"/>
                </a:cubicBezTo>
                <a:cubicBezTo>
                  <a:pt x="21350" y="3642"/>
                  <a:pt x="21370" y="3647"/>
                  <a:pt x="21396" y="3660"/>
                </a:cubicBezTo>
                <a:lnTo>
                  <a:pt x="21384" y="3731"/>
                </a:lnTo>
                <a:cubicBezTo>
                  <a:pt x="21452" y="3686"/>
                  <a:pt x="21508" y="3599"/>
                  <a:pt x="21584" y="3599"/>
                </a:cubicBezTo>
                <a:cubicBezTo>
                  <a:pt x="21589" y="3599"/>
                  <a:pt x="21594" y="3599"/>
                  <a:pt x="21599" y="3600"/>
                </a:cubicBezTo>
                <a:cubicBezTo>
                  <a:pt x="21646" y="3731"/>
                  <a:pt x="21527" y="3672"/>
                  <a:pt x="21539" y="3791"/>
                </a:cubicBezTo>
                <a:cubicBezTo>
                  <a:pt x="21626" y="3771"/>
                  <a:pt x="21689" y="3589"/>
                  <a:pt x="21773" y="3589"/>
                </a:cubicBezTo>
                <a:cubicBezTo>
                  <a:pt x="21793" y="3589"/>
                  <a:pt x="21814" y="3599"/>
                  <a:pt x="21837" y="3624"/>
                </a:cubicBezTo>
                <a:cubicBezTo>
                  <a:pt x="21789" y="3672"/>
                  <a:pt x="21730" y="3672"/>
                  <a:pt x="21682" y="3719"/>
                </a:cubicBezTo>
                <a:cubicBezTo>
                  <a:pt x="21773" y="3827"/>
                  <a:pt x="21806" y="3837"/>
                  <a:pt x="21846" y="3837"/>
                </a:cubicBezTo>
                <a:cubicBezTo>
                  <a:pt x="21855" y="3837"/>
                  <a:pt x="21865" y="3836"/>
                  <a:pt x="21875" y="3836"/>
                </a:cubicBezTo>
                <a:cubicBezTo>
                  <a:pt x="21885" y="3836"/>
                  <a:pt x="21896" y="3837"/>
                  <a:pt x="21908" y="3838"/>
                </a:cubicBezTo>
                <a:lnTo>
                  <a:pt x="21896" y="3838"/>
                </a:lnTo>
                <a:cubicBezTo>
                  <a:pt x="21896" y="3838"/>
                  <a:pt x="21944" y="3850"/>
                  <a:pt x="21991" y="3862"/>
                </a:cubicBezTo>
                <a:cubicBezTo>
                  <a:pt x="22039" y="3886"/>
                  <a:pt x="22087" y="3898"/>
                  <a:pt x="22087" y="3898"/>
                </a:cubicBezTo>
                <a:lnTo>
                  <a:pt x="22039" y="3850"/>
                </a:lnTo>
                <a:cubicBezTo>
                  <a:pt x="22134" y="3481"/>
                  <a:pt x="22301" y="3755"/>
                  <a:pt x="22480" y="3517"/>
                </a:cubicBezTo>
                <a:lnTo>
                  <a:pt x="22480" y="3517"/>
                </a:lnTo>
                <a:cubicBezTo>
                  <a:pt x="22313" y="3755"/>
                  <a:pt x="22456" y="3648"/>
                  <a:pt x="22444" y="3803"/>
                </a:cubicBezTo>
                <a:cubicBezTo>
                  <a:pt x="22503" y="3850"/>
                  <a:pt x="22575" y="3898"/>
                  <a:pt x="22551" y="3945"/>
                </a:cubicBezTo>
                <a:cubicBezTo>
                  <a:pt x="22573" y="3911"/>
                  <a:pt x="22593" y="3900"/>
                  <a:pt x="22614" y="3900"/>
                </a:cubicBezTo>
                <a:cubicBezTo>
                  <a:pt x="22645" y="3900"/>
                  <a:pt x="22676" y="3925"/>
                  <a:pt x="22712" y="3925"/>
                </a:cubicBezTo>
                <a:cubicBezTo>
                  <a:pt x="22741" y="3925"/>
                  <a:pt x="22774" y="3909"/>
                  <a:pt x="22813" y="3850"/>
                </a:cubicBezTo>
                <a:cubicBezTo>
                  <a:pt x="22813" y="3898"/>
                  <a:pt x="22896" y="3850"/>
                  <a:pt x="22884" y="3981"/>
                </a:cubicBezTo>
                <a:cubicBezTo>
                  <a:pt x="22896" y="3969"/>
                  <a:pt x="22908" y="3969"/>
                  <a:pt x="22920" y="3957"/>
                </a:cubicBezTo>
                <a:cubicBezTo>
                  <a:pt x="22939" y="4042"/>
                  <a:pt x="23017" y="4230"/>
                  <a:pt x="22997" y="4230"/>
                </a:cubicBezTo>
                <a:cubicBezTo>
                  <a:pt x="22991" y="4230"/>
                  <a:pt x="22979" y="4216"/>
                  <a:pt x="22956" y="4184"/>
                </a:cubicBezTo>
                <a:lnTo>
                  <a:pt x="22908" y="4017"/>
                </a:lnTo>
                <a:lnTo>
                  <a:pt x="22908" y="4017"/>
                </a:lnTo>
                <a:cubicBezTo>
                  <a:pt x="22920" y="4231"/>
                  <a:pt x="22765" y="4065"/>
                  <a:pt x="22777" y="4255"/>
                </a:cubicBezTo>
                <a:cubicBezTo>
                  <a:pt x="22765" y="4219"/>
                  <a:pt x="22742" y="4172"/>
                  <a:pt x="22753" y="4172"/>
                </a:cubicBezTo>
                <a:cubicBezTo>
                  <a:pt x="22737" y="4142"/>
                  <a:pt x="22726" y="4129"/>
                  <a:pt x="22719" y="4129"/>
                </a:cubicBezTo>
                <a:cubicBezTo>
                  <a:pt x="22702" y="4129"/>
                  <a:pt x="22716" y="4210"/>
                  <a:pt x="22742" y="4279"/>
                </a:cubicBezTo>
                <a:cubicBezTo>
                  <a:pt x="22730" y="4279"/>
                  <a:pt x="22706" y="4195"/>
                  <a:pt x="22682" y="4148"/>
                </a:cubicBezTo>
                <a:cubicBezTo>
                  <a:pt x="22676" y="4141"/>
                  <a:pt x="22672" y="4138"/>
                  <a:pt x="22670" y="4138"/>
                </a:cubicBezTo>
                <a:cubicBezTo>
                  <a:pt x="22655" y="4138"/>
                  <a:pt x="22679" y="4231"/>
                  <a:pt x="22669" y="4231"/>
                </a:cubicBezTo>
                <a:cubicBezTo>
                  <a:pt x="22666" y="4231"/>
                  <a:pt x="22659" y="4221"/>
                  <a:pt x="22646" y="4195"/>
                </a:cubicBezTo>
                <a:cubicBezTo>
                  <a:pt x="22646" y="4189"/>
                  <a:pt x="22643" y="4179"/>
                  <a:pt x="22640" y="4169"/>
                </a:cubicBezTo>
                <a:lnTo>
                  <a:pt x="22640" y="4169"/>
                </a:lnTo>
                <a:cubicBezTo>
                  <a:pt x="22639" y="4197"/>
                  <a:pt x="22598" y="4179"/>
                  <a:pt x="22658" y="4279"/>
                </a:cubicBezTo>
                <a:cubicBezTo>
                  <a:pt x="22651" y="4271"/>
                  <a:pt x="22645" y="4268"/>
                  <a:pt x="22641" y="4268"/>
                </a:cubicBezTo>
                <a:cubicBezTo>
                  <a:pt x="22625" y="4268"/>
                  <a:pt x="22630" y="4313"/>
                  <a:pt x="22614" y="4313"/>
                </a:cubicBezTo>
                <a:cubicBezTo>
                  <a:pt x="22609" y="4313"/>
                  <a:pt x="22600" y="4307"/>
                  <a:pt x="22587" y="4291"/>
                </a:cubicBezTo>
                <a:lnTo>
                  <a:pt x="22587" y="4291"/>
                </a:lnTo>
                <a:cubicBezTo>
                  <a:pt x="22607" y="4343"/>
                  <a:pt x="22605" y="4355"/>
                  <a:pt x="22598" y="4355"/>
                </a:cubicBezTo>
                <a:cubicBezTo>
                  <a:pt x="22592" y="4355"/>
                  <a:pt x="22583" y="4348"/>
                  <a:pt x="22578" y="4348"/>
                </a:cubicBezTo>
                <a:cubicBezTo>
                  <a:pt x="22572" y="4348"/>
                  <a:pt x="22572" y="4360"/>
                  <a:pt x="22596" y="4413"/>
                </a:cubicBezTo>
                <a:lnTo>
                  <a:pt x="22596" y="4413"/>
                </a:lnTo>
                <a:cubicBezTo>
                  <a:pt x="22559" y="4336"/>
                  <a:pt x="22535" y="4307"/>
                  <a:pt x="22521" y="4307"/>
                </a:cubicBezTo>
                <a:cubicBezTo>
                  <a:pt x="22503" y="4307"/>
                  <a:pt x="22503" y="4353"/>
                  <a:pt x="22515" y="4410"/>
                </a:cubicBezTo>
                <a:cubicBezTo>
                  <a:pt x="22492" y="4338"/>
                  <a:pt x="22480" y="4338"/>
                  <a:pt x="22444" y="4255"/>
                </a:cubicBezTo>
                <a:lnTo>
                  <a:pt x="22444" y="4255"/>
                </a:lnTo>
                <a:cubicBezTo>
                  <a:pt x="22420" y="4267"/>
                  <a:pt x="22432" y="4315"/>
                  <a:pt x="22480" y="4422"/>
                </a:cubicBezTo>
                <a:cubicBezTo>
                  <a:pt x="22445" y="4369"/>
                  <a:pt x="22429" y="4351"/>
                  <a:pt x="22421" y="4351"/>
                </a:cubicBezTo>
                <a:cubicBezTo>
                  <a:pt x="22405" y="4351"/>
                  <a:pt x="22438" y="4449"/>
                  <a:pt x="22424" y="4449"/>
                </a:cubicBezTo>
                <a:cubicBezTo>
                  <a:pt x="22417" y="4449"/>
                  <a:pt x="22397" y="4422"/>
                  <a:pt x="22349" y="4338"/>
                </a:cubicBezTo>
                <a:cubicBezTo>
                  <a:pt x="22349" y="4469"/>
                  <a:pt x="22349" y="4576"/>
                  <a:pt x="22325" y="4648"/>
                </a:cubicBezTo>
                <a:cubicBezTo>
                  <a:pt x="22218" y="4434"/>
                  <a:pt x="22361" y="4600"/>
                  <a:pt x="22253" y="4374"/>
                </a:cubicBezTo>
                <a:lnTo>
                  <a:pt x="22253" y="4374"/>
                </a:lnTo>
                <a:cubicBezTo>
                  <a:pt x="22253" y="4475"/>
                  <a:pt x="22317" y="4650"/>
                  <a:pt x="22264" y="4650"/>
                </a:cubicBezTo>
                <a:cubicBezTo>
                  <a:pt x="22261" y="4650"/>
                  <a:pt x="22258" y="4649"/>
                  <a:pt x="22253" y="4648"/>
                </a:cubicBezTo>
                <a:cubicBezTo>
                  <a:pt x="22230" y="4624"/>
                  <a:pt x="22218" y="4553"/>
                  <a:pt x="22194" y="4517"/>
                </a:cubicBezTo>
                <a:lnTo>
                  <a:pt x="22194" y="4517"/>
                </a:lnTo>
                <a:cubicBezTo>
                  <a:pt x="22206" y="4624"/>
                  <a:pt x="22111" y="4541"/>
                  <a:pt x="22134" y="4672"/>
                </a:cubicBezTo>
                <a:cubicBezTo>
                  <a:pt x="22122" y="4660"/>
                  <a:pt x="22111" y="4636"/>
                  <a:pt x="22111" y="4612"/>
                </a:cubicBezTo>
                <a:cubicBezTo>
                  <a:pt x="22111" y="4615"/>
                  <a:pt x="22109" y="4615"/>
                  <a:pt x="22107" y="4615"/>
                </a:cubicBezTo>
                <a:cubicBezTo>
                  <a:pt x="22106" y="4615"/>
                  <a:pt x="22105" y="4615"/>
                  <a:pt x="22103" y="4615"/>
                </a:cubicBezTo>
                <a:cubicBezTo>
                  <a:pt x="22097" y="4615"/>
                  <a:pt x="22095" y="4620"/>
                  <a:pt x="22134" y="4684"/>
                </a:cubicBezTo>
                <a:lnTo>
                  <a:pt x="22122" y="4660"/>
                </a:lnTo>
                <a:lnTo>
                  <a:pt x="22122" y="4660"/>
                </a:lnTo>
                <a:cubicBezTo>
                  <a:pt x="22202" y="4785"/>
                  <a:pt x="22249" y="4943"/>
                  <a:pt x="22284" y="5019"/>
                </a:cubicBezTo>
                <a:lnTo>
                  <a:pt x="22284" y="5019"/>
                </a:lnTo>
                <a:cubicBezTo>
                  <a:pt x="22160" y="4760"/>
                  <a:pt x="22216" y="4977"/>
                  <a:pt x="22051" y="4636"/>
                </a:cubicBezTo>
                <a:lnTo>
                  <a:pt x="22051" y="4636"/>
                </a:lnTo>
                <a:cubicBezTo>
                  <a:pt x="22051" y="4648"/>
                  <a:pt x="22075" y="4696"/>
                  <a:pt x="22111" y="4767"/>
                </a:cubicBezTo>
                <a:cubicBezTo>
                  <a:pt x="22087" y="4743"/>
                  <a:pt x="22063" y="4707"/>
                  <a:pt x="22039" y="4636"/>
                </a:cubicBezTo>
                <a:lnTo>
                  <a:pt x="22039" y="4636"/>
                </a:lnTo>
                <a:cubicBezTo>
                  <a:pt x="22039" y="4707"/>
                  <a:pt x="22099" y="4803"/>
                  <a:pt x="22075" y="4803"/>
                </a:cubicBezTo>
                <a:cubicBezTo>
                  <a:pt x="22051" y="4767"/>
                  <a:pt x="22051" y="4743"/>
                  <a:pt x="22015" y="4684"/>
                </a:cubicBezTo>
                <a:lnTo>
                  <a:pt x="22015" y="4684"/>
                </a:lnTo>
                <a:cubicBezTo>
                  <a:pt x="22058" y="4769"/>
                  <a:pt x="22091" y="4854"/>
                  <a:pt x="22063" y="4854"/>
                </a:cubicBezTo>
                <a:cubicBezTo>
                  <a:pt x="22060" y="4854"/>
                  <a:pt x="22056" y="4853"/>
                  <a:pt x="22051" y="4850"/>
                </a:cubicBezTo>
                <a:cubicBezTo>
                  <a:pt x="22041" y="4831"/>
                  <a:pt x="22024" y="4804"/>
                  <a:pt x="22024" y="4788"/>
                </a:cubicBezTo>
                <a:lnTo>
                  <a:pt x="22024" y="4788"/>
                </a:lnTo>
                <a:cubicBezTo>
                  <a:pt x="22016" y="4837"/>
                  <a:pt x="22073" y="4995"/>
                  <a:pt x="22039" y="4995"/>
                </a:cubicBezTo>
                <a:cubicBezTo>
                  <a:pt x="22034" y="4995"/>
                  <a:pt x="22026" y="4991"/>
                  <a:pt x="22015" y="4981"/>
                </a:cubicBezTo>
                <a:cubicBezTo>
                  <a:pt x="21920" y="4779"/>
                  <a:pt x="21968" y="4934"/>
                  <a:pt x="21872" y="4767"/>
                </a:cubicBezTo>
                <a:lnTo>
                  <a:pt x="21872" y="4827"/>
                </a:lnTo>
                <a:lnTo>
                  <a:pt x="21932" y="4898"/>
                </a:lnTo>
                <a:cubicBezTo>
                  <a:pt x="21922" y="4908"/>
                  <a:pt x="21954" y="5004"/>
                  <a:pt x="21936" y="5004"/>
                </a:cubicBezTo>
                <a:cubicBezTo>
                  <a:pt x="21932" y="5004"/>
                  <a:pt x="21927" y="5000"/>
                  <a:pt x="21920" y="4993"/>
                </a:cubicBezTo>
                <a:lnTo>
                  <a:pt x="21896" y="4922"/>
                </a:lnTo>
                <a:lnTo>
                  <a:pt x="21884" y="4969"/>
                </a:lnTo>
                <a:lnTo>
                  <a:pt x="21944" y="5017"/>
                </a:lnTo>
                <a:cubicBezTo>
                  <a:pt x="21975" y="5100"/>
                  <a:pt x="22052" y="5202"/>
                  <a:pt x="22031" y="5202"/>
                </a:cubicBezTo>
                <a:cubicBezTo>
                  <a:pt x="22028" y="5202"/>
                  <a:pt x="22023" y="5200"/>
                  <a:pt x="22015" y="5196"/>
                </a:cubicBezTo>
                <a:cubicBezTo>
                  <a:pt x="22015" y="5184"/>
                  <a:pt x="22003" y="5208"/>
                  <a:pt x="21932" y="5112"/>
                </a:cubicBezTo>
                <a:lnTo>
                  <a:pt x="21932" y="5112"/>
                </a:lnTo>
                <a:cubicBezTo>
                  <a:pt x="21951" y="5159"/>
                  <a:pt x="21970" y="5206"/>
                  <a:pt x="21959" y="5206"/>
                </a:cubicBezTo>
                <a:cubicBezTo>
                  <a:pt x="21956" y="5206"/>
                  <a:pt x="21951" y="5203"/>
                  <a:pt x="21944" y="5196"/>
                </a:cubicBezTo>
                <a:cubicBezTo>
                  <a:pt x="21908" y="5148"/>
                  <a:pt x="21837" y="5017"/>
                  <a:pt x="21813" y="4981"/>
                </a:cubicBezTo>
                <a:lnTo>
                  <a:pt x="21813" y="4981"/>
                </a:lnTo>
                <a:cubicBezTo>
                  <a:pt x="21884" y="5124"/>
                  <a:pt x="21801" y="5041"/>
                  <a:pt x="21884" y="5196"/>
                </a:cubicBezTo>
                <a:cubicBezTo>
                  <a:pt x="21866" y="5168"/>
                  <a:pt x="21826" y="5112"/>
                  <a:pt x="21804" y="5077"/>
                </a:cubicBezTo>
                <a:lnTo>
                  <a:pt x="21804" y="5077"/>
                </a:lnTo>
                <a:lnTo>
                  <a:pt x="21861" y="5172"/>
                </a:lnTo>
                <a:cubicBezTo>
                  <a:pt x="21825" y="5136"/>
                  <a:pt x="21813" y="5124"/>
                  <a:pt x="21777" y="5053"/>
                </a:cubicBezTo>
                <a:lnTo>
                  <a:pt x="21777" y="5053"/>
                </a:lnTo>
                <a:cubicBezTo>
                  <a:pt x="21747" y="5053"/>
                  <a:pt x="21863" y="5199"/>
                  <a:pt x="21847" y="5199"/>
                </a:cubicBezTo>
                <a:cubicBezTo>
                  <a:pt x="21844" y="5199"/>
                  <a:pt x="21837" y="5194"/>
                  <a:pt x="21825" y="5184"/>
                </a:cubicBezTo>
                <a:cubicBezTo>
                  <a:pt x="21825" y="5172"/>
                  <a:pt x="21813" y="5160"/>
                  <a:pt x="21801" y="5136"/>
                </a:cubicBezTo>
                <a:cubicBezTo>
                  <a:pt x="21797" y="5134"/>
                  <a:pt x="21794" y="5133"/>
                  <a:pt x="21791" y="5133"/>
                </a:cubicBezTo>
                <a:cubicBezTo>
                  <a:pt x="21765" y="5133"/>
                  <a:pt x="21788" y="5214"/>
                  <a:pt x="21759" y="5214"/>
                </a:cubicBezTo>
                <a:cubicBezTo>
                  <a:pt x="21754" y="5214"/>
                  <a:pt x="21749" y="5212"/>
                  <a:pt x="21741" y="5208"/>
                </a:cubicBezTo>
                <a:cubicBezTo>
                  <a:pt x="21622" y="5041"/>
                  <a:pt x="21730" y="5148"/>
                  <a:pt x="21634" y="5017"/>
                </a:cubicBezTo>
                <a:lnTo>
                  <a:pt x="21634" y="5017"/>
                </a:lnTo>
                <a:cubicBezTo>
                  <a:pt x="21612" y="5062"/>
                  <a:pt x="21685" y="5245"/>
                  <a:pt x="21643" y="5245"/>
                </a:cubicBezTo>
                <a:cubicBezTo>
                  <a:pt x="21640" y="5245"/>
                  <a:pt x="21638" y="5245"/>
                  <a:pt x="21634" y="5243"/>
                </a:cubicBezTo>
                <a:lnTo>
                  <a:pt x="21634" y="5243"/>
                </a:lnTo>
                <a:lnTo>
                  <a:pt x="21646" y="5267"/>
                </a:lnTo>
                <a:cubicBezTo>
                  <a:pt x="21689" y="5329"/>
                  <a:pt x="21701" y="5350"/>
                  <a:pt x="21697" y="5350"/>
                </a:cubicBezTo>
                <a:cubicBezTo>
                  <a:pt x="21689" y="5350"/>
                  <a:pt x="21614" y="5263"/>
                  <a:pt x="21596" y="5263"/>
                </a:cubicBezTo>
                <a:cubicBezTo>
                  <a:pt x="21593" y="5263"/>
                  <a:pt x="21591" y="5267"/>
                  <a:pt x="21593" y="5274"/>
                </a:cubicBezTo>
                <a:lnTo>
                  <a:pt x="21593" y="5274"/>
                </a:lnTo>
                <a:cubicBezTo>
                  <a:pt x="21579" y="5244"/>
                  <a:pt x="21541" y="5192"/>
                  <a:pt x="21535" y="5182"/>
                </a:cubicBezTo>
                <a:lnTo>
                  <a:pt x="21535" y="5182"/>
                </a:lnTo>
                <a:cubicBezTo>
                  <a:pt x="21537" y="5183"/>
                  <a:pt x="21538" y="5183"/>
                  <a:pt x="21539" y="5184"/>
                </a:cubicBezTo>
                <a:cubicBezTo>
                  <a:pt x="21537" y="5181"/>
                  <a:pt x="21535" y="5180"/>
                  <a:pt x="21535" y="5180"/>
                </a:cubicBezTo>
                <a:lnTo>
                  <a:pt x="21535" y="5180"/>
                </a:lnTo>
                <a:cubicBezTo>
                  <a:pt x="21535" y="5180"/>
                  <a:pt x="21535" y="5181"/>
                  <a:pt x="21535" y="5182"/>
                </a:cubicBezTo>
                <a:lnTo>
                  <a:pt x="21535" y="5182"/>
                </a:lnTo>
                <a:cubicBezTo>
                  <a:pt x="21533" y="5181"/>
                  <a:pt x="21530" y="5181"/>
                  <a:pt x="21528" y="5181"/>
                </a:cubicBezTo>
                <a:cubicBezTo>
                  <a:pt x="21498" y="5181"/>
                  <a:pt x="21528" y="5287"/>
                  <a:pt x="21539" y="5374"/>
                </a:cubicBezTo>
                <a:lnTo>
                  <a:pt x="21503" y="5303"/>
                </a:lnTo>
                <a:cubicBezTo>
                  <a:pt x="21486" y="5290"/>
                  <a:pt x="21474" y="5286"/>
                  <a:pt x="21463" y="5286"/>
                </a:cubicBezTo>
                <a:cubicBezTo>
                  <a:pt x="21449" y="5286"/>
                  <a:pt x="21438" y="5293"/>
                  <a:pt x="21423" y="5293"/>
                </a:cubicBezTo>
                <a:cubicBezTo>
                  <a:pt x="21419" y="5293"/>
                  <a:pt x="21414" y="5293"/>
                  <a:pt x="21408" y="5291"/>
                </a:cubicBezTo>
                <a:lnTo>
                  <a:pt x="21408" y="5291"/>
                </a:lnTo>
                <a:cubicBezTo>
                  <a:pt x="21456" y="5350"/>
                  <a:pt x="21432" y="5350"/>
                  <a:pt x="21503" y="5422"/>
                </a:cubicBezTo>
                <a:cubicBezTo>
                  <a:pt x="21436" y="5357"/>
                  <a:pt x="21402" y="5334"/>
                  <a:pt x="21386" y="5334"/>
                </a:cubicBezTo>
                <a:cubicBezTo>
                  <a:pt x="21345" y="5334"/>
                  <a:pt x="21426" y="5486"/>
                  <a:pt x="21389" y="5486"/>
                </a:cubicBezTo>
                <a:cubicBezTo>
                  <a:pt x="21376" y="5486"/>
                  <a:pt x="21350" y="5468"/>
                  <a:pt x="21301" y="5422"/>
                </a:cubicBezTo>
                <a:cubicBezTo>
                  <a:pt x="21312" y="5422"/>
                  <a:pt x="21283" y="5373"/>
                  <a:pt x="21278" y="5373"/>
                </a:cubicBezTo>
                <a:cubicBezTo>
                  <a:pt x="21277" y="5373"/>
                  <a:pt x="21277" y="5373"/>
                  <a:pt x="21277" y="5374"/>
                </a:cubicBezTo>
                <a:lnTo>
                  <a:pt x="21277" y="5446"/>
                </a:lnTo>
                <a:cubicBezTo>
                  <a:pt x="21360" y="5541"/>
                  <a:pt x="21337" y="5505"/>
                  <a:pt x="21396" y="5577"/>
                </a:cubicBezTo>
                <a:cubicBezTo>
                  <a:pt x="21444" y="5636"/>
                  <a:pt x="21468" y="5684"/>
                  <a:pt x="21456" y="5684"/>
                </a:cubicBezTo>
                <a:cubicBezTo>
                  <a:pt x="21420" y="5612"/>
                  <a:pt x="21337" y="5541"/>
                  <a:pt x="21289" y="5493"/>
                </a:cubicBezTo>
                <a:lnTo>
                  <a:pt x="21289" y="5493"/>
                </a:lnTo>
                <a:cubicBezTo>
                  <a:pt x="21313" y="5517"/>
                  <a:pt x="21337" y="5553"/>
                  <a:pt x="21360" y="5577"/>
                </a:cubicBezTo>
                <a:cubicBezTo>
                  <a:pt x="21331" y="5547"/>
                  <a:pt x="21318" y="5536"/>
                  <a:pt x="21315" y="5536"/>
                </a:cubicBezTo>
                <a:lnTo>
                  <a:pt x="21315" y="5536"/>
                </a:lnTo>
                <a:cubicBezTo>
                  <a:pt x="21305" y="5536"/>
                  <a:pt x="21432" y="5689"/>
                  <a:pt x="21419" y="5689"/>
                </a:cubicBezTo>
                <a:cubicBezTo>
                  <a:pt x="21417" y="5689"/>
                  <a:pt x="21410" y="5684"/>
                  <a:pt x="21396" y="5672"/>
                </a:cubicBezTo>
                <a:lnTo>
                  <a:pt x="21360" y="5624"/>
                </a:lnTo>
                <a:lnTo>
                  <a:pt x="21360" y="5624"/>
                </a:lnTo>
                <a:cubicBezTo>
                  <a:pt x="21371" y="5657"/>
                  <a:pt x="21403" y="5721"/>
                  <a:pt x="21398" y="5721"/>
                </a:cubicBezTo>
                <a:cubicBezTo>
                  <a:pt x="21398" y="5721"/>
                  <a:pt x="21397" y="5720"/>
                  <a:pt x="21396" y="5719"/>
                </a:cubicBezTo>
                <a:cubicBezTo>
                  <a:pt x="21301" y="5624"/>
                  <a:pt x="21360" y="5672"/>
                  <a:pt x="21289" y="5577"/>
                </a:cubicBezTo>
                <a:lnTo>
                  <a:pt x="21289" y="5577"/>
                </a:lnTo>
                <a:cubicBezTo>
                  <a:pt x="21279" y="5596"/>
                  <a:pt x="21379" y="5733"/>
                  <a:pt x="21360" y="5733"/>
                </a:cubicBezTo>
                <a:cubicBezTo>
                  <a:pt x="21356" y="5733"/>
                  <a:pt x="21345" y="5726"/>
                  <a:pt x="21325" y="5708"/>
                </a:cubicBezTo>
                <a:cubicBezTo>
                  <a:pt x="21313" y="5672"/>
                  <a:pt x="21313" y="5660"/>
                  <a:pt x="21301" y="5624"/>
                </a:cubicBezTo>
                <a:cubicBezTo>
                  <a:pt x="21182" y="5517"/>
                  <a:pt x="21206" y="5553"/>
                  <a:pt x="21182" y="5541"/>
                </a:cubicBezTo>
                <a:lnTo>
                  <a:pt x="21110" y="5505"/>
                </a:lnTo>
                <a:lnTo>
                  <a:pt x="21110" y="5505"/>
                </a:lnTo>
                <a:lnTo>
                  <a:pt x="21146" y="5529"/>
                </a:lnTo>
                <a:cubicBezTo>
                  <a:pt x="21372" y="5815"/>
                  <a:pt x="21158" y="5612"/>
                  <a:pt x="21289" y="5803"/>
                </a:cubicBezTo>
                <a:cubicBezTo>
                  <a:pt x="21158" y="5624"/>
                  <a:pt x="21206" y="5708"/>
                  <a:pt x="21110" y="5589"/>
                </a:cubicBezTo>
                <a:cubicBezTo>
                  <a:pt x="21075" y="5553"/>
                  <a:pt x="21027" y="5529"/>
                  <a:pt x="21003" y="5493"/>
                </a:cubicBezTo>
                <a:lnTo>
                  <a:pt x="21003" y="5493"/>
                </a:lnTo>
                <a:cubicBezTo>
                  <a:pt x="21023" y="5524"/>
                  <a:pt x="21026" y="5532"/>
                  <a:pt x="21021" y="5532"/>
                </a:cubicBezTo>
                <a:cubicBezTo>
                  <a:pt x="21014" y="5532"/>
                  <a:pt x="20997" y="5519"/>
                  <a:pt x="20991" y="5519"/>
                </a:cubicBezTo>
                <a:cubicBezTo>
                  <a:pt x="20984" y="5519"/>
                  <a:pt x="20988" y="5532"/>
                  <a:pt x="21027" y="5589"/>
                </a:cubicBezTo>
                <a:cubicBezTo>
                  <a:pt x="20991" y="5553"/>
                  <a:pt x="21015" y="5589"/>
                  <a:pt x="20932" y="5493"/>
                </a:cubicBezTo>
                <a:lnTo>
                  <a:pt x="20932" y="5493"/>
                </a:lnTo>
                <a:cubicBezTo>
                  <a:pt x="20944" y="5541"/>
                  <a:pt x="20991" y="5553"/>
                  <a:pt x="21027" y="5600"/>
                </a:cubicBezTo>
                <a:cubicBezTo>
                  <a:pt x="21054" y="5640"/>
                  <a:pt x="21055" y="5652"/>
                  <a:pt x="21044" y="5652"/>
                </a:cubicBezTo>
                <a:cubicBezTo>
                  <a:pt x="21025" y="5652"/>
                  <a:pt x="20969" y="5615"/>
                  <a:pt x="20948" y="5615"/>
                </a:cubicBezTo>
                <a:cubicBezTo>
                  <a:pt x="20933" y="5615"/>
                  <a:pt x="20935" y="5633"/>
                  <a:pt x="20979" y="5696"/>
                </a:cubicBezTo>
                <a:cubicBezTo>
                  <a:pt x="21015" y="5803"/>
                  <a:pt x="21134" y="5922"/>
                  <a:pt x="21170" y="6005"/>
                </a:cubicBezTo>
                <a:cubicBezTo>
                  <a:pt x="21110" y="5958"/>
                  <a:pt x="21051" y="5874"/>
                  <a:pt x="21051" y="5874"/>
                </a:cubicBezTo>
                <a:cubicBezTo>
                  <a:pt x="21024" y="5856"/>
                  <a:pt x="21007" y="5848"/>
                  <a:pt x="20998" y="5848"/>
                </a:cubicBezTo>
                <a:cubicBezTo>
                  <a:pt x="20985" y="5848"/>
                  <a:pt x="20993" y="5869"/>
                  <a:pt x="21015" y="5898"/>
                </a:cubicBezTo>
                <a:cubicBezTo>
                  <a:pt x="20979" y="5862"/>
                  <a:pt x="20956" y="5839"/>
                  <a:pt x="20908" y="5803"/>
                </a:cubicBezTo>
                <a:lnTo>
                  <a:pt x="20908" y="5803"/>
                </a:lnTo>
                <a:cubicBezTo>
                  <a:pt x="20908" y="5823"/>
                  <a:pt x="21000" y="5909"/>
                  <a:pt x="20988" y="5909"/>
                </a:cubicBezTo>
                <a:cubicBezTo>
                  <a:pt x="20986" y="5909"/>
                  <a:pt x="20979" y="5906"/>
                  <a:pt x="20968" y="5898"/>
                </a:cubicBezTo>
                <a:cubicBezTo>
                  <a:pt x="20932" y="5862"/>
                  <a:pt x="20872" y="5791"/>
                  <a:pt x="20837" y="5743"/>
                </a:cubicBezTo>
                <a:lnTo>
                  <a:pt x="20837" y="5743"/>
                </a:lnTo>
                <a:cubicBezTo>
                  <a:pt x="20860" y="5791"/>
                  <a:pt x="20908" y="5874"/>
                  <a:pt x="20932" y="5910"/>
                </a:cubicBezTo>
                <a:cubicBezTo>
                  <a:pt x="20872" y="5850"/>
                  <a:pt x="20848" y="5815"/>
                  <a:pt x="20813" y="5767"/>
                </a:cubicBezTo>
                <a:lnTo>
                  <a:pt x="20813" y="5767"/>
                </a:lnTo>
                <a:cubicBezTo>
                  <a:pt x="20825" y="5803"/>
                  <a:pt x="20837" y="5862"/>
                  <a:pt x="20932" y="5958"/>
                </a:cubicBezTo>
                <a:lnTo>
                  <a:pt x="20967" y="5975"/>
                </a:lnTo>
                <a:lnTo>
                  <a:pt x="20967" y="5975"/>
                </a:lnTo>
                <a:cubicBezTo>
                  <a:pt x="20940" y="5954"/>
                  <a:pt x="20881" y="5895"/>
                  <a:pt x="20872" y="5886"/>
                </a:cubicBezTo>
                <a:cubicBezTo>
                  <a:pt x="20851" y="5858"/>
                  <a:pt x="20847" y="5848"/>
                  <a:pt x="20852" y="5848"/>
                </a:cubicBezTo>
                <a:cubicBezTo>
                  <a:pt x="20864" y="5848"/>
                  <a:pt x="20930" y="5909"/>
                  <a:pt x="20956" y="5934"/>
                </a:cubicBezTo>
                <a:lnTo>
                  <a:pt x="20968" y="5970"/>
                </a:lnTo>
                <a:cubicBezTo>
                  <a:pt x="21028" y="6020"/>
                  <a:pt x="21056" y="6039"/>
                  <a:pt x="21066" y="6039"/>
                </a:cubicBezTo>
                <a:cubicBezTo>
                  <a:pt x="21092" y="6039"/>
                  <a:pt x="20977" y="5898"/>
                  <a:pt x="21003" y="5898"/>
                </a:cubicBezTo>
                <a:lnTo>
                  <a:pt x="21003" y="5898"/>
                </a:lnTo>
                <a:lnTo>
                  <a:pt x="21146" y="6053"/>
                </a:lnTo>
                <a:lnTo>
                  <a:pt x="21146" y="6053"/>
                </a:lnTo>
                <a:lnTo>
                  <a:pt x="21039" y="5910"/>
                </a:lnTo>
                <a:lnTo>
                  <a:pt x="21039" y="5910"/>
                </a:lnTo>
                <a:cubicBezTo>
                  <a:pt x="21075" y="5946"/>
                  <a:pt x="21170" y="6029"/>
                  <a:pt x="21182" y="6065"/>
                </a:cubicBezTo>
                <a:cubicBezTo>
                  <a:pt x="21200" y="6077"/>
                  <a:pt x="21208" y="6082"/>
                  <a:pt x="21210" y="6082"/>
                </a:cubicBezTo>
                <a:cubicBezTo>
                  <a:pt x="21217" y="6082"/>
                  <a:pt x="21188" y="6053"/>
                  <a:pt x="21194" y="6053"/>
                </a:cubicBezTo>
                <a:lnTo>
                  <a:pt x="21194" y="6053"/>
                </a:lnTo>
                <a:cubicBezTo>
                  <a:pt x="21196" y="6053"/>
                  <a:pt x="21206" y="6059"/>
                  <a:pt x="21229" y="6077"/>
                </a:cubicBezTo>
                <a:cubicBezTo>
                  <a:pt x="21241" y="6089"/>
                  <a:pt x="21253" y="6100"/>
                  <a:pt x="21253" y="6100"/>
                </a:cubicBezTo>
                <a:lnTo>
                  <a:pt x="21218" y="6041"/>
                </a:lnTo>
                <a:lnTo>
                  <a:pt x="21218" y="6041"/>
                </a:lnTo>
                <a:cubicBezTo>
                  <a:pt x="21251" y="6074"/>
                  <a:pt x="21324" y="6138"/>
                  <a:pt x="21307" y="6138"/>
                </a:cubicBezTo>
                <a:cubicBezTo>
                  <a:pt x="21306" y="6138"/>
                  <a:pt x="21304" y="6137"/>
                  <a:pt x="21301" y="6136"/>
                </a:cubicBezTo>
                <a:lnTo>
                  <a:pt x="21301" y="6136"/>
                </a:lnTo>
                <a:cubicBezTo>
                  <a:pt x="21317" y="6147"/>
                  <a:pt x="21326" y="6151"/>
                  <a:pt x="21331" y="6151"/>
                </a:cubicBezTo>
                <a:cubicBezTo>
                  <a:pt x="21352" y="6151"/>
                  <a:pt x="21286" y="6070"/>
                  <a:pt x="21297" y="6070"/>
                </a:cubicBezTo>
                <a:lnTo>
                  <a:pt x="21297" y="6070"/>
                </a:lnTo>
                <a:cubicBezTo>
                  <a:pt x="21301" y="6070"/>
                  <a:pt x="21312" y="6078"/>
                  <a:pt x="21337" y="6100"/>
                </a:cubicBezTo>
                <a:lnTo>
                  <a:pt x="21349" y="6112"/>
                </a:lnTo>
                <a:cubicBezTo>
                  <a:pt x="21325" y="6029"/>
                  <a:pt x="21241" y="5993"/>
                  <a:pt x="21134" y="5839"/>
                </a:cubicBezTo>
                <a:lnTo>
                  <a:pt x="21134" y="5839"/>
                </a:lnTo>
                <a:lnTo>
                  <a:pt x="21420" y="6112"/>
                </a:lnTo>
                <a:lnTo>
                  <a:pt x="21313" y="5993"/>
                </a:lnTo>
                <a:lnTo>
                  <a:pt x="21313" y="5993"/>
                </a:lnTo>
                <a:cubicBezTo>
                  <a:pt x="21313" y="5993"/>
                  <a:pt x="21325" y="6005"/>
                  <a:pt x="21372" y="6053"/>
                </a:cubicBezTo>
                <a:cubicBezTo>
                  <a:pt x="21301" y="5958"/>
                  <a:pt x="21325" y="5993"/>
                  <a:pt x="21253" y="5922"/>
                </a:cubicBezTo>
                <a:lnTo>
                  <a:pt x="21253" y="5922"/>
                </a:lnTo>
                <a:cubicBezTo>
                  <a:pt x="21279" y="5940"/>
                  <a:pt x="21293" y="5946"/>
                  <a:pt x="21302" y="5946"/>
                </a:cubicBezTo>
                <a:cubicBezTo>
                  <a:pt x="21319" y="5946"/>
                  <a:pt x="21315" y="5925"/>
                  <a:pt x="21325" y="5925"/>
                </a:cubicBezTo>
                <a:cubicBezTo>
                  <a:pt x="21328" y="5925"/>
                  <a:pt x="21333" y="5928"/>
                  <a:pt x="21340" y="5934"/>
                </a:cubicBezTo>
                <a:lnTo>
                  <a:pt x="21340" y="5934"/>
                </a:lnTo>
                <a:cubicBezTo>
                  <a:pt x="21330" y="5924"/>
                  <a:pt x="21319" y="5913"/>
                  <a:pt x="21301" y="5886"/>
                </a:cubicBezTo>
                <a:lnTo>
                  <a:pt x="21301" y="5886"/>
                </a:lnTo>
                <a:cubicBezTo>
                  <a:pt x="21359" y="5948"/>
                  <a:pt x="21380" y="5967"/>
                  <a:pt x="21385" y="5967"/>
                </a:cubicBezTo>
                <a:cubicBezTo>
                  <a:pt x="21394" y="5967"/>
                  <a:pt x="21348" y="5904"/>
                  <a:pt x="21359" y="5904"/>
                </a:cubicBezTo>
                <a:cubicBezTo>
                  <a:pt x="21362" y="5904"/>
                  <a:pt x="21370" y="5909"/>
                  <a:pt x="21384" y="5922"/>
                </a:cubicBezTo>
                <a:cubicBezTo>
                  <a:pt x="21480" y="6029"/>
                  <a:pt x="21420" y="5981"/>
                  <a:pt x="21515" y="6065"/>
                </a:cubicBezTo>
                <a:cubicBezTo>
                  <a:pt x="21466" y="6004"/>
                  <a:pt x="21454" y="5984"/>
                  <a:pt x="21460" y="5984"/>
                </a:cubicBezTo>
                <a:cubicBezTo>
                  <a:pt x="21471" y="5984"/>
                  <a:pt x="21540" y="6048"/>
                  <a:pt x="21551" y="6048"/>
                </a:cubicBezTo>
                <a:cubicBezTo>
                  <a:pt x="21553" y="6048"/>
                  <a:pt x="21553" y="6046"/>
                  <a:pt x="21551" y="6041"/>
                </a:cubicBezTo>
                <a:cubicBezTo>
                  <a:pt x="21432" y="5898"/>
                  <a:pt x="21527" y="5958"/>
                  <a:pt x="21503" y="5898"/>
                </a:cubicBezTo>
                <a:lnTo>
                  <a:pt x="21503" y="5898"/>
                </a:lnTo>
                <a:cubicBezTo>
                  <a:pt x="21539" y="5946"/>
                  <a:pt x="21599" y="5946"/>
                  <a:pt x="21658" y="5993"/>
                </a:cubicBezTo>
                <a:lnTo>
                  <a:pt x="21682" y="6017"/>
                </a:lnTo>
                <a:cubicBezTo>
                  <a:pt x="21563" y="5862"/>
                  <a:pt x="21599" y="5874"/>
                  <a:pt x="21587" y="5839"/>
                </a:cubicBezTo>
                <a:lnTo>
                  <a:pt x="21587" y="5839"/>
                </a:lnTo>
                <a:cubicBezTo>
                  <a:pt x="21658" y="5922"/>
                  <a:pt x="21682" y="5958"/>
                  <a:pt x="21706" y="6005"/>
                </a:cubicBezTo>
                <a:lnTo>
                  <a:pt x="21718" y="5993"/>
                </a:lnTo>
                <a:cubicBezTo>
                  <a:pt x="21682" y="5946"/>
                  <a:pt x="21670" y="5922"/>
                  <a:pt x="21658" y="5898"/>
                </a:cubicBezTo>
                <a:lnTo>
                  <a:pt x="21658" y="5898"/>
                </a:lnTo>
                <a:lnTo>
                  <a:pt x="21753" y="6017"/>
                </a:lnTo>
                <a:cubicBezTo>
                  <a:pt x="21753" y="5997"/>
                  <a:pt x="21696" y="5896"/>
                  <a:pt x="21724" y="5896"/>
                </a:cubicBezTo>
                <a:cubicBezTo>
                  <a:pt x="21730" y="5896"/>
                  <a:pt x="21739" y="5900"/>
                  <a:pt x="21753" y="5910"/>
                </a:cubicBezTo>
                <a:cubicBezTo>
                  <a:pt x="21670" y="5803"/>
                  <a:pt x="21503" y="5636"/>
                  <a:pt x="21480" y="5541"/>
                </a:cubicBezTo>
                <a:lnTo>
                  <a:pt x="21480" y="5541"/>
                </a:lnTo>
                <a:cubicBezTo>
                  <a:pt x="21506" y="5585"/>
                  <a:pt x="21559" y="5649"/>
                  <a:pt x="21589" y="5689"/>
                </a:cubicBezTo>
                <a:lnTo>
                  <a:pt x="21589" y="5689"/>
                </a:lnTo>
                <a:cubicBezTo>
                  <a:pt x="21589" y="5689"/>
                  <a:pt x="21589" y="5689"/>
                  <a:pt x="21590" y="5689"/>
                </a:cubicBezTo>
                <a:lnTo>
                  <a:pt x="21590" y="5689"/>
                </a:lnTo>
                <a:cubicBezTo>
                  <a:pt x="21591" y="5689"/>
                  <a:pt x="21594" y="5691"/>
                  <a:pt x="21599" y="5696"/>
                </a:cubicBezTo>
                <a:lnTo>
                  <a:pt x="21670" y="5791"/>
                </a:lnTo>
                <a:cubicBezTo>
                  <a:pt x="21675" y="5796"/>
                  <a:pt x="21677" y="5798"/>
                  <a:pt x="21678" y="5798"/>
                </a:cubicBezTo>
                <a:cubicBezTo>
                  <a:pt x="21682" y="5798"/>
                  <a:pt x="21620" y="5719"/>
                  <a:pt x="21621" y="5719"/>
                </a:cubicBezTo>
                <a:lnTo>
                  <a:pt x="21621" y="5719"/>
                </a:lnTo>
                <a:cubicBezTo>
                  <a:pt x="21621" y="5719"/>
                  <a:pt x="21622" y="5719"/>
                  <a:pt x="21622" y="5719"/>
                </a:cubicBezTo>
                <a:cubicBezTo>
                  <a:pt x="21682" y="5803"/>
                  <a:pt x="21670" y="5767"/>
                  <a:pt x="21730" y="5839"/>
                </a:cubicBezTo>
                <a:cubicBezTo>
                  <a:pt x="21730" y="5839"/>
                  <a:pt x="21714" y="5823"/>
                  <a:pt x="21710" y="5823"/>
                </a:cubicBezTo>
                <a:lnTo>
                  <a:pt x="21710" y="5823"/>
                </a:lnTo>
                <a:cubicBezTo>
                  <a:pt x="21708" y="5823"/>
                  <a:pt x="21710" y="5827"/>
                  <a:pt x="21718" y="5839"/>
                </a:cubicBezTo>
                <a:cubicBezTo>
                  <a:pt x="21730" y="5850"/>
                  <a:pt x="21777" y="5886"/>
                  <a:pt x="21837" y="5946"/>
                </a:cubicBezTo>
                <a:cubicBezTo>
                  <a:pt x="21789" y="5898"/>
                  <a:pt x="21741" y="5839"/>
                  <a:pt x="21741" y="5827"/>
                </a:cubicBezTo>
                <a:cubicBezTo>
                  <a:pt x="21743" y="5824"/>
                  <a:pt x="21744" y="5824"/>
                  <a:pt x="21746" y="5824"/>
                </a:cubicBezTo>
                <a:cubicBezTo>
                  <a:pt x="21766" y="5824"/>
                  <a:pt x="21829" y="5925"/>
                  <a:pt x="21872" y="5958"/>
                </a:cubicBezTo>
                <a:cubicBezTo>
                  <a:pt x="21825" y="5898"/>
                  <a:pt x="21884" y="5946"/>
                  <a:pt x="21789" y="5827"/>
                </a:cubicBezTo>
                <a:cubicBezTo>
                  <a:pt x="21790" y="5826"/>
                  <a:pt x="21791" y="5825"/>
                  <a:pt x="21793" y="5825"/>
                </a:cubicBezTo>
                <a:cubicBezTo>
                  <a:pt x="21807" y="5825"/>
                  <a:pt x="21839" y="5877"/>
                  <a:pt x="21861" y="5910"/>
                </a:cubicBezTo>
                <a:cubicBezTo>
                  <a:pt x="21837" y="5850"/>
                  <a:pt x="21896" y="5862"/>
                  <a:pt x="21789" y="5743"/>
                </a:cubicBezTo>
                <a:lnTo>
                  <a:pt x="21777" y="5731"/>
                </a:lnTo>
                <a:cubicBezTo>
                  <a:pt x="21758" y="5681"/>
                  <a:pt x="21762" y="5666"/>
                  <a:pt x="21777" y="5666"/>
                </a:cubicBezTo>
                <a:cubicBezTo>
                  <a:pt x="21799" y="5666"/>
                  <a:pt x="21844" y="5701"/>
                  <a:pt x="21864" y="5701"/>
                </a:cubicBezTo>
                <a:cubicBezTo>
                  <a:pt x="21871" y="5701"/>
                  <a:pt x="21875" y="5697"/>
                  <a:pt x="21872" y="5684"/>
                </a:cubicBezTo>
                <a:lnTo>
                  <a:pt x="21872" y="5684"/>
                </a:lnTo>
                <a:lnTo>
                  <a:pt x="21908" y="5719"/>
                </a:lnTo>
                <a:cubicBezTo>
                  <a:pt x="21884" y="5660"/>
                  <a:pt x="21920" y="5672"/>
                  <a:pt x="21872" y="5565"/>
                </a:cubicBezTo>
                <a:lnTo>
                  <a:pt x="21872" y="5565"/>
                </a:lnTo>
                <a:cubicBezTo>
                  <a:pt x="21872" y="5565"/>
                  <a:pt x="21932" y="5636"/>
                  <a:pt x="21968" y="5696"/>
                </a:cubicBezTo>
                <a:cubicBezTo>
                  <a:pt x="21960" y="5664"/>
                  <a:pt x="21946" y="5632"/>
                  <a:pt x="21956" y="5632"/>
                </a:cubicBezTo>
                <a:cubicBezTo>
                  <a:pt x="21961" y="5632"/>
                  <a:pt x="21972" y="5640"/>
                  <a:pt x="21991" y="5660"/>
                </a:cubicBezTo>
                <a:cubicBezTo>
                  <a:pt x="22011" y="5706"/>
                  <a:pt x="22023" y="5719"/>
                  <a:pt x="22027" y="5722"/>
                </a:cubicBezTo>
                <a:lnTo>
                  <a:pt x="22027" y="5722"/>
                </a:lnTo>
                <a:cubicBezTo>
                  <a:pt x="22025" y="5721"/>
                  <a:pt x="22021" y="5719"/>
                  <a:pt x="22015" y="5719"/>
                </a:cubicBezTo>
                <a:cubicBezTo>
                  <a:pt x="22042" y="5733"/>
                  <a:pt x="22068" y="5760"/>
                  <a:pt x="22076" y="5760"/>
                </a:cubicBezTo>
                <a:cubicBezTo>
                  <a:pt x="22083" y="5760"/>
                  <a:pt x="22078" y="5742"/>
                  <a:pt x="22051" y="5684"/>
                </a:cubicBezTo>
                <a:lnTo>
                  <a:pt x="22051" y="5684"/>
                </a:lnTo>
                <a:cubicBezTo>
                  <a:pt x="22092" y="5765"/>
                  <a:pt x="22122" y="5797"/>
                  <a:pt x="22132" y="5797"/>
                </a:cubicBezTo>
                <a:cubicBezTo>
                  <a:pt x="22137" y="5797"/>
                  <a:pt x="22138" y="5790"/>
                  <a:pt x="22134" y="5779"/>
                </a:cubicBezTo>
                <a:lnTo>
                  <a:pt x="22075" y="5708"/>
                </a:lnTo>
                <a:cubicBezTo>
                  <a:pt x="22075" y="5696"/>
                  <a:pt x="22078" y="5693"/>
                  <a:pt x="22082" y="5693"/>
                </a:cubicBezTo>
                <a:cubicBezTo>
                  <a:pt x="22087" y="5693"/>
                  <a:pt x="22093" y="5696"/>
                  <a:pt x="22099" y="5696"/>
                </a:cubicBezTo>
                <a:lnTo>
                  <a:pt x="22194" y="5839"/>
                </a:lnTo>
                <a:cubicBezTo>
                  <a:pt x="22215" y="5863"/>
                  <a:pt x="22227" y="5873"/>
                  <a:pt x="22233" y="5873"/>
                </a:cubicBezTo>
                <a:cubicBezTo>
                  <a:pt x="22257" y="5873"/>
                  <a:pt x="22171" y="5695"/>
                  <a:pt x="22197" y="5695"/>
                </a:cubicBezTo>
                <a:cubicBezTo>
                  <a:pt x="22206" y="5695"/>
                  <a:pt x="22229" y="5718"/>
                  <a:pt x="22277" y="5779"/>
                </a:cubicBezTo>
                <a:cubicBezTo>
                  <a:pt x="22218" y="5672"/>
                  <a:pt x="22206" y="5719"/>
                  <a:pt x="22146" y="5600"/>
                </a:cubicBezTo>
                <a:lnTo>
                  <a:pt x="22146" y="5600"/>
                </a:lnTo>
                <a:cubicBezTo>
                  <a:pt x="22158" y="5600"/>
                  <a:pt x="22206" y="5660"/>
                  <a:pt x="22242" y="5708"/>
                </a:cubicBezTo>
                <a:cubicBezTo>
                  <a:pt x="22277" y="5755"/>
                  <a:pt x="22325" y="5803"/>
                  <a:pt x="22325" y="5803"/>
                </a:cubicBezTo>
                <a:cubicBezTo>
                  <a:pt x="22333" y="5811"/>
                  <a:pt x="22337" y="5814"/>
                  <a:pt x="22339" y="5814"/>
                </a:cubicBezTo>
                <a:cubicBezTo>
                  <a:pt x="22356" y="5814"/>
                  <a:pt x="22236" y="5619"/>
                  <a:pt x="22256" y="5619"/>
                </a:cubicBezTo>
                <a:cubicBezTo>
                  <a:pt x="22258" y="5619"/>
                  <a:pt x="22261" y="5621"/>
                  <a:pt x="22265" y="5624"/>
                </a:cubicBezTo>
                <a:cubicBezTo>
                  <a:pt x="22230" y="5565"/>
                  <a:pt x="22146" y="5434"/>
                  <a:pt x="22134" y="5374"/>
                </a:cubicBezTo>
                <a:lnTo>
                  <a:pt x="22134" y="5374"/>
                </a:lnTo>
                <a:cubicBezTo>
                  <a:pt x="22158" y="5374"/>
                  <a:pt x="22289" y="5577"/>
                  <a:pt x="22301" y="5624"/>
                </a:cubicBezTo>
                <a:cubicBezTo>
                  <a:pt x="22301" y="5627"/>
                  <a:pt x="22300" y="5629"/>
                  <a:pt x="22299" y="5629"/>
                </a:cubicBezTo>
                <a:cubicBezTo>
                  <a:pt x="22295" y="5629"/>
                  <a:pt x="22286" y="5618"/>
                  <a:pt x="22277" y="5600"/>
                </a:cubicBezTo>
                <a:lnTo>
                  <a:pt x="22277" y="5600"/>
                </a:lnTo>
                <a:cubicBezTo>
                  <a:pt x="22289" y="5624"/>
                  <a:pt x="22289" y="5648"/>
                  <a:pt x="22337" y="5708"/>
                </a:cubicBezTo>
                <a:lnTo>
                  <a:pt x="22301" y="5648"/>
                </a:lnTo>
                <a:lnTo>
                  <a:pt x="22301" y="5648"/>
                </a:lnTo>
                <a:cubicBezTo>
                  <a:pt x="22337" y="5696"/>
                  <a:pt x="22361" y="5684"/>
                  <a:pt x="22408" y="5767"/>
                </a:cubicBezTo>
                <a:cubicBezTo>
                  <a:pt x="22384" y="5708"/>
                  <a:pt x="22361" y="5684"/>
                  <a:pt x="22337" y="5660"/>
                </a:cubicBezTo>
                <a:lnTo>
                  <a:pt x="22337" y="5660"/>
                </a:lnTo>
                <a:cubicBezTo>
                  <a:pt x="22354" y="5677"/>
                  <a:pt x="22364" y="5682"/>
                  <a:pt x="22371" y="5682"/>
                </a:cubicBezTo>
                <a:cubicBezTo>
                  <a:pt x="22383" y="5682"/>
                  <a:pt x="22385" y="5668"/>
                  <a:pt x="22396" y="5668"/>
                </a:cubicBezTo>
                <a:cubicBezTo>
                  <a:pt x="22401" y="5668"/>
                  <a:pt x="22408" y="5672"/>
                  <a:pt x="22420" y="5684"/>
                </a:cubicBezTo>
                <a:cubicBezTo>
                  <a:pt x="22396" y="5648"/>
                  <a:pt x="22361" y="5589"/>
                  <a:pt x="22361" y="5589"/>
                </a:cubicBezTo>
                <a:lnTo>
                  <a:pt x="22361" y="5589"/>
                </a:lnTo>
                <a:cubicBezTo>
                  <a:pt x="22370" y="5595"/>
                  <a:pt x="22376" y="5598"/>
                  <a:pt x="22380" y="5598"/>
                </a:cubicBezTo>
                <a:cubicBezTo>
                  <a:pt x="22403" y="5598"/>
                  <a:pt x="22315" y="5477"/>
                  <a:pt x="22325" y="5446"/>
                </a:cubicBezTo>
                <a:lnTo>
                  <a:pt x="22325" y="5446"/>
                </a:lnTo>
                <a:cubicBezTo>
                  <a:pt x="22371" y="5501"/>
                  <a:pt x="22410" y="5592"/>
                  <a:pt x="22420" y="5592"/>
                </a:cubicBezTo>
                <a:cubicBezTo>
                  <a:pt x="22422" y="5592"/>
                  <a:pt x="22423" y="5584"/>
                  <a:pt x="22420" y="5565"/>
                </a:cubicBezTo>
                <a:lnTo>
                  <a:pt x="22420" y="5565"/>
                </a:lnTo>
                <a:cubicBezTo>
                  <a:pt x="22453" y="5609"/>
                  <a:pt x="22497" y="5695"/>
                  <a:pt x="22512" y="5745"/>
                </a:cubicBezTo>
                <a:lnTo>
                  <a:pt x="22512" y="5745"/>
                </a:lnTo>
                <a:cubicBezTo>
                  <a:pt x="22506" y="5722"/>
                  <a:pt x="22508" y="5713"/>
                  <a:pt x="22514" y="5713"/>
                </a:cubicBezTo>
                <a:cubicBezTo>
                  <a:pt x="22534" y="5713"/>
                  <a:pt x="22602" y="5806"/>
                  <a:pt x="22611" y="5815"/>
                </a:cubicBezTo>
                <a:lnTo>
                  <a:pt x="22634" y="5862"/>
                </a:lnTo>
                <a:cubicBezTo>
                  <a:pt x="22623" y="5827"/>
                  <a:pt x="22623" y="5827"/>
                  <a:pt x="22634" y="5827"/>
                </a:cubicBezTo>
                <a:lnTo>
                  <a:pt x="22563" y="5719"/>
                </a:lnTo>
                <a:lnTo>
                  <a:pt x="22563" y="5719"/>
                </a:lnTo>
                <a:cubicBezTo>
                  <a:pt x="22585" y="5741"/>
                  <a:pt x="22587" y="5733"/>
                  <a:pt x="22605" y="5769"/>
                </a:cubicBezTo>
                <a:lnTo>
                  <a:pt x="22605" y="5769"/>
                </a:lnTo>
                <a:cubicBezTo>
                  <a:pt x="22568" y="5698"/>
                  <a:pt x="22502" y="5596"/>
                  <a:pt x="22468" y="5505"/>
                </a:cubicBezTo>
                <a:lnTo>
                  <a:pt x="22468" y="5505"/>
                </a:lnTo>
                <a:cubicBezTo>
                  <a:pt x="22474" y="5513"/>
                  <a:pt x="22477" y="5516"/>
                  <a:pt x="22480" y="5516"/>
                </a:cubicBezTo>
                <a:cubicBezTo>
                  <a:pt x="22486" y="5516"/>
                  <a:pt x="22482" y="5496"/>
                  <a:pt x="22489" y="5496"/>
                </a:cubicBezTo>
                <a:cubicBezTo>
                  <a:pt x="22495" y="5496"/>
                  <a:pt x="22507" y="5510"/>
                  <a:pt x="22539" y="5565"/>
                </a:cubicBezTo>
                <a:cubicBezTo>
                  <a:pt x="22535" y="5561"/>
                  <a:pt x="22532" y="5560"/>
                  <a:pt x="22530" y="5560"/>
                </a:cubicBezTo>
                <a:cubicBezTo>
                  <a:pt x="22515" y="5560"/>
                  <a:pt x="22608" y="5692"/>
                  <a:pt x="22611" y="5736"/>
                </a:cubicBezTo>
                <a:lnTo>
                  <a:pt x="22611" y="5736"/>
                </a:lnTo>
                <a:cubicBezTo>
                  <a:pt x="22612" y="5735"/>
                  <a:pt x="22612" y="5734"/>
                  <a:pt x="22614" y="5734"/>
                </a:cubicBezTo>
                <a:cubicBezTo>
                  <a:pt x="22617" y="5734"/>
                  <a:pt x="22623" y="5737"/>
                  <a:pt x="22634" y="5743"/>
                </a:cubicBezTo>
                <a:cubicBezTo>
                  <a:pt x="22646" y="5755"/>
                  <a:pt x="22646" y="5767"/>
                  <a:pt x="22646" y="5779"/>
                </a:cubicBezTo>
                <a:cubicBezTo>
                  <a:pt x="22663" y="5799"/>
                  <a:pt x="22671" y="5808"/>
                  <a:pt x="22675" y="5808"/>
                </a:cubicBezTo>
                <a:cubicBezTo>
                  <a:pt x="22690" y="5808"/>
                  <a:pt x="22579" y="5610"/>
                  <a:pt x="22599" y="5600"/>
                </a:cubicBezTo>
                <a:lnTo>
                  <a:pt x="22599" y="5600"/>
                </a:lnTo>
                <a:cubicBezTo>
                  <a:pt x="22630" y="5673"/>
                  <a:pt x="22670" y="5736"/>
                  <a:pt x="22680" y="5736"/>
                </a:cubicBezTo>
                <a:cubicBezTo>
                  <a:pt x="22681" y="5736"/>
                  <a:pt x="22682" y="5735"/>
                  <a:pt x="22682" y="5731"/>
                </a:cubicBezTo>
                <a:lnTo>
                  <a:pt x="22682" y="5731"/>
                </a:lnTo>
                <a:cubicBezTo>
                  <a:pt x="22682" y="5732"/>
                  <a:pt x="22681" y="5732"/>
                  <a:pt x="22680" y="5732"/>
                </a:cubicBezTo>
                <a:cubicBezTo>
                  <a:pt x="22665" y="5732"/>
                  <a:pt x="22598" y="5598"/>
                  <a:pt x="22575" y="5529"/>
                </a:cubicBezTo>
                <a:lnTo>
                  <a:pt x="22575" y="5529"/>
                </a:lnTo>
                <a:cubicBezTo>
                  <a:pt x="22588" y="5542"/>
                  <a:pt x="22595" y="5547"/>
                  <a:pt x="22599" y="5547"/>
                </a:cubicBezTo>
                <a:cubicBezTo>
                  <a:pt x="22612" y="5547"/>
                  <a:pt x="22577" y="5481"/>
                  <a:pt x="22587" y="5481"/>
                </a:cubicBezTo>
                <a:lnTo>
                  <a:pt x="22551" y="5458"/>
                </a:lnTo>
                <a:cubicBezTo>
                  <a:pt x="22515" y="5374"/>
                  <a:pt x="22527" y="5374"/>
                  <a:pt x="22527" y="5350"/>
                </a:cubicBezTo>
                <a:lnTo>
                  <a:pt x="22527" y="5350"/>
                </a:lnTo>
                <a:cubicBezTo>
                  <a:pt x="22563" y="5410"/>
                  <a:pt x="22539" y="5398"/>
                  <a:pt x="22563" y="5422"/>
                </a:cubicBezTo>
                <a:cubicBezTo>
                  <a:pt x="22547" y="5387"/>
                  <a:pt x="22544" y="5375"/>
                  <a:pt x="22547" y="5375"/>
                </a:cubicBezTo>
                <a:lnTo>
                  <a:pt x="22547" y="5375"/>
                </a:lnTo>
                <a:cubicBezTo>
                  <a:pt x="22558" y="5375"/>
                  <a:pt x="22623" y="5470"/>
                  <a:pt x="22637" y="5470"/>
                </a:cubicBezTo>
                <a:cubicBezTo>
                  <a:pt x="22640" y="5470"/>
                  <a:pt x="22640" y="5463"/>
                  <a:pt x="22634" y="5446"/>
                </a:cubicBezTo>
                <a:lnTo>
                  <a:pt x="22634" y="5446"/>
                </a:lnTo>
                <a:cubicBezTo>
                  <a:pt x="22670" y="5493"/>
                  <a:pt x="22718" y="5600"/>
                  <a:pt x="22742" y="5636"/>
                </a:cubicBezTo>
                <a:cubicBezTo>
                  <a:pt x="22733" y="5609"/>
                  <a:pt x="22733" y="5599"/>
                  <a:pt x="22738" y="5599"/>
                </a:cubicBezTo>
                <a:cubicBezTo>
                  <a:pt x="22749" y="5599"/>
                  <a:pt x="22789" y="5661"/>
                  <a:pt x="22801" y="5661"/>
                </a:cubicBezTo>
                <a:cubicBezTo>
                  <a:pt x="22805" y="5661"/>
                  <a:pt x="22806" y="5654"/>
                  <a:pt x="22801" y="5636"/>
                </a:cubicBezTo>
                <a:cubicBezTo>
                  <a:pt x="22730" y="5529"/>
                  <a:pt x="22742" y="5553"/>
                  <a:pt x="22706" y="5446"/>
                </a:cubicBezTo>
                <a:lnTo>
                  <a:pt x="22706" y="5446"/>
                </a:lnTo>
                <a:lnTo>
                  <a:pt x="22718" y="5541"/>
                </a:lnTo>
                <a:lnTo>
                  <a:pt x="22646" y="5362"/>
                </a:lnTo>
                <a:lnTo>
                  <a:pt x="22646" y="5362"/>
                </a:lnTo>
                <a:cubicBezTo>
                  <a:pt x="22635" y="5373"/>
                  <a:pt x="22665" y="5435"/>
                  <a:pt x="22651" y="5435"/>
                </a:cubicBezTo>
                <a:cubicBezTo>
                  <a:pt x="22650" y="5435"/>
                  <a:pt x="22648" y="5435"/>
                  <a:pt x="22646" y="5434"/>
                </a:cubicBezTo>
                <a:cubicBezTo>
                  <a:pt x="22611" y="5338"/>
                  <a:pt x="22623" y="5362"/>
                  <a:pt x="22575" y="5279"/>
                </a:cubicBezTo>
                <a:lnTo>
                  <a:pt x="22575" y="5279"/>
                </a:lnTo>
                <a:cubicBezTo>
                  <a:pt x="22597" y="5315"/>
                  <a:pt x="22607" y="5328"/>
                  <a:pt x="22612" y="5328"/>
                </a:cubicBezTo>
                <a:cubicBezTo>
                  <a:pt x="22622" y="5328"/>
                  <a:pt x="22590" y="5241"/>
                  <a:pt x="22600" y="5241"/>
                </a:cubicBezTo>
                <a:lnTo>
                  <a:pt x="22600" y="5241"/>
                </a:lnTo>
                <a:cubicBezTo>
                  <a:pt x="22604" y="5241"/>
                  <a:pt x="22610" y="5249"/>
                  <a:pt x="22623" y="5267"/>
                </a:cubicBezTo>
                <a:lnTo>
                  <a:pt x="22765" y="5541"/>
                </a:lnTo>
                <a:cubicBezTo>
                  <a:pt x="22779" y="5559"/>
                  <a:pt x="22788" y="5566"/>
                  <a:pt x="22793" y="5566"/>
                </a:cubicBezTo>
                <a:cubicBezTo>
                  <a:pt x="22815" y="5566"/>
                  <a:pt x="22766" y="5425"/>
                  <a:pt x="22788" y="5425"/>
                </a:cubicBezTo>
                <a:cubicBezTo>
                  <a:pt x="22791" y="5425"/>
                  <a:pt x="22795" y="5428"/>
                  <a:pt x="22801" y="5434"/>
                </a:cubicBezTo>
                <a:lnTo>
                  <a:pt x="22777" y="5386"/>
                </a:lnTo>
                <a:cubicBezTo>
                  <a:pt x="22750" y="5337"/>
                  <a:pt x="22750" y="5328"/>
                  <a:pt x="22757" y="5328"/>
                </a:cubicBezTo>
                <a:cubicBezTo>
                  <a:pt x="22762" y="5328"/>
                  <a:pt x="22768" y="5331"/>
                  <a:pt x="22773" y="5331"/>
                </a:cubicBezTo>
                <a:cubicBezTo>
                  <a:pt x="22778" y="5331"/>
                  <a:pt x="22781" y="5328"/>
                  <a:pt x="22777" y="5315"/>
                </a:cubicBezTo>
                <a:lnTo>
                  <a:pt x="22777" y="5315"/>
                </a:lnTo>
                <a:cubicBezTo>
                  <a:pt x="22813" y="5410"/>
                  <a:pt x="22837" y="5434"/>
                  <a:pt x="22873" y="5493"/>
                </a:cubicBezTo>
                <a:cubicBezTo>
                  <a:pt x="22837" y="5422"/>
                  <a:pt x="22896" y="5481"/>
                  <a:pt x="22813" y="5303"/>
                </a:cubicBezTo>
                <a:lnTo>
                  <a:pt x="22813" y="5303"/>
                </a:lnTo>
                <a:lnTo>
                  <a:pt x="22884" y="5410"/>
                </a:lnTo>
                <a:cubicBezTo>
                  <a:pt x="22888" y="5412"/>
                  <a:pt x="22890" y="5413"/>
                  <a:pt x="22892" y="5413"/>
                </a:cubicBezTo>
                <a:cubicBezTo>
                  <a:pt x="22927" y="5413"/>
                  <a:pt x="22797" y="5148"/>
                  <a:pt x="22834" y="5148"/>
                </a:cubicBezTo>
                <a:cubicBezTo>
                  <a:pt x="22835" y="5148"/>
                  <a:pt x="22836" y="5148"/>
                  <a:pt x="22837" y="5148"/>
                </a:cubicBezTo>
                <a:cubicBezTo>
                  <a:pt x="22873" y="5255"/>
                  <a:pt x="22920" y="5315"/>
                  <a:pt x="22932" y="5398"/>
                </a:cubicBezTo>
                <a:cubicBezTo>
                  <a:pt x="22935" y="5398"/>
                  <a:pt x="22938" y="5399"/>
                  <a:pt x="22940" y="5399"/>
                </a:cubicBezTo>
                <a:cubicBezTo>
                  <a:pt x="22948" y="5399"/>
                  <a:pt x="22950" y="5392"/>
                  <a:pt x="22932" y="5338"/>
                </a:cubicBezTo>
                <a:lnTo>
                  <a:pt x="22932" y="5338"/>
                </a:lnTo>
                <a:cubicBezTo>
                  <a:pt x="22935" y="5347"/>
                  <a:pt x="22937" y="5350"/>
                  <a:pt x="22938" y="5350"/>
                </a:cubicBezTo>
                <a:cubicBezTo>
                  <a:pt x="22941" y="5350"/>
                  <a:pt x="22918" y="5269"/>
                  <a:pt x="22927" y="5269"/>
                </a:cubicBezTo>
                <a:lnTo>
                  <a:pt x="22927" y="5269"/>
                </a:lnTo>
                <a:cubicBezTo>
                  <a:pt x="22929" y="5269"/>
                  <a:pt x="22933" y="5273"/>
                  <a:pt x="22938" y="5281"/>
                </a:cubicBezTo>
                <a:lnTo>
                  <a:pt x="22938" y="5281"/>
                </a:lnTo>
                <a:cubicBezTo>
                  <a:pt x="22915" y="5239"/>
                  <a:pt x="22885" y="5148"/>
                  <a:pt x="22896" y="5148"/>
                </a:cubicBezTo>
                <a:lnTo>
                  <a:pt x="22896" y="5148"/>
                </a:lnTo>
                <a:cubicBezTo>
                  <a:pt x="22908" y="5172"/>
                  <a:pt x="22920" y="5196"/>
                  <a:pt x="22920" y="5196"/>
                </a:cubicBezTo>
                <a:cubicBezTo>
                  <a:pt x="22896" y="5148"/>
                  <a:pt x="22896" y="5124"/>
                  <a:pt x="22849" y="5029"/>
                </a:cubicBezTo>
                <a:lnTo>
                  <a:pt x="22849" y="5029"/>
                </a:lnTo>
                <a:cubicBezTo>
                  <a:pt x="22900" y="5124"/>
                  <a:pt x="22924" y="5149"/>
                  <a:pt x="22938" y="5149"/>
                </a:cubicBezTo>
                <a:cubicBezTo>
                  <a:pt x="22954" y="5149"/>
                  <a:pt x="22958" y="5118"/>
                  <a:pt x="22974" y="5118"/>
                </a:cubicBezTo>
                <a:cubicBezTo>
                  <a:pt x="22988" y="5118"/>
                  <a:pt x="23009" y="5137"/>
                  <a:pt x="23051" y="5208"/>
                </a:cubicBezTo>
                <a:cubicBezTo>
                  <a:pt x="23051" y="5172"/>
                  <a:pt x="23063" y="5136"/>
                  <a:pt x="23075" y="5112"/>
                </a:cubicBezTo>
                <a:cubicBezTo>
                  <a:pt x="23087" y="5148"/>
                  <a:pt x="23099" y="5160"/>
                  <a:pt x="23087" y="5160"/>
                </a:cubicBezTo>
                <a:cubicBezTo>
                  <a:pt x="23093" y="5166"/>
                  <a:pt x="23098" y="5169"/>
                  <a:pt x="23101" y="5169"/>
                </a:cubicBezTo>
                <a:cubicBezTo>
                  <a:pt x="23124" y="5169"/>
                  <a:pt x="23020" y="4953"/>
                  <a:pt x="23035" y="4953"/>
                </a:cubicBezTo>
                <a:lnTo>
                  <a:pt x="23035" y="4953"/>
                </a:lnTo>
                <a:cubicBezTo>
                  <a:pt x="23038" y="4953"/>
                  <a:pt x="23043" y="4958"/>
                  <a:pt x="23051" y="4969"/>
                </a:cubicBezTo>
                <a:cubicBezTo>
                  <a:pt x="23134" y="5112"/>
                  <a:pt x="23075" y="5053"/>
                  <a:pt x="23111" y="5112"/>
                </a:cubicBezTo>
                <a:cubicBezTo>
                  <a:pt x="23156" y="5211"/>
                  <a:pt x="23174" y="5241"/>
                  <a:pt x="23180" y="5241"/>
                </a:cubicBezTo>
                <a:cubicBezTo>
                  <a:pt x="23190" y="5241"/>
                  <a:pt x="23174" y="5174"/>
                  <a:pt x="23190" y="5174"/>
                </a:cubicBezTo>
                <a:cubicBezTo>
                  <a:pt x="23196" y="5174"/>
                  <a:pt x="23208" y="5186"/>
                  <a:pt x="23230" y="5219"/>
                </a:cubicBezTo>
                <a:lnTo>
                  <a:pt x="23230" y="5243"/>
                </a:lnTo>
                <a:cubicBezTo>
                  <a:pt x="23240" y="5260"/>
                  <a:pt x="23247" y="5267"/>
                  <a:pt x="23250" y="5267"/>
                </a:cubicBezTo>
                <a:cubicBezTo>
                  <a:pt x="23267" y="5267"/>
                  <a:pt x="23225" y="5124"/>
                  <a:pt x="23240" y="5124"/>
                </a:cubicBezTo>
                <a:lnTo>
                  <a:pt x="23240" y="5124"/>
                </a:lnTo>
                <a:cubicBezTo>
                  <a:pt x="23240" y="5124"/>
                  <a:pt x="23241" y="5124"/>
                  <a:pt x="23242" y="5124"/>
                </a:cubicBezTo>
                <a:cubicBezTo>
                  <a:pt x="23242" y="5124"/>
                  <a:pt x="23254" y="5148"/>
                  <a:pt x="23265" y="5172"/>
                </a:cubicBezTo>
                <a:cubicBezTo>
                  <a:pt x="23220" y="5014"/>
                  <a:pt x="23218" y="4941"/>
                  <a:pt x="23228" y="4894"/>
                </a:cubicBezTo>
                <a:lnTo>
                  <a:pt x="23228" y="4894"/>
                </a:lnTo>
                <a:cubicBezTo>
                  <a:pt x="23232" y="4907"/>
                  <a:pt x="23238" y="4921"/>
                  <a:pt x="23244" y="4935"/>
                </a:cubicBezTo>
                <a:lnTo>
                  <a:pt x="23244" y="4935"/>
                </a:lnTo>
                <a:cubicBezTo>
                  <a:pt x="23240" y="4923"/>
                  <a:pt x="23236" y="4907"/>
                  <a:pt x="23230" y="4886"/>
                </a:cubicBezTo>
                <a:lnTo>
                  <a:pt x="23230" y="4886"/>
                </a:lnTo>
                <a:cubicBezTo>
                  <a:pt x="23229" y="4889"/>
                  <a:pt x="23229" y="4891"/>
                  <a:pt x="23228" y="4894"/>
                </a:cubicBezTo>
                <a:lnTo>
                  <a:pt x="23228" y="4894"/>
                </a:lnTo>
                <a:cubicBezTo>
                  <a:pt x="23219" y="4869"/>
                  <a:pt x="23215" y="4848"/>
                  <a:pt x="23218" y="4838"/>
                </a:cubicBezTo>
                <a:lnTo>
                  <a:pt x="23218" y="4838"/>
                </a:lnTo>
                <a:cubicBezTo>
                  <a:pt x="23254" y="4898"/>
                  <a:pt x="23289" y="4946"/>
                  <a:pt x="23349" y="5077"/>
                </a:cubicBezTo>
                <a:lnTo>
                  <a:pt x="23337" y="5100"/>
                </a:lnTo>
                <a:cubicBezTo>
                  <a:pt x="23363" y="5152"/>
                  <a:pt x="23375" y="5169"/>
                  <a:pt x="23380" y="5169"/>
                </a:cubicBezTo>
                <a:cubicBezTo>
                  <a:pt x="23389" y="5169"/>
                  <a:pt x="23369" y="5098"/>
                  <a:pt x="23371" y="5098"/>
                </a:cubicBezTo>
                <a:lnTo>
                  <a:pt x="23371" y="5098"/>
                </a:lnTo>
                <a:cubicBezTo>
                  <a:pt x="23371" y="5098"/>
                  <a:pt x="23372" y="5099"/>
                  <a:pt x="23373" y="5100"/>
                </a:cubicBezTo>
                <a:lnTo>
                  <a:pt x="23408" y="5184"/>
                </a:lnTo>
                <a:cubicBezTo>
                  <a:pt x="23432" y="5148"/>
                  <a:pt x="23349" y="4957"/>
                  <a:pt x="23385" y="4957"/>
                </a:cubicBezTo>
                <a:lnTo>
                  <a:pt x="23361" y="4898"/>
                </a:lnTo>
                <a:cubicBezTo>
                  <a:pt x="23345" y="4848"/>
                  <a:pt x="23342" y="4832"/>
                  <a:pt x="23344" y="4832"/>
                </a:cubicBezTo>
                <a:lnTo>
                  <a:pt x="23344" y="4832"/>
                </a:lnTo>
                <a:cubicBezTo>
                  <a:pt x="23350" y="4832"/>
                  <a:pt x="23379" y="4897"/>
                  <a:pt x="23383" y="4897"/>
                </a:cubicBezTo>
                <a:cubicBezTo>
                  <a:pt x="23386" y="4897"/>
                  <a:pt x="23383" y="4885"/>
                  <a:pt x="23373" y="4850"/>
                </a:cubicBezTo>
                <a:lnTo>
                  <a:pt x="23373" y="4850"/>
                </a:lnTo>
                <a:lnTo>
                  <a:pt x="23456" y="5041"/>
                </a:lnTo>
                <a:cubicBezTo>
                  <a:pt x="23456" y="4993"/>
                  <a:pt x="23420" y="4838"/>
                  <a:pt x="23432" y="4791"/>
                </a:cubicBezTo>
                <a:lnTo>
                  <a:pt x="23432" y="4791"/>
                </a:lnTo>
                <a:cubicBezTo>
                  <a:pt x="23480" y="4946"/>
                  <a:pt x="23480" y="5029"/>
                  <a:pt x="23504" y="5112"/>
                </a:cubicBezTo>
                <a:cubicBezTo>
                  <a:pt x="23515" y="5112"/>
                  <a:pt x="23539" y="5088"/>
                  <a:pt x="23504" y="4993"/>
                </a:cubicBezTo>
                <a:lnTo>
                  <a:pt x="23504" y="4993"/>
                </a:lnTo>
                <a:cubicBezTo>
                  <a:pt x="23504" y="5003"/>
                  <a:pt x="23511" y="5035"/>
                  <a:pt x="23508" y="5035"/>
                </a:cubicBezTo>
                <a:cubicBezTo>
                  <a:pt x="23507" y="5035"/>
                  <a:pt x="23506" y="5034"/>
                  <a:pt x="23504" y="5029"/>
                </a:cubicBezTo>
                <a:cubicBezTo>
                  <a:pt x="23456" y="4874"/>
                  <a:pt x="23444" y="4791"/>
                  <a:pt x="23468" y="4791"/>
                </a:cubicBezTo>
                <a:cubicBezTo>
                  <a:pt x="23611" y="5160"/>
                  <a:pt x="23563" y="4862"/>
                  <a:pt x="23694" y="5136"/>
                </a:cubicBezTo>
                <a:cubicBezTo>
                  <a:pt x="23690" y="5088"/>
                  <a:pt x="23699" y="5072"/>
                  <a:pt x="23715" y="5072"/>
                </a:cubicBezTo>
                <a:cubicBezTo>
                  <a:pt x="23744" y="5072"/>
                  <a:pt x="23795" y="5129"/>
                  <a:pt x="23825" y="5129"/>
                </a:cubicBezTo>
                <a:cubicBezTo>
                  <a:pt x="23829" y="5129"/>
                  <a:pt x="23834" y="5128"/>
                  <a:pt x="23837" y="5124"/>
                </a:cubicBezTo>
                <a:cubicBezTo>
                  <a:pt x="23706" y="4838"/>
                  <a:pt x="23849" y="5112"/>
                  <a:pt x="23730" y="4815"/>
                </a:cubicBezTo>
                <a:cubicBezTo>
                  <a:pt x="23730" y="4803"/>
                  <a:pt x="23730" y="4797"/>
                  <a:pt x="23731" y="4797"/>
                </a:cubicBezTo>
                <a:cubicBezTo>
                  <a:pt x="23733" y="4797"/>
                  <a:pt x="23736" y="4803"/>
                  <a:pt x="23742" y="4815"/>
                </a:cubicBezTo>
                <a:lnTo>
                  <a:pt x="23849" y="4981"/>
                </a:lnTo>
                <a:cubicBezTo>
                  <a:pt x="23885" y="5065"/>
                  <a:pt x="23861" y="5053"/>
                  <a:pt x="23885" y="5112"/>
                </a:cubicBezTo>
                <a:cubicBezTo>
                  <a:pt x="23920" y="5124"/>
                  <a:pt x="23944" y="5231"/>
                  <a:pt x="23992" y="5315"/>
                </a:cubicBezTo>
                <a:cubicBezTo>
                  <a:pt x="23963" y="5229"/>
                  <a:pt x="23950" y="5173"/>
                  <a:pt x="23958" y="5173"/>
                </a:cubicBezTo>
                <a:lnTo>
                  <a:pt x="23958" y="5173"/>
                </a:lnTo>
                <a:cubicBezTo>
                  <a:pt x="23960" y="5173"/>
                  <a:pt x="23963" y="5177"/>
                  <a:pt x="23968" y="5184"/>
                </a:cubicBezTo>
                <a:lnTo>
                  <a:pt x="23896" y="5065"/>
                </a:lnTo>
                <a:cubicBezTo>
                  <a:pt x="23892" y="5032"/>
                  <a:pt x="23894" y="5019"/>
                  <a:pt x="23899" y="5019"/>
                </a:cubicBezTo>
                <a:cubicBezTo>
                  <a:pt x="23918" y="5019"/>
                  <a:pt x="23982" y="5170"/>
                  <a:pt x="24001" y="5170"/>
                </a:cubicBezTo>
                <a:cubicBezTo>
                  <a:pt x="24006" y="5170"/>
                  <a:pt x="24008" y="5157"/>
                  <a:pt x="24004" y="5124"/>
                </a:cubicBezTo>
                <a:lnTo>
                  <a:pt x="24004" y="5124"/>
                </a:lnTo>
                <a:lnTo>
                  <a:pt x="24027" y="5219"/>
                </a:lnTo>
                <a:cubicBezTo>
                  <a:pt x="24016" y="5160"/>
                  <a:pt x="24087" y="5208"/>
                  <a:pt x="24016" y="4957"/>
                </a:cubicBezTo>
                <a:lnTo>
                  <a:pt x="24016" y="4957"/>
                </a:lnTo>
                <a:cubicBezTo>
                  <a:pt x="24027" y="4993"/>
                  <a:pt x="24063" y="5065"/>
                  <a:pt x="24063" y="5088"/>
                </a:cubicBezTo>
                <a:cubicBezTo>
                  <a:pt x="24065" y="5089"/>
                  <a:pt x="24067" y="5090"/>
                  <a:pt x="24069" y="5090"/>
                </a:cubicBezTo>
                <a:cubicBezTo>
                  <a:pt x="24109" y="5090"/>
                  <a:pt x="24082" y="4901"/>
                  <a:pt x="24114" y="4901"/>
                </a:cubicBezTo>
                <a:cubicBezTo>
                  <a:pt x="24122" y="4901"/>
                  <a:pt x="24132" y="4911"/>
                  <a:pt x="24147" y="4934"/>
                </a:cubicBezTo>
                <a:lnTo>
                  <a:pt x="24170" y="5017"/>
                </a:lnTo>
                <a:cubicBezTo>
                  <a:pt x="24170" y="4999"/>
                  <a:pt x="24149" y="4923"/>
                  <a:pt x="24156" y="4923"/>
                </a:cubicBezTo>
                <a:lnTo>
                  <a:pt x="24156" y="4923"/>
                </a:lnTo>
                <a:cubicBezTo>
                  <a:pt x="24158" y="4923"/>
                  <a:pt x="24162" y="4929"/>
                  <a:pt x="24170" y="4946"/>
                </a:cubicBezTo>
                <a:cubicBezTo>
                  <a:pt x="24182" y="4969"/>
                  <a:pt x="24194" y="5017"/>
                  <a:pt x="24206" y="5017"/>
                </a:cubicBezTo>
                <a:cubicBezTo>
                  <a:pt x="24196" y="4997"/>
                  <a:pt x="24177" y="4915"/>
                  <a:pt x="24187" y="4915"/>
                </a:cubicBezTo>
                <a:lnTo>
                  <a:pt x="24187" y="4915"/>
                </a:lnTo>
                <a:cubicBezTo>
                  <a:pt x="24188" y="4915"/>
                  <a:pt x="24191" y="4917"/>
                  <a:pt x="24194" y="4922"/>
                </a:cubicBezTo>
                <a:lnTo>
                  <a:pt x="24218" y="5005"/>
                </a:lnTo>
                <a:cubicBezTo>
                  <a:pt x="24228" y="5015"/>
                  <a:pt x="24235" y="5019"/>
                  <a:pt x="24240" y="5019"/>
                </a:cubicBezTo>
                <a:cubicBezTo>
                  <a:pt x="24280" y="5019"/>
                  <a:pt x="24207" y="4772"/>
                  <a:pt x="24218" y="4719"/>
                </a:cubicBezTo>
                <a:lnTo>
                  <a:pt x="24218" y="4719"/>
                </a:lnTo>
                <a:cubicBezTo>
                  <a:pt x="24301" y="4934"/>
                  <a:pt x="24361" y="4993"/>
                  <a:pt x="24397" y="5017"/>
                </a:cubicBezTo>
                <a:lnTo>
                  <a:pt x="24408" y="5053"/>
                </a:lnTo>
                <a:cubicBezTo>
                  <a:pt x="24410" y="5053"/>
                  <a:pt x="24411" y="5053"/>
                  <a:pt x="24413" y="5053"/>
                </a:cubicBezTo>
                <a:cubicBezTo>
                  <a:pt x="24466" y="5053"/>
                  <a:pt x="24421" y="4836"/>
                  <a:pt x="24432" y="4743"/>
                </a:cubicBezTo>
                <a:lnTo>
                  <a:pt x="24432" y="4743"/>
                </a:lnTo>
                <a:cubicBezTo>
                  <a:pt x="24539" y="4957"/>
                  <a:pt x="24563" y="4803"/>
                  <a:pt x="24658" y="4922"/>
                </a:cubicBezTo>
                <a:cubicBezTo>
                  <a:pt x="24635" y="4874"/>
                  <a:pt x="24587" y="4743"/>
                  <a:pt x="24587" y="4719"/>
                </a:cubicBezTo>
                <a:lnTo>
                  <a:pt x="24587" y="4719"/>
                </a:lnTo>
                <a:cubicBezTo>
                  <a:pt x="24591" y="4725"/>
                  <a:pt x="24594" y="4727"/>
                  <a:pt x="24596" y="4727"/>
                </a:cubicBezTo>
                <a:cubicBezTo>
                  <a:pt x="24605" y="4727"/>
                  <a:pt x="24593" y="4672"/>
                  <a:pt x="24599" y="4672"/>
                </a:cubicBezTo>
                <a:lnTo>
                  <a:pt x="24599" y="4672"/>
                </a:lnTo>
                <a:cubicBezTo>
                  <a:pt x="24602" y="4672"/>
                  <a:pt x="24611" y="4692"/>
                  <a:pt x="24635" y="4755"/>
                </a:cubicBezTo>
                <a:cubicBezTo>
                  <a:pt x="24686" y="4872"/>
                  <a:pt x="24706" y="4895"/>
                  <a:pt x="24716" y="4895"/>
                </a:cubicBezTo>
                <a:cubicBezTo>
                  <a:pt x="24723" y="4895"/>
                  <a:pt x="24725" y="4886"/>
                  <a:pt x="24730" y="4886"/>
                </a:cubicBezTo>
                <a:lnTo>
                  <a:pt x="24635" y="4624"/>
                </a:lnTo>
                <a:lnTo>
                  <a:pt x="24635" y="4624"/>
                </a:lnTo>
                <a:cubicBezTo>
                  <a:pt x="24687" y="4722"/>
                  <a:pt x="24716" y="4753"/>
                  <a:pt x="24733" y="4753"/>
                </a:cubicBezTo>
                <a:cubicBezTo>
                  <a:pt x="24763" y="4753"/>
                  <a:pt x="24760" y="4664"/>
                  <a:pt x="24781" y="4664"/>
                </a:cubicBezTo>
                <a:cubicBezTo>
                  <a:pt x="24792" y="4664"/>
                  <a:pt x="24812" y="4692"/>
                  <a:pt x="24849" y="4779"/>
                </a:cubicBezTo>
                <a:cubicBezTo>
                  <a:pt x="24837" y="4707"/>
                  <a:pt x="24849" y="4696"/>
                  <a:pt x="24837" y="4636"/>
                </a:cubicBezTo>
                <a:lnTo>
                  <a:pt x="24837" y="4636"/>
                </a:lnTo>
                <a:lnTo>
                  <a:pt x="24897" y="4767"/>
                </a:lnTo>
                <a:cubicBezTo>
                  <a:pt x="24914" y="4779"/>
                  <a:pt x="24929" y="4788"/>
                  <a:pt x="24943" y="4788"/>
                </a:cubicBezTo>
                <a:cubicBezTo>
                  <a:pt x="24956" y="4788"/>
                  <a:pt x="24968" y="4779"/>
                  <a:pt x="24980" y="4755"/>
                </a:cubicBezTo>
                <a:lnTo>
                  <a:pt x="25016" y="4862"/>
                </a:lnTo>
                <a:cubicBezTo>
                  <a:pt x="25028" y="4862"/>
                  <a:pt x="24944" y="4624"/>
                  <a:pt x="24909" y="4505"/>
                </a:cubicBezTo>
                <a:lnTo>
                  <a:pt x="24932" y="4505"/>
                </a:lnTo>
                <a:lnTo>
                  <a:pt x="24980" y="4636"/>
                </a:lnTo>
                <a:cubicBezTo>
                  <a:pt x="24981" y="4636"/>
                  <a:pt x="24983" y="4635"/>
                  <a:pt x="24984" y="4635"/>
                </a:cubicBezTo>
                <a:cubicBezTo>
                  <a:pt x="25008" y="4635"/>
                  <a:pt x="25053" y="4689"/>
                  <a:pt x="25077" y="4689"/>
                </a:cubicBezTo>
                <a:cubicBezTo>
                  <a:pt x="25093" y="4689"/>
                  <a:pt x="25101" y="4666"/>
                  <a:pt x="25087" y="4588"/>
                </a:cubicBezTo>
                <a:lnTo>
                  <a:pt x="25087" y="4588"/>
                </a:lnTo>
                <a:cubicBezTo>
                  <a:pt x="25099" y="4624"/>
                  <a:pt x="25123" y="4684"/>
                  <a:pt x="25123" y="4684"/>
                </a:cubicBezTo>
                <a:cubicBezTo>
                  <a:pt x="25128" y="4684"/>
                  <a:pt x="25153" y="4708"/>
                  <a:pt x="25168" y="4708"/>
                </a:cubicBezTo>
                <a:cubicBezTo>
                  <a:pt x="25183" y="4708"/>
                  <a:pt x="25187" y="4680"/>
                  <a:pt x="25143" y="4566"/>
                </a:cubicBezTo>
                <a:lnTo>
                  <a:pt x="25143" y="4566"/>
                </a:lnTo>
                <a:cubicBezTo>
                  <a:pt x="25154" y="4591"/>
                  <a:pt x="25161" y="4601"/>
                  <a:pt x="25166" y="4601"/>
                </a:cubicBezTo>
                <a:cubicBezTo>
                  <a:pt x="25180" y="4601"/>
                  <a:pt x="25167" y="4498"/>
                  <a:pt x="25159" y="4434"/>
                </a:cubicBezTo>
                <a:lnTo>
                  <a:pt x="25159" y="4434"/>
                </a:lnTo>
                <a:lnTo>
                  <a:pt x="25206" y="4576"/>
                </a:lnTo>
                <a:cubicBezTo>
                  <a:pt x="25159" y="4398"/>
                  <a:pt x="25135" y="4350"/>
                  <a:pt x="25135" y="4291"/>
                </a:cubicBezTo>
                <a:lnTo>
                  <a:pt x="25135" y="4291"/>
                </a:lnTo>
                <a:cubicBezTo>
                  <a:pt x="25145" y="4301"/>
                  <a:pt x="25172" y="4370"/>
                  <a:pt x="25173" y="4370"/>
                </a:cubicBezTo>
                <a:cubicBezTo>
                  <a:pt x="25173" y="4370"/>
                  <a:pt x="25172" y="4368"/>
                  <a:pt x="25170" y="4362"/>
                </a:cubicBezTo>
                <a:lnTo>
                  <a:pt x="25170" y="4362"/>
                </a:lnTo>
                <a:cubicBezTo>
                  <a:pt x="25177" y="4370"/>
                  <a:pt x="25181" y="4374"/>
                  <a:pt x="25183" y="4374"/>
                </a:cubicBezTo>
                <a:cubicBezTo>
                  <a:pt x="25193" y="4374"/>
                  <a:pt x="25150" y="4279"/>
                  <a:pt x="25166" y="4279"/>
                </a:cubicBezTo>
                <a:cubicBezTo>
                  <a:pt x="25169" y="4279"/>
                  <a:pt x="25174" y="4283"/>
                  <a:pt x="25182" y="4291"/>
                </a:cubicBezTo>
                <a:lnTo>
                  <a:pt x="25206" y="4386"/>
                </a:lnTo>
                <a:cubicBezTo>
                  <a:pt x="25230" y="4386"/>
                  <a:pt x="25206" y="4338"/>
                  <a:pt x="25182" y="4231"/>
                </a:cubicBezTo>
                <a:cubicBezTo>
                  <a:pt x="25180" y="4218"/>
                  <a:pt x="25181" y="4211"/>
                  <a:pt x="25184" y="4211"/>
                </a:cubicBezTo>
                <a:cubicBezTo>
                  <a:pt x="25197" y="4211"/>
                  <a:pt x="25241" y="4282"/>
                  <a:pt x="25278" y="4374"/>
                </a:cubicBezTo>
                <a:cubicBezTo>
                  <a:pt x="25257" y="4312"/>
                  <a:pt x="25228" y="4224"/>
                  <a:pt x="25235" y="4224"/>
                </a:cubicBezTo>
                <a:lnTo>
                  <a:pt x="25235" y="4224"/>
                </a:lnTo>
                <a:cubicBezTo>
                  <a:pt x="25236" y="4224"/>
                  <a:pt x="25239" y="4226"/>
                  <a:pt x="25242" y="4231"/>
                </a:cubicBezTo>
                <a:cubicBezTo>
                  <a:pt x="25266" y="4267"/>
                  <a:pt x="25278" y="4303"/>
                  <a:pt x="25278" y="4315"/>
                </a:cubicBezTo>
                <a:cubicBezTo>
                  <a:pt x="25288" y="4326"/>
                  <a:pt x="25295" y="4331"/>
                  <a:pt x="25299" y="4331"/>
                </a:cubicBezTo>
                <a:cubicBezTo>
                  <a:pt x="25319" y="4331"/>
                  <a:pt x="25290" y="4230"/>
                  <a:pt x="25305" y="4230"/>
                </a:cubicBezTo>
                <a:cubicBezTo>
                  <a:pt x="25310" y="4230"/>
                  <a:pt x="25320" y="4240"/>
                  <a:pt x="25337" y="4267"/>
                </a:cubicBezTo>
                <a:cubicBezTo>
                  <a:pt x="25361" y="4303"/>
                  <a:pt x="25361" y="4326"/>
                  <a:pt x="25373" y="4338"/>
                </a:cubicBezTo>
                <a:cubicBezTo>
                  <a:pt x="25361" y="4344"/>
                  <a:pt x="25349" y="4347"/>
                  <a:pt x="25340" y="4347"/>
                </a:cubicBezTo>
                <a:cubicBezTo>
                  <a:pt x="25334" y="4347"/>
                  <a:pt x="25330" y="4346"/>
                  <a:pt x="25327" y="4344"/>
                </a:cubicBezTo>
                <a:lnTo>
                  <a:pt x="25327" y="4344"/>
                </a:lnTo>
                <a:cubicBezTo>
                  <a:pt x="25374" y="4458"/>
                  <a:pt x="25409" y="4484"/>
                  <a:pt x="25456" y="4660"/>
                </a:cubicBezTo>
                <a:cubicBezTo>
                  <a:pt x="25435" y="4563"/>
                  <a:pt x="25384" y="4379"/>
                  <a:pt x="25409" y="4379"/>
                </a:cubicBezTo>
                <a:cubicBezTo>
                  <a:pt x="25412" y="4379"/>
                  <a:pt x="25416" y="4381"/>
                  <a:pt x="25420" y="4386"/>
                </a:cubicBezTo>
                <a:cubicBezTo>
                  <a:pt x="25432" y="4398"/>
                  <a:pt x="25432" y="4410"/>
                  <a:pt x="25444" y="4434"/>
                </a:cubicBezTo>
                <a:lnTo>
                  <a:pt x="25444" y="4446"/>
                </a:lnTo>
                <a:cubicBezTo>
                  <a:pt x="25447" y="4449"/>
                  <a:pt x="25450" y="4450"/>
                  <a:pt x="25452" y="4450"/>
                </a:cubicBezTo>
                <a:cubicBezTo>
                  <a:pt x="25456" y="4450"/>
                  <a:pt x="25456" y="4439"/>
                  <a:pt x="25456" y="4422"/>
                </a:cubicBezTo>
                <a:cubicBezTo>
                  <a:pt x="25466" y="4431"/>
                  <a:pt x="25475" y="4449"/>
                  <a:pt x="25479" y="4449"/>
                </a:cubicBezTo>
                <a:cubicBezTo>
                  <a:pt x="25480" y="4449"/>
                  <a:pt x="25480" y="4448"/>
                  <a:pt x="25480" y="4446"/>
                </a:cubicBezTo>
                <a:cubicBezTo>
                  <a:pt x="25480" y="4446"/>
                  <a:pt x="25491" y="4446"/>
                  <a:pt x="25492" y="4435"/>
                </a:cubicBezTo>
                <a:lnTo>
                  <a:pt x="25492" y="4435"/>
                </a:lnTo>
                <a:cubicBezTo>
                  <a:pt x="25499" y="4450"/>
                  <a:pt x="25504" y="4466"/>
                  <a:pt x="25504" y="4481"/>
                </a:cubicBezTo>
                <a:cubicBezTo>
                  <a:pt x="25507" y="4488"/>
                  <a:pt x="25508" y="4491"/>
                  <a:pt x="25506" y="4491"/>
                </a:cubicBezTo>
                <a:cubicBezTo>
                  <a:pt x="25505" y="4491"/>
                  <a:pt x="25501" y="4487"/>
                  <a:pt x="25496" y="4479"/>
                </a:cubicBezTo>
                <a:lnTo>
                  <a:pt x="25496" y="4479"/>
                </a:lnTo>
                <a:cubicBezTo>
                  <a:pt x="25509" y="4503"/>
                  <a:pt x="25517" y="4510"/>
                  <a:pt x="25522" y="4510"/>
                </a:cubicBezTo>
                <a:cubicBezTo>
                  <a:pt x="25530" y="4510"/>
                  <a:pt x="25533" y="4493"/>
                  <a:pt x="25540" y="4493"/>
                </a:cubicBezTo>
                <a:cubicBezTo>
                  <a:pt x="25483" y="4369"/>
                  <a:pt x="25502" y="4373"/>
                  <a:pt x="25453" y="4283"/>
                </a:cubicBezTo>
                <a:lnTo>
                  <a:pt x="25453" y="4283"/>
                </a:lnTo>
                <a:cubicBezTo>
                  <a:pt x="25454" y="4290"/>
                  <a:pt x="25451" y="4296"/>
                  <a:pt x="25444" y="4303"/>
                </a:cubicBezTo>
                <a:cubicBezTo>
                  <a:pt x="25444" y="4303"/>
                  <a:pt x="25432" y="4315"/>
                  <a:pt x="25420" y="4326"/>
                </a:cubicBezTo>
                <a:cubicBezTo>
                  <a:pt x="25404" y="4269"/>
                  <a:pt x="25393" y="4223"/>
                  <a:pt x="25404" y="4223"/>
                </a:cubicBezTo>
                <a:cubicBezTo>
                  <a:pt x="25408" y="4223"/>
                  <a:pt x="25417" y="4233"/>
                  <a:pt x="25432" y="4255"/>
                </a:cubicBezTo>
                <a:cubicBezTo>
                  <a:pt x="25397" y="4172"/>
                  <a:pt x="25361" y="4076"/>
                  <a:pt x="25349" y="4029"/>
                </a:cubicBezTo>
                <a:lnTo>
                  <a:pt x="25349" y="4029"/>
                </a:lnTo>
                <a:cubicBezTo>
                  <a:pt x="25444" y="4219"/>
                  <a:pt x="25516" y="4303"/>
                  <a:pt x="25563" y="4422"/>
                </a:cubicBezTo>
                <a:cubicBezTo>
                  <a:pt x="25563" y="4326"/>
                  <a:pt x="25623" y="4338"/>
                  <a:pt x="25528" y="4076"/>
                </a:cubicBezTo>
                <a:cubicBezTo>
                  <a:pt x="25526" y="4071"/>
                  <a:pt x="25525" y="4069"/>
                  <a:pt x="25526" y="4069"/>
                </a:cubicBezTo>
                <a:lnTo>
                  <a:pt x="25526" y="4069"/>
                </a:lnTo>
                <a:cubicBezTo>
                  <a:pt x="25529" y="4069"/>
                  <a:pt x="25567" y="4153"/>
                  <a:pt x="25587" y="4184"/>
                </a:cubicBezTo>
                <a:cubicBezTo>
                  <a:pt x="25599" y="4207"/>
                  <a:pt x="25587" y="4207"/>
                  <a:pt x="25599" y="4243"/>
                </a:cubicBezTo>
                <a:cubicBezTo>
                  <a:pt x="25587" y="4172"/>
                  <a:pt x="25647" y="4195"/>
                  <a:pt x="25563" y="4017"/>
                </a:cubicBezTo>
                <a:lnTo>
                  <a:pt x="25563" y="4017"/>
                </a:lnTo>
                <a:cubicBezTo>
                  <a:pt x="25614" y="4078"/>
                  <a:pt x="25622" y="4156"/>
                  <a:pt x="25637" y="4156"/>
                </a:cubicBezTo>
                <a:cubicBezTo>
                  <a:pt x="25640" y="4156"/>
                  <a:pt x="25643" y="4153"/>
                  <a:pt x="25647" y="4148"/>
                </a:cubicBezTo>
                <a:lnTo>
                  <a:pt x="25659" y="4195"/>
                </a:lnTo>
                <a:cubicBezTo>
                  <a:pt x="25688" y="4233"/>
                  <a:pt x="25706" y="4248"/>
                  <a:pt x="25717" y="4248"/>
                </a:cubicBezTo>
                <a:cubicBezTo>
                  <a:pt x="25762" y="4248"/>
                  <a:pt x="25654" y="3950"/>
                  <a:pt x="25700" y="3950"/>
                </a:cubicBezTo>
                <a:cubicBezTo>
                  <a:pt x="25707" y="3950"/>
                  <a:pt x="25717" y="3956"/>
                  <a:pt x="25730" y="3969"/>
                </a:cubicBezTo>
                <a:cubicBezTo>
                  <a:pt x="25718" y="3993"/>
                  <a:pt x="25718" y="3993"/>
                  <a:pt x="25718" y="4005"/>
                </a:cubicBezTo>
                <a:cubicBezTo>
                  <a:pt x="25730" y="4005"/>
                  <a:pt x="25742" y="3993"/>
                  <a:pt x="25754" y="3993"/>
                </a:cubicBezTo>
                <a:cubicBezTo>
                  <a:pt x="25754" y="3993"/>
                  <a:pt x="25754" y="3981"/>
                  <a:pt x="25754" y="3981"/>
                </a:cubicBezTo>
                <a:cubicBezTo>
                  <a:pt x="25772" y="3991"/>
                  <a:pt x="25786" y="3995"/>
                  <a:pt x="25798" y="3995"/>
                </a:cubicBezTo>
                <a:cubicBezTo>
                  <a:pt x="25843" y="3995"/>
                  <a:pt x="25857" y="3938"/>
                  <a:pt x="25885" y="3910"/>
                </a:cubicBezTo>
                <a:cubicBezTo>
                  <a:pt x="25894" y="3901"/>
                  <a:pt x="25904" y="3895"/>
                  <a:pt x="25917" y="3895"/>
                </a:cubicBezTo>
                <a:cubicBezTo>
                  <a:pt x="25940" y="3895"/>
                  <a:pt x="25970" y="3912"/>
                  <a:pt x="26016" y="3957"/>
                </a:cubicBezTo>
                <a:cubicBezTo>
                  <a:pt x="26024" y="3963"/>
                  <a:pt x="26029" y="3966"/>
                  <a:pt x="26032" y="3966"/>
                </a:cubicBezTo>
                <a:cubicBezTo>
                  <a:pt x="26048" y="3966"/>
                  <a:pt x="26012" y="3896"/>
                  <a:pt x="25992" y="3826"/>
                </a:cubicBezTo>
                <a:cubicBezTo>
                  <a:pt x="25992" y="3814"/>
                  <a:pt x="25992" y="3814"/>
                  <a:pt x="25992" y="3814"/>
                </a:cubicBezTo>
                <a:lnTo>
                  <a:pt x="26063" y="3934"/>
                </a:lnTo>
                <a:lnTo>
                  <a:pt x="26063" y="3934"/>
                </a:lnTo>
                <a:lnTo>
                  <a:pt x="26004" y="3803"/>
                </a:lnTo>
                <a:cubicBezTo>
                  <a:pt x="26016" y="3791"/>
                  <a:pt x="26016" y="3779"/>
                  <a:pt x="26028" y="3767"/>
                </a:cubicBezTo>
                <a:cubicBezTo>
                  <a:pt x="26076" y="3815"/>
                  <a:pt x="26140" y="3901"/>
                  <a:pt x="26159" y="3901"/>
                </a:cubicBezTo>
                <a:cubicBezTo>
                  <a:pt x="26168" y="3901"/>
                  <a:pt x="26166" y="3881"/>
                  <a:pt x="26147" y="3826"/>
                </a:cubicBezTo>
                <a:lnTo>
                  <a:pt x="26087" y="3743"/>
                </a:lnTo>
                <a:lnTo>
                  <a:pt x="26123" y="3731"/>
                </a:lnTo>
                <a:lnTo>
                  <a:pt x="26111" y="3731"/>
                </a:lnTo>
                <a:cubicBezTo>
                  <a:pt x="26111" y="3719"/>
                  <a:pt x="26123" y="3719"/>
                  <a:pt x="26123" y="3719"/>
                </a:cubicBezTo>
                <a:cubicBezTo>
                  <a:pt x="26135" y="3719"/>
                  <a:pt x="26147" y="3731"/>
                  <a:pt x="26159" y="3767"/>
                </a:cubicBezTo>
                <a:cubicBezTo>
                  <a:pt x="26159" y="3755"/>
                  <a:pt x="26135" y="3719"/>
                  <a:pt x="26135" y="3707"/>
                </a:cubicBezTo>
                <a:lnTo>
                  <a:pt x="26135" y="3707"/>
                </a:lnTo>
                <a:cubicBezTo>
                  <a:pt x="26135" y="3707"/>
                  <a:pt x="26135" y="3707"/>
                  <a:pt x="26147" y="3719"/>
                </a:cubicBezTo>
                <a:lnTo>
                  <a:pt x="26182" y="3779"/>
                </a:lnTo>
                <a:lnTo>
                  <a:pt x="26159" y="3695"/>
                </a:lnTo>
                <a:cubicBezTo>
                  <a:pt x="26159" y="3684"/>
                  <a:pt x="26171" y="3684"/>
                  <a:pt x="26171" y="3672"/>
                </a:cubicBezTo>
                <a:cubicBezTo>
                  <a:pt x="26228" y="3752"/>
                  <a:pt x="26308" y="3910"/>
                  <a:pt x="26356" y="3910"/>
                </a:cubicBezTo>
                <a:cubicBezTo>
                  <a:pt x="26358" y="3910"/>
                  <a:pt x="26359" y="3910"/>
                  <a:pt x="26361" y="3910"/>
                </a:cubicBezTo>
                <a:cubicBezTo>
                  <a:pt x="26361" y="3874"/>
                  <a:pt x="26266" y="3684"/>
                  <a:pt x="26230" y="3648"/>
                </a:cubicBezTo>
                <a:cubicBezTo>
                  <a:pt x="26230" y="3648"/>
                  <a:pt x="26230" y="3648"/>
                  <a:pt x="26218" y="3636"/>
                </a:cubicBezTo>
                <a:cubicBezTo>
                  <a:pt x="26373" y="3517"/>
                  <a:pt x="26516" y="3398"/>
                  <a:pt x="26599" y="3279"/>
                </a:cubicBezTo>
                <a:lnTo>
                  <a:pt x="26599" y="3279"/>
                </a:lnTo>
                <a:lnTo>
                  <a:pt x="26456" y="3350"/>
                </a:lnTo>
                <a:lnTo>
                  <a:pt x="26540" y="3267"/>
                </a:lnTo>
                <a:lnTo>
                  <a:pt x="26563" y="3279"/>
                </a:lnTo>
                <a:cubicBezTo>
                  <a:pt x="26590" y="3248"/>
                  <a:pt x="26595" y="3236"/>
                  <a:pt x="26588" y="3236"/>
                </a:cubicBezTo>
                <a:cubicBezTo>
                  <a:pt x="26576" y="3236"/>
                  <a:pt x="26529" y="3268"/>
                  <a:pt x="26492" y="3291"/>
                </a:cubicBezTo>
                <a:cubicBezTo>
                  <a:pt x="26540" y="3243"/>
                  <a:pt x="26563" y="3207"/>
                  <a:pt x="26575" y="3195"/>
                </a:cubicBezTo>
                <a:lnTo>
                  <a:pt x="26575" y="3195"/>
                </a:lnTo>
                <a:lnTo>
                  <a:pt x="26385" y="3314"/>
                </a:lnTo>
                <a:cubicBezTo>
                  <a:pt x="26444" y="3255"/>
                  <a:pt x="26528" y="3207"/>
                  <a:pt x="26552" y="3148"/>
                </a:cubicBezTo>
                <a:lnTo>
                  <a:pt x="26552" y="3148"/>
                </a:lnTo>
                <a:cubicBezTo>
                  <a:pt x="26456" y="3207"/>
                  <a:pt x="26409" y="3303"/>
                  <a:pt x="26337" y="3338"/>
                </a:cubicBezTo>
                <a:cubicBezTo>
                  <a:pt x="26382" y="3266"/>
                  <a:pt x="26434" y="3214"/>
                  <a:pt x="26421" y="3214"/>
                </a:cubicBezTo>
                <a:cubicBezTo>
                  <a:pt x="26416" y="3214"/>
                  <a:pt x="26405" y="3220"/>
                  <a:pt x="26385" y="3231"/>
                </a:cubicBezTo>
                <a:cubicBezTo>
                  <a:pt x="26423" y="3202"/>
                  <a:pt x="26446" y="3181"/>
                  <a:pt x="26472" y="3168"/>
                </a:cubicBezTo>
                <a:lnTo>
                  <a:pt x="26472" y="3168"/>
                </a:lnTo>
                <a:cubicBezTo>
                  <a:pt x="26461" y="3172"/>
                  <a:pt x="26453" y="3172"/>
                  <a:pt x="26445" y="3172"/>
                </a:cubicBezTo>
                <a:cubicBezTo>
                  <a:pt x="26437" y="3172"/>
                  <a:pt x="26430" y="3172"/>
                  <a:pt x="26422" y="3172"/>
                </a:cubicBezTo>
                <a:cubicBezTo>
                  <a:pt x="26403" y="3172"/>
                  <a:pt x="26379" y="3177"/>
                  <a:pt x="26325" y="3219"/>
                </a:cubicBezTo>
                <a:cubicBezTo>
                  <a:pt x="26409" y="3112"/>
                  <a:pt x="26266" y="3207"/>
                  <a:pt x="26421" y="3041"/>
                </a:cubicBezTo>
                <a:lnTo>
                  <a:pt x="26421" y="3041"/>
                </a:lnTo>
                <a:cubicBezTo>
                  <a:pt x="26377" y="3074"/>
                  <a:pt x="26292" y="3137"/>
                  <a:pt x="26260" y="3137"/>
                </a:cubicBezTo>
                <a:cubicBezTo>
                  <a:pt x="26258" y="3137"/>
                  <a:pt x="26256" y="3137"/>
                  <a:pt x="26254" y="3136"/>
                </a:cubicBezTo>
                <a:cubicBezTo>
                  <a:pt x="26468" y="2957"/>
                  <a:pt x="26218" y="3076"/>
                  <a:pt x="26421" y="2862"/>
                </a:cubicBezTo>
                <a:lnTo>
                  <a:pt x="26421" y="2862"/>
                </a:lnTo>
                <a:cubicBezTo>
                  <a:pt x="26337" y="2940"/>
                  <a:pt x="26300" y="2953"/>
                  <a:pt x="26273" y="2953"/>
                </a:cubicBezTo>
                <a:cubicBezTo>
                  <a:pt x="26259" y="2953"/>
                  <a:pt x="26248" y="2950"/>
                  <a:pt x="26235" y="2950"/>
                </a:cubicBezTo>
                <a:cubicBezTo>
                  <a:pt x="26217" y="2950"/>
                  <a:pt x="26195" y="2955"/>
                  <a:pt x="26159" y="2981"/>
                </a:cubicBezTo>
                <a:cubicBezTo>
                  <a:pt x="26167" y="2964"/>
                  <a:pt x="26188" y="2947"/>
                  <a:pt x="26194" y="2943"/>
                </a:cubicBezTo>
                <a:lnTo>
                  <a:pt x="26194" y="2943"/>
                </a:lnTo>
                <a:cubicBezTo>
                  <a:pt x="26194" y="2944"/>
                  <a:pt x="26194" y="2945"/>
                  <a:pt x="26194" y="2945"/>
                </a:cubicBezTo>
                <a:cubicBezTo>
                  <a:pt x="26197" y="2943"/>
                  <a:pt x="26197" y="2942"/>
                  <a:pt x="26197" y="2942"/>
                </a:cubicBezTo>
                <a:lnTo>
                  <a:pt x="26197" y="2942"/>
                </a:lnTo>
                <a:cubicBezTo>
                  <a:pt x="26196" y="2942"/>
                  <a:pt x="26196" y="2942"/>
                  <a:pt x="26194" y="2943"/>
                </a:cubicBezTo>
                <a:lnTo>
                  <a:pt x="26194" y="2943"/>
                </a:lnTo>
                <a:cubicBezTo>
                  <a:pt x="26196" y="2917"/>
                  <a:pt x="26231" y="2849"/>
                  <a:pt x="26254" y="2802"/>
                </a:cubicBezTo>
                <a:lnTo>
                  <a:pt x="26254" y="2802"/>
                </a:lnTo>
                <a:cubicBezTo>
                  <a:pt x="26123" y="2969"/>
                  <a:pt x="26063" y="2981"/>
                  <a:pt x="25968" y="3076"/>
                </a:cubicBezTo>
                <a:cubicBezTo>
                  <a:pt x="26075" y="2898"/>
                  <a:pt x="26135" y="2886"/>
                  <a:pt x="26242" y="2731"/>
                </a:cubicBezTo>
                <a:lnTo>
                  <a:pt x="26242" y="2731"/>
                </a:lnTo>
                <a:cubicBezTo>
                  <a:pt x="26135" y="2862"/>
                  <a:pt x="26099" y="2838"/>
                  <a:pt x="26028" y="2957"/>
                </a:cubicBezTo>
                <a:cubicBezTo>
                  <a:pt x="26075" y="2838"/>
                  <a:pt x="26040" y="2898"/>
                  <a:pt x="26135" y="2755"/>
                </a:cubicBezTo>
                <a:lnTo>
                  <a:pt x="26135" y="2755"/>
                </a:lnTo>
                <a:cubicBezTo>
                  <a:pt x="26068" y="2842"/>
                  <a:pt x="26052" y="2859"/>
                  <a:pt x="26047" y="2859"/>
                </a:cubicBezTo>
                <a:cubicBezTo>
                  <a:pt x="26044" y="2859"/>
                  <a:pt x="26045" y="2853"/>
                  <a:pt x="26041" y="2853"/>
                </a:cubicBezTo>
                <a:cubicBezTo>
                  <a:pt x="26037" y="2853"/>
                  <a:pt x="26025" y="2861"/>
                  <a:pt x="25992" y="2898"/>
                </a:cubicBezTo>
                <a:cubicBezTo>
                  <a:pt x="26031" y="2789"/>
                  <a:pt x="26095" y="2722"/>
                  <a:pt x="26076" y="2722"/>
                </a:cubicBezTo>
                <a:cubicBezTo>
                  <a:pt x="26072" y="2722"/>
                  <a:pt x="26064" y="2725"/>
                  <a:pt x="26052" y="2731"/>
                </a:cubicBezTo>
                <a:cubicBezTo>
                  <a:pt x="26054" y="2724"/>
                  <a:pt x="26057" y="2717"/>
                  <a:pt x="26060" y="2710"/>
                </a:cubicBezTo>
                <a:lnTo>
                  <a:pt x="26060" y="2710"/>
                </a:lnTo>
                <a:cubicBezTo>
                  <a:pt x="26030" y="2755"/>
                  <a:pt x="25997" y="2804"/>
                  <a:pt x="25968" y="2838"/>
                </a:cubicBezTo>
                <a:cubicBezTo>
                  <a:pt x="25963" y="2840"/>
                  <a:pt x="25959" y="2841"/>
                  <a:pt x="25956" y="2841"/>
                </a:cubicBezTo>
                <a:cubicBezTo>
                  <a:pt x="25915" y="2841"/>
                  <a:pt x="26031" y="2701"/>
                  <a:pt x="26075" y="2624"/>
                </a:cubicBezTo>
                <a:lnTo>
                  <a:pt x="26075" y="2624"/>
                </a:lnTo>
                <a:cubicBezTo>
                  <a:pt x="26030" y="2647"/>
                  <a:pt x="25919" y="2767"/>
                  <a:pt x="25899" y="2767"/>
                </a:cubicBezTo>
                <a:cubicBezTo>
                  <a:pt x="25898" y="2767"/>
                  <a:pt x="25897" y="2767"/>
                  <a:pt x="25897" y="2767"/>
                </a:cubicBezTo>
                <a:cubicBezTo>
                  <a:pt x="25909" y="2731"/>
                  <a:pt x="25921" y="2719"/>
                  <a:pt x="25944" y="2695"/>
                </a:cubicBezTo>
                <a:lnTo>
                  <a:pt x="25944" y="2695"/>
                </a:lnTo>
                <a:cubicBezTo>
                  <a:pt x="25909" y="2731"/>
                  <a:pt x="25889" y="2739"/>
                  <a:pt x="25873" y="2739"/>
                </a:cubicBezTo>
                <a:cubicBezTo>
                  <a:pt x="25861" y="2739"/>
                  <a:pt x="25851" y="2734"/>
                  <a:pt x="25839" y="2734"/>
                </a:cubicBezTo>
                <a:cubicBezTo>
                  <a:pt x="25821" y="2734"/>
                  <a:pt x="25797" y="2744"/>
                  <a:pt x="25751" y="2793"/>
                </a:cubicBezTo>
                <a:lnTo>
                  <a:pt x="25751" y="2793"/>
                </a:lnTo>
                <a:cubicBezTo>
                  <a:pt x="25756" y="2784"/>
                  <a:pt x="25761" y="2776"/>
                  <a:pt x="25766" y="2767"/>
                </a:cubicBezTo>
                <a:lnTo>
                  <a:pt x="25766" y="2767"/>
                </a:lnTo>
                <a:cubicBezTo>
                  <a:pt x="25755" y="2778"/>
                  <a:pt x="25754" y="2789"/>
                  <a:pt x="25745" y="2799"/>
                </a:cubicBezTo>
                <a:lnTo>
                  <a:pt x="25745" y="2799"/>
                </a:lnTo>
                <a:cubicBezTo>
                  <a:pt x="25747" y="2797"/>
                  <a:pt x="25749" y="2795"/>
                  <a:pt x="25751" y="2793"/>
                </a:cubicBezTo>
                <a:lnTo>
                  <a:pt x="25751" y="2793"/>
                </a:lnTo>
                <a:cubicBezTo>
                  <a:pt x="25708" y="2867"/>
                  <a:pt x="25667" y="2940"/>
                  <a:pt x="25635" y="2993"/>
                </a:cubicBezTo>
                <a:cubicBezTo>
                  <a:pt x="25623" y="2993"/>
                  <a:pt x="25623" y="2993"/>
                  <a:pt x="25611" y="3005"/>
                </a:cubicBezTo>
                <a:cubicBezTo>
                  <a:pt x="25600" y="3016"/>
                  <a:pt x="25589" y="3027"/>
                  <a:pt x="25585" y="3027"/>
                </a:cubicBezTo>
                <a:cubicBezTo>
                  <a:pt x="25581" y="3027"/>
                  <a:pt x="25586" y="3013"/>
                  <a:pt x="25611" y="2969"/>
                </a:cubicBezTo>
                <a:cubicBezTo>
                  <a:pt x="25611" y="2970"/>
                  <a:pt x="25611" y="2971"/>
                  <a:pt x="25612" y="2971"/>
                </a:cubicBezTo>
                <a:cubicBezTo>
                  <a:pt x="25616" y="2971"/>
                  <a:pt x="25637" y="2931"/>
                  <a:pt x="25659" y="2910"/>
                </a:cubicBezTo>
                <a:lnTo>
                  <a:pt x="25659" y="2910"/>
                </a:lnTo>
                <a:lnTo>
                  <a:pt x="25623" y="2945"/>
                </a:lnTo>
                <a:cubicBezTo>
                  <a:pt x="25706" y="2779"/>
                  <a:pt x="25671" y="2898"/>
                  <a:pt x="25742" y="2791"/>
                </a:cubicBezTo>
                <a:lnTo>
                  <a:pt x="25742" y="2791"/>
                </a:lnTo>
                <a:cubicBezTo>
                  <a:pt x="25693" y="2820"/>
                  <a:pt x="25612" y="2898"/>
                  <a:pt x="25591" y="2898"/>
                </a:cubicBezTo>
                <a:cubicBezTo>
                  <a:pt x="25587" y="2898"/>
                  <a:pt x="25585" y="2894"/>
                  <a:pt x="25587" y="2886"/>
                </a:cubicBezTo>
                <a:cubicBezTo>
                  <a:pt x="25671" y="2719"/>
                  <a:pt x="25659" y="2850"/>
                  <a:pt x="25718" y="2707"/>
                </a:cubicBezTo>
                <a:lnTo>
                  <a:pt x="25718" y="2707"/>
                </a:lnTo>
                <a:lnTo>
                  <a:pt x="25706" y="2779"/>
                </a:lnTo>
                <a:cubicBezTo>
                  <a:pt x="25759" y="2678"/>
                  <a:pt x="25771" y="2662"/>
                  <a:pt x="25775" y="2662"/>
                </a:cubicBezTo>
                <a:cubicBezTo>
                  <a:pt x="25777" y="2662"/>
                  <a:pt x="25778" y="2666"/>
                  <a:pt x="25780" y="2666"/>
                </a:cubicBezTo>
                <a:cubicBezTo>
                  <a:pt x="25784" y="2666"/>
                  <a:pt x="25795" y="2649"/>
                  <a:pt x="25849" y="2541"/>
                </a:cubicBezTo>
                <a:cubicBezTo>
                  <a:pt x="25846" y="2523"/>
                  <a:pt x="25839" y="2517"/>
                  <a:pt x="25829" y="2517"/>
                </a:cubicBezTo>
                <a:cubicBezTo>
                  <a:pt x="25810" y="2517"/>
                  <a:pt x="25781" y="2541"/>
                  <a:pt x="25762" y="2541"/>
                </a:cubicBezTo>
                <a:cubicBezTo>
                  <a:pt x="25752" y="2541"/>
                  <a:pt x="25745" y="2535"/>
                  <a:pt x="25742" y="2517"/>
                </a:cubicBezTo>
                <a:cubicBezTo>
                  <a:pt x="25682" y="2600"/>
                  <a:pt x="25671" y="2648"/>
                  <a:pt x="25611" y="2731"/>
                </a:cubicBezTo>
                <a:cubicBezTo>
                  <a:pt x="25598" y="2743"/>
                  <a:pt x="25589" y="2748"/>
                  <a:pt x="25584" y="2748"/>
                </a:cubicBezTo>
                <a:cubicBezTo>
                  <a:pt x="25546" y="2748"/>
                  <a:pt x="25705" y="2456"/>
                  <a:pt x="25676" y="2456"/>
                </a:cubicBezTo>
                <a:cubicBezTo>
                  <a:pt x="25670" y="2456"/>
                  <a:pt x="25657" y="2467"/>
                  <a:pt x="25635" y="2493"/>
                </a:cubicBezTo>
                <a:cubicBezTo>
                  <a:pt x="25579" y="2568"/>
                  <a:pt x="25501" y="2708"/>
                  <a:pt x="25481" y="2708"/>
                </a:cubicBezTo>
                <a:cubicBezTo>
                  <a:pt x="25476" y="2708"/>
                  <a:pt x="25475" y="2697"/>
                  <a:pt x="25480" y="2671"/>
                </a:cubicBezTo>
                <a:lnTo>
                  <a:pt x="25587" y="2493"/>
                </a:lnTo>
                <a:cubicBezTo>
                  <a:pt x="25585" y="2491"/>
                  <a:pt x="25583" y="2490"/>
                  <a:pt x="25580" y="2490"/>
                </a:cubicBezTo>
                <a:cubicBezTo>
                  <a:pt x="25547" y="2490"/>
                  <a:pt x="25475" y="2640"/>
                  <a:pt x="25451" y="2640"/>
                </a:cubicBezTo>
                <a:cubicBezTo>
                  <a:pt x="25445" y="2640"/>
                  <a:pt x="25442" y="2629"/>
                  <a:pt x="25444" y="2600"/>
                </a:cubicBezTo>
                <a:cubicBezTo>
                  <a:pt x="25492" y="2529"/>
                  <a:pt x="25504" y="2552"/>
                  <a:pt x="25516" y="2529"/>
                </a:cubicBezTo>
                <a:cubicBezTo>
                  <a:pt x="25527" y="2492"/>
                  <a:pt x="25529" y="2478"/>
                  <a:pt x="25525" y="2478"/>
                </a:cubicBezTo>
                <a:lnTo>
                  <a:pt x="25525" y="2478"/>
                </a:lnTo>
                <a:cubicBezTo>
                  <a:pt x="25513" y="2478"/>
                  <a:pt x="25443" y="2612"/>
                  <a:pt x="25422" y="2612"/>
                </a:cubicBezTo>
                <a:cubicBezTo>
                  <a:pt x="25422" y="2612"/>
                  <a:pt x="25421" y="2612"/>
                  <a:pt x="25420" y="2612"/>
                </a:cubicBezTo>
                <a:lnTo>
                  <a:pt x="25492" y="2445"/>
                </a:lnTo>
                <a:lnTo>
                  <a:pt x="25492" y="2445"/>
                </a:lnTo>
                <a:cubicBezTo>
                  <a:pt x="25444" y="2457"/>
                  <a:pt x="25337" y="2552"/>
                  <a:pt x="25278" y="2552"/>
                </a:cubicBezTo>
                <a:cubicBezTo>
                  <a:pt x="25301" y="2505"/>
                  <a:pt x="25337" y="2469"/>
                  <a:pt x="25349" y="2410"/>
                </a:cubicBezTo>
                <a:lnTo>
                  <a:pt x="25349" y="2410"/>
                </a:lnTo>
                <a:cubicBezTo>
                  <a:pt x="25333" y="2420"/>
                  <a:pt x="25319" y="2424"/>
                  <a:pt x="25306" y="2424"/>
                </a:cubicBezTo>
                <a:cubicBezTo>
                  <a:pt x="25246" y="2424"/>
                  <a:pt x="25226" y="2316"/>
                  <a:pt x="25206" y="2207"/>
                </a:cubicBezTo>
                <a:lnTo>
                  <a:pt x="25123" y="2338"/>
                </a:lnTo>
                <a:cubicBezTo>
                  <a:pt x="25123" y="2338"/>
                  <a:pt x="25147" y="2279"/>
                  <a:pt x="25159" y="2255"/>
                </a:cubicBezTo>
                <a:cubicBezTo>
                  <a:pt x="25159" y="2242"/>
                  <a:pt x="25157" y="2236"/>
                  <a:pt x="25155" y="2236"/>
                </a:cubicBezTo>
                <a:cubicBezTo>
                  <a:pt x="25146" y="2236"/>
                  <a:pt x="25116" y="2347"/>
                  <a:pt x="25087" y="2386"/>
                </a:cubicBezTo>
                <a:cubicBezTo>
                  <a:pt x="25086" y="2386"/>
                  <a:pt x="25086" y="2387"/>
                  <a:pt x="25085" y="2387"/>
                </a:cubicBezTo>
                <a:cubicBezTo>
                  <a:pt x="25078" y="2387"/>
                  <a:pt x="25101" y="2300"/>
                  <a:pt x="25135" y="2267"/>
                </a:cubicBezTo>
                <a:lnTo>
                  <a:pt x="25135" y="2267"/>
                </a:lnTo>
                <a:cubicBezTo>
                  <a:pt x="25076" y="2326"/>
                  <a:pt x="25007" y="2389"/>
                  <a:pt x="24967" y="2389"/>
                </a:cubicBezTo>
                <a:cubicBezTo>
                  <a:pt x="24942" y="2389"/>
                  <a:pt x="24928" y="2366"/>
                  <a:pt x="24932" y="2302"/>
                </a:cubicBezTo>
                <a:lnTo>
                  <a:pt x="24956" y="2267"/>
                </a:lnTo>
                <a:cubicBezTo>
                  <a:pt x="24955" y="2260"/>
                  <a:pt x="24953" y="2257"/>
                  <a:pt x="24950" y="2257"/>
                </a:cubicBezTo>
                <a:cubicBezTo>
                  <a:pt x="24927" y="2257"/>
                  <a:pt x="24854" y="2437"/>
                  <a:pt x="24831" y="2437"/>
                </a:cubicBezTo>
                <a:cubicBezTo>
                  <a:pt x="24826" y="2437"/>
                  <a:pt x="24823" y="2426"/>
                  <a:pt x="24825" y="2398"/>
                </a:cubicBezTo>
                <a:lnTo>
                  <a:pt x="24849" y="2374"/>
                </a:lnTo>
                <a:cubicBezTo>
                  <a:pt x="24789" y="2290"/>
                  <a:pt x="24670" y="2398"/>
                  <a:pt x="24694" y="2160"/>
                </a:cubicBezTo>
                <a:lnTo>
                  <a:pt x="24694" y="2160"/>
                </a:lnTo>
                <a:cubicBezTo>
                  <a:pt x="24671" y="2216"/>
                  <a:pt x="24657" y="2231"/>
                  <a:pt x="24647" y="2231"/>
                </a:cubicBezTo>
                <a:cubicBezTo>
                  <a:pt x="24634" y="2231"/>
                  <a:pt x="24627" y="2204"/>
                  <a:pt x="24615" y="2204"/>
                </a:cubicBezTo>
                <a:cubicBezTo>
                  <a:pt x="24603" y="2204"/>
                  <a:pt x="24586" y="2231"/>
                  <a:pt x="24551" y="2338"/>
                </a:cubicBezTo>
                <a:cubicBezTo>
                  <a:pt x="24563" y="2171"/>
                  <a:pt x="24587" y="2124"/>
                  <a:pt x="24563" y="2005"/>
                </a:cubicBezTo>
                <a:cubicBezTo>
                  <a:pt x="24563" y="2004"/>
                  <a:pt x="24562" y="2004"/>
                  <a:pt x="24562" y="2004"/>
                </a:cubicBezTo>
                <a:cubicBezTo>
                  <a:pt x="24547" y="2004"/>
                  <a:pt x="24479" y="2184"/>
                  <a:pt x="24456" y="2207"/>
                </a:cubicBezTo>
                <a:lnTo>
                  <a:pt x="24492" y="2052"/>
                </a:lnTo>
                <a:lnTo>
                  <a:pt x="24420" y="2207"/>
                </a:lnTo>
                <a:lnTo>
                  <a:pt x="24468" y="2017"/>
                </a:lnTo>
                <a:lnTo>
                  <a:pt x="24432" y="2052"/>
                </a:lnTo>
                <a:cubicBezTo>
                  <a:pt x="24444" y="2064"/>
                  <a:pt x="24432" y="2124"/>
                  <a:pt x="24420" y="2171"/>
                </a:cubicBezTo>
                <a:cubicBezTo>
                  <a:pt x="24412" y="2180"/>
                  <a:pt x="24405" y="2183"/>
                  <a:pt x="24400" y="2183"/>
                </a:cubicBezTo>
                <a:cubicBezTo>
                  <a:pt x="24367" y="2183"/>
                  <a:pt x="24386" y="2041"/>
                  <a:pt x="24397" y="1969"/>
                </a:cubicBezTo>
                <a:lnTo>
                  <a:pt x="24397" y="1969"/>
                </a:lnTo>
                <a:lnTo>
                  <a:pt x="24301" y="2076"/>
                </a:lnTo>
                <a:cubicBezTo>
                  <a:pt x="24313" y="2017"/>
                  <a:pt x="24337" y="2005"/>
                  <a:pt x="24349" y="1957"/>
                </a:cubicBezTo>
                <a:lnTo>
                  <a:pt x="24349" y="1957"/>
                </a:lnTo>
                <a:cubicBezTo>
                  <a:pt x="24334" y="1990"/>
                  <a:pt x="24327" y="2002"/>
                  <a:pt x="24326" y="2002"/>
                </a:cubicBezTo>
                <a:cubicBezTo>
                  <a:pt x="24321" y="2002"/>
                  <a:pt x="24356" y="1900"/>
                  <a:pt x="24348" y="1900"/>
                </a:cubicBezTo>
                <a:lnTo>
                  <a:pt x="24348" y="1900"/>
                </a:lnTo>
                <a:cubicBezTo>
                  <a:pt x="24345" y="1900"/>
                  <a:pt x="24338" y="1909"/>
                  <a:pt x="24325" y="1933"/>
                </a:cubicBezTo>
                <a:cubicBezTo>
                  <a:pt x="24313" y="1969"/>
                  <a:pt x="24289" y="2029"/>
                  <a:pt x="24277" y="2052"/>
                </a:cubicBezTo>
                <a:cubicBezTo>
                  <a:pt x="24285" y="1989"/>
                  <a:pt x="24272" y="1962"/>
                  <a:pt x="24252" y="1962"/>
                </a:cubicBezTo>
                <a:cubicBezTo>
                  <a:pt x="24242" y="1962"/>
                  <a:pt x="24230" y="1969"/>
                  <a:pt x="24218" y="1981"/>
                </a:cubicBezTo>
                <a:lnTo>
                  <a:pt x="24254" y="1874"/>
                </a:lnTo>
                <a:cubicBezTo>
                  <a:pt x="24241" y="1861"/>
                  <a:pt x="24227" y="1857"/>
                  <a:pt x="24212" y="1857"/>
                </a:cubicBezTo>
                <a:cubicBezTo>
                  <a:pt x="24178" y="1857"/>
                  <a:pt x="24139" y="1879"/>
                  <a:pt x="24103" y="1879"/>
                </a:cubicBezTo>
                <a:cubicBezTo>
                  <a:pt x="24093" y="1879"/>
                  <a:pt x="24084" y="1877"/>
                  <a:pt x="24075" y="1874"/>
                </a:cubicBezTo>
                <a:lnTo>
                  <a:pt x="24075" y="1874"/>
                </a:lnTo>
                <a:cubicBezTo>
                  <a:pt x="24087" y="1933"/>
                  <a:pt x="24027" y="2124"/>
                  <a:pt x="24016" y="2136"/>
                </a:cubicBezTo>
                <a:lnTo>
                  <a:pt x="24051" y="1969"/>
                </a:lnTo>
                <a:lnTo>
                  <a:pt x="24051" y="1969"/>
                </a:lnTo>
                <a:cubicBezTo>
                  <a:pt x="24016" y="2064"/>
                  <a:pt x="24051" y="2029"/>
                  <a:pt x="23992" y="2148"/>
                </a:cubicBezTo>
                <a:cubicBezTo>
                  <a:pt x="23980" y="2124"/>
                  <a:pt x="24027" y="1957"/>
                  <a:pt x="24051" y="1909"/>
                </a:cubicBezTo>
                <a:lnTo>
                  <a:pt x="24051" y="1909"/>
                </a:lnTo>
                <a:lnTo>
                  <a:pt x="24016" y="1957"/>
                </a:lnTo>
                <a:cubicBezTo>
                  <a:pt x="24027" y="1909"/>
                  <a:pt x="24039" y="1886"/>
                  <a:pt x="24051" y="1826"/>
                </a:cubicBezTo>
                <a:lnTo>
                  <a:pt x="24051" y="1826"/>
                </a:lnTo>
                <a:cubicBezTo>
                  <a:pt x="24046" y="1841"/>
                  <a:pt x="24042" y="1847"/>
                  <a:pt x="24039" y="1847"/>
                </a:cubicBezTo>
                <a:cubicBezTo>
                  <a:pt x="24029" y="1847"/>
                  <a:pt x="24034" y="1764"/>
                  <a:pt x="24022" y="1764"/>
                </a:cubicBezTo>
                <a:cubicBezTo>
                  <a:pt x="24016" y="1764"/>
                  <a:pt x="24007" y="1780"/>
                  <a:pt x="23992" y="1826"/>
                </a:cubicBezTo>
                <a:lnTo>
                  <a:pt x="24004" y="1767"/>
                </a:lnTo>
                <a:cubicBezTo>
                  <a:pt x="23998" y="1766"/>
                  <a:pt x="23993" y="1765"/>
                  <a:pt x="23988" y="1765"/>
                </a:cubicBezTo>
                <a:cubicBezTo>
                  <a:pt x="23943" y="1765"/>
                  <a:pt x="23911" y="1804"/>
                  <a:pt x="23874" y="1804"/>
                </a:cubicBezTo>
                <a:cubicBezTo>
                  <a:pt x="23869" y="1804"/>
                  <a:pt x="23865" y="1803"/>
                  <a:pt x="23861" y="1802"/>
                </a:cubicBezTo>
                <a:cubicBezTo>
                  <a:pt x="23825" y="1945"/>
                  <a:pt x="23813" y="1909"/>
                  <a:pt x="23777" y="2029"/>
                </a:cubicBezTo>
                <a:cubicBezTo>
                  <a:pt x="23755" y="1972"/>
                  <a:pt x="23743" y="1861"/>
                  <a:pt x="23711" y="1861"/>
                </a:cubicBezTo>
                <a:cubicBezTo>
                  <a:pt x="23709" y="1861"/>
                  <a:pt x="23708" y="1861"/>
                  <a:pt x="23706" y="1862"/>
                </a:cubicBezTo>
                <a:cubicBezTo>
                  <a:pt x="23658" y="1921"/>
                  <a:pt x="23670" y="1981"/>
                  <a:pt x="23635" y="2064"/>
                </a:cubicBezTo>
                <a:cubicBezTo>
                  <a:pt x="23658" y="1933"/>
                  <a:pt x="23623" y="1933"/>
                  <a:pt x="23658" y="1838"/>
                </a:cubicBezTo>
                <a:lnTo>
                  <a:pt x="23658" y="1838"/>
                </a:lnTo>
                <a:cubicBezTo>
                  <a:pt x="23611" y="1850"/>
                  <a:pt x="23599" y="1850"/>
                  <a:pt x="23515" y="1945"/>
                </a:cubicBezTo>
                <a:cubicBezTo>
                  <a:pt x="23504" y="2005"/>
                  <a:pt x="23515" y="2029"/>
                  <a:pt x="23492" y="2076"/>
                </a:cubicBezTo>
                <a:cubicBezTo>
                  <a:pt x="23491" y="2077"/>
                  <a:pt x="23490" y="2077"/>
                  <a:pt x="23489" y="2077"/>
                </a:cubicBezTo>
                <a:cubicBezTo>
                  <a:pt x="23480" y="2077"/>
                  <a:pt x="23482" y="2011"/>
                  <a:pt x="23504" y="1945"/>
                </a:cubicBezTo>
                <a:lnTo>
                  <a:pt x="23504" y="1933"/>
                </a:lnTo>
                <a:cubicBezTo>
                  <a:pt x="23489" y="1958"/>
                  <a:pt x="23477" y="1968"/>
                  <a:pt x="23466" y="1968"/>
                </a:cubicBezTo>
                <a:cubicBezTo>
                  <a:pt x="23415" y="1968"/>
                  <a:pt x="23407" y="1722"/>
                  <a:pt x="23362" y="1722"/>
                </a:cubicBezTo>
                <a:cubicBezTo>
                  <a:pt x="23349" y="1722"/>
                  <a:pt x="23333" y="1741"/>
                  <a:pt x="23313" y="1790"/>
                </a:cubicBezTo>
                <a:lnTo>
                  <a:pt x="23325" y="1779"/>
                </a:lnTo>
                <a:lnTo>
                  <a:pt x="23325" y="1779"/>
                </a:lnTo>
                <a:lnTo>
                  <a:pt x="23242" y="1909"/>
                </a:lnTo>
                <a:cubicBezTo>
                  <a:pt x="23218" y="1886"/>
                  <a:pt x="23265" y="1814"/>
                  <a:pt x="23265" y="1731"/>
                </a:cubicBezTo>
                <a:lnTo>
                  <a:pt x="23265" y="1731"/>
                </a:lnTo>
                <a:cubicBezTo>
                  <a:pt x="23235" y="1795"/>
                  <a:pt x="23215" y="1814"/>
                  <a:pt x="23199" y="1814"/>
                </a:cubicBezTo>
                <a:cubicBezTo>
                  <a:pt x="23175" y="1814"/>
                  <a:pt x="23160" y="1774"/>
                  <a:pt x="23139" y="1774"/>
                </a:cubicBezTo>
                <a:cubicBezTo>
                  <a:pt x="23128" y="1774"/>
                  <a:pt x="23115" y="1784"/>
                  <a:pt x="23099" y="1814"/>
                </a:cubicBezTo>
                <a:cubicBezTo>
                  <a:pt x="23108" y="1663"/>
                  <a:pt x="23089" y="1628"/>
                  <a:pt x="23061" y="1628"/>
                </a:cubicBezTo>
                <a:cubicBezTo>
                  <a:pt x="23038" y="1628"/>
                  <a:pt x="23008" y="1654"/>
                  <a:pt x="22984" y="1654"/>
                </a:cubicBezTo>
                <a:cubicBezTo>
                  <a:pt x="22963" y="1654"/>
                  <a:pt x="22947" y="1635"/>
                  <a:pt x="22944" y="1564"/>
                </a:cubicBezTo>
                <a:lnTo>
                  <a:pt x="22932" y="1659"/>
                </a:lnTo>
                <a:cubicBezTo>
                  <a:pt x="22927" y="1678"/>
                  <a:pt x="22924" y="1685"/>
                  <a:pt x="22922" y="1685"/>
                </a:cubicBezTo>
                <a:cubicBezTo>
                  <a:pt x="22917" y="1685"/>
                  <a:pt x="22929" y="1595"/>
                  <a:pt x="22920" y="1576"/>
                </a:cubicBezTo>
                <a:lnTo>
                  <a:pt x="22920" y="1576"/>
                </a:lnTo>
                <a:cubicBezTo>
                  <a:pt x="22908" y="1648"/>
                  <a:pt x="22920" y="1659"/>
                  <a:pt x="22908" y="1707"/>
                </a:cubicBezTo>
                <a:cubicBezTo>
                  <a:pt x="22889" y="1721"/>
                  <a:pt x="22870" y="1728"/>
                  <a:pt x="22852" y="1728"/>
                </a:cubicBezTo>
                <a:cubicBezTo>
                  <a:pt x="22752" y="1728"/>
                  <a:pt x="22678" y="1526"/>
                  <a:pt x="22587" y="1445"/>
                </a:cubicBezTo>
                <a:cubicBezTo>
                  <a:pt x="22585" y="1444"/>
                  <a:pt x="22584" y="1443"/>
                  <a:pt x="22582" y="1443"/>
                </a:cubicBezTo>
                <a:cubicBezTo>
                  <a:pt x="22545" y="1443"/>
                  <a:pt x="22508" y="1753"/>
                  <a:pt x="22483" y="1753"/>
                </a:cubicBezTo>
                <a:cubicBezTo>
                  <a:pt x="22477" y="1753"/>
                  <a:pt x="22472" y="1736"/>
                  <a:pt x="22468" y="1695"/>
                </a:cubicBezTo>
                <a:lnTo>
                  <a:pt x="22503" y="1517"/>
                </a:lnTo>
                <a:lnTo>
                  <a:pt x="22503" y="1517"/>
                </a:lnTo>
                <a:cubicBezTo>
                  <a:pt x="22465" y="1590"/>
                  <a:pt x="22431" y="1607"/>
                  <a:pt x="22399" y="1607"/>
                </a:cubicBezTo>
                <a:cubicBezTo>
                  <a:pt x="22370" y="1607"/>
                  <a:pt x="22343" y="1593"/>
                  <a:pt x="22315" y="1593"/>
                </a:cubicBezTo>
                <a:cubicBezTo>
                  <a:pt x="22288" y="1593"/>
                  <a:pt x="22260" y="1607"/>
                  <a:pt x="22230" y="1659"/>
                </a:cubicBezTo>
                <a:cubicBezTo>
                  <a:pt x="22230" y="1627"/>
                  <a:pt x="22239" y="1575"/>
                  <a:pt x="22250" y="1575"/>
                </a:cubicBezTo>
                <a:cubicBezTo>
                  <a:pt x="22251" y="1575"/>
                  <a:pt x="22252" y="1575"/>
                  <a:pt x="22253" y="1576"/>
                </a:cubicBezTo>
                <a:cubicBezTo>
                  <a:pt x="22249" y="1533"/>
                  <a:pt x="22240" y="1516"/>
                  <a:pt x="22230" y="1516"/>
                </a:cubicBezTo>
                <a:cubicBezTo>
                  <a:pt x="22207" y="1516"/>
                  <a:pt x="22178" y="1588"/>
                  <a:pt x="22170" y="1659"/>
                </a:cubicBezTo>
                <a:cubicBezTo>
                  <a:pt x="22158" y="1648"/>
                  <a:pt x="22182" y="1564"/>
                  <a:pt x="22170" y="1517"/>
                </a:cubicBezTo>
                <a:cubicBezTo>
                  <a:pt x="22170" y="1504"/>
                  <a:pt x="22169" y="1498"/>
                  <a:pt x="22166" y="1498"/>
                </a:cubicBezTo>
                <a:cubicBezTo>
                  <a:pt x="22157" y="1498"/>
                  <a:pt x="22132" y="1581"/>
                  <a:pt x="22124" y="1581"/>
                </a:cubicBezTo>
                <a:cubicBezTo>
                  <a:pt x="22121" y="1581"/>
                  <a:pt x="22120" y="1570"/>
                  <a:pt x="22122" y="1540"/>
                </a:cubicBezTo>
                <a:cubicBezTo>
                  <a:pt x="22122" y="1533"/>
                  <a:pt x="22122" y="1519"/>
                  <a:pt x="22126" y="1508"/>
                </a:cubicBezTo>
                <a:lnTo>
                  <a:pt x="22126" y="1508"/>
                </a:lnTo>
                <a:cubicBezTo>
                  <a:pt x="22103" y="1536"/>
                  <a:pt x="22075" y="1486"/>
                  <a:pt x="22075" y="1624"/>
                </a:cubicBezTo>
                <a:cubicBezTo>
                  <a:pt x="22069" y="1607"/>
                  <a:pt x="22062" y="1601"/>
                  <a:pt x="22055" y="1601"/>
                </a:cubicBezTo>
                <a:cubicBezTo>
                  <a:pt x="22040" y="1601"/>
                  <a:pt x="22023" y="1624"/>
                  <a:pt x="22009" y="1624"/>
                </a:cubicBezTo>
                <a:cubicBezTo>
                  <a:pt x="22001" y="1624"/>
                  <a:pt x="21995" y="1616"/>
                  <a:pt x="21991" y="1588"/>
                </a:cubicBezTo>
                <a:cubicBezTo>
                  <a:pt x="21981" y="1636"/>
                  <a:pt x="21973" y="1650"/>
                  <a:pt x="21966" y="1650"/>
                </a:cubicBezTo>
                <a:cubicBezTo>
                  <a:pt x="21957" y="1650"/>
                  <a:pt x="21950" y="1630"/>
                  <a:pt x="21943" y="1630"/>
                </a:cubicBezTo>
                <a:cubicBezTo>
                  <a:pt x="21936" y="1630"/>
                  <a:pt x="21929" y="1650"/>
                  <a:pt x="21920" y="1731"/>
                </a:cubicBezTo>
                <a:cubicBezTo>
                  <a:pt x="21933" y="1610"/>
                  <a:pt x="21922" y="1564"/>
                  <a:pt x="21903" y="1564"/>
                </a:cubicBezTo>
                <a:cubicBezTo>
                  <a:pt x="21887" y="1564"/>
                  <a:pt x="21865" y="1598"/>
                  <a:pt x="21849" y="1648"/>
                </a:cubicBezTo>
                <a:cubicBezTo>
                  <a:pt x="21861" y="1576"/>
                  <a:pt x="21837" y="1576"/>
                  <a:pt x="21849" y="1469"/>
                </a:cubicBezTo>
                <a:lnTo>
                  <a:pt x="21849" y="1469"/>
                </a:lnTo>
                <a:cubicBezTo>
                  <a:pt x="21837" y="1469"/>
                  <a:pt x="21801" y="1517"/>
                  <a:pt x="21801" y="1636"/>
                </a:cubicBezTo>
                <a:cubicBezTo>
                  <a:pt x="21795" y="1567"/>
                  <a:pt x="21786" y="1545"/>
                  <a:pt x="21776" y="1545"/>
                </a:cubicBezTo>
                <a:cubicBezTo>
                  <a:pt x="21755" y="1545"/>
                  <a:pt x="21730" y="1633"/>
                  <a:pt x="21716" y="1633"/>
                </a:cubicBezTo>
                <a:cubicBezTo>
                  <a:pt x="21707" y="1633"/>
                  <a:pt x="21702" y="1599"/>
                  <a:pt x="21706" y="1493"/>
                </a:cubicBezTo>
                <a:lnTo>
                  <a:pt x="21706" y="1493"/>
                </a:lnTo>
                <a:cubicBezTo>
                  <a:pt x="21622" y="1624"/>
                  <a:pt x="21551" y="1707"/>
                  <a:pt x="21491" y="1755"/>
                </a:cubicBezTo>
                <a:cubicBezTo>
                  <a:pt x="21503" y="1517"/>
                  <a:pt x="21563" y="1731"/>
                  <a:pt x="21575" y="1481"/>
                </a:cubicBezTo>
                <a:lnTo>
                  <a:pt x="21575" y="1481"/>
                </a:lnTo>
                <a:cubicBezTo>
                  <a:pt x="21512" y="1564"/>
                  <a:pt x="21477" y="1730"/>
                  <a:pt x="21429" y="1730"/>
                </a:cubicBezTo>
                <a:cubicBezTo>
                  <a:pt x="21423" y="1730"/>
                  <a:pt x="21415" y="1726"/>
                  <a:pt x="21408" y="1719"/>
                </a:cubicBezTo>
                <a:cubicBezTo>
                  <a:pt x="21396" y="1683"/>
                  <a:pt x="21420" y="1612"/>
                  <a:pt x="21432" y="1576"/>
                </a:cubicBezTo>
                <a:lnTo>
                  <a:pt x="21432" y="1576"/>
                </a:lnTo>
                <a:cubicBezTo>
                  <a:pt x="21411" y="1610"/>
                  <a:pt x="21391" y="1617"/>
                  <a:pt x="21372" y="1617"/>
                </a:cubicBezTo>
                <a:cubicBezTo>
                  <a:pt x="21359" y="1617"/>
                  <a:pt x="21346" y="1614"/>
                  <a:pt x="21334" y="1614"/>
                </a:cubicBezTo>
                <a:cubicBezTo>
                  <a:pt x="21312" y="1614"/>
                  <a:pt x="21290" y="1623"/>
                  <a:pt x="21265" y="1671"/>
                </a:cubicBezTo>
                <a:cubicBezTo>
                  <a:pt x="21265" y="1648"/>
                  <a:pt x="21265" y="1624"/>
                  <a:pt x="21277" y="1612"/>
                </a:cubicBezTo>
                <a:lnTo>
                  <a:pt x="21277" y="1612"/>
                </a:lnTo>
                <a:cubicBezTo>
                  <a:pt x="21276" y="1613"/>
                  <a:pt x="21274" y="1614"/>
                  <a:pt x="21272" y="1614"/>
                </a:cubicBezTo>
                <a:cubicBezTo>
                  <a:pt x="21269" y="1614"/>
                  <a:pt x="21266" y="1611"/>
                  <a:pt x="21263" y="1611"/>
                </a:cubicBezTo>
                <a:cubicBezTo>
                  <a:pt x="21257" y="1611"/>
                  <a:pt x="21253" y="1622"/>
                  <a:pt x="21253" y="1683"/>
                </a:cubicBezTo>
                <a:lnTo>
                  <a:pt x="21265" y="1659"/>
                </a:lnTo>
                <a:lnTo>
                  <a:pt x="21265" y="1659"/>
                </a:lnTo>
                <a:cubicBezTo>
                  <a:pt x="21265" y="1796"/>
                  <a:pt x="21219" y="1942"/>
                  <a:pt x="21208" y="2031"/>
                </a:cubicBezTo>
                <a:lnTo>
                  <a:pt x="21208" y="2031"/>
                </a:lnTo>
                <a:cubicBezTo>
                  <a:pt x="21224" y="1777"/>
                  <a:pt x="21162" y="1957"/>
                  <a:pt x="21192" y="1613"/>
                </a:cubicBezTo>
                <a:lnTo>
                  <a:pt x="21192" y="1613"/>
                </a:lnTo>
                <a:cubicBezTo>
                  <a:pt x="21188" y="1640"/>
                  <a:pt x="21182" y="1679"/>
                  <a:pt x="21182" y="1731"/>
                </a:cubicBezTo>
                <a:cubicBezTo>
                  <a:pt x="21170" y="1719"/>
                  <a:pt x="21170" y="1671"/>
                  <a:pt x="21182" y="1588"/>
                </a:cubicBezTo>
                <a:lnTo>
                  <a:pt x="21182" y="1588"/>
                </a:lnTo>
                <a:cubicBezTo>
                  <a:pt x="21148" y="1645"/>
                  <a:pt x="21157" y="1756"/>
                  <a:pt x="21127" y="1756"/>
                </a:cubicBezTo>
                <a:cubicBezTo>
                  <a:pt x="21126" y="1756"/>
                  <a:pt x="21124" y="1755"/>
                  <a:pt x="21122" y="1755"/>
                </a:cubicBezTo>
                <a:cubicBezTo>
                  <a:pt x="21122" y="1707"/>
                  <a:pt x="21134" y="1683"/>
                  <a:pt x="21134" y="1624"/>
                </a:cubicBezTo>
                <a:lnTo>
                  <a:pt x="21134" y="1624"/>
                </a:lnTo>
                <a:cubicBezTo>
                  <a:pt x="21115" y="1711"/>
                  <a:pt x="21103" y="1791"/>
                  <a:pt x="21080" y="1791"/>
                </a:cubicBezTo>
                <a:cubicBezTo>
                  <a:pt x="21075" y="1791"/>
                  <a:pt x="21069" y="1787"/>
                  <a:pt x="21063" y="1779"/>
                </a:cubicBezTo>
                <a:cubicBezTo>
                  <a:pt x="21075" y="1755"/>
                  <a:pt x="21075" y="1707"/>
                  <a:pt x="21075" y="1707"/>
                </a:cubicBezTo>
                <a:lnTo>
                  <a:pt x="21075" y="1707"/>
                </a:lnTo>
                <a:cubicBezTo>
                  <a:pt x="21035" y="1727"/>
                  <a:pt x="21004" y="1900"/>
                  <a:pt x="20968" y="1900"/>
                </a:cubicBezTo>
                <a:cubicBezTo>
                  <a:pt x="20960" y="1900"/>
                  <a:pt x="20952" y="1893"/>
                  <a:pt x="20944" y="1874"/>
                </a:cubicBezTo>
                <a:cubicBezTo>
                  <a:pt x="20956" y="1659"/>
                  <a:pt x="20920" y="1802"/>
                  <a:pt x="20920" y="1612"/>
                </a:cubicBezTo>
                <a:lnTo>
                  <a:pt x="20896" y="1671"/>
                </a:lnTo>
                <a:lnTo>
                  <a:pt x="20908" y="1767"/>
                </a:lnTo>
                <a:cubicBezTo>
                  <a:pt x="20907" y="1766"/>
                  <a:pt x="20906" y="1766"/>
                  <a:pt x="20905" y="1766"/>
                </a:cubicBezTo>
                <a:cubicBezTo>
                  <a:pt x="20886" y="1766"/>
                  <a:pt x="20868" y="1853"/>
                  <a:pt x="20849" y="1853"/>
                </a:cubicBezTo>
                <a:cubicBezTo>
                  <a:pt x="20845" y="1853"/>
                  <a:pt x="20841" y="1848"/>
                  <a:pt x="20837" y="1838"/>
                </a:cubicBezTo>
                <a:lnTo>
                  <a:pt x="20860" y="1755"/>
                </a:lnTo>
                <a:lnTo>
                  <a:pt x="20860" y="1755"/>
                </a:lnTo>
                <a:lnTo>
                  <a:pt x="20813" y="1790"/>
                </a:lnTo>
                <a:lnTo>
                  <a:pt x="20837" y="1862"/>
                </a:lnTo>
                <a:cubicBezTo>
                  <a:pt x="20817" y="1952"/>
                  <a:pt x="20830" y="2066"/>
                  <a:pt x="20814" y="2066"/>
                </a:cubicBezTo>
                <a:cubicBezTo>
                  <a:pt x="20811" y="2066"/>
                  <a:pt x="20807" y="2062"/>
                  <a:pt x="20801" y="2052"/>
                </a:cubicBezTo>
                <a:cubicBezTo>
                  <a:pt x="20813" y="2040"/>
                  <a:pt x="20777" y="2052"/>
                  <a:pt x="20765" y="1933"/>
                </a:cubicBezTo>
                <a:cubicBezTo>
                  <a:pt x="20756" y="1987"/>
                  <a:pt x="20747" y="2034"/>
                  <a:pt x="20733" y="2034"/>
                </a:cubicBezTo>
                <a:cubicBezTo>
                  <a:pt x="20729" y="2034"/>
                  <a:pt x="20723" y="2029"/>
                  <a:pt x="20718" y="2017"/>
                </a:cubicBezTo>
                <a:cubicBezTo>
                  <a:pt x="20718" y="1957"/>
                  <a:pt x="20729" y="1802"/>
                  <a:pt x="20729" y="1755"/>
                </a:cubicBezTo>
                <a:lnTo>
                  <a:pt x="20729" y="1755"/>
                </a:lnTo>
                <a:cubicBezTo>
                  <a:pt x="20719" y="1907"/>
                  <a:pt x="20678" y="1820"/>
                  <a:pt x="20653" y="1942"/>
                </a:cubicBezTo>
                <a:lnTo>
                  <a:pt x="20653" y="1942"/>
                </a:lnTo>
                <a:cubicBezTo>
                  <a:pt x="20658" y="1893"/>
                  <a:pt x="20658" y="1833"/>
                  <a:pt x="20658" y="1814"/>
                </a:cubicBezTo>
                <a:lnTo>
                  <a:pt x="20658" y="1814"/>
                </a:lnTo>
                <a:lnTo>
                  <a:pt x="20646" y="1945"/>
                </a:lnTo>
                <a:cubicBezTo>
                  <a:pt x="20634" y="1909"/>
                  <a:pt x="20634" y="1886"/>
                  <a:pt x="20634" y="1802"/>
                </a:cubicBezTo>
                <a:cubicBezTo>
                  <a:pt x="20633" y="1801"/>
                  <a:pt x="20631" y="1801"/>
                  <a:pt x="20630" y="1801"/>
                </a:cubicBezTo>
                <a:cubicBezTo>
                  <a:pt x="20607" y="1801"/>
                  <a:pt x="20632" y="1970"/>
                  <a:pt x="20622" y="1970"/>
                </a:cubicBezTo>
                <a:cubicBezTo>
                  <a:pt x="20620" y="1970"/>
                  <a:pt x="20616" y="1963"/>
                  <a:pt x="20610" y="1945"/>
                </a:cubicBezTo>
                <a:cubicBezTo>
                  <a:pt x="20610" y="1933"/>
                  <a:pt x="20610" y="1909"/>
                  <a:pt x="20610" y="1898"/>
                </a:cubicBezTo>
                <a:cubicBezTo>
                  <a:pt x="20604" y="1887"/>
                  <a:pt x="20597" y="1883"/>
                  <a:pt x="20591" y="1883"/>
                </a:cubicBezTo>
                <a:cubicBezTo>
                  <a:pt x="20569" y="1883"/>
                  <a:pt x="20547" y="1930"/>
                  <a:pt x="20526" y="1930"/>
                </a:cubicBezTo>
                <a:cubicBezTo>
                  <a:pt x="20518" y="1930"/>
                  <a:pt x="20511" y="1924"/>
                  <a:pt x="20503" y="1909"/>
                </a:cubicBezTo>
                <a:cubicBezTo>
                  <a:pt x="20491" y="1719"/>
                  <a:pt x="20527" y="1862"/>
                  <a:pt x="20515" y="1695"/>
                </a:cubicBezTo>
                <a:lnTo>
                  <a:pt x="20515" y="1695"/>
                </a:lnTo>
                <a:cubicBezTo>
                  <a:pt x="20472" y="1727"/>
                  <a:pt x="20420" y="1893"/>
                  <a:pt x="20376" y="1893"/>
                </a:cubicBezTo>
                <a:cubicBezTo>
                  <a:pt x="20370" y="1893"/>
                  <a:pt x="20365" y="1891"/>
                  <a:pt x="20360" y="1886"/>
                </a:cubicBezTo>
                <a:lnTo>
                  <a:pt x="20360" y="1909"/>
                </a:lnTo>
                <a:cubicBezTo>
                  <a:pt x="20360" y="1980"/>
                  <a:pt x="20358" y="2005"/>
                  <a:pt x="20354" y="2005"/>
                </a:cubicBezTo>
                <a:cubicBezTo>
                  <a:pt x="20345" y="2005"/>
                  <a:pt x="20327" y="1871"/>
                  <a:pt x="20312" y="1871"/>
                </a:cubicBezTo>
                <a:cubicBezTo>
                  <a:pt x="20308" y="1871"/>
                  <a:pt x="20304" y="1879"/>
                  <a:pt x="20301" y="1898"/>
                </a:cubicBezTo>
                <a:cubicBezTo>
                  <a:pt x="20301" y="1887"/>
                  <a:pt x="20310" y="1773"/>
                  <a:pt x="20304" y="1773"/>
                </a:cubicBezTo>
                <a:lnTo>
                  <a:pt x="20304" y="1773"/>
                </a:lnTo>
                <a:cubicBezTo>
                  <a:pt x="20303" y="1773"/>
                  <a:pt x="20302" y="1775"/>
                  <a:pt x="20301" y="1779"/>
                </a:cubicBezTo>
                <a:cubicBezTo>
                  <a:pt x="20295" y="1771"/>
                  <a:pt x="20289" y="1768"/>
                  <a:pt x="20284" y="1768"/>
                </a:cubicBezTo>
                <a:cubicBezTo>
                  <a:pt x="20253" y="1768"/>
                  <a:pt x="20222" y="1863"/>
                  <a:pt x="20182" y="1933"/>
                </a:cubicBezTo>
                <a:lnTo>
                  <a:pt x="20182" y="1862"/>
                </a:lnTo>
                <a:cubicBezTo>
                  <a:pt x="20170" y="1802"/>
                  <a:pt x="20134" y="1826"/>
                  <a:pt x="20110" y="1802"/>
                </a:cubicBezTo>
                <a:cubicBezTo>
                  <a:pt x="20098" y="1874"/>
                  <a:pt x="20086" y="1862"/>
                  <a:pt x="20098" y="1957"/>
                </a:cubicBezTo>
                <a:cubicBezTo>
                  <a:pt x="20077" y="1851"/>
                  <a:pt x="20058" y="1816"/>
                  <a:pt x="20041" y="1816"/>
                </a:cubicBezTo>
                <a:cubicBezTo>
                  <a:pt x="20008" y="1816"/>
                  <a:pt x="19980" y="1951"/>
                  <a:pt x="19946" y="1951"/>
                </a:cubicBezTo>
                <a:cubicBezTo>
                  <a:pt x="19931" y="1951"/>
                  <a:pt x="19915" y="1925"/>
                  <a:pt x="19896" y="1850"/>
                </a:cubicBezTo>
                <a:cubicBezTo>
                  <a:pt x="19908" y="1850"/>
                  <a:pt x="19920" y="1790"/>
                  <a:pt x="19908" y="1779"/>
                </a:cubicBezTo>
                <a:lnTo>
                  <a:pt x="19908" y="1779"/>
                </a:lnTo>
                <a:lnTo>
                  <a:pt x="19860" y="1850"/>
                </a:lnTo>
                <a:cubicBezTo>
                  <a:pt x="19872" y="1969"/>
                  <a:pt x="19872" y="1921"/>
                  <a:pt x="19884" y="2017"/>
                </a:cubicBezTo>
                <a:cubicBezTo>
                  <a:pt x="19884" y="2088"/>
                  <a:pt x="19872" y="2148"/>
                  <a:pt x="19860" y="2148"/>
                </a:cubicBezTo>
                <a:cubicBezTo>
                  <a:pt x="19872" y="2064"/>
                  <a:pt x="19848" y="1957"/>
                  <a:pt x="19836" y="1886"/>
                </a:cubicBezTo>
                <a:cubicBezTo>
                  <a:pt x="19836" y="1921"/>
                  <a:pt x="19836" y="1969"/>
                  <a:pt x="19836" y="2005"/>
                </a:cubicBezTo>
                <a:cubicBezTo>
                  <a:pt x="19829" y="1962"/>
                  <a:pt x="19826" y="1946"/>
                  <a:pt x="19824" y="1946"/>
                </a:cubicBezTo>
                <a:lnTo>
                  <a:pt x="19824" y="1946"/>
                </a:lnTo>
                <a:cubicBezTo>
                  <a:pt x="19817" y="1946"/>
                  <a:pt x="19832" y="2128"/>
                  <a:pt x="19816" y="2128"/>
                </a:cubicBezTo>
                <a:cubicBezTo>
                  <a:pt x="19812" y="2128"/>
                  <a:pt x="19807" y="2120"/>
                  <a:pt x="19801" y="2100"/>
                </a:cubicBezTo>
                <a:lnTo>
                  <a:pt x="19801" y="2040"/>
                </a:lnTo>
                <a:cubicBezTo>
                  <a:pt x="19790" y="2072"/>
                  <a:pt x="19780" y="2140"/>
                  <a:pt x="19769" y="2140"/>
                </a:cubicBezTo>
                <a:cubicBezTo>
                  <a:pt x="19768" y="2140"/>
                  <a:pt x="19766" y="2139"/>
                  <a:pt x="19765" y="2136"/>
                </a:cubicBezTo>
                <a:cubicBezTo>
                  <a:pt x="19753" y="2005"/>
                  <a:pt x="19777" y="2076"/>
                  <a:pt x="19765" y="1957"/>
                </a:cubicBezTo>
                <a:lnTo>
                  <a:pt x="19765" y="1957"/>
                </a:lnTo>
                <a:cubicBezTo>
                  <a:pt x="19756" y="1967"/>
                  <a:pt x="19746" y="2126"/>
                  <a:pt x="19731" y="2126"/>
                </a:cubicBezTo>
                <a:cubicBezTo>
                  <a:pt x="19727" y="2126"/>
                  <a:pt x="19722" y="2115"/>
                  <a:pt x="19717" y="2088"/>
                </a:cubicBezTo>
                <a:cubicBezTo>
                  <a:pt x="19717" y="2052"/>
                  <a:pt x="19729" y="2040"/>
                  <a:pt x="19741" y="2005"/>
                </a:cubicBezTo>
                <a:cubicBezTo>
                  <a:pt x="19705" y="1838"/>
                  <a:pt x="19705" y="1886"/>
                  <a:pt x="19694" y="1862"/>
                </a:cubicBezTo>
                <a:lnTo>
                  <a:pt x="19658" y="1790"/>
                </a:lnTo>
                <a:lnTo>
                  <a:pt x="19670" y="1838"/>
                </a:lnTo>
                <a:cubicBezTo>
                  <a:pt x="19663" y="2035"/>
                  <a:pt x="19647" y="2042"/>
                  <a:pt x="19631" y="2042"/>
                </a:cubicBezTo>
                <a:cubicBezTo>
                  <a:pt x="19630" y="2042"/>
                  <a:pt x="19629" y="2042"/>
                  <a:pt x="19627" y="2042"/>
                </a:cubicBezTo>
                <a:cubicBezTo>
                  <a:pt x="19615" y="2042"/>
                  <a:pt x="19604" y="2047"/>
                  <a:pt x="19599" y="2141"/>
                </a:cubicBezTo>
                <a:lnTo>
                  <a:pt x="19599" y="2141"/>
                </a:lnTo>
                <a:cubicBezTo>
                  <a:pt x="19610" y="1923"/>
                  <a:pt x="19598" y="2015"/>
                  <a:pt x="19586" y="1862"/>
                </a:cubicBezTo>
                <a:cubicBezTo>
                  <a:pt x="19575" y="1814"/>
                  <a:pt x="19551" y="1767"/>
                  <a:pt x="19551" y="1719"/>
                </a:cubicBezTo>
                <a:cubicBezTo>
                  <a:pt x="19551" y="1752"/>
                  <a:pt x="19548" y="1762"/>
                  <a:pt x="19545" y="1762"/>
                </a:cubicBezTo>
                <a:cubicBezTo>
                  <a:pt x="19539" y="1762"/>
                  <a:pt x="19529" y="1734"/>
                  <a:pt x="19520" y="1734"/>
                </a:cubicBezTo>
                <a:cubicBezTo>
                  <a:pt x="19513" y="1734"/>
                  <a:pt x="19507" y="1752"/>
                  <a:pt x="19503" y="1814"/>
                </a:cubicBezTo>
                <a:cubicBezTo>
                  <a:pt x="19503" y="1767"/>
                  <a:pt x="19491" y="1802"/>
                  <a:pt x="19479" y="1683"/>
                </a:cubicBezTo>
                <a:lnTo>
                  <a:pt x="19479" y="1683"/>
                </a:lnTo>
                <a:cubicBezTo>
                  <a:pt x="19467" y="1719"/>
                  <a:pt x="19491" y="1767"/>
                  <a:pt x="19503" y="1826"/>
                </a:cubicBezTo>
                <a:cubicBezTo>
                  <a:pt x="19498" y="1863"/>
                  <a:pt x="19491" y="1876"/>
                  <a:pt x="19482" y="1876"/>
                </a:cubicBezTo>
                <a:cubicBezTo>
                  <a:pt x="19459" y="1876"/>
                  <a:pt x="19426" y="1786"/>
                  <a:pt x="19401" y="1786"/>
                </a:cubicBezTo>
                <a:cubicBezTo>
                  <a:pt x="19389" y="1786"/>
                  <a:pt x="19378" y="1808"/>
                  <a:pt x="19372" y="1874"/>
                </a:cubicBezTo>
                <a:cubicBezTo>
                  <a:pt x="19336" y="1969"/>
                  <a:pt x="19348" y="2148"/>
                  <a:pt x="19313" y="2231"/>
                </a:cubicBezTo>
                <a:cubicBezTo>
                  <a:pt x="19289" y="2148"/>
                  <a:pt x="19313" y="2052"/>
                  <a:pt x="19313" y="2052"/>
                </a:cubicBezTo>
                <a:cubicBezTo>
                  <a:pt x="19296" y="2014"/>
                  <a:pt x="19285" y="1998"/>
                  <a:pt x="19276" y="1998"/>
                </a:cubicBezTo>
                <a:cubicBezTo>
                  <a:pt x="19266" y="1998"/>
                  <a:pt x="19259" y="2020"/>
                  <a:pt x="19253" y="2052"/>
                </a:cubicBezTo>
                <a:cubicBezTo>
                  <a:pt x="19253" y="2005"/>
                  <a:pt x="19241" y="1969"/>
                  <a:pt x="19229" y="1909"/>
                </a:cubicBezTo>
                <a:lnTo>
                  <a:pt x="19229" y="1909"/>
                </a:lnTo>
                <a:cubicBezTo>
                  <a:pt x="19219" y="1919"/>
                  <a:pt x="19234" y="2045"/>
                  <a:pt x="19219" y="2045"/>
                </a:cubicBezTo>
                <a:cubicBezTo>
                  <a:pt x="19216" y="2045"/>
                  <a:pt x="19211" y="2040"/>
                  <a:pt x="19205" y="2029"/>
                </a:cubicBezTo>
                <a:cubicBezTo>
                  <a:pt x="19205" y="1969"/>
                  <a:pt x="19205" y="1874"/>
                  <a:pt x="19205" y="1826"/>
                </a:cubicBezTo>
                <a:cubicBezTo>
                  <a:pt x="19194" y="1874"/>
                  <a:pt x="19182" y="1969"/>
                  <a:pt x="19170" y="2017"/>
                </a:cubicBezTo>
                <a:cubicBezTo>
                  <a:pt x="19146" y="1921"/>
                  <a:pt x="19158" y="1874"/>
                  <a:pt x="19158" y="1814"/>
                </a:cubicBezTo>
                <a:lnTo>
                  <a:pt x="19158" y="1814"/>
                </a:lnTo>
                <a:cubicBezTo>
                  <a:pt x="19146" y="1862"/>
                  <a:pt x="19110" y="1909"/>
                  <a:pt x="19122" y="2052"/>
                </a:cubicBezTo>
                <a:lnTo>
                  <a:pt x="19138" y="2085"/>
                </a:lnTo>
                <a:lnTo>
                  <a:pt x="19138" y="2085"/>
                </a:lnTo>
                <a:cubicBezTo>
                  <a:pt x="19130" y="2051"/>
                  <a:pt x="19125" y="1973"/>
                  <a:pt x="19134" y="1945"/>
                </a:cubicBezTo>
                <a:cubicBezTo>
                  <a:pt x="19134" y="1919"/>
                  <a:pt x="19135" y="1908"/>
                  <a:pt x="19138" y="1908"/>
                </a:cubicBezTo>
                <a:cubicBezTo>
                  <a:pt x="19145" y="1908"/>
                  <a:pt x="19161" y="2005"/>
                  <a:pt x="19170" y="2040"/>
                </a:cubicBezTo>
                <a:lnTo>
                  <a:pt x="19158" y="2076"/>
                </a:lnTo>
                <a:cubicBezTo>
                  <a:pt x="19172" y="2166"/>
                  <a:pt x="19182" y="2197"/>
                  <a:pt x="19190" y="2197"/>
                </a:cubicBezTo>
                <a:cubicBezTo>
                  <a:pt x="19208" y="2197"/>
                  <a:pt x="19216" y="2040"/>
                  <a:pt x="19239" y="2040"/>
                </a:cubicBezTo>
                <a:cubicBezTo>
                  <a:pt x="19240" y="2040"/>
                  <a:pt x="19241" y="2040"/>
                  <a:pt x="19241" y="2040"/>
                </a:cubicBezTo>
                <a:lnTo>
                  <a:pt x="19253" y="2255"/>
                </a:lnTo>
                <a:lnTo>
                  <a:pt x="19265" y="2076"/>
                </a:lnTo>
                <a:cubicBezTo>
                  <a:pt x="19277" y="2136"/>
                  <a:pt x="19289" y="2255"/>
                  <a:pt x="19277" y="2290"/>
                </a:cubicBezTo>
                <a:cubicBezTo>
                  <a:pt x="19285" y="2312"/>
                  <a:pt x="19290" y="2320"/>
                  <a:pt x="19293" y="2320"/>
                </a:cubicBezTo>
                <a:cubicBezTo>
                  <a:pt x="19300" y="2320"/>
                  <a:pt x="19299" y="2284"/>
                  <a:pt x="19302" y="2284"/>
                </a:cubicBezTo>
                <a:cubicBezTo>
                  <a:pt x="19303" y="2284"/>
                  <a:pt x="19306" y="2294"/>
                  <a:pt x="19313" y="2326"/>
                </a:cubicBezTo>
                <a:cubicBezTo>
                  <a:pt x="19324" y="2338"/>
                  <a:pt x="19324" y="2350"/>
                  <a:pt x="19324" y="2362"/>
                </a:cubicBezTo>
                <a:lnTo>
                  <a:pt x="19336" y="2290"/>
                </a:lnTo>
                <a:cubicBezTo>
                  <a:pt x="19336" y="2333"/>
                  <a:pt x="19346" y="2425"/>
                  <a:pt x="19339" y="2425"/>
                </a:cubicBezTo>
                <a:cubicBezTo>
                  <a:pt x="19338" y="2425"/>
                  <a:pt x="19338" y="2424"/>
                  <a:pt x="19336" y="2421"/>
                </a:cubicBezTo>
                <a:lnTo>
                  <a:pt x="19336" y="2421"/>
                </a:lnTo>
                <a:cubicBezTo>
                  <a:pt x="19345" y="2442"/>
                  <a:pt x="19351" y="2450"/>
                  <a:pt x="19357" y="2450"/>
                </a:cubicBezTo>
                <a:cubicBezTo>
                  <a:pt x="19374" y="2450"/>
                  <a:pt x="19378" y="2357"/>
                  <a:pt x="19389" y="2357"/>
                </a:cubicBezTo>
                <a:cubicBezTo>
                  <a:pt x="19394" y="2357"/>
                  <a:pt x="19400" y="2371"/>
                  <a:pt x="19408" y="2410"/>
                </a:cubicBezTo>
                <a:lnTo>
                  <a:pt x="19408" y="2421"/>
                </a:lnTo>
                <a:cubicBezTo>
                  <a:pt x="19444" y="2350"/>
                  <a:pt x="19396" y="2267"/>
                  <a:pt x="19408" y="2076"/>
                </a:cubicBezTo>
                <a:lnTo>
                  <a:pt x="19408" y="2076"/>
                </a:lnTo>
                <a:lnTo>
                  <a:pt x="19467" y="2469"/>
                </a:lnTo>
                <a:lnTo>
                  <a:pt x="19455" y="2302"/>
                </a:lnTo>
                <a:lnTo>
                  <a:pt x="19455" y="2302"/>
                </a:lnTo>
                <a:cubicBezTo>
                  <a:pt x="19467" y="2314"/>
                  <a:pt x="19479" y="2326"/>
                  <a:pt x="19479" y="2386"/>
                </a:cubicBezTo>
                <a:cubicBezTo>
                  <a:pt x="19491" y="2279"/>
                  <a:pt x="19467" y="2314"/>
                  <a:pt x="19479" y="2219"/>
                </a:cubicBezTo>
                <a:lnTo>
                  <a:pt x="19479" y="2219"/>
                </a:lnTo>
                <a:cubicBezTo>
                  <a:pt x="19490" y="2264"/>
                  <a:pt x="19500" y="2273"/>
                  <a:pt x="19510" y="2273"/>
                </a:cubicBezTo>
                <a:cubicBezTo>
                  <a:pt x="19517" y="2273"/>
                  <a:pt x="19524" y="2267"/>
                  <a:pt x="19530" y="2267"/>
                </a:cubicBezTo>
                <a:cubicBezTo>
                  <a:pt x="19535" y="2267"/>
                  <a:pt x="19540" y="2271"/>
                  <a:pt x="19545" y="2287"/>
                </a:cubicBezTo>
                <a:lnTo>
                  <a:pt x="19545" y="2287"/>
                </a:lnTo>
                <a:cubicBezTo>
                  <a:pt x="19541" y="2271"/>
                  <a:pt x="19541" y="2255"/>
                  <a:pt x="19551" y="2219"/>
                </a:cubicBezTo>
                <a:lnTo>
                  <a:pt x="19551" y="2219"/>
                </a:lnTo>
                <a:cubicBezTo>
                  <a:pt x="19558" y="2306"/>
                  <a:pt x="19563" y="2333"/>
                  <a:pt x="19568" y="2333"/>
                </a:cubicBezTo>
                <a:cubicBezTo>
                  <a:pt x="19576" y="2333"/>
                  <a:pt x="19582" y="2263"/>
                  <a:pt x="19595" y="2263"/>
                </a:cubicBezTo>
                <a:cubicBezTo>
                  <a:pt x="19599" y="2263"/>
                  <a:pt x="19604" y="2270"/>
                  <a:pt x="19610" y="2290"/>
                </a:cubicBezTo>
                <a:cubicBezTo>
                  <a:pt x="19610" y="2433"/>
                  <a:pt x="19586" y="2362"/>
                  <a:pt x="19610" y="2481"/>
                </a:cubicBezTo>
                <a:cubicBezTo>
                  <a:pt x="19610" y="2411"/>
                  <a:pt x="19614" y="2387"/>
                  <a:pt x="19620" y="2387"/>
                </a:cubicBezTo>
                <a:cubicBezTo>
                  <a:pt x="19633" y="2387"/>
                  <a:pt x="19656" y="2498"/>
                  <a:pt x="19666" y="2498"/>
                </a:cubicBezTo>
                <a:cubicBezTo>
                  <a:pt x="19668" y="2498"/>
                  <a:pt x="19669" y="2497"/>
                  <a:pt x="19670" y="2493"/>
                </a:cubicBezTo>
                <a:cubicBezTo>
                  <a:pt x="19658" y="2302"/>
                  <a:pt x="19705" y="2410"/>
                  <a:pt x="19729" y="2338"/>
                </a:cubicBezTo>
                <a:cubicBezTo>
                  <a:pt x="19741" y="2410"/>
                  <a:pt x="19801" y="2445"/>
                  <a:pt x="19825" y="2505"/>
                </a:cubicBezTo>
                <a:lnTo>
                  <a:pt x="19825" y="2541"/>
                </a:lnTo>
                <a:cubicBezTo>
                  <a:pt x="19825" y="2350"/>
                  <a:pt x="19860" y="2386"/>
                  <a:pt x="19872" y="2338"/>
                </a:cubicBezTo>
                <a:cubicBezTo>
                  <a:pt x="19884" y="2457"/>
                  <a:pt x="19872" y="2505"/>
                  <a:pt x="19872" y="2552"/>
                </a:cubicBezTo>
                <a:lnTo>
                  <a:pt x="19884" y="2552"/>
                </a:lnTo>
                <a:cubicBezTo>
                  <a:pt x="19896" y="2493"/>
                  <a:pt x="19896" y="2457"/>
                  <a:pt x="19908" y="2433"/>
                </a:cubicBezTo>
                <a:lnTo>
                  <a:pt x="19908" y="2576"/>
                </a:lnTo>
                <a:cubicBezTo>
                  <a:pt x="19926" y="2576"/>
                  <a:pt x="19945" y="2475"/>
                  <a:pt x="19969" y="2475"/>
                </a:cubicBezTo>
                <a:cubicBezTo>
                  <a:pt x="19976" y="2475"/>
                  <a:pt x="19983" y="2484"/>
                  <a:pt x="19991" y="2505"/>
                </a:cubicBezTo>
                <a:cubicBezTo>
                  <a:pt x="19991" y="2374"/>
                  <a:pt x="19956" y="2136"/>
                  <a:pt x="19979" y="2040"/>
                </a:cubicBezTo>
                <a:lnTo>
                  <a:pt x="19979" y="2040"/>
                </a:lnTo>
                <a:cubicBezTo>
                  <a:pt x="19991" y="2112"/>
                  <a:pt x="19991" y="2243"/>
                  <a:pt x="19991" y="2267"/>
                </a:cubicBezTo>
                <a:cubicBezTo>
                  <a:pt x="19991" y="2258"/>
                  <a:pt x="19991" y="2230"/>
                  <a:pt x="19996" y="2230"/>
                </a:cubicBezTo>
                <a:cubicBezTo>
                  <a:pt x="19998" y="2230"/>
                  <a:pt x="20000" y="2233"/>
                  <a:pt x="20003" y="2243"/>
                </a:cubicBezTo>
                <a:lnTo>
                  <a:pt x="19991" y="2362"/>
                </a:lnTo>
                <a:cubicBezTo>
                  <a:pt x="19994" y="2368"/>
                  <a:pt x="19997" y="2371"/>
                  <a:pt x="19998" y="2371"/>
                </a:cubicBezTo>
                <a:cubicBezTo>
                  <a:pt x="20009" y="2371"/>
                  <a:pt x="19996" y="2266"/>
                  <a:pt x="20013" y="2266"/>
                </a:cubicBezTo>
                <a:cubicBezTo>
                  <a:pt x="20013" y="2266"/>
                  <a:pt x="20014" y="2266"/>
                  <a:pt x="20015" y="2267"/>
                </a:cubicBezTo>
                <a:cubicBezTo>
                  <a:pt x="20015" y="2374"/>
                  <a:pt x="20027" y="2338"/>
                  <a:pt x="20027" y="2421"/>
                </a:cubicBezTo>
                <a:cubicBezTo>
                  <a:pt x="20026" y="2423"/>
                  <a:pt x="20024" y="2423"/>
                  <a:pt x="20023" y="2423"/>
                </a:cubicBezTo>
                <a:cubicBezTo>
                  <a:pt x="20018" y="2423"/>
                  <a:pt x="20015" y="2408"/>
                  <a:pt x="20011" y="2408"/>
                </a:cubicBezTo>
                <a:cubicBezTo>
                  <a:pt x="20009" y="2408"/>
                  <a:pt x="20006" y="2411"/>
                  <a:pt x="20003" y="2421"/>
                </a:cubicBezTo>
                <a:cubicBezTo>
                  <a:pt x="20027" y="2445"/>
                  <a:pt x="20039" y="2505"/>
                  <a:pt x="20051" y="2576"/>
                </a:cubicBezTo>
                <a:cubicBezTo>
                  <a:pt x="20051" y="2517"/>
                  <a:pt x="20039" y="2445"/>
                  <a:pt x="20051" y="2421"/>
                </a:cubicBezTo>
                <a:cubicBezTo>
                  <a:pt x="20075" y="2421"/>
                  <a:pt x="20063" y="2552"/>
                  <a:pt x="20086" y="2600"/>
                </a:cubicBezTo>
                <a:cubicBezTo>
                  <a:pt x="20086" y="2529"/>
                  <a:pt x="20110" y="2600"/>
                  <a:pt x="20098" y="2445"/>
                </a:cubicBezTo>
                <a:lnTo>
                  <a:pt x="20098" y="2445"/>
                </a:lnTo>
                <a:cubicBezTo>
                  <a:pt x="20110" y="2457"/>
                  <a:pt x="20110" y="2529"/>
                  <a:pt x="20122" y="2564"/>
                </a:cubicBezTo>
                <a:cubicBezTo>
                  <a:pt x="20134" y="2493"/>
                  <a:pt x="20182" y="2541"/>
                  <a:pt x="20158" y="2386"/>
                </a:cubicBezTo>
                <a:lnTo>
                  <a:pt x="20158" y="2374"/>
                </a:lnTo>
                <a:cubicBezTo>
                  <a:pt x="20158" y="2362"/>
                  <a:pt x="20158" y="2362"/>
                  <a:pt x="20158" y="2362"/>
                </a:cubicBezTo>
                <a:cubicBezTo>
                  <a:pt x="20170" y="2323"/>
                  <a:pt x="20182" y="2309"/>
                  <a:pt x="20194" y="2309"/>
                </a:cubicBezTo>
                <a:cubicBezTo>
                  <a:pt x="20224" y="2309"/>
                  <a:pt x="20254" y="2396"/>
                  <a:pt x="20284" y="2396"/>
                </a:cubicBezTo>
                <a:cubicBezTo>
                  <a:pt x="20290" y="2396"/>
                  <a:pt x="20295" y="2393"/>
                  <a:pt x="20301" y="2386"/>
                </a:cubicBezTo>
                <a:lnTo>
                  <a:pt x="20301" y="2433"/>
                </a:lnTo>
                <a:cubicBezTo>
                  <a:pt x="20325" y="2374"/>
                  <a:pt x="20360" y="2398"/>
                  <a:pt x="20384" y="2290"/>
                </a:cubicBezTo>
                <a:cubicBezTo>
                  <a:pt x="20384" y="2290"/>
                  <a:pt x="20396" y="2386"/>
                  <a:pt x="20396" y="2445"/>
                </a:cubicBezTo>
                <a:cubicBezTo>
                  <a:pt x="20410" y="2417"/>
                  <a:pt x="20416" y="2388"/>
                  <a:pt x="20424" y="2388"/>
                </a:cubicBezTo>
                <a:cubicBezTo>
                  <a:pt x="20429" y="2388"/>
                  <a:pt x="20434" y="2400"/>
                  <a:pt x="20444" y="2433"/>
                </a:cubicBezTo>
                <a:cubicBezTo>
                  <a:pt x="20436" y="2487"/>
                  <a:pt x="20443" y="2501"/>
                  <a:pt x="20443" y="2501"/>
                </a:cubicBezTo>
                <a:cubicBezTo>
                  <a:pt x="20443" y="2501"/>
                  <a:pt x="20440" y="2497"/>
                  <a:pt x="20432" y="2493"/>
                </a:cubicBezTo>
                <a:lnTo>
                  <a:pt x="20432" y="2493"/>
                </a:lnTo>
                <a:cubicBezTo>
                  <a:pt x="20446" y="2521"/>
                  <a:pt x="20451" y="2561"/>
                  <a:pt x="20461" y="2561"/>
                </a:cubicBezTo>
                <a:cubicBezTo>
                  <a:pt x="20468" y="2561"/>
                  <a:pt x="20476" y="2540"/>
                  <a:pt x="20491" y="2481"/>
                </a:cubicBezTo>
                <a:lnTo>
                  <a:pt x="20491" y="2481"/>
                </a:lnTo>
                <a:cubicBezTo>
                  <a:pt x="20482" y="2580"/>
                  <a:pt x="20494" y="2625"/>
                  <a:pt x="20505" y="2625"/>
                </a:cubicBezTo>
                <a:cubicBezTo>
                  <a:pt x="20509" y="2625"/>
                  <a:pt x="20512" y="2621"/>
                  <a:pt x="20515" y="2612"/>
                </a:cubicBezTo>
                <a:lnTo>
                  <a:pt x="20503" y="2517"/>
                </a:lnTo>
                <a:cubicBezTo>
                  <a:pt x="20508" y="2507"/>
                  <a:pt x="20513" y="2503"/>
                  <a:pt x="20518" y="2503"/>
                </a:cubicBezTo>
                <a:cubicBezTo>
                  <a:pt x="20525" y="2503"/>
                  <a:pt x="20532" y="2510"/>
                  <a:pt x="20539" y="2517"/>
                </a:cubicBezTo>
                <a:lnTo>
                  <a:pt x="20539" y="2695"/>
                </a:lnTo>
                <a:cubicBezTo>
                  <a:pt x="20547" y="2731"/>
                  <a:pt x="20555" y="2745"/>
                  <a:pt x="20563" y="2745"/>
                </a:cubicBezTo>
                <a:cubicBezTo>
                  <a:pt x="20591" y="2745"/>
                  <a:pt x="20618" y="2570"/>
                  <a:pt x="20642" y="2570"/>
                </a:cubicBezTo>
                <a:cubicBezTo>
                  <a:pt x="20652" y="2570"/>
                  <a:pt x="20661" y="2599"/>
                  <a:pt x="20670" y="2683"/>
                </a:cubicBezTo>
                <a:cubicBezTo>
                  <a:pt x="20682" y="2564"/>
                  <a:pt x="20646" y="2600"/>
                  <a:pt x="20658" y="2457"/>
                </a:cubicBezTo>
                <a:lnTo>
                  <a:pt x="20658" y="2457"/>
                </a:lnTo>
                <a:cubicBezTo>
                  <a:pt x="20682" y="2481"/>
                  <a:pt x="20706" y="2731"/>
                  <a:pt x="20706" y="2731"/>
                </a:cubicBezTo>
                <a:cubicBezTo>
                  <a:pt x="20710" y="2743"/>
                  <a:pt x="20714" y="2748"/>
                  <a:pt x="20718" y="2748"/>
                </a:cubicBezTo>
                <a:cubicBezTo>
                  <a:pt x="20742" y="2748"/>
                  <a:pt x="20754" y="2534"/>
                  <a:pt x="20772" y="2534"/>
                </a:cubicBezTo>
                <a:cubicBezTo>
                  <a:pt x="20773" y="2534"/>
                  <a:pt x="20775" y="2536"/>
                  <a:pt x="20777" y="2541"/>
                </a:cubicBezTo>
                <a:cubicBezTo>
                  <a:pt x="20777" y="2481"/>
                  <a:pt x="20777" y="2314"/>
                  <a:pt x="20801" y="2255"/>
                </a:cubicBezTo>
                <a:cubicBezTo>
                  <a:pt x="20837" y="2279"/>
                  <a:pt x="20837" y="2517"/>
                  <a:pt x="20813" y="2576"/>
                </a:cubicBezTo>
                <a:cubicBezTo>
                  <a:pt x="20813" y="2576"/>
                  <a:pt x="20801" y="2552"/>
                  <a:pt x="20801" y="2541"/>
                </a:cubicBezTo>
                <a:cubicBezTo>
                  <a:pt x="20801" y="2552"/>
                  <a:pt x="20789" y="2588"/>
                  <a:pt x="20801" y="2648"/>
                </a:cubicBezTo>
                <a:lnTo>
                  <a:pt x="20801" y="2588"/>
                </a:lnTo>
                <a:cubicBezTo>
                  <a:pt x="20813" y="2648"/>
                  <a:pt x="20848" y="2648"/>
                  <a:pt x="20837" y="2755"/>
                </a:cubicBezTo>
                <a:cubicBezTo>
                  <a:pt x="20856" y="2707"/>
                  <a:pt x="20852" y="2667"/>
                  <a:pt x="20843" y="2635"/>
                </a:cubicBezTo>
                <a:lnTo>
                  <a:pt x="20843" y="2635"/>
                </a:lnTo>
                <a:cubicBezTo>
                  <a:pt x="20852" y="2657"/>
                  <a:pt x="20860" y="2661"/>
                  <a:pt x="20868" y="2661"/>
                </a:cubicBezTo>
                <a:cubicBezTo>
                  <a:pt x="20874" y="2661"/>
                  <a:pt x="20879" y="2660"/>
                  <a:pt x="20884" y="2660"/>
                </a:cubicBezTo>
                <a:cubicBezTo>
                  <a:pt x="20892" y="2660"/>
                  <a:pt x="20900" y="2664"/>
                  <a:pt x="20908" y="2683"/>
                </a:cubicBezTo>
                <a:cubicBezTo>
                  <a:pt x="20908" y="2648"/>
                  <a:pt x="20908" y="2576"/>
                  <a:pt x="20908" y="2576"/>
                </a:cubicBezTo>
                <a:cubicBezTo>
                  <a:pt x="20915" y="2587"/>
                  <a:pt x="20921" y="2592"/>
                  <a:pt x="20926" y="2592"/>
                </a:cubicBezTo>
                <a:cubicBezTo>
                  <a:pt x="20950" y="2592"/>
                  <a:pt x="20937" y="2453"/>
                  <a:pt x="20968" y="2433"/>
                </a:cubicBezTo>
                <a:lnTo>
                  <a:pt x="20968" y="2433"/>
                </a:lnTo>
                <a:cubicBezTo>
                  <a:pt x="20977" y="2507"/>
                  <a:pt x="20964" y="2603"/>
                  <a:pt x="20975" y="2603"/>
                </a:cubicBezTo>
                <a:cubicBezTo>
                  <a:pt x="20978" y="2603"/>
                  <a:pt x="20983" y="2595"/>
                  <a:pt x="20991" y="2576"/>
                </a:cubicBezTo>
                <a:lnTo>
                  <a:pt x="20991" y="2576"/>
                </a:lnTo>
                <a:cubicBezTo>
                  <a:pt x="21003" y="2648"/>
                  <a:pt x="20991" y="2743"/>
                  <a:pt x="20979" y="2791"/>
                </a:cubicBezTo>
                <a:cubicBezTo>
                  <a:pt x="20987" y="2764"/>
                  <a:pt x="20994" y="2753"/>
                  <a:pt x="21000" y="2753"/>
                </a:cubicBezTo>
                <a:cubicBezTo>
                  <a:pt x="21021" y="2753"/>
                  <a:pt x="21032" y="2879"/>
                  <a:pt x="21051" y="2898"/>
                </a:cubicBezTo>
                <a:lnTo>
                  <a:pt x="21051" y="2791"/>
                </a:lnTo>
                <a:cubicBezTo>
                  <a:pt x="21063" y="2814"/>
                  <a:pt x="21063" y="2814"/>
                  <a:pt x="21063" y="2874"/>
                </a:cubicBezTo>
                <a:cubicBezTo>
                  <a:pt x="21075" y="2791"/>
                  <a:pt x="21063" y="2660"/>
                  <a:pt x="21087" y="2552"/>
                </a:cubicBezTo>
                <a:cubicBezTo>
                  <a:pt x="21089" y="2565"/>
                  <a:pt x="21093" y="2569"/>
                  <a:pt x="21097" y="2569"/>
                </a:cubicBezTo>
                <a:cubicBezTo>
                  <a:pt x="21104" y="2569"/>
                  <a:pt x="21111" y="2559"/>
                  <a:pt x="21117" y="2559"/>
                </a:cubicBezTo>
                <a:cubicBezTo>
                  <a:pt x="21124" y="2559"/>
                  <a:pt x="21128" y="2575"/>
                  <a:pt x="21122" y="2648"/>
                </a:cubicBezTo>
                <a:cubicBezTo>
                  <a:pt x="21118" y="2641"/>
                  <a:pt x="21115" y="2638"/>
                  <a:pt x="21113" y="2638"/>
                </a:cubicBezTo>
                <a:cubicBezTo>
                  <a:pt x="21095" y="2638"/>
                  <a:pt x="21116" y="2804"/>
                  <a:pt x="21090" y="2835"/>
                </a:cubicBezTo>
                <a:lnTo>
                  <a:pt x="21090" y="2835"/>
                </a:lnTo>
                <a:cubicBezTo>
                  <a:pt x="21095" y="2831"/>
                  <a:pt x="21099" y="2829"/>
                  <a:pt x="21103" y="2829"/>
                </a:cubicBezTo>
                <a:cubicBezTo>
                  <a:pt x="21107" y="2829"/>
                  <a:pt x="21110" y="2832"/>
                  <a:pt x="21110" y="2838"/>
                </a:cubicBezTo>
                <a:cubicBezTo>
                  <a:pt x="21110" y="2862"/>
                  <a:pt x="21110" y="2874"/>
                  <a:pt x="21110" y="2886"/>
                </a:cubicBezTo>
                <a:cubicBezTo>
                  <a:pt x="21115" y="2915"/>
                  <a:pt x="21119" y="2927"/>
                  <a:pt x="21122" y="2927"/>
                </a:cubicBezTo>
                <a:cubicBezTo>
                  <a:pt x="21135" y="2927"/>
                  <a:pt x="21141" y="2707"/>
                  <a:pt x="21170" y="2707"/>
                </a:cubicBezTo>
                <a:lnTo>
                  <a:pt x="21170" y="2707"/>
                </a:lnTo>
                <a:cubicBezTo>
                  <a:pt x="21159" y="2791"/>
                  <a:pt x="21167" y="2866"/>
                  <a:pt x="21178" y="2866"/>
                </a:cubicBezTo>
                <a:cubicBezTo>
                  <a:pt x="21179" y="2866"/>
                  <a:pt x="21180" y="2865"/>
                  <a:pt x="21182" y="2862"/>
                </a:cubicBezTo>
                <a:cubicBezTo>
                  <a:pt x="21158" y="2862"/>
                  <a:pt x="21182" y="2707"/>
                  <a:pt x="21194" y="2636"/>
                </a:cubicBezTo>
                <a:cubicBezTo>
                  <a:pt x="21199" y="2652"/>
                  <a:pt x="21204" y="2659"/>
                  <a:pt x="21208" y="2659"/>
                </a:cubicBezTo>
                <a:cubicBezTo>
                  <a:pt x="21223" y="2659"/>
                  <a:pt x="21232" y="2588"/>
                  <a:pt x="21241" y="2588"/>
                </a:cubicBezTo>
                <a:lnTo>
                  <a:pt x="21229" y="2564"/>
                </a:lnTo>
                <a:cubicBezTo>
                  <a:pt x="21229" y="2469"/>
                  <a:pt x="21241" y="2481"/>
                  <a:pt x="21265" y="2445"/>
                </a:cubicBezTo>
                <a:lnTo>
                  <a:pt x="21265" y="2445"/>
                </a:lnTo>
                <a:cubicBezTo>
                  <a:pt x="21265" y="2469"/>
                  <a:pt x="21263" y="2484"/>
                  <a:pt x="21261" y="2494"/>
                </a:cubicBezTo>
                <a:lnTo>
                  <a:pt x="21261" y="2494"/>
                </a:lnTo>
                <a:cubicBezTo>
                  <a:pt x="21263" y="2489"/>
                  <a:pt x="21264" y="2487"/>
                  <a:pt x="21266" y="2487"/>
                </a:cubicBezTo>
                <a:cubicBezTo>
                  <a:pt x="21279" y="2487"/>
                  <a:pt x="21289" y="2622"/>
                  <a:pt x="21303" y="2622"/>
                </a:cubicBezTo>
                <a:cubicBezTo>
                  <a:pt x="21306" y="2622"/>
                  <a:pt x="21309" y="2615"/>
                  <a:pt x="21313" y="2600"/>
                </a:cubicBezTo>
                <a:cubicBezTo>
                  <a:pt x="21325" y="2660"/>
                  <a:pt x="21313" y="2767"/>
                  <a:pt x="21313" y="2814"/>
                </a:cubicBezTo>
                <a:cubicBezTo>
                  <a:pt x="21320" y="2791"/>
                  <a:pt x="21326" y="2781"/>
                  <a:pt x="21331" y="2781"/>
                </a:cubicBezTo>
                <a:cubicBezTo>
                  <a:pt x="21346" y="2781"/>
                  <a:pt x="21353" y="2872"/>
                  <a:pt x="21369" y="2872"/>
                </a:cubicBezTo>
                <a:cubicBezTo>
                  <a:pt x="21373" y="2872"/>
                  <a:pt x="21378" y="2866"/>
                  <a:pt x="21384" y="2850"/>
                </a:cubicBezTo>
                <a:cubicBezTo>
                  <a:pt x="21372" y="2719"/>
                  <a:pt x="21372" y="2755"/>
                  <a:pt x="21408" y="2636"/>
                </a:cubicBezTo>
                <a:lnTo>
                  <a:pt x="21408" y="2636"/>
                </a:lnTo>
                <a:lnTo>
                  <a:pt x="21349" y="2719"/>
                </a:lnTo>
                <a:lnTo>
                  <a:pt x="21396" y="2541"/>
                </a:lnTo>
                <a:cubicBezTo>
                  <a:pt x="21395" y="2540"/>
                  <a:pt x="21393" y="2539"/>
                  <a:pt x="21391" y="2539"/>
                </a:cubicBezTo>
                <a:cubicBezTo>
                  <a:pt x="21372" y="2539"/>
                  <a:pt x="21354" y="2592"/>
                  <a:pt x="21350" y="2592"/>
                </a:cubicBezTo>
                <a:cubicBezTo>
                  <a:pt x="21349" y="2592"/>
                  <a:pt x="21349" y="2591"/>
                  <a:pt x="21349" y="2588"/>
                </a:cubicBezTo>
                <a:cubicBezTo>
                  <a:pt x="21372" y="2493"/>
                  <a:pt x="21360" y="2517"/>
                  <a:pt x="21360" y="2421"/>
                </a:cubicBezTo>
                <a:lnTo>
                  <a:pt x="21360" y="2421"/>
                </a:lnTo>
                <a:cubicBezTo>
                  <a:pt x="21363" y="2466"/>
                  <a:pt x="21368" y="2482"/>
                  <a:pt x="21373" y="2482"/>
                </a:cubicBezTo>
                <a:cubicBezTo>
                  <a:pt x="21386" y="2482"/>
                  <a:pt x="21403" y="2403"/>
                  <a:pt x="21418" y="2403"/>
                </a:cubicBezTo>
                <a:cubicBezTo>
                  <a:pt x="21423" y="2403"/>
                  <a:pt x="21428" y="2412"/>
                  <a:pt x="21432" y="2433"/>
                </a:cubicBezTo>
                <a:lnTo>
                  <a:pt x="21408" y="2743"/>
                </a:lnTo>
                <a:cubicBezTo>
                  <a:pt x="21413" y="2771"/>
                  <a:pt x="21418" y="2782"/>
                  <a:pt x="21425" y="2782"/>
                </a:cubicBezTo>
                <a:cubicBezTo>
                  <a:pt x="21447" y="2782"/>
                  <a:pt x="21477" y="2656"/>
                  <a:pt x="21509" y="2656"/>
                </a:cubicBezTo>
                <a:cubicBezTo>
                  <a:pt x="21515" y="2656"/>
                  <a:pt x="21521" y="2661"/>
                  <a:pt x="21527" y="2671"/>
                </a:cubicBezTo>
                <a:lnTo>
                  <a:pt x="21515" y="2624"/>
                </a:lnTo>
                <a:cubicBezTo>
                  <a:pt x="21520" y="2569"/>
                  <a:pt x="21527" y="2556"/>
                  <a:pt x="21535" y="2556"/>
                </a:cubicBezTo>
                <a:cubicBezTo>
                  <a:pt x="21541" y="2556"/>
                  <a:pt x="21548" y="2566"/>
                  <a:pt x="21554" y="2566"/>
                </a:cubicBezTo>
                <a:cubicBezTo>
                  <a:pt x="21557" y="2566"/>
                  <a:pt x="21560" y="2562"/>
                  <a:pt x="21563" y="2552"/>
                </a:cubicBezTo>
                <a:lnTo>
                  <a:pt x="21563" y="2552"/>
                </a:lnTo>
                <a:cubicBezTo>
                  <a:pt x="21551" y="2660"/>
                  <a:pt x="21563" y="2695"/>
                  <a:pt x="21563" y="2755"/>
                </a:cubicBezTo>
                <a:cubicBezTo>
                  <a:pt x="21575" y="2683"/>
                  <a:pt x="21599" y="2767"/>
                  <a:pt x="21622" y="2564"/>
                </a:cubicBezTo>
                <a:lnTo>
                  <a:pt x="21634" y="2707"/>
                </a:lnTo>
                <a:cubicBezTo>
                  <a:pt x="21636" y="2710"/>
                  <a:pt x="21637" y="2712"/>
                  <a:pt x="21639" y="2712"/>
                </a:cubicBezTo>
                <a:cubicBezTo>
                  <a:pt x="21661" y="2712"/>
                  <a:pt x="21693" y="2443"/>
                  <a:pt x="21724" y="2443"/>
                </a:cubicBezTo>
                <a:cubicBezTo>
                  <a:pt x="21726" y="2443"/>
                  <a:pt x="21728" y="2443"/>
                  <a:pt x="21730" y="2445"/>
                </a:cubicBezTo>
                <a:cubicBezTo>
                  <a:pt x="21706" y="2564"/>
                  <a:pt x="21718" y="2636"/>
                  <a:pt x="21694" y="2707"/>
                </a:cubicBezTo>
                <a:cubicBezTo>
                  <a:pt x="21698" y="2712"/>
                  <a:pt x="21703" y="2716"/>
                  <a:pt x="21707" y="2716"/>
                </a:cubicBezTo>
                <a:cubicBezTo>
                  <a:pt x="21713" y="2716"/>
                  <a:pt x="21718" y="2704"/>
                  <a:pt x="21718" y="2660"/>
                </a:cubicBezTo>
                <a:cubicBezTo>
                  <a:pt x="21718" y="2671"/>
                  <a:pt x="21719" y="2675"/>
                  <a:pt x="21721" y="2675"/>
                </a:cubicBezTo>
                <a:cubicBezTo>
                  <a:pt x="21729" y="2675"/>
                  <a:pt x="21751" y="2598"/>
                  <a:pt x="21760" y="2598"/>
                </a:cubicBezTo>
                <a:cubicBezTo>
                  <a:pt x="21763" y="2598"/>
                  <a:pt x="21765" y="2605"/>
                  <a:pt x="21765" y="2624"/>
                </a:cubicBezTo>
                <a:cubicBezTo>
                  <a:pt x="21777" y="2579"/>
                  <a:pt x="21788" y="2480"/>
                  <a:pt x="21799" y="2480"/>
                </a:cubicBezTo>
                <a:cubicBezTo>
                  <a:pt x="21800" y="2480"/>
                  <a:pt x="21800" y="2480"/>
                  <a:pt x="21801" y="2481"/>
                </a:cubicBezTo>
                <a:cubicBezTo>
                  <a:pt x="21801" y="2505"/>
                  <a:pt x="21801" y="2529"/>
                  <a:pt x="21801" y="2529"/>
                </a:cubicBezTo>
                <a:cubicBezTo>
                  <a:pt x="21801" y="2481"/>
                  <a:pt x="21825" y="2469"/>
                  <a:pt x="21825" y="2350"/>
                </a:cubicBezTo>
                <a:cubicBezTo>
                  <a:pt x="21830" y="2478"/>
                  <a:pt x="21848" y="2502"/>
                  <a:pt x="21868" y="2502"/>
                </a:cubicBezTo>
                <a:cubicBezTo>
                  <a:pt x="21881" y="2502"/>
                  <a:pt x="21894" y="2493"/>
                  <a:pt x="21906" y="2493"/>
                </a:cubicBezTo>
                <a:cubicBezTo>
                  <a:pt x="21924" y="2493"/>
                  <a:pt x="21940" y="2513"/>
                  <a:pt x="21944" y="2612"/>
                </a:cubicBezTo>
                <a:cubicBezTo>
                  <a:pt x="21968" y="2588"/>
                  <a:pt x="22003" y="2552"/>
                  <a:pt x="22027" y="2552"/>
                </a:cubicBezTo>
                <a:cubicBezTo>
                  <a:pt x="22027" y="2567"/>
                  <a:pt x="22027" y="2582"/>
                  <a:pt x="22027" y="2588"/>
                </a:cubicBezTo>
                <a:cubicBezTo>
                  <a:pt x="22030" y="2599"/>
                  <a:pt x="22033" y="2604"/>
                  <a:pt x="22035" y="2604"/>
                </a:cubicBezTo>
                <a:cubicBezTo>
                  <a:pt x="22053" y="2604"/>
                  <a:pt x="22072" y="2390"/>
                  <a:pt x="22090" y="2390"/>
                </a:cubicBezTo>
                <a:cubicBezTo>
                  <a:pt x="22093" y="2390"/>
                  <a:pt x="22096" y="2396"/>
                  <a:pt x="22099" y="2410"/>
                </a:cubicBezTo>
                <a:cubicBezTo>
                  <a:pt x="22111" y="2576"/>
                  <a:pt x="22075" y="2493"/>
                  <a:pt x="22075" y="2564"/>
                </a:cubicBezTo>
                <a:cubicBezTo>
                  <a:pt x="22067" y="2676"/>
                  <a:pt x="22071" y="2708"/>
                  <a:pt x="22080" y="2708"/>
                </a:cubicBezTo>
                <a:cubicBezTo>
                  <a:pt x="22091" y="2708"/>
                  <a:pt x="22111" y="2656"/>
                  <a:pt x="22123" y="2656"/>
                </a:cubicBezTo>
                <a:cubicBezTo>
                  <a:pt x="22130" y="2656"/>
                  <a:pt x="22134" y="2672"/>
                  <a:pt x="22134" y="2719"/>
                </a:cubicBezTo>
                <a:lnTo>
                  <a:pt x="22122" y="2743"/>
                </a:lnTo>
                <a:cubicBezTo>
                  <a:pt x="22125" y="2763"/>
                  <a:pt x="22129" y="2771"/>
                  <a:pt x="22134" y="2771"/>
                </a:cubicBezTo>
                <a:cubicBezTo>
                  <a:pt x="22153" y="2771"/>
                  <a:pt x="22191" y="2644"/>
                  <a:pt x="22212" y="2644"/>
                </a:cubicBezTo>
                <a:cubicBezTo>
                  <a:pt x="22214" y="2644"/>
                  <a:pt x="22216" y="2645"/>
                  <a:pt x="22218" y="2648"/>
                </a:cubicBezTo>
                <a:cubicBezTo>
                  <a:pt x="22218" y="2648"/>
                  <a:pt x="22218" y="2671"/>
                  <a:pt x="22218" y="2695"/>
                </a:cubicBezTo>
                <a:cubicBezTo>
                  <a:pt x="22253" y="2517"/>
                  <a:pt x="22301" y="2469"/>
                  <a:pt x="22337" y="2421"/>
                </a:cubicBezTo>
                <a:lnTo>
                  <a:pt x="22337" y="2421"/>
                </a:lnTo>
                <a:cubicBezTo>
                  <a:pt x="22313" y="2552"/>
                  <a:pt x="22313" y="2493"/>
                  <a:pt x="22313" y="2636"/>
                </a:cubicBezTo>
                <a:cubicBezTo>
                  <a:pt x="22325" y="2612"/>
                  <a:pt x="22325" y="2410"/>
                  <a:pt x="22361" y="2386"/>
                </a:cubicBezTo>
                <a:cubicBezTo>
                  <a:pt x="22361" y="2457"/>
                  <a:pt x="22372" y="2517"/>
                  <a:pt x="22361" y="2660"/>
                </a:cubicBezTo>
                <a:lnTo>
                  <a:pt x="22337" y="2671"/>
                </a:lnTo>
                <a:cubicBezTo>
                  <a:pt x="22333" y="2730"/>
                  <a:pt x="22335" y="2749"/>
                  <a:pt x="22341" y="2749"/>
                </a:cubicBezTo>
                <a:cubicBezTo>
                  <a:pt x="22350" y="2749"/>
                  <a:pt x="22367" y="2691"/>
                  <a:pt x="22371" y="2691"/>
                </a:cubicBezTo>
                <a:cubicBezTo>
                  <a:pt x="22372" y="2691"/>
                  <a:pt x="22372" y="2692"/>
                  <a:pt x="22372" y="2695"/>
                </a:cubicBezTo>
                <a:lnTo>
                  <a:pt x="22361" y="2779"/>
                </a:lnTo>
                <a:cubicBezTo>
                  <a:pt x="22406" y="2756"/>
                  <a:pt x="22429" y="2574"/>
                  <a:pt x="22472" y="2574"/>
                </a:cubicBezTo>
                <a:cubicBezTo>
                  <a:pt x="22474" y="2574"/>
                  <a:pt x="22477" y="2575"/>
                  <a:pt x="22480" y="2576"/>
                </a:cubicBezTo>
                <a:lnTo>
                  <a:pt x="22480" y="2517"/>
                </a:lnTo>
                <a:cubicBezTo>
                  <a:pt x="22492" y="2465"/>
                  <a:pt x="22498" y="2447"/>
                  <a:pt x="22501" y="2447"/>
                </a:cubicBezTo>
                <a:lnTo>
                  <a:pt x="22501" y="2447"/>
                </a:lnTo>
                <a:cubicBezTo>
                  <a:pt x="22507" y="2447"/>
                  <a:pt x="22499" y="2525"/>
                  <a:pt x="22508" y="2525"/>
                </a:cubicBezTo>
                <a:cubicBezTo>
                  <a:pt x="22512" y="2525"/>
                  <a:pt x="22517" y="2513"/>
                  <a:pt x="22527" y="2481"/>
                </a:cubicBezTo>
                <a:lnTo>
                  <a:pt x="22527" y="2481"/>
                </a:lnTo>
                <a:lnTo>
                  <a:pt x="22503" y="2683"/>
                </a:lnTo>
                <a:cubicBezTo>
                  <a:pt x="22527" y="2636"/>
                  <a:pt x="22587" y="2493"/>
                  <a:pt x="22623" y="2469"/>
                </a:cubicBezTo>
                <a:lnTo>
                  <a:pt x="22623" y="2469"/>
                </a:lnTo>
                <a:cubicBezTo>
                  <a:pt x="22587" y="2612"/>
                  <a:pt x="22539" y="2683"/>
                  <a:pt x="22515" y="2779"/>
                </a:cubicBezTo>
                <a:cubicBezTo>
                  <a:pt x="22527" y="2779"/>
                  <a:pt x="22563" y="2767"/>
                  <a:pt x="22587" y="2671"/>
                </a:cubicBezTo>
                <a:lnTo>
                  <a:pt x="22587" y="2671"/>
                </a:lnTo>
                <a:cubicBezTo>
                  <a:pt x="22577" y="2681"/>
                  <a:pt x="22568" y="2714"/>
                  <a:pt x="22564" y="2714"/>
                </a:cubicBezTo>
                <a:cubicBezTo>
                  <a:pt x="22563" y="2714"/>
                  <a:pt x="22563" y="2712"/>
                  <a:pt x="22563" y="2707"/>
                </a:cubicBezTo>
                <a:cubicBezTo>
                  <a:pt x="22596" y="2552"/>
                  <a:pt x="22629" y="2480"/>
                  <a:pt x="22663" y="2480"/>
                </a:cubicBezTo>
                <a:cubicBezTo>
                  <a:pt x="22665" y="2480"/>
                  <a:pt x="22668" y="2480"/>
                  <a:pt x="22670" y="2481"/>
                </a:cubicBezTo>
                <a:cubicBezTo>
                  <a:pt x="22611" y="2874"/>
                  <a:pt x="22742" y="2588"/>
                  <a:pt x="22718" y="2898"/>
                </a:cubicBezTo>
                <a:cubicBezTo>
                  <a:pt x="22735" y="2863"/>
                  <a:pt x="22749" y="2850"/>
                  <a:pt x="22762" y="2850"/>
                </a:cubicBezTo>
                <a:cubicBezTo>
                  <a:pt x="22801" y="2850"/>
                  <a:pt x="22826" y="2970"/>
                  <a:pt x="22868" y="2970"/>
                </a:cubicBezTo>
                <a:cubicBezTo>
                  <a:pt x="22869" y="2970"/>
                  <a:pt x="22871" y="2969"/>
                  <a:pt x="22873" y="2969"/>
                </a:cubicBezTo>
                <a:cubicBezTo>
                  <a:pt x="22896" y="2648"/>
                  <a:pt x="22896" y="2957"/>
                  <a:pt x="22944" y="2648"/>
                </a:cubicBezTo>
                <a:cubicBezTo>
                  <a:pt x="22949" y="2638"/>
                  <a:pt x="22952" y="2634"/>
                  <a:pt x="22954" y="2634"/>
                </a:cubicBezTo>
                <a:cubicBezTo>
                  <a:pt x="22956" y="2634"/>
                  <a:pt x="22956" y="2641"/>
                  <a:pt x="22956" y="2648"/>
                </a:cubicBezTo>
                <a:lnTo>
                  <a:pt x="22968" y="2850"/>
                </a:lnTo>
                <a:cubicBezTo>
                  <a:pt x="22968" y="2945"/>
                  <a:pt x="22944" y="2910"/>
                  <a:pt x="22932" y="2981"/>
                </a:cubicBezTo>
                <a:cubicBezTo>
                  <a:pt x="22968" y="3017"/>
                  <a:pt x="22932" y="3124"/>
                  <a:pt x="22932" y="3207"/>
                </a:cubicBezTo>
                <a:cubicBezTo>
                  <a:pt x="22941" y="3128"/>
                  <a:pt x="22956" y="3082"/>
                  <a:pt x="22968" y="3082"/>
                </a:cubicBezTo>
                <a:cubicBezTo>
                  <a:pt x="22973" y="3082"/>
                  <a:pt x="22977" y="3088"/>
                  <a:pt x="22980" y="3100"/>
                </a:cubicBezTo>
                <a:lnTo>
                  <a:pt x="22980" y="2945"/>
                </a:lnTo>
                <a:cubicBezTo>
                  <a:pt x="22992" y="2920"/>
                  <a:pt x="23001" y="2910"/>
                  <a:pt x="23006" y="2910"/>
                </a:cubicBezTo>
                <a:cubicBezTo>
                  <a:pt x="23030" y="2910"/>
                  <a:pt x="23007" y="3086"/>
                  <a:pt x="23028" y="3086"/>
                </a:cubicBezTo>
                <a:cubicBezTo>
                  <a:pt x="23031" y="3086"/>
                  <a:pt x="23035" y="3083"/>
                  <a:pt x="23039" y="3076"/>
                </a:cubicBezTo>
                <a:cubicBezTo>
                  <a:pt x="23039" y="3076"/>
                  <a:pt x="23039" y="3088"/>
                  <a:pt x="23039" y="3088"/>
                </a:cubicBezTo>
                <a:lnTo>
                  <a:pt x="23015" y="3160"/>
                </a:lnTo>
                <a:cubicBezTo>
                  <a:pt x="23027" y="3136"/>
                  <a:pt x="23027" y="3136"/>
                  <a:pt x="23039" y="3136"/>
                </a:cubicBezTo>
                <a:cubicBezTo>
                  <a:pt x="23050" y="3168"/>
                  <a:pt x="23041" y="3209"/>
                  <a:pt x="22963" y="3209"/>
                </a:cubicBezTo>
                <a:cubicBezTo>
                  <a:pt x="22954" y="3209"/>
                  <a:pt x="22944" y="3209"/>
                  <a:pt x="22932" y="3207"/>
                </a:cubicBezTo>
                <a:lnTo>
                  <a:pt x="22932" y="3207"/>
                </a:lnTo>
                <a:lnTo>
                  <a:pt x="23123" y="3255"/>
                </a:lnTo>
                <a:cubicBezTo>
                  <a:pt x="23087" y="3195"/>
                  <a:pt x="23051" y="3124"/>
                  <a:pt x="23134" y="3112"/>
                </a:cubicBezTo>
                <a:cubicBezTo>
                  <a:pt x="23123" y="3100"/>
                  <a:pt x="23111" y="3088"/>
                  <a:pt x="23099" y="3088"/>
                </a:cubicBezTo>
                <a:cubicBezTo>
                  <a:pt x="23122" y="3054"/>
                  <a:pt x="23145" y="3008"/>
                  <a:pt x="23168" y="2929"/>
                </a:cubicBezTo>
                <a:lnTo>
                  <a:pt x="23168" y="2929"/>
                </a:lnTo>
                <a:cubicBezTo>
                  <a:pt x="23158" y="2968"/>
                  <a:pt x="23157" y="3042"/>
                  <a:pt x="23134" y="3064"/>
                </a:cubicBezTo>
                <a:cubicBezTo>
                  <a:pt x="23138" y="3068"/>
                  <a:pt x="23142" y="3070"/>
                  <a:pt x="23147" y="3070"/>
                </a:cubicBezTo>
                <a:cubicBezTo>
                  <a:pt x="23189" y="3070"/>
                  <a:pt x="23264" y="2935"/>
                  <a:pt x="23302" y="2935"/>
                </a:cubicBezTo>
                <a:cubicBezTo>
                  <a:pt x="23314" y="2935"/>
                  <a:pt x="23322" y="2947"/>
                  <a:pt x="23325" y="2981"/>
                </a:cubicBezTo>
                <a:lnTo>
                  <a:pt x="23301" y="3064"/>
                </a:lnTo>
                <a:cubicBezTo>
                  <a:pt x="23310" y="3047"/>
                  <a:pt x="23332" y="2976"/>
                  <a:pt x="23343" y="2976"/>
                </a:cubicBezTo>
                <a:cubicBezTo>
                  <a:pt x="23347" y="2976"/>
                  <a:pt x="23349" y="2984"/>
                  <a:pt x="23349" y="3005"/>
                </a:cubicBezTo>
                <a:cubicBezTo>
                  <a:pt x="23337" y="3029"/>
                  <a:pt x="23325" y="3076"/>
                  <a:pt x="23325" y="3088"/>
                </a:cubicBezTo>
                <a:cubicBezTo>
                  <a:pt x="23335" y="3059"/>
                  <a:pt x="23367" y="2992"/>
                  <a:pt x="23380" y="2992"/>
                </a:cubicBezTo>
                <a:cubicBezTo>
                  <a:pt x="23383" y="2992"/>
                  <a:pt x="23385" y="2996"/>
                  <a:pt x="23385" y="3005"/>
                </a:cubicBezTo>
                <a:lnTo>
                  <a:pt x="23361" y="3088"/>
                </a:lnTo>
                <a:cubicBezTo>
                  <a:pt x="23364" y="3104"/>
                  <a:pt x="23369" y="3111"/>
                  <a:pt x="23376" y="3111"/>
                </a:cubicBezTo>
                <a:cubicBezTo>
                  <a:pt x="23412" y="3111"/>
                  <a:pt x="23489" y="2891"/>
                  <a:pt x="23539" y="2850"/>
                </a:cubicBezTo>
                <a:lnTo>
                  <a:pt x="23539" y="2850"/>
                </a:lnTo>
                <a:cubicBezTo>
                  <a:pt x="23492" y="3076"/>
                  <a:pt x="23515" y="3160"/>
                  <a:pt x="23527" y="3195"/>
                </a:cubicBezTo>
                <a:lnTo>
                  <a:pt x="23515" y="3231"/>
                </a:lnTo>
                <a:cubicBezTo>
                  <a:pt x="23520" y="3234"/>
                  <a:pt x="23525" y="3235"/>
                  <a:pt x="23530" y="3235"/>
                </a:cubicBezTo>
                <a:cubicBezTo>
                  <a:pt x="23588" y="3235"/>
                  <a:pt x="23665" y="3059"/>
                  <a:pt x="23742" y="2993"/>
                </a:cubicBezTo>
                <a:lnTo>
                  <a:pt x="23742" y="2993"/>
                </a:lnTo>
                <a:cubicBezTo>
                  <a:pt x="23718" y="3243"/>
                  <a:pt x="23825" y="3124"/>
                  <a:pt x="23849" y="3279"/>
                </a:cubicBezTo>
                <a:cubicBezTo>
                  <a:pt x="23849" y="3231"/>
                  <a:pt x="23896" y="3100"/>
                  <a:pt x="23908" y="3088"/>
                </a:cubicBezTo>
                <a:cubicBezTo>
                  <a:pt x="23908" y="3094"/>
                  <a:pt x="23909" y="3096"/>
                  <a:pt x="23911" y="3096"/>
                </a:cubicBezTo>
                <a:cubicBezTo>
                  <a:pt x="23920" y="3096"/>
                  <a:pt x="23944" y="3047"/>
                  <a:pt x="23951" y="3047"/>
                </a:cubicBezTo>
                <a:lnTo>
                  <a:pt x="23951" y="3047"/>
                </a:lnTo>
                <a:cubicBezTo>
                  <a:pt x="23957" y="3047"/>
                  <a:pt x="23954" y="3070"/>
                  <a:pt x="23932" y="3148"/>
                </a:cubicBezTo>
                <a:lnTo>
                  <a:pt x="23932" y="3136"/>
                </a:lnTo>
                <a:lnTo>
                  <a:pt x="23932" y="3136"/>
                </a:lnTo>
                <a:cubicBezTo>
                  <a:pt x="23885" y="3338"/>
                  <a:pt x="23920" y="3291"/>
                  <a:pt x="23944" y="3303"/>
                </a:cubicBezTo>
                <a:lnTo>
                  <a:pt x="24016" y="3041"/>
                </a:lnTo>
                <a:lnTo>
                  <a:pt x="24016" y="3041"/>
                </a:lnTo>
                <a:cubicBezTo>
                  <a:pt x="24000" y="3171"/>
                  <a:pt x="24014" y="3206"/>
                  <a:pt x="24038" y="3206"/>
                </a:cubicBezTo>
                <a:cubicBezTo>
                  <a:pt x="24067" y="3206"/>
                  <a:pt x="24110" y="3156"/>
                  <a:pt x="24132" y="3156"/>
                </a:cubicBezTo>
                <a:cubicBezTo>
                  <a:pt x="24150" y="3156"/>
                  <a:pt x="24156" y="3185"/>
                  <a:pt x="24135" y="3291"/>
                </a:cubicBezTo>
                <a:cubicBezTo>
                  <a:pt x="24170" y="3231"/>
                  <a:pt x="24182" y="3231"/>
                  <a:pt x="24218" y="3172"/>
                </a:cubicBezTo>
                <a:lnTo>
                  <a:pt x="24218" y="3172"/>
                </a:lnTo>
                <a:lnTo>
                  <a:pt x="24170" y="3314"/>
                </a:lnTo>
                <a:cubicBezTo>
                  <a:pt x="24188" y="3349"/>
                  <a:pt x="24199" y="3371"/>
                  <a:pt x="24222" y="3371"/>
                </a:cubicBezTo>
                <a:cubicBezTo>
                  <a:pt x="24231" y="3371"/>
                  <a:pt x="24241" y="3368"/>
                  <a:pt x="24254" y="3362"/>
                </a:cubicBezTo>
                <a:lnTo>
                  <a:pt x="24254" y="3362"/>
                </a:lnTo>
                <a:lnTo>
                  <a:pt x="24218" y="3457"/>
                </a:lnTo>
                <a:cubicBezTo>
                  <a:pt x="24218" y="3458"/>
                  <a:pt x="24219" y="3458"/>
                  <a:pt x="24219" y="3458"/>
                </a:cubicBezTo>
                <a:cubicBezTo>
                  <a:pt x="24238" y="3458"/>
                  <a:pt x="24374" y="3064"/>
                  <a:pt x="24408" y="3064"/>
                </a:cubicBezTo>
                <a:lnTo>
                  <a:pt x="24408" y="3064"/>
                </a:lnTo>
                <a:lnTo>
                  <a:pt x="24337" y="3279"/>
                </a:lnTo>
                <a:cubicBezTo>
                  <a:pt x="24370" y="3287"/>
                  <a:pt x="24369" y="3388"/>
                  <a:pt x="24401" y="3388"/>
                </a:cubicBezTo>
                <a:cubicBezTo>
                  <a:pt x="24415" y="3388"/>
                  <a:pt x="24435" y="3369"/>
                  <a:pt x="24468" y="3314"/>
                </a:cubicBezTo>
                <a:lnTo>
                  <a:pt x="24468" y="3314"/>
                </a:lnTo>
                <a:cubicBezTo>
                  <a:pt x="24456" y="3350"/>
                  <a:pt x="24432" y="3410"/>
                  <a:pt x="24420" y="3410"/>
                </a:cubicBezTo>
                <a:cubicBezTo>
                  <a:pt x="24433" y="3416"/>
                  <a:pt x="24439" y="3462"/>
                  <a:pt x="24457" y="3462"/>
                </a:cubicBezTo>
                <a:cubicBezTo>
                  <a:pt x="24474" y="3462"/>
                  <a:pt x="24501" y="3425"/>
                  <a:pt x="24551" y="3291"/>
                </a:cubicBezTo>
                <a:lnTo>
                  <a:pt x="24551" y="3291"/>
                </a:lnTo>
                <a:cubicBezTo>
                  <a:pt x="24526" y="3358"/>
                  <a:pt x="24523" y="3382"/>
                  <a:pt x="24532" y="3382"/>
                </a:cubicBezTo>
                <a:cubicBezTo>
                  <a:pt x="24548" y="3382"/>
                  <a:pt x="24604" y="3301"/>
                  <a:pt x="24635" y="3255"/>
                </a:cubicBezTo>
                <a:lnTo>
                  <a:pt x="24635" y="3255"/>
                </a:lnTo>
                <a:lnTo>
                  <a:pt x="24575" y="3386"/>
                </a:lnTo>
                <a:cubicBezTo>
                  <a:pt x="24670" y="3219"/>
                  <a:pt x="24682" y="3172"/>
                  <a:pt x="24730" y="3136"/>
                </a:cubicBezTo>
                <a:lnTo>
                  <a:pt x="24730" y="3136"/>
                </a:lnTo>
                <a:cubicBezTo>
                  <a:pt x="24730" y="3156"/>
                  <a:pt x="24705" y="3216"/>
                  <a:pt x="24697" y="3216"/>
                </a:cubicBezTo>
                <a:cubicBezTo>
                  <a:pt x="24695" y="3216"/>
                  <a:pt x="24694" y="3213"/>
                  <a:pt x="24694" y="3207"/>
                </a:cubicBezTo>
                <a:lnTo>
                  <a:pt x="24694" y="3207"/>
                </a:lnTo>
                <a:cubicBezTo>
                  <a:pt x="24694" y="3222"/>
                  <a:pt x="24696" y="3228"/>
                  <a:pt x="24700" y="3228"/>
                </a:cubicBezTo>
                <a:cubicBezTo>
                  <a:pt x="24714" y="3228"/>
                  <a:pt x="24746" y="3151"/>
                  <a:pt x="24760" y="3151"/>
                </a:cubicBezTo>
                <a:cubicBezTo>
                  <a:pt x="24763" y="3151"/>
                  <a:pt x="24766" y="3157"/>
                  <a:pt x="24766" y="3172"/>
                </a:cubicBezTo>
                <a:lnTo>
                  <a:pt x="24718" y="3255"/>
                </a:lnTo>
                <a:cubicBezTo>
                  <a:pt x="24722" y="3259"/>
                  <a:pt x="24726" y="3261"/>
                  <a:pt x="24729" y="3261"/>
                </a:cubicBezTo>
                <a:cubicBezTo>
                  <a:pt x="24747" y="3261"/>
                  <a:pt x="24762" y="3215"/>
                  <a:pt x="24801" y="3136"/>
                </a:cubicBezTo>
                <a:cubicBezTo>
                  <a:pt x="24810" y="3127"/>
                  <a:pt x="24817" y="3123"/>
                  <a:pt x="24821" y="3123"/>
                </a:cubicBezTo>
                <a:cubicBezTo>
                  <a:pt x="24844" y="3123"/>
                  <a:pt x="24828" y="3205"/>
                  <a:pt x="24789" y="3303"/>
                </a:cubicBezTo>
                <a:cubicBezTo>
                  <a:pt x="24818" y="3244"/>
                  <a:pt x="24855" y="3171"/>
                  <a:pt x="24868" y="3171"/>
                </a:cubicBezTo>
                <a:cubicBezTo>
                  <a:pt x="24871" y="3171"/>
                  <a:pt x="24873" y="3175"/>
                  <a:pt x="24873" y="3183"/>
                </a:cubicBezTo>
                <a:cubicBezTo>
                  <a:pt x="24849" y="3231"/>
                  <a:pt x="24837" y="3255"/>
                  <a:pt x="24825" y="3267"/>
                </a:cubicBezTo>
                <a:cubicBezTo>
                  <a:pt x="24825" y="3288"/>
                  <a:pt x="24830" y="3295"/>
                  <a:pt x="24838" y="3295"/>
                </a:cubicBezTo>
                <a:cubicBezTo>
                  <a:pt x="24860" y="3295"/>
                  <a:pt x="24905" y="3232"/>
                  <a:pt x="24921" y="3232"/>
                </a:cubicBezTo>
                <a:cubicBezTo>
                  <a:pt x="24928" y="3232"/>
                  <a:pt x="24929" y="3244"/>
                  <a:pt x="24920" y="3279"/>
                </a:cubicBezTo>
                <a:cubicBezTo>
                  <a:pt x="24897" y="3314"/>
                  <a:pt x="24885" y="3338"/>
                  <a:pt x="24885" y="3350"/>
                </a:cubicBezTo>
                <a:cubicBezTo>
                  <a:pt x="24861" y="3338"/>
                  <a:pt x="24837" y="3326"/>
                  <a:pt x="24849" y="3314"/>
                </a:cubicBezTo>
                <a:lnTo>
                  <a:pt x="24849" y="3314"/>
                </a:lnTo>
                <a:cubicBezTo>
                  <a:pt x="24837" y="3326"/>
                  <a:pt x="24837" y="3326"/>
                  <a:pt x="24837" y="3338"/>
                </a:cubicBezTo>
                <a:cubicBezTo>
                  <a:pt x="24825" y="3326"/>
                  <a:pt x="24813" y="3314"/>
                  <a:pt x="24801" y="3303"/>
                </a:cubicBezTo>
                <a:lnTo>
                  <a:pt x="24801" y="3303"/>
                </a:lnTo>
                <a:lnTo>
                  <a:pt x="24825" y="3374"/>
                </a:lnTo>
                <a:cubicBezTo>
                  <a:pt x="24813" y="3386"/>
                  <a:pt x="24813" y="3386"/>
                  <a:pt x="24813" y="3386"/>
                </a:cubicBezTo>
                <a:cubicBezTo>
                  <a:pt x="24813" y="3386"/>
                  <a:pt x="24801" y="3374"/>
                  <a:pt x="24801" y="3362"/>
                </a:cubicBezTo>
                <a:cubicBezTo>
                  <a:pt x="24795" y="3355"/>
                  <a:pt x="24791" y="3352"/>
                  <a:pt x="24789" y="3352"/>
                </a:cubicBezTo>
                <a:lnTo>
                  <a:pt x="24789" y="3352"/>
                </a:lnTo>
                <a:cubicBezTo>
                  <a:pt x="24785" y="3352"/>
                  <a:pt x="24796" y="3372"/>
                  <a:pt x="24813" y="3398"/>
                </a:cubicBezTo>
                <a:cubicBezTo>
                  <a:pt x="24813" y="3410"/>
                  <a:pt x="24813" y="3410"/>
                  <a:pt x="24801" y="3410"/>
                </a:cubicBezTo>
                <a:cubicBezTo>
                  <a:pt x="24801" y="3414"/>
                  <a:pt x="24801" y="3418"/>
                  <a:pt x="24801" y="3422"/>
                </a:cubicBezTo>
                <a:cubicBezTo>
                  <a:pt x="24789" y="3457"/>
                  <a:pt x="24778" y="3505"/>
                  <a:pt x="24754" y="3553"/>
                </a:cubicBezTo>
                <a:cubicBezTo>
                  <a:pt x="24742" y="3553"/>
                  <a:pt x="24742" y="3541"/>
                  <a:pt x="24742" y="3541"/>
                </a:cubicBezTo>
                <a:lnTo>
                  <a:pt x="24730" y="3493"/>
                </a:lnTo>
                <a:cubicBezTo>
                  <a:pt x="24726" y="3489"/>
                  <a:pt x="24723" y="3488"/>
                  <a:pt x="24721" y="3488"/>
                </a:cubicBezTo>
                <a:cubicBezTo>
                  <a:pt x="24710" y="3488"/>
                  <a:pt x="24720" y="3538"/>
                  <a:pt x="24730" y="3588"/>
                </a:cubicBezTo>
                <a:cubicBezTo>
                  <a:pt x="24730" y="3600"/>
                  <a:pt x="24718" y="3612"/>
                  <a:pt x="24706" y="3636"/>
                </a:cubicBezTo>
                <a:cubicBezTo>
                  <a:pt x="24718" y="3624"/>
                  <a:pt x="24730" y="3600"/>
                  <a:pt x="24742" y="3588"/>
                </a:cubicBezTo>
                <a:cubicBezTo>
                  <a:pt x="24751" y="3640"/>
                  <a:pt x="24772" y="3699"/>
                  <a:pt x="24764" y="3699"/>
                </a:cubicBezTo>
                <a:cubicBezTo>
                  <a:pt x="24761" y="3699"/>
                  <a:pt x="24755" y="3691"/>
                  <a:pt x="24742" y="3672"/>
                </a:cubicBezTo>
                <a:lnTo>
                  <a:pt x="24742" y="3648"/>
                </a:lnTo>
                <a:cubicBezTo>
                  <a:pt x="24729" y="3641"/>
                  <a:pt x="24719" y="3638"/>
                  <a:pt x="24710" y="3638"/>
                </a:cubicBezTo>
                <a:cubicBezTo>
                  <a:pt x="24683" y="3638"/>
                  <a:pt x="24665" y="3660"/>
                  <a:pt x="24642" y="3660"/>
                </a:cubicBezTo>
                <a:cubicBezTo>
                  <a:pt x="24619" y="3660"/>
                  <a:pt x="24590" y="3638"/>
                  <a:pt x="24539" y="3553"/>
                </a:cubicBezTo>
                <a:lnTo>
                  <a:pt x="24539" y="3553"/>
                </a:lnTo>
                <a:cubicBezTo>
                  <a:pt x="24563" y="3624"/>
                  <a:pt x="24562" y="3640"/>
                  <a:pt x="24554" y="3640"/>
                </a:cubicBezTo>
                <a:cubicBezTo>
                  <a:pt x="24547" y="3640"/>
                  <a:pt x="24536" y="3630"/>
                  <a:pt x="24529" y="3630"/>
                </a:cubicBezTo>
                <a:cubicBezTo>
                  <a:pt x="24519" y="3630"/>
                  <a:pt x="24520" y="3653"/>
                  <a:pt x="24563" y="3767"/>
                </a:cubicBezTo>
                <a:cubicBezTo>
                  <a:pt x="24480" y="3636"/>
                  <a:pt x="24468" y="3588"/>
                  <a:pt x="24385" y="3505"/>
                </a:cubicBezTo>
                <a:cubicBezTo>
                  <a:pt x="24384" y="3505"/>
                  <a:pt x="24384" y="3504"/>
                  <a:pt x="24384" y="3504"/>
                </a:cubicBezTo>
                <a:lnTo>
                  <a:pt x="24384" y="3504"/>
                </a:lnTo>
                <a:cubicBezTo>
                  <a:pt x="24377" y="3504"/>
                  <a:pt x="24444" y="3696"/>
                  <a:pt x="24444" y="3731"/>
                </a:cubicBezTo>
                <a:lnTo>
                  <a:pt x="24385" y="3576"/>
                </a:lnTo>
                <a:lnTo>
                  <a:pt x="24420" y="3743"/>
                </a:lnTo>
                <a:lnTo>
                  <a:pt x="24349" y="3564"/>
                </a:lnTo>
                <a:lnTo>
                  <a:pt x="24349" y="3612"/>
                </a:lnTo>
                <a:cubicBezTo>
                  <a:pt x="24349" y="3612"/>
                  <a:pt x="24361" y="3624"/>
                  <a:pt x="24361" y="3636"/>
                </a:cubicBezTo>
                <a:cubicBezTo>
                  <a:pt x="24373" y="3660"/>
                  <a:pt x="24385" y="3684"/>
                  <a:pt x="24397" y="3719"/>
                </a:cubicBezTo>
                <a:cubicBezTo>
                  <a:pt x="24397" y="3729"/>
                  <a:pt x="24395" y="3734"/>
                  <a:pt x="24391" y="3734"/>
                </a:cubicBezTo>
                <a:cubicBezTo>
                  <a:pt x="24382" y="3734"/>
                  <a:pt x="24363" y="3706"/>
                  <a:pt x="24337" y="3672"/>
                </a:cubicBezTo>
                <a:lnTo>
                  <a:pt x="24361" y="3636"/>
                </a:lnTo>
                <a:lnTo>
                  <a:pt x="24361" y="3636"/>
                </a:lnTo>
                <a:cubicBezTo>
                  <a:pt x="24361" y="3636"/>
                  <a:pt x="24349" y="3636"/>
                  <a:pt x="24325" y="3648"/>
                </a:cubicBezTo>
                <a:cubicBezTo>
                  <a:pt x="24313" y="3612"/>
                  <a:pt x="24289" y="3576"/>
                  <a:pt x="24277" y="3553"/>
                </a:cubicBezTo>
                <a:lnTo>
                  <a:pt x="24277" y="3684"/>
                </a:lnTo>
                <a:cubicBezTo>
                  <a:pt x="24266" y="3636"/>
                  <a:pt x="24266" y="3612"/>
                  <a:pt x="24254" y="3564"/>
                </a:cubicBezTo>
                <a:lnTo>
                  <a:pt x="24254" y="3564"/>
                </a:lnTo>
                <a:cubicBezTo>
                  <a:pt x="24259" y="3605"/>
                  <a:pt x="24259" y="3619"/>
                  <a:pt x="24257" y="3619"/>
                </a:cubicBezTo>
                <a:cubicBezTo>
                  <a:pt x="24253" y="3619"/>
                  <a:pt x="24244" y="3592"/>
                  <a:pt x="24230" y="3564"/>
                </a:cubicBezTo>
                <a:lnTo>
                  <a:pt x="24242" y="3564"/>
                </a:lnTo>
                <a:cubicBezTo>
                  <a:pt x="24218" y="3518"/>
                  <a:pt x="24199" y="3505"/>
                  <a:pt x="24181" y="3505"/>
                </a:cubicBezTo>
                <a:cubicBezTo>
                  <a:pt x="24161" y="3505"/>
                  <a:pt x="24144" y="3521"/>
                  <a:pt x="24125" y="3521"/>
                </a:cubicBezTo>
                <a:cubicBezTo>
                  <a:pt x="24110" y="3521"/>
                  <a:pt x="24093" y="3510"/>
                  <a:pt x="24075" y="3469"/>
                </a:cubicBezTo>
                <a:cubicBezTo>
                  <a:pt x="24063" y="3445"/>
                  <a:pt x="24075" y="3445"/>
                  <a:pt x="24087" y="3433"/>
                </a:cubicBezTo>
                <a:lnTo>
                  <a:pt x="24087" y="3433"/>
                </a:lnTo>
                <a:lnTo>
                  <a:pt x="23968" y="3469"/>
                </a:lnTo>
                <a:cubicBezTo>
                  <a:pt x="23988" y="3439"/>
                  <a:pt x="23983" y="3351"/>
                  <a:pt x="24016" y="3351"/>
                </a:cubicBezTo>
                <a:cubicBezTo>
                  <a:pt x="24022" y="3351"/>
                  <a:pt x="24030" y="3354"/>
                  <a:pt x="24039" y="3362"/>
                </a:cubicBezTo>
                <a:cubicBezTo>
                  <a:pt x="23994" y="3320"/>
                  <a:pt x="23950" y="3306"/>
                  <a:pt x="23908" y="3306"/>
                </a:cubicBezTo>
                <a:cubicBezTo>
                  <a:pt x="23826" y="3306"/>
                  <a:pt x="23754" y="3359"/>
                  <a:pt x="23704" y="3359"/>
                </a:cubicBezTo>
                <a:cubicBezTo>
                  <a:pt x="23678" y="3359"/>
                  <a:pt x="23659" y="3345"/>
                  <a:pt x="23646" y="3303"/>
                </a:cubicBezTo>
                <a:lnTo>
                  <a:pt x="23670" y="3291"/>
                </a:lnTo>
                <a:lnTo>
                  <a:pt x="23670" y="3291"/>
                </a:lnTo>
                <a:cubicBezTo>
                  <a:pt x="23396" y="3326"/>
                  <a:pt x="23623" y="3433"/>
                  <a:pt x="23408" y="3612"/>
                </a:cubicBezTo>
                <a:cubicBezTo>
                  <a:pt x="23408" y="3612"/>
                  <a:pt x="23385" y="3505"/>
                  <a:pt x="23361" y="3410"/>
                </a:cubicBezTo>
                <a:cubicBezTo>
                  <a:pt x="23337" y="3303"/>
                  <a:pt x="23313" y="3207"/>
                  <a:pt x="23313" y="3207"/>
                </a:cubicBezTo>
                <a:lnTo>
                  <a:pt x="23277" y="3362"/>
                </a:lnTo>
                <a:cubicBezTo>
                  <a:pt x="23242" y="3362"/>
                  <a:pt x="23194" y="3338"/>
                  <a:pt x="23206" y="3279"/>
                </a:cubicBezTo>
                <a:lnTo>
                  <a:pt x="23206" y="3279"/>
                </a:lnTo>
                <a:cubicBezTo>
                  <a:pt x="23099" y="3386"/>
                  <a:pt x="23218" y="3350"/>
                  <a:pt x="23158" y="3445"/>
                </a:cubicBezTo>
                <a:cubicBezTo>
                  <a:pt x="23117" y="3400"/>
                  <a:pt x="23065" y="3391"/>
                  <a:pt x="23014" y="3391"/>
                </a:cubicBezTo>
                <a:cubicBezTo>
                  <a:pt x="22978" y="3391"/>
                  <a:pt x="22941" y="3395"/>
                  <a:pt x="22908" y="3395"/>
                </a:cubicBezTo>
                <a:cubicBezTo>
                  <a:pt x="22839" y="3395"/>
                  <a:pt x="22782" y="3376"/>
                  <a:pt x="22765" y="3255"/>
                </a:cubicBezTo>
                <a:lnTo>
                  <a:pt x="22765" y="3255"/>
                </a:lnTo>
                <a:cubicBezTo>
                  <a:pt x="22730" y="3386"/>
                  <a:pt x="22896" y="3350"/>
                  <a:pt x="22753" y="3433"/>
                </a:cubicBezTo>
                <a:cubicBezTo>
                  <a:pt x="22742" y="3349"/>
                  <a:pt x="22723" y="3322"/>
                  <a:pt x="22699" y="3322"/>
                </a:cubicBezTo>
                <a:cubicBezTo>
                  <a:pt x="22657" y="3322"/>
                  <a:pt x="22599" y="3401"/>
                  <a:pt x="22537" y="3401"/>
                </a:cubicBezTo>
                <a:cubicBezTo>
                  <a:pt x="22518" y="3401"/>
                  <a:pt x="22499" y="3393"/>
                  <a:pt x="22480" y="3374"/>
                </a:cubicBezTo>
                <a:cubicBezTo>
                  <a:pt x="22503" y="3231"/>
                  <a:pt x="22623" y="3303"/>
                  <a:pt x="22503" y="3172"/>
                </a:cubicBezTo>
                <a:lnTo>
                  <a:pt x="22503" y="3172"/>
                </a:lnTo>
                <a:cubicBezTo>
                  <a:pt x="22485" y="3250"/>
                  <a:pt x="22454" y="3276"/>
                  <a:pt x="22418" y="3276"/>
                </a:cubicBezTo>
                <a:cubicBezTo>
                  <a:pt x="22350" y="3276"/>
                  <a:pt x="22262" y="3187"/>
                  <a:pt x="22192" y="3187"/>
                </a:cubicBezTo>
                <a:cubicBezTo>
                  <a:pt x="22180" y="3187"/>
                  <a:pt x="22169" y="3189"/>
                  <a:pt x="22158" y="3195"/>
                </a:cubicBezTo>
                <a:cubicBezTo>
                  <a:pt x="22170" y="3386"/>
                  <a:pt x="21944" y="3291"/>
                  <a:pt x="21789" y="3374"/>
                </a:cubicBezTo>
                <a:cubicBezTo>
                  <a:pt x="21789" y="3314"/>
                  <a:pt x="21456" y="3303"/>
                  <a:pt x="21289" y="3267"/>
                </a:cubicBezTo>
                <a:lnTo>
                  <a:pt x="21289" y="3231"/>
                </a:lnTo>
                <a:cubicBezTo>
                  <a:pt x="21289" y="3433"/>
                  <a:pt x="21122" y="3410"/>
                  <a:pt x="21015" y="3469"/>
                </a:cubicBezTo>
                <a:cubicBezTo>
                  <a:pt x="21003" y="3362"/>
                  <a:pt x="21015" y="3314"/>
                  <a:pt x="21075" y="3255"/>
                </a:cubicBezTo>
                <a:lnTo>
                  <a:pt x="21075" y="3255"/>
                </a:lnTo>
                <a:lnTo>
                  <a:pt x="20956" y="3267"/>
                </a:lnTo>
                <a:cubicBezTo>
                  <a:pt x="20944" y="3338"/>
                  <a:pt x="20920" y="3374"/>
                  <a:pt x="20848" y="3410"/>
                </a:cubicBezTo>
                <a:lnTo>
                  <a:pt x="20848" y="3267"/>
                </a:lnTo>
                <a:cubicBezTo>
                  <a:pt x="20726" y="3297"/>
                  <a:pt x="20621" y="3434"/>
                  <a:pt x="20465" y="3434"/>
                </a:cubicBezTo>
                <a:cubicBezTo>
                  <a:pt x="20440" y="3434"/>
                  <a:pt x="20413" y="3430"/>
                  <a:pt x="20384" y="3422"/>
                </a:cubicBezTo>
                <a:lnTo>
                  <a:pt x="20384" y="3422"/>
                </a:lnTo>
                <a:cubicBezTo>
                  <a:pt x="20408" y="3564"/>
                  <a:pt x="20610" y="3767"/>
                  <a:pt x="20432" y="3886"/>
                </a:cubicBezTo>
                <a:cubicBezTo>
                  <a:pt x="20411" y="3824"/>
                  <a:pt x="20381" y="3725"/>
                  <a:pt x="20406" y="3677"/>
                </a:cubicBezTo>
                <a:lnTo>
                  <a:pt x="20406" y="3677"/>
                </a:lnTo>
                <a:cubicBezTo>
                  <a:pt x="20392" y="3693"/>
                  <a:pt x="20374" y="3713"/>
                  <a:pt x="20354" y="3713"/>
                </a:cubicBezTo>
                <a:cubicBezTo>
                  <a:pt x="20348" y="3713"/>
                  <a:pt x="20342" y="3711"/>
                  <a:pt x="20337" y="3707"/>
                </a:cubicBezTo>
                <a:lnTo>
                  <a:pt x="20384" y="3576"/>
                </a:lnTo>
                <a:cubicBezTo>
                  <a:pt x="20374" y="3572"/>
                  <a:pt x="20365" y="3571"/>
                  <a:pt x="20358" y="3571"/>
                </a:cubicBezTo>
                <a:cubicBezTo>
                  <a:pt x="20303" y="3571"/>
                  <a:pt x="20352" y="3684"/>
                  <a:pt x="20289" y="3684"/>
                </a:cubicBezTo>
                <a:cubicBezTo>
                  <a:pt x="20277" y="3576"/>
                  <a:pt x="20229" y="3624"/>
                  <a:pt x="20217" y="3541"/>
                </a:cubicBezTo>
                <a:cubicBezTo>
                  <a:pt x="20221" y="3539"/>
                  <a:pt x="20225" y="3538"/>
                  <a:pt x="20230" y="3538"/>
                </a:cubicBezTo>
                <a:cubicBezTo>
                  <a:pt x="20245" y="3538"/>
                  <a:pt x="20263" y="3545"/>
                  <a:pt x="20277" y="3545"/>
                </a:cubicBezTo>
                <a:cubicBezTo>
                  <a:pt x="20288" y="3545"/>
                  <a:pt x="20297" y="3541"/>
                  <a:pt x="20301" y="3529"/>
                </a:cubicBezTo>
                <a:cubicBezTo>
                  <a:pt x="20229" y="3517"/>
                  <a:pt x="20122" y="3481"/>
                  <a:pt x="20075" y="3410"/>
                </a:cubicBezTo>
                <a:lnTo>
                  <a:pt x="20075" y="3410"/>
                </a:lnTo>
                <a:cubicBezTo>
                  <a:pt x="20098" y="3469"/>
                  <a:pt x="20098" y="3553"/>
                  <a:pt x="20051" y="3576"/>
                </a:cubicBezTo>
                <a:cubicBezTo>
                  <a:pt x="20036" y="3580"/>
                  <a:pt x="20024" y="3582"/>
                  <a:pt x="20013" y="3582"/>
                </a:cubicBezTo>
                <a:cubicBezTo>
                  <a:pt x="19921" y="3582"/>
                  <a:pt x="19970" y="3455"/>
                  <a:pt x="19884" y="3433"/>
                </a:cubicBezTo>
                <a:cubicBezTo>
                  <a:pt x="19860" y="3505"/>
                  <a:pt x="19753" y="3457"/>
                  <a:pt x="19789" y="3612"/>
                </a:cubicBezTo>
                <a:cubicBezTo>
                  <a:pt x="19741" y="3612"/>
                  <a:pt x="19717" y="3553"/>
                  <a:pt x="19694" y="3505"/>
                </a:cubicBezTo>
                <a:cubicBezTo>
                  <a:pt x="19634" y="3588"/>
                  <a:pt x="19348" y="3612"/>
                  <a:pt x="19467" y="3755"/>
                </a:cubicBezTo>
                <a:lnTo>
                  <a:pt x="19491" y="3755"/>
                </a:lnTo>
                <a:cubicBezTo>
                  <a:pt x="19491" y="3767"/>
                  <a:pt x="19491" y="3767"/>
                  <a:pt x="19479" y="3767"/>
                </a:cubicBezTo>
                <a:cubicBezTo>
                  <a:pt x="19277" y="3969"/>
                  <a:pt x="18967" y="3814"/>
                  <a:pt x="18741" y="3934"/>
                </a:cubicBezTo>
                <a:lnTo>
                  <a:pt x="18729" y="3886"/>
                </a:lnTo>
                <a:cubicBezTo>
                  <a:pt x="18598" y="3981"/>
                  <a:pt x="18420" y="4005"/>
                  <a:pt x="18348" y="4148"/>
                </a:cubicBezTo>
                <a:cubicBezTo>
                  <a:pt x="18346" y="4149"/>
                  <a:pt x="18343" y="4149"/>
                  <a:pt x="18341" y="4149"/>
                </a:cubicBezTo>
                <a:cubicBezTo>
                  <a:pt x="18302" y="4149"/>
                  <a:pt x="18229" y="4073"/>
                  <a:pt x="18229" y="4017"/>
                </a:cubicBezTo>
                <a:cubicBezTo>
                  <a:pt x="18153" y="4074"/>
                  <a:pt x="18138" y="4123"/>
                  <a:pt x="18045" y="4123"/>
                </a:cubicBezTo>
                <a:cubicBezTo>
                  <a:pt x="18021" y="4123"/>
                  <a:pt x="17992" y="4119"/>
                  <a:pt x="17955" y="4112"/>
                </a:cubicBezTo>
                <a:cubicBezTo>
                  <a:pt x="18039" y="3993"/>
                  <a:pt x="17896" y="4041"/>
                  <a:pt x="18051" y="4017"/>
                </a:cubicBezTo>
                <a:cubicBezTo>
                  <a:pt x="17981" y="4011"/>
                  <a:pt x="17930" y="3994"/>
                  <a:pt x="17886" y="3994"/>
                </a:cubicBezTo>
                <a:cubicBezTo>
                  <a:pt x="17832" y="3994"/>
                  <a:pt x="17788" y="4020"/>
                  <a:pt x="17729" y="4124"/>
                </a:cubicBezTo>
                <a:cubicBezTo>
                  <a:pt x="17736" y="4042"/>
                  <a:pt x="17683" y="4011"/>
                  <a:pt x="17626" y="4011"/>
                </a:cubicBezTo>
                <a:cubicBezTo>
                  <a:pt x="17584" y="4011"/>
                  <a:pt x="17540" y="4027"/>
                  <a:pt x="17515" y="4053"/>
                </a:cubicBezTo>
                <a:lnTo>
                  <a:pt x="17646" y="4112"/>
                </a:lnTo>
                <a:cubicBezTo>
                  <a:pt x="17574" y="4148"/>
                  <a:pt x="17503" y="4160"/>
                  <a:pt x="17443" y="4172"/>
                </a:cubicBezTo>
                <a:lnTo>
                  <a:pt x="17419" y="3993"/>
                </a:lnTo>
                <a:cubicBezTo>
                  <a:pt x="17389" y="3982"/>
                  <a:pt x="17360" y="3978"/>
                  <a:pt x="17333" y="3978"/>
                </a:cubicBezTo>
                <a:cubicBezTo>
                  <a:pt x="17114" y="3978"/>
                  <a:pt x="17023" y="4296"/>
                  <a:pt x="16843" y="4296"/>
                </a:cubicBezTo>
                <a:cubicBezTo>
                  <a:pt x="16799" y="4296"/>
                  <a:pt x="16750" y="4278"/>
                  <a:pt x="16693" y="4231"/>
                </a:cubicBezTo>
                <a:lnTo>
                  <a:pt x="16693" y="4231"/>
                </a:lnTo>
                <a:cubicBezTo>
                  <a:pt x="16657" y="4362"/>
                  <a:pt x="16872" y="4255"/>
                  <a:pt x="16848" y="4422"/>
                </a:cubicBezTo>
                <a:cubicBezTo>
                  <a:pt x="16844" y="4422"/>
                  <a:pt x="16839" y="4422"/>
                  <a:pt x="16835" y="4422"/>
                </a:cubicBezTo>
                <a:cubicBezTo>
                  <a:pt x="16697" y="4422"/>
                  <a:pt x="16513" y="4254"/>
                  <a:pt x="16460" y="4254"/>
                </a:cubicBezTo>
                <a:cubicBezTo>
                  <a:pt x="16458" y="4254"/>
                  <a:pt x="16457" y="4255"/>
                  <a:pt x="16455" y="4255"/>
                </a:cubicBezTo>
                <a:cubicBezTo>
                  <a:pt x="16445" y="4253"/>
                  <a:pt x="16435" y="4252"/>
                  <a:pt x="16427" y="4252"/>
                </a:cubicBezTo>
                <a:cubicBezTo>
                  <a:pt x="16264" y="4252"/>
                  <a:pt x="16361" y="4553"/>
                  <a:pt x="16157" y="4553"/>
                </a:cubicBezTo>
                <a:cubicBezTo>
                  <a:pt x="16205" y="4600"/>
                  <a:pt x="16276" y="4755"/>
                  <a:pt x="16157" y="4850"/>
                </a:cubicBezTo>
                <a:cubicBezTo>
                  <a:pt x="16151" y="4852"/>
                  <a:pt x="16144" y="4852"/>
                  <a:pt x="16137" y="4852"/>
                </a:cubicBezTo>
                <a:cubicBezTo>
                  <a:pt x="16016" y="4852"/>
                  <a:pt x="15922" y="4656"/>
                  <a:pt x="15979" y="4588"/>
                </a:cubicBezTo>
                <a:cubicBezTo>
                  <a:pt x="15989" y="4585"/>
                  <a:pt x="15999" y="4583"/>
                  <a:pt x="16007" y="4583"/>
                </a:cubicBezTo>
                <a:cubicBezTo>
                  <a:pt x="16026" y="4583"/>
                  <a:pt x="16038" y="4592"/>
                  <a:pt x="16038" y="4600"/>
                </a:cubicBezTo>
                <a:cubicBezTo>
                  <a:pt x="16074" y="4565"/>
                  <a:pt x="16122" y="4529"/>
                  <a:pt x="16050" y="4481"/>
                </a:cubicBezTo>
                <a:lnTo>
                  <a:pt x="16050" y="4481"/>
                </a:lnTo>
                <a:lnTo>
                  <a:pt x="16050" y="4541"/>
                </a:lnTo>
                <a:cubicBezTo>
                  <a:pt x="16028" y="4531"/>
                  <a:pt x="16000" y="4529"/>
                  <a:pt x="15970" y="4529"/>
                </a:cubicBezTo>
                <a:cubicBezTo>
                  <a:pt x="15948" y="4529"/>
                  <a:pt x="15925" y="4531"/>
                  <a:pt x="15903" y="4531"/>
                </a:cubicBezTo>
                <a:cubicBezTo>
                  <a:pt x="15843" y="4531"/>
                  <a:pt x="15794" y="4522"/>
                  <a:pt x="15800" y="4457"/>
                </a:cubicBezTo>
                <a:lnTo>
                  <a:pt x="15800" y="4457"/>
                </a:lnTo>
                <a:cubicBezTo>
                  <a:pt x="15734" y="4533"/>
                  <a:pt x="15766" y="4564"/>
                  <a:pt x="15823" y="4573"/>
                </a:cubicBezTo>
                <a:lnTo>
                  <a:pt x="15823" y="4573"/>
                </a:lnTo>
                <a:cubicBezTo>
                  <a:pt x="15821" y="4573"/>
                  <a:pt x="15820" y="4573"/>
                  <a:pt x="15818" y="4573"/>
                </a:cubicBezTo>
                <a:cubicBezTo>
                  <a:pt x="15666" y="4573"/>
                  <a:pt x="15591" y="4660"/>
                  <a:pt x="15419" y="4660"/>
                </a:cubicBezTo>
                <a:cubicBezTo>
                  <a:pt x="15455" y="4684"/>
                  <a:pt x="15503" y="4743"/>
                  <a:pt x="15479" y="4755"/>
                </a:cubicBezTo>
                <a:cubicBezTo>
                  <a:pt x="15205" y="4767"/>
                  <a:pt x="15407" y="4910"/>
                  <a:pt x="15241" y="4993"/>
                </a:cubicBezTo>
                <a:cubicBezTo>
                  <a:pt x="15154" y="4950"/>
                  <a:pt x="15175" y="4849"/>
                  <a:pt x="15137" y="4849"/>
                </a:cubicBezTo>
                <a:cubicBezTo>
                  <a:pt x="15123" y="4849"/>
                  <a:pt x="15101" y="4863"/>
                  <a:pt x="15062" y="4898"/>
                </a:cubicBezTo>
                <a:cubicBezTo>
                  <a:pt x="14931" y="4874"/>
                  <a:pt x="14979" y="4755"/>
                  <a:pt x="15014" y="4684"/>
                </a:cubicBezTo>
                <a:lnTo>
                  <a:pt x="15014" y="4684"/>
                </a:lnTo>
                <a:cubicBezTo>
                  <a:pt x="14968" y="4748"/>
                  <a:pt x="14909" y="4768"/>
                  <a:pt x="14849" y="4768"/>
                </a:cubicBezTo>
                <a:cubicBezTo>
                  <a:pt x="14754" y="4768"/>
                  <a:pt x="14656" y="4719"/>
                  <a:pt x="14598" y="4719"/>
                </a:cubicBezTo>
                <a:lnTo>
                  <a:pt x="14643" y="4666"/>
                </a:lnTo>
                <a:lnTo>
                  <a:pt x="14643" y="4666"/>
                </a:lnTo>
                <a:cubicBezTo>
                  <a:pt x="14611" y="4699"/>
                  <a:pt x="14579" y="4709"/>
                  <a:pt x="14538" y="4719"/>
                </a:cubicBezTo>
                <a:lnTo>
                  <a:pt x="14633" y="4827"/>
                </a:lnTo>
                <a:cubicBezTo>
                  <a:pt x="14574" y="4815"/>
                  <a:pt x="14538" y="4827"/>
                  <a:pt x="14514" y="4779"/>
                </a:cubicBezTo>
                <a:lnTo>
                  <a:pt x="14514" y="4779"/>
                </a:lnTo>
                <a:cubicBezTo>
                  <a:pt x="14491" y="4874"/>
                  <a:pt x="14622" y="4969"/>
                  <a:pt x="14562" y="5100"/>
                </a:cubicBezTo>
                <a:cubicBezTo>
                  <a:pt x="14554" y="5097"/>
                  <a:pt x="14545" y="5095"/>
                  <a:pt x="14536" y="5095"/>
                </a:cubicBezTo>
                <a:cubicBezTo>
                  <a:pt x="14486" y="5095"/>
                  <a:pt x="14433" y="5147"/>
                  <a:pt x="14384" y="5147"/>
                </a:cubicBezTo>
                <a:cubicBezTo>
                  <a:pt x="14359" y="5147"/>
                  <a:pt x="14334" y="5133"/>
                  <a:pt x="14312" y="5088"/>
                </a:cubicBezTo>
                <a:cubicBezTo>
                  <a:pt x="14498" y="5068"/>
                  <a:pt x="14307" y="4966"/>
                  <a:pt x="14355" y="4885"/>
                </a:cubicBezTo>
                <a:lnTo>
                  <a:pt x="14355" y="4885"/>
                </a:lnTo>
                <a:cubicBezTo>
                  <a:pt x="14335" y="4894"/>
                  <a:pt x="14309" y="4898"/>
                  <a:pt x="14276" y="4898"/>
                </a:cubicBezTo>
                <a:cubicBezTo>
                  <a:pt x="14264" y="4874"/>
                  <a:pt x="14276" y="4862"/>
                  <a:pt x="14276" y="4850"/>
                </a:cubicBezTo>
                <a:cubicBezTo>
                  <a:pt x="14246" y="4840"/>
                  <a:pt x="14224" y="4835"/>
                  <a:pt x="14206" y="4835"/>
                </a:cubicBezTo>
                <a:cubicBezTo>
                  <a:pt x="14085" y="4835"/>
                  <a:pt x="14227" y="5060"/>
                  <a:pt x="14050" y="5112"/>
                </a:cubicBezTo>
                <a:cubicBezTo>
                  <a:pt x="14050" y="5033"/>
                  <a:pt x="13985" y="4987"/>
                  <a:pt x="13949" y="4987"/>
                </a:cubicBezTo>
                <a:cubicBezTo>
                  <a:pt x="13941" y="4987"/>
                  <a:pt x="13935" y="4989"/>
                  <a:pt x="13931" y="4993"/>
                </a:cubicBezTo>
                <a:cubicBezTo>
                  <a:pt x="13936" y="4992"/>
                  <a:pt x="13941" y="4991"/>
                  <a:pt x="13945" y="4991"/>
                </a:cubicBezTo>
                <a:cubicBezTo>
                  <a:pt x="14004" y="4991"/>
                  <a:pt x="14011" y="5131"/>
                  <a:pt x="13967" y="5219"/>
                </a:cubicBezTo>
                <a:cubicBezTo>
                  <a:pt x="13953" y="5217"/>
                  <a:pt x="13940" y="5216"/>
                  <a:pt x="13929" y="5216"/>
                </a:cubicBezTo>
                <a:cubicBezTo>
                  <a:pt x="13817" y="5216"/>
                  <a:pt x="13841" y="5316"/>
                  <a:pt x="13776" y="5327"/>
                </a:cubicBezTo>
                <a:lnTo>
                  <a:pt x="13860" y="5338"/>
                </a:lnTo>
                <a:cubicBezTo>
                  <a:pt x="13860" y="5434"/>
                  <a:pt x="13800" y="5446"/>
                  <a:pt x="13717" y="5505"/>
                </a:cubicBezTo>
                <a:cubicBezTo>
                  <a:pt x="13707" y="5486"/>
                  <a:pt x="13708" y="5471"/>
                  <a:pt x="13713" y="5459"/>
                </a:cubicBezTo>
                <a:lnTo>
                  <a:pt x="13713" y="5459"/>
                </a:lnTo>
                <a:cubicBezTo>
                  <a:pt x="13696" y="5476"/>
                  <a:pt x="13674" y="5483"/>
                  <a:pt x="13650" y="5483"/>
                </a:cubicBezTo>
                <a:cubicBezTo>
                  <a:pt x="13587" y="5483"/>
                  <a:pt x="13506" y="5442"/>
                  <a:pt x="13437" y="5442"/>
                </a:cubicBezTo>
                <a:cubicBezTo>
                  <a:pt x="13398" y="5442"/>
                  <a:pt x="13363" y="5454"/>
                  <a:pt x="13336" y="5493"/>
                </a:cubicBezTo>
                <a:cubicBezTo>
                  <a:pt x="13252" y="5458"/>
                  <a:pt x="13264" y="5338"/>
                  <a:pt x="13193" y="5315"/>
                </a:cubicBezTo>
                <a:cubicBezTo>
                  <a:pt x="13158" y="5372"/>
                  <a:pt x="13124" y="5387"/>
                  <a:pt x="13090" y="5387"/>
                </a:cubicBezTo>
                <a:cubicBezTo>
                  <a:pt x="13047" y="5387"/>
                  <a:pt x="13004" y="5364"/>
                  <a:pt x="12960" y="5364"/>
                </a:cubicBezTo>
                <a:cubicBezTo>
                  <a:pt x="12927" y="5364"/>
                  <a:pt x="12894" y="5377"/>
                  <a:pt x="12859" y="5422"/>
                </a:cubicBezTo>
                <a:cubicBezTo>
                  <a:pt x="12955" y="5517"/>
                  <a:pt x="12955" y="5493"/>
                  <a:pt x="12883" y="5648"/>
                </a:cubicBezTo>
                <a:lnTo>
                  <a:pt x="13109" y="5458"/>
                </a:lnTo>
                <a:lnTo>
                  <a:pt x="13109" y="5458"/>
                </a:lnTo>
                <a:lnTo>
                  <a:pt x="13014" y="5696"/>
                </a:lnTo>
                <a:cubicBezTo>
                  <a:pt x="13086" y="5672"/>
                  <a:pt x="13145" y="5553"/>
                  <a:pt x="13205" y="5553"/>
                </a:cubicBezTo>
                <a:cubicBezTo>
                  <a:pt x="13157" y="5684"/>
                  <a:pt x="13157" y="5648"/>
                  <a:pt x="13240" y="5731"/>
                </a:cubicBezTo>
                <a:cubicBezTo>
                  <a:pt x="13210" y="5709"/>
                  <a:pt x="13184" y="5700"/>
                  <a:pt x="13162" y="5700"/>
                </a:cubicBezTo>
                <a:cubicBezTo>
                  <a:pt x="13069" y="5700"/>
                  <a:pt x="13038" y="5861"/>
                  <a:pt x="12933" y="5861"/>
                </a:cubicBezTo>
                <a:cubicBezTo>
                  <a:pt x="12918" y="5861"/>
                  <a:pt x="12901" y="5858"/>
                  <a:pt x="12883" y="5850"/>
                </a:cubicBezTo>
                <a:lnTo>
                  <a:pt x="12776" y="5565"/>
                </a:lnTo>
                <a:cubicBezTo>
                  <a:pt x="12760" y="5562"/>
                  <a:pt x="12745" y="5560"/>
                  <a:pt x="12731" y="5560"/>
                </a:cubicBezTo>
                <a:cubicBezTo>
                  <a:pt x="12532" y="5560"/>
                  <a:pt x="12484" y="5852"/>
                  <a:pt x="12228" y="5874"/>
                </a:cubicBezTo>
                <a:lnTo>
                  <a:pt x="12324" y="5886"/>
                </a:lnTo>
                <a:cubicBezTo>
                  <a:pt x="12336" y="6017"/>
                  <a:pt x="12181" y="5970"/>
                  <a:pt x="12121" y="6041"/>
                </a:cubicBezTo>
                <a:cubicBezTo>
                  <a:pt x="12097" y="5946"/>
                  <a:pt x="12026" y="5934"/>
                  <a:pt x="11966" y="5886"/>
                </a:cubicBezTo>
                <a:lnTo>
                  <a:pt x="11966" y="5886"/>
                </a:lnTo>
                <a:cubicBezTo>
                  <a:pt x="12002" y="5958"/>
                  <a:pt x="11788" y="5946"/>
                  <a:pt x="11847" y="6148"/>
                </a:cubicBezTo>
                <a:lnTo>
                  <a:pt x="11681" y="6065"/>
                </a:lnTo>
                <a:cubicBezTo>
                  <a:pt x="11466" y="6089"/>
                  <a:pt x="11562" y="6422"/>
                  <a:pt x="11359" y="6458"/>
                </a:cubicBezTo>
                <a:cubicBezTo>
                  <a:pt x="11383" y="6339"/>
                  <a:pt x="11264" y="6303"/>
                  <a:pt x="11371" y="6172"/>
                </a:cubicBezTo>
                <a:lnTo>
                  <a:pt x="11371" y="6172"/>
                </a:lnTo>
                <a:cubicBezTo>
                  <a:pt x="11300" y="6196"/>
                  <a:pt x="11240" y="6208"/>
                  <a:pt x="11264" y="6267"/>
                </a:cubicBezTo>
                <a:cubicBezTo>
                  <a:pt x="11259" y="6263"/>
                  <a:pt x="11253" y="6261"/>
                  <a:pt x="11248" y="6261"/>
                </a:cubicBezTo>
                <a:cubicBezTo>
                  <a:pt x="11200" y="6261"/>
                  <a:pt x="11144" y="6411"/>
                  <a:pt x="11081" y="6411"/>
                </a:cubicBezTo>
                <a:cubicBezTo>
                  <a:pt x="11071" y="6411"/>
                  <a:pt x="11060" y="6407"/>
                  <a:pt x="11050" y="6398"/>
                </a:cubicBezTo>
                <a:lnTo>
                  <a:pt x="11050" y="6398"/>
                </a:lnTo>
                <a:cubicBezTo>
                  <a:pt x="11038" y="6446"/>
                  <a:pt x="11062" y="6553"/>
                  <a:pt x="10990" y="6565"/>
                </a:cubicBezTo>
                <a:cubicBezTo>
                  <a:pt x="10982" y="6556"/>
                  <a:pt x="10973" y="6536"/>
                  <a:pt x="10969" y="6525"/>
                </a:cubicBezTo>
                <a:lnTo>
                  <a:pt x="10969" y="6525"/>
                </a:lnTo>
                <a:cubicBezTo>
                  <a:pt x="10980" y="6571"/>
                  <a:pt x="10888" y="6629"/>
                  <a:pt x="10978" y="6708"/>
                </a:cubicBezTo>
                <a:cubicBezTo>
                  <a:pt x="10914" y="6659"/>
                  <a:pt x="10852" y="6641"/>
                  <a:pt x="10792" y="6641"/>
                </a:cubicBezTo>
                <a:cubicBezTo>
                  <a:pt x="10630" y="6641"/>
                  <a:pt x="10482" y="6768"/>
                  <a:pt x="10336" y="6768"/>
                </a:cubicBezTo>
                <a:cubicBezTo>
                  <a:pt x="10284" y="6768"/>
                  <a:pt x="10232" y="6752"/>
                  <a:pt x="10180" y="6708"/>
                </a:cubicBezTo>
                <a:cubicBezTo>
                  <a:pt x="10050" y="6791"/>
                  <a:pt x="9895" y="6862"/>
                  <a:pt x="9764" y="6910"/>
                </a:cubicBezTo>
                <a:cubicBezTo>
                  <a:pt x="9764" y="6874"/>
                  <a:pt x="9752" y="6862"/>
                  <a:pt x="9776" y="6862"/>
                </a:cubicBezTo>
                <a:cubicBezTo>
                  <a:pt x="9764" y="6860"/>
                  <a:pt x="9754" y="6858"/>
                  <a:pt x="9745" y="6858"/>
                </a:cubicBezTo>
                <a:cubicBezTo>
                  <a:pt x="9615" y="6858"/>
                  <a:pt x="9718" y="7131"/>
                  <a:pt x="9561" y="7131"/>
                </a:cubicBezTo>
                <a:cubicBezTo>
                  <a:pt x="9547" y="7131"/>
                  <a:pt x="9532" y="7129"/>
                  <a:pt x="9514" y="7124"/>
                </a:cubicBezTo>
                <a:cubicBezTo>
                  <a:pt x="9383" y="6982"/>
                  <a:pt x="9609" y="7017"/>
                  <a:pt x="9526" y="6970"/>
                </a:cubicBezTo>
                <a:cubicBezTo>
                  <a:pt x="9494" y="6870"/>
                  <a:pt x="9460" y="6838"/>
                  <a:pt x="9425" y="6838"/>
                </a:cubicBezTo>
                <a:cubicBezTo>
                  <a:pt x="9365" y="6838"/>
                  <a:pt x="9298" y="6932"/>
                  <a:pt x="9221" y="6932"/>
                </a:cubicBezTo>
                <a:cubicBezTo>
                  <a:pt x="9193" y="6932"/>
                  <a:pt x="9164" y="6920"/>
                  <a:pt x="9133" y="6886"/>
                </a:cubicBezTo>
                <a:lnTo>
                  <a:pt x="9157" y="6862"/>
                </a:lnTo>
                <a:cubicBezTo>
                  <a:pt x="9139" y="6849"/>
                  <a:pt x="9121" y="6843"/>
                  <a:pt x="9103" y="6843"/>
                </a:cubicBezTo>
                <a:cubicBezTo>
                  <a:pt x="9060" y="6843"/>
                  <a:pt x="9022" y="6876"/>
                  <a:pt x="9014" y="6910"/>
                </a:cubicBezTo>
                <a:cubicBezTo>
                  <a:pt x="8992" y="6954"/>
                  <a:pt x="8940" y="7007"/>
                  <a:pt x="8895" y="7007"/>
                </a:cubicBezTo>
                <a:cubicBezTo>
                  <a:pt x="8891" y="7007"/>
                  <a:pt x="8887" y="7006"/>
                  <a:pt x="8883" y="7005"/>
                </a:cubicBezTo>
                <a:cubicBezTo>
                  <a:pt x="8883" y="7005"/>
                  <a:pt x="8895" y="6970"/>
                  <a:pt x="8895" y="6946"/>
                </a:cubicBezTo>
                <a:lnTo>
                  <a:pt x="8895" y="6946"/>
                </a:lnTo>
                <a:cubicBezTo>
                  <a:pt x="8823" y="7110"/>
                  <a:pt x="8645" y="7177"/>
                  <a:pt x="8490" y="7177"/>
                </a:cubicBezTo>
                <a:cubicBezTo>
                  <a:pt x="8465" y="7177"/>
                  <a:pt x="8441" y="7175"/>
                  <a:pt x="8418" y="7172"/>
                </a:cubicBezTo>
                <a:cubicBezTo>
                  <a:pt x="8573" y="7065"/>
                  <a:pt x="8526" y="7124"/>
                  <a:pt x="8621" y="6993"/>
                </a:cubicBezTo>
                <a:cubicBezTo>
                  <a:pt x="8619" y="6993"/>
                  <a:pt x="8618" y="6993"/>
                  <a:pt x="8616" y="6993"/>
                </a:cubicBezTo>
                <a:cubicBezTo>
                  <a:pt x="8562" y="6993"/>
                  <a:pt x="8470" y="7178"/>
                  <a:pt x="8358" y="7178"/>
                </a:cubicBezTo>
                <a:cubicBezTo>
                  <a:pt x="8347" y="7178"/>
                  <a:pt x="8335" y="7176"/>
                  <a:pt x="8323" y="7172"/>
                </a:cubicBezTo>
                <a:cubicBezTo>
                  <a:pt x="8347" y="7077"/>
                  <a:pt x="8359" y="6970"/>
                  <a:pt x="8514" y="6862"/>
                </a:cubicBezTo>
                <a:cubicBezTo>
                  <a:pt x="8514" y="6862"/>
                  <a:pt x="8573" y="6910"/>
                  <a:pt x="8573" y="6910"/>
                </a:cubicBezTo>
                <a:cubicBezTo>
                  <a:pt x="8645" y="6815"/>
                  <a:pt x="8633" y="6815"/>
                  <a:pt x="8597" y="6815"/>
                </a:cubicBezTo>
                <a:cubicBezTo>
                  <a:pt x="8561" y="6803"/>
                  <a:pt x="8502" y="6815"/>
                  <a:pt x="8514" y="6791"/>
                </a:cubicBezTo>
                <a:lnTo>
                  <a:pt x="8609" y="6743"/>
                </a:lnTo>
                <a:cubicBezTo>
                  <a:pt x="8549" y="6684"/>
                  <a:pt x="8299" y="6731"/>
                  <a:pt x="8347" y="6577"/>
                </a:cubicBezTo>
                <a:lnTo>
                  <a:pt x="8347" y="6577"/>
                </a:lnTo>
                <a:lnTo>
                  <a:pt x="8275" y="6601"/>
                </a:lnTo>
                <a:cubicBezTo>
                  <a:pt x="8168" y="6553"/>
                  <a:pt x="8216" y="6529"/>
                  <a:pt x="8264" y="6505"/>
                </a:cubicBezTo>
                <a:cubicBezTo>
                  <a:pt x="8311" y="6493"/>
                  <a:pt x="8359" y="6481"/>
                  <a:pt x="8299" y="6422"/>
                </a:cubicBezTo>
                <a:lnTo>
                  <a:pt x="8299" y="6422"/>
                </a:lnTo>
                <a:cubicBezTo>
                  <a:pt x="8299" y="6422"/>
                  <a:pt x="8359" y="6422"/>
                  <a:pt x="8418" y="6434"/>
                </a:cubicBezTo>
                <a:cubicBezTo>
                  <a:pt x="8466" y="6434"/>
                  <a:pt x="8526" y="6446"/>
                  <a:pt x="8526" y="6446"/>
                </a:cubicBezTo>
                <a:cubicBezTo>
                  <a:pt x="8490" y="6398"/>
                  <a:pt x="8418" y="6220"/>
                  <a:pt x="8478" y="6065"/>
                </a:cubicBezTo>
                <a:lnTo>
                  <a:pt x="8478" y="6065"/>
                </a:lnTo>
                <a:cubicBezTo>
                  <a:pt x="8537" y="6243"/>
                  <a:pt x="8561" y="6362"/>
                  <a:pt x="8633" y="6434"/>
                </a:cubicBezTo>
                <a:cubicBezTo>
                  <a:pt x="8645" y="6386"/>
                  <a:pt x="8668" y="6327"/>
                  <a:pt x="8621" y="6220"/>
                </a:cubicBezTo>
                <a:lnTo>
                  <a:pt x="8621" y="6220"/>
                </a:lnTo>
                <a:cubicBezTo>
                  <a:pt x="8621" y="6262"/>
                  <a:pt x="8640" y="6305"/>
                  <a:pt x="8618" y="6305"/>
                </a:cubicBezTo>
                <a:cubicBezTo>
                  <a:pt x="8616" y="6305"/>
                  <a:pt x="8613" y="6304"/>
                  <a:pt x="8609" y="6303"/>
                </a:cubicBezTo>
                <a:cubicBezTo>
                  <a:pt x="8549" y="6243"/>
                  <a:pt x="8537" y="6160"/>
                  <a:pt x="8549" y="6089"/>
                </a:cubicBezTo>
                <a:cubicBezTo>
                  <a:pt x="8549" y="6005"/>
                  <a:pt x="8585" y="5934"/>
                  <a:pt x="8633" y="5874"/>
                </a:cubicBezTo>
                <a:cubicBezTo>
                  <a:pt x="8694" y="5933"/>
                  <a:pt x="8745" y="5955"/>
                  <a:pt x="8791" y="5955"/>
                </a:cubicBezTo>
                <a:cubicBezTo>
                  <a:pt x="8935" y="5955"/>
                  <a:pt x="9028" y="5734"/>
                  <a:pt x="9210" y="5734"/>
                </a:cubicBezTo>
                <a:cubicBezTo>
                  <a:pt x="9241" y="5734"/>
                  <a:pt x="9274" y="5740"/>
                  <a:pt x="9311" y="5755"/>
                </a:cubicBezTo>
                <a:cubicBezTo>
                  <a:pt x="9407" y="5446"/>
                  <a:pt x="9752" y="5410"/>
                  <a:pt x="10002" y="5136"/>
                </a:cubicBezTo>
                <a:cubicBezTo>
                  <a:pt x="9692" y="5005"/>
                  <a:pt x="10073" y="5065"/>
                  <a:pt x="9835" y="4838"/>
                </a:cubicBezTo>
                <a:cubicBezTo>
                  <a:pt x="9876" y="4789"/>
                  <a:pt x="9889" y="4774"/>
                  <a:pt x="9901" y="4773"/>
                </a:cubicBezTo>
                <a:lnTo>
                  <a:pt x="9901" y="4773"/>
                </a:lnTo>
                <a:cubicBezTo>
                  <a:pt x="9907" y="4779"/>
                  <a:pt x="9909" y="4779"/>
                  <a:pt x="9919" y="4779"/>
                </a:cubicBezTo>
                <a:cubicBezTo>
                  <a:pt x="9907" y="4779"/>
                  <a:pt x="10204" y="4803"/>
                  <a:pt x="10204" y="4803"/>
                </a:cubicBezTo>
                <a:cubicBezTo>
                  <a:pt x="10300" y="4838"/>
                  <a:pt x="10180" y="4898"/>
                  <a:pt x="10228" y="4946"/>
                </a:cubicBezTo>
                <a:cubicBezTo>
                  <a:pt x="10259" y="4931"/>
                  <a:pt x="10283" y="4926"/>
                  <a:pt x="10303" y="4926"/>
                </a:cubicBezTo>
                <a:cubicBezTo>
                  <a:pt x="10384" y="4926"/>
                  <a:pt x="10397" y="5019"/>
                  <a:pt x="10502" y="5029"/>
                </a:cubicBezTo>
                <a:cubicBezTo>
                  <a:pt x="10419" y="4946"/>
                  <a:pt x="10466" y="4862"/>
                  <a:pt x="10573" y="4838"/>
                </a:cubicBezTo>
                <a:lnTo>
                  <a:pt x="10371" y="4803"/>
                </a:lnTo>
                <a:cubicBezTo>
                  <a:pt x="10404" y="4714"/>
                  <a:pt x="10448" y="4689"/>
                  <a:pt x="10496" y="4689"/>
                </a:cubicBezTo>
                <a:cubicBezTo>
                  <a:pt x="10554" y="4689"/>
                  <a:pt x="10619" y="4725"/>
                  <a:pt x="10679" y="4725"/>
                </a:cubicBezTo>
                <a:cubicBezTo>
                  <a:pt x="10728" y="4725"/>
                  <a:pt x="10774" y="4701"/>
                  <a:pt x="10812" y="4612"/>
                </a:cubicBezTo>
                <a:lnTo>
                  <a:pt x="10812" y="4612"/>
                </a:lnTo>
                <a:lnTo>
                  <a:pt x="10800" y="4743"/>
                </a:lnTo>
                <a:cubicBezTo>
                  <a:pt x="10871" y="4624"/>
                  <a:pt x="11204" y="4469"/>
                  <a:pt x="11157" y="4184"/>
                </a:cubicBezTo>
                <a:lnTo>
                  <a:pt x="11157" y="4184"/>
                </a:lnTo>
                <a:cubicBezTo>
                  <a:pt x="11204" y="4207"/>
                  <a:pt x="11276" y="4255"/>
                  <a:pt x="11240" y="4315"/>
                </a:cubicBezTo>
                <a:cubicBezTo>
                  <a:pt x="11526" y="4160"/>
                  <a:pt x="11657" y="3672"/>
                  <a:pt x="11943" y="3648"/>
                </a:cubicBezTo>
                <a:lnTo>
                  <a:pt x="11978" y="3719"/>
                </a:lnTo>
                <a:cubicBezTo>
                  <a:pt x="12012" y="3674"/>
                  <a:pt x="11970" y="3552"/>
                  <a:pt x="12061" y="3552"/>
                </a:cubicBezTo>
                <a:cubicBezTo>
                  <a:pt x="12065" y="3552"/>
                  <a:pt x="12069" y="3552"/>
                  <a:pt x="12074" y="3553"/>
                </a:cubicBezTo>
                <a:cubicBezTo>
                  <a:pt x="12095" y="3584"/>
                  <a:pt x="12107" y="3626"/>
                  <a:pt x="12126" y="3626"/>
                </a:cubicBezTo>
                <a:cubicBezTo>
                  <a:pt x="12128" y="3626"/>
                  <a:pt x="12131" y="3625"/>
                  <a:pt x="12133" y="3624"/>
                </a:cubicBezTo>
                <a:cubicBezTo>
                  <a:pt x="12133" y="3576"/>
                  <a:pt x="12169" y="3410"/>
                  <a:pt x="12264" y="3398"/>
                </a:cubicBezTo>
                <a:lnTo>
                  <a:pt x="12264" y="3505"/>
                </a:lnTo>
                <a:cubicBezTo>
                  <a:pt x="12574" y="3374"/>
                  <a:pt x="12502" y="3017"/>
                  <a:pt x="12645" y="2791"/>
                </a:cubicBezTo>
                <a:cubicBezTo>
                  <a:pt x="12698" y="2844"/>
                  <a:pt x="12759" y="2864"/>
                  <a:pt x="12821" y="2864"/>
                </a:cubicBezTo>
                <a:cubicBezTo>
                  <a:pt x="12952" y="2864"/>
                  <a:pt x="13088" y="2772"/>
                  <a:pt x="13169" y="2707"/>
                </a:cubicBezTo>
                <a:lnTo>
                  <a:pt x="13193" y="2731"/>
                </a:lnTo>
                <a:cubicBezTo>
                  <a:pt x="13264" y="2660"/>
                  <a:pt x="13324" y="2564"/>
                  <a:pt x="13359" y="2469"/>
                </a:cubicBezTo>
                <a:lnTo>
                  <a:pt x="13395" y="2386"/>
                </a:lnTo>
                <a:lnTo>
                  <a:pt x="13431" y="2290"/>
                </a:lnTo>
                <a:cubicBezTo>
                  <a:pt x="13455" y="2231"/>
                  <a:pt x="13479" y="2160"/>
                  <a:pt x="13490" y="2100"/>
                </a:cubicBezTo>
                <a:cubicBezTo>
                  <a:pt x="13538" y="1838"/>
                  <a:pt x="13514" y="1612"/>
                  <a:pt x="13467" y="1374"/>
                </a:cubicBezTo>
                <a:cubicBezTo>
                  <a:pt x="13574" y="1207"/>
                  <a:pt x="13550" y="897"/>
                  <a:pt x="13371" y="647"/>
                </a:cubicBezTo>
                <a:cubicBezTo>
                  <a:pt x="13193" y="397"/>
                  <a:pt x="12883" y="243"/>
                  <a:pt x="12633" y="100"/>
                </a:cubicBezTo>
                <a:lnTo>
                  <a:pt x="12633" y="100"/>
                </a:lnTo>
                <a:cubicBezTo>
                  <a:pt x="12705" y="171"/>
                  <a:pt x="12550" y="255"/>
                  <a:pt x="12455" y="266"/>
                </a:cubicBezTo>
                <a:cubicBezTo>
                  <a:pt x="12436" y="252"/>
                  <a:pt x="12410" y="248"/>
                  <a:pt x="12381" y="248"/>
                </a:cubicBezTo>
                <a:cubicBezTo>
                  <a:pt x="12336" y="248"/>
                  <a:pt x="12284" y="259"/>
                  <a:pt x="12240" y="266"/>
                </a:cubicBezTo>
                <a:cubicBezTo>
                  <a:pt x="12222" y="269"/>
                  <a:pt x="12208" y="272"/>
                  <a:pt x="12195" y="272"/>
                </a:cubicBezTo>
                <a:cubicBezTo>
                  <a:pt x="12159" y="272"/>
                  <a:pt x="12148" y="252"/>
                  <a:pt x="12157" y="171"/>
                </a:cubicBezTo>
                <a:lnTo>
                  <a:pt x="12157" y="171"/>
                </a:lnTo>
                <a:lnTo>
                  <a:pt x="12193" y="183"/>
                </a:lnTo>
                <a:cubicBezTo>
                  <a:pt x="12151" y="24"/>
                  <a:pt x="12038" y="0"/>
                  <a:pt x="119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52" name="Shape 9452"/>
        <p:cNvGrpSpPr/>
        <p:nvPr/>
      </p:nvGrpSpPr>
      <p:grpSpPr>
        <a:xfrm>
          <a:off x="0" y="0"/>
          <a:ext cx="0" cy="0"/>
          <a:chOff x="0" y="0"/>
          <a:chExt cx="0" cy="0"/>
        </a:xfrm>
      </p:grpSpPr>
      <p:sp>
        <p:nvSpPr>
          <p:cNvPr id="9453" name="Google Shape;9453;g308c629d2bb_6_135"/>
          <p:cNvSpPr txBox="1"/>
          <p:nvPr>
            <p:ph idx="1" type="subTitle"/>
          </p:nvPr>
        </p:nvSpPr>
        <p:spPr>
          <a:xfrm>
            <a:off x="463951" y="1862400"/>
            <a:ext cx="2906100" cy="401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800"/>
              <a:buNone/>
            </a:pPr>
            <a:r>
              <a:rPr lang="ru-RU" sz="2000">
                <a:latin typeface="Caveat"/>
                <a:ea typeface="Caveat"/>
                <a:cs typeface="Caveat"/>
                <a:sym typeface="Caveat"/>
              </a:rPr>
              <a:t>Решение коммуникативной задачи</a:t>
            </a:r>
            <a:endParaRPr sz="2000">
              <a:latin typeface="Caveat"/>
              <a:ea typeface="Caveat"/>
              <a:cs typeface="Caveat"/>
              <a:sym typeface="Caveat"/>
            </a:endParaRPr>
          </a:p>
        </p:txBody>
      </p:sp>
      <p:sp>
        <p:nvSpPr>
          <p:cNvPr id="9454" name="Google Shape;9454;g308c629d2bb_6_135"/>
          <p:cNvSpPr txBox="1"/>
          <p:nvPr>
            <p:ph idx="2" type="subTitle"/>
          </p:nvPr>
        </p:nvSpPr>
        <p:spPr>
          <a:xfrm>
            <a:off x="727475" y="2388447"/>
            <a:ext cx="3084000" cy="18957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800"/>
              <a:buNone/>
            </a:pPr>
            <a:r>
              <a:rPr lang="ru-RU">
                <a:solidFill>
                  <a:schemeClr val="dk2"/>
                </a:solidFill>
              </a:rPr>
              <a:t>О</a:t>
            </a:r>
            <a:r>
              <a:rPr lang="ru-RU"/>
              <a:t>бращение;</a:t>
            </a:r>
            <a:endParaRPr/>
          </a:p>
          <a:p>
            <a:pPr indent="0" lvl="0" marL="0" rtl="0" algn="l">
              <a:lnSpc>
                <a:spcPct val="100000"/>
              </a:lnSpc>
              <a:spcBef>
                <a:spcPts val="0"/>
              </a:spcBef>
              <a:spcAft>
                <a:spcPts val="0"/>
              </a:spcAft>
              <a:buSzPts val="1800"/>
              <a:buNone/>
            </a:pPr>
            <a:r>
              <a:rPr lang="ru-RU">
                <a:solidFill>
                  <a:schemeClr val="dk2"/>
                </a:solidFill>
              </a:rPr>
              <a:t>Н</a:t>
            </a:r>
            <a:r>
              <a:rPr lang="ru-RU"/>
              <a:t>е даны развернутые и полные ответы; </a:t>
            </a:r>
            <a:endParaRPr/>
          </a:p>
          <a:p>
            <a:pPr indent="0" lvl="0" marL="0" rtl="0" algn="l">
              <a:lnSpc>
                <a:spcPct val="100000"/>
              </a:lnSpc>
              <a:spcBef>
                <a:spcPts val="0"/>
              </a:spcBef>
              <a:spcAft>
                <a:spcPts val="0"/>
              </a:spcAft>
              <a:buSzPts val="1800"/>
              <a:buNone/>
            </a:pPr>
            <a:r>
              <a:rPr lang="ru-RU">
                <a:solidFill>
                  <a:schemeClr val="dk2"/>
                </a:solidFill>
              </a:rPr>
              <a:t>З</a:t>
            </a:r>
            <a:r>
              <a:rPr lang="ru-RU"/>
              <a:t>авершающая фраза; </a:t>
            </a:r>
            <a:endParaRPr/>
          </a:p>
          <a:p>
            <a:pPr indent="0" lvl="0" marL="0" rtl="0" algn="l">
              <a:lnSpc>
                <a:spcPct val="100000"/>
              </a:lnSpc>
              <a:spcBef>
                <a:spcPts val="0"/>
              </a:spcBef>
              <a:spcAft>
                <a:spcPts val="0"/>
              </a:spcAft>
              <a:buSzPts val="1800"/>
              <a:buNone/>
            </a:pPr>
            <a:r>
              <a:rPr lang="ru-RU">
                <a:solidFill>
                  <a:schemeClr val="dk2"/>
                </a:solidFill>
              </a:rPr>
              <a:t>О</a:t>
            </a:r>
            <a:r>
              <a:rPr lang="ru-RU"/>
              <a:t>бъем письма;</a:t>
            </a:r>
            <a:endParaRPr/>
          </a:p>
          <a:p>
            <a:pPr indent="0" lvl="0" marL="0" rtl="0" algn="l">
              <a:lnSpc>
                <a:spcPct val="100000"/>
              </a:lnSpc>
              <a:spcBef>
                <a:spcPts val="0"/>
              </a:spcBef>
              <a:spcAft>
                <a:spcPts val="0"/>
              </a:spcAft>
              <a:buSzPts val="1800"/>
              <a:buNone/>
            </a:pPr>
            <a:r>
              <a:rPr lang="ru-RU">
                <a:solidFill>
                  <a:schemeClr val="accent4"/>
                </a:solidFill>
              </a:rPr>
              <a:t>Н</a:t>
            </a:r>
            <a:r>
              <a:rPr lang="ru-RU"/>
              <a:t>арушение стиля написания;</a:t>
            </a:r>
            <a:endParaRPr/>
          </a:p>
          <a:p>
            <a:pPr indent="0" lvl="0" marL="0" rtl="0" algn="l">
              <a:lnSpc>
                <a:spcPct val="100000"/>
              </a:lnSpc>
              <a:spcBef>
                <a:spcPts val="0"/>
              </a:spcBef>
              <a:spcAft>
                <a:spcPts val="0"/>
              </a:spcAft>
              <a:buSzPts val="1800"/>
              <a:buNone/>
            </a:pPr>
            <a:r>
              <a:rPr lang="ru-RU">
                <a:solidFill>
                  <a:schemeClr val="dk2"/>
                </a:solidFill>
              </a:rPr>
              <a:t>Н</a:t>
            </a:r>
            <a:r>
              <a:rPr lang="ru-RU"/>
              <a:t>е заданы вопросы в письме или заданы не по теме письма. </a:t>
            </a:r>
            <a:endParaRPr/>
          </a:p>
        </p:txBody>
      </p:sp>
      <p:sp>
        <p:nvSpPr>
          <p:cNvPr id="9455" name="Google Shape;9455;g308c629d2bb_6_135"/>
          <p:cNvSpPr txBox="1"/>
          <p:nvPr>
            <p:ph type="title"/>
          </p:nvPr>
        </p:nvSpPr>
        <p:spPr>
          <a:xfrm>
            <a:off x="758709" y="1117344"/>
            <a:ext cx="2316600" cy="620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8000"/>
              <a:buNone/>
            </a:pPr>
            <a:r>
              <a:rPr lang="ru-RU"/>
              <a:t>01</a:t>
            </a:r>
            <a:endParaRPr/>
          </a:p>
        </p:txBody>
      </p:sp>
      <p:sp>
        <p:nvSpPr>
          <p:cNvPr id="9456" name="Google Shape;9456;g308c629d2bb_6_135"/>
          <p:cNvSpPr txBox="1"/>
          <p:nvPr>
            <p:ph idx="3" type="subTitle"/>
          </p:nvPr>
        </p:nvSpPr>
        <p:spPr>
          <a:xfrm>
            <a:off x="3499257" y="1738054"/>
            <a:ext cx="2289300" cy="401700"/>
          </a:xfrm>
          <a:prstGeom prst="rect">
            <a:avLst/>
          </a:prstGeom>
          <a:noFill/>
          <a:ln>
            <a:noFill/>
          </a:ln>
        </p:spPr>
        <p:txBody>
          <a:bodyPr anchorCtr="0" anchor="ctr" bIns="91425" lIns="91425" spcFirstLastPara="1" rIns="91425" wrap="square" tIns="91425">
            <a:noAutofit/>
          </a:bodyPr>
          <a:lstStyle/>
          <a:p>
            <a:pPr indent="0" lvl="0" marL="0" rtl="0" algn="l">
              <a:lnSpc>
                <a:spcPct val="50000"/>
              </a:lnSpc>
              <a:spcBef>
                <a:spcPts val="0"/>
              </a:spcBef>
              <a:spcAft>
                <a:spcPts val="0"/>
              </a:spcAft>
              <a:buSzPts val="1800"/>
              <a:buNone/>
            </a:pPr>
            <a:r>
              <a:rPr lang="ru-RU" sz="2000">
                <a:latin typeface="Caveat"/>
                <a:ea typeface="Caveat"/>
                <a:cs typeface="Caveat"/>
                <a:sym typeface="Caveat"/>
              </a:rPr>
              <a:t>Организация текста</a:t>
            </a:r>
            <a:endParaRPr sz="2000">
              <a:latin typeface="Caveat"/>
              <a:ea typeface="Caveat"/>
              <a:cs typeface="Caveat"/>
              <a:sym typeface="Caveat"/>
            </a:endParaRPr>
          </a:p>
        </p:txBody>
      </p:sp>
      <p:sp>
        <p:nvSpPr>
          <p:cNvPr id="9457" name="Google Shape;9457;g308c629d2bb_6_135"/>
          <p:cNvSpPr txBox="1"/>
          <p:nvPr>
            <p:ph idx="4" type="subTitle"/>
          </p:nvPr>
        </p:nvSpPr>
        <p:spPr>
          <a:xfrm>
            <a:off x="3504032" y="2388441"/>
            <a:ext cx="2717700" cy="555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800"/>
              <a:buNone/>
            </a:pPr>
            <a:r>
              <a:rPr lang="ru-RU">
                <a:solidFill>
                  <a:schemeClr val="dk2"/>
                </a:solidFill>
              </a:rPr>
              <a:t>Н</a:t>
            </a:r>
            <a:r>
              <a:rPr lang="ru-RU"/>
              <a:t>еправильное деление на абзацы;</a:t>
            </a:r>
            <a:endParaRPr/>
          </a:p>
          <a:p>
            <a:pPr indent="0" lvl="0" marL="0" rtl="0" algn="l">
              <a:lnSpc>
                <a:spcPct val="100000"/>
              </a:lnSpc>
              <a:spcBef>
                <a:spcPts val="0"/>
              </a:spcBef>
              <a:spcAft>
                <a:spcPts val="0"/>
              </a:spcAft>
              <a:buSzPts val="1800"/>
              <a:buNone/>
            </a:pPr>
            <a:r>
              <a:rPr lang="ru-RU">
                <a:solidFill>
                  <a:schemeClr val="dk2"/>
                </a:solidFill>
              </a:rPr>
              <a:t>Н</a:t>
            </a:r>
            <a:r>
              <a:rPr lang="ru-RU"/>
              <a:t>арушение логики; </a:t>
            </a:r>
            <a:endParaRPr/>
          </a:p>
          <a:p>
            <a:pPr indent="0" lvl="0" marL="0" rtl="0" algn="l">
              <a:lnSpc>
                <a:spcPct val="100000"/>
              </a:lnSpc>
              <a:spcBef>
                <a:spcPts val="0"/>
              </a:spcBef>
              <a:spcAft>
                <a:spcPts val="0"/>
              </a:spcAft>
              <a:buSzPts val="1800"/>
              <a:buNone/>
            </a:pPr>
            <a:r>
              <a:rPr lang="ru-RU">
                <a:solidFill>
                  <a:schemeClr val="dk2"/>
                </a:solidFill>
              </a:rPr>
              <a:t>Н</a:t>
            </a:r>
            <a:r>
              <a:rPr lang="ru-RU"/>
              <a:t>арушения в использовании лексических средств логической связи.</a:t>
            </a:r>
            <a:endParaRPr/>
          </a:p>
        </p:txBody>
      </p:sp>
      <p:sp>
        <p:nvSpPr>
          <p:cNvPr id="9458" name="Google Shape;9458;g308c629d2bb_6_135"/>
          <p:cNvSpPr txBox="1"/>
          <p:nvPr>
            <p:ph idx="7" type="subTitle"/>
          </p:nvPr>
        </p:nvSpPr>
        <p:spPr>
          <a:xfrm>
            <a:off x="6221730" y="2331610"/>
            <a:ext cx="2679300" cy="669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800"/>
              <a:buNone/>
            </a:pPr>
            <a:r>
              <a:rPr lang="ru-RU">
                <a:solidFill>
                  <a:schemeClr val="dk2"/>
                </a:solidFill>
              </a:rPr>
              <a:t>Л</a:t>
            </a:r>
            <a:r>
              <a:rPr lang="ru-RU"/>
              <a:t>ексические и грамматические ошибки базового уровня; </a:t>
            </a:r>
            <a:r>
              <a:rPr lang="ru-RU"/>
              <a:t> </a:t>
            </a:r>
            <a:endParaRPr/>
          </a:p>
          <a:p>
            <a:pPr indent="0" lvl="0" marL="0" rtl="0" algn="l">
              <a:lnSpc>
                <a:spcPct val="100000"/>
              </a:lnSpc>
              <a:spcBef>
                <a:spcPts val="0"/>
              </a:spcBef>
              <a:spcAft>
                <a:spcPts val="0"/>
              </a:spcAft>
              <a:buSzPts val="1800"/>
              <a:buNone/>
            </a:pPr>
            <a:r>
              <a:rPr lang="ru-RU">
                <a:solidFill>
                  <a:schemeClr val="dk2"/>
                </a:solidFill>
              </a:rPr>
              <a:t>Н</a:t>
            </a:r>
            <a:r>
              <a:rPr lang="ru-RU"/>
              <a:t>еправильное</a:t>
            </a:r>
            <a:r>
              <a:rPr lang="ru-RU"/>
              <a:t> употребление артиклей</a:t>
            </a:r>
            <a:r>
              <a:rPr lang="ru-RU"/>
              <a:t>;</a:t>
            </a:r>
            <a:endParaRPr/>
          </a:p>
          <a:p>
            <a:pPr indent="0" lvl="0" marL="0" rtl="0" algn="l">
              <a:lnSpc>
                <a:spcPct val="100000"/>
              </a:lnSpc>
              <a:spcBef>
                <a:spcPts val="0"/>
              </a:spcBef>
              <a:spcAft>
                <a:spcPts val="0"/>
              </a:spcAft>
              <a:buSzPts val="1800"/>
              <a:buNone/>
            </a:pPr>
            <a:r>
              <a:rPr lang="ru-RU">
                <a:solidFill>
                  <a:schemeClr val="dk2"/>
                </a:solidFill>
              </a:rPr>
              <a:t>П</a:t>
            </a:r>
            <a:r>
              <a:rPr lang="ru-RU"/>
              <a:t>ропуск глагола - связки в предложениях; </a:t>
            </a:r>
            <a:endParaRPr/>
          </a:p>
          <a:p>
            <a:pPr indent="0" lvl="0" marL="0" rtl="0" algn="l">
              <a:lnSpc>
                <a:spcPct val="100000"/>
              </a:lnSpc>
              <a:spcBef>
                <a:spcPts val="0"/>
              </a:spcBef>
              <a:spcAft>
                <a:spcPts val="0"/>
              </a:spcAft>
              <a:buSzPts val="1800"/>
              <a:buNone/>
            </a:pPr>
            <a:r>
              <a:rPr lang="ru-RU">
                <a:solidFill>
                  <a:schemeClr val="dk2"/>
                </a:solidFill>
              </a:rPr>
              <a:t>Н</a:t>
            </a:r>
            <a:r>
              <a:rPr lang="ru-RU"/>
              <a:t>еправильное построение вопросительного предложения.</a:t>
            </a:r>
            <a:endParaRPr/>
          </a:p>
          <a:p>
            <a:pPr indent="0" lvl="0" marL="0" rtl="0" algn="l">
              <a:lnSpc>
                <a:spcPct val="100000"/>
              </a:lnSpc>
              <a:spcBef>
                <a:spcPts val="0"/>
              </a:spcBef>
              <a:spcAft>
                <a:spcPts val="0"/>
              </a:spcAft>
              <a:buSzPts val="1800"/>
              <a:buNone/>
            </a:pPr>
            <a:r>
              <a:t/>
            </a:r>
            <a:endParaRPr/>
          </a:p>
        </p:txBody>
      </p:sp>
      <p:sp>
        <p:nvSpPr>
          <p:cNvPr id="9459" name="Google Shape;9459;g308c629d2bb_6_135"/>
          <p:cNvSpPr txBox="1"/>
          <p:nvPr>
            <p:ph idx="14" type="title"/>
          </p:nvPr>
        </p:nvSpPr>
        <p:spPr>
          <a:xfrm>
            <a:off x="6551883" y="1117346"/>
            <a:ext cx="2316600" cy="620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8000"/>
              <a:buNone/>
            </a:pPr>
            <a:r>
              <a:rPr lang="ru-RU"/>
              <a:t>03</a:t>
            </a:r>
            <a:endParaRPr/>
          </a:p>
        </p:txBody>
      </p:sp>
      <p:sp>
        <p:nvSpPr>
          <p:cNvPr id="9460" name="Google Shape;9460;g308c629d2bb_6_135"/>
          <p:cNvSpPr txBox="1"/>
          <p:nvPr/>
        </p:nvSpPr>
        <p:spPr>
          <a:xfrm>
            <a:off x="589624" y="124789"/>
            <a:ext cx="4797300" cy="892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ru-RU" sz="5200" u="none" cap="none" strike="noStrike">
                <a:solidFill>
                  <a:schemeClr val="accent6"/>
                </a:solidFill>
                <a:latin typeface="Caveat"/>
                <a:ea typeface="Caveat"/>
                <a:cs typeface="Caveat"/>
                <a:sym typeface="Caveat"/>
              </a:rPr>
              <a:t>Типичные ошибки</a:t>
            </a:r>
            <a:endParaRPr b="0" i="0" sz="5200" u="none" cap="none" strike="noStrike">
              <a:solidFill>
                <a:schemeClr val="accent6"/>
              </a:solidFill>
              <a:latin typeface="Caveat"/>
              <a:ea typeface="Caveat"/>
              <a:cs typeface="Caveat"/>
              <a:sym typeface="Caveat"/>
            </a:endParaRPr>
          </a:p>
        </p:txBody>
      </p:sp>
      <p:sp>
        <p:nvSpPr>
          <p:cNvPr id="9461" name="Google Shape;9461;g308c629d2bb_6_135"/>
          <p:cNvSpPr txBox="1"/>
          <p:nvPr>
            <p:ph idx="6" type="subTitle"/>
          </p:nvPr>
        </p:nvSpPr>
        <p:spPr>
          <a:xfrm>
            <a:off x="6221719" y="1862402"/>
            <a:ext cx="2289000" cy="401700"/>
          </a:xfrm>
          <a:prstGeom prst="rect">
            <a:avLst/>
          </a:prstGeom>
          <a:noFill/>
          <a:ln>
            <a:noFill/>
          </a:ln>
        </p:spPr>
        <p:txBody>
          <a:bodyPr anchorCtr="0" anchor="ctr" bIns="91425" lIns="91425" spcFirstLastPara="1" rIns="91425" wrap="square" tIns="91425">
            <a:noAutofit/>
          </a:bodyPr>
          <a:lstStyle/>
          <a:p>
            <a:pPr indent="0" lvl="0" marL="0" rtl="0" algn="ctr">
              <a:lnSpc>
                <a:spcPct val="50000"/>
              </a:lnSpc>
              <a:spcBef>
                <a:spcPts val="0"/>
              </a:spcBef>
              <a:spcAft>
                <a:spcPts val="0"/>
              </a:spcAft>
              <a:buSzPts val="1800"/>
              <a:buNone/>
            </a:pPr>
            <a:r>
              <a:rPr lang="ru-RU" sz="2000">
                <a:latin typeface="Caveat"/>
                <a:ea typeface="Caveat"/>
                <a:cs typeface="Caveat"/>
                <a:sym typeface="Caveat"/>
              </a:rPr>
              <a:t>Языковое оформление </a:t>
            </a:r>
            <a:endParaRPr sz="2000">
              <a:latin typeface="Caveat"/>
              <a:ea typeface="Caveat"/>
              <a:cs typeface="Caveat"/>
              <a:sym typeface="Caveat"/>
            </a:endParaRPr>
          </a:p>
          <a:p>
            <a:pPr indent="0" lvl="0" marL="0" rtl="0" algn="ctr">
              <a:lnSpc>
                <a:spcPct val="50000"/>
              </a:lnSpc>
              <a:spcBef>
                <a:spcPts val="0"/>
              </a:spcBef>
              <a:spcAft>
                <a:spcPts val="0"/>
              </a:spcAft>
              <a:buSzPts val="1800"/>
              <a:buNone/>
            </a:pPr>
            <a:r>
              <a:t/>
            </a:r>
            <a:endParaRPr sz="2000">
              <a:latin typeface="Caveat"/>
              <a:ea typeface="Caveat"/>
              <a:cs typeface="Caveat"/>
              <a:sym typeface="Caveat"/>
            </a:endParaRPr>
          </a:p>
          <a:p>
            <a:pPr indent="0" lvl="0" marL="0" rtl="0" algn="ctr">
              <a:lnSpc>
                <a:spcPct val="50000"/>
              </a:lnSpc>
              <a:spcBef>
                <a:spcPts val="0"/>
              </a:spcBef>
              <a:spcAft>
                <a:spcPts val="0"/>
              </a:spcAft>
              <a:buSzPts val="1800"/>
              <a:buNone/>
            </a:pPr>
            <a:r>
              <a:rPr lang="ru-RU" sz="2000">
                <a:latin typeface="Caveat"/>
                <a:ea typeface="Caveat"/>
                <a:cs typeface="Caveat"/>
                <a:sym typeface="Caveat"/>
              </a:rPr>
              <a:t>текста</a:t>
            </a:r>
            <a:endParaRPr sz="2000">
              <a:latin typeface="Caveat"/>
              <a:ea typeface="Caveat"/>
              <a:cs typeface="Caveat"/>
              <a:sym typeface="Caveat"/>
            </a:endParaRPr>
          </a:p>
        </p:txBody>
      </p:sp>
      <p:sp>
        <p:nvSpPr>
          <p:cNvPr id="9462" name="Google Shape;9462;g308c629d2bb_6_135"/>
          <p:cNvSpPr txBox="1"/>
          <p:nvPr>
            <p:ph type="title"/>
          </p:nvPr>
        </p:nvSpPr>
        <p:spPr>
          <a:xfrm>
            <a:off x="3704584" y="1109844"/>
            <a:ext cx="2316600" cy="620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8000"/>
              <a:buNone/>
            </a:pPr>
            <a:r>
              <a:rPr lang="ru-RU"/>
              <a:t>02</a:t>
            </a:r>
            <a:endParaRPr/>
          </a:p>
        </p:txBody>
      </p:sp>
      <p:pic>
        <p:nvPicPr>
          <p:cNvPr id="9463" name="Google Shape;9463;g308c629d2bb_6_135"/>
          <p:cNvPicPr preferRelativeResize="0"/>
          <p:nvPr/>
        </p:nvPicPr>
        <p:blipFill rotWithShape="1">
          <a:blip r:embed="rId3">
            <a:alphaModFix/>
          </a:blip>
          <a:srcRect b="0" l="0" r="0" t="14763"/>
          <a:stretch/>
        </p:blipFill>
        <p:spPr>
          <a:xfrm rot="8574074">
            <a:off x="5170846" y="-47657"/>
            <a:ext cx="1548211" cy="165916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67" name="Shape 9467"/>
        <p:cNvGrpSpPr/>
        <p:nvPr/>
      </p:nvGrpSpPr>
      <p:grpSpPr>
        <a:xfrm>
          <a:off x="0" y="0"/>
          <a:ext cx="0" cy="0"/>
          <a:chOff x="0" y="0"/>
          <a:chExt cx="0" cy="0"/>
        </a:xfrm>
      </p:grpSpPr>
      <p:sp>
        <p:nvSpPr>
          <p:cNvPr id="9468" name="Google Shape;9468;g2d3fe2614f7_0_21"/>
          <p:cNvSpPr txBox="1"/>
          <p:nvPr/>
        </p:nvSpPr>
        <p:spPr>
          <a:xfrm>
            <a:off x="61350" y="0"/>
            <a:ext cx="8845200" cy="985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ru-RU" sz="5200">
                <a:solidFill>
                  <a:schemeClr val="accent1"/>
                </a:solidFill>
                <a:latin typeface="Caveat"/>
                <a:ea typeface="Caveat"/>
                <a:cs typeface="Caveat"/>
                <a:sym typeface="Caveat"/>
              </a:rPr>
              <a:t>Как правильно задавать вопросы? </a:t>
            </a:r>
            <a:endParaRPr sz="5200">
              <a:solidFill>
                <a:schemeClr val="accent1"/>
              </a:solidFill>
              <a:latin typeface="Caveat"/>
              <a:ea typeface="Caveat"/>
              <a:cs typeface="Caveat"/>
              <a:sym typeface="Caveat"/>
            </a:endParaRPr>
          </a:p>
        </p:txBody>
      </p:sp>
      <p:pic>
        <p:nvPicPr>
          <p:cNvPr id="9469" name="Google Shape;9469;g2d3fe2614f7_0_21"/>
          <p:cNvPicPr preferRelativeResize="0"/>
          <p:nvPr/>
        </p:nvPicPr>
        <p:blipFill>
          <a:blip r:embed="rId3">
            <a:alphaModFix/>
          </a:blip>
          <a:stretch>
            <a:fillRect/>
          </a:stretch>
        </p:blipFill>
        <p:spPr>
          <a:xfrm>
            <a:off x="1747600" y="985200"/>
            <a:ext cx="5772150" cy="3009900"/>
          </a:xfrm>
          <a:prstGeom prst="rect">
            <a:avLst/>
          </a:prstGeom>
          <a:noFill/>
          <a:ln>
            <a:noFill/>
          </a:ln>
        </p:spPr>
      </p:pic>
      <p:sp>
        <p:nvSpPr>
          <p:cNvPr id="9470" name="Google Shape;9470;g2d3fe2614f7_0_21"/>
          <p:cNvSpPr txBox="1"/>
          <p:nvPr/>
        </p:nvSpPr>
        <p:spPr>
          <a:xfrm>
            <a:off x="685125" y="3995100"/>
            <a:ext cx="8088600" cy="800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ru-RU" sz="2000">
                <a:solidFill>
                  <a:schemeClr val="accent1"/>
                </a:solidFill>
                <a:latin typeface="Caveat"/>
                <a:ea typeface="Caveat"/>
                <a:cs typeface="Caveat"/>
                <a:sym typeface="Caveat"/>
              </a:rPr>
              <a:t>Email от друга представлено в форме «письмо-стимул». В конце письма дается опорная фраза, а вот ниже — уже тема вопросов другу. </a:t>
            </a:r>
            <a:endParaRPr b="1" sz="2000">
              <a:solidFill>
                <a:schemeClr val="accent1"/>
              </a:solidFill>
              <a:latin typeface="Caveat"/>
              <a:ea typeface="Caveat"/>
              <a:cs typeface="Caveat"/>
              <a:sym typeface="Caveat"/>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74" name="Shape 9474"/>
        <p:cNvGrpSpPr/>
        <p:nvPr/>
      </p:nvGrpSpPr>
      <p:grpSpPr>
        <a:xfrm>
          <a:off x="0" y="0"/>
          <a:ext cx="0" cy="0"/>
          <a:chOff x="0" y="0"/>
          <a:chExt cx="0" cy="0"/>
        </a:xfrm>
      </p:grpSpPr>
      <p:sp>
        <p:nvSpPr>
          <p:cNvPr id="9475" name="Google Shape;9475;g2d3fe2614f7_0_30"/>
          <p:cNvSpPr txBox="1"/>
          <p:nvPr/>
        </p:nvSpPr>
        <p:spPr>
          <a:xfrm>
            <a:off x="245450" y="184050"/>
            <a:ext cx="8845200" cy="985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ru-RU" sz="5200">
                <a:solidFill>
                  <a:schemeClr val="accent1"/>
                </a:solidFill>
                <a:latin typeface="Caveat"/>
                <a:ea typeface="Caveat"/>
                <a:cs typeface="Caveat"/>
                <a:sym typeface="Caveat"/>
              </a:rPr>
              <a:t>Как правильно задавать вопросы? </a:t>
            </a:r>
            <a:endParaRPr sz="5200">
              <a:solidFill>
                <a:schemeClr val="accent1"/>
              </a:solidFill>
              <a:latin typeface="Caveat"/>
              <a:ea typeface="Caveat"/>
              <a:cs typeface="Caveat"/>
              <a:sym typeface="Caveat"/>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8" name="Shape 88"/>
        <p:cNvGrpSpPr/>
        <p:nvPr/>
      </p:nvGrpSpPr>
      <p:grpSpPr>
        <a:xfrm>
          <a:off x="0" y="0"/>
          <a:ext cx="0" cy="0"/>
          <a:chOff x="0" y="0"/>
          <a:chExt cx="0" cy="0"/>
        </a:xfrm>
      </p:grpSpPr>
      <p:sp>
        <p:nvSpPr>
          <p:cNvPr id="89" name="Google Shape;89;p2"/>
          <p:cNvSpPr txBox="1"/>
          <p:nvPr>
            <p:ph type="title"/>
          </p:nvPr>
        </p:nvSpPr>
        <p:spPr>
          <a:xfrm>
            <a:off x="414626" y="101600"/>
            <a:ext cx="5978700" cy="4835700"/>
          </a:xfrm>
          <a:prstGeom prst="rect">
            <a:avLst/>
          </a:prstGeom>
          <a:noFill/>
          <a:ln>
            <a:noFill/>
          </a:ln>
        </p:spPr>
        <p:txBody>
          <a:bodyPr anchorCtr="0" anchor="ctr" bIns="91425" lIns="91425" spcFirstLastPara="1" rIns="91425" wrap="square" tIns="91425">
            <a:noAutofit/>
          </a:bodyPr>
          <a:lstStyle/>
          <a:p>
            <a:pPr indent="0" lvl="0" marL="0" rtl="0" algn="l">
              <a:lnSpc>
                <a:spcPct val="70000"/>
              </a:lnSpc>
              <a:spcBef>
                <a:spcPts val="0"/>
              </a:spcBef>
              <a:spcAft>
                <a:spcPts val="0"/>
              </a:spcAft>
              <a:buSzPts val="8000"/>
              <a:buNone/>
            </a:pPr>
            <a:r>
              <a:rPr lang="ru-RU" sz="2800">
                <a:latin typeface="Caveat"/>
                <a:ea typeface="Caveat"/>
                <a:cs typeface="Caveat"/>
                <a:sym typeface="Caveat"/>
              </a:rPr>
              <a:t>Раздел «Письмо» включает 1 тип заданий:</a:t>
            </a:r>
            <a:br>
              <a:rPr lang="ru-RU" sz="2800">
                <a:latin typeface="Caveat"/>
                <a:ea typeface="Caveat"/>
                <a:cs typeface="Caveat"/>
                <a:sym typeface="Caveat"/>
              </a:rPr>
            </a:br>
            <a:br>
              <a:rPr lang="ru-RU" sz="2800">
                <a:latin typeface="Caveat"/>
                <a:ea typeface="Caveat"/>
                <a:cs typeface="Caveat"/>
                <a:sym typeface="Caveat"/>
              </a:rPr>
            </a:br>
            <a:br>
              <a:rPr lang="ru-RU" sz="2800">
                <a:latin typeface="Caveat"/>
                <a:ea typeface="Caveat"/>
                <a:cs typeface="Caveat"/>
                <a:sym typeface="Caveat"/>
              </a:rPr>
            </a:br>
            <a:r>
              <a:rPr lang="ru-RU" sz="2000">
                <a:latin typeface="Caveat"/>
                <a:ea typeface="Caveat"/>
                <a:cs typeface="Caveat"/>
                <a:sym typeface="Caveat"/>
              </a:rPr>
              <a:t>задание 35 — повышенного уровня сложности - </a:t>
            </a:r>
            <a:r>
              <a:rPr lang="ru-RU" sz="2000">
                <a:solidFill>
                  <a:schemeClr val="lt1"/>
                </a:solidFill>
                <a:latin typeface="Caveat"/>
                <a:ea typeface="Caveat"/>
                <a:cs typeface="Caveat"/>
                <a:sym typeface="Caveat"/>
              </a:rPr>
              <a:t>электронное</a:t>
            </a:r>
            <a:r>
              <a:rPr lang="ru-RU" sz="2000">
                <a:latin typeface="Caveat"/>
                <a:ea typeface="Caveat"/>
                <a:cs typeface="Caveat"/>
                <a:sym typeface="Caveat"/>
              </a:rPr>
              <a:t> письмо личного характера.</a:t>
            </a:r>
            <a:br>
              <a:rPr lang="ru-RU" sz="2000">
                <a:latin typeface="Caveat"/>
                <a:ea typeface="Caveat"/>
                <a:cs typeface="Caveat"/>
                <a:sym typeface="Caveat"/>
              </a:rPr>
            </a:br>
            <a:br>
              <a:rPr lang="ru-RU" sz="2000">
                <a:latin typeface="Caveat"/>
                <a:ea typeface="Caveat"/>
                <a:cs typeface="Caveat"/>
                <a:sym typeface="Caveat"/>
              </a:rPr>
            </a:br>
            <a:r>
              <a:rPr lang="ru-RU" sz="2000">
                <a:latin typeface="Caveat"/>
                <a:ea typeface="Caveat"/>
                <a:cs typeface="Caveat"/>
                <a:sym typeface="Caveat"/>
              </a:rPr>
              <a:t>            </a:t>
            </a:r>
            <a:br>
              <a:rPr lang="ru-RU" sz="2000">
                <a:latin typeface="Caveat"/>
                <a:ea typeface="Caveat"/>
                <a:cs typeface="Caveat"/>
                <a:sym typeface="Caveat"/>
              </a:rPr>
            </a:br>
            <a:br>
              <a:rPr lang="ru-RU" sz="2000">
                <a:latin typeface="Caveat"/>
                <a:ea typeface="Caveat"/>
                <a:cs typeface="Caveat"/>
                <a:sym typeface="Caveat"/>
              </a:rPr>
            </a:br>
            <a:r>
              <a:rPr lang="ru-RU" sz="2000">
                <a:latin typeface="Caveat"/>
                <a:ea typeface="Caveat"/>
                <a:cs typeface="Caveat"/>
                <a:sym typeface="Caveat"/>
              </a:rPr>
              <a:t>           — 30 мин. </a:t>
            </a:r>
            <a:br>
              <a:rPr lang="ru-RU" sz="2000">
                <a:latin typeface="Caveat"/>
                <a:ea typeface="Caveat"/>
                <a:cs typeface="Caveat"/>
                <a:sym typeface="Caveat"/>
              </a:rPr>
            </a:br>
            <a:r>
              <a:rPr lang="ru-RU" sz="2000">
                <a:latin typeface="Caveat"/>
                <a:ea typeface="Caveat"/>
                <a:cs typeface="Caveat"/>
                <a:sym typeface="Caveat"/>
              </a:rPr>
              <a:t>   </a:t>
            </a:r>
            <a:br>
              <a:rPr lang="ru-RU" sz="2000">
                <a:latin typeface="Caveat"/>
                <a:ea typeface="Caveat"/>
                <a:cs typeface="Caveat"/>
                <a:sym typeface="Caveat"/>
              </a:rPr>
            </a:br>
            <a:r>
              <a:rPr lang="ru-RU" sz="2000">
                <a:latin typeface="Caveat"/>
                <a:ea typeface="Caveat"/>
                <a:cs typeface="Caveat"/>
                <a:sym typeface="Caveat"/>
              </a:rPr>
              <a:t>              </a:t>
            </a:r>
            <a:br>
              <a:rPr lang="ru-RU" sz="2000">
                <a:latin typeface="Caveat"/>
                <a:ea typeface="Caveat"/>
                <a:cs typeface="Caveat"/>
                <a:sym typeface="Caveat"/>
              </a:rPr>
            </a:br>
            <a:br>
              <a:rPr lang="ru-RU" sz="2000">
                <a:latin typeface="Caveat"/>
                <a:ea typeface="Caveat"/>
                <a:cs typeface="Caveat"/>
                <a:sym typeface="Caveat"/>
              </a:rPr>
            </a:br>
            <a:r>
              <a:rPr lang="ru-RU" sz="2000">
                <a:latin typeface="Caveat"/>
                <a:ea typeface="Caveat"/>
                <a:cs typeface="Caveat"/>
                <a:sym typeface="Caveat"/>
              </a:rPr>
              <a:t>           — 10 первичных баллов</a:t>
            </a:r>
            <a:endParaRPr sz="2000">
              <a:latin typeface="Caveat"/>
              <a:ea typeface="Caveat"/>
              <a:cs typeface="Caveat"/>
              <a:sym typeface="Caveat"/>
            </a:endParaRPr>
          </a:p>
          <a:p>
            <a:pPr indent="0" lvl="0" marL="0" rtl="0" algn="l">
              <a:lnSpc>
                <a:spcPct val="70000"/>
              </a:lnSpc>
              <a:spcBef>
                <a:spcPts val="0"/>
              </a:spcBef>
              <a:spcAft>
                <a:spcPts val="0"/>
              </a:spcAft>
              <a:buSzPts val="8000"/>
              <a:buNone/>
            </a:pPr>
            <a:r>
              <a:rPr lang="ru-RU" sz="2000">
                <a:latin typeface="Caveat"/>
                <a:ea typeface="Caveat"/>
                <a:cs typeface="Caveat"/>
                <a:sym typeface="Caveat"/>
              </a:rPr>
              <a:t>    </a:t>
            </a:r>
            <a:endParaRPr sz="2000">
              <a:latin typeface="Caveat"/>
              <a:ea typeface="Caveat"/>
              <a:cs typeface="Caveat"/>
              <a:sym typeface="Caveat"/>
            </a:endParaRPr>
          </a:p>
        </p:txBody>
      </p:sp>
      <p:pic>
        <p:nvPicPr>
          <p:cNvPr id="90" name="Google Shape;90;p2"/>
          <p:cNvPicPr preferRelativeResize="0"/>
          <p:nvPr/>
        </p:nvPicPr>
        <p:blipFill rotWithShape="1">
          <a:blip r:embed="rId4">
            <a:alphaModFix/>
          </a:blip>
          <a:srcRect b="80271" l="18781" r="68427" t="0"/>
          <a:stretch/>
        </p:blipFill>
        <p:spPr>
          <a:xfrm>
            <a:off x="414611" y="2341374"/>
            <a:ext cx="742850" cy="1145776"/>
          </a:xfrm>
          <a:prstGeom prst="rect">
            <a:avLst/>
          </a:prstGeom>
          <a:noFill/>
          <a:ln>
            <a:noFill/>
          </a:ln>
        </p:spPr>
      </p:pic>
      <p:pic>
        <p:nvPicPr>
          <p:cNvPr descr="https://i.pinimg.com/originals/02/cb/d1/02cbd1358042cc678688d5e810685835.jpg" id="91" name="Google Shape;91;p2"/>
          <p:cNvPicPr preferRelativeResize="0"/>
          <p:nvPr/>
        </p:nvPicPr>
        <p:blipFill rotWithShape="1">
          <a:blip r:embed="rId5">
            <a:alphaModFix/>
          </a:blip>
          <a:srcRect b="62319" l="90172" r="1374" t="29845"/>
          <a:stretch/>
        </p:blipFill>
        <p:spPr>
          <a:xfrm>
            <a:off x="299587" y="3446875"/>
            <a:ext cx="972925" cy="901727"/>
          </a:xfrm>
          <a:prstGeom prst="rect">
            <a:avLst/>
          </a:prstGeom>
          <a:noFill/>
          <a:ln>
            <a:noFill/>
          </a:ln>
        </p:spPr>
      </p:pic>
      <p:pic>
        <p:nvPicPr>
          <p:cNvPr id="92" name="Google Shape;92;p2"/>
          <p:cNvPicPr preferRelativeResize="0"/>
          <p:nvPr/>
        </p:nvPicPr>
        <p:blipFill rotWithShape="1">
          <a:blip r:embed="rId6">
            <a:alphaModFix/>
          </a:blip>
          <a:srcRect b="72661" l="2459" r="88196" t="21943"/>
          <a:stretch/>
        </p:blipFill>
        <p:spPr>
          <a:xfrm rot="-2034215">
            <a:off x="89608" y="1794322"/>
            <a:ext cx="526473" cy="277089"/>
          </a:xfrm>
          <a:prstGeom prst="rect">
            <a:avLst/>
          </a:prstGeom>
          <a:noFill/>
          <a:ln>
            <a:noFill/>
          </a:ln>
        </p:spPr>
      </p:pic>
      <p:pic>
        <p:nvPicPr>
          <p:cNvPr id="93" name="Google Shape;93;p2"/>
          <p:cNvPicPr preferRelativeResize="0"/>
          <p:nvPr/>
        </p:nvPicPr>
        <p:blipFill rotWithShape="1">
          <a:blip r:embed="rId7">
            <a:alphaModFix/>
          </a:blip>
          <a:srcRect b="32963" l="26665" r="61298" t="56295"/>
          <a:stretch/>
        </p:blipFill>
        <p:spPr>
          <a:xfrm>
            <a:off x="341513" y="4249400"/>
            <a:ext cx="889051" cy="793300"/>
          </a:xfrm>
          <a:prstGeom prst="rect">
            <a:avLst/>
          </a:prstGeom>
          <a:noFill/>
          <a:ln>
            <a:noFill/>
          </a:ln>
        </p:spPr>
      </p:pic>
      <p:sp>
        <p:nvSpPr>
          <p:cNvPr id="94" name="Google Shape;94;p2"/>
          <p:cNvSpPr txBox="1"/>
          <p:nvPr/>
        </p:nvSpPr>
        <p:spPr>
          <a:xfrm>
            <a:off x="1045150" y="4445950"/>
            <a:ext cx="3000000" cy="400200"/>
          </a:xfrm>
          <a:prstGeom prst="rect">
            <a:avLst/>
          </a:prstGeom>
          <a:noFill/>
          <a:ln>
            <a:noFill/>
          </a:ln>
        </p:spPr>
        <p:txBody>
          <a:bodyPr anchorCtr="0" anchor="t" bIns="91425" lIns="91425" spcFirstLastPara="1" rIns="91425" wrap="square" tIns="91425">
            <a:spAutoFit/>
          </a:bodyPr>
          <a:lstStyle/>
          <a:p>
            <a:pPr indent="0" lvl="0" marL="0" rtl="0" algn="l">
              <a:lnSpc>
                <a:spcPct val="70000"/>
              </a:lnSpc>
              <a:spcBef>
                <a:spcPts val="0"/>
              </a:spcBef>
              <a:spcAft>
                <a:spcPts val="0"/>
              </a:spcAft>
              <a:buNone/>
            </a:pPr>
            <a:r>
              <a:rPr b="1" lang="ru-RU" sz="2000">
                <a:solidFill>
                  <a:schemeClr val="accent1"/>
                </a:solidFill>
                <a:latin typeface="Caveat"/>
                <a:ea typeface="Caveat"/>
                <a:cs typeface="Caveat"/>
                <a:sym typeface="Caveat"/>
              </a:rPr>
              <a:t>— 100 - 120 слов</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79" name="Shape 9479"/>
        <p:cNvGrpSpPr/>
        <p:nvPr/>
      </p:nvGrpSpPr>
      <p:grpSpPr>
        <a:xfrm>
          <a:off x="0" y="0"/>
          <a:ext cx="0" cy="0"/>
          <a:chOff x="0" y="0"/>
          <a:chExt cx="0" cy="0"/>
        </a:xfrm>
      </p:grpSpPr>
      <p:sp>
        <p:nvSpPr>
          <p:cNvPr id="9480" name="Google Shape;9480;g308c629d2bb_6_131"/>
          <p:cNvSpPr txBox="1"/>
          <p:nvPr>
            <p:ph type="title"/>
          </p:nvPr>
        </p:nvSpPr>
        <p:spPr>
          <a:xfrm>
            <a:off x="741350" y="695338"/>
            <a:ext cx="7722600" cy="475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g308c629d2bb_6_131"/>
          <p:cNvSpPr txBox="1"/>
          <p:nvPr/>
        </p:nvSpPr>
        <p:spPr>
          <a:xfrm>
            <a:off x="311675" y="-2"/>
            <a:ext cx="8520600" cy="652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ru-RU" sz="3000">
                <a:solidFill>
                  <a:schemeClr val="accent1"/>
                </a:solidFill>
                <a:latin typeface="Caveat"/>
                <a:ea typeface="Caveat"/>
                <a:cs typeface="Caveat"/>
                <a:sym typeface="Caveat"/>
              </a:rPr>
              <a:t>Пример письма </a:t>
            </a:r>
            <a:endParaRPr b="1" sz="3000">
              <a:solidFill>
                <a:schemeClr val="accent1"/>
              </a:solidFill>
              <a:latin typeface="Caveat"/>
              <a:ea typeface="Caveat"/>
              <a:cs typeface="Caveat"/>
              <a:sym typeface="Caveat"/>
            </a:endParaRPr>
          </a:p>
        </p:txBody>
      </p:sp>
      <p:sp>
        <p:nvSpPr>
          <p:cNvPr id="9482" name="Google Shape;9482;g308c629d2bb_6_131"/>
          <p:cNvSpPr/>
          <p:nvPr/>
        </p:nvSpPr>
        <p:spPr>
          <a:xfrm rot="-5400000">
            <a:off x="2309542" y="-1538710"/>
            <a:ext cx="4524900" cy="8680500"/>
          </a:xfrm>
          <a:prstGeom prst="roundRect">
            <a:avLst>
              <a:gd fmla="val 6868" name="adj"/>
            </a:avLst>
          </a:prstGeom>
          <a:solidFill>
            <a:srgbClr val="FAD3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9483" name="Google Shape;9483;g308c629d2bb_6_131"/>
          <p:cNvSpPr/>
          <p:nvPr/>
        </p:nvSpPr>
        <p:spPr>
          <a:xfrm>
            <a:off x="391601" y="520749"/>
            <a:ext cx="8520600" cy="4524900"/>
          </a:xfrm>
          <a:prstGeom prst="rect">
            <a:avLst/>
          </a:prstGeom>
          <a:noFill/>
          <a:ln>
            <a:noFill/>
          </a:ln>
        </p:spPr>
        <p:txBody>
          <a:bodyPr anchorCtr="0" anchor="t" bIns="45700" lIns="91425" spcFirstLastPara="1" rIns="91425" wrap="square" tIns="45700">
            <a:noAutofit/>
          </a:bodyPr>
          <a:lstStyle/>
          <a:p>
            <a:pPr indent="0" lvl="0" marL="0" marR="0" rtl="0" algn="l">
              <a:lnSpc>
                <a:spcPct val="115000"/>
              </a:lnSpc>
              <a:spcBef>
                <a:spcPts val="0"/>
              </a:spcBef>
              <a:spcAft>
                <a:spcPts val="0"/>
              </a:spcAft>
              <a:buClr>
                <a:srgbClr val="000000"/>
              </a:buClr>
              <a:buSzPts val="1800"/>
              <a:buFont typeface="Arial"/>
              <a:buNone/>
            </a:pPr>
            <a:r>
              <a:rPr b="0" i="1" lang="ru-RU" sz="1800" u="none" cap="none" strike="noStrike">
                <a:solidFill>
                  <a:srgbClr val="3A3A3A"/>
                </a:solidFill>
                <a:latin typeface="Arial"/>
                <a:ea typeface="Arial"/>
                <a:cs typeface="Arial"/>
                <a:sym typeface="Arial"/>
              </a:rPr>
              <a:t>Hi Ronny, </a:t>
            </a:r>
            <a:endParaRPr b="0" i="0" sz="1800" u="none" cap="none" strike="noStrike">
              <a:solidFill>
                <a:srgbClr val="000000"/>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800"/>
              <a:buFont typeface="Arial"/>
              <a:buNone/>
            </a:pPr>
            <a:r>
              <a:rPr b="0" i="1" lang="ru-RU" sz="1800" u="none" cap="none" strike="noStrike">
                <a:solidFill>
                  <a:srgbClr val="3A3A3A"/>
                </a:solidFill>
                <a:latin typeface="Arial"/>
                <a:ea typeface="Arial"/>
                <a:cs typeface="Arial"/>
                <a:sym typeface="Arial"/>
              </a:rPr>
              <a:t>Thank you for the e-mail! I am glad to hear from you. I'm sorry I couldn't answer earlier because I was busy with my exams.</a:t>
            </a:r>
            <a:endParaRPr b="0" i="0" sz="1800" u="none" cap="none" strike="noStrike">
              <a:solidFill>
                <a:srgbClr val="000000"/>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800"/>
              <a:buFont typeface="Arial"/>
              <a:buNone/>
            </a:pPr>
            <a:r>
              <a:rPr b="0" i="1" lang="ru-RU" sz="1800" u="none" cap="none" strike="noStrike">
                <a:solidFill>
                  <a:srgbClr val="3A3A3A"/>
                </a:solidFill>
                <a:latin typeface="Arial"/>
                <a:ea typeface="Arial"/>
                <a:cs typeface="Arial"/>
                <a:sym typeface="Arial"/>
              </a:rPr>
              <a:t>In your message you asked me about summer. You know, the weather here is varied in this season. It can be rather hot in the south of the country and cool in the north. As for me, I prefer summer, this is the season when we have vacations. This summer I am planning to go the summer camp, then my parents are going to take me to the country.</a:t>
            </a:r>
            <a:endParaRPr b="0" i="0" sz="1800" u="none" cap="none" strike="noStrike">
              <a:solidFill>
                <a:srgbClr val="000000"/>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800"/>
              <a:buFont typeface="Arial"/>
              <a:buNone/>
            </a:pPr>
            <a:r>
              <a:rPr b="0" i="1" lang="ru-RU" sz="1800" u="none" cap="none" strike="noStrike">
                <a:solidFill>
                  <a:srgbClr val="3A3A3A"/>
                </a:solidFill>
                <a:latin typeface="Arial"/>
                <a:ea typeface="Arial"/>
                <a:cs typeface="Arial"/>
                <a:sym typeface="Arial"/>
              </a:rPr>
              <a:t>By the way, I'd like to know more about your uncle. Where does your uncle live? Has he got a family? How long is he going to stay with you? I've got to go now, as I've got lots of homework to do. </a:t>
            </a:r>
            <a:endParaRPr b="0" i="0" sz="1800" u="none" cap="none" strike="noStrike">
              <a:solidFill>
                <a:srgbClr val="000000"/>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800"/>
              <a:buFont typeface="Arial"/>
              <a:buNone/>
            </a:pPr>
            <a:r>
              <a:rPr b="0" i="1" lang="ru-RU" sz="1800" u="none" cap="none" strike="noStrike">
                <a:solidFill>
                  <a:srgbClr val="3A3A3A"/>
                </a:solidFill>
                <a:latin typeface="Arial"/>
                <a:ea typeface="Arial"/>
                <a:cs typeface="Arial"/>
                <a:sym typeface="Arial"/>
              </a:rPr>
              <a:t>Keep in touch!</a:t>
            </a:r>
            <a:endParaRPr b="0" i="0" sz="1800" u="none" cap="none" strike="noStrike">
              <a:solidFill>
                <a:srgbClr val="000000"/>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800"/>
              <a:buFont typeface="Arial"/>
              <a:buNone/>
            </a:pPr>
            <a:r>
              <a:rPr b="0" i="1" lang="ru-RU" sz="1800" u="none" cap="none" strike="noStrike">
                <a:solidFill>
                  <a:srgbClr val="3A3A3A"/>
                </a:solidFill>
                <a:latin typeface="Arial"/>
                <a:ea typeface="Arial"/>
                <a:cs typeface="Arial"/>
                <a:sym typeface="Arial"/>
              </a:rPr>
              <a:t>Yours, </a:t>
            </a:r>
            <a:endParaRPr b="0" i="0" sz="1800" u="none" cap="none" strike="noStrike">
              <a:solidFill>
                <a:srgbClr val="000000"/>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800"/>
              <a:buFont typeface="Arial"/>
              <a:buNone/>
            </a:pPr>
            <a:r>
              <a:rPr b="0" i="1" lang="ru-RU" sz="1800" u="none" cap="none" strike="noStrike">
                <a:solidFill>
                  <a:srgbClr val="3A3A3A"/>
                </a:solidFill>
                <a:latin typeface="Arial"/>
                <a:ea typeface="Arial"/>
                <a:cs typeface="Arial"/>
                <a:sym typeface="Arial"/>
              </a:rPr>
              <a:t>Alice</a:t>
            </a:r>
            <a:endParaRPr b="0" i="0" sz="1800" u="none" cap="none" strike="noStrike">
              <a:solidFill>
                <a:srgbClr val="00000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 name="Shape 98"/>
        <p:cNvGrpSpPr/>
        <p:nvPr/>
      </p:nvGrpSpPr>
      <p:grpSpPr>
        <a:xfrm>
          <a:off x="0" y="0"/>
          <a:ext cx="0" cy="0"/>
          <a:chOff x="0" y="0"/>
          <a:chExt cx="0" cy="0"/>
        </a:xfrm>
      </p:grpSpPr>
      <p:pic>
        <p:nvPicPr>
          <p:cNvPr id="99" name="Google Shape;99;g308c629d2bb_0_178"/>
          <p:cNvPicPr preferRelativeResize="0"/>
          <p:nvPr/>
        </p:nvPicPr>
        <p:blipFill rotWithShape="1">
          <a:blip r:embed="rId3">
            <a:alphaModFix/>
          </a:blip>
          <a:srcRect b="0" l="0" r="0" t="0"/>
          <a:stretch/>
        </p:blipFill>
        <p:spPr>
          <a:xfrm>
            <a:off x="2128340" y="845438"/>
            <a:ext cx="6795279" cy="4216049"/>
          </a:xfrm>
          <a:prstGeom prst="rect">
            <a:avLst/>
          </a:prstGeom>
          <a:noFill/>
          <a:ln>
            <a:noFill/>
          </a:ln>
        </p:spPr>
      </p:pic>
      <p:sp>
        <p:nvSpPr>
          <p:cNvPr id="100" name="Google Shape;100;g308c629d2bb_0_178"/>
          <p:cNvSpPr txBox="1"/>
          <p:nvPr/>
        </p:nvSpPr>
        <p:spPr>
          <a:xfrm>
            <a:off x="476400" y="63125"/>
            <a:ext cx="8191200" cy="815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ru-RU" sz="4100">
                <a:solidFill>
                  <a:schemeClr val="accent1"/>
                </a:solidFill>
                <a:latin typeface="Caveat"/>
                <a:ea typeface="Caveat"/>
                <a:cs typeface="Caveat"/>
                <a:sym typeface="Caveat"/>
              </a:rPr>
              <a:t>В 2022 году были внесены изменения</a:t>
            </a:r>
            <a:endParaRPr b="1" sz="4100">
              <a:solidFill>
                <a:schemeClr val="accent1"/>
              </a:solidFill>
              <a:latin typeface="Caveat"/>
              <a:ea typeface="Caveat"/>
              <a:cs typeface="Caveat"/>
              <a:sym typeface="Caveat"/>
            </a:endParaRPr>
          </a:p>
        </p:txBody>
      </p:sp>
      <p:grpSp>
        <p:nvGrpSpPr>
          <p:cNvPr id="101" name="Google Shape;101;g308c629d2bb_0_178"/>
          <p:cNvGrpSpPr/>
          <p:nvPr/>
        </p:nvGrpSpPr>
        <p:grpSpPr>
          <a:xfrm>
            <a:off x="168057" y="1987336"/>
            <a:ext cx="1864133" cy="3074141"/>
            <a:chOff x="1501775" y="1578487"/>
            <a:chExt cx="1864133" cy="3074141"/>
          </a:xfrm>
        </p:grpSpPr>
        <p:sp>
          <p:nvSpPr>
            <p:cNvPr id="102" name="Google Shape;102;g308c629d2bb_0_178"/>
            <p:cNvSpPr/>
            <p:nvPr/>
          </p:nvSpPr>
          <p:spPr>
            <a:xfrm flipH="1" rot="10800000">
              <a:off x="1534599" y="4490575"/>
              <a:ext cx="1821678" cy="14825"/>
            </a:xfrm>
            <a:custGeom>
              <a:rect b="b" l="l" r="r" t="t"/>
              <a:pathLst>
                <a:path extrusionOk="0" h="59" w="46884">
                  <a:moveTo>
                    <a:pt x="23454" y="1"/>
                  </a:moveTo>
                  <a:cubicBezTo>
                    <a:pt x="10494" y="1"/>
                    <a:pt x="1" y="13"/>
                    <a:pt x="1" y="36"/>
                  </a:cubicBezTo>
                  <a:cubicBezTo>
                    <a:pt x="1" y="47"/>
                    <a:pt x="10494" y="59"/>
                    <a:pt x="23454" y="59"/>
                  </a:cubicBezTo>
                  <a:cubicBezTo>
                    <a:pt x="36391" y="59"/>
                    <a:pt x="46884" y="47"/>
                    <a:pt x="46884" y="36"/>
                  </a:cubicBezTo>
                  <a:cubicBezTo>
                    <a:pt x="46884" y="13"/>
                    <a:pt x="36391" y="1"/>
                    <a:pt x="23454"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g308c629d2bb_0_178"/>
            <p:cNvSpPr/>
            <p:nvPr/>
          </p:nvSpPr>
          <p:spPr>
            <a:xfrm>
              <a:off x="1966041" y="3833166"/>
              <a:ext cx="65092" cy="123880"/>
            </a:xfrm>
            <a:custGeom>
              <a:rect b="b" l="l" r="r" t="t"/>
              <a:pathLst>
                <a:path extrusionOk="0" h="1808" w="950">
                  <a:moveTo>
                    <a:pt x="730" y="0"/>
                  </a:moveTo>
                  <a:cubicBezTo>
                    <a:pt x="730" y="0"/>
                    <a:pt x="0" y="707"/>
                    <a:pt x="0" y="1807"/>
                  </a:cubicBezTo>
                  <a:cubicBezTo>
                    <a:pt x="0" y="1807"/>
                    <a:pt x="950" y="915"/>
                    <a:pt x="730"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g308c629d2bb_0_178"/>
            <p:cNvSpPr/>
            <p:nvPr/>
          </p:nvSpPr>
          <p:spPr>
            <a:xfrm>
              <a:off x="2037435" y="3907849"/>
              <a:ext cx="133404" cy="28640"/>
            </a:xfrm>
            <a:custGeom>
              <a:rect b="b" l="l" r="r" t="t"/>
              <a:pathLst>
                <a:path extrusionOk="0" h="418" w="1947">
                  <a:moveTo>
                    <a:pt x="1042" y="1"/>
                  </a:moveTo>
                  <a:cubicBezTo>
                    <a:pt x="735" y="1"/>
                    <a:pt x="374" y="51"/>
                    <a:pt x="0" y="207"/>
                  </a:cubicBezTo>
                  <a:cubicBezTo>
                    <a:pt x="0" y="207"/>
                    <a:pt x="497" y="418"/>
                    <a:pt x="1049" y="418"/>
                  </a:cubicBezTo>
                  <a:cubicBezTo>
                    <a:pt x="1357" y="418"/>
                    <a:pt x="1681" y="353"/>
                    <a:pt x="1946" y="150"/>
                  </a:cubicBezTo>
                  <a:cubicBezTo>
                    <a:pt x="1946" y="150"/>
                    <a:pt x="1574" y="1"/>
                    <a:pt x="1042"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g308c629d2bb_0_178"/>
            <p:cNvSpPr/>
            <p:nvPr/>
          </p:nvSpPr>
          <p:spPr>
            <a:xfrm>
              <a:off x="2035037" y="3778422"/>
              <a:ext cx="51662" cy="103187"/>
            </a:xfrm>
            <a:custGeom>
              <a:rect b="b" l="l" r="r" t="t"/>
              <a:pathLst>
                <a:path extrusionOk="0" h="1506" w="754">
                  <a:moveTo>
                    <a:pt x="429" y="0"/>
                  </a:moveTo>
                  <a:cubicBezTo>
                    <a:pt x="429" y="0"/>
                    <a:pt x="1" y="649"/>
                    <a:pt x="174" y="1506"/>
                  </a:cubicBezTo>
                  <a:cubicBezTo>
                    <a:pt x="174" y="1506"/>
                    <a:pt x="754" y="672"/>
                    <a:pt x="429"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g308c629d2bb_0_178"/>
            <p:cNvSpPr/>
            <p:nvPr/>
          </p:nvSpPr>
          <p:spPr>
            <a:xfrm>
              <a:off x="1766864" y="3737106"/>
              <a:ext cx="161907" cy="119906"/>
            </a:xfrm>
            <a:custGeom>
              <a:rect b="b" l="l" r="r" t="t"/>
              <a:pathLst>
                <a:path extrusionOk="0" h="1750" w="2363">
                  <a:moveTo>
                    <a:pt x="0" y="1"/>
                  </a:moveTo>
                  <a:cubicBezTo>
                    <a:pt x="0" y="1"/>
                    <a:pt x="1054" y="1750"/>
                    <a:pt x="2363" y="1750"/>
                  </a:cubicBezTo>
                  <a:cubicBezTo>
                    <a:pt x="2363" y="1750"/>
                    <a:pt x="1540" y="406"/>
                    <a:pt x="0"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 name="Google Shape;107;g308c629d2bb_0_178"/>
            <p:cNvSpPr/>
            <p:nvPr/>
          </p:nvSpPr>
          <p:spPr>
            <a:xfrm>
              <a:off x="1929522" y="3538751"/>
              <a:ext cx="111958" cy="242072"/>
            </a:xfrm>
            <a:custGeom>
              <a:rect b="b" l="l" r="r" t="t"/>
              <a:pathLst>
                <a:path extrusionOk="0" h="3533" w="1634">
                  <a:moveTo>
                    <a:pt x="1633" y="0"/>
                  </a:moveTo>
                  <a:lnTo>
                    <a:pt x="1633" y="0"/>
                  </a:lnTo>
                  <a:cubicBezTo>
                    <a:pt x="1633" y="1"/>
                    <a:pt x="0" y="1865"/>
                    <a:pt x="93" y="3533"/>
                  </a:cubicBezTo>
                  <a:cubicBezTo>
                    <a:pt x="93" y="3533"/>
                    <a:pt x="1390" y="2050"/>
                    <a:pt x="1633"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 name="Google Shape;108;g308c629d2bb_0_178"/>
            <p:cNvSpPr/>
            <p:nvPr/>
          </p:nvSpPr>
          <p:spPr>
            <a:xfrm>
              <a:off x="1880327" y="3456188"/>
              <a:ext cx="60364" cy="162798"/>
            </a:xfrm>
            <a:custGeom>
              <a:rect b="b" l="l" r="r" t="t"/>
              <a:pathLst>
                <a:path extrusionOk="0" h="2376" w="881">
                  <a:moveTo>
                    <a:pt x="811" y="1"/>
                  </a:moveTo>
                  <a:cubicBezTo>
                    <a:pt x="811" y="1"/>
                    <a:pt x="0" y="1321"/>
                    <a:pt x="232" y="2375"/>
                  </a:cubicBezTo>
                  <a:cubicBezTo>
                    <a:pt x="232" y="2375"/>
                    <a:pt x="881" y="1344"/>
                    <a:pt x="811"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g308c629d2bb_0_178"/>
            <p:cNvSpPr/>
            <p:nvPr/>
          </p:nvSpPr>
          <p:spPr>
            <a:xfrm>
              <a:off x="1763644" y="3595893"/>
              <a:ext cx="128676" cy="91334"/>
            </a:xfrm>
            <a:custGeom>
              <a:rect b="b" l="l" r="r" t="t"/>
              <a:pathLst>
                <a:path extrusionOk="0" h="1333" w="1878">
                  <a:moveTo>
                    <a:pt x="1" y="0"/>
                  </a:moveTo>
                  <a:lnTo>
                    <a:pt x="1" y="0"/>
                  </a:lnTo>
                  <a:cubicBezTo>
                    <a:pt x="1" y="0"/>
                    <a:pt x="661" y="1205"/>
                    <a:pt x="1877" y="1332"/>
                  </a:cubicBezTo>
                  <a:cubicBezTo>
                    <a:pt x="1877" y="1332"/>
                    <a:pt x="1472" y="406"/>
                    <a:pt x="1"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g308c629d2bb_0_178"/>
            <p:cNvSpPr/>
            <p:nvPr/>
          </p:nvSpPr>
          <p:spPr>
            <a:xfrm>
              <a:off x="1713696" y="4007815"/>
              <a:ext cx="131005" cy="32477"/>
            </a:xfrm>
            <a:custGeom>
              <a:rect b="b" l="l" r="r" t="t"/>
              <a:pathLst>
                <a:path extrusionOk="0" h="474" w="1912">
                  <a:moveTo>
                    <a:pt x="1429" y="1"/>
                  </a:moveTo>
                  <a:cubicBezTo>
                    <a:pt x="1057" y="1"/>
                    <a:pt x="519" y="74"/>
                    <a:pt x="0" y="405"/>
                  </a:cubicBezTo>
                  <a:cubicBezTo>
                    <a:pt x="0" y="405"/>
                    <a:pt x="285" y="473"/>
                    <a:pt x="654" y="473"/>
                  </a:cubicBezTo>
                  <a:cubicBezTo>
                    <a:pt x="1059" y="473"/>
                    <a:pt x="1566" y="391"/>
                    <a:pt x="1911" y="46"/>
                  </a:cubicBezTo>
                  <a:cubicBezTo>
                    <a:pt x="1911" y="46"/>
                    <a:pt x="1721" y="1"/>
                    <a:pt x="1429"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g308c629d2bb_0_178"/>
            <p:cNvSpPr/>
            <p:nvPr/>
          </p:nvSpPr>
          <p:spPr>
            <a:xfrm>
              <a:off x="1873202" y="4072015"/>
              <a:ext cx="55568" cy="62762"/>
            </a:xfrm>
            <a:custGeom>
              <a:rect b="b" l="l" r="r" t="t"/>
              <a:pathLst>
                <a:path extrusionOk="0" h="916" w="811">
                  <a:moveTo>
                    <a:pt x="811" y="0"/>
                  </a:moveTo>
                  <a:cubicBezTo>
                    <a:pt x="811" y="1"/>
                    <a:pt x="46" y="360"/>
                    <a:pt x="0" y="915"/>
                  </a:cubicBezTo>
                  <a:cubicBezTo>
                    <a:pt x="0" y="915"/>
                    <a:pt x="579" y="637"/>
                    <a:pt x="811"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g308c629d2bb_0_178"/>
            <p:cNvSpPr/>
            <p:nvPr/>
          </p:nvSpPr>
          <p:spPr>
            <a:xfrm>
              <a:off x="1818389" y="4056325"/>
              <a:ext cx="99282" cy="23433"/>
            </a:xfrm>
            <a:custGeom>
              <a:rect b="b" l="l" r="r" t="t"/>
              <a:pathLst>
                <a:path extrusionOk="0" h="342" w="1449">
                  <a:moveTo>
                    <a:pt x="921" y="1"/>
                  </a:moveTo>
                  <a:cubicBezTo>
                    <a:pt x="612" y="1"/>
                    <a:pt x="238" y="61"/>
                    <a:pt x="1" y="311"/>
                  </a:cubicBezTo>
                  <a:cubicBezTo>
                    <a:pt x="1" y="311"/>
                    <a:pt x="145" y="342"/>
                    <a:pt x="365" y="342"/>
                  </a:cubicBezTo>
                  <a:cubicBezTo>
                    <a:pt x="649" y="342"/>
                    <a:pt x="1058" y="290"/>
                    <a:pt x="1449" y="56"/>
                  </a:cubicBezTo>
                  <a:cubicBezTo>
                    <a:pt x="1449" y="56"/>
                    <a:pt x="1214" y="1"/>
                    <a:pt x="921"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 name="Google Shape;113;g308c629d2bb_0_178"/>
            <p:cNvSpPr/>
            <p:nvPr/>
          </p:nvSpPr>
          <p:spPr>
            <a:xfrm>
              <a:off x="1869228" y="3568898"/>
              <a:ext cx="92910" cy="645229"/>
            </a:xfrm>
            <a:custGeom>
              <a:rect b="b" l="l" r="r" t="t"/>
              <a:pathLst>
                <a:path extrusionOk="0" h="9417" w="1356">
                  <a:moveTo>
                    <a:pt x="0" y="1"/>
                  </a:moveTo>
                  <a:lnTo>
                    <a:pt x="0" y="35"/>
                  </a:lnTo>
                  <a:cubicBezTo>
                    <a:pt x="0" y="47"/>
                    <a:pt x="12" y="82"/>
                    <a:pt x="12" y="105"/>
                  </a:cubicBezTo>
                  <a:cubicBezTo>
                    <a:pt x="23" y="174"/>
                    <a:pt x="58" y="267"/>
                    <a:pt x="81" y="383"/>
                  </a:cubicBezTo>
                  <a:cubicBezTo>
                    <a:pt x="139" y="614"/>
                    <a:pt x="243" y="950"/>
                    <a:pt x="348" y="1367"/>
                  </a:cubicBezTo>
                  <a:cubicBezTo>
                    <a:pt x="568" y="2190"/>
                    <a:pt x="822" y="3359"/>
                    <a:pt x="1008" y="4668"/>
                  </a:cubicBezTo>
                  <a:cubicBezTo>
                    <a:pt x="1112" y="5317"/>
                    <a:pt x="1181" y="5942"/>
                    <a:pt x="1228" y="6510"/>
                  </a:cubicBezTo>
                  <a:cubicBezTo>
                    <a:pt x="1274" y="7089"/>
                    <a:pt x="1297" y="7587"/>
                    <a:pt x="1320" y="8027"/>
                  </a:cubicBezTo>
                  <a:cubicBezTo>
                    <a:pt x="1332" y="8247"/>
                    <a:pt x="1332" y="8432"/>
                    <a:pt x="1332" y="8606"/>
                  </a:cubicBezTo>
                  <a:lnTo>
                    <a:pt x="1332" y="9034"/>
                  </a:lnTo>
                  <a:lnTo>
                    <a:pt x="1332" y="9312"/>
                  </a:lnTo>
                  <a:lnTo>
                    <a:pt x="1332" y="9382"/>
                  </a:lnTo>
                  <a:lnTo>
                    <a:pt x="1332" y="9417"/>
                  </a:lnTo>
                  <a:cubicBezTo>
                    <a:pt x="1332" y="9417"/>
                    <a:pt x="1332" y="9405"/>
                    <a:pt x="1344" y="9393"/>
                  </a:cubicBezTo>
                  <a:lnTo>
                    <a:pt x="1344" y="9324"/>
                  </a:lnTo>
                  <a:cubicBezTo>
                    <a:pt x="1344" y="9266"/>
                    <a:pt x="1355" y="9162"/>
                    <a:pt x="1355" y="9046"/>
                  </a:cubicBezTo>
                  <a:lnTo>
                    <a:pt x="1355" y="8617"/>
                  </a:lnTo>
                  <a:lnTo>
                    <a:pt x="1355" y="8038"/>
                  </a:lnTo>
                  <a:cubicBezTo>
                    <a:pt x="1355" y="7598"/>
                    <a:pt x="1332" y="7077"/>
                    <a:pt x="1286" y="6521"/>
                  </a:cubicBezTo>
                  <a:cubicBezTo>
                    <a:pt x="1239" y="5942"/>
                    <a:pt x="1181" y="5317"/>
                    <a:pt x="1089" y="4668"/>
                  </a:cubicBezTo>
                  <a:cubicBezTo>
                    <a:pt x="892" y="3348"/>
                    <a:pt x="626" y="2190"/>
                    <a:pt x="406" y="1344"/>
                  </a:cubicBezTo>
                  <a:cubicBezTo>
                    <a:pt x="301" y="927"/>
                    <a:pt x="197" y="603"/>
                    <a:pt x="128" y="371"/>
                  </a:cubicBezTo>
                  <a:cubicBezTo>
                    <a:pt x="81" y="267"/>
                    <a:pt x="58" y="174"/>
                    <a:pt x="46" y="105"/>
                  </a:cubicBezTo>
                  <a:cubicBezTo>
                    <a:pt x="23" y="82"/>
                    <a:pt x="12" y="47"/>
                    <a:pt x="12" y="35"/>
                  </a:cubicBezTo>
                  <a:cubicBezTo>
                    <a:pt x="0" y="24"/>
                    <a:pt x="0" y="1"/>
                    <a:pt x="0"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 name="Google Shape;114;g308c629d2bb_0_178"/>
            <p:cNvSpPr/>
            <p:nvPr/>
          </p:nvSpPr>
          <p:spPr>
            <a:xfrm>
              <a:off x="1807289" y="3972803"/>
              <a:ext cx="149300" cy="102502"/>
            </a:xfrm>
            <a:custGeom>
              <a:rect b="b" l="l" r="r" t="t"/>
              <a:pathLst>
                <a:path extrusionOk="0" h="1496" w="2179">
                  <a:moveTo>
                    <a:pt x="2" y="0"/>
                  </a:moveTo>
                  <a:cubicBezTo>
                    <a:pt x="2" y="0"/>
                    <a:pt x="1" y="1"/>
                    <a:pt x="1" y="1"/>
                  </a:cubicBezTo>
                  <a:cubicBezTo>
                    <a:pt x="1" y="12"/>
                    <a:pt x="464" y="348"/>
                    <a:pt x="1078" y="765"/>
                  </a:cubicBezTo>
                  <a:cubicBezTo>
                    <a:pt x="1669" y="1186"/>
                    <a:pt x="2149" y="1495"/>
                    <a:pt x="2177" y="1495"/>
                  </a:cubicBezTo>
                  <a:cubicBezTo>
                    <a:pt x="2178" y="1495"/>
                    <a:pt x="2178" y="1495"/>
                    <a:pt x="2178" y="1495"/>
                  </a:cubicBezTo>
                  <a:cubicBezTo>
                    <a:pt x="2178" y="1483"/>
                    <a:pt x="1692" y="1136"/>
                    <a:pt x="1101" y="730"/>
                  </a:cubicBezTo>
                  <a:cubicBezTo>
                    <a:pt x="510" y="310"/>
                    <a:pt x="41" y="0"/>
                    <a:pt x="2"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g308c629d2bb_0_178"/>
            <p:cNvSpPr/>
            <p:nvPr/>
          </p:nvSpPr>
          <p:spPr>
            <a:xfrm>
              <a:off x="1955695" y="3852214"/>
              <a:ext cx="139707" cy="132581"/>
            </a:xfrm>
            <a:custGeom>
              <a:rect b="b" l="l" r="r" t="t"/>
              <a:pathLst>
                <a:path extrusionOk="0" h="1935" w="2039">
                  <a:moveTo>
                    <a:pt x="2039" y="0"/>
                  </a:moveTo>
                  <a:cubicBezTo>
                    <a:pt x="2039" y="1"/>
                    <a:pt x="2004" y="24"/>
                    <a:pt x="1946" y="70"/>
                  </a:cubicBezTo>
                  <a:cubicBezTo>
                    <a:pt x="1888" y="128"/>
                    <a:pt x="1819" y="186"/>
                    <a:pt x="1726" y="267"/>
                  </a:cubicBezTo>
                  <a:cubicBezTo>
                    <a:pt x="1541" y="440"/>
                    <a:pt x="1286" y="695"/>
                    <a:pt x="1008" y="950"/>
                  </a:cubicBezTo>
                  <a:cubicBezTo>
                    <a:pt x="730" y="1216"/>
                    <a:pt x="487" y="1448"/>
                    <a:pt x="290" y="1633"/>
                  </a:cubicBezTo>
                  <a:lnTo>
                    <a:pt x="70" y="1853"/>
                  </a:lnTo>
                  <a:cubicBezTo>
                    <a:pt x="24" y="1911"/>
                    <a:pt x="1" y="1934"/>
                    <a:pt x="1" y="1934"/>
                  </a:cubicBezTo>
                  <a:cubicBezTo>
                    <a:pt x="12" y="1934"/>
                    <a:pt x="35" y="1923"/>
                    <a:pt x="70" y="1865"/>
                  </a:cubicBezTo>
                  <a:cubicBezTo>
                    <a:pt x="128" y="1819"/>
                    <a:pt x="197" y="1749"/>
                    <a:pt x="302" y="1656"/>
                  </a:cubicBezTo>
                  <a:cubicBezTo>
                    <a:pt x="487" y="1506"/>
                    <a:pt x="742" y="1251"/>
                    <a:pt x="1031" y="996"/>
                  </a:cubicBezTo>
                  <a:cubicBezTo>
                    <a:pt x="1321" y="730"/>
                    <a:pt x="1587" y="487"/>
                    <a:pt x="1761" y="301"/>
                  </a:cubicBezTo>
                  <a:cubicBezTo>
                    <a:pt x="1842" y="209"/>
                    <a:pt x="1923" y="139"/>
                    <a:pt x="1958" y="81"/>
                  </a:cubicBezTo>
                  <a:cubicBezTo>
                    <a:pt x="2004" y="24"/>
                    <a:pt x="2039" y="1"/>
                    <a:pt x="2039"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g308c629d2bb_0_178"/>
            <p:cNvSpPr/>
            <p:nvPr/>
          </p:nvSpPr>
          <p:spPr>
            <a:xfrm>
              <a:off x="1700198" y="3918058"/>
              <a:ext cx="122304" cy="66736"/>
            </a:xfrm>
            <a:custGeom>
              <a:rect b="b" l="l" r="r" t="t"/>
              <a:pathLst>
                <a:path extrusionOk="0" h="974" w="1785">
                  <a:moveTo>
                    <a:pt x="8" y="1"/>
                  </a:moveTo>
                  <a:cubicBezTo>
                    <a:pt x="3" y="1"/>
                    <a:pt x="0" y="1"/>
                    <a:pt x="0" y="1"/>
                  </a:cubicBezTo>
                  <a:cubicBezTo>
                    <a:pt x="683" y="943"/>
                    <a:pt x="1659" y="974"/>
                    <a:pt x="1773" y="974"/>
                  </a:cubicBezTo>
                  <a:cubicBezTo>
                    <a:pt x="1781" y="974"/>
                    <a:pt x="1785" y="973"/>
                    <a:pt x="1784" y="973"/>
                  </a:cubicBezTo>
                  <a:cubicBezTo>
                    <a:pt x="1286" y="22"/>
                    <a:pt x="111" y="1"/>
                    <a:pt x="8"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g308c629d2bb_0_178"/>
            <p:cNvSpPr/>
            <p:nvPr/>
          </p:nvSpPr>
          <p:spPr>
            <a:xfrm>
              <a:off x="1816813" y="3884759"/>
              <a:ext cx="72286" cy="126209"/>
            </a:xfrm>
            <a:custGeom>
              <a:rect b="b" l="l" r="r" t="t"/>
              <a:pathLst>
                <a:path extrusionOk="0" h="1842" w="1055">
                  <a:moveTo>
                    <a:pt x="24" y="0"/>
                  </a:moveTo>
                  <a:lnTo>
                    <a:pt x="24" y="0"/>
                  </a:lnTo>
                  <a:cubicBezTo>
                    <a:pt x="1" y="1216"/>
                    <a:pt x="881" y="1842"/>
                    <a:pt x="881" y="1842"/>
                  </a:cubicBezTo>
                  <a:cubicBezTo>
                    <a:pt x="1055" y="718"/>
                    <a:pt x="24" y="0"/>
                    <a:pt x="24"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g308c629d2bb_0_178"/>
            <p:cNvSpPr/>
            <p:nvPr/>
          </p:nvSpPr>
          <p:spPr>
            <a:xfrm>
              <a:off x="2071556" y="3761703"/>
              <a:ext cx="115109" cy="112780"/>
            </a:xfrm>
            <a:custGeom>
              <a:rect b="b" l="l" r="r" t="t"/>
              <a:pathLst>
                <a:path extrusionOk="0" h="1646" w="1680">
                  <a:moveTo>
                    <a:pt x="1680" y="1"/>
                  </a:moveTo>
                  <a:lnTo>
                    <a:pt x="1680" y="1"/>
                  </a:lnTo>
                  <a:cubicBezTo>
                    <a:pt x="325" y="453"/>
                    <a:pt x="1" y="1646"/>
                    <a:pt x="1" y="1646"/>
                  </a:cubicBezTo>
                  <a:cubicBezTo>
                    <a:pt x="1274" y="1402"/>
                    <a:pt x="1680" y="1"/>
                    <a:pt x="1680"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 name="Google Shape;119;g308c629d2bb_0_178"/>
            <p:cNvSpPr/>
            <p:nvPr/>
          </p:nvSpPr>
          <p:spPr>
            <a:xfrm>
              <a:off x="1779540" y="3403841"/>
              <a:ext cx="110382" cy="187327"/>
            </a:xfrm>
            <a:custGeom>
              <a:rect b="b" l="l" r="r" t="t"/>
              <a:pathLst>
                <a:path extrusionOk="0" h="2734" w="1611">
                  <a:moveTo>
                    <a:pt x="0" y="1"/>
                  </a:moveTo>
                  <a:lnTo>
                    <a:pt x="0" y="1"/>
                  </a:lnTo>
                  <a:cubicBezTo>
                    <a:pt x="46" y="1851"/>
                    <a:pt x="1415" y="2720"/>
                    <a:pt x="1425" y="2734"/>
                  </a:cubicBezTo>
                  <a:lnTo>
                    <a:pt x="1425" y="2734"/>
                  </a:lnTo>
                  <a:cubicBezTo>
                    <a:pt x="1610" y="1043"/>
                    <a:pt x="1" y="1"/>
                    <a:pt x="0" y="1"/>
                  </a:cubicBezTo>
                  <a:close/>
                  <a:moveTo>
                    <a:pt x="1425" y="2734"/>
                  </a:moveTo>
                  <a:cubicBezTo>
                    <a:pt x="1425" y="2734"/>
                    <a:pt x="1425" y="2734"/>
                    <a:pt x="1425" y="2734"/>
                  </a:cubicBezTo>
                  <a:cubicBezTo>
                    <a:pt x="1425" y="2734"/>
                    <a:pt x="1425" y="2734"/>
                    <a:pt x="1425" y="2734"/>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 name="Google Shape;120;g308c629d2bb_0_178"/>
            <p:cNvSpPr/>
            <p:nvPr/>
          </p:nvSpPr>
          <p:spPr>
            <a:xfrm>
              <a:off x="1991392" y="4039470"/>
              <a:ext cx="153274" cy="170677"/>
            </a:xfrm>
            <a:custGeom>
              <a:rect b="b" l="l" r="r" t="t"/>
              <a:pathLst>
                <a:path extrusionOk="0" h="2491" w="2237">
                  <a:moveTo>
                    <a:pt x="2236" y="1"/>
                  </a:moveTo>
                  <a:cubicBezTo>
                    <a:pt x="2236" y="1"/>
                    <a:pt x="2201" y="24"/>
                    <a:pt x="2120" y="70"/>
                  </a:cubicBezTo>
                  <a:cubicBezTo>
                    <a:pt x="2051" y="116"/>
                    <a:pt x="1946" y="186"/>
                    <a:pt x="1819" y="279"/>
                  </a:cubicBezTo>
                  <a:cubicBezTo>
                    <a:pt x="1576" y="464"/>
                    <a:pt x="1252" y="742"/>
                    <a:pt x="939" y="1089"/>
                  </a:cubicBezTo>
                  <a:cubicBezTo>
                    <a:pt x="615" y="1437"/>
                    <a:pt x="383" y="1796"/>
                    <a:pt x="232" y="2051"/>
                  </a:cubicBezTo>
                  <a:cubicBezTo>
                    <a:pt x="151" y="2190"/>
                    <a:pt x="93" y="2305"/>
                    <a:pt x="59" y="2375"/>
                  </a:cubicBezTo>
                  <a:cubicBezTo>
                    <a:pt x="12" y="2444"/>
                    <a:pt x="1" y="2491"/>
                    <a:pt x="1" y="2491"/>
                  </a:cubicBezTo>
                  <a:cubicBezTo>
                    <a:pt x="1" y="2491"/>
                    <a:pt x="24" y="2444"/>
                    <a:pt x="70" y="2375"/>
                  </a:cubicBezTo>
                  <a:cubicBezTo>
                    <a:pt x="117" y="2305"/>
                    <a:pt x="174" y="2201"/>
                    <a:pt x="256" y="2074"/>
                  </a:cubicBezTo>
                  <a:cubicBezTo>
                    <a:pt x="429" y="1807"/>
                    <a:pt x="672" y="1460"/>
                    <a:pt x="985" y="1112"/>
                  </a:cubicBezTo>
                  <a:cubicBezTo>
                    <a:pt x="1298" y="765"/>
                    <a:pt x="1599" y="487"/>
                    <a:pt x="1854" y="302"/>
                  </a:cubicBezTo>
                  <a:cubicBezTo>
                    <a:pt x="1970" y="221"/>
                    <a:pt x="2062" y="128"/>
                    <a:pt x="2143" y="82"/>
                  </a:cubicBezTo>
                  <a:cubicBezTo>
                    <a:pt x="2213" y="24"/>
                    <a:pt x="2236" y="1"/>
                    <a:pt x="2236"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g308c629d2bb_0_178"/>
            <p:cNvSpPr/>
            <p:nvPr/>
          </p:nvSpPr>
          <p:spPr>
            <a:xfrm>
              <a:off x="2035859" y="3979929"/>
              <a:ext cx="50840" cy="131005"/>
            </a:xfrm>
            <a:custGeom>
              <a:rect b="b" l="l" r="r" t="t"/>
              <a:pathLst>
                <a:path extrusionOk="0" h="1912" w="742">
                  <a:moveTo>
                    <a:pt x="556" y="1"/>
                  </a:moveTo>
                  <a:cubicBezTo>
                    <a:pt x="556" y="1"/>
                    <a:pt x="0" y="823"/>
                    <a:pt x="197" y="1912"/>
                  </a:cubicBezTo>
                  <a:cubicBezTo>
                    <a:pt x="197" y="1912"/>
                    <a:pt x="742" y="1205"/>
                    <a:pt x="556"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g308c629d2bb_0_178"/>
            <p:cNvSpPr/>
            <p:nvPr/>
          </p:nvSpPr>
          <p:spPr>
            <a:xfrm>
              <a:off x="2123149" y="4053242"/>
              <a:ext cx="96062" cy="20966"/>
            </a:xfrm>
            <a:custGeom>
              <a:rect b="b" l="l" r="r" t="t"/>
              <a:pathLst>
                <a:path extrusionOk="0" h="306" w="1402">
                  <a:moveTo>
                    <a:pt x="996" y="1"/>
                  </a:moveTo>
                  <a:cubicBezTo>
                    <a:pt x="730" y="1"/>
                    <a:pt x="363" y="51"/>
                    <a:pt x="0" y="263"/>
                  </a:cubicBezTo>
                  <a:cubicBezTo>
                    <a:pt x="0" y="263"/>
                    <a:pt x="146" y="305"/>
                    <a:pt x="381" y="305"/>
                  </a:cubicBezTo>
                  <a:cubicBezTo>
                    <a:pt x="638" y="305"/>
                    <a:pt x="1002" y="255"/>
                    <a:pt x="1402" y="43"/>
                  </a:cubicBezTo>
                  <a:cubicBezTo>
                    <a:pt x="1402" y="43"/>
                    <a:pt x="1241" y="1"/>
                    <a:pt x="996"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g308c629d2bb_0_178"/>
            <p:cNvSpPr/>
            <p:nvPr/>
          </p:nvSpPr>
          <p:spPr>
            <a:xfrm>
              <a:off x="1800986" y="4222820"/>
              <a:ext cx="334914" cy="269822"/>
            </a:xfrm>
            <a:custGeom>
              <a:rect b="b" l="l" r="r" t="t"/>
              <a:pathLst>
                <a:path extrusionOk="0" h="3938" w="4888">
                  <a:moveTo>
                    <a:pt x="0" y="0"/>
                  </a:moveTo>
                  <a:lnTo>
                    <a:pt x="591" y="3938"/>
                  </a:lnTo>
                  <a:lnTo>
                    <a:pt x="4077" y="3938"/>
                  </a:lnTo>
                  <a:lnTo>
                    <a:pt x="4888" y="46"/>
                  </a:lnTo>
                  <a:lnTo>
                    <a:pt x="0" y="0"/>
                  </a:ln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g308c629d2bb_0_178"/>
            <p:cNvSpPr/>
            <p:nvPr/>
          </p:nvSpPr>
          <p:spPr>
            <a:xfrm>
              <a:off x="1828735" y="4394180"/>
              <a:ext cx="273864" cy="2467"/>
            </a:xfrm>
            <a:custGeom>
              <a:rect b="b" l="l" r="r" t="t"/>
              <a:pathLst>
                <a:path extrusionOk="0" h="36" w="3997">
                  <a:moveTo>
                    <a:pt x="1993" y="1"/>
                  </a:moveTo>
                  <a:cubicBezTo>
                    <a:pt x="892" y="1"/>
                    <a:pt x="0" y="24"/>
                    <a:pt x="0" y="24"/>
                  </a:cubicBezTo>
                  <a:cubicBezTo>
                    <a:pt x="0" y="24"/>
                    <a:pt x="892" y="35"/>
                    <a:pt x="1993" y="35"/>
                  </a:cubicBezTo>
                  <a:cubicBezTo>
                    <a:pt x="3093" y="35"/>
                    <a:pt x="3996" y="35"/>
                    <a:pt x="3996" y="24"/>
                  </a:cubicBezTo>
                  <a:cubicBezTo>
                    <a:pt x="3996" y="1"/>
                    <a:pt x="3104" y="1"/>
                    <a:pt x="1993" y="1"/>
                  </a:cubicBezTo>
                  <a:close/>
                </a:path>
              </a:pathLst>
            </a:custGeom>
            <a:solidFill>
              <a:srgbClr val="FAFA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g308c629d2bb_0_178"/>
            <p:cNvSpPr/>
            <p:nvPr/>
          </p:nvSpPr>
          <p:spPr>
            <a:xfrm>
              <a:off x="1827159" y="4381162"/>
              <a:ext cx="276194" cy="2809"/>
            </a:xfrm>
            <a:custGeom>
              <a:rect b="b" l="l" r="r" t="t"/>
              <a:pathLst>
                <a:path extrusionOk="0" h="41" w="4031">
                  <a:moveTo>
                    <a:pt x="2921" y="1"/>
                  </a:moveTo>
                  <a:cubicBezTo>
                    <a:pt x="2649" y="1"/>
                    <a:pt x="2341" y="2"/>
                    <a:pt x="2016" y="5"/>
                  </a:cubicBezTo>
                  <a:cubicBezTo>
                    <a:pt x="904" y="5"/>
                    <a:pt x="0" y="5"/>
                    <a:pt x="0" y="17"/>
                  </a:cubicBezTo>
                  <a:cubicBezTo>
                    <a:pt x="0" y="17"/>
                    <a:pt x="904" y="40"/>
                    <a:pt x="2016" y="40"/>
                  </a:cubicBezTo>
                  <a:cubicBezTo>
                    <a:pt x="3127" y="40"/>
                    <a:pt x="4031" y="40"/>
                    <a:pt x="4031" y="17"/>
                  </a:cubicBezTo>
                  <a:cubicBezTo>
                    <a:pt x="4031" y="9"/>
                    <a:pt x="3579" y="1"/>
                    <a:pt x="2921" y="1"/>
                  </a:cubicBezTo>
                  <a:close/>
                </a:path>
              </a:pathLst>
            </a:custGeom>
            <a:solidFill>
              <a:srgbClr val="FAFA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g308c629d2bb_0_178"/>
            <p:cNvSpPr/>
            <p:nvPr/>
          </p:nvSpPr>
          <p:spPr>
            <a:xfrm>
              <a:off x="1827159" y="4366088"/>
              <a:ext cx="276194" cy="2809"/>
            </a:xfrm>
            <a:custGeom>
              <a:rect b="b" l="l" r="r" t="t"/>
              <a:pathLst>
                <a:path extrusionOk="0" h="41" w="4031">
                  <a:moveTo>
                    <a:pt x="2851" y="1"/>
                  </a:moveTo>
                  <a:cubicBezTo>
                    <a:pt x="2596" y="1"/>
                    <a:pt x="2313" y="2"/>
                    <a:pt x="2016" y="5"/>
                  </a:cubicBezTo>
                  <a:cubicBezTo>
                    <a:pt x="904" y="5"/>
                    <a:pt x="0" y="5"/>
                    <a:pt x="0" y="28"/>
                  </a:cubicBezTo>
                  <a:cubicBezTo>
                    <a:pt x="0" y="28"/>
                    <a:pt x="904" y="40"/>
                    <a:pt x="2016" y="40"/>
                  </a:cubicBezTo>
                  <a:cubicBezTo>
                    <a:pt x="3127" y="40"/>
                    <a:pt x="4031" y="40"/>
                    <a:pt x="4031" y="28"/>
                  </a:cubicBezTo>
                  <a:cubicBezTo>
                    <a:pt x="4031" y="12"/>
                    <a:pt x="3547" y="1"/>
                    <a:pt x="2851" y="1"/>
                  </a:cubicBezTo>
                  <a:close/>
                </a:path>
              </a:pathLst>
            </a:custGeom>
            <a:solidFill>
              <a:srgbClr val="FAFA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g308c629d2bb_0_178"/>
            <p:cNvSpPr/>
            <p:nvPr/>
          </p:nvSpPr>
          <p:spPr>
            <a:xfrm>
              <a:off x="1857306" y="4409254"/>
              <a:ext cx="12744" cy="68312"/>
            </a:xfrm>
            <a:custGeom>
              <a:rect b="b" l="l" r="r" t="t"/>
              <a:pathLst>
                <a:path extrusionOk="0" h="997" w="186">
                  <a:moveTo>
                    <a:pt x="0" y="1"/>
                  </a:moveTo>
                  <a:cubicBezTo>
                    <a:pt x="0" y="1"/>
                    <a:pt x="24" y="232"/>
                    <a:pt x="70" y="510"/>
                  </a:cubicBezTo>
                  <a:cubicBezTo>
                    <a:pt x="116" y="788"/>
                    <a:pt x="163" y="997"/>
                    <a:pt x="174" y="997"/>
                  </a:cubicBezTo>
                  <a:cubicBezTo>
                    <a:pt x="186" y="985"/>
                    <a:pt x="163" y="765"/>
                    <a:pt x="105" y="499"/>
                  </a:cubicBezTo>
                  <a:cubicBezTo>
                    <a:pt x="58" y="221"/>
                    <a:pt x="12" y="1"/>
                    <a:pt x="0" y="1"/>
                  </a:cubicBezTo>
                  <a:close/>
                </a:path>
              </a:pathLst>
            </a:custGeom>
            <a:solidFill>
              <a:srgbClr val="FAFA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g308c629d2bb_0_178"/>
            <p:cNvSpPr/>
            <p:nvPr/>
          </p:nvSpPr>
          <p:spPr>
            <a:xfrm>
              <a:off x="1880327" y="4408500"/>
              <a:ext cx="5618" cy="66736"/>
            </a:xfrm>
            <a:custGeom>
              <a:rect b="b" l="l" r="r" t="t"/>
              <a:pathLst>
                <a:path extrusionOk="0" h="974" w="82">
                  <a:moveTo>
                    <a:pt x="0" y="0"/>
                  </a:moveTo>
                  <a:cubicBezTo>
                    <a:pt x="0" y="12"/>
                    <a:pt x="12" y="232"/>
                    <a:pt x="23" y="487"/>
                  </a:cubicBezTo>
                  <a:cubicBezTo>
                    <a:pt x="35" y="753"/>
                    <a:pt x="58" y="973"/>
                    <a:pt x="70" y="973"/>
                  </a:cubicBezTo>
                  <a:cubicBezTo>
                    <a:pt x="81" y="973"/>
                    <a:pt x="81" y="753"/>
                    <a:pt x="58" y="475"/>
                  </a:cubicBezTo>
                  <a:cubicBezTo>
                    <a:pt x="35" y="220"/>
                    <a:pt x="12" y="0"/>
                    <a:pt x="0" y="0"/>
                  </a:cubicBezTo>
                  <a:close/>
                </a:path>
              </a:pathLst>
            </a:custGeom>
            <a:solidFill>
              <a:srgbClr val="FAFA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g308c629d2bb_0_178"/>
            <p:cNvSpPr/>
            <p:nvPr/>
          </p:nvSpPr>
          <p:spPr>
            <a:xfrm>
              <a:off x="1905678" y="4406102"/>
              <a:ext cx="10415" cy="69134"/>
            </a:xfrm>
            <a:custGeom>
              <a:rect b="b" l="l" r="r" t="t"/>
              <a:pathLst>
                <a:path extrusionOk="0" h="1009" w="152">
                  <a:moveTo>
                    <a:pt x="12" y="0"/>
                  </a:moveTo>
                  <a:cubicBezTo>
                    <a:pt x="1" y="0"/>
                    <a:pt x="12" y="232"/>
                    <a:pt x="47" y="510"/>
                  </a:cubicBezTo>
                  <a:cubicBezTo>
                    <a:pt x="70" y="788"/>
                    <a:pt x="117" y="1008"/>
                    <a:pt x="128" y="1008"/>
                  </a:cubicBezTo>
                  <a:cubicBezTo>
                    <a:pt x="151" y="1008"/>
                    <a:pt x="117" y="776"/>
                    <a:pt x="94" y="510"/>
                  </a:cubicBezTo>
                  <a:cubicBezTo>
                    <a:pt x="47" y="220"/>
                    <a:pt x="36" y="0"/>
                    <a:pt x="12" y="0"/>
                  </a:cubicBezTo>
                  <a:close/>
                </a:path>
              </a:pathLst>
            </a:custGeom>
            <a:solidFill>
              <a:srgbClr val="FAFA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 name="Google Shape;130;g308c629d2bb_0_178"/>
            <p:cNvSpPr/>
            <p:nvPr/>
          </p:nvSpPr>
          <p:spPr>
            <a:xfrm>
              <a:off x="1931920" y="4406102"/>
              <a:ext cx="4796" cy="69888"/>
            </a:xfrm>
            <a:custGeom>
              <a:rect b="b" l="l" r="r" t="t"/>
              <a:pathLst>
                <a:path extrusionOk="0" h="1020" w="70">
                  <a:moveTo>
                    <a:pt x="23" y="0"/>
                  </a:moveTo>
                  <a:cubicBezTo>
                    <a:pt x="12" y="0"/>
                    <a:pt x="0" y="232"/>
                    <a:pt x="12" y="510"/>
                  </a:cubicBezTo>
                  <a:cubicBezTo>
                    <a:pt x="12" y="788"/>
                    <a:pt x="35" y="1020"/>
                    <a:pt x="58" y="1020"/>
                  </a:cubicBezTo>
                  <a:cubicBezTo>
                    <a:pt x="70" y="1020"/>
                    <a:pt x="58" y="788"/>
                    <a:pt x="58" y="510"/>
                  </a:cubicBezTo>
                  <a:cubicBezTo>
                    <a:pt x="35" y="232"/>
                    <a:pt x="35" y="0"/>
                    <a:pt x="23" y="0"/>
                  </a:cubicBezTo>
                  <a:close/>
                </a:path>
              </a:pathLst>
            </a:custGeom>
            <a:solidFill>
              <a:srgbClr val="FAFA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 name="Google Shape;131;g308c629d2bb_0_178"/>
            <p:cNvSpPr/>
            <p:nvPr/>
          </p:nvSpPr>
          <p:spPr>
            <a:xfrm>
              <a:off x="1968371" y="4409254"/>
              <a:ext cx="4865" cy="65982"/>
            </a:xfrm>
            <a:custGeom>
              <a:rect b="b" l="l" r="r" t="t"/>
              <a:pathLst>
                <a:path extrusionOk="0" h="963" w="71">
                  <a:moveTo>
                    <a:pt x="12" y="1"/>
                  </a:moveTo>
                  <a:cubicBezTo>
                    <a:pt x="12" y="1"/>
                    <a:pt x="1" y="221"/>
                    <a:pt x="12" y="476"/>
                  </a:cubicBezTo>
                  <a:cubicBezTo>
                    <a:pt x="24" y="742"/>
                    <a:pt x="47" y="962"/>
                    <a:pt x="59" y="962"/>
                  </a:cubicBezTo>
                  <a:cubicBezTo>
                    <a:pt x="70" y="962"/>
                    <a:pt x="70" y="742"/>
                    <a:pt x="59" y="476"/>
                  </a:cubicBezTo>
                  <a:cubicBezTo>
                    <a:pt x="47" y="221"/>
                    <a:pt x="24" y="1"/>
                    <a:pt x="12" y="1"/>
                  </a:cubicBezTo>
                  <a:close/>
                </a:path>
              </a:pathLst>
            </a:custGeom>
            <a:solidFill>
              <a:srgbClr val="FAFA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g308c629d2bb_0_178"/>
            <p:cNvSpPr/>
            <p:nvPr/>
          </p:nvSpPr>
          <p:spPr>
            <a:xfrm>
              <a:off x="1997764" y="4408500"/>
              <a:ext cx="3220" cy="67490"/>
            </a:xfrm>
            <a:custGeom>
              <a:rect b="b" l="l" r="r" t="t"/>
              <a:pathLst>
                <a:path extrusionOk="0" h="985" w="47">
                  <a:moveTo>
                    <a:pt x="35" y="0"/>
                  </a:moveTo>
                  <a:cubicBezTo>
                    <a:pt x="24" y="0"/>
                    <a:pt x="0" y="220"/>
                    <a:pt x="0" y="487"/>
                  </a:cubicBezTo>
                  <a:cubicBezTo>
                    <a:pt x="0" y="765"/>
                    <a:pt x="0" y="985"/>
                    <a:pt x="24" y="985"/>
                  </a:cubicBezTo>
                  <a:cubicBezTo>
                    <a:pt x="35" y="985"/>
                    <a:pt x="47" y="765"/>
                    <a:pt x="47" y="487"/>
                  </a:cubicBezTo>
                  <a:cubicBezTo>
                    <a:pt x="47" y="220"/>
                    <a:pt x="47" y="0"/>
                    <a:pt x="35" y="0"/>
                  </a:cubicBezTo>
                  <a:close/>
                </a:path>
              </a:pathLst>
            </a:custGeom>
            <a:solidFill>
              <a:srgbClr val="FAFA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g308c629d2bb_0_178"/>
            <p:cNvSpPr/>
            <p:nvPr/>
          </p:nvSpPr>
          <p:spPr>
            <a:xfrm>
              <a:off x="2023938" y="4400552"/>
              <a:ext cx="8770" cy="71532"/>
            </a:xfrm>
            <a:custGeom>
              <a:rect b="b" l="l" r="r" t="t"/>
              <a:pathLst>
                <a:path extrusionOk="0" h="1044" w="128">
                  <a:moveTo>
                    <a:pt x="116" y="0"/>
                  </a:moveTo>
                  <a:cubicBezTo>
                    <a:pt x="93" y="0"/>
                    <a:pt x="70" y="232"/>
                    <a:pt x="35" y="522"/>
                  </a:cubicBezTo>
                  <a:cubicBezTo>
                    <a:pt x="12" y="811"/>
                    <a:pt x="1" y="1043"/>
                    <a:pt x="12" y="1043"/>
                  </a:cubicBezTo>
                  <a:cubicBezTo>
                    <a:pt x="12" y="1043"/>
                    <a:pt x="13" y="1043"/>
                    <a:pt x="13" y="1043"/>
                  </a:cubicBezTo>
                  <a:cubicBezTo>
                    <a:pt x="25" y="1043"/>
                    <a:pt x="59" y="815"/>
                    <a:pt x="82" y="522"/>
                  </a:cubicBezTo>
                  <a:cubicBezTo>
                    <a:pt x="116" y="232"/>
                    <a:pt x="128" y="0"/>
                    <a:pt x="116" y="0"/>
                  </a:cubicBezTo>
                  <a:close/>
                </a:path>
              </a:pathLst>
            </a:custGeom>
            <a:solidFill>
              <a:srgbClr val="FAFA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g308c629d2bb_0_178"/>
            <p:cNvSpPr/>
            <p:nvPr/>
          </p:nvSpPr>
          <p:spPr>
            <a:xfrm>
              <a:off x="2056483" y="4410007"/>
              <a:ext cx="15142" cy="58857"/>
            </a:xfrm>
            <a:custGeom>
              <a:rect b="b" l="l" r="r" t="t"/>
              <a:pathLst>
                <a:path extrusionOk="0" h="859" w="221">
                  <a:moveTo>
                    <a:pt x="207" y="1"/>
                  </a:moveTo>
                  <a:cubicBezTo>
                    <a:pt x="182" y="1"/>
                    <a:pt x="126" y="183"/>
                    <a:pt x="70" y="430"/>
                  </a:cubicBezTo>
                  <a:cubicBezTo>
                    <a:pt x="12" y="661"/>
                    <a:pt x="0" y="858"/>
                    <a:pt x="12" y="858"/>
                  </a:cubicBezTo>
                  <a:cubicBezTo>
                    <a:pt x="12" y="858"/>
                    <a:pt x="58" y="673"/>
                    <a:pt x="116" y="441"/>
                  </a:cubicBezTo>
                  <a:cubicBezTo>
                    <a:pt x="163" y="198"/>
                    <a:pt x="221" y="1"/>
                    <a:pt x="209" y="1"/>
                  </a:cubicBezTo>
                  <a:cubicBezTo>
                    <a:pt x="208" y="1"/>
                    <a:pt x="208" y="1"/>
                    <a:pt x="207" y="1"/>
                  </a:cubicBezTo>
                  <a:close/>
                </a:path>
              </a:pathLst>
            </a:custGeom>
            <a:solidFill>
              <a:srgbClr val="FAFA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g308c629d2bb_0_178"/>
            <p:cNvSpPr/>
            <p:nvPr/>
          </p:nvSpPr>
          <p:spPr>
            <a:xfrm>
              <a:off x="1773168" y="4169651"/>
              <a:ext cx="385754" cy="69888"/>
            </a:xfrm>
            <a:custGeom>
              <a:rect b="b" l="l" r="r" t="t"/>
              <a:pathLst>
                <a:path extrusionOk="0" h="1020" w="5630">
                  <a:moveTo>
                    <a:pt x="1" y="0"/>
                  </a:moveTo>
                  <a:lnTo>
                    <a:pt x="1" y="730"/>
                  </a:lnTo>
                  <a:cubicBezTo>
                    <a:pt x="1" y="892"/>
                    <a:pt x="128" y="1019"/>
                    <a:pt x="290" y="1019"/>
                  </a:cubicBezTo>
                  <a:lnTo>
                    <a:pt x="5340" y="1019"/>
                  </a:lnTo>
                  <a:cubicBezTo>
                    <a:pt x="5491" y="1019"/>
                    <a:pt x="5630" y="892"/>
                    <a:pt x="5630" y="730"/>
                  </a:cubicBezTo>
                  <a:lnTo>
                    <a:pt x="5630" y="0"/>
                  </a:ln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 name="Google Shape;136;g308c629d2bb_0_178"/>
            <p:cNvSpPr/>
            <p:nvPr/>
          </p:nvSpPr>
          <p:spPr>
            <a:xfrm>
              <a:off x="1802561" y="4239470"/>
              <a:ext cx="330186" cy="38918"/>
            </a:xfrm>
            <a:custGeom>
              <a:rect b="b" l="l" r="r" t="t"/>
              <a:pathLst>
                <a:path extrusionOk="0" h="568" w="4819">
                  <a:moveTo>
                    <a:pt x="0" y="0"/>
                  </a:moveTo>
                  <a:lnTo>
                    <a:pt x="47" y="232"/>
                  </a:lnTo>
                  <a:lnTo>
                    <a:pt x="4702" y="568"/>
                  </a:lnTo>
                  <a:lnTo>
                    <a:pt x="4818" y="0"/>
                  </a:ln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g308c629d2bb_0_178"/>
            <p:cNvSpPr/>
            <p:nvPr/>
          </p:nvSpPr>
          <p:spPr>
            <a:xfrm>
              <a:off x="2746099" y="3415763"/>
              <a:ext cx="619809" cy="631731"/>
            </a:xfrm>
            <a:custGeom>
              <a:rect b="b" l="l" r="r" t="t"/>
              <a:pathLst>
                <a:path extrusionOk="0" h="9220" w="9046">
                  <a:moveTo>
                    <a:pt x="1784" y="0"/>
                  </a:moveTo>
                  <a:lnTo>
                    <a:pt x="0" y="6463"/>
                  </a:lnTo>
                  <a:lnTo>
                    <a:pt x="2189" y="8015"/>
                  </a:lnTo>
                  <a:lnTo>
                    <a:pt x="7088" y="9219"/>
                  </a:lnTo>
                  <a:lnTo>
                    <a:pt x="9045" y="1923"/>
                  </a:lnTo>
                  <a:lnTo>
                    <a:pt x="1784" y="0"/>
                  </a:ln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g308c629d2bb_0_178"/>
            <p:cNvSpPr/>
            <p:nvPr/>
          </p:nvSpPr>
          <p:spPr>
            <a:xfrm>
              <a:off x="2745277" y="3838716"/>
              <a:ext cx="150807" cy="127031"/>
            </a:xfrm>
            <a:custGeom>
              <a:rect b="b" l="l" r="r" t="t"/>
              <a:pathLst>
                <a:path extrusionOk="0" h="1854" w="2201">
                  <a:moveTo>
                    <a:pt x="950" y="0"/>
                  </a:moveTo>
                  <a:lnTo>
                    <a:pt x="0" y="290"/>
                  </a:lnTo>
                  <a:cubicBezTo>
                    <a:pt x="0" y="290"/>
                    <a:pt x="302" y="857"/>
                    <a:pt x="765" y="1193"/>
                  </a:cubicBezTo>
                  <a:cubicBezTo>
                    <a:pt x="1228" y="1529"/>
                    <a:pt x="1691" y="1738"/>
                    <a:pt x="2178" y="1853"/>
                  </a:cubicBezTo>
                  <a:cubicBezTo>
                    <a:pt x="2201" y="1842"/>
                    <a:pt x="1135" y="1240"/>
                    <a:pt x="950" y="0"/>
                  </a:cubicBezTo>
                  <a:close/>
                </a:path>
              </a:pathLst>
            </a:custGeom>
            <a:solidFill>
              <a:srgbClr val="E0E0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g308c629d2bb_0_178"/>
            <p:cNvSpPr/>
            <p:nvPr/>
          </p:nvSpPr>
          <p:spPr>
            <a:xfrm>
              <a:off x="2889709" y="3591097"/>
              <a:ext cx="379381" cy="100104"/>
            </a:xfrm>
            <a:custGeom>
              <a:rect b="b" l="l" r="r" t="t"/>
              <a:pathLst>
                <a:path extrusionOk="0" h="1461" w="5537">
                  <a:moveTo>
                    <a:pt x="2" y="1"/>
                  </a:moveTo>
                  <a:cubicBezTo>
                    <a:pt x="1" y="1"/>
                    <a:pt x="0" y="1"/>
                    <a:pt x="0" y="1"/>
                  </a:cubicBezTo>
                  <a:cubicBezTo>
                    <a:pt x="0" y="12"/>
                    <a:pt x="1251" y="348"/>
                    <a:pt x="2768" y="754"/>
                  </a:cubicBezTo>
                  <a:cubicBezTo>
                    <a:pt x="4258" y="1152"/>
                    <a:pt x="5491" y="1460"/>
                    <a:pt x="5535" y="1460"/>
                  </a:cubicBezTo>
                  <a:cubicBezTo>
                    <a:pt x="5536" y="1460"/>
                    <a:pt x="5536" y="1460"/>
                    <a:pt x="5536" y="1460"/>
                  </a:cubicBezTo>
                  <a:cubicBezTo>
                    <a:pt x="5536" y="1449"/>
                    <a:pt x="4297" y="1101"/>
                    <a:pt x="2768" y="707"/>
                  </a:cubicBezTo>
                  <a:cubicBezTo>
                    <a:pt x="1278" y="309"/>
                    <a:pt x="45" y="1"/>
                    <a:pt x="2" y="1"/>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g308c629d2bb_0_178"/>
            <p:cNvSpPr/>
            <p:nvPr/>
          </p:nvSpPr>
          <p:spPr>
            <a:xfrm>
              <a:off x="2869840" y="3658586"/>
              <a:ext cx="379381" cy="100036"/>
            </a:xfrm>
            <a:custGeom>
              <a:rect b="b" l="l" r="r" t="t"/>
              <a:pathLst>
                <a:path extrusionOk="0" h="1460" w="5537">
                  <a:moveTo>
                    <a:pt x="2" y="0"/>
                  </a:moveTo>
                  <a:cubicBezTo>
                    <a:pt x="1" y="0"/>
                    <a:pt x="1" y="0"/>
                    <a:pt x="1" y="0"/>
                  </a:cubicBezTo>
                  <a:cubicBezTo>
                    <a:pt x="1" y="12"/>
                    <a:pt x="1252" y="348"/>
                    <a:pt x="2769" y="753"/>
                  </a:cubicBezTo>
                  <a:cubicBezTo>
                    <a:pt x="4259" y="1151"/>
                    <a:pt x="5492" y="1460"/>
                    <a:pt x="5536" y="1460"/>
                  </a:cubicBezTo>
                  <a:cubicBezTo>
                    <a:pt x="5537" y="1460"/>
                    <a:pt x="5537" y="1460"/>
                    <a:pt x="5537" y="1460"/>
                  </a:cubicBezTo>
                  <a:cubicBezTo>
                    <a:pt x="5537" y="1448"/>
                    <a:pt x="4298" y="1112"/>
                    <a:pt x="2769" y="707"/>
                  </a:cubicBezTo>
                  <a:cubicBezTo>
                    <a:pt x="1279" y="309"/>
                    <a:pt x="46" y="0"/>
                    <a:pt x="2" y="0"/>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 name="Google Shape;141;g308c629d2bb_0_178"/>
            <p:cNvSpPr/>
            <p:nvPr/>
          </p:nvSpPr>
          <p:spPr>
            <a:xfrm>
              <a:off x="2856342" y="3719634"/>
              <a:ext cx="378628" cy="100926"/>
            </a:xfrm>
            <a:custGeom>
              <a:rect b="b" l="l" r="r" t="t"/>
              <a:pathLst>
                <a:path extrusionOk="0" h="1473" w="5526">
                  <a:moveTo>
                    <a:pt x="2" y="1"/>
                  </a:moveTo>
                  <a:cubicBezTo>
                    <a:pt x="1" y="1"/>
                    <a:pt x="1" y="1"/>
                    <a:pt x="1" y="1"/>
                  </a:cubicBezTo>
                  <a:cubicBezTo>
                    <a:pt x="1" y="24"/>
                    <a:pt x="1240" y="349"/>
                    <a:pt x="2757" y="754"/>
                  </a:cubicBezTo>
                  <a:cubicBezTo>
                    <a:pt x="4260" y="1152"/>
                    <a:pt x="5482" y="1472"/>
                    <a:pt x="5524" y="1472"/>
                  </a:cubicBezTo>
                  <a:cubicBezTo>
                    <a:pt x="5525" y="1472"/>
                    <a:pt x="5525" y="1472"/>
                    <a:pt x="5525" y="1472"/>
                  </a:cubicBezTo>
                  <a:cubicBezTo>
                    <a:pt x="5525" y="1449"/>
                    <a:pt x="4298" y="1101"/>
                    <a:pt x="2757" y="719"/>
                  </a:cubicBezTo>
                  <a:cubicBezTo>
                    <a:pt x="1267" y="321"/>
                    <a:pt x="44" y="1"/>
                    <a:pt x="2" y="1"/>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 name="Google Shape;142;g308c629d2bb_0_178"/>
            <p:cNvSpPr/>
            <p:nvPr/>
          </p:nvSpPr>
          <p:spPr>
            <a:xfrm>
              <a:off x="2840515" y="3777599"/>
              <a:ext cx="378559" cy="100104"/>
            </a:xfrm>
            <a:custGeom>
              <a:rect b="b" l="l" r="r" t="t"/>
              <a:pathLst>
                <a:path extrusionOk="0" h="1461" w="5525">
                  <a:moveTo>
                    <a:pt x="1" y="0"/>
                  </a:moveTo>
                  <a:cubicBezTo>
                    <a:pt x="1" y="0"/>
                    <a:pt x="0" y="0"/>
                    <a:pt x="0" y="1"/>
                  </a:cubicBezTo>
                  <a:cubicBezTo>
                    <a:pt x="0" y="12"/>
                    <a:pt x="1240" y="348"/>
                    <a:pt x="2757" y="753"/>
                  </a:cubicBezTo>
                  <a:cubicBezTo>
                    <a:pt x="4258" y="1151"/>
                    <a:pt x="5480" y="1460"/>
                    <a:pt x="5524" y="1460"/>
                  </a:cubicBezTo>
                  <a:cubicBezTo>
                    <a:pt x="5524" y="1460"/>
                    <a:pt x="5525" y="1460"/>
                    <a:pt x="5525" y="1460"/>
                  </a:cubicBezTo>
                  <a:cubicBezTo>
                    <a:pt x="5525" y="1448"/>
                    <a:pt x="4297" y="1112"/>
                    <a:pt x="2757" y="707"/>
                  </a:cubicBezTo>
                  <a:cubicBezTo>
                    <a:pt x="1267" y="309"/>
                    <a:pt x="45" y="0"/>
                    <a:pt x="1" y="0"/>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g308c629d2bb_0_178"/>
            <p:cNvSpPr/>
            <p:nvPr/>
          </p:nvSpPr>
          <p:spPr>
            <a:xfrm>
              <a:off x="2541296" y="1578487"/>
              <a:ext cx="353208" cy="320730"/>
            </a:xfrm>
            <a:custGeom>
              <a:rect b="b" l="l" r="r" t="t"/>
              <a:pathLst>
                <a:path extrusionOk="0" h="4681" w="5155">
                  <a:moveTo>
                    <a:pt x="1129" y="0"/>
                  </a:moveTo>
                  <a:cubicBezTo>
                    <a:pt x="568" y="0"/>
                    <a:pt x="105" y="455"/>
                    <a:pt x="93" y="1020"/>
                  </a:cubicBezTo>
                  <a:lnTo>
                    <a:pt x="12" y="3499"/>
                  </a:lnTo>
                  <a:cubicBezTo>
                    <a:pt x="1" y="4078"/>
                    <a:pt x="464" y="4576"/>
                    <a:pt x="1043" y="4587"/>
                  </a:cubicBezTo>
                  <a:lnTo>
                    <a:pt x="3985" y="4680"/>
                  </a:lnTo>
                  <a:cubicBezTo>
                    <a:pt x="3992" y="4680"/>
                    <a:pt x="3999" y="4680"/>
                    <a:pt x="4007" y="4680"/>
                  </a:cubicBezTo>
                  <a:cubicBezTo>
                    <a:pt x="4576" y="4680"/>
                    <a:pt x="5051" y="4232"/>
                    <a:pt x="5073" y="3649"/>
                  </a:cubicBezTo>
                  <a:lnTo>
                    <a:pt x="5143" y="1171"/>
                  </a:lnTo>
                  <a:cubicBezTo>
                    <a:pt x="5155" y="592"/>
                    <a:pt x="4691" y="105"/>
                    <a:pt x="4112" y="82"/>
                  </a:cubicBezTo>
                  <a:lnTo>
                    <a:pt x="1170" y="1"/>
                  </a:lnTo>
                  <a:cubicBezTo>
                    <a:pt x="1156" y="0"/>
                    <a:pt x="1143" y="0"/>
                    <a:pt x="1129"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 name="Google Shape;144;g308c629d2bb_0_178"/>
            <p:cNvSpPr/>
            <p:nvPr/>
          </p:nvSpPr>
          <p:spPr>
            <a:xfrm>
              <a:off x="2540542" y="1679618"/>
              <a:ext cx="350810" cy="218845"/>
            </a:xfrm>
            <a:custGeom>
              <a:rect b="b" l="l" r="r" t="t"/>
              <a:pathLst>
                <a:path extrusionOk="0" h="3194" w="5120">
                  <a:moveTo>
                    <a:pt x="4467" y="1"/>
                  </a:moveTo>
                  <a:cubicBezTo>
                    <a:pt x="4379" y="1"/>
                    <a:pt x="4291" y="30"/>
                    <a:pt x="4227" y="88"/>
                  </a:cubicBezTo>
                  <a:lnTo>
                    <a:pt x="3023" y="1258"/>
                  </a:lnTo>
                  <a:lnTo>
                    <a:pt x="2189" y="830"/>
                  </a:lnTo>
                  <a:cubicBezTo>
                    <a:pt x="2116" y="763"/>
                    <a:pt x="2030" y="731"/>
                    <a:pt x="1947" y="731"/>
                  </a:cubicBezTo>
                  <a:cubicBezTo>
                    <a:pt x="1871" y="731"/>
                    <a:pt x="1798" y="757"/>
                    <a:pt x="1737" y="807"/>
                  </a:cubicBezTo>
                  <a:lnTo>
                    <a:pt x="23" y="1953"/>
                  </a:lnTo>
                  <a:lnTo>
                    <a:pt x="23" y="2034"/>
                  </a:lnTo>
                  <a:cubicBezTo>
                    <a:pt x="0" y="2602"/>
                    <a:pt x="440" y="3077"/>
                    <a:pt x="1008" y="3100"/>
                  </a:cubicBezTo>
                  <a:lnTo>
                    <a:pt x="4054" y="3192"/>
                  </a:lnTo>
                  <a:cubicBezTo>
                    <a:pt x="4068" y="3193"/>
                    <a:pt x="4082" y="3193"/>
                    <a:pt x="4096" y="3193"/>
                  </a:cubicBezTo>
                  <a:cubicBezTo>
                    <a:pt x="4656" y="3193"/>
                    <a:pt x="5108" y="2750"/>
                    <a:pt x="5108" y="2185"/>
                  </a:cubicBezTo>
                  <a:lnTo>
                    <a:pt x="5119" y="621"/>
                  </a:lnTo>
                  <a:lnTo>
                    <a:pt x="4737" y="123"/>
                  </a:lnTo>
                  <a:cubicBezTo>
                    <a:pt x="4674" y="42"/>
                    <a:pt x="4571" y="1"/>
                    <a:pt x="4467" y="1"/>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g308c629d2bb_0_178"/>
            <p:cNvSpPr/>
            <p:nvPr/>
          </p:nvSpPr>
          <p:spPr>
            <a:xfrm>
              <a:off x="2641261" y="1629875"/>
              <a:ext cx="69956" cy="68517"/>
            </a:xfrm>
            <a:custGeom>
              <a:rect b="b" l="l" r="r" t="t"/>
              <a:pathLst>
                <a:path extrusionOk="0" h="1000" w="1021">
                  <a:moveTo>
                    <a:pt x="543" y="0"/>
                  </a:moveTo>
                  <a:cubicBezTo>
                    <a:pt x="524" y="0"/>
                    <a:pt x="506" y="1"/>
                    <a:pt x="487" y="4"/>
                  </a:cubicBezTo>
                  <a:cubicBezTo>
                    <a:pt x="209" y="4"/>
                    <a:pt x="1" y="247"/>
                    <a:pt x="1" y="525"/>
                  </a:cubicBezTo>
                  <a:cubicBezTo>
                    <a:pt x="1" y="803"/>
                    <a:pt x="256" y="1000"/>
                    <a:pt x="522" y="1000"/>
                  </a:cubicBezTo>
                  <a:cubicBezTo>
                    <a:pt x="800" y="1000"/>
                    <a:pt x="1020" y="757"/>
                    <a:pt x="1009" y="479"/>
                  </a:cubicBezTo>
                  <a:cubicBezTo>
                    <a:pt x="987" y="209"/>
                    <a:pt x="785" y="0"/>
                    <a:pt x="543" y="0"/>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g308c629d2bb_0_178"/>
            <p:cNvSpPr/>
            <p:nvPr/>
          </p:nvSpPr>
          <p:spPr>
            <a:xfrm>
              <a:off x="1501775" y="2283390"/>
              <a:ext cx="490517" cy="433236"/>
            </a:xfrm>
            <a:custGeom>
              <a:rect b="b" l="l" r="r" t="t"/>
              <a:pathLst>
                <a:path extrusionOk="0" h="6323" w="7159">
                  <a:moveTo>
                    <a:pt x="3575" y="1"/>
                  </a:moveTo>
                  <a:cubicBezTo>
                    <a:pt x="3190" y="1"/>
                    <a:pt x="2800" y="71"/>
                    <a:pt x="2421" y="220"/>
                  </a:cubicBezTo>
                  <a:cubicBezTo>
                    <a:pt x="800" y="857"/>
                    <a:pt x="1" y="2699"/>
                    <a:pt x="638" y="4320"/>
                  </a:cubicBezTo>
                  <a:cubicBezTo>
                    <a:pt x="1126" y="5563"/>
                    <a:pt x="2322" y="6323"/>
                    <a:pt x="3584" y="6323"/>
                  </a:cubicBezTo>
                  <a:cubicBezTo>
                    <a:pt x="3969" y="6323"/>
                    <a:pt x="4359" y="6252"/>
                    <a:pt x="4738" y="6104"/>
                  </a:cubicBezTo>
                  <a:cubicBezTo>
                    <a:pt x="6359" y="5467"/>
                    <a:pt x="7158" y="3625"/>
                    <a:pt x="6521" y="2004"/>
                  </a:cubicBezTo>
                  <a:cubicBezTo>
                    <a:pt x="6033" y="761"/>
                    <a:pt x="4837" y="1"/>
                    <a:pt x="3575"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g308c629d2bb_0_178"/>
            <p:cNvSpPr/>
            <p:nvPr/>
          </p:nvSpPr>
          <p:spPr>
            <a:xfrm>
              <a:off x="1559740" y="2335325"/>
              <a:ext cx="374585" cy="328953"/>
            </a:xfrm>
            <a:custGeom>
              <a:rect b="b" l="l" r="r" t="t"/>
              <a:pathLst>
                <a:path extrusionOk="0" h="4801" w="5467">
                  <a:moveTo>
                    <a:pt x="2733" y="0"/>
                  </a:moveTo>
                  <a:cubicBezTo>
                    <a:pt x="2440" y="0"/>
                    <a:pt x="2142" y="54"/>
                    <a:pt x="1853" y="169"/>
                  </a:cubicBezTo>
                  <a:cubicBezTo>
                    <a:pt x="602" y="655"/>
                    <a:pt x="0" y="2056"/>
                    <a:pt x="487" y="3284"/>
                  </a:cubicBezTo>
                  <a:cubicBezTo>
                    <a:pt x="867" y="4221"/>
                    <a:pt x="1774" y="4801"/>
                    <a:pt x="2728" y="4801"/>
                  </a:cubicBezTo>
                  <a:cubicBezTo>
                    <a:pt x="3023" y="4801"/>
                    <a:pt x="3323" y="4745"/>
                    <a:pt x="3614" y="4628"/>
                  </a:cubicBezTo>
                  <a:cubicBezTo>
                    <a:pt x="4865" y="4153"/>
                    <a:pt x="5467" y="2751"/>
                    <a:pt x="4980" y="1524"/>
                  </a:cubicBezTo>
                  <a:cubicBezTo>
                    <a:pt x="4599" y="575"/>
                    <a:pt x="3689" y="0"/>
                    <a:pt x="2733"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g308c629d2bb_0_178"/>
            <p:cNvSpPr/>
            <p:nvPr/>
          </p:nvSpPr>
          <p:spPr>
            <a:xfrm>
              <a:off x="1576389" y="2330392"/>
              <a:ext cx="322238" cy="236317"/>
            </a:xfrm>
            <a:custGeom>
              <a:rect b="b" l="l" r="r" t="t"/>
              <a:pathLst>
                <a:path extrusionOk="0" h="3449" w="4703">
                  <a:moveTo>
                    <a:pt x="2420" y="0"/>
                  </a:moveTo>
                  <a:cubicBezTo>
                    <a:pt x="2357" y="0"/>
                    <a:pt x="2294" y="3"/>
                    <a:pt x="2224" y="9"/>
                  </a:cubicBezTo>
                  <a:cubicBezTo>
                    <a:pt x="2097" y="9"/>
                    <a:pt x="1969" y="44"/>
                    <a:pt x="1842" y="67"/>
                  </a:cubicBezTo>
                  <a:cubicBezTo>
                    <a:pt x="1703" y="102"/>
                    <a:pt x="1587" y="148"/>
                    <a:pt x="1460" y="206"/>
                  </a:cubicBezTo>
                  <a:cubicBezTo>
                    <a:pt x="1344" y="264"/>
                    <a:pt x="1228" y="322"/>
                    <a:pt x="1112" y="391"/>
                  </a:cubicBezTo>
                  <a:cubicBezTo>
                    <a:pt x="1008" y="461"/>
                    <a:pt x="915" y="530"/>
                    <a:pt x="811" y="623"/>
                  </a:cubicBezTo>
                  <a:cubicBezTo>
                    <a:pt x="707" y="704"/>
                    <a:pt x="626" y="796"/>
                    <a:pt x="545" y="901"/>
                  </a:cubicBezTo>
                  <a:cubicBezTo>
                    <a:pt x="475" y="982"/>
                    <a:pt x="406" y="1086"/>
                    <a:pt x="348" y="1190"/>
                  </a:cubicBezTo>
                  <a:cubicBezTo>
                    <a:pt x="232" y="1387"/>
                    <a:pt x="139" y="1596"/>
                    <a:pt x="82" y="1793"/>
                  </a:cubicBezTo>
                  <a:cubicBezTo>
                    <a:pt x="24" y="2001"/>
                    <a:pt x="0" y="2186"/>
                    <a:pt x="0" y="2360"/>
                  </a:cubicBezTo>
                  <a:cubicBezTo>
                    <a:pt x="0" y="2707"/>
                    <a:pt x="70" y="2985"/>
                    <a:pt x="128" y="3171"/>
                  </a:cubicBezTo>
                  <a:cubicBezTo>
                    <a:pt x="186" y="3356"/>
                    <a:pt x="244" y="3449"/>
                    <a:pt x="267" y="3449"/>
                  </a:cubicBezTo>
                  <a:cubicBezTo>
                    <a:pt x="267" y="3449"/>
                    <a:pt x="232" y="3344"/>
                    <a:pt x="186" y="3159"/>
                  </a:cubicBezTo>
                  <a:cubicBezTo>
                    <a:pt x="139" y="2985"/>
                    <a:pt x="105" y="2707"/>
                    <a:pt x="128" y="2372"/>
                  </a:cubicBezTo>
                  <a:cubicBezTo>
                    <a:pt x="151" y="2198"/>
                    <a:pt x="174" y="2024"/>
                    <a:pt x="232" y="1839"/>
                  </a:cubicBezTo>
                  <a:cubicBezTo>
                    <a:pt x="290" y="1654"/>
                    <a:pt x="383" y="1457"/>
                    <a:pt x="498" y="1271"/>
                  </a:cubicBezTo>
                  <a:cubicBezTo>
                    <a:pt x="556" y="1167"/>
                    <a:pt x="626" y="1086"/>
                    <a:pt x="695" y="993"/>
                  </a:cubicBezTo>
                  <a:cubicBezTo>
                    <a:pt x="765" y="912"/>
                    <a:pt x="858" y="820"/>
                    <a:pt x="939" y="750"/>
                  </a:cubicBezTo>
                  <a:cubicBezTo>
                    <a:pt x="1031" y="681"/>
                    <a:pt x="1135" y="588"/>
                    <a:pt x="1228" y="530"/>
                  </a:cubicBezTo>
                  <a:cubicBezTo>
                    <a:pt x="1332" y="472"/>
                    <a:pt x="1448" y="403"/>
                    <a:pt x="1564" y="356"/>
                  </a:cubicBezTo>
                  <a:cubicBezTo>
                    <a:pt x="1680" y="322"/>
                    <a:pt x="1796" y="275"/>
                    <a:pt x="1911" y="241"/>
                  </a:cubicBezTo>
                  <a:cubicBezTo>
                    <a:pt x="2039" y="217"/>
                    <a:pt x="2155" y="206"/>
                    <a:pt x="2270" y="183"/>
                  </a:cubicBezTo>
                  <a:cubicBezTo>
                    <a:pt x="2386" y="171"/>
                    <a:pt x="2502" y="171"/>
                    <a:pt x="2618" y="171"/>
                  </a:cubicBezTo>
                  <a:cubicBezTo>
                    <a:pt x="2734" y="183"/>
                    <a:pt x="2850" y="194"/>
                    <a:pt x="2954" y="217"/>
                  </a:cubicBezTo>
                  <a:cubicBezTo>
                    <a:pt x="3174" y="252"/>
                    <a:pt x="3371" y="333"/>
                    <a:pt x="3544" y="414"/>
                  </a:cubicBezTo>
                  <a:cubicBezTo>
                    <a:pt x="3741" y="507"/>
                    <a:pt x="3880" y="600"/>
                    <a:pt x="4008" y="704"/>
                  </a:cubicBezTo>
                  <a:cubicBezTo>
                    <a:pt x="4274" y="912"/>
                    <a:pt x="4448" y="1121"/>
                    <a:pt x="4552" y="1283"/>
                  </a:cubicBezTo>
                  <a:cubicBezTo>
                    <a:pt x="4645" y="1445"/>
                    <a:pt x="4691" y="1538"/>
                    <a:pt x="4703" y="1538"/>
                  </a:cubicBezTo>
                  <a:cubicBezTo>
                    <a:pt x="4703" y="1515"/>
                    <a:pt x="4680" y="1422"/>
                    <a:pt x="4575" y="1271"/>
                  </a:cubicBezTo>
                  <a:cubicBezTo>
                    <a:pt x="4483" y="1098"/>
                    <a:pt x="4332" y="854"/>
                    <a:pt x="4066" y="623"/>
                  </a:cubicBezTo>
                  <a:cubicBezTo>
                    <a:pt x="3938" y="507"/>
                    <a:pt x="3776" y="391"/>
                    <a:pt x="3591" y="287"/>
                  </a:cubicBezTo>
                  <a:cubicBezTo>
                    <a:pt x="3406" y="183"/>
                    <a:pt x="3197" y="102"/>
                    <a:pt x="2965" y="55"/>
                  </a:cubicBezTo>
                  <a:cubicBezTo>
                    <a:pt x="2850" y="44"/>
                    <a:pt x="2722" y="32"/>
                    <a:pt x="2606" y="9"/>
                  </a:cubicBezTo>
                  <a:cubicBezTo>
                    <a:pt x="2543" y="3"/>
                    <a:pt x="2482" y="0"/>
                    <a:pt x="2420" y="0"/>
                  </a:cubicBez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 name="Google Shape;149;g308c629d2bb_0_178"/>
            <p:cNvSpPr/>
            <p:nvPr/>
          </p:nvSpPr>
          <p:spPr>
            <a:xfrm>
              <a:off x="1661281" y="2387329"/>
              <a:ext cx="184175" cy="234947"/>
            </a:xfrm>
            <a:custGeom>
              <a:rect b="b" l="l" r="r" t="t"/>
              <a:pathLst>
                <a:path extrusionOk="0" h="3429" w="2688">
                  <a:moveTo>
                    <a:pt x="846" y="1008"/>
                  </a:moveTo>
                  <a:lnTo>
                    <a:pt x="1055" y="1494"/>
                  </a:lnTo>
                  <a:cubicBezTo>
                    <a:pt x="1021" y="1499"/>
                    <a:pt x="989" y="1501"/>
                    <a:pt x="959" y="1501"/>
                  </a:cubicBezTo>
                  <a:cubicBezTo>
                    <a:pt x="831" y="1501"/>
                    <a:pt x="735" y="1460"/>
                    <a:pt x="707" y="1367"/>
                  </a:cubicBezTo>
                  <a:cubicBezTo>
                    <a:pt x="638" y="1251"/>
                    <a:pt x="672" y="1124"/>
                    <a:pt x="846" y="1008"/>
                  </a:cubicBezTo>
                  <a:close/>
                  <a:moveTo>
                    <a:pt x="1706" y="1955"/>
                  </a:moveTo>
                  <a:cubicBezTo>
                    <a:pt x="1848" y="1955"/>
                    <a:pt x="1952" y="1995"/>
                    <a:pt x="1993" y="2097"/>
                  </a:cubicBezTo>
                  <a:cubicBezTo>
                    <a:pt x="2039" y="2189"/>
                    <a:pt x="1993" y="2328"/>
                    <a:pt x="1842" y="2444"/>
                  </a:cubicBezTo>
                  <a:lnTo>
                    <a:pt x="1645" y="1958"/>
                  </a:lnTo>
                  <a:cubicBezTo>
                    <a:pt x="1666" y="1956"/>
                    <a:pt x="1686" y="1955"/>
                    <a:pt x="1706" y="1955"/>
                  </a:cubicBezTo>
                  <a:close/>
                  <a:moveTo>
                    <a:pt x="846" y="0"/>
                  </a:moveTo>
                  <a:lnTo>
                    <a:pt x="499" y="151"/>
                  </a:lnTo>
                  <a:lnTo>
                    <a:pt x="661" y="545"/>
                  </a:lnTo>
                  <a:cubicBezTo>
                    <a:pt x="140" y="834"/>
                    <a:pt x="1" y="1263"/>
                    <a:pt x="151" y="1633"/>
                  </a:cubicBezTo>
                  <a:cubicBezTo>
                    <a:pt x="284" y="1961"/>
                    <a:pt x="553" y="2042"/>
                    <a:pt x="843" y="2042"/>
                  </a:cubicBezTo>
                  <a:cubicBezTo>
                    <a:pt x="983" y="2042"/>
                    <a:pt x="1127" y="2023"/>
                    <a:pt x="1263" y="2004"/>
                  </a:cubicBezTo>
                  <a:lnTo>
                    <a:pt x="1495" y="2583"/>
                  </a:lnTo>
                  <a:cubicBezTo>
                    <a:pt x="1339" y="2625"/>
                    <a:pt x="1175" y="2651"/>
                    <a:pt x="1018" y="2651"/>
                  </a:cubicBezTo>
                  <a:cubicBezTo>
                    <a:pt x="918" y="2651"/>
                    <a:pt x="821" y="2640"/>
                    <a:pt x="730" y="2618"/>
                  </a:cubicBezTo>
                  <a:lnTo>
                    <a:pt x="719" y="3116"/>
                  </a:lnTo>
                  <a:cubicBezTo>
                    <a:pt x="809" y="3146"/>
                    <a:pt x="917" y="3160"/>
                    <a:pt x="1034" y="3160"/>
                  </a:cubicBezTo>
                  <a:cubicBezTo>
                    <a:pt x="1234" y="3160"/>
                    <a:pt x="1461" y="3119"/>
                    <a:pt x="1680" y="3046"/>
                  </a:cubicBezTo>
                  <a:lnTo>
                    <a:pt x="1842" y="3428"/>
                  </a:lnTo>
                  <a:lnTo>
                    <a:pt x="2190" y="3278"/>
                  </a:lnTo>
                  <a:lnTo>
                    <a:pt x="2039" y="2884"/>
                  </a:lnTo>
                  <a:cubicBezTo>
                    <a:pt x="2537" y="2595"/>
                    <a:pt x="2688" y="2178"/>
                    <a:pt x="2537" y="1819"/>
                  </a:cubicBezTo>
                  <a:cubicBezTo>
                    <a:pt x="2404" y="1482"/>
                    <a:pt x="2143" y="1394"/>
                    <a:pt x="1856" y="1394"/>
                  </a:cubicBezTo>
                  <a:cubicBezTo>
                    <a:pt x="1719" y="1394"/>
                    <a:pt x="1575" y="1414"/>
                    <a:pt x="1437" y="1436"/>
                  </a:cubicBezTo>
                  <a:lnTo>
                    <a:pt x="1194" y="846"/>
                  </a:lnTo>
                  <a:cubicBezTo>
                    <a:pt x="1320" y="806"/>
                    <a:pt x="1458" y="788"/>
                    <a:pt x="1599" y="788"/>
                  </a:cubicBezTo>
                  <a:cubicBezTo>
                    <a:pt x="1664" y="788"/>
                    <a:pt x="1730" y="792"/>
                    <a:pt x="1796" y="799"/>
                  </a:cubicBezTo>
                  <a:lnTo>
                    <a:pt x="1796" y="313"/>
                  </a:lnTo>
                  <a:cubicBezTo>
                    <a:pt x="1715" y="298"/>
                    <a:pt x="1631" y="290"/>
                    <a:pt x="1545" y="290"/>
                  </a:cubicBezTo>
                  <a:cubicBezTo>
                    <a:pt x="1374" y="290"/>
                    <a:pt x="1194" y="321"/>
                    <a:pt x="1008" y="382"/>
                  </a:cubicBezTo>
                  <a:lnTo>
                    <a:pt x="846" y="0"/>
                  </a:ln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 name="Google Shape;150;g308c629d2bb_0_178"/>
            <p:cNvSpPr/>
            <p:nvPr/>
          </p:nvSpPr>
          <p:spPr>
            <a:xfrm>
              <a:off x="2365971" y="1679485"/>
              <a:ext cx="69" cy="2398"/>
            </a:xfrm>
            <a:custGeom>
              <a:rect b="b" l="l" r="r" t="t"/>
              <a:pathLst>
                <a:path extrusionOk="0" h="35" w="1">
                  <a:moveTo>
                    <a:pt x="0" y="0"/>
                  </a:moveTo>
                  <a:lnTo>
                    <a:pt x="0" y="35"/>
                  </a:lnTo>
                  <a:lnTo>
                    <a:pt x="0" y="35"/>
                  </a:ln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 name="Google Shape;151;g308c629d2bb_0_178"/>
            <p:cNvSpPr/>
            <p:nvPr/>
          </p:nvSpPr>
          <p:spPr>
            <a:xfrm>
              <a:off x="1555355" y="1668591"/>
              <a:ext cx="398018" cy="388152"/>
            </a:xfrm>
            <a:custGeom>
              <a:rect b="b" l="l" r="r" t="t"/>
              <a:pathLst>
                <a:path extrusionOk="0" h="5665" w="5809">
                  <a:moveTo>
                    <a:pt x="2947" y="1"/>
                  </a:moveTo>
                  <a:cubicBezTo>
                    <a:pt x="1306" y="1"/>
                    <a:pt x="0" y="1423"/>
                    <a:pt x="134" y="3089"/>
                  </a:cubicBezTo>
                  <a:cubicBezTo>
                    <a:pt x="250" y="4479"/>
                    <a:pt x="1408" y="5591"/>
                    <a:pt x="2809" y="5661"/>
                  </a:cubicBezTo>
                  <a:cubicBezTo>
                    <a:pt x="2856" y="5663"/>
                    <a:pt x="2903" y="5664"/>
                    <a:pt x="2950" y="5664"/>
                  </a:cubicBezTo>
                  <a:cubicBezTo>
                    <a:pt x="3614" y="5664"/>
                    <a:pt x="4221" y="5436"/>
                    <a:pt x="4697" y="5047"/>
                  </a:cubicBezTo>
                  <a:lnTo>
                    <a:pt x="5589" y="5151"/>
                  </a:lnTo>
                  <a:lnTo>
                    <a:pt x="5357" y="4306"/>
                  </a:lnTo>
                  <a:cubicBezTo>
                    <a:pt x="5647" y="3819"/>
                    <a:pt x="5809" y="3240"/>
                    <a:pt x="5762" y="2615"/>
                  </a:cubicBezTo>
                  <a:cubicBezTo>
                    <a:pt x="5670" y="1225"/>
                    <a:pt x="4535" y="113"/>
                    <a:pt x="3157" y="9"/>
                  </a:cubicBezTo>
                  <a:cubicBezTo>
                    <a:pt x="3086" y="4"/>
                    <a:pt x="3016" y="1"/>
                    <a:pt x="294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 name="Google Shape;152;g308c629d2bb_0_178"/>
            <p:cNvSpPr/>
            <p:nvPr/>
          </p:nvSpPr>
          <p:spPr>
            <a:xfrm>
              <a:off x="1553368" y="1666535"/>
              <a:ext cx="400827" cy="389865"/>
            </a:xfrm>
            <a:custGeom>
              <a:rect b="b" l="l" r="r" t="t"/>
              <a:pathLst>
                <a:path extrusionOk="0" h="5690" w="5850">
                  <a:moveTo>
                    <a:pt x="4714" y="5054"/>
                  </a:moveTo>
                  <a:lnTo>
                    <a:pt x="4714" y="5065"/>
                  </a:lnTo>
                  <a:cubicBezTo>
                    <a:pt x="4718" y="5066"/>
                    <a:pt x="4721" y="5066"/>
                    <a:pt x="4724" y="5066"/>
                  </a:cubicBezTo>
                  <a:lnTo>
                    <a:pt x="4724" y="5066"/>
                  </a:lnTo>
                  <a:cubicBezTo>
                    <a:pt x="4725" y="5066"/>
                    <a:pt x="4725" y="5066"/>
                    <a:pt x="4726" y="5065"/>
                  </a:cubicBezTo>
                  <a:lnTo>
                    <a:pt x="4714" y="5054"/>
                  </a:lnTo>
                  <a:close/>
                  <a:moveTo>
                    <a:pt x="4726" y="5077"/>
                  </a:moveTo>
                  <a:lnTo>
                    <a:pt x="4738" y="5100"/>
                  </a:lnTo>
                  <a:lnTo>
                    <a:pt x="4738" y="5078"/>
                  </a:lnTo>
                  <a:lnTo>
                    <a:pt x="4738" y="5078"/>
                  </a:lnTo>
                  <a:cubicBezTo>
                    <a:pt x="4734" y="5078"/>
                    <a:pt x="4730" y="5077"/>
                    <a:pt x="4726" y="5077"/>
                  </a:cubicBezTo>
                  <a:close/>
                  <a:moveTo>
                    <a:pt x="5469" y="4576"/>
                  </a:moveTo>
                  <a:cubicBezTo>
                    <a:pt x="5507" y="4735"/>
                    <a:pt x="5536" y="4867"/>
                    <a:pt x="5560" y="4961"/>
                  </a:cubicBezTo>
                  <a:cubicBezTo>
                    <a:pt x="5583" y="5042"/>
                    <a:pt x="5595" y="5088"/>
                    <a:pt x="5606" y="5123"/>
                  </a:cubicBezTo>
                  <a:cubicBezTo>
                    <a:pt x="5618" y="5169"/>
                    <a:pt x="5618" y="5181"/>
                    <a:pt x="5618" y="5181"/>
                  </a:cubicBezTo>
                  <a:lnTo>
                    <a:pt x="5618" y="5112"/>
                  </a:lnTo>
                  <a:cubicBezTo>
                    <a:pt x="5606" y="5077"/>
                    <a:pt x="5595" y="5019"/>
                    <a:pt x="5571" y="4949"/>
                  </a:cubicBezTo>
                  <a:cubicBezTo>
                    <a:pt x="5548" y="4856"/>
                    <a:pt x="5514" y="4730"/>
                    <a:pt x="5469" y="4576"/>
                  </a:cubicBezTo>
                  <a:close/>
                  <a:moveTo>
                    <a:pt x="4724" y="5066"/>
                  </a:moveTo>
                  <a:lnTo>
                    <a:pt x="4724" y="5066"/>
                  </a:lnTo>
                  <a:cubicBezTo>
                    <a:pt x="4566" y="5193"/>
                    <a:pt x="4369" y="5323"/>
                    <a:pt x="4130" y="5432"/>
                  </a:cubicBezTo>
                  <a:lnTo>
                    <a:pt x="4130" y="5432"/>
                  </a:lnTo>
                  <a:cubicBezTo>
                    <a:pt x="4369" y="5326"/>
                    <a:pt x="4567" y="5198"/>
                    <a:pt x="4726" y="5077"/>
                  </a:cubicBezTo>
                  <a:lnTo>
                    <a:pt x="4738" y="5077"/>
                  </a:lnTo>
                  <a:lnTo>
                    <a:pt x="4738" y="5078"/>
                  </a:lnTo>
                  <a:lnTo>
                    <a:pt x="4738" y="5078"/>
                  </a:lnTo>
                  <a:cubicBezTo>
                    <a:pt x="5021" y="5112"/>
                    <a:pt x="5238" y="5135"/>
                    <a:pt x="5386" y="5158"/>
                  </a:cubicBezTo>
                  <a:cubicBezTo>
                    <a:pt x="5467" y="5158"/>
                    <a:pt x="5525" y="5169"/>
                    <a:pt x="5560" y="5169"/>
                  </a:cubicBezTo>
                  <a:cubicBezTo>
                    <a:pt x="5606" y="5181"/>
                    <a:pt x="5618" y="5181"/>
                    <a:pt x="5618" y="5181"/>
                  </a:cubicBezTo>
                  <a:cubicBezTo>
                    <a:pt x="5618" y="5181"/>
                    <a:pt x="5606" y="5181"/>
                    <a:pt x="5560" y="5135"/>
                  </a:cubicBezTo>
                  <a:cubicBezTo>
                    <a:pt x="5525" y="5135"/>
                    <a:pt x="5467" y="5123"/>
                    <a:pt x="5386" y="5123"/>
                  </a:cubicBezTo>
                  <a:cubicBezTo>
                    <a:pt x="5237" y="5112"/>
                    <a:pt x="5009" y="5100"/>
                    <a:pt x="4724" y="5066"/>
                  </a:cubicBezTo>
                  <a:close/>
                  <a:moveTo>
                    <a:pt x="2979" y="0"/>
                  </a:moveTo>
                  <a:cubicBezTo>
                    <a:pt x="2643" y="0"/>
                    <a:pt x="2300" y="63"/>
                    <a:pt x="1958" y="189"/>
                  </a:cubicBezTo>
                  <a:cubicBezTo>
                    <a:pt x="1738" y="259"/>
                    <a:pt x="1541" y="375"/>
                    <a:pt x="1356" y="514"/>
                  </a:cubicBezTo>
                  <a:cubicBezTo>
                    <a:pt x="1263" y="583"/>
                    <a:pt x="1159" y="641"/>
                    <a:pt x="1078" y="722"/>
                  </a:cubicBezTo>
                  <a:lnTo>
                    <a:pt x="950" y="838"/>
                  </a:lnTo>
                  <a:lnTo>
                    <a:pt x="834" y="965"/>
                  </a:lnTo>
                  <a:cubicBezTo>
                    <a:pt x="209" y="1683"/>
                    <a:pt x="1" y="2645"/>
                    <a:pt x="197" y="3478"/>
                  </a:cubicBezTo>
                  <a:cubicBezTo>
                    <a:pt x="290" y="3895"/>
                    <a:pt x="464" y="4266"/>
                    <a:pt x="719" y="4590"/>
                  </a:cubicBezTo>
                  <a:cubicBezTo>
                    <a:pt x="962" y="4915"/>
                    <a:pt x="1251" y="5158"/>
                    <a:pt x="1564" y="5332"/>
                  </a:cubicBezTo>
                  <a:cubicBezTo>
                    <a:pt x="1888" y="5505"/>
                    <a:pt x="2224" y="5621"/>
                    <a:pt x="2537" y="5656"/>
                  </a:cubicBezTo>
                  <a:cubicBezTo>
                    <a:pt x="2690" y="5678"/>
                    <a:pt x="2841" y="5689"/>
                    <a:pt x="2986" y="5689"/>
                  </a:cubicBezTo>
                  <a:cubicBezTo>
                    <a:pt x="3149" y="5689"/>
                    <a:pt x="3305" y="5675"/>
                    <a:pt x="3452" y="5644"/>
                  </a:cubicBezTo>
                  <a:cubicBezTo>
                    <a:pt x="3708" y="5597"/>
                    <a:pt x="3933" y="5522"/>
                    <a:pt x="4130" y="5432"/>
                  </a:cubicBezTo>
                  <a:lnTo>
                    <a:pt x="4130" y="5432"/>
                  </a:lnTo>
                  <a:cubicBezTo>
                    <a:pt x="3935" y="5519"/>
                    <a:pt x="3713" y="5591"/>
                    <a:pt x="3464" y="5633"/>
                  </a:cubicBezTo>
                  <a:cubicBezTo>
                    <a:pt x="3317" y="5657"/>
                    <a:pt x="3164" y="5672"/>
                    <a:pt x="3006" y="5672"/>
                  </a:cubicBezTo>
                  <a:cubicBezTo>
                    <a:pt x="2865" y="5672"/>
                    <a:pt x="2719" y="5660"/>
                    <a:pt x="2572" y="5633"/>
                  </a:cubicBezTo>
                  <a:cubicBezTo>
                    <a:pt x="2247" y="5586"/>
                    <a:pt x="1912" y="5471"/>
                    <a:pt x="1610" y="5297"/>
                  </a:cubicBezTo>
                  <a:cubicBezTo>
                    <a:pt x="1309" y="5123"/>
                    <a:pt x="1008" y="4880"/>
                    <a:pt x="777" y="4556"/>
                  </a:cubicBezTo>
                  <a:cubicBezTo>
                    <a:pt x="545" y="4254"/>
                    <a:pt x="348" y="3884"/>
                    <a:pt x="267" y="3478"/>
                  </a:cubicBezTo>
                  <a:cubicBezTo>
                    <a:pt x="82" y="2668"/>
                    <a:pt x="279" y="1706"/>
                    <a:pt x="892" y="1012"/>
                  </a:cubicBezTo>
                  <a:lnTo>
                    <a:pt x="1008" y="884"/>
                  </a:lnTo>
                  <a:lnTo>
                    <a:pt x="1136" y="768"/>
                  </a:lnTo>
                  <a:cubicBezTo>
                    <a:pt x="1217" y="676"/>
                    <a:pt x="1309" y="618"/>
                    <a:pt x="1390" y="548"/>
                  </a:cubicBezTo>
                  <a:cubicBezTo>
                    <a:pt x="1587" y="421"/>
                    <a:pt x="1784" y="317"/>
                    <a:pt x="1993" y="236"/>
                  </a:cubicBezTo>
                  <a:cubicBezTo>
                    <a:pt x="2317" y="109"/>
                    <a:pt x="2648" y="46"/>
                    <a:pt x="2976" y="46"/>
                  </a:cubicBezTo>
                  <a:cubicBezTo>
                    <a:pt x="3069" y="46"/>
                    <a:pt x="3162" y="52"/>
                    <a:pt x="3255" y="62"/>
                  </a:cubicBezTo>
                  <a:cubicBezTo>
                    <a:pt x="3684" y="97"/>
                    <a:pt x="4066" y="236"/>
                    <a:pt x="4402" y="432"/>
                  </a:cubicBezTo>
                  <a:cubicBezTo>
                    <a:pt x="4738" y="641"/>
                    <a:pt x="5027" y="896"/>
                    <a:pt x="5247" y="1185"/>
                  </a:cubicBezTo>
                  <a:cubicBezTo>
                    <a:pt x="5676" y="1764"/>
                    <a:pt x="5826" y="2436"/>
                    <a:pt x="5791" y="2992"/>
                  </a:cubicBezTo>
                  <a:cubicBezTo>
                    <a:pt x="5768" y="3560"/>
                    <a:pt x="5571" y="4011"/>
                    <a:pt x="5398" y="4312"/>
                  </a:cubicBezTo>
                  <a:lnTo>
                    <a:pt x="5398" y="4336"/>
                  </a:lnTo>
                  <a:cubicBezTo>
                    <a:pt x="5424" y="4422"/>
                    <a:pt x="5448" y="4503"/>
                    <a:pt x="5469" y="4576"/>
                  </a:cubicBezTo>
                  <a:lnTo>
                    <a:pt x="5469" y="4576"/>
                  </a:lnTo>
                  <a:cubicBezTo>
                    <a:pt x="5452" y="4504"/>
                    <a:pt x="5433" y="4426"/>
                    <a:pt x="5411" y="4344"/>
                  </a:cubicBezTo>
                  <a:lnTo>
                    <a:pt x="5411" y="4344"/>
                  </a:lnTo>
                  <a:cubicBezTo>
                    <a:pt x="5596" y="4042"/>
                    <a:pt x="5780" y="3581"/>
                    <a:pt x="5826" y="3015"/>
                  </a:cubicBezTo>
                  <a:cubicBezTo>
                    <a:pt x="5849" y="2448"/>
                    <a:pt x="5710" y="1764"/>
                    <a:pt x="5270" y="1174"/>
                  </a:cubicBezTo>
                  <a:cubicBezTo>
                    <a:pt x="5062" y="884"/>
                    <a:pt x="4772" y="606"/>
                    <a:pt x="4436" y="409"/>
                  </a:cubicBezTo>
                  <a:cubicBezTo>
                    <a:pt x="4089" y="201"/>
                    <a:pt x="3695" y="62"/>
                    <a:pt x="3267" y="16"/>
                  </a:cubicBezTo>
                  <a:cubicBezTo>
                    <a:pt x="3171" y="5"/>
                    <a:pt x="3076" y="0"/>
                    <a:pt x="2979"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g308c629d2bb_0_178"/>
            <p:cNvSpPr/>
            <p:nvPr/>
          </p:nvSpPr>
          <p:spPr>
            <a:xfrm>
              <a:off x="1651757" y="1785822"/>
              <a:ext cx="211171" cy="170677"/>
            </a:xfrm>
            <a:custGeom>
              <a:rect b="b" l="l" r="r" t="t"/>
              <a:pathLst>
                <a:path extrusionOk="0" h="2491" w="3082">
                  <a:moveTo>
                    <a:pt x="2583" y="0"/>
                  </a:moveTo>
                  <a:lnTo>
                    <a:pt x="1344" y="1645"/>
                  </a:lnTo>
                  <a:lnTo>
                    <a:pt x="348" y="985"/>
                  </a:lnTo>
                  <a:lnTo>
                    <a:pt x="1" y="1506"/>
                  </a:lnTo>
                  <a:lnTo>
                    <a:pt x="1483" y="2490"/>
                  </a:lnTo>
                  <a:lnTo>
                    <a:pt x="3081" y="371"/>
                  </a:lnTo>
                  <a:lnTo>
                    <a:pt x="2583" y="0"/>
                  </a:lnTo>
                  <a:close/>
                </a:path>
              </a:pathLst>
            </a:custGeom>
            <a:solidFill>
              <a:srgbClr val="FC5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g308c629d2bb_0_178"/>
            <p:cNvSpPr/>
            <p:nvPr/>
          </p:nvSpPr>
          <p:spPr>
            <a:xfrm>
              <a:off x="2028734" y="1633168"/>
              <a:ext cx="187327" cy="175610"/>
            </a:xfrm>
            <a:custGeom>
              <a:rect b="b" l="l" r="r" t="t"/>
              <a:pathLst>
                <a:path extrusionOk="0" h="2563" w="2734">
                  <a:moveTo>
                    <a:pt x="1597" y="0"/>
                  </a:moveTo>
                  <a:cubicBezTo>
                    <a:pt x="1261" y="0"/>
                    <a:pt x="925" y="135"/>
                    <a:pt x="649" y="329"/>
                  </a:cubicBezTo>
                  <a:cubicBezTo>
                    <a:pt x="405" y="503"/>
                    <a:pt x="209" y="734"/>
                    <a:pt x="104" y="1012"/>
                  </a:cubicBezTo>
                  <a:cubicBezTo>
                    <a:pt x="0" y="1290"/>
                    <a:pt x="0" y="1614"/>
                    <a:pt x="151" y="1881"/>
                  </a:cubicBezTo>
                  <a:cubicBezTo>
                    <a:pt x="290" y="2159"/>
                    <a:pt x="568" y="2332"/>
                    <a:pt x="857" y="2448"/>
                  </a:cubicBezTo>
                  <a:cubicBezTo>
                    <a:pt x="1051" y="2513"/>
                    <a:pt x="1260" y="2563"/>
                    <a:pt x="1459" y="2563"/>
                  </a:cubicBezTo>
                  <a:cubicBezTo>
                    <a:pt x="1510" y="2563"/>
                    <a:pt x="1561" y="2560"/>
                    <a:pt x="1610" y="2553"/>
                  </a:cubicBezTo>
                  <a:cubicBezTo>
                    <a:pt x="1865" y="2529"/>
                    <a:pt x="2108" y="2379"/>
                    <a:pt x="2247" y="2170"/>
                  </a:cubicBezTo>
                  <a:lnTo>
                    <a:pt x="2733" y="1128"/>
                  </a:lnTo>
                  <a:cubicBezTo>
                    <a:pt x="2733" y="456"/>
                    <a:pt x="2270" y="109"/>
                    <a:pt x="1853" y="28"/>
                  </a:cubicBezTo>
                  <a:cubicBezTo>
                    <a:pt x="1768" y="9"/>
                    <a:pt x="1683" y="0"/>
                    <a:pt x="1597"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 name="Google Shape;155;g308c629d2bb_0_178"/>
            <p:cNvSpPr/>
            <p:nvPr/>
          </p:nvSpPr>
          <p:spPr>
            <a:xfrm>
              <a:off x="2121573" y="1650160"/>
              <a:ext cx="383355" cy="378559"/>
            </a:xfrm>
            <a:custGeom>
              <a:rect b="b" l="l" r="r" t="t"/>
              <a:pathLst>
                <a:path extrusionOk="0" h="5525" w="5595">
                  <a:moveTo>
                    <a:pt x="2934" y="1"/>
                  </a:moveTo>
                  <a:cubicBezTo>
                    <a:pt x="2462" y="1"/>
                    <a:pt x="1985" y="120"/>
                    <a:pt x="1552" y="370"/>
                  </a:cubicBezTo>
                  <a:cubicBezTo>
                    <a:pt x="1436" y="440"/>
                    <a:pt x="1320" y="521"/>
                    <a:pt x="1205" y="602"/>
                  </a:cubicBezTo>
                  <a:cubicBezTo>
                    <a:pt x="440" y="1169"/>
                    <a:pt x="0" y="2154"/>
                    <a:pt x="58" y="3104"/>
                  </a:cubicBezTo>
                  <a:cubicBezTo>
                    <a:pt x="116" y="4065"/>
                    <a:pt x="637" y="4957"/>
                    <a:pt x="1425" y="5524"/>
                  </a:cubicBezTo>
                  <a:lnTo>
                    <a:pt x="5177" y="4609"/>
                  </a:lnTo>
                  <a:cubicBezTo>
                    <a:pt x="5409" y="3972"/>
                    <a:pt x="5513" y="3370"/>
                    <a:pt x="5583" y="2606"/>
                  </a:cubicBezTo>
                  <a:cubicBezTo>
                    <a:pt x="5594" y="2513"/>
                    <a:pt x="5594" y="2409"/>
                    <a:pt x="5594" y="2316"/>
                  </a:cubicBezTo>
                  <a:cubicBezTo>
                    <a:pt x="5583" y="1864"/>
                    <a:pt x="5432" y="1424"/>
                    <a:pt x="5142" y="1077"/>
                  </a:cubicBezTo>
                  <a:cubicBezTo>
                    <a:pt x="4601" y="380"/>
                    <a:pt x="3775" y="1"/>
                    <a:pt x="2934"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 name="Google Shape;156;g308c629d2bb_0_178"/>
            <p:cNvSpPr/>
            <p:nvPr/>
          </p:nvSpPr>
          <p:spPr>
            <a:xfrm>
              <a:off x="2187417" y="1707714"/>
              <a:ext cx="303190" cy="586852"/>
            </a:xfrm>
            <a:custGeom>
              <a:rect b="b" l="l" r="r" t="t"/>
              <a:pathLst>
                <a:path extrusionOk="0" h="8565" w="4425">
                  <a:moveTo>
                    <a:pt x="3022" y="1"/>
                  </a:moveTo>
                  <a:cubicBezTo>
                    <a:pt x="2992" y="1"/>
                    <a:pt x="2961" y="2"/>
                    <a:pt x="2931" y="5"/>
                  </a:cubicBezTo>
                  <a:lnTo>
                    <a:pt x="1054" y="492"/>
                  </a:lnTo>
                  <a:cubicBezTo>
                    <a:pt x="464" y="631"/>
                    <a:pt x="58" y="1140"/>
                    <a:pt x="12" y="1754"/>
                  </a:cubicBezTo>
                  <a:cubicBezTo>
                    <a:pt x="12" y="1789"/>
                    <a:pt x="12" y="1754"/>
                    <a:pt x="0" y="1800"/>
                  </a:cubicBezTo>
                  <a:lnTo>
                    <a:pt x="417" y="6653"/>
                  </a:lnTo>
                  <a:lnTo>
                    <a:pt x="3081" y="8564"/>
                  </a:lnTo>
                  <a:lnTo>
                    <a:pt x="3070" y="6838"/>
                  </a:lnTo>
                  <a:lnTo>
                    <a:pt x="3070" y="5796"/>
                  </a:lnTo>
                  <a:cubicBezTo>
                    <a:pt x="3070" y="5796"/>
                    <a:pt x="4100" y="5622"/>
                    <a:pt x="4309" y="4267"/>
                  </a:cubicBezTo>
                  <a:cubicBezTo>
                    <a:pt x="4425" y="3584"/>
                    <a:pt x="4390" y="2634"/>
                    <a:pt x="4332" y="1731"/>
                  </a:cubicBezTo>
                  <a:cubicBezTo>
                    <a:pt x="4276" y="951"/>
                    <a:pt x="3771" y="1"/>
                    <a:pt x="3022" y="1"/>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g308c629d2bb_0_178"/>
            <p:cNvSpPr/>
            <p:nvPr/>
          </p:nvSpPr>
          <p:spPr>
            <a:xfrm>
              <a:off x="2443737" y="1889762"/>
              <a:ext cx="23844" cy="23090"/>
            </a:xfrm>
            <a:custGeom>
              <a:rect b="b" l="l" r="r" t="t"/>
              <a:pathLst>
                <a:path extrusionOk="0" h="337" w="348">
                  <a:moveTo>
                    <a:pt x="174" y="0"/>
                  </a:moveTo>
                  <a:cubicBezTo>
                    <a:pt x="70" y="0"/>
                    <a:pt x="0" y="93"/>
                    <a:pt x="0" y="174"/>
                  </a:cubicBezTo>
                  <a:cubicBezTo>
                    <a:pt x="0" y="278"/>
                    <a:pt x="70" y="336"/>
                    <a:pt x="174" y="336"/>
                  </a:cubicBezTo>
                  <a:cubicBezTo>
                    <a:pt x="267" y="336"/>
                    <a:pt x="348" y="244"/>
                    <a:pt x="348" y="163"/>
                  </a:cubicBezTo>
                  <a:cubicBezTo>
                    <a:pt x="348" y="58"/>
                    <a:pt x="255" y="0"/>
                    <a:pt x="174"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g308c629d2bb_0_178"/>
            <p:cNvSpPr/>
            <p:nvPr/>
          </p:nvSpPr>
          <p:spPr>
            <a:xfrm>
              <a:off x="2421538" y="1850845"/>
              <a:ext cx="47620" cy="13841"/>
            </a:xfrm>
            <a:custGeom>
              <a:rect b="b" l="l" r="r" t="t"/>
              <a:pathLst>
                <a:path extrusionOk="0" h="202" w="695">
                  <a:moveTo>
                    <a:pt x="359" y="1"/>
                  </a:moveTo>
                  <a:cubicBezTo>
                    <a:pt x="243" y="1"/>
                    <a:pt x="151" y="47"/>
                    <a:pt x="93" y="94"/>
                  </a:cubicBezTo>
                  <a:cubicBezTo>
                    <a:pt x="23" y="140"/>
                    <a:pt x="0" y="175"/>
                    <a:pt x="12" y="198"/>
                  </a:cubicBezTo>
                  <a:cubicBezTo>
                    <a:pt x="15" y="200"/>
                    <a:pt x="20" y="201"/>
                    <a:pt x="25" y="201"/>
                  </a:cubicBezTo>
                  <a:cubicBezTo>
                    <a:pt x="72" y="201"/>
                    <a:pt x="192" y="117"/>
                    <a:pt x="359" y="117"/>
                  </a:cubicBezTo>
                  <a:cubicBezTo>
                    <a:pt x="515" y="117"/>
                    <a:pt x="653" y="201"/>
                    <a:pt x="687" y="201"/>
                  </a:cubicBezTo>
                  <a:cubicBezTo>
                    <a:pt x="691" y="201"/>
                    <a:pt x="694" y="200"/>
                    <a:pt x="695" y="198"/>
                  </a:cubicBezTo>
                  <a:cubicBezTo>
                    <a:pt x="695" y="175"/>
                    <a:pt x="683" y="151"/>
                    <a:pt x="637" y="94"/>
                  </a:cubicBezTo>
                  <a:cubicBezTo>
                    <a:pt x="579" y="47"/>
                    <a:pt x="475" y="1"/>
                    <a:pt x="359"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g308c629d2bb_0_178"/>
            <p:cNvSpPr/>
            <p:nvPr/>
          </p:nvSpPr>
          <p:spPr>
            <a:xfrm>
              <a:off x="2333426" y="1889762"/>
              <a:ext cx="23844" cy="23090"/>
            </a:xfrm>
            <a:custGeom>
              <a:rect b="b" l="l" r="r" t="t"/>
              <a:pathLst>
                <a:path extrusionOk="0" h="337" w="348">
                  <a:moveTo>
                    <a:pt x="174" y="0"/>
                  </a:moveTo>
                  <a:cubicBezTo>
                    <a:pt x="70" y="0"/>
                    <a:pt x="1" y="93"/>
                    <a:pt x="1" y="174"/>
                  </a:cubicBezTo>
                  <a:cubicBezTo>
                    <a:pt x="1" y="278"/>
                    <a:pt x="70" y="336"/>
                    <a:pt x="174" y="336"/>
                  </a:cubicBezTo>
                  <a:cubicBezTo>
                    <a:pt x="278" y="336"/>
                    <a:pt x="348" y="244"/>
                    <a:pt x="348" y="163"/>
                  </a:cubicBezTo>
                  <a:cubicBezTo>
                    <a:pt x="348" y="58"/>
                    <a:pt x="255" y="0"/>
                    <a:pt x="174"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g308c629d2bb_0_178"/>
            <p:cNvSpPr/>
            <p:nvPr/>
          </p:nvSpPr>
          <p:spPr>
            <a:xfrm>
              <a:off x="2300880" y="1853243"/>
              <a:ext cx="49264" cy="13292"/>
            </a:xfrm>
            <a:custGeom>
              <a:rect b="b" l="l" r="r" t="t"/>
              <a:pathLst>
                <a:path extrusionOk="0" h="194" w="719">
                  <a:moveTo>
                    <a:pt x="360" y="1"/>
                  </a:moveTo>
                  <a:cubicBezTo>
                    <a:pt x="244" y="1"/>
                    <a:pt x="140" y="47"/>
                    <a:pt x="82" y="82"/>
                  </a:cubicBezTo>
                  <a:cubicBezTo>
                    <a:pt x="24" y="128"/>
                    <a:pt x="1" y="174"/>
                    <a:pt x="12" y="186"/>
                  </a:cubicBezTo>
                  <a:cubicBezTo>
                    <a:pt x="16" y="191"/>
                    <a:pt x="21" y="193"/>
                    <a:pt x="28" y="193"/>
                  </a:cubicBezTo>
                  <a:cubicBezTo>
                    <a:pt x="73" y="193"/>
                    <a:pt x="191" y="116"/>
                    <a:pt x="360" y="116"/>
                  </a:cubicBezTo>
                  <a:cubicBezTo>
                    <a:pt x="519" y="116"/>
                    <a:pt x="652" y="193"/>
                    <a:pt x="694" y="193"/>
                  </a:cubicBezTo>
                  <a:cubicBezTo>
                    <a:pt x="701" y="193"/>
                    <a:pt x="705" y="191"/>
                    <a:pt x="707" y="186"/>
                  </a:cubicBezTo>
                  <a:cubicBezTo>
                    <a:pt x="719" y="186"/>
                    <a:pt x="707" y="140"/>
                    <a:pt x="638" y="82"/>
                  </a:cubicBezTo>
                  <a:cubicBezTo>
                    <a:pt x="580" y="35"/>
                    <a:pt x="476" y="1"/>
                    <a:pt x="360"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g308c629d2bb_0_178"/>
            <p:cNvSpPr/>
            <p:nvPr/>
          </p:nvSpPr>
          <p:spPr>
            <a:xfrm>
              <a:off x="2381798" y="1856395"/>
              <a:ext cx="39809" cy="107230"/>
            </a:xfrm>
            <a:custGeom>
              <a:rect b="b" l="l" r="r" t="t"/>
              <a:pathLst>
                <a:path extrusionOk="0" h="1565" w="581">
                  <a:moveTo>
                    <a:pt x="15" y="0"/>
                  </a:moveTo>
                  <a:cubicBezTo>
                    <a:pt x="14" y="0"/>
                    <a:pt x="13" y="0"/>
                    <a:pt x="13" y="1"/>
                  </a:cubicBezTo>
                  <a:cubicBezTo>
                    <a:pt x="1" y="13"/>
                    <a:pt x="128" y="430"/>
                    <a:pt x="337" y="951"/>
                  </a:cubicBezTo>
                  <a:cubicBezTo>
                    <a:pt x="395" y="1078"/>
                    <a:pt x="441" y="1194"/>
                    <a:pt x="476" y="1310"/>
                  </a:cubicBezTo>
                  <a:cubicBezTo>
                    <a:pt x="499" y="1368"/>
                    <a:pt x="522" y="1426"/>
                    <a:pt x="511" y="1460"/>
                  </a:cubicBezTo>
                  <a:cubicBezTo>
                    <a:pt x="499" y="1483"/>
                    <a:pt x="453" y="1507"/>
                    <a:pt x="406" y="1507"/>
                  </a:cubicBezTo>
                  <a:cubicBezTo>
                    <a:pt x="221" y="1530"/>
                    <a:pt x="105" y="1541"/>
                    <a:pt x="105" y="1565"/>
                  </a:cubicBezTo>
                  <a:lnTo>
                    <a:pt x="406" y="1565"/>
                  </a:lnTo>
                  <a:cubicBezTo>
                    <a:pt x="441" y="1565"/>
                    <a:pt x="464" y="1565"/>
                    <a:pt x="499" y="1541"/>
                  </a:cubicBezTo>
                  <a:cubicBezTo>
                    <a:pt x="522" y="1530"/>
                    <a:pt x="557" y="1507"/>
                    <a:pt x="569" y="1472"/>
                  </a:cubicBezTo>
                  <a:cubicBezTo>
                    <a:pt x="580" y="1402"/>
                    <a:pt x="557" y="1344"/>
                    <a:pt x="534" y="1287"/>
                  </a:cubicBezTo>
                  <a:cubicBezTo>
                    <a:pt x="499" y="1171"/>
                    <a:pt x="453" y="1055"/>
                    <a:pt x="406" y="928"/>
                  </a:cubicBezTo>
                  <a:cubicBezTo>
                    <a:pt x="226" y="420"/>
                    <a:pt x="45" y="0"/>
                    <a:pt x="15"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g308c629d2bb_0_178"/>
            <p:cNvSpPr/>
            <p:nvPr/>
          </p:nvSpPr>
          <p:spPr>
            <a:xfrm>
              <a:off x="2274707" y="2071468"/>
              <a:ext cx="123057" cy="55020"/>
            </a:xfrm>
            <a:custGeom>
              <a:rect b="b" l="l" r="r" t="t"/>
              <a:pathLst>
                <a:path extrusionOk="0" h="803" w="1796">
                  <a:moveTo>
                    <a:pt x="1796" y="476"/>
                  </a:moveTo>
                  <a:lnTo>
                    <a:pt x="1796" y="476"/>
                  </a:lnTo>
                  <a:lnTo>
                    <a:pt x="1796" y="476"/>
                  </a:lnTo>
                  <a:cubicBezTo>
                    <a:pt x="1796" y="476"/>
                    <a:pt x="1796" y="476"/>
                    <a:pt x="1796" y="476"/>
                  </a:cubicBezTo>
                  <a:close/>
                  <a:moveTo>
                    <a:pt x="0" y="1"/>
                  </a:moveTo>
                  <a:lnTo>
                    <a:pt x="0" y="1"/>
                  </a:lnTo>
                  <a:cubicBezTo>
                    <a:pt x="0" y="1"/>
                    <a:pt x="381" y="802"/>
                    <a:pt x="1525" y="802"/>
                  </a:cubicBezTo>
                  <a:cubicBezTo>
                    <a:pt x="1611" y="802"/>
                    <a:pt x="1701" y="798"/>
                    <a:pt x="1796" y="788"/>
                  </a:cubicBezTo>
                  <a:lnTo>
                    <a:pt x="1796" y="476"/>
                  </a:lnTo>
                  <a:lnTo>
                    <a:pt x="1796" y="476"/>
                  </a:lnTo>
                  <a:cubicBezTo>
                    <a:pt x="1794" y="476"/>
                    <a:pt x="1767" y="477"/>
                    <a:pt x="1720" y="477"/>
                  </a:cubicBezTo>
                  <a:cubicBezTo>
                    <a:pt x="1488" y="477"/>
                    <a:pt x="752" y="438"/>
                    <a:pt x="0"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 name="Google Shape;163;g308c629d2bb_0_178"/>
            <p:cNvSpPr/>
            <p:nvPr/>
          </p:nvSpPr>
          <p:spPr>
            <a:xfrm>
              <a:off x="2286629" y="1806926"/>
              <a:ext cx="58788" cy="17472"/>
            </a:xfrm>
            <a:custGeom>
              <a:rect b="b" l="l" r="r" t="t"/>
              <a:pathLst>
                <a:path extrusionOk="0" h="255" w="858">
                  <a:moveTo>
                    <a:pt x="505" y="1"/>
                  </a:moveTo>
                  <a:cubicBezTo>
                    <a:pt x="477" y="1"/>
                    <a:pt x="447" y="2"/>
                    <a:pt x="417" y="5"/>
                  </a:cubicBezTo>
                  <a:cubicBezTo>
                    <a:pt x="290" y="17"/>
                    <a:pt x="174" y="86"/>
                    <a:pt x="104" y="121"/>
                  </a:cubicBezTo>
                  <a:cubicBezTo>
                    <a:pt x="23" y="167"/>
                    <a:pt x="0" y="213"/>
                    <a:pt x="12" y="237"/>
                  </a:cubicBezTo>
                  <a:cubicBezTo>
                    <a:pt x="21" y="249"/>
                    <a:pt x="41" y="254"/>
                    <a:pt x="69" y="254"/>
                  </a:cubicBezTo>
                  <a:cubicBezTo>
                    <a:pt x="144" y="254"/>
                    <a:pt x="280" y="219"/>
                    <a:pt x="440" y="202"/>
                  </a:cubicBezTo>
                  <a:cubicBezTo>
                    <a:pt x="649" y="167"/>
                    <a:pt x="846" y="202"/>
                    <a:pt x="857" y="144"/>
                  </a:cubicBezTo>
                  <a:cubicBezTo>
                    <a:pt x="857" y="109"/>
                    <a:pt x="822" y="63"/>
                    <a:pt x="753" y="51"/>
                  </a:cubicBezTo>
                  <a:cubicBezTo>
                    <a:pt x="682" y="16"/>
                    <a:pt x="598" y="1"/>
                    <a:pt x="505"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 name="Google Shape;164;g308c629d2bb_0_178"/>
            <p:cNvSpPr/>
            <p:nvPr/>
          </p:nvSpPr>
          <p:spPr>
            <a:xfrm>
              <a:off x="2410369" y="1804870"/>
              <a:ext cx="46112" cy="14183"/>
            </a:xfrm>
            <a:custGeom>
              <a:rect b="b" l="l" r="r" t="t"/>
              <a:pathLst>
                <a:path extrusionOk="0" h="207" w="673">
                  <a:moveTo>
                    <a:pt x="337" y="0"/>
                  </a:moveTo>
                  <a:cubicBezTo>
                    <a:pt x="221" y="0"/>
                    <a:pt x="140" y="23"/>
                    <a:pt x="82" y="70"/>
                  </a:cubicBezTo>
                  <a:cubicBezTo>
                    <a:pt x="36" y="116"/>
                    <a:pt x="1" y="151"/>
                    <a:pt x="24" y="174"/>
                  </a:cubicBezTo>
                  <a:cubicBezTo>
                    <a:pt x="34" y="189"/>
                    <a:pt x="63" y="193"/>
                    <a:pt x="106" y="193"/>
                  </a:cubicBezTo>
                  <a:cubicBezTo>
                    <a:pt x="163" y="193"/>
                    <a:pt x="244" y="185"/>
                    <a:pt x="337" y="185"/>
                  </a:cubicBezTo>
                  <a:cubicBezTo>
                    <a:pt x="445" y="185"/>
                    <a:pt x="538" y="206"/>
                    <a:pt x="598" y="206"/>
                  </a:cubicBezTo>
                  <a:cubicBezTo>
                    <a:pt x="628" y="206"/>
                    <a:pt x="650" y="201"/>
                    <a:pt x="661" y="185"/>
                  </a:cubicBezTo>
                  <a:cubicBezTo>
                    <a:pt x="673" y="174"/>
                    <a:pt x="661" y="128"/>
                    <a:pt x="580" y="81"/>
                  </a:cubicBezTo>
                  <a:cubicBezTo>
                    <a:pt x="545" y="35"/>
                    <a:pt x="441" y="0"/>
                    <a:pt x="337"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 name="Google Shape;165;g308c629d2bb_0_178"/>
            <p:cNvSpPr/>
            <p:nvPr/>
          </p:nvSpPr>
          <p:spPr>
            <a:xfrm>
              <a:off x="2151172" y="1890995"/>
              <a:ext cx="50566" cy="76808"/>
            </a:xfrm>
            <a:custGeom>
              <a:rect b="b" l="l" r="r" t="t"/>
              <a:pathLst>
                <a:path extrusionOk="0" h="1121" w="738">
                  <a:moveTo>
                    <a:pt x="448" y="1"/>
                  </a:moveTo>
                  <a:cubicBezTo>
                    <a:pt x="244" y="1"/>
                    <a:pt x="8" y="103"/>
                    <a:pt x="8" y="538"/>
                  </a:cubicBezTo>
                  <a:cubicBezTo>
                    <a:pt x="0" y="1031"/>
                    <a:pt x="347" y="1120"/>
                    <a:pt x="565" y="1120"/>
                  </a:cubicBezTo>
                  <a:cubicBezTo>
                    <a:pt x="665" y="1120"/>
                    <a:pt x="738" y="1102"/>
                    <a:pt x="738" y="1094"/>
                  </a:cubicBezTo>
                  <a:lnTo>
                    <a:pt x="738" y="75"/>
                  </a:lnTo>
                  <a:cubicBezTo>
                    <a:pt x="728" y="56"/>
                    <a:pt x="597" y="1"/>
                    <a:pt x="448" y="1"/>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g308c629d2bb_0_178"/>
            <p:cNvSpPr/>
            <p:nvPr/>
          </p:nvSpPr>
          <p:spPr>
            <a:xfrm>
              <a:off x="2164396" y="1905315"/>
              <a:ext cx="22268" cy="44331"/>
            </a:xfrm>
            <a:custGeom>
              <a:rect b="b" l="l" r="r" t="t"/>
              <a:pathLst>
                <a:path extrusionOk="0" h="647" w="325">
                  <a:moveTo>
                    <a:pt x="202" y="0"/>
                  </a:moveTo>
                  <a:cubicBezTo>
                    <a:pt x="194" y="0"/>
                    <a:pt x="184" y="2"/>
                    <a:pt x="174" y="5"/>
                  </a:cubicBezTo>
                  <a:cubicBezTo>
                    <a:pt x="116" y="5"/>
                    <a:pt x="82" y="63"/>
                    <a:pt x="47" y="121"/>
                  </a:cubicBezTo>
                  <a:cubicBezTo>
                    <a:pt x="24" y="179"/>
                    <a:pt x="1" y="248"/>
                    <a:pt x="1" y="329"/>
                  </a:cubicBezTo>
                  <a:cubicBezTo>
                    <a:pt x="1" y="468"/>
                    <a:pt x="82" y="619"/>
                    <a:pt x="197" y="642"/>
                  </a:cubicBezTo>
                  <a:cubicBezTo>
                    <a:pt x="214" y="645"/>
                    <a:pt x="229" y="647"/>
                    <a:pt x="243" y="647"/>
                  </a:cubicBezTo>
                  <a:cubicBezTo>
                    <a:pt x="275" y="647"/>
                    <a:pt x="297" y="639"/>
                    <a:pt x="313" y="630"/>
                  </a:cubicBezTo>
                  <a:cubicBezTo>
                    <a:pt x="313" y="607"/>
                    <a:pt x="325" y="596"/>
                    <a:pt x="313" y="596"/>
                  </a:cubicBezTo>
                  <a:cubicBezTo>
                    <a:pt x="313" y="596"/>
                    <a:pt x="290" y="619"/>
                    <a:pt x="279" y="619"/>
                  </a:cubicBezTo>
                  <a:cubicBezTo>
                    <a:pt x="273" y="625"/>
                    <a:pt x="258" y="628"/>
                    <a:pt x="239" y="628"/>
                  </a:cubicBezTo>
                  <a:cubicBezTo>
                    <a:pt x="221" y="628"/>
                    <a:pt x="197" y="625"/>
                    <a:pt x="174" y="619"/>
                  </a:cubicBezTo>
                  <a:cubicBezTo>
                    <a:pt x="105" y="584"/>
                    <a:pt x="35" y="468"/>
                    <a:pt x="35" y="329"/>
                  </a:cubicBezTo>
                  <a:cubicBezTo>
                    <a:pt x="35" y="248"/>
                    <a:pt x="47" y="190"/>
                    <a:pt x="82" y="132"/>
                  </a:cubicBezTo>
                  <a:cubicBezTo>
                    <a:pt x="105" y="75"/>
                    <a:pt x="140" y="51"/>
                    <a:pt x="174" y="40"/>
                  </a:cubicBezTo>
                  <a:cubicBezTo>
                    <a:pt x="185" y="34"/>
                    <a:pt x="196" y="32"/>
                    <a:pt x="205" y="32"/>
                  </a:cubicBezTo>
                  <a:cubicBezTo>
                    <a:pt x="235" y="32"/>
                    <a:pt x="255" y="54"/>
                    <a:pt x="255" y="63"/>
                  </a:cubicBezTo>
                  <a:cubicBezTo>
                    <a:pt x="267" y="75"/>
                    <a:pt x="255" y="98"/>
                    <a:pt x="267" y="109"/>
                  </a:cubicBezTo>
                  <a:cubicBezTo>
                    <a:pt x="267" y="109"/>
                    <a:pt x="279" y="98"/>
                    <a:pt x="279" y="63"/>
                  </a:cubicBezTo>
                  <a:cubicBezTo>
                    <a:pt x="279" y="51"/>
                    <a:pt x="267" y="40"/>
                    <a:pt x="255" y="17"/>
                  </a:cubicBezTo>
                  <a:cubicBezTo>
                    <a:pt x="239" y="8"/>
                    <a:pt x="223" y="0"/>
                    <a:pt x="202"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 name="Google Shape;167;g308c629d2bb_0_178"/>
            <p:cNvSpPr/>
            <p:nvPr/>
          </p:nvSpPr>
          <p:spPr>
            <a:xfrm>
              <a:off x="2168370" y="1955264"/>
              <a:ext cx="22268" cy="19459"/>
            </a:xfrm>
            <a:custGeom>
              <a:rect b="b" l="l" r="r" t="t"/>
              <a:pathLst>
                <a:path extrusionOk="0" h="284" w="325">
                  <a:moveTo>
                    <a:pt x="142" y="0"/>
                  </a:moveTo>
                  <a:cubicBezTo>
                    <a:pt x="85" y="0"/>
                    <a:pt x="33" y="49"/>
                    <a:pt x="24" y="98"/>
                  </a:cubicBezTo>
                  <a:cubicBezTo>
                    <a:pt x="0" y="179"/>
                    <a:pt x="47" y="249"/>
                    <a:pt x="116" y="272"/>
                  </a:cubicBezTo>
                  <a:cubicBezTo>
                    <a:pt x="135" y="280"/>
                    <a:pt x="154" y="284"/>
                    <a:pt x="171" y="284"/>
                  </a:cubicBezTo>
                  <a:cubicBezTo>
                    <a:pt x="227" y="284"/>
                    <a:pt x="272" y="244"/>
                    <a:pt x="290" y="191"/>
                  </a:cubicBezTo>
                  <a:cubicBezTo>
                    <a:pt x="325" y="122"/>
                    <a:pt x="278" y="29"/>
                    <a:pt x="221" y="6"/>
                  </a:cubicBezTo>
                  <a:lnTo>
                    <a:pt x="174" y="6"/>
                  </a:lnTo>
                  <a:cubicBezTo>
                    <a:pt x="163" y="2"/>
                    <a:pt x="153"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g308c629d2bb_0_178"/>
            <p:cNvSpPr/>
            <p:nvPr/>
          </p:nvSpPr>
          <p:spPr>
            <a:xfrm>
              <a:off x="2168370" y="1954031"/>
              <a:ext cx="23844" cy="21652"/>
            </a:xfrm>
            <a:custGeom>
              <a:rect b="b" l="l" r="r" t="t"/>
              <a:pathLst>
                <a:path extrusionOk="0" h="316" w="348">
                  <a:moveTo>
                    <a:pt x="163" y="1"/>
                  </a:moveTo>
                  <a:cubicBezTo>
                    <a:pt x="139" y="1"/>
                    <a:pt x="105" y="1"/>
                    <a:pt x="82" y="35"/>
                  </a:cubicBezTo>
                  <a:cubicBezTo>
                    <a:pt x="47" y="58"/>
                    <a:pt x="0" y="105"/>
                    <a:pt x="24" y="163"/>
                  </a:cubicBezTo>
                  <a:cubicBezTo>
                    <a:pt x="24" y="221"/>
                    <a:pt x="58" y="279"/>
                    <a:pt x="139" y="313"/>
                  </a:cubicBezTo>
                  <a:cubicBezTo>
                    <a:pt x="149" y="315"/>
                    <a:pt x="158" y="316"/>
                    <a:pt x="167" y="316"/>
                  </a:cubicBezTo>
                  <a:cubicBezTo>
                    <a:pt x="225" y="316"/>
                    <a:pt x="273" y="287"/>
                    <a:pt x="313" y="267"/>
                  </a:cubicBezTo>
                  <a:cubicBezTo>
                    <a:pt x="348" y="221"/>
                    <a:pt x="348" y="163"/>
                    <a:pt x="336" y="116"/>
                  </a:cubicBezTo>
                  <a:cubicBezTo>
                    <a:pt x="325" y="82"/>
                    <a:pt x="290" y="47"/>
                    <a:pt x="278" y="47"/>
                  </a:cubicBezTo>
                  <a:cubicBezTo>
                    <a:pt x="221" y="35"/>
                    <a:pt x="209" y="35"/>
                    <a:pt x="209" y="35"/>
                  </a:cubicBezTo>
                  <a:lnTo>
                    <a:pt x="209" y="35"/>
                  </a:lnTo>
                  <a:cubicBezTo>
                    <a:pt x="209" y="35"/>
                    <a:pt x="255" y="58"/>
                    <a:pt x="278" y="140"/>
                  </a:cubicBezTo>
                  <a:cubicBezTo>
                    <a:pt x="290" y="163"/>
                    <a:pt x="278" y="221"/>
                    <a:pt x="255" y="255"/>
                  </a:cubicBezTo>
                  <a:cubicBezTo>
                    <a:pt x="229" y="273"/>
                    <a:pt x="188" y="298"/>
                    <a:pt x="150" y="298"/>
                  </a:cubicBezTo>
                  <a:cubicBezTo>
                    <a:pt x="138" y="298"/>
                    <a:pt x="127" y="295"/>
                    <a:pt x="116" y="290"/>
                  </a:cubicBezTo>
                  <a:cubicBezTo>
                    <a:pt x="70" y="279"/>
                    <a:pt x="35" y="221"/>
                    <a:pt x="35" y="174"/>
                  </a:cubicBezTo>
                  <a:cubicBezTo>
                    <a:pt x="35" y="140"/>
                    <a:pt x="47" y="93"/>
                    <a:pt x="82" y="58"/>
                  </a:cubicBezTo>
                  <a:cubicBezTo>
                    <a:pt x="139" y="24"/>
                    <a:pt x="197" y="35"/>
                    <a:pt x="197" y="24"/>
                  </a:cubicBezTo>
                  <a:cubicBezTo>
                    <a:pt x="197" y="24"/>
                    <a:pt x="174" y="1"/>
                    <a:pt x="163" y="1"/>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g308c629d2bb_0_178"/>
            <p:cNvSpPr/>
            <p:nvPr/>
          </p:nvSpPr>
          <p:spPr>
            <a:xfrm>
              <a:off x="2337400" y="1976093"/>
              <a:ext cx="41316" cy="34464"/>
            </a:xfrm>
            <a:custGeom>
              <a:rect b="b" l="l" r="r" t="t"/>
              <a:pathLst>
                <a:path extrusionOk="0" h="503" w="603">
                  <a:moveTo>
                    <a:pt x="303" y="1"/>
                  </a:moveTo>
                  <a:cubicBezTo>
                    <a:pt x="288" y="1"/>
                    <a:pt x="272" y="1"/>
                    <a:pt x="255" y="3"/>
                  </a:cubicBezTo>
                  <a:cubicBezTo>
                    <a:pt x="174" y="3"/>
                    <a:pt x="81" y="49"/>
                    <a:pt x="47" y="130"/>
                  </a:cubicBezTo>
                  <a:cubicBezTo>
                    <a:pt x="0" y="200"/>
                    <a:pt x="0" y="316"/>
                    <a:pt x="47" y="408"/>
                  </a:cubicBezTo>
                  <a:cubicBezTo>
                    <a:pt x="90" y="468"/>
                    <a:pt x="164" y="503"/>
                    <a:pt x="237" y="503"/>
                  </a:cubicBezTo>
                  <a:cubicBezTo>
                    <a:pt x="263" y="503"/>
                    <a:pt x="289" y="498"/>
                    <a:pt x="313" y="489"/>
                  </a:cubicBezTo>
                  <a:cubicBezTo>
                    <a:pt x="417" y="478"/>
                    <a:pt x="487" y="408"/>
                    <a:pt x="568" y="339"/>
                  </a:cubicBezTo>
                  <a:cubicBezTo>
                    <a:pt x="591" y="316"/>
                    <a:pt x="580" y="339"/>
                    <a:pt x="591" y="304"/>
                  </a:cubicBezTo>
                  <a:cubicBezTo>
                    <a:pt x="603" y="281"/>
                    <a:pt x="603" y="177"/>
                    <a:pt x="580" y="142"/>
                  </a:cubicBezTo>
                  <a:cubicBezTo>
                    <a:pt x="498" y="40"/>
                    <a:pt x="416" y="1"/>
                    <a:pt x="303"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 name="Google Shape;170;g308c629d2bb_0_178"/>
            <p:cNvSpPr/>
            <p:nvPr/>
          </p:nvSpPr>
          <p:spPr>
            <a:xfrm>
              <a:off x="2339798" y="1966706"/>
              <a:ext cx="43714" cy="35012"/>
            </a:xfrm>
            <a:custGeom>
              <a:rect b="b" l="l" r="r" t="t"/>
              <a:pathLst>
                <a:path extrusionOk="0" h="511" w="638">
                  <a:moveTo>
                    <a:pt x="35" y="1"/>
                  </a:moveTo>
                  <a:cubicBezTo>
                    <a:pt x="23" y="1"/>
                    <a:pt x="12" y="70"/>
                    <a:pt x="0" y="140"/>
                  </a:cubicBezTo>
                  <a:cubicBezTo>
                    <a:pt x="23" y="209"/>
                    <a:pt x="58" y="325"/>
                    <a:pt x="174" y="406"/>
                  </a:cubicBezTo>
                  <a:cubicBezTo>
                    <a:pt x="290" y="499"/>
                    <a:pt x="429" y="510"/>
                    <a:pt x="510" y="510"/>
                  </a:cubicBezTo>
                  <a:cubicBezTo>
                    <a:pt x="602" y="510"/>
                    <a:pt x="637" y="487"/>
                    <a:pt x="637" y="464"/>
                  </a:cubicBezTo>
                  <a:cubicBezTo>
                    <a:pt x="637" y="441"/>
                    <a:pt x="429" y="464"/>
                    <a:pt x="255" y="337"/>
                  </a:cubicBezTo>
                  <a:cubicBezTo>
                    <a:pt x="81" y="209"/>
                    <a:pt x="58" y="1"/>
                    <a:pt x="35"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 name="Google Shape;171;g308c629d2bb_0_178"/>
            <p:cNvSpPr/>
            <p:nvPr/>
          </p:nvSpPr>
          <p:spPr>
            <a:xfrm>
              <a:off x="2160422" y="1692160"/>
              <a:ext cx="255639" cy="220695"/>
            </a:xfrm>
            <a:custGeom>
              <a:rect b="b" l="l" r="r" t="t"/>
              <a:pathLst>
                <a:path extrusionOk="0" h="3221" w="3731">
                  <a:moveTo>
                    <a:pt x="3036" y="0"/>
                  </a:moveTo>
                  <a:cubicBezTo>
                    <a:pt x="1868" y="0"/>
                    <a:pt x="707" y="571"/>
                    <a:pt x="1" y="1495"/>
                  </a:cubicBezTo>
                  <a:lnTo>
                    <a:pt x="209" y="2757"/>
                  </a:lnTo>
                  <a:cubicBezTo>
                    <a:pt x="118" y="2916"/>
                    <a:pt x="530" y="3221"/>
                    <a:pt x="709" y="3221"/>
                  </a:cubicBezTo>
                  <a:cubicBezTo>
                    <a:pt x="712" y="3221"/>
                    <a:pt x="716" y="3221"/>
                    <a:pt x="719" y="3220"/>
                  </a:cubicBezTo>
                  <a:cubicBezTo>
                    <a:pt x="892" y="3209"/>
                    <a:pt x="1031" y="3047"/>
                    <a:pt x="1101" y="2884"/>
                  </a:cubicBezTo>
                  <a:cubicBezTo>
                    <a:pt x="1240" y="2549"/>
                    <a:pt x="1159" y="2132"/>
                    <a:pt x="1414" y="1900"/>
                  </a:cubicBezTo>
                  <a:cubicBezTo>
                    <a:pt x="1553" y="1773"/>
                    <a:pt x="1761" y="1726"/>
                    <a:pt x="1958" y="1680"/>
                  </a:cubicBezTo>
                  <a:cubicBezTo>
                    <a:pt x="2340" y="1599"/>
                    <a:pt x="2688" y="1471"/>
                    <a:pt x="3000" y="1251"/>
                  </a:cubicBezTo>
                  <a:cubicBezTo>
                    <a:pt x="3325" y="1031"/>
                    <a:pt x="3568" y="730"/>
                    <a:pt x="3684" y="371"/>
                  </a:cubicBezTo>
                  <a:cubicBezTo>
                    <a:pt x="3695" y="279"/>
                    <a:pt x="3730" y="197"/>
                    <a:pt x="3684" y="140"/>
                  </a:cubicBezTo>
                  <a:cubicBezTo>
                    <a:pt x="3637" y="47"/>
                    <a:pt x="3533" y="35"/>
                    <a:pt x="3440" y="24"/>
                  </a:cubicBezTo>
                  <a:cubicBezTo>
                    <a:pt x="3306" y="8"/>
                    <a:pt x="3171" y="0"/>
                    <a:pt x="3036"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 name="Google Shape;172;g308c629d2bb_0_178"/>
            <p:cNvSpPr/>
            <p:nvPr/>
          </p:nvSpPr>
          <p:spPr>
            <a:xfrm>
              <a:off x="2120751" y="1701684"/>
              <a:ext cx="77082" cy="235769"/>
            </a:xfrm>
            <a:custGeom>
              <a:rect b="b" l="l" r="r" t="t"/>
              <a:pathLst>
                <a:path extrusionOk="0" h="3441" w="1125">
                  <a:moveTo>
                    <a:pt x="1101" y="1"/>
                  </a:moveTo>
                  <a:lnTo>
                    <a:pt x="1101" y="1"/>
                  </a:lnTo>
                  <a:cubicBezTo>
                    <a:pt x="1101" y="1"/>
                    <a:pt x="1055" y="24"/>
                    <a:pt x="985" y="82"/>
                  </a:cubicBezTo>
                  <a:cubicBezTo>
                    <a:pt x="916" y="140"/>
                    <a:pt x="811" y="244"/>
                    <a:pt x="695" y="371"/>
                  </a:cubicBezTo>
                  <a:cubicBezTo>
                    <a:pt x="464" y="638"/>
                    <a:pt x="221" y="1054"/>
                    <a:pt x="105" y="1576"/>
                  </a:cubicBezTo>
                  <a:cubicBezTo>
                    <a:pt x="1" y="2097"/>
                    <a:pt x="58" y="2583"/>
                    <a:pt x="151" y="2919"/>
                  </a:cubicBezTo>
                  <a:cubicBezTo>
                    <a:pt x="209" y="3093"/>
                    <a:pt x="255" y="3220"/>
                    <a:pt x="290" y="3313"/>
                  </a:cubicBezTo>
                  <a:cubicBezTo>
                    <a:pt x="336" y="3394"/>
                    <a:pt x="371" y="3440"/>
                    <a:pt x="371" y="3440"/>
                  </a:cubicBezTo>
                  <a:cubicBezTo>
                    <a:pt x="371" y="3440"/>
                    <a:pt x="279" y="3243"/>
                    <a:pt x="174" y="2919"/>
                  </a:cubicBezTo>
                  <a:cubicBezTo>
                    <a:pt x="105" y="2583"/>
                    <a:pt x="47" y="2108"/>
                    <a:pt x="163" y="1599"/>
                  </a:cubicBezTo>
                  <a:cubicBezTo>
                    <a:pt x="279" y="1078"/>
                    <a:pt x="510" y="661"/>
                    <a:pt x="730" y="394"/>
                  </a:cubicBezTo>
                  <a:cubicBezTo>
                    <a:pt x="950" y="140"/>
                    <a:pt x="1124" y="12"/>
                    <a:pt x="1101" y="1"/>
                  </a:cubicBezTo>
                  <a:close/>
                </a:path>
              </a:pathLst>
            </a:custGeom>
            <a:solidFill>
              <a:srgbClr val="EB5A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g308c629d2bb_0_178"/>
            <p:cNvSpPr/>
            <p:nvPr/>
          </p:nvSpPr>
          <p:spPr>
            <a:xfrm>
              <a:off x="2208041" y="4209322"/>
              <a:ext cx="148477" cy="266670"/>
            </a:xfrm>
            <a:custGeom>
              <a:rect b="b" l="l" r="r" t="t"/>
              <a:pathLst>
                <a:path extrusionOk="0" h="3892" w="2167">
                  <a:moveTo>
                    <a:pt x="2166" y="0"/>
                  </a:moveTo>
                  <a:lnTo>
                    <a:pt x="1" y="197"/>
                  </a:lnTo>
                  <a:lnTo>
                    <a:pt x="429" y="3892"/>
                  </a:lnTo>
                  <a:lnTo>
                    <a:pt x="2051" y="3648"/>
                  </a:lnTo>
                  <a:lnTo>
                    <a:pt x="2166" y="0"/>
                  </a:ln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g308c629d2bb_0_178"/>
            <p:cNvSpPr/>
            <p:nvPr/>
          </p:nvSpPr>
          <p:spPr>
            <a:xfrm>
              <a:off x="2190569" y="4409254"/>
              <a:ext cx="180201" cy="243374"/>
            </a:xfrm>
            <a:custGeom>
              <a:rect b="b" l="l" r="r" t="t"/>
              <a:pathLst>
                <a:path extrusionOk="0" h="3552" w="2630">
                  <a:moveTo>
                    <a:pt x="2317" y="1"/>
                  </a:moveTo>
                  <a:cubicBezTo>
                    <a:pt x="2317" y="1"/>
                    <a:pt x="1736" y="495"/>
                    <a:pt x="1188" y="495"/>
                  </a:cubicBezTo>
                  <a:cubicBezTo>
                    <a:pt x="986" y="495"/>
                    <a:pt x="788" y="428"/>
                    <a:pt x="626" y="244"/>
                  </a:cubicBezTo>
                  <a:lnTo>
                    <a:pt x="591" y="128"/>
                  </a:lnTo>
                  <a:lnTo>
                    <a:pt x="24" y="3139"/>
                  </a:lnTo>
                  <a:cubicBezTo>
                    <a:pt x="1" y="3302"/>
                    <a:pt x="82" y="3475"/>
                    <a:pt x="244" y="3533"/>
                  </a:cubicBezTo>
                  <a:cubicBezTo>
                    <a:pt x="276" y="3546"/>
                    <a:pt x="308" y="3552"/>
                    <a:pt x="341" y="3552"/>
                  </a:cubicBezTo>
                  <a:cubicBezTo>
                    <a:pt x="427" y="3552"/>
                    <a:pt x="513" y="3511"/>
                    <a:pt x="580" y="3452"/>
                  </a:cubicBezTo>
                  <a:cubicBezTo>
                    <a:pt x="1008" y="2954"/>
                    <a:pt x="2630" y="1032"/>
                    <a:pt x="2630" y="1032"/>
                  </a:cubicBezTo>
                  <a:lnTo>
                    <a:pt x="2572" y="557"/>
                  </a:lnTo>
                  <a:cubicBezTo>
                    <a:pt x="2537" y="418"/>
                    <a:pt x="2421" y="151"/>
                    <a:pt x="2317" y="1"/>
                  </a:cubicBezTo>
                  <a:close/>
                </a:path>
              </a:pathLst>
            </a:custGeom>
            <a:solidFill>
              <a:srgbClr val="F7BF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 name="Google Shape;175;g308c629d2bb_0_178"/>
            <p:cNvSpPr/>
            <p:nvPr/>
          </p:nvSpPr>
          <p:spPr>
            <a:xfrm>
              <a:off x="2210439" y="4455297"/>
              <a:ext cx="158755" cy="197262"/>
            </a:xfrm>
            <a:custGeom>
              <a:rect b="b" l="l" r="r" t="t"/>
              <a:pathLst>
                <a:path extrusionOk="0" h="2879" w="2317">
                  <a:moveTo>
                    <a:pt x="2270" y="0"/>
                  </a:moveTo>
                  <a:lnTo>
                    <a:pt x="0" y="2873"/>
                  </a:lnTo>
                  <a:cubicBezTo>
                    <a:pt x="19" y="2877"/>
                    <a:pt x="38" y="2879"/>
                    <a:pt x="56" y="2879"/>
                  </a:cubicBezTo>
                  <a:cubicBezTo>
                    <a:pt x="144" y="2879"/>
                    <a:pt x="231" y="2837"/>
                    <a:pt x="278" y="2780"/>
                  </a:cubicBezTo>
                  <a:cubicBezTo>
                    <a:pt x="1494" y="1390"/>
                    <a:pt x="2317" y="360"/>
                    <a:pt x="2317" y="360"/>
                  </a:cubicBezTo>
                  <a:lnTo>
                    <a:pt x="2270" y="0"/>
                  </a:ln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 name="Google Shape;176;g308c629d2bb_0_178"/>
            <p:cNvSpPr/>
            <p:nvPr/>
          </p:nvSpPr>
          <p:spPr>
            <a:xfrm>
              <a:off x="2207219" y="4531008"/>
              <a:ext cx="45359" cy="23570"/>
            </a:xfrm>
            <a:custGeom>
              <a:rect b="b" l="l" r="r" t="t"/>
              <a:pathLst>
                <a:path extrusionOk="0" h="344" w="662">
                  <a:moveTo>
                    <a:pt x="193" y="0"/>
                  </a:moveTo>
                  <a:cubicBezTo>
                    <a:pt x="161" y="0"/>
                    <a:pt x="131" y="3"/>
                    <a:pt x="105" y="7"/>
                  </a:cubicBezTo>
                  <a:cubicBezTo>
                    <a:pt x="24" y="31"/>
                    <a:pt x="1" y="54"/>
                    <a:pt x="1" y="65"/>
                  </a:cubicBezTo>
                  <a:cubicBezTo>
                    <a:pt x="2" y="66"/>
                    <a:pt x="5" y="67"/>
                    <a:pt x="9" y="67"/>
                  </a:cubicBezTo>
                  <a:cubicBezTo>
                    <a:pt x="26" y="67"/>
                    <a:pt x="69" y="58"/>
                    <a:pt x="128" y="58"/>
                  </a:cubicBezTo>
                  <a:cubicBezTo>
                    <a:pt x="192" y="58"/>
                    <a:pt x="273" y="68"/>
                    <a:pt x="360" y="112"/>
                  </a:cubicBezTo>
                  <a:cubicBezTo>
                    <a:pt x="550" y="190"/>
                    <a:pt x="632" y="344"/>
                    <a:pt x="648" y="344"/>
                  </a:cubicBezTo>
                  <a:cubicBezTo>
                    <a:pt x="649" y="344"/>
                    <a:pt x="649" y="344"/>
                    <a:pt x="650" y="343"/>
                  </a:cubicBezTo>
                  <a:cubicBezTo>
                    <a:pt x="661" y="343"/>
                    <a:pt x="650" y="297"/>
                    <a:pt x="592" y="204"/>
                  </a:cubicBezTo>
                  <a:cubicBezTo>
                    <a:pt x="545" y="146"/>
                    <a:pt x="476" y="77"/>
                    <a:pt x="372" y="31"/>
                  </a:cubicBezTo>
                  <a:cubicBezTo>
                    <a:pt x="313" y="8"/>
                    <a:pt x="249" y="0"/>
                    <a:pt x="193"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g308c629d2bb_0_178"/>
            <p:cNvSpPr/>
            <p:nvPr/>
          </p:nvSpPr>
          <p:spPr>
            <a:xfrm>
              <a:off x="2198723" y="4570953"/>
              <a:ext cx="41110" cy="13018"/>
            </a:xfrm>
            <a:custGeom>
              <a:rect b="b" l="l" r="r" t="t"/>
              <a:pathLst>
                <a:path extrusionOk="0" h="190" w="600">
                  <a:moveTo>
                    <a:pt x="214" y="1"/>
                  </a:moveTo>
                  <a:cubicBezTo>
                    <a:pt x="83" y="1"/>
                    <a:pt x="0" y="52"/>
                    <a:pt x="9" y="61"/>
                  </a:cubicBezTo>
                  <a:cubicBezTo>
                    <a:pt x="9" y="63"/>
                    <a:pt x="11" y="63"/>
                    <a:pt x="15" y="63"/>
                  </a:cubicBezTo>
                  <a:cubicBezTo>
                    <a:pt x="33" y="63"/>
                    <a:pt x="89" y="52"/>
                    <a:pt x="159" y="52"/>
                  </a:cubicBezTo>
                  <a:cubicBezTo>
                    <a:pt x="205" y="52"/>
                    <a:pt x="258" y="57"/>
                    <a:pt x="310" y="73"/>
                  </a:cubicBezTo>
                  <a:cubicBezTo>
                    <a:pt x="463" y="106"/>
                    <a:pt x="564" y="190"/>
                    <a:pt x="585" y="190"/>
                  </a:cubicBezTo>
                  <a:cubicBezTo>
                    <a:pt x="587" y="190"/>
                    <a:pt x="588" y="189"/>
                    <a:pt x="588" y="189"/>
                  </a:cubicBezTo>
                  <a:cubicBezTo>
                    <a:pt x="600" y="189"/>
                    <a:pt x="519" y="50"/>
                    <a:pt x="333" y="15"/>
                  </a:cubicBezTo>
                  <a:cubicBezTo>
                    <a:pt x="290" y="5"/>
                    <a:pt x="250" y="1"/>
                    <a:pt x="214"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 name="Google Shape;178;g308c629d2bb_0_178"/>
            <p:cNvSpPr/>
            <p:nvPr/>
          </p:nvSpPr>
          <p:spPr>
            <a:xfrm>
              <a:off x="2217565" y="4493666"/>
              <a:ext cx="61186" cy="21240"/>
            </a:xfrm>
            <a:custGeom>
              <a:rect b="b" l="l" r="r" t="t"/>
              <a:pathLst>
                <a:path extrusionOk="0" h="310" w="893">
                  <a:moveTo>
                    <a:pt x="198" y="0"/>
                  </a:moveTo>
                  <a:cubicBezTo>
                    <a:pt x="76" y="0"/>
                    <a:pt x="1" y="24"/>
                    <a:pt x="1" y="31"/>
                  </a:cubicBezTo>
                  <a:cubicBezTo>
                    <a:pt x="1" y="43"/>
                    <a:pt x="209" y="20"/>
                    <a:pt x="452" y="101"/>
                  </a:cubicBezTo>
                  <a:cubicBezTo>
                    <a:pt x="698" y="168"/>
                    <a:pt x="857" y="310"/>
                    <a:pt x="879" y="310"/>
                  </a:cubicBezTo>
                  <a:cubicBezTo>
                    <a:pt x="880" y="310"/>
                    <a:pt x="880" y="310"/>
                    <a:pt x="881" y="309"/>
                  </a:cubicBezTo>
                  <a:cubicBezTo>
                    <a:pt x="892" y="309"/>
                    <a:pt x="753" y="112"/>
                    <a:pt x="487" y="43"/>
                  </a:cubicBezTo>
                  <a:cubicBezTo>
                    <a:pt x="377" y="11"/>
                    <a:pt x="278" y="0"/>
                    <a:pt x="198"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 name="Google Shape;179;g308c629d2bb_0_178"/>
            <p:cNvSpPr/>
            <p:nvPr/>
          </p:nvSpPr>
          <p:spPr>
            <a:xfrm>
              <a:off x="2220716" y="4456050"/>
              <a:ext cx="57966" cy="8907"/>
            </a:xfrm>
            <a:custGeom>
              <a:rect b="b" l="l" r="r" t="t"/>
              <a:pathLst>
                <a:path extrusionOk="0" h="130" w="846">
                  <a:moveTo>
                    <a:pt x="471" y="0"/>
                  </a:moveTo>
                  <a:cubicBezTo>
                    <a:pt x="458" y="0"/>
                    <a:pt x="444" y="0"/>
                    <a:pt x="429" y="1"/>
                  </a:cubicBezTo>
                  <a:cubicBezTo>
                    <a:pt x="175" y="13"/>
                    <a:pt x="1" y="117"/>
                    <a:pt x="24" y="128"/>
                  </a:cubicBezTo>
                  <a:cubicBezTo>
                    <a:pt x="25" y="129"/>
                    <a:pt x="27" y="130"/>
                    <a:pt x="30" y="130"/>
                  </a:cubicBezTo>
                  <a:cubicBezTo>
                    <a:pt x="63" y="130"/>
                    <a:pt x="226" y="71"/>
                    <a:pt x="429" y="71"/>
                  </a:cubicBezTo>
                  <a:cubicBezTo>
                    <a:pt x="449" y="69"/>
                    <a:pt x="468" y="69"/>
                    <a:pt x="486" y="69"/>
                  </a:cubicBezTo>
                  <a:cubicBezTo>
                    <a:pt x="654" y="69"/>
                    <a:pt x="802" y="107"/>
                    <a:pt x="830" y="107"/>
                  </a:cubicBezTo>
                  <a:cubicBezTo>
                    <a:pt x="833" y="107"/>
                    <a:pt x="835" y="106"/>
                    <a:pt x="835" y="105"/>
                  </a:cubicBezTo>
                  <a:cubicBezTo>
                    <a:pt x="846" y="83"/>
                    <a:pt x="692" y="0"/>
                    <a:pt x="471"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g308c629d2bb_0_178"/>
            <p:cNvSpPr/>
            <p:nvPr/>
          </p:nvSpPr>
          <p:spPr>
            <a:xfrm>
              <a:off x="2623044" y="4294214"/>
              <a:ext cx="164373" cy="127854"/>
            </a:xfrm>
            <a:custGeom>
              <a:rect b="b" l="l" r="r" t="t"/>
              <a:pathLst>
                <a:path extrusionOk="0" h="1866" w="2399">
                  <a:moveTo>
                    <a:pt x="2097" y="0"/>
                  </a:moveTo>
                  <a:lnTo>
                    <a:pt x="1" y="568"/>
                  </a:lnTo>
                  <a:cubicBezTo>
                    <a:pt x="1" y="568"/>
                    <a:pt x="337" y="1807"/>
                    <a:pt x="371" y="1865"/>
                  </a:cubicBezTo>
                  <a:lnTo>
                    <a:pt x="2398" y="1784"/>
                  </a:lnTo>
                  <a:lnTo>
                    <a:pt x="2097" y="0"/>
                  </a:ln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g308c629d2bb_0_178"/>
            <p:cNvSpPr/>
            <p:nvPr/>
          </p:nvSpPr>
          <p:spPr>
            <a:xfrm>
              <a:off x="2632568" y="4380682"/>
              <a:ext cx="313536" cy="119906"/>
            </a:xfrm>
            <a:custGeom>
              <a:rect b="b" l="l" r="r" t="t"/>
              <a:pathLst>
                <a:path extrusionOk="0" h="1750" w="4576">
                  <a:moveTo>
                    <a:pt x="2167" y="1"/>
                  </a:moveTo>
                  <a:cubicBezTo>
                    <a:pt x="1739" y="189"/>
                    <a:pt x="1356" y="289"/>
                    <a:pt x="986" y="289"/>
                  </a:cubicBezTo>
                  <a:cubicBezTo>
                    <a:pt x="674" y="289"/>
                    <a:pt x="371" y="219"/>
                    <a:pt x="59" y="70"/>
                  </a:cubicBezTo>
                  <a:lnTo>
                    <a:pt x="1" y="1750"/>
                  </a:lnTo>
                  <a:lnTo>
                    <a:pt x="1" y="1750"/>
                  </a:lnTo>
                  <a:lnTo>
                    <a:pt x="4576" y="1726"/>
                  </a:lnTo>
                  <a:cubicBezTo>
                    <a:pt x="4552" y="1263"/>
                    <a:pt x="2236" y="314"/>
                    <a:pt x="2236" y="314"/>
                  </a:cubicBezTo>
                  <a:lnTo>
                    <a:pt x="2167" y="1"/>
                  </a:lnTo>
                  <a:close/>
                </a:path>
              </a:pathLst>
            </a:custGeom>
            <a:solidFill>
              <a:srgbClr val="F7BF4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 name="Google Shape;182;g308c629d2bb_0_178"/>
            <p:cNvSpPr/>
            <p:nvPr/>
          </p:nvSpPr>
          <p:spPr>
            <a:xfrm>
              <a:off x="2632568" y="4473522"/>
              <a:ext cx="315112" cy="27064"/>
            </a:xfrm>
            <a:custGeom>
              <a:rect b="b" l="l" r="r" t="t"/>
              <a:pathLst>
                <a:path extrusionOk="0" h="395" w="4599">
                  <a:moveTo>
                    <a:pt x="24" y="1"/>
                  </a:moveTo>
                  <a:lnTo>
                    <a:pt x="1" y="395"/>
                  </a:lnTo>
                  <a:lnTo>
                    <a:pt x="4576" y="371"/>
                  </a:lnTo>
                  <a:cubicBezTo>
                    <a:pt x="4599" y="209"/>
                    <a:pt x="4390" y="117"/>
                    <a:pt x="4390" y="117"/>
                  </a:cubicBezTo>
                  <a:lnTo>
                    <a:pt x="24" y="1"/>
                  </a:ln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 name="Google Shape;183;g308c629d2bb_0_178"/>
            <p:cNvSpPr/>
            <p:nvPr/>
          </p:nvSpPr>
          <p:spPr>
            <a:xfrm>
              <a:off x="2757953" y="4402196"/>
              <a:ext cx="29051" cy="20076"/>
            </a:xfrm>
            <a:custGeom>
              <a:rect b="b" l="l" r="r" t="t"/>
              <a:pathLst>
                <a:path extrusionOk="0" h="293" w="424">
                  <a:moveTo>
                    <a:pt x="351" y="1"/>
                  </a:moveTo>
                  <a:cubicBezTo>
                    <a:pt x="301" y="1"/>
                    <a:pt x="230" y="15"/>
                    <a:pt x="163" y="57"/>
                  </a:cubicBezTo>
                  <a:cubicBezTo>
                    <a:pt x="24" y="150"/>
                    <a:pt x="1" y="289"/>
                    <a:pt x="12" y="289"/>
                  </a:cubicBezTo>
                  <a:cubicBezTo>
                    <a:pt x="13" y="291"/>
                    <a:pt x="15" y="292"/>
                    <a:pt x="17" y="292"/>
                  </a:cubicBezTo>
                  <a:cubicBezTo>
                    <a:pt x="36" y="292"/>
                    <a:pt x="93" y="201"/>
                    <a:pt x="198" y="138"/>
                  </a:cubicBezTo>
                  <a:cubicBezTo>
                    <a:pt x="302" y="46"/>
                    <a:pt x="418" y="46"/>
                    <a:pt x="418" y="23"/>
                  </a:cubicBezTo>
                  <a:cubicBezTo>
                    <a:pt x="423" y="12"/>
                    <a:pt x="395" y="1"/>
                    <a:pt x="351"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g308c629d2bb_0_178"/>
            <p:cNvSpPr/>
            <p:nvPr/>
          </p:nvSpPr>
          <p:spPr>
            <a:xfrm>
              <a:off x="2798446" y="4416859"/>
              <a:ext cx="22268" cy="25009"/>
            </a:xfrm>
            <a:custGeom>
              <a:rect b="b" l="l" r="r" t="t"/>
              <a:pathLst>
                <a:path extrusionOk="0" h="365" w="325">
                  <a:moveTo>
                    <a:pt x="303" y="1"/>
                  </a:moveTo>
                  <a:cubicBezTo>
                    <a:pt x="261" y="1"/>
                    <a:pt x="166" y="22"/>
                    <a:pt x="105" y="110"/>
                  </a:cubicBezTo>
                  <a:cubicBezTo>
                    <a:pt x="0" y="237"/>
                    <a:pt x="35" y="365"/>
                    <a:pt x="47" y="365"/>
                  </a:cubicBezTo>
                  <a:cubicBezTo>
                    <a:pt x="58" y="365"/>
                    <a:pt x="93" y="272"/>
                    <a:pt x="163" y="168"/>
                  </a:cubicBezTo>
                  <a:cubicBezTo>
                    <a:pt x="232" y="63"/>
                    <a:pt x="325" y="40"/>
                    <a:pt x="325" y="6"/>
                  </a:cubicBezTo>
                  <a:cubicBezTo>
                    <a:pt x="325" y="3"/>
                    <a:pt x="317" y="1"/>
                    <a:pt x="303" y="1"/>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g308c629d2bb_0_178"/>
            <p:cNvSpPr/>
            <p:nvPr/>
          </p:nvSpPr>
          <p:spPr>
            <a:xfrm>
              <a:off x="2834965" y="4431110"/>
              <a:ext cx="17472" cy="28229"/>
            </a:xfrm>
            <a:custGeom>
              <a:rect b="b" l="l" r="r" t="t"/>
              <a:pathLst>
                <a:path extrusionOk="0" h="412" w="255">
                  <a:moveTo>
                    <a:pt x="219" y="0"/>
                  </a:moveTo>
                  <a:cubicBezTo>
                    <a:pt x="187" y="0"/>
                    <a:pt x="107" y="50"/>
                    <a:pt x="58" y="157"/>
                  </a:cubicBezTo>
                  <a:cubicBezTo>
                    <a:pt x="0" y="296"/>
                    <a:pt x="47" y="411"/>
                    <a:pt x="58" y="411"/>
                  </a:cubicBezTo>
                  <a:cubicBezTo>
                    <a:pt x="81" y="411"/>
                    <a:pt x="93" y="307"/>
                    <a:pt x="139" y="191"/>
                  </a:cubicBezTo>
                  <a:cubicBezTo>
                    <a:pt x="174" y="87"/>
                    <a:pt x="255" y="18"/>
                    <a:pt x="232" y="6"/>
                  </a:cubicBezTo>
                  <a:cubicBezTo>
                    <a:pt x="230" y="2"/>
                    <a:pt x="226" y="0"/>
                    <a:pt x="219" y="0"/>
                  </a:cubicBezTo>
                  <a:close/>
                </a:path>
              </a:pathLst>
            </a:custGeom>
            <a:solidFill>
              <a:srgbClr val="F3F3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g308c629d2bb_0_178"/>
            <p:cNvSpPr/>
            <p:nvPr/>
          </p:nvSpPr>
          <p:spPr>
            <a:xfrm>
              <a:off x="2277105" y="2857901"/>
              <a:ext cx="500794" cy="1510194"/>
            </a:xfrm>
            <a:custGeom>
              <a:rect b="b" l="l" r="r" t="t"/>
              <a:pathLst>
                <a:path extrusionOk="0" h="22041" w="7309">
                  <a:moveTo>
                    <a:pt x="0" y="0"/>
                  </a:moveTo>
                  <a:lnTo>
                    <a:pt x="475" y="5339"/>
                  </a:lnTo>
                  <a:cubicBezTo>
                    <a:pt x="475" y="5339"/>
                    <a:pt x="1309" y="7471"/>
                    <a:pt x="2351" y="11524"/>
                  </a:cubicBezTo>
                  <a:cubicBezTo>
                    <a:pt x="3486" y="15925"/>
                    <a:pt x="4934" y="22040"/>
                    <a:pt x="4934" y="22040"/>
                  </a:cubicBezTo>
                  <a:lnTo>
                    <a:pt x="7308" y="21890"/>
                  </a:lnTo>
                  <a:cubicBezTo>
                    <a:pt x="7308" y="21890"/>
                    <a:pt x="6961" y="16562"/>
                    <a:pt x="6150" y="11628"/>
                  </a:cubicBezTo>
                  <a:cubicBezTo>
                    <a:pt x="5166" y="5629"/>
                    <a:pt x="4008" y="440"/>
                    <a:pt x="4008" y="440"/>
                  </a:cubicBezTo>
                  <a:lnTo>
                    <a:pt x="0" y="0"/>
                  </a:lnTo>
                  <a:close/>
                </a:path>
              </a:pathLst>
            </a:custGeom>
            <a:solidFill>
              <a:srgbClr val="14497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g308c629d2bb_0_178"/>
            <p:cNvSpPr/>
            <p:nvPr/>
          </p:nvSpPr>
          <p:spPr>
            <a:xfrm>
              <a:off x="1959669" y="2817408"/>
              <a:ext cx="409529" cy="1583988"/>
            </a:xfrm>
            <a:custGeom>
              <a:rect b="b" l="l" r="r" t="t"/>
              <a:pathLst>
                <a:path extrusionOk="0" h="23118" w="5977">
                  <a:moveTo>
                    <a:pt x="2085" y="1"/>
                  </a:moveTo>
                  <a:cubicBezTo>
                    <a:pt x="2085" y="1"/>
                    <a:pt x="0" y="2803"/>
                    <a:pt x="174" y="5745"/>
                  </a:cubicBezTo>
                  <a:cubicBezTo>
                    <a:pt x="267" y="7494"/>
                    <a:pt x="3834" y="23118"/>
                    <a:pt x="3834" y="23118"/>
                  </a:cubicBezTo>
                  <a:lnTo>
                    <a:pt x="5942" y="23048"/>
                  </a:lnTo>
                  <a:lnTo>
                    <a:pt x="5270" y="6452"/>
                  </a:lnTo>
                  <a:lnTo>
                    <a:pt x="5977" y="1031"/>
                  </a:lnTo>
                  <a:lnTo>
                    <a:pt x="2085" y="1"/>
                  </a:lnTo>
                  <a:close/>
                </a:path>
              </a:pathLst>
            </a:custGeom>
            <a:solidFill>
              <a:srgbClr val="14497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g308c629d2bb_0_178"/>
            <p:cNvSpPr/>
            <p:nvPr/>
          </p:nvSpPr>
          <p:spPr>
            <a:xfrm>
              <a:off x="2523079" y="2298463"/>
              <a:ext cx="22268" cy="590415"/>
            </a:xfrm>
            <a:custGeom>
              <a:rect b="b" l="l" r="r" t="t"/>
              <a:pathLst>
                <a:path extrusionOk="0" h="8617" w="325">
                  <a:moveTo>
                    <a:pt x="255" y="0"/>
                  </a:moveTo>
                  <a:cubicBezTo>
                    <a:pt x="244" y="0"/>
                    <a:pt x="244" y="35"/>
                    <a:pt x="244" y="93"/>
                  </a:cubicBezTo>
                  <a:lnTo>
                    <a:pt x="244" y="336"/>
                  </a:lnTo>
                  <a:cubicBezTo>
                    <a:pt x="255" y="556"/>
                    <a:pt x="255" y="869"/>
                    <a:pt x="255" y="1262"/>
                  </a:cubicBezTo>
                  <a:cubicBezTo>
                    <a:pt x="255" y="2027"/>
                    <a:pt x="209" y="3116"/>
                    <a:pt x="140" y="4297"/>
                  </a:cubicBezTo>
                  <a:cubicBezTo>
                    <a:pt x="58" y="5490"/>
                    <a:pt x="1" y="6579"/>
                    <a:pt x="1" y="7355"/>
                  </a:cubicBezTo>
                  <a:cubicBezTo>
                    <a:pt x="1" y="7748"/>
                    <a:pt x="1" y="8061"/>
                    <a:pt x="12" y="8281"/>
                  </a:cubicBezTo>
                  <a:cubicBezTo>
                    <a:pt x="12" y="8385"/>
                    <a:pt x="24" y="8466"/>
                    <a:pt x="24" y="8524"/>
                  </a:cubicBezTo>
                  <a:cubicBezTo>
                    <a:pt x="35" y="8582"/>
                    <a:pt x="35" y="8617"/>
                    <a:pt x="35" y="8617"/>
                  </a:cubicBezTo>
                  <a:lnTo>
                    <a:pt x="35" y="8524"/>
                  </a:lnTo>
                  <a:lnTo>
                    <a:pt x="35" y="8281"/>
                  </a:lnTo>
                  <a:cubicBezTo>
                    <a:pt x="35" y="8061"/>
                    <a:pt x="35" y="7748"/>
                    <a:pt x="58" y="7355"/>
                  </a:cubicBezTo>
                  <a:cubicBezTo>
                    <a:pt x="70" y="6590"/>
                    <a:pt x="140" y="5501"/>
                    <a:pt x="209" y="4320"/>
                  </a:cubicBezTo>
                  <a:cubicBezTo>
                    <a:pt x="279" y="3127"/>
                    <a:pt x="325" y="2038"/>
                    <a:pt x="313" y="1262"/>
                  </a:cubicBezTo>
                  <a:cubicBezTo>
                    <a:pt x="313" y="869"/>
                    <a:pt x="302" y="556"/>
                    <a:pt x="279" y="336"/>
                  </a:cubicBezTo>
                  <a:cubicBezTo>
                    <a:pt x="279" y="232"/>
                    <a:pt x="267" y="151"/>
                    <a:pt x="267" y="93"/>
                  </a:cubicBezTo>
                  <a:cubicBezTo>
                    <a:pt x="255" y="35"/>
                    <a:pt x="255" y="0"/>
                    <a:pt x="255" y="0"/>
                  </a:cubicBezTo>
                  <a:close/>
                </a:path>
              </a:pathLst>
            </a:custGeom>
            <a:solidFill>
              <a:srgbClr val="2632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g308c629d2bb_0_178"/>
            <p:cNvSpPr/>
            <p:nvPr/>
          </p:nvSpPr>
          <p:spPr>
            <a:xfrm>
              <a:off x="2834965" y="2307850"/>
              <a:ext cx="202401" cy="205690"/>
            </a:xfrm>
            <a:custGeom>
              <a:rect b="b" l="l" r="r" t="t"/>
              <a:pathLst>
                <a:path extrusionOk="0" h="3002" w="2954">
                  <a:moveTo>
                    <a:pt x="2745" y="0"/>
                  </a:moveTo>
                  <a:cubicBezTo>
                    <a:pt x="2719" y="0"/>
                    <a:pt x="2691" y="5"/>
                    <a:pt x="2664" y="14"/>
                  </a:cubicBezTo>
                  <a:lnTo>
                    <a:pt x="1390" y="477"/>
                  </a:lnTo>
                  <a:lnTo>
                    <a:pt x="0" y="2353"/>
                  </a:lnTo>
                  <a:lnTo>
                    <a:pt x="382" y="3002"/>
                  </a:lnTo>
                  <a:lnTo>
                    <a:pt x="753" y="2654"/>
                  </a:lnTo>
                  <a:cubicBezTo>
                    <a:pt x="753" y="2654"/>
                    <a:pt x="2189" y="2399"/>
                    <a:pt x="2293" y="2191"/>
                  </a:cubicBezTo>
                  <a:cubicBezTo>
                    <a:pt x="2386" y="1994"/>
                    <a:pt x="2282" y="1820"/>
                    <a:pt x="2282" y="1820"/>
                  </a:cubicBezTo>
                  <a:cubicBezTo>
                    <a:pt x="2282" y="1820"/>
                    <a:pt x="2340" y="1600"/>
                    <a:pt x="2293" y="1427"/>
                  </a:cubicBezTo>
                  <a:cubicBezTo>
                    <a:pt x="2247" y="1253"/>
                    <a:pt x="2120" y="1230"/>
                    <a:pt x="2120" y="1230"/>
                  </a:cubicBezTo>
                  <a:cubicBezTo>
                    <a:pt x="2120" y="1230"/>
                    <a:pt x="2282" y="1172"/>
                    <a:pt x="2201" y="963"/>
                  </a:cubicBezTo>
                  <a:cubicBezTo>
                    <a:pt x="2131" y="766"/>
                    <a:pt x="2004" y="732"/>
                    <a:pt x="2004" y="732"/>
                  </a:cubicBezTo>
                  <a:cubicBezTo>
                    <a:pt x="2004" y="732"/>
                    <a:pt x="2861" y="326"/>
                    <a:pt x="2930" y="211"/>
                  </a:cubicBezTo>
                  <a:cubicBezTo>
                    <a:pt x="2954" y="164"/>
                    <a:pt x="2942" y="129"/>
                    <a:pt x="2919" y="95"/>
                  </a:cubicBezTo>
                  <a:cubicBezTo>
                    <a:pt x="2885" y="35"/>
                    <a:pt x="2819" y="0"/>
                    <a:pt x="2745" y="0"/>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 name="Google Shape;190;g308c629d2bb_0_178"/>
            <p:cNvSpPr/>
            <p:nvPr/>
          </p:nvSpPr>
          <p:spPr>
            <a:xfrm>
              <a:off x="2821467" y="2326213"/>
              <a:ext cx="154027" cy="158001"/>
            </a:xfrm>
            <a:custGeom>
              <a:rect b="b" l="l" r="r" t="t"/>
              <a:pathLst>
                <a:path extrusionOk="0" h="2306" w="2248">
                  <a:moveTo>
                    <a:pt x="2039" y="0"/>
                  </a:moveTo>
                  <a:lnTo>
                    <a:pt x="811" y="336"/>
                  </a:lnTo>
                  <a:lnTo>
                    <a:pt x="255" y="1332"/>
                  </a:lnTo>
                  <a:lnTo>
                    <a:pt x="0" y="1691"/>
                  </a:lnTo>
                  <a:lnTo>
                    <a:pt x="336" y="2305"/>
                  </a:lnTo>
                  <a:cubicBezTo>
                    <a:pt x="336" y="2305"/>
                    <a:pt x="927" y="2270"/>
                    <a:pt x="1147" y="1911"/>
                  </a:cubicBezTo>
                  <a:cubicBezTo>
                    <a:pt x="1355" y="1552"/>
                    <a:pt x="1274" y="753"/>
                    <a:pt x="1274" y="753"/>
                  </a:cubicBezTo>
                  <a:lnTo>
                    <a:pt x="1274" y="753"/>
                  </a:lnTo>
                  <a:cubicBezTo>
                    <a:pt x="1274" y="753"/>
                    <a:pt x="1306" y="759"/>
                    <a:pt x="1358" y="759"/>
                  </a:cubicBezTo>
                  <a:cubicBezTo>
                    <a:pt x="1492" y="759"/>
                    <a:pt x="1760" y="723"/>
                    <a:pt x="1969" y="464"/>
                  </a:cubicBezTo>
                  <a:cubicBezTo>
                    <a:pt x="2247" y="105"/>
                    <a:pt x="2039" y="0"/>
                    <a:pt x="2039" y="0"/>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 name="Google Shape;191;g308c629d2bb_0_178"/>
            <p:cNvSpPr/>
            <p:nvPr/>
          </p:nvSpPr>
          <p:spPr>
            <a:xfrm>
              <a:off x="2899987" y="2326213"/>
              <a:ext cx="65982" cy="134979"/>
            </a:xfrm>
            <a:custGeom>
              <a:rect b="b" l="l" r="r" t="t"/>
              <a:pathLst>
                <a:path extrusionOk="0" h="1970" w="963">
                  <a:moveTo>
                    <a:pt x="904" y="0"/>
                  </a:moveTo>
                  <a:cubicBezTo>
                    <a:pt x="904" y="0"/>
                    <a:pt x="927" y="35"/>
                    <a:pt x="927" y="105"/>
                  </a:cubicBezTo>
                  <a:cubicBezTo>
                    <a:pt x="927" y="163"/>
                    <a:pt x="927" y="267"/>
                    <a:pt x="870" y="359"/>
                  </a:cubicBezTo>
                  <a:cubicBezTo>
                    <a:pt x="823" y="464"/>
                    <a:pt x="719" y="568"/>
                    <a:pt x="592" y="626"/>
                  </a:cubicBezTo>
                  <a:cubicBezTo>
                    <a:pt x="464" y="695"/>
                    <a:pt x="302" y="730"/>
                    <a:pt x="140" y="753"/>
                  </a:cubicBezTo>
                  <a:cubicBezTo>
                    <a:pt x="128" y="753"/>
                    <a:pt x="117" y="753"/>
                    <a:pt x="94" y="765"/>
                  </a:cubicBezTo>
                  <a:lnTo>
                    <a:pt x="70" y="765"/>
                  </a:lnTo>
                  <a:lnTo>
                    <a:pt x="82" y="800"/>
                  </a:lnTo>
                  <a:cubicBezTo>
                    <a:pt x="198" y="1112"/>
                    <a:pt x="186" y="1437"/>
                    <a:pt x="128" y="1633"/>
                  </a:cubicBezTo>
                  <a:cubicBezTo>
                    <a:pt x="82" y="1854"/>
                    <a:pt x="1" y="1969"/>
                    <a:pt x="12" y="1969"/>
                  </a:cubicBezTo>
                  <a:cubicBezTo>
                    <a:pt x="12" y="1969"/>
                    <a:pt x="36" y="1946"/>
                    <a:pt x="70" y="1900"/>
                  </a:cubicBezTo>
                  <a:cubicBezTo>
                    <a:pt x="94" y="1842"/>
                    <a:pt x="140" y="1772"/>
                    <a:pt x="175" y="1657"/>
                  </a:cubicBezTo>
                  <a:cubicBezTo>
                    <a:pt x="243" y="1442"/>
                    <a:pt x="255" y="1116"/>
                    <a:pt x="148" y="810"/>
                  </a:cubicBezTo>
                  <a:lnTo>
                    <a:pt x="148" y="810"/>
                  </a:lnTo>
                  <a:cubicBezTo>
                    <a:pt x="155" y="808"/>
                    <a:pt x="163" y="805"/>
                    <a:pt x="175" y="800"/>
                  </a:cubicBezTo>
                  <a:cubicBezTo>
                    <a:pt x="348" y="765"/>
                    <a:pt x="499" y="742"/>
                    <a:pt x="638" y="672"/>
                  </a:cubicBezTo>
                  <a:cubicBezTo>
                    <a:pt x="765" y="591"/>
                    <a:pt x="870" y="475"/>
                    <a:pt x="904" y="383"/>
                  </a:cubicBezTo>
                  <a:cubicBezTo>
                    <a:pt x="951" y="267"/>
                    <a:pt x="962" y="163"/>
                    <a:pt x="951" y="105"/>
                  </a:cubicBezTo>
                  <a:cubicBezTo>
                    <a:pt x="939" y="35"/>
                    <a:pt x="927" y="0"/>
                    <a:pt x="904"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g308c629d2bb_0_178"/>
            <p:cNvSpPr/>
            <p:nvPr/>
          </p:nvSpPr>
          <p:spPr>
            <a:xfrm>
              <a:off x="2921432" y="2394455"/>
              <a:ext cx="66736" cy="78658"/>
            </a:xfrm>
            <a:custGeom>
              <a:rect b="b" l="l" r="r" t="t"/>
              <a:pathLst>
                <a:path extrusionOk="0" h="1148" w="974">
                  <a:moveTo>
                    <a:pt x="823" y="0"/>
                  </a:moveTo>
                  <a:lnTo>
                    <a:pt x="696" y="47"/>
                  </a:lnTo>
                  <a:cubicBezTo>
                    <a:pt x="614" y="82"/>
                    <a:pt x="499" y="116"/>
                    <a:pt x="348" y="174"/>
                  </a:cubicBezTo>
                  <a:cubicBezTo>
                    <a:pt x="279" y="209"/>
                    <a:pt x="209" y="232"/>
                    <a:pt x="116" y="290"/>
                  </a:cubicBezTo>
                  <a:cubicBezTo>
                    <a:pt x="70" y="325"/>
                    <a:pt x="35" y="348"/>
                    <a:pt x="12" y="406"/>
                  </a:cubicBezTo>
                  <a:cubicBezTo>
                    <a:pt x="1" y="464"/>
                    <a:pt x="1" y="522"/>
                    <a:pt x="47" y="580"/>
                  </a:cubicBezTo>
                  <a:cubicBezTo>
                    <a:pt x="70" y="626"/>
                    <a:pt x="116" y="672"/>
                    <a:pt x="174" y="695"/>
                  </a:cubicBezTo>
                  <a:cubicBezTo>
                    <a:pt x="199" y="710"/>
                    <a:pt x="224" y="715"/>
                    <a:pt x="249" y="715"/>
                  </a:cubicBezTo>
                  <a:cubicBezTo>
                    <a:pt x="282" y="715"/>
                    <a:pt x="315" y="707"/>
                    <a:pt x="348" y="707"/>
                  </a:cubicBezTo>
                  <a:cubicBezTo>
                    <a:pt x="383" y="707"/>
                    <a:pt x="406" y="695"/>
                    <a:pt x="441" y="695"/>
                  </a:cubicBezTo>
                  <a:cubicBezTo>
                    <a:pt x="464" y="695"/>
                    <a:pt x="499" y="684"/>
                    <a:pt x="522" y="684"/>
                  </a:cubicBezTo>
                  <a:cubicBezTo>
                    <a:pt x="528" y="683"/>
                    <a:pt x="533" y="681"/>
                    <a:pt x="539" y="680"/>
                  </a:cubicBezTo>
                  <a:lnTo>
                    <a:pt x="539" y="680"/>
                  </a:lnTo>
                  <a:cubicBezTo>
                    <a:pt x="537" y="681"/>
                    <a:pt x="535" y="682"/>
                    <a:pt x="533" y="684"/>
                  </a:cubicBezTo>
                  <a:lnTo>
                    <a:pt x="406" y="765"/>
                  </a:lnTo>
                  <a:cubicBezTo>
                    <a:pt x="360" y="800"/>
                    <a:pt x="325" y="811"/>
                    <a:pt x="290" y="858"/>
                  </a:cubicBezTo>
                  <a:cubicBezTo>
                    <a:pt x="244" y="892"/>
                    <a:pt x="221" y="950"/>
                    <a:pt x="221" y="997"/>
                  </a:cubicBezTo>
                  <a:cubicBezTo>
                    <a:pt x="221" y="1031"/>
                    <a:pt x="232" y="1054"/>
                    <a:pt x="244" y="1078"/>
                  </a:cubicBezTo>
                  <a:cubicBezTo>
                    <a:pt x="255" y="1089"/>
                    <a:pt x="290" y="1101"/>
                    <a:pt x="302" y="1112"/>
                  </a:cubicBezTo>
                  <a:cubicBezTo>
                    <a:pt x="394" y="1147"/>
                    <a:pt x="464" y="1147"/>
                    <a:pt x="533" y="1147"/>
                  </a:cubicBezTo>
                  <a:cubicBezTo>
                    <a:pt x="684" y="1135"/>
                    <a:pt x="777" y="1089"/>
                    <a:pt x="858" y="1054"/>
                  </a:cubicBezTo>
                  <a:cubicBezTo>
                    <a:pt x="927" y="1031"/>
                    <a:pt x="973" y="1020"/>
                    <a:pt x="950" y="997"/>
                  </a:cubicBezTo>
                  <a:lnTo>
                    <a:pt x="950" y="997"/>
                  </a:lnTo>
                  <a:cubicBezTo>
                    <a:pt x="950" y="997"/>
                    <a:pt x="916" y="1020"/>
                    <a:pt x="835" y="1031"/>
                  </a:cubicBezTo>
                  <a:cubicBezTo>
                    <a:pt x="765" y="1066"/>
                    <a:pt x="661" y="1089"/>
                    <a:pt x="522" y="1101"/>
                  </a:cubicBezTo>
                  <a:cubicBezTo>
                    <a:pt x="452" y="1101"/>
                    <a:pt x="371" y="1101"/>
                    <a:pt x="302" y="1078"/>
                  </a:cubicBezTo>
                  <a:cubicBezTo>
                    <a:pt x="279" y="1054"/>
                    <a:pt x="244" y="1031"/>
                    <a:pt x="244" y="985"/>
                  </a:cubicBezTo>
                  <a:cubicBezTo>
                    <a:pt x="244" y="950"/>
                    <a:pt x="279" y="915"/>
                    <a:pt x="302" y="881"/>
                  </a:cubicBezTo>
                  <a:cubicBezTo>
                    <a:pt x="336" y="858"/>
                    <a:pt x="371" y="846"/>
                    <a:pt x="418" y="811"/>
                  </a:cubicBezTo>
                  <a:lnTo>
                    <a:pt x="545" y="730"/>
                  </a:lnTo>
                  <a:cubicBezTo>
                    <a:pt x="638" y="672"/>
                    <a:pt x="719" y="614"/>
                    <a:pt x="823" y="568"/>
                  </a:cubicBezTo>
                  <a:lnTo>
                    <a:pt x="811" y="522"/>
                  </a:lnTo>
                  <a:cubicBezTo>
                    <a:pt x="811" y="522"/>
                    <a:pt x="811" y="522"/>
                    <a:pt x="811" y="522"/>
                  </a:cubicBezTo>
                  <a:lnTo>
                    <a:pt x="811" y="522"/>
                  </a:lnTo>
                  <a:cubicBezTo>
                    <a:pt x="765" y="533"/>
                    <a:pt x="707" y="568"/>
                    <a:pt x="661" y="580"/>
                  </a:cubicBezTo>
                  <a:cubicBezTo>
                    <a:pt x="603" y="591"/>
                    <a:pt x="545" y="626"/>
                    <a:pt x="510" y="637"/>
                  </a:cubicBezTo>
                  <a:cubicBezTo>
                    <a:pt x="475" y="649"/>
                    <a:pt x="452" y="649"/>
                    <a:pt x="429" y="649"/>
                  </a:cubicBezTo>
                  <a:cubicBezTo>
                    <a:pt x="406" y="649"/>
                    <a:pt x="371" y="672"/>
                    <a:pt x="348" y="672"/>
                  </a:cubicBezTo>
                  <a:cubicBezTo>
                    <a:pt x="319" y="678"/>
                    <a:pt x="293" y="681"/>
                    <a:pt x="268" y="681"/>
                  </a:cubicBezTo>
                  <a:cubicBezTo>
                    <a:pt x="244" y="681"/>
                    <a:pt x="221" y="678"/>
                    <a:pt x="198" y="672"/>
                  </a:cubicBezTo>
                  <a:cubicBezTo>
                    <a:pt x="163" y="649"/>
                    <a:pt x="116" y="614"/>
                    <a:pt x="82" y="580"/>
                  </a:cubicBezTo>
                  <a:cubicBezTo>
                    <a:pt x="59" y="533"/>
                    <a:pt x="59" y="498"/>
                    <a:pt x="70" y="452"/>
                  </a:cubicBezTo>
                  <a:cubicBezTo>
                    <a:pt x="82" y="406"/>
                    <a:pt x="116" y="383"/>
                    <a:pt x="163" y="348"/>
                  </a:cubicBezTo>
                  <a:cubicBezTo>
                    <a:pt x="232" y="290"/>
                    <a:pt x="302" y="267"/>
                    <a:pt x="371" y="232"/>
                  </a:cubicBezTo>
                  <a:cubicBezTo>
                    <a:pt x="522" y="174"/>
                    <a:pt x="638" y="128"/>
                    <a:pt x="707" y="93"/>
                  </a:cubicBezTo>
                  <a:cubicBezTo>
                    <a:pt x="788" y="35"/>
                    <a:pt x="823" y="0"/>
                    <a:pt x="823"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g308c629d2bb_0_178"/>
            <p:cNvSpPr/>
            <p:nvPr/>
          </p:nvSpPr>
          <p:spPr>
            <a:xfrm>
              <a:off x="2917458" y="2357936"/>
              <a:ext cx="60364" cy="46455"/>
            </a:xfrm>
            <a:custGeom>
              <a:rect b="b" l="l" r="r" t="t"/>
              <a:pathLst>
                <a:path extrusionOk="0" h="678" w="881">
                  <a:moveTo>
                    <a:pt x="788" y="1"/>
                  </a:moveTo>
                  <a:cubicBezTo>
                    <a:pt x="788" y="1"/>
                    <a:pt x="684" y="12"/>
                    <a:pt x="522" y="93"/>
                  </a:cubicBezTo>
                  <a:cubicBezTo>
                    <a:pt x="452" y="128"/>
                    <a:pt x="348" y="174"/>
                    <a:pt x="256" y="232"/>
                  </a:cubicBezTo>
                  <a:cubicBezTo>
                    <a:pt x="221" y="267"/>
                    <a:pt x="163" y="302"/>
                    <a:pt x="117" y="337"/>
                  </a:cubicBezTo>
                  <a:cubicBezTo>
                    <a:pt x="70" y="383"/>
                    <a:pt x="12" y="418"/>
                    <a:pt x="1" y="510"/>
                  </a:cubicBezTo>
                  <a:cubicBezTo>
                    <a:pt x="1" y="557"/>
                    <a:pt x="12" y="591"/>
                    <a:pt x="47" y="626"/>
                  </a:cubicBezTo>
                  <a:cubicBezTo>
                    <a:pt x="70" y="649"/>
                    <a:pt x="105" y="672"/>
                    <a:pt x="140" y="672"/>
                  </a:cubicBezTo>
                  <a:cubicBezTo>
                    <a:pt x="167" y="676"/>
                    <a:pt x="191" y="678"/>
                    <a:pt x="214" y="678"/>
                  </a:cubicBezTo>
                  <a:cubicBezTo>
                    <a:pt x="259" y="678"/>
                    <a:pt x="298" y="672"/>
                    <a:pt x="337" y="672"/>
                  </a:cubicBezTo>
                  <a:cubicBezTo>
                    <a:pt x="452" y="649"/>
                    <a:pt x="545" y="626"/>
                    <a:pt x="626" y="615"/>
                  </a:cubicBezTo>
                  <a:cubicBezTo>
                    <a:pt x="777" y="568"/>
                    <a:pt x="881" y="510"/>
                    <a:pt x="881" y="510"/>
                  </a:cubicBezTo>
                  <a:lnTo>
                    <a:pt x="881" y="510"/>
                  </a:lnTo>
                  <a:cubicBezTo>
                    <a:pt x="881" y="510"/>
                    <a:pt x="788" y="533"/>
                    <a:pt x="626" y="580"/>
                  </a:cubicBezTo>
                  <a:cubicBezTo>
                    <a:pt x="533" y="591"/>
                    <a:pt x="429" y="626"/>
                    <a:pt x="337" y="638"/>
                  </a:cubicBezTo>
                  <a:cubicBezTo>
                    <a:pt x="298" y="638"/>
                    <a:pt x="259" y="643"/>
                    <a:pt x="221" y="643"/>
                  </a:cubicBezTo>
                  <a:cubicBezTo>
                    <a:pt x="201" y="643"/>
                    <a:pt x="182" y="642"/>
                    <a:pt x="163" y="638"/>
                  </a:cubicBezTo>
                  <a:cubicBezTo>
                    <a:pt x="105" y="626"/>
                    <a:pt x="59" y="580"/>
                    <a:pt x="59" y="533"/>
                  </a:cubicBezTo>
                  <a:cubicBezTo>
                    <a:pt x="59" y="476"/>
                    <a:pt x="117" y="429"/>
                    <a:pt x="163" y="406"/>
                  </a:cubicBezTo>
                  <a:cubicBezTo>
                    <a:pt x="209" y="360"/>
                    <a:pt x="256" y="337"/>
                    <a:pt x="302" y="302"/>
                  </a:cubicBezTo>
                  <a:cubicBezTo>
                    <a:pt x="394" y="232"/>
                    <a:pt x="476" y="186"/>
                    <a:pt x="568" y="140"/>
                  </a:cubicBezTo>
                  <a:cubicBezTo>
                    <a:pt x="684" y="47"/>
                    <a:pt x="788" y="1"/>
                    <a:pt x="788" y="1"/>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 name="Google Shape;194;g308c629d2bb_0_178"/>
            <p:cNvSpPr/>
            <p:nvPr/>
          </p:nvSpPr>
          <p:spPr>
            <a:xfrm>
              <a:off x="2467512" y="2168282"/>
              <a:ext cx="411927" cy="539644"/>
            </a:xfrm>
            <a:custGeom>
              <a:rect b="b" l="l" r="r" t="t"/>
              <a:pathLst>
                <a:path extrusionOk="0" h="7876" w="6012">
                  <a:moveTo>
                    <a:pt x="1" y="1"/>
                  </a:moveTo>
                  <a:lnTo>
                    <a:pt x="846" y="6637"/>
                  </a:lnTo>
                  <a:lnTo>
                    <a:pt x="1043" y="7123"/>
                  </a:lnTo>
                  <a:cubicBezTo>
                    <a:pt x="1280" y="7672"/>
                    <a:pt x="1681" y="7875"/>
                    <a:pt x="2139" y="7875"/>
                  </a:cubicBezTo>
                  <a:cubicBezTo>
                    <a:pt x="2531" y="7875"/>
                    <a:pt x="2965" y="7726"/>
                    <a:pt x="3371" y="7517"/>
                  </a:cubicBezTo>
                  <a:lnTo>
                    <a:pt x="3452" y="7471"/>
                  </a:lnTo>
                  <a:lnTo>
                    <a:pt x="6012" y="5409"/>
                  </a:lnTo>
                  <a:lnTo>
                    <a:pt x="5166" y="3869"/>
                  </a:lnTo>
                  <a:lnTo>
                    <a:pt x="2815" y="5039"/>
                  </a:lnTo>
                  <a:lnTo>
                    <a:pt x="1541" y="962"/>
                  </a:lnTo>
                  <a:cubicBezTo>
                    <a:pt x="1425" y="580"/>
                    <a:pt x="1136" y="290"/>
                    <a:pt x="777" y="174"/>
                  </a:cubicBezTo>
                  <a:lnTo>
                    <a:pt x="1" y="1"/>
                  </a:lnTo>
                  <a:close/>
                </a:path>
              </a:pathLst>
            </a:custGeom>
            <a:solidFill>
              <a:srgbClr val="FC5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 name="Google Shape;195;g308c629d2bb_0_178"/>
            <p:cNvSpPr/>
            <p:nvPr/>
          </p:nvSpPr>
          <p:spPr>
            <a:xfrm>
              <a:off x="2638940" y="2514976"/>
              <a:ext cx="23844" cy="79549"/>
            </a:xfrm>
            <a:custGeom>
              <a:rect b="b" l="l" r="r" t="t"/>
              <a:pathLst>
                <a:path extrusionOk="0" h="1161" w="348">
                  <a:moveTo>
                    <a:pt x="332" y="0"/>
                  </a:moveTo>
                  <a:cubicBezTo>
                    <a:pt x="300" y="0"/>
                    <a:pt x="170" y="226"/>
                    <a:pt x="82" y="546"/>
                  </a:cubicBezTo>
                  <a:cubicBezTo>
                    <a:pt x="0" y="882"/>
                    <a:pt x="12" y="1160"/>
                    <a:pt x="24" y="1160"/>
                  </a:cubicBezTo>
                  <a:cubicBezTo>
                    <a:pt x="47" y="1160"/>
                    <a:pt x="47" y="882"/>
                    <a:pt x="128" y="558"/>
                  </a:cubicBezTo>
                  <a:cubicBezTo>
                    <a:pt x="221" y="245"/>
                    <a:pt x="348" y="13"/>
                    <a:pt x="336" y="2"/>
                  </a:cubicBezTo>
                  <a:cubicBezTo>
                    <a:pt x="335" y="1"/>
                    <a:pt x="334" y="0"/>
                    <a:pt x="332"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g308c629d2bb_0_178"/>
            <p:cNvSpPr/>
            <p:nvPr/>
          </p:nvSpPr>
          <p:spPr>
            <a:xfrm>
              <a:off x="2112803" y="2127035"/>
              <a:ext cx="411174" cy="761846"/>
            </a:xfrm>
            <a:custGeom>
              <a:rect b="b" l="l" r="r" t="t"/>
              <a:pathLst>
                <a:path extrusionOk="0" h="11119" w="6001">
                  <a:moveTo>
                    <a:pt x="1425" y="0"/>
                  </a:moveTo>
                  <a:lnTo>
                    <a:pt x="1" y="2734"/>
                  </a:lnTo>
                  <a:lnTo>
                    <a:pt x="858" y="10771"/>
                  </a:lnTo>
                  <a:lnTo>
                    <a:pt x="5618" y="11119"/>
                  </a:lnTo>
                  <a:lnTo>
                    <a:pt x="6000" y="10795"/>
                  </a:lnTo>
                  <a:lnTo>
                    <a:pt x="5873" y="4726"/>
                  </a:lnTo>
                  <a:lnTo>
                    <a:pt x="4159" y="417"/>
                  </a:lnTo>
                  <a:cubicBezTo>
                    <a:pt x="3977" y="760"/>
                    <a:pt x="3664" y="901"/>
                    <a:pt x="3264" y="901"/>
                  </a:cubicBezTo>
                  <a:cubicBezTo>
                    <a:pt x="3205" y="901"/>
                    <a:pt x="3144" y="898"/>
                    <a:pt x="3082" y="892"/>
                  </a:cubicBezTo>
                  <a:cubicBezTo>
                    <a:pt x="2769" y="869"/>
                    <a:pt x="2468" y="753"/>
                    <a:pt x="2201" y="556"/>
                  </a:cubicBezTo>
                  <a:lnTo>
                    <a:pt x="1425"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g308c629d2bb_0_178"/>
            <p:cNvSpPr/>
            <p:nvPr/>
          </p:nvSpPr>
          <p:spPr>
            <a:xfrm>
              <a:off x="1936648" y="2125459"/>
              <a:ext cx="381780" cy="1118069"/>
            </a:xfrm>
            <a:custGeom>
              <a:rect b="b" l="l" r="r" t="t"/>
              <a:pathLst>
                <a:path extrusionOk="0" h="16318" w="5572">
                  <a:moveTo>
                    <a:pt x="3996" y="0"/>
                  </a:moveTo>
                  <a:lnTo>
                    <a:pt x="3417" y="637"/>
                  </a:lnTo>
                  <a:lnTo>
                    <a:pt x="696" y="1297"/>
                  </a:lnTo>
                  <a:lnTo>
                    <a:pt x="2282" y="9011"/>
                  </a:lnTo>
                  <a:lnTo>
                    <a:pt x="1066" y="11987"/>
                  </a:lnTo>
                  <a:cubicBezTo>
                    <a:pt x="939" y="12312"/>
                    <a:pt x="834" y="12624"/>
                    <a:pt x="753" y="12960"/>
                  </a:cubicBezTo>
                  <a:lnTo>
                    <a:pt x="1" y="15891"/>
                  </a:lnTo>
                  <a:cubicBezTo>
                    <a:pt x="1" y="15891"/>
                    <a:pt x="1582" y="16318"/>
                    <a:pt x="2589" y="16318"/>
                  </a:cubicBezTo>
                  <a:cubicBezTo>
                    <a:pt x="2865" y="16318"/>
                    <a:pt x="3099" y="16286"/>
                    <a:pt x="3244" y="16203"/>
                  </a:cubicBezTo>
                  <a:cubicBezTo>
                    <a:pt x="3904" y="15833"/>
                    <a:pt x="4714" y="12092"/>
                    <a:pt x="4969" y="11211"/>
                  </a:cubicBezTo>
                  <a:cubicBezTo>
                    <a:pt x="5212" y="10331"/>
                    <a:pt x="5571" y="7691"/>
                    <a:pt x="5409" y="6289"/>
                  </a:cubicBezTo>
                  <a:cubicBezTo>
                    <a:pt x="5236" y="4888"/>
                    <a:pt x="4807" y="3324"/>
                    <a:pt x="4656" y="2618"/>
                  </a:cubicBezTo>
                  <a:cubicBezTo>
                    <a:pt x="4506" y="1900"/>
                    <a:pt x="3996" y="0"/>
                    <a:pt x="3996" y="0"/>
                  </a:cubicBezTo>
                  <a:close/>
                </a:path>
              </a:pathLst>
            </a:custGeom>
            <a:solidFill>
              <a:srgbClr val="FC5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g308c629d2bb_0_178"/>
            <p:cNvSpPr/>
            <p:nvPr/>
          </p:nvSpPr>
          <p:spPr>
            <a:xfrm>
              <a:off x="1818389" y="2213503"/>
              <a:ext cx="353208" cy="719023"/>
            </a:xfrm>
            <a:custGeom>
              <a:rect b="b" l="l" r="r" t="t"/>
              <a:pathLst>
                <a:path extrusionOk="0" h="10494" w="5155">
                  <a:moveTo>
                    <a:pt x="2422" y="1"/>
                  </a:moveTo>
                  <a:cubicBezTo>
                    <a:pt x="2422" y="1"/>
                    <a:pt x="1900" y="360"/>
                    <a:pt x="1564" y="1715"/>
                  </a:cubicBezTo>
                  <a:cubicBezTo>
                    <a:pt x="1205" y="3139"/>
                    <a:pt x="1" y="7019"/>
                    <a:pt x="70" y="7934"/>
                  </a:cubicBezTo>
                  <a:cubicBezTo>
                    <a:pt x="151" y="8838"/>
                    <a:pt x="4958" y="10494"/>
                    <a:pt x="4958" y="10494"/>
                  </a:cubicBezTo>
                  <a:lnTo>
                    <a:pt x="5155" y="7958"/>
                  </a:lnTo>
                  <a:lnTo>
                    <a:pt x="2908" y="6788"/>
                  </a:lnTo>
                  <a:lnTo>
                    <a:pt x="3522" y="4402"/>
                  </a:lnTo>
                  <a:lnTo>
                    <a:pt x="2422" y="1"/>
                  </a:lnTo>
                  <a:close/>
                </a:path>
              </a:pathLst>
            </a:custGeom>
            <a:solidFill>
              <a:srgbClr val="FC5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g308c629d2bb_0_178"/>
            <p:cNvSpPr/>
            <p:nvPr/>
          </p:nvSpPr>
          <p:spPr>
            <a:xfrm>
              <a:off x="2398516" y="2115935"/>
              <a:ext cx="222271" cy="1075314"/>
            </a:xfrm>
            <a:custGeom>
              <a:rect b="b" l="l" r="r" t="t"/>
              <a:pathLst>
                <a:path extrusionOk="0" h="15694" w="3244">
                  <a:moveTo>
                    <a:pt x="0" y="0"/>
                  </a:moveTo>
                  <a:lnTo>
                    <a:pt x="0" y="579"/>
                  </a:lnTo>
                  <a:cubicBezTo>
                    <a:pt x="0" y="579"/>
                    <a:pt x="892" y="4123"/>
                    <a:pt x="1135" y="5548"/>
                  </a:cubicBezTo>
                  <a:cubicBezTo>
                    <a:pt x="1378" y="6961"/>
                    <a:pt x="1425" y="9880"/>
                    <a:pt x="1425" y="11049"/>
                  </a:cubicBezTo>
                  <a:cubicBezTo>
                    <a:pt x="1425" y="12231"/>
                    <a:pt x="1876" y="15694"/>
                    <a:pt x="1876" y="15694"/>
                  </a:cubicBezTo>
                  <a:cubicBezTo>
                    <a:pt x="1876" y="15694"/>
                    <a:pt x="3046" y="15520"/>
                    <a:pt x="3150" y="15277"/>
                  </a:cubicBezTo>
                  <a:cubicBezTo>
                    <a:pt x="3243" y="15033"/>
                    <a:pt x="2120" y="11015"/>
                    <a:pt x="2120" y="10725"/>
                  </a:cubicBezTo>
                  <a:cubicBezTo>
                    <a:pt x="2120" y="10435"/>
                    <a:pt x="2351" y="4170"/>
                    <a:pt x="2351" y="3602"/>
                  </a:cubicBezTo>
                  <a:cubicBezTo>
                    <a:pt x="2351" y="3023"/>
                    <a:pt x="1946" y="973"/>
                    <a:pt x="1946" y="973"/>
                  </a:cubicBezTo>
                  <a:lnTo>
                    <a:pt x="382" y="579"/>
                  </a:lnTo>
                  <a:lnTo>
                    <a:pt x="0" y="0"/>
                  </a:lnTo>
                  <a:close/>
                </a:path>
              </a:pathLst>
            </a:custGeom>
            <a:solidFill>
              <a:srgbClr val="FC53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g308c629d2bb_0_178"/>
            <p:cNvSpPr/>
            <p:nvPr/>
          </p:nvSpPr>
          <p:spPr>
            <a:xfrm>
              <a:off x="2426265" y="2163554"/>
              <a:ext cx="83386" cy="748348"/>
            </a:xfrm>
            <a:custGeom>
              <a:rect b="b" l="l" r="r" t="t"/>
              <a:pathLst>
                <a:path extrusionOk="0" h="10922" w="1217">
                  <a:moveTo>
                    <a:pt x="1" y="0"/>
                  </a:moveTo>
                  <a:lnTo>
                    <a:pt x="1" y="0"/>
                  </a:lnTo>
                  <a:cubicBezTo>
                    <a:pt x="47" y="70"/>
                    <a:pt x="93" y="174"/>
                    <a:pt x="163" y="290"/>
                  </a:cubicBezTo>
                  <a:cubicBezTo>
                    <a:pt x="313" y="556"/>
                    <a:pt x="499" y="915"/>
                    <a:pt x="684" y="1390"/>
                  </a:cubicBezTo>
                  <a:cubicBezTo>
                    <a:pt x="788" y="1622"/>
                    <a:pt x="869" y="1900"/>
                    <a:pt x="916" y="2189"/>
                  </a:cubicBezTo>
                  <a:cubicBezTo>
                    <a:pt x="973" y="2490"/>
                    <a:pt x="1020" y="2815"/>
                    <a:pt x="1043" y="3139"/>
                  </a:cubicBezTo>
                  <a:cubicBezTo>
                    <a:pt x="1078" y="3475"/>
                    <a:pt x="1101" y="3834"/>
                    <a:pt x="1136" y="4204"/>
                  </a:cubicBezTo>
                  <a:cubicBezTo>
                    <a:pt x="1147" y="4390"/>
                    <a:pt x="1159" y="4575"/>
                    <a:pt x="1159" y="4760"/>
                  </a:cubicBezTo>
                  <a:lnTo>
                    <a:pt x="1159" y="5339"/>
                  </a:lnTo>
                  <a:cubicBezTo>
                    <a:pt x="1147" y="6903"/>
                    <a:pt x="1101" y="8327"/>
                    <a:pt x="1078" y="9358"/>
                  </a:cubicBezTo>
                  <a:cubicBezTo>
                    <a:pt x="1066" y="9856"/>
                    <a:pt x="1043" y="10285"/>
                    <a:pt x="1043" y="10574"/>
                  </a:cubicBezTo>
                  <a:lnTo>
                    <a:pt x="1043" y="10899"/>
                  </a:lnTo>
                  <a:lnTo>
                    <a:pt x="1043" y="10922"/>
                  </a:lnTo>
                  <a:cubicBezTo>
                    <a:pt x="1043" y="10829"/>
                    <a:pt x="1055" y="10725"/>
                    <a:pt x="1055" y="10586"/>
                  </a:cubicBezTo>
                  <a:cubicBezTo>
                    <a:pt x="1078" y="10296"/>
                    <a:pt x="1089" y="9879"/>
                    <a:pt x="1101" y="9370"/>
                  </a:cubicBezTo>
                  <a:cubicBezTo>
                    <a:pt x="1147" y="8339"/>
                    <a:pt x="1194" y="6926"/>
                    <a:pt x="1217" y="5363"/>
                  </a:cubicBezTo>
                  <a:lnTo>
                    <a:pt x="1217" y="4783"/>
                  </a:lnTo>
                  <a:cubicBezTo>
                    <a:pt x="1217" y="4587"/>
                    <a:pt x="1205" y="4401"/>
                    <a:pt x="1194" y="4216"/>
                  </a:cubicBezTo>
                  <a:cubicBezTo>
                    <a:pt x="1159" y="3857"/>
                    <a:pt x="1112" y="3486"/>
                    <a:pt x="1089" y="3162"/>
                  </a:cubicBezTo>
                  <a:cubicBezTo>
                    <a:pt x="1043" y="2826"/>
                    <a:pt x="1020" y="2502"/>
                    <a:pt x="962" y="2201"/>
                  </a:cubicBezTo>
                  <a:cubicBezTo>
                    <a:pt x="904" y="1900"/>
                    <a:pt x="811" y="1622"/>
                    <a:pt x="719" y="1390"/>
                  </a:cubicBezTo>
                  <a:cubicBezTo>
                    <a:pt x="522" y="915"/>
                    <a:pt x="325" y="533"/>
                    <a:pt x="174" y="290"/>
                  </a:cubicBezTo>
                  <a:cubicBezTo>
                    <a:pt x="105" y="162"/>
                    <a:pt x="47" y="58"/>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 name="Google Shape;201;g308c629d2bb_0_178"/>
            <p:cNvSpPr/>
            <p:nvPr/>
          </p:nvSpPr>
          <p:spPr>
            <a:xfrm>
              <a:off x="2160422" y="2178628"/>
              <a:ext cx="142105" cy="578562"/>
            </a:xfrm>
            <a:custGeom>
              <a:rect b="b" l="l" r="r" t="t"/>
              <a:pathLst>
                <a:path extrusionOk="0" h="8444" w="2074">
                  <a:moveTo>
                    <a:pt x="1" y="0"/>
                  </a:moveTo>
                  <a:lnTo>
                    <a:pt x="1" y="81"/>
                  </a:lnTo>
                  <a:cubicBezTo>
                    <a:pt x="1" y="139"/>
                    <a:pt x="24" y="232"/>
                    <a:pt x="35" y="348"/>
                  </a:cubicBezTo>
                  <a:cubicBezTo>
                    <a:pt x="59" y="568"/>
                    <a:pt x="105" y="880"/>
                    <a:pt x="174" y="1274"/>
                  </a:cubicBezTo>
                  <a:cubicBezTo>
                    <a:pt x="221" y="1471"/>
                    <a:pt x="267" y="1691"/>
                    <a:pt x="337" y="1911"/>
                  </a:cubicBezTo>
                  <a:cubicBezTo>
                    <a:pt x="406" y="2143"/>
                    <a:pt x="522" y="2363"/>
                    <a:pt x="638" y="2606"/>
                  </a:cubicBezTo>
                  <a:cubicBezTo>
                    <a:pt x="869" y="3081"/>
                    <a:pt x="1124" y="3602"/>
                    <a:pt x="1356" y="4170"/>
                  </a:cubicBezTo>
                  <a:cubicBezTo>
                    <a:pt x="1587" y="4714"/>
                    <a:pt x="1784" y="5270"/>
                    <a:pt x="1912" y="5780"/>
                  </a:cubicBezTo>
                  <a:cubicBezTo>
                    <a:pt x="1970" y="6023"/>
                    <a:pt x="2016" y="6266"/>
                    <a:pt x="2004" y="6498"/>
                  </a:cubicBezTo>
                  <a:cubicBezTo>
                    <a:pt x="1993" y="6729"/>
                    <a:pt x="1970" y="6949"/>
                    <a:pt x="1970" y="7146"/>
                  </a:cubicBezTo>
                  <a:cubicBezTo>
                    <a:pt x="1958" y="7552"/>
                    <a:pt x="1970" y="7876"/>
                    <a:pt x="1993" y="8096"/>
                  </a:cubicBezTo>
                  <a:cubicBezTo>
                    <a:pt x="1993" y="8212"/>
                    <a:pt x="2004" y="8293"/>
                    <a:pt x="2004" y="8351"/>
                  </a:cubicBezTo>
                  <a:cubicBezTo>
                    <a:pt x="2016" y="8409"/>
                    <a:pt x="2016" y="8443"/>
                    <a:pt x="2016" y="8443"/>
                  </a:cubicBezTo>
                  <a:cubicBezTo>
                    <a:pt x="2016" y="8443"/>
                    <a:pt x="2016" y="8409"/>
                    <a:pt x="2051" y="8339"/>
                  </a:cubicBezTo>
                  <a:cubicBezTo>
                    <a:pt x="2051" y="8270"/>
                    <a:pt x="2027" y="8177"/>
                    <a:pt x="2027" y="8073"/>
                  </a:cubicBezTo>
                  <a:cubicBezTo>
                    <a:pt x="2027" y="7841"/>
                    <a:pt x="2016" y="7528"/>
                    <a:pt x="2027" y="7135"/>
                  </a:cubicBezTo>
                  <a:cubicBezTo>
                    <a:pt x="2027" y="6938"/>
                    <a:pt x="2051" y="6718"/>
                    <a:pt x="2062" y="6486"/>
                  </a:cubicBezTo>
                  <a:cubicBezTo>
                    <a:pt x="2074" y="6254"/>
                    <a:pt x="2027" y="6011"/>
                    <a:pt x="1970" y="5745"/>
                  </a:cubicBezTo>
                  <a:cubicBezTo>
                    <a:pt x="1842" y="5235"/>
                    <a:pt x="1645" y="4691"/>
                    <a:pt x="1414" y="4123"/>
                  </a:cubicBezTo>
                  <a:cubicBezTo>
                    <a:pt x="1182" y="3556"/>
                    <a:pt x="927" y="3035"/>
                    <a:pt x="696" y="2560"/>
                  </a:cubicBezTo>
                  <a:cubicBezTo>
                    <a:pt x="580" y="2317"/>
                    <a:pt x="464" y="2097"/>
                    <a:pt x="394" y="1876"/>
                  </a:cubicBezTo>
                  <a:cubicBezTo>
                    <a:pt x="325" y="1668"/>
                    <a:pt x="279" y="1448"/>
                    <a:pt x="232" y="1263"/>
                  </a:cubicBezTo>
                  <a:cubicBezTo>
                    <a:pt x="151" y="869"/>
                    <a:pt x="93" y="545"/>
                    <a:pt x="59" y="336"/>
                  </a:cubicBezTo>
                  <a:cubicBezTo>
                    <a:pt x="47" y="232"/>
                    <a:pt x="35" y="139"/>
                    <a:pt x="24" y="81"/>
                  </a:cubicBezTo>
                  <a:cubicBezTo>
                    <a:pt x="24" y="23"/>
                    <a:pt x="1" y="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 name="Google Shape;202;g308c629d2bb_0_178"/>
            <p:cNvSpPr/>
            <p:nvPr/>
          </p:nvSpPr>
          <p:spPr>
            <a:xfrm>
              <a:off x="2258811" y="2634332"/>
              <a:ext cx="530188" cy="240702"/>
            </a:xfrm>
            <a:custGeom>
              <a:rect b="b" l="l" r="r" t="t"/>
              <a:pathLst>
                <a:path extrusionOk="0" h="3513" w="7738">
                  <a:moveTo>
                    <a:pt x="884" y="1"/>
                  </a:moveTo>
                  <a:cubicBezTo>
                    <a:pt x="788" y="1"/>
                    <a:pt x="702" y="73"/>
                    <a:pt x="673" y="171"/>
                  </a:cubicBezTo>
                  <a:lnTo>
                    <a:pt x="47" y="2093"/>
                  </a:lnTo>
                  <a:cubicBezTo>
                    <a:pt x="1" y="2232"/>
                    <a:pt x="93" y="2383"/>
                    <a:pt x="232" y="2406"/>
                  </a:cubicBezTo>
                  <a:lnTo>
                    <a:pt x="6035" y="3506"/>
                  </a:lnTo>
                  <a:cubicBezTo>
                    <a:pt x="6053" y="3511"/>
                    <a:pt x="6071" y="3513"/>
                    <a:pt x="6089" y="3513"/>
                  </a:cubicBezTo>
                  <a:cubicBezTo>
                    <a:pt x="6171" y="3513"/>
                    <a:pt x="6242" y="3471"/>
                    <a:pt x="6290" y="3414"/>
                  </a:cubicBezTo>
                  <a:lnTo>
                    <a:pt x="7633" y="1595"/>
                  </a:lnTo>
                  <a:cubicBezTo>
                    <a:pt x="7737" y="1456"/>
                    <a:pt x="7656" y="1248"/>
                    <a:pt x="7459" y="1225"/>
                  </a:cubicBezTo>
                  <a:lnTo>
                    <a:pt x="939" y="9"/>
                  </a:lnTo>
                  <a:cubicBezTo>
                    <a:pt x="921" y="3"/>
                    <a:pt x="902" y="1"/>
                    <a:pt x="884"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 name="Google Shape;203;g308c629d2bb_0_178"/>
            <p:cNvSpPr/>
            <p:nvPr/>
          </p:nvSpPr>
          <p:spPr>
            <a:xfrm>
              <a:off x="1924726" y="2667425"/>
              <a:ext cx="107230" cy="22268"/>
            </a:xfrm>
            <a:custGeom>
              <a:rect b="b" l="l" r="r" t="t"/>
              <a:pathLst>
                <a:path extrusionOk="0" h="325" w="1565">
                  <a:moveTo>
                    <a:pt x="765" y="1"/>
                  </a:moveTo>
                  <a:cubicBezTo>
                    <a:pt x="534" y="1"/>
                    <a:pt x="314" y="93"/>
                    <a:pt x="186" y="163"/>
                  </a:cubicBezTo>
                  <a:cubicBezTo>
                    <a:pt x="59" y="244"/>
                    <a:pt x="1" y="325"/>
                    <a:pt x="1" y="325"/>
                  </a:cubicBezTo>
                  <a:cubicBezTo>
                    <a:pt x="12" y="325"/>
                    <a:pt x="82" y="267"/>
                    <a:pt x="221" y="221"/>
                  </a:cubicBezTo>
                  <a:cubicBezTo>
                    <a:pt x="348" y="151"/>
                    <a:pt x="545" y="70"/>
                    <a:pt x="777" y="70"/>
                  </a:cubicBezTo>
                  <a:cubicBezTo>
                    <a:pt x="794" y="69"/>
                    <a:pt x="811" y="69"/>
                    <a:pt x="828" y="69"/>
                  </a:cubicBezTo>
                  <a:cubicBezTo>
                    <a:pt x="1039" y="69"/>
                    <a:pt x="1226" y="132"/>
                    <a:pt x="1344" y="186"/>
                  </a:cubicBezTo>
                  <a:cubicBezTo>
                    <a:pt x="1453" y="255"/>
                    <a:pt x="1536" y="307"/>
                    <a:pt x="1558" y="307"/>
                  </a:cubicBezTo>
                  <a:cubicBezTo>
                    <a:pt x="1562" y="307"/>
                    <a:pt x="1564" y="305"/>
                    <a:pt x="1564" y="302"/>
                  </a:cubicBezTo>
                  <a:cubicBezTo>
                    <a:pt x="1564" y="290"/>
                    <a:pt x="1495" y="221"/>
                    <a:pt x="1356" y="151"/>
                  </a:cubicBezTo>
                  <a:cubicBezTo>
                    <a:pt x="1217" y="70"/>
                    <a:pt x="1008" y="1"/>
                    <a:pt x="765"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 name="Google Shape;204;g308c629d2bb_0_178"/>
            <p:cNvSpPr/>
            <p:nvPr/>
          </p:nvSpPr>
          <p:spPr>
            <a:xfrm>
              <a:off x="2019210" y="2878525"/>
              <a:ext cx="257968" cy="104832"/>
            </a:xfrm>
            <a:custGeom>
              <a:rect b="b" l="l" r="r" t="t"/>
              <a:pathLst>
                <a:path extrusionOk="0" h="1530" w="3765">
                  <a:moveTo>
                    <a:pt x="2050" y="0"/>
                  </a:moveTo>
                  <a:lnTo>
                    <a:pt x="2039" y="788"/>
                  </a:lnTo>
                  <a:lnTo>
                    <a:pt x="255" y="116"/>
                  </a:lnTo>
                  <a:lnTo>
                    <a:pt x="0" y="672"/>
                  </a:lnTo>
                  <a:lnTo>
                    <a:pt x="2282" y="1529"/>
                  </a:lnTo>
                  <a:lnTo>
                    <a:pt x="2525" y="568"/>
                  </a:lnTo>
                  <a:lnTo>
                    <a:pt x="3614" y="788"/>
                  </a:lnTo>
                  <a:lnTo>
                    <a:pt x="3764" y="232"/>
                  </a:lnTo>
                  <a:lnTo>
                    <a:pt x="2050" y="0"/>
                  </a:lnTo>
                  <a:close/>
                </a:path>
              </a:pathLst>
            </a:custGeom>
            <a:solidFill>
              <a:srgbClr val="000000">
                <a:alpha val="666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 name="Google Shape;205;g308c629d2bb_0_178"/>
            <p:cNvSpPr/>
            <p:nvPr/>
          </p:nvSpPr>
          <p:spPr>
            <a:xfrm>
              <a:off x="2158846" y="2714085"/>
              <a:ext cx="307164" cy="186299"/>
            </a:xfrm>
            <a:custGeom>
              <a:rect b="b" l="l" r="r" t="t"/>
              <a:pathLst>
                <a:path extrusionOk="0" h="2719" w="4483">
                  <a:moveTo>
                    <a:pt x="1554" y="0"/>
                  </a:moveTo>
                  <a:cubicBezTo>
                    <a:pt x="1330" y="0"/>
                    <a:pt x="885" y="297"/>
                    <a:pt x="753" y="374"/>
                  </a:cubicBezTo>
                  <a:cubicBezTo>
                    <a:pt x="626" y="466"/>
                    <a:pt x="163" y="860"/>
                    <a:pt x="163" y="860"/>
                  </a:cubicBezTo>
                  <a:lnTo>
                    <a:pt x="1" y="2389"/>
                  </a:lnTo>
                  <a:cubicBezTo>
                    <a:pt x="1" y="2389"/>
                    <a:pt x="1344" y="2655"/>
                    <a:pt x="1529" y="2713"/>
                  </a:cubicBezTo>
                  <a:cubicBezTo>
                    <a:pt x="1542" y="2717"/>
                    <a:pt x="1556" y="2718"/>
                    <a:pt x="1571" y="2718"/>
                  </a:cubicBezTo>
                  <a:cubicBezTo>
                    <a:pt x="1799" y="2718"/>
                    <a:pt x="2317" y="2342"/>
                    <a:pt x="2317" y="2342"/>
                  </a:cubicBezTo>
                  <a:lnTo>
                    <a:pt x="2491" y="2134"/>
                  </a:lnTo>
                  <a:lnTo>
                    <a:pt x="2664" y="2053"/>
                  </a:lnTo>
                  <a:lnTo>
                    <a:pt x="4112" y="1474"/>
                  </a:lnTo>
                  <a:cubicBezTo>
                    <a:pt x="4112" y="1474"/>
                    <a:pt x="4483" y="1439"/>
                    <a:pt x="4332" y="1184"/>
                  </a:cubicBezTo>
                  <a:cubicBezTo>
                    <a:pt x="4282" y="1103"/>
                    <a:pt x="4004" y="1076"/>
                    <a:pt x="3656" y="1076"/>
                  </a:cubicBezTo>
                  <a:cubicBezTo>
                    <a:pt x="2959" y="1076"/>
                    <a:pt x="1981" y="1184"/>
                    <a:pt x="1981" y="1184"/>
                  </a:cubicBezTo>
                  <a:cubicBezTo>
                    <a:pt x="1981" y="1184"/>
                    <a:pt x="2826" y="1045"/>
                    <a:pt x="3081" y="1011"/>
                  </a:cubicBezTo>
                  <a:cubicBezTo>
                    <a:pt x="3348" y="976"/>
                    <a:pt x="3846" y="929"/>
                    <a:pt x="3602" y="640"/>
                  </a:cubicBezTo>
                  <a:cubicBezTo>
                    <a:pt x="3514" y="535"/>
                    <a:pt x="3229" y="502"/>
                    <a:pt x="2900" y="502"/>
                  </a:cubicBezTo>
                  <a:cubicBezTo>
                    <a:pt x="2322" y="502"/>
                    <a:pt x="1610" y="605"/>
                    <a:pt x="1610" y="605"/>
                  </a:cubicBezTo>
                  <a:lnTo>
                    <a:pt x="1807" y="26"/>
                  </a:lnTo>
                  <a:lnTo>
                    <a:pt x="1587" y="3"/>
                  </a:lnTo>
                  <a:cubicBezTo>
                    <a:pt x="1577" y="1"/>
                    <a:pt x="1565" y="0"/>
                    <a:pt x="1554" y="0"/>
                  </a:cubicBezTo>
                  <a:close/>
                </a:path>
              </a:pathLst>
            </a:custGeom>
            <a:solidFill>
              <a:srgbClr val="FFBF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 name="Google Shape;206;g308c629d2bb_0_178"/>
            <p:cNvSpPr/>
            <p:nvPr/>
          </p:nvSpPr>
          <p:spPr>
            <a:xfrm>
              <a:off x="2273885" y="2817888"/>
              <a:ext cx="164373" cy="23433"/>
            </a:xfrm>
            <a:custGeom>
              <a:rect b="b" l="l" r="r" t="t"/>
              <a:pathLst>
                <a:path extrusionOk="0" h="342" w="2399">
                  <a:moveTo>
                    <a:pt x="2230" y="0"/>
                  </a:moveTo>
                  <a:cubicBezTo>
                    <a:pt x="2177" y="0"/>
                    <a:pt x="2113" y="1"/>
                    <a:pt x="2039" y="5"/>
                  </a:cubicBezTo>
                  <a:cubicBezTo>
                    <a:pt x="1819" y="5"/>
                    <a:pt x="1518" y="40"/>
                    <a:pt x="1182" y="75"/>
                  </a:cubicBezTo>
                  <a:cubicBezTo>
                    <a:pt x="858" y="121"/>
                    <a:pt x="568" y="179"/>
                    <a:pt x="348" y="237"/>
                  </a:cubicBezTo>
                  <a:cubicBezTo>
                    <a:pt x="128" y="295"/>
                    <a:pt x="1" y="329"/>
                    <a:pt x="1" y="341"/>
                  </a:cubicBezTo>
                  <a:cubicBezTo>
                    <a:pt x="12" y="341"/>
                    <a:pt x="140" y="329"/>
                    <a:pt x="360" y="295"/>
                  </a:cubicBezTo>
                  <a:cubicBezTo>
                    <a:pt x="580" y="248"/>
                    <a:pt x="870" y="190"/>
                    <a:pt x="1205" y="144"/>
                  </a:cubicBezTo>
                  <a:cubicBezTo>
                    <a:pt x="1530" y="86"/>
                    <a:pt x="1842" y="63"/>
                    <a:pt x="2051" y="51"/>
                  </a:cubicBezTo>
                  <a:cubicBezTo>
                    <a:pt x="2271" y="17"/>
                    <a:pt x="2398" y="17"/>
                    <a:pt x="2398" y="5"/>
                  </a:cubicBezTo>
                  <a:cubicBezTo>
                    <a:pt x="2398" y="5"/>
                    <a:pt x="2337" y="0"/>
                    <a:pt x="2230"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 name="Google Shape;207;g308c629d2bb_0_178"/>
            <p:cNvSpPr/>
            <p:nvPr/>
          </p:nvSpPr>
          <p:spPr>
            <a:xfrm>
              <a:off x="2287383" y="2857696"/>
              <a:ext cx="44536" cy="12470"/>
            </a:xfrm>
            <a:custGeom>
              <a:rect b="b" l="l" r="r" t="t"/>
              <a:pathLst>
                <a:path extrusionOk="0" h="182" w="650">
                  <a:moveTo>
                    <a:pt x="637" y="0"/>
                  </a:moveTo>
                  <a:cubicBezTo>
                    <a:pt x="597" y="0"/>
                    <a:pt x="469" y="23"/>
                    <a:pt x="325" y="61"/>
                  </a:cubicBezTo>
                  <a:cubicBezTo>
                    <a:pt x="140" y="107"/>
                    <a:pt x="1" y="165"/>
                    <a:pt x="1" y="177"/>
                  </a:cubicBezTo>
                  <a:cubicBezTo>
                    <a:pt x="6" y="180"/>
                    <a:pt x="17" y="181"/>
                    <a:pt x="33" y="181"/>
                  </a:cubicBezTo>
                  <a:cubicBezTo>
                    <a:pt x="88" y="181"/>
                    <a:pt x="202" y="164"/>
                    <a:pt x="337" y="119"/>
                  </a:cubicBezTo>
                  <a:cubicBezTo>
                    <a:pt x="522" y="73"/>
                    <a:pt x="649" y="15"/>
                    <a:pt x="649" y="3"/>
                  </a:cubicBezTo>
                  <a:cubicBezTo>
                    <a:pt x="649" y="1"/>
                    <a:pt x="645" y="0"/>
                    <a:pt x="637" y="0"/>
                  </a:cubicBezTo>
                  <a:close/>
                </a:path>
              </a:pathLst>
            </a:custGeom>
            <a:solidFill>
              <a:srgbClr val="FF9A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 name="Google Shape;208;g308c629d2bb_0_178"/>
            <p:cNvSpPr/>
            <p:nvPr/>
          </p:nvSpPr>
          <p:spPr>
            <a:xfrm>
              <a:off x="2540550" y="2304013"/>
              <a:ext cx="20692" cy="546838"/>
            </a:xfrm>
            <a:custGeom>
              <a:rect b="b" l="l" r="r" t="t"/>
              <a:pathLst>
                <a:path extrusionOk="0" h="7981" w="302">
                  <a:moveTo>
                    <a:pt x="232" y="0"/>
                  </a:moveTo>
                  <a:lnTo>
                    <a:pt x="232" y="93"/>
                  </a:lnTo>
                  <a:lnTo>
                    <a:pt x="232" y="324"/>
                  </a:lnTo>
                  <a:cubicBezTo>
                    <a:pt x="244" y="533"/>
                    <a:pt x="244" y="822"/>
                    <a:pt x="244" y="1181"/>
                  </a:cubicBezTo>
                  <a:cubicBezTo>
                    <a:pt x="244" y="1888"/>
                    <a:pt x="209" y="2884"/>
                    <a:pt x="128" y="3984"/>
                  </a:cubicBezTo>
                  <a:cubicBezTo>
                    <a:pt x="58" y="5085"/>
                    <a:pt x="0" y="6092"/>
                    <a:pt x="0" y="6810"/>
                  </a:cubicBezTo>
                  <a:cubicBezTo>
                    <a:pt x="0" y="7169"/>
                    <a:pt x="0" y="7459"/>
                    <a:pt x="12" y="7667"/>
                  </a:cubicBezTo>
                  <a:cubicBezTo>
                    <a:pt x="35" y="7772"/>
                    <a:pt x="35" y="7841"/>
                    <a:pt x="35" y="7899"/>
                  </a:cubicBezTo>
                  <a:cubicBezTo>
                    <a:pt x="47" y="7957"/>
                    <a:pt x="47" y="7980"/>
                    <a:pt x="47" y="7980"/>
                  </a:cubicBezTo>
                  <a:lnTo>
                    <a:pt x="47" y="7899"/>
                  </a:lnTo>
                  <a:lnTo>
                    <a:pt x="47" y="7667"/>
                  </a:lnTo>
                  <a:cubicBezTo>
                    <a:pt x="47" y="7459"/>
                    <a:pt x="47" y="7169"/>
                    <a:pt x="58" y="6810"/>
                  </a:cubicBezTo>
                  <a:cubicBezTo>
                    <a:pt x="70" y="6104"/>
                    <a:pt x="128" y="5108"/>
                    <a:pt x="209" y="4007"/>
                  </a:cubicBezTo>
                  <a:cubicBezTo>
                    <a:pt x="278" y="2896"/>
                    <a:pt x="301" y="1900"/>
                    <a:pt x="290" y="1181"/>
                  </a:cubicBezTo>
                  <a:cubicBezTo>
                    <a:pt x="290" y="822"/>
                    <a:pt x="278" y="533"/>
                    <a:pt x="267" y="324"/>
                  </a:cubicBezTo>
                  <a:cubicBezTo>
                    <a:pt x="267" y="220"/>
                    <a:pt x="244" y="151"/>
                    <a:pt x="244" y="93"/>
                  </a:cubicBezTo>
                  <a:cubicBezTo>
                    <a:pt x="232" y="35"/>
                    <a:pt x="232" y="0"/>
                    <a:pt x="232" y="0"/>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g308c629d2bb_0_178"/>
            <p:cNvSpPr/>
            <p:nvPr/>
          </p:nvSpPr>
          <p:spPr>
            <a:xfrm>
              <a:off x="2000162" y="2228577"/>
              <a:ext cx="72286" cy="269137"/>
            </a:xfrm>
            <a:custGeom>
              <a:rect b="b" l="l" r="r" t="t"/>
              <a:pathLst>
                <a:path extrusionOk="0" h="3928" w="1055">
                  <a:moveTo>
                    <a:pt x="0" y="1"/>
                  </a:moveTo>
                  <a:lnTo>
                    <a:pt x="70" y="151"/>
                  </a:lnTo>
                  <a:cubicBezTo>
                    <a:pt x="128" y="233"/>
                    <a:pt x="185" y="371"/>
                    <a:pt x="278" y="545"/>
                  </a:cubicBezTo>
                  <a:cubicBezTo>
                    <a:pt x="429" y="870"/>
                    <a:pt x="637" y="1356"/>
                    <a:pt x="776" y="1900"/>
                  </a:cubicBezTo>
                  <a:cubicBezTo>
                    <a:pt x="927" y="2456"/>
                    <a:pt x="985" y="2954"/>
                    <a:pt x="1008" y="3336"/>
                  </a:cubicBezTo>
                  <a:cubicBezTo>
                    <a:pt x="1008" y="3510"/>
                    <a:pt x="1031" y="3672"/>
                    <a:pt x="1031" y="3765"/>
                  </a:cubicBezTo>
                  <a:cubicBezTo>
                    <a:pt x="1031" y="3869"/>
                    <a:pt x="1043" y="3927"/>
                    <a:pt x="1043" y="3927"/>
                  </a:cubicBezTo>
                  <a:cubicBezTo>
                    <a:pt x="1043" y="3927"/>
                    <a:pt x="1054" y="3869"/>
                    <a:pt x="1043" y="3753"/>
                  </a:cubicBezTo>
                  <a:lnTo>
                    <a:pt x="1043" y="3302"/>
                  </a:lnTo>
                  <a:cubicBezTo>
                    <a:pt x="1031" y="2943"/>
                    <a:pt x="973" y="2421"/>
                    <a:pt x="822" y="1877"/>
                  </a:cubicBezTo>
                  <a:cubicBezTo>
                    <a:pt x="683" y="1321"/>
                    <a:pt x="475" y="846"/>
                    <a:pt x="301" y="510"/>
                  </a:cubicBezTo>
                  <a:cubicBezTo>
                    <a:pt x="220" y="348"/>
                    <a:pt x="139" y="221"/>
                    <a:pt x="81" y="140"/>
                  </a:cubicBezTo>
                  <a:cubicBezTo>
                    <a:pt x="46" y="47"/>
                    <a:pt x="0" y="1"/>
                    <a:pt x="0"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 name="Shape 213"/>
        <p:cNvGrpSpPr/>
        <p:nvPr/>
      </p:nvGrpSpPr>
      <p:grpSpPr>
        <a:xfrm>
          <a:off x="0" y="0"/>
          <a:ext cx="0" cy="0"/>
          <a:chOff x="0" y="0"/>
          <a:chExt cx="0" cy="0"/>
        </a:xfrm>
      </p:grpSpPr>
      <p:sp>
        <p:nvSpPr>
          <p:cNvPr id="214" name="Google Shape;214;p6"/>
          <p:cNvSpPr txBox="1"/>
          <p:nvPr>
            <p:ph type="title"/>
          </p:nvPr>
        </p:nvSpPr>
        <p:spPr>
          <a:xfrm>
            <a:off x="740100" y="459750"/>
            <a:ext cx="7663800" cy="475200"/>
          </a:xfrm>
          <a:prstGeom prst="rect">
            <a:avLst/>
          </a:prstGeom>
          <a:noFill/>
          <a:ln>
            <a:noFill/>
          </a:ln>
        </p:spPr>
        <p:txBody>
          <a:bodyPr anchorCtr="0" anchor="ctr" bIns="91425" lIns="91425" spcFirstLastPara="1" rIns="91425" wrap="square" tIns="91425">
            <a:noAutofit/>
          </a:bodyPr>
          <a:lstStyle/>
          <a:p>
            <a:pPr indent="0" lvl="0" marL="0" rtl="0" algn="l">
              <a:lnSpc>
                <a:spcPct val="70000"/>
              </a:lnSpc>
              <a:spcBef>
                <a:spcPts val="0"/>
              </a:spcBef>
              <a:spcAft>
                <a:spcPts val="0"/>
              </a:spcAft>
              <a:buSzPts val="7000"/>
              <a:buNone/>
            </a:pPr>
            <a:r>
              <a:rPr lang="ru-RU">
                <a:latin typeface="Caveat"/>
                <a:ea typeface="Caveat"/>
                <a:cs typeface="Caveat"/>
                <a:sym typeface="Caveat"/>
              </a:rPr>
              <a:t>Пример задания № 35</a:t>
            </a:r>
            <a:endParaRPr>
              <a:latin typeface="Caveat"/>
              <a:ea typeface="Caveat"/>
              <a:cs typeface="Caveat"/>
              <a:sym typeface="Caveat"/>
            </a:endParaRPr>
          </a:p>
        </p:txBody>
      </p:sp>
      <p:pic>
        <p:nvPicPr>
          <p:cNvPr id="215" name="Google Shape;215;p6"/>
          <p:cNvPicPr preferRelativeResize="0"/>
          <p:nvPr/>
        </p:nvPicPr>
        <p:blipFill rotWithShape="1">
          <a:blip r:embed="rId3">
            <a:alphaModFix/>
          </a:blip>
          <a:srcRect b="26508" l="23481" r="12857" t="19840"/>
          <a:stretch/>
        </p:blipFill>
        <p:spPr>
          <a:xfrm>
            <a:off x="920948" y="1208315"/>
            <a:ext cx="7063723" cy="3461656"/>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 name="Shape 219"/>
        <p:cNvGrpSpPr/>
        <p:nvPr/>
      </p:nvGrpSpPr>
      <p:grpSpPr>
        <a:xfrm>
          <a:off x="0" y="0"/>
          <a:ext cx="0" cy="0"/>
          <a:chOff x="0" y="0"/>
          <a:chExt cx="0" cy="0"/>
        </a:xfrm>
      </p:grpSpPr>
      <p:sp>
        <p:nvSpPr>
          <p:cNvPr id="220" name="Google Shape;220;p4"/>
          <p:cNvSpPr txBox="1"/>
          <p:nvPr>
            <p:ph type="title"/>
          </p:nvPr>
        </p:nvSpPr>
        <p:spPr>
          <a:xfrm>
            <a:off x="2094424" y="381975"/>
            <a:ext cx="6956700" cy="566400"/>
          </a:xfrm>
          <a:prstGeom prst="rect">
            <a:avLst/>
          </a:prstGeom>
          <a:noFill/>
          <a:ln>
            <a:noFill/>
          </a:ln>
        </p:spPr>
        <p:txBody>
          <a:bodyPr anchorCtr="0" anchor="ctr" bIns="91425" lIns="91425" spcFirstLastPara="1" rIns="91425" wrap="square" tIns="91425">
            <a:noAutofit/>
          </a:bodyPr>
          <a:lstStyle/>
          <a:p>
            <a:pPr indent="0" lvl="0" marL="0" rtl="0" algn="l">
              <a:lnSpc>
                <a:spcPct val="70000"/>
              </a:lnSpc>
              <a:spcBef>
                <a:spcPts val="0"/>
              </a:spcBef>
              <a:spcAft>
                <a:spcPts val="0"/>
              </a:spcAft>
              <a:buSzPts val="7000"/>
              <a:buNone/>
            </a:pPr>
            <a:r>
              <a:rPr lang="ru-RU" sz="2400">
                <a:latin typeface="Caveat"/>
                <a:ea typeface="Caveat"/>
                <a:cs typeface="Caveat"/>
                <a:sym typeface="Caveat"/>
              </a:rPr>
              <a:t>Электронное письмо на английском языке другу/ знакомому. </a:t>
            </a:r>
            <a:endParaRPr sz="2400">
              <a:latin typeface="Caveat"/>
              <a:ea typeface="Caveat"/>
              <a:cs typeface="Caveat"/>
              <a:sym typeface="Caveat"/>
            </a:endParaRPr>
          </a:p>
        </p:txBody>
      </p:sp>
      <p:sp>
        <p:nvSpPr>
          <p:cNvPr id="221" name="Google Shape;221;p4"/>
          <p:cNvSpPr txBox="1"/>
          <p:nvPr>
            <p:ph idx="2" type="title"/>
          </p:nvPr>
        </p:nvSpPr>
        <p:spPr>
          <a:xfrm>
            <a:off x="86081" y="-50475"/>
            <a:ext cx="3617400" cy="1115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2000"/>
              <a:buNone/>
            </a:pPr>
            <a:r>
              <a:rPr lang="ru-RU"/>
              <a:t>35</a:t>
            </a:r>
            <a:endParaRPr/>
          </a:p>
        </p:txBody>
      </p:sp>
      <p:pic>
        <p:nvPicPr>
          <p:cNvPr id="222" name="Google Shape;222;p4"/>
          <p:cNvPicPr preferRelativeResize="0"/>
          <p:nvPr/>
        </p:nvPicPr>
        <p:blipFill rotWithShape="1">
          <a:blip r:embed="rId3">
            <a:alphaModFix/>
          </a:blip>
          <a:srcRect b="0" l="0" r="0" t="0"/>
          <a:stretch/>
        </p:blipFill>
        <p:spPr>
          <a:xfrm>
            <a:off x="279428" y="2770031"/>
            <a:ext cx="1109975" cy="2039374"/>
          </a:xfrm>
          <a:prstGeom prst="rect">
            <a:avLst/>
          </a:prstGeom>
          <a:noFill/>
          <a:ln>
            <a:noFill/>
          </a:ln>
        </p:spPr>
      </p:pic>
      <p:sp>
        <p:nvSpPr>
          <p:cNvPr id="223" name="Google Shape;223;p4"/>
          <p:cNvSpPr/>
          <p:nvPr/>
        </p:nvSpPr>
        <p:spPr>
          <a:xfrm rot="5166810">
            <a:off x="1502321" y="149091"/>
            <a:ext cx="588135" cy="775893"/>
          </a:xfrm>
          <a:custGeom>
            <a:rect b="b" l="l" r="r" t="t"/>
            <a:pathLst>
              <a:path extrusionOk="0" h="14856" w="11261">
                <a:moveTo>
                  <a:pt x="53" y="152"/>
                </a:moveTo>
                <a:lnTo>
                  <a:pt x="44" y="160"/>
                </a:lnTo>
                <a:cubicBezTo>
                  <a:pt x="49" y="157"/>
                  <a:pt x="52" y="154"/>
                  <a:pt x="53" y="152"/>
                </a:cubicBezTo>
                <a:close/>
                <a:moveTo>
                  <a:pt x="3128" y="2006"/>
                </a:moveTo>
                <a:lnTo>
                  <a:pt x="3128" y="2006"/>
                </a:lnTo>
                <a:cubicBezTo>
                  <a:pt x="3125" y="2008"/>
                  <a:pt x="3123" y="2010"/>
                  <a:pt x="3121" y="2012"/>
                </a:cubicBezTo>
                <a:lnTo>
                  <a:pt x="3121" y="2012"/>
                </a:lnTo>
                <a:cubicBezTo>
                  <a:pt x="3123" y="2010"/>
                  <a:pt x="3126" y="2008"/>
                  <a:pt x="3128" y="2006"/>
                </a:cubicBezTo>
                <a:close/>
                <a:moveTo>
                  <a:pt x="8483" y="8451"/>
                </a:moveTo>
                <a:lnTo>
                  <a:pt x="8486" y="8459"/>
                </a:lnTo>
                <a:cubicBezTo>
                  <a:pt x="8486" y="8455"/>
                  <a:pt x="8485" y="8452"/>
                  <a:pt x="8483" y="8451"/>
                </a:cubicBezTo>
                <a:close/>
                <a:moveTo>
                  <a:pt x="8093" y="9078"/>
                </a:moveTo>
                <a:cubicBezTo>
                  <a:pt x="8093" y="9081"/>
                  <a:pt x="8094" y="9083"/>
                  <a:pt x="8095" y="9085"/>
                </a:cubicBezTo>
                <a:lnTo>
                  <a:pt x="8095" y="9085"/>
                </a:lnTo>
                <a:cubicBezTo>
                  <a:pt x="8094" y="9083"/>
                  <a:pt x="8094" y="9081"/>
                  <a:pt x="8093" y="9078"/>
                </a:cubicBezTo>
                <a:close/>
                <a:moveTo>
                  <a:pt x="10689" y="9209"/>
                </a:moveTo>
                <a:cubicBezTo>
                  <a:pt x="10685" y="9215"/>
                  <a:pt x="10682" y="9221"/>
                  <a:pt x="10679" y="9225"/>
                </a:cubicBezTo>
                <a:lnTo>
                  <a:pt x="10679" y="9225"/>
                </a:lnTo>
                <a:cubicBezTo>
                  <a:pt x="10685" y="9223"/>
                  <a:pt x="10689" y="9216"/>
                  <a:pt x="10689" y="9209"/>
                </a:cubicBezTo>
                <a:close/>
                <a:moveTo>
                  <a:pt x="10331" y="9245"/>
                </a:moveTo>
                <a:cubicBezTo>
                  <a:pt x="10333" y="9247"/>
                  <a:pt x="10336" y="9248"/>
                  <a:pt x="10339" y="9249"/>
                </a:cubicBezTo>
                <a:lnTo>
                  <a:pt x="10339" y="9249"/>
                </a:lnTo>
                <a:lnTo>
                  <a:pt x="10331" y="9245"/>
                </a:lnTo>
                <a:close/>
                <a:moveTo>
                  <a:pt x="8079" y="9252"/>
                </a:moveTo>
                <a:cubicBezTo>
                  <a:pt x="8076" y="9252"/>
                  <a:pt x="8073" y="9253"/>
                  <a:pt x="8069" y="9257"/>
                </a:cubicBezTo>
                <a:cubicBezTo>
                  <a:pt x="8074" y="9256"/>
                  <a:pt x="8077" y="9254"/>
                  <a:pt x="8079" y="9252"/>
                </a:cubicBezTo>
                <a:lnTo>
                  <a:pt x="8079" y="9252"/>
                </a:lnTo>
                <a:cubicBezTo>
                  <a:pt x="8079" y="9252"/>
                  <a:pt x="8079" y="9252"/>
                  <a:pt x="8079" y="9252"/>
                </a:cubicBezTo>
                <a:close/>
                <a:moveTo>
                  <a:pt x="10736" y="9257"/>
                </a:moveTo>
                <a:lnTo>
                  <a:pt x="10736" y="9257"/>
                </a:lnTo>
                <a:cubicBezTo>
                  <a:pt x="10735" y="9258"/>
                  <a:pt x="10733" y="9258"/>
                  <a:pt x="10732" y="9259"/>
                </a:cubicBezTo>
                <a:lnTo>
                  <a:pt x="10732" y="9259"/>
                </a:lnTo>
                <a:cubicBezTo>
                  <a:pt x="10734" y="9258"/>
                  <a:pt x="10735" y="9258"/>
                  <a:pt x="10736" y="9257"/>
                </a:cubicBezTo>
                <a:close/>
                <a:moveTo>
                  <a:pt x="8974" y="9376"/>
                </a:moveTo>
                <a:cubicBezTo>
                  <a:pt x="8973" y="9378"/>
                  <a:pt x="8972" y="9380"/>
                  <a:pt x="8971" y="9382"/>
                </a:cubicBezTo>
                <a:lnTo>
                  <a:pt x="8971" y="9382"/>
                </a:lnTo>
                <a:cubicBezTo>
                  <a:pt x="8973" y="9380"/>
                  <a:pt x="8974" y="9378"/>
                  <a:pt x="8974" y="9376"/>
                </a:cubicBezTo>
                <a:close/>
                <a:moveTo>
                  <a:pt x="10375" y="9635"/>
                </a:moveTo>
                <a:lnTo>
                  <a:pt x="10375" y="9635"/>
                </a:lnTo>
                <a:cubicBezTo>
                  <a:pt x="10374" y="9635"/>
                  <a:pt x="10371" y="9636"/>
                  <a:pt x="10367" y="9638"/>
                </a:cubicBezTo>
                <a:cubicBezTo>
                  <a:pt x="10370" y="9637"/>
                  <a:pt x="10373" y="9636"/>
                  <a:pt x="10375" y="9635"/>
                </a:cubicBezTo>
                <a:close/>
                <a:moveTo>
                  <a:pt x="7188" y="9924"/>
                </a:moveTo>
                <a:cubicBezTo>
                  <a:pt x="7188" y="9925"/>
                  <a:pt x="7188" y="9926"/>
                  <a:pt x="7189" y="9926"/>
                </a:cubicBezTo>
                <a:lnTo>
                  <a:pt x="7189" y="9926"/>
                </a:lnTo>
                <a:cubicBezTo>
                  <a:pt x="7189" y="9925"/>
                  <a:pt x="7188" y="9924"/>
                  <a:pt x="7188" y="9924"/>
                </a:cubicBezTo>
                <a:close/>
                <a:moveTo>
                  <a:pt x="8473" y="9970"/>
                </a:moveTo>
                <a:lnTo>
                  <a:pt x="8473" y="9970"/>
                </a:lnTo>
                <a:cubicBezTo>
                  <a:pt x="8470" y="9970"/>
                  <a:pt x="8466" y="9970"/>
                  <a:pt x="8462" y="9971"/>
                </a:cubicBezTo>
                <a:lnTo>
                  <a:pt x="8474" y="9971"/>
                </a:lnTo>
                <a:lnTo>
                  <a:pt x="8473" y="9970"/>
                </a:lnTo>
                <a:close/>
                <a:moveTo>
                  <a:pt x="10343" y="10066"/>
                </a:moveTo>
                <a:cubicBezTo>
                  <a:pt x="10343" y="10078"/>
                  <a:pt x="10355" y="10078"/>
                  <a:pt x="10355" y="10078"/>
                </a:cubicBezTo>
                <a:cubicBezTo>
                  <a:pt x="10350" y="10075"/>
                  <a:pt x="10346" y="10071"/>
                  <a:pt x="10345" y="10067"/>
                </a:cubicBezTo>
                <a:lnTo>
                  <a:pt x="10345" y="10067"/>
                </a:lnTo>
                <a:cubicBezTo>
                  <a:pt x="10344" y="10067"/>
                  <a:pt x="10344" y="10067"/>
                  <a:pt x="10343" y="10066"/>
                </a:cubicBezTo>
                <a:close/>
                <a:moveTo>
                  <a:pt x="10951" y="10257"/>
                </a:moveTo>
                <a:cubicBezTo>
                  <a:pt x="10951" y="10257"/>
                  <a:pt x="10951" y="10257"/>
                  <a:pt x="10951" y="10257"/>
                </a:cubicBezTo>
                <a:lnTo>
                  <a:pt x="10951" y="10257"/>
                </a:lnTo>
                <a:cubicBezTo>
                  <a:pt x="10951" y="10257"/>
                  <a:pt x="10951" y="10257"/>
                  <a:pt x="10951" y="10257"/>
                </a:cubicBezTo>
                <a:close/>
                <a:moveTo>
                  <a:pt x="8673" y="10290"/>
                </a:moveTo>
                <a:lnTo>
                  <a:pt x="8673" y="10290"/>
                </a:lnTo>
                <a:cubicBezTo>
                  <a:pt x="8673" y="10291"/>
                  <a:pt x="8673" y="10291"/>
                  <a:pt x="8672" y="10292"/>
                </a:cubicBezTo>
                <a:lnTo>
                  <a:pt x="8672" y="10292"/>
                </a:lnTo>
                <a:cubicBezTo>
                  <a:pt x="8673" y="10291"/>
                  <a:pt x="8673" y="10291"/>
                  <a:pt x="8673" y="10290"/>
                </a:cubicBezTo>
                <a:close/>
                <a:moveTo>
                  <a:pt x="8672" y="10292"/>
                </a:moveTo>
                <a:lnTo>
                  <a:pt x="8672" y="10292"/>
                </a:lnTo>
                <a:cubicBezTo>
                  <a:pt x="8666" y="10300"/>
                  <a:pt x="8658" y="10306"/>
                  <a:pt x="8649" y="10306"/>
                </a:cubicBezTo>
                <a:cubicBezTo>
                  <a:pt x="8646" y="10306"/>
                  <a:pt x="8643" y="10305"/>
                  <a:pt x="8641" y="10305"/>
                </a:cubicBezTo>
                <a:lnTo>
                  <a:pt x="8641" y="10305"/>
                </a:lnTo>
                <a:cubicBezTo>
                  <a:pt x="8652" y="10316"/>
                  <a:pt x="8658" y="10320"/>
                  <a:pt x="8662" y="10320"/>
                </a:cubicBezTo>
                <a:cubicBezTo>
                  <a:pt x="8671" y="10320"/>
                  <a:pt x="8668" y="10300"/>
                  <a:pt x="8672" y="10292"/>
                </a:cubicBezTo>
                <a:close/>
                <a:moveTo>
                  <a:pt x="10994" y="10320"/>
                </a:moveTo>
                <a:cubicBezTo>
                  <a:pt x="10987" y="10320"/>
                  <a:pt x="10981" y="10324"/>
                  <a:pt x="10976" y="10327"/>
                </a:cubicBezTo>
                <a:lnTo>
                  <a:pt x="10976" y="10327"/>
                </a:lnTo>
                <a:cubicBezTo>
                  <a:pt x="10982" y="10326"/>
                  <a:pt x="10988" y="10325"/>
                  <a:pt x="10994" y="10325"/>
                </a:cubicBezTo>
                <a:cubicBezTo>
                  <a:pt x="11000" y="10325"/>
                  <a:pt x="11006" y="10326"/>
                  <a:pt x="11010" y="10328"/>
                </a:cubicBezTo>
                <a:cubicBezTo>
                  <a:pt x="11004" y="10322"/>
                  <a:pt x="10998" y="10320"/>
                  <a:pt x="10994" y="10320"/>
                </a:cubicBezTo>
                <a:close/>
                <a:moveTo>
                  <a:pt x="11010" y="10555"/>
                </a:moveTo>
                <a:cubicBezTo>
                  <a:pt x="11009" y="10557"/>
                  <a:pt x="11008" y="10560"/>
                  <a:pt x="11007" y="10562"/>
                </a:cubicBezTo>
                <a:lnTo>
                  <a:pt x="11007" y="10562"/>
                </a:lnTo>
                <a:cubicBezTo>
                  <a:pt x="11009" y="10560"/>
                  <a:pt x="11010" y="10558"/>
                  <a:pt x="11010" y="10555"/>
                </a:cubicBezTo>
                <a:close/>
                <a:moveTo>
                  <a:pt x="8784" y="10721"/>
                </a:moveTo>
                <a:lnTo>
                  <a:pt x="8784" y="10769"/>
                </a:lnTo>
                <a:lnTo>
                  <a:pt x="8796" y="10769"/>
                </a:lnTo>
                <a:lnTo>
                  <a:pt x="8784" y="10721"/>
                </a:lnTo>
                <a:close/>
                <a:moveTo>
                  <a:pt x="11017" y="10767"/>
                </a:moveTo>
                <a:lnTo>
                  <a:pt x="11017" y="10767"/>
                </a:lnTo>
                <a:cubicBezTo>
                  <a:pt x="11021" y="10768"/>
                  <a:pt x="11027" y="10769"/>
                  <a:pt x="11034" y="10769"/>
                </a:cubicBezTo>
                <a:cubicBezTo>
                  <a:pt x="11027" y="10767"/>
                  <a:pt x="11021" y="10767"/>
                  <a:pt x="11017" y="10767"/>
                </a:cubicBezTo>
                <a:close/>
                <a:moveTo>
                  <a:pt x="10918" y="10815"/>
                </a:moveTo>
                <a:cubicBezTo>
                  <a:pt x="10917" y="10815"/>
                  <a:pt x="10916" y="10816"/>
                  <a:pt x="10915" y="10817"/>
                </a:cubicBezTo>
                <a:cubicBezTo>
                  <a:pt x="10921" y="10817"/>
                  <a:pt x="10921" y="10817"/>
                  <a:pt x="10918" y="10815"/>
                </a:cubicBezTo>
                <a:close/>
                <a:moveTo>
                  <a:pt x="10998" y="10984"/>
                </a:moveTo>
                <a:cubicBezTo>
                  <a:pt x="10999" y="10995"/>
                  <a:pt x="11010" y="10995"/>
                  <a:pt x="11010" y="10995"/>
                </a:cubicBezTo>
                <a:cubicBezTo>
                  <a:pt x="11005" y="10991"/>
                  <a:pt x="11001" y="10988"/>
                  <a:pt x="10998" y="10984"/>
                </a:cubicBezTo>
                <a:close/>
                <a:moveTo>
                  <a:pt x="11076" y="11065"/>
                </a:moveTo>
                <a:cubicBezTo>
                  <a:pt x="11074" y="11065"/>
                  <a:pt x="11072" y="11066"/>
                  <a:pt x="11070" y="11067"/>
                </a:cubicBezTo>
                <a:cubicBezTo>
                  <a:pt x="11073" y="11067"/>
                  <a:pt x="11075" y="11066"/>
                  <a:pt x="11076" y="11065"/>
                </a:cubicBezTo>
                <a:close/>
                <a:moveTo>
                  <a:pt x="9034" y="11067"/>
                </a:moveTo>
                <a:cubicBezTo>
                  <a:pt x="9034" y="11078"/>
                  <a:pt x="9034" y="11078"/>
                  <a:pt x="9046" y="11078"/>
                </a:cubicBezTo>
                <a:cubicBezTo>
                  <a:pt x="9034" y="11090"/>
                  <a:pt x="9022" y="11090"/>
                  <a:pt x="9022" y="11090"/>
                </a:cubicBezTo>
                <a:cubicBezTo>
                  <a:pt x="9022" y="11078"/>
                  <a:pt x="9022" y="11067"/>
                  <a:pt x="9034" y="11067"/>
                </a:cubicBezTo>
                <a:close/>
                <a:moveTo>
                  <a:pt x="9057" y="11090"/>
                </a:moveTo>
                <a:cubicBezTo>
                  <a:pt x="9057" y="11102"/>
                  <a:pt x="9057" y="11102"/>
                  <a:pt x="9046" y="11102"/>
                </a:cubicBezTo>
                <a:lnTo>
                  <a:pt x="9057" y="11090"/>
                </a:lnTo>
                <a:close/>
                <a:moveTo>
                  <a:pt x="10236" y="11138"/>
                </a:moveTo>
                <a:lnTo>
                  <a:pt x="10243" y="11145"/>
                </a:lnTo>
                <a:lnTo>
                  <a:pt x="10243" y="11145"/>
                </a:lnTo>
                <a:cubicBezTo>
                  <a:pt x="10242" y="11143"/>
                  <a:pt x="10240" y="11140"/>
                  <a:pt x="10236" y="11138"/>
                </a:cubicBezTo>
                <a:close/>
                <a:moveTo>
                  <a:pt x="9105" y="11138"/>
                </a:moveTo>
                <a:cubicBezTo>
                  <a:pt x="9153" y="11162"/>
                  <a:pt x="9188" y="11186"/>
                  <a:pt x="9212" y="11233"/>
                </a:cubicBezTo>
                <a:lnTo>
                  <a:pt x="9212" y="11209"/>
                </a:lnTo>
                <a:cubicBezTo>
                  <a:pt x="9260" y="11257"/>
                  <a:pt x="9248" y="11257"/>
                  <a:pt x="9296" y="11269"/>
                </a:cubicBezTo>
                <a:cubicBezTo>
                  <a:pt x="9272" y="11281"/>
                  <a:pt x="9248" y="11305"/>
                  <a:pt x="9248" y="11340"/>
                </a:cubicBezTo>
                <a:lnTo>
                  <a:pt x="9224" y="11340"/>
                </a:lnTo>
                <a:cubicBezTo>
                  <a:pt x="9236" y="11329"/>
                  <a:pt x="9236" y="11317"/>
                  <a:pt x="9248" y="11317"/>
                </a:cubicBezTo>
                <a:lnTo>
                  <a:pt x="9212" y="11257"/>
                </a:lnTo>
                <a:lnTo>
                  <a:pt x="9212" y="11269"/>
                </a:lnTo>
                <a:cubicBezTo>
                  <a:pt x="9198" y="11283"/>
                  <a:pt x="9180" y="11289"/>
                  <a:pt x="9170" y="11289"/>
                </a:cubicBezTo>
                <a:cubicBezTo>
                  <a:pt x="9163" y="11289"/>
                  <a:pt x="9160" y="11286"/>
                  <a:pt x="9165" y="11281"/>
                </a:cubicBezTo>
                <a:cubicBezTo>
                  <a:pt x="9188" y="11269"/>
                  <a:pt x="9200" y="11245"/>
                  <a:pt x="9212" y="11233"/>
                </a:cubicBezTo>
                <a:cubicBezTo>
                  <a:pt x="9200" y="11233"/>
                  <a:pt x="9200" y="11257"/>
                  <a:pt x="9177" y="11257"/>
                </a:cubicBezTo>
                <a:cubicBezTo>
                  <a:pt x="9170" y="11261"/>
                  <a:pt x="9163" y="11262"/>
                  <a:pt x="9156" y="11262"/>
                </a:cubicBezTo>
                <a:cubicBezTo>
                  <a:pt x="9142" y="11262"/>
                  <a:pt x="9132" y="11254"/>
                  <a:pt x="9141" y="11245"/>
                </a:cubicBezTo>
                <a:lnTo>
                  <a:pt x="9153" y="11233"/>
                </a:lnTo>
                <a:cubicBezTo>
                  <a:pt x="9129" y="11233"/>
                  <a:pt x="9177" y="11186"/>
                  <a:pt x="9165" y="11186"/>
                </a:cubicBezTo>
                <a:cubicBezTo>
                  <a:pt x="9144" y="11186"/>
                  <a:pt x="9139" y="11178"/>
                  <a:pt x="9132" y="11178"/>
                </a:cubicBezTo>
                <a:cubicBezTo>
                  <a:pt x="9127" y="11178"/>
                  <a:pt x="9120" y="11182"/>
                  <a:pt x="9105" y="11198"/>
                </a:cubicBezTo>
                <a:cubicBezTo>
                  <a:pt x="9081" y="11198"/>
                  <a:pt x="9129" y="11174"/>
                  <a:pt x="9129" y="11162"/>
                </a:cubicBezTo>
                <a:lnTo>
                  <a:pt x="9129" y="11162"/>
                </a:lnTo>
                <a:cubicBezTo>
                  <a:pt x="9122" y="11165"/>
                  <a:pt x="9118" y="11166"/>
                  <a:pt x="9114" y="11166"/>
                </a:cubicBezTo>
                <a:cubicBezTo>
                  <a:pt x="9105" y="11166"/>
                  <a:pt x="9105" y="11155"/>
                  <a:pt x="9105" y="11138"/>
                </a:cubicBezTo>
                <a:close/>
                <a:moveTo>
                  <a:pt x="9331" y="11424"/>
                </a:moveTo>
                <a:lnTo>
                  <a:pt x="9355" y="11459"/>
                </a:lnTo>
                <a:lnTo>
                  <a:pt x="9343" y="11459"/>
                </a:lnTo>
                <a:cubicBezTo>
                  <a:pt x="9343" y="11448"/>
                  <a:pt x="9331" y="11436"/>
                  <a:pt x="9319" y="11424"/>
                </a:cubicBezTo>
                <a:close/>
                <a:moveTo>
                  <a:pt x="8315" y="11635"/>
                </a:moveTo>
                <a:cubicBezTo>
                  <a:pt x="8312" y="11635"/>
                  <a:pt x="8306" y="11637"/>
                  <a:pt x="8301" y="11638"/>
                </a:cubicBezTo>
                <a:lnTo>
                  <a:pt x="8301" y="11638"/>
                </a:lnTo>
                <a:cubicBezTo>
                  <a:pt x="8299" y="11637"/>
                  <a:pt x="8298" y="11637"/>
                  <a:pt x="8296" y="11636"/>
                </a:cubicBezTo>
                <a:lnTo>
                  <a:pt x="8296" y="11636"/>
                </a:lnTo>
                <a:cubicBezTo>
                  <a:pt x="8296" y="11637"/>
                  <a:pt x="8296" y="11638"/>
                  <a:pt x="8295" y="11638"/>
                </a:cubicBezTo>
                <a:cubicBezTo>
                  <a:pt x="8297" y="11638"/>
                  <a:pt x="8299" y="11638"/>
                  <a:pt x="8301" y="11638"/>
                </a:cubicBezTo>
                <a:lnTo>
                  <a:pt x="8301" y="11638"/>
                </a:lnTo>
                <a:cubicBezTo>
                  <a:pt x="8307" y="11639"/>
                  <a:pt x="8311" y="11642"/>
                  <a:pt x="8307" y="11650"/>
                </a:cubicBezTo>
                <a:cubicBezTo>
                  <a:pt x="8319" y="11638"/>
                  <a:pt x="8319" y="11635"/>
                  <a:pt x="8315" y="11635"/>
                </a:cubicBezTo>
                <a:close/>
                <a:moveTo>
                  <a:pt x="9903" y="11876"/>
                </a:moveTo>
                <a:lnTo>
                  <a:pt x="9915" y="11888"/>
                </a:lnTo>
                <a:lnTo>
                  <a:pt x="9903" y="11876"/>
                </a:lnTo>
                <a:close/>
                <a:moveTo>
                  <a:pt x="10153" y="11948"/>
                </a:moveTo>
                <a:cubicBezTo>
                  <a:pt x="10161" y="11956"/>
                  <a:pt x="10164" y="11958"/>
                  <a:pt x="10168" y="11959"/>
                </a:cubicBezTo>
                <a:lnTo>
                  <a:pt x="10168" y="11959"/>
                </a:lnTo>
                <a:cubicBezTo>
                  <a:pt x="10168" y="11955"/>
                  <a:pt x="10164" y="11951"/>
                  <a:pt x="10153" y="11948"/>
                </a:cubicBezTo>
                <a:close/>
                <a:moveTo>
                  <a:pt x="8574" y="11993"/>
                </a:moveTo>
                <a:cubicBezTo>
                  <a:pt x="8571" y="11998"/>
                  <a:pt x="8569" y="12002"/>
                  <a:pt x="8569" y="12007"/>
                </a:cubicBezTo>
                <a:cubicBezTo>
                  <a:pt x="8569" y="12003"/>
                  <a:pt x="8572" y="11998"/>
                  <a:pt x="8574" y="11993"/>
                </a:cubicBezTo>
                <a:close/>
                <a:moveTo>
                  <a:pt x="9974" y="12079"/>
                </a:moveTo>
                <a:cubicBezTo>
                  <a:pt x="9976" y="12080"/>
                  <a:pt x="9978" y="12081"/>
                  <a:pt x="9979" y="12082"/>
                </a:cubicBezTo>
                <a:lnTo>
                  <a:pt x="9979" y="12082"/>
                </a:lnTo>
                <a:lnTo>
                  <a:pt x="9986" y="12079"/>
                </a:lnTo>
                <a:close/>
                <a:moveTo>
                  <a:pt x="11034" y="12591"/>
                </a:moveTo>
                <a:cubicBezTo>
                  <a:pt x="10988" y="12591"/>
                  <a:pt x="11019" y="12602"/>
                  <a:pt x="11022" y="12602"/>
                </a:cubicBezTo>
                <a:lnTo>
                  <a:pt x="11022" y="12602"/>
                </a:lnTo>
                <a:cubicBezTo>
                  <a:pt x="11022" y="12598"/>
                  <a:pt x="11025" y="12593"/>
                  <a:pt x="11034" y="12591"/>
                </a:cubicBezTo>
                <a:close/>
                <a:moveTo>
                  <a:pt x="11022" y="12602"/>
                </a:moveTo>
                <a:lnTo>
                  <a:pt x="11022" y="12602"/>
                </a:lnTo>
                <a:cubicBezTo>
                  <a:pt x="11022" y="12602"/>
                  <a:pt x="11022" y="12603"/>
                  <a:pt x="11022" y="12603"/>
                </a:cubicBezTo>
                <a:lnTo>
                  <a:pt x="11022" y="12603"/>
                </a:lnTo>
                <a:cubicBezTo>
                  <a:pt x="11022" y="12603"/>
                  <a:pt x="11022" y="12602"/>
                  <a:pt x="11022" y="12602"/>
                </a:cubicBezTo>
                <a:cubicBezTo>
                  <a:pt x="11022" y="12602"/>
                  <a:pt x="11022" y="12602"/>
                  <a:pt x="11022" y="12602"/>
                </a:cubicBezTo>
                <a:close/>
                <a:moveTo>
                  <a:pt x="9296" y="12648"/>
                </a:moveTo>
                <a:cubicBezTo>
                  <a:pt x="9292" y="12648"/>
                  <a:pt x="9288" y="12649"/>
                  <a:pt x="9284" y="12650"/>
                </a:cubicBezTo>
                <a:lnTo>
                  <a:pt x="9296" y="12650"/>
                </a:lnTo>
                <a:cubicBezTo>
                  <a:pt x="9296" y="12649"/>
                  <a:pt x="9296" y="12649"/>
                  <a:pt x="9296" y="12648"/>
                </a:cubicBezTo>
                <a:close/>
                <a:moveTo>
                  <a:pt x="9319" y="12739"/>
                </a:moveTo>
                <a:lnTo>
                  <a:pt x="9307" y="12745"/>
                </a:lnTo>
                <a:cubicBezTo>
                  <a:pt x="9319" y="12745"/>
                  <a:pt x="9322" y="12742"/>
                  <a:pt x="9319" y="12739"/>
                </a:cubicBezTo>
                <a:close/>
                <a:moveTo>
                  <a:pt x="9386" y="12819"/>
                </a:moveTo>
                <a:lnTo>
                  <a:pt x="9386" y="12819"/>
                </a:lnTo>
                <a:cubicBezTo>
                  <a:pt x="9381" y="12820"/>
                  <a:pt x="9375" y="12823"/>
                  <a:pt x="9367" y="12829"/>
                </a:cubicBezTo>
                <a:cubicBezTo>
                  <a:pt x="9376" y="12825"/>
                  <a:pt x="9382" y="12822"/>
                  <a:pt x="9386" y="12819"/>
                </a:cubicBezTo>
                <a:close/>
                <a:moveTo>
                  <a:pt x="9410" y="12946"/>
                </a:moveTo>
                <a:lnTo>
                  <a:pt x="9403" y="12948"/>
                </a:lnTo>
                <a:cubicBezTo>
                  <a:pt x="9401" y="12951"/>
                  <a:pt x="9400" y="12954"/>
                  <a:pt x="9399" y="12956"/>
                </a:cubicBezTo>
                <a:lnTo>
                  <a:pt x="9399" y="12956"/>
                </a:lnTo>
                <a:cubicBezTo>
                  <a:pt x="9403" y="12953"/>
                  <a:pt x="9407" y="12949"/>
                  <a:pt x="9410" y="12946"/>
                </a:cubicBezTo>
                <a:close/>
                <a:moveTo>
                  <a:pt x="9399" y="12956"/>
                </a:moveTo>
                <a:lnTo>
                  <a:pt x="9399" y="12956"/>
                </a:lnTo>
                <a:cubicBezTo>
                  <a:pt x="9393" y="12961"/>
                  <a:pt x="9387" y="12966"/>
                  <a:pt x="9379" y="12972"/>
                </a:cubicBezTo>
                <a:cubicBezTo>
                  <a:pt x="9399" y="12972"/>
                  <a:pt x="9385" y="12998"/>
                  <a:pt x="9410" y="12998"/>
                </a:cubicBezTo>
                <a:cubicBezTo>
                  <a:pt x="9414" y="12998"/>
                  <a:pt x="9420" y="12997"/>
                  <a:pt x="9427" y="12995"/>
                </a:cubicBezTo>
                <a:cubicBezTo>
                  <a:pt x="9438" y="12962"/>
                  <a:pt x="9387" y="12991"/>
                  <a:pt x="9399" y="12956"/>
                </a:cubicBezTo>
                <a:close/>
                <a:moveTo>
                  <a:pt x="9519" y="13040"/>
                </a:moveTo>
                <a:cubicBezTo>
                  <a:pt x="9516" y="13041"/>
                  <a:pt x="9513" y="13042"/>
                  <a:pt x="9510" y="13043"/>
                </a:cubicBezTo>
                <a:lnTo>
                  <a:pt x="9522" y="13043"/>
                </a:lnTo>
                <a:lnTo>
                  <a:pt x="9519" y="13040"/>
                </a:lnTo>
                <a:close/>
                <a:moveTo>
                  <a:pt x="10820" y="13543"/>
                </a:moveTo>
                <a:lnTo>
                  <a:pt x="10820" y="13543"/>
                </a:lnTo>
                <a:cubicBezTo>
                  <a:pt x="10819" y="13544"/>
                  <a:pt x="10819" y="13545"/>
                  <a:pt x="10819" y="13546"/>
                </a:cubicBezTo>
                <a:lnTo>
                  <a:pt x="10819" y="13546"/>
                </a:lnTo>
                <a:cubicBezTo>
                  <a:pt x="10819" y="13545"/>
                  <a:pt x="10820" y="13544"/>
                  <a:pt x="10820" y="13543"/>
                </a:cubicBezTo>
                <a:close/>
                <a:moveTo>
                  <a:pt x="10501" y="14221"/>
                </a:moveTo>
                <a:cubicBezTo>
                  <a:pt x="10500" y="14221"/>
                  <a:pt x="10499" y="14221"/>
                  <a:pt x="10498" y="14222"/>
                </a:cubicBezTo>
                <a:lnTo>
                  <a:pt x="10503" y="14222"/>
                </a:lnTo>
                <a:cubicBezTo>
                  <a:pt x="10503" y="14221"/>
                  <a:pt x="10502" y="14221"/>
                  <a:pt x="10501" y="14221"/>
                </a:cubicBezTo>
                <a:close/>
                <a:moveTo>
                  <a:pt x="10503" y="14222"/>
                </a:moveTo>
                <a:cubicBezTo>
                  <a:pt x="10513" y="14227"/>
                  <a:pt x="10524" y="14232"/>
                  <a:pt x="10531" y="14232"/>
                </a:cubicBezTo>
                <a:cubicBezTo>
                  <a:pt x="10535" y="14232"/>
                  <a:pt x="10538" y="14229"/>
                  <a:pt x="10534" y="14222"/>
                </a:cubicBezTo>
                <a:close/>
                <a:moveTo>
                  <a:pt x="10060" y="14637"/>
                </a:moveTo>
                <a:cubicBezTo>
                  <a:pt x="10059" y="14637"/>
                  <a:pt x="10058" y="14638"/>
                  <a:pt x="10058" y="14638"/>
                </a:cubicBezTo>
                <a:cubicBezTo>
                  <a:pt x="10060" y="14638"/>
                  <a:pt x="10060" y="14638"/>
                  <a:pt x="10060" y="14637"/>
                </a:cubicBezTo>
                <a:close/>
                <a:moveTo>
                  <a:pt x="100" y="1"/>
                </a:moveTo>
                <a:cubicBezTo>
                  <a:pt x="98" y="1"/>
                  <a:pt x="95" y="2"/>
                  <a:pt x="92" y="6"/>
                </a:cubicBezTo>
                <a:cubicBezTo>
                  <a:pt x="128" y="65"/>
                  <a:pt x="33" y="65"/>
                  <a:pt x="56" y="137"/>
                </a:cubicBezTo>
                <a:lnTo>
                  <a:pt x="21" y="125"/>
                </a:lnTo>
                <a:lnTo>
                  <a:pt x="21" y="125"/>
                </a:lnTo>
                <a:cubicBezTo>
                  <a:pt x="0" y="135"/>
                  <a:pt x="59" y="136"/>
                  <a:pt x="53" y="152"/>
                </a:cubicBezTo>
                <a:lnTo>
                  <a:pt x="53" y="152"/>
                </a:lnTo>
                <a:lnTo>
                  <a:pt x="92" y="113"/>
                </a:lnTo>
                <a:cubicBezTo>
                  <a:pt x="116" y="149"/>
                  <a:pt x="116" y="160"/>
                  <a:pt x="116" y="184"/>
                </a:cubicBezTo>
                <a:cubicBezTo>
                  <a:pt x="138" y="184"/>
                  <a:pt x="174" y="161"/>
                  <a:pt x="207" y="161"/>
                </a:cubicBezTo>
                <a:cubicBezTo>
                  <a:pt x="227" y="161"/>
                  <a:pt x="245" y="169"/>
                  <a:pt x="259" y="196"/>
                </a:cubicBezTo>
                <a:lnTo>
                  <a:pt x="235" y="196"/>
                </a:lnTo>
                <a:cubicBezTo>
                  <a:pt x="294" y="220"/>
                  <a:pt x="247" y="244"/>
                  <a:pt x="259" y="256"/>
                </a:cubicBezTo>
                <a:lnTo>
                  <a:pt x="247" y="256"/>
                </a:lnTo>
                <a:lnTo>
                  <a:pt x="271" y="303"/>
                </a:lnTo>
                <a:cubicBezTo>
                  <a:pt x="258" y="284"/>
                  <a:pt x="226" y="275"/>
                  <a:pt x="207" y="275"/>
                </a:cubicBezTo>
                <a:cubicBezTo>
                  <a:pt x="191" y="275"/>
                  <a:pt x="183" y="281"/>
                  <a:pt x="199" y="291"/>
                </a:cubicBezTo>
                <a:cubicBezTo>
                  <a:pt x="212" y="304"/>
                  <a:pt x="217" y="308"/>
                  <a:pt x="218" y="308"/>
                </a:cubicBezTo>
                <a:cubicBezTo>
                  <a:pt x="222" y="308"/>
                  <a:pt x="208" y="286"/>
                  <a:pt x="220" y="286"/>
                </a:cubicBezTo>
                <a:cubicBezTo>
                  <a:pt x="223" y="286"/>
                  <a:pt x="228" y="288"/>
                  <a:pt x="235" y="291"/>
                </a:cubicBezTo>
                <a:cubicBezTo>
                  <a:pt x="271" y="303"/>
                  <a:pt x="247" y="327"/>
                  <a:pt x="235" y="339"/>
                </a:cubicBezTo>
                <a:lnTo>
                  <a:pt x="283" y="375"/>
                </a:lnTo>
                <a:cubicBezTo>
                  <a:pt x="277" y="380"/>
                  <a:pt x="273" y="382"/>
                  <a:pt x="269" y="382"/>
                </a:cubicBezTo>
                <a:cubicBezTo>
                  <a:pt x="260" y="382"/>
                  <a:pt x="253" y="373"/>
                  <a:pt x="250" y="373"/>
                </a:cubicBezTo>
                <a:cubicBezTo>
                  <a:pt x="248" y="373"/>
                  <a:pt x="247" y="376"/>
                  <a:pt x="247" y="387"/>
                </a:cubicBezTo>
                <a:lnTo>
                  <a:pt x="330" y="410"/>
                </a:lnTo>
                <a:cubicBezTo>
                  <a:pt x="306" y="470"/>
                  <a:pt x="414" y="422"/>
                  <a:pt x="402" y="494"/>
                </a:cubicBezTo>
                <a:cubicBezTo>
                  <a:pt x="395" y="492"/>
                  <a:pt x="390" y="491"/>
                  <a:pt x="387" y="491"/>
                </a:cubicBezTo>
                <a:cubicBezTo>
                  <a:pt x="366" y="491"/>
                  <a:pt x="398" y="519"/>
                  <a:pt x="378" y="530"/>
                </a:cubicBezTo>
                <a:lnTo>
                  <a:pt x="485" y="601"/>
                </a:lnTo>
                <a:cubicBezTo>
                  <a:pt x="489" y="610"/>
                  <a:pt x="486" y="612"/>
                  <a:pt x="480" y="612"/>
                </a:cubicBezTo>
                <a:cubicBezTo>
                  <a:pt x="473" y="612"/>
                  <a:pt x="464" y="609"/>
                  <a:pt x="461" y="609"/>
                </a:cubicBezTo>
                <a:cubicBezTo>
                  <a:pt x="459" y="609"/>
                  <a:pt x="458" y="610"/>
                  <a:pt x="461" y="613"/>
                </a:cubicBezTo>
                <a:cubicBezTo>
                  <a:pt x="467" y="625"/>
                  <a:pt x="479" y="628"/>
                  <a:pt x="491" y="628"/>
                </a:cubicBezTo>
                <a:cubicBezTo>
                  <a:pt x="503" y="628"/>
                  <a:pt x="515" y="625"/>
                  <a:pt x="521" y="625"/>
                </a:cubicBezTo>
                <a:cubicBezTo>
                  <a:pt x="521" y="649"/>
                  <a:pt x="604" y="684"/>
                  <a:pt x="568" y="720"/>
                </a:cubicBezTo>
                <a:cubicBezTo>
                  <a:pt x="587" y="742"/>
                  <a:pt x="601" y="748"/>
                  <a:pt x="613" y="748"/>
                </a:cubicBezTo>
                <a:cubicBezTo>
                  <a:pt x="627" y="748"/>
                  <a:pt x="638" y="739"/>
                  <a:pt x="651" y="739"/>
                </a:cubicBezTo>
                <a:cubicBezTo>
                  <a:pt x="661" y="739"/>
                  <a:pt x="673" y="745"/>
                  <a:pt x="687" y="768"/>
                </a:cubicBezTo>
                <a:cubicBezTo>
                  <a:pt x="685" y="772"/>
                  <a:pt x="682" y="774"/>
                  <a:pt x="678" y="774"/>
                </a:cubicBezTo>
                <a:cubicBezTo>
                  <a:pt x="667" y="774"/>
                  <a:pt x="651" y="761"/>
                  <a:pt x="643" y="761"/>
                </a:cubicBezTo>
                <a:cubicBezTo>
                  <a:pt x="638" y="761"/>
                  <a:pt x="636" y="765"/>
                  <a:pt x="640" y="780"/>
                </a:cubicBezTo>
                <a:lnTo>
                  <a:pt x="723" y="815"/>
                </a:lnTo>
                <a:cubicBezTo>
                  <a:pt x="709" y="822"/>
                  <a:pt x="696" y="829"/>
                  <a:pt x="682" y="829"/>
                </a:cubicBezTo>
                <a:cubicBezTo>
                  <a:pt x="672" y="829"/>
                  <a:pt x="662" y="825"/>
                  <a:pt x="652" y="815"/>
                </a:cubicBezTo>
                <a:lnTo>
                  <a:pt x="652" y="815"/>
                </a:lnTo>
                <a:cubicBezTo>
                  <a:pt x="818" y="982"/>
                  <a:pt x="830" y="1184"/>
                  <a:pt x="1021" y="1280"/>
                </a:cubicBezTo>
                <a:cubicBezTo>
                  <a:pt x="1021" y="1296"/>
                  <a:pt x="1016" y="1301"/>
                  <a:pt x="1010" y="1301"/>
                </a:cubicBezTo>
                <a:cubicBezTo>
                  <a:pt x="1000" y="1301"/>
                  <a:pt x="984" y="1290"/>
                  <a:pt x="970" y="1290"/>
                </a:cubicBezTo>
                <a:cubicBezTo>
                  <a:pt x="967" y="1290"/>
                  <a:pt x="964" y="1290"/>
                  <a:pt x="961" y="1292"/>
                </a:cubicBezTo>
                <a:cubicBezTo>
                  <a:pt x="1104" y="1351"/>
                  <a:pt x="1080" y="1482"/>
                  <a:pt x="1187" y="1553"/>
                </a:cubicBezTo>
                <a:lnTo>
                  <a:pt x="1211" y="1530"/>
                </a:lnTo>
                <a:cubicBezTo>
                  <a:pt x="1295" y="1708"/>
                  <a:pt x="1497" y="1804"/>
                  <a:pt x="1628" y="1958"/>
                </a:cubicBezTo>
                <a:lnTo>
                  <a:pt x="1628" y="1934"/>
                </a:lnTo>
                <a:cubicBezTo>
                  <a:pt x="1633" y="1933"/>
                  <a:pt x="1638" y="1932"/>
                  <a:pt x="1643" y="1932"/>
                </a:cubicBezTo>
                <a:cubicBezTo>
                  <a:pt x="1674" y="1932"/>
                  <a:pt x="1704" y="1960"/>
                  <a:pt x="1735" y="1970"/>
                </a:cubicBezTo>
                <a:cubicBezTo>
                  <a:pt x="1735" y="1982"/>
                  <a:pt x="1676" y="1994"/>
                  <a:pt x="1735" y="2030"/>
                </a:cubicBezTo>
                <a:cubicBezTo>
                  <a:pt x="1723" y="2006"/>
                  <a:pt x="1711" y="1982"/>
                  <a:pt x="1735" y="1982"/>
                </a:cubicBezTo>
                <a:cubicBezTo>
                  <a:pt x="1818" y="2149"/>
                  <a:pt x="2116" y="2363"/>
                  <a:pt x="2307" y="2577"/>
                </a:cubicBezTo>
                <a:cubicBezTo>
                  <a:pt x="2616" y="2827"/>
                  <a:pt x="2890" y="3137"/>
                  <a:pt x="3176" y="3387"/>
                </a:cubicBezTo>
                <a:cubicBezTo>
                  <a:pt x="3152" y="3364"/>
                  <a:pt x="3170" y="3340"/>
                  <a:pt x="3191" y="3340"/>
                </a:cubicBezTo>
                <a:cubicBezTo>
                  <a:pt x="3203" y="3340"/>
                  <a:pt x="3215" y="3347"/>
                  <a:pt x="3223" y="3363"/>
                </a:cubicBezTo>
                <a:cubicBezTo>
                  <a:pt x="3223" y="3530"/>
                  <a:pt x="3390" y="3494"/>
                  <a:pt x="3414" y="3637"/>
                </a:cubicBezTo>
                <a:cubicBezTo>
                  <a:pt x="3604" y="3756"/>
                  <a:pt x="3676" y="3970"/>
                  <a:pt x="3878" y="4054"/>
                </a:cubicBezTo>
                <a:lnTo>
                  <a:pt x="3866" y="4078"/>
                </a:lnTo>
                <a:cubicBezTo>
                  <a:pt x="3878" y="4113"/>
                  <a:pt x="3890" y="4101"/>
                  <a:pt x="3914" y="4125"/>
                </a:cubicBezTo>
                <a:cubicBezTo>
                  <a:pt x="3962" y="4197"/>
                  <a:pt x="4045" y="4232"/>
                  <a:pt x="4069" y="4280"/>
                </a:cubicBezTo>
                <a:lnTo>
                  <a:pt x="4093" y="4256"/>
                </a:lnTo>
                <a:cubicBezTo>
                  <a:pt x="4128" y="4280"/>
                  <a:pt x="4093" y="4292"/>
                  <a:pt x="4140" y="4304"/>
                </a:cubicBezTo>
                <a:lnTo>
                  <a:pt x="4116" y="4328"/>
                </a:lnTo>
                <a:lnTo>
                  <a:pt x="4188" y="4340"/>
                </a:lnTo>
                <a:cubicBezTo>
                  <a:pt x="4128" y="4375"/>
                  <a:pt x="4271" y="4435"/>
                  <a:pt x="4271" y="4482"/>
                </a:cubicBezTo>
                <a:cubicBezTo>
                  <a:pt x="4319" y="4518"/>
                  <a:pt x="4414" y="4578"/>
                  <a:pt x="4474" y="4649"/>
                </a:cubicBezTo>
                <a:cubicBezTo>
                  <a:pt x="4462" y="4685"/>
                  <a:pt x="4533" y="4768"/>
                  <a:pt x="4569" y="4828"/>
                </a:cubicBezTo>
                <a:cubicBezTo>
                  <a:pt x="4664" y="4911"/>
                  <a:pt x="4807" y="5054"/>
                  <a:pt x="4902" y="5197"/>
                </a:cubicBezTo>
                <a:lnTo>
                  <a:pt x="4938" y="5161"/>
                </a:lnTo>
                <a:lnTo>
                  <a:pt x="4974" y="5197"/>
                </a:lnTo>
                <a:cubicBezTo>
                  <a:pt x="4962" y="5197"/>
                  <a:pt x="4962" y="5209"/>
                  <a:pt x="4950" y="5209"/>
                </a:cubicBezTo>
                <a:cubicBezTo>
                  <a:pt x="4938" y="5268"/>
                  <a:pt x="5033" y="5280"/>
                  <a:pt x="5033" y="5328"/>
                </a:cubicBezTo>
                <a:cubicBezTo>
                  <a:pt x="5045" y="5280"/>
                  <a:pt x="5021" y="5292"/>
                  <a:pt x="4997" y="5280"/>
                </a:cubicBezTo>
                <a:cubicBezTo>
                  <a:pt x="4997" y="5256"/>
                  <a:pt x="5009" y="5244"/>
                  <a:pt x="5024" y="5244"/>
                </a:cubicBezTo>
                <a:cubicBezTo>
                  <a:pt x="5039" y="5244"/>
                  <a:pt x="5057" y="5256"/>
                  <a:pt x="5069" y="5280"/>
                </a:cubicBezTo>
                <a:lnTo>
                  <a:pt x="5057" y="5292"/>
                </a:lnTo>
                <a:lnTo>
                  <a:pt x="5093" y="5304"/>
                </a:lnTo>
                <a:cubicBezTo>
                  <a:pt x="5069" y="5328"/>
                  <a:pt x="5081" y="5363"/>
                  <a:pt x="5057" y="5387"/>
                </a:cubicBezTo>
                <a:cubicBezTo>
                  <a:pt x="5164" y="5494"/>
                  <a:pt x="5271" y="5530"/>
                  <a:pt x="5367" y="5649"/>
                </a:cubicBezTo>
                <a:cubicBezTo>
                  <a:pt x="5319" y="5661"/>
                  <a:pt x="5438" y="5733"/>
                  <a:pt x="5378" y="5744"/>
                </a:cubicBezTo>
                <a:cubicBezTo>
                  <a:pt x="5395" y="5759"/>
                  <a:pt x="5406" y="5764"/>
                  <a:pt x="5412" y="5764"/>
                </a:cubicBezTo>
                <a:cubicBezTo>
                  <a:pt x="5433" y="5764"/>
                  <a:pt x="5416" y="5709"/>
                  <a:pt x="5462" y="5709"/>
                </a:cubicBezTo>
                <a:cubicBezTo>
                  <a:pt x="5486" y="5721"/>
                  <a:pt x="5509" y="5733"/>
                  <a:pt x="5497" y="5756"/>
                </a:cubicBezTo>
                <a:cubicBezTo>
                  <a:pt x="5477" y="5756"/>
                  <a:pt x="5483" y="5783"/>
                  <a:pt x="5470" y="5783"/>
                </a:cubicBezTo>
                <a:cubicBezTo>
                  <a:pt x="5468" y="5783"/>
                  <a:pt x="5465" y="5782"/>
                  <a:pt x="5462" y="5780"/>
                </a:cubicBezTo>
                <a:lnTo>
                  <a:pt x="5462" y="5780"/>
                </a:lnTo>
                <a:lnTo>
                  <a:pt x="5509" y="5828"/>
                </a:lnTo>
                <a:cubicBezTo>
                  <a:pt x="5509" y="5832"/>
                  <a:pt x="5507" y="5833"/>
                  <a:pt x="5503" y="5833"/>
                </a:cubicBezTo>
                <a:cubicBezTo>
                  <a:pt x="5496" y="5833"/>
                  <a:pt x="5486" y="5828"/>
                  <a:pt x="5486" y="5828"/>
                </a:cubicBezTo>
                <a:lnTo>
                  <a:pt x="5486" y="5828"/>
                </a:lnTo>
                <a:cubicBezTo>
                  <a:pt x="5593" y="5899"/>
                  <a:pt x="5593" y="6030"/>
                  <a:pt x="5688" y="6090"/>
                </a:cubicBezTo>
                <a:cubicBezTo>
                  <a:pt x="5712" y="6078"/>
                  <a:pt x="5664" y="6054"/>
                  <a:pt x="5688" y="6042"/>
                </a:cubicBezTo>
                <a:lnTo>
                  <a:pt x="5688" y="6042"/>
                </a:lnTo>
                <a:cubicBezTo>
                  <a:pt x="5795" y="6102"/>
                  <a:pt x="5724" y="6149"/>
                  <a:pt x="5807" y="6209"/>
                </a:cubicBezTo>
                <a:lnTo>
                  <a:pt x="5771" y="6209"/>
                </a:lnTo>
                <a:cubicBezTo>
                  <a:pt x="5807" y="6221"/>
                  <a:pt x="5843" y="6221"/>
                  <a:pt x="5855" y="6280"/>
                </a:cubicBezTo>
                <a:cubicBezTo>
                  <a:pt x="5850" y="6285"/>
                  <a:pt x="5845" y="6287"/>
                  <a:pt x="5840" y="6287"/>
                </a:cubicBezTo>
                <a:cubicBezTo>
                  <a:pt x="5821" y="6287"/>
                  <a:pt x="5800" y="6256"/>
                  <a:pt x="5771" y="6256"/>
                </a:cubicBezTo>
                <a:cubicBezTo>
                  <a:pt x="5789" y="6275"/>
                  <a:pt x="5835" y="6320"/>
                  <a:pt x="5856" y="6320"/>
                </a:cubicBezTo>
                <a:cubicBezTo>
                  <a:pt x="5862" y="6320"/>
                  <a:pt x="5867" y="6316"/>
                  <a:pt x="5867" y="6304"/>
                </a:cubicBezTo>
                <a:cubicBezTo>
                  <a:pt x="5914" y="6340"/>
                  <a:pt x="5890" y="6364"/>
                  <a:pt x="5902" y="6399"/>
                </a:cubicBezTo>
                <a:cubicBezTo>
                  <a:pt x="5913" y="6389"/>
                  <a:pt x="5895" y="6350"/>
                  <a:pt x="5916" y="6350"/>
                </a:cubicBezTo>
                <a:cubicBezTo>
                  <a:pt x="5919" y="6350"/>
                  <a:pt x="5922" y="6350"/>
                  <a:pt x="5926" y="6352"/>
                </a:cubicBezTo>
                <a:cubicBezTo>
                  <a:pt x="5950" y="6423"/>
                  <a:pt x="6009" y="6495"/>
                  <a:pt x="6057" y="6554"/>
                </a:cubicBezTo>
                <a:cubicBezTo>
                  <a:pt x="6045" y="6554"/>
                  <a:pt x="6045" y="6566"/>
                  <a:pt x="6033" y="6566"/>
                </a:cubicBezTo>
                <a:cubicBezTo>
                  <a:pt x="6105" y="6590"/>
                  <a:pt x="6033" y="6637"/>
                  <a:pt x="6105" y="6697"/>
                </a:cubicBezTo>
                <a:cubicBezTo>
                  <a:pt x="6248" y="6864"/>
                  <a:pt x="6462" y="7066"/>
                  <a:pt x="6581" y="7257"/>
                </a:cubicBezTo>
                <a:cubicBezTo>
                  <a:pt x="6652" y="7268"/>
                  <a:pt x="6688" y="7328"/>
                  <a:pt x="6748" y="7376"/>
                </a:cubicBezTo>
                <a:lnTo>
                  <a:pt x="6700" y="7423"/>
                </a:lnTo>
                <a:lnTo>
                  <a:pt x="6748" y="7459"/>
                </a:lnTo>
                <a:cubicBezTo>
                  <a:pt x="6748" y="7463"/>
                  <a:pt x="6746" y="7465"/>
                  <a:pt x="6745" y="7465"/>
                </a:cubicBezTo>
                <a:cubicBezTo>
                  <a:pt x="6739" y="7465"/>
                  <a:pt x="6728" y="7452"/>
                  <a:pt x="6720" y="7452"/>
                </a:cubicBezTo>
                <a:cubicBezTo>
                  <a:pt x="6715" y="7452"/>
                  <a:pt x="6712" y="7456"/>
                  <a:pt x="6712" y="7471"/>
                </a:cubicBezTo>
                <a:lnTo>
                  <a:pt x="6760" y="7471"/>
                </a:lnTo>
                <a:cubicBezTo>
                  <a:pt x="6750" y="7481"/>
                  <a:pt x="6814" y="7565"/>
                  <a:pt x="6774" y="7565"/>
                </a:cubicBezTo>
                <a:cubicBezTo>
                  <a:pt x="6766" y="7565"/>
                  <a:pt x="6753" y="7562"/>
                  <a:pt x="6736" y="7554"/>
                </a:cubicBezTo>
                <a:lnTo>
                  <a:pt x="6736" y="7554"/>
                </a:lnTo>
                <a:cubicBezTo>
                  <a:pt x="6736" y="7554"/>
                  <a:pt x="6771" y="7590"/>
                  <a:pt x="6807" y="7638"/>
                </a:cubicBezTo>
                <a:cubicBezTo>
                  <a:pt x="6843" y="7685"/>
                  <a:pt x="6879" y="7733"/>
                  <a:pt x="6879" y="7733"/>
                </a:cubicBezTo>
                <a:cubicBezTo>
                  <a:pt x="6891" y="7757"/>
                  <a:pt x="6905" y="7757"/>
                  <a:pt x="6919" y="7757"/>
                </a:cubicBezTo>
                <a:cubicBezTo>
                  <a:pt x="6932" y="7757"/>
                  <a:pt x="6944" y="7757"/>
                  <a:pt x="6950" y="7780"/>
                </a:cubicBezTo>
                <a:cubicBezTo>
                  <a:pt x="6950" y="7789"/>
                  <a:pt x="6948" y="7792"/>
                  <a:pt x="6945" y="7792"/>
                </a:cubicBezTo>
                <a:cubicBezTo>
                  <a:pt x="6942" y="7792"/>
                  <a:pt x="6936" y="7789"/>
                  <a:pt x="6929" y="7789"/>
                </a:cubicBezTo>
                <a:cubicBezTo>
                  <a:pt x="6924" y="7789"/>
                  <a:pt x="6920" y="7790"/>
                  <a:pt x="6914" y="7792"/>
                </a:cubicBezTo>
                <a:cubicBezTo>
                  <a:pt x="6974" y="7959"/>
                  <a:pt x="7129" y="7888"/>
                  <a:pt x="7188" y="8030"/>
                </a:cubicBezTo>
                <a:lnTo>
                  <a:pt x="7176" y="8030"/>
                </a:lnTo>
                <a:cubicBezTo>
                  <a:pt x="7212" y="8042"/>
                  <a:pt x="7236" y="8078"/>
                  <a:pt x="7248" y="8078"/>
                </a:cubicBezTo>
                <a:cubicBezTo>
                  <a:pt x="7283" y="8030"/>
                  <a:pt x="7200" y="8078"/>
                  <a:pt x="7200" y="8019"/>
                </a:cubicBezTo>
                <a:cubicBezTo>
                  <a:pt x="7212" y="8010"/>
                  <a:pt x="7221" y="8007"/>
                  <a:pt x="7229" y="8007"/>
                </a:cubicBezTo>
                <a:cubicBezTo>
                  <a:pt x="7249" y="8007"/>
                  <a:pt x="7261" y="8024"/>
                  <a:pt x="7278" y="8024"/>
                </a:cubicBezTo>
                <a:cubicBezTo>
                  <a:pt x="7283" y="8024"/>
                  <a:pt x="7289" y="8023"/>
                  <a:pt x="7295" y="8019"/>
                </a:cubicBezTo>
                <a:cubicBezTo>
                  <a:pt x="7295" y="8066"/>
                  <a:pt x="7343" y="8066"/>
                  <a:pt x="7355" y="8090"/>
                </a:cubicBezTo>
                <a:cubicBezTo>
                  <a:pt x="7355" y="8150"/>
                  <a:pt x="7426" y="8209"/>
                  <a:pt x="7414" y="8269"/>
                </a:cubicBezTo>
                <a:cubicBezTo>
                  <a:pt x="7438" y="8281"/>
                  <a:pt x="7510" y="8269"/>
                  <a:pt x="7533" y="8316"/>
                </a:cubicBezTo>
                <a:cubicBezTo>
                  <a:pt x="7522" y="8376"/>
                  <a:pt x="7498" y="8328"/>
                  <a:pt x="7510" y="8388"/>
                </a:cubicBezTo>
                <a:lnTo>
                  <a:pt x="7545" y="8376"/>
                </a:lnTo>
                <a:cubicBezTo>
                  <a:pt x="7569" y="8423"/>
                  <a:pt x="7557" y="8423"/>
                  <a:pt x="7545" y="8423"/>
                </a:cubicBezTo>
                <a:cubicBezTo>
                  <a:pt x="7569" y="8471"/>
                  <a:pt x="7605" y="8435"/>
                  <a:pt x="7617" y="8495"/>
                </a:cubicBezTo>
                <a:lnTo>
                  <a:pt x="7569" y="8483"/>
                </a:lnTo>
                <a:lnTo>
                  <a:pt x="7569" y="8483"/>
                </a:lnTo>
                <a:cubicBezTo>
                  <a:pt x="7605" y="8519"/>
                  <a:pt x="7617" y="8542"/>
                  <a:pt x="7653" y="8590"/>
                </a:cubicBezTo>
                <a:cubicBezTo>
                  <a:pt x="7648" y="8592"/>
                  <a:pt x="7644" y="8593"/>
                  <a:pt x="7640" y="8593"/>
                </a:cubicBezTo>
                <a:cubicBezTo>
                  <a:pt x="7625" y="8593"/>
                  <a:pt x="7617" y="8576"/>
                  <a:pt x="7617" y="8566"/>
                </a:cubicBezTo>
                <a:lnTo>
                  <a:pt x="7617" y="8566"/>
                </a:lnTo>
                <a:cubicBezTo>
                  <a:pt x="7593" y="8614"/>
                  <a:pt x="7664" y="8602"/>
                  <a:pt x="7664" y="8626"/>
                </a:cubicBezTo>
                <a:cubicBezTo>
                  <a:pt x="7676" y="8614"/>
                  <a:pt x="7664" y="8566"/>
                  <a:pt x="7700" y="8566"/>
                </a:cubicBezTo>
                <a:cubicBezTo>
                  <a:pt x="7712" y="8602"/>
                  <a:pt x="7772" y="8602"/>
                  <a:pt x="7748" y="8650"/>
                </a:cubicBezTo>
                <a:lnTo>
                  <a:pt x="7700" y="8626"/>
                </a:lnTo>
                <a:lnTo>
                  <a:pt x="7700" y="8626"/>
                </a:lnTo>
                <a:cubicBezTo>
                  <a:pt x="7760" y="8673"/>
                  <a:pt x="7760" y="8638"/>
                  <a:pt x="7783" y="8709"/>
                </a:cubicBezTo>
                <a:cubicBezTo>
                  <a:pt x="7783" y="8709"/>
                  <a:pt x="7772" y="8721"/>
                  <a:pt x="7772" y="8721"/>
                </a:cubicBezTo>
                <a:cubicBezTo>
                  <a:pt x="7831" y="8733"/>
                  <a:pt x="7831" y="8816"/>
                  <a:pt x="7867" y="8876"/>
                </a:cubicBezTo>
                <a:cubicBezTo>
                  <a:pt x="7891" y="8888"/>
                  <a:pt x="7903" y="8888"/>
                  <a:pt x="7914" y="8900"/>
                </a:cubicBezTo>
                <a:cubicBezTo>
                  <a:pt x="7903" y="8852"/>
                  <a:pt x="7926" y="8864"/>
                  <a:pt x="7950" y="8840"/>
                </a:cubicBezTo>
                <a:lnTo>
                  <a:pt x="7950" y="8840"/>
                </a:lnTo>
                <a:cubicBezTo>
                  <a:pt x="7926" y="8912"/>
                  <a:pt x="8045" y="8876"/>
                  <a:pt x="8057" y="8971"/>
                </a:cubicBezTo>
                <a:cubicBezTo>
                  <a:pt x="8054" y="8974"/>
                  <a:pt x="8050" y="8976"/>
                  <a:pt x="8045" y="8976"/>
                </a:cubicBezTo>
                <a:cubicBezTo>
                  <a:pt x="8031" y="8976"/>
                  <a:pt x="8013" y="8962"/>
                  <a:pt x="8022" y="8935"/>
                </a:cubicBezTo>
                <a:lnTo>
                  <a:pt x="8022" y="8935"/>
                </a:lnTo>
                <a:cubicBezTo>
                  <a:pt x="7978" y="8943"/>
                  <a:pt x="7948" y="8954"/>
                  <a:pt x="7920" y="8954"/>
                </a:cubicBezTo>
                <a:cubicBezTo>
                  <a:pt x="7902" y="8954"/>
                  <a:pt x="7886" y="8949"/>
                  <a:pt x="7867" y="8935"/>
                </a:cubicBezTo>
                <a:lnTo>
                  <a:pt x="7867" y="8935"/>
                </a:lnTo>
                <a:cubicBezTo>
                  <a:pt x="7891" y="8959"/>
                  <a:pt x="7914" y="8983"/>
                  <a:pt x="7891" y="8995"/>
                </a:cubicBezTo>
                <a:lnTo>
                  <a:pt x="7938" y="8971"/>
                </a:lnTo>
                <a:cubicBezTo>
                  <a:pt x="7950" y="8983"/>
                  <a:pt x="7962" y="9007"/>
                  <a:pt x="7962" y="9019"/>
                </a:cubicBezTo>
                <a:cubicBezTo>
                  <a:pt x="7991" y="9009"/>
                  <a:pt x="7996" y="8976"/>
                  <a:pt x="8016" y="8976"/>
                </a:cubicBezTo>
                <a:cubicBezTo>
                  <a:pt x="8021" y="8976"/>
                  <a:pt x="8027" y="8978"/>
                  <a:pt x="8034" y="8983"/>
                </a:cubicBezTo>
                <a:cubicBezTo>
                  <a:pt x="8081" y="9019"/>
                  <a:pt x="8010" y="9031"/>
                  <a:pt x="8034" y="9031"/>
                </a:cubicBezTo>
                <a:cubicBezTo>
                  <a:pt x="8081" y="9078"/>
                  <a:pt x="8093" y="9031"/>
                  <a:pt x="8117" y="9090"/>
                </a:cubicBezTo>
                <a:cubicBezTo>
                  <a:pt x="8108" y="9090"/>
                  <a:pt x="8099" y="9090"/>
                  <a:pt x="8095" y="9085"/>
                </a:cubicBezTo>
                <a:lnTo>
                  <a:pt x="8095" y="9085"/>
                </a:lnTo>
                <a:cubicBezTo>
                  <a:pt x="8110" y="9130"/>
                  <a:pt x="8162" y="9176"/>
                  <a:pt x="8117" y="9221"/>
                </a:cubicBezTo>
                <a:cubicBezTo>
                  <a:pt x="8111" y="9221"/>
                  <a:pt x="8102" y="9224"/>
                  <a:pt x="8095" y="9224"/>
                </a:cubicBezTo>
                <a:cubicBezTo>
                  <a:pt x="8087" y="9224"/>
                  <a:pt x="8081" y="9221"/>
                  <a:pt x="8081" y="9209"/>
                </a:cubicBezTo>
                <a:lnTo>
                  <a:pt x="8093" y="9209"/>
                </a:lnTo>
                <a:cubicBezTo>
                  <a:pt x="8081" y="9205"/>
                  <a:pt x="8074" y="9204"/>
                  <a:pt x="8070" y="9204"/>
                </a:cubicBezTo>
                <a:cubicBezTo>
                  <a:pt x="8051" y="9204"/>
                  <a:pt x="8096" y="9237"/>
                  <a:pt x="8079" y="9252"/>
                </a:cubicBezTo>
                <a:lnTo>
                  <a:pt x="8079" y="9252"/>
                </a:lnTo>
                <a:cubicBezTo>
                  <a:pt x="8100" y="9253"/>
                  <a:pt x="8119" y="9308"/>
                  <a:pt x="8129" y="9328"/>
                </a:cubicBezTo>
                <a:lnTo>
                  <a:pt x="8164" y="9304"/>
                </a:lnTo>
                <a:lnTo>
                  <a:pt x="8164" y="9304"/>
                </a:lnTo>
                <a:cubicBezTo>
                  <a:pt x="8307" y="9340"/>
                  <a:pt x="8093" y="9340"/>
                  <a:pt x="8153" y="9412"/>
                </a:cubicBezTo>
                <a:cubicBezTo>
                  <a:pt x="8168" y="9424"/>
                  <a:pt x="8176" y="9428"/>
                  <a:pt x="8179" y="9428"/>
                </a:cubicBezTo>
                <a:cubicBezTo>
                  <a:pt x="8186" y="9428"/>
                  <a:pt x="8173" y="9407"/>
                  <a:pt x="8185" y="9407"/>
                </a:cubicBezTo>
                <a:cubicBezTo>
                  <a:pt x="8188" y="9407"/>
                  <a:pt x="8193" y="9408"/>
                  <a:pt x="8200" y="9412"/>
                </a:cubicBezTo>
                <a:cubicBezTo>
                  <a:pt x="8212" y="9459"/>
                  <a:pt x="8188" y="9483"/>
                  <a:pt x="8236" y="9531"/>
                </a:cubicBezTo>
                <a:cubicBezTo>
                  <a:pt x="8236" y="9554"/>
                  <a:pt x="8236" y="9602"/>
                  <a:pt x="8200" y="9626"/>
                </a:cubicBezTo>
                <a:cubicBezTo>
                  <a:pt x="8236" y="9650"/>
                  <a:pt x="8236" y="9733"/>
                  <a:pt x="8284" y="9733"/>
                </a:cubicBezTo>
                <a:cubicBezTo>
                  <a:pt x="8284" y="9662"/>
                  <a:pt x="8212" y="9697"/>
                  <a:pt x="8224" y="9602"/>
                </a:cubicBezTo>
                <a:lnTo>
                  <a:pt x="8272" y="9602"/>
                </a:lnTo>
                <a:cubicBezTo>
                  <a:pt x="8295" y="9650"/>
                  <a:pt x="8343" y="9709"/>
                  <a:pt x="8355" y="9745"/>
                </a:cubicBezTo>
                <a:cubicBezTo>
                  <a:pt x="8355" y="9733"/>
                  <a:pt x="8367" y="9721"/>
                  <a:pt x="8379" y="9721"/>
                </a:cubicBezTo>
                <a:cubicBezTo>
                  <a:pt x="8426" y="9793"/>
                  <a:pt x="8474" y="9793"/>
                  <a:pt x="8498" y="9864"/>
                </a:cubicBezTo>
                <a:cubicBezTo>
                  <a:pt x="8490" y="9869"/>
                  <a:pt x="8483" y="9872"/>
                  <a:pt x="8477" y="9872"/>
                </a:cubicBezTo>
                <a:cubicBezTo>
                  <a:pt x="8457" y="9872"/>
                  <a:pt x="8448" y="9844"/>
                  <a:pt x="8438" y="9816"/>
                </a:cubicBezTo>
                <a:lnTo>
                  <a:pt x="8438" y="9816"/>
                </a:lnTo>
                <a:cubicBezTo>
                  <a:pt x="8426" y="9876"/>
                  <a:pt x="8450" y="9864"/>
                  <a:pt x="8474" y="9935"/>
                </a:cubicBezTo>
                <a:cubicBezTo>
                  <a:pt x="8471" y="9939"/>
                  <a:pt x="8468" y="9940"/>
                  <a:pt x="8466" y="9940"/>
                </a:cubicBezTo>
                <a:cubicBezTo>
                  <a:pt x="8454" y="9940"/>
                  <a:pt x="8456" y="9898"/>
                  <a:pt x="8434" y="9898"/>
                </a:cubicBezTo>
                <a:cubicBezTo>
                  <a:pt x="8432" y="9898"/>
                  <a:pt x="8429" y="9899"/>
                  <a:pt x="8426" y="9900"/>
                </a:cubicBezTo>
                <a:lnTo>
                  <a:pt x="8473" y="9970"/>
                </a:lnTo>
                <a:lnTo>
                  <a:pt x="8473" y="9970"/>
                </a:lnTo>
                <a:cubicBezTo>
                  <a:pt x="8474" y="9970"/>
                  <a:pt x="8474" y="9970"/>
                  <a:pt x="8474" y="9970"/>
                </a:cubicBezTo>
                <a:cubicBezTo>
                  <a:pt x="8518" y="9970"/>
                  <a:pt x="8501" y="10033"/>
                  <a:pt x="8534" y="10066"/>
                </a:cubicBezTo>
                <a:cubicBezTo>
                  <a:pt x="8593" y="10174"/>
                  <a:pt x="8665" y="10162"/>
                  <a:pt x="8736" y="10197"/>
                </a:cubicBezTo>
                <a:cubicBezTo>
                  <a:pt x="8724" y="10221"/>
                  <a:pt x="8724" y="10233"/>
                  <a:pt x="8700" y="10233"/>
                </a:cubicBezTo>
                <a:cubicBezTo>
                  <a:pt x="8707" y="10212"/>
                  <a:pt x="8706" y="10207"/>
                  <a:pt x="8699" y="10207"/>
                </a:cubicBezTo>
                <a:cubicBezTo>
                  <a:pt x="8694" y="10207"/>
                  <a:pt x="8686" y="10209"/>
                  <a:pt x="8676" y="10209"/>
                </a:cubicBezTo>
                <a:cubicBezTo>
                  <a:pt x="8692" y="10232"/>
                  <a:pt x="8687" y="10269"/>
                  <a:pt x="8673" y="10290"/>
                </a:cubicBezTo>
                <a:lnTo>
                  <a:pt x="8673" y="10290"/>
                </a:lnTo>
                <a:cubicBezTo>
                  <a:pt x="8674" y="10289"/>
                  <a:pt x="8676" y="10288"/>
                  <a:pt x="8678" y="10288"/>
                </a:cubicBezTo>
                <a:cubicBezTo>
                  <a:pt x="8680" y="10288"/>
                  <a:pt x="8684" y="10290"/>
                  <a:pt x="8688" y="10293"/>
                </a:cubicBezTo>
                <a:lnTo>
                  <a:pt x="8724" y="10376"/>
                </a:lnTo>
                <a:cubicBezTo>
                  <a:pt x="8741" y="10359"/>
                  <a:pt x="8740" y="10342"/>
                  <a:pt x="8755" y="10342"/>
                </a:cubicBezTo>
                <a:cubicBezTo>
                  <a:pt x="8761" y="10342"/>
                  <a:pt x="8770" y="10345"/>
                  <a:pt x="8784" y="10352"/>
                </a:cubicBezTo>
                <a:cubicBezTo>
                  <a:pt x="8807" y="10388"/>
                  <a:pt x="8807" y="10412"/>
                  <a:pt x="8831" y="10459"/>
                </a:cubicBezTo>
                <a:cubicBezTo>
                  <a:pt x="8829" y="10458"/>
                  <a:pt x="8827" y="10457"/>
                  <a:pt x="8825" y="10457"/>
                </a:cubicBezTo>
                <a:cubicBezTo>
                  <a:pt x="8818" y="10457"/>
                  <a:pt x="8808" y="10464"/>
                  <a:pt x="8800" y="10464"/>
                </a:cubicBezTo>
                <a:cubicBezTo>
                  <a:pt x="8794" y="10464"/>
                  <a:pt x="8788" y="10460"/>
                  <a:pt x="8784" y="10447"/>
                </a:cubicBezTo>
                <a:lnTo>
                  <a:pt x="8784" y="10447"/>
                </a:lnTo>
                <a:cubicBezTo>
                  <a:pt x="8784" y="10483"/>
                  <a:pt x="8807" y="10519"/>
                  <a:pt x="8831" y="10519"/>
                </a:cubicBezTo>
                <a:cubicBezTo>
                  <a:pt x="8831" y="10504"/>
                  <a:pt x="8834" y="10498"/>
                  <a:pt x="8838" y="10498"/>
                </a:cubicBezTo>
                <a:cubicBezTo>
                  <a:pt x="8851" y="10498"/>
                  <a:pt x="8878" y="10546"/>
                  <a:pt x="8899" y="10546"/>
                </a:cubicBezTo>
                <a:cubicBezTo>
                  <a:pt x="8905" y="10546"/>
                  <a:pt x="8910" y="10542"/>
                  <a:pt x="8915" y="10531"/>
                </a:cubicBezTo>
                <a:lnTo>
                  <a:pt x="8915" y="10590"/>
                </a:lnTo>
                <a:cubicBezTo>
                  <a:pt x="8915" y="10578"/>
                  <a:pt x="8891" y="10590"/>
                  <a:pt x="8891" y="10567"/>
                </a:cubicBezTo>
                <a:lnTo>
                  <a:pt x="8891" y="10567"/>
                </a:lnTo>
                <a:cubicBezTo>
                  <a:pt x="8855" y="10602"/>
                  <a:pt x="8926" y="10602"/>
                  <a:pt x="8938" y="10626"/>
                </a:cubicBezTo>
                <a:cubicBezTo>
                  <a:pt x="8938" y="10638"/>
                  <a:pt x="8950" y="10686"/>
                  <a:pt x="8938" y="10697"/>
                </a:cubicBezTo>
                <a:cubicBezTo>
                  <a:pt x="8950" y="10709"/>
                  <a:pt x="8962" y="10757"/>
                  <a:pt x="8950" y="10769"/>
                </a:cubicBezTo>
                <a:cubicBezTo>
                  <a:pt x="8954" y="10777"/>
                  <a:pt x="8958" y="10779"/>
                  <a:pt x="8962" y="10779"/>
                </a:cubicBezTo>
                <a:cubicBezTo>
                  <a:pt x="8970" y="10779"/>
                  <a:pt x="8978" y="10769"/>
                  <a:pt x="8986" y="10769"/>
                </a:cubicBezTo>
                <a:lnTo>
                  <a:pt x="9022" y="10852"/>
                </a:lnTo>
                <a:cubicBezTo>
                  <a:pt x="9011" y="10862"/>
                  <a:pt x="8966" y="10890"/>
                  <a:pt x="8946" y="10890"/>
                </a:cubicBezTo>
                <a:cubicBezTo>
                  <a:pt x="8943" y="10890"/>
                  <a:pt x="8940" y="10890"/>
                  <a:pt x="8938" y="10888"/>
                </a:cubicBezTo>
                <a:lnTo>
                  <a:pt x="8938" y="10888"/>
                </a:lnTo>
                <a:cubicBezTo>
                  <a:pt x="8946" y="10896"/>
                  <a:pt x="8956" y="10897"/>
                  <a:pt x="8965" y="10897"/>
                </a:cubicBezTo>
                <a:cubicBezTo>
                  <a:pt x="8970" y="10897"/>
                  <a:pt x="8975" y="10897"/>
                  <a:pt x="8980" y="10897"/>
                </a:cubicBezTo>
                <a:cubicBezTo>
                  <a:pt x="8995" y="10897"/>
                  <a:pt x="9010" y="10900"/>
                  <a:pt x="9022" y="10924"/>
                </a:cubicBezTo>
                <a:cubicBezTo>
                  <a:pt x="9017" y="10923"/>
                  <a:pt x="9014" y="10922"/>
                  <a:pt x="9010" y="10922"/>
                </a:cubicBezTo>
                <a:cubicBezTo>
                  <a:pt x="8978" y="10922"/>
                  <a:pt x="8995" y="10971"/>
                  <a:pt x="8962" y="10971"/>
                </a:cubicBezTo>
                <a:cubicBezTo>
                  <a:pt x="8938" y="10936"/>
                  <a:pt x="8903" y="10888"/>
                  <a:pt x="8903" y="10828"/>
                </a:cubicBezTo>
                <a:cubicBezTo>
                  <a:pt x="8867" y="10817"/>
                  <a:pt x="8807" y="10805"/>
                  <a:pt x="8784" y="10769"/>
                </a:cubicBezTo>
                <a:cubicBezTo>
                  <a:pt x="8772" y="10769"/>
                  <a:pt x="8760" y="10769"/>
                  <a:pt x="8748" y="10757"/>
                </a:cubicBezTo>
                <a:cubicBezTo>
                  <a:pt x="8748" y="10709"/>
                  <a:pt x="8724" y="10638"/>
                  <a:pt x="8665" y="10626"/>
                </a:cubicBezTo>
                <a:cubicBezTo>
                  <a:pt x="8655" y="10629"/>
                  <a:pt x="8648" y="10630"/>
                  <a:pt x="8644" y="10630"/>
                </a:cubicBezTo>
                <a:cubicBezTo>
                  <a:pt x="8608" y="10630"/>
                  <a:pt x="8682" y="10565"/>
                  <a:pt x="8650" y="10565"/>
                </a:cubicBezTo>
                <a:cubicBezTo>
                  <a:pt x="8648" y="10565"/>
                  <a:pt x="8647" y="10566"/>
                  <a:pt x="8646" y="10566"/>
                </a:cubicBezTo>
                <a:lnTo>
                  <a:pt x="8646" y="10566"/>
                </a:lnTo>
                <a:cubicBezTo>
                  <a:pt x="8650" y="10564"/>
                  <a:pt x="8658" y="10562"/>
                  <a:pt x="8665" y="10555"/>
                </a:cubicBezTo>
                <a:cubicBezTo>
                  <a:pt x="8617" y="10543"/>
                  <a:pt x="8593" y="10543"/>
                  <a:pt x="8534" y="10543"/>
                </a:cubicBezTo>
                <a:cubicBezTo>
                  <a:pt x="8563" y="10519"/>
                  <a:pt x="8557" y="10516"/>
                  <a:pt x="8548" y="10516"/>
                </a:cubicBezTo>
                <a:cubicBezTo>
                  <a:pt x="8545" y="10516"/>
                  <a:pt x="8542" y="10516"/>
                  <a:pt x="8540" y="10516"/>
                </a:cubicBezTo>
                <a:cubicBezTo>
                  <a:pt x="8535" y="10516"/>
                  <a:pt x="8534" y="10515"/>
                  <a:pt x="8545" y="10507"/>
                </a:cubicBezTo>
                <a:lnTo>
                  <a:pt x="8545" y="10507"/>
                </a:lnTo>
                <a:lnTo>
                  <a:pt x="8522" y="10519"/>
                </a:lnTo>
                <a:cubicBezTo>
                  <a:pt x="8534" y="10507"/>
                  <a:pt x="8522" y="10483"/>
                  <a:pt x="8545" y="10471"/>
                </a:cubicBezTo>
                <a:lnTo>
                  <a:pt x="8545" y="10471"/>
                </a:lnTo>
                <a:lnTo>
                  <a:pt x="8498" y="10483"/>
                </a:lnTo>
                <a:lnTo>
                  <a:pt x="8522" y="10459"/>
                </a:lnTo>
                <a:cubicBezTo>
                  <a:pt x="8510" y="10447"/>
                  <a:pt x="8462" y="10436"/>
                  <a:pt x="8510" y="10376"/>
                </a:cubicBezTo>
                <a:cubicBezTo>
                  <a:pt x="8426" y="10376"/>
                  <a:pt x="8391" y="10305"/>
                  <a:pt x="8343" y="10245"/>
                </a:cubicBezTo>
                <a:cubicBezTo>
                  <a:pt x="8336" y="10249"/>
                  <a:pt x="8330" y="10250"/>
                  <a:pt x="8325" y="10250"/>
                </a:cubicBezTo>
                <a:cubicBezTo>
                  <a:pt x="8312" y="10250"/>
                  <a:pt x="8304" y="10242"/>
                  <a:pt x="8295" y="10233"/>
                </a:cubicBezTo>
                <a:lnTo>
                  <a:pt x="8307" y="10197"/>
                </a:lnTo>
                <a:cubicBezTo>
                  <a:pt x="8305" y="10195"/>
                  <a:pt x="8300" y="10194"/>
                  <a:pt x="8295" y="10194"/>
                </a:cubicBezTo>
                <a:cubicBezTo>
                  <a:pt x="8285" y="10194"/>
                  <a:pt x="8274" y="10197"/>
                  <a:pt x="8266" y="10197"/>
                </a:cubicBezTo>
                <a:cubicBezTo>
                  <a:pt x="8259" y="10197"/>
                  <a:pt x="8255" y="10194"/>
                  <a:pt x="8260" y="10186"/>
                </a:cubicBezTo>
                <a:cubicBezTo>
                  <a:pt x="8250" y="10176"/>
                  <a:pt x="8248" y="10158"/>
                  <a:pt x="8229" y="10158"/>
                </a:cubicBezTo>
                <a:cubicBezTo>
                  <a:pt x="8224" y="10158"/>
                  <a:pt x="8219" y="10159"/>
                  <a:pt x="8212" y="10162"/>
                </a:cubicBezTo>
                <a:cubicBezTo>
                  <a:pt x="8200" y="10150"/>
                  <a:pt x="8212" y="10126"/>
                  <a:pt x="8236" y="10102"/>
                </a:cubicBezTo>
                <a:lnTo>
                  <a:pt x="8236" y="10102"/>
                </a:lnTo>
                <a:cubicBezTo>
                  <a:pt x="8225" y="10113"/>
                  <a:pt x="8219" y="10117"/>
                  <a:pt x="8215" y="10117"/>
                </a:cubicBezTo>
                <a:cubicBezTo>
                  <a:pt x="8202" y="10117"/>
                  <a:pt x="8224" y="10066"/>
                  <a:pt x="8224" y="10066"/>
                </a:cubicBezTo>
                <a:cubicBezTo>
                  <a:pt x="8224" y="10066"/>
                  <a:pt x="8093" y="9876"/>
                  <a:pt x="7914" y="9709"/>
                </a:cubicBezTo>
                <a:cubicBezTo>
                  <a:pt x="7762" y="9557"/>
                  <a:pt x="7559" y="9422"/>
                  <a:pt x="7376" y="9422"/>
                </a:cubicBezTo>
                <a:cubicBezTo>
                  <a:pt x="7345" y="9422"/>
                  <a:pt x="7314" y="9427"/>
                  <a:pt x="7283" y="9435"/>
                </a:cubicBezTo>
                <a:cubicBezTo>
                  <a:pt x="7260" y="9459"/>
                  <a:pt x="7236" y="9459"/>
                  <a:pt x="7212" y="9495"/>
                </a:cubicBezTo>
                <a:cubicBezTo>
                  <a:pt x="7193" y="9495"/>
                  <a:pt x="7212" y="9464"/>
                  <a:pt x="7208" y="9464"/>
                </a:cubicBezTo>
                <a:lnTo>
                  <a:pt x="7208" y="9464"/>
                </a:lnTo>
                <a:cubicBezTo>
                  <a:pt x="7207" y="9464"/>
                  <a:pt x="7205" y="9466"/>
                  <a:pt x="7200" y="9471"/>
                </a:cubicBezTo>
                <a:cubicBezTo>
                  <a:pt x="7200" y="9495"/>
                  <a:pt x="7141" y="9531"/>
                  <a:pt x="7129" y="9566"/>
                </a:cubicBezTo>
                <a:lnTo>
                  <a:pt x="7117" y="9566"/>
                </a:lnTo>
                <a:cubicBezTo>
                  <a:pt x="7111" y="9569"/>
                  <a:pt x="7109" y="9570"/>
                  <a:pt x="7110" y="9570"/>
                </a:cubicBezTo>
                <a:cubicBezTo>
                  <a:pt x="7111" y="9570"/>
                  <a:pt x="7114" y="9569"/>
                  <a:pt x="7117" y="9569"/>
                </a:cubicBezTo>
                <a:cubicBezTo>
                  <a:pt x="7123" y="9569"/>
                  <a:pt x="7129" y="9572"/>
                  <a:pt x="7117" y="9590"/>
                </a:cubicBezTo>
                <a:lnTo>
                  <a:pt x="7152" y="9543"/>
                </a:lnTo>
                <a:lnTo>
                  <a:pt x="7152" y="9543"/>
                </a:lnTo>
                <a:cubicBezTo>
                  <a:pt x="7152" y="9554"/>
                  <a:pt x="7152" y="9578"/>
                  <a:pt x="7141" y="9590"/>
                </a:cubicBezTo>
                <a:cubicBezTo>
                  <a:pt x="7158" y="9582"/>
                  <a:pt x="7194" y="9548"/>
                  <a:pt x="7212" y="9548"/>
                </a:cubicBezTo>
                <a:cubicBezTo>
                  <a:pt x="7219" y="9548"/>
                  <a:pt x="7224" y="9553"/>
                  <a:pt x="7224" y="9566"/>
                </a:cubicBezTo>
                <a:lnTo>
                  <a:pt x="7212" y="9566"/>
                </a:lnTo>
                <a:cubicBezTo>
                  <a:pt x="7224" y="9578"/>
                  <a:pt x="7200" y="9602"/>
                  <a:pt x="7188" y="9614"/>
                </a:cubicBezTo>
                <a:lnTo>
                  <a:pt x="7188" y="9602"/>
                </a:lnTo>
                <a:lnTo>
                  <a:pt x="7178" y="9632"/>
                </a:lnTo>
                <a:lnTo>
                  <a:pt x="7178" y="9632"/>
                </a:lnTo>
                <a:cubicBezTo>
                  <a:pt x="7178" y="9629"/>
                  <a:pt x="7177" y="9628"/>
                  <a:pt x="7174" y="9628"/>
                </a:cubicBezTo>
                <a:cubicBezTo>
                  <a:pt x="7164" y="9628"/>
                  <a:pt x="7144" y="9642"/>
                  <a:pt x="7152" y="9650"/>
                </a:cubicBezTo>
                <a:cubicBezTo>
                  <a:pt x="7152" y="9655"/>
                  <a:pt x="7152" y="9656"/>
                  <a:pt x="7153" y="9656"/>
                </a:cubicBezTo>
                <a:cubicBezTo>
                  <a:pt x="7153" y="9656"/>
                  <a:pt x="7156" y="9636"/>
                  <a:pt x="7169" y="9636"/>
                </a:cubicBezTo>
                <a:cubicBezTo>
                  <a:pt x="7171" y="9636"/>
                  <a:pt x="7174" y="9636"/>
                  <a:pt x="7176" y="9638"/>
                </a:cubicBezTo>
                <a:cubicBezTo>
                  <a:pt x="7176" y="9638"/>
                  <a:pt x="7152" y="9662"/>
                  <a:pt x="7141" y="9674"/>
                </a:cubicBezTo>
                <a:lnTo>
                  <a:pt x="7164" y="9685"/>
                </a:lnTo>
                <a:cubicBezTo>
                  <a:pt x="7157" y="9693"/>
                  <a:pt x="7153" y="9694"/>
                  <a:pt x="7151" y="9694"/>
                </a:cubicBezTo>
                <a:cubicBezTo>
                  <a:pt x="7149" y="9694"/>
                  <a:pt x="7148" y="9692"/>
                  <a:pt x="7147" y="9692"/>
                </a:cubicBezTo>
                <a:cubicBezTo>
                  <a:pt x="7146" y="9692"/>
                  <a:pt x="7145" y="9695"/>
                  <a:pt x="7141" y="9709"/>
                </a:cubicBezTo>
                <a:lnTo>
                  <a:pt x="7176" y="9697"/>
                </a:lnTo>
                <a:lnTo>
                  <a:pt x="7176" y="9697"/>
                </a:lnTo>
                <a:cubicBezTo>
                  <a:pt x="7157" y="9722"/>
                  <a:pt x="7159" y="9726"/>
                  <a:pt x="7166" y="9726"/>
                </a:cubicBezTo>
                <a:cubicBezTo>
                  <a:pt x="7171" y="9726"/>
                  <a:pt x="7176" y="9725"/>
                  <a:pt x="7180" y="9725"/>
                </a:cubicBezTo>
                <a:cubicBezTo>
                  <a:pt x="7187" y="9725"/>
                  <a:pt x="7189" y="9728"/>
                  <a:pt x="7176" y="9745"/>
                </a:cubicBezTo>
                <a:cubicBezTo>
                  <a:pt x="7152" y="9745"/>
                  <a:pt x="7164" y="9769"/>
                  <a:pt x="7152" y="9781"/>
                </a:cubicBezTo>
                <a:lnTo>
                  <a:pt x="7176" y="9805"/>
                </a:lnTo>
                <a:cubicBezTo>
                  <a:pt x="7176" y="9816"/>
                  <a:pt x="7152" y="9816"/>
                  <a:pt x="7164" y="9816"/>
                </a:cubicBezTo>
                <a:cubicBezTo>
                  <a:pt x="7160" y="9824"/>
                  <a:pt x="7162" y="9827"/>
                  <a:pt x="7165" y="9827"/>
                </a:cubicBezTo>
                <a:cubicBezTo>
                  <a:pt x="7172" y="9827"/>
                  <a:pt x="7188" y="9816"/>
                  <a:pt x="7188" y="9816"/>
                </a:cubicBezTo>
                <a:lnTo>
                  <a:pt x="7188" y="9816"/>
                </a:lnTo>
                <a:cubicBezTo>
                  <a:pt x="7176" y="9840"/>
                  <a:pt x="7212" y="9840"/>
                  <a:pt x="7176" y="9876"/>
                </a:cubicBezTo>
                <a:cubicBezTo>
                  <a:pt x="7176" y="9883"/>
                  <a:pt x="7179" y="9886"/>
                  <a:pt x="7183" y="9886"/>
                </a:cubicBezTo>
                <a:cubicBezTo>
                  <a:pt x="7195" y="9886"/>
                  <a:pt x="7217" y="9866"/>
                  <a:pt x="7229" y="9866"/>
                </a:cubicBezTo>
                <a:cubicBezTo>
                  <a:pt x="7233" y="9866"/>
                  <a:pt x="7236" y="9868"/>
                  <a:pt x="7236" y="9876"/>
                </a:cubicBezTo>
                <a:cubicBezTo>
                  <a:pt x="7229" y="9883"/>
                  <a:pt x="7224" y="9885"/>
                  <a:pt x="7220" y="9885"/>
                </a:cubicBezTo>
                <a:cubicBezTo>
                  <a:pt x="7216" y="9885"/>
                  <a:pt x="7213" y="9883"/>
                  <a:pt x="7211" y="9883"/>
                </a:cubicBezTo>
                <a:cubicBezTo>
                  <a:pt x="7208" y="9883"/>
                  <a:pt x="7205" y="9886"/>
                  <a:pt x="7200" y="9900"/>
                </a:cubicBezTo>
                <a:lnTo>
                  <a:pt x="7224" y="9912"/>
                </a:lnTo>
                <a:cubicBezTo>
                  <a:pt x="7214" y="9912"/>
                  <a:pt x="7197" y="9927"/>
                  <a:pt x="7191" y="9927"/>
                </a:cubicBezTo>
                <a:cubicBezTo>
                  <a:pt x="7190" y="9927"/>
                  <a:pt x="7189" y="9927"/>
                  <a:pt x="7189" y="9926"/>
                </a:cubicBezTo>
                <a:lnTo>
                  <a:pt x="7189" y="9926"/>
                </a:lnTo>
                <a:cubicBezTo>
                  <a:pt x="7211" y="10010"/>
                  <a:pt x="7141" y="10138"/>
                  <a:pt x="7212" y="10162"/>
                </a:cubicBezTo>
                <a:cubicBezTo>
                  <a:pt x="7206" y="10180"/>
                  <a:pt x="7200" y="10183"/>
                  <a:pt x="7194" y="10183"/>
                </a:cubicBezTo>
                <a:cubicBezTo>
                  <a:pt x="7191" y="10183"/>
                  <a:pt x="7188" y="10182"/>
                  <a:pt x="7185" y="10182"/>
                </a:cubicBezTo>
                <a:cubicBezTo>
                  <a:pt x="7182" y="10182"/>
                  <a:pt x="7179" y="10183"/>
                  <a:pt x="7176" y="10186"/>
                </a:cubicBezTo>
                <a:cubicBezTo>
                  <a:pt x="7236" y="10186"/>
                  <a:pt x="7164" y="10293"/>
                  <a:pt x="7200" y="10316"/>
                </a:cubicBezTo>
                <a:lnTo>
                  <a:pt x="7224" y="10293"/>
                </a:lnTo>
                <a:lnTo>
                  <a:pt x="7224" y="10293"/>
                </a:lnTo>
                <a:cubicBezTo>
                  <a:pt x="7200" y="10400"/>
                  <a:pt x="7283" y="10412"/>
                  <a:pt x="7307" y="10483"/>
                </a:cubicBezTo>
                <a:lnTo>
                  <a:pt x="7319" y="10459"/>
                </a:lnTo>
                <a:cubicBezTo>
                  <a:pt x="7327" y="10455"/>
                  <a:pt x="7334" y="10454"/>
                  <a:pt x="7339" y="10454"/>
                </a:cubicBezTo>
                <a:cubicBezTo>
                  <a:pt x="7351" y="10454"/>
                  <a:pt x="7359" y="10459"/>
                  <a:pt x="7367" y="10459"/>
                </a:cubicBezTo>
                <a:cubicBezTo>
                  <a:pt x="7367" y="10471"/>
                  <a:pt x="7319" y="10495"/>
                  <a:pt x="7343" y="10495"/>
                </a:cubicBezTo>
                <a:cubicBezTo>
                  <a:pt x="7355" y="10483"/>
                  <a:pt x="7355" y="10471"/>
                  <a:pt x="7367" y="10471"/>
                </a:cubicBezTo>
                <a:cubicBezTo>
                  <a:pt x="7355" y="10555"/>
                  <a:pt x="7450" y="10626"/>
                  <a:pt x="7486" y="10721"/>
                </a:cubicBezTo>
                <a:cubicBezTo>
                  <a:pt x="7581" y="10793"/>
                  <a:pt x="7641" y="10936"/>
                  <a:pt x="7736" y="11007"/>
                </a:cubicBezTo>
                <a:cubicBezTo>
                  <a:pt x="7726" y="10997"/>
                  <a:pt x="7768" y="10969"/>
                  <a:pt x="7773" y="10969"/>
                </a:cubicBezTo>
                <a:lnTo>
                  <a:pt x="7773" y="10969"/>
                </a:lnTo>
                <a:cubicBezTo>
                  <a:pt x="7773" y="10969"/>
                  <a:pt x="7773" y="10970"/>
                  <a:pt x="7772" y="10971"/>
                </a:cubicBezTo>
                <a:cubicBezTo>
                  <a:pt x="7712" y="11078"/>
                  <a:pt x="7831" y="11007"/>
                  <a:pt x="7807" y="11090"/>
                </a:cubicBezTo>
                <a:cubicBezTo>
                  <a:pt x="7875" y="11124"/>
                  <a:pt x="7846" y="11222"/>
                  <a:pt x="7945" y="11222"/>
                </a:cubicBezTo>
                <a:cubicBezTo>
                  <a:pt x="7950" y="11222"/>
                  <a:pt x="7956" y="11222"/>
                  <a:pt x="7962" y="11221"/>
                </a:cubicBezTo>
                <a:lnTo>
                  <a:pt x="7962" y="11221"/>
                </a:lnTo>
                <a:lnTo>
                  <a:pt x="7938" y="11245"/>
                </a:lnTo>
                <a:cubicBezTo>
                  <a:pt x="7932" y="11257"/>
                  <a:pt x="7935" y="11260"/>
                  <a:pt x="7941" y="11260"/>
                </a:cubicBezTo>
                <a:cubicBezTo>
                  <a:pt x="7947" y="11260"/>
                  <a:pt x="7956" y="11257"/>
                  <a:pt x="7962" y="11257"/>
                </a:cubicBezTo>
                <a:lnTo>
                  <a:pt x="7950" y="11269"/>
                </a:lnTo>
                <a:cubicBezTo>
                  <a:pt x="7962" y="11293"/>
                  <a:pt x="7998" y="11293"/>
                  <a:pt x="7998" y="11317"/>
                </a:cubicBezTo>
                <a:lnTo>
                  <a:pt x="8034" y="11293"/>
                </a:lnTo>
                <a:cubicBezTo>
                  <a:pt x="8043" y="11293"/>
                  <a:pt x="8022" y="11308"/>
                  <a:pt x="8026" y="11308"/>
                </a:cubicBezTo>
                <a:cubicBezTo>
                  <a:pt x="8026" y="11308"/>
                  <a:pt x="8029" y="11307"/>
                  <a:pt x="8034" y="11305"/>
                </a:cubicBezTo>
                <a:lnTo>
                  <a:pt x="8034" y="11305"/>
                </a:lnTo>
                <a:lnTo>
                  <a:pt x="8022" y="11317"/>
                </a:lnTo>
                <a:lnTo>
                  <a:pt x="8022" y="11317"/>
                </a:lnTo>
                <a:lnTo>
                  <a:pt x="8057" y="11305"/>
                </a:lnTo>
                <a:lnTo>
                  <a:pt x="8057" y="11305"/>
                </a:lnTo>
                <a:cubicBezTo>
                  <a:pt x="8010" y="11352"/>
                  <a:pt x="8081" y="11340"/>
                  <a:pt x="8069" y="11376"/>
                </a:cubicBezTo>
                <a:cubicBezTo>
                  <a:pt x="8093" y="11376"/>
                  <a:pt x="8141" y="11388"/>
                  <a:pt x="8141" y="11424"/>
                </a:cubicBezTo>
                <a:cubicBezTo>
                  <a:pt x="8129" y="11448"/>
                  <a:pt x="8153" y="11471"/>
                  <a:pt x="8153" y="11495"/>
                </a:cubicBezTo>
                <a:cubicBezTo>
                  <a:pt x="8188" y="11531"/>
                  <a:pt x="8236" y="11567"/>
                  <a:pt x="8260" y="11614"/>
                </a:cubicBezTo>
                <a:lnTo>
                  <a:pt x="8295" y="11590"/>
                </a:lnTo>
                <a:lnTo>
                  <a:pt x="8307" y="11590"/>
                </a:lnTo>
                <a:cubicBezTo>
                  <a:pt x="8295" y="11602"/>
                  <a:pt x="8295" y="11602"/>
                  <a:pt x="8284" y="11602"/>
                </a:cubicBezTo>
                <a:cubicBezTo>
                  <a:pt x="8270" y="11630"/>
                  <a:pt x="8284" y="11634"/>
                  <a:pt x="8296" y="11636"/>
                </a:cubicBezTo>
                <a:lnTo>
                  <a:pt x="8296" y="11636"/>
                </a:lnTo>
                <a:cubicBezTo>
                  <a:pt x="8305" y="11620"/>
                  <a:pt x="8325" y="11604"/>
                  <a:pt x="8335" y="11604"/>
                </a:cubicBezTo>
                <a:cubicBezTo>
                  <a:pt x="8340" y="11604"/>
                  <a:pt x="8343" y="11607"/>
                  <a:pt x="8343" y="11614"/>
                </a:cubicBezTo>
                <a:lnTo>
                  <a:pt x="8331" y="11626"/>
                </a:lnTo>
                <a:lnTo>
                  <a:pt x="8355" y="11614"/>
                </a:lnTo>
                <a:lnTo>
                  <a:pt x="8355" y="11614"/>
                </a:lnTo>
                <a:cubicBezTo>
                  <a:pt x="8331" y="11638"/>
                  <a:pt x="8331" y="11662"/>
                  <a:pt x="8307" y="11686"/>
                </a:cubicBezTo>
                <a:cubicBezTo>
                  <a:pt x="8343" y="11710"/>
                  <a:pt x="8403" y="11698"/>
                  <a:pt x="8426" y="11745"/>
                </a:cubicBezTo>
                <a:cubicBezTo>
                  <a:pt x="8391" y="11769"/>
                  <a:pt x="8450" y="11769"/>
                  <a:pt x="8403" y="11805"/>
                </a:cubicBezTo>
                <a:cubicBezTo>
                  <a:pt x="8438" y="11805"/>
                  <a:pt x="8438" y="11769"/>
                  <a:pt x="8474" y="11745"/>
                </a:cubicBezTo>
                <a:cubicBezTo>
                  <a:pt x="8486" y="11757"/>
                  <a:pt x="8498" y="11745"/>
                  <a:pt x="8486" y="11769"/>
                </a:cubicBezTo>
                <a:cubicBezTo>
                  <a:pt x="8474" y="11769"/>
                  <a:pt x="8462" y="11793"/>
                  <a:pt x="8450" y="11793"/>
                </a:cubicBezTo>
                <a:lnTo>
                  <a:pt x="8462" y="11805"/>
                </a:lnTo>
                <a:cubicBezTo>
                  <a:pt x="8462" y="11805"/>
                  <a:pt x="8450" y="11817"/>
                  <a:pt x="8450" y="11817"/>
                </a:cubicBezTo>
                <a:cubicBezTo>
                  <a:pt x="8498" y="11817"/>
                  <a:pt x="8462" y="11900"/>
                  <a:pt x="8510" y="11900"/>
                </a:cubicBezTo>
                <a:cubicBezTo>
                  <a:pt x="8534" y="11888"/>
                  <a:pt x="8510" y="11888"/>
                  <a:pt x="8534" y="11876"/>
                </a:cubicBezTo>
                <a:cubicBezTo>
                  <a:pt x="8539" y="11875"/>
                  <a:pt x="8543" y="11875"/>
                  <a:pt x="8547" y="11875"/>
                </a:cubicBezTo>
                <a:cubicBezTo>
                  <a:pt x="8581" y="11875"/>
                  <a:pt x="8526" y="11924"/>
                  <a:pt x="8569" y="11924"/>
                </a:cubicBezTo>
                <a:lnTo>
                  <a:pt x="8534" y="11948"/>
                </a:lnTo>
                <a:cubicBezTo>
                  <a:pt x="8547" y="11941"/>
                  <a:pt x="8561" y="11934"/>
                  <a:pt x="8568" y="11934"/>
                </a:cubicBezTo>
                <a:cubicBezTo>
                  <a:pt x="8573" y="11934"/>
                  <a:pt x="8574" y="11938"/>
                  <a:pt x="8569" y="11948"/>
                </a:cubicBezTo>
                <a:cubicBezTo>
                  <a:pt x="8557" y="11965"/>
                  <a:pt x="8551" y="11968"/>
                  <a:pt x="8545" y="11968"/>
                </a:cubicBezTo>
                <a:cubicBezTo>
                  <a:pt x="8542" y="11968"/>
                  <a:pt x="8540" y="11968"/>
                  <a:pt x="8536" y="11968"/>
                </a:cubicBezTo>
                <a:cubicBezTo>
                  <a:pt x="8532" y="11968"/>
                  <a:pt x="8528" y="11968"/>
                  <a:pt x="8522" y="11971"/>
                </a:cubicBezTo>
                <a:cubicBezTo>
                  <a:pt x="8522" y="11971"/>
                  <a:pt x="8533" y="11979"/>
                  <a:pt x="8546" y="11979"/>
                </a:cubicBezTo>
                <a:cubicBezTo>
                  <a:pt x="8555" y="11979"/>
                  <a:pt x="8564" y="11975"/>
                  <a:pt x="8569" y="11960"/>
                </a:cubicBezTo>
                <a:cubicBezTo>
                  <a:pt x="8585" y="11968"/>
                  <a:pt x="8580" y="11981"/>
                  <a:pt x="8574" y="11993"/>
                </a:cubicBezTo>
                <a:lnTo>
                  <a:pt x="8574" y="11993"/>
                </a:lnTo>
                <a:cubicBezTo>
                  <a:pt x="8579" y="11986"/>
                  <a:pt x="8586" y="11979"/>
                  <a:pt x="8593" y="11971"/>
                </a:cubicBezTo>
                <a:cubicBezTo>
                  <a:pt x="8593" y="12007"/>
                  <a:pt x="8617" y="12031"/>
                  <a:pt x="8629" y="12055"/>
                </a:cubicBezTo>
                <a:cubicBezTo>
                  <a:pt x="8617" y="12055"/>
                  <a:pt x="8605" y="12067"/>
                  <a:pt x="8605" y="12067"/>
                </a:cubicBezTo>
                <a:cubicBezTo>
                  <a:pt x="8610" y="12065"/>
                  <a:pt x="8614" y="12065"/>
                  <a:pt x="8617" y="12065"/>
                </a:cubicBezTo>
                <a:cubicBezTo>
                  <a:pt x="8641" y="12065"/>
                  <a:pt x="8596" y="12104"/>
                  <a:pt x="8617" y="12114"/>
                </a:cubicBezTo>
                <a:cubicBezTo>
                  <a:pt x="8665" y="12162"/>
                  <a:pt x="8760" y="12210"/>
                  <a:pt x="8796" y="12269"/>
                </a:cubicBezTo>
                <a:cubicBezTo>
                  <a:pt x="8809" y="12266"/>
                  <a:pt x="8820" y="12264"/>
                  <a:pt x="8829" y="12264"/>
                </a:cubicBezTo>
                <a:cubicBezTo>
                  <a:pt x="8851" y="12264"/>
                  <a:pt x="8862" y="12273"/>
                  <a:pt x="8879" y="12281"/>
                </a:cubicBezTo>
                <a:lnTo>
                  <a:pt x="8831" y="12329"/>
                </a:lnTo>
                <a:lnTo>
                  <a:pt x="8855" y="12329"/>
                </a:lnTo>
                <a:cubicBezTo>
                  <a:pt x="8843" y="12341"/>
                  <a:pt x="8843" y="12329"/>
                  <a:pt x="8831" y="12352"/>
                </a:cubicBezTo>
                <a:lnTo>
                  <a:pt x="8863" y="12331"/>
                </a:lnTo>
                <a:lnTo>
                  <a:pt x="8863" y="12331"/>
                </a:lnTo>
                <a:cubicBezTo>
                  <a:pt x="8847" y="12345"/>
                  <a:pt x="8875" y="12376"/>
                  <a:pt x="8819" y="12376"/>
                </a:cubicBezTo>
                <a:lnTo>
                  <a:pt x="8867" y="12436"/>
                </a:lnTo>
                <a:cubicBezTo>
                  <a:pt x="8869" y="12441"/>
                  <a:pt x="8873" y="12443"/>
                  <a:pt x="8877" y="12443"/>
                </a:cubicBezTo>
                <a:cubicBezTo>
                  <a:pt x="8888" y="12443"/>
                  <a:pt x="8903" y="12429"/>
                  <a:pt x="8910" y="12429"/>
                </a:cubicBezTo>
                <a:cubicBezTo>
                  <a:pt x="8913" y="12429"/>
                  <a:pt x="8915" y="12431"/>
                  <a:pt x="8915" y="12436"/>
                </a:cubicBezTo>
                <a:cubicBezTo>
                  <a:pt x="8903" y="12448"/>
                  <a:pt x="8903" y="12436"/>
                  <a:pt x="8879" y="12460"/>
                </a:cubicBezTo>
                <a:cubicBezTo>
                  <a:pt x="8879" y="12481"/>
                  <a:pt x="8891" y="12487"/>
                  <a:pt x="8909" y="12487"/>
                </a:cubicBezTo>
                <a:cubicBezTo>
                  <a:pt x="8939" y="12487"/>
                  <a:pt x="8983" y="12469"/>
                  <a:pt x="9010" y="12469"/>
                </a:cubicBezTo>
                <a:cubicBezTo>
                  <a:pt x="9022" y="12469"/>
                  <a:pt x="9031" y="12473"/>
                  <a:pt x="9034" y="12483"/>
                </a:cubicBezTo>
                <a:lnTo>
                  <a:pt x="9022" y="12495"/>
                </a:lnTo>
                <a:cubicBezTo>
                  <a:pt x="9024" y="12493"/>
                  <a:pt x="9027" y="12492"/>
                  <a:pt x="9029" y="12492"/>
                </a:cubicBezTo>
                <a:cubicBezTo>
                  <a:pt x="9036" y="12492"/>
                  <a:pt x="9043" y="12499"/>
                  <a:pt x="9050" y="12499"/>
                </a:cubicBezTo>
                <a:cubicBezTo>
                  <a:pt x="9052" y="12499"/>
                  <a:pt x="9055" y="12498"/>
                  <a:pt x="9057" y="12495"/>
                </a:cubicBezTo>
                <a:cubicBezTo>
                  <a:pt x="9073" y="12480"/>
                  <a:pt x="9074" y="12476"/>
                  <a:pt x="9071" y="12476"/>
                </a:cubicBezTo>
                <a:cubicBezTo>
                  <a:pt x="9066" y="12476"/>
                  <a:pt x="9051" y="12484"/>
                  <a:pt x="9044" y="12484"/>
                </a:cubicBezTo>
                <a:cubicBezTo>
                  <a:pt x="9040" y="12484"/>
                  <a:pt x="9039" y="12481"/>
                  <a:pt x="9046" y="12471"/>
                </a:cubicBezTo>
                <a:cubicBezTo>
                  <a:pt x="9069" y="12460"/>
                  <a:pt x="9078" y="12460"/>
                  <a:pt x="9086" y="12460"/>
                </a:cubicBezTo>
                <a:cubicBezTo>
                  <a:pt x="9093" y="12460"/>
                  <a:pt x="9099" y="12460"/>
                  <a:pt x="9117" y="12448"/>
                </a:cubicBezTo>
                <a:lnTo>
                  <a:pt x="9117" y="12448"/>
                </a:lnTo>
                <a:cubicBezTo>
                  <a:pt x="9111" y="12460"/>
                  <a:pt x="9114" y="12463"/>
                  <a:pt x="9120" y="12463"/>
                </a:cubicBezTo>
                <a:cubicBezTo>
                  <a:pt x="9126" y="12463"/>
                  <a:pt x="9135" y="12460"/>
                  <a:pt x="9141" y="12460"/>
                </a:cubicBezTo>
                <a:cubicBezTo>
                  <a:pt x="9129" y="12495"/>
                  <a:pt x="9165" y="12507"/>
                  <a:pt x="9129" y="12543"/>
                </a:cubicBezTo>
                <a:cubicBezTo>
                  <a:pt x="9148" y="12533"/>
                  <a:pt x="9183" y="12516"/>
                  <a:pt x="9202" y="12516"/>
                </a:cubicBezTo>
                <a:cubicBezTo>
                  <a:pt x="9206" y="12516"/>
                  <a:pt x="9210" y="12517"/>
                  <a:pt x="9212" y="12519"/>
                </a:cubicBezTo>
                <a:cubicBezTo>
                  <a:pt x="9188" y="12555"/>
                  <a:pt x="9177" y="12543"/>
                  <a:pt x="9177" y="12567"/>
                </a:cubicBezTo>
                <a:lnTo>
                  <a:pt x="9200" y="12555"/>
                </a:lnTo>
                <a:lnTo>
                  <a:pt x="9200" y="12555"/>
                </a:lnTo>
                <a:cubicBezTo>
                  <a:pt x="9212" y="12567"/>
                  <a:pt x="9200" y="12567"/>
                  <a:pt x="9188" y="12579"/>
                </a:cubicBezTo>
                <a:cubicBezTo>
                  <a:pt x="9188" y="12581"/>
                  <a:pt x="9191" y="12582"/>
                  <a:pt x="9194" y="12582"/>
                </a:cubicBezTo>
                <a:cubicBezTo>
                  <a:pt x="9201" y="12582"/>
                  <a:pt x="9211" y="12579"/>
                  <a:pt x="9218" y="12579"/>
                </a:cubicBezTo>
                <a:cubicBezTo>
                  <a:pt x="9225" y="12579"/>
                  <a:pt x="9229" y="12582"/>
                  <a:pt x="9224" y="12591"/>
                </a:cubicBezTo>
                <a:lnTo>
                  <a:pt x="9188" y="12602"/>
                </a:lnTo>
                <a:cubicBezTo>
                  <a:pt x="9212" y="12602"/>
                  <a:pt x="9212" y="12614"/>
                  <a:pt x="9212" y="12638"/>
                </a:cubicBezTo>
                <a:cubicBezTo>
                  <a:pt x="9209" y="12642"/>
                  <a:pt x="9206" y="12643"/>
                  <a:pt x="9205" y="12643"/>
                </a:cubicBezTo>
                <a:cubicBezTo>
                  <a:pt x="9200" y="12643"/>
                  <a:pt x="9200" y="12635"/>
                  <a:pt x="9200" y="12626"/>
                </a:cubicBezTo>
                <a:cubicBezTo>
                  <a:pt x="9185" y="12642"/>
                  <a:pt x="9187" y="12646"/>
                  <a:pt x="9195" y="12646"/>
                </a:cubicBezTo>
                <a:cubicBezTo>
                  <a:pt x="9205" y="12646"/>
                  <a:pt x="9224" y="12638"/>
                  <a:pt x="9224" y="12638"/>
                </a:cubicBezTo>
                <a:cubicBezTo>
                  <a:pt x="9236" y="12626"/>
                  <a:pt x="9236" y="12614"/>
                  <a:pt x="9260" y="12602"/>
                </a:cubicBezTo>
                <a:cubicBezTo>
                  <a:pt x="9263" y="12605"/>
                  <a:pt x="9268" y="12606"/>
                  <a:pt x="9274" y="12606"/>
                </a:cubicBezTo>
                <a:cubicBezTo>
                  <a:pt x="9279" y="12606"/>
                  <a:pt x="9285" y="12605"/>
                  <a:pt x="9290" y="12605"/>
                </a:cubicBezTo>
                <a:cubicBezTo>
                  <a:pt x="9299" y="12605"/>
                  <a:pt x="9302" y="12608"/>
                  <a:pt x="9284" y="12626"/>
                </a:cubicBezTo>
                <a:lnTo>
                  <a:pt x="9260" y="12626"/>
                </a:lnTo>
                <a:cubicBezTo>
                  <a:pt x="9266" y="12629"/>
                  <a:pt x="9271" y="12630"/>
                  <a:pt x="9275" y="12630"/>
                </a:cubicBezTo>
                <a:cubicBezTo>
                  <a:pt x="9280" y="12630"/>
                  <a:pt x="9284" y="12629"/>
                  <a:pt x="9287" y="12629"/>
                </a:cubicBezTo>
                <a:cubicBezTo>
                  <a:pt x="9292" y="12629"/>
                  <a:pt x="9295" y="12632"/>
                  <a:pt x="9296" y="12648"/>
                </a:cubicBezTo>
                <a:lnTo>
                  <a:pt x="9296" y="12648"/>
                </a:lnTo>
                <a:cubicBezTo>
                  <a:pt x="9296" y="12648"/>
                  <a:pt x="9296" y="12648"/>
                  <a:pt x="9297" y="12648"/>
                </a:cubicBezTo>
                <a:cubicBezTo>
                  <a:pt x="9326" y="12648"/>
                  <a:pt x="9309" y="12687"/>
                  <a:pt x="9319" y="12698"/>
                </a:cubicBezTo>
                <a:lnTo>
                  <a:pt x="9343" y="12698"/>
                </a:lnTo>
                <a:cubicBezTo>
                  <a:pt x="9355" y="12674"/>
                  <a:pt x="9367" y="12674"/>
                  <a:pt x="9391" y="12650"/>
                </a:cubicBezTo>
                <a:lnTo>
                  <a:pt x="9391" y="12650"/>
                </a:lnTo>
                <a:cubicBezTo>
                  <a:pt x="9379" y="12666"/>
                  <a:pt x="9383" y="12670"/>
                  <a:pt x="9393" y="12670"/>
                </a:cubicBezTo>
                <a:cubicBezTo>
                  <a:pt x="9403" y="12670"/>
                  <a:pt x="9419" y="12666"/>
                  <a:pt x="9432" y="12666"/>
                </a:cubicBezTo>
                <a:cubicBezTo>
                  <a:pt x="9445" y="12666"/>
                  <a:pt x="9454" y="12670"/>
                  <a:pt x="9450" y="12686"/>
                </a:cubicBezTo>
                <a:cubicBezTo>
                  <a:pt x="9438" y="12692"/>
                  <a:pt x="9430" y="12695"/>
                  <a:pt x="9425" y="12695"/>
                </a:cubicBezTo>
                <a:cubicBezTo>
                  <a:pt x="9421" y="12695"/>
                  <a:pt x="9421" y="12692"/>
                  <a:pt x="9427" y="12686"/>
                </a:cubicBezTo>
                <a:lnTo>
                  <a:pt x="9427" y="12686"/>
                </a:lnTo>
                <a:cubicBezTo>
                  <a:pt x="9367" y="12710"/>
                  <a:pt x="9331" y="12733"/>
                  <a:pt x="9296" y="12733"/>
                </a:cubicBezTo>
                <a:cubicBezTo>
                  <a:pt x="9307" y="12733"/>
                  <a:pt x="9316" y="12736"/>
                  <a:pt x="9319" y="12739"/>
                </a:cubicBezTo>
                <a:lnTo>
                  <a:pt x="9319" y="12739"/>
                </a:lnTo>
                <a:lnTo>
                  <a:pt x="9355" y="12722"/>
                </a:lnTo>
                <a:cubicBezTo>
                  <a:pt x="9355" y="12733"/>
                  <a:pt x="9355" y="12733"/>
                  <a:pt x="9355" y="12733"/>
                </a:cubicBezTo>
                <a:cubicBezTo>
                  <a:pt x="9391" y="12722"/>
                  <a:pt x="9403" y="12698"/>
                  <a:pt x="9427" y="12698"/>
                </a:cubicBezTo>
                <a:cubicBezTo>
                  <a:pt x="9444" y="12698"/>
                  <a:pt x="9417" y="12717"/>
                  <a:pt x="9406" y="12722"/>
                </a:cubicBezTo>
                <a:lnTo>
                  <a:pt x="9406" y="12722"/>
                </a:lnTo>
                <a:cubicBezTo>
                  <a:pt x="9405" y="12722"/>
                  <a:pt x="9404" y="12722"/>
                  <a:pt x="9403" y="12722"/>
                </a:cubicBezTo>
                <a:cubicBezTo>
                  <a:pt x="9401" y="12723"/>
                  <a:pt x="9401" y="12724"/>
                  <a:pt x="9402" y="12724"/>
                </a:cubicBezTo>
                <a:cubicBezTo>
                  <a:pt x="9402" y="12724"/>
                  <a:pt x="9404" y="12723"/>
                  <a:pt x="9406" y="12722"/>
                </a:cubicBezTo>
                <a:lnTo>
                  <a:pt x="9406" y="12722"/>
                </a:lnTo>
                <a:cubicBezTo>
                  <a:pt x="9410" y="12724"/>
                  <a:pt x="9414" y="12724"/>
                  <a:pt x="9418" y="12724"/>
                </a:cubicBezTo>
                <a:cubicBezTo>
                  <a:pt x="9434" y="12724"/>
                  <a:pt x="9445" y="12717"/>
                  <a:pt x="9451" y="12717"/>
                </a:cubicBezTo>
                <a:cubicBezTo>
                  <a:pt x="9454" y="12717"/>
                  <a:pt x="9455" y="12721"/>
                  <a:pt x="9450" y="12733"/>
                </a:cubicBezTo>
                <a:cubicBezTo>
                  <a:pt x="9450" y="12733"/>
                  <a:pt x="9438" y="12733"/>
                  <a:pt x="9438" y="12722"/>
                </a:cubicBezTo>
                <a:lnTo>
                  <a:pt x="9438" y="12722"/>
                </a:lnTo>
                <a:cubicBezTo>
                  <a:pt x="9438" y="12757"/>
                  <a:pt x="9474" y="12757"/>
                  <a:pt x="9427" y="12793"/>
                </a:cubicBezTo>
                <a:cubicBezTo>
                  <a:pt x="9415" y="12805"/>
                  <a:pt x="9391" y="12805"/>
                  <a:pt x="9391" y="12805"/>
                </a:cubicBezTo>
                <a:lnTo>
                  <a:pt x="9403" y="12793"/>
                </a:lnTo>
                <a:lnTo>
                  <a:pt x="9403" y="12793"/>
                </a:lnTo>
                <a:cubicBezTo>
                  <a:pt x="9363" y="12803"/>
                  <a:pt x="9407" y="12805"/>
                  <a:pt x="9386" y="12819"/>
                </a:cubicBezTo>
                <a:lnTo>
                  <a:pt x="9386" y="12819"/>
                </a:lnTo>
                <a:cubicBezTo>
                  <a:pt x="9388" y="12819"/>
                  <a:pt x="9390" y="12818"/>
                  <a:pt x="9391" y="12818"/>
                </a:cubicBezTo>
                <a:cubicBezTo>
                  <a:pt x="9403" y="12818"/>
                  <a:pt x="9403" y="12832"/>
                  <a:pt x="9403" y="12841"/>
                </a:cubicBezTo>
                <a:lnTo>
                  <a:pt x="9438" y="12817"/>
                </a:lnTo>
                <a:cubicBezTo>
                  <a:pt x="9457" y="12811"/>
                  <a:pt x="9467" y="12808"/>
                  <a:pt x="9471" y="12808"/>
                </a:cubicBezTo>
                <a:cubicBezTo>
                  <a:pt x="9490" y="12808"/>
                  <a:pt x="9373" y="12866"/>
                  <a:pt x="9403" y="12876"/>
                </a:cubicBezTo>
                <a:cubicBezTo>
                  <a:pt x="9438" y="12876"/>
                  <a:pt x="9403" y="12864"/>
                  <a:pt x="9438" y="12864"/>
                </a:cubicBezTo>
                <a:cubicBezTo>
                  <a:pt x="9438" y="12876"/>
                  <a:pt x="9415" y="12900"/>
                  <a:pt x="9438" y="12912"/>
                </a:cubicBezTo>
                <a:cubicBezTo>
                  <a:pt x="9431" y="12920"/>
                  <a:pt x="9423" y="12932"/>
                  <a:pt x="9410" y="12946"/>
                </a:cubicBezTo>
                <a:lnTo>
                  <a:pt x="9410" y="12946"/>
                </a:lnTo>
                <a:lnTo>
                  <a:pt x="9450" y="12936"/>
                </a:lnTo>
                <a:cubicBezTo>
                  <a:pt x="9450" y="12948"/>
                  <a:pt x="9486" y="12960"/>
                  <a:pt x="9474" y="12972"/>
                </a:cubicBezTo>
                <a:cubicBezTo>
                  <a:pt x="9486" y="12972"/>
                  <a:pt x="9486" y="12960"/>
                  <a:pt x="9498" y="12960"/>
                </a:cubicBezTo>
                <a:cubicBezTo>
                  <a:pt x="9504" y="12963"/>
                  <a:pt x="9511" y="12963"/>
                  <a:pt x="9519" y="12963"/>
                </a:cubicBezTo>
                <a:cubicBezTo>
                  <a:pt x="9527" y="12963"/>
                  <a:pt x="9535" y="12963"/>
                  <a:pt x="9543" y="12963"/>
                </a:cubicBezTo>
                <a:cubicBezTo>
                  <a:pt x="9558" y="12963"/>
                  <a:pt x="9569" y="12966"/>
                  <a:pt x="9569" y="12983"/>
                </a:cubicBezTo>
                <a:cubicBezTo>
                  <a:pt x="9558" y="12991"/>
                  <a:pt x="9550" y="12994"/>
                  <a:pt x="9544" y="12994"/>
                </a:cubicBezTo>
                <a:cubicBezTo>
                  <a:pt x="9532" y="12994"/>
                  <a:pt x="9530" y="12983"/>
                  <a:pt x="9522" y="12983"/>
                </a:cubicBezTo>
                <a:cubicBezTo>
                  <a:pt x="9510" y="13007"/>
                  <a:pt x="9534" y="12995"/>
                  <a:pt x="9534" y="13019"/>
                </a:cubicBezTo>
                <a:cubicBezTo>
                  <a:pt x="9527" y="13025"/>
                  <a:pt x="9524" y="13028"/>
                  <a:pt x="9523" y="13028"/>
                </a:cubicBezTo>
                <a:cubicBezTo>
                  <a:pt x="9519" y="13028"/>
                  <a:pt x="9522" y="13017"/>
                  <a:pt x="9510" y="13017"/>
                </a:cubicBezTo>
                <a:cubicBezTo>
                  <a:pt x="9507" y="13017"/>
                  <a:pt x="9503" y="13017"/>
                  <a:pt x="9498" y="13019"/>
                </a:cubicBezTo>
                <a:lnTo>
                  <a:pt x="9519" y="13040"/>
                </a:lnTo>
                <a:lnTo>
                  <a:pt x="9519" y="13040"/>
                </a:lnTo>
                <a:cubicBezTo>
                  <a:pt x="9526" y="13037"/>
                  <a:pt x="9531" y="13036"/>
                  <a:pt x="9534" y="13036"/>
                </a:cubicBezTo>
                <a:cubicBezTo>
                  <a:pt x="9553" y="13036"/>
                  <a:pt x="9527" y="13067"/>
                  <a:pt x="9546" y="13067"/>
                </a:cubicBezTo>
                <a:cubicBezTo>
                  <a:pt x="9550" y="13079"/>
                  <a:pt x="9560" y="13083"/>
                  <a:pt x="9574" y="13083"/>
                </a:cubicBezTo>
                <a:cubicBezTo>
                  <a:pt x="9602" y="13083"/>
                  <a:pt x="9645" y="13067"/>
                  <a:pt x="9677" y="13067"/>
                </a:cubicBezTo>
                <a:cubicBezTo>
                  <a:pt x="9665" y="13079"/>
                  <a:pt x="9653" y="13091"/>
                  <a:pt x="9641" y="13091"/>
                </a:cubicBezTo>
                <a:cubicBezTo>
                  <a:pt x="9651" y="13081"/>
                  <a:pt x="9652" y="13077"/>
                  <a:pt x="9650" y="13077"/>
                </a:cubicBezTo>
                <a:cubicBezTo>
                  <a:pt x="9647" y="13077"/>
                  <a:pt x="9636" y="13084"/>
                  <a:pt x="9629" y="13091"/>
                </a:cubicBezTo>
                <a:cubicBezTo>
                  <a:pt x="9641" y="13091"/>
                  <a:pt x="9593" y="13138"/>
                  <a:pt x="9569" y="13138"/>
                </a:cubicBezTo>
                <a:cubicBezTo>
                  <a:pt x="9574" y="13141"/>
                  <a:pt x="9578" y="13142"/>
                  <a:pt x="9581" y="13142"/>
                </a:cubicBezTo>
                <a:cubicBezTo>
                  <a:pt x="9594" y="13142"/>
                  <a:pt x="9598" y="13126"/>
                  <a:pt x="9617" y="13126"/>
                </a:cubicBezTo>
                <a:lnTo>
                  <a:pt x="9629" y="13150"/>
                </a:lnTo>
                <a:cubicBezTo>
                  <a:pt x="9653" y="13138"/>
                  <a:pt x="9653" y="13126"/>
                  <a:pt x="9677" y="13126"/>
                </a:cubicBezTo>
                <a:cubicBezTo>
                  <a:pt x="9688" y="13126"/>
                  <a:pt x="9688" y="13138"/>
                  <a:pt x="9700" y="13150"/>
                </a:cubicBezTo>
                <a:cubicBezTo>
                  <a:pt x="9692" y="13159"/>
                  <a:pt x="9678" y="13167"/>
                  <a:pt x="9666" y="13167"/>
                </a:cubicBezTo>
                <a:cubicBezTo>
                  <a:pt x="9661" y="13167"/>
                  <a:pt x="9656" y="13166"/>
                  <a:pt x="9653" y="13162"/>
                </a:cubicBezTo>
                <a:lnTo>
                  <a:pt x="9653" y="13162"/>
                </a:lnTo>
                <a:cubicBezTo>
                  <a:pt x="9653" y="13174"/>
                  <a:pt x="9653" y="13186"/>
                  <a:pt x="9677" y="13186"/>
                </a:cubicBezTo>
                <a:cubicBezTo>
                  <a:pt x="9684" y="13175"/>
                  <a:pt x="9690" y="13172"/>
                  <a:pt x="9696" y="13172"/>
                </a:cubicBezTo>
                <a:cubicBezTo>
                  <a:pt x="9704" y="13172"/>
                  <a:pt x="9711" y="13176"/>
                  <a:pt x="9721" y="13176"/>
                </a:cubicBezTo>
                <a:cubicBezTo>
                  <a:pt x="9728" y="13176"/>
                  <a:pt x="9737" y="13173"/>
                  <a:pt x="9748" y="13162"/>
                </a:cubicBezTo>
                <a:lnTo>
                  <a:pt x="9748" y="13162"/>
                </a:lnTo>
                <a:lnTo>
                  <a:pt x="9736" y="13186"/>
                </a:lnTo>
                <a:cubicBezTo>
                  <a:pt x="9736" y="13186"/>
                  <a:pt x="9726" y="13191"/>
                  <a:pt x="9722" y="13191"/>
                </a:cubicBezTo>
                <a:cubicBezTo>
                  <a:pt x="9720" y="13191"/>
                  <a:pt x="9720" y="13190"/>
                  <a:pt x="9724" y="13186"/>
                </a:cubicBezTo>
                <a:lnTo>
                  <a:pt x="9724" y="13186"/>
                </a:lnTo>
                <a:cubicBezTo>
                  <a:pt x="9706" y="13198"/>
                  <a:pt x="9709" y="13201"/>
                  <a:pt x="9718" y="13201"/>
                </a:cubicBezTo>
                <a:cubicBezTo>
                  <a:pt x="9727" y="13201"/>
                  <a:pt x="9742" y="13198"/>
                  <a:pt x="9748" y="13198"/>
                </a:cubicBezTo>
                <a:cubicBezTo>
                  <a:pt x="9736" y="13210"/>
                  <a:pt x="9748" y="13222"/>
                  <a:pt x="9724" y="13233"/>
                </a:cubicBezTo>
                <a:cubicBezTo>
                  <a:pt x="9748" y="13233"/>
                  <a:pt x="9736" y="13245"/>
                  <a:pt x="9724" y="13257"/>
                </a:cubicBezTo>
                <a:cubicBezTo>
                  <a:pt x="9736" y="13257"/>
                  <a:pt x="9748" y="13245"/>
                  <a:pt x="9760" y="13245"/>
                </a:cubicBezTo>
                <a:lnTo>
                  <a:pt x="9772" y="13269"/>
                </a:lnTo>
                <a:cubicBezTo>
                  <a:pt x="9748" y="13281"/>
                  <a:pt x="9688" y="13317"/>
                  <a:pt x="9688" y="13317"/>
                </a:cubicBezTo>
                <a:cubicBezTo>
                  <a:pt x="9706" y="13317"/>
                  <a:pt x="9731" y="13297"/>
                  <a:pt x="9742" y="13297"/>
                </a:cubicBezTo>
                <a:cubicBezTo>
                  <a:pt x="9746" y="13297"/>
                  <a:pt x="9748" y="13299"/>
                  <a:pt x="9748" y="13305"/>
                </a:cubicBezTo>
                <a:cubicBezTo>
                  <a:pt x="9712" y="13317"/>
                  <a:pt x="9736" y="13341"/>
                  <a:pt x="9677" y="13353"/>
                </a:cubicBezTo>
                <a:cubicBezTo>
                  <a:pt x="9653" y="13376"/>
                  <a:pt x="9665" y="13400"/>
                  <a:pt x="9677" y="13400"/>
                </a:cubicBezTo>
                <a:cubicBezTo>
                  <a:pt x="9712" y="13388"/>
                  <a:pt x="9688" y="13376"/>
                  <a:pt x="9724" y="13364"/>
                </a:cubicBezTo>
                <a:cubicBezTo>
                  <a:pt x="9735" y="13372"/>
                  <a:pt x="9750" y="13373"/>
                  <a:pt x="9765" y="13373"/>
                </a:cubicBezTo>
                <a:cubicBezTo>
                  <a:pt x="9782" y="13373"/>
                  <a:pt x="9799" y="13371"/>
                  <a:pt x="9813" y="13371"/>
                </a:cubicBezTo>
                <a:cubicBezTo>
                  <a:pt x="9831" y="13371"/>
                  <a:pt x="9843" y="13374"/>
                  <a:pt x="9843" y="13388"/>
                </a:cubicBezTo>
                <a:lnTo>
                  <a:pt x="9855" y="13376"/>
                </a:lnTo>
                <a:lnTo>
                  <a:pt x="9867" y="13376"/>
                </a:lnTo>
                <a:cubicBezTo>
                  <a:pt x="9855" y="13388"/>
                  <a:pt x="9855" y="13400"/>
                  <a:pt x="9843" y="13412"/>
                </a:cubicBezTo>
                <a:cubicBezTo>
                  <a:pt x="9819" y="13436"/>
                  <a:pt x="9808" y="13460"/>
                  <a:pt x="9819" y="13472"/>
                </a:cubicBezTo>
                <a:cubicBezTo>
                  <a:pt x="9831" y="13472"/>
                  <a:pt x="9843" y="13460"/>
                  <a:pt x="9855" y="13448"/>
                </a:cubicBezTo>
                <a:cubicBezTo>
                  <a:pt x="9855" y="13460"/>
                  <a:pt x="9855" y="13472"/>
                  <a:pt x="9855" y="13484"/>
                </a:cubicBezTo>
                <a:lnTo>
                  <a:pt x="9819" y="13484"/>
                </a:lnTo>
                <a:cubicBezTo>
                  <a:pt x="9819" y="13495"/>
                  <a:pt x="9867" y="13531"/>
                  <a:pt x="9831" y="13543"/>
                </a:cubicBezTo>
                <a:cubicBezTo>
                  <a:pt x="9831" y="13531"/>
                  <a:pt x="9831" y="13531"/>
                  <a:pt x="9831" y="13531"/>
                </a:cubicBezTo>
                <a:cubicBezTo>
                  <a:pt x="9831" y="13555"/>
                  <a:pt x="9808" y="13555"/>
                  <a:pt x="9831" y="13579"/>
                </a:cubicBezTo>
                <a:cubicBezTo>
                  <a:pt x="9831" y="13593"/>
                  <a:pt x="9823" y="13599"/>
                  <a:pt x="9809" y="13599"/>
                </a:cubicBezTo>
                <a:cubicBezTo>
                  <a:pt x="9799" y="13599"/>
                  <a:pt x="9787" y="13596"/>
                  <a:pt x="9772" y="13591"/>
                </a:cubicBezTo>
                <a:lnTo>
                  <a:pt x="9772" y="13591"/>
                </a:lnTo>
                <a:cubicBezTo>
                  <a:pt x="9831" y="13614"/>
                  <a:pt x="9748" y="13626"/>
                  <a:pt x="9748" y="13626"/>
                </a:cubicBezTo>
                <a:cubicBezTo>
                  <a:pt x="9748" y="13626"/>
                  <a:pt x="9653" y="13829"/>
                  <a:pt x="9581" y="14055"/>
                </a:cubicBezTo>
                <a:cubicBezTo>
                  <a:pt x="9486" y="14293"/>
                  <a:pt x="9438" y="14555"/>
                  <a:pt x="9569" y="14734"/>
                </a:cubicBezTo>
                <a:cubicBezTo>
                  <a:pt x="9593" y="14746"/>
                  <a:pt x="9605" y="14781"/>
                  <a:pt x="9641" y="14781"/>
                </a:cubicBezTo>
                <a:cubicBezTo>
                  <a:pt x="9653" y="14805"/>
                  <a:pt x="9593" y="14793"/>
                  <a:pt x="9617" y="14805"/>
                </a:cubicBezTo>
                <a:cubicBezTo>
                  <a:pt x="9621" y="14804"/>
                  <a:pt x="9625" y="14803"/>
                  <a:pt x="9629" y="14803"/>
                </a:cubicBezTo>
                <a:cubicBezTo>
                  <a:pt x="9663" y="14803"/>
                  <a:pt x="9706" y="14841"/>
                  <a:pt x="9748" y="14841"/>
                </a:cubicBezTo>
                <a:lnTo>
                  <a:pt x="9748" y="14853"/>
                </a:lnTo>
                <a:cubicBezTo>
                  <a:pt x="9752" y="14855"/>
                  <a:pt x="9754" y="14855"/>
                  <a:pt x="9754" y="14855"/>
                </a:cubicBezTo>
                <a:cubicBezTo>
                  <a:pt x="9758" y="14855"/>
                  <a:pt x="9746" y="14844"/>
                  <a:pt x="9751" y="14844"/>
                </a:cubicBezTo>
                <a:cubicBezTo>
                  <a:pt x="9753" y="14844"/>
                  <a:pt x="9759" y="14847"/>
                  <a:pt x="9772" y="14853"/>
                </a:cubicBezTo>
                <a:lnTo>
                  <a:pt x="9712" y="14817"/>
                </a:lnTo>
                <a:lnTo>
                  <a:pt x="9760" y="14817"/>
                </a:lnTo>
                <a:cubicBezTo>
                  <a:pt x="9736" y="14793"/>
                  <a:pt x="9665" y="14757"/>
                  <a:pt x="9712" y="14757"/>
                </a:cubicBezTo>
                <a:cubicBezTo>
                  <a:pt x="9712" y="14754"/>
                  <a:pt x="9716" y="14752"/>
                  <a:pt x="9722" y="14752"/>
                </a:cubicBezTo>
                <a:cubicBezTo>
                  <a:pt x="9733" y="14752"/>
                  <a:pt x="9752" y="14757"/>
                  <a:pt x="9760" y="14757"/>
                </a:cubicBezTo>
                <a:lnTo>
                  <a:pt x="9760" y="14769"/>
                </a:lnTo>
                <a:lnTo>
                  <a:pt x="9796" y="14757"/>
                </a:lnTo>
                <a:lnTo>
                  <a:pt x="9796" y="14757"/>
                </a:lnTo>
                <a:cubicBezTo>
                  <a:pt x="9775" y="14768"/>
                  <a:pt x="9799" y="14796"/>
                  <a:pt x="9806" y="14796"/>
                </a:cubicBezTo>
                <a:cubicBezTo>
                  <a:pt x="9807" y="14796"/>
                  <a:pt x="9808" y="14795"/>
                  <a:pt x="9808" y="14793"/>
                </a:cubicBezTo>
                <a:cubicBezTo>
                  <a:pt x="9831" y="14781"/>
                  <a:pt x="9796" y="14793"/>
                  <a:pt x="9796" y="14769"/>
                </a:cubicBezTo>
                <a:cubicBezTo>
                  <a:pt x="9796" y="14767"/>
                  <a:pt x="9797" y="14766"/>
                  <a:pt x="9798" y="14766"/>
                </a:cubicBezTo>
                <a:cubicBezTo>
                  <a:pt x="9805" y="14766"/>
                  <a:pt x="9824" y="14781"/>
                  <a:pt x="9843" y="14781"/>
                </a:cubicBezTo>
                <a:lnTo>
                  <a:pt x="9843" y="14769"/>
                </a:lnTo>
                <a:cubicBezTo>
                  <a:pt x="9867" y="14781"/>
                  <a:pt x="9843" y="14781"/>
                  <a:pt x="9867" y="14781"/>
                </a:cubicBezTo>
                <a:lnTo>
                  <a:pt x="9855" y="14746"/>
                </a:lnTo>
                <a:lnTo>
                  <a:pt x="9855" y="14746"/>
                </a:lnTo>
                <a:cubicBezTo>
                  <a:pt x="9865" y="14750"/>
                  <a:pt x="9871" y="14751"/>
                  <a:pt x="9875" y="14751"/>
                </a:cubicBezTo>
                <a:cubicBezTo>
                  <a:pt x="9889" y="14751"/>
                  <a:pt x="9852" y="14720"/>
                  <a:pt x="9878" y="14720"/>
                </a:cubicBezTo>
                <a:cubicBezTo>
                  <a:pt x="9881" y="14720"/>
                  <a:pt x="9885" y="14721"/>
                  <a:pt x="9891" y="14722"/>
                </a:cubicBezTo>
                <a:cubicBezTo>
                  <a:pt x="9903" y="14746"/>
                  <a:pt x="9915" y="14734"/>
                  <a:pt x="9939" y="14746"/>
                </a:cubicBezTo>
                <a:lnTo>
                  <a:pt x="9950" y="14698"/>
                </a:lnTo>
                <a:cubicBezTo>
                  <a:pt x="9960" y="14698"/>
                  <a:pt x="9962" y="14713"/>
                  <a:pt x="9962" y="14713"/>
                </a:cubicBezTo>
                <a:cubicBezTo>
                  <a:pt x="9962" y="14713"/>
                  <a:pt x="9962" y="14712"/>
                  <a:pt x="9962" y="14710"/>
                </a:cubicBezTo>
                <a:cubicBezTo>
                  <a:pt x="9986" y="14710"/>
                  <a:pt x="9950" y="14686"/>
                  <a:pt x="9950" y="14686"/>
                </a:cubicBezTo>
                <a:cubicBezTo>
                  <a:pt x="9968" y="14686"/>
                  <a:pt x="9966" y="14666"/>
                  <a:pt x="9984" y="14666"/>
                </a:cubicBezTo>
                <a:cubicBezTo>
                  <a:pt x="9990" y="14666"/>
                  <a:pt x="9998" y="14668"/>
                  <a:pt x="10010" y="14674"/>
                </a:cubicBezTo>
                <a:cubicBezTo>
                  <a:pt x="10058" y="14650"/>
                  <a:pt x="9962" y="14638"/>
                  <a:pt x="9998" y="14627"/>
                </a:cubicBezTo>
                <a:cubicBezTo>
                  <a:pt x="10017" y="14627"/>
                  <a:pt x="10006" y="14642"/>
                  <a:pt x="10013" y="14642"/>
                </a:cubicBezTo>
                <a:cubicBezTo>
                  <a:pt x="10014" y="14642"/>
                  <a:pt x="10017" y="14641"/>
                  <a:pt x="10022" y="14638"/>
                </a:cubicBezTo>
                <a:lnTo>
                  <a:pt x="10022" y="14615"/>
                </a:lnTo>
                <a:cubicBezTo>
                  <a:pt x="10032" y="14615"/>
                  <a:pt x="10058" y="14631"/>
                  <a:pt x="10060" y="14637"/>
                </a:cubicBezTo>
                <a:lnTo>
                  <a:pt x="10060" y="14637"/>
                </a:lnTo>
                <a:cubicBezTo>
                  <a:pt x="10108" y="14602"/>
                  <a:pt x="10189" y="14590"/>
                  <a:pt x="10236" y="14567"/>
                </a:cubicBezTo>
                <a:cubicBezTo>
                  <a:pt x="10248" y="14591"/>
                  <a:pt x="10260" y="14603"/>
                  <a:pt x="10272" y="14615"/>
                </a:cubicBezTo>
                <a:cubicBezTo>
                  <a:pt x="10296" y="14555"/>
                  <a:pt x="10296" y="14531"/>
                  <a:pt x="10296" y="14519"/>
                </a:cubicBezTo>
                <a:cubicBezTo>
                  <a:pt x="10308" y="14519"/>
                  <a:pt x="10296" y="14531"/>
                  <a:pt x="10308" y="14543"/>
                </a:cubicBezTo>
                <a:cubicBezTo>
                  <a:pt x="10284" y="14472"/>
                  <a:pt x="10403" y="14496"/>
                  <a:pt x="10427" y="14448"/>
                </a:cubicBezTo>
                <a:lnTo>
                  <a:pt x="10391" y="14436"/>
                </a:lnTo>
                <a:cubicBezTo>
                  <a:pt x="10498" y="14412"/>
                  <a:pt x="10486" y="14317"/>
                  <a:pt x="10534" y="14257"/>
                </a:cubicBezTo>
                <a:lnTo>
                  <a:pt x="10534" y="14257"/>
                </a:lnTo>
                <a:lnTo>
                  <a:pt x="10522" y="14269"/>
                </a:lnTo>
                <a:cubicBezTo>
                  <a:pt x="10498" y="14246"/>
                  <a:pt x="10498" y="14234"/>
                  <a:pt x="10486" y="14210"/>
                </a:cubicBezTo>
                <a:lnTo>
                  <a:pt x="10486" y="14210"/>
                </a:lnTo>
                <a:cubicBezTo>
                  <a:pt x="10489" y="14213"/>
                  <a:pt x="10495" y="14217"/>
                  <a:pt x="10501" y="14221"/>
                </a:cubicBezTo>
                <a:lnTo>
                  <a:pt x="10501" y="14221"/>
                </a:lnTo>
                <a:cubicBezTo>
                  <a:pt x="10594" y="14183"/>
                  <a:pt x="10618" y="14042"/>
                  <a:pt x="10677" y="13960"/>
                </a:cubicBezTo>
                <a:cubicBezTo>
                  <a:pt x="10700" y="13818"/>
                  <a:pt x="10794" y="13688"/>
                  <a:pt x="10819" y="13546"/>
                </a:cubicBezTo>
                <a:lnTo>
                  <a:pt x="10819" y="13546"/>
                </a:lnTo>
                <a:cubicBezTo>
                  <a:pt x="10817" y="13551"/>
                  <a:pt x="10811" y="13553"/>
                  <a:pt x="10804" y="13553"/>
                </a:cubicBezTo>
                <a:cubicBezTo>
                  <a:pt x="10784" y="13553"/>
                  <a:pt x="10756" y="13539"/>
                  <a:pt x="10772" y="13531"/>
                </a:cubicBezTo>
                <a:cubicBezTo>
                  <a:pt x="10891" y="13519"/>
                  <a:pt x="10772" y="13448"/>
                  <a:pt x="10855" y="13424"/>
                </a:cubicBezTo>
                <a:cubicBezTo>
                  <a:pt x="10843" y="13341"/>
                  <a:pt x="10951" y="13293"/>
                  <a:pt x="10879" y="13198"/>
                </a:cubicBezTo>
                <a:lnTo>
                  <a:pt x="10879" y="13198"/>
                </a:lnTo>
                <a:lnTo>
                  <a:pt x="10915" y="13210"/>
                </a:lnTo>
                <a:cubicBezTo>
                  <a:pt x="10934" y="13200"/>
                  <a:pt x="10923" y="13191"/>
                  <a:pt x="10917" y="13182"/>
                </a:cubicBezTo>
                <a:lnTo>
                  <a:pt x="10917" y="13182"/>
                </a:lnTo>
                <a:cubicBezTo>
                  <a:pt x="10937" y="13147"/>
                  <a:pt x="10916" y="13114"/>
                  <a:pt x="10939" y="13103"/>
                </a:cubicBezTo>
                <a:lnTo>
                  <a:pt x="10891" y="13091"/>
                </a:lnTo>
                <a:cubicBezTo>
                  <a:pt x="10891" y="13079"/>
                  <a:pt x="10927" y="13091"/>
                  <a:pt x="10915" y="13067"/>
                </a:cubicBezTo>
                <a:lnTo>
                  <a:pt x="10915" y="13067"/>
                </a:lnTo>
                <a:lnTo>
                  <a:pt x="10927" y="13079"/>
                </a:lnTo>
                <a:lnTo>
                  <a:pt x="10903" y="13043"/>
                </a:lnTo>
                <a:lnTo>
                  <a:pt x="10903" y="13043"/>
                </a:lnTo>
                <a:cubicBezTo>
                  <a:pt x="10913" y="13047"/>
                  <a:pt x="10920" y="13049"/>
                  <a:pt x="10924" y="13049"/>
                </a:cubicBezTo>
                <a:cubicBezTo>
                  <a:pt x="10949" y="13049"/>
                  <a:pt x="10921" y="13005"/>
                  <a:pt x="10951" y="12995"/>
                </a:cubicBezTo>
                <a:cubicBezTo>
                  <a:pt x="10939" y="12972"/>
                  <a:pt x="10915" y="12924"/>
                  <a:pt x="10939" y="12900"/>
                </a:cubicBezTo>
                <a:cubicBezTo>
                  <a:pt x="10974" y="12900"/>
                  <a:pt x="10986" y="12864"/>
                  <a:pt x="11010" y="12841"/>
                </a:cubicBezTo>
                <a:cubicBezTo>
                  <a:pt x="11010" y="12793"/>
                  <a:pt x="11010" y="12722"/>
                  <a:pt x="11034" y="12662"/>
                </a:cubicBezTo>
                <a:lnTo>
                  <a:pt x="10986" y="12650"/>
                </a:lnTo>
                <a:lnTo>
                  <a:pt x="10986" y="12638"/>
                </a:lnTo>
                <a:lnTo>
                  <a:pt x="11010" y="12638"/>
                </a:lnTo>
                <a:cubicBezTo>
                  <a:pt x="11046" y="12638"/>
                  <a:pt x="11021" y="12618"/>
                  <a:pt x="11022" y="12603"/>
                </a:cubicBezTo>
                <a:lnTo>
                  <a:pt x="11022" y="12603"/>
                </a:lnTo>
                <a:cubicBezTo>
                  <a:pt x="11015" y="12606"/>
                  <a:pt x="11008" y="12607"/>
                  <a:pt x="11002" y="12607"/>
                </a:cubicBezTo>
                <a:cubicBezTo>
                  <a:pt x="10983" y="12607"/>
                  <a:pt x="10969" y="12596"/>
                  <a:pt x="10986" y="12579"/>
                </a:cubicBezTo>
                <a:lnTo>
                  <a:pt x="10986" y="12579"/>
                </a:lnTo>
                <a:lnTo>
                  <a:pt x="10974" y="12567"/>
                </a:lnTo>
                <a:lnTo>
                  <a:pt x="10974" y="12567"/>
                </a:lnTo>
                <a:cubicBezTo>
                  <a:pt x="10986" y="12571"/>
                  <a:pt x="10996" y="12572"/>
                  <a:pt x="11004" y="12572"/>
                </a:cubicBezTo>
                <a:cubicBezTo>
                  <a:pt x="11021" y="12572"/>
                  <a:pt x="11034" y="12567"/>
                  <a:pt x="11058" y="12567"/>
                </a:cubicBezTo>
                <a:cubicBezTo>
                  <a:pt x="11058" y="12519"/>
                  <a:pt x="10998" y="12471"/>
                  <a:pt x="11034" y="12412"/>
                </a:cubicBezTo>
                <a:lnTo>
                  <a:pt x="11034" y="12412"/>
                </a:lnTo>
                <a:cubicBezTo>
                  <a:pt x="11038" y="12413"/>
                  <a:pt x="11041" y="12414"/>
                  <a:pt x="11043" y="12414"/>
                </a:cubicBezTo>
                <a:cubicBezTo>
                  <a:pt x="11056" y="12414"/>
                  <a:pt x="11041" y="12393"/>
                  <a:pt x="11057" y="12393"/>
                </a:cubicBezTo>
                <a:cubicBezTo>
                  <a:pt x="11062" y="12393"/>
                  <a:pt x="11069" y="12395"/>
                  <a:pt x="11082" y="12400"/>
                </a:cubicBezTo>
                <a:cubicBezTo>
                  <a:pt x="11076" y="12376"/>
                  <a:pt x="11064" y="12373"/>
                  <a:pt x="11047" y="12373"/>
                </a:cubicBezTo>
                <a:cubicBezTo>
                  <a:pt x="11042" y="12373"/>
                  <a:pt x="11036" y="12374"/>
                  <a:pt x="11029" y="12374"/>
                </a:cubicBezTo>
                <a:cubicBezTo>
                  <a:pt x="11017" y="12374"/>
                  <a:pt x="11002" y="12372"/>
                  <a:pt x="10986" y="12364"/>
                </a:cubicBezTo>
                <a:cubicBezTo>
                  <a:pt x="10998" y="12364"/>
                  <a:pt x="10974" y="12352"/>
                  <a:pt x="10998" y="12352"/>
                </a:cubicBezTo>
                <a:lnTo>
                  <a:pt x="11046" y="12352"/>
                </a:lnTo>
                <a:lnTo>
                  <a:pt x="11046" y="12329"/>
                </a:lnTo>
                <a:cubicBezTo>
                  <a:pt x="11046" y="12329"/>
                  <a:pt x="11058" y="12341"/>
                  <a:pt x="11058" y="12341"/>
                </a:cubicBezTo>
                <a:cubicBezTo>
                  <a:pt x="11034" y="12293"/>
                  <a:pt x="11117" y="12269"/>
                  <a:pt x="11082" y="12221"/>
                </a:cubicBezTo>
                <a:cubicBezTo>
                  <a:pt x="11077" y="12219"/>
                  <a:pt x="11074" y="12218"/>
                  <a:pt x="11072" y="12218"/>
                </a:cubicBezTo>
                <a:cubicBezTo>
                  <a:pt x="11065" y="12218"/>
                  <a:pt x="11077" y="12233"/>
                  <a:pt x="11058" y="12233"/>
                </a:cubicBezTo>
                <a:cubicBezTo>
                  <a:pt x="11010" y="12186"/>
                  <a:pt x="11105" y="12198"/>
                  <a:pt x="11070" y="12162"/>
                </a:cubicBezTo>
                <a:lnTo>
                  <a:pt x="11070" y="12162"/>
                </a:lnTo>
                <a:lnTo>
                  <a:pt x="11105" y="12174"/>
                </a:lnTo>
                <a:cubicBezTo>
                  <a:pt x="11082" y="12150"/>
                  <a:pt x="11058" y="12150"/>
                  <a:pt x="11082" y="12126"/>
                </a:cubicBezTo>
                <a:cubicBezTo>
                  <a:pt x="11129" y="12126"/>
                  <a:pt x="11117" y="12150"/>
                  <a:pt x="11129" y="12162"/>
                </a:cubicBezTo>
                <a:cubicBezTo>
                  <a:pt x="11129" y="12150"/>
                  <a:pt x="11129" y="12114"/>
                  <a:pt x="11093" y="12114"/>
                </a:cubicBezTo>
                <a:cubicBezTo>
                  <a:pt x="11082" y="12102"/>
                  <a:pt x="11117" y="12102"/>
                  <a:pt x="11129" y="12090"/>
                </a:cubicBezTo>
                <a:cubicBezTo>
                  <a:pt x="11121" y="12090"/>
                  <a:pt x="11113" y="12096"/>
                  <a:pt x="11102" y="12096"/>
                </a:cubicBezTo>
                <a:cubicBezTo>
                  <a:pt x="11096" y="12096"/>
                  <a:pt x="11089" y="12094"/>
                  <a:pt x="11082" y="12090"/>
                </a:cubicBezTo>
                <a:cubicBezTo>
                  <a:pt x="11117" y="12067"/>
                  <a:pt x="11117" y="12031"/>
                  <a:pt x="11117" y="12007"/>
                </a:cubicBezTo>
                <a:lnTo>
                  <a:pt x="11153" y="12007"/>
                </a:lnTo>
                <a:cubicBezTo>
                  <a:pt x="11105" y="11983"/>
                  <a:pt x="11189" y="11995"/>
                  <a:pt x="11189" y="11960"/>
                </a:cubicBezTo>
                <a:cubicBezTo>
                  <a:pt x="11177" y="11876"/>
                  <a:pt x="11129" y="11769"/>
                  <a:pt x="11153" y="11686"/>
                </a:cubicBezTo>
                <a:cubicBezTo>
                  <a:pt x="11105" y="11662"/>
                  <a:pt x="11105" y="11638"/>
                  <a:pt x="11093" y="11614"/>
                </a:cubicBezTo>
                <a:lnTo>
                  <a:pt x="11165" y="11614"/>
                </a:lnTo>
                <a:lnTo>
                  <a:pt x="11141" y="11590"/>
                </a:lnTo>
                <a:cubicBezTo>
                  <a:pt x="11146" y="11588"/>
                  <a:pt x="11150" y="11587"/>
                  <a:pt x="11152" y="11587"/>
                </a:cubicBezTo>
                <a:cubicBezTo>
                  <a:pt x="11159" y="11587"/>
                  <a:pt x="11159" y="11594"/>
                  <a:pt x="11166" y="11594"/>
                </a:cubicBezTo>
                <a:cubicBezTo>
                  <a:pt x="11168" y="11594"/>
                  <a:pt x="11172" y="11593"/>
                  <a:pt x="11177" y="11590"/>
                </a:cubicBezTo>
                <a:lnTo>
                  <a:pt x="11141" y="11579"/>
                </a:lnTo>
                <a:cubicBezTo>
                  <a:pt x="11158" y="11579"/>
                  <a:pt x="11157" y="11548"/>
                  <a:pt x="11172" y="11548"/>
                </a:cubicBezTo>
                <a:cubicBezTo>
                  <a:pt x="11178" y="11548"/>
                  <a:pt x="11187" y="11553"/>
                  <a:pt x="11201" y="11567"/>
                </a:cubicBezTo>
                <a:lnTo>
                  <a:pt x="11212" y="11483"/>
                </a:lnTo>
                <a:cubicBezTo>
                  <a:pt x="11212" y="11459"/>
                  <a:pt x="11153" y="11459"/>
                  <a:pt x="11177" y="11448"/>
                </a:cubicBezTo>
                <a:cubicBezTo>
                  <a:pt x="11181" y="11444"/>
                  <a:pt x="11183" y="11442"/>
                  <a:pt x="11186" y="11442"/>
                </a:cubicBezTo>
                <a:cubicBezTo>
                  <a:pt x="11191" y="11442"/>
                  <a:pt x="11197" y="11448"/>
                  <a:pt x="11212" y="11448"/>
                </a:cubicBezTo>
                <a:cubicBezTo>
                  <a:pt x="11260" y="11388"/>
                  <a:pt x="11082" y="11376"/>
                  <a:pt x="11117" y="11317"/>
                </a:cubicBezTo>
                <a:lnTo>
                  <a:pt x="11129" y="11317"/>
                </a:lnTo>
                <a:cubicBezTo>
                  <a:pt x="11105" y="11317"/>
                  <a:pt x="11117" y="11293"/>
                  <a:pt x="11105" y="11293"/>
                </a:cubicBezTo>
                <a:cubicBezTo>
                  <a:pt x="11034" y="11293"/>
                  <a:pt x="11141" y="11305"/>
                  <a:pt x="11093" y="11317"/>
                </a:cubicBezTo>
                <a:lnTo>
                  <a:pt x="11093" y="11317"/>
                </a:lnTo>
                <a:cubicBezTo>
                  <a:pt x="11046" y="11317"/>
                  <a:pt x="11070" y="11293"/>
                  <a:pt x="11022" y="11293"/>
                </a:cubicBezTo>
                <a:cubicBezTo>
                  <a:pt x="11046" y="11281"/>
                  <a:pt x="11010" y="11269"/>
                  <a:pt x="11010" y="11257"/>
                </a:cubicBezTo>
                <a:cubicBezTo>
                  <a:pt x="11046" y="11245"/>
                  <a:pt x="11022" y="11209"/>
                  <a:pt x="11070" y="11198"/>
                </a:cubicBezTo>
                <a:cubicBezTo>
                  <a:pt x="11058" y="11186"/>
                  <a:pt x="10998" y="11174"/>
                  <a:pt x="10998" y="11162"/>
                </a:cubicBezTo>
                <a:cubicBezTo>
                  <a:pt x="11022" y="11150"/>
                  <a:pt x="11034" y="11150"/>
                  <a:pt x="11041" y="11150"/>
                </a:cubicBezTo>
                <a:cubicBezTo>
                  <a:pt x="11049" y="11150"/>
                  <a:pt x="11052" y="11150"/>
                  <a:pt x="11058" y="11138"/>
                </a:cubicBezTo>
                <a:lnTo>
                  <a:pt x="11022" y="11138"/>
                </a:lnTo>
                <a:cubicBezTo>
                  <a:pt x="11034" y="11126"/>
                  <a:pt x="11046" y="11126"/>
                  <a:pt x="11058" y="11126"/>
                </a:cubicBezTo>
                <a:cubicBezTo>
                  <a:pt x="11058" y="11102"/>
                  <a:pt x="11010" y="11102"/>
                  <a:pt x="11034" y="11090"/>
                </a:cubicBezTo>
                <a:lnTo>
                  <a:pt x="11034" y="11090"/>
                </a:lnTo>
                <a:lnTo>
                  <a:pt x="11070" y="11102"/>
                </a:lnTo>
                <a:cubicBezTo>
                  <a:pt x="11058" y="11078"/>
                  <a:pt x="11058" y="11078"/>
                  <a:pt x="11058" y="11055"/>
                </a:cubicBezTo>
                <a:cubicBezTo>
                  <a:pt x="11076" y="11055"/>
                  <a:pt x="11080" y="11061"/>
                  <a:pt x="11076" y="11065"/>
                </a:cubicBezTo>
                <a:lnTo>
                  <a:pt x="11076" y="11065"/>
                </a:lnTo>
                <a:cubicBezTo>
                  <a:pt x="11110" y="11053"/>
                  <a:pt x="11046" y="11043"/>
                  <a:pt x="11058" y="11043"/>
                </a:cubicBezTo>
                <a:lnTo>
                  <a:pt x="11058" y="11043"/>
                </a:lnTo>
                <a:cubicBezTo>
                  <a:pt x="11046" y="11043"/>
                  <a:pt x="11034" y="11055"/>
                  <a:pt x="10998" y="11055"/>
                </a:cubicBezTo>
                <a:cubicBezTo>
                  <a:pt x="11010" y="11043"/>
                  <a:pt x="10962" y="11019"/>
                  <a:pt x="10998" y="11019"/>
                </a:cubicBezTo>
                <a:lnTo>
                  <a:pt x="11034" y="11031"/>
                </a:lnTo>
                <a:cubicBezTo>
                  <a:pt x="10998" y="11007"/>
                  <a:pt x="10986" y="11019"/>
                  <a:pt x="10998" y="10984"/>
                </a:cubicBezTo>
                <a:lnTo>
                  <a:pt x="10998" y="10984"/>
                </a:lnTo>
                <a:cubicBezTo>
                  <a:pt x="10998" y="10984"/>
                  <a:pt x="10998" y="10984"/>
                  <a:pt x="10998" y="10984"/>
                </a:cubicBezTo>
                <a:lnTo>
                  <a:pt x="10998" y="10984"/>
                </a:lnTo>
                <a:cubicBezTo>
                  <a:pt x="10998" y="10984"/>
                  <a:pt x="10998" y="10983"/>
                  <a:pt x="10998" y="10983"/>
                </a:cubicBezTo>
                <a:lnTo>
                  <a:pt x="10998" y="10983"/>
                </a:lnTo>
                <a:cubicBezTo>
                  <a:pt x="10998" y="10983"/>
                  <a:pt x="10998" y="10984"/>
                  <a:pt x="10998" y="10984"/>
                </a:cubicBezTo>
                <a:lnTo>
                  <a:pt x="10998" y="10984"/>
                </a:lnTo>
                <a:cubicBezTo>
                  <a:pt x="10985" y="10964"/>
                  <a:pt x="11010" y="10944"/>
                  <a:pt x="11010" y="10924"/>
                </a:cubicBezTo>
                <a:cubicBezTo>
                  <a:pt x="10998" y="10912"/>
                  <a:pt x="10986" y="10912"/>
                  <a:pt x="10986" y="10912"/>
                </a:cubicBezTo>
                <a:cubicBezTo>
                  <a:pt x="10974" y="10918"/>
                  <a:pt x="10965" y="10918"/>
                  <a:pt x="10956" y="10918"/>
                </a:cubicBezTo>
                <a:cubicBezTo>
                  <a:pt x="10948" y="10918"/>
                  <a:pt x="10939" y="10918"/>
                  <a:pt x="10927" y="10924"/>
                </a:cubicBezTo>
                <a:cubicBezTo>
                  <a:pt x="10974" y="10900"/>
                  <a:pt x="10855" y="10888"/>
                  <a:pt x="10891" y="10864"/>
                </a:cubicBezTo>
                <a:cubicBezTo>
                  <a:pt x="10915" y="10864"/>
                  <a:pt x="10927" y="10864"/>
                  <a:pt x="10915" y="10876"/>
                </a:cubicBezTo>
                <a:cubicBezTo>
                  <a:pt x="10962" y="10888"/>
                  <a:pt x="11010" y="10888"/>
                  <a:pt x="11046" y="10900"/>
                </a:cubicBezTo>
                <a:cubicBezTo>
                  <a:pt x="11034" y="10888"/>
                  <a:pt x="11022" y="10876"/>
                  <a:pt x="11046" y="10876"/>
                </a:cubicBezTo>
                <a:lnTo>
                  <a:pt x="10998" y="10876"/>
                </a:lnTo>
                <a:cubicBezTo>
                  <a:pt x="10986" y="10876"/>
                  <a:pt x="10998" y="10864"/>
                  <a:pt x="10998" y="10864"/>
                </a:cubicBezTo>
                <a:cubicBezTo>
                  <a:pt x="10991" y="10862"/>
                  <a:pt x="10984" y="10861"/>
                  <a:pt x="10977" y="10861"/>
                </a:cubicBezTo>
                <a:cubicBezTo>
                  <a:pt x="10959" y="10861"/>
                  <a:pt x="10944" y="10868"/>
                  <a:pt x="10930" y="10868"/>
                </a:cubicBezTo>
                <a:cubicBezTo>
                  <a:pt x="10925" y="10868"/>
                  <a:pt x="10920" y="10867"/>
                  <a:pt x="10915" y="10864"/>
                </a:cubicBezTo>
                <a:cubicBezTo>
                  <a:pt x="10903" y="10840"/>
                  <a:pt x="10974" y="10852"/>
                  <a:pt x="10951" y="10840"/>
                </a:cubicBezTo>
                <a:cubicBezTo>
                  <a:pt x="10927" y="10817"/>
                  <a:pt x="10891" y="10840"/>
                  <a:pt x="10903" y="10805"/>
                </a:cubicBezTo>
                <a:lnTo>
                  <a:pt x="10903" y="10805"/>
                </a:lnTo>
                <a:cubicBezTo>
                  <a:pt x="10909" y="10810"/>
                  <a:pt x="10915" y="10813"/>
                  <a:pt x="10918" y="10815"/>
                </a:cubicBezTo>
                <a:lnTo>
                  <a:pt x="10918" y="10815"/>
                </a:lnTo>
                <a:cubicBezTo>
                  <a:pt x="10936" y="10803"/>
                  <a:pt x="10905" y="10780"/>
                  <a:pt x="10962" y="10769"/>
                </a:cubicBezTo>
                <a:cubicBezTo>
                  <a:pt x="10986" y="10769"/>
                  <a:pt x="10998" y="10769"/>
                  <a:pt x="10998" y="10781"/>
                </a:cubicBezTo>
                <a:lnTo>
                  <a:pt x="10986" y="10781"/>
                </a:lnTo>
                <a:cubicBezTo>
                  <a:pt x="10993" y="10783"/>
                  <a:pt x="10998" y="10783"/>
                  <a:pt x="11001" y="10783"/>
                </a:cubicBezTo>
                <a:cubicBezTo>
                  <a:pt x="11016" y="10783"/>
                  <a:pt x="10994" y="10766"/>
                  <a:pt x="11015" y="10766"/>
                </a:cubicBezTo>
                <a:cubicBezTo>
                  <a:pt x="11015" y="10766"/>
                  <a:pt x="11016" y="10766"/>
                  <a:pt x="11017" y="10767"/>
                </a:cubicBezTo>
                <a:lnTo>
                  <a:pt x="11017" y="10767"/>
                </a:lnTo>
                <a:cubicBezTo>
                  <a:pt x="10999" y="10760"/>
                  <a:pt x="11000" y="10743"/>
                  <a:pt x="11010" y="10733"/>
                </a:cubicBezTo>
                <a:lnTo>
                  <a:pt x="10974" y="10733"/>
                </a:lnTo>
                <a:cubicBezTo>
                  <a:pt x="10915" y="10715"/>
                  <a:pt x="10933" y="10715"/>
                  <a:pt x="10964" y="10715"/>
                </a:cubicBezTo>
                <a:cubicBezTo>
                  <a:pt x="10995" y="10715"/>
                  <a:pt x="11040" y="10715"/>
                  <a:pt x="11034" y="10697"/>
                </a:cubicBezTo>
                <a:cubicBezTo>
                  <a:pt x="11028" y="10691"/>
                  <a:pt x="11024" y="10689"/>
                  <a:pt x="11021" y="10689"/>
                </a:cubicBezTo>
                <a:cubicBezTo>
                  <a:pt x="11015" y="10689"/>
                  <a:pt x="11015" y="10700"/>
                  <a:pt x="11007" y="10700"/>
                </a:cubicBezTo>
                <a:cubicBezTo>
                  <a:pt x="11005" y="10700"/>
                  <a:pt x="11002" y="10699"/>
                  <a:pt x="10998" y="10697"/>
                </a:cubicBezTo>
                <a:cubicBezTo>
                  <a:pt x="10998" y="10674"/>
                  <a:pt x="11034" y="10674"/>
                  <a:pt x="11022" y="10650"/>
                </a:cubicBezTo>
                <a:cubicBezTo>
                  <a:pt x="11034" y="10638"/>
                  <a:pt x="11046" y="10626"/>
                  <a:pt x="11093" y="10626"/>
                </a:cubicBezTo>
                <a:cubicBezTo>
                  <a:pt x="11082" y="10602"/>
                  <a:pt x="11117" y="10578"/>
                  <a:pt x="11070" y="10567"/>
                </a:cubicBezTo>
                <a:lnTo>
                  <a:pt x="11070" y="10567"/>
                </a:lnTo>
                <a:cubicBezTo>
                  <a:pt x="11034" y="10602"/>
                  <a:pt x="11117" y="10590"/>
                  <a:pt x="11058" y="10626"/>
                </a:cubicBezTo>
                <a:lnTo>
                  <a:pt x="11022" y="10614"/>
                </a:lnTo>
                <a:cubicBezTo>
                  <a:pt x="11022" y="10603"/>
                  <a:pt x="11003" y="10583"/>
                  <a:pt x="11007" y="10562"/>
                </a:cubicBezTo>
                <a:lnTo>
                  <a:pt x="11007" y="10562"/>
                </a:lnTo>
                <a:cubicBezTo>
                  <a:pt x="11003" y="10567"/>
                  <a:pt x="10995" y="10567"/>
                  <a:pt x="10986" y="10567"/>
                </a:cubicBezTo>
                <a:cubicBezTo>
                  <a:pt x="10974" y="10531"/>
                  <a:pt x="10927" y="10531"/>
                  <a:pt x="10939" y="10495"/>
                </a:cubicBezTo>
                <a:cubicBezTo>
                  <a:pt x="10974" y="10495"/>
                  <a:pt x="10974" y="10507"/>
                  <a:pt x="10974" y="10519"/>
                </a:cubicBezTo>
                <a:cubicBezTo>
                  <a:pt x="10998" y="10507"/>
                  <a:pt x="10974" y="10507"/>
                  <a:pt x="10986" y="10471"/>
                </a:cubicBezTo>
                <a:cubicBezTo>
                  <a:pt x="11022" y="10471"/>
                  <a:pt x="10986" y="10495"/>
                  <a:pt x="11022" y="10495"/>
                </a:cubicBezTo>
                <a:lnTo>
                  <a:pt x="11010" y="10471"/>
                </a:lnTo>
                <a:lnTo>
                  <a:pt x="11010" y="10459"/>
                </a:lnTo>
                <a:cubicBezTo>
                  <a:pt x="10962" y="10459"/>
                  <a:pt x="11022" y="10436"/>
                  <a:pt x="10998" y="10424"/>
                </a:cubicBezTo>
                <a:cubicBezTo>
                  <a:pt x="10998" y="10376"/>
                  <a:pt x="10927" y="10376"/>
                  <a:pt x="10879" y="10352"/>
                </a:cubicBezTo>
                <a:cubicBezTo>
                  <a:pt x="10887" y="10352"/>
                  <a:pt x="10895" y="10347"/>
                  <a:pt x="10906" y="10347"/>
                </a:cubicBezTo>
                <a:cubicBezTo>
                  <a:pt x="10912" y="10347"/>
                  <a:pt x="10919" y="10348"/>
                  <a:pt x="10927" y="10352"/>
                </a:cubicBezTo>
                <a:cubicBezTo>
                  <a:pt x="10915" y="10358"/>
                  <a:pt x="10912" y="10358"/>
                  <a:pt x="10913" y="10358"/>
                </a:cubicBezTo>
                <a:cubicBezTo>
                  <a:pt x="10915" y="10358"/>
                  <a:pt x="10921" y="10358"/>
                  <a:pt x="10927" y="10364"/>
                </a:cubicBezTo>
                <a:cubicBezTo>
                  <a:pt x="10927" y="10351"/>
                  <a:pt x="10945" y="10338"/>
                  <a:pt x="10966" y="10330"/>
                </a:cubicBezTo>
                <a:lnTo>
                  <a:pt x="10966" y="10330"/>
                </a:lnTo>
                <a:cubicBezTo>
                  <a:pt x="10966" y="10331"/>
                  <a:pt x="10967" y="10331"/>
                  <a:pt x="10968" y="10331"/>
                </a:cubicBezTo>
                <a:cubicBezTo>
                  <a:pt x="10971" y="10331"/>
                  <a:pt x="10973" y="10329"/>
                  <a:pt x="10976" y="10327"/>
                </a:cubicBezTo>
                <a:lnTo>
                  <a:pt x="10976" y="10327"/>
                </a:lnTo>
                <a:cubicBezTo>
                  <a:pt x="10973" y="10328"/>
                  <a:pt x="10969" y="10329"/>
                  <a:pt x="10966" y="10330"/>
                </a:cubicBezTo>
                <a:lnTo>
                  <a:pt x="10966" y="10330"/>
                </a:lnTo>
                <a:cubicBezTo>
                  <a:pt x="10965" y="10330"/>
                  <a:pt x="10963" y="10329"/>
                  <a:pt x="10962" y="10328"/>
                </a:cubicBezTo>
                <a:lnTo>
                  <a:pt x="10962" y="10293"/>
                </a:lnTo>
                <a:cubicBezTo>
                  <a:pt x="10949" y="10300"/>
                  <a:pt x="10939" y="10306"/>
                  <a:pt x="10929" y="10306"/>
                </a:cubicBezTo>
                <a:cubicBezTo>
                  <a:pt x="10921" y="10306"/>
                  <a:pt x="10913" y="10303"/>
                  <a:pt x="10903" y="10293"/>
                </a:cubicBezTo>
                <a:cubicBezTo>
                  <a:pt x="10903" y="10281"/>
                  <a:pt x="10903" y="10281"/>
                  <a:pt x="10903" y="10257"/>
                </a:cubicBezTo>
                <a:cubicBezTo>
                  <a:pt x="10911" y="10257"/>
                  <a:pt x="10929" y="10252"/>
                  <a:pt x="10941" y="10252"/>
                </a:cubicBezTo>
                <a:cubicBezTo>
                  <a:pt x="10946" y="10252"/>
                  <a:pt x="10950" y="10253"/>
                  <a:pt x="10951" y="10257"/>
                </a:cubicBezTo>
                <a:lnTo>
                  <a:pt x="10951" y="10257"/>
                </a:lnTo>
                <a:cubicBezTo>
                  <a:pt x="10950" y="10254"/>
                  <a:pt x="10949" y="10233"/>
                  <a:pt x="10927" y="10233"/>
                </a:cubicBezTo>
                <a:cubicBezTo>
                  <a:pt x="10922" y="10238"/>
                  <a:pt x="10917" y="10240"/>
                  <a:pt x="10913" y="10240"/>
                </a:cubicBezTo>
                <a:cubicBezTo>
                  <a:pt x="10899" y="10240"/>
                  <a:pt x="10888" y="10219"/>
                  <a:pt x="10867" y="10219"/>
                </a:cubicBezTo>
                <a:cubicBezTo>
                  <a:pt x="10863" y="10219"/>
                  <a:pt x="10859" y="10220"/>
                  <a:pt x="10855" y="10221"/>
                </a:cubicBezTo>
                <a:lnTo>
                  <a:pt x="10879" y="10197"/>
                </a:lnTo>
                <a:cubicBezTo>
                  <a:pt x="10879" y="10209"/>
                  <a:pt x="10891" y="10209"/>
                  <a:pt x="10891" y="10209"/>
                </a:cubicBezTo>
                <a:cubicBezTo>
                  <a:pt x="10939" y="10197"/>
                  <a:pt x="10879" y="10197"/>
                  <a:pt x="10867" y="10186"/>
                </a:cubicBezTo>
                <a:cubicBezTo>
                  <a:pt x="10879" y="10186"/>
                  <a:pt x="10879" y="10162"/>
                  <a:pt x="10903" y="10162"/>
                </a:cubicBezTo>
                <a:cubicBezTo>
                  <a:pt x="10879" y="10150"/>
                  <a:pt x="10891" y="10138"/>
                  <a:pt x="10915" y="10138"/>
                </a:cubicBezTo>
                <a:cubicBezTo>
                  <a:pt x="10911" y="10134"/>
                  <a:pt x="10907" y="10133"/>
                  <a:pt x="10902" y="10133"/>
                </a:cubicBezTo>
                <a:cubicBezTo>
                  <a:pt x="10894" y="10133"/>
                  <a:pt x="10883" y="10138"/>
                  <a:pt x="10867" y="10138"/>
                </a:cubicBezTo>
                <a:lnTo>
                  <a:pt x="10867" y="10102"/>
                </a:lnTo>
                <a:cubicBezTo>
                  <a:pt x="10891" y="10102"/>
                  <a:pt x="10962" y="10090"/>
                  <a:pt x="10974" y="10090"/>
                </a:cubicBezTo>
                <a:cubicBezTo>
                  <a:pt x="10962" y="10084"/>
                  <a:pt x="10945" y="10084"/>
                  <a:pt x="10930" y="10084"/>
                </a:cubicBezTo>
                <a:cubicBezTo>
                  <a:pt x="10915" y="10084"/>
                  <a:pt x="10903" y="10084"/>
                  <a:pt x="10903" y="10078"/>
                </a:cubicBezTo>
                <a:cubicBezTo>
                  <a:pt x="10944" y="10078"/>
                  <a:pt x="10932" y="10052"/>
                  <a:pt x="10965" y="10052"/>
                </a:cubicBezTo>
                <a:cubicBezTo>
                  <a:pt x="10971" y="10052"/>
                  <a:pt x="10978" y="10053"/>
                  <a:pt x="10986" y="10055"/>
                </a:cubicBezTo>
                <a:cubicBezTo>
                  <a:pt x="11022" y="10043"/>
                  <a:pt x="11010" y="10007"/>
                  <a:pt x="10998" y="9995"/>
                </a:cubicBezTo>
                <a:cubicBezTo>
                  <a:pt x="10962" y="9995"/>
                  <a:pt x="10986" y="10019"/>
                  <a:pt x="10939" y="10019"/>
                </a:cubicBezTo>
                <a:cubicBezTo>
                  <a:pt x="10927" y="9971"/>
                  <a:pt x="10820" y="9983"/>
                  <a:pt x="10831" y="9947"/>
                </a:cubicBezTo>
                <a:lnTo>
                  <a:pt x="10831" y="9947"/>
                </a:lnTo>
                <a:lnTo>
                  <a:pt x="10820" y="9959"/>
                </a:lnTo>
                <a:cubicBezTo>
                  <a:pt x="10796" y="9935"/>
                  <a:pt x="10808" y="9947"/>
                  <a:pt x="10772" y="9935"/>
                </a:cubicBezTo>
                <a:cubicBezTo>
                  <a:pt x="10820" y="9935"/>
                  <a:pt x="10891" y="9888"/>
                  <a:pt x="10879" y="9864"/>
                </a:cubicBezTo>
                <a:cubicBezTo>
                  <a:pt x="10855" y="9864"/>
                  <a:pt x="10831" y="9888"/>
                  <a:pt x="10796" y="9888"/>
                </a:cubicBezTo>
                <a:lnTo>
                  <a:pt x="10784" y="9864"/>
                </a:lnTo>
                <a:lnTo>
                  <a:pt x="10808" y="9864"/>
                </a:lnTo>
                <a:cubicBezTo>
                  <a:pt x="10784" y="9840"/>
                  <a:pt x="10867" y="9816"/>
                  <a:pt x="10808" y="9816"/>
                </a:cubicBezTo>
                <a:lnTo>
                  <a:pt x="10838" y="9804"/>
                </a:lnTo>
                <a:lnTo>
                  <a:pt x="10838" y="9804"/>
                </a:lnTo>
                <a:cubicBezTo>
                  <a:pt x="10840" y="9804"/>
                  <a:pt x="10842" y="9805"/>
                  <a:pt x="10843" y="9805"/>
                </a:cubicBezTo>
                <a:lnTo>
                  <a:pt x="10867" y="9793"/>
                </a:lnTo>
                <a:lnTo>
                  <a:pt x="10867" y="9793"/>
                </a:lnTo>
                <a:lnTo>
                  <a:pt x="10838" y="9804"/>
                </a:lnTo>
                <a:lnTo>
                  <a:pt x="10838" y="9804"/>
                </a:lnTo>
                <a:cubicBezTo>
                  <a:pt x="10818" y="9801"/>
                  <a:pt x="10807" y="9781"/>
                  <a:pt x="10796" y="9781"/>
                </a:cubicBezTo>
                <a:cubicBezTo>
                  <a:pt x="10772" y="9757"/>
                  <a:pt x="10796" y="9745"/>
                  <a:pt x="10820" y="9721"/>
                </a:cubicBezTo>
                <a:lnTo>
                  <a:pt x="10820" y="9721"/>
                </a:lnTo>
                <a:cubicBezTo>
                  <a:pt x="10803" y="9730"/>
                  <a:pt x="10780" y="9738"/>
                  <a:pt x="10764" y="9738"/>
                </a:cubicBezTo>
                <a:cubicBezTo>
                  <a:pt x="10757" y="9738"/>
                  <a:pt x="10752" y="9737"/>
                  <a:pt x="10748" y="9733"/>
                </a:cubicBezTo>
                <a:cubicBezTo>
                  <a:pt x="10820" y="9721"/>
                  <a:pt x="10772" y="9685"/>
                  <a:pt x="10808" y="9685"/>
                </a:cubicBezTo>
                <a:cubicBezTo>
                  <a:pt x="10808" y="9674"/>
                  <a:pt x="10831" y="9662"/>
                  <a:pt x="10796" y="9662"/>
                </a:cubicBezTo>
                <a:lnTo>
                  <a:pt x="10843" y="9662"/>
                </a:lnTo>
                <a:cubicBezTo>
                  <a:pt x="10784" y="9662"/>
                  <a:pt x="10784" y="9638"/>
                  <a:pt x="10760" y="9614"/>
                </a:cubicBezTo>
                <a:cubicBezTo>
                  <a:pt x="10855" y="9602"/>
                  <a:pt x="10748" y="9602"/>
                  <a:pt x="10831" y="9578"/>
                </a:cubicBezTo>
                <a:cubicBezTo>
                  <a:pt x="10772" y="9578"/>
                  <a:pt x="10808" y="9543"/>
                  <a:pt x="10748" y="9543"/>
                </a:cubicBezTo>
                <a:cubicBezTo>
                  <a:pt x="10748" y="9531"/>
                  <a:pt x="10808" y="9519"/>
                  <a:pt x="10820" y="9519"/>
                </a:cubicBezTo>
                <a:lnTo>
                  <a:pt x="10796" y="9507"/>
                </a:lnTo>
                <a:cubicBezTo>
                  <a:pt x="10820" y="9495"/>
                  <a:pt x="10820" y="9459"/>
                  <a:pt x="10831" y="9447"/>
                </a:cubicBezTo>
                <a:lnTo>
                  <a:pt x="10784" y="9435"/>
                </a:lnTo>
                <a:lnTo>
                  <a:pt x="10808" y="9424"/>
                </a:lnTo>
                <a:cubicBezTo>
                  <a:pt x="10792" y="9424"/>
                  <a:pt x="10781" y="9418"/>
                  <a:pt x="10772" y="9418"/>
                </a:cubicBezTo>
                <a:cubicBezTo>
                  <a:pt x="10768" y="9418"/>
                  <a:pt x="10764" y="9420"/>
                  <a:pt x="10760" y="9424"/>
                </a:cubicBezTo>
                <a:cubicBezTo>
                  <a:pt x="10701" y="9424"/>
                  <a:pt x="10736" y="9412"/>
                  <a:pt x="10712" y="9400"/>
                </a:cubicBezTo>
                <a:cubicBezTo>
                  <a:pt x="10724" y="9388"/>
                  <a:pt x="10736" y="9388"/>
                  <a:pt x="10748" y="9388"/>
                </a:cubicBezTo>
                <a:cubicBezTo>
                  <a:pt x="10736" y="9376"/>
                  <a:pt x="10772" y="9376"/>
                  <a:pt x="10796" y="9364"/>
                </a:cubicBezTo>
                <a:lnTo>
                  <a:pt x="10796" y="9364"/>
                </a:lnTo>
                <a:cubicBezTo>
                  <a:pt x="10772" y="9376"/>
                  <a:pt x="10677" y="9364"/>
                  <a:pt x="10653" y="9388"/>
                </a:cubicBezTo>
                <a:cubicBezTo>
                  <a:pt x="10649" y="9391"/>
                  <a:pt x="10645" y="9393"/>
                  <a:pt x="10641" y="9393"/>
                </a:cubicBezTo>
                <a:cubicBezTo>
                  <a:pt x="10630" y="9393"/>
                  <a:pt x="10621" y="9384"/>
                  <a:pt x="10629" y="9376"/>
                </a:cubicBezTo>
                <a:lnTo>
                  <a:pt x="10677" y="9364"/>
                </a:lnTo>
                <a:lnTo>
                  <a:pt x="10617" y="9364"/>
                </a:lnTo>
                <a:cubicBezTo>
                  <a:pt x="10605" y="9352"/>
                  <a:pt x="10641" y="9340"/>
                  <a:pt x="10641" y="9328"/>
                </a:cubicBezTo>
                <a:cubicBezTo>
                  <a:pt x="10641" y="9328"/>
                  <a:pt x="10748" y="9328"/>
                  <a:pt x="10736" y="9293"/>
                </a:cubicBezTo>
                <a:lnTo>
                  <a:pt x="10736" y="9293"/>
                </a:lnTo>
                <a:cubicBezTo>
                  <a:pt x="10748" y="9316"/>
                  <a:pt x="10772" y="9316"/>
                  <a:pt x="10796" y="9316"/>
                </a:cubicBezTo>
                <a:cubicBezTo>
                  <a:pt x="10796" y="9316"/>
                  <a:pt x="10796" y="9311"/>
                  <a:pt x="10803" y="9311"/>
                </a:cubicBezTo>
                <a:cubicBezTo>
                  <a:pt x="10806" y="9311"/>
                  <a:pt x="10812" y="9312"/>
                  <a:pt x="10820" y="9316"/>
                </a:cubicBezTo>
                <a:cubicBezTo>
                  <a:pt x="10808" y="9304"/>
                  <a:pt x="10799" y="9304"/>
                  <a:pt x="10791" y="9304"/>
                </a:cubicBezTo>
                <a:cubicBezTo>
                  <a:pt x="10784" y="9304"/>
                  <a:pt x="10778" y="9304"/>
                  <a:pt x="10772" y="9293"/>
                </a:cubicBezTo>
                <a:cubicBezTo>
                  <a:pt x="10820" y="9281"/>
                  <a:pt x="10831" y="9269"/>
                  <a:pt x="10843" y="9245"/>
                </a:cubicBezTo>
                <a:lnTo>
                  <a:pt x="10843" y="9245"/>
                </a:lnTo>
                <a:lnTo>
                  <a:pt x="10808" y="9269"/>
                </a:lnTo>
                <a:lnTo>
                  <a:pt x="10796" y="9269"/>
                </a:lnTo>
                <a:cubicBezTo>
                  <a:pt x="10796" y="9281"/>
                  <a:pt x="10784" y="9281"/>
                  <a:pt x="10772" y="9281"/>
                </a:cubicBezTo>
                <a:cubicBezTo>
                  <a:pt x="10772" y="9281"/>
                  <a:pt x="10720" y="9270"/>
                  <a:pt x="10732" y="9259"/>
                </a:cubicBezTo>
                <a:lnTo>
                  <a:pt x="10732" y="9259"/>
                </a:lnTo>
                <a:cubicBezTo>
                  <a:pt x="10716" y="9270"/>
                  <a:pt x="10703" y="9274"/>
                  <a:pt x="10693" y="9274"/>
                </a:cubicBezTo>
                <a:cubicBezTo>
                  <a:pt x="10669" y="9274"/>
                  <a:pt x="10659" y="9252"/>
                  <a:pt x="10643" y="9252"/>
                </a:cubicBezTo>
                <a:cubicBezTo>
                  <a:pt x="10639" y="9252"/>
                  <a:pt x="10634" y="9253"/>
                  <a:pt x="10629" y="9257"/>
                </a:cubicBezTo>
                <a:cubicBezTo>
                  <a:pt x="10617" y="9257"/>
                  <a:pt x="10605" y="9245"/>
                  <a:pt x="10629" y="9233"/>
                </a:cubicBezTo>
                <a:cubicBezTo>
                  <a:pt x="10639" y="9236"/>
                  <a:pt x="10646" y="9238"/>
                  <a:pt x="10653" y="9238"/>
                </a:cubicBezTo>
                <a:cubicBezTo>
                  <a:pt x="10665" y="9238"/>
                  <a:pt x="10672" y="9233"/>
                  <a:pt x="10679" y="9225"/>
                </a:cubicBezTo>
                <a:lnTo>
                  <a:pt x="10679" y="9225"/>
                </a:lnTo>
                <a:cubicBezTo>
                  <a:pt x="10678" y="9226"/>
                  <a:pt x="10676" y="9226"/>
                  <a:pt x="10675" y="9226"/>
                </a:cubicBezTo>
                <a:cubicBezTo>
                  <a:pt x="10672" y="9226"/>
                  <a:pt x="10668" y="9225"/>
                  <a:pt x="10665" y="9221"/>
                </a:cubicBezTo>
                <a:cubicBezTo>
                  <a:pt x="10653" y="9209"/>
                  <a:pt x="10689" y="9197"/>
                  <a:pt x="10701" y="9185"/>
                </a:cubicBezTo>
                <a:lnTo>
                  <a:pt x="10724" y="9173"/>
                </a:lnTo>
                <a:cubicBezTo>
                  <a:pt x="10705" y="9173"/>
                  <a:pt x="10694" y="9189"/>
                  <a:pt x="10684" y="9189"/>
                </a:cubicBezTo>
                <a:cubicBezTo>
                  <a:pt x="10681" y="9189"/>
                  <a:pt x="10679" y="9188"/>
                  <a:pt x="10677" y="9185"/>
                </a:cubicBezTo>
                <a:cubicBezTo>
                  <a:pt x="10677" y="9173"/>
                  <a:pt x="10665" y="9162"/>
                  <a:pt x="10677" y="9162"/>
                </a:cubicBezTo>
                <a:cubicBezTo>
                  <a:pt x="10705" y="9162"/>
                  <a:pt x="10741" y="9146"/>
                  <a:pt x="10761" y="9146"/>
                </a:cubicBezTo>
                <a:cubicBezTo>
                  <a:pt x="10766" y="9146"/>
                  <a:pt x="10770" y="9147"/>
                  <a:pt x="10772" y="9150"/>
                </a:cubicBezTo>
                <a:cubicBezTo>
                  <a:pt x="10764" y="9142"/>
                  <a:pt x="10756" y="9122"/>
                  <a:pt x="10740" y="9122"/>
                </a:cubicBezTo>
                <a:cubicBezTo>
                  <a:pt x="10733" y="9122"/>
                  <a:pt x="10724" y="9126"/>
                  <a:pt x="10712" y="9138"/>
                </a:cubicBezTo>
                <a:lnTo>
                  <a:pt x="10701" y="9114"/>
                </a:lnTo>
                <a:cubicBezTo>
                  <a:pt x="10692" y="9131"/>
                  <a:pt x="10678" y="9148"/>
                  <a:pt x="10662" y="9148"/>
                </a:cubicBezTo>
                <a:cubicBezTo>
                  <a:pt x="10655" y="9148"/>
                  <a:pt x="10648" y="9145"/>
                  <a:pt x="10641" y="9138"/>
                </a:cubicBezTo>
                <a:lnTo>
                  <a:pt x="10653" y="9138"/>
                </a:lnTo>
                <a:lnTo>
                  <a:pt x="10617" y="9126"/>
                </a:lnTo>
                <a:lnTo>
                  <a:pt x="10641" y="9114"/>
                </a:lnTo>
                <a:lnTo>
                  <a:pt x="10617" y="9114"/>
                </a:lnTo>
                <a:cubicBezTo>
                  <a:pt x="10629" y="9102"/>
                  <a:pt x="10629" y="9102"/>
                  <a:pt x="10653" y="9090"/>
                </a:cubicBezTo>
                <a:cubicBezTo>
                  <a:pt x="10647" y="9078"/>
                  <a:pt x="10638" y="9075"/>
                  <a:pt x="10629" y="9075"/>
                </a:cubicBezTo>
                <a:cubicBezTo>
                  <a:pt x="10620" y="9075"/>
                  <a:pt x="10611" y="9078"/>
                  <a:pt x="10605" y="9078"/>
                </a:cubicBezTo>
                <a:cubicBezTo>
                  <a:pt x="10593" y="9066"/>
                  <a:pt x="10605" y="9066"/>
                  <a:pt x="10629" y="9066"/>
                </a:cubicBezTo>
                <a:cubicBezTo>
                  <a:pt x="10641" y="9043"/>
                  <a:pt x="10629" y="9019"/>
                  <a:pt x="10641" y="9007"/>
                </a:cubicBezTo>
                <a:cubicBezTo>
                  <a:pt x="10633" y="8999"/>
                  <a:pt x="10630" y="8996"/>
                  <a:pt x="10629" y="8996"/>
                </a:cubicBezTo>
                <a:cubicBezTo>
                  <a:pt x="10626" y="8996"/>
                  <a:pt x="10629" y="9007"/>
                  <a:pt x="10605" y="9007"/>
                </a:cubicBezTo>
                <a:cubicBezTo>
                  <a:pt x="10677" y="8959"/>
                  <a:pt x="10617" y="8923"/>
                  <a:pt x="10593" y="8900"/>
                </a:cubicBezTo>
                <a:cubicBezTo>
                  <a:pt x="10578" y="8906"/>
                  <a:pt x="10570" y="8908"/>
                  <a:pt x="10565" y="8908"/>
                </a:cubicBezTo>
                <a:cubicBezTo>
                  <a:pt x="10554" y="8908"/>
                  <a:pt x="10561" y="8897"/>
                  <a:pt x="10542" y="8897"/>
                </a:cubicBezTo>
                <a:cubicBezTo>
                  <a:pt x="10539" y="8897"/>
                  <a:pt x="10534" y="8897"/>
                  <a:pt x="10529" y="8898"/>
                </a:cubicBezTo>
                <a:lnTo>
                  <a:pt x="10529" y="8898"/>
                </a:lnTo>
                <a:cubicBezTo>
                  <a:pt x="10546" y="8893"/>
                  <a:pt x="10562" y="8869"/>
                  <a:pt x="10579" y="8869"/>
                </a:cubicBezTo>
                <a:cubicBezTo>
                  <a:pt x="10584" y="8869"/>
                  <a:pt x="10589" y="8871"/>
                  <a:pt x="10593" y="8876"/>
                </a:cubicBezTo>
                <a:lnTo>
                  <a:pt x="10581" y="8864"/>
                </a:lnTo>
                <a:cubicBezTo>
                  <a:pt x="10589" y="8859"/>
                  <a:pt x="10595" y="8857"/>
                  <a:pt x="10601" y="8857"/>
                </a:cubicBezTo>
                <a:cubicBezTo>
                  <a:pt x="10612" y="8857"/>
                  <a:pt x="10620" y="8866"/>
                  <a:pt x="10633" y="8866"/>
                </a:cubicBezTo>
                <a:cubicBezTo>
                  <a:pt x="10641" y="8866"/>
                  <a:pt x="10651" y="8863"/>
                  <a:pt x="10665" y="8852"/>
                </a:cubicBezTo>
                <a:cubicBezTo>
                  <a:pt x="10653" y="8828"/>
                  <a:pt x="10581" y="8840"/>
                  <a:pt x="10593" y="8804"/>
                </a:cubicBezTo>
                <a:cubicBezTo>
                  <a:pt x="10653" y="8804"/>
                  <a:pt x="10570" y="8792"/>
                  <a:pt x="10629" y="8781"/>
                </a:cubicBezTo>
                <a:cubicBezTo>
                  <a:pt x="10653" y="8781"/>
                  <a:pt x="10641" y="8792"/>
                  <a:pt x="10653" y="8792"/>
                </a:cubicBezTo>
                <a:lnTo>
                  <a:pt x="10665" y="8792"/>
                </a:lnTo>
                <a:cubicBezTo>
                  <a:pt x="10665" y="8776"/>
                  <a:pt x="10656" y="8771"/>
                  <a:pt x="10643" y="8771"/>
                </a:cubicBezTo>
                <a:cubicBezTo>
                  <a:pt x="10624" y="8771"/>
                  <a:pt x="10594" y="8783"/>
                  <a:pt x="10572" y="8783"/>
                </a:cubicBezTo>
                <a:cubicBezTo>
                  <a:pt x="10567" y="8783"/>
                  <a:pt x="10562" y="8782"/>
                  <a:pt x="10558" y="8781"/>
                </a:cubicBezTo>
                <a:cubicBezTo>
                  <a:pt x="10546" y="8757"/>
                  <a:pt x="10593" y="8745"/>
                  <a:pt x="10617" y="8733"/>
                </a:cubicBezTo>
                <a:cubicBezTo>
                  <a:pt x="10617" y="8733"/>
                  <a:pt x="10617" y="8721"/>
                  <a:pt x="10593" y="8721"/>
                </a:cubicBezTo>
                <a:lnTo>
                  <a:pt x="10593" y="8721"/>
                </a:lnTo>
                <a:cubicBezTo>
                  <a:pt x="10629" y="8721"/>
                  <a:pt x="10570" y="8757"/>
                  <a:pt x="10546" y="8757"/>
                </a:cubicBezTo>
                <a:cubicBezTo>
                  <a:pt x="10593" y="8733"/>
                  <a:pt x="10534" y="8721"/>
                  <a:pt x="10510" y="8721"/>
                </a:cubicBezTo>
                <a:cubicBezTo>
                  <a:pt x="10462" y="8781"/>
                  <a:pt x="10522" y="8745"/>
                  <a:pt x="10462" y="8804"/>
                </a:cubicBezTo>
                <a:cubicBezTo>
                  <a:pt x="10476" y="8804"/>
                  <a:pt x="10497" y="8797"/>
                  <a:pt x="10511" y="8797"/>
                </a:cubicBezTo>
                <a:cubicBezTo>
                  <a:pt x="10521" y="8797"/>
                  <a:pt x="10527" y="8801"/>
                  <a:pt x="10522" y="8816"/>
                </a:cubicBezTo>
                <a:cubicBezTo>
                  <a:pt x="10515" y="8814"/>
                  <a:pt x="10509" y="8813"/>
                  <a:pt x="10504" y="8813"/>
                </a:cubicBezTo>
                <a:cubicBezTo>
                  <a:pt x="10486" y="8813"/>
                  <a:pt x="10486" y="8828"/>
                  <a:pt x="10486" y="8828"/>
                </a:cubicBezTo>
                <a:cubicBezTo>
                  <a:pt x="10491" y="8826"/>
                  <a:pt x="10494" y="8825"/>
                  <a:pt x="10497" y="8825"/>
                </a:cubicBezTo>
                <a:cubicBezTo>
                  <a:pt x="10506" y="8825"/>
                  <a:pt x="10500" y="8840"/>
                  <a:pt x="10510" y="8840"/>
                </a:cubicBezTo>
                <a:cubicBezTo>
                  <a:pt x="10486" y="8852"/>
                  <a:pt x="10439" y="8852"/>
                  <a:pt x="10439" y="8876"/>
                </a:cubicBezTo>
                <a:lnTo>
                  <a:pt x="10510" y="8864"/>
                </a:lnTo>
                <a:lnTo>
                  <a:pt x="10510" y="8864"/>
                </a:lnTo>
                <a:cubicBezTo>
                  <a:pt x="10498" y="8876"/>
                  <a:pt x="10450" y="8876"/>
                  <a:pt x="10474" y="8888"/>
                </a:cubicBezTo>
                <a:cubicBezTo>
                  <a:pt x="10450" y="8888"/>
                  <a:pt x="10437" y="8893"/>
                  <a:pt x="10424" y="8893"/>
                </a:cubicBezTo>
                <a:cubicBezTo>
                  <a:pt x="10417" y="8893"/>
                  <a:pt x="10411" y="8892"/>
                  <a:pt x="10403" y="8888"/>
                </a:cubicBezTo>
                <a:lnTo>
                  <a:pt x="10403" y="8888"/>
                </a:lnTo>
                <a:cubicBezTo>
                  <a:pt x="10355" y="8935"/>
                  <a:pt x="10450" y="8923"/>
                  <a:pt x="10474" y="8935"/>
                </a:cubicBezTo>
                <a:lnTo>
                  <a:pt x="10462" y="8935"/>
                </a:lnTo>
                <a:cubicBezTo>
                  <a:pt x="10474" y="8935"/>
                  <a:pt x="10474" y="8947"/>
                  <a:pt x="10486" y="8947"/>
                </a:cubicBezTo>
                <a:cubicBezTo>
                  <a:pt x="10482" y="8956"/>
                  <a:pt x="10476" y="8958"/>
                  <a:pt x="10469" y="8958"/>
                </a:cubicBezTo>
                <a:cubicBezTo>
                  <a:pt x="10462" y="8958"/>
                  <a:pt x="10455" y="8956"/>
                  <a:pt x="10448" y="8956"/>
                </a:cubicBezTo>
                <a:cubicBezTo>
                  <a:pt x="10445" y="8956"/>
                  <a:pt x="10441" y="8956"/>
                  <a:pt x="10439" y="8959"/>
                </a:cubicBezTo>
                <a:lnTo>
                  <a:pt x="10439" y="8983"/>
                </a:lnTo>
                <a:cubicBezTo>
                  <a:pt x="10450" y="8983"/>
                  <a:pt x="10450" y="8995"/>
                  <a:pt x="10439" y="8995"/>
                </a:cubicBezTo>
                <a:lnTo>
                  <a:pt x="10379" y="8995"/>
                </a:lnTo>
                <a:lnTo>
                  <a:pt x="10427" y="9007"/>
                </a:lnTo>
                <a:cubicBezTo>
                  <a:pt x="10407" y="9016"/>
                  <a:pt x="10396" y="9034"/>
                  <a:pt x="10386" y="9034"/>
                </a:cubicBezTo>
                <a:cubicBezTo>
                  <a:pt x="10384" y="9034"/>
                  <a:pt x="10381" y="9033"/>
                  <a:pt x="10379" y="9031"/>
                </a:cubicBezTo>
                <a:lnTo>
                  <a:pt x="10379" y="9031"/>
                </a:lnTo>
                <a:lnTo>
                  <a:pt x="10391" y="9066"/>
                </a:lnTo>
                <a:lnTo>
                  <a:pt x="10343" y="9078"/>
                </a:lnTo>
                <a:cubicBezTo>
                  <a:pt x="10349" y="9084"/>
                  <a:pt x="10355" y="9087"/>
                  <a:pt x="10360" y="9087"/>
                </a:cubicBezTo>
                <a:cubicBezTo>
                  <a:pt x="10364" y="9087"/>
                  <a:pt x="10367" y="9084"/>
                  <a:pt x="10367" y="9078"/>
                </a:cubicBezTo>
                <a:cubicBezTo>
                  <a:pt x="10367" y="9090"/>
                  <a:pt x="10462" y="9102"/>
                  <a:pt x="10367" y="9126"/>
                </a:cubicBezTo>
                <a:cubicBezTo>
                  <a:pt x="10415" y="9150"/>
                  <a:pt x="10403" y="9162"/>
                  <a:pt x="10439" y="9185"/>
                </a:cubicBezTo>
                <a:cubicBezTo>
                  <a:pt x="10434" y="9184"/>
                  <a:pt x="10430" y="9184"/>
                  <a:pt x="10427" y="9184"/>
                </a:cubicBezTo>
                <a:cubicBezTo>
                  <a:pt x="10397" y="9184"/>
                  <a:pt x="10391" y="9215"/>
                  <a:pt x="10378" y="9215"/>
                </a:cubicBezTo>
                <a:cubicBezTo>
                  <a:pt x="10375" y="9215"/>
                  <a:pt x="10371" y="9213"/>
                  <a:pt x="10367" y="9209"/>
                </a:cubicBezTo>
                <a:lnTo>
                  <a:pt x="10367" y="9209"/>
                </a:lnTo>
                <a:cubicBezTo>
                  <a:pt x="10355" y="9233"/>
                  <a:pt x="10403" y="9221"/>
                  <a:pt x="10415" y="9233"/>
                </a:cubicBezTo>
                <a:cubicBezTo>
                  <a:pt x="10398" y="9241"/>
                  <a:pt x="10369" y="9250"/>
                  <a:pt x="10350" y="9250"/>
                </a:cubicBezTo>
                <a:cubicBezTo>
                  <a:pt x="10346" y="9250"/>
                  <a:pt x="10342" y="9250"/>
                  <a:pt x="10339" y="9249"/>
                </a:cubicBezTo>
                <a:lnTo>
                  <a:pt x="10339" y="9249"/>
                </a:lnTo>
                <a:lnTo>
                  <a:pt x="10355" y="9257"/>
                </a:lnTo>
                <a:lnTo>
                  <a:pt x="10343" y="9257"/>
                </a:lnTo>
                <a:lnTo>
                  <a:pt x="10379" y="9269"/>
                </a:lnTo>
                <a:cubicBezTo>
                  <a:pt x="10355" y="9293"/>
                  <a:pt x="10331" y="9281"/>
                  <a:pt x="10320" y="9293"/>
                </a:cubicBezTo>
                <a:lnTo>
                  <a:pt x="10367" y="9293"/>
                </a:lnTo>
                <a:lnTo>
                  <a:pt x="10343" y="9304"/>
                </a:lnTo>
                <a:cubicBezTo>
                  <a:pt x="10350" y="9301"/>
                  <a:pt x="10356" y="9300"/>
                  <a:pt x="10361" y="9300"/>
                </a:cubicBezTo>
                <a:cubicBezTo>
                  <a:pt x="10373" y="9300"/>
                  <a:pt x="10379" y="9308"/>
                  <a:pt x="10379" y="9316"/>
                </a:cubicBezTo>
                <a:lnTo>
                  <a:pt x="10367" y="9316"/>
                </a:lnTo>
                <a:lnTo>
                  <a:pt x="10379" y="9328"/>
                </a:lnTo>
                <a:cubicBezTo>
                  <a:pt x="10374" y="9326"/>
                  <a:pt x="10371" y="9325"/>
                  <a:pt x="10370" y="9325"/>
                </a:cubicBezTo>
                <a:cubicBezTo>
                  <a:pt x="10362" y="9325"/>
                  <a:pt x="10372" y="9340"/>
                  <a:pt x="10343" y="9340"/>
                </a:cubicBezTo>
                <a:cubicBezTo>
                  <a:pt x="10343" y="9352"/>
                  <a:pt x="10343" y="9352"/>
                  <a:pt x="10355" y="9376"/>
                </a:cubicBezTo>
                <a:lnTo>
                  <a:pt x="10391" y="9364"/>
                </a:lnTo>
                <a:lnTo>
                  <a:pt x="10391" y="9364"/>
                </a:lnTo>
                <a:cubicBezTo>
                  <a:pt x="10415" y="9388"/>
                  <a:pt x="10343" y="9376"/>
                  <a:pt x="10355" y="9400"/>
                </a:cubicBezTo>
                <a:lnTo>
                  <a:pt x="10379" y="9388"/>
                </a:lnTo>
                <a:lnTo>
                  <a:pt x="10379" y="9388"/>
                </a:lnTo>
                <a:cubicBezTo>
                  <a:pt x="10331" y="9424"/>
                  <a:pt x="10427" y="9435"/>
                  <a:pt x="10391" y="9459"/>
                </a:cubicBezTo>
                <a:cubicBezTo>
                  <a:pt x="10391" y="9455"/>
                  <a:pt x="10386" y="9454"/>
                  <a:pt x="10379" y="9454"/>
                </a:cubicBezTo>
                <a:cubicBezTo>
                  <a:pt x="10366" y="9454"/>
                  <a:pt x="10347" y="9459"/>
                  <a:pt x="10355" y="9459"/>
                </a:cubicBezTo>
                <a:cubicBezTo>
                  <a:pt x="10379" y="9471"/>
                  <a:pt x="10379" y="9507"/>
                  <a:pt x="10415" y="9519"/>
                </a:cubicBezTo>
                <a:cubicBezTo>
                  <a:pt x="10379" y="9543"/>
                  <a:pt x="10355" y="9543"/>
                  <a:pt x="10343" y="9566"/>
                </a:cubicBezTo>
                <a:cubicBezTo>
                  <a:pt x="10352" y="9575"/>
                  <a:pt x="10354" y="9583"/>
                  <a:pt x="10363" y="9583"/>
                </a:cubicBezTo>
                <a:cubicBezTo>
                  <a:pt x="10367" y="9583"/>
                  <a:pt x="10372" y="9582"/>
                  <a:pt x="10379" y="9578"/>
                </a:cubicBezTo>
                <a:lnTo>
                  <a:pt x="10379" y="9578"/>
                </a:lnTo>
                <a:cubicBezTo>
                  <a:pt x="10368" y="9600"/>
                  <a:pt x="10397" y="9622"/>
                  <a:pt x="10375" y="9635"/>
                </a:cubicBezTo>
                <a:lnTo>
                  <a:pt x="10375" y="9635"/>
                </a:lnTo>
                <a:cubicBezTo>
                  <a:pt x="10375" y="9635"/>
                  <a:pt x="10375" y="9634"/>
                  <a:pt x="10375" y="9634"/>
                </a:cubicBezTo>
                <a:lnTo>
                  <a:pt x="10375" y="9634"/>
                </a:lnTo>
                <a:cubicBezTo>
                  <a:pt x="10379" y="9634"/>
                  <a:pt x="10360" y="9650"/>
                  <a:pt x="10379" y="9650"/>
                </a:cubicBezTo>
                <a:lnTo>
                  <a:pt x="10403" y="9650"/>
                </a:lnTo>
                <a:cubicBezTo>
                  <a:pt x="10331" y="9685"/>
                  <a:pt x="10450" y="9685"/>
                  <a:pt x="10391" y="9721"/>
                </a:cubicBezTo>
                <a:lnTo>
                  <a:pt x="10379" y="9721"/>
                </a:lnTo>
                <a:lnTo>
                  <a:pt x="10391" y="9733"/>
                </a:lnTo>
                <a:lnTo>
                  <a:pt x="10355" y="9733"/>
                </a:lnTo>
                <a:lnTo>
                  <a:pt x="10355" y="9781"/>
                </a:lnTo>
                <a:lnTo>
                  <a:pt x="10379" y="9769"/>
                </a:lnTo>
                <a:cubicBezTo>
                  <a:pt x="10379" y="9781"/>
                  <a:pt x="10415" y="9781"/>
                  <a:pt x="10391" y="9805"/>
                </a:cubicBezTo>
                <a:cubicBezTo>
                  <a:pt x="10382" y="9802"/>
                  <a:pt x="10377" y="9801"/>
                  <a:pt x="10374" y="9801"/>
                </a:cubicBezTo>
                <a:cubicBezTo>
                  <a:pt x="10363" y="9801"/>
                  <a:pt x="10392" y="9818"/>
                  <a:pt x="10359" y="9827"/>
                </a:cubicBezTo>
                <a:lnTo>
                  <a:pt x="10359" y="9827"/>
                </a:lnTo>
                <a:cubicBezTo>
                  <a:pt x="10353" y="9826"/>
                  <a:pt x="10350" y="9823"/>
                  <a:pt x="10344" y="9817"/>
                </a:cubicBezTo>
                <a:lnTo>
                  <a:pt x="10344" y="9817"/>
                </a:lnTo>
                <a:lnTo>
                  <a:pt x="10355" y="9828"/>
                </a:lnTo>
                <a:cubicBezTo>
                  <a:pt x="10356" y="9828"/>
                  <a:pt x="10358" y="9828"/>
                  <a:pt x="10359" y="9827"/>
                </a:cubicBezTo>
                <a:lnTo>
                  <a:pt x="10359" y="9827"/>
                </a:lnTo>
                <a:cubicBezTo>
                  <a:pt x="10363" y="9828"/>
                  <a:pt x="10369" y="9828"/>
                  <a:pt x="10379" y="9828"/>
                </a:cubicBezTo>
                <a:cubicBezTo>
                  <a:pt x="10403" y="9840"/>
                  <a:pt x="10320" y="9852"/>
                  <a:pt x="10355" y="9864"/>
                </a:cubicBezTo>
                <a:lnTo>
                  <a:pt x="10355" y="9852"/>
                </a:lnTo>
                <a:cubicBezTo>
                  <a:pt x="10363" y="9848"/>
                  <a:pt x="10371" y="9847"/>
                  <a:pt x="10378" y="9847"/>
                </a:cubicBezTo>
                <a:cubicBezTo>
                  <a:pt x="10392" y="9847"/>
                  <a:pt x="10403" y="9852"/>
                  <a:pt x="10403" y="9852"/>
                </a:cubicBezTo>
                <a:cubicBezTo>
                  <a:pt x="10403" y="9852"/>
                  <a:pt x="10391" y="9864"/>
                  <a:pt x="10379" y="9864"/>
                </a:cubicBezTo>
                <a:cubicBezTo>
                  <a:pt x="10403" y="9876"/>
                  <a:pt x="10379" y="9900"/>
                  <a:pt x="10403" y="9900"/>
                </a:cubicBezTo>
                <a:cubicBezTo>
                  <a:pt x="10391" y="9912"/>
                  <a:pt x="10367" y="9912"/>
                  <a:pt x="10355" y="9912"/>
                </a:cubicBezTo>
                <a:cubicBezTo>
                  <a:pt x="10391" y="9935"/>
                  <a:pt x="10355" y="9924"/>
                  <a:pt x="10391" y="9959"/>
                </a:cubicBezTo>
                <a:lnTo>
                  <a:pt x="10367" y="9959"/>
                </a:lnTo>
                <a:lnTo>
                  <a:pt x="10391" y="9971"/>
                </a:lnTo>
                <a:lnTo>
                  <a:pt x="10355" y="9995"/>
                </a:lnTo>
                <a:lnTo>
                  <a:pt x="10379" y="9983"/>
                </a:lnTo>
                <a:cubicBezTo>
                  <a:pt x="10379" y="9995"/>
                  <a:pt x="10391" y="9995"/>
                  <a:pt x="10391" y="10007"/>
                </a:cubicBezTo>
                <a:lnTo>
                  <a:pt x="10355" y="10007"/>
                </a:lnTo>
                <a:cubicBezTo>
                  <a:pt x="10375" y="10027"/>
                  <a:pt x="10336" y="10047"/>
                  <a:pt x="10345" y="10067"/>
                </a:cubicBezTo>
                <a:lnTo>
                  <a:pt x="10345" y="10067"/>
                </a:lnTo>
                <a:cubicBezTo>
                  <a:pt x="10389" y="10091"/>
                  <a:pt x="10296" y="10102"/>
                  <a:pt x="10355" y="10114"/>
                </a:cubicBezTo>
                <a:cubicBezTo>
                  <a:pt x="10343" y="10114"/>
                  <a:pt x="10331" y="10126"/>
                  <a:pt x="10320" y="10126"/>
                </a:cubicBezTo>
                <a:lnTo>
                  <a:pt x="10343" y="10126"/>
                </a:lnTo>
                <a:lnTo>
                  <a:pt x="10308" y="10138"/>
                </a:lnTo>
                <a:lnTo>
                  <a:pt x="10355" y="10138"/>
                </a:lnTo>
                <a:lnTo>
                  <a:pt x="10320" y="10150"/>
                </a:lnTo>
                <a:lnTo>
                  <a:pt x="10343" y="10150"/>
                </a:lnTo>
                <a:cubicBezTo>
                  <a:pt x="10272" y="10174"/>
                  <a:pt x="10331" y="10186"/>
                  <a:pt x="10272" y="10209"/>
                </a:cubicBezTo>
                <a:lnTo>
                  <a:pt x="10320" y="10197"/>
                </a:lnTo>
                <a:lnTo>
                  <a:pt x="10320" y="10197"/>
                </a:lnTo>
                <a:cubicBezTo>
                  <a:pt x="10427" y="10233"/>
                  <a:pt x="10284" y="10305"/>
                  <a:pt x="10331" y="10364"/>
                </a:cubicBezTo>
                <a:lnTo>
                  <a:pt x="10296" y="10364"/>
                </a:lnTo>
                <a:lnTo>
                  <a:pt x="10343" y="10376"/>
                </a:lnTo>
                <a:cubicBezTo>
                  <a:pt x="10331" y="10384"/>
                  <a:pt x="10323" y="10387"/>
                  <a:pt x="10318" y="10387"/>
                </a:cubicBezTo>
                <a:cubicBezTo>
                  <a:pt x="10306" y="10387"/>
                  <a:pt x="10304" y="10376"/>
                  <a:pt x="10296" y="10376"/>
                </a:cubicBezTo>
                <a:cubicBezTo>
                  <a:pt x="10308" y="10400"/>
                  <a:pt x="10343" y="10388"/>
                  <a:pt x="10355" y="10412"/>
                </a:cubicBezTo>
                <a:cubicBezTo>
                  <a:pt x="10347" y="10420"/>
                  <a:pt x="10342" y="10422"/>
                  <a:pt x="10338" y="10422"/>
                </a:cubicBezTo>
                <a:cubicBezTo>
                  <a:pt x="10330" y="10422"/>
                  <a:pt x="10327" y="10412"/>
                  <a:pt x="10320" y="10412"/>
                </a:cubicBezTo>
                <a:cubicBezTo>
                  <a:pt x="10331" y="10436"/>
                  <a:pt x="10355" y="10471"/>
                  <a:pt x="10331" y="10483"/>
                </a:cubicBezTo>
                <a:cubicBezTo>
                  <a:pt x="10339" y="10483"/>
                  <a:pt x="10342" y="10488"/>
                  <a:pt x="10346" y="10488"/>
                </a:cubicBezTo>
                <a:cubicBezTo>
                  <a:pt x="10349" y="10488"/>
                  <a:pt x="10351" y="10487"/>
                  <a:pt x="10355" y="10483"/>
                </a:cubicBezTo>
                <a:cubicBezTo>
                  <a:pt x="10367" y="10507"/>
                  <a:pt x="10355" y="10531"/>
                  <a:pt x="10355" y="10555"/>
                </a:cubicBezTo>
                <a:cubicBezTo>
                  <a:pt x="10331" y="10555"/>
                  <a:pt x="10331" y="10543"/>
                  <a:pt x="10331" y="10543"/>
                </a:cubicBezTo>
                <a:cubicBezTo>
                  <a:pt x="10331" y="10543"/>
                  <a:pt x="10320" y="10555"/>
                  <a:pt x="10331" y="10567"/>
                </a:cubicBezTo>
                <a:lnTo>
                  <a:pt x="10296" y="10555"/>
                </a:lnTo>
                <a:lnTo>
                  <a:pt x="10296" y="10555"/>
                </a:lnTo>
                <a:cubicBezTo>
                  <a:pt x="10296" y="10567"/>
                  <a:pt x="10331" y="10602"/>
                  <a:pt x="10284" y="10602"/>
                </a:cubicBezTo>
                <a:cubicBezTo>
                  <a:pt x="10308" y="10602"/>
                  <a:pt x="10331" y="10602"/>
                  <a:pt x="10331" y="10614"/>
                </a:cubicBezTo>
                <a:cubicBezTo>
                  <a:pt x="10272" y="10626"/>
                  <a:pt x="10355" y="10650"/>
                  <a:pt x="10320" y="10674"/>
                </a:cubicBezTo>
                <a:cubicBezTo>
                  <a:pt x="10310" y="10674"/>
                  <a:pt x="10308" y="10658"/>
                  <a:pt x="10308" y="10658"/>
                </a:cubicBezTo>
                <a:cubicBezTo>
                  <a:pt x="10308" y="10658"/>
                  <a:pt x="10308" y="10659"/>
                  <a:pt x="10308" y="10662"/>
                </a:cubicBezTo>
                <a:cubicBezTo>
                  <a:pt x="10296" y="10674"/>
                  <a:pt x="10320" y="10674"/>
                  <a:pt x="10331" y="10686"/>
                </a:cubicBezTo>
                <a:lnTo>
                  <a:pt x="10308" y="10686"/>
                </a:lnTo>
                <a:lnTo>
                  <a:pt x="10343" y="10733"/>
                </a:lnTo>
                <a:cubicBezTo>
                  <a:pt x="10290" y="10733"/>
                  <a:pt x="10341" y="10771"/>
                  <a:pt x="10328" y="10771"/>
                </a:cubicBezTo>
                <a:cubicBezTo>
                  <a:pt x="10326" y="10771"/>
                  <a:pt x="10323" y="10770"/>
                  <a:pt x="10320" y="10769"/>
                </a:cubicBezTo>
                <a:cubicBezTo>
                  <a:pt x="10316" y="10775"/>
                  <a:pt x="10317" y="10778"/>
                  <a:pt x="10319" y="10778"/>
                </a:cubicBezTo>
                <a:cubicBezTo>
                  <a:pt x="10322" y="10778"/>
                  <a:pt x="10331" y="10772"/>
                  <a:pt x="10337" y="10772"/>
                </a:cubicBezTo>
                <a:cubicBezTo>
                  <a:pt x="10341" y="10772"/>
                  <a:pt x="10343" y="10774"/>
                  <a:pt x="10343" y="10781"/>
                </a:cubicBezTo>
                <a:cubicBezTo>
                  <a:pt x="10320" y="10781"/>
                  <a:pt x="10355" y="10805"/>
                  <a:pt x="10320" y="10805"/>
                </a:cubicBezTo>
                <a:lnTo>
                  <a:pt x="10320" y="10817"/>
                </a:lnTo>
                <a:lnTo>
                  <a:pt x="10284" y="10805"/>
                </a:lnTo>
                <a:lnTo>
                  <a:pt x="10284" y="10805"/>
                </a:lnTo>
                <a:cubicBezTo>
                  <a:pt x="10296" y="10817"/>
                  <a:pt x="10331" y="10828"/>
                  <a:pt x="10355" y="10828"/>
                </a:cubicBezTo>
                <a:cubicBezTo>
                  <a:pt x="10331" y="10840"/>
                  <a:pt x="10355" y="10852"/>
                  <a:pt x="10320" y="10864"/>
                </a:cubicBezTo>
                <a:lnTo>
                  <a:pt x="10308" y="10852"/>
                </a:lnTo>
                <a:lnTo>
                  <a:pt x="10308" y="10852"/>
                </a:lnTo>
                <a:cubicBezTo>
                  <a:pt x="10331" y="10888"/>
                  <a:pt x="10212" y="10912"/>
                  <a:pt x="10272" y="10936"/>
                </a:cubicBezTo>
                <a:cubicBezTo>
                  <a:pt x="10272" y="10942"/>
                  <a:pt x="10269" y="10945"/>
                  <a:pt x="10266" y="10945"/>
                </a:cubicBezTo>
                <a:cubicBezTo>
                  <a:pt x="10263" y="10945"/>
                  <a:pt x="10260" y="10942"/>
                  <a:pt x="10260" y="10936"/>
                </a:cubicBezTo>
                <a:lnTo>
                  <a:pt x="10260" y="10959"/>
                </a:lnTo>
                <a:lnTo>
                  <a:pt x="10236" y="10959"/>
                </a:lnTo>
                <a:lnTo>
                  <a:pt x="10272" y="10995"/>
                </a:lnTo>
                <a:lnTo>
                  <a:pt x="10260" y="10995"/>
                </a:lnTo>
                <a:cubicBezTo>
                  <a:pt x="10248" y="11019"/>
                  <a:pt x="10260" y="11055"/>
                  <a:pt x="10272" y="11078"/>
                </a:cubicBezTo>
                <a:lnTo>
                  <a:pt x="10260" y="11078"/>
                </a:lnTo>
                <a:cubicBezTo>
                  <a:pt x="10296" y="11102"/>
                  <a:pt x="10236" y="11102"/>
                  <a:pt x="10260" y="11126"/>
                </a:cubicBezTo>
                <a:lnTo>
                  <a:pt x="10248" y="11126"/>
                </a:lnTo>
                <a:lnTo>
                  <a:pt x="10248" y="11150"/>
                </a:lnTo>
                <a:lnTo>
                  <a:pt x="10243" y="11145"/>
                </a:lnTo>
                <a:lnTo>
                  <a:pt x="10243" y="11145"/>
                </a:lnTo>
                <a:cubicBezTo>
                  <a:pt x="10250" y="11158"/>
                  <a:pt x="10226" y="11169"/>
                  <a:pt x="10213" y="11174"/>
                </a:cubicBezTo>
                <a:lnTo>
                  <a:pt x="10213" y="11174"/>
                </a:lnTo>
                <a:cubicBezTo>
                  <a:pt x="10213" y="11174"/>
                  <a:pt x="10213" y="11174"/>
                  <a:pt x="10212" y="11174"/>
                </a:cubicBezTo>
                <a:cubicBezTo>
                  <a:pt x="10206" y="11176"/>
                  <a:pt x="10204" y="11177"/>
                  <a:pt x="10204" y="11177"/>
                </a:cubicBezTo>
                <a:cubicBezTo>
                  <a:pt x="10205" y="11177"/>
                  <a:pt x="10208" y="11176"/>
                  <a:pt x="10213" y="11174"/>
                </a:cubicBezTo>
                <a:lnTo>
                  <a:pt x="10213" y="11174"/>
                </a:lnTo>
                <a:cubicBezTo>
                  <a:pt x="10225" y="11186"/>
                  <a:pt x="10248" y="11209"/>
                  <a:pt x="10272" y="11209"/>
                </a:cubicBezTo>
                <a:cubicBezTo>
                  <a:pt x="10272" y="11218"/>
                  <a:pt x="10269" y="11221"/>
                  <a:pt x="10264" y="11221"/>
                </a:cubicBezTo>
                <a:cubicBezTo>
                  <a:pt x="10259" y="11221"/>
                  <a:pt x="10252" y="11218"/>
                  <a:pt x="10246" y="11218"/>
                </a:cubicBezTo>
                <a:cubicBezTo>
                  <a:pt x="10242" y="11218"/>
                  <a:pt x="10239" y="11219"/>
                  <a:pt x="10236" y="11221"/>
                </a:cubicBezTo>
                <a:cubicBezTo>
                  <a:pt x="10224" y="11245"/>
                  <a:pt x="10260" y="11245"/>
                  <a:pt x="10248" y="11269"/>
                </a:cubicBezTo>
                <a:lnTo>
                  <a:pt x="10224" y="11269"/>
                </a:lnTo>
                <a:cubicBezTo>
                  <a:pt x="10224" y="11281"/>
                  <a:pt x="10236" y="11293"/>
                  <a:pt x="10236" y="11305"/>
                </a:cubicBezTo>
                <a:lnTo>
                  <a:pt x="10236" y="11293"/>
                </a:lnTo>
                <a:lnTo>
                  <a:pt x="10236" y="11293"/>
                </a:lnTo>
                <a:cubicBezTo>
                  <a:pt x="10272" y="11329"/>
                  <a:pt x="10177" y="11329"/>
                  <a:pt x="10260" y="11352"/>
                </a:cubicBezTo>
                <a:cubicBezTo>
                  <a:pt x="10236" y="11352"/>
                  <a:pt x="10248" y="11376"/>
                  <a:pt x="10212" y="11376"/>
                </a:cubicBezTo>
                <a:cubicBezTo>
                  <a:pt x="10236" y="11412"/>
                  <a:pt x="10248" y="11436"/>
                  <a:pt x="10260" y="11459"/>
                </a:cubicBezTo>
                <a:cubicBezTo>
                  <a:pt x="10200" y="11459"/>
                  <a:pt x="10260" y="11471"/>
                  <a:pt x="10224" y="11483"/>
                </a:cubicBezTo>
                <a:lnTo>
                  <a:pt x="10260" y="11483"/>
                </a:lnTo>
                <a:cubicBezTo>
                  <a:pt x="10260" y="11531"/>
                  <a:pt x="10177" y="11579"/>
                  <a:pt x="10189" y="11626"/>
                </a:cubicBezTo>
                <a:cubicBezTo>
                  <a:pt x="10165" y="11686"/>
                  <a:pt x="10153" y="11745"/>
                  <a:pt x="10153" y="11781"/>
                </a:cubicBezTo>
                <a:cubicBezTo>
                  <a:pt x="10165" y="11805"/>
                  <a:pt x="10200" y="11829"/>
                  <a:pt x="10189" y="11840"/>
                </a:cubicBezTo>
                <a:cubicBezTo>
                  <a:pt x="10200" y="11876"/>
                  <a:pt x="10212" y="11924"/>
                  <a:pt x="10177" y="11960"/>
                </a:cubicBezTo>
                <a:cubicBezTo>
                  <a:pt x="10173" y="11960"/>
                  <a:pt x="10170" y="11960"/>
                  <a:pt x="10168" y="11959"/>
                </a:cubicBezTo>
                <a:lnTo>
                  <a:pt x="10168" y="11959"/>
                </a:lnTo>
                <a:cubicBezTo>
                  <a:pt x="10168" y="11967"/>
                  <a:pt x="10149" y="11975"/>
                  <a:pt x="10141" y="11983"/>
                </a:cubicBezTo>
                <a:lnTo>
                  <a:pt x="10177" y="11971"/>
                </a:lnTo>
                <a:lnTo>
                  <a:pt x="10177" y="11971"/>
                </a:lnTo>
                <a:cubicBezTo>
                  <a:pt x="10200" y="11995"/>
                  <a:pt x="10165" y="12007"/>
                  <a:pt x="10141" y="12007"/>
                </a:cubicBezTo>
                <a:lnTo>
                  <a:pt x="10177" y="12031"/>
                </a:lnTo>
                <a:lnTo>
                  <a:pt x="10129" y="12043"/>
                </a:lnTo>
                <a:cubicBezTo>
                  <a:pt x="10141" y="12043"/>
                  <a:pt x="10153" y="12067"/>
                  <a:pt x="10189" y="12079"/>
                </a:cubicBezTo>
                <a:cubicBezTo>
                  <a:pt x="10181" y="12079"/>
                  <a:pt x="10173" y="12089"/>
                  <a:pt x="10165" y="12089"/>
                </a:cubicBezTo>
                <a:cubicBezTo>
                  <a:pt x="10161" y="12089"/>
                  <a:pt x="10157" y="12087"/>
                  <a:pt x="10153" y="12079"/>
                </a:cubicBezTo>
                <a:lnTo>
                  <a:pt x="10129" y="12150"/>
                </a:lnTo>
                <a:lnTo>
                  <a:pt x="10129" y="12150"/>
                </a:lnTo>
                <a:lnTo>
                  <a:pt x="10153" y="12138"/>
                </a:lnTo>
                <a:cubicBezTo>
                  <a:pt x="10189" y="12138"/>
                  <a:pt x="10200" y="12162"/>
                  <a:pt x="10189" y="12174"/>
                </a:cubicBezTo>
                <a:cubicBezTo>
                  <a:pt x="10177" y="12168"/>
                  <a:pt x="10165" y="12165"/>
                  <a:pt x="10153" y="12165"/>
                </a:cubicBezTo>
                <a:cubicBezTo>
                  <a:pt x="10141" y="12165"/>
                  <a:pt x="10129" y="12168"/>
                  <a:pt x="10117" y="12174"/>
                </a:cubicBezTo>
                <a:cubicBezTo>
                  <a:pt x="10125" y="12174"/>
                  <a:pt x="10133" y="12169"/>
                  <a:pt x="10144" y="12169"/>
                </a:cubicBezTo>
                <a:cubicBezTo>
                  <a:pt x="10150" y="12169"/>
                  <a:pt x="10157" y="12170"/>
                  <a:pt x="10165" y="12174"/>
                </a:cubicBezTo>
                <a:cubicBezTo>
                  <a:pt x="10177" y="12186"/>
                  <a:pt x="10189" y="12210"/>
                  <a:pt x="10177" y="12221"/>
                </a:cubicBezTo>
                <a:lnTo>
                  <a:pt x="10165" y="12210"/>
                </a:lnTo>
                <a:cubicBezTo>
                  <a:pt x="10165" y="12221"/>
                  <a:pt x="10117" y="12221"/>
                  <a:pt x="10117" y="12233"/>
                </a:cubicBezTo>
                <a:cubicBezTo>
                  <a:pt x="10141" y="12257"/>
                  <a:pt x="10117" y="12257"/>
                  <a:pt x="10165" y="12269"/>
                </a:cubicBezTo>
                <a:cubicBezTo>
                  <a:pt x="10169" y="12277"/>
                  <a:pt x="10166" y="12280"/>
                  <a:pt x="10160" y="12280"/>
                </a:cubicBezTo>
                <a:cubicBezTo>
                  <a:pt x="10149" y="12280"/>
                  <a:pt x="10125" y="12269"/>
                  <a:pt x="10117" y="12269"/>
                </a:cubicBezTo>
                <a:cubicBezTo>
                  <a:pt x="10153" y="12293"/>
                  <a:pt x="10129" y="12317"/>
                  <a:pt x="10093" y="12317"/>
                </a:cubicBezTo>
                <a:cubicBezTo>
                  <a:pt x="10177" y="12341"/>
                  <a:pt x="10058" y="12352"/>
                  <a:pt x="10129" y="12376"/>
                </a:cubicBezTo>
                <a:lnTo>
                  <a:pt x="10093" y="12388"/>
                </a:lnTo>
                <a:cubicBezTo>
                  <a:pt x="10117" y="12388"/>
                  <a:pt x="10153" y="12400"/>
                  <a:pt x="10153" y="12412"/>
                </a:cubicBezTo>
                <a:cubicBezTo>
                  <a:pt x="10145" y="12416"/>
                  <a:pt x="10137" y="12417"/>
                  <a:pt x="10129" y="12417"/>
                </a:cubicBezTo>
                <a:cubicBezTo>
                  <a:pt x="10113" y="12417"/>
                  <a:pt x="10097" y="12412"/>
                  <a:pt x="10081" y="12412"/>
                </a:cubicBezTo>
                <a:lnTo>
                  <a:pt x="10153" y="12436"/>
                </a:lnTo>
                <a:cubicBezTo>
                  <a:pt x="10117" y="12448"/>
                  <a:pt x="10105" y="12471"/>
                  <a:pt x="10093" y="12507"/>
                </a:cubicBezTo>
                <a:cubicBezTo>
                  <a:pt x="10081" y="12471"/>
                  <a:pt x="10069" y="12460"/>
                  <a:pt x="10046" y="12436"/>
                </a:cubicBezTo>
                <a:cubicBezTo>
                  <a:pt x="10069" y="12412"/>
                  <a:pt x="10081" y="12400"/>
                  <a:pt x="10093" y="12388"/>
                </a:cubicBezTo>
                <a:cubicBezTo>
                  <a:pt x="10093" y="12364"/>
                  <a:pt x="10093" y="12352"/>
                  <a:pt x="10093" y="12329"/>
                </a:cubicBezTo>
                <a:cubicBezTo>
                  <a:pt x="10081" y="12281"/>
                  <a:pt x="10069" y="12281"/>
                  <a:pt x="10034" y="12269"/>
                </a:cubicBezTo>
                <a:cubicBezTo>
                  <a:pt x="10046" y="12221"/>
                  <a:pt x="9986" y="12150"/>
                  <a:pt x="10022" y="12138"/>
                </a:cubicBezTo>
                <a:cubicBezTo>
                  <a:pt x="9988" y="12138"/>
                  <a:pt x="10008" y="12106"/>
                  <a:pt x="9979" y="12082"/>
                </a:cubicBezTo>
                <a:lnTo>
                  <a:pt x="9979" y="12082"/>
                </a:lnTo>
                <a:lnTo>
                  <a:pt x="9962" y="12090"/>
                </a:lnTo>
                <a:cubicBezTo>
                  <a:pt x="9998" y="11983"/>
                  <a:pt x="9879" y="11971"/>
                  <a:pt x="9903" y="11876"/>
                </a:cubicBezTo>
                <a:lnTo>
                  <a:pt x="9903" y="11876"/>
                </a:lnTo>
                <a:lnTo>
                  <a:pt x="9891" y="11864"/>
                </a:lnTo>
                <a:cubicBezTo>
                  <a:pt x="9897" y="11858"/>
                  <a:pt x="9906" y="11858"/>
                  <a:pt x="9915" y="11858"/>
                </a:cubicBezTo>
                <a:cubicBezTo>
                  <a:pt x="9924" y="11858"/>
                  <a:pt x="9933" y="11858"/>
                  <a:pt x="9939" y="11852"/>
                </a:cubicBezTo>
                <a:lnTo>
                  <a:pt x="9891" y="11710"/>
                </a:lnTo>
                <a:lnTo>
                  <a:pt x="9879" y="11745"/>
                </a:lnTo>
                <a:cubicBezTo>
                  <a:pt x="9867" y="11710"/>
                  <a:pt x="9819" y="11698"/>
                  <a:pt x="9831" y="11662"/>
                </a:cubicBezTo>
                <a:lnTo>
                  <a:pt x="9831" y="11662"/>
                </a:lnTo>
                <a:cubicBezTo>
                  <a:pt x="9844" y="11668"/>
                  <a:pt x="9851" y="11671"/>
                  <a:pt x="9856" y="11671"/>
                </a:cubicBezTo>
                <a:cubicBezTo>
                  <a:pt x="9877" y="11671"/>
                  <a:pt x="9824" y="11610"/>
                  <a:pt x="9843" y="11590"/>
                </a:cubicBezTo>
                <a:lnTo>
                  <a:pt x="9843" y="11590"/>
                </a:lnTo>
                <a:lnTo>
                  <a:pt x="9867" y="11614"/>
                </a:lnTo>
                <a:cubicBezTo>
                  <a:pt x="9860" y="11586"/>
                  <a:pt x="9857" y="11575"/>
                  <a:pt x="9849" y="11575"/>
                </a:cubicBezTo>
                <a:cubicBezTo>
                  <a:pt x="9843" y="11575"/>
                  <a:pt x="9834" y="11581"/>
                  <a:pt x="9819" y="11590"/>
                </a:cubicBezTo>
                <a:cubicBezTo>
                  <a:pt x="9796" y="11531"/>
                  <a:pt x="9867" y="11519"/>
                  <a:pt x="9819" y="11483"/>
                </a:cubicBezTo>
                <a:lnTo>
                  <a:pt x="9819" y="11483"/>
                </a:lnTo>
                <a:lnTo>
                  <a:pt x="9831" y="11519"/>
                </a:lnTo>
                <a:cubicBezTo>
                  <a:pt x="9824" y="11526"/>
                  <a:pt x="9816" y="11529"/>
                  <a:pt x="9809" y="11529"/>
                </a:cubicBezTo>
                <a:cubicBezTo>
                  <a:pt x="9790" y="11529"/>
                  <a:pt x="9772" y="11512"/>
                  <a:pt x="9772" y="11495"/>
                </a:cubicBezTo>
                <a:cubicBezTo>
                  <a:pt x="9772" y="11495"/>
                  <a:pt x="9778" y="11482"/>
                  <a:pt x="9782" y="11480"/>
                </a:cubicBezTo>
                <a:lnTo>
                  <a:pt x="9782" y="11480"/>
                </a:lnTo>
                <a:cubicBezTo>
                  <a:pt x="9782" y="11481"/>
                  <a:pt x="9783" y="11482"/>
                  <a:pt x="9784" y="11483"/>
                </a:cubicBezTo>
                <a:cubicBezTo>
                  <a:pt x="9784" y="11481"/>
                  <a:pt x="9783" y="11480"/>
                  <a:pt x="9782" y="11480"/>
                </a:cubicBezTo>
                <a:cubicBezTo>
                  <a:pt x="9782" y="11480"/>
                  <a:pt x="9782" y="11480"/>
                  <a:pt x="9782" y="11480"/>
                </a:cubicBezTo>
                <a:lnTo>
                  <a:pt x="9782" y="11480"/>
                </a:lnTo>
                <a:cubicBezTo>
                  <a:pt x="9759" y="11444"/>
                  <a:pt x="9748" y="11375"/>
                  <a:pt x="9736" y="11352"/>
                </a:cubicBezTo>
                <a:cubicBezTo>
                  <a:pt x="9736" y="11338"/>
                  <a:pt x="9744" y="11333"/>
                  <a:pt x="9753" y="11333"/>
                </a:cubicBezTo>
                <a:cubicBezTo>
                  <a:pt x="9760" y="11333"/>
                  <a:pt x="9767" y="11335"/>
                  <a:pt x="9772" y="11340"/>
                </a:cubicBezTo>
                <a:cubicBezTo>
                  <a:pt x="9700" y="11257"/>
                  <a:pt x="9760" y="11293"/>
                  <a:pt x="9688" y="11209"/>
                </a:cubicBezTo>
                <a:lnTo>
                  <a:pt x="9712" y="11209"/>
                </a:lnTo>
                <a:lnTo>
                  <a:pt x="9677" y="11186"/>
                </a:lnTo>
                <a:lnTo>
                  <a:pt x="9688" y="11126"/>
                </a:lnTo>
                <a:lnTo>
                  <a:pt x="9677" y="11150"/>
                </a:lnTo>
                <a:cubicBezTo>
                  <a:pt x="9653" y="11114"/>
                  <a:pt x="9641" y="11102"/>
                  <a:pt x="9629" y="11067"/>
                </a:cubicBezTo>
                <a:lnTo>
                  <a:pt x="9665" y="11067"/>
                </a:lnTo>
                <a:cubicBezTo>
                  <a:pt x="9605" y="10983"/>
                  <a:pt x="9665" y="10948"/>
                  <a:pt x="9593" y="10888"/>
                </a:cubicBezTo>
                <a:cubicBezTo>
                  <a:pt x="9593" y="10884"/>
                  <a:pt x="9595" y="10883"/>
                  <a:pt x="9597" y="10883"/>
                </a:cubicBezTo>
                <a:cubicBezTo>
                  <a:pt x="9601" y="10883"/>
                  <a:pt x="9609" y="10888"/>
                  <a:pt x="9617" y="10888"/>
                </a:cubicBezTo>
                <a:cubicBezTo>
                  <a:pt x="9534" y="10828"/>
                  <a:pt x="9629" y="10817"/>
                  <a:pt x="9546" y="10757"/>
                </a:cubicBezTo>
                <a:cubicBezTo>
                  <a:pt x="9558" y="10757"/>
                  <a:pt x="9569" y="10745"/>
                  <a:pt x="9569" y="10745"/>
                </a:cubicBezTo>
                <a:lnTo>
                  <a:pt x="9546" y="10721"/>
                </a:lnTo>
                <a:lnTo>
                  <a:pt x="9581" y="10709"/>
                </a:lnTo>
                <a:lnTo>
                  <a:pt x="9510" y="10697"/>
                </a:lnTo>
                <a:lnTo>
                  <a:pt x="9546" y="10662"/>
                </a:lnTo>
                <a:lnTo>
                  <a:pt x="9522" y="10662"/>
                </a:lnTo>
                <a:cubicBezTo>
                  <a:pt x="9569" y="10590"/>
                  <a:pt x="9498" y="10555"/>
                  <a:pt x="9522" y="10483"/>
                </a:cubicBezTo>
                <a:lnTo>
                  <a:pt x="9522" y="10483"/>
                </a:lnTo>
                <a:lnTo>
                  <a:pt x="9486" y="10519"/>
                </a:lnTo>
                <a:cubicBezTo>
                  <a:pt x="9331" y="10424"/>
                  <a:pt x="9403" y="10197"/>
                  <a:pt x="9272" y="10066"/>
                </a:cubicBezTo>
                <a:lnTo>
                  <a:pt x="9307" y="10055"/>
                </a:lnTo>
                <a:lnTo>
                  <a:pt x="9236" y="10007"/>
                </a:lnTo>
                <a:cubicBezTo>
                  <a:pt x="9240" y="9992"/>
                  <a:pt x="9246" y="9988"/>
                  <a:pt x="9252" y="9988"/>
                </a:cubicBezTo>
                <a:cubicBezTo>
                  <a:pt x="9264" y="9988"/>
                  <a:pt x="9277" y="10001"/>
                  <a:pt x="9287" y="10001"/>
                </a:cubicBezTo>
                <a:cubicBezTo>
                  <a:pt x="9291" y="10001"/>
                  <a:pt x="9293" y="9999"/>
                  <a:pt x="9296" y="9995"/>
                </a:cubicBezTo>
                <a:cubicBezTo>
                  <a:pt x="9236" y="9935"/>
                  <a:pt x="9224" y="9995"/>
                  <a:pt x="9177" y="9924"/>
                </a:cubicBezTo>
                <a:cubicBezTo>
                  <a:pt x="9177" y="9908"/>
                  <a:pt x="9180" y="9903"/>
                  <a:pt x="9186" y="9903"/>
                </a:cubicBezTo>
                <a:cubicBezTo>
                  <a:pt x="9198" y="9903"/>
                  <a:pt x="9220" y="9927"/>
                  <a:pt x="9236" y="9935"/>
                </a:cubicBezTo>
                <a:cubicBezTo>
                  <a:pt x="9177" y="9876"/>
                  <a:pt x="9105" y="9769"/>
                  <a:pt x="9093" y="9709"/>
                </a:cubicBezTo>
                <a:cubicBezTo>
                  <a:pt x="9093" y="9709"/>
                  <a:pt x="9081" y="9709"/>
                  <a:pt x="9081" y="9721"/>
                </a:cubicBezTo>
                <a:cubicBezTo>
                  <a:pt x="9046" y="9674"/>
                  <a:pt x="9022" y="9602"/>
                  <a:pt x="8998" y="9554"/>
                </a:cubicBezTo>
                <a:cubicBezTo>
                  <a:pt x="9001" y="9551"/>
                  <a:pt x="9005" y="9550"/>
                  <a:pt x="9008" y="9550"/>
                </a:cubicBezTo>
                <a:cubicBezTo>
                  <a:pt x="9017" y="9550"/>
                  <a:pt x="9025" y="9558"/>
                  <a:pt x="9034" y="9566"/>
                </a:cubicBezTo>
                <a:cubicBezTo>
                  <a:pt x="9022" y="9554"/>
                  <a:pt x="9022" y="9519"/>
                  <a:pt x="8998" y="9507"/>
                </a:cubicBezTo>
                <a:lnTo>
                  <a:pt x="8998" y="9507"/>
                </a:lnTo>
                <a:lnTo>
                  <a:pt x="9034" y="9519"/>
                </a:lnTo>
                <a:cubicBezTo>
                  <a:pt x="9022" y="9474"/>
                  <a:pt x="8958" y="9418"/>
                  <a:pt x="8971" y="9382"/>
                </a:cubicBezTo>
                <a:lnTo>
                  <a:pt x="8971" y="9382"/>
                </a:lnTo>
                <a:cubicBezTo>
                  <a:pt x="8968" y="9385"/>
                  <a:pt x="8961" y="9388"/>
                  <a:pt x="8955" y="9388"/>
                </a:cubicBezTo>
                <a:cubicBezTo>
                  <a:pt x="8944" y="9388"/>
                  <a:pt x="8932" y="9382"/>
                  <a:pt x="8926" y="9364"/>
                </a:cubicBezTo>
                <a:cubicBezTo>
                  <a:pt x="8962" y="9316"/>
                  <a:pt x="8855" y="9281"/>
                  <a:pt x="8855" y="9209"/>
                </a:cubicBezTo>
                <a:cubicBezTo>
                  <a:pt x="8865" y="9209"/>
                  <a:pt x="8884" y="9235"/>
                  <a:pt x="8889" y="9235"/>
                </a:cubicBezTo>
                <a:cubicBezTo>
                  <a:pt x="8890" y="9235"/>
                  <a:pt x="8891" y="9235"/>
                  <a:pt x="8891" y="9233"/>
                </a:cubicBezTo>
                <a:cubicBezTo>
                  <a:pt x="8891" y="9197"/>
                  <a:pt x="8843" y="9185"/>
                  <a:pt x="8819" y="9173"/>
                </a:cubicBezTo>
                <a:lnTo>
                  <a:pt x="8843" y="9173"/>
                </a:lnTo>
                <a:lnTo>
                  <a:pt x="8736" y="9054"/>
                </a:lnTo>
                <a:cubicBezTo>
                  <a:pt x="8772" y="9007"/>
                  <a:pt x="8665" y="8947"/>
                  <a:pt x="8700" y="8935"/>
                </a:cubicBezTo>
                <a:cubicBezTo>
                  <a:pt x="8695" y="8925"/>
                  <a:pt x="8692" y="8921"/>
                  <a:pt x="8690" y="8921"/>
                </a:cubicBezTo>
                <a:cubicBezTo>
                  <a:pt x="8686" y="8921"/>
                  <a:pt x="8689" y="8944"/>
                  <a:pt x="8682" y="8944"/>
                </a:cubicBezTo>
                <a:cubicBezTo>
                  <a:pt x="8679" y="8944"/>
                  <a:pt x="8674" y="8939"/>
                  <a:pt x="8665" y="8923"/>
                </a:cubicBezTo>
                <a:cubicBezTo>
                  <a:pt x="8676" y="8900"/>
                  <a:pt x="8617" y="8876"/>
                  <a:pt x="8653" y="8864"/>
                </a:cubicBezTo>
                <a:lnTo>
                  <a:pt x="8665" y="8864"/>
                </a:lnTo>
                <a:lnTo>
                  <a:pt x="8641" y="8828"/>
                </a:lnTo>
                <a:lnTo>
                  <a:pt x="8688" y="8840"/>
                </a:lnTo>
                <a:cubicBezTo>
                  <a:pt x="8666" y="8817"/>
                  <a:pt x="8638" y="8809"/>
                  <a:pt x="8615" y="8809"/>
                </a:cubicBezTo>
                <a:cubicBezTo>
                  <a:pt x="8602" y="8809"/>
                  <a:pt x="8590" y="8812"/>
                  <a:pt x="8581" y="8816"/>
                </a:cubicBezTo>
                <a:cubicBezTo>
                  <a:pt x="8581" y="8769"/>
                  <a:pt x="8534" y="8733"/>
                  <a:pt x="8557" y="8697"/>
                </a:cubicBezTo>
                <a:lnTo>
                  <a:pt x="8557" y="8697"/>
                </a:lnTo>
                <a:lnTo>
                  <a:pt x="8569" y="8709"/>
                </a:lnTo>
                <a:cubicBezTo>
                  <a:pt x="8510" y="8626"/>
                  <a:pt x="8569" y="8495"/>
                  <a:pt x="8474" y="8459"/>
                </a:cubicBezTo>
                <a:cubicBezTo>
                  <a:pt x="8474" y="8453"/>
                  <a:pt x="8477" y="8450"/>
                  <a:pt x="8480" y="8450"/>
                </a:cubicBezTo>
                <a:cubicBezTo>
                  <a:pt x="8481" y="8450"/>
                  <a:pt x="8482" y="8450"/>
                  <a:pt x="8483" y="8451"/>
                </a:cubicBezTo>
                <a:lnTo>
                  <a:pt x="8483" y="8451"/>
                </a:lnTo>
                <a:lnTo>
                  <a:pt x="8462" y="8400"/>
                </a:lnTo>
                <a:lnTo>
                  <a:pt x="8486" y="8400"/>
                </a:lnTo>
                <a:lnTo>
                  <a:pt x="8391" y="8328"/>
                </a:lnTo>
                <a:lnTo>
                  <a:pt x="8415" y="8316"/>
                </a:lnTo>
                <a:cubicBezTo>
                  <a:pt x="8379" y="8258"/>
                  <a:pt x="8321" y="8164"/>
                  <a:pt x="8262" y="8082"/>
                </a:cubicBezTo>
                <a:lnTo>
                  <a:pt x="8262" y="8082"/>
                </a:lnTo>
                <a:cubicBezTo>
                  <a:pt x="8265" y="8084"/>
                  <a:pt x="8268" y="8087"/>
                  <a:pt x="8272" y="8090"/>
                </a:cubicBezTo>
                <a:lnTo>
                  <a:pt x="8260" y="8078"/>
                </a:lnTo>
                <a:lnTo>
                  <a:pt x="8260" y="8078"/>
                </a:lnTo>
                <a:cubicBezTo>
                  <a:pt x="8261" y="8079"/>
                  <a:pt x="8261" y="8081"/>
                  <a:pt x="8262" y="8082"/>
                </a:cubicBezTo>
                <a:lnTo>
                  <a:pt x="8262" y="8082"/>
                </a:lnTo>
                <a:cubicBezTo>
                  <a:pt x="8192" y="8017"/>
                  <a:pt x="8234" y="7993"/>
                  <a:pt x="8176" y="7947"/>
                </a:cubicBezTo>
                <a:lnTo>
                  <a:pt x="8188" y="7947"/>
                </a:lnTo>
                <a:lnTo>
                  <a:pt x="8153" y="7900"/>
                </a:lnTo>
                <a:lnTo>
                  <a:pt x="8176" y="7900"/>
                </a:lnTo>
                <a:cubicBezTo>
                  <a:pt x="8126" y="7879"/>
                  <a:pt x="8135" y="7782"/>
                  <a:pt x="8132" y="7782"/>
                </a:cubicBezTo>
                <a:lnTo>
                  <a:pt x="8132" y="7782"/>
                </a:lnTo>
                <a:cubicBezTo>
                  <a:pt x="8132" y="7782"/>
                  <a:pt x="8131" y="7785"/>
                  <a:pt x="8129" y="7792"/>
                </a:cubicBezTo>
                <a:cubicBezTo>
                  <a:pt x="8093" y="7780"/>
                  <a:pt x="8057" y="7757"/>
                  <a:pt x="8034" y="7757"/>
                </a:cubicBezTo>
                <a:cubicBezTo>
                  <a:pt x="7986" y="7697"/>
                  <a:pt x="8034" y="7733"/>
                  <a:pt x="8022" y="7685"/>
                </a:cubicBezTo>
                <a:cubicBezTo>
                  <a:pt x="7998" y="7638"/>
                  <a:pt x="7962" y="7649"/>
                  <a:pt x="7938" y="7578"/>
                </a:cubicBezTo>
                <a:lnTo>
                  <a:pt x="7962" y="7566"/>
                </a:lnTo>
                <a:cubicBezTo>
                  <a:pt x="7940" y="7544"/>
                  <a:pt x="7918" y="7532"/>
                  <a:pt x="7896" y="7503"/>
                </a:cubicBezTo>
                <a:lnTo>
                  <a:pt x="7896" y="7503"/>
                </a:lnTo>
                <a:cubicBezTo>
                  <a:pt x="7898" y="7504"/>
                  <a:pt x="7900" y="7505"/>
                  <a:pt x="7903" y="7507"/>
                </a:cubicBezTo>
                <a:lnTo>
                  <a:pt x="7891" y="7495"/>
                </a:lnTo>
                <a:lnTo>
                  <a:pt x="7891" y="7495"/>
                </a:lnTo>
                <a:cubicBezTo>
                  <a:pt x="7893" y="7498"/>
                  <a:pt x="7894" y="7500"/>
                  <a:pt x="7896" y="7503"/>
                </a:cubicBezTo>
                <a:lnTo>
                  <a:pt x="7896" y="7503"/>
                </a:lnTo>
                <a:cubicBezTo>
                  <a:pt x="7823" y="7455"/>
                  <a:pt x="7888" y="7388"/>
                  <a:pt x="7795" y="7388"/>
                </a:cubicBezTo>
                <a:cubicBezTo>
                  <a:pt x="7783" y="7352"/>
                  <a:pt x="7748" y="7304"/>
                  <a:pt x="7772" y="7292"/>
                </a:cubicBezTo>
                <a:cubicBezTo>
                  <a:pt x="7700" y="7221"/>
                  <a:pt x="7653" y="7161"/>
                  <a:pt x="7581" y="7102"/>
                </a:cubicBezTo>
                <a:cubicBezTo>
                  <a:pt x="7629" y="7054"/>
                  <a:pt x="7569" y="7090"/>
                  <a:pt x="7569" y="7018"/>
                </a:cubicBezTo>
                <a:lnTo>
                  <a:pt x="7545" y="7042"/>
                </a:lnTo>
                <a:cubicBezTo>
                  <a:pt x="7462" y="6935"/>
                  <a:pt x="7438" y="6768"/>
                  <a:pt x="7343" y="6649"/>
                </a:cubicBezTo>
                <a:lnTo>
                  <a:pt x="7367" y="6637"/>
                </a:lnTo>
                <a:lnTo>
                  <a:pt x="7319" y="6626"/>
                </a:lnTo>
                <a:cubicBezTo>
                  <a:pt x="7236" y="6495"/>
                  <a:pt x="7117" y="6316"/>
                  <a:pt x="7045" y="6221"/>
                </a:cubicBezTo>
                <a:cubicBezTo>
                  <a:pt x="7010" y="6197"/>
                  <a:pt x="6938" y="6161"/>
                  <a:pt x="6914" y="6114"/>
                </a:cubicBezTo>
                <a:cubicBezTo>
                  <a:pt x="6831" y="6030"/>
                  <a:pt x="6748" y="5947"/>
                  <a:pt x="6676" y="5840"/>
                </a:cubicBezTo>
                <a:cubicBezTo>
                  <a:pt x="6691" y="5840"/>
                  <a:pt x="6696" y="5831"/>
                  <a:pt x="6701" y="5827"/>
                </a:cubicBezTo>
                <a:lnTo>
                  <a:pt x="6701" y="5827"/>
                </a:lnTo>
                <a:cubicBezTo>
                  <a:pt x="6705" y="5827"/>
                  <a:pt x="6708" y="5828"/>
                  <a:pt x="6712" y="5828"/>
                </a:cubicBezTo>
                <a:cubicBezTo>
                  <a:pt x="6710" y="5825"/>
                  <a:pt x="6708" y="5824"/>
                  <a:pt x="6706" y="5824"/>
                </a:cubicBezTo>
                <a:cubicBezTo>
                  <a:pt x="6704" y="5824"/>
                  <a:pt x="6703" y="5825"/>
                  <a:pt x="6701" y="5827"/>
                </a:cubicBezTo>
                <a:lnTo>
                  <a:pt x="6701" y="5827"/>
                </a:lnTo>
                <a:cubicBezTo>
                  <a:pt x="6664" y="5818"/>
                  <a:pt x="6663" y="5766"/>
                  <a:pt x="6652" y="5744"/>
                </a:cubicBezTo>
                <a:lnTo>
                  <a:pt x="6652" y="5792"/>
                </a:lnTo>
                <a:cubicBezTo>
                  <a:pt x="6605" y="5780"/>
                  <a:pt x="6593" y="5721"/>
                  <a:pt x="6605" y="5697"/>
                </a:cubicBezTo>
                <a:lnTo>
                  <a:pt x="6533" y="5673"/>
                </a:lnTo>
                <a:cubicBezTo>
                  <a:pt x="6545" y="5661"/>
                  <a:pt x="6545" y="5661"/>
                  <a:pt x="6545" y="5649"/>
                </a:cubicBezTo>
                <a:lnTo>
                  <a:pt x="6545" y="5649"/>
                </a:lnTo>
                <a:lnTo>
                  <a:pt x="6521" y="5661"/>
                </a:lnTo>
                <a:lnTo>
                  <a:pt x="6533" y="5602"/>
                </a:lnTo>
                <a:cubicBezTo>
                  <a:pt x="6523" y="5602"/>
                  <a:pt x="6475" y="5564"/>
                  <a:pt x="6439" y="5564"/>
                </a:cubicBezTo>
                <a:cubicBezTo>
                  <a:pt x="6434" y="5564"/>
                  <a:pt x="6430" y="5565"/>
                  <a:pt x="6426" y="5566"/>
                </a:cubicBezTo>
                <a:cubicBezTo>
                  <a:pt x="6426" y="5548"/>
                  <a:pt x="6413" y="5517"/>
                  <a:pt x="6421" y="5517"/>
                </a:cubicBezTo>
                <a:cubicBezTo>
                  <a:pt x="6424" y="5517"/>
                  <a:pt x="6429" y="5521"/>
                  <a:pt x="6438" y="5530"/>
                </a:cubicBezTo>
                <a:lnTo>
                  <a:pt x="6319" y="5352"/>
                </a:lnTo>
                <a:lnTo>
                  <a:pt x="6331" y="5387"/>
                </a:lnTo>
                <a:cubicBezTo>
                  <a:pt x="6324" y="5394"/>
                  <a:pt x="6315" y="5397"/>
                  <a:pt x="6304" y="5397"/>
                </a:cubicBezTo>
                <a:cubicBezTo>
                  <a:pt x="6278" y="5397"/>
                  <a:pt x="6244" y="5377"/>
                  <a:pt x="6236" y="5352"/>
                </a:cubicBezTo>
                <a:lnTo>
                  <a:pt x="6236" y="5352"/>
                </a:lnTo>
                <a:cubicBezTo>
                  <a:pt x="6241" y="5353"/>
                  <a:pt x="6245" y="5353"/>
                  <a:pt x="6250" y="5353"/>
                </a:cubicBezTo>
                <a:cubicBezTo>
                  <a:pt x="6283" y="5353"/>
                  <a:pt x="6283" y="5313"/>
                  <a:pt x="6283" y="5292"/>
                </a:cubicBezTo>
                <a:cubicBezTo>
                  <a:pt x="6281" y="5291"/>
                  <a:pt x="6279" y="5290"/>
                  <a:pt x="6277" y="5290"/>
                </a:cubicBezTo>
                <a:cubicBezTo>
                  <a:pt x="6264" y="5290"/>
                  <a:pt x="6281" y="5328"/>
                  <a:pt x="6259" y="5328"/>
                </a:cubicBezTo>
                <a:cubicBezTo>
                  <a:pt x="6212" y="5316"/>
                  <a:pt x="6164" y="5268"/>
                  <a:pt x="6164" y="5244"/>
                </a:cubicBezTo>
                <a:lnTo>
                  <a:pt x="6188" y="5244"/>
                </a:lnTo>
                <a:cubicBezTo>
                  <a:pt x="6140" y="5221"/>
                  <a:pt x="6176" y="5161"/>
                  <a:pt x="6140" y="5137"/>
                </a:cubicBezTo>
                <a:cubicBezTo>
                  <a:pt x="6110" y="5122"/>
                  <a:pt x="6099" y="5102"/>
                  <a:pt x="6086" y="5102"/>
                </a:cubicBezTo>
                <a:cubicBezTo>
                  <a:pt x="6078" y="5102"/>
                  <a:pt x="6070" y="5108"/>
                  <a:pt x="6057" y="5125"/>
                </a:cubicBezTo>
                <a:cubicBezTo>
                  <a:pt x="6009" y="5090"/>
                  <a:pt x="6069" y="5078"/>
                  <a:pt x="6057" y="5066"/>
                </a:cubicBezTo>
                <a:cubicBezTo>
                  <a:pt x="6021" y="5054"/>
                  <a:pt x="5974" y="4982"/>
                  <a:pt x="5998" y="4959"/>
                </a:cubicBezTo>
                <a:lnTo>
                  <a:pt x="5998" y="4959"/>
                </a:lnTo>
                <a:cubicBezTo>
                  <a:pt x="5991" y="4960"/>
                  <a:pt x="5985" y="4961"/>
                  <a:pt x="5980" y="4961"/>
                </a:cubicBezTo>
                <a:cubicBezTo>
                  <a:pt x="5910" y="4961"/>
                  <a:pt x="5900" y="4846"/>
                  <a:pt x="5859" y="4846"/>
                </a:cubicBezTo>
                <a:cubicBezTo>
                  <a:pt x="5854" y="4846"/>
                  <a:pt x="5849" y="4848"/>
                  <a:pt x="5843" y="4852"/>
                </a:cubicBezTo>
                <a:lnTo>
                  <a:pt x="5843" y="4780"/>
                </a:lnTo>
                <a:cubicBezTo>
                  <a:pt x="5835" y="4788"/>
                  <a:pt x="5815" y="4802"/>
                  <a:pt x="5792" y="4802"/>
                </a:cubicBezTo>
                <a:cubicBezTo>
                  <a:pt x="5782" y="4802"/>
                  <a:pt x="5770" y="4799"/>
                  <a:pt x="5759" y="4792"/>
                </a:cubicBezTo>
                <a:cubicBezTo>
                  <a:pt x="5748" y="4744"/>
                  <a:pt x="5783" y="4732"/>
                  <a:pt x="5783" y="4709"/>
                </a:cubicBezTo>
                <a:lnTo>
                  <a:pt x="5783" y="4709"/>
                </a:lnTo>
                <a:lnTo>
                  <a:pt x="5712" y="4744"/>
                </a:lnTo>
                <a:cubicBezTo>
                  <a:pt x="5628" y="4530"/>
                  <a:pt x="5402" y="4340"/>
                  <a:pt x="5283" y="4125"/>
                </a:cubicBezTo>
                <a:cubicBezTo>
                  <a:pt x="5200" y="4054"/>
                  <a:pt x="5081" y="3982"/>
                  <a:pt x="4997" y="3875"/>
                </a:cubicBezTo>
                <a:lnTo>
                  <a:pt x="4997" y="3875"/>
                </a:lnTo>
                <a:lnTo>
                  <a:pt x="5009" y="3887"/>
                </a:lnTo>
                <a:lnTo>
                  <a:pt x="4938" y="3780"/>
                </a:lnTo>
                <a:lnTo>
                  <a:pt x="4986" y="3863"/>
                </a:lnTo>
                <a:cubicBezTo>
                  <a:pt x="4962" y="3851"/>
                  <a:pt x="4938" y="3851"/>
                  <a:pt x="4914" y="3828"/>
                </a:cubicBezTo>
                <a:cubicBezTo>
                  <a:pt x="4843" y="3709"/>
                  <a:pt x="4747" y="3554"/>
                  <a:pt x="4605" y="3458"/>
                </a:cubicBezTo>
                <a:cubicBezTo>
                  <a:pt x="4479" y="3436"/>
                  <a:pt x="4593" y="3359"/>
                  <a:pt x="4500" y="3321"/>
                </a:cubicBezTo>
                <a:lnTo>
                  <a:pt x="4500" y="3321"/>
                </a:lnTo>
                <a:cubicBezTo>
                  <a:pt x="4507" y="3320"/>
                  <a:pt x="4514" y="3316"/>
                  <a:pt x="4521" y="3316"/>
                </a:cubicBezTo>
                <a:cubicBezTo>
                  <a:pt x="4414" y="3256"/>
                  <a:pt x="4366" y="3220"/>
                  <a:pt x="4247" y="3185"/>
                </a:cubicBezTo>
                <a:cubicBezTo>
                  <a:pt x="4319" y="3125"/>
                  <a:pt x="4200" y="3125"/>
                  <a:pt x="4235" y="3101"/>
                </a:cubicBezTo>
                <a:lnTo>
                  <a:pt x="4235" y="3101"/>
                </a:lnTo>
                <a:lnTo>
                  <a:pt x="4200" y="3125"/>
                </a:lnTo>
                <a:cubicBezTo>
                  <a:pt x="4200" y="3089"/>
                  <a:pt x="4164" y="3042"/>
                  <a:pt x="4188" y="3030"/>
                </a:cubicBezTo>
                <a:lnTo>
                  <a:pt x="4116" y="3030"/>
                </a:lnTo>
                <a:lnTo>
                  <a:pt x="4140" y="3006"/>
                </a:lnTo>
                <a:cubicBezTo>
                  <a:pt x="4093" y="2958"/>
                  <a:pt x="3973" y="2875"/>
                  <a:pt x="3997" y="2804"/>
                </a:cubicBezTo>
                <a:cubicBezTo>
                  <a:pt x="3843" y="2720"/>
                  <a:pt x="3676" y="2530"/>
                  <a:pt x="3521" y="2387"/>
                </a:cubicBezTo>
                <a:cubicBezTo>
                  <a:pt x="3485" y="2387"/>
                  <a:pt x="3438" y="2351"/>
                  <a:pt x="3402" y="2327"/>
                </a:cubicBezTo>
                <a:lnTo>
                  <a:pt x="3390" y="2256"/>
                </a:lnTo>
                <a:cubicBezTo>
                  <a:pt x="3342" y="2232"/>
                  <a:pt x="3283" y="2244"/>
                  <a:pt x="3259" y="2196"/>
                </a:cubicBezTo>
                <a:cubicBezTo>
                  <a:pt x="3259" y="2185"/>
                  <a:pt x="3271" y="2185"/>
                  <a:pt x="3271" y="2185"/>
                </a:cubicBezTo>
                <a:cubicBezTo>
                  <a:pt x="3235" y="2161"/>
                  <a:pt x="3211" y="2113"/>
                  <a:pt x="3152" y="2113"/>
                </a:cubicBezTo>
                <a:cubicBezTo>
                  <a:pt x="3119" y="2080"/>
                  <a:pt x="3096" y="2037"/>
                  <a:pt x="3121" y="2012"/>
                </a:cubicBezTo>
                <a:lnTo>
                  <a:pt x="3121" y="2012"/>
                </a:lnTo>
                <a:cubicBezTo>
                  <a:pt x="3116" y="2015"/>
                  <a:pt x="3112" y="2016"/>
                  <a:pt x="3107" y="2016"/>
                </a:cubicBezTo>
                <a:cubicBezTo>
                  <a:pt x="3070" y="2016"/>
                  <a:pt x="3045" y="1923"/>
                  <a:pt x="3045" y="1923"/>
                </a:cubicBezTo>
                <a:cubicBezTo>
                  <a:pt x="3045" y="1923"/>
                  <a:pt x="3021" y="1899"/>
                  <a:pt x="2961" y="1839"/>
                </a:cubicBezTo>
                <a:cubicBezTo>
                  <a:pt x="2914" y="1792"/>
                  <a:pt x="2830" y="1720"/>
                  <a:pt x="2735" y="1625"/>
                </a:cubicBezTo>
                <a:cubicBezTo>
                  <a:pt x="2533" y="1446"/>
                  <a:pt x="2259" y="1208"/>
                  <a:pt x="1961" y="970"/>
                </a:cubicBezTo>
                <a:cubicBezTo>
                  <a:pt x="1652" y="744"/>
                  <a:pt x="1330" y="506"/>
                  <a:pt x="1021" y="327"/>
                </a:cubicBezTo>
                <a:cubicBezTo>
                  <a:pt x="711" y="160"/>
                  <a:pt x="437" y="41"/>
                  <a:pt x="247" y="18"/>
                </a:cubicBezTo>
                <a:cubicBezTo>
                  <a:pt x="211" y="41"/>
                  <a:pt x="152" y="18"/>
                  <a:pt x="152" y="65"/>
                </a:cubicBezTo>
                <a:cubicBezTo>
                  <a:pt x="111" y="55"/>
                  <a:pt x="114" y="1"/>
                  <a:pt x="10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 name="Google Shape;224;p4"/>
          <p:cNvSpPr txBox="1"/>
          <p:nvPr/>
        </p:nvSpPr>
        <p:spPr>
          <a:xfrm>
            <a:off x="451683" y="1357427"/>
            <a:ext cx="1344600" cy="566400"/>
          </a:xfrm>
          <a:prstGeom prst="rect">
            <a:avLst/>
          </a:prstGeom>
          <a:noFill/>
          <a:ln>
            <a:noFill/>
          </a:ln>
        </p:spPr>
        <p:txBody>
          <a:bodyPr anchorCtr="0" anchor="ctr" bIns="91425" lIns="91425" spcFirstLastPara="1" rIns="91425" wrap="square" tIns="91425">
            <a:noAutofit/>
          </a:bodyPr>
          <a:lstStyle/>
          <a:p>
            <a:pPr indent="0" lvl="0" marL="0" marR="0" rtl="0" algn="l">
              <a:lnSpc>
                <a:spcPct val="70000"/>
              </a:lnSpc>
              <a:spcBef>
                <a:spcPts val="0"/>
              </a:spcBef>
              <a:spcAft>
                <a:spcPts val="0"/>
              </a:spcAft>
              <a:buClr>
                <a:schemeClr val="accent1"/>
              </a:buClr>
              <a:buSzPts val="7000"/>
              <a:buFont typeface="Reenie Beanie"/>
              <a:buNone/>
            </a:pPr>
            <a:r>
              <a:rPr b="1" i="0" lang="ru-RU" sz="2400" u="none" cap="none" strike="noStrike">
                <a:solidFill>
                  <a:schemeClr val="accent1"/>
                </a:solidFill>
                <a:latin typeface="Caveat"/>
                <a:ea typeface="Caveat"/>
                <a:cs typeface="Caveat"/>
                <a:sym typeface="Caveat"/>
              </a:rPr>
              <a:t>ПЛАН:</a:t>
            </a:r>
            <a:endParaRPr b="1" i="0" sz="2400" u="none" cap="none" strike="noStrike">
              <a:solidFill>
                <a:schemeClr val="accent1"/>
              </a:solidFill>
              <a:latin typeface="Caveat"/>
              <a:ea typeface="Caveat"/>
              <a:cs typeface="Caveat"/>
              <a:sym typeface="Caveat"/>
            </a:endParaRPr>
          </a:p>
        </p:txBody>
      </p:sp>
      <p:sp>
        <p:nvSpPr>
          <p:cNvPr id="225" name="Google Shape;225;p4"/>
          <p:cNvSpPr/>
          <p:nvPr/>
        </p:nvSpPr>
        <p:spPr>
          <a:xfrm>
            <a:off x="1900563" y="1332751"/>
            <a:ext cx="6328500" cy="2308200"/>
          </a:xfrm>
          <a:prstGeom prst="rect">
            <a:avLst/>
          </a:prstGeom>
          <a:noFill/>
          <a:ln>
            <a:noFill/>
          </a:ln>
        </p:spPr>
        <p:txBody>
          <a:bodyPr anchorCtr="0" anchor="t" bIns="45700" lIns="91425" spcFirstLastPara="1" rIns="91425" wrap="square" tIns="45700">
            <a:spAutoFit/>
          </a:bodyPr>
          <a:lstStyle/>
          <a:p>
            <a:pPr indent="-285750" lvl="0" marL="285750" marR="0" rtl="0" algn="just">
              <a:lnSpc>
                <a:spcPct val="100000"/>
              </a:lnSpc>
              <a:spcBef>
                <a:spcPts val="0"/>
              </a:spcBef>
              <a:spcAft>
                <a:spcPts val="0"/>
              </a:spcAft>
              <a:buClr>
                <a:srgbClr val="FFFF00"/>
              </a:buClr>
              <a:buSzPts val="1800"/>
              <a:buFont typeface="Noto Sans Symbols"/>
              <a:buChar char="✔"/>
            </a:pPr>
            <a:r>
              <a:rPr b="0" i="0" lang="ru-RU" sz="1800" u="none" cap="none" strike="noStrike">
                <a:solidFill>
                  <a:schemeClr val="accent6"/>
                </a:solidFill>
                <a:latin typeface="Caveat"/>
                <a:ea typeface="Caveat"/>
                <a:cs typeface="Caveat"/>
                <a:sym typeface="Caveat"/>
              </a:rPr>
              <a:t>обращение (слева, на отдельной строке); </a:t>
            </a:r>
            <a:endParaRPr/>
          </a:p>
          <a:p>
            <a:pPr indent="-285750" lvl="0" marL="285750" marR="0" rtl="0" algn="just">
              <a:lnSpc>
                <a:spcPct val="100000"/>
              </a:lnSpc>
              <a:spcBef>
                <a:spcPts val="0"/>
              </a:spcBef>
              <a:spcAft>
                <a:spcPts val="0"/>
              </a:spcAft>
              <a:buClr>
                <a:srgbClr val="FFFF00"/>
              </a:buClr>
              <a:buSzPts val="1800"/>
              <a:buFont typeface="Noto Sans Symbols"/>
              <a:buChar char="✔"/>
            </a:pPr>
            <a:r>
              <a:rPr b="0" i="0" lang="ru-RU" sz="1800" u="none" cap="none" strike="noStrike">
                <a:solidFill>
                  <a:schemeClr val="accent6"/>
                </a:solidFill>
                <a:latin typeface="Caveat"/>
                <a:ea typeface="Caveat"/>
                <a:cs typeface="Caveat"/>
                <a:sym typeface="Caveat"/>
              </a:rPr>
              <a:t>благодарность за полученное письмо и ссылка на предыдущие контакты;</a:t>
            </a:r>
            <a:endParaRPr b="0" i="0" sz="1800" u="none" cap="none" strike="noStrike">
              <a:solidFill>
                <a:schemeClr val="accent6"/>
              </a:solidFill>
              <a:latin typeface="Caveat"/>
              <a:ea typeface="Caveat"/>
              <a:cs typeface="Caveat"/>
              <a:sym typeface="Caveat"/>
            </a:endParaRPr>
          </a:p>
          <a:p>
            <a:pPr indent="-285750" lvl="0" marL="285750" marR="0" rtl="0" algn="just">
              <a:lnSpc>
                <a:spcPct val="100000"/>
              </a:lnSpc>
              <a:spcBef>
                <a:spcPts val="0"/>
              </a:spcBef>
              <a:spcAft>
                <a:spcPts val="0"/>
              </a:spcAft>
              <a:buClr>
                <a:srgbClr val="FFFF00"/>
              </a:buClr>
              <a:buSzPts val="1800"/>
              <a:buFont typeface="Noto Sans Symbols"/>
              <a:buChar char="✔"/>
            </a:pPr>
            <a:r>
              <a:rPr b="0" i="0" lang="ru-RU" sz="1800" u="none" cap="none" strike="noStrike">
                <a:solidFill>
                  <a:schemeClr val="accent6"/>
                </a:solidFill>
                <a:latin typeface="Caveat"/>
                <a:ea typeface="Caveat"/>
                <a:cs typeface="Caveat"/>
                <a:sym typeface="Caveat"/>
              </a:rPr>
              <a:t>ответы на три вопроса друга по переписке (основная часть письма);</a:t>
            </a:r>
            <a:endParaRPr b="0" i="0" sz="1800" u="none" cap="none" strike="noStrike">
              <a:solidFill>
                <a:schemeClr val="accent6"/>
              </a:solidFill>
              <a:latin typeface="Caveat"/>
              <a:ea typeface="Caveat"/>
              <a:cs typeface="Caveat"/>
              <a:sym typeface="Caveat"/>
            </a:endParaRPr>
          </a:p>
          <a:p>
            <a:pPr indent="-285750" lvl="0" marL="285750" marR="0" rtl="0" algn="just">
              <a:lnSpc>
                <a:spcPct val="100000"/>
              </a:lnSpc>
              <a:spcBef>
                <a:spcPts val="0"/>
              </a:spcBef>
              <a:spcAft>
                <a:spcPts val="0"/>
              </a:spcAft>
              <a:buClr>
                <a:srgbClr val="FFFF00"/>
              </a:buClr>
              <a:buSzPts val="1800"/>
              <a:buFont typeface="Noto Sans Symbols"/>
              <a:buChar char="✔"/>
            </a:pPr>
            <a:r>
              <a:rPr b="0" i="0" lang="ru-RU" sz="1800" u="none" cap="none" strike="noStrike">
                <a:solidFill>
                  <a:schemeClr val="accent6"/>
                </a:solidFill>
                <a:latin typeface="Caveat"/>
                <a:ea typeface="Caveat"/>
                <a:cs typeface="Caveat"/>
                <a:sym typeface="Caveat"/>
              </a:rPr>
              <a:t>упоминание о дальнейших контактах; </a:t>
            </a:r>
            <a:endParaRPr/>
          </a:p>
          <a:p>
            <a:pPr indent="-285750" lvl="0" marL="285750" marR="0" rtl="0" algn="just">
              <a:lnSpc>
                <a:spcPct val="100000"/>
              </a:lnSpc>
              <a:spcBef>
                <a:spcPts val="0"/>
              </a:spcBef>
              <a:spcAft>
                <a:spcPts val="0"/>
              </a:spcAft>
              <a:buClr>
                <a:srgbClr val="FFFF00"/>
              </a:buClr>
              <a:buSzPts val="1800"/>
              <a:buFont typeface="Noto Sans Symbols"/>
              <a:buChar char="✔"/>
            </a:pPr>
            <a:r>
              <a:rPr b="0" i="0" lang="ru-RU" sz="1800" u="none" cap="none" strike="noStrike">
                <a:solidFill>
                  <a:schemeClr val="accent6"/>
                </a:solidFill>
                <a:latin typeface="Caveat"/>
                <a:ea typeface="Caveat"/>
                <a:cs typeface="Caveat"/>
                <a:sym typeface="Caveat"/>
              </a:rPr>
              <a:t>завершающая фраза;</a:t>
            </a:r>
            <a:endParaRPr/>
          </a:p>
          <a:p>
            <a:pPr indent="-285750" lvl="0" marL="285750" marR="0" rtl="0" algn="just">
              <a:lnSpc>
                <a:spcPct val="100000"/>
              </a:lnSpc>
              <a:spcBef>
                <a:spcPts val="0"/>
              </a:spcBef>
              <a:spcAft>
                <a:spcPts val="0"/>
              </a:spcAft>
              <a:buClr>
                <a:srgbClr val="FFFF00"/>
              </a:buClr>
              <a:buSzPts val="1800"/>
              <a:buFont typeface="Noto Sans Symbols"/>
              <a:buChar char="✔"/>
            </a:pPr>
            <a:r>
              <a:rPr b="0" i="0" lang="ru-RU" sz="1800" u="none" cap="none" strike="noStrike">
                <a:solidFill>
                  <a:schemeClr val="accent6"/>
                </a:solidFill>
                <a:latin typeface="Caveat"/>
                <a:ea typeface="Caveat"/>
                <a:cs typeface="Caveat"/>
                <a:sym typeface="Caveat"/>
              </a:rPr>
              <a:t>подпись автора.</a:t>
            </a:r>
            <a:endParaRPr/>
          </a:p>
        </p:txBody>
      </p:sp>
      <p:sp>
        <p:nvSpPr>
          <p:cNvPr id="226" name="Google Shape;226;p4"/>
          <p:cNvSpPr/>
          <p:nvPr/>
        </p:nvSpPr>
        <p:spPr>
          <a:xfrm>
            <a:off x="1885950" y="4161049"/>
            <a:ext cx="6892800" cy="4971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ru-RU" sz="2000" u="none" cap="none" strike="noStrike">
                <a:solidFill>
                  <a:srgbClr val="F9DC01"/>
                </a:solidFill>
                <a:latin typeface="Caveat"/>
                <a:ea typeface="Caveat"/>
                <a:cs typeface="Caveat"/>
                <a:sym typeface="Caveat"/>
              </a:rPr>
              <a:t>Обратите внимание, что в новом формате адрес указывать НЕ НУЖНО!</a:t>
            </a:r>
            <a:endParaRPr sz="1000"/>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 name="Shape 230"/>
        <p:cNvGrpSpPr/>
        <p:nvPr/>
      </p:nvGrpSpPr>
      <p:grpSpPr>
        <a:xfrm>
          <a:off x="0" y="0"/>
          <a:ext cx="0" cy="0"/>
          <a:chOff x="0" y="0"/>
          <a:chExt cx="0" cy="0"/>
        </a:xfrm>
      </p:grpSpPr>
      <p:sp>
        <p:nvSpPr>
          <p:cNvPr id="231" name="Google Shape;231;p12"/>
          <p:cNvSpPr txBox="1"/>
          <p:nvPr>
            <p:ph type="title"/>
          </p:nvPr>
        </p:nvSpPr>
        <p:spPr>
          <a:xfrm>
            <a:off x="1895550" y="1663650"/>
            <a:ext cx="5352900" cy="1816200"/>
          </a:xfrm>
          <a:prstGeom prst="rect">
            <a:avLst/>
          </a:prstGeom>
          <a:noFill/>
          <a:ln>
            <a:noFill/>
          </a:ln>
        </p:spPr>
        <p:txBody>
          <a:bodyPr anchorCtr="0" anchor="ctr" bIns="91425" lIns="91425" spcFirstLastPara="1" rIns="91425" wrap="square" tIns="91425">
            <a:noAutofit/>
          </a:bodyPr>
          <a:lstStyle/>
          <a:p>
            <a:pPr indent="0" lvl="0" marL="0" rtl="0" algn="ctr">
              <a:lnSpc>
                <a:spcPct val="70000"/>
              </a:lnSpc>
              <a:spcBef>
                <a:spcPts val="0"/>
              </a:spcBef>
              <a:spcAft>
                <a:spcPts val="0"/>
              </a:spcAft>
              <a:buSzPts val="10000"/>
              <a:buNone/>
            </a:pPr>
            <a:r>
              <a:rPr lang="ru-RU" sz="5400">
                <a:latin typeface="Caveat"/>
                <a:ea typeface="Caveat"/>
                <a:cs typeface="Caveat"/>
                <a:sym typeface="Caveat"/>
              </a:rPr>
              <a:t>Структура - </a:t>
            </a:r>
            <a:endParaRPr sz="5400">
              <a:latin typeface="Caveat"/>
              <a:ea typeface="Caveat"/>
              <a:cs typeface="Caveat"/>
              <a:sym typeface="Caveat"/>
            </a:endParaRPr>
          </a:p>
          <a:p>
            <a:pPr indent="0" lvl="0" marL="0" rtl="0" algn="ctr">
              <a:lnSpc>
                <a:spcPct val="70000"/>
              </a:lnSpc>
              <a:spcBef>
                <a:spcPts val="0"/>
              </a:spcBef>
              <a:spcAft>
                <a:spcPts val="0"/>
              </a:spcAft>
              <a:buSzPts val="10000"/>
              <a:buNone/>
            </a:pPr>
            <a:r>
              <a:rPr lang="ru-RU" sz="5400">
                <a:latin typeface="Caveat"/>
                <a:ea typeface="Caveat"/>
                <a:cs typeface="Caveat"/>
                <a:sym typeface="Caveat"/>
              </a:rPr>
              <a:t>путь к успеху</a:t>
            </a:r>
            <a:endParaRPr sz="5400">
              <a:latin typeface="Caveat"/>
              <a:ea typeface="Caveat"/>
              <a:cs typeface="Caveat"/>
              <a:sym typeface="Caveat"/>
            </a:endParaRPr>
          </a:p>
        </p:txBody>
      </p:sp>
      <p:pic>
        <p:nvPicPr>
          <p:cNvPr id="232" name="Google Shape;232;p12"/>
          <p:cNvPicPr preferRelativeResize="0"/>
          <p:nvPr/>
        </p:nvPicPr>
        <p:blipFill rotWithShape="1">
          <a:blip r:embed="rId3">
            <a:alphaModFix/>
          </a:blip>
          <a:srcRect b="0" l="0" r="0" t="0"/>
          <a:stretch/>
        </p:blipFill>
        <p:spPr>
          <a:xfrm rot="-1209661">
            <a:off x="-915345" y="410995"/>
            <a:ext cx="7423012" cy="3219497"/>
          </a:xfrm>
          <a:prstGeom prst="rect">
            <a:avLst/>
          </a:prstGeom>
          <a:noFill/>
          <a:ln>
            <a:noFill/>
          </a:ln>
        </p:spPr>
      </p:pic>
      <p:sp>
        <p:nvSpPr>
          <p:cNvPr id="233" name="Google Shape;233;p12"/>
          <p:cNvSpPr txBox="1"/>
          <p:nvPr>
            <p:ph idx="1" type="subTitle"/>
          </p:nvPr>
        </p:nvSpPr>
        <p:spPr>
          <a:xfrm>
            <a:off x="2457750" y="3262100"/>
            <a:ext cx="4228500" cy="587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600"/>
              <a:buNone/>
            </a:pPr>
            <a:r>
              <a:t/>
            </a:r>
            <a:endParaRPr/>
          </a:p>
        </p:txBody>
      </p:sp>
      <p:pic>
        <p:nvPicPr>
          <p:cNvPr id="234" name="Google Shape;234;p12"/>
          <p:cNvPicPr preferRelativeResize="0"/>
          <p:nvPr/>
        </p:nvPicPr>
        <p:blipFill rotWithShape="1">
          <a:blip r:embed="rId4">
            <a:alphaModFix/>
          </a:blip>
          <a:srcRect b="0" l="0" r="0" t="0"/>
          <a:stretch/>
        </p:blipFill>
        <p:spPr>
          <a:xfrm>
            <a:off x="7248450" y="2835903"/>
            <a:ext cx="1499101" cy="1802023"/>
          </a:xfrm>
          <a:prstGeom prst="rect">
            <a:avLst/>
          </a:prstGeom>
          <a:noFill/>
          <a:ln>
            <a:noFill/>
          </a:ln>
        </p:spPr>
      </p:pic>
      <p:sp>
        <p:nvSpPr>
          <p:cNvPr id="235" name="Google Shape;235;p12"/>
          <p:cNvSpPr/>
          <p:nvPr/>
        </p:nvSpPr>
        <p:spPr>
          <a:xfrm rot="-705173">
            <a:off x="6351907" y="3947496"/>
            <a:ext cx="938879" cy="499376"/>
          </a:xfrm>
          <a:custGeom>
            <a:rect b="b" l="l" r="r" t="t"/>
            <a:pathLst>
              <a:path extrusionOk="0" h="12077" w="22706">
                <a:moveTo>
                  <a:pt x="22253" y="121"/>
                </a:moveTo>
                <a:cubicBezTo>
                  <a:pt x="22253" y="121"/>
                  <a:pt x="22252" y="121"/>
                  <a:pt x="22252" y="121"/>
                </a:cubicBezTo>
                <a:lnTo>
                  <a:pt x="22252" y="121"/>
                </a:lnTo>
                <a:cubicBezTo>
                  <a:pt x="22252" y="121"/>
                  <a:pt x="22253" y="121"/>
                  <a:pt x="22253" y="121"/>
                </a:cubicBezTo>
                <a:close/>
                <a:moveTo>
                  <a:pt x="22551" y="144"/>
                </a:moveTo>
                <a:lnTo>
                  <a:pt x="22551" y="144"/>
                </a:lnTo>
                <a:cubicBezTo>
                  <a:pt x="22556" y="153"/>
                  <a:pt x="22559" y="156"/>
                  <a:pt x="22561" y="157"/>
                </a:cubicBezTo>
                <a:lnTo>
                  <a:pt x="22561" y="157"/>
                </a:lnTo>
                <a:lnTo>
                  <a:pt x="22551" y="144"/>
                </a:lnTo>
                <a:close/>
                <a:moveTo>
                  <a:pt x="22491" y="156"/>
                </a:moveTo>
                <a:cubicBezTo>
                  <a:pt x="22472" y="156"/>
                  <a:pt x="22500" y="164"/>
                  <a:pt x="22505" y="174"/>
                </a:cubicBezTo>
                <a:lnTo>
                  <a:pt x="22505" y="174"/>
                </a:lnTo>
                <a:cubicBezTo>
                  <a:pt x="22501" y="165"/>
                  <a:pt x="22496" y="156"/>
                  <a:pt x="22491" y="156"/>
                </a:cubicBezTo>
                <a:close/>
                <a:moveTo>
                  <a:pt x="22505" y="174"/>
                </a:moveTo>
                <a:cubicBezTo>
                  <a:pt x="22505" y="174"/>
                  <a:pt x="22505" y="174"/>
                  <a:pt x="22505" y="175"/>
                </a:cubicBezTo>
                <a:lnTo>
                  <a:pt x="22505" y="175"/>
                </a:lnTo>
                <a:cubicBezTo>
                  <a:pt x="22505" y="174"/>
                  <a:pt x="22505" y="174"/>
                  <a:pt x="22505" y="174"/>
                </a:cubicBezTo>
                <a:close/>
                <a:moveTo>
                  <a:pt x="18317" y="171"/>
                </a:moveTo>
                <a:cubicBezTo>
                  <a:pt x="18312" y="171"/>
                  <a:pt x="18306" y="174"/>
                  <a:pt x="18300" y="180"/>
                </a:cubicBezTo>
                <a:lnTo>
                  <a:pt x="18300" y="180"/>
                </a:lnTo>
                <a:cubicBezTo>
                  <a:pt x="18304" y="176"/>
                  <a:pt x="18307" y="175"/>
                  <a:pt x="18309" y="175"/>
                </a:cubicBezTo>
                <a:cubicBezTo>
                  <a:pt x="18316" y="175"/>
                  <a:pt x="18314" y="194"/>
                  <a:pt x="18306" y="215"/>
                </a:cubicBezTo>
                <a:lnTo>
                  <a:pt x="18306" y="215"/>
                </a:lnTo>
                <a:cubicBezTo>
                  <a:pt x="18311" y="204"/>
                  <a:pt x="18319" y="191"/>
                  <a:pt x="18324" y="180"/>
                </a:cubicBezTo>
                <a:cubicBezTo>
                  <a:pt x="18324" y="174"/>
                  <a:pt x="18321" y="171"/>
                  <a:pt x="18317" y="171"/>
                </a:cubicBezTo>
                <a:close/>
                <a:moveTo>
                  <a:pt x="18306" y="215"/>
                </a:moveTo>
                <a:cubicBezTo>
                  <a:pt x="18305" y="218"/>
                  <a:pt x="18304" y="220"/>
                  <a:pt x="18304" y="222"/>
                </a:cubicBezTo>
                <a:lnTo>
                  <a:pt x="18304" y="222"/>
                </a:lnTo>
                <a:cubicBezTo>
                  <a:pt x="18305" y="220"/>
                  <a:pt x="18305" y="217"/>
                  <a:pt x="18306" y="215"/>
                </a:cubicBezTo>
                <a:close/>
                <a:moveTo>
                  <a:pt x="22563" y="240"/>
                </a:moveTo>
                <a:cubicBezTo>
                  <a:pt x="22567" y="241"/>
                  <a:pt x="22570" y="241"/>
                  <a:pt x="22573" y="241"/>
                </a:cubicBezTo>
                <a:lnTo>
                  <a:pt x="22573" y="241"/>
                </a:lnTo>
                <a:cubicBezTo>
                  <a:pt x="22573" y="241"/>
                  <a:pt x="22574" y="240"/>
                  <a:pt x="22575" y="240"/>
                </a:cubicBezTo>
                <a:close/>
                <a:moveTo>
                  <a:pt x="20797" y="277"/>
                </a:moveTo>
                <a:cubicBezTo>
                  <a:pt x="20796" y="277"/>
                  <a:pt x="20795" y="279"/>
                  <a:pt x="20794" y="280"/>
                </a:cubicBezTo>
                <a:lnTo>
                  <a:pt x="20794" y="280"/>
                </a:lnTo>
                <a:cubicBezTo>
                  <a:pt x="20795" y="280"/>
                  <a:pt x="20796" y="279"/>
                  <a:pt x="20797" y="277"/>
                </a:cubicBezTo>
                <a:close/>
                <a:moveTo>
                  <a:pt x="20789" y="275"/>
                </a:moveTo>
                <a:cubicBezTo>
                  <a:pt x="20789" y="287"/>
                  <a:pt x="20789" y="291"/>
                  <a:pt x="20789" y="291"/>
                </a:cubicBezTo>
                <a:cubicBezTo>
                  <a:pt x="20790" y="291"/>
                  <a:pt x="20791" y="285"/>
                  <a:pt x="20794" y="280"/>
                </a:cubicBezTo>
                <a:lnTo>
                  <a:pt x="20794" y="280"/>
                </a:lnTo>
                <a:cubicBezTo>
                  <a:pt x="20794" y="280"/>
                  <a:pt x="20794" y="280"/>
                  <a:pt x="20793" y="280"/>
                </a:cubicBezTo>
                <a:cubicBezTo>
                  <a:pt x="20792" y="280"/>
                  <a:pt x="20791" y="279"/>
                  <a:pt x="20789" y="275"/>
                </a:cubicBezTo>
                <a:close/>
                <a:moveTo>
                  <a:pt x="18681" y="228"/>
                </a:moveTo>
                <a:lnTo>
                  <a:pt x="18669" y="263"/>
                </a:lnTo>
                <a:cubicBezTo>
                  <a:pt x="18669" y="263"/>
                  <a:pt x="18669" y="263"/>
                  <a:pt x="18669" y="275"/>
                </a:cubicBezTo>
                <a:cubicBezTo>
                  <a:pt x="18669" y="275"/>
                  <a:pt x="18669" y="287"/>
                  <a:pt x="18669" y="299"/>
                </a:cubicBezTo>
                <a:cubicBezTo>
                  <a:pt x="18681" y="263"/>
                  <a:pt x="18681" y="240"/>
                  <a:pt x="18681" y="228"/>
                </a:cubicBezTo>
                <a:close/>
                <a:moveTo>
                  <a:pt x="18598" y="323"/>
                </a:moveTo>
                <a:cubicBezTo>
                  <a:pt x="18592" y="323"/>
                  <a:pt x="18592" y="334"/>
                  <a:pt x="18592" y="345"/>
                </a:cubicBezTo>
                <a:lnTo>
                  <a:pt x="18592" y="345"/>
                </a:lnTo>
                <a:cubicBezTo>
                  <a:pt x="18593" y="338"/>
                  <a:pt x="18594" y="330"/>
                  <a:pt x="18598" y="323"/>
                </a:cubicBezTo>
                <a:close/>
                <a:moveTo>
                  <a:pt x="18592" y="345"/>
                </a:moveTo>
                <a:cubicBezTo>
                  <a:pt x="18591" y="351"/>
                  <a:pt x="18591" y="357"/>
                  <a:pt x="18590" y="363"/>
                </a:cubicBezTo>
                <a:lnTo>
                  <a:pt x="18590" y="363"/>
                </a:lnTo>
                <a:cubicBezTo>
                  <a:pt x="18592" y="358"/>
                  <a:pt x="18592" y="351"/>
                  <a:pt x="18592" y="345"/>
                </a:cubicBezTo>
                <a:close/>
                <a:moveTo>
                  <a:pt x="19551" y="347"/>
                </a:moveTo>
                <a:cubicBezTo>
                  <a:pt x="19548" y="352"/>
                  <a:pt x="19545" y="354"/>
                  <a:pt x="19542" y="354"/>
                </a:cubicBezTo>
                <a:cubicBezTo>
                  <a:pt x="19538" y="354"/>
                  <a:pt x="19533" y="348"/>
                  <a:pt x="19528" y="348"/>
                </a:cubicBezTo>
                <a:cubicBezTo>
                  <a:pt x="19524" y="348"/>
                  <a:pt x="19519" y="353"/>
                  <a:pt x="19515" y="371"/>
                </a:cubicBezTo>
                <a:cubicBezTo>
                  <a:pt x="19517" y="377"/>
                  <a:pt x="19519" y="380"/>
                  <a:pt x="19522" y="380"/>
                </a:cubicBezTo>
                <a:cubicBezTo>
                  <a:pt x="19528" y="380"/>
                  <a:pt x="19534" y="360"/>
                  <a:pt x="19541" y="360"/>
                </a:cubicBezTo>
                <a:cubicBezTo>
                  <a:pt x="19544" y="360"/>
                  <a:pt x="19547" y="366"/>
                  <a:pt x="19551" y="382"/>
                </a:cubicBezTo>
                <a:cubicBezTo>
                  <a:pt x="19551" y="372"/>
                  <a:pt x="19551" y="361"/>
                  <a:pt x="19551" y="347"/>
                </a:cubicBezTo>
                <a:close/>
                <a:moveTo>
                  <a:pt x="18896" y="371"/>
                </a:moveTo>
                <a:lnTo>
                  <a:pt x="18887" y="405"/>
                </a:lnTo>
                <a:lnTo>
                  <a:pt x="18887" y="405"/>
                </a:lnTo>
                <a:cubicBezTo>
                  <a:pt x="18890" y="396"/>
                  <a:pt x="18893" y="385"/>
                  <a:pt x="18896" y="371"/>
                </a:cubicBezTo>
                <a:close/>
                <a:moveTo>
                  <a:pt x="19823" y="390"/>
                </a:moveTo>
                <a:cubicBezTo>
                  <a:pt x="19821" y="390"/>
                  <a:pt x="19817" y="404"/>
                  <a:pt x="19815" y="416"/>
                </a:cubicBezTo>
                <a:lnTo>
                  <a:pt x="19815" y="416"/>
                </a:lnTo>
                <a:cubicBezTo>
                  <a:pt x="19824" y="406"/>
                  <a:pt x="19824" y="406"/>
                  <a:pt x="19824" y="406"/>
                </a:cubicBezTo>
                <a:cubicBezTo>
                  <a:pt x="19824" y="394"/>
                  <a:pt x="19824" y="390"/>
                  <a:pt x="19823" y="390"/>
                </a:cubicBezTo>
                <a:close/>
                <a:moveTo>
                  <a:pt x="18931" y="418"/>
                </a:moveTo>
                <a:cubicBezTo>
                  <a:pt x="18931" y="418"/>
                  <a:pt x="18931" y="418"/>
                  <a:pt x="18931" y="418"/>
                </a:cubicBezTo>
                <a:cubicBezTo>
                  <a:pt x="18931" y="418"/>
                  <a:pt x="18931" y="418"/>
                  <a:pt x="18931" y="418"/>
                </a:cubicBezTo>
                <a:close/>
                <a:moveTo>
                  <a:pt x="19503" y="418"/>
                </a:moveTo>
                <a:cubicBezTo>
                  <a:pt x="19503" y="418"/>
                  <a:pt x="19503" y="418"/>
                  <a:pt x="19503" y="418"/>
                </a:cubicBezTo>
                <a:cubicBezTo>
                  <a:pt x="19503" y="418"/>
                  <a:pt x="19503" y="418"/>
                  <a:pt x="19503" y="418"/>
                </a:cubicBezTo>
                <a:close/>
                <a:moveTo>
                  <a:pt x="19705" y="418"/>
                </a:moveTo>
                <a:lnTo>
                  <a:pt x="19705" y="418"/>
                </a:lnTo>
                <a:cubicBezTo>
                  <a:pt x="19705" y="418"/>
                  <a:pt x="19705" y="418"/>
                  <a:pt x="19705" y="418"/>
                </a:cubicBezTo>
                <a:close/>
                <a:moveTo>
                  <a:pt x="19815" y="416"/>
                </a:moveTo>
                <a:cubicBezTo>
                  <a:pt x="19814" y="416"/>
                  <a:pt x="19813" y="417"/>
                  <a:pt x="19812" y="418"/>
                </a:cubicBezTo>
                <a:cubicBezTo>
                  <a:pt x="19813" y="419"/>
                  <a:pt x="19814" y="419"/>
                  <a:pt x="19814" y="419"/>
                </a:cubicBezTo>
                <a:lnTo>
                  <a:pt x="19814" y="419"/>
                </a:lnTo>
                <a:cubicBezTo>
                  <a:pt x="19815" y="418"/>
                  <a:pt x="19815" y="417"/>
                  <a:pt x="19815" y="416"/>
                </a:cubicBezTo>
                <a:close/>
                <a:moveTo>
                  <a:pt x="19717" y="430"/>
                </a:moveTo>
                <a:lnTo>
                  <a:pt x="19717" y="430"/>
                </a:lnTo>
                <a:cubicBezTo>
                  <a:pt x="19716" y="432"/>
                  <a:pt x="19715" y="435"/>
                  <a:pt x="19714" y="438"/>
                </a:cubicBezTo>
                <a:lnTo>
                  <a:pt x="19714" y="438"/>
                </a:lnTo>
                <a:cubicBezTo>
                  <a:pt x="19716" y="437"/>
                  <a:pt x="19717" y="434"/>
                  <a:pt x="19717" y="430"/>
                </a:cubicBezTo>
                <a:close/>
                <a:moveTo>
                  <a:pt x="19634" y="430"/>
                </a:moveTo>
                <a:cubicBezTo>
                  <a:pt x="19633" y="435"/>
                  <a:pt x="19632" y="439"/>
                  <a:pt x="19631" y="442"/>
                </a:cubicBezTo>
                <a:lnTo>
                  <a:pt x="19631" y="442"/>
                </a:lnTo>
                <a:cubicBezTo>
                  <a:pt x="19633" y="439"/>
                  <a:pt x="19634" y="435"/>
                  <a:pt x="19634" y="430"/>
                </a:cubicBezTo>
                <a:close/>
                <a:moveTo>
                  <a:pt x="19801" y="454"/>
                </a:moveTo>
                <a:lnTo>
                  <a:pt x="19789" y="478"/>
                </a:lnTo>
                <a:cubicBezTo>
                  <a:pt x="19789" y="478"/>
                  <a:pt x="19789" y="479"/>
                  <a:pt x="19789" y="479"/>
                </a:cubicBezTo>
                <a:lnTo>
                  <a:pt x="19789" y="479"/>
                </a:lnTo>
                <a:cubicBezTo>
                  <a:pt x="19792" y="475"/>
                  <a:pt x="19795" y="466"/>
                  <a:pt x="19801" y="454"/>
                </a:cubicBezTo>
                <a:close/>
                <a:moveTo>
                  <a:pt x="18348" y="537"/>
                </a:moveTo>
                <a:cubicBezTo>
                  <a:pt x="18349" y="539"/>
                  <a:pt x="18350" y="540"/>
                  <a:pt x="18351" y="541"/>
                </a:cubicBezTo>
                <a:lnTo>
                  <a:pt x="18351" y="541"/>
                </a:lnTo>
                <a:cubicBezTo>
                  <a:pt x="18350" y="539"/>
                  <a:pt x="18349" y="538"/>
                  <a:pt x="18348" y="537"/>
                </a:cubicBezTo>
                <a:close/>
                <a:moveTo>
                  <a:pt x="18353" y="546"/>
                </a:moveTo>
                <a:lnTo>
                  <a:pt x="18348" y="561"/>
                </a:lnTo>
                <a:cubicBezTo>
                  <a:pt x="18348" y="561"/>
                  <a:pt x="18355" y="554"/>
                  <a:pt x="18353" y="546"/>
                </a:cubicBezTo>
                <a:close/>
                <a:moveTo>
                  <a:pt x="18848" y="882"/>
                </a:moveTo>
                <a:lnTo>
                  <a:pt x="18848" y="882"/>
                </a:lnTo>
                <a:cubicBezTo>
                  <a:pt x="18848" y="882"/>
                  <a:pt x="18848" y="883"/>
                  <a:pt x="18848" y="883"/>
                </a:cubicBezTo>
                <a:lnTo>
                  <a:pt x="18848" y="883"/>
                </a:lnTo>
                <a:lnTo>
                  <a:pt x="18848" y="883"/>
                </a:lnTo>
                <a:cubicBezTo>
                  <a:pt x="18848" y="883"/>
                  <a:pt x="18848" y="882"/>
                  <a:pt x="18848" y="882"/>
                </a:cubicBezTo>
                <a:close/>
                <a:moveTo>
                  <a:pt x="18836" y="879"/>
                </a:moveTo>
                <a:cubicBezTo>
                  <a:pt x="18836" y="880"/>
                  <a:pt x="18836" y="882"/>
                  <a:pt x="18836" y="883"/>
                </a:cubicBezTo>
                <a:lnTo>
                  <a:pt x="18836" y="883"/>
                </a:lnTo>
                <a:lnTo>
                  <a:pt x="18836" y="883"/>
                </a:lnTo>
                <a:cubicBezTo>
                  <a:pt x="18836" y="881"/>
                  <a:pt x="18836" y="880"/>
                  <a:pt x="18836" y="879"/>
                </a:cubicBezTo>
                <a:close/>
                <a:moveTo>
                  <a:pt x="18836" y="883"/>
                </a:moveTo>
                <a:lnTo>
                  <a:pt x="18824" y="894"/>
                </a:lnTo>
                <a:cubicBezTo>
                  <a:pt x="18832" y="894"/>
                  <a:pt x="18835" y="894"/>
                  <a:pt x="18836" y="883"/>
                </a:cubicBezTo>
                <a:close/>
                <a:moveTo>
                  <a:pt x="18848" y="883"/>
                </a:moveTo>
                <a:cubicBezTo>
                  <a:pt x="18848" y="891"/>
                  <a:pt x="18848" y="899"/>
                  <a:pt x="18852" y="899"/>
                </a:cubicBezTo>
                <a:cubicBezTo>
                  <a:pt x="18854" y="899"/>
                  <a:pt x="18857" y="898"/>
                  <a:pt x="18860" y="894"/>
                </a:cubicBezTo>
                <a:lnTo>
                  <a:pt x="18848" y="883"/>
                </a:lnTo>
                <a:close/>
                <a:moveTo>
                  <a:pt x="19013" y="967"/>
                </a:moveTo>
                <a:cubicBezTo>
                  <a:pt x="19010" y="969"/>
                  <a:pt x="19007" y="972"/>
                  <a:pt x="19003" y="978"/>
                </a:cubicBezTo>
                <a:cubicBezTo>
                  <a:pt x="19008" y="972"/>
                  <a:pt x="19011" y="969"/>
                  <a:pt x="19013" y="967"/>
                </a:cubicBezTo>
                <a:close/>
                <a:moveTo>
                  <a:pt x="19551" y="1121"/>
                </a:moveTo>
                <a:cubicBezTo>
                  <a:pt x="19552" y="1123"/>
                  <a:pt x="19552" y="1124"/>
                  <a:pt x="19552" y="1126"/>
                </a:cubicBezTo>
                <a:lnTo>
                  <a:pt x="19552" y="1126"/>
                </a:lnTo>
                <a:cubicBezTo>
                  <a:pt x="19553" y="1123"/>
                  <a:pt x="19552" y="1122"/>
                  <a:pt x="19551" y="1121"/>
                </a:cubicBezTo>
                <a:close/>
                <a:moveTo>
                  <a:pt x="19552" y="1126"/>
                </a:moveTo>
                <a:cubicBezTo>
                  <a:pt x="19552" y="1128"/>
                  <a:pt x="19551" y="1130"/>
                  <a:pt x="19551" y="1133"/>
                </a:cubicBezTo>
                <a:cubicBezTo>
                  <a:pt x="19552" y="1134"/>
                  <a:pt x="19553" y="1135"/>
                  <a:pt x="19554" y="1135"/>
                </a:cubicBezTo>
                <a:cubicBezTo>
                  <a:pt x="19555" y="1135"/>
                  <a:pt x="19553" y="1131"/>
                  <a:pt x="19552" y="1126"/>
                </a:cubicBezTo>
                <a:close/>
                <a:moveTo>
                  <a:pt x="19873" y="1263"/>
                </a:moveTo>
                <a:lnTo>
                  <a:pt x="19873" y="1263"/>
                </a:lnTo>
                <a:cubicBezTo>
                  <a:pt x="19873" y="1263"/>
                  <a:pt x="19872" y="1263"/>
                  <a:pt x="19872" y="1264"/>
                </a:cubicBezTo>
                <a:cubicBezTo>
                  <a:pt x="19874" y="1269"/>
                  <a:pt x="19875" y="1272"/>
                  <a:pt x="19875" y="1272"/>
                </a:cubicBezTo>
                <a:cubicBezTo>
                  <a:pt x="19875" y="1272"/>
                  <a:pt x="19875" y="1268"/>
                  <a:pt x="19873" y="1263"/>
                </a:cubicBezTo>
                <a:close/>
                <a:moveTo>
                  <a:pt x="20301" y="1406"/>
                </a:moveTo>
                <a:cubicBezTo>
                  <a:pt x="20301" y="1406"/>
                  <a:pt x="20301" y="1418"/>
                  <a:pt x="20301" y="1430"/>
                </a:cubicBezTo>
                <a:cubicBezTo>
                  <a:pt x="20277" y="1430"/>
                  <a:pt x="20277" y="1418"/>
                  <a:pt x="20301" y="1406"/>
                </a:cubicBezTo>
                <a:close/>
                <a:moveTo>
                  <a:pt x="18669" y="1752"/>
                </a:moveTo>
                <a:cubicBezTo>
                  <a:pt x="18652" y="1757"/>
                  <a:pt x="18636" y="1763"/>
                  <a:pt x="18622" y="1769"/>
                </a:cubicBezTo>
                <a:lnTo>
                  <a:pt x="18622" y="1769"/>
                </a:lnTo>
                <a:lnTo>
                  <a:pt x="18669" y="1752"/>
                </a:lnTo>
                <a:close/>
                <a:moveTo>
                  <a:pt x="19777" y="1978"/>
                </a:moveTo>
                <a:lnTo>
                  <a:pt x="19805" y="1997"/>
                </a:lnTo>
                <a:lnTo>
                  <a:pt x="19805" y="1997"/>
                </a:lnTo>
                <a:cubicBezTo>
                  <a:pt x="19794" y="1987"/>
                  <a:pt x="19807" y="1978"/>
                  <a:pt x="19777" y="1978"/>
                </a:cubicBezTo>
                <a:close/>
                <a:moveTo>
                  <a:pt x="20872" y="2131"/>
                </a:moveTo>
                <a:cubicBezTo>
                  <a:pt x="20872" y="2132"/>
                  <a:pt x="20872" y="2132"/>
                  <a:pt x="20872" y="2133"/>
                </a:cubicBezTo>
                <a:cubicBezTo>
                  <a:pt x="20875" y="2136"/>
                  <a:pt x="20879" y="2138"/>
                  <a:pt x="20882" y="2140"/>
                </a:cubicBezTo>
                <a:lnTo>
                  <a:pt x="20882" y="2140"/>
                </a:lnTo>
                <a:cubicBezTo>
                  <a:pt x="20879" y="2138"/>
                  <a:pt x="20875" y="2135"/>
                  <a:pt x="20872" y="2131"/>
                </a:cubicBezTo>
                <a:close/>
                <a:moveTo>
                  <a:pt x="20882" y="2140"/>
                </a:moveTo>
                <a:cubicBezTo>
                  <a:pt x="20890" y="2146"/>
                  <a:pt x="20898" y="2151"/>
                  <a:pt x="20908" y="2157"/>
                </a:cubicBezTo>
                <a:cubicBezTo>
                  <a:pt x="20899" y="2148"/>
                  <a:pt x="20891" y="2146"/>
                  <a:pt x="20882" y="2140"/>
                </a:cubicBezTo>
                <a:close/>
                <a:moveTo>
                  <a:pt x="17761" y="2283"/>
                </a:moveTo>
                <a:cubicBezTo>
                  <a:pt x="17765" y="2285"/>
                  <a:pt x="17771" y="2286"/>
                  <a:pt x="17777" y="2287"/>
                </a:cubicBezTo>
                <a:cubicBezTo>
                  <a:pt x="17773" y="2285"/>
                  <a:pt x="17767" y="2284"/>
                  <a:pt x="17761" y="2283"/>
                </a:cubicBezTo>
                <a:close/>
                <a:moveTo>
                  <a:pt x="20782" y="2276"/>
                </a:moveTo>
                <a:lnTo>
                  <a:pt x="20782" y="2276"/>
                </a:lnTo>
                <a:cubicBezTo>
                  <a:pt x="20784" y="2279"/>
                  <a:pt x="20786" y="2283"/>
                  <a:pt x="20789" y="2287"/>
                </a:cubicBezTo>
                <a:cubicBezTo>
                  <a:pt x="20789" y="2282"/>
                  <a:pt x="20786" y="2279"/>
                  <a:pt x="20782" y="2276"/>
                </a:cubicBezTo>
                <a:close/>
                <a:moveTo>
                  <a:pt x="16809" y="2418"/>
                </a:moveTo>
                <a:cubicBezTo>
                  <a:pt x="16810" y="2418"/>
                  <a:pt x="16811" y="2418"/>
                  <a:pt x="16812" y="2418"/>
                </a:cubicBezTo>
                <a:cubicBezTo>
                  <a:pt x="16811" y="2418"/>
                  <a:pt x="16810" y="2418"/>
                  <a:pt x="16809" y="2418"/>
                </a:cubicBezTo>
                <a:close/>
                <a:moveTo>
                  <a:pt x="13288" y="2585"/>
                </a:moveTo>
                <a:cubicBezTo>
                  <a:pt x="13282" y="2587"/>
                  <a:pt x="13277" y="2590"/>
                  <a:pt x="13274" y="2592"/>
                </a:cubicBezTo>
                <a:lnTo>
                  <a:pt x="13274" y="2592"/>
                </a:lnTo>
                <a:cubicBezTo>
                  <a:pt x="13278" y="2589"/>
                  <a:pt x="13283" y="2587"/>
                  <a:pt x="13288" y="2585"/>
                </a:cubicBezTo>
                <a:close/>
                <a:moveTo>
                  <a:pt x="19551" y="2657"/>
                </a:moveTo>
                <a:cubicBezTo>
                  <a:pt x="19556" y="2659"/>
                  <a:pt x="19561" y="2661"/>
                  <a:pt x="19564" y="2662"/>
                </a:cubicBezTo>
                <a:lnTo>
                  <a:pt x="19564" y="2662"/>
                </a:lnTo>
                <a:cubicBezTo>
                  <a:pt x="19561" y="2660"/>
                  <a:pt x="19556" y="2658"/>
                  <a:pt x="19551" y="2657"/>
                </a:cubicBezTo>
                <a:close/>
                <a:moveTo>
                  <a:pt x="19682" y="2668"/>
                </a:moveTo>
                <a:cubicBezTo>
                  <a:pt x="19678" y="2668"/>
                  <a:pt x="19677" y="2669"/>
                  <a:pt x="19676" y="2670"/>
                </a:cubicBezTo>
                <a:lnTo>
                  <a:pt x="19676" y="2670"/>
                </a:lnTo>
                <a:cubicBezTo>
                  <a:pt x="19678" y="2670"/>
                  <a:pt x="19680" y="2669"/>
                  <a:pt x="19682" y="2668"/>
                </a:cubicBezTo>
                <a:close/>
                <a:moveTo>
                  <a:pt x="20289" y="2907"/>
                </a:moveTo>
                <a:lnTo>
                  <a:pt x="20289" y="2907"/>
                </a:lnTo>
                <a:cubicBezTo>
                  <a:pt x="20289" y="2907"/>
                  <a:pt x="20297" y="2907"/>
                  <a:pt x="20293" y="2913"/>
                </a:cubicBezTo>
                <a:lnTo>
                  <a:pt x="20293" y="2913"/>
                </a:lnTo>
                <a:cubicBezTo>
                  <a:pt x="20292" y="2911"/>
                  <a:pt x="20291" y="2909"/>
                  <a:pt x="20289" y="2907"/>
                </a:cubicBezTo>
                <a:close/>
                <a:moveTo>
                  <a:pt x="19336" y="3180"/>
                </a:moveTo>
                <a:cubicBezTo>
                  <a:pt x="19336" y="3186"/>
                  <a:pt x="19348" y="3191"/>
                  <a:pt x="19363" y="3196"/>
                </a:cubicBezTo>
                <a:lnTo>
                  <a:pt x="19363" y="3196"/>
                </a:lnTo>
                <a:cubicBezTo>
                  <a:pt x="19352" y="3190"/>
                  <a:pt x="19341" y="3185"/>
                  <a:pt x="19336" y="3180"/>
                </a:cubicBezTo>
                <a:close/>
                <a:moveTo>
                  <a:pt x="19875" y="3467"/>
                </a:moveTo>
                <a:cubicBezTo>
                  <a:pt x="19877" y="3470"/>
                  <a:pt x="19879" y="3473"/>
                  <a:pt x="19884" y="3478"/>
                </a:cubicBezTo>
                <a:cubicBezTo>
                  <a:pt x="19884" y="3472"/>
                  <a:pt x="19880" y="3469"/>
                  <a:pt x="19875" y="3467"/>
                </a:cubicBezTo>
                <a:close/>
                <a:moveTo>
                  <a:pt x="19777" y="3609"/>
                </a:moveTo>
                <a:lnTo>
                  <a:pt x="19777" y="3620"/>
                </a:lnTo>
                <a:lnTo>
                  <a:pt x="19777" y="3620"/>
                </a:lnTo>
                <a:cubicBezTo>
                  <a:pt x="19772" y="3619"/>
                  <a:pt x="19766" y="3618"/>
                  <a:pt x="19761" y="3618"/>
                </a:cubicBezTo>
                <a:lnTo>
                  <a:pt x="19761" y="3618"/>
                </a:lnTo>
                <a:cubicBezTo>
                  <a:pt x="19766" y="3620"/>
                  <a:pt x="19771" y="3621"/>
                  <a:pt x="19777" y="3621"/>
                </a:cubicBezTo>
                <a:lnTo>
                  <a:pt x="19777" y="3620"/>
                </a:lnTo>
                <a:lnTo>
                  <a:pt x="19777" y="3620"/>
                </a:lnTo>
                <a:cubicBezTo>
                  <a:pt x="19779" y="3620"/>
                  <a:pt x="19781" y="3620"/>
                  <a:pt x="19782" y="3620"/>
                </a:cubicBezTo>
                <a:cubicBezTo>
                  <a:pt x="19789" y="3620"/>
                  <a:pt x="19790" y="3618"/>
                  <a:pt x="19777" y="3609"/>
                </a:cubicBezTo>
                <a:close/>
                <a:moveTo>
                  <a:pt x="19149" y="3863"/>
                </a:moveTo>
                <a:cubicBezTo>
                  <a:pt x="19134" y="3863"/>
                  <a:pt x="19124" y="3869"/>
                  <a:pt x="19110" y="3883"/>
                </a:cubicBezTo>
                <a:lnTo>
                  <a:pt x="19146" y="3871"/>
                </a:lnTo>
                <a:lnTo>
                  <a:pt x="19193" y="3871"/>
                </a:lnTo>
                <a:cubicBezTo>
                  <a:pt x="19174" y="3866"/>
                  <a:pt x="19160" y="3863"/>
                  <a:pt x="19149" y="3863"/>
                </a:cubicBezTo>
                <a:close/>
                <a:moveTo>
                  <a:pt x="19634" y="3895"/>
                </a:moveTo>
                <a:lnTo>
                  <a:pt x="19634" y="3895"/>
                </a:lnTo>
                <a:cubicBezTo>
                  <a:pt x="19634" y="3895"/>
                  <a:pt x="19634" y="3895"/>
                  <a:pt x="19634" y="3895"/>
                </a:cubicBezTo>
                <a:cubicBezTo>
                  <a:pt x="19637" y="3895"/>
                  <a:pt x="19637" y="3895"/>
                  <a:pt x="19634" y="3895"/>
                </a:cubicBezTo>
                <a:close/>
                <a:moveTo>
                  <a:pt x="19223" y="3906"/>
                </a:moveTo>
                <a:cubicBezTo>
                  <a:pt x="19221" y="3906"/>
                  <a:pt x="19219" y="3906"/>
                  <a:pt x="19217" y="3907"/>
                </a:cubicBezTo>
                <a:cubicBezTo>
                  <a:pt x="19220" y="3907"/>
                  <a:pt x="19221" y="3906"/>
                  <a:pt x="19223" y="3906"/>
                </a:cubicBezTo>
                <a:close/>
                <a:moveTo>
                  <a:pt x="19434" y="4217"/>
                </a:moveTo>
                <a:lnTo>
                  <a:pt x="19455" y="4228"/>
                </a:lnTo>
                <a:cubicBezTo>
                  <a:pt x="19450" y="4223"/>
                  <a:pt x="19442" y="4220"/>
                  <a:pt x="19434" y="4217"/>
                </a:cubicBezTo>
                <a:close/>
                <a:moveTo>
                  <a:pt x="19206" y="4361"/>
                </a:moveTo>
                <a:cubicBezTo>
                  <a:pt x="19201" y="4361"/>
                  <a:pt x="19197" y="4361"/>
                  <a:pt x="19193" y="4362"/>
                </a:cubicBezTo>
                <a:lnTo>
                  <a:pt x="19193" y="4362"/>
                </a:lnTo>
                <a:cubicBezTo>
                  <a:pt x="19198" y="4362"/>
                  <a:pt x="19202" y="4362"/>
                  <a:pt x="19206" y="4361"/>
                </a:cubicBezTo>
                <a:close/>
                <a:moveTo>
                  <a:pt x="19146" y="4359"/>
                </a:moveTo>
                <a:cubicBezTo>
                  <a:pt x="19146" y="4371"/>
                  <a:pt x="19146" y="4383"/>
                  <a:pt x="19158" y="4383"/>
                </a:cubicBezTo>
                <a:cubicBezTo>
                  <a:pt x="19141" y="4375"/>
                  <a:pt x="19165" y="4366"/>
                  <a:pt x="19193" y="4362"/>
                </a:cubicBezTo>
                <a:lnTo>
                  <a:pt x="19193" y="4362"/>
                </a:lnTo>
                <a:cubicBezTo>
                  <a:pt x="19192" y="4362"/>
                  <a:pt x="19191" y="4362"/>
                  <a:pt x="19190" y="4362"/>
                </a:cubicBezTo>
                <a:cubicBezTo>
                  <a:pt x="19175" y="4362"/>
                  <a:pt x="19158" y="4359"/>
                  <a:pt x="19146" y="4359"/>
                </a:cubicBezTo>
                <a:close/>
                <a:moveTo>
                  <a:pt x="7133" y="5589"/>
                </a:moveTo>
                <a:cubicBezTo>
                  <a:pt x="7137" y="5592"/>
                  <a:pt x="7141" y="5595"/>
                  <a:pt x="7144" y="5597"/>
                </a:cubicBezTo>
                <a:cubicBezTo>
                  <a:pt x="7141" y="5594"/>
                  <a:pt x="7137" y="5591"/>
                  <a:pt x="7133" y="5589"/>
                </a:cubicBezTo>
                <a:close/>
                <a:moveTo>
                  <a:pt x="6304" y="6454"/>
                </a:moveTo>
                <a:cubicBezTo>
                  <a:pt x="6300" y="6462"/>
                  <a:pt x="6299" y="6467"/>
                  <a:pt x="6299" y="6467"/>
                </a:cubicBezTo>
                <a:cubicBezTo>
                  <a:pt x="6302" y="6461"/>
                  <a:pt x="6303" y="6457"/>
                  <a:pt x="6304" y="6454"/>
                </a:cubicBezTo>
                <a:close/>
                <a:moveTo>
                  <a:pt x="7352" y="7895"/>
                </a:moveTo>
                <a:cubicBezTo>
                  <a:pt x="7353" y="7906"/>
                  <a:pt x="7355" y="7918"/>
                  <a:pt x="7359" y="7931"/>
                </a:cubicBezTo>
                <a:cubicBezTo>
                  <a:pt x="7356" y="7919"/>
                  <a:pt x="7354" y="7907"/>
                  <a:pt x="7352" y="7895"/>
                </a:cubicBezTo>
                <a:close/>
                <a:moveTo>
                  <a:pt x="10109" y="8012"/>
                </a:moveTo>
                <a:cubicBezTo>
                  <a:pt x="10109" y="8013"/>
                  <a:pt x="10109" y="8013"/>
                  <a:pt x="10109" y="8014"/>
                </a:cubicBezTo>
                <a:cubicBezTo>
                  <a:pt x="10109" y="8014"/>
                  <a:pt x="10109" y="8013"/>
                  <a:pt x="10109" y="8012"/>
                </a:cubicBezTo>
                <a:close/>
                <a:moveTo>
                  <a:pt x="12314" y="8644"/>
                </a:moveTo>
                <a:cubicBezTo>
                  <a:pt x="12313" y="8645"/>
                  <a:pt x="12312" y="8645"/>
                  <a:pt x="12312" y="8645"/>
                </a:cubicBezTo>
                <a:cubicBezTo>
                  <a:pt x="12312" y="8645"/>
                  <a:pt x="12313" y="8645"/>
                  <a:pt x="12314" y="8644"/>
                </a:cubicBezTo>
                <a:close/>
                <a:moveTo>
                  <a:pt x="12145" y="8705"/>
                </a:moveTo>
                <a:cubicBezTo>
                  <a:pt x="12145" y="8708"/>
                  <a:pt x="12145" y="8711"/>
                  <a:pt x="12147" y="8712"/>
                </a:cubicBezTo>
                <a:lnTo>
                  <a:pt x="12147" y="8712"/>
                </a:lnTo>
                <a:lnTo>
                  <a:pt x="12145" y="8705"/>
                </a:lnTo>
                <a:close/>
                <a:moveTo>
                  <a:pt x="11585" y="8812"/>
                </a:moveTo>
                <a:lnTo>
                  <a:pt x="11585" y="8812"/>
                </a:lnTo>
                <a:cubicBezTo>
                  <a:pt x="11581" y="8817"/>
                  <a:pt x="11578" y="8821"/>
                  <a:pt x="11578" y="8824"/>
                </a:cubicBezTo>
                <a:lnTo>
                  <a:pt x="11578" y="8824"/>
                </a:lnTo>
                <a:cubicBezTo>
                  <a:pt x="11582" y="8823"/>
                  <a:pt x="11585" y="8819"/>
                  <a:pt x="11585" y="8812"/>
                </a:cubicBezTo>
                <a:close/>
                <a:moveTo>
                  <a:pt x="12001" y="8887"/>
                </a:moveTo>
                <a:lnTo>
                  <a:pt x="12001" y="8887"/>
                </a:lnTo>
                <a:cubicBezTo>
                  <a:pt x="12000" y="8887"/>
                  <a:pt x="11999" y="8891"/>
                  <a:pt x="12000" y="8896"/>
                </a:cubicBezTo>
                <a:lnTo>
                  <a:pt x="12000" y="8896"/>
                </a:lnTo>
                <a:cubicBezTo>
                  <a:pt x="12001" y="8896"/>
                  <a:pt x="12001" y="8896"/>
                  <a:pt x="12002" y="8895"/>
                </a:cubicBezTo>
                <a:cubicBezTo>
                  <a:pt x="12002" y="8889"/>
                  <a:pt x="12001" y="8887"/>
                  <a:pt x="12001" y="8887"/>
                </a:cubicBezTo>
                <a:close/>
                <a:moveTo>
                  <a:pt x="11049" y="4728"/>
                </a:moveTo>
                <a:lnTo>
                  <a:pt x="11109" y="4740"/>
                </a:lnTo>
                <a:cubicBezTo>
                  <a:pt x="11121" y="4752"/>
                  <a:pt x="11119" y="4756"/>
                  <a:pt x="11112" y="4756"/>
                </a:cubicBezTo>
                <a:cubicBezTo>
                  <a:pt x="11100" y="4756"/>
                  <a:pt x="11071" y="4745"/>
                  <a:pt x="11060" y="4745"/>
                </a:cubicBezTo>
                <a:cubicBezTo>
                  <a:pt x="11051" y="4745"/>
                  <a:pt x="11053" y="4752"/>
                  <a:pt x="11085" y="4776"/>
                </a:cubicBezTo>
                <a:lnTo>
                  <a:pt x="11157" y="4764"/>
                </a:lnTo>
                <a:cubicBezTo>
                  <a:pt x="11166" y="4783"/>
                  <a:pt x="11396" y="4905"/>
                  <a:pt x="11341" y="4905"/>
                </a:cubicBezTo>
                <a:cubicBezTo>
                  <a:pt x="11329" y="4905"/>
                  <a:pt x="11301" y="4899"/>
                  <a:pt x="11252" y="4883"/>
                </a:cubicBezTo>
                <a:lnTo>
                  <a:pt x="11252" y="4883"/>
                </a:lnTo>
                <a:cubicBezTo>
                  <a:pt x="11252" y="4883"/>
                  <a:pt x="11383" y="4955"/>
                  <a:pt x="11514" y="5038"/>
                </a:cubicBezTo>
                <a:cubicBezTo>
                  <a:pt x="11645" y="5121"/>
                  <a:pt x="11764" y="5216"/>
                  <a:pt x="11764" y="5216"/>
                </a:cubicBezTo>
                <a:cubicBezTo>
                  <a:pt x="11859" y="5300"/>
                  <a:pt x="11847" y="5216"/>
                  <a:pt x="11954" y="5324"/>
                </a:cubicBezTo>
                <a:cubicBezTo>
                  <a:pt x="11957" y="5332"/>
                  <a:pt x="11956" y="5335"/>
                  <a:pt x="11952" y="5335"/>
                </a:cubicBezTo>
                <a:cubicBezTo>
                  <a:pt x="11943" y="5335"/>
                  <a:pt x="11919" y="5318"/>
                  <a:pt x="11905" y="5318"/>
                </a:cubicBezTo>
                <a:cubicBezTo>
                  <a:pt x="11900" y="5318"/>
                  <a:pt x="11897" y="5319"/>
                  <a:pt x="11895" y="5324"/>
                </a:cubicBezTo>
                <a:cubicBezTo>
                  <a:pt x="12038" y="5490"/>
                  <a:pt x="12145" y="5562"/>
                  <a:pt x="12252" y="5633"/>
                </a:cubicBezTo>
                <a:cubicBezTo>
                  <a:pt x="12347" y="5705"/>
                  <a:pt x="12454" y="5776"/>
                  <a:pt x="12538" y="5967"/>
                </a:cubicBezTo>
                <a:lnTo>
                  <a:pt x="12514" y="5943"/>
                </a:lnTo>
                <a:lnTo>
                  <a:pt x="12514" y="5943"/>
                </a:lnTo>
                <a:cubicBezTo>
                  <a:pt x="12559" y="5988"/>
                  <a:pt x="12616" y="6098"/>
                  <a:pt x="12631" y="6098"/>
                </a:cubicBezTo>
                <a:cubicBezTo>
                  <a:pt x="12632" y="6098"/>
                  <a:pt x="12632" y="6098"/>
                  <a:pt x="12633" y="6097"/>
                </a:cubicBezTo>
                <a:cubicBezTo>
                  <a:pt x="12669" y="6026"/>
                  <a:pt x="12562" y="6050"/>
                  <a:pt x="12538" y="5931"/>
                </a:cubicBezTo>
                <a:cubicBezTo>
                  <a:pt x="12542" y="5929"/>
                  <a:pt x="12547" y="5928"/>
                  <a:pt x="12551" y="5928"/>
                </a:cubicBezTo>
                <a:cubicBezTo>
                  <a:pt x="12600" y="5928"/>
                  <a:pt x="12640" y="6029"/>
                  <a:pt x="12672" y="6029"/>
                </a:cubicBezTo>
                <a:cubicBezTo>
                  <a:pt x="12675" y="6029"/>
                  <a:pt x="12678" y="6028"/>
                  <a:pt x="12681" y="6026"/>
                </a:cubicBezTo>
                <a:cubicBezTo>
                  <a:pt x="12693" y="6121"/>
                  <a:pt x="12752" y="6157"/>
                  <a:pt x="12788" y="6240"/>
                </a:cubicBezTo>
                <a:cubicBezTo>
                  <a:pt x="12800" y="6383"/>
                  <a:pt x="12871" y="6574"/>
                  <a:pt x="12847" y="6693"/>
                </a:cubicBezTo>
                <a:cubicBezTo>
                  <a:pt x="12871" y="6752"/>
                  <a:pt x="12931" y="6824"/>
                  <a:pt x="12943" y="6979"/>
                </a:cubicBezTo>
                <a:cubicBezTo>
                  <a:pt x="12924" y="7025"/>
                  <a:pt x="12913" y="7032"/>
                  <a:pt x="12905" y="7032"/>
                </a:cubicBezTo>
                <a:cubicBezTo>
                  <a:pt x="12902" y="7032"/>
                  <a:pt x="12900" y="7030"/>
                  <a:pt x="12897" y="7030"/>
                </a:cubicBezTo>
                <a:cubicBezTo>
                  <a:pt x="12891" y="7030"/>
                  <a:pt x="12888" y="7040"/>
                  <a:pt x="12883" y="7110"/>
                </a:cubicBezTo>
                <a:lnTo>
                  <a:pt x="12907" y="7133"/>
                </a:lnTo>
                <a:cubicBezTo>
                  <a:pt x="12898" y="7218"/>
                  <a:pt x="12890" y="7231"/>
                  <a:pt x="12881" y="7231"/>
                </a:cubicBezTo>
                <a:cubicBezTo>
                  <a:pt x="12878" y="7231"/>
                  <a:pt x="12875" y="7229"/>
                  <a:pt x="12871" y="7229"/>
                </a:cubicBezTo>
                <a:cubicBezTo>
                  <a:pt x="12847" y="7360"/>
                  <a:pt x="12907" y="7336"/>
                  <a:pt x="12847" y="7502"/>
                </a:cubicBezTo>
                <a:lnTo>
                  <a:pt x="12835" y="7407"/>
                </a:lnTo>
                <a:cubicBezTo>
                  <a:pt x="12824" y="7526"/>
                  <a:pt x="12824" y="7574"/>
                  <a:pt x="12764" y="7729"/>
                </a:cubicBezTo>
                <a:cubicBezTo>
                  <a:pt x="12752" y="7717"/>
                  <a:pt x="12764" y="7657"/>
                  <a:pt x="12788" y="7610"/>
                </a:cubicBezTo>
                <a:lnTo>
                  <a:pt x="12788" y="7610"/>
                </a:lnTo>
                <a:cubicBezTo>
                  <a:pt x="12716" y="7681"/>
                  <a:pt x="12764" y="7764"/>
                  <a:pt x="12740" y="7812"/>
                </a:cubicBezTo>
                <a:cubicBezTo>
                  <a:pt x="12758" y="7803"/>
                  <a:pt x="12783" y="7740"/>
                  <a:pt x="12799" y="7740"/>
                </a:cubicBezTo>
                <a:cubicBezTo>
                  <a:pt x="12804" y="7740"/>
                  <a:pt x="12809" y="7747"/>
                  <a:pt x="12812" y="7764"/>
                </a:cubicBezTo>
                <a:cubicBezTo>
                  <a:pt x="12788" y="7836"/>
                  <a:pt x="12788" y="7943"/>
                  <a:pt x="12728" y="7991"/>
                </a:cubicBezTo>
                <a:lnTo>
                  <a:pt x="12740" y="7895"/>
                </a:lnTo>
                <a:lnTo>
                  <a:pt x="12740" y="7895"/>
                </a:lnTo>
                <a:cubicBezTo>
                  <a:pt x="12693" y="8060"/>
                  <a:pt x="12750" y="8004"/>
                  <a:pt x="12638" y="8162"/>
                </a:cubicBezTo>
                <a:lnTo>
                  <a:pt x="12638" y="8162"/>
                </a:lnTo>
                <a:cubicBezTo>
                  <a:pt x="12639" y="8157"/>
                  <a:pt x="12633" y="8157"/>
                  <a:pt x="12633" y="8157"/>
                </a:cubicBezTo>
                <a:cubicBezTo>
                  <a:pt x="12610" y="8285"/>
                  <a:pt x="12496" y="8413"/>
                  <a:pt x="12369" y="8541"/>
                </a:cubicBezTo>
                <a:lnTo>
                  <a:pt x="12369" y="8541"/>
                </a:lnTo>
                <a:cubicBezTo>
                  <a:pt x="12373" y="8532"/>
                  <a:pt x="12378" y="8523"/>
                  <a:pt x="12383" y="8514"/>
                </a:cubicBezTo>
                <a:lnTo>
                  <a:pt x="12383" y="8514"/>
                </a:lnTo>
                <a:lnTo>
                  <a:pt x="12359" y="8550"/>
                </a:lnTo>
                <a:cubicBezTo>
                  <a:pt x="12362" y="8547"/>
                  <a:pt x="12365" y="8544"/>
                  <a:pt x="12369" y="8541"/>
                </a:cubicBezTo>
                <a:lnTo>
                  <a:pt x="12369" y="8541"/>
                </a:lnTo>
                <a:cubicBezTo>
                  <a:pt x="12344" y="8589"/>
                  <a:pt x="12333" y="8632"/>
                  <a:pt x="12314" y="8644"/>
                </a:cubicBezTo>
                <a:lnTo>
                  <a:pt x="12314" y="8644"/>
                </a:lnTo>
                <a:cubicBezTo>
                  <a:pt x="12354" y="8621"/>
                  <a:pt x="12371" y="8613"/>
                  <a:pt x="12381" y="8613"/>
                </a:cubicBezTo>
                <a:cubicBezTo>
                  <a:pt x="12392" y="8613"/>
                  <a:pt x="12395" y="8622"/>
                  <a:pt x="12407" y="8634"/>
                </a:cubicBezTo>
                <a:cubicBezTo>
                  <a:pt x="12276" y="8681"/>
                  <a:pt x="12300" y="8836"/>
                  <a:pt x="12097" y="8919"/>
                </a:cubicBezTo>
                <a:cubicBezTo>
                  <a:pt x="12085" y="8895"/>
                  <a:pt x="12121" y="8860"/>
                  <a:pt x="12181" y="8836"/>
                </a:cubicBezTo>
                <a:cubicBezTo>
                  <a:pt x="12204" y="8753"/>
                  <a:pt x="12192" y="8717"/>
                  <a:pt x="12264" y="8610"/>
                </a:cubicBezTo>
                <a:lnTo>
                  <a:pt x="12264" y="8610"/>
                </a:lnTo>
                <a:cubicBezTo>
                  <a:pt x="12225" y="8658"/>
                  <a:pt x="12171" y="8715"/>
                  <a:pt x="12152" y="8715"/>
                </a:cubicBezTo>
                <a:cubicBezTo>
                  <a:pt x="12150" y="8715"/>
                  <a:pt x="12148" y="8714"/>
                  <a:pt x="12147" y="8712"/>
                </a:cubicBezTo>
                <a:lnTo>
                  <a:pt x="12147" y="8712"/>
                </a:lnTo>
                <a:lnTo>
                  <a:pt x="12157" y="8753"/>
                </a:lnTo>
                <a:cubicBezTo>
                  <a:pt x="12121" y="8776"/>
                  <a:pt x="12097" y="8800"/>
                  <a:pt x="12062" y="8812"/>
                </a:cubicBezTo>
                <a:cubicBezTo>
                  <a:pt x="12062" y="8860"/>
                  <a:pt x="12169" y="8824"/>
                  <a:pt x="12085" y="8884"/>
                </a:cubicBezTo>
                <a:cubicBezTo>
                  <a:pt x="12054" y="8904"/>
                  <a:pt x="12034" y="8911"/>
                  <a:pt x="12022" y="8911"/>
                </a:cubicBezTo>
                <a:cubicBezTo>
                  <a:pt x="12008" y="8911"/>
                  <a:pt x="12002" y="8903"/>
                  <a:pt x="12000" y="8896"/>
                </a:cubicBezTo>
                <a:lnTo>
                  <a:pt x="12000" y="8896"/>
                </a:lnTo>
                <a:cubicBezTo>
                  <a:pt x="11930" y="8931"/>
                  <a:pt x="11907" y="8943"/>
                  <a:pt x="11895" y="8955"/>
                </a:cubicBezTo>
                <a:cubicBezTo>
                  <a:pt x="11883" y="8967"/>
                  <a:pt x="11871" y="8979"/>
                  <a:pt x="11788" y="8979"/>
                </a:cubicBezTo>
                <a:cubicBezTo>
                  <a:pt x="11799" y="8973"/>
                  <a:pt x="11811" y="8967"/>
                  <a:pt x="11821" y="8964"/>
                </a:cubicBezTo>
                <a:lnTo>
                  <a:pt x="11821" y="8964"/>
                </a:lnTo>
                <a:cubicBezTo>
                  <a:pt x="11830" y="8965"/>
                  <a:pt x="11839" y="8966"/>
                  <a:pt x="11847" y="8967"/>
                </a:cubicBezTo>
                <a:cubicBezTo>
                  <a:pt x="11844" y="8963"/>
                  <a:pt x="11839" y="8962"/>
                  <a:pt x="11834" y="8962"/>
                </a:cubicBezTo>
                <a:cubicBezTo>
                  <a:pt x="11830" y="8962"/>
                  <a:pt x="11826" y="8963"/>
                  <a:pt x="11821" y="8964"/>
                </a:cubicBezTo>
                <a:lnTo>
                  <a:pt x="11821" y="8964"/>
                </a:lnTo>
                <a:cubicBezTo>
                  <a:pt x="11715" y="8954"/>
                  <a:pt x="11573" y="8948"/>
                  <a:pt x="11573" y="8872"/>
                </a:cubicBezTo>
                <a:cubicBezTo>
                  <a:pt x="11581" y="8872"/>
                  <a:pt x="11589" y="8866"/>
                  <a:pt x="11604" y="8866"/>
                </a:cubicBezTo>
                <a:cubicBezTo>
                  <a:pt x="11612" y="8866"/>
                  <a:pt x="11621" y="8868"/>
                  <a:pt x="11633" y="8872"/>
                </a:cubicBezTo>
                <a:lnTo>
                  <a:pt x="11621" y="8884"/>
                </a:lnTo>
                <a:cubicBezTo>
                  <a:pt x="11681" y="8860"/>
                  <a:pt x="11657" y="8860"/>
                  <a:pt x="11633" y="8860"/>
                </a:cubicBezTo>
                <a:cubicBezTo>
                  <a:pt x="11604" y="8850"/>
                  <a:pt x="11575" y="8840"/>
                  <a:pt x="11578" y="8824"/>
                </a:cubicBezTo>
                <a:lnTo>
                  <a:pt x="11578" y="8824"/>
                </a:lnTo>
                <a:cubicBezTo>
                  <a:pt x="11575" y="8825"/>
                  <a:pt x="11572" y="8826"/>
                  <a:pt x="11569" y="8826"/>
                </a:cubicBezTo>
                <a:cubicBezTo>
                  <a:pt x="11555" y="8826"/>
                  <a:pt x="11534" y="8819"/>
                  <a:pt x="11514" y="8812"/>
                </a:cubicBezTo>
                <a:cubicBezTo>
                  <a:pt x="11466" y="8788"/>
                  <a:pt x="11430" y="8764"/>
                  <a:pt x="11395" y="8741"/>
                </a:cubicBezTo>
                <a:lnTo>
                  <a:pt x="11395" y="8776"/>
                </a:lnTo>
                <a:cubicBezTo>
                  <a:pt x="11133" y="8717"/>
                  <a:pt x="11454" y="8741"/>
                  <a:pt x="11264" y="8586"/>
                </a:cubicBezTo>
                <a:cubicBezTo>
                  <a:pt x="11230" y="8559"/>
                  <a:pt x="11216" y="8549"/>
                  <a:pt x="11211" y="8549"/>
                </a:cubicBezTo>
                <a:cubicBezTo>
                  <a:pt x="11199" y="8549"/>
                  <a:pt x="11240" y="8599"/>
                  <a:pt x="11228" y="8599"/>
                </a:cubicBezTo>
                <a:cubicBezTo>
                  <a:pt x="11225" y="8599"/>
                  <a:pt x="11218" y="8595"/>
                  <a:pt x="11204" y="8586"/>
                </a:cubicBezTo>
                <a:cubicBezTo>
                  <a:pt x="11169" y="8538"/>
                  <a:pt x="11157" y="8503"/>
                  <a:pt x="11133" y="8467"/>
                </a:cubicBezTo>
                <a:cubicBezTo>
                  <a:pt x="11109" y="8419"/>
                  <a:pt x="11085" y="8383"/>
                  <a:pt x="11038" y="8312"/>
                </a:cubicBezTo>
                <a:cubicBezTo>
                  <a:pt x="11014" y="8264"/>
                  <a:pt x="10990" y="8169"/>
                  <a:pt x="11026" y="8145"/>
                </a:cubicBezTo>
                <a:cubicBezTo>
                  <a:pt x="10954" y="8062"/>
                  <a:pt x="10919" y="7860"/>
                  <a:pt x="10859" y="7824"/>
                </a:cubicBezTo>
                <a:lnTo>
                  <a:pt x="10859" y="7824"/>
                </a:lnTo>
                <a:cubicBezTo>
                  <a:pt x="10895" y="7991"/>
                  <a:pt x="10954" y="7967"/>
                  <a:pt x="11002" y="8169"/>
                </a:cubicBezTo>
                <a:lnTo>
                  <a:pt x="10942" y="8133"/>
                </a:lnTo>
                <a:cubicBezTo>
                  <a:pt x="10895" y="8074"/>
                  <a:pt x="10871" y="8002"/>
                  <a:pt x="10835" y="7931"/>
                </a:cubicBezTo>
                <a:cubicBezTo>
                  <a:pt x="10811" y="7860"/>
                  <a:pt x="10788" y="7788"/>
                  <a:pt x="10776" y="7741"/>
                </a:cubicBezTo>
                <a:cubicBezTo>
                  <a:pt x="10776" y="7758"/>
                  <a:pt x="10769" y="7769"/>
                  <a:pt x="10761" y="7769"/>
                </a:cubicBezTo>
                <a:cubicBezTo>
                  <a:pt x="10758" y="7769"/>
                  <a:pt x="10755" y="7768"/>
                  <a:pt x="10752" y="7764"/>
                </a:cubicBezTo>
                <a:cubicBezTo>
                  <a:pt x="10716" y="7669"/>
                  <a:pt x="10692" y="7610"/>
                  <a:pt x="10668" y="7538"/>
                </a:cubicBezTo>
                <a:cubicBezTo>
                  <a:pt x="10645" y="7479"/>
                  <a:pt x="10621" y="7407"/>
                  <a:pt x="10621" y="7300"/>
                </a:cubicBezTo>
                <a:cubicBezTo>
                  <a:pt x="10624" y="7298"/>
                  <a:pt x="10627" y="7297"/>
                  <a:pt x="10630" y="7297"/>
                </a:cubicBezTo>
                <a:cubicBezTo>
                  <a:pt x="10657" y="7297"/>
                  <a:pt x="10659" y="7403"/>
                  <a:pt x="10680" y="7479"/>
                </a:cubicBezTo>
                <a:cubicBezTo>
                  <a:pt x="10680" y="7348"/>
                  <a:pt x="10668" y="7336"/>
                  <a:pt x="10657" y="7133"/>
                </a:cubicBezTo>
                <a:cubicBezTo>
                  <a:pt x="10658" y="7133"/>
                  <a:pt x="10659" y="7133"/>
                  <a:pt x="10660" y="7133"/>
                </a:cubicBezTo>
                <a:cubicBezTo>
                  <a:pt x="10691" y="7133"/>
                  <a:pt x="10670" y="7277"/>
                  <a:pt x="10704" y="7288"/>
                </a:cubicBezTo>
                <a:lnTo>
                  <a:pt x="10668" y="7062"/>
                </a:lnTo>
                <a:lnTo>
                  <a:pt x="10680" y="7062"/>
                </a:lnTo>
                <a:cubicBezTo>
                  <a:pt x="10609" y="7038"/>
                  <a:pt x="10680" y="6883"/>
                  <a:pt x="10668" y="6740"/>
                </a:cubicBezTo>
                <a:cubicBezTo>
                  <a:pt x="10668" y="6574"/>
                  <a:pt x="10668" y="6467"/>
                  <a:pt x="10645" y="6383"/>
                </a:cubicBezTo>
                <a:cubicBezTo>
                  <a:pt x="10633" y="6300"/>
                  <a:pt x="10609" y="6240"/>
                  <a:pt x="10597" y="6133"/>
                </a:cubicBezTo>
                <a:cubicBezTo>
                  <a:pt x="10621" y="6101"/>
                  <a:pt x="10634" y="6086"/>
                  <a:pt x="10644" y="6086"/>
                </a:cubicBezTo>
                <a:cubicBezTo>
                  <a:pt x="10649" y="6086"/>
                  <a:pt x="10653" y="6090"/>
                  <a:pt x="10657" y="6097"/>
                </a:cubicBezTo>
                <a:cubicBezTo>
                  <a:pt x="10609" y="6181"/>
                  <a:pt x="10633" y="6169"/>
                  <a:pt x="10645" y="6205"/>
                </a:cubicBezTo>
                <a:cubicBezTo>
                  <a:pt x="10654" y="6109"/>
                  <a:pt x="10710" y="6006"/>
                  <a:pt x="10738" y="6006"/>
                </a:cubicBezTo>
                <a:cubicBezTo>
                  <a:pt x="10744" y="6006"/>
                  <a:pt x="10749" y="6012"/>
                  <a:pt x="10752" y="6026"/>
                </a:cubicBezTo>
                <a:cubicBezTo>
                  <a:pt x="10759" y="5969"/>
                  <a:pt x="10759" y="5952"/>
                  <a:pt x="10755" y="5952"/>
                </a:cubicBezTo>
                <a:cubicBezTo>
                  <a:pt x="10748" y="5952"/>
                  <a:pt x="10732" y="6000"/>
                  <a:pt x="10723" y="6000"/>
                </a:cubicBezTo>
                <a:cubicBezTo>
                  <a:pt x="10719" y="6000"/>
                  <a:pt x="10716" y="5991"/>
                  <a:pt x="10716" y="5967"/>
                </a:cubicBezTo>
                <a:cubicBezTo>
                  <a:pt x="10716" y="5967"/>
                  <a:pt x="10728" y="5907"/>
                  <a:pt x="10740" y="5847"/>
                </a:cubicBezTo>
                <a:cubicBezTo>
                  <a:pt x="10752" y="5776"/>
                  <a:pt x="10776" y="5717"/>
                  <a:pt x="10776" y="5716"/>
                </a:cubicBezTo>
                <a:lnTo>
                  <a:pt x="10776" y="5716"/>
                </a:lnTo>
                <a:cubicBezTo>
                  <a:pt x="10755" y="5730"/>
                  <a:pt x="10738" y="5765"/>
                  <a:pt x="10728" y="5765"/>
                </a:cubicBezTo>
                <a:cubicBezTo>
                  <a:pt x="10720" y="5765"/>
                  <a:pt x="10716" y="5747"/>
                  <a:pt x="10716" y="5693"/>
                </a:cubicBezTo>
                <a:cubicBezTo>
                  <a:pt x="10740" y="5586"/>
                  <a:pt x="10752" y="5526"/>
                  <a:pt x="10799" y="5383"/>
                </a:cubicBezTo>
                <a:cubicBezTo>
                  <a:pt x="10799" y="5391"/>
                  <a:pt x="10805" y="5391"/>
                  <a:pt x="10811" y="5391"/>
                </a:cubicBezTo>
                <a:lnTo>
                  <a:pt x="10811" y="5391"/>
                </a:lnTo>
                <a:cubicBezTo>
                  <a:pt x="10823" y="5391"/>
                  <a:pt x="10839" y="5391"/>
                  <a:pt x="10823" y="5455"/>
                </a:cubicBezTo>
                <a:cubicBezTo>
                  <a:pt x="10847" y="5395"/>
                  <a:pt x="10883" y="5288"/>
                  <a:pt x="10871" y="5240"/>
                </a:cubicBezTo>
                <a:lnTo>
                  <a:pt x="10871" y="5240"/>
                </a:lnTo>
                <a:cubicBezTo>
                  <a:pt x="10860" y="5262"/>
                  <a:pt x="10853" y="5271"/>
                  <a:pt x="10850" y="5271"/>
                </a:cubicBezTo>
                <a:cubicBezTo>
                  <a:pt x="10834" y="5271"/>
                  <a:pt x="10888" y="5067"/>
                  <a:pt x="10865" y="5067"/>
                </a:cubicBezTo>
                <a:cubicBezTo>
                  <a:pt x="10861" y="5067"/>
                  <a:pt x="10856" y="5073"/>
                  <a:pt x="10847" y="5085"/>
                </a:cubicBezTo>
                <a:lnTo>
                  <a:pt x="10930" y="4954"/>
                </a:lnTo>
                <a:lnTo>
                  <a:pt x="10930" y="4954"/>
                </a:lnTo>
                <a:cubicBezTo>
                  <a:pt x="10919" y="4978"/>
                  <a:pt x="10930" y="4990"/>
                  <a:pt x="10907" y="5038"/>
                </a:cubicBezTo>
                <a:cubicBezTo>
                  <a:pt x="10966" y="5014"/>
                  <a:pt x="10954" y="4919"/>
                  <a:pt x="10966" y="4871"/>
                </a:cubicBezTo>
                <a:cubicBezTo>
                  <a:pt x="10990" y="4835"/>
                  <a:pt x="11026" y="4764"/>
                  <a:pt x="11049" y="4728"/>
                </a:cubicBezTo>
                <a:close/>
                <a:moveTo>
                  <a:pt x="764" y="9388"/>
                </a:moveTo>
                <a:lnTo>
                  <a:pt x="764" y="9388"/>
                </a:lnTo>
                <a:cubicBezTo>
                  <a:pt x="764" y="9391"/>
                  <a:pt x="763" y="9393"/>
                  <a:pt x="762" y="9396"/>
                </a:cubicBezTo>
                <a:cubicBezTo>
                  <a:pt x="763" y="9393"/>
                  <a:pt x="764" y="9391"/>
                  <a:pt x="764" y="9388"/>
                </a:cubicBezTo>
                <a:close/>
                <a:moveTo>
                  <a:pt x="6454" y="6252"/>
                </a:moveTo>
                <a:cubicBezTo>
                  <a:pt x="6573" y="6348"/>
                  <a:pt x="6704" y="6443"/>
                  <a:pt x="6799" y="6574"/>
                </a:cubicBezTo>
                <a:cubicBezTo>
                  <a:pt x="7113" y="6899"/>
                  <a:pt x="7257" y="7395"/>
                  <a:pt x="7352" y="7895"/>
                </a:cubicBezTo>
                <a:lnTo>
                  <a:pt x="7352" y="7895"/>
                </a:lnTo>
                <a:cubicBezTo>
                  <a:pt x="7346" y="7853"/>
                  <a:pt x="7353" y="7834"/>
                  <a:pt x="7363" y="7834"/>
                </a:cubicBezTo>
                <a:cubicBezTo>
                  <a:pt x="7380" y="7834"/>
                  <a:pt x="7406" y="7881"/>
                  <a:pt x="7406" y="7955"/>
                </a:cubicBezTo>
                <a:cubicBezTo>
                  <a:pt x="7335" y="8288"/>
                  <a:pt x="7490" y="8526"/>
                  <a:pt x="7394" y="8860"/>
                </a:cubicBezTo>
                <a:cubicBezTo>
                  <a:pt x="7406" y="9479"/>
                  <a:pt x="7204" y="10015"/>
                  <a:pt x="7061" y="10479"/>
                </a:cubicBezTo>
                <a:lnTo>
                  <a:pt x="7025" y="10467"/>
                </a:lnTo>
                <a:cubicBezTo>
                  <a:pt x="6978" y="10515"/>
                  <a:pt x="6989" y="10562"/>
                  <a:pt x="6954" y="10610"/>
                </a:cubicBezTo>
                <a:lnTo>
                  <a:pt x="6942" y="10598"/>
                </a:lnTo>
                <a:cubicBezTo>
                  <a:pt x="6853" y="10721"/>
                  <a:pt x="6774" y="10802"/>
                  <a:pt x="6735" y="10802"/>
                </a:cubicBezTo>
                <a:cubicBezTo>
                  <a:pt x="6732" y="10802"/>
                  <a:pt x="6730" y="10801"/>
                  <a:pt x="6728" y="10800"/>
                </a:cubicBezTo>
                <a:lnTo>
                  <a:pt x="6728" y="10800"/>
                </a:lnTo>
                <a:lnTo>
                  <a:pt x="6739" y="10836"/>
                </a:lnTo>
                <a:cubicBezTo>
                  <a:pt x="6729" y="10841"/>
                  <a:pt x="6722" y="10843"/>
                  <a:pt x="6717" y="10843"/>
                </a:cubicBezTo>
                <a:cubicBezTo>
                  <a:pt x="6704" y="10843"/>
                  <a:pt x="6704" y="10829"/>
                  <a:pt x="6690" y="10829"/>
                </a:cubicBezTo>
                <a:cubicBezTo>
                  <a:pt x="6685" y="10829"/>
                  <a:pt x="6678" y="10831"/>
                  <a:pt x="6668" y="10836"/>
                </a:cubicBezTo>
                <a:lnTo>
                  <a:pt x="6680" y="10824"/>
                </a:lnTo>
                <a:lnTo>
                  <a:pt x="6680" y="10824"/>
                </a:lnTo>
                <a:cubicBezTo>
                  <a:pt x="6680" y="10824"/>
                  <a:pt x="6619" y="10834"/>
                  <a:pt x="6610" y="10845"/>
                </a:cubicBezTo>
                <a:lnTo>
                  <a:pt x="6610" y="10845"/>
                </a:lnTo>
                <a:cubicBezTo>
                  <a:pt x="6618" y="10822"/>
                  <a:pt x="6582" y="10788"/>
                  <a:pt x="6525" y="10777"/>
                </a:cubicBezTo>
                <a:cubicBezTo>
                  <a:pt x="6466" y="10741"/>
                  <a:pt x="6382" y="10705"/>
                  <a:pt x="6358" y="10658"/>
                </a:cubicBezTo>
                <a:cubicBezTo>
                  <a:pt x="6311" y="10622"/>
                  <a:pt x="6227" y="10562"/>
                  <a:pt x="6144" y="10479"/>
                </a:cubicBezTo>
                <a:cubicBezTo>
                  <a:pt x="6061" y="10396"/>
                  <a:pt x="5966" y="10288"/>
                  <a:pt x="5894" y="10193"/>
                </a:cubicBezTo>
                <a:cubicBezTo>
                  <a:pt x="5894" y="10134"/>
                  <a:pt x="5739" y="9919"/>
                  <a:pt x="5704" y="9753"/>
                </a:cubicBezTo>
                <a:cubicBezTo>
                  <a:pt x="5632" y="9610"/>
                  <a:pt x="5573" y="9419"/>
                  <a:pt x="5537" y="9205"/>
                </a:cubicBezTo>
                <a:cubicBezTo>
                  <a:pt x="5513" y="8991"/>
                  <a:pt x="5513" y="8753"/>
                  <a:pt x="5537" y="8526"/>
                </a:cubicBezTo>
                <a:lnTo>
                  <a:pt x="5537" y="8526"/>
                </a:lnTo>
                <a:lnTo>
                  <a:pt x="5501" y="8538"/>
                </a:lnTo>
                <a:lnTo>
                  <a:pt x="5513" y="8419"/>
                </a:lnTo>
                <a:cubicBezTo>
                  <a:pt x="5513" y="8419"/>
                  <a:pt x="5518" y="8414"/>
                  <a:pt x="5522" y="8414"/>
                </a:cubicBezTo>
                <a:cubicBezTo>
                  <a:pt x="5524" y="8414"/>
                  <a:pt x="5525" y="8415"/>
                  <a:pt x="5525" y="8419"/>
                </a:cubicBezTo>
                <a:cubicBezTo>
                  <a:pt x="5585" y="8336"/>
                  <a:pt x="5561" y="8145"/>
                  <a:pt x="5608" y="8062"/>
                </a:cubicBezTo>
                <a:lnTo>
                  <a:pt x="5608" y="8062"/>
                </a:lnTo>
                <a:cubicBezTo>
                  <a:pt x="5561" y="8110"/>
                  <a:pt x="5585" y="8133"/>
                  <a:pt x="5573" y="8205"/>
                </a:cubicBezTo>
                <a:cubicBezTo>
                  <a:pt x="5563" y="8231"/>
                  <a:pt x="5553" y="8242"/>
                  <a:pt x="5546" y="8242"/>
                </a:cubicBezTo>
                <a:cubicBezTo>
                  <a:pt x="5525" y="8242"/>
                  <a:pt x="5517" y="8161"/>
                  <a:pt x="5561" y="8074"/>
                </a:cubicBezTo>
                <a:lnTo>
                  <a:pt x="5573" y="8074"/>
                </a:lnTo>
                <a:lnTo>
                  <a:pt x="5573" y="7979"/>
                </a:lnTo>
                <a:cubicBezTo>
                  <a:pt x="5608" y="7979"/>
                  <a:pt x="5644" y="7895"/>
                  <a:pt x="5680" y="7895"/>
                </a:cubicBezTo>
                <a:cubicBezTo>
                  <a:pt x="5787" y="7514"/>
                  <a:pt x="5835" y="7229"/>
                  <a:pt x="6049" y="6859"/>
                </a:cubicBezTo>
                <a:cubicBezTo>
                  <a:pt x="6050" y="6864"/>
                  <a:pt x="6052" y="6867"/>
                  <a:pt x="6054" y="6867"/>
                </a:cubicBezTo>
                <a:cubicBezTo>
                  <a:pt x="6078" y="6867"/>
                  <a:pt x="6161" y="6671"/>
                  <a:pt x="6200" y="6671"/>
                </a:cubicBezTo>
                <a:cubicBezTo>
                  <a:pt x="6207" y="6671"/>
                  <a:pt x="6212" y="6678"/>
                  <a:pt x="6216" y="6693"/>
                </a:cubicBezTo>
                <a:cubicBezTo>
                  <a:pt x="6254" y="6612"/>
                  <a:pt x="6256" y="6591"/>
                  <a:pt x="6243" y="6591"/>
                </a:cubicBezTo>
                <a:cubicBezTo>
                  <a:pt x="6229" y="6591"/>
                  <a:pt x="6195" y="6621"/>
                  <a:pt x="6177" y="6621"/>
                </a:cubicBezTo>
                <a:cubicBezTo>
                  <a:pt x="6167" y="6621"/>
                  <a:pt x="6163" y="6612"/>
                  <a:pt x="6168" y="6586"/>
                </a:cubicBezTo>
                <a:cubicBezTo>
                  <a:pt x="6204" y="6514"/>
                  <a:pt x="6227" y="6443"/>
                  <a:pt x="6251" y="6443"/>
                </a:cubicBezTo>
                <a:cubicBezTo>
                  <a:pt x="6251" y="6456"/>
                  <a:pt x="6257" y="6460"/>
                  <a:pt x="6264" y="6460"/>
                </a:cubicBezTo>
                <a:cubicBezTo>
                  <a:pt x="6276" y="6460"/>
                  <a:pt x="6293" y="6449"/>
                  <a:pt x="6300" y="6449"/>
                </a:cubicBezTo>
                <a:cubicBezTo>
                  <a:pt x="6303" y="6449"/>
                  <a:pt x="6304" y="6451"/>
                  <a:pt x="6304" y="6454"/>
                </a:cubicBezTo>
                <a:lnTo>
                  <a:pt x="6304" y="6454"/>
                </a:lnTo>
                <a:cubicBezTo>
                  <a:pt x="6309" y="6440"/>
                  <a:pt x="6319" y="6418"/>
                  <a:pt x="6335" y="6395"/>
                </a:cubicBezTo>
                <a:cubicBezTo>
                  <a:pt x="6358" y="6359"/>
                  <a:pt x="6382" y="6324"/>
                  <a:pt x="6382" y="6324"/>
                </a:cubicBezTo>
                <a:cubicBezTo>
                  <a:pt x="6384" y="6322"/>
                  <a:pt x="6385" y="6321"/>
                  <a:pt x="6386" y="6321"/>
                </a:cubicBezTo>
                <a:cubicBezTo>
                  <a:pt x="6391" y="6321"/>
                  <a:pt x="6382" y="6351"/>
                  <a:pt x="6382" y="6371"/>
                </a:cubicBezTo>
                <a:cubicBezTo>
                  <a:pt x="6394" y="6324"/>
                  <a:pt x="6430" y="6288"/>
                  <a:pt x="6454" y="6252"/>
                </a:cubicBezTo>
                <a:close/>
                <a:moveTo>
                  <a:pt x="5879" y="11513"/>
                </a:moveTo>
                <a:lnTo>
                  <a:pt x="5879" y="11513"/>
                </a:lnTo>
                <a:cubicBezTo>
                  <a:pt x="5881" y="11514"/>
                  <a:pt x="5882" y="11515"/>
                  <a:pt x="5882" y="11515"/>
                </a:cubicBezTo>
                <a:cubicBezTo>
                  <a:pt x="5882" y="11515"/>
                  <a:pt x="5881" y="11514"/>
                  <a:pt x="5879" y="11513"/>
                </a:cubicBezTo>
                <a:close/>
                <a:moveTo>
                  <a:pt x="303" y="11939"/>
                </a:moveTo>
                <a:lnTo>
                  <a:pt x="310" y="11943"/>
                </a:lnTo>
                <a:cubicBezTo>
                  <a:pt x="307" y="11940"/>
                  <a:pt x="305" y="11939"/>
                  <a:pt x="303" y="11939"/>
                </a:cubicBezTo>
                <a:close/>
                <a:moveTo>
                  <a:pt x="21948" y="0"/>
                </a:moveTo>
                <a:cubicBezTo>
                  <a:pt x="21947" y="0"/>
                  <a:pt x="21945" y="1"/>
                  <a:pt x="21944" y="1"/>
                </a:cubicBezTo>
                <a:lnTo>
                  <a:pt x="21956" y="25"/>
                </a:lnTo>
                <a:cubicBezTo>
                  <a:pt x="21935" y="11"/>
                  <a:pt x="21919" y="7"/>
                  <a:pt x="21905" y="7"/>
                </a:cubicBezTo>
                <a:cubicBezTo>
                  <a:pt x="21877" y="7"/>
                  <a:pt x="21860" y="27"/>
                  <a:pt x="21828" y="27"/>
                </a:cubicBezTo>
                <a:cubicBezTo>
                  <a:pt x="21824" y="27"/>
                  <a:pt x="21818" y="26"/>
                  <a:pt x="21813" y="25"/>
                </a:cubicBezTo>
                <a:lnTo>
                  <a:pt x="21813" y="25"/>
                </a:lnTo>
                <a:lnTo>
                  <a:pt x="21825" y="49"/>
                </a:lnTo>
                <a:cubicBezTo>
                  <a:pt x="21837" y="73"/>
                  <a:pt x="21825" y="73"/>
                  <a:pt x="21825" y="97"/>
                </a:cubicBezTo>
                <a:cubicBezTo>
                  <a:pt x="21814" y="86"/>
                  <a:pt x="21803" y="47"/>
                  <a:pt x="21793" y="47"/>
                </a:cubicBezTo>
                <a:cubicBezTo>
                  <a:pt x="21792" y="47"/>
                  <a:pt x="21790" y="48"/>
                  <a:pt x="21789" y="49"/>
                </a:cubicBezTo>
                <a:cubicBezTo>
                  <a:pt x="21801" y="61"/>
                  <a:pt x="21813" y="73"/>
                  <a:pt x="21813" y="85"/>
                </a:cubicBezTo>
                <a:cubicBezTo>
                  <a:pt x="21792" y="64"/>
                  <a:pt x="21772" y="58"/>
                  <a:pt x="21750" y="58"/>
                </a:cubicBezTo>
                <a:cubicBezTo>
                  <a:pt x="21715" y="58"/>
                  <a:pt x="21678" y="75"/>
                  <a:pt x="21634" y="75"/>
                </a:cubicBezTo>
                <a:cubicBezTo>
                  <a:pt x="21626" y="75"/>
                  <a:pt x="21618" y="74"/>
                  <a:pt x="21610" y="73"/>
                </a:cubicBezTo>
                <a:cubicBezTo>
                  <a:pt x="21539" y="121"/>
                  <a:pt x="21444" y="109"/>
                  <a:pt x="21372" y="144"/>
                </a:cubicBezTo>
                <a:cubicBezTo>
                  <a:pt x="21383" y="144"/>
                  <a:pt x="21394" y="194"/>
                  <a:pt x="21387" y="194"/>
                </a:cubicBezTo>
                <a:cubicBezTo>
                  <a:pt x="21386" y="194"/>
                  <a:pt x="21385" y="193"/>
                  <a:pt x="21384" y="192"/>
                </a:cubicBezTo>
                <a:cubicBezTo>
                  <a:pt x="21367" y="160"/>
                  <a:pt x="21356" y="151"/>
                  <a:pt x="21349" y="151"/>
                </a:cubicBezTo>
                <a:cubicBezTo>
                  <a:pt x="21337" y="151"/>
                  <a:pt x="21333" y="177"/>
                  <a:pt x="21318" y="177"/>
                </a:cubicBezTo>
                <a:cubicBezTo>
                  <a:pt x="21311" y="177"/>
                  <a:pt x="21302" y="172"/>
                  <a:pt x="21289" y="156"/>
                </a:cubicBezTo>
                <a:cubicBezTo>
                  <a:pt x="21279" y="169"/>
                  <a:pt x="21268" y="172"/>
                  <a:pt x="21257" y="172"/>
                </a:cubicBezTo>
                <a:cubicBezTo>
                  <a:pt x="21243" y="172"/>
                  <a:pt x="21228" y="167"/>
                  <a:pt x="21214" y="167"/>
                </a:cubicBezTo>
                <a:cubicBezTo>
                  <a:pt x="21196" y="167"/>
                  <a:pt x="21180" y="176"/>
                  <a:pt x="21170" y="216"/>
                </a:cubicBezTo>
                <a:lnTo>
                  <a:pt x="21158" y="180"/>
                </a:lnTo>
                <a:cubicBezTo>
                  <a:pt x="21156" y="178"/>
                  <a:pt x="21154" y="177"/>
                  <a:pt x="21153" y="177"/>
                </a:cubicBezTo>
                <a:cubicBezTo>
                  <a:pt x="21150" y="177"/>
                  <a:pt x="21156" y="194"/>
                  <a:pt x="21146" y="204"/>
                </a:cubicBezTo>
                <a:lnTo>
                  <a:pt x="21146" y="192"/>
                </a:lnTo>
                <a:cubicBezTo>
                  <a:pt x="21142" y="190"/>
                  <a:pt x="21139" y="190"/>
                  <a:pt x="21136" y="190"/>
                </a:cubicBezTo>
                <a:cubicBezTo>
                  <a:pt x="21122" y="190"/>
                  <a:pt x="21112" y="206"/>
                  <a:pt x="21104" y="206"/>
                </a:cubicBezTo>
                <a:cubicBezTo>
                  <a:pt x="21102" y="206"/>
                  <a:pt x="21100" y="206"/>
                  <a:pt x="21098" y="204"/>
                </a:cubicBezTo>
                <a:lnTo>
                  <a:pt x="21098" y="204"/>
                </a:lnTo>
                <a:lnTo>
                  <a:pt x="21110" y="240"/>
                </a:lnTo>
                <a:cubicBezTo>
                  <a:pt x="21108" y="241"/>
                  <a:pt x="21107" y="242"/>
                  <a:pt x="21106" y="242"/>
                </a:cubicBezTo>
                <a:cubicBezTo>
                  <a:pt x="21100" y="242"/>
                  <a:pt x="21098" y="231"/>
                  <a:pt x="21094" y="231"/>
                </a:cubicBezTo>
                <a:cubicBezTo>
                  <a:pt x="21092" y="231"/>
                  <a:pt x="21090" y="233"/>
                  <a:pt x="21086" y="240"/>
                </a:cubicBezTo>
                <a:lnTo>
                  <a:pt x="21086" y="263"/>
                </a:lnTo>
                <a:cubicBezTo>
                  <a:pt x="21078" y="237"/>
                  <a:pt x="21070" y="230"/>
                  <a:pt x="21064" y="230"/>
                </a:cubicBezTo>
                <a:cubicBezTo>
                  <a:pt x="21058" y="230"/>
                  <a:pt x="21052" y="238"/>
                  <a:pt x="21047" y="238"/>
                </a:cubicBezTo>
                <a:cubicBezTo>
                  <a:pt x="21044" y="238"/>
                  <a:pt x="21042" y="236"/>
                  <a:pt x="21039" y="228"/>
                </a:cubicBezTo>
                <a:cubicBezTo>
                  <a:pt x="21027" y="240"/>
                  <a:pt x="21003" y="275"/>
                  <a:pt x="20991" y="275"/>
                </a:cubicBezTo>
                <a:cubicBezTo>
                  <a:pt x="20979" y="240"/>
                  <a:pt x="20955" y="240"/>
                  <a:pt x="20932" y="228"/>
                </a:cubicBezTo>
                <a:cubicBezTo>
                  <a:pt x="20912" y="237"/>
                  <a:pt x="20878" y="255"/>
                  <a:pt x="20846" y="255"/>
                </a:cubicBezTo>
                <a:cubicBezTo>
                  <a:pt x="20839" y="255"/>
                  <a:pt x="20831" y="254"/>
                  <a:pt x="20825" y="252"/>
                </a:cubicBezTo>
                <a:lnTo>
                  <a:pt x="20825" y="299"/>
                </a:lnTo>
                <a:cubicBezTo>
                  <a:pt x="20813" y="287"/>
                  <a:pt x="20813" y="287"/>
                  <a:pt x="20813" y="275"/>
                </a:cubicBezTo>
                <a:cubicBezTo>
                  <a:pt x="20809" y="263"/>
                  <a:pt x="20807" y="259"/>
                  <a:pt x="20805" y="259"/>
                </a:cubicBezTo>
                <a:cubicBezTo>
                  <a:pt x="20802" y="259"/>
                  <a:pt x="20800" y="270"/>
                  <a:pt x="20797" y="277"/>
                </a:cubicBezTo>
                <a:lnTo>
                  <a:pt x="20797" y="277"/>
                </a:lnTo>
                <a:cubicBezTo>
                  <a:pt x="20798" y="276"/>
                  <a:pt x="20799" y="275"/>
                  <a:pt x="20801" y="275"/>
                </a:cubicBezTo>
                <a:cubicBezTo>
                  <a:pt x="20810" y="294"/>
                  <a:pt x="20805" y="319"/>
                  <a:pt x="20797" y="319"/>
                </a:cubicBezTo>
                <a:cubicBezTo>
                  <a:pt x="20794" y="319"/>
                  <a:pt x="20792" y="317"/>
                  <a:pt x="20789" y="311"/>
                </a:cubicBezTo>
                <a:lnTo>
                  <a:pt x="20789" y="335"/>
                </a:lnTo>
                <a:cubicBezTo>
                  <a:pt x="20777" y="299"/>
                  <a:pt x="20777" y="287"/>
                  <a:pt x="20765" y="252"/>
                </a:cubicBezTo>
                <a:cubicBezTo>
                  <a:pt x="20732" y="262"/>
                  <a:pt x="20720" y="313"/>
                  <a:pt x="20691" y="313"/>
                </a:cubicBezTo>
                <a:cubicBezTo>
                  <a:pt x="20688" y="313"/>
                  <a:pt x="20685" y="312"/>
                  <a:pt x="20682" y="311"/>
                </a:cubicBezTo>
                <a:cubicBezTo>
                  <a:pt x="20682" y="298"/>
                  <a:pt x="20678" y="296"/>
                  <a:pt x="20674" y="296"/>
                </a:cubicBezTo>
                <a:cubicBezTo>
                  <a:pt x="20673" y="296"/>
                  <a:pt x="20671" y="296"/>
                  <a:pt x="20670" y="296"/>
                </a:cubicBezTo>
                <a:cubicBezTo>
                  <a:pt x="20664" y="296"/>
                  <a:pt x="20658" y="293"/>
                  <a:pt x="20658" y="263"/>
                </a:cubicBezTo>
                <a:lnTo>
                  <a:pt x="20658" y="263"/>
                </a:lnTo>
                <a:cubicBezTo>
                  <a:pt x="20634" y="287"/>
                  <a:pt x="20670" y="311"/>
                  <a:pt x="20658" y="359"/>
                </a:cubicBezTo>
                <a:cubicBezTo>
                  <a:pt x="20658" y="359"/>
                  <a:pt x="20655" y="362"/>
                  <a:pt x="20652" y="362"/>
                </a:cubicBezTo>
                <a:cubicBezTo>
                  <a:pt x="20649" y="362"/>
                  <a:pt x="20646" y="359"/>
                  <a:pt x="20646" y="347"/>
                </a:cubicBezTo>
                <a:cubicBezTo>
                  <a:pt x="20646" y="335"/>
                  <a:pt x="20634" y="311"/>
                  <a:pt x="20646" y="311"/>
                </a:cubicBezTo>
                <a:lnTo>
                  <a:pt x="20634" y="311"/>
                </a:lnTo>
                <a:cubicBezTo>
                  <a:pt x="20634" y="311"/>
                  <a:pt x="20634" y="299"/>
                  <a:pt x="20634" y="299"/>
                </a:cubicBezTo>
                <a:cubicBezTo>
                  <a:pt x="20630" y="306"/>
                  <a:pt x="20625" y="308"/>
                  <a:pt x="20620" y="308"/>
                </a:cubicBezTo>
                <a:cubicBezTo>
                  <a:pt x="20604" y="308"/>
                  <a:pt x="20585" y="284"/>
                  <a:pt x="20569" y="284"/>
                </a:cubicBezTo>
                <a:cubicBezTo>
                  <a:pt x="20562" y="284"/>
                  <a:pt x="20556" y="288"/>
                  <a:pt x="20551" y="299"/>
                </a:cubicBezTo>
                <a:cubicBezTo>
                  <a:pt x="20551" y="311"/>
                  <a:pt x="20554" y="311"/>
                  <a:pt x="20557" y="311"/>
                </a:cubicBezTo>
                <a:cubicBezTo>
                  <a:pt x="20560" y="311"/>
                  <a:pt x="20563" y="311"/>
                  <a:pt x="20563" y="323"/>
                </a:cubicBezTo>
                <a:cubicBezTo>
                  <a:pt x="20557" y="334"/>
                  <a:pt x="20553" y="338"/>
                  <a:pt x="20549" y="338"/>
                </a:cubicBezTo>
                <a:cubicBezTo>
                  <a:pt x="20540" y="338"/>
                  <a:pt x="20536" y="314"/>
                  <a:pt x="20526" y="314"/>
                </a:cubicBezTo>
                <a:cubicBezTo>
                  <a:pt x="20523" y="314"/>
                  <a:pt x="20519" y="316"/>
                  <a:pt x="20515" y="323"/>
                </a:cubicBezTo>
                <a:lnTo>
                  <a:pt x="20515" y="287"/>
                </a:lnTo>
                <a:cubicBezTo>
                  <a:pt x="20515" y="304"/>
                  <a:pt x="20515" y="321"/>
                  <a:pt x="20511" y="321"/>
                </a:cubicBezTo>
                <a:cubicBezTo>
                  <a:pt x="20509" y="321"/>
                  <a:pt x="20507" y="318"/>
                  <a:pt x="20503" y="311"/>
                </a:cubicBezTo>
                <a:cubicBezTo>
                  <a:pt x="20491" y="275"/>
                  <a:pt x="20503" y="287"/>
                  <a:pt x="20515" y="263"/>
                </a:cubicBezTo>
                <a:cubicBezTo>
                  <a:pt x="20503" y="263"/>
                  <a:pt x="20479" y="275"/>
                  <a:pt x="20491" y="311"/>
                </a:cubicBezTo>
                <a:cubicBezTo>
                  <a:pt x="20489" y="313"/>
                  <a:pt x="20488" y="313"/>
                  <a:pt x="20487" y="313"/>
                </a:cubicBezTo>
                <a:cubicBezTo>
                  <a:pt x="20479" y="313"/>
                  <a:pt x="20478" y="286"/>
                  <a:pt x="20467" y="275"/>
                </a:cubicBezTo>
                <a:lnTo>
                  <a:pt x="20467" y="275"/>
                </a:lnTo>
                <a:cubicBezTo>
                  <a:pt x="20467" y="287"/>
                  <a:pt x="20479" y="299"/>
                  <a:pt x="20479" y="323"/>
                </a:cubicBezTo>
                <a:cubicBezTo>
                  <a:pt x="20455" y="299"/>
                  <a:pt x="20444" y="299"/>
                  <a:pt x="20420" y="299"/>
                </a:cubicBezTo>
                <a:cubicBezTo>
                  <a:pt x="20420" y="287"/>
                  <a:pt x="20420" y="275"/>
                  <a:pt x="20420" y="275"/>
                </a:cubicBezTo>
                <a:cubicBezTo>
                  <a:pt x="20417" y="286"/>
                  <a:pt x="20415" y="290"/>
                  <a:pt x="20413" y="290"/>
                </a:cubicBezTo>
                <a:cubicBezTo>
                  <a:pt x="20407" y="290"/>
                  <a:pt x="20403" y="250"/>
                  <a:pt x="20389" y="250"/>
                </a:cubicBezTo>
                <a:cubicBezTo>
                  <a:pt x="20387" y="250"/>
                  <a:pt x="20386" y="251"/>
                  <a:pt x="20384" y="252"/>
                </a:cubicBezTo>
                <a:cubicBezTo>
                  <a:pt x="20342" y="262"/>
                  <a:pt x="20280" y="301"/>
                  <a:pt x="20234" y="301"/>
                </a:cubicBezTo>
                <a:cubicBezTo>
                  <a:pt x="20228" y="301"/>
                  <a:pt x="20223" y="300"/>
                  <a:pt x="20217" y="299"/>
                </a:cubicBezTo>
                <a:cubicBezTo>
                  <a:pt x="20205" y="359"/>
                  <a:pt x="20193" y="359"/>
                  <a:pt x="20170" y="371"/>
                </a:cubicBezTo>
                <a:lnTo>
                  <a:pt x="20170" y="299"/>
                </a:lnTo>
                <a:lnTo>
                  <a:pt x="20158" y="323"/>
                </a:lnTo>
                <a:cubicBezTo>
                  <a:pt x="20158" y="299"/>
                  <a:pt x="20170" y="311"/>
                  <a:pt x="20158" y="287"/>
                </a:cubicBezTo>
                <a:lnTo>
                  <a:pt x="20158" y="323"/>
                </a:lnTo>
                <a:cubicBezTo>
                  <a:pt x="20158" y="299"/>
                  <a:pt x="20122" y="311"/>
                  <a:pt x="20146" y="263"/>
                </a:cubicBezTo>
                <a:lnTo>
                  <a:pt x="20086" y="263"/>
                </a:lnTo>
                <a:cubicBezTo>
                  <a:pt x="20076" y="263"/>
                  <a:pt x="20083" y="305"/>
                  <a:pt x="20072" y="305"/>
                </a:cubicBezTo>
                <a:cubicBezTo>
                  <a:pt x="20069" y="305"/>
                  <a:pt x="20066" y="303"/>
                  <a:pt x="20063" y="299"/>
                </a:cubicBezTo>
                <a:cubicBezTo>
                  <a:pt x="20063" y="275"/>
                  <a:pt x="20074" y="287"/>
                  <a:pt x="20074" y="263"/>
                </a:cubicBezTo>
                <a:cubicBezTo>
                  <a:pt x="20070" y="258"/>
                  <a:pt x="20066" y="255"/>
                  <a:pt x="20063" y="255"/>
                </a:cubicBezTo>
                <a:cubicBezTo>
                  <a:pt x="20038" y="255"/>
                  <a:pt x="20025" y="363"/>
                  <a:pt x="20000" y="363"/>
                </a:cubicBezTo>
                <a:cubicBezTo>
                  <a:pt x="19997" y="363"/>
                  <a:pt x="19994" y="362"/>
                  <a:pt x="19991" y="359"/>
                </a:cubicBezTo>
                <a:lnTo>
                  <a:pt x="19991" y="347"/>
                </a:lnTo>
                <a:cubicBezTo>
                  <a:pt x="19991" y="371"/>
                  <a:pt x="19979" y="371"/>
                  <a:pt x="19967" y="371"/>
                </a:cubicBezTo>
                <a:cubicBezTo>
                  <a:pt x="19970" y="390"/>
                  <a:pt x="19973" y="396"/>
                  <a:pt x="19975" y="396"/>
                </a:cubicBezTo>
                <a:cubicBezTo>
                  <a:pt x="19979" y="396"/>
                  <a:pt x="19981" y="370"/>
                  <a:pt x="19985" y="370"/>
                </a:cubicBezTo>
                <a:cubicBezTo>
                  <a:pt x="19987" y="370"/>
                  <a:pt x="19989" y="373"/>
                  <a:pt x="19991" y="382"/>
                </a:cubicBezTo>
                <a:cubicBezTo>
                  <a:pt x="19991" y="430"/>
                  <a:pt x="19979" y="406"/>
                  <a:pt x="19979" y="454"/>
                </a:cubicBezTo>
                <a:cubicBezTo>
                  <a:pt x="19976" y="448"/>
                  <a:pt x="19973" y="446"/>
                  <a:pt x="19970" y="446"/>
                </a:cubicBezTo>
                <a:cubicBezTo>
                  <a:pt x="19962" y="446"/>
                  <a:pt x="19955" y="466"/>
                  <a:pt x="19955" y="466"/>
                </a:cubicBezTo>
                <a:cubicBezTo>
                  <a:pt x="19943" y="430"/>
                  <a:pt x="19920" y="454"/>
                  <a:pt x="19908" y="406"/>
                </a:cubicBezTo>
                <a:cubicBezTo>
                  <a:pt x="19908" y="430"/>
                  <a:pt x="19896" y="490"/>
                  <a:pt x="19884" y="490"/>
                </a:cubicBezTo>
                <a:cubicBezTo>
                  <a:pt x="19872" y="442"/>
                  <a:pt x="19884" y="442"/>
                  <a:pt x="19872" y="430"/>
                </a:cubicBezTo>
                <a:lnTo>
                  <a:pt x="19872" y="466"/>
                </a:lnTo>
                <a:cubicBezTo>
                  <a:pt x="19860" y="454"/>
                  <a:pt x="19860" y="442"/>
                  <a:pt x="19860" y="430"/>
                </a:cubicBezTo>
                <a:cubicBezTo>
                  <a:pt x="19851" y="430"/>
                  <a:pt x="19849" y="461"/>
                  <a:pt x="19842" y="461"/>
                </a:cubicBezTo>
                <a:cubicBezTo>
                  <a:pt x="19841" y="461"/>
                  <a:pt x="19839" y="459"/>
                  <a:pt x="19836" y="454"/>
                </a:cubicBezTo>
                <a:lnTo>
                  <a:pt x="19848" y="418"/>
                </a:lnTo>
                <a:lnTo>
                  <a:pt x="19848" y="418"/>
                </a:lnTo>
                <a:cubicBezTo>
                  <a:pt x="19842" y="424"/>
                  <a:pt x="19839" y="427"/>
                  <a:pt x="19835" y="427"/>
                </a:cubicBezTo>
                <a:cubicBezTo>
                  <a:pt x="19831" y="427"/>
                  <a:pt x="19825" y="424"/>
                  <a:pt x="19814" y="419"/>
                </a:cubicBezTo>
                <a:lnTo>
                  <a:pt x="19814" y="419"/>
                </a:lnTo>
                <a:cubicBezTo>
                  <a:pt x="19813" y="425"/>
                  <a:pt x="19812" y="430"/>
                  <a:pt x="19812" y="430"/>
                </a:cubicBezTo>
                <a:cubicBezTo>
                  <a:pt x="19812" y="442"/>
                  <a:pt x="19824" y="442"/>
                  <a:pt x="19812" y="478"/>
                </a:cubicBezTo>
                <a:cubicBezTo>
                  <a:pt x="19805" y="478"/>
                  <a:pt x="19797" y="499"/>
                  <a:pt x="19792" y="499"/>
                </a:cubicBezTo>
                <a:cubicBezTo>
                  <a:pt x="19790" y="499"/>
                  <a:pt x="19789" y="494"/>
                  <a:pt x="19789" y="479"/>
                </a:cubicBezTo>
                <a:lnTo>
                  <a:pt x="19789" y="479"/>
                </a:lnTo>
                <a:cubicBezTo>
                  <a:pt x="19787" y="481"/>
                  <a:pt x="19786" y="482"/>
                  <a:pt x="19784" y="482"/>
                </a:cubicBezTo>
                <a:cubicBezTo>
                  <a:pt x="19782" y="482"/>
                  <a:pt x="19780" y="481"/>
                  <a:pt x="19777" y="478"/>
                </a:cubicBezTo>
                <a:cubicBezTo>
                  <a:pt x="19777" y="478"/>
                  <a:pt x="19777" y="466"/>
                  <a:pt x="19777" y="466"/>
                </a:cubicBezTo>
                <a:cubicBezTo>
                  <a:pt x="19773" y="477"/>
                  <a:pt x="19769" y="481"/>
                  <a:pt x="19765" y="481"/>
                </a:cubicBezTo>
                <a:cubicBezTo>
                  <a:pt x="19756" y="481"/>
                  <a:pt x="19745" y="462"/>
                  <a:pt x="19729" y="454"/>
                </a:cubicBezTo>
                <a:cubicBezTo>
                  <a:pt x="19729" y="466"/>
                  <a:pt x="19717" y="490"/>
                  <a:pt x="19717" y="490"/>
                </a:cubicBezTo>
                <a:cubicBezTo>
                  <a:pt x="19729" y="502"/>
                  <a:pt x="19717" y="513"/>
                  <a:pt x="19717" y="549"/>
                </a:cubicBezTo>
                <a:cubicBezTo>
                  <a:pt x="19717" y="537"/>
                  <a:pt x="19716" y="532"/>
                  <a:pt x="19714" y="532"/>
                </a:cubicBezTo>
                <a:cubicBezTo>
                  <a:pt x="19709" y="532"/>
                  <a:pt x="19696" y="580"/>
                  <a:pt x="19687" y="580"/>
                </a:cubicBezTo>
                <a:cubicBezTo>
                  <a:pt x="19685" y="580"/>
                  <a:pt x="19683" y="578"/>
                  <a:pt x="19682" y="573"/>
                </a:cubicBezTo>
                <a:cubicBezTo>
                  <a:pt x="19682" y="556"/>
                  <a:pt x="19682" y="545"/>
                  <a:pt x="19686" y="545"/>
                </a:cubicBezTo>
                <a:cubicBezTo>
                  <a:pt x="19688" y="545"/>
                  <a:pt x="19690" y="546"/>
                  <a:pt x="19693" y="549"/>
                </a:cubicBezTo>
                <a:cubicBezTo>
                  <a:pt x="19704" y="506"/>
                  <a:pt x="19705" y="463"/>
                  <a:pt x="19714" y="438"/>
                </a:cubicBezTo>
                <a:lnTo>
                  <a:pt x="19714" y="438"/>
                </a:lnTo>
                <a:cubicBezTo>
                  <a:pt x="19714" y="438"/>
                  <a:pt x="19713" y="438"/>
                  <a:pt x="19713" y="438"/>
                </a:cubicBezTo>
                <a:cubicBezTo>
                  <a:pt x="19709" y="438"/>
                  <a:pt x="19705" y="432"/>
                  <a:pt x="19705" y="418"/>
                </a:cubicBezTo>
                <a:lnTo>
                  <a:pt x="19705" y="478"/>
                </a:lnTo>
                <a:cubicBezTo>
                  <a:pt x="19693" y="478"/>
                  <a:pt x="19693" y="466"/>
                  <a:pt x="19693" y="466"/>
                </a:cubicBezTo>
                <a:cubicBezTo>
                  <a:pt x="19682" y="502"/>
                  <a:pt x="19693" y="525"/>
                  <a:pt x="19682" y="549"/>
                </a:cubicBezTo>
                <a:cubicBezTo>
                  <a:pt x="19681" y="550"/>
                  <a:pt x="19680" y="551"/>
                  <a:pt x="19679" y="551"/>
                </a:cubicBezTo>
                <a:cubicBezTo>
                  <a:pt x="19673" y="551"/>
                  <a:pt x="19678" y="509"/>
                  <a:pt x="19673" y="509"/>
                </a:cubicBezTo>
                <a:lnTo>
                  <a:pt x="19673" y="509"/>
                </a:lnTo>
                <a:cubicBezTo>
                  <a:pt x="19673" y="509"/>
                  <a:pt x="19671" y="510"/>
                  <a:pt x="19670" y="513"/>
                </a:cubicBezTo>
                <a:cubicBezTo>
                  <a:pt x="19660" y="532"/>
                  <a:pt x="19658" y="557"/>
                  <a:pt x="19652" y="557"/>
                </a:cubicBezTo>
                <a:cubicBezTo>
                  <a:pt x="19651" y="557"/>
                  <a:pt x="19649" y="555"/>
                  <a:pt x="19646" y="549"/>
                </a:cubicBezTo>
                <a:cubicBezTo>
                  <a:pt x="19646" y="549"/>
                  <a:pt x="19651" y="544"/>
                  <a:pt x="19654" y="544"/>
                </a:cubicBezTo>
                <a:lnTo>
                  <a:pt x="19654" y="544"/>
                </a:lnTo>
                <a:cubicBezTo>
                  <a:pt x="19655" y="545"/>
                  <a:pt x="19657" y="547"/>
                  <a:pt x="19658" y="549"/>
                </a:cubicBezTo>
                <a:cubicBezTo>
                  <a:pt x="19658" y="545"/>
                  <a:pt x="19656" y="544"/>
                  <a:pt x="19655" y="544"/>
                </a:cubicBezTo>
                <a:cubicBezTo>
                  <a:pt x="19655" y="544"/>
                  <a:pt x="19654" y="544"/>
                  <a:pt x="19654" y="544"/>
                </a:cubicBezTo>
                <a:lnTo>
                  <a:pt x="19654" y="544"/>
                </a:lnTo>
                <a:cubicBezTo>
                  <a:pt x="19642" y="529"/>
                  <a:pt x="19622" y="544"/>
                  <a:pt x="19622" y="490"/>
                </a:cubicBezTo>
                <a:cubicBezTo>
                  <a:pt x="19632" y="480"/>
                  <a:pt x="19633" y="463"/>
                  <a:pt x="19634" y="463"/>
                </a:cubicBezTo>
                <a:cubicBezTo>
                  <a:pt x="19634" y="463"/>
                  <a:pt x="19634" y="464"/>
                  <a:pt x="19634" y="466"/>
                </a:cubicBezTo>
                <a:cubicBezTo>
                  <a:pt x="19638" y="454"/>
                  <a:pt x="19638" y="451"/>
                  <a:pt x="19637" y="451"/>
                </a:cubicBezTo>
                <a:cubicBezTo>
                  <a:pt x="19635" y="451"/>
                  <a:pt x="19634" y="453"/>
                  <a:pt x="19632" y="453"/>
                </a:cubicBezTo>
                <a:cubicBezTo>
                  <a:pt x="19631" y="453"/>
                  <a:pt x="19630" y="451"/>
                  <a:pt x="19631" y="442"/>
                </a:cubicBezTo>
                <a:lnTo>
                  <a:pt x="19631" y="442"/>
                </a:lnTo>
                <a:cubicBezTo>
                  <a:pt x="19628" y="447"/>
                  <a:pt x="19623" y="450"/>
                  <a:pt x="19619" y="450"/>
                </a:cubicBezTo>
                <a:cubicBezTo>
                  <a:pt x="19614" y="450"/>
                  <a:pt x="19610" y="447"/>
                  <a:pt x="19610" y="442"/>
                </a:cubicBezTo>
                <a:lnTo>
                  <a:pt x="19610" y="478"/>
                </a:lnTo>
                <a:cubicBezTo>
                  <a:pt x="19599" y="506"/>
                  <a:pt x="19593" y="517"/>
                  <a:pt x="19590" y="517"/>
                </a:cubicBezTo>
                <a:cubicBezTo>
                  <a:pt x="19582" y="517"/>
                  <a:pt x="19603" y="418"/>
                  <a:pt x="19588" y="418"/>
                </a:cubicBezTo>
                <a:cubicBezTo>
                  <a:pt x="19588" y="418"/>
                  <a:pt x="19587" y="418"/>
                  <a:pt x="19586" y="418"/>
                </a:cubicBezTo>
                <a:cubicBezTo>
                  <a:pt x="19574" y="442"/>
                  <a:pt x="19598" y="430"/>
                  <a:pt x="19586" y="454"/>
                </a:cubicBezTo>
                <a:cubicBezTo>
                  <a:pt x="19576" y="454"/>
                  <a:pt x="19575" y="428"/>
                  <a:pt x="19559" y="428"/>
                </a:cubicBezTo>
                <a:cubicBezTo>
                  <a:pt x="19557" y="428"/>
                  <a:pt x="19554" y="428"/>
                  <a:pt x="19551" y="430"/>
                </a:cubicBezTo>
                <a:cubicBezTo>
                  <a:pt x="19551" y="422"/>
                  <a:pt x="19551" y="407"/>
                  <a:pt x="19551" y="382"/>
                </a:cubicBezTo>
                <a:lnTo>
                  <a:pt x="19539" y="418"/>
                </a:lnTo>
                <a:cubicBezTo>
                  <a:pt x="19531" y="418"/>
                  <a:pt x="19517" y="429"/>
                  <a:pt x="19510" y="429"/>
                </a:cubicBezTo>
                <a:cubicBezTo>
                  <a:pt x="19506" y="429"/>
                  <a:pt x="19503" y="426"/>
                  <a:pt x="19503" y="418"/>
                </a:cubicBezTo>
                <a:cubicBezTo>
                  <a:pt x="19503" y="430"/>
                  <a:pt x="19503" y="442"/>
                  <a:pt x="19491" y="454"/>
                </a:cubicBezTo>
                <a:cubicBezTo>
                  <a:pt x="19481" y="464"/>
                  <a:pt x="19471" y="492"/>
                  <a:pt x="19453" y="492"/>
                </a:cubicBezTo>
                <a:cubicBezTo>
                  <a:pt x="19450" y="492"/>
                  <a:pt x="19447" y="491"/>
                  <a:pt x="19443" y="490"/>
                </a:cubicBezTo>
                <a:cubicBezTo>
                  <a:pt x="19455" y="454"/>
                  <a:pt x="19455" y="454"/>
                  <a:pt x="19467" y="454"/>
                </a:cubicBezTo>
                <a:cubicBezTo>
                  <a:pt x="19463" y="440"/>
                  <a:pt x="19460" y="437"/>
                  <a:pt x="19457" y="437"/>
                </a:cubicBezTo>
                <a:cubicBezTo>
                  <a:pt x="19455" y="437"/>
                  <a:pt x="19454" y="439"/>
                  <a:pt x="19451" y="439"/>
                </a:cubicBezTo>
                <a:cubicBezTo>
                  <a:pt x="19449" y="439"/>
                  <a:pt x="19447" y="437"/>
                  <a:pt x="19443" y="430"/>
                </a:cubicBezTo>
                <a:cubicBezTo>
                  <a:pt x="19443" y="423"/>
                  <a:pt x="19444" y="421"/>
                  <a:pt x="19446" y="421"/>
                </a:cubicBezTo>
                <a:cubicBezTo>
                  <a:pt x="19447" y="421"/>
                  <a:pt x="19450" y="423"/>
                  <a:pt x="19451" y="423"/>
                </a:cubicBezTo>
                <a:cubicBezTo>
                  <a:pt x="19453" y="423"/>
                  <a:pt x="19455" y="420"/>
                  <a:pt x="19455" y="406"/>
                </a:cubicBezTo>
                <a:lnTo>
                  <a:pt x="19455" y="406"/>
                </a:lnTo>
                <a:lnTo>
                  <a:pt x="19442" y="413"/>
                </a:lnTo>
                <a:lnTo>
                  <a:pt x="19442" y="413"/>
                </a:lnTo>
                <a:cubicBezTo>
                  <a:pt x="19442" y="411"/>
                  <a:pt x="19443" y="409"/>
                  <a:pt x="19443" y="406"/>
                </a:cubicBezTo>
                <a:lnTo>
                  <a:pt x="19443" y="406"/>
                </a:lnTo>
                <a:lnTo>
                  <a:pt x="19431" y="418"/>
                </a:lnTo>
                <a:lnTo>
                  <a:pt x="19442" y="413"/>
                </a:lnTo>
                <a:lnTo>
                  <a:pt x="19442" y="413"/>
                </a:lnTo>
                <a:cubicBezTo>
                  <a:pt x="19438" y="428"/>
                  <a:pt x="19435" y="433"/>
                  <a:pt x="19431" y="433"/>
                </a:cubicBezTo>
                <a:cubicBezTo>
                  <a:pt x="19424" y="433"/>
                  <a:pt x="19418" y="417"/>
                  <a:pt x="19411" y="417"/>
                </a:cubicBezTo>
                <a:cubicBezTo>
                  <a:pt x="19410" y="417"/>
                  <a:pt x="19409" y="417"/>
                  <a:pt x="19408" y="418"/>
                </a:cubicBezTo>
                <a:cubicBezTo>
                  <a:pt x="19406" y="417"/>
                  <a:pt x="19405" y="417"/>
                  <a:pt x="19403" y="417"/>
                </a:cubicBezTo>
                <a:cubicBezTo>
                  <a:pt x="19381" y="417"/>
                  <a:pt x="19358" y="492"/>
                  <a:pt x="19336" y="525"/>
                </a:cubicBezTo>
                <a:cubicBezTo>
                  <a:pt x="19336" y="513"/>
                  <a:pt x="19336" y="502"/>
                  <a:pt x="19348" y="478"/>
                </a:cubicBezTo>
                <a:cubicBezTo>
                  <a:pt x="19348" y="492"/>
                  <a:pt x="19348" y="497"/>
                  <a:pt x="19349" y="497"/>
                </a:cubicBezTo>
                <a:cubicBezTo>
                  <a:pt x="19350" y="497"/>
                  <a:pt x="19353" y="485"/>
                  <a:pt x="19360" y="478"/>
                </a:cubicBezTo>
                <a:cubicBezTo>
                  <a:pt x="19348" y="478"/>
                  <a:pt x="19336" y="418"/>
                  <a:pt x="19348" y="394"/>
                </a:cubicBezTo>
                <a:lnTo>
                  <a:pt x="19348" y="394"/>
                </a:lnTo>
                <a:cubicBezTo>
                  <a:pt x="19336" y="406"/>
                  <a:pt x="19348" y="430"/>
                  <a:pt x="19336" y="442"/>
                </a:cubicBezTo>
                <a:lnTo>
                  <a:pt x="19324" y="430"/>
                </a:lnTo>
                <a:cubicBezTo>
                  <a:pt x="19312" y="466"/>
                  <a:pt x="19324" y="466"/>
                  <a:pt x="19312" y="490"/>
                </a:cubicBezTo>
                <a:cubicBezTo>
                  <a:pt x="19308" y="494"/>
                  <a:pt x="19304" y="495"/>
                  <a:pt x="19301" y="495"/>
                </a:cubicBezTo>
                <a:cubicBezTo>
                  <a:pt x="19293" y="495"/>
                  <a:pt x="19285" y="490"/>
                  <a:pt x="19277" y="490"/>
                </a:cubicBezTo>
                <a:cubicBezTo>
                  <a:pt x="19289" y="478"/>
                  <a:pt x="19289" y="442"/>
                  <a:pt x="19289" y="442"/>
                </a:cubicBezTo>
                <a:cubicBezTo>
                  <a:pt x="19289" y="437"/>
                  <a:pt x="19287" y="434"/>
                  <a:pt x="19284" y="434"/>
                </a:cubicBezTo>
                <a:cubicBezTo>
                  <a:pt x="19281" y="434"/>
                  <a:pt x="19277" y="440"/>
                  <a:pt x="19277" y="454"/>
                </a:cubicBezTo>
                <a:cubicBezTo>
                  <a:pt x="19277" y="490"/>
                  <a:pt x="19253" y="478"/>
                  <a:pt x="19253" y="525"/>
                </a:cubicBezTo>
                <a:lnTo>
                  <a:pt x="19241" y="502"/>
                </a:lnTo>
                <a:cubicBezTo>
                  <a:pt x="19241" y="502"/>
                  <a:pt x="19249" y="486"/>
                  <a:pt x="19252" y="486"/>
                </a:cubicBezTo>
                <a:cubicBezTo>
                  <a:pt x="19252" y="486"/>
                  <a:pt x="19253" y="487"/>
                  <a:pt x="19253" y="490"/>
                </a:cubicBezTo>
                <a:cubicBezTo>
                  <a:pt x="19253" y="476"/>
                  <a:pt x="19252" y="471"/>
                  <a:pt x="19250" y="471"/>
                </a:cubicBezTo>
                <a:cubicBezTo>
                  <a:pt x="19246" y="471"/>
                  <a:pt x="19238" y="502"/>
                  <a:pt x="19229" y="502"/>
                </a:cubicBezTo>
                <a:cubicBezTo>
                  <a:pt x="19229" y="490"/>
                  <a:pt x="19217" y="478"/>
                  <a:pt x="19217" y="466"/>
                </a:cubicBezTo>
                <a:cubicBezTo>
                  <a:pt x="19217" y="469"/>
                  <a:pt x="19216" y="471"/>
                  <a:pt x="19215" y="471"/>
                </a:cubicBezTo>
                <a:cubicBezTo>
                  <a:pt x="19212" y="471"/>
                  <a:pt x="19205" y="459"/>
                  <a:pt x="19205" y="442"/>
                </a:cubicBezTo>
                <a:cubicBezTo>
                  <a:pt x="19205" y="454"/>
                  <a:pt x="19205" y="478"/>
                  <a:pt x="19193" y="490"/>
                </a:cubicBezTo>
                <a:lnTo>
                  <a:pt x="19181" y="478"/>
                </a:lnTo>
                <a:cubicBezTo>
                  <a:pt x="19181" y="454"/>
                  <a:pt x="19193" y="383"/>
                  <a:pt x="19193" y="382"/>
                </a:cubicBezTo>
                <a:lnTo>
                  <a:pt x="19193" y="382"/>
                </a:lnTo>
                <a:cubicBezTo>
                  <a:pt x="19183" y="393"/>
                  <a:pt x="19182" y="444"/>
                  <a:pt x="19172" y="444"/>
                </a:cubicBezTo>
                <a:cubicBezTo>
                  <a:pt x="19172" y="444"/>
                  <a:pt x="19171" y="443"/>
                  <a:pt x="19170" y="442"/>
                </a:cubicBezTo>
                <a:cubicBezTo>
                  <a:pt x="19181" y="394"/>
                  <a:pt x="19158" y="406"/>
                  <a:pt x="19181" y="359"/>
                </a:cubicBezTo>
                <a:cubicBezTo>
                  <a:pt x="19181" y="332"/>
                  <a:pt x="19168" y="319"/>
                  <a:pt x="19156" y="319"/>
                </a:cubicBezTo>
                <a:cubicBezTo>
                  <a:pt x="19152" y="319"/>
                  <a:pt x="19149" y="320"/>
                  <a:pt x="19146" y="323"/>
                </a:cubicBezTo>
                <a:cubicBezTo>
                  <a:pt x="19134" y="359"/>
                  <a:pt x="19158" y="347"/>
                  <a:pt x="19146" y="382"/>
                </a:cubicBezTo>
                <a:cubicBezTo>
                  <a:pt x="19114" y="393"/>
                  <a:pt x="19092" y="470"/>
                  <a:pt x="19079" y="470"/>
                </a:cubicBezTo>
                <a:cubicBezTo>
                  <a:pt x="19077" y="470"/>
                  <a:pt x="19076" y="468"/>
                  <a:pt x="19074" y="466"/>
                </a:cubicBezTo>
                <a:lnTo>
                  <a:pt x="19074" y="478"/>
                </a:lnTo>
                <a:cubicBezTo>
                  <a:pt x="19062" y="502"/>
                  <a:pt x="19062" y="502"/>
                  <a:pt x="19039" y="525"/>
                </a:cubicBezTo>
                <a:cubicBezTo>
                  <a:pt x="19061" y="481"/>
                  <a:pt x="19052" y="405"/>
                  <a:pt x="19031" y="405"/>
                </a:cubicBezTo>
                <a:cubicBezTo>
                  <a:pt x="19030" y="405"/>
                  <a:pt x="19028" y="406"/>
                  <a:pt x="19027" y="406"/>
                </a:cubicBezTo>
                <a:cubicBezTo>
                  <a:pt x="19027" y="430"/>
                  <a:pt x="19039" y="454"/>
                  <a:pt x="19027" y="490"/>
                </a:cubicBezTo>
                <a:lnTo>
                  <a:pt x="19003" y="490"/>
                </a:lnTo>
                <a:cubicBezTo>
                  <a:pt x="19003" y="490"/>
                  <a:pt x="19003" y="482"/>
                  <a:pt x="19009" y="479"/>
                </a:cubicBezTo>
                <a:lnTo>
                  <a:pt x="19009" y="479"/>
                </a:lnTo>
                <a:cubicBezTo>
                  <a:pt x="19010" y="479"/>
                  <a:pt x="19010" y="479"/>
                  <a:pt x="19010" y="479"/>
                </a:cubicBezTo>
                <a:cubicBezTo>
                  <a:pt x="19012" y="479"/>
                  <a:pt x="19013" y="479"/>
                  <a:pt x="19015" y="478"/>
                </a:cubicBezTo>
                <a:cubicBezTo>
                  <a:pt x="19013" y="478"/>
                  <a:pt x="19011" y="478"/>
                  <a:pt x="19009" y="479"/>
                </a:cubicBezTo>
                <a:lnTo>
                  <a:pt x="19009" y="479"/>
                </a:lnTo>
                <a:cubicBezTo>
                  <a:pt x="18998" y="477"/>
                  <a:pt x="18998" y="444"/>
                  <a:pt x="18992" y="444"/>
                </a:cubicBezTo>
                <a:cubicBezTo>
                  <a:pt x="18989" y="444"/>
                  <a:pt x="18985" y="450"/>
                  <a:pt x="18979" y="466"/>
                </a:cubicBezTo>
                <a:lnTo>
                  <a:pt x="18991" y="394"/>
                </a:lnTo>
                <a:lnTo>
                  <a:pt x="18979" y="418"/>
                </a:lnTo>
                <a:cubicBezTo>
                  <a:pt x="18979" y="442"/>
                  <a:pt x="18955" y="442"/>
                  <a:pt x="18955" y="454"/>
                </a:cubicBezTo>
                <a:cubicBezTo>
                  <a:pt x="18949" y="461"/>
                  <a:pt x="18944" y="464"/>
                  <a:pt x="18940" y="464"/>
                </a:cubicBezTo>
                <a:cubicBezTo>
                  <a:pt x="18931" y="464"/>
                  <a:pt x="18931" y="444"/>
                  <a:pt x="18931" y="418"/>
                </a:cubicBezTo>
                <a:cubicBezTo>
                  <a:pt x="18931" y="442"/>
                  <a:pt x="18920" y="490"/>
                  <a:pt x="18908" y="490"/>
                </a:cubicBezTo>
                <a:cubicBezTo>
                  <a:pt x="18931" y="418"/>
                  <a:pt x="18896" y="454"/>
                  <a:pt x="18908" y="418"/>
                </a:cubicBezTo>
                <a:cubicBezTo>
                  <a:pt x="18900" y="418"/>
                  <a:pt x="18897" y="408"/>
                  <a:pt x="18893" y="408"/>
                </a:cubicBezTo>
                <a:cubicBezTo>
                  <a:pt x="18890" y="408"/>
                  <a:pt x="18888" y="410"/>
                  <a:pt x="18884" y="418"/>
                </a:cubicBezTo>
                <a:lnTo>
                  <a:pt x="18887" y="405"/>
                </a:lnTo>
                <a:lnTo>
                  <a:pt x="18887" y="405"/>
                </a:lnTo>
                <a:cubicBezTo>
                  <a:pt x="18875" y="438"/>
                  <a:pt x="18858" y="433"/>
                  <a:pt x="18848" y="442"/>
                </a:cubicBezTo>
                <a:cubicBezTo>
                  <a:pt x="18860" y="400"/>
                  <a:pt x="18854" y="400"/>
                  <a:pt x="18848" y="400"/>
                </a:cubicBezTo>
                <a:cubicBezTo>
                  <a:pt x="18842" y="400"/>
                  <a:pt x="18836" y="400"/>
                  <a:pt x="18848" y="359"/>
                </a:cubicBezTo>
                <a:lnTo>
                  <a:pt x="18848" y="359"/>
                </a:lnTo>
                <a:cubicBezTo>
                  <a:pt x="18824" y="418"/>
                  <a:pt x="18812" y="382"/>
                  <a:pt x="18800" y="430"/>
                </a:cubicBezTo>
                <a:cubicBezTo>
                  <a:pt x="18789" y="430"/>
                  <a:pt x="18800" y="371"/>
                  <a:pt x="18812" y="359"/>
                </a:cubicBezTo>
                <a:lnTo>
                  <a:pt x="18812" y="359"/>
                </a:lnTo>
                <a:lnTo>
                  <a:pt x="18800" y="371"/>
                </a:lnTo>
                <a:cubicBezTo>
                  <a:pt x="18800" y="347"/>
                  <a:pt x="18777" y="335"/>
                  <a:pt x="18777" y="311"/>
                </a:cubicBezTo>
                <a:lnTo>
                  <a:pt x="18753" y="359"/>
                </a:lnTo>
                <a:lnTo>
                  <a:pt x="18753" y="335"/>
                </a:lnTo>
                <a:cubicBezTo>
                  <a:pt x="18741" y="347"/>
                  <a:pt x="18729" y="359"/>
                  <a:pt x="18729" y="371"/>
                </a:cubicBezTo>
                <a:cubicBezTo>
                  <a:pt x="18719" y="397"/>
                  <a:pt x="18715" y="402"/>
                  <a:pt x="18712" y="402"/>
                </a:cubicBezTo>
                <a:cubicBezTo>
                  <a:pt x="18710" y="402"/>
                  <a:pt x="18709" y="399"/>
                  <a:pt x="18705" y="399"/>
                </a:cubicBezTo>
                <a:cubicBezTo>
                  <a:pt x="18703" y="399"/>
                  <a:pt x="18699" y="401"/>
                  <a:pt x="18693" y="406"/>
                </a:cubicBezTo>
                <a:cubicBezTo>
                  <a:pt x="18693" y="394"/>
                  <a:pt x="18705" y="382"/>
                  <a:pt x="18705" y="371"/>
                </a:cubicBezTo>
                <a:cubicBezTo>
                  <a:pt x="18705" y="371"/>
                  <a:pt x="18717" y="347"/>
                  <a:pt x="18717" y="323"/>
                </a:cubicBezTo>
                <a:lnTo>
                  <a:pt x="18717" y="323"/>
                </a:lnTo>
                <a:cubicBezTo>
                  <a:pt x="18717" y="335"/>
                  <a:pt x="18658" y="418"/>
                  <a:pt x="18669" y="454"/>
                </a:cubicBezTo>
                <a:cubicBezTo>
                  <a:pt x="18669" y="464"/>
                  <a:pt x="18654" y="481"/>
                  <a:pt x="18648" y="481"/>
                </a:cubicBezTo>
                <a:cubicBezTo>
                  <a:pt x="18647" y="481"/>
                  <a:pt x="18646" y="480"/>
                  <a:pt x="18646" y="478"/>
                </a:cubicBezTo>
                <a:lnTo>
                  <a:pt x="18658" y="418"/>
                </a:lnTo>
                <a:lnTo>
                  <a:pt x="18634" y="478"/>
                </a:lnTo>
                <a:cubicBezTo>
                  <a:pt x="18622" y="478"/>
                  <a:pt x="18634" y="442"/>
                  <a:pt x="18622" y="430"/>
                </a:cubicBezTo>
                <a:cubicBezTo>
                  <a:pt x="18634" y="430"/>
                  <a:pt x="18669" y="347"/>
                  <a:pt x="18658" y="335"/>
                </a:cubicBezTo>
                <a:cubicBezTo>
                  <a:pt x="18669" y="335"/>
                  <a:pt x="18681" y="311"/>
                  <a:pt x="18693" y="299"/>
                </a:cubicBezTo>
                <a:cubicBezTo>
                  <a:pt x="18681" y="299"/>
                  <a:pt x="18681" y="287"/>
                  <a:pt x="18693" y="276"/>
                </a:cubicBezTo>
                <a:lnTo>
                  <a:pt x="18693" y="276"/>
                </a:lnTo>
                <a:cubicBezTo>
                  <a:pt x="18681" y="287"/>
                  <a:pt x="18681" y="299"/>
                  <a:pt x="18669" y="299"/>
                </a:cubicBezTo>
                <a:cubicBezTo>
                  <a:pt x="18660" y="299"/>
                  <a:pt x="18643" y="330"/>
                  <a:pt x="18636" y="330"/>
                </a:cubicBezTo>
                <a:cubicBezTo>
                  <a:pt x="18635" y="330"/>
                  <a:pt x="18634" y="328"/>
                  <a:pt x="18634" y="323"/>
                </a:cubicBezTo>
                <a:cubicBezTo>
                  <a:pt x="18622" y="394"/>
                  <a:pt x="18586" y="371"/>
                  <a:pt x="18586" y="418"/>
                </a:cubicBezTo>
                <a:cubicBezTo>
                  <a:pt x="18586" y="423"/>
                  <a:pt x="18584" y="426"/>
                  <a:pt x="18582" y="426"/>
                </a:cubicBezTo>
                <a:cubicBezTo>
                  <a:pt x="18578" y="426"/>
                  <a:pt x="18574" y="420"/>
                  <a:pt x="18574" y="406"/>
                </a:cubicBezTo>
                <a:cubicBezTo>
                  <a:pt x="18585" y="390"/>
                  <a:pt x="18589" y="376"/>
                  <a:pt x="18590" y="363"/>
                </a:cubicBezTo>
                <a:lnTo>
                  <a:pt x="18590" y="363"/>
                </a:lnTo>
                <a:cubicBezTo>
                  <a:pt x="18589" y="366"/>
                  <a:pt x="18588" y="369"/>
                  <a:pt x="18586" y="371"/>
                </a:cubicBezTo>
                <a:cubicBezTo>
                  <a:pt x="18574" y="371"/>
                  <a:pt x="18574" y="335"/>
                  <a:pt x="18574" y="323"/>
                </a:cubicBezTo>
                <a:lnTo>
                  <a:pt x="18586" y="311"/>
                </a:lnTo>
                <a:lnTo>
                  <a:pt x="18586" y="287"/>
                </a:lnTo>
                <a:cubicBezTo>
                  <a:pt x="18574" y="311"/>
                  <a:pt x="18574" y="335"/>
                  <a:pt x="18562" y="347"/>
                </a:cubicBezTo>
                <a:cubicBezTo>
                  <a:pt x="18562" y="335"/>
                  <a:pt x="18550" y="335"/>
                  <a:pt x="18562" y="323"/>
                </a:cubicBezTo>
                <a:cubicBezTo>
                  <a:pt x="18574" y="299"/>
                  <a:pt x="18586" y="252"/>
                  <a:pt x="18598" y="252"/>
                </a:cubicBezTo>
                <a:cubicBezTo>
                  <a:pt x="18594" y="252"/>
                  <a:pt x="18589" y="250"/>
                  <a:pt x="18583" y="250"/>
                </a:cubicBezTo>
                <a:cubicBezTo>
                  <a:pt x="18573" y="250"/>
                  <a:pt x="18562" y="255"/>
                  <a:pt x="18562" y="287"/>
                </a:cubicBezTo>
                <a:lnTo>
                  <a:pt x="18550" y="287"/>
                </a:lnTo>
                <a:cubicBezTo>
                  <a:pt x="18550" y="310"/>
                  <a:pt x="18550" y="342"/>
                  <a:pt x="18531" y="346"/>
                </a:cubicBezTo>
                <a:lnTo>
                  <a:pt x="18531" y="346"/>
                </a:lnTo>
                <a:lnTo>
                  <a:pt x="18539" y="335"/>
                </a:lnTo>
                <a:lnTo>
                  <a:pt x="18527" y="347"/>
                </a:lnTo>
                <a:cubicBezTo>
                  <a:pt x="18528" y="347"/>
                  <a:pt x="18530" y="347"/>
                  <a:pt x="18531" y="346"/>
                </a:cubicBezTo>
                <a:lnTo>
                  <a:pt x="18531" y="346"/>
                </a:lnTo>
                <a:lnTo>
                  <a:pt x="18515" y="371"/>
                </a:lnTo>
                <a:lnTo>
                  <a:pt x="18515" y="335"/>
                </a:lnTo>
                <a:cubicBezTo>
                  <a:pt x="18503" y="347"/>
                  <a:pt x="18503" y="359"/>
                  <a:pt x="18503" y="359"/>
                </a:cubicBezTo>
                <a:cubicBezTo>
                  <a:pt x="18503" y="347"/>
                  <a:pt x="18503" y="335"/>
                  <a:pt x="18503" y="323"/>
                </a:cubicBezTo>
                <a:cubicBezTo>
                  <a:pt x="18491" y="323"/>
                  <a:pt x="18491" y="347"/>
                  <a:pt x="18479" y="359"/>
                </a:cubicBezTo>
                <a:cubicBezTo>
                  <a:pt x="18467" y="359"/>
                  <a:pt x="18467" y="347"/>
                  <a:pt x="18479" y="323"/>
                </a:cubicBezTo>
                <a:cubicBezTo>
                  <a:pt x="18479" y="311"/>
                  <a:pt x="18455" y="311"/>
                  <a:pt x="18455" y="287"/>
                </a:cubicBezTo>
                <a:cubicBezTo>
                  <a:pt x="18443" y="299"/>
                  <a:pt x="18455" y="287"/>
                  <a:pt x="18443" y="323"/>
                </a:cubicBezTo>
                <a:cubicBezTo>
                  <a:pt x="18450" y="278"/>
                  <a:pt x="18439" y="268"/>
                  <a:pt x="18424" y="268"/>
                </a:cubicBezTo>
                <a:cubicBezTo>
                  <a:pt x="18411" y="268"/>
                  <a:pt x="18395" y="275"/>
                  <a:pt x="18384" y="275"/>
                </a:cubicBezTo>
                <a:cubicBezTo>
                  <a:pt x="18372" y="305"/>
                  <a:pt x="18369" y="305"/>
                  <a:pt x="18366" y="305"/>
                </a:cubicBezTo>
                <a:cubicBezTo>
                  <a:pt x="18363" y="305"/>
                  <a:pt x="18360" y="305"/>
                  <a:pt x="18350" y="329"/>
                </a:cubicBezTo>
                <a:lnTo>
                  <a:pt x="18350" y="329"/>
                </a:lnTo>
                <a:cubicBezTo>
                  <a:pt x="18358" y="305"/>
                  <a:pt x="18350" y="274"/>
                  <a:pt x="18372" y="263"/>
                </a:cubicBezTo>
                <a:lnTo>
                  <a:pt x="18360" y="263"/>
                </a:lnTo>
                <a:cubicBezTo>
                  <a:pt x="18372" y="228"/>
                  <a:pt x="18396" y="252"/>
                  <a:pt x="18396" y="192"/>
                </a:cubicBezTo>
                <a:lnTo>
                  <a:pt x="18396" y="192"/>
                </a:lnTo>
                <a:cubicBezTo>
                  <a:pt x="18386" y="192"/>
                  <a:pt x="18359" y="233"/>
                  <a:pt x="18351" y="233"/>
                </a:cubicBezTo>
                <a:cubicBezTo>
                  <a:pt x="18349" y="233"/>
                  <a:pt x="18348" y="232"/>
                  <a:pt x="18348" y="228"/>
                </a:cubicBezTo>
                <a:cubicBezTo>
                  <a:pt x="18356" y="212"/>
                  <a:pt x="18356" y="208"/>
                  <a:pt x="18353" y="208"/>
                </a:cubicBezTo>
                <a:cubicBezTo>
                  <a:pt x="18351" y="208"/>
                  <a:pt x="18345" y="212"/>
                  <a:pt x="18343" y="212"/>
                </a:cubicBezTo>
                <a:cubicBezTo>
                  <a:pt x="18340" y="212"/>
                  <a:pt x="18340" y="208"/>
                  <a:pt x="18348" y="192"/>
                </a:cubicBezTo>
                <a:cubicBezTo>
                  <a:pt x="18354" y="180"/>
                  <a:pt x="18357" y="177"/>
                  <a:pt x="18360" y="177"/>
                </a:cubicBezTo>
                <a:cubicBezTo>
                  <a:pt x="18363" y="177"/>
                  <a:pt x="18366" y="180"/>
                  <a:pt x="18372" y="180"/>
                </a:cubicBezTo>
                <a:lnTo>
                  <a:pt x="18372" y="168"/>
                </a:lnTo>
                <a:cubicBezTo>
                  <a:pt x="18368" y="165"/>
                  <a:pt x="18365" y="163"/>
                  <a:pt x="18362" y="163"/>
                </a:cubicBezTo>
                <a:cubicBezTo>
                  <a:pt x="18344" y="163"/>
                  <a:pt x="18333" y="219"/>
                  <a:pt x="18312" y="240"/>
                </a:cubicBezTo>
                <a:cubicBezTo>
                  <a:pt x="18301" y="240"/>
                  <a:pt x="18300" y="232"/>
                  <a:pt x="18304" y="222"/>
                </a:cubicBezTo>
                <a:lnTo>
                  <a:pt x="18304" y="222"/>
                </a:lnTo>
                <a:cubicBezTo>
                  <a:pt x="18300" y="232"/>
                  <a:pt x="18294" y="243"/>
                  <a:pt x="18288" y="252"/>
                </a:cubicBezTo>
                <a:cubicBezTo>
                  <a:pt x="18293" y="227"/>
                  <a:pt x="18290" y="219"/>
                  <a:pt x="18284" y="219"/>
                </a:cubicBezTo>
                <a:cubicBezTo>
                  <a:pt x="18275" y="219"/>
                  <a:pt x="18260" y="237"/>
                  <a:pt x="18253" y="252"/>
                </a:cubicBezTo>
                <a:cubicBezTo>
                  <a:pt x="18253" y="323"/>
                  <a:pt x="18265" y="263"/>
                  <a:pt x="18265" y="335"/>
                </a:cubicBezTo>
                <a:cubicBezTo>
                  <a:pt x="18274" y="317"/>
                  <a:pt x="18282" y="286"/>
                  <a:pt x="18291" y="286"/>
                </a:cubicBezTo>
                <a:cubicBezTo>
                  <a:pt x="18294" y="286"/>
                  <a:pt x="18297" y="290"/>
                  <a:pt x="18300" y="299"/>
                </a:cubicBezTo>
                <a:cubicBezTo>
                  <a:pt x="18277" y="311"/>
                  <a:pt x="18288" y="323"/>
                  <a:pt x="18288" y="323"/>
                </a:cubicBezTo>
                <a:cubicBezTo>
                  <a:pt x="18293" y="314"/>
                  <a:pt x="18296" y="312"/>
                  <a:pt x="18298" y="312"/>
                </a:cubicBezTo>
                <a:cubicBezTo>
                  <a:pt x="18301" y="312"/>
                  <a:pt x="18303" y="315"/>
                  <a:pt x="18306" y="315"/>
                </a:cubicBezTo>
                <a:cubicBezTo>
                  <a:pt x="18308" y="315"/>
                  <a:pt x="18310" y="314"/>
                  <a:pt x="18312" y="311"/>
                </a:cubicBezTo>
                <a:lnTo>
                  <a:pt x="18312" y="311"/>
                </a:lnTo>
                <a:cubicBezTo>
                  <a:pt x="18300" y="335"/>
                  <a:pt x="18277" y="371"/>
                  <a:pt x="18288" y="394"/>
                </a:cubicBezTo>
                <a:lnTo>
                  <a:pt x="18312" y="323"/>
                </a:lnTo>
                <a:lnTo>
                  <a:pt x="18312" y="323"/>
                </a:lnTo>
                <a:cubicBezTo>
                  <a:pt x="18312" y="333"/>
                  <a:pt x="18295" y="361"/>
                  <a:pt x="18305" y="361"/>
                </a:cubicBezTo>
                <a:cubicBezTo>
                  <a:pt x="18307" y="361"/>
                  <a:pt x="18309" y="360"/>
                  <a:pt x="18312" y="359"/>
                </a:cubicBezTo>
                <a:lnTo>
                  <a:pt x="18312" y="359"/>
                </a:lnTo>
                <a:cubicBezTo>
                  <a:pt x="18288" y="394"/>
                  <a:pt x="18288" y="418"/>
                  <a:pt x="18265" y="418"/>
                </a:cubicBezTo>
                <a:cubicBezTo>
                  <a:pt x="18265" y="435"/>
                  <a:pt x="18268" y="441"/>
                  <a:pt x="18274" y="441"/>
                </a:cubicBezTo>
                <a:cubicBezTo>
                  <a:pt x="18288" y="441"/>
                  <a:pt x="18312" y="410"/>
                  <a:pt x="18329" y="390"/>
                </a:cubicBezTo>
                <a:lnTo>
                  <a:pt x="18329" y="390"/>
                </a:lnTo>
                <a:cubicBezTo>
                  <a:pt x="18339" y="383"/>
                  <a:pt x="18348" y="382"/>
                  <a:pt x="18348" y="382"/>
                </a:cubicBezTo>
                <a:lnTo>
                  <a:pt x="18348" y="382"/>
                </a:lnTo>
                <a:cubicBezTo>
                  <a:pt x="18348" y="406"/>
                  <a:pt x="18324" y="406"/>
                  <a:pt x="18324" y="430"/>
                </a:cubicBezTo>
                <a:lnTo>
                  <a:pt x="18336" y="442"/>
                </a:lnTo>
                <a:cubicBezTo>
                  <a:pt x="18342" y="436"/>
                  <a:pt x="18345" y="433"/>
                  <a:pt x="18347" y="433"/>
                </a:cubicBezTo>
                <a:cubicBezTo>
                  <a:pt x="18348" y="433"/>
                  <a:pt x="18348" y="436"/>
                  <a:pt x="18348" y="442"/>
                </a:cubicBezTo>
                <a:cubicBezTo>
                  <a:pt x="18336" y="466"/>
                  <a:pt x="18324" y="490"/>
                  <a:pt x="18312" y="502"/>
                </a:cubicBezTo>
                <a:lnTo>
                  <a:pt x="18348" y="466"/>
                </a:lnTo>
                <a:lnTo>
                  <a:pt x="18348" y="466"/>
                </a:lnTo>
                <a:cubicBezTo>
                  <a:pt x="18336" y="490"/>
                  <a:pt x="18348" y="513"/>
                  <a:pt x="18324" y="513"/>
                </a:cubicBezTo>
                <a:lnTo>
                  <a:pt x="18360" y="525"/>
                </a:lnTo>
                <a:lnTo>
                  <a:pt x="18354" y="542"/>
                </a:lnTo>
                <a:lnTo>
                  <a:pt x="18354" y="542"/>
                </a:lnTo>
                <a:cubicBezTo>
                  <a:pt x="18353" y="542"/>
                  <a:pt x="18352" y="541"/>
                  <a:pt x="18351" y="541"/>
                </a:cubicBezTo>
                <a:lnTo>
                  <a:pt x="18351" y="541"/>
                </a:lnTo>
                <a:cubicBezTo>
                  <a:pt x="18352" y="542"/>
                  <a:pt x="18353" y="544"/>
                  <a:pt x="18353" y="546"/>
                </a:cubicBezTo>
                <a:lnTo>
                  <a:pt x="18353" y="546"/>
                </a:lnTo>
                <a:lnTo>
                  <a:pt x="18354" y="542"/>
                </a:lnTo>
                <a:lnTo>
                  <a:pt x="18354" y="542"/>
                </a:lnTo>
                <a:cubicBezTo>
                  <a:pt x="18355" y="542"/>
                  <a:pt x="18355" y="542"/>
                  <a:pt x="18355" y="542"/>
                </a:cubicBezTo>
                <a:cubicBezTo>
                  <a:pt x="18366" y="542"/>
                  <a:pt x="18383" y="526"/>
                  <a:pt x="18391" y="526"/>
                </a:cubicBezTo>
                <a:cubicBezTo>
                  <a:pt x="18397" y="526"/>
                  <a:pt x="18397" y="536"/>
                  <a:pt x="18384" y="573"/>
                </a:cubicBezTo>
                <a:cubicBezTo>
                  <a:pt x="18419" y="537"/>
                  <a:pt x="18419" y="561"/>
                  <a:pt x="18455" y="537"/>
                </a:cubicBezTo>
                <a:lnTo>
                  <a:pt x="18455" y="537"/>
                </a:lnTo>
                <a:cubicBezTo>
                  <a:pt x="18419" y="573"/>
                  <a:pt x="18455" y="597"/>
                  <a:pt x="18431" y="609"/>
                </a:cubicBezTo>
                <a:cubicBezTo>
                  <a:pt x="18431" y="613"/>
                  <a:pt x="18432" y="615"/>
                  <a:pt x="18434" y="615"/>
                </a:cubicBezTo>
                <a:cubicBezTo>
                  <a:pt x="18440" y="615"/>
                  <a:pt x="18458" y="585"/>
                  <a:pt x="18467" y="585"/>
                </a:cubicBezTo>
                <a:cubicBezTo>
                  <a:pt x="18467" y="609"/>
                  <a:pt x="18443" y="656"/>
                  <a:pt x="18431" y="668"/>
                </a:cubicBezTo>
                <a:lnTo>
                  <a:pt x="18443" y="656"/>
                </a:lnTo>
                <a:lnTo>
                  <a:pt x="18467" y="633"/>
                </a:lnTo>
                <a:lnTo>
                  <a:pt x="18467" y="633"/>
                </a:lnTo>
                <a:cubicBezTo>
                  <a:pt x="18467" y="668"/>
                  <a:pt x="18455" y="680"/>
                  <a:pt x="18467" y="692"/>
                </a:cubicBezTo>
                <a:lnTo>
                  <a:pt x="18479" y="656"/>
                </a:lnTo>
                <a:lnTo>
                  <a:pt x="18479" y="680"/>
                </a:lnTo>
                <a:cubicBezTo>
                  <a:pt x="18479" y="656"/>
                  <a:pt x="18491" y="656"/>
                  <a:pt x="18503" y="656"/>
                </a:cubicBezTo>
                <a:cubicBezTo>
                  <a:pt x="18491" y="680"/>
                  <a:pt x="18515" y="668"/>
                  <a:pt x="18503" y="692"/>
                </a:cubicBezTo>
                <a:cubicBezTo>
                  <a:pt x="18503" y="698"/>
                  <a:pt x="18503" y="701"/>
                  <a:pt x="18506" y="701"/>
                </a:cubicBezTo>
                <a:cubicBezTo>
                  <a:pt x="18509" y="701"/>
                  <a:pt x="18515" y="698"/>
                  <a:pt x="18527" y="692"/>
                </a:cubicBezTo>
                <a:lnTo>
                  <a:pt x="18527" y="668"/>
                </a:lnTo>
                <a:cubicBezTo>
                  <a:pt x="18530" y="667"/>
                  <a:pt x="18532" y="667"/>
                  <a:pt x="18534" y="667"/>
                </a:cubicBezTo>
                <a:cubicBezTo>
                  <a:pt x="18554" y="667"/>
                  <a:pt x="18517" y="716"/>
                  <a:pt x="18539" y="716"/>
                </a:cubicBezTo>
                <a:lnTo>
                  <a:pt x="18550" y="692"/>
                </a:lnTo>
                <a:cubicBezTo>
                  <a:pt x="18550" y="709"/>
                  <a:pt x="18554" y="714"/>
                  <a:pt x="18560" y="714"/>
                </a:cubicBezTo>
                <a:cubicBezTo>
                  <a:pt x="18570" y="714"/>
                  <a:pt x="18586" y="695"/>
                  <a:pt x="18594" y="695"/>
                </a:cubicBezTo>
                <a:cubicBezTo>
                  <a:pt x="18596" y="695"/>
                  <a:pt x="18598" y="697"/>
                  <a:pt x="18598" y="704"/>
                </a:cubicBezTo>
                <a:cubicBezTo>
                  <a:pt x="18588" y="714"/>
                  <a:pt x="18578" y="742"/>
                  <a:pt x="18582" y="742"/>
                </a:cubicBezTo>
                <a:cubicBezTo>
                  <a:pt x="18583" y="742"/>
                  <a:pt x="18584" y="741"/>
                  <a:pt x="18586" y="740"/>
                </a:cubicBezTo>
                <a:cubicBezTo>
                  <a:pt x="18591" y="740"/>
                  <a:pt x="18598" y="742"/>
                  <a:pt x="18605" y="742"/>
                </a:cubicBezTo>
                <a:cubicBezTo>
                  <a:pt x="18617" y="742"/>
                  <a:pt x="18631" y="737"/>
                  <a:pt x="18646" y="716"/>
                </a:cubicBezTo>
                <a:lnTo>
                  <a:pt x="18646" y="716"/>
                </a:lnTo>
                <a:cubicBezTo>
                  <a:pt x="18634" y="763"/>
                  <a:pt x="18634" y="775"/>
                  <a:pt x="18646" y="811"/>
                </a:cubicBezTo>
                <a:cubicBezTo>
                  <a:pt x="18658" y="811"/>
                  <a:pt x="18658" y="799"/>
                  <a:pt x="18669" y="775"/>
                </a:cubicBezTo>
                <a:cubicBezTo>
                  <a:pt x="18681" y="799"/>
                  <a:pt x="18705" y="775"/>
                  <a:pt x="18693" y="811"/>
                </a:cubicBezTo>
                <a:cubicBezTo>
                  <a:pt x="18697" y="805"/>
                  <a:pt x="18699" y="803"/>
                  <a:pt x="18701" y="803"/>
                </a:cubicBezTo>
                <a:cubicBezTo>
                  <a:pt x="18704" y="803"/>
                  <a:pt x="18706" y="808"/>
                  <a:pt x="18709" y="808"/>
                </a:cubicBezTo>
                <a:cubicBezTo>
                  <a:pt x="18711" y="808"/>
                  <a:pt x="18714" y="806"/>
                  <a:pt x="18717" y="799"/>
                </a:cubicBezTo>
                <a:lnTo>
                  <a:pt x="18717" y="811"/>
                </a:lnTo>
                <a:lnTo>
                  <a:pt x="18729" y="775"/>
                </a:lnTo>
                <a:cubicBezTo>
                  <a:pt x="18729" y="801"/>
                  <a:pt x="18732" y="809"/>
                  <a:pt x="18737" y="809"/>
                </a:cubicBezTo>
                <a:cubicBezTo>
                  <a:pt x="18745" y="809"/>
                  <a:pt x="18756" y="792"/>
                  <a:pt x="18765" y="792"/>
                </a:cubicBezTo>
                <a:cubicBezTo>
                  <a:pt x="18770" y="792"/>
                  <a:pt x="18774" y="797"/>
                  <a:pt x="18777" y="811"/>
                </a:cubicBezTo>
                <a:cubicBezTo>
                  <a:pt x="18777" y="823"/>
                  <a:pt x="18765" y="835"/>
                  <a:pt x="18765" y="859"/>
                </a:cubicBezTo>
                <a:lnTo>
                  <a:pt x="18800" y="871"/>
                </a:lnTo>
                <a:lnTo>
                  <a:pt x="18800" y="847"/>
                </a:lnTo>
                <a:cubicBezTo>
                  <a:pt x="18809" y="847"/>
                  <a:pt x="18818" y="827"/>
                  <a:pt x="18822" y="827"/>
                </a:cubicBezTo>
                <a:cubicBezTo>
                  <a:pt x="18824" y="827"/>
                  <a:pt x="18824" y="829"/>
                  <a:pt x="18824" y="835"/>
                </a:cubicBezTo>
                <a:cubicBezTo>
                  <a:pt x="18801" y="881"/>
                  <a:pt x="18833" y="850"/>
                  <a:pt x="18836" y="879"/>
                </a:cubicBezTo>
                <a:lnTo>
                  <a:pt x="18836" y="879"/>
                </a:lnTo>
                <a:cubicBezTo>
                  <a:pt x="18836" y="874"/>
                  <a:pt x="18836" y="867"/>
                  <a:pt x="18836" y="859"/>
                </a:cubicBezTo>
                <a:cubicBezTo>
                  <a:pt x="18838" y="858"/>
                  <a:pt x="18840" y="857"/>
                  <a:pt x="18841" y="857"/>
                </a:cubicBezTo>
                <a:cubicBezTo>
                  <a:pt x="18848" y="857"/>
                  <a:pt x="18848" y="871"/>
                  <a:pt x="18848" y="882"/>
                </a:cubicBezTo>
                <a:lnTo>
                  <a:pt x="18848" y="882"/>
                </a:lnTo>
                <a:cubicBezTo>
                  <a:pt x="18848" y="870"/>
                  <a:pt x="18860" y="847"/>
                  <a:pt x="18872" y="847"/>
                </a:cubicBezTo>
                <a:cubicBezTo>
                  <a:pt x="18872" y="847"/>
                  <a:pt x="18872" y="871"/>
                  <a:pt x="18872" y="871"/>
                </a:cubicBezTo>
                <a:cubicBezTo>
                  <a:pt x="18874" y="868"/>
                  <a:pt x="18877" y="867"/>
                  <a:pt x="18879" y="867"/>
                </a:cubicBezTo>
                <a:cubicBezTo>
                  <a:pt x="18886" y="867"/>
                  <a:pt x="18893" y="874"/>
                  <a:pt x="18900" y="874"/>
                </a:cubicBezTo>
                <a:cubicBezTo>
                  <a:pt x="18903" y="874"/>
                  <a:pt x="18905" y="873"/>
                  <a:pt x="18908" y="871"/>
                </a:cubicBezTo>
                <a:lnTo>
                  <a:pt x="18908" y="871"/>
                </a:lnTo>
                <a:cubicBezTo>
                  <a:pt x="18908" y="883"/>
                  <a:pt x="18896" y="906"/>
                  <a:pt x="18896" y="906"/>
                </a:cubicBezTo>
                <a:cubicBezTo>
                  <a:pt x="18906" y="900"/>
                  <a:pt x="18911" y="898"/>
                  <a:pt x="18914" y="898"/>
                </a:cubicBezTo>
                <a:cubicBezTo>
                  <a:pt x="18920" y="898"/>
                  <a:pt x="18920" y="903"/>
                  <a:pt x="18925" y="903"/>
                </a:cubicBezTo>
                <a:cubicBezTo>
                  <a:pt x="18928" y="903"/>
                  <a:pt x="18933" y="901"/>
                  <a:pt x="18943" y="894"/>
                </a:cubicBezTo>
                <a:lnTo>
                  <a:pt x="18943" y="894"/>
                </a:lnTo>
                <a:lnTo>
                  <a:pt x="18943" y="894"/>
                </a:lnTo>
                <a:lnTo>
                  <a:pt x="18955" y="942"/>
                </a:lnTo>
                <a:lnTo>
                  <a:pt x="18955" y="906"/>
                </a:lnTo>
                <a:cubicBezTo>
                  <a:pt x="18955" y="906"/>
                  <a:pt x="18961" y="901"/>
                  <a:pt x="18968" y="901"/>
                </a:cubicBezTo>
                <a:cubicBezTo>
                  <a:pt x="18971" y="901"/>
                  <a:pt x="18975" y="902"/>
                  <a:pt x="18979" y="906"/>
                </a:cubicBezTo>
                <a:lnTo>
                  <a:pt x="18967" y="942"/>
                </a:lnTo>
                <a:cubicBezTo>
                  <a:pt x="18969" y="941"/>
                  <a:pt x="18971" y="940"/>
                  <a:pt x="18973" y="940"/>
                </a:cubicBezTo>
                <a:cubicBezTo>
                  <a:pt x="18985" y="940"/>
                  <a:pt x="18984" y="966"/>
                  <a:pt x="18996" y="966"/>
                </a:cubicBezTo>
                <a:cubicBezTo>
                  <a:pt x="19001" y="966"/>
                  <a:pt x="19006" y="962"/>
                  <a:pt x="19015" y="954"/>
                </a:cubicBezTo>
                <a:lnTo>
                  <a:pt x="19015" y="954"/>
                </a:lnTo>
                <a:cubicBezTo>
                  <a:pt x="19015" y="961"/>
                  <a:pt x="19015" y="963"/>
                  <a:pt x="19013" y="967"/>
                </a:cubicBezTo>
                <a:lnTo>
                  <a:pt x="19013" y="967"/>
                </a:lnTo>
                <a:cubicBezTo>
                  <a:pt x="19015" y="965"/>
                  <a:pt x="19017" y="964"/>
                  <a:pt x="19019" y="964"/>
                </a:cubicBezTo>
                <a:cubicBezTo>
                  <a:pt x="19028" y="964"/>
                  <a:pt x="19026" y="992"/>
                  <a:pt x="19035" y="992"/>
                </a:cubicBezTo>
                <a:cubicBezTo>
                  <a:pt x="19037" y="992"/>
                  <a:pt x="19040" y="990"/>
                  <a:pt x="19045" y="985"/>
                </a:cubicBezTo>
                <a:lnTo>
                  <a:pt x="19045" y="985"/>
                </a:lnTo>
                <a:cubicBezTo>
                  <a:pt x="19039" y="994"/>
                  <a:pt x="19039" y="1002"/>
                  <a:pt x="19039" y="1002"/>
                </a:cubicBezTo>
                <a:lnTo>
                  <a:pt x="19050" y="990"/>
                </a:lnTo>
                <a:lnTo>
                  <a:pt x="19050" y="1025"/>
                </a:lnTo>
                <a:lnTo>
                  <a:pt x="19062" y="978"/>
                </a:lnTo>
                <a:lnTo>
                  <a:pt x="19062" y="1014"/>
                </a:lnTo>
                <a:lnTo>
                  <a:pt x="19074" y="1002"/>
                </a:lnTo>
                <a:lnTo>
                  <a:pt x="19074" y="1002"/>
                </a:lnTo>
                <a:cubicBezTo>
                  <a:pt x="19062" y="1073"/>
                  <a:pt x="19086" y="1014"/>
                  <a:pt x="19098" y="1073"/>
                </a:cubicBezTo>
                <a:lnTo>
                  <a:pt x="19098" y="1025"/>
                </a:lnTo>
                <a:cubicBezTo>
                  <a:pt x="19111" y="1007"/>
                  <a:pt x="19122" y="1000"/>
                  <a:pt x="19131" y="1000"/>
                </a:cubicBezTo>
                <a:cubicBezTo>
                  <a:pt x="19160" y="1000"/>
                  <a:pt x="19177" y="1067"/>
                  <a:pt x="19212" y="1067"/>
                </a:cubicBezTo>
                <a:cubicBezTo>
                  <a:pt x="19217" y="1067"/>
                  <a:pt x="19223" y="1065"/>
                  <a:pt x="19229" y="1061"/>
                </a:cubicBezTo>
                <a:lnTo>
                  <a:pt x="19229" y="1061"/>
                </a:lnTo>
                <a:lnTo>
                  <a:pt x="19217" y="1097"/>
                </a:lnTo>
                <a:lnTo>
                  <a:pt x="19241" y="1061"/>
                </a:lnTo>
                <a:lnTo>
                  <a:pt x="19241" y="1061"/>
                </a:lnTo>
                <a:cubicBezTo>
                  <a:pt x="19253" y="1085"/>
                  <a:pt x="19229" y="1085"/>
                  <a:pt x="19229" y="1109"/>
                </a:cubicBezTo>
                <a:cubicBezTo>
                  <a:pt x="19253" y="1085"/>
                  <a:pt x="19253" y="1049"/>
                  <a:pt x="19277" y="1049"/>
                </a:cubicBezTo>
                <a:cubicBezTo>
                  <a:pt x="19277" y="1073"/>
                  <a:pt x="19265" y="1073"/>
                  <a:pt x="19253" y="1085"/>
                </a:cubicBezTo>
                <a:cubicBezTo>
                  <a:pt x="19269" y="1077"/>
                  <a:pt x="19291" y="1063"/>
                  <a:pt x="19307" y="1063"/>
                </a:cubicBezTo>
                <a:cubicBezTo>
                  <a:pt x="19315" y="1063"/>
                  <a:pt x="19321" y="1066"/>
                  <a:pt x="19324" y="1073"/>
                </a:cubicBezTo>
                <a:cubicBezTo>
                  <a:pt x="19324" y="1073"/>
                  <a:pt x="19336" y="1061"/>
                  <a:pt x="19336" y="1061"/>
                </a:cubicBezTo>
                <a:cubicBezTo>
                  <a:pt x="19339" y="1059"/>
                  <a:pt x="19341" y="1058"/>
                  <a:pt x="19343" y="1058"/>
                </a:cubicBezTo>
                <a:cubicBezTo>
                  <a:pt x="19353" y="1058"/>
                  <a:pt x="19365" y="1073"/>
                  <a:pt x="19384" y="1073"/>
                </a:cubicBezTo>
                <a:cubicBezTo>
                  <a:pt x="19372" y="1085"/>
                  <a:pt x="19372" y="1085"/>
                  <a:pt x="19372" y="1085"/>
                </a:cubicBezTo>
                <a:cubicBezTo>
                  <a:pt x="19372" y="1092"/>
                  <a:pt x="19376" y="1099"/>
                  <a:pt x="19379" y="1099"/>
                </a:cubicBezTo>
                <a:lnTo>
                  <a:pt x="19372" y="1121"/>
                </a:lnTo>
                <a:cubicBezTo>
                  <a:pt x="19375" y="1124"/>
                  <a:pt x="19379" y="1124"/>
                  <a:pt x="19383" y="1124"/>
                </a:cubicBezTo>
                <a:cubicBezTo>
                  <a:pt x="19386" y="1124"/>
                  <a:pt x="19391" y="1124"/>
                  <a:pt x="19394" y="1124"/>
                </a:cubicBezTo>
                <a:cubicBezTo>
                  <a:pt x="19402" y="1124"/>
                  <a:pt x="19408" y="1127"/>
                  <a:pt x="19408" y="1144"/>
                </a:cubicBezTo>
                <a:cubicBezTo>
                  <a:pt x="19408" y="1133"/>
                  <a:pt x="19420" y="1097"/>
                  <a:pt x="19431" y="1097"/>
                </a:cubicBezTo>
                <a:cubicBezTo>
                  <a:pt x="19428" y="1116"/>
                  <a:pt x="19429" y="1122"/>
                  <a:pt x="19432" y="1122"/>
                </a:cubicBezTo>
                <a:cubicBezTo>
                  <a:pt x="19438" y="1122"/>
                  <a:pt x="19448" y="1110"/>
                  <a:pt x="19457" y="1110"/>
                </a:cubicBezTo>
                <a:cubicBezTo>
                  <a:pt x="19461" y="1110"/>
                  <a:pt x="19465" y="1113"/>
                  <a:pt x="19467" y="1121"/>
                </a:cubicBezTo>
                <a:cubicBezTo>
                  <a:pt x="19467" y="1133"/>
                  <a:pt x="19455" y="1133"/>
                  <a:pt x="19455" y="1133"/>
                </a:cubicBezTo>
                <a:cubicBezTo>
                  <a:pt x="19458" y="1135"/>
                  <a:pt x="19460" y="1136"/>
                  <a:pt x="19462" y="1136"/>
                </a:cubicBezTo>
                <a:cubicBezTo>
                  <a:pt x="19471" y="1136"/>
                  <a:pt x="19479" y="1118"/>
                  <a:pt x="19479" y="1109"/>
                </a:cubicBezTo>
                <a:lnTo>
                  <a:pt x="19479" y="1133"/>
                </a:lnTo>
                <a:lnTo>
                  <a:pt x="19515" y="1097"/>
                </a:lnTo>
                <a:cubicBezTo>
                  <a:pt x="19515" y="1119"/>
                  <a:pt x="19522" y="1125"/>
                  <a:pt x="19530" y="1125"/>
                </a:cubicBezTo>
                <a:cubicBezTo>
                  <a:pt x="19537" y="1125"/>
                  <a:pt x="19545" y="1120"/>
                  <a:pt x="19549" y="1120"/>
                </a:cubicBezTo>
                <a:cubicBezTo>
                  <a:pt x="19550" y="1120"/>
                  <a:pt x="19551" y="1120"/>
                  <a:pt x="19551" y="1121"/>
                </a:cubicBezTo>
                <a:lnTo>
                  <a:pt x="19551" y="1121"/>
                </a:lnTo>
                <a:cubicBezTo>
                  <a:pt x="19551" y="1115"/>
                  <a:pt x="19553" y="1109"/>
                  <a:pt x="19562" y="1109"/>
                </a:cubicBezTo>
                <a:cubicBezTo>
                  <a:pt x="19562" y="1116"/>
                  <a:pt x="19563" y="1118"/>
                  <a:pt x="19565" y="1118"/>
                </a:cubicBezTo>
                <a:cubicBezTo>
                  <a:pt x="19567" y="1118"/>
                  <a:pt x="19569" y="1116"/>
                  <a:pt x="19570" y="1116"/>
                </a:cubicBezTo>
                <a:cubicBezTo>
                  <a:pt x="19573" y="1116"/>
                  <a:pt x="19574" y="1119"/>
                  <a:pt x="19574" y="1133"/>
                </a:cubicBezTo>
                <a:lnTo>
                  <a:pt x="19586" y="1133"/>
                </a:lnTo>
                <a:lnTo>
                  <a:pt x="19574" y="1168"/>
                </a:lnTo>
                <a:cubicBezTo>
                  <a:pt x="19586" y="1168"/>
                  <a:pt x="19598" y="1121"/>
                  <a:pt x="19598" y="1097"/>
                </a:cubicBezTo>
                <a:cubicBezTo>
                  <a:pt x="19610" y="1121"/>
                  <a:pt x="19622" y="1109"/>
                  <a:pt x="19622" y="1133"/>
                </a:cubicBezTo>
                <a:lnTo>
                  <a:pt x="19622" y="1144"/>
                </a:lnTo>
                <a:cubicBezTo>
                  <a:pt x="19623" y="1144"/>
                  <a:pt x="19624" y="1144"/>
                  <a:pt x="19625" y="1144"/>
                </a:cubicBezTo>
                <a:cubicBezTo>
                  <a:pt x="19642" y="1144"/>
                  <a:pt x="19653" y="1209"/>
                  <a:pt x="19668" y="1209"/>
                </a:cubicBezTo>
                <a:cubicBezTo>
                  <a:pt x="19672" y="1209"/>
                  <a:pt x="19677" y="1204"/>
                  <a:pt x="19682" y="1192"/>
                </a:cubicBezTo>
                <a:cubicBezTo>
                  <a:pt x="19682" y="1192"/>
                  <a:pt x="19682" y="1204"/>
                  <a:pt x="19682" y="1204"/>
                </a:cubicBezTo>
                <a:lnTo>
                  <a:pt x="19693" y="1204"/>
                </a:lnTo>
                <a:lnTo>
                  <a:pt x="19693" y="1240"/>
                </a:lnTo>
                <a:lnTo>
                  <a:pt x="19717" y="1192"/>
                </a:lnTo>
                <a:lnTo>
                  <a:pt x="19717" y="1216"/>
                </a:lnTo>
                <a:cubicBezTo>
                  <a:pt x="19725" y="1220"/>
                  <a:pt x="19733" y="1221"/>
                  <a:pt x="19741" y="1221"/>
                </a:cubicBezTo>
                <a:cubicBezTo>
                  <a:pt x="19758" y="1221"/>
                  <a:pt x="19777" y="1216"/>
                  <a:pt x="19801" y="1216"/>
                </a:cubicBezTo>
                <a:lnTo>
                  <a:pt x="19789" y="1228"/>
                </a:lnTo>
                <a:cubicBezTo>
                  <a:pt x="19799" y="1218"/>
                  <a:pt x="19805" y="1214"/>
                  <a:pt x="19809" y="1214"/>
                </a:cubicBezTo>
                <a:cubicBezTo>
                  <a:pt x="19819" y="1214"/>
                  <a:pt x="19819" y="1230"/>
                  <a:pt x="19829" y="1230"/>
                </a:cubicBezTo>
                <a:cubicBezTo>
                  <a:pt x="19831" y="1230"/>
                  <a:pt x="19834" y="1229"/>
                  <a:pt x="19836" y="1228"/>
                </a:cubicBezTo>
                <a:lnTo>
                  <a:pt x="19848" y="1228"/>
                </a:lnTo>
                <a:lnTo>
                  <a:pt x="19848" y="1252"/>
                </a:lnTo>
                <a:cubicBezTo>
                  <a:pt x="19851" y="1242"/>
                  <a:pt x="19854" y="1238"/>
                  <a:pt x="19857" y="1238"/>
                </a:cubicBezTo>
                <a:cubicBezTo>
                  <a:pt x="19863" y="1238"/>
                  <a:pt x="19869" y="1253"/>
                  <a:pt x="19873" y="1263"/>
                </a:cubicBezTo>
                <a:lnTo>
                  <a:pt x="19873" y="1263"/>
                </a:lnTo>
                <a:cubicBezTo>
                  <a:pt x="19884" y="1251"/>
                  <a:pt x="19896" y="1227"/>
                  <a:pt x="19896" y="1204"/>
                </a:cubicBezTo>
                <a:cubicBezTo>
                  <a:pt x="19920" y="1204"/>
                  <a:pt x="19908" y="1228"/>
                  <a:pt x="19920" y="1252"/>
                </a:cubicBezTo>
                <a:cubicBezTo>
                  <a:pt x="19929" y="1252"/>
                  <a:pt x="19931" y="1232"/>
                  <a:pt x="19941" y="1232"/>
                </a:cubicBezTo>
                <a:cubicBezTo>
                  <a:pt x="19945" y="1232"/>
                  <a:pt x="19949" y="1234"/>
                  <a:pt x="19955" y="1240"/>
                </a:cubicBezTo>
                <a:lnTo>
                  <a:pt x="19955" y="1252"/>
                </a:lnTo>
                <a:cubicBezTo>
                  <a:pt x="19955" y="1252"/>
                  <a:pt x="19967" y="1240"/>
                  <a:pt x="19979" y="1240"/>
                </a:cubicBezTo>
                <a:cubicBezTo>
                  <a:pt x="19981" y="1234"/>
                  <a:pt x="19983" y="1231"/>
                  <a:pt x="19985" y="1231"/>
                </a:cubicBezTo>
                <a:cubicBezTo>
                  <a:pt x="19991" y="1231"/>
                  <a:pt x="19997" y="1251"/>
                  <a:pt x="20003" y="1251"/>
                </a:cubicBezTo>
                <a:cubicBezTo>
                  <a:pt x="20007" y="1251"/>
                  <a:pt x="20011" y="1243"/>
                  <a:pt x="20015" y="1216"/>
                </a:cubicBezTo>
                <a:cubicBezTo>
                  <a:pt x="20027" y="1228"/>
                  <a:pt x="20039" y="1216"/>
                  <a:pt x="20039" y="1264"/>
                </a:cubicBezTo>
                <a:cubicBezTo>
                  <a:pt x="20063" y="1240"/>
                  <a:pt x="20086" y="1228"/>
                  <a:pt x="20110" y="1216"/>
                </a:cubicBezTo>
                <a:cubicBezTo>
                  <a:pt x="20110" y="1235"/>
                  <a:pt x="20110" y="1241"/>
                  <a:pt x="20111" y="1241"/>
                </a:cubicBezTo>
                <a:cubicBezTo>
                  <a:pt x="20112" y="1241"/>
                  <a:pt x="20115" y="1229"/>
                  <a:pt x="20121" y="1229"/>
                </a:cubicBezTo>
                <a:cubicBezTo>
                  <a:pt x="20125" y="1229"/>
                  <a:pt x="20129" y="1232"/>
                  <a:pt x="20134" y="1240"/>
                </a:cubicBezTo>
                <a:lnTo>
                  <a:pt x="20134" y="1204"/>
                </a:lnTo>
                <a:cubicBezTo>
                  <a:pt x="20156" y="1204"/>
                  <a:pt x="20199" y="1277"/>
                  <a:pt x="20234" y="1277"/>
                </a:cubicBezTo>
                <a:cubicBezTo>
                  <a:pt x="20236" y="1277"/>
                  <a:pt x="20239" y="1276"/>
                  <a:pt x="20241" y="1275"/>
                </a:cubicBezTo>
                <a:lnTo>
                  <a:pt x="20241" y="1299"/>
                </a:lnTo>
                <a:lnTo>
                  <a:pt x="20253" y="1264"/>
                </a:lnTo>
                <a:cubicBezTo>
                  <a:pt x="20301" y="1287"/>
                  <a:pt x="20348" y="1299"/>
                  <a:pt x="20384" y="1299"/>
                </a:cubicBezTo>
                <a:cubicBezTo>
                  <a:pt x="20384" y="1299"/>
                  <a:pt x="20384" y="1287"/>
                  <a:pt x="20384" y="1287"/>
                </a:cubicBezTo>
                <a:cubicBezTo>
                  <a:pt x="20394" y="1268"/>
                  <a:pt x="20403" y="1248"/>
                  <a:pt x="20420" y="1248"/>
                </a:cubicBezTo>
                <a:cubicBezTo>
                  <a:pt x="20423" y="1248"/>
                  <a:pt x="20427" y="1249"/>
                  <a:pt x="20432" y="1252"/>
                </a:cubicBezTo>
                <a:lnTo>
                  <a:pt x="20420" y="1252"/>
                </a:lnTo>
                <a:cubicBezTo>
                  <a:pt x="20408" y="1264"/>
                  <a:pt x="20396" y="1275"/>
                  <a:pt x="20384" y="1287"/>
                </a:cubicBezTo>
                <a:lnTo>
                  <a:pt x="20420" y="1323"/>
                </a:lnTo>
                <a:lnTo>
                  <a:pt x="20408" y="1335"/>
                </a:lnTo>
                <a:cubicBezTo>
                  <a:pt x="20396" y="1323"/>
                  <a:pt x="20396" y="1323"/>
                  <a:pt x="20396" y="1323"/>
                </a:cubicBezTo>
                <a:cubicBezTo>
                  <a:pt x="20385" y="1315"/>
                  <a:pt x="20378" y="1312"/>
                  <a:pt x="20374" y="1312"/>
                </a:cubicBezTo>
                <a:cubicBezTo>
                  <a:pt x="20363" y="1312"/>
                  <a:pt x="20372" y="1337"/>
                  <a:pt x="20357" y="1337"/>
                </a:cubicBezTo>
                <a:cubicBezTo>
                  <a:pt x="20354" y="1337"/>
                  <a:pt x="20352" y="1336"/>
                  <a:pt x="20348" y="1335"/>
                </a:cubicBezTo>
                <a:lnTo>
                  <a:pt x="20348" y="1335"/>
                </a:lnTo>
                <a:cubicBezTo>
                  <a:pt x="20360" y="1343"/>
                  <a:pt x="20365" y="1346"/>
                  <a:pt x="20368" y="1346"/>
                </a:cubicBezTo>
                <a:cubicBezTo>
                  <a:pt x="20372" y="1346"/>
                  <a:pt x="20364" y="1335"/>
                  <a:pt x="20372" y="1335"/>
                </a:cubicBezTo>
                <a:cubicBezTo>
                  <a:pt x="20394" y="1335"/>
                  <a:pt x="20417" y="1367"/>
                  <a:pt x="20390" y="1370"/>
                </a:cubicBezTo>
                <a:lnTo>
                  <a:pt x="20390" y="1370"/>
                </a:lnTo>
                <a:lnTo>
                  <a:pt x="20384" y="1359"/>
                </a:lnTo>
                <a:lnTo>
                  <a:pt x="20384" y="1371"/>
                </a:lnTo>
                <a:cubicBezTo>
                  <a:pt x="20386" y="1371"/>
                  <a:pt x="20388" y="1371"/>
                  <a:pt x="20390" y="1370"/>
                </a:cubicBezTo>
                <a:lnTo>
                  <a:pt x="20390" y="1370"/>
                </a:lnTo>
                <a:lnTo>
                  <a:pt x="20396" y="1383"/>
                </a:lnTo>
                <a:cubicBezTo>
                  <a:pt x="20372" y="1359"/>
                  <a:pt x="20348" y="1359"/>
                  <a:pt x="20324" y="1335"/>
                </a:cubicBezTo>
                <a:cubicBezTo>
                  <a:pt x="20313" y="1359"/>
                  <a:pt x="20313" y="1371"/>
                  <a:pt x="20301" y="1395"/>
                </a:cubicBezTo>
                <a:cubicBezTo>
                  <a:pt x="20301" y="1395"/>
                  <a:pt x="20289" y="1406"/>
                  <a:pt x="20289" y="1406"/>
                </a:cubicBezTo>
                <a:cubicBezTo>
                  <a:pt x="20253" y="1418"/>
                  <a:pt x="20217" y="1442"/>
                  <a:pt x="20182" y="1454"/>
                </a:cubicBezTo>
                <a:cubicBezTo>
                  <a:pt x="20098" y="1478"/>
                  <a:pt x="20027" y="1502"/>
                  <a:pt x="20027" y="1502"/>
                </a:cubicBezTo>
                <a:lnTo>
                  <a:pt x="19979" y="1466"/>
                </a:lnTo>
                <a:cubicBezTo>
                  <a:pt x="19933" y="1489"/>
                  <a:pt x="19917" y="1502"/>
                  <a:pt x="19937" y="1502"/>
                </a:cubicBezTo>
                <a:cubicBezTo>
                  <a:pt x="19947" y="1502"/>
                  <a:pt x="19966" y="1499"/>
                  <a:pt x="19996" y="1491"/>
                </a:cubicBezTo>
                <a:lnTo>
                  <a:pt x="19996" y="1491"/>
                </a:lnTo>
                <a:cubicBezTo>
                  <a:pt x="19907" y="1515"/>
                  <a:pt x="19686" y="1645"/>
                  <a:pt x="19610" y="1645"/>
                </a:cubicBezTo>
                <a:cubicBezTo>
                  <a:pt x="19588" y="1645"/>
                  <a:pt x="19579" y="1634"/>
                  <a:pt x="19586" y="1609"/>
                </a:cubicBezTo>
                <a:lnTo>
                  <a:pt x="19586" y="1609"/>
                </a:lnTo>
                <a:cubicBezTo>
                  <a:pt x="19348" y="1716"/>
                  <a:pt x="19241" y="1716"/>
                  <a:pt x="18943" y="1823"/>
                </a:cubicBezTo>
                <a:cubicBezTo>
                  <a:pt x="19024" y="1785"/>
                  <a:pt x="19012" y="1775"/>
                  <a:pt x="18974" y="1775"/>
                </a:cubicBezTo>
                <a:cubicBezTo>
                  <a:pt x="18938" y="1775"/>
                  <a:pt x="18879" y="1784"/>
                  <a:pt x="18854" y="1784"/>
                </a:cubicBezTo>
                <a:cubicBezTo>
                  <a:pt x="18831" y="1784"/>
                  <a:pt x="18835" y="1777"/>
                  <a:pt x="18908" y="1752"/>
                </a:cubicBezTo>
                <a:lnTo>
                  <a:pt x="18908" y="1752"/>
                </a:lnTo>
                <a:cubicBezTo>
                  <a:pt x="18765" y="1764"/>
                  <a:pt x="18741" y="1811"/>
                  <a:pt x="18622" y="1847"/>
                </a:cubicBezTo>
                <a:cubicBezTo>
                  <a:pt x="18531" y="1847"/>
                  <a:pt x="18543" y="1804"/>
                  <a:pt x="18622" y="1769"/>
                </a:cubicBezTo>
                <a:lnTo>
                  <a:pt x="18622" y="1769"/>
                </a:lnTo>
                <a:lnTo>
                  <a:pt x="18539" y="1799"/>
                </a:lnTo>
                <a:lnTo>
                  <a:pt x="18539" y="1787"/>
                </a:lnTo>
                <a:lnTo>
                  <a:pt x="18419" y="1835"/>
                </a:lnTo>
                <a:cubicBezTo>
                  <a:pt x="18315" y="1835"/>
                  <a:pt x="18355" y="1805"/>
                  <a:pt x="18308" y="1805"/>
                </a:cubicBezTo>
                <a:cubicBezTo>
                  <a:pt x="18296" y="1805"/>
                  <a:pt x="18279" y="1806"/>
                  <a:pt x="18253" y="1811"/>
                </a:cubicBezTo>
                <a:lnTo>
                  <a:pt x="18229" y="1859"/>
                </a:lnTo>
                <a:lnTo>
                  <a:pt x="18134" y="1847"/>
                </a:lnTo>
                <a:lnTo>
                  <a:pt x="18134" y="1847"/>
                </a:lnTo>
                <a:cubicBezTo>
                  <a:pt x="18169" y="1859"/>
                  <a:pt x="18098" y="1883"/>
                  <a:pt x="18003" y="1895"/>
                </a:cubicBezTo>
                <a:lnTo>
                  <a:pt x="18003" y="1883"/>
                </a:lnTo>
                <a:lnTo>
                  <a:pt x="17884" y="1906"/>
                </a:lnTo>
                <a:cubicBezTo>
                  <a:pt x="17921" y="1895"/>
                  <a:pt x="17924" y="1892"/>
                  <a:pt x="17913" y="1892"/>
                </a:cubicBezTo>
                <a:cubicBezTo>
                  <a:pt x="17900" y="1892"/>
                  <a:pt x="17864" y="1897"/>
                  <a:pt x="17841" y="1897"/>
                </a:cubicBezTo>
                <a:cubicBezTo>
                  <a:pt x="17821" y="1897"/>
                  <a:pt x="17809" y="1894"/>
                  <a:pt x="17824" y="1883"/>
                </a:cubicBezTo>
                <a:lnTo>
                  <a:pt x="17824" y="1883"/>
                </a:lnTo>
                <a:cubicBezTo>
                  <a:pt x="17729" y="1895"/>
                  <a:pt x="17729" y="1895"/>
                  <a:pt x="17550" y="1918"/>
                </a:cubicBezTo>
                <a:lnTo>
                  <a:pt x="17586" y="1942"/>
                </a:lnTo>
                <a:cubicBezTo>
                  <a:pt x="17527" y="1957"/>
                  <a:pt x="17497" y="1962"/>
                  <a:pt x="17482" y="1962"/>
                </a:cubicBezTo>
                <a:cubicBezTo>
                  <a:pt x="17441" y="1962"/>
                  <a:pt x="17502" y="1926"/>
                  <a:pt x="17434" y="1926"/>
                </a:cubicBezTo>
                <a:cubicBezTo>
                  <a:pt x="17422" y="1926"/>
                  <a:pt x="17406" y="1928"/>
                  <a:pt x="17384" y="1930"/>
                </a:cubicBezTo>
                <a:lnTo>
                  <a:pt x="17396" y="1954"/>
                </a:lnTo>
                <a:cubicBezTo>
                  <a:pt x="17367" y="1952"/>
                  <a:pt x="17339" y="1951"/>
                  <a:pt x="17312" y="1951"/>
                </a:cubicBezTo>
                <a:cubicBezTo>
                  <a:pt x="17088" y="1951"/>
                  <a:pt x="16929" y="2026"/>
                  <a:pt x="16751" y="2026"/>
                </a:cubicBezTo>
                <a:cubicBezTo>
                  <a:pt x="16739" y="2026"/>
                  <a:pt x="16728" y="2026"/>
                  <a:pt x="16717" y="2026"/>
                </a:cubicBezTo>
                <a:cubicBezTo>
                  <a:pt x="16820" y="2005"/>
                  <a:pt x="16807" y="1976"/>
                  <a:pt x="16802" y="1976"/>
                </a:cubicBezTo>
                <a:cubicBezTo>
                  <a:pt x="16801" y="1976"/>
                  <a:pt x="16800" y="1976"/>
                  <a:pt x="16800" y="1978"/>
                </a:cubicBezTo>
                <a:cubicBezTo>
                  <a:pt x="16634" y="2002"/>
                  <a:pt x="16336" y="2037"/>
                  <a:pt x="16157" y="2097"/>
                </a:cubicBezTo>
                <a:cubicBezTo>
                  <a:pt x="16086" y="2061"/>
                  <a:pt x="16074" y="2049"/>
                  <a:pt x="15883" y="2049"/>
                </a:cubicBezTo>
                <a:cubicBezTo>
                  <a:pt x="15741" y="2073"/>
                  <a:pt x="15729" y="2085"/>
                  <a:pt x="15681" y="2121"/>
                </a:cubicBezTo>
                <a:cubicBezTo>
                  <a:pt x="15580" y="2121"/>
                  <a:pt x="15416" y="2156"/>
                  <a:pt x="15340" y="2156"/>
                </a:cubicBezTo>
                <a:cubicBezTo>
                  <a:pt x="15318" y="2156"/>
                  <a:pt x="15303" y="2153"/>
                  <a:pt x="15300" y="2145"/>
                </a:cubicBezTo>
                <a:cubicBezTo>
                  <a:pt x="15276" y="2180"/>
                  <a:pt x="15181" y="2168"/>
                  <a:pt x="15110" y="2204"/>
                </a:cubicBezTo>
                <a:lnTo>
                  <a:pt x="15086" y="2192"/>
                </a:lnTo>
                <a:lnTo>
                  <a:pt x="15086" y="2192"/>
                </a:lnTo>
                <a:lnTo>
                  <a:pt x="15110" y="2216"/>
                </a:lnTo>
                <a:cubicBezTo>
                  <a:pt x="15082" y="2212"/>
                  <a:pt x="15055" y="2210"/>
                  <a:pt x="15029" y="2210"/>
                </a:cubicBezTo>
                <a:cubicBezTo>
                  <a:pt x="14836" y="2210"/>
                  <a:pt x="14702" y="2312"/>
                  <a:pt x="14507" y="2312"/>
                </a:cubicBezTo>
                <a:cubicBezTo>
                  <a:pt x="14497" y="2312"/>
                  <a:pt x="14488" y="2312"/>
                  <a:pt x="14478" y="2311"/>
                </a:cubicBezTo>
                <a:lnTo>
                  <a:pt x="14514" y="2287"/>
                </a:lnTo>
                <a:lnTo>
                  <a:pt x="14419" y="2323"/>
                </a:lnTo>
                <a:cubicBezTo>
                  <a:pt x="14395" y="2311"/>
                  <a:pt x="14431" y="2299"/>
                  <a:pt x="14431" y="2276"/>
                </a:cubicBezTo>
                <a:lnTo>
                  <a:pt x="14431" y="2276"/>
                </a:lnTo>
                <a:lnTo>
                  <a:pt x="13978" y="2371"/>
                </a:lnTo>
                <a:lnTo>
                  <a:pt x="14074" y="2383"/>
                </a:lnTo>
                <a:cubicBezTo>
                  <a:pt x="13978" y="2407"/>
                  <a:pt x="13919" y="2454"/>
                  <a:pt x="13800" y="2466"/>
                </a:cubicBezTo>
                <a:cubicBezTo>
                  <a:pt x="13850" y="2436"/>
                  <a:pt x="13860" y="2425"/>
                  <a:pt x="13847" y="2425"/>
                </a:cubicBezTo>
                <a:cubicBezTo>
                  <a:pt x="13819" y="2425"/>
                  <a:pt x="13689" y="2472"/>
                  <a:pt x="13633" y="2472"/>
                </a:cubicBezTo>
                <a:cubicBezTo>
                  <a:pt x="13622" y="2472"/>
                  <a:pt x="13613" y="2470"/>
                  <a:pt x="13609" y="2466"/>
                </a:cubicBezTo>
                <a:lnTo>
                  <a:pt x="13705" y="2430"/>
                </a:lnTo>
                <a:lnTo>
                  <a:pt x="13705" y="2430"/>
                </a:lnTo>
                <a:cubicBezTo>
                  <a:pt x="13574" y="2466"/>
                  <a:pt x="13574" y="2466"/>
                  <a:pt x="13597" y="2502"/>
                </a:cubicBezTo>
                <a:cubicBezTo>
                  <a:pt x="13541" y="2521"/>
                  <a:pt x="13506" y="2525"/>
                  <a:pt x="13480" y="2525"/>
                </a:cubicBezTo>
                <a:cubicBezTo>
                  <a:pt x="13456" y="2525"/>
                  <a:pt x="13440" y="2522"/>
                  <a:pt x="13422" y="2522"/>
                </a:cubicBezTo>
                <a:cubicBezTo>
                  <a:pt x="13397" y="2522"/>
                  <a:pt x="13368" y="2528"/>
                  <a:pt x="13312" y="2561"/>
                </a:cubicBezTo>
                <a:lnTo>
                  <a:pt x="13419" y="2526"/>
                </a:lnTo>
                <a:lnTo>
                  <a:pt x="13419" y="2526"/>
                </a:lnTo>
                <a:cubicBezTo>
                  <a:pt x="13455" y="2538"/>
                  <a:pt x="13383" y="2585"/>
                  <a:pt x="13312" y="2609"/>
                </a:cubicBezTo>
                <a:cubicBezTo>
                  <a:pt x="13290" y="2609"/>
                  <a:pt x="13240" y="2609"/>
                  <a:pt x="13274" y="2592"/>
                </a:cubicBezTo>
                <a:lnTo>
                  <a:pt x="13274" y="2592"/>
                </a:lnTo>
                <a:cubicBezTo>
                  <a:pt x="13143" y="2649"/>
                  <a:pt x="12952" y="2705"/>
                  <a:pt x="12895" y="2740"/>
                </a:cubicBezTo>
                <a:cubicBezTo>
                  <a:pt x="12882" y="2742"/>
                  <a:pt x="12872" y="2743"/>
                  <a:pt x="12864" y="2743"/>
                </a:cubicBezTo>
                <a:cubicBezTo>
                  <a:pt x="12829" y="2743"/>
                  <a:pt x="12842" y="2724"/>
                  <a:pt x="12871" y="2704"/>
                </a:cubicBezTo>
                <a:lnTo>
                  <a:pt x="12871" y="2704"/>
                </a:lnTo>
                <a:cubicBezTo>
                  <a:pt x="12597" y="2847"/>
                  <a:pt x="12740" y="2740"/>
                  <a:pt x="12466" y="2895"/>
                </a:cubicBezTo>
                <a:lnTo>
                  <a:pt x="12466" y="2883"/>
                </a:lnTo>
                <a:lnTo>
                  <a:pt x="12383" y="2942"/>
                </a:lnTo>
                <a:lnTo>
                  <a:pt x="12228" y="2978"/>
                </a:lnTo>
                <a:lnTo>
                  <a:pt x="12288" y="2978"/>
                </a:lnTo>
                <a:cubicBezTo>
                  <a:pt x="12192" y="3026"/>
                  <a:pt x="12145" y="3073"/>
                  <a:pt x="12038" y="3121"/>
                </a:cubicBezTo>
                <a:lnTo>
                  <a:pt x="12062" y="3073"/>
                </a:lnTo>
                <a:lnTo>
                  <a:pt x="12062" y="3073"/>
                </a:lnTo>
                <a:cubicBezTo>
                  <a:pt x="11823" y="3228"/>
                  <a:pt x="11752" y="3216"/>
                  <a:pt x="11550" y="3407"/>
                </a:cubicBezTo>
                <a:cubicBezTo>
                  <a:pt x="11546" y="3408"/>
                  <a:pt x="11544" y="3409"/>
                  <a:pt x="11543" y="3409"/>
                </a:cubicBezTo>
                <a:cubicBezTo>
                  <a:pt x="11535" y="3409"/>
                  <a:pt x="11563" y="3380"/>
                  <a:pt x="11573" y="3359"/>
                </a:cubicBezTo>
                <a:lnTo>
                  <a:pt x="11573" y="3359"/>
                </a:lnTo>
                <a:cubicBezTo>
                  <a:pt x="11395" y="3550"/>
                  <a:pt x="11395" y="3454"/>
                  <a:pt x="11228" y="3669"/>
                </a:cubicBezTo>
                <a:cubicBezTo>
                  <a:pt x="11228" y="3645"/>
                  <a:pt x="11204" y="3657"/>
                  <a:pt x="11204" y="3645"/>
                </a:cubicBezTo>
                <a:lnTo>
                  <a:pt x="11133" y="3740"/>
                </a:lnTo>
                <a:lnTo>
                  <a:pt x="11109" y="3704"/>
                </a:lnTo>
                <a:lnTo>
                  <a:pt x="11109" y="3740"/>
                </a:lnTo>
                <a:cubicBezTo>
                  <a:pt x="10930" y="3657"/>
                  <a:pt x="10752" y="3597"/>
                  <a:pt x="10573" y="3561"/>
                </a:cubicBezTo>
                <a:lnTo>
                  <a:pt x="10561" y="3514"/>
                </a:lnTo>
                <a:lnTo>
                  <a:pt x="10466" y="3538"/>
                </a:lnTo>
                <a:cubicBezTo>
                  <a:pt x="10136" y="3451"/>
                  <a:pt x="9733" y="3406"/>
                  <a:pt x="9378" y="3406"/>
                </a:cubicBezTo>
                <a:cubicBezTo>
                  <a:pt x="9195" y="3406"/>
                  <a:pt x="9024" y="3418"/>
                  <a:pt x="8883" y="3442"/>
                </a:cubicBezTo>
                <a:cubicBezTo>
                  <a:pt x="8740" y="3478"/>
                  <a:pt x="8549" y="3561"/>
                  <a:pt x="8335" y="3609"/>
                </a:cubicBezTo>
                <a:lnTo>
                  <a:pt x="8359" y="3597"/>
                </a:lnTo>
                <a:lnTo>
                  <a:pt x="8359" y="3597"/>
                </a:lnTo>
                <a:cubicBezTo>
                  <a:pt x="8001" y="3716"/>
                  <a:pt x="7632" y="3907"/>
                  <a:pt x="7299" y="4121"/>
                </a:cubicBezTo>
                <a:cubicBezTo>
                  <a:pt x="7311" y="4097"/>
                  <a:pt x="7275" y="4109"/>
                  <a:pt x="7299" y="4073"/>
                </a:cubicBezTo>
                <a:lnTo>
                  <a:pt x="7299" y="4073"/>
                </a:lnTo>
                <a:cubicBezTo>
                  <a:pt x="7239" y="4157"/>
                  <a:pt x="7109" y="4204"/>
                  <a:pt x="7037" y="4264"/>
                </a:cubicBezTo>
                <a:lnTo>
                  <a:pt x="7144" y="4216"/>
                </a:lnTo>
                <a:lnTo>
                  <a:pt x="7144" y="4216"/>
                </a:lnTo>
                <a:cubicBezTo>
                  <a:pt x="7061" y="4312"/>
                  <a:pt x="6918" y="4395"/>
                  <a:pt x="6858" y="4407"/>
                </a:cubicBezTo>
                <a:lnTo>
                  <a:pt x="6751" y="4550"/>
                </a:lnTo>
                <a:cubicBezTo>
                  <a:pt x="6739" y="4550"/>
                  <a:pt x="6728" y="4562"/>
                  <a:pt x="6716" y="4562"/>
                </a:cubicBezTo>
                <a:lnTo>
                  <a:pt x="6704" y="4597"/>
                </a:lnTo>
                <a:lnTo>
                  <a:pt x="6608" y="4621"/>
                </a:lnTo>
                <a:cubicBezTo>
                  <a:pt x="6585" y="4657"/>
                  <a:pt x="6418" y="4835"/>
                  <a:pt x="6406" y="4907"/>
                </a:cubicBezTo>
                <a:cubicBezTo>
                  <a:pt x="6389" y="4915"/>
                  <a:pt x="6327" y="4970"/>
                  <a:pt x="6314" y="4970"/>
                </a:cubicBezTo>
                <a:cubicBezTo>
                  <a:pt x="6309" y="4970"/>
                  <a:pt x="6313" y="4960"/>
                  <a:pt x="6335" y="4931"/>
                </a:cubicBezTo>
                <a:lnTo>
                  <a:pt x="6335" y="4931"/>
                </a:lnTo>
                <a:cubicBezTo>
                  <a:pt x="6334" y="4931"/>
                  <a:pt x="6298" y="4979"/>
                  <a:pt x="6239" y="5038"/>
                </a:cubicBezTo>
                <a:cubicBezTo>
                  <a:pt x="6192" y="5014"/>
                  <a:pt x="6156" y="4990"/>
                  <a:pt x="6156" y="4990"/>
                </a:cubicBezTo>
                <a:cubicBezTo>
                  <a:pt x="6156" y="4990"/>
                  <a:pt x="6120" y="4966"/>
                  <a:pt x="6061" y="4954"/>
                </a:cubicBezTo>
                <a:cubicBezTo>
                  <a:pt x="5989" y="4931"/>
                  <a:pt x="5894" y="4907"/>
                  <a:pt x="5775" y="4871"/>
                </a:cubicBezTo>
                <a:cubicBezTo>
                  <a:pt x="5564" y="4821"/>
                  <a:pt x="5267" y="4771"/>
                  <a:pt x="4915" y="4771"/>
                </a:cubicBezTo>
                <a:cubicBezTo>
                  <a:pt x="4850" y="4771"/>
                  <a:pt x="4784" y="4772"/>
                  <a:pt x="4715" y="4776"/>
                </a:cubicBezTo>
                <a:cubicBezTo>
                  <a:pt x="3834" y="4800"/>
                  <a:pt x="2656" y="5169"/>
                  <a:pt x="1727" y="6026"/>
                </a:cubicBezTo>
                <a:cubicBezTo>
                  <a:pt x="1489" y="6240"/>
                  <a:pt x="1274" y="6502"/>
                  <a:pt x="1096" y="6764"/>
                </a:cubicBezTo>
                <a:cubicBezTo>
                  <a:pt x="929" y="7026"/>
                  <a:pt x="774" y="7300"/>
                  <a:pt x="655" y="7586"/>
                </a:cubicBezTo>
                <a:cubicBezTo>
                  <a:pt x="405" y="8145"/>
                  <a:pt x="262" y="8717"/>
                  <a:pt x="167" y="9241"/>
                </a:cubicBezTo>
                <a:cubicBezTo>
                  <a:pt x="0" y="10300"/>
                  <a:pt x="24" y="11170"/>
                  <a:pt x="96" y="11670"/>
                </a:cubicBezTo>
                <a:cubicBezTo>
                  <a:pt x="116" y="11720"/>
                  <a:pt x="136" y="11864"/>
                  <a:pt x="163" y="11864"/>
                </a:cubicBezTo>
                <a:cubicBezTo>
                  <a:pt x="168" y="11864"/>
                  <a:pt x="174" y="11859"/>
                  <a:pt x="179" y="11848"/>
                </a:cubicBezTo>
                <a:lnTo>
                  <a:pt x="179" y="11848"/>
                </a:lnTo>
                <a:cubicBezTo>
                  <a:pt x="191" y="11991"/>
                  <a:pt x="131" y="12051"/>
                  <a:pt x="155" y="12074"/>
                </a:cubicBezTo>
                <a:cubicBezTo>
                  <a:pt x="166" y="12015"/>
                  <a:pt x="179" y="11998"/>
                  <a:pt x="192" y="11998"/>
                </a:cubicBezTo>
                <a:cubicBezTo>
                  <a:pt x="208" y="11998"/>
                  <a:pt x="226" y="12024"/>
                  <a:pt x="244" y="12024"/>
                </a:cubicBezTo>
                <a:cubicBezTo>
                  <a:pt x="258" y="12024"/>
                  <a:pt x="272" y="12009"/>
                  <a:pt x="286" y="11955"/>
                </a:cubicBezTo>
                <a:lnTo>
                  <a:pt x="298" y="12074"/>
                </a:lnTo>
                <a:cubicBezTo>
                  <a:pt x="299" y="12076"/>
                  <a:pt x="299" y="12076"/>
                  <a:pt x="300" y="12076"/>
                </a:cubicBezTo>
                <a:cubicBezTo>
                  <a:pt x="305" y="12076"/>
                  <a:pt x="282" y="11939"/>
                  <a:pt x="302" y="11939"/>
                </a:cubicBezTo>
                <a:cubicBezTo>
                  <a:pt x="302" y="11939"/>
                  <a:pt x="302" y="11939"/>
                  <a:pt x="303" y="11939"/>
                </a:cubicBezTo>
                <a:lnTo>
                  <a:pt x="303" y="11939"/>
                </a:lnTo>
                <a:lnTo>
                  <a:pt x="251" y="11908"/>
                </a:lnTo>
                <a:cubicBezTo>
                  <a:pt x="262" y="11812"/>
                  <a:pt x="274" y="11753"/>
                  <a:pt x="298" y="11729"/>
                </a:cubicBezTo>
                <a:cubicBezTo>
                  <a:pt x="286" y="11634"/>
                  <a:pt x="203" y="11574"/>
                  <a:pt x="251" y="11360"/>
                </a:cubicBezTo>
                <a:lnTo>
                  <a:pt x="251" y="11360"/>
                </a:lnTo>
                <a:lnTo>
                  <a:pt x="251" y="11420"/>
                </a:lnTo>
                <a:cubicBezTo>
                  <a:pt x="262" y="11241"/>
                  <a:pt x="298" y="11312"/>
                  <a:pt x="310" y="11277"/>
                </a:cubicBezTo>
                <a:lnTo>
                  <a:pt x="310" y="11277"/>
                </a:lnTo>
                <a:lnTo>
                  <a:pt x="346" y="11170"/>
                </a:lnTo>
                <a:lnTo>
                  <a:pt x="346" y="11170"/>
                </a:lnTo>
                <a:cubicBezTo>
                  <a:pt x="326" y="11256"/>
                  <a:pt x="346" y="11398"/>
                  <a:pt x="354" y="11398"/>
                </a:cubicBezTo>
                <a:cubicBezTo>
                  <a:pt x="356" y="11398"/>
                  <a:pt x="358" y="11390"/>
                  <a:pt x="358" y="11372"/>
                </a:cubicBezTo>
                <a:cubicBezTo>
                  <a:pt x="365" y="11303"/>
                  <a:pt x="366" y="11283"/>
                  <a:pt x="363" y="11283"/>
                </a:cubicBezTo>
                <a:lnTo>
                  <a:pt x="363" y="11283"/>
                </a:lnTo>
                <a:cubicBezTo>
                  <a:pt x="359" y="11283"/>
                  <a:pt x="350" y="11317"/>
                  <a:pt x="346" y="11317"/>
                </a:cubicBezTo>
                <a:cubicBezTo>
                  <a:pt x="344" y="11317"/>
                  <a:pt x="343" y="11304"/>
                  <a:pt x="346" y="11265"/>
                </a:cubicBezTo>
                <a:cubicBezTo>
                  <a:pt x="346" y="11208"/>
                  <a:pt x="354" y="11194"/>
                  <a:pt x="366" y="11194"/>
                </a:cubicBezTo>
                <a:cubicBezTo>
                  <a:pt x="374" y="11194"/>
                  <a:pt x="384" y="11200"/>
                  <a:pt x="393" y="11205"/>
                </a:cubicBezTo>
                <a:lnTo>
                  <a:pt x="405" y="11027"/>
                </a:lnTo>
                <a:cubicBezTo>
                  <a:pt x="423" y="11036"/>
                  <a:pt x="407" y="11099"/>
                  <a:pt x="414" y="11099"/>
                </a:cubicBezTo>
                <a:cubicBezTo>
                  <a:pt x="416" y="11099"/>
                  <a:pt x="420" y="11092"/>
                  <a:pt x="429" y="11074"/>
                </a:cubicBezTo>
                <a:lnTo>
                  <a:pt x="417" y="10848"/>
                </a:lnTo>
                <a:cubicBezTo>
                  <a:pt x="489" y="10812"/>
                  <a:pt x="393" y="10610"/>
                  <a:pt x="477" y="10515"/>
                </a:cubicBezTo>
                <a:lnTo>
                  <a:pt x="477" y="10515"/>
                </a:lnTo>
                <a:cubicBezTo>
                  <a:pt x="477" y="10565"/>
                  <a:pt x="479" y="10581"/>
                  <a:pt x="483" y="10581"/>
                </a:cubicBezTo>
                <a:cubicBezTo>
                  <a:pt x="491" y="10581"/>
                  <a:pt x="505" y="10524"/>
                  <a:pt x="519" y="10524"/>
                </a:cubicBezTo>
                <a:cubicBezTo>
                  <a:pt x="521" y="10524"/>
                  <a:pt x="523" y="10525"/>
                  <a:pt x="524" y="10527"/>
                </a:cubicBezTo>
                <a:cubicBezTo>
                  <a:pt x="524" y="10527"/>
                  <a:pt x="536" y="10431"/>
                  <a:pt x="536" y="10336"/>
                </a:cubicBezTo>
                <a:cubicBezTo>
                  <a:pt x="548" y="10241"/>
                  <a:pt x="560" y="10146"/>
                  <a:pt x="560" y="10146"/>
                </a:cubicBezTo>
                <a:cubicBezTo>
                  <a:pt x="561" y="10142"/>
                  <a:pt x="563" y="10140"/>
                  <a:pt x="564" y="10140"/>
                </a:cubicBezTo>
                <a:cubicBezTo>
                  <a:pt x="570" y="10140"/>
                  <a:pt x="572" y="10208"/>
                  <a:pt x="572" y="10208"/>
                </a:cubicBezTo>
                <a:cubicBezTo>
                  <a:pt x="572" y="10208"/>
                  <a:pt x="572" y="10204"/>
                  <a:pt x="572" y="10193"/>
                </a:cubicBezTo>
                <a:cubicBezTo>
                  <a:pt x="608" y="10122"/>
                  <a:pt x="572" y="10074"/>
                  <a:pt x="572" y="10027"/>
                </a:cubicBezTo>
                <a:cubicBezTo>
                  <a:pt x="606" y="10004"/>
                  <a:pt x="619" y="9763"/>
                  <a:pt x="661" y="9763"/>
                </a:cubicBezTo>
                <a:cubicBezTo>
                  <a:pt x="663" y="9763"/>
                  <a:pt x="665" y="9764"/>
                  <a:pt x="667" y="9765"/>
                </a:cubicBezTo>
                <a:cubicBezTo>
                  <a:pt x="739" y="9515"/>
                  <a:pt x="620" y="9646"/>
                  <a:pt x="691" y="9407"/>
                </a:cubicBezTo>
                <a:cubicBezTo>
                  <a:pt x="693" y="9406"/>
                  <a:pt x="695" y="9406"/>
                  <a:pt x="696" y="9406"/>
                </a:cubicBezTo>
                <a:cubicBezTo>
                  <a:pt x="716" y="9406"/>
                  <a:pt x="687" y="9527"/>
                  <a:pt x="698" y="9527"/>
                </a:cubicBezTo>
                <a:cubicBezTo>
                  <a:pt x="701" y="9527"/>
                  <a:pt x="706" y="9520"/>
                  <a:pt x="715" y="9503"/>
                </a:cubicBezTo>
                <a:cubicBezTo>
                  <a:pt x="715" y="9503"/>
                  <a:pt x="727" y="9431"/>
                  <a:pt x="727" y="9372"/>
                </a:cubicBezTo>
                <a:cubicBezTo>
                  <a:pt x="739" y="9312"/>
                  <a:pt x="751" y="9253"/>
                  <a:pt x="751" y="9253"/>
                </a:cubicBezTo>
                <a:cubicBezTo>
                  <a:pt x="762" y="9276"/>
                  <a:pt x="785" y="9310"/>
                  <a:pt x="764" y="9388"/>
                </a:cubicBezTo>
                <a:lnTo>
                  <a:pt x="764" y="9388"/>
                </a:lnTo>
                <a:cubicBezTo>
                  <a:pt x="943" y="8738"/>
                  <a:pt x="1192" y="8441"/>
                  <a:pt x="1394" y="7883"/>
                </a:cubicBezTo>
                <a:cubicBezTo>
                  <a:pt x="1407" y="7872"/>
                  <a:pt x="1415" y="7867"/>
                  <a:pt x="1420" y="7867"/>
                </a:cubicBezTo>
                <a:cubicBezTo>
                  <a:pt x="1440" y="7867"/>
                  <a:pt x="1394" y="7956"/>
                  <a:pt x="1394" y="8014"/>
                </a:cubicBezTo>
                <a:cubicBezTo>
                  <a:pt x="1524" y="7598"/>
                  <a:pt x="1727" y="7502"/>
                  <a:pt x="1917" y="7217"/>
                </a:cubicBezTo>
                <a:lnTo>
                  <a:pt x="1894" y="7193"/>
                </a:lnTo>
                <a:cubicBezTo>
                  <a:pt x="1989" y="7110"/>
                  <a:pt x="2072" y="7014"/>
                  <a:pt x="2167" y="6919"/>
                </a:cubicBezTo>
                <a:cubicBezTo>
                  <a:pt x="2215" y="6871"/>
                  <a:pt x="2263" y="6836"/>
                  <a:pt x="2310" y="6788"/>
                </a:cubicBezTo>
                <a:cubicBezTo>
                  <a:pt x="2358" y="6740"/>
                  <a:pt x="2417" y="6693"/>
                  <a:pt x="2465" y="6645"/>
                </a:cubicBezTo>
                <a:cubicBezTo>
                  <a:pt x="2667" y="6467"/>
                  <a:pt x="2918" y="6312"/>
                  <a:pt x="3156" y="6193"/>
                </a:cubicBezTo>
                <a:lnTo>
                  <a:pt x="3156" y="6193"/>
                </a:lnTo>
                <a:lnTo>
                  <a:pt x="3096" y="6205"/>
                </a:lnTo>
                <a:cubicBezTo>
                  <a:pt x="3144" y="6133"/>
                  <a:pt x="3263" y="6086"/>
                  <a:pt x="3334" y="6038"/>
                </a:cubicBezTo>
                <a:cubicBezTo>
                  <a:pt x="3350" y="6038"/>
                  <a:pt x="3329" y="6075"/>
                  <a:pt x="3355" y="6075"/>
                </a:cubicBezTo>
                <a:cubicBezTo>
                  <a:pt x="3369" y="6075"/>
                  <a:pt x="3394" y="6066"/>
                  <a:pt x="3441" y="6038"/>
                </a:cubicBezTo>
                <a:cubicBezTo>
                  <a:pt x="3418" y="6038"/>
                  <a:pt x="3383" y="6049"/>
                  <a:pt x="3366" y="6049"/>
                </a:cubicBezTo>
                <a:cubicBezTo>
                  <a:pt x="3358" y="6049"/>
                  <a:pt x="3354" y="6046"/>
                  <a:pt x="3358" y="6038"/>
                </a:cubicBezTo>
                <a:cubicBezTo>
                  <a:pt x="3584" y="5967"/>
                  <a:pt x="3930" y="5847"/>
                  <a:pt x="4334" y="5788"/>
                </a:cubicBezTo>
                <a:cubicBezTo>
                  <a:pt x="4498" y="5763"/>
                  <a:pt x="4670" y="5751"/>
                  <a:pt x="4841" y="5751"/>
                </a:cubicBezTo>
                <a:cubicBezTo>
                  <a:pt x="5080" y="5751"/>
                  <a:pt x="5317" y="5775"/>
                  <a:pt x="5525" y="5824"/>
                </a:cubicBezTo>
                <a:cubicBezTo>
                  <a:pt x="5561" y="5836"/>
                  <a:pt x="5596" y="5847"/>
                  <a:pt x="5620" y="5859"/>
                </a:cubicBezTo>
                <a:lnTo>
                  <a:pt x="5644" y="5859"/>
                </a:lnTo>
                <a:cubicBezTo>
                  <a:pt x="5632" y="5883"/>
                  <a:pt x="5620" y="5907"/>
                  <a:pt x="5608" y="5907"/>
                </a:cubicBezTo>
                <a:lnTo>
                  <a:pt x="5620" y="5859"/>
                </a:lnTo>
                <a:lnTo>
                  <a:pt x="5620" y="5859"/>
                </a:lnTo>
                <a:cubicBezTo>
                  <a:pt x="5549" y="5978"/>
                  <a:pt x="5477" y="6002"/>
                  <a:pt x="5394" y="6133"/>
                </a:cubicBezTo>
                <a:cubicBezTo>
                  <a:pt x="5358" y="6252"/>
                  <a:pt x="5287" y="6324"/>
                  <a:pt x="5346" y="6336"/>
                </a:cubicBezTo>
                <a:cubicBezTo>
                  <a:pt x="5310" y="6408"/>
                  <a:pt x="5294" y="6424"/>
                  <a:pt x="5285" y="6424"/>
                </a:cubicBezTo>
                <a:cubicBezTo>
                  <a:pt x="5277" y="6424"/>
                  <a:pt x="5274" y="6414"/>
                  <a:pt x="5268" y="6414"/>
                </a:cubicBezTo>
                <a:cubicBezTo>
                  <a:pt x="5264" y="6414"/>
                  <a:pt x="5259" y="6418"/>
                  <a:pt x="5251" y="6431"/>
                </a:cubicBezTo>
                <a:cubicBezTo>
                  <a:pt x="5227" y="6514"/>
                  <a:pt x="5096" y="6752"/>
                  <a:pt x="5061" y="6764"/>
                </a:cubicBezTo>
                <a:cubicBezTo>
                  <a:pt x="5084" y="6895"/>
                  <a:pt x="4823" y="7229"/>
                  <a:pt x="4882" y="7300"/>
                </a:cubicBezTo>
                <a:lnTo>
                  <a:pt x="4787" y="7431"/>
                </a:lnTo>
                <a:cubicBezTo>
                  <a:pt x="4811" y="7443"/>
                  <a:pt x="4834" y="7491"/>
                  <a:pt x="4811" y="7610"/>
                </a:cubicBezTo>
                <a:cubicBezTo>
                  <a:pt x="4751" y="7717"/>
                  <a:pt x="4727" y="7681"/>
                  <a:pt x="4703" y="7717"/>
                </a:cubicBezTo>
                <a:lnTo>
                  <a:pt x="4751" y="7812"/>
                </a:lnTo>
                <a:cubicBezTo>
                  <a:pt x="4632" y="8133"/>
                  <a:pt x="4561" y="8550"/>
                  <a:pt x="4561" y="8979"/>
                </a:cubicBezTo>
                <a:cubicBezTo>
                  <a:pt x="4572" y="9419"/>
                  <a:pt x="4680" y="9872"/>
                  <a:pt x="4834" y="10265"/>
                </a:cubicBezTo>
                <a:cubicBezTo>
                  <a:pt x="4918" y="10431"/>
                  <a:pt x="5049" y="10610"/>
                  <a:pt x="5180" y="10765"/>
                </a:cubicBezTo>
                <a:cubicBezTo>
                  <a:pt x="5311" y="10920"/>
                  <a:pt x="5442" y="11074"/>
                  <a:pt x="5596" y="11229"/>
                </a:cubicBezTo>
                <a:lnTo>
                  <a:pt x="5561" y="11205"/>
                </a:lnTo>
                <a:lnTo>
                  <a:pt x="5561" y="11205"/>
                </a:lnTo>
                <a:cubicBezTo>
                  <a:pt x="5538" y="11205"/>
                  <a:pt x="5844" y="11490"/>
                  <a:pt x="5879" y="11513"/>
                </a:cubicBezTo>
                <a:lnTo>
                  <a:pt x="5879" y="11513"/>
                </a:lnTo>
                <a:cubicBezTo>
                  <a:pt x="5850" y="11493"/>
                  <a:pt x="5644" y="11277"/>
                  <a:pt x="5644" y="11277"/>
                </a:cubicBezTo>
                <a:lnTo>
                  <a:pt x="5644" y="11277"/>
                </a:lnTo>
                <a:cubicBezTo>
                  <a:pt x="5727" y="11336"/>
                  <a:pt x="5787" y="11372"/>
                  <a:pt x="5870" y="11431"/>
                </a:cubicBezTo>
                <a:cubicBezTo>
                  <a:pt x="5966" y="11515"/>
                  <a:pt x="6073" y="11598"/>
                  <a:pt x="6239" y="11670"/>
                </a:cubicBezTo>
                <a:cubicBezTo>
                  <a:pt x="6311" y="11705"/>
                  <a:pt x="6394" y="11729"/>
                  <a:pt x="6489" y="11753"/>
                </a:cubicBezTo>
                <a:cubicBezTo>
                  <a:pt x="6538" y="11767"/>
                  <a:pt x="6595" y="11773"/>
                  <a:pt x="6656" y="11773"/>
                </a:cubicBezTo>
                <a:cubicBezTo>
                  <a:pt x="6698" y="11773"/>
                  <a:pt x="6743" y="11770"/>
                  <a:pt x="6787" y="11765"/>
                </a:cubicBezTo>
                <a:cubicBezTo>
                  <a:pt x="6894" y="11765"/>
                  <a:pt x="7001" y="11729"/>
                  <a:pt x="7097" y="11705"/>
                </a:cubicBezTo>
                <a:cubicBezTo>
                  <a:pt x="7192" y="11658"/>
                  <a:pt x="7299" y="11622"/>
                  <a:pt x="7359" y="11562"/>
                </a:cubicBezTo>
                <a:cubicBezTo>
                  <a:pt x="7442" y="11503"/>
                  <a:pt x="7513" y="11443"/>
                  <a:pt x="7573" y="11372"/>
                </a:cubicBezTo>
                <a:cubicBezTo>
                  <a:pt x="7632" y="11312"/>
                  <a:pt x="7680" y="11241"/>
                  <a:pt x="7716" y="11170"/>
                </a:cubicBezTo>
                <a:cubicBezTo>
                  <a:pt x="7871" y="10800"/>
                  <a:pt x="7930" y="10979"/>
                  <a:pt x="8025" y="10622"/>
                </a:cubicBezTo>
                <a:cubicBezTo>
                  <a:pt x="8025" y="10658"/>
                  <a:pt x="8037" y="10669"/>
                  <a:pt x="8025" y="10705"/>
                </a:cubicBezTo>
                <a:cubicBezTo>
                  <a:pt x="8156" y="10336"/>
                  <a:pt x="8180" y="10146"/>
                  <a:pt x="8204" y="9777"/>
                </a:cubicBezTo>
                <a:cubicBezTo>
                  <a:pt x="8211" y="9782"/>
                  <a:pt x="8217" y="9785"/>
                  <a:pt x="8222" y="9785"/>
                </a:cubicBezTo>
                <a:cubicBezTo>
                  <a:pt x="8268" y="9785"/>
                  <a:pt x="8256" y="9583"/>
                  <a:pt x="8272" y="9583"/>
                </a:cubicBezTo>
                <a:cubicBezTo>
                  <a:pt x="8273" y="9583"/>
                  <a:pt x="8274" y="9584"/>
                  <a:pt x="8275" y="9586"/>
                </a:cubicBezTo>
                <a:lnTo>
                  <a:pt x="8252" y="9550"/>
                </a:lnTo>
                <a:cubicBezTo>
                  <a:pt x="8285" y="9483"/>
                  <a:pt x="8308" y="9322"/>
                  <a:pt x="8330" y="9322"/>
                </a:cubicBezTo>
                <a:cubicBezTo>
                  <a:pt x="8332" y="9322"/>
                  <a:pt x="8333" y="9323"/>
                  <a:pt x="8335" y="9324"/>
                </a:cubicBezTo>
                <a:lnTo>
                  <a:pt x="8311" y="9169"/>
                </a:lnTo>
                <a:lnTo>
                  <a:pt x="8335" y="9157"/>
                </a:lnTo>
                <a:cubicBezTo>
                  <a:pt x="8359" y="8943"/>
                  <a:pt x="8335" y="8503"/>
                  <a:pt x="8394" y="8395"/>
                </a:cubicBezTo>
                <a:cubicBezTo>
                  <a:pt x="8323" y="7883"/>
                  <a:pt x="8228" y="7062"/>
                  <a:pt x="7882" y="6419"/>
                </a:cubicBezTo>
                <a:cubicBezTo>
                  <a:pt x="7847" y="6383"/>
                  <a:pt x="7799" y="6324"/>
                  <a:pt x="7751" y="6252"/>
                </a:cubicBezTo>
                <a:cubicBezTo>
                  <a:pt x="7692" y="6181"/>
                  <a:pt x="7632" y="6109"/>
                  <a:pt x="7585" y="6038"/>
                </a:cubicBezTo>
                <a:cubicBezTo>
                  <a:pt x="7585" y="6038"/>
                  <a:pt x="7501" y="5895"/>
                  <a:pt x="7501" y="5895"/>
                </a:cubicBezTo>
                <a:cubicBezTo>
                  <a:pt x="7370" y="5788"/>
                  <a:pt x="7228" y="5693"/>
                  <a:pt x="7120" y="5586"/>
                </a:cubicBezTo>
                <a:lnTo>
                  <a:pt x="7120" y="5586"/>
                </a:lnTo>
                <a:cubicBezTo>
                  <a:pt x="7120" y="5586"/>
                  <a:pt x="7126" y="5586"/>
                  <a:pt x="7133" y="5589"/>
                </a:cubicBezTo>
                <a:lnTo>
                  <a:pt x="7133" y="5589"/>
                </a:lnTo>
                <a:cubicBezTo>
                  <a:pt x="7091" y="5558"/>
                  <a:pt x="7058" y="5535"/>
                  <a:pt x="7025" y="5502"/>
                </a:cubicBezTo>
                <a:cubicBezTo>
                  <a:pt x="7097" y="5455"/>
                  <a:pt x="7156" y="5431"/>
                  <a:pt x="7275" y="5300"/>
                </a:cubicBezTo>
                <a:lnTo>
                  <a:pt x="7275" y="5300"/>
                </a:lnTo>
                <a:lnTo>
                  <a:pt x="7251" y="5359"/>
                </a:lnTo>
                <a:cubicBezTo>
                  <a:pt x="7299" y="5276"/>
                  <a:pt x="7311" y="5228"/>
                  <a:pt x="7442" y="5145"/>
                </a:cubicBezTo>
                <a:lnTo>
                  <a:pt x="7442" y="5145"/>
                </a:lnTo>
                <a:cubicBezTo>
                  <a:pt x="7490" y="5157"/>
                  <a:pt x="7370" y="5264"/>
                  <a:pt x="7323" y="5324"/>
                </a:cubicBezTo>
                <a:cubicBezTo>
                  <a:pt x="7401" y="5257"/>
                  <a:pt x="7574" y="5095"/>
                  <a:pt x="7526" y="5095"/>
                </a:cubicBezTo>
                <a:cubicBezTo>
                  <a:pt x="7523" y="5095"/>
                  <a:pt x="7518" y="5096"/>
                  <a:pt x="7513" y="5097"/>
                </a:cubicBezTo>
                <a:cubicBezTo>
                  <a:pt x="7609" y="5014"/>
                  <a:pt x="7668" y="5014"/>
                  <a:pt x="7728" y="4978"/>
                </a:cubicBezTo>
                <a:lnTo>
                  <a:pt x="7728" y="4978"/>
                </a:lnTo>
                <a:cubicBezTo>
                  <a:pt x="7728" y="4978"/>
                  <a:pt x="7680" y="4999"/>
                  <a:pt x="7662" y="4999"/>
                </a:cubicBezTo>
                <a:cubicBezTo>
                  <a:pt x="7654" y="4999"/>
                  <a:pt x="7652" y="4994"/>
                  <a:pt x="7668" y="4978"/>
                </a:cubicBezTo>
                <a:cubicBezTo>
                  <a:pt x="7811" y="4883"/>
                  <a:pt x="8025" y="4752"/>
                  <a:pt x="8204" y="4669"/>
                </a:cubicBezTo>
                <a:cubicBezTo>
                  <a:pt x="8216" y="4681"/>
                  <a:pt x="8228" y="4681"/>
                  <a:pt x="8216" y="4693"/>
                </a:cubicBezTo>
                <a:cubicBezTo>
                  <a:pt x="8335" y="4585"/>
                  <a:pt x="8347" y="4669"/>
                  <a:pt x="8549" y="4585"/>
                </a:cubicBezTo>
                <a:cubicBezTo>
                  <a:pt x="8811" y="4502"/>
                  <a:pt x="9144" y="4419"/>
                  <a:pt x="9478" y="4407"/>
                </a:cubicBezTo>
                <a:cubicBezTo>
                  <a:pt x="9513" y="4406"/>
                  <a:pt x="9548" y="4405"/>
                  <a:pt x="9584" y="4405"/>
                </a:cubicBezTo>
                <a:cubicBezTo>
                  <a:pt x="9893" y="4405"/>
                  <a:pt x="10198" y="4451"/>
                  <a:pt x="10454" y="4526"/>
                </a:cubicBezTo>
                <a:lnTo>
                  <a:pt x="10561" y="4526"/>
                </a:lnTo>
                <a:cubicBezTo>
                  <a:pt x="10502" y="4657"/>
                  <a:pt x="10430" y="4788"/>
                  <a:pt x="10359" y="4931"/>
                </a:cubicBezTo>
                <a:cubicBezTo>
                  <a:pt x="10311" y="5050"/>
                  <a:pt x="10264" y="5169"/>
                  <a:pt x="10216" y="5300"/>
                </a:cubicBezTo>
                <a:cubicBezTo>
                  <a:pt x="10180" y="5431"/>
                  <a:pt x="10145" y="5550"/>
                  <a:pt x="10133" y="5681"/>
                </a:cubicBezTo>
                <a:lnTo>
                  <a:pt x="10097" y="5669"/>
                </a:lnTo>
                <a:cubicBezTo>
                  <a:pt x="10097" y="5669"/>
                  <a:pt x="10097" y="5716"/>
                  <a:pt x="10097" y="5776"/>
                </a:cubicBezTo>
                <a:cubicBezTo>
                  <a:pt x="10097" y="5836"/>
                  <a:pt x="10097" y="5883"/>
                  <a:pt x="10097" y="5883"/>
                </a:cubicBezTo>
                <a:cubicBezTo>
                  <a:pt x="10086" y="5909"/>
                  <a:pt x="10079" y="5918"/>
                  <a:pt x="10075" y="5918"/>
                </a:cubicBezTo>
                <a:cubicBezTo>
                  <a:pt x="10064" y="5918"/>
                  <a:pt x="10074" y="5843"/>
                  <a:pt x="10058" y="5843"/>
                </a:cubicBezTo>
                <a:cubicBezTo>
                  <a:pt x="10055" y="5843"/>
                  <a:pt x="10053" y="5844"/>
                  <a:pt x="10049" y="5847"/>
                </a:cubicBezTo>
                <a:cubicBezTo>
                  <a:pt x="10037" y="6074"/>
                  <a:pt x="10085" y="5943"/>
                  <a:pt x="10061" y="6217"/>
                </a:cubicBezTo>
                <a:cubicBezTo>
                  <a:pt x="10052" y="6249"/>
                  <a:pt x="10047" y="6262"/>
                  <a:pt x="10043" y="6262"/>
                </a:cubicBezTo>
                <a:cubicBezTo>
                  <a:pt x="10031" y="6262"/>
                  <a:pt x="10037" y="6142"/>
                  <a:pt x="10037" y="6097"/>
                </a:cubicBezTo>
                <a:lnTo>
                  <a:pt x="10037" y="6097"/>
                </a:lnTo>
                <a:cubicBezTo>
                  <a:pt x="10026" y="6228"/>
                  <a:pt x="10026" y="6383"/>
                  <a:pt x="10014" y="6526"/>
                </a:cubicBezTo>
                <a:cubicBezTo>
                  <a:pt x="10014" y="6669"/>
                  <a:pt x="10014" y="6812"/>
                  <a:pt x="10002" y="6907"/>
                </a:cubicBezTo>
                <a:cubicBezTo>
                  <a:pt x="10002" y="6907"/>
                  <a:pt x="10007" y="6912"/>
                  <a:pt x="10011" y="6912"/>
                </a:cubicBezTo>
                <a:cubicBezTo>
                  <a:pt x="10012" y="6912"/>
                  <a:pt x="10014" y="6911"/>
                  <a:pt x="10014" y="6907"/>
                </a:cubicBezTo>
                <a:cubicBezTo>
                  <a:pt x="10026" y="7074"/>
                  <a:pt x="10037" y="7312"/>
                  <a:pt x="10049" y="7491"/>
                </a:cubicBezTo>
                <a:cubicBezTo>
                  <a:pt x="10037" y="7491"/>
                  <a:pt x="10026" y="7443"/>
                  <a:pt x="10014" y="7395"/>
                </a:cubicBezTo>
                <a:lnTo>
                  <a:pt x="10014" y="7395"/>
                </a:lnTo>
                <a:cubicBezTo>
                  <a:pt x="10014" y="7467"/>
                  <a:pt x="10026" y="7562"/>
                  <a:pt x="10061" y="7621"/>
                </a:cubicBezTo>
                <a:lnTo>
                  <a:pt x="10014" y="7550"/>
                </a:lnTo>
                <a:lnTo>
                  <a:pt x="10014" y="7550"/>
                </a:lnTo>
                <a:cubicBezTo>
                  <a:pt x="10037" y="7702"/>
                  <a:pt x="10117" y="7968"/>
                  <a:pt x="10109" y="8012"/>
                </a:cubicBezTo>
                <a:lnTo>
                  <a:pt x="10109" y="8012"/>
                </a:lnTo>
                <a:cubicBezTo>
                  <a:pt x="10110" y="8010"/>
                  <a:pt x="10112" y="8009"/>
                  <a:pt x="10115" y="8009"/>
                </a:cubicBezTo>
                <a:cubicBezTo>
                  <a:pt x="10127" y="8009"/>
                  <a:pt x="10156" y="8031"/>
                  <a:pt x="10192" y="8122"/>
                </a:cubicBezTo>
                <a:cubicBezTo>
                  <a:pt x="10168" y="8169"/>
                  <a:pt x="10204" y="8253"/>
                  <a:pt x="10252" y="8348"/>
                </a:cubicBezTo>
                <a:cubicBezTo>
                  <a:pt x="10311" y="8443"/>
                  <a:pt x="10383" y="8538"/>
                  <a:pt x="10418" y="8634"/>
                </a:cubicBezTo>
                <a:cubicBezTo>
                  <a:pt x="10397" y="8623"/>
                  <a:pt x="10340" y="8520"/>
                  <a:pt x="10334" y="8520"/>
                </a:cubicBezTo>
                <a:lnTo>
                  <a:pt x="10334" y="8520"/>
                </a:lnTo>
                <a:cubicBezTo>
                  <a:pt x="10333" y="8520"/>
                  <a:pt x="10334" y="8522"/>
                  <a:pt x="10335" y="8526"/>
                </a:cubicBezTo>
                <a:cubicBezTo>
                  <a:pt x="10371" y="8634"/>
                  <a:pt x="10454" y="8693"/>
                  <a:pt x="10514" y="8764"/>
                </a:cubicBezTo>
                <a:lnTo>
                  <a:pt x="10478" y="8753"/>
                </a:lnTo>
                <a:lnTo>
                  <a:pt x="10478" y="8753"/>
                </a:lnTo>
                <a:cubicBezTo>
                  <a:pt x="10478" y="8753"/>
                  <a:pt x="10502" y="8776"/>
                  <a:pt x="10538" y="8812"/>
                </a:cubicBezTo>
                <a:cubicBezTo>
                  <a:pt x="10561" y="8848"/>
                  <a:pt x="10597" y="8895"/>
                  <a:pt x="10645" y="8943"/>
                </a:cubicBezTo>
                <a:cubicBezTo>
                  <a:pt x="10692" y="8991"/>
                  <a:pt x="10740" y="9038"/>
                  <a:pt x="10776" y="9074"/>
                </a:cubicBezTo>
                <a:cubicBezTo>
                  <a:pt x="10799" y="9110"/>
                  <a:pt x="10835" y="9122"/>
                  <a:pt x="10835" y="9122"/>
                </a:cubicBezTo>
                <a:cubicBezTo>
                  <a:pt x="10847" y="9169"/>
                  <a:pt x="10930" y="9265"/>
                  <a:pt x="11038" y="9312"/>
                </a:cubicBezTo>
                <a:cubicBezTo>
                  <a:pt x="11145" y="9372"/>
                  <a:pt x="11228" y="9419"/>
                  <a:pt x="11204" y="9431"/>
                </a:cubicBezTo>
                <a:cubicBezTo>
                  <a:pt x="11245" y="9449"/>
                  <a:pt x="11261" y="9455"/>
                  <a:pt x="11264" y="9455"/>
                </a:cubicBezTo>
                <a:cubicBezTo>
                  <a:pt x="11272" y="9455"/>
                  <a:pt x="11182" y="9407"/>
                  <a:pt x="11210" y="9407"/>
                </a:cubicBezTo>
                <a:cubicBezTo>
                  <a:pt x="11220" y="9407"/>
                  <a:pt x="11247" y="9414"/>
                  <a:pt x="11300" y="9431"/>
                </a:cubicBezTo>
                <a:cubicBezTo>
                  <a:pt x="11323" y="9455"/>
                  <a:pt x="11383" y="9479"/>
                  <a:pt x="11430" y="9491"/>
                </a:cubicBezTo>
                <a:cubicBezTo>
                  <a:pt x="11478" y="9503"/>
                  <a:pt x="11526" y="9515"/>
                  <a:pt x="11514" y="9526"/>
                </a:cubicBezTo>
                <a:lnTo>
                  <a:pt x="11478" y="9526"/>
                </a:lnTo>
                <a:lnTo>
                  <a:pt x="11669" y="9562"/>
                </a:lnTo>
                <a:lnTo>
                  <a:pt x="11550" y="9574"/>
                </a:lnTo>
                <a:cubicBezTo>
                  <a:pt x="11586" y="9582"/>
                  <a:pt x="11621" y="9585"/>
                  <a:pt x="11652" y="9585"/>
                </a:cubicBezTo>
                <a:cubicBezTo>
                  <a:pt x="11764" y="9585"/>
                  <a:pt x="11838" y="9545"/>
                  <a:pt x="11847" y="9526"/>
                </a:cubicBezTo>
                <a:cubicBezTo>
                  <a:pt x="11858" y="9527"/>
                  <a:pt x="11868" y="9528"/>
                  <a:pt x="11879" y="9528"/>
                </a:cubicBezTo>
                <a:cubicBezTo>
                  <a:pt x="12028" y="9528"/>
                  <a:pt x="12209" y="9455"/>
                  <a:pt x="12276" y="9455"/>
                </a:cubicBezTo>
                <a:lnTo>
                  <a:pt x="12228" y="9479"/>
                </a:lnTo>
                <a:cubicBezTo>
                  <a:pt x="12323" y="9443"/>
                  <a:pt x="12419" y="9407"/>
                  <a:pt x="12490" y="9360"/>
                </a:cubicBezTo>
                <a:cubicBezTo>
                  <a:pt x="12573" y="9324"/>
                  <a:pt x="12645" y="9288"/>
                  <a:pt x="12704" y="9241"/>
                </a:cubicBezTo>
                <a:cubicBezTo>
                  <a:pt x="12835" y="9157"/>
                  <a:pt x="12943" y="9050"/>
                  <a:pt x="13014" y="8919"/>
                </a:cubicBezTo>
                <a:cubicBezTo>
                  <a:pt x="13017" y="8916"/>
                  <a:pt x="13020" y="8915"/>
                  <a:pt x="13022" y="8915"/>
                </a:cubicBezTo>
                <a:cubicBezTo>
                  <a:pt x="13029" y="8915"/>
                  <a:pt x="13029" y="8928"/>
                  <a:pt x="13002" y="8955"/>
                </a:cubicBezTo>
                <a:cubicBezTo>
                  <a:pt x="13014" y="8955"/>
                  <a:pt x="13145" y="8765"/>
                  <a:pt x="13145" y="8764"/>
                </a:cubicBezTo>
                <a:lnTo>
                  <a:pt x="13145" y="8764"/>
                </a:lnTo>
                <a:lnTo>
                  <a:pt x="13133" y="8824"/>
                </a:lnTo>
                <a:cubicBezTo>
                  <a:pt x="13133" y="8824"/>
                  <a:pt x="13181" y="8741"/>
                  <a:pt x="13216" y="8657"/>
                </a:cubicBezTo>
                <a:cubicBezTo>
                  <a:pt x="13252" y="8574"/>
                  <a:pt x="13288" y="8479"/>
                  <a:pt x="13288" y="8479"/>
                </a:cubicBezTo>
                <a:lnTo>
                  <a:pt x="13300" y="8503"/>
                </a:lnTo>
                <a:cubicBezTo>
                  <a:pt x="13371" y="8395"/>
                  <a:pt x="13419" y="8253"/>
                  <a:pt x="13490" y="8098"/>
                </a:cubicBezTo>
                <a:cubicBezTo>
                  <a:pt x="13538" y="7943"/>
                  <a:pt x="13586" y="7764"/>
                  <a:pt x="13609" y="7621"/>
                </a:cubicBezTo>
                <a:lnTo>
                  <a:pt x="13609" y="7669"/>
                </a:lnTo>
                <a:cubicBezTo>
                  <a:pt x="13633" y="7491"/>
                  <a:pt x="13645" y="7419"/>
                  <a:pt x="13657" y="7348"/>
                </a:cubicBezTo>
                <a:cubicBezTo>
                  <a:pt x="13669" y="7276"/>
                  <a:pt x="13681" y="7217"/>
                  <a:pt x="13681" y="7086"/>
                </a:cubicBezTo>
                <a:cubicBezTo>
                  <a:pt x="13681" y="7098"/>
                  <a:pt x="13681" y="7110"/>
                  <a:pt x="13681" y="7110"/>
                </a:cubicBezTo>
                <a:cubicBezTo>
                  <a:pt x="13681" y="7110"/>
                  <a:pt x="13691" y="6923"/>
                  <a:pt x="13683" y="6889"/>
                </a:cubicBezTo>
                <a:lnTo>
                  <a:pt x="13683" y="6889"/>
                </a:lnTo>
                <a:lnTo>
                  <a:pt x="13705" y="6931"/>
                </a:lnTo>
                <a:cubicBezTo>
                  <a:pt x="13674" y="6787"/>
                  <a:pt x="13705" y="6529"/>
                  <a:pt x="13699" y="6529"/>
                </a:cubicBezTo>
                <a:lnTo>
                  <a:pt x="13699" y="6529"/>
                </a:lnTo>
                <a:cubicBezTo>
                  <a:pt x="13698" y="6529"/>
                  <a:pt x="13696" y="6535"/>
                  <a:pt x="13693" y="6550"/>
                </a:cubicBezTo>
                <a:cubicBezTo>
                  <a:pt x="13657" y="6455"/>
                  <a:pt x="13597" y="6300"/>
                  <a:pt x="13574" y="6276"/>
                </a:cubicBezTo>
                <a:cubicBezTo>
                  <a:pt x="13514" y="6038"/>
                  <a:pt x="13586" y="6217"/>
                  <a:pt x="13550" y="6062"/>
                </a:cubicBezTo>
                <a:cubicBezTo>
                  <a:pt x="13490" y="5883"/>
                  <a:pt x="13455" y="5871"/>
                  <a:pt x="13371" y="5645"/>
                </a:cubicBezTo>
                <a:lnTo>
                  <a:pt x="13383" y="5645"/>
                </a:lnTo>
                <a:cubicBezTo>
                  <a:pt x="13324" y="5550"/>
                  <a:pt x="13288" y="5478"/>
                  <a:pt x="13193" y="5359"/>
                </a:cubicBezTo>
                <a:lnTo>
                  <a:pt x="13193" y="5359"/>
                </a:lnTo>
                <a:lnTo>
                  <a:pt x="13228" y="5395"/>
                </a:lnTo>
                <a:cubicBezTo>
                  <a:pt x="13062" y="5193"/>
                  <a:pt x="13097" y="5097"/>
                  <a:pt x="12907" y="4990"/>
                </a:cubicBezTo>
                <a:cubicBezTo>
                  <a:pt x="12847" y="4895"/>
                  <a:pt x="12704" y="4764"/>
                  <a:pt x="12740" y="4740"/>
                </a:cubicBezTo>
                <a:cubicBezTo>
                  <a:pt x="12490" y="4538"/>
                  <a:pt x="12300" y="4395"/>
                  <a:pt x="12038" y="4252"/>
                </a:cubicBezTo>
                <a:cubicBezTo>
                  <a:pt x="12026" y="4169"/>
                  <a:pt x="11978" y="4216"/>
                  <a:pt x="11835" y="4085"/>
                </a:cubicBezTo>
                <a:lnTo>
                  <a:pt x="11835" y="4121"/>
                </a:lnTo>
                <a:cubicBezTo>
                  <a:pt x="11811" y="4109"/>
                  <a:pt x="11788" y="4097"/>
                  <a:pt x="11764" y="4085"/>
                </a:cubicBezTo>
                <a:cubicBezTo>
                  <a:pt x="11823" y="4026"/>
                  <a:pt x="11883" y="3978"/>
                  <a:pt x="11919" y="3931"/>
                </a:cubicBezTo>
                <a:cubicBezTo>
                  <a:pt x="11929" y="3914"/>
                  <a:pt x="11928" y="3908"/>
                  <a:pt x="11920" y="3908"/>
                </a:cubicBezTo>
                <a:cubicBezTo>
                  <a:pt x="11910" y="3908"/>
                  <a:pt x="11891" y="3917"/>
                  <a:pt x="11871" y="3931"/>
                </a:cubicBezTo>
                <a:cubicBezTo>
                  <a:pt x="11844" y="3949"/>
                  <a:pt x="11816" y="3974"/>
                  <a:pt x="11800" y="3974"/>
                </a:cubicBezTo>
                <a:cubicBezTo>
                  <a:pt x="11794" y="3974"/>
                  <a:pt x="11790" y="3972"/>
                  <a:pt x="11788" y="3966"/>
                </a:cubicBezTo>
                <a:cubicBezTo>
                  <a:pt x="11919" y="3847"/>
                  <a:pt x="11978" y="3776"/>
                  <a:pt x="12038" y="3704"/>
                </a:cubicBezTo>
                <a:cubicBezTo>
                  <a:pt x="12085" y="3633"/>
                  <a:pt x="12133" y="3573"/>
                  <a:pt x="12264" y="3514"/>
                </a:cubicBezTo>
                <a:lnTo>
                  <a:pt x="12264" y="3514"/>
                </a:lnTo>
                <a:lnTo>
                  <a:pt x="12192" y="3538"/>
                </a:lnTo>
                <a:cubicBezTo>
                  <a:pt x="12335" y="3430"/>
                  <a:pt x="12312" y="3442"/>
                  <a:pt x="12383" y="3371"/>
                </a:cubicBezTo>
                <a:lnTo>
                  <a:pt x="12383" y="3371"/>
                </a:lnTo>
                <a:cubicBezTo>
                  <a:pt x="12379" y="3390"/>
                  <a:pt x="12401" y="3399"/>
                  <a:pt x="12441" y="3399"/>
                </a:cubicBezTo>
                <a:cubicBezTo>
                  <a:pt x="12527" y="3399"/>
                  <a:pt x="12699" y="3354"/>
                  <a:pt x="12871" y="3264"/>
                </a:cubicBezTo>
                <a:cubicBezTo>
                  <a:pt x="12874" y="3255"/>
                  <a:pt x="12865" y="3252"/>
                  <a:pt x="12849" y="3252"/>
                </a:cubicBezTo>
                <a:cubicBezTo>
                  <a:pt x="12823" y="3252"/>
                  <a:pt x="12782" y="3259"/>
                  <a:pt x="12754" y="3259"/>
                </a:cubicBezTo>
                <a:cubicBezTo>
                  <a:pt x="12734" y="3259"/>
                  <a:pt x="12721" y="3255"/>
                  <a:pt x="12728" y="3240"/>
                </a:cubicBezTo>
                <a:cubicBezTo>
                  <a:pt x="12728" y="3240"/>
                  <a:pt x="12776" y="3216"/>
                  <a:pt x="12812" y="3192"/>
                </a:cubicBezTo>
                <a:cubicBezTo>
                  <a:pt x="12859" y="3180"/>
                  <a:pt x="12907" y="3157"/>
                  <a:pt x="12907" y="3157"/>
                </a:cubicBezTo>
                <a:cubicBezTo>
                  <a:pt x="12919" y="3157"/>
                  <a:pt x="12907" y="3169"/>
                  <a:pt x="12883" y="3180"/>
                </a:cubicBezTo>
                <a:cubicBezTo>
                  <a:pt x="13038" y="3109"/>
                  <a:pt x="13193" y="3121"/>
                  <a:pt x="13216" y="3061"/>
                </a:cubicBezTo>
                <a:lnTo>
                  <a:pt x="13407" y="3073"/>
                </a:lnTo>
                <a:lnTo>
                  <a:pt x="13335" y="3061"/>
                </a:lnTo>
                <a:cubicBezTo>
                  <a:pt x="13347" y="3038"/>
                  <a:pt x="13526" y="2966"/>
                  <a:pt x="13562" y="2942"/>
                </a:cubicBezTo>
                <a:cubicBezTo>
                  <a:pt x="13701" y="2878"/>
                  <a:pt x="13782" y="2870"/>
                  <a:pt x="13862" y="2870"/>
                </a:cubicBezTo>
                <a:cubicBezTo>
                  <a:pt x="13884" y="2870"/>
                  <a:pt x="13907" y="2871"/>
                  <a:pt x="13931" y="2871"/>
                </a:cubicBezTo>
                <a:cubicBezTo>
                  <a:pt x="13895" y="2859"/>
                  <a:pt x="13800" y="2835"/>
                  <a:pt x="13943" y="2788"/>
                </a:cubicBezTo>
                <a:cubicBezTo>
                  <a:pt x="13946" y="2805"/>
                  <a:pt x="13966" y="2811"/>
                  <a:pt x="13995" y="2811"/>
                </a:cubicBezTo>
                <a:cubicBezTo>
                  <a:pt x="14066" y="2811"/>
                  <a:pt x="14188" y="2776"/>
                  <a:pt x="14245" y="2776"/>
                </a:cubicBezTo>
                <a:cubicBezTo>
                  <a:pt x="14263" y="2776"/>
                  <a:pt x="14274" y="2779"/>
                  <a:pt x="14276" y="2788"/>
                </a:cubicBezTo>
                <a:cubicBezTo>
                  <a:pt x="14336" y="2764"/>
                  <a:pt x="14443" y="2764"/>
                  <a:pt x="14443" y="2740"/>
                </a:cubicBezTo>
                <a:lnTo>
                  <a:pt x="14443" y="2788"/>
                </a:lnTo>
                <a:cubicBezTo>
                  <a:pt x="14443" y="2716"/>
                  <a:pt x="14669" y="2680"/>
                  <a:pt x="14836" y="2633"/>
                </a:cubicBezTo>
                <a:lnTo>
                  <a:pt x="14836" y="2633"/>
                </a:lnTo>
                <a:cubicBezTo>
                  <a:pt x="14829" y="2658"/>
                  <a:pt x="14840" y="2667"/>
                  <a:pt x="14861" y="2667"/>
                </a:cubicBezTo>
                <a:cubicBezTo>
                  <a:pt x="14901" y="2667"/>
                  <a:pt x="14980" y="2636"/>
                  <a:pt x="15047" y="2636"/>
                </a:cubicBezTo>
                <a:cubicBezTo>
                  <a:pt x="15075" y="2636"/>
                  <a:pt x="15101" y="2641"/>
                  <a:pt x="15121" y="2657"/>
                </a:cubicBezTo>
                <a:cubicBezTo>
                  <a:pt x="15145" y="2597"/>
                  <a:pt x="15419" y="2585"/>
                  <a:pt x="15443" y="2526"/>
                </a:cubicBezTo>
                <a:cubicBezTo>
                  <a:pt x="15464" y="2522"/>
                  <a:pt x="15482" y="2520"/>
                  <a:pt x="15497" y="2520"/>
                </a:cubicBezTo>
                <a:cubicBezTo>
                  <a:pt x="15575" y="2520"/>
                  <a:pt x="15580" y="2563"/>
                  <a:pt x="15610" y="2573"/>
                </a:cubicBezTo>
                <a:lnTo>
                  <a:pt x="15669" y="2549"/>
                </a:lnTo>
                <a:cubicBezTo>
                  <a:pt x="15683" y="2552"/>
                  <a:pt x="15705" y="2553"/>
                  <a:pt x="15731" y="2553"/>
                </a:cubicBezTo>
                <a:cubicBezTo>
                  <a:pt x="15837" y="2553"/>
                  <a:pt x="16022" y="2538"/>
                  <a:pt x="16145" y="2538"/>
                </a:cubicBezTo>
                <a:lnTo>
                  <a:pt x="16276" y="2466"/>
                </a:lnTo>
                <a:lnTo>
                  <a:pt x="16336" y="2478"/>
                </a:lnTo>
                <a:cubicBezTo>
                  <a:pt x="16348" y="2466"/>
                  <a:pt x="16467" y="2442"/>
                  <a:pt x="16395" y="2430"/>
                </a:cubicBezTo>
                <a:lnTo>
                  <a:pt x="16467" y="2418"/>
                </a:lnTo>
                <a:cubicBezTo>
                  <a:pt x="16467" y="2359"/>
                  <a:pt x="16574" y="2383"/>
                  <a:pt x="16717" y="2347"/>
                </a:cubicBezTo>
                <a:cubicBezTo>
                  <a:pt x="16753" y="2359"/>
                  <a:pt x="16753" y="2371"/>
                  <a:pt x="16717" y="2383"/>
                </a:cubicBezTo>
                <a:cubicBezTo>
                  <a:pt x="16727" y="2381"/>
                  <a:pt x="16735" y="2380"/>
                  <a:pt x="16742" y="2380"/>
                </a:cubicBezTo>
                <a:cubicBezTo>
                  <a:pt x="16782" y="2380"/>
                  <a:pt x="16772" y="2407"/>
                  <a:pt x="16809" y="2418"/>
                </a:cubicBezTo>
                <a:lnTo>
                  <a:pt x="16809" y="2418"/>
                </a:lnTo>
                <a:cubicBezTo>
                  <a:pt x="16765" y="2402"/>
                  <a:pt x="17070" y="2287"/>
                  <a:pt x="16860" y="2287"/>
                </a:cubicBezTo>
                <a:cubicBezTo>
                  <a:pt x="16848" y="2264"/>
                  <a:pt x="16967" y="2228"/>
                  <a:pt x="17038" y="2228"/>
                </a:cubicBezTo>
                <a:lnTo>
                  <a:pt x="17086" y="2276"/>
                </a:lnTo>
                <a:lnTo>
                  <a:pt x="17169" y="2216"/>
                </a:lnTo>
                <a:cubicBezTo>
                  <a:pt x="17200" y="2210"/>
                  <a:pt x="17228" y="2208"/>
                  <a:pt x="17252" y="2208"/>
                </a:cubicBezTo>
                <a:cubicBezTo>
                  <a:pt x="17308" y="2208"/>
                  <a:pt x="17351" y="2219"/>
                  <a:pt x="17402" y="2219"/>
                </a:cubicBezTo>
                <a:cubicBezTo>
                  <a:pt x="17415" y="2219"/>
                  <a:pt x="17429" y="2218"/>
                  <a:pt x="17443" y="2216"/>
                </a:cubicBezTo>
                <a:lnTo>
                  <a:pt x="17443" y="2216"/>
                </a:lnTo>
                <a:cubicBezTo>
                  <a:pt x="17361" y="2237"/>
                  <a:pt x="17262" y="2319"/>
                  <a:pt x="17402" y="2319"/>
                </a:cubicBezTo>
                <a:cubicBezTo>
                  <a:pt x="17425" y="2319"/>
                  <a:pt x="17454" y="2316"/>
                  <a:pt x="17491" y="2311"/>
                </a:cubicBezTo>
                <a:lnTo>
                  <a:pt x="17491" y="2311"/>
                </a:lnTo>
                <a:cubicBezTo>
                  <a:pt x="17360" y="2335"/>
                  <a:pt x="17288" y="2371"/>
                  <a:pt x="17229" y="2395"/>
                </a:cubicBezTo>
                <a:cubicBezTo>
                  <a:pt x="17242" y="2391"/>
                  <a:pt x="17253" y="2390"/>
                  <a:pt x="17261" y="2390"/>
                </a:cubicBezTo>
                <a:cubicBezTo>
                  <a:pt x="17282" y="2390"/>
                  <a:pt x="17281" y="2401"/>
                  <a:pt x="17229" y="2418"/>
                </a:cubicBezTo>
                <a:cubicBezTo>
                  <a:pt x="17419" y="2383"/>
                  <a:pt x="17288" y="2383"/>
                  <a:pt x="17479" y="2359"/>
                </a:cubicBezTo>
                <a:cubicBezTo>
                  <a:pt x="17479" y="2407"/>
                  <a:pt x="17538" y="2407"/>
                  <a:pt x="17705" y="2407"/>
                </a:cubicBezTo>
                <a:lnTo>
                  <a:pt x="17574" y="2383"/>
                </a:lnTo>
                <a:cubicBezTo>
                  <a:pt x="17586" y="2383"/>
                  <a:pt x="17586" y="2371"/>
                  <a:pt x="17598" y="2371"/>
                </a:cubicBezTo>
                <a:cubicBezTo>
                  <a:pt x="17550" y="2371"/>
                  <a:pt x="17538" y="2371"/>
                  <a:pt x="17526" y="2347"/>
                </a:cubicBezTo>
                <a:cubicBezTo>
                  <a:pt x="17558" y="2347"/>
                  <a:pt x="17698" y="2283"/>
                  <a:pt x="17757" y="2283"/>
                </a:cubicBezTo>
                <a:cubicBezTo>
                  <a:pt x="17758" y="2283"/>
                  <a:pt x="17759" y="2283"/>
                  <a:pt x="17761" y="2283"/>
                </a:cubicBezTo>
                <a:lnTo>
                  <a:pt x="17761" y="2283"/>
                </a:lnTo>
                <a:cubicBezTo>
                  <a:pt x="17605" y="2236"/>
                  <a:pt x="18106" y="2180"/>
                  <a:pt x="17979" y="2157"/>
                </a:cubicBezTo>
                <a:cubicBezTo>
                  <a:pt x="17995" y="2148"/>
                  <a:pt x="18063" y="2134"/>
                  <a:pt x="18111" y="2134"/>
                </a:cubicBezTo>
                <a:cubicBezTo>
                  <a:pt x="18132" y="2134"/>
                  <a:pt x="18150" y="2137"/>
                  <a:pt x="18158" y="2145"/>
                </a:cubicBezTo>
                <a:cubicBezTo>
                  <a:pt x="17991" y="2204"/>
                  <a:pt x="18288" y="2180"/>
                  <a:pt x="18265" y="2204"/>
                </a:cubicBezTo>
                <a:cubicBezTo>
                  <a:pt x="18324" y="2180"/>
                  <a:pt x="18134" y="2192"/>
                  <a:pt x="18205" y="2168"/>
                </a:cubicBezTo>
                <a:cubicBezTo>
                  <a:pt x="18245" y="2158"/>
                  <a:pt x="18284" y="2155"/>
                  <a:pt x="18319" y="2155"/>
                </a:cubicBezTo>
                <a:cubicBezTo>
                  <a:pt x="18367" y="2155"/>
                  <a:pt x="18409" y="2162"/>
                  <a:pt x="18443" y="2168"/>
                </a:cubicBezTo>
                <a:lnTo>
                  <a:pt x="18396" y="2180"/>
                </a:lnTo>
                <a:lnTo>
                  <a:pt x="18550" y="2180"/>
                </a:lnTo>
                <a:cubicBezTo>
                  <a:pt x="18574" y="2145"/>
                  <a:pt x="18396" y="2168"/>
                  <a:pt x="18539" y="2133"/>
                </a:cubicBezTo>
                <a:cubicBezTo>
                  <a:pt x="18569" y="2133"/>
                  <a:pt x="18670" y="2106"/>
                  <a:pt x="18698" y="2106"/>
                </a:cubicBezTo>
                <a:cubicBezTo>
                  <a:pt x="18703" y="2106"/>
                  <a:pt x="18705" y="2107"/>
                  <a:pt x="18705" y="2109"/>
                </a:cubicBezTo>
                <a:cubicBezTo>
                  <a:pt x="18646" y="2157"/>
                  <a:pt x="18705" y="2192"/>
                  <a:pt x="18586" y="2216"/>
                </a:cubicBezTo>
                <a:cubicBezTo>
                  <a:pt x="18681" y="2204"/>
                  <a:pt x="19003" y="2145"/>
                  <a:pt x="18860" y="2121"/>
                </a:cubicBezTo>
                <a:cubicBezTo>
                  <a:pt x="18860" y="2121"/>
                  <a:pt x="18896" y="2109"/>
                  <a:pt x="18920" y="2109"/>
                </a:cubicBezTo>
                <a:cubicBezTo>
                  <a:pt x="18955" y="2097"/>
                  <a:pt x="18979" y="2097"/>
                  <a:pt x="18979" y="2097"/>
                </a:cubicBezTo>
                <a:cubicBezTo>
                  <a:pt x="18908" y="2097"/>
                  <a:pt x="18693" y="2097"/>
                  <a:pt x="18920" y="2049"/>
                </a:cubicBezTo>
                <a:lnTo>
                  <a:pt x="19074" y="1978"/>
                </a:lnTo>
                <a:lnTo>
                  <a:pt x="19158" y="1990"/>
                </a:lnTo>
                <a:cubicBezTo>
                  <a:pt x="19146" y="1978"/>
                  <a:pt x="19170" y="1954"/>
                  <a:pt x="19229" y="1942"/>
                </a:cubicBezTo>
                <a:cubicBezTo>
                  <a:pt x="19253" y="1954"/>
                  <a:pt x="19312" y="1942"/>
                  <a:pt x="19312" y="1966"/>
                </a:cubicBezTo>
                <a:cubicBezTo>
                  <a:pt x="19479" y="1918"/>
                  <a:pt x="19455" y="1906"/>
                  <a:pt x="19479" y="1883"/>
                </a:cubicBezTo>
                <a:cubicBezTo>
                  <a:pt x="19522" y="1872"/>
                  <a:pt x="19553" y="1866"/>
                  <a:pt x="19570" y="1866"/>
                </a:cubicBezTo>
                <a:cubicBezTo>
                  <a:pt x="19592" y="1866"/>
                  <a:pt x="19594" y="1875"/>
                  <a:pt x="19574" y="1895"/>
                </a:cubicBezTo>
                <a:cubicBezTo>
                  <a:pt x="19670" y="1871"/>
                  <a:pt x="19801" y="1823"/>
                  <a:pt x="19908" y="1799"/>
                </a:cubicBezTo>
                <a:lnTo>
                  <a:pt x="19908" y="1799"/>
                </a:lnTo>
                <a:cubicBezTo>
                  <a:pt x="19896" y="1847"/>
                  <a:pt x="19872" y="1895"/>
                  <a:pt x="19848" y="1930"/>
                </a:cubicBezTo>
                <a:cubicBezTo>
                  <a:pt x="19872" y="1966"/>
                  <a:pt x="19860" y="1990"/>
                  <a:pt x="19860" y="2014"/>
                </a:cubicBezTo>
                <a:lnTo>
                  <a:pt x="19801" y="1978"/>
                </a:lnTo>
                <a:lnTo>
                  <a:pt x="19812" y="2002"/>
                </a:lnTo>
                <a:lnTo>
                  <a:pt x="19812" y="2002"/>
                </a:lnTo>
                <a:lnTo>
                  <a:pt x="19805" y="1997"/>
                </a:lnTo>
                <a:lnTo>
                  <a:pt x="19805" y="1997"/>
                </a:lnTo>
                <a:cubicBezTo>
                  <a:pt x="19807" y="1998"/>
                  <a:pt x="19809" y="2000"/>
                  <a:pt x="19812" y="2002"/>
                </a:cubicBezTo>
                <a:cubicBezTo>
                  <a:pt x="19810" y="2000"/>
                  <a:pt x="19807" y="2000"/>
                  <a:pt x="19804" y="2000"/>
                </a:cubicBezTo>
                <a:cubicBezTo>
                  <a:pt x="19793" y="2000"/>
                  <a:pt x="19782" y="2009"/>
                  <a:pt x="19773" y="2009"/>
                </a:cubicBezTo>
                <a:cubicBezTo>
                  <a:pt x="19765" y="2009"/>
                  <a:pt x="19758" y="2002"/>
                  <a:pt x="19753" y="1978"/>
                </a:cubicBezTo>
                <a:cubicBezTo>
                  <a:pt x="19753" y="1978"/>
                  <a:pt x="19712" y="2039"/>
                  <a:pt x="19706" y="2039"/>
                </a:cubicBezTo>
                <a:cubicBezTo>
                  <a:pt x="19706" y="2039"/>
                  <a:pt x="19705" y="2038"/>
                  <a:pt x="19705" y="2037"/>
                </a:cubicBezTo>
                <a:lnTo>
                  <a:pt x="19705" y="2037"/>
                </a:lnTo>
                <a:cubicBezTo>
                  <a:pt x="19693" y="2061"/>
                  <a:pt x="19753" y="2085"/>
                  <a:pt x="19729" y="2085"/>
                </a:cubicBezTo>
                <a:cubicBezTo>
                  <a:pt x="19705" y="2085"/>
                  <a:pt x="19717" y="2073"/>
                  <a:pt x="19693" y="2061"/>
                </a:cubicBezTo>
                <a:lnTo>
                  <a:pt x="19693" y="2061"/>
                </a:lnTo>
                <a:cubicBezTo>
                  <a:pt x="19622" y="2085"/>
                  <a:pt x="19765" y="2192"/>
                  <a:pt x="19717" y="2216"/>
                </a:cubicBezTo>
                <a:cubicBezTo>
                  <a:pt x="19717" y="2224"/>
                  <a:pt x="19717" y="2232"/>
                  <a:pt x="19717" y="2240"/>
                </a:cubicBezTo>
                <a:cubicBezTo>
                  <a:pt x="19727" y="2244"/>
                  <a:pt x="19733" y="2246"/>
                  <a:pt x="19737" y="2246"/>
                </a:cubicBezTo>
                <a:cubicBezTo>
                  <a:pt x="19751" y="2246"/>
                  <a:pt x="19712" y="2214"/>
                  <a:pt x="19731" y="2214"/>
                </a:cubicBezTo>
                <a:cubicBezTo>
                  <a:pt x="19733" y="2214"/>
                  <a:pt x="19737" y="2215"/>
                  <a:pt x="19741" y="2216"/>
                </a:cubicBezTo>
                <a:cubicBezTo>
                  <a:pt x="19777" y="2252"/>
                  <a:pt x="19753" y="2252"/>
                  <a:pt x="19789" y="2276"/>
                </a:cubicBezTo>
                <a:cubicBezTo>
                  <a:pt x="19765" y="2276"/>
                  <a:pt x="19789" y="2299"/>
                  <a:pt x="19789" y="2311"/>
                </a:cubicBezTo>
                <a:cubicBezTo>
                  <a:pt x="19782" y="2310"/>
                  <a:pt x="19776" y="2309"/>
                  <a:pt x="19771" y="2309"/>
                </a:cubicBezTo>
                <a:cubicBezTo>
                  <a:pt x="19748" y="2309"/>
                  <a:pt x="19746" y="2326"/>
                  <a:pt x="19723" y="2326"/>
                </a:cubicBezTo>
                <a:cubicBezTo>
                  <a:pt x="19718" y="2326"/>
                  <a:pt x="19712" y="2325"/>
                  <a:pt x="19705" y="2323"/>
                </a:cubicBezTo>
                <a:lnTo>
                  <a:pt x="19705" y="2323"/>
                </a:lnTo>
                <a:cubicBezTo>
                  <a:pt x="19717" y="2335"/>
                  <a:pt x="19765" y="2371"/>
                  <a:pt x="19753" y="2395"/>
                </a:cubicBezTo>
                <a:cubicBezTo>
                  <a:pt x="19705" y="2383"/>
                  <a:pt x="19717" y="2371"/>
                  <a:pt x="19693" y="2371"/>
                </a:cubicBezTo>
                <a:lnTo>
                  <a:pt x="19717" y="2395"/>
                </a:lnTo>
                <a:cubicBezTo>
                  <a:pt x="19714" y="2398"/>
                  <a:pt x="19711" y="2400"/>
                  <a:pt x="19709" y="2400"/>
                </a:cubicBezTo>
                <a:cubicBezTo>
                  <a:pt x="19704" y="2400"/>
                  <a:pt x="19702" y="2391"/>
                  <a:pt x="19693" y="2383"/>
                </a:cubicBezTo>
                <a:lnTo>
                  <a:pt x="19693" y="2383"/>
                </a:lnTo>
                <a:cubicBezTo>
                  <a:pt x="19682" y="2395"/>
                  <a:pt x="19717" y="2418"/>
                  <a:pt x="19693" y="2430"/>
                </a:cubicBezTo>
                <a:lnTo>
                  <a:pt x="19670" y="2395"/>
                </a:lnTo>
                <a:lnTo>
                  <a:pt x="19670" y="2395"/>
                </a:lnTo>
                <a:cubicBezTo>
                  <a:pt x="19682" y="2418"/>
                  <a:pt x="19670" y="2418"/>
                  <a:pt x="19658" y="2430"/>
                </a:cubicBezTo>
                <a:cubicBezTo>
                  <a:pt x="19646" y="2430"/>
                  <a:pt x="19646" y="2418"/>
                  <a:pt x="19658" y="2418"/>
                </a:cubicBezTo>
                <a:cubicBezTo>
                  <a:pt x="19648" y="2414"/>
                  <a:pt x="19642" y="2412"/>
                  <a:pt x="19639" y="2412"/>
                </a:cubicBezTo>
                <a:cubicBezTo>
                  <a:pt x="19627" y="2412"/>
                  <a:pt x="19658" y="2442"/>
                  <a:pt x="19658" y="2442"/>
                </a:cubicBezTo>
                <a:cubicBezTo>
                  <a:pt x="19670" y="2454"/>
                  <a:pt x="19682" y="2442"/>
                  <a:pt x="19705" y="2466"/>
                </a:cubicBezTo>
                <a:cubicBezTo>
                  <a:pt x="19695" y="2466"/>
                  <a:pt x="19720" y="2492"/>
                  <a:pt x="19705" y="2492"/>
                </a:cubicBezTo>
                <a:cubicBezTo>
                  <a:pt x="19702" y="2492"/>
                  <a:pt x="19699" y="2492"/>
                  <a:pt x="19693" y="2490"/>
                </a:cubicBezTo>
                <a:lnTo>
                  <a:pt x="19670" y="2466"/>
                </a:lnTo>
                <a:lnTo>
                  <a:pt x="19670" y="2466"/>
                </a:lnTo>
                <a:cubicBezTo>
                  <a:pt x="19682" y="2502"/>
                  <a:pt x="19705" y="2502"/>
                  <a:pt x="19682" y="2514"/>
                </a:cubicBezTo>
                <a:lnTo>
                  <a:pt x="19682" y="2514"/>
                </a:lnTo>
                <a:cubicBezTo>
                  <a:pt x="19682" y="2514"/>
                  <a:pt x="19670" y="2502"/>
                  <a:pt x="19670" y="2502"/>
                </a:cubicBezTo>
                <a:lnTo>
                  <a:pt x="19670" y="2502"/>
                </a:lnTo>
                <a:cubicBezTo>
                  <a:pt x="19693" y="2538"/>
                  <a:pt x="19658" y="2538"/>
                  <a:pt x="19634" y="2549"/>
                </a:cubicBezTo>
                <a:cubicBezTo>
                  <a:pt x="19646" y="2561"/>
                  <a:pt x="19658" y="2573"/>
                  <a:pt x="19658" y="2573"/>
                </a:cubicBezTo>
                <a:cubicBezTo>
                  <a:pt x="19682" y="2573"/>
                  <a:pt x="19693" y="2585"/>
                  <a:pt x="19717" y="2597"/>
                </a:cubicBezTo>
                <a:cubicBezTo>
                  <a:pt x="19713" y="2596"/>
                  <a:pt x="19709" y="2596"/>
                  <a:pt x="19706" y="2596"/>
                </a:cubicBezTo>
                <a:cubicBezTo>
                  <a:pt x="19672" y="2596"/>
                  <a:pt x="19750" y="2657"/>
                  <a:pt x="19717" y="2657"/>
                </a:cubicBezTo>
                <a:cubicBezTo>
                  <a:pt x="19705" y="2645"/>
                  <a:pt x="19682" y="2633"/>
                  <a:pt x="19705" y="2633"/>
                </a:cubicBezTo>
                <a:cubicBezTo>
                  <a:pt x="19658" y="2597"/>
                  <a:pt x="19622" y="2573"/>
                  <a:pt x="19610" y="2549"/>
                </a:cubicBezTo>
                <a:cubicBezTo>
                  <a:pt x="19610" y="2558"/>
                  <a:pt x="19610" y="2566"/>
                  <a:pt x="19606" y="2566"/>
                </a:cubicBezTo>
                <a:cubicBezTo>
                  <a:pt x="19604" y="2566"/>
                  <a:pt x="19602" y="2565"/>
                  <a:pt x="19598" y="2561"/>
                </a:cubicBezTo>
                <a:lnTo>
                  <a:pt x="19598" y="2561"/>
                </a:lnTo>
                <a:lnTo>
                  <a:pt x="19634" y="2597"/>
                </a:lnTo>
                <a:cubicBezTo>
                  <a:pt x="19634" y="2597"/>
                  <a:pt x="19634" y="2597"/>
                  <a:pt x="19634" y="2609"/>
                </a:cubicBezTo>
                <a:cubicBezTo>
                  <a:pt x="19658" y="2621"/>
                  <a:pt x="19682" y="2621"/>
                  <a:pt x="19693" y="2645"/>
                </a:cubicBezTo>
                <a:cubicBezTo>
                  <a:pt x="19696" y="2650"/>
                  <a:pt x="19695" y="2651"/>
                  <a:pt x="19693" y="2651"/>
                </a:cubicBezTo>
                <a:cubicBezTo>
                  <a:pt x="19685" y="2651"/>
                  <a:pt x="19658" y="2631"/>
                  <a:pt x="19656" y="2631"/>
                </a:cubicBezTo>
                <a:lnTo>
                  <a:pt x="19656" y="2631"/>
                </a:lnTo>
                <a:cubicBezTo>
                  <a:pt x="19656" y="2631"/>
                  <a:pt x="19656" y="2631"/>
                  <a:pt x="19658" y="2633"/>
                </a:cubicBezTo>
                <a:cubicBezTo>
                  <a:pt x="19670" y="2668"/>
                  <a:pt x="19705" y="2668"/>
                  <a:pt x="19682" y="2680"/>
                </a:cubicBezTo>
                <a:cubicBezTo>
                  <a:pt x="19682" y="2680"/>
                  <a:pt x="19675" y="2674"/>
                  <a:pt x="19676" y="2670"/>
                </a:cubicBezTo>
                <a:lnTo>
                  <a:pt x="19676" y="2670"/>
                </a:lnTo>
                <a:cubicBezTo>
                  <a:pt x="19657" y="2679"/>
                  <a:pt x="19659" y="2691"/>
                  <a:pt x="19646" y="2691"/>
                </a:cubicBezTo>
                <a:cubicBezTo>
                  <a:pt x="19639" y="2691"/>
                  <a:pt x="19629" y="2688"/>
                  <a:pt x="19610" y="2680"/>
                </a:cubicBezTo>
                <a:cubicBezTo>
                  <a:pt x="19598" y="2669"/>
                  <a:pt x="19587" y="2669"/>
                  <a:pt x="19586" y="2657"/>
                </a:cubicBezTo>
                <a:lnTo>
                  <a:pt x="19586" y="2657"/>
                </a:lnTo>
                <a:cubicBezTo>
                  <a:pt x="19589" y="2660"/>
                  <a:pt x="19593" y="2663"/>
                  <a:pt x="19598" y="2668"/>
                </a:cubicBezTo>
                <a:lnTo>
                  <a:pt x="19586" y="2657"/>
                </a:lnTo>
                <a:lnTo>
                  <a:pt x="19586" y="2657"/>
                </a:lnTo>
                <a:cubicBezTo>
                  <a:pt x="19586" y="2657"/>
                  <a:pt x="19586" y="2657"/>
                  <a:pt x="19586" y="2657"/>
                </a:cubicBezTo>
                <a:lnTo>
                  <a:pt x="19586" y="2657"/>
                </a:lnTo>
                <a:cubicBezTo>
                  <a:pt x="19584" y="2655"/>
                  <a:pt x="19582" y="2655"/>
                  <a:pt x="19581" y="2655"/>
                </a:cubicBezTo>
                <a:cubicBezTo>
                  <a:pt x="19578" y="2655"/>
                  <a:pt x="19580" y="2664"/>
                  <a:pt x="19571" y="2664"/>
                </a:cubicBezTo>
                <a:cubicBezTo>
                  <a:pt x="19570" y="2664"/>
                  <a:pt x="19567" y="2663"/>
                  <a:pt x="19564" y="2662"/>
                </a:cubicBezTo>
                <a:lnTo>
                  <a:pt x="19564" y="2662"/>
                </a:lnTo>
                <a:cubicBezTo>
                  <a:pt x="19582" y="2672"/>
                  <a:pt x="19572" y="2682"/>
                  <a:pt x="19562" y="2692"/>
                </a:cubicBezTo>
                <a:lnTo>
                  <a:pt x="19598" y="2704"/>
                </a:lnTo>
                <a:cubicBezTo>
                  <a:pt x="19621" y="2727"/>
                  <a:pt x="19626" y="2734"/>
                  <a:pt x="19621" y="2734"/>
                </a:cubicBezTo>
                <a:cubicBezTo>
                  <a:pt x="19611" y="2734"/>
                  <a:pt x="19555" y="2697"/>
                  <a:pt x="19534" y="2697"/>
                </a:cubicBezTo>
                <a:cubicBezTo>
                  <a:pt x="19530" y="2697"/>
                  <a:pt x="19527" y="2699"/>
                  <a:pt x="19527" y="2704"/>
                </a:cubicBezTo>
                <a:cubicBezTo>
                  <a:pt x="19533" y="2716"/>
                  <a:pt x="19536" y="2716"/>
                  <a:pt x="19539" y="2716"/>
                </a:cubicBezTo>
                <a:cubicBezTo>
                  <a:pt x="19542" y="2716"/>
                  <a:pt x="19545" y="2716"/>
                  <a:pt x="19551" y="2728"/>
                </a:cubicBezTo>
                <a:cubicBezTo>
                  <a:pt x="19546" y="2728"/>
                  <a:pt x="19539" y="2726"/>
                  <a:pt x="19533" y="2726"/>
                </a:cubicBezTo>
                <a:cubicBezTo>
                  <a:pt x="19523" y="2726"/>
                  <a:pt x="19515" y="2730"/>
                  <a:pt x="19515" y="2752"/>
                </a:cubicBezTo>
                <a:cubicBezTo>
                  <a:pt x="19503" y="2740"/>
                  <a:pt x="19479" y="2740"/>
                  <a:pt x="19443" y="2728"/>
                </a:cubicBezTo>
                <a:cubicBezTo>
                  <a:pt x="19443" y="2752"/>
                  <a:pt x="19408" y="2752"/>
                  <a:pt x="19443" y="2776"/>
                </a:cubicBezTo>
                <a:cubicBezTo>
                  <a:pt x="19479" y="2776"/>
                  <a:pt x="19408" y="2740"/>
                  <a:pt x="19467" y="2740"/>
                </a:cubicBezTo>
                <a:lnTo>
                  <a:pt x="19503" y="2764"/>
                </a:lnTo>
                <a:cubicBezTo>
                  <a:pt x="19491" y="2776"/>
                  <a:pt x="19503" y="2811"/>
                  <a:pt x="19479" y="2811"/>
                </a:cubicBezTo>
                <a:cubicBezTo>
                  <a:pt x="19491" y="2811"/>
                  <a:pt x="19503" y="2823"/>
                  <a:pt x="19515" y="2823"/>
                </a:cubicBezTo>
                <a:cubicBezTo>
                  <a:pt x="19515" y="2847"/>
                  <a:pt x="19551" y="2883"/>
                  <a:pt x="19527" y="2895"/>
                </a:cubicBezTo>
                <a:cubicBezTo>
                  <a:pt x="19491" y="2883"/>
                  <a:pt x="19503" y="2871"/>
                  <a:pt x="19503" y="2859"/>
                </a:cubicBezTo>
                <a:cubicBezTo>
                  <a:pt x="19467" y="2859"/>
                  <a:pt x="19491" y="2871"/>
                  <a:pt x="19479" y="2883"/>
                </a:cubicBezTo>
                <a:cubicBezTo>
                  <a:pt x="19443" y="2871"/>
                  <a:pt x="19479" y="2871"/>
                  <a:pt x="19455" y="2859"/>
                </a:cubicBezTo>
                <a:lnTo>
                  <a:pt x="19455" y="2859"/>
                </a:lnTo>
                <a:lnTo>
                  <a:pt x="19455" y="2883"/>
                </a:lnTo>
                <a:lnTo>
                  <a:pt x="19443" y="2883"/>
                </a:lnTo>
                <a:cubicBezTo>
                  <a:pt x="19491" y="2907"/>
                  <a:pt x="19431" y="2895"/>
                  <a:pt x="19443" y="2919"/>
                </a:cubicBezTo>
                <a:cubicBezTo>
                  <a:pt x="19431" y="2954"/>
                  <a:pt x="19491" y="2990"/>
                  <a:pt x="19527" y="3026"/>
                </a:cubicBezTo>
                <a:cubicBezTo>
                  <a:pt x="19503" y="3026"/>
                  <a:pt x="19491" y="3026"/>
                  <a:pt x="19479" y="3014"/>
                </a:cubicBezTo>
                <a:cubicBezTo>
                  <a:pt x="19515" y="3014"/>
                  <a:pt x="19491" y="3014"/>
                  <a:pt x="19479" y="3002"/>
                </a:cubicBezTo>
                <a:cubicBezTo>
                  <a:pt x="19479" y="3005"/>
                  <a:pt x="19474" y="3007"/>
                  <a:pt x="19466" y="3007"/>
                </a:cubicBezTo>
                <a:cubicBezTo>
                  <a:pt x="19447" y="3007"/>
                  <a:pt x="19413" y="2998"/>
                  <a:pt x="19396" y="2990"/>
                </a:cubicBezTo>
                <a:lnTo>
                  <a:pt x="19396" y="2990"/>
                </a:lnTo>
                <a:cubicBezTo>
                  <a:pt x="19402" y="3002"/>
                  <a:pt x="19411" y="3002"/>
                  <a:pt x="19420" y="3002"/>
                </a:cubicBezTo>
                <a:cubicBezTo>
                  <a:pt x="19428" y="3002"/>
                  <a:pt x="19437" y="3002"/>
                  <a:pt x="19443" y="3014"/>
                </a:cubicBezTo>
                <a:lnTo>
                  <a:pt x="19420" y="3038"/>
                </a:lnTo>
                <a:cubicBezTo>
                  <a:pt x="19455" y="3038"/>
                  <a:pt x="19467" y="3038"/>
                  <a:pt x="19479" y="3061"/>
                </a:cubicBezTo>
                <a:cubicBezTo>
                  <a:pt x="19479" y="3073"/>
                  <a:pt x="19467" y="3073"/>
                  <a:pt x="19467" y="3085"/>
                </a:cubicBezTo>
                <a:cubicBezTo>
                  <a:pt x="19455" y="3085"/>
                  <a:pt x="19420" y="3073"/>
                  <a:pt x="19431" y="3061"/>
                </a:cubicBezTo>
                <a:lnTo>
                  <a:pt x="19431" y="3061"/>
                </a:lnTo>
                <a:cubicBezTo>
                  <a:pt x="19408" y="3073"/>
                  <a:pt x="19408" y="3073"/>
                  <a:pt x="19431" y="3097"/>
                </a:cubicBezTo>
                <a:cubicBezTo>
                  <a:pt x="19435" y="3096"/>
                  <a:pt x="19439" y="3095"/>
                  <a:pt x="19441" y="3095"/>
                </a:cubicBezTo>
                <a:cubicBezTo>
                  <a:pt x="19463" y="3095"/>
                  <a:pt x="19449" y="3133"/>
                  <a:pt x="19491" y="3133"/>
                </a:cubicBezTo>
                <a:lnTo>
                  <a:pt x="19455" y="3145"/>
                </a:lnTo>
                <a:cubicBezTo>
                  <a:pt x="19455" y="3133"/>
                  <a:pt x="19443" y="3133"/>
                  <a:pt x="19455" y="3121"/>
                </a:cubicBezTo>
                <a:cubicBezTo>
                  <a:pt x="19449" y="3119"/>
                  <a:pt x="19444" y="3119"/>
                  <a:pt x="19441" y="3119"/>
                </a:cubicBezTo>
                <a:cubicBezTo>
                  <a:pt x="19420" y="3119"/>
                  <a:pt x="19455" y="3146"/>
                  <a:pt x="19455" y="3157"/>
                </a:cubicBezTo>
                <a:cubicBezTo>
                  <a:pt x="19455" y="3157"/>
                  <a:pt x="19450" y="3162"/>
                  <a:pt x="19439" y="3162"/>
                </a:cubicBezTo>
                <a:cubicBezTo>
                  <a:pt x="19434" y="3162"/>
                  <a:pt x="19428" y="3161"/>
                  <a:pt x="19420" y="3157"/>
                </a:cubicBezTo>
                <a:lnTo>
                  <a:pt x="19420" y="3157"/>
                </a:lnTo>
                <a:cubicBezTo>
                  <a:pt x="19428" y="3165"/>
                  <a:pt x="19424" y="3173"/>
                  <a:pt x="19413" y="3173"/>
                </a:cubicBezTo>
                <a:cubicBezTo>
                  <a:pt x="19409" y="3173"/>
                  <a:pt x="19403" y="3172"/>
                  <a:pt x="19396" y="3169"/>
                </a:cubicBezTo>
                <a:lnTo>
                  <a:pt x="19396" y="3169"/>
                </a:lnTo>
                <a:cubicBezTo>
                  <a:pt x="19408" y="3180"/>
                  <a:pt x="19420" y="3180"/>
                  <a:pt x="19431" y="3192"/>
                </a:cubicBezTo>
                <a:lnTo>
                  <a:pt x="19420" y="3216"/>
                </a:lnTo>
                <a:cubicBezTo>
                  <a:pt x="19406" y="3210"/>
                  <a:pt x="19382" y="3203"/>
                  <a:pt x="19363" y="3196"/>
                </a:cubicBezTo>
                <a:lnTo>
                  <a:pt x="19363" y="3196"/>
                </a:lnTo>
                <a:cubicBezTo>
                  <a:pt x="19378" y="3204"/>
                  <a:pt x="19391" y="3214"/>
                  <a:pt x="19384" y="3228"/>
                </a:cubicBezTo>
                <a:cubicBezTo>
                  <a:pt x="19366" y="3210"/>
                  <a:pt x="19357" y="3210"/>
                  <a:pt x="19347" y="3210"/>
                </a:cubicBezTo>
                <a:cubicBezTo>
                  <a:pt x="19336" y="3210"/>
                  <a:pt x="19324" y="3210"/>
                  <a:pt x="19301" y="3192"/>
                </a:cubicBezTo>
                <a:cubicBezTo>
                  <a:pt x="19265" y="3192"/>
                  <a:pt x="19253" y="3216"/>
                  <a:pt x="19265" y="3240"/>
                </a:cubicBezTo>
                <a:cubicBezTo>
                  <a:pt x="19274" y="3246"/>
                  <a:pt x="19280" y="3248"/>
                  <a:pt x="19285" y="3248"/>
                </a:cubicBezTo>
                <a:cubicBezTo>
                  <a:pt x="19295" y="3248"/>
                  <a:pt x="19297" y="3237"/>
                  <a:pt x="19311" y="3237"/>
                </a:cubicBezTo>
                <a:cubicBezTo>
                  <a:pt x="19315" y="3237"/>
                  <a:pt x="19319" y="3238"/>
                  <a:pt x="19324" y="3240"/>
                </a:cubicBezTo>
                <a:cubicBezTo>
                  <a:pt x="19324" y="3288"/>
                  <a:pt x="19420" y="3323"/>
                  <a:pt x="19396" y="3347"/>
                </a:cubicBezTo>
                <a:lnTo>
                  <a:pt x="19408" y="3335"/>
                </a:lnTo>
                <a:cubicBezTo>
                  <a:pt x="19420" y="3359"/>
                  <a:pt x="19420" y="3359"/>
                  <a:pt x="19443" y="3383"/>
                </a:cubicBezTo>
                <a:cubicBezTo>
                  <a:pt x="19422" y="3372"/>
                  <a:pt x="19393" y="3366"/>
                  <a:pt x="19368" y="3366"/>
                </a:cubicBezTo>
                <a:cubicBezTo>
                  <a:pt x="19338" y="3366"/>
                  <a:pt x="19312" y="3375"/>
                  <a:pt x="19312" y="3395"/>
                </a:cubicBezTo>
                <a:cubicBezTo>
                  <a:pt x="19336" y="3395"/>
                  <a:pt x="19360" y="3395"/>
                  <a:pt x="19396" y="3407"/>
                </a:cubicBezTo>
                <a:lnTo>
                  <a:pt x="19396" y="3430"/>
                </a:lnTo>
                <a:cubicBezTo>
                  <a:pt x="19396" y="3430"/>
                  <a:pt x="19384" y="3419"/>
                  <a:pt x="19384" y="3419"/>
                </a:cubicBezTo>
                <a:lnTo>
                  <a:pt x="19384" y="3419"/>
                </a:lnTo>
                <a:cubicBezTo>
                  <a:pt x="19396" y="3442"/>
                  <a:pt x="19312" y="3430"/>
                  <a:pt x="19360" y="3454"/>
                </a:cubicBezTo>
                <a:lnTo>
                  <a:pt x="19289" y="3442"/>
                </a:lnTo>
                <a:lnTo>
                  <a:pt x="19324" y="3454"/>
                </a:lnTo>
                <a:cubicBezTo>
                  <a:pt x="19348" y="3454"/>
                  <a:pt x="19348" y="3478"/>
                  <a:pt x="19348" y="3490"/>
                </a:cubicBezTo>
                <a:cubicBezTo>
                  <a:pt x="19372" y="3514"/>
                  <a:pt x="19348" y="3514"/>
                  <a:pt x="19324" y="3514"/>
                </a:cubicBezTo>
                <a:cubicBezTo>
                  <a:pt x="19336" y="3514"/>
                  <a:pt x="19384" y="3526"/>
                  <a:pt x="19384" y="3538"/>
                </a:cubicBezTo>
                <a:cubicBezTo>
                  <a:pt x="19369" y="3533"/>
                  <a:pt x="19359" y="3531"/>
                  <a:pt x="19352" y="3531"/>
                </a:cubicBezTo>
                <a:cubicBezTo>
                  <a:pt x="19328" y="3531"/>
                  <a:pt x="19337" y="3551"/>
                  <a:pt x="19322" y="3551"/>
                </a:cubicBezTo>
                <a:cubicBezTo>
                  <a:pt x="19320" y="3551"/>
                  <a:pt x="19316" y="3551"/>
                  <a:pt x="19312" y="3550"/>
                </a:cubicBezTo>
                <a:cubicBezTo>
                  <a:pt x="19312" y="3561"/>
                  <a:pt x="19289" y="3561"/>
                  <a:pt x="19312" y="3573"/>
                </a:cubicBezTo>
                <a:lnTo>
                  <a:pt x="19265" y="3561"/>
                </a:lnTo>
                <a:lnTo>
                  <a:pt x="19265" y="3561"/>
                </a:lnTo>
                <a:cubicBezTo>
                  <a:pt x="19336" y="3585"/>
                  <a:pt x="19324" y="3597"/>
                  <a:pt x="19336" y="3621"/>
                </a:cubicBezTo>
                <a:cubicBezTo>
                  <a:pt x="19317" y="3616"/>
                  <a:pt x="19305" y="3614"/>
                  <a:pt x="19298" y="3614"/>
                </a:cubicBezTo>
                <a:cubicBezTo>
                  <a:pt x="19276" y="3614"/>
                  <a:pt x="19307" y="3635"/>
                  <a:pt x="19275" y="3635"/>
                </a:cubicBezTo>
                <a:cubicBezTo>
                  <a:pt x="19270" y="3635"/>
                  <a:pt x="19262" y="3634"/>
                  <a:pt x="19253" y="3633"/>
                </a:cubicBezTo>
                <a:lnTo>
                  <a:pt x="19253" y="3633"/>
                </a:lnTo>
                <a:cubicBezTo>
                  <a:pt x="19312" y="3645"/>
                  <a:pt x="19265" y="3669"/>
                  <a:pt x="19312" y="3681"/>
                </a:cubicBezTo>
                <a:cubicBezTo>
                  <a:pt x="19312" y="3684"/>
                  <a:pt x="19307" y="3686"/>
                  <a:pt x="19299" y="3686"/>
                </a:cubicBezTo>
                <a:cubicBezTo>
                  <a:pt x="19283" y="3686"/>
                  <a:pt x="19257" y="3681"/>
                  <a:pt x="19241" y="3681"/>
                </a:cubicBezTo>
                <a:lnTo>
                  <a:pt x="19265" y="3692"/>
                </a:lnTo>
                <a:cubicBezTo>
                  <a:pt x="19229" y="3692"/>
                  <a:pt x="19217" y="3716"/>
                  <a:pt x="19193" y="3728"/>
                </a:cubicBezTo>
                <a:lnTo>
                  <a:pt x="19241" y="3752"/>
                </a:lnTo>
                <a:lnTo>
                  <a:pt x="19217" y="3752"/>
                </a:lnTo>
                <a:cubicBezTo>
                  <a:pt x="19227" y="3752"/>
                  <a:pt x="19236" y="3767"/>
                  <a:pt x="19252" y="3767"/>
                </a:cubicBezTo>
                <a:cubicBezTo>
                  <a:pt x="19256" y="3767"/>
                  <a:pt x="19260" y="3766"/>
                  <a:pt x="19265" y="3764"/>
                </a:cubicBezTo>
                <a:lnTo>
                  <a:pt x="19265" y="3764"/>
                </a:lnTo>
                <a:lnTo>
                  <a:pt x="19253" y="3776"/>
                </a:lnTo>
                <a:cubicBezTo>
                  <a:pt x="19312" y="3788"/>
                  <a:pt x="19265" y="3788"/>
                  <a:pt x="19289" y="3811"/>
                </a:cubicBezTo>
                <a:cubicBezTo>
                  <a:pt x="19277" y="3811"/>
                  <a:pt x="19265" y="3811"/>
                  <a:pt x="19265" y="3800"/>
                </a:cubicBezTo>
                <a:cubicBezTo>
                  <a:pt x="19261" y="3804"/>
                  <a:pt x="19256" y="3805"/>
                  <a:pt x="19249" y="3805"/>
                </a:cubicBezTo>
                <a:cubicBezTo>
                  <a:pt x="19237" y="3805"/>
                  <a:pt x="19221" y="3800"/>
                  <a:pt x="19205" y="3800"/>
                </a:cubicBezTo>
                <a:cubicBezTo>
                  <a:pt x="19226" y="3800"/>
                  <a:pt x="19295" y="3837"/>
                  <a:pt x="19326" y="3837"/>
                </a:cubicBezTo>
                <a:cubicBezTo>
                  <a:pt x="19330" y="3837"/>
                  <a:pt x="19334" y="3837"/>
                  <a:pt x="19336" y="3835"/>
                </a:cubicBezTo>
                <a:cubicBezTo>
                  <a:pt x="19360" y="3835"/>
                  <a:pt x="19372" y="3859"/>
                  <a:pt x="19360" y="3859"/>
                </a:cubicBezTo>
                <a:lnTo>
                  <a:pt x="19312" y="3859"/>
                </a:lnTo>
                <a:lnTo>
                  <a:pt x="19360" y="3871"/>
                </a:lnTo>
                <a:cubicBezTo>
                  <a:pt x="19372" y="3883"/>
                  <a:pt x="19336" y="3883"/>
                  <a:pt x="19324" y="3895"/>
                </a:cubicBezTo>
                <a:cubicBezTo>
                  <a:pt x="19324" y="3887"/>
                  <a:pt x="19280" y="3867"/>
                  <a:pt x="19252" y="3867"/>
                </a:cubicBezTo>
                <a:cubicBezTo>
                  <a:pt x="19239" y="3867"/>
                  <a:pt x="19229" y="3872"/>
                  <a:pt x="19229" y="3883"/>
                </a:cubicBezTo>
                <a:cubicBezTo>
                  <a:pt x="19229" y="3859"/>
                  <a:pt x="19193" y="3847"/>
                  <a:pt x="19181" y="3847"/>
                </a:cubicBezTo>
                <a:cubicBezTo>
                  <a:pt x="19181" y="3847"/>
                  <a:pt x="19181" y="3847"/>
                  <a:pt x="19158" y="3835"/>
                </a:cubicBezTo>
                <a:lnTo>
                  <a:pt x="19158" y="3835"/>
                </a:lnTo>
                <a:cubicBezTo>
                  <a:pt x="19170" y="3859"/>
                  <a:pt x="19193" y="3847"/>
                  <a:pt x="19193" y="3871"/>
                </a:cubicBezTo>
                <a:cubicBezTo>
                  <a:pt x="19193" y="3882"/>
                  <a:pt x="19231" y="3902"/>
                  <a:pt x="19223" y="3906"/>
                </a:cubicBezTo>
                <a:lnTo>
                  <a:pt x="19223" y="3906"/>
                </a:lnTo>
                <a:cubicBezTo>
                  <a:pt x="19227" y="3905"/>
                  <a:pt x="19231" y="3905"/>
                  <a:pt x="19235" y="3905"/>
                </a:cubicBezTo>
                <a:cubicBezTo>
                  <a:pt x="19280" y="3905"/>
                  <a:pt x="19272" y="3944"/>
                  <a:pt x="19301" y="3944"/>
                </a:cubicBezTo>
                <a:cubicBezTo>
                  <a:pt x="19304" y="3944"/>
                  <a:pt x="19308" y="3944"/>
                  <a:pt x="19312" y="3942"/>
                </a:cubicBezTo>
                <a:cubicBezTo>
                  <a:pt x="19321" y="3951"/>
                  <a:pt x="19323" y="3959"/>
                  <a:pt x="19316" y="3959"/>
                </a:cubicBezTo>
                <a:cubicBezTo>
                  <a:pt x="19312" y="3959"/>
                  <a:pt x="19307" y="3958"/>
                  <a:pt x="19301" y="3954"/>
                </a:cubicBezTo>
                <a:cubicBezTo>
                  <a:pt x="19293" y="3950"/>
                  <a:pt x="19285" y="3949"/>
                  <a:pt x="19277" y="3949"/>
                </a:cubicBezTo>
                <a:cubicBezTo>
                  <a:pt x="19262" y="3949"/>
                  <a:pt x="19249" y="3954"/>
                  <a:pt x="19241" y="3954"/>
                </a:cubicBezTo>
                <a:lnTo>
                  <a:pt x="19265" y="3954"/>
                </a:lnTo>
                <a:cubicBezTo>
                  <a:pt x="19265" y="3966"/>
                  <a:pt x="19241" y="3978"/>
                  <a:pt x="19217" y="3978"/>
                </a:cubicBezTo>
                <a:lnTo>
                  <a:pt x="19217" y="3966"/>
                </a:lnTo>
                <a:lnTo>
                  <a:pt x="19193" y="3978"/>
                </a:lnTo>
                <a:cubicBezTo>
                  <a:pt x="19205" y="3984"/>
                  <a:pt x="19214" y="3984"/>
                  <a:pt x="19222" y="3984"/>
                </a:cubicBezTo>
                <a:cubicBezTo>
                  <a:pt x="19229" y="3984"/>
                  <a:pt x="19235" y="3984"/>
                  <a:pt x="19241" y="3990"/>
                </a:cubicBezTo>
                <a:cubicBezTo>
                  <a:pt x="19229" y="3990"/>
                  <a:pt x="19241" y="4002"/>
                  <a:pt x="19229" y="4002"/>
                </a:cubicBezTo>
                <a:cubicBezTo>
                  <a:pt x="19193" y="3990"/>
                  <a:pt x="19146" y="3990"/>
                  <a:pt x="19146" y="3978"/>
                </a:cubicBezTo>
                <a:lnTo>
                  <a:pt x="19146" y="3978"/>
                </a:lnTo>
                <a:cubicBezTo>
                  <a:pt x="19146" y="3988"/>
                  <a:pt x="19146" y="4016"/>
                  <a:pt x="19176" y="4016"/>
                </a:cubicBezTo>
                <a:cubicBezTo>
                  <a:pt x="19181" y="4016"/>
                  <a:pt x="19187" y="4016"/>
                  <a:pt x="19193" y="4014"/>
                </a:cubicBezTo>
                <a:lnTo>
                  <a:pt x="19193" y="4014"/>
                </a:lnTo>
                <a:lnTo>
                  <a:pt x="19181" y="4026"/>
                </a:lnTo>
                <a:cubicBezTo>
                  <a:pt x="19197" y="4026"/>
                  <a:pt x="19224" y="4015"/>
                  <a:pt x="19240" y="4015"/>
                </a:cubicBezTo>
                <a:cubicBezTo>
                  <a:pt x="19248" y="4015"/>
                  <a:pt x="19253" y="4018"/>
                  <a:pt x="19253" y="4026"/>
                </a:cubicBezTo>
                <a:lnTo>
                  <a:pt x="19241" y="4026"/>
                </a:lnTo>
                <a:lnTo>
                  <a:pt x="19277" y="4050"/>
                </a:lnTo>
                <a:lnTo>
                  <a:pt x="19253" y="4050"/>
                </a:lnTo>
                <a:cubicBezTo>
                  <a:pt x="19265" y="4050"/>
                  <a:pt x="19265" y="4062"/>
                  <a:pt x="19265" y="4062"/>
                </a:cubicBezTo>
                <a:cubicBezTo>
                  <a:pt x="19257" y="4062"/>
                  <a:pt x="19254" y="4067"/>
                  <a:pt x="19246" y="4067"/>
                </a:cubicBezTo>
                <a:cubicBezTo>
                  <a:pt x="19242" y="4067"/>
                  <a:pt x="19237" y="4065"/>
                  <a:pt x="19229" y="4062"/>
                </a:cubicBezTo>
                <a:lnTo>
                  <a:pt x="19229" y="4062"/>
                </a:lnTo>
                <a:cubicBezTo>
                  <a:pt x="19229" y="4085"/>
                  <a:pt x="19253" y="4085"/>
                  <a:pt x="19265" y="4085"/>
                </a:cubicBezTo>
                <a:cubicBezTo>
                  <a:pt x="19265" y="4097"/>
                  <a:pt x="19253" y="4097"/>
                  <a:pt x="19229" y="4097"/>
                </a:cubicBezTo>
                <a:cubicBezTo>
                  <a:pt x="19229" y="4109"/>
                  <a:pt x="19229" y="4133"/>
                  <a:pt x="19205" y="4145"/>
                </a:cubicBezTo>
                <a:cubicBezTo>
                  <a:pt x="19208" y="4147"/>
                  <a:pt x="19210" y="4148"/>
                  <a:pt x="19212" y="4148"/>
                </a:cubicBezTo>
                <a:cubicBezTo>
                  <a:pt x="19216" y="4148"/>
                  <a:pt x="19220" y="4141"/>
                  <a:pt x="19229" y="4141"/>
                </a:cubicBezTo>
                <a:cubicBezTo>
                  <a:pt x="19232" y="4141"/>
                  <a:pt x="19236" y="4142"/>
                  <a:pt x="19241" y="4145"/>
                </a:cubicBezTo>
                <a:cubicBezTo>
                  <a:pt x="19158" y="4157"/>
                  <a:pt x="19205" y="4204"/>
                  <a:pt x="19217" y="4240"/>
                </a:cubicBezTo>
                <a:cubicBezTo>
                  <a:pt x="19289" y="4240"/>
                  <a:pt x="19229" y="4252"/>
                  <a:pt x="19289" y="4252"/>
                </a:cubicBezTo>
                <a:cubicBezTo>
                  <a:pt x="19273" y="4252"/>
                  <a:pt x="19252" y="4268"/>
                  <a:pt x="19236" y="4268"/>
                </a:cubicBezTo>
                <a:cubicBezTo>
                  <a:pt x="19228" y="4268"/>
                  <a:pt x="19221" y="4264"/>
                  <a:pt x="19217" y="4252"/>
                </a:cubicBezTo>
                <a:lnTo>
                  <a:pt x="19217" y="4276"/>
                </a:lnTo>
                <a:cubicBezTo>
                  <a:pt x="19187" y="4276"/>
                  <a:pt x="19191" y="4250"/>
                  <a:pt x="19155" y="4250"/>
                </a:cubicBezTo>
                <a:cubicBezTo>
                  <a:pt x="19149" y="4250"/>
                  <a:pt x="19142" y="4250"/>
                  <a:pt x="19134" y="4252"/>
                </a:cubicBezTo>
                <a:cubicBezTo>
                  <a:pt x="19134" y="4276"/>
                  <a:pt x="19217" y="4288"/>
                  <a:pt x="19193" y="4312"/>
                </a:cubicBezTo>
                <a:cubicBezTo>
                  <a:pt x="19181" y="4309"/>
                  <a:pt x="19175" y="4308"/>
                  <a:pt x="19171" y="4308"/>
                </a:cubicBezTo>
                <a:cubicBezTo>
                  <a:pt x="19157" y="4308"/>
                  <a:pt x="19193" y="4323"/>
                  <a:pt x="19146" y="4323"/>
                </a:cubicBezTo>
                <a:cubicBezTo>
                  <a:pt x="19134" y="4312"/>
                  <a:pt x="19134" y="4312"/>
                  <a:pt x="19134" y="4300"/>
                </a:cubicBezTo>
                <a:lnTo>
                  <a:pt x="19122" y="4312"/>
                </a:lnTo>
                <a:cubicBezTo>
                  <a:pt x="19110" y="4347"/>
                  <a:pt x="19181" y="4323"/>
                  <a:pt x="19217" y="4347"/>
                </a:cubicBezTo>
                <a:cubicBezTo>
                  <a:pt x="19217" y="4355"/>
                  <a:pt x="19213" y="4359"/>
                  <a:pt x="19206" y="4361"/>
                </a:cubicBezTo>
                <a:lnTo>
                  <a:pt x="19206" y="4361"/>
                </a:lnTo>
                <a:cubicBezTo>
                  <a:pt x="19214" y="4360"/>
                  <a:pt x="19222" y="4359"/>
                  <a:pt x="19229" y="4359"/>
                </a:cubicBezTo>
                <a:cubicBezTo>
                  <a:pt x="19170" y="4371"/>
                  <a:pt x="19217" y="4395"/>
                  <a:pt x="19241" y="4407"/>
                </a:cubicBezTo>
                <a:cubicBezTo>
                  <a:pt x="19301" y="4371"/>
                  <a:pt x="19241" y="4383"/>
                  <a:pt x="19312" y="4347"/>
                </a:cubicBezTo>
                <a:cubicBezTo>
                  <a:pt x="19301" y="4347"/>
                  <a:pt x="19241" y="4347"/>
                  <a:pt x="19265" y="4323"/>
                </a:cubicBezTo>
                <a:lnTo>
                  <a:pt x="19265" y="4323"/>
                </a:lnTo>
                <a:cubicBezTo>
                  <a:pt x="19273" y="4331"/>
                  <a:pt x="19279" y="4334"/>
                  <a:pt x="19285" y="4334"/>
                </a:cubicBezTo>
                <a:cubicBezTo>
                  <a:pt x="19295" y="4334"/>
                  <a:pt x="19301" y="4323"/>
                  <a:pt x="19301" y="4323"/>
                </a:cubicBezTo>
                <a:cubicBezTo>
                  <a:pt x="19277" y="4323"/>
                  <a:pt x="19289" y="4312"/>
                  <a:pt x="19277" y="4312"/>
                </a:cubicBezTo>
                <a:cubicBezTo>
                  <a:pt x="19282" y="4309"/>
                  <a:pt x="19289" y="4308"/>
                  <a:pt x="19296" y="4308"/>
                </a:cubicBezTo>
                <a:cubicBezTo>
                  <a:pt x="19309" y="4308"/>
                  <a:pt x="19323" y="4311"/>
                  <a:pt x="19335" y="4311"/>
                </a:cubicBezTo>
                <a:cubicBezTo>
                  <a:pt x="19346" y="4311"/>
                  <a:pt x="19356" y="4308"/>
                  <a:pt x="19360" y="4300"/>
                </a:cubicBezTo>
                <a:lnTo>
                  <a:pt x="19289" y="4300"/>
                </a:lnTo>
                <a:cubicBezTo>
                  <a:pt x="19295" y="4294"/>
                  <a:pt x="19309" y="4294"/>
                  <a:pt x="19320" y="4294"/>
                </a:cubicBezTo>
                <a:cubicBezTo>
                  <a:pt x="19330" y="4294"/>
                  <a:pt x="19336" y="4294"/>
                  <a:pt x="19324" y="4288"/>
                </a:cubicBezTo>
                <a:lnTo>
                  <a:pt x="19324" y="4288"/>
                </a:lnTo>
                <a:cubicBezTo>
                  <a:pt x="19360" y="4300"/>
                  <a:pt x="19384" y="4288"/>
                  <a:pt x="19396" y="4312"/>
                </a:cubicBezTo>
                <a:cubicBezTo>
                  <a:pt x="19446" y="4292"/>
                  <a:pt x="19387" y="4272"/>
                  <a:pt x="19353" y="4252"/>
                </a:cubicBezTo>
                <a:lnTo>
                  <a:pt x="19353" y="4252"/>
                </a:lnTo>
                <a:cubicBezTo>
                  <a:pt x="19355" y="4252"/>
                  <a:pt x="19357" y="4252"/>
                  <a:pt x="19360" y="4252"/>
                </a:cubicBezTo>
                <a:cubicBezTo>
                  <a:pt x="19336" y="4240"/>
                  <a:pt x="19336" y="4240"/>
                  <a:pt x="19336" y="4228"/>
                </a:cubicBezTo>
                <a:cubicBezTo>
                  <a:pt x="19341" y="4226"/>
                  <a:pt x="19345" y="4225"/>
                  <a:pt x="19349" y="4225"/>
                </a:cubicBezTo>
                <a:cubicBezTo>
                  <a:pt x="19365" y="4225"/>
                  <a:pt x="19374" y="4240"/>
                  <a:pt x="19384" y="4240"/>
                </a:cubicBezTo>
                <a:lnTo>
                  <a:pt x="19384" y="4216"/>
                </a:lnTo>
                <a:lnTo>
                  <a:pt x="19396" y="4216"/>
                </a:lnTo>
                <a:cubicBezTo>
                  <a:pt x="19384" y="4216"/>
                  <a:pt x="19384" y="4204"/>
                  <a:pt x="19396" y="4204"/>
                </a:cubicBezTo>
                <a:cubicBezTo>
                  <a:pt x="19409" y="4211"/>
                  <a:pt x="19422" y="4214"/>
                  <a:pt x="19434" y="4217"/>
                </a:cubicBezTo>
                <a:lnTo>
                  <a:pt x="19434" y="4217"/>
                </a:lnTo>
                <a:lnTo>
                  <a:pt x="19408" y="4204"/>
                </a:lnTo>
                <a:cubicBezTo>
                  <a:pt x="19424" y="4204"/>
                  <a:pt x="19439" y="4199"/>
                  <a:pt x="19452" y="4199"/>
                </a:cubicBezTo>
                <a:cubicBezTo>
                  <a:pt x="19458" y="4199"/>
                  <a:pt x="19463" y="4200"/>
                  <a:pt x="19467" y="4204"/>
                </a:cubicBezTo>
                <a:lnTo>
                  <a:pt x="19455" y="4169"/>
                </a:lnTo>
                <a:lnTo>
                  <a:pt x="19479" y="4169"/>
                </a:lnTo>
                <a:cubicBezTo>
                  <a:pt x="19490" y="4169"/>
                  <a:pt x="19425" y="4131"/>
                  <a:pt x="19477" y="4131"/>
                </a:cubicBezTo>
                <a:cubicBezTo>
                  <a:pt x="19484" y="4131"/>
                  <a:pt x="19492" y="4132"/>
                  <a:pt x="19503" y="4133"/>
                </a:cubicBezTo>
                <a:cubicBezTo>
                  <a:pt x="19455" y="4109"/>
                  <a:pt x="19479" y="4097"/>
                  <a:pt x="19455" y="4062"/>
                </a:cubicBezTo>
                <a:lnTo>
                  <a:pt x="19455" y="4062"/>
                </a:lnTo>
                <a:cubicBezTo>
                  <a:pt x="19469" y="4072"/>
                  <a:pt x="19480" y="4075"/>
                  <a:pt x="19489" y="4075"/>
                </a:cubicBezTo>
                <a:cubicBezTo>
                  <a:pt x="19504" y="4075"/>
                  <a:pt x="19514" y="4066"/>
                  <a:pt x="19524" y="4066"/>
                </a:cubicBezTo>
                <a:cubicBezTo>
                  <a:pt x="19529" y="4066"/>
                  <a:pt x="19533" y="4068"/>
                  <a:pt x="19539" y="4073"/>
                </a:cubicBezTo>
                <a:cubicBezTo>
                  <a:pt x="19562" y="4062"/>
                  <a:pt x="19503" y="4050"/>
                  <a:pt x="19503" y="4038"/>
                </a:cubicBezTo>
                <a:cubicBezTo>
                  <a:pt x="19527" y="4038"/>
                  <a:pt x="19574" y="4050"/>
                  <a:pt x="19586" y="4062"/>
                </a:cubicBezTo>
                <a:lnTo>
                  <a:pt x="19574" y="4050"/>
                </a:lnTo>
                <a:lnTo>
                  <a:pt x="19551" y="4026"/>
                </a:lnTo>
                <a:cubicBezTo>
                  <a:pt x="19566" y="4026"/>
                  <a:pt x="19582" y="4031"/>
                  <a:pt x="19595" y="4031"/>
                </a:cubicBezTo>
                <a:cubicBezTo>
                  <a:pt x="19601" y="4031"/>
                  <a:pt x="19606" y="4030"/>
                  <a:pt x="19610" y="4026"/>
                </a:cubicBezTo>
                <a:lnTo>
                  <a:pt x="19562" y="4014"/>
                </a:lnTo>
                <a:lnTo>
                  <a:pt x="19586" y="4014"/>
                </a:lnTo>
                <a:cubicBezTo>
                  <a:pt x="19574" y="4014"/>
                  <a:pt x="19562" y="4002"/>
                  <a:pt x="19562" y="3990"/>
                </a:cubicBezTo>
                <a:lnTo>
                  <a:pt x="19574" y="3990"/>
                </a:lnTo>
                <a:lnTo>
                  <a:pt x="19562" y="3978"/>
                </a:lnTo>
                <a:lnTo>
                  <a:pt x="19562" y="3978"/>
                </a:lnTo>
                <a:cubicBezTo>
                  <a:pt x="19570" y="3982"/>
                  <a:pt x="19574" y="3983"/>
                  <a:pt x="19577" y="3983"/>
                </a:cubicBezTo>
                <a:cubicBezTo>
                  <a:pt x="19584" y="3983"/>
                  <a:pt x="19586" y="3978"/>
                  <a:pt x="19610" y="3978"/>
                </a:cubicBezTo>
                <a:cubicBezTo>
                  <a:pt x="19610" y="3978"/>
                  <a:pt x="19610" y="3978"/>
                  <a:pt x="19598" y="3954"/>
                </a:cubicBezTo>
                <a:lnTo>
                  <a:pt x="19574" y="3954"/>
                </a:lnTo>
                <a:cubicBezTo>
                  <a:pt x="19568" y="3948"/>
                  <a:pt x="19568" y="3946"/>
                  <a:pt x="19573" y="3946"/>
                </a:cubicBezTo>
                <a:cubicBezTo>
                  <a:pt x="19580" y="3946"/>
                  <a:pt x="19597" y="3951"/>
                  <a:pt x="19609" y="3951"/>
                </a:cubicBezTo>
                <a:cubicBezTo>
                  <a:pt x="19617" y="3951"/>
                  <a:pt x="19622" y="3949"/>
                  <a:pt x="19622" y="3942"/>
                </a:cubicBezTo>
                <a:lnTo>
                  <a:pt x="19586" y="3942"/>
                </a:lnTo>
                <a:cubicBezTo>
                  <a:pt x="19646" y="3931"/>
                  <a:pt x="19562" y="3895"/>
                  <a:pt x="19598" y="3883"/>
                </a:cubicBezTo>
                <a:lnTo>
                  <a:pt x="19598" y="3883"/>
                </a:lnTo>
                <a:cubicBezTo>
                  <a:pt x="19607" y="3891"/>
                  <a:pt x="19627" y="3894"/>
                  <a:pt x="19634" y="3895"/>
                </a:cubicBezTo>
                <a:lnTo>
                  <a:pt x="19634" y="3895"/>
                </a:lnTo>
                <a:cubicBezTo>
                  <a:pt x="19634" y="3871"/>
                  <a:pt x="19646" y="3847"/>
                  <a:pt x="19610" y="3823"/>
                </a:cubicBezTo>
                <a:lnTo>
                  <a:pt x="19610" y="3823"/>
                </a:lnTo>
                <a:cubicBezTo>
                  <a:pt x="19634" y="3829"/>
                  <a:pt x="19649" y="3832"/>
                  <a:pt x="19661" y="3832"/>
                </a:cubicBezTo>
                <a:cubicBezTo>
                  <a:pt x="19673" y="3832"/>
                  <a:pt x="19682" y="3829"/>
                  <a:pt x="19693" y="3823"/>
                </a:cubicBezTo>
                <a:cubicBezTo>
                  <a:pt x="19693" y="3811"/>
                  <a:pt x="19693" y="3811"/>
                  <a:pt x="19670" y="3800"/>
                </a:cubicBezTo>
                <a:cubicBezTo>
                  <a:pt x="19679" y="3790"/>
                  <a:pt x="19673" y="3773"/>
                  <a:pt x="19690" y="3773"/>
                </a:cubicBezTo>
                <a:cubicBezTo>
                  <a:pt x="19693" y="3773"/>
                  <a:pt x="19698" y="3773"/>
                  <a:pt x="19705" y="3776"/>
                </a:cubicBezTo>
                <a:cubicBezTo>
                  <a:pt x="19670" y="3764"/>
                  <a:pt x="19705" y="3764"/>
                  <a:pt x="19682" y="3752"/>
                </a:cubicBezTo>
                <a:lnTo>
                  <a:pt x="19705" y="3752"/>
                </a:lnTo>
                <a:lnTo>
                  <a:pt x="19670" y="3740"/>
                </a:lnTo>
                <a:cubicBezTo>
                  <a:pt x="19753" y="3740"/>
                  <a:pt x="19634" y="3704"/>
                  <a:pt x="19705" y="3692"/>
                </a:cubicBezTo>
                <a:cubicBezTo>
                  <a:pt x="19717" y="3692"/>
                  <a:pt x="19729" y="3692"/>
                  <a:pt x="19741" y="3704"/>
                </a:cubicBezTo>
                <a:lnTo>
                  <a:pt x="19765" y="3669"/>
                </a:lnTo>
                <a:lnTo>
                  <a:pt x="19741" y="3669"/>
                </a:lnTo>
                <a:cubicBezTo>
                  <a:pt x="19729" y="3657"/>
                  <a:pt x="19705" y="3645"/>
                  <a:pt x="19729" y="3633"/>
                </a:cubicBezTo>
                <a:lnTo>
                  <a:pt x="19729" y="3633"/>
                </a:lnTo>
                <a:cubicBezTo>
                  <a:pt x="19739" y="3643"/>
                  <a:pt x="19744" y="3646"/>
                  <a:pt x="19746" y="3646"/>
                </a:cubicBezTo>
                <a:cubicBezTo>
                  <a:pt x="19750" y="3646"/>
                  <a:pt x="19742" y="3631"/>
                  <a:pt x="19755" y="3631"/>
                </a:cubicBezTo>
                <a:cubicBezTo>
                  <a:pt x="19758" y="3631"/>
                  <a:pt x="19761" y="3632"/>
                  <a:pt x="19765" y="3633"/>
                </a:cubicBezTo>
                <a:lnTo>
                  <a:pt x="19777" y="3645"/>
                </a:lnTo>
                <a:cubicBezTo>
                  <a:pt x="19777" y="3633"/>
                  <a:pt x="19777" y="3633"/>
                  <a:pt x="19753" y="3621"/>
                </a:cubicBezTo>
                <a:cubicBezTo>
                  <a:pt x="19750" y="3618"/>
                  <a:pt x="19752" y="3617"/>
                  <a:pt x="19755" y="3617"/>
                </a:cubicBezTo>
                <a:cubicBezTo>
                  <a:pt x="19757" y="3617"/>
                  <a:pt x="19759" y="3618"/>
                  <a:pt x="19761" y="3618"/>
                </a:cubicBezTo>
                <a:lnTo>
                  <a:pt x="19761" y="3618"/>
                </a:lnTo>
                <a:cubicBezTo>
                  <a:pt x="19744" y="3611"/>
                  <a:pt x="19732" y="3597"/>
                  <a:pt x="19741" y="3597"/>
                </a:cubicBezTo>
                <a:lnTo>
                  <a:pt x="19765" y="3597"/>
                </a:lnTo>
                <a:cubicBezTo>
                  <a:pt x="19753" y="3585"/>
                  <a:pt x="19777" y="3573"/>
                  <a:pt x="19765" y="3561"/>
                </a:cubicBezTo>
                <a:cubicBezTo>
                  <a:pt x="19777" y="3561"/>
                  <a:pt x="19801" y="3573"/>
                  <a:pt x="19801" y="3573"/>
                </a:cubicBezTo>
                <a:cubicBezTo>
                  <a:pt x="19789" y="3538"/>
                  <a:pt x="19812" y="3561"/>
                  <a:pt x="19801" y="3526"/>
                </a:cubicBezTo>
                <a:lnTo>
                  <a:pt x="19836" y="3526"/>
                </a:lnTo>
                <a:lnTo>
                  <a:pt x="19812" y="3514"/>
                </a:lnTo>
                <a:cubicBezTo>
                  <a:pt x="19812" y="3514"/>
                  <a:pt x="19801" y="3502"/>
                  <a:pt x="19812" y="3490"/>
                </a:cubicBezTo>
                <a:lnTo>
                  <a:pt x="19836" y="3502"/>
                </a:lnTo>
                <a:cubicBezTo>
                  <a:pt x="19836" y="3478"/>
                  <a:pt x="19896" y="3502"/>
                  <a:pt x="19860" y="3466"/>
                </a:cubicBezTo>
                <a:cubicBezTo>
                  <a:pt x="19866" y="3466"/>
                  <a:pt x="19871" y="3466"/>
                  <a:pt x="19875" y="3467"/>
                </a:cubicBezTo>
                <a:lnTo>
                  <a:pt x="19875" y="3467"/>
                </a:lnTo>
                <a:cubicBezTo>
                  <a:pt x="19869" y="3452"/>
                  <a:pt x="19916" y="3468"/>
                  <a:pt x="19902" y="3441"/>
                </a:cubicBezTo>
                <a:lnTo>
                  <a:pt x="19902" y="3441"/>
                </a:lnTo>
                <a:cubicBezTo>
                  <a:pt x="19907" y="3442"/>
                  <a:pt x="19913" y="3442"/>
                  <a:pt x="19920" y="3442"/>
                </a:cubicBezTo>
                <a:lnTo>
                  <a:pt x="19908" y="3430"/>
                </a:lnTo>
                <a:lnTo>
                  <a:pt x="19908" y="3430"/>
                </a:lnTo>
                <a:lnTo>
                  <a:pt x="19943" y="3442"/>
                </a:lnTo>
                <a:lnTo>
                  <a:pt x="19896" y="3419"/>
                </a:lnTo>
                <a:lnTo>
                  <a:pt x="19932" y="3430"/>
                </a:lnTo>
                <a:lnTo>
                  <a:pt x="19920" y="3419"/>
                </a:lnTo>
                <a:lnTo>
                  <a:pt x="19920" y="3419"/>
                </a:lnTo>
                <a:cubicBezTo>
                  <a:pt x="19930" y="3420"/>
                  <a:pt x="19938" y="3421"/>
                  <a:pt x="19944" y="3421"/>
                </a:cubicBezTo>
                <a:cubicBezTo>
                  <a:pt x="19973" y="3421"/>
                  <a:pt x="19958" y="3404"/>
                  <a:pt x="19976" y="3404"/>
                </a:cubicBezTo>
                <a:cubicBezTo>
                  <a:pt x="19979" y="3404"/>
                  <a:pt x="19984" y="3405"/>
                  <a:pt x="19991" y="3407"/>
                </a:cubicBezTo>
                <a:lnTo>
                  <a:pt x="19955" y="3395"/>
                </a:lnTo>
                <a:cubicBezTo>
                  <a:pt x="19872" y="3323"/>
                  <a:pt x="20027" y="3335"/>
                  <a:pt x="20003" y="3276"/>
                </a:cubicBezTo>
                <a:lnTo>
                  <a:pt x="20003" y="3276"/>
                </a:lnTo>
                <a:lnTo>
                  <a:pt x="20039" y="3300"/>
                </a:lnTo>
                <a:lnTo>
                  <a:pt x="20039" y="3300"/>
                </a:lnTo>
                <a:lnTo>
                  <a:pt x="20003" y="3264"/>
                </a:lnTo>
                <a:cubicBezTo>
                  <a:pt x="20039" y="3264"/>
                  <a:pt x="20039" y="3276"/>
                  <a:pt x="20051" y="3288"/>
                </a:cubicBezTo>
                <a:cubicBezTo>
                  <a:pt x="20039" y="3264"/>
                  <a:pt x="20003" y="3252"/>
                  <a:pt x="20003" y="3228"/>
                </a:cubicBezTo>
                <a:cubicBezTo>
                  <a:pt x="20039" y="3228"/>
                  <a:pt x="20027" y="3240"/>
                  <a:pt x="20039" y="3252"/>
                </a:cubicBezTo>
                <a:cubicBezTo>
                  <a:pt x="20027" y="3228"/>
                  <a:pt x="20027" y="3192"/>
                  <a:pt x="20051" y="3192"/>
                </a:cubicBezTo>
                <a:cubicBezTo>
                  <a:pt x="20051" y="3180"/>
                  <a:pt x="20039" y="3180"/>
                  <a:pt x="20039" y="3180"/>
                </a:cubicBezTo>
                <a:cubicBezTo>
                  <a:pt x="20027" y="3157"/>
                  <a:pt x="20051" y="3157"/>
                  <a:pt x="20063" y="3133"/>
                </a:cubicBezTo>
                <a:cubicBezTo>
                  <a:pt x="20074" y="3145"/>
                  <a:pt x="20074" y="3145"/>
                  <a:pt x="20074" y="3157"/>
                </a:cubicBezTo>
                <a:cubicBezTo>
                  <a:pt x="20074" y="3147"/>
                  <a:pt x="20089" y="3145"/>
                  <a:pt x="20084" y="3139"/>
                </a:cubicBezTo>
                <a:lnTo>
                  <a:pt x="20084" y="3139"/>
                </a:lnTo>
                <a:lnTo>
                  <a:pt x="20110" y="3157"/>
                </a:lnTo>
                <a:cubicBezTo>
                  <a:pt x="20119" y="3148"/>
                  <a:pt x="20108" y="3125"/>
                  <a:pt x="20117" y="3125"/>
                </a:cubicBezTo>
                <a:cubicBezTo>
                  <a:pt x="20120" y="3125"/>
                  <a:pt x="20125" y="3127"/>
                  <a:pt x="20134" y="3133"/>
                </a:cubicBezTo>
                <a:cubicBezTo>
                  <a:pt x="20122" y="3121"/>
                  <a:pt x="20098" y="3109"/>
                  <a:pt x="20098" y="3097"/>
                </a:cubicBezTo>
                <a:lnTo>
                  <a:pt x="20098" y="3097"/>
                </a:lnTo>
                <a:cubicBezTo>
                  <a:pt x="20108" y="3101"/>
                  <a:pt x="20115" y="3103"/>
                  <a:pt x="20119" y="3103"/>
                </a:cubicBezTo>
                <a:cubicBezTo>
                  <a:pt x="20140" y="3103"/>
                  <a:pt x="20102" y="3061"/>
                  <a:pt x="20122" y="3061"/>
                </a:cubicBezTo>
                <a:cubicBezTo>
                  <a:pt x="20134" y="3073"/>
                  <a:pt x="20134" y="3085"/>
                  <a:pt x="20134" y="3085"/>
                </a:cubicBezTo>
                <a:cubicBezTo>
                  <a:pt x="20158" y="3085"/>
                  <a:pt x="20134" y="3061"/>
                  <a:pt x="20122" y="3049"/>
                </a:cubicBezTo>
                <a:lnTo>
                  <a:pt x="20122" y="3049"/>
                </a:lnTo>
                <a:lnTo>
                  <a:pt x="20146" y="3061"/>
                </a:lnTo>
                <a:lnTo>
                  <a:pt x="20134" y="3014"/>
                </a:lnTo>
                <a:lnTo>
                  <a:pt x="20134" y="3014"/>
                </a:lnTo>
                <a:cubicBezTo>
                  <a:pt x="20142" y="3018"/>
                  <a:pt x="20148" y="3020"/>
                  <a:pt x="20152" y="3020"/>
                </a:cubicBezTo>
                <a:cubicBezTo>
                  <a:pt x="20167" y="3020"/>
                  <a:pt x="20158" y="2996"/>
                  <a:pt x="20169" y="2996"/>
                </a:cubicBezTo>
                <a:cubicBezTo>
                  <a:pt x="20171" y="2996"/>
                  <a:pt x="20175" y="2998"/>
                  <a:pt x="20182" y="3002"/>
                </a:cubicBezTo>
                <a:cubicBezTo>
                  <a:pt x="20193" y="2990"/>
                  <a:pt x="20146" y="3002"/>
                  <a:pt x="20158" y="2978"/>
                </a:cubicBezTo>
                <a:lnTo>
                  <a:pt x="20158" y="2978"/>
                </a:lnTo>
                <a:cubicBezTo>
                  <a:pt x="20163" y="2981"/>
                  <a:pt x="20165" y="2981"/>
                  <a:pt x="20166" y="2981"/>
                </a:cubicBezTo>
                <a:cubicBezTo>
                  <a:pt x="20169" y="2981"/>
                  <a:pt x="20161" y="2975"/>
                  <a:pt x="20167" y="2975"/>
                </a:cubicBezTo>
                <a:cubicBezTo>
                  <a:pt x="20170" y="2975"/>
                  <a:pt x="20174" y="2976"/>
                  <a:pt x="20182" y="2978"/>
                </a:cubicBezTo>
                <a:lnTo>
                  <a:pt x="20193" y="2966"/>
                </a:lnTo>
                <a:lnTo>
                  <a:pt x="20217" y="2990"/>
                </a:lnTo>
                <a:cubicBezTo>
                  <a:pt x="20217" y="2978"/>
                  <a:pt x="20193" y="2954"/>
                  <a:pt x="20170" y="2942"/>
                </a:cubicBezTo>
                <a:cubicBezTo>
                  <a:pt x="20178" y="2942"/>
                  <a:pt x="20180" y="2937"/>
                  <a:pt x="20188" y="2937"/>
                </a:cubicBezTo>
                <a:cubicBezTo>
                  <a:pt x="20192" y="2937"/>
                  <a:pt x="20197" y="2938"/>
                  <a:pt x="20205" y="2942"/>
                </a:cubicBezTo>
                <a:lnTo>
                  <a:pt x="20217" y="2942"/>
                </a:lnTo>
                <a:cubicBezTo>
                  <a:pt x="20217" y="2934"/>
                  <a:pt x="20229" y="2933"/>
                  <a:pt x="20244" y="2933"/>
                </a:cubicBezTo>
                <a:cubicBezTo>
                  <a:pt x="20251" y="2933"/>
                  <a:pt x="20259" y="2933"/>
                  <a:pt x="20266" y="2933"/>
                </a:cubicBezTo>
                <a:cubicBezTo>
                  <a:pt x="20286" y="2933"/>
                  <a:pt x="20303" y="2931"/>
                  <a:pt x="20293" y="2914"/>
                </a:cubicBezTo>
                <a:lnTo>
                  <a:pt x="20293" y="2914"/>
                </a:lnTo>
                <a:lnTo>
                  <a:pt x="20301" y="2907"/>
                </a:lnTo>
                <a:lnTo>
                  <a:pt x="20324" y="2919"/>
                </a:lnTo>
                <a:lnTo>
                  <a:pt x="20324" y="2919"/>
                </a:lnTo>
                <a:lnTo>
                  <a:pt x="20301" y="2871"/>
                </a:lnTo>
                <a:lnTo>
                  <a:pt x="20324" y="2883"/>
                </a:lnTo>
                <a:cubicBezTo>
                  <a:pt x="20336" y="2871"/>
                  <a:pt x="20336" y="2835"/>
                  <a:pt x="20348" y="2823"/>
                </a:cubicBezTo>
                <a:cubicBezTo>
                  <a:pt x="20348" y="2788"/>
                  <a:pt x="20384" y="2811"/>
                  <a:pt x="20372" y="2788"/>
                </a:cubicBezTo>
                <a:lnTo>
                  <a:pt x="20384" y="2788"/>
                </a:lnTo>
                <a:lnTo>
                  <a:pt x="20384" y="2776"/>
                </a:lnTo>
                <a:lnTo>
                  <a:pt x="20408" y="2788"/>
                </a:lnTo>
                <a:cubicBezTo>
                  <a:pt x="20395" y="2779"/>
                  <a:pt x="20399" y="2776"/>
                  <a:pt x="20409" y="2776"/>
                </a:cubicBezTo>
                <a:cubicBezTo>
                  <a:pt x="20419" y="2776"/>
                  <a:pt x="20435" y="2779"/>
                  <a:pt x="20439" y="2779"/>
                </a:cubicBezTo>
                <a:cubicBezTo>
                  <a:pt x="20441" y="2779"/>
                  <a:pt x="20440" y="2778"/>
                  <a:pt x="20432" y="2776"/>
                </a:cubicBezTo>
                <a:cubicBezTo>
                  <a:pt x="20420" y="2764"/>
                  <a:pt x="20408" y="2740"/>
                  <a:pt x="20396" y="2728"/>
                </a:cubicBezTo>
                <a:cubicBezTo>
                  <a:pt x="20396" y="2722"/>
                  <a:pt x="20397" y="2720"/>
                  <a:pt x="20400" y="2720"/>
                </a:cubicBezTo>
                <a:cubicBezTo>
                  <a:pt x="20407" y="2720"/>
                  <a:pt x="20423" y="2740"/>
                  <a:pt x="20432" y="2740"/>
                </a:cubicBezTo>
                <a:cubicBezTo>
                  <a:pt x="20444" y="2728"/>
                  <a:pt x="20420" y="2704"/>
                  <a:pt x="20444" y="2704"/>
                </a:cubicBezTo>
                <a:lnTo>
                  <a:pt x="20455" y="2704"/>
                </a:lnTo>
                <a:cubicBezTo>
                  <a:pt x="20455" y="2704"/>
                  <a:pt x="20455" y="2692"/>
                  <a:pt x="20455" y="2680"/>
                </a:cubicBezTo>
                <a:cubicBezTo>
                  <a:pt x="20451" y="2667"/>
                  <a:pt x="20458" y="2665"/>
                  <a:pt x="20466" y="2665"/>
                </a:cubicBezTo>
                <a:cubicBezTo>
                  <a:pt x="20468" y="2665"/>
                  <a:pt x="20471" y="2666"/>
                  <a:pt x="20473" y="2666"/>
                </a:cubicBezTo>
                <a:cubicBezTo>
                  <a:pt x="20482" y="2666"/>
                  <a:pt x="20485" y="2663"/>
                  <a:pt x="20455" y="2633"/>
                </a:cubicBezTo>
                <a:lnTo>
                  <a:pt x="20455" y="2633"/>
                </a:lnTo>
                <a:cubicBezTo>
                  <a:pt x="20461" y="2635"/>
                  <a:pt x="20465" y="2636"/>
                  <a:pt x="20468" y="2636"/>
                </a:cubicBezTo>
                <a:cubicBezTo>
                  <a:pt x="20475" y="2636"/>
                  <a:pt x="20479" y="2634"/>
                  <a:pt x="20484" y="2634"/>
                </a:cubicBezTo>
                <a:cubicBezTo>
                  <a:pt x="20489" y="2634"/>
                  <a:pt x="20494" y="2636"/>
                  <a:pt x="20503" y="2645"/>
                </a:cubicBezTo>
                <a:cubicBezTo>
                  <a:pt x="20503" y="2609"/>
                  <a:pt x="20503" y="2585"/>
                  <a:pt x="20503" y="2561"/>
                </a:cubicBezTo>
                <a:cubicBezTo>
                  <a:pt x="20515" y="2568"/>
                  <a:pt x="20521" y="2570"/>
                  <a:pt x="20524" y="2570"/>
                </a:cubicBezTo>
                <a:cubicBezTo>
                  <a:pt x="20530" y="2570"/>
                  <a:pt x="20519" y="2559"/>
                  <a:pt x="20528" y="2559"/>
                </a:cubicBezTo>
                <a:cubicBezTo>
                  <a:pt x="20530" y="2559"/>
                  <a:pt x="20533" y="2560"/>
                  <a:pt x="20539" y="2561"/>
                </a:cubicBezTo>
                <a:lnTo>
                  <a:pt x="20515" y="2538"/>
                </a:lnTo>
                <a:cubicBezTo>
                  <a:pt x="20527" y="2514"/>
                  <a:pt x="20622" y="2526"/>
                  <a:pt x="20634" y="2490"/>
                </a:cubicBezTo>
                <a:lnTo>
                  <a:pt x="20658" y="2514"/>
                </a:lnTo>
                <a:lnTo>
                  <a:pt x="20634" y="2478"/>
                </a:lnTo>
                <a:cubicBezTo>
                  <a:pt x="20670" y="2454"/>
                  <a:pt x="20705" y="2430"/>
                  <a:pt x="20729" y="2407"/>
                </a:cubicBezTo>
                <a:cubicBezTo>
                  <a:pt x="20717" y="2383"/>
                  <a:pt x="20705" y="2347"/>
                  <a:pt x="20717" y="2335"/>
                </a:cubicBezTo>
                <a:lnTo>
                  <a:pt x="20717" y="2335"/>
                </a:lnTo>
                <a:lnTo>
                  <a:pt x="20717" y="2347"/>
                </a:lnTo>
                <a:cubicBezTo>
                  <a:pt x="20729" y="2311"/>
                  <a:pt x="20741" y="2276"/>
                  <a:pt x="20765" y="2264"/>
                </a:cubicBezTo>
                <a:cubicBezTo>
                  <a:pt x="20771" y="2270"/>
                  <a:pt x="20778" y="2273"/>
                  <a:pt x="20782" y="2276"/>
                </a:cubicBezTo>
                <a:lnTo>
                  <a:pt x="20782" y="2276"/>
                </a:lnTo>
                <a:cubicBezTo>
                  <a:pt x="20779" y="2268"/>
                  <a:pt x="20782" y="2267"/>
                  <a:pt x="20787" y="2267"/>
                </a:cubicBezTo>
                <a:cubicBezTo>
                  <a:pt x="20791" y="2267"/>
                  <a:pt x="20796" y="2267"/>
                  <a:pt x="20801" y="2267"/>
                </a:cubicBezTo>
                <a:cubicBezTo>
                  <a:pt x="20805" y="2267"/>
                  <a:pt x="20810" y="2267"/>
                  <a:pt x="20813" y="2264"/>
                </a:cubicBezTo>
                <a:lnTo>
                  <a:pt x="20789" y="2252"/>
                </a:lnTo>
                <a:cubicBezTo>
                  <a:pt x="20779" y="2242"/>
                  <a:pt x="20779" y="2238"/>
                  <a:pt x="20785" y="2238"/>
                </a:cubicBezTo>
                <a:cubicBezTo>
                  <a:pt x="20793" y="2238"/>
                  <a:pt x="20811" y="2245"/>
                  <a:pt x="20825" y="2252"/>
                </a:cubicBezTo>
                <a:lnTo>
                  <a:pt x="20801" y="2216"/>
                </a:lnTo>
                <a:lnTo>
                  <a:pt x="20801" y="2216"/>
                </a:lnTo>
                <a:lnTo>
                  <a:pt x="20801" y="2216"/>
                </a:lnTo>
                <a:cubicBezTo>
                  <a:pt x="20801" y="2216"/>
                  <a:pt x="20809" y="2216"/>
                  <a:pt x="20812" y="2224"/>
                </a:cubicBezTo>
                <a:lnTo>
                  <a:pt x="20812" y="2224"/>
                </a:lnTo>
                <a:lnTo>
                  <a:pt x="20801" y="2216"/>
                </a:lnTo>
                <a:lnTo>
                  <a:pt x="20801" y="2216"/>
                </a:lnTo>
                <a:lnTo>
                  <a:pt x="20813" y="2228"/>
                </a:lnTo>
                <a:cubicBezTo>
                  <a:pt x="20813" y="2226"/>
                  <a:pt x="20812" y="2225"/>
                  <a:pt x="20812" y="2224"/>
                </a:cubicBezTo>
                <a:lnTo>
                  <a:pt x="20812" y="2224"/>
                </a:lnTo>
                <a:lnTo>
                  <a:pt x="20836" y="2240"/>
                </a:lnTo>
                <a:cubicBezTo>
                  <a:pt x="20836" y="2228"/>
                  <a:pt x="20836" y="2204"/>
                  <a:pt x="20813" y="2168"/>
                </a:cubicBezTo>
                <a:lnTo>
                  <a:pt x="20813" y="2168"/>
                </a:lnTo>
                <a:cubicBezTo>
                  <a:pt x="20825" y="2180"/>
                  <a:pt x="20836" y="2180"/>
                  <a:pt x="20836" y="2192"/>
                </a:cubicBezTo>
                <a:lnTo>
                  <a:pt x="20884" y="2157"/>
                </a:lnTo>
                <a:lnTo>
                  <a:pt x="20872" y="2157"/>
                </a:lnTo>
                <a:cubicBezTo>
                  <a:pt x="20848" y="2133"/>
                  <a:pt x="20836" y="2109"/>
                  <a:pt x="20848" y="2109"/>
                </a:cubicBezTo>
                <a:cubicBezTo>
                  <a:pt x="20857" y="2118"/>
                  <a:pt x="20865" y="2125"/>
                  <a:pt x="20872" y="2131"/>
                </a:cubicBezTo>
                <a:lnTo>
                  <a:pt x="20872" y="2131"/>
                </a:lnTo>
                <a:cubicBezTo>
                  <a:pt x="20860" y="2108"/>
                  <a:pt x="20861" y="2085"/>
                  <a:pt x="20884" y="2085"/>
                </a:cubicBezTo>
                <a:lnTo>
                  <a:pt x="20884" y="2109"/>
                </a:lnTo>
                <a:cubicBezTo>
                  <a:pt x="20884" y="2103"/>
                  <a:pt x="20887" y="2101"/>
                  <a:pt x="20892" y="2101"/>
                </a:cubicBezTo>
                <a:cubicBezTo>
                  <a:pt x="20903" y="2101"/>
                  <a:pt x="20922" y="2111"/>
                  <a:pt x="20929" y="2111"/>
                </a:cubicBezTo>
                <a:cubicBezTo>
                  <a:pt x="20931" y="2111"/>
                  <a:pt x="20932" y="2111"/>
                  <a:pt x="20932" y="2109"/>
                </a:cubicBezTo>
                <a:cubicBezTo>
                  <a:pt x="20920" y="2085"/>
                  <a:pt x="20944" y="2097"/>
                  <a:pt x="20908" y="2061"/>
                </a:cubicBezTo>
                <a:cubicBezTo>
                  <a:pt x="20908" y="2057"/>
                  <a:pt x="20909" y="2055"/>
                  <a:pt x="20910" y="2055"/>
                </a:cubicBezTo>
                <a:cubicBezTo>
                  <a:pt x="20917" y="2055"/>
                  <a:pt x="20934" y="2085"/>
                  <a:pt x="20944" y="2085"/>
                </a:cubicBezTo>
                <a:cubicBezTo>
                  <a:pt x="20936" y="2070"/>
                  <a:pt x="20942" y="2060"/>
                  <a:pt x="20954" y="2060"/>
                </a:cubicBezTo>
                <a:cubicBezTo>
                  <a:pt x="20961" y="2060"/>
                  <a:pt x="20970" y="2064"/>
                  <a:pt x="20979" y="2073"/>
                </a:cubicBezTo>
                <a:cubicBezTo>
                  <a:pt x="20950" y="2037"/>
                  <a:pt x="20961" y="2034"/>
                  <a:pt x="20975" y="2034"/>
                </a:cubicBezTo>
                <a:cubicBezTo>
                  <a:pt x="20977" y="2034"/>
                  <a:pt x="20980" y="2035"/>
                  <a:pt x="20983" y="2035"/>
                </a:cubicBezTo>
                <a:cubicBezTo>
                  <a:pt x="20993" y="2035"/>
                  <a:pt x="20998" y="2033"/>
                  <a:pt x="20979" y="2014"/>
                </a:cubicBezTo>
                <a:lnTo>
                  <a:pt x="20979" y="2014"/>
                </a:lnTo>
                <a:lnTo>
                  <a:pt x="21015" y="2026"/>
                </a:lnTo>
                <a:cubicBezTo>
                  <a:pt x="21003" y="2014"/>
                  <a:pt x="20979" y="1990"/>
                  <a:pt x="20979" y="1978"/>
                </a:cubicBezTo>
                <a:cubicBezTo>
                  <a:pt x="21003" y="1978"/>
                  <a:pt x="21027" y="2002"/>
                  <a:pt x="21039" y="2014"/>
                </a:cubicBezTo>
                <a:lnTo>
                  <a:pt x="20991" y="1966"/>
                </a:lnTo>
                <a:lnTo>
                  <a:pt x="20991" y="1966"/>
                </a:lnTo>
                <a:cubicBezTo>
                  <a:pt x="20997" y="1967"/>
                  <a:pt x="21002" y="1967"/>
                  <a:pt x="21007" y="1967"/>
                </a:cubicBezTo>
                <a:cubicBezTo>
                  <a:pt x="21088" y="1967"/>
                  <a:pt x="21104" y="1883"/>
                  <a:pt x="21194" y="1883"/>
                </a:cubicBezTo>
                <a:cubicBezTo>
                  <a:pt x="21194" y="1859"/>
                  <a:pt x="21206" y="1811"/>
                  <a:pt x="21229" y="1799"/>
                </a:cubicBezTo>
                <a:lnTo>
                  <a:pt x="21229" y="1811"/>
                </a:lnTo>
                <a:lnTo>
                  <a:pt x="21265" y="1799"/>
                </a:lnTo>
                <a:lnTo>
                  <a:pt x="21229" y="1787"/>
                </a:lnTo>
                <a:cubicBezTo>
                  <a:pt x="21229" y="1787"/>
                  <a:pt x="21229" y="1764"/>
                  <a:pt x="21229" y="1764"/>
                </a:cubicBezTo>
                <a:cubicBezTo>
                  <a:pt x="21277" y="1764"/>
                  <a:pt x="21336" y="1764"/>
                  <a:pt x="21348" y="1704"/>
                </a:cubicBezTo>
                <a:cubicBezTo>
                  <a:pt x="21338" y="1681"/>
                  <a:pt x="21339" y="1673"/>
                  <a:pt x="21344" y="1673"/>
                </a:cubicBezTo>
                <a:cubicBezTo>
                  <a:pt x="21353" y="1673"/>
                  <a:pt x="21377" y="1698"/>
                  <a:pt x="21385" y="1698"/>
                </a:cubicBezTo>
                <a:cubicBezTo>
                  <a:pt x="21387" y="1698"/>
                  <a:pt x="21388" y="1696"/>
                  <a:pt x="21388" y="1693"/>
                </a:cubicBezTo>
                <a:lnTo>
                  <a:pt x="21388" y="1693"/>
                </a:lnTo>
                <a:cubicBezTo>
                  <a:pt x="21391" y="1699"/>
                  <a:pt x="21396" y="1704"/>
                  <a:pt x="21396" y="1704"/>
                </a:cubicBezTo>
                <a:cubicBezTo>
                  <a:pt x="21408" y="1668"/>
                  <a:pt x="21408" y="1645"/>
                  <a:pt x="21396" y="1597"/>
                </a:cubicBezTo>
                <a:lnTo>
                  <a:pt x="21396" y="1597"/>
                </a:lnTo>
                <a:cubicBezTo>
                  <a:pt x="21411" y="1616"/>
                  <a:pt x="21418" y="1622"/>
                  <a:pt x="21421" y="1622"/>
                </a:cubicBezTo>
                <a:cubicBezTo>
                  <a:pt x="21425" y="1622"/>
                  <a:pt x="21421" y="1610"/>
                  <a:pt x="21423" y="1610"/>
                </a:cubicBezTo>
                <a:lnTo>
                  <a:pt x="21423" y="1610"/>
                </a:lnTo>
                <a:cubicBezTo>
                  <a:pt x="21424" y="1610"/>
                  <a:pt x="21426" y="1613"/>
                  <a:pt x="21432" y="1621"/>
                </a:cubicBezTo>
                <a:lnTo>
                  <a:pt x="21420" y="1585"/>
                </a:lnTo>
                <a:lnTo>
                  <a:pt x="21420" y="1585"/>
                </a:lnTo>
                <a:cubicBezTo>
                  <a:pt x="21432" y="1597"/>
                  <a:pt x="21456" y="1597"/>
                  <a:pt x="21467" y="1621"/>
                </a:cubicBezTo>
                <a:lnTo>
                  <a:pt x="21444" y="1573"/>
                </a:lnTo>
                <a:lnTo>
                  <a:pt x="21467" y="1597"/>
                </a:lnTo>
                <a:cubicBezTo>
                  <a:pt x="21475" y="1597"/>
                  <a:pt x="21483" y="1576"/>
                  <a:pt x="21502" y="1576"/>
                </a:cubicBezTo>
                <a:cubicBezTo>
                  <a:pt x="21511" y="1576"/>
                  <a:pt x="21523" y="1581"/>
                  <a:pt x="21539" y="1597"/>
                </a:cubicBezTo>
                <a:cubicBezTo>
                  <a:pt x="21551" y="1537"/>
                  <a:pt x="21598" y="1502"/>
                  <a:pt x="21658" y="1490"/>
                </a:cubicBezTo>
                <a:cubicBezTo>
                  <a:pt x="21646" y="1466"/>
                  <a:pt x="21658" y="1454"/>
                  <a:pt x="21658" y="1442"/>
                </a:cubicBezTo>
                <a:lnTo>
                  <a:pt x="21694" y="1466"/>
                </a:lnTo>
                <a:cubicBezTo>
                  <a:pt x="21694" y="1455"/>
                  <a:pt x="21684" y="1416"/>
                  <a:pt x="21699" y="1416"/>
                </a:cubicBezTo>
                <a:cubicBezTo>
                  <a:pt x="21701" y="1416"/>
                  <a:pt x="21703" y="1417"/>
                  <a:pt x="21706" y="1418"/>
                </a:cubicBezTo>
                <a:cubicBezTo>
                  <a:pt x="21706" y="1418"/>
                  <a:pt x="21706" y="1430"/>
                  <a:pt x="21706" y="1430"/>
                </a:cubicBezTo>
                <a:cubicBezTo>
                  <a:pt x="21717" y="1418"/>
                  <a:pt x="21729" y="1430"/>
                  <a:pt x="21729" y="1383"/>
                </a:cubicBezTo>
                <a:cubicBezTo>
                  <a:pt x="21741" y="1383"/>
                  <a:pt x="21753" y="1395"/>
                  <a:pt x="21777" y="1430"/>
                </a:cubicBezTo>
                <a:cubicBezTo>
                  <a:pt x="21763" y="1407"/>
                  <a:pt x="21764" y="1400"/>
                  <a:pt x="21769" y="1400"/>
                </a:cubicBezTo>
                <a:cubicBezTo>
                  <a:pt x="21778" y="1400"/>
                  <a:pt x="21801" y="1418"/>
                  <a:pt x="21801" y="1418"/>
                </a:cubicBezTo>
                <a:cubicBezTo>
                  <a:pt x="21801" y="1418"/>
                  <a:pt x="21837" y="1406"/>
                  <a:pt x="21896" y="1383"/>
                </a:cubicBezTo>
                <a:cubicBezTo>
                  <a:pt x="21956" y="1359"/>
                  <a:pt x="22039" y="1323"/>
                  <a:pt x="22122" y="1275"/>
                </a:cubicBezTo>
                <a:cubicBezTo>
                  <a:pt x="22194" y="1240"/>
                  <a:pt x="22277" y="1180"/>
                  <a:pt x="22337" y="1121"/>
                </a:cubicBezTo>
                <a:cubicBezTo>
                  <a:pt x="22396" y="1061"/>
                  <a:pt x="22444" y="978"/>
                  <a:pt x="22456" y="883"/>
                </a:cubicBezTo>
                <a:cubicBezTo>
                  <a:pt x="22444" y="847"/>
                  <a:pt x="22456" y="823"/>
                  <a:pt x="22444" y="787"/>
                </a:cubicBezTo>
                <a:cubicBezTo>
                  <a:pt x="22444" y="786"/>
                  <a:pt x="22444" y="785"/>
                  <a:pt x="22445" y="785"/>
                </a:cubicBezTo>
                <a:cubicBezTo>
                  <a:pt x="22448" y="785"/>
                  <a:pt x="22460" y="806"/>
                  <a:pt x="22465" y="806"/>
                </a:cubicBezTo>
                <a:cubicBezTo>
                  <a:pt x="22467" y="806"/>
                  <a:pt x="22468" y="804"/>
                  <a:pt x="22468" y="799"/>
                </a:cubicBezTo>
                <a:cubicBezTo>
                  <a:pt x="22456" y="787"/>
                  <a:pt x="22456" y="787"/>
                  <a:pt x="22456" y="775"/>
                </a:cubicBezTo>
                <a:cubicBezTo>
                  <a:pt x="22515" y="728"/>
                  <a:pt x="22563" y="680"/>
                  <a:pt x="22610" y="621"/>
                </a:cubicBezTo>
                <a:cubicBezTo>
                  <a:pt x="22670" y="525"/>
                  <a:pt x="22706" y="418"/>
                  <a:pt x="22682" y="323"/>
                </a:cubicBezTo>
                <a:cubicBezTo>
                  <a:pt x="22670" y="299"/>
                  <a:pt x="22658" y="275"/>
                  <a:pt x="22634" y="252"/>
                </a:cubicBezTo>
                <a:cubicBezTo>
                  <a:pt x="22634" y="246"/>
                  <a:pt x="22637" y="245"/>
                  <a:pt x="22640" y="245"/>
                </a:cubicBezTo>
                <a:cubicBezTo>
                  <a:pt x="22647" y="245"/>
                  <a:pt x="22660" y="253"/>
                  <a:pt x="22664" y="253"/>
                </a:cubicBezTo>
                <a:cubicBezTo>
                  <a:pt x="22666" y="253"/>
                  <a:pt x="22665" y="250"/>
                  <a:pt x="22658" y="240"/>
                </a:cubicBezTo>
                <a:cubicBezTo>
                  <a:pt x="22634" y="240"/>
                  <a:pt x="22610" y="180"/>
                  <a:pt x="22563" y="156"/>
                </a:cubicBezTo>
                <a:lnTo>
                  <a:pt x="22563" y="144"/>
                </a:lnTo>
                <a:cubicBezTo>
                  <a:pt x="22561" y="143"/>
                  <a:pt x="22561" y="142"/>
                  <a:pt x="22560" y="142"/>
                </a:cubicBezTo>
                <a:lnTo>
                  <a:pt x="22560" y="142"/>
                </a:lnTo>
                <a:cubicBezTo>
                  <a:pt x="22557" y="142"/>
                  <a:pt x="22564" y="158"/>
                  <a:pt x="22562" y="158"/>
                </a:cubicBezTo>
                <a:cubicBezTo>
                  <a:pt x="22561" y="158"/>
                  <a:pt x="22561" y="158"/>
                  <a:pt x="22561" y="157"/>
                </a:cubicBezTo>
                <a:lnTo>
                  <a:pt x="22561" y="157"/>
                </a:lnTo>
                <a:lnTo>
                  <a:pt x="22587" y="192"/>
                </a:lnTo>
                <a:cubicBezTo>
                  <a:pt x="22575" y="192"/>
                  <a:pt x="22563" y="180"/>
                  <a:pt x="22551" y="168"/>
                </a:cubicBezTo>
                <a:lnTo>
                  <a:pt x="22551" y="168"/>
                </a:lnTo>
                <a:cubicBezTo>
                  <a:pt x="22551" y="190"/>
                  <a:pt x="22600" y="241"/>
                  <a:pt x="22573" y="241"/>
                </a:cubicBezTo>
                <a:cubicBezTo>
                  <a:pt x="22573" y="241"/>
                  <a:pt x="22573" y="241"/>
                  <a:pt x="22573" y="241"/>
                </a:cubicBezTo>
                <a:lnTo>
                  <a:pt x="22573" y="241"/>
                </a:lnTo>
                <a:cubicBezTo>
                  <a:pt x="22572" y="242"/>
                  <a:pt x="22570" y="242"/>
                  <a:pt x="22569" y="242"/>
                </a:cubicBezTo>
                <a:cubicBezTo>
                  <a:pt x="22556" y="242"/>
                  <a:pt x="22537" y="214"/>
                  <a:pt x="22527" y="204"/>
                </a:cubicBezTo>
                <a:lnTo>
                  <a:pt x="22507" y="194"/>
                </a:lnTo>
                <a:lnTo>
                  <a:pt x="22507" y="194"/>
                </a:lnTo>
                <a:cubicBezTo>
                  <a:pt x="22509" y="193"/>
                  <a:pt x="22508" y="184"/>
                  <a:pt x="22505" y="175"/>
                </a:cubicBezTo>
                <a:lnTo>
                  <a:pt x="22505" y="175"/>
                </a:lnTo>
                <a:cubicBezTo>
                  <a:pt x="22505" y="177"/>
                  <a:pt x="22505" y="178"/>
                  <a:pt x="22503" y="180"/>
                </a:cubicBezTo>
                <a:cubicBezTo>
                  <a:pt x="22503" y="182"/>
                  <a:pt x="22502" y="183"/>
                  <a:pt x="22501" y="183"/>
                </a:cubicBezTo>
                <a:cubicBezTo>
                  <a:pt x="22495" y="183"/>
                  <a:pt x="22477" y="164"/>
                  <a:pt x="22468" y="144"/>
                </a:cubicBezTo>
                <a:lnTo>
                  <a:pt x="22456" y="156"/>
                </a:lnTo>
                <a:cubicBezTo>
                  <a:pt x="22444" y="144"/>
                  <a:pt x="22468" y="156"/>
                  <a:pt x="22444" y="132"/>
                </a:cubicBezTo>
                <a:lnTo>
                  <a:pt x="22444" y="168"/>
                </a:lnTo>
                <a:cubicBezTo>
                  <a:pt x="22434" y="158"/>
                  <a:pt x="22428" y="154"/>
                  <a:pt x="22426" y="154"/>
                </a:cubicBezTo>
                <a:cubicBezTo>
                  <a:pt x="22419" y="154"/>
                  <a:pt x="22433" y="182"/>
                  <a:pt x="22426" y="182"/>
                </a:cubicBezTo>
                <a:cubicBezTo>
                  <a:pt x="22423" y="182"/>
                  <a:pt x="22418" y="178"/>
                  <a:pt x="22408" y="168"/>
                </a:cubicBezTo>
                <a:cubicBezTo>
                  <a:pt x="22408" y="144"/>
                  <a:pt x="22384" y="144"/>
                  <a:pt x="22372" y="132"/>
                </a:cubicBezTo>
                <a:lnTo>
                  <a:pt x="22349" y="156"/>
                </a:lnTo>
                <a:cubicBezTo>
                  <a:pt x="22349" y="144"/>
                  <a:pt x="22349" y="132"/>
                  <a:pt x="22349" y="132"/>
                </a:cubicBezTo>
                <a:cubicBezTo>
                  <a:pt x="22345" y="131"/>
                  <a:pt x="22343" y="130"/>
                  <a:pt x="22341" y="130"/>
                </a:cubicBezTo>
                <a:cubicBezTo>
                  <a:pt x="22331" y="130"/>
                  <a:pt x="22349" y="156"/>
                  <a:pt x="22349" y="156"/>
                </a:cubicBezTo>
                <a:cubicBezTo>
                  <a:pt x="22343" y="153"/>
                  <a:pt x="22338" y="153"/>
                  <a:pt x="22334" y="153"/>
                </a:cubicBezTo>
                <a:cubicBezTo>
                  <a:pt x="22331" y="153"/>
                  <a:pt x="22328" y="153"/>
                  <a:pt x="22325" y="153"/>
                </a:cubicBezTo>
                <a:cubicBezTo>
                  <a:pt x="22319" y="153"/>
                  <a:pt x="22313" y="150"/>
                  <a:pt x="22301" y="132"/>
                </a:cubicBezTo>
                <a:cubicBezTo>
                  <a:pt x="22298" y="132"/>
                  <a:pt x="22296" y="131"/>
                  <a:pt x="22294" y="131"/>
                </a:cubicBezTo>
                <a:cubicBezTo>
                  <a:pt x="22276" y="131"/>
                  <a:pt x="22315" y="181"/>
                  <a:pt x="22305" y="181"/>
                </a:cubicBezTo>
                <a:cubicBezTo>
                  <a:pt x="22304" y="181"/>
                  <a:pt x="22303" y="181"/>
                  <a:pt x="22301" y="180"/>
                </a:cubicBezTo>
                <a:cubicBezTo>
                  <a:pt x="22277" y="156"/>
                  <a:pt x="22301" y="156"/>
                  <a:pt x="22277" y="144"/>
                </a:cubicBezTo>
                <a:lnTo>
                  <a:pt x="22265" y="168"/>
                </a:lnTo>
                <a:cubicBezTo>
                  <a:pt x="22265" y="157"/>
                  <a:pt x="22244" y="124"/>
                  <a:pt x="22252" y="121"/>
                </a:cubicBezTo>
                <a:lnTo>
                  <a:pt x="22252" y="121"/>
                </a:lnTo>
                <a:cubicBezTo>
                  <a:pt x="22249" y="121"/>
                  <a:pt x="22247" y="121"/>
                  <a:pt x="22244" y="121"/>
                </a:cubicBezTo>
                <a:cubicBezTo>
                  <a:pt x="22196" y="121"/>
                  <a:pt x="22118" y="56"/>
                  <a:pt x="22082" y="56"/>
                </a:cubicBezTo>
                <a:cubicBezTo>
                  <a:pt x="22072" y="56"/>
                  <a:pt x="22065" y="61"/>
                  <a:pt x="22063" y="73"/>
                </a:cubicBezTo>
                <a:cubicBezTo>
                  <a:pt x="22039" y="49"/>
                  <a:pt x="22051" y="49"/>
                  <a:pt x="22039" y="25"/>
                </a:cubicBezTo>
                <a:cubicBezTo>
                  <a:pt x="22039" y="40"/>
                  <a:pt x="22035" y="45"/>
                  <a:pt x="22028" y="45"/>
                </a:cubicBezTo>
                <a:cubicBezTo>
                  <a:pt x="22009" y="45"/>
                  <a:pt x="21969" y="0"/>
                  <a:pt x="219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 name="Shape 239"/>
        <p:cNvGrpSpPr/>
        <p:nvPr/>
      </p:nvGrpSpPr>
      <p:grpSpPr>
        <a:xfrm>
          <a:off x="0" y="0"/>
          <a:ext cx="0" cy="0"/>
          <a:chOff x="0" y="0"/>
          <a:chExt cx="0" cy="0"/>
        </a:xfrm>
      </p:grpSpPr>
      <p:pic>
        <p:nvPicPr>
          <p:cNvPr id="240" name="Google Shape;240;p13"/>
          <p:cNvPicPr preferRelativeResize="0"/>
          <p:nvPr/>
        </p:nvPicPr>
        <p:blipFill rotWithShape="1">
          <a:blip r:embed="rId3">
            <a:alphaModFix/>
          </a:blip>
          <a:srcRect b="0" l="0" r="0" t="0"/>
          <a:stretch/>
        </p:blipFill>
        <p:spPr>
          <a:xfrm>
            <a:off x="206026" y="1593940"/>
            <a:ext cx="1125724" cy="1087999"/>
          </a:xfrm>
          <a:prstGeom prst="rect">
            <a:avLst/>
          </a:prstGeom>
          <a:noFill/>
          <a:ln>
            <a:noFill/>
          </a:ln>
        </p:spPr>
      </p:pic>
      <p:pic>
        <p:nvPicPr>
          <p:cNvPr id="241" name="Google Shape;241;p13"/>
          <p:cNvPicPr preferRelativeResize="0"/>
          <p:nvPr/>
        </p:nvPicPr>
        <p:blipFill rotWithShape="1">
          <a:blip r:embed="rId3">
            <a:alphaModFix/>
          </a:blip>
          <a:srcRect b="0" l="0" r="0" t="0"/>
          <a:stretch/>
        </p:blipFill>
        <p:spPr>
          <a:xfrm>
            <a:off x="2058252" y="1593938"/>
            <a:ext cx="1125724" cy="1087999"/>
          </a:xfrm>
          <a:prstGeom prst="rect">
            <a:avLst/>
          </a:prstGeom>
          <a:noFill/>
          <a:ln>
            <a:noFill/>
          </a:ln>
        </p:spPr>
      </p:pic>
      <p:pic>
        <p:nvPicPr>
          <p:cNvPr id="242" name="Google Shape;242;p13"/>
          <p:cNvPicPr preferRelativeResize="0"/>
          <p:nvPr/>
        </p:nvPicPr>
        <p:blipFill rotWithShape="1">
          <a:blip r:embed="rId3">
            <a:alphaModFix/>
          </a:blip>
          <a:srcRect b="0" l="0" r="0" t="0"/>
          <a:stretch/>
        </p:blipFill>
        <p:spPr>
          <a:xfrm>
            <a:off x="3993052" y="1593938"/>
            <a:ext cx="1125724" cy="1087999"/>
          </a:xfrm>
          <a:prstGeom prst="rect">
            <a:avLst/>
          </a:prstGeom>
          <a:noFill/>
          <a:ln>
            <a:noFill/>
          </a:ln>
        </p:spPr>
      </p:pic>
      <p:pic>
        <p:nvPicPr>
          <p:cNvPr id="243" name="Google Shape;243;p13"/>
          <p:cNvPicPr preferRelativeResize="0"/>
          <p:nvPr/>
        </p:nvPicPr>
        <p:blipFill rotWithShape="1">
          <a:blip r:embed="rId3">
            <a:alphaModFix/>
          </a:blip>
          <a:srcRect b="0" l="0" r="0" t="0"/>
          <a:stretch/>
        </p:blipFill>
        <p:spPr>
          <a:xfrm>
            <a:off x="5983352" y="1593938"/>
            <a:ext cx="1125724" cy="1087999"/>
          </a:xfrm>
          <a:prstGeom prst="rect">
            <a:avLst/>
          </a:prstGeom>
          <a:noFill/>
          <a:ln>
            <a:noFill/>
          </a:ln>
        </p:spPr>
      </p:pic>
      <p:sp>
        <p:nvSpPr>
          <p:cNvPr id="244" name="Google Shape;244;p13"/>
          <p:cNvSpPr txBox="1"/>
          <p:nvPr/>
        </p:nvSpPr>
        <p:spPr>
          <a:xfrm>
            <a:off x="-29956" y="812198"/>
            <a:ext cx="1690200" cy="317832"/>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2000">
                <a:solidFill>
                  <a:schemeClr val="accent1"/>
                </a:solidFill>
                <a:latin typeface="Caveat"/>
                <a:ea typeface="Caveat"/>
                <a:cs typeface="Caveat"/>
                <a:sym typeface="Caveat"/>
              </a:rPr>
              <a:t>Обращение</a:t>
            </a:r>
            <a:endParaRPr b="0" i="0" sz="1400" u="none" cap="none" strike="noStrike">
              <a:solidFill>
                <a:schemeClr val="accent1"/>
              </a:solidFill>
              <a:latin typeface="Quicksand"/>
              <a:ea typeface="Quicksand"/>
              <a:cs typeface="Quicksand"/>
              <a:sym typeface="Quicksand"/>
            </a:endParaRPr>
          </a:p>
        </p:txBody>
      </p:sp>
      <p:sp>
        <p:nvSpPr>
          <p:cNvPr id="245" name="Google Shape;245;p13"/>
          <p:cNvSpPr txBox="1"/>
          <p:nvPr/>
        </p:nvSpPr>
        <p:spPr>
          <a:xfrm>
            <a:off x="176161" y="3788088"/>
            <a:ext cx="2071500" cy="7944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Font typeface="Arial"/>
              <a:buNone/>
            </a:pPr>
            <a:r>
              <a:rPr b="1" lang="ru-RU" sz="1800">
                <a:solidFill>
                  <a:schemeClr val="accent1"/>
                </a:solidFill>
                <a:latin typeface="Caveat"/>
                <a:ea typeface="Caveat"/>
                <a:cs typeface="Caveat"/>
                <a:sym typeface="Caveat"/>
              </a:rPr>
              <a:t>Отдельная строка</a:t>
            </a:r>
            <a:endParaRPr b="1" sz="1800">
              <a:solidFill>
                <a:schemeClr val="accent1"/>
              </a:solidFill>
              <a:latin typeface="Caveat"/>
              <a:ea typeface="Caveat"/>
              <a:cs typeface="Caveat"/>
              <a:sym typeface="Caveat"/>
            </a:endParaRPr>
          </a:p>
          <a:p>
            <a:pPr indent="0" lvl="0" marL="0" marR="0" rtl="0" algn="l">
              <a:lnSpc>
                <a:spcPct val="100000"/>
              </a:lnSpc>
              <a:spcBef>
                <a:spcPts val="0"/>
              </a:spcBef>
              <a:spcAft>
                <a:spcPts val="0"/>
              </a:spcAft>
              <a:buClr>
                <a:srgbClr val="000000"/>
              </a:buClr>
              <a:buFont typeface="Arial"/>
              <a:buNone/>
            </a:pPr>
            <a:r>
              <a:rPr b="1" lang="ru-RU" sz="1800">
                <a:solidFill>
                  <a:schemeClr val="accent1"/>
                </a:solidFill>
                <a:latin typeface="Caveat"/>
                <a:ea typeface="Caveat"/>
                <a:cs typeface="Caveat"/>
                <a:sym typeface="Caveat"/>
              </a:rPr>
              <a:t>Запятая </a:t>
            </a:r>
            <a:endParaRPr b="1" sz="1800">
              <a:solidFill>
                <a:schemeClr val="accent1"/>
              </a:solidFill>
              <a:latin typeface="Caveat"/>
              <a:ea typeface="Caveat"/>
              <a:cs typeface="Caveat"/>
              <a:sym typeface="Caveat"/>
            </a:endParaRPr>
          </a:p>
          <a:p>
            <a:pPr indent="-285750" lvl="0" marL="285750" marR="0" rtl="0" algn="l">
              <a:lnSpc>
                <a:spcPct val="100000"/>
              </a:lnSpc>
              <a:spcBef>
                <a:spcPts val="0"/>
              </a:spcBef>
              <a:spcAft>
                <a:spcPts val="0"/>
              </a:spcAft>
              <a:buClr>
                <a:srgbClr val="AE4F8A"/>
              </a:buClr>
              <a:buSzPts val="1800"/>
              <a:buFont typeface="Noto Sans Symbols"/>
              <a:buChar char="✔"/>
            </a:pPr>
            <a:r>
              <a:rPr b="1" i="0" lang="ru-RU" sz="1800" u="none" cap="none" strike="noStrike">
                <a:solidFill>
                  <a:srgbClr val="AE4F8A"/>
                </a:solidFill>
                <a:latin typeface="Quicksand"/>
                <a:ea typeface="Quicksand"/>
                <a:cs typeface="Quicksand"/>
                <a:sym typeface="Quicksand"/>
              </a:rPr>
              <a:t>Dear Ann, </a:t>
            </a:r>
            <a:endParaRPr b="1" i="0" sz="1800" u="none" cap="none" strike="noStrike">
              <a:solidFill>
                <a:srgbClr val="AE4F8A"/>
              </a:solidFill>
              <a:latin typeface="Quicksand"/>
              <a:ea typeface="Quicksand"/>
              <a:cs typeface="Quicksand"/>
              <a:sym typeface="Quicksand"/>
            </a:endParaRPr>
          </a:p>
        </p:txBody>
      </p:sp>
      <p:sp>
        <p:nvSpPr>
          <p:cNvPr id="246" name="Google Shape;246;p13"/>
          <p:cNvSpPr txBox="1"/>
          <p:nvPr/>
        </p:nvSpPr>
        <p:spPr>
          <a:xfrm>
            <a:off x="1776014" y="573915"/>
            <a:ext cx="1690200" cy="794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1800">
                <a:solidFill>
                  <a:schemeClr val="accent1"/>
                </a:solidFill>
                <a:latin typeface="Caveat"/>
                <a:ea typeface="Caveat"/>
                <a:cs typeface="Caveat"/>
                <a:sym typeface="Caveat"/>
              </a:rPr>
              <a:t>Благодарность за полученное письмо</a:t>
            </a:r>
            <a:r>
              <a:rPr b="0" i="0" lang="ru-RU" sz="1400" u="none" cap="none" strike="noStrike">
                <a:solidFill>
                  <a:schemeClr val="accent1"/>
                </a:solidFill>
                <a:latin typeface="Quicksand"/>
                <a:ea typeface="Quicksand"/>
                <a:cs typeface="Quicksand"/>
                <a:sym typeface="Quicksand"/>
              </a:rPr>
              <a:t> </a:t>
            </a:r>
            <a:endParaRPr b="0" i="0" sz="1400" u="none" cap="none" strike="noStrike">
              <a:solidFill>
                <a:schemeClr val="accent1"/>
              </a:solidFill>
              <a:latin typeface="Quicksand"/>
              <a:ea typeface="Quicksand"/>
              <a:cs typeface="Quicksand"/>
              <a:sym typeface="Quicksand"/>
            </a:endParaRPr>
          </a:p>
        </p:txBody>
      </p:sp>
      <p:sp>
        <p:nvSpPr>
          <p:cNvPr id="247" name="Google Shape;247;p13"/>
          <p:cNvSpPr txBox="1"/>
          <p:nvPr/>
        </p:nvSpPr>
        <p:spPr>
          <a:xfrm>
            <a:off x="3529726" y="573925"/>
            <a:ext cx="1871400" cy="794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1800">
                <a:solidFill>
                  <a:schemeClr val="accent1"/>
                </a:solidFill>
                <a:latin typeface="Caveat"/>
                <a:ea typeface="Caveat"/>
                <a:cs typeface="Caveat"/>
                <a:sym typeface="Caveat"/>
              </a:rPr>
              <a:t>Ответы на полученные вопросы</a:t>
            </a:r>
            <a:endParaRPr b="0" i="0" sz="1400" u="none" cap="none" strike="noStrike">
              <a:solidFill>
                <a:schemeClr val="accent1"/>
              </a:solidFill>
              <a:latin typeface="Quicksand"/>
              <a:ea typeface="Quicksand"/>
              <a:cs typeface="Quicksand"/>
              <a:sym typeface="Quicksand"/>
            </a:endParaRPr>
          </a:p>
        </p:txBody>
      </p:sp>
      <p:sp>
        <p:nvSpPr>
          <p:cNvPr id="248" name="Google Shape;248;p13"/>
          <p:cNvSpPr txBox="1"/>
          <p:nvPr/>
        </p:nvSpPr>
        <p:spPr>
          <a:xfrm>
            <a:off x="340637" y="1937090"/>
            <a:ext cx="856500" cy="401700"/>
          </a:xfrm>
          <a:prstGeom prst="rect">
            <a:avLst/>
          </a:prstGeom>
          <a:noFill/>
          <a:ln>
            <a:noFill/>
          </a:ln>
        </p:spPr>
        <p:txBody>
          <a:bodyPr anchorCtr="0" anchor="ctr" bIns="91425" lIns="91425" spcFirstLastPara="1" rIns="91425" wrap="square" tIns="91425">
            <a:noAutofit/>
          </a:bodyPr>
          <a:lstStyle/>
          <a:p>
            <a:pPr indent="0" lvl="0" marL="0" marR="0" rtl="0" algn="ctr">
              <a:lnSpc>
                <a:spcPct val="50000"/>
              </a:lnSpc>
              <a:spcBef>
                <a:spcPts val="0"/>
              </a:spcBef>
              <a:spcAft>
                <a:spcPts val="0"/>
              </a:spcAft>
              <a:buClr>
                <a:srgbClr val="000000"/>
              </a:buClr>
              <a:buSzPts val="5000"/>
              <a:buFont typeface="Arial"/>
              <a:buNone/>
            </a:pPr>
            <a:r>
              <a:rPr b="1" i="0" lang="ru-RU" sz="5000" u="none" cap="none" strike="noStrike">
                <a:solidFill>
                  <a:schemeClr val="accent1"/>
                </a:solidFill>
                <a:latin typeface="Reenie Beanie"/>
                <a:ea typeface="Reenie Beanie"/>
                <a:cs typeface="Reenie Beanie"/>
                <a:sym typeface="Reenie Beanie"/>
              </a:rPr>
              <a:t>01</a:t>
            </a:r>
            <a:endParaRPr b="1" i="0" sz="5000" u="none" cap="none" strike="noStrike">
              <a:solidFill>
                <a:schemeClr val="accent1"/>
              </a:solidFill>
              <a:latin typeface="Reenie Beanie"/>
              <a:ea typeface="Reenie Beanie"/>
              <a:cs typeface="Reenie Beanie"/>
              <a:sym typeface="Reenie Beanie"/>
            </a:endParaRPr>
          </a:p>
        </p:txBody>
      </p:sp>
      <p:sp>
        <p:nvSpPr>
          <p:cNvPr id="249" name="Google Shape;249;p13"/>
          <p:cNvSpPr txBox="1"/>
          <p:nvPr/>
        </p:nvSpPr>
        <p:spPr>
          <a:xfrm>
            <a:off x="2192864" y="1937090"/>
            <a:ext cx="856500" cy="401700"/>
          </a:xfrm>
          <a:prstGeom prst="rect">
            <a:avLst/>
          </a:prstGeom>
          <a:noFill/>
          <a:ln>
            <a:noFill/>
          </a:ln>
        </p:spPr>
        <p:txBody>
          <a:bodyPr anchorCtr="0" anchor="ctr" bIns="91425" lIns="91425" spcFirstLastPara="1" rIns="91425" wrap="square" tIns="91425">
            <a:noAutofit/>
          </a:bodyPr>
          <a:lstStyle/>
          <a:p>
            <a:pPr indent="0" lvl="0" marL="0" marR="0" rtl="0" algn="ctr">
              <a:lnSpc>
                <a:spcPct val="50000"/>
              </a:lnSpc>
              <a:spcBef>
                <a:spcPts val="0"/>
              </a:spcBef>
              <a:spcAft>
                <a:spcPts val="0"/>
              </a:spcAft>
              <a:buClr>
                <a:srgbClr val="000000"/>
              </a:buClr>
              <a:buSzPts val="5000"/>
              <a:buFont typeface="Arial"/>
              <a:buNone/>
            </a:pPr>
            <a:r>
              <a:rPr b="1" i="0" lang="ru-RU" sz="5000" u="none" cap="none" strike="noStrike">
                <a:solidFill>
                  <a:schemeClr val="accent1"/>
                </a:solidFill>
                <a:latin typeface="Reenie Beanie"/>
                <a:ea typeface="Reenie Beanie"/>
                <a:cs typeface="Reenie Beanie"/>
                <a:sym typeface="Reenie Beanie"/>
              </a:rPr>
              <a:t>02</a:t>
            </a:r>
            <a:endParaRPr b="1" i="0" sz="5000" u="none" cap="none" strike="noStrike">
              <a:solidFill>
                <a:schemeClr val="accent1"/>
              </a:solidFill>
              <a:latin typeface="Reenie Beanie"/>
              <a:ea typeface="Reenie Beanie"/>
              <a:cs typeface="Reenie Beanie"/>
              <a:sym typeface="Reenie Beanie"/>
            </a:endParaRPr>
          </a:p>
        </p:txBody>
      </p:sp>
      <p:sp>
        <p:nvSpPr>
          <p:cNvPr id="250" name="Google Shape;250;p13"/>
          <p:cNvSpPr txBox="1"/>
          <p:nvPr/>
        </p:nvSpPr>
        <p:spPr>
          <a:xfrm>
            <a:off x="4131594" y="1937090"/>
            <a:ext cx="856500" cy="401700"/>
          </a:xfrm>
          <a:prstGeom prst="rect">
            <a:avLst/>
          </a:prstGeom>
          <a:noFill/>
          <a:ln>
            <a:noFill/>
          </a:ln>
        </p:spPr>
        <p:txBody>
          <a:bodyPr anchorCtr="0" anchor="ctr" bIns="91425" lIns="91425" spcFirstLastPara="1" rIns="91425" wrap="square" tIns="91425">
            <a:noAutofit/>
          </a:bodyPr>
          <a:lstStyle/>
          <a:p>
            <a:pPr indent="0" lvl="0" marL="0" marR="0" rtl="0" algn="ctr">
              <a:lnSpc>
                <a:spcPct val="50000"/>
              </a:lnSpc>
              <a:spcBef>
                <a:spcPts val="0"/>
              </a:spcBef>
              <a:spcAft>
                <a:spcPts val="0"/>
              </a:spcAft>
              <a:buClr>
                <a:srgbClr val="000000"/>
              </a:buClr>
              <a:buSzPts val="5000"/>
              <a:buFont typeface="Arial"/>
              <a:buNone/>
            </a:pPr>
            <a:r>
              <a:rPr b="1" i="0" lang="ru-RU" sz="5000" u="none" cap="none" strike="noStrike">
                <a:solidFill>
                  <a:schemeClr val="accent1"/>
                </a:solidFill>
                <a:latin typeface="Reenie Beanie"/>
                <a:ea typeface="Reenie Beanie"/>
                <a:cs typeface="Reenie Beanie"/>
                <a:sym typeface="Reenie Beanie"/>
              </a:rPr>
              <a:t>03</a:t>
            </a:r>
            <a:endParaRPr b="1" i="0" sz="5000" u="none" cap="none" strike="noStrike">
              <a:solidFill>
                <a:schemeClr val="accent1"/>
              </a:solidFill>
              <a:latin typeface="Reenie Beanie"/>
              <a:ea typeface="Reenie Beanie"/>
              <a:cs typeface="Reenie Beanie"/>
              <a:sym typeface="Reenie Beanie"/>
            </a:endParaRPr>
          </a:p>
        </p:txBody>
      </p:sp>
      <p:sp>
        <p:nvSpPr>
          <p:cNvPr id="251" name="Google Shape;251;p13"/>
          <p:cNvSpPr txBox="1"/>
          <p:nvPr/>
        </p:nvSpPr>
        <p:spPr>
          <a:xfrm>
            <a:off x="6122002" y="1937090"/>
            <a:ext cx="856500" cy="401700"/>
          </a:xfrm>
          <a:prstGeom prst="rect">
            <a:avLst/>
          </a:prstGeom>
          <a:noFill/>
          <a:ln>
            <a:noFill/>
          </a:ln>
        </p:spPr>
        <p:txBody>
          <a:bodyPr anchorCtr="0" anchor="ctr" bIns="91425" lIns="91425" spcFirstLastPara="1" rIns="91425" wrap="square" tIns="91425">
            <a:noAutofit/>
          </a:bodyPr>
          <a:lstStyle/>
          <a:p>
            <a:pPr indent="0" lvl="0" marL="0" marR="0" rtl="0" algn="ctr">
              <a:lnSpc>
                <a:spcPct val="50000"/>
              </a:lnSpc>
              <a:spcBef>
                <a:spcPts val="0"/>
              </a:spcBef>
              <a:spcAft>
                <a:spcPts val="0"/>
              </a:spcAft>
              <a:buClr>
                <a:srgbClr val="000000"/>
              </a:buClr>
              <a:buSzPts val="5000"/>
              <a:buFont typeface="Arial"/>
              <a:buNone/>
            </a:pPr>
            <a:r>
              <a:rPr b="1" i="0" lang="ru-RU" sz="5000" u="none" cap="none" strike="noStrike">
                <a:solidFill>
                  <a:schemeClr val="accent1"/>
                </a:solidFill>
                <a:latin typeface="Reenie Beanie"/>
                <a:ea typeface="Reenie Beanie"/>
                <a:cs typeface="Reenie Beanie"/>
                <a:sym typeface="Reenie Beanie"/>
              </a:rPr>
              <a:t>04</a:t>
            </a:r>
            <a:endParaRPr b="1" i="0" sz="5000" u="none" cap="none" strike="noStrike">
              <a:solidFill>
                <a:schemeClr val="accent1"/>
              </a:solidFill>
              <a:latin typeface="Reenie Beanie"/>
              <a:ea typeface="Reenie Beanie"/>
              <a:cs typeface="Reenie Beanie"/>
              <a:sym typeface="Reenie Beanie"/>
            </a:endParaRPr>
          </a:p>
        </p:txBody>
      </p:sp>
      <p:grpSp>
        <p:nvGrpSpPr>
          <p:cNvPr id="252" name="Google Shape;252;p13"/>
          <p:cNvGrpSpPr/>
          <p:nvPr/>
        </p:nvGrpSpPr>
        <p:grpSpPr>
          <a:xfrm rot="1324905">
            <a:off x="1458659" y="2006194"/>
            <a:ext cx="441183" cy="376876"/>
            <a:chOff x="5284275" y="2151275"/>
            <a:chExt cx="327450" cy="251075"/>
          </a:xfrm>
        </p:grpSpPr>
        <p:sp>
          <p:nvSpPr>
            <p:cNvPr id="253" name="Google Shape;253;p13"/>
            <p:cNvSpPr/>
            <p:nvPr/>
          </p:nvSpPr>
          <p:spPr>
            <a:xfrm>
              <a:off x="5472850" y="2346025"/>
              <a:ext cx="175" cy="250"/>
            </a:xfrm>
            <a:custGeom>
              <a:rect b="b" l="l" r="r" t="t"/>
              <a:pathLst>
                <a:path extrusionOk="0" h="10" w="7">
                  <a:moveTo>
                    <a:pt x="2" y="1"/>
                  </a:moveTo>
                  <a:cubicBezTo>
                    <a:pt x="0" y="1"/>
                    <a:pt x="0" y="4"/>
                    <a:pt x="6" y="10"/>
                  </a:cubicBezTo>
                  <a:cubicBezTo>
                    <a:pt x="6" y="4"/>
                    <a:pt x="3" y="1"/>
                    <a:pt x="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13"/>
            <p:cNvSpPr/>
            <p:nvPr/>
          </p:nvSpPr>
          <p:spPr>
            <a:xfrm>
              <a:off x="5472700" y="2333150"/>
              <a:ext cx="325" cy="625"/>
            </a:xfrm>
            <a:custGeom>
              <a:rect b="b" l="l" r="r" t="t"/>
              <a:pathLst>
                <a:path extrusionOk="0" h="25" w="13">
                  <a:moveTo>
                    <a:pt x="12" y="1"/>
                  </a:moveTo>
                  <a:cubicBezTo>
                    <a:pt x="12" y="1"/>
                    <a:pt x="12" y="1"/>
                    <a:pt x="0" y="13"/>
                  </a:cubicBezTo>
                  <a:lnTo>
                    <a:pt x="12" y="25"/>
                  </a:lnTo>
                  <a:cubicBezTo>
                    <a:pt x="12" y="13"/>
                    <a:pt x="12"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13"/>
            <p:cNvSpPr/>
            <p:nvPr/>
          </p:nvSpPr>
          <p:spPr>
            <a:xfrm>
              <a:off x="5467350" y="2352800"/>
              <a:ext cx="900" cy="150"/>
            </a:xfrm>
            <a:custGeom>
              <a:rect b="b" l="l" r="r" t="t"/>
              <a:pathLst>
                <a:path extrusionOk="0" h="6" w="36">
                  <a:moveTo>
                    <a:pt x="0" y="1"/>
                  </a:moveTo>
                  <a:cubicBezTo>
                    <a:pt x="8" y="1"/>
                    <a:pt x="16" y="6"/>
                    <a:pt x="24" y="6"/>
                  </a:cubicBezTo>
                  <a:cubicBezTo>
                    <a:pt x="28" y="6"/>
                    <a:pt x="32" y="4"/>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13"/>
            <p:cNvSpPr/>
            <p:nvPr/>
          </p:nvSpPr>
          <p:spPr>
            <a:xfrm>
              <a:off x="5405725" y="2295050"/>
              <a:ext cx="25" cy="625"/>
            </a:xfrm>
            <a:custGeom>
              <a:rect b="b" l="l" r="r" t="t"/>
              <a:pathLst>
                <a:path extrusionOk="0" h="25" w="1">
                  <a:moveTo>
                    <a:pt x="0" y="25"/>
                  </a:moveTo>
                  <a:cubicBezTo>
                    <a:pt x="0" y="13"/>
                    <a:pt x="0" y="13"/>
                    <a:pt x="0" y="1"/>
                  </a:cubicBezTo>
                  <a:cubicBezTo>
                    <a:pt x="0" y="1"/>
                    <a:pt x="0" y="1"/>
                    <a:pt x="0" y="1"/>
                  </a:cubicBezTo>
                  <a:lnTo>
                    <a:pt x="0" y="2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13"/>
            <p:cNvSpPr/>
            <p:nvPr/>
          </p:nvSpPr>
          <p:spPr>
            <a:xfrm>
              <a:off x="5460800" y="2322150"/>
              <a:ext cx="600" cy="325"/>
            </a:xfrm>
            <a:custGeom>
              <a:rect b="b" l="l" r="r" t="t"/>
              <a:pathLst>
                <a:path extrusionOk="0" h="13" w="24">
                  <a:moveTo>
                    <a:pt x="0" y="0"/>
                  </a:moveTo>
                  <a:cubicBezTo>
                    <a:pt x="8" y="8"/>
                    <a:pt x="15" y="10"/>
                    <a:pt x="20" y="11"/>
                  </a:cubicBezTo>
                  <a:lnTo>
                    <a:pt x="20" y="11"/>
                  </a:lnTo>
                  <a:cubicBezTo>
                    <a:pt x="12" y="9"/>
                    <a:pt x="10" y="0"/>
                    <a:pt x="0" y="0"/>
                  </a:cubicBezTo>
                  <a:close/>
                  <a:moveTo>
                    <a:pt x="20" y="11"/>
                  </a:moveTo>
                  <a:cubicBezTo>
                    <a:pt x="21" y="12"/>
                    <a:pt x="22" y="12"/>
                    <a:pt x="24" y="12"/>
                  </a:cubicBezTo>
                  <a:cubicBezTo>
                    <a:pt x="24" y="12"/>
                    <a:pt x="22" y="12"/>
                    <a:pt x="20" y="1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13"/>
            <p:cNvSpPr/>
            <p:nvPr/>
          </p:nvSpPr>
          <p:spPr>
            <a:xfrm>
              <a:off x="5444425" y="2330775"/>
              <a:ext cx="625" cy="925"/>
            </a:xfrm>
            <a:custGeom>
              <a:rect b="b" l="l" r="r" t="t"/>
              <a:pathLst>
                <a:path extrusionOk="0" h="37" w="25">
                  <a:moveTo>
                    <a:pt x="12" y="0"/>
                  </a:moveTo>
                  <a:cubicBezTo>
                    <a:pt x="0" y="12"/>
                    <a:pt x="0" y="24"/>
                    <a:pt x="12" y="36"/>
                  </a:cubicBezTo>
                  <a:cubicBezTo>
                    <a:pt x="12" y="24"/>
                    <a:pt x="24" y="12"/>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13"/>
            <p:cNvSpPr/>
            <p:nvPr/>
          </p:nvSpPr>
          <p:spPr>
            <a:xfrm>
              <a:off x="5444425" y="2337625"/>
              <a:ext cx="325" cy="250"/>
            </a:xfrm>
            <a:custGeom>
              <a:rect b="b" l="l" r="r" t="t"/>
              <a:pathLst>
                <a:path extrusionOk="0" h="10" w="13">
                  <a:moveTo>
                    <a:pt x="0" y="0"/>
                  </a:moveTo>
                  <a:cubicBezTo>
                    <a:pt x="0" y="6"/>
                    <a:pt x="0" y="9"/>
                    <a:pt x="2" y="9"/>
                  </a:cubicBezTo>
                  <a:cubicBezTo>
                    <a:pt x="3" y="9"/>
                    <a:pt x="6" y="6"/>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13"/>
            <p:cNvSpPr/>
            <p:nvPr/>
          </p:nvSpPr>
          <p:spPr>
            <a:xfrm>
              <a:off x="5445300" y="2342375"/>
              <a:ext cx="25" cy="25"/>
            </a:xfrm>
            <a:custGeom>
              <a:rect b="b" l="l" r="r" t="t"/>
              <a:pathLst>
                <a:path extrusionOk="0" h="1" w="1">
                  <a:moveTo>
                    <a:pt x="1" y="1"/>
                  </a:moveTo>
                  <a:lnTo>
                    <a:pt x="1" y="1"/>
                  </a:lnTo>
                  <a:cubicBezTo>
                    <a:pt x="1" y="1"/>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13"/>
            <p:cNvSpPr/>
            <p:nvPr/>
          </p:nvSpPr>
          <p:spPr>
            <a:xfrm>
              <a:off x="5442325" y="2331675"/>
              <a:ext cx="3600" cy="3000"/>
            </a:xfrm>
            <a:custGeom>
              <a:rect b="b" l="l" r="r" t="t"/>
              <a:pathLst>
                <a:path extrusionOk="0" h="120" w="144">
                  <a:moveTo>
                    <a:pt x="96" y="0"/>
                  </a:moveTo>
                  <a:cubicBezTo>
                    <a:pt x="72" y="12"/>
                    <a:pt x="1" y="24"/>
                    <a:pt x="72" y="60"/>
                  </a:cubicBezTo>
                  <a:lnTo>
                    <a:pt x="84" y="48"/>
                  </a:lnTo>
                  <a:lnTo>
                    <a:pt x="84" y="48"/>
                  </a:lnTo>
                  <a:cubicBezTo>
                    <a:pt x="60" y="72"/>
                    <a:pt x="96" y="95"/>
                    <a:pt x="96" y="119"/>
                  </a:cubicBezTo>
                  <a:cubicBezTo>
                    <a:pt x="108" y="119"/>
                    <a:pt x="108" y="107"/>
                    <a:pt x="108" y="107"/>
                  </a:cubicBezTo>
                  <a:cubicBezTo>
                    <a:pt x="120" y="95"/>
                    <a:pt x="120" y="84"/>
                    <a:pt x="120" y="60"/>
                  </a:cubicBezTo>
                  <a:cubicBezTo>
                    <a:pt x="144" y="36"/>
                    <a:pt x="108" y="24"/>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13"/>
            <p:cNvSpPr/>
            <p:nvPr/>
          </p:nvSpPr>
          <p:spPr>
            <a:xfrm>
              <a:off x="5457525" y="2348500"/>
              <a:ext cx="225" cy="150"/>
            </a:xfrm>
            <a:custGeom>
              <a:rect b="b" l="l" r="r" t="t"/>
              <a:pathLst>
                <a:path extrusionOk="0" h="6" w="9">
                  <a:moveTo>
                    <a:pt x="3" y="1"/>
                  </a:moveTo>
                  <a:cubicBezTo>
                    <a:pt x="1" y="1"/>
                    <a:pt x="0" y="2"/>
                    <a:pt x="0" y="6"/>
                  </a:cubicBezTo>
                  <a:cubicBezTo>
                    <a:pt x="8" y="6"/>
                    <a:pt x="5" y="1"/>
                    <a:pt x="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13"/>
            <p:cNvSpPr/>
            <p:nvPr/>
          </p:nvSpPr>
          <p:spPr>
            <a:xfrm>
              <a:off x="5321200" y="2315900"/>
              <a:ext cx="1575" cy="1500"/>
            </a:xfrm>
            <a:custGeom>
              <a:rect b="b" l="l" r="r" t="t"/>
              <a:pathLst>
                <a:path extrusionOk="0" h="60" w="63">
                  <a:moveTo>
                    <a:pt x="24" y="0"/>
                  </a:moveTo>
                  <a:cubicBezTo>
                    <a:pt x="12" y="12"/>
                    <a:pt x="0" y="24"/>
                    <a:pt x="0" y="36"/>
                  </a:cubicBezTo>
                  <a:lnTo>
                    <a:pt x="36" y="60"/>
                  </a:lnTo>
                  <a:cubicBezTo>
                    <a:pt x="48" y="48"/>
                    <a:pt x="42" y="48"/>
                    <a:pt x="33" y="48"/>
                  </a:cubicBezTo>
                  <a:cubicBezTo>
                    <a:pt x="24" y="48"/>
                    <a:pt x="12" y="48"/>
                    <a:pt x="12" y="36"/>
                  </a:cubicBezTo>
                  <a:cubicBezTo>
                    <a:pt x="16" y="32"/>
                    <a:pt x="21" y="31"/>
                    <a:pt x="27" y="31"/>
                  </a:cubicBezTo>
                  <a:cubicBezTo>
                    <a:pt x="38" y="31"/>
                    <a:pt x="52" y="36"/>
                    <a:pt x="60" y="36"/>
                  </a:cubicBezTo>
                  <a:cubicBezTo>
                    <a:pt x="63" y="20"/>
                    <a:pt x="60" y="15"/>
                    <a:pt x="55" y="15"/>
                  </a:cubicBezTo>
                  <a:cubicBezTo>
                    <a:pt x="46" y="15"/>
                    <a:pt x="31" y="28"/>
                    <a:pt x="23" y="28"/>
                  </a:cubicBezTo>
                  <a:cubicBezTo>
                    <a:pt x="18" y="28"/>
                    <a:pt x="17" y="22"/>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13"/>
            <p:cNvSpPr/>
            <p:nvPr/>
          </p:nvSpPr>
          <p:spPr>
            <a:xfrm>
              <a:off x="5399175" y="2292675"/>
              <a:ext cx="1500" cy="2700"/>
            </a:xfrm>
            <a:custGeom>
              <a:rect b="b" l="l" r="r" t="t"/>
              <a:pathLst>
                <a:path extrusionOk="0" h="108" w="60">
                  <a:moveTo>
                    <a:pt x="24" y="0"/>
                  </a:moveTo>
                  <a:cubicBezTo>
                    <a:pt x="0" y="24"/>
                    <a:pt x="48" y="72"/>
                    <a:pt x="0" y="108"/>
                  </a:cubicBezTo>
                  <a:lnTo>
                    <a:pt x="36" y="108"/>
                  </a:lnTo>
                  <a:cubicBezTo>
                    <a:pt x="12" y="84"/>
                    <a:pt x="36" y="60"/>
                    <a:pt x="48" y="24"/>
                  </a:cubicBezTo>
                  <a:lnTo>
                    <a:pt x="60" y="36"/>
                  </a:lnTo>
                  <a:cubicBezTo>
                    <a:pt x="48" y="12"/>
                    <a:pt x="48"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13"/>
            <p:cNvSpPr/>
            <p:nvPr/>
          </p:nvSpPr>
          <p:spPr>
            <a:xfrm>
              <a:off x="5400075" y="2295350"/>
              <a:ext cx="600" cy="625"/>
            </a:xfrm>
            <a:custGeom>
              <a:rect b="b" l="l" r="r" t="t"/>
              <a:pathLst>
                <a:path extrusionOk="0" h="25" w="24">
                  <a:moveTo>
                    <a:pt x="0" y="1"/>
                  </a:moveTo>
                  <a:lnTo>
                    <a:pt x="0" y="13"/>
                  </a:lnTo>
                  <a:cubicBezTo>
                    <a:pt x="0" y="13"/>
                    <a:pt x="0" y="13"/>
                    <a:pt x="12" y="24"/>
                  </a:cubicBezTo>
                  <a:lnTo>
                    <a:pt x="24" y="24"/>
                  </a:lnTo>
                  <a:cubicBezTo>
                    <a:pt x="24" y="13"/>
                    <a:pt x="12" y="13"/>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13"/>
            <p:cNvSpPr/>
            <p:nvPr/>
          </p:nvSpPr>
          <p:spPr>
            <a:xfrm>
              <a:off x="5334275" y="2310100"/>
              <a:ext cx="625" cy="150"/>
            </a:xfrm>
            <a:custGeom>
              <a:rect b="b" l="l" r="r" t="t"/>
              <a:pathLst>
                <a:path extrusionOk="0" h="6" w="25">
                  <a:moveTo>
                    <a:pt x="13" y="1"/>
                  </a:moveTo>
                  <a:cubicBezTo>
                    <a:pt x="6" y="1"/>
                    <a:pt x="1" y="6"/>
                    <a:pt x="1" y="6"/>
                  </a:cubicBezTo>
                  <a:lnTo>
                    <a:pt x="25" y="6"/>
                  </a:lnTo>
                  <a:cubicBezTo>
                    <a:pt x="21" y="2"/>
                    <a:pt x="17"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13"/>
            <p:cNvSpPr/>
            <p:nvPr/>
          </p:nvSpPr>
          <p:spPr>
            <a:xfrm>
              <a:off x="5471500" y="2311800"/>
              <a:ext cx="925" cy="250"/>
            </a:xfrm>
            <a:custGeom>
              <a:rect b="b" l="l" r="r" t="t"/>
              <a:pathLst>
                <a:path extrusionOk="0" h="10" w="37">
                  <a:moveTo>
                    <a:pt x="19" y="0"/>
                  </a:moveTo>
                  <a:cubicBezTo>
                    <a:pt x="13" y="0"/>
                    <a:pt x="7" y="3"/>
                    <a:pt x="1" y="9"/>
                  </a:cubicBezTo>
                  <a:lnTo>
                    <a:pt x="36" y="9"/>
                  </a:lnTo>
                  <a:cubicBezTo>
                    <a:pt x="30" y="3"/>
                    <a:pt x="25" y="0"/>
                    <a:pt x="1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13"/>
            <p:cNvSpPr/>
            <p:nvPr/>
          </p:nvSpPr>
          <p:spPr>
            <a:xfrm>
              <a:off x="5410475" y="2294450"/>
              <a:ext cx="925" cy="25"/>
            </a:xfrm>
            <a:custGeom>
              <a:rect b="b" l="l" r="r" t="t"/>
              <a:pathLst>
                <a:path extrusionOk="0" h="1" w="37">
                  <a:moveTo>
                    <a:pt x="1" y="1"/>
                  </a:moveTo>
                  <a:cubicBezTo>
                    <a:pt x="13" y="1"/>
                    <a:pt x="13" y="1"/>
                    <a:pt x="25" y="1"/>
                  </a:cubicBezTo>
                  <a:cubicBezTo>
                    <a:pt x="25" y="1"/>
                    <a:pt x="25" y="1"/>
                    <a:pt x="3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13"/>
            <p:cNvSpPr/>
            <p:nvPr/>
          </p:nvSpPr>
          <p:spPr>
            <a:xfrm>
              <a:off x="5378350" y="2308075"/>
              <a:ext cx="1500" cy="1075"/>
            </a:xfrm>
            <a:custGeom>
              <a:rect b="b" l="l" r="r" t="t"/>
              <a:pathLst>
                <a:path extrusionOk="0" h="43" w="60">
                  <a:moveTo>
                    <a:pt x="55" y="0"/>
                  </a:moveTo>
                  <a:cubicBezTo>
                    <a:pt x="49" y="0"/>
                    <a:pt x="39" y="17"/>
                    <a:pt x="22" y="17"/>
                  </a:cubicBezTo>
                  <a:cubicBezTo>
                    <a:pt x="19" y="17"/>
                    <a:pt x="15" y="17"/>
                    <a:pt x="12" y="15"/>
                  </a:cubicBezTo>
                  <a:lnTo>
                    <a:pt x="0" y="39"/>
                  </a:lnTo>
                  <a:cubicBezTo>
                    <a:pt x="5" y="42"/>
                    <a:pt x="9" y="43"/>
                    <a:pt x="13" y="43"/>
                  </a:cubicBezTo>
                  <a:cubicBezTo>
                    <a:pt x="29" y="43"/>
                    <a:pt x="41" y="27"/>
                    <a:pt x="60" y="27"/>
                  </a:cubicBezTo>
                  <a:cubicBezTo>
                    <a:pt x="60" y="7"/>
                    <a:pt x="58" y="0"/>
                    <a:pt x="5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13"/>
            <p:cNvSpPr/>
            <p:nvPr/>
          </p:nvSpPr>
          <p:spPr>
            <a:xfrm>
              <a:off x="5320900" y="2316775"/>
              <a:ext cx="325" cy="25"/>
            </a:xfrm>
            <a:custGeom>
              <a:rect b="b" l="l" r="r" t="t"/>
              <a:pathLst>
                <a:path extrusionOk="0" h="1" w="13">
                  <a:moveTo>
                    <a:pt x="0" y="1"/>
                  </a:moveTo>
                  <a:lnTo>
                    <a:pt x="0" y="1"/>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13"/>
            <p:cNvSpPr/>
            <p:nvPr/>
          </p:nvSpPr>
          <p:spPr>
            <a:xfrm>
              <a:off x="5403925" y="2295600"/>
              <a:ext cx="2725" cy="375"/>
            </a:xfrm>
            <a:custGeom>
              <a:rect b="b" l="l" r="r" t="t"/>
              <a:pathLst>
                <a:path extrusionOk="0" h="15" w="109">
                  <a:moveTo>
                    <a:pt x="19" y="1"/>
                  </a:moveTo>
                  <a:cubicBezTo>
                    <a:pt x="11" y="1"/>
                    <a:pt x="4" y="4"/>
                    <a:pt x="1" y="14"/>
                  </a:cubicBezTo>
                  <a:lnTo>
                    <a:pt x="108" y="14"/>
                  </a:lnTo>
                  <a:lnTo>
                    <a:pt x="72" y="3"/>
                  </a:lnTo>
                  <a:cubicBezTo>
                    <a:pt x="70" y="8"/>
                    <a:pt x="66" y="9"/>
                    <a:pt x="60" y="9"/>
                  </a:cubicBezTo>
                  <a:cubicBezTo>
                    <a:pt x="49" y="9"/>
                    <a:pt x="32" y="1"/>
                    <a:pt x="1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13"/>
            <p:cNvSpPr/>
            <p:nvPr/>
          </p:nvSpPr>
          <p:spPr>
            <a:xfrm>
              <a:off x="5287850" y="2289400"/>
              <a:ext cx="198275" cy="72050"/>
            </a:xfrm>
            <a:custGeom>
              <a:rect b="b" l="l" r="r" t="t"/>
              <a:pathLst>
                <a:path extrusionOk="0" h="2882" w="7931">
                  <a:moveTo>
                    <a:pt x="2672" y="1078"/>
                  </a:moveTo>
                  <a:lnTo>
                    <a:pt x="2668" y="1084"/>
                  </a:lnTo>
                  <a:cubicBezTo>
                    <a:pt x="2674" y="1084"/>
                    <a:pt x="2673" y="1081"/>
                    <a:pt x="2672" y="1078"/>
                  </a:cubicBezTo>
                  <a:close/>
                  <a:moveTo>
                    <a:pt x="6597" y="1132"/>
                  </a:moveTo>
                  <a:cubicBezTo>
                    <a:pt x="6597" y="1132"/>
                    <a:pt x="6597" y="1132"/>
                    <a:pt x="6597" y="1132"/>
                  </a:cubicBezTo>
                  <a:cubicBezTo>
                    <a:pt x="6597" y="1132"/>
                    <a:pt x="6597" y="1132"/>
                    <a:pt x="6597" y="1132"/>
                  </a:cubicBezTo>
                  <a:close/>
                  <a:moveTo>
                    <a:pt x="2370" y="1108"/>
                  </a:moveTo>
                  <a:lnTo>
                    <a:pt x="2334" y="1155"/>
                  </a:lnTo>
                  <a:cubicBezTo>
                    <a:pt x="2358" y="1132"/>
                    <a:pt x="2370" y="1132"/>
                    <a:pt x="2394" y="1120"/>
                  </a:cubicBezTo>
                  <a:cubicBezTo>
                    <a:pt x="2388" y="1117"/>
                    <a:pt x="2385" y="1116"/>
                    <a:pt x="2382" y="1116"/>
                  </a:cubicBezTo>
                  <a:cubicBezTo>
                    <a:pt x="2378" y="1116"/>
                    <a:pt x="2377" y="1119"/>
                    <a:pt x="2376" y="1119"/>
                  </a:cubicBezTo>
                  <a:cubicBezTo>
                    <a:pt x="2375" y="1119"/>
                    <a:pt x="2374" y="1117"/>
                    <a:pt x="2370" y="1108"/>
                  </a:cubicBezTo>
                  <a:close/>
                  <a:moveTo>
                    <a:pt x="703" y="1596"/>
                  </a:moveTo>
                  <a:lnTo>
                    <a:pt x="703" y="1596"/>
                  </a:lnTo>
                  <a:cubicBezTo>
                    <a:pt x="703" y="1599"/>
                    <a:pt x="704" y="1601"/>
                    <a:pt x="705" y="1603"/>
                  </a:cubicBezTo>
                  <a:lnTo>
                    <a:pt x="705" y="1603"/>
                  </a:lnTo>
                  <a:cubicBezTo>
                    <a:pt x="704" y="1601"/>
                    <a:pt x="704" y="1598"/>
                    <a:pt x="703" y="1596"/>
                  </a:cubicBezTo>
                  <a:close/>
                  <a:moveTo>
                    <a:pt x="6585" y="2072"/>
                  </a:moveTo>
                  <a:cubicBezTo>
                    <a:pt x="6585" y="2072"/>
                    <a:pt x="6585" y="2072"/>
                    <a:pt x="6585" y="2072"/>
                  </a:cubicBezTo>
                  <a:lnTo>
                    <a:pt x="6585" y="2072"/>
                  </a:lnTo>
                  <a:close/>
                  <a:moveTo>
                    <a:pt x="7084" y="2535"/>
                  </a:moveTo>
                  <a:lnTo>
                    <a:pt x="7084" y="2535"/>
                  </a:lnTo>
                  <a:cubicBezTo>
                    <a:pt x="7084" y="2536"/>
                    <a:pt x="7084" y="2536"/>
                    <a:pt x="7084" y="2537"/>
                  </a:cubicBezTo>
                  <a:lnTo>
                    <a:pt x="7084" y="2537"/>
                  </a:lnTo>
                  <a:cubicBezTo>
                    <a:pt x="7084" y="2537"/>
                    <a:pt x="7084" y="2537"/>
                    <a:pt x="7085" y="2537"/>
                  </a:cubicBezTo>
                  <a:lnTo>
                    <a:pt x="7084" y="2535"/>
                  </a:lnTo>
                  <a:close/>
                  <a:moveTo>
                    <a:pt x="7001" y="2537"/>
                  </a:moveTo>
                  <a:lnTo>
                    <a:pt x="7001" y="2548"/>
                  </a:lnTo>
                  <a:lnTo>
                    <a:pt x="7013" y="2548"/>
                  </a:lnTo>
                  <a:cubicBezTo>
                    <a:pt x="7013" y="2548"/>
                    <a:pt x="7013" y="2548"/>
                    <a:pt x="7001" y="2537"/>
                  </a:cubicBezTo>
                  <a:close/>
                  <a:moveTo>
                    <a:pt x="6537" y="1084"/>
                  </a:moveTo>
                  <a:cubicBezTo>
                    <a:pt x="6549" y="1084"/>
                    <a:pt x="6573" y="1096"/>
                    <a:pt x="6585" y="1108"/>
                  </a:cubicBezTo>
                  <a:cubicBezTo>
                    <a:pt x="6585" y="1120"/>
                    <a:pt x="6597" y="1132"/>
                    <a:pt x="6597" y="1132"/>
                  </a:cubicBezTo>
                  <a:cubicBezTo>
                    <a:pt x="6597" y="1132"/>
                    <a:pt x="6597" y="1120"/>
                    <a:pt x="6597" y="1108"/>
                  </a:cubicBezTo>
                  <a:cubicBezTo>
                    <a:pt x="6609" y="1120"/>
                    <a:pt x="6620" y="1132"/>
                    <a:pt x="6632" y="1132"/>
                  </a:cubicBezTo>
                  <a:cubicBezTo>
                    <a:pt x="6620" y="1155"/>
                    <a:pt x="6609" y="1167"/>
                    <a:pt x="6609" y="1203"/>
                  </a:cubicBezTo>
                  <a:lnTo>
                    <a:pt x="6656" y="1167"/>
                  </a:lnTo>
                  <a:lnTo>
                    <a:pt x="6656" y="1179"/>
                  </a:lnTo>
                  <a:lnTo>
                    <a:pt x="6692" y="1167"/>
                  </a:lnTo>
                  <a:cubicBezTo>
                    <a:pt x="6751" y="1203"/>
                    <a:pt x="6811" y="1239"/>
                    <a:pt x="6870" y="1286"/>
                  </a:cubicBezTo>
                  <a:cubicBezTo>
                    <a:pt x="6875" y="1287"/>
                    <a:pt x="6879" y="1288"/>
                    <a:pt x="6882" y="1288"/>
                  </a:cubicBezTo>
                  <a:cubicBezTo>
                    <a:pt x="6915" y="1288"/>
                    <a:pt x="6921" y="1249"/>
                    <a:pt x="6954" y="1249"/>
                  </a:cubicBezTo>
                  <a:cubicBezTo>
                    <a:pt x="6957" y="1249"/>
                    <a:pt x="6961" y="1250"/>
                    <a:pt x="6966" y="1251"/>
                  </a:cubicBezTo>
                  <a:cubicBezTo>
                    <a:pt x="6978" y="1263"/>
                    <a:pt x="7013" y="1274"/>
                    <a:pt x="6990" y="1298"/>
                  </a:cubicBezTo>
                  <a:cubicBezTo>
                    <a:pt x="6986" y="1297"/>
                    <a:pt x="6983" y="1296"/>
                    <a:pt x="6980" y="1296"/>
                  </a:cubicBezTo>
                  <a:cubicBezTo>
                    <a:pt x="6962" y="1296"/>
                    <a:pt x="6952" y="1322"/>
                    <a:pt x="6942" y="1322"/>
                  </a:cubicBezTo>
                  <a:cubicBezTo>
                    <a:pt x="6990" y="1358"/>
                    <a:pt x="7013" y="1417"/>
                    <a:pt x="7073" y="1429"/>
                  </a:cubicBezTo>
                  <a:lnTo>
                    <a:pt x="7073" y="1370"/>
                  </a:lnTo>
                  <a:cubicBezTo>
                    <a:pt x="7085" y="1382"/>
                    <a:pt x="7109" y="1405"/>
                    <a:pt x="7120" y="1417"/>
                  </a:cubicBezTo>
                  <a:cubicBezTo>
                    <a:pt x="7097" y="1429"/>
                    <a:pt x="7085" y="1465"/>
                    <a:pt x="7073" y="1465"/>
                  </a:cubicBezTo>
                  <a:cubicBezTo>
                    <a:pt x="7204" y="1465"/>
                    <a:pt x="7097" y="1536"/>
                    <a:pt x="7168" y="1572"/>
                  </a:cubicBezTo>
                  <a:cubicBezTo>
                    <a:pt x="7186" y="1563"/>
                    <a:pt x="7207" y="1559"/>
                    <a:pt x="7229" y="1559"/>
                  </a:cubicBezTo>
                  <a:cubicBezTo>
                    <a:pt x="7292" y="1559"/>
                    <a:pt x="7365" y="1590"/>
                    <a:pt x="7418" y="1608"/>
                  </a:cubicBezTo>
                  <a:cubicBezTo>
                    <a:pt x="7430" y="1632"/>
                    <a:pt x="7430" y="1644"/>
                    <a:pt x="7418" y="1655"/>
                  </a:cubicBezTo>
                  <a:cubicBezTo>
                    <a:pt x="7415" y="1642"/>
                    <a:pt x="7410" y="1638"/>
                    <a:pt x="7404" y="1638"/>
                  </a:cubicBezTo>
                  <a:cubicBezTo>
                    <a:pt x="7394" y="1638"/>
                    <a:pt x="7381" y="1649"/>
                    <a:pt x="7368" y="1649"/>
                  </a:cubicBezTo>
                  <a:cubicBezTo>
                    <a:pt x="7361" y="1649"/>
                    <a:pt x="7353" y="1645"/>
                    <a:pt x="7347" y="1632"/>
                  </a:cubicBezTo>
                  <a:lnTo>
                    <a:pt x="7347" y="1632"/>
                  </a:lnTo>
                  <a:cubicBezTo>
                    <a:pt x="7359" y="1679"/>
                    <a:pt x="7406" y="1703"/>
                    <a:pt x="7406" y="1751"/>
                  </a:cubicBezTo>
                  <a:cubicBezTo>
                    <a:pt x="7413" y="1737"/>
                    <a:pt x="7424" y="1731"/>
                    <a:pt x="7437" y="1731"/>
                  </a:cubicBezTo>
                  <a:cubicBezTo>
                    <a:pt x="7446" y="1731"/>
                    <a:pt x="7456" y="1734"/>
                    <a:pt x="7466" y="1739"/>
                  </a:cubicBezTo>
                  <a:cubicBezTo>
                    <a:pt x="7466" y="1763"/>
                    <a:pt x="7430" y="1786"/>
                    <a:pt x="7430" y="1810"/>
                  </a:cubicBezTo>
                  <a:cubicBezTo>
                    <a:pt x="7418" y="1798"/>
                    <a:pt x="7406" y="1798"/>
                    <a:pt x="7394" y="1786"/>
                  </a:cubicBezTo>
                  <a:lnTo>
                    <a:pt x="7394" y="1786"/>
                  </a:lnTo>
                  <a:cubicBezTo>
                    <a:pt x="7382" y="1822"/>
                    <a:pt x="7418" y="1822"/>
                    <a:pt x="7430" y="1834"/>
                  </a:cubicBezTo>
                  <a:cubicBezTo>
                    <a:pt x="7406" y="1858"/>
                    <a:pt x="7406" y="1882"/>
                    <a:pt x="7371" y="1882"/>
                  </a:cubicBezTo>
                  <a:cubicBezTo>
                    <a:pt x="7418" y="1905"/>
                    <a:pt x="7394" y="1929"/>
                    <a:pt x="7418" y="1965"/>
                  </a:cubicBezTo>
                  <a:cubicBezTo>
                    <a:pt x="7430" y="1949"/>
                    <a:pt x="7439" y="1944"/>
                    <a:pt x="7447" y="1944"/>
                  </a:cubicBezTo>
                  <a:cubicBezTo>
                    <a:pt x="7463" y="1944"/>
                    <a:pt x="7474" y="1965"/>
                    <a:pt x="7490" y="1965"/>
                  </a:cubicBezTo>
                  <a:cubicBezTo>
                    <a:pt x="7478" y="1953"/>
                    <a:pt x="7478" y="1929"/>
                    <a:pt x="7466" y="1917"/>
                  </a:cubicBezTo>
                  <a:cubicBezTo>
                    <a:pt x="7462" y="1937"/>
                    <a:pt x="7461" y="1944"/>
                    <a:pt x="7459" y="1944"/>
                  </a:cubicBezTo>
                  <a:cubicBezTo>
                    <a:pt x="7455" y="1944"/>
                    <a:pt x="7450" y="1904"/>
                    <a:pt x="7416" y="1904"/>
                  </a:cubicBezTo>
                  <a:cubicBezTo>
                    <a:pt x="7413" y="1904"/>
                    <a:pt x="7410" y="1905"/>
                    <a:pt x="7406" y="1905"/>
                  </a:cubicBezTo>
                  <a:cubicBezTo>
                    <a:pt x="7411" y="1898"/>
                    <a:pt x="7419" y="1895"/>
                    <a:pt x="7427" y="1895"/>
                  </a:cubicBezTo>
                  <a:cubicBezTo>
                    <a:pt x="7447" y="1895"/>
                    <a:pt x="7472" y="1911"/>
                    <a:pt x="7484" y="1911"/>
                  </a:cubicBezTo>
                  <a:cubicBezTo>
                    <a:pt x="7490" y="1911"/>
                    <a:pt x="7493" y="1906"/>
                    <a:pt x="7490" y="1894"/>
                  </a:cubicBezTo>
                  <a:lnTo>
                    <a:pt x="7490" y="1894"/>
                  </a:lnTo>
                  <a:cubicBezTo>
                    <a:pt x="7525" y="1953"/>
                    <a:pt x="7501" y="1965"/>
                    <a:pt x="7537" y="2036"/>
                  </a:cubicBezTo>
                  <a:cubicBezTo>
                    <a:pt x="7537" y="2022"/>
                    <a:pt x="7541" y="2017"/>
                    <a:pt x="7546" y="2017"/>
                  </a:cubicBezTo>
                  <a:cubicBezTo>
                    <a:pt x="7555" y="2017"/>
                    <a:pt x="7569" y="2030"/>
                    <a:pt x="7583" y="2030"/>
                  </a:cubicBezTo>
                  <a:cubicBezTo>
                    <a:pt x="7588" y="2030"/>
                    <a:pt x="7592" y="2029"/>
                    <a:pt x="7597" y="2025"/>
                  </a:cubicBezTo>
                  <a:lnTo>
                    <a:pt x="7597" y="2025"/>
                  </a:lnTo>
                  <a:cubicBezTo>
                    <a:pt x="7592" y="2049"/>
                    <a:pt x="7587" y="2055"/>
                    <a:pt x="7581" y="2055"/>
                  </a:cubicBezTo>
                  <a:cubicBezTo>
                    <a:pt x="7573" y="2055"/>
                    <a:pt x="7563" y="2046"/>
                    <a:pt x="7549" y="2046"/>
                  </a:cubicBezTo>
                  <a:cubicBezTo>
                    <a:pt x="7545" y="2046"/>
                    <a:pt x="7541" y="2047"/>
                    <a:pt x="7537" y="2048"/>
                  </a:cubicBezTo>
                  <a:cubicBezTo>
                    <a:pt x="7537" y="2084"/>
                    <a:pt x="7501" y="2084"/>
                    <a:pt x="7537" y="2120"/>
                  </a:cubicBezTo>
                  <a:cubicBezTo>
                    <a:pt x="7527" y="2134"/>
                    <a:pt x="7519" y="2139"/>
                    <a:pt x="7513" y="2139"/>
                  </a:cubicBezTo>
                  <a:cubicBezTo>
                    <a:pt x="7500" y="2139"/>
                    <a:pt x="7493" y="2118"/>
                    <a:pt x="7475" y="2118"/>
                  </a:cubicBezTo>
                  <a:cubicBezTo>
                    <a:pt x="7472" y="2118"/>
                    <a:pt x="7469" y="2119"/>
                    <a:pt x="7466" y="2120"/>
                  </a:cubicBezTo>
                  <a:cubicBezTo>
                    <a:pt x="7443" y="2109"/>
                    <a:pt x="7528" y="2012"/>
                    <a:pt x="7435" y="2012"/>
                  </a:cubicBezTo>
                  <a:cubicBezTo>
                    <a:pt x="7430" y="2012"/>
                    <a:pt x="7424" y="2012"/>
                    <a:pt x="7418" y="2013"/>
                  </a:cubicBezTo>
                  <a:cubicBezTo>
                    <a:pt x="7418" y="1989"/>
                    <a:pt x="7371" y="1965"/>
                    <a:pt x="7371" y="1941"/>
                  </a:cubicBezTo>
                  <a:cubicBezTo>
                    <a:pt x="7359" y="1965"/>
                    <a:pt x="7323" y="1989"/>
                    <a:pt x="7347" y="2025"/>
                  </a:cubicBezTo>
                  <a:lnTo>
                    <a:pt x="7406" y="2025"/>
                  </a:lnTo>
                  <a:cubicBezTo>
                    <a:pt x="7406" y="2048"/>
                    <a:pt x="7454" y="2072"/>
                    <a:pt x="7442" y="2084"/>
                  </a:cubicBezTo>
                  <a:cubicBezTo>
                    <a:pt x="7439" y="2081"/>
                    <a:pt x="7434" y="2079"/>
                    <a:pt x="7428" y="2079"/>
                  </a:cubicBezTo>
                  <a:cubicBezTo>
                    <a:pt x="7413" y="2079"/>
                    <a:pt x="7394" y="2090"/>
                    <a:pt x="7394" y="2108"/>
                  </a:cubicBezTo>
                  <a:cubicBezTo>
                    <a:pt x="7406" y="2096"/>
                    <a:pt x="7406" y="2096"/>
                    <a:pt x="7418" y="2096"/>
                  </a:cubicBezTo>
                  <a:cubicBezTo>
                    <a:pt x="7418" y="2132"/>
                    <a:pt x="7454" y="2156"/>
                    <a:pt x="7454" y="2203"/>
                  </a:cubicBezTo>
                  <a:cubicBezTo>
                    <a:pt x="7478" y="2167"/>
                    <a:pt x="7501" y="2167"/>
                    <a:pt x="7537" y="2132"/>
                  </a:cubicBezTo>
                  <a:cubicBezTo>
                    <a:pt x="7585" y="2156"/>
                    <a:pt x="7537" y="2167"/>
                    <a:pt x="7537" y="2191"/>
                  </a:cubicBezTo>
                  <a:cubicBezTo>
                    <a:pt x="7525" y="2179"/>
                    <a:pt x="7537" y="2179"/>
                    <a:pt x="7525" y="2179"/>
                  </a:cubicBezTo>
                  <a:cubicBezTo>
                    <a:pt x="7525" y="2191"/>
                    <a:pt x="7525" y="2203"/>
                    <a:pt x="7537" y="2215"/>
                  </a:cubicBezTo>
                  <a:cubicBezTo>
                    <a:pt x="7525" y="2227"/>
                    <a:pt x="7515" y="2232"/>
                    <a:pt x="7506" y="2232"/>
                  </a:cubicBezTo>
                  <a:cubicBezTo>
                    <a:pt x="7486" y="2232"/>
                    <a:pt x="7472" y="2210"/>
                    <a:pt x="7449" y="2210"/>
                  </a:cubicBezTo>
                  <a:cubicBezTo>
                    <a:pt x="7444" y="2210"/>
                    <a:pt x="7437" y="2211"/>
                    <a:pt x="7430" y="2215"/>
                  </a:cubicBezTo>
                  <a:cubicBezTo>
                    <a:pt x="7394" y="2227"/>
                    <a:pt x="7442" y="2263"/>
                    <a:pt x="7406" y="2275"/>
                  </a:cubicBezTo>
                  <a:lnTo>
                    <a:pt x="7418" y="2275"/>
                  </a:lnTo>
                  <a:lnTo>
                    <a:pt x="7418" y="2286"/>
                  </a:lnTo>
                  <a:cubicBezTo>
                    <a:pt x="7406" y="2310"/>
                    <a:pt x="7394" y="2322"/>
                    <a:pt x="7406" y="2358"/>
                  </a:cubicBezTo>
                  <a:cubicBezTo>
                    <a:pt x="7404" y="2356"/>
                    <a:pt x="7403" y="2355"/>
                    <a:pt x="7402" y="2355"/>
                  </a:cubicBezTo>
                  <a:lnTo>
                    <a:pt x="7402" y="2355"/>
                  </a:lnTo>
                  <a:cubicBezTo>
                    <a:pt x="7398" y="2355"/>
                    <a:pt x="7406" y="2374"/>
                    <a:pt x="7406" y="2394"/>
                  </a:cubicBezTo>
                  <a:cubicBezTo>
                    <a:pt x="7406" y="2404"/>
                    <a:pt x="7406" y="2447"/>
                    <a:pt x="7371" y="2447"/>
                  </a:cubicBezTo>
                  <a:cubicBezTo>
                    <a:pt x="7365" y="2447"/>
                    <a:pt x="7356" y="2445"/>
                    <a:pt x="7347" y="2441"/>
                  </a:cubicBezTo>
                  <a:cubicBezTo>
                    <a:pt x="7337" y="2446"/>
                    <a:pt x="7325" y="2449"/>
                    <a:pt x="7314" y="2449"/>
                  </a:cubicBezTo>
                  <a:cubicBezTo>
                    <a:pt x="7299" y="2449"/>
                    <a:pt x="7287" y="2443"/>
                    <a:pt x="7287" y="2429"/>
                  </a:cubicBezTo>
                  <a:cubicBezTo>
                    <a:pt x="7275" y="2441"/>
                    <a:pt x="7251" y="2441"/>
                    <a:pt x="7240" y="2441"/>
                  </a:cubicBezTo>
                  <a:lnTo>
                    <a:pt x="7228" y="2394"/>
                  </a:lnTo>
                  <a:cubicBezTo>
                    <a:pt x="7192" y="2417"/>
                    <a:pt x="7204" y="2453"/>
                    <a:pt x="7192" y="2501"/>
                  </a:cubicBezTo>
                  <a:cubicBezTo>
                    <a:pt x="7181" y="2493"/>
                    <a:pt x="7169" y="2491"/>
                    <a:pt x="7156" y="2491"/>
                  </a:cubicBezTo>
                  <a:cubicBezTo>
                    <a:pt x="7129" y="2491"/>
                    <a:pt x="7101" y="2504"/>
                    <a:pt x="7085" y="2513"/>
                  </a:cubicBezTo>
                  <a:lnTo>
                    <a:pt x="7061" y="2513"/>
                  </a:lnTo>
                  <a:lnTo>
                    <a:pt x="7084" y="2535"/>
                  </a:lnTo>
                  <a:lnTo>
                    <a:pt x="7084" y="2535"/>
                  </a:lnTo>
                  <a:cubicBezTo>
                    <a:pt x="7084" y="2531"/>
                    <a:pt x="7085" y="2527"/>
                    <a:pt x="7085" y="2525"/>
                  </a:cubicBezTo>
                  <a:lnTo>
                    <a:pt x="7085" y="2525"/>
                  </a:lnTo>
                  <a:cubicBezTo>
                    <a:pt x="7103" y="2531"/>
                    <a:pt x="7118" y="2531"/>
                    <a:pt x="7132" y="2531"/>
                  </a:cubicBezTo>
                  <a:cubicBezTo>
                    <a:pt x="7147" y="2531"/>
                    <a:pt x="7162" y="2531"/>
                    <a:pt x="7180" y="2537"/>
                  </a:cubicBezTo>
                  <a:cubicBezTo>
                    <a:pt x="7180" y="2525"/>
                    <a:pt x="7168" y="2513"/>
                    <a:pt x="7168" y="2501"/>
                  </a:cubicBezTo>
                  <a:lnTo>
                    <a:pt x="7168" y="2501"/>
                  </a:lnTo>
                  <a:cubicBezTo>
                    <a:pt x="7180" y="2501"/>
                    <a:pt x="7204" y="2513"/>
                    <a:pt x="7216" y="2537"/>
                  </a:cubicBezTo>
                  <a:cubicBezTo>
                    <a:pt x="7216" y="2560"/>
                    <a:pt x="7180" y="2560"/>
                    <a:pt x="7156" y="2560"/>
                  </a:cubicBezTo>
                  <a:cubicBezTo>
                    <a:pt x="7131" y="2552"/>
                    <a:pt x="7118" y="2543"/>
                    <a:pt x="7116" y="2543"/>
                  </a:cubicBezTo>
                  <a:lnTo>
                    <a:pt x="7116" y="2543"/>
                  </a:lnTo>
                  <a:cubicBezTo>
                    <a:pt x="7116" y="2543"/>
                    <a:pt x="7117" y="2545"/>
                    <a:pt x="7120" y="2548"/>
                  </a:cubicBezTo>
                  <a:cubicBezTo>
                    <a:pt x="7109" y="2554"/>
                    <a:pt x="7101" y="2556"/>
                    <a:pt x="7095" y="2556"/>
                  </a:cubicBezTo>
                  <a:cubicBezTo>
                    <a:pt x="7084" y="2556"/>
                    <a:pt x="7083" y="2546"/>
                    <a:pt x="7084" y="2537"/>
                  </a:cubicBezTo>
                  <a:lnTo>
                    <a:pt x="7084" y="2537"/>
                  </a:lnTo>
                  <a:cubicBezTo>
                    <a:pt x="7047" y="2537"/>
                    <a:pt x="7039" y="2552"/>
                    <a:pt x="7025" y="2552"/>
                  </a:cubicBezTo>
                  <a:cubicBezTo>
                    <a:pt x="7022" y="2552"/>
                    <a:pt x="7018" y="2551"/>
                    <a:pt x="7013" y="2548"/>
                  </a:cubicBezTo>
                  <a:lnTo>
                    <a:pt x="7013" y="2548"/>
                  </a:lnTo>
                  <a:cubicBezTo>
                    <a:pt x="7019" y="2554"/>
                    <a:pt x="7022" y="2557"/>
                    <a:pt x="7021" y="2557"/>
                  </a:cubicBezTo>
                  <a:cubicBezTo>
                    <a:pt x="7019" y="2557"/>
                    <a:pt x="7013" y="2554"/>
                    <a:pt x="7001" y="2548"/>
                  </a:cubicBezTo>
                  <a:cubicBezTo>
                    <a:pt x="7001" y="2548"/>
                    <a:pt x="7001" y="2548"/>
                    <a:pt x="6990" y="2537"/>
                  </a:cubicBezTo>
                  <a:lnTo>
                    <a:pt x="7001" y="2537"/>
                  </a:lnTo>
                  <a:lnTo>
                    <a:pt x="7001" y="2525"/>
                  </a:lnTo>
                  <a:cubicBezTo>
                    <a:pt x="6998" y="2510"/>
                    <a:pt x="6992" y="2506"/>
                    <a:pt x="6985" y="2506"/>
                  </a:cubicBezTo>
                  <a:cubicBezTo>
                    <a:pt x="6972" y="2506"/>
                    <a:pt x="6955" y="2519"/>
                    <a:pt x="6937" y="2519"/>
                  </a:cubicBezTo>
                  <a:cubicBezTo>
                    <a:pt x="6931" y="2519"/>
                    <a:pt x="6924" y="2517"/>
                    <a:pt x="6918" y="2513"/>
                  </a:cubicBezTo>
                  <a:lnTo>
                    <a:pt x="6930" y="2513"/>
                  </a:lnTo>
                  <a:cubicBezTo>
                    <a:pt x="6920" y="2493"/>
                    <a:pt x="6926" y="2443"/>
                    <a:pt x="6916" y="2443"/>
                  </a:cubicBezTo>
                  <a:cubicBezTo>
                    <a:pt x="6914" y="2443"/>
                    <a:pt x="6911" y="2446"/>
                    <a:pt x="6906" y="2453"/>
                  </a:cubicBezTo>
                  <a:cubicBezTo>
                    <a:pt x="6906" y="2449"/>
                    <a:pt x="6905" y="2448"/>
                    <a:pt x="6903" y="2448"/>
                  </a:cubicBezTo>
                  <a:cubicBezTo>
                    <a:pt x="6898" y="2448"/>
                    <a:pt x="6890" y="2453"/>
                    <a:pt x="6882" y="2453"/>
                  </a:cubicBezTo>
                  <a:cubicBezTo>
                    <a:pt x="6875" y="2460"/>
                    <a:pt x="6864" y="2463"/>
                    <a:pt x="6858" y="2464"/>
                  </a:cubicBezTo>
                  <a:lnTo>
                    <a:pt x="6858" y="2464"/>
                  </a:lnTo>
                  <a:cubicBezTo>
                    <a:pt x="6846" y="2441"/>
                    <a:pt x="6823" y="2441"/>
                    <a:pt x="6811" y="2417"/>
                  </a:cubicBezTo>
                  <a:cubicBezTo>
                    <a:pt x="6811" y="2417"/>
                    <a:pt x="6799" y="2406"/>
                    <a:pt x="6787" y="2406"/>
                  </a:cubicBezTo>
                  <a:cubicBezTo>
                    <a:pt x="6763" y="2406"/>
                    <a:pt x="6751" y="2406"/>
                    <a:pt x="6787" y="2394"/>
                  </a:cubicBezTo>
                  <a:lnTo>
                    <a:pt x="6787" y="2382"/>
                  </a:lnTo>
                  <a:cubicBezTo>
                    <a:pt x="6775" y="2382"/>
                    <a:pt x="6787" y="2370"/>
                    <a:pt x="6787" y="2370"/>
                  </a:cubicBezTo>
                  <a:cubicBezTo>
                    <a:pt x="6787" y="2275"/>
                    <a:pt x="6692" y="2310"/>
                    <a:pt x="6704" y="2227"/>
                  </a:cubicBezTo>
                  <a:cubicBezTo>
                    <a:pt x="6668" y="2227"/>
                    <a:pt x="6668" y="2263"/>
                    <a:pt x="6656" y="2275"/>
                  </a:cubicBezTo>
                  <a:cubicBezTo>
                    <a:pt x="6632" y="2275"/>
                    <a:pt x="6585" y="2251"/>
                    <a:pt x="6561" y="2239"/>
                  </a:cubicBezTo>
                  <a:cubicBezTo>
                    <a:pt x="6573" y="2191"/>
                    <a:pt x="6573" y="2084"/>
                    <a:pt x="6644" y="2072"/>
                  </a:cubicBezTo>
                  <a:cubicBezTo>
                    <a:pt x="6641" y="2061"/>
                    <a:pt x="6638" y="2057"/>
                    <a:pt x="6634" y="2057"/>
                  </a:cubicBezTo>
                  <a:cubicBezTo>
                    <a:pt x="6624" y="2057"/>
                    <a:pt x="6609" y="2088"/>
                    <a:pt x="6594" y="2088"/>
                  </a:cubicBezTo>
                  <a:cubicBezTo>
                    <a:pt x="6591" y="2088"/>
                    <a:pt x="6588" y="2087"/>
                    <a:pt x="6585" y="2084"/>
                  </a:cubicBezTo>
                  <a:lnTo>
                    <a:pt x="6585" y="2072"/>
                  </a:lnTo>
                  <a:cubicBezTo>
                    <a:pt x="6585" y="2096"/>
                    <a:pt x="6573" y="2120"/>
                    <a:pt x="6549" y="2144"/>
                  </a:cubicBezTo>
                  <a:cubicBezTo>
                    <a:pt x="6545" y="2147"/>
                    <a:pt x="6541" y="2149"/>
                    <a:pt x="6537" y="2149"/>
                  </a:cubicBezTo>
                  <a:cubicBezTo>
                    <a:pt x="6514" y="2149"/>
                    <a:pt x="6489" y="2106"/>
                    <a:pt x="6489" y="2096"/>
                  </a:cubicBezTo>
                  <a:lnTo>
                    <a:pt x="6549" y="2084"/>
                  </a:lnTo>
                  <a:cubicBezTo>
                    <a:pt x="6513" y="2036"/>
                    <a:pt x="6442" y="2072"/>
                    <a:pt x="6382" y="2036"/>
                  </a:cubicBezTo>
                  <a:cubicBezTo>
                    <a:pt x="6394" y="1989"/>
                    <a:pt x="6442" y="2001"/>
                    <a:pt x="6478" y="1989"/>
                  </a:cubicBezTo>
                  <a:lnTo>
                    <a:pt x="6466" y="1941"/>
                  </a:lnTo>
                  <a:lnTo>
                    <a:pt x="6501" y="1941"/>
                  </a:lnTo>
                  <a:cubicBezTo>
                    <a:pt x="6489" y="1905"/>
                    <a:pt x="6454" y="1905"/>
                    <a:pt x="6466" y="1858"/>
                  </a:cubicBezTo>
                  <a:lnTo>
                    <a:pt x="6466" y="1858"/>
                  </a:lnTo>
                  <a:cubicBezTo>
                    <a:pt x="6470" y="1861"/>
                    <a:pt x="6473" y="1862"/>
                    <a:pt x="6477" y="1862"/>
                  </a:cubicBezTo>
                  <a:cubicBezTo>
                    <a:pt x="6496" y="1862"/>
                    <a:pt x="6503" y="1820"/>
                    <a:pt x="6525" y="1820"/>
                  </a:cubicBezTo>
                  <a:cubicBezTo>
                    <a:pt x="6531" y="1820"/>
                    <a:pt x="6539" y="1824"/>
                    <a:pt x="6549" y="1834"/>
                  </a:cubicBezTo>
                  <a:cubicBezTo>
                    <a:pt x="6561" y="1810"/>
                    <a:pt x="6489" y="1798"/>
                    <a:pt x="6537" y="1786"/>
                  </a:cubicBezTo>
                  <a:cubicBezTo>
                    <a:pt x="6532" y="1785"/>
                    <a:pt x="6528" y="1784"/>
                    <a:pt x="6525" y="1784"/>
                  </a:cubicBezTo>
                  <a:cubicBezTo>
                    <a:pt x="6504" y="1784"/>
                    <a:pt x="6512" y="1812"/>
                    <a:pt x="6501" y="1822"/>
                  </a:cubicBezTo>
                  <a:cubicBezTo>
                    <a:pt x="6498" y="1823"/>
                    <a:pt x="6495" y="1823"/>
                    <a:pt x="6492" y="1823"/>
                  </a:cubicBezTo>
                  <a:cubicBezTo>
                    <a:pt x="6457" y="1823"/>
                    <a:pt x="6477" y="1761"/>
                    <a:pt x="6466" y="1739"/>
                  </a:cubicBezTo>
                  <a:cubicBezTo>
                    <a:pt x="6478" y="1739"/>
                    <a:pt x="6486" y="1742"/>
                    <a:pt x="6494" y="1742"/>
                  </a:cubicBezTo>
                  <a:cubicBezTo>
                    <a:pt x="6501" y="1742"/>
                    <a:pt x="6507" y="1739"/>
                    <a:pt x="6513" y="1727"/>
                  </a:cubicBezTo>
                  <a:cubicBezTo>
                    <a:pt x="6501" y="1715"/>
                    <a:pt x="6478" y="1691"/>
                    <a:pt x="6513" y="1667"/>
                  </a:cubicBezTo>
                  <a:cubicBezTo>
                    <a:pt x="6478" y="1667"/>
                    <a:pt x="6513" y="1632"/>
                    <a:pt x="6513" y="1608"/>
                  </a:cubicBezTo>
                  <a:lnTo>
                    <a:pt x="6513" y="1608"/>
                  </a:lnTo>
                  <a:cubicBezTo>
                    <a:pt x="6504" y="1626"/>
                    <a:pt x="6488" y="1651"/>
                    <a:pt x="6465" y="1651"/>
                  </a:cubicBezTo>
                  <a:cubicBezTo>
                    <a:pt x="6458" y="1651"/>
                    <a:pt x="6450" y="1649"/>
                    <a:pt x="6442" y="1644"/>
                  </a:cubicBezTo>
                  <a:cubicBezTo>
                    <a:pt x="6430" y="1620"/>
                    <a:pt x="6430" y="1608"/>
                    <a:pt x="6442" y="1560"/>
                  </a:cubicBezTo>
                  <a:lnTo>
                    <a:pt x="6442" y="1560"/>
                  </a:lnTo>
                  <a:lnTo>
                    <a:pt x="6418" y="1596"/>
                  </a:lnTo>
                  <a:cubicBezTo>
                    <a:pt x="6382" y="1548"/>
                    <a:pt x="6466" y="1536"/>
                    <a:pt x="6466" y="1489"/>
                  </a:cubicBezTo>
                  <a:cubicBezTo>
                    <a:pt x="6478" y="1513"/>
                    <a:pt x="6478" y="1524"/>
                    <a:pt x="6501" y="1548"/>
                  </a:cubicBezTo>
                  <a:cubicBezTo>
                    <a:pt x="6489" y="1524"/>
                    <a:pt x="6478" y="1477"/>
                    <a:pt x="6466" y="1429"/>
                  </a:cubicBezTo>
                  <a:lnTo>
                    <a:pt x="6537" y="1405"/>
                  </a:lnTo>
                  <a:cubicBezTo>
                    <a:pt x="6513" y="1394"/>
                    <a:pt x="6549" y="1358"/>
                    <a:pt x="6513" y="1346"/>
                  </a:cubicBezTo>
                  <a:cubicBezTo>
                    <a:pt x="6521" y="1340"/>
                    <a:pt x="6526" y="1338"/>
                    <a:pt x="6531" y="1338"/>
                  </a:cubicBezTo>
                  <a:cubicBezTo>
                    <a:pt x="6555" y="1338"/>
                    <a:pt x="6541" y="1407"/>
                    <a:pt x="6561" y="1417"/>
                  </a:cubicBezTo>
                  <a:cubicBezTo>
                    <a:pt x="6609" y="1370"/>
                    <a:pt x="6525" y="1346"/>
                    <a:pt x="6597" y="1310"/>
                  </a:cubicBezTo>
                  <a:lnTo>
                    <a:pt x="6597" y="1310"/>
                  </a:lnTo>
                  <a:lnTo>
                    <a:pt x="6620" y="1334"/>
                  </a:lnTo>
                  <a:cubicBezTo>
                    <a:pt x="6632" y="1322"/>
                    <a:pt x="6632" y="1274"/>
                    <a:pt x="6644" y="1274"/>
                  </a:cubicBezTo>
                  <a:lnTo>
                    <a:pt x="6644" y="1274"/>
                  </a:lnTo>
                  <a:cubicBezTo>
                    <a:pt x="6632" y="1274"/>
                    <a:pt x="6632" y="1286"/>
                    <a:pt x="6632" y="1298"/>
                  </a:cubicBezTo>
                  <a:cubicBezTo>
                    <a:pt x="6573" y="1263"/>
                    <a:pt x="6620" y="1191"/>
                    <a:pt x="6549" y="1167"/>
                  </a:cubicBezTo>
                  <a:lnTo>
                    <a:pt x="6537" y="1191"/>
                  </a:lnTo>
                  <a:cubicBezTo>
                    <a:pt x="6537" y="1155"/>
                    <a:pt x="6513" y="1108"/>
                    <a:pt x="6537" y="1084"/>
                  </a:cubicBezTo>
                  <a:close/>
                  <a:moveTo>
                    <a:pt x="7621" y="2560"/>
                  </a:moveTo>
                  <a:cubicBezTo>
                    <a:pt x="7632" y="2583"/>
                    <a:pt x="7612" y="2594"/>
                    <a:pt x="7599" y="2606"/>
                  </a:cubicBezTo>
                  <a:lnTo>
                    <a:pt x="7599" y="2606"/>
                  </a:lnTo>
                  <a:cubicBezTo>
                    <a:pt x="7605" y="2588"/>
                    <a:pt x="7612" y="2572"/>
                    <a:pt x="7621" y="2560"/>
                  </a:cubicBezTo>
                  <a:close/>
                  <a:moveTo>
                    <a:pt x="7515" y="2750"/>
                  </a:moveTo>
                  <a:lnTo>
                    <a:pt x="7515" y="2750"/>
                  </a:lnTo>
                  <a:cubicBezTo>
                    <a:pt x="7514" y="2750"/>
                    <a:pt x="7514" y="2751"/>
                    <a:pt x="7513" y="2751"/>
                  </a:cubicBezTo>
                  <a:cubicBezTo>
                    <a:pt x="7515" y="2752"/>
                    <a:pt x="7515" y="2753"/>
                    <a:pt x="7516" y="2753"/>
                  </a:cubicBezTo>
                  <a:cubicBezTo>
                    <a:pt x="7516" y="2753"/>
                    <a:pt x="7516" y="2752"/>
                    <a:pt x="7515" y="2750"/>
                  </a:cubicBezTo>
                  <a:close/>
                  <a:moveTo>
                    <a:pt x="7162" y="2818"/>
                  </a:moveTo>
                  <a:cubicBezTo>
                    <a:pt x="7163" y="2819"/>
                    <a:pt x="7165" y="2821"/>
                    <a:pt x="7168" y="2822"/>
                  </a:cubicBezTo>
                  <a:cubicBezTo>
                    <a:pt x="7166" y="2821"/>
                    <a:pt x="7163" y="2819"/>
                    <a:pt x="7162" y="2818"/>
                  </a:cubicBezTo>
                  <a:close/>
                  <a:moveTo>
                    <a:pt x="4906" y="0"/>
                  </a:moveTo>
                  <a:cubicBezTo>
                    <a:pt x="4873" y="33"/>
                    <a:pt x="4870" y="97"/>
                    <a:pt x="4804" y="97"/>
                  </a:cubicBezTo>
                  <a:cubicBezTo>
                    <a:pt x="4799" y="97"/>
                    <a:pt x="4793" y="97"/>
                    <a:pt x="4787" y="96"/>
                  </a:cubicBezTo>
                  <a:lnTo>
                    <a:pt x="4823" y="48"/>
                  </a:lnTo>
                  <a:cubicBezTo>
                    <a:pt x="4817" y="47"/>
                    <a:pt x="4812" y="47"/>
                    <a:pt x="4808" y="47"/>
                  </a:cubicBezTo>
                  <a:cubicBezTo>
                    <a:pt x="4745" y="47"/>
                    <a:pt x="4781" y="120"/>
                    <a:pt x="4704" y="120"/>
                  </a:cubicBezTo>
                  <a:cubicBezTo>
                    <a:pt x="4739" y="120"/>
                    <a:pt x="4680" y="167"/>
                    <a:pt x="4739" y="167"/>
                  </a:cubicBezTo>
                  <a:cubicBezTo>
                    <a:pt x="4717" y="182"/>
                    <a:pt x="4691" y="192"/>
                    <a:pt x="4662" y="192"/>
                  </a:cubicBezTo>
                  <a:cubicBezTo>
                    <a:pt x="4645" y="192"/>
                    <a:pt x="4626" y="188"/>
                    <a:pt x="4608" y="179"/>
                  </a:cubicBezTo>
                  <a:cubicBezTo>
                    <a:pt x="4596" y="191"/>
                    <a:pt x="4608" y="203"/>
                    <a:pt x="4608" y="215"/>
                  </a:cubicBezTo>
                  <a:cubicBezTo>
                    <a:pt x="4619" y="222"/>
                    <a:pt x="4628" y="225"/>
                    <a:pt x="4636" y="225"/>
                  </a:cubicBezTo>
                  <a:cubicBezTo>
                    <a:pt x="4656" y="225"/>
                    <a:pt x="4672" y="210"/>
                    <a:pt x="4689" y="210"/>
                  </a:cubicBezTo>
                  <a:cubicBezTo>
                    <a:pt x="4697" y="210"/>
                    <a:pt x="4706" y="214"/>
                    <a:pt x="4715" y="227"/>
                  </a:cubicBezTo>
                  <a:lnTo>
                    <a:pt x="4751" y="179"/>
                  </a:lnTo>
                  <a:cubicBezTo>
                    <a:pt x="4799" y="191"/>
                    <a:pt x="4799" y="239"/>
                    <a:pt x="4775" y="262"/>
                  </a:cubicBezTo>
                  <a:cubicBezTo>
                    <a:pt x="4783" y="262"/>
                    <a:pt x="4791" y="257"/>
                    <a:pt x="4795" y="257"/>
                  </a:cubicBezTo>
                  <a:cubicBezTo>
                    <a:pt x="4797" y="257"/>
                    <a:pt x="4799" y="258"/>
                    <a:pt x="4799" y="262"/>
                  </a:cubicBezTo>
                  <a:cubicBezTo>
                    <a:pt x="4802" y="286"/>
                    <a:pt x="4800" y="293"/>
                    <a:pt x="4794" y="293"/>
                  </a:cubicBezTo>
                  <a:cubicBezTo>
                    <a:pt x="4786" y="293"/>
                    <a:pt x="4769" y="274"/>
                    <a:pt x="4756" y="274"/>
                  </a:cubicBezTo>
                  <a:cubicBezTo>
                    <a:pt x="4748" y="274"/>
                    <a:pt x="4742" y="280"/>
                    <a:pt x="4739" y="298"/>
                  </a:cubicBezTo>
                  <a:lnTo>
                    <a:pt x="4763" y="298"/>
                  </a:lnTo>
                  <a:cubicBezTo>
                    <a:pt x="4771" y="330"/>
                    <a:pt x="4742" y="340"/>
                    <a:pt x="4707" y="340"/>
                  </a:cubicBezTo>
                  <a:cubicBezTo>
                    <a:pt x="4690" y="340"/>
                    <a:pt x="4672" y="338"/>
                    <a:pt x="4656" y="334"/>
                  </a:cubicBezTo>
                  <a:cubicBezTo>
                    <a:pt x="4620" y="310"/>
                    <a:pt x="4573" y="310"/>
                    <a:pt x="4573" y="274"/>
                  </a:cubicBezTo>
                  <a:lnTo>
                    <a:pt x="4632" y="251"/>
                  </a:lnTo>
                  <a:cubicBezTo>
                    <a:pt x="4625" y="246"/>
                    <a:pt x="4618" y="244"/>
                    <a:pt x="4611" y="244"/>
                  </a:cubicBezTo>
                  <a:cubicBezTo>
                    <a:pt x="4582" y="244"/>
                    <a:pt x="4553" y="274"/>
                    <a:pt x="4525" y="274"/>
                  </a:cubicBezTo>
                  <a:cubicBezTo>
                    <a:pt x="4525" y="262"/>
                    <a:pt x="4513" y="262"/>
                    <a:pt x="4513" y="262"/>
                  </a:cubicBezTo>
                  <a:cubicBezTo>
                    <a:pt x="4513" y="262"/>
                    <a:pt x="4513" y="274"/>
                    <a:pt x="4513" y="274"/>
                  </a:cubicBezTo>
                  <a:cubicBezTo>
                    <a:pt x="4513" y="274"/>
                    <a:pt x="4501" y="262"/>
                    <a:pt x="4501" y="262"/>
                  </a:cubicBezTo>
                  <a:cubicBezTo>
                    <a:pt x="4473" y="262"/>
                    <a:pt x="4436" y="278"/>
                    <a:pt x="4411" y="278"/>
                  </a:cubicBezTo>
                  <a:cubicBezTo>
                    <a:pt x="4404" y="278"/>
                    <a:pt x="4399" y="277"/>
                    <a:pt x="4394" y="274"/>
                  </a:cubicBezTo>
                  <a:lnTo>
                    <a:pt x="4394" y="274"/>
                  </a:lnTo>
                  <a:lnTo>
                    <a:pt x="4406" y="310"/>
                  </a:lnTo>
                  <a:lnTo>
                    <a:pt x="4406" y="286"/>
                  </a:lnTo>
                  <a:cubicBezTo>
                    <a:pt x="4430" y="286"/>
                    <a:pt x="4465" y="310"/>
                    <a:pt x="4453" y="334"/>
                  </a:cubicBezTo>
                  <a:cubicBezTo>
                    <a:pt x="4444" y="338"/>
                    <a:pt x="4435" y="339"/>
                    <a:pt x="4427" y="339"/>
                  </a:cubicBezTo>
                  <a:cubicBezTo>
                    <a:pt x="4387" y="339"/>
                    <a:pt x="4368" y="294"/>
                    <a:pt x="4358" y="274"/>
                  </a:cubicBezTo>
                  <a:cubicBezTo>
                    <a:pt x="4363" y="248"/>
                    <a:pt x="4375" y="243"/>
                    <a:pt x="4389" y="243"/>
                  </a:cubicBezTo>
                  <a:cubicBezTo>
                    <a:pt x="4400" y="243"/>
                    <a:pt x="4411" y="246"/>
                    <a:pt x="4421" y="246"/>
                  </a:cubicBezTo>
                  <a:cubicBezTo>
                    <a:pt x="4429" y="246"/>
                    <a:pt x="4436" y="244"/>
                    <a:pt x="4442" y="239"/>
                  </a:cubicBezTo>
                  <a:cubicBezTo>
                    <a:pt x="4433" y="221"/>
                    <a:pt x="4422" y="216"/>
                    <a:pt x="4409" y="216"/>
                  </a:cubicBezTo>
                  <a:cubicBezTo>
                    <a:pt x="4395" y="216"/>
                    <a:pt x="4377" y="222"/>
                    <a:pt x="4354" y="222"/>
                  </a:cubicBezTo>
                  <a:cubicBezTo>
                    <a:pt x="4341" y="222"/>
                    <a:pt x="4327" y="220"/>
                    <a:pt x="4311" y="215"/>
                  </a:cubicBezTo>
                  <a:cubicBezTo>
                    <a:pt x="4323" y="185"/>
                    <a:pt x="4343" y="185"/>
                    <a:pt x="4363" y="185"/>
                  </a:cubicBezTo>
                  <a:cubicBezTo>
                    <a:pt x="4382" y="185"/>
                    <a:pt x="4400" y="185"/>
                    <a:pt x="4406" y="155"/>
                  </a:cubicBezTo>
                  <a:cubicBezTo>
                    <a:pt x="4355" y="155"/>
                    <a:pt x="4339" y="181"/>
                    <a:pt x="4305" y="181"/>
                  </a:cubicBezTo>
                  <a:cubicBezTo>
                    <a:pt x="4300" y="181"/>
                    <a:pt x="4294" y="181"/>
                    <a:pt x="4287" y="179"/>
                  </a:cubicBezTo>
                  <a:cubicBezTo>
                    <a:pt x="4287" y="155"/>
                    <a:pt x="4334" y="143"/>
                    <a:pt x="4334" y="120"/>
                  </a:cubicBezTo>
                  <a:lnTo>
                    <a:pt x="4299" y="108"/>
                  </a:lnTo>
                  <a:cubicBezTo>
                    <a:pt x="4382" y="96"/>
                    <a:pt x="4275" y="36"/>
                    <a:pt x="4346" y="12"/>
                  </a:cubicBezTo>
                  <a:cubicBezTo>
                    <a:pt x="4341" y="9"/>
                    <a:pt x="4336" y="7"/>
                    <a:pt x="4332" y="7"/>
                  </a:cubicBezTo>
                  <a:cubicBezTo>
                    <a:pt x="4311" y="7"/>
                    <a:pt x="4297" y="41"/>
                    <a:pt x="4270" y="41"/>
                  </a:cubicBezTo>
                  <a:cubicBezTo>
                    <a:pt x="4264" y="41"/>
                    <a:pt x="4258" y="40"/>
                    <a:pt x="4251" y="36"/>
                  </a:cubicBezTo>
                  <a:lnTo>
                    <a:pt x="4251" y="36"/>
                  </a:lnTo>
                  <a:cubicBezTo>
                    <a:pt x="4263" y="60"/>
                    <a:pt x="4311" y="96"/>
                    <a:pt x="4263" y="120"/>
                  </a:cubicBezTo>
                  <a:lnTo>
                    <a:pt x="4215" y="108"/>
                  </a:lnTo>
                  <a:cubicBezTo>
                    <a:pt x="4192" y="84"/>
                    <a:pt x="4263" y="48"/>
                    <a:pt x="4227" y="24"/>
                  </a:cubicBezTo>
                  <a:lnTo>
                    <a:pt x="4227" y="24"/>
                  </a:lnTo>
                  <a:lnTo>
                    <a:pt x="4168" y="48"/>
                  </a:lnTo>
                  <a:cubicBezTo>
                    <a:pt x="4180" y="72"/>
                    <a:pt x="4203" y="72"/>
                    <a:pt x="4192" y="96"/>
                  </a:cubicBezTo>
                  <a:cubicBezTo>
                    <a:pt x="4189" y="95"/>
                    <a:pt x="4187" y="95"/>
                    <a:pt x="4185" y="95"/>
                  </a:cubicBezTo>
                  <a:cubicBezTo>
                    <a:pt x="4154" y="95"/>
                    <a:pt x="4142" y="170"/>
                    <a:pt x="4120" y="203"/>
                  </a:cubicBezTo>
                  <a:cubicBezTo>
                    <a:pt x="4084" y="203"/>
                    <a:pt x="4072" y="203"/>
                    <a:pt x="4049" y="179"/>
                  </a:cubicBezTo>
                  <a:cubicBezTo>
                    <a:pt x="3989" y="239"/>
                    <a:pt x="3906" y="262"/>
                    <a:pt x="3846" y="310"/>
                  </a:cubicBezTo>
                  <a:cubicBezTo>
                    <a:pt x="3882" y="274"/>
                    <a:pt x="3834" y="262"/>
                    <a:pt x="3811" y="239"/>
                  </a:cubicBezTo>
                  <a:cubicBezTo>
                    <a:pt x="3858" y="227"/>
                    <a:pt x="3846" y="167"/>
                    <a:pt x="3834" y="131"/>
                  </a:cubicBezTo>
                  <a:lnTo>
                    <a:pt x="3834" y="131"/>
                  </a:lnTo>
                  <a:cubicBezTo>
                    <a:pt x="3811" y="143"/>
                    <a:pt x="3799" y="203"/>
                    <a:pt x="3811" y="215"/>
                  </a:cubicBezTo>
                  <a:cubicBezTo>
                    <a:pt x="3806" y="214"/>
                    <a:pt x="3802" y="213"/>
                    <a:pt x="3799" y="213"/>
                  </a:cubicBezTo>
                  <a:cubicBezTo>
                    <a:pt x="3773" y="213"/>
                    <a:pt x="3778" y="244"/>
                    <a:pt x="3758" y="244"/>
                  </a:cubicBezTo>
                  <a:cubicBezTo>
                    <a:pt x="3753" y="244"/>
                    <a:pt x="3747" y="243"/>
                    <a:pt x="3739" y="239"/>
                  </a:cubicBezTo>
                  <a:cubicBezTo>
                    <a:pt x="3703" y="227"/>
                    <a:pt x="3739" y="179"/>
                    <a:pt x="3727" y="167"/>
                  </a:cubicBezTo>
                  <a:lnTo>
                    <a:pt x="3727" y="167"/>
                  </a:lnTo>
                  <a:cubicBezTo>
                    <a:pt x="3668" y="179"/>
                    <a:pt x="3727" y="227"/>
                    <a:pt x="3668" y="227"/>
                  </a:cubicBezTo>
                  <a:cubicBezTo>
                    <a:pt x="3668" y="227"/>
                    <a:pt x="3668" y="227"/>
                    <a:pt x="3668" y="215"/>
                  </a:cubicBezTo>
                  <a:cubicBezTo>
                    <a:pt x="3632" y="215"/>
                    <a:pt x="3596" y="239"/>
                    <a:pt x="3596" y="262"/>
                  </a:cubicBezTo>
                  <a:cubicBezTo>
                    <a:pt x="3584" y="247"/>
                    <a:pt x="3571" y="242"/>
                    <a:pt x="3559" y="242"/>
                  </a:cubicBezTo>
                  <a:cubicBezTo>
                    <a:pt x="3539" y="242"/>
                    <a:pt x="3522" y="255"/>
                    <a:pt x="3509" y="255"/>
                  </a:cubicBezTo>
                  <a:cubicBezTo>
                    <a:pt x="3500" y="255"/>
                    <a:pt x="3493" y="248"/>
                    <a:pt x="3489" y="227"/>
                  </a:cubicBezTo>
                  <a:lnTo>
                    <a:pt x="3489" y="227"/>
                  </a:lnTo>
                  <a:cubicBezTo>
                    <a:pt x="3418" y="274"/>
                    <a:pt x="3513" y="262"/>
                    <a:pt x="3501" y="286"/>
                  </a:cubicBezTo>
                  <a:cubicBezTo>
                    <a:pt x="3486" y="309"/>
                    <a:pt x="3456" y="317"/>
                    <a:pt x="3431" y="317"/>
                  </a:cubicBezTo>
                  <a:cubicBezTo>
                    <a:pt x="3416" y="317"/>
                    <a:pt x="3403" y="314"/>
                    <a:pt x="3394" y="310"/>
                  </a:cubicBezTo>
                  <a:cubicBezTo>
                    <a:pt x="3418" y="310"/>
                    <a:pt x="3430" y="286"/>
                    <a:pt x="3441" y="286"/>
                  </a:cubicBezTo>
                  <a:lnTo>
                    <a:pt x="3418" y="251"/>
                  </a:lnTo>
                  <a:cubicBezTo>
                    <a:pt x="3413" y="250"/>
                    <a:pt x="3409" y="250"/>
                    <a:pt x="3405" y="250"/>
                  </a:cubicBezTo>
                  <a:cubicBezTo>
                    <a:pt x="3320" y="250"/>
                    <a:pt x="3372" y="358"/>
                    <a:pt x="3298" y="358"/>
                  </a:cubicBezTo>
                  <a:cubicBezTo>
                    <a:pt x="3295" y="358"/>
                    <a:pt x="3291" y="358"/>
                    <a:pt x="3287" y="358"/>
                  </a:cubicBezTo>
                  <a:cubicBezTo>
                    <a:pt x="3322" y="322"/>
                    <a:pt x="3287" y="322"/>
                    <a:pt x="3299" y="274"/>
                  </a:cubicBezTo>
                  <a:lnTo>
                    <a:pt x="3299" y="274"/>
                  </a:lnTo>
                  <a:cubicBezTo>
                    <a:pt x="3287" y="298"/>
                    <a:pt x="3215" y="298"/>
                    <a:pt x="3275" y="322"/>
                  </a:cubicBezTo>
                  <a:cubicBezTo>
                    <a:pt x="3239" y="334"/>
                    <a:pt x="3203" y="334"/>
                    <a:pt x="3180" y="334"/>
                  </a:cubicBezTo>
                  <a:cubicBezTo>
                    <a:pt x="3156" y="358"/>
                    <a:pt x="3132" y="381"/>
                    <a:pt x="3120" y="417"/>
                  </a:cubicBezTo>
                  <a:cubicBezTo>
                    <a:pt x="3072" y="417"/>
                    <a:pt x="3025" y="405"/>
                    <a:pt x="3001" y="393"/>
                  </a:cubicBezTo>
                  <a:cubicBezTo>
                    <a:pt x="2906" y="453"/>
                    <a:pt x="2799" y="441"/>
                    <a:pt x="2703" y="512"/>
                  </a:cubicBezTo>
                  <a:lnTo>
                    <a:pt x="2715" y="512"/>
                  </a:lnTo>
                  <a:cubicBezTo>
                    <a:pt x="2632" y="536"/>
                    <a:pt x="2775" y="560"/>
                    <a:pt x="2691" y="584"/>
                  </a:cubicBezTo>
                  <a:cubicBezTo>
                    <a:pt x="2686" y="558"/>
                    <a:pt x="2672" y="552"/>
                    <a:pt x="2654" y="552"/>
                  </a:cubicBezTo>
                  <a:cubicBezTo>
                    <a:pt x="2641" y="552"/>
                    <a:pt x="2627" y="555"/>
                    <a:pt x="2613" y="555"/>
                  </a:cubicBezTo>
                  <a:cubicBezTo>
                    <a:pt x="2602" y="555"/>
                    <a:pt x="2593" y="554"/>
                    <a:pt x="2584" y="548"/>
                  </a:cubicBezTo>
                  <a:cubicBezTo>
                    <a:pt x="2477" y="572"/>
                    <a:pt x="2429" y="667"/>
                    <a:pt x="2322" y="667"/>
                  </a:cubicBezTo>
                  <a:cubicBezTo>
                    <a:pt x="2322" y="667"/>
                    <a:pt x="2322" y="643"/>
                    <a:pt x="2334" y="632"/>
                  </a:cubicBezTo>
                  <a:lnTo>
                    <a:pt x="2334" y="632"/>
                  </a:lnTo>
                  <a:cubicBezTo>
                    <a:pt x="2251" y="655"/>
                    <a:pt x="2203" y="691"/>
                    <a:pt x="2144" y="715"/>
                  </a:cubicBezTo>
                  <a:lnTo>
                    <a:pt x="2144" y="703"/>
                  </a:lnTo>
                  <a:cubicBezTo>
                    <a:pt x="2025" y="715"/>
                    <a:pt x="1953" y="810"/>
                    <a:pt x="1858" y="882"/>
                  </a:cubicBezTo>
                  <a:cubicBezTo>
                    <a:pt x="1858" y="870"/>
                    <a:pt x="1858" y="846"/>
                    <a:pt x="1858" y="834"/>
                  </a:cubicBezTo>
                  <a:cubicBezTo>
                    <a:pt x="1798" y="858"/>
                    <a:pt x="1715" y="893"/>
                    <a:pt x="1703" y="953"/>
                  </a:cubicBezTo>
                  <a:cubicBezTo>
                    <a:pt x="1694" y="952"/>
                    <a:pt x="1686" y="951"/>
                    <a:pt x="1680" y="951"/>
                  </a:cubicBezTo>
                  <a:cubicBezTo>
                    <a:pt x="1629" y="951"/>
                    <a:pt x="1657" y="989"/>
                    <a:pt x="1572" y="989"/>
                  </a:cubicBezTo>
                  <a:cubicBezTo>
                    <a:pt x="1560" y="977"/>
                    <a:pt x="1572" y="977"/>
                    <a:pt x="1572" y="965"/>
                  </a:cubicBezTo>
                  <a:lnTo>
                    <a:pt x="1572" y="965"/>
                  </a:lnTo>
                  <a:cubicBezTo>
                    <a:pt x="1525" y="977"/>
                    <a:pt x="1501" y="1001"/>
                    <a:pt x="1465" y="1013"/>
                  </a:cubicBezTo>
                  <a:cubicBezTo>
                    <a:pt x="1394" y="1096"/>
                    <a:pt x="1417" y="1167"/>
                    <a:pt x="1310" y="1203"/>
                  </a:cubicBezTo>
                  <a:cubicBezTo>
                    <a:pt x="1263" y="1143"/>
                    <a:pt x="1358" y="1155"/>
                    <a:pt x="1322" y="1096"/>
                  </a:cubicBezTo>
                  <a:lnTo>
                    <a:pt x="1322" y="1096"/>
                  </a:lnTo>
                  <a:cubicBezTo>
                    <a:pt x="1310" y="1120"/>
                    <a:pt x="1310" y="1143"/>
                    <a:pt x="1275" y="1143"/>
                  </a:cubicBezTo>
                  <a:cubicBezTo>
                    <a:pt x="1275" y="1108"/>
                    <a:pt x="1263" y="1132"/>
                    <a:pt x="1263" y="1096"/>
                  </a:cubicBezTo>
                  <a:cubicBezTo>
                    <a:pt x="1227" y="1096"/>
                    <a:pt x="1227" y="1215"/>
                    <a:pt x="1215" y="1215"/>
                  </a:cubicBezTo>
                  <a:cubicBezTo>
                    <a:pt x="1221" y="1221"/>
                    <a:pt x="1227" y="1224"/>
                    <a:pt x="1233" y="1224"/>
                  </a:cubicBezTo>
                  <a:cubicBezTo>
                    <a:pt x="1239" y="1224"/>
                    <a:pt x="1245" y="1221"/>
                    <a:pt x="1251" y="1215"/>
                  </a:cubicBezTo>
                  <a:lnTo>
                    <a:pt x="1251" y="1215"/>
                  </a:lnTo>
                  <a:cubicBezTo>
                    <a:pt x="1251" y="1263"/>
                    <a:pt x="1167" y="1274"/>
                    <a:pt x="1132" y="1322"/>
                  </a:cubicBezTo>
                  <a:cubicBezTo>
                    <a:pt x="1138" y="1316"/>
                    <a:pt x="1152" y="1310"/>
                    <a:pt x="1167" y="1310"/>
                  </a:cubicBezTo>
                  <a:cubicBezTo>
                    <a:pt x="1182" y="1310"/>
                    <a:pt x="1197" y="1316"/>
                    <a:pt x="1203" y="1334"/>
                  </a:cubicBezTo>
                  <a:cubicBezTo>
                    <a:pt x="1132" y="1358"/>
                    <a:pt x="1144" y="1441"/>
                    <a:pt x="1120" y="1489"/>
                  </a:cubicBezTo>
                  <a:cubicBezTo>
                    <a:pt x="1116" y="1489"/>
                    <a:pt x="1112" y="1490"/>
                    <a:pt x="1109" y="1490"/>
                  </a:cubicBezTo>
                  <a:cubicBezTo>
                    <a:pt x="1058" y="1490"/>
                    <a:pt x="1129" y="1403"/>
                    <a:pt x="1084" y="1370"/>
                  </a:cubicBezTo>
                  <a:cubicBezTo>
                    <a:pt x="1072" y="1358"/>
                    <a:pt x="1024" y="1334"/>
                    <a:pt x="1036" y="1310"/>
                  </a:cubicBezTo>
                  <a:lnTo>
                    <a:pt x="1036" y="1310"/>
                  </a:lnTo>
                  <a:cubicBezTo>
                    <a:pt x="977" y="1334"/>
                    <a:pt x="965" y="1394"/>
                    <a:pt x="929" y="1429"/>
                  </a:cubicBezTo>
                  <a:lnTo>
                    <a:pt x="917" y="1417"/>
                  </a:lnTo>
                  <a:cubicBezTo>
                    <a:pt x="858" y="1465"/>
                    <a:pt x="834" y="1560"/>
                    <a:pt x="763" y="1572"/>
                  </a:cubicBezTo>
                  <a:lnTo>
                    <a:pt x="798" y="1572"/>
                  </a:lnTo>
                  <a:cubicBezTo>
                    <a:pt x="798" y="1584"/>
                    <a:pt x="763" y="1596"/>
                    <a:pt x="763" y="1632"/>
                  </a:cubicBezTo>
                  <a:cubicBezTo>
                    <a:pt x="752" y="1621"/>
                    <a:pt x="713" y="1620"/>
                    <a:pt x="705" y="1603"/>
                  </a:cubicBezTo>
                  <a:lnTo>
                    <a:pt x="705" y="1603"/>
                  </a:lnTo>
                  <a:cubicBezTo>
                    <a:pt x="719" y="1682"/>
                    <a:pt x="596" y="1729"/>
                    <a:pt x="608" y="1810"/>
                  </a:cubicBezTo>
                  <a:cubicBezTo>
                    <a:pt x="572" y="1810"/>
                    <a:pt x="572" y="1775"/>
                    <a:pt x="560" y="1751"/>
                  </a:cubicBezTo>
                  <a:cubicBezTo>
                    <a:pt x="608" y="1739"/>
                    <a:pt x="632" y="1739"/>
                    <a:pt x="632" y="1703"/>
                  </a:cubicBezTo>
                  <a:lnTo>
                    <a:pt x="632" y="1703"/>
                  </a:lnTo>
                  <a:cubicBezTo>
                    <a:pt x="616" y="1713"/>
                    <a:pt x="601" y="1717"/>
                    <a:pt x="589" y="1717"/>
                  </a:cubicBezTo>
                  <a:cubicBezTo>
                    <a:pt x="572" y="1717"/>
                    <a:pt x="560" y="1710"/>
                    <a:pt x="560" y="1703"/>
                  </a:cubicBezTo>
                  <a:cubicBezTo>
                    <a:pt x="560" y="1763"/>
                    <a:pt x="489" y="1834"/>
                    <a:pt x="501" y="1894"/>
                  </a:cubicBezTo>
                  <a:cubicBezTo>
                    <a:pt x="465" y="1882"/>
                    <a:pt x="441" y="1894"/>
                    <a:pt x="417" y="1846"/>
                  </a:cubicBezTo>
                  <a:lnTo>
                    <a:pt x="417" y="1846"/>
                  </a:lnTo>
                  <a:cubicBezTo>
                    <a:pt x="334" y="1941"/>
                    <a:pt x="548" y="1917"/>
                    <a:pt x="441" y="2001"/>
                  </a:cubicBezTo>
                  <a:cubicBezTo>
                    <a:pt x="372" y="2001"/>
                    <a:pt x="425" y="1944"/>
                    <a:pt x="399" y="1944"/>
                  </a:cubicBezTo>
                  <a:cubicBezTo>
                    <a:pt x="393" y="1944"/>
                    <a:pt x="384" y="1947"/>
                    <a:pt x="370" y="1953"/>
                  </a:cubicBezTo>
                  <a:lnTo>
                    <a:pt x="382" y="1941"/>
                  </a:lnTo>
                  <a:cubicBezTo>
                    <a:pt x="365" y="1934"/>
                    <a:pt x="355" y="1931"/>
                    <a:pt x="347" y="1931"/>
                  </a:cubicBezTo>
                  <a:cubicBezTo>
                    <a:pt x="306" y="1931"/>
                    <a:pt x="385" y="2032"/>
                    <a:pt x="334" y="2072"/>
                  </a:cubicBezTo>
                  <a:cubicBezTo>
                    <a:pt x="298" y="2025"/>
                    <a:pt x="346" y="2001"/>
                    <a:pt x="286" y="2001"/>
                  </a:cubicBezTo>
                  <a:cubicBezTo>
                    <a:pt x="239" y="2048"/>
                    <a:pt x="274" y="2132"/>
                    <a:pt x="215" y="2156"/>
                  </a:cubicBezTo>
                  <a:lnTo>
                    <a:pt x="203" y="2132"/>
                  </a:lnTo>
                  <a:cubicBezTo>
                    <a:pt x="179" y="2156"/>
                    <a:pt x="108" y="2191"/>
                    <a:pt x="72" y="2227"/>
                  </a:cubicBezTo>
                  <a:cubicBezTo>
                    <a:pt x="72" y="2215"/>
                    <a:pt x="72" y="2215"/>
                    <a:pt x="72" y="2203"/>
                  </a:cubicBezTo>
                  <a:cubicBezTo>
                    <a:pt x="1" y="2227"/>
                    <a:pt x="72" y="2251"/>
                    <a:pt x="1" y="2251"/>
                  </a:cubicBezTo>
                  <a:lnTo>
                    <a:pt x="1" y="2286"/>
                  </a:lnTo>
                  <a:cubicBezTo>
                    <a:pt x="36" y="2286"/>
                    <a:pt x="96" y="2275"/>
                    <a:pt x="108" y="2215"/>
                  </a:cubicBezTo>
                  <a:lnTo>
                    <a:pt x="108" y="2215"/>
                  </a:lnTo>
                  <a:cubicBezTo>
                    <a:pt x="96" y="2275"/>
                    <a:pt x="203" y="2251"/>
                    <a:pt x="215" y="2298"/>
                  </a:cubicBezTo>
                  <a:lnTo>
                    <a:pt x="215" y="2275"/>
                  </a:lnTo>
                  <a:cubicBezTo>
                    <a:pt x="225" y="2275"/>
                    <a:pt x="234" y="2276"/>
                    <a:pt x="244" y="2276"/>
                  </a:cubicBezTo>
                  <a:cubicBezTo>
                    <a:pt x="362" y="2276"/>
                    <a:pt x="463" y="2211"/>
                    <a:pt x="584" y="2167"/>
                  </a:cubicBezTo>
                  <a:cubicBezTo>
                    <a:pt x="608" y="2072"/>
                    <a:pt x="703" y="2108"/>
                    <a:pt x="751" y="2025"/>
                  </a:cubicBezTo>
                  <a:cubicBezTo>
                    <a:pt x="727" y="1965"/>
                    <a:pt x="751" y="2013"/>
                    <a:pt x="810" y="1953"/>
                  </a:cubicBezTo>
                  <a:lnTo>
                    <a:pt x="810" y="1953"/>
                  </a:lnTo>
                  <a:cubicBezTo>
                    <a:pt x="786" y="1989"/>
                    <a:pt x="834" y="2001"/>
                    <a:pt x="858" y="2001"/>
                  </a:cubicBezTo>
                  <a:cubicBezTo>
                    <a:pt x="858" y="1977"/>
                    <a:pt x="870" y="1953"/>
                    <a:pt x="882" y="1941"/>
                  </a:cubicBezTo>
                  <a:cubicBezTo>
                    <a:pt x="889" y="1945"/>
                    <a:pt x="904" y="1947"/>
                    <a:pt x="922" y="1947"/>
                  </a:cubicBezTo>
                  <a:cubicBezTo>
                    <a:pt x="963" y="1947"/>
                    <a:pt x="1016" y="1935"/>
                    <a:pt x="1024" y="1894"/>
                  </a:cubicBezTo>
                  <a:cubicBezTo>
                    <a:pt x="1031" y="1892"/>
                    <a:pt x="1036" y="1891"/>
                    <a:pt x="1039" y="1891"/>
                  </a:cubicBezTo>
                  <a:cubicBezTo>
                    <a:pt x="1060" y="1891"/>
                    <a:pt x="1024" y="1919"/>
                    <a:pt x="1024" y="1929"/>
                  </a:cubicBezTo>
                  <a:cubicBezTo>
                    <a:pt x="1030" y="1933"/>
                    <a:pt x="1035" y="1935"/>
                    <a:pt x="1038" y="1935"/>
                  </a:cubicBezTo>
                  <a:cubicBezTo>
                    <a:pt x="1054" y="1935"/>
                    <a:pt x="1040" y="1894"/>
                    <a:pt x="1060" y="1894"/>
                  </a:cubicBezTo>
                  <a:cubicBezTo>
                    <a:pt x="1060" y="1894"/>
                    <a:pt x="1060" y="1905"/>
                    <a:pt x="1060" y="1905"/>
                  </a:cubicBezTo>
                  <a:cubicBezTo>
                    <a:pt x="1120" y="1870"/>
                    <a:pt x="1167" y="1858"/>
                    <a:pt x="1227" y="1834"/>
                  </a:cubicBezTo>
                  <a:cubicBezTo>
                    <a:pt x="1191" y="1775"/>
                    <a:pt x="1275" y="1775"/>
                    <a:pt x="1286" y="1739"/>
                  </a:cubicBezTo>
                  <a:cubicBezTo>
                    <a:pt x="1286" y="1747"/>
                    <a:pt x="1292" y="1749"/>
                    <a:pt x="1300" y="1749"/>
                  </a:cubicBezTo>
                  <a:cubicBezTo>
                    <a:pt x="1316" y="1749"/>
                    <a:pt x="1342" y="1739"/>
                    <a:pt x="1358" y="1739"/>
                  </a:cubicBezTo>
                  <a:lnTo>
                    <a:pt x="1358" y="1667"/>
                  </a:lnTo>
                  <a:cubicBezTo>
                    <a:pt x="1364" y="1644"/>
                    <a:pt x="1379" y="1644"/>
                    <a:pt x="1397" y="1644"/>
                  </a:cubicBezTo>
                  <a:cubicBezTo>
                    <a:pt x="1414" y="1644"/>
                    <a:pt x="1435" y="1644"/>
                    <a:pt x="1453" y="1620"/>
                  </a:cubicBezTo>
                  <a:lnTo>
                    <a:pt x="1429" y="1620"/>
                  </a:lnTo>
                  <a:cubicBezTo>
                    <a:pt x="1447" y="1593"/>
                    <a:pt x="1505" y="1580"/>
                    <a:pt x="1558" y="1580"/>
                  </a:cubicBezTo>
                  <a:cubicBezTo>
                    <a:pt x="1576" y="1580"/>
                    <a:pt x="1593" y="1581"/>
                    <a:pt x="1608" y="1584"/>
                  </a:cubicBezTo>
                  <a:cubicBezTo>
                    <a:pt x="1822" y="1298"/>
                    <a:pt x="2072" y="1394"/>
                    <a:pt x="2358" y="1215"/>
                  </a:cubicBezTo>
                  <a:cubicBezTo>
                    <a:pt x="2370" y="1179"/>
                    <a:pt x="2334" y="1191"/>
                    <a:pt x="2334" y="1155"/>
                  </a:cubicBezTo>
                  <a:cubicBezTo>
                    <a:pt x="2334" y="1143"/>
                    <a:pt x="2334" y="1143"/>
                    <a:pt x="2334" y="1132"/>
                  </a:cubicBezTo>
                  <a:cubicBezTo>
                    <a:pt x="2322" y="1143"/>
                    <a:pt x="2310" y="1167"/>
                    <a:pt x="2287" y="1179"/>
                  </a:cubicBezTo>
                  <a:cubicBezTo>
                    <a:pt x="2310" y="1143"/>
                    <a:pt x="2287" y="1096"/>
                    <a:pt x="2334" y="1096"/>
                  </a:cubicBezTo>
                  <a:cubicBezTo>
                    <a:pt x="2334" y="1108"/>
                    <a:pt x="2334" y="1108"/>
                    <a:pt x="2322" y="1120"/>
                  </a:cubicBezTo>
                  <a:cubicBezTo>
                    <a:pt x="2358" y="1108"/>
                    <a:pt x="2346" y="1084"/>
                    <a:pt x="2382" y="1084"/>
                  </a:cubicBezTo>
                  <a:cubicBezTo>
                    <a:pt x="2398" y="1084"/>
                    <a:pt x="2398" y="1079"/>
                    <a:pt x="2399" y="1079"/>
                  </a:cubicBezTo>
                  <a:cubicBezTo>
                    <a:pt x="2400" y="1079"/>
                    <a:pt x="2402" y="1080"/>
                    <a:pt x="2406" y="1084"/>
                  </a:cubicBezTo>
                  <a:lnTo>
                    <a:pt x="2513" y="1072"/>
                  </a:lnTo>
                  <a:cubicBezTo>
                    <a:pt x="2520" y="1029"/>
                    <a:pt x="2553" y="1021"/>
                    <a:pt x="2580" y="1021"/>
                  </a:cubicBezTo>
                  <a:cubicBezTo>
                    <a:pt x="2599" y="1021"/>
                    <a:pt x="2615" y="1024"/>
                    <a:pt x="2620" y="1024"/>
                  </a:cubicBezTo>
                  <a:cubicBezTo>
                    <a:pt x="2632" y="1072"/>
                    <a:pt x="2572" y="1060"/>
                    <a:pt x="2560" y="1108"/>
                  </a:cubicBezTo>
                  <a:lnTo>
                    <a:pt x="2608" y="1132"/>
                  </a:lnTo>
                  <a:lnTo>
                    <a:pt x="2608" y="1132"/>
                  </a:lnTo>
                  <a:lnTo>
                    <a:pt x="2596" y="1096"/>
                  </a:lnTo>
                  <a:lnTo>
                    <a:pt x="2644" y="1084"/>
                  </a:lnTo>
                  <a:lnTo>
                    <a:pt x="2644" y="1096"/>
                  </a:lnTo>
                  <a:cubicBezTo>
                    <a:pt x="2644" y="1078"/>
                    <a:pt x="2644" y="1067"/>
                    <a:pt x="2653" y="1067"/>
                  </a:cubicBezTo>
                  <a:cubicBezTo>
                    <a:pt x="2656" y="1067"/>
                    <a:pt x="2661" y="1069"/>
                    <a:pt x="2668" y="1072"/>
                  </a:cubicBezTo>
                  <a:cubicBezTo>
                    <a:pt x="2668" y="1072"/>
                    <a:pt x="2670" y="1075"/>
                    <a:pt x="2672" y="1078"/>
                  </a:cubicBezTo>
                  <a:lnTo>
                    <a:pt x="2672" y="1078"/>
                  </a:lnTo>
                  <a:lnTo>
                    <a:pt x="2691" y="1048"/>
                  </a:lnTo>
                  <a:cubicBezTo>
                    <a:pt x="2691" y="1072"/>
                    <a:pt x="2700" y="1072"/>
                    <a:pt x="2711" y="1072"/>
                  </a:cubicBezTo>
                  <a:cubicBezTo>
                    <a:pt x="2721" y="1072"/>
                    <a:pt x="2733" y="1072"/>
                    <a:pt x="2739" y="1096"/>
                  </a:cubicBezTo>
                  <a:cubicBezTo>
                    <a:pt x="2849" y="1063"/>
                    <a:pt x="2857" y="999"/>
                    <a:pt x="2943" y="999"/>
                  </a:cubicBezTo>
                  <a:cubicBezTo>
                    <a:pt x="2950" y="999"/>
                    <a:pt x="2957" y="1000"/>
                    <a:pt x="2965" y="1001"/>
                  </a:cubicBezTo>
                  <a:cubicBezTo>
                    <a:pt x="2941" y="989"/>
                    <a:pt x="2977" y="929"/>
                    <a:pt x="3001" y="917"/>
                  </a:cubicBezTo>
                  <a:cubicBezTo>
                    <a:pt x="3025" y="929"/>
                    <a:pt x="3037" y="929"/>
                    <a:pt x="3025" y="953"/>
                  </a:cubicBezTo>
                  <a:lnTo>
                    <a:pt x="3060" y="917"/>
                  </a:lnTo>
                  <a:cubicBezTo>
                    <a:pt x="3081" y="931"/>
                    <a:pt x="3097" y="936"/>
                    <a:pt x="3113" y="936"/>
                  </a:cubicBezTo>
                  <a:cubicBezTo>
                    <a:pt x="3150" y="936"/>
                    <a:pt x="3180" y="905"/>
                    <a:pt x="3239" y="905"/>
                  </a:cubicBezTo>
                  <a:lnTo>
                    <a:pt x="3239" y="929"/>
                  </a:lnTo>
                  <a:cubicBezTo>
                    <a:pt x="3263" y="893"/>
                    <a:pt x="3275" y="870"/>
                    <a:pt x="3322" y="870"/>
                  </a:cubicBezTo>
                  <a:lnTo>
                    <a:pt x="3322" y="905"/>
                  </a:lnTo>
                  <a:cubicBezTo>
                    <a:pt x="3326" y="906"/>
                    <a:pt x="3328" y="906"/>
                    <a:pt x="3331" y="906"/>
                  </a:cubicBezTo>
                  <a:cubicBezTo>
                    <a:pt x="3375" y="906"/>
                    <a:pt x="3342" y="821"/>
                    <a:pt x="3385" y="821"/>
                  </a:cubicBezTo>
                  <a:cubicBezTo>
                    <a:pt x="3388" y="821"/>
                    <a:pt x="3391" y="821"/>
                    <a:pt x="3394" y="822"/>
                  </a:cubicBezTo>
                  <a:cubicBezTo>
                    <a:pt x="3382" y="786"/>
                    <a:pt x="3346" y="774"/>
                    <a:pt x="3334" y="739"/>
                  </a:cubicBezTo>
                  <a:lnTo>
                    <a:pt x="3334" y="739"/>
                  </a:lnTo>
                  <a:cubicBezTo>
                    <a:pt x="3345" y="755"/>
                    <a:pt x="3363" y="761"/>
                    <a:pt x="3377" y="761"/>
                  </a:cubicBezTo>
                  <a:cubicBezTo>
                    <a:pt x="3395" y="761"/>
                    <a:pt x="3407" y="752"/>
                    <a:pt x="3394" y="739"/>
                  </a:cubicBezTo>
                  <a:cubicBezTo>
                    <a:pt x="3413" y="725"/>
                    <a:pt x="3422" y="720"/>
                    <a:pt x="3427" y="720"/>
                  </a:cubicBezTo>
                  <a:cubicBezTo>
                    <a:pt x="3436" y="720"/>
                    <a:pt x="3434" y="731"/>
                    <a:pt x="3441" y="739"/>
                  </a:cubicBezTo>
                  <a:lnTo>
                    <a:pt x="3465" y="703"/>
                  </a:lnTo>
                  <a:cubicBezTo>
                    <a:pt x="3468" y="702"/>
                    <a:pt x="3471" y="701"/>
                    <a:pt x="3474" y="701"/>
                  </a:cubicBezTo>
                  <a:cubicBezTo>
                    <a:pt x="3499" y="701"/>
                    <a:pt x="3488" y="753"/>
                    <a:pt x="3477" y="774"/>
                  </a:cubicBezTo>
                  <a:cubicBezTo>
                    <a:pt x="3493" y="743"/>
                    <a:pt x="3519" y="743"/>
                    <a:pt x="3549" y="743"/>
                  </a:cubicBezTo>
                  <a:cubicBezTo>
                    <a:pt x="3564" y="743"/>
                    <a:pt x="3580" y="743"/>
                    <a:pt x="3596" y="739"/>
                  </a:cubicBezTo>
                  <a:lnTo>
                    <a:pt x="3596" y="739"/>
                  </a:lnTo>
                  <a:lnTo>
                    <a:pt x="3584" y="762"/>
                  </a:lnTo>
                  <a:lnTo>
                    <a:pt x="3632" y="762"/>
                  </a:lnTo>
                  <a:cubicBezTo>
                    <a:pt x="3650" y="726"/>
                    <a:pt x="3682" y="711"/>
                    <a:pt x="3718" y="711"/>
                  </a:cubicBezTo>
                  <a:cubicBezTo>
                    <a:pt x="3729" y="711"/>
                    <a:pt x="3740" y="712"/>
                    <a:pt x="3751" y="715"/>
                  </a:cubicBezTo>
                  <a:lnTo>
                    <a:pt x="3739" y="774"/>
                  </a:lnTo>
                  <a:cubicBezTo>
                    <a:pt x="3744" y="776"/>
                    <a:pt x="3748" y="777"/>
                    <a:pt x="3751" y="777"/>
                  </a:cubicBezTo>
                  <a:cubicBezTo>
                    <a:pt x="3769" y="777"/>
                    <a:pt x="3751" y="749"/>
                    <a:pt x="3751" y="739"/>
                  </a:cubicBezTo>
                  <a:cubicBezTo>
                    <a:pt x="3765" y="728"/>
                    <a:pt x="3777" y="724"/>
                    <a:pt x="3786" y="724"/>
                  </a:cubicBezTo>
                  <a:cubicBezTo>
                    <a:pt x="3808" y="724"/>
                    <a:pt x="3821" y="746"/>
                    <a:pt x="3846" y="762"/>
                  </a:cubicBezTo>
                  <a:cubicBezTo>
                    <a:pt x="3863" y="746"/>
                    <a:pt x="3881" y="740"/>
                    <a:pt x="3900" y="740"/>
                  </a:cubicBezTo>
                  <a:cubicBezTo>
                    <a:pt x="3937" y="740"/>
                    <a:pt x="3977" y="763"/>
                    <a:pt x="4013" y="763"/>
                  </a:cubicBezTo>
                  <a:cubicBezTo>
                    <a:pt x="4035" y="763"/>
                    <a:pt x="4055" y="754"/>
                    <a:pt x="4072" y="727"/>
                  </a:cubicBezTo>
                  <a:lnTo>
                    <a:pt x="4084" y="751"/>
                  </a:lnTo>
                  <a:cubicBezTo>
                    <a:pt x="4168" y="679"/>
                    <a:pt x="4287" y="762"/>
                    <a:pt x="4346" y="655"/>
                  </a:cubicBezTo>
                  <a:cubicBezTo>
                    <a:pt x="4371" y="678"/>
                    <a:pt x="4389" y="686"/>
                    <a:pt x="4402" y="686"/>
                  </a:cubicBezTo>
                  <a:cubicBezTo>
                    <a:pt x="4440" y="686"/>
                    <a:pt x="4442" y="618"/>
                    <a:pt x="4478" y="618"/>
                  </a:cubicBezTo>
                  <a:cubicBezTo>
                    <a:pt x="4490" y="618"/>
                    <a:pt x="4504" y="625"/>
                    <a:pt x="4525" y="643"/>
                  </a:cubicBezTo>
                  <a:lnTo>
                    <a:pt x="4513" y="632"/>
                  </a:lnTo>
                  <a:cubicBezTo>
                    <a:pt x="4536" y="631"/>
                    <a:pt x="4559" y="630"/>
                    <a:pt x="4582" y="630"/>
                  </a:cubicBezTo>
                  <a:cubicBezTo>
                    <a:pt x="4906" y="630"/>
                    <a:pt x="5236" y="703"/>
                    <a:pt x="5525" y="703"/>
                  </a:cubicBezTo>
                  <a:lnTo>
                    <a:pt x="5525" y="727"/>
                  </a:lnTo>
                  <a:cubicBezTo>
                    <a:pt x="5858" y="810"/>
                    <a:pt x="6180" y="905"/>
                    <a:pt x="6478" y="1048"/>
                  </a:cubicBezTo>
                  <a:cubicBezTo>
                    <a:pt x="6466" y="1072"/>
                    <a:pt x="6466" y="1084"/>
                    <a:pt x="6489" y="1084"/>
                  </a:cubicBezTo>
                  <a:lnTo>
                    <a:pt x="6501" y="1072"/>
                  </a:lnTo>
                  <a:cubicBezTo>
                    <a:pt x="6513" y="1084"/>
                    <a:pt x="6513" y="1108"/>
                    <a:pt x="6513" y="1120"/>
                  </a:cubicBezTo>
                  <a:cubicBezTo>
                    <a:pt x="6509" y="1132"/>
                    <a:pt x="6504" y="1136"/>
                    <a:pt x="6498" y="1136"/>
                  </a:cubicBezTo>
                  <a:cubicBezTo>
                    <a:pt x="6487" y="1136"/>
                    <a:pt x="6474" y="1120"/>
                    <a:pt x="6466" y="1120"/>
                  </a:cubicBezTo>
                  <a:lnTo>
                    <a:pt x="6466" y="1120"/>
                  </a:lnTo>
                  <a:cubicBezTo>
                    <a:pt x="6430" y="1179"/>
                    <a:pt x="6525" y="1155"/>
                    <a:pt x="6501" y="1215"/>
                  </a:cubicBezTo>
                  <a:lnTo>
                    <a:pt x="6489" y="1215"/>
                  </a:lnTo>
                  <a:cubicBezTo>
                    <a:pt x="6489" y="1251"/>
                    <a:pt x="6478" y="1298"/>
                    <a:pt x="6513" y="1322"/>
                  </a:cubicBezTo>
                  <a:cubicBezTo>
                    <a:pt x="6466" y="1334"/>
                    <a:pt x="6513" y="1394"/>
                    <a:pt x="6478" y="1405"/>
                  </a:cubicBezTo>
                  <a:cubicBezTo>
                    <a:pt x="6370" y="1382"/>
                    <a:pt x="6513" y="1310"/>
                    <a:pt x="6478" y="1263"/>
                  </a:cubicBezTo>
                  <a:lnTo>
                    <a:pt x="6478" y="1263"/>
                  </a:lnTo>
                  <a:cubicBezTo>
                    <a:pt x="6472" y="1266"/>
                    <a:pt x="6467" y="1268"/>
                    <a:pt x="6462" y="1268"/>
                  </a:cubicBezTo>
                  <a:cubicBezTo>
                    <a:pt x="6438" y="1268"/>
                    <a:pt x="6428" y="1223"/>
                    <a:pt x="6418" y="1203"/>
                  </a:cubicBezTo>
                  <a:lnTo>
                    <a:pt x="6418" y="1203"/>
                  </a:lnTo>
                  <a:cubicBezTo>
                    <a:pt x="6418" y="1239"/>
                    <a:pt x="6418" y="1274"/>
                    <a:pt x="6430" y="1322"/>
                  </a:cubicBezTo>
                  <a:cubicBezTo>
                    <a:pt x="6406" y="1322"/>
                    <a:pt x="6347" y="1334"/>
                    <a:pt x="6382" y="1370"/>
                  </a:cubicBezTo>
                  <a:lnTo>
                    <a:pt x="6382" y="1358"/>
                  </a:lnTo>
                  <a:cubicBezTo>
                    <a:pt x="6382" y="1405"/>
                    <a:pt x="6430" y="1405"/>
                    <a:pt x="6406" y="1429"/>
                  </a:cubicBezTo>
                  <a:cubicBezTo>
                    <a:pt x="6404" y="1432"/>
                    <a:pt x="6401" y="1433"/>
                    <a:pt x="6399" y="1433"/>
                  </a:cubicBezTo>
                  <a:cubicBezTo>
                    <a:pt x="6389" y="1433"/>
                    <a:pt x="6380" y="1417"/>
                    <a:pt x="6370" y="1417"/>
                  </a:cubicBezTo>
                  <a:lnTo>
                    <a:pt x="6370" y="1417"/>
                  </a:lnTo>
                  <a:cubicBezTo>
                    <a:pt x="6358" y="1453"/>
                    <a:pt x="6394" y="1453"/>
                    <a:pt x="6394" y="1477"/>
                  </a:cubicBezTo>
                  <a:cubicBezTo>
                    <a:pt x="6389" y="1482"/>
                    <a:pt x="6385" y="1484"/>
                    <a:pt x="6380" y="1484"/>
                  </a:cubicBezTo>
                  <a:cubicBezTo>
                    <a:pt x="6369" y="1484"/>
                    <a:pt x="6360" y="1470"/>
                    <a:pt x="6348" y="1470"/>
                  </a:cubicBezTo>
                  <a:cubicBezTo>
                    <a:pt x="6344" y="1470"/>
                    <a:pt x="6340" y="1472"/>
                    <a:pt x="6335" y="1477"/>
                  </a:cubicBezTo>
                  <a:cubicBezTo>
                    <a:pt x="6370" y="1524"/>
                    <a:pt x="6311" y="1536"/>
                    <a:pt x="6311" y="1572"/>
                  </a:cubicBezTo>
                  <a:cubicBezTo>
                    <a:pt x="6313" y="1572"/>
                    <a:pt x="6315" y="1571"/>
                    <a:pt x="6317" y="1571"/>
                  </a:cubicBezTo>
                  <a:cubicBezTo>
                    <a:pt x="6361" y="1571"/>
                    <a:pt x="6370" y="1669"/>
                    <a:pt x="6405" y="1669"/>
                  </a:cubicBezTo>
                  <a:cubicBezTo>
                    <a:pt x="6412" y="1669"/>
                    <a:pt x="6420" y="1665"/>
                    <a:pt x="6430" y="1655"/>
                  </a:cubicBezTo>
                  <a:cubicBezTo>
                    <a:pt x="6442" y="1679"/>
                    <a:pt x="6454" y="1703"/>
                    <a:pt x="6466" y="1727"/>
                  </a:cubicBezTo>
                  <a:cubicBezTo>
                    <a:pt x="6461" y="1730"/>
                    <a:pt x="6456" y="1731"/>
                    <a:pt x="6452" y="1731"/>
                  </a:cubicBezTo>
                  <a:cubicBezTo>
                    <a:pt x="6420" y="1731"/>
                    <a:pt x="6383" y="1678"/>
                    <a:pt x="6344" y="1678"/>
                  </a:cubicBezTo>
                  <a:cubicBezTo>
                    <a:pt x="6341" y="1678"/>
                    <a:pt x="6338" y="1678"/>
                    <a:pt x="6335" y="1679"/>
                  </a:cubicBezTo>
                  <a:cubicBezTo>
                    <a:pt x="6335" y="1667"/>
                    <a:pt x="6335" y="1644"/>
                    <a:pt x="6347" y="1620"/>
                  </a:cubicBezTo>
                  <a:cubicBezTo>
                    <a:pt x="6263" y="1620"/>
                    <a:pt x="6370" y="1763"/>
                    <a:pt x="6287" y="1798"/>
                  </a:cubicBezTo>
                  <a:cubicBezTo>
                    <a:pt x="6287" y="1834"/>
                    <a:pt x="6299" y="1822"/>
                    <a:pt x="6263" y="1894"/>
                  </a:cubicBezTo>
                  <a:lnTo>
                    <a:pt x="6335" y="1882"/>
                  </a:lnTo>
                  <a:lnTo>
                    <a:pt x="6335" y="1882"/>
                  </a:lnTo>
                  <a:cubicBezTo>
                    <a:pt x="6311" y="1917"/>
                    <a:pt x="6287" y="1929"/>
                    <a:pt x="6275" y="1929"/>
                  </a:cubicBezTo>
                  <a:cubicBezTo>
                    <a:pt x="6275" y="1953"/>
                    <a:pt x="6275" y="1977"/>
                    <a:pt x="6275" y="2001"/>
                  </a:cubicBezTo>
                  <a:cubicBezTo>
                    <a:pt x="6263" y="1989"/>
                    <a:pt x="6263" y="1989"/>
                    <a:pt x="6251" y="1977"/>
                  </a:cubicBezTo>
                  <a:cubicBezTo>
                    <a:pt x="6216" y="2013"/>
                    <a:pt x="6239" y="2013"/>
                    <a:pt x="6251" y="2025"/>
                  </a:cubicBezTo>
                  <a:cubicBezTo>
                    <a:pt x="6275" y="2036"/>
                    <a:pt x="6275" y="2060"/>
                    <a:pt x="6287" y="2084"/>
                  </a:cubicBezTo>
                  <a:lnTo>
                    <a:pt x="6251" y="2072"/>
                  </a:lnTo>
                  <a:lnTo>
                    <a:pt x="6251" y="2072"/>
                  </a:lnTo>
                  <a:cubicBezTo>
                    <a:pt x="6263" y="2084"/>
                    <a:pt x="6275" y="2096"/>
                    <a:pt x="6287" y="2096"/>
                  </a:cubicBezTo>
                  <a:cubicBezTo>
                    <a:pt x="6287" y="2108"/>
                    <a:pt x="6287" y="2108"/>
                    <a:pt x="6299" y="2120"/>
                  </a:cubicBezTo>
                  <a:cubicBezTo>
                    <a:pt x="6311" y="2108"/>
                    <a:pt x="6347" y="2084"/>
                    <a:pt x="6347" y="2048"/>
                  </a:cubicBezTo>
                  <a:cubicBezTo>
                    <a:pt x="6347" y="2144"/>
                    <a:pt x="6382" y="2191"/>
                    <a:pt x="6370" y="2286"/>
                  </a:cubicBezTo>
                  <a:cubicBezTo>
                    <a:pt x="6347" y="2286"/>
                    <a:pt x="6311" y="2275"/>
                    <a:pt x="6311" y="2275"/>
                  </a:cubicBezTo>
                  <a:lnTo>
                    <a:pt x="6311" y="2275"/>
                  </a:lnTo>
                  <a:cubicBezTo>
                    <a:pt x="6320" y="2309"/>
                    <a:pt x="6347" y="2332"/>
                    <a:pt x="6371" y="2332"/>
                  </a:cubicBezTo>
                  <a:cubicBezTo>
                    <a:pt x="6380" y="2332"/>
                    <a:pt x="6388" y="2329"/>
                    <a:pt x="6394" y="2322"/>
                  </a:cubicBezTo>
                  <a:cubicBezTo>
                    <a:pt x="6406" y="2334"/>
                    <a:pt x="6406" y="2334"/>
                    <a:pt x="6406" y="2334"/>
                  </a:cubicBezTo>
                  <a:cubicBezTo>
                    <a:pt x="6394" y="2358"/>
                    <a:pt x="6382" y="2370"/>
                    <a:pt x="6394" y="2394"/>
                  </a:cubicBezTo>
                  <a:cubicBezTo>
                    <a:pt x="6394" y="2394"/>
                    <a:pt x="6394" y="2406"/>
                    <a:pt x="6394" y="2417"/>
                  </a:cubicBezTo>
                  <a:cubicBezTo>
                    <a:pt x="6401" y="2414"/>
                    <a:pt x="6407" y="2413"/>
                    <a:pt x="6413" y="2413"/>
                  </a:cubicBezTo>
                  <a:cubicBezTo>
                    <a:pt x="6449" y="2413"/>
                    <a:pt x="6469" y="2465"/>
                    <a:pt x="6489" y="2465"/>
                  </a:cubicBezTo>
                  <a:cubicBezTo>
                    <a:pt x="6489" y="2453"/>
                    <a:pt x="6478" y="2441"/>
                    <a:pt x="6466" y="2417"/>
                  </a:cubicBezTo>
                  <a:lnTo>
                    <a:pt x="6466" y="2417"/>
                  </a:lnTo>
                  <a:cubicBezTo>
                    <a:pt x="6513" y="2429"/>
                    <a:pt x="6561" y="2417"/>
                    <a:pt x="6549" y="2453"/>
                  </a:cubicBezTo>
                  <a:cubicBezTo>
                    <a:pt x="6543" y="2451"/>
                    <a:pt x="6538" y="2450"/>
                    <a:pt x="6534" y="2450"/>
                  </a:cubicBezTo>
                  <a:cubicBezTo>
                    <a:pt x="6509" y="2450"/>
                    <a:pt x="6526" y="2495"/>
                    <a:pt x="6509" y="2495"/>
                  </a:cubicBezTo>
                  <a:cubicBezTo>
                    <a:pt x="6503" y="2495"/>
                    <a:pt x="6493" y="2490"/>
                    <a:pt x="6478" y="2477"/>
                  </a:cubicBezTo>
                  <a:lnTo>
                    <a:pt x="6478" y="2477"/>
                  </a:lnTo>
                  <a:cubicBezTo>
                    <a:pt x="6473" y="2510"/>
                    <a:pt x="6481" y="2517"/>
                    <a:pt x="6494" y="2517"/>
                  </a:cubicBezTo>
                  <a:cubicBezTo>
                    <a:pt x="6504" y="2517"/>
                    <a:pt x="6516" y="2513"/>
                    <a:pt x="6528" y="2513"/>
                  </a:cubicBezTo>
                  <a:cubicBezTo>
                    <a:pt x="6541" y="2513"/>
                    <a:pt x="6553" y="2518"/>
                    <a:pt x="6561" y="2537"/>
                  </a:cubicBezTo>
                  <a:lnTo>
                    <a:pt x="6573" y="2584"/>
                  </a:lnTo>
                  <a:cubicBezTo>
                    <a:pt x="6569" y="2585"/>
                    <a:pt x="6565" y="2586"/>
                    <a:pt x="6561" y="2586"/>
                  </a:cubicBezTo>
                  <a:cubicBezTo>
                    <a:pt x="6533" y="2586"/>
                    <a:pt x="6509" y="2558"/>
                    <a:pt x="6503" y="2558"/>
                  </a:cubicBezTo>
                  <a:cubicBezTo>
                    <a:pt x="6502" y="2558"/>
                    <a:pt x="6501" y="2559"/>
                    <a:pt x="6501" y="2560"/>
                  </a:cubicBezTo>
                  <a:lnTo>
                    <a:pt x="6525" y="2584"/>
                  </a:lnTo>
                  <a:cubicBezTo>
                    <a:pt x="6489" y="2584"/>
                    <a:pt x="6430" y="2477"/>
                    <a:pt x="6358" y="2453"/>
                  </a:cubicBezTo>
                  <a:lnTo>
                    <a:pt x="6358" y="2453"/>
                  </a:lnTo>
                  <a:cubicBezTo>
                    <a:pt x="6370" y="2489"/>
                    <a:pt x="6394" y="2537"/>
                    <a:pt x="6418" y="2572"/>
                  </a:cubicBezTo>
                  <a:cubicBezTo>
                    <a:pt x="6501" y="2632"/>
                    <a:pt x="6573" y="2703"/>
                    <a:pt x="6656" y="2751"/>
                  </a:cubicBezTo>
                  <a:cubicBezTo>
                    <a:pt x="6736" y="2800"/>
                    <a:pt x="6815" y="2825"/>
                    <a:pt x="6894" y="2825"/>
                  </a:cubicBezTo>
                  <a:cubicBezTo>
                    <a:pt x="6910" y="2825"/>
                    <a:pt x="6926" y="2824"/>
                    <a:pt x="6942" y="2822"/>
                  </a:cubicBezTo>
                  <a:lnTo>
                    <a:pt x="6930" y="2810"/>
                  </a:lnTo>
                  <a:cubicBezTo>
                    <a:pt x="6930" y="2810"/>
                    <a:pt x="6942" y="2810"/>
                    <a:pt x="6942" y="2798"/>
                  </a:cubicBezTo>
                  <a:lnTo>
                    <a:pt x="6954" y="2798"/>
                  </a:lnTo>
                  <a:lnTo>
                    <a:pt x="6990" y="2787"/>
                  </a:lnTo>
                  <a:cubicBezTo>
                    <a:pt x="7013" y="2822"/>
                    <a:pt x="7073" y="2846"/>
                    <a:pt x="7144" y="2870"/>
                  </a:cubicBezTo>
                  <a:cubicBezTo>
                    <a:pt x="7097" y="2846"/>
                    <a:pt x="7097" y="2846"/>
                    <a:pt x="7097" y="2810"/>
                  </a:cubicBezTo>
                  <a:cubicBezTo>
                    <a:pt x="7106" y="2784"/>
                    <a:pt x="7108" y="2770"/>
                    <a:pt x="7128" y="2770"/>
                  </a:cubicBezTo>
                  <a:cubicBezTo>
                    <a:pt x="7135" y="2770"/>
                    <a:pt x="7144" y="2772"/>
                    <a:pt x="7156" y="2775"/>
                  </a:cubicBezTo>
                  <a:cubicBezTo>
                    <a:pt x="7167" y="2797"/>
                    <a:pt x="7137" y="2798"/>
                    <a:pt x="7162" y="2818"/>
                  </a:cubicBezTo>
                  <a:lnTo>
                    <a:pt x="7162" y="2818"/>
                  </a:lnTo>
                  <a:cubicBezTo>
                    <a:pt x="7150" y="2805"/>
                    <a:pt x="7171" y="2785"/>
                    <a:pt x="7192" y="2775"/>
                  </a:cubicBezTo>
                  <a:cubicBezTo>
                    <a:pt x="7216" y="2798"/>
                    <a:pt x="7263" y="2787"/>
                    <a:pt x="7275" y="2810"/>
                  </a:cubicBezTo>
                  <a:cubicBezTo>
                    <a:pt x="7271" y="2814"/>
                    <a:pt x="7267" y="2816"/>
                    <a:pt x="7263" y="2816"/>
                  </a:cubicBezTo>
                  <a:cubicBezTo>
                    <a:pt x="7255" y="2816"/>
                    <a:pt x="7247" y="2810"/>
                    <a:pt x="7240" y="2810"/>
                  </a:cubicBezTo>
                  <a:cubicBezTo>
                    <a:pt x="7228" y="2822"/>
                    <a:pt x="7299" y="2822"/>
                    <a:pt x="7263" y="2858"/>
                  </a:cubicBezTo>
                  <a:cubicBezTo>
                    <a:pt x="7275" y="2846"/>
                    <a:pt x="7299" y="2846"/>
                    <a:pt x="7311" y="2834"/>
                  </a:cubicBezTo>
                  <a:cubicBezTo>
                    <a:pt x="7359" y="2846"/>
                    <a:pt x="7311" y="2882"/>
                    <a:pt x="7323" y="2882"/>
                  </a:cubicBezTo>
                  <a:cubicBezTo>
                    <a:pt x="7418" y="2834"/>
                    <a:pt x="7430" y="2763"/>
                    <a:pt x="7490" y="2703"/>
                  </a:cubicBezTo>
                  <a:cubicBezTo>
                    <a:pt x="7490" y="2712"/>
                    <a:pt x="7510" y="2742"/>
                    <a:pt x="7515" y="2750"/>
                  </a:cubicBezTo>
                  <a:lnTo>
                    <a:pt x="7515" y="2750"/>
                  </a:lnTo>
                  <a:cubicBezTo>
                    <a:pt x="7567" y="2732"/>
                    <a:pt x="7581" y="2660"/>
                    <a:pt x="7599" y="2606"/>
                  </a:cubicBezTo>
                  <a:lnTo>
                    <a:pt x="7599" y="2606"/>
                  </a:lnTo>
                  <a:cubicBezTo>
                    <a:pt x="7764" y="2475"/>
                    <a:pt x="7823" y="2309"/>
                    <a:pt x="7918" y="2132"/>
                  </a:cubicBezTo>
                  <a:cubicBezTo>
                    <a:pt x="7894" y="2108"/>
                    <a:pt x="7882" y="2084"/>
                    <a:pt x="7859" y="2072"/>
                  </a:cubicBezTo>
                  <a:lnTo>
                    <a:pt x="7906" y="2025"/>
                  </a:lnTo>
                  <a:cubicBezTo>
                    <a:pt x="7930" y="1917"/>
                    <a:pt x="7918" y="1822"/>
                    <a:pt x="7894" y="1727"/>
                  </a:cubicBezTo>
                  <a:cubicBezTo>
                    <a:pt x="7859" y="1644"/>
                    <a:pt x="7823" y="1572"/>
                    <a:pt x="7775" y="1489"/>
                  </a:cubicBezTo>
                  <a:cubicBezTo>
                    <a:pt x="7740" y="1441"/>
                    <a:pt x="7787" y="1441"/>
                    <a:pt x="7799" y="1405"/>
                  </a:cubicBezTo>
                  <a:cubicBezTo>
                    <a:pt x="7740" y="1286"/>
                    <a:pt x="7656" y="1298"/>
                    <a:pt x="7573" y="1227"/>
                  </a:cubicBezTo>
                  <a:cubicBezTo>
                    <a:pt x="7597" y="1227"/>
                    <a:pt x="7656" y="1215"/>
                    <a:pt x="7632" y="1167"/>
                  </a:cubicBezTo>
                  <a:lnTo>
                    <a:pt x="7632" y="1167"/>
                  </a:lnTo>
                  <a:cubicBezTo>
                    <a:pt x="7621" y="1173"/>
                    <a:pt x="7609" y="1179"/>
                    <a:pt x="7598" y="1179"/>
                  </a:cubicBezTo>
                  <a:cubicBezTo>
                    <a:pt x="7588" y="1179"/>
                    <a:pt x="7579" y="1173"/>
                    <a:pt x="7573" y="1155"/>
                  </a:cubicBezTo>
                  <a:lnTo>
                    <a:pt x="7597" y="1155"/>
                  </a:lnTo>
                  <a:cubicBezTo>
                    <a:pt x="7597" y="1120"/>
                    <a:pt x="7561" y="1108"/>
                    <a:pt x="7525" y="1060"/>
                  </a:cubicBezTo>
                  <a:cubicBezTo>
                    <a:pt x="7454" y="989"/>
                    <a:pt x="7347" y="953"/>
                    <a:pt x="7240" y="953"/>
                  </a:cubicBezTo>
                  <a:cubicBezTo>
                    <a:pt x="7180" y="905"/>
                    <a:pt x="7287" y="905"/>
                    <a:pt x="7287" y="893"/>
                  </a:cubicBezTo>
                  <a:cubicBezTo>
                    <a:pt x="7301" y="916"/>
                    <a:pt x="7309" y="923"/>
                    <a:pt x="7316" y="923"/>
                  </a:cubicBezTo>
                  <a:cubicBezTo>
                    <a:pt x="7326" y="923"/>
                    <a:pt x="7332" y="905"/>
                    <a:pt x="7347" y="905"/>
                  </a:cubicBezTo>
                  <a:cubicBezTo>
                    <a:pt x="7311" y="893"/>
                    <a:pt x="7275" y="882"/>
                    <a:pt x="7287" y="834"/>
                  </a:cubicBezTo>
                  <a:cubicBezTo>
                    <a:pt x="7251" y="810"/>
                    <a:pt x="7228" y="786"/>
                    <a:pt x="7180" y="786"/>
                  </a:cubicBezTo>
                  <a:cubicBezTo>
                    <a:pt x="7204" y="786"/>
                    <a:pt x="7204" y="822"/>
                    <a:pt x="7180" y="822"/>
                  </a:cubicBezTo>
                  <a:cubicBezTo>
                    <a:pt x="7156" y="786"/>
                    <a:pt x="7073" y="751"/>
                    <a:pt x="7097" y="715"/>
                  </a:cubicBezTo>
                  <a:cubicBezTo>
                    <a:pt x="6918" y="596"/>
                    <a:pt x="6704" y="477"/>
                    <a:pt x="6489" y="381"/>
                  </a:cubicBezTo>
                  <a:lnTo>
                    <a:pt x="6489" y="381"/>
                  </a:lnTo>
                  <a:cubicBezTo>
                    <a:pt x="6442" y="393"/>
                    <a:pt x="6513" y="405"/>
                    <a:pt x="6489" y="417"/>
                  </a:cubicBezTo>
                  <a:cubicBezTo>
                    <a:pt x="6481" y="419"/>
                    <a:pt x="6475" y="419"/>
                    <a:pt x="6469" y="419"/>
                  </a:cubicBezTo>
                  <a:cubicBezTo>
                    <a:pt x="6430" y="419"/>
                    <a:pt x="6442" y="391"/>
                    <a:pt x="6411" y="391"/>
                  </a:cubicBezTo>
                  <a:cubicBezTo>
                    <a:pt x="6406" y="391"/>
                    <a:pt x="6401" y="392"/>
                    <a:pt x="6394" y="393"/>
                  </a:cubicBezTo>
                  <a:lnTo>
                    <a:pt x="6430" y="370"/>
                  </a:lnTo>
                  <a:cubicBezTo>
                    <a:pt x="6411" y="362"/>
                    <a:pt x="6391" y="359"/>
                    <a:pt x="6369" y="359"/>
                  </a:cubicBezTo>
                  <a:cubicBezTo>
                    <a:pt x="6320" y="359"/>
                    <a:pt x="6265" y="373"/>
                    <a:pt x="6216" y="381"/>
                  </a:cubicBezTo>
                  <a:cubicBezTo>
                    <a:pt x="6228" y="346"/>
                    <a:pt x="6168" y="334"/>
                    <a:pt x="6228" y="334"/>
                  </a:cubicBezTo>
                  <a:cubicBezTo>
                    <a:pt x="6194" y="323"/>
                    <a:pt x="6202" y="188"/>
                    <a:pt x="6175" y="188"/>
                  </a:cubicBezTo>
                  <a:cubicBezTo>
                    <a:pt x="6173" y="188"/>
                    <a:pt x="6171" y="189"/>
                    <a:pt x="6168" y="191"/>
                  </a:cubicBezTo>
                  <a:lnTo>
                    <a:pt x="6168" y="334"/>
                  </a:lnTo>
                  <a:cubicBezTo>
                    <a:pt x="6162" y="340"/>
                    <a:pt x="6150" y="340"/>
                    <a:pt x="6140" y="340"/>
                  </a:cubicBezTo>
                  <a:cubicBezTo>
                    <a:pt x="6129" y="340"/>
                    <a:pt x="6120" y="340"/>
                    <a:pt x="6120" y="346"/>
                  </a:cubicBezTo>
                  <a:cubicBezTo>
                    <a:pt x="6097" y="310"/>
                    <a:pt x="6085" y="262"/>
                    <a:pt x="6061" y="262"/>
                  </a:cubicBezTo>
                  <a:cubicBezTo>
                    <a:pt x="6061" y="241"/>
                    <a:pt x="6071" y="234"/>
                    <a:pt x="6084" y="234"/>
                  </a:cubicBezTo>
                  <a:cubicBezTo>
                    <a:pt x="6099" y="234"/>
                    <a:pt x="6119" y="244"/>
                    <a:pt x="6132" y="251"/>
                  </a:cubicBezTo>
                  <a:cubicBezTo>
                    <a:pt x="6156" y="191"/>
                    <a:pt x="6061" y="179"/>
                    <a:pt x="6108" y="143"/>
                  </a:cubicBezTo>
                  <a:cubicBezTo>
                    <a:pt x="6102" y="142"/>
                    <a:pt x="6097" y="141"/>
                    <a:pt x="6093" y="141"/>
                  </a:cubicBezTo>
                  <a:cubicBezTo>
                    <a:pt x="6061" y="141"/>
                    <a:pt x="6105" y="180"/>
                    <a:pt x="6073" y="191"/>
                  </a:cubicBezTo>
                  <a:lnTo>
                    <a:pt x="6025" y="167"/>
                  </a:lnTo>
                  <a:lnTo>
                    <a:pt x="6061" y="191"/>
                  </a:lnTo>
                  <a:cubicBezTo>
                    <a:pt x="6031" y="198"/>
                    <a:pt x="6011" y="215"/>
                    <a:pt x="5988" y="215"/>
                  </a:cubicBezTo>
                  <a:cubicBezTo>
                    <a:pt x="5974" y="215"/>
                    <a:pt x="5960" y="209"/>
                    <a:pt x="5942" y="191"/>
                  </a:cubicBezTo>
                  <a:lnTo>
                    <a:pt x="5870" y="239"/>
                  </a:lnTo>
                  <a:cubicBezTo>
                    <a:pt x="5878" y="207"/>
                    <a:pt x="5860" y="207"/>
                    <a:pt x="5839" y="207"/>
                  </a:cubicBezTo>
                  <a:cubicBezTo>
                    <a:pt x="5829" y="207"/>
                    <a:pt x="5819" y="207"/>
                    <a:pt x="5811" y="203"/>
                  </a:cubicBezTo>
                  <a:lnTo>
                    <a:pt x="5835" y="179"/>
                  </a:lnTo>
                  <a:cubicBezTo>
                    <a:pt x="5799" y="167"/>
                    <a:pt x="5775" y="155"/>
                    <a:pt x="5763" y="131"/>
                  </a:cubicBezTo>
                  <a:cubicBezTo>
                    <a:pt x="5769" y="123"/>
                    <a:pt x="5774" y="120"/>
                    <a:pt x="5777" y="120"/>
                  </a:cubicBezTo>
                  <a:cubicBezTo>
                    <a:pt x="5785" y="120"/>
                    <a:pt x="5789" y="131"/>
                    <a:pt x="5797" y="131"/>
                  </a:cubicBezTo>
                  <a:cubicBezTo>
                    <a:pt x="5800" y="131"/>
                    <a:pt x="5805" y="128"/>
                    <a:pt x="5811" y="120"/>
                  </a:cubicBezTo>
                  <a:lnTo>
                    <a:pt x="5775" y="96"/>
                  </a:lnTo>
                  <a:cubicBezTo>
                    <a:pt x="5763" y="120"/>
                    <a:pt x="5739" y="131"/>
                    <a:pt x="5763" y="155"/>
                  </a:cubicBezTo>
                  <a:cubicBezTo>
                    <a:pt x="5726" y="192"/>
                    <a:pt x="5696" y="222"/>
                    <a:pt x="5639" y="222"/>
                  </a:cubicBezTo>
                  <a:cubicBezTo>
                    <a:pt x="5623" y="222"/>
                    <a:pt x="5605" y="220"/>
                    <a:pt x="5585" y="215"/>
                  </a:cubicBezTo>
                  <a:cubicBezTo>
                    <a:pt x="5549" y="155"/>
                    <a:pt x="5644" y="179"/>
                    <a:pt x="5632" y="131"/>
                  </a:cubicBezTo>
                  <a:cubicBezTo>
                    <a:pt x="5622" y="127"/>
                    <a:pt x="5611" y="126"/>
                    <a:pt x="5602" y="126"/>
                  </a:cubicBezTo>
                  <a:cubicBezTo>
                    <a:pt x="5533" y="126"/>
                    <a:pt x="5490" y="217"/>
                    <a:pt x="5443" y="217"/>
                  </a:cubicBezTo>
                  <a:cubicBezTo>
                    <a:pt x="5439" y="217"/>
                    <a:pt x="5434" y="217"/>
                    <a:pt x="5430" y="215"/>
                  </a:cubicBezTo>
                  <a:cubicBezTo>
                    <a:pt x="5415" y="210"/>
                    <a:pt x="5403" y="208"/>
                    <a:pt x="5394" y="208"/>
                  </a:cubicBezTo>
                  <a:cubicBezTo>
                    <a:pt x="5361" y="208"/>
                    <a:pt x="5348" y="229"/>
                    <a:pt x="5309" y="229"/>
                  </a:cubicBezTo>
                  <a:cubicBezTo>
                    <a:pt x="5302" y="229"/>
                    <a:pt x="5295" y="228"/>
                    <a:pt x="5287" y="227"/>
                  </a:cubicBezTo>
                  <a:cubicBezTo>
                    <a:pt x="5311" y="203"/>
                    <a:pt x="5239" y="191"/>
                    <a:pt x="5227" y="155"/>
                  </a:cubicBezTo>
                  <a:lnTo>
                    <a:pt x="5251" y="131"/>
                  </a:lnTo>
                  <a:cubicBezTo>
                    <a:pt x="5227" y="131"/>
                    <a:pt x="5215" y="120"/>
                    <a:pt x="5215" y="96"/>
                  </a:cubicBezTo>
                  <a:cubicBezTo>
                    <a:pt x="5215" y="143"/>
                    <a:pt x="5120" y="131"/>
                    <a:pt x="5061" y="143"/>
                  </a:cubicBezTo>
                  <a:lnTo>
                    <a:pt x="5073" y="191"/>
                  </a:lnTo>
                  <a:cubicBezTo>
                    <a:pt x="5035" y="191"/>
                    <a:pt x="4989" y="206"/>
                    <a:pt x="4954" y="206"/>
                  </a:cubicBezTo>
                  <a:cubicBezTo>
                    <a:pt x="4945" y="206"/>
                    <a:pt x="4937" y="205"/>
                    <a:pt x="4930" y="203"/>
                  </a:cubicBezTo>
                  <a:cubicBezTo>
                    <a:pt x="4858" y="215"/>
                    <a:pt x="4882" y="251"/>
                    <a:pt x="4823" y="286"/>
                  </a:cubicBezTo>
                  <a:cubicBezTo>
                    <a:pt x="4799" y="251"/>
                    <a:pt x="4799" y="215"/>
                    <a:pt x="4811" y="179"/>
                  </a:cubicBezTo>
                  <a:lnTo>
                    <a:pt x="4811" y="179"/>
                  </a:lnTo>
                  <a:cubicBezTo>
                    <a:pt x="4823" y="185"/>
                    <a:pt x="4834" y="185"/>
                    <a:pt x="4846" y="185"/>
                  </a:cubicBezTo>
                  <a:cubicBezTo>
                    <a:pt x="4858" y="185"/>
                    <a:pt x="4870" y="185"/>
                    <a:pt x="4882" y="191"/>
                  </a:cubicBezTo>
                  <a:cubicBezTo>
                    <a:pt x="4951" y="171"/>
                    <a:pt x="5012" y="111"/>
                    <a:pt x="5078" y="111"/>
                  </a:cubicBezTo>
                  <a:cubicBezTo>
                    <a:pt x="5092" y="111"/>
                    <a:pt x="5106" y="113"/>
                    <a:pt x="5120" y="120"/>
                  </a:cubicBezTo>
                  <a:cubicBezTo>
                    <a:pt x="5133" y="85"/>
                    <a:pt x="5129" y="76"/>
                    <a:pt x="5117" y="76"/>
                  </a:cubicBezTo>
                  <a:cubicBezTo>
                    <a:pt x="5101" y="76"/>
                    <a:pt x="5072" y="92"/>
                    <a:pt x="5048" y="92"/>
                  </a:cubicBezTo>
                  <a:cubicBezTo>
                    <a:pt x="5039" y="92"/>
                    <a:pt x="5031" y="90"/>
                    <a:pt x="5025" y="84"/>
                  </a:cubicBezTo>
                  <a:lnTo>
                    <a:pt x="5037" y="84"/>
                  </a:lnTo>
                  <a:cubicBezTo>
                    <a:pt x="5025" y="84"/>
                    <a:pt x="5025" y="84"/>
                    <a:pt x="5025" y="72"/>
                  </a:cubicBezTo>
                  <a:cubicBezTo>
                    <a:pt x="5049" y="72"/>
                    <a:pt x="5096" y="60"/>
                    <a:pt x="5108" y="12"/>
                  </a:cubicBezTo>
                  <a:cubicBezTo>
                    <a:pt x="5069" y="12"/>
                    <a:pt x="5070" y="69"/>
                    <a:pt x="5039" y="69"/>
                  </a:cubicBezTo>
                  <a:cubicBezTo>
                    <a:pt x="5032" y="69"/>
                    <a:pt x="5024" y="66"/>
                    <a:pt x="5013" y="60"/>
                  </a:cubicBezTo>
                  <a:cubicBezTo>
                    <a:pt x="5006" y="63"/>
                    <a:pt x="5000" y="65"/>
                    <a:pt x="4994" y="65"/>
                  </a:cubicBezTo>
                  <a:cubicBezTo>
                    <a:pt x="4956" y="65"/>
                    <a:pt x="4926" y="11"/>
                    <a:pt x="49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13"/>
            <p:cNvSpPr/>
            <p:nvPr/>
          </p:nvSpPr>
          <p:spPr>
            <a:xfrm>
              <a:off x="5447400" y="2316775"/>
              <a:ext cx="1200" cy="625"/>
            </a:xfrm>
            <a:custGeom>
              <a:rect b="b" l="l" r="r" t="t"/>
              <a:pathLst>
                <a:path extrusionOk="0" h="25" w="48">
                  <a:moveTo>
                    <a:pt x="48" y="1"/>
                  </a:moveTo>
                  <a:cubicBezTo>
                    <a:pt x="36" y="1"/>
                    <a:pt x="12" y="1"/>
                    <a:pt x="0" y="13"/>
                  </a:cubicBezTo>
                  <a:lnTo>
                    <a:pt x="24" y="25"/>
                  </a:lnTo>
                  <a:lnTo>
                    <a:pt x="4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13"/>
            <p:cNvSpPr/>
            <p:nvPr/>
          </p:nvSpPr>
          <p:spPr>
            <a:xfrm>
              <a:off x="5440675" y="2331550"/>
              <a:ext cx="1375" cy="1625"/>
            </a:xfrm>
            <a:custGeom>
              <a:rect b="b" l="l" r="r" t="t"/>
              <a:pathLst>
                <a:path extrusionOk="0" h="65" w="55">
                  <a:moveTo>
                    <a:pt x="48" y="0"/>
                  </a:moveTo>
                  <a:cubicBezTo>
                    <a:pt x="31" y="0"/>
                    <a:pt x="0" y="54"/>
                    <a:pt x="31" y="65"/>
                  </a:cubicBezTo>
                  <a:lnTo>
                    <a:pt x="55" y="5"/>
                  </a:lnTo>
                  <a:cubicBezTo>
                    <a:pt x="53" y="2"/>
                    <a:pt x="51" y="0"/>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13"/>
            <p:cNvSpPr/>
            <p:nvPr/>
          </p:nvSpPr>
          <p:spPr>
            <a:xfrm>
              <a:off x="5450675" y="2327800"/>
              <a:ext cx="900" cy="1500"/>
            </a:xfrm>
            <a:custGeom>
              <a:rect b="b" l="l" r="r" t="t"/>
              <a:pathLst>
                <a:path extrusionOk="0" h="60" w="36">
                  <a:moveTo>
                    <a:pt x="24" y="0"/>
                  </a:moveTo>
                  <a:cubicBezTo>
                    <a:pt x="0" y="24"/>
                    <a:pt x="0" y="48"/>
                    <a:pt x="24" y="60"/>
                  </a:cubicBezTo>
                  <a:cubicBezTo>
                    <a:pt x="19" y="46"/>
                    <a:pt x="20" y="43"/>
                    <a:pt x="23" y="43"/>
                  </a:cubicBezTo>
                  <a:lnTo>
                    <a:pt x="23" y="43"/>
                  </a:lnTo>
                  <a:cubicBezTo>
                    <a:pt x="25" y="43"/>
                    <a:pt x="28" y="45"/>
                    <a:pt x="31" y="45"/>
                  </a:cubicBezTo>
                  <a:cubicBezTo>
                    <a:pt x="34" y="45"/>
                    <a:pt x="36" y="43"/>
                    <a:pt x="36" y="36"/>
                  </a:cubicBezTo>
                  <a:lnTo>
                    <a:pt x="2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 name="Google Shape;276;p13"/>
            <p:cNvSpPr/>
            <p:nvPr/>
          </p:nvSpPr>
          <p:spPr>
            <a:xfrm>
              <a:off x="5441150" y="2337325"/>
              <a:ext cx="1500" cy="2100"/>
            </a:xfrm>
            <a:custGeom>
              <a:rect b="b" l="l" r="r" t="t"/>
              <a:pathLst>
                <a:path extrusionOk="0" h="84" w="60">
                  <a:moveTo>
                    <a:pt x="12" y="0"/>
                  </a:moveTo>
                  <a:cubicBezTo>
                    <a:pt x="60" y="24"/>
                    <a:pt x="0" y="72"/>
                    <a:pt x="48" y="84"/>
                  </a:cubicBezTo>
                  <a:cubicBezTo>
                    <a:pt x="24" y="60"/>
                    <a:pt x="60"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 name="Google Shape;277;p13"/>
            <p:cNvSpPr/>
            <p:nvPr/>
          </p:nvSpPr>
          <p:spPr>
            <a:xfrm>
              <a:off x="5450975" y="2334350"/>
              <a:ext cx="1800" cy="1500"/>
            </a:xfrm>
            <a:custGeom>
              <a:rect b="b" l="l" r="r" t="t"/>
              <a:pathLst>
                <a:path extrusionOk="0" h="60" w="72">
                  <a:moveTo>
                    <a:pt x="36" y="0"/>
                  </a:moveTo>
                  <a:cubicBezTo>
                    <a:pt x="36" y="24"/>
                    <a:pt x="0" y="60"/>
                    <a:pt x="24" y="60"/>
                  </a:cubicBezTo>
                  <a:cubicBezTo>
                    <a:pt x="72" y="48"/>
                    <a:pt x="36" y="24"/>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 name="Google Shape;278;p13"/>
            <p:cNvSpPr/>
            <p:nvPr/>
          </p:nvSpPr>
          <p:spPr>
            <a:xfrm>
              <a:off x="5443825" y="2342375"/>
              <a:ext cx="2700" cy="3275"/>
            </a:xfrm>
            <a:custGeom>
              <a:rect b="b" l="l" r="r" t="t"/>
              <a:pathLst>
                <a:path extrusionOk="0" h="131" w="108">
                  <a:moveTo>
                    <a:pt x="86" y="63"/>
                  </a:moveTo>
                  <a:cubicBezTo>
                    <a:pt x="89" y="66"/>
                    <a:pt x="92" y="69"/>
                    <a:pt x="96" y="72"/>
                  </a:cubicBezTo>
                  <a:cubicBezTo>
                    <a:pt x="96" y="67"/>
                    <a:pt x="92" y="65"/>
                    <a:pt x="86" y="63"/>
                  </a:cubicBezTo>
                  <a:close/>
                  <a:moveTo>
                    <a:pt x="36" y="1"/>
                  </a:moveTo>
                  <a:cubicBezTo>
                    <a:pt x="24" y="48"/>
                    <a:pt x="36" y="108"/>
                    <a:pt x="0" y="108"/>
                  </a:cubicBezTo>
                  <a:cubicBezTo>
                    <a:pt x="20" y="121"/>
                    <a:pt x="47" y="130"/>
                    <a:pt x="69" y="130"/>
                  </a:cubicBezTo>
                  <a:cubicBezTo>
                    <a:pt x="87" y="130"/>
                    <a:pt x="102" y="124"/>
                    <a:pt x="108" y="108"/>
                  </a:cubicBezTo>
                  <a:cubicBezTo>
                    <a:pt x="72" y="108"/>
                    <a:pt x="60" y="84"/>
                    <a:pt x="60" y="60"/>
                  </a:cubicBezTo>
                  <a:cubicBezTo>
                    <a:pt x="67" y="60"/>
                    <a:pt x="78" y="60"/>
                    <a:pt x="86" y="63"/>
                  </a:cubicBezTo>
                  <a:lnTo>
                    <a:pt x="86" y="63"/>
                  </a:lnTo>
                  <a:cubicBezTo>
                    <a:pt x="60" y="36"/>
                    <a:pt x="58" y="33"/>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13"/>
            <p:cNvSpPr/>
            <p:nvPr/>
          </p:nvSpPr>
          <p:spPr>
            <a:xfrm>
              <a:off x="5450525" y="2335825"/>
              <a:ext cx="2250" cy="1825"/>
            </a:xfrm>
            <a:custGeom>
              <a:rect b="b" l="l" r="r" t="t"/>
              <a:pathLst>
                <a:path extrusionOk="0" h="73" w="90">
                  <a:moveTo>
                    <a:pt x="90" y="1"/>
                  </a:moveTo>
                  <a:lnTo>
                    <a:pt x="90" y="1"/>
                  </a:lnTo>
                  <a:cubicBezTo>
                    <a:pt x="66" y="13"/>
                    <a:pt x="42" y="25"/>
                    <a:pt x="42" y="48"/>
                  </a:cubicBezTo>
                  <a:lnTo>
                    <a:pt x="6" y="48"/>
                  </a:lnTo>
                  <a:cubicBezTo>
                    <a:pt x="1" y="54"/>
                    <a:pt x="0" y="56"/>
                    <a:pt x="3" y="56"/>
                  </a:cubicBezTo>
                  <a:cubicBezTo>
                    <a:pt x="7" y="56"/>
                    <a:pt x="21" y="50"/>
                    <a:pt x="33" y="50"/>
                  </a:cubicBezTo>
                  <a:cubicBezTo>
                    <a:pt x="44" y="50"/>
                    <a:pt x="54" y="55"/>
                    <a:pt x="54" y="72"/>
                  </a:cubicBezTo>
                  <a:cubicBezTo>
                    <a:pt x="66" y="48"/>
                    <a:pt x="90" y="37"/>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13"/>
            <p:cNvSpPr/>
            <p:nvPr/>
          </p:nvSpPr>
          <p:spPr>
            <a:xfrm>
              <a:off x="5443825" y="2346850"/>
              <a:ext cx="3000" cy="3000"/>
            </a:xfrm>
            <a:custGeom>
              <a:rect b="b" l="l" r="r" t="t"/>
              <a:pathLst>
                <a:path extrusionOk="0" h="120" w="120">
                  <a:moveTo>
                    <a:pt x="0" y="0"/>
                  </a:moveTo>
                  <a:cubicBezTo>
                    <a:pt x="24" y="60"/>
                    <a:pt x="84" y="108"/>
                    <a:pt x="108" y="119"/>
                  </a:cubicBezTo>
                  <a:lnTo>
                    <a:pt x="119" y="96"/>
                  </a:lnTo>
                  <a:cubicBezTo>
                    <a:pt x="72" y="72"/>
                    <a:pt x="48"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 name="Google Shape;281;p13"/>
            <p:cNvSpPr/>
            <p:nvPr/>
          </p:nvSpPr>
          <p:spPr>
            <a:xfrm>
              <a:off x="5450375" y="2339700"/>
              <a:ext cx="1800" cy="925"/>
            </a:xfrm>
            <a:custGeom>
              <a:rect b="b" l="l" r="r" t="t"/>
              <a:pathLst>
                <a:path extrusionOk="0" h="37" w="72">
                  <a:moveTo>
                    <a:pt x="36" y="1"/>
                  </a:moveTo>
                  <a:cubicBezTo>
                    <a:pt x="48" y="24"/>
                    <a:pt x="0" y="13"/>
                    <a:pt x="24" y="36"/>
                  </a:cubicBezTo>
                  <a:lnTo>
                    <a:pt x="72" y="24"/>
                  </a:lnTo>
                  <a:cubicBezTo>
                    <a:pt x="72" y="14"/>
                    <a:pt x="70" y="11"/>
                    <a:pt x="67" y="11"/>
                  </a:cubicBezTo>
                  <a:cubicBezTo>
                    <a:pt x="61" y="11"/>
                    <a:pt x="49" y="26"/>
                    <a:pt x="41" y="26"/>
                  </a:cubicBezTo>
                  <a:cubicBezTo>
                    <a:pt x="39" y="26"/>
                    <a:pt x="37" y="26"/>
                    <a:pt x="36" y="24"/>
                  </a:cubicBezTo>
                  <a:cubicBezTo>
                    <a:pt x="48" y="13"/>
                    <a:pt x="48"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 name="Google Shape;282;p13"/>
            <p:cNvSpPr/>
            <p:nvPr/>
          </p:nvSpPr>
          <p:spPr>
            <a:xfrm>
              <a:off x="5453050" y="2341750"/>
              <a:ext cx="1800" cy="1550"/>
            </a:xfrm>
            <a:custGeom>
              <a:rect b="b" l="l" r="r" t="t"/>
              <a:pathLst>
                <a:path extrusionOk="0" h="62" w="72">
                  <a:moveTo>
                    <a:pt x="52" y="1"/>
                  </a:moveTo>
                  <a:cubicBezTo>
                    <a:pt x="38" y="1"/>
                    <a:pt x="36" y="29"/>
                    <a:pt x="1" y="38"/>
                  </a:cubicBezTo>
                  <a:cubicBezTo>
                    <a:pt x="12" y="50"/>
                    <a:pt x="24" y="50"/>
                    <a:pt x="36" y="62"/>
                  </a:cubicBezTo>
                  <a:cubicBezTo>
                    <a:pt x="48" y="50"/>
                    <a:pt x="60" y="26"/>
                    <a:pt x="72" y="14"/>
                  </a:cubicBezTo>
                  <a:cubicBezTo>
                    <a:pt x="63" y="4"/>
                    <a:pt x="56" y="1"/>
                    <a:pt x="5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 name="Google Shape;283;p13"/>
            <p:cNvSpPr/>
            <p:nvPr/>
          </p:nvSpPr>
          <p:spPr>
            <a:xfrm>
              <a:off x="5452750" y="2344175"/>
              <a:ext cx="2400" cy="625"/>
            </a:xfrm>
            <a:custGeom>
              <a:rect b="b" l="l" r="r" t="t"/>
              <a:pathLst>
                <a:path extrusionOk="0" h="25" w="96">
                  <a:moveTo>
                    <a:pt x="1" y="0"/>
                  </a:moveTo>
                  <a:lnTo>
                    <a:pt x="1" y="12"/>
                  </a:lnTo>
                  <a:cubicBezTo>
                    <a:pt x="36" y="12"/>
                    <a:pt x="60" y="24"/>
                    <a:pt x="96" y="24"/>
                  </a:cubicBezTo>
                  <a:cubicBezTo>
                    <a:pt x="48" y="12"/>
                    <a:pt x="48"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13"/>
            <p:cNvSpPr/>
            <p:nvPr/>
          </p:nvSpPr>
          <p:spPr>
            <a:xfrm>
              <a:off x="5468350" y="2360125"/>
              <a:ext cx="1500" cy="850"/>
            </a:xfrm>
            <a:custGeom>
              <a:rect b="b" l="l" r="r" t="t"/>
              <a:pathLst>
                <a:path extrusionOk="0" h="34" w="60">
                  <a:moveTo>
                    <a:pt x="4" y="0"/>
                  </a:moveTo>
                  <a:cubicBezTo>
                    <a:pt x="1" y="0"/>
                    <a:pt x="1" y="2"/>
                    <a:pt x="8" y="5"/>
                  </a:cubicBezTo>
                  <a:cubicBezTo>
                    <a:pt x="8" y="23"/>
                    <a:pt x="52" y="34"/>
                    <a:pt x="58" y="34"/>
                  </a:cubicBezTo>
                  <a:cubicBezTo>
                    <a:pt x="59" y="34"/>
                    <a:pt x="56" y="32"/>
                    <a:pt x="43" y="29"/>
                  </a:cubicBezTo>
                  <a:cubicBezTo>
                    <a:pt x="43" y="12"/>
                    <a:pt x="11" y="0"/>
                    <a:pt x="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13"/>
            <p:cNvSpPr/>
            <p:nvPr/>
          </p:nvSpPr>
          <p:spPr>
            <a:xfrm>
              <a:off x="5464350" y="2350425"/>
              <a:ext cx="1825" cy="825"/>
            </a:xfrm>
            <a:custGeom>
              <a:rect b="b" l="l" r="r" t="t"/>
              <a:pathLst>
                <a:path extrusionOk="0" h="33" w="73">
                  <a:moveTo>
                    <a:pt x="72" y="0"/>
                  </a:moveTo>
                  <a:lnTo>
                    <a:pt x="72" y="0"/>
                  </a:lnTo>
                  <a:cubicBezTo>
                    <a:pt x="60" y="12"/>
                    <a:pt x="13" y="0"/>
                    <a:pt x="1" y="24"/>
                  </a:cubicBezTo>
                  <a:cubicBezTo>
                    <a:pt x="7" y="30"/>
                    <a:pt x="13" y="33"/>
                    <a:pt x="19" y="33"/>
                  </a:cubicBezTo>
                  <a:cubicBezTo>
                    <a:pt x="25" y="33"/>
                    <a:pt x="31" y="30"/>
                    <a:pt x="37" y="24"/>
                  </a:cubicBezTo>
                  <a:cubicBezTo>
                    <a:pt x="60" y="24"/>
                    <a:pt x="72" y="12"/>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 name="Google Shape;286;p13"/>
            <p:cNvSpPr/>
            <p:nvPr/>
          </p:nvSpPr>
          <p:spPr>
            <a:xfrm>
              <a:off x="5470600" y="2334050"/>
              <a:ext cx="1525" cy="1225"/>
            </a:xfrm>
            <a:custGeom>
              <a:rect b="b" l="l" r="r" t="t"/>
              <a:pathLst>
                <a:path extrusionOk="0" h="49" w="61">
                  <a:moveTo>
                    <a:pt x="1" y="0"/>
                  </a:moveTo>
                  <a:lnTo>
                    <a:pt x="1" y="0"/>
                  </a:lnTo>
                  <a:cubicBezTo>
                    <a:pt x="9" y="9"/>
                    <a:pt x="6" y="17"/>
                    <a:pt x="12" y="17"/>
                  </a:cubicBezTo>
                  <a:cubicBezTo>
                    <a:pt x="14" y="17"/>
                    <a:pt x="18" y="16"/>
                    <a:pt x="25" y="12"/>
                  </a:cubicBezTo>
                  <a:cubicBezTo>
                    <a:pt x="25" y="36"/>
                    <a:pt x="37" y="48"/>
                    <a:pt x="61" y="48"/>
                  </a:cubicBezTo>
                  <a:cubicBezTo>
                    <a:pt x="49" y="36"/>
                    <a:pt x="37"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 name="Google Shape;287;p13"/>
            <p:cNvSpPr/>
            <p:nvPr/>
          </p:nvSpPr>
          <p:spPr>
            <a:xfrm>
              <a:off x="5469125" y="2329650"/>
              <a:ext cx="925" cy="400"/>
            </a:xfrm>
            <a:custGeom>
              <a:rect b="b" l="l" r="r" t="t"/>
              <a:pathLst>
                <a:path extrusionOk="0" h="16" w="37">
                  <a:moveTo>
                    <a:pt x="18" y="1"/>
                  </a:moveTo>
                  <a:cubicBezTo>
                    <a:pt x="9" y="1"/>
                    <a:pt x="0" y="4"/>
                    <a:pt x="0" y="10"/>
                  </a:cubicBezTo>
                  <a:cubicBezTo>
                    <a:pt x="8" y="10"/>
                    <a:pt x="11" y="15"/>
                    <a:pt x="19" y="15"/>
                  </a:cubicBezTo>
                  <a:cubicBezTo>
                    <a:pt x="23" y="15"/>
                    <a:pt x="28" y="14"/>
                    <a:pt x="36" y="10"/>
                  </a:cubicBezTo>
                  <a:cubicBezTo>
                    <a:pt x="36" y="4"/>
                    <a:pt x="27" y="1"/>
                    <a:pt x="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13"/>
            <p:cNvSpPr/>
            <p:nvPr/>
          </p:nvSpPr>
          <p:spPr>
            <a:xfrm>
              <a:off x="5435775" y="2293100"/>
              <a:ext cx="925" cy="800"/>
            </a:xfrm>
            <a:custGeom>
              <a:rect b="b" l="l" r="r" t="t"/>
              <a:pathLst>
                <a:path extrusionOk="0" h="32" w="37">
                  <a:moveTo>
                    <a:pt x="15" y="0"/>
                  </a:moveTo>
                  <a:cubicBezTo>
                    <a:pt x="6" y="0"/>
                    <a:pt x="1" y="8"/>
                    <a:pt x="1" y="31"/>
                  </a:cubicBezTo>
                  <a:cubicBezTo>
                    <a:pt x="25" y="31"/>
                    <a:pt x="13" y="7"/>
                    <a:pt x="37" y="7"/>
                  </a:cubicBezTo>
                  <a:cubicBezTo>
                    <a:pt x="28" y="3"/>
                    <a:pt x="21" y="0"/>
                    <a:pt x="1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 name="Google Shape;289;p13"/>
            <p:cNvSpPr/>
            <p:nvPr/>
          </p:nvSpPr>
          <p:spPr>
            <a:xfrm>
              <a:off x="5434300" y="2292675"/>
              <a:ext cx="325" cy="925"/>
            </a:xfrm>
            <a:custGeom>
              <a:rect b="b" l="l" r="r" t="t"/>
              <a:pathLst>
                <a:path extrusionOk="0" h="37" w="13">
                  <a:moveTo>
                    <a:pt x="0" y="0"/>
                  </a:moveTo>
                  <a:lnTo>
                    <a:pt x="12" y="36"/>
                  </a:lnTo>
                  <a:lnTo>
                    <a:pt x="12" y="24"/>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 name="Google Shape;290;p13"/>
            <p:cNvSpPr/>
            <p:nvPr/>
          </p:nvSpPr>
          <p:spPr>
            <a:xfrm>
              <a:off x="5429825" y="2291175"/>
              <a:ext cx="625" cy="325"/>
            </a:xfrm>
            <a:custGeom>
              <a:rect b="b" l="l" r="r" t="t"/>
              <a:pathLst>
                <a:path extrusionOk="0" h="13" w="25">
                  <a:moveTo>
                    <a:pt x="25" y="1"/>
                  </a:moveTo>
                  <a:lnTo>
                    <a:pt x="25" y="1"/>
                  </a:lnTo>
                  <a:cubicBezTo>
                    <a:pt x="13" y="1"/>
                    <a:pt x="1" y="13"/>
                    <a:pt x="13" y="13"/>
                  </a:cubicBezTo>
                  <a:cubicBezTo>
                    <a:pt x="13" y="13"/>
                    <a:pt x="13" y="1"/>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13"/>
            <p:cNvSpPr/>
            <p:nvPr/>
          </p:nvSpPr>
          <p:spPr>
            <a:xfrm>
              <a:off x="5430425" y="2291175"/>
              <a:ext cx="625" cy="325"/>
            </a:xfrm>
            <a:custGeom>
              <a:rect b="b" l="l" r="r" t="t"/>
              <a:pathLst>
                <a:path extrusionOk="0" h="13" w="25">
                  <a:moveTo>
                    <a:pt x="1" y="1"/>
                  </a:moveTo>
                  <a:cubicBezTo>
                    <a:pt x="13" y="1"/>
                    <a:pt x="13" y="1"/>
                    <a:pt x="13" y="13"/>
                  </a:cubicBez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13"/>
            <p:cNvSpPr/>
            <p:nvPr/>
          </p:nvSpPr>
          <p:spPr>
            <a:xfrm>
              <a:off x="5428350" y="2290600"/>
              <a:ext cx="2100" cy="1800"/>
            </a:xfrm>
            <a:custGeom>
              <a:rect b="b" l="l" r="r" t="t"/>
              <a:pathLst>
                <a:path extrusionOk="0" h="72" w="84">
                  <a:moveTo>
                    <a:pt x="48" y="0"/>
                  </a:moveTo>
                  <a:lnTo>
                    <a:pt x="12" y="24"/>
                  </a:lnTo>
                  <a:lnTo>
                    <a:pt x="36" y="72"/>
                  </a:lnTo>
                  <a:cubicBezTo>
                    <a:pt x="84" y="60"/>
                    <a:pt x="0" y="36"/>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 name="Google Shape;293;p13"/>
            <p:cNvSpPr/>
            <p:nvPr/>
          </p:nvSpPr>
          <p:spPr>
            <a:xfrm>
              <a:off x="5419725" y="2290600"/>
              <a:ext cx="5375" cy="2850"/>
            </a:xfrm>
            <a:custGeom>
              <a:rect b="b" l="l" r="r" t="t"/>
              <a:pathLst>
                <a:path extrusionOk="0" h="114" w="215">
                  <a:moveTo>
                    <a:pt x="107" y="0"/>
                  </a:moveTo>
                  <a:lnTo>
                    <a:pt x="107" y="0"/>
                  </a:lnTo>
                  <a:cubicBezTo>
                    <a:pt x="0" y="12"/>
                    <a:pt x="119" y="95"/>
                    <a:pt x="0" y="107"/>
                  </a:cubicBezTo>
                  <a:cubicBezTo>
                    <a:pt x="12" y="111"/>
                    <a:pt x="22" y="113"/>
                    <a:pt x="31" y="113"/>
                  </a:cubicBezTo>
                  <a:cubicBezTo>
                    <a:pt x="87" y="113"/>
                    <a:pt x="78" y="38"/>
                    <a:pt x="129" y="38"/>
                  </a:cubicBezTo>
                  <a:cubicBezTo>
                    <a:pt x="139" y="38"/>
                    <a:pt x="151" y="41"/>
                    <a:pt x="167" y="48"/>
                  </a:cubicBezTo>
                  <a:cubicBezTo>
                    <a:pt x="135" y="16"/>
                    <a:pt x="161" y="16"/>
                    <a:pt x="186" y="16"/>
                  </a:cubicBezTo>
                  <a:lnTo>
                    <a:pt x="186" y="16"/>
                  </a:lnTo>
                  <a:cubicBezTo>
                    <a:pt x="198" y="16"/>
                    <a:pt x="210" y="16"/>
                    <a:pt x="214" y="12"/>
                  </a:cubicBezTo>
                  <a:cubicBezTo>
                    <a:pt x="209" y="8"/>
                    <a:pt x="203" y="7"/>
                    <a:pt x="197" y="7"/>
                  </a:cubicBezTo>
                  <a:cubicBezTo>
                    <a:pt x="174" y="7"/>
                    <a:pt x="148" y="24"/>
                    <a:pt x="130" y="24"/>
                  </a:cubicBezTo>
                  <a:cubicBezTo>
                    <a:pt x="119" y="24"/>
                    <a:pt x="111" y="19"/>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 name="Google Shape;294;p13"/>
            <p:cNvSpPr/>
            <p:nvPr/>
          </p:nvSpPr>
          <p:spPr>
            <a:xfrm>
              <a:off x="5423875" y="2292650"/>
              <a:ext cx="1400" cy="850"/>
            </a:xfrm>
            <a:custGeom>
              <a:rect b="b" l="l" r="r" t="t"/>
              <a:pathLst>
                <a:path extrusionOk="0" h="34" w="56">
                  <a:moveTo>
                    <a:pt x="25" y="0"/>
                  </a:moveTo>
                  <a:cubicBezTo>
                    <a:pt x="15" y="0"/>
                    <a:pt x="5" y="4"/>
                    <a:pt x="1" y="13"/>
                  </a:cubicBezTo>
                  <a:cubicBezTo>
                    <a:pt x="10" y="13"/>
                    <a:pt x="25" y="33"/>
                    <a:pt x="38" y="33"/>
                  </a:cubicBezTo>
                  <a:cubicBezTo>
                    <a:pt x="42" y="33"/>
                    <a:pt x="45" y="31"/>
                    <a:pt x="48" y="25"/>
                  </a:cubicBezTo>
                  <a:cubicBezTo>
                    <a:pt x="56" y="11"/>
                    <a:pt x="40"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13"/>
            <p:cNvSpPr/>
            <p:nvPr/>
          </p:nvSpPr>
          <p:spPr>
            <a:xfrm>
              <a:off x="5418825" y="2290300"/>
              <a:ext cx="1200" cy="600"/>
            </a:xfrm>
            <a:custGeom>
              <a:rect b="b" l="l" r="r" t="t"/>
              <a:pathLst>
                <a:path extrusionOk="0" h="24" w="48">
                  <a:moveTo>
                    <a:pt x="12" y="0"/>
                  </a:moveTo>
                  <a:lnTo>
                    <a:pt x="0" y="12"/>
                  </a:lnTo>
                  <a:lnTo>
                    <a:pt x="48" y="24"/>
                  </a:lnTo>
                  <a:lnTo>
                    <a:pt x="1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13"/>
            <p:cNvSpPr/>
            <p:nvPr/>
          </p:nvSpPr>
          <p:spPr>
            <a:xfrm>
              <a:off x="5416550" y="2289700"/>
              <a:ext cx="1100" cy="625"/>
            </a:xfrm>
            <a:custGeom>
              <a:rect b="b" l="l" r="r" t="t"/>
              <a:pathLst>
                <a:path extrusionOk="0" h="25" w="44">
                  <a:moveTo>
                    <a:pt x="44" y="0"/>
                  </a:moveTo>
                  <a:lnTo>
                    <a:pt x="39" y="5"/>
                  </a:lnTo>
                  <a:lnTo>
                    <a:pt x="39" y="5"/>
                  </a:lnTo>
                  <a:cubicBezTo>
                    <a:pt x="42" y="4"/>
                    <a:pt x="44" y="3"/>
                    <a:pt x="44" y="0"/>
                  </a:cubicBezTo>
                  <a:close/>
                  <a:moveTo>
                    <a:pt x="39" y="5"/>
                  </a:moveTo>
                  <a:lnTo>
                    <a:pt x="39" y="5"/>
                  </a:lnTo>
                  <a:cubicBezTo>
                    <a:pt x="27" y="9"/>
                    <a:pt x="1" y="5"/>
                    <a:pt x="20" y="24"/>
                  </a:cubicBezTo>
                  <a:lnTo>
                    <a:pt x="39" y="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13"/>
            <p:cNvSpPr/>
            <p:nvPr/>
          </p:nvSpPr>
          <p:spPr>
            <a:xfrm>
              <a:off x="5411575" y="2289075"/>
              <a:ext cx="1325" cy="1275"/>
            </a:xfrm>
            <a:custGeom>
              <a:rect b="b" l="l" r="r" t="t"/>
              <a:pathLst>
                <a:path extrusionOk="0" h="51" w="53">
                  <a:moveTo>
                    <a:pt x="44" y="0"/>
                  </a:moveTo>
                  <a:cubicBezTo>
                    <a:pt x="16" y="0"/>
                    <a:pt x="0" y="51"/>
                    <a:pt x="40" y="51"/>
                  </a:cubicBezTo>
                  <a:cubicBezTo>
                    <a:pt x="43" y="51"/>
                    <a:pt x="48" y="50"/>
                    <a:pt x="52" y="49"/>
                  </a:cubicBezTo>
                  <a:lnTo>
                    <a:pt x="40" y="49"/>
                  </a:lnTo>
                  <a:cubicBezTo>
                    <a:pt x="40" y="37"/>
                    <a:pt x="5" y="2"/>
                    <a:pt x="52" y="2"/>
                  </a:cubicBezTo>
                  <a:cubicBezTo>
                    <a:pt x="49" y="1"/>
                    <a:pt x="47" y="0"/>
                    <a:pt x="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13"/>
            <p:cNvSpPr/>
            <p:nvPr/>
          </p:nvSpPr>
          <p:spPr>
            <a:xfrm>
              <a:off x="5402750" y="2291475"/>
              <a:ext cx="1500" cy="625"/>
            </a:xfrm>
            <a:custGeom>
              <a:rect b="b" l="l" r="r" t="t"/>
              <a:pathLst>
                <a:path extrusionOk="0" h="25" w="60">
                  <a:moveTo>
                    <a:pt x="48" y="1"/>
                  </a:moveTo>
                  <a:lnTo>
                    <a:pt x="0" y="13"/>
                  </a:lnTo>
                  <a:lnTo>
                    <a:pt x="12" y="25"/>
                  </a:lnTo>
                  <a:cubicBezTo>
                    <a:pt x="36" y="25"/>
                    <a:pt x="60" y="13"/>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13"/>
            <p:cNvSpPr/>
            <p:nvPr/>
          </p:nvSpPr>
          <p:spPr>
            <a:xfrm>
              <a:off x="5403350" y="2296550"/>
              <a:ext cx="2100" cy="550"/>
            </a:xfrm>
            <a:custGeom>
              <a:rect b="b" l="l" r="r" t="t"/>
              <a:pathLst>
                <a:path extrusionOk="0" h="22" w="84">
                  <a:moveTo>
                    <a:pt x="0" y="0"/>
                  </a:moveTo>
                  <a:cubicBezTo>
                    <a:pt x="8" y="17"/>
                    <a:pt x="17" y="22"/>
                    <a:pt x="26" y="22"/>
                  </a:cubicBezTo>
                  <a:cubicBezTo>
                    <a:pt x="37" y="22"/>
                    <a:pt x="50" y="13"/>
                    <a:pt x="65" y="11"/>
                  </a:cubicBezTo>
                  <a:lnTo>
                    <a:pt x="65" y="11"/>
                  </a:lnTo>
                  <a:cubicBezTo>
                    <a:pt x="70" y="12"/>
                    <a:pt x="76" y="12"/>
                    <a:pt x="84" y="12"/>
                  </a:cubicBezTo>
                  <a:cubicBezTo>
                    <a:pt x="79" y="11"/>
                    <a:pt x="75" y="10"/>
                    <a:pt x="71" y="10"/>
                  </a:cubicBezTo>
                  <a:cubicBezTo>
                    <a:pt x="69" y="10"/>
                    <a:pt x="67" y="10"/>
                    <a:pt x="65" y="11"/>
                  </a:cubicBezTo>
                  <a:lnTo>
                    <a:pt x="65" y="11"/>
                  </a:lnTo>
                  <a:cubicBezTo>
                    <a:pt x="46" y="8"/>
                    <a:pt x="37"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 name="Google Shape;300;p13"/>
            <p:cNvSpPr/>
            <p:nvPr/>
          </p:nvSpPr>
          <p:spPr>
            <a:xfrm>
              <a:off x="5401550" y="2289975"/>
              <a:ext cx="1225" cy="650"/>
            </a:xfrm>
            <a:custGeom>
              <a:rect b="b" l="l" r="r" t="t"/>
              <a:pathLst>
                <a:path extrusionOk="0" h="26" w="49">
                  <a:moveTo>
                    <a:pt x="28" y="0"/>
                  </a:moveTo>
                  <a:cubicBezTo>
                    <a:pt x="14" y="0"/>
                    <a:pt x="1" y="10"/>
                    <a:pt x="1" y="25"/>
                  </a:cubicBezTo>
                  <a:cubicBezTo>
                    <a:pt x="7" y="13"/>
                    <a:pt x="16" y="10"/>
                    <a:pt x="25" y="10"/>
                  </a:cubicBezTo>
                  <a:cubicBezTo>
                    <a:pt x="33" y="10"/>
                    <a:pt x="42" y="13"/>
                    <a:pt x="48" y="13"/>
                  </a:cubicBezTo>
                  <a:cubicBezTo>
                    <a:pt x="44" y="4"/>
                    <a:pt x="36" y="0"/>
                    <a:pt x="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 name="Google Shape;301;p13"/>
            <p:cNvSpPr/>
            <p:nvPr/>
          </p:nvSpPr>
          <p:spPr>
            <a:xfrm>
              <a:off x="5396500" y="2289675"/>
              <a:ext cx="4475" cy="3325"/>
            </a:xfrm>
            <a:custGeom>
              <a:rect b="b" l="l" r="r" t="t"/>
              <a:pathLst>
                <a:path extrusionOk="0" h="133" w="179">
                  <a:moveTo>
                    <a:pt x="169" y="0"/>
                  </a:moveTo>
                  <a:cubicBezTo>
                    <a:pt x="135" y="0"/>
                    <a:pt x="140" y="55"/>
                    <a:pt x="112" y="60"/>
                  </a:cubicBezTo>
                  <a:lnTo>
                    <a:pt x="112" y="60"/>
                  </a:lnTo>
                  <a:cubicBezTo>
                    <a:pt x="110" y="60"/>
                    <a:pt x="108" y="59"/>
                    <a:pt x="106" y="59"/>
                  </a:cubicBezTo>
                  <a:lnTo>
                    <a:pt x="106" y="59"/>
                  </a:lnTo>
                  <a:cubicBezTo>
                    <a:pt x="107" y="59"/>
                    <a:pt x="107" y="60"/>
                    <a:pt x="107" y="61"/>
                  </a:cubicBezTo>
                  <a:cubicBezTo>
                    <a:pt x="109" y="61"/>
                    <a:pt x="111" y="61"/>
                    <a:pt x="112" y="60"/>
                  </a:cubicBezTo>
                  <a:lnTo>
                    <a:pt x="112" y="60"/>
                  </a:lnTo>
                  <a:cubicBezTo>
                    <a:pt x="118" y="64"/>
                    <a:pt x="125" y="71"/>
                    <a:pt x="131" y="85"/>
                  </a:cubicBezTo>
                  <a:lnTo>
                    <a:pt x="179" y="1"/>
                  </a:lnTo>
                  <a:cubicBezTo>
                    <a:pt x="175" y="0"/>
                    <a:pt x="172" y="0"/>
                    <a:pt x="169" y="0"/>
                  </a:cubicBezTo>
                  <a:close/>
                  <a:moveTo>
                    <a:pt x="57" y="6"/>
                  </a:moveTo>
                  <a:cubicBezTo>
                    <a:pt x="35" y="6"/>
                    <a:pt x="15" y="14"/>
                    <a:pt x="0" y="37"/>
                  </a:cubicBezTo>
                  <a:cubicBezTo>
                    <a:pt x="12" y="49"/>
                    <a:pt x="24" y="109"/>
                    <a:pt x="12" y="132"/>
                  </a:cubicBezTo>
                  <a:cubicBezTo>
                    <a:pt x="56" y="115"/>
                    <a:pt x="81" y="59"/>
                    <a:pt x="105" y="59"/>
                  </a:cubicBezTo>
                  <a:cubicBezTo>
                    <a:pt x="105" y="59"/>
                    <a:pt x="106" y="59"/>
                    <a:pt x="106" y="59"/>
                  </a:cubicBezTo>
                  <a:lnTo>
                    <a:pt x="106" y="59"/>
                  </a:lnTo>
                  <a:cubicBezTo>
                    <a:pt x="96" y="36"/>
                    <a:pt x="107" y="25"/>
                    <a:pt x="96" y="13"/>
                  </a:cubicBezTo>
                  <a:cubicBezTo>
                    <a:pt x="82" y="9"/>
                    <a:pt x="69" y="6"/>
                    <a:pt x="57" y="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 name="Google Shape;302;p13"/>
            <p:cNvSpPr/>
            <p:nvPr/>
          </p:nvSpPr>
          <p:spPr>
            <a:xfrm>
              <a:off x="5400950" y="2294150"/>
              <a:ext cx="1525" cy="1525"/>
            </a:xfrm>
            <a:custGeom>
              <a:rect b="b" l="l" r="r" t="t"/>
              <a:pathLst>
                <a:path extrusionOk="0" h="61" w="61">
                  <a:moveTo>
                    <a:pt x="25" y="1"/>
                  </a:moveTo>
                  <a:cubicBezTo>
                    <a:pt x="37" y="25"/>
                    <a:pt x="13" y="25"/>
                    <a:pt x="1" y="37"/>
                  </a:cubicBezTo>
                  <a:cubicBezTo>
                    <a:pt x="4" y="54"/>
                    <a:pt x="10" y="60"/>
                    <a:pt x="16" y="60"/>
                  </a:cubicBezTo>
                  <a:cubicBezTo>
                    <a:pt x="32" y="60"/>
                    <a:pt x="52" y="25"/>
                    <a:pt x="60" y="25"/>
                  </a:cubicBez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 name="Google Shape;303;p13"/>
            <p:cNvSpPr/>
            <p:nvPr/>
          </p:nvSpPr>
          <p:spPr>
            <a:xfrm>
              <a:off x="5389350" y="2292675"/>
              <a:ext cx="1525" cy="625"/>
            </a:xfrm>
            <a:custGeom>
              <a:rect b="b" l="l" r="r" t="t"/>
              <a:pathLst>
                <a:path extrusionOk="0" h="25" w="61">
                  <a:moveTo>
                    <a:pt x="60" y="0"/>
                  </a:moveTo>
                  <a:lnTo>
                    <a:pt x="1" y="24"/>
                  </a:lnTo>
                  <a:lnTo>
                    <a:pt x="24" y="24"/>
                  </a:lnTo>
                  <a:lnTo>
                    <a:pt x="6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 name="Google Shape;304;p13"/>
            <p:cNvSpPr/>
            <p:nvPr/>
          </p:nvSpPr>
          <p:spPr>
            <a:xfrm>
              <a:off x="5388450" y="2292075"/>
              <a:ext cx="1225" cy="925"/>
            </a:xfrm>
            <a:custGeom>
              <a:rect b="b" l="l" r="r" t="t"/>
              <a:pathLst>
                <a:path extrusionOk="0" h="37" w="49">
                  <a:moveTo>
                    <a:pt x="48" y="1"/>
                  </a:moveTo>
                  <a:cubicBezTo>
                    <a:pt x="37" y="13"/>
                    <a:pt x="13" y="24"/>
                    <a:pt x="1" y="36"/>
                  </a:cubicBezTo>
                  <a:cubicBezTo>
                    <a:pt x="25" y="24"/>
                    <a:pt x="37" y="24"/>
                    <a:pt x="48" y="13"/>
                  </a:cubicBezTo>
                  <a:lnTo>
                    <a:pt x="4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 name="Google Shape;305;p13"/>
            <p:cNvSpPr/>
            <p:nvPr/>
          </p:nvSpPr>
          <p:spPr>
            <a:xfrm>
              <a:off x="5387875" y="2291775"/>
              <a:ext cx="1200" cy="325"/>
            </a:xfrm>
            <a:custGeom>
              <a:rect b="b" l="l" r="r" t="t"/>
              <a:pathLst>
                <a:path extrusionOk="0" h="13" w="48">
                  <a:moveTo>
                    <a:pt x="48" y="1"/>
                  </a:moveTo>
                  <a:lnTo>
                    <a:pt x="0" y="13"/>
                  </a:lnTo>
                  <a:lnTo>
                    <a:pt x="12" y="13"/>
                  </a:lnTo>
                  <a:lnTo>
                    <a:pt x="4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 name="Google Shape;306;p13"/>
            <p:cNvSpPr/>
            <p:nvPr/>
          </p:nvSpPr>
          <p:spPr>
            <a:xfrm>
              <a:off x="5384300" y="2292375"/>
              <a:ext cx="1625" cy="625"/>
            </a:xfrm>
            <a:custGeom>
              <a:rect b="b" l="l" r="r" t="t"/>
              <a:pathLst>
                <a:path extrusionOk="0" h="25" w="65">
                  <a:moveTo>
                    <a:pt x="0" y="1"/>
                  </a:moveTo>
                  <a:lnTo>
                    <a:pt x="12" y="24"/>
                  </a:lnTo>
                  <a:cubicBezTo>
                    <a:pt x="17" y="22"/>
                    <a:pt x="23" y="21"/>
                    <a:pt x="29" y="21"/>
                  </a:cubicBezTo>
                  <a:cubicBezTo>
                    <a:pt x="40" y="21"/>
                    <a:pt x="50" y="24"/>
                    <a:pt x="56" y="24"/>
                  </a:cubicBezTo>
                  <a:cubicBezTo>
                    <a:pt x="62" y="24"/>
                    <a:pt x="64" y="21"/>
                    <a:pt x="60" y="12"/>
                  </a:cubicBezTo>
                  <a:lnTo>
                    <a:pt x="60" y="12"/>
                  </a:lnTo>
                  <a:cubicBezTo>
                    <a:pt x="55" y="17"/>
                    <a:pt x="46" y="20"/>
                    <a:pt x="36" y="20"/>
                  </a:cubicBezTo>
                  <a:cubicBezTo>
                    <a:pt x="22" y="20"/>
                    <a:pt x="7" y="1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 name="Google Shape;307;p13"/>
            <p:cNvSpPr/>
            <p:nvPr/>
          </p:nvSpPr>
          <p:spPr>
            <a:xfrm>
              <a:off x="5376250" y="2309350"/>
              <a:ext cx="625" cy="900"/>
            </a:xfrm>
            <a:custGeom>
              <a:rect b="b" l="l" r="r" t="t"/>
              <a:pathLst>
                <a:path extrusionOk="0" h="36" w="25">
                  <a:moveTo>
                    <a:pt x="1" y="0"/>
                  </a:moveTo>
                  <a:lnTo>
                    <a:pt x="1" y="36"/>
                  </a:lnTo>
                  <a:lnTo>
                    <a:pt x="13" y="36"/>
                  </a:lnTo>
                  <a:cubicBezTo>
                    <a:pt x="25" y="24"/>
                    <a:pt x="13"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 name="Google Shape;308;p13"/>
            <p:cNvSpPr/>
            <p:nvPr/>
          </p:nvSpPr>
          <p:spPr>
            <a:xfrm>
              <a:off x="5373575" y="2308975"/>
              <a:ext cx="2400" cy="1575"/>
            </a:xfrm>
            <a:custGeom>
              <a:rect b="b" l="l" r="r" t="t"/>
              <a:pathLst>
                <a:path extrusionOk="0" h="63" w="96">
                  <a:moveTo>
                    <a:pt x="86" y="1"/>
                  </a:moveTo>
                  <a:cubicBezTo>
                    <a:pt x="68" y="1"/>
                    <a:pt x="55" y="27"/>
                    <a:pt x="24" y="27"/>
                  </a:cubicBezTo>
                  <a:lnTo>
                    <a:pt x="36" y="3"/>
                  </a:lnTo>
                  <a:lnTo>
                    <a:pt x="1" y="63"/>
                  </a:lnTo>
                  <a:cubicBezTo>
                    <a:pt x="60" y="63"/>
                    <a:pt x="48" y="15"/>
                    <a:pt x="96" y="3"/>
                  </a:cubicBezTo>
                  <a:cubicBezTo>
                    <a:pt x="92" y="2"/>
                    <a:pt x="89" y="1"/>
                    <a:pt x="8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 name="Google Shape;309;p13"/>
            <p:cNvSpPr/>
            <p:nvPr/>
          </p:nvSpPr>
          <p:spPr>
            <a:xfrm>
              <a:off x="5349075" y="2315000"/>
              <a:ext cx="3100" cy="3175"/>
            </a:xfrm>
            <a:custGeom>
              <a:rect b="b" l="l" r="r" t="t"/>
              <a:pathLst>
                <a:path extrusionOk="0" h="127" w="124">
                  <a:moveTo>
                    <a:pt x="123" y="0"/>
                  </a:moveTo>
                  <a:lnTo>
                    <a:pt x="123" y="0"/>
                  </a:lnTo>
                  <a:cubicBezTo>
                    <a:pt x="88" y="36"/>
                    <a:pt x="52" y="48"/>
                    <a:pt x="4" y="84"/>
                  </a:cubicBezTo>
                  <a:cubicBezTo>
                    <a:pt x="14" y="93"/>
                    <a:pt x="0" y="126"/>
                    <a:pt x="1" y="126"/>
                  </a:cubicBezTo>
                  <a:cubicBezTo>
                    <a:pt x="1" y="126"/>
                    <a:pt x="2" y="124"/>
                    <a:pt x="4" y="119"/>
                  </a:cubicBezTo>
                  <a:lnTo>
                    <a:pt x="52" y="84"/>
                  </a:lnTo>
                  <a:lnTo>
                    <a:pt x="52" y="108"/>
                  </a:lnTo>
                  <a:cubicBezTo>
                    <a:pt x="111" y="108"/>
                    <a:pt x="64" y="60"/>
                    <a:pt x="111" y="60"/>
                  </a:cubicBezTo>
                  <a:cubicBezTo>
                    <a:pt x="111" y="24"/>
                    <a:pt x="99" y="36"/>
                    <a:pt x="12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 name="Google Shape;310;p13"/>
            <p:cNvSpPr/>
            <p:nvPr/>
          </p:nvSpPr>
          <p:spPr>
            <a:xfrm>
              <a:off x="5292625" y="2341775"/>
              <a:ext cx="1200" cy="625"/>
            </a:xfrm>
            <a:custGeom>
              <a:rect b="b" l="l" r="r" t="t"/>
              <a:pathLst>
                <a:path extrusionOk="0" h="25" w="48">
                  <a:moveTo>
                    <a:pt x="12" y="1"/>
                  </a:moveTo>
                  <a:cubicBezTo>
                    <a:pt x="0" y="19"/>
                    <a:pt x="9" y="22"/>
                    <a:pt x="21" y="22"/>
                  </a:cubicBezTo>
                  <a:cubicBezTo>
                    <a:pt x="27" y="22"/>
                    <a:pt x="34" y="21"/>
                    <a:pt x="39" y="21"/>
                  </a:cubicBezTo>
                  <a:cubicBezTo>
                    <a:pt x="41" y="21"/>
                    <a:pt x="43" y="21"/>
                    <a:pt x="44" y="22"/>
                  </a:cubicBezTo>
                  <a:lnTo>
                    <a:pt x="44" y="22"/>
                  </a:lnTo>
                  <a:cubicBezTo>
                    <a:pt x="34" y="11"/>
                    <a:pt x="23" y="1"/>
                    <a:pt x="12" y="1"/>
                  </a:cubicBezTo>
                  <a:close/>
                  <a:moveTo>
                    <a:pt x="44" y="22"/>
                  </a:moveTo>
                  <a:cubicBezTo>
                    <a:pt x="46" y="23"/>
                    <a:pt x="47" y="24"/>
                    <a:pt x="48" y="25"/>
                  </a:cubicBezTo>
                  <a:cubicBezTo>
                    <a:pt x="48" y="23"/>
                    <a:pt x="46" y="22"/>
                    <a:pt x="44" y="2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 name="Google Shape;311;p13"/>
            <p:cNvSpPr/>
            <p:nvPr/>
          </p:nvSpPr>
          <p:spPr>
            <a:xfrm>
              <a:off x="5387275" y="2308750"/>
              <a:ext cx="2400" cy="5975"/>
            </a:xfrm>
            <a:custGeom>
              <a:rect b="b" l="l" r="r" t="t"/>
              <a:pathLst>
                <a:path extrusionOk="0" h="239" w="96">
                  <a:moveTo>
                    <a:pt x="72" y="0"/>
                  </a:moveTo>
                  <a:lnTo>
                    <a:pt x="72" y="0"/>
                  </a:lnTo>
                  <a:cubicBezTo>
                    <a:pt x="12" y="72"/>
                    <a:pt x="0" y="203"/>
                    <a:pt x="48" y="239"/>
                  </a:cubicBezTo>
                  <a:cubicBezTo>
                    <a:pt x="36" y="143"/>
                    <a:pt x="95" y="72"/>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 name="Google Shape;312;p13"/>
            <p:cNvSpPr/>
            <p:nvPr/>
          </p:nvSpPr>
          <p:spPr>
            <a:xfrm>
              <a:off x="5389350" y="2311425"/>
              <a:ext cx="625" cy="2100"/>
            </a:xfrm>
            <a:custGeom>
              <a:rect b="b" l="l" r="r" t="t"/>
              <a:pathLst>
                <a:path extrusionOk="0" h="84" w="25">
                  <a:moveTo>
                    <a:pt x="1" y="1"/>
                  </a:moveTo>
                  <a:lnTo>
                    <a:pt x="24" y="84"/>
                  </a:lnTo>
                  <a:lnTo>
                    <a:pt x="24" y="24"/>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 name="Google Shape;313;p13"/>
            <p:cNvSpPr/>
            <p:nvPr/>
          </p:nvSpPr>
          <p:spPr>
            <a:xfrm>
              <a:off x="5390550" y="2310825"/>
              <a:ext cx="325" cy="3000"/>
            </a:xfrm>
            <a:custGeom>
              <a:rect b="b" l="l" r="r" t="t"/>
              <a:pathLst>
                <a:path extrusionOk="0" h="120" w="13">
                  <a:moveTo>
                    <a:pt x="12" y="1"/>
                  </a:moveTo>
                  <a:lnTo>
                    <a:pt x="0" y="13"/>
                  </a:lnTo>
                  <a:lnTo>
                    <a:pt x="0" y="120"/>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13"/>
            <p:cNvSpPr/>
            <p:nvPr/>
          </p:nvSpPr>
          <p:spPr>
            <a:xfrm>
              <a:off x="5385400" y="2315300"/>
              <a:ext cx="3675" cy="5975"/>
            </a:xfrm>
            <a:custGeom>
              <a:rect b="b" l="l" r="r" t="t"/>
              <a:pathLst>
                <a:path extrusionOk="0" h="239" w="147">
                  <a:moveTo>
                    <a:pt x="99" y="0"/>
                  </a:moveTo>
                  <a:cubicBezTo>
                    <a:pt x="65" y="0"/>
                    <a:pt x="63" y="169"/>
                    <a:pt x="24" y="169"/>
                  </a:cubicBezTo>
                  <a:cubicBezTo>
                    <a:pt x="21" y="169"/>
                    <a:pt x="18" y="168"/>
                    <a:pt x="16" y="167"/>
                  </a:cubicBezTo>
                  <a:cubicBezTo>
                    <a:pt x="1" y="212"/>
                    <a:pt x="3" y="221"/>
                    <a:pt x="11" y="221"/>
                  </a:cubicBezTo>
                  <a:cubicBezTo>
                    <a:pt x="16" y="221"/>
                    <a:pt x="25" y="217"/>
                    <a:pt x="33" y="217"/>
                  </a:cubicBezTo>
                  <a:cubicBezTo>
                    <a:pt x="41" y="217"/>
                    <a:pt x="48" y="221"/>
                    <a:pt x="51" y="238"/>
                  </a:cubicBezTo>
                  <a:cubicBezTo>
                    <a:pt x="51" y="203"/>
                    <a:pt x="51" y="179"/>
                    <a:pt x="51" y="155"/>
                  </a:cubicBezTo>
                  <a:cubicBezTo>
                    <a:pt x="65" y="139"/>
                    <a:pt x="74" y="133"/>
                    <a:pt x="82" y="133"/>
                  </a:cubicBezTo>
                  <a:cubicBezTo>
                    <a:pt x="102" y="133"/>
                    <a:pt x="104" y="178"/>
                    <a:pt x="114" y="178"/>
                  </a:cubicBezTo>
                  <a:cubicBezTo>
                    <a:pt x="116" y="178"/>
                    <a:pt x="119" y="175"/>
                    <a:pt x="123" y="167"/>
                  </a:cubicBezTo>
                  <a:cubicBezTo>
                    <a:pt x="147" y="72"/>
                    <a:pt x="63" y="119"/>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 name="Google Shape;315;p13"/>
            <p:cNvSpPr/>
            <p:nvPr/>
          </p:nvSpPr>
          <p:spPr>
            <a:xfrm>
              <a:off x="5457825" y="2392250"/>
              <a:ext cx="300" cy="175"/>
            </a:xfrm>
            <a:custGeom>
              <a:rect b="b" l="l" r="r" t="t"/>
              <a:pathLst>
                <a:path extrusionOk="0" h="7" w="12">
                  <a:moveTo>
                    <a:pt x="3" y="1"/>
                  </a:moveTo>
                  <a:cubicBezTo>
                    <a:pt x="1" y="1"/>
                    <a:pt x="0" y="2"/>
                    <a:pt x="0" y="6"/>
                  </a:cubicBezTo>
                  <a:lnTo>
                    <a:pt x="12" y="6"/>
                  </a:lnTo>
                  <a:cubicBezTo>
                    <a:pt x="12" y="6"/>
                    <a:pt x="7" y="1"/>
                    <a:pt x="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 name="Google Shape;316;p13"/>
            <p:cNvSpPr/>
            <p:nvPr/>
          </p:nvSpPr>
          <p:spPr>
            <a:xfrm>
              <a:off x="5485500" y="2383150"/>
              <a:ext cx="1200" cy="625"/>
            </a:xfrm>
            <a:custGeom>
              <a:rect b="b" l="l" r="r" t="t"/>
              <a:pathLst>
                <a:path extrusionOk="0" h="25" w="48">
                  <a:moveTo>
                    <a:pt x="24" y="1"/>
                  </a:moveTo>
                  <a:lnTo>
                    <a:pt x="0" y="25"/>
                  </a:lnTo>
                  <a:cubicBezTo>
                    <a:pt x="24" y="25"/>
                    <a:pt x="36" y="13"/>
                    <a:pt x="48" y="13"/>
                  </a:cubicBezTo>
                  <a:cubicBezTo>
                    <a:pt x="48" y="13"/>
                    <a:pt x="36"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13"/>
            <p:cNvSpPr/>
            <p:nvPr/>
          </p:nvSpPr>
          <p:spPr>
            <a:xfrm>
              <a:off x="5437575" y="2392100"/>
              <a:ext cx="1200" cy="600"/>
            </a:xfrm>
            <a:custGeom>
              <a:rect b="b" l="l" r="r" t="t"/>
              <a:pathLst>
                <a:path extrusionOk="0" h="24" w="48">
                  <a:moveTo>
                    <a:pt x="0" y="0"/>
                  </a:moveTo>
                  <a:cubicBezTo>
                    <a:pt x="12" y="12"/>
                    <a:pt x="24" y="24"/>
                    <a:pt x="48" y="24"/>
                  </a:cubicBezTo>
                  <a:cubicBezTo>
                    <a:pt x="36" y="12"/>
                    <a:pt x="12"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13"/>
            <p:cNvSpPr/>
            <p:nvPr/>
          </p:nvSpPr>
          <p:spPr>
            <a:xfrm>
              <a:off x="5481625" y="2262600"/>
              <a:ext cx="625" cy="325"/>
            </a:xfrm>
            <a:custGeom>
              <a:rect b="b" l="l" r="r" t="t"/>
              <a:pathLst>
                <a:path extrusionOk="0" h="13" w="25">
                  <a:moveTo>
                    <a:pt x="1" y="1"/>
                  </a:moveTo>
                  <a:lnTo>
                    <a:pt x="12" y="13"/>
                  </a:lnTo>
                  <a:cubicBezTo>
                    <a:pt x="12" y="1"/>
                    <a:pt x="24"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 name="Google Shape;319;p13"/>
            <p:cNvSpPr/>
            <p:nvPr/>
          </p:nvSpPr>
          <p:spPr>
            <a:xfrm>
              <a:off x="5506625" y="2358450"/>
              <a:ext cx="325" cy="1225"/>
            </a:xfrm>
            <a:custGeom>
              <a:rect b="b" l="l" r="r" t="t"/>
              <a:pathLst>
                <a:path extrusionOk="0" h="49" w="13">
                  <a:moveTo>
                    <a:pt x="13" y="1"/>
                  </a:moveTo>
                  <a:lnTo>
                    <a:pt x="13" y="1"/>
                  </a:lnTo>
                  <a:cubicBezTo>
                    <a:pt x="1" y="25"/>
                    <a:pt x="1" y="36"/>
                    <a:pt x="1" y="48"/>
                  </a:cubicBezTo>
                  <a:cubicBezTo>
                    <a:pt x="1" y="36"/>
                    <a:pt x="13" y="13"/>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 name="Google Shape;320;p13"/>
            <p:cNvSpPr/>
            <p:nvPr/>
          </p:nvSpPr>
          <p:spPr>
            <a:xfrm>
              <a:off x="5388150" y="2351900"/>
              <a:ext cx="625" cy="1225"/>
            </a:xfrm>
            <a:custGeom>
              <a:rect b="b" l="l" r="r" t="t"/>
              <a:pathLst>
                <a:path extrusionOk="0" h="49" w="25">
                  <a:moveTo>
                    <a:pt x="1" y="1"/>
                  </a:moveTo>
                  <a:cubicBezTo>
                    <a:pt x="1" y="25"/>
                    <a:pt x="13" y="37"/>
                    <a:pt x="25" y="48"/>
                  </a:cubicBezTo>
                  <a:cubicBezTo>
                    <a:pt x="25" y="37"/>
                    <a:pt x="25" y="25"/>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13"/>
            <p:cNvSpPr/>
            <p:nvPr/>
          </p:nvSpPr>
          <p:spPr>
            <a:xfrm>
              <a:off x="5392625" y="2362925"/>
              <a:ext cx="325" cy="25"/>
            </a:xfrm>
            <a:custGeom>
              <a:rect b="b" l="l" r="r" t="t"/>
              <a:pathLst>
                <a:path extrusionOk="0" h="1" w="13">
                  <a:moveTo>
                    <a:pt x="12" y="0"/>
                  </a:moveTo>
                  <a:lnTo>
                    <a:pt x="1" y="0"/>
                  </a:lnTo>
                  <a:cubicBezTo>
                    <a:pt x="1" y="0"/>
                    <a:pt x="1"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13"/>
            <p:cNvSpPr/>
            <p:nvPr/>
          </p:nvSpPr>
          <p:spPr>
            <a:xfrm>
              <a:off x="5396500" y="2369775"/>
              <a:ext cx="25" cy="25"/>
            </a:xfrm>
            <a:custGeom>
              <a:rect b="b" l="l" r="r" t="t"/>
              <a:pathLst>
                <a:path extrusionOk="0" h="1" w="1">
                  <a:moveTo>
                    <a:pt x="0" y="0"/>
                  </a:moveTo>
                  <a:lnTo>
                    <a:pt x="0" y="0"/>
                  </a:lnTo>
                  <a:cubicBezTo>
                    <a:pt x="0" y="0"/>
                    <a:pt x="0"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 name="Google Shape;323;p13"/>
            <p:cNvSpPr/>
            <p:nvPr/>
          </p:nvSpPr>
          <p:spPr>
            <a:xfrm>
              <a:off x="5386975" y="2353100"/>
              <a:ext cx="4175" cy="4775"/>
            </a:xfrm>
            <a:custGeom>
              <a:rect b="b" l="l" r="r" t="t"/>
              <a:pathLst>
                <a:path extrusionOk="0" h="191" w="167">
                  <a:moveTo>
                    <a:pt x="72" y="0"/>
                  </a:moveTo>
                  <a:lnTo>
                    <a:pt x="72" y="0"/>
                  </a:lnTo>
                  <a:cubicBezTo>
                    <a:pt x="60" y="48"/>
                    <a:pt x="0" y="84"/>
                    <a:pt x="96" y="108"/>
                  </a:cubicBezTo>
                  <a:lnTo>
                    <a:pt x="96" y="96"/>
                  </a:lnTo>
                  <a:cubicBezTo>
                    <a:pt x="96" y="131"/>
                    <a:pt x="131" y="167"/>
                    <a:pt x="155" y="191"/>
                  </a:cubicBezTo>
                  <a:cubicBezTo>
                    <a:pt x="155" y="191"/>
                    <a:pt x="155" y="179"/>
                    <a:pt x="167" y="179"/>
                  </a:cubicBezTo>
                  <a:cubicBezTo>
                    <a:pt x="155" y="155"/>
                    <a:pt x="143" y="131"/>
                    <a:pt x="143" y="96"/>
                  </a:cubicBezTo>
                  <a:cubicBezTo>
                    <a:pt x="143" y="60"/>
                    <a:pt x="96" y="36"/>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 name="Google Shape;324;p13"/>
            <p:cNvSpPr/>
            <p:nvPr/>
          </p:nvSpPr>
          <p:spPr>
            <a:xfrm>
              <a:off x="5457225" y="2392550"/>
              <a:ext cx="600" cy="150"/>
            </a:xfrm>
            <a:custGeom>
              <a:rect b="b" l="l" r="r" t="t"/>
              <a:pathLst>
                <a:path extrusionOk="0" h="6" w="24">
                  <a:moveTo>
                    <a:pt x="11" y="1"/>
                  </a:moveTo>
                  <a:cubicBezTo>
                    <a:pt x="3" y="1"/>
                    <a:pt x="0" y="6"/>
                    <a:pt x="24" y="6"/>
                  </a:cubicBezTo>
                  <a:cubicBezTo>
                    <a:pt x="20" y="2"/>
                    <a:pt x="15" y="1"/>
                    <a:pt x="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 name="Google Shape;325;p13"/>
            <p:cNvSpPr/>
            <p:nvPr/>
          </p:nvSpPr>
          <p:spPr>
            <a:xfrm>
              <a:off x="5416150" y="2380475"/>
              <a:ext cx="325" cy="25"/>
            </a:xfrm>
            <a:custGeom>
              <a:rect b="b" l="l" r="r" t="t"/>
              <a:pathLst>
                <a:path extrusionOk="0" h="1" w="13">
                  <a:moveTo>
                    <a:pt x="0" y="1"/>
                  </a:moveTo>
                  <a:lnTo>
                    <a:pt x="0" y="1"/>
                  </a:lnTo>
                  <a:cubicBezTo>
                    <a:pt x="12" y="1"/>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13"/>
            <p:cNvSpPr/>
            <p:nvPr/>
          </p:nvSpPr>
          <p:spPr>
            <a:xfrm>
              <a:off x="5449175" y="2393875"/>
              <a:ext cx="925" cy="25"/>
            </a:xfrm>
            <a:custGeom>
              <a:rect b="b" l="l" r="r" t="t"/>
              <a:pathLst>
                <a:path extrusionOk="0" h="1" w="37">
                  <a:moveTo>
                    <a:pt x="36" y="1"/>
                  </a:moveTo>
                  <a:lnTo>
                    <a:pt x="1" y="1"/>
                  </a:lnTo>
                  <a:cubicBezTo>
                    <a:pt x="13" y="1"/>
                    <a:pt x="25"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13"/>
            <p:cNvSpPr/>
            <p:nvPr/>
          </p:nvSpPr>
          <p:spPr>
            <a:xfrm>
              <a:off x="5331300" y="2278500"/>
              <a:ext cx="2825" cy="2000"/>
            </a:xfrm>
            <a:custGeom>
              <a:rect b="b" l="l" r="r" t="t"/>
              <a:pathLst>
                <a:path extrusionOk="0" h="80" w="113">
                  <a:moveTo>
                    <a:pt x="106" y="0"/>
                  </a:moveTo>
                  <a:cubicBezTo>
                    <a:pt x="93" y="0"/>
                    <a:pt x="52" y="40"/>
                    <a:pt x="41" y="40"/>
                  </a:cubicBezTo>
                  <a:cubicBezTo>
                    <a:pt x="36" y="40"/>
                    <a:pt x="37" y="32"/>
                    <a:pt x="48" y="8"/>
                  </a:cubicBezTo>
                  <a:lnTo>
                    <a:pt x="48" y="8"/>
                  </a:lnTo>
                  <a:cubicBezTo>
                    <a:pt x="25" y="32"/>
                    <a:pt x="13" y="55"/>
                    <a:pt x="1" y="67"/>
                  </a:cubicBezTo>
                  <a:lnTo>
                    <a:pt x="60" y="79"/>
                  </a:lnTo>
                  <a:cubicBezTo>
                    <a:pt x="72" y="64"/>
                    <a:pt x="72" y="60"/>
                    <a:pt x="68" y="60"/>
                  </a:cubicBezTo>
                  <a:cubicBezTo>
                    <a:pt x="63" y="60"/>
                    <a:pt x="49" y="68"/>
                    <a:pt x="41" y="68"/>
                  </a:cubicBezTo>
                  <a:cubicBezTo>
                    <a:pt x="36" y="68"/>
                    <a:pt x="33" y="65"/>
                    <a:pt x="37" y="55"/>
                  </a:cubicBezTo>
                  <a:cubicBezTo>
                    <a:pt x="60" y="32"/>
                    <a:pt x="84" y="44"/>
                    <a:pt x="108" y="20"/>
                  </a:cubicBezTo>
                  <a:cubicBezTo>
                    <a:pt x="113" y="5"/>
                    <a:pt x="111" y="0"/>
                    <a:pt x="10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13"/>
            <p:cNvSpPr/>
            <p:nvPr/>
          </p:nvSpPr>
          <p:spPr>
            <a:xfrm>
              <a:off x="5471500" y="2255175"/>
              <a:ext cx="3300" cy="2700"/>
            </a:xfrm>
            <a:custGeom>
              <a:rect b="b" l="l" r="r" t="t"/>
              <a:pathLst>
                <a:path extrusionOk="0" h="108" w="132">
                  <a:moveTo>
                    <a:pt x="84" y="0"/>
                  </a:moveTo>
                  <a:cubicBezTo>
                    <a:pt x="36" y="12"/>
                    <a:pt x="84" y="84"/>
                    <a:pt x="1" y="84"/>
                  </a:cubicBezTo>
                  <a:cubicBezTo>
                    <a:pt x="13" y="96"/>
                    <a:pt x="36" y="96"/>
                    <a:pt x="48" y="107"/>
                  </a:cubicBezTo>
                  <a:cubicBezTo>
                    <a:pt x="36" y="72"/>
                    <a:pt x="72" y="60"/>
                    <a:pt x="108" y="48"/>
                  </a:cubicBezTo>
                  <a:lnTo>
                    <a:pt x="120" y="60"/>
                  </a:lnTo>
                  <a:cubicBezTo>
                    <a:pt x="120" y="36"/>
                    <a:pt x="132" y="36"/>
                    <a:pt x="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13"/>
            <p:cNvSpPr/>
            <p:nvPr/>
          </p:nvSpPr>
          <p:spPr>
            <a:xfrm>
              <a:off x="5472700" y="2257850"/>
              <a:ext cx="925" cy="925"/>
            </a:xfrm>
            <a:custGeom>
              <a:rect b="b" l="l" r="r" t="t"/>
              <a:pathLst>
                <a:path extrusionOk="0" h="37" w="37">
                  <a:moveTo>
                    <a:pt x="0" y="0"/>
                  </a:moveTo>
                  <a:cubicBezTo>
                    <a:pt x="0" y="12"/>
                    <a:pt x="0" y="12"/>
                    <a:pt x="0" y="12"/>
                  </a:cubicBezTo>
                  <a:cubicBezTo>
                    <a:pt x="0" y="12"/>
                    <a:pt x="0" y="24"/>
                    <a:pt x="12" y="24"/>
                  </a:cubicBezTo>
                  <a:cubicBezTo>
                    <a:pt x="24" y="24"/>
                    <a:pt x="24" y="36"/>
                    <a:pt x="36" y="36"/>
                  </a:cubicBezTo>
                  <a:cubicBezTo>
                    <a:pt x="24" y="24"/>
                    <a:pt x="12"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 name="Google Shape;330;p13"/>
            <p:cNvSpPr/>
            <p:nvPr/>
          </p:nvSpPr>
          <p:spPr>
            <a:xfrm>
              <a:off x="5354225" y="2265875"/>
              <a:ext cx="925" cy="325"/>
            </a:xfrm>
            <a:custGeom>
              <a:rect b="b" l="l" r="r" t="t"/>
              <a:pathLst>
                <a:path extrusionOk="0" h="13" w="37">
                  <a:moveTo>
                    <a:pt x="36" y="1"/>
                  </a:moveTo>
                  <a:cubicBezTo>
                    <a:pt x="13" y="1"/>
                    <a:pt x="1" y="1"/>
                    <a:pt x="1" y="13"/>
                  </a:cubicBezTo>
                  <a:cubicBezTo>
                    <a:pt x="13" y="1"/>
                    <a:pt x="24"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 name="Google Shape;331;p13"/>
            <p:cNvSpPr/>
            <p:nvPr/>
          </p:nvSpPr>
          <p:spPr>
            <a:xfrm>
              <a:off x="5517650" y="2368875"/>
              <a:ext cx="325" cy="1225"/>
            </a:xfrm>
            <a:custGeom>
              <a:rect b="b" l="l" r="r" t="t"/>
              <a:pathLst>
                <a:path extrusionOk="0" h="49" w="13">
                  <a:moveTo>
                    <a:pt x="12" y="0"/>
                  </a:moveTo>
                  <a:cubicBezTo>
                    <a:pt x="12" y="24"/>
                    <a:pt x="0" y="36"/>
                    <a:pt x="0" y="48"/>
                  </a:cubicBezTo>
                  <a:cubicBezTo>
                    <a:pt x="12" y="24"/>
                    <a:pt x="12" y="12"/>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 name="Google Shape;332;p13"/>
            <p:cNvSpPr/>
            <p:nvPr/>
          </p:nvSpPr>
          <p:spPr>
            <a:xfrm>
              <a:off x="5489950" y="2266175"/>
              <a:ext cx="1225" cy="1225"/>
            </a:xfrm>
            <a:custGeom>
              <a:rect b="b" l="l" r="r" t="t"/>
              <a:pathLst>
                <a:path extrusionOk="0" h="49" w="49">
                  <a:moveTo>
                    <a:pt x="1" y="1"/>
                  </a:moveTo>
                  <a:lnTo>
                    <a:pt x="1" y="1"/>
                  </a:lnTo>
                  <a:cubicBezTo>
                    <a:pt x="13" y="13"/>
                    <a:pt x="13" y="25"/>
                    <a:pt x="25" y="37"/>
                  </a:cubicBezTo>
                  <a:cubicBezTo>
                    <a:pt x="37" y="37"/>
                    <a:pt x="37" y="37"/>
                    <a:pt x="49" y="48"/>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 name="Google Shape;333;p13"/>
            <p:cNvSpPr/>
            <p:nvPr/>
          </p:nvSpPr>
          <p:spPr>
            <a:xfrm>
              <a:off x="5429525" y="2259550"/>
              <a:ext cx="2925" cy="825"/>
            </a:xfrm>
            <a:custGeom>
              <a:rect b="b" l="l" r="r" t="t"/>
              <a:pathLst>
                <a:path extrusionOk="0" h="33" w="117">
                  <a:moveTo>
                    <a:pt x="109" y="0"/>
                  </a:moveTo>
                  <a:cubicBezTo>
                    <a:pt x="101" y="0"/>
                    <a:pt x="83" y="10"/>
                    <a:pt x="62" y="10"/>
                  </a:cubicBezTo>
                  <a:cubicBezTo>
                    <a:pt x="54" y="10"/>
                    <a:pt x="45" y="8"/>
                    <a:pt x="37" y="4"/>
                  </a:cubicBezTo>
                  <a:lnTo>
                    <a:pt x="1" y="28"/>
                  </a:lnTo>
                  <a:cubicBezTo>
                    <a:pt x="13" y="32"/>
                    <a:pt x="25" y="33"/>
                    <a:pt x="37" y="33"/>
                  </a:cubicBezTo>
                  <a:cubicBezTo>
                    <a:pt x="60" y="33"/>
                    <a:pt x="84" y="28"/>
                    <a:pt x="108" y="28"/>
                  </a:cubicBezTo>
                  <a:cubicBezTo>
                    <a:pt x="117" y="6"/>
                    <a:pt x="116"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13"/>
            <p:cNvSpPr/>
            <p:nvPr/>
          </p:nvSpPr>
          <p:spPr>
            <a:xfrm>
              <a:off x="5331300" y="2280175"/>
              <a:ext cx="25" cy="25"/>
            </a:xfrm>
            <a:custGeom>
              <a:rect b="b" l="l" r="r" t="t"/>
              <a:pathLst>
                <a:path extrusionOk="0" h="1" w="1">
                  <a:moveTo>
                    <a:pt x="1" y="0"/>
                  </a:moveTo>
                  <a:cubicBezTo>
                    <a:pt x="1" y="0"/>
                    <a:pt x="1" y="0"/>
                    <a:pt x="1" y="0"/>
                  </a:cubicBezTo>
                  <a:cubicBezTo>
                    <a:pt x="1" y="0"/>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13"/>
            <p:cNvSpPr/>
            <p:nvPr/>
          </p:nvSpPr>
          <p:spPr>
            <a:xfrm>
              <a:off x="5478950" y="2261375"/>
              <a:ext cx="3900" cy="2450"/>
            </a:xfrm>
            <a:custGeom>
              <a:rect b="b" l="l" r="r" t="t"/>
              <a:pathLst>
                <a:path extrusionOk="0" h="98" w="156">
                  <a:moveTo>
                    <a:pt x="9" y="1"/>
                  </a:moveTo>
                  <a:cubicBezTo>
                    <a:pt x="6" y="1"/>
                    <a:pt x="3" y="1"/>
                    <a:pt x="0" y="2"/>
                  </a:cubicBezTo>
                  <a:cubicBezTo>
                    <a:pt x="60" y="38"/>
                    <a:pt x="108" y="62"/>
                    <a:pt x="155" y="98"/>
                  </a:cubicBezTo>
                  <a:lnTo>
                    <a:pt x="119" y="62"/>
                  </a:lnTo>
                  <a:cubicBezTo>
                    <a:pt x="86" y="62"/>
                    <a:pt x="43" y="1"/>
                    <a:pt x="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 name="Google Shape;336;p13"/>
            <p:cNvSpPr/>
            <p:nvPr/>
          </p:nvSpPr>
          <p:spPr>
            <a:xfrm>
              <a:off x="5389350" y="2321850"/>
              <a:ext cx="2100" cy="6275"/>
            </a:xfrm>
            <a:custGeom>
              <a:rect b="b" l="l" r="r" t="t"/>
              <a:pathLst>
                <a:path extrusionOk="0" h="251" w="84">
                  <a:moveTo>
                    <a:pt x="1" y="0"/>
                  </a:moveTo>
                  <a:lnTo>
                    <a:pt x="1" y="0"/>
                  </a:lnTo>
                  <a:cubicBezTo>
                    <a:pt x="24" y="84"/>
                    <a:pt x="1" y="131"/>
                    <a:pt x="12" y="250"/>
                  </a:cubicBezTo>
                  <a:lnTo>
                    <a:pt x="48" y="155"/>
                  </a:lnTo>
                  <a:lnTo>
                    <a:pt x="60" y="179"/>
                  </a:lnTo>
                  <a:cubicBezTo>
                    <a:pt x="60" y="167"/>
                    <a:pt x="72" y="143"/>
                    <a:pt x="84" y="131"/>
                  </a:cubicBezTo>
                  <a:cubicBezTo>
                    <a:pt x="72" y="36"/>
                    <a:pt x="36" y="24"/>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 name="Google Shape;337;p13"/>
            <p:cNvSpPr/>
            <p:nvPr/>
          </p:nvSpPr>
          <p:spPr>
            <a:xfrm>
              <a:off x="5383700" y="2326600"/>
              <a:ext cx="925" cy="1525"/>
            </a:xfrm>
            <a:custGeom>
              <a:rect b="b" l="l" r="r" t="t"/>
              <a:pathLst>
                <a:path extrusionOk="0" h="61" w="37">
                  <a:moveTo>
                    <a:pt x="36" y="1"/>
                  </a:moveTo>
                  <a:cubicBezTo>
                    <a:pt x="24" y="13"/>
                    <a:pt x="0" y="36"/>
                    <a:pt x="0" y="48"/>
                  </a:cubicBezTo>
                  <a:lnTo>
                    <a:pt x="24" y="60"/>
                  </a:lnTo>
                  <a:lnTo>
                    <a:pt x="3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13"/>
            <p:cNvSpPr/>
            <p:nvPr/>
          </p:nvSpPr>
          <p:spPr>
            <a:xfrm>
              <a:off x="5385825" y="2354525"/>
              <a:ext cx="1175" cy="2775"/>
            </a:xfrm>
            <a:custGeom>
              <a:rect b="b" l="l" r="r" t="t"/>
              <a:pathLst>
                <a:path extrusionOk="0" h="111" w="47">
                  <a:moveTo>
                    <a:pt x="26" y="0"/>
                  </a:moveTo>
                  <a:cubicBezTo>
                    <a:pt x="1" y="0"/>
                    <a:pt x="14" y="110"/>
                    <a:pt x="46" y="110"/>
                  </a:cubicBezTo>
                  <a:lnTo>
                    <a:pt x="34" y="3"/>
                  </a:lnTo>
                  <a:cubicBezTo>
                    <a:pt x="31" y="1"/>
                    <a:pt x="29" y="0"/>
                    <a:pt x="2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13"/>
            <p:cNvSpPr/>
            <p:nvPr/>
          </p:nvSpPr>
          <p:spPr>
            <a:xfrm>
              <a:off x="5392025" y="2343575"/>
              <a:ext cx="1225" cy="2400"/>
            </a:xfrm>
            <a:custGeom>
              <a:rect b="b" l="l" r="r" t="t"/>
              <a:pathLst>
                <a:path extrusionOk="0" h="96" w="49">
                  <a:moveTo>
                    <a:pt x="13" y="0"/>
                  </a:moveTo>
                  <a:lnTo>
                    <a:pt x="13" y="0"/>
                  </a:lnTo>
                  <a:cubicBezTo>
                    <a:pt x="1" y="36"/>
                    <a:pt x="13" y="96"/>
                    <a:pt x="36" y="96"/>
                  </a:cubicBezTo>
                  <a:cubicBezTo>
                    <a:pt x="13" y="48"/>
                    <a:pt x="48" y="84"/>
                    <a:pt x="36" y="36"/>
                  </a:cubicBez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 name="Google Shape;340;p13"/>
            <p:cNvSpPr/>
            <p:nvPr/>
          </p:nvSpPr>
          <p:spPr>
            <a:xfrm>
              <a:off x="5389650" y="2363500"/>
              <a:ext cx="1800" cy="2425"/>
            </a:xfrm>
            <a:custGeom>
              <a:rect b="b" l="l" r="r" t="t"/>
              <a:pathLst>
                <a:path extrusionOk="0" h="97" w="72">
                  <a:moveTo>
                    <a:pt x="7" y="0"/>
                  </a:moveTo>
                  <a:cubicBezTo>
                    <a:pt x="5" y="0"/>
                    <a:pt x="3" y="0"/>
                    <a:pt x="0" y="1"/>
                  </a:cubicBezTo>
                  <a:cubicBezTo>
                    <a:pt x="48" y="13"/>
                    <a:pt x="24" y="96"/>
                    <a:pt x="72" y="96"/>
                  </a:cubicBezTo>
                  <a:cubicBezTo>
                    <a:pt x="49" y="85"/>
                    <a:pt x="38" y="0"/>
                    <a:pt x="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 name="Google Shape;341;p13"/>
            <p:cNvSpPr/>
            <p:nvPr/>
          </p:nvSpPr>
          <p:spPr>
            <a:xfrm>
              <a:off x="5397100" y="2354575"/>
              <a:ext cx="1750" cy="3000"/>
            </a:xfrm>
            <a:custGeom>
              <a:rect b="b" l="l" r="r" t="t"/>
              <a:pathLst>
                <a:path extrusionOk="0" h="120" w="70">
                  <a:moveTo>
                    <a:pt x="0" y="1"/>
                  </a:moveTo>
                  <a:cubicBezTo>
                    <a:pt x="2" y="4"/>
                    <a:pt x="3" y="7"/>
                    <a:pt x="5" y="10"/>
                  </a:cubicBezTo>
                  <a:lnTo>
                    <a:pt x="5" y="10"/>
                  </a:lnTo>
                  <a:cubicBezTo>
                    <a:pt x="4" y="7"/>
                    <a:pt x="2" y="4"/>
                    <a:pt x="0" y="1"/>
                  </a:cubicBezTo>
                  <a:close/>
                  <a:moveTo>
                    <a:pt x="5" y="10"/>
                  </a:moveTo>
                  <a:cubicBezTo>
                    <a:pt x="22" y="49"/>
                    <a:pt x="15" y="120"/>
                    <a:pt x="48" y="120"/>
                  </a:cubicBezTo>
                  <a:cubicBezTo>
                    <a:pt x="70" y="87"/>
                    <a:pt x="30" y="53"/>
                    <a:pt x="5" y="1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13"/>
            <p:cNvSpPr/>
            <p:nvPr/>
          </p:nvSpPr>
          <p:spPr>
            <a:xfrm>
              <a:off x="5395900" y="2369775"/>
              <a:ext cx="3450" cy="4525"/>
            </a:xfrm>
            <a:custGeom>
              <a:rect b="b" l="l" r="r" t="t"/>
              <a:pathLst>
                <a:path extrusionOk="0" h="181" w="138">
                  <a:moveTo>
                    <a:pt x="103" y="92"/>
                  </a:moveTo>
                  <a:cubicBezTo>
                    <a:pt x="104" y="93"/>
                    <a:pt x="106" y="94"/>
                    <a:pt x="108" y="95"/>
                  </a:cubicBezTo>
                  <a:cubicBezTo>
                    <a:pt x="106" y="94"/>
                    <a:pt x="105" y="93"/>
                    <a:pt x="103" y="92"/>
                  </a:cubicBezTo>
                  <a:close/>
                  <a:moveTo>
                    <a:pt x="1" y="0"/>
                  </a:moveTo>
                  <a:lnTo>
                    <a:pt x="1" y="0"/>
                  </a:lnTo>
                  <a:cubicBezTo>
                    <a:pt x="12" y="60"/>
                    <a:pt x="60" y="143"/>
                    <a:pt x="24" y="155"/>
                  </a:cubicBezTo>
                  <a:cubicBezTo>
                    <a:pt x="50" y="168"/>
                    <a:pt x="82" y="180"/>
                    <a:pt x="105" y="180"/>
                  </a:cubicBezTo>
                  <a:cubicBezTo>
                    <a:pt x="125" y="180"/>
                    <a:pt x="137" y="171"/>
                    <a:pt x="131" y="143"/>
                  </a:cubicBezTo>
                  <a:lnTo>
                    <a:pt x="131" y="143"/>
                  </a:lnTo>
                  <a:cubicBezTo>
                    <a:pt x="127" y="145"/>
                    <a:pt x="122" y="145"/>
                    <a:pt x="119" y="145"/>
                  </a:cubicBezTo>
                  <a:cubicBezTo>
                    <a:pt x="92" y="145"/>
                    <a:pt x="81" y="113"/>
                    <a:pt x="60" y="72"/>
                  </a:cubicBezTo>
                  <a:lnTo>
                    <a:pt x="60" y="72"/>
                  </a:lnTo>
                  <a:cubicBezTo>
                    <a:pt x="71" y="82"/>
                    <a:pt x="90" y="83"/>
                    <a:pt x="103" y="92"/>
                  </a:cubicBezTo>
                  <a:lnTo>
                    <a:pt x="103" y="92"/>
                  </a:lnTo>
                  <a:cubicBezTo>
                    <a:pt x="48" y="48"/>
                    <a:pt x="47" y="4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13"/>
            <p:cNvSpPr/>
            <p:nvPr/>
          </p:nvSpPr>
          <p:spPr>
            <a:xfrm>
              <a:off x="5397975" y="2357275"/>
              <a:ext cx="1825" cy="3300"/>
            </a:xfrm>
            <a:custGeom>
              <a:rect b="b" l="l" r="r" t="t"/>
              <a:pathLst>
                <a:path extrusionOk="0" h="132" w="73">
                  <a:moveTo>
                    <a:pt x="48" y="0"/>
                  </a:moveTo>
                  <a:cubicBezTo>
                    <a:pt x="37" y="12"/>
                    <a:pt x="13" y="47"/>
                    <a:pt x="47" y="105"/>
                  </a:cubicBezTo>
                  <a:lnTo>
                    <a:pt x="47" y="105"/>
                  </a:lnTo>
                  <a:cubicBezTo>
                    <a:pt x="47" y="105"/>
                    <a:pt x="46" y="105"/>
                    <a:pt x="45" y="105"/>
                  </a:cubicBezTo>
                  <a:cubicBezTo>
                    <a:pt x="44" y="105"/>
                    <a:pt x="43" y="105"/>
                    <a:pt x="42" y="106"/>
                  </a:cubicBezTo>
                  <a:lnTo>
                    <a:pt x="42" y="106"/>
                  </a:lnTo>
                  <a:lnTo>
                    <a:pt x="1" y="95"/>
                  </a:lnTo>
                  <a:lnTo>
                    <a:pt x="1" y="95"/>
                  </a:lnTo>
                  <a:cubicBezTo>
                    <a:pt x="4" y="115"/>
                    <a:pt x="8" y="121"/>
                    <a:pt x="13" y="121"/>
                  </a:cubicBezTo>
                  <a:cubicBezTo>
                    <a:pt x="21" y="121"/>
                    <a:pt x="30" y="108"/>
                    <a:pt x="42" y="106"/>
                  </a:cubicBezTo>
                  <a:lnTo>
                    <a:pt x="42" y="106"/>
                  </a:lnTo>
                  <a:lnTo>
                    <a:pt x="48" y="107"/>
                  </a:lnTo>
                  <a:cubicBezTo>
                    <a:pt x="48" y="107"/>
                    <a:pt x="48" y="106"/>
                    <a:pt x="47" y="105"/>
                  </a:cubicBezTo>
                  <a:lnTo>
                    <a:pt x="47" y="105"/>
                  </a:lnTo>
                  <a:cubicBezTo>
                    <a:pt x="55" y="106"/>
                    <a:pt x="63" y="113"/>
                    <a:pt x="72" y="131"/>
                  </a:cubicBezTo>
                  <a:cubicBezTo>
                    <a:pt x="60" y="83"/>
                    <a:pt x="72" y="48"/>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 name="Google Shape;344;p13"/>
            <p:cNvSpPr/>
            <p:nvPr/>
          </p:nvSpPr>
          <p:spPr>
            <a:xfrm>
              <a:off x="5397400" y="2376025"/>
              <a:ext cx="4775" cy="4175"/>
            </a:xfrm>
            <a:custGeom>
              <a:rect b="b" l="l" r="r" t="t"/>
              <a:pathLst>
                <a:path extrusionOk="0" h="167" w="191">
                  <a:moveTo>
                    <a:pt x="0" y="0"/>
                  </a:moveTo>
                  <a:lnTo>
                    <a:pt x="0" y="0"/>
                  </a:lnTo>
                  <a:cubicBezTo>
                    <a:pt x="48" y="72"/>
                    <a:pt x="143" y="143"/>
                    <a:pt x="191" y="167"/>
                  </a:cubicBezTo>
                  <a:lnTo>
                    <a:pt x="179" y="131"/>
                  </a:lnTo>
                  <a:cubicBezTo>
                    <a:pt x="107" y="95"/>
                    <a:pt x="60"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 name="Google Shape;345;p13"/>
            <p:cNvSpPr/>
            <p:nvPr/>
          </p:nvSpPr>
          <p:spPr>
            <a:xfrm>
              <a:off x="5400075" y="2364400"/>
              <a:ext cx="2400" cy="1825"/>
            </a:xfrm>
            <a:custGeom>
              <a:rect b="b" l="l" r="r" t="t"/>
              <a:pathLst>
                <a:path extrusionOk="0" h="73" w="96">
                  <a:moveTo>
                    <a:pt x="24" y="1"/>
                  </a:moveTo>
                  <a:lnTo>
                    <a:pt x="24" y="1"/>
                  </a:lnTo>
                  <a:cubicBezTo>
                    <a:pt x="72" y="60"/>
                    <a:pt x="0" y="25"/>
                    <a:pt x="48" y="72"/>
                  </a:cubicBezTo>
                  <a:lnTo>
                    <a:pt x="95" y="60"/>
                  </a:lnTo>
                  <a:cubicBezTo>
                    <a:pt x="85" y="42"/>
                    <a:pt x="79" y="36"/>
                    <a:pt x="76" y="36"/>
                  </a:cubicBezTo>
                  <a:cubicBezTo>
                    <a:pt x="71" y="36"/>
                    <a:pt x="75" y="62"/>
                    <a:pt x="65" y="62"/>
                  </a:cubicBezTo>
                  <a:cubicBezTo>
                    <a:pt x="63" y="62"/>
                    <a:pt x="62" y="61"/>
                    <a:pt x="60" y="60"/>
                  </a:cubicBezTo>
                  <a:cubicBezTo>
                    <a:pt x="48" y="37"/>
                    <a:pt x="48" y="13"/>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 name="Google Shape;346;p13"/>
            <p:cNvSpPr/>
            <p:nvPr/>
          </p:nvSpPr>
          <p:spPr>
            <a:xfrm>
              <a:off x="5405425" y="2368450"/>
              <a:ext cx="1800" cy="2825"/>
            </a:xfrm>
            <a:custGeom>
              <a:rect b="b" l="l" r="r" t="t"/>
              <a:pathLst>
                <a:path extrusionOk="0" h="113" w="72">
                  <a:moveTo>
                    <a:pt x="32" y="1"/>
                  </a:moveTo>
                  <a:cubicBezTo>
                    <a:pt x="15" y="1"/>
                    <a:pt x="26" y="45"/>
                    <a:pt x="1" y="53"/>
                  </a:cubicBezTo>
                  <a:cubicBezTo>
                    <a:pt x="24" y="77"/>
                    <a:pt x="36" y="89"/>
                    <a:pt x="60" y="113"/>
                  </a:cubicBezTo>
                  <a:cubicBezTo>
                    <a:pt x="60" y="77"/>
                    <a:pt x="60" y="53"/>
                    <a:pt x="72" y="29"/>
                  </a:cubicBezTo>
                  <a:cubicBezTo>
                    <a:pt x="51" y="8"/>
                    <a:pt x="39" y="1"/>
                    <a:pt x="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13"/>
            <p:cNvSpPr/>
            <p:nvPr/>
          </p:nvSpPr>
          <p:spPr>
            <a:xfrm>
              <a:off x="5406325" y="2372450"/>
              <a:ext cx="3300" cy="1500"/>
            </a:xfrm>
            <a:custGeom>
              <a:rect b="b" l="l" r="r" t="t"/>
              <a:pathLst>
                <a:path extrusionOk="0" h="60" w="132">
                  <a:moveTo>
                    <a:pt x="0" y="0"/>
                  </a:moveTo>
                  <a:lnTo>
                    <a:pt x="0" y="12"/>
                  </a:lnTo>
                  <a:cubicBezTo>
                    <a:pt x="48" y="24"/>
                    <a:pt x="84" y="36"/>
                    <a:pt x="131" y="60"/>
                  </a:cubicBezTo>
                  <a:cubicBezTo>
                    <a:pt x="60" y="24"/>
                    <a:pt x="60"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13"/>
            <p:cNvSpPr/>
            <p:nvPr/>
          </p:nvSpPr>
          <p:spPr>
            <a:xfrm>
              <a:off x="5434750" y="2399200"/>
              <a:ext cx="1500" cy="1275"/>
            </a:xfrm>
            <a:custGeom>
              <a:rect b="b" l="l" r="r" t="t"/>
              <a:pathLst>
                <a:path extrusionOk="0" h="51" w="60">
                  <a:moveTo>
                    <a:pt x="16" y="1"/>
                  </a:moveTo>
                  <a:cubicBezTo>
                    <a:pt x="12" y="1"/>
                    <a:pt x="12" y="4"/>
                    <a:pt x="18" y="14"/>
                  </a:cubicBezTo>
                  <a:cubicBezTo>
                    <a:pt x="1" y="23"/>
                    <a:pt x="48" y="51"/>
                    <a:pt x="55" y="51"/>
                  </a:cubicBezTo>
                  <a:cubicBezTo>
                    <a:pt x="57" y="51"/>
                    <a:pt x="55" y="47"/>
                    <a:pt x="42" y="38"/>
                  </a:cubicBezTo>
                  <a:cubicBezTo>
                    <a:pt x="59" y="29"/>
                    <a:pt x="25" y="1"/>
                    <a:pt x="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13"/>
            <p:cNvSpPr/>
            <p:nvPr/>
          </p:nvSpPr>
          <p:spPr>
            <a:xfrm>
              <a:off x="5431625" y="2387875"/>
              <a:ext cx="4775" cy="1275"/>
            </a:xfrm>
            <a:custGeom>
              <a:rect b="b" l="l" r="r" t="t"/>
              <a:pathLst>
                <a:path extrusionOk="0" h="51" w="191">
                  <a:moveTo>
                    <a:pt x="13" y="1"/>
                  </a:moveTo>
                  <a:cubicBezTo>
                    <a:pt x="5" y="1"/>
                    <a:pt x="0" y="4"/>
                    <a:pt x="0" y="14"/>
                  </a:cubicBezTo>
                  <a:cubicBezTo>
                    <a:pt x="24" y="38"/>
                    <a:pt x="143" y="50"/>
                    <a:pt x="191" y="50"/>
                  </a:cubicBezTo>
                  <a:cubicBezTo>
                    <a:pt x="155" y="50"/>
                    <a:pt x="107" y="26"/>
                    <a:pt x="72" y="14"/>
                  </a:cubicBezTo>
                  <a:cubicBezTo>
                    <a:pt x="44" y="7"/>
                    <a:pt x="25"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13"/>
            <p:cNvSpPr/>
            <p:nvPr/>
          </p:nvSpPr>
          <p:spPr>
            <a:xfrm>
              <a:off x="5482525" y="2381375"/>
              <a:ext cx="2700" cy="2700"/>
            </a:xfrm>
            <a:custGeom>
              <a:rect b="b" l="l" r="r" t="t"/>
              <a:pathLst>
                <a:path extrusionOk="0" h="108" w="108">
                  <a:moveTo>
                    <a:pt x="107" y="0"/>
                  </a:moveTo>
                  <a:cubicBezTo>
                    <a:pt x="95" y="12"/>
                    <a:pt x="60" y="12"/>
                    <a:pt x="72" y="36"/>
                  </a:cubicBezTo>
                  <a:cubicBezTo>
                    <a:pt x="48" y="36"/>
                    <a:pt x="0" y="84"/>
                    <a:pt x="0" y="108"/>
                  </a:cubicBezTo>
                  <a:cubicBezTo>
                    <a:pt x="36" y="72"/>
                    <a:pt x="72" y="48"/>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 name="Google Shape;351;p13"/>
            <p:cNvSpPr/>
            <p:nvPr/>
          </p:nvSpPr>
          <p:spPr>
            <a:xfrm>
              <a:off x="5492650" y="2375725"/>
              <a:ext cx="1800" cy="1500"/>
            </a:xfrm>
            <a:custGeom>
              <a:rect b="b" l="l" r="r" t="t"/>
              <a:pathLst>
                <a:path extrusionOk="0" h="60" w="72">
                  <a:moveTo>
                    <a:pt x="48" y="0"/>
                  </a:moveTo>
                  <a:cubicBezTo>
                    <a:pt x="36" y="36"/>
                    <a:pt x="0" y="48"/>
                    <a:pt x="24" y="60"/>
                  </a:cubicBezTo>
                  <a:cubicBezTo>
                    <a:pt x="48" y="60"/>
                    <a:pt x="71" y="0"/>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 name="Google Shape;352;p13"/>
            <p:cNvSpPr/>
            <p:nvPr/>
          </p:nvSpPr>
          <p:spPr>
            <a:xfrm>
              <a:off x="5522400" y="2297600"/>
              <a:ext cx="1525" cy="1650"/>
            </a:xfrm>
            <a:custGeom>
              <a:rect b="b" l="l" r="r" t="t"/>
              <a:pathLst>
                <a:path extrusionOk="0" h="66" w="61">
                  <a:moveTo>
                    <a:pt x="21" y="1"/>
                  </a:moveTo>
                  <a:cubicBezTo>
                    <a:pt x="15" y="1"/>
                    <a:pt x="8" y="6"/>
                    <a:pt x="1" y="18"/>
                  </a:cubicBezTo>
                  <a:cubicBezTo>
                    <a:pt x="24" y="65"/>
                    <a:pt x="24" y="30"/>
                    <a:pt x="60" y="65"/>
                  </a:cubicBezTo>
                  <a:cubicBezTo>
                    <a:pt x="44" y="25"/>
                    <a:pt x="33" y="1"/>
                    <a:pt x="2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 name="Google Shape;353;p13"/>
            <p:cNvSpPr/>
            <p:nvPr/>
          </p:nvSpPr>
          <p:spPr>
            <a:xfrm>
              <a:off x="5521500" y="2295050"/>
              <a:ext cx="325" cy="1525"/>
            </a:xfrm>
            <a:custGeom>
              <a:rect b="b" l="l" r="r" t="t"/>
              <a:pathLst>
                <a:path extrusionOk="0" h="61" w="13">
                  <a:moveTo>
                    <a:pt x="13" y="1"/>
                  </a:moveTo>
                  <a:lnTo>
                    <a:pt x="1" y="60"/>
                  </a:lnTo>
                  <a:lnTo>
                    <a:pt x="13" y="36"/>
                  </a:ln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 name="Google Shape;354;p13"/>
            <p:cNvSpPr/>
            <p:nvPr/>
          </p:nvSpPr>
          <p:spPr>
            <a:xfrm>
              <a:off x="5517650" y="2287500"/>
              <a:ext cx="600" cy="425"/>
            </a:xfrm>
            <a:custGeom>
              <a:rect b="b" l="l" r="r" t="t"/>
              <a:pathLst>
                <a:path extrusionOk="0" h="17" w="24">
                  <a:moveTo>
                    <a:pt x="3" y="0"/>
                  </a:moveTo>
                  <a:cubicBezTo>
                    <a:pt x="1" y="0"/>
                    <a:pt x="0" y="2"/>
                    <a:pt x="0" y="5"/>
                  </a:cubicBezTo>
                  <a:cubicBezTo>
                    <a:pt x="12" y="5"/>
                    <a:pt x="12" y="17"/>
                    <a:pt x="24" y="17"/>
                  </a:cubicBezTo>
                  <a:cubicBezTo>
                    <a:pt x="16" y="9"/>
                    <a:pt x="7" y="0"/>
                    <a:pt x="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 name="Google Shape;355;p13"/>
            <p:cNvSpPr/>
            <p:nvPr/>
          </p:nvSpPr>
          <p:spPr>
            <a:xfrm>
              <a:off x="5518525" y="2288225"/>
              <a:ext cx="625" cy="600"/>
            </a:xfrm>
            <a:custGeom>
              <a:rect b="b" l="l" r="r" t="t"/>
              <a:pathLst>
                <a:path extrusionOk="0" h="24" w="25">
                  <a:moveTo>
                    <a:pt x="1" y="0"/>
                  </a:moveTo>
                  <a:cubicBezTo>
                    <a:pt x="1" y="12"/>
                    <a:pt x="13" y="12"/>
                    <a:pt x="1" y="24"/>
                  </a:cubicBezTo>
                  <a:lnTo>
                    <a:pt x="25" y="24"/>
                  </a:lnTo>
                  <a:cubicBezTo>
                    <a:pt x="13" y="12"/>
                    <a:pt x="1"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13"/>
            <p:cNvSpPr/>
            <p:nvPr/>
          </p:nvSpPr>
          <p:spPr>
            <a:xfrm>
              <a:off x="5516150" y="2285225"/>
              <a:ext cx="1525" cy="2375"/>
            </a:xfrm>
            <a:custGeom>
              <a:rect b="b" l="l" r="r" t="t"/>
              <a:pathLst>
                <a:path extrusionOk="0" h="95" w="61">
                  <a:moveTo>
                    <a:pt x="1" y="1"/>
                  </a:moveTo>
                  <a:lnTo>
                    <a:pt x="1" y="84"/>
                  </a:lnTo>
                  <a:cubicBezTo>
                    <a:pt x="10" y="92"/>
                    <a:pt x="16" y="95"/>
                    <a:pt x="19" y="95"/>
                  </a:cubicBezTo>
                  <a:cubicBezTo>
                    <a:pt x="35" y="95"/>
                    <a:pt x="3" y="30"/>
                    <a:pt x="36" y="30"/>
                  </a:cubicBezTo>
                  <a:cubicBezTo>
                    <a:pt x="42" y="30"/>
                    <a:pt x="50" y="32"/>
                    <a:pt x="60" y="37"/>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13"/>
            <p:cNvSpPr/>
            <p:nvPr/>
          </p:nvSpPr>
          <p:spPr>
            <a:xfrm>
              <a:off x="5509300" y="2280475"/>
              <a:ext cx="2125" cy="2100"/>
            </a:xfrm>
            <a:custGeom>
              <a:rect b="b" l="l" r="r" t="t"/>
              <a:pathLst>
                <a:path extrusionOk="0" h="84" w="85">
                  <a:moveTo>
                    <a:pt x="1" y="0"/>
                  </a:moveTo>
                  <a:lnTo>
                    <a:pt x="1" y="0"/>
                  </a:lnTo>
                  <a:cubicBezTo>
                    <a:pt x="25" y="24"/>
                    <a:pt x="13" y="84"/>
                    <a:pt x="60" y="84"/>
                  </a:cubicBezTo>
                  <a:cubicBezTo>
                    <a:pt x="84" y="84"/>
                    <a:pt x="37"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13"/>
            <p:cNvSpPr/>
            <p:nvPr/>
          </p:nvSpPr>
          <p:spPr>
            <a:xfrm>
              <a:off x="5494075" y="2263725"/>
              <a:ext cx="2150" cy="1600"/>
            </a:xfrm>
            <a:custGeom>
              <a:rect b="b" l="l" r="r" t="t"/>
              <a:pathLst>
                <a:path extrusionOk="0" h="64" w="86">
                  <a:moveTo>
                    <a:pt x="49" y="1"/>
                  </a:moveTo>
                  <a:cubicBezTo>
                    <a:pt x="22" y="1"/>
                    <a:pt x="0" y="22"/>
                    <a:pt x="39" y="50"/>
                  </a:cubicBezTo>
                  <a:lnTo>
                    <a:pt x="39" y="50"/>
                  </a:lnTo>
                  <a:cubicBezTo>
                    <a:pt x="46" y="39"/>
                    <a:pt x="36" y="4"/>
                    <a:pt x="57" y="4"/>
                  </a:cubicBezTo>
                  <a:cubicBezTo>
                    <a:pt x="63" y="4"/>
                    <a:pt x="72" y="7"/>
                    <a:pt x="86" y="15"/>
                  </a:cubicBezTo>
                  <a:cubicBezTo>
                    <a:pt x="76" y="5"/>
                    <a:pt x="62" y="1"/>
                    <a:pt x="49" y="1"/>
                  </a:cubicBezTo>
                  <a:close/>
                  <a:moveTo>
                    <a:pt x="39" y="50"/>
                  </a:moveTo>
                  <a:cubicBezTo>
                    <a:pt x="39" y="50"/>
                    <a:pt x="39" y="51"/>
                    <a:pt x="38" y="51"/>
                  </a:cubicBezTo>
                  <a:lnTo>
                    <a:pt x="62" y="63"/>
                  </a:lnTo>
                  <a:cubicBezTo>
                    <a:pt x="53" y="59"/>
                    <a:pt x="45" y="54"/>
                    <a:pt x="39" y="5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13"/>
            <p:cNvSpPr/>
            <p:nvPr/>
          </p:nvSpPr>
          <p:spPr>
            <a:xfrm>
              <a:off x="5478950" y="2256950"/>
              <a:ext cx="2400" cy="1050"/>
            </a:xfrm>
            <a:custGeom>
              <a:rect b="b" l="l" r="r" t="t"/>
              <a:pathLst>
                <a:path extrusionOk="0" h="42" w="96">
                  <a:moveTo>
                    <a:pt x="0" y="1"/>
                  </a:moveTo>
                  <a:lnTo>
                    <a:pt x="12" y="25"/>
                  </a:lnTo>
                  <a:cubicBezTo>
                    <a:pt x="38" y="33"/>
                    <a:pt x="69" y="41"/>
                    <a:pt x="85" y="41"/>
                  </a:cubicBezTo>
                  <a:cubicBezTo>
                    <a:pt x="92" y="41"/>
                    <a:pt x="96" y="40"/>
                    <a:pt x="96" y="36"/>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13"/>
            <p:cNvSpPr/>
            <p:nvPr/>
          </p:nvSpPr>
          <p:spPr>
            <a:xfrm>
              <a:off x="5477750" y="2261725"/>
              <a:ext cx="3000" cy="2100"/>
            </a:xfrm>
            <a:custGeom>
              <a:rect b="b" l="l" r="r" t="t"/>
              <a:pathLst>
                <a:path extrusionOk="0" h="84" w="120">
                  <a:moveTo>
                    <a:pt x="1" y="0"/>
                  </a:moveTo>
                  <a:cubicBezTo>
                    <a:pt x="1" y="60"/>
                    <a:pt x="72" y="36"/>
                    <a:pt x="120" y="84"/>
                  </a:cubicBezTo>
                  <a:cubicBezTo>
                    <a:pt x="72" y="36"/>
                    <a:pt x="72" y="36"/>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13"/>
            <p:cNvSpPr/>
            <p:nvPr/>
          </p:nvSpPr>
          <p:spPr>
            <a:xfrm>
              <a:off x="5477450" y="2254500"/>
              <a:ext cx="2350" cy="1300"/>
            </a:xfrm>
            <a:custGeom>
              <a:rect b="b" l="l" r="r" t="t"/>
              <a:pathLst>
                <a:path extrusionOk="0" h="52" w="94">
                  <a:moveTo>
                    <a:pt x="17" y="0"/>
                  </a:moveTo>
                  <a:cubicBezTo>
                    <a:pt x="11" y="0"/>
                    <a:pt x="5" y="1"/>
                    <a:pt x="1" y="3"/>
                  </a:cubicBezTo>
                  <a:cubicBezTo>
                    <a:pt x="37" y="3"/>
                    <a:pt x="72" y="27"/>
                    <a:pt x="84" y="51"/>
                  </a:cubicBezTo>
                  <a:cubicBezTo>
                    <a:pt x="94" y="22"/>
                    <a:pt x="47" y="0"/>
                    <a:pt x="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13"/>
            <p:cNvSpPr/>
            <p:nvPr/>
          </p:nvSpPr>
          <p:spPr>
            <a:xfrm>
              <a:off x="5468825" y="2250925"/>
              <a:ext cx="8350" cy="3675"/>
            </a:xfrm>
            <a:custGeom>
              <a:rect b="b" l="l" r="r" t="t"/>
              <a:pathLst>
                <a:path extrusionOk="0" h="147" w="334">
                  <a:moveTo>
                    <a:pt x="39" y="1"/>
                  </a:moveTo>
                  <a:cubicBezTo>
                    <a:pt x="29" y="1"/>
                    <a:pt x="21" y="2"/>
                    <a:pt x="12" y="4"/>
                  </a:cubicBezTo>
                  <a:cubicBezTo>
                    <a:pt x="24" y="27"/>
                    <a:pt x="36" y="87"/>
                    <a:pt x="1" y="99"/>
                  </a:cubicBezTo>
                  <a:cubicBezTo>
                    <a:pt x="21" y="103"/>
                    <a:pt x="41" y="105"/>
                    <a:pt x="60" y="105"/>
                  </a:cubicBezTo>
                  <a:cubicBezTo>
                    <a:pt x="94" y="105"/>
                    <a:pt x="124" y="100"/>
                    <a:pt x="148" y="100"/>
                  </a:cubicBezTo>
                  <a:cubicBezTo>
                    <a:pt x="181" y="100"/>
                    <a:pt x="204" y="108"/>
                    <a:pt x="215" y="146"/>
                  </a:cubicBezTo>
                  <a:lnTo>
                    <a:pt x="334" y="111"/>
                  </a:lnTo>
                  <a:cubicBezTo>
                    <a:pt x="312" y="98"/>
                    <a:pt x="295" y="94"/>
                    <a:pt x="282" y="94"/>
                  </a:cubicBezTo>
                  <a:cubicBezTo>
                    <a:pt x="257" y="94"/>
                    <a:pt x="244" y="109"/>
                    <a:pt x="223" y="109"/>
                  </a:cubicBezTo>
                  <a:cubicBezTo>
                    <a:pt x="214" y="109"/>
                    <a:pt x="204" y="107"/>
                    <a:pt x="191" y="99"/>
                  </a:cubicBezTo>
                  <a:cubicBezTo>
                    <a:pt x="167" y="75"/>
                    <a:pt x="215" y="87"/>
                    <a:pt x="191" y="63"/>
                  </a:cubicBezTo>
                  <a:cubicBezTo>
                    <a:pt x="142" y="24"/>
                    <a:pt x="84" y="1"/>
                    <a:pt x="3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13"/>
            <p:cNvSpPr/>
            <p:nvPr/>
          </p:nvSpPr>
          <p:spPr>
            <a:xfrm>
              <a:off x="5474175" y="2258150"/>
              <a:ext cx="3000" cy="1200"/>
            </a:xfrm>
            <a:custGeom>
              <a:rect b="b" l="l" r="r" t="t"/>
              <a:pathLst>
                <a:path extrusionOk="0" h="48" w="120">
                  <a:moveTo>
                    <a:pt x="84" y="0"/>
                  </a:moveTo>
                  <a:cubicBezTo>
                    <a:pt x="84" y="10"/>
                    <a:pt x="76" y="14"/>
                    <a:pt x="63" y="14"/>
                  </a:cubicBezTo>
                  <a:cubicBezTo>
                    <a:pt x="46" y="14"/>
                    <a:pt x="21" y="7"/>
                    <a:pt x="1" y="0"/>
                  </a:cubicBezTo>
                  <a:lnTo>
                    <a:pt x="1" y="0"/>
                  </a:lnTo>
                  <a:cubicBezTo>
                    <a:pt x="1" y="40"/>
                    <a:pt x="31" y="47"/>
                    <a:pt x="61" y="47"/>
                  </a:cubicBezTo>
                  <a:cubicBezTo>
                    <a:pt x="76" y="47"/>
                    <a:pt x="90" y="45"/>
                    <a:pt x="102" y="45"/>
                  </a:cubicBezTo>
                  <a:cubicBezTo>
                    <a:pt x="109" y="45"/>
                    <a:pt x="116" y="46"/>
                    <a:pt x="120" y="48"/>
                  </a:cubicBezTo>
                  <a:cubicBezTo>
                    <a:pt x="108" y="24"/>
                    <a:pt x="96" y="12"/>
                    <a:pt x="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13"/>
            <p:cNvSpPr/>
            <p:nvPr/>
          </p:nvSpPr>
          <p:spPr>
            <a:xfrm>
              <a:off x="5455425" y="2249225"/>
              <a:ext cx="3300" cy="325"/>
            </a:xfrm>
            <a:custGeom>
              <a:rect b="b" l="l" r="r" t="t"/>
              <a:pathLst>
                <a:path extrusionOk="0" h="13" w="132">
                  <a:moveTo>
                    <a:pt x="1" y="0"/>
                  </a:moveTo>
                  <a:lnTo>
                    <a:pt x="48" y="12"/>
                  </a:lnTo>
                  <a:lnTo>
                    <a:pt x="132" y="12"/>
                  </a:lnTo>
                  <a:cubicBezTo>
                    <a:pt x="84" y="12"/>
                    <a:pt x="48"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 name="Google Shape;365;p13"/>
            <p:cNvSpPr/>
            <p:nvPr/>
          </p:nvSpPr>
          <p:spPr>
            <a:xfrm>
              <a:off x="5454250" y="2248325"/>
              <a:ext cx="2700" cy="325"/>
            </a:xfrm>
            <a:custGeom>
              <a:rect b="b" l="l" r="r" t="t"/>
              <a:pathLst>
                <a:path extrusionOk="0" h="13" w="108">
                  <a:moveTo>
                    <a:pt x="107" y="0"/>
                  </a:moveTo>
                  <a:cubicBezTo>
                    <a:pt x="72" y="0"/>
                    <a:pt x="36" y="12"/>
                    <a:pt x="0" y="12"/>
                  </a:cubicBezTo>
                  <a:lnTo>
                    <a:pt x="107" y="12"/>
                  </a:lnTo>
                  <a:lnTo>
                    <a:pt x="107"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 name="Google Shape;366;p13"/>
            <p:cNvSpPr/>
            <p:nvPr/>
          </p:nvSpPr>
          <p:spPr>
            <a:xfrm>
              <a:off x="5453650" y="2247725"/>
              <a:ext cx="2400" cy="25"/>
            </a:xfrm>
            <a:custGeom>
              <a:rect b="b" l="l" r="r" t="t"/>
              <a:pathLst>
                <a:path extrusionOk="0" h="1" w="96">
                  <a:moveTo>
                    <a:pt x="0" y="1"/>
                  </a:moveTo>
                  <a:lnTo>
                    <a:pt x="12" y="1"/>
                  </a:lnTo>
                  <a:lnTo>
                    <a:pt x="9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13"/>
            <p:cNvSpPr/>
            <p:nvPr/>
          </p:nvSpPr>
          <p:spPr>
            <a:xfrm>
              <a:off x="5447100" y="2246250"/>
              <a:ext cx="3000" cy="1000"/>
            </a:xfrm>
            <a:custGeom>
              <a:rect b="b" l="l" r="r" t="t"/>
              <a:pathLst>
                <a:path extrusionOk="0" h="40" w="120">
                  <a:moveTo>
                    <a:pt x="0" y="0"/>
                  </a:moveTo>
                  <a:lnTo>
                    <a:pt x="24" y="24"/>
                  </a:lnTo>
                  <a:cubicBezTo>
                    <a:pt x="48" y="24"/>
                    <a:pt x="82" y="40"/>
                    <a:pt x="103" y="40"/>
                  </a:cubicBezTo>
                  <a:cubicBezTo>
                    <a:pt x="113" y="40"/>
                    <a:pt x="119" y="36"/>
                    <a:pt x="119" y="24"/>
                  </a:cubicBezTo>
                  <a:lnTo>
                    <a:pt x="119" y="24"/>
                  </a:lnTo>
                  <a:cubicBezTo>
                    <a:pt x="110" y="27"/>
                    <a:pt x="99" y="29"/>
                    <a:pt x="87" y="29"/>
                  </a:cubicBezTo>
                  <a:cubicBezTo>
                    <a:pt x="54" y="29"/>
                    <a:pt x="18" y="18"/>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13"/>
            <p:cNvSpPr/>
            <p:nvPr/>
          </p:nvSpPr>
          <p:spPr>
            <a:xfrm>
              <a:off x="5425375" y="2259925"/>
              <a:ext cx="1200" cy="1225"/>
            </a:xfrm>
            <a:custGeom>
              <a:rect b="b" l="l" r="r" t="t"/>
              <a:pathLst>
                <a:path extrusionOk="0" h="49" w="48">
                  <a:moveTo>
                    <a:pt x="3" y="42"/>
                  </a:moveTo>
                  <a:cubicBezTo>
                    <a:pt x="1" y="44"/>
                    <a:pt x="0" y="46"/>
                    <a:pt x="0" y="48"/>
                  </a:cubicBezTo>
                  <a:lnTo>
                    <a:pt x="3" y="42"/>
                  </a:lnTo>
                  <a:close/>
                  <a:moveTo>
                    <a:pt x="24" y="1"/>
                  </a:moveTo>
                  <a:lnTo>
                    <a:pt x="3" y="42"/>
                  </a:lnTo>
                  <a:lnTo>
                    <a:pt x="3" y="42"/>
                  </a:lnTo>
                  <a:cubicBezTo>
                    <a:pt x="6" y="40"/>
                    <a:pt x="9" y="39"/>
                    <a:pt x="14" y="39"/>
                  </a:cubicBezTo>
                  <a:cubicBezTo>
                    <a:pt x="21" y="39"/>
                    <a:pt x="30" y="42"/>
                    <a:pt x="36" y="48"/>
                  </a:cubicBezTo>
                  <a:cubicBezTo>
                    <a:pt x="48" y="25"/>
                    <a:pt x="36" y="13"/>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13"/>
            <p:cNvSpPr/>
            <p:nvPr/>
          </p:nvSpPr>
          <p:spPr>
            <a:xfrm>
              <a:off x="5420600" y="2259575"/>
              <a:ext cx="4800" cy="1275"/>
            </a:xfrm>
            <a:custGeom>
              <a:rect b="b" l="l" r="r" t="t"/>
              <a:pathLst>
                <a:path extrusionOk="0" h="51" w="192">
                  <a:moveTo>
                    <a:pt x="84" y="3"/>
                  </a:moveTo>
                  <a:lnTo>
                    <a:pt x="60" y="15"/>
                  </a:lnTo>
                  <a:cubicBezTo>
                    <a:pt x="61" y="15"/>
                    <a:pt x="62" y="15"/>
                    <a:pt x="62" y="15"/>
                  </a:cubicBezTo>
                  <a:lnTo>
                    <a:pt x="62" y="15"/>
                  </a:lnTo>
                  <a:lnTo>
                    <a:pt x="84" y="3"/>
                  </a:lnTo>
                  <a:close/>
                  <a:moveTo>
                    <a:pt x="175" y="0"/>
                  </a:moveTo>
                  <a:cubicBezTo>
                    <a:pt x="147" y="0"/>
                    <a:pt x="115" y="17"/>
                    <a:pt x="81" y="17"/>
                  </a:cubicBezTo>
                  <a:cubicBezTo>
                    <a:pt x="75" y="17"/>
                    <a:pt x="69" y="17"/>
                    <a:pt x="62" y="15"/>
                  </a:cubicBezTo>
                  <a:lnTo>
                    <a:pt x="62" y="15"/>
                  </a:lnTo>
                  <a:lnTo>
                    <a:pt x="1" y="50"/>
                  </a:lnTo>
                  <a:cubicBezTo>
                    <a:pt x="96" y="50"/>
                    <a:pt x="108" y="15"/>
                    <a:pt x="191" y="3"/>
                  </a:cubicBezTo>
                  <a:cubicBezTo>
                    <a:pt x="186" y="1"/>
                    <a:pt x="181" y="0"/>
                    <a:pt x="17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13"/>
            <p:cNvSpPr/>
            <p:nvPr/>
          </p:nvSpPr>
          <p:spPr>
            <a:xfrm>
              <a:off x="5375850" y="2266475"/>
              <a:ext cx="6375" cy="4225"/>
            </a:xfrm>
            <a:custGeom>
              <a:rect b="b" l="l" r="r" t="t"/>
              <a:pathLst>
                <a:path extrusionOk="0" h="169" w="255">
                  <a:moveTo>
                    <a:pt x="255" y="1"/>
                  </a:moveTo>
                  <a:lnTo>
                    <a:pt x="255" y="1"/>
                  </a:lnTo>
                  <a:cubicBezTo>
                    <a:pt x="183" y="48"/>
                    <a:pt x="112" y="72"/>
                    <a:pt x="17" y="108"/>
                  </a:cubicBezTo>
                  <a:cubicBezTo>
                    <a:pt x="38" y="119"/>
                    <a:pt x="1" y="169"/>
                    <a:pt x="12" y="169"/>
                  </a:cubicBezTo>
                  <a:cubicBezTo>
                    <a:pt x="13" y="169"/>
                    <a:pt x="15" y="168"/>
                    <a:pt x="17" y="167"/>
                  </a:cubicBezTo>
                  <a:lnTo>
                    <a:pt x="112" y="96"/>
                  </a:lnTo>
                  <a:lnTo>
                    <a:pt x="112" y="132"/>
                  </a:lnTo>
                  <a:cubicBezTo>
                    <a:pt x="183" y="120"/>
                    <a:pt x="136" y="72"/>
                    <a:pt x="219" y="60"/>
                  </a:cubicBezTo>
                  <a:cubicBezTo>
                    <a:pt x="219" y="25"/>
                    <a:pt x="207" y="36"/>
                    <a:pt x="25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 name="Google Shape;371;p13"/>
            <p:cNvSpPr/>
            <p:nvPr/>
          </p:nvSpPr>
          <p:spPr>
            <a:xfrm>
              <a:off x="5290825" y="2334350"/>
              <a:ext cx="325" cy="25"/>
            </a:xfrm>
            <a:custGeom>
              <a:rect b="b" l="l" r="r" t="t"/>
              <a:pathLst>
                <a:path extrusionOk="0" h="1" w="13">
                  <a:moveTo>
                    <a:pt x="1" y="0"/>
                  </a:moveTo>
                  <a:cubicBezTo>
                    <a:pt x="13" y="0"/>
                    <a:pt x="13" y="0"/>
                    <a:pt x="13" y="0"/>
                  </a:cubicBezTo>
                  <a:cubicBezTo>
                    <a:pt x="13" y="0"/>
                    <a:pt x="13"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13"/>
            <p:cNvSpPr/>
            <p:nvPr/>
          </p:nvSpPr>
          <p:spPr>
            <a:xfrm>
              <a:off x="5289725" y="2334125"/>
              <a:ext cx="1125" cy="975"/>
            </a:xfrm>
            <a:custGeom>
              <a:rect b="b" l="l" r="r" t="t"/>
              <a:pathLst>
                <a:path extrusionOk="0" h="39" w="45">
                  <a:moveTo>
                    <a:pt x="31" y="0"/>
                  </a:moveTo>
                  <a:cubicBezTo>
                    <a:pt x="24" y="0"/>
                    <a:pt x="15" y="3"/>
                    <a:pt x="9" y="9"/>
                  </a:cubicBezTo>
                  <a:cubicBezTo>
                    <a:pt x="0" y="31"/>
                    <a:pt x="3" y="39"/>
                    <a:pt x="9" y="39"/>
                  </a:cubicBezTo>
                  <a:cubicBezTo>
                    <a:pt x="21" y="39"/>
                    <a:pt x="45" y="17"/>
                    <a:pt x="45" y="9"/>
                  </a:cubicBezTo>
                  <a:cubicBezTo>
                    <a:pt x="45" y="3"/>
                    <a:pt x="39" y="0"/>
                    <a:pt x="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13"/>
            <p:cNvSpPr/>
            <p:nvPr/>
          </p:nvSpPr>
          <p:spPr>
            <a:xfrm>
              <a:off x="5534025" y="2189500"/>
              <a:ext cx="450" cy="500"/>
            </a:xfrm>
            <a:custGeom>
              <a:rect b="b" l="l" r="r" t="t"/>
              <a:pathLst>
                <a:path extrusionOk="0" h="20" w="18">
                  <a:moveTo>
                    <a:pt x="16" y="1"/>
                  </a:moveTo>
                  <a:cubicBezTo>
                    <a:pt x="14" y="1"/>
                    <a:pt x="7" y="13"/>
                    <a:pt x="0" y="20"/>
                  </a:cubicBezTo>
                  <a:lnTo>
                    <a:pt x="12" y="20"/>
                  </a:lnTo>
                  <a:cubicBezTo>
                    <a:pt x="17" y="6"/>
                    <a:pt x="18" y="1"/>
                    <a:pt x="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 name="Google Shape;374;p13"/>
            <p:cNvSpPr/>
            <p:nvPr/>
          </p:nvSpPr>
          <p:spPr>
            <a:xfrm>
              <a:off x="5533725" y="2189675"/>
              <a:ext cx="300" cy="325"/>
            </a:xfrm>
            <a:custGeom>
              <a:rect b="b" l="l" r="r" t="t"/>
              <a:pathLst>
                <a:path extrusionOk="0" h="13" w="12">
                  <a:moveTo>
                    <a:pt x="0" y="1"/>
                  </a:moveTo>
                  <a:cubicBezTo>
                    <a:pt x="0" y="13"/>
                    <a:pt x="12" y="13"/>
                    <a:pt x="12" y="13"/>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 name="Google Shape;375;p13"/>
            <p:cNvSpPr/>
            <p:nvPr/>
          </p:nvSpPr>
          <p:spPr>
            <a:xfrm>
              <a:off x="5503650" y="2201300"/>
              <a:ext cx="25" cy="325"/>
            </a:xfrm>
            <a:custGeom>
              <a:rect b="b" l="l" r="r" t="t"/>
              <a:pathLst>
                <a:path extrusionOk="0" h="13" w="1">
                  <a:moveTo>
                    <a:pt x="1" y="0"/>
                  </a:moveTo>
                  <a:cubicBezTo>
                    <a:pt x="1" y="0"/>
                    <a:pt x="1" y="0"/>
                    <a:pt x="1" y="0"/>
                  </a:cubicBezTo>
                  <a:cubicBezTo>
                    <a:pt x="1" y="0"/>
                    <a:pt x="1"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 name="Google Shape;376;p13"/>
            <p:cNvSpPr/>
            <p:nvPr/>
          </p:nvSpPr>
          <p:spPr>
            <a:xfrm>
              <a:off x="5496200" y="2204275"/>
              <a:ext cx="325" cy="325"/>
            </a:xfrm>
            <a:custGeom>
              <a:rect b="b" l="l" r="r" t="t"/>
              <a:pathLst>
                <a:path extrusionOk="0" h="13" w="13">
                  <a:moveTo>
                    <a:pt x="1" y="0"/>
                  </a:moveTo>
                  <a:cubicBezTo>
                    <a:pt x="1" y="12"/>
                    <a:pt x="13" y="12"/>
                    <a:pt x="13" y="12"/>
                  </a:cubicBezTo>
                  <a:cubicBezTo>
                    <a:pt x="13" y="12"/>
                    <a:pt x="13" y="12"/>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 name="Google Shape;377;p13"/>
            <p:cNvSpPr/>
            <p:nvPr/>
          </p:nvSpPr>
          <p:spPr>
            <a:xfrm>
              <a:off x="5507525" y="2197725"/>
              <a:ext cx="625" cy="325"/>
            </a:xfrm>
            <a:custGeom>
              <a:rect b="b" l="l" r="r" t="t"/>
              <a:pathLst>
                <a:path extrusionOk="0" h="13" w="25">
                  <a:moveTo>
                    <a:pt x="0" y="0"/>
                  </a:moveTo>
                  <a:cubicBezTo>
                    <a:pt x="12" y="12"/>
                    <a:pt x="12" y="12"/>
                    <a:pt x="24" y="12"/>
                  </a:cubicBezTo>
                  <a:cubicBezTo>
                    <a:pt x="12" y="0"/>
                    <a:pt x="12"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 name="Google Shape;378;p13"/>
            <p:cNvSpPr/>
            <p:nvPr/>
          </p:nvSpPr>
          <p:spPr>
            <a:xfrm>
              <a:off x="5459600" y="2212600"/>
              <a:ext cx="325" cy="325"/>
            </a:xfrm>
            <a:custGeom>
              <a:rect b="b" l="l" r="r" t="t"/>
              <a:pathLst>
                <a:path extrusionOk="0" h="13" w="13">
                  <a:moveTo>
                    <a:pt x="12" y="13"/>
                  </a:moveTo>
                  <a:cubicBezTo>
                    <a:pt x="12" y="13"/>
                    <a:pt x="12" y="13"/>
                    <a:pt x="0" y="1"/>
                  </a:cubicBezTo>
                  <a:lnTo>
                    <a:pt x="0" y="1"/>
                  </a:lnTo>
                  <a:lnTo>
                    <a:pt x="12" y="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 name="Google Shape;379;p13"/>
            <p:cNvSpPr/>
            <p:nvPr/>
          </p:nvSpPr>
          <p:spPr>
            <a:xfrm>
              <a:off x="5519725" y="2189100"/>
              <a:ext cx="25" cy="25"/>
            </a:xfrm>
            <a:custGeom>
              <a:rect b="b" l="l" r="r" t="t"/>
              <a:pathLst>
                <a:path extrusionOk="0" h="1" w="1">
                  <a:moveTo>
                    <a:pt x="1" y="0"/>
                  </a:moveTo>
                  <a:lnTo>
                    <a:pt x="1" y="0"/>
                  </a:lnTo>
                  <a:cubicBezTo>
                    <a:pt x="1" y="0"/>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 name="Google Shape;380;p13"/>
            <p:cNvSpPr/>
            <p:nvPr/>
          </p:nvSpPr>
          <p:spPr>
            <a:xfrm>
              <a:off x="5517950" y="2189100"/>
              <a:ext cx="25" cy="300"/>
            </a:xfrm>
            <a:custGeom>
              <a:rect b="b" l="l" r="r" t="t"/>
              <a:pathLst>
                <a:path extrusionOk="0" h="12" w="1">
                  <a:moveTo>
                    <a:pt x="0" y="12"/>
                  </a:moveTo>
                  <a:cubicBezTo>
                    <a:pt x="0" y="12"/>
                    <a:pt x="0" y="12"/>
                    <a:pt x="0" y="12"/>
                  </a:cubicBezTo>
                  <a:cubicBezTo>
                    <a:pt x="0" y="0"/>
                    <a:pt x="0" y="0"/>
                    <a:pt x="0"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 name="Google Shape;381;p13"/>
            <p:cNvSpPr/>
            <p:nvPr/>
          </p:nvSpPr>
          <p:spPr>
            <a:xfrm>
              <a:off x="5514075" y="2197425"/>
              <a:ext cx="325" cy="250"/>
            </a:xfrm>
            <a:custGeom>
              <a:rect b="b" l="l" r="r" t="t"/>
              <a:pathLst>
                <a:path extrusionOk="0" h="10" w="13">
                  <a:moveTo>
                    <a:pt x="0" y="0"/>
                  </a:moveTo>
                  <a:cubicBezTo>
                    <a:pt x="6" y="6"/>
                    <a:pt x="9" y="9"/>
                    <a:pt x="11" y="9"/>
                  </a:cubicBezTo>
                  <a:cubicBezTo>
                    <a:pt x="12" y="9"/>
                    <a:pt x="12" y="6"/>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13"/>
            <p:cNvSpPr/>
            <p:nvPr/>
          </p:nvSpPr>
          <p:spPr>
            <a:xfrm>
              <a:off x="5505150" y="2198900"/>
              <a:ext cx="25" cy="325"/>
            </a:xfrm>
            <a:custGeom>
              <a:rect b="b" l="l" r="r" t="t"/>
              <a:pathLst>
                <a:path extrusionOk="0" h="13" w="1">
                  <a:moveTo>
                    <a:pt x="0" y="13"/>
                  </a:moveTo>
                  <a:cubicBezTo>
                    <a:pt x="0" y="13"/>
                    <a:pt x="0" y="13"/>
                    <a:pt x="0" y="13"/>
                  </a:cubicBezTo>
                  <a:cubicBezTo>
                    <a:pt x="0" y="13"/>
                    <a:pt x="0" y="1"/>
                    <a:pt x="0" y="13"/>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13"/>
            <p:cNvSpPr/>
            <p:nvPr/>
          </p:nvSpPr>
          <p:spPr>
            <a:xfrm>
              <a:off x="5425675" y="2231950"/>
              <a:ext cx="900" cy="1225"/>
            </a:xfrm>
            <a:custGeom>
              <a:rect b="b" l="l" r="r" t="t"/>
              <a:pathLst>
                <a:path extrusionOk="0" h="49" w="36">
                  <a:moveTo>
                    <a:pt x="0" y="1"/>
                  </a:moveTo>
                  <a:cubicBezTo>
                    <a:pt x="0" y="1"/>
                    <a:pt x="0" y="12"/>
                    <a:pt x="0" y="24"/>
                  </a:cubicBezTo>
                  <a:lnTo>
                    <a:pt x="36" y="48"/>
                  </a:lnTo>
                  <a:cubicBezTo>
                    <a:pt x="36" y="36"/>
                    <a:pt x="33" y="36"/>
                    <a:pt x="28" y="36"/>
                  </a:cubicBezTo>
                  <a:cubicBezTo>
                    <a:pt x="24" y="36"/>
                    <a:pt x="18" y="36"/>
                    <a:pt x="12" y="24"/>
                  </a:cubicBezTo>
                  <a:cubicBezTo>
                    <a:pt x="12" y="20"/>
                    <a:pt x="13" y="19"/>
                    <a:pt x="16" y="19"/>
                  </a:cubicBezTo>
                  <a:cubicBezTo>
                    <a:pt x="20" y="19"/>
                    <a:pt x="28" y="24"/>
                    <a:pt x="36" y="24"/>
                  </a:cubicBezTo>
                  <a:cubicBezTo>
                    <a:pt x="29" y="11"/>
                    <a:pt x="25" y="7"/>
                    <a:pt x="21" y="7"/>
                  </a:cubicBezTo>
                  <a:cubicBezTo>
                    <a:pt x="15" y="7"/>
                    <a:pt x="12" y="18"/>
                    <a:pt x="8" y="18"/>
                  </a:cubicBezTo>
                  <a:cubicBezTo>
                    <a:pt x="6" y="18"/>
                    <a:pt x="3" y="14"/>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13"/>
            <p:cNvSpPr/>
            <p:nvPr/>
          </p:nvSpPr>
          <p:spPr>
            <a:xfrm>
              <a:off x="5456025" y="2211700"/>
              <a:ext cx="1525" cy="2425"/>
            </a:xfrm>
            <a:custGeom>
              <a:rect b="b" l="l" r="r" t="t"/>
              <a:pathLst>
                <a:path extrusionOk="0" h="97" w="61">
                  <a:moveTo>
                    <a:pt x="1" y="1"/>
                  </a:moveTo>
                  <a:cubicBezTo>
                    <a:pt x="1" y="37"/>
                    <a:pt x="48" y="60"/>
                    <a:pt x="48" y="96"/>
                  </a:cubicBezTo>
                  <a:lnTo>
                    <a:pt x="60" y="96"/>
                  </a:lnTo>
                  <a:cubicBezTo>
                    <a:pt x="36" y="72"/>
                    <a:pt x="36" y="49"/>
                    <a:pt x="24" y="25"/>
                  </a:cubicBezTo>
                  <a:cubicBezTo>
                    <a:pt x="12" y="13"/>
                    <a:pt x="12"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13"/>
            <p:cNvSpPr/>
            <p:nvPr/>
          </p:nvSpPr>
          <p:spPr>
            <a:xfrm>
              <a:off x="5457525" y="2214100"/>
              <a:ext cx="600" cy="325"/>
            </a:xfrm>
            <a:custGeom>
              <a:rect b="b" l="l" r="r" t="t"/>
              <a:pathLst>
                <a:path extrusionOk="0" h="13" w="24">
                  <a:moveTo>
                    <a:pt x="0" y="0"/>
                  </a:moveTo>
                  <a:cubicBezTo>
                    <a:pt x="12" y="0"/>
                    <a:pt x="12" y="12"/>
                    <a:pt x="12" y="12"/>
                  </a:cubicBezTo>
                  <a:lnTo>
                    <a:pt x="24" y="12"/>
                  </a:lnTo>
                  <a:cubicBezTo>
                    <a:pt x="12" y="0"/>
                    <a:pt x="12"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 name="Google Shape;386;p13"/>
            <p:cNvSpPr/>
            <p:nvPr/>
          </p:nvSpPr>
          <p:spPr>
            <a:xfrm>
              <a:off x="5430725" y="2228375"/>
              <a:ext cx="325" cy="25"/>
            </a:xfrm>
            <a:custGeom>
              <a:rect b="b" l="l" r="r" t="t"/>
              <a:pathLst>
                <a:path extrusionOk="0" h="1" w="13">
                  <a:moveTo>
                    <a:pt x="1" y="1"/>
                  </a:moveTo>
                  <a:cubicBezTo>
                    <a:pt x="12" y="1"/>
                    <a:pt x="12" y="1"/>
                    <a:pt x="12" y="1"/>
                  </a:cubicBezTo>
                  <a:cubicBezTo>
                    <a:pt x="1" y="1"/>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 name="Google Shape;387;p13"/>
            <p:cNvSpPr/>
            <p:nvPr/>
          </p:nvSpPr>
          <p:spPr>
            <a:xfrm>
              <a:off x="5461075" y="2210825"/>
              <a:ext cx="325" cy="25"/>
            </a:xfrm>
            <a:custGeom>
              <a:rect b="b" l="l" r="r" t="t"/>
              <a:pathLst>
                <a:path extrusionOk="0" h="1" w="13">
                  <a:moveTo>
                    <a:pt x="1" y="0"/>
                  </a:moveTo>
                  <a:cubicBezTo>
                    <a:pt x="1" y="0"/>
                    <a:pt x="1" y="0"/>
                    <a:pt x="13" y="0"/>
                  </a:cubicBezTo>
                  <a:cubicBezTo>
                    <a:pt x="13" y="0"/>
                    <a:pt x="13"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 name="Google Shape;388;p13"/>
            <p:cNvSpPr/>
            <p:nvPr/>
          </p:nvSpPr>
          <p:spPr>
            <a:xfrm>
              <a:off x="5454550" y="2227550"/>
              <a:ext cx="600" cy="850"/>
            </a:xfrm>
            <a:custGeom>
              <a:rect b="b" l="l" r="r" t="t"/>
              <a:pathLst>
                <a:path extrusionOk="0" h="34" w="24">
                  <a:moveTo>
                    <a:pt x="12" y="0"/>
                  </a:moveTo>
                  <a:cubicBezTo>
                    <a:pt x="11" y="0"/>
                    <a:pt x="14" y="12"/>
                    <a:pt x="7" y="12"/>
                  </a:cubicBezTo>
                  <a:cubicBezTo>
                    <a:pt x="5" y="12"/>
                    <a:pt x="3" y="11"/>
                    <a:pt x="0" y="10"/>
                  </a:cubicBezTo>
                  <a:lnTo>
                    <a:pt x="0" y="10"/>
                  </a:lnTo>
                  <a:lnTo>
                    <a:pt x="12" y="34"/>
                  </a:lnTo>
                  <a:cubicBezTo>
                    <a:pt x="24" y="34"/>
                    <a:pt x="24" y="22"/>
                    <a:pt x="24" y="22"/>
                  </a:cubicBezTo>
                  <a:cubicBezTo>
                    <a:pt x="16" y="5"/>
                    <a:pt x="13"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 name="Google Shape;389;p13"/>
            <p:cNvSpPr/>
            <p:nvPr/>
          </p:nvSpPr>
          <p:spPr>
            <a:xfrm>
              <a:off x="5425375" y="2232550"/>
              <a:ext cx="325" cy="25"/>
            </a:xfrm>
            <a:custGeom>
              <a:rect b="b" l="l" r="r" t="t"/>
              <a:pathLst>
                <a:path extrusionOk="0" h="1" w="13">
                  <a:moveTo>
                    <a:pt x="0" y="0"/>
                  </a:moveTo>
                  <a:lnTo>
                    <a:pt x="12" y="0"/>
                  </a:lnTo>
                  <a:lnTo>
                    <a:pt x="1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13"/>
            <p:cNvSpPr/>
            <p:nvPr/>
          </p:nvSpPr>
          <p:spPr>
            <a:xfrm>
              <a:off x="5459150" y="2212900"/>
              <a:ext cx="1075" cy="625"/>
            </a:xfrm>
            <a:custGeom>
              <a:rect b="b" l="l" r="r" t="t"/>
              <a:pathLst>
                <a:path extrusionOk="0" h="25" w="43">
                  <a:moveTo>
                    <a:pt x="30" y="1"/>
                  </a:moveTo>
                  <a:cubicBezTo>
                    <a:pt x="36" y="12"/>
                    <a:pt x="27" y="12"/>
                    <a:pt x="18" y="12"/>
                  </a:cubicBezTo>
                  <a:cubicBezTo>
                    <a:pt x="10" y="12"/>
                    <a:pt x="1" y="12"/>
                    <a:pt x="7" y="24"/>
                  </a:cubicBezTo>
                  <a:lnTo>
                    <a:pt x="42" y="12"/>
                  </a:lnTo>
                  <a:lnTo>
                    <a:pt x="3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13"/>
            <p:cNvSpPr/>
            <p:nvPr/>
          </p:nvSpPr>
          <p:spPr>
            <a:xfrm>
              <a:off x="5528950" y="2191775"/>
              <a:ext cx="1525" cy="2400"/>
            </a:xfrm>
            <a:custGeom>
              <a:rect b="b" l="l" r="r" t="t"/>
              <a:pathLst>
                <a:path extrusionOk="0" h="96" w="61">
                  <a:moveTo>
                    <a:pt x="60" y="0"/>
                  </a:moveTo>
                  <a:cubicBezTo>
                    <a:pt x="36" y="36"/>
                    <a:pt x="24" y="24"/>
                    <a:pt x="1" y="36"/>
                  </a:cubicBezTo>
                  <a:lnTo>
                    <a:pt x="24" y="72"/>
                  </a:lnTo>
                  <a:lnTo>
                    <a:pt x="24" y="84"/>
                  </a:lnTo>
                  <a:lnTo>
                    <a:pt x="36" y="95"/>
                  </a:lnTo>
                  <a:cubicBezTo>
                    <a:pt x="60" y="72"/>
                    <a:pt x="60" y="36"/>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13"/>
            <p:cNvSpPr/>
            <p:nvPr/>
          </p:nvSpPr>
          <p:spPr>
            <a:xfrm>
              <a:off x="5521225" y="2185575"/>
              <a:ext cx="600" cy="850"/>
            </a:xfrm>
            <a:custGeom>
              <a:rect b="b" l="l" r="r" t="t"/>
              <a:pathLst>
                <a:path extrusionOk="0" h="34" w="24">
                  <a:moveTo>
                    <a:pt x="5" y="0"/>
                  </a:moveTo>
                  <a:cubicBezTo>
                    <a:pt x="2" y="0"/>
                    <a:pt x="0" y="3"/>
                    <a:pt x="0" y="10"/>
                  </a:cubicBezTo>
                  <a:lnTo>
                    <a:pt x="24" y="34"/>
                  </a:lnTo>
                  <a:cubicBezTo>
                    <a:pt x="24" y="17"/>
                    <a:pt x="12" y="0"/>
                    <a:pt x="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13"/>
            <p:cNvSpPr/>
            <p:nvPr/>
          </p:nvSpPr>
          <p:spPr>
            <a:xfrm>
              <a:off x="5524500" y="2193975"/>
              <a:ext cx="600" cy="1100"/>
            </a:xfrm>
            <a:custGeom>
              <a:rect b="b" l="l" r="r" t="t"/>
              <a:pathLst>
                <a:path extrusionOk="0" h="44" w="24">
                  <a:moveTo>
                    <a:pt x="11" y="0"/>
                  </a:moveTo>
                  <a:cubicBezTo>
                    <a:pt x="5" y="0"/>
                    <a:pt x="0" y="9"/>
                    <a:pt x="0" y="31"/>
                  </a:cubicBezTo>
                  <a:cubicBezTo>
                    <a:pt x="3" y="25"/>
                    <a:pt x="5" y="23"/>
                    <a:pt x="7" y="23"/>
                  </a:cubicBezTo>
                  <a:cubicBezTo>
                    <a:pt x="13" y="23"/>
                    <a:pt x="15" y="43"/>
                    <a:pt x="24" y="43"/>
                  </a:cubicBezTo>
                  <a:lnTo>
                    <a:pt x="24" y="7"/>
                  </a:lnTo>
                  <a:cubicBezTo>
                    <a:pt x="19" y="3"/>
                    <a:pt x="15" y="0"/>
                    <a:pt x="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13"/>
            <p:cNvSpPr/>
            <p:nvPr/>
          </p:nvSpPr>
          <p:spPr>
            <a:xfrm>
              <a:off x="5518825" y="2186125"/>
              <a:ext cx="775" cy="600"/>
            </a:xfrm>
            <a:custGeom>
              <a:rect b="b" l="l" r="r" t="t"/>
              <a:pathLst>
                <a:path extrusionOk="0" h="24" w="31">
                  <a:moveTo>
                    <a:pt x="25" y="0"/>
                  </a:moveTo>
                  <a:cubicBezTo>
                    <a:pt x="25" y="9"/>
                    <a:pt x="23" y="12"/>
                    <a:pt x="21" y="12"/>
                  </a:cubicBezTo>
                  <a:cubicBezTo>
                    <a:pt x="17" y="12"/>
                    <a:pt x="11" y="4"/>
                    <a:pt x="6" y="4"/>
                  </a:cubicBezTo>
                  <a:cubicBezTo>
                    <a:pt x="3" y="4"/>
                    <a:pt x="1" y="9"/>
                    <a:pt x="1" y="24"/>
                  </a:cubicBezTo>
                  <a:cubicBezTo>
                    <a:pt x="4" y="21"/>
                    <a:pt x="7" y="20"/>
                    <a:pt x="11" y="20"/>
                  </a:cubicBezTo>
                  <a:cubicBezTo>
                    <a:pt x="15" y="20"/>
                    <a:pt x="19" y="21"/>
                    <a:pt x="22" y="21"/>
                  </a:cubicBezTo>
                  <a:cubicBezTo>
                    <a:pt x="28" y="21"/>
                    <a:pt x="31" y="18"/>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13"/>
            <p:cNvSpPr/>
            <p:nvPr/>
          </p:nvSpPr>
          <p:spPr>
            <a:xfrm>
              <a:off x="5521500" y="2195900"/>
              <a:ext cx="925" cy="750"/>
            </a:xfrm>
            <a:custGeom>
              <a:rect b="b" l="l" r="r" t="t"/>
              <a:pathLst>
                <a:path extrusionOk="0" h="30" w="37">
                  <a:moveTo>
                    <a:pt x="6" y="0"/>
                  </a:moveTo>
                  <a:cubicBezTo>
                    <a:pt x="3" y="0"/>
                    <a:pt x="1" y="4"/>
                    <a:pt x="1" y="14"/>
                  </a:cubicBezTo>
                  <a:cubicBezTo>
                    <a:pt x="5" y="26"/>
                    <a:pt x="9" y="30"/>
                    <a:pt x="13" y="30"/>
                  </a:cubicBezTo>
                  <a:cubicBezTo>
                    <a:pt x="19" y="30"/>
                    <a:pt x="25" y="20"/>
                    <a:pt x="31" y="16"/>
                  </a:cubicBezTo>
                  <a:lnTo>
                    <a:pt x="31" y="16"/>
                  </a:lnTo>
                  <a:cubicBezTo>
                    <a:pt x="32" y="16"/>
                    <a:pt x="32" y="16"/>
                    <a:pt x="32" y="16"/>
                  </a:cubicBezTo>
                  <a:cubicBezTo>
                    <a:pt x="34" y="16"/>
                    <a:pt x="35" y="15"/>
                    <a:pt x="37" y="14"/>
                  </a:cubicBezTo>
                  <a:lnTo>
                    <a:pt x="37" y="14"/>
                  </a:lnTo>
                  <a:cubicBezTo>
                    <a:pt x="35" y="14"/>
                    <a:pt x="33" y="15"/>
                    <a:pt x="31" y="16"/>
                  </a:cubicBezTo>
                  <a:lnTo>
                    <a:pt x="31" y="16"/>
                  </a:lnTo>
                  <a:cubicBezTo>
                    <a:pt x="23" y="15"/>
                    <a:pt x="12" y="0"/>
                    <a:pt x="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13"/>
            <p:cNvSpPr/>
            <p:nvPr/>
          </p:nvSpPr>
          <p:spPr>
            <a:xfrm>
              <a:off x="5516450" y="2187000"/>
              <a:ext cx="1525" cy="2700"/>
            </a:xfrm>
            <a:custGeom>
              <a:rect b="b" l="l" r="r" t="t"/>
              <a:pathLst>
                <a:path extrusionOk="0" h="108" w="61">
                  <a:moveTo>
                    <a:pt x="12" y="1"/>
                  </a:moveTo>
                  <a:cubicBezTo>
                    <a:pt x="12" y="36"/>
                    <a:pt x="1" y="72"/>
                    <a:pt x="24" y="108"/>
                  </a:cubicBezTo>
                  <a:cubicBezTo>
                    <a:pt x="12" y="72"/>
                    <a:pt x="24" y="72"/>
                    <a:pt x="36" y="72"/>
                  </a:cubicBezTo>
                  <a:cubicBezTo>
                    <a:pt x="36" y="84"/>
                    <a:pt x="36" y="96"/>
                    <a:pt x="36" y="108"/>
                  </a:cubicBezTo>
                  <a:cubicBezTo>
                    <a:pt x="48" y="84"/>
                    <a:pt x="48" y="84"/>
                    <a:pt x="60" y="72"/>
                  </a:cubicBezTo>
                  <a:cubicBezTo>
                    <a:pt x="48" y="48"/>
                    <a:pt x="24" y="36"/>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13"/>
            <p:cNvSpPr/>
            <p:nvPr/>
          </p:nvSpPr>
          <p:spPr>
            <a:xfrm>
              <a:off x="5520800" y="2194925"/>
              <a:ext cx="1025" cy="2275"/>
            </a:xfrm>
            <a:custGeom>
              <a:rect b="b" l="l" r="r" t="t"/>
              <a:pathLst>
                <a:path extrusionOk="0" h="91" w="41">
                  <a:moveTo>
                    <a:pt x="2" y="0"/>
                  </a:moveTo>
                  <a:lnTo>
                    <a:pt x="2" y="0"/>
                  </a:lnTo>
                  <a:cubicBezTo>
                    <a:pt x="1" y="0"/>
                    <a:pt x="3" y="9"/>
                    <a:pt x="5" y="20"/>
                  </a:cubicBezTo>
                  <a:lnTo>
                    <a:pt x="5" y="20"/>
                  </a:lnTo>
                  <a:lnTo>
                    <a:pt x="5" y="5"/>
                  </a:lnTo>
                  <a:cubicBezTo>
                    <a:pt x="3" y="2"/>
                    <a:pt x="2" y="0"/>
                    <a:pt x="2" y="0"/>
                  </a:cubicBezTo>
                  <a:close/>
                  <a:moveTo>
                    <a:pt x="5" y="20"/>
                  </a:moveTo>
                  <a:lnTo>
                    <a:pt x="5" y="53"/>
                  </a:lnTo>
                  <a:cubicBezTo>
                    <a:pt x="6" y="52"/>
                    <a:pt x="7" y="51"/>
                    <a:pt x="8" y="51"/>
                  </a:cubicBezTo>
                  <a:lnTo>
                    <a:pt x="8" y="51"/>
                  </a:lnTo>
                  <a:cubicBezTo>
                    <a:pt x="7" y="52"/>
                    <a:pt x="6" y="53"/>
                    <a:pt x="5" y="53"/>
                  </a:cubicBezTo>
                  <a:cubicBezTo>
                    <a:pt x="15" y="63"/>
                    <a:pt x="26" y="91"/>
                    <a:pt x="36" y="91"/>
                  </a:cubicBezTo>
                  <a:cubicBezTo>
                    <a:pt x="38" y="91"/>
                    <a:pt x="39" y="90"/>
                    <a:pt x="41" y="89"/>
                  </a:cubicBezTo>
                  <a:cubicBezTo>
                    <a:pt x="31" y="69"/>
                    <a:pt x="21" y="50"/>
                    <a:pt x="12" y="50"/>
                  </a:cubicBezTo>
                  <a:cubicBezTo>
                    <a:pt x="10" y="50"/>
                    <a:pt x="9" y="50"/>
                    <a:pt x="8" y="51"/>
                  </a:cubicBezTo>
                  <a:lnTo>
                    <a:pt x="8" y="51"/>
                  </a:lnTo>
                  <a:cubicBezTo>
                    <a:pt x="10" y="46"/>
                    <a:pt x="8" y="32"/>
                    <a:pt x="5" y="2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13"/>
            <p:cNvSpPr/>
            <p:nvPr/>
          </p:nvSpPr>
          <p:spPr>
            <a:xfrm>
              <a:off x="5514975" y="2186400"/>
              <a:ext cx="1200" cy="1825"/>
            </a:xfrm>
            <a:custGeom>
              <a:rect b="b" l="l" r="r" t="t"/>
              <a:pathLst>
                <a:path extrusionOk="0" h="73" w="48">
                  <a:moveTo>
                    <a:pt x="48" y="1"/>
                  </a:moveTo>
                  <a:cubicBezTo>
                    <a:pt x="24" y="13"/>
                    <a:pt x="0" y="37"/>
                    <a:pt x="0" y="60"/>
                  </a:cubicBezTo>
                  <a:lnTo>
                    <a:pt x="12" y="72"/>
                  </a:lnTo>
                  <a:cubicBezTo>
                    <a:pt x="24" y="37"/>
                    <a:pt x="48" y="49"/>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 name="Google Shape;399;p13"/>
            <p:cNvSpPr/>
            <p:nvPr/>
          </p:nvSpPr>
          <p:spPr>
            <a:xfrm>
              <a:off x="5519125" y="2194875"/>
              <a:ext cx="625" cy="1375"/>
            </a:xfrm>
            <a:custGeom>
              <a:rect b="b" l="l" r="r" t="t"/>
              <a:pathLst>
                <a:path extrusionOk="0" h="55" w="25">
                  <a:moveTo>
                    <a:pt x="6" y="0"/>
                  </a:moveTo>
                  <a:cubicBezTo>
                    <a:pt x="5" y="0"/>
                    <a:pt x="3" y="2"/>
                    <a:pt x="1" y="7"/>
                  </a:cubicBezTo>
                  <a:lnTo>
                    <a:pt x="1" y="55"/>
                  </a:lnTo>
                  <a:cubicBezTo>
                    <a:pt x="25" y="55"/>
                    <a:pt x="1" y="31"/>
                    <a:pt x="1" y="19"/>
                  </a:cubicBezTo>
                  <a:lnTo>
                    <a:pt x="1" y="19"/>
                  </a:lnTo>
                  <a:cubicBezTo>
                    <a:pt x="7" y="25"/>
                    <a:pt x="10" y="28"/>
                    <a:pt x="13" y="28"/>
                  </a:cubicBezTo>
                  <a:cubicBezTo>
                    <a:pt x="16" y="28"/>
                    <a:pt x="19" y="25"/>
                    <a:pt x="25" y="19"/>
                  </a:cubicBezTo>
                  <a:lnTo>
                    <a:pt x="25" y="19"/>
                  </a:lnTo>
                  <a:cubicBezTo>
                    <a:pt x="22" y="20"/>
                    <a:pt x="20" y="21"/>
                    <a:pt x="18" y="21"/>
                  </a:cubicBezTo>
                  <a:cubicBezTo>
                    <a:pt x="6" y="21"/>
                    <a:pt x="9" y="0"/>
                    <a:pt x="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 name="Google Shape;400;p13"/>
            <p:cNvSpPr/>
            <p:nvPr/>
          </p:nvSpPr>
          <p:spPr>
            <a:xfrm>
              <a:off x="5517650" y="2196525"/>
              <a:ext cx="1200" cy="1825"/>
            </a:xfrm>
            <a:custGeom>
              <a:rect b="b" l="l" r="r" t="t"/>
              <a:pathLst>
                <a:path extrusionOk="0" h="73" w="48">
                  <a:moveTo>
                    <a:pt x="12" y="1"/>
                  </a:moveTo>
                  <a:lnTo>
                    <a:pt x="0" y="25"/>
                  </a:lnTo>
                  <a:lnTo>
                    <a:pt x="24" y="72"/>
                  </a:lnTo>
                  <a:cubicBezTo>
                    <a:pt x="48" y="48"/>
                    <a:pt x="24" y="48"/>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13"/>
            <p:cNvSpPr/>
            <p:nvPr/>
          </p:nvSpPr>
          <p:spPr>
            <a:xfrm>
              <a:off x="5516750" y="2195650"/>
              <a:ext cx="625" cy="2100"/>
            </a:xfrm>
            <a:custGeom>
              <a:rect b="b" l="l" r="r" t="t"/>
              <a:pathLst>
                <a:path extrusionOk="0" h="84" w="25">
                  <a:moveTo>
                    <a:pt x="12" y="0"/>
                  </a:moveTo>
                  <a:lnTo>
                    <a:pt x="0" y="83"/>
                  </a:lnTo>
                  <a:cubicBezTo>
                    <a:pt x="12" y="48"/>
                    <a:pt x="12" y="48"/>
                    <a:pt x="24" y="12"/>
                  </a:cubicBezTo>
                  <a:lnTo>
                    <a:pt x="1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13"/>
            <p:cNvSpPr/>
            <p:nvPr/>
          </p:nvSpPr>
          <p:spPr>
            <a:xfrm>
              <a:off x="5505825" y="2189875"/>
              <a:ext cx="625" cy="975"/>
            </a:xfrm>
            <a:custGeom>
              <a:rect b="b" l="l" r="r" t="t"/>
              <a:pathLst>
                <a:path extrusionOk="0" h="39" w="25">
                  <a:moveTo>
                    <a:pt x="1" y="0"/>
                  </a:moveTo>
                  <a:lnTo>
                    <a:pt x="1" y="0"/>
                  </a:lnTo>
                  <a:cubicBezTo>
                    <a:pt x="0" y="0"/>
                    <a:pt x="2" y="1"/>
                    <a:pt x="6" y="3"/>
                  </a:cubicBezTo>
                  <a:lnTo>
                    <a:pt x="6" y="3"/>
                  </a:lnTo>
                  <a:cubicBezTo>
                    <a:pt x="3" y="1"/>
                    <a:pt x="1" y="0"/>
                    <a:pt x="1" y="0"/>
                  </a:cubicBezTo>
                  <a:close/>
                  <a:moveTo>
                    <a:pt x="6" y="3"/>
                  </a:moveTo>
                  <a:cubicBezTo>
                    <a:pt x="7" y="4"/>
                    <a:pt x="8" y="5"/>
                    <a:pt x="9" y="6"/>
                  </a:cubicBezTo>
                  <a:lnTo>
                    <a:pt x="9" y="6"/>
                  </a:lnTo>
                  <a:cubicBezTo>
                    <a:pt x="9" y="5"/>
                    <a:pt x="9" y="5"/>
                    <a:pt x="9" y="5"/>
                  </a:cubicBezTo>
                  <a:cubicBezTo>
                    <a:pt x="8" y="4"/>
                    <a:pt x="7" y="4"/>
                    <a:pt x="6" y="3"/>
                  </a:cubicBezTo>
                  <a:close/>
                  <a:moveTo>
                    <a:pt x="9" y="6"/>
                  </a:moveTo>
                  <a:lnTo>
                    <a:pt x="9" y="6"/>
                  </a:lnTo>
                  <a:cubicBezTo>
                    <a:pt x="9" y="22"/>
                    <a:pt x="21" y="38"/>
                    <a:pt x="23" y="38"/>
                  </a:cubicBezTo>
                  <a:cubicBezTo>
                    <a:pt x="25" y="38"/>
                    <a:pt x="24" y="36"/>
                    <a:pt x="21" y="29"/>
                  </a:cubicBezTo>
                  <a:cubicBezTo>
                    <a:pt x="21" y="19"/>
                    <a:pt x="14" y="11"/>
                    <a:pt x="9" y="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13"/>
            <p:cNvSpPr/>
            <p:nvPr/>
          </p:nvSpPr>
          <p:spPr>
            <a:xfrm>
              <a:off x="5509000" y="2199150"/>
              <a:ext cx="1525" cy="1275"/>
            </a:xfrm>
            <a:custGeom>
              <a:rect b="b" l="l" r="r" t="t"/>
              <a:pathLst>
                <a:path extrusionOk="0" h="51" w="61">
                  <a:moveTo>
                    <a:pt x="43" y="1"/>
                  </a:moveTo>
                  <a:cubicBezTo>
                    <a:pt x="30" y="1"/>
                    <a:pt x="11" y="30"/>
                    <a:pt x="1" y="51"/>
                  </a:cubicBezTo>
                  <a:cubicBezTo>
                    <a:pt x="13" y="27"/>
                    <a:pt x="60" y="27"/>
                    <a:pt x="49" y="3"/>
                  </a:cubicBezTo>
                  <a:cubicBezTo>
                    <a:pt x="47" y="1"/>
                    <a:pt x="45" y="1"/>
                    <a:pt x="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13"/>
            <p:cNvSpPr/>
            <p:nvPr/>
          </p:nvSpPr>
          <p:spPr>
            <a:xfrm>
              <a:off x="5497100" y="2205450"/>
              <a:ext cx="875" cy="1525"/>
            </a:xfrm>
            <a:custGeom>
              <a:rect b="b" l="l" r="r" t="t"/>
              <a:pathLst>
                <a:path extrusionOk="0" h="61" w="35">
                  <a:moveTo>
                    <a:pt x="24" y="1"/>
                  </a:moveTo>
                  <a:cubicBezTo>
                    <a:pt x="24" y="25"/>
                    <a:pt x="13" y="25"/>
                    <a:pt x="1" y="60"/>
                  </a:cubicBezTo>
                  <a:cubicBezTo>
                    <a:pt x="13" y="49"/>
                    <a:pt x="24" y="60"/>
                    <a:pt x="13" y="37"/>
                  </a:cubicBezTo>
                  <a:lnTo>
                    <a:pt x="13" y="37"/>
                  </a:lnTo>
                  <a:cubicBezTo>
                    <a:pt x="15" y="39"/>
                    <a:pt x="17" y="40"/>
                    <a:pt x="19" y="40"/>
                  </a:cubicBezTo>
                  <a:cubicBezTo>
                    <a:pt x="28" y="40"/>
                    <a:pt x="34" y="20"/>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 name="Google Shape;405;p13"/>
            <p:cNvSpPr/>
            <p:nvPr/>
          </p:nvSpPr>
          <p:spPr>
            <a:xfrm>
              <a:off x="5494125" y="2206350"/>
              <a:ext cx="625" cy="925"/>
            </a:xfrm>
            <a:custGeom>
              <a:rect b="b" l="l" r="r" t="t"/>
              <a:pathLst>
                <a:path extrusionOk="0" h="37" w="25">
                  <a:moveTo>
                    <a:pt x="12" y="1"/>
                  </a:moveTo>
                  <a:cubicBezTo>
                    <a:pt x="12" y="1"/>
                    <a:pt x="1" y="24"/>
                    <a:pt x="12" y="36"/>
                  </a:cubicBezTo>
                  <a:cubicBezTo>
                    <a:pt x="12" y="24"/>
                    <a:pt x="24" y="24"/>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 name="Google Shape;406;p13"/>
            <p:cNvSpPr/>
            <p:nvPr/>
          </p:nvSpPr>
          <p:spPr>
            <a:xfrm>
              <a:off x="5468225" y="2201300"/>
              <a:ext cx="625" cy="900"/>
            </a:xfrm>
            <a:custGeom>
              <a:rect b="b" l="l" r="r" t="t"/>
              <a:pathLst>
                <a:path extrusionOk="0" h="36" w="25">
                  <a:moveTo>
                    <a:pt x="13" y="0"/>
                  </a:moveTo>
                  <a:cubicBezTo>
                    <a:pt x="1" y="0"/>
                    <a:pt x="1" y="12"/>
                    <a:pt x="13" y="36"/>
                  </a:cubicBezTo>
                  <a:cubicBezTo>
                    <a:pt x="25" y="24"/>
                    <a:pt x="13" y="12"/>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13"/>
            <p:cNvSpPr/>
            <p:nvPr/>
          </p:nvSpPr>
          <p:spPr>
            <a:xfrm>
              <a:off x="5467625" y="2201900"/>
              <a:ext cx="625" cy="600"/>
            </a:xfrm>
            <a:custGeom>
              <a:rect b="b" l="l" r="r" t="t"/>
              <a:pathLst>
                <a:path extrusionOk="0" h="24" w="25">
                  <a:moveTo>
                    <a:pt x="13" y="12"/>
                  </a:moveTo>
                  <a:lnTo>
                    <a:pt x="1" y="0"/>
                  </a:lnTo>
                  <a:lnTo>
                    <a:pt x="25" y="24"/>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13"/>
            <p:cNvSpPr/>
            <p:nvPr/>
          </p:nvSpPr>
          <p:spPr>
            <a:xfrm>
              <a:off x="5465550" y="2202175"/>
              <a:ext cx="325" cy="325"/>
            </a:xfrm>
            <a:custGeom>
              <a:rect b="b" l="l" r="r" t="t"/>
              <a:pathLst>
                <a:path extrusionOk="0" h="13" w="13">
                  <a:moveTo>
                    <a:pt x="12" y="1"/>
                  </a:moveTo>
                  <a:cubicBezTo>
                    <a:pt x="1" y="1"/>
                    <a:pt x="1" y="13"/>
                    <a:pt x="12" y="13"/>
                  </a:cubicBezTo>
                  <a:cubicBezTo>
                    <a:pt x="12" y="13"/>
                    <a:pt x="12"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13"/>
            <p:cNvSpPr/>
            <p:nvPr/>
          </p:nvSpPr>
          <p:spPr>
            <a:xfrm>
              <a:off x="5465850" y="2201900"/>
              <a:ext cx="325" cy="300"/>
            </a:xfrm>
            <a:custGeom>
              <a:rect b="b" l="l" r="r" t="t"/>
              <a:pathLst>
                <a:path extrusionOk="0" h="12" w="13">
                  <a:moveTo>
                    <a:pt x="0" y="0"/>
                  </a:moveTo>
                  <a:cubicBezTo>
                    <a:pt x="0" y="0"/>
                    <a:pt x="0" y="0"/>
                    <a:pt x="0" y="12"/>
                  </a:cubicBezTo>
                  <a:cubicBezTo>
                    <a:pt x="0" y="8"/>
                    <a:pt x="0" y="7"/>
                    <a:pt x="1" y="7"/>
                  </a:cubicBezTo>
                  <a:cubicBezTo>
                    <a:pt x="2" y="7"/>
                    <a:pt x="4" y="12"/>
                    <a:pt x="12" y="12"/>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13"/>
            <p:cNvSpPr/>
            <p:nvPr/>
          </p:nvSpPr>
          <p:spPr>
            <a:xfrm>
              <a:off x="5465250" y="2201900"/>
              <a:ext cx="925" cy="1800"/>
            </a:xfrm>
            <a:custGeom>
              <a:rect b="b" l="l" r="r" t="t"/>
              <a:pathLst>
                <a:path extrusionOk="0" h="72" w="37">
                  <a:moveTo>
                    <a:pt x="1" y="0"/>
                  </a:moveTo>
                  <a:lnTo>
                    <a:pt x="1" y="36"/>
                  </a:lnTo>
                  <a:lnTo>
                    <a:pt x="36" y="71"/>
                  </a:lnTo>
                  <a:cubicBezTo>
                    <a:pt x="36" y="36"/>
                    <a:pt x="1" y="6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 name="Google Shape;411;p13"/>
            <p:cNvSpPr/>
            <p:nvPr/>
          </p:nvSpPr>
          <p:spPr>
            <a:xfrm>
              <a:off x="5462275" y="2203675"/>
              <a:ext cx="2700" cy="3900"/>
            </a:xfrm>
            <a:custGeom>
              <a:rect b="b" l="l" r="r" t="t"/>
              <a:pathLst>
                <a:path extrusionOk="0" h="156" w="108">
                  <a:moveTo>
                    <a:pt x="72" y="0"/>
                  </a:moveTo>
                  <a:cubicBezTo>
                    <a:pt x="54" y="0"/>
                    <a:pt x="56" y="41"/>
                    <a:pt x="49" y="41"/>
                  </a:cubicBezTo>
                  <a:cubicBezTo>
                    <a:pt x="46" y="41"/>
                    <a:pt x="42" y="36"/>
                    <a:pt x="36" y="24"/>
                  </a:cubicBezTo>
                  <a:lnTo>
                    <a:pt x="36" y="24"/>
                  </a:lnTo>
                  <a:cubicBezTo>
                    <a:pt x="1" y="84"/>
                    <a:pt x="84" y="108"/>
                    <a:pt x="48" y="155"/>
                  </a:cubicBezTo>
                  <a:cubicBezTo>
                    <a:pt x="108" y="155"/>
                    <a:pt x="24" y="48"/>
                    <a:pt x="72" y="48"/>
                  </a:cubicBezTo>
                  <a:cubicBezTo>
                    <a:pt x="36" y="24"/>
                    <a:pt x="72" y="24"/>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13"/>
            <p:cNvSpPr/>
            <p:nvPr/>
          </p:nvSpPr>
          <p:spPr>
            <a:xfrm>
              <a:off x="5464650" y="2205300"/>
              <a:ext cx="725" cy="750"/>
            </a:xfrm>
            <a:custGeom>
              <a:rect b="b" l="l" r="r" t="t"/>
              <a:pathLst>
                <a:path extrusionOk="0" h="30" w="29">
                  <a:moveTo>
                    <a:pt x="8" y="1"/>
                  </a:moveTo>
                  <a:cubicBezTo>
                    <a:pt x="4" y="1"/>
                    <a:pt x="1" y="7"/>
                    <a:pt x="1" y="19"/>
                  </a:cubicBezTo>
                  <a:cubicBezTo>
                    <a:pt x="9" y="19"/>
                    <a:pt x="22" y="29"/>
                    <a:pt x="26" y="29"/>
                  </a:cubicBezTo>
                  <a:cubicBezTo>
                    <a:pt x="29" y="29"/>
                    <a:pt x="29" y="27"/>
                    <a:pt x="25" y="19"/>
                  </a:cubicBezTo>
                  <a:cubicBezTo>
                    <a:pt x="19" y="7"/>
                    <a:pt x="13" y="1"/>
                    <a:pt x="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13"/>
            <p:cNvSpPr/>
            <p:nvPr/>
          </p:nvSpPr>
          <p:spPr>
            <a:xfrm>
              <a:off x="5461975" y="2205175"/>
              <a:ext cx="325" cy="300"/>
            </a:xfrm>
            <a:custGeom>
              <a:rect b="b" l="l" r="r" t="t"/>
              <a:pathLst>
                <a:path extrusionOk="0" h="12" w="13">
                  <a:moveTo>
                    <a:pt x="1" y="0"/>
                  </a:moveTo>
                  <a:lnTo>
                    <a:pt x="1" y="12"/>
                  </a:lnTo>
                  <a:lnTo>
                    <a:pt x="13" y="12"/>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 name="Google Shape;414;p13"/>
            <p:cNvSpPr/>
            <p:nvPr/>
          </p:nvSpPr>
          <p:spPr>
            <a:xfrm>
              <a:off x="5460500" y="2204875"/>
              <a:ext cx="600" cy="900"/>
            </a:xfrm>
            <a:custGeom>
              <a:rect b="b" l="l" r="r" t="t"/>
              <a:pathLst>
                <a:path extrusionOk="0" h="36" w="24">
                  <a:moveTo>
                    <a:pt x="24" y="0"/>
                  </a:moveTo>
                  <a:cubicBezTo>
                    <a:pt x="24" y="12"/>
                    <a:pt x="0" y="24"/>
                    <a:pt x="24" y="36"/>
                  </a:cubicBezTo>
                  <a:lnTo>
                    <a:pt x="2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 name="Google Shape;415;p13"/>
            <p:cNvSpPr/>
            <p:nvPr/>
          </p:nvSpPr>
          <p:spPr>
            <a:xfrm>
              <a:off x="5458925" y="2205750"/>
              <a:ext cx="700" cy="1350"/>
            </a:xfrm>
            <a:custGeom>
              <a:rect b="b" l="l" r="r" t="t"/>
              <a:pathLst>
                <a:path extrusionOk="0" h="54" w="28">
                  <a:moveTo>
                    <a:pt x="4" y="1"/>
                  </a:moveTo>
                  <a:lnTo>
                    <a:pt x="4" y="1"/>
                  </a:lnTo>
                  <a:cubicBezTo>
                    <a:pt x="1" y="1"/>
                    <a:pt x="0" y="4"/>
                    <a:pt x="0" y="8"/>
                  </a:cubicBezTo>
                  <a:lnTo>
                    <a:pt x="0" y="8"/>
                  </a:lnTo>
                  <a:cubicBezTo>
                    <a:pt x="1" y="5"/>
                    <a:pt x="1" y="3"/>
                    <a:pt x="4" y="1"/>
                  </a:cubicBezTo>
                  <a:close/>
                  <a:moveTo>
                    <a:pt x="0" y="8"/>
                  </a:moveTo>
                  <a:lnTo>
                    <a:pt x="0" y="8"/>
                  </a:lnTo>
                  <a:cubicBezTo>
                    <a:pt x="0" y="9"/>
                    <a:pt x="0" y="10"/>
                    <a:pt x="1" y="12"/>
                  </a:cubicBezTo>
                  <a:lnTo>
                    <a:pt x="1" y="12"/>
                  </a:lnTo>
                  <a:cubicBezTo>
                    <a:pt x="1" y="10"/>
                    <a:pt x="0" y="9"/>
                    <a:pt x="0" y="8"/>
                  </a:cubicBezTo>
                  <a:close/>
                  <a:moveTo>
                    <a:pt x="1" y="12"/>
                  </a:moveTo>
                  <a:cubicBezTo>
                    <a:pt x="2" y="27"/>
                    <a:pt x="13" y="53"/>
                    <a:pt x="22" y="53"/>
                  </a:cubicBezTo>
                  <a:cubicBezTo>
                    <a:pt x="24" y="53"/>
                    <a:pt x="26" y="52"/>
                    <a:pt x="27" y="48"/>
                  </a:cubicBezTo>
                  <a:cubicBezTo>
                    <a:pt x="19" y="40"/>
                    <a:pt x="3" y="24"/>
                    <a:pt x="1"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 name="Google Shape;416;p13"/>
            <p:cNvSpPr/>
            <p:nvPr/>
          </p:nvSpPr>
          <p:spPr>
            <a:xfrm>
              <a:off x="5456625" y="2209925"/>
              <a:ext cx="625" cy="625"/>
            </a:xfrm>
            <a:custGeom>
              <a:rect b="b" l="l" r="r" t="t"/>
              <a:pathLst>
                <a:path extrusionOk="0" h="25" w="25">
                  <a:moveTo>
                    <a:pt x="12" y="1"/>
                  </a:moveTo>
                  <a:lnTo>
                    <a:pt x="0" y="24"/>
                  </a:lnTo>
                  <a:lnTo>
                    <a:pt x="12" y="24"/>
                  </a:lnTo>
                  <a:cubicBezTo>
                    <a:pt x="24" y="24"/>
                    <a:pt x="24" y="12"/>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13"/>
            <p:cNvSpPr/>
            <p:nvPr/>
          </p:nvSpPr>
          <p:spPr>
            <a:xfrm>
              <a:off x="5459600" y="2214100"/>
              <a:ext cx="925" cy="650"/>
            </a:xfrm>
            <a:custGeom>
              <a:rect b="b" l="l" r="r" t="t"/>
              <a:pathLst>
                <a:path extrusionOk="0" h="26" w="37">
                  <a:moveTo>
                    <a:pt x="36" y="0"/>
                  </a:moveTo>
                  <a:cubicBezTo>
                    <a:pt x="32" y="0"/>
                    <a:pt x="28" y="2"/>
                    <a:pt x="26" y="4"/>
                  </a:cubicBezTo>
                  <a:lnTo>
                    <a:pt x="26" y="4"/>
                  </a:lnTo>
                  <a:cubicBezTo>
                    <a:pt x="29" y="4"/>
                    <a:pt x="32" y="2"/>
                    <a:pt x="36" y="0"/>
                  </a:cubicBezTo>
                  <a:close/>
                  <a:moveTo>
                    <a:pt x="26" y="4"/>
                  </a:moveTo>
                  <a:cubicBezTo>
                    <a:pt x="20" y="6"/>
                    <a:pt x="17" y="6"/>
                    <a:pt x="14" y="6"/>
                  </a:cubicBezTo>
                  <a:cubicBezTo>
                    <a:pt x="9" y="6"/>
                    <a:pt x="6" y="6"/>
                    <a:pt x="0" y="12"/>
                  </a:cubicBezTo>
                  <a:cubicBezTo>
                    <a:pt x="7" y="22"/>
                    <a:pt x="11" y="25"/>
                    <a:pt x="13" y="25"/>
                  </a:cubicBezTo>
                  <a:cubicBezTo>
                    <a:pt x="19" y="25"/>
                    <a:pt x="19" y="12"/>
                    <a:pt x="26" y="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13"/>
            <p:cNvSpPr/>
            <p:nvPr/>
          </p:nvSpPr>
          <p:spPr>
            <a:xfrm>
              <a:off x="5455425" y="2209000"/>
              <a:ext cx="625" cy="650"/>
            </a:xfrm>
            <a:custGeom>
              <a:rect b="b" l="l" r="r" t="t"/>
              <a:pathLst>
                <a:path extrusionOk="0" h="26" w="25">
                  <a:moveTo>
                    <a:pt x="6" y="1"/>
                  </a:moveTo>
                  <a:cubicBezTo>
                    <a:pt x="1" y="1"/>
                    <a:pt x="1" y="11"/>
                    <a:pt x="1" y="26"/>
                  </a:cubicBezTo>
                  <a:cubicBezTo>
                    <a:pt x="1" y="14"/>
                    <a:pt x="4" y="11"/>
                    <a:pt x="8" y="11"/>
                  </a:cubicBezTo>
                  <a:cubicBezTo>
                    <a:pt x="13" y="11"/>
                    <a:pt x="19" y="14"/>
                    <a:pt x="25" y="14"/>
                  </a:cubicBezTo>
                  <a:cubicBezTo>
                    <a:pt x="15" y="5"/>
                    <a:pt x="10" y="1"/>
                    <a:pt x="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13"/>
            <p:cNvSpPr/>
            <p:nvPr/>
          </p:nvSpPr>
          <p:spPr>
            <a:xfrm>
              <a:off x="5453425" y="2209025"/>
              <a:ext cx="2025" cy="3300"/>
            </a:xfrm>
            <a:custGeom>
              <a:rect b="b" l="l" r="r" t="t"/>
              <a:pathLst>
                <a:path extrusionOk="0" h="132" w="81">
                  <a:moveTo>
                    <a:pt x="57" y="1"/>
                  </a:moveTo>
                  <a:cubicBezTo>
                    <a:pt x="35" y="1"/>
                    <a:pt x="75" y="43"/>
                    <a:pt x="61" y="58"/>
                  </a:cubicBezTo>
                  <a:lnTo>
                    <a:pt x="61" y="58"/>
                  </a:lnTo>
                  <a:cubicBezTo>
                    <a:pt x="64" y="58"/>
                    <a:pt x="71" y="62"/>
                    <a:pt x="81" y="72"/>
                  </a:cubicBezTo>
                  <a:lnTo>
                    <a:pt x="57" y="1"/>
                  </a:lnTo>
                  <a:close/>
                  <a:moveTo>
                    <a:pt x="18" y="20"/>
                  </a:moveTo>
                  <a:cubicBezTo>
                    <a:pt x="5" y="20"/>
                    <a:pt x="0" y="34"/>
                    <a:pt x="9" y="60"/>
                  </a:cubicBezTo>
                  <a:cubicBezTo>
                    <a:pt x="21" y="72"/>
                    <a:pt x="57" y="108"/>
                    <a:pt x="57" y="132"/>
                  </a:cubicBezTo>
                  <a:cubicBezTo>
                    <a:pt x="65" y="115"/>
                    <a:pt x="51" y="70"/>
                    <a:pt x="57" y="60"/>
                  </a:cubicBezTo>
                  <a:lnTo>
                    <a:pt x="57" y="60"/>
                  </a:lnTo>
                  <a:cubicBezTo>
                    <a:pt x="57" y="60"/>
                    <a:pt x="57" y="60"/>
                    <a:pt x="57" y="60"/>
                  </a:cubicBezTo>
                  <a:cubicBezTo>
                    <a:pt x="58" y="60"/>
                    <a:pt x="60" y="59"/>
                    <a:pt x="61" y="58"/>
                  </a:cubicBezTo>
                  <a:lnTo>
                    <a:pt x="61" y="58"/>
                  </a:lnTo>
                  <a:cubicBezTo>
                    <a:pt x="60" y="58"/>
                    <a:pt x="60" y="58"/>
                    <a:pt x="60" y="58"/>
                  </a:cubicBezTo>
                  <a:cubicBezTo>
                    <a:pt x="59" y="58"/>
                    <a:pt x="57" y="59"/>
                    <a:pt x="57" y="60"/>
                  </a:cubicBezTo>
                  <a:lnTo>
                    <a:pt x="57" y="60"/>
                  </a:lnTo>
                  <a:cubicBezTo>
                    <a:pt x="45" y="48"/>
                    <a:pt x="45" y="36"/>
                    <a:pt x="33" y="25"/>
                  </a:cubicBezTo>
                  <a:cubicBezTo>
                    <a:pt x="27" y="22"/>
                    <a:pt x="22" y="20"/>
                    <a:pt x="18" y="2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13"/>
            <p:cNvSpPr/>
            <p:nvPr/>
          </p:nvSpPr>
          <p:spPr>
            <a:xfrm>
              <a:off x="5457525" y="2212600"/>
              <a:ext cx="925" cy="1375"/>
            </a:xfrm>
            <a:custGeom>
              <a:rect b="b" l="l" r="r" t="t"/>
              <a:pathLst>
                <a:path extrusionOk="0" h="55" w="37">
                  <a:moveTo>
                    <a:pt x="0" y="1"/>
                  </a:moveTo>
                  <a:cubicBezTo>
                    <a:pt x="12" y="24"/>
                    <a:pt x="12" y="24"/>
                    <a:pt x="12" y="36"/>
                  </a:cubicBezTo>
                  <a:cubicBezTo>
                    <a:pt x="22" y="50"/>
                    <a:pt x="27" y="55"/>
                    <a:pt x="30" y="55"/>
                  </a:cubicBezTo>
                  <a:cubicBezTo>
                    <a:pt x="36" y="55"/>
                    <a:pt x="24" y="21"/>
                    <a:pt x="24" y="13"/>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13"/>
            <p:cNvSpPr/>
            <p:nvPr/>
          </p:nvSpPr>
          <p:spPr>
            <a:xfrm>
              <a:off x="5451850" y="2213200"/>
              <a:ext cx="625" cy="625"/>
            </a:xfrm>
            <a:custGeom>
              <a:rect b="b" l="l" r="r" t="t"/>
              <a:pathLst>
                <a:path extrusionOk="0" h="25" w="25">
                  <a:moveTo>
                    <a:pt x="25" y="0"/>
                  </a:moveTo>
                  <a:lnTo>
                    <a:pt x="1" y="24"/>
                  </a:lnTo>
                  <a:lnTo>
                    <a:pt x="13" y="24"/>
                  </a:lnTo>
                  <a:lnTo>
                    <a:pt x="25"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 name="Google Shape;422;p13"/>
            <p:cNvSpPr/>
            <p:nvPr/>
          </p:nvSpPr>
          <p:spPr>
            <a:xfrm>
              <a:off x="5451275" y="2212600"/>
              <a:ext cx="300" cy="1225"/>
            </a:xfrm>
            <a:custGeom>
              <a:rect b="b" l="l" r="r" t="t"/>
              <a:pathLst>
                <a:path extrusionOk="0" h="49" w="12">
                  <a:moveTo>
                    <a:pt x="12" y="1"/>
                  </a:moveTo>
                  <a:lnTo>
                    <a:pt x="0" y="48"/>
                  </a:lnTo>
                  <a:lnTo>
                    <a:pt x="12" y="13"/>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13"/>
            <p:cNvSpPr/>
            <p:nvPr/>
          </p:nvSpPr>
          <p:spPr>
            <a:xfrm>
              <a:off x="5450675" y="2212600"/>
              <a:ext cx="325" cy="625"/>
            </a:xfrm>
            <a:custGeom>
              <a:rect b="b" l="l" r="r" t="t"/>
              <a:pathLst>
                <a:path extrusionOk="0" h="25" w="13">
                  <a:moveTo>
                    <a:pt x="12" y="1"/>
                  </a:moveTo>
                  <a:lnTo>
                    <a:pt x="0" y="24"/>
                  </a:lnTo>
                  <a:lnTo>
                    <a:pt x="12" y="24"/>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13"/>
            <p:cNvSpPr/>
            <p:nvPr/>
          </p:nvSpPr>
          <p:spPr>
            <a:xfrm>
              <a:off x="5449175" y="2213500"/>
              <a:ext cx="1275" cy="675"/>
            </a:xfrm>
            <a:custGeom>
              <a:rect b="b" l="l" r="r" t="t"/>
              <a:pathLst>
                <a:path extrusionOk="0" h="27" w="51">
                  <a:moveTo>
                    <a:pt x="36" y="0"/>
                  </a:moveTo>
                  <a:cubicBezTo>
                    <a:pt x="36" y="14"/>
                    <a:pt x="32" y="20"/>
                    <a:pt x="24" y="20"/>
                  </a:cubicBezTo>
                  <a:cubicBezTo>
                    <a:pt x="18" y="20"/>
                    <a:pt x="11" y="17"/>
                    <a:pt x="1" y="12"/>
                  </a:cubicBezTo>
                  <a:lnTo>
                    <a:pt x="1" y="12"/>
                  </a:lnTo>
                  <a:lnTo>
                    <a:pt x="25" y="24"/>
                  </a:lnTo>
                  <a:cubicBezTo>
                    <a:pt x="25" y="24"/>
                    <a:pt x="30" y="26"/>
                    <a:pt x="36" y="26"/>
                  </a:cubicBezTo>
                  <a:cubicBezTo>
                    <a:pt x="44" y="26"/>
                    <a:pt x="51" y="22"/>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 name="Google Shape;425;p13"/>
            <p:cNvSpPr/>
            <p:nvPr/>
          </p:nvSpPr>
          <p:spPr>
            <a:xfrm>
              <a:off x="5453650" y="2228675"/>
              <a:ext cx="925" cy="925"/>
            </a:xfrm>
            <a:custGeom>
              <a:rect b="b" l="l" r="r" t="t"/>
              <a:pathLst>
                <a:path extrusionOk="0" h="37" w="37">
                  <a:moveTo>
                    <a:pt x="0" y="1"/>
                  </a:moveTo>
                  <a:lnTo>
                    <a:pt x="24" y="36"/>
                  </a:lnTo>
                  <a:cubicBezTo>
                    <a:pt x="24" y="36"/>
                    <a:pt x="24" y="31"/>
                    <a:pt x="28" y="31"/>
                  </a:cubicBezTo>
                  <a:cubicBezTo>
                    <a:pt x="29" y="31"/>
                    <a:pt x="32" y="32"/>
                    <a:pt x="36" y="36"/>
                  </a:cubicBezTo>
                  <a:cubicBezTo>
                    <a:pt x="24" y="13"/>
                    <a:pt x="12"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 name="Google Shape;426;p13"/>
            <p:cNvSpPr/>
            <p:nvPr/>
          </p:nvSpPr>
          <p:spPr>
            <a:xfrm>
              <a:off x="5452750" y="2228325"/>
              <a:ext cx="925" cy="1575"/>
            </a:xfrm>
            <a:custGeom>
              <a:rect b="b" l="l" r="r" t="t"/>
              <a:pathLst>
                <a:path extrusionOk="0" h="63" w="37">
                  <a:moveTo>
                    <a:pt x="21" y="0"/>
                  </a:moveTo>
                  <a:lnTo>
                    <a:pt x="21" y="0"/>
                  </a:lnTo>
                  <a:cubicBezTo>
                    <a:pt x="15" y="0"/>
                    <a:pt x="23" y="27"/>
                    <a:pt x="13" y="27"/>
                  </a:cubicBezTo>
                  <a:lnTo>
                    <a:pt x="1" y="15"/>
                  </a:lnTo>
                  <a:lnTo>
                    <a:pt x="13" y="62"/>
                  </a:lnTo>
                  <a:cubicBezTo>
                    <a:pt x="36" y="50"/>
                    <a:pt x="13" y="27"/>
                    <a:pt x="24" y="3"/>
                  </a:cubicBezTo>
                  <a:cubicBezTo>
                    <a:pt x="23" y="1"/>
                    <a:pt x="21" y="0"/>
                    <a:pt x="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13"/>
            <p:cNvSpPr/>
            <p:nvPr/>
          </p:nvSpPr>
          <p:spPr>
            <a:xfrm>
              <a:off x="5442625" y="2233450"/>
              <a:ext cx="1650" cy="2150"/>
            </a:xfrm>
            <a:custGeom>
              <a:rect b="b" l="l" r="r" t="t"/>
              <a:pathLst>
                <a:path extrusionOk="0" h="86" w="66">
                  <a:moveTo>
                    <a:pt x="37" y="0"/>
                  </a:moveTo>
                  <a:cubicBezTo>
                    <a:pt x="37" y="24"/>
                    <a:pt x="13" y="36"/>
                    <a:pt x="1" y="48"/>
                  </a:cubicBezTo>
                  <a:cubicBezTo>
                    <a:pt x="21" y="58"/>
                    <a:pt x="24" y="86"/>
                    <a:pt x="25" y="86"/>
                  </a:cubicBezTo>
                  <a:cubicBezTo>
                    <a:pt x="25" y="86"/>
                    <a:pt x="25" y="85"/>
                    <a:pt x="25" y="83"/>
                  </a:cubicBezTo>
                  <a:lnTo>
                    <a:pt x="37" y="60"/>
                  </a:lnTo>
                  <a:lnTo>
                    <a:pt x="48" y="72"/>
                  </a:lnTo>
                  <a:cubicBezTo>
                    <a:pt x="51" y="73"/>
                    <a:pt x="53" y="73"/>
                    <a:pt x="54" y="73"/>
                  </a:cubicBezTo>
                  <a:cubicBezTo>
                    <a:pt x="65" y="73"/>
                    <a:pt x="39" y="36"/>
                    <a:pt x="60" y="36"/>
                  </a:cubicBezTo>
                  <a:cubicBezTo>
                    <a:pt x="37" y="12"/>
                    <a:pt x="37" y="24"/>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13"/>
            <p:cNvSpPr/>
            <p:nvPr/>
          </p:nvSpPr>
          <p:spPr>
            <a:xfrm>
              <a:off x="5524200" y="2151275"/>
              <a:ext cx="900" cy="25"/>
            </a:xfrm>
            <a:custGeom>
              <a:rect b="b" l="l" r="r" t="t"/>
              <a:pathLst>
                <a:path extrusionOk="0" h="1" w="36">
                  <a:moveTo>
                    <a:pt x="36" y="1"/>
                  </a:moveTo>
                  <a:cubicBezTo>
                    <a:pt x="0" y="1"/>
                    <a:pt x="24"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 name="Google Shape;429;p13"/>
            <p:cNvSpPr/>
            <p:nvPr/>
          </p:nvSpPr>
          <p:spPr>
            <a:xfrm>
              <a:off x="5524775" y="2151275"/>
              <a:ext cx="25" cy="25"/>
            </a:xfrm>
            <a:custGeom>
              <a:rect b="b" l="l" r="r" t="t"/>
              <a:pathLst>
                <a:path extrusionOk="0" h="1" w="1">
                  <a:moveTo>
                    <a:pt x="1" y="1"/>
                  </a:moveTo>
                  <a:lnTo>
                    <a:pt x="1" y="1"/>
                  </a:lnTo>
                  <a:cubicBezTo>
                    <a:pt x="1" y="1"/>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 name="Google Shape;430;p13"/>
            <p:cNvSpPr/>
            <p:nvPr/>
          </p:nvSpPr>
          <p:spPr>
            <a:xfrm>
              <a:off x="5522875" y="2151575"/>
              <a:ext cx="1625" cy="450"/>
            </a:xfrm>
            <a:custGeom>
              <a:rect b="b" l="l" r="r" t="t"/>
              <a:pathLst>
                <a:path extrusionOk="0" h="18" w="65">
                  <a:moveTo>
                    <a:pt x="17" y="1"/>
                  </a:moveTo>
                  <a:cubicBezTo>
                    <a:pt x="1" y="9"/>
                    <a:pt x="2" y="18"/>
                    <a:pt x="20" y="18"/>
                  </a:cubicBezTo>
                  <a:cubicBezTo>
                    <a:pt x="28" y="18"/>
                    <a:pt x="39" y="16"/>
                    <a:pt x="53" y="13"/>
                  </a:cubicBezTo>
                  <a:cubicBezTo>
                    <a:pt x="29" y="13"/>
                    <a:pt x="65" y="1"/>
                    <a:pt x="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13"/>
            <p:cNvSpPr/>
            <p:nvPr/>
          </p:nvSpPr>
          <p:spPr>
            <a:xfrm>
              <a:off x="5524500" y="2151575"/>
              <a:ext cx="900" cy="325"/>
            </a:xfrm>
            <a:custGeom>
              <a:rect b="b" l="l" r="r" t="t"/>
              <a:pathLst>
                <a:path extrusionOk="0" h="13" w="36">
                  <a:moveTo>
                    <a:pt x="24" y="1"/>
                  </a:moveTo>
                  <a:lnTo>
                    <a:pt x="0" y="13"/>
                  </a:lnTo>
                  <a:lnTo>
                    <a:pt x="36" y="13"/>
                  </a:ln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13"/>
            <p:cNvSpPr/>
            <p:nvPr/>
          </p:nvSpPr>
          <p:spPr>
            <a:xfrm>
              <a:off x="5525375" y="2151575"/>
              <a:ext cx="625" cy="25"/>
            </a:xfrm>
            <a:custGeom>
              <a:rect b="b" l="l" r="r" t="t"/>
              <a:pathLst>
                <a:path extrusionOk="0" h="1" w="25">
                  <a:moveTo>
                    <a:pt x="13" y="1"/>
                  </a:moveTo>
                  <a:lnTo>
                    <a:pt x="1" y="1"/>
                  </a:ln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 name="Google Shape;433;p13"/>
            <p:cNvSpPr/>
            <p:nvPr/>
          </p:nvSpPr>
          <p:spPr>
            <a:xfrm>
              <a:off x="5522500" y="2152175"/>
              <a:ext cx="2900" cy="450"/>
            </a:xfrm>
            <a:custGeom>
              <a:rect b="b" l="l" r="r" t="t"/>
              <a:pathLst>
                <a:path extrusionOk="0" h="18" w="116">
                  <a:moveTo>
                    <a:pt x="56" y="1"/>
                  </a:moveTo>
                  <a:cubicBezTo>
                    <a:pt x="20" y="1"/>
                    <a:pt x="56" y="13"/>
                    <a:pt x="9" y="13"/>
                  </a:cubicBezTo>
                  <a:cubicBezTo>
                    <a:pt x="1" y="17"/>
                    <a:pt x="1" y="18"/>
                    <a:pt x="5" y="18"/>
                  </a:cubicBezTo>
                  <a:cubicBezTo>
                    <a:pt x="14" y="18"/>
                    <a:pt x="40" y="13"/>
                    <a:pt x="56" y="13"/>
                  </a:cubicBezTo>
                  <a:lnTo>
                    <a:pt x="44" y="13"/>
                  </a:lnTo>
                  <a:cubicBezTo>
                    <a:pt x="62" y="7"/>
                    <a:pt x="74" y="7"/>
                    <a:pt x="84" y="7"/>
                  </a:cubicBezTo>
                  <a:cubicBezTo>
                    <a:pt x="95" y="7"/>
                    <a:pt x="104" y="7"/>
                    <a:pt x="116" y="1"/>
                  </a:cubicBezTo>
                  <a:lnTo>
                    <a:pt x="116" y="1"/>
                  </a:lnTo>
                  <a:cubicBezTo>
                    <a:pt x="116" y="1"/>
                    <a:pt x="84" y="6"/>
                    <a:pt x="66" y="6"/>
                  </a:cubicBezTo>
                  <a:cubicBezTo>
                    <a:pt x="58" y="6"/>
                    <a:pt x="52" y="5"/>
                    <a:pt x="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 name="Google Shape;434;p13"/>
            <p:cNvSpPr/>
            <p:nvPr/>
          </p:nvSpPr>
          <p:spPr>
            <a:xfrm>
              <a:off x="5525975" y="2175100"/>
              <a:ext cx="625" cy="25"/>
            </a:xfrm>
            <a:custGeom>
              <a:rect b="b" l="l" r="r" t="t"/>
              <a:pathLst>
                <a:path extrusionOk="0" h="1" w="25">
                  <a:moveTo>
                    <a:pt x="24" y="0"/>
                  </a:moveTo>
                  <a:cubicBezTo>
                    <a:pt x="12" y="0"/>
                    <a:pt x="12" y="0"/>
                    <a:pt x="1" y="0"/>
                  </a:cubicBezTo>
                  <a:cubicBezTo>
                    <a:pt x="1" y="0"/>
                    <a:pt x="1" y="0"/>
                    <a:pt x="1" y="0"/>
                  </a:cubicBezTo>
                  <a:lnTo>
                    <a:pt x="1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13"/>
            <p:cNvSpPr/>
            <p:nvPr/>
          </p:nvSpPr>
          <p:spPr>
            <a:xfrm>
              <a:off x="5522400" y="2154850"/>
              <a:ext cx="625" cy="325"/>
            </a:xfrm>
            <a:custGeom>
              <a:rect b="b" l="l" r="r" t="t"/>
              <a:pathLst>
                <a:path extrusionOk="0" h="13" w="25">
                  <a:moveTo>
                    <a:pt x="13" y="1"/>
                  </a:moveTo>
                  <a:cubicBezTo>
                    <a:pt x="1" y="13"/>
                    <a:pt x="13" y="13"/>
                    <a:pt x="13" y="13"/>
                  </a:cubicBezTo>
                  <a:cubicBezTo>
                    <a:pt x="24" y="13"/>
                    <a:pt x="24"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13"/>
            <p:cNvSpPr/>
            <p:nvPr/>
          </p:nvSpPr>
          <p:spPr>
            <a:xfrm>
              <a:off x="5522700" y="2155750"/>
              <a:ext cx="325" cy="25"/>
            </a:xfrm>
            <a:custGeom>
              <a:rect b="b" l="l" r="r" t="t"/>
              <a:pathLst>
                <a:path extrusionOk="0" h="1" w="13">
                  <a:moveTo>
                    <a:pt x="12" y="1"/>
                  </a:moveTo>
                  <a:cubicBezTo>
                    <a:pt x="12" y="1"/>
                    <a:pt x="12" y="1"/>
                    <a:pt x="12" y="1"/>
                  </a:cubicBezTo>
                  <a:cubicBezTo>
                    <a:pt x="1" y="1"/>
                    <a:pt x="1"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 name="Google Shape;437;p13"/>
            <p:cNvSpPr/>
            <p:nvPr/>
          </p:nvSpPr>
          <p:spPr>
            <a:xfrm>
              <a:off x="5522700" y="2156350"/>
              <a:ext cx="25" cy="25"/>
            </a:xfrm>
            <a:custGeom>
              <a:rect b="b" l="l" r="r" t="t"/>
              <a:pathLst>
                <a:path extrusionOk="0" h="1" w="1">
                  <a:moveTo>
                    <a:pt x="1" y="0"/>
                  </a:moveTo>
                  <a:cubicBezTo>
                    <a:pt x="1" y="0"/>
                    <a:pt x="1" y="0"/>
                    <a:pt x="1" y="0"/>
                  </a:cubicBezTo>
                  <a:cubicBezTo>
                    <a:pt x="1" y="0"/>
                    <a:pt x="1"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 name="Google Shape;438;p13"/>
            <p:cNvSpPr/>
            <p:nvPr/>
          </p:nvSpPr>
          <p:spPr>
            <a:xfrm>
              <a:off x="5521600" y="2155150"/>
              <a:ext cx="2025" cy="325"/>
            </a:xfrm>
            <a:custGeom>
              <a:rect b="b" l="l" r="r" t="t"/>
              <a:pathLst>
                <a:path extrusionOk="0" h="13" w="81">
                  <a:moveTo>
                    <a:pt x="33" y="1"/>
                  </a:moveTo>
                  <a:cubicBezTo>
                    <a:pt x="9" y="5"/>
                    <a:pt x="1" y="6"/>
                    <a:pt x="1" y="6"/>
                  </a:cubicBezTo>
                  <a:cubicBezTo>
                    <a:pt x="2" y="6"/>
                    <a:pt x="37" y="1"/>
                    <a:pt x="45" y="1"/>
                  </a:cubicBezTo>
                  <a:close/>
                  <a:moveTo>
                    <a:pt x="45" y="1"/>
                  </a:moveTo>
                  <a:cubicBezTo>
                    <a:pt x="33" y="13"/>
                    <a:pt x="56" y="13"/>
                    <a:pt x="56" y="13"/>
                  </a:cubicBezTo>
                  <a:lnTo>
                    <a:pt x="80" y="13"/>
                  </a:lnTo>
                  <a:cubicBezTo>
                    <a:pt x="80" y="1"/>
                    <a:pt x="80"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 name="Google Shape;439;p13"/>
            <p:cNvSpPr/>
            <p:nvPr/>
          </p:nvSpPr>
          <p:spPr>
            <a:xfrm>
              <a:off x="5530150" y="2157250"/>
              <a:ext cx="325" cy="25"/>
            </a:xfrm>
            <a:custGeom>
              <a:rect b="b" l="l" r="r" t="t"/>
              <a:pathLst>
                <a:path extrusionOk="0" h="1" w="13">
                  <a:moveTo>
                    <a:pt x="12" y="0"/>
                  </a:moveTo>
                  <a:cubicBezTo>
                    <a:pt x="12" y="0"/>
                    <a:pt x="0" y="0"/>
                    <a:pt x="0" y="0"/>
                  </a:cubicBezTo>
                  <a:cubicBezTo>
                    <a:pt x="12" y="0"/>
                    <a:pt x="12"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13"/>
            <p:cNvSpPr/>
            <p:nvPr/>
          </p:nvSpPr>
          <p:spPr>
            <a:xfrm>
              <a:off x="5521225" y="2187000"/>
              <a:ext cx="1200" cy="325"/>
            </a:xfrm>
            <a:custGeom>
              <a:rect b="b" l="l" r="r" t="t"/>
              <a:pathLst>
                <a:path extrusionOk="0" h="13" w="48">
                  <a:moveTo>
                    <a:pt x="48" y="1"/>
                  </a:moveTo>
                  <a:cubicBezTo>
                    <a:pt x="0" y="13"/>
                    <a:pt x="48" y="13"/>
                    <a:pt x="0" y="13"/>
                  </a:cubicBezTo>
                  <a:lnTo>
                    <a:pt x="36" y="13"/>
                  </a:lnTo>
                  <a:cubicBezTo>
                    <a:pt x="24" y="13"/>
                    <a:pt x="48" y="13"/>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13"/>
            <p:cNvSpPr/>
            <p:nvPr/>
          </p:nvSpPr>
          <p:spPr>
            <a:xfrm>
              <a:off x="5523300" y="2176000"/>
              <a:ext cx="3000" cy="325"/>
            </a:xfrm>
            <a:custGeom>
              <a:rect b="b" l="l" r="r" t="t"/>
              <a:pathLst>
                <a:path extrusionOk="0" h="13" w="120">
                  <a:moveTo>
                    <a:pt x="36" y="0"/>
                  </a:moveTo>
                  <a:cubicBezTo>
                    <a:pt x="17" y="10"/>
                    <a:pt x="13" y="12"/>
                    <a:pt x="7" y="12"/>
                  </a:cubicBezTo>
                  <a:lnTo>
                    <a:pt x="7" y="12"/>
                  </a:lnTo>
                  <a:cubicBezTo>
                    <a:pt x="42" y="11"/>
                    <a:pt x="86" y="0"/>
                    <a:pt x="119" y="0"/>
                  </a:cubicBezTo>
                  <a:close/>
                  <a:moveTo>
                    <a:pt x="7" y="12"/>
                  </a:moveTo>
                  <a:cubicBezTo>
                    <a:pt x="5" y="12"/>
                    <a:pt x="2" y="12"/>
                    <a:pt x="0" y="12"/>
                  </a:cubicBezTo>
                  <a:cubicBezTo>
                    <a:pt x="3" y="12"/>
                    <a:pt x="5" y="12"/>
                    <a:pt x="7"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13"/>
            <p:cNvSpPr/>
            <p:nvPr/>
          </p:nvSpPr>
          <p:spPr>
            <a:xfrm>
              <a:off x="5526275" y="2175700"/>
              <a:ext cx="325" cy="325"/>
            </a:xfrm>
            <a:custGeom>
              <a:rect b="b" l="l" r="r" t="t"/>
              <a:pathLst>
                <a:path extrusionOk="0" h="13" w="13">
                  <a:moveTo>
                    <a:pt x="12" y="0"/>
                  </a:moveTo>
                  <a:cubicBezTo>
                    <a:pt x="12" y="12"/>
                    <a:pt x="0" y="12"/>
                    <a:pt x="0" y="12"/>
                  </a:cubicBezTo>
                  <a:lnTo>
                    <a:pt x="12" y="12"/>
                  </a:lnTo>
                  <a:cubicBezTo>
                    <a:pt x="12" y="12"/>
                    <a:pt x="12" y="12"/>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13"/>
            <p:cNvSpPr/>
            <p:nvPr/>
          </p:nvSpPr>
          <p:spPr>
            <a:xfrm>
              <a:off x="5522100" y="2185225"/>
              <a:ext cx="325" cy="325"/>
            </a:xfrm>
            <a:custGeom>
              <a:rect b="b" l="l" r="r" t="t"/>
              <a:pathLst>
                <a:path extrusionOk="0" h="13" w="13">
                  <a:moveTo>
                    <a:pt x="13" y="0"/>
                  </a:moveTo>
                  <a:cubicBezTo>
                    <a:pt x="1" y="12"/>
                    <a:pt x="1" y="12"/>
                    <a:pt x="13" y="12"/>
                  </a:cubicBezTo>
                  <a:cubicBezTo>
                    <a:pt x="13" y="12"/>
                    <a:pt x="13"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13"/>
            <p:cNvSpPr/>
            <p:nvPr/>
          </p:nvSpPr>
          <p:spPr>
            <a:xfrm>
              <a:off x="5525075" y="2174500"/>
              <a:ext cx="325" cy="325"/>
            </a:xfrm>
            <a:custGeom>
              <a:rect b="b" l="l" r="r" t="t"/>
              <a:pathLst>
                <a:path extrusionOk="0" h="13" w="13">
                  <a:moveTo>
                    <a:pt x="13" y="1"/>
                  </a:moveTo>
                  <a:cubicBezTo>
                    <a:pt x="13" y="1"/>
                    <a:pt x="1" y="1"/>
                    <a:pt x="1" y="13"/>
                  </a:cubicBez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 name="Google Shape;445;p13"/>
            <p:cNvSpPr/>
            <p:nvPr/>
          </p:nvSpPr>
          <p:spPr>
            <a:xfrm>
              <a:off x="5535200" y="2177775"/>
              <a:ext cx="1825" cy="325"/>
            </a:xfrm>
            <a:custGeom>
              <a:rect b="b" l="l" r="r" t="t"/>
              <a:pathLst>
                <a:path extrusionOk="0" h="13" w="73">
                  <a:moveTo>
                    <a:pt x="60" y="1"/>
                  </a:moveTo>
                  <a:cubicBezTo>
                    <a:pt x="1" y="1"/>
                    <a:pt x="60" y="1"/>
                    <a:pt x="36" y="13"/>
                  </a:cubicBezTo>
                  <a:lnTo>
                    <a:pt x="60" y="13"/>
                  </a:lnTo>
                  <a:cubicBezTo>
                    <a:pt x="72" y="1"/>
                    <a:pt x="60" y="1"/>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13"/>
            <p:cNvSpPr/>
            <p:nvPr/>
          </p:nvSpPr>
          <p:spPr>
            <a:xfrm>
              <a:off x="5521500" y="2187300"/>
              <a:ext cx="325" cy="25"/>
            </a:xfrm>
            <a:custGeom>
              <a:rect b="b" l="l" r="r" t="t"/>
              <a:pathLst>
                <a:path extrusionOk="0" h="1" w="13">
                  <a:moveTo>
                    <a:pt x="1" y="1"/>
                  </a:moveTo>
                  <a:cubicBezTo>
                    <a:pt x="1" y="1"/>
                    <a:pt x="13" y="1"/>
                    <a:pt x="13" y="1"/>
                  </a:cubicBezTo>
                  <a:cubicBezTo>
                    <a:pt x="13" y="1"/>
                    <a:pt x="13"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13"/>
            <p:cNvSpPr/>
            <p:nvPr/>
          </p:nvSpPr>
          <p:spPr>
            <a:xfrm>
              <a:off x="5525975" y="2175100"/>
              <a:ext cx="1225" cy="325"/>
            </a:xfrm>
            <a:custGeom>
              <a:rect b="b" l="l" r="r" t="t"/>
              <a:pathLst>
                <a:path extrusionOk="0" h="13" w="49">
                  <a:moveTo>
                    <a:pt x="24" y="0"/>
                  </a:moveTo>
                  <a:cubicBezTo>
                    <a:pt x="48" y="0"/>
                    <a:pt x="1" y="12"/>
                    <a:pt x="24" y="12"/>
                  </a:cubicBezTo>
                  <a:lnTo>
                    <a:pt x="3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 name="Google Shape;448;p13"/>
            <p:cNvSpPr/>
            <p:nvPr/>
          </p:nvSpPr>
          <p:spPr>
            <a:xfrm>
              <a:off x="5526575" y="2152175"/>
              <a:ext cx="2400" cy="625"/>
            </a:xfrm>
            <a:custGeom>
              <a:rect b="b" l="l" r="r" t="t"/>
              <a:pathLst>
                <a:path extrusionOk="0" h="25" w="96">
                  <a:moveTo>
                    <a:pt x="0" y="1"/>
                  </a:moveTo>
                  <a:cubicBezTo>
                    <a:pt x="36" y="1"/>
                    <a:pt x="24" y="13"/>
                    <a:pt x="36" y="25"/>
                  </a:cubicBezTo>
                  <a:lnTo>
                    <a:pt x="60" y="13"/>
                  </a:lnTo>
                  <a:lnTo>
                    <a:pt x="72" y="13"/>
                  </a:lnTo>
                  <a:lnTo>
                    <a:pt x="9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 name="Google Shape;449;p13"/>
            <p:cNvSpPr/>
            <p:nvPr/>
          </p:nvSpPr>
          <p:spPr>
            <a:xfrm>
              <a:off x="5521225" y="2153075"/>
              <a:ext cx="900" cy="325"/>
            </a:xfrm>
            <a:custGeom>
              <a:rect b="b" l="l" r="r" t="t"/>
              <a:pathLst>
                <a:path extrusionOk="0" h="13" w="36">
                  <a:moveTo>
                    <a:pt x="36" y="0"/>
                  </a:moveTo>
                  <a:cubicBezTo>
                    <a:pt x="36" y="0"/>
                    <a:pt x="12" y="12"/>
                    <a:pt x="0" y="12"/>
                  </a:cubicBezTo>
                  <a:lnTo>
                    <a:pt x="24" y="12"/>
                  </a:lnTo>
                  <a:lnTo>
                    <a:pt x="3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13"/>
            <p:cNvSpPr/>
            <p:nvPr/>
          </p:nvSpPr>
          <p:spPr>
            <a:xfrm>
              <a:off x="5519125" y="2155450"/>
              <a:ext cx="1225" cy="325"/>
            </a:xfrm>
            <a:custGeom>
              <a:rect b="b" l="l" r="r" t="t"/>
              <a:pathLst>
                <a:path extrusionOk="0" h="13" w="49">
                  <a:moveTo>
                    <a:pt x="48" y="1"/>
                  </a:moveTo>
                  <a:cubicBezTo>
                    <a:pt x="25" y="1"/>
                    <a:pt x="1" y="13"/>
                    <a:pt x="36" y="13"/>
                  </a:cubicBezTo>
                  <a:lnTo>
                    <a:pt x="4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13"/>
            <p:cNvSpPr/>
            <p:nvPr/>
          </p:nvSpPr>
          <p:spPr>
            <a:xfrm>
              <a:off x="5528050" y="2153675"/>
              <a:ext cx="1225" cy="325"/>
            </a:xfrm>
            <a:custGeom>
              <a:rect b="b" l="l" r="r" t="t"/>
              <a:pathLst>
                <a:path extrusionOk="0" h="13" w="49">
                  <a:moveTo>
                    <a:pt x="25" y="0"/>
                  </a:moveTo>
                  <a:cubicBezTo>
                    <a:pt x="1" y="12"/>
                    <a:pt x="13" y="12"/>
                    <a:pt x="37" y="12"/>
                  </a:cubicBezTo>
                  <a:cubicBezTo>
                    <a:pt x="13" y="12"/>
                    <a:pt x="49" y="12"/>
                    <a:pt x="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 name="Google Shape;452;p13"/>
            <p:cNvSpPr/>
            <p:nvPr/>
          </p:nvSpPr>
          <p:spPr>
            <a:xfrm>
              <a:off x="5519425" y="2156050"/>
              <a:ext cx="1525" cy="325"/>
            </a:xfrm>
            <a:custGeom>
              <a:rect b="b" l="l" r="r" t="t"/>
              <a:pathLst>
                <a:path extrusionOk="0" h="13" w="61">
                  <a:moveTo>
                    <a:pt x="13" y="0"/>
                  </a:moveTo>
                  <a:cubicBezTo>
                    <a:pt x="60" y="0"/>
                    <a:pt x="1" y="12"/>
                    <a:pt x="36" y="12"/>
                  </a:cubicBezTo>
                  <a:cubicBezTo>
                    <a:pt x="24" y="12"/>
                    <a:pt x="60"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 name="Google Shape;453;p13"/>
            <p:cNvSpPr/>
            <p:nvPr/>
          </p:nvSpPr>
          <p:spPr>
            <a:xfrm>
              <a:off x="5529325" y="2154550"/>
              <a:ext cx="1475" cy="325"/>
            </a:xfrm>
            <a:custGeom>
              <a:rect b="b" l="l" r="r" t="t"/>
              <a:pathLst>
                <a:path extrusionOk="0" h="13" w="59">
                  <a:moveTo>
                    <a:pt x="45" y="1"/>
                  </a:moveTo>
                  <a:cubicBezTo>
                    <a:pt x="42" y="1"/>
                    <a:pt x="42" y="1"/>
                    <a:pt x="44" y="1"/>
                  </a:cubicBezTo>
                  <a:lnTo>
                    <a:pt x="44" y="1"/>
                  </a:lnTo>
                  <a:cubicBezTo>
                    <a:pt x="45" y="1"/>
                    <a:pt x="45" y="1"/>
                    <a:pt x="45" y="1"/>
                  </a:cubicBezTo>
                  <a:close/>
                  <a:moveTo>
                    <a:pt x="44" y="1"/>
                  </a:moveTo>
                  <a:lnTo>
                    <a:pt x="44" y="1"/>
                  </a:lnTo>
                  <a:cubicBezTo>
                    <a:pt x="37" y="3"/>
                    <a:pt x="1" y="13"/>
                    <a:pt x="33" y="13"/>
                  </a:cubicBezTo>
                  <a:cubicBezTo>
                    <a:pt x="58" y="4"/>
                    <a:pt x="48" y="2"/>
                    <a:pt x="4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13"/>
            <p:cNvSpPr/>
            <p:nvPr/>
          </p:nvSpPr>
          <p:spPr>
            <a:xfrm>
              <a:off x="5520625" y="2156350"/>
              <a:ext cx="2700" cy="625"/>
            </a:xfrm>
            <a:custGeom>
              <a:rect b="b" l="l" r="r" t="t"/>
              <a:pathLst>
                <a:path extrusionOk="0" h="25" w="108">
                  <a:moveTo>
                    <a:pt x="72" y="0"/>
                  </a:moveTo>
                  <a:cubicBezTo>
                    <a:pt x="48" y="12"/>
                    <a:pt x="36" y="24"/>
                    <a:pt x="0" y="24"/>
                  </a:cubicBezTo>
                  <a:cubicBezTo>
                    <a:pt x="24" y="24"/>
                    <a:pt x="72" y="24"/>
                    <a:pt x="95" y="12"/>
                  </a:cubicBezTo>
                  <a:lnTo>
                    <a:pt x="107" y="12"/>
                  </a:lnTo>
                  <a:cubicBezTo>
                    <a:pt x="72" y="12"/>
                    <a:pt x="84"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13"/>
            <p:cNvSpPr/>
            <p:nvPr/>
          </p:nvSpPr>
          <p:spPr>
            <a:xfrm>
              <a:off x="5528675" y="2154550"/>
              <a:ext cx="2375" cy="625"/>
            </a:xfrm>
            <a:custGeom>
              <a:rect b="b" l="l" r="r" t="t"/>
              <a:pathLst>
                <a:path extrusionOk="0" h="25" w="95">
                  <a:moveTo>
                    <a:pt x="24" y="21"/>
                  </a:moveTo>
                  <a:cubicBezTo>
                    <a:pt x="10" y="22"/>
                    <a:pt x="0" y="25"/>
                    <a:pt x="12" y="25"/>
                  </a:cubicBezTo>
                  <a:lnTo>
                    <a:pt x="24" y="21"/>
                  </a:lnTo>
                  <a:close/>
                  <a:moveTo>
                    <a:pt x="95" y="1"/>
                  </a:moveTo>
                  <a:lnTo>
                    <a:pt x="95" y="1"/>
                  </a:lnTo>
                  <a:cubicBezTo>
                    <a:pt x="71" y="13"/>
                    <a:pt x="47" y="13"/>
                    <a:pt x="47" y="13"/>
                  </a:cubicBezTo>
                  <a:lnTo>
                    <a:pt x="24" y="21"/>
                  </a:lnTo>
                  <a:lnTo>
                    <a:pt x="24" y="21"/>
                  </a:lnTo>
                  <a:cubicBezTo>
                    <a:pt x="30" y="20"/>
                    <a:pt x="36" y="19"/>
                    <a:pt x="42" y="19"/>
                  </a:cubicBezTo>
                  <a:cubicBezTo>
                    <a:pt x="51" y="19"/>
                    <a:pt x="59" y="21"/>
                    <a:pt x="59" y="25"/>
                  </a:cubicBezTo>
                  <a:cubicBezTo>
                    <a:pt x="71" y="13"/>
                    <a:pt x="95" y="13"/>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 name="Google Shape;456;p13"/>
            <p:cNvSpPr/>
            <p:nvPr/>
          </p:nvSpPr>
          <p:spPr>
            <a:xfrm>
              <a:off x="5519725" y="2157100"/>
              <a:ext cx="1800" cy="475"/>
            </a:xfrm>
            <a:custGeom>
              <a:rect b="b" l="l" r="r" t="t"/>
              <a:pathLst>
                <a:path extrusionOk="0" h="19" w="72">
                  <a:moveTo>
                    <a:pt x="32" y="1"/>
                  </a:moveTo>
                  <a:cubicBezTo>
                    <a:pt x="26" y="1"/>
                    <a:pt x="16" y="2"/>
                    <a:pt x="1" y="6"/>
                  </a:cubicBezTo>
                  <a:cubicBezTo>
                    <a:pt x="12" y="6"/>
                    <a:pt x="24" y="18"/>
                    <a:pt x="48" y="18"/>
                  </a:cubicBezTo>
                  <a:lnTo>
                    <a:pt x="72" y="6"/>
                  </a:lnTo>
                  <a:cubicBezTo>
                    <a:pt x="48" y="6"/>
                    <a:pt x="45" y="1"/>
                    <a:pt x="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 name="Google Shape;457;p13"/>
            <p:cNvSpPr/>
            <p:nvPr/>
          </p:nvSpPr>
          <p:spPr>
            <a:xfrm>
              <a:off x="5528050" y="2155450"/>
              <a:ext cx="1825" cy="325"/>
            </a:xfrm>
            <a:custGeom>
              <a:rect b="b" l="l" r="r" t="t"/>
              <a:pathLst>
                <a:path extrusionOk="0" h="13" w="73">
                  <a:moveTo>
                    <a:pt x="49" y="1"/>
                  </a:moveTo>
                  <a:cubicBezTo>
                    <a:pt x="49" y="1"/>
                    <a:pt x="1" y="1"/>
                    <a:pt x="25" y="13"/>
                  </a:cubicBezTo>
                  <a:lnTo>
                    <a:pt x="7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13"/>
            <p:cNvSpPr/>
            <p:nvPr/>
          </p:nvSpPr>
          <p:spPr>
            <a:xfrm>
              <a:off x="5520925" y="2159925"/>
              <a:ext cx="1800" cy="325"/>
            </a:xfrm>
            <a:custGeom>
              <a:rect b="b" l="l" r="r" t="t"/>
              <a:pathLst>
                <a:path extrusionOk="0" h="13" w="72">
                  <a:moveTo>
                    <a:pt x="48" y="0"/>
                  </a:moveTo>
                  <a:cubicBezTo>
                    <a:pt x="24" y="0"/>
                    <a:pt x="0" y="12"/>
                    <a:pt x="24" y="12"/>
                  </a:cubicBezTo>
                  <a:cubicBezTo>
                    <a:pt x="36" y="12"/>
                    <a:pt x="72" y="0"/>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13"/>
            <p:cNvSpPr/>
            <p:nvPr/>
          </p:nvSpPr>
          <p:spPr>
            <a:xfrm>
              <a:off x="5520100" y="2171825"/>
              <a:ext cx="850" cy="250"/>
            </a:xfrm>
            <a:custGeom>
              <a:rect b="b" l="l" r="r" t="t"/>
              <a:pathLst>
                <a:path extrusionOk="0" h="10" w="34">
                  <a:moveTo>
                    <a:pt x="9" y="1"/>
                  </a:moveTo>
                  <a:cubicBezTo>
                    <a:pt x="3" y="6"/>
                    <a:pt x="0" y="9"/>
                    <a:pt x="3" y="9"/>
                  </a:cubicBezTo>
                  <a:cubicBezTo>
                    <a:pt x="6" y="9"/>
                    <a:pt x="15" y="6"/>
                    <a:pt x="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 name="Google Shape;460;p13"/>
            <p:cNvSpPr/>
            <p:nvPr/>
          </p:nvSpPr>
          <p:spPr>
            <a:xfrm>
              <a:off x="5520025" y="2172125"/>
              <a:ext cx="1225" cy="25"/>
            </a:xfrm>
            <a:custGeom>
              <a:rect b="b" l="l" r="r" t="t"/>
              <a:pathLst>
                <a:path extrusionOk="0" h="1" w="49">
                  <a:moveTo>
                    <a:pt x="48" y="0"/>
                  </a:moveTo>
                  <a:lnTo>
                    <a:pt x="24"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 name="Google Shape;461;p13"/>
            <p:cNvSpPr/>
            <p:nvPr/>
          </p:nvSpPr>
          <p:spPr>
            <a:xfrm>
              <a:off x="5519425" y="2172725"/>
              <a:ext cx="625" cy="25"/>
            </a:xfrm>
            <a:custGeom>
              <a:rect b="b" l="l" r="r" t="t"/>
              <a:pathLst>
                <a:path extrusionOk="0" h="1" w="25">
                  <a:moveTo>
                    <a:pt x="24" y="0"/>
                  </a:moveTo>
                  <a:lnTo>
                    <a:pt x="1" y="0"/>
                  </a:lnTo>
                  <a:cubicBezTo>
                    <a:pt x="1" y="0"/>
                    <a:pt x="13" y="0"/>
                    <a:pt x="13" y="0"/>
                  </a:cubicBezTo>
                  <a:cubicBezTo>
                    <a:pt x="13" y="0"/>
                    <a:pt x="13"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 name="Google Shape;462;p13"/>
            <p:cNvSpPr/>
            <p:nvPr/>
          </p:nvSpPr>
          <p:spPr>
            <a:xfrm>
              <a:off x="5519125" y="2172725"/>
              <a:ext cx="2125" cy="325"/>
            </a:xfrm>
            <a:custGeom>
              <a:rect b="b" l="l" r="r" t="t"/>
              <a:pathLst>
                <a:path extrusionOk="0" h="13" w="85">
                  <a:moveTo>
                    <a:pt x="84" y="0"/>
                  </a:moveTo>
                  <a:cubicBezTo>
                    <a:pt x="60" y="0"/>
                    <a:pt x="60" y="12"/>
                    <a:pt x="1" y="12"/>
                  </a:cubicBezTo>
                  <a:lnTo>
                    <a:pt x="36" y="12"/>
                  </a:lnTo>
                  <a:lnTo>
                    <a:pt x="8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13"/>
            <p:cNvSpPr/>
            <p:nvPr/>
          </p:nvSpPr>
          <p:spPr>
            <a:xfrm>
              <a:off x="5520025" y="2173325"/>
              <a:ext cx="3425" cy="400"/>
            </a:xfrm>
            <a:custGeom>
              <a:rect b="b" l="l" r="r" t="t"/>
              <a:pathLst>
                <a:path extrusionOk="0" h="16" w="137">
                  <a:moveTo>
                    <a:pt x="127" y="8"/>
                  </a:moveTo>
                  <a:cubicBezTo>
                    <a:pt x="125" y="8"/>
                    <a:pt x="121" y="9"/>
                    <a:pt x="118" y="9"/>
                  </a:cubicBezTo>
                  <a:lnTo>
                    <a:pt x="118" y="9"/>
                  </a:lnTo>
                  <a:cubicBezTo>
                    <a:pt x="116" y="9"/>
                    <a:pt x="114" y="9"/>
                    <a:pt x="112" y="9"/>
                  </a:cubicBezTo>
                  <a:cubicBezTo>
                    <a:pt x="104" y="9"/>
                    <a:pt x="95" y="9"/>
                    <a:pt x="86" y="11"/>
                  </a:cubicBezTo>
                  <a:lnTo>
                    <a:pt x="86" y="11"/>
                  </a:lnTo>
                  <a:cubicBezTo>
                    <a:pt x="97" y="10"/>
                    <a:pt x="109" y="9"/>
                    <a:pt x="118" y="9"/>
                  </a:cubicBezTo>
                  <a:lnTo>
                    <a:pt x="118" y="9"/>
                  </a:lnTo>
                  <a:cubicBezTo>
                    <a:pt x="123" y="9"/>
                    <a:pt x="128" y="10"/>
                    <a:pt x="131" y="12"/>
                  </a:cubicBezTo>
                  <a:cubicBezTo>
                    <a:pt x="137" y="9"/>
                    <a:pt x="134" y="8"/>
                    <a:pt x="127" y="8"/>
                  </a:cubicBezTo>
                  <a:close/>
                  <a:moveTo>
                    <a:pt x="12" y="0"/>
                  </a:moveTo>
                  <a:cubicBezTo>
                    <a:pt x="0" y="12"/>
                    <a:pt x="72" y="12"/>
                    <a:pt x="12" y="12"/>
                  </a:cubicBezTo>
                  <a:cubicBezTo>
                    <a:pt x="20" y="14"/>
                    <a:pt x="28" y="15"/>
                    <a:pt x="38" y="15"/>
                  </a:cubicBezTo>
                  <a:cubicBezTo>
                    <a:pt x="53" y="15"/>
                    <a:pt x="70" y="13"/>
                    <a:pt x="86" y="11"/>
                  </a:cubicBezTo>
                  <a:lnTo>
                    <a:pt x="86" y="11"/>
                  </a:lnTo>
                  <a:cubicBezTo>
                    <a:pt x="80" y="11"/>
                    <a:pt x="75" y="11"/>
                    <a:pt x="69" y="11"/>
                  </a:cubicBezTo>
                  <a:cubicBezTo>
                    <a:pt x="52" y="11"/>
                    <a:pt x="39" y="9"/>
                    <a:pt x="48" y="0"/>
                  </a:cubicBezTo>
                  <a:lnTo>
                    <a:pt x="48" y="0"/>
                  </a:lnTo>
                  <a:cubicBezTo>
                    <a:pt x="40" y="4"/>
                    <a:pt x="35" y="5"/>
                    <a:pt x="31" y="5"/>
                  </a:cubicBezTo>
                  <a:cubicBezTo>
                    <a:pt x="23" y="5"/>
                    <a:pt x="20"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13"/>
            <p:cNvSpPr/>
            <p:nvPr/>
          </p:nvSpPr>
          <p:spPr>
            <a:xfrm>
              <a:off x="5521800" y="2173025"/>
              <a:ext cx="1525" cy="325"/>
            </a:xfrm>
            <a:custGeom>
              <a:rect b="b" l="l" r="r" t="t"/>
              <a:pathLst>
                <a:path extrusionOk="0" h="13" w="61">
                  <a:moveTo>
                    <a:pt x="37" y="0"/>
                  </a:moveTo>
                  <a:cubicBezTo>
                    <a:pt x="1" y="0"/>
                    <a:pt x="1" y="12"/>
                    <a:pt x="25" y="12"/>
                  </a:cubicBezTo>
                  <a:cubicBezTo>
                    <a:pt x="25" y="12"/>
                    <a:pt x="60"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13"/>
            <p:cNvSpPr/>
            <p:nvPr/>
          </p:nvSpPr>
          <p:spPr>
            <a:xfrm>
              <a:off x="5520625" y="2173900"/>
              <a:ext cx="325" cy="325"/>
            </a:xfrm>
            <a:custGeom>
              <a:rect b="b" l="l" r="r" t="t"/>
              <a:pathLst>
                <a:path extrusionOk="0" h="13" w="13">
                  <a:moveTo>
                    <a:pt x="12" y="1"/>
                  </a:moveTo>
                  <a:lnTo>
                    <a:pt x="0" y="13"/>
                  </a:lnTo>
                  <a:lnTo>
                    <a:pt x="12" y="13"/>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13"/>
            <p:cNvSpPr/>
            <p:nvPr/>
          </p:nvSpPr>
          <p:spPr>
            <a:xfrm>
              <a:off x="5520025" y="2174500"/>
              <a:ext cx="925" cy="25"/>
            </a:xfrm>
            <a:custGeom>
              <a:rect b="b" l="l" r="r" t="t"/>
              <a:pathLst>
                <a:path extrusionOk="0" h="1" w="37">
                  <a:moveTo>
                    <a:pt x="36" y="1"/>
                  </a:moveTo>
                  <a:lnTo>
                    <a:pt x="0" y="1"/>
                  </a:lnTo>
                  <a:cubicBezTo>
                    <a:pt x="12" y="1"/>
                    <a:pt x="12"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13"/>
            <p:cNvSpPr/>
            <p:nvPr/>
          </p:nvSpPr>
          <p:spPr>
            <a:xfrm>
              <a:off x="5519600" y="2174800"/>
              <a:ext cx="1700" cy="325"/>
            </a:xfrm>
            <a:custGeom>
              <a:rect b="b" l="l" r="r" t="t"/>
              <a:pathLst>
                <a:path extrusionOk="0" h="13" w="68">
                  <a:moveTo>
                    <a:pt x="53" y="1"/>
                  </a:moveTo>
                  <a:cubicBezTo>
                    <a:pt x="46" y="8"/>
                    <a:pt x="35" y="11"/>
                    <a:pt x="24" y="12"/>
                  </a:cubicBezTo>
                  <a:lnTo>
                    <a:pt x="24" y="12"/>
                  </a:lnTo>
                  <a:cubicBezTo>
                    <a:pt x="43" y="11"/>
                    <a:pt x="67" y="8"/>
                    <a:pt x="53" y="1"/>
                  </a:cubicBezTo>
                  <a:close/>
                  <a:moveTo>
                    <a:pt x="24" y="12"/>
                  </a:moveTo>
                  <a:cubicBezTo>
                    <a:pt x="11" y="12"/>
                    <a:pt x="1" y="12"/>
                    <a:pt x="6" y="12"/>
                  </a:cubicBezTo>
                  <a:cubicBezTo>
                    <a:pt x="10" y="12"/>
                    <a:pt x="17" y="12"/>
                    <a:pt x="24"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 name="Google Shape;468;p13"/>
            <p:cNvSpPr/>
            <p:nvPr/>
          </p:nvSpPr>
          <p:spPr>
            <a:xfrm>
              <a:off x="5522400" y="2175850"/>
              <a:ext cx="625" cy="175"/>
            </a:xfrm>
            <a:custGeom>
              <a:rect b="b" l="l" r="r" t="t"/>
              <a:pathLst>
                <a:path extrusionOk="0" h="7" w="25">
                  <a:moveTo>
                    <a:pt x="12" y="1"/>
                  </a:moveTo>
                  <a:cubicBezTo>
                    <a:pt x="9" y="1"/>
                    <a:pt x="5" y="2"/>
                    <a:pt x="1" y="6"/>
                  </a:cubicBezTo>
                  <a:lnTo>
                    <a:pt x="24" y="6"/>
                  </a:lnTo>
                  <a:cubicBezTo>
                    <a:pt x="24" y="6"/>
                    <a:pt x="19"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13"/>
            <p:cNvSpPr/>
            <p:nvPr/>
          </p:nvSpPr>
          <p:spPr>
            <a:xfrm>
              <a:off x="5527475" y="2175100"/>
              <a:ext cx="1200" cy="325"/>
            </a:xfrm>
            <a:custGeom>
              <a:rect b="b" l="l" r="r" t="t"/>
              <a:pathLst>
                <a:path extrusionOk="0" h="13" w="48">
                  <a:moveTo>
                    <a:pt x="12" y="0"/>
                  </a:moveTo>
                  <a:cubicBezTo>
                    <a:pt x="0" y="0"/>
                    <a:pt x="0" y="0"/>
                    <a:pt x="0" y="12"/>
                  </a:cubicBezTo>
                  <a:cubicBezTo>
                    <a:pt x="48" y="0"/>
                    <a:pt x="0"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13"/>
            <p:cNvSpPr/>
            <p:nvPr/>
          </p:nvSpPr>
          <p:spPr>
            <a:xfrm>
              <a:off x="5520625" y="2176300"/>
              <a:ext cx="625" cy="25"/>
            </a:xfrm>
            <a:custGeom>
              <a:rect b="b" l="l" r="r" t="t"/>
              <a:pathLst>
                <a:path extrusionOk="0" h="1" w="25">
                  <a:moveTo>
                    <a:pt x="24" y="0"/>
                  </a:moveTo>
                  <a:cubicBezTo>
                    <a:pt x="12" y="0"/>
                    <a:pt x="24" y="0"/>
                    <a:pt x="24" y="0"/>
                  </a:cubicBezTo>
                  <a:cubicBezTo>
                    <a:pt x="0" y="0"/>
                    <a:pt x="0"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 name="Google Shape;471;p13"/>
            <p:cNvSpPr/>
            <p:nvPr/>
          </p:nvSpPr>
          <p:spPr>
            <a:xfrm>
              <a:off x="5520150" y="2176300"/>
              <a:ext cx="3175" cy="600"/>
            </a:xfrm>
            <a:custGeom>
              <a:rect b="b" l="l" r="r" t="t"/>
              <a:pathLst>
                <a:path extrusionOk="0" h="24" w="127">
                  <a:moveTo>
                    <a:pt x="44" y="7"/>
                  </a:moveTo>
                  <a:cubicBezTo>
                    <a:pt x="24" y="8"/>
                    <a:pt x="0" y="12"/>
                    <a:pt x="7" y="12"/>
                  </a:cubicBezTo>
                  <a:lnTo>
                    <a:pt x="44" y="7"/>
                  </a:lnTo>
                  <a:close/>
                  <a:moveTo>
                    <a:pt x="91" y="0"/>
                  </a:moveTo>
                  <a:lnTo>
                    <a:pt x="44" y="7"/>
                  </a:lnTo>
                  <a:lnTo>
                    <a:pt x="44" y="7"/>
                  </a:lnTo>
                  <a:cubicBezTo>
                    <a:pt x="45" y="7"/>
                    <a:pt x="47" y="7"/>
                    <a:pt x="49" y="7"/>
                  </a:cubicBezTo>
                  <a:cubicBezTo>
                    <a:pt x="59" y="7"/>
                    <a:pt x="67" y="8"/>
                    <a:pt x="67" y="12"/>
                  </a:cubicBezTo>
                  <a:lnTo>
                    <a:pt x="31" y="12"/>
                  </a:lnTo>
                  <a:cubicBezTo>
                    <a:pt x="7" y="24"/>
                    <a:pt x="7" y="24"/>
                    <a:pt x="31" y="24"/>
                  </a:cubicBezTo>
                  <a:cubicBezTo>
                    <a:pt x="55" y="24"/>
                    <a:pt x="103" y="12"/>
                    <a:pt x="126" y="12"/>
                  </a:cubicBezTo>
                  <a:cubicBezTo>
                    <a:pt x="114" y="12"/>
                    <a:pt x="31" y="12"/>
                    <a:pt x="9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 name="Google Shape;472;p13"/>
            <p:cNvSpPr/>
            <p:nvPr/>
          </p:nvSpPr>
          <p:spPr>
            <a:xfrm>
              <a:off x="5524775" y="2175700"/>
              <a:ext cx="2425" cy="325"/>
            </a:xfrm>
            <a:custGeom>
              <a:rect b="b" l="l" r="r" t="t"/>
              <a:pathLst>
                <a:path extrusionOk="0" h="13" w="97">
                  <a:moveTo>
                    <a:pt x="25" y="0"/>
                  </a:moveTo>
                  <a:lnTo>
                    <a:pt x="1" y="12"/>
                  </a:lnTo>
                  <a:cubicBezTo>
                    <a:pt x="9" y="8"/>
                    <a:pt x="15" y="7"/>
                    <a:pt x="21" y="7"/>
                  </a:cubicBezTo>
                  <a:cubicBezTo>
                    <a:pt x="33" y="7"/>
                    <a:pt x="41" y="12"/>
                    <a:pt x="49" y="12"/>
                  </a:cubicBezTo>
                  <a:cubicBezTo>
                    <a:pt x="96" y="0"/>
                    <a:pt x="37"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13"/>
            <p:cNvSpPr/>
            <p:nvPr/>
          </p:nvSpPr>
          <p:spPr>
            <a:xfrm>
              <a:off x="5522700" y="2177475"/>
              <a:ext cx="625" cy="325"/>
            </a:xfrm>
            <a:custGeom>
              <a:rect b="b" l="l" r="r" t="t"/>
              <a:pathLst>
                <a:path extrusionOk="0" h="13" w="25">
                  <a:moveTo>
                    <a:pt x="1" y="1"/>
                  </a:moveTo>
                  <a:lnTo>
                    <a:pt x="12" y="13"/>
                  </a:ln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13"/>
            <p:cNvSpPr/>
            <p:nvPr/>
          </p:nvSpPr>
          <p:spPr>
            <a:xfrm>
              <a:off x="5521800" y="2177775"/>
              <a:ext cx="925" cy="25"/>
            </a:xfrm>
            <a:custGeom>
              <a:rect b="b" l="l" r="r" t="t"/>
              <a:pathLst>
                <a:path extrusionOk="0" h="1" w="37">
                  <a:moveTo>
                    <a:pt x="25" y="1"/>
                  </a:moveTo>
                  <a:lnTo>
                    <a:pt x="1" y="1"/>
                  </a:lnTo>
                  <a:lnTo>
                    <a:pt x="3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 name="Google Shape;475;p13"/>
            <p:cNvSpPr/>
            <p:nvPr/>
          </p:nvSpPr>
          <p:spPr>
            <a:xfrm>
              <a:off x="5521500" y="2177775"/>
              <a:ext cx="325" cy="325"/>
            </a:xfrm>
            <a:custGeom>
              <a:rect b="b" l="l" r="r" t="t"/>
              <a:pathLst>
                <a:path extrusionOk="0" h="13" w="13">
                  <a:moveTo>
                    <a:pt x="13" y="13"/>
                  </a:moveTo>
                  <a:lnTo>
                    <a:pt x="13" y="13"/>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 name="Google Shape;476;p13"/>
            <p:cNvSpPr/>
            <p:nvPr/>
          </p:nvSpPr>
          <p:spPr>
            <a:xfrm>
              <a:off x="5521800" y="2178250"/>
              <a:ext cx="600" cy="150"/>
            </a:xfrm>
            <a:custGeom>
              <a:rect b="b" l="l" r="r" t="t"/>
              <a:pathLst>
                <a:path extrusionOk="0" h="6" w="24">
                  <a:moveTo>
                    <a:pt x="20" y="0"/>
                  </a:moveTo>
                  <a:cubicBezTo>
                    <a:pt x="18" y="0"/>
                    <a:pt x="13" y="1"/>
                    <a:pt x="1" y="5"/>
                  </a:cubicBezTo>
                  <a:lnTo>
                    <a:pt x="13" y="5"/>
                  </a:lnTo>
                  <a:cubicBezTo>
                    <a:pt x="13" y="5"/>
                    <a:pt x="23" y="0"/>
                    <a:pt x="2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13"/>
            <p:cNvSpPr/>
            <p:nvPr/>
          </p:nvSpPr>
          <p:spPr>
            <a:xfrm>
              <a:off x="5536400" y="2178075"/>
              <a:ext cx="1200" cy="325"/>
            </a:xfrm>
            <a:custGeom>
              <a:rect b="b" l="l" r="r" t="t"/>
              <a:pathLst>
                <a:path extrusionOk="0" h="13" w="48">
                  <a:moveTo>
                    <a:pt x="48" y="1"/>
                  </a:moveTo>
                  <a:cubicBezTo>
                    <a:pt x="24" y="1"/>
                    <a:pt x="12" y="12"/>
                    <a:pt x="0" y="12"/>
                  </a:cubicBezTo>
                  <a:lnTo>
                    <a:pt x="36" y="12"/>
                  </a:lnTo>
                  <a:cubicBezTo>
                    <a:pt x="36" y="12"/>
                    <a:pt x="36" y="1"/>
                    <a:pt x="4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13"/>
            <p:cNvSpPr/>
            <p:nvPr/>
          </p:nvSpPr>
          <p:spPr>
            <a:xfrm>
              <a:off x="5535500" y="2178375"/>
              <a:ext cx="1675" cy="325"/>
            </a:xfrm>
            <a:custGeom>
              <a:rect b="b" l="l" r="r" t="t"/>
              <a:pathLst>
                <a:path extrusionOk="0" h="13" w="67">
                  <a:moveTo>
                    <a:pt x="24" y="0"/>
                  </a:moveTo>
                  <a:cubicBezTo>
                    <a:pt x="1" y="0"/>
                    <a:pt x="36" y="0"/>
                    <a:pt x="24" y="12"/>
                  </a:cubicBezTo>
                  <a:lnTo>
                    <a:pt x="60" y="12"/>
                  </a:lnTo>
                  <a:cubicBezTo>
                    <a:pt x="66" y="6"/>
                    <a:pt x="57" y="6"/>
                    <a:pt x="47" y="6"/>
                  </a:cubicBezTo>
                  <a:cubicBezTo>
                    <a:pt x="36" y="6"/>
                    <a:pt x="24" y="6"/>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 name="Google Shape;479;p13"/>
            <p:cNvSpPr/>
            <p:nvPr/>
          </p:nvSpPr>
          <p:spPr>
            <a:xfrm>
              <a:off x="5534025" y="2181950"/>
              <a:ext cx="2100" cy="625"/>
            </a:xfrm>
            <a:custGeom>
              <a:rect b="b" l="l" r="r" t="t"/>
              <a:pathLst>
                <a:path extrusionOk="0" h="25" w="84">
                  <a:moveTo>
                    <a:pt x="48" y="0"/>
                  </a:moveTo>
                  <a:cubicBezTo>
                    <a:pt x="36" y="6"/>
                    <a:pt x="30" y="9"/>
                    <a:pt x="24" y="9"/>
                  </a:cubicBezTo>
                  <a:cubicBezTo>
                    <a:pt x="18" y="9"/>
                    <a:pt x="12" y="6"/>
                    <a:pt x="0" y="0"/>
                  </a:cubicBezTo>
                  <a:lnTo>
                    <a:pt x="0" y="0"/>
                  </a:lnTo>
                  <a:cubicBezTo>
                    <a:pt x="24" y="12"/>
                    <a:pt x="12" y="12"/>
                    <a:pt x="24" y="24"/>
                  </a:cubicBezTo>
                  <a:lnTo>
                    <a:pt x="71" y="24"/>
                  </a:lnTo>
                  <a:lnTo>
                    <a:pt x="48" y="12"/>
                  </a:lnTo>
                  <a:lnTo>
                    <a:pt x="71" y="12"/>
                  </a:lnTo>
                  <a:cubicBezTo>
                    <a:pt x="83" y="6"/>
                    <a:pt x="74" y="6"/>
                    <a:pt x="64" y="6"/>
                  </a:cubicBezTo>
                  <a:cubicBezTo>
                    <a:pt x="54" y="6"/>
                    <a:pt x="42" y="6"/>
                    <a:pt x="4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 name="Google Shape;480;p13"/>
            <p:cNvSpPr/>
            <p:nvPr/>
          </p:nvSpPr>
          <p:spPr>
            <a:xfrm>
              <a:off x="5564675" y="2174500"/>
              <a:ext cx="25" cy="325"/>
            </a:xfrm>
            <a:custGeom>
              <a:rect b="b" l="l" r="r" t="t"/>
              <a:pathLst>
                <a:path extrusionOk="0" h="13" w="1">
                  <a:moveTo>
                    <a:pt x="0" y="13"/>
                  </a:moveTo>
                  <a:cubicBezTo>
                    <a:pt x="0" y="13"/>
                    <a:pt x="0" y="13"/>
                    <a:pt x="0" y="1"/>
                  </a:cubicBezTo>
                  <a:lnTo>
                    <a:pt x="0" y="1"/>
                  </a:lnTo>
                  <a:lnTo>
                    <a:pt x="0" y="13"/>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13"/>
            <p:cNvSpPr/>
            <p:nvPr/>
          </p:nvSpPr>
          <p:spPr>
            <a:xfrm>
              <a:off x="5540550" y="2156225"/>
              <a:ext cx="1225" cy="1350"/>
            </a:xfrm>
            <a:custGeom>
              <a:rect b="b" l="l" r="r" t="t"/>
              <a:pathLst>
                <a:path extrusionOk="0" h="54" w="49">
                  <a:moveTo>
                    <a:pt x="28" y="0"/>
                  </a:moveTo>
                  <a:cubicBezTo>
                    <a:pt x="23" y="0"/>
                    <a:pt x="21" y="5"/>
                    <a:pt x="13" y="5"/>
                  </a:cubicBezTo>
                  <a:lnTo>
                    <a:pt x="1" y="53"/>
                  </a:lnTo>
                  <a:cubicBezTo>
                    <a:pt x="25" y="41"/>
                    <a:pt x="1" y="41"/>
                    <a:pt x="13" y="17"/>
                  </a:cubicBezTo>
                  <a:lnTo>
                    <a:pt x="13" y="17"/>
                  </a:lnTo>
                  <a:cubicBezTo>
                    <a:pt x="25" y="17"/>
                    <a:pt x="25" y="41"/>
                    <a:pt x="25" y="41"/>
                  </a:cubicBezTo>
                  <a:cubicBezTo>
                    <a:pt x="49" y="5"/>
                    <a:pt x="1" y="29"/>
                    <a:pt x="37" y="5"/>
                  </a:cubicBezTo>
                  <a:cubicBezTo>
                    <a:pt x="33" y="1"/>
                    <a:pt x="30" y="0"/>
                    <a:pt x="2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13"/>
            <p:cNvSpPr/>
            <p:nvPr/>
          </p:nvSpPr>
          <p:spPr>
            <a:xfrm>
              <a:off x="5562875" y="2170925"/>
              <a:ext cx="1525" cy="2700"/>
            </a:xfrm>
            <a:custGeom>
              <a:rect b="b" l="l" r="r" t="t"/>
              <a:pathLst>
                <a:path extrusionOk="0" h="108" w="61">
                  <a:moveTo>
                    <a:pt x="60" y="1"/>
                  </a:moveTo>
                  <a:cubicBezTo>
                    <a:pt x="38" y="34"/>
                    <a:pt x="26" y="78"/>
                    <a:pt x="5" y="103"/>
                  </a:cubicBezTo>
                  <a:lnTo>
                    <a:pt x="5" y="103"/>
                  </a:lnTo>
                  <a:cubicBezTo>
                    <a:pt x="5" y="103"/>
                    <a:pt x="4" y="103"/>
                    <a:pt x="4" y="103"/>
                  </a:cubicBezTo>
                  <a:cubicBezTo>
                    <a:pt x="2" y="103"/>
                    <a:pt x="1" y="104"/>
                    <a:pt x="1" y="108"/>
                  </a:cubicBezTo>
                  <a:cubicBezTo>
                    <a:pt x="2" y="106"/>
                    <a:pt x="4" y="105"/>
                    <a:pt x="5" y="103"/>
                  </a:cubicBezTo>
                  <a:lnTo>
                    <a:pt x="5" y="103"/>
                  </a:lnTo>
                  <a:cubicBezTo>
                    <a:pt x="9" y="104"/>
                    <a:pt x="13" y="108"/>
                    <a:pt x="13" y="108"/>
                  </a:cubicBezTo>
                  <a:cubicBezTo>
                    <a:pt x="13" y="84"/>
                    <a:pt x="37" y="60"/>
                    <a:pt x="49" y="37"/>
                  </a:cubicBezTo>
                  <a:lnTo>
                    <a:pt x="49" y="48"/>
                  </a:lnTo>
                  <a:cubicBezTo>
                    <a:pt x="60" y="25"/>
                    <a:pt x="60" y="25"/>
                    <a:pt x="6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 name="Google Shape;483;p13"/>
            <p:cNvSpPr/>
            <p:nvPr/>
          </p:nvSpPr>
          <p:spPr>
            <a:xfrm>
              <a:off x="5562875" y="2173600"/>
              <a:ext cx="325" cy="625"/>
            </a:xfrm>
            <a:custGeom>
              <a:rect b="b" l="l" r="r" t="t"/>
              <a:pathLst>
                <a:path extrusionOk="0" h="25" w="13">
                  <a:moveTo>
                    <a:pt x="13" y="1"/>
                  </a:moveTo>
                  <a:cubicBezTo>
                    <a:pt x="1" y="13"/>
                    <a:pt x="1" y="13"/>
                    <a:pt x="1" y="13"/>
                  </a:cubicBezTo>
                  <a:cubicBezTo>
                    <a:pt x="1" y="13"/>
                    <a:pt x="1" y="25"/>
                    <a:pt x="1" y="25"/>
                  </a:cubicBezTo>
                  <a:cubicBezTo>
                    <a:pt x="13" y="13"/>
                    <a:pt x="13" y="13"/>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 name="Google Shape;484;p13"/>
            <p:cNvSpPr/>
            <p:nvPr/>
          </p:nvSpPr>
          <p:spPr>
            <a:xfrm>
              <a:off x="5545025" y="2159025"/>
              <a:ext cx="325" cy="325"/>
            </a:xfrm>
            <a:custGeom>
              <a:rect b="b" l="l" r="r" t="t"/>
              <a:pathLst>
                <a:path extrusionOk="0" h="13" w="13">
                  <a:moveTo>
                    <a:pt x="1" y="1"/>
                  </a:moveTo>
                  <a:lnTo>
                    <a:pt x="12" y="12"/>
                  </a:lnTo>
                  <a:cubicBezTo>
                    <a:pt x="12" y="1"/>
                    <a:pt x="12"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13"/>
            <p:cNvSpPr/>
            <p:nvPr/>
          </p:nvSpPr>
          <p:spPr>
            <a:xfrm>
              <a:off x="5566450" y="2174500"/>
              <a:ext cx="325" cy="325"/>
            </a:xfrm>
            <a:custGeom>
              <a:rect b="b" l="l" r="r" t="t"/>
              <a:pathLst>
                <a:path extrusionOk="0" h="13" w="13">
                  <a:moveTo>
                    <a:pt x="1" y="1"/>
                  </a:moveTo>
                  <a:cubicBezTo>
                    <a:pt x="1" y="1"/>
                    <a:pt x="13" y="13"/>
                    <a:pt x="13" y="13"/>
                  </a:cubicBezTo>
                  <a:cubicBezTo>
                    <a:pt x="13" y="13"/>
                    <a:pt x="13" y="13"/>
                    <a:pt x="13" y="13"/>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13"/>
            <p:cNvSpPr/>
            <p:nvPr/>
          </p:nvSpPr>
          <p:spPr>
            <a:xfrm>
              <a:off x="5551275" y="2178375"/>
              <a:ext cx="725" cy="750"/>
            </a:xfrm>
            <a:custGeom>
              <a:rect b="b" l="l" r="r" t="t"/>
              <a:pathLst>
                <a:path extrusionOk="0" h="30" w="29">
                  <a:moveTo>
                    <a:pt x="28" y="10"/>
                  </a:moveTo>
                  <a:cubicBezTo>
                    <a:pt x="28" y="10"/>
                    <a:pt x="27" y="11"/>
                    <a:pt x="24" y="14"/>
                  </a:cubicBezTo>
                  <a:lnTo>
                    <a:pt x="24" y="14"/>
                  </a:lnTo>
                  <a:cubicBezTo>
                    <a:pt x="27" y="12"/>
                    <a:pt x="29" y="10"/>
                    <a:pt x="28" y="10"/>
                  </a:cubicBezTo>
                  <a:close/>
                  <a:moveTo>
                    <a:pt x="12" y="0"/>
                  </a:moveTo>
                  <a:lnTo>
                    <a:pt x="1" y="24"/>
                  </a:lnTo>
                  <a:cubicBezTo>
                    <a:pt x="1" y="28"/>
                    <a:pt x="2" y="30"/>
                    <a:pt x="4" y="30"/>
                  </a:cubicBezTo>
                  <a:cubicBezTo>
                    <a:pt x="7" y="30"/>
                    <a:pt x="12" y="24"/>
                    <a:pt x="12" y="24"/>
                  </a:cubicBezTo>
                  <a:cubicBezTo>
                    <a:pt x="18" y="19"/>
                    <a:pt x="21" y="16"/>
                    <a:pt x="24" y="14"/>
                  </a:cubicBezTo>
                  <a:lnTo>
                    <a:pt x="24" y="14"/>
                  </a:lnTo>
                  <a:cubicBezTo>
                    <a:pt x="22" y="14"/>
                    <a:pt x="21" y="15"/>
                    <a:pt x="20" y="15"/>
                  </a:cubicBezTo>
                  <a:cubicBezTo>
                    <a:pt x="16" y="15"/>
                    <a:pt x="12" y="12"/>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13"/>
            <p:cNvSpPr/>
            <p:nvPr/>
          </p:nvSpPr>
          <p:spPr>
            <a:xfrm>
              <a:off x="5540850" y="2156350"/>
              <a:ext cx="25" cy="25"/>
            </a:xfrm>
            <a:custGeom>
              <a:rect b="b" l="l" r="r" t="t"/>
              <a:pathLst>
                <a:path extrusionOk="0" h="1" w="1">
                  <a:moveTo>
                    <a:pt x="1" y="0"/>
                  </a:moveTo>
                  <a:lnTo>
                    <a:pt x="1" y="0"/>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13"/>
            <p:cNvSpPr/>
            <p:nvPr/>
          </p:nvSpPr>
          <p:spPr>
            <a:xfrm>
              <a:off x="5564075" y="2174625"/>
              <a:ext cx="625" cy="500"/>
            </a:xfrm>
            <a:custGeom>
              <a:rect b="b" l="l" r="r" t="t"/>
              <a:pathLst>
                <a:path extrusionOk="0" h="20" w="25">
                  <a:moveTo>
                    <a:pt x="5" y="1"/>
                  </a:moveTo>
                  <a:cubicBezTo>
                    <a:pt x="5" y="1"/>
                    <a:pt x="3" y="3"/>
                    <a:pt x="1" y="8"/>
                  </a:cubicBezTo>
                  <a:lnTo>
                    <a:pt x="10" y="12"/>
                  </a:lnTo>
                  <a:lnTo>
                    <a:pt x="10" y="12"/>
                  </a:lnTo>
                  <a:cubicBezTo>
                    <a:pt x="7" y="8"/>
                    <a:pt x="7" y="1"/>
                    <a:pt x="5" y="1"/>
                  </a:cubicBezTo>
                  <a:close/>
                  <a:moveTo>
                    <a:pt x="24" y="8"/>
                  </a:moveTo>
                  <a:cubicBezTo>
                    <a:pt x="20" y="12"/>
                    <a:pt x="17" y="14"/>
                    <a:pt x="14" y="14"/>
                  </a:cubicBezTo>
                  <a:lnTo>
                    <a:pt x="14" y="14"/>
                  </a:lnTo>
                  <a:lnTo>
                    <a:pt x="10" y="12"/>
                  </a:lnTo>
                  <a:lnTo>
                    <a:pt x="10" y="12"/>
                  </a:lnTo>
                  <a:cubicBezTo>
                    <a:pt x="11" y="14"/>
                    <a:pt x="12" y="14"/>
                    <a:pt x="13" y="14"/>
                  </a:cubicBezTo>
                  <a:cubicBezTo>
                    <a:pt x="14" y="14"/>
                    <a:pt x="14" y="14"/>
                    <a:pt x="14" y="14"/>
                  </a:cubicBezTo>
                  <a:lnTo>
                    <a:pt x="14" y="14"/>
                  </a:lnTo>
                  <a:lnTo>
                    <a:pt x="24" y="19"/>
                  </a:lnTo>
                  <a:lnTo>
                    <a:pt x="24" y="8"/>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13"/>
            <p:cNvSpPr/>
            <p:nvPr/>
          </p:nvSpPr>
          <p:spPr>
            <a:xfrm>
              <a:off x="5284275" y="2152475"/>
              <a:ext cx="327450" cy="249875"/>
            </a:xfrm>
            <a:custGeom>
              <a:rect b="b" l="l" r="r" t="t"/>
              <a:pathLst>
                <a:path extrusionOk="0" h="9995" w="13098">
                  <a:moveTo>
                    <a:pt x="9680" y="1"/>
                  </a:moveTo>
                  <a:cubicBezTo>
                    <a:pt x="9671" y="1"/>
                    <a:pt x="9648" y="1"/>
                    <a:pt x="9628" y="6"/>
                  </a:cubicBezTo>
                  <a:lnTo>
                    <a:pt x="9628" y="6"/>
                  </a:lnTo>
                  <a:cubicBezTo>
                    <a:pt x="9652" y="6"/>
                    <a:pt x="9688" y="1"/>
                    <a:pt x="9680" y="1"/>
                  </a:cubicBezTo>
                  <a:close/>
                  <a:moveTo>
                    <a:pt x="9609" y="13"/>
                  </a:moveTo>
                  <a:cubicBezTo>
                    <a:pt x="9601" y="13"/>
                    <a:pt x="9603" y="13"/>
                    <a:pt x="9609" y="13"/>
                  </a:cubicBezTo>
                  <a:lnTo>
                    <a:pt x="9609" y="13"/>
                  </a:lnTo>
                  <a:cubicBezTo>
                    <a:pt x="9609" y="13"/>
                    <a:pt x="9609" y="13"/>
                    <a:pt x="9609" y="13"/>
                  </a:cubicBezTo>
                  <a:close/>
                  <a:moveTo>
                    <a:pt x="9609" y="1"/>
                  </a:moveTo>
                  <a:lnTo>
                    <a:pt x="9609" y="1"/>
                  </a:lnTo>
                  <a:cubicBezTo>
                    <a:pt x="9597" y="13"/>
                    <a:pt x="9573" y="13"/>
                    <a:pt x="9549" y="13"/>
                  </a:cubicBezTo>
                  <a:cubicBezTo>
                    <a:pt x="9549" y="13"/>
                    <a:pt x="9538" y="24"/>
                    <a:pt x="9561" y="24"/>
                  </a:cubicBezTo>
                  <a:lnTo>
                    <a:pt x="9573" y="13"/>
                  </a:lnTo>
                  <a:lnTo>
                    <a:pt x="9609" y="13"/>
                  </a:lnTo>
                  <a:cubicBezTo>
                    <a:pt x="9615" y="10"/>
                    <a:pt x="9621" y="8"/>
                    <a:pt x="9628" y="6"/>
                  </a:cubicBezTo>
                  <a:lnTo>
                    <a:pt x="9628" y="6"/>
                  </a:lnTo>
                  <a:cubicBezTo>
                    <a:pt x="9627" y="6"/>
                    <a:pt x="9626" y="6"/>
                    <a:pt x="9625" y="6"/>
                  </a:cubicBezTo>
                  <a:cubicBezTo>
                    <a:pt x="9613" y="6"/>
                    <a:pt x="9605" y="5"/>
                    <a:pt x="9609" y="1"/>
                  </a:cubicBezTo>
                  <a:close/>
                  <a:moveTo>
                    <a:pt x="9692" y="9"/>
                  </a:moveTo>
                  <a:cubicBezTo>
                    <a:pt x="9683" y="9"/>
                    <a:pt x="9672" y="10"/>
                    <a:pt x="9657" y="13"/>
                  </a:cubicBezTo>
                  <a:lnTo>
                    <a:pt x="9657" y="24"/>
                  </a:lnTo>
                  <a:cubicBezTo>
                    <a:pt x="9649" y="17"/>
                    <a:pt x="9621" y="14"/>
                    <a:pt x="9609" y="13"/>
                  </a:cubicBezTo>
                  <a:lnTo>
                    <a:pt x="9609" y="13"/>
                  </a:lnTo>
                  <a:cubicBezTo>
                    <a:pt x="9608" y="24"/>
                    <a:pt x="9573" y="24"/>
                    <a:pt x="9561" y="24"/>
                  </a:cubicBezTo>
                  <a:cubicBezTo>
                    <a:pt x="9559" y="27"/>
                    <a:pt x="9561" y="28"/>
                    <a:pt x="9565" y="28"/>
                  </a:cubicBezTo>
                  <a:cubicBezTo>
                    <a:pt x="9577" y="28"/>
                    <a:pt x="9608" y="21"/>
                    <a:pt x="9623" y="21"/>
                  </a:cubicBezTo>
                  <a:cubicBezTo>
                    <a:pt x="9629" y="21"/>
                    <a:pt x="9633" y="22"/>
                    <a:pt x="9633" y="24"/>
                  </a:cubicBezTo>
                  <a:lnTo>
                    <a:pt x="9621" y="24"/>
                  </a:lnTo>
                  <a:cubicBezTo>
                    <a:pt x="9645" y="36"/>
                    <a:pt x="9645" y="36"/>
                    <a:pt x="9692" y="36"/>
                  </a:cubicBezTo>
                  <a:cubicBezTo>
                    <a:pt x="9700" y="32"/>
                    <a:pt x="9708" y="31"/>
                    <a:pt x="9716" y="31"/>
                  </a:cubicBezTo>
                  <a:cubicBezTo>
                    <a:pt x="9732" y="31"/>
                    <a:pt x="9748" y="36"/>
                    <a:pt x="9764" y="36"/>
                  </a:cubicBezTo>
                  <a:cubicBezTo>
                    <a:pt x="9776" y="30"/>
                    <a:pt x="9761" y="30"/>
                    <a:pt x="9750" y="30"/>
                  </a:cubicBezTo>
                  <a:cubicBezTo>
                    <a:pt x="9740" y="30"/>
                    <a:pt x="9734" y="30"/>
                    <a:pt x="9764" y="24"/>
                  </a:cubicBezTo>
                  <a:lnTo>
                    <a:pt x="9788" y="13"/>
                  </a:lnTo>
                  <a:lnTo>
                    <a:pt x="9788" y="13"/>
                  </a:lnTo>
                  <a:cubicBezTo>
                    <a:pt x="9773" y="15"/>
                    <a:pt x="9761" y="16"/>
                    <a:pt x="9752" y="16"/>
                  </a:cubicBezTo>
                  <a:cubicBezTo>
                    <a:pt x="9727" y="16"/>
                    <a:pt x="9718" y="9"/>
                    <a:pt x="9692" y="9"/>
                  </a:cubicBezTo>
                  <a:close/>
                  <a:moveTo>
                    <a:pt x="9692" y="36"/>
                  </a:moveTo>
                  <a:cubicBezTo>
                    <a:pt x="9645" y="36"/>
                    <a:pt x="9704" y="36"/>
                    <a:pt x="9680" y="48"/>
                  </a:cubicBezTo>
                  <a:lnTo>
                    <a:pt x="9728" y="36"/>
                  </a:lnTo>
                  <a:close/>
                  <a:moveTo>
                    <a:pt x="9823" y="84"/>
                  </a:moveTo>
                  <a:cubicBezTo>
                    <a:pt x="9817" y="84"/>
                    <a:pt x="9812" y="84"/>
                    <a:pt x="9807" y="85"/>
                  </a:cubicBezTo>
                  <a:lnTo>
                    <a:pt x="9807" y="85"/>
                  </a:lnTo>
                  <a:cubicBezTo>
                    <a:pt x="9795" y="88"/>
                    <a:pt x="9793" y="89"/>
                    <a:pt x="9796" y="89"/>
                  </a:cubicBezTo>
                  <a:cubicBezTo>
                    <a:pt x="9802" y="89"/>
                    <a:pt x="9831" y="84"/>
                    <a:pt x="9823" y="84"/>
                  </a:cubicBezTo>
                  <a:close/>
                  <a:moveTo>
                    <a:pt x="9728" y="84"/>
                  </a:moveTo>
                  <a:cubicBezTo>
                    <a:pt x="9716" y="90"/>
                    <a:pt x="9695" y="90"/>
                    <a:pt x="9672" y="90"/>
                  </a:cubicBezTo>
                  <a:cubicBezTo>
                    <a:pt x="9648" y="90"/>
                    <a:pt x="9621" y="90"/>
                    <a:pt x="9597" y="96"/>
                  </a:cubicBezTo>
                  <a:lnTo>
                    <a:pt x="9597" y="85"/>
                  </a:lnTo>
                  <a:lnTo>
                    <a:pt x="9597" y="85"/>
                  </a:lnTo>
                  <a:cubicBezTo>
                    <a:pt x="9617" y="87"/>
                    <a:pt x="9634" y="89"/>
                    <a:pt x="9650" y="89"/>
                  </a:cubicBezTo>
                  <a:cubicBezTo>
                    <a:pt x="9663" y="89"/>
                    <a:pt x="9676" y="88"/>
                    <a:pt x="9692" y="84"/>
                  </a:cubicBezTo>
                  <a:close/>
                  <a:moveTo>
                    <a:pt x="9990" y="132"/>
                  </a:moveTo>
                  <a:cubicBezTo>
                    <a:pt x="9988" y="134"/>
                    <a:pt x="9986" y="137"/>
                    <a:pt x="9984" y="140"/>
                  </a:cubicBezTo>
                  <a:lnTo>
                    <a:pt x="9984" y="140"/>
                  </a:lnTo>
                  <a:cubicBezTo>
                    <a:pt x="9986" y="137"/>
                    <a:pt x="9988" y="135"/>
                    <a:pt x="9990" y="132"/>
                  </a:cubicBezTo>
                  <a:close/>
                  <a:moveTo>
                    <a:pt x="9657" y="137"/>
                  </a:moveTo>
                  <a:cubicBezTo>
                    <a:pt x="9657" y="139"/>
                    <a:pt x="9657" y="141"/>
                    <a:pt x="9657" y="143"/>
                  </a:cubicBezTo>
                  <a:lnTo>
                    <a:pt x="9645" y="143"/>
                  </a:lnTo>
                  <a:cubicBezTo>
                    <a:pt x="9647" y="141"/>
                    <a:pt x="9651" y="139"/>
                    <a:pt x="9657" y="137"/>
                  </a:cubicBezTo>
                  <a:close/>
                  <a:moveTo>
                    <a:pt x="9752" y="155"/>
                  </a:moveTo>
                  <a:cubicBezTo>
                    <a:pt x="9752" y="155"/>
                    <a:pt x="9752" y="155"/>
                    <a:pt x="9752" y="167"/>
                  </a:cubicBezTo>
                  <a:cubicBezTo>
                    <a:pt x="9740" y="167"/>
                    <a:pt x="9740" y="167"/>
                    <a:pt x="9740" y="155"/>
                  </a:cubicBezTo>
                  <a:close/>
                  <a:moveTo>
                    <a:pt x="9800" y="143"/>
                  </a:moveTo>
                  <a:cubicBezTo>
                    <a:pt x="9800" y="143"/>
                    <a:pt x="9788" y="143"/>
                    <a:pt x="9788" y="155"/>
                  </a:cubicBezTo>
                  <a:cubicBezTo>
                    <a:pt x="9788" y="155"/>
                    <a:pt x="9788" y="155"/>
                    <a:pt x="9788" y="167"/>
                  </a:cubicBezTo>
                  <a:lnTo>
                    <a:pt x="9776" y="167"/>
                  </a:lnTo>
                  <a:cubicBezTo>
                    <a:pt x="9776" y="155"/>
                    <a:pt x="9776" y="155"/>
                    <a:pt x="9776" y="155"/>
                  </a:cubicBezTo>
                  <a:cubicBezTo>
                    <a:pt x="9776" y="143"/>
                    <a:pt x="9788" y="143"/>
                    <a:pt x="9800" y="143"/>
                  </a:cubicBezTo>
                  <a:close/>
                  <a:moveTo>
                    <a:pt x="9859" y="179"/>
                  </a:moveTo>
                  <a:cubicBezTo>
                    <a:pt x="9847" y="191"/>
                    <a:pt x="9847" y="191"/>
                    <a:pt x="9835" y="203"/>
                  </a:cubicBezTo>
                  <a:cubicBezTo>
                    <a:pt x="9835" y="203"/>
                    <a:pt x="9835" y="191"/>
                    <a:pt x="9835" y="191"/>
                  </a:cubicBezTo>
                  <a:lnTo>
                    <a:pt x="9847" y="191"/>
                  </a:lnTo>
                  <a:cubicBezTo>
                    <a:pt x="9847" y="179"/>
                    <a:pt x="9847" y="179"/>
                    <a:pt x="9859" y="179"/>
                  </a:cubicBezTo>
                  <a:close/>
                  <a:moveTo>
                    <a:pt x="9514" y="288"/>
                  </a:moveTo>
                  <a:cubicBezTo>
                    <a:pt x="9507" y="290"/>
                    <a:pt x="9501" y="293"/>
                    <a:pt x="9490" y="298"/>
                  </a:cubicBezTo>
                  <a:cubicBezTo>
                    <a:pt x="9500" y="295"/>
                    <a:pt x="9508" y="291"/>
                    <a:pt x="9514" y="288"/>
                  </a:cubicBezTo>
                  <a:close/>
                  <a:moveTo>
                    <a:pt x="9573" y="286"/>
                  </a:moveTo>
                  <a:cubicBezTo>
                    <a:pt x="9573" y="286"/>
                    <a:pt x="9549" y="286"/>
                    <a:pt x="9538" y="298"/>
                  </a:cubicBezTo>
                  <a:cubicBezTo>
                    <a:pt x="9557" y="289"/>
                    <a:pt x="9560" y="287"/>
                    <a:pt x="9573" y="286"/>
                  </a:cubicBezTo>
                  <a:lnTo>
                    <a:pt x="9573" y="286"/>
                  </a:lnTo>
                  <a:cubicBezTo>
                    <a:pt x="9573" y="286"/>
                    <a:pt x="9573" y="286"/>
                    <a:pt x="9573" y="286"/>
                  </a:cubicBezTo>
                  <a:close/>
                  <a:moveTo>
                    <a:pt x="11193" y="608"/>
                  </a:moveTo>
                  <a:cubicBezTo>
                    <a:pt x="11193" y="627"/>
                    <a:pt x="11185" y="661"/>
                    <a:pt x="11170" y="680"/>
                  </a:cubicBezTo>
                  <a:lnTo>
                    <a:pt x="11170" y="680"/>
                  </a:lnTo>
                  <a:cubicBezTo>
                    <a:pt x="11170" y="680"/>
                    <a:pt x="11169" y="679"/>
                    <a:pt x="11169" y="679"/>
                  </a:cubicBezTo>
                  <a:lnTo>
                    <a:pt x="11169" y="679"/>
                  </a:lnTo>
                  <a:lnTo>
                    <a:pt x="11169" y="681"/>
                  </a:lnTo>
                  <a:lnTo>
                    <a:pt x="11169" y="681"/>
                  </a:lnTo>
                  <a:cubicBezTo>
                    <a:pt x="11170" y="680"/>
                    <a:pt x="11170" y="680"/>
                    <a:pt x="11170" y="680"/>
                  </a:cubicBezTo>
                  <a:lnTo>
                    <a:pt x="11170" y="680"/>
                  </a:lnTo>
                  <a:cubicBezTo>
                    <a:pt x="11172" y="680"/>
                    <a:pt x="11174" y="681"/>
                    <a:pt x="11176" y="681"/>
                  </a:cubicBezTo>
                  <a:cubicBezTo>
                    <a:pt x="11205" y="681"/>
                    <a:pt x="11206" y="620"/>
                    <a:pt x="11228" y="620"/>
                  </a:cubicBezTo>
                  <a:cubicBezTo>
                    <a:pt x="11228" y="615"/>
                    <a:pt x="11227" y="614"/>
                    <a:pt x="11225" y="614"/>
                  </a:cubicBezTo>
                  <a:cubicBezTo>
                    <a:pt x="11220" y="614"/>
                    <a:pt x="11208" y="627"/>
                    <a:pt x="11200" y="627"/>
                  </a:cubicBezTo>
                  <a:cubicBezTo>
                    <a:pt x="11196" y="627"/>
                    <a:pt x="11193" y="622"/>
                    <a:pt x="11193" y="608"/>
                  </a:cubicBezTo>
                  <a:close/>
                  <a:moveTo>
                    <a:pt x="9526" y="727"/>
                  </a:moveTo>
                  <a:cubicBezTo>
                    <a:pt x="9526" y="727"/>
                    <a:pt x="9371" y="751"/>
                    <a:pt x="9407" y="751"/>
                  </a:cubicBezTo>
                  <a:lnTo>
                    <a:pt x="9549" y="727"/>
                  </a:lnTo>
                  <a:close/>
                  <a:moveTo>
                    <a:pt x="10335" y="751"/>
                  </a:moveTo>
                  <a:lnTo>
                    <a:pt x="10311" y="763"/>
                  </a:lnTo>
                  <a:lnTo>
                    <a:pt x="10335" y="763"/>
                  </a:lnTo>
                  <a:cubicBezTo>
                    <a:pt x="10335" y="759"/>
                    <a:pt x="10335" y="756"/>
                    <a:pt x="10335" y="754"/>
                  </a:cubicBezTo>
                  <a:cubicBezTo>
                    <a:pt x="10335" y="754"/>
                    <a:pt x="10335" y="753"/>
                    <a:pt x="10335" y="751"/>
                  </a:cubicBezTo>
                  <a:close/>
                  <a:moveTo>
                    <a:pt x="11443" y="751"/>
                  </a:moveTo>
                  <a:cubicBezTo>
                    <a:pt x="11437" y="751"/>
                    <a:pt x="11426" y="767"/>
                    <a:pt x="11416" y="779"/>
                  </a:cubicBezTo>
                  <a:lnTo>
                    <a:pt x="11416" y="779"/>
                  </a:lnTo>
                  <a:cubicBezTo>
                    <a:pt x="11424" y="773"/>
                    <a:pt x="11433" y="764"/>
                    <a:pt x="11443" y="751"/>
                  </a:cubicBezTo>
                  <a:close/>
                  <a:moveTo>
                    <a:pt x="11443" y="834"/>
                  </a:moveTo>
                  <a:cubicBezTo>
                    <a:pt x="11433" y="839"/>
                    <a:pt x="11427" y="846"/>
                    <a:pt x="11425" y="851"/>
                  </a:cubicBezTo>
                  <a:lnTo>
                    <a:pt x="11425" y="851"/>
                  </a:lnTo>
                  <a:cubicBezTo>
                    <a:pt x="11431" y="848"/>
                    <a:pt x="11437" y="843"/>
                    <a:pt x="11443" y="834"/>
                  </a:cubicBezTo>
                  <a:close/>
                  <a:moveTo>
                    <a:pt x="9728" y="894"/>
                  </a:moveTo>
                  <a:cubicBezTo>
                    <a:pt x="9726" y="894"/>
                    <a:pt x="9724" y="894"/>
                    <a:pt x="9722" y="894"/>
                  </a:cubicBezTo>
                  <a:lnTo>
                    <a:pt x="9722" y="894"/>
                  </a:lnTo>
                  <a:cubicBezTo>
                    <a:pt x="9717" y="895"/>
                    <a:pt x="9712" y="897"/>
                    <a:pt x="9715" y="897"/>
                  </a:cubicBezTo>
                  <a:cubicBezTo>
                    <a:pt x="9718" y="897"/>
                    <a:pt x="9725" y="896"/>
                    <a:pt x="9740" y="894"/>
                  </a:cubicBezTo>
                  <a:close/>
                  <a:moveTo>
                    <a:pt x="9538" y="870"/>
                  </a:moveTo>
                  <a:cubicBezTo>
                    <a:pt x="9454" y="882"/>
                    <a:pt x="9549" y="882"/>
                    <a:pt x="9514" y="882"/>
                  </a:cubicBezTo>
                  <a:cubicBezTo>
                    <a:pt x="9514" y="894"/>
                    <a:pt x="9514" y="894"/>
                    <a:pt x="9514" y="894"/>
                  </a:cubicBezTo>
                  <a:cubicBezTo>
                    <a:pt x="9502" y="882"/>
                    <a:pt x="9478" y="882"/>
                    <a:pt x="9442" y="882"/>
                  </a:cubicBezTo>
                  <a:cubicBezTo>
                    <a:pt x="9442" y="888"/>
                    <a:pt x="9463" y="888"/>
                    <a:pt x="9480" y="888"/>
                  </a:cubicBezTo>
                  <a:cubicBezTo>
                    <a:pt x="9496" y="888"/>
                    <a:pt x="9508" y="888"/>
                    <a:pt x="9490" y="894"/>
                  </a:cubicBezTo>
                  <a:cubicBezTo>
                    <a:pt x="9514" y="894"/>
                    <a:pt x="9442" y="905"/>
                    <a:pt x="9442" y="917"/>
                  </a:cubicBezTo>
                  <a:cubicBezTo>
                    <a:pt x="9466" y="917"/>
                    <a:pt x="9506" y="912"/>
                    <a:pt x="9526" y="912"/>
                  </a:cubicBezTo>
                  <a:cubicBezTo>
                    <a:pt x="9536" y="912"/>
                    <a:pt x="9542" y="913"/>
                    <a:pt x="9538" y="917"/>
                  </a:cubicBezTo>
                  <a:lnTo>
                    <a:pt x="9478" y="917"/>
                  </a:lnTo>
                  <a:cubicBezTo>
                    <a:pt x="9478" y="923"/>
                    <a:pt x="9496" y="923"/>
                    <a:pt x="9514" y="923"/>
                  </a:cubicBezTo>
                  <a:cubicBezTo>
                    <a:pt x="9532" y="923"/>
                    <a:pt x="9549" y="923"/>
                    <a:pt x="9549" y="929"/>
                  </a:cubicBezTo>
                  <a:cubicBezTo>
                    <a:pt x="9561" y="917"/>
                    <a:pt x="9597" y="917"/>
                    <a:pt x="9609" y="917"/>
                  </a:cubicBezTo>
                  <a:cubicBezTo>
                    <a:pt x="9633" y="917"/>
                    <a:pt x="9633" y="917"/>
                    <a:pt x="9621" y="929"/>
                  </a:cubicBezTo>
                  <a:lnTo>
                    <a:pt x="9657" y="929"/>
                  </a:lnTo>
                  <a:cubicBezTo>
                    <a:pt x="9692" y="917"/>
                    <a:pt x="9621" y="917"/>
                    <a:pt x="9668" y="905"/>
                  </a:cubicBezTo>
                  <a:lnTo>
                    <a:pt x="9668" y="905"/>
                  </a:lnTo>
                  <a:lnTo>
                    <a:pt x="9621" y="917"/>
                  </a:lnTo>
                  <a:cubicBezTo>
                    <a:pt x="9626" y="912"/>
                    <a:pt x="9639" y="907"/>
                    <a:pt x="9653" y="902"/>
                  </a:cubicBezTo>
                  <a:lnTo>
                    <a:pt x="9653" y="902"/>
                  </a:lnTo>
                  <a:cubicBezTo>
                    <a:pt x="9640" y="904"/>
                    <a:pt x="9625" y="905"/>
                    <a:pt x="9609" y="905"/>
                  </a:cubicBezTo>
                  <a:cubicBezTo>
                    <a:pt x="9633" y="894"/>
                    <a:pt x="9621" y="894"/>
                    <a:pt x="9633" y="894"/>
                  </a:cubicBezTo>
                  <a:cubicBezTo>
                    <a:pt x="9597" y="882"/>
                    <a:pt x="9526" y="882"/>
                    <a:pt x="9538" y="870"/>
                  </a:cubicBezTo>
                  <a:close/>
                  <a:moveTo>
                    <a:pt x="9692" y="917"/>
                  </a:moveTo>
                  <a:lnTo>
                    <a:pt x="9692" y="917"/>
                  </a:lnTo>
                  <a:cubicBezTo>
                    <a:pt x="9657" y="929"/>
                    <a:pt x="9704" y="929"/>
                    <a:pt x="9704" y="929"/>
                  </a:cubicBezTo>
                  <a:lnTo>
                    <a:pt x="9692" y="917"/>
                  </a:lnTo>
                  <a:close/>
                  <a:moveTo>
                    <a:pt x="9764" y="929"/>
                  </a:moveTo>
                  <a:lnTo>
                    <a:pt x="9764" y="929"/>
                  </a:lnTo>
                  <a:cubicBezTo>
                    <a:pt x="9785" y="940"/>
                    <a:pt x="9741" y="950"/>
                    <a:pt x="9706" y="953"/>
                  </a:cubicBezTo>
                  <a:lnTo>
                    <a:pt x="9706" y="953"/>
                  </a:lnTo>
                  <a:lnTo>
                    <a:pt x="9740" y="941"/>
                  </a:lnTo>
                  <a:lnTo>
                    <a:pt x="9716" y="941"/>
                  </a:lnTo>
                  <a:cubicBezTo>
                    <a:pt x="9716" y="941"/>
                    <a:pt x="9740" y="941"/>
                    <a:pt x="9764" y="929"/>
                  </a:cubicBezTo>
                  <a:close/>
                  <a:moveTo>
                    <a:pt x="10663" y="985"/>
                  </a:moveTo>
                  <a:cubicBezTo>
                    <a:pt x="10661" y="986"/>
                    <a:pt x="10659" y="987"/>
                    <a:pt x="10657" y="989"/>
                  </a:cubicBezTo>
                  <a:cubicBezTo>
                    <a:pt x="10659" y="988"/>
                    <a:pt x="10661" y="986"/>
                    <a:pt x="10663" y="985"/>
                  </a:cubicBezTo>
                  <a:close/>
                  <a:moveTo>
                    <a:pt x="9524" y="984"/>
                  </a:moveTo>
                  <a:cubicBezTo>
                    <a:pt x="9533" y="984"/>
                    <a:pt x="9543" y="985"/>
                    <a:pt x="9549" y="989"/>
                  </a:cubicBezTo>
                  <a:lnTo>
                    <a:pt x="9526" y="989"/>
                  </a:lnTo>
                  <a:cubicBezTo>
                    <a:pt x="9514" y="995"/>
                    <a:pt x="9499" y="995"/>
                    <a:pt x="9484" y="995"/>
                  </a:cubicBezTo>
                  <a:cubicBezTo>
                    <a:pt x="9478" y="995"/>
                    <a:pt x="9473" y="995"/>
                    <a:pt x="9467" y="995"/>
                  </a:cubicBezTo>
                  <a:lnTo>
                    <a:pt x="9467" y="995"/>
                  </a:lnTo>
                  <a:cubicBezTo>
                    <a:pt x="9484" y="989"/>
                    <a:pt x="9505" y="984"/>
                    <a:pt x="9524" y="984"/>
                  </a:cubicBezTo>
                  <a:close/>
                  <a:moveTo>
                    <a:pt x="9585" y="1036"/>
                  </a:moveTo>
                  <a:lnTo>
                    <a:pt x="9585" y="1036"/>
                  </a:lnTo>
                  <a:cubicBezTo>
                    <a:pt x="9585" y="1036"/>
                    <a:pt x="9585" y="1037"/>
                    <a:pt x="9585" y="1037"/>
                  </a:cubicBezTo>
                  <a:lnTo>
                    <a:pt x="9585" y="1037"/>
                  </a:lnTo>
                  <a:cubicBezTo>
                    <a:pt x="9585" y="1037"/>
                    <a:pt x="9585" y="1037"/>
                    <a:pt x="9585" y="1037"/>
                  </a:cubicBezTo>
                  <a:lnTo>
                    <a:pt x="9585" y="1037"/>
                  </a:lnTo>
                  <a:cubicBezTo>
                    <a:pt x="9585" y="1037"/>
                    <a:pt x="9585" y="1036"/>
                    <a:pt x="9585" y="1036"/>
                  </a:cubicBezTo>
                  <a:close/>
                  <a:moveTo>
                    <a:pt x="9585" y="1037"/>
                  </a:moveTo>
                  <a:cubicBezTo>
                    <a:pt x="9565" y="1037"/>
                    <a:pt x="9530" y="1039"/>
                    <a:pt x="9502" y="1048"/>
                  </a:cubicBezTo>
                  <a:cubicBezTo>
                    <a:pt x="9514" y="1048"/>
                    <a:pt x="9561" y="1048"/>
                    <a:pt x="9585" y="1037"/>
                  </a:cubicBezTo>
                  <a:close/>
                  <a:moveTo>
                    <a:pt x="10133" y="1057"/>
                  </a:moveTo>
                  <a:cubicBezTo>
                    <a:pt x="10127" y="1057"/>
                    <a:pt x="10115" y="1059"/>
                    <a:pt x="10103" y="1060"/>
                  </a:cubicBezTo>
                  <a:lnTo>
                    <a:pt x="10133" y="1060"/>
                  </a:lnTo>
                  <a:cubicBezTo>
                    <a:pt x="10138" y="1058"/>
                    <a:pt x="10137" y="1057"/>
                    <a:pt x="10133" y="1057"/>
                  </a:cubicBezTo>
                  <a:close/>
                  <a:moveTo>
                    <a:pt x="10097" y="1060"/>
                  </a:moveTo>
                  <a:cubicBezTo>
                    <a:pt x="10097" y="1061"/>
                    <a:pt x="10097" y="1061"/>
                    <a:pt x="10096" y="1061"/>
                  </a:cubicBezTo>
                  <a:lnTo>
                    <a:pt x="10096" y="1061"/>
                  </a:lnTo>
                  <a:cubicBezTo>
                    <a:pt x="10099" y="1061"/>
                    <a:pt x="10101" y="1061"/>
                    <a:pt x="10103" y="1060"/>
                  </a:cubicBezTo>
                  <a:close/>
                  <a:moveTo>
                    <a:pt x="10736" y="1058"/>
                  </a:moveTo>
                  <a:cubicBezTo>
                    <a:pt x="10733" y="1059"/>
                    <a:pt x="10731" y="1059"/>
                    <a:pt x="10728" y="1060"/>
                  </a:cubicBezTo>
                  <a:cubicBezTo>
                    <a:pt x="10728" y="1064"/>
                    <a:pt x="10726" y="1069"/>
                    <a:pt x="10724" y="1074"/>
                  </a:cubicBezTo>
                  <a:lnTo>
                    <a:pt x="10724" y="1074"/>
                  </a:lnTo>
                  <a:lnTo>
                    <a:pt x="10736" y="1058"/>
                  </a:lnTo>
                  <a:close/>
                  <a:moveTo>
                    <a:pt x="10724" y="1074"/>
                  </a:moveTo>
                  <a:lnTo>
                    <a:pt x="10716" y="1084"/>
                  </a:lnTo>
                  <a:cubicBezTo>
                    <a:pt x="10713" y="1090"/>
                    <a:pt x="10713" y="1092"/>
                    <a:pt x="10713" y="1092"/>
                  </a:cubicBezTo>
                  <a:cubicBezTo>
                    <a:pt x="10714" y="1092"/>
                    <a:pt x="10720" y="1083"/>
                    <a:pt x="10724" y="1074"/>
                  </a:cubicBezTo>
                  <a:close/>
                  <a:moveTo>
                    <a:pt x="9585" y="1084"/>
                  </a:moveTo>
                  <a:cubicBezTo>
                    <a:pt x="9621" y="1084"/>
                    <a:pt x="9597" y="1096"/>
                    <a:pt x="9585" y="1096"/>
                  </a:cubicBezTo>
                  <a:cubicBezTo>
                    <a:pt x="9585" y="1096"/>
                    <a:pt x="9563" y="1096"/>
                    <a:pt x="9572" y="1085"/>
                  </a:cubicBezTo>
                  <a:lnTo>
                    <a:pt x="9572" y="1085"/>
                  </a:lnTo>
                  <a:cubicBezTo>
                    <a:pt x="9576" y="1085"/>
                    <a:pt x="9580" y="1084"/>
                    <a:pt x="9585" y="1084"/>
                  </a:cubicBezTo>
                  <a:close/>
                  <a:moveTo>
                    <a:pt x="10097" y="1167"/>
                  </a:moveTo>
                  <a:lnTo>
                    <a:pt x="10062" y="1179"/>
                  </a:lnTo>
                  <a:lnTo>
                    <a:pt x="10062" y="1179"/>
                  </a:lnTo>
                  <a:cubicBezTo>
                    <a:pt x="10062" y="1179"/>
                    <a:pt x="10062" y="1179"/>
                    <a:pt x="10062" y="1179"/>
                  </a:cubicBezTo>
                  <a:lnTo>
                    <a:pt x="10062" y="1179"/>
                  </a:lnTo>
                  <a:lnTo>
                    <a:pt x="10061" y="1179"/>
                  </a:lnTo>
                  <a:lnTo>
                    <a:pt x="10061" y="1179"/>
                  </a:lnTo>
                  <a:lnTo>
                    <a:pt x="10062" y="1179"/>
                  </a:lnTo>
                  <a:lnTo>
                    <a:pt x="10062" y="1179"/>
                  </a:lnTo>
                  <a:cubicBezTo>
                    <a:pt x="10065" y="1179"/>
                    <a:pt x="10069" y="1179"/>
                    <a:pt x="10073" y="1179"/>
                  </a:cubicBezTo>
                  <a:lnTo>
                    <a:pt x="10097" y="1167"/>
                  </a:lnTo>
                  <a:close/>
                  <a:moveTo>
                    <a:pt x="10966" y="1191"/>
                  </a:moveTo>
                  <a:lnTo>
                    <a:pt x="10966" y="1203"/>
                  </a:lnTo>
                  <a:cubicBezTo>
                    <a:pt x="10967" y="1199"/>
                    <a:pt x="10967" y="1195"/>
                    <a:pt x="10967" y="1192"/>
                  </a:cubicBezTo>
                  <a:lnTo>
                    <a:pt x="10967" y="1192"/>
                  </a:lnTo>
                  <a:cubicBezTo>
                    <a:pt x="10967" y="1192"/>
                    <a:pt x="10967" y="1191"/>
                    <a:pt x="10966" y="1191"/>
                  </a:cubicBezTo>
                  <a:close/>
                  <a:moveTo>
                    <a:pt x="9371" y="1441"/>
                  </a:moveTo>
                  <a:cubicBezTo>
                    <a:pt x="9359" y="1441"/>
                    <a:pt x="9359" y="1453"/>
                    <a:pt x="9359" y="1465"/>
                  </a:cubicBezTo>
                  <a:lnTo>
                    <a:pt x="9371" y="1441"/>
                  </a:lnTo>
                  <a:close/>
                  <a:moveTo>
                    <a:pt x="9657" y="1477"/>
                  </a:moveTo>
                  <a:cubicBezTo>
                    <a:pt x="9657" y="1477"/>
                    <a:pt x="9645" y="1489"/>
                    <a:pt x="9645" y="1489"/>
                  </a:cubicBezTo>
                  <a:cubicBezTo>
                    <a:pt x="9645" y="1489"/>
                    <a:pt x="9645" y="1477"/>
                    <a:pt x="9645" y="1477"/>
                  </a:cubicBezTo>
                  <a:close/>
                  <a:moveTo>
                    <a:pt x="9502" y="1417"/>
                  </a:moveTo>
                  <a:cubicBezTo>
                    <a:pt x="9502" y="1417"/>
                    <a:pt x="9490" y="1429"/>
                    <a:pt x="9490" y="1441"/>
                  </a:cubicBezTo>
                  <a:lnTo>
                    <a:pt x="9494" y="1445"/>
                  </a:lnTo>
                  <a:lnTo>
                    <a:pt x="9494" y="1445"/>
                  </a:lnTo>
                  <a:cubicBezTo>
                    <a:pt x="9494" y="1445"/>
                    <a:pt x="9493" y="1445"/>
                    <a:pt x="9493" y="1445"/>
                  </a:cubicBezTo>
                  <a:cubicBezTo>
                    <a:pt x="9485" y="1445"/>
                    <a:pt x="9478" y="1465"/>
                    <a:pt x="9478" y="1465"/>
                  </a:cubicBezTo>
                  <a:cubicBezTo>
                    <a:pt x="9478" y="1477"/>
                    <a:pt x="9478" y="1477"/>
                    <a:pt x="9478" y="1489"/>
                  </a:cubicBezTo>
                  <a:lnTo>
                    <a:pt x="9502" y="1489"/>
                  </a:lnTo>
                  <a:cubicBezTo>
                    <a:pt x="9504" y="1491"/>
                    <a:pt x="9505" y="1491"/>
                    <a:pt x="9506" y="1491"/>
                  </a:cubicBezTo>
                  <a:cubicBezTo>
                    <a:pt x="9514" y="1491"/>
                    <a:pt x="9515" y="1463"/>
                    <a:pt x="9526" y="1453"/>
                  </a:cubicBezTo>
                  <a:cubicBezTo>
                    <a:pt x="9514" y="1441"/>
                    <a:pt x="9514" y="1429"/>
                    <a:pt x="9502" y="1417"/>
                  </a:cubicBezTo>
                  <a:close/>
                  <a:moveTo>
                    <a:pt x="9633" y="1477"/>
                  </a:moveTo>
                  <a:cubicBezTo>
                    <a:pt x="9633" y="1489"/>
                    <a:pt x="9633" y="1489"/>
                    <a:pt x="9633" y="1489"/>
                  </a:cubicBezTo>
                  <a:lnTo>
                    <a:pt x="9621" y="1489"/>
                  </a:lnTo>
                  <a:cubicBezTo>
                    <a:pt x="9621" y="1489"/>
                    <a:pt x="9633" y="1489"/>
                    <a:pt x="9633" y="1501"/>
                  </a:cubicBezTo>
                  <a:cubicBezTo>
                    <a:pt x="9633" y="1513"/>
                    <a:pt x="9633" y="1513"/>
                    <a:pt x="9621" y="1513"/>
                  </a:cubicBezTo>
                  <a:cubicBezTo>
                    <a:pt x="9621" y="1501"/>
                    <a:pt x="9621" y="1501"/>
                    <a:pt x="9621" y="1489"/>
                  </a:cubicBezTo>
                  <a:cubicBezTo>
                    <a:pt x="9621" y="1489"/>
                    <a:pt x="9621" y="1477"/>
                    <a:pt x="9621" y="1477"/>
                  </a:cubicBezTo>
                  <a:close/>
                  <a:moveTo>
                    <a:pt x="9657" y="1501"/>
                  </a:moveTo>
                  <a:cubicBezTo>
                    <a:pt x="9657" y="1513"/>
                    <a:pt x="9657" y="1513"/>
                    <a:pt x="9645" y="1513"/>
                  </a:cubicBezTo>
                  <a:cubicBezTo>
                    <a:pt x="9657" y="1513"/>
                    <a:pt x="9657" y="1501"/>
                    <a:pt x="9645" y="1501"/>
                  </a:cubicBezTo>
                  <a:close/>
                  <a:moveTo>
                    <a:pt x="8907" y="1549"/>
                  </a:moveTo>
                  <a:cubicBezTo>
                    <a:pt x="8915" y="1557"/>
                    <a:pt x="8911" y="1560"/>
                    <a:pt x="8913" y="1575"/>
                  </a:cubicBezTo>
                  <a:lnTo>
                    <a:pt x="8913" y="1575"/>
                  </a:lnTo>
                  <a:cubicBezTo>
                    <a:pt x="8918" y="1566"/>
                    <a:pt x="8916" y="1558"/>
                    <a:pt x="8907" y="1549"/>
                  </a:cubicBezTo>
                  <a:close/>
                  <a:moveTo>
                    <a:pt x="12477" y="1608"/>
                  </a:moveTo>
                  <a:lnTo>
                    <a:pt x="12477" y="1608"/>
                  </a:lnTo>
                  <a:cubicBezTo>
                    <a:pt x="12467" y="1615"/>
                    <a:pt x="12458" y="1620"/>
                    <a:pt x="12455" y="1620"/>
                  </a:cubicBezTo>
                  <a:cubicBezTo>
                    <a:pt x="12466" y="1608"/>
                    <a:pt x="12466" y="1608"/>
                    <a:pt x="12477" y="1608"/>
                  </a:cubicBezTo>
                  <a:close/>
                  <a:moveTo>
                    <a:pt x="9586" y="1660"/>
                  </a:moveTo>
                  <a:cubicBezTo>
                    <a:pt x="9589" y="1665"/>
                    <a:pt x="9593" y="1667"/>
                    <a:pt x="9597" y="1667"/>
                  </a:cubicBezTo>
                  <a:cubicBezTo>
                    <a:pt x="9597" y="1667"/>
                    <a:pt x="9592" y="1662"/>
                    <a:pt x="9586" y="1660"/>
                  </a:cubicBezTo>
                  <a:close/>
                  <a:moveTo>
                    <a:pt x="12571" y="1661"/>
                  </a:moveTo>
                  <a:lnTo>
                    <a:pt x="12571" y="1661"/>
                  </a:lnTo>
                  <a:cubicBezTo>
                    <a:pt x="12568" y="1665"/>
                    <a:pt x="12566" y="1667"/>
                    <a:pt x="12562" y="1667"/>
                  </a:cubicBezTo>
                  <a:cubicBezTo>
                    <a:pt x="12568" y="1667"/>
                    <a:pt x="12571" y="1664"/>
                    <a:pt x="12571" y="1661"/>
                  </a:cubicBezTo>
                  <a:close/>
                  <a:moveTo>
                    <a:pt x="12086" y="1787"/>
                  </a:moveTo>
                  <a:cubicBezTo>
                    <a:pt x="12088" y="1794"/>
                    <a:pt x="12089" y="1798"/>
                    <a:pt x="12089" y="1801"/>
                  </a:cubicBezTo>
                  <a:lnTo>
                    <a:pt x="12089" y="1801"/>
                  </a:lnTo>
                  <a:cubicBezTo>
                    <a:pt x="12095" y="1798"/>
                    <a:pt x="12102" y="1794"/>
                    <a:pt x="12109" y="1787"/>
                  </a:cubicBezTo>
                  <a:close/>
                  <a:moveTo>
                    <a:pt x="12089" y="1801"/>
                  </a:moveTo>
                  <a:cubicBezTo>
                    <a:pt x="12085" y="1802"/>
                    <a:pt x="12082" y="1803"/>
                    <a:pt x="12080" y="1804"/>
                  </a:cubicBezTo>
                  <a:lnTo>
                    <a:pt x="12080" y="1804"/>
                  </a:lnTo>
                  <a:cubicBezTo>
                    <a:pt x="12085" y="1804"/>
                    <a:pt x="12088" y="1804"/>
                    <a:pt x="12089" y="1801"/>
                  </a:cubicBezTo>
                  <a:close/>
                  <a:moveTo>
                    <a:pt x="12871" y="1894"/>
                  </a:moveTo>
                  <a:cubicBezTo>
                    <a:pt x="12865" y="1894"/>
                    <a:pt x="12862" y="1897"/>
                    <a:pt x="12859" y="1900"/>
                  </a:cubicBezTo>
                  <a:lnTo>
                    <a:pt x="12871" y="1894"/>
                  </a:lnTo>
                  <a:close/>
                  <a:moveTo>
                    <a:pt x="12859" y="1900"/>
                  </a:moveTo>
                  <a:lnTo>
                    <a:pt x="12848" y="1906"/>
                  </a:lnTo>
                  <a:cubicBezTo>
                    <a:pt x="12853" y="1906"/>
                    <a:pt x="12856" y="1903"/>
                    <a:pt x="12859" y="1900"/>
                  </a:cubicBezTo>
                  <a:close/>
                  <a:moveTo>
                    <a:pt x="8692" y="1882"/>
                  </a:moveTo>
                  <a:cubicBezTo>
                    <a:pt x="8723" y="1892"/>
                    <a:pt x="8710" y="1928"/>
                    <a:pt x="8728" y="1953"/>
                  </a:cubicBezTo>
                  <a:lnTo>
                    <a:pt x="8728" y="1953"/>
                  </a:lnTo>
                  <a:cubicBezTo>
                    <a:pt x="8692" y="1953"/>
                    <a:pt x="8692" y="1929"/>
                    <a:pt x="8657" y="1906"/>
                  </a:cubicBezTo>
                  <a:cubicBezTo>
                    <a:pt x="8652" y="1893"/>
                    <a:pt x="8653" y="1889"/>
                    <a:pt x="8655" y="1889"/>
                  </a:cubicBezTo>
                  <a:lnTo>
                    <a:pt x="8655" y="1889"/>
                  </a:lnTo>
                  <a:cubicBezTo>
                    <a:pt x="8659" y="1889"/>
                    <a:pt x="8667" y="1896"/>
                    <a:pt x="8674" y="1896"/>
                  </a:cubicBezTo>
                  <a:cubicBezTo>
                    <a:pt x="8676" y="1896"/>
                    <a:pt x="8678" y="1896"/>
                    <a:pt x="8680" y="1894"/>
                  </a:cubicBezTo>
                  <a:cubicBezTo>
                    <a:pt x="8680" y="1894"/>
                    <a:pt x="8680" y="1894"/>
                    <a:pt x="8680" y="1906"/>
                  </a:cubicBezTo>
                  <a:lnTo>
                    <a:pt x="8692" y="1882"/>
                  </a:lnTo>
                  <a:close/>
                  <a:moveTo>
                    <a:pt x="8766" y="1947"/>
                  </a:moveTo>
                  <a:cubicBezTo>
                    <a:pt x="8766" y="1947"/>
                    <a:pt x="8766" y="1948"/>
                    <a:pt x="8765" y="1948"/>
                  </a:cubicBezTo>
                  <a:lnTo>
                    <a:pt x="8765" y="1948"/>
                  </a:lnTo>
                  <a:cubicBezTo>
                    <a:pt x="8767" y="1950"/>
                    <a:pt x="8770" y="1953"/>
                    <a:pt x="8776" y="1953"/>
                  </a:cubicBezTo>
                  <a:cubicBezTo>
                    <a:pt x="8771" y="1949"/>
                    <a:pt x="8768" y="1947"/>
                    <a:pt x="8766" y="1947"/>
                  </a:cubicBezTo>
                  <a:close/>
                  <a:moveTo>
                    <a:pt x="12725" y="2134"/>
                  </a:moveTo>
                  <a:cubicBezTo>
                    <a:pt x="12718" y="2134"/>
                    <a:pt x="12706" y="2154"/>
                    <a:pt x="12698" y="2164"/>
                  </a:cubicBezTo>
                  <a:lnTo>
                    <a:pt x="12698" y="2164"/>
                  </a:lnTo>
                  <a:lnTo>
                    <a:pt x="12728" y="2144"/>
                  </a:lnTo>
                  <a:cubicBezTo>
                    <a:pt x="12728" y="2136"/>
                    <a:pt x="12727" y="2134"/>
                    <a:pt x="12725" y="2134"/>
                  </a:cubicBezTo>
                  <a:close/>
                  <a:moveTo>
                    <a:pt x="7121" y="2168"/>
                  </a:moveTo>
                  <a:lnTo>
                    <a:pt x="7121" y="2168"/>
                  </a:lnTo>
                  <a:cubicBezTo>
                    <a:pt x="7122" y="2170"/>
                    <a:pt x="7123" y="2173"/>
                    <a:pt x="7125" y="2175"/>
                  </a:cubicBezTo>
                  <a:lnTo>
                    <a:pt x="7125" y="2175"/>
                  </a:lnTo>
                  <a:cubicBezTo>
                    <a:pt x="7124" y="2173"/>
                    <a:pt x="7122" y="2170"/>
                    <a:pt x="7121" y="2168"/>
                  </a:cubicBezTo>
                  <a:close/>
                  <a:moveTo>
                    <a:pt x="12754" y="2169"/>
                  </a:moveTo>
                  <a:cubicBezTo>
                    <a:pt x="12752" y="2169"/>
                    <a:pt x="12748" y="2172"/>
                    <a:pt x="12740" y="2179"/>
                  </a:cubicBezTo>
                  <a:cubicBezTo>
                    <a:pt x="12748" y="2179"/>
                    <a:pt x="12756" y="2169"/>
                    <a:pt x="12754" y="2169"/>
                  </a:cubicBezTo>
                  <a:close/>
                  <a:moveTo>
                    <a:pt x="12955" y="2037"/>
                  </a:moveTo>
                  <a:lnTo>
                    <a:pt x="12955" y="2037"/>
                  </a:lnTo>
                  <a:cubicBezTo>
                    <a:pt x="12919" y="2084"/>
                    <a:pt x="12871" y="2072"/>
                    <a:pt x="12848" y="2120"/>
                  </a:cubicBezTo>
                  <a:lnTo>
                    <a:pt x="12800" y="2144"/>
                  </a:lnTo>
                  <a:cubicBezTo>
                    <a:pt x="12788" y="2168"/>
                    <a:pt x="12776" y="2168"/>
                    <a:pt x="12776" y="2179"/>
                  </a:cubicBezTo>
                  <a:cubicBezTo>
                    <a:pt x="12781" y="2175"/>
                    <a:pt x="12788" y="2172"/>
                    <a:pt x="12794" y="2172"/>
                  </a:cubicBezTo>
                  <a:cubicBezTo>
                    <a:pt x="12802" y="2172"/>
                    <a:pt x="12807" y="2177"/>
                    <a:pt x="12800" y="2191"/>
                  </a:cubicBezTo>
                  <a:cubicBezTo>
                    <a:pt x="12808" y="2179"/>
                    <a:pt x="12812" y="2175"/>
                    <a:pt x="12814" y="2175"/>
                  </a:cubicBezTo>
                  <a:lnTo>
                    <a:pt x="12814" y="2175"/>
                  </a:lnTo>
                  <a:cubicBezTo>
                    <a:pt x="12817" y="2175"/>
                    <a:pt x="12812" y="2191"/>
                    <a:pt x="12812" y="2191"/>
                  </a:cubicBezTo>
                  <a:cubicBezTo>
                    <a:pt x="12812" y="2191"/>
                    <a:pt x="12824" y="2156"/>
                    <a:pt x="12848" y="2144"/>
                  </a:cubicBezTo>
                  <a:cubicBezTo>
                    <a:pt x="12853" y="2138"/>
                    <a:pt x="12859" y="2135"/>
                    <a:pt x="12864" y="2135"/>
                  </a:cubicBezTo>
                  <a:cubicBezTo>
                    <a:pt x="12868" y="2135"/>
                    <a:pt x="12871" y="2138"/>
                    <a:pt x="12871" y="2144"/>
                  </a:cubicBezTo>
                  <a:lnTo>
                    <a:pt x="12883" y="2120"/>
                  </a:lnTo>
                  <a:cubicBezTo>
                    <a:pt x="12890" y="2114"/>
                    <a:pt x="12893" y="2111"/>
                    <a:pt x="12895" y="2111"/>
                  </a:cubicBezTo>
                  <a:lnTo>
                    <a:pt x="12895" y="2111"/>
                  </a:lnTo>
                  <a:cubicBezTo>
                    <a:pt x="12904" y="2111"/>
                    <a:pt x="12876" y="2168"/>
                    <a:pt x="12895" y="2168"/>
                  </a:cubicBezTo>
                  <a:cubicBezTo>
                    <a:pt x="12871" y="2179"/>
                    <a:pt x="12871" y="2168"/>
                    <a:pt x="12848" y="2191"/>
                  </a:cubicBezTo>
                  <a:cubicBezTo>
                    <a:pt x="12871" y="2179"/>
                    <a:pt x="12895" y="2168"/>
                    <a:pt x="12919" y="2168"/>
                  </a:cubicBezTo>
                  <a:lnTo>
                    <a:pt x="12919" y="2168"/>
                  </a:lnTo>
                  <a:lnTo>
                    <a:pt x="12919" y="2168"/>
                  </a:lnTo>
                  <a:cubicBezTo>
                    <a:pt x="12938" y="2145"/>
                    <a:pt x="12949" y="2137"/>
                    <a:pt x="12955" y="2137"/>
                  </a:cubicBezTo>
                  <a:cubicBezTo>
                    <a:pt x="12968" y="2137"/>
                    <a:pt x="12960" y="2174"/>
                    <a:pt x="12976" y="2174"/>
                  </a:cubicBezTo>
                  <a:cubicBezTo>
                    <a:pt x="12979" y="2174"/>
                    <a:pt x="12984" y="2172"/>
                    <a:pt x="12990" y="2168"/>
                  </a:cubicBezTo>
                  <a:cubicBezTo>
                    <a:pt x="12990" y="2144"/>
                    <a:pt x="13026" y="2132"/>
                    <a:pt x="13050" y="2108"/>
                  </a:cubicBezTo>
                  <a:lnTo>
                    <a:pt x="13050" y="2108"/>
                  </a:lnTo>
                  <a:lnTo>
                    <a:pt x="12990" y="2120"/>
                  </a:lnTo>
                  <a:cubicBezTo>
                    <a:pt x="12999" y="2111"/>
                    <a:pt x="13014" y="2083"/>
                    <a:pt x="13008" y="2083"/>
                  </a:cubicBezTo>
                  <a:lnTo>
                    <a:pt x="13008" y="2083"/>
                  </a:lnTo>
                  <a:cubicBezTo>
                    <a:pt x="13005" y="2083"/>
                    <a:pt x="13000" y="2087"/>
                    <a:pt x="12990" y="2096"/>
                  </a:cubicBezTo>
                  <a:cubicBezTo>
                    <a:pt x="12981" y="2096"/>
                    <a:pt x="12966" y="2116"/>
                    <a:pt x="12959" y="2116"/>
                  </a:cubicBezTo>
                  <a:cubicBezTo>
                    <a:pt x="12956" y="2116"/>
                    <a:pt x="12955" y="2114"/>
                    <a:pt x="12955" y="2108"/>
                  </a:cubicBezTo>
                  <a:cubicBezTo>
                    <a:pt x="12955" y="2108"/>
                    <a:pt x="12967" y="2096"/>
                    <a:pt x="12978" y="2084"/>
                  </a:cubicBezTo>
                  <a:cubicBezTo>
                    <a:pt x="12976" y="2082"/>
                    <a:pt x="12974" y="2081"/>
                    <a:pt x="12972" y="2081"/>
                  </a:cubicBezTo>
                  <a:cubicBezTo>
                    <a:pt x="12962" y="2081"/>
                    <a:pt x="12952" y="2098"/>
                    <a:pt x="12943" y="2108"/>
                  </a:cubicBezTo>
                  <a:cubicBezTo>
                    <a:pt x="12943" y="2084"/>
                    <a:pt x="12967" y="2072"/>
                    <a:pt x="12967" y="2060"/>
                  </a:cubicBezTo>
                  <a:lnTo>
                    <a:pt x="12967" y="2060"/>
                  </a:lnTo>
                  <a:cubicBezTo>
                    <a:pt x="12959" y="2065"/>
                    <a:pt x="12955" y="2067"/>
                    <a:pt x="12953" y="2067"/>
                  </a:cubicBezTo>
                  <a:cubicBezTo>
                    <a:pt x="12943" y="2067"/>
                    <a:pt x="12964" y="2037"/>
                    <a:pt x="12955" y="2037"/>
                  </a:cubicBezTo>
                  <a:close/>
                  <a:moveTo>
                    <a:pt x="12931" y="2203"/>
                  </a:moveTo>
                  <a:cubicBezTo>
                    <a:pt x="12931" y="2215"/>
                    <a:pt x="12919" y="2215"/>
                    <a:pt x="12907" y="2227"/>
                  </a:cubicBezTo>
                  <a:lnTo>
                    <a:pt x="12907" y="2215"/>
                  </a:lnTo>
                  <a:lnTo>
                    <a:pt x="12895" y="2215"/>
                  </a:lnTo>
                  <a:cubicBezTo>
                    <a:pt x="12898" y="2212"/>
                    <a:pt x="12900" y="2212"/>
                    <a:pt x="12902" y="2212"/>
                  </a:cubicBezTo>
                  <a:cubicBezTo>
                    <a:pt x="12905" y="2212"/>
                    <a:pt x="12908" y="2214"/>
                    <a:pt x="12912" y="2214"/>
                  </a:cubicBezTo>
                  <a:cubicBezTo>
                    <a:pt x="12917" y="2214"/>
                    <a:pt x="12922" y="2212"/>
                    <a:pt x="12931" y="2203"/>
                  </a:cubicBezTo>
                  <a:close/>
                  <a:moveTo>
                    <a:pt x="13049" y="2204"/>
                  </a:moveTo>
                  <a:cubicBezTo>
                    <a:pt x="13040" y="2209"/>
                    <a:pt x="13028" y="2220"/>
                    <a:pt x="13016" y="2229"/>
                  </a:cubicBezTo>
                  <a:lnTo>
                    <a:pt x="13016" y="2229"/>
                  </a:lnTo>
                  <a:cubicBezTo>
                    <a:pt x="13030" y="2224"/>
                    <a:pt x="13042" y="2218"/>
                    <a:pt x="13049" y="2204"/>
                  </a:cubicBezTo>
                  <a:close/>
                  <a:moveTo>
                    <a:pt x="13016" y="2229"/>
                  </a:moveTo>
                  <a:lnTo>
                    <a:pt x="13016" y="2229"/>
                  </a:lnTo>
                  <a:cubicBezTo>
                    <a:pt x="13008" y="2232"/>
                    <a:pt x="12999" y="2235"/>
                    <a:pt x="12990" y="2239"/>
                  </a:cubicBezTo>
                  <a:cubicBezTo>
                    <a:pt x="12991" y="2240"/>
                    <a:pt x="12993" y="2241"/>
                    <a:pt x="12995" y="2241"/>
                  </a:cubicBezTo>
                  <a:cubicBezTo>
                    <a:pt x="13000" y="2241"/>
                    <a:pt x="13008" y="2235"/>
                    <a:pt x="13016" y="2229"/>
                  </a:cubicBezTo>
                  <a:close/>
                  <a:moveTo>
                    <a:pt x="8302" y="2249"/>
                  </a:moveTo>
                  <a:cubicBezTo>
                    <a:pt x="8301" y="2253"/>
                    <a:pt x="8300" y="2257"/>
                    <a:pt x="8299" y="2263"/>
                  </a:cubicBezTo>
                  <a:cubicBezTo>
                    <a:pt x="8303" y="2259"/>
                    <a:pt x="8303" y="2254"/>
                    <a:pt x="8302" y="2249"/>
                  </a:cubicBezTo>
                  <a:close/>
                  <a:moveTo>
                    <a:pt x="6746" y="2297"/>
                  </a:moveTo>
                  <a:cubicBezTo>
                    <a:pt x="6736" y="2297"/>
                    <a:pt x="6752" y="2328"/>
                    <a:pt x="6740" y="2328"/>
                  </a:cubicBezTo>
                  <a:cubicBezTo>
                    <a:pt x="6738" y="2328"/>
                    <a:pt x="6734" y="2326"/>
                    <a:pt x="6728" y="2322"/>
                  </a:cubicBezTo>
                  <a:lnTo>
                    <a:pt x="6728" y="2322"/>
                  </a:lnTo>
                  <a:cubicBezTo>
                    <a:pt x="6737" y="2342"/>
                    <a:pt x="6771" y="2361"/>
                    <a:pt x="6777" y="2381"/>
                  </a:cubicBezTo>
                  <a:lnTo>
                    <a:pt x="6777" y="2381"/>
                  </a:lnTo>
                  <a:cubicBezTo>
                    <a:pt x="6809" y="2357"/>
                    <a:pt x="6740" y="2322"/>
                    <a:pt x="6752" y="2299"/>
                  </a:cubicBezTo>
                  <a:cubicBezTo>
                    <a:pt x="6749" y="2297"/>
                    <a:pt x="6748" y="2297"/>
                    <a:pt x="6746" y="2297"/>
                  </a:cubicBezTo>
                  <a:close/>
                  <a:moveTo>
                    <a:pt x="6777" y="2381"/>
                  </a:moveTo>
                  <a:cubicBezTo>
                    <a:pt x="6776" y="2381"/>
                    <a:pt x="6776" y="2382"/>
                    <a:pt x="6775" y="2382"/>
                  </a:cubicBezTo>
                  <a:lnTo>
                    <a:pt x="6777" y="2382"/>
                  </a:lnTo>
                  <a:cubicBezTo>
                    <a:pt x="6777" y="2382"/>
                    <a:pt x="6777" y="2381"/>
                    <a:pt x="6777" y="2381"/>
                  </a:cubicBezTo>
                  <a:close/>
                  <a:moveTo>
                    <a:pt x="12856" y="2534"/>
                  </a:moveTo>
                  <a:cubicBezTo>
                    <a:pt x="12857" y="2535"/>
                    <a:pt x="12858" y="2536"/>
                    <a:pt x="12859" y="2537"/>
                  </a:cubicBezTo>
                  <a:cubicBezTo>
                    <a:pt x="12859" y="2536"/>
                    <a:pt x="12858" y="2535"/>
                    <a:pt x="12856" y="2534"/>
                  </a:cubicBezTo>
                  <a:close/>
                  <a:moveTo>
                    <a:pt x="12214" y="2692"/>
                  </a:moveTo>
                  <a:cubicBezTo>
                    <a:pt x="12215" y="2696"/>
                    <a:pt x="12216" y="2699"/>
                    <a:pt x="12216" y="2703"/>
                  </a:cubicBezTo>
                  <a:cubicBezTo>
                    <a:pt x="12216" y="2696"/>
                    <a:pt x="12216" y="2693"/>
                    <a:pt x="12214" y="2692"/>
                  </a:cubicBezTo>
                  <a:close/>
                  <a:moveTo>
                    <a:pt x="12205" y="2691"/>
                  </a:moveTo>
                  <a:cubicBezTo>
                    <a:pt x="12205" y="2703"/>
                    <a:pt x="12205" y="2703"/>
                    <a:pt x="12193" y="2715"/>
                  </a:cubicBezTo>
                  <a:cubicBezTo>
                    <a:pt x="12209" y="2715"/>
                    <a:pt x="12203" y="2710"/>
                    <a:pt x="12205" y="2710"/>
                  </a:cubicBezTo>
                  <a:lnTo>
                    <a:pt x="12205" y="2710"/>
                  </a:lnTo>
                  <a:cubicBezTo>
                    <a:pt x="12206" y="2710"/>
                    <a:pt x="12209" y="2711"/>
                    <a:pt x="12216" y="2715"/>
                  </a:cubicBezTo>
                  <a:lnTo>
                    <a:pt x="12205" y="2691"/>
                  </a:lnTo>
                  <a:close/>
                  <a:moveTo>
                    <a:pt x="12086" y="2727"/>
                  </a:moveTo>
                  <a:cubicBezTo>
                    <a:pt x="12086" y="2732"/>
                    <a:pt x="12088" y="2735"/>
                    <a:pt x="12090" y="2737"/>
                  </a:cubicBezTo>
                  <a:lnTo>
                    <a:pt x="12090" y="2737"/>
                  </a:lnTo>
                  <a:lnTo>
                    <a:pt x="12086" y="2727"/>
                  </a:lnTo>
                  <a:close/>
                  <a:moveTo>
                    <a:pt x="11943" y="2965"/>
                  </a:moveTo>
                  <a:cubicBezTo>
                    <a:pt x="11944" y="2968"/>
                    <a:pt x="11946" y="2971"/>
                    <a:pt x="11948" y="2974"/>
                  </a:cubicBezTo>
                  <a:lnTo>
                    <a:pt x="11948" y="2974"/>
                  </a:lnTo>
                  <a:cubicBezTo>
                    <a:pt x="11947" y="2972"/>
                    <a:pt x="11945" y="2969"/>
                    <a:pt x="11943" y="2965"/>
                  </a:cubicBezTo>
                  <a:close/>
                  <a:moveTo>
                    <a:pt x="11840" y="2998"/>
                  </a:moveTo>
                  <a:lnTo>
                    <a:pt x="11840" y="2998"/>
                  </a:lnTo>
                  <a:cubicBezTo>
                    <a:pt x="11836" y="2998"/>
                    <a:pt x="11862" y="3015"/>
                    <a:pt x="11871" y="3025"/>
                  </a:cubicBezTo>
                  <a:lnTo>
                    <a:pt x="11847" y="3001"/>
                  </a:lnTo>
                  <a:cubicBezTo>
                    <a:pt x="11843" y="2999"/>
                    <a:pt x="11840" y="2998"/>
                    <a:pt x="11840" y="2998"/>
                  </a:cubicBezTo>
                  <a:close/>
                  <a:moveTo>
                    <a:pt x="12380" y="3259"/>
                  </a:moveTo>
                  <a:cubicBezTo>
                    <a:pt x="12381" y="3260"/>
                    <a:pt x="12382" y="3262"/>
                    <a:pt x="12383" y="3263"/>
                  </a:cubicBezTo>
                  <a:cubicBezTo>
                    <a:pt x="12382" y="3262"/>
                    <a:pt x="12381" y="3260"/>
                    <a:pt x="12380" y="3259"/>
                  </a:cubicBezTo>
                  <a:close/>
                  <a:moveTo>
                    <a:pt x="6299" y="3287"/>
                  </a:moveTo>
                  <a:lnTo>
                    <a:pt x="6299" y="3322"/>
                  </a:lnTo>
                  <a:cubicBezTo>
                    <a:pt x="6299" y="3311"/>
                    <a:pt x="6299" y="3311"/>
                    <a:pt x="6311" y="3299"/>
                  </a:cubicBezTo>
                  <a:cubicBezTo>
                    <a:pt x="6308" y="3296"/>
                    <a:pt x="6307" y="3295"/>
                    <a:pt x="6306" y="3295"/>
                  </a:cubicBezTo>
                  <a:cubicBezTo>
                    <a:pt x="6305" y="3295"/>
                    <a:pt x="6305" y="3298"/>
                    <a:pt x="6305" y="3298"/>
                  </a:cubicBezTo>
                  <a:cubicBezTo>
                    <a:pt x="6305" y="3298"/>
                    <a:pt x="6303" y="3296"/>
                    <a:pt x="6299" y="3287"/>
                  </a:cubicBezTo>
                  <a:close/>
                  <a:moveTo>
                    <a:pt x="12231" y="3477"/>
                  </a:moveTo>
                  <a:cubicBezTo>
                    <a:pt x="12231" y="3477"/>
                    <a:pt x="12230" y="3477"/>
                    <a:pt x="12228" y="3477"/>
                  </a:cubicBezTo>
                  <a:cubicBezTo>
                    <a:pt x="12232" y="3481"/>
                    <a:pt x="12235" y="3483"/>
                    <a:pt x="12239" y="3485"/>
                  </a:cubicBezTo>
                  <a:lnTo>
                    <a:pt x="12239" y="3485"/>
                  </a:lnTo>
                  <a:cubicBezTo>
                    <a:pt x="12236" y="3482"/>
                    <a:pt x="12234" y="3479"/>
                    <a:pt x="12231" y="3477"/>
                  </a:cubicBezTo>
                  <a:close/>
                  <a:moveTo>
                    <a:pt x="5466" y="3513"/>
                  </a:moveTo>
                  <a:cubicBezTo>
                    <a:pt x="5467" y="3516"/>
                    <a:pt x="5469" y="3518"/>
                    <a:pt x="5470" y="3521"/>
                  </a:cubicBezTo>
                  <a:lnTo>
                    <a:pt x="5470" y="3521"/>
                  </a:lnTo>
                  <a:cubicBezTo>
                    <a:pt x="5469" y="3518"/>
                    <a:pt x="5467" y="3516"/>
                    <a:pt x="5466" y="3513"/>
                  </a:cubicBezTo>
                  <a:close/>
                  <a:moveTo>
                    <a:pt x="12239" y="3485"/>
                  </a:moveTo>
                  <a:lnTo>
                    <a:pt x="12239" y="3485"/>
                  </a:lnTo>
                  <a:cubicBezTo>
                    <a:pt x="12250" y="3500"/>
                    <a:pt x="12261" y="3517"/>
                    <a:pt x="12276" y="3525"/>
                  </a:cubicBezTo>
                  <a:lnTo>
                    <a:pt x="12264" y="3501"/>
                  </a:lnTo>
                  <a:cubicBezTo>
                    <a:pt x="12256" y="3493"/>
                    <a:pt x="12247" y="3490"/>
                    <a:pt x="12239" y="3485"/>
                  </a:cubicBezTo>
                  <a:close/>
                  <a:moveTo>
                    <a:pt x="5466" y="3763"/>
                  </a:moveTo>
                  <a:cubicBezTo>
                    <a:pt x="5478" y="3763"/>
                    <a:pt x="5478" y="3775"/>
                    <a:pt x="5466" y="3787"/>
                  </a:cubicBezTo>
                  <a:lnTo>
                    <a:pt x="5454" y="3787"/>
                  </a:lnTo>
                  <a:cubicBezTo>
                    <a:pt x="5454" y="3775"/>
                    <a:pt x="5454" y="3763"/>
                    <a:pt x="5466" y="3763"/>
                  </a:cubicBezTo>
                  <a:close/>
                  <a:moveTo>
                    <a:pt x="5692" y="3787"/>
                  </a:moveTo>
                  <a:cubicBezTo>
                    <a:pt x="5692" y="3799"/>
                    <a:pt x="5704" y="3811"/>
                    <a:pt x="5716" y="3811"/>
                  </a:cubicBezTo>
                  <a:lnTo>
                    <a:pt x="5680" y="3811"/>
                  </a:lnTo>
                  <a:cubicBezTo>
                    <a:pt x="5680" y="3811"/>
                    <a:pt x="5692" y="3811"/>
                    <a:pt x="5692" y="3787"/>
                  </a:cubicBezTo>
                  <a:close/>
                  <a:moveTo>
                    <a:pt x="5811" y="3787"/>
                  </a:moveTo>
                  <a:cubicBezTo>
                    <a:pt x="5823" y="3787"/>
                    <a:pt x="5835" y="3787"/>
                    <a:pt x="5823" y="3799"/>
                  </a:cubicBezTo>
                  <a:cubicBezTo>
                    <a:pt x="5799" y="3811"/>
                    <a:pt x="5775" y="3811"/>
                    <a:pt x="5739" y="3811"/>
                  </a:cubicBezTo>
                  <a:cubicBezTo>
                    <a:pt x="5739" y="3799"/>
                    <a:pt x="5739" y="3799"/>
                    <a:pt x="5739" y="3787"/>
                  </a:cubicBezTo>
                  <a:cubicBezTo>
                    <a:pt x="5753" y="3794"/>
                    <a:pt x="5775" y="3801"/>
                    <a:pt x="5791" y="3801"/>
                  </a:cubicBezTo>
                  <a:cubicBezTo>
                    <a:pt x="5802" y="3801"/>
                    <a:pt x="5811" y="3797"/>
                    <a:pt x="5811" y="3787"/>
                  </a:cubicBezTo>
                  <a:close/>
                  <a:moveTo>
                    <a:pt x="5430" y="3811"/>
                  </a:moveTo>
                  <a:cubicBezTo>
                    <a:pt x="5430" y="3823"/>
                    <a:pt x="5430" y="3823"/>
                    <a:pt x="5430" y="3823"/>
                  </a:cubicBezTo>
                  <a:lnTo>
                    <a:pt x="5418" y="3823"/>
                  </a:lnTo>
                  <a:cubicBezTo>
                    <a:pt x="5418" y="3811"/>
                    <a:pt x="5430" y="3811"/>
                    <a:pt x="5430" y="3811"/>
                  </a:cubicBezTo>
                  <a:close/>
                  <a:moveTo>
                    <a:pt x="10550" y="3834"/>
                  </a:moveTo>
                  <a:cubicBezTo>
                    <a:pt x="10550" y="3834"/>
                    <a:pt x="10550" y="3834"/>
                    <a:pt x="10550" y="3834"/>
                  </a:cubicBezTo>
                  <a:cubicBezTo>
                    <a:pt x="10550" y="3834"/>
                    <a:pt x="10550" y="3834"/>
                    <a:pt x="10550" y="3834"/>
                  </a:cubicBezTo>
                  <a:close/>
                  <a:moveTo>
                    <a:pt x="10655" y="3868"/>
                  </a:moveTo>
                  <a:lnTo>
                    <a:pt x="10655" y="3868"/>
                  </a:lnTo>
                  <a:cubicBezTo>
                    <a:pt x="10657" y="3881"/>
                    <a:pt x="10664" y="3903"/>
                    <a:pt x="10668" y="3917"/>
                  </a:cubicBezTo>
                  <a:lnTo>
                    <a:pt x="10668" y="3917"/>
                  </a:lnTo>
                  <a:cubicBezTo>
                    <a:pt x="10668" y="3902"/>
                    <a:pt x="10666" y="3879"/>
                    <a:pt x="10657" y="3870"/>
                  </a:cubicBezTo>
                  <a:cubicBezTo>
                    <a:pt x="10656" y="3869"/>
                    <a:pt x="10655" y="3869"/>
                    <a:pt x="10655" y="3868"/>
                  </a:cubicBezTo>
                  <a:close/>
                  <a:moveTo>
                    <a:pt x="10204" y="3906"/>
                  </a:moveTo>
                  <a:cubicBezTo>
                    <a:pt x="10209" y="3915"/>
                    <a:pt x="10212" y="3921"/>
                    <a:pt x="10214" y="3926"/>
                  </a:cubicBezTo>
                  <a:lnTo>
                    <a:pt x="10214" y="3926"/>
                  </a:lnTo>
                  <a:cubicBezTo>
                    <a:pt x="10213" y="3919"/>
                    <a:pt x="10210" y="3911"/>
                    <a:pt x="10204" y="3906"/>
                  </a:cubicBezTo>
                  <a:close/>
                  <a:moveTo>
                    <a:pt x="10668" y="3917"/>
                  </a:moveTo>
                  <a:cubicBezTo>
                    <a:pt x="10669" y="3922"/>
                    <a:pt x="10669" y="3927"/>
                    <a:pt x="10669" y="3930"/>
                  </a:cubicBezTo>
                  <a:cubicBezTo>
                    <a:pt x="10669" y="3930"/>
                    <a:pt x="10670" y="3931"/>
                    <a:pt x="10670" y="3931"/>
                  </a:cubicBezTo>
                  <a:cubicBezTo>
                    <a:pt x="10672" y="3931"/>
                    <a:pt x="10671" y="3925"/>
                    <a:pt x="10668" y="3917"/>
                  </a:cubicBezTo>
                  <a:close/>
                  <a:moveTo>
                    <a:pt x="10131" y="3942"/>
                  </a:moveTo>
                  <a:cubicBezTo>
                    <a:pt x="10132" y="3949"/>
                    <a:pt x="10133" y="3953"/>
                    <a:pt x="10133" y="3953"/>
                  </a:cubicBezTo>
                  <a:cubicBezTo>
                    <a:pt x="10124" y="3944"/>
                    <a:pt x="10129" y="3942"/>
                    <a:pt x="10131" y="3942"/>
                  </a:cubicBezTo>
                  <a:close/>
                  <a:moveTo>
                    <a:pt x="10597" y="3897"/>
                  </a:moveTo>
                  <a:cubicBezTo>
                    <a:pt x="10600" y="3897"/>
                    <a:pt x="10609" y="3908"/>
                    <a:pt x="10615" y="3908"/>
                  </a:cubicBezTo>
                  <a:cubicBezTo>
                    <a:pt x="10616" y="3908"/>
                    <a:pt x="10616" y="3908"/>
                    <a:pt x="10616" y="3908"/>
                  </a:cubicBezTo>
                  <a:lnTo>
                    <a:pt x="10616" y="3908"/>
                  </a:lnTo>
                  <a:cubicBezTo>
                    <a:pt x="10615" y="3918"/>
                    <a:pt x="10616" y="3932"/>
                    <a:pt x="10621" y="3953"/>
                  </a:cubicBezTo>
                  <a:cubicBezTo>
                    <a:pt x="10617" y="3939"/>
                    <a:pt x="10616" y="3934"/>
                    <a:pt x="10615" y="3934"/>
                  </a:cubicBezTo>
                  <a:lnTo>
                    <a:pt x="10615" y="3934"/>
                  </a:lnTo>
                  <a:cubicBezTo>
                    <a:pt x="10615" y="3934"/>
                    <a:pt x="10616" y="3947"/>
                    <a:pt x="10614" y="3947"/>
                  </a:cubicBezTo>
                  <a:cubicBezTo>
                    <a:pt x="10613" y="3947"/>
                    <a:pt x="10611" y="3946"/>
                    <a:pt x="10609" y="3942"/>
                  </a:cubicBezTo>
                  <a:cubicBezTo>
                    <a:pt x="10596" y="3906"/>
                    <a:pt x="10594" y="3897"/>
                    <a:pt x="10597" y="3897"/>
                  </a:cubicBezTo>
                  <a:close/>
                  <a:moveTo>
                    <a:pt x="11157" y="3953"/>
                  </a:moveTo>
                  <a:cubicBezTo>
                    <a:pt x="11157" y="3956"/>
                    <a:pt x="11159" y="3959"/>
                    <a:pt x="11162" y="3962"/>
                  </a:cubicBezTo>
                  <a:lnTo>
                    <a:pt x="11162" y="3962"/>
                  </a:lnTo>
                  <a:cubicBezTo>
                    <a:pt x="11161" y="3960"/>
                    <a:pt x="11159" y="3957"/>
                    <a:pt x="11157" y="3953"/>
                  </a:cubicBezTo>
                  <a:close/>
                  <a:moveTo>
                    <a:pt x="9737" y="4015"/>
                  </a:moveTo>
                  <a:lnTo>
                    <a:pt x="9737" y="4015"/>
                  </a:lnTo>
                  <a:cubicBezTo>
                    <a:pt x="9736" y="4015"/>
                    <a:pt x="9737" y="4018"/>
                    <a:pt x="9740" y="4025"/>
                  </a:cubicBezTo>
                  <a:cubicBezTo>
                    <a:pt x="9739" y="4021"/>
                    <a:pt x="9738" y="4018"/>
                    <a:pt x="9737" y="4015"/>
                  </a:cubicBezTo>
                  <a:close/>
                  <a:moveTo>
                    <a:pt x="10675" y="4033"/>
                  </a:moveTo>
                  <a:cubicBezTo>
                    <a:pt x="10673" y="4033"/>
                    <a:pt x="10672" y="4035"/>
                    <a:pt x="10671" y="4037"/>
                  </a:cubicBezTo>
                  <a:lnTo>
                    <a:pt x="10681" y="4037"/>
                  </a:lnTo>
                  <a:cubicBezTo>
                    <a:pt x="10678" y="4034"/>
                    <a:pt x="10676" y="4033"/>
                    <a:pt x="10675" y="4033"/>
                  </a:cubicBezTo>
                  <a:close/>
                  <a:moveTo>
                    <a:pt x="10632" y="3797"/>
                  </a:moveTo>
                  <a:cubicBezTo>
                    <a:pt x="10627" y="3797"/>
                    <a:pt x="10626" y="3801"/>
                    <a:pt x="10633" y="3823"/>
                  </a:cubicBezTo>
                  <a:cubicBezTo>
                    <a:pt x="10645" y="3846"/>
                    <a:pt x="10633" y="3858"/>
                    <a:pt x="10645" y="3858"/>
                  </a:cubicBezTo>
                  <a:cubicBezTo>
                    <a:pt x="10643" y="3860"/>
                    <a:pt x="10642" y="3861"/>
                    <a:pt x="10640" y="3861"/>
                  </a:cubicBezTo>
                  <a:cubicBezTo>
                    <a:pt x="10630" y="3861"/>
                    <a:pt x="10621" y="3833"/>
                    <a:pt x="10621" y="3823"/>
                  </a:cubicBezTo>
                  <a:cubicBezTo>
                    <a:pt x="10619" y="3822"/>
                    <a:pt x="10618" y="3821"/>
                    <a:pt x="10617" y="3821"/>
                  </a:cubicBezTo>
                  <a:lnTo>
                    <a:pt x="10617" y="3821"/>
                  </a:lnTo>
                  <a:cubicBezTo>
                    <a:pt x="10603" y="3821"/>
                    <a:pt x="10644" y="3894"/>
                    <a:pt x="10633" y="3894"/>
                  </a:cubicBezTo>
                  <a:lnTo>
                    <a:pt x="10621" y="3882"/>
                  </a:lnTo>
                  <a:cubicBezTo>
                    <a:pt x="10621" y="3885"/>
                    <a:pt x="10620" y="3888"/>
                    <a:pt x="10619" y="3892"/>
                  </a:cubicBezTo>
                  <a:lnTo>
                    <a:pt x="10619" y="3892"/>
                  </a:lnTo>
                  <a:cubicBezTo>
                    <a:pt x="10598" y="3868"/>
                    <a:pt x="10609" y="3834"/>
                    <a:pt x="10597" y="3811"/>
                  </a:cubicBezTo>
                  <a:lnTo>
                    <a:pt x="10597" y="3870"/>
                  </a:lnTo>
                  <a:cubicBezTo>
                    <a:pt x="10589" y="3862"/>
                    <a:pt x="10574" y="3828"/>
                    <a:pt x="10571" y="3828"/>
                  </a:cubicBezTo>
                  <a:lnTo>
                    <a:pt x="10571" y="3828"/>
                  </a:lnTo>
                  <a:cubicBezTo>
                    <a:pt x="10570" y="3828"/>
                    <a:pt x="10570" y="3833"/>
                    <a:pt x="10573" y="3846"/>
                  </a:cubicBezTo>
                  <a:cubicBezTo>
                    <a:pt x="10573" y="3857"/>
                    <a:pt x="10582" y="3884"/>
                    <a:pt x="10577" y="3884"/>
                  </a:cubicBezTo>
                  <a:cubicBezTo>
                    <a:pt x="10576" y="3884"/>
                    <a:pt x="10575" y="3884"/>
                    <a:pt x="10573" y="3882"/>
                  </a:cubicBezTo>
                  <a:cubicBezTo>
                    <a:pt x="10573" y="3882"/>
                    <a:pt x="10562" y="3858"/>
                    <a:pt x="10562" y="3858"/>
                  </a:cubicBezTo>
                  <a:cubicBezTo>
                    <a:pt x="10560" y="3857"/>
                    <a:pt x="10559" y="3856"/>
                    <a:pt x="10558" y="3856"/>
                  </a:cubicBezTo>
                  <a:lnTo>
                    <a:pt x="10558" y="3856"/>
                  </a:lnTo>
                  <a:cubicBezTo>
                    <a:pt x="10553" y="3856"/>
                    <a:pt x="10561" y="3884"/>
                    <a:pt x="10562" y="3894"/>
                  </a:cubicBezTo>
                  <a:lnTo>
                    <a:pt x="10562" y="3894"/>
                  </a:lnTo>
                  <a:cubicBezTo>
                    <a:pt x="10561" y="3882"/>
                    <a:pt x="10550" y="3846"/>
                    <a:pt x="10550" y="3834"/>
                  </a:cubicBezTo>
                  <a:cubicBezTo>
                    <a:pt x="10550" y="3850"/>
                    <a:pt x="10547" y="3856"/>
                    <a:pt x="10543" y="3856"/>
                  </a:cubicBezTo>
                  <a:cubicBezTo>
                    <a:pt x="10536" y="3856"/>
                    <a:pt x="10526" y="3834"/>
                    <a:pt x="10526" y="3834"/>
                  </a:cubicBezTo>
                  <a:lnTo>
                    <a:pt x="10526" y="3834"/>
                  </a:lnTo>
                  <a:cubicBezTo>
                    <a:pt x="10550" y="3894"/>
                    <a:pt x="10526" y="3930"/>
                    <a:pt x="10562" y="3965"/>
                  </a:cubicBezTo>
                  <a:lnTo>
                    <a:pt x="10550" y="4013"/>
                  </a:lnTo>
                  <a:cubicBezTo>
                    <a:pt x="10562" y="4049"/>
                    <a:pt x="10562" y="4049"/>
                    <a:pt x="10573" y="4061"/>
                  </a:cubicBezTo>
                  <a:cubicBezTo>
                    <a:pt x="10573" y="4052"/>
                    <a:pt x="10573" y="4039"/>
                    <a:pt x="10577" y="4039"/>
                  </a:cubicBezTo>
                  <a:cubicBezTo>
                    <a:pt x="10579" y="4039"/>
                    <a:pt x="10582" y="4041"/>
                    <a:pt x="10585" y="4049"/>
                  </a:cubicBezTo>
                  <a:cubicBezTo>
                    <a:pt x="10580" y="4033"/>
                    <a:pt x="10579" y="4029"/>
                    <a:pt x="10581" y="4029"/>
                  </a:cubicBezTo>
                  <a:lnTo>
                    <a:pt x="10581" y="4029"/>
                  </a:lnTo>
                  <a:cubicBezTo>
                    <a:pt x="10584" y="4029"/>
                    <a:pt x="10590" y="4037"/>
                    <a:pt x="10597" y="4037"/>
                  </a:cubicBezTo>
                  <a:lnTo>
                    <a:pt x="10597" y="4037"/>
                  </a:lnTo>
                  <a:cubicBezTo>
                    <a:pt x="10585" y="4037"/>
                    <a:pt x="10573" y="4013"/>
                    <a:pt x="10562" y="3977"/>
                  </a:cubicBezTo>
                  <a:cubicBezTo>
                    <a:pt x="10562" y="3965"/>
                    <a:pt x="10562" y="3965"/>
                    <a:pt x="10573" y="3965"/>
                  </a:cubicBezTo>
                  <a:lnTo>
                    <a:pt x="10562" y="3953"/>
                  </a:lnTo>
                  <a:cubicBezTo>
                    <a:pt x="10558" y="3938"/>
                    <a:pt x="10559" y="3932"/>
                    <a:pt x="10561" y="3932"/>
                  </a:cubicBezTo>
                  <a:lnTo>
                    <a:pt x="10561" y="3932"/>
                  </a:lnTo>
                  <a:cubicBezTo>
                    <a:pt x="10566" y="3932"/>
                    <a:pt x="10582" y="3967"/>
                    <a:pt x="10585" y="3967"/>
                  </a:cubicBezTo>
                  <a:cubicBezTo>
                    <a:pt x="10585" y="3967"/>
                    <a:pt x="10585" y="3966"/>
                    <a:pt x="10585" y="3965"/>
                  </a:cubicBezTo>
                  <a:cubicBezTo>
                    <a:pt x="10597" y="3977"/>
                    <a:pt x="10585" y="3977"/>
                    <a:pt x="10597" y="4013"/>
                  </a:cubicBezTo>
                  <a:cubicBezTo>
                    <a:pt x="10597" y="3989"/>
                    <a:pt x="10597" y="3965"/>
                    <a:pt x="10597" y="3942"/>
                  </a:cubicBezTo>
                  <a:lnTo>
                    <a:pt x="10621" y="3989"/>
                  </a:lnTo>
                  <a:cubicBezTo>
                    <a:pt x="10621" y="3965"/>
                    <a:pt x="10633" y="3989"/>
                    <a:pt x="10621" y="3953"/>
                  </a:cubicBezTo>
                  <a:lnTo>
                    <a:pt x="10621" y="3953"/>
                  </a:lnTo>
                  <a:cubicBezTo>
                    <a:pt x="10645" y="3977"/>
                    <a:pt x="10633" y="4001"/>
                    <a:pt x="10633" y="4025"/>
                  </a:cubicBezTo>
                  <a:cubicBezTo>
                    <a:pt x="10636" y="4028"/>
                    <a:pt x="10638" y="4029"/>
                    <a:pt x="10639" y="4029"/>
                  </a:cubicBezTo>
                  <a:cubicBezTo>
                    <a:pt x="10646" y="4029"/>
                    <a:pt x="10636" y="3998"/>
                    <a:pt x="10642" y="3998"/>
                  </a:cubicBezTo>
                  <a:lnTo>
                    <a:pt x="10642" y="3998"/>
                  </a:lnTo>
                  <a:cubicBezTo>
                    <a:pt x="10644" y="3998"/>
                    <a:pt x="10649" y="4002"/>
                    <a:pt x="10657" y="4013"/>
                  </a:cubicBezTo>
                  <a:lnTo>
                    <a:pt x="10669" y="4049"/>
                  </a:lnTo>
                  <a:cubicBezTo>
                    <a:pt x="10669" y="4049"/>
                    <a:pt x="10669" y="4041"/>
                    <a:pt x="10671" y="4037"/>
                  </a:cubicBezTo>
                  <a:lnTo>
                    <a:pt x="10669" y="4037"/>
                  </a:lnTo>
                  <a:cubicBezTo>
                    <a:pt x="10645" y="3965"/>
                    <a:pt x="10669" y="3977"/>
                    <a:pt x="10645" y="3918"/>
                  </a:cubicBezTo>
                  <a:lnTo>
                    <a:pt x="10645" y="3906"/>
                  </a:lnTo>
                  <a:cubicBezTo>
                    <a:pt x="10645" y="3896"/>
                    <a:pt x="10637" y="3864"/>
                    <a:pt x="10647" y="3864"/>
                  </a:cubicBezTo>
                  <a:cubicBezTo>
                    <a:pt x="10648" y="3864"/>
                    <a:pt x="10651" y="3865"/>
                    <a:pt x="10655" y="3868"/>
                  </a:cubicBezTo>
                  <a:lnTo>
                    <a:pt x="10655" y="3868"/>
                  </a:lnTo>
                  <a:cubicBezTo>
                    <a:pt x="10654" y="3862"/>
                    <a:pt x="10654" y="3858"/>
                    <a:pt x="10657" y="3858"/>
                  </a:cubicBezTo>
                  <a:cubicBezTo>
                    <a:pt x="10657" y="3846"/>
                    <a:pt x="10645" y="3823"/>
                    <a:pt x="10645" y="3799"/>
                  </a:cubicBezTo>
                  <a:cubicBezTo>
                    <a:pt x="10640" y="3799"/>
                    <a:pt x="10635" y="3797"/>
                    <a:pt x="10632" y="3797"/>
                  </a:cubicBezTo>
                  <a:close/>
                  <a:moveTo>
                    <a:pt x="10454" y="4061"/>
                  </a:moveTo>
                  <a:cubicBezTo>
                    <a:pt x="10448" y="4067"/>
                    <a:pt x="10445" y="4070"/>
                    <a:pt x="10444" y="4070"/>
                  </a:cubicBezTo>
                  <a:cubicBezTo>
                    <a:pt x="10442" y="4070"/>
                    <a:pt x="10442" y="4067"/>
                    <a:pt x="10442" y="4061"/>
                  </a:cubicBezTo>
                  <a:close/>
                  <a:moveTo>
                    <a:pt x="10526" y="4073"/>
                  </a:moveTo>
                  <a:cubicBezTo>
                    <a:pt x="10522" y="4073"/>
                    <a:pt x="10523" y="4073"/>
                    <a:pt x="10525" y="4073"/>
                  </a:cubicBezTo>
                  <a:lnTo>
                    <a:pt x="10525" y="4073"/>
                  </a:lnTo>
                  <a:cubicBezTo>
                    <a:pt x="10526" y="4073"/>
                    <a:pt x="10526" y="4073"/>
                    <a:pt x="10526" y="4073"/>
                  </a:cubicBezTo>
                  <a:close/>
                  <a:moveTo>
                    <a:pt x="10490" y="4073"/>
                  </a:moveTo>
                  <a:cubicBezTo>
                    <a:pt x="10478" y="4073"/>
                    <a:pt x="10478" y="4073"/>
                    <a:pt x="10478" y="4084"/>
                  </a:cubicBezTo>
                  <a:cubicBezTo>
                    <a:pt x="10478" y="4084"/>
                    <a:pt x="10478" y="4084"/>
                    <a:pt x="10490" y="4073"/>
                  </a:cubicBezTo>
                  <a:close/>
                  <a:moveTo>
                    <a:pt x="10493" y="4068"/>
                  </a:moveTo>
                  <a:cubicBezTo>
                    <a:pt x="10491" y="4068"/>
                    <a:pt x="10490" y="4069"/>
                    <a:pt x="10490" y="4073"/>
                  </a:cubicBezTo>
                  <a:lnTo>
                    <a:pt x="10502" y="4084"/>
                  </a:lnTo>
                  <a:cubicBezTo>
                    <a:pt x="10502" y="4076"/>
                    <a:pt x="10496" y="4068"/>
                    <a:pt x="10493" y="4068"/>
                  </a:cubicBezTo>
                  <a:close/>
                  <a:moveTo>
                    <a:pt x="10538" y="4073"/>
                  </a:moveTo>
                  <a:cubicBezTo>
                    <a:pt x="10532" y="4073"/>
                    <a:pt x="10529" y="4073"/>
                    <a:pt x="10529" y="4074"/>
                  </a:cubicBezTo>
                  <a:cubicBezTo>
                    <a:pt x="10528" y="4074"/>
                    <a:pt x="10526" y="4073"/>
                    <a:pt x="10525" y="4073"/>
                  </a:cubicBezTo>
                  <a:lnTo>
                    <a:pt x="10525" y="4073"/>
                  </a:lnTo>
                  <a:cubicBezTo>
                    <a:pt x="10523" y="4075"/>
                    <a:pt x="10513" y="4084"/>
                    <a:pt x="10502" y="4084"/>
                  </a:cubicBezTo>
                  <a:lnTo>
                    <a:pt x="10514" y="4084"/>
                  </a:lnTo>
                  <a:cubicBezTo>
                    <a:pt x="10525" y="4081"/>
                    <a:pt x="10529" y="4078"/>
                    <a:pt x="10530" y="4076"/>
                  </a:cubicBezTo>
                  <a:lnTo>
                    <a:pt x="10530" y="4076"/>
                  </a:lnTo>
                  <a:cubicBezTo>
                    <a:pt x="10531" y="4078"/>
                    <a:pt x="10534" y="4081"/>
                    <a:pt x="10538" y="4084"/>
                  </a:cubicBezTo>
                  <a:lnTo>
                    <a:pt x="10538" y="4073"/>
                  </a:lnTo>
                  <a:close/>
                  <a:moveTo>
                    <a:pt x="10550" y="4073"/>
                  </a:moveTo>
                  <a:cubicBezTo>
                    <a:pt x="10550" y="4084"/>
                    <a:pt x="10538" y="4084"/>
                    <a:pt x="10538" y="4084"/>
                  </a:cubicBezTo>
                  <a:cubicBezTo>
                    <a:pt x="10550" y="4084"/>
                    <a:pt x="10562" y="4084"/>
                    <a:pt x="10550" y="4073"/>
                  </a:cubicBezTo>
                  <a:close/>
                  <a:moveTo>
                    <a:pt x="10502" y="4084"/>
                  </a:moveTo>
                  <a:cubicBezTo>
                    <a:pt x="10502" y="4084"/>
                    <a:pt x="10502" y="4096"/>
                    <a:pt x="10502" y="4096"/>
                  </a:cubicBezTo>
                  <a:lnTo>
                    <a:pt x="10514" y="4096"/>
                  </a:lnTo>
                  <a:cubicBezTo>
                    <a:pt x="10526" y="4096"/>
                    <a:pt x="10526" y="4084"/>
                    <a:pt x="10538" y="4084"/>
                  </a:cubicBezTo>
                  <a:lnTo>
                    <a:pt x="10514" y="4084"/>
                  </a:lnTo>
                  <a:cubicBezTo>
                    <a:pt x="10514" y="4088"/>
                    <a:pt x="10513" y="4090"/>
                    <a:pt x="10511" y="4090"/>
                  </a:cubicBezTo>
                  <a:cubicBezTo>
                    <a:pt x="10507" y="4090"/>
                    <a:pt x="10502" y="4084"/>
                    <a:pt x="10502" y="4084"/>
                  </a:cubicBezTo>
                  <a:close/>
                  <a:moveTo>
                    <a:pt x="10478" y="4096"/>
                  </a:moveTo>
                  <a:cubicBezTo>
                    <a:pt x="10478" y="4102"/>
                    <a:pt x="10478" y="4105"/>
                    <a:pt x="10480" y="4108"/>
                  </a:cubicBezTo>
                  <a:lnTo>
                    <a:pt x="10480" y="4108"/>
                  </a:lnTo>
                  <a:cubicBezTo>
                    <a:pt x="10479" y="4108"/>
                    <a:pt x="10479" y="4108"/>
                    <a:pt x="10478" y="4108"/>
                  </a:cubicBezTo>
                  <a:cubicBezTo>
                    <a:pt x="10478" y="4108"/>
                    <a:pt x="10478" y="4120"/>
                    <a:pt x="10466" y="4120"/>
                  </a:cubicBezTo>
                  <a:lnTo>
                    <a:pt x="10478" y="4120"/>
                  </a:lnTo>
                  <a:cubicBezTo>
                    <a:pt x="10478" y="4120"/>
                    <a:pt x="10482" y="4116"/>
                    <a:pt x="10483" y="4113"/>
                  </a:cubicBezTo>
                  <a:lnTo>
                    <a:pt x="10483" y="4113"/>
                  </a:lnTo>
                  <a:cubicBezTo>
                    <a:pt x="10485" y="4115"/>
                    <a:pt x="10487" y="4117"/>
                    <a:pt x="10490" y="4120"/>
                  </a:cubicBezTo>
                  <a:cubicBezTo>
                    <a:pt x="10490" y="4132"/>
                    <a:pt x="10478" y="4132"/>
                    <a:pt x="10466" y="4132"/>
                  </a:cubicBezTo>
                  <a:lnTo>
                    <a:pt x="10502" y="4132"/>
                  </a:lnTo>
                  <a:cubicBezTo>
                    <a:pt x="10514" y="4120"/>
                    <a:pt x="10526" y="4120"/>
                    <a:pt x="10538" y="4120"/>
                  </a:cubicBezTo>
                  <a:lnTo>
                    <a:pt x="10514" y="4120"/>
                  </a:lnTo>
                  <a:lnTo>
                    <a:pt x="10502" y="4096"/>
                  </a:lnTo>
                  <a:lnTo>
                    <a:pt x="10502" y="4096"/>
                  </a:lnTo>
                  <a:cubicBezTo>
                    <a:pt x="10502" y="4108"/>
                    <a:pt x="10514" y="4120"/>
                    <a:pt x="10514" y="4120"/>
                  </a:cubicBezTo>
                  <a:lnTo>
                    <a:pt x="10502" y="4120"/>
                  </a:lnTo>
                  <a:lnTo>
                    <a:pt x="10502" y="4108"/>
                  </a:lnTo>
                  <a:cubicBezTo>
                    <a:pt x="10490" y="4108"/>
                    <a:pt x="10490" y="4108"/>
                    <a:pt x="10478" y="4096"/>
                  </a:cubicBezTo>
                  <a:close/>
                  <a:moveTo>
                    <a:pt x="10538" y="4084"/>
                  </a:moveTo>
                  <a:cubicBezTo>
                    <a:pt x="10538" y="4096"/>
                    <a:pt x="10538" y="4108"/>
                    <a:pt x="10538" y="4120"/>
                  </a:cubicBezTo>
                  <a:lnTo>
                    <a:pt x="10550" y="4120"/>
                  </a:lnTo>
                  <a:cubicBezTo>
                    <a:pt x="10538" y="4120"/>
                    <a:pt x="10526" y="4132"/>
                    <a:pt x="10514" y="4132"/>
                  </a:cubicBezTo>
                  <a:lnTo>
                    <a:pt x="10550" y="4132"/>
                  </a:lnTo>
                  <a:cubicBezTo>
                    <a:pt x="10562" y="4144"/>
                    <a:pt x="10562" y="4156"/>
                    <a:pt x="10573" y="4156"/>
                  </a:cubicBezTo>
                  <a:cubicBezTo>
                    <a:pt x="10562" y="4144"/>
                    <a:pt x="10562" y="4132"/>
                    <a:pt x="10562" y="4120"/>
                  </a:cubicBezTo>
                  <a:lnTo>
                    <a:pt x="10562" y="4120"/>
                  </a:lnTo>
                  <a:cubicBezTo>
                    <a:pt x="10567" y="4126"/>
                    <a:pt x="10570" y="4129"/>
                    <a:pt x="10572" y="4129"/>
                  </a:cubicBezTo>
                  <a:cubicBezTo>
                    <a:pt x="10573" y="4129"/>
                    <a:pt x="10573" y="4126"/>
                    <a:pt x="10573" y="4120"/>
                  </a:cubicBezTo>
                  <a:cubicBezTo>
                    <a:pt x="10565" y="4112"/>
                    <a:pt x="10557" y="4098"/>
                    <a:pt x="10557" y="4098"/>
                  </a:cubicBezTo>
                  <a:lnTo>
                    <a:pt x="10557" y="4098"/>
                  </a:lnTo>
                  <a:cubicBezTo>
                    <a:pt x="10556" y="4098"/>
                    <a:pt x="10558" y="4101"/>
                    <a:pt x="10562" y="4108"/>
                  </a:cubicBezTo>
                  <a:lnTo>
                    <a:pt x="10550" y="4108"/>
                  </a:lnTo>
                  <a:lnTo>
                    <a:pt x="10538" y="4084"/>
                  </a:lnTo>
                  <a:close/>
                  <a:moveTo>
                    <a:pt x="10252" y="4192"/>
                  </a:moveTo>
                  <a:cubicBezTo>
                    <a:pt x="10252" y="4192"/>
                    <a:pt x="10252" y="4204"/>
                    <a:pt x="10252" y="4204"/>
                  </a:cubicBezTo>
                  <a:lnTo>
                    <a:pt x="10240" y="4204"/>
                  </a:lnTo>
                  <a:cubicBezTo>
                    <a:pt x="10252" y="4204"/>
                    <a:pt x="10252" y="4204"/>
                    <a:pt x="10252" y="4215"/>
                  </a:cubicBezTo>
                  <a:lnTo>
                    <a:pt x="10240" y="4215"/>
                  </a:lnTo>
                  <a:cubicBezTo>
                    <a:pt x="10240" y="4215"/>
                    <a:pt x="10240" y="4215"/>
                    <a:pt x="10240" y="4204"/>
                  </a:cubicBezTo>
                  <a:cubicBezTo>
                    <a:pt x="10252" y="4204"/>
                    <a:pt x="10252" y="4192"/>
                    <a:pt x="10240" y="4192"/>
                  </a:cubicBezTo>
                  <a:close/>
                  <a:moveTo>
                    <a:pt x="9347" y="4215"/>
                  </a:moveTo>
                  <a:lnTo>
                    <a:pt x="9347" y="4215"/>
                  </a:lnTo>
                  <a:cubicBezTo>
                    <a:pt x="9349" y="4219"/>
                    <a:pt x="9351" y="4222"/>
                    <a:pt x="9353" y="4225"/>
                  </a:cubicBezTo>
                  <a:lnTo>
                    <a:pt x="9353" y="4225"/>
                  </a:lnTo>
                  <a:cubicBezTo>
                    <a:pt x="9351" y="4222"/>
                    <a:pt x="9349" y="4219"/>
                    <a:pt x="9347" y="4215"/>
                  </a:cubicBezTo>
                  <a:close/>
                  <a:moveTo>
                    <a:pt x="11038" y="4168"/>
                  </a:moveTo>
                  <a:cubicBezTo>
                    <a:pt x="11014" y="4168"/>
                    <a:pt x="10978" y="4168"/>
                    <a:pt x="10990" y="4192"/>
                  </a:cubicBezTo>
                  <a:lnTo>
                    <a:pt x="11050" y="4227"/>
                  </a:lnTo>
                  <a:cubicBezTo>
                    <a:pt x="11062" y="4215"/>
                    <a:pt x="11026" y="4180"/>
                    <a:pt x="11038" y="4168"/>
                  </a:cubicBezTo>
                  <a:close/>
                  <a:moveTo>
                    <a:pt x="10526" y="4227"/>
                  </a:moveTo>
                  <a:lnTo>
                    <a:pt x="10502" y="4239"/>
                  </a:lnTo>
                  <a:lnTo>
                    <a:pt x="10514" y="4239"/>
                  </a:lnTo>
                  <a:cubicBezTo>
                    <a:pt x="10502" y="4239"/>
                    <a:pt x="10514" y="4239"/>
                    <a:pt x="10502" y="4251"/>
                  </a:cubicBezTo>
                  <a:lnTo>
                    <a:pt x="10538" y="4251"/>
                  </a:lnTo>
                  <a:cubicBezTo>
                    <a:pt x="10562" y="4239"/>
                    <a:pt x="10538" y="4227"/>
                    <a:pt x="10526" y="4227"/>
                  </a:cubicBezTo>
                  <a:close/>
                  <a:moveTo>
                    <a:pt x="10145" y="4263"/>
                  </a:moveTo>
                  <a:cubicBezTo>
                    <a:pt x="10145" y="4264"/>
                    <a:pt x="10145" y="4265"/>
                    <a:pt x="10145" y="4266"/>
                  </a:cubicBezTo>
                  <a:lnTo>
                    <a:pt x="10145" y="4266"/>
                  </a:lnTo>
                  <a:cubicBezTo>
                    <a:pt x="10145" y="4265"/>
                    <a:pt x="10145" y="4264"/>
                    <a:pt x="10145" y="4263"/>
                  </a:cubicBezTo>
                  <a:close/>
                  <a:moveTo>
                    <a:pt x="10252" y="4263"/>
                  </a:moveTo>
                  <a:cubicBezTo>
                    <a:pt x="10240" y="4263"/>
                    <a:pt x="10240" y="4275"/>
                    <a:pt x="10228" y="4275"/>
                  </a:cubicBezTo>
                  <a:cubicBezTo>
                    <a:pt x="10228" y="4275"/>
                    <a:pt x="10240" y="4263"/>
                    <a:pt x="10240" y="4263"/>
                  </a:cubicBezTo>
                  <a:close/>
                  <a:moveTo>
                    <a:pt x="10204" y="4263"/>
                  </a:moveTo>
                  <a:cubicBezTo>
                    <a:pt x="10204" y="4275"/>
                    <a:pt x="10216" y="4275"/>
                    <a:pt x="10216" y="4275"/>
                  </a:cubicBezTo>
                  <a:cubicBezTo>
                    <a:pt x="10216" y="4275"/>
                    <a:pt x="10204" y="4287"/>
                    <a:pt x="10204" y="4287"/>
                  </a:cubicBezTo>
                  <a:cubicBezTo>
                    <a:pt x="10204" y="4275"/>
                    <a:pt x="10192" y="4275"/>
                    <a:pt x="10192" y="4263"/>
                  </a:cubicBezTo>
                  <a:lnTo>
                    <a:pt x="10192" y="4263"/>
                  </a:lnTo>
                  <a:cubicBezTo>
                    <a:pt x="10192" y="4263"/>
                    <a:pt x="10204" y="4275"/>
                    <a:pt x="10204" y="4275"/>
                  </a:cubicBezTo>
                  <a:cubicBezTo>
                    <a:pt x="10204" y="4275"/>
                    <a:pt x="10204" y="4263"/>
                    <a:pt x="10204" y="4263"/>
                  </a:cubicBezTo>
                  <a:close/>
                  <a:moveTo>
                    <a:pt x="10238" y="4285"/>
                  </a:moveTo>
                  <a:lnTo>
                    <a:pt x="10238" y="4285"/>
                  </a:lnTo>
                  <a:cubicBezTo>
                    <a:pt x="10235" y="4285"/>
                    <a:pt x="10231" y="4286"/>
                    <a:pt x="10228" y="4287"/>
                  </a:cubicBezTo>
                  <a:lnTo>
                    <a:pt x="10240" y="4287"/>
                  </a:lnTo>
                  <a:cubicBezTo>
                    <a:pt x="10239" y="4286"/>
                    <a:pt x="10238" y="4285"/>
                    <a:pt x="10238" y="4285"/>
                  </a:cubicBezTo>
                  <a:close/>
                  <a:moveTo>
                    <a:pt x="10216" y="4287"/>
                  </a:moveTo>
                  <a:cubicBezTo>
                    <a:pt x="10228" y="4299"/>
                    <a:pt x="10228" y="4299"/>
                    <a:pt x="10228" y="4299"/>
                  </a:cubicBezTo>
                  <a:lnTo>
                    <a:pt x="10216" y="4299"/>
                  </a:lnTo>
                  <a:cubicBezTo>
                    <a:pt x="10216" y="4299"/>
                    <a:pt x="10216" y="4287"/>
                    <a:pt x="10216" y="4287"/>
                  </a:cubicBezTo>
                  <a:close/>
                  <a:moveTo>
                    <a:pt x="10274" y="4278"/>
                  </a:moveTo>
                  <a:cubicBezTo>
                    <a:pt x="10282" y="4278"/>
                    <a:pt x="10282" y="4281"/>
                    <a:pt x="10276" y="4287"/>
                  </a:cubicBezTo>
                  <a:lnTo>
                    <a:pt x="10264" y="4287"/>
                  </a:lnTo>
                  <a:cubicBezTo>
                    <a:pt x="10252" y="4287"/>
                    <a:pt x="10240" y="4299"/>
                    <a:pt x="10228" y="4299"/>
                  </a:cubicBezTo>
                  <a:cubicBezTo>
                    <a:pt x="10228" y="4299"/>
                    <a:pt x="10228" y="4299"/>
                    <a:pt x="10228" y="4287"/>
                  </a:cubicBezTo>
                  <a:cubicBezTo>
                    <a:pt x="10228" y="4281"/>
                    <a:pt x="10228" y="4278"/>
                    <a:pt x="10230" y="4278"/>
                  </a:cubicBezTo>
                  <a:cubicBezTo>
                    <a:pt x="10231" y="4278"/>
                    <a:pt x="10233" y="4280"/>
                    <a:pt x="10238" y="4285"/>
                  </a:cubicBezTo>
                  <a:lnTo>
                    <a:pt x="10238" y="4285"/>
                  </a:lnTo>
                  <a:cubicBezTo>
                    <a:pt x="10256" y="4280"/>
                    <a:pt x="10268" y="4278"/>
                    <a:pt x="10274" y="4278"/>
                  </a:cubicBezTo>
                  <a:close/>
                  <a:moveTo>
                    <a:pt x="10133" y="4227"/>
                  </a:moveTo>
                  <a:cubicBezTo>
                    <a:pt x="10145" y="4227"/>
                    <a:pt x="10145" y="4239"/>
                    <a:pt x="10145" y="4239"/>
                  </a:cubicBezTo>
                  <a:cubicBezTo>
                    <a:pt x="10145" y="4239"/>
                    <a:pt x="10145" y="4251"/>
                    <a:pt x="10145" y="4251"/>
                  </a:cubicBezTo>
                  <a:cubicBezTo>
                    <a:pt x="10157" y="4251"/>
                    <a:pt x="10157" y="4251"/>
                    <a:pt x="10157" y="4263"/>
                  </a:cubicBezTo>
                  <a:lnTo>
                    <a:pt x="10181" y="4263"/>
                  </a:lnTo>
                  <a:cubicBezTo>
                    <a:pt x="10181" y="4275"/>
                    <a:pt x="10192" y="4287"/>
                    <a:pt x="10192" y="4287"/>
                  </a:cubicBezTo>
                  <a:cubicBezTo>
                    <a:pt x="10192" y="4299"/>
                    <a:pt x="10192" y="4299"/>
                    <a:pt x="10192" y="4299"/>
                  </a:cubicBezTo>
                  <a:cubicBezTo>
                    <a:pt x="10181" y="4299"/>
                    <a:pt x="10157" y="4311"/>
                    <a:pt x="10169" y="4311"/>
                  </a:cubicBezTo>
                  <a:cubicBezTo>
                    <a:pt x="10180" y="4311"/>
                    <a:pt x="10192" y="4299"/>
                    <a:pt x="10192" y="4299"/>
                  </a:cubicBezTo>
                  <a:lnTo>
                    <a:pt x="10192" y="4299"/>
                  </a:lnTo>
                  <a:cubicBezTo>
                    <a:pt x="10192" y="4299"/>
                    <a:pt x="10181" y="4311"/>
                    <a:pt x="10181" y="4311"/>
                  </a:cubicBezTo>
                  <a:cubicBezTo>
                    <a:pt x="10169" y="4317"/>
                    <a:pt x="10160" y="4317"/>
                    <a:pt x="10152" y="4317"/>
                  </a:cubicBezTo>
                  <a:cubicBezTo>
                    <a:pt x="10145" y="4317"/>
                    <a:pt x="10139" y="4317"/>
                    <a:pt x="10133" y="4323"/>
                  </a:cubicBezTo>
                  <a:cubicBezTo>
                    <a:pt x="10133" y="4288"/>
                    <a:pt x="10144" y="4310"/>
                    <a:pt x="10145" y="4266"/>
                  </a:cubicBezTo>
                  <a:lnTo>
                    <a:pt x="10145" y="4266"/>
                  </a:lnTo>
                  <a:cubicBezTo>
                    <a:pt x="10145" y="4266"/>
                    <a:pt x="10145" y="4266"/>
                    <a:pt x="10145" y="4266"/>
                  </a:cubicBezTo>
                  <a:cubicBezTo>
                    <a:pt x="10144" y="4266"/>
                    <a:pt x="10143" y="4247"/>
                    <a:pt x="10133" y="4227"/>
                  </a:cubicBezTo>
                  <a:close/>
                  <a:moveTo>
                    <a:pt x="11050" y="4227"/>
                  </a:moveTo>
                  <a:lnTo>
                    <a:pt x="11050" y="4227"/>
                  </a:lnTo>
                  <a:cubicBezTo>
                    <a:pt x="11038" y="4239"/>
                    <a:pt x="11073" y="4263"/>
                    <a:pt x="11062" y="4275"/>
                  </a:cubicBezTo>
                  <a:cubicBezTo>
                    <a:pt x="11055" y="4261"/>
                    <a:pt x="11044" y="4255"/>
                    <a:pt x="11036" y="4255"/>
                  </a:cubicBezTo>
                  <a:cubicBezTo>
                    <a:pt x="11030" y="4255"/>
                    <a:pt x="11026" y="4258"/>
                    <a:pt x="11026" y="4263"/>
                  </a:cubicBezTo>
                  <a:cubicBezTo>
                    <a:pt x="11034" y="4263"/>
                    <a:pt x="11036" y="4258"/>
                    <a:pt x="11041" y="4258"/>
                  </a:cubicBezTo>
                  <a:cubicBezTo>
                    <a:pt x="11043" y="4258"/>
                    <a:pt x="11046" y="4259"/>
                    <a:pt x="11050" y="4263"/>
                  </a:cubicBezTo>
                  <a:cubicBezTo>
                    <a:pt x="11038" y="4275"/>
                    <a:pt x="11073" y="4311"/>
                    <a:pt x="11073" y="4334"/>
                  </a:cubicBezTo>
                  <a:cubicBezTo>
                    <a:pt x="11081" y="4331"/>
                    <a:pt x="11089" y="4329"/>
                    <a:pt x="11097" y="4329"/>
                  </a:cubicBezTo>
                  <a:cubicBezTo>
                    <a:pt x="11113" y="4329"/>
                    <a:pt x="11129" y="4334"/>
                    <a:pt x="11145" y="4334"/>
                  </a:cubicBezTo>
                  <a:cubicBezTo>
                    <a:pt x="11121" y="4334"/>
                    <a:pt x="11109" y="4311"/>
                    <a:pt x="11085" y="4299"/>
                  </a:cubicBezTo>
                  <a:cubicBezTo>
                    <a:pt x="11062" y="4275"/>
                    <a:pt x="11157" y="4287"/>
                    <a:pt x="11050" y="4227"/>
                  </a:cubicBezTo>
                  <a:close/>
                  <a:moveTo>
                    <a:pt x="10232" y="4335"/>
                  </a:moveTo>
                  <a:cubicBezTo>
                    <a:pt x="10242" y="4336"/>
                    <a:pt x="10252" y="4339"/>
                    <a:pt x="10252" y="4346"/>
                  </a:cubicBezTo>
                  <a:cubicBezTo>
                    <a:pt x="10231" y="4346"/>
                    <a:pt x="10238" y="4337"/>
                    <a:pt x="10232" y="4335"/>
                  </a:cubicBezTo>
                  <a:close/>
                  <a:moveTo>
                    <a:pt x="10740" y="4323"/>
                  </a:moveTo>
                  <a:lnTo>
                    <a:pt x="10669" y="4334"/>
                  </a:lnTo>
                  <a:cubicBezTo>
                    <a:pt x="10669" y="4346"/>
                    <a:pt x="10716" y="4346"/>
                    <a:pt x="10716" y="4346"/>
                  </a:cubicBezTo>
                  <a:cubicBezTo>
                    <a:pt x="10728" y="4334"/>
                    <a:pt x="10764" y="4323"/>
                    <a:pt x="10740" y="4323"/>
                  </a:cubicBezTo>
                  <a:close/>
                  <a:moveTo>
                    <a:pt x="10216" y="4334"/>
                  </a:moveTo>
                  <a:cubicBezTo>
                    <a:pt x="10220" y="4334"/>
                    <a:pt x="10224" y="4334"/>
                    <a:pt x="10228" y="4335"/>
                  </a:cubicBezTo>
                  <a:lnTo>
                    <a:pt x="10228" y="4335"/>
                  </a:lnTo>
                  <a:cubicBezTo>
                    <a:pt x="10228" y="4347"/>
                    <a:pt x="10216" y="4358"/>
                    <a:pt x="10216" y="4358"/>
                  </a:cubicBezTo>
                  <a:cubicBezTo>
                    <a:pt x="10216" y="4346"/>
                    <a:pt x="10216" y="4346"/>
                    <a:pt x="10216" y="4334"/>
                  </a:cubicBezTo>
                  <a:close/>
                  <a:moveTo>
                    <a:pt x="10669" y="4358"/>
                  </a:moveTo>
                  <a:cubicBezTo>
                    <a:pt x="10654" y="4366"/>
                    <a:pt x="10627" y="4368"/>
                    <a:pt x="10610" y="4369"/>
                  </a:cubicBezTo>
                  <a:lnTo>
                    <a:pt x="10610" y="4369"/>
                  </a:lnTo>
                  <a:cubicBezTo>
                    <a:pt x="10618" y="4361"/>
                    <a:pt x="10622" y="4359"/>
                    <a:pt x="10626" y="4359"/>
                  </a:cubicBezTo>
                  <a:cubicBezTo>
                    <a:pt x="10630" y="4359"/>
                    <a:pt x="10634" y="4362"/>
                    <a:pt x="10644" y="4362"/>
                  </a:cubicBezTo>
                  <a:cubicBezTo>
                    <a:pt x="10650" y="4362"/>
                    <a:pt x="10658" y="4361"/>
                    <a:pt x="10669" y="4358"/>
                  </a:cubicBezTo>
                  <a:close/>
                  <a:moveTo>
                    <a:pt x="10204" y="4334"/>
                  </a:moveTo>
                  <a:cubicBezTo>
                    <a:pt x="10204" y="4346"/>
                    <a:pt x="10204" y="4358"/>
                    <a:pt x="10216" y="4370"/>
                  </a:cubicBezTo>
                  <a:cubicBezTo>
                    <a:pt x="10216" y="4370"/>
                    <a:pt x="10204" y="4370"/>
                    <a:pt x="10204" y="4382"/>
                  </a:cubicBezTo>
                  <a:cubicBezTo>
                    <a:pt x="10204" y="4370"/>
                    <a:pt x="10192" y="4346"/>
                    <a:pt x="10204" y="4334"/>
                  </a:cubicBezTo>
                  <a:close/>
                  <a:moveTo>
                    <a:pt x="10670" y="4377"/>
                  </a:moveTo>
                  <a:cubicBezTo>
                    <a:pt x="10666" y="4377"/>
                    <a:pt x="10645" y="4382"/>
                    <a:pt x="10645" y="4382"/>
                  </a:cubicBezTo>
                  <a:lnTo>
                    <a:pt x="10657" y="4382"/>
                  </a:lnTo>
                  <a:cubicBezTo>
                    <a:pt x="10669" y="4378"/>
                    <a:pt x="10671" y="4377"/>
                    <a:pt x="10670" y="4377"/>
                  </a:cubicBezTo>
                  <a:close/>
                  <a:moveTo>
                    <a:pt x="10157" y="4323"/>
                  </a:moveTo>
                  <a:lnTo>
                    <a:pt x="10145" y="4334"/>
                  </a:lnTo>
                  <a:cubicBezTo>
                    <a:pt x="10169" y="4346"/>
                    <a:pt x="10145" y="4346"/>
                    <a:pt x="10169" y="4394"/>
                  </a:cubicBezTo>
                  <a:cubicBezTo>
                    <a:pt x="10149" y="4375"/>
                    <a:pt x="10146" y="4331"/>
                    <a:pt x="10138" y="4323"/>
                  </a:cubicBezTo>
                  <a:close/>
                  <a:moveTo>
                    <a:pt x="10181" y="4323"/>
                  </a:moveTo>
                  <a:cubicBezTo>
                    <a:pt x="10181" y="4323"/>
                    <a:pt x="10181" y="4323"/>
                    <a:pt x="10181" y="4334"/>
                  </a:cubicBezTo>
                  <a:cubicBezTo>
                    <a:pt x="10181" y="4346"/>
                    <a:pt x="10181" y="4358"/>
                    <a:pt x="10192" y="4382"/>
                  </a:cubicBezTo>
                  <a:cubicBezTo>
                    <a:pt x="10192" y="4394"/>
                    <a:pt x="10181" y="4394"/>
                    <a:pt x="10181" y="4394"/>
                  </a:cubicBezTo>
                  <a:cubicBezTo>
                    <a:pt x="10181" y="4394"/>
                    <a:pt x="10181" y="4394"/>
                    <a:pt x="10181" y="4382"/>
                  </a:cubicBezTo>
                  <a:cubicBezTo>
                    <a:pt x="10157" y="4358"/>
                    <a:pt x="10169" y="4346"/>
                    <a:pt x="10157" y="4323"/>
                  </a:cubicBezTo>
                  <a:close/>
                  <a:moveTo>
                    <a:pt x="9073" y="4383"/>
                  </a:moveTo>
                  <a:cubicBezTo>
                    <a:pt x="9080" y="4396"/>
                    <a:pt x="9084" y="4406"/>
                    <a:pt x="9073" y="4406"/>
                  </a:cubicBezTo>
                  <a:cubicBezTo>
                    <a:pt x="9073" y="4394"/>
                    <a:pt x="9073" y="4394"/>
                    <a:pt x="9073" y="4383"/>
                  </a:cubicBezTo>
                  <a:close/>
                  <a:moveTo>
                    <a:pt x="10049" y="4518"/>
                  </a:moveTo>
                  <a:cubicBezTo>
                    <a:pt x="10049" y="4520"/>
                    <a:pt x="10049" y="4522"/>
                    <a:pt x="10050" y="4525"/>
                  </a:cubicBezTo>
                  <a:cubicBezTo>
                    <a:pt x="10050" y="4523"/>
                    <a:pt x="10049" y="4521"/>
                    <a:pt x="10049" y="4518"/>
                  </a:cubicBezTo>
                  <a:close/>
                  <a:moveTo>
                    <a:pt x="10994" y="4499"/>
                  </a:moveTo>
                  <a:cubicBezTo>
                    <a:pt x="10978" y="4499"/>
                    <a:pt x="10980" y="4528"/>
                    <a:pt x="10990" y="4549"/>
                  </a:cubicBezTo>
                  <a:lnTo>
                    <a:pt x="11002" y="4549"/>
                  </a:lnTo>
                  <a:cubicBezTo>
                    <a:pt x="11014" y="4537"/>
                    <a:pt x="11014" y="4525"/>
                    <a:pt x="11038" y="4525"/>
                  </a:cubicBezTo>
                  <a:cubicBezTo>
                    <a:pt x="11026" y="4513"/>
                    <a:pt x="11014" y="4513"/>
                    <a:pt x="11002" y="4501"/>
                  </a:cubicBezTo>
                  <a:cubicBezTo>
                    <a:pt x="10999" y="4500"/>
                    <a:pt x="10996" y="4499"/>
                    <a:pt x="10994" y="4499"/>
                  </a:cubicBezTo>
                  <a:close/>
                  <a:moveTo>
                    <a:pt x="8489" y="4584"/>
                  </a:moveTo>
                  <a:cubicBezTo>
                    <a:pt x="8496" y="4588"/>
                    <a:pt x="8502" y="4591"/>
                    <a:pt x="8509" y="4593"/>
                  </a:cubicBezTo>
                  <a:lnTo>
                    <a:pt x="8509" y="4593"/>
                  </a:lnTo>
                  <a:cubicBezTo>
                    <a:pt x="8502" y="4590"/>
                    <a:pt x="8496" y="4587"/>
                    <a:pt x="8489" y="4584"/>
                  </a:cubicBezTo>
                  <a:close/>
                  <a:moveTo>
                    <a:pt x="11312" y="4573"/>
                  </a:moveTo>
                  <a:cubicBezTo>
                    <a:pt x="11321" y="4582"/>
                    <a:pt x="11316" y="4591"/>
                    <a:pt x="11313" y="4594"/>
                  </a:cubicBezTo>
                  <a:lnTo>
                    <a:pt x="11313" y="4594"/>
                  </a:lnTo>
                  <a:cubicBezTo>
                    <a:pt x="11310" y="4586"/>
                    <a:pt x="11309" y="4578"/>
                    <a:pt x="11312" y="4573"/>
                  </a:cubicBezTo>
                  <a:close/>
                  <a:moveTo>
                    <a:pt x="4066" y="4593"/>
                  </a:moveTo>
                  <a:lnTo>
                    <a:pt x="4061" y="4596"/>
                  </a:lnTo>
                  <a:cubicBezTo>
                    <a:pt x="4065" y="4596"/>
                    <a:pt x="4066" y="4595"/>
                    <a:pt x="4066" y="4593"/>
                  </a:cubicBezTo>
                  <a:close/>
                  <a:moveTo>
                    <a:pt x="8597" y="4620"/>
                  </a:moveTo>
                  <a:cubicBezTo>
                    <a:pt x="8597" y="4632"/>
                    <a:pt x="8609" y="4632"/>
                    <a:pt x="8609" y="4632"/>
                  </a:cubicBezTo>
                  <a:cubicBezTo>
                    <a:pt x="8609" y="4632"/>
                    <a:pt x="8609" y="4632"/>
                    <a:pt x="8597" y="4620"/>
                  </a:cubicBezTo>
                  <a:close/>
                  <a:moveTo>
                    <a:pt x="8592" y="4631"/>
                  </a:moveTo>
                  <a:lnTo>
                    <a:pt x="8609" y="4656"/>
                  </a:lnTo>
                  <a:cubicBezTo>
                    <a:pt x="8609" y="4637"/>
                    <a:pt x="8601" y="4641"/>
                    <a:pt x="8592" y="4631"/>
                  </a:cubicBezTo>
                  <a:close/>
                  <a:moveTo>
                    <a:pt x="11338" y="4656"/>
                  </a:moveTo>
                  <a:lnTo>
                    <a:pt x="11338" y="4656"/>
                  </a:lnTo>
                  <a:cubicBezTo>
                    <a:pt x="11337" y="4656"/>
                    <a:pt x="11336" y="4656"/>
                    <a:pt x="11335" y="4656"/>
                  </a:cubicBezTo>
                  <a:cubicBezTo>
                    <a:pt x="11339" y="4658"/>
                    <a:pt x="11340" y="4658"/>
                    <a:pt x="11341" y="4658"/>
                  </a:cubicBezTo>
                  <a:cubicBezTo>
                    <a:pt x="11341" y="4658"/>
                    <a:pt x="11340" y="4657"/>
                    <a:pt x="11338" y="4656"/>
                  </a:cubicBezTo>
                  <a:close/>
                  <a:moveTo>
                    <a:pt x="8609" y="4620"/>
                  </a:moveTo>
                  <a:cubicBezTo>
                    <a:pt x="8621" y="4656"/>
                    <a:pt x="8633" y="4692"/>
                    <a:pt x="8621" y="4692"/>
                  </a:cubicBezTo>
                  <a:lnTo>
                    <a:pt x="8609" y="4692"/>
                  </a:lnTo>
                  <a:cubicBezTo>
                    <a:pt x="8573" y="4632"/>
                    <a:pt x="8609" y="4668"/>
                    <a:pt x="8585" y="4620"/>
                  </a:cubicBezTo>
                  <a:lnTo>
                    <a:pt x="8585" y="4620"/>
                  </a:lnTo>
                  <a:cubicBezTo>
                    <a:pt x="8587" y="4625"/>
                    <a:pt x="8590" y="4628"/>
                    <a:pt x="8592" y="4631"/>
                  </a:cubicBezTo>
                  <a:lnTo>
                    <a:pt x="8592" y="4631"/>
                  </a:lnTo>
                  <a:lnTo>
                    <a:pt x="8585" y="4620"/>
                  </a:lnTo>
                  <a:lnTo>
                    <a:pt x="8585" y="4620"/>
                  </a:lnTo>
                  <a:cubicBezTo>
                    <a:pt x="8585" y="4620"/>
                    <a:pt x="8585" y="4620"/>
                    <a:pt x="8585" y="4620"/>
                  </a:cubicBezTo>
                  <a:lnTo>
                    <a:pt x="8585" y="4620"/>
                  </a:lnTo>
                  <a:cubicBezTo>
                    <a:pt x="8585" y="4629"/>
                    <a:pt x="8585" y="4637"/>
                    <a:pt x="8581" y="4637"/>
                  </a:cubicBezTo>
                  <a:cubicBezTo>
                    <a:pt x="8579" y="4637"/>
                    <a:pt x="8577" y="4636"/>
                    <a:pt x="8573" y="4632"/>
                  </a:cubicBezTo>
                  <a:cubicBezTo>
                    <a:pt x="8561" y="4620"/>
                    <a:pt x="8561" y="4620"/>
                    <a:pt x="8561" y="4620"/>
                  </a:cubicBezTo>
                  <a:close/>
                  <a:moveTo>
                    <a:pt x="10258" y="4710"/>
                  </a:moveTo>
                  <a:lnTo>
                    <a:pt x="10258" y="4710"/>
                  </a:lnTo>
                  <a:cubicBezTo>
                    <a:pt x="10259" y="4710"/>
                    <a:pt x="10256" y="4715"/>
                    <a:pt x="10264" y="4715"/>
                  </a:cubicBezTo>
                  <a:cubicBezTo>
                    <a:pt x="10240" y="4715"/>
                    <a:pt x="10204" y="4727"/>
                    <a:pt x="10204" y="4727"/>
                  </a:cubicBezTo>
                  <a:cubicBezTo>
                    <a:pt x="10192" y="4731"/>
                    <a:pt x="10186" y="4733"/>
                    <a:pt x="10182" y="4733"/>
                  </a:cubicBezTo>
                  <a:cubicBezTo>
                    <a:pt x="10175" y="4733"/>
                    <a:pt x="10181" y="4727"/>
                    <a:pt x="10181" y="4727"/>
                  </a:cubicBezTo>
                  <a:lnTo>
                    <a:pt x="10181" y="4727"/>
                  </a:lnTo>
                  <a:lnTo>
                    <a:pt x="10252" y="4715"/>
                  </a:lnTo>
                  <a:cubicBezTo>
                    <a:pt x="10256" y="4712"/>
                    <a:pt x="10257" y="4710"/>
                    <a:pt x="10258" y="4710"/>
                  </a:cubicBezTo>
                  <a:close/>
                  <a:moveTo>
                    <a:pt x="10788" y="4692"/>
                  </a:moveTo>
                  <a:lnTo>
                    <a:pt x="10788" y="4692"/>
                  </a:lnTo>
                  <a:cubicBezTo>
                    <a:pt x="10800" y="4715"/>
                    <a:pt x="10812" y="4715"/>
                    <a:pt x="10847" y="4739"/>
                  </a:cubicBezTo>
                  <a:lnTo>
                    <a:pt x="10835" y="4715"/>
                  </a:lnTo>
                  <a:lnTo>
                    <a:pt x="10788" y="4692"/>
                  </a:lnTo>
                  <a:close/>
                  <a:moveTo>
                    <a:pt x="8097" y="4442"/>
                  </a:moveTo>
                  <a:cubicBezTo>
                    <a:pt x="8109" y="4477"/>
                    <a:pt x="8156" y="4501"/>
                    <a:pt x="8204" y="4537"/>
                  </a:cubicBezTo>
                  <a:cubicBezTo>
                    <a:pt x="8276" y="4561"/>
                    <a:pt x="8335" y="4573"/>
                    <a:pt x="8406" y="4596"/>
                  </a:cubicBezTo>
                  <a:cubicBezTo>
                    <a:pt x="8466" y="4620"/>
                    <a:pt x="8537" y="4656"/>
                    <a:pt x="8585" y="4715"/>
                  </a:cubicBezTo>
                  <a:lnTo>
                    <a:pt x="8573" y="4715"/>
                  </a:lnTo>
                  <a:cubicBezTo>
                    <a:pt x="8585" y="4715"/>
                    <a:pt x="8597" y="4727"/>
                    <a:pt x="8621" y="4751"/>
                  </a:cubicBezTo>
                  <a:cubicBezTo>
                    <a:pt x="8609" y="4751"/>
                    <a:pt x="8609" y="4763"/>
                    <a:pt x="8609" y="4763"/>
                  </a:cubicBezTo>
                  <a:cubicBezTo>
                    <a:pt x="8597" y="4751"/>
                    <a:pt x="8585" y="4739"/>
                    <a:pt x="8561" y="4727"/>
                  </a:cubicBezTo>
                  <a:cubicBezTo>
                    <a:pt x="8549" y="4715"/>
                    <a:pt x="8537" y="4692"/>
                    <a:pt x="8526" y="4680"/>
                  </a:cubicBezTo>
                  <a:cubicBezTo>
                    <a:pt x="8526" y="4680"/>
                    <a:pt x="8526" y="4692"/>
                    <a:pt x="8526" y="4704"/>
                  </a:cubicBezTo>
                  <a:cubicBezTo>
                    <a:pt x="8514" y="4692"/>
                    <a:pt x="8490" y="4680"/>
                    <a:pt x="8478" y="4680"/>
                  </a:cubicBezTo>
                  <a:lnTo>
                    <a:pt x="8478" y="4715"/>
                  </a:lnTo>
                  <a:cubicBezTo>
                    <a:pt x="8406" y="4680"/>
                    <a:pt x="8311" y="4632"/>
                    <a:pt x="8252" y="4585"/>
                  </a:cubicBezTo>
                  <a:cubicBezTo>
                    <a:pt x="8210" y="4559"/>
                    <a:pt x="8187" y="4553"/>
                    <a:pt x="8166" y="4553"/>
                  </a:cubicBezTo>
                  <a:cubicBezTo>
                    <a:pt x="8150" y="4553"/>
                    <a:pt x="8135" y="4556"/>
                    <a:pt x="8115" y="4556"/>
                  </a:cubicBezTo>
                  <a:cubicBezTo>
                    <a:pt x="8101" y="4556"/>
                    <a:pt x="8084" y="4554"/>
                    <a:pt x="8061" y="4549"/>
                  </a:cubicBezTo>
                  <a:cubicBezTo>
                    <a:pt x="8037" y="4501"/>
                    <a:pt x="8061" y="4465"/>
                    <a:pt x="8097" y="4442"/>
                  </a:cubicBezTo>
                  <a:close/>
                  <a:moveTo>
                    <a:pt x="10133" y="4775"/>
                  </a:moveTo>
                  <a:lnTo>
                    <a:pt x="10121" y="4787"/>
                  </a:lnTo>
                  <a:cubicBezTo>
                    <a:pt x="10131" y="4782"/>
                    <a:pt x="10142" y="4779"/>
                    <a:pt x="10152" y="4777"/>
                  </a:cubicBezTo>
                  <a:lnTo>
                    <a:pt x="10152" y="4777"/>
                  </a:lnTo>
                  <a:cubicBezTo>
                    <a:pt x="10154" y="4779"/>
                    <a:pt x="10149" y="4780"/>
                    <a:pt x="10149" y="4780"/>
                  </a:cubicBezTo>
                  <a:cubicBezTo>
                    <a:pt x="10149" y="4780"/>
                    <a:pt x="10152" y="4779"/>
                    <a:pt x="10166" y="4776"/>
                  </a:cubicBezTo>
                  <a:lnTo>
                    <a:pt x="10166" y="4776"/>
                  </a:lnTo>
                  <a:cubicBezTo>
                    <a:pt x="10162" y="4776"/>
                    <a:pt x="10157" y="4776"/>
                    <a:pt x="10152" y="4777"/>
                  </a:cubicBezTo>
                  <a:lnTo>
                    <a:pt x="10152" y="4777"/>
                  </a:lnTo>
                  <a:cubicBezTo>
                    <a:pt x="10151" y="4776"/>
                    <a:pt x="10146" y="4775"/>
                    <a:pt x="10133" y="4775"/>
                  </a:cubicBezTo>
                  <a:close/>
                  <a:moveTo>
                    <a:pt x="9273" y="4828"/>
                  </a:moveTo>
                  <a:lnTo>
                    <a:pt x="9273" y="4828"/>
                  </a:lnTo>
                  <a:cubicBezTo>
                    <a:pt x="9272" y="4832"/>
                    <a:pt x="9273" y="4838"/>
                    <a:pt x="9276" y="4846"/>
                  </a:cubicBezTo>
                  <a:cubicBezTo>
                    <a:pt x="9276" y="4841"/>
                    <a:pt x="9274" y="4835"/>
                    <a:pt x="9273" y="4828"/>
                  </a:cubicBezTo>
                  <a:close/>
                  <a:moveTo>
                    <a:pt x="10407" y="4858"/>
                  </a:moveTo>
                  <a:cubicBezTo>
                    <a:pt x="10400" y="4858"/>
                    <a:pt x="10401" y="4858"/>
                    <a:pt x="10403" y="4860"/>
                  </a:cubicBezTo>
                  <a:lnTo>
                    <a:pt x="10403" y="4860"/>
                  </a:lnTo>
                  <a:cubicBezTo>
                    <a:pt x="10410" y="4859"/>
                    <a:pt x="10417" y="4859"/>
                    <a:pt x="10424" y="4858"/>
                  </a:cubicBezTo>
                  <a:lnTo>
                    <a:pt x="10424" y="4858"/>
                  </a:lnTo>
                  <a:cubicBezTo>
                    <a:pt x="10424" y="4858"/>
                    <a:pt x="10424" y="4858"/>
                    <a:pt x="10425" y="4858"/>
                  </a:cubicBezTo>
                  <a:close/>
                  <a:moveTo>
                    <a:pt x="9347" y="4846"/>
                  </a:moveTo>
                  <a:lnTo>
                    <a:pt x="9359" y="4870"/>
                  </a:lnTo>
                  <a:cubicBezTo>
                    <a:pt x="9361" y="4872"/>
                    <a:pt x="9362" y="4873"/>
                    <a:pt x="9362" y="4873"/>
                  </a:cubicBezTo>
                  <a:cubicBezTo>
                    <a:pt x="9365" y="4873"/>
                    <a:pt x="9347" y="4847"/>
                    <a:pt x="9347" y="4846"/>
                  </a:cubicBezTo>
                  <a:close/>
                  <a:moveTo>
                    <a:pt x="10395" y="4882"/>
                  </a:moveTo>
                  <a:cubicBezTo>
                    <a:pt x="10379" y="4890"/>
                    <a:pt x="10394" y="4893"/>
                    <a:pt x="10406" y="4894"/>
                  </a:cubicBezTo>
                  <a:lnTo>
                    <a:pt x="10406" y="4894"/>
                  </a:lnTo>
                  <a:lnTo>
                    <a:pt x="10395" y="4882"/>
                  </a:lnTo>
                  <a:close/>
                  <a:moveTo>
                    <a:pt x="10241" y="4892"/>
                  </a:moveTo>
                  <a:lnTo>
                    <a:pt x="10241" y="4892"/>
                  </a:lnTo>
                  <a:cubicBezTo>
                    <a:pt x="10237" y="4893"/>
                    <a:pt x="10233" y="4893"/>
                    <a:pt x="10228" y="4894"/>
                  </a:cubicBezTo>
                  <a:lnTo>
                    <a:pt x="10240" y="4894"/>
                  </a:lnTo>
                  <a:cubicBezTo>
                    <a:pt x="10241" y="4893"/>
                    <a:pt x="10241" y="4893"/>
                    <a:pt x="10241" y="4892"/>
                  </a:cubicBezTo>
                  <a:close/>
                  <a:moveTo>
                    <a:pt x="10240" y="4846"/>
                  </a:moveTo>
                  <a:cubicBezTo>
                    <a:pt x="10198" y="4852"/>
                    <a:pt x="10201" y="4852"/>
                    <a:pt x="10212" y="4852"/>
                  </a:cubicBezTo>
                  <a:cubicBezTo>
                    <a:pt x="10222" y="4852"/>
                    <a:pt x="10240" y="4852"/>
                    <a:pt x="10228" y="4858"/>
                  </a:cubicBezTo>
                  <a:lnTo>
                    <a:pt x="10145" y="4858"/>
                  </a:lnTo>
                  <a:cubicBezTo>
                    <a:pt x="10151" y="4864"/>
                    <a:pt x="10172" y="4864"/>
                    <a:pt x="10186" y="4864"/>
                  </a:cubicBezTo>
                  <a:cubicBezTo>
                    <a:pt x="10201" y="4864"/>
                    <a:pt x="10210" y="4864"/>
                    <a:pt x="10192" y="4870"/>
                  </a:cubicBezTo>
                  <a:cubicBezTo>
                    <a:pt x="10216" y="4870"/>
                    <a:pt x="10157" y="4882"/>
                    <a:pt x="10145" y="4894"/>
                  </a:cubicBezTo>
                  <a:cubicBezTo>
                    <a:pt x="10163" y="4888"/>
                    <a:pt x="10189" y="4885"/>
                    <a:pt x="10210" y="4885"/>
                  </a:cubicBezTo>
                  <a:cubicBezTo>
                    <a:pt x="10228" y="4885"/>
                    <a:pt x="10242" y="4887"/>
                    <a:pt x="10241" y="4892"/>
                  </a:cubicBezTo>
                  <a:lnTo>
                    <a:pt x="10241" y="4892"/>
                  </a:lnTo>
                  <a:cubicBezTo>
                    <a:pt x="10247" y="4891"/>
                    <a:pt x="10252" y="4891"/>
                    <a:pt x="10256" y="4891"/>
                  </a:cubicBezTo>
                  <a:cubicBezTo>
                    <a:pt x="10261" y="4891"/>
                    <a:pt x="10264" y="4892"/>
                    <a:pt x="10264" y="4894"/>
                  </a:cubicBezTo>
                  <a:cubicBezTo>
                    <a:pt x="10264" y="4894"/>
                    <a:pt x="10311" y="4894"/>
                    <a:pt x="10311" y="4882"/>
                  </a:cubicBezTo>
                  <a:cubicBezTo>
                    <a:pt x="10335" y="4882"/>
                    <a:pt x="10347" y="4894"/>
                    <a:pt x="10323" y="4894"/>
                  </a:cubicBezTo>
                  <a:lnTo>
                    <a:pt x="10359" y="4894"/>
                  </a:lnTo>
                  <a:cubicBezTo>
                    <a:pt x="10377" y="4888"/>
                    <a:pt x="10368" y="4888"/>
                    <a:pt x="10361" y="4888"/>
                  </a:cubicBezTo>
                  <a:cubicBezTo>
                    <a:pt x="10353" y="4888"/>
                    <a:pt x="10347" y="4888"/>
                    <a:pt x="10371" y="4882"/>
                  </a:cubicBezTo>
                  <a:lnTo>
                    <a:pt x="10323" y="4882"/>
                  </a:lnTo>
                  <a:cubicBezTo>
                    <a:pt x="10335" y="4870"/>
                    <a:pt x="10383" y="4870"/>
                    <a:pt x="10407" y="4870"/>
                  </a:cubicBezTo>
                  <a:cubicBezTo>
                    <a:pt x="10407" y="4865"/>
                    <a:pt x="10404" y="4862"/>
                    <a:pt x="10403" y="4860"/>
                  </a:cubicBezTo>
                  <a:lnTo>
                    <a:pt x="10403" y="4860"/>
                  </a:lnTo>
                  <a:cubicBezTo>
                    <a:pt x="10378" y="4864"/>
                    <a:pt x="10353" y="4870"/>
                    <a:pt x="10328" y="4870"/>
                  </a:cubicBezTo>
                  <a:lnTo>
                    <a:pt x="10328" y="4870"/>
                  </a:lnTo>
                  <a:cubicBezTo>
                    <a:pt x="10332" y="4870"/>
                    <a:pt x="10325" y="4868"/>
                    <a:pt x="10335" y="4858"/>
                  </a:cubicBezTo>
                  <a:cubicBezTo>
                    <a:pt x="10300" y="4858"/>
                    <a:pt x="10228" y="4858"/>
                    <a:pt x="10240" y="4846"/>
                  </a:cubicBezTo>
                  <a:close/>
                  <a:moveTo>
                    <a:pt x="10192" y="4894"/>
                  </a:moveTo>
                  <a:cubicBezTo>
                    <a:pt x="10192" y="4897"/>
                    <a:pt x="10196" y="4898"/>
                    <a:pt x="10201" y="4898"/>
                  </a:cubicBezTo>
                  <a:cubicBezTo>
                    <a:pt x="10208" y="4898"/>
                    <a:pt x="10218" y="4896"/>
                    <a:pt x="10228" y="4894"/>
                  </a:cubicBezTo>
                  <a:close/>
                  <a:moveTo>
                    <a:pt x="10466" y="4894"/>
                  </a:moveTo>
                  <a:cubicBezTo>
                    <a:pt x="10487" y="4905"/>
                    <a:pt x="10443" y="4915"/>
                    <a:pt x="10408" y="4917"/>
                  </a:cubicBezTo>
                  <a:lnTo>
                    <a:pt x="10408" y="4917"/>
                  </a:lnTo>
                  <a:lnTo>
                    <a:pt x="10442" y="4906"/>
                  </a:lnTo>
                  <a:lnTo>
                    <a:pt x="10419" y="4906"/>
                  </a:lnTo>
                  <a:cubicBezTo>
                    <a:pt x="10419" y="4906"/>
                    <a:pt x="10442" y="4894"/>
                    <a:pt x="10466" y="4894"/>
                  </a:cubicBezTo>
                  <a:close/>
                  <a:moveTo>
                    <a:pt x="9038" y="4918"/>
                  </a:moveTo>
                  <a:cubicBezTo>
                    <a:pt x="9038" y="4924"/>
                    <a:pt x="9035" y="4924"/>
                    <a:pt x="9035" y="4924"/>
                  </a:cubicBezTo>
                  <a:cubicBezTo>
                    <a:pt x="9035" y="4924"/>
                    <a:pt x="9035" y="4924"/>
                    <a:pt x="9038" y="4925"/>
                  </a:cubicBezTo>
                  <a:lnTo>
                    <a:pt x="9038" y="4918"/>
                  </a:lnTo>
                  <a:close/>
                  <a:moveTo>
                    <a:pt x="9038" y="4925"/>
                  </a:moveTo>
                  <a:lnTo>
                    <a:pt x="9038" y="4942"/>
                  </a:lnTo>
                  <a:cubicBezTo>
                    <a:pt x="9038" y="4930"/>
                    <a:pt x="9038" y="4930"/>
                    <a:pt x="9049" y="4930"/>
                  </a:cubicBezTo>
                  <a:cubicBezTo>
                    <a:pt x="9043" y="4927"/>
                    <a:pt x="9040" y="4925"/>
                    <a:pt x="9038" y="4925"/>
                  </a:cubicBezTo>
                  <a:close/>
                  <a:moveTo>
                    <a:pt x="10816" y="4948"/>
                  </a:moveTo>
                  <a:cubicBezTo>
                    <a:pt x="10809" y="4948"/>
                    <a:pt x="10788" y="4954"/>
                    <a:pt x="10788" y="4954"/>
                  </a:cubicBezTo>
                  <a:lnTo>
                    <a:pt x="10812" y="4954"/>
                  </a:lnTo>
                  <a:cubicBezTo>
                    <a:pt x="10819" y="4950"/>
                    <a:pt x="10819" y="4948"/>
                    <a:pt x="10816" y="4948"/>
                  </a:cubicBezTo>
                  <a:close/>
                  <a:moveTo>
                    <a:pt x="9124" y="4954"/>
                  </a:moveTo>
                  <a:cubicBezTo>
                    <a:pt x="9126" y="4957"/>
                    <a:pt x="9128" y="4961"/>
                    <a:pt x="9133" y="4966"/>
                  </a:cubicBezTo>
                  <a:cubicBezTo>
                    <a:pt x="9133" y="4955"/>
                    <a:pt x="9133" y="4954"/>
                    <a:pt x="9124" y="4954"/>
                  </a:cubicBezTo>
                  <a:close/>
                  <a:moveTo>
                    <a:pt x="11062" y="4942"/>
                  </a:moveTo>
                  <a:lnTo>
                    <a:pt x="11073" y="4966"/>
                  </a:lnTo>
                  <a:cubicBezTo>
                    <a:pt x="11073" y="4954"/>
                    <a:pt x="11073" y="4942"/>
                    <a:pt x="11062" y="4942"/>
                  </a:cubicBezTo>
                  <a:close/>
                  <a:moveTo>
                    <a:pt x="10216" y="4966"/>
                  </a:moveTo>
                  <a:cubicBezTo>
                    <a:pt x="10214" y="4966"/>
                    <a:pt x="10211" y="4966"/>
                    <a:pt x="10209" y="4966"/>
                  </a:cubicBezTo>
                  <a:lnTo>
                    <a:pt x="10209" y="4966"/>
                  </a:lnTo>
                  <a:cubicBezTo>
                    <a:pt x="10212" y="4966"/>
                    <a:pt x="10214" y="4966"/>
                    <a:pt x="10216" y="4966"/>
                  </a:cubicBezTo>
                  <a:lnTo>
                    <a:pt x="10216" y="4966"/>
                  </a:lnTo>
                  <a:cubicBezTo>
                    <a:pt x="10216" y="4966"/>
                    <a:pt x="10216" y="4966"/>
                    <a:pt x="10216" y="4966"/>
                  </a:cubicBezTo>
                  <a:close/>
                  <a:moveTo>
                    <a:pt x="10209" y="4966"/>
                  </a:moveTo>
                  <a:cubicBezTo>
                    <a:pt x="10189" y="4967"/>
                    <a:pt x="10173" y="4969"/>
                    <a:pt x="10157" y="4977"/>
                  </a:cubicBezTo>
                  <a:lnTo>
                    <a:pt x="10169" y="4977"/>
                  </a:lnTo>
                  <a:cubicBezTo>
                    <a:pt x="10190" y="4977"/>
                    <a:pt x="10192" y="4968"/>
                    <a:pt x="10209" y="4966"/>
                  </a:cubicBezTo>
                  <a:close/>
                  <a:moveTo>
                    <a:pt x="10800" y="4966"/>
                  </a:moveTo>
                  <a:cubicBezTo>
                    <a:pt x="10812" y="4977"/>
                    <a:pt x="10812" y="4977"/>
                    <a:pt x="10812" y="4977"/>
                  </a:cubicBezTo>
                  <a:cubicBezTo>
                    <a:pt x="10812" y="4977"/>
                    <a:pt x="10812" y="4966"/>
                    <a:pt x="10812" y="4966"/>
                  </a:cubicBezTo>
                  <a:close/>
                  <a:moveTo>
                    <a:pt x="10812" y="4977"/>
                  </a:moveTo>
                  <a:cubicBezTo>
                    <a:pt x="10812" y="4989"/>
                    <a:pt x="10812" y="4989"/>
                    <a:pt x="10812" y="4989"/>
                  </a:cubicBezTo>
                  <a:lnTo>
                    <a:pt x="10823" y="4989"/>
                  </a:lnTo>
                  <a:cubicBezTo>
                    <a:pt x="10823" y="4989"/>
                    <a:pt x="10823" y="4977"/>
                    <a:pt x="10812" y="4977"/>
                  </a:cubicBezTo>
                  <a:close/>
                  <a:moveTo>
                    <a:pt x="10822" y="4930"/>
                  </a:moveTo>
                  <a:cubicBezTo>
                    <a:pt x="10831" y="4931"/>
                    <a:pt x="10839" y="4933"/>
                    <a:pt x="10847" y="4942"/>
                  </a:cubicBezTo>
                  <a:cubicBezTo>
                    <a:pt x="10847" y="4954"/>
                    <a:pt x="10859" y="4966"/>
                    <a:pt x="10847" y="4977"/>
                  </a:cubicBezTo>
                  <a:lnTo>
                    <a:pt x="10859" y="4977"/>
                  </a:lnTo>
                  <a:cubicBezTo>
                    <a:pt x="10870" y="4988"/>
                    <a:pt x="10871" y="4991"/>
                    <a:pt x="10867" y="4991"/>
                  </a:cubicBezTo>
                  <a:cubicBezTo>
                    <a:pt x="10862" y="4991"/>
                    <a:pt x="10843" y="4982"/>
                    <a:pt x="10832" y="4982"/>
                  </a:cubicBezTo>
                  <a:cubicBezTo>
                    <a:pt x="10827" y="4982"/>
                    <a:pt x="10823" y="4984"/>
                    <a:pt x="10823" y="4989"/>
                  </a:cubicBezTo>
                  <a:cubicBezTo>
                    <a:pt x="10823" y="5001"/>
                    <a:pt x="10823" y="5001"/>
                    <a:pt x="10823" y="5001"/>
                  </a:cubicBezTo>
                  <a:lnTo>
                    <a:pt x="10812" y="5001"/>
                  </a:lnTo>
                  <a:lnTo>
                    <a:pt x="10776" y="4989"/>
                  </a:lnTo>
                  <a:lnTo>
                    <a:pt x="10776" y="4989"/>
                  </a:lnTo>
                  <a:cubicBezTo>
                    <a:pt x="10776" y="5001"/>
                    <a:pt x="10788" y="5001"/>
                    <a:pt x="10788" y="5001"/>
                  </a:cubicBezTo>
                  <a:lnTo>
                    <a:pt x="10764" y="5001"/>
                  </a:lnTo>
                  <a:cubicBezTo>
                    <a:pt x="10764" y="5001"/>
                    <a:pt x="10764" y="5001"/>
                    <a:pt x="10764" y="4989"/>
                  </a:cubicBezTo>
                  <a:cubicBezTo>
                    <a:pt x="10764" y="4989"/>
                    <a:pt x="10752" y="4989"/>
                    <a:pt x="10752" y="4977"/>
                  </a:cubicBezTo>
                  <a:lnTo>
                    <a:pt x="10776" y="4977"/>
                  </a:lnTo>
                  <a:lnTo>
                    <a:pt x="10776" y="4966"/>
                  </a:lnTo>
                  <a:cubicBezTo>
                    <a:pt x="10740" y="4966"/>
                    <a:pt x="10740" y="4966"/>
                    <a:pt x="10764" y="4954"/>
                  </a:cubicBezTo>
                  <a:lnTo>
                    <a:pt x="10788" y="4954"/>
                  </a:lnTo>
                  <a:cubicBezTo>
                    <a:pt x="10752" y="4954"/>
                    <a:pt x="10787" y="4942"/>
                    <a:pt x="10822" y="4930"/>
                  </a:cubicBezTo>
                  <a:close/>
                  <a:moveTo>
                    <a:pt x="10752" y="4989"/>
                  </a:moveTo>
                  <a:cubicBezTo>
                    <a:pt x="10752" y="4998"/>
                    <a:pt x="10752" y="5006"/>
                    <a:pt x="10744" y="5006"/>
                  </a:cubicBezTo>
                  <a:cubicBezTo>
                    <a:pt x="10740" y="5006"/>
                    <a:pt x="10735" y="5005"/>
                    <a:pt x="10728" y="5001"/>
                  </a:cubicBezTo>
                  <a:lnTo>
                    <a:pt x="10716" y="5001"/>
                  </a:lnTo>
                  <a:cubicBezTo>
                    <a:pt x="10728" y="5001"/>
                    <a:pt x="10740" y="5001"/>
                    <a:pt x="10752" y="4989"/>
                  </a:cubicBezTo>
                  <a:close/>
                  <a:moveTo>
                    <a:pt x="10217" y="5013"/>
                  </a:moveTo>
                  <a:cubicBezTo>
                    <a:pt x="10216" y="5013"/>
                    <a:pt x="10216" y="5013"/>
                    <a:pt x="10216" y="5013"/>
                  </a:cubicBezTo>
                  <a:cubicBezTo>
                    <a:pt x="10216" y="5013"/>
                    <a:pt x="10217" y="5013"/>
                    <a:pt x="10217" y="5013"/>
                  </a:cubicBezTo>
                  <a:close/>
                  <a:moveTo>
                    <a:pt x="10713" y="5004"/>
                  </a:moveTo>
                  <a:lnTo>
                    <a:pt x="10713" y="5004"/>
                  </a:lnTo>
                  <a:cubicBezTo>
                    <a:pt x="10715" y="5005"/>
                    <a:pt x="10716" y="5007"/>
                    <a:pt x="10717" y="5008"/>
                  </a:cubicBezTo>
                  <a:lnTo>
                    <a:pt x="10717" y="5008"/>
                  </a:lnTo>
                  <a:cubicBezTo>
                    <a:pt x="10715" y="5009"/>
                    <a:pt x="10710" y="5010"/>
                    <a:pt x="10704" y="5013"/>
                  </a:cubicBezTo>
                  <a:cubicBezTo>
                    <a:pt x="10683" y="5013"/>
                    <a:pt x="10701" y="5013"/>
                    <a:pt x="10713" y="5004"/>
                  </a:cubicBezTo>
                  <a:close/>
                  <a:moveTo>
                    <a:pt x="10719" y="5010"/>
                  </a:moveTo>
                  <a:cubicBezTo>
                    <a:pt x="10722" y="5012"/>
                    <a:pt x="10724" y="5013"/>
                    <a:pt x="10728" y="5013"/>
                  </a:cubicBezTo>
                  <a:cubicBezTo>
                    <a:pt x="10716" y="5013"/>
                    <a:pt x="10704" y="5025"/>
                    <a:pt x="10681" y="5025"/>
                  </a:cubicBezTo>
                  <a:cubicBezTo>
                    <a:pt x="10705" y="5019"/>
                    <a:pt x="10717" y="5013"/>
                    <a:pt x="10719" y="5010"/>
                  </a:cubicBezTo>
                  <a:close/>
                  <a:moveTo>
                    <a:pt x="10300" y="5049"/>
                  </a:moveTo>
                  <a:cubicBezTo>
                    <a:pt x="10323" y="5049"/>
                    <a:pt x="10300" y="5061"/>
                    <a:pt x="10300" y="5061"/>
                  </a:cubicBezTo>
                  <a:cubicBezTo>
                    <a:pt x="10288" y="5061"/>
                    <a:pt x="10276" y="5061"/>
                    <a:pt x="10287" y="5050"/>
                  </a:cubicBezTo>
                  <a:lnTo>
                    <a:pt x="10287" y="5050"/>
                  </a:lnTo>
                  <a:cubicBezTo>
                    <a:pt x="10291" y="5049"/>
                    <a:pt x="10295" y="5049"/>
                    <a:pt x="10300" y="5049"/>
                  </a:cubicBezTo>
                  <a:close/>
                  <a:moveTo>
                    <a:pt x="9049" y="5064"/>
                  </a:moveTo>
                  <a:lnTo>
                    <a:pt x="9049" y="5064"/>
                  </a:lnTo>
                  <a:cubicBezTo>
                    <a:pt x="9070" y="5085"/>
                    <a:pt x="9098" y="5115"/>
                    <a:pt x="9109" y="5120"/>
                  </a:cubicBezTo>
                  <a:cubicBezTo>
                    <a:pt x="9098" y="5098"/>
                    <a:pt x="9074" y="5081"/>
                    <a:pt x="9049" y="5064"/>
                  </a:cubicBezTo>
                  <a:close/>
                  <a:moveTo>
                    <a:pt x="10716" y="5120"/>
                  </a:moveTo>
                  <a:cubicBezTo>
                    <a:pt x="10732" y="5120"/>
                    <a:pt x="10740" y="5122"/>
                    <a:pt x="10745" y="5123"/>
                  </a:cubicBezTo>
                  <a:lnTo>
                    <a:pt x="10745" y="5123"/>
                  </a:lnTo>
                  <a:cubicBezTo>
                    <a:pt x="10718" y="5132"/>
                    <a:pt x="10726" y="5132"/>
                    <a:pt x="10704" y="5132"/>
                  </a:cubicBezTo>
                  <a:cubicBezTo>
                    <a:pt x="10708" y="5132"/>
                    <a:pt x="10711" y="5132"/>
                    <a:pt x="10713" y="5133"/>
                  </a:cubicBezTo>
                  <a:lnTo>
                    <a:pt x="10713" y="5133"/>
                  </a:lnTo>
                  <a:cubicBezTo>
                    <a:pt x="10703" y="5135"/>
                    <a:pt x="10697" y="5136"/>
                    <a:pt x="10693" y="5136"/>
                  </a:cubicBezTo>
                  <a:cubicBezTo>
                    <a:pt x="10678" y="5136"/>
                    <a:pt x="10716" y="5120"/>
                    <a:pt x="10716" y="5120"/>
                  </a:cubicBezTo>
                  <a:close/>
                  <a:moveTo>
                    <a:pt x="10329" y="5440"/>
                  </a:moveTo>
                  <a:lnTo>
                    <a:pt x="10329" y="5440"/>
                  </a:lnTo>
                  <a:cubicBezTo>
                    <a:pt x="10324" y="5440"/>
                    <a:pt x="10318" y="5441"/>
                    <a:pt x="10311" y="5442"/>
                  </a:cubicBezTo>
                  <a:cubicBezTo>
                    <a:pt x="10318" y="5442"/>
                    <a:pt x="10324" y="5441"/>
                    <a:pt x="10329" y="5440"/>
                  </a:cubicBezTo>
                  <a:close/>
                  <a:moveTo>
                    <a:pt x="10359" y="5454"/>
                  </a:moveTo>
                  <a:cubicBezTo>
                    <a:pt x="10359" y="5454"/>
                    <a:pt x="10335" y="5466"/>
                    <a:pt x="10323" y="5466"/>
                  </a:cubicBezTo>
                  <a:lnTo>
                    <a:pt x="10371" y="5466"/>
                  </a:lnTo>
                  <a:cubicBezTo>
                    <a:pt x="10371" y="5454"/>
                    <a:pt x="10395" y="5454"/>
                    <a:pt x="10359" y="5454"/>
                  </a:cubicBezTo>
                  <a:close/>
                  <a:moveTo>
                    <a:pt x="870" y="6168"/>
                  </a:moveTo>
                  <a:cubicBezTo>
                    <a:pt x="870" y="6171"/>
                    <a:pt x="870" y="6173"/>
                    <a:pt x="871" y="6175"/>
                  </a:cubicBezTo>
                  <a:lnTo>
                    <a:pt x="871" y="6175"/>
                  </a:lnTo>
                  <a:cubicBezTo>
                    <a:pt x="871" y="6173"/>
                    <a:pt x="870" y="6170"/>
                    <a:pt x="870" y="6168"/>
                  </a:cubicBezTo>
                  <a:close/>
                  <a:moveTo>
                    <a:pt x="96" y="7549"/>
                  </a:moveTo>
                  <a:cubicBezTo>
                    <a:pt x="93" y="7552"/>
                    <a:pt x="91" y="7555"/>
                    <a:pt x="89" y="7558"/>
                  </a:cubicBezTo>
                  <a:lnTo>
                    <a:pt x="89" y="7558"/>
                  </a:lnTo>
                  <a:cubicBezTo>
                    <a:pt x="91" y="7555"/>
                    <a:pt x="94" y="7552"/>
                    <a:pt x="96" y="7549"/>
                  </a:cubicBezTo>
                  <a:close/>
                  <a:moveTo>
                    <a:pt x="9502" y="8335"/>
                  </a:moveTo>
                  <a:lnTo>
                    <a:pt x="9502" y="8335"/>
                  </a:lnTo>
                  <a:cubicBezTo>
                    <a:pt x="9501" y="8340"/>
                    <a:pt x="9500" y="8345"/>
                    <a:pt x="9500" y="8350"/>
                  </a:cubicBezTo>
                  <a:lnTo>
                    <a:pt x="9500" y="8350"/>
                  </a:lnTo>
                  <a:cubicBezTo>
                    <a:pt x="9501" y="8346"/>
                    <a:pt x="9502" y="8340"/>
                    <a:pt x="9502" y="8335"/>
                  </a:cubicBezTo>
                  <a:close/>
                  <a:moveTo>
                    <a:pt x="8668" y="8573"/>
                  </a:moveTo>
                  <a:cubicBezTo>
                    <a:pt x="8667" y="8576"/>
                    <a:pt x="8667" y="8578"/>
                    <a:pt x="8667" y="8580"/>
                  </a:cubicBezTo>
                  <a:lnTo>
                    <a:pt x="8667" y="8580"/>
                  </a:lnTo>
                  <a:cubicBezTo>
                    <a:pt x="8667" y="8578"/>
                    <a:pt x="8668" y="8576"/>
                    <a:pt x="8668" y="8573"/>
                  </a:cubicBezTo>
                  <a:close/>
                  <a:moveTo>
                    <a:pt x="5287" y="9156"/>
                  </a:moveTo>
                  <a:lnTo>
                    <a:pt x="5287" y="9168"/>
                  </a:lnTo>
                  <a:cubicBezTo>
                    <a:pt x="5263" y="9168"/>
                    <a:pt x="5239" y="9156"/>
                    <a:pt x="5287" y="9156"/>
                  </a:cubicBezTo>
                  <a:close/>
                  <a:moveTo>
                    <a:pt x="5466" y="9264"/>
                  </a:moveTo>
                  <a:lnTo>
                    <a:pt x="5478" y="9270"/>
                  </a:lnTo>
                  <a:cubicBezTo>
                    <a:pt x="5475" y="9267"/>
                    <a:pt x="5472" y="9264"/>
                    <a:pt x="5466" y="9264"/>
                  </a:cubicBezTo>
                  <a:close/>
                  <a:moveTo>
                    <a:pt x="5478" y="9270"/>
                  </a:moveTo>
                  <a:cubicBezTo>
                    <a:pt x="5481" y="9273"/>
                    <a:pt x="5483" y="9276"/>
                    <a:pt x="5489" y="9276"/>
                  </a:cubicBezTo>
                  <a:lnTo>
                    <a:pt x="5478" y="9270"/>
                  </a:lnTo>
                  <a:close/>
                  <a:moveTo>
                    <a:pt x="5775" y="9478"/>
                  </a:moveTo>
                  <a:cubicBezTo>
                    <a:pt x="5777" y="9479"/>
                    <a:pt x="5780" y="9480"/>
                    <a:pt x="5782" y="9481"/>
                  </a:cubicBezTo>
                  <a:lnTo>
                    <a:pt x="5782" y="9481"/>
                  </a:lnTo>
                  <a:cubicBezTo>
                    <a:pt x="5784" y="9481"/>
                    <a:pt x="5781" y="9478"/>
                    <a:pt x="5775" y="9478"/>
                  </a:cubicBezTo>
                  <a:close/>
                  <a:moveTo>
                    <a:pt x="5918" y="9502"/>
                  </a:moveTo>
                  <a:lnTo>
                    <a:pt x="5918" y="9502"/>
                  </a:lnTo>
                  <a:cubicBezTo>
                    <a:pt x="6001" y="9549"/>
                    <a:pt x="6061" y="9549"/>
                    <a:pt x="6132" y="9585"/>
                  </a:cubicBezTo>
                  <a:cubicBezTo>
                    <a:pt x="6120" y="9573"/>
                    <a:pt x="6132" y="9561"/>
                    <a:pt x="6120" y="9549"/>
                  </a:cubicBezTo>
                  <a:lnTo>
                    <a:pt x="6120" y="9549"/>
                  </a:lnTo>
                  <a:cubicBezTo>
                    <a:pt x="6156" y="9561"/>
                    <a:pt x="6192" y="9573"/>
                    <a:pt x="6192" y="9609"/>
                  </a:cubicBezTo>
                  <a:cubicBezTo>
                    <a:pt x="6184" y="9615"/>
                    <a:pt x="6174" y="9618"/>
                    <a:pt x="6162" y="9618"/>
                  </a:cubicBezTo>
                  <a:cubicBezTo>
                    <a:pt x="6097" y="9618"/>
                    <a:pt x="5988" y="9532"/>
                    <a:pt x="5976" y="9532"/>
                  </a:cubicBezTo>
                  <a:lnTo>
                    <a:pt x="5976" y="9532"/>
                  </a:lnTo>
                  <a:cubicBezTo>
                    <a:pt x="5975" y="9532"/>
                    <a:pt x="5975" y="9534"/>
                    <a:pt x="5978" y="9537"/>
                  </a:cubicBezTo>
                  <a:cubicBezTo>
                    <a:pt x="5882" y="9537"/>
                    <a:pt x="5918" y="9514"/>
                    <a:pt x="5918" y="9502"/>
                  </a:cubicBezTo>
                  <a:close/>
                  <a:moveTo>
                    <a:pt x="6430" y="9990"/>
                  </a:moveTo>
                  <a:cubicBezTo>
                    <a:pt x="6430" y="9991"/>
                    <a:pt x="6430" y="9991"/>
                    <a:pt x="6430" y="9991"/>
                  </a:cubicBezTo>
                  <a:cubicBezTo>
                    <a:pt x="6430" y="9991"/>
                    <a:pt x="6431" y="9991"/>
                    <a:pt x="6431" y="9990"/>
                  </a:cubicBezTo>
                  <a:lnTo>
                    <a:pt x="6431" y="9990"/>
                  </a:lnTo>
                  <a:cubicBezTo>
                    <a:pt x="6431" y="9990"/>
                    <a:pt x="6430" y="9990"/>
                    <a:pt x="6430" y="9990"/>
                  </a:cubicBezTo>
                  <a:close/>
                  <a:moveTo>
                    <a:pt x="9549" y="36"/>
                  </a:moveTo>
                  <a:lnTo>
                    <a:pt x="9597" y="48"/>
                  </a:lnTo>
                  <a:cubicBezTo>
                    <a:pt x="9585" y="48"/>
                    <a:pt x="9538" y="60"/>
                    <a:pt x="9573" y="60"/>
                  </a:cubicBezTo>
                  <a:lnTo>
                    <a:pt x="9585" y="60"/>
                  </a:lnTo>
                  <a:cubicBezTo>
                    <a:pt x="9579" y="66"/>
                    <a:pt x="9585" y="66"/>
                    <a:pt x="9594" y="66"/>
                  </a:cubicBezTo>
                  <a:cubicBezTo>
                    <a:pt x="9603" y="66"/>
                    <a:pt x="9615" y="66"/>
                    <a:pt x="9621" y="72"/>
                  </a:cubicBezTo>
                  <a:lnTo>
                    <a:pt x="9561" y="72"/>
                  </a:lnTo>
                  <a:cubicBezTo>
                    <a:pt x="9609" y="72"/>
                    <a:pt x="9549" y="84"/>
                    <a:pt x="9561" y="84"/>
                  </a:cubicBezTo>
                  <a:cubicBezTo>
                    <a:pt x="9572" y="84"/>
                    <a:pt x="9582" y="84"/>
                    <a:pt x="9591" y="85"/>
                  </a:cubicBezTo>
                  <a:lnTo>
                    <a:pt x="9591" y="85"/>
                  </a:lnTo>
                  <a:cubicBezTo>
                    <a:pt x="9533" y="96"/>
                    <a:pt x="9654" y="97"/>
                    <a:pt x="9573" y="120"/>
                  </a:cubicBezTo>
                  <a:cubicBezTo>
                    <a:pt x="9561" y="120"/>
                    <a:pt x="9573" y="120"/>
                    <a:pt x="9538" y="132"/>
                  </a:cubicBezTo>
                  <a:lnTo>
                    <a:pt x="9609" y="120"/>
                  </a:lnTo>
                  <a:lnTo>
                    <a:pt x="9609" y="120"/>
                  </a:lnTo>
                  <a:cubicBezTo>
                    <a:pt x="9597" y="132"/>
                    <a:pt x="9561" y="132"/>
                    <a:pt x="9549" y="132"/>
                  </a:cubicBezTo>
                  <a:cubicBezTo>
                    <a:pt x="9549" y="132"/>
                    <a:pt x="9549" y="143"/>
                    <a:pt x="9549" y="143"/>
                  </a:cubicBezTo>
                  <a:lnTo>
                    <a:pt x="9514" y="143"/>
                  </a:lnTo>
                  <a:cubicBezTo>
                    <a:pt x="9538" y="143"/>
                    <a:pt x="9538" y="155"/>
                    <a:pt x="9538" y="155"/>
                  </a:cubicBezTo>
                  <a:cubicBezTo>
                    <a:pt x="9549" y="155"/>
                    <a:pt x="9585" y="143"/>
                    <a:pt x="9609" y="143"/>
                  </a:cubicBezTo>
                  <a:cubicBezTo>
                    <a:pt x="9585" y="155"/>
                    <a:pt x="9597" y="167"/>
                    <a:pt x="9549" y="179"/>
                  </a:cubicBezTo>
                  <a:lnTo>
                    <a:pt x="9502" y="179"/>
                  </a:lnTo>
                  <a:cubicBezTo>
                    <a:pt x="9496" y="185"/>
                    <a:pt x="9502" y="188"/>
                    <a:pt x="9512" y="188"/>
                  </a:cubicBezTo>
                  <a:cubicBezTo>
                    <a:pt x="9523" y="188"/>
                    <a:pt x="9538" y="185"/>
                    <a:pt x="9549" y="179"/>
                  </a:cubicBezTo>
                  <a:lnTo>
                    <a:pt x="9549" y="179"/>
                  </a:lnTo>
                  <a:cubicBezTo>
                    <a:pt x="9538" y="191"/>
                    <a:pt x="9526" y="191"/>
                    <a:pt x="9514" y="191"/>
                  </a:cubicBezTo>
                  <a:lnTo>
                    <a:pt x="9502" y="191"/>
                  </a:lnTo>
                  <a:cubicBezTo>
                    <a:pt x="9561" y="191"/>
                    <a:pt x="9538" y="203"/>
                    <a:pt x="9561" y="203"/>
                  </a:cubicBezTo>
                  <a:cubicBezTo>
                    <a:pt x="9561" y="203"/>
                    <a:pt x="9561" y="203"/>
                    <a:pt x="9561" y="191"/>
                  </a:cubicBezTo>
                  <a:cubicBezTo>
                    <a:pt x="9597" y="191"/>
                    <a:pt x="9633" y="191"/>
                    <a:pt x="9609" y="203"/>
                  </a:cubicBezTo>
                  <a:cubicBezTo>
                    <a:pt x="9601" y="201"/>
                    <a:pt x="9594" y="200"/>
                    <a:pt x="9588" y="200"/>
                  </a:cubicBezTo>
                  <a:cubicBezTo>
                    <a:pt x="9570" y="200"/>
                    <a:pt x="9556" y="206"/>
                    <a:pt x="9547" y="206"/>
                  </a:cubicBezTo>
                  <a:cubicBezTo>
                    <a:pt x="9543" y="206"/>
                    <a:pt x="9540" y="206"/>
                    <a:pt x="9538" y="203"/>
                  </a:cubicBezTo>
                  <a:cubicBezTo>
                    <a:pt x="9508" y="209"/>
                    <a:pt x="9520" y="209"/>
                    <a:pt x="9536" y="209"/>
                  </a:cubicBezTo>
                  <a:cubicBezTo>
                    <a:pt x="9552" y="209"/>
                    <a:pt x="9573" y="209"/>
                    <a:pt x="9561" y="215"/>
                  </a:cubicBezTo>
                  <a:lnTo>
                    <a:pt x="9538" y="215"/>
                  </a:lnTo>
                  <a:cubicBezTo>
                    <a:pt x="9526" y="219"/>
                    <a:pt x="9519" y="220"/>
                    <a:pt x="9515" y="220"/>
                  </a:cubicBezTo>
                  <a:cubicBezTo>
                    <a:pt x="9507" y="220"/>
                    <a:pt x="9510" y="215"/>
                    <a:pt x="9502" y="215"/>
                  </a:cubicBezTo>
                  <a:lnTo>
                    <a:pt x="9514" y="215"/>
                  </a:lnTo>
                  <a:cubicBezTo>
                    <a:pt x="9478" y="215"/>
                    <a:pt x="9502" y="203"/>
                    <a:pt x="9454" y="203"/>
                  </a:cubicBezTo>
                  <a:lnTo>
                    <a:pt x="9430" y="227"/>
                  </a:lnTo>
                  <a:cubicBezTo>
                    <a:pt x="9478" y="239"/>
                    <a:pt x="9430" y="263"/>
                    <a:pt x="9514" y="274"/>
                  </a:cubicBezTo>
                  <a:lnTo>
                    <a:pt x="9561" y="274"/>
                  </a:lnTo>
                  <a:cubicBezTo>
                    <a:pt x="9536" y="274"/>
                    <a:pt x="9529" y="280"/>
                    <a:pt x="9514" y="288"/>
                  </a:cubicBezTo>
                  <a:lnTo>
                    <a:pt x="9514" y="288"/>
                  </a:lnTo>
                  <a:cubicBezTo>
                    <a:pt x="9522" y="286"/>
                    <a:pt x="9530" y="286"/>
                    <a:pt x="9549" y="286"/>
                  </a:cubicBezTo>
                  <a:cubicBezTo>
                    <a:pt x="9573" y="286"/>
                    <a:pt x="9587" y="281"/>
                    <a:pt x="9589" y="281"/>
                  </a:cubicBezTo>
                  <a:lnTo>
                    <a:pt x="9589" y="281"/>
                  </a:lnTo>
                  <a:cubicBezTo>
                    <a:pt x="9590" y="281"/>
                    <a:pt x="9589" y="282"/>
                    <a:pt x="9585" y="286"/>
                  </a:cubicBezTo>
                  <a:cubicBezTo>
                    <a:pt x="9580" y="286"/>
                    <a:pt x="9576" y="286"/>
                    <a:pt x="9573" y="286"/>
                  </a:cubicBezTo>
                  <a:lnTo>
                    <a:pt x="9573" y="286"/>
                  </a:lnTo>
                  <a:cubicBezTo>
                    <a:pt x="9561" y="298"/>
                    <a:pt x="9549" y="298"/>
                    <a:pt x="9526" y="310"/>
                  </a:cubicBezTo>
                  <a:cubicBezTo>
                    <a:pt x="9514" y="310"/>
                    <a:pt x="9525" y="298"/>
                    <a:pt x="9537" y="298"/>
                  </a:cubicBezTo>
                  <a:lnTo>
                    <a:pt x="9537" y="298"/>
                  </a:lnTo>
                  <a:cubicBezTo>
                    <a:pt x="9525" y="298"/>
                    <a:pt x="9514" y="310"/>
                    <a:pt x="9490" y="310"/>
                  </a:cubicBezTo>
                  <a:cubicBezTo>
                    <a:pt x="9478" y="316"/>
                    <a:pt x="9469" y="316"/>
                    <a:pt x="9462" y="316"/>
                  </a:cubicBezTo>
                  <a:cubicBezTo>
                    <a:pt x="9454" y="316"/>
                    <a:pt x="9448" y="316"/>
                    <a:pt x="9442" y="322"/>
                  </a:cubicBezTo>
                  <a:cubicBezTo>
                    <a:pt x="9466" y="322"/>
                    <a:pt x="9526" y="322"/>
                    <a:pt x="9549" y="334"/>
                  </a:cubicBezTo>
                  <a:lnTo>
                    <a:pt x="9490" y="334"/>
                  </a:lnTo>
                  <a:cubicBezTo>
                    <a:pt x="9466" y="346"/>
                    <a:pt x="9561" y="346"/>
                    <a:pt x="9561" y="346"/>
                  </a:cubicBezTo>
                  <a:lnTo>
                    <a:pt x="9538" y="346"/>
                  </a:lnTo>
                  <a:cubicBezTo>
                    <a:pt x="9526" y="370"/>
                    <a:pt x="9526" y="382"/>
                    <a:pt x="9466" y="417"/>
                  </a:cubicBezTo>
                  <a:lnTo>
                    <a:pt x="9526" y="417"/>
                  </a:lnTo>
                  <a:lnTo>
                    <a:pt x="9490" y="429"/>
                  </a:lnTo>
                  <a:cubicBezTo>
                    <a:pt x="9454" y="453"/>
                    <a:pt x="9490" y="465"/>
                    <a:pt x="9514" y="477"/>
                  </a:cubicBezTo>
                  <a:cubicBezTo>
                    <a:pt x="9526" y="489"/>
                    <a:pt x="9478" y="489"/>
                    <a:pt x="9454" y="501"/>
                  </a:cubicBezTo>
                  <a:cubicBezTo>
                    <a:pt x="9454" y="507"/>
                    <a:pt x="9472" y="507"/>
                    <a:pt x="9491" y="507"/>
                  </a:cubicBezTo>
                  <a:cubicBezTo>
                    <a:pt x="9511" y="507"/>
                    <a:pt x="9532" y="507"/>
                    <a:pt x="9538" y="513"/>
                  </a:cubicBezTo>
                  <a:cubicBezTo>
                    <a:pt x="9514" y="524"/>
                    <a:pt x="9466" y="524"/>
                    <a:pt x="9466" y="524"/>
                  </a:cubicBezTo>
                  <a:lnTo>
                    <a:pt x="9478" y="524"/>
                  </a:lnTo>
                  <a:cubicBezTo>
                    <a:pt x="9454" y="536"/>
                    <a:pt x="9478" y="536"/>
                    <a:pt x="9466" y="548"/>
                  </a:cubicBezTo>
                  <a:cubicBezTo>
                    <a:pt x="9466" y="560"/>
                    <a:pt x="9514" y="560"/>
                    <a:pt x="9585" y="572"/>
                  </a:cubicBezTo>
                  <a:lnTo>
                    <a:pt x="9466" y="572"/>
                  </a:lnTo>
                  <a:cubicBezTo>
                    <a:pt x="9490" y="572"/>
                    <a:pt x="9502" y="584"/>
                    <a:pt x="9454" y="584"/>
                  </a:cubicBezTo>
                  <a:cubicBezTo>
                    <a:pt x="9454" y="596"/>
                    <a:pt x="9454" y="596"/>
                    <a:pt x="9490" y="596"/>
                  </a:cubicBezTo>
                  <a:lnTo>
                    <a:pt x="9514" y="596"/>
                  </a:lnTo>
                  <a:cubicBezTo>
                    <a:pt x="9502" y="596"/>
                    <a:pt x="9526" y="608"/>
                    <a:pt x="9466" y="608"/>
                  </a:cubicBezTo>
                  <a:cubicBezTo>
                    <a:pt x="9478" y="644"/>
                    <a:pt x="9466" y="667"/>
                    <a:pt x="9478" y="703"/>
                  </a:cubicBezTo>
                  <a:cubicBezTo>
                    <a:pt x="9502" y="703"/>
                    <a:pt x="9490" y="691"/>
                    <a:pt x="9502" y="691"/>
                  </a:cubicBezTo>
                  <a:cubicBezTo>
                    <a:pt x="9549" y="703"/>
                    <a:pt x="9490" y="703"/>
                    <a:pt x="9514" y="703"/>
                  </a:cubicBezTo>
                  <a:lnTo>
                    <a:pt x="9490" y="703"/>
                  </a:lnTo>
                  <a:cubicBezTo>
                    <a:pt x="9490" y="715"/>
                    <a:pt x="9538" y="715"/>
                    <a:pt x="9573" y="727"/>
                  </a:cubicBezTo>
                  <a:lnTo>
                    <a:pt x="9549" y="727"/>
                  </a:lnTo>
                  <a:cubicBezTo>
                    <a:pt x="9561" y="727"/>
                    <a:pt x="9561" y="739"/>
                    <a:pt x="9561" y="739"/>
                  </a:cubicBezTo>
                  <a:cubicBezTo>
                    <a:pt x="9538" y="739"/>
                    <a:pt x="9502" y="751"/>
                    <a:pt x="9502" y="751"/>
                  </a:cubicBezTo>
                  <a:cubicBezTo>
                    <a:pt x="9490" y="755"/>
                    <a:pt x="9483" y="756"/>
                    <a:pt x="9480" y="756"/>
                  </a:cubicBezTo>
                  <a:cubicBezTo>
                    <a:pt x="9473" y="756"/>
                    <a:pt x="9478" y="751"/>
                    <a:pt x="9478" y="751"/>
                  </a:cubicBezTo>
                  <a:cubicBezTo>
                    <a:pt x="9419" y="751"/>
                    <a:pt x="9442" y="763"/>
                    <a:pt x="9383" y="763"/>
                  </a:cubicBezTo>
                  <a:cubicBezTo>
                    <a:pt x="9387" y="767"/>
                    <a:pt x="9392" y="768"/>
                    <a:pt x="9398" y="768"/>
                  </a:cubicBezTo>
                  <a:cubicBezTo>
                    <a:pt x="9411" y="768"/>
                    <a:pt x="9426" y="763"/>
                    <a:pt x="9442" y="763"/>
                  </a:cubicBezTo>
                  <a:cubicBezTo>
                    <a:pt x="9466" y="763"/>
                    <a:pt x="9514" y="763"/>
                    <a:pt x="9478" y="775"/>
                  </a:cubicBezTo>
                  <a:lnTo>
                    <a:pt x="9538" y="775"/>
                  </a:lnTo>
                  <a:cubicBezTo>
                    <a:pt x="9490" y="775"/>
                    <a:pt x="9526" y="775"/>
                    <a:pt x="9514" y="786"/>
                  </a:cubicBezTo>
                  <a:lnTo>
                    <a:pt x="9490" y="786"/>
                  </a:lnTo>
                  <a:cubicBezTo>
                    <a:pt x="9490" y="786"/>
                    <a:pt x="9478" y="798"/>
                    <a:pt x="9466" y="798"/>
                  </a:cubicBezTo>
                  <a:lnTo>
                    <a:pt x="9430" y="798"/>
                  </a:lnTo>
                  <a:lnTo>
                    <a:pt x="9419" y="810"/>
                  </a:lnTo>
                  <a:cubicBezTo>
                    <a:pt x="9442" y="798"/>
                    <a:pt x="9466" y="798"/>
                    <a:pt x="9490" y="798"/>
                  </a:cubicBezTo>
                  <a:cubicBezTo>
                    <a:pt x="9538" y="798"/>
                    <a:pt x="9573" y="798"/>
                    <a:pt x="9573" y="810"/>
                  </a:cubicBezTo>
                  <a:cubicBezTo>
                    <a:pt x="9557" y="814"/>
                    <a:pt x="9548" y="816"/>
                    <a:pt x="9541" y="816"/>
                  </a:cubicBezTo>
                  <a:cubicBezTo>
                    <a:pt x="9527" y="816"/>
                    <a:pt x="9522" y="810"/>
                    <a:pt x="9490" y="810"/>
                  </a:cubicBezTo>
                  <a:cubicBezTo>
                    <a:pt x="9478" y="816"/>
                    <a:pt x="9508" y="816"/>
                    <a:pt x="9541" y="816"/>
                  </a:cubicBezTo>
                  <a:cubicBezTo>
                    <a:pt x="9573" y="816"/>
                    <a:pt x="9609" y="816"/>
                    <a:pt x="9609" y="822"/>
                  </a:cubicBezTo>
                  <a:cubicBezTo>
                    <a:pt x="9585" y="834"/>
                    <a:pt x="9633" y="834"/>
                    <a:pt x="9633" y="834"/>
                  </a:cubicBezTo>
                  <a:cubicBezTo>
                    <a:pt x="9609" y="834"/>
                    <a:pt x="9597" y="846"/>
                    <a:pt x="9573" y="858"/>
                  </a:cubicBezTo>
                  <a:lnTo>
                    <a:pt x="9514" y="858"/>
                  </a:lnTo>
                  <a:cubicBezTo>
                    <a:pt x="9561" y="858"/>
                    <a:pt x="9561" y="870"/>
                    <a:pt x="9573" y="870"/>
                  </a:cubicBezTo>
                  <a:lnTo>
                    <a:pt x="9609" y="870"/>
                  </a:lnTo>
                  <a:cubicBezTo>
                    <a:pt x="9621" y="870"/>
                    <a:pt x="9645" y="882"/>
                    <a:pt x="9645" y="882"/>
                  </a:cubicBezTo>
                  <a:cubicBezTo>
                    <a:pt x="9651" y="888"/>
                    <a:pt x="9660" y="888"/>
                    <a:pt x="9673" y="888"/>
                  </a:cubicBezTo>
                  <a:cubicBezTo>
                    <a:pt x="9684" y="888"/>
                    <a:pt x="9699" y="888"/>
                    <a:pt x="9718" y="891"/>
                  </a:cubicBezTo>
                  <a:lnTo>
                    <a:pt x="9718" y="891"/>
                  </a:lnTo>
                  <a:cubicBezTo>
                    <a:pt x="9724" y="890"/>
                    <a:pt x="9727" y="890"/>
                    <a:pt x="9729" y="890"/>
                  </a:cubicBezTo>
                  <a:cubicBezTo>
                    <a:pt x="9732" y="890"/>
                    <a:pt x="9729" y="891"/>
                    <a:pt x="9725" y="893"/>
                  </a:cubicBezTo>
                  <a:lnTo>
                    <a:pt x="9725" y="893"/>
                  </a:lnTo>
                  <a:cubicBezTo>
                    <a:pt x="9722" y="892"/>
                    <a:pt x="9720" y="892"/>
                    <a:pt x="9718" y="891"/>
                  </a:cubicBezTo>
                  <a:lnTo>
                    <a:pt x="9718" y="891"/>
                  </a:lnTo>
                  <a:cubicBezTo>
                    <a:pt x="9715" y="892"/>
                    <a:pt x="9710" y="893"/>
                    <a:pt x="9704" y="894"/>
                  </a:cubicBezTo>
                  <a:cubicBezTo>
                    <a:pt x="9691" y="894"/>
                    <a:pt x="9671" y="897"/>
                    <a:pt x="9653" y="902"/>
                  </a:cubicBezTo>
                  <a:lnTo>
                    <a:pt x="9653" y="902"/>
                  </a:lnTo>
                  <a:cubicBezTo>
                    <a:pt x="9678" y="899"/>
                    <a:pt x="9700" y="894"/>
                    <a:pt x="9722" y="894"/>
                  </a:cubicBezTo>
                  <a:lnTo>
                    <a:pt x="9722" y="894"/>
                  </a:lnTo>
                  <a:cubicBezTo>
                    <a:pt x="9723" y="893"/>
                    <a:pt x="9724" y="893"/>
                    <a:pt x="9725" y="893"/>
                  </a:cubicBezTo>
                  <a:lnTo>
                    <a:pt x="9725" y="893"/>
                  </a:lnTo>
                  <a:cubicBezTo>
                    <a:pt x="9726" y="893"/>
                    <a:pt x="9727" y="893"/>
                    <a:pt x="9728" y="894"/>
                  </a:cubicBezTo>
                  <a:cubicBezTo>
                    <a:pt x="9746" y="890"/>
                    <a:pt x="9757" y="889"/>
                    <a:pt x="9764" y="889"/>
                  </a:cubicBezTo>
                  <a:cubicBezTo>
                    <a:pt x="9782" y="889"/>
                    <a:pt x="9776" y="897"/>
                    <a:pt x="9776" y="905"/>
                  </a:cubicBezTo>
                  <a:cubicBezTo>
                    <a:pt x="9752" y="917"/>
                    <a:pt x="9740" y="917"/>
                    <a:pt x="9704" y="929"/>
                  </a:cubicBezTo>
                  <a:cubicBezTo>
                    <a:pt x="9704" y="929"/>
                    <a:pt x="9704" y="929"/>
                    <a:pt x="9692" y="941"/>
                  </a:cubicBezTo>
                  <a:cubicBezTo>
                    <a:pt x="9692" y="941"/>
                    <a:pt x="9716" y="941"/>
                    <a:pt x="9705" y="953"/>
                  </a:cubicBezTo>
                  <a:lnTo>
                    <a:pt x="9705" y="953"/>
                  </a:lnTo>
                  <a:cubicBezTo>
                    <a:pt x="9700" y="953"/>
                    <a:pt x="9696" y="953"/>
                    <a:pt x="9692" y="953"/>
                  </a:cubicBezTo>
                  <a:cubicBezTo>
                    <a:pt x="9678" y="957"/>
                    <a:pt x="9673" y="958"/>
                    <a:pt x="9671" y="958"/>
                  </a:cubicBezTo>
                  <a:cubicBezTo>
                    <a:pt x="9668" y="958"/>
                    <a:pt x="9689" y="950"/>
                    <a:pt x="9680" y="941"/>
                  </a:cubicBezTo>
                  <a:lnTo>
                    <a:pt x="9680" y="941"/>
                  </a:lnTo>
                  <a:cubicBezTo>
                    <a:pt x="9621" y="953"/>
                    <a:pt x="9669" y="953"/>
                    <a:pt x="9633" y="965"/>
                  </a:cubicBezTo>
                  <a:cubicBezTo>
                    <a:pt x="9601" y="965"/>
                    <a:pt x="9612" y="960"/>
                    <a:pt x="9608" y="960"/>
                  </a:cubicBezTo>
                  <a:lnTo>
                    <a:pt x="9608" y="960"/>
                  </a:lnTo>
                  <a:cubicBezTo>
                    <a:pt x="9606" y="960"/>
                    <a:pt x="9601" y="961"/>
                    <a:pt x="9585" y="965"/>
                  </a:cubicBezTo>
                  <a:cubicBezTo>
                    <a:pt x="9573" y="965"/>
                    <a:pt x="9621" y="965"/>
                    <a:pt x="9609" y="977"/>
                  </a:cubicBezTo>
                  <a:cubicBezTo>
                    <a:pt x="9585" y="977"/>
                    <a:pt x="9577" y="972"/>
                    <a:pt x="9564" y="972"/>
                  </a:cubicBezTo>
                  <a:cubicBezTo>
                    <a:pt x="9557" y="972"/>
                    <a:pt x="9549" y="973"/>
                    <a:pt x="9538" y="977"/>
                  </a:cubicBezTo>
                  <a:lnTo>
                    <a:pt x="9526" y="977"/>
                  </a:lnTo>
                  <a:cubicBezTo>
                    <a:pt x="9526" y="975"/>
                    <a:pt x="9523" y="974"/>
                    <a:pt x="9518" y="974"/>
                  </a:cubicBezTo>
                  <a:cubicBezTo>
                    <a:pt x="9499" y="974"/>
                    <a:pt x="9452" y="989"/>
                    <a:pt x="9442" y="989"/>
                  </a:cubicBezTo>
                  <a:cubicBezTo>
                    <a:pt x="9423" y="989"/>
                    <a:pt x="9467" y="989"/>
                    <a:pt x="9464" y="995"/>
                  </a:cubicBezTo>
                  <a:lnTo>
                    <a:pt x="9464" y="995"/>
                  </a:lnTo>
                  <a:cubicBezTo>
                    <a:pt x="9456" y="996"/>
                    <a:pt x="9449" y="997"/>
                    <a:pt x="9442" y="1001"/>
                  </a:cubicBezTo>
                  <a:lnTo>
                    <a:pt x="9454" y="1001"/>
                  </a:lnTo>
                  <a:cubicBezTo>
                    <a:pt x="9457" y="999"/>
                    <a:pt x="9460" y="998"/>
                    <a:pt x="9463" y="997"/>
                  </a:cubicBezTo>
                  <a:lnTo>
                    <a:pt x="9463" y="997"/>
                  </a:lnTo>
                  <a:cubicBezTo>
                    <a:pt x="9462" y="998"/>
                    <a:pt x="9459" y="999"/>
                    <a:pt x="9454" y="1001"/>
                  </a:cubicBezTo>
                  <a:lnTo>
                    <a:pt x="9609" y="1001"/>
                  </a:lnTo>
                  <a:cubicBezTo>
                    <a:pt x="9597" y="1001"/>
                    <a:pt x="9597" y="1001"/>
                    <a:pt x="9585" y="1013"/>
                  </a:cubicBezTo>
                  <a:cubicBezTo>
                    <a:pt x="9633" y="1013"/>
                    <a:pt x="9633" y="1025"/>
                    <a:pt x="9680" y="1025"/>
                  </a:cubicBezTo>
                  <a:cubicBezTo>
                    <a:pt x="9645" y="1025"/>
                    <a:pt x="9621" y="1036"/>
                    <a:pt x="9597" y="1036"/>
                  </a:cubicBezTo>
                  <a:cubicBezTo>
                    <a:pt x="9595" y="1036"/>
                    <a:pt x="9590" y="1036"/>
                    <a:pt x="9585" y="1037"/>
                  </a:cubicBezTo>
                  <a:lnTo>
                    <a:pt x="9585" y="1037"/>
                  </a:lnTo>
                  <a:cubicBezTo>
                    <a:pt x="9573" y="1042"/>
                    <a:pt x="9582" y="1042"/>
                    <a:pt x="9590" y="1042"/>
                  </a:cubicBezTo>
                  <a:cubicBezTo>
                    <a:pt x="9597" y="1042"/>
                    <a:pt x="9603" y="1042"/>
                    <a:pt x="9585" y="1048"/>
                  </a:cubicBezTo>
                  <a:cubicBezTo>
                    <a:pt x="9573" y="1054"/>
                    <a:pt x="9558" y="1054"/>
                    <a:pt x="9545" y="1054"/>
                  </a:cubicBezTo>
                  <a:cubicBezTo>
                    <a:pt x="9532" y="1054"/>
                    <a:pt x="9520" y="1054"/>
                    <a:pt x="9514" y="1060"/>
                  </a:cubicBezTo>
                  <a:cubicBezTo>
                    <a:pt x="9514" y="1060"/>
                    <a:pt x="9540" y="1055"/>
                    <a:pt x="9554" y="1055"/>
                  </a:cubicBezTo>
                  <a:cubicBezTo>
                    <a:pt x="9561" y="1055"/>
                    <a:pt x="9565" y="1056"/>
                    <a:pt x="9561" y="1060"/>
                  </a:cubicBezTo>
                  <a:lnTo>
                    <a:pt x="9549" y="1060"/>
                  </a:lnTo>
                  <a:cubicBezTo>
                    <a:pt x="9538" y="1072"/>
                    <a:pt x="9561" y="1072"/>
                    <a:pt x="9585" y="1072"/>
                  </a:cubicBezTo>
                  <a:cubicBezTo>
                    <a:pt x="9514" y="1084"/>
                    <a:pt x="9597" y="1084"/>
                    <a:pt x="9526" y="1084"/>
                  </a:cubicBezTo>
                  <a:cubicBezTo>
                    <a:pt x="9534" y="1088"/>
                    <a:pt x="9540" y="1089"/>
                    <a:pt x="9546" y="1089"/>
                  </a:cubicBezTo>
                  <a:cubicBezTo>
                    <a:pt x="9549" y="1089"/>
                    <a:pt x="9552" y="1089"/>
                    <a:pt x="9555" y="1089"/>
                  </a:cubicBezTo>
                  <a:lnTo>
                    <a:pt x="9555" y="1089"/>
                  </a:lnTo>
                  <a:lnTo>
                    <a:pt x="9526" y="1096"/>
                  </a:lnTo>
                  <a:cubicBezTo>
                    <a:pt x="9517" y="1105"/>
                    <a:pt x="9529" y="1107"/>
                    <a:pt x="9546" y="1107"/>
                  </a:cubicBezTo>
                  <a:cubicBezTo>
                    <a:pt x="9565" y="1107"/>
                    <a:pt x="9590" y="1104"/>
                    <a:pt x="9599" y="1104"/>
                  </a:cubicBezTo>
                  <a:cubicBezTo>
                    <a:pt x="9605" y="1104"/>
                    <a:pt x="9605" y="1105"/>
                    <a:pt x="9597" y="1108"/>
                  </a:cubicBezTo>
                  <a:lnTo>
                    <a:pt x="9526" y="1108"/>
                  </a:lnTo>
                  <a:cubicBezTo>
                    <a:pt x="9538" y="1108"/>
                    <a:pt x="9526" y="1120"/>
                    <a:pt x="9561" y="1120"/>
                  </a:cubicBezTo>
                  <a:cubicBezTo>
                    <a:pt x="9561" y="1120"/>
                    <a:pt x="9549" y="1120"/>
                    <a:pt x="9538" y="1132"/>
                  </a:cubicBezTo>
                  <a:lnTo>
                    <a:pt x="9609" y="1132"/>
                  </a:lnTo>
                  <a:cubicBezTo>
                    <a:pt x="9597" y="1144"/>
                    <a:pt x="9573" y="1144"/>
                    <a:pt x="9549" y="1156"/>
                  </a:cubicBezTo>
                  <a:cubicBezTo>
                    <a:pt x="9585" y="1167"/>
                    <a:pt x="9526" y="1179"/>
                    <a:pt x="9561" y="1191"/>
                  </a:cubicBezTo>
                  <a:lnTo>
                    <a:pt x="9573" y="1191"/>
                  </a:lnTo>
                  <a:cubicBezTo>
                    <a:pt x="9571" y="1194"/>
                    <a:pt x="9572" y="1195"/>
                    <a:pt x="9575" y="1195"/>
                  </a:cubicBezTo>
                  <a:cubicBezTo>
                    <a:pt x="9585" y="1195"/>
                    <a:pt x="9611" y="1188"/>
                    <a:pt x="9625" y="1188"/>
                  </a:cubicBezTo>
                  <a:cubicBezTo>
                    <a:pt x="9630" y="1188"/>
                    <a:pt x="9633" y="1189"/>
                    <a:pt x="9633" y="1191"/>
                  </a:cubicBezTo>
                  <a:cubicBezTo>
                    <a:pt x="9573" y="1191"/>
                    <a:pt x="9585" y="1203"/>
                    <a:pt x="9561" y="1215"/>
                  </a:cubicBezTo>
                  <a:cubicBezTo>
                    <a:pt x="9538" y="1227"/>
                    <a:pt x="9609" y="1227"/>
                    <a:pt x="9573" y="1251"/>
                  </a:cubicBezTo>
                  <a:lnTo>
                    <a:pt x="9538" y="1251"/>
                  </a:lnTo>
                  <a:cubicBezTo>
                    <a:pt x="9526" y="1263"/>
                    <a:pt x="9538" y="1263"/>
                    <a:pt x="9538" y="1275"/>
                  </a:cubicBezTo>
                  <a:lnTo>
                    <a:pt x="9526" y="1275"/>
                  </a:lnTo>
                  <a:cubicBezTo>
                    <a:pt x="9478" y="1298"/>
                    <a:pt x="9538" y="1298"/>
                    <a:pt x="9561" y="1310"/>
                  </a:cubicBezTo>
                  <a:cubicBezTo>
                    <a:pt x="9549" y="1310"/>
                    <a:pt x="9526" y="1322"/>
                    <a:pt x="9514" y="1322"/>
                  </a:cubicBezTo>
                  <a:cubicBezTo>
                    <a:pt x="9502" y="1322"/>
                    <a:pt x="9502" y="1334"/>
                    <a:pt x="9549" y="1334"/>
                  </a:cubicBezTo>
                  <a:cubicBezTo>
                    <a:pt x="9502" y="1358"/>
                    <a:pt x="9573" y="1346"/>
                    <a:pt x="9514" y="1358"/>
                  </a:cubicBezTo>
                  <a:lnTo>
                    <a:pt x="9502" y="1358"/>
                  </a:lnTo>
                  <a:cubicBezTo>
                    <a:pt x="9490" y="1370"/>
                    <a:pt x="9490" y="1370"/>
                    <a:pt x="9490" y="1382"/>
                  </a:cubicBezTo>
                  <a:cubicBezTo>
                    <a:pt x="9526" y="1382"/>
                    <a:pt x="9597" y="1382"/>
                    <a:pt x="9585" y="1394"/>
                  </a:cubicBezTo>
                  <a:cubicBezTo>
                    <a:pt x="9557" y="1398"/>
                    <a:pt x="9546" y="1399"/>
                    <a:pt x="9540" y="1399"/>
                  </a:cubicBezTo>
                  <a:cubicBezTo>
                    <a:pt x="9528" y="1399"/>
                    <a:pt x="9542" y="1394"/>
                    <a:pt x="9502" y="1394"/>
                  </a:cubicBezTo>
                  <a:cubicBezTo>
                    <a:pt x="9514" y="1406"/>
                    <a:pt x="9526" y="1406"/>
                    <a:pt x="9514" y="1406"/>
                  </a:cubicBezTo>
                  <a:lnTo>
                    <a:pt x="9466" y="1406"/>
                  </a:lnTo>
                  <a:cubicBezTo>
                    <a:pt x="9454" y="1417"/>
                    <a:pt x="9478" y="1417"/>
                    <a:pt x="9502" y="1417"/>
                  </a:cubicBezTo>
                  <a:lnTo>
                    <a:pt x="9538" y="1417"/>
                  </a:lnTo>
                  <a:cubicBezTo>
                    <a:pt x="9549" y="1417"/>
                    <a:pt x="9561" y="1406"/>
                    <a:pt x="9561" y="1406"/>
                  </a:cubicBezTo>
                  <a:cubicBezTo>
                    <a:pt x="9609" y="1406"/>
                    <a:pt x="9561" y="1417"/>
                    <a:pt x="9585" y="1429"/>
                  </a:cubicBezTo>
                  <a:cubicBezTo>
                    <a:pt x="9585" y="1429"/>
                    <a:pt x="9597" y="1417"/>
                    <a:pt x="9633" y="1417"/>
                  </a:cubicBezTo>
                  <a:cubicBezTo>
                    <a:pt x="9629" y="1421"/>
                    <a:pt x="9634" y="1423"/>
                    <a:pt x="9644" y="1423"/>
                  </a:cubicBezTo>
                  <a:cubicBezTo>
                    <a:pt x="9665" y="1423"/>
                    <a:pt x="9704" y="1417"/>
                    <a:pt x="9728" y="1417"/>
                  </a:cubicBezTo>
                  <a:cubicBezTo>
                    <a:pt x="9710" y="1429"/>
                    <a:pt x="9692" y="1432"/>
                    <a:pt x="9673" y="1432"/>
                  </a:cubicBezTo>
                  <a:cubicBezTo>
                    <a:pt x="9654" y="1432"/>
                    <a:pt x="9633" y="1429"/>
                    <a:pt x="9609" y="1429"/>
                  </a:cubicBezTo>
                  <a:cubicBezTo>
                    <a:pt x="9585" y="1429"/>
                    <a:pt x="9549" y="1441"/>
                    <a:pt x="9526" y="1441"/>
                  </a:cubicBezTo>
                  <a:cubicBezTo>
                    <a:pt x="9526" y="1441"/>
                    <a:pt x="9526" y="1441"/>
                    <a:pt x="9526" y="1453"/>
                  </a:cubicBezTo>
                  <a:lnTo>
                    <a:pt x="9573" y="1453"/>
                  </a:lnTo>
                  <a:lnTo>
                    <a:pt x="9561" y="1465"/>
                  </a:lnTo>
                  <a:lnTo>
                    <a:pt x="9573" y="1465"/>
                  </a:lnTo>
                  <a:cubicBezTo>
                    <a:pt x="9585" y="1525"/>
                    <a:pt x="9526" y="1548"/>
                    <a:pt x="9573" y="1596"/>
                  </a:cubicBezTo>
                  <a:lnTo>
                    <a:pt x="9538" y="1644"/>
                  </a:lnTo>
                  <a:cubicBezTo>
                    <a:pt x="9549" y="1679"/>
                    <a:pt x="9538" y="1679"/>
                    <a:pt x="9549" y="1703"/>
                  </a:cubicBezTo>
                  <a:cubicBezTo>
                    <a:pt x="9549" y="1686"/>
                    <a:pt x="9555" y="1670"/>
                    <a:pt x="9563" y="1670"/>
                  </a:cubicBezTo>
                  <a:cubicBezTo>
                    <a:pt x="9566" y="1670"/>
                    <a:pt x="9570" y="1672"/>
                    <a:pt x="9573" y="1679"/>
                  </a:cubicBezTo>
                  <a:cubicBezTo>
                    <a:pt x="9573" y="1664"/>
                    <a:pt x="9578" y="1660"/>
                    <a:pt x="9583" y="1660"/>
                  </a:cubicBezTo>
                  <a:cubicBezTo>
                    <a:pt x="9584" y="1660"/>
                    <a:pt x="9585" y="1660"/>
                    <a:pt x="9586" y="1660"/>
                  </a:cubicBezTo>
                  <a:lnTo>
                    <a:pt x="9586" y="1660"/>
                  </a:lnTo>
                  <a:cubicBezTo>
                    <a:pt x="9579" y="1651"/>
                    <a:pt x="9573" y="1632"/>
                    <a:pt x="9573" y="1608"/>
                  </a:cubicBezTo>
                  <a:cubicBezTo>
                    <a:pt x="9582" y="1600"/>
                    <a:pt x="9584" y="1591"/>
                    <a:pt x="9593" y="1591"/>
                  </a:cubicBezTo>
                  <a:cubicBezTo>
                    <a:pt x="9597" y="1591"/>
                    <a:pt x="9602" y="1593"/>
                    <a:pt x="9609" y="1596"/>
                  </a:cubicBezTo>
                  <a:lnTo>
                    <a:pt x="9585" y="1572"/>
                  </a:lnTo>
                  <a:cubicBezTo>
                    <a:pt x="9588" y="1561"/>
                    <a:pt x="9591" y="1557"/>
                    <a:pt x="9595" y="1557"/>
                  </a:cubicBezTo>
                  <a:cubicBezTo>
                    <a:pt x="9606" y="1557"/>
                    <a:pt x="9620" y="1589"/>
                    <a:pt x="9635" y="1589"/>
                  </a:cubicBezTo>
                  <a:cubicBezTo>
                    <a:pt x="9639" y="1589"/>
                    <a:pt x="9642" y="1587"/>
                    <a:pt x="9645" y="1584"/>
                  </a:cubicBezTo>
                  <a:lnTo>
                    <a:pt x="9645" y="1584"/>
                  </a:lnTo>
                  <a:cubicBezTo>
                    <a:pt x="9633" y="1608"/>
                    <a:pt x="9633" y="1608"/>
                    <a:pt x="9621" y="1644"/>
                  </a:cubicBezTo>
                  <a:cubicBezTo>
                    <a:pt x="9633" y="1620"/>
                    <a:pt x="9645" y="1596"/>
                    <a:pt x="9669" y="1572"/>
                  </a:cubicBezTo>
                  <a:cubicBezTo>
                    <a:pt x="9669" y="1560"/>
                    <a:pt x="9669" y="1560"/>
                    <a:pt x="9669" y="1548"/>
                  </a:cubicBezTo>
                  <a:cubicBezTo>
                    <a:pt x="9669" y="1548"/>
                    <a:pt x="9669" y="1548"/>
                    <a:pt x="9669" y="1537"/>
                  </a:cubicBezTo>
                  <a:cubicBezTo>
                    <a:pt x="9680" y="1525"/>
                    <a:pt x="9680" y="1525"/>
                    <a:pt x="9692" y="1525"/>
                  </a:cubicBezTo>
                  <a:cubicBezTo>
                    <a:pt x="9692" y="1537"/>
                    <a:pt x="9680" y="1537"/>
                    <a:pt x="9669" y="1537"/>
                  </a:cubicBezTo>
                  <a:lnTo>
                    <a:pt x="9728" y="1537"/>
                  </a:lnTo>
                  <a:cubicBezTo>
                    <a:pt x="9716" y="1537"/>
                    <a:pt x="9704" y="1537"/>
                    <a:pt x="9704" y="1548"/>
                  </a:cubicBezTo>
                  <a:lnTo>
                    <a:pt x="9716" y="1548"/>
                  </a:lnTo>
                  <a:cubicBezTo>
                    <a:pt x="9716" y="1548"/>
                    <a:pt x="9704" y="1548"/>
                    <a:pt x="9680" y="1560"/>
                  </a:cubicBezTo>
                  <a:lnTo>
                    <a:pt x="9716" y="1560"/>
                  </a:lnTo>
                  <a:cubicBezTo>
                    <a:pt x="9716" y="1560"/>
                    <a:pt x="9716" y="1572"/>
                    <a:pt x="9716" y="1572"/>
                  </a:cubicBezTo>
                  <a:cubicBezTo>
                    <a:pt x="9714" y="1567"/>
                    <a:pt x="9711" y="1565"/>
                    <a:pt x="9709" y="1565"/>
                  </a:cubicBezTo>
                  <a:cubicBezTo>
                    <a:pt x="9701" y="1565"/>
                    <a:pt x="9693" y="1579"/>
                    <a:pt x="9682" y="1579"/>
                  </a:cubicBezTo>
                  <a:cubicBezTo>
                    <a:pt x="9678" y="1579"/>
                    <a:pt x="9674" y="1577"/>
                    <a:pt x="9669" y="1572"/>
                  </a:cubicBezTo>
                  <a:lnTo>
                    <a:pt x="9669" y="1572"/>
                  </a:lnTo>
                  <a:lnTo>
                    <a:pt x="9692" y="1620"/>
                  </a:lnTo>
                  <a:cubicBezTo>
                    <a:pt x="9692" y="1596"/>
                    <a:pt x="9716" y="1620"/>
                    <a:pt x="9704" y="1584"/>
                  </a:cubicBezTo>
                  <a:lnTo>
                    <a:pt x="9704" y="1584"/>
                  </a:lnTo>
                  <a:cubicBezTo>
                    <a:pt x="9728" y="1608"/>
                    <a:pt x="9692" y="1632"/>
                    <a:pt x="9692" y="1656"/>
                  </a:cubicBezTo>
                  <a:cubicBezTo>
                    <a:pt x="9697" y="1659"/>
                    <a:pt x="9701" y="1660"/>
                    <a:pt x="9704" y="1660"/>
                  </a:cubicBezTo>
                  <a:cubicBezTo>
                    <a:pt x="9720" y="1660"/>
                    <a:pt x="9721" y="1629"/>
                    <a:pt x="9728" y="1629"/>
                  </a:cubicBezTo>
                  <a:cubicBezTo>
                    <a:pt x="9731" y="1629"/>
                    <a:pt x="9735" y="1633"/>
                    <a:pt x="9740" y="1644"/>
                  </a:cubicBezTo>
                  <a:lnTo>
                    <a:pt x="9740" y="1679"/>
                  </a:lnTo>
                  <a:cubicBezTo>
                    <a:pt x="9744" y="1679"/>
                    <a:pt x="9748" y="1678"/>
                    <a:pt x="9752" y="1677"/>
                  </a:cubicBezTo>
                  <a:lnTo>
                    <a:pt x="9752" y="1677"/>
                  </a:lnTo>
                  <a:cubicBezTo>
                    <a:pt x="9752" y="1677"/>
                    <a:pt x="9752" y="1678"/>
                    <a:pt x="9752" y="1679"/>
                  </a:cubicBezTo>
                  <a:cubicBezTo>
                    <a:pt x="9758" y="1679"/>
                    <a:pt x="9761" y="1676"/>
                    <a:pt x="9762" y="1675"/>
                  </a:cubicBezTo>
                  <a:lnTo>
                    <a:pt x="9762" y="1675"/>
                  </a:lnTo>
                  <a:cubicBezTo>
                    <a:pt x="9763" y="1676"/>
                    <a:pt x="9764" y="1677"/>
                    <a:pt x="9764" y="1679"/>
                  </a:cubicBezTo>
                  <a:cubicBezTo>
                    <a:pt x="9764" y="1675"/>
                    <a:pt x="9764" y="1674"/>
                    <a:pt x="9763" y="1674"/>
                  </a:cubicBezTo>
                  <a:cubicBezTo>
                    <a:pt x="9763" y="1674"/>
                    <a:pt x="9763" y="1674"/>
                    <a:pt x="9762" y="1675"/>
                  </a:cubicBezTo>
                  <a:lnTo>
                    <a:pt x="9762" y="1675"/>
                  </a:lnTo>
                  <a:cubicBezTo>
                    <a:pt x="9762" y="1674"/>
                    <a:pt x="9761" y="1674"/>
                    <a:pt x="9760" y="1674"/>
                  </a:cubicBezTo>
                  <a:cubicBezTo>
                    <a:pt x="9758" y="1674"/>
                    <a:pt x="9755" y="1675"/>
                    <a:pt x="9752" y="1677"/>
                  </a:cubicBezTo>
                  <a:lnTo>
                    <a:pt x="9752" y="1677"/>
                  </a:lnTo>
                  <a:cubicBezTo>
                    <a:pt x="9753" y="1620"/>
                    <a:pt x="9776" y="1619"/>
                    <a:pt x="9788" y="1584"/>
                  </a:cubicBezTo>
                  <a:cubicBezTo>
                    <a:pt x="9811" y="1584"/>
                    <a:pt x="9847" y="1572"/>
                    <a:pt x="9895" y="1572"/>
                  </a:cubicBezTo>
                  <a:lnTo>
                    <a:pt x="9871" y="1572"/>
                  </a:lnTo>
                  <a:cubicBezTo>
                    <a:pt x="9954" y="1548"/>
                    <a:pt x="9966" y="1525"/>
                    <a:pt x="9990" y="1501"/>
                  </a:cubicBezTo>
                  <a:cubicBezTo>
                    <a:pt x="9930" y="1501"/>
                    <a:pt x="10014" y="1489"/>
                    <a:pt x="9978" y="1477"/>
                  </a:cubicBezTo>
                  <a:cubicBezTo>
                    <a:pt x="9907" y="1477"/>
                    <a:pt x="9954" y="1477"/>
                    <a:pt x="9942" y="1465"/>
                  </a:cubicBezTo>
                  <a:lnTo>
                    <a:pt x="9942" y="1465"/>
                  </a:lnTo>
                  <a:cubicBezTo>
                    <a:pt x="9946" y="1469"/>
                    <a:pt x="9952" y="1470"/>
                    <a:pt x="9960" y="1470"/>
                  </a:cubicBezTo>
                  <a:cubicBezTo>
                    <a:pt x="9978" y="1470"/>
                    <a:pt x="10002" y="1462"/>
                    <a:pt x="10002" y="1453"/>
                  </a:cubicBezTo>
                  <a:lnTo>
                    <a:pt x="9978" y="1453"/>
                  </a:lnTo>
                  <a:cubicBezTo>
                    <a:pt x="10002" y="1453"/>
                    <a:pt x="10050" y="1429"/>
                    <a:pt x="10002" y="1429"/>
                  </a:cubicBezTo>
                  <a:cubicBezTo>
                    <a:pt x="10010" y="1425"/>
                    <a:pt x="10015" y="1424"/>
                    <a:pt x="10019" y="1424"/>
                  </a:cubicBezTo>
                  <a:cubicBezTo>
                    <a:pt x="10027" y="1424"/>
                    <a:pt x="10030" y="1429"/>
                    <a:pt x="10038" y="1429"/>
                  </a:cubicBezTo>
                  <a:cubicBezTo>
                    <a:pt x="10055" y="1423"/>
                    <a:pt x="10050" y="1423"/>
                    <a:pt x="10042" y="1423"/>
                  </a:cubicBezTo>
                  <a:cubicBezTo>
                    <a:pt x="10035" y="1423"/>
                    <a:pt x="10026" y="1423"/>
                    <a:pt x="10038" y="1417"/>
                  </a:cubicBezTo>
                  <a:lnTo>
                    <a:pt x="10050" y="1417"/>
                  </a:lnTo>
                  <a:cubicBezTo>
                    <a:pt x="10038" y="1417"/>
                    <a:pt x="10061" y="1406"/>
                    <a:pt x="10073" y="1394"/>
                  </a:cubicBezTo>
                  <a:lnTo>
                    <a:pt x="10073" y="1394"/>
                  </a:lnTo>
                  <a:cubicBezTo>
                    <a:pt x="10052" y="1397"/>
                    <a:pt x="10041" y="1399"/>
                    <a:pt x="10034" y="1399"/>
                  </a:cubicBezTo>
                  <a:cubicBezTo>
                    <a:pt x="10018" y="1399"/>
                    <a:pt x="10031" y="1390"/>
                    <a:pt x="10014" y="1382"/>
                  </a:cubicBezTo>
                  <a:cubicBezTo>
                    <a:pt x="10038" y="1382"/>
                    <a:pt x="10038" y="1382"/>
                    <a:pt x="10050" y="1370"/>
                  </a:cubicBezTo>
                  <a:lnTo>
                    <a:pt x="10002" y="1370"/>
                  </a:lnTo>
                  <a:cubicBezTo>
                    <a:pt x="9954" y="1370"/>
                    <a:pt x="10038" y="1370"/>
                    <a:pt x="10014" y="1358"/>
                  </a:cubicBezTo>
                  <a:lnTo>
                    <a:pt x="10002" y="1358"/>
                  </a:lnTo>
                  <a:cubicBezTo>
                    <a:pt x="9978" y="1358"/>
                    <a:pt x="10014" y="1346"/>
                    <a:pt x="10050" y="1334"/>
                  </a:cubicBezTo>
                  <a:cubicBezTo>
                    <a:pt x="9919" y="1310"/>
                    <a:pt x="10121" y="1251"/>
                    <a:pt x="10073" y="1215"/>
                  </a:cubicBezTo>
                  <a:lnTo>
                    <a:pt x="10014" y="1215"/>
                  </a:lnTo>
                  <a:cubicBezTo>
                    <a:pt x="10002" y="1215"/>
                    <a:pt x="10002" y="1215"/>
                    <a:pt x="9990" y="1227"/>
                  </a:cubicBezTo>
                  <a:lnTo>
                    <a:pt x="9978" y="1227"/>
                  </a:lnTo>
                  <a:cubicBezTo>
                    <a:pt x="9978" y="1221"/>
                    <a:pt x="9972" y="1221"/>
                    <a:pt x="9968" y="1221"/>
                  </a:cubicBezTo>
                  <a:cubicBezTo>
                    <a:pt x="9963" y="1221"/>
                    <a:pt x="9960" y="1221"/>
                    <a:pt x="9966" y="1215"/>
                  </a:cubicBezTo>
                  <a:lnTo>
                    <a:pt x="9978" y="1215"/>
                  </a:lnTo>
                  <a:lnTo>
                    <a:pt x="10002" y="1191"/>
                  </a:lnTo>
                  <a:cubicBezTo>
                    <a:pt x="9942" y="1191"/>
                    <a:pt x="10002" y="1179"/>
                    <a:pt x="10014" y="1179"/>
                  </a:cubicBezTo>
                  <a:cubicBezTo>
                    <a:pt x="10026" y="1175"/>
                    <a:pt x="10031" y="1174"/>
                    <a:pt x="10035" y="1174"/>
                  </a:cubicBezTo>
                  <a:cubicBezTo>
                    <a:pt x="10041" y="1174"/>
                    <a:pt x="10041" y="1178"/>
                    <a:pt x="10062" y="1179"/>
                  </a:cubicBezTo>
                  <a:lnTo>
                    <a:pt x="10062" y="1179"/>
                  </a:lnTo>
                  <a:lnTo>
                    <a:pt x="10073" y="1167"/>
                  </a:lnTo>
                  <a:lnTo>
                    <a:pt x="10061" y="1167"/>
                  </a:lnTo>
                  <a:cubicBezTo>
                    <a:pt x="10097" y="1156"/>
                    <a:pt x="10073" y="1156"/>
                    <a:pt x="10109" y="1156"/>
                  </a:cubicBezTo>
                  <a:cubicBezTo>
                    <a:pt x="10133" y="1132"/>
                    <a:pt x="10050" y="1144"/>
                    <a:pt x="10109" y="1120"/>
                  </a:cubicBezTo>
                  <a:lnTo>
                    <a:pt x="10050" y="1120"/>
                  </a:lnTo>
                  <a:cubicBezTo>
                    <a:pt x="10061" y="1108"/>
                    <a:pt x="10073" y="1108"/>
                    <a:pt x="10085" y="1108"/>
                  </a:cubicBezTo>
                  <a:lnTo>
                    <a:pt x="10061" y="1108"/>
                  </a:lnTo>
                  <a:cubicBezTo>
                    <a:pt x="10133" y="1096"/>
                    <a:pt x="10085" y="1096"/>
                    <a:pt x="10109" y="1072"/>
                  </a:cubicBezTo>
                  <a:lnTo>
                    <a:pt x="10121" y="1072"/>
                  </a:lnTo>
                  <a:cubicBezTo>
                    <a:pt x="10109" y="1072"/>
                    <a:pt x="10087" y="1072"/>
                    <a:pt x="10096" y="1061"/>
                  </a:cubicBezTo>
                  <a:lnTo>
                    <a:pt x="10096" y="1061"/>
                  </a:lnTo>
                  <a:cubicBezTo>
                    <a:pt x="10087" y="1063"/>
                    <a:pt x="10078" y="1064"/>
                    <a:pt x="10073" y="1064"/>
                  </a:cubicBezTo>
                  <a:cubicBezTo>
                    <a:pt x="10069" y="1064"/>
                    <a:pt x="10068" y="1063"/>
                    <a:pt x="10073" y="1060"/>
                  </a:cubicBezTo>
                  <a:cubicBezTo>
                    <a:pt x="10038" y="1060"/>
                    <a:pt x="10014" y="1072"/>
                    <a:pt x="9978" y="1072"/>
                  </a:cubicBezTo>
                  <a:cubicBezTo>
                    <a:pt x="10014" y="1072"/>
                    <a:pt x="10014" y="1060"/>
                    <a:pt x="9990" y="1060"/>
                  </a:cubicBezTo>
                  <a:lnTo>
                    <a:pt x="10002" y="1060"/>
                  </a:lnTo>
                  <a:lnTo>
                    <a:pt x="9978" y="1048"/>
                  </a:lnTo>
                  <a:lnTo>
                    <a:pt x="10050" y="1048"/>
                  </a:lnTo>
                  <a:cubicBezTo>
                    <a:pt x="10002" y="1048"/>
                    <a:pt x="10038" y="1036"/>
                    <a:pt x="10050" y="1025"/>
                  </a:cubicBezTo>
                  <a:lnTo>
                    <a:pt x="10073" y="1025"/>
                  </a:lnTo>
                  <a:cubicBezTo>
                    <a:pt x="10038" y="1025"/>
                    <a:pt x="10038" y="1013"/>
                    <a:pt x="10050" y="1001"/>
                  </a:cubicBezTo>
                  <a:lnTo>
                    <a:pt x="10073" y="1001"/>
                  </a:lnTo>
                  <a:cubicBezTo>
                    <a:pt x="10050" y="1001"/>
                    <a:pt x="10085" y="989"/>
                    <a:pt x="10109" y="989"/>
                  </a:cubicBezTo>
                  <a:cubicBezTo>
                    <a:pt x="10061" y="977"/>
                    <a:pt x="10192" y="953"/>
                    <a:pt x="10121" y="953"/>
                  </a:cubicBezTo>
                  <a:lnTo>
                    <a:pt x="10145" y="941"/>
                  </a:lnTo>
                  <a:cubicBezTo>
                    <a:pt x="10085" y="941"/>
                    <a:pt x="10169" y="917"/>
                    <a:pt x="10073" y="917"/>
                  </a:cubicBezTo>
                  <a:cubicBezTo>
                    <a:pt x="10120" y="904"/>
                    <a:pt x="10116" y="900"/>
                    <a:pt x="10099" y="900"/>
                  </a:cubicBezTo>
                  <a:cubicBezTo>
                    <a:pt x="10085" y="900"/>
                    <a:pt x="10064" y="902"/>
                    <a:pt x="10054" y="902"/>
                  </a:cubicBezTo>
                  <a:cubicBezTo>
                    <a:pt x="10044" y="902"/>
                    <a:pt x="10045" y="901"/>
                    <a:pt x="10073" y="894"/>
                  </a:cubicBezTo>
                  <a:lnTo>
                    <a:pt x="10061" y="894"/>
                  </a:lnTo>
                  <a:cubicBezTo>
                    <a:pt x="10073" y="846"/>
                    <a:pt x="10121" y="786"/>
                    <a:pt x="10061" y="739"/>
                  </a:cubicBezTo>
                  <a:lnTo>
                    <a:pt x="10085" y="739"/>
                  </a:lnTo>
                  <a:cubicBezTo>
                    <a:pt x="10097" y="715"/>
                    <a:pt x="10097" y="679"/>
                    <a:pt x="10085" y="655"/>
                  </a:cubicBezTo>
                  <a:cubicBezTo>
                    <a:pt x="10089" y="655"/>
                    <a:pt x="10093" y="655"/>
                    <a:pt x="10097" y="655"/>
                  </a:cubicBezTo>
                  <a:cubicBezTo>
                    <a:pt x="10192" y="655"/>
                    <a:pt x="10184" y="799"/>
                    <a:pt x="10288" y="822"/>
                  </a:cubicBezTo>
                  <a:cubicBezTo>
                    <a:pt x="10300" y="798"/>
                    <a:pt x="10300" y="786"/>
                    <a:pt x="10311" y="763"/>
                  </a:cubicBezTo>
                  <a:cubicBezTo>
                    <a:pt x="10323" y="751"/>
                    <a:pt x="10323" y="751"/>
                    <a:pt x="10323" y="739"/>
                  </a:cubicBezTo>
                  <a:lnTo>
                    <a:pt x="10323" y="739"/>
                  </a:lnTo>
                  <a:cubicBezTo>
                    <a:pt x="10311" y="751"/>
                    <a:pt x="10300" y="751"/>
                    <a:pt x="10300" y="751"/>
                  </a:cubicBezTo>
                  <a:cubicBezTo>
                    <a:pt x="10309" y="741"/>
                    <a:pt x="10326" y="708"/>
                    <a:pt x="10339" y="708"/>
                  </a:cubicBezTo>
                  <a:cubicBezTo>
                    <a:pt x="10342" y="708"/>
                    <a:pt x="10345" y="710"/>
                    <a:pt x="10347" y="715"/>
                  </a:cubicBezTo>
                  <a:cubicBezTo>
                    <a:pt x="10335" y="727"/>
                    <a:pt x="10335" y="727"/>
                    <a:pt x="10335" y="727"/>
                  </a:cubicBezTo>
                  <a:cubicBezTo>
                    <a:pt x="10338" y="729"/>
                    <a:pt x="10340" y="730"/>
                    <a:pt x="10341" y="730"/>
                  </a:cubicBezTo>
                  <a:cubicBezTo>
                    <a:pt x="10346" y="730"/>
                    <a:pt x="10348" y="723"/>
                    <a:pt x="10353" y="723"/>
                  </a:cubicBezTo>
                  <a:cubicBezTo>
                    <a:pt x="10355" y="723"/>
                    <a:pt x="10357" y="724"/>
                    <a:pt x="10359" y="727"/>
                  </a:cubicBezTo>
                  <a:cubicBezTo>
                    <a:pt x="10359" y="739"/>
                    <a:pt x="10359" y="727"/>
                    <a:pt x="10359" y="751"/>
                  </a:cubicBezTo>
                  <a:lnTo>
                    <a:pt x="10371" y="786"/>
                  </a:lnTo>
                  <a:cubicBezTo>
                    <a:pt x="10384" y="773"/>
                    <a:pt x="10393" y="768"/>
                    <a:pt x="10398" y="768"/>
                  </a:cubicBezTo>
                  <a:cubicBezTo>
                    <a:pt x="10413" y="768"/>
                    <a:pt x="10407" y="802"/>
                    <a:pt x="10407" y="810"/>
                  </a:cubicBezTo>
                  <a:cubicBezTo>
                    <a:pt x="10395" y="828"/>
                    <a:pt x="10389" y="828"/>
                    <a:pt x="10383" y="828"/>
                  </a:cubicBezTo>
                  <a:cubicBezTo>
                    <a:pt x="10377" y="828"/>
                    <a:pt x="10371" y="828"/>
                    <a:pt x="10359" y="846"/>
                  </a:cubicBezTo>
                  <a:lnTo>
                    <a:pt x="10359" y="882"/>
                  </a:lnTo>
                  <a:lnTo>
                    <a:pt x="10371" y="846"/>
                  </a:lnTo>
                  <a:lnTo>
                    <a:pt x="10383" y="870"/>
                  </a:lnTo>
                  <a:cubicBezTo>
                    <a:pt x="10383" y="861"/>
                    <a:pt x="10389" y="853"/>
                    <a:pt x="10392" y="853"/>
                  </a:cubicBezTo>
                  <a:cubicBezTo>
                    <a:pt x="10394" y="853"/>
                    <a:pt x="10395" y="854"/>
                    <a:pt x="10395" y="858"/>
                  </a:cubicBezTo>
                  <a:cubicBezTo>
                    <a:pt x="10395" y="870"/>
                    <a:pt x="10395" y="870"/>
                    <a:pt x="10383" y="882"/>
                  </a:cubicBezTo>
                  <a:lnTo>
                    <a:pt x="10383" y="882"/>
                  </a:lnTo>
                  <a:lnTo>
                    <a:pt x="10407" y="858"/>
                  </a:lnTo>
                  <a:lnTo>
                    <a:pt x="10407" y="858"/>
                  </a:lnTo>
                  <a:cubicBezTo>
                    <a:pt x="10383" y="894"/>
                    <a:pt x="10407" y="882"/>
                    <a:pt x="10395" y="917"/>
                  </a:cubicBezTo>
                  <a:cubicBezTo>
                    <a:pt x="10400" y="925"/>
                    <a:pt x="10407" y="928"/>
                    <a:pt x="10414" y="928"/>
                  </a:cubicBezTo>
                  <a:cubicBezTo>
                    <a:pt x="10426" y="928"/>
                    <a:pt x="10440" y="920"/>
                    <a:pt x="10450" y="920"/>
                  </a:cubicBezTo>
                  <a:cubicBezTo>
                    <a:pt x="10460" y="920"/>
                    <a:pt x="10466" y="927"/>
                    <a:pt x="10466" y="953"/>
                  </a:cubicBezTo>
                  <a:cubicBezTo>
                    <a:pt x="10466" y="933"/>
                    <a:pt x="10493" y="903"/>
                    <a:pt x="10508" y="903"/>
                  </a:cubicBezTo>
                  <a:cubicBezTo>
                    <a:pt x="10510" y="903"/>
                    <a:pt x="10512" y="904"/>
                    <a:pt x="10514" y="905"/>
                  </a:cubicBezTo>
                  <a:cubicBezTo>
                    <a:pt x="10514" y="917"/>
                    <a:pt x="10514" y="929"/>
                    <a:pt x="10502" y="941"/>
                  </a:cubicBezTo>
                  <a:lnTo>
                    <a:pt x="10526" y="929"/>
                  </a:lnTo>
                  <a:lnTo>
                    <a:pt x="10526" y="929"/>
                  </a:lnTo>
                  <a:cubicBezTo>
                    <a:pt x="10502" y="1001"/>
                    <a:pt x="10538" y="965"/>
                    <a:pt x="10550" y="1001"/>
                  </a:cubicBezTo>
                  <a:lnTo>
                    <a:pt x="10550" y="1013"/>
                  </a:lnTo>
                  <a:cubicBezTo>
                    <a:pt x="10558" y="1004"/>
                    <a:pt x="10566" y="996"/>
                    <a:pt x="10575" y="996"/>
                  </a:cubicBezTo>
                  <a:cubicBezTo>
                    <a:pt x="10578" y="996"/>
                    <a:pt x="10582" y="997"/>
                    <a:pt x="10585" y="1001"/>
                  </a:cubicBezTo>
                  <a:lnTo>
                    <a:pt x="10573" y="1036"/>
                  </a:lnTo>
                  <a:cubicBezTo>
                    <a:pt x="10573" y="1039"/>
                    <a:pt x="10574" y="1040"/>
                    <a:pt x="10575" y="1040"/>
                  </a:cubicBezTo>
                  <a:cubicBezTo>
                    <a:pt x="10582" y="1040"/>
                    <a:pt x="10608" y="993"/>
                    <a:pt x="10618" y="993"/>
                  </a:cubicBezTo>
                  <a:cubicBezTo>
                    <a:pt x="10620" y="993"/>
                    <a:pt x="10621" y="995"/>
                    <a:pt x="10621" y="1001"/>
                  </a:cubicBezTo>
                  <a:cubicBezTo>
                    <a:pt x="10645" y="965"/>
                    <a:pt x="10645" y="941"/>
                    <a:pt x="10657" y="906"/>
                  </a:cubicBezTo>
                  <a:lnTo>
                    <a:pt x="10657" y="906"/>
                  </a:lnTo>
                  <a:cubicBezTo>
                    <a:pt x="10649" y="929"/>
                    <a:pt x="10651" y="942"/>
                    <a:pt x="10657" y="942"/>
                  </a:cubicBezTo>
                  <a:cubicBezTo>
                    <a:pt x="10660" y="942"/>
                    <a:pt x="10664" y="938"/>
                    <a:pt x="10669" y="929"/>
                  </a:cubicBezTo>
                  <a:cubicBezTo>
                    <a:pt x="10676" y="926"/>
                    <a:pt x="10680" y="924"/>
                    <a:pt x="10681" y="924"/>
                  </a:cubicBezTo>
                  <a:lnTo>
                    <a:pt x="10681" y="924"/>
                  </a:lnTo>
                  <a:cubicBezTo>
                    <a:pt x="10686" y="924"/>
                    <a:pt x="10677" y="933"/>
                    <a:pt x="10669" y="941"/>
                  </a:cubicBezTo>
                  <a:lnTo>
                    <a:pt x="10692" y="929"/>
                  </a:lnTo>
                  <a:lnTo>
                    <a:pt x="10692" y="929"/>
                  </a:lnTo>
                  <a:cubicBezTo>
                    <a:pt x="10703" y="929"/>
                    <a:pt x="10684" y="969"/>
                    <a:pt x="10663" y="985"/>
                  </a:cubicBezTo>
                  <a:lnTo>
                    <a:pt x="10663" y="985"/>
                  </a:lnTo>
                  <a:cubicBezTo>
                    <a:pt x="10671" y="980"/>
                    <a:pt x="10677" y="979"/>
                    <a:pt x="10681" y="979"/>
                  </a:cubicBezTo>
                  <a:cubicBezTo>
                    <a:pt x="10694" y="979"/>
                    <a:pt x="10696" y="993"/>
                    <a:pt x="10704" y="1001"/>
                  </a:cubicBezTo>
                  <a:lnTo>
                    <a:pt x="10681" y="1025"/>
                  </a:lnTo>
                  <a:lnTo>
                    <a:pt x="10704" y="1036"/>
                  </a:lnTo>
                  <a:cubicBezTo>
                    <a:pt x="10716" y="1025"/>
                    <a:pt x="10725" y="1019"/>
                    <a:pt x="10733" y="1019"/>
                  </a:cubicBezTo>
                  <a:cubicBezTo>
                    <a:pt x="10740" y="1019"/>
                    <a:pt x="10746" y="1025"/>
                    <a:pt x="10752" y="1036"/>
                  </a:cubicBezTo>
                  <a:lnTo>
                    <a:pt x="10736" y="1058"/>
                  </a:lnTo>
                  <a:lnTo>
                    <a:pt x="10736" y="1058"/>
                  </a:lnTo>
                  <a:cubicBezTo>
                    <a:pt x="10737" y="1058"/>
                    <a:pt x="10739" y="1058"/>
                    <a:pt x="10740" y="1058"/>
                  </a:cubicBezTo>
                  <a:cubicBezTo>
                    <a:pt x="10761" y="1058"/>
                    <a:pt x="10750" y="1087"/>
                    <a:pt x="10740" y="1108"/>
                  </a:cubicBezTo>
                  <a:cubicBezTo>
                    <a:pt x="10746" y="1104"/>
                    <a:pt x="10750" y="1102"/>
                    <a:pt x="10753" y="1102"/>
                  </a:cubicBezTo>
                  <a:cubicBezTo>
                    <a:pt x="10775" y="1102"/>
                    <a:pt x="10766" y="1170"/>
                    <a:pt x="10788" y="1170"/>
                  </a:cubicBezTo>
                  <a:cubicBezTo>
                    <a:pt x="10794" y="1170"/>
                    <a:pt x="10801" y="1166"/>
                    <a:pt x="10812" y="1156"/>
                  </a:cubicBezTo>
                  <a:lnTo>
                    <a:pt x="10812" y="1156"/>
                  </a:lnTo>
                  <a:lnTo>
                    <a:pt x="10800" y="1179"/>
                  </a:lnTo>
                  <a:cubicBezTo>
                    <a:pt x="10810" y="1173"/>
                    <a:pt x="10818" y="1171"/>
                    <a:pt x="10824" y="1171"/>
                  </a:cubicBezTo>
                  <a:cubicBezTo>
                    <a:pt x="10846" y="1171"/>
                    <a:pt x="10853" y="1195"/>
                    <a:pt x="10870" y="1195"/>
                  </a:cubicBezTo>
                  <a:cubicBezTo>
                    <a:pt x="10878" y="1195"/>
                    <a:pt x="10890" y="1188"/>
                    <a:pt x="10907" y="1167"/>
                  </a:cubicBezTo>
                  <a:lnTo>
                    <a:pt x="10907" y="1167"/>
                  </a:lnTo>
                  <a:cubicBezTo>
                    <a:pt x="10904" y="1198"/>
                    <a:pt x="10907" y="1208"/>
                    <a:pt x="10913" y="1208"/>
                  </a:cubicBezTo>
                  <a:cubicBezTo>
                    <a:pt x="10926" y="1208"/>
                    <a:pt x="10950" y="1169"/>
                    <a:pt x="10961" y="1169"/>
                  </a:cubicBezTo>
                  <a:cubicBezTo>
                    <a:pt x="10966" y="1169"/>
                    <a:pt x="10968" y="1175"/>
                    <a:pt x="10967" y="1192"/>
                  </a:cubicBezTo>
                  <a:lnTo>
                    <a:pt x="10967" y="1192"/>
                  </a:lnTo>
                  <a:cubicBezTo>
                    <a:pt x="11062" y="1263"/>
                    <a:pt x="11145" y="1370"/>
                    <a:pt x="11276" y="1382"/>
                  </a:cubicBezTo>
                  <a:lnTo>
                    <a:pt x="11264" y="1406"/>
                  </a:lnTo>
                  <a:cubicBezTo>
                    <a:pt x="11395" y="1525"/>
                    <a:pt x="11562" y="1572"/>
                    <a:pt x="11705" y="1691"/>
                  </a:cubicBezTo>
                  <a:cubicBezTo>
                    <a:pt x="11728" y="1679"/>
                    <a:pt x="11752" y="1632"/>
                    <a:pt x="11776" y="1620"/>
                  </a:cubicBezTo>
                  <a:cubicBezTo>
                    <a:pt x="11776" y="1620"/>
                    <a:pt x="11788" y="1632"/>
                    <a:pt x="11776" y="1656"/>
                  </a:cubicBezTo>
                  <a:cubicBezTo>
                    <a:pt x="11752" y="1656"/>
                    <a:pt x="11752" y="1679"/>
                    <a:pt x="11740" y="1691"/>
                  </a:cubicBezTo>
                  <a:cubicBezTo>
                    <a:pt x="11758" y="1700"/>
                    <a:pt x="11763" y="1723"/>
                    <a:pt x="11779" y="1723"/>
                  </a:cubicBezTo>
                  <a:cubicBezTo>
                    <a:pt x="11785" y="1723"/>
                    <a:pt x="11791" y="1721"/>
                    <a:pt x="11800" y="1715"/>
                  </a:cubicBezTo>
                  <a:lnTo>
                    <a:pt x="11800" y="1679"/>
                  </a:lnTo>
                  <a:cubicBezTo>
                    <a:pt x="11812" y="1679"/>
                    <a:pt x="11824" y="1691"/>
                    <a:pt x="11824" y="1691"/>
                  </a:cubicBezTo>
                  <a:cubicBezTo>
                    <a:pt x="11812" y="1703"/>
                    <a:pt x="11800" y="1739"/>
                    <a:pt x="11788" y="1751"/>
                  </a:cubicBezTo>
                  <a:cubicBezTo>
                    <a:pt x="11806" y="1738"/>
                    <a:pt x="11816" y="1733"/>
                    <a:pt x="11822" y="1733"/>
                  </a:cubicBezTo>
                  <a:cubicBezTo>
                    <a:pt x="11840" y="1733"/>
                    <a:pt x="11804" y="1787"/>
                    <a:pt x="11829" y="1787"/>
                  </a:cubicBezTo>
                  <a:cubicBezTo>
                    <a:pt x="11831" y="1787"/>
                    <a:pt x="11833" y="1787"/>
                    <a:pt x="11835" y="1787"/>
                  </a:cubicBezTo>
                  <a:cubicBezTo>
                    <a:pt x="11883" y="1727"/>
                    <a:pt x="11955" y="1691"/>
                    <a:pt x="12002" y="1667"/>
                  </a:cubicBezTo>
                  <a:lnTo>
                    <a:pt x="12002" y="1691"/>
                  </a:lnTo>
                  <a:cubicBezTo>
                    <a:pt x="12001" y="1690"/>
                    <a:pt x="12000" y="1690"/>
                    <a:pt x="11999" y="1690"/>
                  </a:cubicBezTo>
                  <a:cubicBezTo>
                    <a:pt x="11989" y="1690"/>
                    <a:pt x="11979" y="1729"/>
                    <a:pt x="11961" y="1729"/>
                  </a:cubicBezTo>
                  <a:cubicBezTo>
                    <a:pt x="11959" y="1729"/>
                    <a:pt x="11957" y="1728"/>
                    <a:pt x="11955" y="1727"/>
                  </a:cubicBezTo>
                  <a:lnTo>
                    <a:pt x="11955" y="1727"/>
                  </a:lnTo>
                  <a:cubicBezTo>
                    <a:pt x="11966" y="1751"/>
                    <a:pt x="11990" y="1739"/>
                    <a:pt x="12002" y="1751"/>
                  </a:cubicBezTo>
                  <a:cubicBezTo>
                    <a:pt x="12014" y="1739"/>
                    <a:pt x="12026" y="1715"/>
                    <a:pt x="12038" y="1715"/>
                  </a:cubicBezTo>
                  <a:lnTo>
                    <a:pt x="12038" y="1715"/>
                  </a:lnTo>
                  <a:cubicBezTo>
                    <a:pt x="12038" y="1727"/>
                    <a:pt x="12014" y="1763"/>
                    <a:pt x="12026" y="1775"/>
                  </a:cubicBezTo>
                  <a:lnTo>
                    <a:pt x="12002" y="1787"/>
                  </a:lnTo>
                  <a:cubicBezTo>
                    <a:pt x="11998" y="1794"/>
                    <a:pt x="12000" y="1797"/>
                    <a:pt x="12003" y="1797"/>
                  </a:cubicBezTo>
                  <a:cubicBezTo>
                    <a:pt x="12010" y="1797"/>
                    <a:pt x="12026" y="1787"/>
                    <a:pt x="12026" y="1787"/>
                  </a:cubicBezTo>
                  <a:lnTo>
                    <a:pt x="12026" y="1787"/>
                  </a:lnTo>
                  <a:cubicBezTo>
                    <a:pt x="12014" y="1810"/>
                    <a:pt x="12026" y="1822"/>
                    <a:pt x="12002" y="1858"/>
                  </a:cubicBezTo>
                  <a:cubicBezTo>
                    <a:pt x="12038" y="1834"/>
                    <a:pt x="12038" y="1846"/>
                    <a:pt x="12062" y="1834"/>
                  </a:cubicBezTo>
                  <a:cubicBezTo>
                    <a:pt x="12062" y="1814"/>
                    <a:pt x="12069" y="1809"/>
                    <a:pt x="12080" y="1804"/>
                  </a:cubicBezTo>
                  <a:lnTo>
                    <a:pt x="12080" y="1804"/>
                  </a:lnTo>
                  <a:cubicBezTo>
                    <a:pt x="12080" y="1804"/>
                    <a:pt x="12080" y="1804"/>
                    <a:pt x="12080" y="1804"/>
                  </a:cubicBezTo>
                  <a:cubicBezTo>
                    <a:pt x="12071" y="1804"/>
                    <a:pt x="12056" y="1804"/>
                    <a:pt x="12038" y="1822"/>
                  </a:cubicBezTo>
                  <a:cubicBezTo>
                    <a:pt x="12038" y="1798"/>
                    <a:pt x="12109" y="1763"/>
                    <a:pt x="12086" y="1763"/>
                  </a:cubicBezTo>
                  <a:cubicBezTo>
                    <a:pt x="12093" y="1760"/>
                    <a:pt x="12098" y="1759"/>
                    <a:pt x="12103" y="1759"/>
                  </a:cubicBezTo>
                  <a:cubicBezTo>
                    <a:pt x="12115" y="1759"/>
                    <a:pt x="12118" y="1766"/>
                    <a:pt x="12134" y="1766"/>
                  </a:cubicBezTo>
                  <a:cubicBezTo>
                    <a:pt x="12139" y="1766"/>
                    <a:pt x="12147" y="1765"/>
                    <a:pt x="12157" y="1763"/>
                  </a:cubicBezTo>
                  <a:cubicBezTo>
                    <a:pt x="12145" y="1751"/>
                    <a:pt x="12181" y="1727"/>
                    <a:pt x="12181" y="1715"/>
                  </a:cubicBezTo>
                  <a:lnTo>
                    <a:pt x="12181" y="1715"/>
                  </a:lnTo>
                  <a:cubicBezTo>
                    <a:pt x="12205" y="1727"/>
                    <a:pt x="12181" y="1727"/>
                    <a:pt x="12169" y="1763"/>
                  </a:cubicBezTo>
                  <a:cubicBezTo>
                    <a:pt x="12177" y="1771"/>
                    <a:pt x="12168" y="1785"/>
                    <a:pt x="12174" y="1785"/>
                  </a:cubicBezTo>
                  <a:cubicBezTo>
                    <a:pt x="12176" y="1785"/>
                    <a:pt x="12182" y="1782"/>
                    <a:pt x="12193" y="1775"/>
                  </a:cubicBezTo>
                  <a:lnTo>
                    <a:pt x="12193" y="1775"/>
                  </a:lnTo>
                  <a:cubicBezTo>
                    <a:pt x="12205" y="1798"/>
                    <a:pt x="12169" y="1798"/>
                    <a:pt x="12169" y="1822"/>
                  </a:cubicBezTo>
                  <a:cubicBezTo>
                    <a:pt x="12165" y="1825"/>
                    <a:pt x="12161" y="1826"/>
                    <a:pt x="12158" y="1826"/>
                  </a:cubicBezTo>
                  <a:cubicBezTo>
                    <a:pt x="12145" y="1826"/>
                    <a:pt x="12140" y="1806"/>
                    <a:pt x="12129" y="1806"/>
                  </a:cubicBezTo>
                  <a:cubicBezTo>
                    <a:pt x="12120" y="1806"/>
                    <a:pt x="12108" y="1817"/>
                    <a:pt x="12086" y="1858"/>
                  </a:cubicBezTo>
                  <a:cubicBezTo>
                    <a:pt x="12084" y="1856"/>
                    <a:pt x="12082" y="1856"/>
                    <a:pt x="12079" y="1856"/>
                  </a:cubicBezTo>
                  <a:cubicBezTo>
                    <a:pt x="12066" y="1856"/>
                    <a:pt x="12045" y="1872"/>
                    <a:pt x="12033" y="1872"/>
                  </a:cubicBezTo>
                  <a:cubicBezTo>
                    <a:pt x="12030" y="1872"/>
                    <a:pt x="12028" y="1872"/>
                    <a:pt x="12026" y="1870"/>
                  </a:cubicBezTo>
                  <a:lnTo>
                    <a:pt x="12026" y="1870"/>
                  </a:lnTo>
                  <a:cubicBezTo>
                    <a:pt x="12026" y="1890"/>
                    <a:pt x="12026" y="1920"/>
                    <a:pt x="12041" y="1920"/>
                  </a:cubicBezTo>
                  <a:cubicBezTo>
                    <a:pt x="12044" y="1920"/>
                    <a:pt x="12047" y="1919"/>
                    <a:pt x="12050" y="1918"/>
                  </a:cubicBezTo>
                  <a:lnTo>
                    <a:pt x="12086" y="1870"/>
                  </a:lnTo>
                  <a:cubicBezTo>
                    <a:pt x="12096" y="1870"/>
                    <a:pt x="12123" y="1844"/>
                    <a:pt x="12131" y="1844"/>
                  </a:cubicBezTo>
                  <a:cubicBezTo>
                    <a:pt x="12132" y="1844"/>
                    <a:pt x="12133" y="1844"/>
                    <a:pt x="12133" y="1846"/>
                  </a:cubicBezTo>
                  <a:cubicBezTo>
                    <a:pt x="12121" y="1858"/>
                    <a:pt x="12109" y="1882"/>
                    <a:pt x="12121" y="1882"/>
                  </a:cubicBezTo>
                  <a:cubicBezTo>
                    <a:pt x="12121" y="1882"/>
                    <a:pt x="12121" y="1882"/>
                    <a:pt x="12121" y="1870"/>
                  </a:cubicBezTo>
                  <a:cubicBezTo>
                    <a:pt x="12142" y="1870"/>
                    <a:pt x="12162" y="1844"/>
                    <a:pt x="12182" y="1844"/>
                  </a:cubicBezTo>
                  <a:cubicBezTo>
                    <a:pt x="12186" y="1844"/>
                    <a:pt x="12189" y="1844"/>
                    <a:pt x="12193" y="1846"/>
                  </a:cubicBezTo>
                  <a:cubicBezTo>
                    <a:pt x="12193" y="1822"/>
                    <a:pt x="12205" y="1798"/>
                    <a:pt x="12205" y="1763"/>
                  </a:cubicBezTo>
                  <a:cubicBezTo>
                    <a:pt x="12212" y="1751"/>
                    <a:pt x="12216" y="1747"/>
                    <a:pt x="12218" y="1747"/>
                  </a:cubicBezTo>
                  <a:cubicBezTo>
                    <a:pt x="12223" y="1747"/>
                    <a:pt x="12220" y="1767"/>
                    <a:pt x="12228" y="1775"/>
                  </a:cubicBezTo>
                  <a:cubicBezTo>
                    <a:pt x="12216" y="1775"/>
                    <a:pt x="12216" y="1775"/>
                    <a:pt x="12216" y="1787"/>
                  </a:cubicBezTo>
                  <a:lnTo>
                    <a:pt x="12240" y="1775"/>
                  </a:lnTo>
                  <a:lnTo>
                    <a:pt x="12240" y="1775"/>
                  </a:lnTo>
                  <a:cubicBezTo>
                    <a:pt x="12240" y="1798"/>
                    <a:pt x="12193" y="1822"/>
                    <a:pt x="12193" y="1846"/>
                  </a:cubicBezTo>
                  <a:cubicBezTo>
                    <a:pt x="12188" y="1864"/>
                    <a:pt x="12192" y="1868"/>
                    <a:pt x="12198" y="1868"/>
                  </a:cubicBezTo>
                  <a:cubicBezTo>
                    <a:pt x="12204" y="1868"/>
                    <a:pt x="12213" y="1863"/>
                    <a:pt x="12217" y="1863"/>
                  </a:cubicBezTo>
                  <a:lnTo>
                    <a:pt x="12217" y="1863"/>
                  </a:lnTo>
                  <a:cubicBezTo>
                    <a:pt x="12219" y="1863"/>
                    <a:pt x="12219" y="1864"/>
                    <a:pt x="12216" y="1870"/>
                  </a:cubicBezTo>
                  <a:cubicBezTo>
                    <a:pt x="12216" y="1870"/>
                    <a:pt x="12228" y="1858"/>
                    <a:pt x="12228" y="1858"/>
                  </a:cubicBezTo>
                  <a:cubicBezTo>
                    <a:pt x="12234" y="1858"/>
                    <a:pt x="12240" y="1861"/>
                    <a:pt x="12248" y="1861"/>
                  </a:cubicBezTo>
                  <a:cubicBezTo>
                    <a:pt x="12255" y="1861"/>
                    <a:pt x="12264" y="1858"/>
                    <a:pt x="12276" y="1846"/>
                  </a:cubicBezTo>
                  <a:lnTo>
                    <a:pt x="12276" y="1846"/>
                  </a:lnTo>
                  <a:cubicBezTo>
                    <a:pt x="12272" y="1850"/>
                    <a:pt x="12272" y="1851"/>
                    <a:pt x="12274" y="1851"/>
                  </a:cubicBezTo>
                  <a:cubicBezTo>
                    <a:pt x="12279" y="1851"/>
                    <a:pt x="12292" y="1846"/>
                    <a:pt x="12300" y="1846"/>
                  </a:cubicBezTo>
                  <a:cubicBezTo>
                    <a:pt x="12306" y="1840"/>
                    <a:pt x="12320" y="1829"/>
                    <a:pt x="12327" y="1829"/>
                  </a:cubicBezTo>
                  <a:cubicBezTo>
                    <a:pt x="12333" y="1829"/>
                    <a:pt x="12334" y="1836"/>
                    <a:pt x="12324" y="1858"/>
                  </a:cubicBezTo>
                  <a:cubicBezTo>
                    <a:pt x="12324" y="1870"/>
                    <a:pt x="12324" y="1894"/>
                    <a:pt x="12312" y="1906"/>
                  </a:cubicBezTo>
                  <a:lnTo>
                    <a:pt x="12324" y="1929"/>
                  </a:lnTo>
                  <a:lnTo>
                    <a:pt x="12300" y="1965"/>
                  </a:lnTo>
                  <a:cubicBezTo>
                    <a:pt x="12304" y="1967"/>
                    <a:pt x="12308" y="1968"/>
                    <a:pt x="12312" y="1968"/>
                  </a:cubicBezTo>
                  <a:cubicBezTo>
                    <a:pt x="12329" y="1968"/>
                    <a:pt x="12342" y="1947"/>
                    <a:pt x="12371" y="1918"/>
                  </a:cubicBezTo>
                  <a:cubicBezTo>
                    <a:pt x="12371" y="1940"/>
                    <a:pt x="12386" y="1948"/>
                    <a:pt x="12399" y="1948"/>
                  </a:cubicBezTo>
                  <a:cubicBezTo>
                    <a:pt x="12407" y="1948"/>
                    <a:pt x="12415" y="1946"/>
                    <a:pt x="12419" y="1941"/>
                  </a:cubicBezTo>
                  <a:cubicBezTo>
                    <a:pt x="12419" y="1918"/>
                    <a:pt x="12395" y="1918"/>
                    <a:pt x="12395" y="1894"/>
                  </a:cubicBezTo>
                  <a:cubicBezTo>
                    <a:pt x="12395" y="1906"/>
                    <a:pt x="12383" y="1918"/>
                    <a:pt x="12383" y="1929"/>
                  </a:cubicBezTo>
                  <a:cubicBezTo>
                    <a:pt x="12371" y="1918"/>
                    <a:pt x="12383" y="1906"/>
                    <a:pt x="12395" y="1882"/>
                  </a:cubicBezTo>
                  <a:cubicBezTo>
                    <a:pt x="12401" y="1876"/>
                    <a:pt x="12405" y="1874"/>
                    <a:pt x="12408" y="1874"/>
                  </a:cubicBezTo>
                  <a:cubicBezTo>
                    <a:pt x="12422" y="1874"/>
                    <a:pt x="12412" y="1921"/>
                    <a:pt x="12416" y="1921"/>
                  </a:cubicBezTo>
                  <a:cubicBezTo>
                    <a:pt x="12417" y="1921"/>
                    <a:pt x="12418" y="1920"/>
                    <a:pt x="12419" y="1918"/>
                  </a:cubicBezTo>
                  <a:cubicBezTo>
                    <a:pt x="12426" y="1915"/>
                    <a:pt x="12430" y="1914"/>
                    <a:pt x="12433" y="1914"/>
                  </a:cubicBezTo>
                  <a:cubicBezTo>
                    <a:pt x="12446" y="1914"/>
                    <a:pt x="12429" y="1932"/>
                    <a:pt x="12419" y="1941"/>
                  </a:cubicBezTo>
                  <a:cubicBezTo>
                    <a:pt x="12419" y="1941"/>
                    <a:pt x="12419" y="1941"/>
                    <a:pt x="12431" y="1953"/>
                  </a:cubicBezTo>
                  <a:lnTo>
                    <a:pt x="12431" y="1929"/>
                  </a:lnTo>
                  <a:cubicBezTo>
                    <a:pt x="12433" y="1932"/>
                    <a:pt x="12436" y="1933"/>
                    <a:pt x="12438" y="1933"/>
                  </a:cubicBezTo>
                  <a:cubicBezTo>
                    <a:pt x="12445" y="1933"/>
                    <a:pt x="12452" y="1926"/>
                    <a:pt x="12459" y="1926"/>
                  </a:cubicBezTo>
                  <a:cubicBezTo>
                    <a:pt x="12461" y="1926"/>
                    <a:pt x="12464" y="1927"/>
                    <a:pt x="12467" y="1929"/>
                  </a:cubicBezTo>
                  <a:lnTo>
                    <a:pt x="12455" y="1941"/>
                  </a:lnTo>
                  <a:cubicBezTo>
                    <a:pt x="12450" y="1959"/>
                    <a:pt x="12454" y="1964"/>
                    <a:pt x="12460" y="1964"/>
                  </a:cubicBezTo>
                  <a:cubicBezTo>
                    <a:pt x="12467" y="1964"/>
                    <a:pt x="12478" y="1958"/>
                    <a:pt x="12484" y="1958"/>
                  </a:cubicBezTo>
                  <a:cubicBezTo>
                    <a:pt x="12488" y="1958"/>
                    <a:pt x="12490" y="1960"/>
                    <a:pt x="12490" y="1965"/>
                  </a:cubicBezTo>
                  <a:cubicBezTo>
                    <a:pt x="12490" y="1974"/>
                    <a:pt x="12469" y="2012"/>
                    <a:pt x="12470" y="2012"/>
                  </a:cubicBezTo>
                  <a:cubicBezTo>
                    <a:pt x="12471" y="2012"/>
                    <a:pt x="12473" y="2009"/>
                    <a:pt x="12478" y="2001"/>
                  </a:cubicBezTo>
                  <a:cubicBezTo>
                    <a:pt x="12478" y="2005"/>
                    <a:pt x="12480" y="2006"/>
                    <a:pt x="12482" y="2006"/>
                  </a:cubicBezTo>
                  <a:cubicBezTo>
                    <a:pt x="12485" y="2006"/>
                    <a:pt x="12490" y="2001"/>
                    <a:pt x="12490" y="2001"/>
                  </a:cubicBezTo>
                  <a:lnTo>
                    <a:pt x="12502" y="2013"/>
                  </a:lnTo>
                  <a:cubicBezTo>
                    <a:pt x="12490" y="2001"/>
                    <a:pt x="12490" y="2001"/>
                    <a:pt x="12502" y="2001"/>
                  </a:cubicBezTo>
                  <a:cubicBezTo>
                    <a:pt x="12502" y="1992"/>
                    <a:pt x="12508" y="1984"/>
                    <a:pt x="12512" y="1984"/>
                  </a:cubicBezTo>
                  <a:cubicBezTo>
                    <a:pt x="12513" y="1984"/>
                    <a:pt x="12514" y="1985"/>
                    <a:pt x="12514" y="1989"/>
                  </a:cubicBezTo>
                  <a:lnTo>
                    <a:pt x="12526" y="2001"/>
                  </a:lnTo>
                  <a:cubicBezTo>
                    <a:pt x="12526" y="2013"/>
                    <a:pt x="12538" y="2013"/>
                    <a:pt x="12538" y="2013"/>
                  </a:cubicBezTo>
                  <a:cubicBezTo>
                    <a:pt x="12544" y="2007"/>
                    <a:pt x="12550" y="2004"/>
                    <a:pt x="12551" y="2004"/>
                  </a:cubicBezTo>
                  <a:lnTo>
                    <a:pt x="12551" y="2004"/>
                  </a:lnTo>
                  <a:cubicBezTo>
                    <a:pt x="12553" y="2004"/>
                    <a:pt x="12550" y="2007"/>
                    <a:pt x="12538" y="2013"/>
                  </a:cubicBezTo>
                  <a:lnTo>
                    <a:pt x="12526" y="2025"/>
                  </a:lnTo>
                  <a:cubicBezTo>
                    <a:pt x="12538" y="2025"/>
                    <a:pt x="12538" y="2037"/>
                    <a:pt x="12526" y="2037"/>
                  </a:cubicBezTo>
                  <a:cubicBezTo>
                    <a:pt x="12521" y="2066"/>
                    <a:pt x="12531" y="2071"/>
                    <a:pt x="12542" y="2071"/>
                  </a:cubicBezTo>
                  <a:cubicBezTo>
                    <a:pt x="12548" y="2071"/>
                    <a:pt x="12555" y="2070"/>
                    <a:pt x="12561" y="2070"/>
                  </a:cubicBezTo>
                  <a:cubicBezTo>
                    <a:pt x="12571" y="2070"/>
                    <a:pt x="12578" y="2074"/>
                    <a:pt x="12574" y="2096"/>
                  </a:cubicBezTo>
                  <a:cubicBezTo>
                    <a:pt x="12597" y="2084"/>
                    <a:pt x="12597" y="2060"/>
                    <a:pt x="12597" y="2048"/>
                  </a:cubicBezTo>
                  <a:cubicBezTo>
                    <a:pt x="12621" y="2037"/>
                    <a:pt x="12645" y="2025"/>
                    <a:pt x="12657" y="2013"/>
                  </a:cubicBezTo>
                  <a:lnTo>
                    <a:pt x="12657" y="2013"/>
                  </a:lnTo>
                  <a:cubicBezTo>
                    <a:pt x="12645" y="2060"/>
                    <a:pt x="12657" y="2108"/>
                    <a:pt x="12609" y="2156"/>
                  </a:cubicBezTo>
                  <a:cubicBezTo>
                    <a:pt x="12611" y="2160"/>
                    <a:pt x="12613" y="2161"/>
                    <a:pt x="12615" y="2161"/>
                  </a:cubicBezTo>
                  <a:cubicBezTo>
                    <a:pt x="12625" y="2161"/>
                    <a:pt x="12635" y="2118"/>
                    <a:pt x="12645" y="2108"/>
                  </a:cubicBezTo>
                  <a:lnTo>
                    <a:pt x="12645" y="2120"/>
                  </a:lnTo>
                  <a:cubicBezTo>
                    <a:pt x="12645" y="2108"/>
                    <a:pt x="12657" y="2084"/>
                    <a:pt x="12669" y="2060"/>
                  </a:cubicBezTo>
                  <a:cubicBezTo>
                    <a:pt x="12683" y="2046"/>
                    <a:pt x="12693" y="2041"/>
                    <a:pt x="12699" y="2041"/>
                  </a:cubicBezTo>
                  <a:cubicBezTo>
                    <a:pt x="12703" y="2041"/>
                    <a:pt x="12705" y="2044"/>
                    <a:pt x="12705" y="2048"/>
                  </a:cubicBezTo>
                  <a:lnTo>
                    <a:pt x="12681" y="2084"/>
                  </a:lnTo>
                  <a:cubicBezTo>
                    <a:pt x="12705" y="2084"/>
                    <a:pt x="12740" y="2025"/>
                    <a:pt x="12788" y="2001"/>
                  </a:cubicBezTo>
                  <a:lnTo>
                    <a:pt x="12788" y="2001"/>
                  </a:lnTo>
                  <a:cubicBezTo>
                    <a:pt x="12788" y="2025"/>
                    <a:pt x="12752" y="2048"/>
                    <a:pt x="12728" y="2084"/>
                  </a:cubicBezTo>
                  <a:lnTo>
                    <a:pt x="12752" y="2084"/>
                  </a:lnTo>
                  <a:lnTo>
                    <a:pt x="12728" y="2120"/>
                  </a:lnTo>
                  <a:cubicBezTo>
                    <a:pt x="12736" y="2120"/>
                    <a:pt x="12750" y="2109"/>
                    <a:pt x="12758" y="2109"/>
                  </a:cubicBezTo>
                  <a:cubicBezTo>
                    <a:pt x="12762" y="2109"/>
                    <a:pt x="12764" y="2112"/>
                    <a:pt x="12764" y="2120"/>
                  </a:cubicBezTo>
                  <a:cubicBezTo>
                    <a:pt x="12740" y="2132"/>
                    <a:pt x="12764" y="2156"/>
                    <a:pt x="12728" y="2179"/>
                  </a:cubicBezTo>
                  <a:lnTo>
                    <a:pt x="12705" y="2179"/>
                  </a:lnTo>
                  <a:cubicBezTo>
                    <a:pt x="12705" y="2168"/>
                    <a:pt x="12705" y="2168"/>
                    <a:pt x="12695" y="2168"/>
                  </a:cubicBezTo>
                  <a:lnTo>
                    <a:pt x="12695" y="2168"/>
                  </a:lnTo>
                  <a:cubicBezTo>
                    <a:pt x="12694" y="2168"/>
                    <a:pt x="12694" y="2169"/>
                    <a:pt x="12693" y="2169"/>
                  </a:cubicBezTo>
                  <a:cubicBezTo>
                    <a:pt x="12693" y="2169"/>
                    <a:pt x="12693" y="2168"/>
                    <a:pt x="12693" y="2168"/>
                  </a:cubicBezTo>
                  <a:lnTo>
                    <a:pt x="12693" y="2168"/>
                  </a:lnTo>
                  <a:cubicBezTo>
                    <a:pt x="12694" y="2168"/>
                    <a:pt x="12694" y="2168"/>
                    <a:pt x="12695" y="2168"/>
                  </a:cubicBezTo>
                  <a:lnTo>
                    <a:pt x="12695" y="2168"/>
                  </a:lnTo>
                  <a:cubicBezTo>
                    <a:pt x="12696" y="2167"/>
                    <a:pt x="12697" y="2165"/>
                    <a:pt x="12698" y="2164"/>
                  </a:cubicBezTo>
                  <a:lnTo>
                    <a:pt x="12698" y="2164"/>
                  </a:lnTo>
                  <a:lnTo>
                    <a:pt x="12693" y="2168"/>
                  </a:lnTo>
                  <a:cubicBezTo>
                    <a:pt x="12693" y="2168"/>
                    <a:pt x="12681" y="2179"/>
                    <a:pt x="12681" y="2179"/>
                  </a:cubicBezTo>
                  <a:cubicBezTo>
                    <a:pt x="12657" y="2179"/>
                    <a:pt x="12633" y="2191"/>
                    <a:pt x="12609" y="2203"/>
                  </a:cubicBezTo>
                  <a:cubicBezTo>
                    <a:pt x="12645" y="2263"/>
                    <a:pt x="12562" y="2227"/>
                    <a:pt x="12586" y="2275"/>
                  </a:cubicBezTo>
                  <a:cubicBezTo>
                    <a:pt x="12633" y="2310"/>
                    <a:pt x="12586" y="2287"/>
                    <a:pt x="12586" y="2310"/>
                  </a:cubicBezTo>
                  <a:cubicBezTo>
                    <a:pt x="12586" y="2287"/>
                    <a:pt x="12550" y="2275"/>
                    <a:pt x="12538" y="2275"/>
                  </a:cubicBezTo>
                  <a:lnTo>
                    <a:pt x="12538" y="2275"/>
                  </a:lnTo>
                  <a:cubicBezTo>
                    <a:pt x="12550" y="2287"/>
                    <a:pt x="12550" y="2299"/>
                    <a:pt x="12550" y="2310"/>
                  </a:cubicBezTo>
                  <a:cubicBezTo>
                    <a:pt x="12538" y="2304"/>
                    <a:pt x="12517" y="2299"/>
                    <a:pt x="12504" y="2299"/>
                  </a:cubicBezTo>
                  <a:cubicBezTo>
                    <a:pt x="12490" y="2299"/>
                    <a:pt x="12484" y="2304"/>
                    <a:pt x="12502" y="2322"/>
                  </a:cubicBezTo>
                  <a:cubicBezTo>
                    <a:pt x="12467" y="2322"/>
                    <a:pt x="12478" y="2310"/>
                    <a:pt x="12467" y="2299"/>
                  </a:cubicBezTo>
                  <a:cubicBezTo>
                    <a:pt x="12463" y="2297"/>
                    <a:pt x="12461" y="2296"/>
                    <a:pt x="12460" y="2296"/>
                  </a:cubicBezTo>
                  <a:lnTo>
                    <a:pt x="12460" y="2296"/>
                  </a:lnTo>
                  <a:cubicBezTo>
                    <a:pt x="12456" y="2296"/>
                    <a:pt x="12477" y="2313"/>
                    <a:pt x="12473" y="2313"/>
                  </a:cubicBezTo>
                  <a:cubicBezTo>
                    <a:pt x="12472" y="2313"/>
                    <a:pt x="12470" y="2312"/>
                    <a:pt x="12467" y="2310"/>
                  </a:cubicBezTo>
                  <a:lnTo>
                    <a:pt x="12455" y="2310"/>
                  </a:lnTo>
                  <a:cubicBezTo>
                    <a:pt x="12443" y="2322"/>
                    <a:pt x="12431" y="2322"/>
                    <a:pt x="12407" y="2334"/>
                  </a:cubicBezTo>
                  <a:cubicBezTo>
                    <a:pt x="12467" y="2382"/>
                    <a:pt x="12419" y="2370"/>
                    <a:pt x="12431" y="2394"/>
                  </a:cubicBezTo>
                  <a:cubicBezTo>
                    <a:pt x="12419" y="2382"/>
                    <a:pt x="12407" y="2382"/>
                    <a:pt x="12383" y="2382"/>
                  </a:cubicBezTo>
                  <a:lnTo>
                    <a:pt x="12419" y="2418"/>
                  </a:lnTo>
                  <a:cubicBezTo>
                    <a:pt x="12433" y="2431"/>
                    <a:pt x="12430" y="2435"/>
                    <a:pt x="12423" y="2435"/>
                  </a:cubicBezTo>
                  <a:cubicBezTo>
                    <a:pt x="12417" y="2435"/>
                    <a:pt x="12408" y="2432"/>
                    <a:pt x="12402" y="2432"/>
                  </a:cubicBezTo>
                  <a:cubicBezTo>
                    <a:pt x="12395" y="2432"/>
                    <a:pt x="12392" y="2434"/>
                    <a:pt x="12395" y="2441"/>
                  </a:cubicBezTo>
                  <a:lnTo>
                    <a:pt x="12407" y="2453"/>
                  </a:lnTo>
                  <a:cubicBezTo>
                    <a:pt x="12413" y="2459"/>
                    <a:pt x="12404" y="2462"/>
                    <a:pt x="12389" y="2462"/>
                  </a:cubicBezTo>
                  <a:cubicBezTo>
                    <a:pt x="12374" y="2462"/>
                    <a:pt x="12353" y="2459"/>
                    <a:pt x="12336" y="2453"/>
                  </a:cubicBezTo>
                  <a:lnTo>
                    <a:pt x="12336" y="2453"/>
                  </a:lnTo>
                  <a:cubicBezTo>
                    <a:pt x="12383" y="2620"/>
                    <a:pt x="12181" y="2549"/>
                    <a:pt x="12157" y="2656"/>
                  </a:cubicBezTo>
                  <a:cubicBezTo>
                    <a:pt x="12169" y="2668"/>
                    <a:pt x="12181" y="2668"/>
                    <a:pt x="12205" y="2691"/>
                  </a:cubicBezTo>
                  <a:cubicBezTo>
                    <a:pt x="12209" y="2691"/>
                    <a:pt x="12212" y="2691"/>
                    <a:pt x="12214" y="2692"/>
                  </a:cubicBezTo>
                  <a:lnTo>
                    <a:pt x="12214" y="2692"/>
                  </a:lnTo>
                  <a:cubicBezTo>
                    <a:pt x="12211" y="2685"/>
                    <a:pt x="12208" y="2680"/>
                    <a:pt x="12216" y="2680"/>
                  </a:cubicBezTo>
                  <a:cubicBezTo>
                    <a:pt x="12228" y="2691"/>
                    <a:pt x="12264" y="2727"/>
                    <a:pt x="12240" y="2727"/>
                  </a:cubicBezTo>
                  <a:cubicBezTo>
                    <a:pt x="12240" y="2715"/>
                    <a:pt x="12240" y="2715"/>
                    <a:pt x="12240" y="2715"/>
                  </a:cubicBezTo>
                  <a:cubicBezTo>
                    <a:pt x="12228" y="2715"/>
                    <a:pt x="12240" y="2727"/>
                    <a:pt x="12228" y="2727"/>
                  </a:cubicBezTo>
                  <a:cubicBezTo>
                    <a:pt x="12222" y="2733"/>
                    <a:pt x="12222" y="2736"/>
                    <a:pt x="12222" y="2736"/>
                  </a:cubicBezTo>
                  <a:cubicBezTo>
                    <a:pt x="12222" y="2736"/>
                    <a:pt x="12222" y="2733"/>
                    <a:pt x="12216" y="2727"/>
                  </a:cubicBezTo>
                  <a:lnTo>
                    <a:pt x="12169" y="2739"/>
                  </a:lnTo>
                  <a:cubicBezTo>
                    <a:pt x="12193" y="2763"/>
                    <a:pt x="12190" y="2769"/>
                    <a:pt x="12179" y="2769"/>
                  </a:cubicBezTo>
                  <a:cubicBezTo>
                    <a:pt x="12169" y="2769"/>
                    <a:pt x="12151" y="2763"/>
                    <a:pt x="12145" y="2763"/>
                  </a:cubicBezTo>
                  <a:cubicBezTo>
                    <a:pt x="12109" y="2739"/>
                    <a:pt x="12145" y="2739"/>
                    <a:pt x="12109" y="2715"/>
                  </a:cubicBezTo>
                  <a:lnTo>
                    <a:pt x="12086" y="2703"/>
                  </a:lnTo>
                  <a:lnTo>
                    <a:pt x="12109" y="2727"/>
                  </a:lnTo>
                  <a:lnTo>
                    <a:pt x="12086" y="2727"/>
                  </a:lnTo>
                  <a:lnTo>
                    <a:pt x="12086" y="2727"/>
                  </a:lnTo>
                  <a:lnTo>
                    <a:pt x="12086" y="2727"/>
                  </a:lnTo>
                  <a:cubicBezTo>
                    <a:pt x="12086" y="2727"/>
                    <a:pt x="12086" y="2727"/>
                    <a:pt x="12086" y="2727"/>
                  </a:cubicBezTo>
                  <a:lnTo>
                    <a:pt x="12086" y="2727"/>
                  </a:lnTo>
                  <a:cubicBezTo>
                    <a:pt x="12090" y="2731"/>
                    <a:pt x="12094" y="2736"/>
                    <a:pt x="12097" y="2739"/>
                  </a:cubicBezTo>
                  <a:cubicBezTo>
                    <a:pt x="12097" y="2739"/>
                    <a:pt x="12094" y="2739"/>
                    <a:pt x="12090" y="2737"/>
                  </a:cubicBezTo>
                  <a:lnTo>
                    <a:pt x="12090" y="2737"/>
                  </a:lnTo>
                  <a:lnTo>
                    <a:pt x="12097" y="2751"/>
                  </a:lnTo>
                  <a:cubicBezTo>
                    <a:pt x="12080" y="2739"/>
                    <a:pt x="12074" y="2739"/>
                    <a:pt x="12069" y="2739"/>
                  </a:cubicBezTo>
                  <a:cubicBezTo>
                    <a:pt x="12065" y="2739"/>
                    <a:pt x="12062" y="2739"/>
                    <a:pt x="12050" y="2727"/>
                  </a:cubicBezTo>
                  <a:lnTo>
                    <a:pt x="12050" y="2727"/>
                  </a:lnTo>
                  <a:cubicBezTo>
                    <a:pt x="12007" y="2748"/>
                    <a:pt x="12050" y="2789"/>
                    <a:pt x="12018" y="2789"/>
                  </a:cubicBezTo>
                  <a:cubicBezTo>
                    <a:pt x="12014" y="2789"/>
                    <a:pt x="12009" y="2788"/>
                    <a:pt x="12002" y="2787"/>
                  </a:cubicBezTo>
                  <a:lnTo>
                    <a:pt x="12002" y="2787"/>
                  </a:lnTo>
                  <a:cubicBezTo>
                    <a:pt x="12014" y="2799"/>
                    <a:pt x="12050" y="2834"/>
                    <a:pt x="12038" y="2846"/>
                  </a:cubicBezTo>
                  <a:cubicBezTo>
                    <a:pt x="12026" y="2846"/>
                    <a:pt x="12014" y="2834"/>
                    <a:pt x="12002" y="2822"/>
                  </a:cubicBezTo>
                  <a:lnTo>
                    <a:pt x="12002" y="2822"/>
                  </a:lnTo>
                  <a:lnTo>
                    <a:pt x="12014" y="2846"/>
                  </a:lnTo>
                  <a:cubicBezTo>
                    <a:pt x="12000" y="2840"/>
                    <a:pt x="11990" y="2838"/>
                    <a:pt x="11984" y="2838"/>
                  </a:cubicBezTo>
                  <a:cubicBezTo>
                    <a:pt x="11963" y="2838"/>
                    <a:pt x="11970" y="2861"/>
                    <a:pt x="11943" y="2870"/>
                  </a:cubicBezTo>
                  <a:lnTo>
                    <a:pt x="11931" y="2858"/>
                  </a:lnTo>
                  <a:lnTo>
                    <a:pt x="11931" y="2858"/>
                  </a:lnTo>
                  <a:cubicBezTo>
                    <a:pt x="11943" y="2870"/>
                    <a:pt x="11955" y="2894"/>
                    <a:pt x="11943" y="2894"/>
                  </a:cubicBezTo>
                  <a:lnTo>
                    <a:pt x="11907" y="2870"/>
                  </a:lnTo>
                  <a:lnTo>
                    <a:pt x="11907" y="2870"/>
                  </a:lnTo>
                  <a:cubicBezTo>
                    <a:pt x="11883" y="2870"/>
                    <a:pt x="11966" y="2930"/>
                    <a:pt x="11943" y="2930"/>
                  </a:cubicBezTo>
                  <a:cubicBezTo>
                    <a:pt x="11978" y="2953"/>
                    <a:pt x="12002" y="2953"/>
                    <a:pt x="12026" y="2977"/>
                  </a:cubicBezTo>
                  <a:cubicBezTo>
                    <a:pt x="12011" y="2967"/>
                    <a:pt x="12000" y="2963"/>
                    <a:pt x="11994" y="2963"/>
                  </a:cubicBezTo>
                  <a:cubicBezTo>
                    <a:pt x="11987" y="2963"/>
                    <a:pt x="11988" y="2970"/>
                    <a:pt x="12002" y="2977"/>
                  </a:cubicBezTo>
                  <a:cubicBezTo>
                    <a:pt x="12002" y="2989"/>
                    <a:pt x="12002" y="2992"/>
                    <a:pt x="12001" y="2992"/>
                  </a:cubicBezTo>
                  <a:cubicBezTo>
                    <a:pt x="11999" y="2992"/>
                    <a:pt x="11996" y="2989"/>
                    <a:pt x="11990" y="2989"/>
                  </a:cubicBezTo>
                  <a:lnTo>
                    <a:pt x="12002" y="3013"/>
                  </a:lnTo>
                  <a:cubicBezTo>
                    <a:pt x="12001" y="3015"/>
                    <a:pt x="11998" y="3015"/>
                    <a:pt x="11996" y="3015"/>
                  </a:cubicBezTo>
                  <a:cubicBezTo>
                    <a:pt x="11983" y="3015"/>
                    <a:pt x="11961" y="2994"/>
                    <a:pt x="11948" y="2974"/>
                  </a:cubicBezTo>
                  <a:lnTo>
                    <a:pt x="11948" y="2974"/>
                  </a:lnTo>
                  <a:cubicBezTo>
                    <a:pt x="11960" y="2999"/>
                    <a:pt x="11930" y="2990"/>
                    <a:pt x="11919" y="3001"/>
                  </a:cubicBezTo>
                  <a:lnTo>
                    <a:pt x="11907" y="2989"/>
                  </a:lnTo>
                  <a:lnTo>
                    <a:pt x="11895" y="3001"/>
                  </a:lnTo>
                  <a:cubicBezTo>
                    <a:pt x="11919" y="3025"/>
                    <a:pt x="11907" y="3037"/>
                    <a:pt x="11883" y="3037"/>
                  </a:cubicBezTo>
                  <a:lnTo>
                    <a:pt x="11871" y="3025"/>
                  </a:lnTo>
                  <a:lnTo>
                    <a:pt x="11871" y="3025"/>
                  </a:lnTo>
                  <a:cubicBezTo>
                    <a:pt x="11876" y="3035"/>
                    <a:pt x="11873" y="3039"/>
                    <a:pt x="11864" y="3039"/>
                  </a:cubicBezTo>
                  <a:cubicBezTo>
                    <a:pt x="11853" y="3039"/>
                    <a:pt x="11832" y="3032"/>
                    <a:pt x="11812" y="3025"/>
                  </a:cubicBezTo>
                  <a:lnTo>
                    <a:pt x="11812" y="3025"/>
                  </a:lnTo>
                  <a:cubicBezTo>
                    <a:pt x="11826" y="3044"/>
                    <a:pt x="11814" y="3046"/>
                    <a:pt x="11797" y="3046"/>
                  </a:cubicBezTo>
                  <a:cubicBezTo>
                    <a:pt x="11792" y="3046"/>
                    <a:pt x="11788" y="3046"/>
                    <a:pt x="11783" y="3046"/>
                  </a:cubicBezTo>
                  <a:cubicBezTo>
                    <a:pt x="11761" y="3046"/>
                    <a:pt x="11740" y="3049"/>
                    <a:pt x="11764" y="3084"/>
                  </a:cubicBezTo>
                  <a:lnTo>
                    <a:pt x="11740" y="3061"/>
                  </a:lnTo>
                  <a:lnTo>
                    <a:pt x="11740" y="3061"/>
                  </a:lnTo>
                  <a:cubicBezTo>
                    <a:pt x="11776" y="3132"/>
                    <a:pt x="11681" y="3096"/>
                    <a:pt x="11740" y="3168"/>
                  </a:cubicBezTo>
                  <a:cubicBezTo>
                    <a:pt x="11729" y="3165"/>
                    <a:pt x="11721" y="3164"/>
                    <a:pt x="11716" y="3164"/>
                  </a:cubicBezTo>
                  <a:cubicBezTo>
                    <a:pt x="11675" y="3164"/>
                    <a:pt x="11763" y="3223"/>
                    <a:pt x="11742" y="3223"/>
                  </a:cubicBezTo>
                  <a:cubicBezTo>
                    <a:pt x="11738" y="3223"/>
                    <a:pt x="11730" y="3220"/>
                    <a:pt x="11716" y="3215"/>
                  </a:cubicBezTo>
                  <a:lnTo>
                    <a:pt x="11716" y="3215"/>
                  </a:lnTo>
                  <a:lnTo>
                    <a:pt x="11728" y="3227"/>
                  </a:lnTo>
                  <a:cubicBezTo>
                    <a:pt x="11645" y="3311"/>
                    <a:pt x="11538" y="3370"/>
                    <a:pt x="11514" y="3489"/>
                  </a:cubicBezTo>
                  <a:lnTo>
                    <a:pt x="11502" y="3477"/>
                  </a:lnTo>
                  <a:cubicBezTo>
                    <a:pt x="11371" y="3584"/>
                    <a:pt x="11324" y="3751"/>
                    <a:pt x="11216" y="3870"/>
                  </a:cubicBezTo>
                  <a:cubicBezTo>
                    <a:pt x="11216" y="3894"/>
                    <a:pt x="11264" y="3918"/>
                    <a:pt x="11276" y="3942"/>
                  </a:cubicBezTo>
                  <a:cubicBezTo>
                    <a:pt x="11276" y="3942"/>
                    <a:pt x="11271" y="3947"/>
                    <a:pt x="11260" y="3947"/>
                  </a:cubicBezTo>
                  <a:cubicBezTo>
                    <a:pt x="11255" y="3947"/>
                    <a:pt x="11248" y="3946"/>
                    <a:pt x="11240" y="3942"/>
                  </a:cubicBezTo>
                  <a:cubicBezTo>
                    <a:pt x="11240" y="3930"/>
                    <a:pt x="11216" y="3918"/>
                    <a:pt x="11204" y="3906"/>
                  </a:cubicBezTo>
                  <a:cubicBezTo>
                    <a:pt x="11204" y="3930"/>
                    <a:pt x="11157" y="3930"/>
                    <a:pt x="11181" y="3953"/>
                  </a:cubicBezTo>
                  <a:lnTo>
                    <a:pt x="11216" y="3965"/>
                  </a:lnTo>
                  <a:cubicBezTo>
                    <a:pt x="11228" y="3977"/>
                    <a:pt x="11216" y="3989"/>
                    <a:pt x="11204" y="3989"/>
                  </a:cubicBezTo>
                  <a:cubicBezTo>
                    <a:pt x="11195" y="3980"/>
                    <a:pt x="11173" y="3971"/>
                    <a:pt x="11162" y="3962"/>
                  </a:cubicBezTo>
                  <a:lnTo>
                    <a:pt x="11162" y="3962"/>
                  </a:lnTo>
                  <a:cubicBezTo>
                    <a:pt x="11175" y="3983"/>
                    <a:pt x="11171" y="3987"/>
                    <a:pt x="11162" y="3987"/>
                  </a:cubicBezTo>
                  <a:cubicBezTo>
                    <a:pt x="11154" y="3987"/>
                    <a:pt x="11142" y="3983"/>
                    <a:pt x="11132" y="3983"/>
                  </a:cubicBezTo>
                  <a:cubicBezTo>
                    <a:pt x="11123" y="3983"/>
                    <a:pt x="11118" y="3987"/>
                    <a:pt x="11121" y="4001"/>
                  </a:cubicBezTo>
                  <a:cubicBezTo>
                    <a:pt x="11181" y="4049"/>
                    <a:pt x="11204" y="4108"/>
                    <a:pt x="11240" y="4156"/>
                  </a:cubicBezTo>
                  <a:lnTo>
                    <a:pt x="11216" y="4156"/>
                  </a:lnTo>
                  <a:cubicBezTo>
                    <a:pt x="11216" y="4144"/>
                    <a:pt x="11169" y="4132"/>
                    <a:pt x="11181" y="4108"/>
                  </a:cubicBezTo>
                  <a:lnTo>
                    <a:pt x="11181" y="4108"/>
                  </a:lnTo>
                  <a:cubicBezTo>
                    <a:pt x="11157" y="4120"/>
                    <a:pt x="11169" y="4144"/>
                    <a:pt x="11157" y="4156"/>
                  </a:cubicBezTo>
                  <a:cubicBezTo>
                    <a:pt x="11169" y="4156"/>
                    <a:pt x="11193" y="4180"/>
                    <a:pt x="11193" y="4192"/>
                  </a:cubicBezTo>
                  <a:cubicBezTo>
                    <a:pt x="11183" y="4192"/>
                    <a:pt x="11158" y="4176"/>
                    <a:pt x="11143" y="4176"/>
                  </a:cubicBezTo>
                  <a:cubicBezTo>
                    <a:pt x="11139" y="4176"/>
                    <a:pt x="11135" y="4177"/>
                    <a:pt x="11133" y="4180"/>
                  </a:cubicBezTo>
                  <a:lnTo>
                    <a:pt x="11121" y="4156"/>
                  </a:lnTo>
                  <a:cubicBezTo>
                    <a:pt x="11117" y="4154"/>
                    <a:pt x="11114" y="4153"/>
                    <a:pt x="11112" y="4153"/>
                  </a:cubicBezTo>
                  <a:lnTo>
                    <a:pt x="11112" y="4153"/>
                  </a:lnTo>
                  <a:cubicBezTo>
                    <a:pt x="11106" y="4153"/>
                    <a:pt x="11121" y="4170"/>
                    <a:pt x="11121" y="4180"/>
                  </a:cubicBezTo>
                  <a:cubicBezTo>
                    <a:pt x="11097" y="4168"/>
                    <a:pt x="11085" y="4168"/>
                    <a:pt x="11050" y="4156"/>
                  </a:cubicBezTo>
                  <a:lnTo>
                    <a:pt x="11050" y="4156"/>
                  </a:lnTo>
                  <a:cubicBezTo>
                    <a:pt x="11085" y="4192"/>
                    <a:pt x="11062" y="4180"/>
                    <a:pt x="11073" y="4204"/>
                  </a:cubicBezTo>
                  <a:cubicBezTo>
                    <a:pt x="11109" y="4215"/>
                    <a:pt x="11097" y="4239"/>
                    <a:pt x="11121" y="4251"/>
                  </a:cubicBezTo>
                  <a:lnTo>
                    <a:pt x="11121" y="4227"/>
                  </a:lnTo>
                  <a:cubicBezTo>
                    <a:pt x="11117" y="4229"/>
                    <a:pt x="11114" y="4230"/>
                    <a:pt x="11112" y="4230"/>
                  </a:cubicBezTo>
                  <a:cubicBezTo>
                    <a:pt x="11104" y="4230"/>
                    <a:pt x="11115" y="4209"/>
                    <a:pt x="11085" y="4180"/>
                  </a:cubicBezTo>
                  <a:lnTo>
                    <a:pt x="11085" y="4180"/>
                  </a:lnTo>
                  <a:cubicBezTo>
                    <a:pt x="11105" y="4190"/>
                    <a:pt x="11134" y="4233"/>
                    <a:pt x="11142" y="4233"/>
                  </a:cubicBezTo>
                  <a:cubicBezTo>
                    <a:pt x="11144" y="4233"/>
                    <a:pt x="11145" y="4231"/>
                    <a:pt x="11145" y="4227"/>
                  </a:cubicBezTo>
                  <a:lnTo>
                    <a:pt x="11145" y="4227"/>
                  </a:lnTo>
                  <a:cubicBezTo>
                    <a:pt x="11157" y="4263"/>
                    <a:pt x="11133" y="4251"/>
                    <a:pt x="11157" y="4299"/>
                  </a:cubicBezTo>
                  <a:cubicBezTo>
                    <a:pt x="11157" y="4297"/>
                    <a:pt x="11157" y="4296"/>
                    <a:pt x="11158" y="4296"/>
                  </a:cubicBezTo>
                  <a:cubicBezTo>
                    <a:pt x="11164" y="4296"/>
                    <a:pt x="11184" y="4323"/>
                    <a:pt x="11204" y="4323"/>
                  </a:cubicBezTo>
                  <a:cubicBezTo>
                    <a:pt x="11201" y="4330"/>
                    <a:pt x="11197" y="4333"/>
                    <a:pt x="11193" y="4333"/>
                  </a:cubicBezTo>
                  <a:cubicBezTo>
                    <a:pt x="11183" y="4333"/>
                    <a:pt x="11170" y="4319"/>
                    <a:pt x="11145" y="4311"/>
                  </a:cubicBezTo>
                  <a:cubicBezTo>
                    <a:pt x="11145" y="4314"/>
                    <a:pt x="11143" y="4314"/>
                    <a:pt x="11142" y="4314"/>
                  </a:cubicBezTo>
                  <a:cubicBezTo>
                    <a:pt x="11140" y="4314"/>
                    <a:pt x="11137" y="4314"/>
                    <a:pt x="11136" y="4314"/>
                  </a:cubicBezTo>
                  <a:cubicBezTo>
                    <a:pt x="11133" y="4314"/>
                    <a:pt x="11133" y="4317"/>
                    <a:pt x="11145" y="4334"/>
                  </a:cubicBezTo>
                  <a:cubicBezTo>
                    <a:pt x="11166" y="4356"/>
                    <a:pt x="11162" y="4360"/>
                    <a:pt x="11155" y="4360"/>
                  </a:cubicBezTo>
                  <a:cubicBezTo>
                    <a:pt x="11151" y="4360"/>
                    <a:pt x="11145" y="4358"/>
                    <a:pt x="11145" y="4358"/>
                  </a:cubicBezTo>
                  <a:lnTo>
                    <a:pt x="11133" y="4358"/>
                  </a:lnTo>
                  <a:lnTo>
                    <a:pt x="11145" y="4370"/>
                  </a:lnTo>
                  <a:cubicBezTo>
                    <a:pt x="11142" y="4372"/>
                    <a:pt x="11140" y="4372"/>
                    <a:pt x="11137" y="4372"/>
                  </a:cubicBezTo>
                  <a:cubicBezTo>
                    <a:pt x="11116" y="4372"/>
                    <a:pt x="11093" y="4334"/>
                    <a:pt x="11062" y="4334"/>
                  </a:cubicBezTo>
                  <a:cubicBezTo>
                    <a:pt x="11056" y="4333"/>
                    <a:pt x="11053" y="4332"/>
                    <a:pt x="11051" y="4332"/>
                  </a:cubicBezTo>
                  <a:cubicBezTo>
                    <a:pt x="11038" y="4332"/>
                    <a:pt x="11070" y="4358"/>
                    <a:pt x="11050" y="4358"/>
                  </a:cubicBezTo>
                  <a:lnTo>
                    <a:pt x="11062" y="4358"/>
                  </a:lnTo>
                  <a:cubicBezTo>
                    <a:pt x="11062" y="4370"/>
                    <a:pt x="11050" y="4382"/>
                    <a:pt x="11073" y="4406"/>
                  </a:cubicBezTo>
                  <a:cubicBezTo>
                    <a:pt x="11071" y="4404"/>
                    <a:pt x="11070" y="4403"/>
                    <a:pt x="11069" y="4403"/>
                  </a:cubicBezTo>
                  <a:lnTo>
                    <a:pt x="11069" y="4403"/>
                  </a:lnTo>
                  <a:cubicBezTo>
                    <a:pt x="11066" y="4403"/>
                    <a:pt x="11076" y="4420"/>
                    <a:pt x="11085" y="4430"/>
                  </a:cubicBezTo>
                  <a:cubicBezTo>
                    <a:pt x="11085" y="4439"/>
                    <a:pt x="11099" y="4462"/>
                    <a:pt x="11085" y="4462"/>
                  </a:cubicBezTo>
                  <a:cubicBezTo>
                    <a:pt x="11080" y="4462"/>
                    <a:pt x="11073" y="4459"/>
                    <a:pt x="11062" y="4454"/>
                  </a:cubicBezTo>
                  <a:cubicBezTo>
                    <a:pt x="11050" y="4454"/>
                    <a:pt x="11026" y="4454"/>
                    <a:pt x="11014" y="4442"/>
                  </a:cubicBezTo>
                  <a:lnTo>
                    <a:pt x="10990" y="4454"/>
                  </a:lnTo>
                  <a:lnTo>
                    <a:pt x="10954" y="4418"/>
                  </a:lnTo>
                  <a:lnTo>
                    <a:pt x="10954" y="4418"/>
                  </a:lnTo>
                  <a:cubicBezTo>
                    <a:pt x="10954" y="4442"/>
                    <a:pt x="10978" y="4465"/>
                    <a:pt x="11002" y="4501"/>
                  </a:cubicBezTo>
                  <a:cubicBezTo>
                    <a:pt x="11014" y="4501"/>
                    <a:pt x="11026" y="4501"/>
                    <a:pt x="11050" y="4513"/>
                  </a:cubicBezTo>
                  <a:cubicBezTo>
                    <a:pt x="11085" y="4549"/>
                    <a:pt x="10990" y="4537"/>
                    <a:pt x="11026" y="4549"/>
                  </a:cubicBezTo>
                  <a:cubicBezTo>
                    <a:pt x="11026" y="4557"/>
                    <a:pt x="11025" y="4559"/>
                    <a:pt x="11022" y="4559"/>
                  </a:cubicBezTo>
                  <a:cubicBezTo>
                    <a:pt x="11018" y="4559"/>
                    <a:pt x="11010" y="4549"/>
                    <a:pt x="11002" y="4549"/>
                  </a:cubicBezTo>
                  <a:lnTo>
                    <a:pt x="11002" y="4549"/>
                  </a:lnTo>
                  <a:cubicBezTo>
                    <a:pt x="10990" y="4561"/>
                    <a:pt x="11014" y="4573"/>
                    <a:pt x="11014" y="4585"/>
                  </a:cubicBezTo>
                  <a:lnTo>
                    <a:pt x="10990" y="4585"/>
                  </a:lnTo>
                  <a:cubicBezTo>
                    <a:pt x="10981" y="4580"/>
                    <a:pt x="10975" y="4578"/>
                    <a:pt x="10973" y="4578"/>
                  </a:cubicBezTo>
                  <a:cubicBezTo>
                    <a:pt x="10963" y="4578"/>
                    <a:pt x="10997" y="4608"/>
                    <a:pt x="10978" y="4608"/>
                  </a:cubicBezTo>
                  <a:cubicBezTo>
                    <a:pt x="10969" y="4608"/>
                    <a:pt x="10934" y="4588"/>
                    <a:pt x="10926" y="4588"/>
                  </a:cubicBezTo>
                  <a:lnTo>
                    <a:pt x="10926" y="4588"/>
                  </a:lnTo>
                  <a:cubicBezTo>
                    <a:pt x="10924" y="4588"/>
                    <a:pt x="10925" y="4590"/>
                    <a:pt x="10931" y="4596"/>
                  </a:cubicBezTo>
                  <a:cubicBezTo>
                    <a:pt x="10931" y="4596"/>
                    <a:pt x="10931" y="4608"/>
                    <a:pt x="10943" y="4608"/>
                  </a:cubicBezTo>
                  <a:cubicBezTo>
                    <a:pt x="10954" y="4620"/>
                    <a:pt x="10966" y="4632"/>
                    <a:pt x="10954" y="4632"/>
                  </a:cubicBezTo>
                  <a:lnTo>
                    <a:pt x="10943" y="4644"/>
                  </a:lnTo>
                  <a:cubicBezTo>
                    <a:pt x="10931" y="4644"/>
                    <a:pt x="10931" y="4644"/>
                    <a:pt x="10931" y="4656"/>
                  </a:cubicBezTo>
                  <a:lnTo>
                    <a:pt x="10919" y="4644"/>
                  </a:lnTo>
                  <a:cubicBezTo>
                    <a:pt x="10919" y="4648"/>
                    <a:pt x="10917" y="4649"/>
                    <a:pt x="10916" y="4649"/>
                  </a:cubicBezTo>
                  <a:cubicBezTo>
                    <a:pt x="10912" y="4649"/>
                    <a:pt x="10907" y="4644"/>
                    <a:pt x="10907" y="4644"/>
                  </a:cubicBezTo>
                  <a:cubicBezTo>
                    <a:pt x="10900" y="4643"/>
                    <a:pt x="10895" y="4642"/>
                    <a:pt x="10891" y="4642"/>
                  </a:cubicBezTo>
                  <a:cubicBezTo>
                    <a:pt x="10852" y="4642"/>
                    <a:pt x="10891" y="4681"/>
                    <a:pt x="10861" y="4681"/>
                  </a:cubicBezTo>
                  <a:cubicBezTo>
                    <a:pt x="10857" y="4681"/>
                    <a:pt x="10853" y="4681"/>
                    <a:pt x="10847" y="4680"/>
                  </a:cubicBezTo>
                  <a:lnTo>
                    <a:pt x="10847" y="4680"/>
                  </a:lnTo>
                  <a:cubicBezTo>
                    <a:pt x="10871" y="4704"/>
                    <a:pt x="10883" y="4704"/>
                    <a:pt x="10907" y="4715"/>
                  </a:cubicBezTo>
                  <a:cubicBezTo>
                    <a:pt x="10919" y="4727"/>
                    <a:pt x="10931" y="4751"/>
                    <a:pt x="10943" y="4775"/>
                  </a:cubicBezTo>
                  <a:cubicBezTo>
                    <a:pt x="10895" y="4751"/>
                    <a:pt x="10847" y="4763"/>
                    <a:pt x="10800" y="4727"/>
                  </a:cubicBezTo>
                  <a:lnTo>
                    <a:pt x="10800" y="4727"/>
                  </a:lnTo>
                  <a:cubicBezTo>
                    <a:pt x="10788" y="4739"/>
                    <a:pt x="10835" y="4739"/>
                    <a:pt x="10847" y="4763"/>
                  </a:cubicBezTo>
                  <a:cubicBezTo>
                    <a:pt x="10847" y="4763"/>
                    <a:pt x="10871" y="4763"/>
                    <a:pt x="10895" y="4775"/>
                  </a:cubicBezTo>
                  <a:cubicBezTo>
                    <a:pt x="10919" y="4799"/>
                    <a:pt x="10919" y="4811"/>
                    <a:pt x="10907" y="4811"/>
                  </a:cubicBezTo>
                  <a:lnTo>
                    <a:pt x="10871" y="4787"/>
                  </a:lnTo>
                  <a:lnTo>
                    <a:pt x="10871" y="4787"/>
                  </a:lnTo>
                  <a:cubicBezTo>
                    <a:pt x="10871" y="4811"/>
                    <a:pt x="10931" y="4846"/>
                    <a:pt x="10966" y="4882"/>
                  </a:cubicBezTo>
                  <a:cubicBezTo>
                    <a:pt x="10943" y="4882"/>
                    <a:pt x="10919" y="4858"/>
                    <a:pt x="10871" y="4835"/>
                  </a:cubicBezTo>
                  <a:lnTo>
                    <a:pt x="10871" y="4846"/>
                  </a:lnTo>
                  <a:lnTo>
                    <a:pt x="10847" y="4835"/>
                  </a:lnTo>
                  <a:lnTo>
                    <a:pt x="10847" y="4835"/>
                  </a:lnTo>
                  <a:cubicBezTo>
                    <a:pt x="10847" y="4846"/>
                    <a:pt x="10871" y="4870"/>
                    <a:pt x="10859" y="4870"/>
                  </a:cubicBezTo>
                  <a:cubicBezTo>
                    <a:pt x="10835" y="4846"/>
                    <a:pt x="10812" y="4870"/>
                    <a:pt x="10788" y="4835"/>
                  </a:cubicBezTo>
                  <a:cubicBezTo>
                    <a:pt x="10776" y="4835"/>
                    <a:pt x="10788" y="4846"/>
                    <a:pt x="10800" y="4858"/>
                  </a:cubicBezTo>
                  <a:cubicBezTo>
                    <a:pt x="10804" y="4862"/>
                    <a:pt x="10806" y="4864"/>
                    <a:pt x="10808" y="4864"/>
                  </a:cubicBezTo>
                  <a:cubicBezTo>
                    <a:pt x="10813" y="4864"/>
                    <a:pt x="10816" y="4858"/>
                    <a:pt x="10823" y="4858"/>
                  </a:cubicBezTo>
                  <a:cubicBezTo>
                    <a:pt x="10847" y="4882"/>
                    <a:pt x="10847" y="4882"/>
                    <a:pt x="10835" y="4894"/>
                  </a:cubicBezTo>
                  <a:cubicBezTo>
                    <a:pt x="10816" y="4884"/>
                    <a:pt x="10851" y="4867"/>
                    <a:pt x="10821" y="4867"/>
                  </a:cubicBezTo>
                  <a:cubicBezTo>
                    <a:pt x="10815" y="4867"/>
                    <a:pt x="10805" y="4868"/>
                    <a:pt x="10791" y="4870"/>
                  </a:cubicBezTo>
                  <a:lnTo>
                    <a:pt x="10791" y="4870"/>
                  </a:lnTo>
                  <a:cubicBezTo>
                    <a:pt x="10794" y="4869"/>
                    <a:pt x="10800" y="4866"/>
                    <a:pt x="10800" y="4858"/>
                  </a:cubicBezTo>
                  <a:lnTo>
                    <a:pt x="10788" y="4858"/>
                  </a:lnTo>
                  <a:cubicBezTo>
                    <a:pt x="10764" y="4858"/>
                    <a:pt x="10728" y="4858"/>
                    <a:pt x="10776" y="4846"/>
                  </a:cubicBezTo>
                  <a:lnTo>
                    <a:pt x="10764" y="4846"/>
                  </a:lnTo>
                  <a:cubicBezTo>
                    <a:pt x="10764" y="4835"/>
                    <a:pt x="10764" y="4835"/>
                    <a:pt x="10776" y="4823"/>
                  </a:cubicBezTo>
                  <a:cubicBezTo>
                    <a:pt x="10784" y="4823"/>
                    <a:pt x="10792" y="4828"/>
                    <a:pt x="10793" y="4828"/>
                  </a:cubicBezTo>
                  <a:cubicBezTo>
                    <a:pt x="10793" y="4828"/>
                    <a:pt x="10792" y="4827"/>
                    <a:pt x="10788" y="4823"/>
                  </a:cubicBezTo>
                  <a:cubicBezTo>
                    <a:pt x="10776" y="4811"/>
                    <a:pt x="10776" y="4811"/>
                    <a:pt x="10776" y="4811"/>
                  </a:cubicBezTo>
                  <a:lnTo>
                    <a:pt x="10800" y="4811"/>
                  </a:lnTo>
                  <a:lnTo>
                    <a:pt x="10823" y="4835"/>
                  </a:lnTo>
                  <a:cubicBezTo>
                    <a:pt x="10847" y="4835"/>
                    <a:pt x="10788" y="4811"/>
                    <a:pt x="10800" y="4799"/>
                  </a:cubicBezTo>
                  <a:lnTo>
                    <a:pt x="10788" y="4799"/>
                  </a:lnTo>
                  <a:cubicBezTo>
                    <a:pt x="10800" y="4763"/>
                    <a:pt x="10812" y="4727"/>
                    <a:pt x="10764" y="4704"/>
                  </a:cubicBezTo>
                  <a:lnTo>
                    <a:pt x="10788" y="4704"/>
                  </a:lnTo>
                  <a:cubicBezTo>
                    <a:pt x="10788" y="4704"/>
                    <a:pt x="10788" y="4704"/>
                    <a:pt x="10788" y="4692"/>
                  </a:cubicBezTo>
                  <a:cubicBezTo>
                    <a:pt x="10812" y="4620"/>
                    <a:pt x="10764" y="4561"/>
                    <a:pt x="10764" y="4489"/>
                  </a:cubicBezTo>
                  <a:cubicBezTo>
                    <a:pt x="10748" y="4489"/>
                    <a:pt x="10722" y="4495"/>
                    <a:pt x="10699" y="4495"/>
                  </a:cubicBezTo>
                  <a:cubicBezTo>
                    <a:pt x="10687" y="4495"/>
                    <a:pt x="10677" y="4493"/>
                    <a:pt x="10669" y="4489"/>
                  </a:cubicBezTo>
                  <a:cubicBezTo>
                    <a:pt x="10669" y="4489"/>
                    <a:pt x="10669" y="4489"/>
                    <a:pt x="10692" y="4477"/>
                  </a:cubicBezTo>
                  <a:cubicBezTo>
                    <a:pt x="10700" y="4481"/>
                    <a:pt x="10708" y="4483"/>
                    <a:pt x="10715" y="4483"/>
                  </a:cubicBezTo>
                  <a:cubicBezTo>
                    <a:pt x="10730" y="4483"/>
                    <a:pt x="10740" y="4477"/>
                    <a:pt x="10740" y="4477"/>
                  </a:cubicBezTo>
                  <a:cubicBezTo>
                    <a:pt x="10740" y="4477"/>
                    <a:pt x="10776" y="4454"/>
                    <a:pt x="10740" y="4454"/>
                  </a:cubicBezTo>
                  <a:lnTo>
                    <a:pt x="10704" y="4465"/>
                  </a:lnTo>
                  <a:cubicBezTo>
                    <a:pt x="10692" y="4465"/>
                    <a:pt x="10692" y="4465"/>
                    <a:pt x="10692" y="4454"/>
                  </a:cubicBezTo>
                  <a:cubicBezTo>
                    <a:pt x="10716" y="4454"/>
                    <a:pt x="10752" y="4442"/>
                    <a:pt x="10764" y="4442"/>
                  </a:cubicBezTo>
                  <a:cubicBezTo>
                    <a:pt x="10669" y="4442"/>
                    <a:pt x="10800" y="4430"/>
                    <a:pt x="10764" y="4418"/>
                  </a:cubicBezTo>
                  <a:lnTo>
                    <a:pt x="10764" y="4418"/>
                  </a:lnTo>
                  <a:cubicBezTo>
                    <a:pt x="10728" y="4424"/>
                    <a:pt x="10692" y="4427"/>
                    <a:pt x="10660" y="4427"/>
                  </a:cubicBezTo>
                  <a:cubicBezTo>
                    <a:pt x="10627" y="4427"/>
                    <a:pt x="10597" y="4424"/>
                    <a:pt x="10573" y="4418"/>
                  </a:cubicBezTo>
                  <a:lnTo>
                    <a:pt x="10585" y="4418"/>
                  </a:lnTo>
                  <a:cubicBezTo>
                    <a:pt x="10585" y="4418"/>
                    <a:pt x="10612" y="4413"/>
                    <a:pt x="10629" y="4413"/>
                  </a:cubicBezTo>
                  <a:cubicBezTo>
                    <a:pt x="10638" y="4413"/>
                    <a:pt x="10645" y="4414"/>
                    <a:pt x="10645" y="4418"/>
                  </a:cubicBezTo>
                  <a:cubicBezTo>
                    <a:pt x="10657" y="4406"/>
                    <a:pt x="10633" y="4406"/>
                    <a:pt x="10633" y="4394"/>
                  </a:cubicBezTo>
                  <a:cubicBezTo>
                    <a:pt x="10625" y="4394"/>
                    <a:pt x="10612" y="4399"/>
                    <a:pt x="10600" y="4399"/>
                  </a:cubicBezTo>
                  <a:cubicBezTo>
                    <a:pt x="10595" y="4399"/>
                    <a:pt x="10589" y="4398"/>
                    <a:pt x="10585" y="4394"/>
                  </a:cubicBezTo>
                  <a:cubicBezTo>
                    <a:pt x="10597" y="4394"/>
                    <a:pt x="10633" y="4382"/>
                    <a:pt x="10633" y="4382"/>
                  </a:cubicBezTo>
                  <a:lnTo>
                    <a:pt x="10645" y="4382"/>
                  </a:lnTo>
                  <a:cubicBezTo>
                    <a:pt x="10681" y="4370"/>
                    <a:pt x="10681" y="4358"/>
                    <a:pt x="10716" y="4358"/>
                  </a:cubicBezTo>
                  <a:cubicBezTo>
                    <a:pt x="10669" y="4358"/>
                    <a:pt x="10692" y="4346"/>
                    <a:pt x="10669" y="4346"/>
                  </a:cubicBezTo>
                  <a:cubicBezTo>
                    <a:pt x="10633" y="4358"/>
                    <a:pt x="10621" y="4358"/>
                    <a:pt x="10597" y="4358"/>
                  </a:cubicBezTo>
                  <a:lnTo>
                    <a:pt x="10608" y="4370"/>
                  </a:lnTo>
                  <a:lnTo>
                    <a:pt x="10608" y="4370"/>
                  </a:lnTo>
                  <a:cubicBezTo>
                    <a:pt x="10601" y="4370"/>
                    <a:pt x="10596" y="4370"/>
                    <a:pt x="10596" y="4370"/>
                  </a:cubicBezTo>
                  <a:lnTo>
                    <a:pt x="10596" y="4370"/>
                  </a:lnTo>
                  <a:cubicBezTo>
                    <a:pt x="10562" y="4370"/>
                    <a:pt x="10585" y="4358"/>
                    <a:pt x="10550" y="4358"/>
                  </a:cubicBezTo>
                  <a:cubicBezTo>
                    <a:pt x="10550" y="4358"/>
                    <a:pt x="10514" y="4358"/>
                    <a:pt x="10490" y="4370"/>
                  </a:cubicBezTo>
                  <a:cubicBezTo>
                    <a:pt x="10490" y="4358"/>
                    <a:pt x="10514" y="4358"/>
                    <a:pt x="10550" y="4358"/>
                  </a:cubicBezTo>
                  <a:cubicBezTo>
                    <a:pt x="10538" y="4346"/>
                    <a:pt x="10573" y="4346"/>
                    <a:pt x="10538" y="4346"/>
                  </a:cubicBezTo>
                  <a:cubicBezTo>
                    <a:pt x="10550" y="4334"/>
                    <a:pt x="10573" y="4334"/>
                    <a:pt x="10597" y="4334"/>
                  </a:cubicBezTo>
                  <a:cubicBezTo>
                    <a:pt x="10603" y="4333"/>
                    <a:pt x="10605" y="4332"/>
                    <a:pt x="10606" y="4332"/>
                  </a:cubicBezTo>
                  <a:lnTo>
                    <a:pt x="10606" y="4332"/>
                  </a:lnTo>
                  <a:cubicBezTo>
                    <a:pt x="10611" y="4332"/>
                    <a:pt x="10590" y="4343"/>
                    <a:pt x="10611" y="4343"/>
                  </a:cubicBezTo>
                  <a:cubicBezTo>
                    <a:pt x="10620" y="4343"/>
                    <a:pt x="10638" y="4341"/>
                    <a:pt x="10669" y="4334"/>
                  </a:cubicBezTo>
                  <a:lnTo>
                    <a:pt x="10633" y="4334"/>
                  </a:lnTo>
                  <a:cubicBezTo>
                    <a:pt x="10645" y="4334"/>
                    <a:pt x="10681" y="4323"/>
                    <a:pt x="10669" y="4323"/>
                  </a:cubicBezTo>
                  <a:lnTo>
                    <a:pt x="10585" y="4323"/>
                  </a:lnTo>
                  <a:cubicBezTo>
                    <a:pt x="10573" y="4323"/>
                    <a:pt x="10550" y="4334"/>
                    <a:pt x="10526" y="4346"/>
                  </a:cubicBezTo>
                  <a:cubicBezTo>
                    <a:pt x="10478" y="4346"/>
                    <a:pt x="10514" y="4334"/>
                    <a:pt x="10514" y="4334"/>
                  </a:cubicBezTo>
                  <a:lnTo>
                    <a:pt x="10502" y="4334"/>
                  </a:lnTo>
                  <a:cubicBezTo>
                    <a:pt x="10526" y="4323"/>
                    <a:pt x="10573" y="4323"/>
                    <a:pt x="10597" y="4311"/>
                  </a:cubicBezTo>
                  <a:cubicBezTo>
                    <a:pt x="10615" y="4305"/>
                    <a:pt x="10609" y="4305"/>
                    <a:pt x="10602" y="4305"/>
                  </a:cubicBezTo>
                  <a:cubicBezTo>
                    <a:pt x="10594" y="4305"/>
                    <a:pt x="10585" y="4305"/>
                    <a:pt x="10597" y="4299"/>
                  </a:cubicBezTo>
                  <a:cubicBezTo>
                    <a:pt x="10585" y="4299"/>
                    <a:pt x="10585" y="4311"/>
                    <a:pt x="10585" y="4311"/>
                  </a:cubicBezTo>
                  <a:cubicBezTo>
                    <a:pt x="10585" y="4311"/>
                    <a:pt x="10585" y="4299"/>
                    <a:pt x="10585" y="4299"/>
                  </a:cubicBezTo>
                  <a:lnTo>
                    <a:pt x="10526" y="4299"/>
                  </a:lnTo>
                  <a:cubicBezTo>
                    <a:pt x="10514" y="4299"/>
                    <a:pt x="10466" y="4299"/>
                    <a:pt x="10526" y="4287"/>
                  </a:cubicBezTo>
                  <a:cubicBezTo>
                    <a:pt x="10526" y="4275"/>
                    <a:pt x="10550" y="4275"/>
                    <a:pt x="10562" y="4263"/>
                  </a:cubicBezTo>
                  <a:lnTo>
                    <a:pt x="10573" y="4251"/>
                  </a:lnTo>
                  <a:lnTo>
                    <a:pt x="10621" y="4251"/>
                  </a:lnTo>
                  <a:cubicBezTo>
                    <a:pt x="10617" y="4247"/>
                    <a:pt x="10612" y="4246"/>
                    <a:pt x="10605" y="4246"/>
                  </a:cubicBezTo>
                  <a:cubicBezTo>
                    <a:pt x="10591" y="4246"/>
                    <a:pt x="10569" y="4251"/>
                    <a:pt x="10538" y="4251"/>
                  </a:cubicBezTo>
                  <a:cubicBezTo>
                    <a:pt x="10538" y="4251"/>
                    <a:pt x="10526" y="4251"/>
                    <a:pt x="10490" y="4263"/>
                  </a:cubicBezTo>
                  <a:cubicBezTo>
                    <a:pt x="10442" y="4263"/>
                    <a:pt x="10526" y="4239"/>
                    <a:pt x="10502" y="4239"/>
                  </a:cubicBezTo>
                  <a:cubicBezTo>
                    <a:pt x="10502" y="4227"/>
                    <a:pt x="10478" y="4227"/>
                    <a:pt x="10478" y="4227"/>
                  </a:cubicBezTo>
                  <a:lnTo>
                    <a:pt x="10502" y="4227"/>
                  </a:lnTo>
                  <a:cubicBezTo>
                    <a:pt x="10550" y="4215"/>
                    <a:pt x="10478" y="4215"/>
                    <a:pt x="10490" y="4215"/>
                  </a:cubicBezTo>
                  <a:cubicBezTo>
                    <a:pt x="10502" y="4204"/>
                    <a:pt x="10562" y="4192"/>
                    <a:pt x="10526" y="4192"/>
                  </a:cubicBezTo>
                  <a:lnTo>
                    <a:pt x="10514" y="4192"/>
                  </a:lnTo>
                  <a:cubicBezTo>
                    <a:pt x="10506" y="4192"/>
                    <a:pt x="10498" y="4197"/>
                    <a:pt x="10494" y="4197"/>
                  </a:cubicBezTo>
                  <a:cubicBezTo>
                    <a:pt x="10491" y="4197"/>
                    <a:pt x="10490" y="4196"/>
                    <a:pt x="10490" y="4192"/>
                  </a:cubicBezTo>
                  <a:lnTo>
                    <a:pt x="10502" y="4192"/>
                  </a:lnTo>
                  <a:cubicBezTo>
                    <a:pt x="10502" y="4192"/>
                    <a:pt x="10502" y="4180"/>
                    <a:pt x="10502" y="4180"/>
                  </a:cubicBezTo>
                  <a:lnTo>
                    <a:pt x="10514" y="4192"/>
                  </a:lnTo>
                  <a:cubicBezTo>
                    <a:pt x="10514" y="4192"/>
                    <a:pt x="10514" y="4180"/>
                    <a:pt x="10514" y="4180"/>
                  </a:cubicBezTo>
                  <a:cubicBezTo>
                    <a:pt x="10514" y="4180"/>
                    <a:pt x="10526" y="4168"/>
                    <a:pt x="10526" y="4168"/>
                  </a:cubicBezTo>
                  <a:cubicBezTo>
                    <a:pt x="10585" y="4156"/>
                    <a:pt x="10490" y="4168"/>
                    <a:pt x="10550" y="4144"/>
                  </a:cubicBezTo>
                  <a:lnTo>
                    <a:pt x="10502" y="4144"/>
                  </a:lnTo>
                  <a:cubicBezTo>
                    <a:pt x="10502" y="4144"/>
                    <a:pt x="10502" y="4144"/>
                    <a:pt x="10502" y="4156"/>
                  </a:cubicBezTo>
                  <a:cubicBezTo>
                    <a:pt x="10502" y="4144"/>
                    <a:pt x="10490" y="4144"/>
                    <a:pt x="10490" y="4144"/>
                  </a:cubicBezTo>
                  <a:lnTo>
                    <a:pt x="10490" y="4156"/>
                  </a:lnTo>
                  <a:lnTo>
                    <a:pt x="10466" y="4156"/>
                  </a:lnTo>
                  <a:cubicBezTo>
                    <a:pt x="10466" y="4156"/>
                    <a:pt x="10466" y="4144"/>
                    <a:pt x="10454" y="4144"/>
                  </a:cubicBezTo>
                  <a:lnTo>
                    <a:pt x="10466" y="4144"/>
                  </a:lnTo>
                  <a:cubicBezTo>
                    <a:pt x="10466" y="4144"/>
                    <a:pt x="10466" y="4144"/>
                    <a:pt x="10466" y="4132"/>
                  </a:cubicBezTo>
                  <a:lnTo>
                    <a:pt x="10454" y="4132"/>
                  </a:lnTo>
                  <a:lnTo>
                    <a:pt x="10466" y="4120"/>
                  </a:lnTo>
                  <a:lnTo>
                    <a:pt x="10454" y="4120"/>
                  </a:lnTo>
                  <a:cubicBezTo>
                    <a:pt x="10454" y="4120"/>
                    <a:pt x="10442" y="4120"/>
                    <a:pt x="10442" y="4108"/>
                  </a:cubicBezTo>
                  <a:cubicBezTo>
                    <a:pt x="10442" y="4096"/>
                    <a:pt x="10442" y="4096"/>
                    <a:pt x="10442" y="4096"/>
                  </a:cubicBezTo>
                  <a:cubicBezTo>
                    <a:pt x="10454" y="4096"/>
                    <a:pt x="10454" y="4084"/>
                    <a:pt x="10466" y="4084"/>
                  </a:cubicBezTo>
                  <a:lnTo>
                    <a:pt x="10442" y="4084"/>
                  </a:lnTo>
                  <a:cubicBezTo>
                    <a:pt x="10442" y="4084"/>
                    <a:pt x="10442" y="4084"/>
                    <a:pt x="10442" y="4073"/>
                  </a:cubicBezTo>
                  <a:lnTo>
                    <a:pt x="10454" y="4073"/>
                  </a:lnTo>
                  <a:cubicBezTo>
                    <a:pt x="10466" y="4073"/>
                    <a:pt x="10466" y="4084"/>
                    <a:pt x="10466" y="4084"/>
                  </a:cubicBezTo>
                  <a:lnTo>
                    <a:pt x="10478" y="4096"/>
                  </a:lnTo>
                  <a:cubicBezTo>
                    <a:pt x="10478" y="4096"/>
                    <a:pt x="10478" y="4084"/>
                    <a:pt x="10478" y="4084"/>
                  </a:cubicBezTo>
                  <a:cubicBezTo>
                    <a:pt x="10478" y="4073"/>
                    <a:pt x="10466" y="4073"/>
                    <a:pt x="10466" y="4073"/>
                  </a:cubicBezTo>
                  <a:cubicBezTo>
                    <a:pt x="10466" y="4061"/>
                    <a:pt x="10466" y="4061"/>
                    <a:pt x="10466" y="4049"/>
                  </a:cubicBezTo>
                  <a:cubicBezTo>
                    <a:pt x="10466" y="4040"/>
                    <a:pt x="10466" y="4032"/>
                    <a:pt x="10470" y="4032"/>
                  </a:cubicBezTo>
                  <a:cubicBezTo>
                    <a:pt x="10472" y="4032"/>
                    <a:pt x="10475" y="4033"/>
                    <a:pt x="10478" y="4037"/>
                  </a:cubicBezTo>
                  <a:lnTo>
                    <a:pt x="10478" y="4049"/>
                  </a:lnTo>
                  <a:lnTo>
                    <a:pt x="10490" y="4073"/>
                  </a:lnTo>
                  <a:cubicBezTo>
                    <a:pt x="10490" y="4049"/>
                    <a:pt x="10466" y="3989"/>
                    <a:pt x="10466" y="3942"/>
                  </a:cubicBezTo>
                  <a:lnTo>
                    <a:pt x="10466" y="3942"/>
                  </a:lnTo>
                  <a:cubicBezTo>
                    <a:pt x="10478" y="3965"/>
                    <a:pt x="10490" y="4001"/>
                    <a:pt x="10502" y="4037"/>
                  </a:cubicBezTo>
                  <a:lnTo>
                    <a:pt x="10514" y="4025"/>
                  </a:lnTo>
                  <a:lnTo>
                    <a:pt x="10526" y="4061"/>
                  </a:lnTo>
                  <a:cubicBezTo>
                    <a:pt x="10526" y="4050"/>
                    <a:pt x="10517" y="4023"/>
                    <a:pt x="10522" y="4023"/>
                  </a:cubicBezTo>
                  <a:lnTo>
                    <a:pt x="10522" y="4023"/>
                  </a:lnTo>
                  <a:cubicBezTo>
                    <a:pt x="10523" y="4023"/>
                    <a:pt x="10524" y="4023"/>
                    <a:pt x="10526" y="4025"/>
                  </a:cubicBezTo>
                  <a:cubicBezTo>
                    <a:pt x="10538" y="4061"/>
                    <a:pt x="10550" y="4049"/>
                    <a:pt x="10562" y="4096"/>
                  </a:cubicBezTo>
                  <a:cubicBezTo>
                    <a:pt x="10563" y="4097"/>
                    <a:pt x="10563" y="4098"/>
                    <a:pt x="10564" y="4098"/>
                  </a:cubicBezTo>
                  <a:cubicBezTo>
                    <a:pt x="10566" y="4098"/>
                    <a:pt x="10564" y="4089"/>
                    <a:pt x="10562" y="4081"/>
                  </a:cubicBezTo>
                  <a:lnTo>
                    <a:pt x="10562" y="4081"/>
                  </a:lnTo>
                  <a:cubicBezTo>
                    <a:pt x="10562" y="4066"/>
                    <a:pt x="10561" y="4064"/>
                    <a:pt x="10560" y="4064"/>
                  </a:cubicBezTo>
                  <a:cubicBezTo>
                    <a:pt x="10559" y="4064"/>
                    <a:pt x="10558" y="4064"/>
                    <a:pt x="10556" y="4064"/>
                  </a:cubicBezTo>
                  <a:cubicBezTo>
                    <a:pt x="10555" y="4064"/>
                    <a:pt x="10553" y="4064"/>
                    <a:pt x="10550" y="4061"/>
                  </a:cubicBezTo>
                  <a:cubicBezTo>
                    <a:pt x="10526" y="4013"/>
                    <a:pt x="10550" y="4037"/>
                    <a:pt x="10550" y="4013"/>
                  </a:cubicBezTo>
                  <a:cubicBezTo>
                    <a:pt x="10538" y="3989"/>
                    <a:pt x="10538" y="3930"/>
                    <a:pt x="10514" y="3882"/>
                  </a:cubicBezTo>
                  <a:lnTo>
                    <a:pt x="10526" y="3882"/>
                  </a:lnTo>
                  <a:cubicBezTo>
                    <a:pt x="10520" y="3865"/>
                    <a:pt x="10517" y="3860"/>
                    <a:pt x="10514" y="3860"/>
                  </a:cubicBezTo>
                  <a:cubicBezTo>
                    <a:pt x="10508" y="3860"/>
                    <a:pt x="10508" y="3887"/>
                    <a:pt x="10503" y="3887"/>
                  </a:cubicBezTo>
                  <a:cubicBezTo>
                    <a:pt x="10500" y="3887"/>
                    <a:pt x="10496" y="3880"/>
                    <a:pt x="10490" y="3858"/>
                  </a:cubicBezTo>
                  <a:cubicBezTo>
                    <a:pt x="10485" y="3858"/>
                    <a:pt x="10482" y="3860"/>
                    <a:pt x="10479" y="3860"/>
                  </a:cubicBezTo>
                  <a:cubicBezTo>
                    <a:pt x="10474" y="3860"/>
                    <a:pt x="10469" y="3856"/>
                    <a:pt x="10454" y="3834"/>
                  </a:cubicBezTo>
                  <a:lnTo>
                    <a:pt x="10454" y="3834"/>
                  </a:lnTo>
                  <a:lnTo>
                    <a:pt x="10478" y="3906"/>
                  </a:lnTo>
                  <a:cubicBezTo>
                    <a:pt x="10466" y="3894"/>
                    <a:pt x="10454" y="3858"/>
                    <a:pt x="10454" y="3846"/>
                  </a:cubicBezTo>
                  <a:lnTo>
                    <a:pt x="10442" y="3846"/>
                  </a:lnTo>
                  <a:cubicBezTo>
                    <a:pt x="10442" y="3834"/>
                    <a:pt x="10431" y="3834"/>
                    <a:pt x="10442" y="3823"/>
                  </a:cubicBezTo>
                  <a:cubicBezTo>
                    <a:pt x="10432" y="3812"/>
                    <a:pt x="10427" y="3809"/>
                    <a:pt x="10424" y="3809"/>
                  </a:cubicBezTo>
                  <a:lnTo>
                    <a:pt x="10424" y="3809"/>
                  </a:lnTo>
                  <a:cubicBezTo>
                    <a:pt x="10421" y="3809"/>
                    <a:pt x="10424" y="3816"/>
                    <a:pt x="10431" y="3823"/>
                  </a:cubicBezTo>
                  <a:cubicBezTo>
                    <a:pt x="10431" y="3846"/>
                    <a:pt x="10431" y="3846"/>
                    <a:pt x="10419" y="3846"/>
                  </a:cubicBezTo>
                  <a:cubicBezTo>
                    <a:pt x="10419" y="3858"/>
                    <a:pt x="10442" y="3894"/>
                    <a:pt x="10442" y="3906"/>
                  </a:cubicBezTo>
                  <a:cubicBezTo>
                    <a:pt x="10419" y="3894"/>
                    <a:pt x="10419" y="3906"/>
                    <a:pt x="10383" y="3858"/>
                  </a:cubicBezTo>
                  <a:cubicBezTo>
                    <a:pt x="10383" y="3846"/>
                    <a:pt x="10371" y="3823"/>
                    <a:pt x="10371" y="3823"/>
                  </a:cubicBezTo>
                  <a:cubicBezTo>
                    <a:pt x="10369" y="3821"/>
                    <a:pt x="10368" y="3820"/>
                    <a:pt x="10367" y="3820"/>
                  </a:cubicBezTo>
                  <a:lnTo>
                    <a:pt x="10367" y="3820"/>
                  </a:lnTo>
                  <a:cubicBezTo>
                    <a:pt x="10362" y="3820"/>
                    <a:pt x="10373" y="3850"/>
                    <a:pt x="10383" y="3870"/>
                  </a:cubicBezTo>
                  <a:cubicBezTo>
                    <a:pt x="10383" y="3870"/>
                    <a:pt x="10383" y="3870"/>
                    <a:pt x="10371" y="3882"/>
                  </a:cubicBezTo>
                  <a:cubicBezTo>
                    <a:pt x="10371" y="3858"/>
                    <a:pt x="10359" y="3846"/>
                    <a:pt x="10359" y="3846"/>
                  </a:cubicBezTo>
                  <a:cubicBezTo>
                    <a:pt x="10359" y="3834"/>
                    <a:pt x="10347" y="3834"/>
                    <a:pt x="10347" y="3834"/>
                  </a:cubicBezTo>
                  <a:lnTo>
                    <a:pt x="10347" y="3834"/>
                  </a:lnTo>
                  <a:cubicBezTo>
                    <a:pt x="10359" y="3882"/>
                    <a:pt x="10347" y="3858"/>
                    <a:pt x="10347" y="3882"/>
                  </a:cubicBezTo>
                  <a:cubicBezTo>
                    <a:pt x="10353" y="3888"/>
                    <a:pt x="10356" y="3891"/>
                    <a:pt x="10358" y="3891"/>
                  </a:cubicBezTo>
                  <a:cubicBezTo>
                    <a:pt x="10359" y="3891"/>
                    <a:pt x="10359" y="3888"/>
                    <a:pt x="10359" y="3882"/>
                  </a:cubicBezTo>
                  <a:cubicBezTo>
                    <a:pt x="10368" y="3909"/>
                    <a:pt x="10370" y="3942"/>
                    <a:pt x="10366" y="3942"/>
                  </a:cubicBezTo>
                  <a:cubicBezTo>
                    <a:pt x="10364" y="3942"/>
                    <a:pt x="10362" y="3939"/>
                    <a:pt x="10359" y="3930"/>
                  </a:cubicBezTo>
                  <a:cubicBezTo>
                    <a:pt x="10359" y="3906"/>
                    <a:pt x="10335" y="3882"/>
                    <a:pt x="10347" y="3870"/>
                  </a:cubicBezTo>
                  <a:cubicBezTo>
                    <a:pt x="10339" y="3857"/>
                    <a:pt x="10335" y="3852"/>
                    <a:pt x="10334" y="3852"/>
                  </a:cubicBezTo>
                  <a:lnTo>
                    <a:pt x="10334" y="3852"/>
                  </a:lnTo>
                  <a:cubicBezTo>
                    <a:pt x="10330" y="3852"/>
                    <a:pt x="10348" y="3897"/>
                    <a:pt x="10341" y="3897"/>
                  </a:cubicBezTo>
                  <a:cubicBezTo>
                    <a:pt x="10339" y="3897"/>
                    <a:pt x="10338" y="3896"/>
                    <a:pt x="10335" y="3894"/>
                  </a:cubicBezTo>
                  <a:lnTo>
                    <a:pt x="10323" y="3870"/>
                  </a:lnTo>
                  <a:cubicBezTo>
                    <a:pt x="10312" y="3836"/>
                    <a:pt x="10322" y="3856"/>
                    <a:pt x="10313" y="3837"/>
                  </a:cubicBezTo>
                  <a:lnTo>
                    <a:pt x="10313" y="3837"/>
                  </a:lnTo>
                  <a:cubicBezTo>
                    <a:pt x="10318" y="3822"/>
                    <a:pt x="10335" y="3817"/>
                    <a:pt x="10335" y="3787"/>
                  </a:cubicBezTo>
                  <a:lnTo>
                    <a:pt x="10300" y="3775"/>
                  </a:lnTo>
                  <a:cubicBezTo>
                    <a:pt x="10288" y="3823"/>
                    <a:pt x="10228" y="3787"/>
                    <a:pt x="10240" y="3882"/>
                  </a:cubicBezTo>
                  <a:cubicBezTo>
                    <a:pt x="10240" y="3882"/>
                    <a:pt x="10240" y="3882"/>
                    <a:pt x="10240" y="3906"/>
                  </a:cubicBezTo>
                  <a:lnTo>
                    <a:pt x="10240" y="3918"/>
                  </a:lnTo>
                  <a:cubicBezTo>
                    <a:pt x="10228" y="3894"/>
                    <a:pt x="10216" y="3894"/>
                    <a:pt x="10192" y="3870"/>
                  </a:cubicBezTo>
                  <a:lnTo>
                    <a:pt x="10192" y="3870"/>
                  </a:lnTo>
                  <a:cubicBezTo>
                    <a:pt x="10204" y="3882"/>
                    <a:pt x="10204" y="3882"/>
                    <a:pt x="10216" y="3906"/>
                  </a:cubicBezTo>
                  <a:cubicBezTo>
                    <a:pt x="10225" y="3942"/>
                    <a:pt x="10234" y="3958"/>
                    <a:pt x="10233" y="3958"/>
                  </a:cubicBezTo>
                  <a:cubicBezTo>
                    <a:pt x="10232" y="3958"/>
                    <a:pt x="10231" y="3956"/>
                    <a:pt x="10228" y="3953"/>
                  </a:cubicBezTo>
                  <a:cubicBezTo>
                    <a:pt x="10221" y="3939"/>
                    <a:pt x="10218" y="3933"/>
                    <a:pt x="10214" y="3926"/>
                  </a:cubicBezTo>
                  <a:lnTo>
                    <a:pt x="10214" y="3926"/>
                  </a:lnTo>
                  <a:cubicBezTo>
                    <a:pt x="10216" y="3934"/>
                    <a:pt x="10216" y="3942"/>
                    <a:pt x="10216" y="3942"/>
                  </a:cubicBezTo>
                  <a:cubicBezTo>
                    <a:pt x="10204" y="3930"/>
                    <a:pt x="10192" y="3930"/>
                    <a:pt x="10181" y="3906"/>
                  </a:cubicBezTo>
                  <a:cubicBezTo>
                    <a:pt x="10181" y="3902"/>
                    <a:pt x="10182" y="3901"/>
                    <a:pt x="10184" y="3901"/>
                  </a:cubicBezTo>
                  <a:cubicBezTo>
                    <a:pt x="10187" y="3901"/>
                    <a:pt x="10192" y="3906"/>
                    <a:pt x="10192" y="3906"/>
                  </a:cubicBezTo>
                  <a:cubicBezTo>
                    <a:pt x="10192" y="3894"/>
                    <a:pt x="10181" y="3882"/>
                    <a:pt x="10169" y="3870"/>
                  </a:cubicBezTo>
                  <a:cubicBezTo>
                    <a:pt x="10157" y="3858"/>
                    <a:pt x="10157" y="3834"/>
                    <a:pt x="10157" y="3823"/>
                  </a:cubicBezTo>
                  <a:cubicBezTo>
                    <a:pt x="10145" y="3846"/>
                    <a:pt x="10157" y="3906"/>
                    <a:pt x="10157" y="3930"/>
                  </a:cubicBezTo>
                  <a:cubicBezTo>
                    <a:pt x="10149" y="3922"/>
                    <a:pt x="10135" y="3892"/>
                    <a:pt x="10131" y="3881"/>
                  </a:cubicBezTo>
                  <a:lnTo>
                    <a:pt x="10131" y="3881"/>
                  </a:lnTo>
                  <a:cubicBezTo>
                    <a:pt x="10132" y="3881"/>
                    <a:pt x="10132" y="3881"/>
                    <a:pt x="10133" y="3882"/>
                  </a:cubicBezTo>
                  <a:cubicBezTo>
                    <a:pt x="10131" y="3878"/>
                    <a:pt x="10130" y="3876"/>
                    <a:pt x="10130" y="3876"/>
                  </a:cubicBezTo>
                  <a:lnTo>
                    <a:pt x="10130" y="3876"/>
                  </a:lnTo>
                  <a:cubicBezTo>
                    <a:pt x="10129" y="3876"/>
                    <a:pt x="10130" y="3878"/>
                    <a:pt x="10131" y="3881"/>
                  </a:cubicBezTo>
                  <a:lnTo>
                    <a:pt x="10131" y="3881"/>
                  </a:lnTo>
                  <a:cubicBezTo>
                    <a:pt x="10131" y="3881"/>
                    <a:pt x="10131" y="3881"/>
                    <a:pt x="10131" y="3881"/>
                  </a:cubicBezTo>
                  <a:lnTo>
                    <a:pt x="10131" y="3881"/>
                  </a:lnTo>
                  <a:cubicBezTo>
                    <a:pt x="10125" y="3881"/>
                    <a:pt x="10129" y="3920"/>
                    <a:pt x="10131" y="3941"/>
                  </a:cubicBezTo>
                  <a:lnTo>
                    <a:pt x="10131" y="3941"/>
                  </a:lnTo>
                  <a:cubicBezTo>
                    <a:pt x="10085" y="3930"/>
                    <a:pt x="10061" y="3941"/>
                    <a:pt x="10002" y="3894"/>
                  </a:cubicBezTo>
                  <a:lnTo>
                    <a:pt x="10002" y="3894"/>
                  </a:lnTo>
                  <a:lnTo>
                    <a:pt x="10026" y="3965"/>
                  </a:lnTo>
                  <a:lnTo>
                    <a:pt x="10002" y="3930"/>
                  </a:lnTo>
                  <a:cubicBezTo>
                    <a:pt x="9993" y="3925"/>
                    <a:pt x="9985" y="3923"/>
                    <a:pt x="9978" y="3923"/>
                  </a:cubicBezTo>
                  <a:cubicBezTo>
                    <a:pt x="9949" y="3923"/>
                    <a:pt x="9938" y="3958"/>
                    <a:pt x="9919" y="3977"/>
                  </a:cubicBezTo>
                  <a:cubicBezTo>
                    <a:pt x="9917" y="3979"/>
                    <a:pt x="9916" y="3979"/>
                    <a:pt x="9915" y="3979"/>
                  </a:cubicBezTo>
                  <a:cubicBezTo>
                    <a:pt x="9904" y="3979"/>
                    <a:pt x="9893" y="3940"/>
                    <a:pt x="9883" y="3930"/>
                  </a:cubicBezTo>
                  <a:cubicBezTo>
                    <a:pt x="9859" y="3930"/>
                    <a:pt x="9883" y="4001"/>
                    <a:pt x="9871" y="4025"/>
                  </a:cubicBezTo>
                  <a:cubicBezTo>
                    <a:pt x="9859" y="4001"/>
                    <a:pt x="9847" y="3953"/>
                    <a:pt x="9835" y="3953"/>
                  </a:cubicBezTo>
                  <a:lnTo>
                    <a:pt x="9835" y="3953"/>
                  </a:lnTo>
                  <a:cubicBezTo>
                    <a:pt x="9835" y="3973"/>
                    <a:pt x="9843" y="3992"/>
                    <a:pt x="9840" y="3992"/>
                  </a:cubicBezTo>
                  <a:cubicBezTo>
                    <a:pt x="9839" y="3992"/>
                    <a:pt x="9837" y="3991"/>
                    <a:pt x="9835" y="3989"/>
                  </a:cubicBezTo>
                  <a:lnTo>
                    <a:pt x="9835" y="3977"/>
                  </a:lnTo>
                  <a:cubicBezTo>
                    <a:pt x="9831" y="3968"/>
                    <a:pt x="9828" y="3966"/>
                    <a:pt x="9826" y="3966"/>
                  </a:cubicBezTo>
                  <a:cubicBezTo>
                    <a:pt x="9823" y="3966"/>
                    <a:pt x="9821" y="3969"/>
                    <a:pt x="9818" y="3969"/>
                  </a:cubicBezTo>
                  <a:cubicBezTo>
                    <a:pt x="9816" y="3969"/>
                    <a:pt x="9814" y="3968"/>
                    <a:pt x="9811" y="3965"/>
                  </a:cubicBezTo>
                  <a:cubicBezTo>
                    <a:pt x="9788" y="3977"/>
                    <a:pt x="9788" y="4025"/>
                    <a:pt x="9811" y="4096"/>
                  </a:cubicBezTo>
                  <a:cubicBezTo>
                    <a:pt x="9788" y="4096"/>
                    <a:pt x="9776" y="4037"/>
                    <a:pt x="9776" y="4025"/>
                  </a:cubicBezTo>
                  <a:lnTo>
                    <a:pt x="9776" y="4025"/>
                  </a:lnTo>
                  <a:cubicBezTo>
                    <a:pt x="9778" y="4027"/>
                    <a:pt x="9779" y="4028"/>
                    <a:pt x="9780" y="4028"/>
                  </a:cubicBezTo>
                  <a:cubicBezTo>
                    <a:pt x="9783" y="4028"/>
                    <a:pt x="9774" y="4009"/>
                    <a:pt x="9764" y="3989"/>
                  </a:cubicBezTo>
                  <a:cubicBezTo>
                    <a:pt x="9764" y="4001"/>
                    <a:pt x="9764" y="4010"/>
                    <a:pt x="9761" y="4010"/>
                  </a:cubicBezTo>
                  <a:cubicBezTo>
                    <a:pt x="9758" y="4010"/>
                    <a:pt x="9752" y="4001"/>
                    <a:pt x="9740" y="3977"/>
                  </a:cubicBezTo>
                  <a:cubicBezTo>
                    <a:pt x="9740" y="3988"/>
                    <a:pt x="9730" y="3989"/>
                    <a:pt x="9737" y="4015"/>
                  </a:cubicBezTo>
                  <a:lnTo>
                    <a:pt x="9737" y="4015"/>
                  </a:lnTo>
                  <a:cubicBezTo>
                    <a:pt x="9737" y="4015"/>
                    <a:pt x="9737" y="4015"/>
                    <a:pt x="9737" y="4015"/>
                  </a:cubicBezTo>
                  <a:lnTo>
                    <a:pt x="9737" y="4015"/>
                  </a:lnTo>
                  <a:cubicBezTo>
                    <a:pt x="9740" y="4015"/>
                    <a:pt x="9752" y="4032"/>
                    <a:pt x="9752" y="4049"/>
                  </a:cubicBezTo>
                  <a:cubicBezTo>
                    <a:pt x="9748" y="4045"/>
                    <a:pt x="9744" y="4045"/>
                    <a:pt x="9740" y="4045"/>
                  </a:cubicBezTo>
                  <a:lnTo>
                    <a:pt x="9740" y="4045"/>
                  </a:lnTo>
                  <a:cubicBezTo>
                    <a:pt x="9731" y="4045"/>
                    <a:pt x="9720" y="4045"/>
                    <a:pt x="9704" y="4013"/>
                  </a:cubicBezTo>
                  <a:cubicBezTo>
                    <a:pt x="9669" y="4037"/>
                    <a:pt x="9621" y="4049"/>
                    <a:pt x="9573" y="4073"/>
                  </a:cubicBezTo>
                  <a:cubicBezTo>
                    <a:pt x="9585" y="4096"/>
                    <a:pt x="9585" y="4084"/>
                    <a:pt x="9597" y="4096"/>
                  </a:cubicBezTo>
                  <a:cubicBezTo>
                    <a:pt x="9597" y="4107"/>
                    <a:pt x="9595" y="4111"/>
                    <a:pt x="9592" y="4111"/>
                  </a:cubicBezTo>
                  <a:cubicBezTo>
                    <a:pt x="9589" y="4111"/>
                    <a:pt x="9584" y="4106"/>
                    <a:pt x="9583" y="4106"/>
                  </a:cubicBezTo>
                  <a:lnTo>
                    <a:pt x="9583" y="4106"/>
                  </a:lnTo>
                  <a:cubicBezTo>
                    <a:pt x="9581" y="4106"/>
                    <a:pt x="9581" y="4109"/>
                    <a:pt x="9585" y="4120"/>
                  </a:cubicBezTo>
                  <a:lnTo>
                    <a:pt x="9573" y="4084"/>
                  </a:lnTo>
                  <a:cubicBezTo>
                    <a:pt x="9561" y="4096"/>
                    <a:pt x="9573" y="4144"/>
                    <a:pt x="9573" y="4180"/>
                  </a:cubicBezTo>
                  <a:cubicBezTo>
                    <a:pt x="9561" y="4144"/>
                    <a:pt x="9549" y="4156"/>
                    <a:pt x="9549" y="4132"/>
                  </a:cubicBezTo>
                  <a:cubicBezTo>
                    <a:pt x="9549" y="4133"/>
                    <a:pt x="9549" y="4133"/>
                    <a:pt x="9549" y="4133"/>
                  </a:cubicBezTo>
                  <a:cubicBezTo>
                    <a:pt x="9543" y="4133"/>
                    <a:pt x="9479" y="4034"/>
                    <a:pt x="9477" y="4034"/>
                  </a:cubicBezTo>
                  <a:lnTo>
                    <a:pt x="9477" y="4034"/>
                  </a:lnTo>
                  <a:cubicBezTo>
                    <a:pt x="9477" y="4034"/>
                    <a:pt x="9477" y="4035"/>
                    <a:pt x="9478" y="4037"/>
                  </a:cubicBezTo>
                  <a:lnTo>
                    <a:pt x="9549" y="4168"/>
                  </a:lnTo>
                  <a:cubicBezTo>
                    <a:pt x="9555" y="4174"/>
                    <a:pt x="9555" y="4174"/>
                    <a:pt x="9554" y="4174"/>
                  </a:cubicBezTo>
                  <a:cubicBezTo>
                    <a:pt x="9552" y="4174"/>
                    <a:pt x="9549" y="4174"/>
                    <a:pt x="9549" y="4180"/>
                  </a:cubicBezTo>
                  <a:cubicBezTo>
                    <a:pt x="9538" y="4156"/>
                    <a:pt x="9514" y="4132"/>
                    <a:pt x="9502" y="4132"/>
                  </a:cubicBezTo>
                  <a:cubicBezTo>
                    <a:pt x="9490" y="4108"/>
                    <a:pt x="9502" y="4108"/>
                    <a:pt x="9502" y="4108"/>
                  </a:cubicBezTo>
                  <a:cubicBezTo>
                    <a:pt x="9478" y="4049"/>
                    <a:pt x="9466" y="4073"/>
                    <a:pt x="9454" y="4025"/>
                  </a:cubicBezTo>
                  <a:lnTo>
                    <a:pt x="9454" y="4025"/>
                  </a:lnTo>
                  <a:cubicBezTo>
                    <a:pt x="9442" y="4037"/>
                    <a:pt x="9466" y="4049"/>
                    <a:pt x="9478" y="4073"/>
                  </a:cubicBezTo>
                  <a:lnTo>
                    <a:pt x="9454" y="4073"/>
                  </a:lnTo>
                  <a:lnTo>
                    <a:pt x="9478" y="4084"/>
                  </a:lnTo>
                  <a:cubicBezTo>
                    <a:pt x="9478" y="4094"/>
                    <a:pt x="9486" y="4127"/>
                    <a:pt x="9476" y="4127"/>
                  </a:cubicBezTo>
                  <a:cubicBezTo>
                    <a:pt x="9474" y="4127"/>
                    <a:pt x="9471" y="4125"/>
                    <a:pt x="9466" y="4120"/>
                  </a:cubicBezTo>
                  <a:lnTo>
                    <a:pt x="9466" y="4120"/>
                  </a:lnTo>
                  <a:lnTo>
                    <a:pt x="9490" y="4180"/>
                  </a:lnTo>
                  <a:cubicBezTo>
                    <a:pt x="9482" y="4163"/>
                    <a:pt x="9478" y="4158"/>
                    <a:pt x="9476" y="4158"/>
                  </a:cubicBezTo>
                  <a:cubicBezTo>
                    <a:pt x="9472" y="4158"/>
                    <a:pt x="9473" y="4170"/>
                    <a:pt x="9469" y="4170"/>
                  </a:cubicBezTo>
                  <a:cubicBezTo>
                    <a:pt x="9469" y="4170"/>
                    <a:pt x="9468" y="4169"/>
                    <a:pt x="9466" y="4168"/>
                  </a:cubicBezTo>
                  <a:lnTo>
                    <a:pt x="9454" y="4144"/>
                  </a:lnTo>
                  <a:cubicBezTo>
                    <a:pt x="9442" y="4144"/>
                    <a:pt x="9442" y="4132"/>
                    <a:pt x="9430" y="4120"/>
                  </a:cubicBezTo>
                  <a:cubicBezTo>
                    <a:pt x="9423" y="4109"/>
                    <a:pt x="9421" y="4106"/>
                    <a:pt x="9422" y="4106"/>
                  </a:cubicBezTo>
                  <a:lnTo>
                    <a:pt x="9422" y="4106"/>
                  </a:lnTo>
                  <a:cubicBezTo>
                    <a:pt x="9423" y="4106"/>
                    <a:pt x="9426" y="4111"/>
                    <a:pt x="9427" y="4111"/>
                  </a:cubicBezTo>
                  <a:cubicBezTo>
                    <a:pt x="9428" y="4111"/>
                    <a:pt x="9426" y="4107"/>
                    <a:pt x="9419" y="4096"/>
                  </a:cubicBezTo>
                  <a:lnTo>
                    <a:pt x="9407" y="4084"/>
                  </a:lnTo>
                  <a:lnTo>
                    <a:pt x="9407" y="4084"/>
                  </a:lnTo>
                  <a:cubicBezTo>
                    <a:pt x="9419" y="4108"/>
                    <a:pt x="9419" y="4132"/>
                    <a:pt x="9442" y="4144"/>
                  </a:cubicBezTo>
                  <a:cubicBezTo>
                    <a:pt x="9454" y="4192"/>
                    <a:pt x="9466" y="4227"/>
                    <a:pt x="9454" y="4239"/>
                  </a:cubicBezTo>
                  <a:cubicBezTo>
                    <a:pt x="9419" y="4204"/>
                    <a:pt x="9442" y="4192"/>
                    <a:pt x="9419" y="4156"/>
                  </a:cubicBezTo>
                  <a:cubicBezTo>
                    <a:pt x="9417" y="4155"/>
                    <a:pt x="9416" y="4155"/>
                    <a:pt x="9414" y="4155"/>
                  </a:cubicBezTo>
                  <a:cubicBezTo>
                    <a:pt x="9389" y="4155"/>
                    <a:pt x="9453" y="4275"/>
                    <a:pt x="9430" y="4275"/>
                  </a:cubicBezTo>
                  <a:cubicBezTo>
                    <a:pt x="9429" y="4273"/>
                    <a:pt x="9428" y="4273"/>
                    <a:pt x="9427" y="4273"/>
                  </a:cubicBezTo>
                  <a:lnTo>
                    <a:pt x="9427" y="4273"/>
                  </a:lnTo>
                  <a:cubicBezTo>
                    <a:pt x="9421" y="4273"/>
                    <a:pt x="9429" y="4300"/>
                    <a:pt x="9419" y="4311"/>
                  </a:cubicBezTo>
                  <a:cubicBezTo>
                    <a:pt x="9407" y="4287"/>
                    <a:pt x="9395" y="4287"/>
                    <a:pt x="9383" y="4263"/>
                  </a:cubicBezTo>
                  <a:lnTo>
                    <a:pt x="9371" y="4239"/>
                  </a:lnTo>
                  <a:cubicBezTo>
                    <a:pt x="9371" y="4239"/>
                    <a:pt x="9362" y="4239"/>
                    <a:pt x="9353" y="4225"/>
                  </a:cubicBezTo>
                  <a:lnTo>
                    <a:pt x="9353" y="4225"/>
                  </a:lnTo>
                  <a:cubicBezTo>
                    <a:pt x="9367" y="4253"/>
                    <a:pt x="9347" y="4265"/>
                    <a:pt x="9347" y="4287"/>
                  </a:cubicBezTo>
                  <a:lnTo>
                    <a:pt x="9371" y="4311"/>
                  </a:lnTo>
                  <a:cubicBezTo>
                    <a:pt x="9371" y="4330"/>
                    <a:pt x="9371" y="4350"/>
                    <a:pt x="9364" y="4350"/>
                  </a:cubicBezTo>
                  <a:cubicBezTo>
                    <a:pt x="9363" y="4350"/>
                    <a:pt x="9361" y="4349"/>
                    <a:pt x="9359" y="4346"/>
                  </a:cubicBezTo>
                  <a:lnTo>
                    <a:pt x="9359" y="4346"/>
                  </a:lnTo>
                  <a:cubicBezTo>
                    <a:pt x="9347" y="4370"/>
                    <a:pt x="9371" y="4394"/>
                    <a:pt x="9383" y="4430"/>
                  </a:cubicBezTo>
                  <a:cubicBezTo>
                    <a:pt x="9359" y="4406"/>
                    <a:pt x="9335" y="4370"/>
                    <a:pt x="9323" y="4334"/>
                  </a:cubicBezTo>
                  <a:lnTo>
                    <a:pt x="9323" y="4334"/>
                  </a:lnTo>
                  <a:cubicBezTo>
                    <a:pt x="9329" y="4346"/>
                    <a:pt x="9332" y="4349"/>
                    <a:pt x="9335" y="4349"/>
                  </a:cubicBezTo>
                  <a:cubicBezTo>
                    <a:pt x="9338" y="4349"/>
                    <a:pt x="9341" y="4346"/>
                    <a:pt x="9347" y="4346"/>
                  </a:cubicBezTo>
                  <a:cubicBezTo>
                    <a:pt x="9347" y="4313"/>
                    <a:pt x="9327" y="4250"/>
                    <a:pt x="9342" y="4250"/>
                  </a:cubicBezTo>
                  <a:cubicBezTo>
                    <a:pt x="9344" y="4250"/>
                    <a:pt x="9345" y="4250"/>
                    <a:pt x="9347" y="4251"/>
                  </a:cubicBezTo>
                  <a:cubicBezTo>
                    <a:pt x="9332" y="4225"/>
                    <a:pt x="9325" y="4216"/>
                    <a:pt x="9322" y="4216"/>
                  </a:cubicBezTo>
                  <a:lnTo>
                    <a:pt x="9322" y="4216"/>
                  </a:lnTo>
                  <a:cubicBezTo>
                    <a:pt x="9317" y="4216"/>
                    <a:pt x="9324" y="4243"/>
                    <a:pt x="9317" y="4243"/>
                  </a:cubicBezTo>
                  <a:cubicBezTo>
                    <a:pt x="9316" y="4243"/>
                    <a:pt x="9314" y="4242"/>
                    <a:pt x="9311" y="4239"/>
                  </a:cubicBezTo>
                  <a:cubicBezTo>
                    <a:pt x="9311" y="4227"/>
                    <a:pt x="9311" y="4227"/>
                    <a:pt x="9311" y="4227"/>
                  </a:cubicBezTo>
                  <a:cubicBezTo>
                    <a:pt x="9311" y="4215"/>
                    <a:pt x="9311" y="4204"/>
                    <a:pt x="9288" y="4156"/>
                  </a:cubicBezTo>
                  <a:lnTo>
                    <a:pt x="9288" y="4156"/>
                  </a:lnTo>
                  <a:cubicBezTo>
                    <a:pt x="9288" y="4166"/>
                    <a:pt x="9314" y="4220"/>
                    <a:pt x="9306" y="4220"/>
                  </a:cubicBezTo>
                  <a:cubicBezTo>
                    <a:pt x="9305" y="4220"/>
                    <a:pt x="9303" y="4219"/>
                    <a:pt x="9299" y="4215"/>
                  </a:cubicBezTo>
                  <a:cubicBezTo>
                    <a:pt x="9299" y="4219"/>
                    <a:pt x="9298" y="4221"/>
                    <a:pt x="9297" y="4221"/>
                  </a:cubicBezTo>
                  <a:cubicBezTo>
                    <a:pt x="9288" y="4221"/>
                    <a:pt x="9262" y="4180"/>
                    <a:pt x="9252" y="4180"/>
                  </a:cubicBezTo>
                  <a:lnTo>
                    <a:pt x="9252" y="4180"/>
                  </a:lnTo>
                  <a:cubicBezTo>
                    <a:pt x="9264" y="4215"/>
                    <a:pt x="9299" y="4275"/>
                    <a:pt x="9276" y="4275"/>
                  </a:cubicBezTo>
                  <a:lnTo>
                    <a:pt x="9264" y="4227"/>
                  </a:lnTo>
                  <a:lnTo>
                    <a:pt x="9264" y="4227"/>
                  </a:lnTo>
                  <a:cubicBezTo>
                    <a:pt x="9240" y="4227"/>
                    <a:pt x="9288" y="4287"/>
                    <a:pt x="9276" y="4299"/>
                  </a:cubicBezTo>
                  <a:cubicBezTo>
                    <a:pt x="9276" y="4299"/>
                    <a:pt x="9285" y="4336"/>
                    <a:pt x="9295" y="4336"/>
                  </a:cubicBezTo>
                  <a:cubicBezTo>
                    <a:pt x="9297" y="4336"/>
                    <a:pt x="9298" y="4336"/>
                    <a:pt x="9299" y="4334"/>
                  </a:cubicBezTo>
                  <a:lnTo>
                    <a:pt x="9299" y="4334"/>
                  </a:lnTo>
                  <a:cubicBezTo>
                    <a:pt x="9311" y="4358"/>
                    <a:pt x="9299" y="4370"/>
                    <a:pt x="9288" y="4370"/>
                  </a:cubicBezTo>
                  <a:cubicBezTo>
                    <a:pt x="9288" y="4370"/>
                    <a:pt x="9299" y="4382"/>
                    <a:pt x="9299" y="4394"/>
                  </a:cubicBezTo>
                  <a:cubicBezTo>
                    <a:pt x="9306" y="4398"/>
                    <a:pt x="9310" y="4400"/>
                    <a:pt x="9312" y="4400"/>
                  </a:cubicBezTo>
                  <a:cubicBezTo>
                    <a:pt x="9321" y="4400"/>
                    <a:pt x="9314" y="4382"/>
                    <a:pt x="9320" y="4382"/>
                  </a:cubicBezTo>
                  <a:lnTo>
                    <a:pt x="9320" y="4382"/>
                  </a:lnTo>
                  <a:cubicBezTo>
                    <a:pt x="9322" y="4382"/>
                    <a:pt x="9326" y="4385"/>
                    <a:pt x="9335" y="4394"/>
                  </a:cubicBezTo>
                  <a:lnTo>
                    <a:pt x="9311" y="4346"/>
                  </a:lnTo>
                  <a:lnTo>
                    <a:pt x="9311" y="4346"/>
                  </a:lnTo>
                  <a:cubicBezTo>
                    <a:pt x="9323" y="4358"/>
                    <a:pt x="9347" y="4394"/>
                    <a:pt x="9359" y="4418"/>
                  </a:cubicBezTo>
                  <a:cubicBezTo>
                    <a:pt x="9373" y="4435"/>
                    <a:pt x="9377" y="4441"/>
                    <a:pt x="9376" y="4441"/>
                  </a:cubicBezTo>
                  <a:cubicBezTo>
                    <a:pt x="9375" y="4441"/>
                    <a:pt x="9365" y="4431"/>
                    <a:pt x="9361" y="4431"/>
                  </a:cubicBezTo>
                  <a:lnTo>
                    <a:pt x="9361" y="4431"/>
                  </a:lnTo>
                  <a:cubicBezTo>
                    <a:pt x="9359" y="4431"/>
                    <a:pt x="9360" y="4436"/>
                    <a:pt x="9371" y="4454"/>
                  </a:cubicBezTo>
                  <a:lnTo>
                    <a:pt x="9371" y="4442"/>
                  </a:lnTo>
                  <a:cubicBezTo>
                    <a:pt x="9407" y="4489"/>
                    <a:pt x="9383" y="4489"/>
                    <a:pt x="9371" y="4489"/>
                  </a:cubicBezTo>
                  <a:cubicBezTo>
                    <a:pt x="9359" y="4477"/>
                    <a:pt x="9347" y="4477"/>
                    <a:pt x="9323" y="4442"/>
                  </a:cubicBezTo>
                  <a:lnTo>
                    <a:pt x="9323" y="4418"/>
                  </a:lnTo>
                  <a:cubicBezTo>
                    <a:pt x="9319" y="4413"/>
                    <a:pt x="9316" y="4411"/>
                    <a:pt x="9314" y="4411"/>
                  </a:cubicBezTo>
                  <a:lnTo>
                    <a:pt x="9314" y="4411"/>
                  </a:lnTo>
                  <a:cubicBezTo>
                    <a:pt x="9307" y="4411"/>
                    <a:pt x="9321" y="4444"/>
                    <a:pt x="9311" y="4454"/>
                  </a:cubicBezTo>
                  <a:cubicBezTo>
                    <a:pt x="9311" y="4442"/>
                    <a:pt x="9311" y="4442"/>
                    <a:pt x="9311" y="4442"/>
                  </a:cubicBezTo>
                  <a:lnTo>
                    <a:pt x="9299" y="4442"/>
                  </a:lnTo>
                  <a:cubicBezTo>
                    <a:pt x="9299" y="4442"/>
                    <a:pt x="9299" y="4457"/>
                    <a:pt x="9293" y="4457"/>
                  </a:cubicBezTo>
                  <a:cubicBezTo>
                    <a:pt x="9292" y="4457"/>
                    <a:pt x="9290" y="4456"/>
                    <a:pt x="9288" y="4454"/>
                  </a:cubicBezTo>
                  <a:lnTo>
                    <a:pt x="9288" y="4454"/>
                  </a:lnTo>
                  <a:lnTo>
                    <a:pt x="9299" y="4477"/>
                  </a:lnTo>
                  <a:lnTo>
                    <a:pt x="9299" y="4465"/>
                  </a:lnTo>
                  <a:cubicBezTo>
                    <a:pt x="9299" y="4465"/>
                    <a:pt x="9323" y="4477"/>
                    <a:pt x="9323" y="4501"/>
                  </a:cubicBezTo>
                  <a:cubicBezTo>
                    <a:pt x="9323" y="4506"/>
                    <a:pt x="9322" y="4508"/>
                    <a:pt x="9320" y="4508"/>
                  </a:cubicBezTo>
                  <a:cubicBezTo>
                    <a:pt x="9310" y="4508"/>
                    <a:pt x="9285" y="4473"/>
                    <a:pt x="9276" y="4454"/>
                  </a:cubicBezTo>
                  <a:cubicBezTo>
                    <a:pt x="9265" y="4433"/>
                    <a:pt x="9266" y="4428"/>
                    <a:pt x="9270" y="4428"/>
                  </a:cubicBezTo>
                  <a:cubicBezTo>
                    <a:pt x="9274" y="4428"/>
                    <a:pt x="9282" y="4432"/>
                    <a:pt x="9285" y="4432"/>
                  </a:cubicBezTo>
                  <a:cubicBezTo>
                    <a:pt x="9287" y="4432"/>
                    <a:pt x="9288" y="4432"/>
                    <a:pt x="9288" y="4430"/>
                  </a:cubicBezTo>
                  <a:cubicBezTo>
                    <a:pt x="9274" y="4412"/>
                    <a:pt x="9268" y="4408"/>
                    <a:pt x="9263" y="4408"/>
                  </a:cubicBezTo>
                  <a:cubicBezTo>
                    <a:pt x="9258" y="4408"/>
                    <a:pt x="9256" y="4413"/>
                    <a:pt x="9252" y="4413"/>
                  </a:cubicBezTo>
                  <a:cubicBezTo>
                    <a:pt x="9249" y="4413"/>
                    <a:pt x="9245" y="4411"/>
                    <a:pt x="9240" y="4406"/>
                  </a:cubicBezTo>
                  <a:cubicBezTo>
                    <a:pt x="9216" y="4358"/>
                    <a:pt x="9252" y="4394"/>
                    <a:pt x="9228" y="4358"/>
                  </a:cubicBezTo>
                  <a:cubicBezTo>
                    <a:pt x="9226" y="4357"/>
                    <a:pt x="9225" y="4356"/>
                    <a:pt x="9224" y="4356"/>
                  </a:cubicBezTo>
                  <a:lnTo>
                    <a:pt x="9224" y="4356"/>
                  </a:lnTo>
                  <a:cubicBezTo>
                    <a:pt x="9219" y="4356"/>
                    <a:pt x="9226" y="4382"/>
                    <a:pt x="9216" y="4382"/>
                  </a:cubicBezTo>
                  <a:cubicBezTo>
                    <a:pt x="9204" y="4358"/>
                    <a:pt x="9216" y="4346"/>
                    <a:pt x="9192" y="4323"/>
                  </a:cubicBezTo>
                  <a:lnTo>
                    <a:pt x="9180" y="4311"/>
                  </a:lnTo>
                  <a:cubicBezTo>
                    <a:pt x="9192" y="4299"/>
                    <a:pt x="9145" y="4251"/>
                    <a:pt x="9145" y="4227"/>
                  </a:cubicBezTo>
                  <a:cubicBezTo>
                    <a:pt x="9144" y="4226"/>
                    <a:pt x="9143" y="4226"/>
                    <a:pt x="9142" y="4226"/>
                  </a:cubicBezTo>
                  <a:lnTo>
                    <a:pt x="9142" y="4226"/>
                  </a:lnTo>
                  <a:cubicBezTo>
                    <a:pt x="9138" y="4226"/>
                    <a:pt x="9149" y="4257"/>
                    <a:pt x="9141" y="4257"/>
                  </a:cubicBezTo>
                  <a:cubicBezTo>
                    <a:pt x="9139" y="4257"/>
                    <a:pt x="9137" y="4255"/>
                    <a:pt x="9133" y="4251"/>
                  </a:cubicBezTo>
                  <a:lnTo>
                    <a:pt x="9133" y="4251"/>
                  </a:lnTo>
                  <a:cubicBezTo>
                    <a:pt x="9145" y="4275"/>
                    <a:pt x="9180" y="4299"/>
                    <a:pt x="9180" y="4323"/>
                  </a:cubicBezTo>
                  <a:lnTo>
                    <a:pt x="9168" y="4323"/>
                  </a:lnTo>
                  <a:cubicBezTo>
                    <a:pt x="9145" y="4299"/>
                    <a:pt x="9145" y="4263"/>
                    <a:pt x="9121" y="4251"/>
                  </a:cubicBezTo>
                  <a:lnTo>
                    <a:pt x="9121" y="4263"/>
                  </a:lnTo>
                  <a:cubicBezTo>
                    <a:pt x="9133" y="4287"/>
                    <a:pt x="9145" y="4287"/>
                    <a:pt x="9157" y="4311"/>
                  </a:cubicBezTo>
                  <a:cubicBezTo>
                    <a:pt x="9155" y="4310"/>
                    <a:pt x="9153" y="4309"/>
                    <a:pt x="9152" y="4309"/>
                  </a:cubicBezTo>
                  <a:lnTo>
                    <a:pt x="9152" y="4309"/>
                  </a:lnTo>
                  <a:cubicBezTo>
                    <a:pt x="9140" y="4309"/>
                    <a:pt x="9180" y="4372"/>
                    <a:pt x="9180" y="4394"/>
                  </a:cubicBezTo>
                  <a:cubicBezTo>
                    <a:pt x="9180" y="4394"/>
                    <a:pt x="9168" y="4394"/>
                    <a:pt x="9157" y="4382"/>
                  </a:cubicBezTo>
                  <a:lnTo>
                    <a:pt x="9157" y="4382"/>
                  </a:lnTo>
                  <a:cubicBezTo>
                    <a:pt x="9168" y="4430"/>
                    <a:pt x="9157" y="4442"/>
                    <a:pt x="9168" y="4489"/>
                  </a:cubicBezTo>
                  <a:cubicBezTo>
                    <a:pt x="9157" y="4454"/>
                    <a:pt x="9145" y="4442"/>
                    <a:pt x="9121" y="4418"/>
                  </a:cubicBezTo>
                  <a:cubicBezTo>
                    <a:pt x="9133" y="4406"/>
                    <a:pt x="9097" y="4358"/>
                    <a:pt x="9085" y="4334"/>
                  </a:cubicBezTo>
                  <a:lnTo>
                    <a:pt x="9085" y="4334"/>
                  </a:lnTo>
                  <a:cubicBezTo>
                    <a:pt x="9073" y="4346"/>
                    <a:pt x="9109" y="4394"/>
                    <a:pt x="9121" y="4406"/>
                  </a:cubicBezTo>
                  <a:cubicBezTo>
                    <a:pt x="9118" y="4405"/>
                    <a:pt x="9116" y="4404"/>
                    <a:pt x="9115" y="4404"/>
                  </a:cubicBezTo>
                  <a:cubicBezTo>
                    <a:pt x="9107" y="4404"/>
                    <a:pt x="9119" y="4425"/>
                    <a:pt x="9111" y="4425"/>
                  </a:cubicBezTo>
                  <a:cubicBezTo>
                    <a:pt x="9109" y="4425"/>
                    <a:pt x="9104" y="4423"/>
                    <a:pt x="9097" y="4418"/>
                  </a:cubicBezTo>
                  <a:cubicBezTo>
                    <a:pt x="9085" y="4406"/>
                    <a:pt x="9073" y="4370"/>
                    <a:pt x="9061" y="4346"/>
                  </a:cubicBezTo>
                  <a:lnTo>
                    <a:pt x="9061" y="4346"/>
                  </a:lnTo>
                  <a:cubicBezTo>
                    <a:pt x="9055" y="4353"/>
                    <a:pt x="9065" y="4368"/>
                    <a:pt x="9073" y="4382"/>
                  </a:cubicBezTo>
                  <a:lnTo>
                    <a:pt x="9073" y="4382"/>
                  </a:lnTo>
                  <a:cubicBezTo>
                    <a:pt x="9061" y="4383"/>
                    <a:pt x="9062" y="4406"/>
                    <a:pt x="9073" y="4430"/>
                  </a:cubicBezTo>
                  <a:cubicBezTo>
                    <a:pt x="9061" y="4410"/>
                    <a:pt x="9056" y="4405"/>
                    <a:pt x="9053" y="4405"/>
                  </a:cubicBezTo>
                  <a:cubicBezTo>
                    <a:pt x="9049" y="4405"/>
                    <a:pt x="9049" y="4412"/>
                    <a:pt x="9044" y="4412"/>
                  </a:cubicBezTo>
                  <a:cubicBezTo>
                    <a:pt x="9041" y="4412"/>
                    <a:pt x="9036" y="4408"/>
                    <a:pt x="9026" y="4394"/>
                  </a:cubicBezTo>
                  <a:lnTo>
                    <a:pt x="9026" y="4394"/>
                  </a:lnTo>
                  <a:cubicBezTo>
                    <a:pt x="9026" y="4418"/>
                    <a:pt x="9049" y="4418"/>
                    <a:pt x="9061" y="4442"/>
                  </a:cubicBezTo>
                  <a:cubicBezTo>
                    <a:pt x="9067" y="4454"/>
                    <a:pt x="9064" y="4457"/>
                    <a:pt x="9058" y="4457"/>
                  </a:cubicBezTo>
                  <a:cubicBezTo>
                    <a:pt x="9052" y="4457"/>
                    <a:pt x="9043" y="4454"/>
                    <a:pt x="9038" y="4454"/>
                  </a:cubicBezTo>
                  <a:cubicBezTo>
                    <a:pt x="9038" y="4442"/>
                    <a:pt x="9038" y="4430"/>
                    <a:pt x="9038" y="4430"/>
                  </a:cubicBezTo>
                  <a:lnTo>
                    <a:pt x="9014" y="4394"/>
                  </a:lnTo>
                  <a:cubicBezTo>
                    <a:pt x="9012" y="4393"/>
                    <a:pt x="9010" y="4393"/>
                    <a:pt x="9009" y="4393"/>
                  </a:cubicBezTo>
                  <a:cubicBezTo>
                    <a:pt x="8989" y="4393"/>
                    <a:pt x="9045" y="4469"/>
                    <a:pt x="9033" y="4469"/>
                  </a:cubicBezTo>
                  <a:cubicBezTo>
                    <a:pt x="9032" y="4469"/>
                    <a:pt x="9029" y="4468"/>
                    <a:pt x="9026" y="4465"/>
                  </a:cubicBezTo>
                  <a:cubicBezTo>
                    <a:pt x="9014" y="4442"/>
                    <a:pt x="9002" y="4442"/>
                    <a:pt x="8990" y="4406"/>
                  </a:cubicBezTo>
                  <a:lnTo>
                    <a:pt x="8990" y="4406"/>
                  </a:lnTo>
                  <a:cubicBezTo>
                    <a:pt x="8990" y="4418"/>
                    <a:pt x="8978" y="4418"/>
                    <a:pt x="9002" y="4442"/>
                  </a:cubicBezTo>
                  <a:cubicBezTo>
                    <a:pt x="8990" y="4442"/>
                    <a:pt x="8990" y="4442"/>
                    <a:pt x="8978" y="4430"/>
                  </a:cubicBezTo>
                  <a:lnTo>
                    <a:pt x="8978" y="4430"/>
                  </a:lnTo>
                  <a:cubicBezTo>
                    <a:pt x="8978" y="4454"/>
                    <a:pt x="8978" y="4465"/>
                    <a:pt x="8990" y="4501"/>
                  </a:cubicBezTo>
                  <a:cubicBezTo>
                    <a:pt x="8978" y="4501"/>
                    <a:pt x="8954" y="4477"/>
                    <a:pt x="8942" y="4465"/>
                  </a:cubicBezTo>
                  <a:cubicBezTo>
                    <a:pt x="8942" y="4483"/>
                    <a:pt x="8930" y="4483"/>
                    <a:pt x="8918" y="4483"/>
                  </a:cubicBezTo>
                  <a:cubicBezTo>
                    <a:pt x="8907" y="4483"/>
                    <a:pt x="8895" y="4483"/>
                    <a:pt x="8895" y="4501"/>
                  </a:cubicBezTo>
                  <a:lnTo>
                    <a:pt x="8895" y="4513"/>
                  </a:lnTo>
                  <a:cubicBezTo>
                    <a:pt x="8871" y="4513"/>
                    <a:pt x="8942" y="4561"/>
                    <a:pt x="8918" y="4561"/>
                  </a:cubicBezTo>
                  <a:cubicBezTo>
                    <a:pt x="8895" y="4513"/>
                    <a:pt x="8895" y="4537"/>
                    <a:pt x="8871" y="4513"/>
                  </a:cubicBezTo>
                  <a:cubicBezTo>
                    <a:pt x="8868" y="4512"/>
                    <a:pt x="8866" y="4512"/>
                    <a:pt x="8864" y="4512"/>
                  </a:cubicBezTo>
                  <a:cubicBezTo>
                    <a:pt x="8841" y="4512"/>
                    <a:pt x="8853" y="4562"/>
                    <a:pt x="8830" y="4562"/>
                  </a:cubicBezTo>
                  <a:cubicBezTo>
                    <a:pt x="8828" y="4562"/>
                    <a:pt x="8826" y="4562"/>
                    <a:pt x="8823" y="4561"/>
                  </a:cubicBezTo>
                  <a:cubicBezTo>
                    <a:pt x="8811" y="4549"/>
                    <a:pt x="8799" y="4537"/>
                    <a:pt x="8811" y="4525"/>
                  </a:cubicBezTo>
                  <a:cubicBezTo>
                    <a:pt x="8787" y="4525"/>
                    <a:pt x="8776" y="4537"/>
                    <a:pt x="8764" y="4549"/>
                  </a:cubicBezTo>
                  <a:lnTo>
                    <a:pt x="8764" y="4537"/>
                  </a:lnTo>
                  <a:cubicBezTo>
                    <a:pt x="8756" y="4533"/>
                    <a:pt x="8750" y="4531"/>
                    <a:pt x="8745" y="4531"/>
                  </a:cubicBezTo>
                  <a:cubicBezTo>
                    <a:pt x="8719" y="4531"/>
                    <a:pt x="8726" y="4576"/>
                    <a:pt x="8716" y="4596"/>
                  </a:cubicBezTo>
                  <a:cubicBezTo>
                    <a:pt x="8716" y="4596"/>
                    <a:pt x="8704" y="4573"/>
                    <a:pt x="8704" y="4573"/>
                  </a:cubicBezTo>
                  <a:cubicBezTo>
                    <a:pt x="8699" y="4570"/>
                    <a:pt x="8693" y="4568"/>
                    <a:pt x="8688" y="4568"/>
                  </a:cubicBezTo>
                  <a:cubicBezTo>
                    <a:pt x="8672" y="4568"/>
                    <a:pt x="8662" y="4584"/>
                    <a:pt x="8680" y="4620"/>
                  </a:cubicBezTo>
                  <a:cubicBezTo>
                    <a:pt x="8670" y="4610"/>
                    <a:pt x="8666" y="4606"/>
                    <a:pt x="8666" y="4606"/>
                  </a:cubicBezTo>
                  <a:lnTo>
                    <a:pt x="8666" y="4606"/>
                  </a:lnTo>
                  <a:cubicBezTo>
                    <a:pt x="8665" y="4606"/>
                    <a:pt x="8671" y="4615"/>
                    <a:pt x="8664" y="4615"/>
                  </a:cubicBezTo>
                  <a:cubicBezTo>
                    <a:pt x="8661" y="4615"/>
                    <a:pt x="8655" y="4614"/>
                    <a:pt x="8645" y="4608"/>
                  </a:cubicBezTo>
                  <a:cubicBezTo>
                    <a:pt x="8633" y="4596"/>
                    <a:pt x="8633" y="4596"/>
                    <a:pt x="8633" y="4596"/>
                  </a:cubicBezTo>
                  <a:cubicBezTo>
                    <a:pt x="8629" y="4592"/>
                    <a:pt x="8625" y="4591"/>
                    <a:pt x="8621" y="4591"/>
                  </a:cubicBezTo>
                  <a:cubicBezTo>
                    <a:pt x="8614" y="4591"/>
                    <a:pt x="8609" y="4596"/>
                    <a:pt x="8609" y="4596"/>
                  </a:cubicBezTo>
                  <a:cubicBezTo>
                    <a:pt x="8609" y="4596"/>
                    <a:pt x="8609" y="4596"/>
                    <a:pt x="8609" y="4608"/>
                  </a:cubicBezTo>
                  <a:cubicBezTo>
                    <a:pt x="8585" y="4596"/>
                    <a:pt x="8561" y="4596"/>
                    <a:pt x="8549" y="4596"/>
                  </a:cubicBezTo>
                  <a:cubicBezTo>
                    <a:pt x="8534" y="4596"/>
                    <a:pt x="8521" y="4596"/>
                    <a:pt x="8509" y="4593"/>
                  </a:cubicBezTo>
                  <a:lnTo>
                    <a:pt x="8509" y="4593"/>
                  </a:lnTo>
                  <a:cubicBezTo>
                    <a:pt x="8521" y="4598"/>
                    <a:pt x="8534" y="4603"/>
                    <a:pt x="8549" y="4608"/>
                  </a:cubicBezTo>
                  <a:cubicBezTo>
                    <a:pt x="8559" y="4628"/>
                    <a:pt x="8561" y="4649"/>
                    <a:pt x="8568" y="4654"/>
                  </a:cubicBezTo>
                  <a:lnTo>
                    <a:pt x="8568" y="4654"/>
                  </a:lnTo>
                  <a:cubicBezTo>
                    <a:pt x="8532" y="4642"/>
                    <a:pt x="8477" y="4619"/>
                    <a:pt x="8466" y="4585"/>
                  </a:cubicBezTo>
                  <a:lnTo>
                    <a:pt x="8478" y="4585"/>
                  </a:lnTo>
                  <a:cubicBezTo>
                    <a:pt x="8466" y="4585"/>
                    <a:pt x="8466" y="4585"/>
                    <a:pt x="8466" y="4573"/>
                  </a:cubicBezTo>
                  <a:lnTo>
                    <a:pt x="8466" y="4573"/>
                  </a:lnTo>
                  <a:cubicBezTo>
                    <a:pt x="8474" y="4576"/>
                    <a:pt x="8481" y="4580"/>
                    <a:pt x="8489" y="4584"/>
                  </a:cubicBezTo>
                  <a:lnTo>
                    <a:pt x="8489" y="4584"/>
                  </a:lnTo>
                  <a:cubicBezTo>
                    <a:pt x="8479" y="4577"/>
                    <a:pt x="8467" y="4566"/>
                    <a:pt x="8454" y="4549"/>
                  </a:cubicBezTo>
                  <a:cubicBezTo>
                    <a:pt x="8383" y="4513"/>
                    <a:pt x="8359" y="4418"/>
                    <a:pt x="8323" y="4382"/>
                  </a:cubicBezTo>
                  <a:cubicBezTo>
                    <a:pt x="8285" y="4382"/>
                    <a:pt x="8257" y="4396"/>
                    <a:pt x="8223" y="4396"/>
                  </a:cubicBezTo>
                  <a:cubicBezTo>
                    <a:pt x="8193" y="4396"/>
                    <a:pt x="8159" y="4385"/>
                    <a:pt x="8109" y="4346"/>
                  </a:cubicBezTo>
                  <a:lnTo>
                    <a:pt x="8180" y="4334"/>
                  </a:lnTo>
                  <a:cubicBezTo>
                    <a:pt x="8143" y="4314"/>
                    <a:pt x="8120" y="4308"/>
                    <a:pt x="8102" y="4308"/>
                  </a:cubicBezTo>
                  <a:cubicBezTo>
                    <a:pt x="8077" y="4308"/>
                    <a:pt x="8064" y="4320"/>
                    <a:pt x="8042" y="4320"/>
                  </a:cubicBezTo>
                  <a:cubicBezTo>
                    <a:pt x="8026" y="4320"/>
                    <a:pt x="8003" y="4313"/>
                    <a:pt x="7966" y="4287"/>
                  </a:cubicBezTo>
                  <a:lnTo>
                    <a:pt x="7966" y="4287"/>
                  </a:lnTo>
                  <a:cubicBezTo>
                    <a:pt x="8002" y="4323"/>
                    <a:pt x="7895" y="4311"/>
                    <a:pt x="7978" y="4358"/>
                  </a:cubicBezTo>
                  <a:cubicBezTo>
                    <a:pt x="7930" y="4358"/>
                    <a:pt x="7835" y="4311"/>
                    <a:pt x="7775" y="4263"/>
                  </a:cubicBezTo>
                  <a:cubicBezTo>
                    <a:pt x="7752" y="4263"/>
                    <a:pt x="7764" y="4275"/>
                    <a:pt x="7752" y="4299"/>
                  </a:cubicBezTo>
                  <a:cubicBezTo>
                    <a:pt x="7811" y="4358"/>
                    <a:pt x="7883" y="4323"/>
                    <a:pt x="7918" y="4406"/>
                  </a:cubicBezTo>
                  <a:lnTo>
                    <a:pt x="8002" y="4382"/>
                  </a:lnTo>
                  <a:lnTo>
                    <a:pt x="8002" y="4382"/>
                  </a:lnTo>
                  <a:cubicBezTo>
                    <a:pt x="8049" y="4442"/>
                    <a:pt x="8037" y="4477"/>
                    <a:pt x="7990" y="4477"/>
                  </a:cubicBezTo>
                  <a:cubicBezTo>
                    <a:pt x="8002" y="4489"/>
                    <a:pt x="8025" y="4489"/>
                    <a:pt x="8037" y="4501"/>
                  </a:cubicBezTo>
                  <a:cubicBezTo>
                    <a:pt x="8030" y="4519"/>
                    <a:pt x="8022" y="4526"/>
                    <a:pt x="8014" y="4526"/>
                  </a:cubicBezTo>
                  <a:cubicBezTo>
                    <a:pt x="7990" y="4526"/>
                    <a:pt x="7966" y="4468"/>
                    <a:pt x="7937" y="4468"/>
                  </a:cubicBezTo>
                  <a:cubicBezTo>
                    <a:pt x="7931" y="4468"/>
                    <a:pt x="7925" y="4471"/>
                    <a:pt x="7918" y="4477"/>
                  </a:cubicBezTo>
                  <a:lnTo>
                    <a:pt x="7966" y="4501"/>
                  </a:lnTo>
                  <a:cubicBezTo>
                    <a:pt x="7963" y="4516"/>
                    <a:pt x="7953" y="4522"/>
                    <a:pt x="7940" y="4522"/>
                  </a:cubicBezTo>
                  <a:cubicBezTo>
                    <a:pt x="7898" y="4522"/>
                    <a:pt x="7820" y="4468"/>
                    <a:pt x="7775" y="4442"/>
                  </a:cubicBezTo>
                  <a:cubicBezTo>
                    <a:pt x="7716" y="4382"/>
                    <a:pt x="7656" y="4346"/>
                    <a:pt x="7668" y="4311"/>
                  </a:cubicBezTo>
                  <a:lnTo>
                    <a:pt x="7668" y="4311"/>
                  </a:lnTo>
                  <a:lnTo>
                    <a:pt x="7764" y="4346"/>
                  </a:lnTo>
                  <a:cubicBezTo>
                    <a:pt x="7728" y="4287"/>
                    <a:pt x="7633" y="4299"/>
                    <a:pt x="7585" y="4275"/>
                  </a:cubicBezTo>
                  <a:cubicBezTo>
                    <a:pt x="7585" y="4263"/>
                    <a:pt x="7573" y="4263"/>
                    <a:pt x="7573" y="4251"/>
                  </a:cubicBezTo>
                  <a:cubicBezTo>
                    <a:pt x="7573" y="4263"/>
                    <a:pt x="7573" y="4263"/>
                    <a:pt x="7573" y="4263"/>
                  </a:cubicBezTo>
                  <a:cubicBezTo>
                    <a:pt x="7561" y="4263"/>
                    <a:pt x="7549" y="4251"/>
                    <a:pt x="7549" y="4239"/>
                  </a:cubicBezTo>
                  <a:cubicBezTo>
                    <a:pt x="7502" y="4215"/>
                    <a:pt x="7418" y="4204"/>
                    <a:pt x="7371" y="4180"/>
                  </a:cubicBezTo>
                  <a:lnTo>
                    <a:pt x="7371" y="4215"/>
                  </a:lnTo>
                  <a:lnTo>
                    <a:pt x="7383" y="4204"/>
                  </a:lnTo>
                  <a:cubicBezTo>
                    <a:pt x="7418" y="4215"/>
                    <a:pt x="7478" y="4263"/>
                    <a:pt x="7430" y="4275"/>
                  </a:cubicBezTo>
                  <a:cubicBezTo>
                    <a:pt x="7323" y="4251"/>
                    <a:pt x="7323" y="4180"/>
                    <a:pt x="7311" y="4144"/>
                  </a:cubicBezTo>
                  <a:cubicBezTo>
                    <a:pt x="7317" y="4138"/>
                    <a:pt x="7324" y="4135"/>
                    <a:pt x="7332" y="4135"/>
                  </a:cubicBezTo>
                  <a:cubicBezTo>
                    <a:pt x="7368" y="4135"/>
                    <a:pt x="7417" y="4192"/>
                    <a:pt x="7466" y="4192"/>
                  </a:cubicBezTo>
                  <a:cubicBezTo>
                    <a:pt x="7454" y="4132"/>
                    <a:pt x="7371" y="4144"/>
                    <a:pt x="7263" y="4073"/>
                  </a:cubicBezTo>
                  <a:cubicBezTo>
                    <a:pt x="7277" y="4066"/>
                    <a:pt x="7289" y="4063"/>
                    <a:pt x="7302" y="4063"/>
                  </a:cubicBezTo>
                  <a:cubicBezTo>
                    <a:pt x="7344" y="4063"/>
                    <a:pt x="7382" y="4094"/>
                    <a:pt x="7415" y="4094"/>
                  </a:cubicBezTo>
                  <a:cubicBezTo>
                    <a:pt x="7424" y="4094"/>
                    <a:pt x="7433" y="4091"/>
                    <a:pt x="7442" y="4084"/>
                  </a:cubicBezTo>
                  <a:cubicBezTo>
                    <a:pt x="7347" y="4037"/>
                    <a:pt x="7311" y="4061"/>
                    <a:pt x="7228" y="4025"/>
                  </a:cubicBezTo>
                  <a:cubicBezTo>
                    <a:pt x="7234" y="4013"/>
                    <a:pt x="7261" y="4013"/>
                    <a:pt x="7287" y="4013"/>
                  </a:cubicBezTo>
                  <a:cubicBezTo>
                    <a:pt x="7314" y="4013"/>
                    <a:pt x="7341" y="4013"/>
                    <a:pt x="7347" y="4001"/>
                  </a:cubicBezTo>
                  <a:cubicBezTo>
                    <a:pt x="7323" y="3989"/>
                    <a:pt x="7299" y="3977"/>
                    <a:pt x="7287" y="3965"/>
                  </a:cubicBezTo>
                  <a:lnTo>
                    <a:pt x="7287" y="3965"/>
                  </a:lnTo>
                  <a:cubicBezTo>
                    <a:pt x="7312" y="3973"/>
                    <a:pt x="7328" y="3976"/>
                    <a:pt x="7339" y="3976"/>
                  </a:cubicBezTo>
                  <a:cubicBezTo>
                    <a:pt x="7389" y="3976"/>
                    <a:pt x="7322" y="3912"/>
                    <a:pt x="7370" y="3912"/>
                  </a:cubicBezTo>
                  <a:cubicBezTo>
                    <a:pt x="7379" y="3912"/>
                    <a:pt x="7390" y="3913"/>
                    <a:pt x="7406" y="3918"/>
                  </a:cubicBezTo>
                  <a:cubicBezTo>
                    <a:pt x="7389" y="3901"/>
                    <a:pt x="7372" y="3897"/>
                    <a:pt x="7354" y="3897"/>
                  </a:cubicBezTo>
                  <a:cubicBezTo>
                    <a:pt x="7342" y="3897"/>
                    <a:pt x="7330" y="3899"/>
                    <a:pt x="7317" y="3899"/>
                  </a:cubicBezTo>
                  <a:cubicBezTo>
                    <a:pt x="7294" y="3899"/>
                    <a:pt x="7269" y="3894"/>
                    <a:pt x="7240" y="3870"/>
                  </a:cubicBezTo>
                  <a:lnTo>
                    <a:pt x="7240" y="3870"/>
                  </a:lnTo>
                  <a:cubicBezTo>
                    <a:pt x="7252" y="3906"/>
                    <a:pt x="7311" y="3965"/>
                    <a:pt x="7228" y="3965"/>
                  </a:cubicBezTo>
                  <a:lnTo>
                    <a:pt x="7144" y="3918"/>
                  </a:lnTo>
                  <a:cubicBezTo>
                    <a:pt x="7109" y="3882"/>
                    <a:pt x="7252" y="3894"/>
                    <a:pt x="7192" y="3846"/>
                  </a:cubicBezTo>
                  <a:lnTo>
                    <a:pt x="7097" y="3846"/>
                  </a:lnTo>
                  <a:cubicBezTo>
                    <a:pt x="7097" y="3858"/>
                    <a:pt x="7144" y="3882"/>
                    <a:pt x="7109" y="3894"/>
                  </a:cubicBezTo>
                  <a:cubicBezTo>
                    <a:pt x="7099" y="3887"/>
                    <a:pt x="7089" y="3884"/>
                    <a:pt x="7079" y="3884"/>
                  </a:cubicBezTo>
                  <a:cubicBezTo>
                    <a:pt x="7037" y="3884"/>
                    <a:pt x="6987" y="3932"/>
                    <a:pt x="6930" y="3942"/>
                  </a:cubicBezTo>
                  <a:cubicBezTo>
                    <a:pt x="6882" y="3930"/>
                    <a:pt x="6847" y="3918"/>
                    <a:pt x="6835" y="3894"/>
                  </a:cubicBezTo>
                  <a:cubicBezTo>
                    <a:pt x="6693" y="3918"/>
                    <a:pt x="6540" y="3894"/>
                    <a:pt x="6421" y="3929"/>
                  </a:cubicBezTo>
                  <a:lnTo>
                    <a:pt x="6421" y="3929"/>
                  </a:lnTo>
                  <a:cubicBezTo>
                    <a:pt x="6499" y="3905"/>
                    <a:pt x="6418" y="3870"/>
                    <a:pt x="6382" y="3834"/>
                  </a:cubicBezTo>
                  <a:cubicBezTo>
                    <a:pt x="6466" y="3834"/>
                    <a:pt x="6478" y="3787"/>
                    <a:pt x="6478" y="3751"/>
                  </a:cubicBezTo>
                  <a:cubicBezTo>
                    <a:pt x="6418" y="3751"/>
                    <a:pt x="6371" y="3799"/>
                    <a:pt x="6406" y="3823"/>
                  </a:cubicBezTo>
                  <a:cubicBezTo>
                    <a:pt x="6389" y="3818"/>
                    <a:pt x="6376" y="3817"/>
                    <a:pt x="6365" y="3817"/>
                  </a:cubicBezTo>
                  <a:cubicBezTo>
                    <a:pt x="6334" y="3817"/>
                    <a:pt x="6324" y="3830"/>
                    <a:pt x="6304" y="3830"/>
                  </a:cubicBezTo>
                  <a:cubicBezTo>
                    <a:pt x="6292" y="3830"/>
                    <a:pt x="6277" y="3825"/>
                    <a:pt x="6251" y="3811"/>
                  </a:cubicBezTo>
                  <a:cubicBezTo>
                    <a:pt x="6204" y="3787"/>
                    <a:pt x="6287" y="3763"/>
                    <a:pt x="6263" y="3739"/>
                  </a:cubicBezTo>
                  <a:cubicBezTo>
                    <a:pt x="6256" y="3738"/>
                    <a:pt x="6250" y="3738"/>
                    <a:pt x="6244" y="3738"/>
                  </a:cubicBezTo>
                  <a:cubicBezTo>
                    <a:pt x="6184" y="3738"/>
                    <a:pt x="6222" y="3788"/>
                    <a:pt x="6145" y="3788"/>
                  </a:cubicBezTo>
                  <a:cubicBezTo>
                    <a:pt x="6138" y="3788"/>
                    <a:pt x="6130" y="3788"/>
                    <a:pt x="6120" y="3787"/>
                  </a:cubicBezTo>
                  <a:cubicBezTo>
                    <a:pt x="6132" y="3775"/>
                    <a:pt x="6144" y="3775"/>
                    <a:pt x="6132" y="3763"/>
                  </a:cubicBezTo>
                  <a:cubicBezTo>
                    <a:pt x="6121" y="3761"/>
                    <a:pt x="6111" y="3760"/>
                    <a:pt x="6100" y="3760"/>
                  </a:cubicBezTo>
                  <a:cubicBezTo>
                    <a:pt x="6052" y="3760"/>
                    <a:pt x="6009" y="3779"/>
                    <a:pt x="5990" y="3799"/>
                  </a:cubicBezTo>
                  <a:cubicBezTo>
                    <a:pt x="5954" y="3763"/>
                    <a:pt x="5906" y="3763"/>
                    <a:pt x="5870" y="3763"/>
                  </a:cubicBezTo>
                  <a:cubicBezTo>
                    <a:pt x="5882" y="3763"/>
                    <a:pt x="5906" y="3751"/>
                    <a:pt x="5918" y="3751"/>
                  </a:cubicBezTo>
                  <a:cubicBezTo>
                    <a:pt x="5870" y="3692"/>
                    <a:pt x="5918" y="3703"/>
                    <a:pt x="5906" y="3680"/>
                  </a:cubicBezTo>
                  <a:lnTo>
                    <a:pt x="5906" y="3680"/>
                  </a:lnTo>
                  <a:cubicBezTo>
                    <a:pt x="5912" y="3686"/>
                    <a:pt x="5921" y="3686"/>
                    <a:pt x="5930" y="3686"/>
                  </a:cubicBezTo>
                  <a:cubicBezTo>
                    <a:pt x="5939" y="3686"/>
                    <a:pt x="5948" y="3686"/>
                    <a:pt x="5954" y="3692"/>
                  </a:cubicBezTo>
                  <a:lnTo>
                    <a:pt x="5930" y="3644"/>
                  </a:lnTo>
                  <a:cubicBezTo>
                    <a:pt x="5920" y="3625"/>
                    <a:pt x="5924" y="3621"/>
                    <a:pt x="5932" y="3621"/>
                  </a:cubicBezTo>
                  <a:cubicBezTo>
                    <a:pt x="5938" y="3621"/>
                    <a:pt x="5945" y="3623"/>
                    <a:pt x="5951" y="3623"/>
                  </a:cubicBezTo>
                  <a:cubicBezTo>
                    <a:pt x="5959" y="3623"/>
                    <a:pt x="5966" y="3620"/>
                    <a:pt x="5966" y="3608"/>
                  </a:cubicBezTo>
                  <a:lnTo>
                    <a:pt x="5954" y="3608"/>
                  </a:lnTo>
                  <a:cubicBezTo>
                    <a:pt x="5954" y="3594"/>
                    <a:pt x="5974" y="3588"/>
                    <a:pt x="5998" y="3588"/>
                  </a:cubicBezTo>
                  <a:cubicBezTo>
                    <a:pt x="6015" y="3588"/>
                    <a:pt x="6034" y="3591"/>
                    <a:pt x="6049" y="3596"/>
                  </a:cubicBezTo>
                  <a:cubicBezTo>
                    <a:pt x="6049" y="3406"/>
                    <a:pt x="6251" y="3489"/>
                    <a:pt x="6335" y="3370"/>
                  </a:cubicBezTo>
                  <a:cubicBezTo>
                    <a:pt x="6335" y="3346"/>
                    <a:pt x="6311" y="3346"/>
                    <a:pt x="6299" y="3322"/>
                  </a:cubicBezTo>
                  <a:cubicBezTo>
                    <a:pt x="6287" y="3322"/>
                    <a:pt x="6287" y="3311"/>
                    <a:pt x="6287" y="3311"/>
                  </a:cubicBezTo>
                  <a:cubicBezTo>
                    <a:pt x="6287" y="3322"/>
                    <a:pt x="6287" y="3334"/>
                    <a:pt x="6275" y="3334"/>
                  </a:cubicBezTo>
                  <a:cubicBezTo>
                    <a:pt x="6275" y="3311"/>
                    <a:pt x="6240" y="3275"/>
                    <a:pt x="6275" y="3275"/>
                  </a:cubicBezTo>
                  <a:cubicBezTo>
                    <a:pt x="6275" y="3287"/>
                    <a:pt x="6275" y="3287"/>
                    <a:pt x="6275" y="3299"/>
                  </a:cubicBezTo>
                  <a:cubicBezTo>
                    <a:pt x="6285" y="3289"/>
                    <a:pt x="6279" y="3272"/>
                    <a:pt x="6283" y="3272"/>
                  </a:cubicBezTo>
                  <a:lnTo>
                    <a:pt x="6283" y="3272"/>
                  </a:lnTo>
                  <a:cubicBezTo>
                    <a:pt x="6283" y="3272"/>
                    <a:pt x="6285" y="3273"/>
                    <a:pt x="6287" y="3275"/>
                  </a:cubicBezTo>
                  <a:cubicBezTo>
                    <a:pt x="6303" y="3275"/>
                    <a:pt x="6298" y="3270"/>
                    <a:pt x="6300" y="3270"/>
                  </a:cubicBezTo>
                  <a:lnTo>
                    <a:pt x="6300" y="3270"/>
                  </a:lnTo>
                  <a:cubicBezTo>
                    <a:pt x="6300" y="3270"/>
                    <a:pt x="6303" y="3271"/>
                    <a:pt x="6311" y="3275"/>
                  </a:cubicBezTo>
                  <a:lnTo>
                    <a:pt x="6359" y="3263"/>
                  </a:lnTo>
                  <a:cubicBezTo>
                    <a:pt x="6348" y="3236"/>
                    <a:pt x="6354" y="3228"/>
                    <a:pt x="6364" y="3228"/>
                  </a:cubicBezTo>
                  <a:cubicBezTo>
                    <a:pt x="6377" y="3228"/>
                    <a:pt x="6394" y="3239"/>
                    <a:pt x="6394" y="3239"/>
                  </a:cubicBezTo>
                  <a:cubicBezTo>
                    <a:pt x="6430" y="3275"/>
                    <a:pt x="6382" y="3263"/>
                    <a:pt x="6406" y="3299"/>
                  </a:cubicBezTo>
                  <a:lnTo>
                    <a:pt x="6442" y="3322"/>
                  </a:lnTo>
                  <a:lnTo>
                    <a:pt x="6418" y="3287"/>
                  </a:lnTo>
                  <a:lnTo>
                    <a:pt x="6442" y="3287"/>
                  </a:lnTo>
                  <a:cubicBezTo>
                    <a:pt x="6442" y="3278"/>
                    <a:pt x="6436" y="3270"/>
                    <a:pt x="6437" y="3270"/>
                  </a:cubicBezTo>
                  <a:lnTo>
                    <a:pt x="6437" y="3270"/>
                  </a:lnTo>
                  <a:cubicBezTo>
                    <a:pt x="6437" y="3270"/>
                    <a:pt x="6438" y="3271"/>
                    <a:pt x="6442" y="3275"/>
                  </a:cubicBezTo>
                  <a:cubicBezTo>
                    <a:pt x="6442" y="3275"/>
                    <a:pt x="6454" y="3275"/>
                    <a:pt x="6454" y="3287"/>
                  </a:cubicBezTo>
                  <a:lnTo>
                    <a:pt x="6454" y="3263"/>
                  </a:lnTo>
                  <a:cubicBezTo>
                    <a:pt x="6460" y="3275"/>
                    <a:pt x="6463" y="3275"/>
                    <a:pt x="6469" y="3275"/>
                  </a:cubicBezTo>
                  <a:cubicBezTo>
                    <a:pt x="6475" y="3275"/>
                    <a:pt x="6484" y="3275"/>
                    <a:pt x="6501" y="3287"/>
                  </a:cubicBezTo>
                  <a:cubicBezTo>
                    <a:pt x="6542" y="3277"/>
                    <a:pt x="6522" y="3222"/>
                    <a:pt x="6560" y="3222"/>
                  </a:cubicBezTo>
                  <a:cubicBezTo>
                    <a:pt x="6567" y="3222"/>
                    <a:pt x="6575" y="3224"/>
                    <a:pt x="6585" y="3227"/>
                  </a:cubicBezTo>
                  <a:cubicBezTo>
                    <a:pt x="6561" y="3215"/>
                    <a:pt x="6549" y="3168"/>
                    <a:pt x="6561" y="3156"/>
                  </a:cubicBezTo>
                  <a:lnTo>
                    <a:pt x="6561" y="3156"/>
                  </a:lnTo>
                  <a:cubicBezTo>
                    <a:pt x="6573" y="3168"/>
                    <a:pt x="6585" y="3168"/>
                    <a:pt x="6597" y="3191"/>
                  </a:cubicBezTo>
                  <a:lnTo>
                    <a:pt x="6597" y="3156"/>
                  </a:lnTo>
                  <a:cubicBezTo>
                    <a:pt x="6610" y="3166"/>
                    <a:pt x="6619" y="3169"/>
                    <a:pt x="6627" y="3169"/>
                  </a:cubicBezTo>
                  <a:cubicBezTo>
                    <a:pt x="6647" y="3169"/>
                    <a:pt x="6654" y="3144"/>
                    <a:pt x="6680" y="3144"/>
                  </a:cubicBezTo>
                  <a:lnTo>
                    <a:pt x="6692" y="3168"/>
                  </a:lnTo>
                  <a:cubicBezTo>
                    <a:pt x="6680" y="3132"/>
                    <a:pt x="6680" y="3120"/>
                    <a:pt x="6704" y="3108"/>
                  </a:cubicBezTo>
                  <a:lnTo>
                    <a:pt x="6728" y="3144"/>
                  </a:lnTo>
                  <a:cubicBezTo>
                    <a:pt x="6752" y="3144"/>
                    <a:pt x="6692" y="3072"/>
                    <a:pt x="6728" y="3072"/>
                  </a:cubicBezTo>
                  <a:cubicBezTo>
                    <a:pt x="6692" y="3037"/>
                    <a:pt x="6668" y="3037"/>
                    <a:pt x="6644" y="3001"/>
                  </a:cubicBezTo>
                  <a:lnTo>
                    <a:pt x="6644" y="3001"/>
                  </a:lnTo>
                  <a:cubicBezTo>
                    <a:pt x="6660" y="3017"/>
                    <a:pt x="6674" y="3024"/>
                    <a:pt x="6682" y="3024"/>
                  </a:cubicBezTo>
                  <a:cubicBezTo>
                    <a:pt x="6692" y="3024"/>
                    <a:pt x="6693" y="3014"/>
                    <a:pt x="6680" y="3001"/>
                  </a:cubicBezTo>
                  <a:cubicBezTo>
                    <a:pt x="6685" y="2991"/>
                    <a:pt x="6688" y="2987"/>
                    <a:pt x="6691" y="2987"/>
                  </a:cubicBezTo>
                  <a:cubicBezTo>
                    <a:pt x="6694" y="2987"/>
                    <a:pt x="6697" y="2994"/>
                    <a:pt x="6704" y="3001"/>
                  </a:cubicBezTo>
                  <a:lnTo>
                    <a:pt x="6692" y="2965"/>
                  </a:lnTo>
                  <a:cubicBezTo>
                    <a:pt x="6716" y="2965"/>
                    <a:pt x="6728" y="3013"/>
                    <a:pt x="6740" y="3037"/>
                  </a:cubicBezTo>
                  <a:cubicBezTo>
                    <a:pt x="6732" y="3005"/>
                    <a:pt x="6745" y="3000"/>
                    <a:pt x="6758" y="3000"/>
                  </a:cubicBezTo>
                  <a:cubicBezTo>
                    <a:pt x="6765" y="3000"/>
                    <a:pt x="6771" y="3001"/>
                    <a:pt x="6775" y="3001"/>
                  </a:cubicBezTo>
                  <a:lnTo>
                    <a:pt x="6787" y="3013"/>
                  </a:lnTo>
                  <a:lnTo>
                    <a:pt x="6811" y="3013"/>
                  </a:lnTo>
                  <a:cubicBezTo>
                    <a:pt x="6801" y="2983"/>
                    <a:pt x="6816" y="2962"/>
                    <a:pt x="6834" y="2962"/>
                  </a:cubicBezTo>
                  <a:cubicBezTo>
                    <a:pt x="6838" y="2962"/>
                    <a:pt x="6843" y="2963"/>
                    <a:pt x="6847" y="2965"/>
                  </a:cubicBezTo>
                  <a:lnTo>
                    <a:pt x="6871" y="3013"/>
                  </a:lnTo>
                  <a:cubicBezTo>
                    <a:pt x="6874" y="3015"/>
                    <a:pt x="6876" y="3015"/>
                    <a:pt x="6877" y="3015"/>
                  </a:cubicBezTo>
                  <a:cubicBezTo>
                    <a:pt x="6885" y="3015"/>
                    <a:pt x="6859" y="2987"/>
                    <a:pt x="6859" y="2977"/>
                  </a:cubicBezTo>
                  <a:cubicBezTo>
                    <a:pt x="6859" y="2970"/>
                    <a:pt x="6861" y="2967"/>
                    <a:pt x="6865" y="2967"/>
                  </a:cubicBezTo>
                  <a:cubicBezTo>
                    <a:pt x="6875" y="2967"/>
                    <a:pt x="6894" y="2981"/>
                    <a:pt x="6918" y="2989"/>
                  </a:cubicBezTo>
                  <a:cubicBezTo>
                    <a:pt x="6915" y="2973"/>
                    <a:pt x="6921" y="2968"/>
                    <a:pt x="6932" y="2968"/>
                  </a:cubicBezTo>
                  <a:cubicBezTo>
                    <a:pt x="6947" y="2968"/>
                    <a:pt x="6970" y="2978"/>
                    <a:pt x="6987" y="2978"/>
                  </a:cubicBezTo>
                  <a:cubicBezTo>
                    <a:pt x="7001" y="2978"/>
                    <a:pt x="7010" y="2970"/>
                    <a:pt x="7002" y="2941"/>
                  </a:cubicBezTo>
                  <a:lnTo>
                    <a:pt x="7002" y="2941"/>
                  </a:lnTo>
                  <a:lnTo>
                    <a:pt x="7025" y="2965"/>
                  </a:lnTo>
                  <a:cubicBezTo>
                    <a:pt x="7013" y="2882"/>
                    <a:pt x="7109" y="2941"/>
                    <a:pt x="7085" y="2846"/>
                  </a:cubicBezTo>
                  <a:lnTo>
                    <a:pt x="7085" y="2846"/>
                  </a:lnTo>
                  <a:cubicBezTo>
                    <a:pt x="7102" y="2855"/>
                    <a:pt x="7113" y="2859"/>
                    <a:pt x="7119" y="2859"/>
                  </a:cubicBezTo>
                  <a:cubicBezTo>
                    <a:pt x="7150" y="2859"/>
                    <a:pt x="7102" y="2786"/>
                    <a:pt x="7127" y="2786"/>
                  </a:cubicBezTo>
                  <a:cubicBezTo>
                    <a:pt x="7132" y="2786"/>
                    <a:pt x="7141" y="2789"/>
                    <a:pt x="7156" y="2799"/>
                  </a:cubicBezTo>
                  <a:lnTo>
                    <a:pt x="7144" y="2787"/>
                  </a:lnTo>
                  <a:cubicBezTo>
                    <a:pt x="7287" y="2715"/>
                    <a:pt x="7454" y="2691"/>
                    <a:pt x="7549" y="2572"/>
                  </a:cubicBezTo>
                  <a:lnTo>
                    <a:pt x="7561" y="2596"/>
                  </a:lnTo>
                  <a:cubicBezTo>
                    <a:pt x="7668" y="2549"/>
                    <a:pt x="7764" y="2501"/>
                    <a:pt x="7871" y="2453"/>
                  </a:cubicBezTo>
                  <a:cubicBezTo>
                    <a:pt x="7966" y="2394"/>
                    <a:pt x="8073" y="2346"/>
                    <a:pt x="8180" y="2310"/>
                  </a:cubicBezTo>
                  <a:cubicBezTo>
                    <a:pt x="8192" y="2287"/>
                    <a:pt x="8156" y="2239"/>
                    <a:pt x="8168" y="2215"/>
                  </a:cubicBezTo>
                  <a:cubicBezTo>
                    <a:pt x="8168" y="2215"/>
                    <a:pt x="8174" y="2212"/>
                    <a:pt x="8182" y="2212"/>
                  </a:cubicBezTo>
                  <a:cubicBezTo>
                    <a:pt x="8189" y="2212"/>
                    <a:pt x="8198" y="2215"/>
                    <a:pt x="8204" y="2227"/>
                  </a:cubicBezTo>
                  <a:cubicBezTo>
                    <a:pt x="8192" y="2251"/>
                    <a:pt x="8204" y="2263"/>
                    <a:pt x="8204" y="2275"/>
                  </a:cubicBezTo>
                  <a:cubicBezTo>
                    <a:pt x="8212" y="2271"/>
                    <a:pt x="8223" y="2271"/>
                    <a:pt x="8233" y="2271"/>
                  </a:cubicBezTo>
                  <a:lnTo>
                    <a:pt x="8233" y="2271"/>
                  </a:lnTo>
                  <a:cubicBezTo>
                    <a:pt x="8254" y="2271"/>
                    <a:pt x="8276" y="2271"/>
                    <a:pt x="8276" y="2239"/>
                  </a:cubicBezTo>
                  <a:lnTo>
                    <a:pt x="8252" y="2215"/>
                  </a:lnTo>
                  <a:cubicBezTo>
                    <a:pt x="8252" y="2203"/>
                    <a:pt x="8276" y="2203"/>
                    <a:pt x="8276" y="2203"/>
                  </a:cubicBezTo>
                  <a:cubicBezTo>
                    <a:pt x="8284" y="2220"/>
                    <a:pt x="8298" y="2236"/>
                    <a:pt x="8302" y="2249"/>
                  </a:cubicBezTo>
                  <a:lnTo>
                    <a:pt x="8302" y="2249"/>
                  </a:lnTo>
                  <a:cubicBezTo>
                    <a:pt x="8305" y="2231"/>
                    <a:pt x="8310" y="2225"/>
                    <a:pt x="8316" y="2225"/>
                  </a:cubicBezTo>
                  <a:cubicBezTo>
                    <a:pt x="8329" y="2225"/>
                    <a:pt x="8346" y="2251"/>
                    <a:pt x="8364" y="2251"/>
                  </a:cubicBezTo>
                  <a:cubicBezTo>
                    <a:pt x="8370" y="2251"/>
                    <a:pt x="8376" y="2248"/>
                    <a:pt x="8383" y="2239"/>
                  </a:cubicBezTo>
                  <a:cubicBezTo>
                    <a:pt x="8359" y="2168"/>
                    <a:pt x="8383" y="2096"/>
                    <a:pt x="8395" y="2025"/>
                  </a:cubicBezTo>
                  <a:lnTo>
                    <a:pt x="8418" y="2037"/>
                  </a:lnTo>
                  <a:cubicBezTo>
                    <a:pt x="8395" y="2048"/>
                    <a:pt x="8442" y="2096"/>
                    <a:pt x="8418" y="2096"/>
                  </a:cubicBezTo>
                  <a:cubicBezTo>
                    <a:pt x="8422" y="2098"/>
                    <a:pt x="8425" y="2099"/>
                    <a:pt x="8428" y="2099"/>
                  </a:cubicBezTo>
                  <a:cubicBezTo>
                    <a:pt x="8446" y="2099"/>
                    <a:pt x="8458" y="2072"/>
                    <a:pt x="8478" y="2072"/>
                  </a:cubicBezTo>
                  <a:cubicBezTo>
                    <a:pt x="8466" y="2060"/>
                    <a:pt x="8466" y="2037"/>
                    <a:pt x="8466" y="2025"/>
                  </a:cubicBezTo>
                  <a:lnTo>
                    <a:pt x="8466" y="2025"/>
                  </a:lnTo>
                  <a:cubicBezTo>
                    <a:pt x="8486" y="2035"/>
                    <a:pt x="8498" y="2063"/>
                    <a:pt x="8509" y="2063"/>
                  </a:cubicBezTo>
                  <a:cubicBezTo>
                    <a:pt x="8510" y="2063"/>
                    <a:pt x="8512" y="2062"/>
                    <a:pt x="8514" y="2060"/>
                  </a:cubicBezTo>
                  <a:lnTo>
                    <a:pt x="8514" y="2060"/>
                  </a:lnTo>
                  <a:lnTo>
                    <a:pt x="8502" y="2096"/>
                  </a:lnTo>
                  <a:cubicBezTo>
                    <a:pt x="8506" y="2101"/>
                    <a:pt x="8510" y="2103"/>
                    <a:pt x="8513" y="2103"/>
                  </a:cubicBezTo>
                  <a:cubicBezTo>
                    <a:pt x="8526" y="2103"/>
                    <a:pt x="8528" y="2072"/>
                    <a:pt x="8537" y="2072"/>
                  </a:cubicBezTo>
                  <a:cubicBezTo>
                    <a:pt x="8549" y="2096"/>
                    <a:pt x="8573" y="2096"/>
                    <a:pt x="8573" y="2132"/>
                  </a:cubicBezTo>
                  <a:cubicBezTo>
                    <a:pt x="8585" y="2084"/>
                    <a:pt x="8597" y="2108"/>
                    <a:pt x="8609" y="2072"/>
                  </a:cubicBezTo>
                  <a:cubicBezTo>
                    <a:pt x="8573" y="2048"/>
                    <a:pt x="8609" y="2037"/>
                    <a:pt x="8597" y="2013"/>
                  </a:cubicBezTo>
                  <a:lnTo>
                    <a:pt x="8597" y="2013"/>
                  </a:lnTo>
                  <a:lnTo>
                    <a:pt x="8573" y="2025"/>
                  </a:lnTo>
                  <a:cubicBezTo>
                    <a:pt x="8621" y="2037"/>
                    <a:pt x="8561" y="2037"/>
                    <a:pt x="8585" y="2084"/>
                  </a:cubicBezTo>
                  <a:cubicBezTo>
                    <a:pt x="8564" y="2074"/>
                    <a:pt x="8571" y="2009"/>
                    <a:pt x="8557" y="2009"/>
                  </a:cubicBezTo>
                  <a:cubicBezTo>
                    <a:pt x="8555" y="2009"/>
                    <a:pt x="8552" y="2010"/>
                    <a:pt x="8549" y="2013"/>
                  </a:cubicBezTo>
                  <a:cubicBezTo>
                    <a:pt x="8573" y="1977"/>
                    <a:pt x="8597" y="2001"/>
                    <a:pt x="8621" y="1941"/>
                  </a:cubicBezTo>
                  <a:lnTo>
                    <a:pt x="8621" y="1941"/>
                  </a:lnTo>
                  <a:cubicBezTo>
                    <a:pt x="8618" y="1943"/>
                    <a:pt x="8616" y="1943"/>
                    <a:pt x="8614" y="1943"/>
                  </a:cubicBezTo>
                  <a:cubicBezTo>
                    <a:pt x="8599" y="1943"/>
                    <a:pt x="8608" y="1904"/>
                    <a:pt x="8597" y="1894"/>
                  </a:cubicBezTo>
                  <a:cubicBezTo>
                    <a:pt x="8601" y="1892"/>
                    <a:pt x="8604" y="1891"/>
                    <a:pt x="8607" y="1891"/>
                  </a:cubicBezTo>
                  <a:cubicBezTo>
                    <a:pt x="8617" y="1891"/>
                    <a:pt x="8611" y="1912"/>
                    <a:pt x="8621" y="1941"/>
                  </a:cubicBezTo>
                  <a:cubicBezTo>
                    <a:pt x="8625" y="1939"/>
                    <a:pt x="8628" y="1939"/>
                    <a:pt x="8631" y="1939"/>
                  </a:cubicBezTo>
                  <a:cubicBezTo>
                    <a:pt x="8639" y="1939"/>
                    <a:pt x="8646" y="1943"/>
                    <a:pt x="8650" y="1943"/>
                  </a:cubicBezTo>
                  <a:cubicBezTo>
                    <a:pt x="8654" y="1943"/>
                    <a:pt x="8657" y="1938"/>
                    <a:pt x="8657" y="1918"/>
                  </a:cubicBezTo>
                  <a:cubicBezTo>
                    <a:pt x="8680" y="1929"/>
                    <a:pt x="8668" y="1965"/>
                    <a:pt x="8680" y="1977"/>
                  </a:cubicBezTo>
                  <a:cubicBezTo>
                    <a:pt x="8680" y="2013"/>
                    <a:pt x="8597" y="1953"/>
                    <a:pt x="8645" y="2060"/>
                  </a:cubicBezTo>
                  <a:cubicBezTo>
                    <a:pt x="8633" y="2072"/>
                    <a:pt x="8633" y="2120"/>
                    <a:pt x="8609" y="2120"/>
                  </a:cubicBezTo>
                  <a:cubicBezTo>
                    <a:pt x="8625" y="2128"/>
                    <a:pt x="8647" y="2142"/>
                    <a:pt x="8663" y="2142"/>
                  </a:cubicBezTo>
                  <a:cubicBezTo>
                    <a:pt x="8671" y="2142"/>
                    <a:pt x="8677" y="2139"/>
                    <a:pt x="8680" y="2132"/>
                  </a:cubicBezTo>
                  <a:lnTo>
                    <a:pt x="8657" y="2060"/>
                  </a:lnTo>
                  <a:cubicBezTo>
                    <a:pt x="8668" y="2060"/>
                    <a:pt x="8657" y="2013"/>
                    <a:pt x="8668" y="2013"/>
                  </a:cubicBezTo>
                  <a:cubicBezTo>
                    <a:pt x="8668" y="2032"/>
                    <a:pt x="8684" y="2052"/>
                    <a:pt x="8697" y="2052"/>
                  </a:cubicBezTo>
                  <a:cubicBezTo>
                    <a:pt x="8699" y="2052"/>
                    <a:pt x="8702" y="2051"/>
                    <a:pt x="8704" y="2048"/>
                  </a:cubicBezTo>
                  <a:cubicBezTo>
                    <a:pt x="8692" y="2048"/>
                    <a:pt x="8692" y="2048"/>
                    <a:pt x="8692" y="2037"/>
                  </a:cubicBezTo>
                  <a:cubicBezTo>
                    <a:pt x="8716" y="2025"/>
                    <a:pt x="8704" y="1977"/>
                    <a:pt x="8728" y="1953"/>
                  </a:cubicBezTo>
                  <a:lnTo>
                    <a:pt x="8728" y="1953"/>
                  </a:lnTo>
                  <a:cubicBezTo>
                    <a:pt x="8731" y="1958"/>
                    <a:pt x="8735" y="1962"/>
                    <a:pt x="8740" y="1965"/>
                  </a:cubicBezTo>
                  <a:cubicBezTo>
                    <a:pt x="8744" y="1969"/>
                    <a:pt x="8747" y="1971"/>
                    <a:pt x="8749" y="1971"/>
                  </a:cubicBezTo>
                  <a:cubicBezTo>
                    <a:pt x="8758" y="1971"/>
                    <a:pt x="8757" y="1949"/>
                    <a:pt x="8765" y="1948"/>
                  </a:cubicBezTo>
                  <a:lnTo>
                    <a:pt x="8765" y="1948"/>
                  </a:lnTo>
                  <a:cubicBezTo>
                    <a:pt x="8764" y="1944"/>
                    <a:pt x="8764" y="1941"/>
                    <a:pt x="8764" y="1941"/>
                  </a:cubicBezTo>
                  <a:lnTo>
                    <a:pt x="8776" y="1941"/>
                  </a:lnTo>
                  <a:cubicBezTo>
                    <a:pt x="8787" y="1929"/>
                    <a:pt x="8799" y="1929"/>
                    <a:pt x="8799" y="1894"/>
                  </a:cubicBezTo>
                  <a:cubicBezTo>
                    <a:pt x="8799" y="1896"/>
                    <a:pt x="8800" y="1897"/>
                    <a:pt x="8801" y="1897"/>
                  </a:cubicBezTo>
                  <a:cubicBezTo>
                    <a:pt x="8803" y="1897"/>
                    <a:pt x="8811" y="1880"/>
                    <a:pt x="8811" y="1870"/>
                  </a:cubicBezTo>
                  <a:cubicBezTo>
                    <a:pt x="8811" y="1862"/>
                    <a:pt x="8816" y="1841"/>
                    <a:pt x="8826" y="1841"/>
                  </a:cubicBezTo>
                  <a:cubicBezTo>
                    <a:pt x="8831" y="1841"/>
                    <a:pt x="8838" y="1848"/>
                    <a:pt x="8847" y="1870"/>
                  </a:cubicBezTo>
                  <a:cubicBezTo>
                    <a:pt x="8871" y="1870"/>
                    <a:pt x="8883" y="1882"/>
                    <a:pt x="8883" y="1906"/>
                  </a:cubicBezTo>
                  <a:lnTo>
                    <a:pt x="8918" y="1906"/>
                  </a:lnTo>
                  <a:lnTo>
                    <a:pt x="8930" y="1953"/>
                  </a:lnTo>
                  <a:cubicBezTo>
                    <a:pt x="8954" y="1929"/>
                    <a:pt x="8942" y="1906"/>
                    <a:pt x="8954" y="1858"/>
                  </a:cubicBezTo>
                  <a:cubicBezTo>
                    <a:pt x="8960" y="1864"/>
                    <a:pt x="8965" y="1866"/>
                    <a:pt x="8971" y="1866"/>
                  </a:cubicBezTo>
                  <a:cubicBezTo>
                    <a:pt x="8988" y="1866"/>
                    <a:pt x="9005" y="1841"/>
                    <a:pt x="9014" y="1822"/>
                  </a:cubicBezTo>
                  <a:cubicBezTo>
                    <a:pt x="9006" y="1820"/>
                    <a:pt x="9000" y="1819"/>
                    <a:pt x="8995" y="1819"/>
                  </a:cubicBezTo>
                  <a:cubicBezTo>
                    <a:pt x="8982" y="1819"/>
                    <a:pt x="8976" y="1826"/>
                    <a:pt x="8967" y="1826"/>
                  </a:cubicBezTo>
                  <a:cubicBezTo>
                    <a:pt x="8963" y="1826"/>
                    <a:pt x="8959" y="1825"/>
                    <a:pt x="8954" y="1822"/>
                  </a:cubicBezTo>
                  <a:lnTo>
                    <a:pt x="8954" y="1822"/>
                  </a:lnTo>
                  <a:cubicBezTo>
                    <a:pt x="8954" y="1834"/>
                    <a:pt x="8954" y="1846"/>
                    <a:pt x="8966" y="1858"/>
                  </a:cubicBezTo>
                  <a:cubicBezTo>
                    <a:pt x="8954" y="1858"/>
                    <a:pt x="8942" y="1846"/>
                    <a:pt x="8930" y="1822"/>
                  </a:cubicBezTo>
                  <a:cubicBezTo>
                    <a:pt x="8930" y="1804"/>
                    <a:pt x="8937" y="1798"/>
                    <a:pt x="8946" y="1798"/>
                  </a:cubicBezTo>
                  <a:cubicBezTo>
                    <a:pt x="8962" y="1798"/>
                    <a:pt x="8985" y="1815"/>
                    <a:pt x="8990" y="1815"/>
                  </a:cubicBezTo>
                  <a:cubicBezTo>
                    <a:pt x="8992" y="1815"/>
                    <a:pt x="8992" y="1814"/>
                    <a:pt x="8990" y="1810"/>
                  </a:cubicBezTo>
                  <a:cubicBezTo>
                    <a:pt x="8994" y="1803"/>
                    <a:pt x="8996" y="1800"/>
                    <a:pt x="8998" y="1800"/>
                  </a:cubicBezTo>
                  <a:cubicBezTo>
                    <a:pt x="9003" y="1800"/>
                    <a:pt x="9005" y="1814"/>
                    <a:pt x="9014" y="1822"/>
                  </a:cubicBezTo>
                  <a:cubicBezTo>
                    <a:pt x="9014" y="1826"/>
                    <a:pt x="9014" y="1828"/>
                    <a:pt x="9014" y="1828"/>
                  </a:cubicBezTo>
                  <a:cubicBezTo>
                    <a:pt x="9015" y="1828"/>
                    <a:pt x="9018" y="1822"/>
                    <a:pt x="9026" y="1822"/>
                  </a:cubicBezTo>
                  <a:lnTo>
                    <a:pt x="9014" y="1810"/>
                  </a:lnTo>
                  <a:cubicBezTo>
                    <a:pt x="9026" y="1810"/>
                    <a:pt x="9026" y="1787"/>
                    <a:pt x="9038" y="1775"/>
                  </a:cubicBezTo>
                  <a:cubicBezTo>
                    <a:pt x="9049" y="1775"/>
                    <a:pt x="9049" y="1775"/>
                    <a:pt x="9049" y="1787"/>
                  </a:cubicBezTo>
                  <a:lnTo>
                    <a:pt x="9038" y="1787"/>
                  </a:lnTo>
                  <a:lnTo>
                    <a:pt x="9049" y="1798"/>
                  </a:lnTo>
                  <a:cubicBezTo>
                    <a:pt x="9055" y="1809"/>
                    <a:pt x="9059" y="1813"/>
                    <a:pt x="9062" y="1813"/>
                  </a:cubicBezTo>
                  <a:cubicBezTo>
                    <a:pt x="9073" y="1813"/>
                    <a:pt x="9078" y="1773"/>
                    <a:pt x="9092" y="1773"/>
                  </a:cubicBezTo>
                  <a:cubicBezTo>
                    <a:pt x="9094" y="1773"/>
                    <a:pt x="9095" y="1774"/>
                    <a:pt x="9097" y="1775"/>
                  </a:cubicBezTo>
                  <a:cubicBezTo>
                    <a:pt x="9085" y="1787"/>
                    <a:pt x="9085" y="1787"/>
                    <a:pt x="9085" y="1787"/>
                  </a:cubicBezTo>
                  <a:cubicBezTo>
                    <a:pt x="9094" y="1795"/>
                    <a:pt x="9115" y="1829"/>
                    <a:pt x="9121" y="1829"/>
                  </a:cubicBezTo>
                  <a:cubicBezTo>
                    <a:pt x="9124" y="1829"/>
                    <a:pt x="9124" y="1824"/>
                    <a:pt x="9121" y="1810"/>
                  </a:cubicBezTo>
                  <a:lnTo>
                    <a:pt x="9121" y="1810"/>
                  </a:lnTo>
                  <a:cubicBezTo>
                    <a:pt x="9124" y="1814"/>
                    <a:pt x="9127" y="1815"/>
                    <a:pt x="9129" y="1815"/>
                  </a:cubicBezTo>
                  <a:cubicBezTo>
                    <a:pt x="9133" y="1815"/>
                    <a:pt x="9133" y="1807"/>
                    <a:pt x="9133" y="1798"/>
                  </a:cubicBezTo>
                  <a:cubicBezTo>
                    <a:pt x="9133" y="1787"/>
                    <a:pt x="9133" y="1775"/>
                    <a:pt x="9133" y="1775"/>
                  </a:cubicBezTo>
                  <a:lnTo>
                    <a:pt x="9168" y="1787"/>
                  </a:lnTo>
                  <a:cubicBezTo>
                    <a:pt x="9168" y="1787"/>
                    <a:pt x="9180" y="1775"/>
                    <a:pt x="9180" y="1775"/>
                  </a:cubicBezTo>
                  <a:lnTo>
                    <a:pt x="9192" y="1787"/>
                  </a:lnTo>
                  <a:cubicBezTo>
                    <a:pt x="9192" y="1787"/>
                    <a:pt x="9204" y="1798"/>
                    <a:pt x="9204" y="1798"/>
                  </a:cubicBezTo>
                  <a:cubicBezTo>
                    <a:pt x="9216" y="1814"/>
                    <a:pt x="9225" y="1819"/>
                    <a:pt x="9231" y="1819"/>
                  </a:cubicBezTo>
                  <a:cubicBezTo>
                    <a:pt x="9244" y="1819"/>
                    <a:pt x="9249" y="1796"/>
                    <a:pt x="9264" y="1796"/>
                  </a:cubicBezTo>
                  <a:cubicBezTo>
                    <a:pt x="9270" y="1796"/>
                    <a:pt x="9277" y="1800"/>
                    <a:pt x="9288" y="1810"/>
                  </a:cubicBezTo>
                  <a:cubicBezTo>
                    <a:pt x="9288" y="1775"/>
                    <a:pt x="9276" y="1763"/>
                    <a:pt x="9276" y="1751"/>
                  </a:cubicBezTo>
                  <a:cubicBezTo>
                    <a:pt x="9276" y="1727"/>
                    <a:pt x="9288" y="1691"/>
                    <a:pt x="9299" y="1679"/>
                  </a:cubicBezTo>
                  <a:cubicBezTo>
                    <a:pt x="9323" y="1715"/>
                    <a:pt x="9371" y="1739"/>
                    <a:pt x="9383" y="1810"/>
                  </a:cubicBezTo>
                  <a:cubicBezTo>
                    <a:pt x="9407" y="1810"/>
                    <a:pt x="9359" y="1775"/>
                    <a:pt x="9371" y="1751"/>
                  </a:cubicBezTo>
                  <a:lnTo>
                    <a:pt x="9383" y="1751"/>
                  </a:lnTo>
                  <a:cubicBezTo>
                    <a:pt x="9371" y="1739"/>
                    <a:pt x="9359" y="1727"/>
                    <a:pt x="9347" y="1703"/>
                  </a:cubicBezTo>
                  <a:cubicBezTo>
                    <a:pt x="9338" y="1676"/>
                    <a:pt x="9349" y="1663"/>
                    <a:pt x="9360" y="1663"/>
                  </a:cubicBezTo>
                  <a:cubicBezTo>
                    <a:pt x="9364" y="1663"/>
                    <a:pt x="9368" y="1665"/>
                    <a:pt x="9371" y="1667"/>
                  </a:cubicBezTo>
                  <a:lnTo>
                    <a:pt x="9371" y="1715"/>
                  </a:lnTo>
                  <a:cubicBezTo>
                    <a:pt x="9395" y="1691"/>
                    <a:pt x="9383" y="1620"/>
                    <a:pt x="9395" y="1572"/>
                  </a:cubicBezTo>
                  <a:cubicBezTo>
                    <a:pt x="9419" y="1584"/>
                    <a:pt x="9407" y="1632"/>
                    <a:pt x="9419" y="1667"/>
                  </a:cubicBezTo>
                  <a:lnTo>
                    <a:pt x="9442" y="1656"/>
                  </a:lnTo>
                  <a:lnTo>
                    <a:pt x="9454" y="1691"/>
                  </a:lnTo>
                  <a:cubicBezTo>
                    <a:pt x="9464" y="1681"/>
                    <a:pt x="9466" y="1653"/>
                    <a:pt x="9474" y="1653"/>
                  </a:cubicBezTo>
                  <a:cubicBezTo>
                    <a:pt x="9475" y="1653"/>
                    <a:pt x="9476" y="1654"/>
                    <a:pt x="9478" y="1656"/>
                  </a:cubicBezTo>
                  <a:cubicBezTo>
                    <a:pt x="9478" y="1691"/>
                    <a:pt x="9526" y="1691"/>
                    <a:pt x="9502" y="1739"/>
                  </a:cubicBezTo>
                  <a:cubicBezTo>
                    <a:pt x="9519" y="1739"/>
                    <a:pt x="9518" y="1709"/>
                    <a:pt x="9520" y="1709"/>
                  </a:cubicBezTo>
                  <a:cubicBezTo>
                    <a:pt x="9521" y="1709"/>
                    <a:pt x="9522" y="1713"/>
                    <a:pt x="9526" y="1727"/>
                  </a:cubicBezTo>
                  <a:cubicBezTo>
                    <a:pt x="9526" y="1679"/>
                    <a:pt x="9514" y="1703"/>
                    <a:pt x="9502" y="1691"/>
                  </a:cubicBezTo>
                  <a:cubicBezTo>
                    <a:pt x="9490" y="1644"/>
                    <a:pt x="9526" y="1667"/>
                    <a:pt x="9538" y="1644"/>
                  </a:cubicBezTo>
                  <a:cubicBezTo>
                    <a:pt x="9526" y="1620"/>
                    <a:pt x="9549" y="1560"/>
                    <a:pt x="9538" y="1513"/>
                  </a:cubicBezTo>
                  <a:lnTo>
                    <a:pt x="9561" y="1513"/>
                  </a:lnTo>
                  <a:cubicBezTo>
                    <a:pt x="9558" y="1491"/>
                    <a:pt x="9554" y="1484"/>
                    <a:pt x="9548" y="1484"/>
                  </a:cubicBezTo>
                  <a:cubicBezTo>
                    <a:pt x="9536" y="1484"/>
                    <a:pt x="9520" y="1511"/>
                    <a:pt x="9503" y="1511"/>
                  </a:cubicBezTo>
                  <a:cubicBezTo>
                    <a:pt x="9495" y="1511"/>
                    <a:pt x="9486" y="1505"/>
                    <a:pt x="9478" y="1489"/>
                  </a:cubicBezTo>
                  <a:cubicBezTo>
                    <a:pt x="9466" y="1489"/>
                    <a:pt x="9466" y="1489"/>
                    <a:pt x="9442" y="1465"/>
                  </a:cubicBezTo>
                  <a:lnTo>
                    <a:pt x="9442" y="1465"/>
                  </a:lnTo>
                  <a:lnTo>
                    <a:pt x="9454" y="1525"/>
                  </a:lnTo>
                  <a:cubicBezTo>
                    <a:pt x="9430" y="1513"/>
                    <a:pt x="9430" y="1477"/>
                    <a:pt x="9419" y="1465"/>
                  </a:cubicBezTo>
                  <a:cubicBezTo>
                    <a:pt x="9419" y="1469"/>
                    <a:pt x="9417" y="1470"/>
                    <a:pt x="9415" y="1470"/>
                  </a:cubicBezTo>
                  <a:cubicBezTo>
                    <a:pt x="9411" y="1470"/>
                    <a:pt x="9403" y="1465"/>
                    <a:pt x="9395" y="1465"/>
                  </a:cubicBezTo>
                  <a:cubicBezTo>
                    <a:pt x="9395" y="1465"/>
                    <a:pt x="9395" y="1453"/>
                    <a:pt x="9407" y="1441"/>
                  </a:cubicBezTo>
                  <a:cubicBezTo>
                    <a:pt x="9397" y="1427"/>
                    <a:pt x="9392" y="1422"/>
                    <a:pt x="9388" y="1422"/>
                  </a:cubicBezTo>
                  <a:cubicBezTo>
                    <a:pt x="9383" y="1422"/>
                    <a:pt x="9383" y="1434"/>
                    <a:pt x="9383" y="1441"/>
                  </a:cubicBezTo>
                  <a:cubicBezTo>
                    <a:pt x="9383" y="1465"/>
                    <a:pt x="9371" y="1465"/>
                    <a:pt x="9359" y="1465"/>
                  </a:cubicBezTo>
                  <a:lnTo>
                    <a:pt x="9347" y="1465"/>
                  </a:lnTo>
                  <a:cubicBezTo>
                    <a:pt x="9359" y="1477"/>
                    <a:pt x="9371" y="1525"/>
                    <a:pt x="9383" y="1537"/>
                  </a:cubicBezTo>
                  <a:cubicBezTo>
                    <a:pt x="9347" y="1513"/>
                    <a:pt x="9323" y="1537"/>
                    <a:pt x="9288" y="1489"/>
                  </a:cubicBezTo>
                  <a:cubicBezTo>
                    <a:pt x="9276" y="1465"/>
                    <a:pt x="9288" y="1441"/>
                    <a:pt x="9288" y="1441"/>
                  </a:cubicBezTo>
                  <a:cubicBezTo>
                    <a:pt x="9284" y="1440"/>
                    <a:pt x="9281" y="1439"/>
                    <a:pt x="9279" y="1439"/>
                  </a:cubicBezTo>
                  <a:cubicBezTo>
                    <a:pt x="9264" y="1439"/>
                    <a:pt x="9264" y="1468"/>
                    <a:pt x="9264" y="1489"/>
                  </a:cubicBezTo>
                  <a:cubicBezTo>
                    <a:pt x="9264" y="1501"/>
                    <a:pt x="9264" y="1501"/>
                    <a:pt x="9252" y="1501"/>
                  </a:cubicBezTo>
                  <a:cubicBezTo>
                    <a:pt x="9252" y="1489"/>
                    <a:pt x="9240" y="1465"/>
                    <a:pt x="9240" y="1465"/>
                  </a:cubicBezTo>
                  <a:cubicBezTo>
                    <a:pt x="9240" y="1465"/>
                    <a:pt x="9228" y="1453"/>
                    <a:pt x="9228" y="1453"/>
                  </a:cubicBezTo>
                  <a:cubicBezTo>
                    <a:pt x="9228" y="1501"/>
                    <a:pt x="9204" y="1489"/>
                    <a:pt x="9192" y="1513"/>
                  </a:cubicBezTo>
                  <a:lnTo>
                    <a:pt x="9216" y="1513"/>
                  </a:lnTo>
                  <a:cubicBezTo>
                    <a:pt x="9216" y="1540"/>
                    <a:pt x="9216" y="1568"/>
                    <a:pt x="9211" y="1568"/>
                  </a:cubicBezTo>
                  <a:cubicBezTo>
                    <a:pt x="9209" y="1568"/>
                    <a:pt x="9207" y="1566"/>
                    <a:pt x="9204" y="1560"/>
                  </a:cubicBezTo>
                  <a:cubicBezTo>
                    <a:pt x="9216" y="1525"/>
                    <a:pt x="9168" y="1513"/>
                    <a:pt x="9192" y="1489"/>
                  </a:cubicBezTo>
                  <a:cubicBezTo>
                    <a:pt x="9184" y="1476"/>
                    <a:pt x="9180" y="1471"/>
                    <a:pt x="9178" y="1471"/>
                  </a:cubicBezTo>
                  <a:lnTo>
                    <a:pt x="9178" y="1471"/>
                  </a:lnTo>
                  <a:cubicBezTo>
                    <a:pt x="9170" y="1471"/>
                    <a:pt x="9185" y="1526"/>
                    <a:pt x="9172" y="1526"/>
                  </a:cubicBezTo>
                  <a:cubicBezTo>
                    <a:pt x="9171" y="1526"/>
                    <a:pt x="9170" y="1525"/>
                    <a:pt x="9168" y="1525"/>
                  </a:cubicBezTo>
                  <a:lnTo>
                    <a:pt x="9145" y="1501"/>
                  </a:lnTo>
                  <a:cubicBezTo>
                    <a:pt x="9133" y="1465"/>
                    <a:pt x="9168" y="1477"/>
                    <a:pt x="9157" y="1465"/>
                  </a:cubicBezTo>
                  <a:lnTo>
                    <a:pt x="9145" y="1465"/>
                  </a:lnTo>
                  <a:cubicBezTo>
                    <a:pt x="9157" y="1441"/>
                    <a:pt x="9192" y="1453"/>
                    <a:pt x="9216" y="1406"/>
                  </a:cubicBezTo>
                  <a:lnTo>
                    <a:pt x="9157" y="1394"/>
                  </a:lnTo>
                  <a:cubicBezTo>
                    <a:pt x="9109" y="1453"/>
                    <a:pt x="9014" y="1417"/>
                    <a:pt x="8978" y="1513"/>
                  </a:cubicBezTo>
                  <a:cubicBezTo>
                    <a:pt x="8978" y="1513"/>
                    <a:pt x="8978" y="1513"/>
                    <a:pt x="8978" y="1537"/>
                  </a:cubicBezTo>
                  <a:lnTo>
                    <a:pt x="8978" y="1548"/>
                  </a:lnTo>
                  <a:cubicBezTo>
                    <a:pt x="8954" y="1525"/>
                    <a:pt x="8930" y="1525"/>
                    <a:pt x="8907" y="1501"/>
                  </a:cubicBezTo>
                  <a:lnTo>
                    <a:pt x="8907" y="1501"/>
                  </a:lnTo>
                  <a:cubicBezTo>
                    <a:pt x="8918" y="1525"/>
                    <a:pt x="8918" y="1525"/>
                    <a:pt x="8930" y="1548"/>
                  </a:cubicBezTo>
                  <a:cubicBezTo>
                    <a:pt x="8942" y="1584"/>
                    <a:pt x="8942" y="1596"/>
                    <a:pt x="8918" y="1596"/>
                  </a:cubicBezTo>
                  <a:cubicBezTo>
                    <a:pt x="8915" y="1587"/>
                    <a:pt x="8914" y="1580"/>
                    <a:pt x="8913" y="1575"/>
                  </a:cubicBezTo>
                  <a:lnTo>
                    <a:pt x="8913" y="1575"/>
                  </a:lnTo>
                  <a:cubicBezTo>
                    <a:pt x="8912" y="1578"/>
                    <a:pt x="8910" y="1581"/>
                    <a:pt x="8907" y="1584"/>
                  </a:cubicBezTo>
                  <a:cubicBezTo>
                    <a:pt x="8895" y="1572"/>
                    <a:pt x="8871" y="1572"/>
                    <a:pt x="8871" y="1537"/>
                  </a:cubicBezTo>
                  <a:lnTo>
                    <a:pt x="8871" y="1537"/>
                  </a:lnTo>
                  <a:cubicBezTo>
                    <a:pt x="8871" y="1537"/>
                    <a:pt x="8871" y="1537"/>
                    <a:pt x="8883" y="1548"/>
                  </a:cubicBezTo>
                  <a:cubicBezTo>
                    <a:pt x="8883" y="1537"/>
                    <a:pt x="8859" y="1525"/>
                    <a:pt x="8859" y="1501"/>
                  </a:cubicBezTo>
                  <a:lnTo>
                    <a:pt x="8847" y="1513"/>
                  </a:lnTo>
                  <a:cubicBezTo>
                    <a:pt x="8835" y="1489"/>
                    <a:pt x="8847" y="1477"/>
                    <a:pt x="8835" y="1465"/>
                  </a:cubicBezTo>
                  <a:cubicBezTo>
                    <a:pt x="8811" y="1489"/>
                    <a:pt x="8811" y="1548"/>
                    <a:pt x="8787" y="1584"/>
                  </a:cubicBezTo>
                  <a:cubicBezTo>
                    <a:pt x="8787" y="1564"/>
                    <a:pt x="8779" y="1519"/>
                    <a:pt x="8776" y="1519"/>
                  </a:cubicBezTo>
                  <a:cubicBezTo>
                    <a:pt x="8776" y="1519"/>
                    <a:pt x="8776" y="1521"/>
                    <a:pt x="8776" y="1525"/>
                  </a:cubicBezTo>
                  <a:cubicBezTo>
                    <a:pt x="8774" y="1524"/>
                    <a:pt x="8773" y="1523"/>
                    <a:pt x="8771" y="1523"/>
                  </a:cubicBezTo>
                  <a:cubicBezTo>
                    <a:pt x="8752" y="1523"/>
                    <a:pt x="8750" y="1597"/>
                    <a:pt x="8728" y="1608"/>
                  </a:cubicBezTo>
                  <a:cubicBezTo>
                    <a:pt x="8728" y="1596"/>
                    <a:pt x="8740" y="1596"/>
                    <a:pt x="8740" y="1584"/>
                  </a:cubicBezTo>
                  <a:cubicBezTo>
                    <a:pt x="8707" y="1584"/>
                    <a:pt x="8677" y="1586"/>
                    <a:pt x="8648" y="1586"/>
                  </a:cubicBezTo>
                  <a:cubicBezTo>
                    <a:pt x="8605" y="1586"/>
                    <a:pt x="8564" y="1582"/>
                    <a:pt x="8514" y="1560"/>
                  </a:cubicBezTo>
                  <a:lnTo>
                    <a:pt x="8514" y="1632"/>
                  </a:lnTo>
                  <a:lnTo>
                    <a:pt x="8490" y="1596"/>
                  </a:lnTo>
                  <a:cubicBezTo>
                    <a:pt x="8482" y="1595"/>
                    <a:pt x="8475" y="1594"/>
                    <a:pt x="8468" y="1594"/>
                  </a:cubicBezTo>
                  <a:cubicBezTo>
                    <a:pt x="8398" y="1594"/>
                    <a:pt x="8354" y="1647"/>
                    <a:pt x="8299" y="1679"/>
                  </a:cubicBezTo>
                  <a:cubicBezTo>
                    <a:pt x="8297" y="1681"/>
                    <a:pt x="8294" y="1681"/>
                    <a:pt x="8292" y="1681"/>
                  </a:cubicBezTo>
                  <a:cubicBezTo>
                    <a:pt x="8275" y="1681"/>
                    <a:pt x="8273" y="1642"/>
                    <a:pt x="8252" y="1632"/>
                  </a:cubicBezTo>
                  <a:cubicBezTo>
                    <a:pt x="8204" y="1644"/>
                    <a:pt x="8216" y="1703"/>
                    <a:pt x="8180" y="1739"/>
                  </a:cubicBezTo>
                  <a:cubicBezTo>
                    <a:pt x="8180" y="1715"/>
                    <a:pt x="8180" y="1667"/>
                    <a:pt x="8156" y="1667"/>
                  </a:cubicBezTo>
                  <a:cubicBezTo>
                    <a:pt x="8156" y="1687"/>
                    <a:pt x="8164" y="1706"/>
                    <a:pt x="8154" y="1706"/>
                  </a:cubicBezTo>
                  <a:cubicBezTo>
                    <a:pt x="8152" y="1706"/>
                    <a:pt x="8149" y="1705"/>
                    <a:pt x="8145" y="1703"/>
                  </a:cubicBezTo>
                  <a:lnTo>
                    <a:pt x="8145" y="1691"/>
                  </a:lnTo>
                  <a:cubicBezTo>
                    <a:pt x="8141" y="1683"/>
                    <a:pt x="8138" y="1681"/>
                    <a:pt x="8135" y="1681"/>
                  </a:cubicBezTo>
                  <a:cubicBezTo>
                    <a:pt x="8129" y="1681"/>
                    <a:pt x="8121" y="1691"/>
                    <a:pt x="8097" y="1691"/>
                  </a:cubicBezTo>
                  <a:cubicBezTo>
                    <a:pt x="8061" y="1703"/>
                    <a:pt x="8037" y="1763"/>
                    <a:pt x="8037" y="1846"/>
                  </a:cubicBezTo>
                  <a:cubicBezTo>
                    <a:pt x="8002" y="1846"/>
                    <a:pt x="8014" y="1775"/>
                    <a:pt x="8002" y="1763"/>
                  </a:cubicBezTo>
                  <a:lnTo>
                    <a:pt x="8002" y="1763"/>
                  </a:lnTo>
                  <a:cubicBezTo>
                    <a:pt x="8008" y="1765"/>
                    <a:pt x="8013" y="1766"/>
                    <a:pt x="8016" y="1766"/>
                  </a:cubicBezTo>
                  <a:cubicBezTo>
                    <a:pt x="8029" y="1766"/>
                    <a:pt x="8014" y="1746"/>
                    <a:pt x="8014" y="1727"/>
                  </a:cubicBezTo>
                  <a:cubicBezTo>
                    <a:pt x="8007" y="1740"/>
                    <a:pt x="8001" y="1750"/>
                    <a:pt x="7992" y="1750"/>
                  </a:cubicBezTo>
                  <a:cubicBezTo>
                    <a:pt x="7985" y="1750"/>
                    <a:pt x="7977" y="1743"/>
                    <a:pt x="7966" y="1727"/>
                  </a:cubicBezTo>
                  <a:cubicBezTo>
                    <a:pt x="7954" y="1739"/>
                    <a:pt x="7942" y="1739"/>
                    <a:pt x="7930" y="1775"/>
                  </a:cubicBezTo>
                  <a:cubicBezTo>
                    <a:pt x="7934" y="1768"/>
                    <a:pt x="7937" y="1765"/>
                    <a:pt x="7940" y="1765"/>
                  </a:cubicBezTo>
                  <a:cubicBezTo>
                    <a:pt x="7948" y="1765"/>
                    <a:pt x="7954" y="1782"/>
                    <a:pt x="7954" y="1798"/>
                  </a:cubicBezTo>
                  <a:cubicBezTo>
                    <a:pt x="7950" y="1796"/>
                    <a:pt x="7946" y="1796"/>
                    <a:pt x="7942" y="1796"/>
                  </a:cubicBezTo>
                  <a:cubicBezTo>
                    <a:pt x="7934" y="1796"/>
                    <a:pt x="7926" y="1798"/>
                    <a:pt x="7918" y="1798"/>
                  </a:cubicBezTo>
                  <a:cubicBezTo>
                    <a:pt x="7906" y="1798"/>
                    <a:pt x="7895" y="1792"/>
                    <a:pt x="7883" y="1763"/>
                  </a:cubicBezTo>
                  <a:cubicBezTo>
                    <a:pt x="7799" y="1810"/>
                    <a:pt x="7704" y="1846"/>
                    <a:pt x="7621" y="1894"/>
                  </a:cubicBezTo>
                  <a:cubicBezTo>
                    <a:pt x="7615" y="1906"/>
                    <a:pt x="7618" y="1906"/>
                    <a:pt x="7622" y="1906"/>
                  </a:cubicBezTo>
                  <a:cubicBezTo>
                    <a:pt x="7627" y="1906"/>
                    <a:pt x="7633" y="1906"/>
                    <a:pt x="7633" y="1918"/>
                  </a:cubicBezTo>
                  <a:cubicBezTo>
                    <a:pt x="7629" y="1933"/>
                    <a:pt x="7625" y="1937"/>
                    <a:pt x="7621" y="1937"/>
                  </a:cubicBezTo>
                  <a:cubicBezTo>
                    <a:pt x="7616" y="1937"/>
                    <a:pt x="7611" y="1929"/>
                    <a:pt x="7606" y="1929"/>
                  </a:cubicBezTo>
                  <a:cubicBezTo>
                    <a:pt x="7603" y="1929"/>
                    <a:pt x="7600" y="1932"/>
                    <a:pt x="7597" y="1941"/>
                  </a:cubicBezTo>
                  <a:lnTo>
                    <a:pt x="7597" y="1906"/>
                  </a:lnTo>
                  <a:cubicBezTo>
                    <a:pt x="7573" y="1918"/>
                    <a:pt x="7561" y="1989"/>
                    <a:pt x="7549" y="2025"/>
                  </a:cubicBezTo>
                  <a:cubicBezTo>
                    <a:pt x="7537" y="1989"/>
                    <a:pt x="7525" y="2001"/>
                    <a:pt x="7537" y="1977"/>
                  </a:cubicBezTo>
                  <a:lnTo>
                    <a:pt x="7537" y="1977"/>
                  </a:lnTo>
                  <a:cubicBezTo>
                    <a:pt x="7537" y="1978"/>
                    <a:pt x="7536" y="1978"/>
                    <a:pt x="7535" y="1978"/>
                  </a:cubicBezTo>
                  <a:cubicBezTo>
                    <a:pt x="7520" y="1978"/>
                    <a:pt x="7460" y="1888"/>
                    <a:pt x="7445" y="1888"/>
                  </a:cubicBezTo>
                  <a:cubicBezTo>
                    <a:pt x="7443" y="1888"/>
                    <a:pt x="7442" y="1889"/>
                    <a:pt x="7442" y="1894"/>
                  </a:cubicBezTo>
                  <a:lnTo>
                    <a:pt x="7525" y="2013"/>
                  </a:lnTo>
                  <a:cubicBezTo>
                    <a:pt x="7525" y="2025"/>
                    <a:pt x="7502" y="2025"/>
                    <a:pt x="7514" y="2037"/>
                  </a:cubicBezTo>
                  <a:cubicBezTo>
                    <a:pt x="7490" y="2013"/>
                    <a:pt x="7466" y="1989"/>
                    <a:pt x="7454" y="1989"/>
                  </a:cubicBezTo>
                  <a:cubicBezTo>
                    <a:pt x="7430" y="1965"/>
                    <a:pt x="7454" y="1965"/>
                    <a:pt x="7466" y="1953"/>
                  </a:cubicBezTo>
                  <a:cubicBezTo>
                    <a:pt x="7442" y="1906"/>
                    <a:pt x="7418" y="1941"/>
                    <a:pt x="7406" y="1882"/>
                  </a:cubicBezTo>
                  <a:lnTo>
                    <a:pt x="7406" y="1882"/>
                  </a:lnTo>
                  <a:cubicBezTo>
                    <a:pt x="7383" y="1906"/>
                    <a:pt x="7418" y="1906"/>
                    <a:pt x="7418" y="1929"/>
                  </a:cubicBezTo>
                  <a:lnTo>
                    <a:pt x="7394" y="1929"/>
                  </a:lnTo>
                  <a:lnTo>
                    <a:pt x="7418" y="1941"/>
                  </a:lnTo>
                  <a:cubicBezTo>
                    <a:pt x="7409" y="1961"/>
                    <a:pt x="7422" y="1995"/>
                    <a:pt x="7403" y="1995"/>
                  </a:cubicBezTo>
                  <a:cubicBezTo>
                    <a:pt x="7398" y="1995"/>
                    <a:pt x="7392" y="1993"/>
                    <a:pt x="7383" y="1989"/>
                  </a:cubicBezTo>
                  <a:lnTo>
                    <a:pt x="7383" y="1989"/>
                  </a:lnTo>
                  <a:lnTo>
                    <a:pt x="7394" y="2060"/>
                  </a:lnTo>
                  <a:cubicBezTo>
                    <a:pt x="7386" y="2044"/>
                    <a:pt x="7381" y="2039"/>
                    <a:pt x="7377" y="2039"/>
                  </a:cubicBezTo>
                  <a:cubicBezTo>
                    <a:pt x="7371" y="2039"/>
                    <a:pt x="7368" y="2050"/>
                    <a:pt x="7363" y="2050"/>
                  </a:cubicBezTo>
                  <a:cubicBezTo>
                    <a:pt x="7361" y="2050"/>
                    <a:pt x="7360" y="2050"/>
                    <a:pt x="7359" y="2048"/>
                  </a:cubicBezTo>
                  <a:lnTo>
                    <a:pt x="7347" y="2025"/>
                  </a:lnTo>
                  <a:cubicBezTo>
                    <a:pt x="7343" y="2028"/>
                    <a:pt x="7340" y="2030"/>
                    <a:pt x="7336" y="2030"/>
                  </a:cubicBezTo>
                  <a:cubicBezTo>
                    <a:pt x="7328" y="2030"/>
                    <a:pt x="7320" y="2021"/>
                    <a:pt x="7311" y="2013"/>
                  </a:cubicBezTo>
                  <a:cubicBezTo>
                    <a:pt x="7305" y="1995"/>
                    <a:pt x="7308" y="1995"/>
                    <a:pt x="7311" y="1995"/>
                  </a:cubicBezTo>
                  <a:cubicBezTo>
                    <a:pt x="7314" y="1995"/>
                    <a:pt x="7317" y="1995"/>
                    <a:pt x="7311" y="1977"/>
                  </a:cubicBezTo>
                  <a:lnTo>
                    <a:pt x="7287" y="1977"/>
                  </a:lnTo>
                  <a:cubicBezTo>
                    <a:pt x="7299" y="2001"/>
                    <a:pt x="7299" y="2025"/>
                    <a:pt x="7323" y="2037"/>
                  </a:cubicBezTo>
                  <a:cubicBezTo>
                    <a:pt x="7323" y="2084"/>
                    <a:pt x="7335" y="2132"/>
                    <a:pt x="7299" y="2144"/>
                  </a:cubicBezTo>
                  <a:cubicBezTo>
                    <a:pt x="7263" y="2108"/>
                    <a:pt x="7299" y="2096"/>
                    <a:pt x="7275" y="2060"/>
                  </a:cubicBezTo>
                  <a:lnTo>
                    <a:pt x="7275" y="2060"/>
                  </a:lnTo>
                  <a:cubicBezTo>
                    <a:pt x="7228" y="2072"/>
                    <a:pt x="7287" y="2191"/>
                    <a:pt x="7252" y="2203"/>
                  </a:cubicBezTo>
                  <a:cubicBezTo>
                    <a:pt x="7216" y="2203"/>
                    <a:pt x="7240" y="2239"/>
                    <a:pt x="7216" y="2263"/>
                  </a:cubicBezTo>
                  <a:cubicBezTo>
                    <a:pt x="7204" y="2227"/>
                    <a:pt x="7180" y="2239"/>
                    <a:pt x="7156" y="2215"/>
                  </a:cubicBezTo>
                  <a:lnTo>
                    <a:pt x="7156" y="2179"/>
                  </a:lnTo>
                  <a:cubicBezTo>
                    <a:pt x="7151" y="2184"/>
                    <a:pt x="7146" y="2187"/>
                    <a:pt x="7142" y="2187"/>
                  </a:cubicBezTo>
                  <a:cubicBezTo>
                    <a:pt x="7136" y="2187"/>
                    <a:pt x="7130" y="2184"/>
                    <a:pt x="7125" y="2175"/>
                  </a:cubicBezTo>
                  <a:lnTo>
                    <a:pt x="7125" y="2175"/>
                  </a:lnTo>
                  <a:cubicBezTo>
                    <a:pt x="7139" y="2207"/>
                    <a:pt x="7108" y="2229"/>
                    <a:pt x="7097" y="2251"/>
                  </a:cubicBezTo>
                  <a:lnTo>
                    <a:pt x="7121" y="2287"/>
                  </a:lnTo>
                  <a:cubicBezTo>
                    <a:pt x="7109" y="2299"/>
                    <a:pt x="7097" y="2334"/>
                    <a:pt x="7073" y="2334"/>
                  </a:cubicBezTo>
                  <a:cubicBezTo>
                    <a:pt x="7061" y="2358"/>
                    <a:pt x="7085" y="2382"/>
                    <a:pt x="7085" y="2429"/>
                  </a:cubicBezTo>
                  <a:cubicBezTo>
                    <a:pt x="7061" y="2406"/>
                    <a:pt x="7037" y="2370"/>
                    <a:pt x="7025" y="2334"/>
                  </a:cubicBezTo>
                  <a:lnTo>
                    <a:pt x="7025" y="2334"/>
                  </a:lnTo>
                  <a:cubicBezTo>
                    <a:pt x="7029" y="2338"/>
                    <a:pt x="7032" y="2340"/>
                    <a:pt x="7035" y="2340"/>
                  </a:cubicBezTo>
                  <a:cubicBezTo>
                    <a:pt x="7040" y="2340"/>
                    <a:pt x="7045" y="2334"/>
                    <a:pt x="7061" y="2334"/>
                  </a:cubicBezTo>
                  <a:cubicBezTo>
                    <a:pt x="7073" y="2287"/>
                    <a:pt x="7061" y="2215"/>
                    <a:pt x="7097" y="2203"/>
                  </a:cubicBezTo>
                  <a:cubicBezTo>
                    <a:pt x="7090" y="2180"/>
                    <a:pt x="7086" y="2171"/>
                    <a:pt x="7083" y="2171"/>
                  </a:cubicBezTo>
                  <a:cubicBezTo>
                    <a:pt x="7076" y="2171"/>
                    <a:pt x="7075" y="2216"/>
                    <a:pt x="7055" y="2216"/>
                  </a:cubicBezTo>
                  <a:cubicBezTo>
                    <a:pt x="7053" y="2216"/>
                    <a:pt x="7051" y="2216"/>
                    <a:pt x="7049" y="2215"/>
                  </a:cubicBezTo>
                  <a:cubicBezTo>
                    <a:pt x="7049" y="2203"/>
                    <a:pt x="7049" y="2203"/>
                    <a:pt x="7049" y="2203"/>
                  </a:cubicBezTo>
                  <a:cubicBezTo>
                    <a:pt x="7049" y="2191"/>
                    <a:pt x="7061" y="2168"/>
                    <a:pt x="7037" y="2120"/>
                  </a:cubicBezTo>
                  <a:lnTo>
                    <a:pt x="7037" y="2120"/>
                  </a:lnTo>
                  <a:cubicBezTo>
                    <a:pt x="7026" y="2142"/>
                    <a:pt x="7065" y="2193"/>
                    <a:pt x="7036" y="2193"/>
                  </a:cubicBezTo>
                  <a:cubicBezTo>
                    <a:pt x="7033" y="2193"/>
                    <a:pt x="7030" y="2192"/>
                    <a:pt x="7025" y="2191"/>
                  </a:cubicBezTo>
                  <a:cubicBezTo>
                    <a:pt x="7025" y="2196"/>
                    <a:pt x="7023" y="2198"/>
                    <a:pt x="7020" y="2198"/>
                  </a:cubicBezTo>
                  <a:cubicBezTo>
                    <a:pt x="7008" y="2198"/>
                    <a:pt x="6975" y="2168"/>
                    <a:pt x="6966" y="2168"/>
                  </a:cubicBezTo>
                  <a:lnTo>
                    <a:pt x="6966" y="2168"/>
                  </a:lnTo>
                  <a:cubicBezTo>
                    <a:pt x="6966" y="2203"/>
                    <a:pt x="7002" y="2263"/>
                    <a:pt x="6966" y="2275"/>
                  </a:cubicBezTo>
                  <a:lnTo>
                    <a:pt x="6954" y="2227"/>
                  </a:lnTo>
                  <a:lnTo>
                    <a:pt x="6954" y="2227"/>
                  </a:lnTo>
                  <a:cubicBezTo>
                    <a:pt x="6930" y="2239"/>
                    <a:pt x="6978" y="2299"/>
                    <a:pt x="6954" y="2310"/>
                  </a:cubicBezTo>
                  <a:cubicBezTo>
                    <a:pt x="6964" y="2310"/>
                    <a:pt x="6966" y="2348"/>
                    <a:pt x="6983" y="2348"/>
                  </a:cubicBezTo>
                  <a:cubicBezTo>
                    <a:pt x="6985" y="2348"/>
                    <a:pt x="6987" y="2347"/>
                    <a:pt x="6990" y="2346"/>
                  </a:cubicBezTo>
                  <a:lnTo>
                    <a:pt x="6990" y="2346"/>
                  </a:lnTo>
                  <a:cubicBezTo>
                    <a:pt x="6990" y="2370"/>
                    <a:pt x="6978" y="2394"/>
                    <a:pt x="6954" y="2394"/>
                  </a:cubicBezTo>
                  <a:cubicBezTo>
                    <a:pt x="6954" y="2394"/>
                    <a:pt x="6954" y="2406"/>
                    <a:pt x="6966" y="2418"/>
                  </a:cubicBezTo>
                  <a:cubicBezTo>
                    <a:pt x="6971" y="2421"/>
                    <a:pt x="6975" y="2423"/>
                    <a:pt x="6978" y="2423"/>
                  </a:cubicBezTo>
                  <a:cubicBezTo>
                    <a:pt x="6991" y="2423"/>
                    <a:pt x="6987" y="2395"/>
                    <a:pt x="6998" y="2395"/>
                  </a:cubicBezTo>
                  <a:cubicBezTo>
                    <a:pt x="7001" y="2395"/>
                    <a:pt x="7006" y="2398"/>
                    <a:pt x="7013" y="2406"/>
                  </a:cubicBezTo>
                  <a:lnTo>
                    <a:pt x="7002" y="2358"/>
                  </a:lnTo>
                  <a:cubicBezTo>
                    <a:pt x="7025" y="2358"/>
                    <a:pt x="7049" y="2394"/>
                    <a:pt x="7049" y="2418"/>
                  </a:cubicBezTo>
                  <a:cubicBezTo>
                    <a:pt x="7049" y="2418"/>
                    <a:pt x="7049" y="2412"/>
                    <a:pt x="7053" y="2412"/>
                  </a:cubicBezTo>
                  <a:cubicBezTo>
                    <a:pt x="7054" y="2412"/>
                    <a:pt x="7057" y="2414"/>
                    <a:pt x="7061" y="2418"/>
                  </a:cubicBezTo>
                  <a:cubicBezTo>
                    <a:pt x="7078" y="2438"/>
                    <a:pt x="7078" y="2443"/>
                    <a:pt x="7074" y="2443"/>
                  </a:cubicBezTo>
                  <a:cubicBezTo>
                    <a:pt x="7070" y="2443"/>
                    <a:pt x="7062" y="2440"/>
                    <a:pt x="7057" y="2440"/>
                  </a:cubicBezTo>
                  <a:cubicBezTo>
                    <a:pt x="7051" y="2440"/>
                    <a:pt x="7049" y="2444"/>
                    <a:pt x="7061" y="2465"/>
                  </a:cubicBezTo>
                  <a:lnTo>
                    <a:pt x="7061" y="2453"/>
                  </a:lnTo>
                  <a:lnTo>
                    <a:pt x="7061" y="2453"/>
                  </a:lnTo>
                  <a:cubicBezTo>
                    <a:pt x="7097" y="2489"/>
                    <a:pt x="7061" y="2501"/>
                    <a:pt x="7049" y="2513"/>
                  </a:cubicBezTo>
                  <a:cubicBezTo>
                    <a:pt x="7025" y="2501"/>
                    <a:pt x="7002" y="2501"/>
                    <a:pt x="6978" y="2477"/>
                  </a:cubicBezTo>
                  <a:lnTo>
                    <a:pt x="6990" y="2441"/>
                  </a:lnTo>
                  <a:cubicBezTo>
                    <a:pt x="6987" y="2440"/>
                    <a:pt x="6985" y="2439"/>
                    <a:pt x="6983" y="2439"/>
                  </a:cubicBezTo>
                  <a:cubicBezTo>
                    <a:pt x="6968" y="2439"/>
                    <a:pt x="6976" y="2478"/>
                    <a:pt x="6966" y="2489"/>
                  </a:cubicBezTo>
                  <a:cubicBezTo>
                    <a:pt x="6954" y="2477"/>
                    <a:pt x="6954" y="2477"/>
                    <a:pt x="6954" y="2477"/>
                  </a:cubicBezTo>
                  <a:cubicBezTo>
                    <a:pt x="6954" y="2477"/>
                    <a:pt x="6954" y="2477"/>
                    <a:pt x="6954" y="2489"/>
                  </a:cubicBezTo>
                  <a:cubicBezTo>
                    <a:pt x="6954" y="2489"/>
                    <a:pt x="6954" y="2477"/>
                    <a:pt x="6942" y="2477"/>
                  </a:cubicBezTo>
                  <a:cubicBezTo>
                    <a:pt x="6930" y="2477"/>
                    <a:pt x="6930" y="2513"/>
                    <a:pt x="6906" y="2513"/>
                  </a:cubicBezTo>
                  <a:lnTo>
                    <a:pt x="6930" y="2537"/>
                  </a:lnTo>
                  <a:lnTo>
                    <a:pt x="6918" y="2513"/>
                  </a:lnTo>
                  <a:cubicBezTo>
                    <a:pt x="6930" y="2513"/>
                    <a:pt x="6954" y="2525"/>
                    <a:pt x="6966" y="2549"/>
                  </a:cubicBezTo>
                  <a:cubicBezTo>
                    <a:pt x="6963" y="2557"/>
                    <a:pt x="6959" y="2560"/>
                    <a:pt x="6953" y="2560"/>
                  </a:cubicBezTo>
                  <a:cubicBezTo>
                    <a:pt x="6934" y="2560"/>
                    <a:pt x="6904" y="2522"/>
                    <a:pt x="6894" y="2513"/>
                  </a:cubicBezTo>
                  <a:cubicBezTo>
                    <a:pt x="6879" y="2481"/>
                    <a:pt x="6894" y="2481"/>
                    <a:pt x="6907" y="2481"/>
                  </a:cubicBezTo>
                  <a:lnTo>
                    <a:pt x="6907" y="2481"/>
                  </a:lnTo>
                  <a:cubicBezTo>
                    <a:pt x="6913" y="2481"/>
                    <a:pt x="6918" y="2481"/>
                    <a:pt x="6918" y="2477"/>
                  </a:cubicBezTo>
                  <a:cubicBezTo>
                    <a:pt x="6906" y="2460"/>
                    <a:pt x="6899" y="2455"/>
                    <a:pt x="6894" y="2455"/>
                  </a:cubicBezTo>
                  <a:cubicBezTo>
                    <a:pt x="6885" y="2455"/>
                    <a:pt x="6880" y="2467"/>
                    <a:pt x="6861" y="2467"/>
                  </a:cubicBezTo>
                  <a:cubicBezTo>
                    <a:pt x="6857" y="2467"/>
                    <a:pt x="6852" y="2467"/>
                    <a:pt x="6847" y="2465"/>
                  </a:cubicBezTo>
                  <a:cubicBezTo>
                    <a:pt x="6823" y="2418"/>
                    <a:pt x="6871" y="2453"/>
                    <a:pt x="6847" y="2406"/>
                  </a:cubicBezTo>
                  <a:cubicBezTo>
                    <a:pt x="6823" y="2406"/>
                    <a:pt x="6847" y="2441"/>
                    <a:pt x="6811" y="2453"/>
                  </a:cubicBezTo>
                  <a:cubicBezTo>
                    <a:pt x="6799" y="2429"/>
                    <a:pt x="6823" y="2406"/>
                    <a:pt x="6799" y="2382"/>
                  </a:cubicBezTo>
                  <a:lnTo>
                    <a:pt x="6777" y="2382"/>
                  </a:lnTo>
                  <a:cubicBezTo>
                    <a:pt x="6778" y="2386"/>
                    <a:pt x="6777" y="2390"/>
                    <a:pt x="6775" y="2394"/>
                  </a:cubicBezTo>
                  <a:lnTo>
                    <a:pt x="6752" y="2394"/>
                  </a:lnTo>
                  <a:cubicBezTo>
                    <a:pt x="6728" y="2382"/>
                    <a:pt x="6740" y="2334"/>
                    <a:pt x="6716" y="2322"/>
                  </a:cubicBezTo>
                  <a:lnTo>
                    <a:pt x="6704" y="2358"/>
                  </a:lnTo>
                  <a:cubicBezTo>
                    <a:pt x="6716" y="2370"/>
                    <a:pt x="6728" y="2370"/>
                    <a:pt x="6740" y="2394"/>
                  </a:cubicBezTo>
                  <a:cubicBezTo>
                    <a:pt x="6738" y="2393"/>
                    <a:pt x="6736" y="2392"/>
                    <a:pt x="6735" y="2392"/>
                  </a:cubicBezTo>
                  <a:cubicBezTo>
                    <a:pt x="6721" y="2392"/>
                    <a:pt x="6752" y="2456"/>
                    <a:pt x="6752" y="2489"/>
                  </a:cubicBezTo>
                  <a:cubicBezTo>
                    <a:pt x="6740" y="2489"/>
                    <a:pt x="6728" y="2489"/>
                    <a:pt x="6716" y="2477"/>
                  </a:cubicBezTo>
                  <a:cubicBezTo>
                    <a:pt x="6716" y="2537"/>
                    <a:pt x="6692" y="2560"/>
                    <a:pt x="6692" y="2620"/>
                  </a:cubicBezTo>
                  <a:cubicBezTo>
                    <a:pt x="6692" y="2572"/>
                    <a:pt x="6656" y="2572"/>
                    <a:pt x="6632" y="2549"/>
                  </a:cubicBezTo>
                  <a:cubicBezTo>
                    <a:pt x="6644" y="2537"/>
                    <a:pt x="6621" y="2489"/>
                    <a:pt x="6597" y="2465"/>
                  </a:cubicBezTo>
                  <a:lnTo>
                    <a:pt x="6597" y="2465"/>
                  </a:lnTo>
                  <a:cubicBezTo>
                    <a:pt x="6585" y="2477"/>
                    <a:pt x="6609" y="2525"/>
                    <a:pt x="6632" y="2537"/>
                  </a:cubicBezTo>
                  <a:cubicBezTo>
                    <a:pt x="6602" y="2537"/>
                    <a:pt x="6624" y="2563"/>
                    <a:pt x="6608" y="2563"/>
                  </a:cubicBezTo>
                  <a:cubicBezTo>
                    <a:pt x="6605" y="2563"/>
                    <a:pt x="6602" y="2562"/>
                    <a:pt x="6597" y="2560"/>
                  </a:cubicBezTo>
                  <a:cubicBezTo>
                    <a:pt x="6585" y="2549"/>
                    <a:pt x="6573" y="2513"/>
                    <a:pt x="6561" y="2501"/>
                  </a:cubicBezTo>
                  <a:lnTo>
                    <a:pt x="6561" y="2501"/>
                  </a:lnTo>
                  <a:cubicBezTo>
                    <a:pt x="6537" y="2513"/>
                    <a:pt x="6597" y="2560"/>
                    <a:pt x="6561" y="2560"/>
                  </a:cubicBezTo>
                  <a:cubicBezTo>
                    <a:pt x="6561" y="2560"/>
                    <a:pt x="6561" y="2549"/>
                    <a:pt x="6549" y="2549"/>
                  </a:cubicBezTo>
                  <a:cubicBezTo>
                    <a:pt x="6537" y="2549"/>
                    <a:pt x="6537" y="2572"/>
                    <a:pt x="6549" y="2596"/>
                  </a:cubicBezTo>
                  <a:cubicBezTo>
                    <a:pt x="6537" y="2585"/>
                    <a:pt x="6529" y="2581"/>
                    <a:pt x="6523" y="2581"/>
                  </a:cubicBezTo>
                  <a:cubicBezTo>
                    <a:pt x="6512" y="2581"/>
                    <a:pt x="6507" y="2595"/>
                    <a:pt x="6499" y="2595"/>
                  </a:cubicBezTo>
                  <a:cubicBezTo>
                    <a:pt x="6494" y="2595"/>
                    <a:pt x="6488" y="2589"/>
                    <a:pt x="6478" y="2572"/>
                  </a:cubicBezTo>
                  <a:lnTo>
                    <a:pt x="6478" y="2572"/>
                  </a:lnTo>
                  <a:cubicBezTo>
                    <a:pt x="6466" y="2608"/>
                    <a:pt x="6513" y="2596"/>
                    <a:pt x="6513" y="2620"/>
                  </a:cubicBezTo>
                  <a:cubicBezTo>
                    <a:pt x="6521" y="2643"/>
                    <a:pt x="6509" y="2651"/>
                    <a:pt x="6497" y="2651"/>
                  </a:cubicBezTo>
                  <a:cubicBezTo>
                    <a:pt x="6490" y="2651"/>
                    <a:pt x="6482" y="2648"/>
                    <a:pt x="6478" y="2644"/>
                  </a:cubicBezTo>
                  <a:cubicBezTo>
                    <a:pt x="6478" y="2644"/>
                    <a:pt x="6478" y="2620"/>
                    <a:pt x="6490" y="2620"/>
                  </a:cubicBezTo>
                  <a:lnTo>
                    <a:pt x="6454" y="2596"/>
                  </a:lnTo>
                  <a:cubicBezTo>
                    <a:pt x="6398" y="2596"/>
                    <a:pt x="6479" y="2681"/>
                    <a:pt x="6449" y="2681"/>
                  </a:cubicBezTo>
                  <a:cubicBezTo>
                    <a:pt x="6447" y="2681"/>
                    <a:pt x="6445" y="2680"/>
                    <a:pt x="6442" y="2680"/>
                  </a:cubicBezTo>
                  <a:cubicBezTo>
                    <a:pt x="6442" y="2656"/>
                    <a:pt x="6418" y="2656"/>
                    <a:pt x="6406" y="2620"/>
                  </a:cubicBezTo>
                  <a:lnTo>
                    <a:pt x="6406" y="2620"/>
                  </a:lnTo>
                  <a:cubicBezTo>
                    <a:pt x="6406" y="2632"/>
                    <a:pt x="6382" y="2644"/>
                    <a:pt x="6418" y="2656"/>
                  </a:cubicBezTo>
                  <a:cubicBezTo>
                    <a:pt x="6406" y="2668"/>
                    <a:pt x="6382" y="2668"/>
                    <a:pt x="6371" y="2668"/>
                  </a:cubicBezTo>
                  <a:cubicBezTo>
                    <a:pt x="6371" y="2691"/>
                    <a:pt x="6371" y="2703"/>
                    <a:pt x="6382" y="2739"/>
                  </a:cubicBezTo>
                  <a:cubicBezTo>
                    <a:pt x="6378" y="2741"/>
                    <a:pt x="6372" y="2742"/>
                    <a:pt x="6367" y="2742"/>
                  </a:cubicBezTo>
                  <a:cubicBezTo>
                    <a:pt x="6345" y="2742"/>
                    <a:pt x="6321" y="2727"/>
                    <a:pt x="6311" y="2727"/>
                  </a:cubicBezTo>
                  <a:cubicBezTo>
                    <a:pt x="6287" y="2775"/>
                    <a:pt x="6228" y="2763"/>
                    <a:pt x="6204" y="2822"/>
                  </a:cubicBezTo>
                  <a:lnTo>
                    <a:pt x="6216" y="2822"/>
                  </a:lnTo>
                  <a:cubicBezTo>
                    <a:pt x="6180" y="2834"/>
                    <a:pt x="6263" y="2858"/>
                    <a:pt x="6228" y="2882"/>
                  </a:cubicBezTo>
                  <a:cubicBezTo>
                    <a:pt x="6216" y="2858"/>
                    <a:pt x="6207" y="2855"/>
                    <a:pt x="6196" y="2855"/>
                  </a:cubicBezTo>
                  <a:cubicBezTo>
                    <a:pt x="6193" y="2855"/>
                    <a:pt x="6189" y="2855"/>
                    <a:pt x="6185" y="2855"/>
                  </a:cubicBezTo>
                  <a:cubicBezTo>
                    <a:pt x="6177" y="2855"/>
                    <a:pt x="6168" y="2854"/>
                    <a:pt x="6156" y="2846"/>
                  </a:cubicBezTo>
                  <a:cubicBezTo>
                    <a:pt x="6109" y="2858"/>
                    <a:pt x="6120" y="2941"/>
                    <a:pt x="6061" y="2941"/>
                  </a:cubicBezTo>
                  <a:cubicBezTo>
                    <a:pt x="6061" y="2930"/>
                    <a:pt x="6049" y="2918"/>
                    <a:pt x="6061" y="2906"/>
                  </a:cubicBezTo>
                  <a:lnTo>
                    <a:pt x="6061" y="2906"/>
                  </a:lnTo>
                  <a:cubicBezTo>
                    <a:pt x="6013" y="2918"/>
                    <a:pt x="6001" y="2941"/>
                    <a:pt x="5978" y="2965"/>
                  </a:cubicBezTo>
                  <a:lnTo>
                    <a:pt x="5978" y="2953"/>
                  </a:lnTo>
                  <a:cubicBezTo>
                    <a:pt x="5906" y="2953"/>
                    <a:pt x="5906" y="3025"/>
                    <a:pt x="5882" y="3072"/>
                  </a:cubicBezTo>
                  <a:cubicBezTo>
                    <a:pt x="5882" y="3061"/>
                    <a:pt x="5870" y="3049"/>
                    <a:pt x="5859" y="3037"/>
                  </a:cubicBezTo>
                  <a:cubicBezTo>
                    <a:pt x="5835" y="3049"/>
                    <a:pt x="5799" y="3072"/>
                    <a:pt x="5823" y="3120"/>
                  </a:cubicBezTo>
                  <a:cubicBezTo>
                    <a:pt x="5814" y="3118"/>
                    <a:pt x="5808" y="3118"/>
                    <a:pt x="5804" y="3118"/>
                  </a:cubicBezTo>
                  <a:cubicBezTo>
                    <a:pt x="5782" y="3118"/>
                    <a:pt x="5802" y="3134"/>
                    <a:pt x="5775" y="3134"/>
                  </a:cubicBezTo>
                  <a:cubicBezTo>
                    <a:pt x="5769" y="3134"/>
                    <a:pt x="5762" y="3134"/>
                    <a:pt x="5751" y="3132"/>
                  </a:cubicBezTo>
                  <a:cubicBezTo>
                    <a:pt x="5751" y="3132"/>
                    <a:pt x="5751" y="3132"/>
                    <a:pt x="5751" y="3120"/>
                  </a:cubicBezTo>
                  <a:cubicBezTo>
                    <a:pt x="5728" y="3120"/>
                    <a:pt x="5716" y="3132"/>
                    <a:pt x="5704" y="3144"/>
                  </a:cubicBezTo>
                  <a:cubicBezTo>
                    <a:pt x="5692" y="3203"/>
                    <a:pt x="5739" y="3263"/>
                    <a:pt x="5692" y="3287"/>
                  </a:cubicBezTo>
                  <a:cubicBezTo>
                    <a:pt x="5632" y="3227"/>
                    <a:pt x="5692" y="3251"/>
                    <a:pt x="5656" y="3203"/>
                  </a:cubicBezTo>
                  <a:lnTo>
                    <a:pt x="5656" y="3203"/>
                  </a:lnTo>
                  <a:cubicBezTo>
                    <a:pt x="5656" y="3215"/>
                    <a:pt x="5656" y="3239"/>
                    <a:pt x="5632" y="3239"/>
                  </a:cubicBezTo>
                  <a:cubicBezTo>
                    <a:pt x="5620" y="3203"/>
                    <a:pt x="5620" y="3215"/>
                    <a:pt x="5609" y="3191"/>
                  </a:cubicBezTo>
                  <a:lnTo>
                    <a:pt x="5609" y="3191"/>
                  </a:lnTo>
                  <a:cubicBezTo>
                    <a:pt x="5586" y="3191"/>
                    <a:pt x="5627" y="3276"/>
                    <a:pt x="5632" y="3276"/>
                  </a:cubicBezTo>
                  <a:cubicBezTo>
                    <a:pt x="5632" y="3276"/>
                    <a:pt x="5632" y="3276"/>
                    <a:pt x="5632" y="3275"/>
                  </a:cubicBezTo>
                  <a:cubicBezTo>
                    <a:pt x="5644" y="3287"/>
                    <a:pt x="5644" y="3287"/>
                    <a:pt x="5656" y="3287"/>
                  </a:cubicBezTo>
                  <a:cubicBezTo>
                    <a:pt x="5680" y="3322"/>
                    <a:pt x="5620" y="3322"/>
                    <a:pt x="5620" y="3346"/>
                  </a:cubicBezTo>
                  <a:cubicBezTo>
                    <a:pt x="5620" y="3346"/>
                    <a:pt x="5626" y="3344"/>
                    <a:pt x="5634" y="3344"/>
                  </a:cubicBezTo>
                  <a:cubicBezTo>
                    <a:pt x="5645" y="3344"/>
                    <a:pt x="5661" y="3349"/>
                    <a:pt x="5668" y="3370"/>
                  </a:cubicBezTo>
                  <a:cubicBezTo>
                    <a:pt x="5644" y="3382"/>
                    <a:pt x="5692" y="3442"/>
                    <a:pt x="5692" y="3477"/>
                  </a:cubicBezTo>
                  <a:cubicBezTo>
                    <a:pt x="5644" y="3477"/>
                    <a:pt x="5656" y="3418"/>
                    <a:pt x="5620" y="3382"/>
                  </a:cubicBezTo>
                  <a:cubicBezTo>
                    <a:pt x="5597" y="3382"/>
                    <a:pt x="5561" y="3358"/>
                    <a:pt x="5549" y="3334"/>
                  </a:cubicBezTo>
                  <a:cubicBezTo>
                    <a:pt x="5525" y="3346"/>
                    <a:pt x="5549" y="3394"/>
                    <a:pt x="5537" y="3418"/>
                  </a:cubicBezTo>
                  <a:lnTo>
                    <a:pt x="5525" y="3406"/>
                  </a:lnTo>
                  <a:lnTo>
                    <a:pt x="5525" y="3406"/>
                  </a:lnTo>
                  <a:cubicBezTo>
                    <a:pt x="5513" y="3430"/>
                    <a:pt x="5537" y="3501"/>
                    <a:pt x="5489" y="3501"/>
                  </a:cubicBezTo>
                  <a:lnTo>
                    <a:pt x="5513" y="3513"/>
                  </a:lnTo>
                  <a:cubicBezTo>
                    <a:pt x="5525" y="3513"/>
                    <a:pt x="5501" y="3525"/>
                    <a:pt x="5525" y="3561"/>
                  </a:cubicBezTo>
                  <a:cubicBezTo>
                    <a:pt x="5504" y="3540"/>
                    <a:pt x="5483" y="3537"/>
                    <a:pt x="5470" y="3521"/>
                  </a:cubicBezTo>
                  <a:lnTo>
                    <a:pt x="5470" y="3521"/>
                  </a:lnTo>
                  <a:cubicBezTo>
                    <a:pt x="5509" y="3586"/>
                    <a:pt x="5455" y="3610"/>
                    <a:pt x="5501" y="3668"/>
                  </a:cubicBezTo>
                  <a:cubicBezTo>
                    <a:pt x="5478" y="3668"/>
                    <a:pt x="5454" y="3632"/>
                    <a:pt x="5442" y="3620"/>
                  </a:cubicBezTo>
                  <a:cubicBezTo>
                    <a:pt x="5466" y="3608"/>
                    <a:pt x="5478" y="3620"/>
                    <a:pt x="5466" y="3584"/>
                  </a:cubicBezTo>
                  <a:lnTo>
                    <a:pt x="5466" y="3584"/>
                  </a:lnTo>
                  <a:cubicBezTo>
                    <a:pt x="5460" y="3590"/>
                    <a:pt x="5451" y="3593"/>
                    <a:pt x="5442" y="3593"/>
                  </a:cubicBezTo>
                  <a:cubicBezTo>
                    <a:pt x="5433" y="3593"/>
                    <a:pt x="5424" y="3590"/>
                    <a:pt x="5418" y="3584"/>
                  </a:cubicBezTo>
                  <a:lnTo>
                    <a:pt x="5418" y="3584"/>
                  </a:lnTo>
                  <a:cubicBezTo>
                    <a:pt x="5442" y="3632"/>
                    <a:pt x="5430" y="3680"/>
                    <a:pt x="5466" y="3715"/>
                  </a:cubicBezTo>
                  <a:cubicBezTo>
                    <a:pt x="5430" y="3703"/>
                    <a:pt x="5418" y="3703"/>
                    <a:pt x="5382" y="3680"/>
                  </a:cubicBezTo>
                  <a:lnTo>
                    <a:pt x="5382" y="3680"/>
                  </a:lnTo>
                  <a:cubicBezTo>
                    <a:pt x="5382" y="3715"/>
                    <a:pt x="5442" y="3727"/>
                    <a:pt x="5466" y="3751"/>
                  </a:cubicBezTo>
                  <a:cubicBezTo>
                    <a:pt x="5454" y="3751"/>
                    <a:pt x="5442" y="3751"/>
                    <a:pt x="5430" y="3763"/>
                  </a:cubicBezTo>
                  <a:cubicBezTo>
                    <a:pt x="5430" y="3755"/>
                    <a:pt x="5424" y="3746"/>
                    <a:pt x="5416" y="3746"/>
                  </a:cubicBezTo>
                  <a:cubicBezTo>
                    <a:pt x="5413" y="3746"/>
                    <a:pt x="5410" y="3748"/>
                    <a:pt x="5406" y="3751"/>
                  </a:cubicBezTo>
                  <a:lnTo>
                    <a:pt x="5406" y="3739"/>
                  </a:lnTo>
                  <a:cubicBezTo>
                    <a:pt x="5389" y="3732"/>
                    <a:pt x="5378" y="3729"/>
                    <a:pt x="5373" y="3729"/>
                  </a:cubicBezTo>
                  <a:cubicBezTo>
                    <a:pt x="5361" y="3729"/>
                    <a:pt x="5377" y="3746"/>
                    <a:pt x="5394" y="3763"/>
                  </a:cubicBezTo>
                  <a:cubicBezTo>
                    <a:pt x="5382" y="3763"/>
                    <a:pt x="5370" y="3775"/>
                    <a:pt x="5370" y="3775"/>
                  </a:cubicBezTo>
                  <a:cubicBezTo>
                    <a:pt x="5358" y="3775"/>
                    <a:pt x="5358" y="3787"/>
                    <a:pt x="5370" y="3787"/>
                  </a:cubicBezTo>
                  <a:lnTo>
                    <a:pt x="5239" y="3787"/>
                  </a:lnTo>
                  <a:cubicBezTo>
                    <a:pt x="5180" y="3811"/>
                    <a:pt x="5120" y="3834"/>
                    <a:pt x="5097" y="3858"/>
                  </a:cubicBezTo>
                  <a:cubicBezTo>
                    <a:pt x="5078" y="3861"/>
                    <a:pt x="5061" y="3861"/>
                    <a:pt x="5045" y="3861"/>
                  </a:cubicBezTo>
                  <a:cubicBezTo>
                    <a:pt x="4975" y="3861"/>
                    <a:pt x="4921" y="3844"/>
                    <a:pt x="4882" y="3834"/>
                  </a:cubicBezTo>
                  <a:cubicBezTo>
                    <a:pt x="4704" y="3906"/>
                    <a:pt x="4525" y="3882"/>
                    <a:pt x="4335" y="3977"/>
                  </a:cubicBezTo>
                  <a:lnTo>
                    <a:pt x="4346" y="3977"/>
                  </a:lnTo>
                  <a:cubicBezTo>
                    <a:pt x="4204" y="4013"/>
                    <a:pt x="4430" y="4013"/>
                    <a:pt x="4275" y="4061"/>
                  </a:cubicBezTo>
                  <a:cubicBezTo>
                    <a:pt x="4280" y="4036"/>
                    <a:pt x="4265" y="4030"/>
                    <a:pt x="4242" y="4030"/>
                  </a:cubicBezTo>
                  <a:cubicBezTo>
                    <a:pt x="4215" y="4030"/>
                    <a:pt x="4176" y="4039"/>
                    <a:pt x="4143" y="4039"/>
                  </a:cubicBezTo>
                  <a:cubicBezTo>
                    <a:pt x="4135" y="4039"/>
                    <a:pt x="4127" y="4038"/>
                    <a:pt x="4120" y="4037"/>
                  </a:cubicBezTo>
                  <a:cubicBezTo>
                    <a:pt x="3918" y="4061"/>
                    <a:pt x="3811" y="4192"/>
                    <a:pt x="3620" y="4215"/>
                  </a:cubicBezTo>
                  <a:cubicBezTo>
                    <a:pt x="3620" y="4204"/>
                    <a:pt x="3620" y="4180"/>
                    <a:pt x="3656" y="4168"/>
                  </a:cubicBezTo>
                  <a:lnTo>
                    <a:pt x="3656" y="4168"/>
                  </a:lnTo>
                  <a:cubicBezTo>
                    <a:pt x="3525" y="4204"/>
                    <a:pt x="3418" y="4263"/>
                    <a:pt x="3299" y="4311"/>
                  </a:cubicBezTo>
                  <a:lnTo>
                    <a:pt x="3311" y="4299"/>
                  </a:lnTo>
                  <a:lnTo>
                    <a:pt x="3311" y="4299"/>
                  </a:lnTo>
                  <a:cubicBezTo>
                    <a:pt x="3108" y="4346"/>
                    <a:pt x="2965" y="4477"/>
                    <a:pt x="2787" y="4596"/>
                  </a:cubicBezTo>
                  <a:cubicBezTo>
                    <a:pt x="2799" y="4585"/>
                    <a:pt x="2787" y="4561"/>
                    <a:pt x="2799" y="4549"/>
                  </a:cubicBezTo>
                  <a:lnTo>
                    <a:pt x="2799" y="4549"/>
                  </a:lnTo>
                  <a:cubicBezTo>
                    <a:pt x="2703" y="4585"/>
                    <a:pt x="2549" y="4668"/>
                    <a:pt x="2513" y="4751"/>
                  </a:cubicBezTo>
                  <a:cubicBezTo>
                    <a:pt x="2382" y="4763"/>
                    <a:pt x="2453" y="4799"/>
                    <a:pt x="2287" y="4846"/>
                  </a:cubicBezTo>
                  <a:cubicBezTo>
                    <a:pt x="2275" y="4846"/>
                    <a:pt x="2299" y="4835"/>
                    <a:pt x="2299" y="4823"/>
                  </a:cubicBezTo>
                  <a:lnTo>
                    <a:pt x="2299" y="4823"/>
                  </a:lnTo>
                  <a:cubicBezTo>
                    <a:pt x="2227" y="4858"/>
                    <a:pt x="2180" y="4894"/>
                    <a:pt x="2120" y="4930"/>
                  </a:cubicBezTo>
                  <a:cubicBezTo>
                    <a:pt x="1989" y="5061"/>
                    <a:pt x="2001" y="5144"/>
                    <a:pt x="1822" y="5251"/>
                  </a:cubicBezTo>
                  <a:cubicBezTo>
                    <a:pt x="1763" y="5204"/>
                    <a:pt x="1918" y="5168"/>
                    <a:pt x="1882" y="5108"/>
                  </a:cubicBezTo>
                  <a:lnTo>
                    <a:pt x="1882" y="5108"/>
                  </a:lnTo>
                  <a:cubicBezTo>
                    <a:pt x="1858" y="5144"/>
                    <a:pt x="1834" y="5180"/>
                    <a:pt x="1775" y="5204"/>
                  </a:cubicBezTo>
                  <a:cubicBezTo>
                    <a:pt x="1787" y="5156"/>
                    <a:pt x="1775" y="5180"/>
                    <a:pt x="1775" y="5144"/>
                  </a:cubicBezTo>
                  <a:cubicBezTo>
                    <a:pt x="1729" y="5156"/>
                    <a:pt x="1694" y="5311"/>
                    <a:pt x="1691" y="5311"/>
                  </a:cubicBezTo>
                  <a:cubicBezTo>
                    <a:pt x="1691" y="5311"/>
                    <a:pt x="1691" y="5311"/>
                    <a:pt x="1691" y="5311"/>
                  </a:cubicBezTo>
                  <a:lnTo>
                    <a:pt x="1691" y="5311"/>
                  </a:lnTo>
                  <a:cubicBezTo>
                    <a:pt x="1691" y="5320"/>
                    <a:pt x="1695" y="5324"/>
                    <a:pt x="1700" y="5324"/>
                  </a:cubicBezTo>
                  <a:cubicBezTo>
                    <a:pt x="1710" y="5324"/>
                    <a:pt x="1724" y="5314"/>
                    <a:pt x="1739" y="5299"/>
                  </a:cubicBezTo>
                  <a:lnTo>
                    <a:pt x="1739" y="5299"/>
                  </a:lnTo>
                  <a:cubicBezTo>
                    <a:pt x="1739" y="5370"/>
                    <a:pt x="1584" y="5430"/>
                    <a:pt x="1525" y="5513"/>
                  </a:cubicBezTo>
                  <a:cubicBezTo>
                    <a:pt x="1541" y="5497"/>
                    <a:pt x="1591" y="5464"/>
                    <a:pt x="1617" y="5464"/>
                  </a:cubicBezTo>
                  <a:cubicBezTo>
                    <a:pt x="1629" y="5464"/>
                    <a:pt x="1636" y="5471"/>
                    <a:pt x="1632" y="5489"/>
                  </a:cubicBezTo>
                  <a:cubicBezTo>
                    <a:pt x="1525" y="5561"/>
                    <a:pt x="1537" y="5644"/>
                    <a:pt x="1501" y="5728"/>
                  </a:cubicBezTo>
                  <a:cubicBezTo>
                    <a:pt x="1483" y="5736"/>
                    <a:pt x="1471" y="5740"/>
                    <a:pt x="1463" y="5740"/>
                  </a:cubicBezTo>
                  <a:cubicBezTo>
                    <a:pt x="1417" y="5740"/>
                    <a:pt x="1506" y="5617"/>
                    <a:pt x="1465" y="5597"/>
                  </a:cubicBezTo>
                  <a:cubicBezTo>
                    <a:pt x="1441" y="5597"/>
                    <a:pt x="1370" y="5597"/>
                    <a:pt x="1394" y="5549"/>
                  </a:cubicBezTo>
                  <a:lnTo>
                    <a:pt x="1394" y="5549"/>
                  </a:lnTo>
                  <a:cubicBezTo>
                    <a:pt x="1298" y="5620"/>
                    <a:pt x="1275" y="5704"/>
                    <a:pt x="1215" y="5787"/>
                  </a:cubicBezTo>
                  <a:lnTo>
                    <a:pt x="1203" y="5775"/>
                  </a:lnTo>
                  <a:cubicBezTo>
                    <a:pt x="1120" y="5870"/>
                    <a:pt x="1060" y="6025"/>
                    <a:pt x="965" y="6097"/>
                  </a:cubicBezTo>
                  <a:lnTo>
                    <a:pt x="1025" y="6061"/>
                  </a:lnTo>
                  <a:lnTo>
                    <a:pt x="1025" y="6061"/>
                  </a:lnTo>
                  <a:cubicBezTo>
                    <a:pt x="1013" y="6085"/>
                    <a:pt x="965" y="6132"/>
                    <a:pt x="965" y="6180"/>
                  </a:cubicBezTo>
                  <a:cubicBezTo>
                    <a:pt x="960" y="6175"/>
                    <a:pt x="952" y="6173"/>
                    <a:pt x="944" y="6173"/>
                  </a:cubicBezTo>
                  <a:cubicBezTo>
                    <a:pt x="925" y="6173"/>
                    <a:pt x="901" y="6182"/>
                    <a:pt x="885" y="6182"/>
                  </a:cubicBezTo>
                  <a:cubicBezTo>
                    <a:pt x="879" y="6182"/>
                    <a:pt x="874" y="6180"/>
                    <a:pt x="871" y="6175"/>
                  </a:cubicBezTo>
                  <a:lnTo>
                    <a:pt x="871" y="6175"/>
                  </a:lnTo>
                  <a:cubicBezTo>
                    <a:pt x="885" y="6272"/>
                    <a:pt x="716" y="6444"/>
                    <a:pt x="739" y="6537"/>
                  </a:cubicBezTo>
                  <a:cubicBezTo>
                    <a:pt x="732" y="6539"/>
                    <a:pt x="727" y="6539"/>
                    <a:pt x="722" y="6539"/>
                  </a:cubicBezTo>
                  <a:cubicBezTo>
                    <a:pt x="691" y="6539"/>
                    <a:pt x="690" y="6510"/>
                    <a:pt x="679" y="6490"/>
                  </a:cubicBezTo>
                  <a:cubicBezTo>
                    <a:pt x="739" y="6430"/>
                    <a:pt x="775" y="6418"/>
                    <a:pt x="775" y="6359"/>
                  </a:cubicBezTo>
                  <a:lnTo>
                    <a:pt x="775" y="6359"/>
                  </a:lnTo>
                  <a:cubicBezTo>
                    <a:pt x="735" y="6408"/>
                    <a:pt x="695" y="6433"/>
                    <a:pt x="676" y="6433"/>
                  </a:cubicBezTo>
                  <a:cubicBezTo>
                    <a:pt x="672" y="6433"/>
                    <a:pt x="669" y="6432"/>
                    <a:pt x="667" y="6430"/>
                  </a:cubicBezTo>
                  <a:cubicBezTo>
                    <a:pt x="667" y="6513"/>
                    <a:pt x="584" y="6668"/>
                    <a:pt x="596" y="6716"/>
                  </a:cubicBezTo>
                  <a:cubicBezTo>
                    <a:pt x="565" y="6739"/>
                    <a:pt x="539" y="6757"/>
                    <a:pt x="518" y="6757"/>
                  </a:cubicBezTo>
                  <a:cubicBezTo>
                    <a:pt x="507" y="6757"/>
                    <a:pt x="497" y="6752"/>
                    <a:pt x="489" y="6740"/>
                  </a:cubicBezTo>
                  <a:lnTo>
                    <a:pt x="489" y="6740"/>
                  </a:lnTo>
                  <a:cubicBezTo>
                    <a:pt x="443" y="6822"/>
                    <a:pt x="467" y="6831"/>
                    <a:pt x="499" y="6831"/>
                  </a:cubicBezTo>
                  <a:cubicBezTo>
                    <a:pt x="508" y="6831"/>
                    <a:pt x="517" y="6830"/>
                    <a:pt x="526" y="6830"/>
                  </a:cubicBezTo>
                  <a:cubicBezTo>
                    <a:pt x="557" y="6830"/>
                    <a:pt x="576" y="6840"/>
                    <a:pt x="513" y="6930"/>
                  </a:cubicBezTo>
                  <a:cubicBezTo>
                    <a:pt x="497" y="6942"/>
                    <a:pt x="487" y="6947"/>
                    <a:pt x="480" y="6947"/>
                  </a:cubicBezTo>
                  <a:cubicBezTo>
                    <a:pt x="457" y="6947"/>
                    <a:pt x="480" y="6890"/>
                    <a:pt x="469" y="6890"/>
                  </a:cubicBezTo>
                  <a:lnTo>
                    <a:pt x="469" y="6890"/>
                  </a:lnTo>
                  <a:cubicBezTo>
                    <a:pt x="464" y="6890"/>
                    <a:pt x="453" y="6900"/>
                    <a:pt x="429" y="6930"/>
                  </a:cubicBezTo>
                  <a:lnTo>
                    <a:pt x="441" y="6894"/>
                  </a:lnTo>
                  <a:lnTo>
                    <a:pt x="441" y="6894"/>
                  </a:lnTo>
                  <a:cubicBezTo>
                    <a:pt x="286" y="6930"/>
                    <a:pt x="465" y="7013"/>
                    <a:pt x="394" y="7109"/>
                  </a:cubicBezTo>
                  <a:cubicBezTo>
                    <a:pt x="347" y="7099"/>
                    <a:pt x="380" y="7046"/>
                    <a:pt x="358" y="7046"/>
                  </a:cubicBezTo>
                  <a:cubicBezTo>
                    <a:pt x="351" y="7046"/>
                    <a:pt x="340" y="7051"/>
                    <a:pt x="322" y="7061"/>
                  </a:cubicBezTo>
                  <a:cubicBezTo>
                    <a:pt x="275" y="7168"/>
                    <a:pt x="322" y="7263"/>
                    <a:pt x="251" y="7347"/>
                  </a:cubicBezTo>
                  <a:lnTo>
                    <a:pt x="239" y="7323"/>
                  </a:lnTo>
                  <a:cubicBezTo>
                    <a:pt x="203" y="7382"/>
                    <a:pt x="120" y="7502"/>
                    <a:pt x="96" y="7573"/>
                  </a:cubicBezTo>
                  <a:cubicBezTo>
                    <a:pt x="87" y="7573"/>
                    <a:pt x="85" y="7566"/>
                    <a:pt x="89" y="7558"/>
                  </a:cubicBezTo>
                  <a:lnTo>
                    <a:pt x="89" y="7558"/>
                  </a:lnTo>
                  <a:cubicBezTo>
                    <a:pt x="17" y="7654"/>
                    <a:pt x="93" y="7611"/>
                    <a:pt x="1" y="7692"/>
                  </a:cubicBezTo>
                  <a:lnTo>
                    <a:pt x="13" y="7728"/>
                  </a:lnTo>
                  <a:cubicBezTo>
                    <a:pt x="60" y="7692"/>
                    <a:pt x="132" y="7609"/>
                    <a:pt x="132" y="7537"/>
                  </a:cubicBezTo>
                  <a:cubicBezTo>
                    <a:pt x="132" y="7552"/>
                    <a:pt x="137" y="7558"/>
                    <a:pt x="145" y="7558"/>
                  </a:cubicBezTo>
                  <a:cubicBezTo>
                    <a:pt x="170" y="7558"/>
                    <a:pt x="224" y="7510"/>
                    <a:pt x="260" y="7510"/>
                  </a:cubicBezTo>
                  <a:cubicBezTo>
                    <a:pt x="271" y="7510"/>
                    <a:pt x="280" y="7515"/>
                    <a:pt x="286" y="7525"/>
                  </a:cubicBezTo>
                  <a:lnTo>
                    <a:pt x="275" y="7502"/>
                  </a:lnTo>
                  <a:cubicBezTo>
                    <a:pt x="441" y="7394"/>
                    <a:pt x="560" y="7204"/>
                    <a:pt x="715" y="7037"/>
                  </a:cubicBezTo>
                  <a:cubicBezTo>
                    <a:pt x="751" y="6882"/>
                    <a:pt x="882" y="6847"/>
                    <a:pt x="929" y="6704"/>
                  </a:cubicBezTo>
                  <a:cubicBezTo>
                    <a:pt x="894" y="6644"/>
                    <a:pt x="941" y="6668"/>
                    <a:pt x="1013" y="6561"/>
                  </a:cubicBezTo>
                  <a:lnTo>
                    <a:pt x="1013" y="6561"/>
                  </a:lnTo>
                  <a:cubicBezTo>
                    <a:pt x="996" y="6589"/>
                    <a:pt x="1003" y="6598"/>
                    <a:pt x="1018" y="6598"/>
                  </a:cubicBezTo>
                  <a:cubicBezTo>
                    <a:pt x="1036" y="6598"/>
                    <a:pt x="1065" y="6586"/>
                    <a:pt x="1084" y="6573"/>
                  </a:cubicBezTo>
                  <a:cubicBezTo>
                    <a:pt x="1084" y="6537"/>
                    <a:pt x="1096" y="6513"/>
                    <a:pt x="1120" y="6490"/>
                  </a:cubicBezTo>
                  <a:cubicBezTo>
                    <a:pt x="1144" y="6478"/>
                    <a:pt x="1298" y="6394"/>
                    <a:pt x="1310" y="6311"/>
                  </a:cubicBezTo>
                  <a:cubicBezTo>
                    <a:pt x="1322" y="6304"/>
                    <a:pt x="1329" y="6301"/>
                    <a:pt x="1333" y="6301"/>
                  </a:cubicBezTo>
                  <a:cubicBezTo>
                    <a:pt x="1349" y="6301"/>
                    <a:pt x="1310" y="6351"/>
                    <a:pt x="1310" y="6370"/>
                  </a:cubicBezTo>
                  <a:cubicBezTo>
                    <a:pt x="1358" y="6370"/>
                    <a:pt x="1334" y="6299"/>
                    <a:pt x="1370" y="6299"/>
                  </a:cubicBezTo>
                  <a:cubicBezTo>
                    <a:pt x="1370" y="6299"/>
                    <a:pt x="1370" y="6299"/>
                    <a:pt x="1370" y="6311"/>
                  </a:cubicBezTo>
                  <a:cubicBezTo>
                    <a:pt x="1441" y="6216"/>
                    <a:pt x="1513" y="6180"/>
                    <a:pt x="1608" y="6097"/>
                  </a:cubicBezTo>
                  <a:cubicBezTo>
                    <a:pt x="1560" y="6049"/>
                    <a:pt x="1679" y="5989"/>
                    <a:pt x="1703" y="5942"/>
                  </a:cubicBezTo>
                  <a:cubicBezTo>
                    <a:pt x="1703" y="5946"/>
                    <a:pt x="1705" y="5947"/>
                    <a:pt x="1709" y="5947"/>
                  </a:cubicBezTo>
                  <a:cubicBezTo>
                    <a:pt x="1726" y="5947"/>
                    <a:pt x="1781" y="5904"/>
                    <a:pt x="1810" y="5894"/>
                  </a:cubicBezTo>
                  <a:lnTo>
                    <a:pt x="1822" y="5811"/>
                  </a:lnTo>
                  <a:cubicBezTo>
                    <a:pt x="1846" y="5739"/>
                    <a:pt x="1918" y="5775"/>
                    <a:pt x="1965" y="5704"/>
                  </a:cubicBezTo>
                  <a:lnTo>
                    <a:pt x="1941" y="5704"/>
                  </a:lnTo>
                  <a:cubicBezTo>
                    <a:pt x="1977" y="5644"/>
                    <a:pt x="2132" y="5573"/>
                    <a:pt x="2203" y="5561"/>
                  </a:cubicBezTo>
                  <a:cubicBezTo>
                    <a:pt x="2299" y="5454"/>
                    <a:pt x="2394" y="5358"/>
                    <a:pt x="2489" y="5299"/>
                  </a:cubicBezTo>
                  <a:cubicBezTo>
                    <a:pt x="2596" y="5227"/>
                    <a:pt x="2691" y="5180"/>
                    <a:pt x="2799" y="5132"/>
                  </a:cubicBezTo>
                  <a:cubicBezTo>
                    <a:pt x="2906" y="5085"/>
                    <a:pt x="3013" y="5037"/>
                    <a:pt x="3132" y="4989"/>
                  </a:cubicBezTo>
                  <a:cubicBezTo>
                    <a:pt x="3251" y="4942"/>
                    <a:pt x="3370" y="4894"/>
                    <a:pt x="3501" y="4823"/>
                  </a:cubicBezTo>
                  <a:cubicBezTo>
                    <a:pt x="3525" y="4787"/>
                    <a:pt x="3465" y="4799"/>
                    <a:pt x="3477" y="4763"/>
                  </a:cubicBezTo>
                  <a:cubicBezTo>
                    <a:pt x="3525" y="4727"/>
                    <a:pt x="3549" y="4715"/>
                    <a:pt x="3596" y="4704"/>
                  </a:cubicBezTo>
                  <a:cubicBezTo>
                    <a:pt x="3576" y="4704"/>
                    <a:pt x="3565" y="4705"/>
                    <a:pt x="3560" y="4706"/>
                  </a:cubicBezTo>
                  <a:lnTo>
                    <a:pt x="3560" y="4706"/>
                  </a:lnTo>
                  <a:cubicBezTo>
                    <a:pt x="3560" y="4706"/>
                    <a:pt x="3561" y="4705"/>
                    <a:pt x="3561" y="4704"/>
                  </a:cubicBezTo>
                  <a:lnTo>
                    <a:pt x="3561" y="4704"/>
                  </a:lnTo>
                  <a:cubicBezTo>
                    <a:pt x="3537" y="4715"/>
                    <a:pt x="3513" y="4727"/>
                    <a:pt x="3489" y="4751"/>
                  </a:cubicBezTo>
                  <a:cubicBezTo>
                    <a:pt x="3477" y="4751"/>
                    <a:pt x="3489" y="4739"/>
                    <a:pt x="3477" y="4739"/>
                  </a:cubicBezTo>
                  <a:cubicBezTo>
                    <a:pt x="3453" y="4751"/>
                    <a:pt x="3430" y="4787"/>
                    <a:pt x="3394" y="4799"/>
                  </a:cubicBezTo>
                  <a:cubicBezTo>
                    <a:pt x="3430" y="4751"/>
                    <a:pt x="3430" y="4704"/>
                    <a:pt x="3501" y="4692"/>
                  </a:cubicBezTo>
                  <a:lnTo>
                    <a:pt x="3501" y="4692"/>
                  </a:lnTo>
                  <a:cubicBezTo>
                    <a:pt x="3501" y="4704"/>
                    <a:pt x="3489" y="4704"/>
                    <a:pt x="3477" y="4715"/>
                  </a:cubicBezTo>
                  <a:cubicBezTo>
                    <a:pt x="3525" y="4692"/>
                    <a:pt x="3525" y="4668"/>
                    <a:pt x="3573" y="4668"/>
                  </a:cubicBezTo>
                  <a:cubicBezTo>
                    <a:pt x="3607" y="4661"/>
                    <a:pt x="3613" y="4654"/>
                    <a:pt x="3615" y="4654"/>
                  </a:cubicBezTo>
                  <a:lnTo>
                    <a:pt x="3615" y="4654"/>
                  </a:lnTo>
                  <a:cubicBezTo>
                    <a:pt x="3616" y="4654"/>
                    <a:pt x="3615" y="4658"/>
                    <a:pt x="3620" y="4668"/>
                  </a:cubicBezTo>
                  <a:lnTo>
                    <a:pt x="3799" y="4620"/>
                  </a:lnTo>
                  <a:cubicBezTo>
                    <a:pt x="3845" y="4555"/>
                    <a:pt x="3927" y="4548"/>
                    <a:pt x="3973" y="4548"/>
                  </a:cubicBezTo>
                  <a:cubicBezTo>
                    <a:pt x="3986" y="4548"/>
                    <a:pt x="3996" y="4549"/>
                    <a:pt x="4001" y="4549"/>
                  </a:cubicBezTo>
                  <a:cubicBezTo>
                    <a:pt x="4001" y="4596"/>
                    <a:pt x="3894" y="4596"/>
                    <a:pt x="3870" y="4656"/>
                  </a:cubicBezTo>
                  <a:lnTo>
                    <a:pt x="3942" y="4668"/>
                  </a:lnTo>
                  <a:lnTo>
                    <a:pt x="3942" y="4632"/>
                  </a:lnTo>
                  <a:lnTo>
                    <a:pt x="4025" y="4608"/>
                  </a:lnTo>
                  <a:lnTo>
                    <a:pt x="4025" y="4620"/>
                  </a:lnTo>
                  <a:cubicBezTo>
                    <a:pt x="4025" y="4596"/>
                    <a:pt x="4025" y="4585"/>
                    <a:pt x="4061" y="4585"/>
                  </a:cubicBezTo>
                  <a:cubicBezTo>
                    <a:pt x="4061" y="4585"/>
                    <a:pt x="4066" y="4590"/>
                    <a:pt x="4066" y="4593"/>
                  </a:cubicBezTo>
                  <a:lnTo>
                    <a:pt x="4066" y="4593"/>
                  </a:lnTo>
                  <a:lnTo>
                    <a:pt x="4120" y="4561"/>
                  </a:lnTo>
                  <a:lnTo>
                    <a:pt x="4120" y="4561"/>
                  </a:lnTo>
                  <a:cubicBezTo>
                    <a:pt x="4112" y="4577"/>
                    <a:pt x="4115" y="4581"/>
                    <a:pt x="4122" y="4581"/>
                  </a:cubicBezTo>
                  <a:cubicBezTo>
                    <a:pt x="4130" y="4581"/>
                    <a:pt x="4142" y="4577"/>
                    <a:pt x="4154" y="4577"/>
                  </a:cubicBezTo>
                  <a:cubicBezTo>
                    <a:pt x="4165" y="4577"/>
                    <a:pt x="4176" y="4581"/>
                    <a:pt x="4180" y="4596"/>
                  </a:cubicBezTo>
                  <a:cubicBezTo>
                    <a:pt x="4359" y="4563"/>
                    <a:pt x="4401" y="4476"/>
                    <a:pt x="4565" y="4476"/>
                  </a:cubicBezTo>
                  <a:cubicBezTo>
                    <a:pt x="4575" y="4476"/>
                    <a:pt x="4585" y="4477"/>
                    <a:pt x="4596" y="4477"/>
                  </a:cubicBezTo>
                  <a:cubicBezTo>
                    <a:pt x="4561" y="4465"/>
                    <a:pt x="4632" y="4394"/>
                    <a:pt x="4692" y="4394"/>
                  </a:cubicBezTo>
                  <a:cubicBezTo>
                    <a:pt x="4727" y="4394"/>
                    <a:pt x="4727" y="4406"/>
                    <a:pt x="4716" y="4418"/>
                  </a:cubicBezTo>
                  <a:cubicBezTo>
                    <a:pt x="4739" y="4406"/>
                    <a:pt x="4763" y="4394"/>
                    <a:pt x="4787" y="4382"/>
                  </a:cubicBezTo>
                  <a:cubicBezTo>
                    <a:pt x="4814" y="4396"/>
                    <a:pt x="4840" y="4401"/>
                    <a:pt x="4867" y="4401"/>
                  </a:cubicBezTo>
                  <a:cubicBezTo>
                    <a:pt x="4934" y="4401"/>
                    <a:pt x="5003" y="4370"/>
                    <a:pt x="5097" y="4370"/>
                  </a:cubicBezTo>
                  <a:lnTo>
                    <a:pt x="5097" y="4394"/>
                  </a:lnTo>
                  <a:cubicBezTo>
                    <a:pt x="5132" y="4370"/>
                    <a:pt x="5192" y="4334"/>
                    <a:pt x="5263" y="4334"/>
                  </a:cubicBezTo>
                  <a:lnTo>
                    <a:pt x="5251" y="4382"/>
                  </a:lnTo>
                  <a:cubicBezTo>
                    <a:pt x="5256" y="4383"/>
                    <a:pt x="5261" y="4383"/>
                    <a:pt x="5265" y="4383"/>
                  </a:cubicBezTo>
                  <a:cubicBezTo>
                    <a:pt x="5339" y="4383"/>
                    <a:pt x="5319" y="4298"/>
                    <a:pt x="5392" y="4298"/>
                  </a:cubicBezTo>
                  <a:cubicBezTo>
                    <a:pt x="5396" y="4298"/>
                    <a:pt x="5401" y="4298"/>
                    <a:pt x="5406" y="4299"/>
                  </a:cubicBezTo>
                  <a:cubicBezTo>
                    <a:pt x="5406" y="4263"/>
                    <a:pt x="5347" y="4251"/>
                    <a:pt x="5323" y="4215"/>
                  </a:cubicBezTo>
                  <a:lnTo>
                    <a:pt x="5323" y="4215"/>
                  </a:lnTo>
                  <a:cubicBezTo>
                    <a:pt x="5341" y="4233"/>
                    <a:pt x="5376" y="4242"/>
                    <a:pt x="5405" y="4242"/>
                  </a:cubicBezTo>
                  <a:cubicBezTo>
                    <a:pt x="5433" y="4242"/>
                    <a:pt x="5454" y="4233"/>
                    <a:pt x="5442" y="4215"/>
                  </a:cubicBezTo>
                  <a:cubicBezTo>
                    <a:pt x="5471" y="4208"/>
                    <a:pt x="5488" y="4205"/>
                    <a:pt x="5498" y="4205"/>
                  </a:cubicBezTo>
                  <a:cubicBezTo>
                    <a:pt x="5519" y="4205"/>
                    <a:pt x="5505" y="4219"/>
                    <a:pt x="5513" y="4227"/>
                  </a:cubicBezTo>
                  <a:lnTo>
                    <a:pt x="5573" y="4192"/>
                  </a:lnTo>
                  <a:cubicBezTo>
                    <a:pt x="5644" y="4192"/>
                    <a:pt x="5597" y="4251"/>
                    <a:pt x="5573" y="4275"/>
                  </a:cubicBezTo>
                  <a:cubicBezTo>
                    <a:pt x="5603" y="4251"/>
                    <a:pt x="5635" y="4245"/>
                    <a:pt x="5671" y="4245"/>
                  </a:cubicBezTo>
                  <a:cubicBezTo>
                    <a:pt x="5707" y="4245"/>
                    <a:pt x="5745" y="4251"/>
                    <a:pt x="5787" y="4251"/>
                  </a:cubicBezTo>
                  <a:lnTo>
                    <a:pt x="5751" y="4275"/>
                  </a:lnTo>
                  <a:cubicBezTo>
                    <a:pt x="5787" y="4275"/>
                    <a:pt x="5811" y="4275"/>
                    <a:pt x="5847" y="4287"/>
                  </a:cubicBezTo>
                  <a:cubicBezTo>
                    <a:pt x="5879" y="4267"/>
                    <a:pt x="5923" y="4258"/>
                    <a:pt x="5969" y="4258"/>
                  </a:cubicBezTo>
                  <a:cubicBezTo>
                    <a:pt x="6007" y="4258"/>
                    <a:pt x="6047" y="4264"/>
                    <a:pt x="6085" y="4275"/>
                  </a:cubicBezTo>
                  <a:lnTo>
                    <a:pt x="6025" y="4323"/>
                  </a:lnTo>
                  <a:cubicBezTo>
                    <a:pt x="6035" y="4327"/>
                    <a:pt x="6041" y="4329"/>
                    <a:pt x="6046" y="4329"/>
                  </a:cubicBezTo>
                  <a:cubicBezTo>
                    <a:pt x="6065" y="4329"/>
                    <a:pt x="6054" y="4299"/>
                    <a:pt x="6073" y="4299"/>
                  </a:cubicBezTo>
                  <a:cubicBezTo>
                    <a:pt x="6092" y="4293"/>
                    <a:pt x="6107" y="4291"/>
                    <a:pt x="6121" y="4291"/>
                  </a:cubicBezTo>
                  <a:cubicBezTo>
                    <a:pt x="6168" y="4291"/>
                    <a:pt x="6188" y="4319"/>
                    <a:pt x="6216" y="4346"/>
                  </a:cubicBezTo>
                  <a:cubicBezTo>
                    <a:pt x="6236" y="4340"/>
                    <a:pt x="6255" y="4338"/>
                    <a:pt x="6273" y="4338"/>
                  </a:cubicBezTo>
                  <a:cubicBezTo>
                    <a:pt x="6378" y="4338"/>
                    <a:pt x="6468" y="4419"/>
                    <a:pt x="6560" y="4419"/>
                  </a:cubicBezTo>
                  <a:cubicBezTo>
                    <a:pt x="6580" y="4419"/>
                    <a:pt x="6600" y="4415"/>
                    <a:pt x="6621" y="4406"/>
                  </a:cubicBezTo>
                  <a:lnTo>
                    <a:pt x="6621" y="4442"/>
                  </a:lnTo>
                  <a:cubicBezTo>
                    <a:pt x="6647" y="4435"/>
                    <a:pt x="6672" y="4432"/>
                    <a:pt x="6698" y="4432"/>
                  </a:cubicBezTo>
                  <a:cubicBezTo>
                    <a:pt x="6819" y="4432"/>
                    <a:pt x="6931" y="4499"/>
                    <a:pt x="7041" y="4499"/>
                  </a:cubicBezTo>
                  <a:cubicBezTo>
                    <a:pt x="7063" y="4499"/>
                    <a:pt x="7086" y="4496"/>
                    <a:pt x="7109" y="4489"/>
                  </a:cubicBezTo>
                  <a:cubicBezTo>
                    <a:pt x="7152" y="4540"/>
                    <a:pt x="7184" y="4554"/>
                    <a:pt x="7210" y="4554"/>
                  </a:cubicBezTo>
                  <a:cubicBezTo>
                    <a:pt x="7244" y="4554"/>
                    <a:pt x="7271" y="4531"/>
                    <a:pt x="7305" y="4531"/>
                  </a:cubicBezTo>
                  <a:cubicBezTo>
                    <a:pt x="7331" y="4531"/>
                    <a:pt x="7363" y="4546"/>
                    <a:pt x="7406" y="4596"/>
                  </a:cubicBezTo>
                  <a:lnTo>
                    <a:pt x="7406" y="4585"/>
                  </a:lnTo>
                  <a:cubicBezTo>
                    <a:pt x="7668" y="4704"/>
                    <a:pt x="7930" y="4882"/>
                    <a:pt x="8156" y="5073"/>
                  </a:cubicBezTo>
                  <a:cubicBezTo>
                    <a:pt x="8383" y="5275"/>
                    <a:pt x="8585" y="5489"/>
                    <a:pt x="8764" y="5704"/>
                  </a:cubicBezTo>
                  <a:lnTo>
                    <a:pt x="8740" y="5716"/>
                  </a:lnTo>
                  <a:cubicBezTo>
                    <a:pt x="8978" y="6085"/>
                    <a:pt x="9133" y="6490"/>
                    <a:pt x="9180" y="6906"/>
                  </a:cubicBezTo>
                  <a:cubicBezTo>
                    <a:pt x="9228" y="7323"/>
                    <a:pt x="9145" y="7752"/>
                    <a:pt x="8942" y="8144"/>
                  </a:cubicBezTo>
                  <a:cubicBezTo>
                    <a:pt x="8930" y="8216"/>
                    <a:pt x="8990" y="8204"/>
                    <a:pt x="8978" y="8275"/>
                  </a:cubicBezTo>
                  <a:cubicBezTo>
                    <a:pt x="8967" y="8297"/>
                    <a:pt x="8937" y="8348"/>
                    <a:pt x="8913" y="8348"/>
                  </a:cubicBezTo>
                  <a:cubicBezTo>
                    <a:pt x="8911" y="8348"/>
                    <a:pt x="8909" y="8348"/>
                    <a:pt x="8907" y="8347"/>
                  </a:cubicBezTo>
                  <a:cubicBezTo>
                    <a:pt x="8930" y="8287"/>
                    <a:pt x="8883" y="8311"/>
                    <a:pt x="8883" y="8287"/>
                  </a:cubicBezTo>
                  <a:cubicBezTo>
                    <a:pt x="8847" y="8371"/>
                    <a:pt x="8752" y="8454"/>
                    <a:pt x="8728" y="8549"/>
                  </a:cubicBezTo>
                  <a:lnTo>
                    <a:pt x="8799" y="8502"/>
                  </a:lnTo>
                  <a:lnTo>
                    <a:pt x="8799" y="8502"/>
                  </a:lnTo>
                  <a:cubicBezTo>
                    <a:pt x="8787" y="8549"/>
                    <a:pt x="8752" y="8585"/>
                    <a:pt x="8728" y="8609"/>
                  </a:cubicBezTo>
                  <a:cubicBezTo>
                    <a:pt x="8717" y="8588"/>
                    <a:pt x="8670" y="8595"/>
                    <a:pt x="8667" y="8580"/>
                  </a:cubicBezTo>
                  <a:lnTo>
                    <a:pt x="8667" y="8580"/>
                  </a:lnTo>
                  <a:cubicBezTo>
                    <a:pt x="8631" y="8761"/>
                    <a:pt x="8548" y="8658"/>
                    <a:pt x="8478" y="8787"/>
                  </a:cubicBezTo>
                  <a:cubicBezTo>
                    <a:pt x="8514" y="8859"/>
                    <a:pt x="8406" y="9037"/>
                    <a:pt x="8335" y="9168"/>
                  </a:cubicBezTo>
                  <a:cubicBezTo>
                    <a:pt x="8311" y="9180"/>
                    <a:pt x="8287" y="9180"/>
                    <a:pt x="8264" y="9192"/>
                  </a:cubicBezTo>
                  <a:cubicBezTo>
                    <a:pt x="8335" y="9145"/>
                    <a:pt x="8228" y="9145"/>
                    <a:pt x="8323" y="9085"/>
                  </a:cubicBezTo>
                  <a:lnTo>
                    <a:pt x="8323" y="9085"/>
                  </a:lnTo>
                  <a:cubicBezTo>
                    <a:pt x="8240" y="9121"/>
                    <a:pt x="8180" y="9192"/>
                    <a:pt x="8097" y="9240"/>
                  </a:cubicBezTo>
                  <a:cubicBezTo>
                    <a:pt x="8121" y="9240"/>
                    <a:pt x="8133" y="9264"/>
                    <a:pt x="8109" y="9287"/>
                  </a:cubicBezTo>
                  <a:cubicBezTo>
                    <a:pt x="8091" y="9295"/>
                    <a:pt x="8077" y="9296"/>
                    <a:pt x="8064" y="9296"/>
                  </a:cubicBezTo>
                  <a:cubicBezTo>
                    <a:pt x="8050" y="9296"/>
                    <a:pt x="8038" y="9294"/>
                    <a:pt x="8026" y="9294"/>
                  </a:cubicBezTo>
                  <a:cubicBezTo>
                    <a:pt x="8011" y="9294"/>
                    <a:pt x="7996" y="9297"/>
                    <a:pt x="7978" y="9311"/>
                  </a:cubicBezTo>
                  <a:lnTo>
                    <a:pt x="8014" y="9252"/>
                  </a:lnTo>
                  <a:cubicBezTo>
                    <a:pt x="7966" y="9252"/>
                    <a:pt x="7954" y="9299"/>
                    <a:pt x="7918" y="9323"/>
                  </a:cubicBezTo>
                  <a:cubicBezTo>
                    <a:pt x="7910" y="9315"/>
                    <a:pt x="7896" y="9314"/>
                    <a:pt x="7880" y="9314"/>
                  </a:cubicBezTo>
                  <a:cubicBezTo>
                    <a:pt x="7872" y="9314"/>
                    <a:pt x="7864" y="9314"/>
                    <a:pt x="7856" y="9314"/>
                  </a:cubicBezTo>
                  <a:cubicBezTo>
                    <a:pt x="7832" y="9314"/>
                    <a:pt x="7811" y="9311"/>
                    <a:pt x="7811" y="9287"/>
                  </a:cubicBezTo>
                  <a:cubicBezTo>
                    <a:pt x="7752" y="9371"/>
                    <a:pt x="7716" y="9347"/>
                    <a:pt x="7644" y="9407"/>
                  </a:cubicBezTo>
                  <a:cubicBezTo>
                    <a:pt x="7740" y="9407"/>
                    <a:pt x="7633" y="9454"/>
                    <a:pt x="7656" y="9478"/>
                  </a:cubicBezTo>
                  <a:lnTo>
                    <a:pt x="7752" y="9430"/>
                  </a:lnTo>
                  <a:lnTo>
                    <a:pt x="7752" y="9430"/>
                  </a:lnTo>
                  <a:cubicBezTo>
                    <a:pt x="7723" y="9435"/>
                    <a:pt x="7707" y="9437"/>
                    <a:pt x="7699" y="9437"/>
                  </a:cubicBezTo>
                  <a:cubicBezTo>
                    <a:pt x="7663" y="9437"/>
                    <a:pt x="7793" y="9398"/>
                    <a:pt x="7764" y="9359"/>
                  </a:cubicBezTo>
                  <a:cubicBezTo>
                    <a:pt x="7823" y="9359"/>
                    <a:pt x="7742" y="9442"/>
                    <a:pt x="7775" y="9442"/>
                  </a:cubicBezTo>
                  <a:cubicBezTo>
                    <a:pt x="7782" y="9442"/>
                    <a:pt x="7793" y="9438"/>
                    <a:pt x="7811" y="9430"/>
                  </a:cubicBezTo>
                  <a:lnTo>
                    <a:pt x="7811" y="9430"/>
                  </a:lnTo>
                  <a:cubicBezTo>
                    <a:pt x="7692" y="9502"/>
                    <a:pt x="7656" y="9490"/>
                    <a:pt x="7525" y="9573"/>
                  </a:cubicBezTo>
                  <a:cubicBezTo>
                    <a:pt x="7542" y="9566"/>
                    <a:pt x="7552" y="9563"/>
                    <a:pt x="7557" y="9563"/>
                  </a:cubicBezTo>
                  <a:cubicBezTo>
                    <a:pt x="7576" y="9563"/>
                    <a:pt x="7523" y="9609"/>
                    <a:pt x="7561" y="9609"/>
                  </a:cubicBezTo>
                  <a:cubicBezTo>
                    <a:pt x="7529" y="9620"/>
                    <a:pt x="7514" y="9624"/>
                    <a:pt x="7507" y="9624"/>
                  </a:cubicBezTo>
                  <a:cubicBezTo>
                    <a:pt x="7493" y="9624"/>
                    <a:pt x="7523" y="9602"/>
                    <a:pt x="7490" y="9585"/>
                  </a:cubicBezTo>
                  <a:cubicBezTo>
                    <a:pt x="7470" y="9589"/>
                    <a:pt x="7453" y="9589"/>
                    <a:pt x="7437" y="9589"/>
                  </a:cubicBezTo>
                  <a:lnTo>
                    <a:pt x="7437" y="9589"/>
                  </a:lnTo>
                  <a:cubicBezTo>
                    <a:pt x="7405" y="9589"/>
                    <a:pt x="7379" y="9589"/>
                    <a:pt x="7347" y="9621"/>
                  </a:cubicBezTo>
                  <a:cubicBezTo>
                    <a:pt x="7252" y="9621"/>
                    <a:pt x="7359" y="9573"/>
                    <a:pt x="7311" y="9561"/>
                  </a:cubicBezTo>
                  <a:cubicBezTo>
                    <a:pt x="7323" y="9549"/>
                    <a:pt x="7394" y="9537"/>
                    <a:pt x="7454" y="9526"/>
                  </a:cubicBezTo>
                  <a:cubicBezTo>
                    <a:pt x="7514" y="9514"/>
                    <a:pt x="7561" y="9490"/>
                    <a:pt x="7525" y="9442"/>
                  </a:cubicBezTo>
                  <a:cubicBezTo>
                    <a:pt x="7573" y="9430"/>
                    <a:pt x="7621" y="9371"/>
                    <a:pt x="7692" y="9347"/>
                  </a:cubicBezTo>
                  <a:cubicBezTo>
                    <a:pt x="7668" y="9347"/>
                    <a:pt x="7642" y="9346"/>
                    <a:pt x="7615" y="9346"/>
                  </a:cubicBezTo>
                  <a:cubicBezTo>
                    <a:pt x="7561" y="9346"/>
                    <a:pt x="7506" y="9351"/>
                    <a:pt x="7466" y="9383"/>
                  </a:cubicBezTo>
                  <a:lnTo>
                    <a:pt x="7478" y="9454"/>
                  </a:lnTo>
                  <a:cubicBezTo>
                    <a:pt x="7418" y="9466"/>
                    <a:pt x="7418" y="9514"/>
                    <a:pt x="7371" y="9514"/>
                  </a:cubicBezTo>
                  <a:cubicBezTo>
                    <a:pt x="7388" y="9496"/>
                    <a:pt x="7367" y="9485"/>
                    <a:pt x="7336" y="9485"/>
                  </a:cubicBezTo>
                  <a:cubicBezTo>
                    <a:pt x="7325" y="9485"/>
                    <a:pt x="7312" y="9487"/>
                    <a:pt x="7299" y="9490"/>
                  </a:cubicBezTo>
                  <a:cubicBezTo>
                    <a:pt x="7311" y="9490"/>
                    <a:pt x="7335" y="9490"/>
                    <a:pt x="7335" y="9502"/>
                  </a:cubicBezTo>
                  <a:cubicBezTo>
                    <a:pt x="7252" y="9526"/>
                    <a:pt x="7240" y="9561"/>
                    <a:pt x="7133" y="9597"/>
                  </a:cubicBezTo>
                  <a:cubicBezTo>
                    <a:pt x="7228" y="9597"/>
                    <a:pt x="7252" y="9621"/>
                    <a:pt x="7335" y="9633"/>
                  </a:cubicBezTo>
                  <a:cubicBezTo>
                    <a:pt x="7330" y="9653"/>
                    <a:pt x="7318" y="9658"/>
                    <a:pt x="7302" y="9658"/>
                  </a:cubicBezTo>
                  <a:cubicBezTo>
                    <a:pt x="7288" y="9658"/>
                    <a:pt x="7270" y="9654"/>
                    <a:pt x="7251" y="9654"/>
                  </a:cubicBezTo>
                  <a:cubicBezTo>
                    <a:pt x="7244" y="9654"/>
                    <a:pt x="7238" y="9654"/>
                    <a:pt x="7231" y="9656"/>
                  </a:cubicBezTo>
                  <a:lnTo>
                    <a:pt x="7231" y="9656"/>
                  </a:lnTo>
                  <a:cubicBezTo>
                    <a:pt x="7233" y="9655"/>
                    <a:pt x="7235" y="9652"/>
                    <a:pt x="7228" y="9645"/>
                  </a:cubicBezTo>
                  <a:lnTo>
                    <a:pt x="7180" y="9668"/>
                  </a:lnTo>
                  <a:cubicBezTo>
                    <a:pt x="7061" y="9668"/>
                    <a:pt x="7180" y="9609"/>
                    <a:pt x="7085" y="9597"/>
                  </a:cubicBezTo>
                  <a:cubicBezTo>
                    <a:pt x="7070" y="9588"/>
                    <a:pt x="7058" y="9585"/>
                    <a:pt x="7047" y="9585"/>
                  </a:cubicBezTo>
                  <a:cubicBezTo>
                    <a:pt x="7020" y="9585"/>
                    <a:pt x="7001" y="9603"/>
                    <a:pt x="6977" y="9603"/>
                  </a:cubicBezTo>
                  <a:cubicBezTo>
                    <a:pt x="6970" y="9603"/>
                    <a:pt x="6962" y="9601"/>
                    <a:pt x="6954" y="9597"/>
                  </a:cubicBezTo>
                  <a:lnTo>
                    <a:pt x="6954" y="9597"/>
                  </a:lnTo>
                  <a:cubicBezTo>
                    <a:pt x="6954" y="9609"/>
                    <a:pt x="6966" y="9609"/>
                    <a:pt x="6966" y="9609"/>
                  </a:cubicBezTo>
                  <a:lnTo>
                    <a:pt x="6942" y="9609"/>
                  </a:lnTo>
                  <a:cubicBezTo>
                    <a:pt x="6882" y="9621"/>
                    <a:pt x="6811" y="9609"/>
                    <a:pt x="6799" y="9645"/>
                  </a:cubicBezTo>
                  <a:cubicBezTo>
                    <a:pt x="6797" y="9642"/>
                    <a:pt x="6793" y="9641"/>
                    <a:pt x="6789" y="9641"/>
                  </a:cubicBezTo>
                  <a:cubicBezTo>
                    <a:pt x="6770" y="9641"/>
                    <a:pt x="6737" y="9659"/>
                    <a:pt x="6728" y="9668"/>
                  </a:cubicBezTo>
                  <a:cubicBezTo>
                    <a:pt x="6710" y="9674"/>
                    <a:pt x="6680" y="9683"/>
                    <a:pt x="6649" y="9683"/>
                  </a:cubicBezTo>
                  <a:cubicBezTo>
                    <a:pt x="6618" y="9683"/>
                    <a:pt x="6585" y="9674"/>
                    <a:pt x="6561" y="9645"/>
                  </a:cubicBezTo>
                  <a:cubicBezTo>
                    <a:pt x="6490" y="9633"/>
                    <a:pt x="6430" y="9609"/>
                    <a:pt x="6454" y="9585"/>
                  </a:cubicBezTo>
                  <a:lnTo>
                    <a:pt x="6335" y="9561"/>
                  </a:lnTo>
                  <a:lnTo>
                    <a:pt x="6359" y="9514"/>
                  </a:lnTo>
                  <a:cubicBezTo>
                    <a:pt x="6340" y="9512"/>
                    <a:pt x="6324" y="9511"/>
                    <a:pt x="6311" y="9511"/>
                  </a:cubicBezTo>
                  <a:cubicBezTo>
                    <a:pt x="6249" y="9511"/>
                    <a:pt x="6237" y="9532"/>
                    <a:pt x="6168" y="9561"/>
                  </a:cubicBezTo>
                  <a:cubicBezTo>
                    <a:pt x="6097" y="9514"/>
                    <a:pt x="5966" y="9490"/>
                    <a:pt x="5906" y="9490"/>
                  </a:cubicBezTo>
                  <a:cubicBezTo>
                    <a:pt x="5906" y="9478"/>
                    <a:pt x="5894" y="9478"/>
                    <a:pt x="5870" y="9466"/>
                  </a:cubicBezTo>
                  <a:lnTo>
                    <a:pt x="5870" y="9466"/>
                  </a:lnTo>
                  <a:lnTo>
                    <a:pt x="5906" y="9502"/>
                  </a:lnTo>
                  <a:cubicBezTo>
                    <a:pt x="5874" y="9488"/>
                    <a:pt x="5854" y="9485"/>
                    <a:pt x="5839" y="9485"/>
                  </a:cubicBezTo>
                  <a:cubicBezTo>
                    <a:pt x="5827" y="9485"/>
                    <a:pt x="5818" y="9487"/>
                    <a:pt x="5808" y="9487"/>
                  </a:cubicBezTo>
                  <a:cubicBezTo>
                    <a:pt x="5801" y="9487"/>
                    <a:pt x="5792" y="9486"/>
                    <a:pt x="5782" y="9481"/>
                  </a:cubicBezTo>
                  <a:lnTo>
                    <a:pt x="5782" y="9481"/>
                  </a:lnTo>
                  <a:cubicBezTo>
                    <a:pt x="5781" y="9481"/>
                    <a:pt x="5781" y="9481"/>
                    <a:pt x="5781" y="9481"/>
                  </a:cubicBezTo>
                  <a:cubicBezTo>
                    <a:pt x="5778" y="9481"/>
                    <a:pt x="5769" y="9478"/>
                    <a:pt x="5751" y="9466"/>
                  </a:cubicBezTo>
                  <a:cubicBezTo>
                    <a:pt x="5751" y="9466"/>
                    <a:pt x="5739" y="9454"/>
                    <a:pt x="5728" y="9454"/>
                  </a:cubicBezTo>
                  <a:cubicBezTo>
                    <a:pt x="5728" y="9451"/>
                    <a:pt x="5729" y="9449"/>
                    <a:pt x="5730" y="9449"/>
                  </a:cubicBezTo>
                  <a:cubicBezTo>
                    <a:pt x="5735" y="9449"/>
                    <a:pt x="5743" y="9458"/>
                    <a:pt x="5751" y="9466"/>
                  </a:cubicBezTo>
                  <a:lnTo>
                    <a:pt x="5751" y="9442"/>
                  </a:lnTo>
                  <a:cubicBezTo>
                    <a:pt x="5704" y="9371"/>
                    <a:pt x="5644" y="9418"/>
                    <a:pt x="5585" y="9371"/>
                  </a:cubicBezTo>
                  <a:lnTo>
                    <a:pt x="5585" y="9371"/>
                  </a:lnTo>
                  <a:cubicBezTo>
                    <a:pt x="5585" y="9371"/>
                    <a:pt x="5597" y="9371"/>
                    <a:pt x="5609" y="9383"/>
                  </a:cubicBezTo>
                  <a:cubicBezTo>
                    <a:pt x="5577" y="9351"/>
                    <a:pt x="5564" y="9283"/>
                    <a:pt x="5537" y="9283"/>
                  </a:cubicBezTo>
                  <a:cubicBezTo>
                    <a:pt x="5534" y="9283"/>
                    <a:pt x="5530" y="9285"/>
                    <a:pt x="5525" y="9287"/>
                  </a:cubicBezTo>
                  <a:cubicBezTo>
                    <a:pt x="5513" y="9276"/>
                    <a:pt x="5501" y="9276"/>
                    <a:pt x="5489" y="9276"/>
                  </a:cubicBezTo>
                  <a:cubicBezTo>
                    <a:pt x="5474" y="9276"/>
                    <a:pt x="5458" y="9281"/>
                    <a:pt x="5449" y="9281"/>
                  </a:cubicBezTo>
                  <a:cubicBezTo>
                    <a:pt x="5444" y="9281"/>
                    <a:pt x="5442" y="9280"/>
                    <a:pt x="5442" y="9276"/>
                  </a:cubicBezTo>
                  <a:cubicBezTo>
                    <a:pt x="5406" y="9252"/>
                    <a:pt x="5382" y="9228"/>
                    <a:pt x="5358" y="9204"/>
                  </a:cubicBezTo>
                  <a:cubicBezTo>
                    <a:pt x="5347" y="9192"/>
                    <a:pt x="5323" y="9180"/>
                    <a:pt x="5299" y="9168"/>
                  </a:cubicBezTo>
                  <a:lnTo>
                    <a:pt x="5287" y="9145"/>
                  </a:lnTo>
                  <a:cubicBezTo>
                    <a:pt x="5263" y="9133"/>
                    <a:pt x="5263" y="9121"/>
                    <a:pt x="5275" y="9121"/>
                  </a:cubicBezTo>
                  <a:cubicBezTo>
                    <a:pt x="5239" y="9049"/>
                    <a:pt x="5204" y="9026"/>
                    <a:pt x="5156" y="9002"/>
                  </a:cubicBezTo>
                  <a:cubicBezTo>
                    <a:pt x="5108" y="8966"/>
                    <a:pt x="5061" y="8942"/>
                    <a:pt x="5037" y="8871"/>
                  </a:cubicBezTo>
                  <a:cubicBezTo>
                    <a:pt x="4989" y="8871"/>
                    <a:pt x="5025" y="8918"/>
                    <a:pt x="5013" y="8942"/>
                  </a:cubicBezTo>
                  <a:cubicBezTo>
                    <a:pt x="4977" y="8942"/>
                    <a:pt x="4906" y="8895"/>
                    <a:pt x="4870" y="8871"/>
                  </a:cubicBezTo>
                  <a:cubicBezTo>
                    <a:pt x="4847" y="8787"/>
                    <a:pt x="4763" y="8609"/>
                    <a:pt x="4835" y="8597"/>
                  </a:cubicBezTo>
                  <a:cubicBezTo>
                    <a:pt x="4816" y="8573"/>
                    <a:pt x="4807" y="8564"/>
                    <a:pt x="4802" y="8564"/>
                  </a:cubicBezTo>
                  <a:cubicBezTo>
                    <a:pt x="4788" y="8564"/>
                    <a:pt x="4806" y="8623"/>
                    <a:pt x="4784" y="8623"/>
                  </a:cubicBezTo>
                  <a:cubicBezTo>
                    <a:pt x="4782" y="8623"/>
                    <a:pt x="4779" y="8623"/>
                    <a:pt x="4775" y="8621"/>
                  </a:cubicBezTo>
                  <a:lnTo>
                    <a:pt x="4763" y="8597"/>
                  </a:lnTo>
                  <a:lnTo>
                    <a:pt x="4763" y="8597"/>
                  </a:lnTo>
                  <a:cubicBezTo>
                    <a:pt x="4787" y="8645"/>
                    <a:pt x="4787" y="8680"/>
                    <a:pt x="4775" y="8716"/>
                  </a:cubicBezTo>
                  <a:cubicBezTo>
                    <a:pt x="4774" y="8719"/>
                    <a:pt x="4771" y="8720"/>
                    <a:pt x="4768" y="8720"/>
                  </a:cubicBezTo>
                  <a:cubicBezTo>
                    <a:pt x="4747" y="8720"/>
                    <a:pt x="4690" y="8652"/>
                    <a:pt x="4680" y="8621"/>
                  </a:cubicBezTo>
                  <a:lnTo>
                    <a:pt x="4727" y="8621"/>
                  </a:lnTo>
                  <a:cubicBezTo>
                    <a:pt x="4656" y="8537"/>
                    <a:pt x="4608" y="8585"/>
                    <a:pt x="4525" y="8549"/>
                  </a:cubicBezTo>
                  <a:cubicBezTo>
                    <a:pt x="4489" y="8466"/>
                    <a:pt x="4561" y="8490"/>
                    <a:pt x="4585" y="8454"/>
                  </a:cubicBezTo>
                  <a:lnTo>
                    <a:pt x="4537" y="8371"/>
                  </a:lnTo>
                  <a:lnTo>
                    <a:pt x="4561" y="8359"/>
                  </a:lnTo>
                  <a:cubicBezTo>
                    <a:pt x="4525" y="8311"/>
                    <a:pt x="4489" y="8311"/>
                    <a:pt x="4466" y="8228"/>
                  </a:cubicBezTo>
                  <a:lnTo>
                    <a:pt x="4466" y="8228"/>
                  </a:lnTo>
                  <a:cubicBezTo>
                    <a:pt x="4471" y="8231"/>
                    <a:pt x="4476" y="8233"/>
                    <a:pt x="4479" y="8233"/>
                  </a:cubicBezTo>
                  <a:cubicBezTo>
                    <a:pt x="4505" y="8233"/>
                    <a:pt x="4468" y="8143"/>
                    <a:pt x="4497" y="8143"/>
                  </a:cubicBezTo>
                  <a:cubicBezTo>
                    <a:pt x="4503" y="8143"/>
                    <a:pt x="4512" y="8147"/>
                    <a:pt x="4525" y="8156"/>
                  </a:cubicBezTo>
                  <a:cubicBezTo>
                    <a:pt x="4513" y="8109"/>
                    <a:pt x="4442" y="8121"/>
                    <a:pt x="4477" y="8085"/>
                  </a:cubicBezTo>
                  <a:cubicBezTo>
                    <a:pt x="4470" y="8081"/>
                    <a:pt x="4465" y="8079"/>
                    <a:pt x="4461" y="8079"/>
                  </a:cubicBezTo>
                  <a:cubicBezTo>
                    <a:pt x="4444" y="8079"/>
                    <a:pt x="4477" y="8126"/>
                    <a:pt x="4477" y="8156"/>
                  </a:cubicBezTo>
                  <a:cubicBezTo>
                    <a:pt x="4471" y="8161"/>
                    <a:pt x="4466" y="8163"/>
                    <a:pt x="4460" y="8163"/>
                  </a:cubicBezTo>
                  <a:cubicBezTo>
                    <a:pt x="4424" y="8163"/>
                    <a:pt x="4403" y="8066"/>
                    <a:pt x="4382" y="8014"/>
                  </a:cubicBezTo>
                  <a:cubicBezTo>
                    <a:pt x="4386" y="8012"/>
                    <a:pt x="4390" y="8011"/>
                    <a:pt x="4394" y="8011"/>
                  </a:cubicBezTo>
                  <a:cubicBezTo>
                    <a:pt x="4402" y="8011"/>
                    <a:pt x="4408" y="8014"/>
                    <a:pt x="4413" y="8014"/>
                  </a:cubicBezTo>
                  <a:cubicBezTo>
                    <a:pt x="4421" y="8014"/>
                    <a:pt x="4424" y="8008"/>
                    <a:pt x="4418" y="7978"/>
                  </a:cubicBezTo>
                  <a:cubicBezTo>
                    <a:pt x="4394" y="7966"/>
                    <a:pt x="4370" y="7930"/>
                    <a:pt x="4382" y="7894"/>
                  </a:cubicBezTo>
                  <a:cubicBezTo>
                    <a:pt x="4346" y="7894"/>
                    <a:pt x="4358" y="7823"/>
                    <a:pt x="4346" y="7787"/>
                  </a:cubicBezTo>
                  <a:cubicBezTo>
                    <a:pt x="4346" y="7818"/>
                    <a:pt x="4338" y="7875"/>
                    <a:pt x="4312" y="7875"/>
                  </a:cubicBezTo>
                  <a:cubicBezTo>
                    <a:pt x="4308" y="7875"/>
                    <a:pt x="4304" y="7874"/>
                    <a:pt x="4299" y="7871"/>
                  </a:cubicBezTo>
                  <a:cubicBezTo>
                    <a:pt x="4275" y="7847"/>
                    <a:pt x="4263" y="7823"/>
                    <a:pt x="4251" y="7740"/>
                  </a:cubicBezTo>
                  <a:lnTo>
                    <a:pt x="4251" y="7799"/>
                  </a:lnTo>
                  <a:cubicBezTo>
                    <a:pt x="4180" y="7740"/>
                    <a:pt x="4263" y="7680"/>
                    <a:pt x="4227" y="7597"/>
                  </a:cubicBezTo>
                  <a:lnTo>
                    <a:pt x="4227" y="7597"/>
                  </a:lnTo>
                  <a:cubicBezTo>
                    <a:pt x="4251" y="7633"/>
                    <a:pt x="4263" y="7656"/>
                    <a:pt x="4287" y="7680"/>
                  </a:cubicBezTo>
                  <a:cubicBezTo>
                    <a:pt x="4263" y="7644"/>
                    <a:pt x="4227" y="7561"/>
                    <a:pt x="4192" y="7502"/>
                  </a:cubicBezTo>
                  <a:lnTo>
                    <a:pt x="4239" y="7418"/>
                  </a:lnTo>
                  <a:cubicBezTo>
                    <a:pt x="4215" y="7406"/>
                    <a:pt x="4227" y="7335"/>
                    <a:pt x="4192" y="7335"/>
                  </a:cubicBezTo>
                  <a:cubicBezTo>
                    <a:pt x="4197" y="7314"/>
                    <a:pt x="4203" y="7306"/>
                    <a:pt x="4209" y="7306"/>
                  </a:cubicBezTo>
                  <a:cubicBezTo>
                    <a:pt x="4231" y="7306"/>
                    <a:pt x="4256" y="7409"/>
                    <a:pt x="4275" y="7418"/>
                  </a:cubicBezTo>
                  <a:cubicBezTo>
                    <a:pt x="4287" y="7299"/>
                    <a:pt x="4204" y="7323"/>
                    <a:pt x="4251" y="7204"/>
                  </a:cubicBezTo>
                  <a:lnTo>
                    <a:pt x="4251" y="7204"/>
                  </a:lnTo>
                  <a:lnTo>
                    <a:pt x="4287" y="7240"/>
                  </a:lnTo>
                  <a:cubicBezTo>
                    <a:pt x="4287" y="7204"/>
                    <a:pt x="4263" y="7132"/>
                    <a:pt x="4287" y="7132"/>
                  </a:cubicBezTo>
                  <a:lnTo>
                    <a:pt x="4287" y="7132"/>
                  </a:lnTo>
                  <a:cubicBezTo>
                    <a:pt x="4275" y="7132"/>
                    <a:pt x="4275" y="7144"/>
                    <a:pt x="4275" y="7168"/>
                  </a:cubicBezTo>
                  <a:cubicBezTo>
                    <a:pt x="4206" y="7145"/>
                    <a:pt x="4226" y="7001"/>
                    <a:pt x="4163" y="7001"/>
                  </a:cubicBezTo>
                  <a:cubicBezTo>
                    <a:pt x="4161" y="7001"/>
                    <a:pt x="4159" y="7001"/>
                    <a:pt x="4156" y="7001"/>
                  </a:cubicBezTo>
                  <a:lnTo>
                    <a:pt x="4144" y="7061"/>
                  </a:lnTo>
                  <a:cubicBezTo>
                    <a:pt x="4132" y="6978"/>
                    <a:pt x="4085" y="6918"/>
                    <a:pt x="4120" y="6859"/>
                  </a:cubicBezTo>
                  <a:cubicBezTo>
                    <a:pt x="4125" y="6848"/>
                    <a:pt x="4130" y="6844"/>
                    <a:pt x="4136" y="6844"/>
                  </a:cubicBezTo>
                  <a:cubicBezTo>
                    <a:pt x="4154" y="6844"/>
                    <a:pt x="4170" y="6899"/>
                    <a:pt x="4180" y="6918"/>
                  </a:cubicBezTo>
                  <a:cubicBezTo>
                    <a:pt x="4192" y="6847"/>
                    <a:pt x="4108" y="6847"/>
                    <a:pt x="4120" y="6763"/>
                  </a:cubicBezTo>
                  <a:lnTo>
                    <a:pt x="4120" y="6763"/>
                  </a:lnTo>
                  <a:cubicBezTo>
                    <a:pt x="4115" y="6785"/>
                    <a:pt x="4107" y="6795"/>
                    <a:pt x="4097" y="6795"/>
                  </a:cubicBezTo>
                  <a:cubicBezTo>
                    <a:pt x="4086" y="6795"/>
                    <a:pt x="4073" y="6782"/>
                    <a:pt x="4061" y="6763"/>
                  </a:cubicBezTo>
                  <a:cubicBezTo>
                    <a:pt x="4049" y="6820"/>
                    <a:pt x="4027" y="6919"/>
                    <a:pt x="4056" y="6919"/>
                  </a:cubicBezTo>
                  <a:cubicBezTo>
                    <a:pt x="4057" y="6919"/>
                    <a:pt x="4059" y="6919"/>
                    <a:pt x="4061" y="6918"/>
                  </a:cubicBezTo>
                  <a:cubicBezTo>
                    <a:pt x="4061" y="6906"/>
                    <a:pt x="4073" y="6906"/>
                    <a:pt x="4073" y="6894"/>
                  </a:cubicBezTo>
                  <a:cubicBezTo>
                    <a:pt x="4085" y="6906"/>
                    <a:pt x="4096" y="6930"/>
                    <a:pt x="4108" y="6942"/>
                  </a:cubicBezTo>
                  <a:cubicBezTo>
                    <a:pt x="4102" y="6984"/>
                    <a:pt x="4093" y="6993"/>
                    <a:pt x="4085" y="6993"/>
                  </a:cubicBezTo>
                  <a:cubicBezTo>
                    <a:pt x="4078" y="6993"/>
                    <a:pt x="4071" y="6988"/>
                    <a:pt x="4066" y="6988"/>
                  </a:cubicBezTo>
                  <a:cubicBezTo>
                    <a:pt x="4064" y="6988"/>
                    <a:pt x="4062" y="6988"/>
                    <a:pt x="4061" y="6990"/>
                  </a:cubicBezTo>
                  <a:cubicBezTo>
                    <a:pt x="4037" y="7121"/>
                    <a:pt x="4132" y="7001"/>
                    <a:pt x="4120" y="7121"/>
                  </a:cubicBezTo>
                  <a:lnTo>
                    <a:pt x="4108" y="7132"/>
                  </a:lnTo>
                  <a:cubicBezTo>
                    <a:pt x="4132" y="7192"/>
                    <a:pt x="4144" y="7275"/>
                    <a:pt x="4180" y="7287"/>
                  </a:cubicBezTo>
                  <a:cubicBezTo>
                    <a:pt x="4132" y="7335"/>
                    <a:pt x="4215" y="7406"/>
                    <a:pt x="4192" y="7466"/>
                  </a:cubicBezTo>
                  <a:cubicBezTo>
                    <a:pt x="4186" y="7467"/>
                    <a:pt x="4181" y="7468"/>
                    <a:pt x="4176" y="7468"/>
                  </a:cubicBezTo>
                  <a:cubicBezTo>
                    <a:pt x="4094" y="7468"/>
                    <a:pt x="4177" y="7272"/>
                    <a:pt x="4120" y="7216"/>
                  </a:cubicBezTo>
                  <a:lnTo>
                    <a:pt x="4120" y="7216"/>
                  </a:lnTo>
                  <a:cubicBezTo>
                    <a:pt x="4115" y="7230"/>
                    <a:pt x="4109" y="7235"/>
                    <a:pt x="4104" y="7235"/>
                  </a:cubicBezTo>
                  <a:cubicBezTo>
                    <a:pt x="4085" y="7235"/>
                    <a:pt x="4067" y="7175"/>
                    <a:pt x="4049" y="7156"/>
                  </a:cubicBezTo>
                  <a:lnTo>
                    <a:pt x="4049" y="7156"/>
                  </a:lnTo>
                  <a:cubicBezTo>
                    <a:pt x="4061" y="7216"/>
                    <a:pt x="4085" y="7287"/>
                    <a:pt x="4096" y="7347"/>
                  </a:cubicBezTo>
                  <a:cubicBezTo>
                    <a:pt x="4085" y="7359"/>
                    <a:pt x="4037" y="7418"/>
                    <a:pt x="4085" y="7454"/>
                  </a:cubicBezTo>
                  <a:lnTo>
                    <a:pt x="4085" y="7442"/>
                  </a:lnTo>
                  <a:cubicBezTo>
                    <a:pt x="4108" y="7513"/>
                    <a:pt x="4144" y="7490"/>
                    <a:pt x="4144" y="7549"/>
                  </a:cubicBezTo>
                  <a:cubicBezTo>
                    <a:pt x="4141" y="7553"/>
                    <a:pt x="4136" y="7554"/>
                    <a:pt x="4131" y="7554"/>
                  </a:cubicBezTo>
                  <a:cubicBezTo>
                    <a:pt x="4120" y="7554"/>
                    <a:pt x="4108" y="7546"/>
                    <a:pt x="4108" y="7537"/>
                  </a:cubicBezTo>
                  <a:lnTo>
                    <a:pt x="4108" y="7537"/>
                  </a:lnTo>
                  <a:cubicBezTo>
                    <a:pt x="4108" y="7597"/>
                    <a:pt x="4132" y="7585"/>
                    <a:pt x="4156" y="7621"/>
                  </a:cubicBezTo>
                  <a:cubicBezTo>
                    <a:pt x="4156" y="7638"/>
                    <a:pt x="4152" y="7643"/>
                    <a:pt x="4146" y="7643"/>
                  </a:cubicBezTo>
                  <a:cubicBezTo>
                    <a:pt x="4138" y="7643"/>
                    <a:pt x="4126" y="7634"/>
                    <a:pt x="4118" y="7634"/>
                  </a:cubicBezTo>
                  <a:cubicBezTo>
                    <a:pt x="4112" y="7634"/>
                    <a:pt x="4108" y="7639"/>
                    <a:pt x="4108" y="7656"/>
                  </a:cubicBezTo>
                  <a:cubicBezTo>
                    <a:pt x="4156" y="7716"/>
                    <a:pt x="4120" y="7763"/>
                    <a:pt x="4132" y="7823"/>
                  </a:cubicBezTo>
                  <a:cubicBezTo>
                    <a:pt x="4136" y="7820"/>
                    <a:pt x="4141" y="7819"/>
                    <a:pt x="4145" y="7819"/>
                  </a:cubicBezTo>
                  <a:cubicBezTo>
                    <a:pt x="4189" y="7819"/>
                    <a:pt x="4242" y="7934"/>
                    <a:pt x="4270" y="7934"/>
                  </a:cubicBezTo>
                  <a:cubicBezTo>
                    <a:pt x="4278" y="7934"/>
                    <a:pt x="4284" y="7923"/>
                    <a:pt x="4287" y="7894"/>
                  </a:cubicBezTo>
                  <a:cubicBezTo>
                    <a:pt x="4323" y="7930"/>
                    <a:pt x="4346" y="7966"/>
                    <a:pt x="4370" y="8014"/>
                  </a:cubicBezTo>
                  <a:cubicBezTo>
                    <a:pt x="4368" y="8022"/>
                    <a:pt x="4364" y="8025"/>
                    <a:pt x="4357" y="8025"/>
                  </a:cubicBezTo>
                  <a:cubicBezTo>
                    <a:pt x="4335" y="8025"/>
                    <a:pt x="4290" y="7985"/>
                    <a:pt x="4256" y="7985"/>
                  </a:cubicBezTo>
                  <a:cubicBezTo>
                    <a:pt x="4245" y="7985"/>
                    <a:pt x="4235" y="7989"/>
                    <a:pt x="4227" y="8002"/>
                  </a:cubicBezTo>
                  <a:cubicBezTo>
                    <a:pt x="4215" y="7966"/>
                    <a:pt x="4204" y="7930"/>
                    <a:pt x="4192" y="7883"/>
                  </a:cubicBezTo>
                  <a:lnTo>
                    <a:pt x="4192" y="7883"/>
                  </a:lnTo>
                  <a:cubicBezTo>
                    <a:pt x="4132" y="7930"/>
                    <a:pt x="4311" y="8097"/>
                    <a:pt x="4275" y="8204"/>
                  </a:cubicBezTo>
                  <a:cubicBezTo>
                    <a:pt x="4287" y="8264"/>
                    <a:pt x="4299" y="8240"/>
                    <a:pt x="4311" y="8359"/>
                  </a:cubicBezTo>
                  <a:lnTo>
                    <a:pt x="4358" y="8311"/>
                  </a:lnTo>
                  <a:lnTo>
                    <a:pt x="4358" y="8311"/>
                  </a:lnTo>
                  <a:cubicBezTo>
                    <a:pt x="4370" y="8383"/>
                    <a:pt x="4346" y="8406"/>
                    <a:pt x="4335" y="8418"/>
                  </a:cubicBezTo>
                  <a:cubicBezTo>
                    <a:pt x="4358" y="8454"/>
                    <a:pt x="4370" y="8478"/>
                    <a:pt x="4382" y="8514"/>
                  </a:cubicBezTo>
                  <a:cubicBezTo>
                    <a:pt x="4370" y="8502"/>
                    <a:pt x="4358" y="8502"/>
                    <a:pt x="4346" y="8478"/>
                  </a:cubicBezTo>
                  <a:lnTo>
                    <a:pt x="4346" y="8478"/>
                  </a:lnTo>
                  <a:cubicBezTo>
                    <a:pt x="4335" y="8537"/>
                    <a:pt x="4358" y="8549"/>
                    <a:pt x="4382" y="8549"/>
                  </a:cubicBezTo>
                  <a:cubicBezTo>
                    <a:pt x="4406" y="8561"/>
                    <a:pt x="4430" y="8597"/>
                    <a:pt x="4442" y="8633"/>
                  </a:cubicBezTo>
                  <a:lnTo>
                    <a:pt x="4406" y="8621"/>
                  </a:lnTo>
                  <a:lnTo>
                    <a:pt x="4406" y="8621"/>
                  </a:lnTo>
                  <a:cubicBezTo>
                    <a:pt x="4416" y="8630"/>
                    <a:pt x="4433" y="8648"/>
                    <a:pt x="4446" y="8648"/>
                  </a:cubicBezTo>
                  <a:cubicBezTo>
                    <a:pt x="4449" y="8648"/>
                    <a:pt x="4451" y="8647"/>
                    <a:pt x="4454" y="8645"/>
                  </a:cubicBezTo>
                  <a:cubicBezTo>
                    <a:pt x="4466" y="8668"/>
                    <a:pt x="4477" y="8680"/>
                    <a:pt x="4489" y="8680"/>
                  </a:cubicBezTo>
                  <a:cubicBezTo>
                    <a:pt x="4489" y="8668"/>
                    <a:pt x="4513" y="8633"/>
                    <a:pt x="4489" y="8573"/>
                  </a:cubicBezTo>
                  <a:lnTo>
                    <a:pt x="4489" y="8573"/>
                  </a:lnTo>
                  <a:cubicBezTo>
                    <a:pt x="4549" y="8704"/>
                    <a:pt x="4620" y="8787"/>
                    <a:pt x="4656" y="8918"/>
                  </a:cubicBezTo>
                  <a:cubicBezTo>
                    <a:pt x="4652" y="8920"/>
                    <a:pt x="4648" y="8921"/>
                    <a:pt x="4644" y="8921"/>
                  </a:cubicBezTo>
                  <a:cubicBezTo>
                    <a:pt x="4627" y="8921"/>
                    <a:pt x="4606" y="8910"/>
                    <a:pt x="4598" y="8910"/>
                  </a:cubicBezTo>
                  <a:cubicBezTo>
                    <a:pt x="4594" y="8910"/>
                    <a:pt x="4593" y="8912"/>
                    <a:pt x="4596" y="8918"/>
                  </a:cubicBezTo>
                  <a:cubicBezTo>
                    <a:pt x="4615" y="8956"/>
                    <a:pt x="4663" y="8985"/>
                    <a:pt x="4694" y="8985"/>
                  </a:cubicBezTo>
                  <a:cubicBezTo>
                    <a:pt x="4703" y="8985"/>
                    <a:pt x="4710" y="8983"/>
                    <a:pt x="4716" y="8978"/>
                  </a:cubicBezTo>
                  <a:cubicBezTo>
                    <a:pt x="4727" y="8990"/>
                    <a:pt x="4727" y="8990"/>
                    <a:pt x="4739" y="9002"/>
                  </a:cubicBezTo>
                  <a:cubicBezTo>
                    <a:pt x="4727" y="9014"/>
                    <a:pt x="4727" y="9037"/>
                    <a:pt x="4739" y="9061"/>
                  </a:cubicBezTo>
                  <a:cubicBezTo>
                    <a:pt x="4739" y="9073"/>
                    <a:pt x="4751" y="9085"/>
                    <a:pt x="4763" y="9109"/>
                  </a:cubicBezTo>
                  <a:cubicBezTo>
                    <a:pt x="4768" y="9106"/>
                    <a:pt x="4774" y="9105"/>
                    <a:pt x="4780" y="9105"/>
                  </a:cubicBezTo>
                  <a:cubicBezTo>
                    <a:pt x="4826" y="9105"/>
                    <a:pt x="4886" y="9180"/>
                    <a:pt x="4918" y="9180"/>
                  </a:cubicBezTo>
                  <a:cubicBezTo>
                    <a:pt x="4894" y="9156"/>
                    <a:pt x="4870" y="9133"/>
                    <a:pt x="4847" y="9121"/>
                  </a:cubicBezTo>
                  <a:cubicBezTo>
                    <a:pt x="4906" y="9121"/>
                    <a:pt x="4966" y="9121"/>
                    <a:pt x="4977" y="9168"/>
                  </a:cubicBezTo>
                  <a:cubicBezTo>
                    <a:pt x="4967" y="9164"/>
                    <a:pt x="4959" y="9163"/>
                    <a:pt x="4953" y="9163"/>
                  </a:cubicBezTo>
                  <a:cubicBezTo>
                    <a:pt x="4921" y="9163"/>
                    <a:pt x="4961" y="9219"/>
                    <a:pt x="4943" y="9219"/>
                  </a:cubicBezTo>
                  <a:cubicBezTo>
                    <a:pt x="4936" y="9219"/>
                    <a:pt x="4922" y="9212"/>
                    <a:pt x="4894" y="9192"/>
                  </a:cubicBezTo>
                  <a:lnTo>
                    <a:pt x="4894" y="9192"/>
                  </a:lnTo>
                  <a:cubicBezTo>
                    <a:pt x="4908" y="9239"/>
                    <a:pt x="4922" y="9249"/>
                    <a:pt x="4938" y="9249"/>
                  </a:cubicBezTo>
                  <a:cubicBezTo>
                    <a:pt x="4949" y="9249"/>
                    <a:pt x="4962" y="9243"/>
                    <a:pt x="4976" y="9243"/>
                  </a:cubicBezTo>
                  <a:cubicBezTo>
                    <a:pt x="4990" y="9243"/>
                    <a:pt x="5007" y="9250"/>
                    <a:pt x="5025" y="9276"/>
                  </a:cubicBezTo>
                  <a:lnTo>
                    <a:pt x="5061" y="9347"/>
                  </a:lnTo>
                  <a:cubicBezTo>
                    <a:pt x="5058" y="9350"/>
                    <a:pt x="5054" y="9351"/>
                    <a:pt x="5050" y="9351"/>
                  </a:cubicBezTo>
                  <a:cubicBezTo>
                    <a:pt x="5024" y="9351"/>
                    <a:pt x="4982" y="9307"/>
                    <a:pt x="4977" y="9307"/>
                  </a:cubicBezTo>
                  <a:lnTo>
                    <a:pt x="4977" y="9307"/>
                  </a:lnTo>
                  <a:cubicBezTo>
                    <a:pt x="4976" y="9307"/>
                    <a:pt x="4976" y="9308"/>
                    <a:pt x="4977" y="9311"/>
                  </a:cubicBezTo>
                  <a:lnTo>
                    <a:pt x="5013" y="9335"/>
                  </a:lnTo>
                  <a:cubicBezTo>
                    <a:pt x="4989" y="9335"/>
                    <a:pt x="4942" y="9299"/>
                    <a:pt x="4882" y="9252"/>
                  </a:cubicBezTo>
                  <a:cubicBezTo>
                    <a:pt x="4835" y="9216"/>
                    <a:pt x="4787" y="9168"/>
                    <a:pt x="4727" y="9145"/>
                  </a:cubicBezTo>
                  <a:lnTo>
                    <a:pt x="4727" y="9145"/>
                  </a:lnTo>
                  <a:cubicBezTo>
                    <a:pt x="4775" y="9204"/>
                    <a:pt x="4823" y="9264"/>
                    <a:pt x="4870" y="9311"/>
                  </a:cubicBezTo>
                  <a:cubicBezTo>
                    <a:pt x="5108" y="9478"/>
                    <a:pt x="5382" y="9704"/>
                    <a:pt x="5632" y="9716"/>
                  </a:cubicBezTo>
                  <a:cubicBezTo>
                    <a:pt x="5632" y="9716"/>
                    <a:pt x="5644" y="9704"/>
                    <a:pt x="5644" y="9692"/>
                  </a:cubicBezTo>
                  <a:lnTo>
                    <a:pt x="5656" y="9704"/>
                  </a:lnTo>
                  <a:lnTo>
                    <a:pt x="5704" y="9704"/>
                  </a:lnTo>
                  <a:cubicBezTo>
                    <a:pt x="5739" y="9752"/>
                    <a:pt x="5823" y="9799"/>
                    <a:pt x="5894" y="9847"/>
                  </a:cubicBezTo>
                  <a:cubicBezTo>
                    <a:pt x="5859" y="9811"/>
                    <a:pt x="5859" y="9811"/>
                    <a:pt x="5859" y="9776"/>
                  </a:cubicBezTo>
                  <a:cubicBezTo>
                    <a:pt x="5872" y="9763"/>
                    <a:pt x="5881" y="9753"/>
                    <a:pt x="5899" y="9753"/>
                  </a:cubicBezTo>
                  <a:cubicBezTo>
                    <a:pt x="5913" y="9753"/>
                    <a:pt x="5933" y="9759"/>
                    <a:pt x="5966" y="9776"/>
                  </a:cubicBezTo>
                  <a:cubicBezTo>
                    <a:pt x="5954" y="9799"/>
                    <a:pt x="5918" y="9788"/>
                    <a:pt x="5966" y="9823"/>
                  </a:cubicBezTo>
                  <a:cubicBezTo>
                    <a:pt x="5948" y="9806"/>
                    <a:pt x="5956" y="9795"/>
                    <a:pt x="5976" y="9795"/>
                  </a:cubicBezTo>
                  <a:cubicBezTo>
                    <a:pt x="5983" y="9795"/>
                    <a:pt x="5992" y="9796"/>
                    <a:pt x="6001" y="9799"/>
                  </a:cubicBezTo>
                  <a:cubicBezTo>
                    <a:pt x="6037" y="9823"/>
                    <a:pt x="6109" y="9847"/>
                    <a:pt x="6097" y="9871"/>
                  </a:cubicBezTo>
                  <a:cubicBezTo>
                    <a:pt x="6073" y="9871"/>
                    <a:pt x="6061" y="9859"/>
                    <a:pt x="6049" y="9859"/>
                  </a:cubicBezTo>
                  <a:cubicBezTo>
                    <a:pt x="6025" y="9859"/>
                    <a:pt x="6120" y="9895"/>
                    <a:pt x="6061" y="9907"/>
                  </a:cubicBezTo>
                  <a:lnTo>
                    <a:pt x="6144" y="9918"/>
                  </a:lnTo>
                  <a:cubicBezTo>
                    <a:pt x="6180" y="9954"/>
                    <a:pt x="6097" y="9942"/>
                    <a:pt x="6120" y="9966"/>
                  </a:cubicBezTo>
                  <a:cubicBezTo>
                    <a:pt x="6135" y="9967"/>
                    <a:pt x="6149" y="9968"/>
                    <a:pt x="6162" y="9968"/>
                  </a:cubicBezTo>
                  <a:cubicBezTo>
                    <a:pt x="6270" y="9968"/>
                    <a:pt x="6348" y="9930"/>
                    <a:pt x="6454" y="9930"/>
                  </a:cubicBezTo>
                  <a:cubicBezTo>
                    <a:pt x="6444" y="9940"/>
                    <a:pt x="6434" y="9982"/>
                    <a:pt x="6431" y="9990"/>
                  </a:cubicBezTo>
                  <a:lnTo>
                    <a:pt x="6431" y="9990"/>
                  </a:lnTo>
                  <a:cubicBezTo>
                    <a:pt x="6444" y="9993"/>
                    <a:pt x="6458" y="9995"/>
                    <a:pt x="6472" y="9995"/>
                  </a:cubicBezTo>
                  <a:cubicBezTo>
                    <a:pt x="6556" y="9995"/>
                    <a:pt x="6648" y="9942"/>
                    <a:pt x="6740" y="9942"/>
                  </a:cubicBezTo>
                  <a:cubicBezTo>
                    <a:pt x="6728" y="9954"/>
                    <a:pt x="6680" y="9954"/>
                    <a:pt x="6656" y="9954"/>
                  </a:cubicBezTo>
                  <a:cubicBezTo>
                    <a:pt x="6797" y="9976"/>
                    <a:pt x="6927" y="9983"/>
                    <a:pt x="7057" y="9983"/>
                  </a:cubicBezTo>
                  <a:cubicBezTo>
                    <a:pt x="7213" y="9983"/>
                    <a:pt x="7368" y="9973"/>
                    <a:pt x="7537" y="9966"/>
                  </a:cubicBezTo>
                  <a:lnTo>
                    <a:pt x="7597" y="9883"/>
                  </a:lnTo>
                  <a:lnTo>
                    <a:pt x="7692" y="9907"/>
                  </a:lnTo>
                  <a:cubicBezTo>
                    <a:pt x="8014" y="9847"/>
                    <a:pt x="8228" y="9704"/>
                    <a:pt x="8466" y="9514"/>
                  </a:cubicBezTo>
                  <a:cubicBezTo>
                    <a:pt x="8488" y="9495"/>
                    <a:pt x="8503" y="9489"/>
                    <a:pt x="8515" y="9489"/>
                  </a:cubicBezTo>
                  <a:cubicBezTo>
                    <a:pt x="8536" y="9489"/>
                    <a:pt x="8547" y="9507"/>
                    <a:pt x="8566" y="9507"/>
                  </a:cubicBezTo>
                  <a:cubicBezTo>
                    <a:pt x="8572" y="9507"/>
                    <a:pt x="8578" y="9505"/>
                    <a:pt x="8585" y="9502"/>
                  </a:cubicBezTo>
                  <a:cubicBezTo>
                    <a:pt x="8752" y="9383"/>
                    <a:pt x="8752" y="9287"/>
                    <a:pt x="8883" y="9145"/>
                  </a:cubicBezTo>
                  <a:lnTo>
                    <a:pt x="8883" y="9145"/>
                  </a:lnTo>
                  <a:cubicBezTo>
                    <a:pt x="8874" y="9170"/>
                    <a:pt x="8878" y="9215"/>
                    <a:pt x="8903" y="9215"/>
                  </a:cubicBezTo>
                  <a:cubicBezTo>
                    <a:pt x="8913" y="9215"/>
                    <a:pt x="8926" y="9209"/>
                    <a:pt x="8942" y="9192"/>
                  </a:cubicBezTo>
                  <a:cubicBezTo>
                    <a:pt x="8942" y="9168"/>
                    <a:pt x="8918" y="9145"/>
                    <a:pt x="8966" y="9109"/>
                  </a:cubicBezTo>
                  <a:lnTo>
                    <a:pt x="8966" y="9145"/>
                  </a:lnTo>
                  <a:cubicBezTo>
                    <a:pt x="9014" y="9121"/>
                    <a:pt x="9038" y="9073"/>
                    <a:pt x="9109" y="9002"/>
                  </a:cubicBezTo>
                  <a:cubicBezTo>
                    <a:pt x="9168" y="8930"/>
                    <a:pt x="9204" y="8847"/>
                    <a:pt x="9240" y="8764"/>
                  </a:cubicBezTo>
                  <a:cubicBezTo>
                    <a:pt x="9264" y="8692"/>
                    <a:pt x="9288" y="8609"/>
                    <a:pt x="9288" y="8525"/>
                  </a:cubicBezTo>
                  <a:cubicBezTo>
                    <a:pt x="9310" y="8490"/>
                    <a:pt x="9325" y="8477"/>
                    <a:pt x="9335" y="8477"/>
                  </a:cubicBezTo>
                  <a:cubicBezTo>
                    <a:pt x="9359" y="8477"/>
                    <a:pt x="9355" y="8551"/>
                    <a:pt x="9367" y="8551"/>
                  </a:cubicBezTo>
                  <a:cubicBezTo>
                    <a:pt x="9368" y="8551"/>
                    <a:pt x="9369" y="8551"/>
                    <a:pt x="9371" y="8549"/>
                  </a:cubicBezTo>
                  <a:lnTo>
                    <a:pt x="9371" y="8549"/>
                  </a:lnTo>
                  <a:cubicBezTo>
                    <a:pt x="9288" y="8633"/>
                    <a:pt x="9335" y="8621"/>
                    <a:pt x="9347" y="8656"/>
                  </a:cubicBezTo>
                  <a:cubicBezTo>
                    <a:pt x="9359" y="8597"/>
                    <a:pt x="9383" y="8525"/>
                    <a:pt x="9442" y="8525"/>
                  </a:cubicBezTo>
                  <a:cubicBezTo>
                    <a:pt x="9476" y="8459"/>
                    <a:pt x="9488" y="8423"/>
                    <a:pt x="9500" y="8350"/>
                  </a:cubicBezTo>
                  <a:lnTo>
                    <a:pt x="9500" y="8350"/>
                  </a:lnTo>
                  <a:cubicBezTo>
                    <a:pt x="9495" y="8364"/>
                    <a:pt x="9486" y="8374"/>
                    <a:pt x="9479" y="8374"/>
                  </a:cubicBezTo>
                  <a:cubicBezTo>
                    <a:pt x="9472" y="8374"/>
                    <a:pt x="9466" y="8366"/>
                    <a:pt x="9466" y="8347"/>
                  </a:cubicBezTo>
                  <a:cubicBezTo>
                    <a:pt x="9499" y="8302"/>
                    <a:pt x="9543" y="8154"/>
                    <a:pt x="9588" y="8154"/>
                  </a:cubicBezTo>
                  <a:cubicBezTo>
                    <a:pt x="9591" y="8154"/>
                    <a:pt x="9594" y="8155"/>
                    <a:pt x="9597" y="8156"/>
                  </a:cubicBezTo>
                  <a:cubicBezTo>
                    <a:pt x="9728" y="7787"/>
                    <a:pt x="9835" y="7347"/>
                    <a:pt x="9800" y="6906"/>
                  </a:cubicBezTo>
                  <a:cubicBezTo>
                    <a:pt x="9792" y="6894"/>
                    <a:pt x="9787" y="6889"/>
                    <a:pt x="9784" y="6889"/>
                  </a:cubicBezTo>
                  <a:cubicBezTo>
                    <a:pt x="9774" y="6889"/>
                    <a:pt x="9780" y="6937"/>
                    <a:pt x="9771" y="6937"/>
                  </a:cubicBezTo>
                  <a:cubicBezTo>
                    <a:pt x="9769" y="6937"/>
                    <a:pt x="9767" y="6935"/>
                    <a:pt x="9764" y="6930"/>
                  </a:cubicBezTo>
                  <a:cubicBezTo>
                    <a:pt x="9716" y="6823"/>
                    <a:pt x="9776" y="6847"/>
                    <a:pt x="9740" y="6763"/>
                  </a:cubicBezTo>
                  <a:lnTo>
                    <a:pt x="9740" y="6763"/>
                  </a:lnTo>
                  <a:lnTo>
                    <a:pt x="9776" y="6799"/>
                  </a:lnTo>
                  <a:cubicBezTo>
                    <a:pt x="9764" y="6668"/>
                    <a:pt x="9692" y="6549"/>
                    <a:pt x="9633" y="6442"/>
                  </a:cubicBezTo>
                  <a:lnTo>
                    <a:pt x="9633" y="6442"/>
                  </a:lnTo>
                  <a:cubicBezTo>
                    <a:pt x="9635" y="6443"/>
                    <a:pt x="9636" y="6443"/>
                    <a:pt x="9638" y="6443"/>
                  </a:cubicBezTo>
                  <a:cubicBezTo>
                    <a:pt x="9657" y="6443"/>
                    <a:pt x="9648" y="6398"/>
                    <a:pt x="9656" y="6398"/>
                  </a:cubicBezTo>
                  <a:lnTo>
                    <a:pt x="9656" y="6398"/>
                  </a:lnTo>
                  <a:cubicBezTo>
                    <a:pt x="9660" y="6398"/>
                    <a:pt x="9667" y="6406"/>
                    <a:pt x="9680" y="6430"/>
                  </a:cubicBezTo>
                  <a:cubicBezTo>
                    <a:pt x="9657" y="6382"/>
                    <a:pt x="9788" y="6263"/>
                    <a:pt x="9740" y="6228"/>
                  </a:cubicBezTo>
                  <a:lnTo>
                    <a:pt x="9740" y="6228"/>
                  </a:lnTo>
                  <a:lnTo>
                    <a:pt x="9621" y="6335"/>
                  </a:lnTo>
                  <a:cubicBezTo>
                    <a:pt x="9609" y="6335"/>
                    <a:pt x="9597" y="6263"/>
                    <a:pt x="9585" y="6263"/>
                  </a:cubicBezTo>
                  <a:cubicBezTo>
                    <a:pt x="9597" y="6216"/>
                    <a:pt x="9609" y="6144"/>
                    <a:pt x="9597" y="6109"/>
                  </a:cubicBezTo>
                  <a:cubicBezTo>
                    <a:pt x="9603" y="6103"/>
                    <a:pt x="9607" y="6101"/>
                    <a:pt x="9612" y="6101"/>
                  </a:cubicBezTo>
                  <a:cubicBezTo>
                    <a:pt x="9637" y="6101"/>
                    <a:pt x="9648" y="6175"/>
                    <a:pt x="9669" y="6216"/>
                  </a:cubicBezTo>
                  <a:cubicBezTo>
                    <a:pt x="9719" y="6206"/>
                    <a:pt x="9667" y="6084"/>
                    <a:pt x="9701" y="6084"/>
                  </a:cubicBezTo>
                  <a:cubicBezTo>
                    <a:pt x="9707" y="6084"/>
                    <a:pt x="9716" y="6088"/>
                    <a:pt x="9728" y="6097"/>
                  </a:cubicBezTo>
                  <a:cubicBezTo>
                    <a:pt x="9713" y="6063"/>
                    <a:pt x="9705" y="6053"/>
                    <a:pt x="9700" y="6053"/>
                  </a:cubicBezTo>
                  <a:cubicBezTo>
                    <a:pt x="9692" y="6053"/>
                    <a:pt x="9690" y="6077"/>
                    <a:pt x="9678" y="6077"/>
                  </a:cubicBezTo>
                  <a:cubicBezTo>
                    <a:pt x="9673" y="6077"/>
                    <a:pt x="9666" y="6073"/>
                    <a:pt x="9657" y="6061"/>
                  </a:cubicBezTo>
                  <a:lnTo>
                    <a:pt x="9633" y="5978"/>
                  </a:lnTo>
                  <a:lnTo>
                    <a:pt x="9645" y="6049"/>
                  </a:lnTo>
                  <a:cubicBezTo>
                    <a:pt x="9597" y="5978"/>
                    <a:pt x="9549" y="5978"/>
                    <a:pt x="9538" y="5870"/>
                  </a:cubicBezTo>
                  <a:lnTo>
                    <a:pt x="9430" y="5799"/>
                  </a:lnTo>
                  <a:cubicBezTo>
                    <a:pt x="9466" y="5775"/>
                    <a:pt x="9407" y="5728"/>
                    <a:pt x="9395" y="5680"/>
                  </a:cubicBezTo>
                  <a:lnTo>
                    <a:pt x="9395" y="5680"/>
                  </a:lnTo>
                  <a:lnTo>
                    <a:pt x="9430" y="5692"/>
                  </a:lnTo>
                  <a:cubicBezTo>
                    <a:pt x="9395" y="5632"/>
                    <a:pt x="9395" y="5608"/>
                    <a:pt x="9383" y="5561"/>
                  </a:cubicBezTo>
                  <a:lnTo>
                    <a:pt x="9383" y="5561"/>
                  </a:lnTo>
                  <a:cubicBezTo>
                    <a:pt x="9436" y="5571"/>
                    <a:pt x="9413" y="5610"/>
                    <a:pt x="9441" y="5610"/>
                  </a:cubicBezTo>
                  <a:cubicBezTo>
                    <a:pt x="9445" y="5610"/>
                    <a:pt x="9449" y="5610"/>
                    <a:pt x="9454" y="5608"/>
                  </a:cubicBezTo>
                  <a:lnTo>
                    <a:pt x="9419" y="5537"/>
                  </a:lnTo>
                  <a:cubicBezTo>
                    <a:pt x="9417" y="5539"/>
                    <a:pt x="9414" y="5540"/>
                    <a:pt x="9410" y="5540"/>
                  </a:cubicBezTo>
                  <a:cubicBezTo>
                    <a:pt x="9403" y="5540"/>
                    <a:pt x="9394" y="5537"/>
                    <a:pt x="9386" y="5537"/>
                  </a:cubicBezTo>
                  <a:cubicBezTo>
                    <a:pt x="9374" y="5537"/>
                    <a:pt x="9365" y="5543"/>
                    <a:pt x="9371" y="5573"/>
                  </a:cubicBezTo>
                  <a:cubicBezTo>
                    <a:pt x="9288" y="5537"/>
                    <a:pt x="9240" y="5525"/>
                    <a:pt x="9133" y="5382"/>
                  </a:cubicBezTo>
                  <a:cubicBezTo>
                    <a:pt x="9133" y="5357"/>
                    <a:pt x="9139" y="5348"/>
                    <a:pt x="9148" y="5348"/>
                  </a:cubicBezTo>
                  <a:cubicBezTo>
                    <a:pt x="9166" y="5348"/>
                    <a:pt x="9199" y="5385"/>
                    <a:pt x="9222" y="5385"/>
                  </a:cubicBezTo>
                  <a:cubicBezTo>
                    <a:pt x="9229" y="5385"/>
                    <a:pt x="9236" y="5381"/>
                    <a:pt x="9240" y="5370"/>
                  </a:cubicBezTo>
                  <a:cubicBezTo>
                    <a:pt x="9145" y="5204"/>
                    <a:pt x="9002" y="5263"/>
                    <a:pt x="8942" y="5180"/>
                  </a:cubicBezTo>
                  <a:cubicBezTo>
                    <a:pt x="8895" y="5108"/>
                    <a:pt x="8871" y="5096"/>
                    <a:pt x="8847" y="5073"/>
                  </a:cubicBezTo>
                  <a:lnTo>
                    <a:pt x="8835" y="5049"/>
                  </a:lnTo>
                  <a:cubicBezTo>
                    <a:pt x="8829" y="5040"/>
                    <a:pt x="8828" y="5037"/>
                    <a:pt x="8829" y="5037"/>
                  </a:cubicBezTo>
                  <a:lnTo>
                    <a:pt x="8829" y="5037"/>
                  </a:lnTo>
                  <a:cubicBezTo>
                    <a:pt x="8830" y="5037"/>
                    <a:pt x="8846" y="5055"/>
                    <a:pt x="8848" y="5055"/>
                  </a:cubicBezTo>
                  <a:cubicBezTo>
                    <a:pt x="8849" y="5055"/>
                    <a:pt x="8849" y="5053"/>
                    <a:pt x="8847" y="5049"/>
                  </a:cubicBezTo>
                  <a:lnTo>
                    <a:pt x="8847" y="5037"/>
                  </a:lnTo>
                  <a:cubicBezTo>
                    <a:pt x="8844" y="5030"/>
                    <a:pt x="8845" y="5027"/>
                    <a:pt x="8850" y="5027"/>
                  </a:cubicBezTo>
                  <a:cubicBezTo>
                    <a:pt x="8861" y="5027"/>
                    <a:pt x="8890" y="5044"/>
                    <a:pt x="8907" y="5061"/>
                  </a:cubicBezTo>
                  <a:cubicBezTo>
                    <a:pt x="8895" y="5025"/>
                    <a:pt x="8907" y="5013"/>
                    <a:pt x="8918" y="5001"/>
                  </a:cubicBezTo>
                  <a:cubicBezTo>
                    <a:pt x="8942" y="5001"/>
                    <a:pt x="8978" y="5001"/>
                    <a:pt x="9026" y="5073"/>
                  </a:cubicBezTo>
                  <a:cubicBezTo>
                    <a:pt x="9018" y="5055"/>
                    <a:pt x="9016" y="5046"/>
                    <a:pt x="9019" y="5044"/>
                  </a:cubicBezTo>
                  <a:lnTo>
                    <a:pt x="9019" y="5044"/>
                  </a:lnTo>
                  <a:cubicBezTo>
                    <a:pt x="9028" y="5051"/>
                    <a:pt x="9038" y="5057"/>
                    <a:pt x="9049" y="5064"/>
                  </a:cubicBezTo>
                  <a:lnTo>
                    <a:pt x="9049" y="5064"/>
                  </a:lnTo>
                  <a:cubicBezTo>
                    <a:pt x="9036" y="5052"/>
                    <a:pt x="9025" y="5043"/>
                    <a:pt x="9021" y="5043"/>
                  </a:cubicBezTo>
                  <a:lnTo>
                    <a:pt x="9021" y="5043"/>
                  </a:lnTo>
                  <a:cubicBezTo>
                    <a:pt x="9020" y="5043"/>
                    <a:pt x="9019" y="5043"/>
                    <a:pt x="9019" y="5044"/>
                  </a:cubicBezTo>
                  <a:lnTo>
                    <a:pt x="9019" y="5044"/>
                  </a:lnTo>
                  <a:cubicBezTo>
                    <a:pt x="9001" y="5031"/>
                    <a:pt x="8986" y="5018"/>
                    <a:pt x="8978" y="5001"/>
                  </a:cubicBezTo>
                  <a:lnTo>
                    <a:pt x="8978" y="5001"/>
                  </a:lnTo>
                  <a:cubicBezTo>
                    <a:pt x="8996" y="5007"/>
                    <a:pt x="9014" y="5013"/>
                    <a:pt x="9030" y="5013"/>
                  </a:cubicBezTo>
                  <a:cubicBezTo>
                    <a:pt x="9046" y="5013"/>
                    <a:pt x="9061" y="5007"/>
                    <a:pt x="9073" y="4989"/>
                  </a:cubicBezTo>
                  <a:cubicBezTo>
                    <a:pt x="9061" y="4977"/>
                    <a:pt x="9049" y="4966"/>
                    <a:pt x="9038" y="4942"/>
                  </a:cubicBezTo>
                  <a:cubicBezTo>
                    <a:pt x="9026" y="4930"/>
                    <a:pt x="9026" y="4930"/>
                    <a:pt x="9026" y="4918"/>
                  </a:cubicBezTo>
                  <a:cubicBezTo>
                    <a:pt x="9026" y="4930"/>
                    <a:pt x="9026" y="4942"/>
                    <a:pt x="9026" y="4942"/>
                  </a:cubicBezTo>
                  <a:cubicBezTo>
                    <a:pt x="9015" y="4931"/>
                    <a:pt x="8995" y="4892"/>
                    <a:pt x="9008" y="4892"/>
                  </a:cubicBezTo>
                  <a:cubicBezTo>
                    <a:pt x="9009" y="4892"/>
                    <a:pt x="9011" y="4893"/>
                    <a:pt x="9014" y="4894"/>
                  </a:cubicBezTo>
                  <a:cubicBezTo>
                    <a:pt x="9014" y="4906"/>
                    <a:pt x="9014" y="4906"/>
                    <a:pt x="9014" y="4906"/>
                  </a:cubicBezTo>
                  <a:cubicBezTo>
                    <a:pt x="9023" y="4906"/>
                    <a:pt x="9018" y="4891"/>
                    <a:pt x="9021" y="4891"/>
                  </a:cubicBezTo>
                  <a:lnTo>
                    <a:pt x="9021" y="4891"/>
                  </a:lnTo>
                  <a:cubicBezTo>
                    <a:pt x="9022" y="4891"/>
                    <a:pt x="9023" y="4892"/>
                    <a:pt x="9026" y="4894"/>
                  </a:cubicBezTo>
                  <a:cubicBezTo>
                    <a:pt x="9038" y="4894"/>
                    <a:pt x="9026" y="4894"/>
                    <a:pt x="9038" y="4906"/>
                  </a:cubicBezTo>
                  <a:lnTo>
                    <a:pt x="9073" y="4918"/>
                  </a:lnTo>
                  <a:cubicBezTo>
                    <a:pt x="9059" y="4895"/>
                    <a:pt x="9058" y="4888"/>
                    <a:pt x="9062" y="4888"/>
                  </a:cubicBezTo>
                  <a:lnTo>
                    <a:pt x="9062" y="4888"/>
                  </a:lnTo>
                  <a:cubicBezTo>
                    <a:pt x="9069" y="4888"/>
                    <a:pt x="9090" y="4906"/>
                    <a:pt x="9097" y="4906"/>
                  </a:cubicBezTo>
                  <a:cubicBezTo>
                    <a:pt x="9109" y="4942"/>
                    <a:pt x="9085" y="4918"/>
                    <a:pt x="9109" y="4966"/>
                  </a:cubicBezTo>
                  <a:lnTo>
                    <a:pt x="9133" y="4989"/>
                  </a:lnTo>
                  <a:lnTo>
                    <a:pt x="9109" y="4954"/>
                  </a:lnTo>
                  <a:lnTo>
                    <a:pt x="9121" y="4954"/>
                  </a:lnTo>
                  <a:cubicBezTo>
                    <a:pt x="9122" y="4954"/>
                    <a:pt x="9123" y="4954"/>
                    <a:pt x="9124" y="4954"/>
                  </a:cubicBezTo>
                  <a:lnTo>
                    <a:pt x="9124" y="4954"/>
                  </a:lnTo>
                  <a:cubicBezTo>
                    <a:pt x="9124" y="4954"/>
                    <a:pt x="9124" y="4954"/>
                    <a:pt x="9124" y="4954"/>
                  </a:cubicBezTo>
                  <a:lnTo>
                    <a:pt x="9133" y="4954"/>
                  </a:lnTo>
                  <a:lnTo>
                    <a:pt x="9133" y="4942"/>
                  </a:lnTo>
                  <a:cubicBezTo>
                    <a:pt x="9139" y="4960"/>
                    <a:pt x="9142" y="4960"/>
                    <a:pt x="9146" y="4960"/>
                  </a:cubicBezTo>
                  <a:cubicBezTo>
                    <a:pt x="9151" y="4960"/>
                    <a:pt x="9157" y="4960"/>
                    <a:pt x="9168" y="4977"/>
                  </a:cubicBezTo>
                  <a:cubicBezTo>
                    <a:pt x="9170" y="4978"/>
                    <a:pt x="9172" y="4979"/>
                    <a:pt x="9173" y="4979"/>
                  </a:cubicBezTo>
                  <a:cubicBezTo>
                    <a:pt x="9184" y="4979"/>
                    <a:pt x="9170" y="4944"/>
                    <a:pt x="9184" y="4944"/>
                  </a:cubicBezTo>
                  <a:cubicBezTo>
                    <a:pt x="9188" y="4944"/>
                    <a:pt x="9195" y="4946"/>
                    <a:pt x="9204" y="4954"/>
                  </a:cubicBezTo>
                  <a:cubicBezTo>
                    <a:pt x="9192" y="4942"/>
                    <a:pt x="9180" y="4894"/>
                    <a:pt x="9192" y="4894"/>
                  </a:cubicBezTo>
                  <a:lnTo>
                    <a:pt x="9192" y="4894"/>
                  </a:lnTo>
                  <a:cubicBezTo>
                    <a:pt x="9192" y="4906"/>
                    <a:pt x="9204" y="4906"/>
                    <a:pt x="9204" y="4930"/>
                  </a:cubicBezTo>
                  <a:lnTo>
                    <a:pt x="9204" y="4906"/>
                  </a:lnTo>
                  <a:cubicBezTo>
                    <a:pt x="9223" y="4925"/>
                    <a:pt x="9233" y="4931"/>
                    <a:pt x="9239" y="4931"/>
                  </a:cubicBezTo>
                  <a:cubicBezTo>
                    <a:pt x="9248" y="4931"/>
                    <a:pt x="9249" y="4918"/>
                    <a:pt x="9264" y="4918"/>
                  </a:cubicBezTo>
                  <a:lnTo>
                    <a:pt x="9276" y="4942"/>
                  </a:lnTo>
                  <a:cubicBezTo>
                    <a:pt x="9264" y="4918"/>
                    <a:pt x="9264" y="4894"/>
                    <a:pt x="9264" y="4894"/>
                  </a:cubicBezTo>
                  <a:lnTo>
                    <a:pt x="9264" y="4894"/>
                  </a:lnTo>
                  <a:lnTo>
                    <a:pt x="9288" y="4930"/>
                  </a:lnTo>
                  <a:cubicBezTo>
                    <a:pt x="9290" y="4932"/>
                    <a:pt x="9292" y="4934"/>
                    <a:pt x="9293" y="4934"/>
                  </a:cubicBezTo>
                  <a:cubicBezTo>
                    <a:pt x="9299" y="4934"/>
                    <a:pt x="9260" y="4869"/>
                    <a:pt x="9272" y="4869"/>
                  </a:cubicBezTo>
                  <a:lnTo>
                    <a:pt x="9272" y="4869"/>
                  </a:lnTo>
                  <a:cubicBezTo>
                    <a:pt x="9273" y="4869"/>
                    <a:pt x="9274" y="4870"/>
                    <a:pt x="9276" y="4870"/>
                  </a:cubicBezTo>
                  <a:cubicBezTo>
                    <a:pt x="9259" y="4853"/>
                    <a:pt x="9248" y="4836"/>
                    <a:pt x="9234" y="4820"/>
                  </a:cubicBezTo>
                  <a:lnTo>
                    <a:pt x="9234" y="4820"/>
                  </a:lnTo>
                  <a:cubicBezTo>
                    <a:pt x="9236" y="4821"/>
                    <a:pt x="9238" y="4821"/>
                    <a:pt x="9239" y="4821"/>
                  </a:cubicBezTo>
                  <a:cubicBezTo>
                    <a:pt x="9243" y="4821"/>
                    <a:pt x="9241" y="4812"/>
                    <a:pt x="9228" y="4799"/>
                  </a:cubicBezTo>
                  <a:cubicBezTo>
                    <a:pt x="9231" y="4795"/>
                    <a:pt x="9234" y="4794"/>
                    <a:pt x="9236" y="4794"/>
                  </a:cubicBezTo>
                  <a:cubicBezTo>
                    <a:pt x="9241" y="4794"/>
                    <a:pt x="9243" y="4802"/>
                    <a:pt x="9252" y="4811"/>
                  </a:cubicBezTo>
                  <a:lnTo>
                    <a:pt x="9240" y="4787"/>
                  </a:lnTo>
                  <a:cubicBezTo>
                    <a:pt x="9241" y="4786"/>
                    <a:pt x="9243" y="4785"/>
                    <a:pt x="9244" y="4785"/>
                  </a:cubicBezTo>
                  <a:cubicBezTo>
                    <a:pt x="9254" y="4785"/>
                    <a:pt x="9267" y="4808"/>
                    <a:pt x="9273" y="4828"/>
                  </a:cubicBezTo>
                  <a:lnTo>
                    <a:pt x="9273" y="4828"/>
                  </a:lnTo>
                  <a:cubicBezTo>
                    <a:pt x="9273" y="4824"/>
                    <a:pt x="9276" y="4823"/>
                    <a:pt x="9279" y="4823"/>
                  </a:cubicBezTo>
                  <a:cubicBezTo>
                    <a:pt x="9285" y="4823"/>
                    <a:pt x="9293" y="4829"/>
                    <a:pt x="9299" y="4835"/>
                  </a:cubicBezTo>
                  <a:lnTo>
                    <a:pt x="9311" y="4846"/>
                  </a:lnTo>
                  <a:lnTo>
                    <a:pt x="9323" y="4846"/>
                  </a:lnTo>
                  <a:cubicBezTo>
                    <a:pt x="9316" y="4824"/>
                    <a:pt x="9313" y="4816"/>
                    <a:pt x="9318" y="4816"/>
                  </a:cubicBezTo>
                  <a:cubicBezTo>
                    <a:pt x="9321" y="4816"/>
                    <a:pt x="9326" y="4818"/>
                    <a:pt x="9335" y="4823"/>
                  </a:cubicBezTo>
                  <a:lnTo>
                    <a:pt x="9347" y="4846"/>
                  </a:lnTo>
                  <a:cubicBezTo>
                    <a:pt x="9347" y="4836"/>
                    <a:pt x="9348" y="4831"/>
                    <a:pt x="9350" y="4831"/>
                  </a:cubicBezTo>
                  <a:cubicBezTo>
                    <a:pt x="9355" y="4831"/>
                    <a:pt x="9366" y="4854"/>
                    <a:pt x="9383" y="4870"/>
                  </a:cubicBezTo>
                  <a:cubicBezTo>
                    <a:pt x="9380" y="4856"/>
                    <a:pt x="9382" y="4851"/>
                    <a:pt x="9388" y="4851"/>
                  </a:cubicBezTo>
                  <a:cubicBezTo>
                    <a:pt x="9398" y="4851"/>
                    <a:pt x="9421" y="4872"/>
                    <a:pt x="9430" y="4872"/>
                  </a:cubicBezTo>
                  <a:cubicBezTo>
                    <a:pt x="9435" y="4872"/>
                    <a:pt x="9437" y="4866"/>
                    <a:pt x="9430" y="4846"/>
                  </a:cubicBezTo>
                  <a:lnTo>
                    <a:pt x="9430" y="4846"/>
                  </a:lnTo>
                  <a:lnTo>
                    <a:pt x="9442" y="4870"/>
                  </a:lnTo>
                  <a:cubicBezTo>
                    <a:pt x="9430" y="4799"/>
                    <a:pt x="9502" y="4870"/>
                    <a:pt x="9466" y="4787"/>
                  </a:cubicBezTo>
                  <a:lnTo>
                    <a:pt x="9466" y="4787"/>
                  </a:lnTo>
                  <a:cubicBezTo>
                    <a:pt x="9480" y="4803"/>
                    <a:pt x="9487" y="4810"/>
                    <a:pt x="9490" y="4810"/>
                  </a:cubicBezTo>
                  <a:cubicBezTo>
                    <a:pt x="9499" y="4810"/>
                    <a:pt x="9465" y="4746"/>
                    <a:pt x="9472" y="4746"/>
                  </a:cubicBezTo>
                  <a:lnTo>
                    <a:pt x="9472" y="4746"/>
                  </a:lnTo>
                  <a:cubicBezTo>
                    <a:pt x="9474" y="4746"/>
                    <a:pt x="9480" y="4751"/>
                    <a:pt x="9490" y="4763"/>
                  </a:cubicBezTo>
                  <a:lnTo>
                    <a:pt x="9490" y="4751"/>
                  </a:lnTo>
                  <a:cubicBezTo>
                    <a:pt x="9561" y="4727"/>
                    <a:pt x="9657" y="4739"/>
                    <a:pt x="9692" y="4668"/>
                  </a:cubicBezTo>
                  <a:lnTo>
                    <a:pt x="9704" y="4680"/>
                  </a:lnTo>
                  <a:cubicBezTo>
                    <a:pt x="9811" y="4668"/>
                    <a:pt x="9883" y="4573"/>
                    <a:pt x="9990" y="4549"/>
                  </a:cubicBezTo>
                  <a:cubicBezTo>
                    <a:pt x="9990" y="4525"/>
                    <a:pt x="9966" y="4477"/>
                    <a:pt x="9966" y="4454"/>
                  </a:cubicBezTo>
                  <a:cubicBezTo>
                    <a:pt x="9966" y="4454"/>
                    <a:pt x="9968" y="4452"/>
                    <a:pt x="9971" y="4452"/>
                  </a:cubicBezTo>
                  <a:cubicBezTo>
                    <a:pt x="9976" y="4452"/>
                    <a:pt x="9983" y="4456"/>
                    <a:pt x="9990" y="4477"/>
                  </a:cubicBezTo>
                  <a:cubicBezTo>
                    <a:pt x="9990" y="4489"/>
                    <a:pt x="10002" y="4513"/>
                    <a:pt x="10002" y="4525"/>
                  </a:cubicBezTo>
                  <a:cubicBezTo>
                    <a:pt x="10005" y="4522"/>
                    <a:pt x="10009" y="4521"/>
                    <a:pt x="10013" y="4521"/>
                  </a:cubicBezTo>
                  <a:cubicBezTo>
                    <a:pt x="10016" y="4521"/>
                    <a:pt x="10021" y="4522"/>
                    <a:pt x="10024" y="4522"/>
                  </a:cubicBezTo>
                  <a:cubicBezTo>
                    <a:pt x="10032" y="4522"/>
                    <a:pt x="10038" y="4519"/>
                    <a:pt x="10038" y="4501"/>
                  </a:cubicBezTo>
                  <a:lnTo>
                    <a:pt x="10014" y="4465"/>
                  </a:lnTo>
                  <a:cubicBezTo>
                    <a:pt x="10014" y="4461"/>
                    <a:pt x="10015" y="4460"/>
                    <a:pt x="10017" y="4460"/>
                  </a:cubicBezTo>
                  <a:cubicBezTo>
                    <a:pt x="10020" y="4460"/>
                    <a:pt x="10026" y="4465"/>
                    <a:pt x="10026" y="4465"/>
                  </a:cubicBezTo>
                  <a:cubicBezTo>
                    <a:pt x="10036" y="4475"/>
                    <a:pt x="10046" y="4503"/>
                    <a:pt x="10049" y="4518"/>
                  </a:cubicBezTo>
                  <a:lnTo>
                    <a:pt x="10049" y="4518"/>
                  </a:lnTo>
                  <a:cubicBezTo>
                    <a:pt x="10046" y="4495"/>
                    <a:pt x="10048" y="4487"/>
                    <a:pt x="10052" y="4487"/>
                  </a:cubicBezTo>
                  <a:cubicBezTo>
                    <a:pt x="10060" y="4487"/>
                    <a:pt x="10077" y="4520"/>
                    <a:pt x="10083" y="4520"/>
                  </a:cubicBezTo>
                  <a:cubicBezTo>
                    <a:pt x="10084" y="4520"/>
                    <a:pt x="10085" y="4518"/>
                    <a:pt x="10085" y="4513"/>
                  </a:cubicBezTo>
                  <a:cubicBezTo>
                    <a:pt x="10061" y="4442"/>
                    <a:pt x="10061" y="4370"/>
                    <a:pt x="10050" y="4311"/>
                  </a:cubicBezTo>
                  <a:lnTo>
                    <a:pt x="10050" y="4311"/>
                  </a:lnTo>
                  <a:lnTo>
                    <a:pt x="10061" y="4334"/>
                  </a:lnTo>
                  <a:cubicBezTo>
                    <a:pt x="10061" y="4334"/>
                    <a:pt x="10085" y="4382"/>
                    <a:pt x="10073" y="4382"/>
                  </a:cubicBezTo>
                  <a:cubicBezTo>
                    <a:pt x="10077" y="4384"/>
                    <a:pt x="10080" y="4385"/>
                    <a:pt x="10082" y="4385"/>
                  </a:cubicBezTo>
                  <a:cubicBezTo>
                    <a:pt x="10095" y="4385"/>
                    <a:pt x="10098" y="4368"/>
                    <a:pt x="10104" y="4368"/>
                  </a:cubicBezTo>
                  <a:cubicBezTo>
                    <a:pt x="10106" y="4368"/>
                    <a:pt x="10107" y="4368"/>
                    <a:pt x="10109" y="4370"/>
                  </a:cubicBezTo>
                  <a:cubicBezTo>
                    <a:pt x="10097" y="4358"/>
                    <a:pt x="10085" y="4334"/>
                    <a:pt x="10085" y="4323"/>
                  </a:cubicBezTo>
                  <a:lnTo>
                    <a:pt x="10085" y="4323"/>
                  </a:lnTo>
                  <a:cubicBezTo>
                    <a:pt x="10097" y="4323"/>
                    <a:pt x="10109" y="4358"/>
                    <a:pt x="10121" y="4358"/>
                  </a:cubicBezTo>
                  <a:lnTo>
                    <a:pt x="10121" y="4382"/>
                  </a:lnTo>
                  <a:cubicBezTo>
                    <a:pt x="10127" y="4388"/>
                    <a:pt x="10131" y="4390"/>
                    <a:pt x="10133" y="4390"/>
                  </a:cubicBezTo>
                  <a:cubicBezTo>
                    <a:pt x="10140" y="4390"/>
                    <a:pt x="10133" y="4370"/>
                    <a:pt x="10133" y="4370"/>
                  </a:cubicBezTo>
                  <a:lnTo>
                    <a:pt x="10133" y="4370"/>
                  </a:lnTo>
                  <a:cubicBezTo>
                    <a:pt x="10145" y="4382"/>
                    <a:pt x="10157" y="4394"/>
                    <a:pt x="10157" y="4406"/>
                  </a:cubicBezTo>
                  <a:cubicBezTo>
                    <a:pt x="10169" y="4418"/>
                    <a:pt x="10169" y="4418"/>
                    <a:pt x="10169" y="4430"/>
                  </a:cubicBezTo>
                  <a:cubicBezTo>
                    <a:pt x="10169" y="4418"/>
                    <a:pt x="10169" y="4418"/>
                    <a:pt x="10169" y="4406"/>
                  </a:cubicBezTo>
                  <a:lnTo>
                    <a:pt x="10192" y="4406"/>
                  </a:lnTo>
                  <a:cubicBezTo>
                    <a:pt x="10192" y="4406"/>
                    <a:pt x="10192" y="4418"/>
                    <a:pt x="10192" y="4418"/>
                  </a:cubicBezTo>
                  <a:lnTo>
                    <a:pt x="10181" y="4418"/>
                  </a:lnTo>
                  <a:cubicBezTo>
                    <a:pt x="10181" y="4418"/>
                    <a:pt x="10181" y="4430"/>
                    <a:pt x="10169" y="4430"/>
                  </a:cubicBezTo>
                  <a:cubicBezTo>
                    <a:pt x="10157" y="4442"/>
                    <a:pt x="10192" y="4454"/>
                    <a:pt x="10204" y="4465"/>
                  </a:cubicBezTo>
                  <a:cubicBezTo>
                    <a:pt x="10216" y="4477"/>
                    <a:pt x="10169" y="4477"/>
                    <a:pt x="10145" y="4489"/>
                  </a:cubicBezTo>
                  <a:cubicBezTo>
                    <a:pt x="10145" y="4495"/>
                    <a:pt x="10163" y="4495"/>
                    <a:pt x="10182" y="4495"/>
                  </a:cubicBezTo>
                  <a:cubicBezTo>
                    <a:pt x="10201" y="4495"/>
                    <a:pt x="10222" y="4495"/>
                    <a:pt x="10228" y="4501"/>
                  </a:cubicBezTo>
                  <a:cubicBezTo>
                    <a:pt x="10216" y="4501"/>
                    <a:pt x="10157" y="4513"/>
                    <a:pt x="10157" y="4513"/>
                  </a:cubicBezTo>
                  <a:lnTo>
                    <a:pt x="10169" y="4513"/>
                  </a:lnTo>
                  <a:cubicBezTo>
                    <a:pt x="10145" y="4525"/>
                    <a:pt x="10169" y="4525"/>
                    <a:pt x="10157" y="4537"/>
                  </a:cubicBezTo>
                  <a:cubicBezTo>
                    <a:pt x="10169" y="4549"/>
                    <a:pt x="10204" y="4549"/>
                    <a:pt x="10276" y="4549"/>
                  </a:cubicBezTo>
                  <a:cubicBezTo>
                    <a:pt x="10276" y="4561"/>
                    <a:pt x="10216" y="4561"/>
                    <a:pt x="10204" y="4561"/>
                  </a:cubicBezTo>
                  <a:cubicBezTo>
                    <a:pt x="10208" y="4557"/>
                    <a:pt x="10208" y="4555"/>
                    <a:pt x="10206" y="4555"/>
                  </a:cubicBezTo>
                  <a:cubicBezTo>
                    <a:pt x="10200" y="4555"/>
                    <a:pt x="10184" y="4561"/>
                    <a:pt x="10169" y="4561"/>
                  </a:cubicBezTo>
                  <a:cubicBezTo>
                    <a:pt x="10181" y="4561"/>
                    <a:pt x="10192" y="4561"/>
                    <a:pt x="10157" y="4573"/>
                  </a:cubicBezTo>
                  <a:cubicBezTo>
                    <a:pt x="10157" y="4585"/>
                    <a:pt x="10157" y="4585"/>
                    <a:pt x="10181" y="4585"/>
                  </a:cubicBezTo>
                  <a:cubicBezTo>
                    <a:pt x="10169" y="4585"/>
                    <a:pt x="10192" y="4573"/>
                    <a:pt x="10216" y="4573"/>
                  </a:cubicBezTo>
                  <a:cubicBezTo>
                    <a:pt x="10192" y="4585"/>
                    <a:pt x="10216" y="4596"/>
                    <a:pt x="10157" y="4596"/>
                  </a:cubicBezTo>
                  <a:cubicBezTo>
                    <a:pt x="10181" y="4620"/>
                    <a:pt x="10169" y="4656"/>
                    <a:pt x="10181" y="4680"/>
                  </a:cubicBezTo>
                  <a:lnTo>
                    <a:pt x="10216" y="4680"/>
                  </a:lnTo>
                  <a:lnTo>
                    <a:pt x="10192" y="4692"/>
                  </a:lnTo>
                  <a:cubicBezTo>
                    <a:pt x="10181" y="4692"/>
                    <a:pt x="10240" y="4692"/>
                    <a:pt x="10276" y="4704"/>
                  </a:cubicBezTo>
                  <a:cubicBezTo>
                    <a:pt x="10252" y="4704"/>
                    <a:pt x="10244" y="4709"/>
                    <a:pt x="10234" y="4709"/>
                  </a:cubicBezTo>
                  <a:cubicBezTo>
                    <a:pt x="10229" y="4709"/>
                    <a:pt x="10224" y="4708"/>
                    <a:pt x="10216" y="4704"/>
                  </a:cubicBezTo>
                  <a:lnTo>
                    <a:pt x="10216" y="4704"/>
                  </a:lnTo>
                  <a:cubicBezTo>
                    <a:pt x="10228" y="4715"/>
                    <a:pt x="10073" y="4739"/>
                    <a:pt x="10109" y="4739"/>
                  </a:cubicBezTo>
                  <a:lnTo>
                    <a:pt x="10181" y="4727"/>
                  </a:lnTo>
                  <a:lnTo>
                    <a:pt x="10181" y="4727"/>
                  </a:lnTo>
                  <a:cubicBezTo>
                    <a:pt x="10143" y="4735"/>
                    <a:pt x="10138" y="4743"/>
                    <a:pt x="10125" y="4747"/>
                  </a:cubicBezTo>
                  <a:lnTo>
                    <a:pt x="10125" y="4747"/>
                  </a:lnTo>
                  <a:lnTo>
                    <a:pt x="10133" y="4739"/>
                  </a:lnTo>
                  <a:cubicBezTo>
                    <a:pt x="10109" y="4739"/>
                    <a:pt x="10097" y="4751"/>
                    <a:pt x="10085" y="4751"/>
                  </a:cubicBezTo>
                  <a:cubicBezTo>
                    <a:pt x="10107" y="4751"/>
                    <a:pt x="10117" y="4750"/>
                    <a:pt x="10125" y="4747"/>
                  </a:cubicBezTo>
                  <a:lnTo>
                    <a:pt x="10125" y="4747"/>
                  </a:lnTo>
                  <a:lnTo>
                    <a:pt x="10121" y="4751"/>
                  </a:lnTo>
                  <a:lnTo>
                    <a:pt x="10145" y="4739"/>
                  </a:lnTo>
                  <a:cubicBezTo>
                    <a:pt x="10157" y="4745"/>
                    <a:pt x="10172" y="4745"/>
                    <a:pt x="10181" y="4745"/>
                  </a:cubicBezTo>
                  <a:cubicBezTo>
                    <a:pt x="10189" y="4745"/>
                    <a:pt x="10192" y="4745"/>
                    <a:pt x="10181" y="4751"/>
                  </a:cubicBezTo>
                  <a:lnTo>
                    <a:pt x="10240" y="4751"/>
                  </a:lnTo>
                  <a:cubicBezTo>
                    <a:pt x="10192" y="4763"/>
                    <a:pt x="10228" y="4763"/>
                    <a:pt x="10216" y="4763"/>
                  </a:cubicBezTo>
                  <a:lnTo>
                    <a:pt x="10192" y="4763"/>
                  </a:lnTo>
                  <a:cubicBezTo>
                    <a:pt x="10192" y="4775"/>
                    <a:pt x="10181" y="4775"/>
                    <a:pt x="10169" y="4775"/>
                  </a:cubicBezTo>
                  <a:cubicBezTo>
                    <a:pt x="10168" y="4775"/>
                    <a:pt x="10167" y="4775"/>
                    <a:pt x="10166" y="4776"/>
                  </a:cubicBezTo>
                  <a:lnTo>
                    <a:pt x="10166" y="4776"/>
                  </a:lnTo>
                  <a:cubicBezTo>
                    <a:pt x="10175" y="4775"/>
                    <a:pt x="10184" y="4775"/>
                    <a:pt x="10192" y="4775"/>
                  </a:cubicBezTo>
                  <a:cubicBezTo>
                    <a:pt x="10224" y="4775"/>
                    <a:pt x="10251" y="4770"/>
                    <a:pt x="10265" y="4770"/>
                  </a:cubicBezTo>
                  <a:cubicBezTo>
                    <a:pt x="10272" y="4770"/>
                    <a:pt x="10276" y="4771"/>
                    <a:pt x="10276" y="4775"/>
                  </a:cubicBezTo>
                  <a:cubicBezTo>
                    <a:pt x="10252" y="4787"/>
                    <a:pt x="10243" y="4790"/>
                    <a:pt x="10234" y="4790"/>
                  </a:cubicBezTo>
                  <a:cubicBezTo>
                    <a:pt x="10225" y="4790"/>
                    <a:pt x="10216" y="4787"/>
                    <a:pt x="10192" y="4787"/>
                  </a:cubicBezTo>
                  <a:cubicBezTo>
                    <a:pt x="10184" y="4796"/>
                    <a:pt x="10198" y="4798"/>
                    <a:pt x="10219" y="4798"/>
                  </a:cubicBezTo>
                  <a:cubicBezTo>
                    <a:pt x="10242" y="4798"/>
                    <a:pt x="10273" y="4795"/>
                    <a:pt x="10293" y="4795"/>
                  </a:cubicBezTo>
                  <a:cubicBezTo>
                    <a:pt x="10304" y="4795"/>
                    <a:pt x="10311" y="4796"/>
                    <a:pt x="10311" y="4799"/>
                  </a:cubicBezTo>
                  <a:cubicBezTo>
                    <a:pt x="10300" y="4805"/>
                    <a:pt x="10306" y="4805"/>
                    <a:pt x="10314" y="4805"/>
                  </a:cubicBezTo>
                  <a:cubicBezTo>
                    <a:pt x="10323" y="4805"/>
                    <a:pt x="10335" y="4805"/>
                    <a:pt x="10335" y="4811"/>
                  </a:cubicBezTo>
                  <a:cubicBezTo>
                    <a:pt x="10311" y="4811"/>
                    <a:pt x="10300" y="4823"/>
                    <a:pt x="10276" y="4823"/>
                  </a:cubicBezTo>
                  <a:lnTo>
                    <a:pt x="10240" y="4835"/>
                  </a:lnTo>
                  <a:lnTo>
                    <a:pt x="10216" y="4835"/>
                  </a:lnTo>
                  <a:cubicBezTo>
                    <a:pt x="10264" y="4835"/>
                    <a:pt x="10264" y="4846"/>
                    <a:pt x="10276" y="4846"/>
                  </a:cubicBezTo>
                  <a:lnTo>
                    <a:pt x="10311" y="4835"/>
                  </a:lnTo>
                  <a:cubicBezTo>
                    <a:pt x="10323" y="4846"/>
                    <a:pt x="10359" y="4846"/>
                    <a:pt x="10347" y="4858"/>
                  </a:cubicBezTo>
                  <a:lnTo>
                    <a:pt x="10407" y="4858"/>
                  </a:lnTo>
                  <a:cubicBezTo>
                    <a:pt x="10422" y="4856"/>
                    <a:pt x="10429" y="4855"/>
                    <a:pt x="10431" y="4855"/>
                  </a:cubicBezTo>
                  <a:cubicBezTo>
                    <a:pt x="10435" y="4855"/>
                    <a:pt x="10430" y="4857"/>
                    <a:pt x="10425" y="4858"/>
                  </a:cubicBezTo>
                  <a:lnTo>
                    <a:pt x="10431" y="4858"/>
                  </a:lnTo>
                  <a:cubicBezTo>
                    <a:pt x="10428" y="4858"/>
                    <a:pt x="10426" y="4858"/>
                    <a:pt x="10424" y="4858"/>
                  </a:cubicBezTo>
                  <a:lnTo>
                    <a:pt x="10424" y="4858"/>
                  </a:lnTo>
                  <a:cubicBezTo>
                    <a:pt x="10419" y="4860"/>
                    <a:pt x="10414" y="4862"/>
                    <a:pt x="10418" y="4862"/>
                  </a:cubicBezTo>
                  <a:cubicBezTo>
                    <a:pt x="10420" y="4862"/>
                    <a:pt x="10427" y="4861"/>
                    <a:pt x="10442" y="4858"/>
                  </a:cubicBezTo>
                  <a:cubicBezTo>
                    <a:pt x="10456" y="4855"/>
                    <a:pt x="10466" y="4853"/>
                    <a:pt x="10473" y="4853"/>
                  </a:cubicBezTo>
                  <a:cubicBezTo>
                    <a:pt x="10489" y="4853"/>
                    <a:pt x="10487" y="4862"/>
                    <a:pt x="10478" y="4870"/>
                  </a:cubicBezTo>
                  <a:cubicBezTo>
                    <a:pt x="10455" y="4882"/>
                    <a:pt x="10454" y="4882"/>
                    <a:pt x="10408" y="4894"/>
                  </a:cubicBezTo>
                  <a:lnTo>
                    <a:pt x="10408" y="4894"/>
                  </a:lnTo>
                  <a:cubicBezTo>
                    <a:pt x="10408" y="4894"/>
                    <a:pt x="10407" y="4894"/>
                    <a:pt x="10406" y="4894"/>
                  </a:cubicBezTo>
                  <a:lnTo>
                    <a:pt x="10406" y="4894"/>
                  </a:lnTo>
                  <a:lnTo>
                    <a:pt x="10407" y="4894"/>
                  </a:lnTo>
                  <a:cubicBezTo>
                    <a:pt x="10407" y="4894"/>
                    <a:pt x="10408" y="4894"/>
                    <a:pt x="10408" y="4894"/>
                  </a:cubicBezTo>
                  <a:lnTo>
                    <a:pt x="10408" y="4894"/>
                  </a:lnTo>
                  <a:cubicBezTo>
                    <a:pt x="10414" y="4894"/>
                    <a:pt x="10419" y="4894"/>
                    <a:pt x="10419" y="4894"/>
                  </a:cubicBezTo>
                  <a:lnTo>
                    <a:pt x="10407" y="4894"/>
                  </a:lnTo>
                  <a:cubicBezTo>
                    <a:pt x="10407" y="4894"/>
                    <a:pt x="10407" y="4906"/>
                    <a:pt x="10395" y="4906"/>
                  </a:cubicBezTo>
                  <a:cubicBezTo>
                    <a:pt x="10395" y="4906"/>
                    <a:pt x="10418" y="4906"/>
                    <a:pt x="10407" y="4917"/>
                  </a:cubicBezTo>
                  <a:lnTo>
                    <a:pt x="10407" y="4917"/>
                  </a:lnTo>
                  <a:cubicBezTo>
                    <a:pt x="10403" y="4918"/>
                    <a:pt x="10399" y="4918"/>
                    <a:pt x="10395" y="4918"/>
                  </a:cubicBezTo>
                  <a:cubicBezTo>
                    <a:pt x="10381" y="4921"/>
                    <a:pt x="10375" y="4923"/>
                    <a:pt x="10374" y="4923"/>
                  </a:cubicBezTo>
                  <a:cubicBezTo>
                    <a:pt x="10370" y="4923"/>
                    <a:pt x="10391" y="4914"/>
                    <a:pt x="10383" y="4906"/>
                  </a:cubicBezTo>
                  <a:lnTo>
                    <a:pt x="10383" y="4906"/>
                  </a:lnTo>
                  <a:cubicBezTo>
                    <a:pt x="10335" y="4918"/>
                    <a:pt x="10383" y="4918"/>
                    <a:pt x="10347" y="4930"/>
                  </a:cubicBezTo>
                  <a:cubicBezTo>
                    <a:pt x="10327" y="4934"/>
                    <a:pt x="10321" y="4935"/>
                    <a:pt x="10319" y="4935"/>
                  </a:cubicBezTo>
                  <a:cubicBezTo>
                    <a:pt x="10314" y="4935"/>
                    <a:pt x="10327" y="4930"/>
                    <a:pt x="10288" y="4930"/>
                  </a:cubicBezTo>
                  <a:cubicBezTo>
                    <a:pt x="10288" y="4936"/>
                    <a:pt x="10297" y="4936"/>
                    <a:pt x="10304" y="4936"/>
                  </a:cubicBezTo>
                  <a:cubicBezTo>
                    <a:pt x="10311" y="4936"/>
                    <a:pt x="10317" y="4936"/>
                    <a:pt x="10311" y="4942"/>
                  </a:cubicBezTo>
                  <a:lnTo>
                    <a:pt x="10252" y="4942"/>
                  </a:lnTo>
                  <a:lnTo>
                    <a:pt x="10228" y="4954"/>
                  </a:lnTo>
                  <a:cubicBezTo>
                    <a:pt x="10228" y="4951"/>
                    <a:pt x="10225" y="4950"/>
                    <a:pt x="10221" y="4950"/>
                  </a:cubicBezTo>
                  <a:cubicBezTo>
                    <a:pt x="10209" y="4950"/>
                    <a:pt x="10184" y="4957"/>
                    <a:pt x="10164" y="4957"/>
                  </a:cubicBezTo>
                  <a:cubicBezTo>
                    <a:pt x="10156" y="4957"/>
                    <a:pt x="10150" y="4956"/>
                    <a:pt x="10145" y="4954"/>
                  </a:cubicBezTo>
                  <a:lnTo>
                    <a:pt x="10145" y="4954"/>
                  </a:lnTo>
                  <a:cubicBezTo>
                    <a:pt x="10139" y="4960"/>
                    <a:pt x="10151" y="4960"/>
                    <a:pt x="10160" y="4960"/>
                  </a:cubicBezTo>
                  <a:cubicBezTo>
                    <a:pt x="10169" y="4960"/>
                    <a:pt x="10175" y="4960"/>
                    <a:pt x="10157" y="4966"/>
                  </a:cubicBezTo>
                  <a:cubicBezTo>
                    <a:pt x="10181" y="4966"/>
                    <a:pt x="10228" y="4954"/>
                    <a:pt x="10252" y="4954"/>
                  </a:cubicBezTo>
                  <a:lnTo>
                    <a:pt x="10240" y="4966"/>
                  </a:lnTo>
                  <a:cubicBezTo>
                    <a:pt x="10231" y="4966"/>
                    <a:pt x="10223" y="4966"/>
                    <a:pt x="10216" y="4966"/>
                  </a:cubicBezTo>
                  <a:lnTo>
                    <a:pt x="10216" y="4966"/>
                  </a:lnTo>
                  <a:cubicBezTo>
                    <a:pt x="10212" y="4970"/>
                    <a:pt x="10219" y="4971"/>
                    <a:pt x="10230" y="4971"/>
                  </a:cubicBezTo>
                  <a:cubicBezTo>
                    <a:pt x="10253" y="4971"/>
                    <a:pt x="10296" y="4966"/>
                    <a:pt x="10311" y="4966"/>
                  </a:cubicBezTo>
                  <a:cubicBezTo>
                    <a:pt x="10311" y="4966"/>
                    <a:pt x="10311" y="4966"/>
                    <a:pt x="10288" y="4977"/>
                  </a:cubicBezTo>
                  <a:cubicBezTo>
                    <a:pt x="10335" y="4977"/>
                    <a:pt x="10335" y="4989"/>
                    <a:pt x="10383" y="4989"/>
                  </a:cubicBezTo>
                  <a:cubicBezTo>
                    <a:pt x="10347" y="4989"/>
                    <a:pt x="10335" y="5001"/>
                    <a:pt x="10300" y="5001"/>
                  </a:cubicBezTo>
                  <a:cubicBezTo>
                    <a:pt x="10300" y="5001"/>
                    <a:pt x="10293" y="5003"/>
                    <a:pt x="10283" y="5004"/>
                  </a:cubicBezTo>
                  <a:lnTo>
                    <a:pt x="10283" y="5004"/>
                  </a:lnTo>
                  <a:cubicBezTo>
                    <a:pt x="10285" y="5003"/>
                    <a:pt x="10287" y="5002"/>
                    <a:pt x="10288" y="5001"/>
                  </a:cubicBezTo>
                  <a:lnTo>
                    <a:pt x="10288" y="5001"/>
                  </a:lnTo>
                  <a:cubicBezTo>
                    <a:pt x="10285" y="5003"/>
                    <a:pt x="10283" y="5004"/>
                    <a:pt x="10282" y="5004"/>
                  </a:cubicBezTo>
                  <a:lnTo>
                    <a:pt x="10282" y="5004"/>
                  </a:lnTo>
                  <a:cubicBezTo>
                    <a:pt x="10263" y="5008"/>
                    <a:pt x="10233" y="5013"/>
                    <a:pt x="10217" y="5013"/>
                  </a:cubicBezTo>
                  <a:lnTo>
                    <a:pt x="10217" y="5013"/>
                  </a:lnTo>
                  <a:cubicBezTo>
                    <a:pt x="10222" y="5013"/>
                    <a:pt x="10265" y="5013"/>
                    <a:pt x="10282" y="5005"/>
                  </a:cubicBezTo>
                  <a:lnTo>
                    <a:pt x="10282" y="5005"/>
                  </a:lnTo>
                  <a:cubicBezTo>
                    <a:pt x="10280" y="5007"/>
                    <a:pt x="10287" y="5007"/>
                    <a:pt x="10292" y="5007"/>
                  </a:cubicBezTo>
                  <a:cubicBezTo>
                    <a:pt x="10300" y="5007"/>
                    <a:pt x="10306" y="5007"/>
                    <a:pt x="10288" y="5013"/>
                  </a:cubicBezTo>
                  <a:cubicBezTo>
                    <a:pt x="10276" y="5025"/>
                    <a:pt x="10240" y="5025"/>
                    <a:pt x="10216" y="5025"/>
                  </a:cubicBezTo>
                  <a:cubicBezTo>
                    <a:pt x="10216" y="5028"/>
                    <a:pt x="10219" y="5028"/>
                    <a:pt x="10224" y="5028"/>
                  </a:cubicBezTo>
                  <a:cubicBezTo>
                    <a:pt x="10238" y="5028"/>
                    <a:pt x="10264" y="5022"/>
                    <a:pt x="10274" y="5022"/>
                  </a:cubicBezTo>
                  <a:cubicBezTo>
                    <a:pt x="10277" y="5022"/>
                    <a:pt x="10278" y="5023"/>
                    <a:pt x="10276" y="5025"/>
                  </a:cubicBezTo>
                  <a:lnTo>
                    <a:pt x="10252" y="5025"/>
                  </a:lnTo>
                  <a:cubicBezTo>
                    <a:pt x="10240" y="5037"/>
                    <a:pt x="10264" y="5037"/>
                    <a:pt x="10300" y="5037"/>
                  </a:cubicBezTo>
                  <a:cubicBezTo>
                    <a:pt x="10228" y="5049"/>
                    <a:pt x="10300" y="5049"/>
                    <a:pt x="10240" y="5049"/>
                  </a:cubicBezTo>
                  <a:cubicBezTo>
                    <a:pt x="10244" y="5053"/>
                    <a:pt x="10249" y="5054"/>
                    <a:pt x="10255" y="5054"/>
                  </a:cubicBezTo>
                  <a:cubicBezTo>
                    <a:pt x="10262" y="5054"/>
                    <a:pt x="10271" y="5052"/>
                    <a:pt x="10279" y="5051"/>
                  </a:cubicBezTo>
                  <a:lnTo>
                    <a:pt x="10279" y="5051"/>
                  </a:lnTo>
                  <a:lnTo>
                    <a:pt x="10240" y="5061"/>
                  </a:lnTo>
                  <a:cubicBezTo>
                    <a:pt x="10227" y="5070"/>
                    <a:pt x="10238" y="5072"/>
                    <a:pt x="10256" y="5072"/>
                  </a:cubicBezTo>
                  <a:cubicBezTo>
                    <a:pt x="10275" y="5072"/>
                    <a:pt x="10302" y="5069"/>
                    <a:pt x="10312" y="5069"/>
                  </a:cubicBezTo>
                  <a:cubicBezTo>
                    <a:pt x="10318" y="5069"/>
                    <a:pt x="10320" y="5070"/>
                    <a:pt x="10311" y="5073"/>
                  </a:cubicBezTo>
                  <a:lnTo>
                    <a:pt x="10240" y="5073"/>
                  </a:lnTo>
                  <a:cubicBezTo>
                    <a:pt x="10252" y="5073"/>
                    <a:pt x="10240" y="5085"/>
                    <a:pt x="10276" y="5085"/>
                  </a:cubicBezTo>
                  <a:cubicBezTo>
                    <a:pt x="10264" y="5085"/>
                    <a:pt x="10264" y="5085"/>
                    <a:pt x="10252" y="5096"/>
                  </a:cubicBezTo>
                  <a:lnTo>
                    <a:pt x="10311" y="5096"/>
                  </a:lnTo>
                  <a:cubicBezTo>
                    <a:pt x="10311" y="5096"/>
                    <a:pt x="10276" y="5108"/>
                    <a:pt x="10264" y="5120"/>
                  </a:cubicBezTo>
                  <a:cubicBezTo>
                    <a:pt x="10300" y="5120"/>
                    <a:pt x="10240" y="5144"/>
                    <a:pt x="10276" y="5156"/>
                  </a:cubicBezTo>
                  <a:cubicBezTo>
                    <a:pt x="10276" y="5158"/>
                    <a:pt x="10279" y="5159"/>
                    <a:pt x="10283" y="5159"/>
                  </a:cubicBezTo>
                  <a:cubicBezTo>
                    <a:pt x="10289" y="5159"/>
                    <a:pt x="10298" y="5158"/>
                    <a:pt x="10308" y="5155"/>
                  </a:cubicBezTo>
                  <a:lnTo>
                    <a:pt x="10308" y="5155"/>
                  </a:lnTo>
                  <a:cubicBezTo>
                    <a:pt x="10292" y="5163"/>
                    <a:pt x="10292" y="5168"/>
                    <a:pt x="10276" y="5168"/>
                  </a:cubicBezTo>
                  <a:cubicBezTo>
                    <a:pt x="10252" y="5192"/>
                    <a:pt x="10323" y="5192"/>
                    <a:pt x="10288" y="5204"/>
                  </a:cubicBezTo>
                  <a:cubicBezTo>
                    <a:pt x="10280" y="5204"/>
                    <a:pt x="10272" y="5209"/>
                    <a:pt x="10264" y="5209"/>
                  </a:cubicBezTo>
                  <a:cubicBezTo>
                    <a:pt x="10260" y="5209"/>
                    <a:pt x="10256" y="5208"/>
                    <a:pt x="10252" y="5204"/>
                  </a:cubicBezTo>
                  <a:cubicBezTo>
                    <a:pt x="10240" y="5216"/>
                    <a:pt x="10252" y="5227"/>
                    <a:pt x="10252" y="5239"/>
                  </a:cubicBezTo>
                  <a:lnTo>
                    <a:pt x="10240" y="5239"/>
                  </a:lnTo>
                  <a:cubicBezTo>
                    <a:pt x="10204" y="5251"/>
                    <a:pt x="10252" y="5263"/>
                    <a:pt x="10276" y="5275"/>
                  </a:cubicBezTo>
                  <a:lnTo>
                    <a:pt x="10240" y="5275"/>
                  </a:lnTo>
                  <a:cubicBezTo>
                    <a:pt x="10228" y="5287"/>
                    <a:pt x="10216" y="5299"/>
                    <a:pt x="10276" y="5299"/>
                  </a:cubicBezTo>
                  <a:cubicBezTo>
                    <a:pt x="10216" y="5311"/>
                    <a:pt x="10288" y="5299"/>
                    <a:pt x="10240" y="5323"/>
                  </a:cubicBezTo>
                  <a:lnTo>
                    <a:pt x="10228" y="5323"/>
                  </a:lnTo>
                  <a:cubicBezTo>
                    <a:pt x="10204" y="5323"/>
                    <a:pt x="10216" y="5335"/>
                    <a:pt x="10204" y="5335"/>
                  </a:cubicBezTo>
                  <a:cubicBezTo>
                    <a:pt x="10228" y="5341"/>
                    <a:pt x="10258" y="5341"/>
                    <a:pt x="10279" y="5341"/>
                  </a:cubicBezTo>
                  <a:cubicBezTo>
                    <a:pt x="10300" y="5341"/>
                    <a:pt x="10311" y="5341"/>
                    <a:pt x="10300" y="5347"/>
                  </a:cubicBezTo>
                  <a:cubicBezTo>
                    <a:pt x="10273" y="5355"/>
                    <a:pt x="10263" y="5358"/>
                    <a:pt x="10258" y="5358"/>
                  </a:cubicBezTo>
                  <a:cubicBezTo>
                    <a:pt x="10252" y="5358"/>
                    <a:pt x="10252" y="5355"/>
                    <a:pt x="10243" y="5355"/>
                  </a:cubicBezTo>
                  <a:cubicBezTo>
                    <a:pt x="10238" y="5355"/>
                    <a:pt x="10230" y="5356"/>
                    <a:pt x="10216" y="5358"/>
                  </a:cubicBezTo>
                  <a:lnTo>
                    <a:pt x="10228" y="5358"/>
                  </a:lnTo>
                  <a:cubicBezTo>
                    <a:pt x="10204" y="5370"/>
                    <a:pt x="10216" y="5370"/>
                    <a:pt x="10181" y="5370"/>
                  </a:cubicBezTo>
                  <a:lnTo>
                    <a:pt x="10264" y="5370"/>
                  </a:lnTo>
                  <a:cubicBezTo>
                    <a:pt x="10276" y="5370"/>
                    <a:pt x="10276" y="5358"/>
                    <a:pt x="10276" y="5358"/>
                  </a:cubicBezTo>
                  <a:cubicBezTo>
                    <a:pt x="10323" y="5358"/>
                    <a:pt x="10288" y="5370"/>
                    <a:pt x="10300" y="5382"/>
                  </a:cubicBezTo>
                  <a:cubicBezTo>
                    <a:pt x="10300" y="5382"/>
                    <a:pt x="10323" y="5370"/>
                    <a:pt x="10359" y="5358"/>
                  </a:cubicBezTo>
                  <a:lnTo>
                    <a:pt x="10359" y="5358"/>
                  </a:lnTo>
                  <a:cubicBezTo>
                    <a:pt x="10335" y="5370"/>
                    <a:pt x="10419" y="5370"/>
                    <a:pt x="10442" y="5370"/>
                  </a:cubicBezTo>
                  <a:cubicBezTo>
                    <a:pt x="10431" y="5376"/>
                    <a:pt x="10416" y="5376"/>
                    <a:pt x="10396" y="5376"/>
                  </a:cubicBezTo>
                  <a:cubicBezTo>
                    <a:pt x="10377" y="5376"/>
                    <a:pt x="10353" y="5376"/>
                    <a:pt x="10323" y="5382"/>
                  </a:cubicBezTo>
                  <a:cubicBezTo>
                    <a:pt x="10311" y="5382"/>
                    <a:pt x="10264" y="5394"/>
                    <a:pt x="10240" y="5394"/>
                  </a:cubicBezTo>
                  <a:cubicBezTo>
                    <a:pt x="10240" y="5406"/>
                    <a:pt x="10276" y="5406"/>
                    <a:pt x="10300" y="5406"/>
                  </a:cubicBezTo>
                  <a:lnTo>
                    <a:pt x="10276" y="5418"/>
                  </a:lnTo>
                  <a:cubicBezTo>
                    <a:pt x="10288" y="5418"/>
                    <a:pt x="10359" y="5418"/>
                    <a:pt x="10323" y="5430"/>
                  </a:cubicBezTo>
                  <a:lnTo>
                    <a:pt x="10383" y="5430"/>
                  </a:lnTo>
                  <a:cubicBezTo>
                    <a:pt x="10357" y="5430"/>
                    <a:pt x="10344" y="5436"/>
                    <a:pt x="10329" y="5440"/>
                  </a:cubicBezTo>
                  <a:lnTo>
                    <a:pt x="10329" y="5440"/>
                  </a:lnTo>
                  <a:cubicBezTo>
                    <a:pt x="10337" y="5439"/>
                    <a:pt x="10344" y="5438"/>
                    <a:pt x="10349" y="5438"/>
                  </a:cubicBezTo>
                  <a:cubicBezTo>
                    <a:pt x="10385" y="5438"/>
                    <a:pt x="10376" y="5454"/>
                    <a:pt x="10442" y="5454"/>
                  </a:cubicBezTo>
                  <a:cubicBezTo>
                    <a:pt x="10419" y="5454"/>
                    <a:pt x="10383" y="5454"/>
                    <a:pt x="10371" y="5466"/>
                  </a:cubicBezTo>
                  <a:lnTo>
                    <a:pt x="10442" y="5466"/>
                  </a:lnTo>
                  <a:cubicBezTo>
                    <a:pt x="10419" y="5477"/>
                    <a:pt x="10407" y="5477"/>
                    <a:pt x="10359" y="5489"/>
                  </a:cubicBezTo>
                  <a:cubicBezTo>
                    <a:pt x="10363" y="5491"/>
                    <a:pt x="10368" y="5491"/>
                    <a:pt x="10373" y="5491"/>
                  </a:cubicBezTo>
                  <a:cubicBezTo>
                    <a:pt x="10406" y="5491"/>
                    <a:pt x="10457" y="5471"/>
                    <a:pt x="10479" y="5471"/>
                  </a:cubicBezTo>
                  <a:cubicBezTo>
                    <a:pt x="10486" y="5471"/>
                    <a:pt x="10490" y="5473"/>
                    <a:pt x="10490" y="5477"/>
                  </a:cubicBezTo>
                  <a:cubicBezTo>
                    <a:pt x="10472" y="5483"/>
                    <a:pt x="10460" y="5483"/>
                    <a:pt x="10451" y="5483"/>
                  </a:cubicBezTo>
                  <a:cubicBezTo>
                    <a:pt x="10442" y="5483"/>
                    <a:pt x="10436" y="5483"/>
                    <a:pt x="10431" y="5489"/>
                  </a:cubicBezTo>
                  <a:lnTo>
                    <a:pt x="10419" y="5489"/>
                  </a:lnTo>
                  <a:cubicBezTo>
                    <a:pt x="10391" y="5496"/>
                    <a:pt x="10383" y="5498"/>
                    <a:pt x="10387" y="5498"/>
                  </a:cubicBezTo>
                  <a:cubicBezTo>
                    <a:pt x="10395" y="5498"/>
                    <a:pt x="10461" y="5487"/>
                    <a:pt x="10483" y="5487"/>
                  </a:cubicBezTo>
                  <a:cubicBezTo>
                    <a:pt x="10489" y="5487"/>
                    <a:pt x="10492" y="5488"/>
                    <a:pt x="10490" y="5489"/>
                  </a:cubicBezTo>
                  <a:cubicBezTo>
                    <a:pt x="10460" y="5495"/>
                    <a:pt x="10451" y="5495"/>
                    <a:pt x="10444" y="5495"/>
                  </a:cubicBezTo>
                  <a:cubicBezTo>
                    <a:pt x="10436" y="5495"/>
                    <a:pt x="10431" y="5495"/>
                    <a:pt x="10407" y="5501"/>
                  </a:cubicBezTo>
                  <a:cubicBezTo>
                    <a:pt x="10419" y="5507"/>
                    <a:pt x="10445" y="5507"/>
                    <a:pt x="10468" y="5507"/>
                  </a:cubicBezTo>
                  <a:cubicBezTo>
                    <a:pt x="10490" y="5507"/>
                    <a:pt x="10508" y="5507"/>
                    <a:pt x="10502" y="5513"/>
                  </a:cubicBezTo>
                  <a:lnTo>
                    <a:pt x="10466" y="5513"/>
                  </a:lnTo>
                  <a:cubicBezTo>
                    <a:pt x="10478" y="5513"/>
                    <a:pt x="10466" y="5525"/>
                    <a:pt x="10466" y="5537"/>
                  </a:cubicBezTo>
                  <a:lnTo>
                    <a:pt x="10454" y="5537"/>
                  </a:lnTo>
                  <a:cubicBezTo>
                    <a:pt x="10448" y="5543"/>
                    <a:pt x="10457" y="5543"/>
                    <a:pt x="10463" y="5543"/>
                  </a:cubicBezTo>
                  <a:cubicBezTo>
                    <a:pt x="10469" y="5543"/>
                    <a:pt x="10472" y="5543"/>
                    <a:pt x="10454" y="5549"/>
                  </a:cubicBezTo>
                  <a:lnTo>
                    <a:pt x="10478" y="5549"/>
                  </a:lnTo>
                  <a:cubicBezTo>
                    <a:pt x="10502" y="5537"/>
                    <a:pt x="10526" y="5525"/>
                    <a:pt x="10490" y="5525"/>
                  </a:cubicBezTo>
                  <a:cubicBezTo>
                    <a:pt x="10526" y="5525"/>
                    <a:pt x="10562" y="5501"/>
                    <a:pt x="10609" y="5501"/>
                  </a:cubicBezTo>
                  <a:lnTo>
                    <a:pt x="10597" y="5501"/>
                  </a:lnTo>
                  <a:cubicBezTo>
                    <a:pt x="10681" y="5477"/>
                    <a:pt x="10692" y="5454"/>
                    <a:pt x="10716" y="5442"/>
                  </a:cubicBezTo>
                  <a:cubicBezTo>
                    <a:pt x="10657" y="5442"/>
                    <a:pt x="10740" y="5418"/>
                    <a:pt x="10692" y="5406"/>
                  </a:cubicBezTo>
                  <a:lnTo>
                    <a:pt x="10692" y="5406"/>
                  </a:lnTo>
                  <a:cubicBezTo>
                    <a:pt x="10669" y="5410"/>
                    <a:pt x="10659" y="5411"/>
                    <a:pt x="10657" y="5411"/>
                  </a:cubicBezTo>
                  <a:cubicBezTo>
                    <a:pt x="10653" y="5411"/>
                    <a:pt x="10677" y="5406"/>
                    <a:pt x="10669" y="5406"/>
                  </a:cubicBezTo>
                  <a:cubicBezTo>
                    <a:pt x="10681" y="5406"/>
                    <a:pt x="10716" y="5394"/>
                    <a:pt x="10728" y="5394"/>
                  </a:cubicBezTo>
                  <a:lnTo>
                    <a:pt x="10692" y="5394"/>
                  </a:lnTo>
                  <a:cubicBezTo>
                    <a:pt x="10712" y="5384"/>
                    <a:pt x="10754" y="5367"/>
                    <a:pt x="10745" y="5367"/>
                  </a:cubicBezTo>
                  <a:cubicBezTo>
                    <a:pt x="10742" y="5367"/>
                    <a:pt x="10737" y="5368"/>
                    <a:pt x="10728" y="5370"/>
                  </a:cubicBezTo>
                  <a:cubicBezTo>
                    <a:pt x="10740" y="5358"/>
                    <a:pt x="10752" y="5358"/>
                    <a:pt x="10764" y="5358"/>
                  </a:cubicBezTo>
                  <a:cubicBezTo>
                    <a:pt x="10764" y="5347"/>
                    <a:pt x="10776" y="5335"/>
                    <a:pt x="10788" y="5335"/>
                  </a:cubicBezTo>
                  <a:cubicBezTo>
                    <a:pt x="10716" y="5335"/>
                    <a:pt x="10764" y="5323"/>
                    <a:pt x="10740" y="5323"/>
                  </a:cubicBezTo>
                  <a:cubicBezTo>
                    <a:pt x="10752" y="5323"/>
                    <a:pt x="10764" y="5311"/>
                    <a:pt x="10776" y="5311"/>
                  </a:cubicBezTo>
                  <a:lnTo>
                    <a:pt x="10716" y="5311"/>
                  </a:lnTo>
                  <a:cubicBezTo>
                    <a:pt x="10681" y="5311"/>
                    <a:pt x="10752" y="5299"/>
                    <a:pt x="10728" y="5299"/>
                  </a:cubicBezTo>
                  <a:lnTo>
                    <a:pt x="10716" y="5299"/>
                  </a:lnTo>
                  <a:cubicBezTo>
                    <a:pt x="10692" y="5299"/>
                    <a:pt x="10728" y="5287"/>
                    <a:pt x="10764" y="5275"/>
                  </a:cubicBezTo>
                  <a:cubicBezTo>
                    <a:pt x="10716" y="5263"/>
                    <a:pt x="10716" y="5251"/>
                    <a:pt x="10728" y="5227"/>
                  </a:cubicBezTo>
                  <a:lnTo>
                    <a:pt x="10728" y="5227"/>
                  </a:lnTo>
                  <a:cubicBezTo>
                    <a:pt x="10728" y="5233"/>
                    <a:pt x="10731" y="5236"/>
                    <a:pt x="10733" y="5236"/>
                  </a:cubicBezTo>
                  <a:cubicBezTo>
                    <a:pt x="10734" y="5236"/>
                    <a:pt x="10734" y="5233"/>
                    <a:pt x="10728" y="5227"/>
                  </a:cubicBezTo>
                  <a:lnTo>
                    <a:pt x="10728" y="5227"/>
                  </a:lnTo>
                  <a:cubicBezTo>
                    <a:pt x="10728" y="5227"/>
                    <a:pt x="10728" y="5227"/>
                    <a:pt x="10728" y="5227"/>
                  </a:cubicBezTo>
                  <a:cubicBezTo>
                    <a:pt x="10740" y="5216"/>
                    <a:pt x="10752" y="5216"/>
                    <a:pt x="10764" y="5204"/>
                  </a:cubicBezTo>
                  <a:cubicBezTo>
                    <a:pt x="10776" y="5192"/>
                    <a:pt x="10788" y="5180"/>
                    <a:pt x="10788" y="5168"/>
                  </a:cubicBezTo>
                  <a:cubicBezTo>
                    <a:pt x="10800" y="5180"/>
                    <a:pt x="10812" y="5192"/>
                    <a:pt x="10800" y="5192"/>
                  </a:cubicBezTo>
                  <a:cubicBezTo>
                    <a:pt x="10805" y="5197"/>
                    <a:pt x="10809" y="5199"/>
                    <a:pt x="10812" y="5199"/>
                  </a:cubicBezTo>
                  <a:cubicBezTo>
                    <a:pt x="10820" y="5199"/>
                    <a:pt x="10826" y="5190"/>
                    <a:pt x="10835" y="5190"/>
                  </a:cubicBezTo>
                  <a:cubicBezTo>
                    <a:pt x="10841" y="5190"/>
                    <a:pt x="10849" y="5193"/>
                    <a:pt x="10859" y="5204"/>
                  </a:cubicBezTo>
                  <a:cubicBezTo>
                    <a:pt x="10883" y="5192"/>
                    <a:pt x="10835" y="5180"/>
                    <a:pt x="10823" y="5168"/>
                  </a:cubicBezTo>
                  <a:lnTo>
                    <a:pt x="10823" y="5180"/>
                  </a:lnTo>
                  <a:cubicBezTo>
                    <a:pt x="10812" y="5180"/>
                    <a:pt x="10800" y="5168"/>
                    <a:pt x="10788" y="5156"/>
                  </a:cubicBezTo>
                  <a:cubicBezTo>
                    <a:pt x="10776" y="5144"/>
                    <a:pt x="10776" y="5144"/>
                    <a:pt x="10764" y="5144"/>
                  </a:cubicBezTo>
                  <a:cubicBezTo>
                    <a:pt x="10764" y="5144"/>
                    <a:pt x="10764" y="5156"/>
                    <a:pt x="10776" y="5156"/>
                  </a:cubicBezTo>
                  <a:cubicBezTo>
                    <a:pt x="10764" y="5156"/>
                    <a:pt x="10740" y="5156"/>
                    <a:pt x="10728" y="5168"/>
                  </a:cubicBezTo>
                  <a:cubicBezTo>
                    <a:pt x="10728" y="5168"/>
                    <a:pt x="10728" y="5168"/>
                    <a:pt x="10716" y="5156"/>
                  </a:cubicBezTo>
                  <a:lnTo>
                    <a:pt x="10704" y="5156"/>
                  </a:lnTo>
                  <a:lnTo>
                    <a:pt x="10716" y="5168"/>
                  </a:lnTo>
                  <a:cubicBezTo>
                    <a:pt x="10708" y="5168"/>
                    <a:pt x="10685" y="5173"/>
                    <a:pt x="10673" y="5173"/>
                  </a:cubicBezTo>
                  <a:cubicBezTo>
                    <a:pt x="10667" y="5173"/>
                    <a:pt x="10665" y="5172"/>
                    <a:pt x="10669" y="5168"/>
                  </a:cubicBezTo>
                  <a:lnTo>
                    <a:pt x="10692" y="5168"/>
                  </a:lnTo>
                  <a:cubicBezTo>
                    <a:pt x="10692" y="5168"/>
                    <a:pt x="10669" y="5168"/>
                    <a:pt x="10681" y="5156"/>
                  </a:cubicBezTo>
                  <a:lnTo>
                    <a:pt x="10692" y="5156"/>
                  </a:lnTo>
                  <a:lnTo>
                    <a:pt x="10715" y="5133"/>
                  </a:lnTo>
                  <a:lnTo>
                    <a:pt x="10715" y="5133"/>
                  </a:lnTo>
                  <a:cubicBezTo>
                    <a:pt x="10724" y="5137"/>
                    <a:pt x="10719" y="5144"/>
                    <a:pt x="10728" y="5144"/>
                  </a:cubicBezTo>
                  <a:lnTo>
                    <a:pt x="10776" y="5144"/>
                  </a:lnTo>
                  <a:lnTo>
                    <a:pt x="10752" y="5132"/>
                  </a:lnTo>
                  <a:lnTo>
                    <a:pt x="10776" y="5132"/>
                  </a:lnTo>
                  <a:cubicBezTo>
                    <a:pt x="10788" y="5126"/>
                    <a:pt x="10779" y="5126"/>
                    <a:pt x="10768" y="5126"/>
                  </a:cubicBezTo>
                  <a:cubicBezTo>
                    <a:pt x="10763" y="5126"/>
                    <a:pt x="10758" y="5126"/>
                    <a:pt x="10754" y="5126"/>
                  </a:cubicBezTo>
                  <a:lnTo>
                    <a:pt x="10754" y="5126"/>
                  </a:lnTo>
                  <a:cubicBezTo>
                    <a:pt x="10755" y="5126"/>
                    <a:pt x="10755" y="5126"/>
                    <a:pt x="10755" y="5126"/>
                  </a:cubicBezTo>
                  <a:cubicBezTo>
                    <a:pt x="10759" y="5126"/>
                    <a:pt x="10764" y="5124"/>
                    <a:pt x="10776" y="5120"/>
                  </a:cubicBezTo>
                  <a:lnTo>
                    <a:pt x="10788" y="5120"/>
                  </a:lnTo>
                  <a:lnTo>
                    <a:pt x="10788" y="5108"/>
                  </a:lnTo>
                  <a:lnTo>
                    <a:pt x="10776" y="5108"/>
                  </a:lnTo>
                  <a:cubicBezTo>
                    <a:pt x="10800" y="5108"/>
                    <a:pt x="10800" y="5096"/>
                    <a:pt x="10800" y="5096"/>
                  </a:cubicBezTo>
                  <a:cubicBezTo>
                    <a:pt x="10809" y="5116"/>
                    <a:pt x="10827" y="5135"/>
                    <a:pt x="10820" y="5135"/>
                  </a:cubicBezTo>
                  <a:cubicBezTo>
                    <a:pt x="10819" y="5135"/>
                    <a:pt x="10816" y="5134"/>
                    <a:pt x="10812" y="5132"/>
                  </a:cubicBezTo>
                  <a:cubicBezTo>
                    <a:pt x="10800" y="5132"/>
                    <a:pt x="10800" y="5132"/>
                    <a:pt x="10788" y="5121"/>
                  </a:cubicBezTo>
                  <a:lnTo>
                    <a:pt x="10788" y="5121"/>
                  </a:lnTo>
                  <a:cubicBezTo>
                    <a:pt x="10800" y="5132"/>
                    <a:pt x="10811" y="5144"/>
                    <a:pt x="10800" y="5144"/>
                  </a:cubicBezTo>
                  <a:cubicBezTo>
                    <a:pt x="10823" y="5144"/>
                    <a:pt x="10835" y="5168"/>
                    <a:pt x="10847" y="5180"/>
                  </a:cubicBezTo>
                  <a:cubicBezTo>
                    <a:pt x="10859" y="5180"/>
                    <a:pt x="10883" y="5168"/>
                    <a:pt x="10859" y="5156"/>
                  </a:cubicBezTo>
                  <a:lnTo>
                    <a:pt x="10847" y="5156"/>
                  </a:lnTo>
                  <a:cubicBezTo>
                    <a:pt x="10835" y="5144"/>
                    <a:pt x="10835" y="5132"/>
                    <a:pt x="10823" y="5120"/>
                  </a:cubicBezTo>
                  <a:lnTo>
                    <a:pt x="10823" y="5120"/>
                  </a:lnTo>
                  <a:cubicBezTo>
                    <a:pt x="10835" y="5120"/>
                    <a:pt x="10859" y="5144"/>
                    <a:pt x="10871" y="5144"/>
                  </a:cubicBezTo>
                  <a:cubicBezTo>
                    <a:pt x="10883" y="5132"/>
                    <a:pt x="10823" y="5108"/>
                    <a:pt x="10823" y="5096"/>
                  </a:cubicBezTo>
                  <a:cubicBezTo>
                    <a:pt x="10823" y="5096"/>
                    <a:pt x="10823" y="5096"/>
                    <a:pt x="10823" y="5085"/>
                  </a:cubicBezTo>
                  <a:lnTo>
                    <a:pt x="10835" y="5096"/>
                  </a:lnTo>
                  <a:cubicBezTo>
                    <a:pt x="10823" y="5085"/>
                    <a:pt x="10823" y="5073"/>
                    <a:pt x="10823" y="5061"/>
                  </a:cubicBezTo>
                  <a:cubicBezTo>
                    <a:pt x="10812" y="5061"/>
                    <a:pt x="10812" y="5049"/>
                    <a:pt x="10800" y="5037"/>
                  </a:cubicBezTo>
                  <a:lnTo>
                    <a:pt x="10812" y="5037"/>
                  </a:lnTo>
                  <a:cubicBezTo>
                    <a:pt x="10812" y="5037"/>
                    <a:pt x="10812" y="5037"/>
                    <a:pt x="10812" y="5025"/>
                  </a:cubicBezTo>
                  <a:lnTo>
                    <a:pt x="10823" y="5025"/>
                  </a:lnTo>
                  <a:cubicBezTo>
                    <a:pt x="10823" y="5025"/>
                    <a:pt x="10812" y="5025"/>
                    <a:pt x="10812" y="5013"/>
                  </a:cubicBezTo>
                  <a:lnTo>
                    <a:pt x="10823" y="5013"/>
                  </a:lnTo>
                  <a:cubicBezTo>
                    <a:pt x="10823" y="5013"/>
                    <a:pt x="10823" y="5013"/>
                    <a:pt x="10823" y="5025"/>
                  </a:cubicBezTo>
                  <a:cubicBezTo>
                    <a:pt x="10895" y="5073"/>
                    <a:pt x="10800" y="5037"/>
                    <a:pt x="10835" y="5073"/>
                  </a:cubicBezTo>
                  <a:cubicBezTo>
                    <a:pt x="10859" y="5085"/>
                    <a:pt x="10871" y="5108"/>
                    <a:pt x="10895" y="5132"/>
                  </a:cubicBezTo>
                  <a:lnTo>
                    <a:pt x="10871" y="5073"/>
                  </a:lnTo>
                  <a:lnTo>
                    <a:pt x="10871" y="5073"/>
                  </a:lnTo>
                  <a:cubicBezTo>
                    <a:pt x="10879" y="5081"/>
                    <a:pt x="10904" y="5095"/>
                    <a:pt x="10912" y="5095"/>
                  </a:cubicBezTo>
                  <a:cubicBezTo>
                    <a:pt x="10915" y="5095"/>
                    <a:pt x="10914" y="5092"/>
                    <a:pt x="10907" y="5085"/>
                  </a:cubicBezTo>
                  <a:lnTo>
                    <a:pt x="10895" y="5085"/>
                  </a:lnTo>
                  <a:cubicBezTo>
                    <a:pt x="10895" y="5061"/>
                    <a:pt x="10859" y="5037"/>
                    <a:pt x="10883" y="5037"/>
                  </a:cubicBezTo>
                  <a:cubicBezTo>
                    <a:pt x="10883" y="5049"/>
                    <a:pt x="10895" y="5061"/>
                    <a:pt x="10907" y="5061"/>
                  </a:cubicBezTo>
                  <a:cubicBezTo>
                    <a:pt x="10919" y="5061"/>
                    <a:pt x="10895" y="5037"/>
                    <a:pt x="10883" y="5025"/>
                  </a:cubicBezTo>
                  <a:lnTo>
                    <a:pt x="10883" y="5025"/>
                  </a:lnTo>
                  <a:cubicBezTo>
                    <a:pt x="10895" y="5025"/>
                    <a:pt x="10919" y="5061"/>
                    <a:pt x="10931" y="5061"/>
                  </a:cubicBezTo>
                  <a:cubicBezTo>
                    <a:pt x="10919" y="5043"/>
                    <a:pt x="10925" y="5040"/>
                    <a:pt x="10934" y="5040"/>
                  </a:cubicBezTo>
                  <a:cubicBezTo>
                    <a:pt x="10938" y="5040"/>
                    <a:pt x="10943" y="5041"/>
                    <a:pt x="10947" y="5041"/>
                  </a:cubicBezTo>
                  <a:cubicBezTo>
                    <a:pt x="10951" y="5041"/>
                    <a:pt x="10954" y="5040"/>
                    <a:pt x="10954" y="5037"/>
                  </a:cubicBezTo>
                  <a:cubicBezTo>
                    <a:pt x="10907" y="5013"/>
                    <a:pt x="10907" y="4966"/>
                    <a:pt x="10859" y="4954"/>
                  </a:cubicBezTo>
                  <a:lnTo>
                    <a:pt x="10835" y="4906"/>
                  </a:lnTo>
                  <a:lnTo>
                    <a:pt x="10835" y="4906"/>
                  </a:lnTo>
                  <a:cubicBezTo>
                    <a:pt x="10871" y="4930"/>
                    <a:pt x="10895" y="4966"/>
                    <a:pt x="10943" y="4989"/>
                  </a:cubicBezTo>
                  <a:lnTo>
                    <a:pt x="10931" y="5001"/>
                  </a:lnTo>
                  <a:cubicBezTo>
                    <a:pt x="10942" y="5010"/>
                    <a:pt x="10948" y="5014"/>
                    <a:pt x="10951" y="5014"/>
                  </a:cubicBezTo>
                  <a:cubicBezTo>
                    <a:pt x="10962" y="5014"/>
                    <a:pt x="10936" y="4970"/>
                    <a:pt x="10963" y="4970"/>
                  </a:cubicBezTo>
                  <a:cubicBezTo>
                    <a:pt x="10969" y="4970"/>
                    <a:pt x="10978" y="4972"/>
                    <a:pt x="10990" y="4977"/>
                  </a:cubicBezTo>
                  <a:cubicBezTo>
                    <a:pt x="10990" y="4977"/>
                    <a:pt x="10985" y="4972"/>
                    <a:pt x="10995" y="4972"/>
                  </a:cubicBezTo>
                  <a:cubicBezTo>
                    <a:pt x="11001" y="4972"/>
                    <a:pt x="11010" y="4973"/>
                    <a:pt x="11026" y="4977"/>
                  </a:cubicBezTo>
                  <a:lnTo>
                    <a:pt x="10966" y="4942"/>
                  </a:lnTo>
                  <a:cubicBezTo>
                    <a:pt x="10990" y="4942"/>
                    <a:pt x="11014" y="4966"/>
                    <a:pt x="11026" y="4966"/>
                  </a:cubicBezTo>
                  <a:cubicBezTo>
                    <a:pt x="11026" y="4954"/>
                    <a:pt x="11038" y="4954"/>
                    <a:pt x="11038" y="4954"/>
                  </a:cubicBezTo>
                  <a:cubicBezTo>
                    <a:pt x="11050" y="4966"/>
                    <a:pt x="11050" y="4966"/>
                    <a:pt x="11050" y="4977"/>
                  </a:cubicBezTo>
                  <a:cubicBezTo>
                    <a:pt x="11060" y="4981"/>
                    <a:pt x="11067" y="4982"/>
                    <a:pt x="11070" y="4982"/>
                  </a:cubicBezTo>
                  <a:cubicBezTo>
                    <a:pt x="11078" y="4982"/>
                    <a:pt x="11070" y="4974"/>
                    <a:pt x="11062" y="4966"/>
                  </a:cubicBezTo>
                  <a:cubicBezTo>
                    <a:pt x="11050" y="4954"/>
                    <a:pt x="11050" y="4942"/>
                    <a:pt x="11062" y="4942"/>
                  </a:cubicBezTo>
                  <a:cubicBezTo>
                    <a:pt x="11062" y="4942"/>
                    <a:pt x="11062" y="4930"/>
                    <a:pt x="11062" y="4930"/>
                  </a:cubicBezTo>
                  <a:cubicBezTo>
                    <a:pt x="11050" y="4930"/>
                    <a:pt x="11014" y="4906"/>
                    <a:pt x="11002" y="4906"/>
                  </a:cubicBezTo>
                  <a:cubicBezTo>
                    <a:pt x="11019" y="4898"/>
                    <a:pt x="11024" y="4889"/>
                    <a:pt x="11046" y="4889"/>
                  </a:cubicBezTo>
                  <a:cubicBezTo>
                    <a:pt x="11056" y="4889"/>
                    <a:pt x="11068" y="4891"/>
                    <a:pt x="11085" y="4894"/>
                  </a:cubicBezTo>
                  <a:cubicBezTo>
                    <a:pt x="11097" y="4906"/>
                    <a:pt x="11121" y="4918"/>
                    <a:pt x="11121" y="4918"/>
                  </a:cubicBezTo>
                  <a:cubicBezTo>
                    <a:pt x="11133" y="4918"/>
                    <a:pt x="11109" y="4894"/>
                    <a:pt x="11085" y="4882"/>
                  </a:cubicBezTo>
                  <a:cubicBezTo>
                    <a:pt x="11085" y="4870"/>
                    <a:pt x="11085" y="4870"/>
                    <a:pt x="11085" y="4870"/>
                  </a:cubicBezTo>
                  <a:cubicBezTo>
                    <a:pt x="11097" y="4882"/>
                    <a:pt x="11121" y="4882"/>
                    <a:pt x="11121" y="4882"/>
                  </a:cubicBezTo>
                  <a:cubicBezTo>
                    <a:pt x="11129" y="4882"/>
                    <a:pt x="11132" y="4887"/>
                    <a:pt x="11133" y="4887"/>
                  </a:cubicBezTo>
                  <a:cubicBezTo>
                    <a:pt x="11133" y="4887"/>
                    <a:pt x="11133" y="4886"/>
                    <a:pt x="11133" y="4882"/>
                  </a:cubicBezTo>
                  <a:cubicBezTo>
                    <a:pt x="11097" y="4858"/>
                    <a:pt x="11133" y="4858"/>
                    <a:pt x="11109" y="4835"/>
                  </a:cubicBezTo>
                  <a:lnTo>
                    <a:pt x="11109" y="4835"/>
                  </a:lnTo>
                  <a:cubicBezTo>
                    <a:pt x="11109" y="4835"/>
                    <a:pt x="11097" y="4846"/>
                    <a:pt x="11097" y="4846"/>
                  </a:cubicBezTo>
                  <a:cubicBezTo>
                    <a:pt x="11077" y="4826"/>
                    <a:pt x="11056" y="4796"/>
                    <a:pt x="11066" y="4796"/>
                  </a:cubicBezTo>
                  <a:cubicBezTo>
                    <a:pt x="11068" y="4796"/>
                    <a:pt x="11070" y="4797"/>
                    <a:pt x="11073" y="4799"/>
                  </a:cubicBezTo>
                  <a:cubicBezTo>
                    <a:pt x="11097" y="4835"/>
                    <a:pt x="11133" y="4823"/>
                    <a:pt x="11133" y="4846"/>
                  </a:cubicBezTo>
                  <a:cubicBezTo>
                    <a:pt x="11143" y="4850"/>
                    <a:pt x="11149" y="4852"/>
                    <a:pt x="11151" y="4852"/>
                  </a:cubicBezTo>
                  <a:cubicBezTo>
                    <a:pt x="11164" y="4852"/>
                    <a:pt x="11101" y="4811"/>
                    <a:pt x="11121" y="4811"/>
                  </a:cubicBezTo>
                  <a:lnTo>
                    <a:pt x="11121" y="4811"/>
                  </a:lnTo>
                  <a:lnTo>
                    <a:pt x="11145" y="4823"/>
                  </a:lnTo>
                  <a:cubicBezTo>
                    <a:pt x="11181" y="4846"/>
                    <a:pt x="11157" y="4846"/>
                    <a:pt x="11169" y="4846"/>
                  </a:cubicBezTo>
                  <a:cubicBezTo>
                    <a:pt x="11193" y="4870"/>
                    <a:pt x="11157" y="4882"/>
                    <a:pt x="11181" y="4918"/>
                  </a:cubicBezTo>
                  <a:lnTo>
                    <a:pt x="11216" y="4894"/>
                  </a:lnTo>
                  <a:cubicBezTo>
                    <a:pt x="11204" y="4835"/>
                    <a:pt x="11276" y="4823"/>
                    <a:pt x="11228" y="4739"/>
                  </a:cubicBezTo>
                  <a:lnTo>
                    <a:pt x="11228" y="4739"/>
                  </a:lnTo>
                  <a:cubicBezTo>
                    <a:pt x="11228" y="4751"/>
                    <a:pt x="11228" y="4751"/>
                    <a:pt x="11228" y="4751"/>
                  </a:cubicBezTo>
                  <a:cubicBezTo>
                    <a:pt x="11228" y="4739"/>
                    <a:pt x="11228" y="4739"/>
                    <a:pt x="11216" y="4727"/>
                  </a:cubicBezTo>
                  <a:lnTo>
                    <a:pt x="11216" y="4739"/>
                  </a:lnTo>
                  <a:lnTo>
                    <a:pt x="11204" y="4715"/>
                  </a:lnTo>
                  <a:lnTo>
                    <a:pt x="11204" y="4715"/>
                  </a:lnTo>
                  <a:cubicBezTo>
                    <a:pt x="11222" y="4721"/>
                    <a:pt x="11234" y="4721"/>
                    <a:pt x="11246" y="4721"/>
                  </a:cubicBezTo>
                  <a:cubicBezTo>
                    <a:pt x="11258" y="4721"/>
                    <a:pt x="11270" y="4721"/>
                    <a:pt x="11288" y="4727"/>
                  </a:cubicBezTo>
                  <a:cubicBezTo>
                    <a:pt x="11252" y="4715"/>
                    <a:pt x="11252" y="4715"/>
                    <a:pt x="11228" y="4704"/>
                  </a:cubicBezTo>
                  <a:cubicBezTo>
                    <a:pt x="11204" y="4680"/>
                    <a:pt x="11193" y="4668"/>
                    <a:pt x="11204" y="4668"/>
                  </a:cubicBezTo>
                  <a:lnTo>
                    <a:pt x="11204" y="4668"/>
                  </a:lnTo>
                  <a:cubicBezTo>
                    <a:pt x="11228" y="4680"/>
                    <a:pt x="11228" y="4692"/>
                    <a:pt x="11252" y="4692"/>
                  </a:cubicBezTo>
                  <a:cubicBezTo>
                    <a:pt x="11240" y="4692"/>
                    <a:pt x="11228" y="4668"/>
                    <a:pt x="11228" y="4668"/>
                  </a:cubicBezTo>
                  <a:lnTo>
                    <a:pt x="11228" y="4668"/>
                  </a:lnTo>
                  <a:cubicBezTo>
                    <a:pt x="11240" y="4668"/>
                    <a:pt x="11252" y="4668"/>
                    <a:pt x="11276" y="4680"/>
                  </a:cubicBezTo>
                  <a:cubicBezTo>
                    <a:pt x="11276" y="4684"/>
                    <a:pt x="11275" y="4685"/>
                    <a:pt x="11273" y="4685"/>
                  </a:cubicBezTo>
                  <a:cubicBezTo>
                    <a:pt x="11269" y="4685"/>
                    <a:pt x="11264" y="4680"/>
                    <a:pt x="11264" y="4680"/>
                  </a:cubicBezTo>
                  <a:lnTo>
                    <a:pt x="11264" y="4680"/>
                  </a:lnTo>
                  <a:cubicBezTo>
                    <a:pt x="11264" y="4692"/>
                    <a:pt x="11288" y="4680"/>
                    <a:pt x="11300" y="4704"/>
                  </a:cubicBezTo>
                  <a:lnTo>
                    <a:pt x="11300" y="4692"/>
                  </a:lnTo>
                  <a:cubicBezTo>
                    <a:pt x="11324" y="4704"/>
                    <a:pt x="11335" y="4715"/>
                    <a:pt x="11347" y="4727"/>
                  </a:cubicBezTo>
                  <a:cubicBezTo>
                    <a:pt x="11347" y="4692"/>
                    <a:pt x="11300" y="4644"/>
                    <a:pt x="11288" y="4620"/>
                  </a:cubicBezTo>
                  <a:lnTo>
                    <a:pt x="11288" y="4620"/>
                  </a:lnTo>
                  <a:cubicBezTo>
                    <a:pt x="11296" y="4629"/>
                    <a:pt x="11328" y="4648"/>
                    <a:pt x="11338" y="4656"/>
                  </a:cubicBezTo>
                  <a:lnTo>
                    <a:pt x="11338" y="4656"/>
                  </a:lnTo>
                  <a:cubicBezTo>
                    <a:pt x="11350" y="4652"/>
                    <a:pt x="11324" y="4621"/>
                    <a:pt x="11314" y="4595"/>
                  </a:cubicBezTo>
                  <a:lnTo>
                    <a:pt x="11314" y="4595"/>
                  </a:lnTo>
                  <a:cubicBezTo>
                    <a:pt x="11360" y="4572"/>
                    <a:pt x="11396" y="4537"/>
                    <a:pt x="11466" y="4537"/>
                  </a:cubicBezTo>
                  <a:lnTo>
                    <a:pt x="11419" y="4489"/>
                  </a:lnTo>
                  <a:lnTo>
                    <a:pt x="11466" y="4501"/>
                  </a:lnTo>
                  <a:cubicBezTo>
                    <a:pt x="11526" y="4477"/>
                    <a:pt x="11514" y="4430"/>
                    <a:pt x="11526" y="4382"/>
                  </a:cubicBezTo>
                  <a:cubicBezTo>
                    <a:pt x="11526" y="4376"/>
                    <a:pt x="11528" y="4374"/>
                    <a:pt x="11532" y="4374"/>
                  </a:cubicBezTo>
                  <a:cubicBezTo>
                    <a:pt x="11543" y="4374"/>
                    <a:pt x="11568" y="4394"/>
                    <a:pt x="11585" y="4394"/>
                  </a:cubicBezTo>
                  <a:cubicBezTo>
                    <a:pt x="11609" y="4382"/>
                    <a:pt x="11550" y="4334"/>
                    <a:pt x="11562" y="4299"/>
                  </a:cubicBezTo>
                  <a:lnTo>
                    <a:pt x="11562" y="4299"/>
                  </a:lnTo>
                  <a:cubicBezTo>
                    <a:pt x="11572" y="4309"/>
                    <a:pt x="11600" y="4337"/>
                    <a:pt x="11615" y="4337"/>
                  </a:cubicBezTo>
                  <a:cubicBezTo>
                    <a:pt x="11617" y="4337"/>
                    <a:pt x="11620" y="4336"/>
                    <a:pt x="11621" y="4334"/>
                  </a:cubicBezTo>
                  <a:cubicBezTo>
                    <a:pt x="11609" y="4323"/>
                    <a:pt x="11585" y="4311"/>
                    <a:pt x="11597" y="4311"/>
                  </a:cubicBezTo>
                  <a:lnTo>
                    <a:pt x="11609" y="4323"/>
                  </a:lnTo>
                  <a:cubicBezTo>
                    <a:pt x="11616" y="4325"/>
                    <a:pt x="11621" y="4326"/>
                    <a:pt x="11624" y="4326"/>
                  </a:cubicBezTo>
                  <a:cubicBezTo>
                    <a:pt x="11638" y="4326"/>
                    <a:pt x="11626" y="4308"/>
                    <a:pt x="11645" y="4299"/>
                  </a:cubicBezTo>
                  <a:cubicBezTo>
                    <a:pt x="11657" y="4275"/>
                    <a:pt x="11633" y="4239"/>
                    <a:pt x="11597" y="4180"/>
                  </a:cubicBezTo>
                  <a:cubicBezTo>
                    <a:pt x="11599" y="4176"/>
                    <a:pt x="11602" y="4174"/>
                    <a:pt x="11605" y="4174"/>
                  </a:cubicBezTo>
                  <a:cubicBezTo>
                    <a:pt x="11621" y="4174"/>
                    <a:pt x="11647" y="4215"/>
                    <a:pt x="11657" y="4215"/>
                  </a:cubicBezTo>
                  <a:cubicBezTo>
                    <a:pt x="11633" y="4215"/>
                    <a:pt x="11657" y="4239"/>
                    <a:pt x="11681" y="4251"/>
                  </a:cubicBezTo>
                  <a:cubicBezTo>
                    <a:pt x="11672" y="4243"/>
                    <a:pt x="11670" y="4229"/>
                    <a:pt x="11681" y="4229"/>
                  </a:cubicBezTo>
                  <a:cubicBezTo>
                    <a:pt x="11686" y="4229"/>
                    <a:pt x="11693" y="4232"/>
                    <a:pt x="11705" y="4239"/>
                  </a:cubicBezTo>
                  <a:cubicBezTo>
                    <a:pt x="11716" y="4227"/>
                    <a:pt x="11716" y="4227"/>
                    <a:pt x="11693" y="4192"/>
                  </a:cubicBezTo>
                  <a:lnTo>
                    <a:pt x="11693" y="4192"/>
                  </a:lnTo>
                  <a:cubicBezTo>
                    <a:pt x="11697" y="4201"/>
                    <a:pt x="11696" y="4205"/>
                    <a:pt x="11693" y="4205"/>
                  </a:cubicBezTo>
                  <a:cubicBezTo>
                    <a:pt x="11688" y="4205"/>
                    <a:pt x="11676" y="4194"/>
                    <a:pt x="11669" y="4180"/>
                  </a:cubicBezTo>
                  <a:cubicBezTo>
                    <a:pt x="11682" y="4180"/>
                    <a:pt x="11688" y="4172"/>
                    <a:pt x="11700" y="4172"/>
                  </a:cubicBezTo>
                  <a:cubicBezTo>
                    <a:pt x="11708" y="4172"/>
                    <a:pt x="11720" y="4176"/>
                    <a:pt x="11740" y="4192"/>
                  </a:cubicBezTo>
                  <a:cubicBezTo>
                    <a:pt x="11764" y="4132"/>
                    <a:pt x="11812" y="4084"/>
                    <a:pt x="11847" y="4025"/>
                  </a:cubicBezTo>
                  <a:cubicBezTo>
                    <a:pt x="11839" y="4016"/>
                    <a:pt x="11835" y="4014"/>
                    <a:pt x="11833" y="4014"/>
                  </a:cubicBezTo>
                  <a:cubicBezTo>
                    <a:pt x="11830" y="4014"/>
                    <a:pt x="11830" y="4017"/>
                    <a:pt x="11829" y="4017"/>
                  </a:cubicBezTo>
                  <a:cubicBezTo>
                    <a:pt x="11828" y="4017"/>
                    <a:pt x="11826" y="4016"/>
                    <a:pt x="11824" y="4013"/>
                  </a:cubicBezTo>
                  <a:cubicBezTo>
                    <a:pt x="11812" y="3995"/>
                    <a:pt x="11818" y="3995"/>
                    <a:pt x="11824" y="3995"/>
                  </a:cubicBezTo>
                  <a:cubicBezTo>
                    <a:pt x="11830" y="3995"/>
                    <a:pt x="11835" y="3995"/>
                    <a:pt x="11824" y="3977"/>
                  </a:cubicBezTo>
                  <a:lnTo>
                    <a:pt x="11824" y="3977"/>
                  </a:lnTo>
                  <a:lnTo>
                    <a:pt x="11847" y="4001"/>
                  </a:lnTo>
                  <a:cubicBezTo>
                    <a:pt x="11859" y="3989"/>
                    <a:pt x="11824" y="3942"/>
                    <a:pt x="11812" y="3906"/>
                  </a:cubicBezTo>
                  <a:lnTo>
                    <a:pt x="11812" y="3906"/>
                  </a:lnTo>
                  <a:cubicBezTo>
                    <a:pt x="11835" y="3930"/>
                    <a:pt x="11847" y="3918"/>
                    <a:pt x="11859" y="3942"/>
                  </a:cubicBezTo>
                  <a:cubicBezTo>
                    <a:pt x="11859" y="3941"/>
                    <a:pt x="11860" y="3940"/>
                    <a:pt x="11862" y="3940"/>
                  </a:cubicBezTo>
                  <a:cubicBezTo>
                    <a:pt x="11876" y="3940"/>
                    <a:pt x="11956" y="3982"/>
                    <a:pt x="11968" y="3982"/>
                  </a:cubicBezTo>
                  <a:cubicBezTo>
                    <a:pt x="11970" y="3982"/>
                    <a:pt x="11970" y="3981"/>
                    <a:pt x="11966" y="3977"/>
                  </a:cubicBezTo>
                  <a:lnTo>
                    <a:pt x="11847" y="3906"/>
                  </a:lnTo>
                  <a:cubicBezTo>
                    <a:pt x="11839" y="3906"/>
                    <a:pt x="11842" y="3900"/>
                    <a:pt x="11841" y="3896"/>
                  </a:cubicBezTo>
                  <a:lnTo>
                    <a:pt x="11841" y="3896"/>
                  </a:lnTo>
                  <a:cubicBezTo>
                    <a:pt x="11864" y="3906"/>
                    <a:pt x="11895" y="3906"/>
                    <a:pt x="11895" y="3906"/>
                  </a:cubicBezTo>
                  <a:cubicBezTo>
                    <a:pt x="11931" y="3930"/>
                    <a:pt x="11919" y="3930"/>
                    <a:pt x="11919" y="3942"/>
                  </a:cubicBezTo>
                  <a:cubicBezTo>
                    <a:pt x="11943" y="3959"/>
                    <a:pt x="11952" y="3959"/>
                    <a:pt x="11960" y="3959"/>
                  </a:cubicBezTo>
                  <a:cubicBezTo>
                    <a:pt x="11969" y="3959"/>
                    <a:pt x="11978" y="3959"/>
                    <a:pt x="12002" y="3977"/>
                  </a:cubicBezTo>
                  <a:cubicBezTo>
                    <a:pt x="12002" y="3965"/>
                    <a:pt x="11978" y="3965"/>
                    <a:pt x="11955" y="3942"/>
                  </a:cubicBezTo>
                  <a:cubicBezTo>
                    <a:pt x="11944" y="3921"/>
                    <a:pt x="11916" y="3892"/>
                    <a:pt x="11932" y="3892"/>
                  </a:cubicBezTo>
                  <a:cubicBezTo>
                    <a:pt x="11934" y="3892"/>
                    <a:pt x="11938" y="3892"/>
                    <a:pt x="11943" y="3894"/>
                  </a:cubicBezTo>
                  <a:lnTo>
                    <a:pt x="11907" y="3846"/>
                  </a:lnTo>
                  <a:lnTo>
                    <a:pt x="11907" y="3846"/>
                  </a:lnTo>
                  <a:cubicBezTo>
                    <a:pt x="11923" y="3854"/>
                    <a:pt x="11929" y="3857"/>
                    <a:pt x="11932" y="3857"/>
                  </a:cubicBezTo>
                  <a:cubicBezTo>
                    <a:pt x="11936" y="3857"/>
                    <a:pt x="11923" y="3846"/>
                    <a:pt x="11931" y="3846"/>
                  </a:cubicBezTo>
                  <a:lnTo>
                    <a:pt x="11931" y="3846"/>
                  </a:lnTo>
                  <a:lnTo>
                    <a:pt x="11955" y="3858"/>
                  </a:lnTo>
                  <a:lnTo>
                    <a:pt x="11990" y="3858"/>
                  </a:lnTo>
                  <a:cubicBezTo>
                    <a:pt x="12008" y="3870"/>
                    <a:pt x="12005" y="3870"/>
                    <a:pt x="12002" y="3870"/>
                  </a:cubicBezTo>
                  <a:cubicBezTo>
                    <a:pt x="11999" y="3870"/>
                    <a:pt x="11996" y="3870"/>
                    <a:pt x="12014" y="3882"/>
                  </a:cubicBezTo>
                  <a:lnTo>
                    <a:pt x="12026" y="3882"/>
                  </a:lnTo>
                  <a:cubicBezTo>
                    <a:pt x="12002" y="3870"/>
                    <a:pt x="11990" y="3846"/>
                    <a:pt x="11978" y="3846"/>
                  </a:cubicBezTo>
                  <a:cubicBezTo>
                    <a:pt x="11943" y="3811"/>
                    <a:pt x="11907" y="3775"/>
                    <a:pt x="11931" y="3763"/>
                  </a:cubicBezTo>
                  <a:lnTo>
                    <a:pt x="11931" y="3763"/>
                  </a:lnTo>
                  <a:cubicBezTo>
                    <a:pt x="11966" y="3775"/>
                    <a:pt x="11955" y="3799"/>
                    <a:pt x="11990" y="3811"/>
                  </a:cubicBezTo>
                  <a:cubicBezTo>
                    <a:pt x="12026" y="3799"/>
                    <a:pt x="11919" y="3715"/>
                    <a:pt x="11931" y="3703"/>
                  </a:cubicBezTo>
                  <a:cubicBezTo>
                    <a:pt x="11955" y="3703"/>
                    <a:pt x="11919" y="3680"/>
                    <a:pt x="11931" y="3656"/>
                  </a:cubicBezTo>
                  <a:lnTo>
                    <a:pt x="11931" y="3656"/>
                  </a:lnTo>
                  <a:cubicBezTo>
                    <a:pt x="11955" y="3680"/>
                    <a:pt x="11966" y="3668"/>
                    <a:pt x="11990" y="3680"/>
                  </a:cubicBezTo>
                  <a:lnTo>
                    <a:pt x="12014" y="3703"/>
                  </a:lnTo>
                  <a:cubicBezTo>
                    <a:pt x="12014" y="3697"/>
                    <a:pt x="12017" y="3695"/>
                    <a:pt x="12023" y="3695"/>
                  </a:cubicBezTo>
                  <a:cubicBezTo>
                    <a:pt x="12029" y="3695"/>
                    <a:pt x="12038" y="3697"/>
                    <a:pt x="12050" y="3703"/>
                  </a:cubicBezTo>
                  <a:cubicBezTo>
                    <a:pt x="12014" y="3680"/>
                    <a:pt x="12026" y="3656"/>
                    <a:pt x="12014" y="3632"/>
                  </a:cubicBezTo>
                  <a:lnTo>
                    <a:pt x="11990" y="3620"/>
                  </a:lnTo>
                  <a:cubicBezTo>
                    <a:pt x="11990" y="3596"/>
                    <a:pt x="11978" y="3572"/>
                    <a:pt x="11990" y="3572"/>
                  </a:cubicBezTo>
                  <a:cubicBezTo>
                    <a:pt x="11990" y="3549"/>
                    <a:pt x="11966" y="3537"/>
                    <a:pt x="11943" y="3501"/>
                  </a:cubicBezTo>
                  <a:lnTo>
                    <a:pt x="11943" y="3501"/>
                  </a:lnTo>
                  <a:cubicBezTo>
                    <a:pt x="11966" y="3513"/>
                    <a:pt x="12002" y="3537"/>
                    <a:pt x="12038" y="3561"/>
                  </a:cubicBezTo>
                  <a:cubicBezTo>
                    <a:pt x="12030" y="3557"/>
                    <a:pt x="12025" y="3555"/>
                    <a:pt x="12021" y="3555"/>
                  </a:cubicBezTo>
                  <a:cubicBezTo>
                    <a:pt x="12013" y="3555"/>
                    <a:pt x="12010" y="3561"/>
                    <a:pt x="12002" y="3561"/>
                  </a:cubicBezTo>
                  <a:cubicBezTo>
                    <a:pt x="12014" y="3596"/>
                    <a:pt x="12074" y="3656"/>
                    <a:pt x="12038" y="3668"/>
                  </a:cubicBezTo>
                  <a:cubicBezTo>
                    <a:pt x="12059" y="3685"/>
                    <a:pt x="12068" y="3691"/>
                    <a:pt x="12070" y="3691"/>
                  </a:cubicBezTo>
                  <a:cubicBezTo>
                    <a:pt x="12077" y="3691"/>
                    <a:pt x="12048" y="3656"/>
                    <a:pt x="12074" y="3656"/>
                  </a:cubicBezTo>
                  <a:cubicBezTo>
                    <a:pt x="12074" y="3668"/>
                    <a:pt x="12074" y="3668"/>
                    <a:pt x="12086" y="3668"/>
                  </a:cubicBezTo>
                  <a:cubicBezTo>
                    <a:pt x="12086" y="3680"/>
                    <a:pt x="12086" y="3703"/>
                    <a:pt x="12121" y="3727"/>
                  </a:cubicBezTo>
                  <a:cubicBezTo>
                    <a:pt x="12132" y="3707"/>
                    <a:pt x="12080" y="3677"/>
                    <a:pt x="12088" y="3677"/>
                  </a:cubicBezTo>
                  <a:lnTo>
                    <a:pt x="12088" y="3677"/>
                  </a:lnTo>
                  <a:cubicBezTo>
                    <a:pt x="12090" y="3677"/>
                    <a:pt x="12093" y="3678"/>
                    <a:pt x="12097" y="3680"/>
                  </a:cubicBezTo>
                  <a:cubicBezTo>
                    <a:pt x="12093" y="3668"/>
                    <a:pt x="12099" y="3664"/>
                    <a:pt x="12108" y="3664"/>
                  </a:cubicBezTo>
                  <a:cubicBezTo>
                    <a:pt x="12125" y="3664"/>
                    <a:pt x="12157" y="3680"/>
                    <a:pt x="12157" y="3680"/>
                  </a:cubicBezTo>
                  <a:cubicBezTo>
                    <a:pt x="12145" y="3656"/>
                    <a:pt x="12086" y="3608"/>
                    <a:pt x="12109" y="3596"/>
                  </a:cubicBezTo>
                  <a:lnTo>
                    <a:pt x="12109" y="3596"/>
                  </a:lnTo>
                  <a:lnTo>
                    <a:pt x="12145" y="3632"/>
                  </a:lnTo>
                  <a:cubicBezTo>
                    <a:pt x="12157" y="3620"/>
                    <a:pt x="12086" y="3584"/>
                    <a:pt x="12097" y="3572"/>
                  </a:cubicBezTo>
                  <a:cubicBezTo>
                    <a:pt x="12097" y="3572"/>
                    <a:pt x="12071" y="3546"/>
                    <a:pt x="12064" y="3546"/>
                  </a:cubicBezTo>
                  <a:cubicBezTo>
                    <a:pt x="12062" y="3546"/>
                    <a:pt x="12062" y="3547"/>
                    <a:pt x="12062" y="3549"/>
                  </a:cubicBezTo>
                  <a:cubicBezTo>
                    <a:pt x="12038" y="3525"/>
                    <a:pt x="12050" y="3513"/>
                    <a:pt x="12062" y="3501"/>
                  </a:cubicBezTo>
                  <a:cubicBezTo>
                    <a:pt x="12062" y="3501"/>
                    <a:pt x="12050" y="3501"/>
                    <a:pt x="12038" y="3489"/>
                  </a:cubicBezTo>
                  <a:cubicBezTo>
                    <a:pt x="12034" y="3488"/>
                    <a:pt x="12031" y="3487"/>
                    <a:pt x="12029" y="3487"/>
                  </a:cubicBezTo>
                  <a:cubicBezTo>
                    <a:pt x="12016" y="3487"/>
                    <a:pt x="12032" y="3508"/>
                    <a:pt x="12021" y="3508"/>
                  </a:cubicBezTo>
                  <a:cubicBezTo>
                    <a:pt x="12018" y="3508"/>
                    <a:pt x="12012" y="3506"/>
                    <a:pt x="12002" y="3501"/>
                  </a:cubicBezTo>
                  <a:lnTo>
                    <a:pt x="12002" y="3501"/>
                  </a:lnTo>
                  <a:lnTo>
                    <a:pt x="12038" y="3537"/>
                  </a:lnTo>
                  <a:cubicBezTo>
                    <a:pt x="12014" y="3537"/>
                    <a:pt x="11978" y="3513"/>
                    <a:pt x="11966" y="3501"/>
                  </a:cubicBezTo>
                  <a:cubicBezTo>
                    <a:pt x="11943" y="3489"/>
                    <a:pt x="11939" y="3486"/>
                    <a:pt x="11942" y="3486"/>
                  </a:cubicBezTo>
                  <a:cubicBezTo>
                    <a:pt x="11944" y="3486"/>
                    <a:pt x="11951" y="3488"/>
                    <a:pt x="11956" y="3488"/>
                  </a:cubicBezTo>
                  <a:cubicBezTo>
                    <a:pt x="11964" y="3488"/>
                    <a:pt x="11966" y="3484"/>
                    <a:pt x="11943" y="3465"/>
                  </a:cubicBezTo>
                  <a:lnTo>
                    <a:pt x="11943" y="3477"/>
                  </a:lnTo>
                  <a:cubicBezTo>
                    <a:pt x="11895" y="3453"/>
                    <a:pt x="11919" y="3430"/>
                    <a:pt x="11931" y="3430"/>
                  </a:cubicBezTo>
                  <a:cubicBezTo>
                    <a:pt x="11955" y="3430"/>
                    <a:pt x="11966" y="3430"/>
                    <a:pt x="12002" y="3442"/>
                  </a:cubicBezTo>
                  <a:lnTo>
                    <a:pt x="12002" y="3465"/>
                  </a:lnTo>
                  <a:cubicBezTo>
                    <a:pt x="12007" y="3467"/>
                    <a:pt x="12011" y="3468"/>
                    <a:pt x="12013" y="3468"/>
                  </a:cubicBezTo>
                  <a:cubicBezTo>
                    <a:pt x="12029" y="3468"/>
                    <a:pt x="12004" y="3440"/>
                    <a:pt x="12014" y="3430"/>
                  </a:cubicBezTo>
                  <a:lnTo>
                    <a:pt x="12014" y="3430"/>
                  </a:lnTo>
                  <a:cubicBezTo>
                    <a:pt x="12014" y="3430"/>
                    <a:pt x="12014" y="3430"/>
                    <a:pt x="12026" y="3442"/>
                  </a:cubicBezTo>
                  <a:cubicBezTo>
                    <a:pt x="12038" y="3430"/>
                    <a:pt x="12026" y="3406"/>
                    <a:pt x="12038" y="3406"/>
                  </a:cubicBezTo>
                  <a:lnTo>
                    <a:pt x="12014" y="3394"/>
                  </a:lnTo>
                  <a:lnTo>
                    <a:pt x="12026" y="3406"/>
                  </a:lnTo>
                  <a:cubicBezTo>
                    <a:pt x="12014" y="3406"/>
                    <a:pt x="11990" y="3406"/>
                    <a:pt x="11978" y="3382"/>
                  </a:cubicBezTo>
                  <a:cubicBezTo>
                    <a:pt x="11975" y="3376"/>
                    <a:pt x="11977" y="3374"/>
                    <a:pt x="11981" y="3374"/>
                  </a:cubicBezTo>
                  <a:cubicBezTo>
                    <a:pt x="11993" y="3374"/>
                    <a:pt x="12032" y="3397"/>
                    <a:pt x="12050" y="3406"/>
                  </a:cubicBezTo>
                  <a:cubicBezTo>
                    <a:pt x="12097" y="3442"/>
                    <a:pt x="12038" y="3418"/>
                    <a:pt x="12050" y="3442"/>
                  </a:cubicBezTo>
                  <a:cubicBezTo>
                    <a:pt x="12060" y="3446"/>
                    <a:pt x="12066" y="3448"/>
                    <a:pt x="12070" y="3448"/>
                  </a:cubicBezTo>
                  <a:cubicBezTo>
                    <a:pt x="12084" y="3448"/>
                    <a:pt x="12075" y="3428"/>
                    <a:pt x="12096" y="3428"/>
                  </a:cubicBezTo>
                  <a:cubicBezTo>
                    <a:pt x="12100" y="3428"/>
                    <a:pt x="12104" y="3428"/>
                    <a:pt x="12109" y="3430"/>
                  </a:cubicBezTo>
                  <a:cubicBezTo>
                    <a:pt x="12145" y="3465"/>
                    <a:pt x="12086" y="3442"/>
                    <a:pt x="12133" y="3477"/>
                  </a:cubicBezTo>
                  <a:cubicBezTo>
                    <a:pt x="12145" y="3465"/>
                    <a:pt x="12121" y="3442"/>
                    <a:pt x="12133" y="3442"/>
                  </a:cubicBezTo>
                  <a:lnTo>
                    <a:pt x="12133" y="3442"/>
                  </a:lnTo>
                  <a:cubicBezTo>
                    <a:pt x="12157" y="3453"/>
                    <a:pt x="12157" y="3465"/>
                    <a:pt x="12181" y="3489"/>
                  </a:cubicBezTo>
                  <a:lnTo>
                    <a:pt x="12205" y="3489"/>
                  </a:lnTo>
                  <a:cubicBezTo>
                    <a:pt x="12193" y="3513"/>
                    <a:pt x="12264" y="3525"/>
                    <a:pt x="12264" y="3549"/>
                  </a:cubicBezTo>
                  <a:cubicBezTo>
                    <a:pt x="12267" y="3550"/>
                    <a:pt x="12268" y="3551"/>
                    <a:pt x="12269" y="3551"/>
                  </a:cubicBezTo>
                  <a:cubicBezTo>
                    <a:pt x="12275" y="3551"/>
                    <a:pt x="12243" y="3523"/>
                    <a:pt x="12255" y="3523"/>
                  </a:cubicBezTo>
                  <a:cubicBezTo>
                    <a:pt x="12257" y="3523"/>
                    <a:pt x="12260" y="3524"/>
                    <a:pt x="12264" y="3525"/>
                  </a:cubicBezTo>
                  <a:cubicBezTo>
                    <a:pt x="12240" y="3513"/>
                    <a:pt x="12205" y="3489"/>
                    <a:pt x="12193" y="3477"/>
                  </a:cubicBezTo>
                  <a:lnTo>
                    <a:pt x="12216" y="3465"/>
                  </a:lnTo>
                  <a:cubicBezTo>
                    <a:pt x="12222" y="3468"/>
                    <a:pt x="12227" y="3472"/>
                    <a:pt x="12231" y="3477"/>
                  </a:cubicBezTo>
                  <a:lnTo>
                    <a:pt x="12231" y="3477"/>
                  </a:lnTo>
                  <a:cubicBezTo>
                    <a:pt x="12245" y="3472"/>
                    <a:pt x="12180" y="3428"/>
                    <a:pt x="12169" y="3406"/>
                  </a:cubicBezTo>
                  <a:cubicBezTo>
                    <a:pt x="12169" y="3400"/>
                    <a:pt x="12172" y="3397"/>
                    <a:pt x="12176" y="3397"/>
                  </a:cubicBezTo>
                  <a:cubicBezTo>
                    <a:pt x="12181" y="3397"/>
                    <a:pt x="12187" y="3400"/>
                    <a:pt x="12193" y="3406"/>
                  </a:cubicBezTo>
                  <a:cubicBezTo>
                    <a:pt x="12169" y="3358"/>
                    <a:pt x="12181" y="3334"/>
                    <a:pt x="12157" y="3287"/>
                  </a:cubicBezTo>
                  <a:lnTo>
                    <a:pt x="12157" y="3287"/>
                  </a:lnTo>
                  <a:cubicBezTo>
                    <a:pt x="12181" y="3322"/>
                    <a:pt x="12205" y="3322"/>
                    <a:pt x="12228" y="3334"/>
                  </a:cubicBezTo>
                  <a:cubicBezTo>
                    <a:pt x="12228" y="3346"/>
                    <a:pt x="12276" y="3382"/>
                    <a:pt x="12300" y="3394"/>
                  </a:cubicBezTo>
                  <a:cubicBezTo>
                    <a:pt x="12300" y="3382"/>
                    <a:pt x="12264" y="3346"/>
                    <a:pt x="12240" y="3346"/>
                  </a:cubicBezTo>
                  <a:cubicBezTo>
                    <a:pt x="12261" y="3346"/>
                    <a:pt x="12229" y="3320"/>
                    <a:pt x="12242" y="3320"/>
                  </a:cubicBezTo>
                  <a:cubicBezTo>
                    <a:pt x="12244" y="3320"/>
                    <a:pt x="12247" y="3321"/>
                    <a:pt x="12252" y="3322"/>
                  </a:cubicBezTo>
                  <a:cubicBezTo>
                    <a:pt x="12276" y="3322"/>
                    <a:pt x="12300" y="3358"/>
                    <a:pt x="12312" y="3370"/>
                  </a:cubicBezTo>
                  <a:cubicBezTo>
                    <a:pt x="12324" y="3358"/>
                    <a:pt x="12264" y="3322"/>
                    <a:pt x="12288" y="3322"/>
                  </a:cubicBezTo>
                  <a:cubicBezTo>
                    <a:pt x="12288" y="3322"/>
                    <a:pt x="12288" y="3322"/>
                    <a:pt x="12300" y="3334"/>
                  </a:cubicBezTo>
                  <a:cubicBezTo>
                    <a:pt x="12312" y="3334"/>
                    <a:pt x="12300" y="3311"/>
                    <a:pt x="12276" y="3287"/>
                  </a:cubicBezTo>
                  <a:lnTo>
                    <a:pt x="12276" y="3287"/>
                  </a:lnTo>
                  <a:cubicBezTo>
                    <a:pt x="12291" y="3296"/>
                    <a:pt x="12299" y="3299"/>
                    <a:pt x="12304" y="3299"/>
                  </a:cubicBezTo>
                  <a:cubicBezTo>
                    <a:pt x="12314" y="3299"/>
                    <a:pt x="12310" y="3287"/>
                    <a:pt x="12320" y="3287"/>
                  </a:cubicBezTo>
                  <a:cubicBezTo>
                    <a:pt x="12324" y="3287"/>
                    <a:pt x="12333" y="3290"/>
                    <a:pt x="12347" y="3299"/>
                  </a:cubicBezTo>
                  <a:cubicBezTo>
                    <a:pt x="12336" y="3275"/>
                    <a:pt x="12312" y="3287"/>
                    <a:pt x="12288" y="3263"/>
                  </a:cubicBezTo>
                  <a:cubicBezTo>
                    <a:pt x="12276" y="3239"/>
                    <a:pt x="12300" y="3239"/>
                    <a:pt x="12312" y="3239"/>
                  </a:cubicBezTo>
                  <a:cubicBezTo>
                    <a:pt x="12312" y="3251"/>
                    <a:pt x="12324" y="3263"/>
                    <a:pt x="12312" y="3263"/>
                  </a:cubicBezTo>
                  <a:lnTo>
                    <a:pt x="12359" y="3287"/>
                  </a:lnTo>
                  <a:cubicBezTo>
                    <a:pt x="12395" y="3275"/>
                    <a:pt x="12276" y="3203"/>
                    <a:pt x="12324" y="3203"/>
                  </a:cubicBezTo>
                  <a:cubicBezTo>
                    <a:pt x="12335" y="3238"/>
                    <a:pt x="12358" y="3228"/>
                    <a:pt x="12380" y="3259"/>
                  </a:cubicBezTo>
                  <a:lnTo>
                    <a:pt x="12380" y="3259"/>
                  </a:lnTo>
                  <a:cubicBezTo>
                    <a:pt x="12376" y="3248"/>
                    <a:pt x="12391" y="3238"/>
                    <a:pt x="12359" y="3227"/>
                  </a:cubicBezTo>
                  <a:cubicBezTo>
                    <a:pt x="12371" y="3215"/>
                    <a:pt x="12383" y="3215"/>
                    <a:pt x="12383" y="3215"/>
                  </a:cubicBezTo>
                  <a:cubicBezTo>
                    <a:pt x="12383" y="3203"/>
                    <a:pt x="12371" y="3180"/>
                    <a:pt x="12347" y="3168"/>
                  </a:cubicBezTo>
                  <a:cubicBezTo>
                    <a:pt x="12351" y="3164"/>
                    <a:pt x="12358" y="3162"/>
                    <a:pt x="12366" y="3162"/>
                  </a:cubicBezTo>
                  <a:cubicBezTo>
                    <a:pt x="12382" y="3162"/>
                    <a:pt x="12403" y="3168"/>
                    <a:pt x="12419" y="3168"/>
                  </a:cubicBezTo>
                  <a:cubicBezTo>
                    <a:pt x="12407" y="3120"/>
                    <a:pt x="12467" y="3132"/>
                    <a:pt x="12467" y="3084"/>
                  </a:cubicBezTo>
                  <a:lnTo>
                    <a:pt x="12455" y="3084"/>
                  </a:lnTo>
                  <a:cubicBezTo>
                    <a:pt x="12478" y="3072"/>
                    <a:pt x="12395" y="3061"/>
                    <a:pt x="12419" y="3037"/>
                  </a:cubicBezTo>
                  <a:lnTo>
                    <a:pt x="12419" y="3037"/>
                  </a:lnTo>
                  <a:cubicBezTo>
                    <a:pt x="12443" y="3055"/>
                    <a:pt x="12452" y="3058"/>
                    <a:pt x="12459" y="3058"/>
                  </a:cubicBezTo>
                  <a:cubicBezTo>
                    <a:pt x="12463" y="3058"/>
                    <a:pt x="12466" y="3057"/>
                    <a:pt x="12471" y="3057"/>
                  </a:cubicBezTo>
                  <a:cubicBezTo>
                    <a:pt x="12475" y="3057"/>
                    <a:pt x="12481" y="3058"/>
                    <a:pt x="12490" y="3061"/>
                  </a:cubicBezTo>
                  <a:cubicBezTo>
                    <a:pt x="12526" y="3049"/>
                    <a:pt x="12490" y="2989"/>
                    <a:pt x="12538" y="2989"/>
                  </a:cubicBezTo>
                  <a:cubicBezTo>
                    <a:pt x="12538" y="2989"/>
                    <a:pt x="12550" y="3001"/>
                    <a:pt x="12550" y="3013"/>
                  </a:cubicBezTo>
                  <a:cubicBezTo>
                    <a:pt x="12574" y="3001"/>
                    <a:pt x="12586" y="2977"/>
                    <a:pt x="12597" y="2965"/>
                  </a:cubicBezTo>
                  <a:cubicBezTo>
                    <a:pt x="12657" y="2965"/>
                    <a:pt x="12633" y="2918"/>
                    <a:pt x="12633" y="2882"/>
                  </a:cubicBezTo>
                  <a:cubicBezTo>
                    <a:pt x="12645" y="2882"/>
                    <a:pt x="12657" y="2894"/>
                    <a:pt x="12657" y="2906"/>
                  </a:cubicBezTo>
                  <a:cubicBezTo>
                    <a:pt x="12681" y="2894"/>
                    <a:pt x="12705" y="2882"/>
                    <a:pt x="12669" y="2834"/>
                  </a:cubicBezTo>
                  <a:lnTo>
                    <a:pt x="12669" y="2834"/>
                  </a:lnTo>
                  <a:cubicBezTo>
                    <a:pt x="12684" y="2840"/>
                    <a:pt x="12690" y="2842"/>
                    <a:pt x="12693" y="2842"/>
                  </a:cubicBezTo>
                  <a:cubicBezTo>
                    <a:pt x="12701" y="2842"/>
                    <a:pt x="12672" y="2822"/>
                    <a:pt x="12717" y="2822"/>
                  </a:cubicBezTo>
                  <a:cubicBezTo>
                    <a:pt x="12728" y="2834"/>
                    <a:pt x="12728" y="2834"/>
                    <a:pt x="12728" y="2834"/>
                  </a:cubicBezTo>
                  <a:cubicBezTo>
                    <a:pt x="12752" y="2834"/>
                    <a:pt x="12752" y="2822"/>
                    <a:pt x="12764" y="2822"/>
                  </a:cubicBezTo>
                  <a:cubicBezTo>
                    <a:pt x="12752" y="2775"/>
                    <a:pt x="12693" y="2727"/>
                    <a:pt x="12728" y="2715"/>
                  </a:cubicBezTo>
                  <a:lnTo>
                    <a:pt x="12728" y="2715"/>
                  </a:lnTo>
                  <a:cubicBezTo>
                    <a:pt x="12800" y="2751"/>
                    <a:pt x="12740" y="2739"/>
                    <a:pt x="12788" y="2775"/>
                  </a:cubicBezTo>
                  <a:cubicBezTo>
                    <a:pt x="12776" y="2763"/>
                    <a:pt x="12764" y="2751"/>
                    <a:pt x="12788" y="2751"/>
                  </a:cubicBezTo>
                  <a:cubicBezTo>
                    <a:pt x="12812" y="2775"/>
                    <a:pt x="12800" y="2763"/>
                    <a:pt x="12824" y="2787"/>
                  </a:cubicBezTo>
                  <a:cubicBezTo>
                    <a:pt x="12848" y="2787"/>
                    <a:pt x="12776" y="2715"/>
                    <a:pt x="12788" y="2715"/>
                  </a:cubicBezTo>
                  <a:cubicBezTo>
                    <a:pt x="12772" y="2715"/>
                    <a:pt x="12767" y="2710"/>
                    <a:pt x="12765" y="2710"/>
                  </a:cubicBezTo>
                  <a:cubicBezTo>
                    <a:pt x="12764" y="2710"/>
                    <a:pt x="12764" y="2711"/>
                    <a:pt x="12764" y="2715"/>
                  </a:cubicBezTo>
                  <a:cubicBezTo>
                    <a:pt x="12728" y="2680"/>
                    <a:pt x="12776" y="2680"/>
                    <a:pt x="12764" y="2656"/>
                  </a:cubicBezTo>
                  <a:lnTo>
                    <a:pt x="12764" y="2656"/>
                  </a:lnTo>
                  <a:cubicBezTo>
                    <a:pt x="12764" y="2661"/>
                    <a:pt x="12760" y="2664"/>
                    <a:pt x="12754" y="2664"/>
                  </a:cubicBezTo>
                  <a:cubicBezTo>
                    <a:pt x="12744" y="2664"/>
                    <a:pt x="12730" y="2658"/>
                    <a:pt x="12717" y="2644"/>
                  </a:cubicBezTo>
                  <a:cubicBezTo>
                    <a:pt x="12740" y="2632"/>
                    <a:pt x="12681" y="2584"/>
                    <a:pt x="12669" y="2560"/>
                  </a:cubicBezTo>
                  <a:cubicBezTo>
                    <a:pt x="12705" y="2560"/>
                    <a:pt x="12717" y="2608"/>
                    <a:pt x="12764" y="2632"/>
                  </a:cubicBezTo>
                  <a:cubicBezTo>
                    <a:pt x="12776" y="2644"/>
                    <a:pt x="12824" y="2656"/>
                    <a:pt x="12836" y="2680"/>
                  </a:cubicBezTo>
                  <a:cubicBezTo>
                    <a:pt x="12848" y="2668"/>
                    <a:pt x="12824" y="2632"/>
                    <a:pt x="12824" y="2608"/>
                  </a:cubicBezTo>
                  <a:lnTo>
                    <a:pt x="12824" y="2608"/>
                  </a:lnTo>
                  <a:lnTo>
                    <a:pt x="12836" y="2620"/>
                  </a:lnTo>
                  <a:cubicBezTo>
                    <a:pt x="12836" y="2596"/>
                    <a:pt x="12800" y="2549"/>
                    <a:pt x="12836" y="2549"/>
                  </a:cubicBezTo>
                  <a:lnTo>
                    <a:pt x="12812" y="2549"/>
                  </a:lnTo>
                  <a:cubicBezTo>
                    <a:pt x="12812" y="2539"/>
                    <a:pt x="12820" y="2529"/>
                    <a:pt x="12810" y="2513"/>
                  </a:cubicBezTo>
                  <a:lnTo>
                    <a:pt x="12810" y="2513"/>
                  </a:lnTo>
                  <a:cubicBezTo>
                    <a:pt x="12824" y="2524"/>
                    <a:pt x="12845" y="2527"/>
                    <a:pt x="12856" y="2534"/>
                  </a:cubicBezTo>
                  <a:lnTo>
                    <a:pt x="12856" y="2534"/>
                  </a:lnTo>
                  <a:cubicBezTo>
                    <a:pt x="12801" y="2488"/>
                    <a:pt x="12846" y="2464"/>
                    <a:pt x="12788" y="2418"/>
                  </a:cubicBezTo>
                  <a:cubicBezTo>
                    <a:pt x="12812" y="2418"/>
                    <a:pt x="12836" y="2441"/>
                    <a:pt x="12848" y="2453"/>
                  </a:cubicBezTo>
                  <a:cubicBezTo>
                    <a:pt x="12836" y="2465"/>
                    <a:pt x="12824" y="2453"/>
                    <a:pt x="12836" y="2489"/>
                  </a:cubicBezTo>
                  <a:cubicBezTo>
                    <a:pt x="12842" y="2483"/>
                    <a:pt x="12850" y="2480"/>
                    <a:pt x="12859" y="2480"/>
                  </a:cubicBezTo>
                  <a:cubicBezTo>
                    <a:pt x="12868" y="2480"/>
                    <a:pt x="12877" y="2483"/>
                    <a:pt x="12883" y="2489"/>
                  </a:cubicBezTo>
                  <a:cubicBezTo>
                    <a:pt x="12848" y="2453"/>
                    <a:pt x="12848" y="2418"/>
                    <a:pt x="12812" y="2382"/>
                  </a:cubicBezTo>
                  <a:lnTo>
                    <a:pt x="12812" y="2382"/>
                  </a:lnTo>
                  <a:cubicBezTo>
                    <a:pt x="12836" y="2394"/>
                    <a:pt x="12848" y="2394"/>
                    <a:pt x="12883" y="2418"/>
                  </a:cubicBezTo>
                  <a:cubicBezTo>
                    <a:pt x="12883" y="2370"/>
                    <a:pt x="12764" y="2358"/>
                    <a:pt x="12788" y="2322"/>
                  </a:cubicBezTo>
                  <a:lnTo>
                    <a:pt x="12788" y="2322"/>
                  </a:lnTo>
                  <a:cubicBezTo>
                    <a:pt x="12829" y="2333"/>
                    <a:pt x="12826" y="2360"/>
                    <a:pt x="12839" y="2360"/>
                  </a:cubicBezTo>
                  <a:cubicBezTo>
                    <a:pt x="12842" y="2360"/>
                    <a:pt x="12844" y="2360"/>
                    <a:pt x="12848" y="2358"/>
                  </a:cubicBezTo>
                  <a:lnTo>
                    <a:pt x="12859" y="2370"/>
                  </a:lnTo>
                  <a:cubicBezTo>
                    <a:pt x="12877" y="2379"/>
                    <a:pt x="12886" y="2382"/>
                    <a:pt x="12889" y="2382"/>
                  </a:cubicBezTo>
                  <a:cubicBezTo>
                    <a:pt x="12904" y="2382"/>
                    <a:pt x="12802" y="2308"/>
                    <a:pt x="12812" y="2299"/>
                  </a:cubicBezTo>
                  <a:lnTo>
                    <a:pt x="12812" y="2299"/>
                  </a:lnTo>
                  <a:cubicBezTo>
                    <a:pt x="12859" y="2334"/>
                    <a:pt x="12836" y="2334"/>
                    <a:pt x="12883" y="2346"/>
                  </a:cubicBezTo>
                  <a:cubicBezTo>
                    <a:pt x="12883" y="2322"/>
                    <a:pt x="12812" y="2263"/>
                    <a:pt x="12836" y="2263"/>
                  </a:cubicBezTo>
                  <a:lnTo>
                    <a:pt x="12836" y="2263"/>
                  </a:lnTo>
                  <a:lnTo>
                    <a:pt x="12859" y="2275"/>
                  </a:lnTo>
                  <a:cubicBezTo>
                    <a:pt x="12859" y="2263"/>
                    <a:pt x="12871" y="2263"/>
                    <a:pt x="12883" y="2251"/>
                  </a:cubicBezTo>
                  <a:cubicBezTo>
                    <a:pt x="12883" y="2251"/>
                    <a:pt x="12895" y="2251"/>
                    <a:pt x="12895" y="2239"/>
                  </a:cubicBezTo>
                  <a:cubicBezTo>
                    <a:pt x="12895" y="2251"/>
                    <a:pt x="12895" y="2251"/>
                    <a:pt x="12895" y="2251"/>
                  </a:cubicBezTo>
                  <a:lnTo>
                    <a:pt x="12907" y="2251"/>
                  </a:lnTo>
                  <a:cubicBezTo>
                    <a:pt x="12907" y="2251"/>
                    <a:pt x="12907" y="2251"/>
                    <a:pt x="12907" y="2263"/>
                  </a:cubicBezTo>
                  <a:lnTo>
                    <a:pt x="12871" y="2287"/>
                  </a:lnTo>
                  <a:cubicBezTo>
                    <a:pt x="12883" y="2287"/>
                    <a:pt x="12907" y="2287"/>
                    <a:pt x="12895" y="2299"/>
                  </a:cubicBezTo>
                  <a:cubicBezTo>
                    <a:pt x="12907" y="2287"/>
                    <a:pt x="12895" y="2287"/>
                    <a:pt x="12895" y="2287"/>
                  </a:cubicBezTo>
                  <a:cubicBezTo>
                    <a:pt x="12943" y="2239"/>
                    <a:pt x="12955" y="2275"/>
                    <a:pt x="13002" y="2215"/>
                  </a:cubicBezTo>
                  <a:lnTo>
                    <a:pt x="12990" y="2203"/>
                  </a:lnTo>
                  <a:cubicBezTo>
                    <a:pt x="13006" y="2203"/>
                    <a:pt x="13027" y="2187"/>
                    <a:pt x="13040" y="2187"/>
                  </a:cubicBezTo>
                  <a:cubicBezTo>
                    <a:pt x="13046" y="2187"/>
                    <a:pt x="13050" y="2191"/>
                    <a:pt x="13050" y="2203"/>
                  </a:cubicBezTo>
                  <a:cubicBezTo>
                    <a:pt x="13050" y="2204"/>
                    <a:pt x="13050" y="2204"/>
                    <a:pt x="13049" y="2204"/>
                  </a:cubicBezTo>
                  <a:lnTo>
                    <a:pt x="13049" y="2204"/>
                  </a:lnTo>
                  <a:cubicBezTo>
                    <a:pt x="13053" y="2203"/>
                    <a:pt x="13055" y="2202"/>
                    <a:pt x="13058" y="2202"/>
                  </a:cubicBezTo>
                  <a:cubicBezTo>
                    <a:pt x="13059" y="2202"/>
                    <a:pt x="13061" y="2202"/>
                    <a:pt x="13062" y="2203"/>
                  </a:cubicBezTo>
                  <a:cubicBezTo>
                    <a:pt x="13062" y="2191"/>
                    <a:pt x="13086" y="2168"/>
                    <a:pt x="13098" y="2156"/>
                  </a:cubicBezTo>
                  <a:cubicBezTo>
                    <a:pt x="13098" y="2156"/>
                    <a:pt x="13092" y="2140"/>
                    <a:pt x="13085" y="2140"/>
                  </a:cubicBezTo>
                  <a:cubicBezTo>
                    <a:pt x="13082" y="2140"/>
                    <a:pt x="13078" y="2144"/>
                    <a:pt x="13074" y="2156"/>
                  </a:cubicBezTo>
                  <a:cubicBezTo>
                    <a:pt x="13050" y="2179"/>
                    <a:pt x="13050" y="2179"/>
                    <a:pt x="13038" y="2179"/>
                  </a:cubicBezTo>
                  <a:cubicBezTo>
                    <a:pt x="13026" y="2168"/>
                    <a:pt x="13050" y="2156"/>
                    <a:pt x="13062" y="2144"/>
                  </a:cubicBezTo>
                  <a:cubicBezTo>
                    <a:pt x="13060" y="2140"/>
                    <a:pt x="13058" y="2139"/>
                    <a:pt x="13055" y="2139"/>
                  </a:cubicBezTo>
                  <a:cubicBezTo>
                    <a:pt x="13041" y="2139"/>
                    <a:pt x="13017" y="2181"/>
                    <a:pt x="13005" y="2181"/>
                  </a:cubicBezTo>
                  <a:cubicBezTo>
                    <a:pt x="13004" y="2181"/>
                    <a:pt x="13003" y="2180"/>
                    <a:pt x="13002" y="2179"/>
                  </a:cubicBezTo>
                  <a:lnTo>
                    <a:pt x="13002" y="2168"/>
                  </a:lnTo>
                  <a:cubicBezTo>
                    <a:pt x="12990" y="2179"/>
                    <a:pt x="12967" y="2168"/>
                    <a:pt x="12943" y="2203"/>
                  </a:cubicBezTo>
                  <a:cubicBezTo>
                    <a:pt x="12952" y="2184"/>
                    <a:pt x="12948" y="2180"/>
                    <a:pt x="12941" y="2180"/>
                  </a:cubicBezTo>
                  <a:cubicBezTo>
                    <a:pt x="12936" y="2180"/>
                    <a:pt x="12930" y="2182"/>
                    <a:pt x="12925" y="2182"/>
                  </a:cubicBezTo>
                  <a:cubicBezTo>
                    <a:pt x="12919" y="2182"/>
                    <a:pt x="12915" y="2179"/>
                    <a:pt x="12919" y="2168"/>
                  </a:cubicBezTo>
                  <a:lnTo>
                    <a:pt x="12919" y="2168"/>
                  </a:lnTo>
                  <a:lnTo>
                    <a:pt x="12895" y="2215"/>
                  </a:lnTo>
                  <a:cubicBezTo>
                    <a:pt x="12889" y="2212"/>
                    <a:pt x="12882" y="2210"/>
                    <a:pt x="12877" y="2210"/>
                  </a:cubicBezTo>
                  <a:cubicBezTo>
                    <a:pt x="12862" y="2210"/>
                    <a:pt x="12854" y="2222"/>
                    <a:pt x="12871" y="2239"/>
                  </a:cubicBezTo>
                  <a:cubicBezTo>
                    <a:pt x="12859" y="2227"/>
                    <a:pt x="12848" y="2215"/>
                    <a:pt x="12836" y="2215"/>
                  </a:cubicBezTo>
                  <a:cubicBezTo>
                    <a:pt x="12836" y="2203"/>
                    <a:pt x="12836" y="2203"/>
                    <a:pt x="12824" y="2203"/>
                  </a:cubicBezTo>
                  <a:cubicBezTo>
                    <a:pt x="12800" y="2203"/>
                    <a:pt x="12788" y="2191"/>
                    <a:pt x="12776" y="2179"/>
                  </a:cubicBezTo>
                  <a:lnTo>
                    <a:pt x="12764" y="2179"/>
                  </a:lnTo>
                  <a:lnTo>
                    <a:pt x="12776" y="2191"/>
                  </a:lnTo>
                  <a:cubicBezTo>
                    <a:pt x="12764" y="2179"/>
                    <a:pt x="12752" y="2179"/>
                    <a:pt x="12740" y="2179"/>
                  </a:cubicBezTo>
                  <a:cubicBezTo>
                    <a:pt x="12764" y="2156"/>
                    <a:pt x="12752" y="2168"/>
                    <a:pt x="12752" y="2156"/>
                  </a:cubicBezTo>
                  <a:cubicBezTo>
                    <a:pt x="12767" y="2137"/>
                    <a:pt x="12775" y="2131"/>
                    <a:pt x="12781" y="2131"/>
                  </a:cubicBezTo>
                  <a:cubicBezTo>
                    <a:pt x="12790" y="2131"/>
                    <a:pt x="12793" y="2144"/>
                    <a:pt x="12800" y="2144"/>
                  </a:cubicBezTo>
                  <a:cubicBezTo>
                    <a:pt x="12824" y="2108"/>
                    <a:pt x="12871" y="2084"/>
                    <a:pt x="12895" y="2048"/>
                  </a:cubicBezTo>
                  <a:lnTo>
                    <a:pt x="12919" y="2060"/>
                  </a:lnTo>
                  <a:cubicBezTo>
                    <a:pt x="12934" y="2036"/>
                    <a:pt x="12924" y="2034"/>
                    <a:pt x="12911" y="2034"/>
                  </a:cubicBezTo>
                  <a:cubicBezTo>
                    <a:pt x="12908" y="2034"/>
                    <a:pt x="12905" y="2034"/>
                    <a:pt x="12903" y="2034"/>
                  </a:cubicBezTo>
                  <a:cubicBezTo>
                    <a:pt x="12886" y="2034"/>
                    <a:pt x="12871" y="2031"/>
                    <a:pt x="12895" y="1989"/>
                  </a:cubicBezTo>
                  <a:cubicBezTo>
                    <a:pt x="12883" y="1989"/>
                    <a:pt x="12883" y="1989"/>
                    <a:pt x="12883" y="1953"/>
                  </a:cubicBezTo>
                  <a:lnTo>
                    <a:pt x="12848" y="2001"/>
                  </a:lnTo>
                  <a:cubicBezTo>
                    <a:pt x="12848" y="1989"/>
                    <a:pt x="12871" y="1953"/>
                    <a:pt x="12871" y="1953"/>
                  </a:cubicBezTo>
                  <a:cubicBezTo>
                    <a:pt x="12871" y="1941"/>
                    <a:pt x="12859" y="1941"/>
                    <a:pt x="12859" y="1941"/>
                  </a:cubicBezTo>
                  <a:cubicBezTo>
                    <a:pt x="12871" y="1929"/>
                    <a:pt x="12871" y="1918"/>
                    <a:pt x="12883" y="1918"/>
                  </a:cubicBezTo>
                  <a:cubicBezTo>
                    <a:pt x="12889" y="1906"/>
                    <a:pt x="12889" y="1900"/>
                    <a:pt x="12886" y="1900"/>
                  </a:cubicBezTo>
                  <a:lnTo>
                    <a:pt x="12886" y="1900"/>
                  </a:lnTo>
                  <a:cubicBezTo>
                    <a:pt x="12883" y="1900"/>
                    <a:pt x="12877" y="1906"/>
                    <a:pt x="12871" y="1918"/>
                  </a:cubicBezTo>
                  <a:cubicBezTo>
                    <a:pt x="12859" y="1918"/>
                    <a:pt x="12859" y="1918"/>
                    <a:pt x="12848" y="1906"/>
                  </a:cubicBezTo>
                  <a:lnTo>
                    <a:pt x="12836" y="1906"/>
                  </a:lnTo>
                  <a:cubicBezTo>
                    <a:pt x="12836" y="1918"/>
                    <a:pt x="12812" y="1953"/>
                    <a:pt x="12812" y="1977"/>
                  </a:cubicBezTo>
                  <a:cubicBezTo>
                    <a:pt x="12800" y="1929"/>
                    <a:pt x="12776" y="1929"/>
                    <a:pt x="12800" y="1882"/>
                  </a:cubicBezTo>
                  <a:cubicBezTo>
                    <a:pt x="12812" y="1858"/>
                    <a:pt x="12824" y="1846"/>
                    <a:pt x="12824" y="1846"/>
                  </a:cubicBezTo>
                  <a:cubicBezTo>
                    <a:pt x="12824" y="1843"/>
                    <a:pt x="12822" y="1841"/>
                    <a:pt x="12819" y="1841"/>
                  </a:cubicBezTo>
                  <a:cubicBezTo>
                    <a:pt x="12811" y="1841"/>
                    <a:pt x="12794" y="1852"/>
                    <a:pt x="12776" y="1870"/>
                  </a:cubicBezTo>
                  <a:cubicBezTo>
                    <a:pt x="12776" y="1858"/>
                    <a:pt x="12788" y="1846"/>
                    <a:pt x="12788" y="1834"/>
                  </a:cubicBezTo>
                  <a:cubicBezTo>
                    <a:pt x="12788" y="1834"/>
                    <a:pt x="12788" y="1822"/>
                    <a:pt x="12788" y="1822"/>
                  </a:cubicBezTo>
                  <a:cubicBezTo>
                    <a:pt x="12774" y="1836"/>
                    <a:pt x="12766" y="1839"/>
                    <a:pt x="12760" y="1839"/>
                  </a:cubicBezTo>
                  <a:cubicBezTo>
                    <a:pt x="12755" y="1839"/>
                    <a:pt x="12752" y="1837"/>
                    <a:pt x="12749" y="1837"/>
                  </a:cubicBezTo>
                  <a:cubicBezTo>
                    <a:pt x="12746" y="1837"/>
                    <a:pt x="12744" y="1839"/>
                    <a:pt x="12740" y="1846"/>
                  </a:cubicBezTo>
                  <a:cubicBezTo>
                    <a:pt x="12740" y="1846"/>
                    <a:pt x="12740" y="1858"/>
                    <a:pt x="12752" y="1858"/>
                  </a:cubicBezTo>
                  <a:cubicBezTo>
                    <a:pt x="12727" y="1875"/>
                    <a:pt x="12708" y="1892"/>
                    <a:pt x="12703" y="1892"/>
                  </a:cubicBezTo>
                  <a:cubicBezTo>
                    <a:pt x="12701" y="1892"/>
                    <a:pt x="12701" y="1889"/>
                    <a:pt x="12705" y="1882"/>
                  </a:cubicBezTo>
                  <a:cubicBezTo>
                    <a:pt x="12725" y="1861"/>
                    <a:pt x="12719" y="1832"/>
                    <a:pt x="12740" y="1832"/>
                  </a:cubicBezTo>
                  <a:cubicBezTo>
                    <a:pt x="12743" y="1832"/>
                    <a:pt x="12747" y="1833"/>
                    <a:pt x="12752" y="1834"/>
                  </a:cubicBezTo>
                  <a:cubicBezTo>
                    <a:pt x="12759" y="1814"/>
                    <a:pt x="12759" y="1807"/>
                    <a:pt x="12756" y="1807"/>
                  </a:cubicBezTo>
                  <a:lnTo>
                    <a:pt x="12756" y="1807"/>
                  </a:lnTo>
                  <a:cubicBezTo>
                    <a:pt x="12749" y="1807"/>
                    <a:pt x="12726" y="1838"/>
                    <a:pt x="12719" y="1838"/>
                  </a:cubicBezTo>
                  <a:cubicBezTo>
                    <a:pt x="12717" y="1838"/>
                    <a:pt x="12717" y="1837"/>
                    <a:pt x="12717" y="1834"/>
                  </a:cubicBezTo>
                  <a:lnTo>
                    <a:pt x="12717" y="1798"/>
                  </a:lnTo>
                  <a:cubicBezTo>
                    <a:pt x="12725" y="1790"/>
                    <a:pt x="12731" y="1787"/>
                    <a:pt x="12735" y="1787"/>
                  </a:cubicBezTo>
                  <a:cubicBezTo>
                    <a:pt x="12739" y="1787"/>
                    <a:pt x="12742" y="1790"/>
                    <a:pt x="12746" y="1790"/>
                  </a:cubicBezTo>
                  <a:cubicBezTo>
                    <a:pt x="12747" y="1790"/>
                    <a:pt x="12750" y="1789"/>
                    <a:pt x="12752" y="1787"/>
                  </a:cubicBezTo>
                  <a:lnTo>
                    <a:pt x="12740" y="1787"/>
                  </a:lnTo>
                  <a:cubicBezTo>
                    <a:pt x="12747" y="1780"/>
                    <a:pt x="12753" y="1778"/>
                    <a:pt x="12758" y="1778"/>
                  </a:cubicBezTo>
                  <a:cubicBezTo>
                    <a:pt x="12768" y="1778"/>
                    <a:pt x="12777" y="1783"/>
                    <a:pt x="12791" y="1783"/>
                  </a:cubicBezTo>
                  <a:cubicBezTo>
                    <a:pt x="12800" y="1783"/>
                    <a:pt x="12811" y="1781"/>
                    <a:pt x="12824" y="1775"/>
                  </a:cubicBezTo>
                  <a:lnTo>
                    <a:pt x="12800" y="1739"/>
                  </a:lnTo>
                  <a:cubicBezTo>
                    <a:pt x="12796" y="1740"/>
                    <a:pt x="12792" y="1740"/>
                    <a:pt x="12788" y="1740"/>
                  </a:cubicBezTo>
                  <a:cubicBezTo>
                    <a:pt x="12747" y="1740"/>
                    <a:pt x="12722" y="1694"/>
                    <a:pt x="12673" y="1694"/>
                  </a:cubicBezTo>
                  <a:cubicBezTo>
                    <a:pt x="12661" y="1694"/>
                    <a:pt x="12648" y="1697"/>
                    <a:pt x="12633" y="1703"/>
                  </a:cubicBezTo>
                  <a:cubicBezTo>
                    <a:pt x="12633" y="1715"/>
                    <a:pt x="12633" y="1715"/>
                    <a:pt x="12621" y="1727"/>
                  </a:cubicBezTo>
                  <a:lnTo>
                    <a:pt x="12621" y="1715"/>
                  </a:lnTo>
                  <a:lnTo>
                    <a:pt x="12597" y="1739"/>
                  </a:lnTo>
                  <a:cubicBezTo>
                    <a:pt x="12621" y="1703"/>
                    <a:pt x="12609" y="1691"/>
                    <a:pt x="12609" y="1656"/>
                  </a:cubicBezTo>
                  <a:lnTo>
                    <a:pt x="12609" y="1656"/>
                  </a:lnTo>
                  <a:cubicBezTo>
                    <a:pt x="12609" y="1679"/>
                    <a:pt x="12609" y="1679"/>
                    <a:pt x="12586" y="1703"/>
                  </a:cubicBezTo>
                  <a:cubicBezTo>
                    <a:pt x="12570" y="1726"/>
                    <a:pt x="12560" y="1739"/>
                    <a:pt x="12554" y="1739"/>
                  </a:cubicBezTo>
                  <a:cubicBezTo>
                    <a:pt x="12551" y="1739"/>
                    <a:pt x="12550" y="1735"/>
                    <a:pt x="12550" y="1727"/>
                  </a:cubicBezTo>
                  <a:cubicBezTo>
                    <a:pt x="12562" y="1703"/>
                    <a:pt x="12574" y="1715"/>
                    <a:pt x="12574" y="1691"/>
                  </a:cubicBezTo>
                  <a:lnTo>
                    <a:pt x="12574" y="1691"/>
                  </a:lnTo>
                  <a:cubicBezTo>
                    <a:pt x="12574" y="1703"/>
                    <a:pt x="12562" y="1715"/>
                    <a:pt x="12550" y="1715"/>
                  </a:cubicBezTo>
                  <a:cubicBezTo>
                    <a:pt x="12562" y="1691"/>
                    <a:pt x="12550" y="1679"/>
                    <a:pt x="12562" y="1656"/>
                  </a:cubicBezTo>
                  <a:cubicBezTo>
                    <a:pt x="12568" y="1656"/>
                    <a:pt x="12571" y="1658"/>
                    <a:pt x="12571" y="1661"/>
                  </a:cubicBezTo>
                  <a:lnTo>
                    <a:pt x="12571" y="1661"/>
                  </a:lnTo>
                  <a:cubicBezTo>
                    <a:pt x="12576" y="1653"/>
                    <a:pt x="12581" y="1640"/>
                    <a:pt x="12597" y="1632"/>
                  </a:cubicBezTo>
                  <a:lnTo>
                    <a:pt x="12574" y="1632"/>
                  </a:lnTo>
                  <a:cubicBezTo>
                    <a:pt x="12586" y="1608"/>
                    <a:pt x="12597" y="1608"/>
                    <a:pt x="12609" y="1584"/>
                  </a:cubicBezTo>
                  <a:cubicBezTo>
                    <a:pt x="12574" y="1584"/>
                    <a:pt x="12526" y="1632"/>
                    <a:pt x="12502" y="1632"/>
                  </a:cubicBezTo>
                  <a:cubicBezTo>
                    <a:pt x="12513" y="1621"/>
                    <a:pt x="12542" y="1582"/>
                    <a:pt x="12540" y="1582"/>
                  </a:cubicBezTo>
                  <a:lnTo>
                    <a:pt x="12540" y="1582"/>
                  </a:lnTo>
                  <a:cubicBezTo>
                    <a:pt x="12540" y="1582"/>
                    <a:pt x="12539" y="1583"/>
                    <a:pt x="12538" y="1584"/>
                  </a:cubicBezTo>
                  <a:cubicBezTo>
                    <a:pt x="12538" y="1580"/>
                    <a:pt x="12536" y="1579"/>
                    <a:pt x="12533" y="1579"/>
                  </a:cubicBezTo>
                  <a:cubicBezTo>
                    <a:pt x="12522" y="1579"/>
                    <a:pt x="12497" y="1595"/>
                    <a:pt x="12478" y="1608"/>
                  </a:cubicBezTo>
                  <a:lnTo>
                    <a:pt x="12478" y="1608"/>
                  </a:lnTo>
                  <a:cubicBezTo>
                    <a:pt x="12442" y="1560"/>
                    <a:pt x="12407" y="1524"/>
                    <a:pt x="12395" y="1453"/>
                  </a:cubicBezTo>
                  <a:lnTo>
                    <a:pt x="12347" y="1489"/>
                  </a:lnTo>
                  <a:lnTo>
                    <a:pt x="12359" y="1453"/>
                  </a:lnTo>
                  <a:cubicBezTo>
                    <a:pt x="12336" y="1382"/>
                    <a:pt x="12276" y="1394"/>
                    <a:pt x="12228" y="1382"/>
                  </a:cubicBezTo>
                  <a:cubicBezTo>
                    <a:pt x="12205" y="1370"/>
                    <a:pt x="12240" y="1334"/>
                    <a:pt x="12240" y="1322"/>
                  </a:cubicBezTo>
                  <a:cubicBezTo>
                    <a:pt x="12235" y="1314"/>
                    <a:pt x="12228" y="1311"/>
                    <a:pt x="12220" y="1311"/>
                  </a:cubicBezTo>
                  <a:cubicBezTo>
                    <a:pt x="12198" y="1311"/>
                    <a:pt x="12169" y="1336"/>
                    <a:pt x="12143" y="1336"/>
                  </a:cubicBezTo>
                  <a:cubicBezTo>
                    <a:pt x="12140" y="1336"/>
                    <a:pt x="12136" y="1335"/>
                    <a:pt x="12133" y="1334"/>
                  </a:cubicBezTo>
                  <a:cubicBezTo>
                    <a:pt x="12145" y="1322"/>
                    <a:pt x="12181" y="1286"/>
                    <a:pt x="12181" y="1275"/>
                  </a:cubicBezTo>
                  <a:lnTo>
                    <a:pt x="12181" y="1275"/>
                  </a:lnTo>
                  <a:cubicBezTo>
                    <a:pt x="12161" y="1284"/>
                    <a:pt x="12150" y="1302"/>
                    <a:pt x="12146" y="1302"/>
                  </a:cubicBezTo>
                  <a:cubicBezTo>
                    <a:pt x="12145" y="1302"/>
                    <a:pt x="12145" y="1301"/>
                    <a:pt x="12145" y="1298"/>
                  </a:cubicBezTo>
                  <a:lnTo>
                    <a:pt x="12157" y="1286"/>
                  </a:lnTo>
                  <a:cubicBezTo>
                    <a:pt x="12169" y="1251"/>
                    <a:pt x="12145" y="1275"/>
                    <a:pt x="12133" y="1251"/>
                  </a:cubicBezTo>
                  <a:cubicBezTo>
                    <a:pt x="12128" y="1248"/>
                    <a:pt x="12121" y="1246"/>
                    <a:pt x="12112" y="1246"/>
                  </a:cubicBezTo>
                  <a:cubicBezTo>
                    <a:pt x="12086" y="1246"/>
                    <a:pt x="12048" y="1262"/>
                    <a:pt x="12002" y="1298"/>
                  </a:cubicBezTo>
                  <a:cubicBezTo>
                    <a:pt x="11978" y="1275"/>
                    <a:pt x="12038" y="1239"/>
                    <a:pt x="12038" y="1227"/>
                  </a:cubicBezTo>
                  <a:cubicBezTo>
                    <a:pt x="12042" y="1238"/>
                    <a:pt x="12045" y="1242"/>
                    <a:pt x="12049" y="1242"/>
                  </a:cubicBezTo>
                  <a:cubicBezTo>
                    <a:pt x="12057" y="1242"/>
                    <a:pt x="12065" y="1223"/>
                    <a:pt x="12074" y="1215"/>
                  </a:cubicBezTo>
                  <a:lnTo>
                    <a:pt x="12074" y="1215"/>
                  </a:lnTo>
                  <a:cubicBezTo>
                    <a:pt x="12070" y="1219"/>
                    <a:pt x="12064" y="1222"/>
                    <a:pt x="12060" y="1222"/>
                  </a:cubicBezTo>
                  <a:cubicBezTo>
                    <a:pt x="12051" y="1222"/>
                    <a:pt x="12046" y="1211"/>
                    <a:pt x="12062" y="1179"/>
                  </a:cubicBezTo>
                  <a:cubicBezTo>
                    <a:pt x="12056" y="1179"/>
                    <a:pt x="12050" y="1176"/>
                    <a:pt x="12042" y="1176"/>
                  </a:cubicBezTo>
                  <a:cubicBezTo>
                    <a:pt x="12035" y="1176"/>
                    <a:pt x="12026" y="1179"/>
                    <a:pt x="12014" y="1191"/>
                  </a:cubicBezTo>
                  <a:lnTo>
                    <a:pt x="12014" y="1191"/>
                  </a:lnTo>
                  <a:cubicBezTo>
                    <a:pt x="12016" y="1189"/>
                    <a:pt x="12018" y="1188"/>
                    <a:pt x="12020" y="1188"/>
                  </a:cubicBezTo>
                  <a:lnTo>
                    <a:pt x="12020" y="1188"/>
                  </a:lnTo>
                  <a:cubicBezTo>
                    <a:pt x="12025" y="1188"/>
                    <a:pt x="12021" y="1205"/>
                    <a:pt x="12002" y="1215"/>
                  </a:cubicBezTo>
                  <a:cubicBezTo>
                    <a:pt x="12002" y="1203"/>
                    <a:pt x="11966" y="1191"/>
                    <a:pt x="12002" y="1156"/>
                  </a:cubicBezTo>
                  <a:cubicBezTo>
                    <a:pt x="11931" y="1120"/>
                    <a:pt x="11871" y="1072"/>
                    <a:pt x="11812" y="1036"/>
                  </a:cubicBezTo>
                  <a:cubicBezTo>
                    <a:pt x="11788" y="1048"/>
                    <a:pt x="11812" y="1048"/>
                    <a:pt x="11800" y="1060"/>
                  </a:cubicBezTo>
                  <a:cubicBezTo>
                    <a:pt x="11792" y="1065"/>
                    <a:pt x="11788" y="1067"/>
                    <a:pt x="11785" y="1067"/>
                  </a:cubicBezTo>
                  <a:cubicBezTo>
                    <a:pt x="11778" y="1067"/>
                    <a:pt x="11785" y="1053"/>
                    <a:pt x="11778" y="1053"/>
                  </a:cubicBezTo>
                  <a:cubicBezTo>
                    <a:pt x="11776" y="1053"/>
                    <a:pt x="11772" y="1055"/>
                    <a:pt x="11764" y="1060"/>
                  </a:cubicBezTo>
                  <a:lnTo>
                    <a:pt x="11788" y="1036"/>
                  </a:lnTo>
                  <a:cubicBezTo>
                    <a:pt x="11785" y="1031"/>
                    <a:pt x="11780" y="1028"/>
                    <a:pt x="11774" y="1028"/>
                  </a:cubicBezTo>
                  <a:cubicBezTo>
                    <a:pt x="11754" y="1028"/>
                    <a:pt x="11720" y="1051"/>
                    <a:pt x="11693" y="1060"/>
                  </a:cubicBezTo>
                  <a:cubicBezTo>
                    <a:pt x="11716" y="1036"/>
                    <a:pt x="11693" y="1036"/>
                    <a:pt x="11716" y="1025"/>
                  </a:cubicBezTo>
                  <a:cubicBezTo>
                    <a:pt x="11705" y="1025"/>
                    <a:pt x="11765" y="903"/>
                    <a:pt x="11756" y="903"/>
                  </a:cubicBezTo>
                  <a:lnTo>
                    <a:pt x="11756" y="903"/>
                  </a:lnTo>
                  <a:cubicBezTo>
                    <a:pt x="11755" y="903"/>
                    <a:pt x="11754" y="904"/>
                    <a:pt x="11752" y="905"/>
                  </a:cubicBezTo>
                  <a:lnTo>
                    <a:pt x="11681" y="1036"/>
                  </a:lnTo>
                  <a:cubicBezTo>
                    <a:pt x="11681" y="1042"/>
                    <a:pt x="11678" y="1042"/>
                    <a:pt x="11675" y="1042"/>
                  </a:cubicBezTo>
                  <a:cubicBezTo>
                    <a:pt x="11672" y="1042"/>
                    <a:pt x="11669" y="1042"/>
                    <a:pt x="11669" y="1048"/>
                  </a:cubicBezTo>
                  <a:cubicBezTo>
                    <a:pt x="11669" y="1013"/>
                    <a:pt x="11681" y="977"/>
                    <a:pt x="11681" y="977"/>
                  </a:cubicBezTo>
                  <a:cubicBezTo>
                    <a:pt x="11687" y="959"/>
                    <a:pt x="11693" y="953"/>
                    <a:pt x="11697" y="953"/>
                  </a:cubicBezTo>
                  <a:cubicBezTo>
                    <a:pt x="11702" y="953"/>
                    <a:pt x="11705" y="959"/>
                    <a:pt x="11705" y="965"/>
                  </a:cubicBezTo>
                  <a:cubicBezTo>
                    <a:pt x="11740" y="917"/>
                    <a:pt x="11705" y="917"/>
                    <a:pt x="11740" y="870"/>
                  </a:cubicBezTo>
                  <a:lnTo>
                    <a:pt x="11740" y="870"/>
                  </a:lnTo>
                  <a:cubicBezTo>
                    <a:pt x="11728" y="870"/>
                    <a:pt x="11728" y="905"/>
                    <a:pt x="11705" y="917"/>
                  </a:cubicBezTo>
                  <a:cubicBezTo>
                    <a:pt x="11688" y="926"/>
                    <a:pt x="11672" y="945"/>
                    <a:pt x="11663" y="945"/>
                  </a:cubicBezTo>
                  <a:cubicBezTo>
                    <a:pt x="11659" y="945"/>
                    <a:pt x="11657" y="941"/>
                    <a:pt x="11657" y="929"/>
                  </a:cubicBezTo>
                  <a:lnTo>
                    <a:pt x="11609" y="965"/>
                  </a:lnTo>
                  <a:cubicBezTo>
                    <a:pt x="11621" y="947"/>
                    <a:pt x="11618" y="944"/>
                    <a:pt x="11612" y="944"/>
                  </a:cubicBezTo>
                  <a:cubicBezTo>
                    <a:pt x="11609" y="944"/>
                    <a:pt x="11606" y="945"/>
                    <a:pt x="11603" y="945"/>
                  </a:cubicBezTo>
                  <a:cubicBezTo>
                    <a:pt x="11600" y="945"/>
                    <a:pt x="11597" y="944"/>
                    <a:pt x="11597" y="941"/>
                  </a:cubicBezTo>
                  <a:lnTo>
                    <a:pt x="11621" y="917"/>
                  </a:lnTo>
                  <a:cubicBezTo>
                    <a:pt x="11609" y="917"/>
                    <a:pt x="11609" y="905"/>
                    <a:pt x="11609" y="882"/>
                  </a:cubicBezTo>
                  <a:cubicBezTo>
                    <a:pt x="11616" y="871"/>
                    <a:pt x="11620" y="868"/>
                    <a:pt x="11623" y="868"/>
                  </a:cubicBezTo>
                  <a:cubicBezTo>
                    <a:pt x="11626" y="868"/>
                    <a:pt x="11626" y="877"/>
                    <a:pt x="11628" y="877"/>
                  </a:cubicBezTo>
                  <a:cubicBezTo>
                    <a:pt x="11629" y="877"/>
                    <a:pt x="11630" y="875"/>
                    <a:pt x="11633" y="870"/>
                  </a:cubicBezTo>
                  <a:lnTo>
                    <a:pt x="11633" y="846"/>
                  </a:lnTo>
                  <a:cubicBezTo>
                    <a:pt x="11621" y="870"/>
                    <a:pt x="11597" y="882"/>
                    <a:pt x="11597" y="905"/>
                  </a:cubicBezTo>
                  <a:cubicBezTo>
                    <a:pt x="11570" y="933"/>
                    <a:pt x="11549" y="961"/>
                    <a:pt x="11530" y="961"/>
                  </a:cubicBezTo>
                  <a:cubicBezTo>
                    <a:pt x="11525" y="961"/>
                    <a:pt x="11519" y="958"/>
                    <a:pt x="11514" y="953"/>
                  </a:cubicBezTo>
                  <a:cubicBezTo>
                    <a:pt x="11526" y="905"/>
                    <a:pt x="11550" y="929"/>
                    <a:pt x="11562" y="882"/>
                  </a:cubicBezTo>
                  <a:cubicBezTo>
                    <a:pt x="11560" y="877"/>
                    <a:pt x="11557" y="875"/>
                    <a:pt x="11554" y="875"/>
                  </a:cubicBezTo>
                  <a:cubicBezTo>
                    <a:pt x="11530" y="875"/>
                    <a:pt x="11472" y="954"/>
                    <a:pt x="11457" y="954"/>
                  </a:cubicBezTo>
                  <a:cubicBezTo>
                    <a:pt x="11456" y="954"/>
                    <a:pt x="11455" y="954"/>
                    <a:pt x="11454" y="953"/>
                  </a:cubicBezTo>
                  <a:cubicBezTo>
                    <a:pt x="11451" y="943"/>
                    <a:pt x="11447" y="940"/>
                    <a:pt x="11442" y="940"/>
                  </a:cubicBezTo>
                  <a:cubicBezTo>
                    <a:pt x="11431" y="940"/>
                    <a:pt x="11417" y="955"/>
                    <a:pt x="11403" y="955"/>
                  </a:cubicBezTo>
                  <a:cubicBezTo>
                    <a:pt x="11400" y="955"/>
                    <a:pt x="11398" y="954"/>
                    <a:pt x="11395" y="953"/>
                  </a:cubicBezTo>
                  <a:cubicBezTo>
                    <a:pt x="11419" y="929"/>
                    <a:pt x="11395" y="917"/>
                    <a:pt x="11407" y="882"/>
                  </a:cubicBezTo>
                  <a:lnTo>
                    <a:pt x="11431" y="858"/>
                  </a:lnTo>
                  <a:lnTo>
                    <a:pt x="11431" y="858"/>
                  </a:lnTo>
                  <a:cubicBezTo>
                    <a:pt x="11428" y="860"/>
                    <a:pt x="11427" y="861"/>
                    <a:pt x="11425" y="861"/>
                  </a:cubicBezTo>
                  <a:cubicBezTo>
                    <a:pt x="11422" y="861"/>
                    <a:pt x="11422" y="857"/>
                    <a:pt x="11425" y="851"/>
                  </a:cubicBezTo>
                  <a:lnTo>
                    <a:pt x="11425" y="851"/>
                  </a:lnTo>
                  <a:cubicBezTo>
                    <a:pt x="11418" y="854"/>
                    <a:pt x="11412" y="855"/>
                    <a:pt x="11405" y="855"/>
                  </a:cubicBezTo>
                  <a:cubicBezTo>
                    <a:pt x="11399" y="855"/>
                    <a:pt x="11392" y="854"/>
                    <a:pt x="11384" y="854"/>
                  </a:cubicBezTo>
                  <a:cubicBezTo>
                    <a:pt x="11376" y="854"/>
                    <a:pt x="11368" y="855"/>
                    <a:pt x="11359" y="858"/>
                  </a:cubicBezTo>
                  <a:lnTo>
                    <a:pt x="11347" y="894"/>
                  </a:lnTo>
                  <a:cubicBezTo>
                    <a:pt x="11339" y="894"/>
                    <a:pt x="11321" y="899"/>
                    <a:pt x="11309" y="899"/>
                  </a:cubicBezTo>
                  <a:cubicBezTo>
                    <a:pt x="11304" y="899"/>
                    <a:pt x="11300" y="898"/>
                    <a:pt x="11300" y="894"/>
                  </a:cubicBezTo>
                  <a:cubicBezTo>
                    <a:pt x="11276" y="894"/>
                    <a:pt x="11264" y="917"/>
                    <a:pt x="11228" y="953"/>
                  </a:cubicBezTo>
                  <a:cubicBezTo>
                    <a:pt x="11228" y="917"/>
                    <a:pt x="11252" y="882"/>
                    <a:pt x="11276" y="846"/>
                  </a:cubicBezTo>
                  <a:cubicBezTo>
                    <a:pt x="11276" y="870"/>
                    <a:pt x="11288" y="858"/>
                    <a:pt x="11288" y="882"/>
                  </a:cubicBezTo>
                  <a:cubicBezTo>
                    <a:pt x="11317" y="862"/>
                    <a:pt x="11361" y="828"/>
                    <a:pt x="11383" y="828"/>
                  </a:cubicBezTo>
                  <a:cubicBezTo>
                    <a:pt x="11389" y="828"/>
                    <a:pt x="11393" y="829"/>
                    <a:pt x="11395" y="834"/>
                  </a:cubicBezTo>
                  <a:cubicBezTo>
                    <a:pt x="11417" y="808"/>
                    <a:pt x="11421" y="801"/>
                    <a:pt x="11418" y="801"/>
                  </a:cubicBezTo>
                  <a:lnTo>
                    <a:pt x="11418" y="801"/>
                  </a:lnTo>
                  <a:cubicBezTo>
                    <a:pt x="11414" y="801"/>
                    <a:pt x="11401" y="809"/>
                    <a:pt x="11392" y="809"/>
                  </a:cubicBezTo>
                  <a:cubicBezTo>
                    <a:pt x="11387" y="809"/>
                    <a:pt x="11383" y="806"/>
                    <a:pt x="11383" y="798"/>
                  </a:cubicBezTo>
                  <a:cubicBezTo>
                    <a:pt x="11387" y="795"/>
                    <a:pt x="11392" y="792"/>
                    <a:pt x="11398" y="789"/>
                  </a:cubicBezTo>
                  <a:lnTo>
                    <a:pt x="11398" y="789"/>
                  </a:lnTo>
                  <a:cubicBezTo>
                    <a:pt x="11398" y="790"/>
                    <a:pt x="11399" y="791"/>
                    <a:pt x="11401" y="791"/>
                  </a:cubicBezTo>
                  <a:cubicBezTo>
                    <a:pt x="11405" y="791"/>
                    <a:pt x="11410" y="786"/>
                    <a:pt x="11416" y="779"/>
                  </a:cubicBezTo>
                  <a:lnTo>
                    <a:pt x="11416" y="779"/>
                  </a:lnTo>
                  <a:cubicBezTo>
                    <a:pt x="11409" y="783"/>
                    <a:pt x="11403" y="786"/>
                    <a:pt x="11398" y="789"/>
                  </a:cubicBezTo>
                  <a:lnTo>
                    <a:pt x="11398" y="789"/>
                  </a:lnTo>
                  <a:cubicBezTo>
                    <a:pt x="11396" y="787"/>
                    <a:pt x="11395" y="782"/>
                    <a:pt x="11395" y="775"/>
                  </a:cubicBezTo>
                  <a:cubicBezTo>
                    <a:pt x="11393" y="775"/>
                    <a:pt x="11392" y="776"/>
                    <a:pt x="11390" y="776"/>
                  </a:cubicBezTo>
                  <a:cubicBezTo>
                    <a:pt x="11375" y="776"/>
                    <a:pt x="11394" y="715"/>
                    <a:pt x="11383" y="715"/>
                  </a:cubicBezTo>
                  <a:lnTo>
                    <a:pt x="11383" y="715"/>
                  </a:lnTo>
                  <a:cubicBezTo>
                    <a:pt x="11363" y="735"/>
                    <a:pt x="11335" y="780"/>
                    <a:pt x="11319" y="780"/>
                  </a:cubicBezTo>
                  <a:cubicBezTo>
                    <a:pt x="11316" y="780"/>
                    <a:pt x="11314" y="778"/>
                    <a:pt x="11312" y="775"/>
                  </a:cubicBezTo>
                  <a:lnTo>
                    <a:pt x="11347" y="739"/>
                  </a:lnTo>
                  <a:cubicBezTo>
                    <a:pt x="11344" y="735"/>
                    <a:pt x="11340" y="734"/>
                    <a:pt x="11337" y="734"/>
                  </a:cubicBezTo>
                  <a:cubicBezTo>
                    <a:pt x="11318" y="734"/>
                    <a:pt x="11300" y="776"/>
                    <a:pt x="11281" y="776"/>
                  </a:cubicBezTo>
                  <a:cubicBezTo>
                    <a:pt x="11280" y="776"/>
                    <a:pt x="11278" y="775"/>
                    <a:pt x="11276" y="775"/>
                  </a:cubicBezTo>
                  <a:cubicBezTo>
                    <a:pt x="11276" y="786"/>
                    <a:pt x="11240" y="822"/>
                    <a:pt x="11264" y="822"/>
                  </a:cubicBezTo>
                  <a:cubicBezTo>
                    <a:pt x="11252" y="834"/>
                    <a:pt x="11240" y="840"/>
                    <a:pt x="11231" y="840"/>
                  </a:cubicBezTo>
                  <a:cubicBezTo>
                    <a:pt x="11222" y="840"/>
                    <a:pt x="11216" y="834"/>
                    <a:pt x="11216" y="822"/>
                  </a:cubicBezTo>
                  <a:cubicBezTo>
                    <a:pt x="11204" y="822"/>
                    <a:pt x="11204" y="834"/>
                    <a:pt x="11193" y="846"/>
                  </a:cubicBezTo>
                  <a:cubicBezTo>
                    <a:pt x="11193" y="862"/>
                    <a:pt x="11198" y="866"/>
                    <a:pt x="11204" y="866"/>
                  </a:cubicBezTo>
                  <a:cubicBezTo>
                    <a:pt x="11210" y="866"/>
                    <a:pt x="11217" y="862"/>
                    <a:pt x="11221" y="862"/>
                  </a:cubicBezTo>
                  <a:cubicBezTo>
                    <a:pt x="11224" y="862"/>
                    <a:pt x="11224" y="866"/>
                    <a:pt x="11216" y="882"/>
                  </a:cubicBezTo>
                  <a:lnTo>
                    <a:pt x="11252" y="846"/>
                  </a:lnTo>
                  <a:lnTo>
                    <a:pt x="11252" y="846"/>
                  </a:lnTo>
                  <a:cubicBezTo>
                    <a:pt x="11264" y="870"/>
                    <a:pt x="11240" y="905"/>
                    <a:pt x="11228" y="917"/>
                  </a:cubicBezTo>
                  <a:cubicBezTo>
                    <a:pt x="11218" y="938"/>
                    <a:pt x="11213" y="945"/>
                    <a:pt x="11212" y="945"/>
                  </a:cubicBezTo>
                  <a:cubicBezTo>
                    <a:pt x="11209" y="945"/>
                    <a:pt x="11213" y="927"/>
                    <a:pt x="11207" y="927"/>
                  </a:cubicBezTo>
                  <a:cubicBezTo>
                    <a:pt x="11205" y="927"/>
                    <a:pt x="11200" y="931"/>
                    <a:pt x="11193" y="941"/>
                  </a:cubicBezTo>
                  <a:lnTo>
                    <a:pt x="11204" y="941"/>
                  </a:lnTo>
                  <a:cubicBezTo>
                    <a:pt x="11191" y="968"/>
                    <a:pt x="11178" y="976"/>
                    <a:pt x="11169" y="976"/>
                  </a:cubicBezTo>
                  <a:cubicBezTo>
                    <a:pt x="11162" y="976"/>
                    <a:pt x="11157" y="970"/>
                    <a:pt x="11157" y="965"/>
                  </a:cubicBezTo>
                  <a:cubicBezTo>
                    <a:pt x="11157" y="941"/>
                    <a:pt x="11145" y="917"/>
                    <a:pt x="11157" y="894"/>
                  </a:cubicBezTo>
                  <a:lnTo>
                    <a:pt x="11193" y="882"/>
                  </a:lnTo>
                  <a:cubicBezTo>
                    <a:pt x="11193" y="875"/>
                    <a:pt x="11190" y="873"/>
                    <a:pt x="11186" y="873"/>
                  </a:cubicBezTo>
                  <a:cubicBezTo>
                    <a:pt x="11178" y="873"/>
                    <a:pt x="11162" y="884"/>
                    <a:pt x="11152" y="884"/>
                  </a:cubicBezTo>
                  <a:cubicBezTo>
                    <a:pt x="11149" y="884"/>
                    <a:pt x="11147" y="883"/>
                    <a:pt x="11145" y="882"/>
                  </a:cubicBezTo>
                  <a:cubicBezTo>
                    <a:pt x="11145" y="882"/>
                    <a:pt x="11145" y="870"/>
                    <a:pt x="11145" y="858"/>
                  </a:cubicBezTo>
                  <a:cubicBezTo>
                    <a:pt x="11145" y="858"/>
                    <a:pt x="11134" y="863"/>
                    <a:pt x="11124" y="863"/>
                  </a:cubicBezTo>
                  <a:cubicBezTo>
                    <a:pt x="11118" y="863"/>
                    <a:pt x="11113" y="862"/>
                    <a:pt x="11109" y="858"/>
                  </a:cubicBezTo>
                  <a:lnTo>
                    <a:pt x="11097" y="882"/>
                  </a:lnTo>
                  <a:lnTo>
                    <a:pt x="11109" y="870"/>
                  </a:lnTo>
                  <a:lnTo>
                    <a:pt x="11109" y="870"/>
                  </a:lnTo>
                  <a:cubicBezTo>
                    <a:pt x="11121" y="870"/>
                    <a:pt x="11121" y="894"/>
                    <a:pt x="11097" y="917"/>
                  </a:cubicBezTo>
                  <a:cubicBezTo>
                    <a:pt x="11095" y="918"/>
                    <a:pt x="11093" y="919"/>
                    <a:pt x="11092" y="919"/>
                  </a:cubicBezTo>
                  <a:cubicBezTo>
                    <a:pt x="11078" y="919"/>
                    <a:pt x="11098" y="867"/>
                    <a:pt x="11109" y="834"/>
                  </a:cubicBezTo>
                  <a:cubicBezTo>
                    <a:pt x="11116" y="824"/>
                    <a:pt x="11120" y="821"/>
                    <a:pt x="11122" y="821"/>
                  </a:cubicBezTo>
                  <a:cubicBezTo>
                    <a:pt x="11128" y="821"/>
                    <a:pt x="11128" y="836"/>
                    <a:pt x="11138" y="836"/>
                  </a:cubicBezTo>
                  <a:cubicBezTo>
                    <a:pt x="11140" y="836"/>
                    <a:pt x="11142" y="835"/>
                    <a:pt x="11145" y="834"/>
                  </a:cubicBezTo>
                  <a:cubicBezTo>
                    <a:pt x="11157" y="786"/>
                    <a:pt x="11121" y="822"/>
                    <a:pt x="11121" y="786"/>
                  </a:cubicBezTo>
                  <a:cubicBezTo>
                    <a:pt x="11133" y="771"/>
                    <a:pt x="11140" y="767"/>
                    <a:pt x="11144" y="767"/>
                  </a:cubicBezTo>
                  <a:cubicBezTo>
                    <a:pt x="11148" y="767"/>
                    <a:pt x="11151" y="771"/>
                    <a:pt x="11154" y="771"/>
                  </a:cubicBezTo>
                  <a:cubicBezTo>
                    <a:pt x="11157" y="771"/>
                    <a:pt x="11161" y="767"/>
                    <a:pt x="11169" y="751"/>
                  </a:cubicBezTo>
                  <a:cubicBezTo>
                    <a:pt x="11167" y="749"/>
                    <a:pt x="11165" y="748"/>
                    <a:pt x="11163" y="748"/>
                  </a:cubicBezTo>
                  <a:cubicBezTo>
                    <a:pt x="11156" y="748"/>
                    <a:pt x="11149" y="759"/>
                    <a:pt x="11142" y="759"/>
                  </a:cubicBezTo>
                  <a:cubicBezTo>
                    <a:pt x="11139" y="759"/>
                    <a:pt x="11136" y="757"/>
                    <a:pt x="11133" y="751"/>
                  </a:cubicBezTo>
                  <a:cubicBezTo>
                    <a:pt x="11145" y="727"/>
                    <a:pt x="11157" y="727"/>
                    <a:pt x="11181" y="703"/>
                  </a:cubicBezTo>
                  <a:lnTo>
                    <a:pt x="11169" y="681"/>
                  </a:lnTo>
                  <a:lnTo>
                    <a:pt x="11169" y="681"/>
                  </a:lnTo>
                  <a:cubicBezTo>
                    <a:pt x="11166" y="685"/>
                    <a:pt x="11161" y="689"/>
                    <a:pt x="11157" y="691"/>
                  </a:cubicBezTo>
                  <a:lnTo>
                    <a:pt x="11145" y="667"/>
                  </a:lnTo>
                  <a:cubicBezTo>
                    <a:pt x="11157" y="644"/>
                    <a:pt x="11193" y="632"/>
                    <a:pt x="11193" y="596"/>
                  </a:cubicBezTo>
                  <a:lnTo>
                    <a:pt x="11193" y="596"/>
                  </a:lnTo>
                  <a:lnTo>
                    <a:pt x="11169" y="608"/>
                  </a:lnTo>
                  <a:cubicBezTo>
                    <a:pt x="11157" y="620"/>
                    <a:pt x="11169" y="632"/>
                    <a:pt x="11145" y="655"/>
                  </a:cubicBezTo>
                  <a:cubicBezTo>
                    <a:pt x="11145" y="652"/>
                    <a:pt x="11144" y="651"/>
                    <a:pt x="11143" y="651"/>
                  </a:cubicBezTo>
                  <a:cubicBezTo>
                    <a:pt x="11135" y="651"/>
                    <a:pt x="11106" y="705"/>
                    <a:pt x="11085" y="715"/>
                  </a:cubicBezTo>
                  <a:cubicBezTo>
                    <a:pt x="11073" y="715"/>
                    <a:pt x="11073" y="703"/>
                    <a:pt x="11073" y="691"/>
                  </a:cubicBezTo>
                  <a:cubicBezTo>
                    <a:pt x="11038" y="727"/>
                    <a:pt x="11014" y="703"/>
                    <a:pt x="10966" y="739"/>
                  </a:cubicBezTo>
                  <a:cubicBezTo>
                    <a:pt x="10990" y="715"/>
                    <a:pt x="10990" y="691"/>
                    <a:pt x="11002" y="655"/>
                  </a:cubicBezTo>
                  <a:cubicBezTo>
                    <a:pt x="11003" y="657"/>
                    <a:pt x="11005" y="657"/>
                    <a:pt x="11006" y="657"/>
                  </a:cubicBezTo>
                  <a:cubicBezTo>
                    <a:pt x="11019" y="657"/>
                    <a:pt x="11039" y="616"/>
                    <a:pt x="11050" y="584"/>
                  </a:cubicBezTo>
                  <a:lnTo>
                    <a:pt x="11050" y="584"/>
                  </a:lnTo>
                  <a:cubicBezTo>
                    <a:pt x="11038" y="584"/>
                    <a:pt x="11014" y="632"/>
                    <a:pt x="11014" y="644"/>
                  </a:cubicBezTo>
                  <a:cubicBezTo>
                    <a:pt x="11012" y="639"/>
                    <a:pt x="11009" y="638"/>
                    <a:pt x="11007" y="638"/>
                  </a:cubicBezTo>
                  <a:cubicBezTo>
                    <a:pt x="10999" y="638"/>
                    <a:pt x="10990" y="651"/>
                    <a:pt x="10984" y="651"/>
                  </a:cubicBezTo>
                  <a:cubicBezTo>
                    <a:pt x="10980" y="651"/>
                    <a:pt x="10978" y="646"/>
                    <a:pt x="10978" y="632"/>
                  </a:cubicBezTo>
                  <a:cubicBezTo>
                    <a:pt x="10978" y="620"/>
                    <a:pt x="11014" y="596"/>
                    <a:pt x="11014" y="572"/>
                  </a:cubicBezTo>
                  <a:cubicBezTo>
                    <a:pt x="11013" y="571"/>
                    <a:pt x="11012" y="571"/>
                    <a:pt x="11011" y="571"/>
                  </a:cubicBezTo>
                  <a:cubicBezTo>
                    <a:pt x="11002" y="571"/>
                    <a:pt x="10992" y="613"/>
                    <a:pt x="10976" y="613"/>
                  </a:cubicBezTo>
                  <a:cubicBezTo>
                    <a:pt x="10973" y="613"/>
                    <a:pt x="10970" y="611"/>
                    <a:pt x="10966" y="608"/>
                  </a:cubicBezTo>
                  <a:cubicBezTo>
                    <a:pt x="10978" y="608"/>
                    <a:pt x="10978" y="596"/>
                    <a:pt x="10978" y="596"/>
                  </a:cubicBezTo>
                  <a:cubicBezTo>
                    <a:pt x="10978" y="589"/>
                    <a:pt x="10976" y="586"/>
                    <a:pt x="10973" y="586"/>
                  </a:cubicBezTo>
                  <a:cubicBezTo>
                    <a:pt x="10965" y="586"/>
                    <a:pt x="10951" y="603"/>
                    <a:pt x="10943" y="620"/>
                  </a:cubicBezTo>
                  <a:cubicBezTo>
                    <a:pt x="10966" y="548"/>
                    <a:pt x="10907" y="608"/>
                    <a:pt x="10943" y="548"/>
                  </a:cubicBezTo>
                  <a:cubicBezTo>
                    <a:pt x="10907" y="548"/>
                    <a:pt x="10931" y="584"/>
                    <a:pt x="10919" y="608"/>
                  </a:cubicBezTo>
                  <a:cubicBezTo>
                    <a:pt x="10914" y="610"/>
                    <a:pt x="10910" y="611"/>
                    <a:pt x="10906" y="611"/>
                  </a:cubicBezTo>
                  <a:cubicBezTo>
                    <a:pt x="10891" y="611"/>
                    <a:pt x="10883" y="594"/>
                    <a:pt x="10883" y="584"/>
                  </a:cubicBezTo>
                  <a:cubicBezTo>
                    <a:pt x="10891" y="584"/>
                    <a:pt x="10899" y="579"/>
                    <a:pt x="10903" y="579"/>
                  </a:cubicBezTo>
                  <a:cubicBezTo>
                    <a:pt x="10905" y="579"/>
                    <a:pt x="10907" y="580"/>
                    <a:pt x="10907" y="584"/>
                  </a:cubicBezTo>
                  <a:lnTo>
                    <a:pt x="10919" y="536"/>
                  </a:lnTo>
                  <a:cubicBezTo>
                    <a:pt x="10917" y="529"/>
                    <a:pt x="10914" y="526"/>
                    <a:pt x="10911" y="526"/>
                  </a:cubicBezTo>
                  <a:cubicBezTo>
                    <a:pt x="10896" y="526"/>
                    <a:pt x="10870" y="583"/>
                    <a:pt x="10855" y="583"/>
                  </a:cubicBezTo>
                  <a:cubicBezTo>
                    <a:pt x="10852" y="583"/>
                    <a:pt x="10849" y="580"/>
                    <a:pt x="10847" y="572"/>
                  </a:cubicBezTo>
                  <a:cubicBezTo>
                    <a:pt x="10871" y="560"/>
                    <a:pt x="10859" y="536"/>
                    <a:pt x="10883" y="513"/>
                  </a:cubicBezTo>
                  <a:lnTo>
                    <a:pt x="10883" y="513"/>
                  </a:lnTo>
                  <a:cubicBezTo>
                    <a:pt x="10880" y="516"/>
                    <a:pt x="10877" y="516"/>
                    <a:pt x="10874" y="516"/>
                  </a:cubicBezTo>
                  <a:cubicBezTo>
                    <a:pt x="10871" y="516"/>
                    <a:pt x="10869" y="516"/>
                    <a:pt x="10867" y="516"/>
                  </a:cubicBezTo>
                  <a:cubicBezTo>
                    <a:pt x="10862" y="516"/>
                    <a:pt x="10859" y="519"/>
                    <a:pt x="10859" y="536"/>
                  </a:cubicBezTo>
                  <a:cubicBezTo>
                    <a:pt x="10847" y="536"/>
                    <a:pt x="10847" y="524"/>
                    <a:pt x="10847" y="513"/>
                  </a:cubicBezTo>
                  <a:cubicBezTo>
                    <a:pt x="10823" y="524"/>
                    <a:pt x="10812" y="524"/>
                    <a:pt x="10788" y="548"/>
                  </a:cubicBezTo>
                  <a:cubicBezTo>
                    <a:pt x="10776" y="536"/>
                    <a:pt x="10776" y="501"/>
                    <a:pt x="10776" y="489"/>
                  </a:cubicBezTo>
                  <a:cubicBezTo>
                    <a:pt x="10773" y="490"/>
                    <a:pt x="10770" y="490"/>
                    <a:pt x="10768" y="490"/>
                  </a:cubicBezTo>
                  <a:cubicBezTo>
                    <a:pt x="10743" y="490"/>
                    <a:pt x="10729" y="448"/>
                    <a:pt x="10699" y="448"/>
                  </a:cubicBezTo>
                  <a:cubicBezTo>
                    <a:pt x="10694" y="448"/>
                    <a:pt x="10687" y="450"/>
                    <a:pt x="10681" y="453"/>
                  </a:cubicBezTo>
                  <a:cubicBezTo>
                    <a:pt x="10678" y="450"/>
                    <a:pt x="10675" y="449"/>
                    <a:pt x="10673" y="449"/>
                  </a:cubicBezTo>
                  <a:cubicBezTo>
                    <a:pt x="10660" y="449"/>
                    <a:pt x="10665" y="502"/>
                    <a:pt x="10649" y="502"/>
                  </a:cubicBezTo>
                  <a:cubicBezTo>
                    <a:pt x="10648" y="502"/>
                    <a:pt x="10646" y="501"/>
                    <a:pt x="10645" y="501"/>
                  </a:cubicBezTo>
                  <a:cubicBezTo>
                    <a:pt x="10669" y="453"/>
                    <a:pt x="10645" y="453"/>
                    <a:pt x="10645" y="429"/>
                  </a:cubicBezTo>
                  <a:cubicBezTo>
                    <a:pt x="10636" y="412"/>
                    <a:pt x="10625" y="409"/>
                    <a:pt x="10613" y="409"/>
                  </a:cubicBezTo>
                  <a:cubicBezTo>
                    <a:pt x="10605" y="409"/>
                    <a:pt x="10597" y="410"/>
                    <a:pt x="10590" y="410"/>
                  </a:cubicBezTo>
                  <a:cubicBezTo>
                    <a:pt x="10577" y="410"/>
                    <a:pt x="10566" y="406"/>
                    <a:pt x="10562" y="382"/>
                  </a:cubicBezTo>
                  <a:cubicBezTo>
                    <a:pt x="10562" y="382"/>
                    <a:pt x="10573" y="370"/>
                    <a:pt x="10573" y="370"/>
                  </a:cubicBezTo>
                  <a:cubicBezTo>
                    <a:pt x="10562" y="334"/>
                    <a:pt x="10538" y="346"/>
                    <a:pt x="10514" y="322"/>
                  </a:cubicBezTo>
                  <a:lnTo>
                    <a:pt x="10526" y="322"/>
                  </a:lnTo>
                  <a:cubicBezTo>
                    <a:pt x="10515" y="295"/>
                    <a:pt x="10499" y="288"/>
                    <a:pt x="10482" y="288"/>
                  </a:cubicBezTo>
                  <a:cubicBezTo>
                    <a:pt x="10461" y="288"/>
                    <a:pt x="10438" y="298"/>
                    <a:pt x="10419" y="298"/>
                  </a:cubicBezTo>
                  <a:cubicBezTo>
                    <a:pt x="10419" y="286"/>
                    <a:pt x="10431" y="274"/>
                    <a:pt x="10431" y="263"/>
                  </a:cubicBezTo>
                  <a:cubicBezTo>
                    <a:pt x="10424" y="256"/>
                    <a:pt x="10414" y="246"/>
                    <a:pt x="10400" y="246"/>
                  </a:cubicBezTo>
                  <a:cubicBezTo>
                    <a:pt x="10389" y="246"/>
                    <a:pt x="10375" y="253"/>
                    <a:pt x="10359" y="274"/>
                  </a:cubicBezTo>
                  <a:cubicBezTo>
                    <a:pt x="10359" y="245"/>
                    <a:pt x="10357" y="240"/>
                    <a:pt x="10354" y="240"/>
                  </a:cubicBezTo>
                  <a:cubicBezTo>
                    <a:pt x="10352" y="240"/>
                    <a:pt x="10350" y="241"/>
                    <a:pt x="10348" y="241"/>
                  </a:cubicBezTo>
                  <a:cubicBezTo>
                    <a:pt x="10344" y="241"/>
                    <a:pt x="10340" y="237"/>
                    <a:pt x="10335" y="215"/>
                  </a:cubicBezTo>
                  <a:cubicBezTo>
                    <a:pt x="10335" y="209"/>
                    <a:pt x="10338" y="209"/>
                    <a:pt x="10341" y="209"/>
                  </a:cubicBezTo>
                  <a:cubicBezTo>
                    <a:pt x="10344" y="209"/>
                    <a:pt x="10347" y="209"/>
                    <a:pt x="10347" y="203"/>
                  </a:cubicBezTo>
                  <a:cubicBezTo>
                    <a:pt x="10335" y="179"/>
                    <a:pt x="10323" y="191"/>
                    <a:pt x="10311" y="179"/>
                  </a:cubicBezTo>
                  <a:cubicBezTo>
                    <a:pt x="10283" y="189"/>
                    <a:pt x="10254" y="237"/>
                    <a:pt x="10232" y="237"/>
                  </a:cubicBezTo>
                  <a:cubicBezTo>
                    <a:pt x="10226" y="237"/>
                    <a:pt x="10221" y="234"/>
                    <a:pt x="10216" y="227"/>
                  </a:cubicBezTo>
                  <a:cubicBezTo>
                    <a:pt x="10240" y="155"/>
                    <a:pt x="10240" y="215"/>
                    <a:pt x="10264" y="155"/>
                  </a:cubicBezTo>
                  <a:lnTo>
                    <a:pt x="10264" y="155"/>
                  </a:lnTo>
                  <a:cubicBezTo>
                    <a:pt x="10257" y="162"/>
                    <a:pt x="10250" y="169"/>
                    <a:pt x="10246" y="169"/>
                  </a:cubicBezTo>
                  <a:cubicBezTo>
                    <a:pt x="10242" y="169"/>
                    <a:pt x="10240" y="165"/>
                    <a:pt x="10240" y="155"/>
                  </a:cubicBezTo>
                  <a:cubicBezTo>
                    <a:pt x="10252" y="132"/>
                    <a:pt x="10252" y="143"/>
                    <a:pt x="10264" y="120"/>
                  </a:cubicBezTo>
                  <a:cubicBezTo>
                    <a:pt x="10264" y="117"/>
                    <a:pt x="10263" y="115"/>
                    <a:pt x="10261" y="115"/>
                  </a:cubicBezTo>
                  <a:cubicBezTo>
                    <a:pt x="10251" y="115"/>
                    <a:pt x="10211" y="168"/>
                    <a:pt x="10205" y="168"/>
                  </a:cubicBezTo>
                  <a:cubicBezTo>
                    <a:pt x="10205" y="168"/>
                    <a:pt x="10204" y="168"/>
                    <a:pt x="10204" y="167"/>
                  </a:cubicBezTo>
                  <a:cubicBezTo>
                    <a:pt x="10192" y="191"/>
                    <a:pt x="10192" y="191"/>
                    <a:pt x="10204" y="191"/>
                  </a:cubicBezTo>
                  <a:cubicBezTo>
                    <a:pt x="10197" y="205"/>
                    <a:pt x="10191" y="210"/>
                    <a:pt x="10186" y="210"/>
                  </a:cubicBezTo>
                  <a:cubicBezTo>
                    <a:pt x="10174" y="210"/>
                    <a:pt x="10165" y="189"/>
                    <a:pt x="10151" y="189"/>
                  </a:cubicBezTo>
                  <a:cubicBezTo>
                    <a:pt x="10149" y="189"/>
                    <a:pt x="10147" y="190"/>
                    <a:pt x="10145" y="191"/>
                  </a:cubicBezTo>
                  <a:cubicBezTo>
                    <a:pt x="10145" y="203"/>
                    <a:pt x="10157" y="215"/>
                    <a:pt x="10145" y="251"/>
                  </a:cubicBezTo>
                  <a:cubicBezTo>
                    <a:pt x="10141" y="247"/>
                    <a:pt x="10137" y="245"/>
                    <a:pt x="10132" y="245"/>
                  </a:cubicBezTo>
                  <a:cubicBezTo>
                    <a:pt x="10110" y="245"/>
                    <a:pt x="10081" y="290"/>
                    <a:pt x="10061" y="310"/>
                  </a:cubicBezTo>
                  <a:cubicBezTo>
                    <a:pt x="10050" y="274"/>
                    <a:pt x="10097" y="263"/>
                    <a:pt x="10121" y="203"/>
                  </a:cubicBezTo>
                  <a:cubicBezTo>
                    <a:pt x="10121" y="191"/>
                    <a:pt x="10133" y="143"/>
                    <a:pt x="10145" y="132"/>
                  </a:cubicBezTo>
                  <a:cubicBezTo>
                    <a:pt x="10142" y="126"/>
                    <a:pt x="10138" y="124"/>
                    <a:pt x="10133" y="124"/>
                  </a:cubicBezTo>
                  <a:cubicBezTo>
                    <a:pt x="10116" y="124"/>
                    <a:pt x="10091" y="146"/>
                    <a:pt x="10073" y="155"/>
                  </a:cubicBezTo>
                  <a:lnTo>
                    <a:pt x="10085" y="143"/>
                  </a:lnTo>
                  <a:cubicBezTo>
                    <a:pt x="10083" y="142"/>
                    <a:pt x="10081" y="142"/>
                    <a:pt x="10078" y="142"/>
                  </a:cubicBezTo>
                  <a:cubicBezTo>
                    <a:pt x="10059" y="142"/>
                    <a:pt x="10033" y="167"/>
                    <a:pt x="10016" y="167"/>
                  </a:cubicBezTo>
                  <a:cubicBezTo>
                    <a:pt x="10010" y="167"/>
                    <a:pt x="10005" y="164"/>
                    <a:pt x="10002" y="155"/>
                  </a:cubicBezTo>
                  <a:lnTo>
                    <a:pt x="10002" y="167"/>
                  </a:lnTo>
                  <a:cubicBezTo>
                    <a:pt x="10002" y="179"/>
                    <a:pt x="9990" y="167"/>
                    <a:pt x="9966" y="191"/>
                  </a:cubicBezTo>
                  <a:cubicBezTo>
                    <a:pt x="9976" y="172"/>
                    <a:pt x="9978" y="153"/>
                    <a:pt x="9984" y="140"/>
                  </a:cubicBezTo>
                  <a:lnTo>
                    <a:pt x="9984" y="140"/>
                  </a:lnTo>
                  <a:cubicBezTo>
                    <a:pt x="9940" y="199"/>
                    <a:pt x="9917" y="158"/>
                    <a:pt x="9871" y="215"/>
                  </a:cubicBezTo>
                  <a:cubicBezTo>
                    <a:pt x="9871" y="203"/>
                    <a:pt x="9895" y="167"/>
                    <a:pt x="9907" y="155"/>
                  </a:cubicBezTo>
                  <a:cubicBezTo>
                    <a:pt x="9914" y="162"/>
                    <a:pt x="9916" y="169"/>
                    <a:pt x="9920" y="169"/>
                  </a:cubicBezTo>
                  <a:cubicBezTo>
                    <a:pt x="9923" y="169"/>
                    <a:pt x="9925" y="165"/>
                    <a:pt x="9930" y="155"/>
                  </a:cubicBezTo>
                  <a:cubicBezTo>
                    <a:pt x="9919" y="155"/>
                    <a:pt x="9919" y="132"/>
                    <a:pt x="9930" y="108"/>
                  </a:cubicBezTo>
                  <a:lnTo>
                    <a:pt x="9930" y="108"/>
                  </a:lnTo>
                  <a:cubicBezTo>
                    <a:pt x="9907" y="143"/>
                    <a:pt x="9883" y="155"/>
                    <a:pt x="9859" y="167"/>
                  </a:cubicBezTo>
                  <a:cubicBezTo>
                    <a:pt x="9847" y="167"/>
                    <a:pt x="9823" y="167"/>
                    <a:pt x="9859" y="155"/>
                  </a:cubicBezTo>
                  <a:lnTo>
                    <a:pt x="9847" y="155"/>
                  </a:lnTo>
                  <a:cubicBezTo>
                    <a:pt x="9847" y="143"/>
                    <a:pt x="9847" y="143"/>
                    <a:pt x="9847" y="143"/>
                  </a:cubicBezTo>
                  <a:lnTo>
                    <a:pt x="9907" y="132"/>
                  </a:lnTo>
                  <a:lnTo>
                    <a:pt x="9871" y="132"/>
                  </a:lnTo>
                  <a:cubicBezTo>
                    <a:pt x="9877" y="126"/>
                    <a:pt x="9877" y="123"/>
                    <a:pt x="9872" y="123"/>
                  </a:cubicBezTo>
                  <a:cubicBezTo>
                    <a:pt x="9868" y="123"/>
                    <a:pt x="9859" y="126"/>
                    <a:pt x="9847" y="132"/>
                  </a:cubicBezTo>
                  <a:lnTo>
                    <a:pt x="9835" y="132"/>
                  </a:lnTo>
                  <a:cubicBezTo>
                    <a:pt x="9835" y="132"/>
                    <a:pt x="9835" y="132"/>
                    <a:pt x="9835" y="143"/>
                  </a:cubicBezTo>
                  <a:cubicBezTo>
                    <a:pt x="9835" y="143"/>
                    <a:pt x="9823" y="143"/>
                    <a:pt x="9823" y="155"/>
                  </a:cubicBezTo>
                  <a:cubicBezTo>
                    <a:pt x="9811" y="167"/>
                    <a:pt x="9811" y="167"/>
                    <a:pt x="9800" y="167"/>
                  </a:cubicBezTo>
                  <a:cubicBezTo>
                    <a:pt x="9811" y="155"/>
                    <a:pt x="9811" y="155"/>
                    <a:pt x="9811" y="155"/>
                  </a:cubicBezTo>
                  <a:cubicBezTo>
                    <a:pt x="9811" y="143"/>
                    <a:pt x="9811" y="143"/>
                    <a:pt x="9811" y="143"/>
                  </a:cubicBezTo>
                  <a:cubicBezTo>
                    <a:pt x="9823" y="132"/>
                    <a:pt x="9823" y="132"/>
                    <a:pt x="9835" y="132"/>
                  </a:cubicBezTo>
                  <a:lnTo>
                    <a:pt x="9811" y="132"/>
                  </a:lnTo>
                  <a:cubicBezTo>
                    <a:pt x="9811" y="128"/>
                    <a:pt x="9810" y="126"/>
                    <a:pt x="9808" y="126"/>
                  </a:cubicBezTo>
                  <a:cubicBezTo>
                    <a:pt x="9805" y="126"/>
                    <a:pt x="9800" y="132"/>
                    <a:pt x="9800" y="132"/>
                  </a:cubicBezTo>
                  <a:cubicBezTo>
                    <a:pt x="9788" y="143"/>
                    <a:pt x="9788" y="143"/>
                    <a:pt x="9776" y="143"/>
                  </a:cubicBezTo>
                  <a:lnTo>
                    <a:pt x="9728" y="143"/>
                  </a:lnTo>
                  <a:lnTo>
                    <a:pt x="9776" y="132"/>
                  </a:lnTo>
                  <a:lnTo>
                    <a:pt x="9685" y="132"/>
                  </a:lnTo>
                  <a:cubicBezTo>
                    <a:pt x="9704" y="129"/>
                    <a:pt x="9728" y="126"/>
                    <a:pt x="9752" y="120"/>
                  </a:cubicBezTo>
                  <a:lnTo>
                    <a:pt x="9740" y="120"/>
                  </a:lnTo>
                  <a:lnTo>
                    <a:pt x="9776" y="108"/>
                  </a:lnTo>
                  <a:lnTo>
                    <a:pt x="9740" y="108"/>
                  </a:lnTo>
                  <a:cubicBezTo>
                    <a:pt x="9771" y="108"/>
                    <a:pt x="9775" y="90"/>
                    <a:pt x="9807" y="85"/>
                  </a:cubicBezTo>
                  <a:lnTo>
                    <a:pt x="9807" y="85"/>
                  </a:lnTo>
                  <a:cubicBezTo>
                    <a:pt x="9808" y="85"/>
                    <a:pt x="9810" y="84"/>
                    <a:pt x="9811" y="84"/>
                  </a:cubicBezTo>
                  <a:cubicBezTo>
                    <a:pt x="9776" y="84"/>
                    <a:pt x="9788" y="84"/>
                    <a:pt x="9776" y="96"/>
                  </a:cubicBezTo>
                  <a:cubicBezTo>
                    <a:pt x="9728" y="96"/>
                    <a:pt x="9752" y="84"/>
                    <a:pt x="9740" y="84"/>
                  </a:cubicBezTo>
                  <a:cubicBezTo>
                    <a:pt x="9764" y="84"/>
                    <a:pt x="9776" y="84"/>
                    <a:pt x="9788" y="72"/>
                  </a:cubicBezTo>
                  <a:lnTo>
                    <a:pt x="9788" y="72"/>
                  </a:lnTo>
                  <a:cubicBezTo>
                    <a:pt x="9780" y="76"/>
                    <a:pt x="9773" y="77"/>
                    <a:pt x="9769" y="77"/>
                  </a:cubicBezTo>
                  <a:cubicBezTo>
                    <a:pt x="9760" y="77"/>
                    <a:pt x="9760" y="72"/>
                    <a:pt x="9776" y="72"/>
                  </a:cubicBezTo>
                  <a:cubicBezTo>
                    <a:pt x="9740" y="72"/>
                    <a:pt x="9763" y="72"/>
                    <a:pt x="9764" y="60"/>
                  </a:cubicBezTo>
                  <a:lnTo>
                    <a:pt x="9764" y="60"/>
                  </a:lnTo>
                  <a:cubicBezTo>
                    <a:pt x="9763" y="72"/>
                    <a:pt x="9740" y="72"/>
                    <a:pt x="9704" y="72"/>
                  </a:cubicBezTo>
                  <a:lnTo>
                    <a:pt x="9669" y="72"/>
                  </a:lnTo>
                  <a:cubicBezTo>
                    <a:pt x="9621" y="72"/>
                    <a:pt x="9704" y="60"/>
                    <a:pt x="9692" y="60"/>
                  </a:cubicBezTo>
                  <a:lnTo>
                    <a:pt x="9740" y="60"/>
                  </a:lnTo>
                  <a:cubicBezTo>
                    <a:pt x="9728" y="60"/>
                    <a:pt x="9692" y="48"/>
                    <a:pt x="9680" y="48"/>
                  </a:cubicBezTo>
                  <a:cubicBezTo>
                    <a:pt x="9659" y="51"/>
                    <a:pt x="9646" y="52"/>
                    <a:pt x="9639" y="52"/>
                  </a:cubicBezTo>
                  <a:cubicBezTo>
                    <a:pt x="9610" y="52"/>
                    <a:pt x="9671" y="36"/>
                    <a:pt x="9633" y="3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 name="Google Shape;490;p13"/>
            <p:cNvSpPr/>
            <p:nvPr/>
          </p:nvSpPr>
          <p:spPr>
            <a:xfrm>
              <a:off x="5575100" y="2174200"/>
              <a:ext cx="600" cy="1225"/>
            </a:xfrm>
            <a:custGeom>
              <a:rect b="b" l="l" r="r" t="t"/>
              <a:pathLst>
                <a:path extrusionOk="0" h="49" w="24">
                  <a:moveTo>
                    <a:pt x="24" y="1"/>
                  </a:moveTo>
                  <a:lnTo>
                    <a:pt x="0" y="48"/>
                  </a:lnTo>
                  <a:lnTo>
                    <a:pt x="12" y="2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 name="Google Shape;491;p13"/>
            <p:cNvSpPr/>
            <p:nvPr/>
          </p:nvSpPr>
          <p:spPr>
            <a:xfrm>
              <a:off x="5574800" y="2173025"/>
              <a:ext cx="25" cy="325"/>
            </a:xfrm>
            <a:custGeom>
              <a:rect b="b" l="l" r="r" t="t"/>
              <a:pathLst>
                <a:path extrusionOk="0" h="13" w="1">
                  <a:moveTo>
                    <a:pt x="0" y="0"/>
                  </a:moveTo>
                  <a:cubicBezTo>
                    <a:pt x="0" y="0"/>
                    <a:pt x="0" y="0"/>
                    <a:pt x="0" y="12"/>
                  </a:cubicBezTo>
                  <a:cubicBezTo>
                    <a:pt x="0" y="12"/>
                    <a:pt x="0" y="12"/>
                    <a:pt x="0"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 name="Google Shape;492;p13"/>
            <p:cNvSpPr/>
            <p:nvPr/>
          </p:nvSpPr>
          <p:spPr>
            <a:xfrm>
              <a:off x="5573600" y="2172725"/>
              <a:ext cx="925" cy="1500"/>
            </a:xfrm>
            <a:custGeom>
              <a:rect b="b" l="l" r="r" t="t"/>
              <a:pathLst>
                <a:path extrusionOk="0" h="60" w="37">
                  <a:moveTo>
                    <a:pt x="36" y="0"/>
                  </a:moveTo>
                  <a:lnTo>
                    <a:pt x="12" y="12"/>
                  </a:lnTo>
                  <a:lnTo>
                    <a:pt x="1" y="60"/>
                  </a:lnTo>
                  <a:cubicBezTo>
                    <a:pt x="24" y="48"/>
                    <a:pt x="1" y="36"/>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 name="Google Shape;493;p13"/>
            <p:cNvSpPr/>
            <p:nvPr/>
          </p:nvSpPr>
          <p:spPr>
            <a:xfrm>
              <a:off x="5570025" y="2172425"/>
              <a:ext cx="3000" cy="2375"/>
            </a:xfrm>
            <a:custGeom>
              <a:rect b="b" l="l" r="r" t="t"/>
              <a:pathLst>
                <a:path extrusionOk="0" h="95" w="120">
                  <a:moveTo>
                    <a:pt x="84" y="0"/>
                  </a:moveTo>
                  <a:lnTo>
                    <a:pt x="84" y="0"/>
                  </a:lnTo>
                  <a:cubicBezTo>
                    <a:pt x="36" y="12"/>
                    <a:pt x="48" y="84"/>
                    <a:pt x="1" y="84"/>
                  </a:cubicBezTo>
                  <a:cubicBezTo>
                    <a:pt x="3" y="91"/>
                    <a:pt x="6" y="94"/>
                    <a:pt x="10" y="94"/>
                  </a:cubicBezTo>
                  <a:cubicBezTo>
                    <a:pt x="26" y="94"/>
                    <a:pt x="58" y="37"/>
                    <a:pt x="75" y="37"/>
                  </a:cubicBezTo>
                  <a:cubicBezTo>
                    <a:pt x="79" y="37"/>
                    <a:pt x="82" y="40"/>
                    <a:pt x="84" y="48"/>
                  </a:cubicBezTo>
                  <a:cubicBezTo>
                    <a:pt x="84" y="16"/>
                    <a:pt x="95" y="16"/>
                    <a:pt x="105" y="16"/>
                  </a:cubicBezTo>
                  <a:lnTo>
                    <a:pt x="105" y="16"/>
                  </a:lnTo>
                  <a:cubicBezTo>
                    <a:pt x="110" y="16"/>
                    <a:pt x="116" y="16"/>
                    <a:pt x="120" y="12"/>
                  </a:cubicBezTo>
                  <a:cubicBezTo>
                    <a:pt x="118" y="11"/>
                    <a:pt x="116" y="10"/>
                    <a:pt x="114" y="10"/>
                  </a:cubicBezTo>
                  <a:cubicBezTo>
                    <a:pt x="104" y="10"/>
                    <a:pt x="88" y="22"/>
                    <a:pt x="81" y="22"/>
                  </a:cubicBezTo>
                  <a:cubicBezTo>
                    <a:pt x="76" y="22"/>
                    <a:pt x="76" y="17"/>
                    <a:pt x="8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 name="Google Shape;494;p13"/>
            <p:cNvSpPr/>
            <p:nvPr/>
          </p:nvSpPr>
          <p:spPr>
            <a:xfrm>
              <a:off x="5571450" y="2174300"/>
              <a:ext cx="575" cy="725"/>
            </a:xfrm>
            <a:custGeom>
              <a:rect b="b" l="l" r="r" t="t"/>
              <a:pathLst>
                <a:path extrusionOk="0" h="29" w="23">
                  <a:moveTo>
                    <a:pt x="16" y="1"/>
                  </a:moveTo>
                  <a:cubicBezTo>
                    <a:pt x="13" y="1"/>
                    <a:pt x="8" y="4"/>
                    <a:pt x="3" y="9"/>
                  </a:cubicBezTo>
                  <a:cubicBezTo>
                    <a:pt x="12" y="9"/>
                    <a:pt x="1" y="29"/>
                    <a:pt x="5" y="29"/>
                  </a:cubicBezTo>
                  <a:cubicBezTo>
                    <a:pt x="6" y="29"/>
                    <a:pt x="9" y="27"/>
                    <a:pt x="15" y="21"/>
                  </a:cubicBezTo>
                  <a:cubicBezTo>
                    <a:pt x="22" y="7"/>
                    <a:pt x="21" y="1"/>
                    <a:pt x="1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 name="Google Shape;495;p13"/>
            <p:cNvSpPr/>
            <p:nvPr/>
          </p:nvSpPr>
          <p:spPr>
            <a:xfrm>
              <a:off x="5570925" y="2171825"/>
              <a:ext cx="325" cy="625"/>
            </a:xfrm>
            <a:custGeom>
              <a:rect b="b" l="l" r="r" t="t"/>
              <a:pathLst>
                <a:path extrusionOk="0" h="25" w="13">
                  <a:moveTo>
                    <a:pt x="12" y="1"/>
                  </a:moveTo>
                  <a:lnTo>
                    <a:pt x="0" y="24"/>
                  </a:lnTo>
                  <a:lnTo>
                    <a:pt x="12" y="24"/>
                  </a:lnTo>
                  <a:lnTo>
                    <a:pt x="12"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 name="Google Shape;496;p13"/>
            <p:cNvSpPr/>
            <p:nvPr/>
          </p:nvSpPr>
          <p:spPr>
            <a:xfrm>
              <a:off x="5570325" y="2171225"/>
              <a:ext cx="925" cy="625"/>
            </a:xfrm>
            <a:custGeom>
              <a:rect b="b" l="l" r="r" t="t"/>
              <a:pathLst>
                <a:path extrusionOk="0" h="25" w="37">
                  <a:moveTo>
                    <a:pt x="36" y="1"/>
                  </a:moveTo>
                  <a:lnTo>
                    <a:pt x="29" y="5"/>
                  </a:lnTo>
                  <a:lnTo>
                    <a:pt x="29" y="5"/>
                  </a:lnTo>
                  <a:cubicBezTo>
                    <a:pt x="32" y="5"/>
                    <a:pt x="34" y="3"/>
                    <a:pt x="36" y="1"/>
                  </a:cubicBezTo>
                  <a:close/>
                  <a:moveTo>
                    <a:pt x="29" y="5"/>
                  </a:moveTo>
                  <a:lnTo>
                    <a:pt x="29" y="5"/>
                  </a:lnTo>
                  <a:cubicBezTo>
                    <a:pt x="20" y="9"/>
                    <a:pt x="10" y="5"/>
                    <a:pt x="1" y="25"/>
                  </a:cubicBezTo>
                  <a:lnTo>
                    <a:pt x="29" y="5"/>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 name="Google Shape;497;p13"/>
            <p:cNvSpPr/>
            <p:nvPr/>
          </p:nvSpPr>
          <p:spPr>
            <a:xfrm>
              <a:off x="5568775" y="2170225"/>
              <a:ext cx="975" cy="1075"/>
            </a:xfrm>
            <a:custGeom>
              <a:rect b="b" l="l" r="r" t="t"/>
              <a:pathLst>
                <a:path extrusionOk="0" h="43" w="39">
                  <a:moveTo>
                    <a:pt x="36" y="0"/>
                  </a:moveTo>
                  <a:cubicBezTo>
                    <a:pt x="27" y="0"/>
                    <a:pt x="0" y="42"/>
                    <a:pt x="11" y="42"/>
                  </a:cubicBezTo>
                  <a:cubicBezTo>
                    <a:pt x="12" y="42"/>
                    <a:pt x="13" y="42"/>
                    <a:pt x="15" y="41"/>
                  </a:cubicBezTo>
                  <a:cubicBezTo>
                    <a:pt x="27" y="29"/>
                    <a:pt x="27" y="5"/>
                    <a:pt x="39" y="5"/>
                  </a:cubicBezTo>
                  <a:cubicBezTo>
                    <a:pt x="39" y="2"/>
                    <a:pt x="38"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13"/>
            <p:cNvSpPr/>
            <p:nvPr/>
          </p:nvSpPr>
          <p:spPr>
            <a:xfrm>
              <a:off x="5565575" y="2170925"/>
              <a:ext cx="600" cy="450"/>
            </a:xfrm>
            <a:custGeom>
              <a:rect b="b" l="l" r="r" t="t"/>
              <a:pathLst>
                <a:path extrusionOk="0" h="18" w="24">
                  <a:moveTo>
                    <a:pt x="0" y="1"/>
                  </a:moveTo>
                  <a:lnTo>
                    <a:pt x="0" y="13"/>
                  </a:lnTo>
                  <a:cubicBezTo>
                    <a:pt x="0" y="16"/>
                    <a:pt x="1" y="18"/>
                    <a:pt x="3" y="18"/>
                  </a:cubicBezTo>
                  <a:cubicBezTo>
                    <a:pt x="7" y="18"/>
                    <a:pt x="15" y="9"/>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13"/>
            <p:cNvSpPr/>
            <p:nvPr/>
          </p:nvSpPr>
          <p:spPr>
            <a:xfrm>
              <a:off x="5563250" y="2175400"/>
              <a:ext cx="550" cy="625"/>
            </a:xfrm>
            <a:custGeom>
              <a:rect b="b" l="l" r="r" t="t"/>
              <a:pathLst>
                <a:path extrusionOk="0" h="25" w="22">
                  <a:moveTo>
                    <a:pt x="10" y="0"/>
                  </a:moveTo>
                  <a:cubicBezTo>
                    <a:pt x="1" y="18"/>
                    <a:pt x="0" y="23"/>
                    <a:pt x="3" y="23"/>
                  </a:cubicBezTo>
                  <a:cubicBezTo>
                    <a:pt x="6" y="23"/>
                    <a:pt x="13" y="17"/>
                    <a:pt x="17" y="17"/>
                  </a:cubicBezTo>
                  <a:cubicBezTo>
                    <a:pt x="20" y="17"/>
                    <a:pt x="22" y="19"/>
                    <a:pt x="22" y="24"/>
                  </a:cubicBezTo>
                  <a:cubicBezTo>
                    <a:pt x="22" y="12"/>
                    <a:pt x="22" y="0"/>
                    <a:pt x="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13"/>
            <p:cNvSpPr/>
            <p:nvPr/>
          </p:nvSpPr>
          <p:spPr>
            <a:xfrm>
              <a:off x="5565875" y="2169300"/>
              <a:ext cx="600" cy="475"/>
            </a:xfrm>
            <a:custGeom>
              <a:rect b="b" l="l" r="r" t="t"/>
              <a:pathLst>
                <a:path extrusionOk="0" h="19" w="24">
                  <a:moveTo>
                    <a:pt x="16" y="0"/>
                  </a:moveTo>
                  <a:cubicBezTo>
                    <a:pt x="12" y="0"/>
                    <a:pt x="6" y="6"/>
                    <a:pt x="0" y="18"/>
                  </a:cubicBezTo>
                  <a:lnTo>
                    <a:pt x="0" y="18"/>
                  </a:lnTo>
                  <a:cubicBezTo>
                    <a:pt x="4" y="10"/>
                    <a:pt x="7" y="8"/>
                    <a:pt x="9" y="8"/>
                  </a:cubicBezTo>
                  <a:cubicBezTo>
                    <a:pt x="13" y="8"/>
                    <a:pt x="16" y="18"/>
                    <a:pt x="24" y="18"/>
                  </a:cubicBezTo>
                  <a:cubicBezTo>
                    <a:pt x="24" y="6"/>
                    <a:pt x="21" y="0"/>
                    <a:pt x="1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13"/>
            <p:cNvSpPr/>
            <p:nvPr/>
          </p:nvSpPr>
          <p:spPr>
            <a:xfrm>
              <a:off x="5563475" y="2168225"/>
              <a:ext cx="2700" cy="2425"/>
            </a:xfrm>
            <a:custGeom>
              <a:rect b="b" l="l" r="r" t="t"/>
              <a:pathLst>
                <a:path extrusionOk="0" h="97" w="108">
                  <a:moveTo>
                    <a:pt x="70" y="1"/>
                  </a:moveTo>
                  <a:cubicBezTo>
                    <a:pt x="65" y="1"/>
                    <a:pt x="57" y="4"/>
                    <a:pt x="48" y="14"/>
                  </a:cubicBezTo>
                  <a:cubicBezTo>
                    <a:pt x="36" y="25"/>
                    <a:pt x="25" y="85"/>
                    <a:pt x="1" y="97"/>
                  </a:cubicBezTo>
                  <a:cubicBezTo>
                    <a:pt x="18" y="97"/>
                    <a:pt x="52" y="61"/>
                    <a:pt x="63" y="61"/>
                  </a:cubicBezTo>
                  <a:cubicBezTo>
                    <a:pt x="67" y="61"/>
                    <a:pt x="67" y="67"/>
                    <a:pt x="60" y="85"/>
                  </a:cubicBezTo>
                  <a:lnTo>
                    <a:pt x="108" y="25"/>
                  </a:lnTo>
                  <a:cubicBezTo>
                    <a:pt x="108" y="21"/>
                    <a:pt x="107" y="20"/>
                    <a:pt x="105" y="20"/>
                  </a:cubicBezTo>
                  <a:cubicBezTo>
                    <a:pt x="97" y="20"/>
                    <a:pt x="70" y="61"/>
                    <a:pt x="60" y="61"/>
                  </a:cubicBezTo>
                  <a:cubicBezTo>
                    <a:pt x="72" y="37"/>
                    <a:pt x="84" y="37"/>
                    <a:pt x="84" y="25"/>
                  </a:cubicBezTo>
                  <a:cubicBezTo>
                    <a:pt x="84" y="11"/>
                    <a:pt x="80"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13"/>
            <p:cNvSpPr/>
            <p:nvPr/>
          </p:nvSpPr>
          <p:spPr>
            <a:xfrm>
              <a:off x="5563275" y="2172725"/>
              <a:ext cx="825" cy="1450"/>
            </a:xfrm>
            <a:custGeom>
              <a:rect b="b" l="l" r="r" t="t"/>
              <a:pathLst>
                <a:path extrusionOk="0" h="58" w="33">
                  <a:moveTo>
                    <a:pt x="33" y="0"/>
                  </a:moveTo>
                  <a:cubicBezTo>
                    <a:pt x="33" y="24"/>
                    <a:pt x="21" y="24"/>
                    <a:pt x="9" y="36"/>
                  </a:cubicBezTo>
                  <a:cubicBezTo>
                    <a:pt x="1" y="52"/>
                    <a:pt x="1" y="57"/>
                    <a:pt x="4" y="57"/>
                  </a:cubicBezTo>
                  <a:cubicBezTo>
                    <a:pt x="11" y="57"/>
                    <a:pt x="33" y="36"/>
                    <a:pt x="33" y="36"/>
                  </a:cubicBezTo>
                  <a:lnTo>
                    <a:pt x="3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13"/>
            <p:cNvSpPr/>
            <p:nvPr/>
          </p:nvSpPr>
          <p:spPr>
            <a:xfrm>
              <a:off x="5561700" y="2169150"/>
              <a:ext cx="625" cy="25"/>
            </a:xfrm>
            <a:custGeom>
              <a:rect b="b" l="l" r="r" t="t"/>
              <a:pathLst>
                <a:path extrusionOk="0" h="1" w="25">
                  <a:moveTo>
                    <a:pt x="0" y="0"/>
                  </a:moveTo>
                  <a:lnTo>
                    <a:pt x="24"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13"/>
            <p:cNvSpPr/>
            <p:nvPr/>
          </p:nvSpPr>
          <p:spPr>
            <a:xfrm>
              <a:off x="5561700" y="2168250"/>
              <a:ext cx="625" cy="325"/>
            </a:xfrm>
            <a:custGeom>
              <a:rect b="b" l="l" r="r" t="t"/>
              <a:pathLst>
                <a:path extrusionOk="0" h="13" w="25">
                  <a:moveTo>
                    <a:pt x="24" y="1"/>
                  </a:moveTo>
                  <a:lnTo>
                    <a:pt x="0" y="13"/>
                  </a:lnTo>
                  <a:lnTo>
                    <a:pt x="12" y="13"/>
                  </a:ln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13"/>
            <p:cNvSpPr/>
            <p:nvPr/>
          </p:nvSpPr>
          <p:spPr>
            <a:xfrm>
              <a:off x="5561700" y="2167650"/>
              <a:ext cx="625" cy="325"/>
            </a:xfrm>
            <a:custGeom>
              <a:rect b="b" l="l" r="r" t="t"/>
              <a:pathLst>
                <a:path extrusionOk="0" h="13" w="25">
                  <a:moveTo>
                    <a:pt x="0" y="1"/>
                  </a:moveTo>
                  <a:lnTo>
                    <a:pt x="12" y="13"/>
                  </a:ln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13"/>
            <p:cNvSpPr/>
            <p:nvPr/>
          </p:nvSpPr>
          <p:spPr>
            <a:xfrm>
              <a:off x="5560800" y="2167075"/>
              <a:ext cx="325" cy="725"/>
            </a:xfrm>
            <a:custGeom>
              <a:rect b="b" l="l" r="r" t="t"/>
              <a:pathLst>
                <a:path extrusionOk="0" h="29" w="13">
                  <a:moveTo>
                    <a:pt x="12" y="12"/>
                  </a:moveTo>
                  <a:cubicBezTo>
                    <a:pt x="12" y="14"/>
                    <a:pt x="11" y="15"/>
                    <a:pt x="11" y="17"/>
                  </a:cubicBezTo>
                  <a:lnTo>
                    <a:pt x="11" y="17"/>
                  </a:lnTo>
                  <a:cubicBezTo>
                    <a:pt x="12" y="16"/>
                    <a:pt x="12" y="15"/>
                    <a:pt x="12" y="12"/>
                  </a:cubicBezTo>
                  <a:close/>
                  <a:moveTo>
                    <a:pt x="1" y="0"/>
                  </a:moveTo>
                  <a:lnTo>
                    <a:pt x="1" y="24"/>
                  </a:lnTo>
                  <a:cubicBezTo>
                    <a:pt x="1" y="22"/>
                    <a:pt x="1" y="21"/>
                    <a:pt x="1" y="21"/>
                  </a:cubicBezTo>
                  <a:cubicBezTo>
                    <a:pt x="1" y="21"/>
                    <a:pt x="1" y="28"/>
                    <a:pt x="4" y="28"/>
                  </a:cubicBezTo>
                  <a:cubicBezTo>
                    <a:pt x="5" y="28"/>
                    <a:pt x="8" y="26"/>
                    <a:pt x="11" y="17"/>
                  </a:cubicBezTo>
                  <a:lnTo>
                    <a:pt x="11" y="17"/>
                  </a:lnTo>
                  <a:cubicBezTo>
                    <a:pt x="11" y="17"/>
                    <a:pt x="10" y="17"/>
                    <a:pt x="10" y="17"/>
                  </a:cubicBezTo>
                  <a:cubicBezTo>
                    <a:pt x="7" y="17"/>
                    <a:pt x="1" y="8"/>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 name="Google Shape;507;p13"/>
            <p:cNvSpPr/>
            <p:nvPr/>
          </p:nvSpPr>
          <p:spPr>
            <a:xfrm>
              <a:off x="5550075" y="2178075"/>
              <a:ext cx="625" cy="1225"/>
            </a:xfrm>
            <a:custGeom>
              <a:rect b="b" l="l" r="r" t="t"/>
              <a:pathLst>
                <a:path extrusionOk="0" h="49" w="25">
                  <a:moveTo>
                    <a:pt x="25" y="1"/>
                  </a:moveTo>
                  <a:lnTo>
                    <a:pt x="1" y="36"/>
                  </a:lnTo>
                  <a:cubicBezTo>
                    <a:pt x="13" y="36"/>
                    <a:pt x="13" y="36"/>
                    <a:pt x="13" y="48"/>
                  </a:cubicBezTo>
                  <a:cubicBezTo>
                    <a:pt x="25" y="36"/>
                    <a:pt x="25" y="24"/>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 name="Google Shape;508;p13"/>
            <p:cNvSpPr/>
            <p:nvPr/>
          </p:nvSpPr>
          <p:spPr>
            <a:xfrm>
              <a:off x="5549500" y="2177700"/>
              <a:ext cx="1500" cy="750"/>
            </a:xfrm>
            <a:custGeom>
              <a:rect b="b" l="l" r="r" t="t"/>
              <a:pathLst>
                <a:path extrusionOk="0" h="30" w="60">
                  <a:moveTo>
                    <a:pt x="57" y="0"/>
                  </a:moveTo>
                  <a:cubicBezTo>
                    <a:pt x="52" y="0"/>
                    <a:pt x="42" y="7"/>
                    <a:pt x="33" y="7"/>
                  </a:cubicBezTo>
                  <a:cubicBezTo>
                    <a:pt x="30" y="7"/>
                    <a:pt x="26" y="6"/>
                    <a:pt x="24" y="4"/>
                  </a:cubicBezTo>
                  <a:lnTo>
                    <a:pt x="24" y="4"/>
                  </a:lnTo>
                  <a:lnTo>
                    <a:pt x="0" y="27"/>
                  </a:lnTo>
                  <a:cubicBezTo>
                    <a:pt x="2" y="29"/>
                    <a:pt x="4" y="30"/>
                    <a:pt x="6" y="30"/>
                  </a:cubicBezTo>
                  <a:cubicBezTo>
                    <a:pt x="19" y="30"/>
                    <a:pt x="39" y="4"/>
                    <a:pt x="60" y="4"/>
                  </a:cubicBezTo>
                  <a:cubicBezTo>
                    <a:pt x="60" y="1"/>
                    <a:pt x="59" y="0"/>
                    <a:pt x="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13"/>
            <p:cNvSpPr/>
            <p:nvPr/>
          </p:nvSpPr>
          <p:spPr>
            <a:xfrm>
              <a:off x="5542350" y="2172125"/>
              <a:ext cx="2100" cy="1350"/>
            </a:xfrm>
            <a:custGeom>
              <a:rect b="b" l="l" r="r" t="t"/>
              <a:pathLst>
                <a:path extrusionOk="0" h="54" w="84">
                  <a:moveTo>
                    <a:pt x="24" y="0"/>
                  </a:moveTo>
                  <a:cubicBezTo>
                    <a:pt x="24" y="12"/>
                    <a:pt x="0" y="36"/>
                    <a:pt x="0" y="36"/>
                  </a:cubicBezTo>
                  <a:lnTo>
                    <a:pt x="36" y="24"/>
                  </a:lnTo>
                  <a:lnTo>
                    <a:pt x="24" y="48"/>
                  </a:lnTo>
                  <a:cubicBezTo>
                    <a:pt x="24" y="52"/>
                    <a:pt x="25" y="54"/>
                    <a:pt x="26" y="54"/>
                  </a:cubicBezTo>
                  <a:cubicBezTo>
                    <a:pt x="31" y="54"/>
                    <a:pt x="42" y="30"/>
                    <a:pt x="46" y="30"/>
                  </a:cubicBezTo>
                  <a:cubicBezTo>
                    <a:pt x="47" y="30"/>
                    <a:pt x="48" y="32"/>
                    <a:pt x="48" y="36"/>
                  </a:cubicBezTo>
                  <a:cubicBezTo>
                    <a:pt x="72" y="12"/>
                    <a:pt x="60" y="12"/>
                    <a:pt x="84" y="0"/>
                  </a:cubicBezTo>
                  <a:lnTo>
                    <a:pt x="84" y="0"/>
                  </a:lnTo>
                  <a:cubicBezTo>
                    <a:pt x="76" y="4"/>
                    <a:pt x="69" y="6"/>
                    <a:pt x="63" y="6"/>
                  </a:cubicBezTo>
                  <a:cubicBezTo>
                    <a:pt x="51" y="6"/>
                    <a:pt x="40"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13"/>
            <p:cNvSpPr/>
            <p:nvPr/>
          </p:nvSpPr>
          <p:spPr>
            <a:xfrm>
              <a:off x="5553350" y="2282250"/>
              <a:ext cx="1500" cy="1300"/>
            </a:xfrm>
            <a:custGeom>
              <a:rect b="b" l="l" r="r" t="t"/>
              <a:pathLst>
                <a:path extrusionOk="0" h="52" w="60">
                  <a:moveTo>
                    <a:pt x="25" y="1"/>
                  </a:moveTo>
                  <a:cubicBezTo>
                    <a:pt x="37" y="25"/>
                    <a:pt x="1" y="13"/>
                    <a:pt x="37" y="48"/>
                  </a:cubicBezTo>
                  <a:cubicBezTo>
                    <a:pt x="41" y="50"/>
                    <a:pt x="44" y="51"/>
                    <a:pt x="47" y="51"/>
                  </a:cubicBezTo>
                  <a:cubicBezTo>
                    <a:pt x="59" y="51"/>
                    <a:pt x="54" y="30"/>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13"/>
            <p:cNvSpPr/>
            <p:nvPr/>
          </p:nvSpPr>
          <p:spPr>
            <a:xfrm>
              <a:off x="5560350" y="2261200"/>
              <a:ext cx="175" cy="250"/>
            </a:xfrm>
            <a:custGeom>
              <a:rect b="b" l="l" r="r" t="t"/>
              <a:pathLst>
                <a:path extrusionOk="0" h="10" w="7">
                  <a:moveTo>
                    <a:pt x="2" y="0"/>
                  </a:moveTo>
                  <a:cubicBezTo>
                    <a:pt x="1" y="0"/>
                    <a:pt x="1" y="3"/>
                    <a:pt x="7" y="9"/>
                  </a:cubicBezTo>
                  <a:cubicBezTo>
                    <a:pt x="7" y="3"/>
                    <a:pt x="4" y="0"/>
                    <a:pt x="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13"/>
            <p:cNvSpPr/>
            <p:nvPr/>
          </p:nvSpPr>
          <p:spPr>
            <a:xfrm>
              <a:off x="5562600" y="2256050"/>
              <a:ext cx="600" cy="325"/>
            </a:xfrm>
            <a:custGeom>
              <a:rect b="b" l="l" r="r" t="t"/>
              <a:pathLst>
                <a:path extrusionOk="0" h="13" w="24">
                  <a:moveTo>
                    <a:pt x="0" y="1"/>
                  </a:moveTo>
                  <a:lnTo>
                    <a:pt x="0" y="13"/>
                  </a:lnTo>
                  <a:lnTo>
                    <a:pt x="24" y="13"/>
                  </a:lnTo>
                  <a:cubicBezTo>
                    <a:pt x="12" y="13"/>
                    <a:pt x="12"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 name="Google Shape;513;p13"/>
            <p:cNvSpPr/>
            <p:nvPr/>
          </p:nvSpPr>
          <p:spPr>
            <a:xfrm>
              <a:off x="5558725" y="2278100"/>
              <a:ext cx="325" cy="300"/>
            </a:xfrm>
            <a:custGeom>
              <a:rect b="b" l="l" r="r" t="t"/>
              <a:pathLst>
                <a:path extrusionOk="0" h="12" w="13">
                  <a:moveTo>
                    <a:pt x="12" y="0"/>
                  </a:moveTo>
                  <a:cubicBezTo>
                    <a:pt x="0" y="0"/>
                    <a:pt x="0" y="0"/>
                    <a:pt x="12" y="12"/>
                  </a:cubicBezTo>
                  <a:cubicBezTo>
                    <a:pt x="12" y="12"/>
                    <a:pt x="12"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 name="Google Shape;514;p13"/>
            <p:cNvSpPr/>
            <p:nvPr/>
          </p:nvSpPr>
          <p:spPr>
            <a:xfrm>
              <a:off x="5559900" y="2276600"/>
              <a:ext cx="300" cy="150"/>
            </a:xfrm>
            <a:custGeom>
              <a:rect b="b" l="l" r="r" t="t"/>
              <a:pathLst>
                <a:path extrusionOk="0" h="6" w="12">
                  <a:moveTo>
                    <a:pt x="1" y="1"/>
                  </a:moveTo>
                  <a:cubicBezTo>
                    <a:pt x="5" y="4"/>
                    <a:pt x="7" y="6"/>
                    <a:pt x="9" y="6"/>
                  </a:cubicBezTo>
                  <a:cubicBezTo>
                    <a:pt x="11" y="6"/>
                    <a:pt x="9"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13"/>
            <p:cNvSpPr/>
            <p:nvPr/>
          </p:nvSpPr>
          <p:spPr>
            <a:xfrm>
              <a:off x="5560800" y="2275700"/>
              <a:ext cx="325" cy="25"/>
            </a:xfrm>
            <a:custGeom>
              <a:rect b="b" l="l" r="r" t="t"/>
              <a:pathLst>
                <a:path extrusionOk="0" h="1" w="13">
                  <a:moveTo>
                    <a:pt x="1" y="1"/>
                  </a:moveTo>
                  <a:cubicBezTo>
                    <a:pt x="1" y="1"/>
                    <a:pt x="1" y="1"/>
                    <a:pt x="1" y="1"/>
                  </a:cubicBezTo>
                  <a:cubicBezTo>
                    <a:pt x="1" y="1"/>
                    <a:pt x="12"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13"/>
            <p:cNvSpPr/>
            <p:nvPr/>
          </p:nvSpPr>
          <p:spPr>
            <a:xfrm>
              <a:off x="5558125" y="2276900"/>
              <a:ext cx="2250" cy="1750"/>
            </a:xfrm>
            <a:custGeom>
              <a:rect b="b" l="l" r="r" t="t"/>
              <a:pathLst>
                <a:path extrusionOk="0" h="70" w="90">
                  <a:moveTo>
                    <a:pt x="36" y="0"/>
                  </a:moveTo>
                  <a:cubicBezTo>
                    <a:pt x="24" y="12"/>
                    <a:pt x="24" y="12"/>
                    <a:pt x="24" y="12"/>
                  </a:cubicBezTo>
                  <a:cubicBezTo>
                    <a:pt x="0" y="12"/>
                    <a:pt x="24" y="36"/>
                    <a:pt x="36" y="48"/>
                  </a:cubicBezTo>
                  <a:cubicBezTo>
                    <a:pt x="50" y="55"/>
                    <a:pt x="75" y="70"/>
                    <a:pt x="83" y="70"/>
                  </a:cubicBezTo>
                  <a:cubicBezTo>
                    <a:pt x="89" y="70"/>
                    <a:pt x="85" y="61"/>
                    <a:pt x="60" y="36"/>
                  </a:cubicBezTo>
                  <a:lnTo>
                    <a:pt x="58" y="36"/>
                  </a:lnTo>
                  <a:cubicBezTo>
                    <a:pt x="56" y="31"/>
                    <a:pt x="48" y="19"/>
                    <a:pt x="48" y="12"/>
                  </a:cubicBezTo>
                  <a:cubicBezTo>
                    <a:pt x="48" y="12"/>
                    <a:pt x="36" y="12"/>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13"/>
            <p:cNvSpPr/>
            <p:nvPr/>
          </p:nvSpPr>
          <p:spPr>
            <a:xfrm>
              <a:off x="5556625" y="2268575"/>
              <a:ext cx="325" cy="25"/>
            </a:xfrm>
            <a:custGeom>
              <a:rect b="b" l="l" r="r" t="t"/>
              <a:pathLst>
                <a:path extrusionOk="0" h="1" w="13">
                  <a:moveTo>
                    <a:pt x="13" y="0"/>
                  </a:moveTo>
                  <a:cubicBezTo>
                    <a:pt x="13" y="0"/>
                    <a:pt x="13" y="0"/>
                    <a:pt x="13" y="0"/>
                  </a:cubicBezTo>
                  <a:cubicBezTo>
                    <a:pt x="1" y="0"/>
                    <a:pt x="1"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13"/>
            <p:cNvSpPr/>
            <p:nvPr/>
          </p:nvSpPr>
          <p:spPr>
            <a:xfrm>
              <a:off x="5556925" y="2281950"/>
              <a:ext cx="925" cy="325"/>
            </a:xfrm>
            <a:custGeom>
              <a:rect b="b" l="l" r="r" t="t"/>
              <a:pathLst>
                <a:path extrusionOk="0" h="13" w="37">
                  <a:moveTo>
                    <a:pt x="1" y="1"/>
                  </a:moveTo>
                  <a:cubicBezTo>
                    <a:pt x="1" y="1"/>
                    <a:pt x="25" y="13"/>
                    <a:pt x="37" y="13"/>
                  </a:cubicBez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 name="Google Shape;519;p13"/>
            <p:cNvSpPr/>
            <p:nvPr/>
          </p:nvSpPr>
          <p:spPr>
            <a:xfrm>
              <a:off x="5561100" y="2279275"/>
              <a:ext cx="925" cy="475"/>
            </a:xfrm>
            <a:custGeom>
              <a:rect b="b" l="l" r="r" t="t"/>
              <a:pathLst>
                <a:path extrusionOk="0" h="19" w="37">
                  <a:moveTo>
                    <a:pt x="0" y="1"/>
                  </a:moveTo>
                  <a:cubicBezTo>
                    <a:pt x="6" y="13"/>
                    <a:pt x="18" y="19"/>
                    <a:pt x="26" y="19"/>
                  </a:cubicBezTo>
                  <a:cubicBezTo>
                    <a:pt x="33" y="19"/>
                    <a:pt x="36" y="13"/>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 name="Google Shape;520;p13"/>
            <p:cNvSpPr/>
            <p:nvPr/>
          </p:nvSpPr>
          <p:spPr>
            <a:xfrm>
              <a:off x="5561700" y="2277800"/>
              <a:ext cx="1500" cy="900"/>
            </a:xfrm>
            <a:custGeom>
              <a:rect b="b" l="l" r="r" t="t"/>
              <a:pathLst>
                <a:path extrusionOk="0" h="36" w="60">
                  <a:moveTo>
                    <a:pt x="24" y="0"/>
                  </a:moveTo>
                  <a:cubicBezTo>
                    <a:pt x="36" y="12"/>
                    <a:pt x="0" y="0"/>
                    <a:pt x="36" y="36"/>
                  </a:cubicBezTo>
                  <a:cubicBezTo>
                    <a:pt x="0" y="0"/>
                    <a:pt x="60" y="24"/>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 name="Google Shape;521;p13"/>
            <p:cNvSpPr/>
            <p:nvPr/>
          </p:nvSpPr>
          <p:spPr>
            <a:xfrm>
              <a:off x="5560800" y="2275100"/>
              <a:ext cx="2400" cy="1525"/>
            </a:xfrm>
            <a:custGeom>
              <a:rect b="b" l="l" r="r" t="t"/>
              <a:pathLst>
                <a:path extrusionOk="0" h="61" w="96">
                  <a:moveTo>
                    <a:pt x="1" y="1"/>
                  </a:moveTo>
                  <a:cubicBezTo>
                    <a:pt x="1" y="6"/>
                    <a:pt x="3" y="9"/>
                    <a:pt x="6" y="11"/>
                  </a:cubicBezTo>
                  <a:lnTo>
                    <a:pt x="6" y="11"/>
                  </a:lnTo>
                  <a:cubicBezTo>
                    <a:pt x="4" y="8"/>
                    <a:pt x="3" y="5"/>
                    <a:pt x="1" y="1"/>
                  </a:cubicBezTo>
                  <a:close/>
                  <a:moveTo>
                    <a:pt x="12" y="1"/>
                  </a:moveTo>
                  <a:cubicBezTo>
                    <a:pt x="36" y="13"/>
                    <a:pt x="36" y="25"/>
                    <a:pt x="24" y="25"/>
                  </a:cubicBezTo>
                  <a:cubicBezTo>
                    <a:pt x="17" y="18"/>
                    <a:pt x="10" y="15"/>
                    <a:pt x="6" y="11"/>
                  </a:cubicBezTo>
                  <a:lnTo>
                    <a:pt x="6" y="11"/>
                  </a:lnTo>
                  <a:cubicBezTo>
                    <a:pt x="12" y="25"/>
                    <a:pt x="12" y="27"/>
                    <a:pt x="12" y="37"/>
                  </a:cubicBezTo>
                  <a:cubicBezTo>
                    <a:pt x="36" y="49"/>
                    <a:pt x="60" y="37"/>
                    <a:pt x="96" y="61"/>
                  </a:cubicBezTo>
                  <a:cubicBezTo>
                    <a:pt x="72" y="37"/>
                    <a:pt x="48" y="13"/>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 name="Google Shape;522;p13"/>
            <p:cNvSpPr/>
            <p:nvPr/>
          </p:nvSpPr>
          <p:spPr>
            <a:xfrm>
              <a:off x="5562875" y="2275100"/>
              <a:ext cx="1225" cy="1525"/>
            </a:xfrm>
            <a:custGeom>
              <a:rect b="b" l="l" r="r" t="t"/>
              <a:pathLst>
                <a:path extrusionOk="0" h="61" w="49">
                  <a:moveTo>
                    <a:pt x="13" y="1"/>
                  </a:moveTo>
                  <a:cubicBezTo>
                    <a:pt x="25" y="25"/>
                    <a:pt x="1" y="37"/>
                    <a:pt x="37" y="61"/>
                  </a:cubicBezTo>
                  <a:cubicBezTo>
                    <a:pt x="49" y="49"/>
                    <a:pt x="37" y="25"/>
                    <a:pt x="25" y="13"/>
                  </a:cubicBez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 name="Google Shape;523;p13"/>
            <p:cNvSpPr/>
            <p:nvPr/>
          </p:nvSpPr>
          <p:spPr>
            <a:xfrm>
              <a:off x="5554975" y="2271850"/>
              <a:ext cx="1175" cy="825"/>
            </a:xfrm>
            <a:custGeom>
              <a:rect b="b" l="l" r="r" t="t"/>
              <a:pathLst>
                <a:path extrusionOk="0" h="33" w="47">
                  <a:moveTo>
                    <a:pt x="7" y="0"/>
                  </a:moveTo>
                  <a:cubicBezTo>
                    <a:pt x="1" y="0"/>
                    <a:pt x="5" y="0"/>
                    <a:pt x="10" y="2"/>
                  </a:cubicBezTo>
                  <a:lnTo>
                    <a:pt x="10" y="2"/>
                  </a:lnTo>
                  <a:lnTo>
                    <a:pt x="7" y="0"/>
                  </a:lnTo>
                  <a:close/>
                  <a:moveTo>
                    <a:pt x="10" y="2"/>
                  </a:moveTo>
                  <a:lnTo>
                    <a:pt x="17" y="7"/>
                  </a:lnTo>
                  <a:lnTo>
                    <a:pt x="17" y="7"/>
                  </a:lnTo>
                  <a:cubicBezTo>
                    <a:pt x="16" y="5"/>
                    <a:pt x="13" y="3"/>
                    <a:pt x="10" y="2"/>
                  </a:cubicBezTo>
                  <a:close/>
                  <a:moveTo>
                    <a:pt x="17" y="7"/>
                  </a:moveTo>
                  <a:cubicBezTo>
                    <a:pt x="19" y="8"/>
                    <a:pt x="19" y="10"/>
                    <a:pt x="19" y="12"/>
                  </a:cubicBezTo>
                  <a:cubicBezTo>
                    <a:pt x="19" y="12"/>
                    <a:pt x="7" y="12"/>
                    <a:pt x="19" y="24"/>
                  </a:cubicBezTo>
                  <a:cubicBezTo>
                    <a:pt x="19" y="22"/>
                    <a:pt x="20" y="21"/>
                    <a:pt x="21" y="21"/>
                  </a:cubicBezTo>
                  <a:cubicBezTo>
                    <a:pt x="27" y="21"/>
                    <a:pt x="40" y="32"/>
                    <a:pt x="44" y="32"/>
                  </a:cubicBezTo>
                  <a:cubicBezTo>
                    <a:pt x="46" y="32"/>
                    <a:pt x="46" y="30"/>
                    <a:pt x="43" y="24"/>
                  </a:cubicBezTo>
                  <a:lnTo>
                    <a:pt x="17" y="7"/>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 name="Google Shape;524;p13"/>
            <p:cNvSpPr/>
            <p:nvPr/>
          </p:nvSpPr>
          <p:spPr>
            <a:xfrm>
              <a:off x="5555450" y="2269750"/>
              <a:ext cx="1200" cy="1525"/>
            </a:xfrm>
            <a:custGeom>
              <a:rect b="b" l="l" r="r" t="t"/>
              <a:pathLst>
                <a:path extrusionOk="0" h="61" w="48">
                  <a:moveTo>
                    <a:pt x="0" y="1"/>
                  </a:moveTo>
                  <a:lnTo>
                    <a:pt x="0" y="1"/>
                  </a:lnTo>
                  <a:cubicBezTo>
                    <a:pt x="12" y="24"/>
                    <a:pt x="12" y="24"/>
                    <a:pt x="36" y="48"/>
                  </a:cubicBezTo>
                  <a:lnTo>
                    <a:pt x="48" y="60"/>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 name="Google Shape;525;p13"/>
            <p:cNvSpPr/>
            <p:nvPr/>
          </p:nvSpPr>
          <p:spPr>
            <a:xfrm>
              <a:off x="5566150" y="2269825"/>
              <a:ext cx="1225" cy="475"/>
            </a:xfrm>
            <a:custGeom>
              <a:rect b="b" l="l" r="r" t="t"/>
              <a:pathLst>
                <a:path extrusionOk="0" h="19" w="49">
                  <a:moveTo>
                    <a:pt x="7" y="1"/>
                  </a:moveTo>
                  <a:cubicBezTo>
                    <a:pt x="1" y="1"/>
                    <a:pt x="1" y="4"/>
                    <a:pt x="13" y="10"/>
                  </a:cubicBezTo>
                  <a:cubicBezTo>
                    <a:pt x="19" y="16"/>
                    <a:pt x="31" y="18"/>
                    <a:pt x="38" y="18"/>
                  </a:cubicBezTo>
                  <a:cubicBezTo>
                    <a:pt x="46" y="18"/>
                    <a:pt x="49" y="16"/>
                    <a:pt x="37" y="10"/>
                  </a:cubicBezTo>
                  <a:cubicBezTo>
                    <a:pt x="25" y="4"/>
                    <a:pt x="13" y="1"/>
                    <a:pt x="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 name="Google Shape;526;p13"/>
            <p:cNvSpPr/>
            <p:nvPr/>
          </p:nvSpPr>
          <p:spPr>
            <a:xfrm>
              <a:off x="5557225" y="2264400"/>
              <a:ext cx="1225" cy="1200"/>
            </a:xfrm>
            <a:custGeom>
              <a:rect b="b" l="l" r="r" t="t"/>
              <a:pathLst>
                <a:path extrusionOk="0" h="48" w="49">
                  <a:moveTo>
                    <a:pt x="25" y="0"/>
                  </a:moveTo>
                  <a:cubicBezTo>
                    <a:pt x="25" y="12"/>
                    <a:pt x="1" y="36"/>
                    <a:pt x="25" y="48"/>
                  </a:cubicBezTo>
                  <a:cubicBezTo>
                    <a:pt x="48" y="48"/>
                    <a:pt x="36" y="12"/>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13"/>
            <p:cNvSpPr/>
            <p:nvPr/>
          </p:nvSpPr>
          <p:spPr>
            <a:xfrm>
              <a:off x="5560575" y="2254875"/>
              <a:ext cx="850" cy="1200"/>
            </a:xfrm>
            <a:custGeom>
              <a:rect b="b" l="l" r="r" t="t"/>
              <a:pathLst>
                <a:path extrusionOk="0" h="48" w="34">
                  <a:moveTo>
                    <a:pt x="10" y="0"/>
                  </a:moveTo>
                  <a:lnTo>
                    <a:pt x="10" y="0"/>
                  </a:lnTo>
                  <a:cubicBezTo>
                    <a:pt x="10" y="0"/>
                    <a:pt x="1" y="0"/>
                    <a:pt x="13" y="8"/>
                  </a:cubicBezTo>
                  <a:lnTo>
                    <a:pt x="13" y="8"/>
                  </a:lnTo>
                  <a:cubicBezTo>
                    <a:pt x="12" y="5"/>
                    <a:pt x="11" y="3"/>
                    <a:pt x="10" y="0"/>
                  </a:cubicBezTo>
                  <a:close/>
                  <a:moveTo>
                    <a:pt x="13" y="8"/>
                  </a:moveTo>
                  <a:cubicBezTo>
                    <a:pt x="14" y="10"/>
                    <a:pt x="15" y="12"/>
                    <a:pt x="16" y="15"/>
                  </a:cubicBezTo>
                  <a:lnTo>
                    <a:pt x="16" y="15"/>
                  </a:lnTo>
                  <a:cubicBezTo>
                    <a:pt x="17" y="13"/>
                    <a:pt x="19" y="12"/>
                    <a:pt x="21" y="12"/>
                  </a:cubicBezTo>
                  <a:cubicBezTo>
                    <a:pt x="18" y="10"/>
                    <a:pt x="15" y="9"/>
                    <a:pt x="13" y="8"/>
                  </a:cubicBezTo>
                  <a:close/>
                  <a:moveTo>
                    <a:pt x="16" y="15"/>
                  </a:moveTo>
                  <a:lnTo>
                    <a:pt x="16" y="15"/>
                  </a:lnTo>
                  <a:cubicBezTo>
                    <a:pt x="10" y="21"/>
                    <a:pt x="14" y="38"/>
                    <a:pt x="33" y="48"/>
                  </a:cubicBezTo>
                  <a:cubicBezTo>
                    <a:pt x="24" y="39"/>
                    <a:pt x="22" y="29"/>
                    <a:pt x="16" y="1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13"/>
            <p:cNvSpPr/>
            <p:nvPr/>
          </p:nvSpPr>
          <p:spPr>
            <a:xfrm>
              <a:off x="5562600" y="2253675"/>
              <a:ext cx="600" cy="625"/>
            </a:xfrm>
            <a:custGeom>
              <a:rect b="b" l="l" r="r" t="t"/>
              <a:pathLst>
                <a:path extrusionOk="0" h="25" w="24">
                  <a:moveTo>
                    <a:pt x="0" y="1"/>
                  </a:moveTo>
                  <a:cubicBezTo>
                    <a:pt x="0" y="13"/>
                    <a:pt x="0" y="13"/>
                    <a:pt x="12" y="25"/>
                  </a:cubicBezTo>
                  <a:cubicBezTo>
                    <a:pt x="24" y="25"/>
                    <a:pt x="12"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13"/>
            <p:cNvSpPr/>
            <p:nvPr/>
          </p:nvSpPr>
          <p:spPr>
            <a:xfrm>
              <a:off x="5549200" y="2259925"/>
              <a:ext cx="25" cy="25"/>
            </a:xfrm>
            <a:custGeom>
              <a:rect b="b" l="l" r="r" t="t"/>
              <a:pathLst>
                <a:path extrusionOk="0" h="1" w="1">
                  <a:moveTo>
                    <a:pt x="0" y="1"/>
                  </a:moveTo>
                  <a:cubicBezTo>
                    <a:pt x="0" y="1"/>
                    <a:pt x="0" y="1"/>
                    <a:pt x="0" y="1"/>
                  </a:cubicBezTo>
                  <a:cubicBezTo>
                    <a:pt x="0" y="1"/>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13"/>
            <p:cNvSpPr/>
            <p:nvPr/>
          </p:nvSpPr>
          <p:spPr>
            <a:xfrm>
              <a:off x="5550075" y="2262325"/>
              <a:ext cx="625" cy="25"/>
            </a:xfrm>
            <a:custGeom>
              <a:rect b="b" l="l" r="r" t="t"/>
              <a:pathLst>
                <a:path extrusionOk="0" h="1" w="25">
                  <a:moveTo>
                    <a:pt x="13" y="0"/>
                  </a:moveTo>
                  <a:cubicBezTo>
                    <a:pt x="13" y="0"/>
                    <a:pt x="13" y="0"/>
                    <a:pt x="1" y="0"/>
                  </a:cubicBezTo>
                  <a:cubicBezTo>
                    <a:pt x="13" y="0"/>
                    <a:pt x="13" y="0"/>
                    <a:pt x="2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 name="Google Shape;531;p13"/>
            <p:cNvSpPr/>
            <p:nvPr/>
          </p:nvSpPr>
          <p:spPr>
            <a:xfrm>
              <a:off x="5543825" y="2274225"/>
              <a:ext cx="325" cy="325"/>
            </a:xfrm>
            <a:custGeom>
              <a:rect b="b" l="l" r="r" t="t"/>
              <a:pathLst>
                <a:path extrusionOk="0" h="13" w="13">
                  <a:moveTo>
                    <a:pt x="13" y="0"/>
                  </a:moveTo>
                  <a:cubicBezTo>
                    <a:pt x="13" y="12"/>
                    <a:pt x="1" y="12"/>
                    <a:pt x="1" y="12"/>
                  </a:cubicBezTo>
                  <a:lnTo>
                    <a:pt x="13" y="12"/>
                  </a:ln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 name="Google Shape;532;p13"/>
            <p:cNvSpPr/>
            <p:nvPr/>
          </p:nvSpPr>
          <p:spPr>
            <a:xfrm>
              <a:off x="5547400" y="2256650"/>
              <a:ext cx="25" cy="325"/>
            </a:xfrm>
            <a:custGeom>
              <a:rect b="b" l="l" r="r" t="t"/>
              <a:pathLst>
                <a:path extrusionOk="0" h="13" w="1">
                  <a:moveTo>
                    <a:pt x="1" y="1"/>
                  </a:moveTo>
                  <a:cubicBezTo>
                    <a:pt x="1" y="13"/>
                    <a:pt x="1" y="13"/>
                    <a:pt x="1" y="13"/>
                  </a:cubicBezTo>
                  <a:cubicBezTo>
                    <a:pt x="1" y="1"/>
                    <a:pt x="1"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 name="Google Shape;533;p13"/>
            <p:cNvSpPr/>
            <p:nvPr/>
          </p:nvSpPr>
          <p:spPr>
            <a:xfrm>
              <a:off x="5547100" y="2259625"/>
              <a:ext cx="325" cy="25"/>
            </a:xfrm>
            <a:custGeom>
              <a:rect b="b" l="l" r="r" t="t"/>
              <a:pathLst>
                <a:path extrusionOk="0" h="1" w="13">
                  <a:moveTo>
                    <a:pt x="13" y="1"/>
                  </a:moveTo>
                  <a:cubicBezTo>
                    <a:pt x="13" y="1"/>
                    <a:pt x="13" y="1"/>
                    <a:pt x="13" y="1"/>
                  </a:cubicBezTo>
                  <a:cubicBezTo>
                    <a:pt x="13" y="1"/>
                    <a:pt x="1" y="1"/>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 name="Google Shape;534;p13"/>
            <p:cNvSpPr/>
            <p:nvPr/>
          </p:nvSpPr>
          <p:spPr>
            <a:xfrm>
              <a:off x="5539375" y="2286125"/>
              <a:ext cx="1500" cy="325"/>
            </a:xfrm>
            <a:custGeom>
              <a:rect b="b" l="l" r="r" t="t"/>
              <a:pathLst>
                <a:path extrusionOk="0" h="13" w="60">
                  <a:moveTo>
                    <a:pt x="48" y="1"/>
                  </a:moveTo>
                  <a:cubicBezTo>
                    <a:pt x="45" y="1"/>
                    <a:pt x="43" y="1"/>
                    <a:pt x="40" y="1"/>
                  </a:cubicBezTo>
                  <a:lnTo>
                    <a:pt x="40" y="1"/>
                  </a:lnTo>
                  <a:cubicBezTo>
                    <a:pt x="42" y="1"/>
                    <a:pt x="45" y="1"/>
                    <a:pt x="48" y="1"/>
                  </a:cubicBezTo>
                  <a:close/>
                  <a:moveTo>
                    <a:pt x="60" y="1"/>
                  </a:moveTo>
                  <a:cubicBezTo>
                    <a:pt x="40" y="1"/>
                    <a:pt x="45" y="1"/>
                    <a:pt x="34" y="7"/>
                  </a:cubicBezTo>
                  <a:lnTo>
                    <a:pt x="34" y="7"/>
                  </a:lnTo>
                  <a:lnTo>
                    <a:pt x="60" y="1"/>
                  </a:lnTo>
                  <a:close/>
                  <a:moveTo>
                    <a:pt x="23" y="10"/>
                  </a:moveTo>
                  <a:lnTo>
                    <a:pt x="14" y="12"/>
                  </a:lnTo>
                  <a:lnTo>
                    <a:pt x="14" y="12"/>
                  </a:lnTo>
                  <a:cubicBezTo>
                    <a:pt x="19" y="11"/>
                    <a:pt x="21" y="11"/>
                    <a:pt x="23" y="10"/>
                  </a:cubicBezTo>
                  <a:close/>
                  <a:moveTo>
                    <a:pt x="14" y="12"/>
                  </a:moveTo>
                  <a:cubicBezTo>
                    <a:pt x="11" y="12"/>
                    <a:pt x="6" y="12"/>
                    <a:pt x="0" y="12"/>
                  </a:cubicBezTo>
                  <a:lnTo>
                    <a:pt x="12" y="12"/>
                  </a:lnTo>
                  <a:lnTo>
                    <a:pt x="14" y="12"/>
                  </a:lnTo>
                  <a:close/>
                  <a:moveTo>
                    <a:pt x="40" y="1"/>
                  </a:moveTo>
                  <a:cubicBezTo>
                    <a:pt x="17" y="2"/>
                    <a:pt x="27" y="7"/>
                    <a:pt x="23" y="10"/>
                  </a:cubicBezTo>
                  <a:lnTo>
                    <a:pt x="23" y="10"/>
                  </a:lnTo>
                  <a:lnTo>
                    <a:pt x="24" y="9"/>
                  </a:lnTo>
                  <a:lnTo>
                    <a:pt x="24" y="9"/>
                  </a:lnTo>
                  <a:cubicBezTo>
                    <a:pt x="24" y="10"/>
                    <a:pt x="24" y="11"/>
                    <a:pt x="24" y="12"/>
                  </a:cubicBezTo>
                  <a:cubicBezTo>
                    <a:pt x="29" y="10"/>
                    <a:pt x="32" y="8"/>
                    <a:pt x="34" y="7"/>
                  </a:cubicBezTo>
                  <a:lnTo>
                    <a:pt x="34" y="7"/>
                  </a:lnTo>
                  <a:lnTo>
                    <a:pt x="24" y="9"/>
                  </a:lnTo>
                  <a:lnTo>
                    <a:pt x="24" y="9"/>
                  </a:lnTo>
                  <a:cubicBezTo>
                    <a:pt x="26" y="3"/>
                    <a:pt x="32" y="1"/>
                    <a:pt x="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 name="Google Shape;535;p13"/>
            <p:cNvSpPr/>
            <p:nvPr/>
          </p:nvSpPr>
          <p:spPr>
            <a:xfrm>
              <a:off x="5541150" y="2275100"/>
              <a:ext cx="2700" cy="625"/>
            </a:xfrm>
            <a:custGeom>
              <a:rect b="b" l="l" r="r" t="t"/>
              <a:pathLst>
                <a:path extrusionOk="0" h="25" w="108">
                  <a:moveTo>
                    <a:pt x="108" y="1"/>
                  </a:moveTo>
                  <a:cubicBezTo>
                    <a:pt x="85" y="1"/>
                    <a:pt x="56" y="6"/>
                    <a:pt x="33" y="13"/>
                  </a:cubicBezTo>
                  <a:lnTo>
                    <a:pt x="33" y="13"/>
                  </a:lnTo>
                  <a:cubicBezTo>
                    <a:pt x="56" y="13"/>
                    <a:pt x="87" y="12"/>
                    <a:pt x="108" y="1"/>
                  </a:cubicBezTo>
                  <a:close/>
                  <a:moveTo>
                    <a:pt x="33" y="13"/>
                  </a:moveTo>
                  <a:cubicBezTo>
                    <a:pt x="30" y="13"/>
                    <a:pt x="27" y="13"/>
                    <a:pt x="25" y="13"/>
                  </a:cubicBezTo>
                  <a:lnTo>
                    <a:pt x="33" y="13"/>
                  </a:lnTo>
                  <a:cubicBezTo>
                    <a:pt x="33" y="13"/>
                    <a:pt x="33" y="13"/>
                    <a:pt x="33" y="13"/>
                  </a:cubicBezTo>
                  <a:close/>
                  <a:moveTo>
                    <a:pt x="33" y="13"/>
                  </a:moveTo>
                  <a:cubicBezTo>
                    <a:pt x="33" y="13"/>
                    <a:pt x="33" y="13"/>
                    <a:pt x="33" y="13"/>
                  </a:cubicBezTo>
                  <a:lnTo>
                    <a:pt x="33" y="13"/>
                  </a:lnTo>
                  <a:cubicBezTo>
                    <a:pt x="34" y="13"/>
                    <a:pt x="35" y="13"/>
                    <a:pt x="36" y="13"/>
                  </a:cubicBezTo>
                  <a:close/>
                  <a:moveTo>
                    <a:pt x="33" y="13"/>
                  </a:moveTo>
                  <a:cubicBezTo>
                    <a:pt x="11" y="13"/>
                    <a:pt x="1" y="14"/>
                    <a:pt x="1" y="25"/>
                  </a:cubicBezTo>
                  <a:cubicBezTo>
                    <a:pt x="9" y="21"/>
                    <a:pt x="20" y="17"/>
                    <a:pt x="33" y="13"/>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13"/>
            <p:cNvSpPr/>
            <p:nvPr/>
          </p:nvSpPr>
          <p:spPr>
            <a:xfrm>
              <a:off x="5543825" y="2275100"/>
              <a:ext cx="625" cy="25"/>
            </a:xfrm>
            <a:custGeom>
              <a:rect b="b" l="l" r="r" t="t"/>
              <a:pathLst>
                <a:path extrusionOk="0" h="1" w="25">
                  <a:moveTo>
                    <a:pt x="1" y="1"/>
                  </a:moveTo>
                  <a:cubicBezTo>
                    <a:pt x="1" y="1"/>
                    <a:pt x="1" y="1"/>
                    <a:pt x="1" y="1"/>
                  </a:cubicBezTo>
                  <a:cubicBezTo>
                    <a:pt x="13" y="1"/>
                    <a:pt x="13" y="1"/>
                    <a:pt x="13" y="1"/>
                  </a:cubicBezTo>
                  <a:cubicBezTo>
                    <a:pt x="13" y="1"/>
                    <a:pt x="25" y="1"/>
                    <a:pt x="25" y="1"/>
                  </a:cubicBezTo>
                  <a:cubicBezTo>
                    <a:pt x="13" y="1"/>
                    <a:pt x="13" y="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 name="Google Shape;537;p13"/>
            <p:cNvSpPr/>
            <p:nvPr/>
          </p:nvSpPr>
          <p:spPr>
            <a:xfrm>
              <a:off x="5540275" y="2284350"/>
              <a:ext cx="25" cy="25"/>
            </a:xfrm>
            <a:custGeom>
              <a:rect b="b" l="l" r="r" t="t"/>
              <a:pathLst>
                <a:path extrusionOk="0" h="1" w="1">
                  <a:moveTo>
                    <a:pt x="0" y="0"/>
                  </a:moveTo>
                  <a:cubicBezTo>
                    <a:pt x="0" y="0"/>
                    <a:pt x="0" y="0"/>
                    <a:pt x="0" y="0"/>
                  </a:cubicBezTo>
                  <a:cubicBezTo>
                    <a:pt x="0" y="0"/>
                    <a:pt x="0"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 name="Google Shape;538;p13"/>
            <p:cNvSpPr/>
            <p:nvPr/>
          </p:nvSpPr>
          <p:spPr>
            <a:xfrm>
              <a:off x="5542650" y="2273925"/>
              <a:ext cx="325" cy="25"/>
            </a:xfrm>
            <a:custGeom>
              <a:rect b="b" l="l" r="r" t="t"/>
              <a:pathLst>
                <a:path extrusionOk="0" h="1" w="13">
                  <a:moveTo>
                    <a:pt x="0" y="0"/>
                  </a:moveTo>
                  <a:cubicBezTo>
                    <a:pt x="12" y="0"/>
                    <a:pt x="12" y="0"/>
                    <a:pt x="12" y="0"/>
                  </a:cubicBezTo>
                  <a:cubicBezTo>
                    <a:pt x="12" y="0"/>
                    <a:pt x="12"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13"/>
            <p:cNvSpPr/>
            <p:nvPr/>
          </p:nvSpPr>
          <p:spPr>
            <a:xfrm>
              <a:off x="5539675" y="2286425"/>
              <a:ext cx="25" cy="25"/>
            </a:xfrm>
            <a:custGeom>
              <a:rect b="b" l="l" r="r" t="t"/>
              <a:pathLst>
                <a:path extrusionOk="0" h="1" w="1">
                  <a:moveTo>
                    <a:pt x="0" y="0"/>
                  </a:moveTo>
                  <a:cubicBezTo>
                    <a:pt x="0" y="0"/>
                    <a:pt x="0" y="0"/>
                    <a:pt x="0" y="0"/>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13"/>
            <p:cNvSpPr/>
            <p:nvPr/>
          </p:nvSpPr>
          <p:spPr>
            <a:xfrm>
              <a:off x="5543550" y="2274225"/>
              <a:ext cx="1200" cy="325"/>
            </a:xfrm>
            <a:custGeom>
              <a:rect b="b" l="l" r="r" t="t"/>
              <a:pathLst>
                <a:path extrusionOk="0" h="13" w="48">
                  <a:moveTo>
                    <a:pt x="24" y="0"/>
                  </a:moveTo>
                  <a:cubicBezTo>
                    <a:pt x="48" y="0"/>
                    <a:pt x="0" y="12"/>
                    <a:pt x="36" y="12"/>
                  </a:cubicBezTo>
                  <a:lnTo>
                    <a:pt x="36"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13"/>
            <p:cNvSpPr/>
            <p:nvPr/>
          </p:nvSpPr>
          <p:spPr>
            <a:xfrm>
              <a:off x="5548000" y="2257850"/>
              <a:ext cx="1225" cy="325"/>
            </a:xfrm>
            <a:custGeom>
              <a:rect b="b" l="l" r="r" t="t"/>
              <a:pathLst>
                <a:path extrusionOk="0" h="13" w="49">
                  <a:moveTo>
                    <a:pt x="24" y="0"/>
                  </a:moveTo>
                  <a:cubicBezTo>
                    <a:pt x="1" y="12"/>
                    <a:pt x="36" y="12"/>
                    <a:pt x="48" y="12"/>
                  </a:cubicBezTo>
                  <a:cubicBezTo>
                    <a:pt x="36" y="12"/>
                    <a:pt x="48" y="0"/>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13"/>
            <p:cNvSpPr/>
            <p:nvPr/>
          </p:nvSpPr>
          <p:spPr>
            <a:xfrm>
              <a:off x="5551575" y="2261725"/>
              <a:ext cx="1500" cy="325"/>
            </a:xfrm>
            <a:custGeom>
              <a:rect b="b" l="l" r="r" t="t"/>
              <a:pathLst>
                <a:path extrusionOk="0" h="13" w="60">
                  <a:moveTo>
                    <a:pt x="0" y="0"/>
                  </a:moveTo>
                  <a:cubicBezTo>
                    <a:pt x="12" y="0"/>
                    <a:pt x="24" y="0"/>
                    <a:pt x="48" y="12"/>
                  </a:cubicBezTo>
                  <a:cubicBezTo>
                    <a:pt x="48" y="0"/>
                    <a:pt x="60"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13"/>
            <p:cNvSpPr/>
            <p:nvPr/>
          </p:nvSpPr>
          <p:spPr>
            <a:xfrm>
              <a:off x="5551575" y="2262775"/>
              <a:ext cx="925" cy="150"/>
            </a:xfrm>
            <a:custGeom>
              <a:rect b="b" l="l" r="r" t="t"/>
              <a:pathLst>
                <a:path extrusionOk="0" h="6" w="37">
                  <a:moveTo>
                    <a:pt x="15" y="1"/>
                  </a:moveTo>
                  <a:cubicBezTo>
                    <a:pt x="12" y="1"/>
                    <a:pt x="8" y="2"/>
                    <a:pt x="0" y="6"/>
                  </a:cubicBezTo>
                  <a:lnTo>
                    <a:pt x="36" y="6"/>
                  </a:lnTo>
                  <a:cubicBezTo>
                    <a:pt x="20" y="6"/>
                    <a:pt x="20" y="1"/>
                    <a:pt x="1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13"/>
            <p:cNvSpPr/>
            <p:nvPr/>
          </p:nvSpPr>
          <p:spPr>
            <a:xfrm>
              <a:off x="5537875" y="2271400"/>
              <a:ext cx="625" cy="175"/>
            </a:xfrm>
            <a:custGeom>
              <a:rect b="b" l="l" r="r" t="t"/>
              <a:pathLst>
                <a:path extrusionOk="0" h="7" w="25">
                  <a:moveTo>
                    <a:pt x="18" y="1"/>
                  </a:moveTo>
                  <a:cubicBezTo>
                    <a:pt x="11" y="1"/>
                    <a:pt x="1" y="6"/>
                    <a:pt x="1" y="6"/>
                  </a:cubicBezTo>
                  <a:lnTo>
                    <a:pt x="25" y="6"/>
                  </a:lnTo>
                  <a:cubicBezTo>
                    <a:pt x="25" y="2"/>
                    <a:pt x="22" y="1"/>
                    <a:pt x="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 name="Google Shape;545;p13"/>
            <p:cNvSpPr/>
            <p:nvPr/>
          </p:nvSpPr>
          <p:spPr>
            <a:xfrm>
              <a:off x="5537575" y="2271550"/>
              <a:ext cx="1225" cy="300"/>
            </a:xfrm>
            <a:custGeom>
              <a:rect b="b" l="l" r="r" t="t"/>
              <a:pathLst>
                <a:path extrusionOk="0" h="12" w="49">
                  <a:moveTo>
                    <a:pt x="25" y="0"/>
                  </a:moveTo>
                  <a:lnTo>
                    <a:pt x="1" y="12"/>
                  </a:lnTo>
                  <a:lnTo>
                    <a:pt x="49"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 name="Google Shape;546;p13"/>
            <p:cNvSpPr/>
            <p:nvPr/>
          </p:nvSpPr>
          <p:spPr>
            <a:xfrm>
              <a:off x="5537000" y="2272425"/>
              <a:ext cx="600" cy="25"/>
            </a:xfrm>
            <a:custGeom>
              <a:rect b="b" l="l" r="r" t="t"/>
              <a:pathLst>
                <a:path extrusionOk="0" h="1" w="24">
                  <a:moveTo>
                    <a:pt x="12" y="1"/>
                  </a:moveTo>
                  <a:cubicBezTo>
                    <a:pt x="12" y="1"/>
                    <a:pt x="12" y="1"/>
                    <a:pt x="24" y="1"/>
                  </a:cubicBezTo>
                  <a:lnTo>
                    <a:pt x="0" y="1"/>
                  </a:lnTo>
                  <a:cubicBezTo>
                    <a:pt x="0" y="1"/>
                    <a:pt x="12"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13"/>
            <p:cNvSpPr/>
            <p:nvPr/>
          </p:nvSpPr>
          <p:spPr>
            <a:xfrm>
              <a:off x="5536700" y="2272125"/>
              <a:ext cx="2100" cy="325"/>
            </a:xfrm>
            <a:custGeom>
              <a:rect b="b" l="l" r="r" t="t"/>
              <a:pathLst>
                <a:path extrusionOk="0" h="13" w="84">
                  <a:moveTo>
                    <a:pt x="84" y="1"/>
                  </a:moveTo>
                  <a:cubicBezTo>
                    <a:pt x="60" y="1"/>
                    <a:pt x="60" y="13"/>
                    <a:pt x="0" y="13"/>
                  </a:cubicBezTo>
                  <a:lnTo>
                    <a:pt x="36" y="13"/>
                  </a:lnTo>
                  <a:lnTo>
                    <a:pt x="8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13"/>
            <p:cNvSpPr/>
            <p:nvPr/>
          </p:nvSpPr>
          <p:spPr>
            <a:xfrm>
              <a:off x="5537825" y="2272950"/>
              <a:ext cx="3250" cy="400"/>
            </a:xfrm>
            <a:custGeom>
              <a:rect b="b" l="l" r="r" t="t"/>
              <a:pathLst>
                <a:path extrusionOk="0" h="16" w="130">
                  <a:moveTo>
                    <a:pt x="3" y="4"/>
                  </a:moveTo>
                  <a:cubicBezTo>
                    <a:pt x="0" y="4"/>
                    <a:pt x="2" y="4"/>
                    <a:pt x="5" y="4"/>
                  </a:cubicBezTo>
                  <a:lnTo>
                    <a:pt x="5" y="4"/>
                  </a:lnTo>
                  <a:cubicBezTo>
                    <a:pt x="4" y="4"/>
                    <a:pt x="4" y="4"/>
                    <a:pt x="3" y="4"/>
                  </a:cubicBezTo>
                  <a:close/>
                  <a:moveTo>
                    <a:pt x="124" y="0"/>
                  </a:moveTo>
                  <a:cubicBezTo>
                    <a:pt x="121" y="0"/>
                    <a:pt x="117" y="0"/>
                    <a:pt x="112" y="1"/>
                  </a:cubicBezTo>
                  <a:lnTo>
                    <a:pt x="112" y="1"/>
                  </a:lnTo>
                  <a:cubicBezTo>
                    <a:pt x="110" y="0"/>
                    <a:pt x="107" y="0"/>
                    <a:pt x="104" y="0"/>
                  </a:cubicBezTo>
                  <a:cubicBezTo>
                    <a:pt x="92" y="0"/>
                    <a:pt x="78" y="3"/>
                    <a:pt x="64" y="6"/>
                  </a:cubicBezTo>
                  <a:lnTo>
                    <a:pt x="64" y="6"/>
                  </a:lnTo>
                  <a:cubicBezTo>
                    <a:pt x="79" y="5"/>
                    <a:pt x="99" y="2"/>
                    <a:pt x="112" y="1"/>
                  </a:cubicBezTo>
                  <a:lnTo>
                    <a:pt x="112" y="1"/>
                  </a:lnTo>
                  <a:cubicBezTo>
                    <a:pt x="116" y="1"/>
                    <a:pt x="119" y="2"/>
                    <a:pt x="122" y="4"/>
                  </a:cubicBezTo>
                  <a:cubicBezTo>
                    <a:pt x="129" y="1"/>
                    <a:pt x="129" y="0"/>
                    <a:pt x="124" y="0"/>
                  </a:cubicBezTo>
                  <a:close/>
                  <a:moveTo>
                    <a:pt x="50" y="4"/>
                  </a:moveTo>
                  <a:cubicBezTo>
                    <a:pt x="42" y="6"/>
                    <a:pt x="36" y="8"/>
                    <a:pt x="31" y="8"/>
                  </a:cubicBezTo>
                  <a:lnTo>
                    <a:pt x="31" y="8"/>
                  </a:lnTo>
                  <a:cubicBezTo>
                    <a:pt x="31" y="5"/>
                    <a:pt x="13" y="4"/>
                    <a:pt x="5" y="4"/>
                  </a:cubicBezTo>
                  <a:lnTo>
                    <a:pt x="5" y="4"/>
                  </a:lnTo>
                  <a:cubicBezTo>
                    <a:pt x="11" y="5"/>
                    <a:pt x="14" y="9"/>
                    <a:pt x="25" y="9"/>
                  </a:cubicBezTo>
                  <a:cubicBezTo>
                    <a:pt x="27" y="9"/>
                    <a:pt x="29" y="9"/>
                    <a:pt x="31" y="8"/>
                  </a:cubicBezTo>
                  <a:lnTo>
                    <a:pt x="31" y="8"/>
                  </a:lnTo>
                  <a:cubicBezTo>
                    <a:pt x="31" y="10"/>
                    <a:pt x="27" y="12"/>
                    <a:pt x="15" y="16"/>
                  </a:cubicBezTo>
                  <a:cubicBezTo>
                    <a:pt x="26" y="16"/>
                    <a:pt x="45" y="10"/>
                    <a:pt x="64" y="6"/>
                  </a:cubicBezTo>
                  <a:lnTo>
                    <a:pt x="64" y="6"/>
                  </a:lnTo>
                  <a:cubicBezTo>
                    <a:pt x="58" y="7"/>
                    <a:pt x="52" y="7"/>
                    <a:pt x="48" y="7"/>
                  </a:cubicBezTo>
                  <a:cubicBezTo>
                    <a:pt x="43" y="7"/>
                    <a:pt x="43" y="6"/>
                    <a:pt x="50" y="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 name="Google Shape;549;p13"/>
            <p:cNvSpPr/>
            <p:nvPr/>
          </p:nvSpPr>
          <p:spPr>
            <a:xfrm>
              <a:off x="5539675" y="2272425"/>
              <a:ext cx="1500" cy="325"/>
            </a:xfrm>
            <a:custGeom>
              <a:rect b="b" l="l" r="r" t="t"/>
              <a:pathLst>
                <a:path extrusionOk="0" h="13" w="60">
                  <a:moveTo>
                    <a:pt x="24" y="1"/>
                  </a:moveTo>
                  <a:cubicBezTo>
                    <a:pt x="0" y="13"/>
                    <a:pt x="0" y="13"/>
                    <a:pt x="12" y="13"/>
                  </a:cubicBezTo>
                  <a:cubicBezTo>
                    <a:pt x="12" y="13"/>
                    <a:pt x="60" y="1"/>
                    <a:pt x="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 name="Google Shape;550;p13"/>
            <p:cNvSpPr/>
            <p:nvPr/>
          </p:nvSpPr>
          <p:spPr>
            <a:xfrm>
              <a:off x="5538175" y="2273325"/>
              <a:ext cx="625" cy="325"/>
            </a:xfrm>
            <a:custGeom>
              <a:rect b="b" l="l" r="r" t="t"/>
              <a:pathLst>
                <a:path extrusionOk="0" h="13" w="25">
                  <a:moveTo>
                    <a:pt x="25" y="1"/>
                  </a:moveTo>
                  <a:lnTo>
                    <a:pt x="1" y="12"/>
                  </a:lnTo>
                  <a:lnTo>
                    <a:pt x="13" y="12"/>
                  </a:lnTo>
                  <a:lnTo>
                    <a:pt x="2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13"/>
            <p:cNvSpPr/>
            <p:nvPr/>
          </p:nvSpPr>
          <p:spPr>
            <a:xfrm>
              <a:off x="5537575" y="2273925"/>
              <a:ext cx="925" cy="25"/>
            </a:xfrm>
            <a:custGeom>
              <a:rect b="b" l="l" r="r" t="t"/>
              <a:pathLst>
                <a:path extrusionOk="0" h="1" w="37">
                  <a:moveTo>
                    <a:pt x="37" y="0"/>
                  </a:moveTo>
                  <a:lnTo>
                    <a:pt x="1" y="0"/>
                  </a:lnTo>
                  <a:cubicBezTo>
                    <a:pt x="13" y="0"/>
                    <a:pt x="13" y="0"/>
                    <a:pt x="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13"/>
            <p:cNvSpPr/>
            <p:nvPr/>
          </p:nvSpPr>
          <p:spPr>
            <a:xfrm>
              <a:off x="5537375" y="2274225"/>
              <a:ext cx="1525" cy="325"/>
            </a:xfrm>
            <a:custGeom>
              <a:rect b="b" l="l" r="r" t="t"/>
              <a:pathLst>
                <a:path extrusionOk="0" h="13" w="61">
                  <a:moveTo>
                    <a:pt x="57" y="0"/>
                  </a:moveTo>
                  <a:lnTo>
                    <a:pt x="49" y="8"/>
                  </a:lnTo>
                  <a:lnTo>
                    <a:pt x="49" y="8"/>
                  </a:lnTo>
                  <a:cubicBezTo>
                    <a:pt x="56" y="6"/>
                    <a:pt x="60" y="4"/>
                    <a:pt x="57" y="0"/>
                  </a:cubicBezTo>
                  <a:close/>
                  <a:moveTo>
                    <a:pt x="49" y="8"/>
                  </a:moveTo>
                  <a:cubicBezTo>
                    <a:pt x="32" y="12"/>
                    <a:pt x="1" y="12"/>
                    <a:pt x="9" y="12"/>
                  </a:cubicBezTo>
                  <a:lnTo>
                    <a:pt x="45" y="12"/>
                  </a:lnTo>
                  <a:lnTo>
                    <a:pt x="49" y="8"/>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 name="Google Shape;553;p13"/>
            <p:cNvSpPr/>
            <p:nvPr/>
          </p:nvSpPr>
          <p:spPr>
            <a:xfrm>
              <a:off x="5539975" y="2275100"/>
              <a:ext cx="600" cy="325"/>
            </a:xfrm>
            <a:custGeom>
              <a:rect b="b" l="l" r="r" t="t"/>
              <a:pathLst>
                <a:path extrusionOk="0" h="13" w="24">
                  <a:moveTo>
                    <a:pt x="0" y="1"/>
                  </a:moveTo>
                  <a:lnTo>
                    <a:pt x="24" y="13"/>
                  </a:lnTo>
                  <a:lnTo>
                    <a:pt x="24"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 name="Google Shape;554;p13"/>
            <p:cNvSpPr/>
            <p:nvPr/>
          </p:nvSpPr>
          <p:spPr>
            <a:xfrm>
              <a:off x="5545075" y="2274225"/>
              <a:ext cx="1000" cy="325"/>
            </a:xfrm>
            <a:custGeom>
              <a:rect b="b" l="l" r="r" t="t"/>
              <a:pathLst>
                <a:path extrusionOk="0" h="13" w="40">
                  <a:moveTo>
                    <a:pt x="10" y="0"/>
                  </a:moveTo>
                  <a:cubicBezTo>
                    <a:pt x="8" y="0"/>
                    <a:pt x="8" y="0"/>
                    <a:pt x="9" y="0"/>
                  </a:cubicBezTo>
                  <a:lnTo>
                    <a:pt x="9" y="0"/>
                  </a:lnTo>
                  <a:cubicBezTo>
                    <a:pt x="10" y="0"/>
                    <a:pt x="10" y="0"/>
                    <a:pt x="10" y="0"/>
                  </a:cubicBezTo>
                  <a:close/>
                  <a:moveTo>
                    <a:pt x="9" y="0"/>
                  </a:moveTo>
                  <a:cubicBezTo>
                    <a:pt x="7" y="1"/>
                    <a:pt x="1" y="3"/>
                    <a:pt x="10" y="12"/>
                  </a:cubicBezTo>
                  <a:cubicBezTo>
                    <a:pt x="39" y="3"/>
                    <a:pt x="14" y="1"/>
                    <a:pt x="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13"/>
            <p:cNvSpPr/>
            <p:nvPr/>
          </p:nvSpPr>
          <p:spPr>
            <a:xfrm>
              <a:off x="5538175" y="2275400"/>
              <a:ext cx="925" cy="325"/>
            </a:xfrm>
            <a:custGeom>
              <a:rect b="b" l="l" r="r" t="t"/>
              <a:pathLst>
                <a:path extrusionOk="0" h="13" w="37">
                  <a:moveTo>
                    <a:pt x="25" y="1"/>
                  </a:moveTo>
                  <a:lnTo>
                    <a:pt x="25" y="1"/>
                  </a:lnTo>
                  <a:cubicBezTo>
                    <a:pt x="1" y="13"/>
                    <a:pt x="13" y="13"/>
                    <a:pt x="36" y="13"/>
                  </a:cubicBezTo>
                  <a:cubicBezTo>
                    <a:pt x="13" y="13"/>
                    <a:pt x="25" y="13"/>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13"/>
            <p:cNvSpPr/>
            <p:nvPr/>
          </p:nvSpPr>
          <p:spPr>
            <a:xfrm>
              <a:off x="5537875" y="2275700"/>
              <a:ext cx="3300" cy="625"/>
            </a:xfrm>
            <a:custGeom>
              <a:rect b="b" l="l" r="r" t="t"/>
              <a:pathLst>
                <a:path extrusionOk="0" h="25" w="132">
                  <a:moveTo>
                    <a:pt x="50" y="7"/>
                  </a:moveTo>
                  <a:cubicBezTo>
                    <a:pt x="33" y="8"/>
                    <a:pt x="5" y="13"/>
                    <a:pt x="13" y="13"/>
                  </a:cubicBezTo>
                  <a:lnTo>
                    <a:pt x="50" y="7"/>
                  </a:lnTo>
                  <a:close/>
                  <a:moveTo>
                    <a:pt x="96" y="1"/>
                  </a:moveTo>
                  <a:lnTo>
                    <a:pt x="50" y="7"/>
                  </a:lnTo>
                  <a:lnTo>
                    <a:pt x="50" y="7"/>
                  </a:lnTo>
                  <a:cubicBezTo>
                    <a:pt x="50" y="7"/>
                    <a:pt x="50" y="7"/>
                    <a:pt x="51" y="7"/>
                  </a:cubicBezTo>
                  <a:cubicBezTo>
                    <a:pt x="59" y="7"/>
                    <a:pt x="64" y="9"/>
                    <a:pt x="60" y="13"/>
                  </a:cubicBezTo>
                  <a:lnTo>
                    <a:pt x="25" y="13"/>
                  </a:lnTo>
                  <a:cubicBezTo>
                    <a:pt x="1" y="25"/>
                    <a:pt x="13" y="25"/>
                    <a:pt x="37" y="25"/>
                  </a:cubicBezTo>
                  <a:cubicBezTo>
                    <a:pt x="60" y="25"/>
                    <a:pt x="108" y="13"/>
                    <a:pt x="132" y="13"/>
                  </a:cubicBezTo>
                  <a:cubicBezTo>
                    <a:pt x="120" y="7"/>
                    <a:pt x="93" y="7"/>
                    <a:pt x="78" y="7"/>
                  </a:cubicBezTo>
                  <a:cubicBezTo>
                    <a:pt x="63" y="7"/>
                    <a:pt x="60" y="7"/>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 name="Google Shape;557;p13"/>
            <p:cNvSpPr/>
            <p:nvPr/>
          </p:nvSpPr>
          <p:spPr>
            <a:xfrm>
              <a:off x="5542650" y="2274825"/>
              <a:ext cx="1650" cy="300"/>
            </a:xfrm>
            <a:custGeom>
              <a:rect b="b" l="l" r="r" t="t"/>
              <a:pathLst>
                <a:path extrusionOk="0" h="12" w="66">
                  <a:moveTo>
                    <a:pt x="24" y="0"/>
                  </a:moveTo>
                  <a:lnTo>
                    <a:pt x="0" y="12"/>
                  </a:lnTo>
                  <a:lnTo>
                    <a:pt x="36" y="12"/>
                  </a:lnTo>
                  <a:cubicBezTo>
                    <a:pt x="66" y="6"/>
                    <a:pt x="63" y="6"/>
                    <a:pt x="52" y="6"/>
                  </a:cubicBezTo>
                  <a:cubicBezTo>
                    <a:pt x="42" y="6"/>
                    <a:pt x="24" y="6"/>
                    <a:pt x="2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13"/>
            <p:cNvSpPr/>
            <p:nvPr/>
          </p:nvSpPr>
          <p:spPr>
            <a:xfrm>
              <a:off x="5540550" y="2276900"/>
              <a:ext cx="325" cy="25"/>
            </a:xfrm>
            <a:custGeom>
              <a:rect b="b" l="l" r="r" t="t"/>
              <a:pathLst>
                <a:path extrusionOk="0" h="1" w="13">
                  <a:moveTo>
                    <a:pt x="1" y="0"/>
                  </a:moveTo>
                  <a:lnTo>
                    <a:pt x="13" y="0"/>
                  </a:ln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13"/>
            <p:cNvSpPr/>
            <p:nvPr/>
          </p:nvSpPr>
          <p:spPr>
            <a:xfrm>
              <a:off x="5539675" y="2276900"/>
              <a:ext cx="900" cy="325"/>
            </a:xfrm>
            <a:custGeom>
              <a:rect b="b" l="l" r="r" t="t"/>
              <a:pathLst>
                <a:path extrusionOk="0" h="13" w="36">
                  <a:moveTo>
                    <a:pt x="12" y="0"/>
                  </a:moveTo>
                  <a:lnTo>
                    <a:pt x="0" y="12"/>
                  </a:lnTo>
                  <a:lnTo>
                    <a:pt x="36" y="12"/>
                  </a:lnTo>
                  <a:lnTo>
                    <a:pt x="12"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 name="Google Shape;560;p13"/>
            <p:cNvSpPr/>
            <p:nvPr/>
          </p:nvSpPr>
          <p:spPr>
            <a:xfrm>
              <a:off x="5539375" y="2277200"/>
              <a:ext cx="325" cy="25"/>
            </a:xfrm>
            <a:custGeom>
              <a:rect b="b" l="l" r="r" t="t"/>
              <a:pathLst>
                <a:path extrusionOk="0" h="1" w="13">
                  <a:moveTo>
                    <a:pt x="12" y="0"/>
                  </a:moveTo>
                  <a:lnTo>
                    <a:pt x="12" y="0"/>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 name="Google Shape;561;p13"/>
            <p:cNvSpPr/>
            <p:nvPr/>
          </p:nvSpPr>
          <p:spPr>
            <a:xfrm>
              <a:off x="5539375" y="2277500"/>
              <a:ext cx="1200" cy="325"/>
            </a:xfrm>
            <a:custGeom>
              <a:rect b="b" l="l" r="r" t="t"/>
              <a:pathLst>
                <a:path extrusionOk="0" h="13" w="48">
                  <a:moveTo>
                    <a:pt x="12" y="0"/>
                  </a:moveTo>
                  <a:cubicBezTo>
                    <a:pt x="24" y="0"/>
                    <a:pt x="24" y="12"/>
                    <a:pt x="0" y="12"/>
                  </a:cubicBezTo>
                  <a:lnTo>
                    <a:pt x="24" y="12"/>
                  </a:lnTo>
                  <a:cubicBezTo>
                    <a:pt x="24" y="0"/>
                    <a:pt x="48"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 name="Google Shape;562;p13"/>
            <p:cNvSpPr/>
            <p:nvPr/>
          </p:nvSpPr>
          <p:spPr>
            <a:xfrm>
              <a:off x="5545325" y="2290300"/>
              <a:ext cx="925" cy="150"/>
            </a:xfrm>
            <a:custGeom>
              <a:rect b="b" l="l" r="r" t="t"/>
              <a:pathLst>
                <a:path extrusionOk="0" h="6" w="37">
                  <a:moveTo>
                    <a:pt x="0" y="0"/>
                  </a:moveTo>
                  <a:cubicBezTo>
                    <a:pt x="4" y="4"/>
                    <a:pt x="10" y="5"/>
                    <a:pt x="15" y="5"/>
                  </a:cubicBezTo>
                  <a:cubicBezTo>
                    <a:pt x="26" y="5"/>
                    <a:pt x="36" y="0"/>
                    <a:pt x="3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 name="Google Shape;563;p13"/>
            <p:cNvSpPr/>
            <p:nvPr/>
          </p:nvSpPr>
          <p:spPr>
            <a:xfrm>
              <a:off x="5552775" y="2248025"/>
              <a:ext cx="25" cy="925"/>
            </a:xfrm>
            <a:custGeom>
              <a:rect b="b" l="l" r="r" t="t"/>
              <a:pathLst>
                <a:path extrusionOk="0" h="37" w="1">
                  <a:moveTo>
                    <a:pt x="0" y="36"/>
                  </a:moveTo>
                  <a:lnTo>
                    <a:pt x="0" y="36"/>
                  </a:lnTo>
                  <a:cubicBezTo>
                    <a:pt x="0" y="1"/>
                    <a:pt x="0" y="24"/>
                    <a:pt x="0" y="3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 name="Google Shape;564;p13"/>
            <p:cNvSpPr/>
            <p:nvPr/>
          </p:nvSpPr>
          <p:spPr>
            <a:xfrm>
              <a:off x="5551300" y="2247150"/>
              <a:ext cx="900" cy="1500"/>
            </a:xfrm>
            <a:custGeom>
              <a:rect b="b" l="l" r="r" t="t"/>
              <a:pathLst>
                <a:path extrusionOk="0" h="60" w="36">
                  <a:moveTo>
                    <a:pt x="8" y="0"/>
                  </a:moveTo>
                  <a:cubicBezTo>
                    <a:pt x="1" y="0"/>
                    <a:pt x="3" y="19"/>
                    <a:pt x="11" y="59"/>
                  </a:cubicBezTo>
                  <a:cubicBezTo>
                    <a:pt x="11" y="24"/>
                    <a:pt x="35" y="59"/>
                    <a:pt x="23" y="12"/>
                  </a:cubicBezTo>
                  <a:cubicBezTo>
                    <a:pt x="16" y="4"/>
                    <a:pt x="11" y="0"/>
                    <a:pt x="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 name="Google Shape;565;p13"/>
            <p:cNvSpPr/>
            <p:nvPr/>
          </p:nvSpPr>
          <p:spPr>
            <a:xfrm>
              <a:off x="5551875" y="2248625"/>
              <a:ext cx="325" cy="925"/>
            </a:xfrm>
            <a:custGeom>
              <a:rect b="b" l="l" r="r" t="t"/>
              <a:pathLst>
                <a:path extrusionOk="0" h="37" w="13">
                  <a:moveTo>
                    <a:pt x="0" y="0"/>
                  </a:moveTo>
                  <a:lnTo>
                    <a:pt x="0" y="36"/>
                  </a:lnTo>
                  <a:lnTo>
                    <a:pt x="12" y="24"/>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 name="Google Shape;566;p13"/>
            <p:cNvSpPr/>
            <p:nvPr/>
          </p:nvSpPr>
          <p:spPr>
            <a:xfrm>
              <a:off x="5552175" y="2249525"/>
              <a:ext cx="325" cy="600"/>
            </a:xfrm>
            <a:custGeom>
              <a:rect b="b" l="l" r="r" t="t"/>
              <a:pathLst>
                <a:path extrusionOk="0" h="24" w="13">
                  <a:moveTo>
                    <a:pt x="0" y="0"/>
                  </a:moveTo>
                  <a:lnTo>
                    <a:pt x="0" y="24"/>
                  </a:lnTo>
                  <a:lnTo>
                    <a:pt x="12" y="12"/>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13"/>
            <p:cNvSpPr/>
            <p:nvPr/>
          </p:nvSpPr>
          <p:spPr>
            <a:xfrm>
              <a:off x="5550250" y="2247075"/>
              <a:ext cx="1350" cy="2750"/>
            </a:xfrm>
            <a:custGeom>
              <a:rect b="b" l="l" r="r" t="t"/>
              <a:pathLst>
                <a:path extrusionOk="0" h="110" w="54">
                  <a:moveTo>
                    <a:pt x="3" y="0"/>
                  </a:moveTo>
                  <a:cubicBezTo>
                    <a:pt x="0" y="0"/>
                    <a:pt x="18" y="30"/>
                    <a:pt x="18" y="50"/>
                  </a:cubicBezTo>
                  <a:lnTo>
                    <a:pt x="18" y="39"/>
                  </a:lnTo>
                  <a:cubicBezTo>
                    <a:pt x="42" y="74"/>
                    <a:pt x="30" y="86"/>
                    <a:pt x="42" y="110"/>
                  </a:cubicBezTo>
                  <a:cubicBezTo>
                    <a:pt x="53" y="110"/>
                    <a:pt x="30" y="39"/>
                    <a:pt x="42" y="39"/>
                  </a:cubicBezTo>
                  <a:cubicBezTo>
                    <a:pt x="38" y="31"/>
                    <a:pt x="34" y="29"/>
                    <a:pt x="30" y="29"/>
                  </a:cubicBezTo>
                  <a:cubicBezTo>
                    <a:pt x="28" y="29"/>
                    <a:pt x="26" y="30"/>
                    <a:pt x="24" y="30"/>
                  </a:cubicBezTo>
                  <a:cubicBezTo>
                    <a:pt x="18" y="30"/>
                    <a:pt x="12" y="27"/>
                    <a:pt x="6" y="3"/>
                  </a:cubicBezTo>
                  <a:cubicBezTo>
                    <a:pt x="4" y="1"/>
                    <a:pt x="3" y="0"/>
                    <a:pt x="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13"/>
            <p:cNvSpPr/>
            <p:nvPr/>
          </p:nvSpPr>
          <p:spPr>
            <a:xfrm>
              <a:off x="5537000" y="2261725"/>
              <a:ext cx="300" cy="325"/>
            </a:xfrm>
            <a:custGeom>
              <a:rect b="b" l="l" r="r" t="t"/>
              <a:pathLst>
                <a:path extrusionOk="0" h="13" w="12">
                  <a:moveTo>
                    <a:pt x="0" y="0"/>
                  </a:moveTo>
                  <a:cubicBezTo>
                    <a:pt x="0" y="12"/>
                    <a:pt x="0" y="12"/>
                    <a:pt x="12" y="12"/>
                  </a:cubicBezTo>
                  <a:cubicBezTo>
                    <a:pt x="0" y="0"/>
                    <a:pt x="0"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13"/>
            <p:cNvSpPr/>
            <p:nvPr/>
          </p:nvSpPr>
          <p:spPr>
            <a:xfrm>
              <a:off x="5517650" y="2262325"/>
              <a:ext cx="25" cy="300"/>
            </a:xfrm>
            <a:custGeom>
              <a:rect b="b" l="l" r="r" t="t"/>
              <a:pathLst>
                <a:path extrusionOk="0" h="12" w="1">
                  <a:moveTo>
                    <a:pt x="0" y="12"/>
                  </a:moveTo>
                  <a:cubicBezTo>
                    <a:pt x="0" y="12"/>
                    <a:pt x="0" y="12"/>
                    <a:pt x="0" y="0"/>
                  </a:cubicBezTo>
                  <a:lnTo>
                    <a:pt x="0" y="0"/>
                  </a:lnTo>
                  <a:lnTo>
                    <a:pt x="0" y="12"/>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13"/>
            <p:cNvSpPr/>
            <p:nvPr/>
          </p:nvSpPr>
          <p:spPr>
            <a:xfrm>
              <a:off x="5546525" y="2248025"/>
              <a:ext cx="300" cy="325"/>
            </a:xfrm>
            <a:custGeom>
              <a:rect b="b" l="l" r="r" t="t"/>
              <a:pathLst>
                <a:path extrusionOk="0" h="13" w="12">
                  <a:moveTo>
                    <a:pt x="12" y="1"/>
                  </a:moveTo>
                  <a:cubicBezTo>
                    <a:pt x="0" y="1"/>
                    <a:pt x="0" y="1"/>
                    <a:pt x="0" y="12"/>
                  </a:cubicBezTo>
                  <a:cubicBezTo>
                    <a:pt x="12" y="12"/>
                    <a:pt x="12" y="12"/>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 name="Google Shape;571;p13"/>
            <p:cNvSpPr/>
            <p:nvPr/>
          </p:nvSpPr>
          <p:spPr>
            <a:xfrm>
              <a:off x="5545325" y="2248325"/>
              <a:ext cx="325" cy="325"/>
            </a:xfrm>
            <a:custGeom>
              <a:rect b="b" l="l" r="r" t="t"/>
              <a:pathLst>
                <a:path extrusionOk="0" h="13" w="13">
                  <a:moveTo>
                    <a:pt x="12" y="12"/>
                  </a:moveTo>
                  <a:lnTo>
                    <a:pt x="12" y="12"/>
                  </a:lnTo>
                  <a:cubicBezTo>
                    <a:pt x="0" y="0"/>
                    <a:pt x="0" y="0"/>
                    <a:pt x="12" y="1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 name="Google Shape;572;p13"/>
            <p:cNvSpPr/>
            <p:nvPr/>
          </p:nvSpPr>
          <p:spPr>
            <a:xfrm>
              <a:off x="5544425" y="2248625"/>
              <a:ext cx="325" cy="25"/>
            </a:xfrm>
            <a:custGeom>
              <a:rect b="b" l="l" r="r" t="t"/>
              <a:pathLst>
                <a:path extrusionOk="0" h="1" w="13">
                  <a:moveTo>
                    <a:pt x="13" y="0"/>
                  </a:moveTo>
                  <a:lnTo>
                    <a:pt x="13" y="0"/>
                  </a:lnTo>
                  <a:cubicBezTo>
                    <a:pt x="13" y="0"/>
                    <a:pt x="1" y="0"/>
                    <a:pt x="1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13"/>
            <p:cNvSpPr/>
            <p:nvPr/>
          </p:nvSpPr>
          <p:spPr>
            <a:xfrm>
              <a:off x="5546075" y="2247175"/>
              <a:ext cx="675" cy="2125"/>
            </a:xfrm>
            <a:custGeom>
              <a:rect b="b" l="l" r="r" t="t"/>
              <a:pathLst>
                <a:path extrusionOk="0" h="85" w="27">
                  <a:moveTo>
                    <a:pt x="1" y="0"/>
                  </a:moveTo>
                  <a:lnTo>
                    <a:pt x="1" y="0"/>
                  </a:lnTo>
                  <a:cubicBezTo>
                    <a:pt x="1" y="0"/>
                    <a:pt x="2" y="9"/>
                    <a:pt x="6" y="35"/>
                  </a:cubicBezTo>
                  <a:cubicBezTo>
                    <a:pt x="6" y="41"/>
                    <a:pt x="6" y="58"/>
                    <a:pt x="6" y="58"/>
                  </a:cubicBezTo>
                  <a:cubicBezTo>
                    <a:pt x="6" y="58"/>
                    <a:pt x="6" y="70"/>
                    <a:pt x="6" y="70"/>
                  </a:cubicBezTo>
                  <a:cubicBezTo>
                    <a:pt x="18" y="70"/>
                    <a:pt x="18" y="70"/>
                    <a:pt x="18" y="82"/>
                  </a:cubicBezTo>
                  <a:cubicBezTo>
                    <a:pt x="20" y="84"/>
                    <a:pt x="21" y="85"/>
                    <a:pt x="22" y="85"/>
                  </a:cubicBezTo>
                  <a:cubicBezTo>
                    <a:pt x="27" y="85"/>
                    <a:pt x="18" y="57"/>
                    <a:pt x="18" y="46"/>
                  </a:cubicBezTo>
                  <a:cubicBezTo>
                    <a:pt x="10" y="31"/>
                    <a:pt x="3"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13"/>
            <p:cNvSpPr/>
            <p:nvPr/>
          </p:nvSpPr>
          <p:spPr>
            <a:xfrm>
              <a:off x="5514975" y="2260525"/>
              <a:ext cx="1500" cy="2700"/>
            </a:xfrm>
            <a:custGeom>
              <a:rect b="b" l="l" r="r" t="t"/>
              <a:pathLst>
                <a:path extrusionOk="0" h="108" w="60">
                  <a:moveTo>
                    <a:pt x="0" y="1"/>
                  </a:moveTo>
                  <a:cubicBezTo>
                    <a:pt x="10" y="29"/>
                    <a:pt x="34" y="58"/>
                    <a:pt x="50" y="86"/>
                  </a:cubicBezTo>
                  <a:lnTo>
                    <a:pt x="50" y="86"/>
                  </a:lnTo>
                  <a:cubicBezTo>
                    <a:pt x="41" y="65"/>
                    <a:pt x="32" y="42"/>
                    <a:pt x="24" y="24"/>
                  </a:cubicBezTo>
                  <a:lnTo>
                    <a:pt x="24" y="36"/>
                  </a:lnTo>
                  <a:cubicBezTo>
                    <a:pt x="12" y="12"/>
                    <a:pt x="12" y="12"/>
                    <a:pt x="0" y="1"/>
                  </a:cubicBezTo>
                  <a:close/>
                  <a:moveTo>
                    <a:pt x="50" y="86"/>
                  </a:moveTo>
                  <a:lnTo>
                    <a:pt x="50" y="86"/>
                  </a:lnTo>
                  <a:cubicBezTo>
                    <a:pt x="53" y="94"/>
                    <a:pt x="56" y="101"/>
                    <a:pt x="60" y="108"/>
                  </a:cubicBezTo>
                  <a:cubicBezTo>
                    <a:pt x="57" y="101"/>
                    <a:pt x="54" y="93"/>
                    <a:pt x="50" y="8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13"/>
            <p:cNvSpPr/>
            <p:nvPr/>
          </p:nvSpPr>
          <p:spPr>
            <a:xfrm>
              <a:off x="5516450" y="2263200"/>
              <a:ext cx="625" cy="325"/>
            </a:xfrm>
            <a:custGeom>
              <a:rect b="b" l="l" r="r" t="t"/>
              <a:pathLst>
                <a:path extrusionOk="0" h="13" w="25">
                  <a:moveTo>
                    <a:pt x="1" y="1"/>
                  </a:moveTo>
                  <a:cubicBezTo>
                    <a:pt x="7" y="1"/>
                    <a:pt x="10" y="1"/>
                    <a:pt x="13" y="2"/>
                  </a:cubicBezTo>
                  <a:lnTo>
                    <a:pt x="13" y="2"/>
                  </a:lnTo>
                  <a:cubicBezTo>
                    <a:pt x="12" y="1"/>
                    <a:pt x="12" y="1"/>
                    <a:pt x="12" y="1"/>
                  </a:cubicBezTo>
                  <a:close/>
                  <a:moveTo>
                    <a:pt x="13" y="2"/>
                  </a:moveTo>
                  <a:cubicBezTo>
                    <a:pt x="13" y="6"/>
                    <a:pt x="15" y="13"/>
                    <a:pt x="24" y="13"/>
                  </a:cubicBezTo>
                  <a:cubicBezTo>
                    <a:pt x="18" y="7"/>
                    <a:pt x="16" y="4"/>
                    <a:pt x="13" y="2"/>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13"/>
            <p:cNvSpPr/>
            <p:nvPr/>
          </p:nvSpPr>
          <p:spPr>
            <a:xfrm>
              <a:off x="5501875" y="2266475"/>
              <a:ext cx="25" cy="325"/>
            </a:xfrm>
            <a:custGeom>
              <a:rect b="b" l="l" r="r" t="t"/>
              <a:pathLst>
                <a:path extrusionOk="0" h="13" w="1">
                  <a:moveTo>
                    <a:pt x="0" y="13"/>
                  </a:moveTo>
                  <a:lnTo>
                    <a:pt x="0" y="13"/>
                  </a:lnTo>
                  <a:cubicBezTo>
                    <a:pt x="0" y="1"/>
                    <a:pt x="0" y="1"/>
                    <a:pt x="0" y="13"/>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13"/>
            <p:cNvSpPr/>
            <p:nvPr/>
          </p:nvSpPr>
          <p:spPr>
            <a:xfrm>
              <a:off x="5517950" y="2261125"/>
              <a:ext cx="300" cy="25"/>
            </a:xfrm>
            <a:custGeom>
              <a:rect b="b" l="l" r="r" t="t"/>
              <a:pathLst>
                <a:path extrusionOk="0" h="1" w="12">
                  <a:moveTo>
                    <a:pt x="0" y="0"/>
                  </a:moveTo>
                  <a:cubicBezTo>
                    <a:pt x="0" y="0"/>
                    <a:pt x="12" y="0"/>
                    <a:pt x="12" y="0"/>
                  </a:cubicBezTo>
                  <a:cubicBezTo>
                    <a:pt x="12" y="0"/>
                    <a:pt x="12" y="0"/>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13"/>
            <p:cNvSpPr/>
            <p:nvPr/>
          </p:nvSpPr>
          <p:spPr>
            <a:xfrm>
              <a:off x="5517350" y="2273625"/>
              <a:ext cx="625" cy="750"/>
            </a:xfrm>
            <a:custGeom>
              <a:rect b="b" l="l" r="r" t="t"/>
              <a:pathLst>
                <a:path extrusionOk="0" h="30" w="25">
                  <a:moveTo>
                    <a:pt x="0" y="0"/>
                  </a:moveTo>
                  <a:lnTo>
                    <a:pt x="12" y="24"/>
                  </a:lnTo>
                  <a:cubicBezTo>
                    <a:pt x="12" y="28"/>
                    <a:pt x="12" y="30"/>
                    <a:pt x="13" y="30"/>
                  </a:cubicBezTo>
                  <a:cubicBezTo>
                    <a:pt x="13" y="30"/>
                    <a:pt x="16" y="24"/>
                    <a:pt x="24" y="24"/>
                  </a:cubicBezTo>
                  <a:cubicBezTo>
                    <a:pt x="11" y="7"/>
                    <a:pt x="7" y="2"/>
                    <a:pt x="7" y="2"/>
                  </a:cubicBezTo>
                  <a:lnTo>
                    <a:pt x="7" y="2"/>
                  </a:lnTo>
                  <a:cubicBezTo>
                    <a:pt x="7" y="2"/>
                    <a:pt x="10" y="8"/>
                    <a:pt x="9" y="8"/>
                  </a:cubicBezTo>
                  <a:cubicBezTo>
                    <a:pt x="8" y="8"/>
                    <a:pt x="6" y="6"/>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13"/>
            <p:cNvSpPr/>
            <p:nvPr/>
          </p:nvSpPr>
          <p:spPr>
            <a:xfrm>
              <a:off x="5517525" y="2262600"/>
              <a:ext cx="450" cy="625"/>
            </a:xfrm>
            <a:custGeom>
              <a:rect b="b" l="l" r="r" t="t"/>
              <a:pathLst>
                <a:path extrusionOk="0" h="25" w="18">
                  <a:moveTo>
                    <a:pt x="5" y="1"/>
                  </a:moveTo>
                  <a:lnTo>
                    <a:pt x="5" y="1"/>
                  </a:lnTo>
                  <a:cubicBezTo>
                    <a:pt x="9" y="8"/>
                    <a:pt x="9" y="10"/>
                    <a:pt x="8" y="10"/>
                  </a:cubicBezTo>
                  <a:cubicBezTo>
                    <a:pt x="7" y="10"/>
                    <a:pt x="5" y="8"/>
                    <a:pt x="3" y="8"/>
                  </a:cubicBezTo>
                  <a:lnTo>
                    <a:pt x="3" y="8"/>
                  </a:lnTo>
                  <a:cubicBezTo>
                    <a:pt x="1" y="8"/>
                    <a:pt x="1" y="11"/>
                    <a:pt x="5" y="25"/>
                  </a:cubicBezTo>
                  <a:lnTo>
                    <a:pt x="17" y="13"/>
                  </a:lnTo>
                  <a:lnTo>
                    <a:pt x="5"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13"/>
            <p:cNvSpPr/>
            <p:nvPr/>
          </p:nvSpPr>
          <p:spPr>
            <a:xfrm>
              <a:off x="5550975" y="2251000"/>
              <a:ext cx="925" cy="2100"/>
            </a:xfrm>
            <a:custGeom>
              <a:rect b="b" l="l" r="r" t="t"/>
              <a:pathLst>
                <a:path extrusionOk="0" h="84" w="37">
                  <a:moveTo>
                    <a:pt x="13" y="1"/>
                  </a:moveTo>
                  <a:cubicBezTo>
                    <a:pt x="24" y="36"/>
                    <a:pt x="13" y="13"/>
                    <a:pt x="1" y="36"/>
                  </a:cubicBezTo>
                  <a:lnTo>
                    <a:pt x="24" y="60"/>
                  </a:lnTo>
                  <a:lnTo>
                    <a:pt x="24" y="72"/>
                  </a:lnTo>
                  <a:lnTo>
                    <a:pt x="36" y="84"/>
                  </a:lnTo>
                  <a:cubicBezTo>
                    <a:pt x="36" y="60"/>
                    <a:pt x="24" y="36"/>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13"/>
            <p:cNvSpPr/>
            <p:nvPr/>
          </p:nvSpPr>
          <p:spPr>
            <a:xfrm>
              <a:off x="5549200" y="2245950"/>
              <a:ext cx="325" cy="900"/>
            </a:xfrm>
            <a:custGeom>
              <a:rect b="b" l="l" r="r" t="t"/>
              <a:pathLst>
                <a:path extrusionOk="0" h="36" w="13">
                  <a:moveTo>
                    <a:pt x="0" y="0"/>
                  </a:moveTo>
                  <a:lnTo>
                    <a:pt x="0" y="24"/>
                  </a:lnTo>
                  <a:lnTo>
                    <a:pt x="12" y="36"/>
                  </a:lnTo>
                  <a:cubicBezTo>
                    <a:pt x="12" y="24"/>
                    <a:pt x="0"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 name="Google Shape;582;p13"/>
            <p:cNvSpPr/>
            <p:nvPr/>
          </p:nvSpPr>
          <p:spPr>
            <a:xfrm>
              <a:off x="5545225" y="2245200"/>
              <a:ext cx="425" cy="775"/>
            </a:xfrm>
            <a:custGeom>
              <a:rect b="b" l="l" r="r" t="t"/>
              <a:pathLst>
                <a:path extrusionOk="0" h="31" w="17">
                  <a:moveTo>
                    <a:pt x="3" y="0"/>
                  </a:moveTo>
                  <a:lnTo>
                    <a:pt x="3" y="0"/>
                  </a:lnTo>
                  <a:cubicBezTo>
                    <a:pt x="1" y="0"/>
                    <a:pt x="0" y="5"/>
                    <a:pt x="4" y="18"/>
                  </a:cubicBezTo>
                  <a:lnTo>
                    <a:pt x="16" y="30"/>
                  </a:lnTo>
                  <a:cubicBezTo>
                    <a:pt x="16" y="15"/>
                    <a:pt x="7" y="0"/>
                    <a:pt x="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 name="Google Shape;583;p13"/>
            <p:cNvSpPr/>
            <p:nvPr/>
          </p:nvSpPr>
          <p:spPr>
            <a:xfrm>
              <a:off x="5549200" y="2253200"/>
              <a:ext cx="325" cy="800"/>
            </a:xfrm>
            <a:custGeom>
              <a:rect b="b" l="l" r="r" t="t"/>
              <a:pathLst>
                <a:path extrusionOk="0" h="32" w="13">
                  <a:moveTo>
                    <a:pt x="3" y="0"/>
                  </a:moveTo>
                  <a:cubicBezTo>
                    <a:pt x="0" y="0"/>
                    <a:pt x="0" y="6"/>
                    <a:pt x="0" y="20"/>
                  </a:cubicBezTo>
                  <a:cubicBezTo>
                    <a:pt x="0" y="17"/>
                    <a:pt x="1" y="16"/>
                    <a:pt x="1" y="16"/>
                  </a:cubicBezTo>
                  <a:cubicBezTo>
                    <a:pt x="5" y="16"/>
                    <a:pt x="12" y="32"/>
                    <a:pt x="12" y="32"/>
                  </a:cubicBezTo>
                  <a:lnTo>
                    <a:pt x="12" y="8"/>
                  </a:lnTo>
                  <a:cubicBezTo>
                    <a:pt x="7" y="3"/>
                    <a:pt x="4" y="0"/>
                    <a:pt x="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13"/>
            <p:cNvSpPr/>
            <p:nvPr/>
          </p:nvSpPr>
          <p:spPr>
            <a:xfrm>
              <a:off x="5544325" y="2245650"/>
              <a:ext cx="575" cy="625"/>
            </a:xfrm>
            <a:custGeom>
              <a:rect b="b" l="l" r="r" t="t"/>
              <a:pathLst>
                <a:path extrusionOk="0" h="25" w="23">
                  <a:moveTo>
                    <a:pt x="17" y="0"/>
                  </a:moveTo>
                  <a:lnTo>
                    <a:pt x="17" y="0"/>
                  </a:lnTo>
                  <a:cubicBezTo>
                    <a:pt x="17" y="15"/>
                    <a:pt x="14" y="20"/>
                    <a:pt x="11" y="20"/>
                  </a:cubicBezTo>
                  <a:cubicBezTo>
                    <a:pt x="7" y="20"/>
                    <a:pt x="3" y="12"/>
                    <a:pt x="2" y="12"/>
                  </a:cubicBezTo>
                  <a:lnTo>
                    <a:pt x="2" y="12"/>
                  </a:lnTo>
                  <a:cubicBezTo>
                    <a:pt x="1" y="12"/>
                    <a:pt x="2" y="15"/>
                    <a:pt x="5" y="24"/>
                  </a:cubicBezTo>
                  <a:cubicBezTo>
                    <a:pt x="5" y="21"/>
                    <a:pt x="6" y="20"/>
                    <a:pt x="8" y="20"/>
                  </a:cubicBezTo>
                  <a:cubicBezTo>
                    <a:pt x="10" y="20"/>
                    <a:pt x="13" y="21"/>
                    <a:pt x="15" y="21"/>
                  </a:cubicBezTo>
                  <a:cubicBezTo>
                    <a:pt x="20" y="21"/>
                    <a:pt x="23" y="18"/>
                    <a:pt x="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13"/>
            <p:cNvSpPr/>
            <p:nvPr/>
          </p:nvSpPr>
          <p:spPr>
            <a:xfrm>
              <a:off x="5543550" y="2246525"/>
              <a:ext cx="900" cy="2725"/>
            </a:xfrm>
            <a:custGeom>
              <a:rect b="b" l="l" r="r" t="t"/>
              <a:pathLst>
                <a:path extrusionOk="0" h="109" w="36">
                  <a:moveTo>
                    <a:pt x="0" y="1"/>
                  </a:moveTo>
                  <a:cubicBezTo>
                    <a:pt x="0" y="37"/>
                    <a:pt x="12" y="72"/>
                    <a:pt x="24" y="96"/>
                  </a:cubicBezTo>
                  <a:cubicBezTo>
                    <a:pt x="12" y="72"/>
                    <a:pt x="24" y="72"/>
                    <a:pt x="24" y="72"/>
                  </a:cubicBezTo>
                  <a:cubicBezTo>
                    <a:pt x="36" y="84"/>
                    <a:pt x="36" y="96"/>
                    <a:pt x="36" y="108"/>
                  </a:cubicBezTo>
                  <a:cubicBezTo>
                    <a:pt x="36" y="84"/>
                    <a:pt x="36" y="84"/>
                    <a:pt x="36" y="72"/>
                  </a:cubicBezTo>
                  <a:cubicBezTo>
                    <a:pt x="24" y="49"/>
                    <a:pt x="12" y="37"/>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13"/>
            <p:cNvSpPr/>
            <p:nvPr/>
          </p:nvSpPr>
          <p:spPr>
            <a:xfrm>
              <a:off x="5542650" y="2245950"/>
              <a:ext cx="625" cy="1800"/>
            </a:xfrm>
            <a:custGeom>
              <a:rect b="b" l="l" r="r" t="t"/>
              <a:pathLst>
                <a:path extrusionOk="0" h="72" w="25">
                  <a:moveTo>
                    <a:pt x="12" y="0"/>
                  </a:moveTo>
                  <a:cubicBezTo>
                    <a:pt x="0" y="12"/>
                    <a:pt x="0" y="36"/>
                    <a:pt x="0" y="60"/>
                  </a:cubicBezTo>
                  <a:lnTo>
                    <a:pt x="12" y="72"/>
                  </a:lnTo>
                  <a:cubicBezTo>
                    <a:pt x="12" y="36"/>
                    <a:pt x="24" y="48"/>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13"/>
            <p:cNvSpPr/>
            <p:nvPr/>
          </p:nvSpPr>
          <p:spPr>
            <a:xfrm>
              <a:off x="5538400" y="2248825"/>
              <a:ext cx="400" cy="725"/>
            </a:xfrm>
            <a:custGeom>
              <a:rect b="b" l="l" r="r" t="t"/>
              <a:pathLst>
                <a:path extrusionOk="0" h="29" w="16">
                  <a:moveTo>
                    <a:pt x="0" y="1"/>
                  </a:moveTo>
                  <a:cubicBezTo>
                    <a:pt x="0" y="1"/>
                    <a:pt x="2" y="4"/>
                    <a:pt x="5" y="7"/>
                  </a:cubicBezTo>
                  <a:lnTo>
                    <a:pt x="5" y="7"/>
                  </a:lnTo>
                  <a:cubicBezTo>
                    <a:pt x="5" y="6"/>
                    <a:pt x="4" y="5"/>
                    <a:pt x="4" y="4"/>
                  </a:cubicBezTo>
                  <a:cubicBezTo>
                    <a:pt x="1" y="2"/>
                    <a:pt x="0" y="1"/>
                    <a:pt x="0" y="1"/>
                  </a:cubicBezTo>
                  <a:close/>
                  <a:moveTo>
                    <a:pt x="5" y="7"/>
                  </a:moveTo>
                  <a:cubicBezTo>
                    <a:pt x="9" y="15"/>
                    <a:pt x="13" y="22"/>
                    <a:pt x="16" y="28"/>
                  </a:cubicBezTo>
                  <a:cubicBezTo>
                    <a:pt x="16" y="22"/>
                    <a:pt x="10" y="13"/>
                    <a:pt x="5" y="7"/>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 name="Google Shape;588;p13"/>
            <p:cNvSpPr/>
            <p:nvPr/>
          </p:nvSpPr>
          <p:spPr>
            <a:xfrm>
              <a:off x="5537875" y="2262900"/>
              <a:ext cx="475" cy="1300"/>
            </a:xfrm>
            <a:custGeom>
              <a:rect b="b" l="l" r="r" t="t"/>
              <a:pathLst>
                <a:path extrusionOk="0" h="52" w="19">
                  <a:moveTo>
                    <a:pt x="13" y="1"/>
                  </a:moveTo>
                  <a:cubicBezTo>
                    <a:pt x="13" y="13"/>
                    <a:pt x="1" y="25"/>
                    <a:pt x="13" y="48"/>
                  </a:cubicBezTo>
                  <a:cubicBezTo>
                    <a:pt x="13" y="48"/>
                    <a:pt x="16" y="51"/>
                    <a:pt x="17" y="51"/>
                  </a:cubicBezTo>
                  <a:cubicBezTo>
                    <a:pt x="19" y="51"/>
                    <a:pt x="19" y="48"/>
                    <a:pt x="13" y="37"/>
                  </a:cubicBezTo>
                  <a:cubicBezTo>
                    <a:pt x="13" y="37"/>
                    <a:pt x="13" y="25"/>
                    <a:pt x="1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 name="Google Shape;589;p13"/>
            <p:cNvSpPr/>
            <p:nvPr/>
          </p:nvSpPr>
          <p:spPr>
            <a:xfrm>
              <a:off x="5536400" y="2263425"/>
              <a:ext cx="325" cy="700"/>
            </a:xfrm>
            <a:custGeom>
              <a:rect b="b" l="l" r="r" t="t"/>
              <a:pathLst>
                <a:path extrusionOk="0" h="28" w="13">
                  <a:moveTo>
                    <a:pt x="0" y="0"/>
                  </a:moveTo>
                  <a:cubicBezTo>
                    <a:pt x="0" y="0"/>
                    <a:pt x="0" y="1"/>
                    <a:pt x="0" y="4"/>
                  </a:cubicBezTo>
                  <a:cubicBezTo>
                    <a:pt x="1" y="4"/>
                    <a:pt x="1" y="4"/>
                    <a:pt x="1" y="5"/>
                  </a:cubicBezTo>
                  <a:lnTo>
                    <a:pt x="1" y="5"/>
                  </a:lnTo>
                  <a:cubicBezTo>
                    <a:pt x="1" y="2"/>
                    <a:pt x="0" y="0"/>
                    <a:pt x="0" y="0"/>
                  </a:cubicBezTo>
                  <a:close/>
                  <a:moveTo>
                    <a:pt x="1" y="5"/>
                  </a:moveTo>
                  <a:cubicBezTo>
                    <a:pt x="3" y="10"/>
                    <a:pt x="6" y="21"/>
                    <a:pt x="12" y="27"/>
                  </a:cubicBezTo>
                  <a:cubicBezTo>
                    <a:pt x="12" y="16"/>
                    <a:pt x="12" y="16"/>
                    <a:pt x="1" y="5"/>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 name="Google Shape;590;p13"/>
            <p:cNvSpPr/>
            <p:nvPr/>
          </p:nvSpPr>
          <p:spPr>
            <a:xfrm>
              <a:off x="5520350" y="2254450"/>
              <a:ext cx="600" cy="750"/>
            </a:xfrm>
            <a:custGeom>
              <a:rect b="b" l="l" r="r" t="t"/>
              <a:pathLst>
                <a:path extrusionOk="0" h="30" w="24">
                  <a:moveTo>
                    <a:pt x="4" y="1"/>
                  </a:moveTo>
                  <a:lnTo>
                    <a:pt x="4" y="1"/>
                  </a:lnTo>
                  <a:cubicBezTo>
                    <a:pt x="0" y="1"/>
                    <a:pt x="3" y="12"/>
                    <a:pt x="11" y="29"/>
                  </a:cubicBezTo>
                  <a:cubicBezTo>
                    <a:pt x="23" y="29"/>
                    <a:pt x="11" y="17"/>
                    <a:pt x="11" y="5"/>
                  </a:cubicBezTo>
                  <a:cubicBezTo>
                    <a:pt x="8" y="2"/>
                    <a:pt x="6" y="1"/>
                    <a:pt x="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 name="Google Shape;591;p13"/>
            <p:cNvSpPr/>
            <p:nvPr/>
          </p:nvSpPr>
          <p:spPr>
            <a:xfrm>
              <a:off x="5520025" y="2254575"/>
              <a:ext cx="625" cy="925"/>
            </a:xfrm>
            <a:custGeom>
              <a:rect b="b" l="l" r="r" t="t"/>
              <a:pathLst>
                <a:path extrusionOk="0" h="37" w="25">
                  <a:moveTo>
                    <a:pt x="0" y="0"/>
                  </a:moveTo>
                  <a:lnTo>
                    <a:pt x="12" y="24"/>
                  </a:lnTo>
                  <a:lnTo>
                    <a:pt x="24" y="36"/>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13"/>
            <p:cNvSpPr/>
            <p:nvPr/>
          </p:nvSpPr>
          <p:spPr>
            <a:xfrm>
              <a:off x="5519125" y="2254275"/>
              <a:ext cx="25" cy="625"/>
            </a:xfrm>
            <a:custGeom>
              <a:rect b="b" l="l" r="r" t="t"/>
              <a:pathLst>
                <a:path extrusionOk="0" h="25" w="1">
                  <a:moveTo>
                    <a:pt x="1" y="1"/>
                  </a:moveTo>
                  <a:cubicBezTo>
                    <a:pt x="1" y="12"/>
                    <a:pt x="1" y="12"/>
                    <a:pt x="1" y="12"/>
                  </a:cubicBezTo>
                  <a:cubicBezTo>
                    <a:pt x="1" y="12"/>
                    <a:pt x="1" y="12"/>
                    <a:pt x="1" y="2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13"/>
            <p:cNvSpPr/>
            <p:nvPr/>
          </p:nvSpPr>
          <p:spPr>
            <a:xfrm>
              <a:off x="5518525" y="2254275"/>
              <a:ext cx="925" cy="1800"/>
            </a:xfrm>
            <a:custGeom>
              <a:rect b="b" l="l" r="r" t="t"/>
              <a:pathLst>
                <a:path extrusionOk="0" h="72" w="37">
                  <a:moveTo>
                    <a:pt x="1" y="1"/>
                  </a:moveTo>
                  <a:lnTo>
                    <a:pt x="13" y="24"/>
                  </a:lnTo>
                  <a:lnTo>
                    <a:pt x="37" y="72"/>
                  </a:lnTo>
                  <a:cubicBezTo>
                    <a:pt x="37" y="48"/>
                    <a:pt x="25" y="48"/>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13"/>
            <p:cNvSpPr/>
            <p:nvPr/>
          </p:nvSpPr>
          <p:spPr>
            <a:xfrm>
              <a:off x="5517650" y="2255725"/>
              <a:ext cx="1850" cy="3075"/>
            </a:xfrm>
            <a:custGeom>
              <a:rect b="b" l="l" r="r" t="t"/>
              <a:pathLst>
                <a:path extrusionOk="0" h="123" w="74">
                  <a:moveTo>
                    <a:pt x="22" y="1"/>
                  </a:moveTo>
                  <a:cubicBezTo>
                    <a:pt x="17" y="1"/>
                    <a:pt x="26" y="31"/>
                    <a:pt x="22" y="31"/>
                  </a:cubicBezTo>
                  <a:cubicBezTo>
                    <a:pt x="21" y="31"/>
                    <a:pt x="18" y="26"/>
                    <a:pt x="12" y="14"/>
                  </a:cubicBezTo>
                  <a:lnTo>
                    <a:pt x="12" y="14"/>
                  </a:lnTo>
                  <a:cubicBezTo>
                    <a:pt x="0" y="50"/>
                    <a:pt x="60" y="97"/>
                    <a:pt x="48" y="121"/>
                  </a:cubicBezTo>
                  <a:cubicBezTo>
                    <a:pt x="50" y="122"/>
                    <a:pt x="51" y="122"/>
                    <a:pt x="52" y="122"/>
                  </a:cubicBezTo>
                  <a:cubicBezTo>
                    <a:pt x="74" y="122"/>
                    <a:pt x="10" y="37"/>
                    <a:pt x="31" y="37"/>
                  </a:cubicBezTo>
                  <a:cubicBezTo>
                    <a:pt x="32" y="37"/>
                    <a:pt x="34" y="37"/>
                    <a:pt x="36" y="38"/>
                  </a:cubicBezTo>
                  <a:cubicBezTo>
                    <a:pt x="12" y="14"/>
                    <a:pt x="36" y="14"/>
                    <a:pt x="24" y="2"/>
                  </a:cubicBezTo>
                  <a:cubicBezTo>
                    <a:pt x="23" y="1"/>
                    <a:pt x="22" y="1"/>
                    <a:pt x="2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13"/>
            <p:cNvSpPr/>
            <p:nvPr/>
          </p:nvSpPr>
          <p:spPr>
            <a:xfrm>
              <a:off x="5519125" y="2257200"/>
              <a:ext cx="425" cy="775"/>
            </a:xfrm>
            <a:custGeom>
              <a:rect b="b" l="l" r="r" t="t"/>
              <a:pathLst>
                <a:path extrusionOk="0" h="31" w="17">
                  <a:moveTo>
                    <a:pt x="3" y="1"/>
                  </a:moveTo>
                  <a:cubicBezTo>
                    <a:pt x="1" y="1"/>
                    <a:pt x="1" y="8"/>
                    <a:pt x="1" y="15"/>
                  </a:cubicBezTo>
                  <a:cubicBezTo>
                    <a:pt x="1" y="15"/>
                    <a:pt x="11" y="30"/>
                    <a:pt x="15" y="30"/>
                  </a:cubicBezTo>
                  <a:cubicBezTo>
                    <a:pt x="17" y="30"/>
                    <a:pt x="17" y="26"/>
                    <a:pt x="13" y="15"/>
                  </a:cubicBezTo>
                  <a:cubicBezTo>
                    <a:pt x="8" y="4"/>
                    <a:pt x="5" y="1"/>
                    <a:pt x="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 name="Google Shape;596;p13"/>
            <p:cNvSpPr/>
            <p:nvPr/>
          </p:nvSpPr>
          <p:spPr>
            <a:xfrm>
              <a:off x="5517350" y="2256350"/>
              <a:ext cx="325" cy="325"/>
            </a:xfrm>
            <a:custGeom>
              <a:rect b="b" l="l" r="r" t="t"/>
              <a:pathLst>
                <a:path extrusionOk="0" h="13" w="13">
                  <a:moveTo>
                    <a:pt x="0" y="1"/>
                  </a:moveTo>
                  <a:lnTo>
                    <a:pt x="0" y="13"/>
                  </a:lnTo>
                  <a:lnTo>
                    <a:pt x="12" y="13"/>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 name="Google Shape;597;p13"/>
            <p:cNvSpPr/>
            <p:nvPr/>
          </p:nvSpPr>
          <p:spPr>
            <a:xfrm>
              <a:off x="5516750" y="2256050"/>
              <a:ext cx="325" cy="625"/>
            </a:xfrm>
            <a:custGeom>
              <a:rect b="b" l="l" r="r" t="t"/>
              <a:pathLst>
                <a:path extrusionOk="0" h="25" w="13">
                  <a:moveTo>
                    <a:pt x="0" y="1"/>
                  </a:moveTo>
                  <a:cubicBezTo>
                    <a:pt x="0" y="13"/>
                    <a:pt x="0" y="13"/>
                    <a:pt x="12" y="25"/>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 name="Google Shape;598;p13"/>
            <p:cNvSpPr/>
            <p:nvPr/>
          </p:nvSpPr>
          <p:spPr>
            <a:xfrm>
              <a:off x="5515750" y="2256325"/>
              <a:ext cx="725" cy="1075"/>
            </a:xfrm>
            <a:custGeom>
              <a:rect b="b" l="l" r="r" t="t"/>
              <a:pathLst>
                <a:path extrusionOk="0" h="43" w="29">
                  <a:moveTo>
                    <a:pt x="3" y="1"/>
                  </a:moveTo>
                  <a:cubicBezTo>
                    <a:pt x="1" y="1"/>
                    <a:pt x="1" y="3"/>
                    <a:pt x="2" y="6"/>
                  </a:cubicBezTo>
                  <a:lnTo>
                    <a:pt x="2" y="6"/>
                  </a:lnTo>
                  <a:cubicBezTo>
                    <a:pt x="2" y="5"/>
                    <a:pt x="3" y="3"/>
                    <a:pt x="5" y="2"/>
                  </a:cubicBezTo>
                  <a:cubicBezTo>
                    <a:pt x="4" y="1"/>
                    <a:pt x="3" y="1"/>
                    <a:pt x="3" y="1"/>
                  </a:cubicBezTo>
                  <a:close/>
                  <a:moveTo>
                    <a:pt x="2" y="6"/>
                  </a:moveTo>
                  <a:cubicBezTo>
                    <a:pt x="0" y="10"/>
                    <a:pt x="2" y="15"/>
                    <a:pt x="5" y="19"/>
                  </a:cubicBezTo>
                  <a:lnTo>
                    <a:pt x="5" y="19"/>
                  </a:lnTo>
                  <a:cubicBezTo>
                    <a:pt x="4" y="14"/>
                    <a:pt x="2" y="10"/>
                    <a:pt x="2" y="6"/>
                  </a:cubicBezTo>
                  <a:close/>
                  <a:moveTo>
                    <a:pt x="5" y="19"/>
                  </a:moveTo>
                  <a:cubicBezTo>
                    <a:pt x="10" y="30"/>
                    <a:pt x="17" y="42"/>
                    <a:pt x="23" y="42"/>
                  </a:cubicBezTo>
                  <a:cubicBezTo>
                    <a:pt x="25" y="42"/>
                    <a:pt x="27" y="41"/>
                    <a:pt x="29" y="38"/>
                  </a:cubicBezTo>
                  <a:lnTo>
                    <a:pt x="17" y="38"/>
                  </a:lnTo>
                  <a:cubicBezTo>
                    <a:pt x="17" y="31"/>
                    <a:pt x="10" y="25"/>
                    <a:pt x="5" y="1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 name="Google Shape;599;p13"/>
            <p:cNvSpPr/>
            <p:nvPr/>
          </p:nvSpPr>
          <p:spPr>
            <a:xfrm>
              <a:off x="5515250" y="2259325"/>
              <a:ext cx="325" cy="625"/>
            </a:xfrm>
            <a:custGeom>
              <a:rect b="b" l="l" r="r" t="t"/>
              <a:pathLst>
                <a:path extrusionOk="0" h="25" w="13">
                  <a:moveTo>
                    <a:pt x="1" y="1"/>
                  </a:moveTo>
                  <a:lnTo>
                    <a:pt x="1" y="25"/>
                  </a:lnTo>
                  <a:lnTo>
                    <a:pt x="13" y="25"/>
                  </a:lnTo>
                  <a:cubicBezTo>
                    <a:pt x="13" y="25"/>
                    <a:pt x="13" y="1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 name="Google Shape;600;p13"/>
            <p:cNvSpPr/>
            <p:nvPr/>
          </p:nvSpPr>
          <p:spPr>
            <a:xfrm>
              <a:off x="5517950" y="2263800"/>
              <a:ext cx="300" cy="425"/>
            </a:xfrm>
            <a:custGeom>
              <a:rect b="b" l="l" r="r" t="t"/>
              <a:pathLst>
                <a:path extrusionOk="0" h="17" w="12">
                  <a:moveTo>
                    <a:pt x="0" y="1"/>
                  </a:moveTo>
                  <a:cubicBezTo>
                    <a:pt x="8" y="12"/>
                    <a:pt x="11" y="16"/>
                    <a:pt x="11" y="16"/>
                  </a:cubicBezTo>
                  <a:cubicBezTo>
                    <a:pt x="12" y="16"/>
                    <a:pt x="4" y="1"/>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13"/>
            <p:cNvSpPr/>
            <p:nvPr/>
          </p:nvSpPr>
          <p:spPr>
            <a:xfrm>
              <a:off x="5514125" y="2258125"/>
              <a:ext cx="575" cy="625"/>
            </a:xfrm>
            <a:custGeom>
              <a:rect b="b" l="l" r="r" t="t"/>
              <a:pathLst>
                <a:path extrusionOk="0" h="25" w="23">
                  <a:moveTo>
                    <a:pt x="5" y="0"/>
                  </a:moveTo>
                  <a:cubicBezTo>
                    <a:pt x="0" y="0"/>
                    <a:pt x="3" y="10"/>
                    <a:pt x="10" y="25"/>
                  </a:cubicBezTo>
                  <a:lnTo>
                    <a:pt x="10" y="25"/>
                  </a:lnTo>
                  <a:cubicBezTo>
                    <a:pt x="4" y="13"/>
                    <a:pt x="4" y="10"/>
                    <a:pt x="7" y="10"/>
                  </a:cubicBezTo>
                  <a:cubicBezTo>
                    <a:pt x="10" y="10"/>
                    <a:pt x="16" y="13"/>
                    <a:pt x="22" y="13"/>
                  </a:cubicBezTo>
                  <a:cubicBezTo>
                    <a:pt x="13" y="4"/>
                    <a:pt x="7" y="0"/>
                    <a:pt x="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 name="Google Shape;602;p13"/>
            <p:cNvSpPr/>
            <p:nvPr/>
          </p:nvSpPr>
          <p:spPr>
            <a:xfrm>
              <a:off x="5513175" y="2257850"/>
              <a:ext cx="1525" cy="3000"/>
            </a:xfrm>
            <a:custGeom>
              <a:rect b="b" l="l" r="r" t="t"/>
              <a:pathLst>
                <a:path extrusionOk="0" h="120" w="61">
                  <a:moveTo>
                    <a:pt x="24" y="0"/>
                  </a:moveTo>
                  <a:cubicBezTo>
                    <a:pt x="12" y="0"/>
                    <a:pt x="48" y="60"/>
                    <a:pt x="36" y="60"/>
                  </a:cubicBezTo>
                  <a:cubicBezTo>
                    <a:pt x="24" y="48"/>
                    <a:pt x="24" y="36"/>
                    <a:pt x="24" y="24"/>
                  </a:cubicBezTo>
                  <a:cubicBezTo>
                    <a:pt x="15" y="19"/>
                    <a:pt x="9" y="16"/>
                    <a:pt x="5" y="16"/>
                  </a:cubicBezTo>
                  <a:cubicBezTo>
                    <a:pt x="1" y="16"/>
                    <a:pt x="1" y="22"/>
                    <a:pt x="1" y="36"/>
                  </a:cubicBezTo>
                  <a:cubicBezTo>
                    <a:pt x="12" y="60"/>
                    <a:pt x="48" y="108"/>
                    <a:pt x="60" y="119"/>
                  </a:cubicBezTo>
                  <a:cubicBezTo>
                    <a:pt x="60" y="111"/>
                    <a:pt x="40" y="63"/>
                    <a:pt x="45" y="63"/>
                  </a:cubicBezTo>
                  <a:lnTo>
                    <a:pt x="45" y="63"/>
                  </a:lnTo>
                  <a:cubicBezTo>
                    <a:pt x="46" y="63"/>
                    <a:pt x="51" y="68"/>
                    <a:pt x="60" y="84"/>
                  </a:cubicBezTo>
                  <a:lnTo>
                    <a:pt x="24"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 name="Google Shape;603;p13"/>
            <p:cNvSpPr/>
            <p:nvPr/>
          </p:nvSpPr>
          <p:spPr>
            <a:xfrm>
              <a:off x="5516150" y="2261725"/>
              <a:ext cx="925" cy="1375"/>
            </a:xfrm>
            <a:custGeom>
              <a:rect b="b" l="l" r="r" t="t"/>
              <a:pathLst>
                <a:path extrusionOk="0" h="55" w="37">
                  <a:moveTo>
                    <a:pt x="1" y="0"/>
                  </a:moveTo>
                  <a:lnTo>
                    <a:pt x="1" y="0"/>
                  </a:lnTo>
                  <a:cubicBezTo>
                    <a:pt x="13" y="24"/>
                    <a:pt x="13" y="24"/>
                    <a:pt x="13" y="36"/>
                  </a:cubicBezTo>
                  <a:cubicBezTo>
                    <a:pt x="23" y="50"/>
                    <a:pt x="28" y="54"/>
                    <a:pt x="31" y="54"/>
                  </a:cubicBezTo>
                  <a:cubicBezTo>
                    <a:pt x="37" y="54"/>
                    <a:pt x="24" y="24"/>
                    <a:pt x="24" y="24"/>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13"/>
            <p:cNvSpPr/>
            <p:nvPr/>
          </p:nvSpPr>
          <p:spPr>
            <a:xfrm>
              <a:off x="5512875" y="2260825"/>
              <a:ext cx="325" cy="625"/>
            </a:xfrm>
            <a:custGeom>
              <a:rect b="b" l="l" r="r" t="t"/>
              <a:pathLst>
                <a:path extrusionOk="0" h="25" w="13">
                  <a:moveTo>
                    <a:pt x="13" y="0"/>
                  </a:moveTo>
                  <a:lnTo>
                    <a:pt x="1" y="24"/>
                  </a:lnTo>
                  <a:lnTo>
                    <a:pt x="13" y="24"/>
                  </a:lnTo>
                  <a:lnTo>
                    <a:pt x="13"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13"/>
            <p:cNvSpPr/>
            <p:nvPr/>
          </p:nvSpPr>
          <p:spPr>
            <a:xfrm>
              <a:off x="5512575" y="2260225"/>
              <a:ext cx="25" cy="925"/>
            </a:xfrm>
            <a:custGeom>
              <a:rect b="b" l="l" r="r" t="t"/>
              <a:pathLst>
                <a:path extrusionOk="0" h="37" w="1">
                  <a:moveTo>
                    <a:pt x="1" y="13"/>
                  </a:moveTo>
                  <a:lnTo>
                    <a:pt x="1" y="1"/>
                  </a:lnTo>
                  <a:lnTo>
                    <a:pt x="1" y="36"/>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 name="Google Shape;606;p13"/>
            <p:cNvSpPr/>
            <p:nvPr/>
          </p:nvSpPr>
          <p:spPr>
            <a:xfrm>
              <a:off x="5511975" y="2259925"/>
              <a:ext cx="325" cy="625"/>
            </a:xfrm>
            <a:custGeom>
              <a:rect b="b" l="l" r="r" t="t"/>
              <a:pathLst>
                <a:path extrusionOk="0" h="25" w="13">
                  <a:moveTo>
                    <a:pt x="13" y="1"/>
                  </a:moveTo>
                  <a:lnTo>
                    <a:pt x="1" y="25"/>
                  </a:lnTo>
                  <a:lnTo>
                    <a:pt x="13" y="25"/>
                  </a:lnTo>
                  <a:lnTo>
                    <a:pt x="13"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 name="Google Shape;607;p13"/>
            <p:cNvSpPr/>
            <p:nvPr/>
          </p:nvSpPr>
          <p:spPr>
            <a:xfrm>
              <a:off x="5511400" y="2260525"/>
              <a:ext cx="600" cy="625"/>
            </a:xfrm>
            <a:custGeom>
              <a:rect b="b" l="l" r="r" t="t"/>
              <a:pathLst>
                <a:path extrusionOk="0" h="25" w="24">
                  <a:moveTo>
                    <a:pt x="12" y="1"/>
                  </a:moveTo>
                  <a:cubicBezTo>
                    <a:pt x="12" y="7"/>
                    <a:pt x="12" y="10"/>
                    <a:pt x="11" y="10"/>
                  </a:cubicBezTo>
                  <a:cubicBezTo>
                    <a:pt x="9" y="10"/>
                    <a:pt x="6" y="7"/>
                    <a:pt x="0" y="1"/>
                  </a:cubicBezTo>
                  <a:lnTo>
                    <a:pt x="0" y="1"/>
                  </a:lnTo>
                  <a:lnTo>
                    <a:pt x="12" y="24"/>
                  </a:lnTo>
                  <a:cubicBezTo>
                    <a:pt x="12" y="21"/>
                    <a:pt x="14" y="21"/>
                    <a:pt x="15" y="21"/>
                  </a:cubicBezTo>
                  <a:cubicBezTo>
                    <a:pt x="17" y="21"/>
                    <a:pt x="19" y="21"/>
                    <a:pt x="21" y="21"/>
                  </a:cubicBezTo>
                  <a:cubicBezTo>
                    <a:pt x="24" y="21"/>
                    <a:pt x="24" y="18"/>
                    <a:pt x="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13"/>
            <p:cNvSpPr/>
            <p:nvPr/>
          </p:nvSpPr>
          <p:spPr>
            <a:xfrm>
              <a:off x="5517050" y="2274225"/>
              <a:ext cx="625" cy="900"/>
            </a:xfrm>
            <a:custGeom>
              <a:rect b="b" l="l" r="r" t="t"/>
              <a:pathLst>
                <a:path extrusionOk="0" h="36" w="25">
                  <a:moveTo>
                    <a:pt x="0" y="0"/>
                  </a:moveTo>
                  <a:lnTo>
                    <a:pt x="12" y="36"/>
                  </a:lnTo>
                  <a:lnTo>
                    <a:pt x="24" y="36"/>
                  </a:lnTo>
                  <a:cubicBezTo>
                    <a:pt x="12" y="24"/>
                    <a:pt x="12" y="1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13"/>
            <p:cNvSpPr/>
            <p:nvPr/>
          </p:nvSpPr>
          <p:spPr>
            <a:xfrm>
              <a:off x="5516450" y="2273850"/>
              <a:ext cx="625" cy="1275"/>
            </a:xfrm>
            <a:custGeom>
              <a:rect b="b" l="l" r="r" t="t"/>
              <a:pathLst>
                <a:path extrusionOk="0" h="51" w="25">
                  <a:moveTo>
                    <a:pt x="1" y="3"/>
                  </a:moveTo>
                  <a:lnTo>
                    <a:pt x="1" y="15"/>
                  </a:lnTo>
                  <a:cubicBezTo>
                    <a:pt x="2" y="17"/>
                    <a:pt x="3" y="18"/>
                    <a:pt x="4" y="18"/>
                  </a:cubicBezTo>
                  <a:lnTo>
                    <a:pt x="4" y="18"/>
                  </a:lnTo>
                  <a:lnTo>
                    <a:pt x="1" y="3"/>
                  </a:lnTo>
                  <a:close/>
                  <a:moveTo>
                    <a:pt x="9" y="1"/>
                  </a:moveTo>
                  <a:cubicBezTo>
                    <a:pt x="4" y="1"/>
                    <a:pt x="9" y="18"/>
                    <a:pt x="4" y="18"/>
                  </a:cubicBezTo>
                  <a:cubicBezTo>
                    <a:pt x="4" y="18"/>
                    <a:pt x="4" y="18"/>
                    <a:pt x="4" y="18"/>
                  </a:cubicBezTo>
                  <a:lnTo>
                    <a:pt x="4" y="18"/>
                  </a:lnTo>
                  <a:lnTo>
                    <a:pt x="12" y="51"/>
                  </a:lnTo>
                  <a:cubicBezTo>
                    <a:pt x="24" y="51"/>
                    <a:pt x="12" y="15"/>
                    <a:pt x="12" y="3"/>
                  </a:cubicBezTo>
                  <a:cubicBezTo>
                    <a:pt x="11" y="2"/>
                    <a:pt x="9" y="1"/>
                    <a:pt x="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 name="Google Shape;610;p13"/>
            <p:cNvSpPr/>
            <p:nvPr/>
          </p:nvSpPr>
          <p:spPr>
            <a:xfrm>
              <a:off x="5510800" y="2274825"/>
              <a:ext cx="1300" cy="1850"/>
            </a:xfrm>
            <a:custGeom>
              <a:rect b="b" l="l" r="r" t="t"/>
              <a:pathLst>
                <a:path extrusionOk="0" h="74" w="52">
                  <a:moveTo>
                    <a:pt x="12" y="0"/>
                  </a:moveTo>
                  <a:cubicBezTo>
                    <a:pt x="12" y="24"/>
                    <a:pt x="0" y="24"/>
                    <a:pt x="0" y="36"/>
                  </a:cubicBezTo>
                  <a:cubicBezTo>
                    <a:pt x="11" y="46"/>
                    <a:pt x="21" y="74"/>
                    <a:pt x="23" y="74"/>
                  </a:cubicBezTo>
                  <a:cubicBezTo>
                    <a:pt x="24" y="74"/>
                    <a:pt x="24" y="73"/>
                    <a:pt x="24" y="72"/>
                  </a:cubicBezTo>
                  <a:lnTo>
                    <a:pt x="24" y="48"/>
                  </a:lnTo>
                  <a:lnTo>
                    <a:pt x="36" y="72"/>
                  </a:lnTo>
                  <a:cubicBezTo>
                    <a:pt x="39" y="73"/>
                    <a:pt x="41" y="73"/>
                    <a:pt x="42" y="73"/>
                  </a:cubicBezTo>
                  <a:cubicBezTo>
                    <a:pt x="51" y="73"/>
                    <a:pt x="32" y="46"/>
                    <a:pt x="34" y="46"/>
                  </a:cubicBezTo>
                  <a:lnTo>
                    <a:pt x="34" y="46"/>
                  </a:lnTo>
                  <a:cubicBezTo>
                    <a:pt x="34" y="46"/>
                    <a:pt x="35" y="46"/>
                    <a:pt x="36" y="48"/>
                  </a:cubicBezTo>
                  <a:cubicBezTo>
                    <a:pt x="24" y="24"/>
                    <a:pt x="24" y="24"/>
                    <a:pt x="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1" name="Google Shape;611;p13"/>
          <p:cNvGrpSpPr/>
          <p:nvPr/>
        </p:nvGrpSpPr>
        <p:grpSpPr>
          <a:xfrm rot="1324905">
            <a:off x="5337408" y="1980596"/>
            <a:ext cx="441183" cy="376876"/>
            <a:chOff x="5284275" y="2151275"/>
            <a:chExt cx="327450" cy="251075"/>
          </a:xfrm>
        </p:grpSpPr>
        <p:sp>
          <p:nvSpPr>
            <p:cNvPr id="612" name="Google Shape;612;p13"/>
            <p:cNvSpPr/>
            <p:nvPr/>
          </p:nvSpPr>
          <p:spPr>
            <a:xfrm>
              <a:off x="5472850" y="2346025"/>
              <a:ext cx="175" cy="250"/>
            </a:xfrm>
            <a:custGeom>
              <a:rect b="b" l="l" r="r" t="t"/>
              <a:pathLst>
                <a:path extrusionOk="0" h="10" w="7">
                  <a:moveTo>
                    <a:pt x="2" y="1"/>
                  </a:moveTo>
                  <a:cubicBezTo>
                    <a:pt x="0" y="1"/>
                    <a:pt x="0" y="4"/>
                    <a:pt x="6" y="10"/>
                  </a:cubicBezTo>
                  <a:cubicBezTo>
                    <a:pt x="6" y="4"/>
                    <a:pt x="3" y="1"/>
                    <a:pt x="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 name="Google Shape;613;p13"/>
            <p:cNvSpPr/>
            <p:nvPr/>
          </p:nvSpPr>
          <p:spPr>
            <a:xfrm>
              <a:off x="5472700" y="2333150"/>
              <a:ext cx="325" cy="625"/>
            </a:xfrm>
            <a:custGeom>
              <a:rect b="b" l="l" r="r" t="t"/>
              <a:pathLst>
                <a:path extrusionOk="0" h="25" w="13">
                  <a:moveTo>
                    <a:pt x="12" y="1"/>
                  </a:moveTo>
                  <a:cubicBezTo>
                    <a:pt x="12" y="1"/>
                    <a:pt x="12" y="1"/>
                    <a:pt x="0" y="13"/>
                  </a:cubicBezTo>
                  <a:lnTo>
                    <a:pt x="12" y="25"/>
                  </a:lnTo>
                  <a:cubicBezTo>
                    <a:pt x="12" y="13"/>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13"/>
            <p:cNvSpPr/>
            <p:nvPr/>
          </p:nvSpPr>
          <p:spPr>
            <a:xfrm>
              <a:off x="5467350" y="2352800"/>
              <a:ext cx="900" cy="150"/>
            </a:xfrm>
            <a:custGeom>
              <a:rect b="b" l="l" r="r" t="t"/>
              <a:pathLst>
                <a:path extrusionOk="0" h="6" w="36">
                  <a:moveTo>
                    <a:pt x="0" y="1"/>
                  </a:moveTo>
                  <a:cubicBezTo>
                    <a:pt x="8" y="1"/>
                    <a:pt x="16" y="6"/>
                    <a:pt x="24" y="6"/>
                  </a:cubicBezTo>
                  <a:cubicBezTo>
                    <a:pt x="28" y="6"/>
                    <a:pt x="32" y="4"/>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13"/>
            <p:cNvSpPr/>
            <p:nvPr/>
          </p:nvSpPr>
          <p:spPr>
            <a:xfrm>
              <a:off x="5405725" y="2295050"/>
              <a:ext cx="25" cy="625"/>
            </a:xfrm>
            <a:custGeom>
              <a:rect b="b" l="l" r="r" t="t"/>
              <a:pathLst>
                <a:path extrusionOk="0" h="25" w="1">
                  <a:moveTo>
                    <a:pt x="0" y="25"/>
                  </a:moveTo>
                  <a:cubicBezTo>
                    <a:pt x="0" y="13"/>
                    <a:pt x="0" y="13"/>
                    <a:pt x="0" y="1"/>
                  </a:cubicBezTo>
                  <a:cubicBezTo>
                    <a:pt x="0" y="1"/>
                    <a:pt x="0" y="1"/>
                    <a:pt x="0" y="1"/>
                  </a:cubicBezTo>
                  <a:lnTo>
                    <a:pt x="0" y="2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13"/>
            <p:cNvSpPr/>
            <p:nvPr/>
          </p:nvSpPr>
          <p:spPr>
            <a:xfrm>
              <a:off x="5460800" y="2322150"/>
              <a:ext cx="600" cy="325"/>
            </a:xfrm>
            <a:custGeom>
              <a:rect b="b" l="l" r="r" t="t"/>
              <a:pathLst>
                <a:path extrusionOk="0" h="13" w="24">
                  <a:moveTo>
                    <a:pt x="0" y="0"/>
                  </a:moveTo>
                  <a:cubicBezTo>
                    <a:pt x="8" y="8"/>
                    <a:pt x="15" y="10"/>
                    <a:pt x="20" y="11"/>
                  </a:cubicBezTo>
                  <a:lnTo>
                    <a:pt x="20" y="11"/>
                  </a:lnTo>
                  <a:cubicBezTo>
                    <a:pt x="12" y="9"/>
                    <a:pt x="10" y="0"/>
                    <a:pt x="0" y="0"/>
                  </a:cubicBezTo>
                  <a:close/>
                  <a:moveTo>
                    <a:pt x="20" y="11"/>
                  </a:moveTo>
                  <a:cubicBezTo>
                    <a:pt x="21" y="12"/>
                    <a:pt x="22" y="12"/>
                    <a:pt x="24" y="12"/>
                  </a:cubicBezTo>
                  <a:cubicBezTo>
                    <a:pt x="24" y="12"/>
                    <a:pt x="22" y="12"/>
                    <a:pt x="20" y="1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13"/>
            <p:cNvSpPr/>
            <p:nvPr/>
          </p:nvSpPr>
          <p:spPr>
            <a:xfrm>
              <a:off x="5444425" y="2330775"/>
              <a:ext cx="625" cy="925"/>
            </a:xfrm>
            <a:custGeom>
              <a:rect b="b" l="l" r="r" t="t"/>
              <a:pathLst>
                <a:path extrusionOk="0" h="37" w="25">
                  <a:moveTo>
                    <a:pt x="12" y="0"/>
                  </a:moveTo>
                  <a:cubicBezTo>
                    <a:pt x="0" y="12"/>
                    <a:pt x="0" y="24"/>
                    <a:pt x="12" y="36"/>
                  </a:cubicBezTo>
                  <a:cubicBezTo>
                    <a:pt x="12" y="24"/>
                    <a:pt x="24"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 name="Google Shape;618;p13"/>
            <p:cNvSpPr/>
            <p:nvPr/>
          </p:nvSpPr>
          <p:spPr>
            <a:xfrm>
              <a:off x="5444425" y="2337625"/>
              <a:ext cx="325" cy="250"/>
            </a:xfrm>
            <a:custGeom>
              <a:rect b="b" l="l" r="r" t="t"/>
              <a:pathLst>
                <a:path extrusionOk="0" h="10" w="13">
                  <a:moveTo>
                    <a:pt x="0" y="0"/>
                  </a:moveTo>
                  <a:cubicBezTo>
                    <a:pt x="0" y="6"/>
                    <a:pt x="0" y="9"/>
                    <a:pt x="2" y="9"/>
                  </a:cubicBezTo>
                  <a:cubicBezTo>
                    <a:pt x="3" y="9"/>
                    <a:pt x="6" y="6"/>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 name="Google Shape;619;p13"/>
            <p:cNvSpPr/>
            <p:nvPr/>
          </p:nvSpPr>
          <p:spPr>
            <a:xfrm>
              <a:off x="5445300" y="2342375"/>
              <a:ext cx="25" cy="25"/>
            </a:xfrm>
            <a:custGeom>
              <a:rect b="b" l="l" r="r" t="t"/>
              <a:pathLst>
                <a:path extrusionOk="0" h="1" w="1">
                  <a:moveTo>
                    <a:pt x="1" y="1"/>
                  </a:moveTo>
                  <a:lnTo>
                    <a:pt x="1" y="1"/>
                  </a:ln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13"/>
            <p:cNvSpPr/>
            <p:nvPr/>
          </p:nvSpPr>
          <p:spPr>
            <a:xfrm>
              <a:off x="5442325" y="2331675"/>
              <a:ext cx="3600" cy="3000"/>
            </a:xfrm>
            <a:custGeom>
              <a:rect b="b" l="l" r="r" t="t"/>
              <a:pathLst>
                <a:path extrusionOk="0" h="120" w="144">
                  <a:moveTo>
                    <a:pt x="96" y="0"/>
                  </a:moveTo>
                  <a:cubicBezTo>
                    <a:pt x="72" y="12"/>
                    <a:pt x="1" y="24"/>
                    <a:pt x="72" y="60"/>
                  </a:cubicBezTo>
                  <a:lnTo>
                    <a:pt x="84" y="48"/>
                  </a:lnTo>
                  <a:lnTo>
                    <a:pt x="84" y="48"/>
                  </a:lnTo>
                  <a:cubicBezTo>
                    <a:pt x="60" y="72"/>
                    <a:pt x="96" y="95"/>
                    <a:pt x="96" y="119"/>
                  </a:cubicBezTo>
                  <a:cubicBezTo>
                    <a:pt x="108" y="119"/>
                    <a:pt x="108" y="107"/>
                    <a:pt x="108" y="107"/>
                  </a:cubicBezTo>
                  <a:cubicBezTo>
                    <a:pt x="120" y="95"/>
                    <a:pt x="120" y="84"/>
                    <a:pt x="120" y="60"/>
                  </a:cubicBezTo>
                  <a:cubicBezTo>
                    <a:pt x="144" y="36"/>
                    <a:pt x="108" y="24"/>
                    <a:pt x="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13"/>
            <p:cNvSpPr/>
            <p:nvPr/>
          </p:nvSpPr>
          <p:spPr>
            <a:xfrm>
              <a:off x="5457525" y="2348500"/>
              <a:ext cx="225" cy="150"/>
            </a:xfrm>
            <a:custGeom>
              <a:rect b="b" l="l" r="r" t="t"/>
              <a:pathLst>
                <a:path extrusionOk="0" h="6" w="9">
                  <a:moveTo>
                    <a:pt x="3" y="1"/>
                  </a:moveTo>
                  <a:cubicBezTo>
                    <a:pt x="1" y="1"/>
                    <a:pt x="0" y="2"/>
                    <a:pt x="0" y="6"/>
                  </a:cubicBezTo>
                  <a:cubicBezTo>
                    <a:pt x="8" y="6"/>
                    <a:pt x="5"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13"/>
            <p:cNvSpPr/>
            <p:nvPr/>
          </p:nvSpPr>
          <p:spPr>
            <a:xfrm>
              <a:off x="5321200" y="2315900"/>
              <a:ext cx="1575" cy="1500"/>
            </a:xfrm>
            <a:custGeom>
              <a:rect b="b" l="l" r="r" t="t"/>
              <a:pathLst>
                <a:path extrusionOk="0" h="60" w="63">
                  <a:moveTo>
                    <a:pt x="24" y="0"/>
                  </a:moveTo>
                  <a:cubicBezTo>
                    <a:pt x="12" y="12"/>
                    <a:pt x="0" y="24"/>
                    <a:pt x="0" y="36"/>
                  </a:cubicBezTo>
                  <a:lnTo>
                    <a:pt x="36" y="60"/>
                  </a:lnTo>
                  <a:cubicBezTo>
                    <a:pt x="48" y="48"/>
                    <a:pt x="42" y="48"/>
                    <a:pt x="33" y="48"/>
                  </a:cubicBezTo>
                  <a:cubicBezTo>
                    <a:pt x="24" y="48"/>
                    <a:pt x="12" y="48"/>
                    <a:pt x="12" y="36"/>
                  </a:cubicBezTo>
                  <a:cubicBezTo>
                    <a:pt x="16" y="32"/>
                    <a:pt x="21" y="31"/>
                    <a:pt x="27" y="31"/>
                  </a:cubicBezTo>
                  <a:cubicBezTo>
                    <a:pt x="38" y="31"/>
                    <a:pt x="52" y="36"/>
                    <a:pt x="60" y="36"/>
                  </a:cubicBezTo>
                  <a:cubicBezTo>
                    <a:pt x="63" y="20"/>
                    <a:pt x="60" y="15"/>
                    <a:pt x="55" y="15"/>
                  </a:cubicBezTo>
                  <a:cubicBezTo>
                    <a:pt x="46" y="15"/>
                    <a:pt x="31" y="28"/>
                    <a:pt x="23" y="28"/>
                  </a:cubicBezTo>
                  <a:cubicBezTo>
                    <a:pt x="18" y="28"/>
                    <a:pt x="17" y="22"/>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13"/>
            <p:cNvSpPr/>
            <p:nvPr/>
          </p:nvSpPr>
          <p:spPr>
            <a:xfrm>
              <a:off x="5399175" y="2292675"/>
              <a:ext cx="1500" cy="2700"/>
            </a:xfrm>
            <a:custGeom>
              <a:rect b="b" l="l" r="r" t="t"/>
              <a:pathLst>
                <a:path extrusionOk="0" h="108" w="60">
                  <a:moveTo>
                    <a:pt x="24" y="0"/>
                  </a:moveTo>
                  <a:cubicBezTo>
                    <a:pt x="0" y="24"/>
                    <a:pt x="48" y="72"/>
                    <a:pt x="0" y="108"/>
                  </a:cubicBezTo>
                  <a:lnTo>
                    <a:pt x="36" y="108"/>
                  </a:lnTo>
                  <a:cubicBezTo>
                    <a:pt x="12" y="84"/>
                    <a:pt x="36" y="60"/>
                    <a:pt x="48" y="24"/>
                  </a:cubicBezTo>
                  <a:lnTo>
                    <a:pt x="60" y="36"/>
                  </a:lnTo>
                  <a:cubicBezTo>
                    <a:pt x="48" y="12"/>
                    <a:pt x="48"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13"/>
            <p:cNvSpPr/>
            <p:nvPr/>
          </p:nvSpPr>
          <p:spPr>
            <a:xfrm>
              <a:off x="5400075" y="2295350"/>
              <a:ext cx="600" cy="625"/>
            </a:xfrm>
            <a:custGeom>
              <a:rect b="b" l="l" r="r" t="t"/>
              <a:pathLst>
                <a:path extrusionOk="0" h="25" w="24">
                  <a:moveTo>
                    <a:pt x="0" y="1"/>
                  </a:moveTo>
                  <a:lnTo>
                    <a:pt x="0" y="13"/>
                  </a:lnTo>
                  <a:cubicBezTo>
                    <a:pt x="0" y="13"/>
                    <a:pt x="0" y="13"/>
                    <a:pt x="12" y="24"/>
                  </a:cubicBezTo>
                  <a:lnTo>
                    <a:pt x="24" y="24"/>
                  </a:lnTo>
                  <a:cubicBezTo>
                    <a:pt x="24" y="13"/>
                    <a:pt x="12" y="1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13"/>
            <p:cNvSpPr/>
            <p:nvPr/>
          </p:nvSpPr>
          <p:spPr>
            <a:xfrm>
              <a:off x="5334275" y="2310100"/>
              <a:ext cx="625" cy="150"/>
            </a:xfrm>
            <a:custGeom>
              <a:rect b="b" l="l" r="r" t="t"/>
              <a:pathLst>
                <a:path extrusionOk="0" h="6" w="25">
                  <a:moveTo>
                    <a:pt x="13" y="1"/>
                  </a:moveTo>
                  <a:cubicBezTo>
                    <a:pt x="6" y="1"/>
                    <a:pt x="1" y="6"/>
                    <a:pt x="1" y="6"/>
                  </a:cubicBezTo>
                  <a:lnTo>
                    <a:pt x="25" y="6"/>
                  </a:lnTo>
                  <a:cubicBezTo>
                    <a:pt x="21" y="2"/>
                    <a:pt x="17"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13"/>
            <p:cNvSpPr/>
            <p:nvPr/>
          </p:nvSpPr>
          <p:spPr>
            <a:xfrm>
              <a:off x="5471500" y="2311800"/>
              <a:ext cx="925" cy="250"/>
            </a:xfrm>
            <a:custGeom>
              <a:rect b="b" l="l" r="r" t="t"/>
              <a:pathLst>
                <a:path extrusionOk="0" h="10" w="37">
                  <a:moveTo>
                    <a:pt x="19" y="0"/>
                  </a:moveTo>
                  <a:cubicBezTo>
                    <a:pt x="13" y="0"/>
                    <a:pt x="7" y="3"/>
                    <a:pt x="1" y="9"/>
                  </a:cubicBezTo>
                  <a:lnTo>
                    <a:pt x="36" y="9"/>
                  </a:lnTo>
                  <a:cubicBezTo>
                    <a:pt x="30" y="3"/>
                    <a:pt x="25" y="0"/>
                    <a:pt x="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13"/>
            <p:cNvSpPr/>
            <p:nvPr/>
          </p:nvSpPr>
          <p:spPr>
            <a:xfrm>
              <a:off x="5410475" y="2294450"/>
              <a:ext cx="925" cy="25"/>
            </a:xfrm>
            <a:custGeom>
              <a:rect b="b" l="l" r="r" t="t"/>
              <a:pathLst>
                <a:path extrusionOk="0" h="1" w="37">
                  <a:moveTo>
                    <a:pt x="1" y="1"/>
                  </a:moveTo>
                  <a:cubicBezTo>
                    <a:pt x="13" y="1"/>
                    <a:pt x="13" y="1"/>
                    <a:pt x="25" y="1"/>
                  </a:cubicBezTo>
                  <a:cubicBezTo>
                    <a:pt x="25" y="1"/>
                    <a:pt x="25" y="1"/>
                    <a:pt x="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13"/>
            <p:cNvSpPr/>
            <p:nvPr/>
          </p:nvSpPr>
          <p:spPr>
            <a:xfrm>
              <a:off x="5378350" y="2308075"/>
              <a:ext cx="1500" cy="1075"/>
            </a:xfrm>
            <a:custGeom>
              <a:rect b="b" l="l" r="r" t="t"/>
              <a:pathLst>
                <a:path extrusionOk="0" h="43" w="60">
                  <a:moveTo>
                    <a:pt x="55" y="0"/>
                  </a:moveTo>
                  <a:cubicBezTo>
                    <a:pt x="49" y="0"/>
                    <a:pt x="39" y="17"/>
                    <a:pt x="22" y="17"/>
                  </a:cubicBezTo>
                  <a:cubicBezTo>
                    <a:pt x="19" y="17"/>
                    <a:pt x="15" y="17"/>
                    <a:pt x="12" y="15"/>
                  </a:cubicBezTo>
                  <a:lnTo>
                    <a:pt x="0" y="39"/>
                  </a:lnTo>
                  <a:cubicBezTo>
                    <a:pt x="5" y="42"/>
                    <a:pt x="9" y="43"/>
                    <a:pt x="13" y="43"/>
                  </a:cubicBezTo>
                  <a:cubicBezTo>
                    <a:pt x="29" y="43"/>
                    <a:pt x="41" y="27"/>
                    <a:pt x="60" y="27"/>
                  </a:cubicBezTo>
                  <a:cubicBezTo>
                    <a:pt x="60" y="7"/>
                    <a:pt x="58" y="0"/>
                    <a:pt x="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 name="Google Shape;629;p13"/>
            <p:cNvSpPr/>
            <p:nvPr/>
          </p:nvSpPr>
          <p:spPr>
            <a:xfrm>
              <a:off x="5320900" y="2316775"/>
              <a:ext cx="325" cy="25"/>
            </a:xfrm>
            <a:custGeom>
              <a:rect b="b" l="l" r="r" t="t"/>
              <a:pathLst>
                <a:path extrusionOk="0" h="1" w="13">
                  <a:moveTo>
                    <a:pt x="0" y="1"/>
                  </a:moveTo>
                  <a:lnTo>
                    <a:pt x="0" y="1"/>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 name="Google Shape;630;p13"/>
            <p:cNvSpPr/>
            <p:nvPr/>
          </p:nvSpPr>
          <p:spPr>
            <a:xfrm>
              <a:off x="5403925" y="2295600"/>
              <a:ext cx="2725" cy="375"/>
            </a:xfrm>
            <a:custGeom>
              <a:rect b="b" l="l" r="r" t="t"/>
              <a:pathLst>
                <a:path extrusionOk="0" h="15" w="109">
                  <a:moveTo>
                    <a:pt x="19" y="1"/>
                  </a:moveTo>
                  <a:cubicBezTo>
                    <a:pt x="11" y="1"/>
                    <a:pt x="4" y="4"/>
                    <a:pt x="1" y="14"/>
                  </a:cubicBezTo>
                  <a:lnTo>
                    <a:pt x="108" y="14"/>
                  </a:lnTo>
                  <a:lnTo>
                    <a:pt x="72" y="3"/>
                  </a:lnTo>
                  <a:cubicBezTo>
                    <a:pt x="70" y="8"/>
                    <a:pt x="66" y="9"/>
                    <a:pt x="60" y="9"/>
                  </a:cubicBezTo>
                  <a:cubicBezTo>
                    <a:pt x="49" y="9"/>
                    <a:pt x="32" y="1"/>
                    <a:pt x="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13"/>
            <p:cNvSpPr/>
            <p:nvPr/>
          </p:nvSpPr>
          <p:spPr>
            <a:xfrm>
              <a:off x="5287850" y="2289400"/>
              <a:ext cx="198275" cy="72050"/>
            </a:xfrm>
            <a:custGeom>
              <a:rect b="b" l="l" r="r" t="t"/>
              <a:pathLst>
                <a:path extrusionOk="0" h="2882" w="7931">
                  <a:moveTo>
                    <a:pt x="2672" y="1078"/>
                  </a:moveTo>
                  <a:lnTo>
                    <a:pt x="2668" y="1084"/>
                  </a:lnTo>
                  <a:cubicBezTo>
                    <a:pt x="2674" y="1084"/>
                    <a:pt x="2673" y="1081"/>
                    <a:pt x="2672" y="1078"/>
                  </a:cubicBezTo>
                  <a:close/>
                  <a:moveTo>
                    <a:pt x="6597" y="1132"/>
                  </a:moveTo>
                  <a:cubicBezTo>
                    <a:pt x="6597" y="1132"/>
                    <a:pt x="6597" y="1132"/>
                    <a:pt x="6597" y="1132"/>
                  </a:cubicBezTo>
                  <a:cubicBezTo>
                    <a:pt x="6597" y="1132"/>
                    <a:pt x="6597" y="1132"/>
                    <a:pt x="6597" y="1132"/>
                  </a:cubicBezTo>
                  <a:close/>
                  <a:moveTo>
                    <a:pt x="2370" y="1108"/>
                  </a:moveTo>
                  <a:lnTo>
                    <a:pt x="2334" y="1155"/>
                  </a:lnTo>
                  <a:cubicBezTo>
                    <a:pt x="2358" y="1132"/>
                    <a:pt x="2370" y="1132"/>
                    <a:pt x="2394" y="1120"/>
                  </a:cubicBezTo>
                  <a:cubicBezTo>
                    <a:pt x="2388" y="1117"/>
                    <a:pt x="2385" y="1116"/>
                    <a:pt x="2382" y="1116"/>
                  </a:cubicBezTo>
                  <a:cubicBezTo>
                    <a:pt x="2378" y="1116"/>
                    <a:pt x="2377" y="1119"/>
                    <a:pt x="2376" y="1119"/>
                  </a:cubicBezTo>
                  <a:cubicBezTo>
                    <a:pt x="2375" y="1119"/>
                    <a:pt x="2374" y="1117"/>
                    <a:pt x="2370" y="1108"/>
                  </a:cubicBezTo>
                  <a:close/>
                  <a:moveTo>
                    <a:pt x="703" y="1596"/>
                  </a:moveTo>
                  <a:lnTo>
                    <a:pt x="703" y="1596"/>
                  </a:lnTo>
                  <a:cubicBezTo>
                    <a:pt x="703" y="1599"/>
                    <a:pt x="704" y="1601"/>
                    <a:pt x="705" y="1603"/>
                  </a:cubicBezTo>
                  <a:lnTo>
                    <a:pt x="705" y="1603"/>
                  </a:lnTo>
                  <a:cubicBezTo>
                    <a:pt x="704" y="1601"/>
                    <a:pt x="704" y="1598"/>
                    <a:pt x="703" y="1596"/>
                  </a:cubicBezTo>
                  <a:close/>
                  <a:moveTo>
                    <a:pt x="6585" y="2072"/>
                  </a:moveTo>
                  <a:cubicBezTo>
                    <a:pt x="6585" y="2072"/>
                    <a:pt x="6585" y="2072"/>
                    <a:pt x="6585" y="2072"/>
                  </a:cubicBezTo>
                  <a:lnTo>
                    <a:pt x="6585" y="2072"/>
                  </a:lnTo>
                  <a:close/>
                  <a:moveTo>
                    <a:pt x="7084" y="2535"/>
                  </a:moveTo>
                  <a:lnTo>
                    <a:pt x="7084" y="2535"/>
                  </a:lnTo>
                  <a:cubicBezTo>
                    <a:pt x="7084" y="2536"/>
                    <a:pt x="7084" y="2536"/>
                    <a:pt x="7084" y="2537"/>
                  </a:cubicBezTo>
                  <a:lnTo>
                    <a:pt x="7084" y="2537"/>
                  </a:lnTo>
                  <a:cubicBezTo>
                    <a:pt x="7084" y="2537"/>
                    <a:pt x="7084" y="2537"/>
                    <a:pt x="7085" y="2537"/>
                  </a:cubicBezTo>
                  <a:lnTo>
                    <a:pt x="7084" y="2535"/>
                  </a:lnTo>
                  <a:close/>
                  <a:moveTo>
                    <a:pt x="7001" y="2537"/>
                  </a:moveTo>
                  <a:lnTo>
                    <a:pt x="7001" y="2548"/>
                  </a:lnTo>
                  <a:lnTo>
                    <a:pt x="7013" y="2548"/>
                  </a:lnTo>
                  <a:cubicBezTo>
                    <a:pt x="7013" y="2548"/>
                    <a:pt x="7013" y="2548"/>
                    <a:pt x="7001" y="2537"/>
                  </a:cubicBezTo>
                  <a:close/>
                  <a:moveTo>
                    <a:pt x="6537" y="1084"/>
                  </a:moveTo>
                  <a:cubicBezTo>
                    <a:pt x="6549" y="1084"/>
                    <a:pt x="6573" y="1096"/>
                    <a:pt x="6585" y="1108"/>
                  </a:cubicBezTo>
                  <a:cubicBezTo>
                    <a:pt x="6585" y="1120"/>
                    <a:pt x="6597" y="1132"/>
                    <a:pt x="6597" y="1132"/>
                  </a:cubicBezTo>
                  <a:cubicBezTo>
                    <a:pt x="6597" y="1132"/>
                    <a:pt x="6597" y="1120"/>
                    <a:pt x="6597" y="1108"/>
                  </a:cubicBezTo>
                  <a:cubicBezTo>
                    <a:pt x="6609" y="1120"/>
                    <a:pt x="6620" y="1132"/>
                    <a:pt x="6632" y="1132"/>
                  </a:cubicBezTo>
                  <a:cubicBezTo>
                    <a:pt x="6620" y="1155"/>
                    <a:pt x="6609" y="1167"/>
                    <a:pt x="6609" y="1203"/>
                  </a:cubicBezTo>
                  <a:lnTo>
                    <a:pt x="6656" y="1167"/>
                  </a:lnTo>
                  <a:lnTo>
                    <a:pt x="6656" y="1179"/>
                  </a:lnTo>
                  <a:lnTo>
                    <a:pt x="6692" y="1167"/>
                  </a:lnTo>
                  <a:cubicBezTo>
                    <a:pt x="6751" y="1203"/>
                    <a:pt x="6811" y="1239"/>
                    <a:pt x="6870" y="1286"/>
                  </a:cubicBezTo>
                  <a:cubicBezTo>
                    <a:pt x="6875" y="1287"/>
                    <a:pt x="6879" y="1288"/>
                    <a:pt x="6882" y="1288"/>
                  </a:cubicBezTo>
                  <a:cubicBezTo>
                    <a:pt x="6915" y="1288"/>
                    <a:pt x="6921" y="1249"/>
                    <a:pt x="6954" y="1249"/>
                  </a:cubicBezTo>
                  <a:cubicBezTo>
                    <a:pt x="6957" y="1249"/>
                    <a:pt x="6961" y="1250"/>
                    <a:pt x="6966" y="1251"/>
                  </a:cubicBezTo>
                  <a:cubicBezTo>
                    <a:pt x="6978" y="1263"/>
                    <a:pt x="7013" y="1274"/>
                    <a:pt x="6990" y="1298"/>
                  </a:cubicBezTo>
                  <a:cubicBezTo>
                    <a:pt x="6986" y="1297"/>
                    <a:pt x="6983" y="1296"/>
                    <a:pt x="6980" y="1296"/>
                  </a:cubicBezTo>
                  <a:cubicBezTo>
                    <a:pt x="6962" y="1296"/>
                    <a:pt x="6952" y="1322"/>
                    <a:pt x="6942" y="1322"/>
                  </a:cubicBezTo>
                  <a:cubicBezTo>
                    <a:pt x="6990" y="1358"/>
                    <a:pt x="7013" y="1417"/>
                    <a:pt x="7073" y="1429"/>
                  </a:cubicBezTo>
                  <a:lnTo>
                    <a:pt x="7073" y="1370"/>
                  </a:lnTo>
                  <a:cubicBezTo>
                    <a:pt x="7085" y="1382"/>
                    <a:pt x="7109" y="1405"/>
                    <a:pt x="7120" y="1417"/>
                  </a:cubicBezTo>
                  <a:cubicBezTo>
                    <a:pt x="7097" y="1429"/>
                    <a:pt x="7085" y="1465"/>
                    <a:pt x="7073" y="1465"/>
                  </a:cubicBezTo>
                  <a:cubicBezTo>
                    <a:pt x="7204" y="1465"/>
                    <a:pt x="7097" y="1536"/>
                    <a:pt x="7168" y="1572"/>
                  </a:cubicBezTo>
                  <a:cubicBezTo>
                    <a:pt x="7186" y="1563"/>
                    <a:pt x="7207" y="1559"/>
                    <a:pt x="7229" y="1559"/>
                  </a:cubicBezTo>
                  <a:cubicBezTo>
                    <a:pt x="7292" y="1559"/>
                    <a:pt x="7365" y="1590"/>
                    <a:pt x="7418" y="1608"/>
                  </a:cubicBezTo>
                  <a:cubicBezTo>
                    <a:pt x="7430" y="1632"/>
                    <a:pt x="7430" y="1644"/>
                    <a:pt x="7418" y="1655"/>
                  </a:cubicBezTo>
                  <a:cubicBezTo>
                    <a:pt x="7415" y="1642"/>
                    <a:pt x="7410" y="1638"/>
                    <a:pt x="7404" y="1638"/>
                  </a:cubicBezTo>
                  <a:cubicBezTo>
                    <a:pt x="7394" y="1638"/>
                    <a:pt x="7381" y="1649"/>
                    <a:pt x="7368" y="1649"/>
                  </a:cubicBezTo>
                  <a:cubicBezTo>
                    <a:pt x="7361" y="1649"/>
                    <a:pt x="7353" y="1645"/>
                    <a:pt x="7347" y="1632"/>
                  </a:cubicBezTo>
                  <a:lnTo>
                    <a:pt x="7347" y="1632"/>
                  </a:lnTo>
                  <a:cubicBezTo>
                    <a:pt x="7359" y="1679"/>
                    <a:pt x="7406" y="1703"/>
                    <a:pt x="7406" y="1751"/>
                  </a:cubicBezTo>
                  <a:cubicBezTo>
                    <a:pt x="7413" y="1737"/>
                    <a:pt x="7424" y="1731"/>
                    <a:pt x="7437" y="1731"/>
                  </a:cubicBezTo>
                  <a:cubicBezTo>
                    <a:pt x="7446" y="1731"/>
                    <a:pt x="7456" y="1734"/>
                    <a:pt x="7466" y="1739"/>
                  </a:cubicBezTo>
                  <a:cubicBezTo>
                    <a:pt x="7466" y="1763"/>
                    <a:pt x="7430" y="1786"/>
                    <a:pt x="7430" y="1810"/>
                  </a:cubicBezTo>
                  <a:cubicBezTo>
                    <a:pt x="7418" y="1798"/>
                    <a:pt x="7406" y="1798"/>
                    <a:pt x="7394" y="1786"/>
                  </a:cubicBezTo>
                  <a:lnTo>
                    <a:pt x="7394" y="1786"/>
                  </a:lnTo>
                  <a:cubicBezTo>
                    <a:pt x="7382" y="1822"/>
                    <a:pt x="7418" y="1822"/>
                    <a:pt x="7430" y="1834"/>
                  </a:cubicBezTo>
                  <a:cubicBezTo>
                    <a:pt x="7406" y="1858"/>
                    <a:pt x="7406" y="1882"/>
                    <a:pt x="7371" y="1882"/>
                  </a:cubicBezTo>
                  <a:cubicBezTo>
                    <a:pt x="7418" y="1905"/>
                    <a:pt x="7394" y="1929"/>
                    <a:pt x="7418" y="1965"/>
                  </a:cubicBezTo>
                  <a:cubicBezTo>
                    <a:pt x="7430" y="1949"/>
                    <a:pt x="7439" y="1944"/>
                    <a:pt x="7447" y="1944"/>
                  </a:cubicBezTo>
                  <a:cubicBezTo>
                    <a:pt x="7463" y="1944"/>
                    <a:pt x="7474" y="1965"/>
                    <a:pt x="7490" y="1965"/>
                  </a:cubicBezTo>
                  <a:cubicBezTo>
                    <a:pt x="7478" y="1953"/>
                    <a:pt x="7478" y="1929"/>
                    <a:pt x="7466" y="1917"/>
                  </a:cubicBezTo>
                  <a:cubicBezTo>
                    <a:pt x="7462" y="1937"/>
                    <a:pt x="7461" y="1944"/>
                    <a:pt x="7459" y="1944"/>
                  </a:cubicBezTo>
                  <a:cubicBezTo>
                    <a:pt x="7455" y="1944"/>
                    <a:pt x="7450" y="1904"/>
                    <a:pt x="7416" y="1904"/>
                  </a:cubicBezTo>
                  <a:cubicBezTo>
                    <a:pt x="7413" y="1904"/>
                    <a:pt x="7410" y="1905"/>
                    <a:pt x="7406" y="1905"/>
                  </a:cubicBezTo>
                  <a:cubicBezTo>
                    <a:pt x="7411" y="1898"/>
                    <a:pt x="7419" y="1895"/>
                    <a:pt x="7427" y="1895"/>
                  </a:cubicBezTo>
                  <a:cubicBezTo>
                    <a:pt x="7447" y="1895"/>
                    <a:pt x="7472" y="1911"/>
                    <a:pt x="7484" y="1911"/>
                  </a:cubicBezTo>
                  <a:cubicBezTo>
                    <a:pt x="7490" y="1911"/>
                    <a:pt x="7493" y="1906"/>
                    <a:pt x="7490" y="1894"/>
                  </a:cubicBezTo>
                  <a:lnTo>
                    <a:pt x="7490" y="1894"/>
                  </a:lnTo>
                  <a:cubicBezTo>
                    <a:pt x="7525" y="1953"/>
                    <a:pt x="7501" y="1965"/>
                    <a:pt x="7537" y="2036"/>
                  </a:cubicBezTo>
                  <a:cubicBezTo>
                    <a:pt x="7537" y="2022"/>
                    <a:pt x="7541" y="2017"/>
                    <a:pt x="7546" y="2017"/>
                  </a:cubicBezTo>
                  <a:cubicBezTo>
                    <a:pt x="7555" y="2017"/>
                    <a:pt x="7569" y="2030"/>
                    <a:pt x="7583" y="2030"/>
                  </a:cubicBezTo>
                  <a:cubicBezTo>
                    <a:pt x="7588" y="2030"/>
                    <a:pt x="7592" y="2029"/>
                    <a:pt x="7597" y="2025"/>
                  </a:cubicBezTo>
                  <a:lnTo>
                    <a:pt x="7597" y="2025"/>
                  </a:lnTo>
                  <a:cubicBezTo>
                    <a:pt x="7592" y="2049"/>
                    <a:pt x="7587" y="2055"/>
                    <a:pt x="7581" y="2055"/>
                  </a:cubicBezTo>
                  <a:cubicBezTo>
                    <a:pt x="7573" y="2055"/>
                    <a:pt x="7563" y="2046"/>
                    <a:pt x="7549" y="2046"/>
                  </a:cubicBezTo>
                  <a:cubicBezTo>
                    <a:pt x="7545" y="2046"/>
                    <a:pt x="7541" y="2047"/>
                    <a:pt x="7537" y="2048"/>
                  </a:cubicBezTo>
                  <a:cubicBezTo>
                    <a:pt x="7537" y="2084"/>
                    <a:pt x="7501" y="2084"/>
                    <a:pt x="7537" y="2120"/>
                  </a:cubicBezTo>
                  <a:cubicBezTo>
                    <a:pt x="7527" y="2134"/>
                    <a:pt x="7519" y="2139"/>
                    <a:pt x="7513" y="2139"/>
                  </a:cubicBezTo>
                  <a:cubicBezTo>
                    <a:pt x="7500" y="2139"/>
                    <a:pt x="7493" y="2118"/>
                    <a:pt x="7475" y="2118"/>
                  </a:cubicBezTo>
                  <a:cubicBezTo>
                    <a:pt x="7472" y="2118"/>
                    <a:pt x="7469" y="2119"/>
                    <a:pt x="7466" y="2120"/>
                  </a:cubicBezTo>
                  <a:cubicBezTo>
                    <a:pt x="7443" y="2109"/>
                    <a:pt x="7528" y="2012"/>
                    <a:pt x="7435" y="2012"/>
                  </a:cubicBezTo>
                  <a:cubicBezTo>
                    <a:pt x="7430" y="2012"/>
                    <a:pt x="7424" y="2012"/>
                    <a:pt x="7418" y="2013"/>
                  </a:cubicBezTo>
                  <a:cubicBezTo>
                    <a:pt x="7418" y="1989"/>
                    <a:pt x="7371" y="1965"/>
                    <a:pt x="7371" y="1941"/>
                  </a:cubicBezTo>
                  <a:cubicBezTo>
                    <a:pt x="7359" y="1965"/>
                    <a:pt x="7323" y="1989"/>
                    <a:pt x="7347" y="2025"/>
                  </a:cubicBezTo>
                  <a:lnTo>
                    <a:pt x="7406" y="2025"/>
                  </a:lnTo>
                  <a:cubicBezTo>
                    <a:pt x="7406" y="2048"/>
                    <a:pt x="7454" y="2072"/>
                    <a:pt x="7442" y="2084"/>
                  </a:cubicBezTo>
                  <a:cubicBezTo>
                    <a:pt x="7439" y="2081"/>
                    <a:pt x="7434" y="2079"/>
                    <a:pt x="7428" y="2079"/>
                  </a:cubicBezTo>
                  <a:cubicBezTo>
                    <a:pt x="7413" y="2079"/>
                    <a:pt x="7394" y="2090"/>
                    <a:pt x="7394" y="2108"/>
                  </a:cubicBezTo>
                  <a:cubicBezTo>
                    <a:pt x="7406" y="2096"/>
                    <a:pt x="7406" y="2096"/>
                    <a:pt x="7418" y="2096"/>
                  </a:cubicBezTo>
                  <a:cubicBezTo>
                    <a:pt x="7418" y="2132"/>
                    <a:pt x="7454" y="2156"/>
                    <a:pt x="7454" y="2203"/>
                  </a:cubicBezTo>
                  <a:cubicBezTo>
                    <a:pt x="7478" y="2167"/>
                    <a:pt x="7501" y="2167"/>
                    <a:pt x="7537" y="2132"/>
                  </a:cubicBezTo>
                  <a:cubicBezTo>
                    <a:pt x="7585" y="2156"/>
                    <a:pt x="7537" y="2167"/>
                    <a:pt x="7537" y="2191"/>
                  </a:cubicBezTo>
                  <a:cubicBezTo>
                    <a:pt x="7525" y="2179"/>
                    <a:pt x="7537" y="2179"/>
                    <a:pt x="7525" y="2179"/>
                  </a:cubicBezTo>
                  <a:cubicBezTo>
                    <a:pt x="7525" y="2191"/>
                    <a:pt x="7525" y="2203"/>
                    <a:pt x="7537" y="2215"/>
                  </a:cubicBezTo>
                  <a:cubicBezTo>
                    <a:pt x="7525" y="2227"/>
                    <a:pt x="7515" y="2232"/>
                    <a:pt x="7506" y="2232"/>
                  </a:cubicBezTo>
                  <a:cubicBezTo>
                    <a:pt x="7486" y="2232"/>
                    <a:pt x="7472" y="2210"/>
                    <a:pt x="7449" y="2210"/>
                  </a:cubicBezTo>
                  <a:cubicBezTo>
                    <a:pt x="7444" y="2210"/>
                    <a:pt x="7437" y="2211"/>
                    <a:pt x="7430" y="2215"/>
                  </a:cubicBezTo>
                  <a:cubicBezTo>
                    <a:pt x="7394" y="2227"/>
                    <a:pt x="7442" y="2263"/>
                    <a:pt x="7406" y="2275"/>
                  </a:cubicBezTo>
                  <a:lnTo>
                    <a:pt x="7418" y="2275"/>
                  </a:lnTo>
                  <a:lnTo>
                    <a:pt x="7418" y="2286"/>
                  </a:lnTo>
                  <a:cubicBezTo>
                    <a:pt x="7406" y="2310"/>
                    <a:pt x="7394" y="2322"/>
                    <a:pt x="7406" y="2358"/>
                  </a:cubicBezTo>
                  <a:cubicBezTo>
                    <a:pt x="7404" y="2356"/>
                    <a:pt x="7403" y="2355"/>
                    <a:pt x="7402" y="2355"/>
                  </a:cubicBezTo>
                  <a:lnTo>
                    <a:pt x="7402" y="2355"/>
                  </a:lnTo>
                  <a:cubicBezTo>
                    <a:pt x="7398" y="2355"/>
                    <a:pt x="7406" y="2374"/>
                    <a:pt x="7406" y="2394"/>
                  </a:cubicBezTo>
                  <a:cubicBezTo>
                    <a:pt x="7406" y="2404"/>
                    <a:pt x="7406" y="2447"/>
                    <a:pt x="7371" y="2447"/>
                  </a:cubicBezTo>
                  <a:cubicBezTo>
                    <a:pt x="7365" y="2447"/>
                    <a:pt x="7356" y="2445"/>
                    <a:pt x="7347" y="2441"/>
                  </a:cubicBezTo>
                  <a:cubicBezTo>
                    <a:pt x="7337" y="2446"/>
                    <a:pt x="7325" y="2449"/>
                    <a:pt x="7314" y="2449"/>
                  </a:cubicBezTo>
                  <a:cubicBezTo>
                    <a:pt x="7299" y="2449"/>
                    <a:pt x="7287" y="2443"/>
                    <a:pt x="7287" y="2429"/>
                  </a:cubicBezTo>
                  <a:cubicBezTo>
                    <a:pt x="7275" y="2441"/>
                    <a:pt x="7251" y="2441"/>
                    <a:pt x="7240" y="2441"/>
                  </a:cubicBezTo>
                  <a:lnTo>
                    <a:pt x="7228" y="2394"/>
                  </a:lnTo>
                  <a:cubicBezTo>
                    <a:pt x="7192" y="2417"/>
                    <a:pt x="7204" y="2453"/>
                    <a:pt x="7192" y="2501"/>
                  </a:cubicBezTo>
                  <a:cubicBezTo>
                    <a:pt x="7181" y="2493"/>
                    <a:pt x="7169" y="2491"/>
                    <a:pt x="7156" y="2491"/>
                  </a:cubicBezTo>
                  <a:cubicBezTo>
                    <a:pt x="7129" y="2491"/>
                    <a:pt x="7101" y="2504"/>
                    <a:pt x="7085" y="2513"/>
                  </a:cubicBezTo>
                  <a:lnTo>
                    <a:pt x="7061" y="2513"/>
                  </a:lnTo>
                  <a:lnTo>
                    <a:pt x="7084" y="2535"/>
                  </a:lnTo>
                  <a:lnTo>
                    <a:pt x="7084" y="2535"/>
                  </a:lnTo>
                  <a:cubicBezTo>
                    <a:pt x="7084" y="2531"/>
                    <a:pt x="7085" y="2527"/>
                    <a:pt x="7085" y="2525"/>
                  </a:cubicBezTo>
                  <a:lnTo>
                    <a:pt x="7085" y="2525"/>
                  </a:lnTo>
                  <a:cubicBezTo>
                    <a:pt x="7103" y="2531"/>
                    <a:pt x="7118" y="2531"/>
                    <a:pt x="7132" y="2531"/>
                  </a:cubicBezTo>
                  <a:cubicBezTo>
                    <a:pt x="7147" y="2531"/>
                    <a:pt x="7162" y="2531"/>
                    <a:pt x="7180" y="2537"/>
                  </a:cubicBezTo>
                  <a:cubicBezTo>
                    <a:pt x="7180" y="2525"/>
                    <a:pt x="7168" y="2513"/>
                    <a:pt x="7168" y="2501"/>
                  </a:cubicBezTo>
                  <a:lnTo>
                    <a:pt x="7168" y="2501"/>
                  </a:lnTo>
                  <a:cubicBezTo>
                    <a:pt x="7180" y="2501"/>
                    <a:pt x="7204" y="2513"/>
                    <a:pt x="7216" y="2537"/>
                  </a:cubicBezTo>
                  <a:cubicBezTo>
                    <a:pt x="7216" y="2560"/>
                    <a:pt x="7180" y="2560"/>
                    <a:pt x="7156" y="2560"/>
                  </a:cubicBezTo>
                  <a:cubicBezTo>
                    <a:pt x="7131" y="2552"/>
                    <a:pt x="7118" y="2543"/>
                    <a:pt x="7116" y="2543"/>
                  </a:cubicBezTo>
                  <a:lnTo>
                    <a:pt x="7116" y="2543"/>
                  </a:lnTo>
                  <a:cubicBezTo>
                    <a:pt x="7116" y="2543"/>
                    <a:pt x="7117" y="2545"/>
                    <a:pt x="7120" y="2548"/>
                  </a:cubicBezTo>
                  <a:cubicBezTo>
                    <a:pt x="7109" y="2554"/>
                    <a:pt x="7101" y="2556"/>
                    <a:pt x="7095" y="2556"/>
                  </a:cubicBezTo>
                  <a:cubicBezTo>
                    <a:pt x="7084" y="2556"/>
                    <a:pt x="7083" y="2546"/>
                    <a:pt x="7084" y="2537"/>
                  </a:cubicBezTo>
                  <a:lnTo>
                    <a:pt x="7084" y="2537"/>
                  </a:lnTo>
                  <a:cubicBezTo>
                    <a:pt x="7047" y="2537"/>
                    <a:pt x="7039" y="2552"/>
                    <a:pt x="7025" y="2552"/>
                  </a:cubicBezTo>
                  <a:cubicBezTo>
                    <a:pt x="7022" y="2552"/>
                    <a:pt x="7018" y="2551"/>
                    <a:pt x="7013" y="2548"/>
                  </a:cubicBezTo>
                  <a:lnTo>
                    <a:pt x="7013" y="2548"/>
                  </a:lnTo>
                  <a:cubicBezTo>
                    <a:pt x="7019" y="2554"/>
                    <a:pt x="7022" y="2557"/>
                    <a:pt x="7021" y="2557"/>
                  </a:cubicBezTo>
                  <a:cubicBezTo>
                    <a:pt x="7019" y="2557"/>
                    <a:pt x="7013" y="2554"/>
                    <a:pt x="7001" y="2548"/>
                  </a:cubicBezTo>
                  <a:cubicBezTo>
                    <a:pt x="7001" y="2548"/>
                    <a:pt x="7001" y="2548"/>
                    <a:pt x="6990" y="2537"/>
                  </a:cubicBezTo>
                  <a:lnTo>
                    <a:pt x="7001" y="2537"/>
                  </a:lnTo>
                  <a:lnTo>
                    <a:pt x="7001" y="2525"/>
                  </a:lnTo>
                  <a:cubicBezTo>
                    <a:pt x="6998" y="2510"/>
                    <a:pt x="6992" y="2506"/>
                    <a:pt x="6985" y="2506"/>
                  </a:cubicBezTo>
                  <a:cubicBezTo>
                    <a:pt x="6972" y="2506"/>
                    <a:pt x="6955" y="2519"/>
                    <a:pt x="6937" y="2519"/>
                  </a:cubicBezTo>
                  <a:cubicBezTo>
                    <a:pt x="6931" y="2519"/>
                    <a:pt x="6924" y="2517"/>
                    <a:pt x="6918" y="2513"/>
                  </a:cubicBezTo>
                  <a:lnTo>
                    <a:pt x="6930" y="2513"/>
                  </a:lnTo>
                  <a:cubicBezTo>
                    <a:pt x="6920" y="2493"/>
                    <a:pt x="6926" y="2443"/>
                    <a:pt x="6916" y="2443"/>
                  </a:cubicBezTo>
                  <a:cubicBezTo>
                    <a:pt x="6914" y="2443"/>
                    <a:pt x="6911" y="2446"/>
                    <a:pt x="6906" y="2453"/>
                  </a:cubicBezTo>
                  <a:cubicBezTo>
                    <a:pt x="6906" y="2449"/>
                    <a:pt x="6905" y="2448"/>
                    <a:pt x="6903" y="2448"/>
                  </a:cubicBezTo>
                  <a:cubicBezTo>
                    <a:pt x="6898" y="2448"/>
                    <a:pt x="6890" y="2453"/>
                    <a:pt x="6882" y="2453"/>
                  </a:cubicBezTo>
                  <a:cubicBezTo>
                    <a:pt x="6875" y="2460"/>
                    <a:pt x="6864" y="2463"/>
                    <a:pt x="6858" y="2464"/>
                  </a:cubicBezTo>
                  <a:lnTo>
                    <a:pt x="6858" y="2464"/>
                  </a:lnTo>
                  <a:cubicBezTo>
                    <a:pt x="6846" y="2441"/>
                    <a:pt x="6823" y="2441"/>
                    <a:pt x="6811" y="2417"/>
                  </a:cubicBezTo>
                  <a:cubicBezTo>
                    <a:pt x="6811" y="2417"/>
                    <a:pt x="6799" y="2406"/>
                    <a:pt x="6787" y="2406"/>
                  </a:cubicBezTo>
                  <a:cubicBezTo>
                    <a:pt x="6763" y="2406"/>
                    <a:pt x="6751" y="2406"/>
                    <a:pt x="6787" y="2394"/>
                  </a:cubicBezTo>
                  <a:lnTo>
                    <a:pt x="6787" y="2382"/>
                  </a:lnTo>
                  <a:cubicBezTo>
                    <a:pt x="6775" y="2382"/>
                    <a:pt x="6787" y="2370"/>
                    <a:pt x="6787" y="2370"/>
                  </a:cubicBezTo>
                  <a:cubicBezTo>
                    <a:pt x="6787" y="2275"/>
                    <a:pt x="6692" y="2310"/>
                    <a:pt x="6704" y="2227"/>
                  </a:cubicBezTo>
                  <a:cubicBezTo>
                    <a:pt x="6668" y="2227"/>
                    <a:pt x="6668" y="2263"/>
                    <a:pt x="6656" y="2275"/>
                  </a:cubicBezTo>
                  <a:cubicBezTo>
                    <a:pt x="6632" y="2275"/>
                    <a:pt x="6585" y="2251"/>
                    <a:pt x="6561" y="2239"/>
                  </a:cubicBezTo>
                  <a:cubicBezTo>
                    <a:pt x="6573" y="2191"/>
                    <a:pt x="6573" y="2084"/>
                    <a:pt x="6644" y="2072"/>
                  </a:cubicBezTo>
                  <a:cubicBezTo>
                    <a:pt x="6641" y="2061"/>
                    <a:pt x="6638" y="2057"/>
                    <a:pt x="6634" y="2057"/>
                  </a:cubicBezTo>
                  <a:cubicBezTo>
                    <a:pt x="6624" y="2057"/>
                    <a:pt x="6609" y="2088"/>
                    <a:pt x="6594" y="2088"/>
                  </a:cubicBezTo>
                  <a:cubicBezTo>
                    <a:pt x="6591" y="2088"/>
                    <a:pt x="6588" y="2087"/>
                    <a:pt x="6585" y="2084"/>
                  </a:cubicBezTo>
                  <a:lnTo>
                    <a:pt x="6585" y="2072"/>
                  </a:lnTo>
                  <a:cubicBezTo>
                    <a:pt x="6585" y="2096"/>
                    <a:pt x="6573" y="2120"/>
                    <a:pt x="6549" y="2144"/>
                  </a:cubicBezTo>
                  <a:cubicBezTo>
                    <a:pt x="6545" y="2147"/>
                    <a:pt x="6541" y="2149"/>
                    <a:pt x="6537" y="2149"/>
                  </a:cubicBezTo>
                  <a:cubicBezTo>
                    <a:pt x="6514" y="2149"/>
                    <a:pt x="6489" y="2106"/>
                    <a:pt x="6489" y="2096"/>
                  </a:cubicBezTo>
                  <a:lnTo>
                    <a:pt x="6549" y="2084"/>
                  </a:lnTo>
                  <a:cubicBezTo>
                    <a:pt x="6513" y="2036"/>
                    <a:pt x="6442" y="2072"/>
                    <a:pt x="6382" y="2036"/>
                  </a:cubicBezTo>
                  <a:cubicBezTo>
                    <a:pt x="6394" y="1989"/>
                    <a:pt x="6442" y="2001"/>
                    <a:pt x="6478" y="1989"/>
                  </a:cubicBezTo>
                  <a:lnTo>
                    <a:pt x="6466" y="1941"/>
                  </a:lnTo>
                  <a:lnTo>
                    <a:pt x="6501" y="1941"/>
                  </a:lnTo>
                  <a:cubicBezTo>
                    <a:pt x="6489" y="1905"/>
                    <a:pt x="6454" y="1905"/>
                    <a:pt x="6466" y="1858"/>
                  </a:cubicBezTo>
                  <a:lnTo>
                    <a:pt x="6466" y="1858"/>
                  </a:lnTo>
                  <a:cubicBezTo>
                    <a:pt x="6470" y="1861"/>
                    <a:pt x="6473" y="1862"/>
                    <a:pt x="6477" y="1862"/>
                  </a:cubicBezTo>
                  <a:cubicBezTo>
                    <a:pt x="6496" y="1862"/>
                    <a:pt x="6503" y="1820"/>
                    <a:pt x="6525" y="1820"/>
                  </a:cubicBezTo>
                  <a:cubicBezTo>
                    <a:pt x="6531" y="1820"/>
                    <a:pt x="6539" y="1824"/>
                    <a:pt x="6549" y="1834"/>
                  </a:cubicBezTo>
                  <a:cubicBezTo>
                    <a:pt x="6561" y="1810"/>
                    <a:pt x="6489" y="1798"/>
                    <a:pt x="6537" y="1786"/>
                  </a:cubicBezTo>
                  <a:cubicBezTo>
                    <a:pt x="6532" y="1785"/>
                    <a:pt x="6528" y="1784"/>
                    <a:pt x="6525" y="1784"/>
                  </a:cubicBezTo>
                  <a:cubicBezTo>
                    <a:pt x="6504" y="1784"/>
                    <a:pt x="6512" y="1812"/>
                    <a:pt x="6501" y="1822"/>
                  </a:cubicBezTo>
                  <a:cubicBezTo>
                    <a:pt x="6498" y="1823"/>
                    <a:pt x="6495" y="1823"/>
                    <a:pt x="6492" y="1823"/>
                  </a:cubicBezTo>
                  <a:cubicBezTo>
                    <a:pt x="6457" y="1823"/>
                    <a:pt x="6477" y="1761"/>
                    <a:pt x="6466" y="1739"/>
                  </a:cubicBezTo>
                  <a:cubicBezTo>
                    <a:pt x="6478" y="1739"/>
                    <a:pt x="6486" y="1742"/>
                    <a:pt x="6494" y="1742"/>
                  </a:cubicBezTo>
                  <a:cubicBezTo>
                    <a:pt x="6501" y="1742"/>
                    <a:pt x="6507" y="1739"/>
                    <a:pt x="6513" y="1727"/>
                  </a:cubicBezTo>
                  <a:cubicBezTo>
                    <a:pt x="6501" y="1715"/>
                    <a:pt x="6478" y="1691"/>
                    <a:pt x="6513" y="1667"/>
                  </a:cubicBezTo>
                  <a:cubicBezTo>
                    <a:pt x="6478" y="1667"/>
                    <a:pt x="6513" y="1632"/>
                    <a:pt x="6513" y="1608"/>
                  </a:cubicBezTo>
                  <a:lnTo>
                    <a:pt x="6513" y="1608"/>
                  </a:lnTo>
                  <a:cubicBezTo>
                    <a:pt x="6504" y="1626"/>
                    <a:pt x="6488" y="1651"/>
                    <a:pt x="6465" y="1651"/>
                  </a:cubicBezTo>
                  <a:cubicBezTo>
                    <a:pt x="6458" y="1651"/>
                    <a:pt x="6450" y="1649"/>
                    <a:pt x="6442" y="1644"/>
                  </a:cubicBezTo>
                  <a:cubicBezTo>
                    <a:pt x="6430" y="1620"/>
                    <a:pt x="6430" y="1608"/>
                    <a:pt x="6442" y="1560"/>
                  </a:cubicBezTo>
                  <a:lnTo>
                    <a:pt x="6442" y="1560"/>
                  </a:lnTo>
                  <a:lnTo>
                    <a:pt x="6418" y="1596"/>
                  </a:lnTo>
                  <a:cubicBezTo>
                    <a:pt x="6382" y="1548"/>
                    <a:pt x="6466" y="1536"/>
                    <a:pt x="6466" y="1489"/>
                  </a:cubicBezTo>
                  <a:cubicBezTo>
                    <a:pt x="6478" y="1513"/>
                    <a:pt x="6478" y="1524"/>
                    <a:pt x="6501" y="1548"/>
                  </a:cubicBezTo>
                  <a:cubicBezTo>
                    <a:pt x="6489" y="1524"/>
                    <a:pt x="6478" y="1477"/>
                    <a:pt x="6466" y="1429"/>
                  </a:cubicBezTo>
                  <a:lnTo>
                    <a:pt x="6537" y="1405"/>
                  </a:lnTo>
                  <a:cubicBezTo>
                    <a:pt x="6513" y="1394"/>
                    <a:pt x="6549" y="1358"/>
                    <a:pt x="6513" y="1346"/>
                  </a:cubicBezTo>
                  <a:cubicBezTo>
                    <a:pt x="6521" y="1340"/>
                    <a:pt x="6526" y="1338"/>
                    <a:pt x="6531" y="1338"/>
                  </a:cubicBezTo>
                  <a:cubicBezTo>
                    <a:pt x="6555" y="1338"/>
                    <a:pt x="6541" y="1407"/>
                    <a:pt x="6561" y="1417"/>
                  </a:cubicBezTo>
                  <a:cubicBezTo>
                    <a:pt x="6609" y="1370"/>
                    <a:pt x="6525" y="1346"/>
                    <a:pt x="6597" y="1310"/>
                  </a:cubicBezTo>
                  <a:lnTo>
                    <a:pt x="6597" y="1310"/>
                  </a:lnTo>
                  <a:lnTo>
                    <a:pt x="6620" y="1334"/>
                  </a:lnTo>
                  <a:cubicBezTo>
                    <a:pt x="6632" y="1322"/>
                    <a:pt x="6632" y="1274"/>
                    <a:pt x="6644" y="1274"/>
                  </a:cubicBezTo>
                  <a:lnTo>
                    <a:pt x="6644" y="1274"/>
                  </a:lnTo>
                  <a:cubicBezTo>
                    <a:pt x="6632" y="1274"/>
                    <a:pt x="6632" y="1286"/>
                    <a:pt x="6632" y="1298"/>
                  </a:cubicBezTo>
                  <a:cubicBezTo>
                    <a:pt x="6573" y="1263"/>
                    <a:pt x="6620" y="1191"/>
                    <a:pt x="6549" y="1167"/>
                  </a:cubicBezTo>
                  <a:lnTo>
                    <a:pt x="6537" y="1191"/>
                  </a:lnTo>
                  <a:cubicBezTo>
                    <a:pt x="6537" y="1155"/>
                    <a:pt x="6513" y="1108"/>
                    <a:pt x="6537" y="1084"/>
                  </a:cubicBezTo>
                  <a:close/>
                  <a:moveTo>
                    <a:pt x="7621" y="2560"/>
                  </a:moveTo>
                  <a:cubicBezTo>
                    <a:pt x="7632" y="2583"/>
                    <a:pt x="7612" y="2594"/>
                    <a:pt x="7599" y="2606"/>
                  </a:cubicBezTo>
                  <a:lnTo>
                    <a:pt x="7599" y="2606"/>
                  </a:lnTo>
                  <a:cubicBezTo>
                    <a:pt x="7605" y="2588"/>
                    <a:pt x="7612" y="2572"/>
                    <a:pt x="7621" y="2560"/>
                  </a:cubicBezTo>
                  <a:close/>
                  <a:moveTo>
                    <a:pt x="7515" y="2750"/>
                  </a:moveTo>
                  <a:lnTo>
                    <a:pt x="7515" y="2750"/>
                  </a:lnTo>
                  <a:cubicBezTo>
                    <a:pt x="7514" y="2750"/>
                    <a:pt x="7514" y="2751"/>
                    <a:pt x="7513" y="2751"/>
                  </a:cubicBezTo>
                  <a:cubicBezTo>
                    <a:pt x="7515" y="2752"/>
                    <a:pt x="7515" y="2753"/>
                    <a:pt x="7516" y="2753"/>
                  </a:cubicBezTo>
                  <a:cubicBezTo>
                    <a:pt x="7516" y="2753"/>
                    <a:pt x="7516" y="2752"/>
                    <a:pt x="7515" y="2750"/>
                  </a:cubicBezTo>
                  <a:close/>
                  <a:moveTo>
                    <a:pt x="7162" y="2818"/>
                  </a:moveTo>
                  <a:cubicBezTo>
                    <a:pt x="7163" y="2819"/>
                    <a:pt x="7165" y="2821"/>
                    <a:pt x="7168" y="2822"/>
                  </a:cubicBezTo>
                  <a:cubicBezTo>
                    <a:pt x="7166" y="2821"/>
                    <a:pt x="7163" y="2819"/>
                    <a:pt x="7162" y="2818"/>
                  </a:cubicBezTo>
                  <a:close/>
                  <a:moveTo>
                    <a:pt x="4906" y="0"/>
                  </a:moveTo>
                  <a:cubicBezTo>
                    <a:pt x="4873" y="33"/>
                    <a:pt x="4870" y="97"/>
                    <a:pt x="4804" y="97"/>
                  </a:cubicBezTo>
                  <a:cubicBezTo>
                    <a:pt x="4799" y="97"/>
                    <a:pt x="4793" y="97"/>
                    <a:pt x="4787" y="96"/>
                  </a:cubicBezTo>
                  <a:lnTo>
                    <a:pt x="4823" y="48"/>
                  </a:lnTo>
                  <a:cubicBezTo>
                    <a:pt x="4817" y="47"/>
                    <a:pt x="4812" y="47"/>
                    <a:pt x="4808" y="47"/>
                  </a:cubicBezTo>
                  <a:cubicBezTo>
                    <a:pt x="4745" y="47"/>
                    <a:pt x="4781" y="120"/>
                    <a:pt x="4704" y="120"/>
                  </a:cubicBezTo>
                  <a:cubicBezTo>
                    <a:pt x="4739" y="120"/>
                    <a:pt x="4680" y="167"/>
                    <a:pt x="4739" y="167"/>
                  </a:cubicBezTo>
                  <a:cubicBezTo>
                    <a:pt x="4717" y="182"/>
                    <a:pt x="4691" y="192"/>
                    <a:pt x="4662" y="192"/>
                  </a:cubicBezTo>
                  <a:cubicBezTo>
                    <a:pt x="4645" y="192"/>
                    <a:pt x="4626" y="188"/>
                    <a:pt x="4608" y="179"/>
                  </a:cubicBezTo>
                  <a:cubicBezTo>
                    <a:pt x="4596" y="191"/>
                    <a:pt x="4608" y="203"/>
                    <a:pt x="4608" y="215"/>
                  </a:cubicBezTo>
                  <a:cubicBezTo>
                    <a:pt x="4619" y="222"/>
                    <a:pt x="4628" y="225"/>
                    <a:pt x="4636" y="225"/>
                  </a:cubicBezTo>
                  <a:cubicBezTo>
                    <a:pt x="4656" y="225"/>
                    <a:pt x="4672" y="210"/>
                    <a:pt x="4689" y="210"/>
                  </a:cubicBezTo>
                  <a:cubicBezTo>
                    <a:pt x="4697" y="210"/>
                    <a:pt x="4706" y="214"/>
                    <a:pt x="4715" y="227"/>
                  </a:cubicBezTo>
                  <a:lnTo>
                    <a:pt x="4751" y="179"/>
                  </a:lnTo>
                  <a:cubicBezTo>
                    <a:pt x="4799" y="191"/>
                    <a:pt x="4799" y="239"/>
                    <a:pt x="4775" y="262"/>
                  </a:cubicBezTo>
                  <a:cubicBezTo>
                    <a:pt x="4783" y="262"/>
                    <a:pt x="4791" y="257"/>
                    <a:pt x="4795" y="257"/>
                  </a:cubicBezTo>
                  <a:cubicBezTo>
                    <a:pt x="4797" y="257"/>
                    <a:pt x="4799" y="258"/>
                    <a:pt x="4799" y="262"/>
                  </a:cubicBezTo>
                  <a:cubicBezTo>
                    <a:pt x="4802" y="286"/>
                    <a:pt x="4800" y="293"/>
                    <a:pt x="4794" y="293"/>
                  </a:cubicBezTo>
                  <a:cubicBezTo>
                    <a:pt x="4786" y="293"/>
                    <a:pt x="4769" y="274"/>
                    <a:pt x="4756" y="274"/>
                  </a:cubicBezTo>
                  <a:cubicBezTo>
                    <a:pt x="4748" y="274"/>
                    <a:pt x="4742" y="280"/>
                    <a:pt x="4739" y="298"/>
                  </a:cubicBezTo>
                  <a:lnTo>
                    <a:pt x="4763" y="298"/>
                  </a:lnTo>
                  <a:cubicBezTo>
                    <a:pt x="4771" y="330"/>
                    <a:pt x="4742" y="340"/>
                    <a:pt x="4707" y="340"/>
                  </a:cubicBezTo>
                  <a:cubicBezTo>
                    <a:pt x="4690" y="340"/>
                    <a:pt x="4672" y="338"/>
                    <a:pt x="4656" y="334"/>
                  </a:cubicBezTo>
                  <a:cubicBezTo>
                    <a:pt x="4620" y="310"/>
                    <a:pt x="4573" y="310"/>
                    <a:pt x="4573" y="274"/>
                  </a:cubicBezTo>
                  <a:lnTo>
                    <a:pt x="4632" y="251"/>
                  </a:lnTo>
                  <a:cubicBezTo>
                    <a:pt x="4625" y="246"/>
                    <a:pt x="4618" y="244"/>
                    <a:pt x="4611" y="244"/>
                  </a:cubicBezTo>
                  <a:cubicBezTo>
                    <a:pt x="4582" y="244"/>
                    <a:pt x="4553" y="274"/>
                    <a:pt x="4525" y="274"/>
                  </a:cubicBezTo>
                  <a:cubicBezTo>
                    <a:pt x="4525" y="262"/>
                    <a:pt x="4513" y="262"/>
                    <a:pt x="4513" y="262"/>
                  </a:cubicBezTo>
                  <a:cubicBezTo>
                    <a:pt x="4513" y="262"/>
                    <a:pt x="4513" y="274"/>
                    <a:pt x="4513" y="274"/>
                  </a:cubicBezTo>
                  <a:cubicBezTo>
                    <a:pt x="4513" y="274"/>
                    <a:pt x="4501" y="262"/>
                    <a:pt x="4501" y="262"/>
                  </a:cubicBezTo>
                  <a:cubicBezTo>
                    <a:pt x="4473" y="262"/>
                    <a:pt x="4436" y="278"/>
                    <a:pt x="4411" y="278"/>
                  </a:cubicBezTo>
                  <a:cubicBezTo>
                    <a:pt x="4404" y="278"/>
                    <a:pt x="4399" y="277"/>
                    <a:pt x="4394" y="274"/>
                  </a:cubicBezTo>
                  <a:lnTo>
                    <a:pt x="4394" y="274"/>
                  </a:lnTo>
                  <a:lnTo>
                    <a:pt x="4406" y="310"/>
                  </a:lnTo>
                  <a:lnTo>
                    <a:pt x="4406" y="286"/>
                  </a:lnTo>
                  <a:cubicBezTo>
                    <a:pt x="4430" y="286"/>
                    <a:pt x="4465" y="310"/>
                    <a:pt x="4453" y="334"/>
                  </a:cubicBezTo>
                  <a:cubicBezTo>
                    <a:pt x="4444" y="338"/>
                    <a:pt x="4435" y="339"/>
                    <a:pt x="4427" y="339"/>
                  </a:cubicBezTo>
                  <a:cubicBezTo>
                    <a:pt x="4387" y="339"/>
                    <a:pt x="4368" y="294"/>
                    <a:pt x="4358" y="274"/>
                  </a:cubicBezTo>
                  <a:cubicBezTo>
                    <a:pt x="4363" y="248"/>
                    <a:pt x="4375" y="243"/>
                    <a:pt x="4389" y="243"/>
                  </a:cubicBezTo>
                  <a:cubicBezTo>
                    <a:pt x="4400" y="243"/>
                    <a:pt x="4411" y="246"/>
                    <a:pt x="4421" y="246"/>
                  </a:cubicBezTo>
                  <a:cubicBezTo>
                    <a:pt x="4429" y="246"/>
                    <a:pt x="4436" y="244"/>
                    <a:pt x="4442" y="239"/>
                  </a:cubicBezTo>
                  <a:cubicBezTo>
                    <a:pt x="4433" y="221"/>
                    <a:pt x="4422" y="216"/>
                    <a:pt x="4409" y="216"/>
                  </a:cubicBezTo>
                  <a:cubicBezTo>
                    <a:pt x="4395" y="216"/>
                    <a:pt x="4377" y="222"/>
                    <a:pt x="4354" y="222"/>
                  </a:cubicBezTo>
                  <a:cubicBezTo>
                    <a:pt x="4341" y="222"/>
                    <a:pt x="4327" y="220"/>
                    <a:pt x="4311" y="215"/>
                  </a:cubicBezTo>
                  <a:cubicBezTo>
                    <a:pt x="4323" y="185"/>
                    <a:pt x="4343" y="185"/>
                    <a:pt x="4363" y="185"/>
                  </a:cubicBezTo>
                  <a:cubicBezTo>
                    <a:pt x="4382" y="185"/>
                    <a:pt x="4400" y="185"/>
                    <a:pt x="4406" y="155"/>
                  </a:cubicBezTo>
                  <a:cubicBezTo>
                    <a:pt x="4355" y="155"/>
                    <a:pt x="4339" y="181"/>
                    <a:pt x="4305" y="181"/>
                  </a:cubicBezTo>
                  <a:cubicBezTo>
                    <a:pt x="4300" y="181"/>
                    <a:pt x="4294" y="181"/>
                    <a:pt x="4287" y="179"/>
                  </a:cubicBezTo>
                  <a:cubicBezTo>
                    <a:pt x="4287" y="155"/>
                    <a:pt x="4334" y="143"/>
                    <a:pt x="4334" y="120"/>
                  </a:cubicBezTo>
                  <a:lnTo>
                    <a:pt x="4299" y="108"/>
                  </a:lnTo>
                  <a:cubicBezTo>
                    <a:pt x="4382" y="96"/>
                    <a:pt x="4275" y="36"/>
                    <a:pt x="4346" y="12"/>
                  </a:cubicBezTo>
                  <a:cubicBezTo>
                    <a:pt x="4341" y="9"/>
                    <a:pt x="4336" y="7"/>
                    <a:pt x="4332" y="7"/>
                  </a:cubicBezTo>
                  <a:cubicBezTo>
                    <a:pt x="4311" y="7"/>
                    <a:pt x="4297" y="41"/>
                    <a:pt x="4270" y="41"/>
                  </a:cubicBezTo>
                  <a:cubicBezTo>
                    <a:pt x="4264" y="41"/>
                    <a:pt x="4258" y="40"/>
                    <a:pt x="4251" y="36"/>
                  </a:cubicBezTo>
                  <a:lnTo>
                    <a:pt x="4251" y="36"/>
                  </a:lnTo>
                  <a:cubicBezTo>
                    <a:pt x="4263" y="60"/>
                    <a:pt x="4311" y="96"/>
                    <a:pt x="4263" y="120"/>
                  </a:cubicBezTo>
                  <a:lnTo>
                    <a:pt x="4215" y="108"/>
                  </a:lnTo>
                  <a:cubicBezTo>
                    <a:pt x="4192" y="84"/>
                    <a:pt x="4263" y="48"/>
                    <a:pt x="4227" y="24"/>
                  </a:cubicBezTo>
                  <a:lnTo>
                    <a:pt x="4227" y="24"/>
                  </a:lnTo>
                  <a:lnTo>
                    <a:pt x="4168" y="48"/>
                  </a:lnTo>
                  <a:cubicBezTo>
                    <a:pt x="4180" y="72"/>
                    <a:pt x="4203" y="72"/>
                    <a:pt x="4192" y="96"/>
                  </a:cubicBezTo>
                  <a:cubicBezTo>
                    <a:pt x="4189" y="95"/>
                    <a:pt x="4187" y="95"/>
                    <a:pt x="4185" y="95"/>
                  </a:cubicBezTo>
                  <a:cubicBezTo>
                    <a:pt x="4154" y="95"/>
                    <a:pt x="4142" y="170"/>
                    <a:pt x="4120" y="203"/>
                  </a:cubicBezTo>
                  <a:cubicBezTo>
                    <a:pt x="4084" y="203"/>
                    <a:pt x="4072" y="203"/>
                    <a:pt x="4049" y="179"/>
                  </a:cubicBezTo>
                  <a:cubicBezTo>
                    <a:pt x="3989" y="239"/>
                    <a:pt x="3906" y="262"/>
                    <a:pt x="3846" y="310"/>
                  </a:cubicBezTo>
                  <a:cubicBezTo>
                    <a:pt x="3882" y="274"/>
                    <a:pt x="3834" y="262"/>
                    <a:pt x="3811" y="239"/>
                  </a:cubicBezTo>
                  <a:cubicBezTo>
                    <a:pt x="3858" y="227"/>
                    <a:pt x="3846" y="167"/>
                    <a:pt x="3834" y="131"/>
                  </a:cubicBezTo>
                  <a:lnTo>
                    <a:pt x="3834" y="131"/>
                  </a:lnTo>
                  <a:cubicBezTo>
                    <a:pt x="3811" y="143"/>
                    <a:pt x="3799" y="203"/>
                    <a:pt x="3811" y="215"/>
                  </a:cubicBezTo>
                  <a:cubicBezTo>
                    <a:pt x="3806" y="214"/>
                    <a:pt x="3802" y="213"/>
                    <a:pt x="3799" y="213"/>
                  </a:cubicBezTo>
                  <a:cubicBezTo>
                    <a:pt x="3773" y="213"/>
                    <a:pt x="3778" y="244"/>
                    <a:pt x="3758" y="244"/>
                  </a:cubicBezTo>
                  <a:cubicBezTo>
                    <a:pt x="3753" y="244"/>
                    <a:pt x="3747" y="243"/>
                    <a:pt x="3739" y="239"/>
                  </a:cubicBezTo>
                  <a:cubicBezTo>
                    <a:pt x="3703" y="227"/>
                    <a:pt x="3739" y="179"/>
                    <a:pt x="3727" y="167"/>
                  </a:cubicBezTo>
                  <a:lnTo>
                    <a:pt x="3727" y="167"/>
                  </a:lnTo>
                  <a:cubicBezTo>
                    <a:pt x="3668" y="179"/>
                    <a:pt x="3727" y="227"/>
                    <a:pt x="3668" y="227"/>
                  </a:cubicBezTo>
                  <a:cubicBezTo>
                    <a:pt x="3668" y="227"/>
                    <a:pt x="3668" y="227"/>
                    <a:pt x="3668" y="215"/>
                  </a:cubicBezTo>
                  <a:cubicBezTo>
                    <a:pt x="3632" y="215"/>
                    <a:pt x="3596" y="239"/>
                    <a:pt x="3596" y="262"/>
                  </a:cubicBezTo>
                  <a:cubicBezTo>
                    <a:pt x="3584" y="247"/>
                    <a:pt x="3571" y="242"/>
                    <a:pt x="3559" y="242"/>
                  </a:cubicBezTo>
                  <a:cubicBezTo>
                    <a:pt x="3539" y="242"/>
                    <a:pt x="3522" y="255"/>
                    <a:pt x="3509" y="255"/>
                  </a:cubicBezTo>
                  <a:cubicBezTo>
                    <a:pt x="3500" y="255"/>
                    <a:pt x="3493" y="248"/>
                    <a:pt x="3489" y="227"/>
                  </a:cubicBezTo>
                  <a:lnTo>
                    <a:pt x="3489" y="227"/>
                  </a:lnTo>
                  <a:cubicBezTo>
                    <a:pt x="3418" y="274"/>
                    <a:pt x="3513" y="262"/>
                    <a:pt x="3501" y="286"/>
                  </a:cubicBezTo>
                  <a:cubicBezTo>
                    <a:pt x="3486" y="309"/>
                    <a:pt x="3456" y="317"/>
                    <a:pt x="3431" y="317"/>
                  </a:cubicBezTo>
                  <a:cubicBezTo>
                    <a:pt x="3416" y="317"/>
                    <a:pt x="3403" y="314"/>
                    <a:pt x="3394" y="310"/>
                  </a:cubicBezTo>
                  <a:cubicBezTo>
                    <a:pt x="3418" y="310"/>
                    <a:pt x="3430" y="286"/>
                    <a:pt x="3441" y="286"/>
                  </a:cubicBezTo>
                  <a:lnTo>
                    <a:pt x="3418" y="251"/>
                  </a:lnTo>
                  <a:cubicBezTo>
                    <a:pt x="3413" y="250"/>
                    <a:pt x="3409" y="250"/>
                    <a:pt x="3405" y="250"/>
                  </a:cubicBezTo>
                  <a:cubicBezTo>
                    <a:pt x="3320" y="250"/>
                    <a:pt x="3372" y="358"/>
                    <a:pt x="3298" y="358"/>
                  </a:cubicBezTo>
                  <a:cubicBezTo>
                    <a:pt x="3295" y="358"/>
                    <a:pt x="3291" y="358"/>
                    <a:pt x="3287" y="358"/>
                  </a:cubicBezTo>
                  <a:cubicBezTo>
                    <a:pt x="3322" y="322"/>
                    <a:pt x="3287" y="322"/>
                    <a:pt x="3299" y="274"/>
                  </a:cubicBezTo>
                  <a:lnTo>
                    <a:pt x="3299" y="274"/>
                  </a:lnTo>
                  <a:cubicBezTo>
                    <a:pt x="3287" y="298"/>
                    <a:pt x="3215" y="298"/>
                    <a:pt x="3275" y="322"/>
                  </a:cubicBezTo>
                  <a:cubicBezTo>
                    <a:pt x="3239" y="334"/>
                    <a:pt x="3203" y="334"/>
                    <a:pt x="3180" y="334"/>
                  </a:cubicBezTo>
                  <a:cubicBezTo>
                    <a:pt x="3156" y="358"/>
                    <a:pt x="3132" y="381"/>
                    <a:pt x="3120" y="417"/>
                  </a:cubicBezTo>
                  <a:cubicBezTo>
                    <a:pt x="3072" y="417"/>
                    <a:pt x="3025" y="405"/>
                    <a:pt x="3001" y="393"/>
                  </a:cubicBezTo>
                  <a:cubicBezTo>
                    <a:pt x="2906" y="453"/>
                    <a:pt x="2799" y="441"/>
                    <a:pt x="2703" y="512"/>
                  </a:cubicBezTo>
                  <a:lnTo>
                    <a:pt x="2715" y="512"/>
                  </a:lnTo>
                  <a:cubicBezTo>
                    <a:pt x="2632" y="536"/>
                    <a:pt x="2775" y="560"/>
                    <a:pt x="2691" y="584"/>
                  </a:cubicBezTo>
                  <a:cubicBezTo>
                    <a:pt x="2686" y="558"/>
                    <a:pt x="2672" y="552"/>
                    <a:pt x="2654" y="552"/>
                  </a:cubicBezTo>
                  <a:cubicBezTo>
                    <a:pt x="2641" y="552"/>
                    <a:pt x="2627" y="555"/>
                    <a:pt x="2613" y="555"/>
                  </a:cubicBezTo>
                  <a:cubicBezTo>
                    <a:pt x="2602" y="555"/>
                    <a:pt x="2593" y="554"/>
                    <a:pt x="2584" y="548"/>
                  </a:cubicBezTo>
                  <a:cubicBezTo>
                    <a:pt x="2477" y="572"/>
                    <a:pt x="2429" y="667"/>
                    <a:pt x="2322" y="667"/>
                  </a:cubicBezTo>
                  <a:cubicBezTo>
                    <a:pt x="2322" y="667"/>
                    <a:pt x="2322" y="643"/>
                    <a:pt x="2334" y="632"/>
                  </a:cubicBezTo>
                  <a:lnTo>
                    <a:pt x="2334" y="632"/>
                  </a:lnTo>
                  <a:cubicBezTo>
                    <a:pt x="2251" y="655"/>
                    <a:pt x="2203" y="691"/>
                    <a:pt x="2144" y="715"/>
                  </a:cubicBezTo>
                  <a:lnTo>
                    <a:pt x="2144" y="703"/>
                  </a:lnTo>
                  <a:cubicBezTo>
                    <a:pt x="2025" y="715"/>
                    <a:pt x="1953" y="810"/>
                    <a:pt x="1858" y="882"/>
                  </a:cubicBezTo>
                  <a:cubicBezTo>
                    <a:pt x="1858" y="870"/>
                    <a:pt x="1858" y="846"/>
                    <a:pt x="1858" y="834"/>
                  </a:cubicBezTo>
                  <a:cubicBezTo>
                    <a:pt x="1798" y="858"/>
                    <a:pt x="1715" y="893"/>
                    <a:pt x="1703" y="953"/>
                  </a:cubicBezTo>
                  <a:cubicBezTo>
                    <a:pt x="1694" y="952"/>
                    <a:pt x="1686" y="951"/>
                    <a:pt x="1680" y="951"/>
                  </a:cubicBezTo>
                  <a:cubicBezTo>
                    <a:pt x="1629" y="951"/>
                    <a:pt x="1657" y="989"/>
                    <a:pt x="1572" y="989"/>
                  </a:cubicBezTo>
                  <a:cubicBezTo>
                    <a:pt x="1560" y="977"/>
                    <a:pt x="1572" y="977"/>
                    <a:pt x="1572" y="965"/>
                  </a:cubicBezTo>
                  <a:lnTo>
                    <a:pt x="1572" y="965"/>
                  </a:lnTo>
                  <a:cubicBezTo>
                    <a:pt x="1525" y="977"/>
                    <a:pt x="1501" y="1001"/>
                    <a:pt x="1465" y="1013"/>
                  </a:cubicBezTo>
                  <a:cubicBezTo>
                    <a:pt x="1394" y="1096"/>
                    <a:pt x="1417" y="1167"/>
                    <a:pt x="1310" y="1203"/>
                  </a:cubicBezTo>
                  <a:cubicBezTo>
                    <a:pt x="1263" y="1143"/>
                    <a:pt x="1358" y="1155"/>
                    <a:pt x="1322" y="1096"/>
                  </a:cubicBezTo>
                  <a:lnTo>
                    <a:pt x="1322" y="1096"/>
                  </a:lnTo>
                  <a:cubicBezTo>
                    <a:pt x="1310" y="1120"/>
                    <a:pt x="1310" y="1143"/>
                    <a:pt x="1275" y="1143"/>
                  </a:cubicBezTo>
                  <a:cubicBezTo>
                    <a:pt x="1275" y="1108"/>
                    <a:pt x="1263" y="1132"/>
                    <a:pt x="1263" y="1096"/>
                  </a:cubicBezTo>
                  <a:cubicBezTo>
                    <a:pt x="1227" y="1096"/>
                    <a:pt x="1227" y="1215"/>
                    <a:pt x="1215" y="1215"/>
                  </a:cubicBezTo>
                  <a:cubicBezTo>
                    <a:pt x="1221" y="1221"/>
                    <a:pt x="1227" y="1224"/>
                    <a:pt x="1233" y="1224"/>
                  </a:cubicBezTo>
                  <a:cubicBezTo>
                    <a:pt x="1239" y="1224"/>
                    <a:pt x="1245" y="1221"/>
                    <a:pt x="1251" y="1215"/>
                  </a:cubicBezTo>
                  <a:lnTo>
                    <a:pt x="1251" y="1215"/>
                  </a:lnTo>
                  <a:cubicBezTo>
                    <a:pt x="1251" y="1263"/>
                    <a:pt x="1167" y="1274"/>
                    <a:pt x="1132" y="1322"/>
                  </a:cubicBezTo>
                  <a:cubicBezTo>
                    <a:pt x="1138" y="1316"/>
                    <a:pt x="1152" y="1310"/>
                    <a:pt x="1167" y="1310"/>
                  </a:cubicBezTo>
                  <a:cubicBezTo>
                    <a:pt x="1182" y="1310"/>
                    <a:pt x="1197" y="1316"/>
                    <a:pt x="1203" y="1334"/>
                  </a:cubicBezTo>
                  <a:cubicBezTo>
                    <a:pt x="1132" y="1358"/>
                    <a:pt x="1144" y="1441"/>
                    <a:pt x="1120" y="1489"/>
                  </a:cubicBezTo>
                  <a:cubicBezTo>
                    <a:pt x="1116" y="1489"/>
                    <a:pt x="1112" y="1490"/>
                    <a:pt x="1109" y="1490"/>
                  </a:cubicBezTo>
                  <a:cubicBezTo>
                    <a:pt x="1058" y="1490"/>
                    <a:pt x="1129" y="1403"/>
                    <a:pt x="1084" y="1370"/>
                  </a:cubicBezTo>
                  <a:cubicBezTo>
                    <a:pt x="1072" y="1358"/>
                    <a:pt x="1024" y="1334"/>
                    <a:pt x="1036" y="1310"/>
                  </a:cubicBezTo>
                  <a:lnTo>
                    <a:pt x="1036" y="1310"/>
                  </a:lnTo>
                  <a:cubicBezTo>
                    <a:pt x="977" y="1334"/>
                    <a:pt x="965" y="1394"/>
                    <a:pt x="929" y="1429"/>
                  </a:cubicBezTo>
                  <a:lnTo>
                    <a:pt x="917" y="1417"/>
                  </a:lnTo>
                  <a:cubicBezTo>
                    <a:pt x="858" y="1465"/>
                    <a:pt x="834" y="1560"/>
                    <a:pt x="763" y="1572"/>
                  </a:cubicBezTo>
                  <a:lnTo>
                    <a:pt x="798" y="1572"/>
                  </a:lnTo>
                  <a:cubicBezTo>
                    <a:pt x="798" y="1584"/>
                    <a:pt x="763" y="1596"/>
                    <a:pt x="763" y="1632"/>
                  </a:cubicBezTo>
                  <a:cubicBezTo>
                    <a:pt x="752" y="1621"/>
                    <a:pt x="713" y="1620"/>
                    <a:pt x="705" y="1603"/>
                  </a:cubicBezTo>
                  <a:lnTo>
                    <a:pt x="705" y="1603"/>
                  </a:lnTo>
                  <a:cubicBezTo>
                    <a:pt x="719" y="1682"/>
                    <a:pt x="596" y="1729"/>
                    <a:pt x="608" y="1810"/>
                  </a:cubicBezTo>
                  <a:cubicBezTo>
                    <a:pt x="572" y="1810"/>
                    <a:pt x="572" y="1775"/>
                    <a:pt x="560" y="1751"/>
                  </a:cubicBezTo>
                  <a:cubicBezTo>
                    <a:pt x="608" y="1739"/>
                    <a:pt x="632" y="1739"/>
                    <a:pt x="632" y="1703"/>
                  </a:cubicBezTo>
                  <a:lnTo>
                    <a:pt x="632" y="1703"/>
                  </a:lnTo>
                  <a:cubicBezTo>
                    <a:pt x="616" y="1713"/>
                    <a:pt x="601" y="1717"/>
                    <a:pt x="589" y="1717"/>
                  </a:cubicBezTo>
                  <a:cubicBezTo>
                    <a:pt x="572" y="1717"/>
                    <a:pt x="560" y="1710"/>
                    <a:pt x="560" y="1703"/>
                  </a:cubicBezTo>
                  <a:cubicBezTo>
                    <a:pt x="560" y="1763"/>
                    <a:pt x="489" y="1834"/>
                    <a:pt x="501" y="1894"/>
                  </a:cubicBezTo>
                  <a:cubicBezTo>
                    <a:pt x="465" y="1882"/>
                    <a:pt x="441" y="1894"/>
                    <a:pt x="417" y="1846"/>
                  </a:cubicBezTo>
                  <a:lnTo>
                    <a:pt x="417" y="1846"/>
                  </a:lnTo>
                  <a:cubicBezTo>
                    <a:pt x="334" y="1941"/>
                    <a:pt x="548" y="1917"/>
                    <a:pt x="441" y="2001"/>
                  </a:cubicBezTo>
                  <a:cubicBezTo>
                    <a:pt x="372" y="2001"/>
                    <a:pt x="425" y="1944"/>
                    <a:pt x="399" y="1944"/>
                  </a:cubicBezTo>
                  <a:cubicBezTo>
                    <a:pt x="393" y="1944"/>
                    <a:pt x="384" y="1947"/>
                    <a:pt x="370" y="1953"/>
                  </a:cubicBezTo>
                  <a:lnTo>
                    <a:pt x="382" y="1941"/>
                  </a:lnTo>
                  <a:cubicBezTo>
                    <a:pt x="365" y="1934"/>
                    <a:pt x="355" y="1931"/>
                    <a:pt x="347" y="1931"/>
                  </a:cubicBezTo>
                  <a:cubicBezTo>
                    <a:pt x="306" y="1931"/>
                    <a:pt x="385" y="2032"/>
                    <a:pt x="334" y="2072"/>
                  </a:cubicBezTo>
                  <a:cubicBezTo>
                    <a:pt x="298" y="2025"/>
                    <a:pt x="346" y="2001"/>
                    <a:pt x="286" y="2001"/>
                  </a:cubicBezTo>
                  <a:cubicBezTo>
                    <a:pt x="239" y="2048"/>
                    <a:pt x="274" y="2132"/>
                    <a:pt x="215" y="2156"/>
                  </a:cubicBezTo>
                  <a:lnTo>
                    <a:pt x="203" y="2132"/>
                  </a:lnTo>
                  <a:cubicBezTo>
                    <a:pt x="179" y="2156"/>
                    <a:pt x="108" y="2191"/>
                    <a:pt x="72" y="2227"/>
                  </a:cubicBezTo>
                  <a:cubicBezTo>
                    <a:pt x="72" y="2215"/>
                    <a:pt x="72" y="2215"/>
                    <a:pt x="72" y="2203"/>
                  </a:cubicBezTo>
                  <a:cubicBezTo>
                    <a:pt x="1" y="2227"/>
                    <a:pt x="72" y="2251"/>
                    <a:pt x="1" y="2251"/>
                  </a:cubicBezTo>
                  <a:lnTo>
                    <a:pt x="1" y="2286"/>
                  </a:lnTo>
                  <a:cubicBezTo>
                    <a:pt x="36" y="2286"/>
                    <a:pt x="96" y="2275"/>
                    <a:pt x="108" y="2215"/>
                  </a:cubicBezTo>
                  <a:lnTo>
                    <a:pt x="108" y="2215"/>
                  </a:lnTo>
                  <a:cubicBezTo>
                    <a:pt x="96" y="2275"/>
                    <a:pt x="203" y="2251"/>
                    <a:pt x="215" y="2298"/>
                  </a:cubicBezTo>
                  <a:lnTo>
                    <a:pt x="215" y="2275"/>
                  </a:lnTo>
                  <a:cubicBezTo>
                    <a:pt x="225" y="2275"/>
                    <a:pt x="234" y="2276"/>
                    <a:pt x="244" y="2276"/>
                  </a:cubicBezTo>
                  <a:cubicBezTo>
                    <a:pt x="362" y="2276"/>
                    <a:pt x="463" y="2211"/>
                    <a:pt x="584" y="2167"/>
                  </a:cubicBezTo>
                  <a:cubicBezTo>
                    <a:pt x="608" y="2072"/>
                    <a:pt x="703" y="2108"/>
                    <a:pt x="751" y="2025"/>
                  </a:cubicBezTo>
                  <a:cubicBezTo>
                    <a:pt x="727" y="1965"/>
                    <a:pt x="751" y="2013"/>
                    <a:pt x="810" y="1953"/>
                  </a:cubicBezTo>
                  <a:lnTo>
                    <a:pt x="810" y="1953"/>
                  </a:lnTo>
                  <a:cubicBezTo>
                    <a:pt x="786" y="1989"/>
                    <a:pt x="834" y="2001"/>
                    <a:pt x="858" y="2001"/>
                  </a:cubicBezTo>
                  <a:cubicBezTo>
                    <a:pt x="858" y="1977"/>
                    <a:pt x="870" y="1953"/>
                    <a:pt x="882" y="1941"/>
                  </a:cubicBezTo>
                  <a:cubicBezTo>
                    <a:pt x="889" y="1945"/>
                    <a:pt x="904" y="1947"/>
                    <a:pt x="922" y="1947"/>
                  </a:cubicBezTo>
                  <a:cubicBezTo>
                    <a:pt x="963" y="1947"/>
                    <a:pt x="1016" y="1935"/>
                    <a:pt x="1024" y="1894"/>
                  </a:cubicBezTo>
                  <a:cubicBezTo>
                    <a:pt x="1031" y="1892"/>
                    <a:pt x="1036" y="1891"/>
                    <a:pt x="1039" y="1891"/>
                  </a:cubicBezTo>
                  <a:cubicBezTo>
                    <a:pt x="1060" y="1891"/>
                    <a:pt x="1024" y="1919"/>
                    <a:pt x="1024" y="1929"/>
                  </a:cubicBezTo>
                  <a:cubicBezTo>
                    <a:pt x="1030" y="1933"/>
                    <a:pt x="1035" y="1935"/>
                    <a:pt x="1038" y="1935"/>
                  </a:cubicBezTo>
                  <a:cubicBezTo>
                    <a:pt x="1054" y="1935"/>
                    <a:pt x="1040" y="1894"/>
                    <a:pt x="1060" y="1894"/>
                  </a:cubicBezTo>
                  <a:cubicBezTo>
                    <a:pt x="1060" y="1894"/>
                    <a:pt x="1060" y="1905"/>
                    <a:pt x="1060" y="1905"/>
                  </a:cubicBezTo>
                  <a:cubicBezTo>
                    <a:pt x="1120" y="1870"/>
                    <a:pt x="1167" y="1858"/>
                    <a:pt x="1227" y="1834"/>
                  </a:cubicBezTo>
                  <a:cubicBezTo>
                    <a:pt x="1191" y="1775"/>
                    <a:pt x="1275" y="1775"/>
                    <a:pt x="1286" y="1739"/>
                  </a:cubicBezTo>
                  <a:cubicBezTo>
                    <a:pt x="1286" y="1747"/>
                    <a:pt x="1292" y="1749"/>
                    <a:pt x="1300" y="1749"/>
                  </a:cubicBezTo>
                  <a:cubicBezTo>
                    <a:pt x="1316" y="1749"/>
                    <a:pt x="1342" y="1739"/>
                    <a:pt x="1358" y="1739"/>
                  </a:cubicBezTo>
                  <a:lnTo>
                    <a:pt x="1358" y="1667"/>
                  </a:lnTo>
                  <a:cubicBezTo>
                    <a:pt x="1364" y="1644"/>
                    <a:pt x="1379" y="1644"/>
                    <a:pt x="1397" y="1644"/>
                  </a:cubicBezTo>
                  <a:cubicBezTo>
                    <a:pt x="1414" y="1644"/>
                    <a:pt x="1435" y="1644"/>
                    <a:pt x="1453" y="1620"/>
                  </a:cubicBezTo>
                  <a:lnTo>
                    <a:pt x="1429" y="1620"/>
                  </a:lnTo>
                  <a:cubicBezTo>
                    <a:pt x="1447" y="1593"/>
                    <a:pt x="1505" y="1580"/>
                    <a:pt x="1558" y="1580"/>
                  </a:cubicBezTo>
                  <a:cubicBezTo>
                    <a:pt x="1576" y="1580"/>
                    <a:pt x="1593" y="1581"/>
                    <a:pt x="1608" y="1584"/>
                  </a:cubicBezTo>
                  <a:cubicBezTo>
                    <a:pt x="1822" y="1298"/>
                    <a:pt x="2072" y="1394"/>
                    <a:pt x="2358" y="1215"/>
                  </a:cubicBezTo>
                  <a:cubicBezTo>
                    <a:pt x="2370" y="1179"/>
                    <a:pt x="2334" y="1191"/>
                    <a:pt x="2334" y="1155"/>
                  </a:cubicBezTo>
                  <a:cubicBezTo>
                    <a:pt x="2334" y="1143"/>
                    <a:pt x="2334" y="1143"/>
                    <a:pt x="2334" y="1132"/>
                  </a:cubicBezTo>
                  <a:cubicBezTo>
                    <a:pt x="2322" y="1143"/>
                    <a:pt x="2310" y="1167"/>
                    <a:pt x="2287" y="1179"/>
                  </a:cubicBezTo>
                  <a:cubicBezTo>
                    <a:pt x="2310" y="1143"/>
                    <a:pt x="2287" y="1096"/>
                    <a:pt x="2334" y="1096"/>
                  </a:cubicBezTo>
                  <a:cubicBezTo>
                    <a:pt x="2334" y="1108"/>
                    <a:pt x="2334" y="1108"/>
                    <a:pt x="2322" y="1120"/>
                  </a:cubicBezTo>
                  <a:cubicBezTo>
                    <a:pt x="2358" y="1108"/>
                    <a:pt x="2346" y="1084"/>
                    <a:pt x="2382" y="1084"/>
                  </a:cubicBezTo>
                  <a:cubicBezTo>
                    <a:pt x="2398" y="1084"/>
                    <a:pt x="2398" y="1079"/>
                    <a:pt x="2399" y="1079"/>
                  </a:cubicBezTo>
                  <a:cubicBezTo>
                    <a:pt x="2400" y="1079"/>
                    <a:pt x="2402" y="1080"/>
                    <a:pt x="2406" y="1084"/>
                  </a:cubicBezTo>
                  <a:lnTo>
                    <a:pt x="2513" y="1072"/>
                  </a:lnTo>
                  <a:cubicBezTo>
                    <a:pt x="2520" y="1029"/>
                    <a:pt x="2553" y="1021"/>
                    <a:pt x="2580" y="1021"/>
                  </a:cubicBezTo>
                  <a:cubicBezTo>
                    <a:pt x="2599" y="1021"/>
                    <a:pt x="2615" y="1024"/>
                    <a:pt x="2620" y="1024"/>
                  </a:cubicBezTo>
                  <a:cubicBezTo>
                    <a:pt x="2632" y="1072"/>
                    <a:pt x="2572" y="1060"/>
                    <a:pt x="2560" y="1108"/>
                  </a:cubicBezTo>
                  <a:lnTo>
                    <a:pt x="2608" y="1132"/>
                  </a:lnTo>
                  <a:lnTo>
                    <a:pt x="2608" y="1132"/>
                  </a:lnTo>
                  <a:lnTo>
                    <a:pt x="2596" y="1096"/>
                  </a:lnTo>
                  <a:lnTo>
                    <a:pt x="2644" y="1084"/>
                  </a:lnTo>
                  <a:lnTo>
                    <a:pt x="2644" y="1096"/>
                  </a:lnTo>
                  <a:cubicBezTo>
                    <a:pt x="2644" y="1078"/>
                    <a:pt x="2644" y="1067"/>
                    <a:pt x="2653" y="1067"/>
                  </a:cubicBezTo>
                  <a:cubicBezTo>
                    <a:pt x="2656" y="1067"/>
                    <a:pt x="2661" y="1069"/>
                    <a:pt x="2668" y="1072"/>
                  </a:cubicBezTo>
                  <a:cubicBezTo>
                    <a:pt x="2668" y="1072"/>
                    <a:pt x="2670" y="1075"/>
                    <a:pt x="2672" y="1078"/>
                  </a:cubicBezTo>
                  <a:lnTo>
                    <a:pt x="2672" y="1078"/>
                  </a:lnTo>
                  <a:lnTo>
                    <a:pt x="2691" y="1048"/>
                  </a:lnTo>
                  <a:cubicBezTo>
                    <a:pt x="2691" y="1072"/>
                    <a:pt x="2700" y="1072"/>
                    <a:pt x="2711" y="1072"/>
                  </a:cubicBezTo>
                  <a:cubicBezTo>
                    <a:pt x="2721" y="1072"/>
                    <a:pt x="2733" y="1072"/>
                    <a:pt x="2739" y="1096"/>
                  </a:cubicBezTo>
                  <a:cubicBezTo>
                    <a:pt x="2849" y="1063"/>
                    <a:pt x="2857" y="999"/>
                    <a:pt x="2943" y="999"/>
                  </a:cubicBezTo>
                  <a:cubicBezTo>
                    <a:pt x="2950" y="999"/>
                    <a:pt x="2957" y="1000"/>
                    <a:pt x="2965" y="1001"/>
                  </a:cubicBezTo>
                  <a:cubicBezTo>
                    <a:pt x="2941" y="989"/>
                    <a:pt x="2977" y="929"/>
                    <a:pt x="3001" y="917"/>
                  </a:cubicBezTo>
                  <a:cubicBezTo>
                    <a:pt x="3025" y="929"/>
                    <a:pt x="3037" y="929"/>
                    <a:pt x="3025" y="953"/>
                  </a:cubicBezTo>
                  <a:lnTo>
                    <a:pt x="3060" y="917"/>
                  </a:lnTo>
                  <a:cubicBezTo>
                    <a:pt x="3081" y="931"/>
                    <a:pt x="3097" y="936"/>
                    <a:pt x="3113" y="936"/>
                  </a:cubicBezTo>
                  <a:cubicBezTo>
                    <a:pt x="3150" y="936"/>
                    <a:pt x="3180" y="905"/>
                    <a:pt x="3239" y="905"/>
                  </a:cubicBezTo>
                  <a:lnTo>
                    <a:pt x="3239" y="929"/>
                  </a:lnTo>
                  <a:cubicBezTo>
                    <a:pt x="3263" y="893"/>
                    <a:pt x="3275" y="870"/>
                    <a:pt x="3322" y="870"/>
                  </a:cubicBezTo>
                  <a:lnTo>
                    <a:pt x="3322" y="905"/>
                  </a:lnTo>
                  <a:cubicBezTo>
                    <a:pt x="3326" y="906"/>
                    <a:pt x="3328" y="906"/>
                    <a:pt x="3331" y="906"/>
                  </a:cubicBezTo>
                  <a:cubicBezTo>
                    <a:pt x="3375" y="906"/>
                    <a:pt x="3342" y="821"/>
                    <a:pt x="3385" y="821"/>
                  </a:cubicBezTo>
                  <a:cubicBezTo>
                    <a:pt x="3388" y="821"/>
                    <a:pt x="3391" y="821"/>
                    <a:pt x="3394" y="822"/>
                  </a:cubicBezTo>
                  <a:cubicBezTo>
                    <a:pt x="3382" y="786"/>
                    <a:pt x="3346" y="774"/>
                    <a:pt x="3334" y="739"/>
                  </a:cubicBezTo>
                  <a:lnTo>
                    <a:pt x="3334" y="739"/>
                  </a:lnTo>
                  <a:cubicBezTo>
                    <a:pt x="3345" y="755"/>
                    <a:pt x="3363" y="761"/>
                    <a:pt x="3377" y="761"/>
                  </a:cubicBezTo>
                  <a:cubicBezTo>
                    <a:pt x="3395" y="761"/>
                    <a:pt x="3407" y="752"/>
                    <a:pt x="3394" y="739"/>
                  </a:cubicBezTo>
                  <a:cubicBezTo>
                    <a:pt x="3413" y="725"/>
                    <a:pt x="3422" y="720"/>
                    <a:pt x="3427" y="720"/>
                  </a:cubicBezTo>
                  <a:cubicBezTo>
                    <a:pt x="3436" y="720"/>
                    <a:pt x="3434" y="731"/>
                    <a:pt x="3441" y="739"/>
                  </a:cubicBezTo>
                  <a:lnTo>
                    <a:pt x="3465" y="703"/>
                  </a:lnTo>
                  <a:cubicBezTo>
                    <a:pt x="3468" y="702"/>
                    <a:pt x="3471" y="701"/>
                    <a:pt x="3474" y="701"/>
                  </a:cubicBezTo>
                  <a:cubicBezTo>
                    <a:pt x="3499" y="701"/>
                    <a:pt x="3488" y="753"/>
                    <a:pt x="3477" y="774"/>
                  </a:cubicBezTo>
                  <a:cubicBezTo>
                    <a:pt x="3493" y="743"/>
                    <a:pt x="3519" y="743"/>
                    <a:pt x="3549" y="743"/>
                  </a:cubicBezTo>
                  <a:cubicBezTo>
                    <a:pt x="3564" y="743"/>
                    <a:pt x="3580" y="743"/>
                    <a:pt x="3596" y="739"/>
                  </a:cubicBezTo>
                  <a:lnTo>
                    <a:pt x="3596" y="739"/>
                  </a:lnTo>
                  <a:lnTo>
                    <a:pt x="3584" y="762"/>
                  </a:lnTo>
                  <a:lnTo>
                    <a:pt x="3632" y="762"/>
                  </a:lnTo>
                  <a:cubicBezTo>
                    <a:pt x="3650" y="726"/>
                    <a:pt x="3682" y="711"/>
                    <a:pt x="3718" y="711"/>
                  </a:cubicBezTo>
                  <a:cubicBezTo>
                    <a:pt x="3729" y="711"/>
                    <a:pt x="3740" y="712"/>
                    <a:pt x="3751" y="715"/>
                  </a:cubicBezTo>
                  <a:lnTo>
                    <a:pt x="3739" y="774"/>
                  </a:lnTo>
                  <a:cubicBezTo>
                    <a:pt x="3744" y="776"/>
                    <a:pt x="3748" y="777"/>
                    <a:pt x="3751" y="777"/>
                  </a:cubicBezTo>
                  <a:cubicBezTo>
                    <a:pt x="3769" y="777"/>
                    <a:pt x="3751" y="749"/>
                    <a:pt x="3751" y="739"/>
                  </a:cubicBezTo>
                  <a:cubicBezTo>
                    <a:pt x="3765" y="728"/>
                    <a:pt x="3777" y="724"/>
                    <a:pt x="3786" y="724"/>
                  </a:cubicBezTo>
                  <a:cubicBezTo>
                    <a:pt x="3808" y="724"/>
                    <a:pt x="3821" y="746"/>
                    <a:pt x="3846" y="762"/>
                  </a:cubicBezTo>
                  <a:cubicBezTo>
                    <a:pt x="3863" y="746"/>
                    <a:pt x="3881" y="740"/>
                    <a:pt x="3900" y="740"/>
                  </a:cubicBezTo>
                  <a:cubicBezTo>
                    <a:pt x="3937" y="740"/>
                    <a:pt x="3977" y="763"/>
                    <a:pt x="4013" y="763"/>
                  </a:cubicBezTo>
                  <a:cubicBezTo>
                    <a:pt x="4035" y="763"/>
                    <a:pt x="4055" y="754"/>
                    <a:pt x="4072" y="727"/>
                  </a:cubicBezTo>
                  <a:lnTo>
                    <a:pt x="4084" y="751"/>
                  </a:lnTo>
                  <a:cubicBezTo>
                    <a:pt x="4168" y="679"/>
                    <a:pt x="4287" y="762"/>
                    <a:pt x="4346" y="655"/>
                  </a:cubicBezTo>
                  <a:cubicBezTo>
                    <a:pt x="4371" y="678"/>
                    <a:pt x="4389" y="686"/>
                    <a:pt x="4402" y="686"/>
                  </a:cubicBezTo>
                  <a:cubicBezTo>
                    <a:pt x="4440" y="686"/>
                    <a:pt x="4442" y="618"/>
                    <a:pt x="4478" y="618"/>
                  </a:cubicBezTo>
                  <a:cubicBezTo>
                    <a:pt x="4490" y="618"/>
                    <a:pt x="4504" y="625"/>
                    <a:pt x="4525" y="643"/>
                  </a:cubicBezTo>
                  <a:lnTo>
                    <a:pt x="4513" y="632"/>
                  </a:lnTo>
                  <a:cubicBezTo>
                    <a:pt x="4536" y="631"/>
                    <a:pt x="4559" y="630"/>
                    <a:pt x="4582" y="630"/>
                  </a:cubicBezTo>
                  <a:cubicBezTo>
                    <a:pt x="4906" y="630"/>
                    <a:pt x="5236" y="703"/>
                    <a:pt x="5525" y="703"/>
                  </a:cubicBezTo>
                  <a:lnTo>
                    <a:pt x="5525" y="727"/>
                  </a:lnTo>
                  <a:cubicBezTo>
                    <a:pt x="5858" y="810"/>
                    <a:pt x="6180" y="905"/>
                    <a:pt x="6478" y="1048"/>
                  </a:cubicBezTo>
                  <a:cubicBezTo>
                    <a:pt x="6466" y="1072"/>
                    <a:pt x="6466" y="1084"/>
                    <a:pt x="6489" y="1084"/>
                  </a:cubicBezTo>
                  <a:lnTo>
                    <a:pt x="6501" y="1072"/>
                  </a:lnTo>
                  <a:cubicBezTo>
                    <a:pt x="6513" y="1084"/>
                    <a:pt x="6513" y="1108"/>
                    <a:pt x="6513" y="1120"/>
                  </a:cubicBezTo>
                  <a:cubicBezTo>
                    <a:pt x="6509" y="1132"/>
                    <a:pt x="6504" y="1136"/>
                    <a:pt x="6498" y="1136"/>
                  </a:cubicBezTo>
                  <a:cubicBezTo>
                    <a:pt x="6487" y="1136"/>
                    <a:pt x="6474" y="1120"/>
                    <a:pt x="6466" y="1120"/>
                  </a:cubicBezTo>
                  <a:lnTo>
                    <a:pt x="6466" y="1120"/>
                  </a:lnTo>
                  <a:cubicBezTo>
                    <a:pt x="6430" y="1179"/>
                    <a:pt x="6525" y="1155"/>
                    <a:pt x="6501" y="1215"/>
                  </a:cubicBezTo>
                  <a:lnTo>
                    <a:pt x="6489" y="1215"/>
                  </a:lnTo>
                  <a:cubicBezTo>
                    <a:pt x="6489" y="1251"/>
                    <a:pt x="6478" y="1298"/>
                    <a:pt x="6513" y="1322"/>
                  </a:cubicBezTo>
                  <a:cubicBezTo>
                    <a:pt x="6466" y="1334"/>
                    <a:pt x="6513" y="1394"/>
                    <a:pt x="6478" y="1405"/>
                  </a:cubicBezTo>
                  <a:cubicBezTo>
                    <a:pt x="6370" y="1382"/>
                    <a:pt x="6513" y="1310"/>
                    <a:pt x="6478" y="1263"/>
                  </a:cubicBezTo>
                  <a:lnTo>
                    <a:pt x="6478" y="1263"/>
                  </a:lnTo>
                  <a:cubicBezTo>
                    <a:pt x="6472" y="1266"/>
                    <a:pt x="6467" y="1268"/>
                    <a:pt x="6462" y="1268"/>
                  </a:cubicBezTo>
                  <a:cubicBezTo>
                    <a:pt x="6438" y="1268"/>
                    <a:pt x="6428" y="1223"/>
                    <a:pt x="6418" y="1203"/>
                  </a:cubicBezTo>
                  <a:lnTo>
                    <a:pt x="6418" y="1203"/>
                  </a:lnTo>
                  <a:cubicBezTo>
                    <a:pt x="6418" y="1239"/>
                    <a:pt x="6418" y="1274"/>
                    <a:pt x="6430" y="1322"/>
                  </a:cubicBezTo>
                  <a:cubicBezTo>
                    <a:pt x="6406" y="1322"/>
                    <a:pt x="6347" y="1334"/>
                    <a:pt x="6382" y="1370"/>
                  </a:cubicBezTo>
                  <a:lnTo>
                    <a:pt x="6382" y="1358"/>
                  </a:lnTo>
                  <a:cubicBezTo>
                    <a:pt x="6382" y="1405"/>
                    <a:pt x="6430" y="1405"/>
                    <a:pt x="6406" y="1429"/>
                  </a:cubicBezTo>
                  <a:cubicBezTo>
                    <a:pt x="6404" y="1432"/>
                    <a:pt x="6401" y="1433"/>
                    <a:pt x="6399" y="1433"/>
                  </a:cubicBezTo>
                  <a:cubicBezTo>
                    <a:pt x="6389" y="1433"/>
                    <a:pt x="6380" y="1417"/>
                    <a:pt x="6370" y="1417"/>
                  </a:cubicBezTo>
                  <a:lnTo>
                    <a:pt x="6370" y="1417"/>
                  </a:lnTo>
                  <a:cubicBezTo>
                    <a:pt x="6358" y="1453"/>
                    <a:pt x="6394" y="1453"/>
                    <a:pt x="6394" y="1477"/>
                  </a:cubicBezTo>
                  <a:cubicBezTo>
                    <a:pt x="6389" y="1482"/>
                    <a:pt x="6385" y="1484"/>
                    <a:pt x="6380" y="1484"/>
                  </a:cubicBezTo>
                  <a:cubicBezTo>
                    <a:pt x="6369" y="1484"/>
                    <a:pt x="6360" y="1470"/>
                    <a:pt x="6348" y="1470"/>
                  </a:cubicBezTo>
                  <a:cubicBezTo>
                    <a:pt x="6344" y="1470"/>
                    <a:pt x="6340" y="1472"/>
                    <a:pt x="6335" y="1477"/>
                  </a:cubicBezTo>
                  <a:cubicBezTo>
                    <a:pt x="6370" y="1524"/>
                    <a:pt x="6311" y="1536"/>
                    <a:pt x="6311" y="1572"/>
                  </a:cubicBezTo>
                  <a:cubicBezTo>
                    <a:pt x="6313" y="1572"/>
                    <a:pt x="6315" y="1571"/>
                    <a:pt x="6317" y="1571"/>
                  </a:cubicBezTo>
                  <a:cubicBezTo>
                    <a:pt x="6361" y="1571"/>
                    <a:pt x="6370" y="1669"/>
                    <a:pt x="6405" y="1669"/>
                  </a:cubicBezTo>
                  <a:cubicBezTo>
                    <a:pt x="6412" y="1669"/>
                    <a:pt x="6420" y="1665"/>
                    <a:pt x="6430" y="1655"/>
                  </a:cubicBezTo>
                  <a:cubicBezTo>
                    <a:pt x="6442" y="1679"/>
                    <a:pt x="6454" y="1703"/>
                    <a:pt x="6466" y="1727"/>
                  </a:cubicBezTo>
                  <a:cubicBezTo>
                    <a:pt x="6461" y="1730"/>
                    <a:pt x="6456" y="1731"/>
                    <a:pt x="6452" y="1731"/>
                  </a:cubicBezTo>
                  <a:cubicBezTo>
                    <a:pt x="6420" y="1731"/>
                    <a:pt x="6383" y="1678"/>
                    <a:pt x="6344" y="1678"/>
                  </a:cubicBezTo>
                  <a:cubicBezTo>
                    <a:pt x="6341" y="1678"/>
                    <a:pt x="6338" y="1678"/>
                    <a:pt x="6335" y="1679"/>
                  </a:cubicBezTo>
                  <a:cubicBezTo>
                    <a:pt x="6335" y="1667"/>
                    <a:pt x="6335" y="1644"/>
                    <a:pt x="6347" y="1620"/>
                  </a:cubicBezTo>
                  <a:cubicBezTo>
                    <a:pt x="6263" y="1620"/>
                    <a:pt x="6370" y="1763"/>
                    <a:pt x="6287" y="1798"/>
                  </a:cubicBezTo>
                  <a:cubicBezTo>
                    <a:pt x="6287" y="1834"/>
                    <a:pt x="6299" y="1822"/>
                    <a:pt x="6263" y="1894"/>
                  </a:cubicBezTo>
                  <a:lnTo>
                    <a:pt x="6335" y="1882"/>
                  </a:lnTo>
                  <a:lnTo>
                    <a:pt x="6335" y="1882"/>
                  </a:lnTo>
                  <a:cubicBezTo>
                    <a:pt x="6311" y="1917"/>
                    <a:pt x="6287" y="1929"/>
                    <a:pt x="6275" y="1929"/>
                  </a:cubicBezTo>
                  <a:cubicBezTo>
                    <a:pt x="6275" y="1953"/>
                    <a:pt x="6275" y="1977"/>
                    <a:pt x="6275" y="2001"/>
                  </a:cubicBezTo>
                  <a:cubicBezTo>
                    <a:pt x="6263" y="1989"/>
                    <a:pt x="6263" y="1989"/>
                    <a:pt x="6251" y="1977"/>
                  </a:cubicBezTo>
                  <a:cubicBezTo>
                    <a:pt x="6216" y="2013"/>
                    <a:pt x="6239" y="2013"/>
                    <a:pt x="6251" y="2025"/>
                  </a:cubicBezTo>
                  <a:cubicBezTo>
                    <a:pt x="6275" y="2036"/>
                    <a:pt x="6275" y="2060"/>
                    <a:pt x="6287" y="2084"/>
                  </a:cubicBezTo>
                  <a:lnTo>
                    <a:pt x="6251" y="2072"/>
                  </a:lnTo>
                  <a:lnTo>
                    <a:pt x="6251" y="2072"/>
                  </a:lnTo>
                  <a:cubicBezTo>
                    <a:pt x="6263" y="2084"/>
                    <a:pt x="6275" y="2096"/>
                    <a:pt x="6287" y="2096"/>
                  </a:cubicBezTo>
                  <a:cubicBezTo>
                    <a:pt x="6287" y="2108"/>
                    <a:pt x="6287" y="2108"/>
                    <a:pt x="6299" y="2120"/>
                  </a:cubicBezTo>
                  <a:cubicBezTo>
                    <a:pt x="6311" y="2108"/>
                    <a:pt x="6347" y="2084"/>
                    <a:pt x="6347" y="2048"/>
                  </a:cubicBezTo>
                  <a:cubicBezTo>
                    <a:pt x="6347" y="2144"/>
                    <a:pt x="6382" y="2191"/>
                    <a:pt x="6370" y="2286"/>
                  </a:cubicBezTo>
                  <a:cubicBezTo>
                    <a:pt x="6347" y="2286"/>
                    <a:pt x="6311" y="2275"/>
                    <a:pt x="6311" y="2275"/>
                  </a:cubicBezTo>
                  <a:lnTo>
                    <a:pt x="6311" y="2275"/>
                  </a:lnTo>
                  <a:cubicBezTo>
                    <a:pt x="6320" y="2309"/>
                    <a:pt x="6347" y="2332"/>
                    <a:pt x="6371" y="2332"/>
                  </a:cubicBezTo>
                  <a:cubicBezTo>
                    <a:pt x="6380" y="2332"/>
                    <a:pt x="6388" y="2329"/>
                    <a:pt x="6394" y="2322"/>
                  </a:cubicBezTo>
                  <a:cubicBezTo>
                    <a:pt x="6406" y="2334"/>
                    <a:pt x="6406" y="2334"/>
                    <a:pt x="6406" y="2334"/>
                  </a:cubicBezTo>
                  <a:cubicBezTo>
                    <a:pt x="6394" y="2358"/>
                    <a:pt x="6382" y="2370"/>
                    <a:pt x="6394" y="2394"/>
                  </a:cubicBezTo>
                  <a:cubicBezTo>
                    <a:pt x="6394" y="2394"/>
                    <a:pt x="6394" y="2406"/>
                    <a:pt x="6394" y="2417"/>
                  </a:cubicBezTo>
                  <a:cubicBezTo>
                    <a:pt x="6401" y="2414"/>
                    <a:pt x="6407" y="2413"/>
                    <a:pt x="6413" y="2413"/>
                  </a:cubicBezTo>
                  <a:cubicBezTo>
                    <a:pt x="6449" y="2413"/>
                    <a:pt x="6469" y="2465"/>
                    <a:pt x="6489" y="2465"/>
                  </a:cubicBezTo>
                  <a:cubicBezTo>
                    <a:pt x="6489" y="2453"/>
                    <a:pt x="6478" y="2441"/>
                    <a:pt x="6466" y="2417"/>
                  </a:cubicBezTo>
                  <a:lnTo>
                    <a:pt x="6466" y="2417"/>
                  </a:lnTo>
                  <a:cubicBezTo>
                    <a:pt x="6513" y="2429"/>
                    <a:pt x="6561" y="2417"/>
                    <a:pt x="6549" y="2453"/>
                  </a:cubicBezTo>
                  <a:cubicBezTo>
                    <a:pt x="6543" y="2451"/>
                    <a:pt x="6538" y="2450"/>
                    <a:pt x="6534" y="2450"/>
                  </a:cubicBezTo>
                  <a:cubicBezTo>
                    <a:pt x="6509" y="2450"/>
                    <a:pt x="6526" y="2495"/>
                    <a:pt x="6509" y="2495"/>
                  </a:cubicBezTo>
                  <a:cubicBezTo>
                    <a:pt x="6503" y="2495"/>
                    <a:pt x="6493" y="2490"/>
                    <a:pt x="6478" y="2477"/>
                  </a:cubicBezTo>
                  <a:lnTo>
                    <a:pt x="6478" y="2477"/>
                  </a:lnTo>
                  <a:cubicBezTo>
                    <a:pt x="6473" y="2510"/>
                    <a:pt x="6481" y="2517"/>
                    <a:pt x="6494" y="2517"/>
                  </a:cubicBezTo>
                  <a:cubicBezTo>
                    <a:pt x="6504" y="2517"/>
                    <a:pt x="6516" y="2513"/>
                    <a:pt x="6528" y="2513"/>
                  </a:cubicBezTo>
                  <a:cubicBezTo>
                    <a:pt x="6541" y="2513"/>
                    <a:pt x="6553" y="2518"/>
                    <a:pt x="6561" y="2537"/>
                  </a:cubicBezTo>
                  <a:lnTo>
                    <a:pt x="6573" y="2584"/>
                  </a:lnTo>
                  <a:cubicBezTo>
                    <a:pt x="6569" y="2585"/>
                    <a:pt x="6565" y="2586"/>
                    <a:pt x="6561" y="2586"/>
                  </a:cubicBezTo>
                  <a:cubicBezTo>
                    <a:pt x="6533" y="2586"/>
                    <a:pt x="6509" y="2558"/>
                    <a:pt x="6503" y="2558"/>
                  </a:cubicBezTo>
                  <a:cubicBezTo>
                    <a:pt x="6502" y="2558"/>
                    <a:pt x="6501" y="2559"/>
                    <a:pt x="6501" y="2560"/>
                  </a:cubicBezTo>
                  <a:lnTo>
                    <a:pt x="6525" y="2584"/>
                  </a:lnTo>
                  <a:cubicBezTo>
                    <a:pt x="6489" y="2584"/>
                    <a:pt x="6430" y="2477"/>
                    <a:pt x="6358" y="2453"/>
                  </a:cubicBezTo>
                  <a:lnTo>
                    <a:pt x="6358" y="2453"/>
                  </a:lnTo>
                  <a:cubicBezTo>
                    <a:pt x="6370" y="2489"/>
                    <a:pt x="6394" y="2537"/>
                    <a:pt x="6418" y="2572"/>
                  </a:cubicBezTo>
                  <a:cubicBezTo>
                    <a:pt x="6501" y="2632"/>
                    <a:pt x="6573" y="2703"/>
                    <a:pt x="6656" y="2751"/>
                  </a:cubicBezTo>
                  <a:cubicBezTo>
                    <a:pt x="6736" y="2800"/>
                    <a:pt x="6815" y="2825"/>
                    <a:pt x="6894" y="2825"/>
                  </a:cubicBezTo>
                  <a:cubicBezTo>
                    <a:pt x="6910" y="2825"/>
                    <a:pt x="6926" y="2824"/>
                    <a:pt x="6942" y="2822"/>
                  </a:cubicBezTo>
                  <a:lnTo>
                    <a:pt x="6930" y="2810"/>
                  </a:lnTo>
                  <a:cubicBezTo>
                    <a:pt x="6930" y="2810"/>
                    <a:pt x="6942" y="2810"/>
                    <a:pt x="6942" y="2798"/>
                  </a:cubicBezTo>
                  <a:lnTo>
                    <a:pt x="6954" y="2798"/>
                  </a:lnTo>
                  <a:lnTo>
                    <a:pt x="6990" y="2787"/>
                  </a:lnTo>
                  <a:cubicBezTo>
                    <a:pt x="7013" y="2822"/>
                    <a:pt x="7073" y="2846"/>
                    <a:pt x="7144" y="2870"/>
                  </a:cubicBezTo>
                  <a:cubicBezTo>
                    <a:pt x="7097" y="2846"/>
                    <a:pt x="7097" y="2846"/>
                    <a:pt x="7097" y="2810"/>
                  </a:cubicBezTo>
                  <a:cubicBezTo>
                    <a:pt x="7106" y="2784"/>
                    <a:pt x="7108" y="2770"/>
                    <a:pt x="7128" y="2770"/>
                  </a:cubicBezTo>
                  <a:cubicBezTo>
                    <a:pt x="7135" y="2770"/>
                    <a:pt x="7144" y="2772"/>
                    <a:pt x="7156" y="2775"/>
                  </a:cubicBezTo>
                  <a:cubicBezTo>
                    <a:pt x="7167" y="2797"/>
                    <a:pt x="7137" y="2798"/>
                    <a:pt x="7162" y="2818"/>
                  </a:cubicBezTo>
                  <a:lnTo>
                    <a:pt x="7162" y="2818"/>
                  </a:lnTo>
                  <a:cubicBezTo>
                    <a:pt x="7150" y="2805"/>
                    <a:pt x="7171" y="2785"/>
                    <a:pt x="7192" y="2775"/>
                  </a:cubicBezTo>
                  <a:cubicBezTo>
                    <a:pt x="7216" y="2798"/>
                    <a:pt x="7263" y="2787"/>
                    <a:pt x="7275" y="2810"/>
                  </a:cubicBezTo>
                  <a:cubicBezTo>
                    <a:pt x="7271" y="2814"/>
                    <a:pt x="7267" y="2816"/>
                    <a:pt x="7263" y="2816"/>
                  </a:cubicBezTo>
                  <a:cubicBezTo>
                    <a:pt x="7255" y="2816"/>
                    <a:pt x="7247" y="2810"/>
                    <a:pt x="7240" y="2810"/>
                  </a:cubicBezTo>
                  <a:cubicBezTo>
                    <a:pt x="7228" y="2822"/>
                    <a:pt x="7299" y="2822"/>
                    <a:pt x="7263" y="2858"/>
                  </a:cubicBezTo>
                  <a:cubicBezTo>
                    <a:pt x="7275" y="2846"/>
                    <a:pt x="7299" y="2846"/>
                    <a:pt x="7311" y="2834"/>
                  </a:cubicBezTo>
                  <a:cubicBezTo>
                    <a:pt x="7359" y="2846"/>
                    <a:pt x="7311" y="2882"/>
                    <a:pt x="7323" y="2882"/>
                  </a:cubicBezTo>
                  <a:cubicBezTo>
                    <a:pt x="7418" y="2834"/>
                    <a:pt x="7430" y="2763"/>
                    <a:pt x="7490" y="2703"/>
                  </a:cubicBezTo>
                  <a:cubicBezTo>
                    <a:pt x="7490" y="2712"/>
                    <a:pt x="7510" y="2742"/>
                    <a:pt x="7515" y="2750"/>
                  </a:cubicBezTo>
                  <a:lnTo>
                    <a:pt x="7515" y="2750"/>
                  </a:lnTo>
                  <a:cubicBezTo>
                    <a:pt x="7567" y="2732"/>
                    <a:pt x="7581" y="2660"/>
                    <a:pt x="7599" y="2606"/>
                  </a:cubicBezTo>
                  <a:lnTo>
                    <a:pt x="7599" y="2606"/>
                  </a:lnTo>
                  <a:cubicBezTo>
                    <a:pt x="7764" y="2475"/>
                    <a:pt x="7823" y="2309"/>
                    <a:pt x="7918" y="2132"/>
                  </a:cubicBezTo>
                  <a:cubicBezTo>
                    <a:pt x="7894" y="2108"/>
                    <a:pt x="7882" y="2084"/>
                    <a:pt x="7859" y="2072"/>
                  </a:cubicBezTo>
                  <a:lnTo>
                    <a:pt x="7906" y="2025"/>
                  </a:lnTo>
                  <a:cubicBezTo>
                    <a:pt x="7930" y="1917"/>
                    <a:pt x="7918" y="1822"/>
                    <a:pt x="7894" y="1727"/>
                  </a:cubicBezTo>
                  <a:cubicBezTo>
                    <a:pt x="7859" y="1644"/>
                    <a:pt x="7823" y="1572"/>
                    <a:pt x="7775" y="1489"/>
                  </a:cubicBezTo>
                  <a:cubicBezTo>
                    <a:pt x="7740" y="1441"/>
                    <a:pt x="7787" y="1441"/>
                    <a:pt x="7799" y="1405"/>
                  </a:cubicBezTo>
                  <a:cubicBezTo>
                    <a:pt x="7740" y="1286"/>
                    <a:pt x="7656" y="1298"/>
                    <a:pt x="7573" y="1227"/>
                  </a:cubicBezTo>
                  <a:cubicBezTo>
                    <a:pt x="7597" y="1227"/>
                    <a:pt x="7656" y="1215"/>
                    <a:pt x="7632" y="1167"/>
                  </a:cubicBezTo>
                  <a:lnTo>
                    <a:pt x="7632" y="1167"/>
                  </a:lnTo>
                  <a:cubicBezTo>
                    <a:pt x="7621" y="1173"/>
                    <a:pt x="7609" y="1179"/>
                    <a:pt x="7598" y="1179"/>
                  </a:cubicBezTo>
                  <a:cubicBezTo>
                    <a:pt x="7588" y="1179"/>
                    <a:pt x="7579" y="1173"/>
                    <a:pt x="7573" y="1155"/>
                  </a:cubicBezTo>
                  <a:lnTo>
                    <a:pt x="7597" y="1155"/>
                  </a:lnTo>
                  <a:cubicBezTo>
                    <a:pt x="7597" y="1120"/>
                    <a:pt x="7561" y="1108"/>
                    <a:pt x="7525" y="1060"/>
                  </a:cubicBezTo>
                  <a:cubicBezTo>
                    <a:pt x="7454" y="989"/>
                    <a:pt x="7347" y="953"/>
                    <a:pt x="7240" y="953"/>
                  </a:cubicBezTo>
                  <a:cubicBezTo>
                    <a:pt x="7180" y="905"/>
                    <a:pt x="7287" y="905"/>
                    <a:pt x="7287" y="893"/>
                  </a:cubicBezTo>
                  <a:cubicBezTo>
                    <a:pt x="7301" y="916"/>
                    <a:pt x="7309" y="923"/>
                    <a:pt x="7316" y="923"/>
                  </a:cubicBezTo>
                  <a:cubicBezTo>
                    <a:pt x="7326" y="923"/>
                    <a:pt x="7332" y="905"/>
                    <a:pt x="7347" y="905"/>
                  </a:cubicBezTo>
                  <a:cubicBezTo>
                    <a:pt x="7311" y="893"/>
                    <a:pt x="7275" y="882"/>
                    <a:pt x="7287" y="834"/>
                  </a:cubicBezTo>
                  <a:cubicBezTo>
                    <a:pt x="7251" y="810"/>
                    <a:pt x="7228" y="786"/>
                    <a:pt x="7180" y="786"/>
                  </a:cubicBezTo>
                  <a:cubicBezTo>
                    <a:pt x="7204" y="786"/>
                    <a:pt x="7204" y="822"/>
                    <a:pt x="7180" y="822"/>
                  </a:cubicBezTo>
                  <a:cubicBezTo>
                    <a:pt x="7156" y="786"/>
                    <a:pt x="7073" y="751"/>
                    <a:pt x="7097" y="715"/>
                  </a:cubicBezTo>
                  <a:cubicBezTo>
                    <a:pt x="6918" y="596"/>
                    <a:pt x="6704" y="477"/>
                    <a:pt x="6489" y="381"/>
                  </a:cubicBezTo>
                  <a:lnTo>
                    <a:pt x="6489" y="381"/>
                  </a:lnTo>
                  <a:cubicBezTo>
                    <a:pt x="6442" y="393"/>
                    <a:pt x="6513" y="405"/>
                    <a:pt x="6489" y="417"/>
                  </a:cubicBezTo>
                  <a:cubicBezTo>
                    <a:pt x="6481" y="419"/>
                    <a:pt x="6475" y="419"/>
                    <a:pt x="6469" y="419"/>
                  </a:cubicBezTo>
                  <a:cubicBezTo>
                    <a:pt x="6430" y="419"/>
                    <a:pt x="6442" y="391"/>
                    <a:pt x="6411" y="391"/>
                  </a:cubicBezTo>
                  <a:cubicBezTo>
                    <a:pt x="6406" y="391"/>
                    <a:pt x="6401" y="392"/>
                    <a:pt x="6394" y="393"/>
                  </a:cubicBezTo>
                  <a:lnTo>
                    <a:pt x="6430" y="370"/>
                  </a:lnTo>
                  <a:cubicBezTo>
                    <a:pt x="6411" y="362"/>
                    <a:pt x="6391" y="359"/>
                    <a:pt x="6369" y="359"/>
                  </a:cubicBezTo>
                  <a:cubicBezTo>
                    <a:pt x="6320" y="359"/>
                    <a:pt x="6265" y="373"/>
                    <a:pt x="6216" y="381"/>
                  </a:cubicBezTo>
                  <a:cubicBezTo>
                    <a:pt x="6228" y="346"/>
                    <a:pt x="6168" y="334"/>
                    <a:pt x="6228" y="334"/>
                  </a:cubicBezTo>
                  <a:cubicBezTo>
                    <a:pt x="6194" y="323"/>
                    <a:pt x="6202" y="188"/>
                    <a:pt x="6175" y="188"/>
                  </a:cubicBezTo>
                  <a:cubicBezTo>
                    <a:pt x="6173" y="188"/>
                    <a:pt x="6171" y="189"/>
                    <a:pt x="6168" y="191"/>
                  </a:cubicBezTo>
                  <a:lnTo>
                    <a:pt x="6168" y="334"/>
                  </a:lnTo>
                  <a:cubicBezTo>
                    <a:pt x="6162" y="340"/>
                    <a:pt x="6150" y="340"/>
                    <a:pt x="6140" y="340"/>
                  </a:cubicBezTo>
                  <a:cubicBezTo>
                    <a:pt x="6129" y="340"/>
                    <a:pt x="6120" y="340"/>
                    <a:pt x="6120" y="346"/>
                  </a:cubicBezTo>
                  <a:cubicBezTo>
                    <a:pt x="6097" y="310"/>
                    <a:pt x="6085" y="262"/>
                    <a:pt x="6061" y="262"/>
                  </a:cubicBezTo>
                  <a:cubicBezTo>
                    <a:pt x="6061" y="241"/>
                    <a:pt x="6071" y="234"/>
                    <a:pt x="6084" y="234"/>
                  </a:cubicBezTo>
                  <a:cubicBezTo>
                    <a:pt x="6099" y="234"/>
                    <a:pt x="6119" y="244"/>
                    <a:pt x="6132" y="251"/>
                  </a:cubicBezTo>
                  <a:cubicBezTo>
                    <a:pt x="6156" y="191"/>
                    <a:pt x="6061" y="179"/>
                    <a:pt x="6108" y="143"/>
                  </a:cubicBezTo>
                  <a:cubicBezTo>
                    <a:pt x="6102" y="142"/>
                    <a:pt x="6097" y="141"/>
                    <a:pt x="6093" y="141"/>
                  </a:cubicBezTo>
                  <a:cubicBezTo>
                    <a:pt x="6061" y="141"/>
                    <a:pt x="6105" y="180"/>
                    <a:pt x="6073" y="191"/>
                  </a:cubicBezTo>
                  <a:lnTo>
                    <a:pt x="6025" y="167"/>
                  </a:lnTo>
                  <a:lnTo>
                    <a:pt x="6061" y="191"/>
                  </a:lnTo>
                  <a:cubicBezTo>
                    <a:pt x="6031" y="198"/>
                    <a:pt x="6011" y="215"/>
                    <a:pt x="5988" y="215"/>
                  </a:cubicBezTo>
                  <a:cubicBezTo>
                    <a:pt x="5974" y="215"/>
                    <a:pt x="5960" y="209"/>
                    <a:pt x="5942" y="191"/>
                  </a:cubicBezTo>
                  <a:lnTo>
                    <a:pt x="5870" y="239"/>
                  </a:lnTo>
                  <a:cubicBezTo>
                    <a:pt x="5878" y="207"/>
                    <a:pt x="5860" y="207"/>
                    <a:pt x="5839" y="207"/>
                  </a:cubicBezTo>
                  <a:cubicBezTo>
                    <a:pt x="5829" y="207"/>
                    <a:pt x="5819" y="207"/>
                    <a:pt x="5811" y="203"/>
                  </a:cubicBezTo>
                  <a:lnTo>
                    <a:pt x="5835" y="179"/>
                  </a:lnTo>
                  <a:cubicBezTo>
                    <a:pt x="5799" y="167"/>
                    <a:pt x="5775" y="155"/>
                    <a:pt x="5763" y="131"/>
                  </a:cubicBezTo>
                  <a:cubicBezTo>
                    <a:pt x="5769" y="123"/>
                    <a:pt x="5774" y="120"/>
                    <a:pt x="5777" y="120"/>
                  </a:cubicBezTo>
                  <a:cubicBezTo>
                    <a:pt x="5785" y="120"/>
                    <a:pt x="5789" y="131"/>
                    <a:pt x="5797" y="131"/>
                  </a:cubicBezTo>
                  <a:cubicBezTo>
                    <a:pt x="5800" y="131"/>
                    <a:pt x="5805" y="128"/>
                    <a:pt x="5811" y="120"/>
                  </a:cubicBezTo>
                  <a:lnTo>
                    <a:pt x="5775" y="96"/>
                  </a:lnTo>
                  <a:cubicBezTo>
                    <a:pt x="5763" y="120"/>
                    <a:pt x="5739" y="131"/>
                    <a:pt x="5763" y="155"/>
                  </a:cubicBezTo>
                  <a:cubicBezTo>
                    <a:pt x="5726" y="192"/>
                    <a:pt x="5696" y="222"/>
                    <a:pt x="5639" y="222"/>
                  </a:cubicBezTo>
                  <a:cubicBezTo>
                    <a:pt x="5623" y="222"/>
                    <a:pt x="5605" y="220"/>
                    <a:pt x="5585" y="215"/>
                  </a:cubicBezTo>
                  <a:cubicBezTo>
                    <a:pt x="5549" y="155"/>
                    <a:pt x="5644" y="179"/>
                    <a:pt x="5632" y="131"/>
                  </a:cubicBezTo>
                  <a:cubicBezTo>
                    <a:pt x="5622" y="127"/>
                    <a:pt x="5611" y="126"/>
                    <a:pt x="5602" y="126"/>
                  </a:cubicBezTo>
                  <a:cubicBezTo>
                    <a:pt x="5533" y="126"/>
                    <a:pt x="5490" y="217"/>
                    <a:pt x="5443" y="217"/>
                  </a:cubicBezTo>
                  <a:cubicBezTo>
                    <a:pt x="5439" y="217"/>
                    <a:pt x="5434" y="217"/>
                    <a:pt x="5430" y="215"/>
                  </a:cubicBezTo>
                  <a:cubicBezTo>
                    <a:pt x="5415" y="210"/>
                    <a:pt x="5403" y="208"/>
                    <a:pt x="5394" y="208"/>
                  </a:cubicBezTo>
                  <a:cubicBezTo>
                    <a:pt x="5361" y="208"/>
                    <a:pt x="5348" y="229"/>
                    <a:pt x="5309" y="229"/>
                  </a:cubicBezTo>
                  <a:cubicBezTo>
                    <a:pt x="5302" y="229"/>
                    <a:pt x="5295" y="228"/>
                    <a:pt x="5287" y="227"/>
                  </a:cubicBezTo>
                  <a:cubicBezTo>
                    <a:pt x="5311" y="203"/>
                    <a:pt x="5239" y="191"/>
                    <a:pt x="5227" y="155"/>
                  </a:cubicBezTo>
                  <a:lnTo>
                    <a:pt x="5251" y="131"/>
                  </a:lnTo>
                  <a:cubicBezTo>
                    <a:pt x="5227" y="131"/>
                    <a:pt x="5215" y="120"/>
                    <a:pt x="5215" y="96"/>
                  </a:cubicBezTo>
                  <a:cubicBezTo>
                    <a:pt x="5215" y="143"/>
                    <a:pt x="5120" y="131"/>
                    <a:pt x="5061" y="143"/>
                  </a:cubicBezTo>
                  <a:lnTo>
                    <a:pt x="5073" y="191"/>
                  </a:lnTo>
                  <a:cubicBezTo>
                    <a:pt x="5035" y="191"/>
                    <a:pt x="4989" y="206"/>
                    <a:pt x="4954" y="206"/>
                  </a:cubicBezTo>
                  <a:cubicBezTo>
                    <a:pt x="4945" y="206"/>
                    <a:pt x="4937" y="205"/>
                    <a:pt x="4930" y="203"/>
                  </a:cubicBezTo>
                  <a:cubicBezTo>
                    <a:pt x="4858" y="215"/>
                    <a:pt x="4882" y="251"/>
                    <a:pt x="4823" y="286"/>
                  </a:cubicBezTo>
                  <a:cubicBezTo>
                    <a:pt x="4799" y="251"/>
                    <a:pt x="4799" y="215"/>
                    <a:pt x="4811" y="179"/>
                  </a:cubicBezTo>
                  <a:lnTo>
                    <a:pt x="4811" y="179"/>
                  </a:lnTo>
                  <a:cubicBezTo>
                    <a:pt x="4823" y="185"/>
                    <a:pt x="4834" y="185"/>
                    <a:pt x="4846" y="185"/>
                  </a:cubicBezTo>
                  <a:cubicBezTo>
                    <a:pt x="4858" y="185"/>
                    <a:pt x="4870" y="185"/>
                    <a:pt x="4882" y="191"/>
                  </a:cubicBezTo>
                  <a:cubicBezTo>
                    <a:pt x="4951" y="171"/>
                    <a:pt x="5012" y="111"/>
                    <a:pt x="5078" y="111"/>
                  </a:cubicBezTo>
                  <a:cubicBezTo>
                    <a:pt x="5092" y="111"/>
                    <a:pt x="5106" y="113"/>
                    <a:pt x="5120" y="120"/>
                  </a:cubicBezTo>
                  <a:cubicBezTo>
                    <a:pt x="5133" y="85"/>
                    <a:pt x="5129" y="76"/>
                    <a:pt x="5117" y="76"/>
                  </a:cubicBezTo>
                  <a:cubicBezTo>
                    <a:pt x="5101" y="76"/>
                    <a:pt x="5072" y="92"/>
                    <a:pt x="5048" y="92"/>
                  </a:cubicBezTo>
                  <a:cubicBezTo>
                    <a:pt x="5039" y="92"/>
                    <a:pt x="5031" y="90"/>
                    <a:pt x="5025" y="84"/>
                  </a:cubicBezTo>
                  <a:lnTo>
                    <a:pt x="5037" y="84"/>
                  </a:lnTo>
                  <a:cubicBezTo>
                    <a:pt x="5025" y="84"/>
                    <a:pt x="5025" y="84"/>
                    <a:pt x="5025" y="72"/>
                  </a:cubicBezTo>
                  <a:cubicBezTo>
                    <a:pt x="5049" y="72"/>
                    <a:pt x="5096" y="60"/>
                    <a:pt x="5108" y="12"/>
                  </a:cubicBezTo>
                  <a:cubicBezTo>
                    <a:pt x="5069" y="12"/>
                    <a:pt x="5070" y="69"/>
                    <a:pt x="5039" y="69"/>
                  </a:cubicBezTo>
                  <a:cubicBezTo>
                    <a:pt x="5032" y="69"/>
                    <a:pt x="5024" y="66"/>
                    <a:pt x="5013" y="60"/>
                  </a:cubicBezTo>
                  <a:cubicBezTo>
                    <a:pt x="5006" y="63"/>
                    <a:pt x="5000" y="65"/>
                    <a:pt x="4994" y="65"/>
                  </a:cubicBezTo>
                  <a:cubicBezTo>
                    <a:pt x="4956" y="65"/>
                    <a:pt x="4926" y="11"/>
                    <a:pt x="49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13"/>
            <p:cNvSpPr/>
            <p:nvPr/>
          </p:nvSpPr>
          <p:spPr>
            <a:xfrm>
              <a:off x="5447400" y="2316775"/>
              <a:ext cx="1200" cy="625"/>
            </a:xfrm>
            <a:custGeom>
              <a:rect b="b" l="l" r="r" t="t"/>
              <a:pathLst>
                <a:path extrusionOk="0" h="25" w="48">
                  <a:moveTo>
                    <a:pt x="48" y="1"/>
                  </a:moveTo>
                  <a:cubicBezTo>
                    <a:pt x="36" y="1"/>
                    <a:pt x="12" y="1"/>
                    <a:pt x="0" y="13"/>
                  </a:cubicBezTo>
                  <a:lnTo>
                    <a:pt x="24" y="25"/>
                  </a:ln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 name="Google Shape;633;p13"/>
            <p:cNvSpPr/>
            <p:nvPr/>
          </p:nvSpPr>
          <p:spPr>
            <a:xfrm>
              <a:off x="5440675" y="2331550"/>
              <a:ext cx="1375" cy="1625"/>
            </a:xfrm>
            <a:custGeom>
              <a:rect b="b" l="l" r="r" t="t"/>
              <a:pathLst>
                <a:path extrusionOk="0" h="65" w="55">
                  <a:moveTo>
                    <a:pt x="48" y="0"/>
                  </a:moveTo>
                  <a:cubicBezTo>
                    <a:pt x="31" y="0"/>
                    <a:pt x="0" y="54"/>
                    <a:pt x="31" y="65"/>
                  </a:cubicBezTo>
                  <a:lnTo>
                    <a:pt x="55" y="5"/>
                  </a:lnTo>
                  <a:cubicBezTo>
                    <a:pt x="53" y="2"/>
                    <a:pt x="51"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 name="Google Shape;634;p13"/>
            <p:cNvSpPr/>
            <p:nvPr/>
          </p:nvSpPr>
          <p:spPr>
            <a:xfrm>
              <a:off x="5450675" y="2327800"/>
              <a:ext cx="900" cy="1500"/>
            </a:xfrm>
            <a:custGeom>
              <a:rect b="b" l="l" r="r" t="t"/>
              <a:pathLst>
                <a:path extrusionOk="0" h="60" w="36">
                  <a:moveTo>
                    <a:pt x="24" y="0"/>
                  </a:moveTo>
                  <a:cubicBezTo>
                    <a:pt x="0" y="24"/>
                    <a:pt x="0" y="48"/>
                    <a:pt x="24" y="60"/>
                  </a:cubicBezTo>
                  <a:cubicBezTo>
                    <a:pt x="19" y="46"/>
                    <a:pt x="20" y="43"/>
                    <a:pt x="23" y="43"/>
                  </a:cubicBezTo>
                  <a:lnTo>
                    <a:pt x="23" y="43"/>
                  </a:lnTo>
                  <a:cubicBezTo>
                    <a:pt x="25" y="43"/>
                    <a:pt x="28" y="45"/>
                    <a:pt x="31" y="45"/>
                  </a:cubicBezTo>
                  <a:cubicBezTo>
                    <a:pt x="34" y="45"/>
                    <a:pt x="36" y="43"/>
                    <a:pt x="36" y="36"/>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 name="Google Shape;635;p13"/>
            <p:cNvSpPr/>
            <p:nvPr/>
          </p:nvSpPr>
          <p:spPr>
            <a:xfrm>
              <a:off x="5441150" y="2337325"/>
              <a:ext cx="1500" cy="2100"/>
            </a:xfrm>
            <a:custGeom>
              <a:rect b="b" l="l" r="r" t="t"/>
              <a:pathLst>
                <a:path extrusionOk="0" h="84" w="60">
                  <a:moveTo>
                    <a:pt x="12" y="0"/>
                  </a:moveTo>
                  <a:cubicBezTo>
                    <a:pt x="60" y="24"/>
                    <a:pt x="0" y="72"/>
                    <a:pt x="48" y="84"/>
                  </a:cubicBezTo>
                  <a:cubicBezTo>
                    <a:pt x="24" y="60"/>
                    <a:pt x="6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 name="Google Shape;636;p13"/>
            <p:cNvSpPr/>
            <p:nvPr/>
          </p:nvSpPr>
          <p:spPr>
            <a:xfrm>
              <a:off x="5450975" y="2334350"/>
              <a:ext cx="1800" cy="1500"/>
            </a:xfrm>
            <a:custGeom>
              <a:rect b="b" l="l" r="r" t="t"/>
              <a:pathLst>
                <a:path extrusionOk="0" h="60" w="72">
                  <a:moveTo>
                    <a:pt x="36" y="0"/>
                  </a:moveTo>
                  <a:cubicBezTo>
                    <a:pt x="36" y="24"/>
                    <a:pt x="0" y="60"/>
                    <a:pt x="24" y="60"/>
                  </a:cubicBezTo>
                  <a:cubicBezTo>
                    <a:pt x="72" y="48"/>
                    <a:pt x="36" y="24"/>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13"/>
            <p:cNvSpPr/>
            <p:nvPr/>
          </p:nvSpPr>
          <p:spPr>
            <a:xfrm>
              <a:off x="5443825" y="2342375"/>
              <a:ext cx="2700" cy="3275"/>
            </a:xfrm>
            <a:custGeom>
              <a:rect b="b" l="l" r="r" t="t"/>
              <a:pathLst>
                <a:path extrusionOk="0" h="131" w="108">
                  <a:moveTo>
                    <a:pt x="86" y="63"/>
                  </a:moveTo>
                  <a:cubicBezTo>
                    <a:pt x="89" y="66"/>
                    <a:pt x="92" y="69"/>
                    <a:pt x="96" y="72"/>
                  </a:cubicBezTo>
                  <a:cubicBezTo>
                    <a:pt x="96" y="67"/>
                    <a:pt x="92" y="65"/>
                    <a:pt x="86" y="63"/>
                  </a:cubicBezTo>
                  <a:close/>
                  <a:moveTo>
                    <a:pt x="36" y="1"/>
                  </a:moveTo>
                  <a:cubicBezTo>
                    <a:pt x="24" y="48"/>
                    <a:pt x="36" y="108"/>
                    <a:pt x="0" y="108"/>
                  </a:cubicBezTo>
                  <a:cubicBezTo>
                    <a:pt x="20" y="121"/>
                    <a:pt x="47" y="130"/>
                    <a:pt x="69" y="130"/>
                  </a:cubicBezTo>
                  <a:cubicBezTo>
                    <a:pt x="87" y="130"/>
                    <a:pt x="102" y="124"/>
                    <a:pt x="108" y="108"/>
                  </a:cubicBezTo>
                  <a:cubicBezTo>
                    <a:pt x="72" y="108"/>
                    <a:pt x="60" y="84"/>
                    <a:pt x="60" y="60"/>
                  </a:cubicBezTo>
                  <a:cubicBezTo>
                    <a:pt x="67" y="60"/>
                    <a:pt x="78" y="60"/>
                    <a:pt x="86" y="63"/>
                  </a:cubicBezTo>
                  <a:lnTo>
                    <a:pt x="86" y="63"/>
                  </a:lnTo>
                  <a:cubicBezTo>
                    <a:pt x="60" y="36"/>
                    <a:pt x="58" y="33"/>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13"/>
            <p:cNvSpPr/>
            <p:nvPr/>
          </p:nvSpPr>
          <p:spPr>
            <a:xfrm>
              <a:off x="5450525" y="2335825"/>
              <a:ext cx="2250" cy="1825"/>
            </a:xfrm>
            <a:custGeom>
              <a:rect b="b" l="l" r="r" t="t"/>
              <a:pathLst>
                <a:path extrusionOk="0" h="73" w="90">
                  <a:moveTo>
                    <a:pt x="90" y="1"/>
                  </a:moveTo>
                  <a:lnTo>
                    <a:pt x="90" y="1"/>
                  </a:lnTo>
                  <a:cubicBezTo>
                    <a:pt x="66" y="13"/>
                    <a:pt x="42" y="25"/>
                    <a:pt x="42" y="48"/>
                  </a:cubicBezTo>
                  <a:lnTo>
                    <a:pt x="6" y="48"/>
                  </a:lnTo>
                  <a:cubicBezTo>
                    <a:pt x="1" y="54"/>
                    <a:pt x="0" y="56"/>
                    <a:pt x="3" y="56"/>
                  </a:cubicBezTo>
                  <a:cubicBezTo>
                    <a:pt x="7" y="56"/>
                    <a:pt x="21" y="50"/>
                    <a:pt x="33" y="50"/>
                  </a:cubicBezTo>
                  <a:cubicBezTo>
                    <a:pt x="44" y="50"/>
                    <a:pt x="54" y="55"/>
                    <a:pt x="54" y="72"/>
                  </a:cubicBezTo>
                  <a:cubicBezTo>
                    <a:pt x="66" y="48"/>
                    <a:pt x="90" y="37"/>
                    <a:pt x="9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13"/>
            <p:cNvSpPr/>
            <p:nvPr/>
          </p:nvSpPr>
          <p:spPr>
            <a:xfrm>
              <a:off x="5443825" y="2346850"/>
              <a:ext cx="3000" cy="3000"/>
            </a:xfrm>
            <a:custGeom>
              <a:rect b="b" l="l" r="r" t="t"/>
              <a:pathLst>
                <a:path extrusionOk="0" h="120" w="120">
                  <a:moveTo>
                    <a:pt x="0" y="0"/>
                  </a:moveTo>
                  <a:cubicBezTo>
                    <a:pt x="24" y="60"/>
                    <a:pt x="84" y="108"/>
                    <a:pt x="108" y="119"/>
                  </a:cubicBezTo>
                  <a:lnTo>
                    <a:pt x="119" y="96"/>
                  </a:lnTo>
                  <a:cubicBezTo>
                    <a:pt x="72" y="72"/>
                    <a:pt x="48"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13"/>
            <p:cNvSpPr/>
            <p:nvPr/>
          </p:nvSpPr>
          <p:spPr>
            <a:xfrm>
              <a:off x="5450375" y="2339700"/>
              <a:ext cx="1800" cy="925"/>
            </a:xfrm>
            <a:custGeom>
              <a:rect b="b" l="l" r="r" t="t"/>
              <a:pathLst>
                <a:path extrusionOk="0" h="37" w="72">
                  <a:moveTo>
                    <a:pt x="36" y="1"/>
                  </a:moveTo>
                  <a:cubicBezTo>
                    <a:pt x="48" y="24"/>
                    <a:pt x="0" y="13"/>
                    <a:pt x="24" y="36"/>
                  </a:cubicBezTo>
                  <a:lnTo>
                    <a:pt x="72" y="24"/>
                  </a:lnTo>
                  <a:cubicBezTo>
                    <a:pt x="72" y="14"/>
                    <a:pt x="70" y="11"/>
                    <a:pt x="67" y="11"/>
                  </a:cubicBezTo>
                  <a:cubicBezTo>
                    <a:pt x="61" y="11"/>
                    <a:pt x="49" y="26"/>
                    <a:pt x="41" y="26"/>
                  </a:cubicBezTo>
                  <a:cubicBezTo>
                    <a:pt x="39" y="26"/>
                    <a:pt x="37" y="26"/>
                    <a:pt x="36" y="24"/>
                  </a:cubicBezTo>
                  <a:cubicBezTo>
                    <a:pt x="48" y="13"/>
                    <a:pt x="48"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 name="Google Shape;641;p13"/>
            <p:cNvSpPr/>
            <p:nvPr/>
          </p:nvSpPr>
          <p:spPr>
            <a:xfrm>
              <a:off x="5453050" y="2341750"/>
              <a:ext cx="1800" cy="1550"/>
            </a:xfrm>
            <a:custGeom>
              <a:rect b="b" l="l" r="r" t="t"/>
              <a:pathLst>
                <a:path extrusionOk="0" h="62" w="72">
                  <a:moveTo>
                    <a:pt x="52" y="1"/>
                  </a:moveTo>
                  <a:cubicBezTo>
                    <a:pt x="38" y="1"/>
                    <a:pt x="36" y="29"/>
                    <a:pt x="1" y="38"/>
                  </a:cubicBezTo>
                  <a:cubicBezTo>
                    <a:pt x="12" y="50"/>
                    <a:pt x="24" y="50"/>
                    <a:pt x="36" y="62"/>
                  </a:cubicBezTo>
                  <a:cubicBezTo>
                    <a:pt x="48" y="50"/>
                    <a:pt x="60" y="26"/>
                    <a:pt x="72" y="14"/>
                  </a:cubicBezTo>
                  <a:cubicBezTo>
                    <a:pt x="63" y="4"/>
                    <a:pt x="56" y="1"/>
                    <a:pt x="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 name="Google Shape;642;p13"/>
            <p:cNvSpPr/>
            <p:nvPr/>
          </p:nvSpPr>
          <p:spPr>
            <a:xfrm>
              <a:off x="5452750" y="2344175"/>
              <a:ext cx="2400" cy="625"/>
            </a:xfrm>
            <a:custGeom>
              <a:rect b="b" l="l" r="r" t="t"/>
              <a:pathLst>
                <a:path extrusionOk="0" h="25" w="96">
                  <a:moveTo>
                    <a:pt x="1" y="0"/>
                  </a:moveTo>
                  <a:lnTo>
                    <a:pt x="1" y="12"/>
                  </a:lnTo>
                  <a:cubicBezTo>
                    <a:pt x="36" y="12"/>
                    <a:pt x="60" y="24"/>
                    <a:pt x="96" y="24"/>
                  </a:cubicBezTo>
                  <a:cubicBezTo>
                    <a:pt x="48" y="12"/>
                    <a:pt x="48"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13"/>
            <p:cNvSpPr/>
            <p:nvPr/>
          </p:nvSpPr>
          <p:spPr>
            <a:xfrm>
              <a:off x="5468350" y="2360125"/>
              <a:ext cx="1500" cy="850"/>
            </a:xfrm>
            <a:custGeom>
              <a:rect b="b" l="l" r="r" t="t"/>
              <a:pathLst>
                <a:path extrusionOk="0" h="34" w="60">
                  <a:moveTo>
                    <a:pt x="4" y="0"/>
                  </a:moveTo>
                  <a:cubicBezTo>
                    <a:pt x="1" y="0"/>
                    <a:pt x="1" y="2"/>
                    <a:pt x="8" y="5"/>
                  </a:cubicBezTo>
                  <a:cubicBezTo>
                    <a:pt x="8" y="23"/>
                    <a:pt x="52" y="34"/>
                    <a:pt x="58" y="34"/>
                  </a:cubicBezTo>
                  <a:cubicBezTo>
                    <a:pt x="59" y="34"/>
                    <a:pt x="56" y="32"/>
                    <a:pt x="43" y="29"/>
                  </a:cubicBezTo>
                  <a:cubicBezTo>
                    <a:pt x="43" y="12"/>
                    <a:pt x="11" y="0"/>
                    <a:pt x="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13"/>
            <p:cNvSpPr/>
            <p:nvPr/>
          </p:nvSpPr>
          <p:spPr>
            <a:xfrm>
              <a:off x="5464350" y="2350425"/>
              <a:ext cx="1825" cy="825"/>
            </a:xfrm>
            <a:custGeom>
              <a:rect b="b" l="l" r="r" t="t"/>
              <a:pathLst>
                <a:path extrusionOk="0" h="33" w="73">
                  <a:moveTo>
                    <a:pt x="72" y="0"/>
                  </a:moveTo>
                  <a:lnTo>
                    <a:pt x="72" y="0"/>
                  </a:lnTo>
                  <a:cubicBezTo>
                    <a:pt x="60" y="12"/>
                    <a:pt x="13" y="0"/>
                    <a:pt x="1" y="24"/>
                  </a:cubicBezTo>
                  <a:cubicBezTo>
                    <a:pt x="7" y="30"/>
                    <a:pt x="13" y="33"/>
                    <a:pt x="19" y="33"/>
                  </a:cubicBezTo>
                  <a:cubicBezTo>
                    <a:pt x="25" y="33"/>
                    <a:pt x="31" y="30"/>
                    <a:pt x="37" y="24"/>
                  </a:cubicBezTo>
                  <a:cubicBezTo>
                    <a:pt x="60" y="24"/>
                    <a:pt x="72" y="12"/>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13"/>
            <p:cNvSpPr/>
            <p:nvPr/>
          </p:nvSpPr>
          <p:spPr>
            <a:xfrm>
              <a:off x="5470600" y="2334050"/>
              <a:ext cx="1525" cy="1225"/>
            </a:xfrm>
            <a:custGeom>
              <a:rect b="b" l="l" r="r" t="t"/>
              <a:pathLst>
                <a:path extrusionOk="0" h="49" w="61">
                  <a:moveTo>
                    <a:pt x="1" y="0"/>
                  </a:moveTo>
                  <a:lnTo>
                    <a:pt x="1" y="0"/>
                  </a:lnTo>
                  <a:cubicBezTo>
                    <a:pt x="9" y="9"/>
                    <a:pt x="6" y="17"/>
                    <a:pt x="12" y="17"/>
                  </a:cubicBezTo>
                  <a:cubicBezTo>
                    <a:pt x="14" y="17"/>
                    <a:pt x="18" y="16"/>
                    <a:pt x="25" y="12"/>
                  </a:cubicBezTo>
                  <a:cubicBezTo>
                    <a:pt x="25" y="36"/>
                    <a:pt x="37" y="48"/>
                    <a:pt x="61" y="48"/>
                  </a:cubicBezTo>
                  <a:cubicBezTo>
                    <a:pt x="49" y="36"/>
                    <a:pt x="37"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13"/>
            <p:cNvSpPr/>
            <p:nvPr/>
          </p:nvSpPr>
          <p:spPr>
            <a:xfrm>
              <a:off x="5469125" y="2329650"/>
              <a:ext cx="925" cy="400"/>
            </a:xfrm>
            <a:custGeom>
              <a:rect b="b" l="l" r="r" t="t"/>
              <a:pathLst>
                <a:path extrusionOk="0" h="16" w="37">
                  <a:moveTo>
                    <a:pt x="18" y="1"/>
                  </a:moveTo>
                  <a:cubicBezTo>
                    <a:pt x="9" y="1"/>
                    <a:pt x="0" y="4"/>
                    <a:pt x="0" y="10"/>
                  </a:cubicBezTo>
                  <a:cubicBezTo>
                    <a:pt x="8" y="10"/>
                    <a:pt x="11" y="15"/>
                    <a:pt x="19" y="15"/>
                  </a:cubicBezTo>
                  <a:cubicBezTo>
                    <a:pt x="23" y="15"/>
                    <a:pt x="28" y="14"/>
                    <a:pt x="36" y="10"/>
                  </a:cubicBezTo>
                  <a:cubicBezTo>
                    <a:pt x="36" y="4"/>
                    <a:pt x="27"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13"/>
            <p:cNvSpPr/>
            <p:nvPr/>
          </p:nvSpPr>
          <p:spPr>
            <a:xfrm>
              <a:off x="5435775" y="2293100"/>
              <a:ext cx="925" cy="800"/>
            </a:xfrm>
            <a:custGeom>
              <a:rect b="b" l="l" r="r" t="t"/>
              <a:pathLst>
                <a:path extrusionOk="0" h="32" w="37">
                  <a:moveTo>
                    <a:pt x="15" y="0"/>
                  </a:moveTo>
                  <a:cubicBezTo>
                    <a:pt x="6" y="0"/>
                    <a:pt x="1" y="8"/>
                    <a:pt x="1" y="31"/>
                  </a:cubicBezTo>
                  <a:cubicBezTo>
                    <a:pt x="25" y="31"/>
                    <a:pt x="13" y="7"/>
                    <a:pt x="37" y="7"/>
                  </a:cubicBezTo>
                  <a:cubicBezTo>
                    <a:pt x="28" y="3"/>
                    <a:pt x="21" y="0"/>
                    <a:pt x="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13"/>
            <p:cNvSpPr/>
            <p:nvPr/>
          </p:nvSpPr>
          <p:spPr>
            <a:xfrm>
              <a:off x="5434300" y="2292675"/>
              <a:ext cx="325" cy="925"/>
            </a:xfrm>
            <a:custGeom>
              <a:rect b="b" l="l" r="r" t="t"/>
              <a:pathLst>
                <a:path extrusionOk="0" h="37" w="13">
                  <a:moveTo>
                    <a:pt x="0" y="0"/>
                  </a:moveTo>
                  <a:lnTo>
                    <a:pt x="12" y="36"/>
                  </a:lnTo>
                  <a:lnTo>
                    <a:pt x="12" y="24"/>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13"/>
            <p:cNvSpPr/>
            <p:nvPr/>
          </p:nvSpPr>
          <p:spPr>
            <a:xfrm>
              <a:off x="5429825" y="2291175"/>
              <a:ext cx="625" cy="325"/>
            </a:xfrm>
            <a:custGeom>
              <a:rect b="b" l="l" r="r" t="t"/>
              <a:pathLst>
                <a:path extrusionOk="0" h="13" w="25">
                  <a:moveTo>
                    <a:pt x="25" y="1"/>
                  </a:moveTo>
                  <a:lnTo>
                    <a:pt x="25" y="1"/>
                  </a:lnTo>
                  <a:cubicBezTo>
                    <a:pt x="13" y="1"/>
                    <a:pt x="1" y="13"/>
                    <a:pt x="13" y="13"/>
                  </a:cubicBezTo>
                  <a:cubicBezTo>
                    <a:pt x="13" y="13"/>
                    <a:pt x="13" y="1"/>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13"/>
            <p:cNvSpPr/>
            <p:nvPr/>
          </p:nvSpPr>
          <p:spPr>
            <a:xfrm>
              <a:off x="5430425" y="2291175"/>
              <a:ext cx="625" cy="325"/>
            </a:xfrm>
            <a:custGeom>
              <a:rect b="b" l="l" r="r" t="t"/>
              <a:pathLst>
                <a:path extrusionOk="0" h="13" w="25">
                  <a:moveTo>
                    <a:pt x="1" y="1"/>
                  </a:moveTo>
                  <a:cubicBezTo>
                    <a:pt x="13" y="1"/>
                    <a:pt x="13" y="1"/>
                    <a:pt x="13" y="13"/>
                  </a:cubicBez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13"/>
            <p:cNvSpPr/>
            <p:nvPr/>
          </p:nvSpPr>
          <p:spPr>
            <a:xfrm>
              <a:off x="5428350" y="2290600"/>
              <a:ext cx="2100" cy="1800"/>
            </a:xfrm>
            <a:custGeom>
              <a:rect b="b" l="l" r="r" t="t"/>
              <a:pathLst>
                <a:path extrusionOk="0" h="72" w="84">
                  <a:moveTo>
                    <a:pt x="48" y="0"/>
                  </a:moveTo>
                  <a:lnTo>
                    <a:pt x="12" y="24"/>
                  </a:lnTo>
                  <a:lnTo>
                    <a:pt x="36" y="72"/>
                  </a:lnTo>
                  <a:cubicBezTo>
                    <a:pt x="84" y="60"/>
                    <a:pt x="0" y="36"/>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13"/>
            <p:cNvSpPr/>
            <p:nvPr/>
          </p:nvSpPr>
          <p:spPr>
            <a:xfrm>
              <a:off x="5419725" y="2290600"/>
              <a:ext cx="5375" cy="2850"/>
            </a:xfrm>
            <a:custGeom>
              <a:rect b="b" l="l" r="r" t="t"/>
              <a:pathLst>
                <a:path extrusionOk="0" h="114" w="215">
                  <a:moveTo>
                    <a:pt x="107" y="0"/>
                  </a:moveTo>
                  <a:lnTo>
                    <a:pt x="107" y="0"/>
                  </a:lnTo>
                  <a:cubicBezTo>
                    <a:pt x="0" y="12"/>
                    <a:pt x="119" y="95"/>
                    <a:pt x="0" y="107"/>
                  </a:cubicBezTo>
                  <a:cubicBezTo>
                    <a:pt x="12" y="111"/>
                    <a:pt x="22" y="113"/>
                    <a:pt x="31" y="113"/>
                  </a:cubicBezTo>
                  <a:cubicBezTo>
                    <a:pt x="87" y="113"/>
                    <a:pt x="78" y="38"/>
                    <a:pt x="129" y="38"/>
                  </a:cubicBezTo>
                  <a:cubicBezTo>
                    <a:pt x="139" y="38"/>
                    <a:pt x="151" y="41"/>
                    <a:pt x="167" y="48"/>
                  </a:cubicBezTo>
                  <a:cubicBezTo>
                    <a:pt x="135" y="16"/>
                    <a:pt x="161" y="16"/>
                    <a:pt x="186" y="16"/>
                  </a:cubicBezTo>
                  <a:lnTo>
                    <a:pt x="186" y="16"/>
                  </a:lnTo>
                  <a:cubicBezTo>
                    <a:pt x="198" y="16"/>
                    <a:pt x="210" y="16"/>
                    <a:pt x="214" y="12"/>
                  </a:cubicBezTo>
                  <a:cubicBezTo>
                    <a:pt x="209" y="8"/>
                    <a:pt x="203" y="7"/>
                    <a:pt x="197" y="7"/>
                  </a:cubicBezTo>
                  <a:cubicBezTo>
                    <a:pt x="174" y="7"/>
                    <a:pt x="148" y="24"/>
                    <a:pt x="130" y="24"/>
                  </a:cubicBezTo>
                  <a:cubicBezTo>
                    <a:pt x="119" y="24"/>
                    <a:pt x="111" y="19"/>
                    <a:pt x="1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13"/>
            <p:cNvSpPr/>
            <p:nvPr/>
          </p:nvSpPr>
          <p:spPr>
            <a:xfrm>
              <a:off x="5423875" y="2292650"/>
              <a:ext cx="1400" cy="850"/>
            </a:xfrm>
            <a:custGeom>
              <a:rect b="b" l="l" r="r" t="t"/>
              <a:pathLst>
                <a:path extrusionOk="0" h="34" w="56">
                  <a:moveTo>
                    <a:pt x="25" y="0"/>
                  </a:moveTo>
                  <a:cubicBezTo>
                    <a:pt x="15" y="0"/>
                    <a:pt x="5" y="4"/>
                    <a:pt x="1" y="13"/>
                  </a:cubicBezTo>
                  <a:cubicBezTo>
                    <a:pt x="10" y="13"/>
                    <a:pt x="25" y="33"/>
                    <a:pt x="38" y="33"/>
                  </a:cubicBezTo>
                  <a:cubicBezTo>
                    <a:pt x="42" y="33"/>
                    <a:pt x="45" y="31"/>
                    <a:pt x="48" y="25"/>
                  </a:cubicBezTo>
                  <a:cubicBezTo>
                    <a:pt x="56" y="11"/>
                    <a:pt x="40"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13"/>
            <p:cNvSpPr/>
            <p:nvPr/>
          </p:nvSpPr>
          <p:spPr>
            <a:xfrm>
              <a:off x="5418825" y="2290300"/>
              <a:ext cx="1200" cy="600"/>
            </a:xfrm>
            <a:custGeom>
              <a:rect b="b" l="l" r="r" t="t"/>
              <a:pathLst>
                <a:path extrusionOk="0" h="24" w="48">
                  <a:moveTo>
                    <a:pt x="12" y="0"/>
                  </a:moveTo>
                  <a:lnTo>
                    <a:pt x="0" y="12"/>
                  </a:lnTo>
                  <a:lnTo>
                    <a:pt x="48" y="24"/>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13"/>
            <p:cNvSpPr/>
            <p:nvPr/>
          </p:nvSpPr>
          <p:spPr>
            <a:xfrm>
              <a:off x="5416550" y="2289700"/>
              <a:ext cx="1100" cy="625"/>
            </a:xfrm>
            <a:custGeom>
              <a:rect b="b" l="l" r="r" t="t"/>
              <a:pathLst>
                <a:path extrusionOk="0" h="25" w="44">
                  <a:moveTo>
                    <a:pt x="44" y="0"/>
                  </a:moveTo>
                  <a:lnTo>
                    <a:pt x="39" y="5"/>
                  </a:lnTo>
                  <a:lnTo>
                    <a:pt x="39" y="5"/>
                  </a:lnTo>
                  <a:cubicBezTo>
                    <a:pt x="42" y="4"/>
                    <a:pt x="44" y="3"/>
                    <a:pt x="44" y="0"/>
                  </a:cubicBezTo>
                  <a:close/>
                  <a:moveTo>
                    <a:pt x="39" y="5"/>
                  </a:moveTo>
                  <a:lnTo>
                    <a:pt x="39" y="5"/>
                  </a:lnTo>
                  <a:cubicBezTo>
                    <a:pt x="27" y="9"/>
                    <a:pt x="1" y="5"/>
                    <a:pt x="20" y="24"/>
                  </a:cubicBezTo>
                  <a:lnTo>
                    <a:pt x="39" y="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13"/>
            <p:cNvSpPr/>
            <p:nvPr/>
          </p:nvSpPr>
          <p:spPr>
            <a:xfrm>
              <a:off x="5411575" y="2289075"/>
              <a:ext cx="1325" cy="1275"/>
            </a:xfrm>
            <a:custGeom>
              <a:rect b="b" l="l" r="r" t="t"/>
              <a:pathLst>
                <a:path extrusionOk="0" h="51" w="53">
                  <a:moveTo>
                    <a:pt x="44" y="0"/>
                  </a:moveTo>
                  <a:cubicBezTo>
                    <a:pt x="16" y="0"/>
                    <a:pt x="0" y="51"/>
                    <a:pt x="40" y="51"/>
                  </a:cubicBezTo>
                  <a:cubicBezTo>
                    <a:pt x="43" y="51"/>
                    <a:pt x="48" y="50"/>
                    <a:pt x="52" y="49"/>
                  </a:cubicBezTo>
                  <a:lnTo>
                    <a:pt x="40" y="49"/>
                  </a:lnTo>
                  <a:cubicBezTo>
                    <a:pt x="40" y="37"/>
                    <a:pt x="5" y="2"/>
                    <a:pt x="52" y="2"/>
                  </a:cubicBezTo>
                  <a:cubicBezTo>
                    <a:pt x="49" y="1"/>
                    <a:pt x="47" y="0"/>
                    <a:pt x="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13"/>
            <p:cNvSpPr/>
            <p:nvPr/>
          </p:nvSpPr>
          <p:spPr>
            <a:xfrm>
              <a:off x="5402750" y="2291475"/>
              <a:ext cx="1500" cy="625"/>
            </a:xfrm>
            <a:custGeom>
              <a:rect b="b" l="l" r="r" t="t"/>
              <a:pathLst>
                <a:path extrusionOk="0" h="25" w="60">
                  <a:moveTo>
                    <a:pt x="48" y="1"/>
                  </a:moveTo>
                  <a:lnTo>
                    <a:pt x="0" y="13"/>
                  </a:lnTo>
                  <a:lnTo>
                    <a:pt x="12" y="25"/>
                  </a:lnTo>
                  <a:cubicBezTo>
                    <a:pt x="36" y="25"/>
                    <a:pt x="60" y="13"/>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13"/>
            <p:cNvSpPr/>
            <p:nvPr/>
          </p:nvSpPr>
          <p:spPr>
            <a:xfrm>
              <a:off x="5403350" y="2296550"/>
              <a:ext cx="2100" cy="550"/>
            </a:xfrm>
            <a:custGeom>
              <a:rect b="b" l="l" r="r" t="t"/>
              <a:pathLst>
                <a:path extrusionOk="0" h="22" w="84">
                  <a:moveTo>
                    <a:pt x="0" y="0"/>
                  </a:moveTo>
                  <a:cubicBezTo>
                    <a:pt x="8" y="17"/>
                    <a:pt x="17" y="22"/>
                    <a:pt x="26" y="22"/>
                  </a:cubicBezTo>
                  <a:cubicBezTo>
                    <a:pt x="37" y="22"/>
                    <a:pt x="50" y="13"/>
                    <a:pt x="65" y="11"/>
                  </a:cubicBezTo>
                  <a:lnTo>
                    <a:pt x="65" y="11"/>
                  </a:lnTo>
                  <a:cubicBezTo>
                    <a:pt x="70" y="12"/>
                    <a:pt x="76" y="12"/>
                    <a:pt x="84" y="12"/>
                  </a:cubicBezTo>
                  <a:cubicBezTo>
                    <a:pt x="79" y="11"/>
                    <a:pt x="75" y="10"/>
                    <a:pt x="71" y="10"/>
                  </a:cubicBezTo>
                  <a:cubicBezTo>
                    <a:pt x="69" y="10"/>
                    <a:pt x="67" y="10"/>
                    <a:pt x="65" y="11"/>
                  </a:cubicBezTo>
                  <a:lnTo>
                    <a:pt x="65" y="11"/>
                  </a:lnTo>
                  <a:cubicBezTo>
                    <a:pt x="46" y="8"/>
                    <a:pt x="37"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13"/>
            <p:cNvSpPr/>
            <p:nvPr/>
          </p:nvSpPr>
          <p:spPr>
            <a:xfrm>
              <a:off x="5401550" y="2289975"/>
              <a:ext cx="1225" cy="650"/>
            </a:xfrm>
            <a:custGeom>
              <a:rect b="b" l="l" r="r" t="t"/>
              <a:pathLst>
                <a:path extrusionOk="0" h="26" w="49">
                  <a:moveTo>
                    <a:pt x="28" y="0"/>
                  </a:moveTo>
                  <a:cubicBezTo>
                    <a:pt x="14" y="0"/>
                    <a:pt x="1" y="10"/>
                    <a:pt x="1" y="25"/>
                  </a:cubicBezTo>
                  <a:cubicBezTo>
                    <a:pt x="7" y="13"/>
                    <a:pt x="16" y="10"/>
                    <a:pt x="25" y="10"/>
                  </a:cubicBezTo>
                  <a:cubicBezTo>
                    <a:pt x="33" y="10"/>
                    <a:pt x="42" y="13"/>
                    <a:pt x="48" y="13"/>
                  </a:cubicBezTo>
                  <a:cubicBezTo>
                    <a:pt x="44" y="4"/>
                    <a:pt x="36" y="0"/>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13"/>
            <p:cNvSpPr/>
            <p:nvPr/>
          </p:nvSpPr>
          <p:spPr>
            <a:xfrm>
              <a:off x="5396500" y="2289675"/>
              <a:ext cx="4475" cy="3325"/>
            </a:xfrm>
            <a:custGeom>
              <a:rect b="b" l="l" r="r" t="t"/>
              <a:pathLst>
                <a:path extrusionOk="0" h="133" w="179">
                  <a:moveTo>
                    <a:pt x="169" y="0"/>
                  </a:moveTo>
                  <a:cubicBezTo>
                    <a:pt x="135" y="0"/>
                    <a:pt x="140" y="55"/>
                    <a:pt x="112" y="60"/>
                  </a:cubicBezTo>
                  <a:lnTo>
                    <a:pt x="112" y="60"/>
                  </a:lnTo>
                  <a:cubicBezTo>
                    <a:pt x="110" y="60"/>
                    <a:pt x="108" y="59"/>
                    <a:pt x="106" y="59"/>
                  </a:cubicBezTo>
                  <a:lnTo>
                    <a:pt x="106" y="59"/>
                  </a:lnTo>
                  <a:cubicBezTo>
                    <a:pt x="107" y="59"/>
                    <a:pt x="107" y="60"/>
                    <a:pt x="107" y="61"/>
                  </a:cubicBezTo>
                  <a:cubicBezTo>
                    <a:pt x="109" y="61"/>
                    <a:pt x="111" y="61"/>
                    <a:pt x="112" y="60"/>
                  </a:cubicBezTo>
                  <a:lnTo>
                    <a:pt x="112" y="60"/>
                  </a:lnTo>
                  <a:cubicBezTo>
                    <a:pt x="118" y="64"/>
                    <a:pt x="125" y="71"/>
                    <a:pt x="131" y="85"/>
                  </a:cubicBezTo>
                  <a:lnTo>
                    <a:pt x="179" y="1"/>
                  </a:lnTo>
                  <a:cubicBezTo>
                    <a:pt x="175" y="0"/>
                    <a:pt x="172" y="0"/>
                    <a:pt x="169" y="0"/>
                  </a:cubicBezTo>
                  <a:close/>
                  <a:moveTo>
                    <a:pt x="57" y="6"/>
                  </a:moveTo>
                  <a:cubicBezTo>
                    <a:pt x="35" y="6"/>
                    <a:pt x="15" y="14"/>
                    <a:pt x="0" y="37"/>
                  </a:cubicBezTo>
                  <a:cubicBezTo>
                    <a:pt x="12" y="49"/>
                    <a:pt x="24" y="109"/>
                    <a:pt x="12" y="132"/>
                  </a:cubicBezTo>
                  <a:cubicBezTo>
                    <a:pt x="56" y="115"/>
                    <a:pt x="81" y="59"/>
                    <a:pt x="105" y="59"/>
                  </a:cubicBezTo>
                  <a:cubicBezTo>
                    <a:pt x="105" y="59"/>
                    <a:pt x="106" y="59"/>
                    <a:pt x="106" y="59"/>
                  </a:cubicBezTo>
                  <a:lnTo>
                    <a:pt x="106" y="59"/>
                  </a:lnTo>
                  <a:cubicBezTo>
                    <a:pt x="96" y="36"/>
                    <a:pt x="107" y="25"/>
                    <a:pt x="96" y="13"/>
                  </a:cubicBezTo>
                  <a:cubicBezTo>
                    <a:pt x="82" y="9"/>
                    <a:pt x="69" y="6"/>
                    <a:pt x="57" y="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13"/>
            <p:cNvSpPr/>
            <p:nvPr/>
          </p:nvSpPr>
          <p:spPr>
            <a:xfrm>
              <a:off x="5400950" y="2294150"/>
              <a:ext cx="1525" cy="1525"/>
            </a:xfrm>
            <a:custGeom>
              <a:rect b="b" l="l" r="r" t="t"/>
              <a:pathLst>
                <a:path extrusionOk="0" h="61" w="61">
                  <a:moveTo>
                    <a:pt x="25" y="1"/>
                  </a:moveTo>
                  <a:cubicBezTo>
                    <a:pt x="37" y="25"/>
                    <a:pt x="13" y="25"/>
                    <a:pt x="1" y="37"/>
                  </a:cubicBezTo>
                  <a:cubicBezTo>
                    <a:pt x="4" y="54"/>
                    <a:pt x="10" y="60"/>
                    <a:pt x="16" y="60"/>
                  </a:cubicBezTo>
                  <a:cubicBezTo>
                    <a:pt x="32" y="60"/>
                    <a:pt x="52" y="25"/>
                    <a:pt x="60" y="25"/>
                  </a:cubicBez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13"/>
            <p:cNvSpPr/>
            <p:nvPr/>
          </p:nvSpPr>
          <p:spPr>
            <a:xfrm>
              <a:off x="5389350" y="2292675"/>
              <a:ext cx="1525" cy="625"/>
            </a:xfrm>
            <a:custGeom>
              <a:rect b="b" l="l" r="r" t="t"/>
              <a:pathLst>
                <a:path extrusionOk="0" h="25" w="61">
                  <a:moveTo>
                    <a:pt x="60" y="0"/>
                  </a:moveTo>
                  <a:lnTo>
                    <a:pt x="1" y="24"/>
                  </a:lnTo>
                  <a:lnTo>
                    <a:pt x="24" y="24"/>
                  </a:lnTo>
                  <a:lnTo>
                    <a:pt x="6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13"/>
            <p:cNvSpPr/>
            <p:nvPr/>
          </p:nvSpPr>
          <p:spPr>
            <a:xfrm>
              <a:off x="5388450" y="2292075"/>
              <a:ext cx="1225" cy="925"/>
            </a:xfrm>
            <a:custGeom>
              <a:rect b="b" l="l" r="r" t="t"/>
              <a:pathLst>
                <a:path extrusionOk="0" h="37" w="49">
                  <a:moveTo>
                    <a:pt x="48" y="1"/>
                  </a:moveTo>
                  <a:cubicBezTo>
                    <a:pt x="37" y="13"/>
                    <a:pt x="13" y="24"/>
                    <a:pt x="1" y="36"/>
                  </a:cubicBezTo>
                  <a:cubicBezTo>
                    <a:pt x="25" y="24"/>
                    <a:pt x="37" y="24"/>
                    <a:pt x="48" y="13"/>
                  </a:cubicBez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 name="Google Shape;664;p13"/>
            <p:cNvSpPr/>
            <p:nvPr/>
          </p:nvSpPr>
          <p:spPr>
            <a:xfrm>
              <a:off x="5387875" y="2291775"/>
              <a:ext cx="1200" cy="325"/>
            </a:xfrm>
            <a:custGeom>
              <a:rect b="b" l="l" r="r" t="t"/>
              <a:pathLst>
                <a:path extrusionOk="0" h="13" w="48">
                  <a:moveTo>
                    <a:pt x="48" y="1"/>
                  </a:moveTo>
                  <a:lnTo>
                    <a:pt x="0" y="13"/>
                  </a:lnTo>
                  <a:lnTo>
                    <a:pt x="12" y="13"/>
                  </a:ln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13"/>
            <p:cNvSpPr/>
            <p:nvPr/>
          </p:nvSpPr>
          <p:spPr>
            <a:xfrm>
              <a:off x="5384300" y="2292375"/>
              <a:ext cx="1625" cy="625"/>
            </a:xfrm>
            <a:custGeom>
              <a:rect b="b" l="l" r="r" t="t"/>
              <a:pathLst>
                <a:path extrusionOk="0" h="25" w="65">
                  <a:moveTo>
                    <a:pt x="0" y="1"/>
                  </a:moveTo>
                  <a:lnTo>
                    <a:pt x="12" y="24"/>
                  </a:lnTo>
                  <a:cubicBezTo>
                    <a:pt x="17" y="22"/>
                    <a:pt x="23" y="21"/>
                    <a:pt x="29" y="21"/>
                  </a:cubicBezTo>
                  <a:cubicBezTo>
                    <a:pt x="40" y="21"/>
                    <a:pt x="50" y="24"/>
                    <a:pt x="56" y="24"/>
                  </a:cubicBezTo>
                  <a:cubicBezTo>
                    <a:pt x="62" y="24"/>
                    <a:pt x="64" y="21"/>
                    <a:pt x="60" y="12"/>
                  </a:cubicBezTo>
                  <a:lnTo>
                    <a:pt x="60" y="12"/>
                  </a:lnTo>
                  <a:cubicBezTo>
                    <a:pt x="55" y="17"/>
                    <a:pt x="46" y="20"/>
                    <a:pt x="36" y="20"/>
                  </a:cubicBezTo>
                  <a:cubicBezTo>
                    <a:pt x="22" y="20"/>
                    <a:pt x="7" y="1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13"/>
            <p:cNvSpPr/>
            <p:nvPr/>
          </p:nvSpPr>
          <p:spPr>
            <a:xfrm>
              <a:off x="5376250" y="2309350"/>
              <a:ext cx="625" cy="900"/>
            </a:xfrm>
            <a:custGeom>
              <a:rect b="b" l="l" r="r" t="t"/>
              <a:pathLst>
                <a:path extrusionOk="0" h="36" w="25">
                  <a:moveTo>
                    <a:pt x="1" y="0"/>
                  </a:moveTo>
                  <a:lnTo>
                    <a:pt x="1" y="36"/>
                  </a:lnTo>
                  <a:lnTo>
                    <a:pt x="13" y="36"/>
                  </a:lnTo>
                  <a:cubicBezTo>
                    <a:pt x="25" y="24"/>
                    <a:pt x="13"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 name="Google Shape;667;p13"/>
            <p:cNvSpPr/>
            <p:nvPr/>
          </p:nvSpPr>
          <p:spPr>
            <a:xfrm>
              <a:off x="5373575" y="2308975"/>
              <a:ext cx="2400" cy="1575"/>
            </a:xfrm>
            <a:custGeom>
              <a:rect b="b" l="l" r="r" t="t"/>
              <a:pathLst>
                <a:path extrusionOk="0" h="63" w="96">
                  <a:moveTo>
                    <a:pt x="86" y="1"/>
                  </a:moveTo>
                  <a:cubicBezTo>
                    <a:pt x="68" y="1"/>
                    <a:pt x="55" y="27"/>
                    <a:pt x="24" y="27"/>
                  </a:cubicBezTo>
                  <a:lnTo>
                    <a:pt x="36" y="3"/>
                  </a:lnTo>
                  <a:lnTo>
                    <a:pt x="1" y="63"/>
                  </a:lnTo>
                  <a:cubicBezTo>
                    <a:pt x="60" y="63"/>
                    <a:pt x="48" y="15"/>
                    <a:pt x="96" y="3"/>
                  </a:cubicBezTo>
                  <a:cubicBezTo>
                    <a:pt x="92" y="2"/>
                    <a:pt x="89"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8" name="Google Shape;668;p13"/>
            <p:cNvSpPr/>
            <p:nvPr/>
          </p:nvSpPr>
          <p:spPr>
            <a:xfrm>
              <a:off x="5349075" y="2315000"/>
              <a:ext cx="3100" cy="3175"/>
            </a:xfrm>
            <a:custGeom>
              <a:rect b="b" l="l" r="r" t="t"/>
              <a:pathLst>
                <a:path extrusionOk="0" h="127" w="124">
                  <a:moveTo>
                    <a:pt x="123" y="0"/>
                  </a:moveTo>
                  <a:lnTo>
                    <a:pt x="123" y="0"/>
                  </a:lnTo>
                  <a:cubicBezTo>
                    <a:pt x="88" y="36"/>
                    <a:pt x="52" y="48"/>
                    <a:pt x="4" y="84"/>
                  </a:cubicBezTo>
                  <a:cubicBezTo>
                    <a:pt x="14" y="93"/>
                    <a:pt x="0" y="126"/>
                    <a:pt x="1" y="126"/>
                  </a:cubicBezTo>
                  <a:cubicBezTo>
                    <a:pt x="1" y="126"/>
                    <a:pt x="2" y="124"/>
                    <a:pt x="4" y="119"/>
                  </a:cubicBezTo>
                  <a:lnTo>
                    <a:pt x="52" y="84"/>
                  </a:lnTo>
                  <a:lnTo>
                    <a:pt x="52" y="108"/>
                  </a:lnTo>
                  <a:cubicBezTo>
                    <a:pt x="111" y="108"/>
                    <a:pt x="64" y="60"/>
                    <a:pt x="111" y="60"/>
                  </a:cubicBezTo>
                  <a:cubicBezTo>
                    <a:pt x="111" y="24"/>
                    <a:pt x="99" y="36"/>
                    <a:pt x="1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13"/>
            <p:cNvSpPr/>
            <p:nvPr/>
          </p:nvSpPr>
          <p:spPr>
            <a:xfrm>
              <a:off x="5292625" y="2341775"/>
              <a:ext cx="1200" cy="625"/>
            </a:xfrm>
            <a:custGeom>
              <a:rect b="b" l="l" r="r" t="t"/>
              <a:pathLst>
                <a:path extrusionOk="0" h="25" w="48">
                  <a:moveTo>
                    <a:pt x="12" y="1"/>
                  </a:moveTo>
                  <a:cubicBezTo>
                    <a:pt x="0" y="19"/>
                    <a:pt x="9" y="22"/>
                    <a:pt x="21" y="22"/>
                  </a:cubicBezTo>
                  <a:cubicBezTo>
                    <a:pt x="27" y="22"/>
                    <a:pt x="34" y="21"/>
                    <a:pt x="39" y="21"/>
                  </a:cubicBezTo>
                  <a:cubicBezTo>
                    <a:pt x="41" y="21"/>
                    <a:pt x="43" y="21"/>
                    <a:pt x="44" y="22"/>
                  </a:cubicBezTo>
                  <a:lnTo>
                    <a:pt x="44" y="22"/>
                  </a:lnTo>
                  <a:cubicBezTo>
                    <a:pt x="34" y="11"/>
                    <a:pt x="23" y="1"/>
                    <a:pt x="12" y="1"/>
                  </a:cubicBezTo>
                  <a:close/>
                  <a:moveTo>
                    <a:pt x="44" y="22"/>
                  </a:moveTo>
                  <a:cubicBezTo>
                    <a:pt x="46" y="23"/>
                    <a:pt x="47" y="24"/>
                    <a:pt x="48" y="25"/>
                  </a:cubicBezTo>
                  <a:cubicBezTo>
                    <a:pt x="48" y="23"/>
                    <a:pt x="46" y="22"/>
                    <a:pt x="44" y="2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13"/>
            <p:cNvSpPr/>
            <p:nvPr/>
          </p:nvSpPr>
          <p:spPr>
            <a:xfrm>
              <a:off x="5387275" y="2308750"/>
              <a:ext cx="2400" cy="5975"/>
            </a:xfrm>
            <a:custGeom>
              <a:rect b="b" l="l" r="r" t="t"/>
              <a:pathLst>
                <a:path extrusionOk="0" h="239" w="96">
                  <a:moveTo>
                    <a:pt x="72" y="0"/>
                  </a:moveTo>
                  <a:lnTo>
                    <a:pt x="72" y="0"/>
                  </a:lnTo>
                  <a:cubicBezTo>
                    <a:pt x="12" y="72"/>
                    <a:pt x="0" y="203"/>
                    <a:pt x="48" y="239"/>
                  </a:cubicBezTo>
                  <a:cubicBezTo>
                    <a:pt x="36" y="143"/>
                    <a:pt x="95" y="72"/>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1" name="Google Shape;671;p13"/>
            <p:cNvSpPr/>
            <p:nvPr/>
          </p:nvSpPr>
          <p:spPr>
            <a:xfrm>
              <a:off x="5389350" y="2311425"/>
              <a:ext cx="625" cy="2100"/>
            </a:xfrm>
            <a:custGeom>
              <a:rect b="b" l="l" r="r" t="t"/>
              <a:pathLst>
                <a:path extrusionOk="0" h="84" w="25">
                  <a:moveTo>
                    <a:pt x="1" y="1"/>
                  </a:moveTo>
                  <a:lnTo>
                    <a:pt x="24" y="84"/>
                  </a:lnTo>
                  <a:lnTo>
                    <a:pt x="24" y="2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2" name="Google Shape;672;p13"/>
            <p:cNvSpPr/>
            <p:nvPr/>
          </p:nvSpPr>
          <p:spPr>
            <a:xfrm>
              <a:off x="5390550" y="2310825"/>
              <a:ext cx="325" cy="3000"/>
            </a:xfrm>
            <a:custGeom>
              <a:rect b="b" l="l" r="r" t="t"/>
              <a:pathLst>
                <a:path extrusionOk="0" h="120" w="13">
                  <a:moveTo>
                    <a:pt x="12" y="1"/>
                  </a:moveTo>
                  <a:lnTo>
                    <a:pt x="0" y="13"/>
                  </a:lnTo>
                  <a:lnTo>
                    <a:pt x="0" y="120"/>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3" name="Google Shape;673;p13"/>
            <p:cNvSpPr/>
            <p:nvPr/>
          </p:nvSpPr>
          <p:spPr>
            <a:xfrm>
              <a:off x="5385400" y="2315300"/>
              <a:ext cx="3675" cy="5975"/>
            </a:xfrm>
            <a:custGeom>
              <a:rect b="b" l="l" r="r" t="t"/>
              <a:pathLst>
                <a:path extrusionOk="0" h="239" w="147">
                  <a:moveTo>
                    <a:pt x="99" y="0"/>
                  </a:moveTo>
                  <a:cubicBezTo>
                    <a:pt x="65" y="0"/>
                    <a:pt x="63" y="169"/>
                    <a:pt x="24" y="169"/>
                  </a:cubicBezTo>
                  <a:cubicBezTo>
                    <a:pt x="21" y="169"/>
                    <a:pt x="18" y="168"/>
                    <a:pt x="16" y="167"/>
                  </a:cubicBezTo>
                  <a:cubicBezTo>
                    <a:pt x="1" y="212"/>
                    <a:pt x="3" y="221"/>
                    <a:pt x="11" y="221"/>
                  </a:cubicBezTo>
                  <a:cubicBezTo>
                    <a:pt x="16" y="221"/>
                    <a:pt x="25" y="217"/>
                    <a:pt x="33" y="217"/>
                  </a:cubicBezTo>
                  <a:cubicBezTo>
                    <a:pt x="41" y="217"/>
                    <a:pt x="48" y="221"/>
                    <a:pt x="51" y="238"/>
                  </a:cubicBezTo>
                  <a:cubicBezTo>
                    <a:pt x="51" y="203"/>
                    <a:pt x="51" y="179"/>
                    <a:pt x="51" y="155"/>
                  </a:cubicBezTo>
                  <a:cubicBezTo>
                    <a:pt x="65" y="139"/>
                    <a:pt x="74" y="133"/>
                    <a:pt x="82" y="133"/>
                  </a:cubicBezTo>
                  <a:cubicBezTo>
                    <a:pt x="102" y="133"/>
                    <a:pt x="104" y="178"/>
                    <a:pt x="114" y="178"/>
                  </a:cubicBezTo>
                  <a:cubicBezTo>
                    <a:pt x="116" y="178"/>
                    <a:pt x="119" y="175"/>
                    <a:pt x="123" y="167"/>
                  </a:cubicBezTo>
                  <a:cubicBezTo>
                    <a:pt x="147" y="72"/>
                    <a:pt x="63" y="119"/>
                    <a:pt x="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 name="Google Shape;674;p13"/>
            <p:cNvSpPr/>
            <p:nvPr/>
          </p:nvSpPr>
          <p:spPr>
            <a:xfrm>
              <a:off x="5457825" y="2392250"/>
              <a:ext cx="300" cy="175"/>
            </a:xfrm>
            <a:custGeom>
              <a:rect b="b" l="l" r="r" t="t"/>
              <a:pathLst>
                <a:path extrusionOk="0" h="7" w="12">
                  <a:moveTo>
                    <a:pt x="3" y="1"/>
                  </a:moveTo>
                  <a:cubicBezTo>
                    <a:pt x="1" y="1"/>
                    <a:pt x="0" y="2"/>
                    <a:pt x="0" y="6"/>
                  </a:cubicBezTo>
                  <a:lnTo>
                    <a:pt x="12" y="6"/>
                  </a:lnTo>
                  <a:cubicBezTo>
                    <a:pt x="12" y="6"/>
                    <a:pt x="7"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13"/>
            <p:cNvSpPr/>
            <p:nvPr/>
          </p:nvSpPr>
          <p:spPr>
            <a:xfrm>
              <a:off x="5485500" y="2383150"/>
              <a:ext cx="1200" cy="625"/>
            </a:xfrm>
            <a:custGeom>
              <a:rect b="b" l="l" r="r" t="t"/>
              <a:pathLst>
                <a:path extrusionOk="0" h="25" w="48">
                  <a:moveTo>
                    <a:pt x="24" y="1"/>
                  </a:moveTo>
                  <a:lnTo>
                    <a:pt x="0" y="25"/>
                  </a:lnTo>
                  <a:cubicBezTo>
                    <a:pt x="24" y="25"/>
                    <a:pt x="36" y="13"/>
                    <a:pt x="48" y="13"/>
                  </a:cubicBezTo>
                  <a:cubicBezTo>
                    <a:pt x="48" y="13"/>
                    <a:pt x="36"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13"/>
            <p:cNvSpPr/>
            <p:nvPr/>
          </p:nvSpPr>
          <p:spPr>
            <a:xfrm>
              <a:off x="5437575" y="2392100"/>
              <a:ext cx="1200" cy="600"/>
            </a:xfrm>
            <a:custGeom>
              <a:rect b="b" l="l" r="r" t="t"/>
              <a:pathLst>
                <a:path extrusionOk="0" h="24" w="48">
                  <a:moveTo>
                    <a:pt x="0" y="0"/>
                  </a:moveTo>
                  <a:cubicBezTo>
                    <a:pt x="12" y="12"/>
                    <a:pt x="24" y="24"/>
                    <a:pt x="48" y="24"/>
                  </a:cubicBezTo>
                  <a:cubicBezTo>
                    <a:pt x="36" y="12"/>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13"/>
            <p:cNvSpPr/>
            <p:nvPr/>
          </p:nvSpPr>
          <p:spPr>
            <a:xfrm>
              <a:off x="5481625" y="2262600"/>
              <a:ext cx="625" cy="325"/>
            </a:xfrm>
            <a:custGeom>
              <a:rect b="b" l="l" r="r" t="t"/>
              <a:pathLst>
                <a:path extrusionOk="0" h="13" w="25">
                  <a:moveTo>
                    <a:pt x="1" y="1"/>
                  </a:moveTo>
                  <a:lnTo>
                    <a:pt x="12" y="13"/>
                  </a:lnTo>
                  <a:cubicBezTo>
                    <a:pt x="12" y="1"/>
                    <a:pt x="24"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13"/>
            <p:cNvSpPr/>
            <p:nvPr/>
          </p:nvSpPr>
          <p:spPr>
            <a:xfrm>
              <a:off x="5506625" y="2358450"/>
              <a:ext cx="325" cy="1225"/>
            </a:xfrm>
            <a:custGeom>
              <a:rect b="b" l="l" r="r" t="t"/>
              <a:pathLst>
                <a:path extrusionOk="0" h="49" w="13">
                  <a:moveTo>
                    <a:pt x="13" y="1"/>
                  </a:moveTo>
                  <a:lnTo>
                    <a:pt x="13" y="1"/>
                  </a:lnTo>
                  <a:cubicBezTo>
                    <a:pt x="1" y="25"/>
                    <a:pt x="1" y="36"/>
                    <a:pt x="1" y="48"/>
                  </a:cubicBezTo>
                  <a:cubicBezTo>
                    <a:pt x="1" y="36"/>
                    <a:pt x="13" y="13"/>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 name="Google Shape;679;p13"/>
            <p:cNvSpPr/>
            <p:nvPr/>
          </p:nvSpPr>
          <p:spPr>
            <a:xfrm>
              <a:off x="5388150" y="2351900"/>
              <a:ext cx="625" cy="1225"/>
            </a:xfrm>
            <a:custGeom>
              <a:rect b="b" l="l" r="r" t="t"/>
              <a:pathLst>
                <a:path extrusionOk="0" h="49" w="25">
                  <a:moveTo>
                    <a:pt x="1" y="1"/>
                  </a:moveTo>
                  <a:cubicBezTo>
                    <a:pt x="1" y="25"/>
                    <a:pt x="13" y="37"/>
                    <a:pt x="25" y="48"/>
                  </a:cubicBezTo>
                  <a:cubicBezTo>
                    <a:pt x="25" y="37"/>
                    <a:pt x="25" y="2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 name="Google Shape;680;p13"/>
            <p:cNvSpPr/>
            <p:nvPr/>
          </p:nvSpPr>
          <p:spPr>
            <a:xfrm>
              <a:off x="5392625" y="2362925"/>
              <a:ext cx="325" cy="25"/>
            </a:xfrm>
            <a:custGeom>
              <a:rect b="b" l="l" r="r" t="t"/>
              <a:pathLst>
                <a:path extrusionOk="0" h="1" w="13">
                  <a:moveTo>
                    <a:pt x="12" y="0"/>
                  </a:moveTo>
                  <a:lnTo>
                    <a:pt x="1" y="0"/>
                  </a:lnTo>
                  <a:cubicBezTo>
                    <a:pt x="1" y="0"/>
                    <a:pt x="1"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13"/>
            <p:cNvSpPr/>
            <p:nvPr/>
          </p:nvSpPr>
          <p:spPr>
            <a:xfrm>
              <a:off x="5396500" y="2369775"/>
              <a:ext cx="25" cy="25"/>
            </a:xfrm>
            <a:custGeom>
              <a:rect b="b" l="l" r="r" t="t"/>
              <a:pathLst>
                <a:path extrusionOk="0" h="1" w="1">
                  <a:moveTo>
                    <a:pt x="0" y="0"/>
                  </a:moveTo>
                  <a:lnTo>
                    <a:pt x="0" y="0"/>
                  </a:ln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13"/>
            <p:cNvSpPr/>
            <p:nvPr/>
          </p:nvSpPr>
          <p:spPr>
            <a:xfrm>
              <a:off x="5386975" y="2353100"/>
              <a:ext cx="4175" cy="4775"/>
            </a:xfrm>
            <a:custGeom>
              <a:rect b="b" l="l" r="r" t="t"/>
              <a:pathLst>
                <a:path extrusionOk="0" h="191" w="167">
                  <a:moveTo>
                    <a:pt x="72" y="0"/>
                  </a:moveTo>
                  <a:lnTo>
                    <a:pt x="72" y="0"/>
                  </a:lnTo>
                  <a:cubicBezTo>
                    <a:pt x="60" y="48"/>
                    <a:pt x="0" y="84"/>
                    <a:pt x="96" y="108"/>
                  </a:cubicBezTo>
                  <a:lnTo>
                    <a:pt x="96" y="96"/>
                  </a:lnTo>
                  <a:cubicBezTo>
                    <a:pt x="96" y="131"/>
                    <a:pt x="131" y="167"/>
                    <a:pt x="155" y="191"/>
                  </a:cubicBezTo>
                  <a:cubicBezTo>
                    <a:pt x="155" y="191"/>
                    <a:pt x="155" y="179"/>
                    <a:pt x="167" y="179"/>
                  </a:cubicBezTo>
                  <a:cubicBezTo>
                    <a:pt x="155" y="155"/>
                    <a:pt x="143" y="131"/>
                    <a:pt x="143" y="96"/>
                  </a:cubicBezTo>
                  <a:cubicBezTo>
                    <a:pt x="143" y="60"/>
                    <a:pt x="96" y="36"/>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13"/>
            <p:cNvSpPr/>
            <p:nvPr/>
          </p:nvSpPr>
          <p:spPr>
            <a:xfrm>
              <a:off x="5457225" y="2392550"/>
              <a:ext cx="600" cy="150"/>
            </a:xfrm>
            <a:custGeom>
              <a:rect b="b" l="l" r="r" t="t"/>
              <a:pathLst>
                <a:path extrusionOk="0" h="6" w="24">
                  <a:moveTo>
                    <a:pt x="11" y="1"/>
                  </a:moveTo>
                  <a:cubicBezTo>
                    <a:pt x="3" y="1"/>
                    <a:pt x="0" y="6"/>
                    <a:pt x="24" y="6"/>
                  </a:cubicBezTo>
                  <a:cubicBezTo>
                    <a:pt x="20" y="2"/>
                    <a:pt x="15" y="1"/>
                    <a:pt x="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13"/>
            <p:cNvSpPr/>
            <p:nvPr/>
          </p:nvSpPr>
          <p:spPr>
            <a:xfrm>
              <a:off x="5416150" y="2380475"/>
              <a:ext cx="325" cy="25"/>
            </a:xfrm>
            <a:custGeom>
              <a:rect b="b" l="l" r="r" t="t"/>
              <a:pathLst>
                <a:path extrusionOk="0" h="1" w="13">
                  <a:moveTo>
                    <a:pt x="0" y="1"/>
                  </a:moveTo>
                  <a:lnTo>
                    <a:pt x="0" y="1"/>
                  </a:lnTo>
                  <a:cubicBezTo>
                    <a:pt x="12" y="1"/>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13"/>
            <p:cNvSpPr/>
            <p:nvPr/>
          </p:nvSpPr>
          <p:spPr>
            <a:xfrm>
              <a:off x="5449175" y="2393875"/>
              <a:ext cx="925" cy="25"/>
            </a:xfrm>
            <a:custGeom>
              <a:rect b="b" l="l" r="r" t="t"/>
              <a:pathLst>
                <a:path extrusionOk="0" h="1" w="37">
                  <a:moveTo>
                    <a:pt x="36" y="1"/>
                  </a:moveTo>
                  <a:lnTo>
                    <a:pt x="1" y="1"/>
                  </a:lnTo>
                  <a:cubicBezTo>
                    <a:pt x="13" y="1"/>
                    <a:pt x="25"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13"/>
            <p:cNvSpPr/>
            <p:nvPr/>
          </p:nvSpPr>
          <p:spPr>
            <a:xfrm>
              <a:off x="5331300" y="2278500"/>
              <a:ext cx="2825" cy="2000"/>
            </a:xfrm>
            <a:custGeom>
              <a:rect b="b" l="l" r="r" t="t"/>
              <a:pathLst>
                <a:path extrusionOk="0" h="80" w="113">
                  <a:moveTo>
                    <a:pt x="106" y="0"/>
                  </a:moveTo>
                  <a:cubicBezTo>
                    <a:pt x="93" y="0"/>
                    <a:pt x="52" y="40"/>
                    <a:pt x="41" y="40"/>
                  </a:cubicBezTo>
                  <a:cubicBezTo>
                    <a:pt x="36" y="40"/>
                    <a:pt x="37" y="32"/>
                    <a:pt x="48" y="8"/>
                  </a:cubicBezTo>
                  <a:lnTo>
                    <a:pt x="48" y="8"/>
                  </a:lnTo>
                  <a:cubicBezTo>
                    <a:pt x="25" y="32"/>
                    <a:pt x="13" y="55"/>
                    <a:pt x="1" y="67"/>
                  </a:cubicBezTo>
                  <a:lnTo>
                    <a:pt x="60" y="79"/>
                  </a:lnTo>
                  <a:cubicBezTo>
                    <a:pt x="72" y="64"/>
                    <a:pt x="72" y="60"/>
                    <a:pt x="68" y="60"/>
                  </a:cubicBezTo>
                  <a:cubicBezTo>
                    <a:pt x="63" y="60"/>
                    <a:pt x="49" y="68"/>
                    <a:pt x="41" y="68"/>
                  </a:cubicBezTo>
                  <a:cubicBezTo>
                    <a:pt x="36" y="68"/>
                    <a:pt x="33" y="65"/>
                    <a:pt x="37" y="55"/>
                  </a:cubicBezTo>
                  <a:cubicBezTo>
                    <a:pt x="60" y="32"/>
                    <a:pt x="84" y="44"/>
                    <a:pt x="108" y="20"/>
                  </a:cubicBezTo>
                  <a:cubicBezTo>
                    <a:pt x="113" y="5"/>
                    <a:pt x="111" y="0"/>
                    <a:pt x="1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13"/>
            <p:cNvSpPr/>
            <p:nvPr/>
          </p:nvSpPr>
          <p:spPr>
            <a:xfrm>
              <a:off x="5471500" y="2255175"/>
              <a:ext cx="3300" cy="2700"/>
            </a:xfrm>
            <a:custGeom>
              <a:rect b="b" l="l" r="r" t="t"/>
              <a:pathLst>
                <a:path extrusionOk="0" h="108" w="132">
                  <a:moveTo>
                    <a:pt x="84" y="0"/>
                  </a:moveTo>
                  <a:cubicBezTo>
                    <a:pt x="36" y="12"/>
                    <a:pt x="84" y="84"/>
                    <a:pt x="1" y="84"/>
                  </a:cubicBezTo>
                  <a:cubicBezTo>
                    <a:pt x="13" y="96"/>
                    <a:pt x="36" y="96"/>
                    <a:pt x="48" y="107"/>
                  </a:cubicBezTo>
                  <a:cubicBezTo>
                    <a:pt x="36" y="72"/>
                    <a:pt x="72" y="60"/>
                    <a:pt x="108" y="48"/>
                  </a:cubicBezTo>
                  <a:lnTo>
                    <a:pt x="120" y="60"/>
                  </a:lnTo>
                  <a:cubicBezTo>
                    <a:pt x="120" y="36"/>
                    <a:pt x="132" y="36"/>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13"/>
            <p:cNvSpPr/>
            <p:nvPr/>
          </p:nvSpPr>
          <p:spPr>
            <a:xfrm>
              <a:off x="5472700" y="2257850"/>
              <a:ext cx="925" cy="925"/>
            </a:xfrm>
            <a:custGeom>
              <a:rect b="b" l="l" r="r" t="t"/>
              <a:pathLst>
                <a:path extrusionOk="0" h="37" w="37">
                  <a:moveTo>
                    <a:pt x="0" y="0"/>
                  </a:moveTo>
                  <a:cubicBezTo>
                    <a:pt x="0" y="12"/>
                    <a:pt x="0" y="12"/>
                    <a:pt x="0" y="12"/>
                  </a:cubicBezTo>
                  <a:cubicBezTo>
                    <a:pt x="0" y="12"/>
                    <a:pt x="0" y="24"/>
                    <a:pt x="12" y="24"/>
                  </a:cubicBezTo>
                  <a:cubicBezTo>
                    <a:pt x="24" y="24"/>
                    <a:pt x="24" y="36"/>
                    <a:pt x="36" y="36"/>
                  </a:cubicBezTo>
                  <a:cubicBezTo>
                    <a:pt x="24" y="24"/>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13"/>
            <p:cNvSpPr/>
            <p:nvPr/>
          </p:nvSpPr>
          <p:spPr>
            <a:xfrm>
              <a:off x="5354225" y="2265875"/>
              <a:ext cx="925" cy="325"/>
            </a:xfrm>
            <a:custGeom>
              <a:rect b="b" l="l" r="r" t="t"/>
              <a:pathLst>
                <a:path extrusionOk="0" h="13" w="37">
                  <a:moveTo>
                    <a:pt x="36" y="1"/>
                  </a:moveTo>
                  <a:cubicBezTo>
                    <a:pt x="13" y="1"/>
                    <a:pt x="1" y="1"/>
                    <a:pt x="1" y="13"/>
                  </a:cubicBezTo>
                  <a:cubicBezTo>
                    <a:pt x="13" y="1"/>
                    <a:pt x="24"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0" name="Google Shape;690;p13"/>
            <p:cNvSpPr/>
            <p:nvPr/>
          </p:nvSpPr>
          <p:spPr>
            <a:xfrm>
              <a:off x="5517650" y="2368875"/>
              <a:ext cx="325" cy="1225"/>
            </a:xfrm>
            <a:custGeom>
              <a:rect b="b" l="l" r="r" t="t"/>
              <a:pathLst>
                <a:path extrusionOk="0" h="49" w="13">
                  <a:moveTo>
                    <a:pt x="12" y="0"/>
                  </a:moveTo>
                  <a:cubicBezTo>
                    <a:pt x="12" y="24"/>
                    <a:pt x="0" y="36"/>
                    <a:pt x="0" y="48"/>
                  </a:cubicBezTo>
                  <a:cubicBezTo>
                    <a:pt x="12" y="24"/>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 name="Google Shape;691;p13"/>
            <p:cNvSpPr/>
            <p:nvPr/>
          </p:nvSpPr>
          <p:spPr>
            <a:xfrm>
              <a:off x="5489950" y="2266175"/>
              <a:ext cx="1225" cy="1225"/>
            </a:xfrm>
            <a:custGeom>
              <a:rect b="b" l="l" r="r" t="t"/>
              <a:pathLst>
                <a:path extrusionOk="0" h="49" w="49">
                  <a:moveTo>
                    <a:pt x="1" y="1"/>
                  </a:moveTo>
                  <a:lnTo>
                    <a:pt x="1" y="1"/>
                  </a:lnTo>
                  <a:cubicBezTo>
                    <a:pt x="13" y="13"/>
                    <a:pt x="13" y="25"/>
                    <a:pt x="25" y="37"/>
                  </a:cubicBezTo>
                  <a:cubicBezTo>
                    <a:pt x="37" y="37"/>
                    <a:pt x="37" y="37"/>
                    <a:pt x="49" y="48"/>
                  </a:cubicBez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13"/>
            <p:cNvSpPr/>
            <p:nvPr/>
          </p:nvSpPr>
          <p:spPr>
            <a:xfrm>
              <a:off x="5429525" y="2259550"/>
              <a:ext cx="2925" cy="825"/>
            </a:xfrm>
            <a:custGeom>
              <a:rect b="b" l="l" r="r" t="t"/>
              <a:pathLst>
                <a:path extrusionOk="0" h="33" w="117">
                  <a:moveTo>
                    <a:pt x="109" y="0"/>
                  </a:moveTo>
                  <a:cubicBezTo>
                    <a:pt x="101" y="0"/>
                    <a:pt x="83" y="10"/>
                    <a:pt x="62" y="10"/>
                  </a:cubicBezTo>
                  <a:cubicBezTo>
                    <a:pt x="54" y="10"/>
                    <a:pt x="45" y="8"/>
                    <a:pt x="37" y="4"/>
                  </a:cubicBezTo>
                  <a:lnTo>
                    <a:pt x="1" y="28"/>
                  </a:lnTo>
                  <a:cubicBezTo>
                    <a:pt x="13" y="32"/>
                    <a:pt x="25" y="33"/>
                    <a:pt x="37" y="33"/>
                  </a:cubicBezTo>
                  <a:cubicBezTo>
                    <a:pt x="60" y="33"/>
                    <a:pt x="84" y="28"/>
                    <a:pt x="108" y="28"/>
                  </a:cubicBezTo>
                  <a:cubicBezTo>
                    <a:pt x="117" y="6"/>
                    <a:pt x="116" y="0"/>
                    <a:pt x="1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13"/>
            <p:cNvSpPr/>
            <p:nvPr/>
          </p:nvSpPr>
          <p:spPr>
            <a:xfrm>
              <a:off x="5331300" y="2280175"/>
              <a:ext cx="25" cy="25"/>
            </a:xfrm>
            <a:custGeom>
              <a:rect b="b" l="l" r="r" t="t"/>
              <a:pathLst>
                <a:path extrusionOk="0" h="1" w="1">
                  <a:moveTo>
                    <a:pt x="1" y="0"/>
                  </a:moveTo>
                  <a:cubicBezTo>
                    <a:pt x="1" y="0"/>
                    <a:pt x="1" y="0"/>
                    <a:pt x="1" y="0"/>
                  </a:cubicBez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 name="Google Shape;694;p13"/>
            <p:cNvSpPr/>
            <p:nvPr/>
          </p:nvSpPr>
          <p:spPr>
            <a:xfrm>
              <a:off x="5478950" y="2261375"/>
              <a:ext cx="3900" cy="2450"/>
            </a:xfrm>
            <a:custGeom>
              <a:rect b="b" l="l" r="r" t="t"/>
              <a:pathLst>
                <a:path extrusionOk="0" h="98" w="156">
                  <a:moveTo>
                    <a:pt x="9" y="1"/>
                  </a:moveTo>
                  <a:cubicBezTo>
                    <a:pt x="6" y="1"/>
                    <a:pt x="3" y="1"/>
                    <a:pt x="0" y="2"/>
                  </a:cubicBezTo>
                  <a:cubicBezTo>
                    <a:pt x="60" y="38"/>
                    <a:pt x="108" y="62"/>
                    <a:pt x="155" y="98"/>
                  </a:cubicBezTo>
                  <a:lnTo>
                    <a:pt x="119" y="62"/>
                  </a:lnTo>
                  <a:cubicBezTo>
                    <a:pt x="86" y="62"/>
                    <a:pt x="43" y="1"/>
                    <a:pt x="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 name="Google Shape;695;p13"/>
            <p:cNvSpPr/>
            <p:nvPr/>
          </p:nvSpPr>
          <p:spPr>
            <a:xfrm>
              <a:off x="5389350" y="2321850"/>
              <a:ext cx="2100" cy="6275"/>
            </a:xfrm>
            <a:custGeom>
              <a:rect b="b" l="l" r="r" t="t"/>
              <a:pathLst>
                <a:path extrusionOk="0" h="251" w="84">
                  <a:moveTo>
                    <a:pt x="1" y="0"/>
                  </a:moveTo>
                  <a:lnTo>
                    <a:pt x="1" y="0"/>
                  </a:lnTo>
                  <a:cubicBezTo>
                    <a:pt x="24" y="84"/>
                    <a:pt x="1" y="131"/>
                    <a:pt x="12" y="250"/>
                  </a:cubicBezTo>
                  <a:lnTo>
                    <a:pt x="48" y="155"/>
                  </a:lnTo>
                  <a:lnTo>
                    <a:pt x="60" y="179"/>
                  </a:lnTo>
                  <a:cubicBezTo>
                    <a:pt x="60" y="167"/>
                    <a:pt x="72" y="143"/>
                    <a:pt x="84" y="131"/>
                  </a:cubicBezTo>
                  <a:cubicBezTo>
                    <a:pt x="72" y="36"/>
                    <a:pt x="36" y="2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13"/>
            <p:cNvSpPr/>
            <p:nvPr/>
          </p:nvSpPr>
          <p:spPr>
            <a:xfrm>
              <a:off x="5383700" y="2326600"/>
              <a:ext cx="925" cy="1525"/>
            </a:xfrm>
            <a:custGeom>
              <a:rect b="b" l="l" r="r" t="t"/>
              <a:pathLst>
                <a:path extrusionOk="0" h="61" w="37">
                  <a:moveTo>
                    <a:pt x="36" y="1"/>
                  </a:moveTo>
                  <a:cubicBezTo>
                    <a:pt x="24" y="13"/>
                    <a:pt x="0" y="36"/>
                    <a:pt x="0" y="48"/>
                  </a:cubicBezTo>
                  <a:lnTo>
                    <a:pt x="24" y="60"/>
                  </a:lnTo>
                  <a:lnTo>
                    <a:pt x="3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13"/>
            <p:cNvSpPr/>
            <p:nvPr/>
          </p:nvSpPr>
          <p:spPr>
            <a:xfrm>
              <a:off x="5385825" y="2354525"/>
              <a:ext cx="1175" cy="2775"/>
            </a:xfrm>
            <a:custGeom>
              <a:rect b="b" l="l" r="r" t="t"/>
              <a:pathLst>
                <a:path extrusionOk="0" h="111" w="47">
                  <a:moveTo>
                    <a:pt x="26" y="0"/>
                  </a:moveTo>
                  <a:cubicBezTo>
                    <a:pt x="1" y="0"/>
                    <a:pt x="14" y="110"/>
                    <a:pt x="46" y="110"/>
                  </a:cubicBezTo>
                  <a:lnTo>
                    <a:pt x="34" y="3"/>
                  </a:lnTo>
                  <a:cubicBezTo>
                    <a:pt x="31" y="1"/>
                    <a:pt x="29" y="0"/>
                    <a:pt x="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 name="Google Shape;698;p13"/>
            <p:cNvSpPr/>
            <p:nvPr/>
          </p:nvSpPr>
          <p:spPr>
            <a:xfrm>
              <a:off x="5392025" y="2343575"/>
              <a:ext cx="1225" cy="2400"/>
            </a:xfrm>
            <a:custGeom>
              <a:rect b="b" l="l" r="r" t="t"/>
              <a:pathLst>
                <a:path extrusionOk="0" h="96" w="49">
                  <a:moveTo>
                    <a:pt x="13" y="0"/>
                  </a:moveTo>
                  <a:lnTo>
                    <a:pt x="13" y="0"/>
                  </a:lnTo>
                  <a:cubicBezTo>
                    <a:pt x="1" y="36"/>
                    <a:pt x="13" y="96"/>
                    <a:pt x="36" y="96"/>
                  </a:cubicBezTo>
                  <a:cubicBezTo>
                    <a:pt x="13" y="48"/>
                    <a:pt x="48" y="84"/>
                    <a:pt x="36" y="36"/>
                  </a:cubicBez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13"/>
            <p:cNvSpPr/>
            <p:nvPr/>
          </p:nvSpPr>
          <p:spPr>
            <a:xfrm>
              <a:off x="5389650" y="2363500"/>
              <a:ext cx="1800" cy="2425"/>
            </a:xfrm>
            <a:custGeom>
              <a:rect b="b" l="l" r="r" t="t"/>
              <a:pathLst>
                <a:path extrusionOk="0" h="97" w="72">
                  <a:moveTo>
                    <a:pt x="7" y="0"/>
                  </a:moveTo>
                  <a:cubicBezTo>
                    <a:pt x="5" y="0"/>
                    <a:pt x="3" y="0"/>
                    <a:pt x="0" y="1"/>
                  </a:cubicBezTo>
                  <a:cubicBezTo>
                    <a:pt x="48" y="13"/>
                    <a:pt x="24" y="96"/>
                    <a:pt x="72" y="96"/>
                  </a:cubicBezTo>
                  <a:cubicBezTo>
                    <a:pt x="49" y="85"/>
                    <a:pt x="38" y="0"/>
                    <a:pt x="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 name="Google Shape;700;p13"/>
            <p:cNvSpPr/>
            <p:nvPr/>
          </p:nvSpPr>
          <p:spPr>
            <a:xfrm>
              <a:off x="5397100" y="2354575"/>
              <a:ext cx="1750" cy="3000"/>
            </a:xfrm>
            <a:custGeom>
              <a:rect b="b" l="l" r="r" t="t"/>
              <a:pathLst>
                <a:path extrusionOk="0" h="120" w="70">
                  <a:moveTo>
                    <a:pt x="0" y="1"/>
                  </a:moveTo>
                  <a:cubicBezTo>
                    <a:pt x="2" y="4"/>
                    <a:pt x="3" y="7"/>
                    <a:pt x="5" y="10"/>
                  </a:cubicBezTo>
                  <a:lnTo>
                    <a:pt x="5" y="10"/>
                  </a:lnTo>
                  <a:cubicBezTo>
                    <a:pt x="4" y="7"/>
                    <a:pt x="2" y="4"/>
                    <a:pt x="0" y="1"/>
                  </a:cubicBezTo>
                  <a:close/>
                  <a:moveTo>
                    <a:pt x="5" y="10"/>
                  </a:moveTo>
                  <a:cubicBezTo>
                    <a:pt x="22" y="49"/>
                    <a:pt x="15" y="120"/>
                    <a:pt x="48" y="120"/>
                  </a:cubicBezTo>
                  <a:cubicBezTo>
                    <a:pt x="70" y="87"/>
                    <a:pt x="30" y="53"/>
                    <a:pt x="5" y="1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 name="Google Shape;701;p13"/>
            <p:cNvSpPr/>
            <p:nvPr/>
          </p:nvSpPr>
          <p:spPr>
            <a:xfrm>
              <a:off x="5395900" y="2369775"/>
              <a:ext cx="3450" cy="4525"/>
            </a:xfrm>
            <a:custGeom>
              <a:rect b="b" l="l" r="r" t="t"/>
              <a:pathLst>
                <a:path extrusionOk="0" h="181" w="138">
                  <a:moveTo>
                    <a:pt x="103" y="92"/>
                  </a:moveTo>
                  <a:cubicBezTo>
                    <a:pt x="104" y="93"/>
                    <a:pt x="106" y="94"/>
                    <a:pt x="108" y="95"/>
                  </a:cubicBezTo>
                  <a:cubicBezTo>
                    <a:pt x="106" y="94"/>
                    <a:pt x="105" y="93"/>
                    <a:pt x="103" y="92"/>
                  </a:cubicBezTo>
                  <a:close/>
                  <a:moveTo>
                    <a:pt x="1" y="0"/>
                  </a:moveTo>
                  <a:lnTo>
                    <a:pt x="1" y="0"/>
                  </a:lnTo>
                  <a:cubicBezTo>
                    <a:pt x="12" y="60"/>
                    <a:pt x="60" y="143"/>
                    <a:pt x="24" y="155"/>
                  </a:cubicBezTo>
                  <a:cubicBezTo>
                    <a:pt x="50" y="168"/>
                    <a:pt x="82" y="180"/>
                    <a:pt x="105" y="180"/>
                  </a:cubicBezTo>
                  <a:cubicBezTo>
                    <a:pt x="125" y="180"/>
                    <a:pt x="137" y="171"/>
                    <a:pt x="131" y="143"/>
                  </a:cubicBezTo>
                  <a:lnTo>
                    <a:pt x="131" y="143"/>
                  </a:lnTo>
                  <a:cubicBezTo>
                    <a:pt x="127" y="145"/>
                    <a:pt x="122" y="145"/>
                    <a:pt x="119" y="145"/>
                  </a:cubicBezTo>
                  <a:cubicBezTo>
                    <a:pt x="92" y="145"/>
                    <a:pt x="81" y="113"/>
                    <a:pt x="60" y="72"/>
                  </a:cubicBezTo>
                  <a:lnTo>
                    <a:pt x="60" y="72"/>
                  </a:lnTo>
                  <a:cubicBezTo>
                    <a:pt x="71" y="82"/>
                    <a:pt x="90" y="83"/>
                    <a:pt x="103" y="92"/>
                  </a:cubicBezTo>
                  <a:lnTo>
                    <a:pt x="103" y="92"/>
                  </a:lnTo>
                  <a:cubicBezTo>
                    <a:pt x="48" y="48"/>
                    <a:pt x="47" y="46"/>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 name="Google Shape;702;p13"/>
            <p:cNvSpPr/>
            <p:nvPr/>
          </p:nvSpPr>
          <p:spPr>
            <a:xfrm>
              <a:off x="5397975" y="2357275"/>
              <a:ext cx="1825" cy="3300"/>
            </a:xfrm>
            <a:custGeom>
              <a:rect b="b" l="l" r="r" t="t"/>
              <a:pathLst>
                <a:path extrusionOk="0" h="132" w="73">
                  <a:moveTo>
                    <a:pt x="48" y="0"/>
                  </a:moveTo>
                  <a:cubicBezTo>
                    <a:pt x="37" y="12"/>
                    <a:pt x="13" y="47"/>
                    <a:pt x="47" y="105"/>
                  </a:cubicBezTo>
                  <a:lnTo>
                    <a:pt x="47" y="105"/>
                  </a:lnTo>
                  <a:cubicBezTo>
                    <a:pt x="47" y="105"/>
                    <a:pt x="46" y="105"/>
                    <a:pt x="45" y="105"/>
                  </a:cubicBezTo>
                  <a:cubicBezTo>
                    <a:pt x="44" y="105"/>
                    <a:pt x="43" y="105"/>
                    <a:pt x="42" y="106"/>
                  </a:cubicBezTo>
                  <a:lnTo>
                    <a:pt x="42" y="106"/>
                  </a:lnTo>
                  <a:lnTo>
                    <a:pt x="1" y="95"/>
                  </a:lnTo>
                  <a:lnTo>
                    <a:pt x="1" y="95"/>
                  </a:lnTo>
                  <a:cubicBezTo>
                    <a:pt x="4" y="115"/>
                    <a:pt x="8" y="121"/>
                    <a:pt x="13" y="121"/>
                  </a:cubicBezTo>
                  <a:cubicBezTo>
                    <a:pt x="21" y="121"/>
                    <a:pt x="30" y="108"/>
                    <a:pt x="42" y="106"/>
                  </a:cubicBezTo>
                  <a:lnTo>
                    <a:pt x="42" y="106"/>
                  </a:lnTo>
                  <a:lnTo>
                    <a:pt x="48" y="107"/>
                  </a:lnTo>
                  <a:cubicBezTo>
                    <a:pt x="48" y="107"/>
                    <a:pt x="48" y="106"/>
                    <a:pt x="47" y="105"/>
                  </a:cubicBezTo>
                  <a:lnTo>
                    <a:pt x="47" y="105"/>
                  </a:lnTo>
                  <a:cubicBezTo>
                    <a:pt x="55" y="106"/>
                    <a:pt x="63" y="113"/>
                    <a:pt x="72" y="131"/>
                  </a:cubicBezTo>
                  <a:cubicBezTo>
                    <a:pt x="60" y="83"/>
                    <a:pt x="72" y="48"/>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 name="Google Shape;703;p13"/>
            <p:cNvSpPr/>
            <p:nvPr/>
          </p:nvSpPr>
          <p:spPr>
            <a:xfrm>
              <a:off x="5397400" y="2376025"/>
              <a:ext cx="4775" cy="4175"/>
            </a:xfrm>
            <a:custGeom>
              <a:rect b="b" l="l" r="r" t="t"/>
              <a:pathLst>
                <a:path extrusionOk="0" h="167" w="191">
                  <a:moveTo>
                    <a:pt x="0" y="0"/>
                  </a:moveTo>
                  <a:lnTo>
                    <a:pt x="0" y="0"/>
                  </a:lnTo>
                  <a:cubicBezTo>
                    <a:pt x="48" y="72"/>
                    <a:pt x="143" y="143"/>
                    <a:pt x="191" y="167"/>
                  </a:cubicBezTo>
                  <a:lnTo>
                    <a:pt x="179" y="131"/>
                  </a:lnTo>
                  <a:cubicBezTo>
                    <a:pt x="107" y="95"/>
                    <a:pt x="6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 name="Google Shape;704;p13"/>
            <p:cNvSpPr/>
            <p:nvPr/>
          </p:nvSpPr>
          <p:spPr>
            <a:xfrm>
              <a:off x="5400075" y="2364400"/>
              <a:ext cx="2400" cy="1825"/>
            </a:xfrm>
            <a:custGeom>
              <a:rect b="b" l="l" r="r" t="t"/>
              <a:pathLst>
                <a:path extrusionOk="0" h="73" w="96">
                  <a:moveTo>
                    <a:pt x="24" y="1"/>
                  </a:moveTo>
                  <a:lnTo>
                    <a:pt x="24" y="1"/>
                  </a:lnTo>
                  <a:cubicBezTo>
                    <a:pt x="72" y="60"/>
                    <a:pt x="0" y="25"/>
                    <a:pt x="48" y="72"/>
                  </a:cubicBezTo>
                  <a:lnTo>
                    <a:pt x="95" y="60"/>
                  </a:lnTo>
                  <a:cubicBezTo>
                    <a:pt x="85" y="42"/>
                    <a:pt x="79" y="36"/>
                    <a:pt x="76" y="36"/>
                  </a:cubicBezTo>
                  <a:cubicBezTo>
                    <a:pt x="71" y="36"/>
                    <a:pt x="75" y="62"/>
                    <a:pt x="65" y="62"/>
                  </a:cubicBezTo>
                  <a:cubicBezTo>
                    <a:pt x="63" y="62"/>
                    <a:pt x="62" y="61"/>
                    <a:pt x="60" y="60"/>
                  </a:cubicBezTo>
                  <a:cubicBezTo>
                    <a:pt x="48" y="37"/>
                    <a:pt x="48"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13"/>
            <p:cNvSpPr/>
            <p:nvPr/>
          </p:nvSpPr>
          <p:spPr>
            <a:xfrm>
              <a:off x="5405425" y="2368450"/>
              <a:ext cx="1800" cy="2825"/>
            </a:xfrm>
            <a:custGeom>
              <a:rect b="b" l="l" r="r" t="t"/>
              <a:pathLst>
                <a:path extrusionOk="0" h="113" w="72">
                  <a:moveTo>
                    <a:pt x="32" y="1"/>
                  </a:moveTo>
                  <a:cubicBezTo>
                    <a:pt x="15" y="1"/>
                    <a:pt x="26" y="45"/>
                    <a:pt x="1" y="53"/>
                  </a:cubicBezTo>
                  <a:cubicBezTo>
                    <a:pt x="24" y="77"/>
                    <a:pt x="36" y="89"/>
                    <a:pt x="60" y="113"/>
                  </a:cubicBezTo>
                  <a:cubicBezTo>
                    <a:pt x="60" y="77"/>
                    <a:pt x="60" y="53"/>
                    <a:pt x="72" y="29"/>
                  </a:cubicBezTo>
                  <a:cubicBezTo>
                    <a:pt x="51" y="8"/>
                    <a:pt x="39" y="1"/>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13"/>
            <p:cNvSpPr/>
            <p:nvPr/>
          </p:nvSpPr>
          <p:spPr>
            <a:xfrm>
              <a:off x="5406325" y="2372450"/>
              <a:ext cx="3300" cy="1500"/>
            </a:xfrm>
            <a:custGeom>
              <a:rect b="b" l="l" r="r" t="t"/>
              <a:pathLst>
                <a:path extrusionOk="0" h="60" w="132">
                  <a:moveTo>
                    <a:pt x="0" y="0"/>
                  </a:moveTo>
                  <a:lnTo>
                    <a:pt x="0" y="12"/>
                  </a:lnTo>
                  <a:cubicBezTo>
                    <a:pt x="48" y="24"/>
                    <a:pt x="84" y="36"/>
                    <a:pt x="131" y="60"/>
                  </a:cubicBezTo>
                  <a:cubicBezTo>
                    <a:pt x="60" y="24"/>
                    <a:pt x="6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13"/>
            <p:cNvSpPr/>
            <p:nvPr/>
          </p:nvSpPr>
          <p:spPr>
            <a:xfrm>
              <a:off x="5434750" y="2399200"/>
              <a:ext cx="1500" cy="1275"/>
            </a:xfrm>
            <a:custGeom>
              <a:rect b="b" l="l" r="r" t="t"/>
              <a:pathLst>
                <a:path extrusionOk="0" h="51" w="60">
                  <a:moveTo>
                    <a:pt x="16" y="1"/>
                  </a:moveTo>
                  <a:cubicBezTo>
                    <a:pt x="12" y="1"/>
                    <a:pt x="12" y="4"/>
                    <a:pt x="18" y="14"/>
                  </a:cubicBezTo>
                  <a:cubicBezTo>
                    <a:pt x="1" y="23"/>
                    <a:pt x="48" y="51"/>
                    <a:pt x="55" y="51"/>
                  </a:cubicBezTo>
                  <a:cubicBezTo>
                    <a:pt x="57" y="51"/>
                    <a:pt x="55" y="47"/>
                    <a:pt x="42" y="38"/>
                  </a:cubicBezTo>
                  <a:cubicBezTo>
                    <a:pt x="59" y="29"/>
                    <a:pt x="25"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13"/>
            <p:cNvSpPr/>
            <p:nvPr/>
          </p:nvSpPr>
          <p:spPr>
            <a:xfrm>
              <a:off x="5431625" y="2387875"/>
              <a:ext cx="4775" cy="1275"/>
            </a:xfrm>
            <a:custGeom>
              <a:rect b="b" l="l" r="r" t="t"/>
              <a:pathLst>
                <a:path extrusionOk="0" h="51" w="191">
                  <a:moveTo>
                    <a:pt x="13" y="1"/>
                  </a:moveTo>
                  <a:cubicBezTo>
                    <a:pt x="5" y="1"/>
                    <a:pt x="0" y="4"/>
                    <a:pt x="0" y="14"/>
                  </a:cubicBezTo>
                  <a:cubicBezTo>
                    <a:pt x="24" y="38"/>
                    <a:pt x="143" y="50"/>
                    <a:pt x="191" y="50"/>
                  </a:cubicBezTo>
                  <a:cubicBezTo>
                    <a:pt x="155" y="50"/>
                    <a:pt x="107" y="26"/>
                    <a:pt x="72" y="14"/>
                  </a:cubicBezTo>
                  <a:cubicBezTo>
                    <a:pt x="44" y="7"/>
                    <a:pt x="25"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9" name="Google Shape;709;p13"/>
            <p:cNvSpPr/>
            <p:nvPr/>
          </p:nvSpPr>
          <p:spPr>
            <a:xfrm>
              <a:off x="5482525" y="2381375"/>
              <a:ext cx="2700" cy="2700"/>
            </a:xfrm>
            <a:custGeom>
              <a:rect b="b" l="l" r="r" t="t"/>
              <a:pathLst>
                <a:path extrusionOk="0" h="108" w="108">
                  <a:moveTo>
                    <a:pt x="107" y="0"/>
                  </a:moveTo>
                  <a:cubicBezTo>
                    <a:pt x="95" y="12"/>
                    <a:pt x="60" y="12"/>
                    <a:pt x="72" y="36"/>
                  </a:cubicBezTo>
                  <a:cubicBezTo>
                    <a:pt x="48" y="36"/>
                    <a:pt x="0" y="84"/>
                    <a:pt x="0" y="108"/>
                  </a:cubicBezTo>
                  <a:cubicBezTo>
                    <a:pt x="36" y="72"/>
                    <a:pt x="72" y="48"/>
                    <a:pt x="1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13"/>
            <p:cNvSpPr/>
            <p:nvPr/>
          </p:nvSpPr>
          <p:spPr>
            <a:xfrm>
              <a:off x="5492650" y="2375725"/>
              <a:ext cx="1800" cy="1500"/>
            </a:xfrm>
            <a:custGeom>
              <a:rect b="b" l="l" r="r" t="t"/>
              <a:pathLst>
                <a:path extrusionOk="0" h="60" w="72">
                  <a:moveTo>
                    <a:pt x="48" y="0"/>
                  </a:moveTo>
                  <a:cubicBezTo>
                    <a:pt x="36" y="36"/>
                    <a:pt x="0" y="48"/>
                    <a:pt x="24" y="60"/>
                  </a:cubicBezTo>
                  <a:cubicBezTo>
                    <a:pt x="48" y="60"/>
                    <a:pt x="71"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13"/>
            <p:cNvSpPr/>
            <p:nvPr/>
          </p:nvSpPr>
          <p:spPr>
            <a:xfrm>
              <a:off x="5522400" y="2297600"/>
              <a:ext cx="1525" cy="1650"/>
            </a:xfrm>
            <a:custGeom>
              <a:rect b="b" l="l" r="r" t="t"/>
              <a:pathLst>
                <a:path extrusionOk="0" h="66" w="61">
                  <a:moveTo>
                    <a:pt x="21" y="1"/>
                  </a:moveTo>
                  <a:cubicBezTo>
                    <a:pt x="15" y="1"/>
                    <a:pt x="8" y="6"/>
                    <a:pt x="1" y="18"/>
                  </a:cubicBezTo>
                  <a:cubicBezTo>
                    <a:pt x="24" y="65"/>
                    <a:pt x="24" y="30"/>
                    <a:pt x="60" y="65"/>
                  </a:cubicBezTo>
                  <a:cubicBezTo>
                    <a:pt x="44" y="25"/>
                    <a:pt x="33" y="1"/>
                    <a:pt x="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p13"/>
            <p:cNvSpPr/>
            <p:nvPr/>
          </p:nvSpPr>
          <p:spPr>
            <a:xfrm>
              <a:off x="5521500" y="2295050"/>
              <a:ext cx="325" cy="1525"/>
            </a:xfrm>
            <a:custGeom>
              <a:rect b="b" l="l" r="r" t="t"/>
              <a:pathLst>
                <a:path extrusionOk="0" h="61" w="13">
                  <a:moveTo>
                    <a:pt x="13" y="1"/>
                  </a:moveTo>
                  <a:lnTo>
                    <a:pt x="1" y="60"/>
                  </a:lnTo>
                  <a:lnTo>
                    <a:pt x="13" y="36"/>
                  </a:ln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 name="Google Shape;713;p13"/>
            <p:cNvSpPr/>
            <p:nvPr/>
          </p:nvSpPr>
          <p:spPr>
            <a:xfrm>
              <a:off x="5517650" y="2287500"/>
              <a:ext cx="600" cy="425"/>
            </a:xfrm>
            <a:custGeom>
              <a:rect b="b" l="l" r="r" t="t"/>
              <a:pathLst>
                <a:path extrusionOk="0" h="17" w="24">
                  <a:moveTo>
                    <a:pt x="3" y="0"/>
                  </a:moveTo>
                  <a:cubicBezTo>
                    <a:pt x="1" y="0"/>
                    <a:pt x="0" y="2"/>
                    <a:pt x="0" y="5"/>
                  </a:cubicBezTo>
                  <a:cubicBezTo>
                    <a:pt x="12" y="5"/>
                    <a:pt x="12" y="17"/>
                    <a:pt x="24" y="17"/>
                  </a:cubicBezTo>
                  <a:cubicBezTo>
                    <a:pt x="16" y="9"/>
                    <a:pt x="7"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p13"/>
            <p:cNvSpPr/>
            <p:nvPr/>
          </p:nvSpPr>
          <p:spPr>
            <a:xfrm>
              <a:off x="5518525" y="2288225"/>
              <a:ext cx="625" cy="600"/>
            </a:xfrm>
            <a:custGeom>
              <a:rect b="b" l="l" r="r" t="t"/>
              <a:pathLst>
                <a:path extrusionOk="0" h="24" w="25">
                  <a:moveTo>
                    <a:pt x="1" y="0"/>
                  </a:moveTo>
                  <a:cubicBezTo>
                    <a:pt x="1" y="12"/>
                    <a:pt x="13" y="12"/>
                    <a:pt x="1" y="24"/>
                  </a:cubicBezTo>
                  <a:lnTo>
                    <a:pt x="25" y="24"/>
                  </a:lnTo>
                  <a:cubicBezTo>
                    <a:pt x="13" y="12"/>
                    <a:pt x="1"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 name="Google Shape;715;p13"/>
            <p:cNvSpPr/>
            <p:nvPr/>
          </p:nvSpPr>
          <p:spPr>
            <a:xfrm>
              <a:off x="5516150" y="2285225"/>
              <a:ext cx="1525" cy="2375"/>
            </a:xfrm>
            <a:custGeom>
              <a:rect b="b" l="l" r="r" t="t"/>
              <a:pathLst>
                <a:path extrusionOk="0" h="95" w="61">
                  <a:moveTo>
                    <a:pt x="1" y="1"/>
                  </a:moveTo>
                  <a:lnTo>
                    <a:pt x="1" y="84"/>
                  </a:lnTo>
                  <a:cubicBezTo>
                    <a:pt x="10" y="92"/>
                    <a:pt x="16" y="95"/>
                    <a:pt x="19" y="95"/>
                  </a:cubicBezTo>
                  <a:cubicBezTo>
                    <a:pt x="35" y="95"/>
                    <a:pt x="3" y="30"/>
                    <a:pt x="36" y="30"/>
                  </a:cubicBezTo>
                  <a:cubicBezTo>
                    <a:pt x="42" y="30"/>
                    <a:pt x="50" y="32"/>
                    <a:pt x="60" y="37"/>
                  </a:cubicBez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13"/>
            <p:cNvSpPr/>
            <p:nvPr/>
          </p:nvSpPr>
          <p:spPr>
            <a:xfrm>
              <a:off x="5509300" y="2280475"/>
              <a:ext cx="2125" cy="2100"/>
            </a:xfrm>
            <a:custGeom>
              <a:rect b="b" l="l" r="r" t="t"/>
              <a:pathLst>
                <a:path extrusionOk="0" h="84" w="85">
                  <a:moveTo>
                    <a:pt x="1" y="0"/>
                  </a:moveTo>
                  <a:lnTo>
                    <a:pt x="1" y="0"/>
                  </a:lnTo>
                  <a:cubicBezTo>
                    <a:pt x="25" y="24"/>
                    <a:pt x="13" y="84"/>
                    <a:pt x="60" y="84"/>
                  </a:cubicBezTo>
                  <a:cubicBezTo>
                    <a:pt x="84" y="84"/>
                    <a:pt x="37"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13"/>
            <p:cNvSpPr/>
            <p:nvPr/>
          </p:nvSpPr>
          <p:spPr>
            <a:xfrm>
              <a:off x="5494075" y="2263725"/>
              <a:ext cx="2150" cy="1600"/>
            </a:xfrm>
            <a:custGeom>
              <a:rect b="b" l="l" r="r" t="t"/>
              <a:pathLst>
                <a:path extrusionOk="0" h="64" w="86">
                  <a:moveTo>
                    <a:pt x="49" y="1"/>
                  </a:moveTo>
                  <a:cubicBezTo>
                    <a:pt x="22" y="1"/>
                    <a:pt x="0" y="22"/>
                    <a:pt x="39" y="50"/>
                  </a:cubicBezTo>
                  <a:lnTo>
                    <a:pt x="39" y="50"/>
                  </a:lnTo>
                  <a:cubicBezTo>
                    <a:pt x="46" y="39"/>
                    <a:pt x="36" y="4"/>
                    <a:pt x="57" y="4"/>
                  </a:cubicBezTo>
                  <a:cubicBezTo>
                    <a:pt x="63" y="4"/>
                    <a:pt x="72" y="7"/>
                    <a:pt x="86" y="15"/>
                  </a:cubicBezTo>
                  <a:cubicBezTo>
                    <a:pt x="76" y="5"/>
                    <a:pt x="62" y="1"/>
                    <a:pt x="49" y="1"/>
                  </a:cubicBezTo>
                  <a:close/>
                  <a:moveTo>
                    <a:pt x="39" y="50"/>
                  </a:moveTo>
                  <a:cubicBezTo>
                    <a:pt x="39" y="50"/>
                    <a:pt x="39" y="51"/>
                    <a:pt x="38" y="51"/>
                  </a:cubicBezTo>
                  <a:lnTo>
                    <a:pt x="62" y="63"/>
                  </a:lnTo>
                  <a:cubicBezTo>
                    <a:pt x="53" y="59"/>
                    <a:pt x="45" y="54"/>
                    <a:pt x="39" y="5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13"/>
            <p:cNvSpPr/>
            <p:nvPr/>
          </p:nvSpPr>
          <p:spPr>
            <a:xfrm>
              <a:off x="5478950" y="2256950"/>
              <a:ext cx="2400" cy="1050"/>
            </a:xfrm>
            <a:custGeom>
              <a:rect b="b" l="l" r="r" t="t"/>
              <a:pathLst>
                <a:path extrusionOk="0" h="42" w="96">
                  <a:moveTo>
                    <a:pt x="0" y="1"/>
                  </a:moveTo>
                  <a:lnTo>
                    <a:pt x="12" y="25"/>
                  </a:lnTo>
                  <a:cubicBezTo>
                    <a:pt x="38" y="33"/>
                    <a:pt x="69" y="41"/>
                    <a:pt x="85" y="41"/>
                  </a:cubicBezTo>
                  <a:cubicBezTo>
                    <a:pt x="92" y="41"/>
                    <a:pt x="96" y="40"/>
                    <a:pt x="96" y="36"/>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13"/>
            <p:cNvSpPr/>
            <p:nvPr/>
          </p:nvSpPr>
          <p:spPr>
            <a:xfrm>
              <a:off x="5477750" y="2261725"/>
              <a:ext cx="3000" cy="2100"/>
            </a:xfrm>
            <a:custGeom>
              <a:rect b="b" l="l" r="r" t="t"/>
              <a:pathLst>
                <a:path extrusionOk="0" h="84" w="120">
                  <a:moveTo>
                    <a:pt x="1" y="0"/>
                  </a:moveTo>
                  <a:cubicBezTo>
                    <a:pt x="1" y="60"/>
                    <a:pt x="72" y="36"/>
                    <a:pt x="120" y="84"/>
                  </a:cubicBezTo>
                  <a:cubicBezTo>
                    <a:pt x="72" y="36"/>
                    <a:pt x="72" y="36"/>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 name="Google Shape;720;p13"/>
            <p:cNvSpPr/>
            <p:nvPr/>
          </p:nvSpPr>
          <p:spPr>
            <a:xfrm>
              <a:off x="5477450" y="2254500"/>
              <a:ext cx="2350" cy="1300"/>
            </a:xfrm>
            <a:custGeom>
              <a:rect b="b" l="l" r="r" t="t"/>
              <a:pathLst>
                <a:path extrusionOk="0" h="52" w="94">
                  <a:moveTo>
                    <a:pt x="17" y="0"/>
                  </a:moveTo>
                  <a:cubicBezTo>
                    <a:pt x="11" y="0"/>
                    <a:pt x="5" y="1"/>
                    <a:pt x="1" y="3"/>
                  </a:cubicBezTo>
                  <a:cubicBezTo>
                    <a:pt x="37" y="3"/>
                    <a:pt x="72" y="27"/>
                    <a:pt x="84" y="51"/>
                  </a:cubicBezTo>
                  <a:cubicBezTo>
                    <a:pt x="94" y="22"/>
                    <a:pt x="47" y="0"/>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 name="Google Shape;721;p13"/>
            <p:cNvSpPr/>
            <p:nvPr/>
          </p:nvSpPr>
          <p:spPr>
            <a:xfrm>
              <a:off x="5468825" y="2250925"/>
              <a:ext cx="8350" cy="3675"/>
            </a:xfrm>
            <a:custGeom>
              <a:rect b="b" l="l" r="r" t="t"/>
              <a:pathLst>
                <a:path extrusionOk="0" h="147" w="334">
                  <a:moveTo>
                    <a:pt x="39" y="1"/>
                  </a:moveTo>
                  <a:cubicBezTo>
                    <a:pt x="29" y="1"/>
                    <a:pt x="21" y="2"/>
                    <a:pt x="12" y="4"/>
                  </a:cubicBezTo>
                  <a:cubicBezTo>
                    <a:pt x="24" y="27"/>
                    <a:pt x="36" y="87"/>
                    <a:pt x="1" y="99"/>
                  </a:cubicBezTo>
                  <a:cubicBezTo>
                    <a:pt x="21" y="103"/>
                    <a:pt x="41" y="105"/>
                    <a:pt x="60" y="105"/>
                  </a:cubicBezTo>
                  <a:cubicBezTo>
                    <a:pt x="94" y="105"/>
                    <a:pt x="124" y="100"/>
                    <a:pt x="148" y="100"/>
                  </a:cubicBezTo>
                  <a:cubicBezTo>
                    <a:pt x="181" y="100"/>
                    <a:pt x="204" y="108"/>
                    <a:pt x="215" y="146"/>
                  </a:cubicBezTo>
                  <a:lnTo>
                    <a:pt x="334" y="111"/>
                  </a:lnTo>
                  <a:cubicBezTo>
                    <a:pt x="312" y="98"/>
                    <a:pt x="295" y="94"/>
                    <a:pt x="282" y="94"/>
                  </a:cubicBezTo>
                  <a:cubicBezTo>
                    <a:pt x="257" y="94"/>
                    <a:pt x="244" y="109"/>
                    <a:pt x="223" y="109"/>
                  </a:cubicBezTo>
                  <a:cubicBezTo>
                    <a:pt x="214" y="109"/>
                    <a:pt x="204" y="107"/>
                    <a:pt x="191" y="99"/>
                  </a:cubicBezTo>
                  <a:cubicBezTo>
                    <a:pt x="167" y="75"/>
                    <a:pt x="215" y="87"/>
                    <a:pt x="191" y="63"/>
                  </a:cubicBezTo>
                  <a:cubicBezTo>
                    <a:pt x="142" y="24"/>
                    <a:pt x="84" y="1"/>
                    <a:pt x="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13"/>
            <p:cNvSpPr/>
            <p:nvPr/>
          </p:nvSpPr>
          <p:spPr>
            <a:xfrm>
              <a:off x="5474175" y="2258150"/>
              <a:ext cx="3000" cy="1200"/>
            </a:xfrm>
            <a:custGeom>
              <a:rect b="b" l="l" r="r" t="t"/>
              <a:pathLst>
                <a:path extrusionOk="0" h="48" w="120">
                  <a:moveTo>
                    <a:pt x="84" y="0"/>
                  </a:moveTo>
                  <a:cubicBezTo>
                    <a:pt x="84" y="10"/>
                    <a:pt x="76" y="14"/>
                    <a:pt x="63" y="14"/>
                  </a:cubicBezTo>
                  <a:cubicBezTo>
                    <a:pt x="46" y="14"/>
                    <a:pt x="21" y="7"/>
                    <a:pt x="1" y="0"/>
                  </a:cubicBezTo>
                  <a:lnTo>
                    <a:pt x="1" y="0"/>
                  </a:lnTo>
                  <a:cubicBezTo>
                    <a:pt x="1" y="40"/>
                    <a:pt x="31" y="47"/>
                    <a:pt x="61" y="47"/>
                  </a:cubicBezTo>
                  <a:cubicBezTo>
                    <a:pt x="76" y="47"/>
                    <a:pt x="90" y="45"/>
                    <a:pt x="102" y="45"/>
                  </a:cubicBezTo>
                  <a:cubicBezTo>
                    <a:pt x="109" y="45"/>
                    <a:pt x="116" y="46"/>
                    <a:pt x="120" y="48"/>
                  </a:cubicBezTo>
                  <a:cubicBezTo>
                    <a:pt x="108" y="24"/>
                    <a:pt x="96" y="12"/>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13"/>
            <p:cNvSpPr/>
            <p:nvPr/>
          </p:nvSpPr>
          <p:spPr>
            <a:xfrm>
              <a:off x="5455425" y="2249225"/>
              <a:ext cx="3300" cy="325"/>
            </a:xfrm>
            <a:custGeom>
              <a:rect b="b" l="l" r="r" t="t"/>
              <a:pathLst>
                <a:path extrusionOk="0" h="13" w="132">
                  <a:moveTo>
                    <a:pt x="1" y="0"/>
                  </a:moveTo>
                  <a:lnTo>
                    <a:pt x="48" y="12"/>
                  </a:lnTo>
                  <a:lnTo>
                    <a:pt x="132" y="12"/>
                  </a:lnTo>
                  <a:cubicBezTo>
                    <a:pt x="84" y="12"/>
                    <a:pt x="48"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 name="Google Shape;724;p13"/>
            <p:cNvSpPr/>
            <p:nvPr/>
          </p:nvSpPr>
          <p:spPr>
            <a:xfrm>
              <a:off x="5454250" y="2248325"/>
              <a:ext cx="2700" cy="325"/>
            </a:xfrm>
            <a:custGeom>
              <a:rect b="b" l="l" r="r" t="t"/>
              <a:pathLst>
                <a:path extrusionOk="0" h="13" w="108">
                  <a:moveTo>
                    <a:pt x="107" y="0"/>
                  </a:moveTo>
                  <a:cubicBezTo>
                    <a:pt x="72" y="0"/>
                    <a:pt x="36" y="12"/>
                    <a:pt x="0" y="12"/>
                  </a:cubicBezTo>
                  <a:lnTo>
                    <a:pt x="107" y="12"/>
                  </a:lnTo>
                  <a:lnTo>
                    <a:pt x="107"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13"/>
            <p:cNvSpPr/>
            <p:nvPr/>
          </p:nvSpPr>
          <p:spPr>
            <a:xfrm>
              <a:off x="5453650" y="2247725"/>
              <a:ext cx="2400" cy="25"/>
            </a:xfrm>
            <a:custGeom>
              <a:rect b="b" l="l" r="r" t="t"/>
              <a:pathLst>
                <a:path extrusionOk="0" h="1" w="96">
                  <a:moveTo>
                    <a:pt x="0" y="1"/>
                  </a:moveTo>
                  <a:lnTo>
                    <a:pt x="12" y="1"/>
                  </a:lnTo>
                  <a:lnTo>
                    <a:pt x="9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 name="Google Shape;726;p13"/>
            <p:cNvSpPr/>
            <p:nvPr/>
          </p:nvSpPr>
          <p:spPr>
            <a:xfrm>
              <a:off x="5447100" y="2246250"/>
              <a:ext cx="3000" cy="1000"/>
            </a:xfrm>
            <a:custGeom>
              <a:rect b="b" l="l" r="r" t="t"/>
              <a:pathLst>
                <a:path extrusionOk="0" h="40" w="120">
                  <a:moveTo>
                    <a:pt x="0" y="0"/>
                  </a:moveTo>
                  <a:lnTo>
                    <a:pt x="24" y="24"/>
                  </a:lnTo>
                  <a:cubicBezTo>
                    <a:pt x="48" y="24"/>
                    <a:pt x="82" y="40"/>
                    <a:pt x="103" y="40"/>
                  </a:cubicBezTo>
                  <a:cubicBezTo>
                    <a:pt x="113" y="40"/>
                    <a:pt x="119" y="36"/>
                    <a:pt x="119" y="24"/>
                  </a:cubicBezTo>
                  <a:lnTo>
                    <a:pt x="119" y="24"/>
                  </a:lnTo>
                  <a:cubicBezTo>
                    <a:pt x="110" y="27"/>
                    <a:pt x="99" y="29"/>
                    <a:pt x="87" y="29"/>
                  </a:cubicBezTo>
                  <a:cubicBezTo>
                    <a:pt x="54" y="29"/>
                    <a:pt x="18" y="1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 name="Google Shape;727;p13"/>
            <p:cNvSpPr/>
            <p:nvPr/>
          </p:nvSpPr>
          <p:spPr>
            <a:xfrm>
              <a:off x="5425375" y="2259925"/>
              <a:ext cx="1200" cy="1225"/>
            </a:xfrm>
            <a:custGeom>
              <a:rect b="b" l="l" r="r" t="t"/>
              <a:pathLst>
                <a:path extrusionOk="0" h="49" w="48">
                  <a:moveTo>
                    <a:pt x="3" y="42"/>
                  </a:moveTo>
                  <a:cubicBezTo>
                    <a:pt x="1" y="44"/>
                    <a:pt x="0" y="46"/>
                    <a:pt x="0" y="48"/>
                  </a:cubicBezTo>
                  <a:lnTo>
                    <a:pt x="3" y="42"/>
                  </a:lnTo>
                  <a:close/>
                  <a:moveTo>
                    <a:pt x="24" y="1"/>
                  </a:moveTo>
                  <a:lnTo>
                    <a:pt x="3" y="42"/>
                  </a:lnTo>
                  <a:lnTo>
                    <a:pt x="3" y="42"/>
                  </a:lnTo>
                  <a:cubicBezTo>
                    <a:pt x="6" y="40"/>
                    <a:pt x="9" y="39"/>
                    <a:pt x="14" y="39"/>
                  </a:cubicBezTo>
                  <a:cubicBezTo>
                    <a:pt x="21" y="39"/>
                    <a:pt x="30" y="42"/>
                    <a:pt x="36" y="48"/>
                  </a:cubicBezTo>
                  <a:cubicBezTo>
                    <a:pt x="48" y="25"/>
                    <a:pt x="36"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 name="Google Shape;728;p13"/>
            <p:cNvSpPr/>
            <p:nvPr/>
          </p:nvSpPr>
          <p:spPr>
            <a:xfrm>
              <a:off x="5420600" y="2259575"/>
              <a:ext cx="4800" cy="1275"/>
            </a:xfrm>
            <a:custGeom>
              <a:rect b="b" l="l" r="r" t="t"/>
              <a:pathLst>
                <a:path extrusionOk="0" h="51" w="192">
                  <a:moveTo>
                    <a:pt x="84" y="3"/>
                  </a:moveTo>
                  <a:lnTo>
                    <a:pt x="60" y="15"/>
                  </a:lnTo>
                  <a:cubicBezTo>
                    <a:pt x="61" y="15"/>
                    <a:pt x="62" y="15"/>
                    <a:pt x="62" y="15"/>
                  </a:cubicBezTo>
                  <a:lnTo>
                    <a:pt x="62" y="15"/>
                  </a:lnTo>
                  <a:lnTo>
                    <a:pt x="84" y="3"/>
                  </a:lnTo>
                  <a:close/>
                  <a:moveTo>
                    <a:pt x="175" y="0"/>
                  </a:moveTo>
                  <a:cubicBezTo>
                    <a:pt x="147" y="0"/>
                    <a:pt x="115" y="17"/>
                    <a:pt x="81" y="17"/>
                  </a:cubicBezTo>
                  <a:cubicBezTo>
                    <a:pt x="75" y="17"/>
                    <a:pt x="69" y="17"/>
                    <a:pt x="62" y="15"/>
                  </a:cubicBezTo>
                  <a:lnTo>
                    <a:pt x="62" y="15"/>
                  </a:lnTo>
                  <a:lnTo>
                    <a:pt x="1" y="50"/>
                  </a:lnTo>
                  <a:cubicBezTo>
                    <a:pt x="96" y="50"/>
                    <a:pt x="108" y="15"/>
                    <a:pt x="191" y="3"/>
                  </a:cubicBezTo>
                  <a:cubicBezTo>
                    <a:pt x="186" y="1"/>
                    <a:pt x="181" y="0"/>
                    <a:pt x="1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 name="Google Shape;729;p13"/>
            <p:cNvSpPr/>
            <p:nvPr/>
          </p:nvSpPr>
          <p:spPr>
            <a:xfrm>
              <a:off x="5375850" y="2266475"/>
              <a:ext cx="6375" cy="4225"/>
            </a:xfrm>
            <a:custGeom>
              <a:rect b="b" l="l" r="r" t="t"/>
              <a:pathLst>
                <a:path extrusionOk="0" h="169" w="255">
                  <a:moveTo>
                    <a:pt x="255" y="1"/>
                  </a:moveTo>
                  <a:lnTo>
                    <a:pt x="255" y="1"/>
                  </a:lnTo>
                  <a:cubicBezTo>
                    <a:pt x="183" y="48"/>
                    <a:pt x="112" y="72"/>
                    <a:pt x="17" y="108"/>
                  </a:cubicBezTo>
                  <a:cubicBezTo>
                    <a:pt x="38" y="119"/>
                    <a:pt x="1" y="169"/>
                    <a:pt x="12" y="169"/>
                  </a:cubicBezTo>
                  <a:cubicBezTo>
                    <a:pt x="13" y="169"/>
                    <a:pt x="15" y="168"/>
                    <a:pt x="17" y="167"/>
                  </a:cubicBezTo>
                  <a:lnTo>
                    <a:pt x="112" y="96"/>
                  </a:lnTo>
                  <a:lnTo>
                    <a:pt x="112" y="132"/>
                  </a:lnTo>
                  <a:cubicBezTo>
                    <a:pt x="183" y="120"/>
                    <a:pt x="136" y="72"/>
                    <a:pt x="219" y="60"/>
                  </a:cubicBezTo>
                  <a:cubicBezTo>
                    <a:pt x="219" y="25"/>
                    <a:pt x="207" y="36"/>
                    <a:pt x="25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13"/>
            <p:cNvSpPr/>
            <p:nvPr/>
          </p:nvSpPr>
          <p:spPr>
            <a:xfrm>
              <a:off x="5290825" y="2334350"/>
              <a:ext cx="325" cy="25"/>
            </a:xfrm>
            <a:custGeom>
              <a:rect b="b" l="l" r="r" t="t"/>
              <a:pathLst>
                <a:path extrusionOk="0" h="1" w="13">
                  <a:moveTo>
                    <a:pt x="1" y="0"/>
                  </a:moveTo>
                  <a:cubicBezTo>
                    <a:pt x="13" y="0"/>
                    <a:pt x="13" y="0"/>
                    <a:pt x="13" y="0"/>
                  </a:cubicBezTo>
                  <a:cubicBezTo>
                    <a:pt x="13" y="0"/>
                    <a:pt x="13"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13"/>
            <p:cNvSpPr/>
            <p:nvPr/>
          </p:nvSpPr>
          <p:spPr>
            <a:xfrm>
              <a:off x="5289725" y="2334125"/>
              <a:ext cx="1125" cy="975"/>
            </a:xfrm>
            <a:custGeom>
              <a:rect b="b" l="l" r="r" t="t"/>
              <a:pathLst>
                <a:path extrusionOk="0" h="39" w="45">
                  <a:moveTo>
                    <a:pt x="31" y="0"/>
                  </a:moveTo>
                  <a:cubicBezTo>
                    <a:pt x="24" y="0"/>
                    <a:pt x="15" y="3"/>
                    <a:pt x="9" y="9"/>
                  </a:cubicBezTo>
                  <a:cubicBezTo>
                    <a:pt x="0" y="31"/>
                    <a:pt x="3" y="39"/>
                    <a:pt x="9" y="39"/>
                  </a:cubicBezTo>
                  <a:cubicBezTo>
                    <a:pt x="21" y="39"/>
                    <a:pt x="45" y="17"/>
                    <a:pt x="45" y="9"/>
                  </a:cubicBezTo>
                  <a:cubicBezTo>
                    <a:pt x="45" y="3"/>
                    <a:pt x="39" y="0"/>
                    <a:pt x="3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13"/>
            <p:cNvSpPr/>
            <p:nvPr/>
          </p:nvSpPr>
          <p:spPr>
            <a:xfrm>
              <a:off x="5534025" y="2189500"/>
              <a:ext cx="450" cy="500"/>
            </a:xfrm>
            <a:custGeom>
              <a:rect b="b" l="l" r="r" t="t"/>
              <a:pathLst>
                <a:path extrusionOk="0" h="20" w="18">
                  <a:moveTo>
                    <a:pt x="16" y="1"/>
                  </a:moveTo>
                  <a:cubicBezTo>
                    <a:pt x="14" y="1"/>
                    <a:pt x="7" y="13"/>
                    <a:pt x="0" y="20"/>
                  </a:cubicBezTo>
                  <a:lnTo>
                    <a:pt x="12" y="20"/>
                  </a:lnTo>
                  <a:cubicBezTo>
                    <a:pt x="17" y="6"/>
                    <a:pt x="18"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13"/>
            <p:cNvSpPr/>
            <p:nvPr/>
          </p:nvSpPr>
          <p:spPr>
            <a:xfrm>
              <a:off x="5533725" y="2189675"/>
              <a:ext cx="300" cy="325"/>
            </a:xfrm>
            <a:custGeom>
              <a:rect b="b" l="l" r="r" t="t"/>
              <a:pathLst>
                <a:path extrusionOk="0" h="13" w="12">
                  <a:moveTo>
                    <a:pt x="0" y="1"/>
                  </a:moveTo>
                  <a:cubicBezTo>
                    <a:pt x="0" y="13"/>
                    <a:pt x="12" y="13"/>
                    <a:pt x="12" y="1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 name="Google Shape;734;p13"/>
            <p:cNvSpPr/>
            <p:nvPr/>
          </p:nvSpPr>
          <p:spPr>
            <a:xfrm>
              <a:off x="5503650" y="2201300"/>
              <a:ext cx="25" cy="325"/>
            </a:xfrm>
            <a:custGeom>
              <a:rect b="b" l="l" r="r" t="t"/>
              <a:pathLst>
                <a:path extrusionOk="0" h="13" w="1">
                  <a:moveTo>
                    <a:pt x="1" y="0"/>
                  </a:moveTo>
                  <a:cubicBezTo>
                    <a:pt x="1" y="0"/>
                    <a:pt x="1" y="0"/>
                    <a:pt x="1" y="0"/>
                  </a:cubicBezTo>
                  <a:cubicBezTo>
                    <a:pt x="1" y="0"/>
                    <a:pt x="1"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 name="Google Shape;735;p13"/>
            <p:cNvSpPr/>
            <p:nvPr/>
          </p:nvSpPr>
          <p:spPr>
            <a:xfrm>
              <a:off x="5496200" y="2204275"/>
              <a:ext cx="325" cy="325"/>
            </a:xfrm>
            <a:custGeom>
              <a:rect b="b" l="l" r="r" t="t"/>
              <a:pathLst>
                <a:path extrusionOk="0" h="13" w="13">
                  <a:moveTo>
                    <a:pt x="1" y="0"/>
                  </a:moveTo>
                  <a:cubicBezTo>
                    <a:pt x="1" y="12"/>
                    <a:pt x="13" y="12"/>
                    <a:pt x="13" y="12"/>
                  </a:cubicBezTo>
                  <a:cubicBezTo>
                    <a:pt x="13" y="12"/>
                    <a:pt x="13"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13"/>
            <p:cNvSpPr/>
            <p:nvPr/>
          </p:nvSpPr>
          <p:spPr>
            <a:xfrm>
              <a:off x="5507525" y="2197725"/>
              <a:ext cx="625" cy="325"/>
            </a:xfrm>
            <a:custGeom>
              <a:rect b="b" l="l" r="r" t="t"/>
              <a:pathLst>
                <a:path extrusionOk="0" h="13" w="25">
                  <a:moveTo>
                    <a:pt x="0" y="0"/>
                  </a:moveTo>
                  <a:cubicBezTo>
                    <a:pt x="12" y="12"/>
                    <a:pt x="12" y="12"/>
                    <a:pt x="24" y="12"/>
                  </a:cubicBezTo>
                  <a:cubicBezTo>
                    <a:pt x="12" y="0"/>
                    <a:pt x="12"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13"/>
            <p:cNvSpPr/>
            <p:nvPr/>
          </p:nvSpPr>
          <p:spPr>
            <a:xfrm>
              <a:off x="5459600" y="2212600"/>
              <a:ext cx="325" cy="325"/>
            </a:xfrm>
            <a:custGeom>
              <a:rect b="b" l="l" r="r" t="t"/>
              <a:pathLst>
                <a:path extrusionOk="0" h="13" w="13">
                  <a:moveTo>
                    <a:pt x="12" y="13"/>
                  </a:moveTo>
                  <a:cubicBezTo>
                    <a:pt x="12" y="13"/>
                    <a:pt x="12" y="13"/>
                    <a:pt x="0" y="1"/>
                  </a:cubicBezTo>
                  <a:lnTo>
                    <a:pt x="0" y="1"/>
                  </a:lnTo>
                  <a:lnTo>
                    <a:pt x="12" y="13"/>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 name="Google Shape;738;p13"/>
            <p:cNvSpPr/>
            <p:nvPr/>
          </p:nvSpPr>
          <p:spPr>
            <a:xfrm>
              <a:off x="5519725" y="2189100"/>
              <a:ext cx="25" cy="25"/>
            </a:xfrm>
            <a:custGeom>
              <a:rect b="b" l="l" r="r" t="t"/>
              <a:pathLst>
                <a:path extrusionOk="0" h="1" w="1">
                  <a:moveTo>
                    <a:pt x="1" y="0"/>
                  </a:moveTo>
                  <a:lnTo>
                    <a:pt x="1" y="0"/>
                  </a:ln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 name="Google Shape;739;p13"/>
            <p:cNvSpPr/>
            <p:nvPr/>
          </p:nvSpPr>
          <p:spPr>
            <a:xfrm>
              <a:off x="5517950" y="2189100"/>
              <a:ext cx="25" cy="300"/>
            </a:xfrm>
            <a:custGeom>
              <a:rect b="b" l="l" r="r" t="t"/>
              <a:pathLst>
                <a:path extrusionOk="0" h="12" w="1">
                  <a:moveTo>
                    <a:pt x="0" y="12"/>
                  </a:moveTo>
                  <a:cubicBezTo>
                    <a:pt x="0" y="12"/>
                    <a:pt x="0" y="12"/>
                    <a:pt x="0" y="12"/>
                  </a:cubicBezTo>
                  <a:cubicBezTo>
                    <a:pt x="0" y="0"/>
                    <a:pt x="0" y="0"/>
                    <a:pt x="0"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13"/>
            <p:cNvSpPr/>
            <p:nvPr/>
          </p:nvSpPr>
          <p:spPr>
            <a:xfrm>
              <a:off x="5514075" y="2197425"/>
              <a:ext cx="325" cy="250"/>
            </a:xfrm>
            <a:custGeom>
              <a:rect b="b" l="l" r="r" t="t"/>
              <a:pathLst>
                <a:path extrusionOk="0" h="10" w="13">
                  <a:moveTo>
                    <a:pt x="0" y="0"/>
                  </a:moveTo>
                  <a:cubicBezTo>
                    <a:pt x="6" y="6"/>
                    <a:pt x="9" y="9"/>
                    <a:pt x="11" y="9"/>
                  </a:cubicBezTo>
                  <a:cubicBezTo>
                    <a:pt x="12" y="9"/>
                    <a:pt x="12" y="6"/>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13"/>
            <p:cNvSpPr/>
            <p:nvPr/>
          </p:nvSpPr>
          <p:spPr>
            <a:xfrm>
              <a:off x="5505150" y="2198900"/>
              <a:ext cx="25" cy="325"/>
            </a:xfrm>
            <a:custGeom>
              <a:rect b="b" l="l" r="r" t="t"/>
              <a:pathLst>
                <a:path extrusionOk="0" h="13" w="1">
                  <a:moveTo>
                    <a:pt x="0" y="13"/>
                  </a:moveTo>
                  <a:cubicBezTo>
                    <a:pt x="0" y="13"/>
                    <a:pt x="0" y="13"/>
                    <a:pt x="0" y="13"/>
                  </a:cubicBezTo>
                  <a:cubicBezTo>
                    <a:pt x="0" y="13"/>
                    <a:pt x="0" y="1"/>
                    <a:pt x="0"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 name="Google Shape;742;p13"/>
            <p:cNvSpPr/>
            <p:nvPr/>
          </p:nvSpPr>
          <p:spPr>
            <a:xfrm>
              <a:off x="5425675" y="2231950"/>
              <a:ext cx="900" cy="1225"/>
            </a:xfrm>
            <a:custGeom>
              <a:rect b="b" l="l" r="r" t="t"/>
              <a:pathLst>
                <a:path extrusionOk="0" h="49" w="36">
                  <a:moveTo>
                    <a:pt x="0" y="1"/>
                  </a:moveTo>
                  <a:cubicBezTo>
                    <a:pt x="0" y="1"/>
                    <a:pt x="0" y="12"/>
                    <a:pt x="0" y="24"/>
                  </a:cubicBezTo>
                  <a:lnTo>
                    <a:pt x="36" y="48"/>
                  </a:lnTo>
                  <a:cubicBezTo>
                    <a:pt x="36" y="36"/>
                    <a:pt x="33" y="36"/>
                    <a:pt x="28" y="36"/>
                  </a:cubicBezTo>
                  <a:cubicBezTo>
                    <a:pt x="24" y="36"/>
                    <a:pt x="18" y="36"/>
                    <a:pt x="12" y="24"/>
                  </a:cubicBezTo>
                  <a:cubicBezTo>
                    <a:pt x="12" y="20"/>
                    <a:pt x="13" y="19"/>
                    <a:pt x="16" y="19"/>
                  </a:cubicBezTo>
                  <a:cubicBezTo>
                    <a:pt x="20" y="19"/>
                    <a:pt x="28" y="24"/>
                    <a:pt x="36" y="24"/>
                  </a:cubicBezTo>
                  <a:cubicBezTo>
                    <a:pt x="29" y="11"/>
                    <a:pt x="25" y="7"/>
                    <a:pt x="21" y="7"/>
                  </a:cubicBezTo>
                  <a:cubicBezTo>
                    <a:pt x="15" y="7"/>
                    <a:pt x="12" y="18"/>
                    <a:pt x="8" y="18"/>
                  </a:cubicBezTo>
                  <a:cubicBezTo>
                    <a:pt x="6" y="18"/>
                    <a:pt x="3" y="1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 name="Google Shape;743;p13"/>
            <p:cNvSpPr/>
            <p:nvPr/>
          </p:nvSpPr>
          <p:spPr>
            <a:xfrm>
              <a:off x="5456025" y="2211700"/>
              <a:ext cx="1525" cy="2425"/>
            </a:xfrm>
            <a:custGeom>
              <a:rect b="b" l="l" r="r" t="t"/>
              <a:pathLst>
                <a:path extrusionOk="0" h="97" w="61">
                  <a:moveTo>
                    <a:pt x="1" y="1"/>
                  </a:moveTo>
                  <a:cubicBezTo>
                    <a:pt x="1" y="37"/>
                    <a:pt x="48" y="60"/>
                    <a:pt x="48" y="96"/>
                  </a:cubicBezTo>
                  <a:lnTo>
                    <a:pt x="60" y="96"/>
                  </a:lnTo>
                  <a:cubicBezTo>
                    <a:pt x="36" y="72"/>
                    <a:pt x="36" y="49"/>
                    <a:pt x="24" y="25"/>
                  </a:cubicBezTo>
                  <a:cubicBezTo>
                    <a:pt x="12" y="13"/>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13"/>
            <p:cNvSpPr/>
            <p:nvPr/>
          </p:nvSpPr>
          <p:spPr>
            <a:xfrm>
              <a:off x="5457525" y="2214100"/>
              <a:ext cx="600" cy="325"/>
            </a:xfrm>
            <a:custGeom>
              <a:rect b="b" l="l" r="r" t="t"/>
              <a:pathLst>
                <a:path extrusionOk="0" h="13" w="24">
                  <a:moveTo>
                    <a:pt x="0" y="0"/>
                  </a:moveTo>
                  <a:cubicBezTo>
                    <a:pt x="12" y="0"/>
                    <a:pt x="12" y="12"/>
                    <a:pt x="12" y="12"/>
                  </a:cubicBezTo>
                  <a:lnTo>
                    <a:pt x="24" y="12"/>
                  </a:lnTo>
                  <a:cubicBezTo>
                    <a:pt x="12" y="0"/>
                    <a:pt x="12"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13"/>
            <p:cNvSpPr/>
            <p:nvPr/>
          </p:nvSpPr>
          <p:spPr>
            <a:xfrm>
              <a:off x="5430725" y="2228375"/>
              <a:ext cx="325" cy="25"/>
            </a:xfrm>
            <a:custGeom>
              <a:rect b="b" l="l" r="r" t="t"/>
              <a:pathLst>
                <a:path extrusionOk="0" h="1" w="13">
                  <a:moveTo>
                    <a:pt x="1" y="1"/>
                  </a:moveTo>
                  <a:cubicBezTo>
                    <a:pt x="12" y="1"/>
                    <a:pt x="12" y="1"/>
                    <a:pt x="12" y="1"/>
                  </a:cubicBez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13"/>
            <p:cNvSpPr/>
            <p:nvPr/>
          </p:nvSpPr>
          <p:spPr>
            <a:xfrm>
              <a:off x="5461075" y="2210825"/>
              <a:ext cx="325" cy="25"/>
            </a:xfrm>
            <a:custGeom>
              <a:rect b="b" l="l" r="r" t="t"/>
              <a:pathLst>
                <a:path extrusionOk="0" h="1" w="13">
                  <a:moveTo>
                    <a:pt x="1" y="0"/>
                  </a:moveTo>
                  <a:cubicBezTo>
                    <a:pt x="1" y="0"/>
                    <a:pt x="1" y="0"/>
                    <a:pt x="13" y="0"/>
                  </a:cubicBezTo>
                  <a:cubicBezTo>
                    <a:pt x="13" y="0"/>
                    <a:pt x="13"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13"/>
            <p:cNvSpPr/>
            <p:nvPr/>
          </p:nvSpPr>
          <p:spPr>
            <a:xfrm>
              <a:off x="5454550" y="2227550"/>
              <a:ext cx="600" cy="850"/>
            </a:xfrm>
            <a:custGeom>
              <a:rect b="b" l="l" r="r" t="t"/>
              <a:pathLst>
                <a:path extrusionOk="0" h="34" w="24">
                  <a:moveTo>
                    <a:pt x="12" y="0"/>
                  </a:moveTo>
                  <a:cubicBezTo>
                    <a:pt x="11" y="0"/>
                    <a:pt x="14" y="12"/>
                    <a:pt x="7" y="12"/>
                  </a:cubicBezTo>
                  <a:cubicBezTo>
                    <a:pt x="5" y="12"/>
                    <a:pt x="3" y="11"/>
                    <a:pt x="0" y="10"/>
                  </a:cubicBezTo>
                  <a:lnTo>
                    <a:pt x="0" y="10"/>
                  </a:lnTo>
                  <a:lnTo>
                    <a:pt x="12" y="34"/>
                  </a:lnTo>
                  <a:cubicBezTo>
                    <a:pt x="24" y="34"/>
                    <a:pt x="24" y="22"/>
                    <a:pt x="24" y="22"/>
                  </a:cubicBezTo>
                  <a:cubicBezTo>
                    <a:pt x="16" y="5"/>
                    <a:pt x="13"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13"/>
            <p:cNvSpPr/>
            <p:nvPr/>
          </p:nvSpPr>
          <p:spPr>
            <a:xfrm>
              <a:off x="5425375" y="2232550"/>
              <a:ext cx="325" cy="25"/>
            </a:xfrm>
            <a:custGeom>
              <a:rect b="b" l="l" r="r" t="t"/>
              <a:pathLst>
                <a:path extrusionOk="0" h="1" w="13">
                  <a:moveTo>
                    <a:pt x="0" y="0"/>
                  </a:moveTo>
                  <a:lnTo>
                    <a:pt x="12" y="0"/>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13"/>
            <p:cNvSpPr/>
            <p:nvPr/>
          </p:nvSpPr>
          <p:spPr>
            <a:xfrm>
              <a:off x="5459150" y="2212900"/>
              <a:ext cx="1075" cy="625"/>
            </a:xfrm>
            <a:custGeom>
              <a:rect b="b" l="l" r="r" t="t"/>
              <a:pathLst>
                <a:path extrusionOk="0" h="25" w="43">
                  <a:moveTo>
                    <a:pt x="30" y="1"/>
                  </a:moveTo>
                  <a:cubicBezTo>
                    <a:pt x="36" y="12"/>
                    <a:pt x="27" y="12"/>
                    <a:pt x="18" y="12"/>
                  </a:cubicBezTo>
                  <a:cubicBezTo>
                    <a:pt x="10" y="12"/>
                    <a:pt x="1" y="12"/>
                    <a:pt x="7" y="24"/>
                  </a:cubicBezTo>
                  <a:lnTo>
                    <a:pt x="42" y="12"/>
                  </a:lnTo>
                  <a:lnTo>
                    <a:pt x="3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13"/>
            <p:cNvSpPr/>
            <p:nvPr/>
          </p:nvSpPr>
          <p:spPr>
            <a:xfrm>
              <a:off x="5528950" y="2191775"/>
              <a:ext cx="1525" cy="2400"/>
            </a:xfrm>
            <a:custGeom>
              <a:rect b="b" l="l" r="r" t="t"/>
              <a:pathLst>
                <a:path extrusionOk="0" h="96" w="61">
                  <a:moveTo>
                    <a:pt x="60" y="0"/>
                  </a:moveTo>
                  <a:cubicBezTo>
                    <a:pt x="36" y="36"/>
                    <a:pt x="24" y="24"/>
                    <a:pt x="1" y="36"/>
                  </a:cubicBezTo>
                  <a:lnTo>
                    <a:pt x="24" y="72"/>
                  </a:lnTo>
                  <a:lnTo>
                    <a:pt x="24" y="84"/>
                  </a:lnTo>
                  <a:lnTo>
                    <a:pt x="36" y="95"/>
                  </a:lnTo>
                  <a:cubicBezTo>
                    <a:pt x="60" y="72"/>
                    <a:pt x="60" y="36"/>
                    <a:pt x="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13"/>
            <p:cNvSpPr/>
            <p:nvPr/>
          </p:nvSpPr>
          <p:spPr>
            <a:xfrm>
              <a:off x="5521225" y="2185575"/>
              <a:ext cx="600" cy="850"/>
            </a:xfrm>
            <a:custGeom>
              <a:rect b="b" l="l" r="r" t="t"/>
              <a:pathLst>
                <a:path extrusionOk="0" h="34" w="24">
                  <a:moveTo>
                    <a:pt x="5" y="0"/>
                  </a:moveTo>
                  <a:cubicBezTo>
                    <a:pt x="2" y="0"/>
                    <a:pt x="0" y="3"/>
                    <a:pt x="0" y="10"/>
                  </a:cubicBezTo>
                  <a:lnTo>
                    <a:pt x="24" y="34"/>
                  </a:lnTo>
                  <a:cubicBezTo>
                    <a:pt x="24" y="17"/>
                    <a:pt x="12" y="0"/>
                    <a:pt x="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13"/>
            <p:cNvSpPr/>
            <p:nvPr/>
          </p:nvSpPr>
          <p:spPr>
            <a:xfrm>
              <a:off x="5524500" y="2193975"/>
              <a:ext cx="600" cy="1100"/>
            </a:xfrm>
            <a:custGeom>
              <a:rect b="b" l="l" r="r" t="t"/>
              <a:pathLst>
                <a:path extrusionOk="0" h="44" w="24">
                  <a:moveTo>
                    <a:pt x="11" y="0"/>
                  </a:moveTo>
                  <a:cubicBezTo>
                    <a:pt x="5" y="0"/>
                    <a:pt x="0" y="9"/>
                    <a:pt x="0" y="31"/>
                  </a:cubicBezTo>
                  <a:cubicBezTo>
                    <a:pt x="3" y="25"/>
                    <a:pt x="5" y="23"/>
                    <a:pt x="7" y="23"/>
                  </a:cubicBezTo>
                  <a:cubicBezTo>
                    <a:pt x="13" y="23"/>
                    <a:pt x="15" y="43"/>
                    <a:pt x="24" y="43"/>
                  </a:cubicBezTo>
                  <a:lnTo>
                    <a:pt x="24" y="7"/>
                  </a:lnTo>
                  <a:cubicBezTo>
                    <a:pt x="19" y="3"/>
                    <a:pt x="15" y="0"/>
                    <a:pt x="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13"/>
            <p:cNvSpPr/>
            <p:nvPr/>
          </p:nvSpPr>
          <p:spPr>
            <a:xfrm>
              <a:off x="5518825" y="2186125"/>
              <a:ext cx="775" cy="600"/>
            </a:xfrm>
            <a:custGeom>
              <a:rect b="b" l="l" r="r" t="t"/>
              <a:pathLst>
                <a:path extrusionOk="0" h="24" w="31">
                  <a:moveTo>
                    <a:pt x="25" y="0"/>
                  </a:moveTo>
                  <a:cubicBezTo>
                    <a:pt x="25" y="9"/>
                    <a:pt x="23" y="12"/>
                    <a:pt x="21" y="12"/>
                  </a:cubicBezTo>
                  <a:cubicBezTo>
                    <a:pt x="17" y="12"/>
                    <a:pt x="11" y="4"/>
                    <a:pt x="6" y="4"/>
                  </a:cubicBezTo>
                  <a:cubicBezTo>
                    <a:pt x="3" y="4"/>
                    <a:pt x="1" y="9"/>
                    <a:pt x="1" y="24"/>
                  </a:cubicBezTo>
                  <a:cubicBezTo>
                    <a:pt x="4" y="21"/>
                    <a:pt x="7" y="20"/>
                    <a:pt x="11" y="20"/>
                  </a:cubicBezTo>
                  <a:cubicBezTo>
                    <a:pt x="15" y="20"/>
                    <a:pt x="19" y="21"/>
                    <a:pt x="22" y="21"/>
                  </a:cubicBezTo>
                  <a:cubicBezTo>
                    <a:pt x="28" y="21"/>
                    <a:pt x="31" y="18"/>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13"/>
            <p:cNvSpPr/>
            <p:nvPr/>
          </p:nvSpPr>
          <p:spPr>
            <a:xfrm>
              <a:off x="5521500" y="2195900"/>
              <a:ext cx="925" cy="750"/>
            </a:xfrm>
            <a:custGeom>
              <a:rect b="b" l="l" r="r" t="t"/>
              <a:pathLst>
                <a:path extrusionOk="0" h="30" w="37">
                  <a:moveTo>
                    <a:pt x="6" y="0"/>
                  </a:moveTo>
                  <a:cubicBezTo>
                    <a:pt x="3" y="0"/>
                    <a:pt x="1" y="4"/>
                    <a:pt x="1" y="14"/>
                  </a:cubicBezTo>
                  <a:cubicBezTo>
                    <a:pt x="5" y="26"/>
                    <a:pt x="9" y="30"/>
                    <a:pt x="13" y="30"/>
                  </a:cubicBezTo>
                  <a:cubicBezTo>
                    <a:pt x="19" y="30"/>
                    <a:pt x="25" y="20"/>
                    <a:pt x="31" y="16"/>
                  </a:cubicBezTo>
                  <a:lnTo>
                    <a:pt x="31" y="16"/>
                  </a:lnTo>
                  <a:cubicBezTo>
                    <a:pt x="32" y="16"/>
                    <a:pt x="32" y="16"/>
                    <a:pt x="32" y="16"/>
                  </a:cubicBezTo>
                  <a:cubicBezTo>
                    <a:pt x="34" y="16"/>
                    <a:pt x="35" y="15"/>
                    <a:pt x="37" y="14"/>
                  </a:cubicBezTo>
                  <a:lnTo>
                    <a:pt x="37" y="14"/>
                  </a:lnTo>
                  <a:cubicBezTo>
                    <a:pt x="35" y="14"/>
                    <a:pt x="33" y="15"/>
                    <a:pt x="31" y="16"/>
                  </a:cubicBezTo>
                  <a:lnTo>
                    <a:pt x="31" y="16"/>
                  </a:lnTo>
                  <a:cubicBezTo>
                    <a:pt x="23" y="15"/>
                    <a:pt x="12" y="0"/>
                    <a:pt x="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13"/>
            <p:cNvSpPr/>
            <p:nvPr/>
          </p:nvSpPr>
          <p:spPr>
            <a:xfrm>
              <a:off x="5516450" y="2187000"/>
              <a:ext cx="1525" cy="2700"/>
            </a:xfrm>
            <a:custGeom>
              <a:rect b="b" l="l" r="r" t="t"/>
              <a:pathLst>
                <a:path extrusionOk="0" h="108" w="61">
                  <a:moveTo>
                    <a:pt x="12" y="1"/>
                  </a:moveTo>
                  <a:cubicBezTo>
                    <a:pt x="12" y="36"/>
                    <a:pt x="1" y="72"/>
                    <a:pt x="24" y="108"/>
                  </a:cubicBezTo>
                  <a:cubicBezTo>
                    <a:pt x="12" y="72"/>
                    <a:pt x="24" y="72"/>
                    <a:pt x="36" y="72"/>
                  </a:cubicBezTo>
                  <a:cubicBezTo>
                    <a:pt x="36" y="84"/>
                    <a:pt x="36" y="96"/>
                    <a:pt x="36" y="108"/>
                  </a:cubicBezTo>
                  <a:cubicBezTo>
                    <a:pt x="48" y="84"/>
                    <a:pt x="48" y="84"/>
                    <a:pt x="60" y="72"/>
                  </a:cubicBezTo>
                  <a:cubicBezTo>
                    <a:pt x="48" y="48"/>
                    <a:pt x="24" y="36"/>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13"/>
            <p:cNvSpPr/>
            <p:nvPr/>
          </p:nvSpPr>
          <p:spPr>
            <a:xfrm>
              <a:off x="5520800" y="2194925"/>
              <a:ext cx="1025" cy="2275"/>
            </a:xfrm>
            <a:custGeom>
              <a:rect b="b" l="l" r="r" t="t"/>
              <a:pathLst>
                <a:path extrusionOk="0" h="91" w="41">
                  <a:moveTo>
                    <a:pt x="2" y="0"/>
                  </a:moveTo>
                  <a:lnTo>
                    <a:pt x="2" y="0"/>
                  </a:lnTo>
                  <a:cubicBezTo>
                    <a:pt x="1" y="0"/>
                    <a:pt x="3" y="9"/>
                    <a:pt x="5" y="20"/>
                  </a:cubicBezTo>
                  <a:lnTo>
                    <a:pt x="5" y="20"/>
                  </a:lnTo>
                  <a:lnTo>
                    <a:pt x="5" y="5"/>
                  </a:lnTo>
                  <a:cubicBezTo>
                    <a:pt x="3" y="2"/>
                    <a:pt x="2" y="0"/>
                    <a:pt x="2" y="0"/>
                  </a:cubicBezTo>
                  <a:close/>
                  <a:moveTo>
                    <a:pt x="5" y="20"/>
                  </a:moveTo>
                  <a:lnTo>
                    <a:pt x="5" y="53"/>
                  </a:lnTo>
                  <a:cubicBezTo>
                    <a:pt x="6" y="52"/>
                    <a:pt x="7" y="51"/>
                    <a:pt x="8" y="51"/>
                  </a:cubicBezTo>
                  <a:lnTo>
                    <a:pt x="8" y="51"/>
                  </a:lnTo>
                  <a:cubicBezTo>
                    <a:pt x="7" y="52"/>
                    <a:pt x="6" y="53"/>
                    <a:pt x="5" y="53"/>
                  </a:cubicBezTo>
                  <a:cubicBezTo>
                    <a:pt x="15" y="63"/>
                    <a:pt x="26" y="91"/>
                    <a:pt x="36" y="91"/>
                  </a:cubicBezTo>
                  <a:cubicBezTo>
                    <a:pt x="38" y="91"/>
                    <a:pt x="39" y="90"/>
                    <a:pt x="41" y="89"/>
                  </a:cubicBezTo>
                  <a:cubicBezTo>
                    <a:pt x="31" y="69"/>
                    <a:pt x="21" y="50"/>
                    <a:pt x="12" y="50"/>
                  </a:cubicBezTo>
                  <a:cubicBezTo>
                    <a:pt x="10" y="50"/>
                    <a:pt x="9" y="50"/>
                    <a:pt x="8" y="51"/>
                  </a:cubicBezTo>
                  <a:lnTo>
                    <a:pt x="8" y="51"/>
                  </a:lnTo>
                  <a:cubicBezTo>
                    <a:pt x="10" y="46"/>
                    <a:pt x="8" y="32"/>
                    <a:pt x="5" y="2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13"/>
            <p:cNvSpPr/>
            <p:nvPr/>
          </p:nvSpPr>
          <p:spPr>
            <a:xfrm>
              <a:off x="5514975" y="2186400"/>
              <a:ext cx="1200" cy="1825"/>
            </a:xfrm>
            <a:custGeom>
              <a:rect b="b" l="l" r="r" t="t"/>
              <a:pathLst>
                <a:path extrusionOk="0" h="73" w="48">
                  <a:moveTo>
                    <a:pt x="48" y="1"/>
                  </a:moveTo>
                  <a:cubicBezTo>
                    <a:pt x="24" y="13"/>
                    <a:pt x="0" y="37"/>
                    <a:pt x="0" y="60"/>
                  </a:cubicBezTo>
                  <a:lnTo>
                    <a:pt x="12" y="72"/>
                  </a:lnTo>
                  <a:cubicBezTo>
                    <a:pt x="24" y="37"/>
                    <a:pt x="48" y="49"/>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13"/>
            <p:cNvSpPr/>
            <p:nvPr/>
          </p:nvSpPr>
          <p:spPr>
            <a:xfrm>
              <a:off x="5519125" y="2194875"/>
              <a:ext cx="625" cy="1375"/>
            </a:xfrm>
            <a:custGeom>
              <a:rect b="b" l="l" r="r" t="t"/>
              <a:pathLst>
                <a:path extrusionOk="0" h="55" w="25">
                  <a:moveTo>
                    <a:pt x="6" y="0"/>
                  </a:moveTo>
                  <a:cubicBezTo>
                    <a:pt x="5" y="0"/>
                    <a:pt x="3" y="2"/>
                    <a:pt x="1" y="7"/>
                  </a:cubicBezTo>
                  <a:lnTo>
                    <a:pt x="1" y="55"/>
                  </a:lnTo>
                  <a:cubicBezTo>
                    <a:pt x="25" y="55"/>
                    <a:pt x="1" y="31"/>
                    <a:pt x="1" y="19"/>
                  </a:cubicBezTo>
                  <a:lnTo>
                    <a:pt x="1" y="19"/>
                  </a:lnTo>
                  <a:cubicBezTo>
                    <a:pt x="7" y="25"/>
                    <a:pt x="10" y="28"/>
                    <a:pt x="13" y="28"/>
                  </a:cubicBezTo>
                  <a:cubicBezTo>
                    <a:pt x="16" y="28"/>
                    <a:pt x="19" y="25"/>
                    <a:pt x="25" y="19"/>
                  </a:cubicBezTo>
                  <a:lnTo>
                    <a:pt x="25" y="19"/>
                  </a:lnTo>
                  <a:cubicBezTo>
                    <a:pt x="22" y="20"/>
                    <a:pt x="20" y="21"/>
                    <a:pt x="18" y="21"/>
                  </a:cubicBezTo>
                  <a:cubicBezTo>
                    <a:pt x="6" y="21"/>
                    <a:pt x="9" y="0"/>
                    <a:pt x="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13"/>
            <p:cNvSpPr/>
            <p:nvPr/>
          </p:nvSpPr>
          <p:spPr>
            <a:xfrm>
              <a:off x="5517650" y="2196525"/>
              <a:ext cx="1200" cy="1825"/>
            </a:xfrm>
            <a:custGeom>
              <a:rect b="b" l="l" r="r" t="t"/>
              <a:pathLst>
                <a:path extrusionOk="0" h="73" w="48">
                  <a:moveTo>
                    <a:pt x="12" y="1"/>
                  </a:moveTo>
                  <a:lnTo>
                    <a:pt x="0" y="25"/>
                  </a:lnTo>
                  <a:lnTo>
                    <a:pt x="24" y="72"/>
                  </a:lnTo>
                  <a:cubicBezTo>
                    <a:pt x="48" y="48"/>
                    <a:pt x="24" y="48"/>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13"/>
            <p:cNvSpPr/>
            <p:nvPr/>
          </p:nvSpPr>
          <p:spPr>
            <a:xfrm>
              <a:off x="5516750" y="2195650"/>
              <a:ext cx="625" cy="2100"/>
            </a:xfrm>
            <a:custGeom>
              <a:rect b="b" l="l" r="r" t="t"/>
              <a:pathLst>
                <a:path extrusionOk="0" h="84" w="25">
                  <a:moveTo>
                    <a:pt x="12" y="0"/>
                  </a:moveTo>
                  <a:lnTo>
                    <a:pt x="0" y="83"/>
                  </a:lnTo>
                  <a:cubicBezTo>
                    <a:pt x="12" y="48"/>
                    <a:pt x="12" y="48"/>
                    <a:pt x="24" y="12"/>
                  </a:cubicBez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13"/>
            <p:cNvSpPr/>
            <p:nvPr/>
          </p:nvSpPr>
          <p:spPr>
            <a:xfrm>
              <a:off x="5505825" y="2189875"/>
              <a:ext cx="625" cy="975"/>
            </a:xfrm>
            <a:custGeom>
              <a:rect b="b" l="l" r="r" t="t"/>
              <a:pathLst>
                <a:path extrusionOk="0" h="39" w="25">
                  <a:moveTo>
                    <a:pt x="1" y="0"/>
                  </a:moveTo>
                  <a:lnTo>
                    <a:pt x="1" y="0"/>
                  </a:lnTo>
                  <a:cubicBezTo>
                    <a:pt x="0" y="0"/>
                    <a:pt x="2" y="1"/>
                    <a:pt x="6" y="3"/>
                  </a:cubicBezTo>
                  <a:lnTo>
                    <a:pt x="6" y="3"/>
                  </a:lnTo>
                  <a:cubicBezTo>
                    <a:pt x="3" y="1"/>
                    <a:pt x="1" y="0"/>
                    <a:pt x="1" y="0"/>
                  </a:cubicBezTo>
                  <a:close/>
                  <a:moveTo>
                    <a:pt x="6" y="3"/>
                  </a:moveTo>
                  <a:cubicBezTo>
                    <a:pt x="7" y="4"/>
                    <a:pt x="8" y="5"/>
                    <a:pt x="9" y="6"/>
                  </a:cubicBezTo>
                  <a:lnTo>
                    <a:pt x="9" y="6"/>
                  </a:lnTo>
                  <a:cubicBezTo>
                    <a:pt x="9" y="5"/>
                    <a:pt x="9" y="5"/>
                    <a:pt x="9" y="5"/>
                  </a:cubicBezTo>
                  <a:cubicBezTo>
                    <a:pt x="8" y="4"/>
                    <a:pt x="7" y="4"/>
                    <a:pt x="6" y="3"/>
                  </a:cubicBezTo>
                  <a:close/>
                  <a:moveTo>
                    <a:pt x="9" y="6"/>
                  </a:moveTo>
                  <a:lnTo>
                    <a:pt x="9" y="6"/>
                  </a:lnTo>
                  <a:cubicBezTo>
                    <a:pt x="9" y="22"/>
                    <a:pt x="21" y="38"/>
                    <a:pt x="23" y="38"/>
                  </a:cubicBezTo>
                  <a:cubicBezTo>
                    <a:pt x="25" y="38"/>
                    <a:pt x="24" y="36"/>
                    <a:pt x="21" y="29"/>
                  </a:cubicBezTo>
                  <a:cubicBezTo>
                    <a:pt x="21" y="19"/>
                    <a:pt x="14" y="11"/>
                    <a:pt x="9" y="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13"/>
            <p:cNvSpPr/>
            <p:nvPr/>
          </p:nvSpPr>
          <p:spPr>
            <a:xfrm>
              <a:off x="5509000" y="2199150"/>
              <a:ext cx="1525" cy="1275"/>
            </a:xfrm>
            <a:custGeom>
              <a:rect b="b" l="l" r="r" t="t"/>
              <a:pathLst>
                <a:path extrusionOk="0" h="51" w="61">
                  <a:moveTo>
                    <a:pt x="43" y="1"/>
                  </a:moveTo>
                  <a:cubicBezTo>
                    <a:pt x="30" y="1"/>
                    <a:pt x="11" y="30"/>
                    <a:pt x="1" y="51"/>
                  </a:cubicBezTo>
                  <a:cubicBezTo>
                    <a:pt x="13" y="27"/>
                    <a:pt x="60" y="27"/>
                    <a:pt x="49" y="3"/>
                  </a:cubicBezTo>
                  <a:cubicBezTo>
                    <a:pt x="47" y="1"/>
                    <a:pt x="45" y="1"/>
                    <a:pt x="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13"/>
            <p:cNvSpPr/>
            <p:nvPr/>
          </p:nvSpPr>
          <p:spPr>
            <a:xfrm>
              <a:off x="5497100" y="2205450"/>
              <a:ext cx="875" cy="1525"/>
            </a:xfrm>
            <a:custGeom>
              <a:rect b="b" l="l" r="r" t="t"/>
              <a:pathLst>
                <a:path extrusionOk="0" h="61" w="35">
                  <a:moveTo>
                    <a:pt x="24" y="1"/>
                  </a:moveTo>
                  <a:cubicBezTo>
                    <a:pt x="24" y="25"/>
                    <a:pt x="13" y="25"/>
                    <a:pt x="1" y="60"/>
                  </a:cubicBezTo>
                  <a:cubicBezTo>
                    <a:pt x="13" y="49"/>
                    <a:pt x="24" y="60"/>
                    <a:pt x="13" y="37"/>
                  </a:cubicBezTo>
                  <a:lnTo>
                    <a:pt x="13" y="37"/>
                  </a:lnTo>
                  <a:cubicBezTo>
                    <a:pt x="15" y="39"/>
                    <a:pt x="17" y="40"/>
                    <a:pt x="19" y="40"/>
                  </a:cubicBezTo>
                  <a:cubicBezTo>
                    <a:pt x="28" y="40"/>
                    <a:pt x="34" y="20"/>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13"/>
            <p:cNvSpPr/>
            <p:nvPr/>
          </p:nvSpPr>
          <p:spPr>
            <a:xfrm>
              <a:off x="5494125" y="2206350"/>
              <a:ext cx="625" cy="925"/>
            </a:xfrm>
            <a:custGeom>
              <a:rect b="b" l="l" r="r" t="t"/>
              <a:pathLst>
                <a:path extrusionOk="0" h="37" w="25">
                  <a:moveTo>
                    <a:pt x="12" y="1"/>
                  </a:moveTo>
                  <a:cubicBezTo>
                    <a:pt x="12" y="1"/>
                    <a:pt x="1" y="24"/>
                    <a:pt x="12" y="36"/>
                  </a:cubicBezTo>
                  <a:cubicBezTo>
                    <a:pt x="12" y="24"/>
                    <a:pt x="24" y="24"/>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 name="Google Shape;765;p13"/>
            <p:cNvSpPr/>
            <p:nvPr/>
          </p:nvSpPr>
          <p:spPr>
            <a:xfrm>
              <a:off x="5468225" y="2201300"/>
              <a:ext cx="625" cy="900"/>
            </a:xfrm>
            <a:custGeom>
              <a:rect b="b" l="l" r="r" t="t"/>
              <a:pathLst>
                <a:path extrusionOk="0" h="36" w="25">
                  <a:moveTo>
                    <a:pt x="13" y="0"/>
                  </a:moveTo>
                  <a:cubicBezTo>
                    <a:pt x="1" y="0"/>
                    <a:pt x="1" y="12"/>
                    <a:pt x="13" y="36"/>
                  </a:cubicBezTo>
                  <a:cubicBezTo>
                    <a:pt x="25" y="24"/>
                    <a:pt x="13" y="12"/>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13"/>
            <p:cNvSpPr/>
            <p:nvPr/>
          </p:nvSpPr>
          <p:spPr>
            <a:xfrm>
              <a:off x="5467625" y="2201900"/>
              <a:ext cx="625" cy="600"/>
            </a:xfrm>
            <a:custGeom>
              <a:rect b="b" l="l" r="r" t="t"/>
              <a:pathLst>
                <a:path extrusionOk="0" h="24" w="25">
                  <a:moveTo>
                    <a:pt x="13" y="12"/>
                  </a:moveTo>
                  <a:lnTo>
                    <a:pt x="1" y="0"/>
                  </a:lnTo>
                  <a:lnTo>
                    <a:pt x="25" y="24"/>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 name="Google Shape;767;p13"/>
            <p:cNvSpPr/>
            <p:nvPr/>
          </p:nvSpPr>
          <p:spPr>
            <a:xfrm>
              <a:off x="5465550" y="2202175"/>
              <a:ext cx="325" cy="325"/>
            </a:xfrm>
            <a:custGeom>
              <a:rect b="b" l="l" r="r" t="t"/>
              <a:pathLst>
                <a:path extrusionOk="0" h="13" w="13">
                  <a:moveTo>
                    <a:pt x="12" y="1"/>
                  </a:moveTo>
                  <a:cubicBezTo>
                    <a:pt x="1" y="1"/>
                    <a:pt x="1" y="13"/>
                    <a:pt x="12" y="13"/>
                  </a:cubicBezTo>
                  <a:cubicBezTo>
                    <a:pt x="12" y="13"/>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 name="Google Shape;768;p13"/>
            <p:cNvSpPr/>
            <p:nvPr/>
          </p:nvSpPr>
          <p:spPr>
            <a:xfrm>
              <a:off x="5465850" y="2201900"/>
              <a:ext cx="325" cy="300"/>
            </a:xfrm>
            <a:custGeom>
              <a:rect b="b" l="l" r="r" t="t"/>
              <a:pathLst>
                <a:path extrusionOk="0" h="12" w="13">
                  <a:moveTo>
                    <a:pt x="0" y="0"/>
                  </a:moveTo>
                  <a:cubicBezTo>
                    <a:pt x="0" y="0"/>
                    <a:pt x="0" y="0"/>
                    <a:pt x="0" y="12"/>
                  </a:cubicBezTo>
                  <a:cubicBezTo>
                    <a:pt x="0" y="8"/>
                    <a:pt x="0" y="7"/>
                    <a:pt x="1" y="7"/>
                  </a:cubicBezTo>
                  <a:cubicBezTo>
                    <a:pt x="2" y="7"/>
                    <a:pt x="4" y="12"/>
                    <a:pt x="12" y="12"/>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13"/>
            <p:cNvSpPr/>
            <p:nvPr/>
          </p:nvSpPr>
          <p:spPr>
            <a:xfrm>
              <a:off x="5465250" y="2201900"/>
              <a:ext cx="925" cy="1800"/>
            </a:xfrm>
            <a:custGeom>
              <a:rect b="b" l="l" r="r" t="t"/>
              <a:pathLst>
                <a:path extrusionOk="0" h="72" w="37">
                  <a:moveTo>
                    <a:pt x="1" y="0"/>
                  </a:moveTo>
                  <a:lnTo>
                    <a:pt x="1" y="36"/>
                  </a:lnTo>
                  <a:lnTo>
                    <a:pt x="36" y="71"/>
                  </a:lnTo>
                  <a:cubicBezTo>
                    <a:pt x="36" y="36"/>
                    <a:pt x="1" y="6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13"/>
            <p:cNvSpPr/>
            <p:nvPr/>
          </p:nvSpPr>
          <p:spPr>
            <a:xfrm>
              <a:off x="5462275" y="2203675"/>
              <a:ext cx="2700" cy="3900"/>
            </a:xfrm>
            <a:custGeom>
              <a:rect b="b" l="l" r="r" t="t"/>
              <a:pathLst>
                <a:path extrusionOk="0" h="156" w="108">
                  <a:moveTo>
                    <a:pt x="72" y="0"/>
                  </a:moveTo>
                  <a:cubicBezTo>
                    <a:pt x="54" y="0"/>
                    <a:pt x="56" y="41"/>
                    <a:pt x="49" y="41"/>
                  </a:cubicBezTo>
                  <a:cubicBezTo>
                    <a:pt x="46" y="41"/>
                    <a:pt x="42" y="36"/>
                    <a:pt x="36" y="24"/>
                  </a:cubicBezTo>
                  <a:lnTo>
                    <a:pt x="36" y="24"/>
                  </a:lnTo>
                  <a:cubicBezTo>
                    <a:pt x="1" y="84"/>
                    <a:pt x="84" y="108"/>
                    <a:pt x="48" y="155"/>
                  </a:cubicBezTo>
                  <a:cubicBezTo>
                    <a:pt x="108" y="155"/>
                    <a:pt x="24" y="48"/>
                    <a:pt x="72" y="48"/>
                  </a:cubicBezTo>
                  <a:cubicBezTo>
                    <a:pt x="36" y="24"/>
                    <a:pt x="72" y="24"/>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13"/>
            <p:cNvSpPr/>
            <p:nvPr/>
          </p:nvSpPr>
          <p:spPr>
            <a:xfrm>
              <a:off x="5464650" y="2205300"/>
              <a:ext cx="725" cy="750"/>
            </a:xfrm>
            <a:custGeom>
              <a:rect b="b" l="l" r="r" t="t"/>
              <a:pathLst>
                <a:path extrusionOk="0" h="30" w="29">
                  <a:moveTo>
                    <a:pt x="8" y="1"/>
                  </a:moveTo>
                  <a:cubicBezTo>
                    <a:pt x="4" y="1"/>
                    <a:pt x="1" y="7"/>
                    <a:pt x="1" y="19"/>
                  </a:cubicBezTo>
                  <a:cubicBezTo>
                    <a:pt x="9" y="19"/>
                    <a:pt x="22" y="29"/>
                    <a:pt x="26" y="29"/>
                  </a:cubicBezTo>
                  <a:cubicBezTo>
                    <a:pt x="29" y="29"/>
                    <a:pt x="29" y="27"/>
                    <a:pt x="25" y="19"/>
                  </a:cubicBezTo>
                  <a:cubicBezTo>
                    <a:pt x="19" y="7"/>
                    <a:pt x="13" y="1"/>
                    <a:pt x="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13"/>
            <p:cNvSpPr/>
            <p:nvPr/>
          </p:nvSpPr>
          <p:spPr>
            <a:xfrm>
              <a:off x="5461975" y="2205175"/>
              <a:ext cx="325" cy="300"/>
            </a:xfrm>
            <a:custGeom>
              <a:rect b="b" l="l" r="r" t="t"/>
              <a:pathLst>
                <a:path extrusionOk="0" h="12" w="13">
                  <a:moveTo>
                    <a:pt x="1" y="0"/>
                  </a:moveTo>
                  <a:lnTo>
                    <a:pt x="1" y="12"/>
                  </a:lnTo>
                  <a:lnTo>
                    <a:pt x="13" y="1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13"/>
            <p:cNvSpPr/>
            <p:nvPr/>
          </p:nvSpPr>
          <p:spPr>
            <a:xfrm>
              <a:off x="5460500" y="2204875"/>
              <a:ext cx="600" cy="900"/>
            </a:xfrm>
            <a:custGeom>
              <a:rect b="b" l="l" r="r" t="t"/>
              <a:pathLst>
                <a:path extrusionOk="0" h="36" w="24">
                  <a:moveTo>
                    <a:pt x="24" y="0"/>
                  </a:moveTo>
                  <a:cubicBezTo>
                    <a:pt x="24" y="12"/>
                    <a:pt x="0" y="24"/>
                    <a:pt x="24" y="36"/>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 name="Google Shape;774;p13"/>
            <p:cNvSpPr/>
            <p:nvPr/>
          </p:nvSpPr>
          <p:spPr>
            <a:xfrm>
              <a:off x="5458925" y="2205750"/>
              <a:ext cx="700" cy="1350"/>
            </a:xfrm>
            <a:custGeom>
              <a:rect b="b" l="l" r="r" t="t"/>
              <a:pathLst>
                <a:path extrusionOk="0" h="54" w="28">
                  <a:moveTo>
                    <a:pt x="4" y="1"/>
                  </a:moveTo>
                  <a:lnTo>
                    <a:pt x="4" y="1"/>
                  </a:lnTo>
                  <a:cubicBezTo>
                    <a:pt x="1" y="1"/>
                    <a:pt x="0" y="4"/>
                    <a:pt x="0" y="8"/>
                  </a:cubicBezTo>
                  <a:lnTo>
                    <a:pt x="0" y="8"/>
                  </a:lnTo>
                  <a:cubicBezTo>
                    <a:pt x="1" y="5"/>
                    <a:pt x="1" y="3"/>
                    <a:pt x="4" y="1"/>
                  </a:cubicBezTo>
                  <a:close/>
                  <a:moveTo>
                    <a:pt x="0" y="8"/>
                  </a:moveTo>
                  <a:lnTo>
                    <a:pt x="0" y="8"/>
                  </a:lnTo>
                  <a:cubicBezTo>
                    <a:pt x="0" y="9"/>
                    <a:pt x="0" y="10"/>
                    <a:pt x="1" y="12"/>
                  </a:cubicBezTo>
                  <a:lnTo>
                    <a:pt x="1" y="12"/>
                  </a:lnTo>
                  <a:cubicBezTo>
                    <a:pt x="1" y="10"/>
                    <a:pt x="0" y="9"/>
                    <a:pt x="0" y="8"/>
                  </a:cubicBezTo>
                  <a:close/>
                  <a:moveTo>
                    <a:pt x="1" y="12"/>
                  </a:moveTo>
                  <a:cubicBezTo>
                    <a:pt x="2" y="27"/>
                    <a:pt x="13" y="53"/>
                    <a:pt x="22" y="53"/>
                  </a:cubicBezTo>
                  <a:cubicBezTo>
                    <a:pt x="24" y="53"/>
                    <a:pt x="26" y="52"/>
                    <a:pt x="27" y="48"/>
                  </a:cubicBezTo>
                  <a:cubicBezTo>
                    <a:pt x="19" y="40"/>
                    <a:pt x="3" y="24"/>
                    <a:pt x="1"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 name="Google Shape;775;p13"/>
            <p:cNvSpPr/>
            <p:nvPr/>
          </p:nvSpPr>
          <p:spPr>
            <a:xfrm>
              <a:off x="5456625" y="2209925"/>
              <a:ext cx="625" cy="625"/>
            </a:xfrm>
            <a:custGeom>
              <a:rect b="b" l="l" r="r" t="t"/>
              <a:pathLst>
                <a:path extrusionOk="0" h="25" w="25">
                  <a:moveTo>
                    <a:pt x="12" y="1"/>
                  </a:moveTo>
                  <a:lnTo>
                    <a:pt x="0" y="24"/>
                  </a:lnTo>
                  <a:lnTo>
                    <a:pt x="12" y="24"/>
                  </a:lnTo>
                  <a:cubicBezTo>
                    <a:pt x="24" y="24"/>
                    <a:pt x="24" y="12"/>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 name="Google Shape;776;p13"/>
            <p:cNvSpPr/>
            <p:nvPr/>
          </p:nvSpPr>
          <p:spPr>
            <a:xfrm>
              <a:off x="5459600" y="2214100"/>
              <a:ext cx="925" cy="650"/>
            </a:xfrm>
            <a:custGeom>
              <a:rect b="b" l="l" r="r" t="t"/>
              <a:pathLst>
                <a:path extrusionOk="0" h="26" w="37">
                  <a:moveTo>
                    <a:pt x="36" y="0"/>
                  </a:moveTo>
                  <a:cubicBezTo>
                    <a:pt x="32" y="0"/>
                    <a:pt x="28" y="2"/>
                    <a:pt x="26" y="4"/>
                  </a:cubicBezTo>
                  <a:lnTo>
                    <a:pt x="26" y="4"/>
                  </a:lnTo>
                  <a:cubicBezTo>
                    <a:pt x="29" y="4"/>
                    <a:pt x="32" y="2"/>
                    <a:pt x="36" y="0"/>
                  </a:cubicBezTo>
                  <a:close/>
                  <a:moveTo>
                    <a:pt x="26" y="4"/>
                  </a:moveTo>
                  <a:cubicBezTo>
                    <a:pt x="20" y="6"/>
                    <a:pt x="17" y="6"/>
                    <a:pt x="14" y="6"/>
                  </a:cubicBezTo>
                  <a:cubicBezTo>
                    <a:pt x="9" y="6"/>
                    <a:pt x="6" y="6"/>
                    <a:pt x="0" y="12"/>
                  </a:cubicBezTo>
                  <a:cubicBezTo>
                    <a:pt x="7" y="22"/>
                    <a:pt x="11" y="25"/>
                    <a:pt x="13" y="25"/>
                  </a:cubicBezTo>
                  <a:cubicBezTo>
                    <a:pt x="19" y="25"/>
                    <a:pt x="19" y="12"/>
                    <a:pt x="26" y="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 name="Google Shape;777;p13"/>
            <p:cNvSpPr/>
            <p:nvPr/>
          </p:nvSpPr>
          <p:spPr>
            <a:xfrm>
              <a:off x="5455425" y="2209000"/>
              <a:ext cx="625" cy="650"/>
            </a:xfrm>
            <a:custGeom>
              <a:rect b="b" l="l" r="r" t="t"/>
              <a:pathLst>
                <a:path extrusionOk="0" h="26" w="25">
                  <a:moveTo>
                    <a:pt x="6" y="1"/>
                  </a:moveTo>
                  <a:cubicBezTo>
                    <a:pt x="1" y="1"/>
                    <a:pt x="1" y="11"/>
                    <a:pt x="1" y="26"/>
                  </a:cubicBezTo>
                  <a:cubicBezTo>
                    <a:pt x="1" y="14"/>
                    <a:pt x="4" y="11"/>
                    <a:pt x="8" y="11"/>
                  </a:cubicBezTo>
                  <a:cubicBezTo>
                    <a:pt x="13" y="11"/>
                    <a:pt x="19" y="14"/>
                    <a:pt x="25" y="14"/>
                  </a:cubicBezTo>
                  <a:cubicBezTo>
                    <a:pt x="15" y="5"/>
                    <a:pt x="10" y="1"/>
                    <a:pt x="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 name="Google Shape;778;p13"/>
            <p:cNvSpPr/>
            <p:nvPr/>
          </p:nvSpPr>
          <p:spPr>
            <a:xfrm>
              <a:off x="5453425" y="2209025"/>
              <a:ext cx="2025" cy="3300"/>
            </a:xfrm>
            <a:custGeom>
              <a:rect b="b" l="l" r="r" t="t"/>
              <a:pathLst>
                <a:path extrusionOk="0" h="132" w="81">
                  <a:moveTo>
                    <a:pt x="57" y="1"/>
                  </a:moveTo>
                  <a:cubicBezTo>
                    <a:pt x="35" y="1"/>
                    <a:pt x="75" y="43"/>
                    <a:pt x="61" y="58"/>
                  </a:cubicBezTo>
                  <a:lnTo>
                    <a:pt x="61" y="58"/>
                  </a:lnTo>
                  <a:cubicBezTo>
                    <a:pt x="64" y="58"/>
                    <a:pt x="71" y="62"/>
                    <a:pt x="81" y="72"/>
                  </a:cubicBezTo>
                  <a:lnTo>
                    <a:pt x="57" y="1"/>
                  </a:lnTo>
                  <a:close/>
                  <a:moveTo>
                    <a:pt x="18" y="20"/>
                  </a:moveTo>
                  <a:cubicBezTo>
                    <a:pt x="5" y="20"/>
                    <a:pt x="0" y="34"/>
                    <a:pt x="9" y="60"/>
                  </a:cubicBezTo>
                  <a:cubicBezTo>
                    <a:pt x="21" y="72"/>
                    <a:pt x="57" y="108"/>
                    <a:pt x="57" y="132"/>
                  </a:cubicBezTo>
                  <a:cubicBezTo>
                    <a:pt x="65" y="115"/>
                    <a:pt x="51" y="70"/>
                    <a:pt x="57" y="60"/>
                  </a:cubicBezTo>
                  <a:lnTo>
                    <a:pt x="57" y="60"/>
                  </a:lnTo>
                  <a:cubicBezTo>
                    <a:pt x="57" y="60"/>
                    <a:pt x="57" y="60"/>
                    <a:pt x="57" y="60"/>
                  </a:cubicBezTo>
                  <a:cubicBezTo>
                    <a:pt x="58" y="60"/>
                    <a:pt x="60" y="59"/>
                    <a:pt x="61" y="58"/>
                  </a:cubicBezTo>
                  <a:lnTo>
                    <a:pt x="61" y="58"/>
                  </a:lnTo>
                  <a:cubicBezTo>
                    <a:pt x="60" y="58"/>
                    <a:pt x="60" y="58"/>
                    <a:pt x="60" y="58"/>
                  </a:cubicBezTo>
                  <a:cubicBezTo>
                    <a:pt x="59" y="58"/>
                    <a:pt x="57" y="59"/>
                    <a:pt x="57" y="60"/>
                  </a:cubicBezTo>
                  <a:lnTo>
                    <a:pt x="57" y="60"/>
                  </a:lnTo>
                  <a:cubicBezTo>
                    <a:pt x="45" y="48"/>
                    <a:pt x="45" y="36"/>
                    <a:pt x="33" y="25"/>
                  </a:cubicBezTo>
                  <a:cubicBezTo>
                    <a:pt x="27" y="22"/>
                    <a:pt x="22" y="20"/>
                    <a:pt x="18" y="2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 name="Google Shape;779;p13"/>
            <p:cNvSpPr/>
            <p:nvPr/>
          </p:nvSpPr>
          <p:spPr>
            <a:xfrm>
              <a:off x="5457525" y="2212600"/>
              <a:ext cx="925" cy="1375"/>
            </a:xfrm>
            <a:custGeom>
              <a:rect b="b" l="l" r="r" t="t"/>
              <a:pathLst>
                <a:path extrusionOk="0" h="55" w="37">
                  <a:moveTo>
                    <a:pt x="0" y="1"/>
                  </a:moveTo>
                  <a:cubicBezTo>
                    <a:pt x="12" y="24"/>
                    <a:pt x="12" y="24"/>
                    <a:pt x="12" y="36"/>
                  </a:cubicBezTo>
                  <a:cubicBezTo>
                    <a:pt x="22" y="50"/>
                    <a:pt x="27" y="55"/>
                    <a:pt x="30" y="55"/>
                  </a:cubicBezTo>
                  <a:cubicBezTo>
                    <a:pt x="36" y="55"/>
                    <a:pt x="24" y="21"/>
                    <a:pt x="24" y="1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13"/>
            <p:cNvSpPr/>
            <p:nvPr/>
          </p:nvSpPr>
          <p:spPr>
            <a:xfrm>
              <a:off x="5451850" y="2213200"/>
              <a:ext cx="625" cy="625"/>
            </a:xfrm>
            <a:custGeom>
              <a:rect b="b" l="l" r="r" t="t"/>
              <a:pathLst>
                <a:path extrusionOk="0" h="25" w="25">
                  <a:moveTo>
                    <a:pt x="25" y="0"/>
                  </a:moveTo>
                  <a:lnTo>
                    <a:pt x="1" y="24"/>
                  </a:lnTo>
                  <a:lnTo>
                    <a:pt x="13" y="24"/>
                  </a:lnTo>
                  <a:lnTo>
                    <a:pt x="2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13"/>
            <p:cNvSpPr/>
            <p:nvPr/>
          </p:nvSpPr>
          <p:spPr>
            <a:xfrm>
              <a:off x="5451275" y="2212600"/>
              <a:ext cx="300" cy="1225"/>
            </a:xfrm>
            <a:custGeom>
              <a:rect b="b" l="l" r="r" t="t"/>
              <a:pathLst>
                <a:path extrusionOk="0" h="49" w="12">
                  <a:moveTo>
                    <a:pt x="12" y="1"/>
                  </a:moveTo>
                  <a:lnTo>
                    <a:pt x="0" y="48"/>
                  </a:lnTo>
                  <a:lnTo>
                    <a:pt x="12" y="13"/>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13"/>
            <p:cNvSpPr/>
            <p:nvPr/>
          </p:nvSpPr>
          <p:spPr>
            <a:xfrm>
              <a:off x="5450675" y="2212600"/>
              <a:ext cx="325" cy="625"/>
            </a:xfrm>
            <a:custGeom>
              <a:rect b="b" l="l" r="r" t="t"/>
              <a:pathLst>
                <a:path extrusionOk="0" h="25" w="13">
                  <a:moveTo>
                    <a:pt x="12" y="1"/>
                  </a:moveTo>
                  <a:lnTo>
                    <a:pt x="0" y="24"/>
                  </a:lnTo>
                  <a:lnTo>
                    <a:pt x="12" y="24"/>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13"/>
            <p:cNvSpPr/>
            <p:nvPr/>
          </p:nvSpPr>
          <p:spPr>
            <a:xfrm>
              <a:off x="5449175" y="2213500"/>
              <a:ext cx="1275" cy="675"/>
            </a:xfrm>
            <a:custGeom>
              <a:rect b="b" l="l" r="r" t="t"/>
              <a:pathLst>
                <a:path extrusionOk="0" h="27" w="51">
                  <a:moveTo>
                    <a:pt x="36" y="0"/>
                  </a:moveTo>
                  <a:cubicBezTo>
                    <a:pt x="36" y="14"/>
                    <a:pt x="32" y="20"/>
                    <a:pt x="24" y="20"/>
                  </a:cubicBezTo>
                  <a:cubicBezTo>
                    <a:pt x="18" y="20"/>
                    <a:pt x="11" y="17"/>
                    <a:pt x="1" y="12"/>
                  </a:cubicBezTo>
                  <a:lnTo>
                    <a:pt x="1" y="12"/>
                  </a:lnTo>
                  <a:lnTo>
                    <a:pt x="25" y="24"/>
                  </a:lnTo>
                  <a:cubicBezTo>
                    <a:pt x="25" y="24"/>
                    <a:pt x="30" y="26"/>
                    <a:pt x="36" y="26"/>
                  </a:cubicBezTo>
                  <a:cubicBezTo>
                    <a:pt x="44" y="26"/>
                    <a:pt x="51" y="22"/>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 name="Google Shape;784;p13"/>
            <p:cNvSpPr/>
            <p:nvPr/>
          </p:nvSpPr>
          <p:spPr>
            <a:xfrm>
              <a:off x="5453650" y="2228675"/>
              <a:ext cx="925" cy="925"/>
            </a:xfrm>
            <a:custGeom>
              <a:rect b="b" l="l" r="r" t="t"/>
              <a:pathLst>
                <a:path extrusionOk="0" h="37" w="37">
                  <a:moveTo>
                    <a:pt x="0" y="1"/>
                  </a:moveTo>
                  <a:lnTo>
                    <a:pt x="24" y="36"/>
                  </a:lnTo>
                  <a:cubicBezTo>
                    <a:pt x="24" y="36"/>
                    <a:pt x="24" y="31"/>
                    <a:pt x="28" y="31"/>
                  </a:cubicBezTo>
                  <a:cubicBezTo>
                    <a:pt x="29" y="31"/>
                    <a:pt x="32" y="32"/>
                    <a:pt x="36" y="36"/>
                  </a:cubicBezTo>
                  <a:cubicBezTo>
                    <a:pt x="24" y="13"/>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 name="Google Shape;785;p13"/>
            <p:cNvSpPr/>
            <p:nvPr/>
          </p:nvSpPr>
          <p:spPr>
            <a:xfrm>
              <a:off x="5452750" y="2228325"/>
              <a:ext cx="925" cy="1575"/>
            </a:xfrm>
            <a:custGeom>
              <a:rect b="b" l="l" r="r" t="t"/>
              <a:pathLst>
                <a:path extrusionOk="0" h="63" w="37">
                  <a:moveTo>
                    <a:pt x="21" y="0"/>
                  </a:moveTo>
                  <a:lnTo>
                    <a:pt x="21" y="0"/>
                  </a:lnTo>
                  <a:cubicBezTo>
                    <a:pt x="15" y="0"/>
                    <a:pt x="23" y="27"/>
                    <a:pt x="13" y="27"/>
                  </a:cubicBezTo>
                  <a:lnTo>
                    <a:pt x="1" y="15"/>
                  </a:lnTo>
                  <a:lnTo>
                    <a:pt x="13" y="62"/>
                  </a:lnTo>
                  <a:cubicBezTo>
                    <a:pt x="36" y="50"/>
                    <a:pt x="13" y="27"/>
                    <a:pt x="24" y="3"/>
                  </a:cubicBezTo>
                  <a:cubicBezTo>
                    <a:pt x="23" y="1"/>
                    <a:pt x="21" y="0"/>
                    <a:pt x="2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13"/>
            <p:cNvSpPr/>
            <p:nvPr/>
          </p:nvSpPr>
          <p:spPr>
            <a:xfrm>
              <a:off x="5442625" y="2233450"/>
              <a:ext cx="1650" cy="2150"/>
            </a:xfrm>
            <a:custGeom>
              <a:rect b="b" l="l" r="r" t="t"/>
              <a:pathLst>
                <a:path extrusionOk="0" h="86" w="66">
                  <a:moveTo>
                    <a:pt x="37" y="0"/>
                  </a:moveTo>
                  <a:cubicBezTo>
                    <a:pt x="37" y="24"/>
                    <a:pt x="13" y="36"/>
                    <a:pt x="1" y="48"/>
                  </a:cubicBezTo>
                  <a:cubicBezTo>
                    <a:pt x="21" y="58"/>
                    <a:pt x="24" y="86"/>
                    <a:pt x="25" y="86"/>
                  </a:cubicBezTo>
                  <a:cubicBezTo>
                    <a:pt x="25" y="86"/>
                    <a:pt x="25" y="85"/>
                    <a:pt x="25" y="83"/>
                  </a:cubicBezTo>
                  <a:lnTo>
                    <a:pt x="37" y="60"/>
                  </a:lnTo>
                  <a:lnTo>
                    <a:pt x="48" y="72"/>
                  </a:lnTo>
                  <a:cubicBezTo>
                    <a:pt x="51" y="73"/>
                    <a:pt x="53" y="73"/>
                    <a:pt x="54" y="73"/>
                  </a:cubicBezTo>
                  <a:cubicBezTo>
                    <a:pt x="65" y="73"/>
                    <a:pt x="39" y="36"/>
                    <a:pt x="60" y="36"/>
                  </a:cubicBezTo>
                  <a:cubicBezTo>
                    <a:pt x="37" y="12"/>
                    <a:pt x="37" y="24"/>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13"/>
            <p:cNvSpPr/>
            <p:nvPr/>
          </p:nvSpPr>
          <p:spPr>
            <a:xfrm>
              <a:off x="5524200" y="2151275"/>
              <a:ext cx="900" cy="25"/>
            </a:xfrm>
            <a:custGeom>
              <a:rect b="b" l="l" r="r" t="t"/>
              <a:pathLst>
                <a:path extrusionOk="0" h="1" w="36">
                  <a:moveTo>
                    <a:pt x="36" y="1"/>
                  </a:moveTo>
                  <a:cubicBezTo>
                    <a:pt x="0" y="1"/>
                    <a:pt x="24"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13"/>
            <p:cNvSpPr/>
            <p:nvPr/>
          </p:nvSpPr>
          <p:spPr>
            <a:xfrm>
              <a:off x="5524775" y="2151275"/>
              <a:ext cx="25" cy="25"/>
            </a:xfrm>
            <a:custGeom>
              <a:rect b="b" l="l" r="r" t="t"/>
              <a:pathLst>
                <a:path extrusionOk="0" h="1" w="1">
                  <a:moveTo>
                    <a:pt x="1" y="1"/>
                  </a:moveTo>
                  <a:lnTo>
                    <a:pt x="1" y="1"/>
                  </a:ln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13"/>
            <p:cNvSpPr/>
            <p:nvPr/>
          </p:nvSpPr>
          <p:spPr>
            <a:xfrm>
              <a:off x="5522875" y="2151575"/>
              <a:ext cx="1625" cy="450"/>
            </a:xfrm>
            <a:custGeom>
              <a:rect b="b" l="l" r="r" t="t"/>
              <a:pathLst>
                <a:path extrusionOk="0" h="18" w="65">
                  <a:moveTo>
                    <a:pt x="17" y="1"/>
                  </a:moveTo>
                  <a:cubicBezTo>
                    <a:pt x="1" y="9"/>
                    <a:pt x="2" y="18"/>
                    <a:pt x="20" y="18"/>
                  </a:cubicBezTo>
                  <a:cubicBezTo>
                    <a:pt x="28" y="18"/>
                    <a:pt x="39" y="16"/>
                    <a:pt x="53" y="13"/>
                  </a:cubicBezTo>
                  <a:cubicBezTo>
                    <a:pt x="29" y="13"/>
                    <a:pt x="65" y="1"/>
                    <a:pt x="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0" name="Google Shape;790;p13"/>
            <p:cNvSpPr/>
            <p:nvPr/>
          </p:nvSpPr>
          <p:spPr>
            <a:xfrm>
              <a:off x="5524500" y="2151575"/>
              <a:ext cx="900" cy="325"/>
            </a:xfrm>
            <a:custGeom>
              <a:rect b="b" l="l" r="r" t="t"/>
              <a:pathLst>
                <a:path extrusionOk="0" h="13" w="36">
                  <a:moveTo>
                    <a:pt x="24" y="1"/>
                  </a:moveTo>
                  <a:lnTo>
                    <a:pt x="0" y="13"/>
                  </a:lnTo>
                  <a:lnTo>
                    <a:pt x="36"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 name="Google Shape;791;p13"/>
            <p:cNvSpPr/>
            <p:nvPr/>
          </p:nvSpPr>
          <p:spPr>
            <a:xfrm>
              <a:off x="5525375" y="2151575"/>
              <a:ext cx="625" cy="25"/>
            </a:xfrm>
            <a:custGeom>
              <a:rect b="b" l="l" r="r" t="t"/>
              <a:pathLst>
                <a:path extrusionOk="0" h="1" w="25">
                  <a:moveTo>
                    <a:pt x="13" y="1"/>
                  </a:moveTo>
                  <a:lnTo>
                    <a:pt x="1" y="1"/>
                  </a:ln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 name="Google Shape;792;p13"/>
            <p:cNvSpPr/>
            <p:nvPr/>
          </p:nvSpPr>
          <p:spPr>
            <a:xfrm>
              <a:off x="5522500" y="2152175"/>
              <a:ext cx="2900" cy="450"/>
            </a:xfrm>
            <a:custGeom>
              <a:rect b="b" l="l" r="r" t="t"/>
              <a:pathLst>
                <a:path extrusionOk="0" h="18" w="116">
                  <a:moveTo>
                    <a:pt x="56" y="1"/>
                  </a:moveTo>
                  <a:cubicBezTo>
                    <a:pt x="20" y="1"/>
                    <a:pt x="56" y="13"/>
                    <a:pt x="9" y="13"/>
                  </a:cubicBezTo>
                  <a:cubicBezTo>
                    <a:pt x="1" y="17"/>
                    <a:pt x="1" y="18"/>
                    <a:pt x="5" y="18"/>
                  </a:cubicBezTo>
                  <a:cubicBezTo>
                    <a:pt x="14" y="18"/>
                    <a:pt x="40" y="13"/>
                    <a:pt x="56" y="13"/>
                  </a:cubicBezTo>
                  <a:lnTo>
                    <a:pt x="44" y="13"/>
                  </a:lnTo>
                  <a:cubicBezTo>
                    <a:pt x="62" y="7"/>
                    <a:pt x="74" y="7"/>
                    <a:pt x="84" y="7"/>
                  </a:cubicBezTo>
                  <a:cubicBezTo>
                    <a:pt x="95" y="7"/>
                    <a:pt x="104" y="7"/>
                    <a:pt x="116" y="1"/>
                  </a:cubicBezTo>
                  <a:lnTo>
                    <a:pt x="116" y="1"/>
                  </a:lnTo>
                  <a:cubicBezTo>
                    <a:pt x="116" y="1"/>
                    <a:pt x="84" y="6"/>
                    <a:pt x="66" y="6"/>
                  </a:cubicBezTo>
                  <a:cubicBezTo>
                    <a:pt x="58" y="6"/>
                    <a:pt x="52" y="5"/>
                    <a:pt x="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 name="Google Shape;793;p13"/>
            <p:cNvSpPr/>
            <p:nvPr/>
          </p:nvSpPr>
          <p:spPr>
            <a:xfrm>
              <a:off x="5525975" y="2175100"/>
              <a:ext cx="625" cy="25"/>
            </a:xfrm>
            <a:custGeom>
              <a:rect b="b" l="l" r="r" t="t"/>
              <a:pathLst>
                <a:path extrusionOk="0" h="1" w="25">
                  <a:moveTo>
                    <a:pt x="24" y="0"/>
                  </a:moveTo>
                  <a:cubicBezTo>
                    <a:pt x="12" y="0"/>
                    <a:pt x="12" y="0"/>
                    <a:pt x="1" y="0"/>
                  </a:cubicBezTo>
                  <a:cubicBezTo>
                    <a:pt x="1" y="0"/>
                    <a:pt x="1" y="0"/>
                    <a:pt x="1" y="0"/>
                  </a:cubicBez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13"/>
            <p:cNvSpPr/>
            <p:nvPr/>
          </p:nvSpPr>
          <p:spPr>
            <a:xfrm>
              <a:off x="5522400" y="2154850"/>
              <a:ext cx="625" cy="325"/>
            </a:xfrm>
            <a:custGeom>
              <a:rect b="b" l="l" r="r" t="t"/>
              <a:pathLst>
                <a:path extrusionOk="0" h="13" w="25">
                  <a:moveTo>
                    <a:pt x="13" y="1"/>
                  </a:moveTo>
                  <a:cubicBezTo>
                    <a:pt x="1" y="13"/>
                    <a:pt x="13" y="13"/>
                    <a:pt x="13" y="13"/>
                  </a:cubicBezTo>
                  <a:cubicBezTo>
                    <a:pt x="24" y="13"/>
                    <a:pt x="24"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13"/>
            <p:cNvSpPr/>
            <p:nvPr/>
          </p:nvSpPr>
          <p:spPr>
            <a:xfrm>
              <a:off x="5522700" y="2155750"/>
              <a:ext cx="325" cy="25"/>
            </a:xfrm>
            <a:custGeom>
              <a:rect b="b" l="l" r="r" t="t"/>
              <a:pathLst>
                <a:path extrusionOk="0" h="1" w="13">
                  <a:moveTo>
                    <a:pt x="12" y="1"/>
                  </a:moveTo>
                  <a:cubicBezTo>
                    <a:pt x="12" y="1"/>
                    <a:pt x="12" y="1"/>
                    <a:pt x="12" y="1"/>
                  </a:cubicBezTo>
                  <a:cubicBezTo>
                    <a:pt x="1" y="1"/>
                    <a:pt x="1"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13"/>
            <p:cNvSpPr/>
            <p:nvPr/>
          </p:nvSpPr>
          <p:spPr>
            <a:xfrm>
              <a:off x="5522700" y="2156350"/>
              <a:ext cx="25" cy="25"/>
            </a:xfrm>
            <a:custGeom>
              <a:rect b="b" l="l" r="r" t="t"/>
              <a:pathLst>
                <a:path extrusionOk="0" h="1" w="1">
                  <a:moveTo>
                    <a:pt x="1" y="0"/>
                  </a:moveTo>
                  <a:cubicBezTo>
                    <a:pt x="1" y="0"/>
                    <a:pt x="1" y="0"/>
                    <a:pt x="1" y="0"/>
                  </a:cubicBez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13"/>
            <p:cNvSpPr/>
            <p:nvPr/>
          </p:nvSpPr>
          <p:spPr>
            <a:xfrm>
              <a:off x="5521600" y="2155150"/>
              <a:ext cx="2025" cy="325"/>
            </a:xfrm>
            <a:custGeom>
              <a:rect b="b" l="l" r="r" t="t"/>
              <a:pathLst>
                <a:path extrusionOk="0" h="13" w="81">
                  <a:moveTo>
                    <a:pt x="33" y="1"/>
                  </a:moveTo>
                  <a:cubicBezTo>
                    <a:pt x="9" y="5"/>
                    <a:pt x="1" y="6"/>
                    <a:pt x="1" y="6"/>
                  </a:cubicBezTo>
                  <a:cubicBezTo>
                    <a:pt x="2" y="6"/>
                    <a:pt x="37" y="1"/>
                    <a:pt x="45" y="1"/>
                  </a:cubicBezTo>
                  <a:close/>
                  <a:moveTo>
                    <a:pt x="45" y="1"/>
                  </a:moveTo>
                  <a:cubicBezTo>
                    <a:pt x="33" y="13"/>
                    <a:pt x="56" y="13"/>
                    <a:pt x="56" y="13"/>
                  </a:cubicBezTo>
                  <a:lnTo>
                    <a:pt x="80" y="13"/>
                  </a:lnTo>
                  <a:cubicBezTo>
                    <a:pt x="80" y="1"/>
                    <a:pt x="80" y="1"/>
                    <a:pt x="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 name="Google Shape;798;p13"/>
            <p:cNvSpPr/>
            <p:nvPr/>
          </p:nvSpPr>
          <p:spPr>
            <a:xfrm>
              <a:off x="5530150" y="2157250"/>
              <a:ext cx="325" cy="25"/>
            </a:xfrm>
            <a:custGeom>
              <a:rect b="b" l="l" r="r" t="t"/>
              <a:pathLst>
                <a:path extrusionOk="0" h="1" w="13">
                  <a:moveTo>
                    <a:pt x="12" y="0"/>
                  </a:moveTo>
                  <a:cubicBezTo>
                    <a:pt x="12" y="0"/>
                    <a:pt x="0" y="0"/>
                    <a:pt x="0"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13"/>
            <p:cNvSpPr/>
            <p:nvPr/>
          </p:nvSpPr>
          <p:spPr>
            <a:xfrm>
              <a:off x="5521225" y="2187000"/>
              <a:ext cx="1200" cy="325"/>
            </a:xfrm>
            <a:custGeom>
              <a:rect b="b" l="l" r="r" t="t"/>
              <a:pathLst>
                <a:path extrusionOk="0" h="13" w="48">
                  <a:moveTo>
                    <a:pt x="48" y="1"/>
                  </a:moveTo>
                  <a:cubicBezTo>
                    <a:pt x="0" y="13"/>
                    <a:pt x="48" y="13"/>
                    <a:pt x="0" y="13"/>
                  </a:cubicBezTo>
                  <a:lnTo>
                    <a:pt x="36" y="13"/>
                  </a:lnTo>
                  <a:cubicBezTo>
                    <a:pt x="24" y="13"/>
                    <a:pt x="48" y="13"/>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13"/>
            <p:cNvSpPr/>
            <p:nvPr/>
          </p:nvSpPr>
          <p:spPr>
            <a:xfrm>
              <a:off x="5523300" y="2176000"/>
              <a:ext cx="3000" cy="325"/>
            </a:xfrm>
            <a:custGeom>
              <a:rect b="b" l="l" r="r" t="t"/>
              <a:pathLst>
                <a:path extrusionOk="0" h="13" w="120">
                  <a:moveTo>
                    <a:pt x="36" y="0"/>
                  </a:moveTo>
                  <a:cubicBezTo>
                    <a:pt x="17" y="10"/>
                    <a:pt x="13" y="12"/>
                    <a:pt x="7" y="12"/>
                  </a:cubicBezTo>
                  <a:lnTo>
                    <a:pt x="7" y="12"/>
                  </a:lnTo>
                  <a:cubicBezTo>
                    <a:pt x="42" y="11"/>
                    <a:pt x="86" y="0"/>
                    <a:pt x="119" y="0"/>
                  </a:cubicBezTo>
                  <a:close/>
                  <a:moveTo>
                    <a:pt x="7" y="12"/>
                  </a:moveTo>
                  <a:cubicBezTo>
                    <a:pt x="5" y="12"/>
                    <a:pt x="2" y="12"/>
                    <a:pt x="0" y="12"/>
                  </a:cubicBezTo>
                  <a:cubicBezTo>
                    <a:pt x="3" y="12"/>
                    <a:pt x="5" y="12"/>
                    <a:pt x="7"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1" name="Google Shape;801;p13"/>
            <p:cNvSpPr/>
            <p:nvPr/>
          </p:nvSpPr>
          <p:spPr>
            <a:xfrm>
              <a:off x="5526275" y="2175700"/>
              <a:ext cx="325" cy="325"/>
            </a:xfrm>
            <a:custGeom>
              <a:rect b="b" l="l" r="r" t="t"/>
              <a:pathLst>
                <a:path extrusionOk="0" h="13" w="13">
                  <a:moveTo>
                    <a:pt x="12" y="0"/>
                  </a:moveTo>
                  <a:cubicBezTo>
                    <a:pt x="12" y="12"/>
                    <a:pt x="0" y="12"/>
                    <a:pt x="0" y="12"/>
                  </a:cubicBezTo>
                  <a:lnTo>
                    <a:pt x="12" y="12"/>
                  </a:lnTo>
                  <a:cubicBezTo>
                    <a:pt x="12" y="12"/>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 name="Google Shape;802;p13"/>
            <p:cNvSpPr/>
            <p:nvPr/>
          </p:nvSpPr>
          <p:spPr>
            <a:xfrm>
              <a:off x="5522100" y="2185225"/>
              <a:ext cx="325" cy="325"/>
            </a:xfrm>
            <a:custGeom>
              <a:rect b="b" l="l" r="r" t="t"/>
              <a:pathLst>
                <a:path extrusionOk="0" h="13" w="13">
                  <a:moveTo>
                    <a:pt x="13" y="0"/>
                  </a:moveTo>
                  <a:cubicBezTo>
                    <a:pt x="1" y="12"/>
                    <a:pt x="1" y="12"/>
                    <a:pt x="13" y="12"/>
                  </a:cubicBezTo>
                  <a:cubicBezTo>
                    <a:pt x="13" y="12"/>
                    <a:pt x="13"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 name="Google Shape;803;p13"/>
            <p:cNvSpPr/>
            <p:nvPr/>
          </p:nvSpPr>
          <p:spPr>
            <a:xfrm>
              <a:off x="5525075" y="2174500"/>
              <a:ext cx="325" cy="325"/>
            </a:xfrm>
            <a:custGeom>
              <a:rect b="b" l="l" r="r" t="t"/>
              <a:pathLst>
                <a:path extrusionOk="0" h="13" w="13">
                  <a:moveTo>
                    <a:pt x="13" y="1"/>
                  </a:moveTo>
                  <a:cubicBezTo>
                    <a:pt x="13" y="1"/>
                    <a:pt x="1" y="1"/>
                    <a:pt x="1"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 name="Google Shape;804;p13"/>
            <p:cNvSpPr/>
            <p:nvPr/>
          </p:nvSpPr>
          <p:spPr>
            <a:xfrm>
              <a:off x="5535200" y="2177775"/>
              <a:ext cx="1825" cy="325"/>
            </a:xfrm>
            <a:custGeom>
              <a:rect b="b" l="l" r="r" t="t"/>
              <a:pathLst>
                <a:path extrusionOk="0" h="13" w="73">
                  <a:moveTo>
                    <a:pt x="60" y="1"/>
                  </a:moveTo>
                  <a:cubicBezTo>
                    <a:pt x="1" y="1"/>
                    <a:pt x="60" y="1"/>
                    <a:pt x="36" y="13"/>
                  </a:cubicBezTo>
                  <a:lnTo>
                    <a:pt x="60" y="13"/>
                  </a:lnTo>
                  <a:cubicBezTo>
                    <a:pt x="72" y="1"/>
                    <a:pt x="60" y="1"/>
                    <a:pt x="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 name="Google Shape;805;p13"/>
            <p:cNvSpPr/>
            <p:nvPr/>
          </p:nvSpPr>
          <p:spPr>
            <a:xfrm>
              <a:off x="5521500" y="2187300"/>
              <a:ext cx="325" cy="25"/>
            </a:xfrm>
            <a:custGeom>
              <a:rect b="b" l="l" r="r" t="t"/>
              <a:pathLst>
                <a:path extrusionOk="0" h="1" w="13">
                  <a:moveTo>
                    <a:pt x="1" y="1"/>
                  </a:moveTo>
                  <a:cubicBezTo>
                    <a:pt x="1" y="1"/>
                    <a:pt x="13" y="1"/>
                    <a:pt x="13" y="1"/>
                  </a:cubicBezTo>
                  <a:cubicBezTo>
                    <a:pt x="13" y="1"/>
                    <a:pt x="13"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 name="Google Shape;806;p13"/>
            <p:cNvSpPr/>
            <p:nvPr/>
          </p:nvSpPr>
          <p:spPr>
            <a:xfrm>
              <a:off x="5525975" y="2175100"/>
              <a:ext cx="1225" cy="325"/>
            </a:xfrm>
            <a:custGeom>
              <a:rect b="b" l="l" r="r" t="t"/>
              <a:pathLst>
                <a:path extrusionOk="0" h="13" w="49">
                  <a:moveTo>
                    <a:pt x="24" y="0"/>
                  </a:moveTo>
                  <a:cubicBezTo>
                    <a:pt x="48" y="0"/>
                    <a:pt x="1" y="12"/>
                    <a:pt x="24" y="12"/>
                  </a:cubicBez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13"/>
            <p:cNvSpPr/>
            <p:nvPr/>
          </p:nvSpPr>
          <p:spPr>
            <a:xfrm>
              <a:off x="5526575" y="2152175"/>
              <a:ext cx="2400" cy="625"/>
            </a:xfrm>
            <a:custGeom>
              <a:rect b="b" l="l" r="r" t="t"/>
              <a:pathLst>
                <a:path extrusionOk="0" h="25" w="96">
                  <a:moveTo>
                    <a:pt x="0" y="1"/>
                  </a:moveTo>
                  <a:cubicBezTo>
                    <a:pt x="36" y="1"/>
                    <a:pt x="24" y="13"/>
                    <a:pt x="36" y="25"/>
                  </a:cubicBezTo>
                  <a:lnTo>
                    <a:pt x="60" y="13"/>
                  </a:lnTo>
                  <a:lnTo>
                    <a:pt x="72" y="13"/>
                  </a:lnTo>
                  <a:lnTo>
                    <a:pt x="9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13"/>
            <p:cNvSpPr/>
            <p:nvPr/>
          </p:nvSpPr>
          <p:spPr>
            <a:xfrm>
              <a:off x="5521225" y="2153075"/>
              <a:ext cx="900" cy="325"/>
            </a:xfrm>
            <a:custGeom>
              <a:rect b="b" l="l" r="r" t="t"/>
              <a:pathLst>
                <a:path extrusionOk="0" h="13" w="36">
                  <a:moveTo>
                    <a:pt x="36" y="0"/>
                  </a:moveTo>
                  <a:cubicBezTo>
                    <a:pt x="36" y="0"/>
                    <a:pt x="12" y="12"/>
                    <a:pt x="0" y="12"/>
                  </a:cubicBezTo>
                  <a:lnTo>
                    <a:pt x="24" y="12"/>
                  </a:ln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13"/>
            <p:cNvSpPr/>
            <p:nvPr/>
          </p:nvSpPr>
          <p:spPr>
            <a:xfrm>
              <a:off x="5519125" y="2155450"/>
              <a:ext cx="1225" cy="325"/>
            </a:xfrm>
            <a:custGeom>
              <a:rect b="b" l="l" r="r" t="t"/>
              <a:pathLst>
                <a:path extrusionOk="0" h="13" w="49">
                  <a:moveTo>
                    <a:pt x="48" y="1"/>
                  </a:moveTo>
                  <a:cubicBezTo>
                    <a:pt x="25" y="1"/>
                    <a:pt x="1" y="13"/>
                    <a:pt x="36" y="13"/>
                  </a:cubicBez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13"/>
            <p:cNvSpPr/>
            <p:nvPr/>
          </p:nvSpPr>
          <p:spPr>
            <a:xfrm>
              <a:off x="5528050" y="2153675"/>
              <a:ext cx="1225" cy="325"/>
            </a:xfrm>
            <a:custGeom>
              <a:rect b="b" l="l" r="r" t="t"/>
              <a:pathLst>
                <a:path extrusionOk="0" h="13" w="49">
                  <a:moveTo>
                    <a:pt x="25" y="0"/>
                  </a:moveTo>
                  <a:cubicBezTo>
                    <a:pt x="1" y="12"/>
                    <a:pt x="13" y="12"/>
                    <a:pt x="37" y="12"/>
                  </a:cubicBezTo>
                  <a:cubicBezTo>
                    <a:pt x="13" y="12"/>
                    <a:pt x="49" y="12"/>
                    <a:pt x="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 name="Google Shape;811;p13"/>
            <p:cNvSpPr/>
            <p:nvPr/>
          </p:nvSpPr>
          <p:spPr>
            <a:xfrm>
              <a:off x="5519425" y="2156050"/>
              <a:ext cx="1525" cy="325"/>
            </a:xfrm>
            <a:custGeom>
              <a:rect b="b" l="l" r="r" t="t"/>
              <a:pathLst>
                <a:path extrusionOk="0" h="13" w="61">
                  <a:moveTo>
                    <a:pt x="13" y="0"/>
                  </a:moveTo>
                  <a:cubicBezTo>
                    <a:pt x="60" y="0"/>
                    <a:pt x="1" y="12"/>
                    <a:pt x="36" y="12"/>
                  </a:cubicBezTo>
                  <a:cubicBezTo>
                    <a:pt x="24" y="12"/>
                    <a:pt x="60"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 name="Google Shape;812;p13"/>
            <p:cNvSpPr/>
            <p:nvPr/>
          </p:nvSpPr>
          <p:spPr>
            <a:xfrm>
              <a:off x="5529325" y="2154550"/>
              <a:ext cx="1475" cy="325"/>
            </a:xfrm>
            <a:custGeom>
              <a:rect b="b" l="l" r="r" t="t"/>
              <a:pathLst>
                <a:path extrusionOk="0" h="13" w="59">
                  <a:moveTo>
                    <a:pt x="45" y="1"/>
                  </a:moveTo>
                  <a:cubicBezTo>
                    <a:pt x="42" y="1"/>
                    <a:pt x="42" y="1"/>
                    <a:pt x="44" y="1"/>
                  </a:cubicBezTo>
                  <a:lnTo>
                    <a:pt x="44" y="1"/>
                  </a:lnTo>
                  <a:cubicBezTo>
                    <a:pt x="45" y="1"/>
                    <a:pt x="45" y="1"/>
                    <a:pt x="45" y="1"/>
                  </a:cubicBezTo>
                  <a:close/>
                  <a:moveTo>
                    <a:pt x="44" y="1"/>
                  </a:moveTo>
                  <a:lnTo>
                    <a:pt x="44" y="1"/>
                  </a:lnTo>
                  <a:cubicBezTo>
                    <a:pt x="37" y="3"/>
                    <a:pt x="1" y="13"/>
                    <a:pt x="33" y="13"/>
                  </a:cubicBezTo>
                  <a:cubicBezTo>
                    <a:pt x="58" y="4"/>
                    <a:pt x="48" y="2"/>
                    <a:pt x="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 name="Google Shape;813;p13"/>
            <p:cNvSpPr/>
            <p:nvPr/>
          </p:nvSpPr>
          <p:spPr>
            <a:xfrm>
              <a:off x="5520625" y="2156350"/>
              <a:ext cx="2700" cy="625"/>
            </a:xfrm>
            <a:custGeom>
              <a:rect b="b" l="l" r="r" t="t"/>
              <a:pathLst>
                <a:path extrusionOk="0" h="25" w="108">
                  <a:moveTo>
                    <a:pt x="72" y="0"/>
                  </a:moveTo>
                  <a:cubicBezTo>
                    <a:pt x="48" y="12"/>
                    <a:pt x="36" y="24"/>
                    <a:pt x="0" y="24"/>
                  </a:cubicBezTo>
                  <a:cubicBezTo>
                    <a:pt x="24" y="24"/>
                    <a:pt x="72" y="24"/>
                    <a:pt x="95" y="12"/>
                  </a:cubicBezTo>
                  <a:lnTo>
                    <a:pt x="107" y="12"/>
                  </a:lnTo>
                  <a:cubicBezTo>
                    <a:pt x="72" y="12"/>
                    <a:pt x="84" y="0"/>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 name="Google Shape;814;p13"/>
            <p:cNvSpPr/>
            <p:nvPr/>
          </p:nvSpPr>
          <p:spPr>
            <a:xfrm>
              <a:off x="5528675" y="2154550"/>
              <a:ext cx="2375" cy="625"/>
            </a:xfrm>
            <a:custGeom>
              <a:rect b="b" l="l" r="r" t="t"/>
              <a:pathLst>
                <a:path extrusionOk="0" h="25" w="95">
                  <a:moveTo>
                    <a:pt x="24" y="21"/>
                  </a:moveTo>
                  <a:cubicBezTo>
                    <a:pt x="10" y="22"/>
                    <a:pt x="0" y="25"/>
                    <a:pt x="12" y="25"/>
                  </a:cubicBezTo>
                  <a:lnTo>
                    <a:pt x="24" y="21"/>
                  </a:lnTo>
                  <a:close/>
                  <a:moveTo>
                    <a:pt x="95" y="1"/>
                  </a:moveTo>
                  <a:lnTo>
                    <a:pt x="95" y="1"/>
                  </a:lnTo>
                  <a:cubicBezTo>
                    <a:pt x="71" y="13"/>
                    <a:pt x="47" y="13"/>
                    <a:pt x="47" y="13"/>
                  </a:cubicBezTo>
                  <a:lnTo>
                    <a:pt x="24" y="21"/>
                  </a:lnTo>
                  <a:lnTo>
                    <a:pt x="24" y="21"/>
                  </a:lnTo>
                  <a:cubicBezTo>
                    <a:pt x="30" y="20"/>
                    <a:pt x="36" y="19"/>
                    <a:pt x="42" y="19"/>
                  </a:cubicBezTo>
                  <a:cubicBezTo>
                    <a:pt x="51" y="19"/>
                    <a:pt x="59" y="21"/>
                    <a:pt x="59" y="25"/>
                  </a:cubicBezTo>
                  <a:cubicBezTo>
                    <a:pt x="71" y="13"/>
                    <a:pt x="95" y="13"/>
                    <a:pt x="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13"/>
            <p:cNvSpPr/>
            <p:nvPr/>
          </p:nvSpPr>
          <p:spPr>
            <a:xfrm>
              <a:off x="5519725" y="2157100"/>
              <a:ext cx="1800" cy="475"/>
            </a:xfrm>
            <a:custGeom>
              <a:rect b="b" l="l" r="r" t="t"/>
              <a:pathLst>
                <a:path extrusionOk="0" h="19" w="72">
                  <a:moveTo>
                    <a:pt x="32" y="1"/>
                  </a:moveTo>
                  <a:cubicBezTo>
                    <a:pt x="26" y="1"/>
                    <a:pt x="16" y="2"/>
                    <a:pt x="1" y="6"/>
                  </a:cubicBezTo>
                  <a:cubicBezTo>
                    <a:pt x="12" y="6"/>
                    <a:pt x="24" y="18"/>
                    <a:pt x="48" y="18"/>
                  </a:cubicBezTo>
                  <a:lnTo>
                    <a:pt x="72" y="6"/>
                  </a:lnTo>
                  <a:cubicBezTo>
                    <a:pt x="48" y="6"/>
                    <a:pt x="45" y="1"/>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 name="Google Shape;816;p13"/>
            <p:cNvSpPr/>
            <p:nvPr/>
          </p:nvSpPr>
          <p:spPr>
            <a:xfrm>
              <a:off x="5528050" y="2155450"/>
              <a:ext cx="1825" cy="325"/>
            </a:xfrm>
            <a:custGeom>
              <a:rect b="b" l="l" r="r" t="t"/>
              <a:pathLst>
                <a:path extrusionOk="0" h="13" w="73">
                  <a:moveTo>
                    <a:pt x="49" y="1"/>
                  </a:moveTo>
                  <a:cubicBezTo>
                    <a:pt x="49" y="1"/>
                    <a:pt x="1" y="1"/>
                    <a:pt x="25" y="13"/>
                  </a:cubicBezTo>
                  <a:lnTo>
                    <a:pt x="7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 name="Google Shape;817;p13"/>
            <p:cNvSpPr/>
            <p:nvPr/>
          </p:nvSpPr>
          <p:spPr>
            <a:xfrm>
              <a:off x="5520925" y="2159925"/>
              <a:ext cx="1800" cy="325"/>
            </a:xfrm>
            <a:custGeom>
              <a:rect b="b" l="l" r="r" t="t"/>
              <a:pathLst>
                <a:path extrusionOk="0" h="13" w="72">
                  <a:moveTo>
                    <a:pt x="48" y="0"/>
                  </a:moveTo>
                  <a:cubicBezTo>
                    <a:pt x="24" y="0"/>
                    <a:pt x="0" y="12"/>
                    <a:pt x="24" y="12"/>
                  </a:cubicBezTo>
                  <a:cubicBezTo>
                    <a:pt x="36" y="12"/>
                    <a:pt x="72"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13"/>
            <p:cNvSpPr/>
            <p:nvPr/>
          </p:nvSpPr>
          <p:spPr>
            <a:xfrm>
              <a:off x="5520100" y="2171825"/>
              <a:ext cx="850" cy="250"/>
            </a:xfrm>
            <a:custGeom>
              <a:rect b="b" l="l" r="r" t="t"/>
              <a:pathLst>
                <a:path extrusionOk="0" h="10" w="34">
                  <a:moveTo>
                    <a:pt x="9" y="1"/>
                  </a:moveTo>
                  <a:cubicBezTo>
                    <a:pt x="3" y="6"/>
                    <a:pt x="0" y="9"/>
                    <a:pt x="3" y="9"/>
                  </a:cubicBezTo>
                  <a:cubicBezTo>
                    <a:pt x="6" y="9"/>
                    <a:pt x="15" y="6"/>
                    <a:pt x="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13"/>
            <p:cNvSpPr/>
            <p:nvPr/>
          </p:nvSpPr>
          <p:spPr>
            <a:xfrm>
              <a:off x="5520025" y="2172125"/>
              <a:ext cx="1225" cy="25"/>
            </a:xfrm>
            <a:custGeom>
              <a:rect b="b" l="l" r="r" t="t"/>
              <a:pathLst>
                <a:path extrusionOk="0" h="1" w="49">
                  <a:moveTo>
                    <a:pt x="48" y="0"/>
                  </a:moveTo>
                  <a:lnTo>
                    <a:pt x="2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13"/>
            <p:cNvSpPr/>
            <p:nvPr/>
          </p:nvSpPr>
          <p:spPr>
            <a:xfrm>
              <a:off x="5519425" y="2172725"/>
              <a:ext cx="625" cy="25"/>
            </a:xfrm>
            <a:custGeom>
              <a:rect b="b" l="l" r="r" t="t"/>
              <a:pathLst>
                <a:path extrusionOk="0" h="1" w="25">
                  <a:moveTo>
                    <a:pt x="24" y="0"/>
                  </a:moveTo>
                  <a:lnTo>
                    <a:pt x="1" y="0"/>
                  </a:lnTo>
                  <a:cubicBezTo>
                    <a:pt x="1" y="0"/>
                    <a:pt x="13" y="0"/>
                    <a:pt x="13" y="0"/>
                  </a:cubicBezTo>
                  <a:cubicBezTo>
                    <a:pt x="13" y="0"/>
                    <a:pt x="13"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13"/>
            <p:cNvSpPr/>
            <p:nvPr/>
          </p:nvSpPr>
          <p:spPr>
            <a:xfrm>
              <a:off x="5519125" y="2172725"/>
              <a:ext cx="2125" cy="325"/>
            </a:xfrm>
            <a:custGeom>
              <a:rect b="b" l="l" r="r" t="t"/>
              <a:pathLst>
                <a:path extrusionOk="0" h="13" w="85">
                  <a:moveTo>
                    <a:pt x="84" y="0"/>
                  </a:moveTo>
                  <a:cubicBezTo>
                    <a:pt x="60" y="0"/>
                    <a:pt x="60" y="12"/>
                    <a:pt x="1" y="12"/>
                  </a:cubicBezTo>
                  <a:lnTo>
                    <a:pt x="36" y="12"/>
                  </a:lnTo>
                  <a:lnTo>
                    <a:pt x="8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13"/>
            <p:cNvSpPr/>
            <p:nvPr/>
          </p:nvSpPr>
          <p:spPr>
            <a:xfrm>
              <a:off x="5520025" y="2173325"/>
              <a:ext cx="3425" cy="400"/>
            </a:xfrm>
            <a:custGeom>
              <a:rect b="b" l="l" r="r" t="t"/>
              <a:pathLst>
                <a:path extrusionOk="0" h="16" w="137">
                  <a:moveTo>
                    <a:pt x="127" y="8"/>
                  </a:moveTo>
                  <a:cubicBezTo>
                    <a:pt x="125" y="8"/>
                    <a:pt x="121" y="9"/>
                    <a:pt x="118" y="9"/>
                  </a:cubicBezTo>
                  <a:lnTo>
                    <a:pt x="118" y="9"/>
                  </a:lnTo>
                  <a:cubicBezTo>
                    <a:pt x="116" y="9"/>
                    <a:pt x="114" y="9"/>
                    <a:pt x="112" y="9"/>
                  </a:cubicBezTo>
                  <a:cubicBezTo>
                    <a:pt x="104" y="9"/>
                    <a:pt x="95" y="9"/>
                    <a:pt x="86" y="11"/>
                  </a:cubicBezTo>
                  <a:lnTo>
                    <a:pt x="86" y="11"/>
                  </a:lnTo>
                  <a:cubicBezTo>
                    <a:pt x="97" y="10"/>
                    <a:pt x="109" y="9"/>
                    <a:pt x="118" y="9"/>
                  </a:cubicBezTo>
                  <a:lnTo>
                    <a:pt x="118" y="9"/>
                  </a:lnTo>
                  <a:cubicBezTo>
                    <a:pt x="123" y="9"/>
                    <a:pt x="128" y="10"/>
                    <a:pt x="131" y="12"/>
                  </a:cubicBezTo>
                  <a:cubicBezTo>
                    <a:pt x="137" y="9"/>
                    <a:pt x="134" y="8"/>
                    <a:pt x="127" y="8"/>
                  </a:cubicBezTo>
                  <a:close/>
                  <a:moveTo>
                    <a:pt x="12" y="0"/>
                  </a:moveTo>
                  <a:cubicBezTo>
                    <a:pt x="0" y="12"/>
                    <a:pt x="72" y="12"/>
                    <a:pt x="12" y="12"/>
                  </a:cubicBezTo>
                  <a:cubicBezTo>
                    <a:pt x="20" y="14"/>
                    <a:pt x="28" y="15"/>
                    <a:pt x="38" y="15"/>
                  </a:cubicBezTo>
                  <a:cubicBezTo>
                    <a:pt x="53" y="15"/>
                    <a:pt x="70" y="13"/>
                    <a:pt x="86" y="11"/>
                  </a:cubicBezTo>
                  <a:lnTo>
                    <a:pt x="86" y="11"/>
                  </a:lnTo>
                  <a:cubicBezTo>
                    <a:pt x="80" y="11"/>
                    <a:pt x="75" y="11"/>
                    <a:pt x="69" y="11"/>
                  </a:cubicBezTo>
                  <a:cubicBezTo>
                    <a:pt x="52" y="11"/>
                    <a:pt x="39" y="9"/>
                    <a:pt x="48" y="0"/>
                  </a:cubicBezTo>
                  <a:lnTo>
                    <a:pt x="48" y="0"/>
                  </a:lnTo>
                  <a:cubicBezTo>
                    <a:pt x="40" y="4"/>
                    <a:pt x="35" y="5"/>
                    <a:pt x="31" y="5"/>
                  </a:cubicBezTo>
                  <a:cubicBezTo>
                    <a:pt x="23" y="5"/>
                    <a:pt x="2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13"/>
            <p:cNvSpPr/>
            <p:nvPr/>
          </p:nvSpPr>
          <p:spPr>
            <a:xfrm>
              <a:off x="5521800" y="2173025"/>
              <a:ext cx="1525" cy="325"/>
            </a:xfrm>
            <a:custGeom>
              <a:rect b="b" l="l" r="r" t="t"/>
              <a:pathLst>
                <a:path extrusionOk="0" h="13" w="61">
                  <a:moveTo>
                    <a:pt x="37" y="0"/>
                  </a:moveTo>
                  <a:cubicBezTo>
                    <a:pt x="1" y="0"/>
                    <a:pt x="1" y="12"/>
                    <a:pt x="25" y="12"/>
                  </a:cubicBezTo>
                  <a:cubicBezTo>
                    <a:pt x="25" y="12"/>
                    <a:pt x="60" y="0"/>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 name="Google Shape;824;p13"/>
            <p:cNvSpPr/>
            <p:nvPr/>
          </p:nvSpPr>
          <p:spPr>
            <a:xfrm>
              <a:off x="5520625" y="2173900"/>
              <a:ext cx="325" cy="325"/>
            </a:xfrm>
            <a:custGeom>
              <a:rect b="b" l="l" r="r" t="t"/>
              <a:pathLst>
                <a:path extrusionOk="0" h="13" w="13">
                  <a:moveTo>
                    <a:pt x="12" y="1"/>
                  </a:moveTo>
                  <a:lnTo>
                    <a:pt x="0" y="13"/>
                  </a:lnTo>
                  <a:lnTo>
                    <a:pt x="12" y="13"/>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 name="Google Shape;825;p13"/>
            <p:cNvSpPr/>
            <p:nvPr/>
          </p:nvSpPr>
          <p:spPr>
            <a:xfrm>
              <a:off x="5520025" y="2174500"/>
              <a:ext cx="925" cy="25"/>
            </a:xfrm>
            <a:custGeom>
              <a:rect b="b" l="l" r="r" t="t"/>
              <a:pathLst>
                <a:path extrusionOk="0" h="1" w="37">
                  <a:moveTo>
                    <a:pt x="36" y="1"/>
                  </a:moveTo>
                  <a:lnTo>
                    <a:pt x="0" y="1"/>
                  </a:lnTo>
                  <a:cubicBezTo>
                    <a:pt x="12" y="1"/>
                    <a:pt x="12"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13"/>
            <p:cNvSpPr/>
            <p:nvPr/>
          </p:nvSpPr>
          <p:spPr>
            <a:xfrm>
              <a:off x="5519600" y="2174800"/>
              <a:ext cx="1700" cy="325"/>
            </a:xfrm>
            <a:custGeom>
              <a:rect b="b" l="l" r="r" t="t"/>
              <a:pathLst>
                <a:path extrusionOk="0" h="13" w="68">
                  <a:moveTo>
                    <a:pt x="53" y="1"/>
                  </a:moveTo>
                  <a:cubicBezTo>
                    <a:pt x="46" y="8"/>
                    <a:pt x="35" y="11"/>
                    <a:pt x="24" y="12"/>
                  </a:cubicBezTo>
                  <a:lnTo>
                    <a:pt x="24" y="12"/>
                  </a:lnTo>
                  <a:cubicBezTo>
                    <a:pt x="43" y="11"/>
                    <a:pt x="67" y="8"/>
                    <a:pt x="53" y="1"/>
                  </a:cubicBezTo>
                  <a:close/>
                  <a:moveTo>
                    <a:pt x="24" y="12"/>
                  </a:moveTo>
                  <a:cubicBezTo>
                    <a:pt x="11" y="12"/>
                    <a:pt x="1" y="12"/>
                    <a:pt x="6" y="12"/>
                  </a:cubicBezTo>
                  <a:cubicBezTo>
                    <a:pt x="10" y="12"/>
                    <a:pt x="17" y="12"/>
                    <a:pt x="24"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13"/>
            <p:cNvSpPr/>
            <p:nvPr/>
          </p:nvSpPr>
          <p:spPr>
            <a:xfrm>
              <a:off x="5522400" y="2175850"/>
              <a:ext cx="625" cy="175"/>
            </a:xfrm>
            <a:custGeom>
              <a:rect b="b" l="l" r="r" t="t"/>
              <a:pathLst>
                <a:path extrusionOk="0" h="7" w="25">
                  <a:moveTo>
                    <a:pt x="12" y="1"/>
                  </a:moveTo>
                  <a:cubicBezTo>
                    <a:pt x="9" y="1"/>
                    <a:pt x="5" y="2"/>
                    <a:pt x="1" y="6"/>
                  </a:cubicBezTo>
                  <a:lnTo>
                    <a:pt x="24" y="6"/>
                  </a:lnTo>
                  <a:cubicBezTo>
                    <a:pt x="24" y="6"/>
                    <a:pt x="19"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 name="Google Shape;828;p13"/>
            <p:cNvSpPr/>
            <p:nvPr/>
          </p:nvSpPr>
          <p:spPr>
            <a:xfrm>
              <a:off x="5527475" y="2175100"/>
              <a:ext cx="1200" cy="325"/>
            </a:xfrm>
            <a:custGeom>
              <a:rect b="b" l="l" r="r" t="t"/>
              <a:pathLst>
                <a:path extrusionOk="0" h="13" w="48">
                  <a:moveTo>
                    <a:pt x="12" y="0"/>
                  </a:moveTo>
                  <a:cubicBezTo>
                    <a:pt x="0" y="0"/>
                    <a:pt x="0" y="0"/>
                    <a:pt x="0" y="12"/>
                  </a:cubicBezTo>
                  <a:cubicBezTo>
                    <a:pt x="48" y="0"/>
                    <a:pt x="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 name="Google Shape;829;p13"/>
            <p:cNvSpPr/>
            <p:nvPr/>
          </p:nvSpPr>
          <p:spPr>
            <a:xfrm>
              <a:off x="5520625" y="2176300"/>
              <a:ext cx="625" cy="25"/>
            </a:xfrm>
            <a:custGeom>
              <a:rect b="b" l="l" r="r" t="t"/>
              <a:pathLst>
                <a:path extrusionOk="0" h="1" w="25">
                  <a:moveTo>
                    <a:pt x="24" y="0"/>
                  </a:moveTo>
                  <a:cubicBezTo>
                    <a:pt x="12" y="0"/>
                    <a:pt x="24" y="0"/>
                    <a:pt x="24" y="0"/>
                  </a:cubicBezTo>
                  <a:cubicBezTo>
                    <a:pt x="0" y="0"/>
                    <a:pt x="0"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13"/>
            <p:cNvSpPr/>
            <p:nvPr/>
          </p:nvSpPr>
          <p:spPr>
            <a:xfrm>
              <a:off x="5520150" y="2176300"/>
              <a:ext cx="3175" cy="600"/>
            </a:xfrm>
            <a:custGeom>
              <a:rect b="b" l="l" r="r" t="t"/>
              <a:pathLst>
                <a:path extrusionOk="0" h="24" w="127">
                  <a:moveTo>
                    <a:pt x="44" y="7"/>
                  </a:moveTo>
                  <a:cubicBezTo>
                    <a:pt x="24" y="8"/>
                    <a:pt x="0" y="12"/>
                    <a:pt x="7" y="12"/>
                  </a:cubicBezTo>
                  <a:lnTo>
                    <a:pt x="44" y="7"/>
                  </a:lnTo>
                  <a:close/>
                  <a:moveTo>
                    <a:pt x="91" y="0"/>
                  </a:moveTo>
                  <a:lnTo>
                    <a:pt x="44" y="7"/>
                  </a:lnTo>
                  <a:lnTo>
                    <a:pt x="44" y="7"/>
                  </a:lnTo>
                  <a:cubicBezTo>
                    <a:pt x="45" y="7"/>
                    <a:pt x="47" y="7"/>
                    <a:pt x="49" y="7"/>
                  </a:cubicBezTo>
                  <a:cubicBezTo>
                    <a:pt x="59" y="7"/>
                    <a:pt x="67" y="8"/>
                    <a:pt x="67" y="12"/>
                  </a:cubicBezTo>
                  <a:lnTo>
                    <a:pt x="31" y="12"/>
                  </a:lnTo>
                  <a:cubicBezTo>
                    <a:pt x="7" y="24"/>
                    <a:pt x="7" y="24"/>
                    <a:pt x="31" y="24"/>
                  </a:cubicBezTo>
                  <a:cubicBezTo>
                    <a:pt x="55" y="24"/>
                    <a:pt x="103" y="12"/>
                    <a:pt x="126" y="12"/>
                  </a:cubicBezTo>
                  <a:cubicBezTo>
                    <a:pt x="114" y="12"/>
                    <a:pt x="31" y="12"/>
                    <a:pt x="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13"/>
            <p:cNvSpPr/>
            <p:nvPr/>
          </p:nvSpPr>
          <p:spPr>
            <a:xfrm>
              <a:off x="5524775" y="2175700"/>
              <a:ext cx="2425" cy="325"/>
            </a:xfrm>
            <a:custGeom>
              <a:rect b="b" l="l" r="r" t="t"/>
              <a:pathLst>
                <a:path extrusionOk="0" h="13" w="97">
                  <a:moveTo>
                    <a:pt x="25" y="0"/>
                  </a:moveTo>
                  <a:lnTo>
                    <a:pt x="1" y="12"/>
                  </a:lnTo>
                  <a:cubicBezTo>
                    <a:pt x="9" y="8"/>
                    <a:pt x="15" y="7"/>
                    <a:pt x="21" y="7"/>
                  </a:cubicBezTo>
                  <a:cubicBezTo>
                    <a:pt x="33" y="7"/>
                    <a:pt x="41" y="12"/>
                    <a:pt x="49" y="12"/>
                  </a:cubicBezTo>
                  <a:cubicBezTo>
                    <a:pt x="96" y="0"/>
                    <a:pt x="37"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 name="Google Shape;832;p13"/>
            <p:cNvSpPr/>
            <p:nvPr/>
          </p:nvSpPr>
          <p:spPr>
            <a:xfrm>
              <a:off x="5522700" y="2177475"/>
              <a:ext cx="625" cy="325"/>
            </a:xfrm>
            <a:custGeom>
              <a:rect b="b" l="l" r="r" t="t"/>
              <a:pathLst>
                <a:path extrusionOk="0" h="13" w="25">
                  <a:moveTo>
                    <a:pt x="1" y="1"/>
                  </a:move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 name="Google Shape;833;p13"/>
            <p:cNvSpPr/>
            <p:nvPr/>
          </p:nvSpPr>
          <p:spPr>
            <a:xfrm>
              <a:off x="5521800" y="2177775"/>
              <a:ext cx="925" cy="25"/>
            </a:xfrm>
            <a:custGeom>
              <a:rect b="b" l="l" r="r" t="t"/>
              <a:pathLst>
                <a:path extrusionOk="0" h="1" w="37">
                  <a:moveTo>
                    <a:pt x="25" y="1"/>
                  </a:moveTo>
                  <a:lnTo>
                    <a:pt x="1" y="1"/>
                  </a:lnTo>
                  <a:lnTo>
                    <a:pt x="37"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13"/>
            <p:cNvSpPr/>
            <p:nvPr/>
          </p:nvSpPr>
          <p:spPr>
            <a:xfrm>
              <a:off x="5521500" y="2177775"/>
              <a:ext cx="325" cy="325"/>
            </a:xfrm>
            <a:custGeom>
              <a:rect b="b" l="l" r="r" t="t"/>
              <a:pathLst>
                <a:path extrusionOk="0" h="13" w="13">
                  <a:moveTo>
                    <a:pt x="13" y="13"/>
                  </a:moveTo>
                  <a:lnTo>
                    <a:pt x="13" y="1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13"/>
            <p:cNvSpPr/>
            <p:nvPr/>
          </p:nvSpPr>
          <p:spPr>
            <a:xfrm>
              <a:off x="5521800" y="2178250"/>
              <a:ext cx="600" cy="150"/>
            </a:xfrm>
            <a:custGeom>
              <a:rect b="b" l="l" r="r" t="t"/>
              <a:pathLst>
                <a:path extrusionOk="0" h="6" w="24">
                  <a:moveTo>
                    <a:pt x="20" y="0"/>
                  </a:moveTo>
                  <a:cubicBezTo>
                    <a:pt x="18" y="0"/>
                    <a:pt x="13" y="1"/>
                    <a:pt x="1" y="5"/>
                  </a:cubicBezTo>
                  <a:lnTo>
                    <a:pt x="13" y="5"/>
                  </a:lnTo>
                  <a:cubicBezTo>
                    <a:pt x="13" y="5"/>
                    <a:pt x="23" y="0"/>
                    <a:pt x="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 name="Google Shape;836;p13"/>
            <p:cNvSpPr/>
            <p:nvPr/>
          </p:nvSpPr>
          <p:spPr>
            <a:xfrm>
              <a:off x="5536400" y="2178075"/>
              <a:ext cx="1200" cy="325"/>
            </a:xfrm>
            <a:custGeom>
              <a:rect b="b" l="l" r="r" t="t"/>
              <a:pathLst>
                <a:path extrusionOk="0" h="13" w="48">
                  <a:moveTo>
                    <a:pt x="48" y="1"/>
                  </a:moveTo>
                  <a:cubicBezTo>
                    <a:pt x="24" y="1"/>
                    <a:pt x="12" y="12"/>
                    <a:pt x="0" y="12"/>
                  </a:cubicBezTo>
                  <a:lnTo>
                    <a:pt x="36" y="12"/>
                  </a:lnTo>
                  <a:cubicBezTo>
                    <a:pt x="36" y="12"/>
                    <a:pt x="36" y="1"/>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13"/>
            <p:cNvSpPr/>
            <p:nvPr/>
          </p:nvSpPr>
          <p:spPr>
            <a:xfrm>
              <a:off x="5535500" y="2178375"/>
              <a:ext cx="1675" cy="325"/>
            </a:xfrm>
            <a:custGeom>
              <a:rect b="b" l="l" r="r" t="t"/>
              <a:pathLst>
                <a:path extrusionOk="0" h="13" w="67">
                  <a:moveTo>
                    <a:pt x="24" y="0"/>
                  </a:moveTo>
                  <a:cubicBezTo>
                    <a:pt x="1" y="0"/>
                    <a:pt x="36" y="0"/>
                    <a:pt x="24" y="12"/>
                  </a:cubicBezTo>
                  <a:lnTo>
                    <a:pt x="60" y="12"/>
                  </a:lnTo>
                  <a:cubicBezTo>
                    <a:pt x="66" y="6"/>
                    <a:pt x="57" y="6"/>
                    <a:pt x="47" y="6"/>
                  </a:cubicBezTo>
                  <a:cubicBezTo>
                    <a:pt x="36" y="6"/>
                    <a:pt x="24" y="6"/>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 name="Google Shape;838;p13"/>
            <p:cNvSpPr/>
            <p:nvPr/>
          </p:nvSpPr>
          <p:spPr>
            <a:xfrm>
              <a:off x="5534025" y="2181950"/>
              <a:ext cx="2100" cy="625"/>
            </a:xfrm>
            <a:custGeom>
              <a:rect b="b" l="l" r="r" t="t"/>
              <a:pathLst>
                <a:path extrusionOk="0" h="25" w="84">
                  <a:moveTo>
                    <a:pt x="48" y="0"/>
                  </a:moveTo>
                  <a:cubicBezTo>
                    <a:pt x="36" y="6"/>
                    <a:pt x="30" y="9"/>
                    <a:pt x="24" y="9"/>
                  </a:cubicBezTo>
                  <a:cubicBezTo>
                    <a:pt x="18" y="9"/>
                    <a:pt x="12" y="6"/>
                    <a:pt x="0" y="0"/>
                  </a:cubicBezTo>
                  <a:lnTo>
                    <a:pt x="0" y="0"/>
                  </a:lnTo>
                  <a:cubicBezTo>
                    <a:pt x="24" y="12"/>
                    <a:pt x="12" y="12"/>
                    <a:pt x="24" y="24"/>
                  </a:cubicBezTo>
                  <a:lnTo>
                    <a:pt x="71" y="24"/>
                  </a:lnTo>
                  <a:lnTo>
                    <a:pt x="48" y="12"/>
                  </a:lnTo>
                  <a:lnTo>
                    <a:pt x="71" y="12"/>
                  </a:lnTo>
                  <a:cubicBezTo>
                    <a:pt x="83" y="6"/>
                    <a:pt x="74" y="6"/>
                    <a:pt x="64" y="6"/>
                  </a:cubicBezTo>
                  <a:cubicBezTo>
                    <a:pt x="54" y="6"/>
                    <a:pt x="42" y="6"/>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 name="Google Shape;839;p13"/>
            <p:cNvSpPr/>
            <p:nvPr/>
          </p:nvSpPr>
          <p:spPr>
            <a:xfrm>
              <a:off x="5564675" y="2174500"/>
              <a:ext cx="25" cy="325"/>
            </a:xfrm>
            <a:custGeom>
              <a:rect b="b" l="l" r="r" t="t"/>
              <a:pathLst>
                <a:path extrusionOk="0" h="13" w="1">
                  <a:moveTo>
                    <a:pt x="0" y="13"/>
                  </a:moveTo>
                  <a:cubicBezTo>
                    <a:pt x="0" y="13"/>
                    <a:pt x="0" y="13"/>
                    <a:pt x="0" y="1"/>
                  </a:cubicBezTo>
                  <a:lnTo>
                    <a:pt x="0" y="1"/>
                  </a:lnTo>
                  <a:lnTo>
                    <a:pt x="0" y="13"/>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 name="Google Shape;840;p13"/>
            <p:cNvSpPr/>
            <p:nvPr/>
          </p:nvSpPr>
          <p:spPr>
            <a:xfrm>
              <a:off x="5540550" y="2156225"/>
              <a:ext cx="1225" cy="1350"/>
            </a:xfrm>
            <a:custGeom>
              <a:rect b="b" l="l" r="r" t="t"/>
              <a:pathLst>
                <a:path extrusionOk="0" h="54" w="49">
                  <a:moveTo>
                    <a:pt x="28" y="0"/>
                  </a:moveTo>
                  <a:cubicBezTo>
                    <a:pt x="23" y="0"/>
                    <a:pt x="21" y="5"/>
                    <a:pt x="13" y="5"/>
                  </a:cubicBezTo>
                  <a:lnTo>
                    <a:pt x="1" y="53"/>
                  </a:lnTo>
                  <a:cubicBezTo>
                    <a:pt x="25" y="41"/>
                    <a:pt x="1" y="41"/>
                    <a:pt x="13" y="17"/>
                  </a:cubicBezTo>
                  <a:lnTo>
                    <a:pt x="13" y="17"/>
                  </a:lnTo>
                  <a:cubicBezTo>
                    <a:pt x="25" y="17"/>
                    <a:pt x="25" y="41"/>
                    <a:pt x="25" y="41"/>
                  </a:cubicBezTo>
                  <a:cubicBezTo>
                    <a:pt x="49" y="5"/>
                    <a:pt x="1" y="29"/>
                    <a:pt x="37" y="5"/>
                  </a:cubicBezTo>
                  <a:cubicBezTo>
                    <a:pt x="33" y="1"/>
                    <a:pt x="30" y="0"/>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 name="Google Shape;841;p13"/>
            <p:cNvSpPr/>
            <p:nvPr/>
          </p:nvSpPr>
          <p:spPr>
            <a:xfrm>
              <a:off x="5562875" y="2170925"/>
              <a:ext cx="1525" cy="2700"/>
            </a:xfrm>
            <a:custGeom>
              <a:rect b="b" l="l" r="r" t="t"/>
              <a:pathLst>
                <a:path extrusionOk="0" h="108" w="61">
                  <a:moveTo>
                    <a:pt x="60" y="1"/>
                  </a:moveTo>
                  <a:cubicBezTo>
                    <a:pt x="38" y="34"/>
                    <a:pt x="26" y="78"/>
                    <a:pt x="5" y="103"/>
                  </a:cubicBezTo>
                  <a:lnTo>
                    <a:pt x="5" y="103"/>
                  </a:lnTo>
                  <a:cubicBezTo>
                    <a:pt x="5" y="103"/>
                    <a:pt x="4" y="103"/>
                    <a:pt x="4" y="103"/>
                  </a:cubicBezTo>
                  <a:cubicBezTo>
                    <a:pt x="2" y="103"/>
                    <a:pt x="1" y="104"/>
                    <a:pt x="1" y="108"/>
                  </a:cubicBezTo>
                  <a:cubicBezTo>
                    <a:pt x="2" y="106"/>
                    <a:pt x="4" y="105"/>
                    <a:pt x="5" y="103"/>
                  </a:cubicBezTo>
                  <a:lnTo>
                    <a:pt x="5" y="103"/>
                  </a:lnTo>
                  <a:cubicBezTo>
                    <a:pt x="9" y="104"/>
                    <a:pt x="13" y="108"/>
                    <a:pt x="13" y="108"/>
                  </a:cubicBezTo>
                  <a:cubicBezTo>
                    <a:pt x="13" y="84"/>
                    <a:pt x="37" y="60"/>
                    <a:pt x="49" y="37"/>
                  </a:cubicBezTo>
                  <a:lnTo>
                    <a:pt x="49" y="48"/>
                  </a:lnTo>
                  <a:cubicBezTo>
                    <a:pt x="60" y="25"/>
                    <a:pt x="60" y="25"/>
                    <a:pt x="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13"/>
            <p:cNvSpPr/>
            <p:nvPr/>
          </p:nvSpPr>
          <p:spPr>
            <a:xfrm>
              <a:off x="5562875" y="2173600"/>
              <a:ext cx="325" cy="625"/>
            </a:xfrm>
            <a:custGeom>
              <a:rect b="b" l="l" r="r" t="t"/>
              <a:pathLst>
                <a:path extrusionOk="0" h="25" w="13">
                  <a:moveTo>
                    <a:pt x="13" y="1"/>
                  </a:moveTo>
                  <a:cubicBezTo>
                    <a:pt x="1" y="13"/>
                    <a:pt x="1" y="13"/>
                    <a:pt x="1" y="13"/>
                  </a:cubicBezTo>
                  <a:cubicBezTo>
                    <a:pt x="1" y="13"/>
                    <a:pt x="1" y="25"/>
                    <a:pt x="1" y="25"/>
                  </a:cubicBezTo>
                  <a:cubicBezTo>
                    <a:pt x="13" y="13"/>
                    <a:pt x="13" y="13"/>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13"/>
            <p:cNvSpPr/>
            <p:nvPr/>
          </p:nvSpPr>
          <p:spPr>
            <a:xfrm>
              <a:off x="5545025" y="2159025"/>
              <a:ext cx="325" cy="325"/>
            </a:xfrm>
            <a:custGeom>
              <a:rect b="b" l="l" r="r" t="t"/>
              <a:pathLst>
                <a:path extrusionOk="0" h="13" w="13">
                  <a:moveTo>
                    <a:pt x="1" y="1"/>
                  </a:moveTo>
                  <a:lnTo>
                    <a:pt x="12" y="12"/>
                  </a:lnTo>
                  <a:cubicBezTo>
                    <a:pt x="12" y="1"/>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13"/>
            <p:cNvSpPr/>
            <p:nvPr/>
          </p:nvSpPr>
          <p:spPr>
            <a:xfrm>
              <a:off x="5566450" y="2174500"/>
              <a:ext cx="325" cy="325"/>
            </a:xfrm>
            <a:custGeom>
              <a:rect b="b" l="l" r="r" t="t"/>
              <a:pathLst>
                <a:path extrusionOk="0" h="13" w="13">
                  <a:moveTo>
                    <a:pt x="1" y="1"/>
                  </a:moveTo>
                  <a:cubicBezTo>
                    <a:pt x="1" y="1"/>
                    <a:pt x="13" y="13"/>
                    <a:pt x="13" y="13"/>
                  </a:cubicBezTo>
                  <a:cubicBezTo>
                    <a:pt x="13" y="13"/>
                    <a:pt x="13" y="13"/>
                    <a:pt x="13"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13"/>
            <p:cNvSpPr/>
            <p:nvPr/>
          </p:nvSpPr>
          <p:spPr>
            <a:xfrm>
              <a:off x="5551275" y="2178375"/>
              <a:ext cx="725" cy="750"/>
            </a:xfrm>
            <a:custGeom>
              <a:rect b="b" l="l" r="r" t="t"/>
              <a:pathLst>
                <a:path extrusionOk="0" h="30" w="29">
                  <a:moveTo>
                    <a:pt x="28" y="10"/>
                  </a:moveTo>
                  <a:cubicBezTo>
                    <a:pt x="28" y="10"/>
                    <a:pt x="27" y="11"/>
                    <a:pt x="24" y="14"/>
                  </a:cubicBezTo>
                  <a:lnTo>
                    <a:pt x="24" y="14"/>
                  </a:lnTo>
                  <a:cubicBezTo>
                    <a:pt x="27" y="12"/>
                    <a:pt x="29" y="10"/>
                    <a:pt x="28" y="10"/>
                  </a:cubicBezTo>
                  <a:close/>
                  <a:moveTo>
                    <a:pt x="12" y="0"/>
                  </a:moveTo>
                  <a:lnTo>
                    <a:pt x="1" y="24"/>
                  </a:lnTo>
                  <a:cubicBezTo>
                    <a:pt x="1" y="28"/>
                    <a:pt x="2" y="30"/>
                    <a:pt x="4" y="30"/>
                  </a:cubicBezTo>
                  <a:cubicBezTo>
                    <a:pt x="7" y="30"/>
                    <a:pt x="12" y="24"/>
                    <a:pt x="12" y="24"/>
                  </a:cubicBezTo>
                  <a:cubicBezTo>
                    <a:pt x="18" y="19"/>
                    <a:pt x="21" y="16"/>
                    <a:pt x="24" y="14"/>
                  </a:cubicBezTo>
                  <a:lnTo>
                    <a:pt x="24" y="14"/>
                  </a:lnTo>
                  <a:cubicBezTo>
                    <a:pt x="22" y="14"/>
                    <a:pt x="21" y="15"/>
                    <a:pt x="20" y="15"/>
                  </a:cubicBezTo>
                  <a:cubicBezTo>
                    <a:pt x="16" y="15"/>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 name="Google Shape;846;p13"/>
            <p:cNvSpPr/>
            <p:nvPr/>
          </p:nvSpPr>
          <p:spPr>
            <a:xfrm>
              <a:off x="5540850" y="2156350"/>
              <a:ext cx="25" cy="25"/>
            </a:xfrm>
            <a:custGeom>
              <a:rect b="b" l="l" r="r" t="t"/>
              <a:pathLst>
                <a:path extrusionOk="0" h="1" w="1">
                  <a:moveTo>
                    <a:pt x="1" y="0"/>
                  </a:moveTo>
                  <a:lnTo>
                    <a:pt x="1"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13"/>
            <p:cNvSpPr/>
            <p:nvPr/>
          </p:nvSpPr>
          <p:spPr>
            <a:xfrm>
              <a:off x="5564075" y="2174625"/>
              <a:ext cx="625" cy="500"/>
            </a:xfrm>
            <a:custGeom>
              <a:rect b="b" l="l" r="r" t="t"/>
              <a:pathLst>
                <a:path extrusionOk="0" h="20" w="25">
                  <a:moveTo>
                    <a:pt x="5" y="1"/>
                  </a:moveTo>
                  <a:cubicBezTo>
                    <a:pt x="5" y="1"/>
                    <a:pt x="3" y="3"/>
                    <a:pt x="1" y="8"/>
                  </a:cubicBezTo>
                  <a:lnTo>
                    <a:pt x="10" y="12"/>
                  </a:lnTo>
                  <a:lnTo>
                    <a:pt x="10" y="12"/>
                  </a:lnTo>
                  <a:cubicBezTo>
                    <a:pt x="7" y="8"/>
                    <a:pt x="7" y="1"/>
                    <a:pt x="5" y="1"/>
                  </a:cubicBezTo>
                  <a:close/>
                  <a:moveTo>
                    <a:pt x="24" y="8"/>
                  </a:moveTo>
                  <a:cubicBezTo>
                    <a:pt x="20" y="12"/>
                    <a:pt x="17" y="14"/>
                    <a:pt x="14" y="14"/>
                  </a:cubicBezTo>
                  <a:lnTo>
                    <a:pt x="14" y="14"/>
                  </a:lnTo>
                  <a:lnTo>
                    <a:pt x="10" y="12"/>
                  </a:lnTo>
                  <a:lnTo>
                    <a:pt x="10" y="12"/>
                  </a:lnTo>
                  <a:cubicBezTo>
                    <a:pt x="11" y="14"/>
                    <a:pt x="12" y="14"/>
                    <a:pt x="13" y="14"/>
                  </a:cubicBezTo>
                  <a:cubicBezTo>
                    <a:pt x="14" y="14"/>
                    <a:pt x="14" y="14"/>
                    <a:pt x="14" y="14"/>
                  </a:cubicBezTo>
                  <a:lnTo>
                    <a:pt x="14" y="14"/>
                  </a:lnTo>
                  <a:lnTo>
                    <a:pt x="24" y="19"/>
                  </a:lnTo>
                  <a:lnTo>
                    <a:pt x="24" y="8"/>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 name="Google Shape;848;p13"/>
            <p:cNvSpPr/>
            <p:nvPr/>
          </p:nvSpPr>
          <p:spPr>
            <a:xfrm>
              <a:off x="5284275" y="2152475"/>
              <a:ext cx="327450" cy="249875"/>
            </a:xfrm>
            <a:custGeom>
              <a:rect b="b" l="l" r="r" t="t"/>
              <a:pathLst>
                <a:path extrusionOk="0" h="9995" w="13098">
                  <a:moveTo>
                    <a:pt x="9680" y="1"/>
                  </a:moveTo>
                  <a:cubicBezTo>
                    <a:pt x="9671" y="1"/>
                    <a:pt x="9648" y="1"/>
                    <a:pt x="9628" y="6"/>
                  </a:cubicBezTo>
                  <a:lnTo>
                    <a:pt x="9628" y="6"/>
                  </a:lnTo>
                  <a:cubicBezTo>
                    <a:pt x="9652" y="6"/>
                    <a:pt x="9688" y="1"/>
                    <a:pt x="9680" y="1"/>
                  </a:cubicBezTo>
                  <a:close/>
                  <a:moveTo>
                    <a:pt x="9609" y="13"/>
                  </a:moveTo>
                  <a:cubicBezTo>
                    <a:pt x="9601" y="13"/>
                    <a:pt x="9603" y="13"/>
                    <a:pt x="9609" y="13"/>
                  </a:cubicBezTo>
                  <a:lnTo>
                    <a:pt x="9609" y="13"/>
                  </a:lnTo>
                  <a:cubicBezTo>
                    <a:pt x="9609" y="13"/>
                    <a:pt x="9609" y="13"/>
                    <a:pt x="9609" y="13"/>
                  </a:cubicBezTo>
                  <a:close/>
                  <a:moveTo>
                    <a:pt x="9609" y="1"/>
                  </a:moveTo>
                  <a:lnTo>
                    <a:pt x="9609" y="1"/>
                  </a:lnTo>
                  <a:cubicBezTo>
                    <a:pt x="9597" y="13"/>
                    <a:pt x="9573" y="13"/>
                    <a:pt x="9549" y="13"/>
                  </a:cubicBezTo>
                  <a:cubicBezTo>
                    <a:pt x="9549" y="13"/>
                    <a:pt x="9538" y="24"/>
                    <a:pt x="9561" y="24"/>
                  </a:cubicBezTo>
                  <a:lnTo>
                    <a:pt x="9573" y="13"/>
                  </a:lnTo>
                  <a:lnTo>
                    <a:pt x="9609" y="13"/>
                  </a:lnTo>
                  <a:cubicBezTo>
                    <a:pt x="9615" y="10"/>
                    <a:pt x="9621" y="8"/>
                    <a:pt x="9628" y="6"/>
                  </a:cubicBezTo>
                  <a:lnTo>
                    <a:pt x="9628" y="6"/>
                  </a:lnTo>
                  <a:cubicBezTo>
                    <a:pt x="9627" y="6"/>
                    <a:pt x="9626" y="6"/>
                    <a:pt x="9625" y="6"/>
                  </a:cubicBezTo>
                  <a:cubicBezTo>
                    <a:pt x="9613" y="6"/>
                    <a:pt x="9605" y="5"/>
                    <a:pt x="9609" y="1"/>
                  </a:cubicBezTo>
                  <a:close/>
                  <a:moveTo>
                    <a:pt x="9692" y="9"/>
                  </a:moveTo>
                  <a:cubicBezTo>
                    <a:pt x="9683" y="9"/>
                    <a:pt x="9672" y="10"/>
                    <a:pt x="9657" y="13"/>
                  </a:cubicBezTo>
                  <a:lnTo>
                    <a:pt x="9657" y="24"/>
                  </a:lnTo>
                  <a:cubicBezTo>
                    <a:pt x="9649" y="17"/>
                    <a:pt x="9621" y="14"/>
                    <a:pt x="9609" y="13"/>
                  </a:cubicBezTo>
                  <a:lnTo>
                    <a:pt x="9609" y="13"/>
                  </a:lnTo>
                  <a:cubicBezTo>
                    <a:pt x="9608" y="24"/>
                    <a:pt x="9573" y="24"/>
                    <a:pt x="9561" y="24"/>
                  </a:cubicBezTo>
                  <a:cubicBezTo>
                    <a:pt x="9559" y="27"/>
                    <a:pt x="9561" y="28"/>
                    <a:pt x="9565" y="28"/>
                  </a:cubicBezTo>
                  <a:cubicBezTo>
                    <a:pt x="9577" y="28"/>
                    <a:pt x="9608" y="21"/>
                    <a:pt x="9623" y="21"/>
                  </a:cubicBezTo>
                  <a:cubicBezTo>
                    <a:pt x="9629" y="21"/>
                    <a:pt x="9633" y="22"/>
                    <a:pt x="9633" y="24"/>
                  </a:cubicBezTo>
                  <a:lnTo>
                    <a:pt x="9621" y="24"/>
                  </a:lnTo>
                  <a:cubicBezTo>
                    <a:pt x="9645" y="36"/>
                    <a:pt x="9645" y="36"/>
                    <a:pt x="9692" y="36"/>
                  </a:cubicBezTo>
                  <a:cubicBezTo>
                    <a:pt x="9700" y="32"/>
                    <a:pt x="9708" y="31"/>
                    <a:pt x="9716" y="31"/>
                  </a:cubicBezTo>
                  <a:cubicBezTo>
                    <a:pt x="9732" y="31"/>
                    <a:pt x="9748" y="36"/>
                    <a:pt x="9764" y="36"/>
                  </a:cubicBezTo>
                  <a:cubicBezTo>
                    <a:pt x="9776" y="30"/>
                    <a:pt x="9761" y="30"/>
                    <a:pt x="9750" y="30"/>
                  </a:cubicBezTo>
                  <a:cubicBezTo>
                    <a:pt x="9740" y="30"/>
                    <a:pt x="9734" y="30"/>
                    <a:pt x="9764" y="24"/>
                  </a:cubicBezTo>
                  <a:lnTo>
                    <a:pt x="9788" y="13"/>
                  </a:lnTo>
                  <a:lnTo>
                    <a:pt x="9788" y="13"/>
                  </a:lnTo>
                  <a:cubicBezTo>
                    <a:pt x="9773" y="15"/>
                    <a:pt x="9761" y="16"/>
                    <a:pt x="9752" y="16"/>
                  </a:cubicBezTo>
                  <a:cubicBezTo>
                    <a:pt x="9727" y="16"/>
                    <a:pt x="9718" y="9"/>
                    <a:pt x="9692" y="9"/>
                  </a:cubicBezTo>
                  <a:close/>
                  <a:moveTo>
                    <a:pt x="9692" y="36"/>
                  </a:moveTo>
                  <a:cubicBezTo>
                    <a:pt x="9645" y="36"/>
                    <a:pt x="9704" y="36"/>
                    <a:pt x="9680" y="48"/>
                  </a:cubicBezTo>
                  <a:lnTo>
                    <a:pt x="9728" y="36"/>
                  </a:lnTo>
                  <a:close/>
                  <a:moveTo>
                    <a:pt x="9823" y="84"/>
                  </a:moveTo>
                  <a:cubicBezTo>
                    <a:pt x="9817" y="84"/>
                    <a:pt x="9812" y="84"/>
                    <a:pt x="9807" y="85"/>
                  </a:cubicBezTo>
                  <a:lnTo>
                    <a:pt x="9807" y="85"/>
                  </a:lnTo>
                  <a:cubicBezTo>
                    <a:pt x="9795" y="88"/>
                    <a:pt x="9793" y="89"/>
                    <a:pt x="9796" y="89"/>
                  </a:cubicBezTo>
                  <a:cubicBezTo>
                    <a:pt x="9802" y="89"/>
                    <a:pt x="9831" y="84"/>
                    <a:pt x="9823" y="84"/>
                  </a:cubicBezTo>
                  <a:close/>
                  <a:moveTo>
                    <a:pt x="9728" y="84"/>
                  </a:moveTo>
                  <a:cubicBezTo>
                    <a:pt x="9716" y="90"/>
                    <a:pt x="9695" y="90"/>
                    <a:pt x="9672" y="90"/>
                  </a:cubicBezTo>
                  <a:cubicBezTo>
                    <a:pt x="9648" y="90"/>
                    <a:pt x="9621" y="90"/>
                    <a:pt x="9597" y="96"/>
                  </a:cubicBezTo>
                  <a:lnTo>
                    <a:pt x="9597" y="85"/>
                  </a:lnTo>
                  <a:lnTo>
                    <a:pt x="9597" y="85"/>
                  </a:lnTo>
                  <a:cubicBezTo>
                    <a:pt x="9617" y="87"/>
                    <a:pt x="9634" y="89"/>
                    <a:pt x="9650" y="89"/>
                  </a:cubicBezTo>
                  <a:cubicBezTo>
                    <a:pt x="9663" y="89"/>
                    <a:pt x="9676" y="88"/>
                    <a:pt x="9692" y="84"/>
                  </a:cubicBezTo>
                  <a:close/>
                  <a:moveTo>
                    <a:pt x="9990" y="132"/>
                  </a:moveTo>
                  <a:cubicBezTo>
                    <a:pt x="9988" y="134"/>
                    <a:pt x="9986" y="137"/>
                    <a:pt x="9984" y="140"/>
                  </a:cubicBezTo>
                  <a:lnTo>
                    <a:pt x="9984" y="140"/>
                  </a:lnTo>
                  <a:cubicBezTo>
                    <a:pt x="9986" y="137"/>
                    <a:pt x="9988" y="135"/>
                    <a:pt x="9990" y="132"/>
                  </a:cubicBezTo>
                  <a:close/>
                  <a:moveTo>
                    <a:pt x="9657" y="137"/>
                  </a:moveTo>
                  <a:cubicBezTo>
                    <a:pt x="9657" y="139"/>
                    <a:pt x="9657" y="141"/>
                    <a:pt x="9657" y="143"/>
                  </a:cubicBezTo>
                  <a:lnTo>
                    <a:pt x="9645" y="143"/>
                  </a:lnTo>
                  <a:cubicBezTo>
                    <a:pt x="9647" y="141"/>
                    <a:pt x="9651" y="139"/>
                    <a:pt x="9657" y="137"/>
                  </a:cubicBezTo>
                  <a:close/>
                  <a:moveTo>
                    <a:pt x="9752" y="155"/>
                  </a:moveTo>
                  <a:cubicBezTo>
                    <a:pt x="9752" y="155"/>
                    <a:pt x="9752" y="155"/>
                    <a:pt x="9752" y="167"/>
                  </a:cubicBezTo>
                  <a:cubicBezTo>
                    <a:pt x="9740" y="167"/>
                    <a:pt x="9740" y="167"/>
                    <a:pt x="9740" y="155"/>
                  </a:cubicBezTo>
                  <a:close/>
                  <a:moveTo>
                    <a:pt x="9800" y="143"/>
                  </a:moveTo>
                  <a:cubicBezTo>
                    <a:pt x="9800" y="143"/>
                    <a:pt x="9788" y="143"/>
                    <a:pt x="9788" y="155"/>
                  </a:cubicBezTo>
                  <a:cubicBezTo>
                    <a:pt x="9788" y="155"/>
                    <a:pt x="9788" y="155"/>
                    <a:pt x="9788" y="167"/>
                  </a:cubicBezTo>
                  <a:lnTo>
                    <a:pt x="9776" y="167"/>
                  </a:lnTo>
                  <a:cubicBezTo>
                    <a:pt x="9776" y="155"/>
                    <a:pt x="9776" y="155"/>
                    <a:pt x="9776" y="155"/>
                  </a:cubicBezTo>
                  <a:cubicBezTo>
                    <a:pt x="9776" y="143"/>
                    <a:pt x="9788" y="143"/>
                    <a:pt x="9800" y="143"/>
                  </a:cubicBezTo>
                  <a:close/>
                  <a:moveTo>
                    <a:pt x="9859" y="179"/>
                  </a:moveTo>
                  <a:cubicBezTo>
                    <a:pt x="9847" y="191"/>
                    <a:pt x="9847" y="191"/>
                    <a:pt x="9835" y="203"/>
                  </a:cubicBezTo>
                  <a:cubicBezTo>
                    <a:pt x="9835" y="203"/>
                    <a:pt x="9835" y="191"/>
                    <a:pt x="9835" y="191"/>
                  </a:cubicBezTo>
                  <a:lnTo>
                    <a:pt x="9847" y="191"/>
                  </a:lnTo>
                  <a:cubicBezTo>
                    <a:pt x="9847" y="179"/>
                    <a:pt x="9847" y="179"/>
                    <a:pt x="9859" y="179"/>
                  </a:cubicBezTo>
                  <a:close/>
                  <a:moveTo>
                    <a:pt x="9514" y="288"/>
                  </a:moveTo>
                  <a:cubicBezTo>
                    <a:pt x="9507" y="290"/>
                    <a:pt x="9501" y="293"/>
                    <a:pt x="9490" y="298"/>
                  </a:cubicBezTo>
                  <a:cubicBezTo>
                    <a:pt x="9500" y="295"/>
                    <a:pt x="9508" y="291"/>
                    <a:pt x="9514" y="288"/>
                  </a:cubicBezTo>
                  <a:close/>
                  <a:moveTo>
                    <a:pt x="9573" y="286"/>
                  </a:moveTo>
                  <a:cubicBezTo>
                    <a:pt x="9573" y="286"/>
                    <a:pt x="9549" y="286"/>
                    <a:pt x="9538" y="298"/>
                  </a:cubicBezTo>
                  <a:cubicBezTo>
                    <a:pt x="9557" y="289"/>
                    <a:pt x="9560" y="287"/>
                    <a:pt x="9573" y="286"/>
                  </a:cubicBezTo>
                  <a:lnTo>
                    <a:pt x="9573" y="286"/>
                  </a:lnTo>
                  <a:cubicBezTo>
                    <a:pt x="9573" y="286"/>
                    <a:pt x="9573" y="286"/>
                    <a:pt x="9573" y="286"/>
                  </a:cubicBezTo>
                  <a:close/>
                  <a:moveTo>
                    <a:pt x="11193" y="608"/>
                  </a:moveTo>
                  <a:cubicBezTo>
                    <a:pt x="11193" y="627"/>
                    <a:pt x="11185" y="661"/>
                    <a:pt x="11170" y="680"/>
                  </a:cubicBezTo>
                  <a:lnTo>
                    <a:pt x="11170" y="680"/>
                  </a:lnTo>
                  <a:cubicBezTo>
                    <a:pt x="11170" y="680"/>
                    <a:pt x="11169" y="679"/>
                    <a:pt x="11169" y="679"/>
                  </a:cubicBezTo>
                  <a:lnTo>
                    <a:pt x="11169" y="679"/>
                  </a:lnTo>
                  <a:lnTo>
                    <a:pt x="11169" y="681"/>
                  </a:lnTo>
                  <a:lnTo>
                    <a:pt x="11169" y="681"/>
                  </a:lnTo>
                  <a:cubicBezTo>
                    <a:pt x="11170" y="680"/>
                    <a:pt x="11170" y="680"/>
                    <a:pt x="11170" y="680"/>
                  </a:cubicBezTo>
                  <a:lnTo>
                    <a:pt x="11170" y="680"/>
                  </a:lnTo>
                  <a:cubicBezTo>
                    <a:pt x="11172" y="680"/>
                    <a:pt x="11174" y="681"/>
                    <a:pt x="11176" y="681"/>
                  </a:cubicBezTo>
                  <a:cubicBezTo>
                    <a:pt x="11205" y="681"/>
                    <a:pt x="11206" y="620"/>
                    <a:pt x="11228" y="620"/>
                  </a:cubicBezTo>
                  <a:cubicBezTo>
                    <a:pt x="11228" y="615"/>
                    <a:pt x="11227" y="614"/>
                    <a:pt x="11225" y="614"/>
                  </a:cubicBezTo>
                  <a:cubicBezTo>
                    <a:pt x="11220" y="614"/>
                    <a:pt x="11208" y="627"/>
                    <a:pt x="11200" y="627"/>
                  </a:cubicBezTo>
                  <a:cubicBezTo>
                    <a:pt x="11196" y="627"/>
                    <a:pt x="11193" y="622"/>
                    <a:pt x="11193" y="608"/>
                  </a:cubicBezTo>
                  <a:close/>
                  <a:moveTo>
                    <a:pt x="9526" y="727"/>
                  </a:moveTo>
                  <a:cubicBezTo>
                    <a:pt x="9526" y="727"/>
                    <a:pt x="9371" y="751"/>
                    <a:pt x="9407" y="751"/>
                  </a:cubicBezTo>
                  <a:lnTo>
                    <a:pt x="9549" y="727"/>
                  </a:lnTo>
                  <a:close/>
                  <a:moveTo>
                    <a:pt x="10335" y="751"/>
                  </a:moveTo>
                  <a:lnTo>
                    <a:pt x="10311" y="763"/>
                  </a:lnTo>
                  <a:lnTo>
                    <a:pt x="10335" y="763"/>
                  </a:lnTo>
                  <a:cubicBezTo>
                    <a:pt x="10335" y="759"/>
                    <a:pt x="10335" y="756"/>
                    <a:pt x="10335" y="754"/>
                  </a:cubicBezTo>
                  <a:cubicBezTo>
                    <a:pt x="10335" y="754"/>
                    <a:pt x="10335" y="753"/>
                    <a:pt x="10335" y="751"/>
                  </a:cubicBezTo>
                  <a:close/>
                  <a:moveTo>
                    <a:pt x="11443" y="751"/>
                  </a:moveTo>
                  <a:cubicBezTo>
                    <a:pt x="11437" y="751"/>
                    <a:pt x="11426" y="767"/>
                    <a:pt x="11416" y="779"/>
                  </a:cubicBezTo>
                  <a:lnTo>
                    <a:pt x="11416" y="779"/>
                  </a:lnTo>
                  <a:cubicBezTo>
                    <a:pt x="11424" y="773"/>
                    <a:pt x="11433" y="764"/>
                    <a:pt x="11443" y="751"/>
                  </a:cubicBezTo>
                  <a:close/>
                  <a:moveTo>
                    <a:pt x="11443" y="834"/>
                  </a:moveTo>
                  <a:cubicBezTo>
                    <a:pt x="11433" y="839"/>
                    <a:pt x="11427" y="846"/>
                    <a:pt x="11425" y="851"/>
                  </a:cubicBezTo>
                  <a:lnTo>
                    <a:pt x="11425" y="851"/>
                  </a:lnTo>
                  <a:cubicBezTo>
                    <a:pt x="11431" y="848"/>
                    <a:pt x="11437" y="843"/>
                    <a:pt x="11443" y="834"/>
                  </a:cubicBezTo>
                  <a:close/>
                  <a:moveTo>
                    <a:pt x="9728" y="894"/>
                  </a:moveTo>
                  <a:cubicBezTo>
                    <a:pt x="9726" y="894"/>
                    <a:pt x="9724" y="894"/>
                    <a:pt x="9722" y="894"/>
                  </a:cubicBezTo>
                  <a:lnTo>
                    <a:pt x="9722" y="894"/>
                  </a:lnTo>
                  <a:cubicBezTo>
                    <a:pt x="9717" y="895"/>
                    <a:pt x="9712" y="897"/>
                    <a:pt x="9715" y="897"/>
                  </a:cubicBezTo>
                  <a:cubicBezTo>
                    <a:pt x="9718" y="897"/>
                    <a:pt x="9725" y="896"/>
                    <a:pt x="9740" y="894"/>
                  </a:cubicBezTo>
                  <a:close/>
                  <a:moveTo>
                    <a:pt x="9538" y="870"/>
                  </a:moveTo>
                  <a:cubicBezTo>
                    <a:pt x="9454" y="882"/>
                    <a:pt x="9549" y="882"/>
                    <a:pt x="9514" y="882"/>
                  </a:cubicBezTo>
                  <a:cubicBezTo>
                    <a:pt x="9514" y="894"/>
                    <a:pt x="9514" y="894"/>
                    <a:pt x="9514" y="894"/>
                  </a:cubicBezTo>
                  <a:cubicBezTo>
                    <a:pt x="9502" y="882"/>
                    <a:pt x="9478" y="882"/>
                    <a:pt x="9442" y="882"/>
                  </a:cubicBezTo>
                  <a:cubicBezTo>
                    <a:pt x="9442" y="888"/>
                    <a:pt x="9463" y="888"/>
                    <a:pt x="9480" y="888"/>
                  </a:cubicBezTo>
                  <a:cubicBezTo>
                    <a:pt x="9496" y="888"/>
                    <a:pt x="9508" y="888"/>
                    <a:pt x="9490" y="894"/>
                  </a:cubicBezTo>
                  <a:cubicBezTo>
                    <a:pt x="9514" y="894"/>
                    <a:pt x="9442" y="905"/>
                    <a:pt x="9442" y="917"/>
                  </a:cubicBezTo>
                  <a:cubicBezTo>
                    <a:pt x="9466" y="917"/>
                    <a:pt x="9506" y="912"/>
                    <a:pt x="9526" y="912"/>
                  </a:cubicBezTo>
                  <a:cubicBezTo>
                    <a:pt x="9536" y="912"/>
                    <a:pt x="9542" y="913"/>
                    <a:pt x="9538" y="917"/>
                  </a:cubicBezTo>
                  <a:lnTo>
                    <a:pt x="9478" y="917"/>
                  </a:lnTo>
                  <a:cubicBezTo>
                    <a:pt x="9478" y="923"/>
                    <a:pt x="9496" y="923"/>
                    <a:pt x="9514" y="923"/>
                  </a:cubicBezTo>
                  <a:cubicBezTo>
                    <a:pt x="9532" y="923"/>
                    <a:pt x="9549" y="923"/>
                    <a:pt x="9549" y="929"/>
                  </a:cubicBezTo>
                  <a:cubicBezTo>
                    <a:pt x="9561" y="917"/>
                    <a:pt x="9597" y="917"/>
                    <a:pt x="9609" y="917"/>
                  </a:cubicBezTo>
                  <a:cubicBezTo>
                    <a:pt x="9633" y="917"/>
                    <a:pt x="9633" y="917"/>
                    <a:pt x="9621" y="929"/>
                  </a:cubicBezTo>
                  <a:lnTo>
                    <a:pt x="9657" y="929"/>
                  </a:lnTo>
                  <a:cubicBezTo>
                    <a:pt x="9692" y="917"/>
                    <a:pt x="9621" y="917"/>
                    <a:pt x="9668" y="905"/>
                  </a:cubicBezTo>
                  <a:lnTo>
                    <a:pt x="9668" y="905"/>
                  </a:lnTo>
                  <a:lnTo>
                    <a:pt x="9621" y="917"/>
                  </a:lnTo>
                  <a:cubicBezTo>
                    <a:pt x="9626" y="912"/>
                    <a:pt x="9639" y="907"/>
                    <a:pt x="9653" y="902"/>
                  </a:cubicBezTo>
                  <a:lnTo>
                    <a:pt x="9653" y="902"/>
                  </a:lnTo>
                  <a:cubicBezTo>
                    <a:pt x="9640" y="904"/>
                    <a:pt x="9625" y="905"/>
                    <a:pt x="9609" y="905"/>
                  </a:cubicBezTo>
                  <a:cubicBezTo>
                    <a:pt x="9633" y="894"/>
                    <a:pt x="9621" y="894"/>
                    <a:pt x="9633" y="894"/>
                  </a:cubicBezTo>
                  <a:cubicBezTo>
                    <a:pt x="9597" y="882"/>
                    <a:pt x="9526" y="882"/>
                    <a:pt x="9538" y="870"/>
                  </a:cubicBezTo>
                  <a:close/>
                  <a:moveTo>
                    <a:pt x="9692" y="917"/>
                  </a:moveTo>
                  <a:lnTo>
                    <a:pt x="9692" y="917"/>
                  </a:lnTo>
                  <a:cubicBezTo>
                    <a:pt x="9657" y="929"/>
                    <a:pt x="9704" y="929"/>
                    <a:pt x="9704" y="929"/>
                  </a:cubicBezTo>
                  <a:lnTo>
                    <a:pt x="9692" y="917"/>
                  </a:lnTo>
                  <a:close/>
                  <a:moveTo>
                    <a:pt x="9764" y="929"/>
                  </a:moveTo>
                  <a:lnTo>
                    <a:pt x="9764" y="929"/>
                  </a:lnTo>
                  <a:cubicBezTo>
                    <a:pt x="9785" y="940"/>
                    <a:pt x="9741" y="950"/>
                    <a:pt x="9706" y="953"/>
                  </a:cubicBezTo>
                  <a:lnTo>
                    <a:pt x="9706" y="953"/>
                  </a:lnTo>
                  <a:lnTo>
                    <a:pt x="9740" y="941"/>
                  </a:lnTo>
                  <a:lnTo>
                    <a:pt x="9716" y="941"/>
                  </a:lnTo>
                  <a:cubicBezTo>
                    <a:pt x="9716" y="941"/>
                    <a:pt x="9740" y="941"/>
                    <a:pt x="9764" y="929"/>
                  </a:cubicBezTo>
                  <a:close/>
                  <a:moveTo>
                    <a:pt x="10663" y="985"/>
                  </a:moveTo>
                  <a:cubicBezTo>
                    <a:pt x="10661" y="986"/>
                    <a:pt x="10659" y="987"/>
                    <a:pt x="10657" y="989"/>
                  </a:cubicBezTo>
                  <a:cubicBezTo>
                    <a:pt x="10659" y="988"/>
                    <a:pt x="10661" y="986"/>
                    <a:pt x="10663" y="985"/>
                  </a:cubicBezTo>
                  <a:close/>
                  <a:moveTo>
                    <a:pt x="9524" y="984"/>
                  </a:moveTo>
                  <a:cubicBezTo>
                    <a:pt x="9533" y="984"/>
                    <a:pt x="9543" y="985"/>
                    <a:pt x="9549" y="989"/>
                  </a:cubicBezTo>
                  <a:lnTo>
                    <a:pt x="9526" y="989"/>
                  </a:lnTo>
                  <a:cubicBezTo>
                    <a:pt x="9514" y="995"/>
                    <a:pt x="9499" y="995"/>
                    <a:pt x="9484" y="995"/>
                  </a:cubicBezTo>
                  <a:cubicBezTo>
                    <a:pt x="9478" y="995"/>
                    <a:pt x="9473" y="995"/>
                    <a:pt x="9467" y="995"/>
                  </a:cubicBezTo>
                  <a:lnTo>
                    <a:pt x="9467" y="995"/>
                  </a:lnTo>
                  <a:cubicBezTo>
                    <a:pt x="9484" y="989"/>
                    <a:pt x="9505" y="984"/>
                    <a:pt x="9524" y="984"/>
                  </a:cubicBezTo>
                  <a:close/>
                  <a:moveTo>
                    <a:pt x="9585" y="1036"/>
                  </a:moveTo>
                  <a:lnTo>
                    <a:pt x="9585" y="1036"/>
                  </a:lnTo>
                  <a:cubicBezTo>
                    <a:pt x="9585" y="1036"/>
                    <a:pt x="9585" y="1037"/>
                    <a:pt x="9585" y="1037"/>
                  </a:cubicBezTo>
                  <a:lnTo>
                    <a:pt x="9585" y="1037"/>
                  </a:lnTo>
                  <a:cubicBezTo>
                    <a:pt x="9585" y="1037"/>
                    <a:pt x="9585" y="1037"/>
                    <a:pt x="9585" y="1037"/>
                  </a:cubicBezTo>
                  <a:lnTo>
                    <a:pt x="9585" y="1037"/>
                  </a:lnTo>
                  <a:cubicBezTo>
                    <a:pt x="9585" y="1037"/>
                    <a:pt x="9585" y="1036"/>
                    <a:pt x="9585" y="1036"/>
                  </a:cubicBezTo>
                  <a:close/>
                  <a:moveTo>
                    <a:pt x="9585" y="1037"/>
                  </a:moveTo>
                  <a:cubicBezTo>
                    <a:pt x="9565" y="1037"/>
                    <a:pt x="9530" y="1039"/>
                    <a:pt x="9502" y="1048"/>
                  </a:cubicBezTo>
                  <a:cubicBezTo>
                    <a:pt x="9514" y="1048"/>
                    <a:pt x="9561" y="1048"/>
                    <a:pt x="9585" y="1037"/>
                  </a:cubicBezTo>
                  <a:close/>
                  <a:moveTo>
                    <a:pt x="10133" y="1057"/>
                  </a:moveTo>
                  <a:cubicBezTo>
                    <a:pt x="10127" y="1057"/>
                    <a:pt x="10115" y="1059"/>
                    <a:pt x="10103" y="1060"/>
                  </a:cubicBezTo>
                  <a:lnTo>
                    <a:pt x="10133" y="1060"/>
                  </a:lnTo>
                  <a:cubicBezTo>
                    <a:pt x="10138" y="1058"/>
                    <a:pt x="10137" y="1057"/>
                    <a:pt x="10133" y="1057"/>
                  </a:cubicBezTo>
                  <a:close/>
                  <a:moveTo>
                    <a:pt x="10097" y="1060"/>
                  </a:moveTo>
                  <a:cubicBezTo>
                    <a:pt x="10097" y="1061"/>
                    <a:pt x="10097" y="1061"/>
                    <a:pt x="10096" y="1061"/>
                  </a:cubicBezTo>
                  <a:lnTo>
                    <a:pt x="10096" y="1061"/>
                  </a:lnTo>
                  <a:cubicBezTo>
                    <a:pt x="10099" y="1061"/>
                    <a:pt x="10101" y="1061"/>
                    <a:pt x="10103" y="1060"/>
                  </a:cubicBezTo>
                  <a:close/>
                  <a:moveTo>
                    <a:pt x="10736" y="1058"/>
                  </a:moveTo>
                  <a:cubicBezTo>
                    <a:pt x="10733" y="1059"/>
                    <a:pt x="10731" y="1059"/>
                    <a:pt x="10728" y="1060"/>
                  </a:cubicBezTo>
                  <a:cubicBezTo>
                    <a:pt x="10728" y="1064"/>
                    <a:pt x="10726" y="1069"/>
                    <a:pt x="10724" y="1074"/>
                  </a:cubicBezTo>
                  <a:lnTo>
                    <a:pt x="10724" y="1074"/>
                  </a:lnTo>
                  <a:lnTo>
                    <a:pt x="10736" y="1058"/>
                  </a:lnTo>
                  <a:close/>
                  <a:moveTo>
                    <a:pt x="10724" y="1074"/>
                  </a:moveTo>
                  <a:lnTo>
                    <a:pt x="10716" y="1084"/>
                  </a:lnTo>
                  <a:cubicBezTo>
                    <a:pt x="10713" y="1090"/>
                    <a:pt x="10713" y="1092"/>
                    <a:pt x="10713" y="1092"/>
                  </a:cubicBezTo>
                  <a:cubicBezTo>
                    <a:pt x="10714" y="1092"/>
                    <a:pt x="10720" y="1083"/>
                    <a:pt x="10724" y="1074"/>
                  </a:cubicBezTo>
                  <a:close/>
                  <a:moveTo>
                    <a:pt x="9585" y="1084"/>
                  </a:moveTo>
                  <a:cubicBezTo>
                    <a:pt x="9621" y="1084"/>
                    <a:pt x="9597" y="1096"/>
                    <a:pt x="9585" y="1096"/>
                  </a:cubicBezTo>
                  <a:cubicBezTo>
                    <a:pt x="9585" y="1096"/>
                    <a:pt x="9563" y="1096"/>
                    <a:pt x="9572" y="1085"/>
                  </a:cubicBezTo>
                  <a:lnTo>
                    <a:pt x="9572" y="1085"/>
                  </a:lnTo>
                  <a:cubicBezTo>
                    <a:pt x="9576" y="1085"/>
                    <a:pt x="9580" y="1084"/>
                    <a:pt x="9585" y="1084"/>
                  </a:cubicBezTo>
                  <a:close/>
                  <a:moveTo>
                    <a:pt x="10097" y="1167"/>
                  </a:moveTo>
                  <a:lnTo>
                    <a:pt x="10062" y="1179"/>
                  </a:lnTo>
                  <a:lnTo>
                    <a:pt x="10062" y="1179"/>
                  </a:lnTo>
                  <a:cubicBezTo>
                    <a:pt x="10062" y="1179"/>
                    <a:pt x="10062" y="1179"/>
                    <a:pt x="10062" y="1179"/>
                  </a:cubicBezTo>
                  <a:lnTo>
                    <a:pt x="10062" y="1179"/>
                  </a:lnTo>
                  <a:lnTo>
                    <a:pt x="10061" y="1179"/>
                  </a:lnTo>
                  <a:lnTo>
                    <a:pt x="10061" y="1179"/>
                  </a:lnTo>
                  <a:lnTo>
                    <a:pt x="10062" y="1179"/>
                  </a:lnTo>
                  <a:lnTo>
                    <a:pt x="10062" y="1179"/>
                  </a:lnTo>
                  <a:cubicBezTo>
                    <a:pt x="10065" y="1179"/>
                    <a:pt x="10069" y="1179"/>
                    <a:pt x="10073" y="1179"/>
                  </a:cubicBezTo>
                  <a:lnTo>
                    <a:pt x="10097" y="1167"/>
                  </a:lnTo>
                  <a:close/>
                  <a:moveTo>
                    <a:pt x="10966" y="1191"/>
                  </a:moveTo>
                  <a:lnTo>
                    <a:pt x="10966" y="1203"/>
                  </a:lnTo>
                  <a:cubicBezTo>
                    <a:pt x="10967" y="1199"/>
                    <a:pt x="10967" y="1195"/>
                    <a:pt x="10967" y="1192"/>
                  </a:cubicBezTo>
                  <a:lnTo>
                    <a:pt x="10967" y="1192"/>
                  </a:lnTo>
                  <a:cubicBezTo>
                    <a:pt x="10967" y="1192"/>
                    <a:pt x="10967" y="1191"/>
                    <a:pt x="10966" y="1191"/>
                  </a:cubicBezTo>
                  <a:close/>
                  <a:moveTo>
                    <a:pt x="9371" y="1441"/>
                  </a:moveTo>
                  <a:cubicBezTo>
                    <a:pt x="9359" y="1441"/>
                    <a:pt x="9359" y="1453"/>
                    <a:pt x="9359" y="1465"/>
                  </a:cubicBezTo>
                  <a:lnTo>
                    <a:pt x="9371" y="1441"/>
                  </a:lnTo>
                  <a:close/>
                  <a:moveTo>
                    <a:pt x="9657" y="1477"/>
                  </a:moveTo>
                  <a:cubicBezTo>
                    <a:pt x="9657" y="1477"/>
                    <a:pt x="9645" y="1489"/>
                    <a:pt x="9645" y="1489"/>
                  </a:cubicBezTo>
                  <a:cubicBezTo>
                    <a:pt x="9645" y="1489"/>
                    <a:pt x="9645" y="1477"/>
                    <a:pt x="9645" y="1477"/>
                  </a:cubicBezTo>
                  <a:close/>
                  <a:moveTo>
                    <a:pt x="9502" y="1417"/>
                  </a:moveTo>
                  <a:cubicBezTo>
                    <a:pt x="9502" y="1417"/>
                    <a:pt x="9490" y="1429"/>
                    <a:pt x="9490" y="1441"/>
                  </a:cubicBezTo>
                  <a:lnTo>
                    <a:pt x="9494" y="1445"/>
                  </a:lnTo>
                  <a:lnTo>
                    <a:pt x="9494" y="1445"/>
                  </a:lnTo>
                  <a:cubicBezTo>
                    <a:pt x="9494" y="1445"/>
                    <a:pt x="9493" y="1445"/>
                    <a:pt x="9493" y="1445"/>
                  </a:cubicBezTo>
                  <a:cubicBezTo>
                    <a:pt x="9485" y="1445"/>
                    <a:pt x="9478" y="1465"/>
                    <a:pt x="9478" y="1465"/>
                  </a:cubicBezTo>
                  <a:cubicBezTo>
                    <a:pt x="9478" y="1477"/>
                    <a:pt x="9478" y="1477"/>
                    <a:pt x="9478" y="1489"/>
                  </a:cubicBezTo>
                  <a:lnTo>
                    <a:pt x="9502" y="1489"/>
                  </a:lnTo>
                  <a:cubicBezTo>
                    <a:pt x="9504" y="1491"/>
                    <a:pt x="9505" y="1491"/>
                    <a:pt x="9506" y="1491"/>
                  </a:cubicBezTo>
                  <a:cubicBezTo>
                    <a:pt x="9514" y="1491"/>
                    <a:pt x="9515" y="1463"/>
                    <a:pt x="9526" y="1453"/>
                  </a:cubicBezTo>
                  <a:cubicBezTo>
                    <a:pt x="9514" y="1441"/>
                    <a:pt x="9514" y="1429"/>
                    <a:pt x="9502" y="1417"/>
                  </a:cubicBezTo>
                  <a:close/>
                  <a:moveTo>
                    <a:pt x="9633" y="1477"/>
                  </a:moveTo>
                  <a:cubicBezTo>
                    <a:pt x="9633" y="1489"/>
                    <a:pt x="9633" y="1489"/>
                    <a:pt x="9633" y="1489"/>
                  </a:cubicBezTo>
                  <a:lnTo>
                    <a:pt x="9621" y="1489"/>
                  </a:lnTo>
                  <a:cubicBezTo>
                    <a:pt x="9621" y="1489"/>
                    <a:pt x="9633" y="1489"/>
                    <a:pt x="9633" y="1501"/>
                  </a:cubicBezTo>
                  <a:cubicBezTo>
                    <a:pt x="9633" y="1513"/>
                    <a:pt x="9633" y="1513"/>
                    <a:pt x="9621" y="1513"/>
                  </a:cubicBezTo>
                  <a:cubicBezTo>
                    <a:pt x="9621" y="1501"/>
                    <a:pt x="9621" y="1501"/>
                    <a:pt x="9621" y="1489"/>
                  </a:cubicBezTo>
                  <a:cubicBezTo>
                    <a:pt x="9621" y="1489"/>
                    <a:pt x="9621" y="1477"/>
                    <a:pt x="9621" y="1477"/>
                  </a:cubicBezTo>
                  <a:close/>
                  <a:moveTo>
                    <a:pt x="9657" y="1501"/>
                  </a:moveTo>
                  <a:cubicBezTo>
                    <a:pt x="9657" y="1513"/>
                    <a:pt x="9657" y="1513"/>
                    <a:pt x="9645" y="1513"/>
                  </a:cubicBezTo>
                  <a:cubicBezTo>
                    <a:pt x="9657" y="1513"/>
                    <a:pt x="9657" y="1501"/>
                    <a:pt x="9645" y="1501"/>
                  </a:cubicBezTo>
                  <a:close/>
                  <a:moveTo>
                    <a:pt x="8907" y="1549"/>
                  </a:moveTo>
                  <a:cubicBezTo>
                    <a:pt x="8915" y="1557"/>
                    <a:pt x="8911" y="1560"/>
                    <a:pt x="8913" y="1575"/>
                  </a:cubicBezTo>
                  <a:lnTo>
                    <a:pt x="8913" y="1575"/>
                  </a:lnTo>
                  <a:cubicBezTo>
                    <a:pt x="8918" y="1566"/>
                    <a:pt x="8916" y="1558"/>
                    <a:pt x="8907" y="1549"/>
                  </a:cubicBezTo>
                  <a:close/>
                  <a:moveTo>
                    <a:pt x="12477" y="1608"/>
                  </a:moveTo>
                  <a:lnTo>
                    <a:pt x="12477" y="1608"/>
                  </a:lnTo>
                  <a:cubicBezTo>
                    <a:pt x="12467" y="1615"/>
                    <a:pt x="12458" y="1620"/>
                    <a:pt x="12455" y="1620"/>
                  </a:cubicBezTo>
                  <a:cubicBezTo>
                    <a:pt x="12466" y="1608"/>
                    <a:pt x="12466" y="1608"/>
                    <a:pt x="12477" y="1608"/>
                  </a:cubicBezTo>
                  <a:close/>
                  <a:moveTo>
                    <a:pt x="9586" y="1660"/>
                  </a:moveTo>
                  <a:cubicBezTo>
                    <a:pt x="9589" y="1665"/>
                    <a:pt x="9593" y="1667"/>
                    <a:pt x="9597" y="1667"/>
                  </a:cubicBezTo>
                  <a:cubicBezTo>
                    <a:pt x="9597" y="1667"/>
                    <a:pt x="9592" y="1662"/>
                    <a:pt x="9586" y="1660"/>
                  </a:cubicBezTo>
                  <a:close/>
                  <a:moveTo>
                    <a:pt x="12571" y="1661"/>
                  </a:moveTo>
                  <a:lnTo>
                    <a:pt x="12571" y="1661"/>
                  </a:lnTo>
                  <a:cubicBezTo>
                    <a:pt x="12568" y="1665"/>
                    <a:pt x="12566" y="1667"/>
                    <a:pt x="12562" y="1667"/>
                  </a:cubicBezTo>
                  <a:cubicBezTo>
                    <a:pt x="12568" y="1667"/>
                    <a:pt x="12571" y="1664"/>
                    <a:pt x="12571" y="1661"/>
                  </a:cubicBezTo>
                  <a:close/>
                  <a:moveTo>
                    <a:pt x="12086" y="1787"/>
                  </a:moveTo>
                  <a:cubicBezTo>
                    <a:pt x="12088" y="1794"/>
                    <a:pt x="12089" y="1798"/>
                    <a:pt x="12089" y="1801"/>
                  </a:cubicBezTo>
                  <a:lnTo>
                    <a:pt x="12089" y="1801"/>
                  </a:lnTo>
                  <a:cubicBezTo>
                    <a:pt x="12095" y="1798"/>
                    <a:pt x="12102" y="1794"/>
                    <a:pt x="12109" y="1787"/>
                  </a:cubicBezTo>
                  <a:close/>
                  <a:moveTo>
                    <a:pt x="12089" y="1801"/>
                  </a:moveTo>
                  <a:cubicBezTo>
                    <a:pt x="12085" y="1802"/>
                    <a:pt x="12082" y="1803"/>
                    <a:pt x="12080" y="1804"/>
                  </a:cubicBezTo>
                  <a:lnTo>
                    <a:pt x="12080" y="1804"/>
                  </a:lnTo>
                  <a:cubicBezTo>
                    <a:pt x="12085" y="1804"/>
                    <a:pt x="12088" y="1804"/>
                    <a:pt x="12089" y="1801"/>
                  </a:cubicBezTo>
                  <a:close/>
                  <a:moveTo>
                    <a:pt x="12871" y="1894"/>
                  </a:moveTo>
                  <a:cubicBezTo>
                    <a:pt x="12865" y="1894"/>
                    <a:pt x="12862" y="1897"/>
                    <a:pt x="12859" y="1900"/>
                  </a:cubicBezTo>
                  <a:lnTo>
                    <a:pt x="12871" y="1894"/>
                  </a:lnTo>
                  <a:close/>
                  <a:moveTo>
                    <a:pt x="12859" y="1900"/>
                  </a:moveTo>
                  <a:lnTo>
                    <a:pt x="12848" y="1906"/>
                  </a:lnTo>
                  <a:cubicBezTo>
                    <a:pt x="12853" y="1906"/>
                    <a:pt x="12856" y="1903"/>
                    <a:pt x="12859" y="1900"/>
                  </a:cubicBezTo>
                  <a:close/>
                  <a:moveTo>
                    <a:pt x="8692" y="1882"/>
                  </a:moveTo>
                  <a:cubicBezTo>
                    <a:pt x="8723" y="1892"/>
                    <a:pt x="8710" y="1928"/>
                    <a:pt x="8728" y="1953"/>
                  </a:cubicBezTo>
                  <a:lnTo>
                    <a:pt x="8728" y="1953"/>
                  </a:lnTo>
                  <a:cubicBezTo>
                    <a:pt x="8692" y="1953"/>
                    <a:pt x="8692" y="1929"/>
                    <a:pt x="8657" y="1906"/>
                  </a:cubicBezTo>
                  <a:cubicBezTo>
                    <a:pt x="8652" y="1893"/>
                    <a:pt x="8653" y="1889"/>
                    <a:pt x="8655" y="1889"/>
                  </a:cubicBezTo>
                  <a:lnTo>
                    <a:pt x="8655" y="1889"/>
                  </a:lnTo>
                  <a:cubicBezTo>
                    <a:pt x="8659" y="1889"/>
                    <a:pt x="8667" y="1896"/>
                    <a:pt x="8674" y="1896"/>
                  </a:cubicBezTo>
                  <a:cubicBezTo>
                    <a:pt x="8676" y="1896"/>
                    <a:pt x="8678" y="1896"/>
                    <a:pt x="8680" y="1894"/>
                  </a:cubicBezTo>
                  <a:cubicBezTo>
                    <a:pt x="8680" y="1894"/>
                    <a:pt x="8680" y="1894"/>
                    <a:pt x="8680" y="1906"/>
                  </a:cubicBezTo>
                  <a:lnTo>
                    <a:pt x="8692" y="1882"/>
                  </a:lnTo>
                  <a:close/>
                  <a:moveTo>
                    <a:pt x="8766" y="1947"/>
                  </a:moveTo>
                  <a:cubicBezTo>
                    <a:pt x="8766" y="1947"/>
                    <a:pt x="8766" y="1948"/>
                    <a:pt x="8765" y="1948"/>
                  </a:cubicBezTo>
                  <a:lnTo>
                    <a:pt x="8765" y="1948"/>
                  </a:lnTo>
                  <a:cubicBezTo>
                    <a:pt x="8767" y="1950"/>
                    <a:pt x="8770" y="1953"/>
                    <a:pt x="8776" y="1953"/>
                  </a:cubicBezTo>
                  <a:cubicBezTo>
                    <a:pt x="8771" y="1949"/>
                    <a:pt x="8768" y="1947"/>
                    <a:pt x="8766" y="1947"/>
                  </a:cubicBezTo>
                  <a:close/>
                  <a:moveTo>
                    <a:pt x="12725" y="2134"/>
                  </a:moveTo>
                  <a:cubicBezTo>
                    <a:pt x="12718" y="2134"/>
                    <a:pt x="12706" y="2154"/>
                    <a:pt x="12698" y="2164"/>
                  </a:cubicBezTo>
                  <a:lnTo>
                    <a:pt x="12698" y="2164"/>
                  </a:lnTo>
                  <a:lnTo>
                    <a:pt x="12728" y="2144"/>
                  </a:lnTo>
                  <a:cubicBezTo>
                    <a:pt x="12728" y="2136"/>
                    <a:pt x="12727" y="2134"/>
                    <a:pt x="12725" y="2134"/>
                  </a:cubicBezTo>
                  <a:close/>
                  <a:moveTo>
                    <a:pt x="7121" y="2168"/>
                  </a:moveTo>
                  <a:lnTo>
                    <a:pt x="7121" y="2168"/>
                  </a:lnTo>
                  <a:cubicBezTo>
                    <a:pt x="7122" y="2170"/>
                    <a:pt x="7123" y="2173"/>
                    <a:pt x="7125" y="2175"/>
                  </a:cubicBezTo>
                  <a:lnTo>
                    <a:pt x="7125" y="2175"/>
                  </a:lnTo>
                  <a:cubicBezTo>
                    <a:pt x="7124" y="2173"/>
                    <a:pt x="7122" y="2170"/>
                    <a:pt x="7121" y="2168"/>
                  </a:cubicBezTo>
                  <a:close/>
                  <a:moveTo>
                    <a:pt x="12754" y="2169"/>
                  </a:moveTo>
                  <a:cubicBezTo>
                    <a:pt x="12752" y="2169"/>
                    <a:pt x="12748" y="2172"/>
                    <a:pt x="12740" y="2179"/>
                  </a:cubicBezTo>
                  <a:cubicBezTo>
                    <a:pt x="12748" y="2179"/>
                    <a:pt x="12756" y="2169"/>
                    <a:pt x="12754" y="2169"/>
                  </a:cubicBezTo>
                  <a:close/>
                  <a:moveTo>
                    <a:pt x="12955" y="2037"/>
                  </a:moveTo>
                  <a:lnTo>
                    <a:pt x="12955" y="2037"/>
                  </a:lnTo>
                  <a:cubicBezTo>
                    <a:pt x="12919" y="2084"/>
                    <a:pt x="12871" y="2072"/>
                    <a:pt x="12848" y="2120"/>
                  </a:cubicBezTo>
                  <a:lnTo>
                    <a:pt x="12800" y="2144"/>
                  </a:lnTo>
                  <a:cubicBezTo>
                    <a:pt x="12788" y="2168"/>
                    <a:pt x="12776" y="2168"/>
                    <a:pt x="12776" y="2179"/>
                  </a:cubicBezTo>
                  <a:cubicBezTo>
                    <a:pt x="12781" y="2175"/>
                    <a:pt x="12788" y="2172"/>
                    <a:pt x="12794" y="2172"/>
                  </a:cubicBezTo>
                  <a:cubicBezTo>
                    <a:pt x="12802" y="2172"/>
                    <a:pt x="12807" y="2177"/>
                    <a:pt x="12800" y="2191"/>
                  </a:cubicBezTo>
                  <a:cubicBezTo>
                    <a:pt x="12808" y="2179"/>
                    <a:pt x="12812" y="2175"/>
                    <a:pt x="12814" y="2175"/>
                  </a:cubicBezTo>
                  <a:lnTo>
                    <a:pt x="12814" y="2175"/>
                  </a:lnTo>
                  <a:cubicBezTo>
                    <a:pt x="12817" y="2175"/>
                    <a:pt x="12812" y="2191"/>
                    <a:pt x="12812" y="2191"/>
                  </a:cubicBezTo>
                  <a:cubicBezTo>
                    <a:pt x="12812" y="2191"/>
                    <a:pt x="12824" y="2156"/>
                    <a:pt x="12848" y="2144"/>
                  </a:cubicBezTo>
                  <a:cubicBezTo>
                    <a:pt x="12853" y="2138"/>
                    <a:pt x="12859" y="2135"/>
                    <a:pt x="12864" y="2135"/>
                  </a:cubicBezTo>
                  <a:cubicBezTo>
                    <a:pt x="12868" y="2135"/>
                    <a:pt x="12871" y="2138"/>
                    <a:pt x="12871" y="2144"/>
                  </a:cubicBezTo>
                  <a:lnTo>
                    <a:pt x="12883" y="2120"/>
                  </a:lnTo>
                  <a:cubicBezTo>
                    <a:pt x="12890" y="2114"/>
                    <a:pt x="12893" y="2111"/>
                    <a:pt x="12895" y="2111"/>
                  </a:cubicBezTo>
                  <a:lnTo>
                    <a:pt x="12895" y="2111"/>
                  </a:lnTo>
                  <a:cubicBezTo>
                    <a:pt x="12904" y="2111"/>
                    <a:pt x="12876" y="2168"/>
                    <a:pt x="12895" y="2168"/>
                  </a:cubicBezTo>
                  <a:cubicBezTo>
                    <a:pt x="12871" y="2179"/>
                    <a:pt x="12871" y="2168"/>
                    <a:pt x="12848" y="2191"/>
                  </a:cubicBezTo>
                  <a:cubicBezTo>
                    <a:pt x="12871" y="2179"/>
                    <a:pt x="12895" y="2168"/>
                    <a:pt x="12919" y="2168"/>
                  </a:cubicBezTo>
                  <a:lnTo>
                    <a:pt x="12919" y="2168"/>
                  </a:lnTo>
                  <a:lnTo>
                    <a:pt x="12919" y="2168"/>
                  </a:lnTo>
                  <a:cubicBezTo>
                    <a:pt x="12938" y="2145"/>
                    <a:pt x="12949" y="2137"/>
                    <a:pt x="12955" y="2137"/>
                  </a:cubicBezTo>
                  <a:cubicBezTo>
                    <a:pt x="12968" y="2137"/>
                    <a:pt x="12960" y="2174"/>
                    <a:pt x="12976" y="2174"/>
                  </a:cubicBezTo>
                  <a:cubicBezTo>
                    <a:pt x="12979" y="2174"/>
                    <a:pt x="12984" y="2172"/>
                    <a:pt x="12990" y="2168"/>
                  </a:cubicBezTo>
                  <a:cubicBezTo>
                    <a:pt x="12990" y="2144"/>
                    <a:pt x="13026" y="2132"/>
                    <a:pt x="13050" y="2108"/>
                  </a:cubicBezTo>
                  <a:lnTo>
                    <a:pt x="13050" y="2108"/>
                  </a:lnTo>
                  <a:lnTo>
                    <a:pt x="12990" y="2120"/>
                  </a:lnTo>
                  <a:cubicBezTo>
                    <a:pt x="12999" y="2111"/>
                    <a:pt x="13014" y="2083"/>
                    <a:pt x="13008" y="2083"/>
                  </a:cubicBezTo>
                  <a:lnTo>
                    <a:pt x="13008" y="2083"/>
                  </a:lnTo>
                  <a:cubicBezTo>
                    <a:pt x="13005" y="2083"/>
                    <a:pt x="13000" y="2087"/>
                    <a:pt x="12990" y="2096"/>
                  </a:cubicBezTo>
                  <a:cubicBezTo>
                    <a:pt x="12981" y="2096"/>
                    <a:pt x="12966" y="2116"/>
                    <a:pt x="12959" y="2116"/>
                  </a:cubicBezTo>
                  <a:cubicBezTo>
                    <a:pt x="12956" y="2116"/>
                    <a:pt x="12955" y="2114"/>
                    <a:pt x="12955" y="2108"/>
                  </a:cubicBezTo>
                  <a:cubicBezTo>
                    <a:pt x="12955" y="2108"/>
                    <a:pt x="12967" y="2096"/>
                    <a:pt x="12978" y="2084"/>
                  </a:cubicBezTo>
                  <a:cubicBezTo>
                    <a:pt x="12976" y="2082"/>
                    <a:pt x="12974" y="2081"/>
                    <a:pt x="12972" y="2081"/>
                  </a:cubicBezTo>
                  <a:cubicBezTo>
                    <a:pt x="12962" y="2081"/>
                    <a:pt x="12952" y="2098"/>
                    <a:pt x="12943" y="2108"/>
                  </a:cubicBezTo>
                  <a:cubicBezTo>
                    <a:pt x="12943" y="2084"/>
                    <a:pt x="12967" y="2072"/>
                    <a:pt x="12967" y="2060"/>
                  </a:cubicBezTo>
                  <a:lnTo>
                    <a:pt x="12967" y="2060"/>
                  </a:lnTo>
                  <a:cubicBezTo>
                    <a:pt x="12959" y="2065"/>
                    <a:pt x="12955" y="2067"/>
                    <a:pt x="12953" y="2067"/>
                  </a:cubicBezTo>
                  <a:cubicBezTo>
                    <a:pt x="12943" y="2067"/>
                    <a:pt x="12964" y="2037"/>
                    <a:pt x="12955" y="2037"/>
                  </a:cubicBezTo>
                  <a:close/>
                  <a:moveTo>
                    <a:pt x="12931" y="2203"/>
                  </a:moveTo>
                  <a:cubicBezTo>
                    <a:pt x="12931" y="2215"/>
                    <a:pt x="12919" y="2215"/>
                    <a:pt x="12907" y="2227"/>
                  </a:cubicBezTo>
                  <a:lnTo>
                    <a:pt x="12907" y="2215"/>
                  </a:lnTo>
                  <a:lnTo>
                    <a:pt x="12895" y="2215"/>
                  </a:lnTo>
                  <a:cubicBezTo>
                    <a:pt x="12898" y="2212"/>
                    <a:pt x="12900" y="2212"/>
                    <a:pt x="12902" y="2212"/>
                  </a:cubicBezTo>
                  <a:cubicBezTo>
                    <a:pt x="12905" y="2212"/>
                    <a:pt x="12908" y="2214"/>
                    <a:pt x="12912" y="2214"/>
                  </a:cubicBezTo>
                  <a:cubicBezTo>
                    <a:pt x="12917" y="2214"/>
                    <a:pt x="12922" y="2212"/>
                    <a:pt x="12931" y="2203"/>
                  </a:cubicBezTo>
                  <a:close/>
                  <a:moveTo>
                    <a:pt x="13049" y="2204"/>
                  </a:moveTo>
                  <a:cubicBezTo>
                    <a:pt x="13040" y="2209"/>
                    <a:pt x="13028" y="2220"/>
                    <a:pt x="13016" y="2229"/>
                  </a:cubicBezTo>
                  <a:lnTo>
                    <a:pt x="13016" y="2229"/>
                  </a:lnTo>
                  <a:cubicBezTo>
                    <a:pt x="13030" y="2224"/>
                    <a:pt x="13042" y="2218"/>
                    <a:pt x="13049" y="2204"/>
                  </a:cubicBezTo>
                  <a:close/>
                  <a:moveTo>
                    <a:pt x="13016" y="2229"/>
                  </a:moveTo>
                  <a:lnTo>
                    <a:pt x="13016" y="2229"/>
                  </a:lnTo>
                  <a:cubicBezTo>
                    <a:pt x="13008" y="2232"/>
                    <a:pt x="12999" y="2235"/>
                    <a:pt x="12990" y="2239"/>
                  </a:cubicBezTo>
                  <a:cubicBezTo>
                    <a:pt x="12991" y="2240"/>
                    <a:pt x="12993" y="2241"/>
                    <a:pt x="12995" y="2241"/>
                  </a:cubicBezTo>
                  <a:cubicBezTo>
                    <a:pt x="13000" y="2241"/>
                    <a:pt x="13008" y="2235"/>
                    <a:pt x="13016" y="2229"/>
                  </a:cubicBezTo>
                  <a:close/>
                  <a:moveTo>
                    <a:pt x="8302" y="2249"/>
                  </a:moveTo>
                  <a:cubicBezTo>
                    <a:pt x="8301" y="2253"/>
                    <a:pt x="8300" y="2257"/>
                    <a:pt x="8299" y="2263"/>
                  </a:cubicBezTo>
                  <a:cubicBezTo>
                    <a:pt x="8303" y="2259"/>
                    <a:pt x="8303" y="2254"/>
                    <a:pt x="8302" y="2249"/>
                  </a:cubicBezTo>
                  <a:close/>
                  <a:moveTo>
                    <a:pt x="6746" y="2297"/>
                  </a:moveTo>
                  <a:cubicBezTo>
                    <a:pt x="6736" y="2297"/>
                    <a:pt x="6752" y="2328"/>
                    <a:pt x="6740" y="2328"/>
                  </a:cubicBezTo>
                  <a:cubicBezTo>
                    <a:pt x="6738" y="2328"/>
                    <a:pt x="6734" y="2326"/>
                    <a:pt x="6728" y="2322"/>
                  </a:cubicBezTo>
                  <a:lnTo>
                    <a:pt x="6728" y="2322"/>
                  </a:lnTo>
                  <a:cubicBezTo>
                    <a:pt x="6737" y="2342"/>
                    <a:pt x="6771" y="2361"/>
                    <a:pt x="6777" y="2381"/>
                  </a:cubicBezTo>
                  <a:lnTo>
                    <a:pt x="6777" y="2381"/>
                  </a:lnTo>
                  <a:cubicBezTo>
                    <a:pt x="6809" y="2357"/>
                    <a:pt x="6740" y="2322"/>
                    <a:pt x="6752" y="2299"/>
                  </a:cubicBezTo>
                  <a:cubicBezTo>
                    <a:pt x="6749" y="2297"/>
                    <a:pt x="6748" y="2297"/>
                    <a:pt x="6746" y="2297"/>
                  </a:cubicBezTo>
                  <a:close/>
                  <a:moveTo>
                    <a:pt x="6777" y="2381"/>
                  </a:moveTo>
                  <a:cubicBezTo>
                    <a:pt x="6776" y="2381"/>
                    <a:pt x="6776" y="2382"/>
                    <a:pt x="6775" y="2382"/>
                  </a:cubicBezTo>
                  <a:lnTo>
                    <a:pt x="6777" y="2382"/>
                  </a:lnTo>
                  <a:cubicBezTo>
                    <a:pt x="6777" y="2382"/>
                    <a:pt x="6777" y="2381"/>
                    <a:pt x="6777" y="2381"/>
                  </a:cubicBezTo>
                  <a:close/>
                  <a:moveTo>
                    <a:pt x="12856" y="2534"/>
                  </a:moveTo>
                  <a:cubicBezTo>
                    <a:pt x="12857" y="2535"/>
                    <a:pt x="12858" y="2536"/>
                    <a:pt x="12859" y="2537"/>
                  </a:cubicBezTo>
                  <a:cubicBezTo>
                    <a:pt x="12859" y="2536"/>
                    <a:pt x="12858" y="2535"/>
                    <a:pt x="12856" y="2534"/>
                  </a:cubicBezTo>
                  <a:close/>
                  <a:moveTo>
                    <a:pt x="12214" y="2692"/>
                  </a:moveTo>
                  <a:cubicBezTo>
                    <a:pt x="12215" y="2696"/>
                    <a:pt x="12216" y="2699"/>
                    <a:pt x="12216" y="2703"/>
                  </a:cubicBezTo>
                  <a:cubicBezTo>
                    <a:pt x="12216" y="2696"/>
                    <a:pt x="12216" y="2693"/>
                    <a:pt x="12214" y="2692"/>
                  </a:cubicBezTo>
                  <a:close/>
                  <a:moveTo>
                    <a:pt x="12205" y="2691"/>
                  </a:moveTo>
                  <a:cubicBezTo>
                    <a:pt x="12205" y="2703"/>
                    <a:pt x="12205" y="2703"/>
                    <a:pt x="12193" y="2715"/>
                  </a:cubicBezTo>
                  <a:cubicBezTo>
                    <a:pt x="12209" y="2715"/>
                    <a:pt x="12203" y="2710"/>
                    <a:pt x="12205" y="2710"/>
                  </a:cubicBezTo>
                  <a:lnTo>
                    <a:pt x="12205" y="2710"/>
                  </a:lnTo>
                  <a:cubicBezTo>
                    <a:pt x="12206" y="2710"/>
                    <a:pt x="12209" y="2711"/>
                    <a:pt x="12216" y="2715"/>
                  </a:cubicBezTo>
                  <a:lnTo>
                    <a:pt x="12205" y="2691"/>
                  </a:lnTo>
                  <a:close/>
                  <a:moveTo>
                    <a:pt x="12086" y="2727"/>
                  </a:moveTo>
                  <a:cubicBezTo>
                    <a:pt x="12086" y="2732"/>
                    <a:pt x="12088" y="2735"/>
                    <a:pt x="12090" y="2737"/>
                  </a:cubicBezTo>
                  <a:lnTo>
                    <a:pt x="12090" y="2737"/>
                  </a:lnTo>
                  <a:lnTo>
                    <a:pt x="12086" y="2727"/>
                  </a:lnTo>
                  <a:close/>
                  <a:moveTo>
                    <a:pt x="11943" y="2965"/>
                  </a:moveTo>
                  <a:cubicBezTo>
                    <a:pt x="11944" y="2968"/>
                    <a:pt x="11946" y="2971"/>
                    <a:pt x="11948" y="2974"/>
                  </a:cubicBezTo>
                  <a:lnTo>
                    <a:pt x="11948" y="2974"/>
                  </a:lnTo>
                  <a:cubicBezTo>
                    <a:pt x="11947" y="2972"/>
                    <a:pt x="11945" y="2969"/>
                    <a:pt x="11943" y="2965"/>
                  </a:cubicBezTo>
                  <a:close/>
                  <a:moveTo>
                    <a:pt x="11840" y="2998"/>
                  </a:moveTo>
                  <a:lnTo>
                    <a:pt x="11840" y="2998"/>
                  </a:lnTo>
                  <a:cubicBezTo>
                    <a:pt x="11836" y="2998"/>
                    <a:pt x="11862" y="3015"/>
                    <a:pt x="11871" y="3025"/>
                  </a:cubicBezTo>
                  <a:lnTo>
                    <a:pt x="11847" y="3001"/>
                  </a:lnTo>
                  <a:cubicBezTo>
                    <a:pt x="11843" y="2999"/>
                    <a:pt x="11840" y="2998"/>
                    <a:pt x="11840" y="2998"/>
                  </a:cubicBezTo>
                  <a:close/>
                  <a:moveTo>
                    <a:pt x="12380" y="3259"/>
                  </a:moveTo>
                  <a:cubicBezTo>
                    <a:pt x="12381" y="3260"/>
                    <a:pt x="12382" y="3262"/>
                    <a:pt x="12383" y="3263"/>
                  </a:cubicBezTo>
                  <a:cubicBezTo>
                    <a:pt x="12382" y="3262"/>
                    <a:pt x="12381" y="3260"/>
                    <a:pt x="12380" y="3259"/>
                  </a:cubicBezTo>
                  <a:close/>
                  <a:moveTo>
                    <a:pt x="6299" y="3287"/>
                  </a:moveTo>
                  <a:lnTo>
                    <a:pt x="6299" y="3322"/>
                  </a:lnTo>
                  <a:cubicBezTo>
                    <a:pt x="6299" y="3311"/>
                    <a:pt x="6299" y="3311"/>
                    <a:pt x="6311" y="3299"/>
                  </a:cubicBezTo>
                  <a:cubicBezTo>
                    <a:pt x="6308" y="3296"/>
                    <a:pt x="6307" y="3295"/>
                    <a:pt x="6306" y="3295"/>
                  </a:cubicBezTo>
                  <a:cubicBezTo>
                    <a:pt x="6305" y="3295"/>
                    <a:pt x="6305" y="3298"/>
                    <a:pt x="6305" y="3298"/>
                  </a:cubicBezTo>
                  <a:cubicBezTo>
                    <a:pt x="6305" y="3298"/>
                    <a:pt x="6303" y="3296"/>
                    <a:pt x="6299" y="3287"/>
                  </a:cubicBezTo>
                  <a:close/>
                  <a:moveTo>
                    <a:pt x="12231" y="3477"/>
                  </a:moveTo>
                  <a:cubicBezTo>
                    <a:pt x="12231" y="3477"/>
                    <a:pt x="12230" y="3477"/>
                    <a:pt x="12228" y="3477"/>
                  </a:cubicBezTo>
                  <a:cubicBezTo>
                    <a:pt x="12232" y="3481"/>
                    <a:pt x="12235" y="3483"/>
                    <a:pt x="12239" y="3485"/>
                  </a:cubicBezTo>
                  <a:lnTo>
                    <a:pt x="12239" y="3485"/>
                  </a:lnTo>
                  <a:cubicBezTo>
                    <a:pt x="12236" y="3482"/>
                    <a:pt x="12234" y="3479"/>
                    <a:pt x="12231" y="3477"/>
                  </a:cubicBezTo>
                  <a:close/>
                  <a:moveTo>
                    <a:pt x="5466" y="3513"/>
                  </a:moveTo>
                  <a:cubicBezTo>
                    <a:pt x="5467" y="3516"/>
                    <a:pt x="5469" y="3518"/>
                    <a:pt x="5470" y="3521"/>
                  </a:cubicBezTo>
                  <a:lnTo>
                    <a:pt x="5470" y="3521"/>
                  </a:lnTo>
                  <a:cubicBezTo>
                    <a:pt x="5469" y="3518"/>
                    <a:pt x="5467" y="3516"/>
                    <a:pt x="5466" y="3513"/>
                  </a:cubicBezTo>
                  <a:close/>
                  <a:moveTo>
                    <a:pt x="12239" y="3485"/>
                  </a:moveTo>
                  <a:lnTo>
                    <a:pt x="12239" y="3485"/>
                  </a:lnTo>
                  <a:cubicBezTo>
                    <a:pt x="12250" y="3500"/>
                    <a:pt x="12261" y="3517"/>
                    <a:pt x="12276" y="3525"/>
                  </a:cubicBezTo>
                  <a:lnTo>
                    <a:pt x="12264" y="3501"/>
                  </a:lnTo>
                  <a:cubicBezTo>
                    <a:pt x="12256" y="3493"/>
                    <a:pt x="12247" y="3490"/>
                    <a:pt x="12239" y="3485"/>
                  </a:cubicBezTo>
                  <a:close/>
                  <a:moveTo>
                    <a:pt x="5466" y="3763"/>
                  </a:moveTo>
                  <a:cubicBezTo>
                    <a:pt x="5478" y="3763"/>
                    <a:pt x="5478" y="3775"/>
                    <a:pt x="5466" y="3787"/>
                  </a:cubicBezTo>
                  <a:lnTo>
                    <a:pt x="5454" y="3787"/>
                  </a:lnTo>
                  <a:cubicBezTo>
                    <a:pt x="5454" y="3775"/>
                    <a:pt x="5454" y="3763"/>
                    <a:pt x="5466" y="3763"/>
                  </a:cubicBezTo>
                  <a:close/>
                  <a:moveTo>
                    <a:pt x="5692" y="3787"/>
                  </a:moveTo>
                  <a:cubicBezTo>
                    <a:pt x="5692" y="3799"/>
                    <a:pt x="5704" y="3811"/>
                    <a:pt x="5716" y="3811"/>
                  </a:cubicBezTo>
                  <a:lnTo>
                    <a:pt x="5680" y="3811"/>
                  </a:lnTo>
                  <a:cubicBezTo>
                    <a:pt x="5680" y="3811"/>
                    <a:pt x="5692" y="3811"/>
                    <a:pt x="5692" y="3787"/>
                  </a:cubicBezTo>
                  <a:close/>
                  <a:moveTo>
                    <a:pt x="5811" y="3787"/>
                  </a:moveTo>
                  <a:cubicBezTo>
                    <a:pt x="5823" y="3787"/>
                    <a:pt x="5835" y="3787"/>
                    <a:pt x="5823" y="3799"/>
                  </a:cubicBezTo>
                  <a:cubicBezTo>
                    <a:pt x="5799" y="3811"/>
                    <a:pt x="5775" y="3811"/>
                    <a:pt x="5739" y="3811"/>
                  </a:cubicBezTo>
                  <a:cubicBezTo>
                    <a:pt x="5739" y="3799"/>
                    <a:pt x="5739" y="3799"/>
                    <a:pt x="5739" y="3787"/>
                  </a:cubicBezTo>
                  <a:cubicBezTo>
                    <a:pt x="5753" y="3794"/>
                    <a:pt x="5775" y="3801"/>
                    <a:pt x="5791" y="3801"/>
                  </a:cubicBezTo>
                  <a:cubicBezTo>
                    <a:pt x="5802" y="3801"/>
                    <a:pt x="5811" y="3797"/>
                    <a:pt x="5811" y="3787"/>
                  </a:cubicBezTo>
                  <a:close/>
                  <a:moveTo>
                    <a:pt x="5430" y="3811"/>
                  </a:moveTo>
                  <a:cubicBezTo>
                    <a:pt x="5430" y="3823"/>
                    <a:pt x="5430" y="3823"/>
                    <a:pt x="5430" y="3823"/>
                  </a:cubicBezTo>
                  <a:lnTo>
                    <a:pt x="5418" y="3823"/>
                  </a:lnTo>
                  <a:cubicBezTo>
                    <a:pt x="5418" y="3811"/>
                    <a:pt x="5430" y="3811"/>
                    <a:pt x="5430" y="3811"/>
                  </a:cubicBezTo>
                  <a:close/>
                  <a:moveTo>
                    <a:pt x="10550" y="3834"/>
                  </a:moveTo>
                  <a:cubicBezTo>
                    <a:pt x="10550" y="3834"/>
                    <a:pt x="10550" y="3834"/>
                    <a:pt x="10550" y="3834"/>
                  </a:cubicBezTo>
                  <a:cubicBezTo>
                    <a:pt x="10550" y="3834"/>
                    <a:pt x="10550" y="3834"/>
                    <a:pt x="10550" y="3834"/>
                  </a:cubicBezTo>
                  <a:close/>
                  <a:moveTo>
                    <a:pt x="10655" y="3868"/>
                  </a:moveTo>
                  <a:lnTo>
                    <a:pt x="10655" y="3868"/>
                  </a:lnTo>
                  <a:cubicBezTo>
                    <a:pt x="10657" y="3881"/>
                    <a:pt x="10664" y="3903"/>
                    <a:pt x="10668" y="3917"/>
                  </a:cubicBezTo>
                  <a:lnTo>
                    <a:pt x="10668" y="3917"/>
                  </a:lnTo>
                  <a:cubicBezTo>
                    <a:pt x="10668" y="3902"/>
                    <a:pt x="10666" y="3879"/>
                    <a:pt x="10657" y="3870"/>
                  </a:cubicBezTo>
                  <a:cubicBezTo>
                    <a:pt x="10656" y="3869"/>
                    <a:pt x="10655" y="3869"/>
                    <a:pt x="10655" y="3868"/>
                  </a:cubicBezTo>
                  <a:close/>
                  <a:moveTo>
                    <a:pt x="10204" y="3906"/>
                  </a:moveTo>
                  <a:cubicBezTo>
                    <a:pt x="10209" y="3915"/>
                    <a:pt x="10212" y="3921"/>
                    <a:pt x="10214" y="3926"/>
                  </a:cubicBezTo>
                  <a:lnTo>
                    <a:pt x="10214" y="3926"/>
                  </a:lnTo>
                  <a:cubicBezTo>
                    <a:pt x="10213" y="3919"/>
                    <a:pt x="10210" y="3911"/>
                    <a:pt x="10204" y="3906"/>
                  </a:cubicBezTo>
                  <a:close/>
                  <a:moveTo>
                    <a:pt x="10668" y="3917"/>
                  </a:moveTo>
                  <a:cubicBezTo>
                    <a:pt x="10669" y="3922"/>
                    <a:pt x="10669" y="3927"/>
                    <a:pt x="10669" y="3930"/>
                  </a:cubicBezTo>
                  <a:cubicBezTo>
                    <a:pt x="10669" y="3930"/>
                    <a:pt x="10670" y="3931"/>
                    <a:pt x="10670" y="3931"/>
                  </a:cubicBezTo>
                  <a:cubicBezTo>
                    <a:pt x="10672" y="3931"/>
                    <a:pt x="10671" y="3925"/>
                    <a:pt x="10668" y="3917"/>
                  </a:cubicBezTo>
                  <a:close/>
                  <a:moveTo>
                    <a:pt x="10131" y="3942"/>
                  </a:moveTo>
                  <a:cubicBezTo>
                    <a:pt x="10132" y="3949"/>
                    <a:pt x="10133" y="3953"/>
                    <a:pt x="10133" y="3953"/>
                  </a:cubicBezTo>
                  <a:cubicBezTo>
                    <a:pt x="10124" y="3944"/>
                    <a:pt x="10129" y="3942"/>
                    <a:pt x="10131" y="3942"/>
                  </a:cubicBezTo>
                  <a:close/>
                  <a:moveTo>
                    <a:pt x="10597" y="3897"/>
                  </a:moveTo>
                  <a:cubicBezTo>
                    <a:pt x="10600" y="3897"/>
                    <a:pt x="10609" y="3908"/>
                    <a:pt x="10615" y="3908"/>
                  </a:cubicBezTo>
                  <a:cubicBezTo>
                    <a:pt x="10616" y="3908"/>
                    <a:pt x="10616" y="3908"/>
                    <a:pt x="10616" y="3908"/>
                  </a:cubicBezTo>
                  <a:lnTo>
                    <a:pt x="10616" y="3908"/>
                  </a:lnTo>
                  <a:cubicBezTo>
                    <a:pt x="10615" y="3918"/>
                    <a:pt x="10616" y="3932"/>
                    <a:pt x="10621" y="3953"/>
                  </a:cubicBezTo>
                  <a:cubicBezTo>
                    <a:pt x="10617" y="3939"/>
                    <a:pt x="10616" y="3934"/>
                    <a:pt x="10615" y="3934"/>
                  </a:cubicBezTo>
                  <a:lnTo>
                    <a:pt x="10615" y="3934"/>
                  </a:lnTo>
                  <a:cubicBezTo>
                    <a:pt x="10615" y="3934"/>
                    <a:pt x="10616" y="3947"/>
                    <a:pt x="10614" y="3947"/>
                  </a:cubicBezTo>
                  <a:cubicBezTo>
                    <a:pt x="10613" y="3947"/>
                    <a:pt x="10611" y="3946"/>
                    <a:pt x="10609" y="3942"/>
                  </a:cubicBezTo>
                  <a:cubicBezTo>
                    <a:pt x="10596" y="3906"/>
                    <a:pt x="10594" y="3897"/>
                    <a:pt x="10597" y="3897"/>
                  </a:cubicBezTo>
                  <a:close/>
                  <a:moveTo>
                    <a:pt x="11157" y="3953"/>
                  </a:moveTo>
                  <a:cubicBezTo>
                    <a:pt x="11157" y="3956"/>
                    <a:pt x="11159" y="3959"/>
                    <a:pt x="11162" y="3962"/>
                  </a:cubicBezTo>
                  <a:lnTo>
                    <a:pt x="11162" y="3962"/>
                  </a:lnTo>
                  <a:cubicBezTo>
                    <a:pt x="11161" y="3960"/>
                    <a:pt x="11159" y="3957"/>
                    <a:pt x="11157" y="3953"/>
                  </a:cubicBezTo>
                  <a:close/>
                  <a:moveTo>
                    <a:pt x="9737" y="4015"/>
                  </a:moveTo>
                  <a:lnTo>
                    <a:pt x="9737" y="4015"/>
                  </a:lnTo>
                  <a:cubicBezTo>
                    <a:pt x="9736" y="4015"/>
                    <a:pt x="9737" y="4018"/>
                    <a:pt x="9740" y="4025"/>
                  </a:cubicBezTo>
                  <a:cubicBezTo>
                    <a:pt x="9739" y="4021"/>
                    <a:pt x="9738" y="4018"/>
                    <a:pt x="9737" y="4015"/>
                  </a:cubicBezTo>
                  <a:close/>
                  <a:moveTo>
                    <a:pt x="10675" y="4033"/>
                  </a:moveTo>
                  <a:cubicBezTo>
                    <a:pt x="10673" y="4033"/>
                    <a:pt x="10672" y="4035"/>
                    <a:pt x="10671" y="4037"/>
                  </a:cubicBezTo>
                  <a:lnTo>
                    <a:pt x="10681" y="4037"/>
                  </a:lnTo>
                  <a:cubicBezTo>
                    <a:pt x="10678" y="4034"/>
                    <a:pt x="10676" y="4033"/>
                    <a:pt x="10675" y="4033"/>
                  </a:cubicBezTo>
                  <a:close/>
                  <a:moveTo>
                    <a:pt x="10632" y="3797"/>
                  </a:moveTo>
                  <a:cubicBezTo>
                    <a:pt x="10627" y="3797"/>
                    <a:pt x="10626" y="3801"/>
                    <a:pt x="10633" y="3823"/>
                  </a:cubicBezTo>
                  <a:cubicBezTo>
                    <a:pt x="10645" y="3846"/>
                    <a:pt x="10633" y="3858"/>
                    <a:pt x="10645" y="3858"/>
                  </a:cubicBezTo>
                  <a:cubicBezTo>
                    <a:pt x="10643" y="3860"/>
                    <a:pt x="10642" y="3861"/>
                    <a:pt x="10640" y="3861"/>
                  </a:cubicBezTo>
                  <a:cubicBezTo>
                    <a:pt x="10630" y="3861"/>
                    <a:pt x="10621" y="3833"/>
                    <a:pt x="10621" y="3823"/>
                  </a:cubicBezTo>
                  <a:cubicBezTo>
                    <a:pt x="10619" y="3822"/>
                    <a:pt x="10618" y="3821"/>
                    <a:pt x="10617" y="3821"/>
                  </a:cubicBezTo>
                  <a:lnTo>
                    <a:pt x="10617" y="3821"/>
                  </a:lnTo>
                  <a:cubicBezTo>
                    <a:pt x="10603" y="3821"/>
                    <a:pt x="10644" y="3894"/>
                    <a:pt x="10633" y="3894"/>
                  </a:cubicBezTo>
                  <a:lnTo>
                    <a:pt x="10621" y="3882"/>
                  </a:lnTo>
                  <a:cubicBezTo>
                    <a:pt x="10621" y="3885"/>
                    <a:pt x="10620" y="3888"/>
                    <a:pt x="10619" y="3892"/>
                  </a:cubicBezTo>
                  <a:lnTo>
                    <a:pt x="10619" y="3892"/>
                  </a:lnTo>
                  <a:cubicBezTo>
                    <a:pt x="10598" y="3868"/>
                    <a:pt x="10609" y="3834"/>
                    <a:pt x="10597" y="3811"/>
                  </a:cubicBezTo>
                  <a:lnTo>
                    <a:pt x="10597" y="3870"/>
                  </a:lnTo>
                  <a:cubicBezTo>
                    <a:pt x="10589" y="3862"/>
                    <a:pt x="10574" y="3828"/>
                    <a:pt x="10571" y="3828"/>
                  </a:cubicBezTo>
                  <a:lnTo>
                    <a:pt x="10571" y="3828"/>
                  </a:lnTo>
                  <a:cubicBezTo>
                    <a:pt x="10570" y="3828"/>
                    <a:pt x="10570" y="3833"/>
                    <a:pt x="10573" y="3846"/>
                  </a:cubicBezTo>
                  <a:cubicBezTo>
                    <a:pt x="10573" y="3857"/>
                    <a:pt x="10582" y="3884"/>
                    <a:pt x="10577" y="3884"/>
                  </a:cubicBezTo>
                  <a:cubicBezTo>
                    <a:pt x="10576" y="3884"/>
                    <a:pt x="10575" y="3884"/>
                    <a:pt x="10573" y="3882"/>
                  </a:cubicBezTo>
                  <a:cubicBezTo>
                    <a:pt x="10573" y="3882"/>
                    <a:pt x="10562" y="3858"/>
                    <a:pt x="10562" y="3858"/>
                  </a:cubicBezTo>
                  <a:cubicBezTo>
                    <a:pt x="10560" y="3857"/>
                    <a:pt x="10559" y="3856"/>
                    <a:pt x="10558" y="3856"/>
                  </a:cubicBezTo>
                  <a:lnTo>
                    <a:pt x="10558" y="3856"/>
                  </a:lnTo>
                  <a:cubicBezTo>
                    <a:pt x="10553" y="3856"/>
                    <a:pt x="10561" y="3884"/>
                    <a:pt x="10562" y="3894"/>
                  </a:cubicBezTo>
                  <a:lnTo>
                    <a:pt x="10562" y="3894"/>
                  </a:lnTo>
                  <a:cubicBezTo>
                    <a:pt x="10561" y="3882"/>
                    <a:pt x="10550" y="3846"/>
                    <a:pt x="10550" y="3834"/>
                  </a:cubicBezTo>
                  <a:cubicBezTo>
                    <a:pt x="10550" y="3850"/>
                    <a:pt x="10547" y="3856"/>
                    <a:pt x="10543" y="3856"/>
                  </a:cubicBezTo>
                  <a:cubicBezTo>
                    <a:pt x="10536" y="3856"/>
                    <a:pt x="10526" y="3834"/>
                    <a:pt x="10526" y="3834"/>
                  </a:cubicBezTo>
                  <a:lnTo>
                    <a:pt x="10526" y="3834"/>
                  </a:lnTo>
                  <a:cubicBezTo>
                    <a:pt x="10550" y="3894"/>
                    <a:pt x="10526" y="3930"/>
                    <a:pt x="10562" y="3965"/>
                  </a:cubicBezTo>
                  <a:lnTo>
                    <a:pt x="10550" y="4013"/>
                  </a:lnTo>
                  <a:cubicBezTo>
                    <a:pt x="10562" y="4049"/>
                    <a:pt x="10562" y="4049"/>
                    <a:pt x="10573" y="4061"/>
                  </a:cubicBezTo>
                  <a:cubicBezTo>
                    <a:pt x="10573" y="4052"/>
                    <a:pt x="10573" y="4039"/>
                    <a:pt x="10577" y="4039"/>
                  </a:cubicBezTo>
                  <a:cubicBezTo>
                    <a:pt x="10579" y="4039"/>
                    <a:pt x="10582" y="4041"/>
                    <a:pt x="10585" y="4049"/>
                  </a:cubicBezTo>
                  <a:cubicBezTo>
                    <a:pt x="10580" y="4033"/>
                    <a:pt x="10579" y="4029"/>
                    <a:pt x="10581" y="4029"/>
                  </a:cubicBezTo>
                  <a:lnTo>
                    <a:pt x="10581" y="4029"/>
                  </a:lnTo>
                  <a:cubicBezTo>
                    <a:pt x="10584" y="4029"/>
                    <a:pt x="10590" y="4037"/>
                    <a:pt x="10597" y="4037"/>
                  </a:cubicBezTo>
                  <a:lnTo>
                    <a:pt x="10597" y="4037"/>
                  </a:lnTo>
                  <a:cubicBezTo>
                    <a:pt x="10585" y="4037"/>
                    <a:pt x="10573" y="4013"/>
                    <a:pt x="10562" y="3977"/>
                  </a:cubicBezTo>
                  <a:cubicBezTo>
                    <a:pt x="10562" y="3965"/>
                    <a:pt x="10562" y="3965"/>
                    <a:pt x="10573" y="3965"/>
                  </a:cubicBezTo>
                  <a:lnTo>
                    <a:pt x="10562" y="3953"/>
                  </a:lnTo>
                  <a:cubicBezTo>
                    <a:pt x="10558" y="3938"/>
                    <a:pt x="10559" y="3932"/>
                    <a:pt x="10561" y="3932"/>
                  </a:cubicBezTo>
                  <a:lnTo>
                    <a:pt x="10561" y="3932"/>
                  </a:lnTo>
                  <a:cubicBezTo>
                    <a:pt x="10566" y="3932"/>
                    <a:pt x="10582" y="3967"/>
                    <a:pt x="10585" y="3967"/>
                  </a:cubicBezTo>
                  <a:cubicBezTo>
                    <a:pt x="10585" y="3967"/>
                    <a:pt x="10585" y="3966"/>
                    <a:pt x="10585" y="3965"/>
                  </a:cubicBezTo>
                  <a:cubicBezTo>
                    <a:pt x="10597" y="3977"/>
                    <a:pt x="10585" y="3977"/>
                    <a:pt x="10597" y="4013"/>
                  </a:cubicBezTo>
                  <a:cubicBezTo>
                    <a:pt x="10597" y="3989"/>
                    <a:pt x="10597" y="3965"/>
                    <a:pt x="10597" y="3942"/>
                  </a:cubicBezTo>
                  <a:lnTo>
                    <a:pt x="10621" y="3989"/>
                  </a:lnTo>
                  <a:cubicBezTo>
                    <a:pt x="10621" y="3965"/>
                    <a:pt x="10633" y="3989"/>
                    <a:pt x="10621" y="3953"/>
                  </a:cubicBezTo>
                  <a:lnTo>
                    <a:pt x="10621" y="3953"/>
                  </a:lnTo>
                  <a:cubicBezTo>
                    <a:pt x="10645" y="3977"/>
                    <a:pt x="10633" y="4001"/>
                    <a:pt x="10633" y="4025"/>
                  </a:cubicBezTo>
                  <a:cubicBezTo>
                    <a:pt x="10636" y="4028"/>
                    <a:pt x="10638" y="4029"/>
                    <a:pt x="10639" y="4029"/>
                  </a:cubicBezTo>
                  <a:cubicBezTo>
                    <a:pt x="10646" y="4029"/>
                    <a:pt x="10636" y="3998"/>
                    <a:pt x="10642" y="3998"/>
                  </a:cubicBezTo>
                  <a:lnTo>
                    <a:pt x="10642" y="3998"/>
                  </a:lnTo>
                  <a:cubicBezTo>
                    <a:pt x="10644" y="3998"/>
                    <a:pt x="10649" y="4002"/>
                    <a:pt x="10657" y="4013"/>
                  </a:cubicBezTo>
                  <a:lnTo>
                    <a:pt x="10669" y="4049"/>
                  </a:lnTo>
                  <a:cubicBezTo>
                    <a:pt x="10669" y="4049"/>
                    <a:pt x="10669" y="4041"/>
                    <a:pt x="10671" y="4037"/>
                  </a:cubicBezTo>
                  <a:lnTo>
                    <a:pt x="10669" y="4037"/>
                  </a:lnTo>
                  <a:cubicBezTo>
                    <a:pt x="10645" y="3965"/>
                    <a:pt x="10669" y="3977"/>
                    <a:pt x="10645" y="3918"/>
                  </a:cubicBezTo>
                  <a:lnTo>
                    <a:pt x="10645" y="3906"/>
                  </a:lnTo>
                  <a:cubicBezTo>
                    <a:pt x="10645" y="3896"/>
                    <a:pt x="10637" y="3864"/>
                    <a:pt x="10647" y="3864"/>
                  </a:cubicBezTo>
                  <a:cubicBezTo>
                    <a:pt x="10648" y="3864"/>
                    <a:pt x="10651" y="3865"/>
                    <a:pt x="10655" y="3868"/>
                  </a:cubicBezTo>
                  <a:lnTo>
                    <a:pt x="10655" y="3868"/>
                  </a:lnTo>
                  <a:cubicBezTo>
                    <a:pt x="10654" y="3862"/>
                    <a:pt x="10654" y="3858"/>
                    <a:pt x="10657" y="3858"/>
                  </a:cubicBezTo>
                  <a:cubicBezTo>
                    <a:pt x="10657" y="3846"/>
                    <a:pt x="10645" y="3823"/>
                    <a:pt x="10645" y="3799"/>
                  </a:cubicBezTo>
                  <a:cubicBezTo>
                    <a:pt x="10640" y="3799"/>
                    <a:pt x="10635" y="3797"/>
                    <a:pt x="10632" y="3797"/>
                  </a:cubicBezTo>
                  <a:close/>
                  <a:moveTo>
                    <a:pt x="10454" y="4061"/>
                  </a:moveTo>
                  <a:cubicBezTo>
                    <a:pt x="10448" y="4067"/>
                    <a:pt x="10445" y="4070"/>
                    <a:pt x="10444" y="4070"/>
                  </a:cubicBezTo>
                  <a:cubicBezTo>
                    <a:pt x="10442" y="4070"/>
                    <a:pt x="10442" y="4067"/>
                    <a:pt x="10442" y="4061"/>
                  </a:cubicBezTo>
                  <a:close/>
                  <a:moveTo>
                    <a:pt x="10526" y="4073"/>
                  </a:moveTo>
                  <a:cubicBezTo>
                    <a:pt x="10522" y="4073"/>
                    <a:pt x="10523" y="4073"/>
                    <a:pt x="10525" y="4073"/>
                  </a:cubicBezTo>
                  <a:lnTo>
                    <a:pt x="10525" y="4073"/>
                  </a:lnTo>
                  <a:cubicBezTo>
                    <a:pt x="10526" y="4073"/>
                    <a:pt x="10526" y="4073"/>
                    <a:pt x="10526" y="4073"/>
                  </a:cubicBezTo>
                  <a:close/>
                  <a:moveTo>
                    <a:pt x="10490" y="4073"/>
                  </a:moveTo>
                  <a:cubicBezTo>
                    <a:pt x="10478" y="4073"/>
                    <a:pt x="10478" y="4073"/>
                    <a:pt x="10478" y="4084"/>
                  </a:cubicBezTo>
                  <a:cubicBezTo>
                    <a:pt x="10478" y="4084"/>
                    <a:pt x="10478" y="4084"/>
                    <a:pt x="10490" y="4073"/>
                  </a:cubicBezTo>
                  <a:close/>
                  <a:moveTo>
                    <a:pt x="10493" y="4068"/>
                  </a:moveTo>
                  <a:cubicBezTo>
                    <a:pt x="10491" y="4068"/>
                    <a:pt x="10490" y="4069"/>
                    <a:pt x="10490" y="4073"/>
                  </a:cubicBezTo>
                  <a:lnTo>
                    <a:pt x="10502" y="4084"/>
                  </a:lnTo>
                  <a:cubicBezTo>
                    <a:pt x="10502" y="4076"/>
                    <a:pt x="10496" y="4068"/>
                    <a:pt x="10493" y="4068"/>
                  </a:cubicBezTo>
                  <a:close/>
                  <a:moveTo>
                    <a:pt x="10538" y="4073"/>
                  </a:moveTo>
                  <a:cubicBezTo>
                    <a:pt x="10532" y="4073"/>
                    <a:pt x="10529" y="4073"/>
                    <a:pt x="10529" y="4074"/>
                  </a:cubicBezTo>
                  <a:cubicBezTo>
                    <a:pt x="10528" y="4074"/>
                    <a:pt x="10526" y="4073"/>
                    <a:pt x="10525" y="4073"/>
                  </a:cubicBezTo>
                  <a:lnTo>
                    <a:pt x="10525" y="4073"/>
                  </a:lnTo>
                  <a:cubicBezTo>
                    <a:pt x="10523" y="4075"/>
                    <a:pt x="10513" y="4084"/>
                    <a:pt x="10502" y="4084"/>
                  </a:cubicBezTo>
                  <a:lnTo>
                    <a:pt x="10514" y="4084"/>
                  </a:lnTo>
                  <a:cubicBezTo>
                    <a:pt x="10525" y="4081"/>
                    <a:pt x="10529" y="4078"/>
                    <a:pt x="10530" y="4076"/>
                  </a:cubicBezTo>
                  <a:lnTo>
                    <a:pt x="10530" y="4076"/>
                  </a:lnTo>
                  <a:cubicBezTo>
                    <a:pt x="10531" y="4078"/>
                    <a:pt x="10534" y="4081"/>
                    <a:pt x="10538" y="4084"/>
                  </a:cubicBezTo>
                  <a:lnTo>
                    <a:pt x="10538" y="4073"/>
                  </a:lnTo>
                  <a:close/>
                  <a:moveTo>
                    <a:pt x="10550" y="4073"/>
                  </a:moveTo>
                  <a:cubicBezTo>
                    <a:pt x="10550" y="4084"/>
                    <a:pt x="10538" y="4084"/>
                    <a:pt x="10538" y="4084"/>
                  </a:cubicBezTo>
                  <a:cubicBezTo>
                    <a:pt x="10550" y="4084"/>
                    <a:pt x="10562" y="4084"/>
                    <a:pt x="10550" y="4073"/>
                  </a:cubicBezTo>
                  <a:close/>
                  <a:moveTo>
                    <a:pt x="10502" y="4084"/>
                  </a:moveTo>
                  <a:cubicBezTo>
                    <a:pt x="10502" y="4084"/>
                    <a:pt x="10502" y="4096"/>
                    <a:pt x="10502" y="4096"/>
                  </a:cubicBezTo>
                  <a:lnTo>
                    <a:pt x="10514" y="4096"/>
                  </a:lnTo>
                  <a:cubicBezTo>
                    <a:pt x="10526" y="4096"/>
                    <a:pt x="10526" y="4084"/>
                    <a:pt x="10538" y="4084"/>
                  </a:cubicBezTo>
                  <a:lnTo>
                    <a:pt x="10514" y="4084"/>
                  </a:lnTo>
                  <a:cubicBezTo>
                    <a:pt x="10514" y="4088"/>
                    <a:pt x="10513" y="4090"/>
                    <a:pt x="10511" y="4090"/>
                  </a:cubicBezTo>
                  <a:cubicBezTo>
                    <a:pt x="10507" y="4090"/>
                    <a:pt x="10502" y="4084"/>
                    <a:pt x="10502" y="4084"/>
                  </a:cubicBezTo>
                  <a:close/>
                  <a:moveTo>
                    <a:pt x="10478" y="4096"/>
                  </a:moveTo>
                  <a:cubicBezTo>
                    <a:pt x="10478" y="4102"/>
                    <a:pt x="10478" y="4105"/>
                    <a:pt x="10480" y="4108"/>
                  </a:cubicBezTo>
                  <a:lnTo>
                    <a:pt x="10480" y="4108"/>
                  </a:lnTo>
                  <a:cubicBezTo>
                    <a:pt x="10479" y="4108"/>
                    <a:pt x="10479" y="4108"/>
                    <a:pt x="10478" y="4108"/>
                  </a:cubicBezTo>
                  <a:cubicBezTo>
                    <a:pt x="10478" y="4108"/>
                    <a:pt x="10478" y="4120"/>
                    <a:pt x="10466" y="4120"/>
                  </a:cubicBezTo>
                  <a:lnTo>
                    <a:pt x="10478" y="4120"/>
                  </a:lnTo>
                  <a:cubicBezTo>
                    <a:pt x="10478" y="4120"/>
                    <a:pt x="10482" y="4116"/>
                    <a:pt x="10483" y="4113"/>
                  </a:cubicBezTo>
                  <a:lnTo>
                    <a:pt x="10483" y="4113"/>
                  </a:lnTo>
                  <a:cubicBezTo>
                    <a:pt x="10485" y="4115"/>
                    <a:pt x="10487" y="4117"/>
                    <a:pt x="10490" y="4120"/>
                  </a:cubicBezTo>
                  <a:cubicBezTo>
                    <a:pt x="10490" y="4132"/>
                    <a:pt x="10478" y="4132"/>
                    <a:pt x="10466" y="4132"/>
                  </a:cubicBezTo>
                  <a:lnTo>
                    <a:pt x="10502" y="4132"/>
                  </a:lnTo>
                  <a:cubicBezTo>
                    <a:pt x="10514" y="4120"/>
                    <a:pt x="10526" y="4120"/>
                    <a:pt x="10538" y="4120"/>
                  </a:cubicBezTo>
                  <a:lnTo>
                    <a:pt x="10514" y="4120"/>
                  </a:lnTo>
                  <a:lnTo>
                    <a:pt x="10502" y="4096"/>
                  </a:lnTo>
                  <a:lnTo>
                    <a:pt x="10502" y="4096"/>
                  </a:lnTo>
                  <a:cubicBezTo>
                    <a:pt x="10502" y="4108"/>
                    <a:pt x="10514" y="4120"/>
                    <a:pt x="10514" y="4120"/>
                  </a:cubicBezTo>
                  <a:lnTo>
                    <a:pt x="10502" y="4120"/>
                  </a:lnTo>
                  <a:lnTo>
                    <a:pt x="10502" y="4108"/>
                  </a:lnTo>
                  <a:cubicBezTo>
                    <a:pt x="10490" y="4108"/>
                    <a:pt x="10490" y="4108"/>
                    <a:pt x="10478" y="4096"/>
                  </a:cubicBezTo>
                  <a:close/>
                  <a:moveTo>
                    <a:pt x="10538" y="4084"/>
                  </a:moveTo>
                  <a:cubicBezTo>
                    <a:pt x="10538" y="4096"/>
                    <a:pt x="10538" y="4108"/>
                    <a:pt x="10538" y="4120"/>
                  </a:cubicBezTo>
                  <a:lnTo>
                    <a:pt x="10550" y="4120"/>
                  </a:lnTo>
                  <a:cubicBezTo>
                    <a:pt x="10538" y="4120"/>
                    <a:pt x="10526" y="4132"/>
                    <a:pt x="10514" y="4132"/>
                  </a:cubicBezTo>
                  <a:lnTo>
                    <a:pt x="10550" y="4132"/>
                  </a:lnTo>
                  <a:cubicBezTo>
                    <a:pt x="10562" y="4144"/>
                    <a:pt x="10562" y="4156"/>
                    <a:pt x="10573" y="4156"/>
                  </a:cubicBezTo>
                  <a:cubicBezTo>
                    <a:pt x="10562" y="4144"/>
                    <a:pt x="10562" y="4132"/>
                    <a:pt x="10562" y="4120"/>
                  </a:cubicBezTo>
                  <a:lnTo>
                    <a:pt x="10562" y="4120"/>
                  </a:lnTo>
                  <a:cubicBezTo>
                    <a:pt x="10567" y="4126"/>
                    <a:pt x="10570" y="4129"/>
                    <a:pt x="10572" y="4129"/>
                  </a:cubicBezTo>
                  <a:cubicBezTo>
                    <a:pt x="10573" y="4129"/>
                    <a:pt x="10573" y="4126"/>
                    <a:pt x="10573" y="4120"/>
                  </a:cubicBezTo>
                  <a:cubicBezTo>
                    <a:pt x="10565" y="4112"/>
                    <a:pt x="10557" y="4098"/>
                    <a:pt x="10557" y="4098"/>
                  </a:cubicBezTo>
                  <a:lnTo>
                    <a:pt x="10557" y="4098"/>
                  </a:lnTo>
                  <a:cubicBezTo>
                    <a:pt x="10556" y="4098"/>
                    <a:pt x="10558" y="4101"/>
                    <a:pt x="10562" y="4108"/>
                  </a:cubicBezTo>
                  <a:lnTo>
                    <a:pt x="10550" y="4108"/>
                  </a:lnTo>
                  <a:lnTo>
                    <a:pt x="10538" y="4084"/>
                  </a:lnTo>
                  <a:close/>
                  <a:moveTo>
                    <a:pt x="10252" y="4192"/>
                  </a:moveTo>
                  <a:cubicBezTo>
                    <a:pt x="10252" y="4192"/>
                    <a:pt x="10252" y="4204"/>
                    <a:pt x="10252" y="4204"/>
                  </a:cubicBezTo>
                  <a:lnTo>
                    <a:pt x="10240" y="4204"/>
                  </a:lnTo>
                  <a:cubicBezTo>
                    <a:pt x="10252" y="4204"/>
                    <a:pt x="10252" y="4204"/>
                    <a:pt x="10252" y="4215"/>
                  </a:cubicBezTo>
                  <a:lnTo>
                    <a:pt x="10240" y="4215"/>
                  </a:lnTo>
                  <a:cubicBezTo>
                    <a:pt x="10240" y="4215"/>
                    <a:pt x="10240" y="4215"/>
                    <a:pt x="10240" y="4204"/>
                  </a:cubicBezTo>
                  <a:cubicBezTo>
                    <a:pt x="10252" y="4204"/>
                    <a:pt x="10252" y="4192"/>
                    <a:pt x="10240" y="4192"/>
                  </a:cubicBezTo>
                  <a:close/>
                  <a:moveTo>
                    <a:pt x="9347" y="4215"/>
                  </a:moveTo>
                  <a:lnTo>
                    <a:pt x="9347" y="4215"/>
                  </a:lnTo>
                  <a:cubicBezTo>
                    <a:pt x="9349" y="4219"/>
                    <a:pt x="9351" y="4222"/>
                    <a:pt x="9353" y="4225"/>
                  </a:cubicBezTo>
                  <a:lnTo>
                    <a:pt x="9353" y="4225"/>
                  </a:lnTo>
                  <a:cubicBezTo>
                    <a:pt x="9351" y="4222"/>
                    <a:pt x="9349" y="4219"/>
                    <a:pt x="9347" y="4215"/>
                  </a:cubicBezTo>
                  <a:close/>
                  <a:moveTo>
                    <a:pt x="11038" y="4168"/>
                  </a:moveTo>
                  <a:cubicBezTo>
                    <a:pt x="11014" y="4168"/>
                    <a:pt x="10978" y="4168"/>
                    <a:pt x="10990" y="4192"/>
                  </a:cubicBezTo>
                  <a:lnTo>
                    <a:pt x="11050" y="4227"/>
                  </a:lnTo>
                  <a:cubicBezTo>
                    <a:pt x="11062" y="4215"/>
                    <a:pt x="11026" y="4180"/>
                    <a:pt x="11038" y="4168"/>
                  </a:cubicBezTo>
                  <a:close/>
                  <a:moveTo>
                    <a:pt x="10526" y="4227"/>
                  </a:moveTo>
                  <a:lnTo>
                    <a:pt x="10502" y="4239"/>
                  </a:lnTo>
                  <a:lnTo>
                    <a:pt x="10514" y="4239"/>
                  </a:lnTo>
                  <a:cubicBezTo>
                    <a:pt x="10502" y="4239"/>
                    <a:pt x="10514" y="4239"/>
                    <a:pt x="10502" y="4251"/>
                  </a:cubicBezTo>
                  <a:lnTo>
                    <a:pt x="10538" y="4251"/>
                  </a:lnTo>
                  <a:cubicBezTo>
                    <a:pt x="10562" y="4239"/>
                    <a:pt x="10538" y="4227"/>
                    <a:pt x="10526" y="4227"/>
                  </a:cubicBezTo>
                  <a:close/>
                  <a:moveTo>
                    <a:pt x="10145" y="4263"/>
                  </a:moveTo>
                  <a:cubicBezTo>
                    <a:pt x="10145" y="4264"/>
                    <a:pt x="10145" y="4265"/>
                    <a:pt x="10145" y="4266"/>
                  </a:cubicBezTo>
                  <a:lnTo>
                    <a:pt x="10145" y="4266"/>
                  </a:lnTo>
                  <a:cubicBezTo>
                    <a:pt x="10145" y="4265"/>
                    <a:pt x="10145" y="4264"/>
                    <a:pt x="10145" y="4263"/>
                  </a:cubicBezTo>
                  <a:close/>
                  <a:moveTo>
                    <a:pt x="10252" y="4263"/>
                  </a:moveTo>
                  <a:cubicBezTo>
                    <a:pt x="10240" y="4263"/>
                    <a:pt x="10240" y="4275"/>
                    <a:pt x="10228" y="4275"/>
                  </a:cubicBezTo>
                  <a:cubicBezTo>
                    <a:pt x="10228" y="4275"/>
                    <a:pt x="10240" y="4263"/>
                    <a:pt x="10240" y="4263"/>
                  </a:cubicBezTo>
                  <a:close/>
                  <a:moveTo>
                    <a:pt x="10204" y="4263"/>
                  </a:moveTo>
                  <a:cubicBezTo>
                    <a:pt x="10204" y="4275"/>
                    <a:pt x="10216" y="4275"/>
                    <a:pt x="10216" y="4275"/>
                  </a:cubicBezTo>
                  <a:cubicBezTo>
                    <a:pt x="10216" y="4275"/>
                    <a:pt x="10204" y="4287"/>
                    <a:pt x="10204" y="4287"/>
                  </a:cubicBezTo>
                  <a:cubicBezTo>
                    <a:pt x="10204" y="4275"/>
                    <a:pt x="10192" y="4275"/>
                    <a:pt x="10192" y="4263"/>
                  </a:cubicBezTo>
                  <a:lnTo>
                    <a:pt x="10192" y="4263"/>
                  </a:lnTo>
                  <a:cubicBezTo>
                    <a:pt x="10192" y="4263"/>
                    <a:pt x="10204" y="4275"/>
                    <a:pt x="10204" y="4275"/>
                  </a:cubicBezTo>
                  <a:cubicBezTo>
                    <a:pt x="10204" y="4275"/>
                    <a:pt x="10204" y="4263"/>
                    <a:pt x="10204" y="4263"/>
                  </a:cubicBezTo>
                  <a:close/>
                  <a:moveTo>
                    <a:pt x="10238" y="4285"/>
                  </a:moveTo>
                  <a:lnTo>
                    <a:pt x="10238" y="4285"/>
                  </a:lnTo>
                  <a:cubicBezTo>
                    <a:pt x="10235" y="4285"/>
                    <a:pt x="10231" y="4286"/>
                    <a:pt x="10228" y="4287"/>
                  </a:cubicBezTo>
                  <a:lnTo>
                    <a:pt x="10240" y="4287"/>
                  </a:lnTo>
                  <a:cubicBezTo>
                    <a:pt x="10239" y="4286"/>
                    <a:pt x="10238" y="4285"/>
                    <a:pt x="10238" y="4285"/>
                  </a:cubicBezTo>
                  <a:close/>
                  <a:moveTo>
                    <a:pt x="10216" y="4287"/>
                  </a:moveTo>
                  <a:cubicBezTo>
                    <a:pt x="10228" y="4299"/>
                    <a:pt x="10228" y="4299"/>
                    <a:pt x="10228" y="4299"/>
                  </a:cubicBezTo>
                  <a:lnTo>
                    <a:pt x="10216" y="4299"/>
                  </a:lnTo>
                  <a:cubicBezTo>
                    <a:pt x="10216" y="4299"/>
                    <a:pt x="10216" y="4287"/>
                    <a:pt x="10216" y="4287"/>
                  </a:cubicBezTo>
                  <a:close/>
                  <a:moveTo>
                    <a:pt x="10274" y="4278"/>
                  </a:moveTo>
                  <a:cubicBezTo>
                    <a:pt x="10282" y="4278"/>
                    <a:pt x="10282" y="4281"/>
                    <a:pt x="10276" y="4287"/>
                  </a:cubicBezTo>
                  <a:lnTo>
                    <a:pt x="10264" y="4287"/>
                  </a:lnTo>
                  <a:cubicBezTo>
                    <a:pt x="10252" y="4287"/>
                    <a:pt x="10240" y="4299"/>
                    <a:pt x="10228" y="4299"/>
                  </a:cubicBezTo>
                  <a:cubicBezTo>
                    <a:pt x="10228" y="4299"/>
                    <a:pt x="10228" y="4299"/>
                    <a:pt x="10228" y="4287"/>
                  </a:cubicBezTo>
                  <a:cubicBezTo>
                    <a:pt x="10228" y="4281"/>
                    <a:pt x="10228" y="4278"/>
                    <a:pt x="10230" y="4278"/>
                  </a:cubicBezTo>
                  <a:cubicBezTo>
                    <a:pt x="10231" y="4278"/>
                    <a:pt x="10233" y="4280"/>
                    <a:pt x="10238" y="4285"/>
                  </a:cubicBezTo>
                  <a:lnTo>
                    <a:pt x="10238" y="4285"/>
                  </a:lnTo>
                  <a:cubicBezTo>
                    <a:pt x="10256" y="4280"/>
                    <a:pt x="10268" y="4278"/>
                    <a:pt x="10274" y="4278"/>
                  </a:cubicBezTo>
                  <a:close/>
                  <a:moveTo>
                    <a:pt x="10133" y="4227"/>
                  </a:moveTo>
                  <a:cubicBezTo>
                    <a:pt x="10145" y="4227"/>
                    <a:pt x="10145" y="4239"/>
                    <a:pt x="10145" y="4239"/>
                  </a:cubicBezTo>
                  <a:cubicBezTo>
                    <a:pt x="10145" y="4239"/>
                    <a:pt x="10145" y="4251"/>
                    <a:pt x="10145" y="4251"/>
                  </a:cubicBezTo>
                  <a:cubicBezTo>
                    <a:pt x="10157" y="4251"/>
                    <a:pt x="10157" y="4251"/>
                    <a:pt x="10157" y="4263"/>
                  </a:cubicBezTo>
                  <a:lnTo>
                    <a:pt x="10181" y="4263"/>
                  </a:lnTo>
                  <a:cubicBezTo>
                    <a:pt x="10181" y="4275"/>
                    <a:pt x="10192" y="4287"/>
                    <a:pt x="10192" y="4287"/>
                  </a:cubicBezTo>
                  <a:cubicBezTo>
                    <a:pt x="10192" y="4299"/>
                    <a:pt x="10192" y="4299"/>
                    <a:pt x="10192" y="4299"/>
                  </a:cubicBezTo>
                  <a:cubicBezTo>
                    <a:pt x="10181" y="4299"/>
                    <a:pt x="10157" y="4311"/>
                    <a:pt x="10169" y="4311"/>
                  </a:cubicBezTo>
                  <a:cubicBezTo>
                    <a:pt x="10180" y="4311"/>
                    <a:pt x="10192" y="4299"/>
                    <a:pt x="10192" y="4299"/>
                  </a:cubicBezTo>
                  <a:lnTo>
                    <a:pt x="10192" y="4299"/>
                  </a:lnTo>
                  <a:cubicBezTo>
                    <a:pt x="10192" y="4299"/>
                    <a:pt x="10181" y="4311"/>
                    <a:pt x="10181" y="4311"/>
                  </a:cubicBezTo>
                  <a:cubicBezTo>
                    <a:pt x="10169" y="4317"/>
                    <a:pt x="10160" y="4317"/>
                    <a:pt x="10152" y="4317"/>
                  </a:cubicBezTo>
                  <a:cubicBezTo>
                    <a:pt x="10145" y="4317"/>
                    <a:pt x="10139" y="4317"/>
                    <a:pt x="10133" y="4323"/>
                  </a:cubicBezTo>
                  <a:cubicBezTo>
                    <a:pt x="10133" y="4288"/>
                    <a:pt x="10144" y="4310"/>
                    <a:pt x="10145" y="4266"/>
                  </a:cubicBezTo>
                  <a:lnTo>
                    <a:pt x="10145" y="4266"/>
                  </a:lnTo>
                  <a:cubicBezTo>
                    <a:pt x="10145" y="4266"/>
                    <a:pt x="10145" y="4266"/>
                    <a:pt x="10145" y="4266"/>
                  </a:cubicBezTo>
                  <a:cubicBezTo>
                    <a:pt x="10144" y="4266"/>
                    <a:pt x="10143" y="4247"/>
                    <a:pt x="10133" y="4227"/>
                  </a:cubicBezTo>
                  <a:close/>
                  <a:moveTo>
                    <a:pt x="11050" y="4227"/>
                  </a:moveTo>
                  <a:lnTo>
                    <a:pt x="11050" y="4227"/>
                  </a:lnTo>
                  <a:cubicBezTo>
                    <a:pt x="11038" y="4239"/>
                    <a:pt x="11073" y="4263"/>
                    <a:pt x="11062" y="4275"/>
                  </a:cubicBezTo>
                  <a:cubicBezTo>
                    <a:pt x="11055" y="4261"/>
                    <a:pt x="11044" y="4255"/>
                    <a:pt x="11036" y="4255"/>
                  </a:cubicBezTo>
                  <a:cubicBezTo>
                    <a:pt x="11030" y="4255"/>
                    <a:pt x="11026" y="4258"/>
                    <a:pt x="11026" y="4263"/>
                  </a:cubicBezTo>
                  <a:cubicBezTo>
                    <a:pt x="11034" y="4263"/>
                    <a:pt x="11036" y="4258"/>
                    <a:pt x="11041" y="4258"/>
                  </a:cubicBezTo>
                  <a:cubicBezTo>
                    <a:pt x="11043" y="4258"/>
                    <a:pt x="11046" y="4259"/>
                    <a:pt x="11050" y="4263"/>
                  </a:cubicBezTo>
                  <a:cubicBezTo>
                    <a:pt x="11038" y="4275"/>
                    <a:pt x="11073" y="4311"/>
                    <a:pt x="11073" y="4334"/>
                  </a:cubicBezTo>
                  <a:cubicBezTo>
                    <a:pt x="11081" y="4331"/>
                    <a:pt x="11089" y="4329"/>
                    <a:pt x="11097" y="4329"/>
                  </a:cubicBezTo>
                  <a:cubicBezTo>
                    <a:pt x="11113" y="4329"/>
                    <a:pt x="11129" y="4334"/>
                    <a:pt x="11145" y="4334"/>
                  </a:cubicBezTo>
                  <a:cubicBezTo>
                    <a:pt x="11121" y="4334"/>
                    <a:pt x="11109" y="4311"/>
                    <a:pt x="11085" y="4299"/>
                  </a:cubicBezTo>
                  <a:cubicBezTo>
                    <a:pt x="11062" y="4275"/>
                    <a:pt x="11157" y="4287"/>
                    <a:pt x="11050" y="4227"/>
                  </a:cubicBezTo>
                  <a:close/>
                  <a:moveTo>
                    <a:pt x="10232" y="4335"/>
                  </a:moveTo>
                  <a:cubicBezTo>
                    <a:pt x="10242" y="4336"/>
                    <a:pt x="10252" y="4339"/>
                    <a:pt x="10252" y="4346"/>
                  </a:cubicBezTo>
                  <a:cubicBezTo>
                    <a:pt x="10231" y="4346"/>
                    <a:pt x="10238" y="4337"/>
                    <a:pt x="10232" y="4335"/>
                  </a:cubicBezTo>
                  <a:close/>
                  <a:moveTo>
                    <a:pt x="10740" y="4323"/>
                  </a:moveTo>
                  <a:lnTo>
                    <a:pt x="10669" y="4334"/>
                  </a:lnTo>
                  <a:cubicBezTo>
                    <a:pt x="10669" y="4346"/>
                    <a:pt x="10716" y="4346"/>
                    <a:pt x="10716" y="4346"/>
                  </a:cubicBezTo>
                  <a:cubicBezTo>
                    <a:pt x="10728" y="4334"/>
                    <a:pt x="10764" y="4323"/>
                    <a:pt x="10740" y="4323"/>
                  </a:cubicBezTo>
                  <a:close/>
                  <a:moveTo>
                    <a:pt x="10216" y="4334"/>
                  </a:moveTo>
                  <a:cubicBezTo>
                    <a:pt x="10220" y="4334"/>
                    <a:pt x="10224" y="4334"/>
                    <a:pt x="10228" y="4335"/>
                  </a:cubicBezTo>
                  <a:lnTo>
                    <a:pt x="10228" y="4335"/>
                  </a:lnTo>
                  <a:cubicBezTo>
                    <a:pt x="10228" y="4347"/>
                    <a:pt x="10216" y="4358"/>
                    <a:pt x="10216" y="4358"/>
                  </a:cubicBezTo>
                  <a:cubicBezTo>
                    <a:pt x="10216" y="4346"/>
                    <a:pt x="10216" y="4346"/>
                    <a:pt x="10216" y="4334"/>
                  </a:cubicBezTo>
                  <a:close/>
                  <a:moveTo>
                    <a:pt x="10669" y="4358"/>
                  </a:moveTo>
                  <a:cubicBezTo>
                    <a:pt x="10654" y="4366"/>
                    <a:pt x="10627" y="4368"/>
                    <a:pt x="10610" y="4369"/>
                  </a:cubicBezTo>
                  <a:lnTo>
                    <a:pt x="10610" y="4369"/>
                  </a:lnTo>
                  <a:cubicBezTo>
                    <a:pt x="10618" y="4361"/>
                    <a:pt x="10622" y="4359"/>
                    <a:pt x="10626" y="4359"/>
                  </a:cubicBezTo>
                  <a:cubicBezTo>
                    <a:pt x="10630" y="4359"/>
                    <a:pt x="10634" y="4362"/>
                    <a:pt x="10644" y="4362"/>
                  </a:cubicBezTo>
                  <a:cubicBezTo>
                    <a:pt x="10650" y="4362"/>
                    <a:pt x="10658" y="4361"/>
                    <a:pt x="10669" y="4358"/>
                  </a:cubicBezTo>
                  <a:close/>
                  <a:moveTo>
                    <a:pt x="10204" y="4334"/>
                  </a:moveTo>
                  <a:cubicBezTo>
                    <a:pt x="10204" y="4346"/>
                    <a:pt x="10204" y="4358"/>
                    <a:pt x="10216" y="4370"/>
                  </a:cubicBezTo>
                  <a:cubicBezTo>
                    <a:pt x="10216" y="4370"/>
                    <a:pt x="10204" y="4370"/>
                    <a:pt x="10204" y="4382"/>
                  </a:cubicBezTo>
                  <a:cubicBezTo>
                    <a:pt x="10204" y="4370"/>
                    <a:pt x="10192" y="4346"/>
                    <a:pt x="10204" y="4334"/>
                  </a:cubicBezTo>
                  <a:close/>
                  <a:moveTo>
                    <a:pt x="10670" y="4377"/>
                  </a:moveTo>
                  <a:cubicBezTo>
                    <a:pt x="10666" y="4377"/>
                    <a:pt x="10645" y="4382"/>
                    <a:pt x="10645" y="4382"/>
                  </a:cubicBezTo>
                  <a:lnTo>
                    <a:pt x="10657" y="4382"/>
                  </a:lnTo>
                  <a:cubicBezTo>
                    <a:pt x="10669" y="4378"/>
                    <a:pt x="10671" y="4377"/>
                    <a:pt x="10670" y="4377"/>
                  </a:cubicBezTo>
                  <a:close/>
                  <a:moveTo>
                    <a:pt x="10157" y="4323"/>
                  </a:moveTo>
                  <a:lnTo>
                    <a:pt x="10145" y="4334"/>
                  </a:lnTo>
                  <a:cubicBezTo>
                    <a:pt x="10169" y="4346"/>
                    <a:pt x="10145" y="4346"/>
                    <a:pt x="10169" y="4394"/>
                  </a:cubicBezTo>
                  <a:cubicBezTo>
                    <a:pt x="10149" y="4375"/>
                    <a:pt x="10146" y="4331"/>
                    <a:pt x="10138" y="4323"/>
                  </a:cubicBezTo>
                  <a:close/>
                  <a:moveTo>
                    <a:pt x="10181" y="4323"/>
                  </a:moveTo>
                  <a:cubicBezTo>
                    <a:pt x="10181" y="4323"/>
                    <a:pt x="10181" y="4323"/>
                    <a:pt x="10181" y="4334"/>
                  </a:cubicBezTo>
                  <a:cubicBezTo>
                    <a:pt x="10181" y="4346"/>
                    <a:pt x="10181" y="4358"/>
                    <a:pt x="10192" y="4382"/>
                  </a:cubicBezTo>
                  <a:cubicBezTo>
                    <a:pt x="10192" y="4394"/>
                    <a:pt x="10181" y="4394"/>
                    <a:pt x="10181" y="4394"/>
                  </a:cubicBezTo>
                  <a:cubicBezTo>
                    <a:pt x="10181" y="4394"/>
                    <a:pt x="10181" y="4394"/>
                    <a:pt x="10181" y="4382"/>
                  </a:cubicBezTo>
                  <a:cubicBezTo>
                    <a:pt x="10157" y="4358"/>
                    <a:pt x="10169" y="4346"/>
                    <a:pt x="10157" y="4323"/>
                  </a:cubicBezTo>
                  <a:close/>
                  <a:moveTo>
                    <a:pt x="9073" y="4383"/>
                  </a:moveTo>
                  <a:cubicBezTo>
                    <a:pt x="9080" y="4396"/>
                    <a:pt x="9084" y="4406"/>
                    <a:pt x="9073" y="4406"/>
                  </a:cubicBezTo>
                  <a:cubicBezTo>
                    <a:pt x="9073" y="4394"/>
                    <a:pt x="9073" y="4394"/>
                    <a:pt x="9073" y="4383"/>
                  </a:cubicBezTo>
                  <a:close/>
                  <a:moveTo>
                    <a:pt x="10049" y="4518"/>
                  </a:moveTo>
                  <a:cubicBezTo>
                    <a:pt x="10049" y="4520"/>
                    <a:pt x="10049" y="4522"/>
                    <a:pt x="10050" y="4525"/>
                  </a:cubicBezTo>
                  <a:cubicBezTo>
                    <a:pt x="10050" y="4523"/>
                    <a:pt x="10049" y="4521"/>
                    <a:pt x="10049" y="4518"/>
                  </a:cubicBezTo>
                  <a:close/>
                  <a:moveTo>
                    <a:pt x="10994" y="4499"/>
                  </a:moveTo>
                  <a:cubicBezTo>
                    <a:pt x="10978" y="4499"/>
                    <a:pt x="10980" y="4528"/>
                    <a:pt x="10990" y="4549"/>
                  </a:cubicBezTo>
                  <a:lnTo>
                    <a:pt x="11002" y="4549"/>
                  </a:lnTo>
                  <a:cubicBezTo>
                    <a:pt x="11014" y="4537"/>
                    <a:pt x="11014" y="4525"/>
                    <a:pt x="11038" y="4525"/>
                  </a:cubicBezTo>
                  <a:cubicBezTo>
                    <a:pt x="11026" y="4513"/>
                    <a:pt x="11014" y="4513"/>
                    <a:pt x="11002" y="4501"/>
                  </a:cubicBezTo>
                  <a:cubicBezTo>
                    <a:pt x="10999" y="4500"/>
                    <a:pt x="10996" y="4499"/>
                    <a:pt x="10994" y="4499"/>
                  </a:cubicBezTo>
                  <a:close/>
                  <a:moveTo>
                    <a:pt x="8489" y="4584"/>
                  </a:moveTo>
                  <a:cubicBezTo>
                    <a:pt x="8496" y="4588"/>
                    <a:pt x="8502" y="4591"/>
                    <a:pt x="8509" y="4593"/>
                  </a:cubicBezTo>
                  <a:lnTo>
                    <a:pt x="8509" y="4593"/>
                  </a:lnTo>
                  <a:cubicBezTo>
                    <a:pt x="8502" y="4590"/>
                    <a:pt x="8496" y="4587"/>
                    <a:pt x="8489" y="4584"/>
                  </a:cubicBezTo>
                  <a:close/>
                  <a:moveTo>
                    <a:pt x="11312" y="4573"/>
                  </a:moveTo>
                  <a:cubicBezTo>
                    <a:pt x="11321" y="4582"/>
                    <a:pt x="11316" y="4591"/>
                    <a:pt x="11313" y="4594"/>
                  </a:cubicBezTo>
                  <a:lnTo>
                    <a:pt x="11313" y="4594"/>
                  </a:lnTo>
                  <a:cubicBezTo>
                    <a:pt x="11310" y="4586"/>
                    <a:pt x="11309" y="4578"/>
                    <a:pt x="11312" y="4573"/>
                  </a:cubicBezTo>
                  <a:close/>
                  <a:moveTo>
                    <a:pt x="4066" y="4593"/>
                  </a:moveTo>
                  <a:lnTo>
                    <a:pt x="4061" y="4596"/>
                  </a:lnTo>
                  <a:cubicBezTo>
                    <a:pt x="4065" y="4596"/>
                    <a:pt x="4066" y="4595"/>
                    <a:pt x="4066" y="4593"/>
                  </a:cubicBezTo>
                  <a:close/>
                  <a:moveTo>
                    <a:pt x="8597" y="4620"/>
                  </a:moveTo>
                  <a:cubicBezTo>
                    <a:pt x="8597" y="4632"/>
                    <a:pt x="8609" y="4632"/>
                    <a:pt x="8609" y="4632"/>
                  </a:cubicBezTo>
                  <a:cubicBezTo>
                    <a:pt x="8609" y="4632"/>
                    <a:pt x="8609" y="4632"/>
                    <a:pt x="8597" y="4620"/>
                  </a:cubicBezTo>
                  <a:close/>
                  <a:moveTo>
                    <a:pt x="8592" y="4631"/>
                  </a:moveTo>
                  <a:lnTo>
                    <a:pt x="8609" y="4656"/>
                  </a:lnTo>
                  <a:cubicBezTo>
                    <a:pt x="8609" y="4637"/>
                    <a:pt x="8601" y="4641"/>
                    <a:pt x="8592" y="4631"/>
                  </a:cubicBezTo>
                  <a:close/>
                  <a:moveTo>
                    <a:pt x="11338" y="4656"/>
                  </a:moveTo>
                  <a:lnTo>
                    <a:pt x="11338" y="4656"/>
                  </a:lnTo>
                  <a:cubicBezTo>
                    <a:pt x="11337" y="4656"/>
                    <a:pt x="11336" y="4656"/>
                    <a:pt x="11335" y="4656"/>
                  </a:cubicBezTo>
                  <a:cubicBezTo>
                    <a:pt x="11339" y="4658"/>
                    <a:pt x="11340" y="4658"/>
                    <a:pt x="11341" y="4658"/>
                  </a:cubicBezTo>
                  <a:cubicBezTo>
                    <a:pt x="11341" y="4658"/>
                    <a:pt x="11340" y="4657"/>
                    <a:pt x="11338" y="4656"/>
                  </a:cubicBezTo>
                  <a:close/>
                  <a:moveTo>
                    <a:pt x="8609" y="4620"/>
                  </a:moveTo>
                  <a:cubicBezTo>
                    <a:pt x="8621" y="4656"/>
                    <a:pt x="8633" y="4692"/>
                    <a:pt x="8621" y="4692"/>
                  </a:cubicBezTo>
                  <a:lnTo>
                    <a:pt x="8609" y="4692"/>
                  </a:lnTo>
                  <a:cubicBezTo>
                    <a:pt x="8573" y="4632"/>
                    <a:pt x="8609" y="4668"/>
                    <a:pt x="8585" y="4620"/>
                  </a:cubicBezTo>
                  <a:lnTo>
                    <a:pt x="8585" y="4620"/>
                  </a:lnTo>
                  <a:cubicBezTo>
                    <a:pt x="8587" y="4625"/>
                    <a:pt x="8590" y="4628"/>
                    <a:pt x="8592" y="4631"/>
                  </a:cubicBezTo>
                  <a:lnTo>
                    <a:pt x="8592" y="4631"/>
                  </a:lnTo>
                  <a:lnTo>
                    <a:pt x="8585" y="4620"/>
                  </a:lnTo>
                  <a:lnTo>
                    <a:pt x="8585" y="4620"/>
                  </a:lnTo>
                  <a:cubicBezTo>
                    <a:pt x="8585" y="4620"/>
                    <a:pt x="8585" y="4620"/>
                    <a:pt x="8585" y="4620"/>
                  </a:cubicBezTo>
                  <a:lnTo>
                    <a:pt x="8585" y="4620"/>
                  </a:lnTo>
                  <a:cubicBezTo>
                    <a:pt x="8585" y="4629"/>
                    <a:pt x="8585" y="4637"/>
                    <a:pt x="8581" y="4637"/>
                  </a:cubicBezTo>
                  <a:cubicBezTo>
                    <a:pt x="8579" y="4637"/>
                    <a:pt x="8577" y="4636"/>
                    <a:pt x="8573" y="4632"/>
                  </a:cubicBezTo>
                  <a:cubicBezTo>
                    <a:pt x="8561" y="4620"/>
                    <a:pt x="8561" y="4620"/>
                    <a:pt x="8561" y="4620"/>
                  </a:cubicBezTo>
                  <a:close/>
                  <a:moveTo>
                    <a:pt x="10258" y="4710"/>
                  </a:moveTo>
                  <a:lnTo>
                    <a:pt x="10258" y="4710"/>
                  </a:lnTo>
                  <a:cubicBezTo>
                    <a:pt x="10259" y="4710"/>
                    <a:pt x="10256" y="4715"/>
                    <a:pt x="10264" y="4715"/>
                  </a:cubicBezTo>
                  <a:cubicBezTo>
                    <a:pt x="10240" y="4715"/>
                    <a:pt x="10204" y="4727"/>
                    <a:pt x="10204" y="4727"/>
                  </a:cubicBezTo>
                  <a:cubicBezTo>
                    <a:pt x="10192" y="4731"/>
                    <a:pt x="10186" y="4733"/>
                    <a:pt x="10182" y="4733"/>
                  </a:cubicBezTo>
                  <a:cubicBezTo>
                    <a:pt x="10175" y="4733"/>
                    <a:pt x="10181" y="4727"/>
                    <a:pt x="10181" y="4727"/>
                  </a:cubicBezTo>
                  <a:lnTo>
                    <a:pt x="10181" y="4727"/>
                  </a:lnTo>
                  <a:lnTo>
                    <a:pt x="10252" y="4715"/>
                  </a:lnTo>
                  <a:cubicBezTo>
                    <a:pt x="10256" y="4712"/>
                    <a:pt x="10257" y="4710"/>
                    <a:pt x="10258" y="4710"/>
                  </a:cubicBezTo>
                  <a:close/>
                  <a:moveTo>
                    <a:pt x="10788" y="4692"/>
                  </a:moveTo>
                  <a:lnTo>
                    <a:pt x="10788" y="4692"/>
                  </a:lnTo>
                  <a:cubicBezTo>
                    <a:pt x="10800" y="4715"/>
                    <a:pt x="10812" y="4715"/>
                    <a:pt x="10847" y="4739"/>
                  </a:cubicBezTo>
                  <a:lnTo>
                    <a:pt x="10835" y="4715"/>
                  </a:lnTo>
                  <a:lnTo>
                    <a:pt x="10788" y="4692"/>
                  </a:lnTo>
                  <a:close/>
                  <a:moveTo>
                    <a:pt x="8097" y="4442"/>
                  </a:moveTo>
                  <a:cubicBezTo>
                    <a:pt x="8109" y="4477"/>
                    <a:pt x="8156" y="4501"/>
                    <a:pt x="8204" y="4537"/>
                  </a:cubicBezTo>
                  <a:cubicBezTo>
                    <a:pt x="8276" y="4561"/>
                    <a:pt x="8335" y="4573"/>
                    <a:pt x="8406" y="4596"/>
                  </a:cubicBezTo>
                  <a:cubicBezTo>
                    <a:pt x="8466" y="4620"/>
                    <a:pt x="8537" y="4656"/>
                    <a:pt x="8585" y="4715"/>
                  </a:cubicBezTo>
                  <a:lnTo>
                    <a:pt x="8573" y="4715"/>
                  </a:lnTo>
                  <a:cubicBezTo>
                    <a:pt x="8585" y="4715"/>
                    <a:pt x="8597" y="4727"/>
                    <a:pt x="8621" y="4751"/>
                  </a:cubicBezTo>
                  <a:cubicBezTo>
                    <a:pt x="8609" y="4751"/>
                    <a:pt x="8609" y="4763"/>
                    <a:pt x="8609" y="4763"/>
                  </a:cubicBezTo>
                  <a:cubicBezTo>
                    <a:pt x="8597" y="4751"/>
                    <a:pt x="8585" y="4739"/>
                    <a:pt x="8561" y="4727"/>
                  </a:cubicBezTo>
                  <a:cubicBezTo>
                    <a:pt x="8549" y="4715"/>
                    <a:pt x="8537" y="4692"/>
                    <a:pt x="8526" y="4680"/>
                  </a:cubicBezTo>
                  <a:cubicBezTo>
                    <a:pt x="8526" y="4680"/>
                    <a:pt x="8526" y="4692"/>
                    <a:pt x="8526" y="4704"/>
                  </a:cubicBezTo>
                  <a:cubicBezTo>
                    <a:pt x="8514" y="4692"/>
                    <a:pt x="8490" y="4680"/>
                    <a:pt x="8478" y="4680"/>
                  </a:cubicBezTo>
                  <a:lnTo>
                    <a:pt x="8478" y="4715"/>
                  </a:lnTo>
                  <a:cubicBezTo>
                    <a:pt x="8406" y="4680"/>
                    <a:pt x="8311" y="4632"/>
                    <a:pt x="8252" y="4585"/>
                  </a:cubicBezTo>
                  <a:cubicBezTo>
                    <a:pt x="8210" y="4559"/>
                    <a:pt x="8187" y="4553"/>
                    <a:pt x="8166" y="4553"/>
                  </a:cubicBezTo>
                  <a:cubicBezTo>
                    <a:pt x="8150" y="4553"/>
                    <a:pt x="8135" y="4556"/>
                    <a:pt x="8115" y="4556"/>
                  </a:cubicBezTo>
                  <a:cubicBezTo>
                    <a:pt x="8101" y="4556"/>
                    <a:pt x="8084" y="4554"/>
                    <a:pt x="8061" y="4549"/>
                  </a:cubicBezTo>
                  <a:cubicBezTo>
                    <a:pt x="8037" y="4501"/>
                    <a:pt x="8061" y="4465"/>
                    <a:pt x="8097" y="4442"/>
                  </a:cubicBezTo>
                  <a:close/>
                  <a:moveTo>
                    <a:pt x="10133" y="4775"/>
                  </a:moveTo>
                  <a:lnTo>
                    <a:pt x="10121" y="4787"/>
                  </a:lnTo>
                  <a:cubicBezTo>
                    <a:pt x="10131" y="4782"/>
                    <a:pt x="10142" y="4779"/>
                    <a:pt x="10152" y="4777"/>
                  </a:cubicBezTo>
                  <a:lnTo>
                    <a:pt x="10152" y="4777"/>
                  </a:lnTo>
                  <a:cubicBezTo>
                    <a:pt x="10154" y="4779"/>
                    <a:pt x="10149" y="4780"/>
                    <a:pt x="10149" y="4780"/>
                  </a:cubicBezTo>
                  <a:cubicBezTo>
                    <a:pt x="10149" y="4780"/>
                    <a:pt x="10152" y="4779"/>
                    <a:pt x="10166" y="4776"/>
                  </a:cubicBezTo>
                  <a:lnTo>
                    <a:pt x="10166" y="4776"/>
                  </a:lnTo>
                  <a:cubicBezTo>
                    <a:pt x="10162" y="4776"/>
                    <a:pt x="10157" y="4776"/>
                    <a:pt x="10152" y="4777"/>
                  </a:cubicBezTo>
                  <a:lnTo>
                    <a:pt x="10152" y="4777"/>
                  </a:lnTo>
                  <a:cubicBezTo>
                    <a:pt x="10151" y="4776"/>
                    <a:pt x="10146" y="4775"/>
                    <a:pt x="10133" y="4775"/>
                  </a:cubicBezTo>
                  <a:close/>
                  <a:moveTo>
                    <a:pt x="9273" y="4828"/>
                  </a:moveTo>
                  <a:lnTo>
                    <a:pt x="9273" y="4828"/>
                  </a:lnTo>
                  <a:cubicBezTo>
                    <a:pt x="9272" y="4832"/>
                    <a:pt x="9273" y="4838"/>
                    <a:pt x="9276" y="4846"/>
                  </a:cubicBezTo>
                  <a:cubicBezTo>
                    <a:pt x="9276" y="4841"/>
                    <a:pt x="9274" y="4835"/>
                    <a:pt x="9273" y="4828"/>
                  </a:cubicBezTo>
                  <a:close/>
                  <a:moveTo>
                    <a:pt x="10407" y="4858"/>
                  </a:moveTo>
                  <a:cubicBezTo>
                    <a:pt x="10400" y="4858"/>
                    <a:pt x="10401" y="4858"/>
                    <a:pt x="10403" y="4860"/>
                  </a:cubicBezTo>
                  <a:lnTo>
                    <a:pt x="10403" y="4860"/>
                  </a:lnTo>
                  <a:cubicBezTo>
                    <a:pt x="10410" y="4859"/>
                    <a:pt x="10417" y="4859"/>
                    <a:pt x="10424" y="4858"/>
                  </a:cubicBezTo>
                  <a:lnTo>
                    <a:pt x="10424" y="4858"/>
                  </a:lnTo>
                  <a:cubicBezTo>
                    <a:pt x="10424" y="4858"/>
                    <a:pt x="10424" y="4858"/>
                    <a:pt x="10425" y="4858"/>
                  </a:cubicBezTo>
                  <a:close/>
                  <a:moveTo>
                    <a:pt x="9347" y="4846"/>
                  </a:moveTo>
                  <a:lnTo>
                    <a:pt x="9359" y="4870"/>
                  </a:lnTo>
                  <a:cubicBezTo>
                    <a:pt x="9361" y="4872"/>
                    <a:pt x="9362" y="4873"/>
                    <a:pt x="9362" y="4873"/>
                  </a:cubicBezTo>
                  <a:cubicBezTo>
                    <a:pt x="9365" y="4873"/>
                    <a:pt x="9347" y="4847"/>
                    <a:pt x="9347" y="4846"/>
                  </a:cubicBezTo>
                  <a:close/>
                  <a:moveTo>
                    <a:pt x="10395" y="4882"/>
                  </a:moveTo>
                  <a:cubicBezTo>
                    <a:pt x="10379" y="4890"/>
                    <a:pt x="10394" y="4893"/>
                    <a:pt x="10406" y="4894"/>
                  </a:cubicBezTo>
                  <a:lnTo>
                    <a:pt x="10406" y="4894"/>
                  </a:lnTo>
                  <a:lnTo>
                    <a:pt x="10395" y="4882"/>
                  </a:lnTo>
                  <a:close/>
                  <a:moveTo>
                    <a:pt x="10241" y="4892"/>
                  </a:moveTo>
                  <a:lnTo>
                    <a:pt x="10241" y="4892"/>
                  </a:lnTo>
                  <a:cubicBezTo>
                    <a:pt x="10237" y="4893"/>
                    <a:pt x="10233" y="4893"/>
                    <a:pt x="10228" y="4894"/>
                  </a:cubicBezTo>
                  <a:lnTo>
                    <a:pt x="10240" y="4894"/>
                  </a:lnTo>
                  <a:cubicBezTo>
                    <a:pt x="10241" y="4893"/>
                    <a:pt x="10241" y="4893"/>
                    <a:pt x="10241" y="4892"/>
                  </a:cubicBezTo>
                  <a:close/>
                  <a:moveTo>
                    <a:pt x="10240" y="4846"/>
                  </a:moveTo>
                  <a:cubicBezTo>
                    <a:pt x="10198" y="4852"/>
                    <a:pt x="10201" y="4852"/>
                    <a:pt x="10212" y="4852"/>
                  </a:cubicBezTo>
                  <a:cubicBezTo>
                    <a:pt x="10222" y="4852"/>
                    <a:pt x="10240" y="4852"/>
                    <a:pt x="10228" y="4858"/>
                  </a:cubicBezTo>
                  <a:lnTo>
                    <a:pt x="10145" y="4858"/>
                  </a:lnTo>
                  <a:cubicBezTo>
                    <a:pt x="10151" y="4864"/>
                    <a:pt x="10172" y="4864"/>
                    <a:pt x="10186" y="4864"/>
                  </a:cubicBezTo>
                  <a:cubicBezTo>
                    <a:pt x="10201" y="4864"/>
                    <a:pt x="10210" y="4864"/>
                    <a:pt x="10192" y="4870"/>
                  </a:cubicBezTo>
                  <a:cubicBezTo>
                    <a:pt x="10216" y="4870"/>
                    <a:pt x="10157" y="4882"/>
                    <a:pt x="10145" y="4894"/>
                  </a:cubicBezTo>
                  <a:cubicBezTo>
                    <a:pt x="10163" y="4888"/>
                    <a:pt x="10189" y="4885"/>
                    <a:pt x="10210" y="4885"/>
                  </a:cubicBezTo>
                  <a:cubicBezTo>
                    <a:pt x="10228" y="4885"/>
                    <a:pt x="10242" y="4887"/>
                    <a:pt x="10241" y="4892"/>
                  </a:cubicBezTo>
                  <a:lnTo>
                    <a:pt x="10241" y="4892"/>
                  </a:lnTo>
                  <a:cubicBezTo>
                    <a:pt x="10247" y="4891"/>
                    <a:pt x="10252" y="4891"/>
                    <a:pt x="10256" y="4891"/>
                  </a:cubicBezTo>
                  <a:cubicBezTo>
                    <a:pt x="10261" y="4891"/>
                    <a:pt x="10264" y="4892"/>
                    <a:pt x="10264" y="4894"/>
                  </a:cubicBezTo>
                  <a:cubicBezTo>
                    <a:pt x="10264" y="4894"/>
                    <a:pt x="10311" y="4894"/>
                    <a:pt x="10311" y="4882"/>
                  </a:cubicBezTo>
                  <a:cubicBezTo>
                    <a:pt x="10335" y="4882"/>
                    <a:pt x="10347" y="4894"/>
                    <a:pt x="10323" y="4894"/>
                  </a:cubicBezTo>
                  <a:lnTo>
                    <a:pt x="10359" y="4894"/>
                  </a:lnTo>
                  <a:cubicBezTo>
                    <a:pt x="10377" y="4888"/>
                    <a:pt x="10368" y="4888"/>
                    <a:pt x="10361" y="4888"/>
                  </a:cubicBezTo>
                  <a:cubicBezTo>
                    <a:pt x="10353" y="4888"/>
                    <a:pt x="10347" y="4888"/>
                    <a:pt x="10371" y="4882"/>
                  </a:cubicBezTo>
                  <a:lnTo>
                    <a:pt x="10323" y="4882"/>
                  </a:lnTo>
                  <a:cubicBezTo>
                    <a:pt x="10335" y="4870"/>
                    <a:pt x="10383" y="4870"/>
                    <a:pt x="10407" y="4870"/>
                  </a:cubicBezTo>
                  <a:cubicBezTo>
                    <a:pt x="10407" y="4865"/>
                    <a:pt x="10404" y="4862"/>
                    <a:pt x="10403" y="4860"/>
                  </a:cubicBezTo>
                  <a:lnTo>
                    <a:pt x="10403" y="4860"/>
                  </a:lnTo>
                  <a:cubicBezTo>
                    <a:pt x="10378" y="4864"/>
                    <a:pt x="10353" y="4870"/>
                    <a:pt x="10328" y="4870"/>
                  </a:cubicBezTo>
                  <a:lnTo>
                    <a:pt x="10328" y="4870"/>
                  </a:lnTo>
                  <a:cubicBezTo>
                    <a:pt x="10332" y="4870"/>
                    <a:pt x="10325" y="4868"/>
                    <a:pt x="10335" y="4858"/>
                  </a:cubicBezTo>
                  <a:cubicBezTo>
                    <a:pt x="10300" y="4858"/>
                    <a:pt x="10228" y="4858"/>
                    <a:pt x="10240" y="4846"/>
                  </a:cubicBezTo>
                  <a:close/>
                  <a:moveTo>
                    <a:pt x="10192" y="4894"/>
                  </a:moveTo>
                  <a:cubicBezTo>
                    <a:pt x="10192" y="4897"/>
                    <a:pt x="10196" y="4898"/>
                    <a:pt x="10201" y="4898"/>
                  </a:cubicBezTo>
                  <a:cubicBezTo>
                    <a:pt x="10208" y="4898"/>
                    <a:pt x="10218" y="4896"/>
                    <a:pt x="10228" y="4894"/>
                  </a:cubicBezTo>
                  <a:close/>
                  <a:moveTo>
                    <a:pt x="10466" y="4894"/>
                  </a:moveTo>
                  <a:cubicBezTo>
                    <a:pt x="10487" y="4905"/>
                    <a:pt x="10443" y="4915"/>
                    <a:pt x="10408" y="4917"/>
                  </a:cubicBezTo>
                  <a:lnTo>
                    <a:pt x="10408" y="4917"/>
                  </a:lnTo>
                  <a:lnTo>
                    <a:pt x="10442" y="4906"/>
                  </a:lnTo>
                  <a:lnTo>
                    <a:pt x="10419" y="4906"/>
                  </a:lnTo>
                  <a:cubicBezTo>
                    <a:pt x="10419" y="4906"/>
                    <a:pt x="10442" y="4894"/>
                    <a:pt x="10466" y="4894"/>
                  </a:cubicBezTo>
                  <a:close/>
                  <a:moveTo>
                    <a:pt x="9038" y="4918"/>
                  </a:moveTo>
                  <a:cubicBezTo>
                    <a:pt x="9038" y="4924"/>
                    <a:pt x="9035" y="4924"/>
                    <a:pt x="9035" y="4924"/>
                  </a:cubicBezTo>
                  <a:cubicBezTo>
                    <a:pt x="9035" y="4924"/>
                    <a:pt x="9035" y="4924"/>
                    <a:pt x="9038" y="4925"/>
                  </a:cubicBezTo>
                  <a:lnTo>
                    <a:pt x="9038" y="4918"/>
                  </a:lnTo>
                  <a:close/>
                  <a:moveTo>
                    <a:pt x="9038" y="4925"/>
                  </a:moveTo>
                  <a:lnTo>
                    <a:pt x="9038" y="4942"/>
                  </a:lnTo>
                  <a:cubicBezTo>
                    <a:pt x="9038" y="4930"/>
                    <a:pt x="9038" y="4930"/>
                    <a:pt x="9049" y="4930"/>
                  </a:cubicBezTo>
                  <a:cubicBezTo>
                    <a:pt x="9043" y="4927"/>
                    <a:pt x="9040" y="4925"/>
                    <a:pt x="9038" y="4925"/>
                  </a:cubicBezTo>
                  <a:close/>
                  <a:moveTo>
                    <a:pt x="10816" y="4948"/>
                  </a:moveTo>
                  <a:cubicBezTo>
                    <a:pt x="10809" y="4948"/>
                    <a:pt x="10788" y="4954"/>
                    <a:pt x="10788" y="4954"/>
                  </a:cubicBezTo>
                  <a:lnTo>
                    <a:pt x="10812" y="4954"/>
                  </a:lnTo>
                  <a:cubicBezTo>
                    <a:pt x="10819" y="4950"/>
                    <a:pt x="10819" y="4948"/>
                    <a:pt x="10816" y="4948"/>
                  </a:cubicBezTo>
                  <a:close/>
                  <a:moveTo>
                    <a:pt x="9124" y="4954"/>
                  </a:moveTo>
                  <a:cubicBezTo>
                    <a:pt x="9126" y="4957"/>
                    <a:pt x="9128" y="4961"/>
                    <a:pt x="9133" y="4966"/>
                  </a:cubicBezTo>
                  <a:cubicBezTo>
                    <a:pt x="9133" y="4955"/>
                    <a:pt x="9133" y="4954"/>
                    <a:pt x="9124" y="4954"/>
                  </a:cubicBezTo>
                  <a:close/>
                  <a:moveTo>
                    <a:pt x="11062" y="4942"/>
                  </a:moveTo>
                  <a:lnTo>
                    <a:pt x="11073" y="4966"/>
                  </a:lnTo>
                  <a:cubicBezTo>
                    <a:pt x="11073" y="4954"/>
                    <a:pt x="11073" y="4942"/>
                    <a:pt x="11062" y="4942"/>
                  </a:cubicBezTo>
                  <a:close/>
                  <a:moveTo>
                    <a:pt x="10216" y="4966"/>
                  </a:moveTo>
                  <a:cubicBezTo>
                    <a:pt x="10214" y="4966"/>
                    <a:pt x="10211" y="4966"/>
                    <a:pt x="10209" y="4966"/>
                  </a:cubicBezTo>
                  <a:lnTo>
                    <a:pt x="10209" y="4966"/>
                  </a:lnTo>
                  <a:cubicBezTo>
                    <a:pt x="10212" y="4966"/>
                    <a:pt x="10214" y="4966"/>
                    <a:pt x="10216" y="4966"/>
                  </a:cubicBezTo>
                  <a:lnTo>
                    <a:pt x="10216" y="4966"/>
                  </a:lnTo>
                  <a:cubicBezTo>
                    <a:pt x="10216" y="4966"/>
                    <a:pt x="10216" y="4966"/>
                    <a:pt x="10216" y="4966"/>
                  </a:cubicBezTo>
                  <a:close/>
                  <a:moveTo>
                    <a:pt x="10209" y="4966"/>
                  </a:moveTo>
                  <a:cubicBezTo>
                    <a:pt x="10189" y="4967"/>
                    <a:pt x="10173" y="4969"/>
                    <a:pt x="10157" y="4977"/>
                  </a:cubicBezTo>
                  <a:lnTo>
                    <a:pt x="10169" y="4977"/>
                  </a:lnTo>
                  <a:cubicBezTo>
                    <a:pt x="10190" y="4977"/>
                    <a:pt x="10192" y="4968"/>
                    <a:pt x="10209" y="4966"/>
                  </a:cubicBezTo>
                  <a:close/>
                  <a:moveTo>
                    <a:pt x="10800" y="4966"/>
                  </a:moveTo>
                  <a:cubicBezTo>
                    <a:pt x="10812" y="4977"/>
                    <a:pt x="10812" y="4977"/>
                    <a:pt x="10812" y="4977"/>
                  </a:cubicBezTo>
                  <a:cubicBezTo>
                    <a:pt x="10812" y="4977"/>
                    <a:pt x="10812" y="4966"/>
                    <a:pt x="10812" y="4966"/>
                  </a:cubicBezTo>
                  <a:close/>
                  <a:moveTo>
                    <a:pt x="10812" y="4977"/>
                  </a:moveTo>
                  <a:cubicBezTo>
                    <a:pt x="10812" y="4989"/>
                    <a:pt x="10812" y="4989"/>
                    <a:pt x="10812" y="4989"/>
                  </a:cubicBezTo>
                  <a:lnTo>
                    <a:pt x="10823" y="4989"/>
                  </a:lnTo>
                  <a:cubicBezTo>
                    <a:pt x="10823" y="4989"/>
                    <a:pt x="10823" y="4977"/>
                    <a:pt x="10812" y="4977"/>
                  </a:cubicBezTo>
                  <a:close/>
                  <a:moveTo>
                    <a:pt x="10822" y="4930"/>
                  </a:moveTo>
                  <a:cubicBezTo>
                    <a:pt x="10831" y="4931"/>
                    <a:pt x="10839" y="4933"/>
                    <a:pt x="10847" y="4942"/>
                  </a:cubicBezTo>
                  <a:cubicBezTo>
                    <a:pt x="10847" y="4954"/>
                    <a:pt x="10859" y="4966"/>
                    <a:pt x="10847" y="4977"/>
                  </a:cubicBezTo>
                  <a:lnTo>
                    <a:pt x="10859" y="4977"/>
                  </a:lnTo>
                  <a:cubicBezTo>
                    <a:pt x="10870" y="4988"/>
                    <a:pt x="10871" y="4991"/>
                    <a:pt x="10867" y="4991"/>
                  </a:cubicBezTo>
                  <a:cubicBezTo>
                    <a:pt x="10862" y="4991"/>
                    <a:pt x="10843" y="4982"/>
                    <a:pt x="10832" y="4982"/>
                  </a:cubicBezTo>
                  <a:cubicBezTo>
                    <a:pt x="10827" y="4982"/>
                    <a:pt x="10823" y="4984"/>
                    <a:pt x="10823" y="4989"/>
                  </a:cubicBezTo>
                  <a:cubicBezTo>
                    <a:pt x="10823" y="5001"/>
                    <a:pt x="10823" y="5001"/>
                    <a:pt x="10823" y="5001"/>
                  </a:cubicBezTo>
                  <a:lnTo>
                    <a:pt x="10812" y="5001"/>
                  </a:lnTo>
                  <a:lnTo>
                    <a:pt x="10776" y="4989"/>
                  </a:lnTo>
                  <a:lnTo>
                    <a:pt x="10776" y="4989"/>
                  </a:lnTo>
                  <a:cubicBezTo>
                    <a:pt x="10776" y="5001"/>
                    <a:pt x="10788" y="5001"/>
                    <a:pt x="10788" y="5001"/>
                  </a:cubicBezTo>
                  <a:lnTo>
                    <a:pt x="10764" y="5001"/>
                  </a:lnTo>
                  <a:cubicBezTo>
                    <a:pt x="10764" y="5001"/>
                    <a:pt x="10764" y="5001"/>
                    <a:pt x="10764" y="4989"/>
                  </a:cubicBezTo>
                  <a:cubicBezTo>
                    <a:pt x="10764" y="4989"/>
                    <a:pt x="10752" y="4989"/>
                    <a:pt x="10752" y="4977"/>
                  </a:cubicBezTo>
                  <a:lnTo>
                    <a:pt x="10776" y="4977"/>
                  </a:lnTo>
                  <a:lnTo>
                    <a:pt x="10776" y="4966"/>
                  </a:lnTo>
                  <a:cubicBezTo>
                    <a:pt x="10740" y="4966"/>
                    <a:pt x="10740" y="4966"/>
                    <a:pt x="10764" y="4954"/>
                  </a:cubicBezTo>
                  <a:lnTo>
                    <a:pt x="10788" y="4954"/>
                  </a:lnTo>
                  <a:cubicBezTo>
                    <a:pt x="10752" y="4954"/>
                    <a:pt x="10787" y="4942"/>
                    <a:pt x="10822" y="4930"/>
                  </a:cubicBezTo>
                  <a:close/>
                  <a:moveTo>
                    <a:pt x="10752" y="4989"/>
                  </a:moveTo>
                  <a:cubicBezTo>
                    <a:pt x="10752" y="4998"/>
                    <a:pt x="10752" y="5006"/>
                    <a:pt x="10744" y="5006"/>
                  </a:cubicBezTo>
                  <a:cubicBezTo>
                    <a:pt x="10740" y="5006"/>
                    <a:pt x="10735" y="5005"/>
                    <a:pt x="10728" y="5001"/>
                  </a:cubicBezTo>
                  <a:lnTo>
                    <a:pt x="10716" y="5001"/>
                  </a:lnTo>
                  <a:cubicBezTo>
                    <a:pt x="10728" y="5001"/>
                    <a:pt x="10740" y="5001"/>
                    <a:pt x="10752" y="4989"/>
                  </a:cubicBezTo>
                  <a:close/>
                  <a:moveTo>
                    <a:pt x="10217" y="5013"/>
                  </a:moveTo>
                  <a:cubicBezTo>
                    <a:pt x="10216" y="5013"/>
                    <a:pt x="10216" y="5013"/>
                    <a:pt x="10216" y="5013"/>
                  </a:cubicBezTo>
                  <a:cubicBezTo>
                    <a:pt x="10216" y="5013"/>
                    <a:pt x="10217" y="5013"/>
                    <a:pt x="10217" y="5013"/>
                  </a:cubicBezTo>
                  <a:close/>
                  <a:moveTo>
                    <a:pt x="10713" y="5004"/>
                  </a:moveTo>
                  <a:lnTo>
                    <a:pt x="10713" y="5004"/>
                  </a:lnTo>
                  <a:cubicBezTo>
                    <a:pt x="10715" y="5005"/>
                    <a:pt x="10716" y="5007"/>
                    <a:pt x="10717" y="5008"/>
                  </a:cubicBezTo>
                  <a:lnTo>
                    <a:pt x="10717" y="5008"/>
                  </a:lnTo>
                  <a:cubicBezTo>
                    <a:pt x="10715" y="5009"/>
                    <a:pt x="10710" y="5010"/>
                    <a:pt x="10704" y="5013"/>
                  </a:cubicBezTo>
                  <a:cubicBezTo>
                    <a:pt x="10683" y="5013"/>
                    <a:pt x="10701" y="5013"/>
                    <a:pt x="10713" y="5004"/>
                  </a:cubicBezTo>
                  <a:close/>
                  <a:moveTo>
                    <a:pt x="10719" y="5010"/>
                  </a:moveTo>
                  <a:cubicBezTo>
                    <a:pt x="10722" y="5012"/>
                    <a:pt x="10724" y="5013"/>
                    <a:pt x="10728" y="5013"/>
                  </a:cubicBezTo>
                  <a:cubicBezTo>
                    <a:pt x="10716" y="5013"/>
                    <a:pt x="10704" y="5025"/>
                    <a:pt x="10681" y="5025"/>
                  </a:cubicBezTo>
                  <a:cubicBezTo>
                    <a:pt x="10705" y="5019"/>
                    <a:pt x="10717" y="5013"/>
                    <a:pt x="10719" y="5010"/>
                  </a:cubicBezTo>
                  <a:close/>
                  <a:moveTo>
                    <a:pt x="10300" y="5049"/>
                  </a:moveTo>
                  <a:cubicBezTo>
                    <a:pt x="10323" y="5049"/>
                    <a:pt x="10300" y="5061"/>
                    <a:pt x="10300" y="5061"/>
                  </a:cubicBezTo>
                  <a:cubicBezTo>
                    <a:pt x="10288" y="5061"/>
                    <a:pt x="10276" y="5061"/>
                    <a:pt x="10287" y="5050"/>
                  </a:cubicBezTo>
                  <a:lnTo>
                    <a:pt x="10287" y="5050"/>
                  </a:lnTo>
                  <a:cubicBezTo>
                    <a:pt x="10291" y="5049"/>
                    <a:pt x="10295" y="5049"/>
                    <a:pt x="10300" y="5049"/>
                  </a:cubicBezTo>
                  <a:close/>
                  <a:moveTo>
                    <a:pt x="9049" y="5064"/>
                  </a:moveTo>
                  <a:lnTo>
                    <a:pt x="9049" y="5064"/>
                  </a:lnTo>
                  <a:cubicBezTo>
                    <a:pt x="9070" y="5085"/>
                    <a:pt x="9098" y="5115"/>
                    <a:pt x="9109" y="5120"/>
                  </a:cubicBezTo>
                  <a:cubicBezTo>
                    <a:pt x="9098" y="5098"/>
                    <a:pt x="9074" y="5081"/>
                    <a:pt x="9049" y="5064"/>
                  </a:cubicBezTo>
                  <a:close/>
                  <a:moveTo>
                    <a:pt x="10716" y="5120"/>
                  </a:moveTo>
                  <a:cubicBezTo>
                    <a:pt x="10732" y="5120"/>
                    <a:pt x="10740" y="5122"/>
                    <a:pt x="10745" y="5123"/>
                  </a:cubicBezTo>
                  <a:lnTo>
                    <a:pt x="10745" y="5123"/>
                  </a:lnTo>
                  <a:cubicBezTo>
                    <a:pt x="10718" y="5132"/>
                    <a:pt x="10726" y="5132"/>
                    <a:pt x="10704" y="5132"/>
                  </a:cubicBezTo>
                  <a:cubicBezTo>
                    <a:pt x="10708" y="5132"/>
                    <a:pt x="10711" y="5132"/>
                    <a:pt x="10713" y="5133"/>
                  </a:cubicBezTo>
                  <a:lnTo>
                    <a:pt x="10713" y="5133"/>
                  </a:lnTo>
                  <a:cubicBezTo>
                    <a:pt x="10703" y="5135"/>
                    <a:pt x="10697" y="5136"/>
                    <a:pt x="10693" y="5136"/>
                  </a:cubicBezTo>
                  <a:cubicBezTo>
                    <a:pt x="10678" y="5136"/>
                    <a:pt x="10716" y="5120"/>
                    <a:pt x="10716" y="5120"/>
                  </a:cubicBezTo>
                  <a:close/>
                  <a:moveTo>
                    <a:pt x="10329" y="5440"/>
                  </a:moveTo>
                  <a:lnTo>
                    <a:pt x="10329" y="5440"/>
                  </a:lnTo>
                  <a:cubicBezTo>
                    <a:pt x="10324" y="5440"/>
                    <a:pt x="10318" y="5441"/>
                    <a:pt x="10311" y="5442"/>
                  </a:cubicBezTo>
                  <a:cubicBezTo>
                    <a:pt x="10318" y="5442"/>
                    <a:pt x="10324" y="5441"/>
                    <a:pt x="10329" y="5440"/>
                  </a:cubicBezTo>
                  <a:close/>
                  <a:moveTo>
                    <a:pt x="10359" y="5454"/>
                  </a:moveTo>
                  <a:cubicBezTo>
                    <a:pt x="10359" y="5454"/>
                    <a:pt x="10335" y="5466"/>
                    <a:pt x="10323" y="5466"/>
                  </a:cubicBezTo>
                  <a:lnTo>
                    <a:pt x="10371" y="5466"/>
                  </a:lnTo>
                  <a:cubicBezTo>
                    <a:pt x="10371" y="5454"/>
                    <a:pt x="10395" y="5454"/>
                    <a:pt x="10359" y="5454"/>
                  </a:cubicBezTo>
                  <a:close/>
                  <a:moveTo>
                    <a:pt x="870" y="6168"/>
                  </a:moveTo>
                  <a:cubicBezTo>
                    <a:pt x="870" y="6171"/>
                    <a:pt x="870" y="6173"/>
                    <a:pt x="871" y="6175"/>
                  </a:cubicBezTo>
                  <a:lnTo>
                    <a:pt x="871" y="6175"/>
                  </a:lnTo>
                  <a:cubicBezTo>
                    <a:pt x="871" y="6173"/>
                    <a:pt x="870" y="6170"/>
                    <a:pt x="870" y="6168"/>
                  </a:cubicBezTo>
                  <a:close/>
                  <a:moveTo>
                    <a:pt x="96" y="7549"/>
                  </a:moveTo>
                  <a:cubicBezTo>
                    <a:pt x="93" y="7552"/>
                    <a:pt x="91" y="7555"/>
                    <a:pt x="89" y="7558"/>
                  </a:cubicBezTo>
                  <a:lnTo>
                    <a:pt x="89" y="7558"/>
                  </a:lnTo>
                  <a:cubicBezTo>
                    <a:pt x="91" y="7555"/>
                    <a:pt x="94" y="7552"/>
                    <a:pt x="96" y="7549"/>
                  </a:cubicBezTo>
                  <a:close/>
                  <a:moveTo>
                    <a:pt x="9502" y="8335"/>
                  </a:moveTo>
                  <a:lnTo>
                    <a:pt x="9502" y="8335"/>
                  </a:lnTo>
                  <a:cubicBezTo>
                    <a:pt x="9501" y="8340"/>
                    <a:pt x="9500" y="8345"/>
                    <a:pt x="9500" y="8350"/>
                  </a:cubicBezTo>
                  <a:lnTo>
                    <a:pt x="9500" y="8350"/>
                  </a:lnTo>
                  <a:cubicBezTo>
                    <a:pt x="9501" y="8346"/>
                    <a:pt x="9502" y="8340"/>
                    <a:pt x="9502" y="8335"/>
                  </a:cubicBezTo>
                  <a:close/>
                  <a:moveTo>
                    <a:pt x="8668" y="8573"/>
                  </a:moveTo>
                  <a:cubicBezTo>
                    <a:pt x="8667" y="8576"/>
                    <a:pt x="8667" y="8578"/>
                    <a:pt x="8667" y="8580"/>
                  </a:cubicBezTo>
                  <a:lnTo>
                    <a:pt x="8667" y="8580"/>
                  </a:lnTo>
                  <a:cubicBezTo>
                    <a:pt x="8667" y="8578"/>
                    <a:pt x="8668" y="8576"/>
                    <a:pt x="8668" y="8573"/>
                  </a:cubicBezTo>
                  <a:close/>
                  <a:moveTo>
                    <a:pt x="5287" y="9156"/>
                  </a:moveTo>
                  <a:lnTo>
                    <a:pt x="5287" y="9168"/>
                  </a:lnTo>
                  <a:cubicBezTo>
                    <a:pt x="5263" y="9168"/>
                    <a:pt x="5239" y="9156"/>
                    <a:pt x="5287" y="9156"/>
                  </a:cubicBezTo>
                  <a:close/>
                  <a:moveTo>
                    <a:pt x="5466" y="9264"/>
                  </a:moveTo>
                  <a:lnTo>
                    <a:pt x="5478" y="9270"/>
                  </a:lnTo>
                  <a:cubicBezTo>
                    <a:pt x="5475" y="9267"/>
                    <a:pt x="5472" y="9264"/>
                    <a:pt x="5466" y="9264"/>
                  </a:cubicBezTo>
                  <a:close/>
                  <a:moveTo>
                    <a:pt x="5478" y="9270"/>
                  </a:moveTo>
                  <a:cubicBezTo>
                    <a:pt x="5481" y="9273"/>
                    <a:pt x="5483" y="9276"/>
                    <a:pt x="5489" y="9276"/>
                  </a:cubicBezTo>
                  <a:lnTo>
                    <a:pt x="5478" y="9270"/>
                  </a:lnTo>
                  <a:close/>
                  <a:moveTo>
                    <a:pt x="5775" y="9478"/>
                  </a:moveTo>
                  <a:cubicBezTo>
                    <a:pt x="5777" y="9479"/>
                    <a:pt x="5780" y="9480"/>
                    <a:pt x="5782" y="9481"/>
                  </a:cubicBezTo>
                  <a:lnTo>
                    <a:pt x="5782" y="9481"/>
                  </a:lnTo>
                  <a:cubicBezTo>
                    <a:pt x="5784" y="9481"/>
                    <a:pt x="5781" y="9478"/>
                    <a:pt x="5775" y="9478"/>
                  </a:cubicBezTo>
                  <a:close/>
                  <a:moveTo>
                    <a:pt x="5918" y="9502"/>
                  </a:moveTo>
                  <a:lnTo>
                    <a:pt x="5918" y="9502"/>
                  </a:lnTo>
                  <a:cubicBezTo>
                    <a:pt x="6001" y="9549"/>
                    <a:pt x="6061" y="9549"/>
                    <a:pt x="6132" y="9585"/>
                  </a:cubicBezTo>
                  <a:cubicBezTo>
                    <a:pt x="6120" y="9573"/>
                    <a:pt x="6132" y="9561"/>
                    <a:pt x="6120" y="9549"/>
                  </a:cubicBezTo>
                  <a:lnTo>
                    <a:pt x="6120" y="9549"/>
                  </a:lnTo>
                  <a:cubicBezTo>
                    <a:pt x="6156" y="9561"/>
                    <a:pt x="6192" y="9573"/>
                    <a:pt x="6192" y="9609"/>
                  </a:cubicBezTo>
                  <a:cubicBezTo>
                    <a:pt x="6184" y="9615"/>
                    <a:pt x="6174" y="9618"/>
                    <a:pt x="6162" y="9618"/>
                  </a:cubicBezTo>
                  <a:cubicBezTo>
                    <a:pt x="6097" y="9618"/>
                    <a:pt x="5988" y="9532"/>
                    <a:pt x="5976" y="9532"/>
                  </a:cubicBezTo>
                  <a:lnTo>
                    <a:pt x="5976" y="9532"/>
                  </a:lnTo>
                  <a:cubicBezTo>
                    <a:pt x="5975" y="9532"/>
                    <a:pt x="5975" y="9534"/>
                    <a:pt x="5978" y="9537"/>
                  </a:cubicBezTo>
                  <a:cubicBezTo>
                    <a:pt x="5882" y="9537"/>
                    <a:pt x="5918" y="9514"/>
                    <a:pt x="5918" y="9502"/>
                  </a:cubicBezTo>
                  <a:close/>
                  <a:moveTo>
                    <a:pt x="6430" y="9990"/>
                  </a:moveTo>
                  <a:cubicBezTo>
                    <a:pt x="6430" y="9991"/>
                    <a:pt x="6430" y="9991"/>
                    <a:pt x="6430" y="9991"/>
                  </a:cubicBezTo>
                  <a:cubicBezTo>
                    <a:pt x="6430" y="9991"/>
                    <a:pt x="6431" y="9991"/>
                    <a:pt x="6431" y="9990"/>
                  </a:cubicBezTo>
                  <a:lnTo>
                    <a:pt x="6431" y="9990"/>
                  </a:lnTo>
                  <a:cubicBezTo>
                    <a:pt x="6431" y="9990"/>
                    <a:pt x="6430" y="9990"/>
                    <a:pt x="6430" y="9990"/>
                  </a:cubicBezTo>
                  <a:close/>
                  <a:moveTo>
                    <a:pt x="9549" y="36"/>
                  </a:moveTo>
                  <a:lnTo>
                    <a:pt x="9597" y="48"/>
                  </a:lnTo>
                  <a:cubicBezTo>
                    <a:pt x="9585" y="48"/>
                    <a:pt x="9538" y="60"/>
                    <a:pt x="9573" y="60"/>
                  </a:cubicBezTo>
                  <a:lnTo>
                    <a:pt x="9585" y="60"/>
                  </a:lnTo>
                  <a:cubicBezTo>
                    <a:pt x="9579" y="66"/>
                    <a:pt x="9585" y="66"/>
                    <a:pt x="9594" y="66"/>
                  </a:cubicBezTo>
                  <a:cubicBezTo>
                    <a:pt x="9603" y="66"/>
                    <a:pt x="9615" y="66"/>
                    <a:pt x="9621" y="72"/>
                  </a:cubicBezTo>
                  <a:lnTo>
                    <a:pt x="9561" y="72"/>
                  </a:lnTo>
                  <a:cubicBezTo>
                    <a:pt x="9609" y="72"/>
                    <a:pt x="9549" y="84"/>
                    <a:pt x="9561" y="84"/>
                  </a:cubicBezTo>
                  <a:cubicBezTo>
                    <a:pt x="9572" y="84"/>
                    <a:pt x="9582" y="84"/>
                    <a:pt x="9591" y="85"/>
                  </a:cubicBezTo>
                  <a:lnTo>
                    <a:pt x="9591" y="85"/>
                  </a:lnTo>
                  <a:cubicBezTo>
                    <a:pt x="9533" y="96"/>
                    <a:pt x="9654" y="97"/>
                    <a:pt x="9573" y="120"/>
                  </a:cubicBezTo>
                  <a:cubicBezTo>
                    <a:pt x="9561" y="120"/>
                    <a:pt x="9573" y="120"/>
                    <a:pt x="9538" y="132"/>
                  </a:cubicBezTo>
                  <a:lnTo>
                    <a:pt x="9609" y="120"/>
                  </a:lnTo>
                  <a:lnTo>
                    <a:pt x="9609" y="120"/>
                  </a:lnTo>
                  <a:cubicBezTo>
                    <a:pt x="9597" y="132"/>
                    <a:pt x="9561" y="132"/>
                    <a:pt x="9549" y="132"/>
                  </a:cubicBezTo>
                  <a:cubicBezTo>
                    <a:pt x="9549" y="132"/>
                    <a:pt x="9549" y="143"/>
                    <a:pt x="9549" y="143"/>
                  </a:cubicBezTo>
                  <a:lnTo>
                    <a:pt x="9514" y="143"/>
                  </a:lnTo>
                  <a:cubicBezTo>
                    <a:pt x="9538" y="143"/>
                    <a:pt x="9538" y="155"/>
                    <a:pt x="9538" y="155"/>
                  </a:cubicBezTo>
                  <a:cubicBezTo>
                    <a:pt x="9549" y="155"/>
                    <a:pt x="9585" y="143"/>
                    <a:pt x="9609" y="143"/>
                  </a:cubicBezTo>
                  <a:cubicBezTo>
                    <a:pt x="9585" y="155"/>
                    <a:pt x="9597" y="167"/>
                    <a:pt x="9549" y="179"/>
                  </a:cubicBezTo>
                  <a:lnTo>
                    <a:pt x="9502" y="179"/>
                  </a:lnTo>
                  <a:cubicBezTo>
                    <a:pt x="9496" y="185"/>
                    <a:pt x="9502" y="188"/>
                    <a:pt x="9512" y="188"/>
                  </a:cubicBezTo>
                  <a:cubicBezTo>
                    <a:pt x="9523" y="188"/>
                    <a:pt x="9538" y="185"/>
                    <a:pt x="9549" y="179"/>
                  </a:cubicBezTo>
                  <a:lnTo>
                    <a:pt x="9549" y="179"/>
                  </a:lnTo>
                  <a:cubicBezTo>
                    <a:pt x="9538" y="191"/>
                    <a:pt x="9526" y="191"/>
                    <a:pt x="9514" y="191"/>
                  </a:cubicBezTo>
                  <a:lnTo>
                    <a:pt x="9502" y="191"/>
                  </a:lnTo>
                  <a:cubicBezTo>
                    <a:pt x="9561" y="191"/>
                    <a:pt x="9538" y="203"/>
                    <a:pt x="9561" y="203"/>
                  </a:cubicBezTo>
                  <a:cubicBezTo>
                    <a:pt x="9561" y="203"/>
                    <a:pt x="9561" y="203"/>
                    <a:pt x="9561" y="191"/>
                  </a:cubicBezTo>
                  <a:cubicBezTo>
                    <a:pt x="9597" y="191"/>
                    <a:pt x="9633" y="191"/>
                    <a:pt x="9609" y="203"/>
                  </a:cubicBezTo>
                  <a:cubicBezTo>
                    <a:pt x="9601" y="201"/>
                    <a:pt x="9594" y="200"/>
                    <a:pt x="9588" y="200"/>
                  </a:cubicBezTo>
                  <a:cubicBezTo>
                    <a:pt x="9570" y="200"/>
                    <a:pt x="9556" y="206"/>
                    <a:pt x="9547" y="206"/>
                  </a:cubicBezTo>
                  <a:cubicBezTo>
                    <a:pt x="9543" y="206"/>
                    <a:pt x="9540" y="206"/>
                    <a:pt x="9538" y="203"/>
                  </a:cubicBezTo>
                  <a:cubicBezTo>
                    <a:pt x="9508" y="209"/>
                    <a:pt x="9520" y="209"/>
                    <a:pt x="9536" y="209"/>
                  </a:cubicBezTo>
                  <a:cubicBezTo>
                    <a:pt x="9552" y="209"/>
                    <a:pt x="9573" y="209"/>
                    <a:pt x="9561" y="215"/>
                  </a:cubicBezTo>
                  <a:lnTo>
                    <a:pt x="9538" y="215"/>
                  </a:lnTo>
                  <a:cubicBezTo>
                    <a:pt x="9526" y="219"/>
                    <a:pt x="9519" y="220"/>
                    <a:pt x="9515" y="220"/>
                  </a:cubicBezTo>
                  <a:cubicBezTo>
                    <a:pt x="9507" y="220"/>
                    <a:pt x="9510" y="215"/>
                    <a:pt x="9502" y="215"/>
                  </a:cubicBezTo>
                  <a:lnTo>
                    <a:pt x="9514" y="215"/>
                  </a:lnTo>
                  <a:cubicBezTo>
                    <a:pt x="9478" y="215"/>
                    <a:pt x="9502" y="203"/>
                    <a:pt x="9454" y="203"/>
                  </a:cubicBezTo>
                  <a:lnTo>
                    <a:pt x="9430" y="227"/>
                  </a:lnTo>
                  <a:cubicBezTo>
                    <a:pt x="9478" y="239"/>
                    <a:pt x="9430" y="263"/>
                    <a:pt x="9514" y="274"/>
                  </a:cubicBezTo>
                  <a:lnTo>
                    <a:pt x="9561" y="274"/>
                  </a:lnTo>
                  <a:cubicBezTo>
                    <a:pt x="9536" y="274"/>
                    <a:pt x="9529" y="280"/>
                    <a:pt x="9514" y="288"/>
                  </a:cubicBezTo>
                  <a:lnTo>
                    <a:pt x="9514" y="288"/>
                  </a:lnTo>
                  <a:cubicBezTo>
                    <a:pt x="9522" y="286"/>
                    <a:pt x="9530" y="286"/>
                    <a:pt x="9549" y="286"/>
                  </a:cubicBezTo>
                  <a:cubicBezTo>
                    <a:pt x="9573" y="286"/>
                    <a:pt x="9587" y="281"/>
                    <a:pt x="9589" y="281"/>
                  </a:cubicBezTo>
                  <a:lnTo>
                    <a:pt x="9589" y="281"/>
                  </a:lnTo>
                  <a:cubicBezTo>
                    <a:pt x="9590" y="281"/>
                    <a:pt x="9589" y="282"/>
                    <a:pt x="9585" y="286"/>
                  </a:cubicBezTo>
                  <a:cubicBezTo>
                    <a:pt x="9580" y="286"/>
                    <a:pt x="9576" y="286"/>
                    <a:pt x="9573" y="286"/>
                  </a:cubicBezTo>
                  <a:lnTo>
                    <a:pt x="9573" y="286"/>
                  </a:lnTo>
                  <a:cubicBezTo>
                    <a:pt x="9561" y="298"/>
                    <a:pt x="9549" y="298"/>
                    <a:pt x="9526" y="310"/>
                  </a:cubicBezTo>
                  <a:cubicBezTo>
                    <a:pt x="9514" y="310"/>
                    <a:pt x="9525" y="298"/>
                    <a:pt x="9537" y="298"/>
                  </a:cubicBezTo>
                  <a:lnTo>
                    <a:pt x="9537" y="298"/>
                  </a:lnTo>
                  <a:cubicBezTo>
                    <a:pt x="9525" y="298"/>
                    <a:pt x="9514" y="310"/>
                    <a:pt x="9490" y="310"/>
                  </a:cubicBezTo>
                  <a:cubicBezTo>
                    <a:pt x="9478" y="316"/>
                    <a:pt x="9469" y="316"/>
                    <a:pt x="9462" y="316"/>
                  </a:cubicBezTo>
                  <a:cubicBezTo>
                    <a:pt x="9454" y="316"/>
                    <a:pt x="9448" y="316"/>
                    <a:pt x="9442" y="322"/>
                  </a:cubicBezTo>
                  <a:cubicBezTo>
                    <a:pt x="9466" y="322"/>
                    <a:pt x="9526" y="322"/>
                    <a:pt x="9549" y="334"/>
                  </a:cubicBezTo>
                  <a:lnTo>
                    <a:pt x="9490" y="334"/>
                  </a:lnTo>
                  <a:cubicBezTo>
                    <a:pt x="9466" y="346"/>
                    <a:pt x="9561" y="346"/>
                    <a:pt x="9561" y="346"/>
                  </a:cubicBezTo>
                  <a:lnTo>
                    <a:pt x="9538" y="346"/>
                  </a:lnTo>
                  <a:cubicBezTo>
                    <a:pt x="9526" y="370"/>
                    <a:pt x="9526" y="382"/>
                    <a:pt x="9466" y="417"/>
                  </a:cubicBezTo>
                  <a:lnTo>
                    <a:pt x="9526" y="417"/>
                  </a:lnTo>
                  <a:lnTo>
                    <a:pt x="9490" y="429"/>
                  </a:lnTo>
                  <a:cubicBezTo>
                    <a:pt x="9454" y="453"/>
                    <a:pt x="9490" y="465"/>
                    <a:pt x="9514" y="477"/>
                  </a:cubicBezTo>
                  <a:cubicBezTo>
                    <a:pt x="9526" y="489"/>
                    <a:pt x="9478" y="489"/>
                    <a:pt x="9454" y="501"/>
                  </a:cubicBezTo>
                  <a:cubicBezTo>
                    <a:pt x="9454" y="507"/>
                    <a:pt x="9472" y="507"/>
                    <a:pt x="9491" y="507"/>
                  </a:cubicBezTo>
                  <a:cubicBezTo>
                    <a:pt x="9511" y="507"/>
                    <a:pt x="9532" y="507"/>
                    <a:pt x="9538" y="513"/>
                  </a:cubicBezTo>
                  <a:cubicBezTo>
                    <a:pt x="9514" y="524"/>
                    <a:pt x="9466" y="524"/>
                    <a:pt x="9466" y="524"/>
                  </a:cubicBezTo>
                  <a:lnTo>
                    <a:pt x="9478" y="524"/>
                  </a:lnTo>
                  <a:cubicBezTo>
                    <a:pt x="9454" y="536"/>
                    <a:pt x="9478" y="536"/>
                    <a:pt x="9466" y="548"/>
                  </a:cubicBezTo>
                  <a:cubicBezTo>
                    <a:pt x="9466" y="560"/>
                    <a:pt x="9514" y="560"/>
                    <a:pt x="9585" y="572"/>
                  </a:cubicBezTo>
                  <a:lnTo>
                    <a:pt x="9466" y="572"/>
                  </a:lnTo>
                  <a:cubicBezTo>
                    <a:pt x="9490" y="572"/>
                    <a:pt x="9502" y="584"/>
                    <a:pt x="9454" y="584"/>
                  </a:cubicBezTo>
                  <a:cubicBezTo>
                    <a:pt x="9454" y="596"/>
                    <a:pt x="9454" y="596"/>
                    <a:pt x="9490" y="596"/>
                  </a:cubicBezTo>
                  <a:lnTo>
                    <a:pt x="9514" y="596"/>
                  </a:lnTo>
                  <a:cubicBezTo>
                    <a:pt x="9502" y="596"/>
                    <a:pt x="9526" y="608"/>
                    <a:pt x="9466" y="608"/>
                  </a:cubicBezTo>
                  <a:cubicBezTo>
                    <a:pt x="9478" y="644"/>
                    <a:pt x="9466" y="667"/>
                    <a:pt x="9478" y="703"/>
                  </a:cubicBezTo>
                  <a:cubicBezTo>
                    <a:pt x="9502" y="703"/>
                    <a:pt x="9490" y="691"/>
                    <a:pt x="9502" y="691"/>
                  </a:cubicBezTo>
                  <a:cubicBezTo>
                    <a:pt x="9549" y="703"/>
                    <a:pt x="9490" y="703"/>
                    <a:pt x="9514" y="703"/>
                  </a:cubicBezTo>
                  <a:lnTo>
                    <a:pt x="9490" y="703"/>
                  </a:lnTo>
                  <a:cubicBezTo>
                    <a:pt x="9490" y="715"/>
                    <a:pt x="9538" y="715"/>
                    <a:pt x="9573" y="727"/>
                  </a:cubicBezTo>
                  <a:lnTo>
                    <a:pt x="9549" y="727"/>
                  </a:lnTo>
                  <a:cubicBezTo>
                    <a:pt x="9561" y="727"/>
                    <a:pt x="9561" y="739"/>
                    <a:pt x="9561" y="739"/>
                  </a:cubicBezTo>
                  <a:cubicBezTo>
                    <a:pt x="9538" y="739"/>
                    <a:pt x="9502" y="751"/>
                    <a:pt x="9502" y="751"/>
                  </a:cubicBezTo>
                  <a:cubicBezTo>
                    <a:pt x="9490" y="755"/>
                    <a:pt x="9483" y="756"/>
                    <a:pt x="9480" y="756"/>
                  </a:cubicBezTo>
                  <a:cubicBezTo>
                    <a:pt x="9473" y="756"/>
                    <a:pt x="9478" y="751"/>
                    <a:pt x="9478" y="751"/>
                  </a:cubicBezTo>
                  <a:cubicBezTo>
                    <a:pt x="9419" y="751"/>
                    <a:pt x="9442" y="763"/>
                    <a:pt x="9383" y="763"/>
                  </a:cubicBezTo>
                  <a:cubicBezTo>
                    <a:pt x="9387" y="767"/>
                    <a:pt x="9392" y="768"/>
                    <a:pt x="9398" y="768"/>
                  </a:cubicBezTo>
                  <a:cubicBezTo>
                    <a:pt x="9411" y="768"/>
                    <a:pt x="9426" y="763"/>
                    <a:pt x="9442" y="763"/>
                  </a:cubicBezTo>
                  <a:cubicBezTo>
                    <a:pt x="9466" y="763"/>
                    <a:pt x="9514" y="763"/>
                    <a:pt x="9478" y="775"/>
                  </a:cubicBezTo>
                  <a:lnTo>
                    <a:pt x="9538" y="775"/>
                  </a:lnTo>
                  <a:cubicBezTo>
                    <a:pt x="9490" y="775"/>
                    <a:pt x="9526" y="775"/>
                    <a:pt x="9514" y="786"/>
                  </a:cubicBezTo>
                  <a:lnTo>
                    <a:pt x="9490" y="786"/>
                  </a:lnTo>
                  <a:cubicBezTo>
                    <a:pt x="9490" y="786"/>
                    <a:pt x="9478" y="798"/>
                    <a:pt x="9466" y="798"/>
                  </a:cubicBezTo>
                  <a:lnTo>
                    <a:pt x="9430" y="798"/>
                  </a:lnTo>
                  <a:lnTo>
                    <a:pt x="9419" y="810"/>
                  </a:lnTo>
                  <a:cubicBezTo>
                    <a:pt x="9442" y="798"/>
                    <a:pt x="9466" y="798"/>
                    <a:pt x="9490" y="798"/>
                  </a:cubicBezTo>
                  <a:cubicBezTo>
                    <a:pt x="9538" y="798"/>
                    <a:pt x="9573" y="798"/>
                    <a:pt x="9573" y="810"/>
                  </a:cubicBezTo>
                  <a:cubicBezTo>
                    <a:pt x="9557" y="814"/>
                    <a:pt x="9548" y="816"/>
                    <a:pt x="9541" y="816"/>
                  </a:cubicBezTo>
                  <a:cubicBezTo>
                    <a:pt x="9527" y="816"/>
                    <a:pt x="9522" y="810"/>
                    <a:pt x="9490" y="810"/>
                  </a:cubicBezTo>
                  <a:cubicBezTo>
                    <a:pt x="9478" y="816"/>
                    <a:pt x="9508" y="816"/>
                    <a:pt x="9541" y="816"/>
                  </a:cubicBezTo>
                  <a:cubicBezTo>
                    <a:pt x="9573" y="816"/>
                    <a:pt x="9609" y="816"/>
                    <a:pt x="9609" y="822"/>
                  </a:cubicBezTo>
                  <a:cubicBezTo>
                    <a:pt x="9585" y="834"/>
                    <a:pt x="9633" y="834"/>
                    <a:pt x="9633" y="834"/>
                  </a:cubicBezTo>
                  <a:cubicBezTo>
                    <a:pt x="9609" y="834"/>
                    <a:pt x="9597" y="846"/>
                    <a:pt x="9573" y="858"/>
                  </a:cubicBezTo>
                  <a:lnTo>
                    <a:pt x="9514" y="858"/>
                  </a:lnTo>
                  <a:cubicBezTo>
                    <a:pt x="9561" y="858"/>
                    <a:pt x="9561" y="870"/>
                    <a:pt x="9573" y="870"/>
                  </a:cubicBezTo>
                  <a:lnTo>
                    <a:pt x="9609" y="870"/>
                  </a:lnTo>
                  <a:cubicBezTo>
                    <a:pt x="9621" y="870"/>
                    <a:pt x="9645" y="882"/>
                    <a:pt x="9645" y="882"/>
                  </a:cubicBezTo>
                  <a:cubicBezTo>
                    <a:pt x="9651" y="888"/>
                    <a:pt x="9660" y="888"/>
                    <a:pt x="9673" y="888"/>
                  </a:cubicBezTo>
                  <a:cubicBezTo>
                    <a:pt x="9684" y="888"/>
                    <a:pt x="9699" y="888"/>
                    <a:pt x="9718" y="891"/>
                  </a:cubicBezTo>
                  <a:lnTo>
                    <a:pt x="9718" y="891"/>
                  </a:lnTo>
                  <a:cubicBezTo>
                    <a:pt x="9724" y="890"/>
                    <a:pt x="9727" y="890"/>
                    <a:pt x="9729" y="890"/>
                  </a:cubicBezTo>
                  <a:cubicBezTo>
                    <a:pt x="9732" y="890"/>
                    <a:pt x="9729" y="891"/>
                    <a:pt x="9725" y="893"/>
                  </a:cubicBezTo>
                  <a:lnTo>
                    <a:pt x="9725" y="893"/>
                  </a:lnTo>
                  <a:cubicBezTo>
                    <a:pt x="9722" y="892"/>
                    <a:pt x="9720" y="892"/>
                    <a:pt x="9718" y="891"/>
                  </a:cubicBezTo>
                  <a:lnTo>
                    <a:pt x="9718" y="891"/>
                  </a:lnTo>
                  <a:cubicBezTo>
                    <a:pt x="9715" y="892"/>
                    <a:pt x="9710" y="893"/>
                    <a:pt x="9704" y="894"/>
                  </a:cubicBezTo>
                  <a:cubicBezTo>
                    <a:pt x="9691" y="894"/>
                    <a:pt x="9671" y="897"/>
                    <a:pt x="9653" y="902"/>
                  </a:cubicBezTo>
                  <a:lnTo>
                    <a:pt x="9653" y="902"/>
                  </a:lnTo>
                  <a:cubicBezTo>
                    <a:pt x="9678" y="899"/>
                    <a:pt x="9700" y="894"/>
                    <a:pt x="9722" y="894"/>
                  </a:cubicBezTo>
                  <a:lnTo>
                    <a:pt x="9722" y="894"/>
                  </a:lnTo>
                  <a:cubicBezTo>
                    <a:pt x="9723" y="893"/>
                    <a:pt x="9724" y="893"/>
                    <a:pt x="9725" y="893"/>
                  </a:cubicBezTo>
                  <a:lnTo>
                    <a:pt x="9725" y="893"/>
                  </a:lnTo>
                  <a:cubicBezTo>
                    <a:pt x="9726" y="893"/>
                    <a:pt x="9727" y="893"/>
                    <a:pt x="9728" y="894"/>
                  </a:cubicBezTo>
                  <a:cubicBezTo>
                    <a:pt x="9746" y="890"/>
                    <a:pt x="9757" y="889"/>
                    <a:pt x="9764" y="889"/>
                  </a:cubicBezTo>
                  <a:cubicBezTo>
                    <a:pt x="9782" y="889"/>
                    <a:pt x="9776" y="897"/>
                    <a:pt x="9776" y="905"/>
                  </a:cubicBezTo>
                  <a:cubicBezTo>
                    <a:pt x="9752" y="917"/>
                    <a:pt x="9740" y="917"/>
                    <a:pt x="9704" y="929"/>
                  </a:cubicBezTo>
                  <a:cubicBezTo>
                    <a:pt x="9704" y="929"/>
                    <a:pt x="9704" y="929"/>
                    <a:pt x="9692" y="941"/>
                  </a:cubicBezTo>
                  <a:cubicBezTo>
                    <a:pt x="9692" y="941"/>
                    <a:pt x="9716" y="941"/>
                    <a:pt x="9705" y="953"/>
                  </a:cubicBezTo>
                  <a:lnTo>
                    <a:pt x="9705" y="953"/>
                  </a:lnTo>
                  <a:cubicBezTo>
                    <a:pt x="9700" y="953"/>
                    <a:pt x="9696" y="953"/>
                    <a:pt x="9692" y="953"/>
                  </a:cubicBezTo>
                  <a:cubicBezTo>
                    <a:pt x="9678" y="957"/>
                    <a:pt x="9673" y="958"/>
                    <a:pt x="9671" y="958"/>
                  </a:cubicBezTo>
                  <a:cubicBezTo>
                    <a:pt x="9668" y="958"/>
                    <a:pt x="9689" y="950"/>
                    <a:pt x="9680" y="941"/>
                  </a:cubicBezTo>
                  <a:lnTo>
                    <a:pt x="9680" y="941"/>
                  </a:lnTo>
                  <a:cubicBezTo>
                    <a:pt x="9621" y="953"/>
                    <a:pt x="9669" y="953"/>
                    <a:pt x="9633" y="965"/>
                  </a:cubicBezTo>
                  <a:cubicBezTo>
                    <a:pt x="9601" y="965"/>
                    <a:pt x="9612" y="960"/>
                    <a:pt x="9608" y="960"/>
                  </a:cubicBezTo>
                  <a:lnTo>
                    <a:pt x="9608" y="960"/>
                  </a:lnTo>
                  <a:cubicBezTo>
                    <a:pt x="9606" y="960"/>
                    <a:pt x="9601" y="961"/>
                    <a:pt x="9585" y="965"/>
                  </a:cubicBezTo>
                  <a:cubicBezTo>
                    <a:pt x="9573" y="965"/>
                    <a:pt x="9621" y="965"/>
                    <a:pt x="9609" y="977"/>
                  </a:cubicBezTo>
                  <a:cubicBezTo>
                    <a:pt x="9585" y="977"/>
                    <a:pt x="9577" y="972"/>
                    <a:pt x="9564" y="972"/>
                  </a:cubicBezTo>
                  <a:cubicBezTo>
                    <a:pt x="9557" y="972"/>
                    <a:pt x="9549" y="973"/>
                    <a:pt x="9538" y="977"/>
                  </a:cubicBezTo>
                  <a:lnTo>
                    <a:pt x="9526" y="977"/>
                  </a:lnTo>
                  <a:cubicBezTo>
                    <a:pt x="9526" y="975"/>
                    <a:pt x="9523" y="974"/>
                    <a:pt x="9518" y="974"/>
                  </a:cubicBezTo>
                  <a:cubicBezTo>
                    <a:pt x="9499" y="974"/>
                    <a:pt x="9452" y="989"/>
                    <a:pt x="9442" y="989"/>
                  </a:cubicBezTo>
                  <a:cubicBezTo>
                    <a:pt x="9423" y="989"/>
                    <a:pt x="9467" y="989"/>
                    <a:pt x="9464" y="995"/>
                  </a:cubicBezTo>
                  <a:lnTo>
                    <a:pt x="9464" y="995"/>
                  </a:lnTo>
                  <a:cubicBezTo>
                    <a:pt x="9456" y="996"/>
                    <a:pt x="9449" y="997"/>
                    <a:pt x="9442" y="1001"/>
                  </a:cubicBezTo>
                  <a:lnTo>
                    <a:pt x="9454" y="1001"/>
                  </a:lnTo>
                  <a:cubicBezTo>
                    <a:pt x="9457" y="999"/>
                    <a:pt x="9460" y="998"/>
                    <a:pt x="9463" y="997"/>
                  </a:cubicBezTo>
                  <a:lnTo>
                    <a:pt x="9463" y="997"/>
                  </a:lnTo>
                  <a:cubicBezTo>
                    <a:pt x="9462" y="998"/>
                    <a:pt x="9459" y="999"/>
                    <a:pt x="9454" y="1001"/>
                  </a:cubicBezTo>
                  <a:lnTo>
                    <a:pt x="9609" y="1001"/>
                  </a:lnTo>
                  <a:cubicBezTo>
                    <a:pt x="9597" y="1001"/>
                    <a:pt x="9597" y="1001"/>
                    <a:pt x="9585" y="1013"/>
                  </a:cubicBezTo>
                  <a:cubicBezTo>
                    <a:pt x="9633" y="1013"/>
                    <a:pt x="9633" y="1025"/>
                    <a:pt x="9680" y="1025"/>
                  </a:cubicBezTo>
                  <a:cubicBezTo>
                    <a:pt x="9645" y="1025"/>
                    <a:pt x="9621" y="1036"/>
                    <a:pt x="9597" y="1036"/>
                  </a:cubicBezTo>
                  <a:cubicBezTo>
                    <a:pt x="9595" y="1036"/>
                    <a:pt x="9590" y="1036"/>
                    <a:pt x="9585" y="1037"/>
                  </a:cubicBezTo>
                  <a:lnTo>
                    <a:pt x="9585" y="1037"/>
                  </a:lnTo>
                  <a:cubicBezTo>
                    <a:pt x="9573" y="1042"/>
                    <a:pt x="9582" y="1042"/>
                    <a:pt x="9590" y="1042"/>
                  </a:cubicBezTo>
                  <a:cubicBezTo>
                    <a:pt x="9597" y="1042"/>
                    <a:pt x="9603" y="1042"/>
                    <a:pt x="9585" y="1048"/>
                  </a:cubicBezTo>
                  <a:cubicBezTo>
                    <a:pt x="9573" y="1054"/>
                    <a:pt x="9558" y="1054"/>
                    <a:pt x="9545" y="1054"/>
                  </a:cubicBezTo>
                  <a:cubicBezTo>
                    <a:pt x="9532" y="1054"/>
                    <a:pt x="9520" y="1054"/>
                    <a:pt x="9514" y="1060"/>
                  </a:cubicBezTo>
                  <a:cubicBezTo>
                    <a:pt x="9514" y="1060"/>
                    <a:pt x="9540" y="1055"/>
                    <a:pt x="9554" y="1055"/>
                  </a:cubicBezTo>
                  <a:cubicBezTo>
                    <a:pt x="9561" y="1055"/>
                    <a:pt x="9565" y="1056"/>
                    <a:pt x="9561" y="1060"/>
                  </a:cubicBezTo>
                  <a:lnTo>
                    <a:pt x="9549" y="1060"/>
                  </a:lnTo>
                  <a:cubicBezTo>
                    <a:pt x="9538" y="1072"/>
                    <a:pt x="9561" y="1072"/>
                    <a:pt x="9585" y="1072"/>
                  </a:cubicBezTo>
                  <a:cubicBezTo>
                    <a:pt x="9514" y="1084"/>
                    <a:pt x="9597" y="1084"/>
                    <a:pt x="9526" y="1084"/>
                  </a:cubicBezTo>
                  <a:cubicBezTo>
                    <a:pt x="9534" y="1088"/>
                    <a:pt x="9540" y="1089"/>
                    <a:pt x="9546" y="1089"/>
                  </a:cubicBezTo>
                  <a:cubicBezTo>
                    <a:pt x="9549" y="1089"/>
                    <a:pt x="9552" y="1089"/>
                    <a:pt x="9555" y="1089"/>
                  </a:cubicBezTo>
                  <a:lnTo>
                    <a:pt x="9555" y="1089"/>
                  </a:lnTo>
                  <a:lnTo>
                    <a:pt x="9526" y="1096"/>
                  </a:lnTo>
                  <a:cubicBezTo>
                    <a:pt x="9517" y="1105"/>
                    <a:pt x="9529" y="1107"/>
                    <a:pt x="9546" y="1107"/>
                  </a:cubicBezTo>
                  <a:cubicBezTo>
                    <a:pt x="9565" y="1107"/>
                    <a:pt x="9590" y="1104"/>
                    <a:pt x="9599" y="1104"/>
                  </a:cubicBezTo>
                  <a:cubicBezTo>
                    <a:pt x="9605" y="1104"/>
                    <a:pt x="9605" y="1105"/>
                    <a:pt x="9597" y="1108"/>
                  </a:cubicBezTo>
                  <a:lnTo>
                    <a:pt x="9526" y="1108"/>
                  </a:lnTo>
                  <a:cubicBezTo>
                    <a:pt x="9538" y="1108"/>
                    <a:pt x="9526" y="1120"/>
                    <a:pt x="9561" y="1120"/>
                  </a:cubicBezTo>
                  <a:cubicBezTo>
                    <a:pt x="9561" y="1120"/>
                    <a:pt x="9549" y="1120"/>
                    <a:pt x="9538" y="1132"/>
                  </a:cubicBezTo>
                  <a:lnTo>
                    <a:pt x="9609" y="1132"/>
                  </a:lnTo>
                  <a:cubicBezTo>
                    <a:pt x="9597" y="1144"/>
                    <a:pt x="9573" y="1144"/>
                    <a:pt x="9549" y="1156"/>
                  </a:cubicBezTo>
                  <a:cubicBezTo>
                    <a:pt x="9585" y="1167"/>
                    <a:pt x="9526" y="1179"/>
                    <a:pt x="9561" y="1191"/>
                  </a:cubicBezTo>
                  <a:lnTo>
                    <a:pt x="9573" y="1191"/>
                  </a:lnTo>
                  <a:cubicBezTo>
                    <a:pt x="9571" y="1194"/>
                    <a:pt x="9572" y="1195"/>
                    <a:pt x="9575" y="1195"/>
                  </a:cubicBezTo>
                  <a:cubicBezTo>
                    <a:pt x="9585" y="1195"/>
                    <a:pt x="9611" y="1188"/>
                    <a:pt x="9625" y="1188"/>
                  </a:cubicBezTo>
                  <a:cubicBezTo>
                    <a:pt x="9630" y="1188"/>
                    <a:pt x="9633" y="1189"/>
                    <a:pt x="9633" y="1191"/>
                  </a:cubicBezTo>
                  <a:cubicBezTo>
                    <a:pt x="9573" y="1191"/>
                    <a:pt x="9585" y="1203"/>
                    <a:pt x="9561" y="1215"/>
                  </a:cubicBezTo>
                  <a:cubicBezTo>
                    <a:pt x="9538" y="1227"/>
                    <a:pt x="9609" y="1227"/>
                    <a:pt x="9573" y="1251"/>
                  </a:cubicBezTo>
                  <a:lnTo>
                    <a:pt x="9538" y="1251"/>
                  </a:lnTo>
                  <a:cubicBezTo>
                    <a:pt x="9526" y="1263"/>
                    <a:pt x="9538" y="1263"/>
                    <a:pt x="9538" y="1275"/>
                  </a:cubicBezTo>
                  <a:lnTo>
                    <a:pt x="9526" y="1275"/>
                  </a:lnTo>
                  <a:cubicBezTo>
                    <a:pt x="9478" y="1298"/>
                    <a:pt x="9538" y="1298"/>
                    <a:pt x="9561" y="1310"/>
                  </a:cubicBezTo>
                  <a:cubicBezTo>
                    <a:pt x="9549" y="1310"/>
                    <a:pt x="9526" y="1322"/>
                    <a:pt x="9514" y="1322"/>
                  </a:cubicBezTo>
                  <a:cubicBezTo>
                    <a:pt x="9502" y="1322"/>
                    <a:pt x="9502" y="1334"/>
                    <a:pt x="9549" y="1334"/>
                  </a:cubicBezTo>
                  <a:cubicBezTo>
                    <a:pt x="9502" y="1358"/>
                    <a:pt x="9573" y="1346"/>
                    <a:pt x="9514" y="1358"/>
                  </a:cubicBezTo>
                  <a:lnTo>
                    <a:pt x="9502" y="1358"/>
                  </a:lnTo>
                  <a:cubicBezTo>
                    <a:pt x="9490" y="1370"/>
                    <a:pt x="9490" y="1370"/>
                    <a:pt x="9490" y="1382"/>
                  </a:cubicBezTo>
                  <a:cubicBezTo>
                    <a:pt x="9526" y="1382"/>
                    <a:pt x="9597" y="1382"/>
                    <a:pt x="9585" y="1394"/>
                  </a:cubicBezTo>
                  <a:cubicBezTo>
                    <a:pt x="9557" y="1398"/>
                    <a:pt x="9546" y="1399"/>
                    <a:pt x="9540" y="1399"/>
                  </a:cubicBezTo>
                  <a:cubicBezTo>
                    <a:pt x="9528" y="1399"/>
                    <a:pt x="9542" y="1394"/>
                    <a:pt x="9502" y="1394"/>
                  </a:cubicBezTo>
                  <a:cubicBezTo>
                    <a:pt x="9514" y="1406"/>
                    <a:pt x="9526" y="1406"/>
                    <a:pt x="9514" y="1406"/>
                  </a:cubicBezTo>
                  <a:lnTo>
                    <a:pt x="9466" y="1406"/>
                  </a:lnTo>
                  <a:cubicBezTo>
                    <a:pt x="9454" y="1417"/>
                    <a:pt x="9478" y="1417"/>
                    <a:pt x="9502" y="1417"/>
                  </a:cubicBezTo>
                  <a:lnTo>
                    <a:pt x="9538" y="1417"/>
                  </a:lnTo>
                  <a:cubicBezTo>
                    <a:pt x="9549" y="1417"/>
                    <a:pt x="9561" y="1406"/>
                    <a:pt x="9561" y="1406"/>
                  </a:cubicBezTo>
                  <a:cubicBezTo>
                    <a:pt x="9609" y="1406"/>
                    <a:pt x="9561" y="1417"/>
                    <a:pt x="9585" y="1429"/>
                  </a:cubicBezTo>
                  <a:cubicBezTo>
                    <a:pt x="9585" y="1429"/>
                    <a:pt x="9597" y="1417"/>
                    <a:pt x="9633" y="1417"/>
                  </a:cubicBezTo>
                  <a:cubicBezTo>
                    <a:pt x="9629" y="1421"/>
                    <a:pt x="9634" y="1423"/>
                    <a:pt x="9644" y="1423"/>
                  </a:cubicBezTo>
                  <a:cubicBezTo>
                    <a:pt x="9665" y="1423"/>
                    <a:pt x="9704" y="1417"/>
                    <a:pt x="9728" y="1417"/>
                  </a:cubicBezTo>
                  <a:cubicBezTo>
                    <a:pt x="9710" y="1429"/>
                    <a:pt x="9692" y="1432"/>
                    <a:pt x="9673" y="1432"/>
                  </a:cubicBezTo>
                  <a:cubicBezTo>
                    <a:pt x="9654" y="1432"/>
                    <a:pt x="9633" y="1429"/>
                    <a:pt x="9609" y="1429"/>
                  </a:cubicBezTo>
                  <a:cubicBezTo>
                    <a:pt x="9585" y="1429"/>
                    <a:pt x="9549" y="1441"/>
                    <a:pt x="9526" y="1441"/>
                  </a:cubicBezTo>
                  <a:cubicBezTo>
                    <a:pt x="9526" y="1441"/>
                    <a:pt x="9526" y="1441"/>
                    <a:pt x="9526" y="1453"/>
                  </a:cubicBezTo>
                  <a:lnTo>
                    <a:pt x="9573" y="1453"/>
                  </a:lnTo>
                  <a:lnTo>
                    <a:pt x="9561" y="1465"/>
                  </a:lnTo>
                  <a:lnTo>
                    <a:pt x="9573" y="1465"/>
                  </a:lnTo>
                  <a:cubicBezTo>
                    <a:pt x="9585" y="1525"/>
                    <a:pt x="9526" y="1548"/>
                    <a:pt x="9573" y="1596"/>
                  </a:cubicBezTo>
                  <a:lnTo>
                    <a:pt x="9538" y="1644"/>
                  </a:lnTo>
                  <a:cubicBezTo>
                    <a:pt x="9549" y="1679"/>
                    <a:pt x="9538" y="1679"/>
                    <a:pt x="9549" y="1703"/>
                  </a:cubicBezTo>
                  <a:cubicBezTo>
                    <a:pt x="9549" y="1686"/>
                    <a:pt x="9555" y="1670"/>
                    <a:pt x="9563" y="1670"/>
                  </a:cubicBezTo>
                  <a:cubicBezTo>
                    <a:pt x="9566" y="1670"/>
                    <a:pt x="9570" y="1672"/>
                    <a:pt x="9573" y="1679"/>
                  </a:cubicBezTo>
                  <a:cubicBezTo>
                    <a:pt x="9573" y="1664"/>
                    <a:pt x="9578" y="1660"/>
                    <a:pt x="9583" y="1660"/>
                  </a:cubicBezTo>
                  <a:cubicBezTo>
                    <a:pt x="9584" y="1660"/>
                    <a:pt x="9585" y="1660"/>
                    <a:pt x="9586" y="1660"/>
                  </a:cubicBezTo>
                  <a:lnTo>
                    <a:pt x="9586" y="1660"/>
                  </a:lnTo>
                  <a:cubicBezTo>
                    <a:pt x="9579" y="1651"/>
                    <a:pt x="9573" y="1632"/>
                    <a:pt x="9573" y="1608"/>
                  </a:cubicBezTo>
                  <a:cubicBezTo>
                    <a:pt x="9582" y="1600"/>
                    <a:pt x="9584" y="1591"/>
                    <a:pt x="9593" y="1591"/>
                  </a:cubicBezTo>
                  <a:cubicBezTo>
                    <a:pt x="9597" y="1591"/>
                    <a:pt x="9602" y="1593"/>
                    <a:pt x="9609" y="1596"/>
                  </a:cubicBezTo>
                  <a:lnTo>
                    <a:pt x="9585" y="1572"/>
                  </a:lnTo>
                  <a:cubicBezTo>
                    <a:pt x="9588" y="1561"/>
                    <a:pt x="9591" y="1557"/>
                    <a:pt x="9595" y="1557"/>
                  </a:cubicBezTo>
                  <a:cubicBezTo>
                    <a:pt x="9606" y="1557"/>
                    <a:pt x="9620" y="1589"/>
                    <a:pt x="9635" y="1589"/>
                  </a:cubicBezTo>
                  <a:cubicBezTo>
                    <a:pt x="9639" y="1589"/>
                    <a:pt x="9642" y="1587"/>
                    <a:pt x="9645" y="1584"/>
                  </a:cubicBezTo>
                  <a:lnTo>
                    <a:pt x="9645" y="1584"/>
                  </a:lnTo>
                  <a:cubicBezTo>
                    <a:pt x="9633" y="1608"/>
                    <a:pt x="9633" y="1608"/>
                    <a:pt x="9621" y="1644"/>
                  </a:cubicBezTo>
                  <a:cubicBezTo>
                    <a:pt x="9633" y="1620"/>
                    <a:pt x="9645" y="1596"/>
                    <a:pt x="9669" y="1572"/>
                  </a:cubicBezTo>
                  <a:cubicBezTo>
                    <a:pt x="9669" y="1560"/>
                    <a:pt x="9669" y="1560"/>
                    <a:pt x="9669" y="1548"/>
                  </a:cubicBezTo>
                  <a:cubicBezTo>
                    <a:pt x="9669" y="1548"/>
                    <a:pt x="9669" y="1548"/>
                    <a:pt x="9669" y="1537"/>
                  </a:cubicBezTo>
                  <a:cubicBezTo>
                    <a:pt x="9680" y="1525"/>
                    <a:pt x="9680" y="1525"/>
                    <a:pt x="9692" y="1525"/>
                  </a:cubicBezTo>
                  <a:cubicBezTo>
                    <a:pt x="9692" y="1537"/>
                    <a:pt x="9680" y="1537"/>
                    <a:pt x="9669" y="1537"/>
                  </a:cubicBezTo>
                  <a:lnTo>
                    <a:pt x="9728" y="1537"/>
                  </a:lnTo>
                  <a:cubicBezTo>
                    <a:pt x="9716" y="1537"/>
                    <a:pt x="9704" y="1537"/>
                    <a:pt x="9704" y="1548"/>
                  </a:cubicBezTo>
                  <a:lnTo>
                    <a:pt x="9716" y="1548"/>
                  </a:lnTo>
                  <a:cubicBezTo>
                    <a:pt x="9716" y="1548"/>
                    <a:pt x="9704" y="1548"/>
                    <a:pt x="9680" y="1560"/>
                  </a:cubicBezTo>
                  <a:lnTo>
                    <a:pt x="9716" y="1560"/>
                  </a:lnTo>
                  <a:cubicBezTo>
                    <a:pt x="9716" y="1560"/>
                    <a:pt x="9716" y="1572"/>
                    <a:pt x="9716" y="1572"/>
                  </a:cubicBezTo>
                  <a:cubicBezTo>
                    <a:pt x="9714" y="1567"/>
                    <a:pt x="9711" y="1565"/>
                    <a:pt x="9709" y="1565"/>
                  </a:cubicBezTo>
                  <a:cubicBezTo>
                    <a:pt x="9701" y="1565"/>
                    <a:pt x="9693" y="1579"/>
                    <a:pt x="9682" y="1579"/>
                  </a:cubicBezTo>
                  <a:cubicBezTo>
                    <a:pt x="9678" y="1579"/>
                    <a:pt x="9674" y="1577"/>
                    <a:pt x="9669" y="1572"/>
                  </a:cubicBezTo>
                  <a:lnTo>
                    <a:pt x="9669" y="1572"/>
                  </a:lnTo>
                  <a:lnTo>
                    <a:pt x="9692" y="1620"/>
                  </a:lnTo>
                  <a:cubicBezTo>
                    <a:pt x="9692" y="1596"/>
                    <a:pt x="9716" y="1620"/>
                    <a:pt x="9704" y="1584"/>
                  </a:cubicBezTo>
                  <a:lnTo>
                    <a:pt x="9704" y="1584"/>
                  </a:lnTo>
                  <a:cubicBezTo>
                    <a:pt x="9728" y="1608"/>
                    <a:pt x="9692" y="1632"/>
                    <a:pt x="9692" y="1656"/>
                  </a:cubicBezTo>
                  <a:cubicBezTo>
                    <a:pt x="9697" y="1659"/>
                    <a:pt x="9701" y="1660"/>
                    <a:pt x="9704" y="1660"/>
                  </a:cubicBezTo>
                  <a:cubicBezTo>
                    <a:pt x="9720" y="1660"/>
                    <a:pt x="9721" y="1629"/>
                    <a:pt x="9728" y="1629"/>
                  </a:cubicBezTo>
                  <a:cubicBezTo>
                    <a:pt x="9731" y="1629"/>
                    <a:pt x="9735" y="1633"/>
                    <a:pt x="9740" y="1644"/>
                  </a:cubicBezTo>
                  <a:lnTo>
                    <a:pt x="9740" y="1679"/>
                  </a:lnTo>
                  <a:cubicBezTo>
                    <a:pt x="9744" y="1679"/>
                    <a:pt x="9748" y="1678"/>
                    <a:pt x="9752" y="1677"/>
                  </a:cubicBezTo>
                  <a:lnTo>
                    <a:pt x="9752" y="1677"/>
                  </a:lnTo>
                  <a:cubicBezTo>
                    <a:pt x="9752" y="1677"/>
                    <a:pt x="9752" y="1678"/>
                    <a:pt x="9752" y="1679"/>
                  </a:cubicBezTo>
                  <a:cubicBezTo>
                    <a:pt x="9758" y="1679"/>
                    <a:pt x="9761" y="1676"/>
                    <a:pt x="9762" y="1675"/>
                  </a:cubicBezTo>
                  <a:lnTo>
                    <a:pt x="9762" y="1675"/>
                  </a:lnTo>
                  <a:cubicBezTo>
                    <a:pt x="9763" y="1676"/>
                    <a:pt x="9764" y="1677"/>
                    <a:pt x="9764" y="1679"/>
                  </a:cubicBezTo>
                  <a:cubicBezTo>
                    <a:pt x="9764" y="1675"/>
                    <a:pt x="9764" y="1674"/>
                    <a:pt x="9763" y="1674"/>
                  </a:cubicBezTo>
                  <a:cubicBezTo>
                    <a:pt x="9763" y="1674"/>
                    <a:pt x="9763" y="1674"/>
                    <a:pt x="9762" y="1675"/>
                  </a:cubicBezTo>
                  <a:lnTo>
                    <a:pt x="9762" y="1675"/>
                  </a:lnTo>
                  <a:cubicBezTo>
                    <a:pt x="9762" y="1674"/>
                    <a:pt x="9761" y="1674"/>
                    <a:pt x="9760" y="1674"/>
                  </a:cubicBezTo>
                  <a:cubicBezTo>
                    <a:pt x="9758" y="1674"/>
                    <a:pt x="9755" y="1675"/>
                    <a:pt x="9752" y="1677"/>
                  </a:cubicBezTo>
                  <a:lnTo>
                    <a:pt x="9752" y="1677"/>
                  </a:lnTo>
                  <a:cubicBezTo>
                    <a:pt x="9753" y="1620"/>
                    <a:pt x="9776" y="1619"/>
                    <a:pt x="9788" y="1584"/>
                  </a:cubicBezTo>
                  <a:cubicBezTo>
                    <a:pt x="9811" y="1584"/>
                    <a:pt x="9847" y="1572"/>
                    <a:pt x="9895" y="1572"/>
                  </a:cubicBezTo>
                  <a:lnTo>
                    <a:pt x="9871" y="1572"/>
                  </a:lnTo>
                  <a:cubicBezTo>
                    <a:pt x="9954" y="1548"/>
                    <a:pt x="9966" y="1525"/>
                    <a:pt x="9990" y="1501"/>
                  </a:cubicBezTo>
                  <a:cubicBezTo>
                    <a:pt x="9930" y="1501"/>
                    <a:pt x="10014" y="1489"/>
                    <a:pt x="9978" y="1477"/>
                  </a:cubicBezTo>
                  <a:cubicBezTo>
                    <a:pt x="9907" y="1477"/>
                    <a:pt x="9954" y="1477"/>
                    <a:pt x="9942" y="1465"/>
                  </a:cubicBezTo>
                  <a:lnTo>
                    <a:pt x="9942" y="1465"/>
                  </a:lnTo>
                  <a:cubicBezTo>
                    <a:pt x="9946" y="1469"/>
                    <a:pt x="9952" y="1470"/>
                    <a:pt x="9960" y="1470"/>
                  </a:cubicBezTo>
                  <a:cubicBezTo>
                    <a:pt x="9978" y="1470"/>
                    <a:pt x="10002" y="1462"/>
                    <a:pt x="10002" y="1453"/>
                  </a:cubicBezTo>
                  <a:lnTo>
                    <a:pt x="9978" y="1453"/>
                  </a:lnTo>
                  <a:cubicBezTo>
                    <a:pt x="10002" y="1453"/>
                    <a:pt x="10050" y="1429"/>
                    <a:pt x="10002" y="1429"/>
                  </a:cubicBezTo>
                  <a:cubicBezTo>
                    <a:pt x="10010" y="1425"/>
                    <a:pt x="10015" y="1424"/>
                    <a:pt x="10019" y="1424"/>
                  </a:cubicBezTo>
                  <a:cubicBezTo>
                    <a:pt x="10027" y="1424"/>
                    <a:pt x="10030" y="1429"/>
                    <a:pt x="10038" y="1429"/>
                  </a:cubicBezTo>
                  <a:cubicBezTo>
                    <a:pt x="10055" y="1423"/>
                    <a:pt x="10050" y="1423"/>
                    <a:pt x="10042" y="1423"/>
                  </a:cubicBezTo>
                  <a:cubicBezTo>
                    <a:pt x="10035" y="1423"/>
                    <a:pt x="10026" y="1423"/>
                    <a:pt x="10038" y="1417"/>
                  </a:cubicBezTo>
                  <a:lnTo>
                    <a:pt x="10050" y="1417"/>
                  </a:lnTo>
                  <a:cubicBezTo>
                    <a:pt x="10038" y="1417"/>
                    <a:pt x="10061" y="1406"/>
                    <a:pt x="10073" y="1394"/>
                  </a:cubicBezTo>
                  <a:lnTo>
                    <a:pt x="10073" y="1394"/>
                  </a:lnTo>
                  <a:cubicBezTo>
                    <a:pt x="10052" y="1397"/>
                    <a:pt x="10041" y="1399"/>
                    <a:pt x="10034" y="1399"/>
                  </a:cubicBezTo>
                  <a:cubicBezTo>
                    <a:pt x="10018" y="1399"/>
                    <a:pt x="10031" y="1390"/>
                    <a:pt x="10014" y="1382"/>
                  </a:cubicBezTo>
                  <a:cubicBezTo>
                    <a:pt x="10038" y="1382"/>
                    <a:pt x="10038" y="1382"/>
                    <a:pt x="10050" y="1370"/>
                  </a:cubicBezTo>
                  <a:lnTo>
                    <a:pt x="10002" y="1370"/>
                  </a:lnTo>
                  <a:cubicBezTo>
                    <a:pt x="9954" y="1370"/>
                    <a:pt x="10038" y="1370"/>
                    <a:pt x="10014" y="1358"/>
                  </a:cubicBezTo>
                  <a:lnTo>
                    <a:pt x="10002" y="1358"/>
                  </a:lnTo>
                  <a:cubicBezTo>
                    <a:pt x="9978" y="1358"/>
                    <a:pt x="10014" y="1346"/>
                    <a:pt x="10050" y="1334"/>
                  </a:cubicBezTo>
                  <a:cubicBezTo>
                    <a:pt x="9919" y="1310"/>
                    <a:pt x="10121" y="1251"/>
                    <a:pt x="10073" y="1215"/>
                  </a:cubicBezTo>
                  <a:lnTo>
                    <a:pt x="10014" y="1215"/>
                  </a:lnTo>
                  <a:cubicBezTo>
                    <a:pt x="10002" y="1215"/>
                    <a:pt x="10002" y="1215"/>
                    <a:pt x="9990" y="1227"/>
                  </a:cubicBezTo>
                  <a:lnTo>
                    <a:pt x="9978" y="1227"/>
                  </a:lnTo>
                  <a:cubicBezTo>
                    <a:pt x="9978" y="1221"/>
                    <a:pt x="9972" y="1221"/>
                    <a:pt x="9968" y="1221"/>
                  </a:cubicBezTo>
                  <a:cubicBezTo>
                    <a:pt x="9963" y="1221"/>
                    <a:pt x="9960" y="1221"/>
                    <a:pt x="9966" y="1215"/>
                  </a:cubicBezTo>
                  <a:lnTo>
                    <a:pt x="9978" y="1215"/>
                  </a:lnTo>
                  <a:lnTo>
                    <a:pt x="10002" y="1191"/>
                  </a:lnTo>
                  <a:cubicBezTo>
                    <a:pt x="9942" y="1191"/>
                    <a:pt x="10002" y="1179"/>
                    <a:pt x="10014" y="1179"/>
                  </a:cubicBezTo>
                  <a:cubicBezTo>
                    <a:pt x="10026" y="1175"/>
                    <a:pt x="10031" y="1174"/>
                    <a:pt x="10035" y="1174"/>
                  </a:cubicBezTo>
                  <a:cubicBezTo>
                    <a:pt x="10041" y="1174"/>
                    <a:pt x="10041" y="1178"/>
                    <a:pt x="10062" y="1179"/>
                  </a:cubicBezTo>
                  <a:lnTo>
                    <a:pt x="10062" y="1179"/>
                  </a:lnTo>
                  <a:lnTo>
                    <a:pt x="10073" y="1167"/>
                  </a:lnTo>
                  <a:lnTo>
                    <a:pt x="10061" y="1167"/>
                  </a:lnTo>
                  <a:cubicBezTo>
                    <a:pt x="10097" y="1156"/>
                    <a:pt x="10073" y="1156"/>
                    <a:pt x="10109" y="1156"/>
                  </a:cubicBezTo>
                  <a:cubicBezTo>
                    <a:pt x="10133" y="1132"/>
                    <a:pt x="10050" y="1144"/>
                    <a:pt x="10109" y="1120"/>
                  </a:cubicBezTo>
                  <a:lnTo>
                    <a:pt x="10050" y="1120"/>
                  </a:lnTo>
                  <a:cubicBezTo>
                    <a:pt x="10061" y="1108"/>
                    <a:pt x="10073" y="1108"/>
                    <a:pt x="10085" y="1108"/>
                  </a:cubicBezTo>
                  <a:lnTo>
                    <a:pt x="10061" y="1108"/>
                  </a:lnTo>
                  <a:cubicBezTo>
                    <a:pt x="10133" y="1096"/>
                    <a:pt x="10085" y="1096"/>
                    <a:pt x="10109" y="1072"/>
                  </a:cubicBezTo>
                  <a:lnTo>
                    <a:pt x="10121" y="1072"/>
                  </a:lnTo>
                  <a:cubicBezTo>
                    <a:pt x="10109" y="1072"/>
                    <a:pt x="10087" y="1072"/>
                    <a:pt x="10096" y="1061"/>
                  </a:cubicBezTo>
                  <a:lnTo>
                    <a:pt x="10096" y="1061"/>
                  </a:lnTo>
                  <a:cubicBezTo>
                    <a:pt x="10087" y="1063"/>
                    <a:pt x="10078" y="1064"/>
                    <a:pt x="10073" y="1064"/>
                  </a:cubicBezTo>
                  <a:cubicBezTo>
                    <a:pt x="10069" y="1064"/>
                    <a:pt x="10068" y="1063"/>
                    <a:pt x="10073" y="1060"/>
                  </a:cubicBezTo>
                  <a:cubicBezTo>
                    <a:pt x="10038" y="1060"/>
                    <a:pt x="10014" y="1072"/>
                    <a:pt x="9978" y="1072"/>
                  </a:cubicBezTo>
                  <a:cubicBezTo>
                    <a:pt x="10014" y="1072"/>
                    <a:pt x="10014" y="1060"/>
                    <a:pt x="9990" y="1060"/>
                  </a:cubicBezTo>
                  <a:lnTo>
                    <a:pt x="10002" y="1060"/>
                  </a:lnTo>
                  <a:lnTo>
                    <a:pt x="9978" y="1048"/>
                  </a:lnTo>
                  <a:lnTo>
                    <a:pt x="10050" y="1048"/>
                  </a:lnTo>
                  <a:cubicBezTo>
                    <a:pt x="10002" y="1048"/>
                    <a:pt x="10038" y="1036"/>
                    <a:pt x="10050" y="1025"/>
                  </a:cubicBezTo>
                  <a:lnTo>
                    <a:pt x="10073" y="1025"/>
                  </a:lnTo>
                  <a:cubicBezTo>
                    <a:pt x="10038" y="1025"/>
                    <a:pt x="10038" y="1013"/>
                    <a:pt x="10050" y="1001"/>
                  </a:cubicBezTo>
                  <a:lnTo>
                    <a:pt x="10073" y="1001"/>
                  </a:lnTo>
                  <a:cubicBezTo>
                    <a:pt x="10050" y="1001"/>
                    <a:pt x="10085" y="989"/>
                    <a:pt x="10109" y="989"/>
                  </a:cubicBezTo>
                  <a:cubicBezTo>
                    <a:pt x="10061" y="977"/>
                    <a:pt x="10192" y="953"/>
                    <a:pt x="10121" y="953"/>
                  </a:cubicBezTo>
                  <a:lnTo>
                    <a:pt x="10145" y="941"/>
                  </a:lnTo>
                  <a:cubicBezTo>
                    <a:pt x="10085" y="941"/>
                    <a:pt x="10169" y="917"/>
                    <a:pt x="10073" y="917"/>
                  </a:cubicBezTo>
                  <a:cubicBezTo>
                    <a:pt x="10120" y="904"/>
                    <a:pt x="10116" y="900"/>
                    <a:pt x="10099" y="900"/>
                  </a:cubicBezTo>
                  <a:cubicBezTo>
                    <a:pt x="10085" y="900"/>
                    <a:pt x="10064" y="902"/>
                    <a:pt x="10054" y="902"/>
                  </a:cubicBezTo>
                  <a:cubicBezTo>
                    <a:pt x="10044" y="902"/>
                    <a:pt x="10045" y="901"/>
                    <a:pt x="10073" y="894"/>
                  </a:cubicBezTo>
                  <a:lnTo>
                    <a:pt x="10061" y="894"/>
                  </a:lnTo>
                  <a:cubicBezTo>
                    <a:pt x="10073" y="846"/>
                    <a:pt x="10121" y="786"/>
                    <a:pt x="10061" y="739"/>
                  </a:cubicBezTo>
                  <a:lnTo>
                    <a:pt x="10085" y="739"/>
                  </a:lnTo>
                  <a:cubicBezTo>
                    <a:pt x="10097" y="715"/>
                    <a:pt x="10097" y="679"/>
                    <a:pt x="10085" y="655"/>
                  </a:cubicBezTo>
                  <a:cubicBezTo>
                    <a:pt x="10089" y="655"/>
                    <a:pt x="10093" y="655"/>
                    <a:pt x="10097" y="655"/>
                  </a:cubicBezTo>
                  <a:cubicBezTo>
                    <a:pt x="10192" y="655"/>
                    <a:pt x="10184" y="799"/>
                    <a:pt x="10288" y="822"/>
                  </a:cubicBezTo>
                  <a:cubicBezTo>
                    <a:pt x="10300" y="798"/>
                    <a:pt x="10300" y="786"/>
                    <a:pt x="10311" y="763"/>
                  </a:cubicBezTo>
                  <a:cubicBezTo>
                    <a:pt x="10323" y="751"/>
                    <a:pt x="10323" y="751"/>
                    <a:pt x="10323" y="739"/>
                  </a:cubicBezTo>
                  <a:lnTo>
                    <a:pt x="10323" y="739"/>
                  </a:lnTo>
                  <a:cubicBezTo>
                    <a:pt x="10311" y="751"/>
                    <a:pt x="10300" y="751"/>
                    <a:pt x="10300" y="751"/>
                  </a:cubicBezTo>
                  <a:cubicBezTo>
                    <a:pt x="10309" y="741"/>
                    <a:pt x="10326" y="708"/>
                    <a:pt x="10339" y="708"/>
                  </a:cubicBezTo>
                  <a:cubicBezTo>
                    <a:pt x="10342" y="708"/>
                    <a:pt x="10345" y="710"/>
                    <a:pt x="10347" y="715"/>
                  </a:cubicBezTo>
                  <a:cubicBezTo>
                    <a:pt x="10335" y="727"/>
                    <a:pt x="10335" y="727"/>
                    <a:pt x="10335" y="727"/>
                  </a:cubicBezTo>
                  <a:cubicBezTo>
                    <a:pt x="10338" y="729"/>
                    <a:pt x="10340" y="730"/>
                    <a:pt x="10341" y="730"/>
                  </a:cubicBezTo>
                  <a:cubicBezTo>
                    <a:pt x="10346" y="730"/>
                    <a:pt x="10348" y="723"/>
                    <a:pt x="10353" y="723"/>
                  </a:cubicBezTo>
                  <a:cubicBezTo>
                    <a:pt x="10355" y="723"/>
                    <a:pt x="10357" y="724"/>
                    <a:pt x="10359" y="727"/>
                  </a:cubicBezTo>
                  <a:cubicBezTo>
                    <a:pt x="10359" y="739"/>
                    <a:pt x="10359" y="727"/>
                    <a:pt x="10359" y="751"/>
                  </a:cubicBezTo>
                  <a:lnTo>
                    <a:pt x="10371" y="786"/>
                  </a:lnTo>
                  <a:cubicBezTo>
                    <a:pt x="10384" y="773"/>
                    <a:pt x="10393" y="768"/>
                    <a:pt x="10398" y="768"/>
                  </a:cubicBezTo>
                  <a:cubicBezTo>
                    <a:pt x="10413" y="768"/>
                    <a:pt x="10407" y="802"/>
                    <a:pt x="10407" y="810"/>
                  </a:cubicBezTo>
                  <a:cubicBezTo>
                    <a:pt x="10395" y="828"/>
                    <a:pt x="10389" y="828"/>
                    <a:pt x="10383" y="828"/>
                  </a:cubicBezTo>
                  <a:cubicBezTo>
                    <a:pt x="10377" y="828"/>
                    <a:pt x="10371" y="828"/>
                    <a:pt x="10359" y="846"/>
                  </a:cubicBezTo>
                  <a:lnTo>
                    <a:pt x="10359" y="882"/>
                  </a:lnTo>
                  <a:lnTo>
                    <a:pt x="10371" y="846"/>
                  </a:lnTo>
                  <a:lnTo>
                    <a:pt x="10383" y="870"/>
                  </a:lnTo>
                  <a:cubicBezTo>
                    <a:pt x="10383" y="861"/>
                    <a:pt x="10389" y="853"/>
                    <a:pt x="10392" y="853"/>
                  </a:cubicBezTo>
                  <a:cubicBezTo>
                    <a:pt x="10394" y="853"/>
                    <a:pt x="10395" y="854"/>
                    <a:pt x="10395" y="858"/>
                  </a:cubicBezTo>
                  <a:cubicBezTo>
                    <a:pt x="10395" y="870"/>
                    <a:pt x="10395" y="870"/>
                    <a:pt x="10383" y="882"/>
                  </a:cubicBezTo>
                  <a:lnTo>
                    <a:pt x="10383" y="882"/>
                  </a:lnTo>
                  <a:lnTo>
                    <a:pt x="10407" y="858"/>
                  </a:lnTo>
                  <a:lnTo>
                    <a:pt x="10407" y="858"/>
                  </a:lnTo>
                  <a:cubicBezTo>
                    <a:pt x="10383" y="894"/>
                    <a:pt x="10407" y="882"/>
                    <a:pt x="10395" y="917"/>
                  </a:cubicBezTo>
                  <a:cubicBezTo>
                    <a:pt x="10400" y="925"/>
                    <a:pt x="10407" y="928"/>
                    <a:pt x="10414" y="928"/>
                  </a:cubicBezTo>
                  <a:cubicBezTo>
                    <a:pt x="10426" y="928"/>
                    <a:pt x="10440" y="920"/>
                    <a:pt x="10450" y="920"/>
                  </a:cubicBezTo>
                  <a:cubicBezTo>
                    <a:pt x="10460" y="920"/>
                    <a:pt x="10466" y="927"/>
                    <a:pt x="10466" y="953"/>
                  </a:cubicBezTo>
                  <a:cubicBezTo>
                    <a:pt x="10466" y="933"/>
                    <a:pt x="10493" y="903"/>
                    <a:pt x="10508" y="903"/>
                  </a:cubicBezTo>
                  <a:cubicBezTo>
                    <a:pt x="10510" y="903"/>
                    <a:pt x="10512" y="904"/>
                    <a:pt x="10514" y="905"/>
                  </a:cubicBezTo>
                  <a:cubicBezTo>
                    <a:pt x="10514" y="917"/>
                    <a:pt x="10514" y="929"/>
                    <a:pt x="10502" y="941"/>
                  </a:cubicBezTo>
                  <a:lnTo>
                    <a:pt x="10526" y="929"/>
                  </a:lnTo>
                  <a:lnTo>
                    <a:pt x="10526" y="929"/>
                  </a:lnTo>
                  <a:cubicBezTo>
                    <a:pt x="10502" y="1001"/>
                    <a:pt x="10538" y="965"/>
                    <a:pt x="10550" y="1001"/>
                  </a:cubicBezTo>
                  <a:lnTo>
                    <a:pt x="10550" y="1013"/>
                  </a:lnTo>
                  <a:cubicBezTo>
                    <a:pt x="10558" y="1004"/>
                    <a:pt x="10566" y="996"/>
                    <a:pt x="10575" y="996"/>
                  </a:cubicBezTo>
                  <a:cubicBezTo>
                    <a:pt x="10578" y="996"/>
                    <a:pt x="10582" y="997"/>
                    <a:pt x="10585" y="1001"/>
                  </a:cubicBezTo>
                  <a:lnTo>
                    <a:pt x="10573" y="1036"/>
                  </a:lnTo>
                  <a:cubicBezTo>
                    <a:pt x="10573" y="1039"/>
                    <a:pt x="10574" y="1040"/>
                    <a:pt x="10575" y="1040"/>
                  </a:cubicBezTo>
                  <a:cubicBezTo>
                    <a:pt x="10582" y="1040"/>
                    <a:pt x="10608" y="993"/>
                    <a:pt x="10618" y="993"/>
                  </a:cubicBezTo>
                  <a:cubicBezTo>
                    <a:pt x="10620" y="993"/>
                    <a:pt x="10621" y="995"/>
                    <a:pt x="10621" y="1001"/>
                  </a:cubicBezTo>
                  <a:cubicBezTo>
                    <a:pt x="10645" y="965"/>
                    <a:pt x="10645" y="941"/>
                    <a:pt x="10657" y="906"/>
                  </a:cubicBezTo>
                  <a:lnTo>
                    <a:pt x="10657" y="906"/>
                  </a:lnTo>
                  <a:cubicBezTo>
                    <a:pt x="10649" y="929"/>
                    <a:pt x="10651" y="942"/>
                    <a:pt x="10657" y="942"/>
                  </a:cubicBezTo>
                  <a:cubicBezTo>
                    <a:pt x="10660" y="942"/>
                    <a:pt x="10664" y="938"/>
                    <a:pt x="10669" y="929"/>
                  </a:cubicBezTo>
                  <a:cubicBezTo>
                    <a:pt x="10676" y="926"/>
                    <a:pt x="10680" y="924"/>
                    <a:pt x="10681" y="924"/>
                  </a:cubicBezTo>
                  <a:lnTo>
                    <a:pt x="10681" y="924"/>
                  </a:lnTo>
                  <a:cubicBezTo>
                    <a:pt x="10686" y="924"/>
                    <a:pt x="10677" y="933"/>
                    <a:pt x="10669" y="941"/>
                  </a:cubicBezTo>
                  <a:lnTo>
                    <a:pt x="10692" y="929"/>
                  </a:lnTo>
                  <a:lnTo>
                    <a:pt x="10692" y="929"/>
                  </a:lnTo>
                  <a:cubicBezTo>
                    <a:pt x="10703" y="929"/>
                    <a:pt x="10684" y="969"/>
                    <a:pt x="10663" y="985"/>
                  </a:cubicBezTo>
                  <a:lnTo>
                    <a:pt x="10663" y="985"/>
                  </a:lnTo>
                  <a:cubicBezTo>
                    <a:pt x="10671" y="980"/>
                    <a:pt x="10677" y="979"/>
                    <a:pt x="10681" y="979"/>
                  </a:cubicBezTo>
                  <a:cubicBezTo>
                    <a:pt x="10694" y="979"/>
                    <a:pt x="10696" y="993"/>
                    <a:pt x="10704" y="1001"/>
                  </a:cubicBezTo>
                  <a:lnTo>
                    <a:pt x="10681" y="1025"/>
                  </a:lnTo>
                  <a:lnTo>
                    <a:pt x="10704" y="1036"/>
                  </a:lnTo>
                  <a:cubicBezTo>
                    <a:pt x="10716" y="1025"/>
                    <a:pt x="10725" y="1019"/>
                    <a:pt x="10733" y="1019"/>
                  </a:cubicBezTo>
                  <a:cubicBezTo>
                    <a:pt x="10740" y="1019"/>
                    <a:pt x="10746" y="1025"/>
                    <a:pt x="10752" y="1036"/>
                  </a:cubicBezTo>
                  <a:lnTo>
                    <a:pt x="10736" y="1058"/>
                  </a:lnTo>
                  <a:lnTo>
                    <a:pt x="10736" y="1058"/>
                  </a:lnTo>
                  <a:cubicBezTo>
                    <a:pt x="10737" y="1058"/>
                    <a:pt x="10739" y="1058"/>
                    <a:pt x="10740" y="1058"/>
                  </a:cubicBezTo>
                  <a:cubicBezTo>
                    <a:pt x="10761" y="1058"/>
                    <a:pt x="10750" y="1087"/>
                    <a:pt x="10740" y="1108"/>
                  </a:cubicBezTo>
                  <a:cubicBezTo>
                    <a:pt x="10746" y="1104"/>
                    <a:pt x="10750" y="1102"/>
                    <a:pt x="10753" y="1102"/>
                  </a:cubicBezTo>
                  <a:cubicBezTo>
                    <a:pt x="10775" y="1102"/>
                    <a:pt x="10766" y="1170"/>
                    <a:pt x="10788" y="1170"/>
                  </a:cubicBezTo>
                  <a:cubicBezTo>
                    <a:pt x="10794" y="1170"/>
                    <a:pt x="10801" y="1166"/>
                    <a:pt x="10812" y="1156"/>
                  </a:cubicBezTo>
                  <a:lnTo>
                    <a:pt x="10812" y="1156"/>
                  </a:lnTo>
                  <a:lnTo>
                    <a:pt x="10800" y="1179"/>
                  </a:lnTo>
                  <a:cubicBezTo>
                    <a:pt x="10810" y="1173"/>
                    <a:pt x="10818" y="1171"/>
                    <a:pt x="10824" y="1171"/>
                  </a:cubicBezTo>
                  <a:cubicBezTo>
                    <a:pt x="10846" y="1171"/>
                    <a:pt x="10853" y="1195"/>
                    <a:pt x="10870" y="1195"/>
                  </a:cubicBezTo>
                  <a:cubicBezTo>
                    <a:pt x="10878" y="1195"/>
                    <a:pt x="10890" y="1188"/>
                    <a:pt x="10907" y="1167"/>
                  </a:cubicBezTo>
                  <a:lnTo>
                    <a:pt x="10907" y="1167"/>
                  </a:lnTo>
                  <a:cubicBezTo>
                    <a:pt x="10904" y="1198"/>
                    <a:pt x="10907" y="1208"/>
                    <a:pt x="10913" y="1208"/>
                  </a:cubicBezTo>
                  <a:cubicBezTo>
                    <a:pt x="10926" y="1208"/>
                    <a:pt x="10950" y="1169"/>
                    <a:pt x="10961" y="1169"/>
                  </a:cubicBezTo>
                  <a:cubicBezTo>
                    <a:pt x="10966" y="1169"/>
                    <a:pt x="10968" y="1175"/>
                    <a:pt x="10967" y="1192"/>
                  </a:cubicBezTo>
                  <a:lnTo>
                    <a:pt x="10967" y="1192"/>
                  </a:lnTo>
                  <a:cubicBezTo>
                    <a:pt x="11062" y="1263"/>
                    <a:pt x="11145" y="1370"/>
                    <a:pt x="11276" y="1382"/>
                  </a:cubicBezTo>
                  <a:lnTo>
                    <a:pt x="11264" y="1406"/>
                  </a:lnTo>
                  <a:cubicBezTo>
                    <a:pt x="11395" y="1525"/>
                    <a:pt x="11562" y="1572"/>
                    <a:pt x="11705" y="1691"/>
                  </a:cubicBezTo>
                  <a:cubicBezTo>
                    <a:pt x="11728" y="1679"/>
                    <a:pt x="11752" y="1632"/>
                    <a:pt x="11776" y="1620"/>
                  </a:cubicBezTo>
                  <a:cubicBezTo>
                    <a:pt x="11776" y="1620"/>
                    <a:pt x="11788" y="1632"/>
                    <a:pt x="11776" y="1656"/>
                  </a:cubicBezTo>
                  <a:cubicBezTo>
                    <a:pt x="11752" y="1656"/>
                    <a:pt x="11752" y="1679"/>
                    <a:pt x="11740" y="1691"/>
                  </a:cubicBezTo>
                  <a:cubicBezTo>
                    <a:pt x="11758" y="1700"/>
                    <a:pt x="11763" y="1723"/>
                    <a:pt x="11779" y="1723"/>
                  </a:cubicBezTo>
                  <a:cubicBezTo>
                    <a:pt x="11785" y="1723"/>
                    <a:pt x="11791" y="1721"/>
                    <a:pt x="11800" y="1715"/>
                  </a:cubicBezTo>
                  <a:lnTo>
                    <a:pt x="11800" y="1679"/>
                  </a:lnTo>
                  <a:cubicBezTo>
                    <a:pt x="11812" y="1679"/>
                    <a:pt x="11824" y="1691"/>
                    <a:pt x="11824" y="1691"/>
                  </a:cubicBezTo>
                  <a:cubicBezTo>
                    <a:pt x="11812" y="1703"/>
                    <a:pt x="11800" y="1739"/>
                    <a:pt x="11788" y="1751"/>
                  </a:cubicBezTo>
                  <a:cubicBezTo>
                    <a:pt x="11806" y="1738"/>
                    <a:pt x="11816" y="1733"/>
                    <a:pt x="11822" y="1733"/>
                  </a:cubicBezTo>
                  <a:cubicBezTo>
                    <a:pt x="11840" y="1733"/>
                    <a:pt x="11804" y="1787"/>
                    <a:pt x="11829" y="1787"/>
                  </a:cubicBezTo>
                  <a:cubicBezTo>
                    <a:pt x="11831" y="1787"/>
                    <a:pt x="11833" y="1787"/>
                    <a:pt x="11835" y="1787"/>
                  </a:cubicBezTo>
                  <a:cubicBezTo>
                    <a:pt x="11883" y="1727"/>
                    <a:pt x="11955" y="1691"/>
                    <a:pt x="12002" y="1667"/>
                  </a:cubicBezTo>
                  <a:lnTo>
                    <a:pt x="12002" y="1691"/>
                  </a:lnTo>
                  <a:cubicBezTo>
                    <a:pt x="12001" y="1690"/>
                    <a:pt x="12000" y="1690"/>
                    <a:pt x="11999" y="1690"/>
                  </a:cubicBezTo>
                  <a:cubicBezTo>
                    <a:pt x="11989" y="1690"/>
                    <a:pt x="11979" y="1729"/>
                    <a:pt x="11961" y="1729"/>
                  </a:cubicBezTo>
                  <a:cubicBezTo>
                    <a:pt x="11959" y="1729"/>
                    <a:pt x="11957" y="1728"/>
                    <a:pt x="11955" y="1727"/>
                  </a:cubicBezTo>
                  <a:lnTo>
                    <a:pt x="11955" y="1727"/>
                  </a:lnTo>
                  <a:cubicBezTo>
                    <a:pt x="11966" y="1751"/>
                    <a:pt x="11990" y="1739"/>
                    <a:pt x="12002" y="1751"/>
                  </a:cubicBezTo>
                  <a:cubicBezTo>
                    <a:pt x="12014" y="1739"/>
                    <a:pt x="12026" y="1715"/>
                    <a:pt x="12038" y="1715"/>
                  </a:cubicBezTo>
                  <a:lnTo>
                    <a:pt x="12038" y="1715"/>
                  </a:lnTo>
                  <a:cubicBezTo>
                    <a:pt x="12038" y="1727"/>
                    <a:pt x="12014" y="1763"/>
                    <a:pt x="12026" y="1775"/>
                  </a:cubicBezTo>
                  <a:lnTo>
                    <a:pt x="12002" y="1787"/>
                  </a:lnTo>
                  <a:cubicBezTo>
                    <a:pt x="11998" y="1794"/>
                    <a:pt x="12000" y="1797"/>
                    <a:pt x="12003" y="1797"/>
                  </a:cubicBezTo>
                  <a:cubicBezTo>
                    <a:pt x="12010" y="1797"/>
                    <a:pt x="12026" y="1787"/>
                    <a:pt x="12026" y="1787"/>
                  </a:cubicBezTo>
                  <a:lnTo>
                    <a:pt x="12026" y="1787"/>
                  </a:lnTo>
                  <a:cubicBezTo>
                    <a:pt x="12014" y="1810"/>
                    <a:pt x="12026" y="1822"/>
                    <a:pt x="12002" y="1858"/>
                  </a:cubicBezTo>
                  <a:cubicBezTo>
                    <a:pt x="12038" y="1834"/>
                    <a:pt x="12038" y="1846"/>
                    <a:pt x="12062" y="1834"/>
                  </a:cubicBezTo>
                  <a:cubicBezTo>
                    <a:pt x="12062" y="1814"/>
                    <a:pt x="12069" y="1809"/>
                    <a:pt x="12080" y="1804"/>
                  </a:cubicBezTo>
                  <a:lnTo>
                    <a:pt x="12080" y="1804"/>
                  </a:lnTo>
                  <a:cubicBezTo>
                    <a:pt x="12080" y="1804"/>
                    <a:pt x="12080" y="1804"/>
                    <a:pt x="12080" y="1804"/>
                  </a:cubicBezTo>
                  <a:cubicBezTo>
                    <a:pt x="12071" y="1804"/>
                    <a:pt x="12056" y="1804"/>
                    <a:pt x="12038" y="1822"/>
                  </a:cubicBezTo>
                  <a:cubicBezTo>
                    <a:pt x="12038" y="1798"/>
                    <a:pt x="12109" y="1763"/>
                    <a:pt x="12086" y="1763"/>
                  </a:cubicBezTo>
                  <a:cubicBezTo>
                    <a:pt x="12093" y="1760"/>
                    <a:pt x="12098" y="1759"/>
                    <a:pt x="12103" y="1759"/>
                  </a:cubicBezTo>
                  <a:cubicBezTo>
                    <a:pt x="12115" y="1759"/>
                    <a:pt x="12118" y="1766"/>
                    <a:pt x="12134" y="1766"/>
                  </a:cubicBezTo>
                  <a:cubicBezTo>
                    <a:pt x="12139" y="1766"/>
                    <a:pt x="12147" y="1765"/>
                    <a:pt x="12157" y="1763"/>
                  </a:cubicBezTo>
                  <a:cubicBezTo>
                    <a:pt x="12145" y="1751"/>
                    <a:pt x="12181" y="1727"/>
                    <a:pt x="12181" y="1715"/>
                  </a:cubicBezTo>
                  <a:lnTo>
                    <a:pt x="12181" y="1715"/>
                  </a:lnTo>
                  <a:cubicBezTo>
                    <a:pt x="12205" y="1727"/>
                    <a:pt x="12181" y="1727"/>
                    <a:pt x="12169" y="1763"/>
                  </a:cubicBezTo>
                  <a:cubicBezTo>
                    <a:pt x="12177" y="1771"/>
                    <a:pt x="12168" y="1785"/>
                    <a:pt x="12174" y="1785"/>
                  </a:cubicBezTo>
                  <a:cubicBezTo>
                    <a:pt x="12176" y="1785"/>
                    <a:pt x="12182" y="1782"/>
                    <a:pt x="12193" y="1775"/>
                  </a:cubicBezTo>
                  <a:lnTo>
                    <a:pt x="12193" y="1775"/>
                  </a:lnTo>
                  <a:cubicBezTo>
                    <a:pt x="12205" y="1798"/>
                    <a:pt x="12169" y="1798"/>
                    <a:pt x="12169" y="1822"/>
                  </a:cubicBezTo>
                  <a:cubicBezTo>
                    <a:pt x="12165" y="1825"/>
                    <a:pt x="12161" y="1826"/>
                    <a:pt x="12158" y="1826"/>
                  </a:cubicBezTo>
                  <a:cubicBezTo>
                    <a:pt x="12145" y="1826"/>
                    <a:pt x="12140" y="1806"/>
                    <a:pt x="12129" y="1806"/>
                  </a:cubicBezTo>
                  <a:cubicBezTo>
                    <a:pt x="12120" y="1806"/>
                    <a:pt x="12108" y="1817"/>
                    <a:pt x="12086" y="1858"/>
                  </a:cubicBezTo>
                  <a:cubicBezTo>
                    <a:pt x="12084" y="1856"/>
                    <a:pt x="12082" y="1856"/>
                    <a:pt x="12079" y="1856"/>
                  </a:cubicBezTo>
                  <a:cubicBezTo>
                    <a:pt x="12066" y="1856"/>
                    <a:pt x="12045" y="1872"/>
                    <a:pt x="12033" y="1872"/>
                  </a:cubicBezTo>
                  <a:cubicBezTo>
                    <a:pt x="12030" y="1872"/>
                    <a:pt x="12028" y="1872"/>
                    <a:pt x="12026" y="1870"/>
                  </a:cubicBezTo>
                  <a:lnTo>
                    <a:pt x="12026" y="1870"/>
                  </a:lnTo>
                  <a:cubicBezTo>
                    <a:pt x="12026" y="1890"/>
                    <a:pt x="12026" y="1920"/>
                    <a:pt x="12041" y="1920"/>
                  </a:cubicBezTo>
                  <a:cubicBezTo>
                    <a:pt x="12044" y="1920"/>
                    <a:pt x="12047" y="1919"/>
                    <a:pt x="12050" y="1918"/>
                  </a:cubicBezTo>
                  <a:lnTo>
                    <a:pt x="12086" y="1870"/>
                  </a:lnTo>
                  <a:cubicBezTo>
                    <a:pt x="12096" y="1870"/>
                    <a:pt x="12123" y="1844"/>
                    <a:pt x="12131" y="1844"/>
                  </a:cubicBezTo>
                  <a:cubicBezTo>
                    <a:pt x="12132" y="1844"/>
                    <a:pt x="12133" y="1844"/>
                    <a:pt x="12133" y="1846"/>
                  </a:cubicBezTo>
                  <a:cubicBezTo>
                    <a:pt x="12121" y="1858"/>
                    <a:pt x="12109" y="1882"/>
                    <a:pt x="12121" y="1882"/>
                  </a:cubicBezTo>
                  <a:cubicBezTo>
                    <a:pt x="12121" y="1882"/>
                    <a:pt x="12121" y="1882"/>
                    <a:pt x="12121" y="1870"/>
                  </a:cubicBezTo>
                  <a:cubicBezTo>
                    <a:pt x="12142" y="1870"/>
                    <a:pt x="12162" y="1844"/>
                    <a:pt x="12182" y="1844"/>
                  </a:cubicBezTo>
                  <a:cubicBezTo>
                    <a:pt x="12186" y="1844"/>
                    <a:pt x="12189" y="1844"/>
                    <a:pt x="12193" y="1846"/>
                  </a:cubicBezTo>
                  <a:cubicBezTo>
                    <a:pt x="12193" y="1822"/>
                    <a:pt x="12205" y="1798"/>
                    <a:pt x="12205" y="1763"/>
                  </a:cubicBezTo>
                  <a:cubicBezTo>
                    <a:pt x="12212" y="1751"/>
                    <a:pt x="12216" y="1747"/>
                    <a:pt x="12218" y="1747"/>
                  </a:cubicBezTo>
                  <a:cubicBezTo>
                    <a:pt x="12223" y="1747"/>
                    <a:pt x="12220" y="1767"/>
                    <a:pt x="12228" y="1775"/>
                  </a:cubicBezTo>
                  <a:cubicBezTo>
                    <a:pt x="12216" y="1775"/>
                    <a:pt x="12216" y="1775"/>
                    <a:pt x="12216" y="1787"/>
                  </a:cubicBezTo>
                  <a:lnTo>
                    <a:pt x="12240" y="1775"/>
                  </a:lnTo>
                  <a:lnTo>
                    <a:pt x="12240" y="1775"/>
                  </a:lnTo>
                  <a:cubicBezTo>
                    <a:pt x="12240" y="1798"/>
                    <a:pt x="12193" y="1822"/>
                    <a:pt x="12193" y="1846"/>
                  </a:cubicBezTo>
                  <a:cubicBezTo>
                    <a:pt x="12188" y="1864"/>
                    <a:pt x="12192" y="1868"/>
                    <a:pt x="12198" y="1868"/>
                  </a:cubicBezTo>
                  <a:cubicBezTo>
                    <a:pt x="12204" y="1868"/>
                    <a:pt x="12213" y="1863"/>
                    <a:pt x="12217" y="1863"/>
                  </a:cubicBezTo>
                  <a:lnTo>
                    <a:pt x="12217" y="1863"/>
                  </a:lnTo>
                  <a:cubicBezTo>
                    <a:pt x="12219" y="1863"/>
                    <a:pt x="12219" y="1864"/>
                    <a:pt x="12216" y="1870"/>
                  </a:cubicBezTo>
                  <a:cubicBezTo>
                    <a:pt x="12216" y="1870"/>
                    <a:pt x="12228" y="1858"/>
                    <a:pt x="12228" y="1858"/>
                  </a:cubicBezTo>
                  <a:cubicBezTo>
                    <a:pt x="12234" y="1858"/>
                    <a:pt x="12240" y="1861"/>
                    <a:pt x="12248" y="1861"/>
                  </a:cubicBezTo>
                  <a:cubicBezTo>
                    <a:pt x="12255" y="1861"/>
                    <a:pt x="12264" y="1858"/>
                    <a:pt x="12276" y="1846"/>
                  </a:cubicBezTo>
                  <a:lnTo>
                    <a:pt x="12276" y="1846"/>
                  </a:lnTo>
                  <a:cubicBezTo>
                    <a:pt x="12272" y="1850"/>
                    <a:pt x="12272" y="1851"/>
                    <a:pt x="12274" y="1851"/>
                  </a:cubicBezTo>
                  <a:cubicBezTo>
                    <a:pt x="12279" y="1851"/>
                    <a:pt x="12292" y="1846"/>
                    <a:pt x="12300" y="1846"/>
                  </a:cubicBezTo>
                  <a:cubicBezTo>
                    <a:pt x="12306" y="1840"/>
                    <a:pt x="12320" y="1829"/>
                    <a:pt x="12327" y="1829"/>
                  </a:cubicBezTo>
                  <a:cubicBezTo>
                    <a:pt x="12333" y="1829"/>
                    <a:pt x="12334" y="1836"/>
                    <a:pt x="12324" y="1858"/>
                  </a:cubicBezTo>
                  <a:cubicBezTo>
                    <a:pt x="12324" y="1870"/>
                    <a:pt x="12324" y="1894"/>
                    <a:pt x="12312" y="1906"/>
                  </a:cubicBezTo>
                  <a:lnTo>
                    <a:pt x="12324" y="1929"/>
                  </a:lnTo>
                  <a:lnTo>
                    <a:pt x="12300" y="1965"/>
                  </a:lnTo>
                  <a:cubicBezTo>
                    <a:pt x="12304" y="1967"/>
                    <a:pt x="12308" y="1968"/>
                    <a:pt x="12312" y="1968"/>
                  </a:cubicBezTo>
                  <a:cubicBezTo>
                    <a:pt x="12329" y="1968"/>
                    <a:pt x="12342" y="1947"/>
                    <a:pt x="12371" y="1918"/>
                  </a:cubicBezTo>
                  <a:cubicBezTo>
                    <a:pt x="12371" y="1940"/>
                    <a:pt x="12386" y="1948"/>
                    <a:pt x="12399" y="1948"/>
                  </a:cubicBezTo>
                  <a:cubicBezTo>
                    <a:pt x="12407" y="1948"/>
                    <a:pt x="12415" y="1946"/>
                    <a:pt x="12419" y="1941"/>
                  </a:cubicBezTo>
                  <a:cubicBezTo>
                    <a:pt x="12419" y="1918"/>
                    <a:pt x="12395" y="1918"/>
                    <a:pt x="12395" y="1894"/>
                  </a:cubicBezTo>
                  <a:cubicBezTo>
                    <a:pt x="12395" y="1906"/>
                    <a:pt x="12383" y="1918"/>
                    <a:pt x="12383" y="1929"/>
                  </a:cubicBezTo>
                  <a:cubicBezTo>
                    <a:pt x="12371" y="1918"/>
                    <a:pt x="12383" y="1906"/>
                    <a:pt x="12395" y="1882"/>
                  </a:cubicBezTo>
                  <a:cubicBezTo>
                    <a:pt x="12401" y="1876"/>
                    <a:pt x="12405" y="1874"/>
                    <a:pt x="12408" y="1874"/>
                  </a:cubicBezTo>
                  <a:cubicBezTo>
                    <a:pt x="12422" y="1874"/>
                    <a:pt x="12412" y="1921"/>
                    <a:pt x="12416" y="1921"/>
                  </a:cubicBezTo>
                  <a:cubicBezTo>
                    <a:pt x="12417" y="1921"/>
                    <a:pt x="12418" y="1920"/>
                    <a:pt x="12419" y="1918"/>
                  </a:cubicBezTo>
                  <a:cubicBezTo>
                    <a:pt x="12426" y="1915"/>
                    <a:pt x="12430" y="1914"/>
                    <a:pt x="12433" y="1914"/>
                  </a:cubicBezTo>
                  <a:cubicBezTo>
                    <a:pt x="12446" y="1914"/>
                    <a:pt x="12429" y="1932"/>
                    <a:pt x="12419" y="1941"/>
                  </a:cubicBezTo>
                  <a:cubicBezTo>
                    <a:pt x="12419" y="1941"/>
                    <a:pt x="12419" y="1941"/>
                    <a:pt x="12431" y="1953"/>
                  </a:cubicBezTo>
                  <a:lnTo>
                    <a:pt x="12431" y="1929"/>
                  </a:lnTo>
                  <a:cubicBezTo>
                    <a:pt x="12433" y="1932"/>
                    <a:pt x="12436" y="1933"/>
                    <a:pt x="12438" y="1933"/>
                  </a:cubicBezTo>
                  <a:cubicBezTo>
                    <a:pt x="12445" y="1933"/>
                    <a:pt x="12452" y="1926"/>
                    <a:pt x="12459" y="1926"/>
                  </a:cubicBezTo>
                  <a:cubicBezTo>
                    <a:pt x="12461" y="1926"/>
                    <a:pt x="12464" y="1927"/>
                    <a:pt x="12467" y="1929"/>
                  </a:cubicBezTo>
                  <a:lnTo>
                    <a:pt x="12455" y="1941"/>
                  </a:lnTo>
                  <a:cubicBezTo>
                    <a:pt x="12450" y="1959"/>
                    <a:pt x="12454" y="1964"/>
                    <a:pt x="12460" y="1964"/>
                  </a:cubicBezTo>
                  <a:cubicBezTo>
                    <a:pt x="12467" y="1964"/>
                    <a:pt x="12478" y="1958"/>
                    <a:pt x="12484" y="1958"/>
                  </a:cubicBezTo>
                  <a:cubicBezTo>
                    <a:pt x="12488" y="1958"/>
                    <a:pt x="12490" y="1960"/>
                    <a:pt x="12490" y="1965"/>
                  </a:cubicBezTo>
                  <a:cubicBezTo>
                    <a:pt x="12490" y="1974"/>
                    <a:pt x="12469" y="2012"/>
                    <a:pt x="12470" y="2012"/>
                  </a:cubicBezTo>
                  <a:cubicBezTo>
                    <a:pt x="12471" y="2012"/>
                    <a:pt x="12473" y="2009"/>
                    <a:pt x="12478" y="2001"/>
                  </a:cubicBezTo>
                  <a:cubicBezTo>
                    <a:pt x="12478" y="2005"/>
                    <a:pt x="12480" y="2006"/>
                    <a:pt x="12482" y="2006"/>
                  </a:cubicBezTo>
                  <a:cubicBezTo>
                    <a:pt x="12485" y="2006"/>
                    <a:pt x="12490" y="2001"/>
                    <a:pt x="12490" y="2001"/>
                  </a:cubicBezTo>
                  <a:lnTo>
                    <a:pt x="12502" y="2013"/>
                  </a:lnTo>
                  <a:cubicBezTo>
                    <a:pt x="12490" y="2001"/>
                    <a:pt x="12490" y="2001"/>
                    <a:pt x="12502" y="2001"/>
                  </a:cubicBezTo>
                  <a:cubicBezTo>
                    <a:pt x="12502" y="1992"/>
                    <a:pt x="12508" y="1984"/>
                    <a:pt x="12512" y="1984"/>
                  </a:cubicBezTo>
                  <a:cubicBezTo>
                    <a:pt x="12513" y="1984"/>
                    <a:pt x="12514" y="1985"/>
                    <a:pt x="12514" y="1989"/>
                  </a:cubicBezTo>
                  <a:lnTo>
                    <a:pt x="12526" y="2001"/>
                  </a:lnTo>
                  <a:cubicBezTo>
                    <a:pt x="12526" y="2013"/>
                    <a:pt x="12538" y="2013"/>
                    <a:pt x="12538" y="2013"/>
                  </a:cubicBezTo>
                  <a:cubicBezTo>
                    <a:pt x="12544" y="2007"/>
                    <a:pt x="12550" y="2004"/>
                    <a:pt x="12551" y="2004"/>
                  </a:cubicBezTo>
                  <a:lnTo>
                    <a:pt x="12551" y="2004"/>
                  </a:lnTo>
                  <a:cubicBezTo>
                    <a:pt x="12553" y="2004"/>
                    <a:pt x="12550" y="2007"/>
                    <a:pt x="12538" y="2013"/>
                  </a:cubicBezTo>
                  <a:lnTo>
                    <a:pt x="12526" y="2025"/>
                  </a:lnTo>
                  <a:cubicBezTo>
                    <a:pt x="12538" y="2025"/>
                    <a:pt x="12538" y="2037"/>
                    <a:pt x="12526" y="2037"/>
                  </a:cubicBezTo>
                  <a:cubicBezTo>
                    <a:pt x="12521" y="2066"/>
                    <a:pt x="12531" y="2071"/>
                    <a:pt x="12542" y="2071"/>
                  </a:cubicBezTo>
                  <a:cubicBezTo>
                    <a:pt x="12548" y="2071"/>
                    <a:pt x="12555" y="2070"/>
                    <a:pt x="12561" y="2070"/>
                  </a:cubicBezTo>
                  <a:cubicBezTo>
                    <a:pt x="12571" y="2070"/>
                    <a:pt x="12578" y="2074"/>
                    <a:pt x="12574" y="2096"/>
                  </a:cubicBezTo>
                  <a:cubicBezTo>
                    <a:pt x="12597" y="2084"/>
                    <a:pt x="12597" y="2060"/>
                    <a:pt x="12597" y="2048"/>
                  </a:cubicBezTo>
                  <a:cubicBezTo>
                    <a:pt x="12621" y="2037"/>
                    <a:pt x="12645" y="2025"/>
                    <a:pt x="12657" y="2013"/>
                  </a:cubicBezTo>
                  <a:lnTo>
                    <a:pt x="12657" y="2013"/>
                  </a:lnTo>
                  <a:cubicBezTo>
                    <a:pt x="12645" y="2060"/>
                    <a:pt x="12657" y="2108"/>
                    <a:pt x="12609" y="2156"/>
                  </a:cubicBezTo>
                  <a:cubicBezTo>
                    <a:pt x="12611" y="2160"/>
                    <a:pt x="12613" y="2161"/>
                    <a:pt x="12615" y="2161"/>
                  </a:cubicBezTo>
                  <a:cubicBezTo>
                    <a:pt x="12625" y="2161"/>
                    <a:pt x="12635" y="2118"/>
                    <a:pt x="12645" y="2108"/>
                  </a:cubicBezTo>
                  <a:lnTo>
                    <a:pt x="12645" y="2120"/>
                  </a:lnTo>
                  <a:cubicBezTo>
                    <a:pt x="12645" y="2108"/>
                    <a:pt x="12657" y="2084"/>
                    <a:pt x="12669" y="2060"/>
                  </a:cubicBezTo>
                  <a:cubicBezTo>
                    <a:pt x="12683" y="2046"/>
                    <a:pt x="12693" y="2041"/>
                    <a:pt x="12699" y="2041"/>
                  </a:cubicBezTo>
                  <a:cubicBezTo>
                    <a:pt x="12703" y="2041"/>
                    <a:pt x="12705" y="2044"/>
                    <a:pt x="12705" y="2048"/>
                  </a:cubicBezTo>
                  <a:lnTo>
                    <a:pt x="12681" y="2084"/>
                  </a:lnTo>
                  <a:cubicBezTo>
                    <a:pt x="12705" y="2084"/>
                    <a:pt x="12740" y="2025"/>
                    <a:pt x="12788" y="2001"/>
                  </a:cubicBezTo>
                  <a:lnTo>
                    <a:pt x="12788" y="2001"/>
                  </a:lnTo>
                  <a:cubicBezTo>
                    <a:pt x="12788" y="2025"/>
                    <a:pt x="12752" y="2048"/>
                    <a:pt x="12728" y="2084"/>
                  </a:cubicBezTo>
                  <a:lnTo>
                    <a:pt x="12752" y="2084"/>
                  </a:lnTo>
                  <a:lnTo>
                    <a:pt x="12728" y="2120"/>
                  </a:lnTo>
                  <a:cubicBezTo>
                    <a:pt x="12736" y="2120"/>
                    <a:pt x="12750" y="2109"/>
                    <a:pt x="12758" y="2109"/>
                  </a:cubicBezTo>
                  <a:cubicBezTo>
                    <a:pt x="12762" y="2109"/>
                    <a:pt x="12764" y="2112"/>
                    <a:pt x="12764" y="2120"/>
                  </a:cubicBezTo>
                  <a:cubicBezTo>
                    <a:pt x="12740" y="2132"/>
                    <a:pt x="12764" y="2156"/>
                    <a:pt x="12728" y="2179"/>
                  </a:cubicBezTo>
                  <a:lnTo>
                    <a:pt x="12705" y="2179"/>
                  </a:lnTo>
                  <a:cubicBezTo>
                    <a:pt x="12705" y="2168"/>
                    <a:pt x="12705" y="2168"/>
                    <a:pt x="12695" y="2168"/>
                  </a:cubicBezTo>
                  <a:lnTo>
                    <a:pt x="12695" y="2168"/>
                  </a:lnTo>
                  <a:cubicBezTo>
                    <a:pt x="12694" y="2168"/>
                    <a:pt x="12694" y="2169"/>
                    <a:pt x="12693" y="2169"/>
                  </a:cubicBezTo>
                  <a:cubicBezTo>
                    <a:pt x="12693" y="2169"/>
                    <a:pt x="12693" y="2168"/>
                    <a:pt x="12693" y="2168"/>
                  </a:cubicBezTo>
                  <a:lnTo>
                    <a:pt x="12693" y="2168"/>
                  </a:lnTo>
                  <a:cubicBezTo>
                    <a:pt x="12694" y="2168"/>
                    <a:pt x="12694" y="2168"/>
                    <a:pt x="12695" y="2168"/>
                  </a:cubicBezTo>
                  <a:lnTo>
                    <a:pt x="12695" y="2168"/>
                  </a:lnTo>
                  <a:cubicBezTo>
                    <a:pt x="12696" y="2167"/>
                    <a:pt x="12697" y="2165"/>
                    <a:pt x="12698" y="2164"/>
                  </a:cubicBezTo>
                  <a:lnTo>
                    <a:pt x="12698" y="2164"/>
                  </a:lnTo>
                  <a:lnTo>
                    <a:pt x="12693" y="2168"/>
                  </a:lnTo>
                  <a:cubicBezTo>
                    <a:pt x="12693" y="2168"/>
                    <a:pt x="12681" y="2179"/>
                    <a:pt x="12681" y="2179"/>
                  </a:cubicBezTo>
                  <a:cubicBezTo>
                    <a:pt x="12657" y="2179"/>
                    <a:pt x="12633" y="2191"/>
                    <a:pt x="12609" y="2203"/>
                  </a:cubicBezTo>
                  <a:cubicBezTo>
                    <a:pt x="12645" y="2263"/>
                    <a:pt x="12562" y="2227"/>
                    <a:pt x="12586" y="2275"/>
                  </a:cubicBezTo>
                  <a:cubicBezTo>
                    <a:pt x="12633" y="2310"/>
                    <a:pt x="12586" y="2287"/>
                    <a:pt x="12586" y="2310"/>
                  </a:cubicBezTo>
                  <a:cubicBezTo>
                    <a:pt x="12586" y="2287"/>
                    <a:pt x="12550" y="2275"/>
                    <a:pt x="12538" y="2275"/>
                  </a:cubicBezTo>
                  <a:lnTo>
                    <a:pt x="12538" y="2275"/>
                  </a:lnTo>
                  <a:cubicBezTo>
                    <a:pt x="12550" y="2287"/>
                    <a:pt x="12550" y="2299"/>
                    <a:pt x="12550" y="2310"/>
                  </a:cubicBezTo>
                  <a:cubicBezTo>
                    <a:pt x="12538" y="2304"/>
                    <a:pt x="12517" y="2299"/>
                    <a:pt x="12504" y="2299"/>
                  </a:cubicBezTo>
                  <a:cubicBezTo>
                    <a:pt x="12490" y="2299"/>
                    <a:pt x="12484" y="2304"/>
                    <a:pt x="12502" y="2322"/>
                  </a:cubicBezTo>
                  <a:cubicBezTo>
                    <a:pt x="12467" y="2322"/>
                    <a:pt x="12478" y="2310"/>
                    <a:pt x="12467" y="2299"/>
                  </a:cubicBezTo>
                  <a:cubicBezTo>
                    <a:pt x="12463" y="2297"/>
                    <a:pt x="12461" y="2296"/>
                    <a:pt x="12460" y="2296"/>
                  </a:cubicBezTo>
                  <a:lnTo>
                    <a:pt x="12460" y="2296"/>
                  </a:lnTo>
                  <a:cubicBezTo>
                    <a:pt x="12456" y="2296"/>
                    <a:pt x="12477" y="2313"/>
                    <a:pt x="12473" y="2313"/>
                  </a:cubicBezTo>
                  <a:cubicBezTo>
                    <a:pt x="12472" y="2313"/>
                    <a:pt x="12470" y="2312"/>
                    <a:pt x="12467" y="2310"/>
                  </a:cubicBezTo>
                  <a:lnTo>
                    <a:pt x="12455" y="2310"/>
                  </a:lnTo>
                  <a:cubicBezTo>
                    <a:pt x="12443" y="2322"/>
                    <a:pt x="12431" y="2322"/>
                    <a:pt x="12407" y="2334"/>
                  </a:cubicBezTo>
                  <a:cubicBezTo>
                    <a:pt x="12467" y="2382"/>
                    <a:pt x="12419" y="2370"/>
                    <a:pt x="12431" y="2394"/>
                  </a:cubicBezTo>
                  <a:cubicBezTo>
                    <a:pt x="12419" y="2382"/>
                    <a:pt x="12407" y="2382"/>
                    <a:pt x="12383" y="2382"/>
                  </a:cubicBezTo>
                  <a:lnTo>
                    <a:pt x="12419" y="2418"/>
                  </a:lnTo>
                  <a:cubicBezTo>
                    <a:pt x="12433" y="2431"/>
                    <a:pt x="12430" y="2435"/>
                    <a:pt x="12423" y="2435"/>
                  </a:cubicBezTo>
                  <a:cubicBezTo>
                    <a:pt x="12417" y="2435"/>
                    <a:pt x="12408" y="2432"/>
                    <a:pt x="12402" y="2432"/>
                  </a:cubicBezTo>
                  <a:cubicBezTo>
                    <a:pt x="12395" y="2432"/>
                    <a:pt x="12392" y="2434"/>
                    <a:pt x="12395" y="2441"/>
                  </a:cubicBezTo>
                  <a:lnTo>
                    <a:pt x="12407" y="2453"/>
                  </a:lnTo>
                  <a:cubicBezTo>
                    <a:pt x="12413" y="2459"/>
                    <a:pt x="12404" y="2462"/>
                    <a:pt x="12389" y="2462"/>
                  </a:cubicBezTo>
                  <a:cubicBezTo>
                    <a:pt x="12374" y="2462"/>
                    <a:pt x="12353" y="2459"/>
                    <a:pt x="12336" y="2453"/>
                  </a:cubicBezTo>
                  <a:lnTo>
                    <a:pt x="12336" y="2453"/>
                  </a:lnTo>
                  <a:cubicBezTo>
                    <a:pt x="12383" y="2620"/>
                    <a:pt x="12181" y="2549"/>
                    <a:pt x="12157" y="2656"/>
                  </a:cubicBezTo>
                  <a:cubicBezTo>
                    <a:pt x="12169" y="2668"/>
                    <a:pt x="12181" y="2668"/>
                    <a:pt x="12205" y="2691"/>
                  </a:cubicBezTo>
                  <a:cubicBezTo>
                    <a:pt x="12209" y="2691"/>
                    <a:pt x="12212" y="2691"/>
                    <a:pt x="12214" y="2692"/>
                  </a:cubicBezTo>
                  <a:lnTo>
                    <a:pt x="12214" y="2692"/>
                  </a:lnTo>
                  <a:cubicBezTo>
                    <a:pt x="12211" y="2685"/>
                    <a:pt x="12208" y="2680"/>
                    <a:pt x="12216" y="2680"/>
                  </a:cubicBezTo>
                  <a:cubicBezTo>
                    <a:pt x="12228" y="2691"/>
                    <a:pt x="12264" y="2727"/>
                    <a:pt x="12240" y="2727"/>
                  </a:cubicBezTo>
                  <a:cubicBezTo>
                    <a:pt x="12240" y="2715"/>
                    <a:pt x="12240" y="2715"/>
                    <a:pt x="12240" y="2715"/>
                  </a:cubicBezTo>
                  <a:cubicBezTo>
                    <a:pt x="12228" y="2715"/>
                    <a:pt x="12240" y="2727"/>
                    <a:pt x="12228" y="2727"/>
                  </a:cubicBezTo>
                  <a:cubicBezTo>
                    <a:pt x="12222" y="2733"/>
                    <a:pt x="12222" y="2736"/>
                    <a:pt x="12222" y="2736"/>
                  </a:cubicBezTo>
                  <a:cubicBezTo>
                    <a:pt x="12222" y="2736"/>
                    <a:pt x="12222" y="2733"/>
                    <a:pt x="12216" y="2727"/>
                  </a:cubicBezTo>
                  <a:lnTo>
                    <a:pt x="12169" y="2739"/>
                  </a:lnTo>
                  <a:cubicBezTo>
                    <a:pt x="12193" y="2763"/>
                    <a:pt x="12190" y="2769"/>
                    <a:pt x="12179" y="2769"/>
                  </a:cubicBezTo>
                  <a:cubicBezTo>
                    <a:pt x="12169" y="2769"/>
                    <a:pt x="12151" y="2763"/>
                    <a:pt x="12145" y="2763"/>
                  </a:cubicBezTo>
                  <a:cubicBezTo>
                    <a:pt x="12109" y="2739"/>
                    <a:pt x="12145" y="2739"/>
                    <a:pt x="12109" y="2715"/>
                  </a:cubicBezTo>
                  <a:lnTo>
                    <a:pt x="12086" y="2703"/>
                  </a:lnTo>
                  <a:lnTo>
                    <a:pt x="12109" y="2727"/>
                  </a:lnTo>
                  <a:lnTo>
                    <a:pt x="12086" y="2727"/>
                  </a:lnTo>
                  <a:lnTo>
                    <a:pt x="12086" y="2727"/>
                  </a:lnTo>
                  <a:lnTo>
                    <a:pt x="12086" y="2727"/>
                  </a:lnTo>
                  <a:cubicBezTo>
                    <a:pt x="12086" y="2727"/>
                    <a:pt x="12086" y="2727"/>
                    <a:pt x="12086" y="2727"/>
                  </a:cubicBezTo>
                  <a:lnTo>
                    <a:pt x="12086" y="2727"/>
                  </a:lnTo>
                  <a:cubicBezTo>
                    <a:pt x="12090" y="2731"/>
                    <a:pt x="12094" y="2736"/>
                    <a:pt x="12097" y="2739"/>
                  </a:cubicBezTo>
                  <a:cubicBezTo>
                    <a:pt x="12097" y="2739"/>
                    <a:pt x="12094" y="2739"/>
                    <a:pt x="12090" y="2737"/>
                  </a:cubicBezTo>
                  <a:lnTo>
                    <a:pt x="12090" y="2737"/>
                  </a:lnTo>
                  <a:lnTo>
                    <a:pt x="12097" y="2751"/>
                  </a:lnTo>
                  <a:cubicBezTo>
                    <a:pt x="12080" y="2739"/>
                    <a:pt x="12074" y="2739"/>
                    <a:pt x="12069" y="2739"/>
                  </a:cubicBezTo>
                  <a:cubicBezTo>
                    <a:pt x="12065" y="2739"/>
                    <a:pt x="12062" y="2739"/>
                    <a:pt x="12050" y="2727"/>
                  </a:cubicBezTo>
                  <a:lnTo>
                    <a:pt x="12050" y="2727"/>
                  </a:lnTo>
                  <a:cubicBezTo>
                    <a:pt x="12007" y="2748"/>
                    <a:pt x="12050" y="2789"/>
                    <a:pt x="12018" y="2789"/>
                  </a:cubicBezTo>
                  <a:cubicBezTo>
                    <a:pt x="12014" y="2789"/>
                    <a:pt x="12009" y="2788"/>
                    <a:pt x="12002" y="2787"/>
                  </a:cubicBezTo>
                  <a:lnTo>
                    <a:pt x="12002" y="2787"/>
                  </a:lnTo>
                  <a:cubicBezTo>
                    <a:pt x="12014" y="2799"/>
                    <a:pt x="12050" y="2834"/>
                    <a:pt x="12038" y="2846"/>
                  </a:cubicBezTo>
                  <a:cubicBezTo>
                    <a:pt x="12026" y="2846"/>
                    <a:pt x="12014" y="2834"/>
                    <a:pt x="12002" y="2822"/>
                  </a:cubicBezTo>
                  <a:lnTo>
                    <a:pt x="12002" y="2822"/>
                  </a:lnTo>
                  <a:lnTo>
                    <a:pt x="12014" y="2846"/>
                  </a:lnTo>
                  <a:cubicBezTo>
                    <a:pt x="12000" y="2840"/>
                    <a:pt x="11990" y="2838"/>
                    <a:pt x="11984" y="2838"/>
                  </a:cubicBezTo>
                  <a:cubicBezTo>
                    <a:pt x="11963" y="2838"/>
                    <a:pt x="11970" y="2861"/>
                    <a:pt x="11943" y="2870"/>
                  </a:cubicBezTo>
                  <a:lnTo>
                    <a:pt x="11931" y="2858"/>
                  </a:lnTo>
                  <a:lnTo>
                    <a:pt x="11931" y="2858"/>
                  </a:lnTo>
                  <a:cubicBezTo>
                    <a:pt x="11943" y="2870"/>
                    <a:pt x="11955" y="2894"/>
                    <a:pt x="11943" y="2894"/>
                  </a:cubicBezTo>
                  <a:lnTo>
                    <a:pt x="11907" y="2870"/>
                  </a:lnTo>
                  <a:lnTo>
                    <a:pt x="11907" y="2870"/>
                  </a:lnTo>
                  <a:cubicBezTo>
                    <a:pt x="11883" y="2870"/>
                    <a:pt x="11966" y="2930"/>
                    <a:pt x="11943" y="2930"/>
                  </a:cubicBezTo>
                  <a:cubicBezTo>
                    <a:pt x="11978" y="2953"/>
                    <a:pt x="12002" y="2953"/>
                    <a:pt x="12026" y="2977"/>
                  </a:cubicBezTo>
                  <a:cubicBezTo>
                    <a:pt x="12011" y="2967"/>
                    <a:pt x="12000" y="2963"/>
                    <a:pt x="11994" y="2963"/>
                  </a:cubicBezTo>
                  <a:cubicBezTo>
                    <a:pt x="11987" y="2963"/>
                    <a:pt x="11988" y="2970"/>
                    <a:pt x="12002" y="2977"/>
                  </a:cubicBezTo>
                  <a:cubicBezTo>
                    <a:pt x="12002" y="2989"/>
                    <a:pt x="12002" y="2992"/>
                    <a:pt x="12001" y="2992"/>
                  </a:cubicBezTo>
                  <a:cubicBezTo>
                    <a:pt x="11999" y="2992"/>
                    <a:pt x="11996" y="2989"/>
                    <a:pt x="11990" y="2989"/>
                  </a:cubicBezTo>
                  <a:lnTo>
                    <a:pt x="12002" y="3013"/>
                  </a:lnTo>
                  <a:cubicBezTo>
                    <a:pt x="12001" y="3015"/>
                    <a:pt x="11998" y="3015"/>
                    <a:pt x="11996" y="3015"/>
                  </a:cubicBezTo>
                  <a:cubicBezTo>
                    <a:pt x="11983" y="3015"/>
                    <a:pt x="11961" y="2994"/>
                    <a:pt x="11948" y="2974"/>
                  </a:cubicBezTo>
                  <a:lnTo>
                    <a:pt x="11948" y="2974"/>
                  </a:lnTo>
                  <a:cubicBezTo>
                    <a:pt x="11960" y="2999"/>
                    <a:pt x="11930" y="2990"/>
                    <a:pt x="11919" y="3001"/>
                  </a:cubicBezTo>
                  <a:lnTo>
                    <a:pt x="11907" y="2989"/>
                  </a:lnTo>
                  <a:lnTo>
                    <a:pt x="11895" y="3001"/>
                  </a:lnTo>
                  <a:cubicBezTo>
                    <a:pt x="11919" y="3025"/>
                    <a:pt x="11907" y="3037"/>
                    <a:pt x="11883" y="3037"/>
                  </a:cubicBezTo>
                  <a:lnTo>
                    <a:pt x="11871" y="3025"/>
                  </a:lnTo>
                  <a:lnTo>
                    <a:pt x="11871" y="3025"/>
                  </a:lnTo>
                  <a:cubicBezTo>
                    <a:pt x="11876" y="3035"/>
                    <a:pt x="11873" y="3039"/>
                    <a:pt x="11864" y="3039"/>
                  </a:cubicBezTo>
                  <a:cubicBezTo>
                    <a:pt x="11853" y="3039"/>
                    <a:pt x="11832" y="3032"/>
                    <a:pt x="11812" y="3025"/>
                  </a:cubicBezTo>
                  <a:lnTo>
                    <a:pt x="11812" y="3025"/>
                  </a:lnTo>
                  <a:cubicBezTo>
                    <a:pt x="11826" y="3044"/>
                    <a:pt x="11814" y="3046"/>
                    <a:pt x="11797" y="3046"/>
                  </a:cubicBezTo>
                  <a:cubicBezTo>
                    <a:pt x="11792" y="3046"/>
                    <a:pt x="11788" y="3046"/>
                    <a:pt x="11783" y="3046"/>
                  </a:cubicBezTo>
                  <a:cubicBezTo>
                    <a:pt x="11761" y="3046"/>
                    <a:pt x="11740" y="3049"/>
                    <a:pt x="11764" y="3084"/>
                  </a:cubicBezTo>
                  <a:lnTo>
                    <a:pt x="11740" y="3061"/>
                  </a:lnTo>
                  <a:lnTo>
                    <a:pt x="11740" y="3061"/>
                  </a:lnTo>
                  <a:cubicBezTo>
                    <a:pt x="11776" y="3132"/>
                    <a:pt x="11681" y="3096"/>
                    <a:pt x="11740" y="3168"/>
                  </a:cubicBezTo>
                  <a:cubicBezTo>
                    <a:pt x="11729" y="3165"/>
                    <a:pt x="11721" y="3164"/>
                    <a:pt x="11716" y="3164"/>
                  </a:cubicBezTo>
                  <a:cubicBezTo>
                    <a:pt x="11675" y="3164"/>
                    <a:pt x="11763" y="3223"/>
                    <a:pt x="11742" y="3223"/>
                  </a:cubicBezTo>
                  <a:cubicBezTo>
                    <a:pt x="11738" y="3223"/>
                    <a:pt x="11730" y="3220"/>
                    <a:pt x="11716" y="3215"/>
                  </a:cubicBezTo>
                  <a:lnTo>
                    <a:pt x="11716" y="3215"/>
                  </a:lnTo>
                  <a:lnTo>
                    <a:pt x="11728" y="3227"/>
                  </a:lnTo>
                  <a:cubicBezTo>
                    <a:pt x="11645" y="3311"/>
                    <a:pt x="11538" y="3370"/>
                    <a:pt x="11514" y="3489"/>
                  </a:cubicBezTo>
                  <a:lnTo>
                    <a:pt x="11502" y="3477"/>
                  </a:lnTo>
                  <a:cubicBezTo>
                    <a:pt x="11371" y="3584"/>
                    <a:pt x="11324" y="3751"/>
                    <a:pt x="11216" y="3870"/>
                  </a:cubicBezTo>
                  <a:cubicBezTo>
                    <a:pt x="11216" y="3894"/>
                    <a:pt x="11264" y="3918"/>
                    <a:pt x="11276" y="3942"/>
                  </a:cubicBezTo>
                  <a:cubicBezTo>
                    <a:pt x="11276" y="3942"/>
                    <a:pt x="11271" y="3947"/>
                    <a:pt x="11260" y="3947"/>
                  </a:cubicBezTo>
                  <a:cubicBezTo>
                    <a:pt x="11255" y="3947"/>
                    <a:pt x="11248" y="3946"/>
                    <a:pt x="11240" y="3942"/>
                  </a:cubicBezTo>
                  <a:cubicBezTo>
                    <a:pt x="11240" y="3930"/>
                    <a:pt x="11216" y="3918"/>
                    <a:pt x="11204" y="3906"/>
                  </a:cubicBezTo>
                  <a:cubicBezTo>
                    <a:pt x="11204" y="3930"/>
                    <a:pt x="11157" y="3930"/>
                    <a:pt x="11181" y="3953"/>
                  </a:cubicBezTo>
                  <a:lnTo>
                    <a:pt x="11216" y="3965"/>
                  </a:lnTo>
                  <a:cubicBezTo>
                    <a:pt x="11228" y="3977"/>
                    <a:pt x="11216" y="3989"/>
                    <a:pt x="11204" y="3989"/>
                  </a:cubicBezTo>
                  <a:cubicBezTo>
                    <a:pt x="11195" y="3980"/>
                    <a:pt x="11173" y="3971"/>
                    <a:pt x="11162" y="3962"/>
                  </a:cubicBezTo>
                  <a:lnTo>
                    <a:pt x="11162" y="3962"/>
                  </a:lnTo>
                  <a:cubicBezTo>
                    <a:pt x="11175" y="3983"/>
                    <a:pt x="11171" y="3987"/>
                    <a:pt x="11162" y="3987"/>
                  </a:cubicBezTo>
                  <a:cubicBezTo>
                    <a:pt x="11154" y="3987"/>
                    <a:pt x="11142" y="3983"/>
                    <a:pt x="11132" y="3983"/>
                  </a:cubicBezTo>
                  <a:cubicBezTo>
                    <a:pt x="11123" y="3983"/>
                    <a:pt x="11118" y="3987"/>
                    <a:pt x="11121" y="4001"/>
                  </a:cubicBezTo>
                  <a:cubicBezTo>
                    <a:pt x="11181" y="4049"/>
                    <a:pt x="11204" y="4108"/>
                    <a:pt x="11240" y="4156"/>
                  </a:cubicBezTo>
                  <a:lnTo>
                    <a:pt x="11216" y="4156"/>
                  </a:lnTo>
                  <a:cubicBezTo>
                    <a:pt x="11216" y="4144"/>
                    <a:pt x="11169" y="4132"/>
                    <a:pt x="11181" y="4108"/>
                  </a:cubicBezTo>
                  <a:lnTo>
                    <a:pt x="11181" y="4108"/>
                  </a:lnTo>
                  <a:cubicBezTo>
                    <a:pt x="11157" y="4120"/>
                    <a:pt x="11169" y="4144"/>
                    <a:pt x="11157" y="4156"/>
                  </a:cubicBezTo>
                  <a:cubicBezTo>
                    <a:pt x="11169" y="4156"/>
                    <a:pt x="11193" y="4180"/>
                    <a:pt x="11193" y="4192"/>
                  </a:cubicBezTo>
                  <a:cubicBezTo>
                    <a:pt x="11183" y="4192"/>
                    <a:pt x="11158" y="4176"/>
                    <a:pt x="11143" y="4176"/>
                  </a:cubicBezTo>
                  <a:cubicBezTo>
                    <a:pt x="11139" y="4176"/>
                    <a:pt x="11135" y="4177"/>
                    <a:pt x="11133" y="4180"/>
                  </a:cubicBezTo>
                  <a:lnTo>
                    <a:pt x="11121" y="4156"/>
                  </a:lnTo>
                  <a:cubicBezTo>
                    <a:pt x="11117" y="4154"/>
                    <a:pt x="11114" y="4153"/>
                    <a:pt x="11112" y="4153"/>
                  </a:cubicBezTo>
                  <a:lnTo>
                    <a:pt x="11112" y="4153"/>
                  </a:lnTo>
                  <a:cubicBezTo>
                    <a:pt x="11106" y="4153"/>
                    <a:pt x="11121" y="4170"/>
                    <a:pt x="11121" y="4180"/>
                  </a:cubicBezTo>
                  <a:cubicBezTo>
                    <a:pt x="11097" y="4168"/>
                    <a:pt x="11085" y="4168"/>
                    <a:pt x="11050" y="4156"/>
                  </a:cubicBezTo>
                  <a:lnTo>
                    <a:pt x="11050" y="4156"/>
                  </a:lnTo>
                  <a:cubicBezTo>
                    <a:pt x="11085" y="4192"/>
                    <a:pt x="11062" y="4180"/>
                    <a:pt x="11073" y="4204"/>
                  </a:cubicBezTo>
                  <a:cubicBezTo>
                    <a:pt x="11109" y="4215"/>
                    <a:pt x="11097" y="4239"/>
                    <a:pt x="11121" y="4251"/>
                  </a:cubicBezTo>
                  <a:lnTo>
                    <a:pt x="11121" y="4227"/>
                  </a:lnTo>
                  <a:cubicBezTo>
                    <a:pt x="11117" y="4229"/>
                    <a:pt x="11114" y="4230"/>
                    <a:pt x="11112" y="4230"/>
                  </a:cubicBezTo>
                  <a:cubicBezTo>
                    <a:pt x="11104" y="4230"/>
                    <a:pt x="11115" y="4209"/>
                    <a:pt x="11085" y="4180"/>
                  </a:cubicBezTo>
                  <a:lnTo>
                    <a:pt x="11085" y="4180"/>
                  </a:lnTo>
                  <a:cubicBezTo>
                    <a:pt x="11105" y="4190"/>
                    <a:pt x="11134" y="4233"/>
                    <a:pt x="11142" y="4233"/>
                  </a:cubicBezTo>
                  <a:cubicBezTo>
                    <a:pt x="11144" y="4233"/>
                    <a:pt x="11145" y="4231"/>
                    <a:pt x="11145" y="4227"/>
                  </a:cubicBezTo>
                  <a:lnTo>
                    <a:pt x="11145" y="4227"/>
                  </a:lnTo>
                  <a:cubicBezTo>
                    <a:pt x="11157" y="4263"/>
                    <a:pt x="11133" y="4251"/>
                    <a:pt x="11157" y="4299"/>
                  </a:cubicBezTo>
                  <a:cubicBezTo>
                    <a:pt x="11157" y="4297"/>
                    <a:pt x="11157" y="4296"/>
                    <a:pt x="11158" y="4296"/>
                  </a:cubicBezTo>
                  <a:cubicBezTo>
                    <a:pt x="11164" y="4296"/>
                    <a:pt x="11184" y="4323"/>
                    <a:pt x="11204" y="4323"/>
                  </a:cubicBezTo>
                  <a:cubicBezTo>
                    <a:pt x="11201" y="4330"/>
                    <a:pt x="11197" y="4333"/>
                    <a:pt x="11193" y="4333"/>
                  </a:cubicBezTo>
                  <a:cubicBezTo>
                    <a:pt x="11183" y="4333"/>
                    <a:pt x="11170" y="4319"/>
                    <a:pt x="11145" y="4311"/>
                  </a:cubicBezTo>
                  <a:cubicBezTo>
                    <a:pt x="11145" y="4314"/>
                    <a:pt x="11143" y="4314"/>
                    <a:pt x="11142" y="4314"/>
                  </a:cubicBezTo>
                  <a:cubicBezTo>
                    <a:pt x="11140" y="4314"/>
                    <a:pt x="11137" y="4314"/>
                    <a:pt x="11136" y="4314"/>
                  </a:cubicBezTo>
                  <a:cubicBezTo>
                    <a:pt x="11133" y="4314"/>
                    <a:pt x="11133" y="4317"/>
                    <a:pt x="11145" y="4334"/>
                  </a:cubicBezTo>
                  <a:cubicBezTo>
                    <a:pt x="11166" y="4356"/>
                    <a:pt x="11162" y="4360"/>
                    <a:pt x="11155" y="4360"/>
                  </a:cubicBezTo>
                  <a:cubicBezTo>
                    <a:pt x="11151" y="4360"/>
                    <a:pt x="11145" y="4358"/>
                    <a:pt x="11145" y="4358"/>
                  </a:cubicBezTo>
                  <a:lnTo>
                    <a:pt x="11133" y="4358"/>
                  </a:lnTo>
                  <a:lnTo>
                    <a:pt x="11145" y="4370"/>
                  </a:lnTo>
                  <a:cubicBezTo>
                    <a:pt x="11142" y="4372"/>
                    <a:pt x="11140" y="4372"/>
                    <a:pt x="11137" y="4372"/>
                  </a:cubicBezTo>
                  <a:cubicBezTo>
                    <a:pt x="11116" y="4372"/>
                    <a:pt x="11093" y="4334"/>
                    <a:pt x="11062" y="4334"/>
                  </a:cubicBezTo>
                  <a:cubicBezTo>
                    <a:pt x="11056" y="4333"/>
                    <a:pt x="11053" y="4332"/>
                    <a:pt x="11051" y="4332"/>
                  </a:cubicBezTo>
                  <a:cubicBezTo>
                    <a:pt x="11038" y="4332"/>
                    <a:pt x="11070" y="4358"/>
                    <a:pt x="11050" y="4358"/>
                  </a:cubicBezTo>
                  <a:lnTo>
                    <a:pt x="11062" y="4358"/>
                  </a:lnTo>
                  <a:cubicBezTo>
                    <a:pt x="11062" y="4370"/>
                    <a:pt x="11050" y="4382"/>
                    <a:pt x="11073" y="4406"/>
                  </a:cubicBezTo>
                  <a:cubicBezTo>
                    <a:pt x="11071" y="4404"/>
                    <a:pt x="11070" y="4403"/>
                    <a:pt x="11069" y="4403"/>
                  </a:cubicBezTo>
                  <a:lnTo>
                    <a:pt x="11069" y="4403"/>
                  </a:lnTo>
                  <a:cubicBezTo>
                    <a:pt x="11066" y="4403"/>
                    <a:pt x="11076" y="4420"/>
                    <a:pt x="11085" y="4430"/>
                  </a:cubicBezTo>
                  <a:cubicBezTo>
                    <a:pt x="11085" y="4439"/>
                    <a:pt x="11099" y="4462"/>
                    <a:pt x="11085" y="4462"/>
                  </a:cubicBezTo>
                  <a:cubicBezTo>
                    <a:pt x="11080" y="4462"/>
                    <a:pt x="11073" y="4459"/>
                    <a:pt x="11062" y="4454"/>
                  </a:cubicBezTo>
                  <a:cubicBezTo>
                    <a:pt x="11050" y="4454"/>
                    <a:pt x="11026" y="4454"/>
                    <a:pt x="11014" y="4442"/>
                  </a:cubicBezTo>
                  <a:lnTo>
                    <a:pt x="10990" y="4454"/>
                  </a:lnTo>
                  <a:lnTo>
                    <a:pt x="10954" y="4418"/>
                  </a:lnTo>
                  <a:lnTo>
                    <a:pt x="10954" y="4418"/>
                  </a:lnTo>
                  <a:cubicBezTo>
                    <a:pt x="10954" y="4442"/>
                    <a:pt x="10978" y="4465"/>
                    <a:pt x="11002" y="4501"/>
                  </a:cubicBezTo>
                  <a:cubicBezTo>
                    <a:pt x="11014" y="4501"/>
                    <a:pt x="11026" y="4501"/>
                    <a:pt x="11050" y="4513"/>
                  </a:cubicBezTo>
                  <a:cubicBezTo>
                    <a:pt x="11085" y="4549"/>
                    <a:pt x="10990" y="4537"/>
                    <a:pt x="11026" y="4549"/>
                  </a:cubicBezTo>
                  <a:cubicBezTo>
                    <a:pt x="11026" y="4557"/>
                    <a:pt x="11025" y="4559"/>
                    <a:pt x="11022" y="4559"/>
                  </a:cubicBezTo>
                  <a:cubicBezTo>
                    <a:pt x="11018" y="4559"/>
                    <a:pt x="11010" y="4549"/>
                    <a:pt x="11002" y="4549"/>
                  </a:cubicBezTo>
                  <a:lnTo>
                    <a:pt x="11002" y="4549"/>
                  </a:lnTo>
                  <a:cubicBezTo>
                    <a:pt x="10990" y="4561"/>
                    <a:pt x="11014" y="4573"/>
                    <a:pt x="11014" y="4585"/>
                  </a:cubicBezTo>
                  <a:lnTo>
                    <a:pt x="10990" y="4585"/>
                  </a:lnTo>
                  <a:cubicBezTo>
                    <a:pt x="10981" y="4580"/>
                    <a:pt x="10975" y="4578"/>
                    <a:pt x="10973" y="4578"/>
                  </a:cubicBezTo>
                  <a:cubicBezTo>
                    <a:pt x="10963" y="4578"/>
                    <a:pt x="10997" y="4608"/>
                    <a:pt x="10978" y="4608"/>
                  </a:cubicBezTo>
                  <a:cubicBezTo>
                    <a:pt x="10969" y="4608"/>
                    <a:pt x="10934" y="4588"/>
                    <a:pt x="10926" y="4588"/>
                  </a:cubicBezTo>
                  <a:lnTo>
                    <a:pt x="10926" y="4588"/>
                  </a:lnTo>
                  <a:cubicBezTo>
                    <a:pt x="10924" y="4588"/>
                    <a:pt x="10925" y="4590"/>
                    <a:pt x="10931" y="4596"/>
                  </a:cubicBezTo>
                  <a:cubicBezTo>
                    <a:pt x="10931" y="4596"/>
                    <a:pt x="10931" y="4608"/>
                    <a:pt x="10943" y="4608"/>
                  </a:cubicBezTo>
                  <a:cubicBezTo>
                    <a:pt x="10954" y="4620"/>
                    <a:pt x="10966" y="4632"/>
                    <a:pt x="10954" y="4632"/>
                  </a:cubicBezTo>
                  <a:lnTo>
                    <a:pt x="10943" y="4644"/>
                  </a:lnTo>
                  <a:cubicBezTo>
                    <a:pt x="10931" y="4644"/>
                    <a:pt x="10931" y="4644"/>
                    <a:pt x="10931" y="4656"/>
                  </a:cubicBezTo>
                  <a:lnTo>
                    <a:pt x="10919" y="4644"/>
                  </a:lnTo>
                  <a:cubicBezTo>
                    <a:pt x="10919" y="4648"/>
                    <a:pt x="10917" y="4649"/>
                    <a:pt x="10916" y="4649"/>
                  </a:cubicBezTo>
                  <a:cubicBezTo>
                    <a:pt x="10912" y="4649"/>
                    <a:pt x="10907" y="4644"/>
                    <a:pt x="10907" y="4644"/>
                  </a:cubicBezTo>
                  <a:cubicBezTo>
                    <a:pt x="10900" y="4643"/>
                    <a:pt x="10895" y="4642"/>
                    <a:pt x="10891" y="4642"/>
                  </a:cubicBezTo>
                  <a:cubicBezTo>
                    <a:pt x="10852" y="4642"/>
                    <a:pt x="10891" y="4681"/>
                    <a:pt x="10861" y="4681"/>
                  </a:cubicBezTo>
                  <a:cubicBezTo>
                    <a:pt x="10857" y="4681"/>
                    <a:pt x="10853" y="4681"/>
                    <a:pt x="10847" y="4680"/>
                  </a:cubicBezTo>
                  <a:lnTo>
                    <a:pt x="10847" y="4680"/>
                  </a:lnTo>
                  <a:cubicBezTo>
                    <a:pt x="10871" y="4704"/>
                    <a:pt x="10883" y="4704"/>
                    <a:pt x="10907" y="4715"/>
                  </a:cubicBezTo>
                  <a:cubicBezTo>
                    <a:pt x="10919" y="4727"/>
                    <a:pt x="10931" y="4751"/>
                    <a:pt x="10943" y="4775"/>
                  </a:cubicBezTo>
                  <a:cubicBezTo>
                    <a:pt x="10895" y="4751"/>
                    <a:pt x="10847" y="4763"/>
                    <a:pt x="10800" y="4727"/>
                  </a:cubicBezTo>
                  <a:lnTo>
                    <a:pt x="10800" y="4727"/>
                  </a:lnTo>
                  <a:cubicBezTo>
                    <a:pt x="10788" y="4739"/>
                    <a:pt x="10835" y="4739"/>
                    <a:pt x="10847" y="4763"/>
                  </a:cubicBezTo>
                  <a:cubicBezTo>
                    <a:pt x="10847" y="4763"/>
                    <a:pt x="10871" y="4763"/>
                    <a:pt x="10895" y="4775"/>
                  </a:cubicBezTo>
                  <a:cubicBezTo>
                    <a:pt x="10919" y="4799"/>
                    <a:pt x="10919" y="4811"/>
                    <a:pt x="10907" y="4811"/>
                  </a:cubicBezTo>
                  <a:lnTo>
                    <a:pt x="10871" y="4787"/>
                  </a:lnTo>
                  <a:lnTo>
                    <a:pt x="10871" y="4787"/>
                  </a:lnTo>
                  <a:cubicBezTo>
                    <a:pt x="10871" y="4811"/>
                    <a:pt x="10931" y="4846"/>
                    <a:pt x="10966" y="4882"/>
                  </a:cubicBezTo>
                  <a:cubicBezTo>
                    <a:pt x="10943" y="4882"/>
                    <a:pt x="10919" y="4858"/>
                    <a:pt x="10871" y="4835"/>
                  </a:cubicBezTo>
                  <a:lnTo>
                    <a:pt x="10871" y="4846"/>
                  </a:lnTo>
                  <a:lnTo>
                    <a:pt x="10847" y="4835"/>
                  </a:lnTo>
                  <a:lnTo>
                    <a:pt x="10847" y="4835"/>
                  </a:lnTo>
                  <a:cubicBezTo>
                    <a:pt x="10847" y="4846"/>
                    <a:pt x="10871" y="4870"/>
                    <a:pt x="10859" y="4870"/>
                  </a:cubicBezTo>
                  <a:cubicBezTo>
                    <a:pt x="10835" y="4846"/>
                    <a:pt x="10812" y="4870"/>
                    <a:pt x="10788" y="4835"/>
                  </a:cubicBezTo>
                  <a:cubicBezTo>
                    <a:pt x="10776" y="4835"/>
                    <a:pt x="10788" y="4846"/>
                    <a:pt x="10800" y="4858"/>
                  </a:cubicBezTo>
                  <a:cubicBezTo>
                    <a:pt x="10804" y="4862"/>
                    <a:pt x="10806" y="4864"/>
                    <a:pt x="10808" y="4864"/>
                  </a:cubicBezTo>
                  <a:cubicBezTo>
                    <a:pt x="10813" y="4864"/>
                    <a:pt x="10816" y="4858"/>
                    <a:pt x="10823" y="4858"/>
                  </a:cubicBezTo>
                  <a:cubicBezTo>
                    <a:pt x="10847" y="4882"/>
                    <a:pt x="10847" y="4882"/>
                    <a:pt x="10835" y="4894"/>
                  </a:cubicBezTo>
                  <a:cubicBezTo>
                    <a:pt x="10816" y="4884"/>
                    <a:pt x="10851" y="4867"/>
                    <a:pt x="10821" y="4867"/>
                  </a:cubicBezTo>
                  <a:cubicBezTo>
                    <a:pt x="10815" y="4867"/>
                    <a:pt x="10805" y="4868"/>
                    <a:pt x="10791" y="4870"/>
                  </a:cubicBezTo>
                  <a:lnTo>
                    <a:pt x="10791" y="4870"/>
                  </a:lnTo>
                  <a:cubicBezTo>
                    <a:pt x="10794" y="4869"/>
                    <a:pt x="10800" y="4866"/>
                    <a:pt x="10800" y="4858"/>
                  </a:cubicBezTo>
                  <a:lnTo>
                    <a:pt x="10788" y="4858"/>
                  </a:lnTo>
                  <a:cubicBezTo>
                    <a:pt x="10764" y="4858"/>
                    <a:pt x="10728" y="4858"/>
                    <a:pt x="10776" y="4846"/>
                  </a:cubicBezTo>
                  <a:lnTo>
                    <a:pt x="10764" y="4846"/>
                  </a:lnTo>
                  <a:cubicBezTo>
                    <a:pt x="10764" y="4835"/>
                    <a:pt x="10764" y="4835"/>
                    <a:pt x="10776" y="4823"/>
                  </a:cubicBezTo>
                  <a:cubicBezTo>
                    <a:pt x="10784" y="4823"/>
                    <a:pt x="10792" y="4828"/>
                    <a:pt x="10793" y="4828"/>
                  </a:cubicBezTo>
                  <a:cubicBezTo>
                    <a:pt x="10793" y="4828"/>
                    <a:pt x="10792" y="4827"/>
                    <a:pt x="10788" y="4823"/>
                  </a:cubicBezTo>
                  <a:cubicBezTo>
                    <a:pt x="10776" y="4811"/>
                    <a:pt x="10776" y="4811"/>
                    <a:pt x="10776" y="4811"/>
                  </a:cubicBezTo>
                  <a:lnTo>
                    <a:pt x="10800" y="4811"/>
                  </a:lnTo>
                  <a:lnTo>
                    <a:pt x="10823" y="4835"/>
                  </a:lnTo>
                  <a:cubicBezTo>
                    <a:pt x="10847" y="4835"/>
                    <a:pt x="10788" y="4811"/>
                    <a:pt x="10800" y="4799"/>
                  </a:cubicBezTo>
                  <a:lnTo>
                    <a:pt x="10788" y="4799"/>
                  </a:lnTo>
                  <a:cubicBezTo>
                    <a:pt x="10800" y="4763"/>
                    <a:pt x="10812" y="4727"/>
                    <a:pt x="10764" y="4704"/>
                  </a:cubicBezTo>
                  <a:lnTo>
                    <a:pt x="10788" y="4704"/>
                  </a:lnTo>
                  <a:cubicBezTo>
                    <a:pt x="10788" y="4704"/>
                    <a:pt x="10788" y="4704"/>
                    <a:pt x="10788" y="4692"/>
                  </a:cubicBezTo>
                  <a:cubicBezTo>
                    <a:pt x="10812" y="4620"/>
                    <a:pt x="10764" y="4561"/>
                    <a:pt x="10764" y="4489"/>
                  </a:cubicBezTo>
                  <a:cubicBezTo>
                    <a:pt x="10748" y="4489"/>
                    <a:pt x="10722" y="4495"/>
                    <a:pt x="10699" y="4495"/>
                  </a:cubicBezTo>
                  <a:cubicBezTo>
                    <a:pt x="10687" y="4495"/>
                    <a:pt x="10677" y="4493"/>
                    <a:pt x="10669" y="4489"/>
                  </a:cubicBezTo>
                  <a:cubicBezTo>
                    <a:pt x="10669" y="4489"/>
                    <a:pt x="10669" y="4489"/>
                    <a:pt x="10692" y="4477"/>
                  </a:cubicBezTo>
                  <a:cubicBezTo>
                    <a:pt x="10700" y="4481"/>
                    <a:pt x="10708" y="4483"/>
                    <a:pt x="10715" y="4483"/>
                  </a:cubicBezTo>
                  <a:cubicBezTo>
                    <a:pt x="10730" y="4483"/>
                    <a:pt x="10740" y="4477"/>
                    <a:pt x="10740" y="4477"/>
                  </a:cubicBezTo>
                  <a:cubicBezTo>
                    <a:pt x="10740" y="4477"/>
                    <a:pt x="10776" y="4454"/>
                    <a:pt x="10740" y="4454"/>
                  </a:cubicBezTo>
                  <a:lnTo>
                    <a:pt x="10704" y="4465"/>
                  </a:lnTo>
                  <a:cubicBezTo>
                    <a:pt x="10692" y="4465"/>
                    <a:pt x="10692" y="4465"/>
                    <a:pt x="10692" y="4454"/>
                  </a:cubicBezTo>
                  <a:cubicBezTo>
                    <a:pt x="10716" y="4454"/>
                    <a:pt x="10752" y="4442"/>
                    <a:pt x="10764" y="4442"/>
                  </a:cubicBezTo>
                  <a:cubicBezTo>
                    <a:pt x="10669" y="4442"/>
                    <a:pt x="10800" y="4430"/>
                    <a:pt x="10764" y="4418"/>
                  </a:cubicBezTo>
                  <a:lnTo>
                    <a:pt x="10764" y="4418"/>
                  </a:lnTo>
                  <a:cubicBezTo>
                    <a:pt x="10728" y="4424"/>
                    <a:pt x="10692" y="4427"/>
                    <a:pt x="10660" y="4427"/>
                  </a:cubicBezTo>
                  <a:cubicBezTo>
                    <a:pt x="10627" y="4427"/>
                    <a:pt x="10597" y="4424"/>
                    <a:pt x="10573" y="4418"/>
                  </a:cubicBezTo>
                  <a:lnTo>
                    <a:pt x="10585" y="4418"/>
                  </a:lnTo>
                  <a:cubicBezTo>
                    <a:pt x="10585" y="4418"/>
                    <a:pt x="10612" y="4413"/>
                    <a:pt x="10629" y="4413"/>
                  </a:cubicBezTo>
                  <a:cubicBezTo>
                    <a:pt x="10638" y="4413"/>
                    <a:pt x="10645" y="4414"/>
                    <a:pt x="10645" y="4418"/>
                  </a:cubicBezTo>
                  <a:cubicBezTo>
                    <a:pt x="10657" y="4406"/>
                    <a:pt x="10633" y="4406"/>
                    <a:pt x="10633" y="4394"/>
                  </a:cubicBezTo>
                  <a:cubicBezTo>
                    <a:pt x="10625" y="4394"/>
                    <a:pt x="10612" y="4399"/>
                    <a:pt x="10600" y="4399"/>
                  </a:cubicBezTo>
                  <a:cubicBezTo>
                    <a:pt x="10595" y="4399"/>
                    <a:pt x="10589" y="4398"/>
                    <a:pt x="10585" y="4394"/>
                  </a:cubicBezTo>
                  <a:cubicBezTo>
                    <a:pt x="10597" y="4394"/>
                    <a:pt x="10633" y="4382"/>
                    <a:pt x="10633" y="4382"/>
                  </a:cubicBezTo>
                  <a:lnTo>
                    <a:pt x="10645" y="4382"/>
                  </a:lnTo>
                  <a:cubicBezTo>
                    <a:pt x="10681" y="4370"/>
                    <a:pt x="10681" y="4358"/>
                    <a:pt x="10716" y="4358"/>
                  </a:cubicBezTo>
                  <a:cubicBezTo>
                    <a:pt x="10669" y="4358"/>
                    <a:pt x="10692" y="4346"/>
                    <a:pt x="10669" y="4346"/>
                  </a:cubicBezTo>
                  <a:cubicBezTo>
                    <a:pt x="10633" y="4358"/>
                    <a:pt x="10621" y="4358"/>
                    <a:pt x="10597" y="4358"/>
                  </a:cubicBezTo>
                  <a:lnTo>
                    <a:pt x="10608" y="4370"/>
                  </a:lnTo>
                  <a:lnTo>
                    <a:pt x="10608" y="4370"/>
                  </a:lnTo>
                  <a:cubicBezTo>
                    <a:pt x="10601" y="4370"/>
                    <a:pt x="10596" y="4370"/>
                    <a:pt x="10596" y="4370"/>
                  </a:cubicBezTo>
                  <a:lnTo>
                    <a:pt x="10596" y="4370"/>
                  </a:lnTo>
                  <a:cubicBezTo>
                    <a:pt x="10562" y="4370"/>
                    <a:pt x="10585" y="4358"/>
                    <a:pt x="10550" y="4358"/>
                  </a:cubicBezTo>
                  <a:cubicBezTo>
                    <a:pt x="10550" y="4358"/>
                    <a:pt x="10514" y="4358"/>
                    <a:pt x="10490" y="4370"/>
                  </a:cubicBezTo>
                  <a:cubicBezTo>
                    <a:pt x="10490" y="4358"/>
                    <a:pt x="10514" y="4358"/>
                    <a:pt x="10550" y="4358"/>
                  </a:cubicBezTo>
                  <a:cubicBezTo>
                    <a:pt x="10538" y="4346"/>
                    <a:pt x="10573" y="4346"/>
                    <a:pt x="10538" y="4346"/>
                  </a:cubicBezTo>
                  <a:cubicBezTo>
                    <a:pt x="10550" y="4334"/>
                    <a:pt x="10573" y="4334"/>
                    <a:pt x="10597" y="4334"/>
                  </a:cubicBezTo>
                  <a:cubicBezTo>
                    <a:pt x="10603" y="4333"/>
                    <a:pt x="10605" y="4332"/>
                    <a:pt x="10606" y="4332"/>
                  </a:cubicBezTo>
                  <a:lnTo>
                    <a:pt x="10606" y="4332"/>
                  </a:lnTo>
                  <a:cubicBezTo>
                    <a:pt x="10611" y="4332"/>
                    <a:pt x="10590" y="4343"/>
                    <a:pt x="10611" y="4343"/>
                  </a:cubicBezTo>
                  <a:cubicBezTo>
                    <a:pt x="10620" y="4343"/>
                    <a:pt x="10638" y="4341"/>
                    <a:pt x="10669" y="4334"/>
                  </a:cubicBezTo>
                  <a:lnTo>
                    <a:pt x="10633" y="4334"/>
                  </a:lnTo>
                  <a:cubicBezTo>
                    <a:pt x="10645" y="4334"/>
                    <a:pt x="10681" y="4323"/>
                    <a:pt x="10669" y="4323"/>
                  </a:cubicBezTo>
                  <a:lnTo>
                    <a:pt x="10585" y="4323"/>
                  </a:lnTo>
                  <a:cubicBezTo>
                    <a:pt x="10573" y="4323"/>
                    <a:pt x="10550" y="4334"/>
                    <a:pt x="10526" y="4346"/>
                  </a:cubicBezTo>
                  <a:cubicBezTo>
                    <a:pt x="10478" y="4346"/>
                    <a:pt x="10514" y="4334"/>
                    <a:pt x="10514" y="4334"/>
                  </a:cubicBezTo>
                  <a:lnTo>
                    <a:pt x="10502" y="4334"/>
                  </a:lnTo>
                  <a:cubicBezTo>
                    <a:pt x="10526" y="4323"/>
                    <a:pt x="10573" y="4323"/>
                    <a:pt x="10597" y="4311"/>
                  </a:cubicBezTo>
                  <a:cubicBezTo>
                    <a:pt x="10615" y="4305"/>
                    <a:pt x="10609" y="4305"/>
                    <a:pt x="10602" y="4305"/>
                  </a:cubicBezTo>
                  <a:cubicBezTo>
                    <a:pt x="10594" y="4305"/>
                    <a:pt x="10585" y="4305"/>
                    <a:pt x="10597" y="4299"/>
                  </a:cubicBezTo>
                  <a:cubicBezTo>
                    <a:pt x="10585" y="4299"/>
                    <a:pt x="10585" y="4311"/>
                    <a:pt x="10585" y="4311"/>
                  </a:cubicBezTo>
                  <a:cubicBezTo>
                    <a:pt x="10585" y="4311"/>
                    <a:pt x="10585" y="4299"/>
                    <a:pt x="10585" y="4299"/>
                  </a:cubicBezTo>
                  <a:lnTo>
                    <a:pt x="10526" y="4299"/>
                  </a:lnTo>
                  <a:cubicBezTo>
                    <a:pt x="10514" y="4299"/>
                    <a:pt x="10466" y="4299"/>
                    <a:pt x="10526" y="4287"/>
                  </a:cubicBezTo>
                  <a:cubicBezTo>
                    <a:pt x="10526" y="4275"/>
                    <a:pt x="10550" y="4275"/>
                    <a:pt x="10562" y="4263"/>
                  </a:cubicBezTo>
                  <a:lnTo>
                    <a:pt x="10573" y="4251"/>
                  </a:lnTo>
                  <a:lnTo>
                    <a:pt x="10621" y="4251"/>
                  </a:lnTo>
                  <a:cubicBezTo>
                    <a:pt x="10617" y="4247"/>
                    <a:pt x="10612" y="4246"/>
                    <a:pt x="10605" y="4246"/>
                  </a:cubicBezTo>
                  <a:cubicBezTo>
                    <a:pt x="10591" y="4246"/>
                    <a:pt x="10569" y="4251"/>
                    <a:pt x="10538" y="4251"/>
                  </a:cubicBezTo>
                  <a:cubicBezTo>
                    <a:pt x="10538" y="4251"/>
                    <a:pt x="10526" y="4251"/>
                    <a:pt x="10490" y="4263"/>
                  </a:cubicBezTo>
                  <a:cubicBezTo>
                    <a:pt x="10442" y="4263"/>
                    <a:pt x="10526" y="4239"/>
                    <a:pt x="10502" y="4239"/>
                  </a:cubicBezTo>
                  <a:cubicBezTo>
                    <a:pt x="10502" y="4227"/>
                    <a:pt x="10478" y="4227"/>
                    <a:pt x="10478" y="4227"/>
                  </a:cubicBezTo>
                  <a:lnTo>
                    <a:pt x="10502" y="4227"/>
                  </a:lnTo>
                  <a:cubicBezTo>
                    <a:pt x="10550" y="4215"/>
                    <a:pt x="10478" y="4215"/>
                    <a:pt x="10490" y="4215"/>
                  </a:cubicBezTo>
                  <a:cubicBezTo>
                    <a:pt x="10502" y="4204"/>
                    <a:pt x="10562" y="4192"/>
                    <a:pt x="10526" y="4192"/>
                  </a:cubicBezTo>
                  <a:lnTo>
                    <a:pt x="10514" y="4192"/>
                  </a:lnTo>
                  <a:cubicBezTo>
                    <a:pt x="10506" y="4192"/>
                    <a:pt x="10498" y="4197"/>
                    <a:pt x="10494" y="4197"/>
                  </a:cubicBezTo>
                  <a:cubicBezTo>
                    <a:pt x="10491" y="4197"/>
                    <a:pt x="10490" y="4196"/>
                    <a:pt x="10490" y="4192"/>
                  </a:cubicBezTo>
                  <a:lnTo>
                    <a:pt x="10502" y="4192"/>
                  </a:lnTo>
                  <a:cubicBezTo>
                    <a:pt x="10502" y="4192"/>
                    <a:pt x="10502" y="4180"/>
                    <a:pt x="10502" y="4180"/>
                  </a:cubicBezTo>
                  <a:lnTo>
                    <a:pt x="10514" y="4192"/>
                  </a:lnTo>
                  <a:cubicBezTo>
                    <a:pt x="10514" y="4192"/>
                    <a:pt x="10514" y="4180"/>
                    <a:pt x="10514" y="4180"/>
                  </a:cubicBezTo>
                  <a:cubicBezTo>
                    <a:pt x="10514" y="4180"/>
                    <a:pt x="10526" y="4168"/>
                    <a:pt x="10526" y="4168"/>
                  </a:cubicBezTo>
                  <a:cubicBezTo>
                    <a:pt x="10585" y="4156"/>
                    <a:pt x="10490" y="4168"/>
                    <a:pt x="10550" y="4144"/>
                  </a:cubicBezTo>
                  <a:lnTo>
                    <a:pt x="10502" y="4144"/>
                  </a:lnTo>
                  <a:cubicBezTo>
                    <a:pt x="10502" y="4144"/>
                    <a:pt x="10502" y="4144"/>
                    <a:pt x="10502" y="4156"/>
                  </a:cubicBezTo>
                  <a:cubicBezTo>
                    <a:pt x="10502" y="4144"/>
                    <a:pt x="10490" y="4144"/>
                    <a:pt x="10490" y="4144"/>
                  </a:cubicBezTo>
                  <a:lnTo>
                    <a:pt x="10490" y="4156"/>
                  </a:lnTo>
                  <a:lnTo>
                    <a:pt x="10466" y="4156"/>
                  </a:lnTo>
                  <a:cubicBezTo>
                    <a:pt x="10466" y="4156"/>
                    <a:pt x="10466" y="4144"/>
                    <a:pt x="10454" y="4144"/>
                  </a:cubicBezTo>
                  <a:lnTo>
                    <a:pt x="10466" y="4144"/>
                  </a:lnTo>
                  <a:cubicBezTo>
                    <a:pt x="10466" y="4144"/>
                    <a:pt x="10466" y="4144"/>
                    <a:pt x="10466" y="4132"/>
                  </a:cubicBezTo>
                  <a:lnTo>
                    <a:pt x="10454" y="4132"/>
                  </a:lnTo>
                  <a:lnTo>
                    <a:pt x="10466" y="4120"/>
                  </a:lnTo>
                  <a:lnTo>
                    <a:pt x="10454" y="4120"/>
                  </a:lnTo>
                  <a:cubicBezTo>
                    <a:pt x="10454" y="4120"/>
                    <a:pt x="10442" y="4120"/>
                    <a:pt x="10442" y="4108"/>
                  </a:cubicBezTo>
                  <a:cubicBezTo>
                    <a:pt x="10442" y="4096"/>
                    <a:pt x="10442" y="4096"/>
                    <a:pt x="10442" y="4096"/>
                  </a:cubicBezTo>
                  <a:cubicBezTo>
                    <a:pt x="10454" y="4096"/>
                    <a:pt x="10454" y="4084"/>
                    <a:pt x="10466" y="4084"/>
                  </a:cubicBezTo>
                  <a:lnTo>
                    <a:pt x="10442" y="4084"/>
                  </a:lnTo>
                  <a:cubicBezTo>
                    <a:pt x="10442" y="4084"/>
                    <a:pt x="10442" y="4084"/>
                    <a:pt x="10442" y="4073"/>
                  </a:cubicBezTo>
                  <a:lnTo>
                    <a:pt x="10454" y="4073"/>
                  </a:lnTo>
                  <a:cubicBezTo>
                    <a:pt x="10466" y="4073"/>
                    <a:pt x="10466" y="4084"/>
                    <a:pt x="10466" y="4084"/>
                  </a:cubicBezTo>
                  <a:lnTo>
                    <a:pt x="10478" y="4096"/>
                  </a:lnTo>
                  <a:cubicBezTo>
                    <a:pt x="10478" y="4096"/>
                    <a:pt x="10478" y="4084"/>
                    <a:pt x="10478" y="4084"/>
                  </a:cubicBezTo>
                  <a:cubicBezTo>
                    <a:pt x="10478" y="4073"/>
                    <a:pt x="10466" y="4073"/>
                    <a:pt x="10466" y="4073"/>
                  </a:cubicBezTo>
                  <a:cubicBezTo>
                    <a:pt x="10466" y="4061"/>
                    <a:pt x="10466" y="4061"/>
                    <a:pt x="10466" y="4049"/>
                  </a:cubicBezTo>
                  <a:cubicBezTo>
                    <a:pt x="10466" y="4040"/>
                    <a:pt x="10466" y="4032"/>
                    <a:pt x="10470" y="4032"/>
                  </a:cubicBezTo>
                  <a:cubicBezTo>
                    <a:pt x="10472" y="4032"/>
                    <a:pt x="10475" y="4033"/>
                    <a:pt x="10478" y="4037"/>
                  </a:cubicBezTo>
                  <a:lnTo>
                    <a:pt x="10478" y="4049"/>
                  </a:lnTo>
                  <a:lnTo>
                    <a:pt x="10490" y="4073"/>
                  </a:lnTo>
                  <a:cubicBezTo>
                    <a:pt x="10490" y="4049"/>
                    <a:pt x="10466" y="3989"/>
                    <a:pt x="10466" y="3942"/>
                  </a:cubicBezTo>
                  <a:lnTo>
                    <a:pt x="10466" y="3942"/>
                  </a:lnTo>
                  <a:cubicBezTo>
                    <a:pt x="10478" y="3965"/>
                    <a:pt x="10490" y="4001"/>
                    <a:pt x="10502" y="4037"/>
                  </a:cubicBezTo>
                  <a:lnTo>
                    <a:pt x="10514" y="4025"/>
                  </a:lnTo>
                  <a:lnTo>
                    <a:pt x="10526" y="4061"/>
                  </a:lnTo>
                  <a:cubicBezTo>
                    <a:pt x="10526" y="4050"/>
                    <a:pt x="10517" y="4023"/>
                    <a:pt x="10522" y="4023"/>
                  </a:cubicBezTo>
                  <a:lnTo>
                    <a:pt x="10522" y="4023"/>
                  </a:lnTo>
                  <a:cubicBezTo>
                    <a:pt x="10523" y="4023"/>
                    <a:pt x="10524" y="4023"/>
                    <a:pt x="10526" y="4025"/>
                  </a:cubicBezTo>
                  <a:cubicBezTo>
                    <a:pt x="10538" y="4061"/>
                    <a:pt x="10550" y="4049"/>
                    <a:pt x="10562" y="4096"/>
                  </a:cubicBezTo>
                  <a:cubicBezTo>
                    <a:pt x="10563" y="4097"/>
                    <a:pt x="10563" y="4098"/>
                    <a:pt x="10564" y="4098"/>
                  </a:cubicBezTo>
                  <a:cubicBezTo>
                    <a:pt x="10566" y="4098"/>
                    <a:pt x="10564" y="4089"/>
                    <a:pt x="10562" y="4081"/>
                  </a:cubicBezTo>
                  <a:lnTo>
                    <a:pt x="10562" y="4081"/>
                  </a:lnTo>
                  <a:cubicBezTo>
                    <a:pt x="10562" y="4066"/>
                    <a:pt x="10561" y="4064"/>
                    <a:pt x="10560" y="4064"/>
                  </a:cubicBezTo>
                  <a:cubicBezTo>
                    <a:pt x="10559" y="4064"/>
                    <a:pt x="10558" y="4064"/>
                    <a:pt x="10556" y="4064"/>
                  </a:cubicBezTo>
                  <a:cubicBezTo>
                    <a:pt x="10555" y="4064"/>
                    <a:pt x="10553" y="4064"/>
                    <a:pt x="10550" y="4061"/>
                  </a:cubicBezTo>
                  <a:cubicBezTo>
                    <a:pt x="10526" y="4013"/>
                    <a:pt x="10550" y="4037"/>
                    <a:pt x="10550" y="4013"/>
                  </a:cubicBezTo>
                  <a:cubicBezTo>
                    <a:pt x="10538" y="3989"/>
                    <a:pt x="10538" y="3930"/>
                    <a:pt x="10514" y="3882"/>
                  </a:cubicBezTo>
                  <a:lnTo>
                    <a:pt x="10526" y="3882"/>
                  </a:lnTo>
                  <a:cubicBezTo>
                    <a:pt x="10520" y="3865"/>
                    <a:pt x="10517" y="3860"/>
                    <a:pt x="10514" y="3860"/>
                  </a:cubicBezTo>
                  <a:cubicBezTo>
                    <a:pt x="10508" y="3860"/>
                    <a:pt x="10508" y="3887"/>
                    <a:pt x="10503" y="3887"/>
                  </a:cubicBezTo>
                  <a:cubicBezTo>
                    <a:pt x="10500" y="3887"/>
                    <a:pt x="10496" y="3880"/>
                    <a:pt x="10490" y="3858"/>
                  </a:cubicBezTo>
                  <a:cubicBezTo>
                    <a:pt x="10485" y="3858"/>
                    <a:pt x="10482" y="3860"/>
                    <a:pt x="10479" y="3860"/>
                  </a:cubicBezTo>
                  <a:cubicBezTo>
                    <a:pt x="10474" y="3860"/>
                    <a:pt x="10469" y="3856"/>
                    <a:pt x="10454" y="3834"/>
                  </a:cubicBezTo>
                  <a:lnTo>
                    <a:pt x="10454" y="3834"/>
                  </a:lnTo>
                  <a:lnTo>
                    <a:pt x="10478" y="3906"/>
                  </a:lnTo>
                  <a:cubicBezTo>
                    <a:pt x="10466" y="3894"/>
                    <a:pt x="10454" y="3858"/>
                    <a:pt x="10454" y="3846"/>
                  </a:cubicBezTo>
                  <a:lnTo>
                    <a:pt x="10442" y="3846"/>
                  </a:lnTo>
                  <a:cubicBezTo>
                    <a:pt x="10442" y="3834"/>
                    <a:pt x="10431" y="3834"/>
                    <a:pt x="10442" y="3823"/>
                  </a:cubicBezTo>
                  <a:cubicBezTo>
                    <a:pt x="10432" y="3812"/>
                    <a:pt x="10427" y="3809"/>
                    <a:pt x="10424" y="3809"/>
                  </a:cubicBezTo>
                  <a:lnTo>
                    <a:pt x="10424" y="3809"/>
                  </a:lnTo>
                  <a:cubicBezTo>
                    <a:pt x="10421" y="3809"/>
                    <a:pt x="10424" y="3816"/>
                    <a:pt x="10431" y="3823"/>
                  </a:cubicBezTo>
                  <a:cubicBezTo>
                    <a:pt x="10431" y="3846"/>
                    <a:pt x="10431" y="3846"/>
                    <a:pt x="10419" y="3846"/>
                  </a:cubicBezTo>
                  <a:cubicBezTo>
                    <a:pt x="10419" y="3858"/>
                    <a:pt x="10442" y="3894"/>
                    <a:pt x="10442" y="3906"/>
                  </a:cubicBezTo>
                  <a:cubicBezTo>
                    <a:pt x="10419" y="3894"/>
                    <a:pt x="10419" y="3906"/>
                    <a:pt x="10383" y="3858"/>
                  </a:cubicBezTo>
                  <a:cubicBezTo>
                    <a:pt x="10383" y="3846"/>
                    <a:pt x="10371" y="3823"/>
                    <a:pt x="10371" y="3823"/>
                  </a:cubicBezTo>
                  <a:cubicBezTo>
                    <a:pt x="10369" y="3821"/>
                    <a:pt x="10368" y="3820"/>
                    <a:pt x="10367" y="3820"/>
                  </a:cubicBezTo>
                  <a:lnTo>
                    <a:pt x="10367" y="3820"/>
                  </a:lnTo>
                  <a:cubicBezTo>
                    <a:pt x="10362" y="3820"/>
                    <a:pt x="10373" y="3850"/>
                    <a:pt x="10383" y="3870"/>
                  </a:cubicBezTo>
                  <a:cubicBezTo>
                    <a:pt x="10383" y="3870"/>
                    <a:pt x="10383" y="3870"/>
                    <a:pt x="10371" y="3882"/>
                  </a:cubicBezTo>
                  <a:cubicBezTo>
                    <a:pt x="10371" y="3858"/>
                    <a:pt x="10359" y="3846"/>
                    <a:pt x="10359" y="3846"/>
                  </a:cubicBezTo>
                  <a:cubicBezTo>
                    <a:pt x="10359" y="3834"/>
                    <a:pt x="10347" y="3834"/>
                    <a:pt x="10347" y="3834"/>
                  </a:cubicBezTo>
                  <a:lnTo>
                    <a:pt x="10347" y="3834"/>
                  </a:lnTo>
                  <a:cubicBezTo>
                    <a:pt x="10359" y="3882"/>
                    <a:pt x="10347" y="3858"/>
                    <a:pt x="10347" y="3882"/>
                  </a:cubicBezTo>
                  <a:cubicBezTo>
                    <a:pt x="10353" y="3888"/>
                    <a:pt x="10356" y="3891"/>
                    <a:pt x="10358" y="3891"/>
                  </a:cubicBezTo>
                  <a:cubicBezTo>
                    <a:pt x="10359" y="3891"/>
                    <a:pt x="10359" y="3888"/>
                    <a:pt x="10359" y="3882"/>
                  </a:cubicBezTo>
                  <a:cubicBezTo>
                    <a:pt x="10368" y="3909"/>
                    <a:pt x="10370" y="3942"/>
                    <a:pt x="10366" y="3942"/>
                  </a:cubicBezTo>
                  <a:cubicBezTo>
                    <a:pt x="10364" y="3942"/>
                    <a:pt x="10362" y="3939"/>
                    <a:pt x="10359" y="3930"/>
                  </a:cubicBezTo>
                  <a:cubicBezTo>
                    <a:pt x="10359" y="3906"/>
                    <a:pt x="10335" y="3882"/>
                    <a:pt x="10347" y="3870"/>
                  </a:cubicBezTo>
                  <a:cubicBezTo>
                    <a:pt x="10339" y="3857"/>
                    <a:pt x="10335" y="3852"/>
                    <a:pt x="10334" y="3852"/>
                  </a:cubicBezTo>
                  <a:lnTo>
                    <a:pt x="10334" y="3852"/>
                  </a:lnTo>
                  <a:cubicBezTo>
                    <a:pt x="10330" y="3852"/>
                    <a:pt x="10348" y="3897"/>
                    <a:pt x="10341" y="3897"/>
                  </a:cubicBezTo>
                  <a:cubicBezTo>
                    <a:pt x="10339" y="3897"/>
                    <a:pt x="10338" y="3896"/>
                    <a:pt x="10335" y="3894"/>
                  </a:cubicBezTo>
                  <a:lnTo>
                    <a:pt x="10323" y="3870"/>
                  </a:lnTo>
                  <a:cubicBezTo>
                    <a:pt x="10312" y="3836"/>
                    <a:pt x="10322" y="3856"/>
                    <a:pt x="10313" y="3837"/>
                  </a:cubicBezTo>
                  <a:lnTo>
                    <a:pt x="10313" y="3837"/>
                  </a:lnTo>
                  <a:cubicBezTo>
                    <a:pt x="10318" y="3822"/>
                    <a:pt x="10335" y="3817"/>
                    <a:pt x="10335" y="3787"/>
                  </a:cubicBezTo>
                  <a:lnTo>
                    <a:pt x="10300" y="3775"/>
                  </a:lnTo>
                  <a:cubicBezTo>
                    <a:pt x="10288" y="3823"/>
                    <a:pt x="10228" y="3787"/>
                    <a:pt x="10240" y="3882"/>
                  </a:cubicBezTo>
                  <a:cubicBezTo>
                    <a:pt x="10240" y="3882"/>
                    <a:pt x="10240" y="3882"/>
                    <a:pt x="10240" y="3906"/>
                  </a:cubicBezTo>
                  <a:lnTo>
                    <a:pt x="10240" y="3918"/>
                  </a:lnTo>
                  <a:cubicBezTo>
                    <a:pt x="10228" y="3894"/>
                    <a:pt x="10216" y="3894"/>
                    <a:pt x="10192" y="3870"/>
                  </a:cubicBezTo>
                  <a:lnTo>
                    <a:pt x="10192" y="3870"/>
                  </a:lnTo>
                  <a:cubicBezTo>
                    <a:pt x="10204" y="3882"/>
                    <a:pt x="10204" y="3882"/>
                    <a:pt x="10216" y="3906"/>
                  </a:cubicBezTo>
                  <a:cubicBezTo>
                    <a:pt x="10225" y="3942"/>
                    <a:pt x="10234" y="3958"/>
                    <a:pt x="10233" y="3958"/>
                  </a:cubicBezTo>
                  <a:cubicBezTo>
                    <a:pt x="10232" y="3958"/>
                    <a:pt x="10231" y="3956"/>
                    <a:pt x="10228" y="3953"/>
                  </a:cubicBezTo>
                  <a:cubicBezTo>
                    <a:pt x="10221" y="3939"/>
                    <a:pt x="10218" y="3933"/>
                    <a:pt x="10214" y="3926"/>
                  </a:cubicBezTo>
                  <a:lnTo>
                    <a:pt x="10214" y="3926"/>
                  </a:lnTo>
                  <a:cubicBezTo>
                    <a:pt x="10216" y="3934"/>
                    <a:pt x="10216" y="3942"/>
                    <a:pt x="10216" y="3942"/>
                  </a:cubicBezTo>
                  <a:cubicBezTo>
                    <a:pt x="10204" y="3930"/>
                    <a:pt x="10192" y="3930"/>
                    <a:pt x="10181" y="3906"/>
                  </a:cubicBezTo>
                  <a:cubicBezTo>
                    <a:pt x="10181" y="3902"/>
                    <a:pt x="10182" y="3901"/>
                    <a:pt x="10184" y="3901"/>
                  </a:cubicBezTo>
                  <a:cubicBezTo>
                    <a:pt x="10187" y="3901"/>
                    <a:pt x="10192" y="3906"/>
                    <a:pt x="10192" y="3906"/>
                  </a:cubicBezTo>
                  <a:cubicBezTo>
                    <a:pt x="10192" y="3894"/>
                    <a:pt x="10181" y="3882"/>
                    <a:pt x="10169" y="3870"/>
                  </a:cubicBezTo>
                  <a:cubicBezTo>
                    <a:pt x="10157" y="3858"/>
                    <a:pt x="10157" y="3834"/>
                    <a:pt x="10157" y="3823"/>
                  </a:cubicBezTo>
                  <a:cubicBezTo>
                    <a:pt x="10145" y="3846"/>
                    <a:pt x="10157" y="3906"/>
                    <a:pt x="10157" y="3930"/>
                  </a:cubicBezTo>
                  <a:cubicBezTo>
                    <a:pt x="10149" y="3922"/>
                    <a:pt x="10135" y="3892"/>
                    <a:pt x="10131" y="3881"/>
                  </a:cubicBezTo>
                  <a:lnTo>
                    <a:pt x="10131" y="3881"/>
                  </a:lnTo>
                  <a:cubicBezTo>
                    <a:pt x="10132" y="3881"/>
                    <a:pt x="10132" y="3881"/>
                    <a:pt x="10133" y="3882"/>
                  </a:cubicBezTo>
                  <a:cubicBezTo>
                    <a:pt x="10131" y="3878"/>
                    <a:pt x="10130" y="3876"/>
                    <a:pt x="10130" y="3876"/>
                  </a:cubicBezTo>
                  <a:lnTo>
                    <a:pt x="10130" y="3876"/>
                  </a:lnTo>
                  <a:cubicBezTo>
                    <a:pt x="10129" y="3876"/>
                    <a:pt x="10130" y="3878"/>
                    <a:pt x="10131" y="3881"/>
                  </a:cubicBezTo>
                  <a:lnTo>
                    <a:pt x="10131" y="3881"/>
                  </a:lnTo>
                  <a:cubicBezTo>
                    <a:pt x="10131" y="3881"/>
                    <a:pt x="10131" y="3881"/>
                    <a:pt x="10131" y="3881"/>
                  </a:cubicBezTo>
                  <a:lnTo>
                    <a:pt x="10131" y="3881"/>
                  </a:lnTo>
                  <a:cubicBezTo>
                    <a:pt x="10125" y="3881"/>
                    <a:pt x="10129" y="3920"/>
                    <a:pt x="10131" y="3941"/>
                  </a:cubicBezTo>
                  <a:lnTo>
                    <a:pt x="10131" y="3941"/>
                  </a:lnTo>
                  <a:cubicBezTo>
                    <a:pt x="10085" y="3930"/>
                    <a:pt x="10061" y="3941"/>
                    <a:pt x="10002" y="3894"/>
                  </a:cubicBezTo>
                  <a:lnTo>
                    <a:pt x="10002" y="3894"/>
                  </a:lnTo>
                  <a:lnTo>
                    <a:pt x="10026" y="3965"/>
                  </a:lnTo>
                  <a:lnTo>
                    <a:pt x="10002" y="3930"/>
                  </a:lnTo>
                  <a:cubicBezTo>
                    <a:pt x="9993" y="3925"/>
                    <a:pt x="9985" y="3923"/>
                    <a:pt x="9978" y="3923"/>
                  </a:cubicBezTo>
                  <a:cubicBezTo>
                    <a:pt x="9949" y="3923"/>
                    <a:pt x="9938" y="3958"/>
                    <a:pt x="9919" y="3977"/>
                  </a:cubicBezTo>
                  <a:cubicBezTo>
                    <a:pt x="9917" y="3979"/>
                    <a:pt x="9916" y="3979"/>
                    <a:pt x="9915" y="3979"/>
                  </a:cubicBezTo>
                  <a:cubicBezTo>
                    <a:pt x="9904" y="3979"/>
                    <a:pt x="9893" y="3940"/>
                    <a:pt x="9883" y="3930"/>
                  </a:cubicBezTo>
                  <a:cubicBezTo>
                    <a:pt x="9859" y="3930"/>
                    <a:pt x="9883" y="4001"/>
                    <a:pt x="9871" y="4025"/>
                  </a:cubicBezTo>
                  <a:cubicBezTo>
                    <a:pt x="9859" y="4001"/>
                    <a:pt x="9847" y="3953"/>
                    <a:pt x="9835" y="3953"/>
                  </a:cubicBezTo>
                  <a:lnTo>
                    <a:pt x="9835" y="3953"/>
                  </a:lnTo>
                  <a:cubicBezTo>
                    <a:pt x="9835" y="3973"/>
                    <a:pt x="9843" y="3992"/>
                    <a:pt x="9840" y="3992"/>
                  </a:cubicBezTo>
                  <a:cubicBezTo>
                    <a:pt x="9839" y="3992"/>
                    <a:pt x="9837" y="3991"/>
                    <a:pt x="9835" y="3989"/>
                  </a:cubicBezTo>
                  <a:lnTo>
                    <a:pt x="9835" y="3977"/>
                  </a:lnTo>
                  <a:cubicBezTo>
                    <a:pt x="9831" y="3968"/>
                    <a:pt x="9828" y="3966"/>
                    <a:pt x="9826" y="3966"/>
                  </a:cubicBezTo>
                  <a:cubicBezTo>
                    <a:pt x="9823" y="3966"/>
                    <a:pt x="9821" y="3969"/>
                    <a:pt x="9818" y="3969"/>
                  </a:cubicBezTo>
                  <a:cubicBezTo>
                    <a:pt x="9816" y="3969"/>
                    <a:pt x="9814" y="3968"/>
                    <a:pt x="9811" y="3965"/>
                  </a:cubicBezTo>
                  <a:cubicBezTo>
                    <a:pt x="9788" y="3977"/>
                    <a:pt x="9788" y="4025"/>
                    <a:pt x="9811" y="4096"/>
                  </a:cubicBezTo>
                  <a:cubicBezTo>
                    <a:pt x="9788" y="4096"/>
                    <a:pt x="9776" y="4037"/>
                    <a:pt x="9776" y="4025"/>
                  </a:cubicBezTo>
                  <a:lnTo>
                    <a:pt x="9776" y="4025"/>
                  </a:lnTo>
                  <a:cubicBezTo>
                    <a:pt x="9778" y="4027"/>
                    <a:pt x="9779" y="4028"/>
                    <a:pt x="9780" y="4028"/>
                  </a:cubicBezTo>
                  <a:cubicBezTo>
                    <a:pt x="9783" y="4028"/>
                    <a:pt x="9774" y="4009"/>
                    <a:pt x="9764" y="3989"/>
                  </a:cubicBezTo>
                  <a:cubicBezTo>
                    <a:pt x="9764" y="4001"/>
                    <a:pt x="9764" y="4010"/>
                    <a:pt x="9761" y="4010"/>
                  </a:cubicBezTo>
                  <a:cubicBezTo>
                    <a:pt x="9758" y="4010"/>
                    <a:pt x="9752" y="4001"/>
                    <a:pt x="9740" y="3977"/>
                  </a:cubicBezTo>
                  <a:cubicBezTo>
                    <a:pt x="9740" y="3988"/>
                    <a:pt x="9730" y="3989"/>
                    <a:pt x="9737" y="4015"/>
                  </a:cubicBezTo>
                  <a:lnTo>
                    <a:pt x="9737" y="4015"/>
                  </a:lnTo>
                  <a:cubicBezTo>
                    <a:pt x="9737" y="4015"/>
                    <a:pt x="9737" y="4015"/>
                    <a:pt x="9737" y="4015"/>
                  </a:cubicBezTo>
                  <a:lnTo>
                    <a:pt x="9737" y="4015"/>
                  </a:lnTo>
                  <a:cubicBezTo>
                    <a:pt x="9740" y="4015"/>
                    <a:pt x="9752" y="4032"/>
                    <a:pt x="9752" y="4049"/>
                  </a:cubicBezTo>
                  <a:cubicBezTo>
                    <a:pt x="9748" y="4045"/>
                    <a:pt x="9744" y="4045"/>
                    <a:pt x="9740" y="4045"/>
                  </a:cubicBezTo>
                  <a:lnTo>
                    <a:pt x="9740" y="4045"/>
                  </a:lnTo>
                  <a:cubicBezTo>
                    <a:pt x="9731" y="4045"/>
                    <a:pt x="9720" y="4045"/>
                    <a:pt x="9704" y="4013"/>
                  </a:cubicBezTo>
                  <a:cubicBezTo>
                    <a:pt x="9669" y="4037"/>
                    <a:pt x="9621" y="4049"/>
                    <a:pt x="9573" y="4073"/>
                  </a:cubicBezTo>
                  <a:cubicBezTo>
                    <a:pt x="9585" y="4096"/>
                    <a:pt x="9585" y="4084"/>
                    <a:pt x="9597" y="4096"/>
                  </a:cubicBezTo>
                  <a:cubicBezTo>
                    <a:pt x="9597" y="4107"/>
                    <a:pt x="9595" y="4111"/>
                    <a:pt x="9592" y="4111"/>
                  </a:cubicBezTo>
                  <a:cubicBezTo>
                    <a:pt x="9589" y="4111"/>
                    <a:pt x="9584" y="4106"/>
                    <a:pt x="9583" y="4106"/>
                  </a:cubicBezTo>
                  <a:lnTo>
                    <a:pt x="9583" y="4106"/>
                  </a:lnTo>
                  <a:cubicBezTo>
                    <a:pt x="9581" y="4106"/>
                    <a:pt x="9581" y="4109"/>
                    <a:pt x="9585" y="4120"/>
                  </a:cubicBezTo>
                  <a:lnTo>
                    <a:pt x="9573" y="4084"/>
                  </a:lnTo>
                  <a:cubicBezTo>
                    <a:pt x="9561" y="4096"/>
                    <a:pt x="9573" y="4144"/>
                    <a:pt x="9573" y="4180"/>
                  </a:cubicBezTo>
                  <a:cubicBezTo>
                    <a:pt x="9561" y="4144"/>
                    <a:pt x="9549" y="4156"/>
                    <a:pt x="9549" y="4132"/>
                  </a:cubicBezTo>
                  <a:cubicBezTo>
                    <a:pt x="9549" y="4133"/>
                    <a:pt x="9549" y="4133"/>
                    <a:pt x="9549" y="4133"/>
                  </a:cubicBezTo>
                  <a:cubicBezTo>
                    <a:pt x="9543" y="4133"/>
                    <a:pt x="9479" y="4034"/>
                    <a:pt x="9477" y="4034"/>
                  </a:cubicBezTo>
                  <a:lnTo>
                    <a:pt x="9477" y="4034"/>
                  </a:lnTo>
                  <a:cubicBezTo>
                    <a:pt x="9477" y="4034"/>
                    <a:pt x="9477" y="4035"/>
                    <a:pt x="9478" y="4037"/>
                  </a:cubicBezTo>
                  <a:lnTo>
                    <a:pt x="9549" y="4168"/>
                  </a:lnTo>
                  <a:cubicBezTo>
                    <a:pt x="9555" y="4174"/>
                    <a:pt x="9555" y="4174"/>
                    <a:pt x="9554" y="4174"/>
                  </a:cubicBezTo>
                  <a:cubicBezTo>
                    <a:pt x="9552" y="4174"/>
                    <a:pt x="9549" y="4174"/>
                    <a:pt x="9549" y="4180"/>
                  </a:cubicBezTo>
                  <a:cubicBezTo>
                    <a:pt x="9538" y="4156"/>
                    <a:pt x="9514" y="4132"/>
                    <a:pt x="9502" y="4132"/>
                  </a:cubicBezTo>
                  <a:cubicBezTo>
                    <a:pt x="9490" y="4108"/>
                    <a:pt x="9502" y="4108"/>
                    <a:pt x="9502" y="4108"/>
                  </a:cubicBezTo>
                  <a:cubicBezTo>
                    <a:pt x="9478" y="4049"/>
                    <a:pt x="9466" y="4073"/>
                    <a:pt x="9454" y="4025"/>
                  </a:cubicBezTo>
                  <a:lnTo>
                    <a:pt x="9454" y="4025"/>
                  </a:lnTo>
                  <a:cubicBezTo>
                    <a:pt x="9442" y="4037"/>
                    <a:pt x="9466" y="4049"/>
                    <a:pt x="9478" y="4073"/>
                  </a:cubicBezTo>
                  <a:lnTo>
                    <a:pt x="9454" y="4073"/>
                  </a:lnTo>
                  <a:lnTo>
                    <a:pt x="9478" y="4084"/>
                  </a:lnTo>
                  <a:cubicBezTo>
                    <a:pt x="9478" y="4094"/>
                    <a:pt x="9486" y="4127"/>
                    <a:pt x="9476" y="4127"/>
                  </a:cubicBezTo>
                  <a:cubicBezTo>
                    <a:pt x="9474" y="4127"/>
                    <a:pt x="9471" y="4125"/>
                    <a:pt x="9466" y="4120"/>
                  </a:cubicBezTo>
                  <a:lnTo>
                    <a:pt x="9466" y="4120"/>
                  </a:lnTo>
                  <a:lnTo>
                    <a:pt x="9490" y="4180"/>
                  </a:lnTo>
                  <a:cubicBezTo>
                    <a:pt x="9482" y="4163"/>
                    <a:pt x="9478" y="4158"/>
                    <a:pt x="9476" y="4158"/>
                  </a:cubicBezTo>
                  <a:cubicBezTo>
                    <a:pt x="9472" y="4158"/>
                    <a:pt x="9473" y="4170"/>
                    <a:pt x="9469" y="4170"/>
                  </a:cubicBezTo>
                  <a:cubicBezTo>
                    <a:pt x="9469" y="4170"/>
                    <a:pt x="9468" y="4169"/>
                    <a:pt x="9466" y="4168"/>
                  </a:cubicBezTo>
                  <a:lnTo>
                    <a:pt x="9454" y="4144"/>
                  </a:lnTo>
                  <a:cubicBezTo>
                    <a:pt x="9442" y="4144"/>
                    <a:pt x="9442" y="4132"/>
                    <a:pt x="9430" y="4120"/>
                  </a:cubicBezTo>
                  <a:cubicBezTo>
                    <a:pt x="9423" y="4109"/>
                    <a:pt x="9421" y="4106"/>
                    <a:pt x="9422" y="4106"/>
                  </a:cubicBezTo>
                  <a:lnTo>
                    <a:pt x="9422" y="4106"/>
                  </a:lnTo>
                  <a:cubicBezTo>
                    <a:pt x="9423" y="4106"/>
                    <a:pt x="9426" y="4111"/>
                    <a:pt x="9427" y="4111"/>
                  </a:cubicBezTo>
                  <a:cubicBezTo>
                    <a:pt x="9428" y="4111"/>
                    <a:pt x="9426" y="4107"/>
                    <a:pt x="9419" y="4096"/>
                  </a:cubicBezTo>
                  <a:lnTo>
                    <a:pt x="9407" y="4084"/>
                  </a:lnTo>
                  <a:lnTo>
                    <a:pt x="9407" y="4084"/>
                  </a:lnTo>
                  <a:cubicBezTo>
                    <a:pt x="9419" y="4108"/>
                    <a:pt x="9419" y="4132"/>
                    <a:pt x="9442" y="4144"/>
                  </a:cubicBezTo>
                  <a:cubicBezTo>
                    <a:pt x="9454" y="4192"/>
                    <a:pt x="9466" y="4227"/>
                    <a:pt x="9454" y="4239"/>
                  </a:cubicBezTo>
                  <a:cubicBezTo>
                    <a:pt x="9419" y="4204"/>
                    <a:pt x="9442" y="4192"/>
                    <a:pt x="9419" y="4156"/>
                  </a:cubicBezTo>
                  <a:cubicBezTo>
                    <a:pt x="9417" y="4155"/>
                    <a:pt x="9416" y="4155"/>
                    <a:pt x="9414" y="4155"/>
                  </a:cubicBezTo>
                  <a:cubicBezTo>
                    <a:pt x="9389" y="4155"/>
                    <a:pt x="9453" y="4275"/>
                    <a:pt x="9430" y="4275"/>
                  </a:cubicBezTo>
                  <a:cubicBezTo>
                    <a:pt x="9429" y="4273"/>
                    <a:pt x="9428" y="4273"/>
                    <a:pt x="9427" y="4273"/>
                  </a:cubicBezTo>
                  <a:lnTo>
                    <a:pt x="9427" y="4273"/>
                  </a:lnTo>
                  <a:cubicBezTo>
                    <a:pt x="9421" y="4273"/>
                    <a:pt x="9429" y="4300"/>
                    <a:pt x="9419" y="4311"/>
                  </a:cubicBezTo>
                  <a:cubicBezTo>
                    <a:pt x="9407" y="4287"/>
                    <a:pt x="9395" y="4287"/>
                    <a:pt x="9383" y="4263"/>
                  </a:cubicBezTo>
                  <a:lnTo>
                    <a:pt x="9371" y="4239"/>
                  </a:lnTo>
                  <a:cubicBezTo>
                    <a:pt x="9371" y="4239"/>
                    <a:pt x="9362" y="4239"/>
                    <a:pt x="9353" y="4225"/>
                  </a:cubicBezTo>
                  <a:lnTo>
                    <a:pt x="9353" y="4225"/>
                  </a:lnTo>
                  <a:cubicBezTo>
                    <a:pt x="9367" y="4253"/>
                    <a:pt x="9347" y="4265"/>
                    <a:pt x="9347" y="4287"/>
                  </a:cubicBezTo>
                  <a:lnTo>
                    <a:pt x="9371" y="4311"/>
                  </a:lnTo>
                  <a:cubicBezTo>
                    <a:pt x="9371" y="4330"/>
                    <a:pt x="9371" y="4350"/>
                    <a:pt x="9364" y="4350"/>
                  </a:cubicBezTo>
                  <a:cubicBezTo>
                    <a:pt x="9363" y="4350"/>
                    <a:pt x="9361" y="4349"/>
                    <a:pt x="9359" y="4346"/>
                  </a:cubicBezTo>
                  <a:lnTo>
                    <a:pt x="9359" y="4346"/>
                  </a:lnTo>
                  <a:cubicBezTo>
                    <a:pt x="9347" y="4370"/>
                    <a:pt x="9371" y="4394"/>
                    <a:pt x="9383" y="4430"/>
                  </a:cubicBezTo>
                  <a:cubicBezTo>
                    <a:pt x="9359" y="4406"/>
                    <a:pt x="9335" y="4370"/>
                    <a:pt x="9323" y="4334"/>
                  </a:cubicBezTo>
                  <a:lnTo>
                    <a:pt x="9323" y="4334"/>
                  </a:lnTo>
                  <a:cubicBezTo>
                    <a:pt x="9329" y="4346"/>
                    <a:pt x="9332" y="4349"/>
                    <a:pt x="9335" y="4349"/>
                  </a:cubicBezTo>
                  <a:cubicBezTo>
                    <a:pt x="9338" y="4349"/>
                    <a:pt x="9341" y="4346"/>
                    <a:pt x="9347" y="4346"/>
                  </a:cubicBezTo>
                  <a:cubicBezTo>
                    <a:pt x="9347" y="4313"/>
                    <a:pt x="9327" y="4250"/>
                    <a:pt x="9342" y="4250"/>
                  </a:cubicBezTo>
                  <a:cubicBezTo>
                    <a:pt x="9344" y="4250"/>
                    <a:pt x="9345" y="4250"/>
                    <a:pt x="9347" y="4251"/>
                  </a:cubicBezTo>
                  <a:cubicBezTo>
                    <a:pt x="9332" y="4225"/>
                    <a:pt x="9325" y="4216"/>
                    <a:pt x="9322" y="4216"/>
                  </a:cubicBezTo>
                  <a:lnTo>
                    <a:pt x="9322" y="4216"/>
                  </a:lnTo>
                  <a:cubicBezTo>
                    <a:pt x="9317" y="4216"/>
                    <a:pt x="9324" y="4243"/>
                    <a:pt x="9317" y="4243"/>
                  </a:cubicBezTo>
                  <a:cubicBezTo>
                    <a:pt x="9316" y="4243"/>
                    <a:pt x="9314" y="4242"/>
                    <a:pt x="9311" y="4239"/>
                  </a:cubicBezTo>
                  <a:cubicBezTo>
                    <a:pt x="9311" y="4227"/>
                    <a:pt x="9311" y="4227"/>
                    <a:pt x="9311" y="4227"/>
                  </a:cubicBezTo>
                  <a:cubicBezTo>
                    <a:pt x="9311" y="4215"/>
                    <a:pt x="9311" y="4204"/>
                    <a:pt x="9288" y="4156"/>
                  </a:cubicBezTo>
                  <a:lnTo>
                    <a:pt x="9288" y="4156"/>
                  </a:lnTo>
                  <a:cubicBezTo>
                    <a:pt x="9288" y="4166"/>
                    <a:pt x="9314" y="4220"/>
                    <a:pt x="9306" y="4220"/>
                  </a:cubicBezTo>
                  <a:cubicBezTo>
                    <a:pt x="9305" y="4220"/>
                    <a:pt x="9303" y="4219"/>
                    <a:pt x="9299" y="4215"/>
                  </a:cubicBezTo>
                  <a:cubicBezTo>
                    <a:pt x="9299" y="4219"/>
                    <a:pt x="9298" y="4221"/>
                    <a:pt x="9297" y="4221"/>
                  </a:cubicBezTo>
                  <a:cubicBezTo>
                    <a:pt x="9288" y="4221"/>
                    <a:pt x="9262" y="4180"/>
                    <a:pt x="9252" y="4180"/>
                  </a:cubicBezTo>
                  <a:lnTo>
                    <a:pt x="9252" y="4180"/>
                  </a:lnTo>
                  <a:cubicBezTo>
                    <a:pt x="9264" y="4215"/>
                    <a:pt x="9299" y="4275"/>
                    <a:pt x="9276" y="4275"/>
                  </a:cubicBezTo>
                  <a:lnTo>
                    <a:pt x="9264" y="4227"/>
                  </a:lnTo>
                  <a:lnTo>
                    <a:pt x="9264" y="4227"/>
                  </a:lnTo>
                  <a:cubicBezTo>
                    <a:pt x="9240" y="4227"/>
                    <a:pt x="9288" y="4287"/>
                    <a:pt x="9276" y="4299"/>
                  </a:cubicBezTo>
                  <a:cubicBezTo>
                    <a:pt x="9276" y="4299"/>
                    <a:pt x="9285" y="4336"/>
                    <a:pt x="9295" y="4336"/>
                  </a:cubicBezTo>
                  <a:cubicBezTo>
                    <a:pt x="9297" y="4336"/>
                    <a:pt x="9298" y="4336"/>
                    <a:pt x="9299" y="4334"/>
                  </a:cubicBezTo>
                  <a:lnTo>
                    <a:pt x="9299" y="4334"/>
                  </a:lnTo>
                  <a:cubicBezTo>
                    <a:pt x="9311" y="4358"/>
                    <a:pt x="9299" y="4370"/>
                    <a:pt x="9288" y="4370"/>
                  </a:cubicBezTo>
                  <a:cubicBezTo>
                    <a:pt x="9288" y="4370"/>
                    <a:pt x="9299" y="4382"/>
                    <a:pt x="9299" y="4394"/>
                  </a:cubicBezTo>
                  <a:cubicBezTo>
                    <a:pt x="9306" y="4398"/>
                    <a:pt x="9310" y="4400"/>
                    <a:pt x="9312" y="4400"/>
                  </a:cubicBezTo>
                  <a:cubicBezTo>
                    <a:pt x="9321" y="4400"/>
                    <a:pt x="9314" y="4382"/>
                    <a:pt x="9320" y="4382"/>
                  </a:cubicBezTo>
                  <a:lnTo>
                    <a:pt x="9320" y="4382"/>
                  </a:lnTo>
                  <a:cubicBezTo>
                    <a:pt x="9322" y="4382"/>
                    <a:pt x="9326" y="4385"/>
                    <a:pt x="9335" y="4394"/>
                  </a:cubicBezTo>
                  <a:lnTo>
                    <a:pt x="9311" y="4346"/>
                  </a:lnTo>
                  <a:lnTo>
                    <a:pt x="9311" y="4346"/>
                  </a:lnTo>
                  <a:cubicBezTo>
                    <a:pt x="9323" y="4358"/>
                    <a:pt x="9347" y="4394"/>
                    <a:pt x="9359" y="4418"/>
                  </a:cubicBezTo>
                  <a:cubicBezTo>
                    <a:pt x="9373" y="4435"/>
                    <a:pt x="9377" y="4441"/>
                    <a:pt x="9376" y="4441"/>
                  </a:cubicBezTo>
                  <a:cubicBezTo>
                    <a:pt x="9375" y="4441"/>
                    <a:pt x="9365" y="4431"/>
                    <a:pt x="9361" y="4431"/>
                  </a:cubicBezTo>
                  <a:lnTo>
                    <a:pt x="9361" y="4431"/>
                  </a:lnTo>
                  <a:cubicBezTo>
                    <a:pt x="9359" y="4431"/>
                    <a:pt x="9360" y="4436"/>
                    <a:pt x="9371" y="4454"/>
                  </a:cubicBezTo>
                  <a:lnTo>
                    <a:pt x="9371" y="4442"/>
                  </a:lnTo>
                  <a:cubicBezTo>
                    <a:pt x="9407" y="4489"/>
                    <a:pt x="9383" y="4489"/>
                    <a:pt x="9371" y="4489"/>
                  </a:cubicBezTo>
                  <a:cubicBezTo>
                    <a:pt x="9359" y="4477"/>
                    <a:pt x="9347" y="4477"/>
                    <a:pt x="9323" y="4442"/>
                  </a:cubicBezTo>
                  <a:lnTo>
                    <a:pt x="9323" y="4418"/>
                  </a:lnTo>
                  <a:cubicBezTo>
                    <a:pt x="9319" y="4413"/>
                    <a:pt x="9316" y="4411"/>
                    <a:pt x="9314" y="4411"/>
                  </a:cubicBezTo>
                  <a:lnTo>
                    <a:pt x="9314" y="4411"/>
                  </a:lnTo>
                  <a:cubicBezTo>
                    <a:pt x="9307" y="4411"/>
                    <a:pt x="9321" y="4444"/>
                    <a:pt x="9311" y="4454"/>
                  </a:cubicBezTo>
                  <a:cubicBezTo>
                    <a:pt x="9311" y="4442"/>
                    <a:pt x="9311" y="4442"/>
                    <a:pt x="9311" y="4442"/>
                  </a:cubicBezTo>
                  <a:lnTo>
                    <a:pt x="9299" y="4442"/>
                  </a:lnTo>
                  <a:cubicBezTo>
                    <a:pt x="9299" y="4442"/>
                    <a:pt x="9299" y="4457"/>
                    <a:pt x="9293" y="4457"/>
                  </a:cubicBezTo>
                  <a:cubicBezTo>
                    <a:pt x="9292" y="4457"/>
                    <a:pt x="9290" y="4456"/>
                    <a:pt x="9288" y="4454"/>
                  </a:cubicBezTo>
                  <a:lnTo>
                    <a:pt x="9288" y="4454"/>
                  </a:lnTo>
                  <a:lnTo>
                    <a:pt x="9299" y="4477"/>
                  </a:lnTo>
                  <a:lnTo>
                    <a:pt x="9299" y="4465"/>
                  </a:lnTo>
                  <a:cubicBezTo>
                    <a:pt x="9299" y="4465"/>
                    <a:pt x="9323" y="4477"/>
                    <a:pt x="9323" y="4501"/>
                  </a:cubicBezTo>
                  <a:cubicBezTo>
                    <a:pt x="9323" y="4506"/>
                    <a:pt x="9322" y="4508"/>
                    <a:pt x="9320" y="4508"/>
                  </a:cubicBezTo>
                  <a:cubicBezTo>
                    <a:pt x="9310" y="4508"/>
                    <a:pt x="9285" y="4473"/>
                    <a:pt x="9276" y="4454"/>
                  </a:cubicBezTo>
                  <a:cubicBezTo>
                    <a:pt x="9265" y="4433"/>
                    <a:pt x="9266" y="4428"/>
                    <a:pt x="9270" y="4428"/>
                  </a:cubicBezTo>
                  <a:cubicBezTo>
                    <a:pt x="9274" y="4428"/>
                    <a:pt x="9282" y="4432"/>
                    <a:pt x="9285" y="4432"/>
                  </a:cubicBezTo>
                  <a:cubicBezTo>
                    <a:pt x="9287" y="4432"/>
                    <a:pt x="9288" y="4432"/>
                    <a:pt x="9288" y="4430"/>
                  </a:cubicBezTo>
                  <a:cubicBezTo>
                    <a:pt x="9274" y="4412"/>
                    <a:pt x="9268" y="4408"/>
                    <a:pt x="9263" y="4408"/>
                  </a:cubicBezTo>
                  <a:cubicBezTo>
                    <a:pt x="9258" y="4408"/>
                    <a:pt x="9256" y="4413"/>
                    <a:pt x="9252" y="4413"/>
                  </a:cubicBezTo>
                  <a:cubicBezTo>
                    <a:pt x="9249" y="4413"/>
                    <a:pt x="9245" y="4411"/>
                    <a:pt x="9240" y="4406"/>
                  </a:cubicBezTo>
                  <a:cubicBezTo>
                    <a:pt x="9216" y="4358"/>
                    <a:pt x="9252" y="4394"/>
                    <a:pt x="9228" y="4358"/>
                  </a:cubicBezTo>
                  <a:cubicBezTo>
                    <a:pt x="9226" y="4357"/>
                    <a:pt x="9225" y="4356"/>
                    <a:pt x="9224" y="4356"/>
                  </a:cubicBezTo>
                  <a:lnTo>
                    <a:pt x="9224" y="4356"/>
                  </a:lnTo>
                  <a:cubicBezTo>
                    <a:pt x="9219" y="4356"/>
                    <a:pt x="9226" y="4382"/>
                    <a:pt x="9216" y="4382"/>
                  </a:cubicBezTo>
                  <a:cubicBezTo>
                    <a:pt x="9204" y="4358"/>
                    <a:pt x="9216" y="4346"/>
                    <a:pt x="9192" y="4323"/>
                  </a:cubicBezTo>
                  <a:lnTo>
                    <a:pt x="9180" y="4311"/>
                  </a:lnTo>
                  <a:cubicBezTo>
                    <a:pt x="9192" y="4299"/>
                    <a:pt x="9145" y="4251"/>
                    <a:pt x="9145" y="4227"/>
                  </a:cubicBezTo>
                  <a:cubicBezTo>
                    <a:pt x="9144" y="4226"/>
                    <a:pt x="9143" y="4226"/>
                    <a:pt x="9142" y="4226"/>
                  </a:cubicBezTo>
                  <a:lnTo>
                    <a:pt x="9142" y="4226"/>
                  </a:lnTo>
                  <a:cubicBezTo>
                    <a:pt x="9138" y="4226"/>
                    <a:pt x="9149" y="4257"/>
                    <a:pt x="9141" y="4257"/>
                  </a:cubicBezTo>
                  <a:cubicBezTo>
                    <a:pt x="9139" y="4257"/>
                    <a:pt x="9137" y="4255"/>
                    <a:pt x="9133" y="4251"/>
                  </a:cubicBezTo>
                  <a:lnTo>
                    <a:pt x="9133" y="4251"/>
                  </a:lnTo>
                  <a:cubicBezTo>
                    <a:pt x="9145" y="4275"/>
                    <a:pt x="9180" y="4299"/>
                    <a:pt x="9180" y="4323"/>
                  </a:cubicBezTo>
                  <a:lnTo>
                    <a:pt x="9168" y="4323"/>
                  </a:lnTo>
                  <a:cubicBezTo>
                    <a:pt x="9145" y="4299"/>
                    <a:pt x="9145" y="4263"/>
                    <a:pt x="9121" y="4251"/>
                  </a:cubicBezTo>
                  <a:lnTo>
                    <a:pt x="9121" y="4263"/>
                  </a:lnTo>
                  <a:cubicBezTo>
                    <a:pt x="9133" y="4287"/>
                    <a:pt x="9145" y="4287"/>
                    <a:pt x="9157" y="4311"/>
                  </a:cubicBezTo>
                  <a:cubicBezTo>
                    <a:pt x="9155" y="4310"/>
                    <a:pt x="9153" y="4309"/>
                    <a:pt x="9152" y="4309"/>
                  </a:cubicBezTo>
                  <a:lnTo>
                    <a:pt x="9152" y="4309"/>
                  </a:lnTo>
                  <a:cubicBezTo>
                    <a:pt x="9140" y="4309"/>
                    <a:pt x="9180" y="4372"/>
                    <a:pt x="9180" y="4394"/>
                  </a:cubicBezTo>
                  <a:cubicBezTo>
                    <a:pt x="9180" y="4394"/>
                    <a:pt x="9168" y="4394"/>
                    <a:pt x="9157" y="4382"/>
                  </a:cubicBezTo>
                  <a:lnTo>
                    <a:pt x="9157" y="4382"/>
                  </a:lnTo>
                  <a:cubicBezTo>
                    <a:pt x="9168" y="4430"/>
                    <a:pt x="9157" y="4442"/>
                    <a:pt x="9168" y="4489"/>
                  </a:cubicBezTo>
                  <a:cubicBezTo>
                    <a:pt x="9157" y="4454"/>
                    <a:pt x="9145" y="4442"/>
                    <a:pt x="9121" y="4418"/>
                  </a:cubicBezTo>
                  <a:cubicBezTo>
                    <a:pt x="9133" y="4406"/>
                    <a:pt x="9097" y="4358"/>
                    <a:pt x="9085" y="4334"/>
                  </a:cubicBezTo>
                  <a:lnTo>
                    <a:pt x="9085" y="4334"/>
                  </a:lnTo>
                  <a:cubicBezTo>
                    <a:pt x="9073" y="4346"/>
                    <a:pt x="9109" y="4394"/>
                    <a:pt x="9121" y="4406"/>
                  </a:cubicBezTo>
                  <a:cubicBezTo>
                    <a:pt x="9118" y="4405"/>
                    <a:pt x="9116" y="4404"/>
                    <a:pt x="9115" y="4404"/>
                  </a:cubicBezTo>
                  <a:cubicBezTo>
                    <a:pt x="9107" y="4404"/>
                    <a:pt x="9119" y="4425"/>
                    <a:pt x="9111" y="4425"/>
                  </a:cubicBezTo>
                  <a:cubicBezTo>
                    <a:pt x="9109" y="4425"/>
                    <a:pt x="9104" y="4423"/>
                    <a:pt x="9097" y="4418"/>
                  </a:cubicBezTo>
                  <a:cubicBezTo>
                    <a:pt x="9085" y="4406"/>
                    <a:pt x="9073" y="4370"/>
                    <a:pt x="9061" y="4346"/>
                  </a:cubicBezTo>
                  <a:lnTo>
                    <a:pt x="9061" y="4346"/>
                  </a:lnTo>
                  <a:cubicBezTo>
                    <a:pt x="9055" y="4353"/>
                    <a:pt x="9065" y="4368"/>
                    <a:pt x="9073" y="4382"/>
                  </a:cubicBezTo>
                  <a:lnTo>
                    <a:pt x="9073" y="4382"/>
                  </a:lnTo>
                  <a:cubicBezTo>
                    <a:pt x="9061" y="4383"/>
                    <a:pt x="9062" y="4406"/>
                    <a:pt x="9073" y="4430"/>
                  </a:cubicBezTo>
                  <a:cubicBezTo>
                    <a:pt x="9061" y="4410"/>
                    <a:pt x="9056" y="4405"/>
                    <a:pt x="9053" y="4405"/>
                  </a:cubicBezTo>
                  <a:cubicBezTo>
                    <a:pt x="9049" y="4405"/>
                    <a:pt x="9049" y="4412"/>
                    <a:pt x="9044" y="4412"/>
                  </a:cubicBezTo>
                  <a:cubicBezTo>
                    <a:pt x="9041" y="4412"/>
                    <a:pt x="9036" y="4408"/>
                    <a:pt x="9026" y="4394"/>
                  </a:cubicBezTo>
                  <a:lnTo>
                    <a:pt x="9026" y="4394"/>
                  </a:lnTo>
                  <a:cubicBezTo>
                    <a:pt x="9026" y="4418"/>
                    <a:pt x="9049" y="4418"/>
                    <a:pt x="9061" y="4442"/>
                  </a:cubicBezTo>
                  <a:cubicBezTo>
                    <a:pt x="9067" y="4454"/>
                    <a:pt x="9064" y="4457"/>
                    <a:pt x="9058" y="4457"/>
                  </a:cubicBezTo>
                  <a:cubicBezTo>
                    <a:pt x="9052" y="4457"/>
                    <a:pt x="9043" y="4454"/>
                    <a:pt x="9038" y="4454"/>
                  </a:cubicBezTo>
                  <a:cubicBezTo>
                    <a:pt x="9038" y="4442"/>
                    <a:pt x="9038" y="4430"/>
                    <a:pt x="9038" y="4430"/>
                  </a:cubicBezTo>
                  <a:lnTo>
                    <a:pt x="9014" y="4394"/>
                  </a:lnTo>
                  <a:cubicBezTo>
                    <a:pt x="9012" y="4393"/>
                    <a:pt x="9010" y="4393"/>
                    <a:pt x="9009" y="4393"/>
                  </a:cubicBezTo>
                  <a:cubicBezTo>
                    <a:pt x="8989" y="4393"/>
                    <a:pt x="9045" y="4469"/>
                    <a:pt x="9033" y="4469"/>
                  </a:cubicBezTo>
                  <a:cubicBezTo>
                    <a:pt x="9032" y="4469"/>
                    <a:pt x="9029" y="4468"/>
                    <a:pt x="9026" y="4465"/>
                  </a:cubicBezTo>
                  <a:cubicBezTo>
                    <a:pt x="9014" y="4442"/>
                    <a:pt x="9002" y="4442"/>
                    <a:pt x="8990" y="4406"/>
                  </a:cubicBezTo>
                  <a:lnTo>
                    <a:pt x="8990" y="4406"/>
                  </a:lnTo>
                  <a:cubicBezTo>
                    <a:pt x="8990" y="4418"/>
                    <a:pt x="8978" y="4418"/>
                    <a:pt x="9002" y="4442"/>
                  </a:cubicBezTo>
                  <a:cubicBezTo>
                    <a:pt x="8990" y="4442"/>
                    <a:pt x="8990" y="4442"/>
                    <a:pt x="8978" y="4430"/>
                  </a:cubicBezTo>
                  <a:lnTo>
                    <a:pt x="8978" y="4430"/>
                  </a:lnTo>
                  <a:cubicBezTo>
                    <a:pt x="8978" y="4454"/>
                    <a:pt x="8978" y="4465"/>
                    <a:pt x="8990" y="4501"/>
                  </a:cubicBezTo>
                  <a:cubicBezTo>
                    <a:pt x="8978" y="4501"/>
                    <a:pt x="8954" y="4477"/>
                    <a:pt x="8942" y="4465"/>
                  </a:cubicBezTo>
                  <a:cubicBezTo>
                    <a:pt x="8942" y="4483"/>
                    <a:pt x="8930" y="4483"/>
                    <a:pt x="8918" y="4483"/>
                  </a:cubicBezTo>
                  <a:cubicBezTo>
                    <a:pt x="8907" y="4483"/>
                    <a:pt x="8895" y="4483"/>
                    <a:pt x="8895" y="4501"/>
                  </a:cubicBezTo>
                  <a:lnTo>
                    <a:pt x="8895" y="4513"/>
                  </a:lnTo>
                  <a:cubicBezTo>
                    <a:pt x="8871" y="4513"/>
                    <a:pt x="8942" y="4561"/>
                    <a:pt x="8918" y="4561"/>
                  </a:cubicBezTo>
                  <a:cubicBezTo>
                    <a:pt x="8895" y="4513"/>
                    <a:pt x="8895" y="4537"/>
                    <a:pt x="8871" y="4513"/>
                  </a:cubicBezTo>
                  <a:cubicBezTo>
                    <a:pt x="8868" y="4512"/>
                    <a:pt x="8866" y="4512"/>
                    <a:pt x="8864" y="4512"/>
                  </a:cubicBezTo>
                  <a:cubicBezTo>
                    <a:pt x="8841" y="4512"/>
                    <a:pt x="8853" y="4562"/>
                    <a:pt x="8830" y="4562"/>
                  </a:cubicBezTo>
                  <a:cubicBezTo>
                    <a:pt x="8828" y="4562"/>
                    <a:pt x="8826" y="4562"/>
                    <a:pt x="8823" y="4561"/>
                  </a:cubicBezTo>
                  <a:cubicBezTo>
                    <a:pt x="8811" y="4549"/>
                    <a:pt x="8799" y="4537"/>
                    <a:pt x="8811" y="4525"/>
                  </a:cubicBezTo>
                  <a:cubicBezTo>
                    <a:pt x="8787" y="4525"/>
                    <a:pt x="8776" y="4537"/>
                    <a:pt x="8764" y="4549"/>
                  </a:cubicBezTo>
                  <a:lnTo>
                    <a:pt x="8764" y="4537"/>
                  </a:lnTo>
                  <a:cubicBezTo>
                    <a:pt x="8756" y="4533"/>
                    <a:pt x="8750" y="4531"/>
                    <a:pt x="8745" y="4531"/>
                  </a:cubicBezTo>
                  <a:cubicBezTo>
                    <a:pt x="8719" y="4531"/>
                    <a:pt x="8726" y="4576"/>
                    <a:pt x="8716" y="4596"/>
                  </a:cubicBezTo>
                  <a:cubicBezTo>
                    <a:pt x="8716" y="4596"/>
                    <a:pt x="8704" y="4573"/>
                    <a:pt x="8704" y="4573"/>
                  </a:cubicBezTo>
                  <a:cubicBezTo>
                    <a:pt x="8699" y="4570"/>
                    <a:pt x="8693" y="4568"/>
                    <a:pt x="8688" y="4568"/>
                  </a:cubicBezTo>
                  <a:cubicBezTo>
                    <a:pt x="8672" y="4568"/>
                    <a:pt x="8662" y="4584"/>
                    <a:pt x="8680" y="4620"/>
                  </a:cubicBezTo>
                  <a:cubicBezTo>
                    <a:pt x="8670" y="4610"/>
                    <a:pt x="8666" y="4606"/>
                    <a:pt x="8666" y="4606"/>
                  </a:cubicBezTo>
                  <a:lnTo>
                    <a:pt x="8666" y="4606"/>
                  </a:lnTo>
                  <a:cubicBezTo>
                    <a:pt x="8665" y="4606"/>
                    <a:pt x="8671" y="4615"/>
                    <a:pt x="8664" y="4615"/>
                  </a:cubicBezTo>
                  <a:cubicBezTo>
                    <a:pt x="8661" y="4615"/>
                    <a:pt x="8655" y="4614"/>
                    <a:pt x="8645" y="4608"/>
                  </a:cubicBezTo>
                  <a:cubicBezTo>
                    <a:pt x="8633" y="4596"/>
                    <a:pt x="8633" y="4596"/>
                    <a:pt x="8633" y="4596"/>
                  </a:cubicBezTo>
                  <a:cubicBezTo>
                    <a:pt x="8629" y="4592"/>
                    <a:pt x="8625" y="4591"/>
                    <a:pt x="8621" y="4591"/>
                  </a:cubicBezTo>
                  <a:cubicBezTo>
                    <a:pt x="8614" y="4591"/>
                    <a:pt x="8609" y="4596"/>
                    <a:pt x="8609" y="4596"/>
                  </a:cubicBezTo>
                  <a:cubicBezTo>
                    <a:pt x="8609" y="4596"/>
                    <a:pt x="8609" y="4596"/>
                    <a:pt x="8609" y="4608"/>
                  </a:cubicBezTo>
                  <a:cubicBezTo>
                    <a:pt x="8585" y="4596"/>
                    <a:pt x="8561" y="4596"/>
                    <a:pt x="8549" y="4596"/>
                  </a:cubicBezTo>
                  <a:cubicBezTo>
                    <a:pt x="8534" y="4596"/>
                    <a:pt x="8521" y="4596"/>
                    <a:pt x="8509" y="4593"/>
                  </a:cubicBezTo>
                  <a:lnTo>
                    <a:pt x="8509" y="4593"/>
                  </a:lnTo>
                  <a:cubicBezTo>
                    <a:pt x="8521" y="4598"/>
                    <a:pt x="8534" y="4603"/>
                    <a:pt x="8549" y="4608"/>
                  </a:cubicBezTo>
                  <a:cubicBezTo>
                    <a:pt x="8559" y="4628"/>
                    <a:pt x="8561" y="4649"/>
                    <a:pt x="8568" y="4654"/>
                  </a:cubicBezTo>
                  <a:lnTo>
                    <a:pt x="8568" y="4654"/>
                  </a:lnTo>
                  <a:cubicBezTo>
                    <a:pt x="8532" y="4642"/>
                    <a:pt x="8477" y="4619"/>
                    <a:pt x="8466" y="4585"/>
                  </a:cubicBezTo>
                  <a:lnTo>
                    <a:pt x="8478" y="4585"/>
                  </a:lnTo>
                  <a:cubicBezTo>
                    <a:pt x="8466" y="4585"/>
                    <a:pt x="8466" y="4585"/>
                    <a:pt x="8466" y="4573"/>
                  </a:cubicBezTo>
                  <a:lnTo>
                    <a:pt x="8466" y="4573"/>
                  </a:lnTo>
                  <a:cubicBezTo>
                    <a:pt x="8474" y="4576"/>
                    <a:pt x="8481" y="4580"/>
                    <a:pt x="8489" y="4584"/>
                  </a:cubicBezTo>
                  <a:lnTo>
                    <a:pt x="8489" y="4584"/>
                  </a:lnTo>
                  <a:cubicBezTo>
                    <a:pt x="8479" y="4577"/>
                    <a:pt x="8467" y="4566"/>
                    <a:pt x="8454" y="4549"/>
                  </a:cubicBezTo>
                  <a:cubicBezTo>
                    <a:pt x="8383" y="4513"/>
                    <a:pt x="8359" y="4418"/>
                    <a:pt x="8323" y="4382"/>
                  </a:cubicBezTo>
                  <a:cubicBezTo>
                    <a:pt x="8285" y="4382"/>
                    <a:pt x="8257" y="4396"/>
                    <a:pt x="8223" y="4396"/>
                  </a:cubicBezTo>
                  <a:cubicBezTo>
                    <a:pt x="8193" y="4396"/>
                    <a:pt x="8159" y="4385"/>
                    <a:pt x="8109" y="4346"/>
                  </a:cubicBezTo>
                  <a:lnTo>
                    <a:pt x="8180" y="4334"/>
                  </a:lnTo>
                  <a:cubicBezTo>
                    <a:pt x="8143" y="4314"/>
                    <a:pt x="8120" y="4308"/>
                    <a:pt x="8102" y="4308"/>
                  </a:cubicBezTo>
                  <a:cubicBezTo>
                    <a:pt x="8077" y="4308"/>
                    <a:pt x="8064" y="4320"/>
                    <a:pt x="8042" y="4320"/>
                  </a:cubicBezTo>
                  <a:cubicBezTo>
                    <a:pt x="8026" y="4320"/>
                    <a:pt x="8003" y="4313"/>
                    <a:pt x="7966" y="4287"/>
                  </a:cubicBezTo>
                  <a:lnTo>
                    <a:pt x="7966" y="4287"/>
                  </a:lnTo>
                  <a:cubicBezTo>
                    <a:pt x="8002" y="4323"/>
                    <a:pt x="7895" y="4311"/>
                    <a:pt x="7978" y="4358"/>
                  </a:cubicBezTo>
                  <a:cubicBezTo>
                    <a:pt x="7930" y="4358"/>
                    <a:pt x="7835" y="4311"/>
                    <a:pt x="7775" y="4263"/>
                  </a:cubicBezTo>
                  <a:cubicBezTo>
                    <a:pt x="7752" y="4263"/>
                    <a:pt x="7764" y="4275"/>
                    <a:pt x="7752" y="4299"/>
                  </a:cubicBezTo>
                  <a:cubicBezTo>
                    <a:pt x="7811" y="4358"/>
                    <a:pt x="7883" y="4323"/>
                    <a:pt x="7918" y="4406"/>
                  </a:cubicBezTo>
                  <a:lnTo>
                    <a:pt x="8002" y="4382"/>
                  </a:lnTo>
                  <a:lnTo>
                    <a:pt x="8002" y="4382"/>
                  </a:lnTo>
                  <a:cubicBezTo>
                    <a:pt x="8049" y="4442"/>
                    <a:pt x="8037" y="4477"/>
                    <a:pt x="7990" y="4477"/>
                  </a:cubicBezTo>
                  <a:cubicBezTo>
                    <a:pt x="8002" y="4489"/>
                    <a:pt x="8025" y="4489"/>
                    <a:pt x="8037" y="4501"/>
                  </a:cubicBezTo>
                  <a:cubicBezTo>
                    <a:pt x="8030" y="4519"/>
                    <a:pt x="8022" y="4526"/>
                    <a:pt x="8014" y="4526"/>
                  </a:cubicBezTo>
                  <a:cubicBezTo>
                    <a:pt x="7990" y="4526"/>
                    <a:pt x="7966" y="4468"/>
                    <a:pt x="7937" y="4468"/>
                  </a:cubicBezTo>
                  <a:cubicBezTo>
                    <a:pt x="7931" y="4468"/>
                    <a:pt x="7925" y="4471"/>
                    <a:pt x="7918" y="4477"/>
                  </a:cubicBezTo>
                  <a:lnTo>
                    <a:pt x="7966" y="4501"/>
                  </a:lnTo>
                  <a:cubicBezTo>
                    <a:pt x="7963" y="4516"/>
                    <a:pt x="7953" y="4522"/>
                    <a:pt x="7940" y="4522"/>
                  </a:cubicBezTo>
                  <a:cubicBezTo>
                    <a:pt x="7898" y="4522"/>
                    <a:pt x="7820" y="4468"/>
                    <a:pt x="7775" y="4442"/>
                  </a:cubicBezTo>
                  <a:cubicBezTo>
                    <a:pt x="7716" y="4382"/>
                    <a:pt x="7656" y="4346"/>
                    <a:pt x="7668" y="4311"/>
                  </a:cubicBezTo>
                  <a:lnTo>
                    <a:pt x="7668" y="4311"/>
                  </a:lnTo>
                  <a:lnTo>
                    <a:pt x="7764" y="4346"/>
                  </a:lnTo>
                  <a:cubicBezTo>
                    <a:pt x="7728" y="4287"/>
                    <a:pt x="7633" y="4299"/>
                    <a:pt x="7585" y="4275"/>
                  </a:cubicBezTo>
                  <a:cubicBezTo>
                    <a:pt x="7585" y="4263"/>
                    <a:pt x="7573" y="4263"/>
                    <a:pt x="7573" y="4251"/>
                  </a:cubicBezTo>
                  <a:cubicBezTo>
                    <a:pt x="7573" y="4263"/>
                    <a:pt x="7573" y="4263"/>
                    <a:pt x="7573" y="4263"/>
                  </a:cubicBezTo>
                  <a:cubicBezTo>
                    <a:pt x="7561" y="4263"/>
                    <a:pt x="7549" y="4251"/>
                    <a:pt x="7549" y="4239"/>
                  </a:cubicBezTo>
                  <a:cubicBezTo>
                    <a:pt x="7502" y="4215"/>
                    <a:pt x="7418" y="4204"/>
                    <a:pt x="7371" y="4180"/>
                  </a:cubicBezTo>
                  <a:lnTo>
                    <a:pt x="7371" y="4215"/>
                  </a:lnTo>
                  <a:lnTo>
                    <a:pt x="7383" y="4204"/>
                  </a:lnTo>
                  <a:cubicBezTo>
                    <a:pt x="7418" y="4215"/>
                    <a:pt x="7478" y="4263"/>
                    <a:pt x="7430" y="4275"/>
                  </a:cubicBezTo>
                  <a:cubicBezTo>
                    <a:pt x="7323" y="4251"/>
                    <a:pt x="7323" y="4180"/>
                    <a:pt x="7311" y="4144"/>
                  </a:cubicBezTo>
                  <a:cubicBezTo>
                    <a:pt x="7317" y="4138"/>
                    <a:pt x="7324" y="4135"/>
                    <a:pt x="7332" y="4135"/>
                  </a:cubicBezTo>
                  <a:cubicBezTo>
                    <a:pt x="7368" y="4135"/>
                    <a:pt x="7417" y="4192"/>
                    <a:pt x="7466" y="4192"/>
                  </a:cubicBezTo>
                  <a:cubicBezTo>
                    <a:pt x="7454" y="4132"/>
                    <a:pt x="7371" y="4144"/>
                    <a:pt x="7263" y="4073"/>
                  </a:cubicBezTo>
                  <a:cubicBezTo>
                    <a:pt x="7277" y="4066"/>
                    <a:pt x="7289" y="4063"/>
                    <a:pt x="7302" y="4063"/>
                  </a:cubicBezTo>
                  <a:cubicBezTo>
                    <a:pt x="7344" y="4063"/>
                    <a:pt x="7382" y="4094"/>
                    <a:pt x="7415" y="4094"/>
                  </a:cubicBezTo>
                  <a:cubicBezTo>
                    <a:pt x="7424" y="4094"/>
                    <a:pt x="7433" y="4091"/>
                    <a:pt x="7442" y="4084"/>
                  </a:cubicBezTo>
                  <a:cubicBezTo>
                    <a:pt x="7347" y="4037"/>
                    <a:pt x="7311" y="4061"/>
                    <a:pt x="7228" y="4025"/>
                  </a:cubicBezTo>
                  <a:cubicBezTo>
                    <a:pt x="7234" y="4013"/>
                    <a:pt x="7261" y="4013"/>
                    <a:pt x="7287" y="4013"/>
                  </a:cubicBezTo>
                  <a:cubicBezTo>
                    <a:pt x="7314" y="4013"/>
                    <a:pt x="7341" y="4013"/>
                    <a:pt x="7347" y="4001"/>
                  </a:cubicBezTo>
                  <a:cubicBezTo>
                    <a:pt x="7323" y="3989"/>
                    <a:pt x="7299" y="3977"/>
                    <a:pt x="7287" y="3965"/>
                  </a:cubicBezTo>
                  <a:lnTo>
                    <a:pt x="7287" y="3965"/>
                  </a:lnTo>
                  <a:cubicBezTo>
                    <a:pt x="7312" y="3973"/>
                    <a:pt x="7328" y="3976"/>
                    <a:pt x="7339" y="3976"/>
                  </a:cubicBezTo>
                  <a:cubicBezTo>
                    <a:pt x="7389" y="3976"/>
                    <a:pt x="7322" y="3912"/>
                    <a:pt x="7370" y="3912"/>
                  </a:cubicBezTo>
                  <a:cubicBezTo>
                    <a:pt x="7379" y="3912"/>
                    <a:pt x="7390" y="3913"/>
                    <a:pt x="7406" y="3918"/>
                  </a:cubicBezTo>
                  <a:cubicBezTo>
                    <a:pt x="7389" y="3901"/>
                    <a:pt x="7372" y="3897"/>
                    <a:pt x="7354" y="3897"/>
                  </a:cubicBezTo>
                  <a:cubicBezTo>
                    <a:pt x="7342" y="3897"/>
                    <a:pt x="7330" y="3899"/>
                    <a:pt x="7317" y="3899"/>
                  </a:cubicBezTo>
                  <a:cubicBezTo>
                    <a:pt x="7294" y="3899"/>
                    <a:pt x="7269" y="3894"/>
                    <a:pt x="7240" y="3870"/>
                  </a:cubicBezTo>
                  <a:lnTo>
                    <a:pt x="7240" y="3870"/>
                  </a:lnTo>
                  <a:cubicBezTo>
                    <a:pt x="7252" y="3906"/>
                    <a:pt x="7311" y="3965"/>
                    <a:pt x="7228" y="3965"/>
                  </a:cubicBezTo>
                  <a:lnTo>
                    <a:pt x="7144" y="3918"/>
                  </a:lnTo>
                  <a:cubicBezTo>
                    <a:pt x="7109" y="3882"/>
                    <a:pt x="7252" y="3894"/>
                    <a:pt x="7192" y="3846"/>
                  </a:cubicBezTo>
                  <a:lnTo>
                    <a:pt x="7097" y="3846"/>
                  </a:lnTo>
                  <a:cubicBezTo>
                    <a:pt x="7097" y="3858"/>
                    <a:pt x="7144" y="3882"/>
                    <a:pt x="7109" y="3894"/>
                  </a:cubicBezTo>
                  <a:cubicBezTo>
                    <a:pt x="7099" y="3887"/>
                    <a:pt x="7089" y="3884"/>
                    <a:pt x="7079" y="3884"/>
                  </a:cubicBezTo>
                  <a:cubicBezTo>
                    <a:pt x="7037" y="3884"/>
                    <a:pt x="6987" y="3932"/>
                    <a:pt x="6930" y="3942"/>
                  </a:cubicBezTo>
                  <a:cubicBezTo>
                    <a:pt x="6882" y="3930"/>
                    <a:pt x="6847" y="3918"/>
                    <a:pt x="6835" y="3894"/>
                  </a:cubicBezTo>
                  <a:cubicBezTo>
                    <a:pt x="6693" y="3918"/>
                    <a:pt x="6540" y="3894"/>
                    <a:pt x="6421" y="3929"/>
                  </a:cubicBezTo>
                  <a:lnTo>
                    <a:pt x="6421" y="3929"/>
                  </a:lnTo>
                  <a:cubicBezTo>
                    <a:pt x="6499" y="3905"/>
                    <a:pt x="6418" y="3870"/>
                    <a:pt x="6382" y="3834"/>
                  </a:cubicBezTo>
                  <a:cubicBezTo>
                    <a:pt x="6466" y="3834"/>
                    <a:pt x="6478" y="3787"/>
                    <a:pt x="6478" y="3751"/>
                  </a:cubicBezTo>
                  <a:cubicBezTo>
                    <a:pt x="6418" y="3751"/>
                    <a:pt x="6371" y="3799"/>
                    <a:pt x="6406" y="3823"/>
                  </a:cubicBezTo>
                  <a:cubicBezTo>
                    <a:pt x="6389" y="3818"/>
                    <a:pt x="6376" y="3817"/>
                    <a:pt x="6365" y="3817"/>
                  </a:cubicBezTo>
                  <a:cubicBezTo>
                    <a:pt x="6334" y="3817"/>
                    <a:pt x="6324" y="3830"/>
                    <a:pt x="6304" y="3830"/>
                  </a:cubicBezTo>
                  <a:cubicBezTo>
                    <a:pt x="6292" y="3830"/>
                    <a:pt x="6277" y="3825"/>
                    <a:pt x="6251" y="3811"/>
                  </a:cubicBezTo>
                  <a:cubicBezTo>
                    <a:pt x="6204" y="3787"/>
                    <a:pt x="6287" y="3763"/>
                    <a:pt x="6263" y="3739"/>
                  </a:cubicBezTo>
                  <a:cubicBezTo>
                    <a:pt x="6256" y="3738"/>
                    <a:pt x="6250" y="3738"/>
                    <a:pt x="6244" y="3738"/>
                  </a:cubicBezTo>
                  <a:cubicBezTo>
                    <a:pt x="6184" y="3738"/>
                    <a:pt x="6222" y="3788"/>
                    <a:pt x="6145" y="3788"/>
                  </a:cubicBezTo>
                  <a:cubicBezTo>
                    <a:pt x="6138" y="3788"/>
                    <a:pt x="6130" y="3788"/>
                    <a:pt x="6120" y="3787"/>
                  </a:cubicBezTo>
                  <a:cubicBezTo>
                    <a:pt x="6132" y="3775"/>
                    <a:pt x="6144" y="3775"/>
                    <a:pt x="6132" y="3763"/>
                  </a:cubicBezTo>
                  <a:cubicBezTo>
                    <a:pt x="6121" y="3761"/>
                    <a:pt x="6111" y="3760"/>
                    <a:pt x="6100" y="3760"/>
                  </a:cubicBezTo>
                  <a:cubicBezTo>
                    <a:pt x="6052" y="3760"/>
                    <a:pt x="6009" y="3779"/>
                    <a:pt x="5990" y="3799"/>
                  </a:cubicBezTo>
                  <a:cubicBezTo>
                    <a:pt x="5954" y="3763"/>
                    <a:pt x="5906" y="3763"/>
                    <a:pt x="5870" y="3763"/>
                  </a:cubicBezTo>
                  <a:cubicBezTo>
                    <a:pt x="5882" y="3763"/>
                    <a:pt x="5906" y="3751"/>
                    <a:pt x="5918" y="3751"/>
                  </a:cubicBezTo>
                  <a:cubicBezTo>
                    <a:pt x="5870" y="3692"/>
                    <a:pt x="5918" y="3703"/>
                    <a:pt x="5906" y="3680"/>
                  </a:cubicBezTo>
                  <a:lnTo>
                    <a:pt x="5906" y="3680"/>
                  </a:lnTo>
                  <a:cubicBezTo>
                    <a:pt x="5912" y="3686"/>
                    <a:pt x="5921" y="3686"/>
                    <a:pt x="5930" y="3686"/>
                  </a:cubicBezTo>
                  <a:cubicBezTo>
                    <a:pt x="5939" y="3686"/>
                    <a:pt x="5948" y="3686"/>
                    <a:pt x="5954" y="3692"/>
                  </a:cubicBezTo>
                  <a:lnTo>
                    <a:pt x="5930" y="3644"/>
                  </a:lnTo>
                  <a:cubicBezTo>
                    <a:pt x="5920" y="3625"/>
                    <a:pt x="5924" y="3621"/>
                    <a:pt x="5932" y="3621"/>
                  </a:cubicBezTo>
                  <a:cubicBezTo>
                    <a:pt x="5938" y="3621"/>
                    <a:pt x="5945" y="3623"/>
                    <a:pt x="5951" y="3623"/>
                  </a:cubicBezTo>
                  <a:cubicBezTo>
                    <a:pt x="5959" y="3623"/>
                    <a:pt x="5966" y="3620"/>
                    <a:pt x="5966" y="3608"/>
                  </a:cubicBezTo>
                  <a:lnTo>
                    <a:pt x="5954" y="3608"/>
                  </a:lnTo>
                  <a:cubicBezTo>
                    <a:pt x="5954" y="3594"/>
                    <a:pt x="5974" y="3588"/>
                    <a:pt x="5998" y="3588"/>
                  </a:cubicBezTo>
                  <a:cubicBezTo>
                    <a:pt x="6015" y="3588"/>
                    <a:pt x="6034" y="3591"/>
                    <a:pt x="6049" y="3596"/>
                  </a:cubicBezTo>
                  <a:cubicBezTo>
                    <a:pt x="6049" y="3406"/>
                    <a:pt x="6251" y="3489"/>
                    <a:pt x="6335" y="3370"/>
                  </a:cubicBezTo>
                  <a:cubicBezTo>
                    <a:pt x="6335" y="3346"/>
                    <a:pt x="6311" y="3346"/>
                    <a:pt x="6299" y="3322"/>
                  </a:cubicBezTo>
                  <a:cubicBezTo>
                    <a:pt x="6287" y="3322"/>
                    <a:pt x="6287" y="3311"/>
                    <a:pt x="6287" y="3311"/>
                  </a:cubicBezTo>
                  <a:cubicBezTo>
                    <a:pt x="6287" y="3322"/>
                    <a:pt x="6287" y="3334"/>
                    <a:pt x="6275" y="3334"/>
                  </a:cubicBezTo>
                  <a:cubicBezTo>
                    <a:pt x="6275" y="3311"/>
                    <a:pt x="6240" y="3275"/>
                    <a:pt x="6275" y="3275"/>
                  </a:cubicBezTo>
                  <a:cubicBezTo>
                    <a:pt x="6275" y="3287"/>
                    <a:pt x="6275" y="3287"/>
                    <a:pt x="6275" y="3299"/>
                  </a:cubicBezTo>
                  <a:cubicBezTo>
                    <a:pt x="6285" y="3289"/>
                    <a:pt x="6279" y="3272"/>
                    <a:pt x="6283" y="3272"/>
                  </a:cubicBezTo>
                  <a:lnTo>
                    <a:pt x="6283" y="3272"/>
                  </a:lnTo>
                  <a:cubicBezTo>
                    <a:pt x="6283" y="3272"/>
                    <a:pt x="6285" y="3273"/>
                    <a:pt x="6287" y="3275"/>
                  </a:cubicBezTo>
                  <a:cubicBezTo>
                    <a:pt x="6303" y="3275"/>
                    <a:pt x="6298" y="3270"/>
                    <a:pt x="6300" y="3270"/>
                  </a:cubicBezTo>
                  <a:lnTo>
                    <a:pt x="6300" y="3270"/>
                  </a:lnTo>
                  <a:cubicBezTo>
                    <a:pt x="6300" y="3270"/>
                    <a:pt x="6303" y="3271"/>
                    <a:pt x="6311" y="3275"/>
                  </a:cubicBezTo>
                  <a:lnTo>
                    <a:pt x="6359" y="3263"/>
                  </a:lnTo>
                  <a:cubicBezTo>
                    <a:pt x="6348" y="3236"/>
                    <a:pt x="6354" y="3228"/>
                    <a:pt x="6364" y="3228"/>
                  </a:cubicBezTo>
                  <a:cubicBezTo>
                    <a:pt x="6377" y="3228"/>
                    <a:pt x="6394" y="3239"/>
                    <a:pt x="6394" y="3239"/>
                  </a:cubicBezTo>
                  <a:cubicBezTo>
                    <a:pt x="6430" y="3275"/>
                    <a:pt x="6382" y="3263"/>
                    <a:pt x="6406" y="3299"/>
                  </a:cubicBezTo>
                  <a:lnTo>
                    <a:pt x="6442" y="3322"/>
                  </a:lnTo>
                  <a:lnTo>
                    <a:pt x="6418" y="3287"/>
                  </a:lnTo>
                  <a:lnTo>
                    <a:pt x="6442" y="3287"/>
                  </a:lnTo>
                  <a:cubicBezTo>
                    <a:pt x="6442" y="3278"/>
                    <a:pt x="6436" y="3270"/>
                    <a:pt x="6437" y="3270"/>
                  </a:cubicBezTo>
                  <a:lnTo>
                    <a:pt x="6437" y="3270"/>
                  </a:lnTo>
                  <a:cubicBezTo>
                    <a:pt x="6437" y="3270"/>
                    <a:pt x="6438" y="3271"/>
                    <a:pt x="6442" y="3275"/>
                  </a:cubicBezTo>
                  <a:cubicBezTo>
                    <a:pt x="6442" y="3275"/>
                    <a:pt x="6454" y="3275"/>
                    <a:pt x="6454" y="3287"/>
                  </a:cubicBezTo>
                  <a:lnTo>
                    <a:pt x="6454" y="3263"/>
                  </a:lnTo>
                  <a:cubicBezTo>
                    <a:pt x="6460" y="3275"/>
                    <a:pt x="6463" y="3275"/>
                    <a:pt x="6469" y="3275"/>
                  </a:cubicBezTo>
                  <a:cubicBezTo>
                    <a:pt x="6475" y="3275"/>
                    <a:pt x="6484" y="3275"/>
                    <a:pt x="6501" y="3287"/>
                  </a:cubicBezTo>
                  <a:cubicBezTo>
                    <a:pt x="6542" y="3277"/>
                    <a:pt x="6522" y="3222"/>
                    <a:pt x="6560" y="3222"/>
                  </a:cubicBezTo>
                  <a:cubicBezTo>
                    <a:pt x="6567" y="3222"/>
                    <a:pt x="6575" y="3224"/>
                    <a:pt x="6585" y="3227"/>
                  </a:cubicBezTo>
                  <a:cubicBezTo>
                    <a:pt x="6561" y="3215"/>
                    <a:pt x="6549" y="3168"/>
                    <a:pt x="6561" y="3156"/>
                  </a:cubicBezTo>
                  <a:lnTo>
                    <a:pt x="6561" y="3156"/>
                  </a:lnTo>
                  <a:cubicBezTo>
                    <a:pt x="6573" y="3168"/>
                    <a:pt x="6585" y="3168"/>
                    <a:pt x="6597" y="3191"/>
                  </a:cubicBezTo>
                  <a:lnTo>
                    <a:pt x="6597" y="3156"/>
                  </a:lnTo>
                  <a:cubicBezTo>
                    <a:pt x="6610" y="3166"/>
                    <a:pt x="6619" y="3169"/>
                    <a:pt x="6627" y="3169"/>
                  </a:cubicBezTo>
                  <a:cubicBezTo>
                    <a:pt x="6647" y="3169"/>
                    <a:pt x="6654" y="3144"/>
                    <a:pt x="6680" y="3144"/>
                  </a:cubicBezTo>
                  <a:lnTo>
                    <a:pt x="6692" y="3168"/>
                  </a:lnTo>
                  <a:cubicBezTo>
                    <a:pt x="6680" y="3132"/>
                    <a:pt x="6680" y="3120"/>
                    <a:pt x="6704" y="3108"/>
                  </a:cubicBezTo>
                  <a:lnTo>
                    <a:pt x="6728" y="3144"/>
                  </a:lnTo>
                  <a:cubicBezTo>
                    <a:pt x="6752" y="3144"/>
                    <a:pt x="6692" y="3072"/>
                    <a:pt x="6728" y="3072"/>
                  </a:cubicBezTo>
                  <a:cubicBezTo>
                    <a:pt x="6692" y="3037"/>
                    <a:pt x="6668" y="3037"/>
                    <a:pt x="6644" y="3001"/>
                  </a:cubicBezTo>
                  <a:lnTo>
                    <a:pt x="6644" y="3001"/>
                  </a:lnTo>
                  <a:cubicBezTo>
                    <a:pt x="6660" y="3017"/>
                    <a:pt x="6674" y="3024"/>
                    <a:pt x="6682" y="3024"/>
                  </a:cubicBezTo>
                  <a:cubicBezTo>
                    <a:pt x="6692" y="3024"/>
                    <a:pt x="6693" y="3014"/>
                    <a:pt x="6680" y="3001"/>
                  </a:cubicBezTo>
                  <a:cubicBezTo>
                    <a:pt x="6685" y="2991"/>
                    <a:pt x="6688" y="2987"/>
                    <a:pt x="6691" y="2987"/>
                  </a:cubicBezTo>
                  <a:cubicBezTo>
                    <a:pt x="6694" y="2987"/>
                    <a:pt x="6697" y="2994"/>
                    <a:pt x="6704" y="3001"/>
                  </a:cubicBezTo>
                  <a:lnTo>
                    <a:pt x="6692" y="2965"/>
                  </a:lnTo>
                  <a:cubicBezTo>
                    <a:pt x="6716" y="2965"/>
                    <a:pt x="6728" y="3013"/>
                    <a:pt x="6740" y="3037"/>
                  </a:cubicBezTo>
                  <a:cubicBezTo>
                    <a:pt x="6732" y="3005"/>
                    <a:pt x="6745" y="3000"/>
                    <a:pt x="6758" y="3000"/>
                  </a:cubicBezTo>
                  <a:cubicBezTo>
                    <a:pt x="6765" y="3000"/>
                    <a:pt x="6771" y="3001"/>
                    <a:pt x="6775" y="3001"/>
                  </a:cubicBezTo>
                  <a:lnTo>
                    <a:pt x="6787" y="3013"/>
                  </a:lnTo>
                  <a:lnTo>
                    <a:pt x="6811" y="3013"/>
                  </a:lnTo>
                  <a:cubicBezTo>
                    <a:pt x="6801" y="2983"/>
                    <a:pt x="6816" y="2962"/>
                    <a:pt x="6834" y="2962"/>
                  </a:cubicBezTo>
                  <a:cubicBezTo>
                    <a:pt x="6838" y="2962"/>
                    <a:pt x="6843" y="2963"/>
                    <a:pt x="6847" y="2965"/>
                  </a:cubicBezTo>
                  <a:lnTo>
                    <a:pt x="6871" y="3013"/>
                  </a:lnTo>
                  <a:cubicBezTo>
                    <a:pt x="6874" y="3015"/>
                    <a:pt x="6876" y="3015"/>
                    <a:pt x="6877" y="3015"/>
                  </a:cubicBezTo>
                  <a:cubicBezTo>
                    <a:pt x="6885" y="3015"/>
                    <a:pt x="6859" y="2987"/>
                    <a:pt x="6859" y="2977"/>
                  </a:cubicBezTo>
                  <a:cubicBezTo>
                    <a:pt x="6859" y="2970"/>
                    <a:pt x="6861" y="2967"/>
                    <a:pt x="6865" y="2967"/>
                  </a:cubicBezTo>
                  <a:cubicBezTo>
                    <a:pt x="6875" y="2967"/>
                    <a:pt x="6894" y="2981"/>
                    <a:pt x="6918" y="2989"/>
                  </a:cubicBezTo>
                  <a:cubicBezTo>
                    <a:pt x="6915" y="2973"/>
                    <a:pt x="6921" y="2968"/>
                    <a:pt x="6932" y="2968"/>
                  </a:cubicBezTo>
                  <a:cubicBezTo>
                    <a:pt x="6947" y="2968"/>
                    <a:pt x="6970" y="2978"/>
                    <a:pt x="6987" y="2978"/>
                  </a:cubicBezTo>
                  <a:cubicBezTo>
                    <a:pt x="7001" y="2978"/>
                    <a:pt x="7010" y="2970"/>
                    <a:pt x="7002" y="2941"/>
                  </a:cubicBezTo>
                  <a:lnTo>
                    <a:pt x="7002" y="2941"/>
                  </a:lnTo>
                  <a:lnTo>
                    <a:pt x="7025" y="2965"/>
                  </a:lnTo>
                  <a:cubicBezTo>
                    <a:pt x="7013" y="2882"/>
                    <a:pt x="7109" y="2941"/>
                    <a:pt x="7085" y="2846"/>
                  </a:cubicBezTo>
                  <a:lnTo>
                    <a:pt x="7085" y="2846"/>
                  </a:lnTo>
                  <a:cubicBezTo>
                    <a:pt x="7102" y="2855"/>
                    <a:pt x="7113" y="2859"/>
                    <a:pt x="7119" y="2859"/>
                  </a:cubicBezTo>
                  <a:cubicBezTo>
                    <a:pt x="7150" y="2859"/>
                    <a:pt x="7102" y="2786"/>
                    <a:pt x="7127" y="2786"/>
                  </a:cubicBezTo>
                  <a:cubicBezTo>
                    <a:pt x="7132" y="2786"/>
                    <a:pt x="7141" y="2789"/>
                    <a:pt x="7156" y="2799"/>
                  </a:cubicBezTo>
                  <a:lnTo>
                    <a:pt x="7144" y="2787"/>
                  </a:lnTo>
                  <a:cubicBezTo>
                    <a:pt x="7287" y="2715"/>
                    <a:pt x="7454" y="2691"/>
                    <a:pt x="7549" y="2572"/>
                  </a:cubicBezTo>
                  <a:lnTo>
                    <a:pt x="7561" y="2596"/>
                  </a:lnTo>
                  <a:cubicBezTo>
                    <a:pt x="7668" y="2549"/>
                    <a:pt x="7764" y="2501"/>
                    <a:pt x="7871" y="2453"/>
                  </a:cubicBezTo>
                  <a:cubicBezTo>
                    <a:pt x="7966" y="2394"/>
                    <a:pt x="8073" y="2346"/>
                    <a:pt x="8180" y="2310"/>
                  </a:cubicBezTo>
                  <a:cubicBezTo>
                    <a:pt x="8192" y="2287"/>
                    <a:pt x="8156" y="2239"/>
                    <a:pt x="8168" y="2215"/>
                  </a:cubicBezTo>
                  <a:cubicBezTo>
                    <a:pt x="8168" y="2215"/>
                    <a:pt x="8174" y="2212"/>
                    <a:pt x="8182" y="2212"/>
                  </a:cubicBezTo>
                  <a:cubicBezTo>
                    <a:pt x="8189" y="2212"/>
                    <a:pt x="8198" y="2215"/>
                    <a:pt x="8204" y="2227"/>
                  </a:cubicBezTo>
                  <a:cubicBezTo>
                    <a:pt x="8192" y="2251"/>
                    <a:pt x="8204" y="2263"/>
                    <a:pt x="8204" y="2275"/>
                  </a:cubicBezTo>
                  <a:cubicBezTo>
                    <a:pt x="8212" y="2271"/>
                    <a:pt x="8223" y="2271"/>
                    <a:pt x="8233" y="2271"/>
                  </a:cubicBezTo>
                  <a:lnTo>
                    <a:pt x="8233" y="2271"/>
                  </a:lnTo>
                  <a:cubicBezTo>
                    <a:pt x="8254" y="2271"/>
                    <a:pt x="8276" y="2271"/>
                    <a:pt x="8276" y="2239"/>
                  </a:cubicBezTo>
                  <a:lnTo>
                    <a:pt x="8252" y="2215"/>
                  </a:lnTo>
                  <a:cubicBezTo>
                    <a:pt x="8252" y="2203"/>
                    <a:pt x="8276" y="2203"/>
                    <a:pt x="8276" y="2203"/>
                  </a:cubicBezTo>
                  <a:cubicBezTo>
                    <a:pt x="8284" y="2220"/>
                    <a:pt x="8298" y="2236"/>
                    <a:pt x="8302" y="2249"/>
                  </a:cubicBezTo>
                  <a:lnTo>
                    <a:pt x="8302" y="2249"/>
                  </a:lnTo>
                  <a:cubicBezTo>
                    <a:pt x="8305" y="2231"/>
                    <a:pt x="8310" y="2225"/>
                    <a:pt x="8316" y="2225"/>
                  </a:cubicBezTo>
                  <a:cubicBezTo>
                    <a:pt x="8329" y="2225"/>
                    <a:pt x="8346" y="2251"/>
                    <a:pt x="8364" y="2251"/>
                  </a:cubicBezTo>
                  <a:cubicBezTo>
                    <a:pt x="8370" y="2251"/>
                    <a:pt x="8376" y="2248"/>
                    <a:pt x="8383" y="2239"/>
                  </a:cubicBezTo>
                  <a:cubicBezTo>
                    <a:pt x="8359" y="2168"/>
                    <a:pt x="8383" y="2096"/>
                    <a:pt x="8395" y="2025"/>
                  </a:cubicBezTo>
                  <a:lnTo>
                    <a:pt x="8418" y="2037"/>
                  </a:lnTo>
                  <a:cubicBezTo>
                    <a:pt x="8395" y="2048"/>
                    <a:pt x="8442" y="2096"/>
                    <a:pt x="8418" y="2096"/>
                  </a:cubicBezTo>
                  <a:cubicBezTo>
                    <a:pt x="8422" y="2098"/>
                    <a:pt x="8425" y="2099"/>
                    <a:pt x="8428" y="2099"/>
                  </a:cubicBezTo>
                  <a:cubicBezTo>
                    <a:pt x="8446" y="2099"/>
                    <a:pt x="8458" y="2072"/>
                    <a:pt x="8478" y="2072"/>
                  </a:cubicBezTo>
                  <a:cubicBezTo>
                    <a:pt x="8466" y="2060"/>
                    <a:pt x="8466" y="2037"/>
                    <a:pt x="8466" y="2025"/>
                  </a:cubicBezTo>
                  <a:lnTo>
                    <a:pt x="8466" y="2025"/>
                  </a:lnTo>
                  <a:cubicBezTo>
                    <a:pt x="8486" y="2035"/>
                    <a:pt x="8498" y="2063"/>
                    <a:pt x="8509" y="2063"/>
                  </a:cubicBezTo>
                  <a:cubicBezTo>
                    <a:pt x="8510" y="2063"/>
                    <a:pt x="8512" y="2062"/>
                    <a:pt x="8514" y="2060"/>
                  </a:cubicBezTo>
                  <a:lnTo>
                    <a:pt x="8514" y="2060"/>
                  </a:lnTo>
                  <a:lnTo>
                    <a:pt x="8502" y="2096"/>
                  </a:lnTo>
                  <a:cubicBezTo>
                    <a:pt x="8506" y="2101"/>
                    <a:pt x="8510" y="2103"/>
                    <a:pt x="8513" y="2103"/>
                  </a:cubicBezTo>
                  <a:cubicBezTo>
                    <a:pt x="8526" y="2103"/>
                    <a:pt x="8528" y="2072"/>
                    <a:pt x="8537" y="2072"/>
                  </a:cubicBezTo>
                  <a:cubicBezTo>
                    <a:pt x="8549" y="2096"/>
                    <a:pt x="8573" y="2096"/>
                    <a:pt x="8573" y="2132"/>
                  </a:cubicBezTo>
                  <a:cubicBezTo>
                    <a:pt x="8585" y="2084"/>
                    <a:pt x="8597" y="2108"/>
                    <a:pt x="8609" y="2072"/>
                  </a:cubicBezTo>
                  <a:cubicBezTo>
                    <a:pt x="8573" y="2048"/>
                    <a:pt x="8609" y="2037"/>
                    <a:pt x="8597" y="2013"/>
                  </a:cubicBezTo>
                  <a:lnTo>
                    <a:pt x="8597" y="2013"/>
                  </a:lnTo>
                  <a:lnTo>
                    <a:pt x="8573" y="2025"/>
                  </a:lnTo>
                  <a:cubicBezTo>
                    <a:pt x="8621" y="2037"/>
                    <a:pt x="8561" y="2037"/>
                    <a:pt x="8585" y="2084"/>
                  </a:cubicBezTo>
                  <a:cubicBezTo>
                    <a:pt x="8564" y="2074"/>
                    <a:pt x="8571" y="2009"/>
                    <a:pt x="8557" y="2009"/>
                  </a:cubicBezTo>
                  <a:cubicBezTo>
                    <a:pt x="8555" y="2009"/>
                    <a:pt x="8552" y="2010"/>
                    <a:pt x="8549" y="2013"/>
                  </a:cubicBezTo>
                  <a:cubicBezTo>
                    <a:pt x="8573" y="1977"/>
                    <a:pt x="8597" y="2001"/>
                    <a:pt x="8621" y="1941"/>
                  </a:cubicBezTo>
                  <a:lnTo>
                    <a:pt x="8621" y="1941"/>
                  </a:lnTo>
                  <a:cubicBezTo>
                    <a:pt x="8618" y="1943"/>
                    <a:pt x="8616" y="1943"/>
                    <a:pt x="8614" y="1943"/>
                  </a:cubicBezTo>
                  <a:cubicBezTo>
                    <a:pt x="8599" y="1943"/>
                    <a:pt x="8608" y="1904"/>
                    <a:pt x="8597" y="1894"/>
                  </a:cubicBezTo>
                  <a:cubicBezTo>
                    <a:pt x="8601" y="1892"/>
                    <a:pt x="8604" y="1891"/>
                    <a:pt x="8607" y="1891"/>
                  </a:cubicBezTo>
                  <a:cubicBezTo>
                    <a:pt x="8617" y="1891"/>
                    <a:pt x="8611" y="1912"/>
                    <a:pt x="8621" y="1941"/>
                  </a:cubicBezTo>
                  <a:cubicBezTo>
                    <a:pt x="8625" y="1939"/>
                    <a:pt x="8628" y="1939"/>
                    <a:pt x="8631" y="1939"/>
                  </a:cubicBezTo>
                  <a:cubicBezTo>
                    <a:pt x="8639" y="1939"/>
                    <a:pt x="8646" y="1943"/>
                    <a:pt x="8650" y="1943"/>
                  </a:cubicBezTo>
                  <a:cubicBezTo>
                    <a:pt x="8654" y="1943"/>
                    <a:pt x="8657" y="1938"/>
                    <a:pt x="8657" y="1918"/>
                  </a:cubicBezTo>
                  <a:cubicBezTo>
                    <a:pt x="8680" y="1929"/>
                    <a:pt x="8668" y="1965"/>
                    <a:pt x="8680" y="1977"/>
                  </a:cubicBezTo>
                  <a:cubicBezTo>
                    <a:pt x="8680" y="2013"/>
                    <a:pt x="8597" y="1953"/>
                    <a:pt x="8645" y="2060"/>
                  </a:cubicBezTo>
                  <a:cubicBezTo>
                    <a:pt x="8633" y="2072"/>
                    <a:pt x="8633" y="2120"/>
                    <a:pt x="8609" y="2120"/>
                  </a:cubicBezTo>
                  <a:cubicBezTo>
                    <a:pt x="8625" y="2128"/>
                    <a:pt x="8647" y="2142"/>
                    <a:pt x="8663" y="2142"/>
                  </a:cubicBezTo>
                  <a:cubicBezTo>
                    <a:pt x="8671" y="2142"/>
                    <a:pt x="8677" y="2139"/>
                    <a:pt x="8680" y="2132"/>
                  </a:cubicBezTo>
                  <a:lnTo>
                    <a:pt x="8657" y="2060"/>
                  </a:lnTo>
                  <a:cubicBezTo>
                    <a:pt x="8668" y="2060"/>
                    <a:pt x="8657" y="2013"/>
                    <a:pt x="8668" y="2013"/>
                  </a:cubicBezTo>
                  <a:cubicBezTo>
                    <a:pt x="8668" y="2032"/>
                    <a:pt x="8684" y="2052"/>
                    <a:pt x="8697" y="2052"/>
                  </a:cubicBezTo>
                  <a:cubicBezTo>
                    <a:pt x="8699" y="2052"/>
                    <a:pt x="8702" y="2051"/>
                    <a:pt x="8704" y="2048"/>
                  </a:cubicBezTo>
                  <a:cubicBezTo>
                    <a:pt x="8692" y="2048"/>
                    <a:pt x="8692" y="2048"/>
                    <a:pt x="8692" y="2037"/>
                  </a:cubicBezTo>
                  <a:cubicBezTo>
                    <a:pt x="8716" y="2025"/>
                    <a:pt x="8704" y="1977"/>
                    <a:pt x="8728" y="1953"/>
                  </a:cubicBezTo>
                  <a:lnTo>
                    <a:pt x="8728" y="1953"/>
                  </a:lnTo>
                  <a:cubicBezTo>
                    <a:pt x="8731" y="1958"/>
                    <a:pt x="8735" y="1962"/>
                    <a:pt x="8740" y="1965"/>
                  </a:cubicBezTo>
                  <a:cubicBezTo>
                    <a:pt x="8744" y="1969"/>
                    <a:pt x="8747" y="1971"/>
                    <a:pt x="8749" y="1971"/>
                  </a:cubicBezTo>
                  <a:cubicBezTo>
                    <a:pt x="8758" y="1971"/>
                    <a:pt x="8757" y="1949"/>
                    <a:pt x="8765" y="1948"/>
                  </a:cubicBezTo>
                  <a:lnTo>
                    <a:pt x="8765" y="1948"/>
                  </a:lnTo>
                  <a:cubicBezTo>
                    <a:pt x="8764" y="1944"/>
                    <a:pt x="8764" y="1941"/>
                    <a:pt x="8764" y="1941"/>
                  </a:cubicBezTo>
                  <a:lnTo>
                    <a:pt x="8776" y="1941"/>
                  </a:lnTo>
                  <a:cubicBezTo>
                    <a:pt x="8787" y="1929"/>
                    <a:pt x="8799" y="1929"/>
                    <a:pt x="8799" y="1894"/>
                  </a:cubicBezTo>
                  <a:cubicBezTo>
                    <a:pt x="8799" y="1896"/>
                    <a:pt x="8800" y="1897"/>
                    <a:pt x="8801" y="1897"/>
                  </a:cubicBezTo>
                  <a:cubicBezTo>
                    <a:pt x="8803" y="1897"/>
                    <a:pt x="8811" y="1880"/>
                    <a:pt x="8811" y="1870"/>
                  </a:cubicBezTo>
                  <a:cubicBezTo>
                    <a:pt x="8811" y="1862"/>
                    <a:pt x="8816" y="1841"/>
                    <a:pt x="8826" y="1841"/>
                  </a:cubicBezTo>
                  <a:cubicBezTo>
                    <a:pt x="8831" y="1841"/>
                    <a:pt x="8838" y="1848"/>
                    <a:pt x="8847" y="1870"/>
                  </a:cubicBezTo>
                  <a:cubicBezTo>
                    <a:pt x="8871" y="1870"/>
                    <a:pt x="8883" y="1882"/>
                    <a:pt x="8883" y="1906"/>
                  </a:cubicBezTo>
                  <a:lnTo>
                    <a:pt x="8918" y="1906"/>
                  </a:lnTo>
                  <a:lnTo>
                    <a:pt x="8930" y="1953"/>
                  </a:lnTo>
                  <a:cubicBezTo>
                    <a:pt x="8954" y="1929"/>
                    <a:pt x="8942" y="1906"/>
                    <a:pt x="8954" y="1858"/>
                  </a:cubicBezTo>
                  <a:cubicBezTo>
                    <a:pt x="8960" y="1864"/>
                    <a:pt x="8965" y="1866"/>
                    <a:pt x="8971" y="1866"/>
                  </a:cubicBezTo>
                  <a:cubicBezTo>
                    <a:pt x="8988" y="1866"/>
                    <a:pt x="9005" y="1841"/>
                    <a:pt x="9014" y="1822"/>
                  </a:cubicBezTo>
                  <a:cubicBezTo>
                    <a:pt x="9006" y="1820"/>
                    <a:pt x="9000" y="1819"/>
                    <a:pt x="8995" y="1819"/>
                  </a:cubicBezTo>
                  <a:cubicBezTo>
                    <a:pt x="8982" y="1819"/>
                    <a:pt x="8976" y="1826"/>
                    <a:pt x="8967" y="1826"/>
                  </a:cubicBezTo>
                  <a:cubicBezTo>
                    <a:pt x="8963" y="1826"/>
                    <a:pt x="8959" y="1825"/>
                    <a:pt x="8954" y="1822"/>
                  </a:cubicBezTo>
                  <a:lnTo>
                    <a:pt x="8954" y="1822"/>
                  </a:lnTo>
                  <a:cubicBezTo>
                    <a:pt x="8954" y="1834"/>
                    <a:pt x="8954" y="1846"/>
                    <a:pt x="8966" y="1858"/>
                  </a:cubicBezTo>
                  <a:cubicBezTo>
                    <a:pt x="8954" y="1858"/>
                    <a:pt x="8942" y="1846"/>
                    <a:pt x="8930" y="1822"/>
                  </a:cubicBezTo>
                  <a:cubicBezTo>
                    <a:pt x="8930" y="1804"/>
                    <a:pt x="8937" y="1798"/>
                    <a:pt x="8946" y="1798"/>
                  </a:cubicBezTo>
                  <a:cubicBezTo>
                    <a:pt x="8962" y="1798"/>
                    <a:pt x="8985" y="1815"/>
                    <a:pt x="8990" y="1815"/>
                  </a:cubicBezTo>
                  <a:cubicBezTo>
                    <a:pt x="8992" y="1815"/>
                    <a:pt x="8992" y="1814"/>
                    <a:pt x="8990" y="1810"/>
                  </a:cubicBezTo>
                  <a:cubicBezTo>
                    <a:pt x="8994" y="1803"/>
                    <a:pt x="8996" y="1800"/>
                    <a:pt x="8998" y="1800"/>
                  </a:cubicBezTo>
                  <a:cubicBezTo>
                    <a:pt x="9003" y="1800"/>
                    <a:pt x="9005" y="1814"/>
                    <a:pt x="9014" y="1822"/>
                  </a:cubicBezTo>
                  <a:cubicBezTo>
                    <a:pt x="9014" y="1826"/>
                    <a:pt x="9014" y="1828"/>
                    <a:pt x="9014" y="1828"/>
                  </a:cubicBezTo>
                  <a:cubicBezTo>
                    <a:pt x="9015" y="1828"/>
                    <a:pt x="9018" y="1822"/>
                    <a:pt x="9026" y="1822"/>
                  </a:cubicBezTo>
                  <a:lnTo>
                    <a:pt x="9014" y="1810"/>
                  </a:lnTo>
                  <a:cubicBezTo>
                    <a:pt x="9026" y="1810"/>
                    <a:pt x="9026" y="1787"/>
                    <a:pt x="9038" y="1775"/>
                  </a:cubicBezTo>
                  <a:cubicBezTo>
                    <a:pt x="9049" y="1775"/>
                    <a:pt x="9049" y="1775"/>
                    <a:pt x="9049" y="1787"/>
                  </a:cubicBezTo>
                  <a:lnTo>
                    <a:pt x="9038" y="1787"/>
                  </a:lnTo>
                  <a:lnTo>
                    <a:pt x="9049" y="1798"/>
                  </a:lnTo>
                  <a:cubicBezTo>
                    <a:pt x="9055" y="1809"/>
                    <a:pt x="9059" y="1813"/>
                    <a:pt x="9062" y="1813"/>
                  </a:cubicBezTo>
                  <a:cubicBezTo>
                    <a:pt x="9073" y="1813"/>
                    <a:pt x="9078" y="1773"/>
                    <a:pt x="9092" y="1773"/>
                  </a:cubicBezTo>
                  <a:cubicBezTo>
                    <a:pt x="9094" y="1773"/>
                    <a:pt x="9095" y="1774"/>
                    <a:pt x="9097" y="1775"/>
                  </a:cubicBezTo>
                  <a:cubicBezTo>
                    <a:pt x="9085" y="1787"/>
                    <a:pt x="9085" y="1787"/>
                    <a:pt x="9085" y="1787"/>
                  </a:cubicBezTo>
                  <a:cubicBezTo>
                    <a:pt x="9094" y="1795"/>
                    <a:pt x="9115" y="1829"/>
                    <a:pt x="9121" y="1829"/>
                  </a:cubicBezTo>
                  <a:cubicBezTo>
                    <a:pt x="9124" y="1829"/>
                    <a:pt x="9124" y="1824"/>
                    <a:pt x="9121" y="1810"/>
                  </a:cubicBezTo>
                  <a:lnTo>
                    <a:pt x="9121" y="1810"/>
                  </a:lnTo>
                  <a:cubicBezTo>
                    <a:pt x="9124" y="1814"/>
                    <a:pt x="9127" y="1815"/>
                    <a:pt x="9129" y="1815"/>
                  </a:cubicBezTo>
                  <a:cubicBezTo>
                    <a:pt x="9133" y="1815"/>
                    <a:pt x="9133" y="1807"/>
                    <a:pt x="9133" y="1798"/>
                  </a:cubicBezTo>
                  <a:cubicBezTo>
                    <a:pt x="9133" y="1787"/>
                    <a:pt x="9133" y="1775"/>
                    <a:pt x="9133" y="1775"/>
                  </a:cubicBezTo>
                  <a:lnTo>
                    <a:pt x="9168" y="1787"/>
                  </a:lnTo>
                  <a:cubicBezTo>
                    <a:pt x="9168" y="1787"/>
                    <a:pt x="9180" y="1775"/>
                    <a:pt x="9180" y="1775"/>
                  </a:cubicBezTo>
                  <a:lnTo>
                    <a:pt x="9192" y="1787"/>
                  </a:lnTo>
                  <a:cubicBezTo>
                    <a:pt x="9192" y="1787"/>
                    <a:pt x="9204" y="1798"/>
                    <a:pt x="9204" y="1798"/>
                  </a:cubicBezTo>
                  <a:cubicBezTo>
                    <a:pt x="9216" y="1814"/>
                    <a:pt x="9225" y="1819"/>
                    <a:pt x="9231" y="1819"/>
                  </a:cubicBezTo>
                  <a:cubicBezTo>
                    <a:pt x="9244" y="1819"/>
                    <a:pt x="9249" y="1796"/>
                    <a:pt x="9264" y="1796"/>
                  </a:cubicBezTo>
                  <a:cubicBezTo>
                    <a:pt x="9270" y="1796"/>
                    <a:pt x="9277" y="1800"/>
                    <a:pt x="9288" y="1810"/>
                  </a:cubicBezTo>
                  <a:cubicBezTo>
                    <a:pt x="9288" y="1775"/>
                    <a:pt x="9276" y="1763"/>
                    <a:pt x="9276" y="1751"/>
                  </a:cubicBezTo>
                  <a:cubicBezTo>
                    <a:pt x="9276" y="1727"/>
                    <a:pt x="9288" y="1691"/>
                    <a:pt x="9299" y="1679"/>
                  </a:cubicBezTo>
                  <a:cubicBezTo>
                    <a:pt x="9323" y="1715"/>
                    <a:pt x="9371" y="1739"/>
                    <a:pt x="9383" y="1810"/>
                  </a:cubicBezTo>
                  <a:cubicBezTo>
                    <a:pt x="9407" y="1810"/>
                    <a:pt x="9359" y="1775"/>
                    <a:pt x="9371" y="1751"/>
                  </a:cubicBezTo>
                  <a:lnTo>
                    <a:pt x="9383" y="1751"/>
                  </a:lnTo>
                  <a:cubicBezTo>
                    <a:pt x="9371" y="1739"/>
                    <a:pt x="9359" y="1727"/>
                    <a:pt x="9347" y="1703"/>
                  </a:cubicBezTo>
                  <a:cubicBezTo>
                    <a:pt x="9338" y="1676"/>
                    <a:pt x="9349" y="1663"/>
                    <a:pt x="9360" y="1663"/>
                  </a:cubicBezTo>
                  <a:cubicBezTo>
                    <a:pt x="9364" y="1663"/>
                    <a:pt x="9368" y="1665"/>
                    <a:pt x="9371" y="1667"/>
                  </a:cubicBezTo>
                  <a:lnTo>
                    <a:pt x="9371" y="1715"/>
                  </a:lnTo>
                  <a:cubicBezTo>
                    <a:pt x="9395" y="1691"/>
                    <a:pt x="9383" y="1620"/>
                    <a:pt x="9395" y="1572"/>
                  </a:cubicBezTo>
                  <a:cubicBezTo>
                    <a:pt x="9419" y="1584"/>
                    <a:pt x="9407" y="1632"/>
                    <a:pt x="9419" y="1667"/>
                  </a:cubicBezTo>
                  <a:lnTo>
                    <a:pt x="9442" y="1656"/>
                  </a:lnTo>
                  <a:lnTo>
                    <a:pt x="9454" y="1691"/>
                  </a:lnTo>
                  <a:cubicBezTo>
                    <a:pt x="9464" y="1681"/>
                    <a:pt x="9466" y="1653"/>
                    <a:pt x="9474" y="1653"/>
                  </a:cubicBezTo>
                  <a:cubicBezTo>
                    <a:pt x="9475" y="1653"/>
                    <a:pt x="9476" y="1654"/>
                    <a:pt x="9478" y="1656"/>
                  </a:cubicBezTo>
                  <a:cubicBezTo>
                    <a:pt x="9478" y="1691"/>
                    <a:pt x="9526" y="1691"/>
                    <a:pt x="9502" y="1739"/>
                  </a:cubicBezTo>
                  <a:cubicBezTo>
                    <a:pt x="9519" y="1739"/>
                    <a:pt x="9518" y="1709"/>
                    <a:pt x="9520" y="1709"/>
                  </a:cubicBezTo>
                  <a:cubicBezTo>
                    <a:pt x="9521" y="1709"/>
                    <a:pt x="9522" y="1713"/>
                    <a:pt x="9526" y="1727"/>
                  </a:cubicBezTo>
                  <a:cubicBezTo>
                    <a:pt x="9526" y="1679"/>
                    <a:pt x="9514" y="1703"/>
                    <a:pt x="9502" y="1691"/>
                  </a:cubicBezTo>
                  <a:cubicBezTo>
                    <a:pt x="9490" y="1644"/>
                    <a:pt x="9526" y="1667"/>
                    <a:pt x="9538" y="1644"/>
                  </a:cubicBezTo>
                  <a:cubicBezTo>
                    <a:pt x="9526" y="1620"/>
                    <a:pt x="9549" y="1560"/>
                    <a:pt x="9538" y="1513"/>
                  </a:cubicBezTo>
                  <a:lnTo>
                    <a:pt x="9561" y="1513"/>
                  </a:lnTo>
                  <a:cubicBezTo>
                    <a:pt x="9558" y="1491"/>
                    <a:pt x="9554" y="1484"/>
                    <a:pt x="9548" y="1484"/>
                  </a:cubicBezTo>
                  <a:cubicBezTo>
                    <a:pt x="9536" y="1484"/>
                    <a:pt x="9520" y="1511"/>
                    <a:pt x="9503" y="1511"/>
                  </a:cubicBezTo>
                  <a:cubicBezTo>
                    <a:pt x="9495" y="1511"/>
                    <a:pt x="9486" y="1505"/>
                    <a:pt x="9478" y="1489"/>
                  </a:cubicBezTo>
                  <a:cubicBezTo>
                    <a:pt x="9466" y="1489"/>
                    <a:pt x="9466" y="1489"/>
                    <a:pt x="9442" y="1465"/>
                  </a:cubicBezTo>
                  <a:lnTo>
                    <a:pt x="9442" y="1465"/>
                  </a:lnTo>
                  <a:lnTo>
                    <a:pt x="9454" y="1525"/>
                  </a:lnTo>
                  <a:cubicBezTo>
                    <a:pt x="9430" y="1513"/>
                    <a:pt x="9430" y="1477"/>
                    <a:pt x="9419" y="1465"/>
                  </a:cubicBezTo>
                  <a:cubicBezTo>
                    <a:pt x="9419" y="1469"/>
                    <a:pt x="9417" y="1470"/>
                    <a:pt x="9415" y="1470"/>
                  </a:cubicBezTo>
                  <a:cubicBezTo>
                    <a:pt x="9411" y="1470"/>
                    <a:pt x="9403" y="1465"/>
                    <a:pt x="9395" y="1465"/>
                  </a:cubicBezTo>
                  <a:cubicBezTo>
                    <a:pt x="9395" y="1465"/>
                    <a:pt x="9395" y="1453"/>
                    <a:pt x="9407" y="1441"/>
                  </a:cubicBezTo>
                  <a:cubicBezTo>
                    <a:pt x="9397" y="1427"/>
                    <a:pt x="9392" y="1422"/>
                    <a:pt x="9388" y="1422"/>
                  </a:cubicBezTo>
                  <a:cubicBezTo>
                    <a:pt x="9383" y="1422"/>
                    <a:pt x="9383" y="1434"/>
                    <a:pt x="9383" y="1441"/>
                  </a:cubicBezTo>
                  <a:cubicBezTo>
                    <a:pt x="9383" y="1465"/>
                    <a:pt x="9371" y="1465"/>
                    <a:pt x="9359" y="1465"/>
                  </a:cubicBezTo>
                  <a:lnTo>
                    <a:pt x="9347" y="1465"/>
                  </a:lnTo>
                  <a:cubicBezTo>
                    <a:pt x="9359" y="1477"/>
                    <a:pt x="9371" y="1525"/>
                    <a:pt x="9383" y="1537"/>
                  </a:cubicBezTo>
                  <a:cubicBezTo>
                    <a:pt x="9347" y="1513"/>
                    <a:pt x="9323" y="1537"/>
                    <a:pt x="9288" y="1489"/>
                  </a:cubicBezTo>
                  <a:cubicBezTo>
                    <a:pt x="9276" y="1465"/>
                    <a:pt x="9288" y="1441"/>
                    <a:pt x="9288" y="1441"/>
                  </a:cubicBezTo>
                  <a:cubicBezTo>
                    <a:pt x="9284" y="1440"/>
                    <a:pt x="9281" y="1439"/>
                    <a:pt x="9279" y="1439"/>
                  </a:cubicBezTo>
                  <a:cubicBezTo>
                    <a:pt x="9264" y="1439"/>
                    <a:pt x="9264" y="1468"/>
                    <a:pt x="9264" y="1489"/>
                  </a:cubicBezTo>
                  <a:cubicBezTo>
                    <a:pt x="9264" y="1501"/>
                    <a:pt x="9264" y="1501"/>
                    <a:pt x="9252" y="1501"/>
                  </a:cubicBezTo>
                  <a:cubicBezTo>
                    <a:pt x="9252" y="1489"/>
                    <a:pt x="9240" y="1465"/>
                    <a:pt x="9240" y="1465"/>
                  </a:cubicBezTo>
                  <a:cubicBezTo>
                    <a:pt x="9240" y="1465"/>
                    <a:pt x="9228" y="1453"/>
                    <a:pt x="9228" y="1453"/>
                  </a:cubicBezTo>
                  <a:cubicBezTo>
                    <a:pt x="9228" y="1501"/>
                    <a:pt x="9204" y="1489"/>
                    <a:pt x="9192" y="1513"/>
                  </a:cubicBezTo>
                  <a:lnTo>
                    <a:pt x="9216" y="1513"/>
                  </a:lnTo>
                  <a:cubicBezTo>
                    <a:pt x="9216" y="1540"/>
                    <a:pt x="9216" y="1568"/>
                    <a:pt x="9211" y="1568"/>
                  </a:cubicBezTo>
                  <a:cubicBezTo>
                    <a:pt x="9209" y="1568"/>
                    <a:pt x="9207" y="1566"/>
                    <a:pt x="9204" y="1560"/>
                  </a:cubicBezTo>
                  <a:cubicBezTo>
                    <a:pt x="9216" y="1525"/>
                    <a:pt x="9168" y="1513"/>
                    <a:pt x="9192" y="1489"/>
                  </a:cubicBezTo>
                  <a:cubicBezTo>
                    <a:pt x="9184" y="1476"/>
                    <a:pt x="9180" y="1471"/>
                    <a:pt x="9178" y="1471"/>
                  </a:cubicBezTo>
                  <a:lnTo>
                    <a:pt x="9178" y="1471"/>
                  </a:lnTo>
                  <a:cubicBezTo>
                    <a:pt x="9170" y="1471"/>
                    <a:pt x="9185" y="1526"/>
                    <a:pt x="9172" y="1526"/>
                  </a:cubicBezTo>
                  <a:cubicBezTo>
                    <a:pt x="9171" y="1526"/>
                    <a:pt x="9170" y="1525"/>
                    <a:pt x="9168" y="1525"/>
                  </a:cubicBezTo>
                  <a:lnTo>
                    <a:pt x="9145" y="1501"/>
                  </a:lnTo>
                  <a:cubicBezTo>
                    <a:pt x="9133" y="1465"/>
                    <a:pt x="9168" y="1477"/>
                    <a:pt x="9157" y="1465"/>
                  </a:cubicBezTo>
                  <a:lnTo>
                    <a:pt x="9145" y="1465"/>
                  </a:lnTo>
                  <a:cubicBezTo>
                    <a:pt x="9157" y="1441"/>
                    <a:pt x="9192" y="1453"/>
                    <a:pt x="9216" y="1406"/>
                  </a:cubicBezTo>
                  <a:lnTo>
                    <a:pt x="9157" y="1394"/>
                  </a:lnTo>
                  <a:cubicBezTo>
                    <a:pt x="9109" y="1453"/>
                    <a:pt x="9014" y="1417"/>
                    <a:pt x="8978" y="1513"/>
                  </a:cubicBezTo>
                  <a:cubicBezTo>
                    <a:pt x="8978" y="1513"/>
                    <a:pt x="8978" y="1513"/>
                    <a:pt x="8978" y="1537"/>
                  </a:cubicBezTo>
                  <a:lnTo>
                    <a:pt x="8978" y="1548"/>
                  </a:lnTo>
                  <a:cubicBezTo>
                    <a:pt x="8954" y="1525"/>
                    <a:pt x="8930" y="1525"/>
                    <a:pt x="8907" y="1501"/>
                  </a:cubicBezTo>
                  <a:lnTo>
                    <a:pt x="8907" y="1501"/>
                  </a:lnTo>
                  <a:cubicBezTo>
                    <a:pt x="8918" y="1525"/>
                    <a:pt x="8918" y="1525"/>
                    <a:pt x="8930" y="1548"/>
                  </a:cubicBezTo>
                  <a:cubicBezTo>
                    <a:pt x="8942" y="1584"/>
                    <a:pt x="8942" y="1596"/>
                    <a:pt x="8918" y="1596"/>
                  </a:cubicBezTo>
                  <a:cubicBezTo>
                    <a:pt x="8915" y="1587"/>
                    <a:pt x="8914" y="1580"/>
                    <a:pt x="8913" y="1575"/>
                  </a:cubicBezTo>
                  <a:lnTo>
                    <a:pt x="8913" y="1575"/>
                  </a:lnTo>
                  <a:cubicBezTo>
                    <a:pt x="8912" y="1578"/>
                    <a:pt x="8910" y="1581"/>
                    <a:pt x="8907" y="1584"/>
                  </a:cubicBezTo>
                  <a:cubicBezTo>
                    <a:pt x="8895" y="1572"/>
                    <a:pt x="8871" y="1572"/>
                    <a:pt x="8871" y="1537"/>
                  </a:cubicBezTo>
                  <a:lnTo>
                    <a:pt x="8871" y="1537"/>
                  </a:lnTo>
                  <a:cubicBezTo>
                    <a:pt x="8871" y="1537"/>
                    <a:pt x="8871" y="1537"/>
                    <a:pt x="8883" y="1548"/>
                  </a:cubicBezTo>
                  <a:cubicBezTo>
                    <a:pt x="8883" y="1537"/>
                    <a:pt x="8859" y="1525"/>
                    <a:pt x="8859" y="1501"/>
                  </a:cubicBezTo>
                  <a:lnTo>
                    <a:pt x="8847" y="1513"/>
                  </a:lnTo>
                  <a:cubicBezTo>
                    <a:pt x="8835" y="1489"/>
                    <a:pt x="8847" y="1477"/>
                    <a:pt x="8835" y="1465"/>
                  </a:cubicBezTo>
                  <a:cubicBezTo>
                    <a:pt x="8811" y="1489"/>
                    <a:pt x="8811" y="1548"/>
                    <a:pt x="8787" y="1584"/>
                  </a:cubicBezTo>
                  <a:cubicBezTo>
                    <a:pt x="8787" y="1564"/>
                    <a:pt x="8779" y="1519"/>
                    <a:pt x="8776" y="1519"/>
                  </a:cubicBezTo>
                  <a:cubicBezTo>
                    <a:pt x="8776" y="1519"/>
                    <a:pt x="8776" y="1521"/>
                    <a:pt x="8776" y="1525"/>
                  </a:cubicBezTo>
                  <a:cubicBezTo>
                    <a:pt x="8774" y="1524"/>
                    <a:pt x="8773" y="1523"/>
                    <a:pt x="8771" y="1523"/>
                  </a:cubicBezTo>
                  <a:cubicBezTo>
                    <a:pt x="8752" y="1523"/>
                    <a:pt x="8750" y="1597"/>
                    <a:pt x="8728" y="1608"/>
                  </a:cubicBezTo>
                  <a:cubicBezTo>
                    <a:pt x="8728" y="1596"/>
                    <a:pt x="8740" y="1596"/>
                    <a:pt x="8740" y="1584"/>
                  </a:cubicBezTo>
                  <a:cubicBezTo>
                    <a:pt x="8707" y="1584"/>
                    <a:pt x="8677" y="1586"/>
                    <a:pt x="8648" y="1586"/>
                  </a:cubicBezTo>
                  <a:cubicBezTo>
                    <a:pt x="8605" y="1586"/>
                    <a:pt x="8564" y="1582"/>
                    <a:pt x="8514" y="1560"/>
                  </a:cubicBezTo>
                  <a:lnTo>
                    <a:pt x="8514" y="1632"/>
                  </a:lnTo>
                  <a:lnTo>
                    <a:pt x="8490" y="1596"/>
                  </a:lnTo>
                  <a:cubicBezTo>
                    <a:pt x="8482" y="1595"/>
                    <a:pt x="8475" y="1594"/>
                    <a:pt x="8468" y="1594"/>
                  </a:cubicBezTo>
                  <a:cubicBezTo>
                    <a:pt x="8398" y="1594"/>
                    <a:pt x="8354" y="1647"/>
                    <a:pt x="8299" y="1679"/>
                  </a:cubicBezTo>
                  <a:cubicBezTo>
                    <a:pt x="8297" y="1681"/>
                    <a:pt x="8294" y="1681"/>
                    <a:pt x="8292" y="1681"/>
                  </a:cubicBezTo>
                  <a:cubicBezTo>
                    <a:pt x="8275" y="1681"/>
                    <a:pt x="8273" y="1642"/>
                    <a:pt x="8252" y="1632"/>
                  </a:cubicBezTo>
                  <a:cubicBezTo>
                    <a:pt x="8204" y="1644"/>
                    <a:pt x="8216" y="1703"/>
                    <a:pt x="8180" y="1739"/>
                  </a:cubicBezTo>
                  <a:cubicBezTo>
                    <a:pt x="8180" y="1715"/>
                    <a:pt x="8180" y="1667"/>
                    <a:pt x="8156" y="1667"/>
                  </a:cubicBezTo>
                  <a:cubicBezTo>
                    <a:pt x="8156" y="1687"/>
                    <a:pt x="8164" y="1706"/>
                    <a:pt x="8154" y="1706"/>
                  </a:cubicBezTo>
                  <a:cubicBezTo>
                    <a:pt x="8152" y="1706"/>
                    <a:pt x="8149" y="1705"/>
                    <a:pt x="8145" y="1703"/>
                  </a:cubicBezTo>
                  <a:lnTo>
                    <a:pt x="8145" y="1691"/>
                  </a:lnTo>
                  <a:cubicBezTo>
                    <a:pt x="8141" y="1683"/>
                    <a:pt x="8138" y="1681"/>
                    <a:pt x="8135" y="1681"/>
                  </a:cubicBezTo>
                  <a:cubicBezTo>
                    <a:pt x="8129" y="1681"/>
                    <a:pt x="8121" y="1691"/>
                    <a:pt x="8097" y="1691"/>
                  </a:cubicBezTo>
                  <a:cubicBezTo>
                    <a:pt x="8061" y="1703"/>
                    <a:pt x="8037" y="1763"/>
                    <a:pt x="8037" y="1846"/>
                  </a:cubicBezTo>
                  <a:cubicBezTo>
                    <a:pt x="8002" y="1846"/>
                    <a:pt x="8014" y="1775"/>
                    <a:pt x="8002" y="1763"/>
                  </a:cubicBezTo>
                  <a:lnTo>
                    <a:pt x="8002" y="1763"/>
                  </a:lnTo>
                  <a:cubicBezTo>
                    <a:pt x="8008" y="1765"/>
                    <a:pt x="8013" y="1766"/>
                    <a:pt x="8016" y="1766"/>
                  </a:cubicBezTo>
                  <a:cubicBezTo>
                    <a:pt x="8029" y="1766"/>
                    <a:pt x="8014" y="1746"/>
                    <a:pt x="8014" y="1727"/>
                  </a:cubicBezTo>
                  <a:cubicBezTo>
                    <a:pt x="8007" y="1740"/>
                    <a:pt x="8001" y="1750"/>
                    <a:pt x="7992" y="1750"/>
                  </a:cubicBezTo>
                  <a:cubicBezTo>
                    <a:pt x="7985" y="1750"/>
                    <a:pt x="7977" y="1743"/>
                    <a:pt x="7966" y="1727"/>
                  </a:cubicBezTo>
                  <a:cubicBezTo>
                    <a:pt x="7954" y="1739"/>
                    <a:pt x="7942" y="1739"/>
                    <a:pt x="7930" y="1775"/>
                  </a:cubicBezTo>
                  <a:cubicBezTo>
                    <a:pt x="7934" y="1768"/>
                    <a:pt x="7937" y="1765"/>
                    <a:pt x="7940" y="1765"/>
                  </a:cubicBezTo>
                  <a:cubicBezTo>
                    <a:pt x="7948" y="1765"/>
                    <a:pt x="7954" y="1782"/>
                    <a:pt x="7954" y="1798"/>
                  </a:cubicBezTo>
                  <a:cubicBezTo>
                    <a:pt x="7950" y="1796"/>
                    <a:pt x="7946" y="1796"/>
                    <a:pt x="7942" y="1796"/>
                  </a:cubicBezTo>
                  <a:cubicBezTo>
                    <a:pt x="7934" y="1796"/>
                    <a:pt x="7926" y="1798"/>
                    <a:pt x="7918" y="1798"/>
                  </a:cubicBezTo>
                  <a:cubicBezTo>
                    <a:pt x="7906" y="1798"/>
                    <a:pt x="7895" y="1792"/>
                    <a:pt x="7883" y="1763"/>
                  </a:cubicBezTo>
                  <a:cubicBezTo>
                    <a:pt x="7799" y="1810"/>
                    <a:pt x="7704" y="1846"/>
                    <a:pt x="7621" y="1894"/>
                  </a:cubicBezTo>
                  <a:cubicBezTo>
                    <a:pt x="7615" y="1906"/>
                    <a:pt x="7618" y="1906"/>
                    <a:pt x="7622" y="1906"/>
                  </a:cubicBezTo>
                  <a:cubicBezTo>
                    <a:pt x="7627" y="1906"/>
                    <a:pt x="7633" y="1906"/>
                    <a:pt x="7633" y="1918"/>
                  </a:cubicBezTo>
                  <a:cubicBezTo>
                    <a:pt x="7629" y="1933"/>
                    <a:pt x="7625" y="1937"/>
                    <a:pt x="7621" y="1937"/>
                  </a:cubicBezTo>
                  <a:cubicBezTo>
                    <a:pt x="7616" y="1937"/>
                    <a:pt x="7611" y="1929"/>
                    <a:pt x="7606" y="1929"/>
                  </a:cubicBezTo>
                  <a:cubicBezTo>
                    <a:pt x="7603" y="1929"/>
                    <a:pt x="7600" y="1932"/>
                    <a:pt x="7597" y="1941"/>
                  </a:cubicBezTo>
                  <a:lnTo>
                    <a:pt x="7597" y="1906"/>
                  </a:lnTo>
                  <a:cubicBezTo>
                    <a:pt x="7573" y="1918"/>
                    <a:pt x="7561" y="1989"/>
                    <a:pt x="7549" y="2025"/>
                  </a:cubicBezTo>
                  <a:cubicBezTo>
                    <a:pt x="7537" y="1989"/>
                    <a:pt x="7525" y="2001"/>
                    <a:pt x="7537" y="1977"/>
                  </a:cubicBezTo>
                  <a:lnTo>
                    <a:pt x="7537" y="1977"/>
                  </a:lnTo>
                  <a:cubicBezTo>
                    <a:pt x="7537" y="1978"/>
                    <a:pt x="7536" y="1978"/>
                    <a:pt x="7535" y="1978"/>
                  </a:cubicBezTo>
                  <a:cubicBezTo>
                    <a:pt x="7520" y="1978"/>
                    <a:pt x="7460" y="1888"/>
                    <a:pt x="7445" y="1888"/>
                  </a:cubicBezTo>
                  <a:cubicBezTo>
                    <a:pt x="7443" y="1888"/>
                    <a:pt x="7442" y="1889"/>
                    <a:pt x="7442" y="1894"/>
                  </a:cubicBezTo>
                  <a:lnTo>
                    <a:pt x="7525" y="2013"/>
                  </a:lnTo>
                  <a:cubicBezTo>
                    <a:pt x="7525" y="2025"/>
                    <a:pt x="7502" y="2025"/>
                    <a:pt x="7514" y="2037"/>
                  </a:cubicBezTo>
                  <a:cubicBezTo>
                    <a:pt x="7490" y="2013"/>
                    <a:pt x="7466" y="1989"/>
                    <a:pt x="7454" y="1989"/>
                  </a:cubicBezTo>
                  <a:cubicBezTo>
                    <a:pt x="7430" y="1965"/>
                    <a:pt x="7454" y="1965"/>
                    <a:pt x="7466" y="1953"/>
                  </a:cubicBezTo>
                  <a:cubicBezTo>
                    <a:pt x="7442" y="1906"/>
                    <a:pt x="7418" y="1941"/>
                    <a:pt x="7406" y="1882"/>
                  </a:cubicBezTo>
                  <a:lnTo>
                    <a:pt x="7406" y="1882"/>
                  </a:lnTo>
                  <a:cubicBezTo>
                    <a:pt x="7383" y="1906"/>
                    <a:pt x="7418" y="1906"/>
                    <a:pt x="7418" y="1929"/>
                  </a:cubicBezTo>
                  <a:lnTo>
                    <a:pt x="7394" y="1929"/>
                  </a:lnTo>
                  <a:lnTo>
                    <a:pt x="7418" y="1941"/>
                  </a:lnTo>
                  <a:cubicBezTo>
                    <a:pt x="7409" y="1961"/>
                    <a:pt x="7422" y="1995"/>
                    <a:pt x="7403" y="1995"/>
                  </a:cubicBezTo>
                  <a:cubicBezTo>
                    <a:pt x="7398" y="1995"/>
                    <a:pt x="7392" y="1993"/>
                    <a:pt x="7383" y="1989"/>
                  </a:cubicBezTo>
                  <a:lnTo>
                    <a:pt x="7383" y="1989"/>
                  </a:lnTo>
                  <a:lnTo>
                    <a:pt x="7394" y="2060"/>
                  </a:lnTo>
                  <a:cubicBezTo>
                    <a:pt x="7386" y="2044"/>
                    <a:pt x="7381" y="2039"/>
                    <a:pt x="7377" y="2039"/>
                  </a:cubicBezTo>
                  <a:cubicBezTo>
                    <a:pt x="7371" y="2039"/>
                    <a:pt x="7368" y="2050"/>
                    <a:pt x="7363" y="2050"/>
                  </a:cubicBezTo>
                  <a:cubicBezTo>
                    <a:pt x="7361" y="2050"/>
                    <a:pt x="7360" y="2050"/>
                    <a:pt x="7359" y="2048"/>
                  </a:cubicBezTo>
                  <a:lnTo>
                    <a:pt x="7347" y="2025"/>
                  </a:lnTo>
                  <a:cubicBezTo>
                    <a:pt x="7343" y="2028"/>
                    <a:pt x="7340" y="2030"/>
                    <a:pt x="7336" y="2030"/>
                  </a:cubicBezTo>
                  <a:cubicBezTo>
                    <a:pt x="7328" y="2030"/>
                    <a:pt x="7320" y="2021"/>
                    <a:pt x="7311" y="2013"/>
                  </a:cubicBezTo>
                  <a:cubicBezTo>
                    <a:pt x="7305" y="1995"/>
                    <a:pt x="7308" y="1995"/>
                    <a:pt x="7311" y="1995"/>
                  </a:cubicBezTo>
                  <a:cubicBezTo>
                    <a:pt x="7314" y="1995"/>
                    <a:pt x="7317" y="1995"/>
                    <a:pt x="7311" y="1977"/>
                  </a:cubicBezTo>
                  <a:lnTo>
                    <a:pt x="7287" y="1977"/>
                  </a:lnTo>
                  <a:cubicBezTo>
                    <a:pt x="7299" y="2001"/>
                    <a:pt x="7299" y="2025"/>
                    <a:pt x="7323" y="2037"/>
                  </a:cubicBezTo>
                  <a:cubicBezTo>
                    <a:pt x="7323" y="2084"/>
                    <a:pt x="7335" y="2132"/>
                    <a:pt x="7299" y="2144"/>
                  </a:cubicBezTo>
                  <a:cubicBezTo>
                    <a:pt x="7263" y="2108"/>
                    <a:pt x="7299" y="2096"/>
                    <a:pt x="7275" y="2060"/>
                  </a:cubicBezTo>
                  <a:lnTo>
                    <a:pt x="7275" y="2060"/>
                  </a:lnTo>
                  <a:cubicBezTo>
                    <a:pt x="7228" y="2072"/>
                    <a:pt x="7287" y="2191"/>
                    <a:pt x="7252" y="2203"/>
                  </a:cubicBezTo>
                  <a:cubicBezTo>
                    <a:pt x="7216" y="2203"/>
                    <a:pt x="7240" y="2239"/>
                    <a:pt x="7216" y="2263"/>
                  </a:cubicBezTo>
                  <a:cubicBezTo>
                    <a:pt x="7204" y="2227"/>
                    <a:pt x="7180" y="2239"/>
                    <a:pt x="7156" y="2215"/>
                  </a:cubicBezTo>
                  <a:lnTo>
                    <a:pt x="7156" y="2179"/>
                  </a:lnTo>
                  <a:cubicBezTo>
                    <a:pt x="7151" y="2184"/>
                    <a:pt x="7146" y="2187"/>
                    <a:pt x="7142" y="2187"/>
                  </a:cubicBezTo>
                  <a:cubicBezTo>
                    <a:pt x="7136" y="2187"/>
                    <a:pt x="7130" y="2184"/>
                    <a:pt x="7125" y="2175"/>
                  </a:cubicBezTo>
                  <a:lnTo>
                    <a:pt x="7125" y="2175"/>
                  </a:lnTo>
                  <a:cubicBezTo>
                    <a:pt x="7139" y="2207"/>
                    <a:pt x="7108" y="2229"/>
                    <a:pt x="7097" y="2251"/>
                  </a:cubicBezTo>
                  <a:lnTo>
                    <a:pt x="7121" y="2287"/>
                  </a:lnTo>
                  <a:cubicBezTo>
                    <a:pt x="7109" y="2299"/>
                    <a:pt x="7097" y="2334"/>
                    <a:pt x="7073" y="2334"/>
                  </a:cubicBezTo>
                  <a:cubicBezTo>
                    <a:pt x="7061" y="2358"/>
                    <a:pt x="7085" y="2382"/>
                    <a:pt x="7085" y="2429"/>
                  </a:cubicBezTo>
                  <a:cubicBezTo>
                    <a:pt x="7061" y="2406"/>
                    <a:pt x="7037" y="2370"/>
                    <a:pt x="7025" y="2334"/>
                  </a:cubicBezTo>
                  <a:lnTo>
                    <a:pt x="7025" y="2334"/>
                  </a:lnTo>
                  <a:cubicBezTo>
                    <a:pt x="7029" y="2338"/>
                    <a:pt x="7032" y="2340"/>
                    <a:pt x="7035" y="2340"/>
                  </a:cubicBezTo>
                  <a:cubicBezTo>
                    <a:pt x="7040" y="2340"/>
                    <a:pt x="7045" y="2334"/>
                    <a:pt x="7061" y="2334"/>
                  </a:cubicBezTo>
                  <a:cubicBezTo>
                    <a:pt x="7073" y="2287"/>
                    <a:pt x="7061" y="2215"/>
                    <a:pt x="7097" y="2203"/>
                  </a:cubicBezTo>
                  <a:cubicBezTo>
                    <a:pt x="7090" y="2180"/>
                    <a:pt x="7086" y="2171"/>
                    <a:pt x="7083" y="2171"/>
                  </a:cubicBezTo>
                  <a:cubicBezTo>
                    <a:pt x="7076" y="2171"/>
                    <a:pt x="7075" y="2216"/>
                    <a:pt x="7055" y="2216"/>
                  </a:cubicBezTo>
                  <a:cubicBezTo>
                    <a:pt x="7053" y="2216"/>
                    <a:pt x="7051" y="2216"/>
                    <a:pt x="7049" y="2215"/>
                  </a:cubicBezTo>
                  <a:cubicBezTo>
                    <a:pt x="7049" y="2203"/>
                    <a:pt x="7049" y="2203"/>
                    <a:pt x="7049" y="2203"/>
                  </a:cubicBezTo>
                  <a:cubicBezTo>
                    <a:pt x="7049" y="2191"/>
                    <a:pt x="7061" y="2168"/>
                    <a:pt x="7037" y="2120"/>
                  </a:cubicBezTo>
                  <a:lnTo>
                    <a:pt x="7037" y="2120"/>
                  </a:lnTo>
                  <a:cubicBezTo>
                    <a:pt x="7026" y="2142"/>
                    <a:pt x="7065" y="2193"/>
                    <a:pt x="7036" y="2193"/>
                  </a:cubicBezTo>
                  <a:cubicBezTo>
                    <a:pt x="7033" y="2193"/>
                    <a:pt x="7030" y="2192"/>
                    <a:pt x="7025" y="2191"/>
                  </a:cubicBezTo>
                  <a:cubicBezTo>
                    <a:pt x="7025" y="2196"/>
                    <a:pt x="7023" y="2198"/>
                    <a:pt x="7020" y="2198"/>
                  </a:cubicBezTo>
                  <a:cubicBezTo>
                    <a:pt x="7008" y="2198"/>
                    <a:pt x="6975" y="2168"/>
                    <a:pt x="6966" y="2168"/>
                  </a:cubicBezTo>
                  <a:lnTo>
                    <a:pt x="6966" y="2168"/>
                  </a:lnTo>
                  <a:cubicBezTo>
                    <a:pt x="6966" y="2203"/>
                    <a:pt x="7002" y="2263"/>
                    <a:pt x="6966" y="2275"/>
                  </a:cubicBezTo>
                  <a:lnTo>
                    <a:pt x="6954" y="2227"/>
                  </a:lnTo>
                  <a:lnTo>
                    <a:pt x="6954" y="2227"/>
                  </a:lnTo>
                  <a:cubicBezTo>
                    <a:pt x="6930" y="2239"/>
                    <a:pt x="6978" y="2299"/>
                    <a:pt x="6954" y="2310"/>
                  </a:cubicBezTo>
                  <a:cubicBezTo>
                    <a:pt x="6964" y="2310"/>
                    <a:pt x="6966" y="2348"/>
                    <a:pt x="6983" y="2348"/>
                  </a:cubicBezTo>
                  <a:cubicBezTo>
                    <a:pt x="6985" y="2348"/>
                    <a:pt x="6987" y="2347"/>
                    <a:pt x="6990" y="2346"/>
                  </a:cubicBezTo>
                  <a:lnTo>
                    <a:pt x="6990" y="2346"/>
                  </a:lnTo>
                  <a:cubicBezTo>
                    <a:pt x="6990" y="2370"/>
                    <a:pt x="6978" y="2394"/>
                    <a:pt x="6954" y="2394"/>
                  </a:cubicBezTo>
                  <a:cubicBezTo>
                    <a:pt x="6954" y="2394"/>
                    <a:pt x="6954" y="2406"/>
                    <a:pt x="6966" y="2418"/>
                  </a:cubicBezTo>
                  <a:cubicBezTo>
                    <a:pt x="6971" y="2421"/>
                    <a:pt x="6975" y="2423"/>
                    <a:pt x="6978" y="2423"/>
                  </a:cubicBezTo>
                  <a:cubicBezTo>
                    <a:pt x="6991" y="2423"/>
                    <a:pt x="6987" y="2395"/>
                    <a:pt x="6998" y="2395"/>
                  </a:cubicBezTo>
                  <a:cubicBezTo>
                    <a:pt x="7001" y="2395"/>
                    <a:pt x="7006" y="2398"/>
                    <a:pt x="7013" y="2406"/>
                  </a:cubicBezTo>
                  <a:lnTo>
                    <a:pt x="7002" y="2358"/>
                  </a:lnTo>
                  <a:cubicBezTo>
                    <a:pt x="7025" y="2358"/>
                    <a:pt x="7049" y="2394"/>
                    <a:pt x="7049" y="2418"/>
                  </a:cubicBezTo>
                  <a:cubicBezTo>
                    <a:pt x="7049" y="2418"/>
                    <a:pt x="7049" y="2412"/>
                    <a:pt x="7053" y="2412"/>
                  </a:cubicBezTo>
                  <a:cubicBezTo>
                    <a:pt x="7054" y="2412"/>
                    <a:pt x="7057" y="2414"/>
                    <a:pt x="7061" y="2418"/>
                  </a:cubicBezTo>
                  <a:cubicBezTo>
                    <a:pt x="7078" y="2438"/>
                    <a:pt x="7078" y="2443"/>
                    <a:pt x="7074" y="2443"/>
                  </a:cubicBezTo>
                  <a:cubicBezTo>
                    <a:pt x="7070" y="2443"/>
                    <a:pt x="7062" y="2440"/>
                    <a:pt x="7057" y="2440"/>
                  </a:cubicBezTo>
                  <a:cubicBezTo>
                    <a:pt x="7051" y="2440"/>
                    <a:pt x="7049" y="2444"/>
                    <a:pt x="7061" y="2465"/>
                  </a:cubicBezTo>
                  <a:lnTo>
                    <a:pt x="7061" y="2453"/>
                  </a:lnTo>
                  <a:lnTo>
                    <a:pt x="7061" y="2453"/>
                  </a:lnTo>
                  <a:cubicBezTo>
                    <a:pt x="7097" y="2489"/>
                    <a:pt x="7061" y="2501"/>
                    <a:pt x="7049" y="2513"/>
                  </a:cubicBezTo>
                  <a:cubicBezTo>
                    <a:pt x="7025" y="2501"/>
                    <a:pt x="7002" y="2501"/>
                    <a:pt x="6978" y="2477"/>
                  </a:cubicBezTo>
                  <a:lnTo>
                    <a:pt x="6990" y="2441"/>
                  </a:lnTo>
                  <a:cubicBezTo>
                    <a:pt x="6987" y="2440"/>
                    <a:pt x="6985" y="2439"/>
                    <a:pt x="6983" y="2439"/>
                  </a:cubicBezTo>
                  <a:cubicBezTo>
                    <a:pt x="6968" y="2439"/>
                    <a:pt x="6976" y="2478"/>
                    <a:pt x="6966" y="2489"/>
                  </a:cubicBezTo>
                  <a:cubicBezTo>
                    <a:pt x="6954" y="2477"/>
                    <a:pt x="6954" y="2477"/>
                    <a:pt x="6954" y="2477"/>
                  </a:cubicBezTo>
                  <a:cubicBezTo>
                    <a:pt x="6954" y="2477"/>
                    <a:pt x="6954" y="2477"/>
                    <a:pt x="6954" y="2489"/>
                  </a:cubicBezTo>
                  <a:cubicBezTo>
                    <a:pt x="6954" y="2489"/>
                    <a:pt x="6954" y="2477"/>
                    <a:pt x="6942" y="2477"/>
                  </a:cubicBezTo>
                  <a:cubicBezTo>
                    <a:pt x="6930" y="2477"/>
                    <a:pt x="6930" y="2513"/>
                    <a:pt x="6906" y="2513"/>
                  </a:cubicBezTo>
                  <a:lnTo>
                    <a:pt x="6930" y="2537"/>
                  </a:lnTo>
                  <a:lnTo>
                    <a:pt x="6918" y="2513"/>
                  </a:lnTo>
                  <a:cubicBezTo>
                    <a:pt x="6930" y="2513"/>
                    <a:pt x="6954" y="2525"/>
                    <a:pt x="6966" y="2549"/>
                  </a:cubicBezTo>
                  <a:cubicBezTo>
                    <a:pt x="6963" y="2557"/>
                    <a:pt x="6959" y="2560"/>
                    <a:pt x="6953" y="2560"/>
                  </a:cubicBezTo>
                  <a:cubicBezTo>
                    <a:pt x="6934" y="2560"/>
                    <a:pt x="6904" y="2522"/>
                    <a:pt x="6894" y="2513"/>
                  </a:cubicBezTo>
                  <a:cubicBezTo>
                    <a:pt x="6879" y="2481"/>
                    <a:pt x="6894" y="2481"/>
                    <a:pt x="6907" y="2481"/>
                  </a:cubicBezTo>
                  <a:lnTo>
                    <a:pt x="6907" y="2481"/>
                  </a:lnTo>
                  <a:cubicBezTo>
                    <a:pt x="6913" y="2481"/>
                    <a:pt x="6918" y="2481"/>
                    <a:pt x="6918" y="2477"/>
                  </a:cubicBezTo>
                  <a:cubicBezTo>
                    <a:pt x="6906" y="2460"/>
                    <a:pt x="6899" y="2455"/>
                    <a:pt x="6894" y="2455"/>
                  </a:cubicBezTo>
                  <a:cubicBezTo>
                    <a:pt x="6885" y="2455"/>
                    <a:pt x="6880" y="2467"/>
                    <a:pt x="6861" y="2467"/>
                  </a:cubicBezTo>
                  <a:cubicBezTo>
                    <a:pt x="6857" y="2467"/>
                    <a:pt x="6852" y="2467"/>
                    <a:pt x="6847" y="2465"/>
                  </a:cubicBezTo>
                  <a:cubicBezTo>
                    <a:pt x="6823" y="2418"/>
                    <a:pt x="6871" y="2453"/>
                    <a:pt x="6847" y="2406"/>
                  </a:cubicBezTo>
                  <a:cubicBezTo>
                    <a:pt x="6823" y="2406"/>
                    <a:pt x="6847" y="2441"/>
                    <a:pt x="6811" y="2453"/>
                  </a:cubicBezTo>
                  <a:cubicBezTo>
                    <a:pt x="6799" y="2429"/>
                    <a:pt x="6823" y="2406"/>
                    <a:pt x="6799" y="2382"/>
                  </a:cubicBezTo>
                  <a:lnTo>
                    <a:pt x="6777" y="2382"/>
                  </a:lnTo>
                  <a:cubicBezTo>
                    <a:pt x="6778" y="2386"/>
                    <a:pt x="6777" y="2390"/>
                    <a:pt x="6775" y="2394"/>
                  </a:cubicBezTo>
                  <a:lnTo>
                    <a:pt x="6752" y="2394"/>
                  </a:lnTo>
                  <a:cubicBezTo>
                    <a:pt x="6728" y="2382"/>
                    <a:pt x="6740" y="2334"/>
                    <a:pt x="6716" y="2322"/>
                  </a:cubicBezTo>
                  <a:lnTo>
                    <a:pt x="6704" y="2358"/>
                  </a:lnTo>
                  <a:cubicBezTo>
                    <a:pt x="6716" y="2370"/>
                    <a:pt x="6728" y="2370"/>
                    <a:pt x="6740" y="2394"/>
                  </a:cubicBezTo>
                  <a:cubicBezTo>
                    <a:pt x="6738" y="2393"/>
                    <a:pt x="6736" y="2392"/>
                    <a:pt x="6735" y="2392"/>
                  </a:cubicBezTo>
                  <a:cubicBezTo>
                    <a:pt x="6721" y="2392"/>
                    <a:pt x="6752" y="2456"/>
                    <a:pt x="6752" y="2489"/>
                  </a:cubicBezTo>
                  <a:cubicBezTo>
                    <a:pt x="6740" y="2489"/>
                    <a:pt x="6728" y="2489"/>
                    <a:pt x="6716" y="2477"/>
                  </a:cubicBezTo>
                  <a:cubicBezTo>
                    <a:pt x="6716" y="2537"/>
                    <a:pt x="6692" y="2560"/>
                    <a:pt x="6692" y="2620"/>
                  </a:cubicBezTo>
                  <a:cubicBezTo>
                    <a:pt x="6692" y="2572"/>
                    <a:pt x="6656" y="2572"/>
                    <a:pt x="6632" y="2549"/>
                  </a:cubicBezTo>
                  <a:cubicBezTo>
                    <a:pt x="6644" y="2537"/>
                    <a:pt x="6621" y="2489"/>
                    <a:pt x="6597" y="2465"/>
                  </a:cubicBezTo>
                  <a:lnTo>
                    <a:pt x="6597" y="2465"/>
                  </a:lnTo>
                  <a:cubicBezTo>
                    <a:pt x="6585" y="2477"/>
                    <a:pt x="6609" y="2525"/>
                    <a:pt x="6632" y="2537"/>
                  </a:cubicBezTo>
                  <a:cubicBezTo>
                    <a:pt x="6602" y="2537"/>
                    <a:pt x="6624" y="2563"/>
                    <a:pt x="6608" y="2563"/>
                  </a:cubicBezTo>
                  <a:cubicBezTo>
                    <a:pt x="6605" y="2563"/>
                    <a:pt x="6602" y="2562"/>
                    <a:pt x="6597" y="2560"/>
                  </a:cubicBezTo>
                  <a:cubicBezTo>
                    <a:pt x="6585" y="2549"/>
                    <a:pt x="6573" y="2513"/>
                    <a:pt x="6561" y="2501"/>
                  </a:cubicBezTo>
                  <a:lnTo>
                    <a:pt x="6561" y="2501"/>
                  </a:lnTo>
                  <a:cubicBezTo>
                    <a:pt x="6537" y="2513"/>
                    <a:pt x="6597" y="2560"/>
                    <a:pt x="6561" y="2560"/>
                  </a:cubicBezTo>
                  <a:cubicBezTo>
                    <a:pt x="6561" y="2560"/>
                    <a:pt x="6561" y="2549"/>
                    <a:pt x="6549" y="2549"/>
                  </a:cubicBezTo>
                  <a:cubicBezTo>
                    <a:pt x="6537" y="2549"/>
                    <a:pt x="6537" y="2572"/>
                    <a:pt x="6549" y="2596"/>
                  </a:cubicBezTo>
                  <a:cubicBezTo>
                    <a:pt x="6537" y="2585"/>
                    <a:pt x="6529" y="2581"/>
                    <a:pt x="6523" y="2581"/>
                  </a:cubicBezTo>
                  <a:cubicBezTo>
                    <a:pt x="6512" y="2581"/>
                    <a:pt x="6507" y="2595"/>
                    <a:pt x="6499" y="2595"/>
                  </a:cubicBezTo>
                  <a:cubicBezTo>
                    <a:pt x="6494" y="2595"/>
                    <a:pt x="6488" y="2589"/>
                    <a:pt x="6478" y="2572"/>
                  </a:cubicBezTo>
                  <a:lnTo>
                    <a:pt x="6478" y="2572"/>
                  </a:lnTo>
                  <a:cubicBezTo>
                    <a:pt x="6466" y="2608"/>
                    <a:pt x="6513" y="2596"/>
                    <a:pt x="6513" y="2620"/>
                  </a:cubicBezTo>
                  <a:cubicBezTo>
                    <a:pt x="6521" y="2643"/>
                    <a:pt x="6509" y="2651"/>
                    <a:pt x="6497" y="2651"/>
                  </a:cubicBezTo>
                  <a:cubicBezTo>
                    <a:pt x="6490" y="2651"/>
                    <a:pt x="6482" y="2648"/>
                    <a:pt x="6478" y="2644"/>
                  </a:cubicBezTo>
                  <a:cubicBezTo>
                    <a:pt x="6478" y="2644"/>
                    <a:pt x="6478" y="2620"/>
                    <a:pt x="6490" y="2620"/>
                  </a:cubicBezTo>
                  <a:lnTo>
                    <a:pt x="6454" y="2596"/>
                  </a:lnTo>
                  <a:cubicBezTo>
                    <a:pt x="6398" y="2596"/>
                    <a:pt x="6479" y="2681"/>
                    <a:pt x="6449" y="2681"/>
                  </a:cubicBezTo>
                  <a:cubicBezTo>
                    <a:pt x="6447" y="2681"/>
                    <a:pt x="6445" y="2680"/>
                    <a:pt x="6442" y="2680"/>
                  </a:cubicBezTo>
                  <a:cubicBezTo>
                    <a:pt x="6442" y="2656"/>
                    <a:pt x="6418" y="2656"/>
                    <a:pt x="6406" y="2620"/>
                  </a:cubicBezTo>
                  <a:lnTo>
                    <a:pt x="6406" y="2620"/>
                  </a:lnTo>
                  <a:cubicBezTo>
                    <a:pt x="6406" y="2632"/>
                    <a:pt x="6382" y="2644"/>
                    <a:pt x="6418" y="2656"/>
                  </a:cubicBezTo>
                  <a:cubicBezTo>
                    <a:pt x="6406" y="2668"/>
                    <a:pt x="6382" y="2668"/>
                    <a:pt x="6371" y="2668"/>
                  </a:cubicBezTo>
                  <a:cubicBezTo>
                    <a:pt x="6371" y="2691"/>
                    <a:pt x="6371" y="2703"/>
                    <a:pt x="6382" y="2739"/>
                  </a:cubicBezTo>
                  <a:cubicBezTo>
                    <a:pt x="6378" y="2741"/>
                    <a:pt x="6372" y="2742"/>
                    <a:pt x="6367" y="2742"/>
                  </a:cubicBezTo>
                  <a:cubicBezTo>
                    <a:pt x="6345" y="2742"/>
                    <a:pt x="6321" y="2727"/>
                    <a:pt x="6311" y="2727"/>
                  </a:cubicBezTo>
                  <a:cubicBezTo>
                    <a:pt x="6287" y="2775"/>
                    <a:pt x="6228" y="2763"/>
                    <a:pt x="6204" y="2822"/>
                  </a:cubicBezTo>
                  <a:lnTo>
                    <a:pt x="6216" y="2822"/>
                  </a:lnTo>
                  <a:cubicBezTo>
                    <a:pt x="6180" y="2834"/>
                    <a:pt x="6263" y="2858"/>
                    <a:pt x="6228" y="2882"/>
                  </a:cubicBezTo>
                  <a:cubicBezTo>
                    <a:pt x="6216" y="2858"/>
                    <a:pt x="6207" y="2855"/>
                    <a:pt x="6196" y="2855"/>
                  </a:cubicBezTo>
                  <a:cubicBezTo>
                    <a:pt x="6193" y="2855"/>
                    <a:pt x="6189" y="2855"/>
                    <a:pt x="6185" y="2855"/>
                  </a:cubicBezTo>
                  <a:cubicBezTo>
                    <a:pt x="6177" y="2855"/>
                    <a:pt x="6168" y="2854"/>
                    <a:pt x="6156" y="2846"/>
                  </a:cubicBezTo>
                  <a:cubicBezTo>
                    <a:pt x="6109" y="2858"/>
                    <a:pt x="6120" y="2941"/>
                    <a:pt x="6061" y="2941"/>
                  </a:cubicBezTo>
                  <a:cubicBezTo>
                    <a:pt x="6061" y="2930"/>
                    <a:pt x="6049" y="2918"/>
                    <a:pt x="6061" y="2906"/>
                  </a:cubicBezTo>
                  <a:lnTo>
                    <a:pt x="6061" y="2906"/>
                  </a:lnTo>
                  <a:cubicBezTo>
                    <a:pt x="6013" y="2918"/>
                    <a:pt x="6001" y="2941"/>
                    <a:pt x="5978" y="2965"/>
                  </a:cubicBezTo>
                  <a:lnTo>
                    <a:pt x="5978" y="2953"/>
                  </a:lnTo>
                  <a:cubicBezTo>
                    <a:pt x="5906" y="2953"/>
                    <a:pt x="5906" y="3025"/>
                    <a:pt x="5882" y="3072"/>
                  </a:cubicBezTo>
                  <a:cubicBezTo>
                    <a:pt x="5882" y="3061"/>
                    <a:pt x="5870" y="3049"/>
                    <a:pt x="5859" y="3037"/>
                  </a:cubicBezTo>
                  <a:cubicBezTo>
                    <a:pt x="5835" y="3049"/>
                    <a:pt x="5799" y="3072"/>
                    <a:pt x="5823" y="3120"/>
                  </a:cubicBezTo>
                  <a:cubicBezTo>
                    <a:pt x="5814" y="3118"/>
                    <a:pt x="5808" y="3118"/>
                    <a:pt x="5804" y="3118"/>
                  </a:cubicBezTo>
                  <a:cubicBezTo>
                    <a:pt x="5782" y="3118"/>
                    <a:pt x="5802" y="3134"/>
                    <a:pt x="5775" y="3134"/>
                  </a:cubicBezTo>
                  <a:cubicBezTo>
                    <a:pt x="5769" y="3134"/>
                    <a:pt x="5762" y="3134"/>
                    <a:pt x="5751" y="3132"/>
                  </a:cubicBezTo>
                  <a:cubicBezTo>
                    <a:pt x="5751" y="3132"/>
                    <a:pt x="5751" y="3132"/>
                    <a:pt x="5751" y="3120"/>
                  </a:cubicBezTo>
                  <a:cubicBezTo>
                    <a:pt x="5728" y="3120"/>
                    <a:pt x="5716" y="3132"/>
                    <a:pt x="5704" y="3144"/>
                  </a:cubicBezTo>
                  <a:cubicBezTo>
                    <a:pt x="5692" y="3203"/>
                    <a:pt x="5739" y="3263"/>
                    <a:pt x="5692" y="3287"/>
                  </a:cubicBezTo>
                  <a:cubicBezTo>
                    <a:pt x="5632" y="3227"/>
                    <a:pt x="5692" y="3251"/>
                    <a:pt x="5656" y="3203"/>
                  </a:cubicBezTo>
                  <a:lnTo>
                    <a:pt x="5656" y="3203"/>
                  </a:lnTo>
                  <a:cubicBezTo>
                    <a:pt x="5656" y="3215"/>
                    <a:pt x="5656" y="3239"/>
                    <a:pt x="5632" y="3239"/>
                  </a:cubicBezTo>
                  <a:cubicBezTo>
                    <a:pt x="5620" y="3203"/>
                    <a:pt x="5620" y="3215"/>
                    <a:pt x="5609" y="3191"/>
                  </a:cubicBezTo>
                  <a:lnTo>
                    <a:pt x="5609" y="3191"/>
                  </a:lnTo>
                  <a:cubicBezTo>
                    <a:pt x="5586" y="3191"/>
                    <a:pt x="5627" y="3276"/>
                    <a:pt x="5632" y="3276"/>
                  </a:cubicBezTo>
                  <a:cubicBezTo>
                    <a:pt x="5632" y="3276"/>
                    <a:pt x="5632" y="3276"/>
                    <a:pt x="5632" y="3275"/>
                  </a:cubicBezTo>
                  <a:cubicBezTo>
                    <a:pt x="5644" y="3287"/>
                    <a:pt x="5644" y="3287"/>
                    <a:pt x="5656" y="3287"/>
                  </a:cubicBezTo>
                  <a:cubicBezTo>
                    <a:pt x="5680" y="3322"/>
                    <a:pt x="5620" y="3322"/>
                    <a:pt x="5620" y="3346"/>
                  </a:cubicBezTo>
                  <a:cubicBezTo>
                    <a:pt x="5620" y="3346"/>
                    <a:pt x="5626" y="3344"/>
                    <a:pt x="5634" y="3344"/>
                  </a:cubicBezTo>
                  <a:cubicBezTo>
                    <a:pt x="5645" y="3344"/>
                    <a:pt x="5661" y="3349"/>
                    <a:pt x="5668" y="3370"/>
                  </a:cubicBezTo>
                  <a:cubicBezTo>
                    <a:pt x="5644" y="3382"/>
                    <a:pt x="5692" y="3442"/>
                    <a:pt x="5692" y="3477"/>
                  </a:cubicBezTo>
                  <a:cubicBezTo>
                    <a:pt x="5644" y="3477"/>
                    <a:pt x="5656" y="3418"/>
                    <a:pt x="5620" y="3382"/>
                  </a:cubicBezTo>
                  <a:cubicBezTo>
                    <a:pt x="5597" y="3382"/>
                    <a:pt x="5561" y="3358"/>
                    <a:pt x="5549" y="3334"/>
                  </a:cubicBezTo>
                  <a:cubicBezTo>
                    <a:pt x="5525" y="3346"/>
                    <a:pt x="5549" y="3394"/>
                    <a:pt x="5537" y="3418"/>
                  </a:cubicBezTo>
                  <a:lnTo>
                    <a:pt x="5525" y="3406"/>
                  </a:lnTo>
                  <a:lnTo>
                    <a:pt x="5525" y="3406"/>
                  </a:lnTo>
                  <a:cubicBezTo>
                    <a:pt x="5513" y="3430"/>
                    <a:pt x="5537" y="3501"/>
                    <a:pt x="5489" y="3501"/>
                  </a:cubicBezTo>
                  <a:lnTo>
                    <a:pt x="5513" y="3513"/>
                  </a:lnTo>
                  <a:cubicBezTo>
                    <a:pt x="5525" y="3513"/>
                    <a:pt x="5501" y="3525"/>
                    <a:pt x="5525" y="3561"/>
                  </a:cubicBezTo>
                  <a:cubicBezTo>
                    <a:pt x="5504" y="3540"/>
                    <a:pt x="5483" y="3537"/>
                    <a:pt x="5470" y="3521"/>
                  </a:cubicBezTo>
                  <a:lnTo>
                    <a:pt x="5470" y="3521"/>
                  </a:lnTo>
                  <a:cubicBezTo>
                    <a:pt x="5509" y="3586"/>
                    <a:pt x="5455" y="3610"/>
                    <a:pt x="5501" y="3668"/>
                  </a:cubicBezTo>
                  <a:cubicBezTo>
                    <a:pt x="5478" y="3668"/>
                    <a:pt x="5454" y="3632"/>
                    <a:pt x="5442" y="3620"/>
                  </a:cubicBezTo>
                  <a:cubicBezTo>
                    <a:pt x="5466" y="3608"/>
                    <a:pt x="5478" y="3620"/>
                    <a:pt x="5466" y="3584"/>
                  </a:cubicBezTo>
                  <a:lnTo>
                    <a:pt x="5466" y="3584"/>
                  </a:lnTo>
                  <a:cubicBezTo>
                    <a:pt x="5460" y="3590"/>
                    <a:pt x="5451" y="3593"/>
                    <a:pt x="5442" y="3593"/>
                  </a:cubicBezTo>
                  <a:cubicBezTo>
                    <a:pt x="5433" y="3593"/>
                    <a:pt x="5424" y="3590"/>
                    <a:pt x="5418" y="3584"/>
                  </a:cubicBezTo>
                  <a:lnTo>
                    <a:pt x="5418" y="3584"/>
                  </a:lnTo>
                  <a:cubicBezTo>
                    <a:pt x="5442" y="3632"/>
                    <a:pt x="5430" y="3680"/>
                    <a:pt x="5466" y="3715"/>
                  </a:cubicBezTo>
                  <a:cubicBezTo>
                    <a:pt x="5430" y="3703"/>
                    <a:pt x="5418" y="3703"/>
                    <a:pt x="5382" y="3680"/>
                  </a:cubicBezTo>
                  <a:lnTo>
                    <a:pt x="5382" y="3680"/>
                  </a:lnTo>
                  <a:cubicBezTo>
                    <a:pt x="5382" y="3715"/>
                    <a:pt x="5442" y="3727"/>
                    <a:pt x="5466" y="3751"/>
                  </a:cubicBezTo>
                  <a:cubicBezTo>
                    <a:pt x="5454" y="3751"/>
                    <a:pt x="5442" y="3751"/>
                    <a:pt x="5430" y="3763"/>
                  </a:cubicBezTo>
                  <a:cubicBezTo>
                    <a:pt x="5430" y="3755"/>
                    <a:pt x="5424" y="3746"/>
                    <a:pt x="5416" y="3746"/>
                  </a:cubicBezTo>
                  <a:cubicBezTo>
                    <a:pt x="5413" y="3746"/>
                    <a:pt x="5410" y="3748"/>
                    <a:pt x="5406" y="3751"/>
                  </a:cubicBezTo>
                  <a:lnTo>
                    <a:pt x="5406" y="3739"/>
                  </a:lnTo>
                  <a:cubicBezTo>
                    <a:pt x="5389" y="3732"/>
                    <a:pt x="5378" y="3729"/>
                    <a:pt x="5373" y="3729"/>
                  </a:cubicBezTo>
                  <a:cubicBezTo>
                    <a:pt x="5361" y="3729"/>
                    <a:pt x="5377" y="3746"/>
                    <a:pt x="5394" y="3763"/>
                  </a:cubicBezTo>
                  <a:cubicBezTo>
                    <a:pt x="5382" y="3763"/>
                    <a:pt x="5370" y="3775"/>
                    <a:pt x="5370" y="3775"/>
                  </a:cubicBezTo>
                  <a:cubicBezTo>
                    <a:pt x="5358" y="3775"/>
                    <a:pt x="5358" y="3787"/>
                    <a:pt x="5370" y="3787"/>
                  </a:cubicBezTo>
                  <a:lnTo>
                    <a:pt x="5239" y="3787"/>
                  </a:lnTo>
                  <a:cubicBezTo>
                    <a:pt x="5180" y="3811"/>
                    <a:pt x="5120" y="3834"/>
                    <a:pt x="5097" y="3858"/>
                  </a:cubicBezTo>
                  <a:cubicBezTo>
                    <a:pt x="5078" y="3861"/>
                    <a:pt x="5061" y="3861"/>
                    <a:pt x="5045" y="3861"/>
                  </a:cubicBezTo>
                  <a:cubicBezTo>
                    <a:pt x="4975" y="3861"/>
                    <a:pt x="4921" y="3844"/>
                    <a:pt x="4882" y="3834"/>
                  </a:cubicBezTo>
                  <a:cubicBezTo>
                    <a:pt x="4704" y="3906"/>
                    <a:pt x="4525" y="3882"/>
                    <a:pt x="4335" y="3977"/>
                  </a:cubicBezTo>
                  <a:lnTo>
                    <a:pt x="4346" y="3977"/>
                  </a:lnTo>
                  <a:cubicBezTo>
                    <a:pt x="4204" y="4013"/>
                    <a:pt x="4430" y="4013"/>
                    <a:pt x="4275" y="4061"/>
                  </a:cubicBezTo>
                  <a:cubicBezTo>
                    <a:pt x="4280" y="4036"/>
                    <a:pt x="4265" y="4030"/>
                    <a:pt x="4242" y="4030"/>
                  </a:cubicBezTo>
                  <a:cubicBezTo>
                    <a:pt x="4215" y="4030"/>
                    <a:pt x="4176" y="4039"/>
                    <a:pt x="4143" y="4039"/>
                  </a:cubicBezTo>
                  <a:cubicBezTo>
                    <a:pt x="4135" y="4039"/>
                    <a:pt x="4127" y="4038"/>
                    <a:pt x="4120" y="4037"/>
                  </a:cubicBezTo>
                  <a:cubicBezTo>
                    <a:pt x="3918" y="4061"/>
                    <a:pt x="3811" y="4192"/>
                    <a:pt x="3620" y="4215"/>
                  </a:cubicBezTo>
                  <a:cubicBezTo>
                    <a:pt x="3620" y="4204"/>
                    <a:pt x="3620" y="4180"/>
                    <a:pt x="3656" y="4168"/>
                  </a:cubicBezTo>
                  <a:lnTo>
                    <a:pt x="3656" y="4168"/>
                  </a:lnTo>
                  <a:cubicBezTo>
                    <a:pt x="3525" y="4204"/>
                    <a:pt x="3418" y="4263"/>
                    <a:pt x="3299" y="4311"/>
                  </a:cubicBezTo>
                  <a:lnTo>
                    <a:pt x="3311" y="4299"/>
                  </a:lnTo>
                  <a:lnTo>
                    <a:pt x="3311" y="4299"/>
                  </a:lnTo>
                  <a:cubicBezTo>
                    <a:pt x="3108" y="4346"/>
                    <a:pt x="2965" y="4477"/>
                    <a:pt x="2787" y="4596"/>
                  </a:cubicBezTo>
                  <a:cubicBezTo>
                    <a:pt x="2799" y="4585"/>
                    <a:pt x="2787" y="4561"/>
                    <a:pt x="2799" y="4549"/>
                  </a:cubicBezTo>
                  <a:lnTo>
                    <a:pt x="2799" y="4549"/>
                  </a:lnTo>
                  <a:cubicBezTo>
                    <a:pt x="2703" y="4585"/>
                    <a:pt x="2549" y="4668"/>
                    <a:pt x="2513" y="4751"/>
                  </a:cubicBezTo>
                  <a:cubicBezTo>
                    <a:pt x="2382" y="4763"/>
                    <a:pt x="2453" y="4799"/>
                    <a:pt x="2287" y="4846"/>
                  </a:cubicBezTo>
                  <a:cubicBezTo>
                    <a:pt x="2275" y="4846"/>
                    <a:pt x="2299" y="4835"/>
                    <a:pt x="2299" y="4823"/>
                  </a:cubicBezTo>
                  <a:lnTo>
                    <a:pt x="2299" y="4823"/>
                  </a:lnTo>
                  <a:cubicBezTo>
                    <a:pt x="2227" y="4858"/>
                    <a:pt x="2180" y="4894"/>
                    <a:pt x="2120" y="4930"/>
                  </a:cubicBezTo>
                  <a:cubicBezTo>
                    <a:pt x="1989" y="5061"/>
                    <a:pt x="2001" y="5144"/>
                    <a:pt x="1822" y="5251"/>
                  </a:cubicBezTo>
                  <a:cubicBezTo>
                    <a:pt x="1763" y="5204"/>
                    <a:pt x="1918" y="5168"/>
                    <a:pt x="1882" y="5108"/>
                  </a:cubicBezTo>
                  <a:lnTo>
                    <a:pt x="1882" y="5108"/>
                  </a:lnTo>
                  <a:cubicBezTo>
                    <a:pt x="1858" y="5144"/>
                    <a:pt x="1834" y="5180"/>
                    <a:pt x="1775" y="5204"/>
                  </a:cubicBezTo>
                  <a:cubicBezTo>
                    <a:pt x="1787" y="5156"/>
                    <a:pt x="1775" y="5180"/>
                    <a:pt x="1775" y="5144"/>
                  </a:cubicBezTo>
                  <a:cubicBezTo>
                    <a:pt x="1729" y="5156"/>
                    <a:pt x="1694" y="5311"/>
                    <a:pt x="1691" y="5311"/>
                  </a:cubicBezTo>
                  <a:cubicBezTo>
                    <a:pt x="1691" y="5311"/>
                    <a:pt x="1691" y="5311"/>
                    <a:pt x="1691" y="5311"/>
                  </a:cubicBezTo>
                  <a:lnTo>
                    <a:pt x="1691" y="5311"/>
                  </a:lnTo>
                  <a:cubicBezTo>
                    <a:pt x="1691" y="5320"/>
                    <a:pt x="1695" y="5324"/>
                    <a:pt x="1700" y="5324"/>
                  </a:cubicBezTo>
                  <a:cubicBezTo>
                    <a:pt x="1710" y="5324"/>
                    <a:pt x="1724" y="5314"/>
                    <a:pt x="1739" y="5299"/>
                  </a:cubicBezTo>
                  <a:lnTo>
                    <a:pt x="1739" y="5299"/>
                  </a:lnTo>
                  <a:cubicBezTo>
                    <a:pt x="1739" y="5370"/>
                    <a:pt x="1584" y="5430"/>
                    <a:pt x="1525" y="5513"/>
                  </a:cubicBezTo>
                  <a:cubicBezTo>
                    <a:pt x="1541" y="5497"/>
                    <a:pt x="1591" y="5464"/>
                    <a:pt x="1617" y="5464"/>
                  </a:cubicBezTo>
                  <a:cubicBezTo>
                    <a:pt x="1629" y="5464"/>
                    <a:pt x="1636" y="5471"/>
                    <a:pt x="1632" y="5489"/>
                  </a:cubicBezTo>
                  <a:cubicBezTo>
                    <a:pt x="1525" y="5561"/>
                    <a:pt x="1537" y="5644"/>
                    <a:pt x="1501" y="5728"/>
                  </a:cubicBezTo>
                  <a:cubicBezTo>
                    <a:pt x="1483" y="5736"/>
                    <a:pt x="1471" y="5740"/>
                    <a:pt x="1463" y="5740"/>
                  </a:cubicBezTo>
                  <a:cubicBezTo>
                    <a:pt x="1417" y="5740"/>
                    <a:pt x="1506" y="5617"/>
                    <a:pt x="1465" y="5597"/>
                  </a:cubicBezTo>
                  <a:cubicBezTo>
                    <a:pt x="1441" y="5597"/>
                    <a:pt x="1370" y="5597"/>
                    <a:pt x="1394" y="5549"/>
                  </a:cubicBezTo>
                  <a:lnTo>
                    <a:pt x="1394" y="5549"/>
                  </a:lnTo>
                  <a:cubicBezTo>
                    <a:pt x="1298" y="5620"/>
                    <a:pt x="1275" y="5704"/>
                    <a:pt x="1215" y="5787"/>
                  </a:cubicBezTo>
                  <a:lnTo>
                    <a:pt x="1203" y="5775"/>
                  </a:lnTo>
                  <a:cubicBezTo>
                    <a:pt x="1120" y="5870"/>
                    <a:pt x="1060" y="6025"/>
                    <a:pt x="965" y="6097"/>
                  </a:cubicBezTo>
                  <a:lnTo>
                    <a:pt x="1025" y="6061"/>
                  </a:lnTo>
                  <a:lnTo>
                    <a:pt x="1025" y="6061"/>
                  </a:lnTo>
                  <a:cubicBezTo>
                    <a:pt x="1013" y="6085"/>
                    <a:pt x="965" y="6132"/>
                    <a:pt x="965" y="6180"/>
                  </a:cubicBezTo>
                  <a:cubicBezTo>
                    <a:pt x="960" y="6175"/>
                    <a:pt x="952" y="6173"/>
                    <a:pt x="944" y="6173"/>
                  </a:cubicBezTo>
                  <a:cubicBezTo>
                    <a:pt x="925" y="6173"/>
                    <a:pt x="901" y="6182"/>
                    <a:pt x="885" y="6182"/>
                  </a:cubicBezTo>
                  <a:cubicBezTo>
                    <a:pt x="879" y="6182"/>
                    <a:pt x="874" y="6180"/>
                    <a:pt x="871" y="6175"/>
                  </a:cubicBezTo>
                  <a:lnTo>
                    <a:pt x="871" y="6175"/>
                  </a:lnTo>
                  <a:cubicBezTo>
                    <a:pt x="885" y="6272"/>
                    <a:pt x="716" y="6444"/>
                    <a:pt x="739" y="6537"/>
                  </a:cubicBezTo>
                  <a:cubicBezTo>
                    <a:pt x="732" y="6539"/>
                    <a:pt x="727" y="6539"/>
                    <a:pt x="722" y="6539"/>
                  </a:cubicBezTo>
                  <a:cubicBezTo>
                    <a:pt x="691" y="6539"/>
                    <a:pt x="690" y="6510"/>
                    <a:pt x="679" y="6490"/>
                  </a:cubicBezTo>
                  <a:cubicBezTo>
                    <a:pt x="739" y="6430"/>
                    <a:pt x="775" y="6418"/>
                    <a:pt x="775" y="6359"/>
                  </a:cubicBezTo>
                  <a:lnTo>
                    <a:pt x="775" y="6359"/>
                  </a:lnTo>
                  <a:cubicBezTo>
                    <a:pt x="735" y="6408"/>
                    <a:pt x="695" y="6433"/>
                    <a:pt x="676" y="6433"/>
                  </a:cubicBezTo>
                  <a:cubicBezTo>
                    <a:pt x="672" y="6433"/>
                    <a:pt x="669" y="6432"/>
                    <a:pt x="667" y="6430"/>
                  </a:cubicBezTo>
                  <a:cubicBezTo>
                    <a:pt x="667" y="6513"/>
                    <a:pt x="584" y="6668"/>
                    <a:pt x="596" y="6716"/>
                  </a:cubicBezTo>
                  <a:cubicBezTo>
                    <a:pt x="565" y="6739"/>
                    <a:pt x="539" y="6757"/>
                    <a:pt x="518" y="6757"/>
                  </a:cubicBezTo>
                  <a:cubicBezTo>
                    <a:pt x="507" y="6757"/>
                    <a:pt x="497" y="6752"/>
                    <a:pt x="489" y="6740"/>
                  </a:cubicBezTo>
                  <a:lnTo>
                    <a:pt x="489" y="6740"/>
                  </a:lnTo>
                  <a:cubicBezTo>
                    <a:pt x="443" y="6822"/>
                    <a:pt x="467" y="6831"/>
                    <a:pt x="499" y="6831"/>
                  </a:cubicBezTo>
                  <a:cubicBezTo>
                    <a:pt x="508" y="6831"/>
                    <a:pt x="517" y="6830"/>
                    <a:pt x="526" y="6830"/>
                  </a:cubicBezTo>
                  <a:cubicBezTo>
                    <a:pt x="557" y="6830"/>
                    <a:pt x="576" y="6840"/>
                    <a:pt x="513" y="6930"/>
                  </a:cubicBezTo>
                  <a:cubicBezTo>
                    <a:pt x="497" y="6942"/>
                    <a:pt x="487" y="6947"/>
                    <a:pt x="480" y="6947"/>
                  </a:cubicBezTo>
                  <a:cubicBezTo>
                    <a:pt x="457" y="6947"/>
                    <a:pt x="480" y="6890"/>
                    <a:pt x="469" y="6890"/>
                  </a:cubicBezTo>
                  <a:lnTo>
                    <a:pt x="469" y="6890"/>
                  </a:lnTo>
                  <a:cubicBezTo>
                    <a:pt x="464" y="6890"/>
                    <a:pt x="453" y="6900"/>
                    <a:pt x="429" y="6930"/>
                  </a:cubicBezTo>
                  <a:lnTo>
                    <a:pt x="441" y="6894"/>
                  </a:lnTo>
                  <a:lnTo>
                    <a:pt x="441" y="6894"/>
                  </a:lnTo>
                  <a:cubicBezTo>
                    <a:pt x="286" y="6930"/>
                    <a:pt x="465" y="7013"/>
                    <a:pt x="394" y="7109"/>
                  </a:cubicBezTo>
                  <a:cubicBezTo>
                    <a:pt x="347" y="7099"/>
                    <a:pt x="380" y="7046"/>
                    <a:pt x="358" y="7046"/>
                  </a:cubicBezTo>
                  <a:cubicBezTo>
                    <a:pt x="351" y="7046"/>
                    <a:pt x="340" y="7051"/>
                    <a:pt x="322" y="7061"/>
                  </a:cubicBezTo>
                  <a:cubicBezTo>
                    <a:pt x="275" y="7168"/>
                    <a:pt x="322" y="7263"/>
                    <a:pt x="251" y="7347"/>
                  </a:cubicBezTo>
                  <a:lnTo>
                    <a:pt x="239" y="7323"/>
                  </a:lnTo>
                  <a:cubicBezTo>
                    <a:pt x="203" y="7382"/>
                    <a:pt x="120" y="7502"/>
                    <a:pt x="96" y="7573"/>
                  </a:cubicBezTo>
                  <a:cubicBezTo>
                    <a:pt x="87" y="7573"/>
                    <a:pt x="85" y="7566"/>
                    <a:pt x="89" y="7558"/>
                  </a:cubicBezTo>
                  <a:lnTo>
                    <a:pt x="89" y="7558"/>
                  </a:lnTo>
                  <a:cubicBezTo>
                    <a:pt x="17" y="7654"/>
                    <a:pt x="93" y="7611"/>
                    <a:pt x="1" y="7692"/>
                  </a:cubicBezTo>
                  <a:lnTo>
                    <a:pt x="13" y="7728"/>
                  </a:lnTo>
                  <a:cubicBezTo>
                    <a:pt x="60" y="7692"/>
                    <a:pt x="132" y="7609"/>
                    <a:pt x="132" y="7537"/>
                  </a:cubicBezTo>
                  <a:cubicBezTo>
                    <a:pt x="132" y="7552"/>
                    <a:pt x="137" y="7558"/>
                    <a:pt x="145" y="7558"/>
                  </a:cubicBezTo>
                  <a:cubicBezTo>
                    <a:pt x="170" y="7558"/>
                    <a:pt x="224" y="7510"/>
                    <a:pt x="260" y="7510"/>
                  </a:cubicBezTo>
                  <a:cubicBezTo>
                    <a:pt x="271" y="7510"/>
                    <a:pt x="280" y="7515"/>
                    <a:pt x="286" y="7525"/>
                  </a:cubicBezTo>
                  <a:lnTo>
                    <a:pt x="275" y="7502"/>
                  </a:lnTo>
                  <a:cubicBezTo>
                    <a:pt x="441" y="7394"/>
                    <a:pt x="560" y="7204"/>
                    <a:pt x="715" y="7037"/>
                  </a:cubicBezTo>
                  <a:cubicBezTo>
                    <a:pt x="751" y="6882"/>
                    <a:pt x="882" y="6847"/>
                    <a:pt x="929" y="6704"/>
                  </a:cubicBezTo>
                  <a:cubicBezTo>
                    <a:pt x="894" y="6644"/>
                    <a:pt x="941" y="6668"/>
                    <a:pt x="1013" y="6561"/>
                  </a:cubicBezTo>
                  <a:lnTo>
                    <a:pt x="1013" y="6561"/>
                  </a:lnTo>
                  <a:cubicBezTo>
                    <a:pt x="996" y="6589"/>
                    <a:pt x="1003" y="6598"/>
                    <a:pt x="1018" y="6598"/>
                  </a:cubicBezTo>
                  <a:cubicBezTo>
                    <a:pt x="1036" y="6598"/>
                    <a:pt x="1065" y="6586"/>
                    <a:pt x="1084" y="6573"/>
                  </a:cubicBezTo>
                  <a:cubicBezTo>
                    <a:pt x="1084" y="6537"/>
                    <a:pt x="1096" y="6513"/>
                    <a:pt x="1120" y="6490"/>
                  </a:cubicBezTo>
                  <a:cubicBezTo>
                    <a:pt x="1144" y="6478"/>
                    <a:pt x="1298" y="6394"/>
                    <a:pt x="1310" y="6311"/>
                  </a:cubicBezTo>
                  <a:cubicBezTo>
                    <a:pt x="1322" y="6304"/>
                    <a:pt x="1329" y="6301"/>
                    <a:pt x="1333" y="6301"/>
                  </a:cubicBezTo>
                  <a:cubicBezTo>
                    <a:pt x="1349" y="6301"/>
                    <a:pt x="1310" y="6351"/>
                    <a:pt x="1310" y="6370"/>
                  </a:cubicBezTo>
                  <a:cubicBezTo>
                    <a:pt x="1358" y="6370"/>
                    <a:pt x="1334" y="6299"/>
                    <a:pt x="1370" y="6299"/>
                  </a:cubicBezTo>
                  <a:cubicBezTo>
                    <a:pt x="1370" y="6299"/>
                    <a:pt x="1370" y="6299"/>
                    <a:pt x="1370" y="6311"/>
                  </a:cubicBezTo>
                  <a:cubicBezTo>
                    <a:pt x="1441" y="6216"/>
                    <a:pt x="1513" y="6180"/>
                    <a:pt x="1608" y="6097"/>
                  </a:cubicBezTo>
                  <a:cubicBezTo>
                    <a:pt x="1560" y="6049"/>
                    <a:pt x="1679" y="5989"/>
                    <a:pt x="1703" y="5942"/>
                  </a:cubicBezTo>
                  <a:cubicBezTo>
                    <a:pt x="1703" y="5946"/>
                    <a:pt x="1705" y="5947"/>
                    <a:pt x="1709" y="5947"/>
                  </a:cubicBezTo>
                  <a:cubicBezTo>
                    <a:pt x="1726" y="5947"/>
                    <a:pt x="1781" y="5904"/>
                    <a:pt x="1810" y="5894"/>
                  </a:cubicBezTo>
                  <a:lnTo>
                    <a:pt x="1822" y="5811"/>
                  </a:lnTo>
                  <a:cubicBezTo>
                    <a:pt x="1846" y="5739"/>
                    <a:pt x="1918" y="5775"/>
                    <a:pt x="1965" y="5704"/>
                  </a:cubicBezTo>
                  <a:lnTo>
                    <a:pt x="1941" y="5704"/>
                  </a:lnTo>
                  <a:cubicBezTo>
                    <a:pt x="1977" y="5644"/>
                    <a:pt x="2132" y="5573"/>
                    <a:pt x="2203" y="5561"/>
                  </a:cubicBezTo>
                  <a:cubicBezTo>
                    <a:pt x="2299" y="5454"/>
                    <a:pt x="2394" y="5358"/>
                    <a:pt x="2489" y="5299"/>
                  </a:cubicBezTo>
                  <a:cubicBezTo>
                    <a:pt x="2596" y="5227"/>
                    <a:pt x="2691" y="5180"/>
                    <a:pt x="2799" y="5132"/>
                  </a:cubicBezTo>
                  <a:cubicBezTo>
                    <a:pt x="2906" y="5085"/>
                    <a:pt x="3013" y="5037"/>
                    <a:pt x="3132" y="4989"/>
                  </a:cubicBezTo>
                  <a:cubicBezTo>
                    <a:pt x="3251" y="4942"/>
                    <a:pt x="3370" y="4894"/>
                    <a:pt x="3501" y="4823"/>
                  </a:cubicBezTo>
                  <a:cubicBezTo>
                    <a:pt x="3525" y="4787"/>
                    <a:pt x="3465" y="4799"/>
                    <a:pt x="3477" y="4763"/>
                  </a:cubicBezTo>
                  <a:cubicBezTo>
                    <a:pt x="3525" y="4727"/>
                    <a:pt x="3549" y="4715"/>
                    <a:pt x="3596" y="4704"/>
                  </a:cubicBezTo>
                  <a:cubicBezTo>
                    <a:pt x="3576" y="4704"/>
                    <a:pt x="3565" y="4705"/>
                    <a:pt x="3560" y="4706"/>
                  </a:cubicBezTo>
                  <a:lnTo>
                    <a:pt x="3560" y="4706"/>
                  </a:lnTo>
                  <a:cubicBezTo>
                    <a:pt x="3560" y="4706"/>
                    <a:pt x="3561" y="4705"/>
                    <a:pt x="3561" y="4704"/>
                  </a:cubicBezTo>
                  <a:lnTo>
                    <a:pt x="3561" y="4704"/>
                  </a:lnTo>
                  <a:cubicBezTo>
                    <a:pt x="3537" y="4715"/>
                    <a:pt x="3513" y="4727"/>
                    <a:pt x="3489" y="4751"/>
                  </a:cubicBezTo>
                  <a:cubicBezTo>
                    <a:pt x="3477" y="4751"/>
                    <a:pt x="3489" y="4739"/>
                    <a:pt x="3477" y="4739"/>
                  </a:cubicBezTo>
                  <a:cubicBezTo>
                    <a:pt x="3453" y="4751"/>
                    <a:pt x="3430" y="4787"/>
                    <a:pt x="3394" y="4799"/>
                  </a:cubicBezTo>
                  <a:cubicBezTo>
                    <a:pt x="3430" y="4751"/>
                    <a:pt x="3430" y="4704"/>
                    <a:pt x="3501" y="4692"/>
                  </a:cubicBezTo>
                  <a:lnTo>
                    <a:pt x="3501" y="4692"/>
                  </a:lnTo>
                  <a:cubicBezTo>
                    <a:pt x="3501" y="4704"/>
                    <a:pt x="3489" y="4704"/>
                    <a:pt x="3477" y="4715"/>
                  </a:cubicBezTo>
                  <a:cubicBezTo>
                    <a:pt x="3525" y="4692"/>
                    <a:pt x="3525" y="4668"/>
                    <a:pt x="3573" y="4668"/>
                  </a:cubicBezTo>
                  <a:cubicBezTo>
                    <a:pt x="3607" y="4661"/>
                    <a:pt x="3613" y="4654"/>
                    <a:pt x="3615" y="4654"/>
                  </a:cubicBezTo>
                  <a:lnTo>
                    <a:pt x="3615" y="4654"/>
                  </a:lnTo>
                  <a:cubicBezTo>
                    <a:pt x="3616" y="4654"/>
                    <a:pt x="3615" y="4658"/>
                    <a:pt x="3620" y="4668"/>
                  </a:cubicBezTo>
                  <a:lnTo>
                    <a:pt x="3799" y="4620"/>
                  </a:lnTo>
                  <a:cubicBezTo>
                    <a:pt x="3845" y="4555"/>
                    <a:pt x="3927" y="4548"/>
                    <a:pt x="3973" y="4548"/>
                  </a:cubicBezTo>
                  <a:cubicBezTo>
                    <a:pt x="3986" y="4548"/>
                    <a:pt x="3996" y="4549"/>
                    <a:pt x="4001" y="4549"/>
                  </a:cubicBezTo>
                  <a:cubicBezTo>
                    <a:pt x="4001" y="4596"/>
                    <a:pt x="3894" y="4596"/>
                    <a:pt x="3870" y="4656"/>
                  </a:cubicBezTo>
                  <a:lnTo>
                    <a:pt x="3942" y="4668"/>
                  </a:lnTo>
                  <a:lnTo>
                    <a:pt x="3942" y="4632"/>
                  </a:lnTo>
                  <a:lnTo>
                    <a:pt x="4025" y="4608"/>
                  </a:lnTo>
                  <a:lnTo>
                    <a:pt x="4025" y="4620"/>
                  </a:lnTo>
                  <a:cubicBezTo>
                    <a:pt x="4025" y="4596"/>
                    <a:pt x="4025" y="4585"/>
                    <a:pt x="4061" y="4585"/>
                  </a:cubicBezTo>
                  <a:cubicBezTo>
                    <a:pt x="4061" y="4585"/>
                    <a:pt x="4066" y="4590"/>
                    <a:pt x="4066" y="4593"/>
                  </a:cubicBezTo>
                  <a:lnTo>
                    <a:pt x="4066" y="4593"/>
                  </a:lnTo>
                  <a:lnTo>
                    <a:pt x="4120" y="4561"/>
                  </a:lnTo>
                  <a:lnTo>
                    <a:pt x="4120" y="4561"/>
                  </a:lnTo>
                  <a:cubicBezTo>
                    <a:pt x="4112" y="4577"/>
                    <a:pt x="4115" y="4581"/>
                    <a:pt x="4122" y="4581"/>
                  </a:cubicBezTo>
                  <a:cubicBezTo>
                    <a:pt x="4130" y="4581"/>
                    <a:pt x="4142" y="4577"/>
                    <a:pt x="4154" y="4577"/>
                  </a:cubicBezTo>
                  <a:cubicBezTo>
                    <a:pt x="4165" y="4577"/>
                    <a:pt x="4176" y="4581"/>
                    <a:pt x="4180" y="4596"/>
                  </a:cubicBezTo>
                  <a:cubicBezTo>
                    <a:pt x="4359" y="4563"/>
                    <a:pt x="4401" y="4476"/>
                    <a:pt x="4565" y="4476"/>
                  </a:cubicBezTo>
                  <a:cubicBezTo>
                    <a:pt x="4575" y="4476"/>
                    <a:pt x="4585" y="4477"/>
                    <a:pt x="4596" y="4477"/>
                  </a:cubicBezTo>
                  <a:cubicBezTo>
                    <a:pt x="4561" y="4465"/>
                    <a:pt x="4632" y="4394"/>
                    <a:pt x="4692" y="4394"/>
                  </a:cubicBezTo>
                  <a:cubicBezTo>
                    <a:pt x="4727" y="4394"/>
                    <a:pt x="4727" y="4406"/>
                    <a:pt x="4716" y="4418"/>
                  </a:cubicBezTo>
                  <a:cubicBezTo>
                    <a:pt x="4739" y="4406"/>
                    <a:pt x="4763" y="4394"/>
                    <a:pt x="4787" y="4382"/>
                  </a:cubicBezTo>
                  <a:cubicBezTo>
                    <a:pt x="4814" y="4396"/>
                    <a:pt x="4840" y="4401"/>
                    <a:pt x="4867" y="4401"/>
                  </a:cubicBezTo>
                  <a:cubicBezTo>
                    <a:pt x="4934" y="4401"/>
                    <a:pt x="5003" y="4370"/>
                    <a:pt x="5097" y="4370"/>
                  </a:cubicBezTo>
                  <a:lnTo>
                    <a:pt x="5097" y="4394"/>
                  </a:lnTo>
                  <a:cubicBezTo>
                    <a:pt x="5132" y="4370"/>
                    <a:pt x="5192" y="4334"/>
                    <a:pt x="5263" y="4334"/>
                  </a:cubicBezTo>
                  <a:lnTo>
                    <a:pt x="5251" y="4382"/>
                  </a:lnTo>
                  <a:cubicBezTo>
                    <a:pt x="5256" y="4383"/>
                    <a:pt x="5261" y="4383"/>
                    <a:pt x="5265" y="4383"/>
                  </a:cubicBezTo>
                  <a:cubicBezTo>
                    <a:pt x="5339" y="4383"/>
                    <a:pt x="5319" y="4298"/>
                    <a:pt x="5392" y="4298"/>
                  </a:cubicBezTo>
                  <a:cubicBezTo>
                    <a:pt x="5396" y="4298"/>
                    <a:pt x="5401" y="4298"/>
                    <a:pt x="5406" y="4299"/>
                  </a:cubicBezTo>
                  <a:cubicBezTo>
                    <a:pt x="5406" y="4263"/>
                    <a:pt x="5347" y="4251"/>
                    <a:pt x="5323" y="4215"/>
                  </a:cubicBezTo>
                  <a:lnTo>
                    <a:pt x="5323" y="4215"/>
                  </a:lnTo>
                  <a:cubicBezTo>
                    <a:pt x="5341" y="4233"/>
                    <a:pt x="5376" y="4242"/>
                    <a:pt x="5405" y="4242"/>
                  </a:cubicBezTo>
                  <a:cubicBezTo>
                    <a:pt x="5433" y="4242"/>
                    <a:pt x="5454" y="4233"/>
                    <a:pt x="5442" y="4215"/>
                  </a:cubicBezTo>
                  <a:cubicBezTo>
                    <a:pt x="5471" y="4208"/>
                    <a:pt x="5488" y="4205"/>
                    <a:pt x="5498" y="4205"/>
                  </a:cubicBezTo>
                  <a:cubicBezTo>
                    <a:pt x="5519" y="4205"/>
                    <a:pt x="5505" y="4219"/>
                    <a:pt x="5513" y="4227"/>
                  </a:cubicBezTo>
                  <a:lnTo>
                    <a:pt x="5573" y="4192"/>
                  </a:lnTo>
                  <a:cubicBezTo>
                    <a:pt x="5644" y="4192"/>
                    <a:pt x="5597" y="4251"/>
                    <a:pt x="5573" y="4275"/>
                  </a:cubicBezTo>
                  <a:cubicBezTo>
                    <a:pt x="5603" y="4251"/>
                    <a:pt x="5635" y="4245"/>
                    <a:pt x="5671" y="4245"/>
                  </a:cubicBezTo>
                  <a:cubicBezTo>
                    <a:pt x="5707" y="4245"/>
                    <a:pt x="5745" y="4251"/>
                    <a:pt x="5787" y="4251"/>
                  </a:cubicBezTo>
                  <a:lnTo>
                    <a:pt x="5751" y="4275"/>
                  </a:lnTo>
                  <a:cubicBezTo>
                    <a:pt x="5787" y="4275"/>
                    <a:pt x="5811" y="4275"/>
                    <a:pt x="5847" y="4287"/>
                  </a:cubicBezTo>
                  <a:cubicBezTo>
                    <a:pt x="5879" y="4267"/>
                    <a:pt x="5923" y="4258"/>
                    <a:pt x="5969" y="4258"/>
                  </a:cubicBezTo>
                  <a:cubicBezTo>
                    <a:pt x="6007" y="4258"/>
                    <a:pt x="6047" y="4264"/>
                    <a:pt x="6085" y="4275"/>
                  </a:cubicBezTo>
                  <a:lnTo>
                    <a:pt x="6025" y="4323"/>
                  </a:lnTo>
                  <a:cubicBezTo>
                    <a:pt x="6035" y="4327"/>
                    <a:pt x="6041" y="4329"/>
                    <a:pt x="6046" y="4329"/>
                  </a:cubicBezTo>
                  <a:cubicBezTo>
                    <a:pt x="6065" y="4329"/>
                    <a:pt x="6054" y="4299"/>
                    <a:pt x="6073" y="4299"/>
                  </a:cubicBezTo>
                  <a:cubicBezTo>
                    <a:pt x="6092" y="4293"/>
                    <a:pt x="6107" y="4291"/>
                    <a:pt x="6121" y="4291"/>
                  </a:cubicBezTo>
                  <a:cubicBezTo>
                    <a:pt x="6168" y="4291"/>
                    <a:pt x="6188" y="4319"/>
                    <a:pt x="6216" y="4346"/>
                  </a:cubicBezTo>
                  <a:cubicBezTo>
                    <a:pt x="6236" y="4340"/>
                    <a:pt x="6255" y="4338"/>
                    <a:pt x="6273" y="4338"/>
                  </a:cubicBezTo>
                  <a:cubicBezTo>
                    <a:pt x="6378" y="4338"/>
                    <a:pt x="6468" y="4419"/>
                    <a:pt x="6560" y="4419"/>
                  </a:cubicBezTo>
                  <a:cubicBezTo>
                    <a:pt x="6580" y="4419"/>
                    <a:pt x="6600" y="4415"/>
                    <a:pt x="6621" y="4406"/>
                  </a:cubicBezTo>
                  <a:lnTo>
                    <a:pt x="6621" y="4442"/>
                  </a:lnTo>
                  <a:cubicBezTo>
                    <a:pt x="6647" y="4435"/>
                    <a:pt x="6672" y="4432"/>
                    <a:pt x="6698" y="4432"/>
                  </a:cubicBezTo>
                  <a:cubicBezTo>
                    <a:pt x="6819" y="4432"/>
                    <a:pt x="6931" y="4499"/>
                    <a:pt x="7041" y="4499"/>
                  </a:cubicBezTo>
                  <a:cubicBezTo>
                    <a:pt x="7063" y="4499"/>
                    <a:pt x="7086" y="4496"/>
                    <a:pt x="7109" y="4489"/>
                  </a:cubicBezTo>
                  <a:cubicBezTo>
                    <a:pt x="7152" y="4540"/>
                    <a:pt x="7184" y="4554"/>
                    <a:pt x="7210" y="4554"/>
                  </a:cubicBezTo>
                  <a:cubicBezTo>
                    <a:pt x="7244" y="4554"/>
                    <a:pt x="7271" y="4531"/>
                    <a:pt x="7305" y="4531"/>
                  </a:cubicBezTo>
                  <a:cubicBezTo>
                    <a:pt x="7331" y="4531"/>
                    <a:pt x="7363" y="4546"/>
                    <a:pt x="7406" y="4596"/>
                  </a:cubicBezTo>
                  <a:lnTo>
                    <a:pt x="7406" y="4585"/>
                  </a:lnTo>
                  <a:cubicBezTo>
                    <a:pt x="7668" y="4704"/>
                    <a:pt x="7930" y="4882"/>
                    <a:pt x="8156" y="5073"/>
                  </a:cubicBezTo>
                  <a:cubicBezTo>
                    <a:pt x="8383" y="5275"/>
                    <a:pt x="8585" y="5489"/>
                    <a:pt x="8764" y="5704"/>
                  </a:cubicBezTo>
                  <a:lnTo>
                    <a:pt x="8740" y="5716"/>
                  </a:lnTo>
                  <a:cubicBezTo>
                    <a:pt x="8978" y="6085"/>
                    <a:pt x="9133" y="6490"/>
                    <a:pt x="9180" y="6906"/>
                  </a:cubicBezTo>
                  <a:cubicBezTo>
                    <a:pt x="9228" y="7323"/>
                    <a:pt x="9145" y="7752"/>
                    <a:pt x="8942" y="8144"/>
                  </a:cubicBezTo>
                  <a:cubicBezTo>
                    <a:pt x="8930" y="8216"/>
                    <a:pt x="8990" y="8204"/>
                    <a:pt x="8978" y="8275"/>
                  </a:cubicBezTo>
                  <a:cubicBezTo>
                    <a:pt x="8967" y="8297"/>
                    <a:pt x="8937" y="8348"/>
                    <a:pt x="8913" y="8348"/>
                  </a:cubicBezTo>
                  <a:cubicBezTo>
                    <a:pt x="8911" y="8348"/>
                    <a:pt x="8909" y="8348"/>
                    <a:pt x="8907" y="8347"/>
                  </a:cubicBezTo>
                  <a:cubicBezTo>
                    <a:pt x="8930" y="8287"/>
                    <a:pt x="8883" y="8311"/>
                    <a:pt x="8883" y="8287"/>
                  </a:cubicBezTo>
                  <a:cubicBezTo>
                    <a:pt x="8847" y="8371"/>
                    <a:pt x="8752" y="8454"/>
                    <a:pt x="8728" y="8549"/>
                  </a:cubicBezTo>
                  <a:lnTo>
                    <a:pt x="8799" y="8502"/>
                  </a:lnTo>
                  <a:lnTo>
                    <a:pt x="8799" y="8502"/>
                  </a:lnTo>
                  <a:cubicBezTo>
                    <a:pt x="8787" y="8549"/>
                    <a:pt x="8752" y="8585"/>
                    <a:pt x="8728" y="8609"/>
                  </a:cubicBezTo>
                  <a:cubicBezTo>
                    <a:pt x="8717" y="8588"/>
                    <a:pt x="8670" y="8595"/>
                    <a:pt x="8667" y="8580"/>
                  </a:cubicBezTo>
                  <a:lnTo>
                    <a:pt x="8667" y="8580"/>
                  </a:lnTo>
                  <a:cubicBezTo>
                    <a:pt x="8631" y="8761"/>
                    <a:pt x="8548" y="8658"/>
                    <a:pt x="8478" y="8787"/>
                  </a:cubicBezTo>
                  <a:cubicBezTo>
                    <a:pt x="8514" y="8859"/>
                    <a:pt x="8406" y="9037"/>
                    <a:pt x="8335" y="9168"/>
                  </a:cubicBezTo>
                  <a:cubicBezTo>
                    <a:pt x="8311" y="9180"/>
                    <a:pt x="8287" y="9180"/>
                    <a:pt x="8264" y="9192"/>
                  </a:cubicBezTo>
                  <a:cubicBezTo>
                    <a:pt x="8335" y="9145"/>
                    <a:pt x="8228" y="9145"/>
                    <a:pt x="8323" y="9085"/>
                  </a:cubicBezTo>
                  <a:lnTo>
                    <a:pt x="8323" y="9085"/>
                  </a:lnTo>
                  <a:cubicBezTo>
                    <a:pt x="8240" y="9121"/>
                    <a:pt x="8180" y="9192"/>
                    <a:pt x="8097" y="9240"/>
                  </a:cubicBezTo>
                  <a:cubicBezTo>
                    <a:pt x="8121" y="9240"/>
                    <a:pt x="8133" y="9264"/>
                    <a:pt x="8109" y="9287"/>
                  </a:cubicBezTo>
                  <a:cubicBezTo>
                    <a:pt x="8091" y="9295"/>
                    <a:pt x="8077" y="9296"/>
                    <a:pt x="8064" y="9296"/>
                  </a:cubicBezTo>
                  <a:cubicBezTo>
                    <a:pt x="8050" y="9296"/>
                    <a:pt x="8038" y="9294"/>
                    <a:pt x="8026" y="9294"/>
                  </a:cubicBezTo>
                  <a:cubicBezTo>
                    <a:pt x="8011" y="9294"/>
                    <a:pt x="7996" y="9297"/>
                    <a:pt x="7978" y="9311"/>
                  </a:cubicBezTo>
                  <a:lnTo>
                    <a:pt x="8014" y="9252"/>
                  </a:lnTo>
                  <a:cubicBezTo>
                    <a:pt x="7966" y="9252"/>
                    <a:pt x="7954" y="9299"/>
                    <a:pt x="7918" y="9323"/>
                  </a:cubicBezTo>
                  <a:cubicBezTo>
                    <a:pt x="7910" y="9315"/>
                    <a:pt x="7896" y="9314"/>
                    <a:pt x="7880" y="9314"/>
                  </a:cubicBezTo>
                  <a:cubicBezTo>
                    <a:pt x="7872" y="9314"/>
                    <a:pt x="7864" y="9314"/>
                    <a:pt x="7856" y="9314"/>
                  </a:cubicBezTo>
                  <a:cubicBezTo>
                    <a:pt x="7832" y="9314"/>
                    <a:pt x="7811" y="9311"/>
                    <a:pt x="7811" y="9287"/>
                  </a:cubicBezTo>
                  <a:cubicBezTo>
                    <a:pt x="7752" y="9371"/>
                    <a:pt x="7716" y="9347"/>
                    <a:pt x="7644" y="9407"/>
                  </a:cubicBezTo>
                  <a:cubicBezTo>
                    <a:pt x="7740" y="9407"/>
                    <a:pt x="7633" y="9454"/>
                    <a:pt x="7656" y="9478"/>
                  </a:cubicBezTo>
                  <a:lnTo>
                    <a:pt x="7752" y="9430"/>
                  </a:lnTo>
                  <a:lnTo>
                    <a:pt x="7752" y="9430"/>
                  </a:lnTo>
                  <a:cubicBezTo>
                    <a:pt x="7723" y="9435"/>
                    <a:pt x="7707" y="9437"/>
                    <a:pt x="7699" y="9437"/>
                  </a:cubicBezTo>
                  <a:cubicBezTo>
                    <a:pt x="7663" y="9437"/>
                    <a:pt x="7793" y="9398"/>
                    <a:pt x="7764" y="9359"/>
                  </a:cubicBezTo>
                  <a:cubicBezTo>
                    <a:pt x="7823" y="9359"/>
                    <a:pt x="7742" y="9442"/>
                    <a:pt x="7775" y="9442"/>
                  </a:cubicBezTo>
                  <a:cubicBezTo>
                    <a:pt x="7782" y="9442"/>
                    <a:pt x="7793" y="9438"/>
                    <a:pt x="7811" y="9430"/>
                  </a:cubicBezTo>
                  <a:lnTo>
                    <a:pt x="7811" y="9430"/>
                  </a:lnTo>
                  <a:cubicBezTo>
                    <a:pt x="7692" y="9502"/>
                    <a:pt x="7656" y="9490"/>
                    <a:pt x="7525" y="9573"/>
                  </a:cubicBezTo>
                  <a:cubicBezTo>
                    <a:pt x="7542" y="9566"/>
                    <a:pt x="7552" y="9563"/>
                    <a:pt x="7557" y="9563"/>
                  </a:cubicBezTo>
                  <a:cubicBezTo>
                    <a:pt x="7576" y="9563"/>
                    <a:pt x="7523" y="9609"/>
                    <a:pt x="7561" y="9609"/>
                  </a:cubicBezTo>
                  <a:cubicBezTo>
                    <a:pt x="7529" y="9620"/>
                    <a:pt x="7514" y="9624"/>
                    <a:pt x="7507" y="9624"/>
                  </a:cubicBezTo>
                  <a:cubicBezTo>
                    <a:pt x="7493" y="9624"/>
                    <a:pt x="7523" y="9602"/>
                    <a:pt x="7490" y="9585"/>
                  </a:cubicBezTo>
                  <a:cubicBezTo>
                    <a:pt x="7470" y="9589"/>
                    <a:pt x="7453" y="9589"/>
                    <a:pt x="7437" y="9589"/>
                  </a:cubicBezTo>
                  <a:lnTo>
                    <a:pt x="7437" y="9589"/>
                  </a:lnTo>
                  <a:cubicBezTo>
                    <a:pt x="7405" y="9589"/>
                    <a:pt x="7379" y="9589"/>
                    <a:pt x="7347" y="9621"/>
                  </a:cubicBezTo>
                  <a:cubicBezTo>
                    <a:pt x="7252" y="9621"/>
                    <a:pt x="7359" y="9573"/>
                    <a:pt x="7311" y="9561"/>
                  </a:cubicBezTo>
                  <a:cubicBezTo>
                    <a:pt x="7323" y="9549"/>
                    <a:pt x="7394" y="9537"/>
                    <a:pt x="7454" y="9526"/>
                  </a:cubicBezTo>
                  <a:cubicBezTo>
                    <a:pt x="7514" y="9514"/>
                    <a:pt x="7561" y="9490"/>
                    <a:pt x="7525" y="9442"/>
                  </a:cubicBezTo>
                  <a:cubicBezTo>
                    <a:pt x="7573" y="9430"/>
                    <a:pt x="7621" y="9371"/>
                    <a:pt x="7692" y="9347"/>
                  </a:cubicBezTo>
                  <a:cubicBezTo>
                    <a:pt x="7668" y="9347"/>
                    <a:pt x="7642" y="9346"/>
                    <a:pt x="7615" y="9346"/>
                  </a:cubicBezTo>
                  <a:cubicBezTo>
                    <a:pt x="7561" y="9346"/>
                    <a:pt x="7506" y="9351"/>
                    <a:pt x="7466" y="9383"/>
                  </a:cubicBezTo>
                  <a:lnTo>
                    <a:pt x="7478" y="9454"/>
                  </a:lnTo>
                  <a:cubicBezTo>
                    <a:pt x="7418" y="9466"/>
                    <a:pt x="7418" y="9514"/>
                    <a:pt x="7371" y="9514"/>
                  </a:cubicBezTo>
                  <a:cubicBezTo>
                    <a:pt x="7388" y="9496"/>
                    <a:pt x="7367" y="9485"/>
                    <a:pt x="7336" y="9485"/>
                  </a:cubicBezTo>
                  <a:cubicBezTo>
                    <a:pt x="7325" y="9485"/>
                    <a:pt x="7312" y="9487"/>
                    <a:pt x="7299" y="9490"/>
                  </a:cubicBezTo>
                  <a:cubicBezTo>
                    <a:pt x="7311" y="9490"/>
                    <a:pt x="7335" y="9490"/>
                    <a:pt x="7335" y="9502"/>
                  </a:cubicBezTo>
                  <a:cubicBezTo>
                    <a:pt x="7252" y="9526"/>
                    <a:pt x="7240" y="9561"/>
                    <a:pt x="7133" y="9597"/>
                  </a:cubicBezTo>
                  <a:cubicBezTo>
                    <a:pt x="7228" y="9597"/>
                    <a:pt x="7252" y="9621"/>
                    <a:pt x="7335" y="9633"/>
                  </a:cubicBezTo>
                  <a:cubicBezTo>
                    <a:pt x="7330" y="9653"/>
                    <a:pt x="7318" y="9658"/>
                    <a:pt x="7302" y="9658"/>
                  </a:cubicBezTo>
                  <a:cubicBezTo>
                    <a:pt x="7288" y="9658"/>
                    <a:pt x="7270" y="9654"/>
                    <a:pt x="7251" y="9654"/>
                  </a:cubicBezTo>
                  <a:cubicBezTo>
                    <a:pt x="7244" y="9654"/>
                    <a:pt x="7238" y="9654"/>
                    <a:pt x="7231" y="9656"/>
                  </a:cubicBezTo>
                  <a:lnTo>
                    <a:pt x="7231" y="9656"/>
                  </a:lnTo>
                  <a:cubicBezTo>
                    <a:pt x="7233" y="9655"/>
                    <a:pt x="7235" y="9652"/>
                    <a:pt x="7228" y="9645"/>
                  </a:cubicBezTo>
                  <a:lnTo>
                    <a:pt x="7180" y="9668"/>
                  </a:lnTo>
                  <a:cubicBezTo>
                    <a:pt x="7061" y="9668"/>
                    <a:pt x="7180" y="9609"/>
                    <a:pt x="7085" y="9597"/>
                  </a:cubicBezTo>
                  <a:cubicBezTo>
                    <a:pt x="7070" y="9588"/>
                    <a:pt x="7058" y="9585"/>
                    <a:pt x="7047" y="9585"/>
                  </a:cubicBezTo>
                  <a:cubicBezTo>
                    <a:pt x="7020" y="9585"/>
                    <a:pt x="7001" y="9603"/>
                    <a:pt x="6977" y="9603"/>
                  </a:cubicBezTo>
                  <a:cubicBezTo>
                    <a:pt x="6970" y="9603"/>
                    <a:pt x="6962" y="9601"/>
                    <a:pt x="6954" y="9597"/>
                  </a:cubicBezTo>
                  <a:lnTo>
                    <a:pt x="6954" y="9597"/>
                  </a:lnTo>
                  <a:cubicBezTo>
                    <a:pt x="6954" y="9609"/>
                    <a:pt x="6966" y="9609"/>
                    <a:pt x="6966" y="9609"/>
                  </a:cubicBezTo>
                  <a:lnTo>
                    <a:pt x="6942" y="9609"/>
                  </a:lnTo>
                  <a:cubicBezTo>
                    <a:pt x="6882" y="9621"/>
                    <a:pt x="6811" y="9609"/>
                    <a:pt x="6799" y="9645"/>
                  </a:cubicBezTo>
                  <a:cubicBezTo>
                    <a:pt x="6797" y="9642"/>
                    <a:pt x="6793" y="9641"/>
                    <a:pt x="6789" y="9641"/>
                  </a:cubicBezTo>
                  <a:cubicBezTo>
                    <a:pt x="6770" y="9641"/>
                    <a:pt x="6737" y="9659"/>
                    <a:pt x="6728" y="9668"/>
                  </a:cubicBezTo>
                  <a:cubicBezTo>
                    <a:pt x="6710" y="9674"/>
                    <a:pt x="6680" y="9683"/>
                    <a:pt x="6649" y="9683"/>
                  </a:cubicBezTo>
                  <a:cubicBezTo>
                    <a:pt x="6618" y="9683"/>
                    <a:pt x="6585" y="9674"/>
                    <a:pt x="6561" y="9645"/>
                  </a:cubicBezTo>
                  <a:cubicBezTo>
                    <a:pt x="6490" y="9633"/>
                    <a:pt x="6430" y="9609"/>
                    <a:pt x="6454" y="9585"/>
                  </a:cubicBezTo>
                  <a:lnTo>
                    <a:pt x="6335" y="9561"/>
                  </a:lnTo>
                  <a:lnTo>
                    <a:pt x="6359" y="9514"/>
                  </a:lnTo>
                  <a:cubicBezTo>
                    <a:pt x="6340" y="9512"/>
                    <a:pt x="6324" y="9511"/>
                    <a:pt x="6311" y="9511"/>
                  </a:cubicBezTo>
                  <a:cubicBezTo>
                    <a:pt x="6249" y="9511"/>
                    <a:pt x="6237" y="9532"/>
                    <a:pt x="6168" y="9561"/>
                  </a:cubicBezTo>
                  <a:cubicBezTo>
                    <a:pt x="6097" y="9514"/>
                    <a:pt x="5966" y="9490"/>
                    <a:pt x="5906" y="9490"/>
                  </a:cubicBezTo>
                  <a:cubicBezTo>
                    <a:pt x="5906" y="9478"/>
                    <a:pt x="5894" y="9478"/>
                    <a:pt x="5870" y="9466"/>
                  </a:cubicBezTo>
                  <a:lnTo>
                    <a:pt x="5870" y="9466"/>
                  </a:lnTo>
                  <a:lnTo>
                    <a:pt x="5906" y="9502"/>
                  </a:lnTo>
                  <a:cubicBezTo>
                    <a:pt x="5874" y="9488"/>
                    <a:pt x="5854" y="9485"/>
                    <a:pt x="5839" y="9485"/>
                  </a:cubicBezTo>
                  <a:cubicBezTo>
                    <a:pt x="5827" y="9485"/>
                    <a:pt x="5818" y="9487"/>
                    <a:pt x="5808" y="9487"/>
                  </a:cubicBezTo>
                  <a:cubicBezTo>
                    <a:pt x="5801" y="9487"/>
                    <a:pt x="5792" y="9486"/>
                    <a:pt x="5782" y="9481"/>
                  </a:cubicBezTo>
                  <a:lnTo>
                    <a:pt x="5782" y="9481"/>
                  </a:lnTo>
                  <a:cubicBezTo>
                    <a:pt x="5781" y="9481"/>
                    <a:pt x="5781" y="9481"/>
                    <a:pt x="5781" y="9481"/>
                  </a:cubicBezTo>
                  <a:cubicBezTo>
                    <a:pt x="5778" y="9481"/>
                    <a:pt x="5769" y="9478"/>
                    <a:pt x="5751" y="9466"/>
                  </a:cubicBezTo>
                  <a:cubicBezTo>
                    <a:pt x="5751" y="9466"/>
                    <a:pt x="5739" y="9454"/>
                    <a:pt x="5728" y="9454"/>
                  </a:cubicBezTo>
                  <a:cubicBezTo>
                    <a:pt x="5728" y="9451"/>
                    <a:pt x="5729" y="9449"/>
                    <a:pt x="5730" y="9449"/>
                  </a:cubicBezTo>
                  <a:cubicBezTo>
                    <a:pt x="5735" y="9449"/>
                    <a:pt x="5743" y="9458"/>
                    <a:pt x="5751" y="9466"/>
                  </a:cubicBezTo>
                  <a:lnTo>
                    <a:pt x="5751" y="9442"/>
                  </a:lnTo>
                  <a:cubicBezTo>
                    <a:pt x="5704" y="9371"/>
                    <a:pt x="5644" y="9418"/>
                    <a:pt x="5585" y="9371"/>
                  </a:cubicBezTo>
                  <a:lnTo>
                    <a:pt x="5585" y="9371"/>
                  </a:lnTo>
                  <a:cubicBezTo>
                    <a:pt x="5585" y="9371"/>
                    <a:pt x="5597" y="9371"/>
                    <a:pt x="5609" y="9383"/>
                  </a:cubicBezTo>
                  <a:cubicBezTo>
                    <a:pt x="5577" y="9351"/>
                    <a:pt x="5564" y="9283"/>
                    <a:pt x="5537" y="9283"/>
                  </a:cubicBezTo>
                  <a:cubicBezTo>
                    <a:pt x="5534" y="9283"/>
                    <a:pt x="5530" y="9285"/>
                    <a:pt x="5525" y="9287"/>
                  </a:cubicBezTo>
                  <a:cubicBezTo>
                    <a:pt x="5513" y="9276"/>
                    <a:pt x="5501" y="9276"/>
                    <a:pt x="5489" y="9276"/>
                  </a:cubicBezTo>
                  <a:cubicBezTo>
                    <a:pt x="5474" y="9276"/>
                    <a:pt x="5458" y="9281"/>
                    <a:pt x="5449" y="9281"/>
                  </a:cubicBezTo>
                  <a:cubicBezTo>
                    <a:pt x="5444" y="9281"/>
                    <a:pt x="5442" y="9280"/>
                    <a:pt x="5442" y="9276"/>
                  </a:cubicBezTo>
                  <a:cubicBezTo>
                    <a:pt x="5406" y="9252"/>
                    <a:pt x="5382" y="9228"/>
                    <a:pt x="5358" y="9204"/>
                  </a:cubicBezTo>
                  <a:cubicBezTo>
                    <a:pt x="5347" y="9192"/>
                    <a:pt x="5323" y="9180"/>
                    <a:pt x="5299" y="9168"/>
                  </a:cubicBezTo>
                  <a:lnTo>
                    <a:pt x="5287" y="9145"/>
                  </a:lnTo>
                  <a:cubicBezTo>
                    <a:pt x="5263" y="9133"/>
                    <a:pt x="5263" y="9121"/>
                    <a:pt x="5275" y="9121"/>
                  </a:cubicBezTo>
                  <a:cubicBezTo>
                    <a:pt x="5239" y="9049"/>
                    <a:pt x="5204" y="9026"/>
                    <a:pt x="5156" y="9002"/>
                  </a:cubicBezTo>
                  <a:cubicBezTo>
                    <a:pt x="5108" y="8966"/>
                    <a:pt x="5061" y="8942"/>
                    <a:pt x="5037" y="8871"/>
                  </a:cubicBezTo>
                  <a:cubicBezTo>
                    <a:pt x="4989" y="8871"/>
                    <a:pt x="5025" y="8918"/>
                    <a:pt x="5013" y="8942"/>
                  </a:cubicBezTo>
                  <a:cubicBezTo>
                    <a:pt x="4977" y="8942"/>
                    <a:pt x="4906" y="8895"/>
                    <a:pt x="4870" y="8871"/>
                  </a:cubicBezTo>
                  <a:cubicBezTo>
                    <a:pt x="4847" y="8787"/>
                    <a:pt x="4763" y="8609"/>
                    <a:pt x="4835" y="8597"/>
                  </a:cubicBezTo>
                  <a:cubicBezTo>
                    <a:pt x="4816" y="8573"/>
                    <a:pt x="4807" y="8564"/>
                    <a:pt x="4802" y="8564"/>
                  </a:cubicBezTo>
                  <a:cubicBezTo>
                    <a:pt x="4788" y="8564"/>
                    <a:pt x="4806" y="8623"/>
                    <a:pt x="4784" y="8623"/>
                  </a:cubicBezTo>
                  <a:cubicBezTo>
                    <a:pt x="4782" y="8623"/>
                    <a:pt x="4779" y="8623"/>
                    <a:pt x="4775" y="8621"/>
                  </a:cubicBezTo>
                  <a:lnTo>
                    <a:pt x="4763" y="8597"/>
                  </a:lnTo>
                  <a:lnTo>
                    <a:pt x="4763" y="8597"/>
                  </a:lnTo>
                  <a:cubicBezTo>
                    <a:pt x="4787" y="8645"/>
                    <a:pt x="4787" y="8680"/>
                    <a:pt x="4775" y="8716"/>
                  </a:cubicBezTo>
                  <a:cubicBezTo>
                    <a:pt x="4774" y="8719"/>
                    <a:pt x="4771" y="8720"/>
                    <a:pt x="4768" y="8720"/>
                  </a:cubicBezTo>
                  <a:cubicBezTo>
                    <a:pt x="4747" y="8720"/>
                    <a:pt x="4690" y="8652"/>
                    <a:pt x="4680" y="8621"/>
                  </a:cubicBezTo>
                  <a:lnTo>
                    <a:pt x="4727" y="8621"/>
                  </a:lnTo>
                  <a:cubicBezTo>
                    <a:pt x="4656" y="8537"/>
                    <a:pt x="4608" y="8585"/>
                    <a:pt x="4525" y="8549"/>
                  </a:cubicBezTo>
                  <a:cubicBezTo>
                    <a:pt x="4489" y="8466"/>
                    <a:pt x="4561" y="8490"/>
                    <a:pt x="4585" y="8454"/>
                  </a:cubicBezTo>
                  <a:lnTo>
                    <a:pt x="4537" y="8371"/>
                  </a:lnTo>
                  <a:lnTo>
                    <a:pt x="4561" y="8359"/>
                  </a:lnTo>
                  <a:cubicBezTo>
                    <a:pt x="4525" y="8311"/>
                    <a:pt x="4489" y="8311"/>
                    <a:pt x="4466" y="8228"/>
                  </a:cubicBezTo>
                  <a:lnTo>
                    <a:pt x="4466" y="8228"/>
                  </a:lnTo>
                  <a:cubicBezTo>
                    <a:pt x="4471" y="8231"/>
                    <a:pt x="4476" y="8233"/>
                    <a:pt x="4479" y="8233"/>
                  </a:cubicBezTo>
                  <a:cubicBezTo>
                    <a:pt x="4505" y="8233"/>
                    <a:pt x="4468" y="8143"/>
                    <a:pt x="4497" y="8143"/>
                  </a:cubicBezTo>
                  <a:cubicBezTo>
                    <a:pt x="4503" y="8143"/>
                    <a:pt x="4512" y="8147"/>
                    <a:pt x="4525" y="8156"/>
                  </a:cubicBezTo>
                  <a:cubicBezTo>
                    <a:pt x="4513" y="8109"/>
                    <a:pt x="4442" y="8121"/>
                    <a:pt x="4477" y="8085"/>
                  </a:cubicBezTo>
                  <a:cubicBezTo>
                    <a:pt x="4470" y="8081"/>
                    <a:pt x="4465" y="8079"/>
                    <a:pt x="4461" y="8079"/>
                  </a:cubicBezTo>
                  <a:cubicBezTo>
                    <a:pt x="4444" y="8079"/>
                    <a:pt x="4477" y="8126"/>
                    <a:pt x="4477" y="8156"/>
                  </a:cubicBezTo>
                  <a:cubicBezTo>
                    <a:pt x="4471" y="8161"/>
                    <a:pt x="4466" y="8163"/>
                    <a:pt x="4460" y="8163"/>
                  </a:cubicBezTo>
                  <a:cubicBezTo>
                    <a:pt x="4424" y="8163"/>
                    <a:pt x="4403" y="8066"/>
                    <a:pt x="4382" y="8014"/>
                  </a:cubicBezTo>
                  <a:cubicBezTo>
                    <a:pt x="4386" y="8012"/>
                    <a:pt x="4390" y="8011"/>
                    <a:pt x="4394" y="8011"/>
                  </a:cubicBezTo>
                  <a:cubicBezTo>
                    <a:pt x="4402" y="8011"/>
                    <a:pt x="4408" y="8014"/>
                    <a:pt x="4413" y="8014"/>
                  </a:cubicBezTo>
                  <a:cubicBezTo>
                    <a:pt x="4421" y="8014"/>
                    <a:pt x="4424" y="8008"/>
                    <a:pt x="4418" y="7978"/>
                  </a:cubicBezTo>
                  <a:cubicBezTo>
                    <a:pt x="4394" y="7966"/>
                    <a:pt x="4370" y="7930"/>
                    <a:pt x="4382" y="7894"/>
                  </a:cubicBezTo>
                  <a:cubicBezTo>
                    <a:pt x="4346" y="7894"/>
                    <a:pt x="4358" y="7823"/>
                    <a:pt x="4346" y="7787"/>
                  </a:cubicBezTo>
                  <a:cubicBezTo>
                    <a:pt x="4346" y="7818"/>
                    <a:pt x="4338" y="7875"/>
                    <a:pt x="4312" y="7875"/>
                  </a:cubicBezTo>
                  <a:cubicBezTo>
                    <a:pt x="4308" y="7875"/>
                    <a:pt x="4304" y="7874"/>
                    <a:pt x="4299" y="7871"/>
                  </a:cubicBezTo>
                  <a:cubicBezTo>
                    <a:pt x="4275" y="7847"/>
                    <a:pt x="4263" y="7823"/>
                    <a:pt x="4251" y="7740"/>
                  </a:cubicBezTo>
                  <a:lnTo>
                    <a:pt x="4251" y="7799"/>
                  </a:lnTo>
                  <a:cubicBezTo>
                    <a:pt x="4180" y="7740"/>
                    <a:pt x="4263" y="7680"/>
                    <a:pt x="4227" y="7597"/>
                  </a:cubicBezTo>
                  <a:lnTo>
                    <a:pt x="4227" y="7597"/>
                  </a:lnTo>
                  <a:cubicBezTo>
                    <a:pt x="4251" y="7633"/>
                    <a:pt x="4263" y="7656"/>
                    <a:pt x="4287" y="7680"/>
                  </a:cubicBezTo>
                  <a:cubicBezTo>
                    <a:pt x="4263" y="7644"/>
                    <a:pt x="4227" y="7561"/>
                    <a:pt x="4192" y="7502"/>
                  </a:cubicBezTo>
                  <a:lnTo>
                    <a:pt x="4239" y="7418"/>
                  </a:lnTo>
                  <a:cubicBezTo>
                    <a:pt x="4215" y="7406"/>
                    <a:pt x="4227" y="7335"/>
                    <a:pt x="4192" y="7335"/>
                  </a:cubicBezTo>
                  <a:cubicBezTo>
                    <a:pt x="4197" y="7314"/>
                    <a:pt x="4203" y="7306"/>
                    <a:pt x="4209" y="7306"/>
                  </a:cubicBezTo>
                  <a:cubicBezTo>
                    <a:pt x="4231" y="7306"/>
                    <a:pt x="4256" y="7409"/>
                    <a:pt x="4275" y="7418"/>
                  </a:cubicBezTo>
                  <a:cubicBezTo>
                    <a:pt x="4287" y="7299"/>
                    <a:pt x="4204" y="7323"/>
                    <a:pt x="4251" y="7204"/>
                  </a:cubicBezTo>
                  <a:lnTo>
                    <a:pt x="4251" y="7204"/>
                  </a:lnTo>
                  <a:lnTo>
                    <a:pt x="4287" y="7240"/>
                  </a:lnTo>
                  <a:cubicBezTo>
                    <a:pt x="4287" y="7204"/>
                    <a:pt x="4263" y="7132"/>
                    <a:pt x="4287" y="7132"/>
                  </a:cubicBezTo>
                  <a:lnTo>
                    <a:pt x="4287" y="7132"/>
                  </a:lnTo>
                  <a:cubicBezTo>
                    <a:pt x="4275" y="7132"/>
                    <a:pt x="4275" y="7144"/>
                    <a:pt x="4275" y="7168"/>
                  </a:cubicBezTo>
                  <a:cubicBezTo>
                    <a:pt x="4206" y="7145"/>
                    <a:pt x="4226" y="7001"/>
                    <a:pt x="4163" y="7001"/>
                  </a:cubicBezTo>
                  <a:cubicBezTo>
                    <a:pt x="4161" y="7001"/>
                    <a:pt x="4159" y="7001"/>
                    <a:pt x="4156" y="7001"/>
                  </a:cubicBezTo>
                  <a:lnTo>
                    <a:pt x="4144" y="7061"/>
                  </a:lnTo>
                  <a:cubicBezTo>
                    <a:pt x="4132" y="6978"/>
                    <a:pt x="4085" y="6918"/>
                    <a:pt x="4120" y="6859"/>
                  </a:cubicBezTo>
                  <a:cubicBezTo>
                    <a:pt x="4125" y="6848"/>
                    <a:pt x="4130" y="6844"/>
                    <a:pt x="4136" y="6844"/>
                  </a:cubicBezTo>
                  <a:cubicBezTo>
                    <a:pt x="4154" y="6844"/>
                    <a:pt x="4170" y="6899"/>
                    <a:pt x="4180" y="6918"/>
                  </a:cubicBezTo>
                  <a:cubicBezTo>
                    <a:pt x="4192" y="6847"/>
                    <a:pt x="4108" y="6847"/>
                    <a:pt x="4120" y="6763"/>
                  </a:cubicBezTo>
                  <a:lnTo>
                    <a:pt x="4120" y="6763"/>
                  </a:lnTo>
                  <a:cubicBezTo>
                    <a:pt x="4115" y="6785"/>
                    <a:pt x="4107" y="6795"/>
                    <a:pt x="4097" y="6795"/>
                  </a:cubicBezTo>
                  <a:cubicBezTo>
                    <a:pt x="4086" y="6795"/>
                    <a:pt x="4073" y="6782"/>
                    <a:pt x="4061" y="6763"/>
                  </a:cubicBezTo>
                  <a:cubicBezTo>
                    <a:pt x="4049" y="6820"/>
                    <a:pt x="4027" y="6919"/>
                    <a:pt x="4056" y="6919"/>
                  </a:cubicBezTo>
                  <a:cubicBezTo>
                    <a:pt x="4057" y="6919"/>
                    <a:pt x="4059" y="6919"/>
                    <a:pt x="4061" y="6918"/>
                  </a:cubicBezTo>
                  <a:cubicBezTo>
                    <a:pt x="4061" y="6906"/>
                    <a:pt x="4073" y="6906"/>
                    <a:pt x="4073" y="6894"/>
                  </a:cubicBezTo>
                  <a:cubicBezTo>
                    <a:pt x="4085" y="6906"/>
                    <a:pt x="4096" y="6930"/>
                    <a:pt x="4108" y="6942"/>
                  </a:cubicBezTo>
                  <a:cubicBezTo>
                    <a:pt x="4102" y="6984"/>
                    <a:pt x="4093" y="6993"/>
                    <a:pt x="4085" y="6993"/>
                  </a:cubicBezTo>
                  <a:cubicBezTo>
                    <a:pt x="4078" y="6993"/>
                    <a:pt x="4071" y="6988"/>
                    <a:pt x="4066" y="6988"/>
                  </a:cubicBezTo>
                  <a:cubicBezTo>
                    <a:pt x="4064" y="6988"/>
                    <a:pt x="4062" y="6988"/>
                    <a:pt x="4061" y="6990"/>
                  </a:cubicBezTo>
                  <a:cubicBezTo>
                    <a:pt x="4037" y="7121"/>
                    <a:pt x="4132" y="7001"/>
                    <a:pt x="4120" y="7121"/>
                  </a:cubicBezTo>
                  <a:lnTo>
                    <a:pt x="4108" y="7132"/>
                  </a:lnTo>
                  <a:cubicBezTo>
                    <a:pt x="4132" y="7192"/>
                    <a:pt x="4144" y="7275"/>
                    <a:pt x="4180" y="7287"/>
                  </a:cubicBezTo>
                  <a:cubicBezTo>
                    <a:pt x="4132" y="7335"/>
                    <a:pt x="4215" y="7406"/>
                    <a:pt x="4192" y="7466"/>
                  </a:cubicBezTo>
                  <a:cubicBezTo>
                    <a:pt x="4186" y="7467"/>
                    <a:pt x="4181" y="7468"/>
                    <a:pt x="4176" y="7468"/>
                  </a:cubicBezTo>
                  <a:cubicBezTo>
                    <a:pt x="4094" y="7468"/>
                    <a:pt x="4177" y="7272"/>
                    <a:pt x="4120" y="7216"/>
                  </a:cubicBezTo>
                  <a:lnTo>
                    <a:pt x="4120" y="7216"/>
                  </a:lnTo>
                  <a:cubicBezTo>
                    <a:pt x="4115" y="7230"/>
                    <a:pt x="4109" y="7235"/>
                    <a:pt x="4104" y="7235"/>
                  </a:cubicBezTo>
                  <a:cubicBezTo>
                    <a:pt x="4085" y="7235"/>
                    <a:pt x="4067" y="7175"/>
                    <a:pt x="4049" y="7156"/>
                  </a:cubicBezTo>
                  <a:lnTo>
                    <a:pt x="4049" y="7156"/>
                  </a:lnTo>
                  <a:cubicBezTo>
                    <a:pt x="4061" y="7216"/>
                    <a:pt x="4085" y="7287"/>
                    <a:pt x="4096" y="7347"/>
                  </a:cubicBezTo>
                  <a:cubicBezTo>
                    <a:pt x="4085" y="7359"/>
                    <a:pt x="4037" y="7418"/>
                    <a:pt x="4085" y="7454"/>
                  </a:cubicBezTo>
                  <a:lnTo>
                    <a:pt x="4085" y="7442"/>
                  </a:lnTo>
                  <a:cubicBezTo>
                    <a:pt x="4108" y="7513"/>
                    <a:pt x="4144" y="7490"/>
                    <a:pt x="4144" y="7549"/>
                  </a:cubicBezTo>
                  <a:cubicBezTo>
                    <a:pt x="4141" y="7553"/>
                    <a:pt x="4136" y="7554"/>
                    <a:pt x="4131" y="7554"/>
                  </a:cubicBezTo>
                  <a:cubicBezTo>
                    <a:pt x="4120" y="7554"/>
                    <a:pt x="4108" y="7546"/>
                    <a:pt x="4108" y="7537"/>
                  </a:cubicBezTo>
                  <a:lnTo>
                    <a:pt x="4108" y="7537"/>
                  </a:lnTo>
                  <a:cubicBezTo>
                    <a:pt x="4108" y="7597"/>
                    <a:pt x="4132" y="7585"/>
                    <a:pt x="4156" y="7621"/>
                  </a:cubicBezTo>
                  <a:cubicBezTo>
                    <a:pt x="4156" y="7638"/>
                    <a:pt x="4152" y="7643"/>
                    <a:pt x="4146" y="7643"/>
                  </a:cubicBezTo>
                  <a:cubicBezTo>
                    <a:pt x="4138" y="7643"/>
                    <a:pt x="4126" y="7634"/>
                    <a:pt x="4118" y="7634"/>
                  </a:cubicBezTo>
                  <a:cubicBezTo>
                    <a:pt x="4112" y="7634"/>
                    <a:pt x="4108" y="7639"/>
                    <a:pt x="4108" y="7656"/>
                  </a:cubicBezTo>
                  <a:cubicBezTo>
                    <a:pt x="4156" y="7716"/>
                    <a:pt x="4120" y="7763"/>
                    <a:pt x="4132" y="7823"/>
                  </a:cubicBezTo>
                  <a:cubicBezTo>
                    <a:pt x="4136" y="7820"/>
                    <a:pt x="4141" y="7819"/>
                    <a:pt x="4145" y="7819"/>
                  </a:cubicBezTo>
                  <a:cubicBezTo>
                    <a:pt x="4189" y="7819"/>
                    <a:pt x="4242" y="7934"/>
                    <a:pt x="4270" y="7934"/>
                  </a:cubicBezTo>
                  <a:cubicBezTo>
                    <a:pt x="4278" y="7934"/>
                    <a:pt x="4284" y="7923"/>
                    <a:pt x="4287" y="7894"/>
                  </a:cubicBezTo>
                  <a:cubicBezTo>
                    <a:pt x="4323" y="7930"/>
                    <a:pt x="4346" y="7966"/>
                    <a:pt x="4370" y="8014"/>
                  </a:cubicBezTo>
                  <a:cubicBezTo>
                    <a:pt x="4368" y="8022"/>
                    <a:pt x="4364" y="8025"/>
                    <a:pt x="4357" y="8025"/>
                  </a:cubicBezTo>
                  <a:cubicBezTo>
                    <a:pt x="4335" y="8025"/>
                    <a:pt x="4290" y="7985"/>
                    <a:pt x="4256" y="7985"/>
                  </a:cubicBezTo>
                  <a:cubicBezTo>
                    <a:pt x="4245" y="7985"/>
                    <a:pt x="4235" y="7989"/>
                    <a:pt x="4227" y="8002"/>
                  </a:cubicBezTo>
                  <a:cubicBezTo>
                    <a:pt x="4215" y="7966"/>
                    <a:pt x="4204" y="7930"/>
                    <a:pt x="4192" y="7883"/>
                  </a:cubicBezTo>
                  <a:lnTo>
                    <a:pt x="4192" y="7883"/>
                  </a:lnTo>
                  <a:cubicBezTo>
                    <a:pt x="4132" y="7930"/>
                    <a:pt x="4311" y="8097"/>
                    <a:pt x="4275" y="8204"/>
                  </a:cubicBezTo>
                  <a:cubicBezTo>
                    <a:pt x="4287" y="8264"/>
                    <a:pt x="4299" y="8240"/>
                    <a:pt x="4311" y="8359"/>
                  </a:cubicBezTo>
                  <a:lnTo>
                    <a:pt x="4358" y="8311"/>
                  </a:lnTo>
                  <a:lnTo>
                    <a:pt x="4358" y="8311"/>
                  </a:lnTo>
                  <a:cubicBezTo>
                    <a:pt x="4370" y="8383"/>
                    <a:pt x="4346" y="8406"/>
                    <a:pt x="4335" y="8418"/>
                  </a:cubicBezTo>
                  <a:cubicBezTo>
                    <a:pt x="4358" y="8454"/>
                    <a:pt x="4370" y="8478"/>
                    <a:pt x="4382" y="8514"/>
                  </a:cubicBezTo>
                  <a:cubicBezTo>
                    <a:pt x="4370" y="8502"/>
                    <a:pt x="4358" y="8502"/>
                    <a:pt x="4346" y="8478"/>
                  </a:cubicBezTo>
                  <a:lnTo>
                    <a:pt x="4346" y="8478"/>
                  </a:lnTo>
                  <a:cubicBezTo>
                    <a:pt x="4335" y="8537"/>
                    <a:pt x="4358" y="8549"/>
                    <a:pt x="4382" y="8549"/>
                  </a:cubicBezTo>
                  <a:cubicBezTo>
                    <a:pt x="4406" y="8561"/>
                    <a:pt x="4430" y="8597"/>
                    <a:pt x="4442" y="8633"/>
                  </a:cubicBezTo>
                  <a:lnTo>
                    <a:pt x="4406" y="8621"/>
                  </a:lnTo>
                  <a:lnTo>
                    <a:pt x="4406" y="8621"/>
                  </a:lnTo>
                  <a:cubicBezTo>
                    <a:pt x="4416" y="8630"/>
                    <a:pt x="4433" y="8648"/>
                    <a:pt x="4446" y="8648"/>
                  </a:cubicBezTo>
                  <a:cubicBezTo>
                    <a:pt x="4449" y="8648"/>
                    <a:pt x="4451" y="8647"/>
                    <a:pt x="4454" y="8645"/>
                  </a:cubicBezTo>
                  <a:cubicBezTo>
                    <a:pt x="4466" y="8668"/>
                    <a:pt x="4477" y="8680"/>
                    <a:pt x="4489" y="8680"/>
                  </a:cubicBezTo>
                  <a:cubicBezTo>
                    <a:pt x="4489" y="8668"/>
                    <a:pt x="4513" y="8633"/>
                    <a:pt x="4489" y="8573"/>
                  </a:cubicBezTo>
                  <a:lnTo>
                    <a:pt x="4489" y="8573"/>
                  </a:lnTo>
                  <a:cubicBezTo>
                    <a:pt x="4549" y="8704"/>
                    <a:pt x="4620" y="8787"/>
                    <a:pt x="4656" y="8918"/>
                  </a:cubicBezTo>
                  <a:cubicBezTo>
                    <a:pt x="4652" y="8920"/>
                    <a:pt x="4648" y="8921"/>
                    <a:pt x="4644" y="8921"/>
                  </a:cubicBezTo>
                  <a:cubicBezTo>
                    <a:pt x="4627" y="8921"/>
                    <a:pt x="4606" y="8910"/>
                    <a:pt x="4598" y="8910"/>
                  </a:cubicBezTo>
                  <a:cubicBezTo>
                    <a:pt x="4594" y="8910"/>
                    <a:pt x="4593" y="8912"/>
                    <a:pt x="4596" y="8918"/>
                  </a:cubicBezTo>
                  <a:cubicBezTo>
                    <a:pt x="4615" y="8956"/>
                    <a:pt x="4663" y="8985"/>
                    <a:pt x="4694" y="8985"/>
                  </a:cubicBezTo>
                  <a:cubicBezTo>
                    <a:pt x="4703" y="8985"/>
                    <a:pt x="4710" y="8983"/>
                    <a:pt x="4716" y="8978"/>
                  </a:cubicBezTo>
                  <a:cubicBezTo>
                    <a:pt x="4727" y="8990"/>
                    <a:pt x="4727" y="8990"/>
                    <a:pt x="4739" y="9002"/>
                  </a:cubicBezTo>
                  <a:cubicBezTo>
                    <a:pt x="4727" y="9014"/>
                    <a:pt x="4727" y="9037"/>
                    <a:pt x="4739" y="9061"/>
                  </a:cubicBezTo>
                  <a:cubicBezTo>
                    <a:pt x="4739" y="9073"/>
                    <a:pt x="4751" y="9085"/>
                    <a:pt x="4763" y="9109"/>
                  </a:cubicBezTo>
                  <a:cubicBezTo>
                    <a:pt x="4768" y="9106"/>
                    <a:pt x="4774" y="9105"/>
                    <a:pt x="4780" y="9105"/>
                  </a:cubicBezTo>
                  <a:cubicBezTo>
                    <a:pt x="4826" y="9105"/>
                    <a:pt x="4886" y="9180"/>
                    <a:pt x="4918" y="9180"/>
                  </a:cubicBezTo>
                  <a:cubicBezTo>
                    <a:pt x="4894" y="9156"/>
                    <a:pt x="4870" y="9133"/>
                    <a:pt x="4847" y="9121"/>
                  </a:cubicBezTo>
                  <a:cubicBezTo>
                    <a:pt x="4906" y="9121"/>
                    <a:pt x="4966" y="9121"/>
                    <a:pt x="4977" y="9168"/>
                  </a:cubicBezTo>
                  <a:cubicBezTo>
                    <a:pt x="4967" y="9164"/>
                    <a:pt x="4959" y="9163"/>
                    <a:pt x="4953" y="9163"/>
                  </a:cubicBezTo>
                  <a:cubicBezTo>
                    <a:pt x="4921" y="9163"/>
                    <a:pt x="4961" y="9219"/>
                    <a:pt x="4943" y="9219"/>
                  </a:cubicBezTo>
                  <a:cubicBezTo>
                    <a:pt x="4936" y="9219"/>
                    <a:pt x="4922" y="9212"/>
                    <a:pt x="4894" y="9192"/>
                  </a:cubicBezTo>
                  <a:lnTo>
                    <a:pt x="4894" y="9192"/>
                  </a:lnTo>
                  <a:cubicBezTo>
                    <a:pt x="4908" y="9239"/>
                    <a:pt x="4922" y="9249"/>
                    <a:pt x="4938" y="9249"/>
                  </a:cubicBezTo>
                  <a:cubicBezTo>
                    <a:pt x="4949" y="9249"/>
                    <a:pt x="4962" y="9243"/>
                    <a:pt x="4976" y="9243"/>
                  </a:cubicBezTo>
                  <a:cubicBezTo>
                    <a:pt x="4990" y="9243"/>
                    <a:pt x="5007" y="9250"/>
                    <a:pt x="5025" y="9276"/>
                  </a:cubicBezTo>
                  <a:lnTo>
                    <a:pt x="5061" y="9347"/>
                  </a:lnTo>
                  <a:cubicBezTo>
                    <a:pt x="5058" y="9350"/>
                    <a:pt x="5054" y="9351"/>
                    <a:pt x="5050" y="9351"/>
                  </a:cubicBezTo>
                  <a:cubicBezTo>
                    <a:pt x="5024" y="9351"/>
                    <a:pt x="4982" y="9307"/>
                    <a:pt x="4977" y="9307"/>
                  </a:cubicBezTo>
                  <a:lnTo>
                    <a:pt x="4977" y="9307"/>
                  </a:lnTo>
                  <a:cubicBezTo>
                    <a:pt x="4976" y="9307"/>
                    <a:pt x="4976" y="9308"/>
                    <a:pt x="4977" y="9311"/>
                  </a:cubicBezTo>
                  <a:lnTo>
                    <a:pt x="5013" y="9335"/>
                  </a:lnTo>
                  <a:cubicBezTo>
                    <a:pt x="4989" y="9335"/>
                    <a:pt x="4942" y="9299"/>
                    <a:pt x="4882" y="9252"/>
                  </a:cubicBezTo>
                  <a:cubicBezTo>
                    <a:pt x="4835" y="9216"/>
                    <a:pt x="4787" y="9168"/>
                    <a:pt x="4727" y="9145"/>
                  </a:cubicBezTo>
                  <a:lnTo>
                    <a:pt x="4727" y="9145"/>
                  </a:lnTo>
                  <a:cubicBezTo>
                    <a:pt x="4775" y="9204"/>
                    <a:pt x="4823" y="9264"/>
                    <a:pt x="4870" y="9311"/>
                  </a:cubicBezTo>
                  <a:cubicBezTo>
                    <a:pt x="5108" y="9478"/>
                    <a:pt x="5382" y="9704"/>
                    <a:pt x="5632" y="9716"/>
                  </a:cubicBezTo>
                  <a:cubicBezTo>
                    <a:pt x="5632" y="9716"/>
                    <a:pt x="5644" y="9704"/>
                    <a:pt x="5644" y="9692"/>
                  </a:cubicBezTo>
                  <a:lnTo>
                    <a:pt x="5656" y="9704"/>
                  </a:lnTo>
                  <a:lnTo>
                    <a:pt x="5704" y="9704"/>
                  </a:lnTo>
                  <a:cubicBezTo>
                    <a:pt x="5739" y="9752"/>
                    <a:pt x="5823" y="9799"/>
                    <a:pt x="5894" y="9847"/>
                  </a:cubicBezTo>
                  <a:cubicBezTo>
                    <a:pt x="5859" y="9811"/>
                    <a:pt x="5859" y="9811"/>
                    <a:pt x="5859" y="9776"/>
                  </a:cubicBezTo>
                  <a:cubicBezTo>
                    <a:pt x="5872" y="9763"/>
                    <a:pt x="5881" y="9753"/>
                    <a:pt x="5899" y="9753"/>
                  </a:cubicBezTo>
                  <a:cubicBezTo>
                    <a:pt x="5913" y="9753"/>
                    <a:pt x="5933" y="9759"/>
                    <a:pt x="5966" y="9776"/>
                  </a:cubicBezTo>
                  <a:cubicBezTo>
                    <a:pt x="5954" y="9799"/>
                    <a:pt x="5918" y="9788"/>
                    <a:pt x="5966" y="9823"/>
                  </a:cubicBezTo>
                  <a:cubicBezTo>
                    <a:pt x="5948" y="9806"/>
                    <a:pt x="5956" y="9795"/>
                    <a:pt x="5976" y="9795"/>
                  </a:cubicBezTo>
                  <a:cubicBezTo>
                    <a:pt x="5983" y="9795"/>
                    <a:pt x="5992" y="9796"/>
                    <a:pt x="6001" y="9799"/>
                  </a:cubicBezTo>
                  <a:cubicBezTo>
                    <a:pt x="6037" y="9823"/>
                    <a:pt x="6109" y="9847"/>
                    <a:pt x="6097" y="9871"/>
                  </a:cubicBezTo>
                  <a:cubicBezTo>
                    <a:pt x="6073" y="9871"/>
                    <a:pt x="6061" y="9859"/>
                    <a:pt x="6049" y="9859"/>
                  </a:cubicBezTo>
                  <a:cubicBezTo>
                    <a:pt x="6025" y="9859"/>
                    <a:pt x="6120" y="9895"/>
                    <a:pt x="6061" y="9907"/>
                  </a:cubicBezTo>
                  <a:lnTo>
                    <a:pt x="6144" y="9918"/>
                  </a:lnTo>
                  <a:cubicBezTo>
                    <a:pt x="6180" y="9954"/>
                    <a:pt x="6097" y="9942"/>
                    <a:pt x="6120" y="9966"/>
                  </a:cubicBezTo>
                  <a:cubicBezTo>
                    <a:pt x="6135" y="9967"/>
                    <a:pt x="6149" y="9968"/>
                    <a:pt x="6162" y="9968"/>
                  </a:cubicBezTo>
                  <a:cubicBezTo>
                    <a:pt x="6270" y="9968"/>
                    <a:pt x="6348" y="9930"/>
                    <a:pt x="6454" y="9930"/>
                  </a:cubicBezTo>
                  <a:cubicBezTo>
                    <a:pt x="6444" y="9940"/>
                    <a:pt x="6434" y="9982"/>
                    <a:pt x="6431" y="9990"/>
                  </a:cubicBezTo>
                  <a:lnTo>
                    <a:pt x="6431" y="9990"/>
                  </a:lnTo>
                  <a:cubicBezTo>
                    <a:pt x="6444" y="9993"/>
                    <a:pt x="6458" y="9995"/>
                    <a:pt x="6472" y="9995"/>
                  </a:cubicBezTo>
                  <a:cubicBezTo>
                    <a:pt x="6556" y="9995"/>
                    <a:pt x="6648" y="9942"/>
                    <a:pt x="6740" y="9942"/>
                  </a:cubicBezTo>
                  <a:cubicBezTo>
                    <a:pt x="6728" y="9954"/>
                    <a:pt x="6680" y="9954"/>
                    <a:pt x="6656" y="9954"/>
                  </a:cubicBezTo>
                  <a:cubicBezTo>
                    <a:pt x="6797" y="9976"/>
                    <a:pt x="6927" y="9983"/>
                    <a:pt x="7057" y="9983"/>
                  </a:cubicBezTo>
                  <a:cubicBezTo>
                    <a:pt x="7213" y="9983"/>
                    <a:pt x="7368" y="9973"/>
                    <a:pt x="7537" y="9966"/>
                  </a:cubicBezTo>
                  <a:lnTo>
                    <a:pt x="7597" y="9883"/>
                  </a:lnTo>
                  <a:lnTo>
                    <a:pt x="7692" y="9907"/>
                  </a:lnTo>
                  <a:cubicBezTo>
                    <a:pt x="8014" y="9847"/>
                    <a:pt x="8228" y="9704"/>
                    <a:pt x="8466" y="9514"/>
                  </a:cubicBezTo>
                  <a:cubicBezTo>
                    <a:pt x="8488" y="9495"/>
                    <a:pt x="8503" y="9489"/>
                    <a:pt x="8515" y="9489"/>
                  </a:cubicBezTo>
                  <a:cubicBezTo>
                    <a:pt x="8536" y="9489"/>
                    <a:pt x="8547" y="9507"/>
                    <a:pt x="8566" y="9507"/>
                  </a:cubicBezTo>
                  <a:cubicBezTo>
                    <a:pt x="8572" y="9507"/>
                    <a:pt x="8578" y="9505"/>
                    <a:pt x="8585" y="9502"/>
                  </a:cubicBezTo>
                  <a:cubicBezTo>
                    <a:pt x="8752" y="9383"/>
                    <a:pt x="8752" y="9287"/>
                    <a:pt x="8883" y="9145"/>
                  </a:cubicBezTo>
                  <a:lnTo>
                    <a:pt x="8883" y="9145"/>
                  </a:lnTo>
                  <a:cubicBezTo>
                    <a:pt x="8874" y="9170"/>
                    <a:pt x="8878" y="9215"/>
                    <a:pt x="8903" y="9215"/>
                  </a:cubicBezTo>
                  <a:cubicBezTo>
                    <a:pt x="8913" y="9215"/>
                    <a:pt x="8926" y="9209"/>
                    <a:pt x="8942" y="9192"/>
                  </a:cubicBezTo>
                  <a:cubicBezTo>
                    <a:pt x="8942" y="9168"/>
                    <a:pt x="8918" y="9145"/>
                    <a:pt x="8966" y="9109"/>
                  </a:cubicBezTo>
                  <a:lnTo>
                    <a:pt x="8966" y="9145"/>
                  </a:lnTo>
                  <a:cubicBezTo>
                    <a:pt x="9014" y="9121"/>
                    <a:pt x="9038" y="9073"/>
                    <a:pt x="9109" y="9002"/>
                  </a:cubicBezTo>
                  <a:cubicBezTo>
                    <a:pt x="9168" y="8930"/>
                    <a:pt x="9204" y="8847"/>
                    <a:pt x="9240" y="8764"/>
                  </a:cubicBezTo>
                  <a:cubicBezTo>
                    <a:pt x="9264" y="8692"/>
                    <a:pt x="9288" y="8609"/>
                    <a:pt x="9288" y="8525"/>
                  </a:cubicBezTo>
                  <a:cubicBezTo>
                    <a:pt x="9310" y="8490"/>
                    <a:pt x="9325" y="8477"/>
                    <a:pt x="9335" y="8477"/>
                  </a:cubicBezTo>
                  <a:cubicBezTo>
                    <a:pt x="9359" y="8477"/>
                    <a:pt x="9355" y="8551"/>
                    <a:pt x="9367" y="8551"/>
                  </a:cubicBezTo>
                  <a:cubicBezTo>
                    <a:pt x="9368" y="8551"/>
                    <a:pt x="9369" y="8551"/>
                    <a:pt x="9371" y="8549"/>
                  </a:cubicBezTo>
                  <a:lnTo>
                    <a:pt x="9371" y="8549"/>
                  </a:lnTo>
                  <a:cubicBezTo>
                    <a:pt x="9288" y="8633"/>
                    <a:pt x="9335" y="8621"/>
                    <a:pt x="9347" y="8656"/>
                  </a:cubicBezTo>
                  <a:cubicBezTo>
                    <a:pt x="9359" y="8597"/>
                    <a:pt x="9383" y="8525"/>
                    <a:pt x="9442" y="8525"/>
                  </a:cubicBezTo>
                  <a:cubicBezTo>
                    <a:pt x="9476" y="8459"/>
                    <a:pt x="9488" y="8423"/>
                    <a:pt x="9500" y="8350"/>
                  </a:cubicBezTo>
                  <a:lnTo>
                    <a:pt x="9500" y="8350"/>
                  </a:lnTo>
                  <a:cubicBezTo>
                    <a:pt x="9495" y="8364"/>
                    <a:pt x="9486" y="8374"/>
                    <a:pt x="9479" y="8374"/>
                  </a:cubicBezTo>
                  <a:cubicBezTo>
                    <a:pt x="9472" y="8374"/>
                    <a:pt x="9466" y="8366"/>
                    <a:pt x="9466" y="8347"/>
                  </a:cubicBezTo>
                  <a:cubicBezTo>
                    <a:pt x="9499" y="8302"/>
                    <a:pt x="9543" y="8154"/>
                    <a:pt x="9588" y="8154"/>
                  </a:cubicBezTo>
                  <a:cubicBezTo>
                    <a:pt x="9591" y="8154"/>
                    <a:pt x="9594" y="8155"/>
                    <a:pt x="9597" y="8156"/>
                  </a:cubicBezTo>
                  <a:cubicBezTo>
                    <a:pt x="9728" y="7787"/>
                    <a:pt x="9835" y="7347"/>
                    <a:pt x="9800" y="6906"/>
                  </a:cubicBezTo>
                  <a:cubicBezTo>
                    <a:pt x="9792" y="6894"/>
                    <a:pt x="9787" y="6889"/>
                    <a:pt x="9784" y="6889"/>
                  </a:cubicBezTo>
                  <a:cubicBezTo>
                    <a:pt x="9774" y="6889"/>
                    <a:pt x="9780" y="6937"/>
                    <a:pt x="9771" y="6937"/>
                  </a:cubicBezTo>
                  <a:cubicBezTo>
                    <a:pt x="9769" y="6937"/>
                    <a:pt x="9767" y="6935"/>
                    <a:pt x="9764" y="6930"/>
                  </a:cubicBezTo>
                  <a:cubicBezTo>
                    <a:pt x="9716" y="6823"/>
                    <a:pt x="9776" y="6847"/>
                    <a:pt x="9740" y="6763"/>
                  </a:cubicBezTo>
                  <a:lnTo>
                    <a:pt x="9740" y="6763"/>
                  </a:lnTo>
                  <a:lnTo>
                    <a:pt x="9776" y="6799"/>
                  </a:lnTo>
                  <a:cubicBezTo>
                    <a:pt x="9764" y="6668"/>
                    <a:pt x="9692" y="6549"/>
                    <a:pt x="9633" y="6442"/>
                  </a:cubicBezTo>
                  <a:lnTo>
                    <a:pt x="9633" y="6442"/>
                  </a:lnTo>
                  <a:cubicBezTo>
                    <a:pt x="9635" y="6443"/>
                    <a:pt x="9636" y="6443"/>
                    <a:pt x="9638" y="6443"/>
                  </a:cubicBezTo>
                  <a:cubicBezTo>
                    <a:pt x="9657" y="6443"/>
                    <a:pt x="9648" y="6398"/>
                    <a:pt x="9656" y="6398"/>
                  </a:cubicBezTo>
                  <a:lnTo>
                    <a:pt x="9656" y="6398"/>
                  </a:lnTo>
                  <a:cubicBezTo>
                    <a:pt x="9660" y="6398"/>
                    <a:pt x="9667" y="6406"/>
                    <a:pt x="9680" y="6430"/>
                  </a:cubicBezTo>
                  <a:cubicBezTo>
                    <a:pt x="9657" y="6382"/>
                    <a:pt x="9788" y="6263"/>
                    <a:pt x="9740" y="6228"/>
                  </a:cubicBezTo>
                  <a:lnTo>
                    <a:pt x="9740" y="6228"/>
                  </a:lnTo>
                  <a:lnTo>
                    <a:pt x="9621" y="6335"/>
                  </a:lnTo>
                  <a:cubicBezTo>
                    <a:pt x="9609" y="6335"/>
                    <a:pt x="9597" y="6263"/>
                    <a:pt x="9585" y="6263"/>
                  </a:cubicBezTo>
                  <a:cubicBezTo>
                    <a:pt x="9597" y="6216"/>
                    <a:pt x="9609" y="6144"/>
                    <a:pt x="9597" y="6109"/>
                  </a:cubicBezTo>
                  <a:cubicBezTo>
                    <a:pt x="9603" y="6103"/>
                    <a:pt x="9607" y="6101"/>
                    <a:pt x="9612" y="6101"/>
                  </a:cubicBezTo>
                  <a:cubicBezTo>
                    <a:pt x="9637" y="6101"/>
                    <a:pt x="9648" y="6175"/>
                    <a:pt x="9669" y="6216"/>
                  </a:cubicBezTo>
                  <a:cubicBezTo>
                    <a:pt x="9719" y="6206"/>
                    <a:pt x="9667" y="6084"/>
                    <a:pt x="9701" y="6084"/>
                  </a:cubicBezTo>
                  <a:cubicBezTo>
                    <a:pt x="9707" y="6084"/>
                    <a:pt x="9716" y="6088"/>
                    <a:pt x="9728" y="6097"/>
                  </a:cubicBezTo>
                  <a:cubicBezTo>
                    <a:pt x="9713" y="6063"/>
                    <a:pt x="9705" y="6053"/>
                    <a:pt x="9700" y="6053"/>
                  </a:cubicBezTo>
                  <a:cubicBezTo>
                    <a:pt x="9692" y="6053"/>
                    <a:pt x="9690" y="6077"/>
                    <a:pt x="9678" y="6077"/>
                  </a:cubicBezTo>
                  <a:cubicBezTo>
                    <a:pt x="9673" y="6077"/>
                    <a:pt x="9666" y="6073"/>
                    <a:pt x="9657" y="6061"/>
                  </a:cubicBezTo>
                  <a:lnTo>
                    <a:pt x="9633" y="5978"/>
                  </a:lnTo>
                  <a:lnTo>
                    <a:pt x="9645" y="6049"/>
                  </a:lnTo>
                  <a:cubicBezTo>
                    <a:pt x="9597" y="5978"/>
                    <a:pt x="9549" y="5978"/>
                    <a:pt x="9538" y="5870"/>
                  </a:cubicBezTo>
                  <a:lnTo>
                    <a:pt x="9430" y="5799"/>
                  </a:lnTo>
                  <a:cubicBezTo>
                    <a:pt x="9466" y="5775"/>
                    <a:pt x="9407" y="5728"/>
                    <a:pt x="9395" y="5680"/>
                  </a:cubicBezTo>
                  <a:lnTo>
                    <a:pt x="9395" y="5680"/>
                  </a:lnTo>
                  <a:lnTo>
                    <a:pt x="9430" y="5692"/>
                  </a:lnTo>
                  <a:cubicBezTo>
                    <a:pt x="9395" y="5632"/>
                    <a:pt x="9395" y="5608"/>
                    <a:pt x="9383" y="5561"/>
                  </a:cubicBezTo>
                  <a:lnTo>
                    <a:pt x="9383" y="5561"/>
                  </a:lnTo>
                  <a:cubicBezTo>
                    <a:pt x="9436" y="5571"/>
                    <a:pt x="9413" y="5610"/>
                    <a:pt x="9441" y="5610"/>
                  </a:cubicBezTo>
                  <a:cubicBezTo>
                    <a:pt x="9445" y="5610"/>
                    <a:pt x="9449" y="5610"/>
                    <a:pt x="9454" y="5608"/>
                  </a:cubicBezTo>
                  <a:lnTo>
                    <a:pt x="9419" y="5537"/>
                  </a:lnTo>
                  <a:cubicBezTo>
                    <a:pt x="9417" y="5539"/>
                    <a:pt x="9414" y="5540"/>
                    <a:pt x="9410" y="5540"/>
                  </a:cubicBezTo>
                  <a:cubicBezTo>
                    <a:pt x="9403" y="5540"/>
                    <a:pt x="9394" y="5537"/>
                    <a:pt x="9386" y="5537"/>
                  </a:cubicBezTo>
                  <a:cubicBezTo>
                    <a:pt x="9374" y="5537"/>
                    <a:pt x="9365" y="5543"/>
                    <a:pt x="9371" y="5573"/>
                  </a:cubicBezTo>
                  <a:cubicBezTo>
                    <a:pt x="9288" y="5537"/>
                    <a:pt x="9240" y="5525"/>
                    <a:pt x="9133" y="5382"/>
                  </a:cubicBezTo>
                  <a:cubicBezTo>
                    <a:pt x="9133" y="5357"/>
                    <a:pt x="9139" y="5348"/>
                    <a:pt x="9148" y="5348"/>
                  </a:cubicBezTo>
                  <a:cubicBezTo>
                    <a:pt x="9166" y="5348"/>
                    <a:pt x="9199" y="5385"/>
                    <a:pt x="9222" y="5385"/>
                  </a:cubicBezTo>
                  <a:cubicBezTo>
                    <a:pt x="9229" y="5385"/>
                    <a:pt x="9236" y="5381"/>
                    <a:pt x="9240" y="5370"/>
                  </a:cubicBezTo>
                  <a:cubicBezTo>
                    <a:pt x="9145" y="5204"/>
                    <a:pt x="9002" y="5263"/>
                    <a:pt x="8942" y="5180"/>
                  </a:cubicBezTo>
                  <a:cubicBezTo>
                    <a:pt x="8895" y="5108"/>
                    <a:pt x="8871" y="5096"/>
                    <a:pt x="8847" y="5073"/>
                  </a:cubicBezTo>
                  <a:lnTo>
                    <a:pt x="8835" y="5049"/>
                  </a:lnTo>
                  <a:cubicBezTo>
                    <a:pt x="8829" y="5040"/>
                    <a:pt x="8828" y="5037"/>
                    <a:pt x="8829" y="5037"/>
                  </a:cubicBezTo>
                  <a:lnTo>
                    <a:pt x="8829" y="5037"/>
                  </a:lnTo>
                  <a:cubicBezTo>
                    <a:pt x="8830" y="5037"/>
                    <a:pt x="8846" y="5055"/>
                    <a:pt x="8848" y="5055"/>
                  </a:cubicBezTo>
                  <a:cubicBezTo>
                    <a:pt x="8849" y="5055"/>
                    <a:pt x="8849" y="5053"/>
                    <a:pt x="8847" y="5049"/>
                  </a:cubicBezTo>
                  <a:lnTo>
                    <a:pt x="8847" y="5037"/>
                  </a:lnTo>
                  <a:cubicBezTo>
                    <a:pt x="8844" y="5030"/>
                    <a:pt x="8845" y="5027"/>
                    <a:pt x="8850" y="5027"/>
                  </a:cubicBezTo>
                  <a:cubicBezTo>
                    <a:pt x="8861" y="5027"/>
                    <a:pt x="8890" y="5044"/>
                    <a:pt x="8907" y="5061"/>
                  </a:cubicBezTo>
                  <a:cubicBezTo>
                    <a:pt x="8895" y="5025"/>
                    <a:pt x="8907" y="5013"/>
                    <a:pt x="8918" y="5001"/>
                  </a:cubicBezTo>
                  <a:cubicBezTo>
                    <a:pt x="8942" y="5001"/>
                    <a:pt x="8978" y="5001"/>
                    <a:pt x="9026" y="5073"/>
                  </a:cubicBezTo>
                  <a:cubicBezTo>
                    <a:pt x="9018" y="5055"/>
                    <a:pt x="9016" y="5046"/>
                    <a:pt x="9019" y="5044"/>
                  </a:cubicBezTo>
                  <a:lnTo>
                    <a:pt x="9019" y="5044"/>
                  </a:lnTo>
                  <a:cubicBezTo>
                    <a:pt x="9028" y="5051"/>
                    <a:pt x="9038" y="5057"/>
                    <a:pt x="9049" y="5064"/>
                  </a:cubicBezTo>
                  <a:lnTo>
                    <a:pt x="9049" y="5064"/>
                  </a:lnTo>
                  <a:cubicBezTo>
                    <a:pt x="9036" y="5052"/>
                    <a:pt x="9025" y="5043"/>
                    <a:pt x="9021" y="5043"/>
                  </a:cubicBezTo>
                  <a:lnTo>
                    <a:pt x="9021" y="5043"/>
                  </a:lnTo>
                  <a:cubicBezTo>
                    <a:pt x="9020" y="5043"/>
                    <a:pt x="9019" y="5043"/>
                    <a:pt x="9019" y="5044"/>
                  </a:cubicBezTo>
                  <a:lnTo>
                    <a:pt x="9019" y="5044"/>
                  </a:lnTo>
                  <a:cubicBezTo>
                    <a:pt x="9001" y="5031"/>
                    <a:pt x="8986" y="5018"/>
                    <a:pt x="8978" y="5001"/>
                  </a:cubicBezTo>
                  <a:lnTo>
                    <a:pt x="8978" y="5001"/>
                  </a:lnTo>
                  <a:cubicBezTo>
                    <a:pt x="8996" y="5007"/>
                    <a:pt x="9014" y="5013"/>
                    <a:pt x="9030" y="5013"/>
                  </a:cubicBezTo>
                  <a:cubicBezTo>
                    <a:pt x="9046" y="5013"/>
                    <a:pt x="9061" y="5007"/>
                    <a:pt x="9073" y="4989"/>
                  </a:cubicBezTo>
                  <a:cubicBezTo>
                    <a:pt x="9061" y="4977"/>
                    <a:pt x="9049" y="4966"/>
                    <a:pt x="9038" y="4942"/>
                  </a:cubicBezTo>
                  <a:cubicBezTo>
                    <a:pt x="9026" y="4930"/>
                    <a:pt x="9026" y="4930"/>
                    <a:pt x="9026" y="4918"/>
                  </a:cubicBezTo>
                  <a:cubicBezTo>
                    <a:pt x="9026" y="4930"/>
                    <a:pt x="9026" y="4942"/>
                    <a:pt x="9026" y="4942"/>
                  </a:cubicBezTo>
                  <a:cubicBezTo>
                    <a:pt x="9015" y="4931"/>
                    <a:pt x="8995" y="4892"/>
                    <a:pt x="9008" y="4892"/>
                  </a:cubicBezTo>
                  <a:cubicBezTo>
                    <a:pt x="9009" y="4892"/>
                    <a:pt x="9011" y="4893"/>
                    <a:pt x="9014" y="4894"/>
                  </a:cubicBezTo>
                  <a:cubicBezTo>
                    <a:pt x="9014" y="4906"/>
                    <a:pt x="9014" y="4906"/>
                    <a:pt x="9014" y="4906"/>
                  </a:cubicBezTo>
                  <a:cubicBezTo>
                    <a:pt x="9023" y="4906"/>
                    <a:pt x="9018" y="4891"/>
                    <a:pt x="9021" y="4891"/>
                  </a:cubicBezTo>
                  <a:lnTo>
                    <a:pt x="9021" y="4891"/>
                  </a:lnTo>
                  <a:cubicBezTo>
                    <a:pt x="9022" y="4891"/>
                    <a:pt x="9023" y="4892"/>
                    <a:pt x="9026" y="4894"/>
                  </a:cubicBezTo>
                  <a:cubicBezTo>
                    <a:pt x="9038" y="4894"/>
                    <a:pt x="9026" y="4894"/>
                    <a:pt x="9038" y="4906"/>
                  </a:cubicBezTo>
                  <a:lnTo>
                    <a:pt x="9073" y="4918"/>
                  </a:lnTo>
                  <a:cubicBezTo>
                    <a:pt x="9059" y="4895"/>
                    <a:pt x="9058" y="4888"/>
                    <a:pt x="9062" y="4888"/>
                  </a:cubicBezTo>
                  <a:lnTo>
                    <a:pt x="9062" y="4888"/>
                  </a:lnTo>
                  <a:cubicBezTo>
                    <a:pt x="9069" y="4888"/>
                    <a:pt x="9090" y="4906"/>
                    <a:pt x="9097" y="4906"/>
                  </a:cubicBezTo>
                  <a:cubicBezTo>
                    <a:pt x="9109" y="4942"/>
                    <a:pt x="9085" y="4918"/>
                    <a:pt x="9109" y="4966"/>
                  </a:cubicBezTo>
                  <a:lnTo>
                    <a:pt x="9133" y="4989"/>
                  </a:lnTo>
                  <a:lnTo>
                    <a:pt x="9109" y="4954"/>
                  </a:lnTo>
                  <a:lnTo>
                    <a:pt x="9121" y="4954"/>
                  </a:lnTo>
                  <a:cubicBezTo>
                    <a:pt x="9122" y="4954"/>
                    <a:pt x="9123" y="4954"/>
                    <a:pt x="9124" y="4954"/>
                  </a:cubicBezTo>
                  <a:lnTo>
                    <a:pt x="9124" y="4954"/>
                  </a:lnTo>
                  <a:cubicBezTo>
                    <a:pt x="9124" y="4954"/>
                    <a:pt x="9124" y="4954"/>
                    <a:pt x="9124" y="4954"/>
                  </a:cubicBezTo>
                  <a:lnTo>
                    <a:pt x="9133" y="4954"/>
                  </a:lnTo>
                  <a:lnTo>
                    <a:pt x="9133" y="4942"/>
                  </a:lnTo>
                  <a:cubicBezTo>
                    <a:pt x="9139" y="4960"/>
                    <a:pt x="9142" y="4960"/>
                    <a:pt x="9146" y="4960"/>
                  </a:cubicBezTo>
                  <a:cubicBezTo>
                    <a:pt x="9151" y="4960"/>
                    <a:pt x="9157" y="4960"/>
                    <a:pt x="9168" y="4977"/>
                  </a:cubicBezTo>
                  <a:cubicBezTo>
                    <a:pt x="9170" y="4978"/>
                    <a:pt x="9172" y="4979"/>
                    <a:pt x="9173" y="4979"/>
                  </a:cubicBezTo>
                  <a:cubicBezTo>
                    <a:pt x="9184" y="4979"/>
                    <a:pt x="9170" y="4944"/>
                    <a:pt x="9184" y="4944"/>
                  </a:cubicBezTo>
                  <a:cubicBezTo>
                    <a:pt x="9188" y="4944"/>
                    <a:pt x="9195" y="4946"/>
                    <a:pt x="9204" y="4954"/>
                  </a:cubicBezTo>
                  <a:cubicBezTo>
                    <a:pt x="9192" y="4942"/>
                    <a:pt x="9180" y="4894"/>
                    <a:pt x="9192" y="4894"/>
                  </a:cubicBezTo>
                  <a:lnTo>
                    <a:pt x="9192" y="4894"/>
                  </a:lnTo>
                  <a:cubicBezTo>
                    <a:pt x="9192" y="4906"/>
                    <a:pt x="9204" y="4906"/>
                    <a:pt x="9204" y="4930"/>
                  </a:cubicBezTo>
                  <a:lnTo>
                    <a:pt x="9204" y="4906"/>
                  </a:lnTo>
                  <a:cubicBezTo>
                    <a:pt x="9223" y="4925"/>
                    <a:pt x="9233" y="4931"/>
                    <a:pt x="9239" y="4931"/>
                  </a:cubicBezTo>
                  <a:cubicBezTo>
                    <a:pt x="9248" y="4931"/>
                    <a:pt x="9249" y="4918"/>
                    <a:pt x="9264" y="4918"/>
                  </a:cubicBezTo>
                  <a:lnTo>
                    <a:pt x="9276" y="4942"/>
                  </a:lnTo>
                  <a:cubicBezTo>
                    <a:pt x="9264" y="4918"/>
                    <a:pt x="9264" y="4894"/>
                    <a:pt x="9264" y="4894"/>
                  </a:cubicBezTo>
                  <a:lnTo>
                    <a:pt x="9264" y="4894"/>
                  </a:lnTo>
                  <a:lnTo>
                    <a:pt x="9288" y="4930"/>
                  </a:lnTo>
                  <a:cubicBezTo>
                    <a:pt x="9290" y="4932"/>
                    <a:pt x="9292" y="4934"/>
                    <a:pt x="9293" y="4934"/>
                  </a:cubicBezTo>
                  <a:cubicBezTo>
                    <a:pt x="9299" y="4934"/>
                    <a:pt x="9260" y="4869"/>
                    <a:pt x="9272" y="4869"/>
                  </a:cubicBezTo>
                  <a:lnTo>
                    <a:pt x="9272" y="4869"/>
                  </a:lnTo>
                  <a:cubicBezTo>
                    <a:pt x="9273" y="4869"/>
                    <a:pt x="9274" y="4870"/>
                    <a:pt x="9276" y="4870"/>
                  </a:cubicBezTo>
                  <a:cubicBezTo>
                    <a:pt x="9259" y="4853"/>
                    <a:pt x="9248" y="4836"/>
                    <a:pt x="9234" y="4820"/>
                  </a:cubicBezTo>
                  <a:lnTo>
                    <a:pt x="9234" y="4820"/>
                  </a:lnTo>
                  <a:cubicBezTo>
                    <a:pt x="9236" y="4821"/>
                    <a:pt x="9238" y="4821"/>
                    <a:pt x="9239" y="4821"/>
                  </a:cubicBezTo>
                  <a:cubicBezTo>
                    <a:pt x="9243" y="4821"/>
                    <a:pt x="9241" y="4812"/>
                    <a:pt x="9228" y="4799"/>
                  </a:cubicBezTo>
                  <a:cubicBezTo>
                    <a:pt x="9231" y="4795"/>
                    <a:pt x="9234" y="4794"/>
                    <a:pt x="9236" y="4794"/>
                  </a:cubicBezTo>
                  <a:cubicBezTo>
                    <a:pt x="9241" y="4794"/>
                    <a:pt x="9243" y="4802"/>
                    <a:pt x="9252" y="4811"/>
                  </a:cubicBezTo>
                  <a:lnTo>
                    <a:pt x="9240" y="4787"/>
                  </a:lnTo>
                  <a:cubicBezTo>
                    <a:pt x="9241" y="4786"/>
                    <a:pt x="9243" y="4785"/>
                    <a:pt x="9244" y="4785"/>
                  </a:cubicBezTo>
                  <a:cubicBezTo>
                    <a:pt x="9254" y="4785"/>
                    <a:pt x="9267" y="4808"/>
                    <a:pt x="9273" y="4828"/>
                  </a:cubicBezTo>
                  <a:lnTo>
                    <a:pt x="9273" y="4828"/>
                  </a:lnTo>
                  <a:cubicBezTo>
                    <a:pt x="9273" y="4824"/>
                    <a:pt x="9276" y="4823"/>
                    <a:pt x="9279" y="4823"/>
                  </a:cubicBezTo>
                  <a:cubicBezTo>
                    <a:pt x="9285" y="4823"/>
                    <a:pt x="9293" y="4829"/>
                    <a:pt x="9299" y="4835"/>
                  </a:cubicBezTo>
                  <a:lnTo>
                    <a:pt x="9311" y="4846"/>
                  </a:lnTo>
                  <a:lnTo>
                    <a:pt x="9323" y="4846"/>
                  </a:lnTo>
                  <a:cubicBezTo>
                    <a:pt x="9316" y="4824"/>
                    <a:pt x="9313" y="4816"/>
                    <a:pt x="9318" y="4816"/>
                  </a:cubicBezTo>
                  <a:cubicBezTo>
                    <a:pt x="9321" y="4816"/>
                    <a:pt x="9326" y="4818"/>
                    <a:pt x="9335" y="4823"/>
                  </a:cubicBezTo>
                  <a:lnTo>
                    <a:pt x="9347" y="4846"/>
                  </a:lnTo>
                  <a:cubicBezTo>
                    <a:pt x="9347" y="4836"/>
                    <a:pt x="9348" y="4831"/>
                    <a:pt x="9350" y="4831"/>
                  </a:cubicBezTo>
                  <a:cubicBezTo>
                    <a:pt x="9355" y="4831"/>
                    <a:pt x="9366" y="4854"/>
                    <a:pt x="9383" y="4870"/>
                  </a:cubicBezTo>
                  <a:cubicBezTo>
                    <a:pt x="9380" y="4856"/>
                    <a:pt x="9382" y="4851"/>
                    <a:pt x="9388" y="4851"/>
                  </a:cubicBezTo>
                  <a:cubicBezTo>
                    <a:pt x="9398" y="4851"/>
                    <a:pt x="9421" y="4872"/>
                    <a:pt x="9430" y="4872"/>
                  </a:cubicBezTo>
                  <a:cubicBezTo>
                    <a:pt x="9435" y="4872"/>
                    <a:pt x="9437" y="4866"/>
                    <a:pt x="9430" y="4846"/>
                  </a:cubicBezTo>
                  <a:lnTo>
                    <a:pt x="9430" y="4846"/>
                  </a:lnTo>
                  <a:lnTo>
                    <a:pt x="9442" y="4870"/>
                  </a:lnTo>
                  <a:cubicBezTo>
                    <a:pt x="9430" y="4799"/>
                    <a:pt x="9502" y="4870"/>
                    <a:pt x="9466" y="4787"/>
                  </a:cubicBezTo>
                  <a:lnTo>
                    <a:pt x="9466" y="4787"/>
                  </a:lnTo>
                  <a:cubicBezTo>
                    <a:pt x="9480" y="4803"/>
                    <a:pt x="9487" y="4810"/>
                    <a:pt x="9490" y="4810"/>
                  </a:cubicBezTo>
                  <a:cubicBezTo>
                    <a:pt x="9499" y="4810"/>
                    <a:pt x="9465" y="4746"/>
                    <a:pt x="9472" y="4746"/>
                  </a:cubicBezTo>
                  <a:lnTo>
                    <a:pt x="9472" y="4746"/>
                  </a:lnTo>
                  <a:cubicBezTo>
                    <a:pt x="9474" y="4746"/>
                    <a:pt x="9480" y="4751"/>
                    <a:pt x="9490" y="4763"/>
                  </a:cubicBezTo>
                  <a:lnTo>
                    <a:pt x="9490" y="4751"/>
                  </a:lnTo>
                  <a:cubicBezTo>
                    <a:pt x="9561" y="4727"/>
                    <a:pt x="9657" y="4739"/>
                    <a:pt x="9692" y="4668"/>
                  </a:cubicBezTo>
                  <a:lnTo>
                    <a:pt x="9704" y="4680"/>
                  </a:lnTo>
                  <a:cubicBezTo>
                    <a:pt x="9811" y="4668"/>
                    <a:pt x="9883" y="4573"/>
                    <a:pt x="9990" y="4549"/>
                  </a:cubicBezTo>
                  <a:cubicBezTo>
                    <a:pt x="9990" y="4525"/>
                    <a:pt x="9966" y="4477"/>
                    <a:pt x="9966" y="4454"/>
                  </a:cubicBezTo>
                  <a:cubicBezTo>
                    <a:pt x="9966" y="4454"/>
                    <a:pt x="9968" y="4452"/>
                    <a:pt x="9971" y="4452"/>
                  </a:cubicBezTo>
                  <a:cubicBezTo>
                    <a:pt x="9976" y="4452"/>
                    <a:pt x="9983" y="4456"/>
                    <a:pt x="9990" y="4477"/>
                  </a:cubicBezTo>
                  <a:cubicBezTo>
                    <a:pt x="9990" y="4489"/>
                    <a:pt x="10002" y="4513"/>
                    <a:pt x="10002" y="4525"/>
                  </a:cubicBezTo>
                  <a:cubicBezTo>
                    <a:pt x="10005" y="4522"/>
                    <a:pt x="10009" y="4521"/>
                    <a:pt x="10013" y="4521"/>
                  </a:cubicBezTo>
                  <a:cubicBezTo>
                    <a:pt x="10016" y="4521"/>
                    <a:pt x="10021" y="4522"/>
                    <a:pt x="10024" y="4522"/>
                  </a:cubicBezTo>
                  <a:cubicBezTo>
                    <a:pt x="10032" y="4522"/>
                    <a:pt x="10038" y="4519"/>
                    <a:pt x="10038" y="4501"/>
                  </a:cubicBezTo>
                  <a:lnTo>
                    <a:pt x="10014" y="4465"/>
                  </a:lnTo>
                  <a:cubicBezTo>
                    <a:pt x="10014" y="4461"/>
                    <a:pt x="10015" y="4460"/>
                    <a:pt x="10017" y="4460"/>
                  </a:cubicBezTo>
                  <a:cubicBezTo>
                    <a:pt x="10020" y="4460"/>
                    <a:pt x="10026" y="4465"/>
                    <a:pt x="10026" y="4465"/>
                  </a:cubicBezTo>
                  <a:cubicBezTo>
                    <a:pt x="10036" y="4475"/>
                    <a:pt x="10046" y="4503"/>
                    <a:pt x="10049" y="4518"/>
                  </a:cubicBezTo>
                  <a:lnTo>
                    <a:pt x="10049" y="4518"/>
                  </a:lnTo>
                  <a:cubicBezTo>
                    <a:pt x="10046" y="4495"/>
                    <a:pt x="10048" y="4487"/>
                    <a:pt x="10052" y="4487"/>
                  </a:cubicBezTo>
                  <a:cubicBezTo>
                    <a:pt x="10060" y="4487"/>
                    <a:pt x="10077" y="4520"/>
                    <a:pt x="10083" y="4520"/>
                  </a:cubicBezTo>
                  <a:cubicBezTo>
                    <a:pt x="10084" y="4520"/>
                    <a:pt x="10085" y="4518"/>
                    <a:pt x="10085" y="4513"/>
                  </a:cubicBezTo>
                  <a:cubicBezTo>
                    <a:pt x="10061" y="4442"/>
                    <a:pt x="10061" y="4370"/>
                    <a:pt x="10050" y="4311"/>
                  </a:cubicBezTo>
                  <a:lnTo>
                    <a:pt x="10050" y="4311"/>
                  </a:lnTo>
                  <a:lnTo>
                    <a:pt x="10061" y="4334"/>
                  </a:lnTo>
                  <a:cubicBezTo>
                    <a:pt x="10061" y="4334"/>
                    <a:pt x="10085" y="4382"/>
                    <a:pt x="10073" y="4382"/>
                  </a:cubicBezTo>
                  <a:cubicBezTo>
                    <a:pt x="10077" y="4384"/>
                    <a:pt x="10080" y="4385"/>
                    <a:pt x="10082" y="4385"/>
                  </a:cubicBezTo>
                  <a:cubicBezTo>
                    <a:pt x="10095" y="4385"/>
                    <a:pt x="10098" y="4368"/>
                    <a:pt x="10104" y="4368"/>
                  </a:cubicBezTo>
                  <a:cubicBezTo>
                    <a:pt x="10106" y="4368"/>
                    <a:pt x="10107" y="4368"/>
                    <a:pt x="10109" y="4370"/>
                  </a:cubicBezTo>
                  <a:cubicBezTo>
                    <a:pt x="10097" y="4358"/>
                    <a:pt x="10085" y="4334"/>
                    <a:pt x="10085" y="4323"/>
                  </a:cubicBezTo>
                  <a:lnTo>
                    <a:pt x="10085" y="4323"/>
                  </a:lnTo>
                  <a:cubicBezTo>
                    <a:pt x="10097" y="4323"/>
                    <a:pt x="10109" y="4358"/>
                    <a:pt x="10121" y="4358"/>
                  </a:cubicBezTo>
                  <a:lnTo>
                    <a:pt x="10121" y="4382"/>
                  </a:lnTo>
                  <a:cubicBezTo>
                    <a:pt x="10127" y="4388"/>
                    <a:pt x="10131" y="4390"/>
                    <a:pt x="10133" y="4390"/>
                  </a:cubicBezTo>
                  <a:cubicBezTo>
                    <a:pt x="10140" y="4390"/>
                    <a:pt x="10133" y="4370"/>
                    <a:pt x="10133" y="4370"/>
                  </a:cubicBezTo>
                  <a:lnTo>
                    <a:pt x="10133" y="4370"/>
                  </a:lnTo>
                  <a:cubicBezTo>
                    <a:pt x="10145" y="4382"/>
                    <a:pt x="10157" y="4394"/>
                    <a:pt x="10157" y="4406"/>
                  </a:cubicBezTo>
                  <a:cubicBezTo>
                    <a:pt x="10169" y="4418"/>
                    <a:pt x="10169" y="4418"/>
                    <a:pt x="10169" y="4430"/>
                  </a:cubicBezTo>
                  <a:cubicBezTo>
                    <a:pt x="10169" y="4418"/>
                    <a:pt x="10169" y="4418"/>
                    <a:pt x="10169" y="4406"/>
                  </a:cubicBezTo>
                  <a:lnTo>
                    <a:pt x="10192" y="4406"/>
                  </a:lnTo>
                  <a:cubicBezTo>
                    <a:pt x="10192" y="4406"/>
                    <a:pt x="10192" y="4418"/>
                    <a:pt x="10192" y="4418"/>
                  </a:cubicBezTo>
                  <a:lnTo>
                    <a:pt x="10181" y="4418"/>
                  </a:lnTo>
                  <a:cubicBezTo>
                    <a:pt x="10181" y="4418"/>
                    <a:pt x="10181" y="4430"/>
                    <a:pt x="10169" y="4430"/>
                  </a:cubicBezTo>
                  <a:cubicBezTo>
                    <a:pt x="10157" y="4442"/>
                    <a:pt x="10192" y="4454"/>
                    <a:pt x="10204" y="4465"/>
                  </a:cubicBezTo>
                  <a:cubicBezTo>
                    <a:pt x="10216" y="4477"/>
                    <a:pt x="10169" y="4477"/>
                    <a:pt x="10145" y="4489"/>
                  </a:cubicBezTo>
                  <a:cubicBezTo>
                    <a:pt x="10145" y="4495"/>
                    <a:pt x="10163" y="4495"/>
                    <a:pt x="10182" y="4495"/>
                  </a:cubicBezTo>
                  <a:cubicBezTo>
                    <a:pt x="10201" y="4495"/>
                    <a:pt x="10222" y="4495"/>
                    <a:pt x="10228" y="4501"/>
                  </a:cubicBezTo>
                  <a:cubicBezTo>
                    <a:pt x="10216" y="4501"/>
                    <a:pt x="10157" y="4513"/>
                    <a:pt x="10157" y="4513"/>
                  </a:cubicBezTo>
                  <a:lnTo>
                    <a:pt x="10169" y="4513"/>
                  </a:lnTo>
                  <a:cubicBezTo>
                    <a:pt x="10145" y="4525"/>
                    <a:pt x="10169" y="4525"/>
                    <a:pt x="10157" y="4537"/>
                  </a:cubicBezTo>
                  <a:cubicBezTo>
                    <a:pt x="10169" y="4549"/>
                    <a:pt x="10204" y="4549"/>
                    <a:pt x="10276" y="4549"/>
                  </a:cubicBezTo>
                  <a:cubicBezTo>
                    <a:pt x="10276" y="4561"/>
                    <a:pt x="10216" y="4561"/>
                    <a:pt x="10204" y="4561"/>
                  </a:cubicBezTo>
                  <a:cubicBezTo>
                    <a:pt x="10208" y="4557"/>
                    <a:pt x="10208" y="4555"/>
                    <a:pt x="10206" y="4555"/>
                  </a:cubicBezTo>
                  <a:cubicBezTo>
                    <a:pt x="10200" y="4555"/>
                    <a:pt x="10184" y="4561"/>
                    <a:pt x="10169" y="4561"/>
                  </a:cubicBezTo>
                  <a:cubicBezTo>
                    <a:pt x="10181" y="4561"/>
                    <a:pt x="10192" y="4561"/>
                    <a:pt x="10157" y="4573"/>
                  </a:cubicBezTo>
                  <a:cubicBezTo>
                    <a:pt x="10157" y="4585"/>
                    <a:pt x="10157" y="4585"/>
                    <a:pt x="10181" y="4585"/>
                  </a:cubicBezTo>
                  <a:cubicBezTo>
                    <a:pt x="10169" y="4585"/>
                    <a:pt x="10192" y="4573"/>
                    <a:pt x="10216" y="4573"/>
                  </a:cubicBezTo>
                  <a:cubicBezTo>
                    <a:pt x="10192" y="4585"/>
                    <a:pt x="10216" y="4596"/>
                    <a:pt x="10157" y="4596"/>
                  </a:cubicBezTo>
                  <a:cubicBezTo>
                    <a:pt x="10181" y="4620"/>
                    <a:pt x="10169" y="4656"/>
                    <a:pt x="10181" y="4680"/>
                  </a:cubicBezTo>
                  <a:lnTo>
                    <a:pt x="10216" y="4680"/>
                  </a:lnTo>
                  <a:lnTo>
                    <a:pt x="10192" y="4692"/>
                  </a:lnTo>
                  <a:cubicBezTo>
                    <a:pt x="10181" y="4692"/>
                    <a:pt x="10240" y="4692"/>
                    <a:pt x="10276" y="4704"/>
                  </a:cubicBezTo>
                  <a:cubicBezTo>
                    <a:pt x="10252" y="4704"/>
                    <a:pt x="10244" y="4709"/>
                    <a:pt x="10234" y="4709"/>
                  </a:cubicBezTo>
                  <a:cubicBezTo>
                    <a:pt x="10229" y="4709"/>
                    <a:pt x="10224" y="4708"/>
                    <a:pt x="10216" y="4704"/>
                  </a:cubicBezTo>
                  <a:lnTo>
                    <a:pt x="10216" y="4704"/>
                  </a:lnTo>
                  <a:cubicBezTo>
                    <a:pt x="10228" y="4715"/>
                    <a:pt x="10073" y="4739"/>
                    <a:pt x="10109" y="4739"/>
                  </a:cubicBezTo>
                  <a:lnTo>
                    <a:pt x="10181" y="4727"/>
                  </a:lnTo>
                  <a:lnTo>
                    <a:pt x="10181" y="4727"/>
                  </a:lnTo>
                  <a:cubicBezTo>
                    <a:pt x="10143" y="4735"/>
                    <a:pt x="10138" y="4743"/>
                    <a:pt x="10125" y="4747"/>
                  </a:cubicBezTo>
                  <a:lnTo>
                    <a:pt x="10125" y="4747"/>
                  </a:lnTo>
                  <a:lnTo>
                    <a:pt x="10133" y="4739"/>
                  </a:lnTo>
                  <a:cubicBezTo>
                    <a:pt x="10109" y="4739"/>
                    <a:pt x="10097" y="4751"/>
                    <a:pt x="10085" y="4751"/>
                  </a:cubicBezTo>
                  <a:cubicBezTo>
                    <a:pt x="10107" y="4751"/>
                    <a:pt x="10117" y="4750"/>
                    <a:pt x="10125" y="4747"/>
                  </a:cubicBezTo>
                  <a:lnTo>
                    <a:pt x="10125" y="4747"/>
                  </a:lnTo>
                  <a:lnTo>
                    <a:pt x="10121" y="4751"/>
                  </a:lnTo>
                  <a:lnTo>
                    <a:pt x="10145" y="4739"/>
                  </a:lnTo>
                  <a:cubicBezTo>
                    <a:pt x="10157" y="4745"/>
                    <a:pt x="10172" y="4745"/>
                    <a:pt x="10181" y="4745"/>
                  </a:cubicBezTo>
                  <a:cubicBezTo>
                    <a:pt x="10189" y="4745"/>
                    <a:pt x="10192" y="4745"/>
                    <a:pt x="10181" y="4751"/>
                  </a:cubicBezTo>
                  <a:lnTo>
                    <a:pt x="10240" y="4751"/>
                  </a:lnTo>
                  <a:cubicBezTo>
                    <a:pt x="10192" y="4763"/>
                    <a:pt x="10228" y="4763"/>
                    <a:pt x="10216" y="4763"/>
                  </a:cubicBezTo>
                  <a:lnTo>
                    <a:pt x="10192" y="4763"/>
                  </a:lnTo>
                  <a:cubicBezTo>
                    <a:pt x="10192" y="4775"/>
                    <a:pt x="10181" y="4775"/>
                    <a:pt x="10169" y="4775"/>
                  </a:cubicBezTo>
                  <a:cubicBezTo>
                    <a:pt x="10168" y="4775"/>
                    <a:pt x="10167" y="4775"/>
                    <a:pt x="10166" y="4776"/>
                  </a:cubicBezTo>
                  <a:lnTo>
                    <a:pt x="10166" y="4776"/>
                  </a:lnTo>
                  <a:cubicBezTo>
                    <a:pt x="10175" y="4775"/>
                    <a:pt x="10184" y="4775"/>
                    <a:pt x="10192" y="4775"/>
                  </a:cubicBezTo>
                  <a:cubicBezTo>
                    <a:pt x="10224" y="4775"/>
                    <a:pt x="10251" y="4770"/>
                    <a:pt x="10265" y="4770"/>
                  </a:cubicBezTo>
                  <a:cubicBezTo>
                    <a:pt x="10272" y="4770"/>
                    <a:pt x="10276" y="4771"/>
                    <a:pt x="10276" y="4775"/>
                  </a:cubicBezTo>
                  <a:cubicBezTo>
                    <a:pt x="10252" y="4787"/>
                    <a:pt x="10243" y="4790"/>
                    <a:pt x="10234" y="4790"/>
                  </a:cubicBezTo>
                  <a:cubicBezTo>
                    <a:pt x="10225" y="4790"/>
                    <a:pt x="10216" y="4787"/>
                    <a:pt x="10192" y="4787"/>
                  </a:cubicBezTo>
                  <a:cubicBezTo>
                    <a:pt x="10184" y="4796"/>
                    <a:pt x="10198" y="4798"/>
                    <a:pt x="10219" y="4798"/>
                  </a:cubicBezTo>
                  <a:cubicBezTo>
                    <a:pt x="10242" y="4798"/>
                    <a:pt x="10273" y="4795"/>
                    <a:pt x="10293" y="4795"/>
                  </a:cubicBezTo>
                  <a:cubicBezTo>
                    <a:pt x="10304" y="4795"/>
                    <a:pt x="10311" y="4796"/>
                    <a:pt x="10311" y="4799"/>
                  </a:cubicBezTo>
                  <a:cubicBezTo>
                    <a:pt x="10300" y="4805"/>
                    <a:pt x="10306" y="4805"/>
                    <a:pt x="10314" y="4805"/>
                  </a:cubicBezTo>
                  <a:cubicBezTo>
                    <a:pt x="10323" y="4805"/>
                    <a:pt x="10335" y="4805"/>
                    <a:pt x="10335" y="4811"/>
                  </a:cubicBezTo>
                  <a:cubicBezTo>
                    <a:pt x="10311" y="4811"/>
                    <a:pt x="10300" y="4823"/>
                    <a:pt x="10276" y="4823"/>
                  </a:cubicBezTo>
                  <a:lnTo>
                    <a:pt x="10240" y="4835"/>
                  </a:lnTo>
                  <a:lnTo>
                    <a:pt x="10216" y="4835"/>
                  </a:lnTo>
                  <a:cubicBezTo>
                    <a:pt x="10264" y="4835"/>
                    <a:pt x="10264" y="4846"/>
                    <a:pt x="10276" y="4846"/>
                  </a:cubicBezTo>
                  <a:lnTo>
                    <a:pt x="10311" y="4835"/>
                  </a:lnTo>
                  <a:cubicBezTo>
                    <a:pt x="10323" y="4846"/>
                    <a:pt x="10359" y="4846"/>
                    <a:pt x="10347" y="4858"/>
                  </a:cubicBezTo>
                  <a:lnTo>
                    <a:pt x="10407" y="4858"/>
                  </a:lnTo>
                  <a:cubicBezTo>
                    <a:pt x="10422" y="4856"/>
                    <a:pt x="10429" y="4855"/>
                    <a:pt x="10431" y="4855"/>
                  </a:cubicBezTo>
                  <a:cubicBezTo>
                    <a:pt x="10435" y="4855"/>
                    <a:pt x="10430" y="4857"/>
                    <a:pt x="10425" y="4858"/>
                  </a:cubicBezTo>
                  <a:lnTo>
                    <a:pt x="10431" y="4858"/>
                  </a:lnTo>
                  <a:cubicBezTo>
                    <a:pt x="10428" y="4858"/>
                    <a:pt x="10426" y="4858"/>
                    <a:pt x="10424" y="4858"/>
                  </a:cubicBezTo>
                  <a:lnTo>
                    <a:pt x="10424" y="4858"/>
                  </a:lnTo>
                  <a:cubicBezTo>
                    <a:pt x="10419" y="4860"/>
                    <a:pt x="10414" y="4862"/>
                    <a:pt x="10418" y="4862"/>
                  </a:cubicBezTo>
                  <a:cubicBezTo>
                    <a:pt x="10420" y="4862"/>
                    <a:pt x="10427" y="4861"/>
                    <a:pt x="10442" y="4858"/>
                  </a:cubicBezTo>
                  <a:cubicBezTo>
                    <a:pt x="10456" y="4855"/>
                    <a:pt x="10466" y="4853"/>
                    <a:pt x="10473" y="4853"/>
                  </a:cubicBezTo>
                  <a:cubicBezTo>
                    <a:pt x="10489" y="4853"/>
                    <a:pt x="10487" y="4862"/>
                    <a:pt x="10478" y="4870"/>
                  </a:cubicBezTo>
                  <a:cubicBezTo>
                    <a:pt x="10455" y="4882"/>
                    <a:pt x="10454" y="4882"/>
                    <a:pt x="10408" y="4894"/>
                  </a:cubicBezTo>
                  <a:lnTo>
                    <a:pt x="10408" y="4894"/>
                  </a:lnTo>
                  <a:cubicBezTo>
                    <a:pt x="10408" y="4894"/>
                    <a:pt x="10407" y="4894"/>
                    <a:pt x="10406" y="4894"/>
                  </a:cubicBezTo>
                  <a:lnTo>
                    <a:pt x="10406" y="4894"/>
                  </a:lnTo>
                  <a:lnTo>
                    <a:pt x="10407" y="4894"/>
                  </a:lnTo>
                  <a:cubicBezTo>
                    <a:pt x="10407" y="4894"/>
                    <a:pt x="10408" y="4894"/>
                    <a:pt x="10408" y="4894"/>
                  </a:cubicBezTo>
                  <a:lnTo>
                    <a:pt x="10408" y="4894"/>
                  </a:lnTo>
                  <a:cubicBezTo>
                    <a:pt x="10414" y="4894"/>
                    <a:pt x="10419" y="4894"/>
                    <a:pt x="10419" y="4894"/>
                  </a:cubicBezTo>
                  <a:lnTo>
                    <a:pt x="10407" y="4894"/>
                  </a:lnTo>
                  <a:cubicBezTo>
                    <a:pt x="10407" y="4894"/>
                    <a:pt x="10407" y="4906"/>
                    <a:pt x="10395" y="4906"/>
                  </a:cubicBezTo>
                  <a:cubicBezTo>
                    <a:pt x="10395" y="4906"/>
                    <a:pt x="10418" y="4906"/>
                    <a:pt x="10407" y="4917"/>
                  </a:cubicBezTo>
                  <a:lnTo>
                    <a:pt x="10407" y="4917"/>
                  </a:lnTo>
                  <a:cubicBezTo>
                    <a:pt x="10403" y="4918"/>
                    <a:pt x="10399" y="4918"/>
                    <a:pt x="10395" y="4918"/>
                  </a:cubicBezTo>
                  <a:cubicBezTo>
                    <a:pt x="10381" y="4921"/>
                    <a:pt x="10375" y="4923"/>
                    <a:pt x="10374" y="4923"/>
                  </a:cubicBezTo>
                  <a:cubicBezTo>
                    <a:pt x="10370" y="4923"/>
                    <a:pt x="10391" y="4914"/>
                    <a:pt x="10383" y="4906"/>
                  </a:cubicBezTo>
                  <a:lnTo>
                    <a:pt x="10383" y="4906"/>
                  </a:lnTo>
                  <a:cubicBezTo>
                    <a:pt x="10335" y="4918"/>
                    <a:pt x="10383" y="4918"/>
                    <a:pt x="10347" y="4930"/>
                  </a:cubicBezTo>
                  <a:cubicBezTo>
                    <a:pt x="10327" y="4934"/>
                    <a:pt x="10321" y="4935"/>
                    <a:pt x="10319" y="4935"/>
                  </a:cubicBezTo>
                  <a:cubicBezTo>
                    <a:pt x="10314" y="4935"/>
                    <a:pt x="10327" y="4930"/>
                    <a:pt x="10288" y="4930"/>
                  </a:cubicBezTo>
                  <a:cubicBezTo>
                    <a:pt x="10288" y="4936"/>
                    <a:pt x="10297" y="4936"/>
                    <a:pt x="10304" y="4936"/>
                  </a:cubicBezTo>
                  <a:cubicBezTo>
                    <a:pt x="10311" y="4936"/>
                    <a:pt x="10317" y="4936"/>
                    <a:pt x="10311" y="4942"/>
                  </a:cubicBezTo>
                  <a:lnTo>
                    <a:pt x="10252" y="4942"/>
                  </a:lnTo>
                  <a:lnTo>
                    <a:pt x="10228" y="4954"/>
                  </a:lnTo>
                  <a:cubicBezTo>
                    <a:pt x="10228" y="4951"/>
                    <a:pt x="10225" y="4950"/>
                    <a:pt x="10221" y="4950"/>
                  </a:cubicBezTo>
                  <a:cubicBezTo>
                    <a:pt x="10209" y="4950"/>
                    <a:pt x="10184" y="4957"/>
                    <a:pt x="10164" y="4957"/>
                  </a:cubicBezTo>
                  <a:cubicBezTo>
                    <a:pt x="10156" y="4957"/>
                    <a:pt x="10150" y="4956"/>
                    <a:pt x="10145" y="4954"/>
                  </a:cubicBezTo>
                  <a:lnTo>
                    <a:pt x="10145" y="4954"/>
                  </a:lnTo>
                  <a:cubicBezTo>
                    <a:pt x="10139" y="4960"/>
                    <a:pt x="10151" y="4960"/>
                    <a:pt x="10160" y="4960"/>
                  </a:cubicBezTo>
                  <a:cubicBezTo>
                    <a:pt x="10169" y="4960"/>
                    <a:pt x="10175" y="4960"/>
                    <a:pt x="10157" y="4966"/>
                  </a:cubicBezTo>
                  <a:cubicBezTo>
                    <a:pt x="10181" y="4966"/>
                    <a:pt x="10228" y="4954"/>
                    <a:pt x="10252" y="4954"/>
                  </a:cubicBezTo>
                  <a:lnTo>
                    <a:pt x="10240" y="4966"/>
                  </a:lnTo>
                  <a:cubicBezTo>
                    <a:pt x="10231" y="4966"/>
                    <a:pt x="10223" y="4966"/>
                    <a:pt x="10216" y="4966"/>
                  </a:cubicBezTo>
                  <a:lnTo>
                    <a:pt x="10216" y="4966"/>
                  </a:lnTo>
                  <a:cubicBezTo>
                    <a:pt x="10212" y="4970"/>
                    <a:pt x="10219" y="4971"/>
                    <a:pt x="10230" y="4971"/>
                  </a:cubicBezTo>
                  <a:cubicBezTo>
                    <a:pt x="10253" y="4971"/>
                    <a:pt x="10296" y="4966"/>
                    <a:pt x="10311" y="4966"/>
                  </a:cubicBezTo>
                  <a:cubicBezTo>
                    <a:pt x="10311" y="4966"/>
                    <a:pt x="10311" y="4966"/>
                    <a:pt x="10288" y="4977"/>
                  </a:cubicBezTo>
                  <a:cubicBezTo>
                    <a:pt x="10335" y="4977"/>
                    <a:pt x="10335" y="4989"/>
                    <a:pt x="10383" y="4989"/>
                  </a:cubicBezTo>
                  <a:cubicBezTo>
                    <a:pt x="10347" y="4989"/>
                    <a:pt x="10335" y="5001"/>
                    <a:pt x="10300" y="5001"/>
                  </a:cubicBezTo>
                  <a:cubicBezTo>
                    <a:pt x="10300" y="5001"/>
                    <a:pt x="10293" y="5003"/>
                    <a:pt x="10283" y="5004"/>
                  </a:cubicBezTo>
                  <a:lnTo>
                    <a:pt x="10283" y="5004"/>
                  </a:lnTo>
                  <a:cubicBezTo>
                    <a:pt x="10285" y="5003"/>
                    <a:pt x="10287" y="5002"/>
                    <a:pt x="10288" y="5001"/>
                  </a:cubicBezTo>
                  <a:lnTo>
                    <a:pt x="10288" y="5001"/>
                  </a:lnTo>
                  <a:cubicBezTo>
                    <a:pt x="10285" y="5003"/>
                    <a:pt x="10283" y="5004"/>
                    <a:pt x="10282" y="5004"/>
                  </a:cubicBezTo>
                  <a:lnTo>
                    <a:pt x="10282" y="5004"/>
                  </a:lnTo>
                  <a:cubicBezTo>
                    <a:pt x="10263" y="5008"/>
                    <a:pt x="10233" y="5013"/>
                    <a:pt x="10217" y="5013"/>
                  </a:cubicBezTo>
                  <a:lnTo>
                    <a:pt x="10217" y="5013"/>
                  </a:lnTo>
                  <a:cubicBezTo>
                    <a:pt x="10222" y="5013"/>
                    <a:pt x="10265" y="5013"/>
                    <a:pt x="10282" y="5005"/>
                  </a:cubicBezTo>
                  <a:lnTo>
                    <a:pt x="10282" y="5005"/>
                  </a:lnTo>
                  <a:cubicBezTo>
                    <a:pt x="10280" y="5007"/>
                    <a:pt x="10287" y="5007"/>
                    <a:pt x="10292" y="5007"/>
                  </a:cubicBezTo>
                  <a:cubicBezTo>
                    <a:pt x="10300" y="5007"/>
                    <a:pt x="10306" y="5007"/>
                    <a:pt x="10288" y="5013"/>
                  </a:cubicBezTo>
                  <a:cubicBezTo>
                    <a:pt x="10276" y="5025"/>
                    <a:pt x="10240" y="5025"/>
                    <a:pt x="10216" y="5025"/>
                  </a:cubicBezTo>
                  <a:cubicBezTo>
                    <a:pt x="10216" y="5028"/>
                    <a:pt x="10219" y="5028"/>
                    <a:pt x="10224" y="5028"/>
                  </a:cubicBezTo>
                  <a:cubicBezTo>
                    <a:pt x="10238" y="5028"/>
                    <a:pt x="10264" y="5022"/>
                    <a:pt x="10274" y="5022"/>
                  </a:cubicBezTo>
                  <a:cubicBezTo>
                    <a:pt x="10277" y="5022"/>
                    <a:pt x="10278" y="5023"/>
                    <a:pt x="10276" y="5025"/>
                  </a:cubicBezTo>
                  <a:lnTo>
                    <a:pt x="10252" y="5025"/>
                  </a:lnTo>
                  <a:cubicBezTo>
                    <a:pt x="10240" y="5037"/>
                    <a:pt x="10264" y="5037"/>
                    <a:pt x="10300" y="5037"/>
                  </a:cubicBezTo>
                  <a:cubicBezTo>
                    <a:pt x="10228" y="5049"/>
                    <a:pt x="10300" y="5049"/>
                    <a:pt x="10240" y="5049"/>
                  </a:cubicBezTo>
                  <a:cubicBezTo>
                    <a:pt x="10244" y="5053"/>
                    <a:pt x="10249" y="5054"/>
                    <a:pt x="10255" y="5054"/>
                  </a:cubicBezTo>
                  <a:cubicBezTo>
                    <a:pt x="10262" y="5054"/>
                    <a:pt x="10271" y="5052"/>
                    <a:pt x="10279" y="5051"/>
                  </a:cubicBezTo>
                  <a:lnTo>
                    <a:pt x="10279" y="5051"/>
                  </a:lnTo>
                  <a:lnTo>
                    <a:pt x="10240" y="5061"/>
                  </a:lnTo>
                  <a:cubicBezTo>
                    <a:pt x="10227" y="5070"/>
                    <a:pt x="10238" y="5072"/>
                    <a:pt x="10256" y="5072"/>
                  </a:cubicBezTo>
                  <a:cubicBezTo>
                    <a:pt x="10275" y="5072"/>
                    <a:pt x="10302" y="5069"/>
                    <a:pt x="10312" y="5069"/>
                  </a:cubicBezTo>
                  <a:cubicBezTo>
                    <a:pt x="10318" y="5069"/>
                    <a:pt x="10320" y="5070"/>
                    <a:pt x="10311" y="5073"/>
                  </a:cubicBezTo>
                  <a:lnTo>
                    <a:pt x="10240" y="5073"/>
                  </a:lnTo>
                  <a:cubicBezTo>
                    <a:pt x="10252" y="5073"/>
                    <a:pt x="10240" y="5085"/>
                    <a:pt x="10276" y="5085"/>
                  </a:cubicBezTo>
                  <a:cubicBezTo>
                    <a:pt x="10264" y="5085"/>
                    <a:pt x="10264" y="5085"/>
                    <a:pt x="10252" y="5096"/>
                  </a:cubicBezTo>
                  <a:lnTo>
                    <a:pt x="10311" y="5096"/>
                  </a:lnTo>
                  <a:cubicBezTo>
                    <a:pt x="10311" y="5096"/>
                    <a:pt x="10276" y="5108"/>
                    <a:pt x="10264" y="5120"/>
                  </a:cubicBezTo>
                  <a:cubicBezTo>
                    <a:pt x="10300" y="5120"/>
                    <a:pt x="10240" y="5144"/>
                    <a:pt x="10276" y="5156"/>
                  </a:cubicBezTo>
                  <a:cubicBezTo>
                    <a:pt x="10276" y="5158"/>
                    <a:pt x="10279" y="5159"/>
                    <a:pt x="10283" y="5159"/>
                  </a:cubicBezTo>
                  <a:cubicBezTo>
                    <a:pt x="10289" y="5159"/>
                    <a:pt x="10298" y="5158"/>
                    <a:pt x="10308" y="5155"/>
                  </a:cubicBezTo>
                  <a:lnTo>
                    <a:pt x="10308" y="5155"/>
                  </a:lnTo>
                  <a:cubicBezTo>
                    <a:pt x="10292" y="5163"/>
                    <a:pt x="10292" y="5168"/>
                    <a:pt x="10276" y="5168"/>
                  </a:cubicBezTo>
                  <a:cubicBezTo>
                    <a:pt x="10252" y="5192"/>
                    <a:pt x="10323" y="5192"/>
                    <a:pt x="10288" y="5204"/>
                  </a:cubicBezTo>
                  <a:cubicBezTo>
                    <a:pt x="10280" y="5204"/>
                    <a:pt x="10272" y="5209"/>
                    <a:pt x="10264" y="5209"/>
                  </a:cubicBezTo>
                  <a:cubicBezTo>
                    <a:pt x="10260" y="5209"/>
                    <a:pt x="10256" y="5208"/>
                    <a:pt x="10252" y="5204"/>
                  </a:cubicBezTo>
                  <a:cubicBezTo>
                    <a:pt x="10240" y="5216"/>
                    <a:pt x="10252" y="5227"/>
                    <a:pt x="10252" y="5239"/>
                  </a:cubicBezTo>
                  <a:lnTo>
                    <a:pt x="10240" y="5239"/>
                  </a:lnTo>
                  <a:cubicBezTo>
                    <a:pt x="10204" y="5251"/>
                    <a:pt x="10252" y="5263"/>
                    <a:pt x="10276" y="5275"/>
                  </a:cubicBezTo>
                  <a:lnTo>
                    <a:pt x="10240" y="5275"/>
                  </a:lnTo>
                  <a:cubicBezTo>
                    <a:pt x="10228" y="5287"/>
                    <a:pt x="10216" y="5299"/>
                    <a:pt x="10276" y="5299"/>
                  </a:cubicBezTo>
                  <a:cubicBezTo>
                    <a:pt x="10216" y="5311"/>
                    <a:pt x="10288" y="5299"/>
                    <a:pt x="10240" y="5323"/>
                  </a:cubicBezTo>
                  <a:lnTo>
                    <a:pt x="10228" y="5323"/>
                  </a:lnTo>
                  <a:cubicBezTo>
                    <a:pt x="10204" y="5323"/>
                    <a:pt x="10216" y="5335"/>
                    <a:pt x="10204" y="5335"/>
                  </a:cubicBezTo>
                  <a:cubicBezTo>
                    <a:pt x="10228" y="5341"/>
                    <a:pt x="10258" y="5341"/>
                    <a:pt x="10279" y="5341"/>
                  </a:cubicBezTo>
                  <a:cubicBezTo>
                    <a:pt x="10300" y="5341"/>
                    <a:pt x="10311" y="5341"/>
                    <a:pt x="10300" y="5347"/>
                  </a:cubicBezTo>
                  <a:cubicBezTo>
                    <a:pt x="10273" y="5355"/>
                    <a:pt x="10263" y="5358"/>
                    <a:pt x="10258" y="5358"/>
                  </a:cubicBezTo>
                  <a:cubicBezTo>
                    <a:pt x="10252" y="5358"/>
                    <a:pt x="10252" y="5355"/>
                    <a:pt x="10243" y="5355"/>
                  </a:cubicBezTo>
                  <a:cubicBezTo>
                    <a:pt x="10238" y="5355"/>
                    <a:pt x="10230" y="5356"/>
                    <a:pt x="10216" y="5358"/>
                  </a:cubicBezTo>
                  <a:lnTo>
                    <a:pt x="10228" y="5358"/>
                  </a:lnTo>
                  <a:cubicBezTo>
                    <a:pt x="10204" y="5370"/>
                    <a:pt x="10216" y="5370"/>
                    <a:pt x="10181" y="5370"/>
                  </a:cubicBezTo>
                  <a:lnTo>
                    <a:pt x="10264" y="5370"/>
                  </a:lnTo>
                  <a:cubicBezTo>
                    <a:pt x="10276" y="5370"/>
                    <a:pt x="10276" y="5358"/>
                    <a:pt x="10276" y="5358"/>
                  </a:cubicBezTo>
                  <a:cubicBezTo>
                    <a:pt x="10323" y="5358"/>
                    <a:pt x="10288" y="5370"/>
                    <a:pt x="10300" y="5382"/>
                  </a:cubicBezTo>
                  <a:cubicBezTo>
                    <a:pt x="10300" y="5382"/>
                    <a:pt x="10323" y="5370"/>
                    <a:pt x="10359" y="5358"/>
                  </a:cubicBezTo>
                  <a:lnTo>
                    <a:pt x="10359" y="5358"/>
                  </a:lnTo>
                  <a:cubicBezTo>
                    <a:pt x="10335" y="5370"/>
                    <a:pt x="10419" y="5370"/>
                    <a:pt x="10442" y="5370"/>
                  </a:cubicBezTo>
                  <a:cubicBezTo>
                    <a:pt x="10431" y="5376"/>
                    <a:pt x="10416" y="5376"/>
                    <a:pt x="10396" y="5376"/>
                  </a:cubicBezTo>
                  <a:cubicBezTo>
                    <a:pt x="10377" y="5376"/>
                    <a:pt x="10353" y="5376"/>
                    <a:pt x="10323" y="5382"/>
                  </a:cubicBezTo>
                  <a:cubicBezTo>
                    <a:pt x="10311" y="5382"/>
                    <a:pt x="10264" y="5394"/>
                    <a:pt x="10240" y="5394"/>
                  </a:cubicBezTo>
                  <a:cubicBezTo>
                    <a:pt x="10240" y="5406"/>
                    <a:pt x="10276" y="5406"/>
                    <a:pt x="10300" y="5406"/>
                  </a:cubicBezTo>
                  <a:lnTo>
                    <a:pt x="10276" y="5418"/>
                  </a:lnTo>
                  <a:cubicBezTo>
                    <a:pt x="10288" y="5418"/>
                    <a:pt x="10359" y="5418"/>
                    <a:pt x="10323" y="5430"/>
                  </a:cubicBezTo>
                  <a:lnTo>
                    <a:pt x="10383" y="5430"/>
                  </a:lnTo>
                  <a:cubicBezTo>
                    <a:pt x="10357" y="5430"/>
                    <a:pt x="10344" y="5436"/>
                    <a:pt x="10329" y="5440"/>
                  </a:cubicBezTo>
                  <a:lnTo>
                    <a:pt x="10329" y="5440"/>
                  </a:lnTo>
                  <a:cubicBezTo>
                    <a:pt x="10337" y="5439"/>
                    <a:pt x="10344" y="5438"/>
                    <a:pt x="10349" y="5438"/>
                  </a:cubicBezTo>
                  <a:cubicBezTo>
                    <a:pt x="10385" y="5438"/>
                    <a:pt x="10376" y="5454"/>
                    <a:pt x="10442" y="5454"/>
                  </a:cubicBezTo>
                  <a:cubicBezTo>
                    <a:pt x="10419" y="5454"/>
                    <a:pt x="10383" y="5454"/>
                    <a:pt x="10371" y="5466"/>
                  </a:cubicBezTo>
                  <a:lnTo>
                    <a:pt x="10442" y="5466"/>
                  </a:lnTo>
                  <a:cubicBezTo>
                    <a:pt x="10419" y="5477"/>
                    <a:pt x="10407" y="5477"/>
                    <a:pt x="10359" y="5489"/>
                  </a:cubicBezTo>
                  <a:cubicBezTo>
                    <a:pt x="10363" y="5491"/>
                    <a:pt x="10368" y="5491"/>
                    <a:pt x="10373" y="5491"/>
                  </a:cubicBezTo>
                  <a:cubicBezTo>
                    <a:pt x="10406" y="5491"/>
                    <a:pt x="10457" y="5471"/>
                    <a:pt x="10479" y="5471"/>
                  </a:cubicBezTo>
                  <a:cubicBezTo>
                    <a:pt x="10486" y="5471"/>
                    <a:pt x="10490" y="5473"/>
                    <a:pt x="10490" y="5477"/>
                  </a:cubicBezTo>
                  <a:cubicBezTo>
                    <a:pt x="10472" y="5483"/>
                    <a:pt x="10460" y="5483"/>
                    <a:pt x="10451" y="5483"/>
                  </a:cubicBezTo>
                  <a:cubicBezTo>
                    <a:pt x="10442" y="5483"/>
                    <a:pt x="10436" y="5483"/>
                    <a:pt x="10431" y="5489"/>
                  </a:cubicBezTo>
                  <a:lnTo>
                    <a:pt x="10419" y="5489"/>
                  </a:lnTo>
                  <a:cubicBezTo>
                    <a:pt x="10391" y="5496"/>
                    <a:pt x="10383" y="5498"/>
                    <a:pt x="10387" y="5498"/>
                  </a:cubicBezTo>
                  <a:cubicBezTo>
                    <a:pt x="10395" y="5498"/>
                    <a:pt x="10461" y="5487"/>
                    <a:pt x="10483" y="5487"/>
                  </a:cubicBezTo>
                  <a:cubicBezTo>
                    <a:pt x="10489" y="5487"/>
                    <a:pt x="10492" y="5488"/>
                    <a:pt x="10490" y="5489"/>
                  </a:cubicBezTo>
                  <a:cubicBezTo>
                    <a:pt x="10460" y="5495"/>
                    <a:pt x="10451" y="5495"/>
                    <a:pt x="10444" y="5495"/>
                  </a:cubicBezTo>
                  <a:cubicBezTo>
                    <a:pt x="10436" y="5495"/>
                    <a:pt x="10431" y="5495"/>
                    <a:pt x="10407" y="5501"/>
                  </a:cubicBezTo>
                  <a:cubicBezTo>
                    <a:pt x="10419" y="5507"/>
                    <a:pt x="10445" y="5507"/>
                    <a:pt x="10468" y="5507"/>
                  </a:cubicBezTo>
                  <a:cubicBezTo>
                    <a:pt x="10490" y="5507"/>
                    <a:pt x="10508" y="5507"/>
                    <a:pt x="10502" y="5513"/>
                  </a:cubicBezTo>
                  <a:lnTo>
                    <a:pt x="10466" y="5513"/>
                  </a:lnTo>
                  <a:cubicBezTo>
                    <a:pt x="10478" y="5513"/>
                    <a:pt x="10466" y="5525"/>
                    <a:pt x="10466" y="5537"/>
                  </a:cubicBezTo>
                  <a:lnTo>
                    <a:pt x="10454" y="5537"/>
                  </a:lnTo>
                  <a:cubicBezTo>
                    <a:pt x="10448" y="5543"/>
                    <a:pt x="10457" y="5543"/>
                    <a:pt x="10463" y="5543"/>
                  </a:cubicBezTo>
                  <a:cubicBezTo>
                    <a:pt x="10469" y="5543"/>
                    <a:pt x="10472" y="5543"/>
                    <a:pt x="10454" y="5549"/>
                  </a:cubicBezTo>
                  <a:lnTo>
                    <a:pt x="10478" y="5549"/>
                  </a:lnTo>
                  <a:cubicBezTo>
                    <a:pt x="10502" y="5537"/>
                    <a:pt x="10526" y="5525"/>
                    <a:pt x="10490" y="5525"/>
                  </a:cubicBezTo>
                  <a:cubicBezTo>
                    <a:pt x="10526" y="5525"/>
                    <a:pt x="10562" y="5501"/>
                    <a:pt x="10609" y="5501"/>
                  </a:cubicBezTo>
                  <a:lnTo>
                    <a:pt x="10597" y="5501"/>
                  </a:lnTo>
                  <a:cubicBezTo>
                    <a:pt x="10681" y="5477"/>
                    <a:pt x="10692" y="5454"/>
                    <a:pt x="10716" y="5442"/>
                  </a:cubicBezTo>
                  <a:cubicBezTo>
                    <a:pt x="10657" y="5442"/>
                    <a:pt x="10740" y="5418"/>
                    <a:pt x="10692" y="5406"/>
                  </a:cubicBezTo>
                  <a:lnTo>
                    <a:pt x="10692" y="5406"/>
                  </a:lnTo>
                  <a:cubicBezTo>
                    <a:pt x="10669" y="5410"/>
                    <a:pt x="10659" y="5411"/>
                    <a:pt x="10657" y="5411"/>
                  </a:cubicBezTo>
                  <a:cubicBezTo>
                    <a:pt x="10653" y="5411"/>
                    <a:pt x="10677" y="5406"/>
                    <a:pt x="10669" y="5406"/>
                  </a:cubicBezTo>
                  <a:cubicBezTo>
                    <a:pt x="10681" y="5406"/>
                    <a:pt x="10716" y="5394"/>
                    <a:pt x="10728" y="5394"/>
                  </a:cubicBezTo>
                  <a:lnTo>
                    <a:pt x="10692" y="5394"/>
                  </a:lnTo>
                  <a:cubicBezTo>
                    <a:pt x="10712" y="5384"/>
                    <a:pt x="10754" y="5367"/>
                    <a:pt x="10745" y="5367"/>
                  </a:cubicBezTo>
                  <a:cubicBezTo>
                    <a:pt x="10742" y="5367"/>
                    <a:pt x="10737" y="5368"/>
                    <a:pt x="10728" y="5370"/>
                  </a:cubicBezTo>
                  <a:cubicBezTo>
                    <a:pt x="10740" y="5358"/>
                    <a:pt x="10752" y="5358"/>
                    <a:pt x="10764" y="5358"/>
                  </a:cubicBezTo>
                  <a:cubicBezTo>
                    <a:pt x="10764" y="5347"/>
                    <a:pt x="10776" y="5335"/>
                    <a:pt x="10788" y="5335"/>
                  </a:cubicBezTo>
                  <a:cubicBezTo>
                    <a:pt x="10716" y="5335"/>
                    <a:pt x="10764" y="5323"/>
                    <a:pt x="10740" y="5323"/>
                  </a:cubicBezTo>
                  <a:cubicBezTo>
                    <a:pt x="10752" y="5323"/>
                    <a:pt x="10764" y="5311"/>
                    <a:pt x="10776" y="5311"/>
                  </a:cubicBezTo>
                  <a:lnTo>
                    <a:pt x="10716" y="5311"/>
                  </a:lnTo>
                  <a:cubicBezTo>
                    <a:pt x="10681" y="5311"/>
                    <a:pt x="10752" y="5299"/>
                    <a:pt x="10728" y="5299"/>
                  </a:cubicBezTo>
                  <a:lnTo>
                    <a:pt x="10716" y="5299"/>
                  </a:lnTo>
                  <a:cubicBezTo>
                    <a:pt x="10692" y="5299"/>
                    <a:pt x="10728" y="5287"/>
                    <a:pt x="10764" y="5275"/>
                  </a:cubicBezTo>
                  <a:cubicBezTo>
                    <a:pt x="10716" y="5263"/>
                    <a:pt x="10716" y="5251"/>
                    <a:pt x="10728" y="5227"/>
                  </a:cubicBezTo>
                  <a:lnTo>
                    <a:pt x="10728" y="5227"/>
                  </a:lnTo>
                  <a:cubicBezTo>
                    <a:pt x="10728" y="5233"/>
                    <a:pt x="10731" y="5236"/>
                    <a:pt x="10733" y="5236"/>
                  </a:cubicBezTo>
                  <a:cubicBezTo>
                    <a:pt x="10734" y="5236"/>
                    <a:pt x="10734" y="5233"/>
                    <a:pt x="10728" y="5227"/>
                  </a:cubicBezTo>
                  <a:lnTo>
                    <a:pt x="10728" y="5227"/>
                  </a:lnTo>
                  <a:cubicBezTo>
                    <a:pt x="10728" y="5227"/>
                    <a:pt x="10728" y="5227"/>
                    <a:pt x="10728" y="5227"/>
                  </a:cubicBezTo>
                  <a:cubicBezTo>
                    <a:pt x="10740" y="5216"/>
                    <a:pt x="10752" y="5216"/>
                    <a:pt x="10764" y="5204"/>
                  </a:cubicBezTo>
                  <a:cubicBezTo>
                    <a:pt x="10776" y="5192"/>
                    <a:pt x="10788" y="5180"/>
                    <a:pt x="10788" y="5168"/>
                  </a:cubicBezTo>
                  <a:cubicBezTo>
                    <a:pt x="10800" y="5180"/>
                    <a:pt x="10812" y="5192"/>
                    <a:pt x="10800" y="5192"/>
                  </a:cubicBezTo>
                  <a:cubicBezTo>
                    <a:pt x="10805" y="5197"/>
                    <a:pt x="10809" y="5199"/>
                    <a:pt x="10812" y="5199"/>
                  </a:cubicBezTo>
                  <a:cubicBezTo>
                    <a:pt x="10820" y="5199"/>
                    <a:pt x="10826" y="5190"/>
                    <a:pt x="10835" y="5190"/>
                  </a:cubicBezTo>
                  <a:cubicBezTo>
                    <a:pt x="10841" y="5190"/>
                    <a:pt x="10849" y="5193"/>
                    <a:pt x="10859" y="5204"/>
                  </a:cubicBezTo>
                  <a:cubicBezTo>
                    <a:pt x="10883" y="5192"/>
                    <a:pt x="10835" y="5180"/>
                    <a:pt x="10823" y="5168"/>
                  </a:cubicBezTo>
                  <a:lnTo>
                    <a:pt x="10823" y="5180"/>
                  </a:lnTo>
                  <a:cubicBezTo>
                    <a:pt x="10812" y="5180"/>
                    <a:pt x="10800" y="5168"/>
                    <a:pt x="10788" y="5156"/>
                  </a:cubicBezTo>
                  <a:cubicBezTo>
                    <a:pt x="10776" y="5144"/>
                    <a:pt x="10776" y="5144"/>
                    <a:pt x="10764" y="5144"/>
                  </a:cubicBezTo>
                  <a:cubicBezTo>
                    <a:pt x="10764" y="5144"/>
                    <a:pt x="10764" y="5156"/>
                    <a:pt x="10776" y="5156"/>
                  </a:cubicBezTo>
                  <a:cubicBezTo>
                    <a:pt x="10764" y="5156"/>
                    <a:pt x="10740" y="5156"/>
                    <a:pt x="10728" y="5168"/>
                  </a:cubicBezTo>
                  <a:cubicBezTo>
                    <a:pt x="10728" y="5168"/>
                    <a:pt x="10728" y="5168"/>
                    <a:pt x="10716" y="5156"/>
                  </a:cubicBezTo>
                  <a:lnTo>
                    <a:pt x="10704" y="5156"/>
                  </a:lnTo>
                  <a:lnTo>
                    <a:pt x="10716" y="5168"/>
                  </a:lnTo>
                  <a:cubicBezTo>
                    <a:pt x="10708" y="5168"/>
                    <a:pt x="10685" y="5173"/>
                    <a:pt x="10673" y="5173"/>
                  </a:cubicBezTo>
                  <a:cubicBezTo>
                    <a:pt x="10667" y="5173"/>
                    <a:pt x="10665" y="5172"/>
                    <a:pt x="10669" y="5168"/>
                  </a:cubicBezTo>
                  <a:lnTo>
                    <a:pt x="10692" y="5168"/>
                  </a:lnTo>
                  <a:cubicBezTo>
                    <a:pt x="10692" y="5168"/>
                    <a:pt x="10669" y="5168"/>
                    <a:pt x="10681" y="5156"/>
                  </a:cubicBezTo>
                  <a:lnTo>
                    <a:pt x="10692" y="5156"/>
                  </a:lnTo>
                  <a:lnTo>
                    <a:pt x="10715" y="5133"/>
                  </a:lnTo>
                  <a:lnTo>
                    <a:pt x="10715" y="5133"/>
                  </a:lnTo>
                  <a:cubicBezTo>
                    <a:pt x="10724" y="5137"/>
                    <a:pt x="10719" y="5144"/>
                    <a:pt x="10728" y="5144"/>
                  </a:cubicBezTo>
                  <a:lnTo>
                    <a:pt x="10776" y="5144"/>
                  </a:lnTo>
                  <a:lnTo>
                    <a:pt x="10752" y="5132"/>
                  </a:lnTo>
                  <a:lnTo>
                    <a:pt x="10776" y="5132"/>
                  </a:lnTo>
                  <a:cubicBezTo>
                    <a:pt x="10788" y="5126"/>
                    <a:pt x="10779" y="5126"/>
                    <a:pt x="10768" y="5126"/>
                  </a:cubicBezTo>
                  <a:cubicBezTo>
                    <a:pt x="10763" y="5126"/>
                    <a:pt x="10758" y="5126"/>
                    <a:pt x="10754" y="5126"/>
                  </a:cubicBezTo>
                  <a:lnTo>
                    <a:pt x="10754" y="5126"/>
                  </a:lnTo>
                  <a:cubicBezTo>
                    <a:pt x="10755" y="5126"/>
                    <a:pt x="10755" y="5126"/>
                    <a:pt x="10755" y="5126"/>
                  </a:cubicBezTo>
                  <a:cubicBezTo>
                    <a:pt x="10759" y="5126"/>
                    <a:pt x="10764" y="5124"/>
                    <a:pt x="10776" y="5120"/>
                  </a:cubicBezTo>
                  <a:lnTo>
                    <a:pt x="10788" y="5120"/>
                  </a:lnTo>
                  <a:lnTo>
                    <a:pt x="10788" y="5108"/>
                  </a:lnTo>
                  <a:lnTo>
                    <a:pt x="10776" y="5108"/>
                  </a:lnTo>
                  <a:cubicBezTo>
                    <a:pt x="10800" y="5108"/>
                    <a:pt x="10800" y="5096"/>
                    <a:pt x="10800" y="5096"/>
                  </a:cubicBezTo>
                  <a:cubicBezTo>
                    <a:pt x="10809" y="5116"/>
                    <a:pt x="10827" y="5135"/>
                    <a:pt x="10820" y="5135"/>
                  </a:cubicBezTo>
                  <a:cubicBezTo>
                    <a:pt x="10819" y="5135"/>
                    <a:pt x="10816" y="5134"/>
                    <a:pt x="10812" y="5132"/>
                  </a:cubicBezTo>
                  <a:cubicBezTo>
                    <a:pt x="10800" y="5132"/>
                    <a:pt x="10800" y="5132"/>
                    <a:pt x="10788" y="5121"/>
                  </a:cubicBezTo>
                  <a:lnTo>
                    <a:pt x="10788" y="5121"/>
                  </a:lnTo>
                  <a:cubicBezTo>
                    <a:pt x="10800" y="5132"/>
                    <a:pt x="10811" y="5144"/>
                    <a:pt x="10800" y="5144"/>
                  </a:cubicBezTo>
                  <a:cubicBezTo>
                    <a:pt x="10823" y="5144"/>
                    <a:pt x="10835" y="5168"/>
                    <a:pt x="10847" y="5180"/>
                  </a:cubicBezTo>
                  <a:cubicBezTo>
                    <a:pt x="10859" y="5180"/>
                    <a:pt x="10883" y="5168"/>
                    <a:pt x="10859" y="5156"/>
                  </a:cubicBezTo>
                  <a:lnTo>
                    <a:pt x="10847" y="5156"/>
                  </a:lnTo>
                  <a:cubicBezTo>
                    <a:pt x="10835" y="5144"/>
                    <a:pt x="10835" y="5132"/>
                    <a:pt x="10823" y="5120"/>
                  </a:cubicBezTo>
                  <a:lnTo>
                    <a:pt x="10823" y="5120"/>
                  </a:lnTo>
                  <a:cubicBezTo>
                    <a:pt x="10835" y="5120"/>
                    <a:pt x="10859" y="5144"/>
                    <a:pt x="10871" y="5144"/>
                  </a:cubicBezTo>
                  <a:cubicBezTo>
                    <a:pt x="10883" y="5132"/>
                    <a:pt x="10823" y="5108"/>
                    <a:pt x="10823" y="5096"/>
                  </a:cubicBezTo>
                  <a:cubicBezTo>
                    <a:pt x="10823" y="5096"/>
                    <a:pt x="10823" y="5096"/>
                    <a:pt x="10823" y="5085"/>
                  </a:cubicBezTo>
                  <a:lnTo>
                    <a:pt x="10835" y="5096"/>
                  </a:lnTo>
                  <a:cubicBezTo>
                    <a:pt x="10823" y="5085"/>
                    <a:pt x="10823" y="5073"/>
                    <a:pt x="10823" y="5061"/>
                  </a:cubicBezTo>
                  <a:cubicBezTo>
                    <a:pt x="10812" y="5061"/>
                    <a:pt x="10812" y="5049"/>
                    <a:pt x="10800" y="5037"/>
                  </a:cubicBezTo>
                  <a:lnTo>
                    <a:pt x="10812" y="5037"/>
                  </a:lnTo>
                  <a:cubicBezTo>
                    <a:pt x="10812" y="5037"/>
                    <a:pt x="10812" y="5037"/>
                    <a:pt x="10812" y="5025"/>
                  </a:cubicBezTo>
                  <a:lnTo>
                    <a:pt x="10823" y="5025"/>
                  </a:lnTo>
                  <a:cubicBezTo>
                    <a:pt x="10823" y="5025"/>
                    <a:pt x="10812" y="5025"/>
                    <a:pt x="10812" y="5013"/>
                  </a:cubicBezTo>
                  <a:lnTo>
                    <a:pt x="10823" y="5013"/>
                  </a:lnTo>
                  <a:cubicBezTo>
                    <a:pt x="10823" y="5013"/>
                    <a:pt x="10823" y="5013"/>
                    <a:pt x="10823" y="5025"/>
                  </a:cubicBezTo>
                  <a:cubicBezTo>
                    <a:pt x="10895" y="5073"/>
                    <a:pt x="10800" y="5037"/>
                    <a:pt x="10835" y="5073"/>
                  </a:cubicBezTo>
                  <a:cubicBezTo>
                    <a:pt x="10859" y="5085"/>
                    <a:pt x="10871" y="5108"/>
                    <a:pt x="10895" y="5132"/>
                  </a:cubicBezTo>
                  <a:lnTo>
                    <a:pt x="10871" y="5073"/>
                  </a:lnTo>
                  <a:lnTo>
                    <a:pt x="10871" y="5073"/>
                  </a:lnTo>
                  <a:cubicBezTo>
                    <a:pt x="10879" y="5081"/>
                    <a:pt x="10904" y="5095"/>
                    <a:pt x="10912" y="5095"/>
                  </a:cubicBezTo>
                  <a:cubicBezTo>
                    <a:pt x="10915" y="5095"/>
                    <a:pt x="10914" y="5092"/>
                    <a:pt x="10907" y="5085"/>
                  </a:cubicBezTo>
                  <a:lnTo>
                    <a:pt x="10895" y="5085"/>
                  </a:lnTo>
                  <a:cubicBezTo>
                    <a:pt x="10895" y="5061"/>
                    <a:pt x="10859" y="5037"/>
                    <a:pt x="10883" y="5037"/>
                  </a:cubicBezTo>
                  <a:cubicBezTo>
                    <a:pt x="10883" y="5049"/>
                    <a:pt x="10895" y="5061"/>
                    <a:pt x="10907" y="5061"/>
                  </a:cubicBezTo>
                  <a:cubicBezTo>
                    <a:pt x="10919" y="5061"/>
                    <a:pt x="10895" y="5037"/>
                    <a:pt x="10883" y="5025"/>
                  </a:cubicBezTo>
                  <a:lnTo>
                    <a:pt x="10883" y="5025"/>
                  </a:lnTo>
                  <a:cubicBezTo>
                    <a:pt x="10895" y="5025"/>
                    <a:pt x="10919" y="5061"/>
                    <a:pt x="10931" y="5061"/>
                  </a:cubicBezTo>
                  <a:cubicBezTo>
                    <a:pt x="10919" y="5043"/>
                    <a:pt x="10925" y="5040"/>
                    <a:pt x="10934" y="5040"/>
                  </a:cubicBezTo>
                  <a:cubicBezTo>
                    <a:pt x="10938" y="5040"/>
                    <a:pt x="10943" y="5041"/>
                    <a:pt x="10947" y="5041"/>
                  </a:cubicBezTo>
                  <a:cubicBezTo>
                    <a:pt x="10951" y="5041"/>
                    <a:pt x="10954" y="5040"/>
                    <a:pt x="10954" y="5037"/>
                  </a:cubicBezTo>
                  <a:cubicBezTo>
                    <a:pt x="10907" y="5013"/>
                    <a:pt x="10907" y="4966"/>
                    <a:pt x="10859" y="4954"/>
                  </a:cubicBezTo>
                  <a:lnTo>
                    <a:pt x="10835" y="4906"/>
                  </a:lnTo>
                  <a:lnTo>
                    <a:pt x="10835" y="4906"/>
                  </a:lnTo>
                  <a:cubicBezTo>
                    <a:pt x="10871" y="4930"/>
                    <a:pt x="10895" y="4966"/>
                    <a:pt x="10943" y="4989"/>
                  </a:cubicBezTo>
                  <a:lnTo>
                    <a:pt x="10931" y="5001"/>
                  </a:lnTo>
                  <a:cubicBezTo>
                    <a:pt x="10942" y="5010"/>
                    <a:pt x="10948" y="5014"/>
                    <a:pt x="10951" y="5014"/>
                  </a:cubicBezTo>
                  <a:cubicBezTo>
                    <a:pt x="10962" y="5014"/>
                    <a:pt x="10936" y="4970"/>
                    <a:pt x="10963" y="4970"/>
                  </a:cubicBezTo>
                  <a:cubicBezTo>
                    <a:pt x="10969" y="4970"/>
                    <a:pt x="10978" y="4972"/>
                    <a:pt x="10990" y="4977"/>
                  </a:cubicBezTo>
                  <a:cubicBezTo>
                    <a:pt x="10990" y="4977"/>
                    <a:pt x="10985" y="4972"/>
                    <a:pt x="10995" y="4972"/>
                  </a:cubicBezTo>
                  <a:cubicBezTo>
                    <a:pt x="11001" y="4972"/>
                    <a:pt x="11010" y="4973"/>
                    <a:pt x="11026" y="4977"/>
                  </a:cubicBezTo>
                  <a:lnTo>
                    <a:pt x="10966" y="4942"/>
                  </a:lnTo>
                  <a:cubicBezTo>
                    <a:pt x="10990" y="4942"/>
                    <a:pt x="11014" y="4966"/>
                    <a:pt x="11026" y="4966"/>
                  </a:cubicBezTo>
                  <a:cubicBezTo>
                    <a:pt x="11026" y="4954"/>
                    <a:pt x="11038" y="4954"/>
                    <a:pt x="11038" y="4954"/>
                  </a:cubicBezTo>
                  <a:cubicBezTo>
                    <a:pt x="11050" y="4966"/>
                    <a:pt x="11050" y="4966"/>
                    <a:pt x="11050" y="4977"/>
                  </a:cubicBezTo>
                  <a:cubicBezTo>
                    <a:pt x="11060" y="4981"/>
                    <a:pt x="11067" y="4982"/>
                    <a:pt x="11070" y="4982"/>
                  </a:cubicBezTo>
                  <a:cubicBezTo>
                    <a:pt x="11078" y="4982"/>
                    <a:pt x="11070" y="4974"/>
                    <a:pt x="11062" y="4966"/>
                  </a:cubicBezTo>
                  <a:cubicBezTo>
                    <a:pt x="11050" y="4954"/>
                    <a:pt x="11050" y="4942"/>
                    <a:pt x="11062" y="4942"/>
                  </a:cubicBezTo>
                  <a:cubicBezTo>
                    <a:pt x="11062" y="4942"/>
                    <a:pt x="11062" y="4930"/>
                    <a:pt x="11062" y="4930"/>
                  </a:cubicBezTo>
                  <a:cubicBezTo>
                    <a:pt x="11050" y="4930"/>
                    <a:pt x="11014" y="4906"/>
                    <a:pt x="11002" y="4906"/>
                  </a:cubicBezTo>
                  <a:cubicBezTo>
                    <a:pt x="11019" y="4898"/>
                    <a:pt x="11024" y="4889"/>
                    <a:pt x="11046" y="4889"/>
                  </a:cubicBezTo>
                  <a:cubicBezTo>
                    <a:pt x="11056" y="4889"/>
                    <a:pt x="11068" y="4891"/>
                    <a:pt x="11085" y="4894"/>
                  </a:cubicBezTo>
                  <a:cubicBezTo>
                    <a:pt x="11097" y="4906"/>
                    <a:pt x="11121" y="4918"/>
                    <a:pt x="11121" y="4918"/>
                  </a:cubicBezTo>
                  <a:cubicBezTo>
                    <a:pt x="11133" y="4918"/>
                    <a:pt x="11109" y="4894"/>
                    <a:pt x="11085" y="4882"/>
                  </a:cubicBezTo>
                  <a:cubicBezTo>
                    <a:pt x="11085" y="4870"/>
                    <a:pt x="11085" y="4870"/>
                    <a:pt x="11085" y="4870"/>
                  </a:cubicBezTo>
                  <a:cubicBezTo>
                    <a:pt x="11097" y="4882"/>
                    <a:pt x="11121" y="4882"/>
                    <a:pt x="11121" y="4882"/>
                  </a:cubicBezTo>
                  <a:cubicBezTo>
                    <a:pt x="11129" y="4882"/>
                    <a:pt x="11132" y="4887"/>
                    <a:pt x="11133" y="4887"/>
                  </a:cubicBezTo>
                  <a:cubicBezTo>
                    <a:pt x="11133" y="4887"/>
                    <a:pt x="11133" y="4886"/>
                    <a:pt x="11133" y="4882"/>
                  </a:cubicBezTo>
                  <a:cubicBezTo>
                    <a:pt x="11097" y="4858"/>
                    <a:pt x="11133" y="4858"/>
                    <a:pt x="11109" y="4835"/>
                  </a:cubicBezTo>
                  <a:lnTo>
                    <a:pt x="11109" y="4835"/>
                  </a:lnTo>
                  <a:cubicBezTo>
                    <a:pt x="11109" y="4835"/>
                    <a:pt x="11097" y="4846"/>
                    <a:pt x="11097" y="4846"/>
                  </a:cubicBezTo>
                  <a:cubicBezTo>
                    <a:pt x="11077" y="4826"/>
                    <a:pt x="11056" y="4796"/>
                    <a:pt x="11066" y="4796"/>
                  </a:cubicBezTo>
                  <a:cubicBezTo>
                    <a:pt x="11068" y="4796"/>
                    <a:pt x="11070" y="4797"/>
                    <a:pt x="11073" y="4799"/>
                  </a:cubicBezTo>
                  <a:cubicBezTo>
                    <a:pt x="11097" y="4835"/>
                    <a:pt x="11133" y="4823"/>
                    <a:pt x="11133" y="4846"/>
                  </a:cubicBezTo>
                  <a:cubicBezTo>
                    <a:pt x="11143" y="4850"/>
                    <a:pt x="11149" y="4852"/>
                    <a:pt x="11151" y="4852"/>
                  </a:cubicBezTo>
                  <a:cubicBezTo>
                    <a:pt x="11164" y="4852"/>
                    <a:pt x="11101" y="4811"/>
                    <a:pt x="11121" y="4811"/>
                  </a:cubicBezTo>
                  <a:lnTo>
                    <a:pt x="11121" y="4811"/>
                  </a:lnTo>
                  <a:lnTo>
                    <a:pt x="11145" y="4823"/>
                  </a:lnTo>
                  <a:cubicBezTo>
                    <a:pt x="11181" y="4846"/>
                    <a:pt x="11157" y="4846"/>
                    <a:pt x="11169" y="4846"/>
                  </a:cubicBezTo>
                  <a:cubicBezTo>
                    <a:pt x="11193" y="4870"/>
                    <a:pt x="11157" y="4882"/>
                    <a:pt x="11181" y="4918"/>
                  </a:cubicBezTo>
                  <a:lnTo>
                    <a:pt x="11216" y="4894"/>
                  </a:lnTo>
                  <a:cubicBezTo>
                    <a:pt x="11204" y="4835"/>
                    <a:pt x="11276" y="4823"/>
                    <a:pt x="11228" y="4739"/>
                  </a:cubicBezTo>
                  <a:lnTo>
                    <a:pt x="11228" y="4739"/>
                  </a:lnTo>
                  <a:cubicBezTo>
                    <a:pt x="11228" y="4751"/>
                    <a:pt x="11228" y="4751"/>
                    <a:pt x="11228" y="4751"/>
                  </a:cubicBezTo>
                  <a:cubicBezTo>
                    <a:pt x="11228" y="4739"/>
                    <a:pt x="11228" y="4739"/>
                    <a:pt x="11216" y="4727"/>
                  </a:cubicBezTo>
                  <a:lnTo>
                    <a:pt x="11216" y="4739"/>
                  </a:lnTo>
                  <a:lnTo>
                    <a:pt x="11204" y="4715"/>
                  </a:lnTo>
                  <a:lnTo>
                    <a:pt x="11204" y="4715"/>
                  </a:lnTo>
                  <a:cubicBezTo>
                    <a:pt x="11222" y="4721"/>
                    <a:pt x="11234" y="4721"/>
                    <a:pt x="11246" y="4721"/>
                  </a:cubicBezTo>
                  <a:cubicBezTo>
                    <a:pt x="11258" y="4721"/>
                    <a:pt x="11270" y="4721"/>
                    <a:pt x="11288" y="4727"/>
                  </a:cubicBezTo>
                  <a:cubicBezTo>
                    <a:pt x="11252" y="4715"/>
                    <a:pt x="11252" y="4715"/>
                    <a:pt x="11228" y="4704"/>
                  </a:cubicBezTo>
                  <a:cubicBezTo>
                    <a:pt x="11204" y="4680"/>
                    <a:pt x="11193" y="4668"/>
                    <a:pt x="11204" y="4668"/>
                  </a:cubicBezTo>
                  <a:lnTo>
                    <a:pt x="11204" y="4668"/>
                  </a:lnTo>
                  <a:cubicBezTo>
                    <a:pt x="11228" y="4680"/>
                    <a:pt x="11228" y="4692"/>
                    <a:pt x="11252" y="4692"/>
                  </a:cubicBezTo>
                  <a:cubicBezTo>
                    <a:pt x="11240" y="4692"/>
                    <a:pt x="11228" y="4668"/>
                    <a:pt x="11228" y="4668"/>
                  </a:cubicBezTo>
                  <a:lnTo>
                    <a:pt x="11228" y="4668"/>
                  </a:lnTo>
                  <a:cubicBezTo>
                    <a:pt x="11240" y="4668"/>
                    <a:pt x="11252" y="4668"/>
                    <a:pt x="11276" y="4680"/>
                  </a:cubicBezTo>
                  <a:cubicBezTo>
                    <a:pt x="11276" y="4684"/>
                    <a:pt x="11275" y="4685"/>
                    <a:pt x="11273" y="4685"/>
                  </a:cubicBezTo>
                  <a:cubicBezTo>
                    <a:pt x="11269" y="4685"/>
                    <a:pt x="11264" y="4680"/>
                    <a:pt x="11264" y="4680"/>
                  </a:cubicBezTo>
                  <a:lnTo>
                    <a:pt x="11264" y="4680"/>
                  </a:lnTo>
                  <a:cubicBezTo>
                    <a:pt x="11264" y="4692"/>
                    <a:pt x="11288" y="4680"/>
                    <a:pt x="11300" y="4704"/>
                  </a:cubicBezTo>
                  <a:lnTo>
                    <a:pt x="11300" y="4692"/>
                  </a:lnTo>
                  <a:cubicBezTo>
                    <a:pt x="11324" y="4704"/>
                    <a:pt x="11335" y="4715"/>
                    <a:pt x="11347" y="4727"/>
                  </a:cubicBezTo>
                  <a:cubicBezTo>
                    <a:pt x="11347" y="4692"/>
                    <a:pt x="11300" y="4644"/>
                    <a:pt x="11288" y="4620"/>
                  </a:cubicBezTo>
                  <a:lnTo>
                    <a:pt x="11288" y="4620"/>
                  </a:lnTo>
                  <a:cubicBezTo>
                    <a:pt x="11296" y="4629"/>
                    <a:pt x="11328" y="4648"/>
                    <a:pt x="11338" y="4656"/>
                  </a:cubicBezTo>
                  <a:lnTo>
                    <a:pt x="11338" y="4656"/>
                  </a:lnTo>
                  <a:cubicBezTo>
                    <a:pt x="11350" y="4652"/>
                    <a:pt x="11324" y="4621"/>
                    <a:pt x="11314" y="4595"/>
                  </a:cubicBezTo>
                  <a:lnTo>
                    <a:pt x="11314" y="4595"/>
                  </a:lnTo>
                  <a:cubicBezTo>
                    <a:pt x="11360" y="4572"/>
                    <a:pt x="11396" y="4537"/>
                    <a:pt x="11466" y="4537"/>
                  </a:cubicBezTo>
                  <a:lnTo>
                    <a:pt x="11419" y="4489"/>
                  </a:lnTo>
                  <a:lnTo>
                    <a:pt x="11466" y="4501"/>
                  </a:lnTo>
                  <a:cubicBezTo>
                    <a:pt x="11526" y="4477"/>
                    <a:pt x="11514" y="4430"/>
                    <a:pt x="11526" y="4382"/>
                  </a:cubicBezTo>
                  <a:cubicBezTo>
                    <a:pt x="11526" y="4376"/>
                    <a:pt x="11528" y="4374"/>
                    <a:pt x="11532" y="4374"/>
                  </a:cubicBezTo>
                  <a:cubicBezTo>
                    <a:pt x="11543" y="4374"/>
                    <a:pt x="11568" y="4394"/>
                    <a:pt x="11585" y="4394"/>
                  </a:cubicBezTo>
                  <a:cubicBezTo>
                    <a:pt x="11609" y="4382"/>
                    <a:pt x="11550" y="4334"/>
                    <a:pt x="11562" y="4299"/>
                  </a:cubicBezTo>
                  <a:lnTo>
                    <a:pt x="11562" y="4299"/>
                  </a:lnTo>
                  <a:cubicBezTo>
                    <a:pt x="11572" y="4309"/>
                    <a:pt x="11600" y="4337"/>
                    <a:pt x="11615" y="4337"/>
                  </a:cubicBezTo>
                  <a:cubicBezTo>
                    <a:pt x="11617" y="4337"/>
                    <a:pt x="11620" y="4336"/>
                    <a:pt x="11621" y="4334"/>
                  </a:cubicBezTo>
                  <a:cubicBezTo>
                    <a:pt x="11609" y="4323"/>
                    <a:pt x="11585" y="4311"/>
                    <a:pt x="11597" y="4311"/>
                  </a:cubicBezTo>
                  <a:lnTo>
                    <a:pt x="11609" y="4323"/>
                  </a:lnTo>
                  <a:cubicBezTo>
                    <a:pt x="11616" y="4325"/>
                    <a:pt x="11621" y="4326"/>
                    <a:pt x="11624" y="4326"/>
                  </a:cubicBezTo>
                  <a:cubicBezTo>
                    <a:pt x="11638" y="4326"/>
                    <a:pt x="11626" y="4308"/>
                    <a:pt x="11645" y="4299"/>
                  </a:cubicBezTo>
                  <a:cubicBezTo>
                    <a:pt x="11657" y="4275"/>
                    <a:pt x="11633" y="4239"/>
                    <a:pt x="11597" y="4180"/>
                  </a:cubicBezTo>
                  <a:cubicBezTo>
                    <a:pt x="11599" y="4176"/>
                    <a:pt x="11602" y="4174"/>
                    <a:pt x="11605" y="4174"/>
                  </a:cubicBezTo>
                  <a:cubicBezTo>
                    <a:pt x="11621" y="4174"/>
                    <a:pt x="11647" y="4215"/>
                    <a:pt x="11657" y="4215"/>
                  </a:cubicBezTo>
                  <a:cubicBezTo>
                    <a:pt x="11633" y="4215"/>
                    <a:pt x="11657" y="4239"/>
                    <a:pt x="11681" y="4251"/>
                  </a:cubicBezTo>
                  <a:cubicBezTo>
                    <a:pt x="11672" y="4243"/>
                    <a:pt x="11670" y="4229"/>
                    <a:pt x="11681" y="4229"/>
                  </a:cubicBezTo>
                  <a:cubicBezTo>
                    <a:pt x="11686" y="4229"/>
                    <a:pt x="11693" y="4232"/>
                    <a:pt x="11705" y="4239"/>
                  </a:cubicBezTo>
                  <a:cubicBezTo>
                    <a:pt x="11716" y="4227"/>
                    <a:pt x="11716" y="4227"/>
                    <a:pt x="11693" y="4192"/>
                  </a:cubicBezTo>
                  <a:lnTo>
                    <a:pt x="11693" y="4192"/>
                  </a:lnTo>
                  <a:cubicBezTo>
                    <a:pt x="11697" y="4201"/>
                    <a:pt x="11696" y="4205"/>
                    <a:pt x="11693" y="4205"/>
                  </a:cubicBezTo>
                  <a:cubicBezTo>
                    <a:pt x="11688" y="4205"/>
                    <a:pt x="11676" y="4194"/>
                    <a:pt x="11669" y="4180"/>
                  </a:cubicBezTo>
                  <a:cubicBezTo>
                    <a:pt x="11682" y="4180"/>
                    <a:pt x="11688" y="4172"/>
                    <a:pt x="11700" y="4172"/>
                  </a:cubicBezTo>
                  <a:cubicBezTo>
                    <a:pt x="11708" y="4172"/>
                    <a:pt x="11720" y="4176"/>
                    <a:pt x="11740" y="4192"/>
                  </a:cubicBezTo>
                  <a:cubicBezTo>
                    <a:pt x="11764" y="4132"/>
                    <a:pt x="11812" y="4084"/>
                    <a:pt x="11847" y="4025"/>
                  </a:cubicBezTo>
                  <a:cubicBezTo>
                    <a:pt x="11839" y="4016"/>
                    <a:pt x="11835" y="4014"/>
                    <a:pt x="11833" y="4014"/>
                  </a:cubicBezTo>
                  <a:cubicBezTo>
                    <a:pt x="11830" y="4014"/>
                    <a:pt x="11830" y="4017"/>
                    <a:pt x="11829" y="4017"/>
                  </a:cubicBezTo>
                  <a:cubicBezTo>
                    <a:pt x="11828" y="4017"/>
                    <a:pt x="11826" y="4016"/>
                    <a:pt x="11824" y="4013"/>
                  </a:cubicBezTo>
                  <a:cubicBezTo>
                    <a:pt x="11812" y="3995"/>
                    <a:pt x="11818" y="3995"/>
                    <a:pt x="11824" y="3995"/>
                  </a:cubicBezTo>
                  <a:cubicBezTo>
                    <a:pt x="11830" y="3995"/>
                    <a:pt x="11835" y="3995"/>
                    <a:pt x="11824" y="3977"/>
                  </a:cubicBezTo>
                  <a:lnTo>
                    <a:pt x="11824" y="3977"/>
                  </a:lnTo>
                  <a:lnTo>
                    <a:pt x="11847" y="4001"/>
                  </a:lnTo>
                  <a:cubicBezTo>
                    <a:pt x="11859" y="3989"/>
                    <a:pt x="11824" y="3942"/>
                    <a:pt x="11812" y="3906"/>
                  </a:cubicBezTo>
                  <a:lnTo>
                    <a:pt x="11812" y="3906"/>
                  </a:lnTo>
                  <a:cubicBezTo>
                    <a:pt x="11835" y="3930"/>
                    <a:pt x="11847" y="3918"/>
                    <a:pt x="11859" y="3942"/>
                  </a:cubicBezTo>
                  <a:cubicBezTo>
                    <a:pt x="11859" y="3941"/>
                    <a:pt x="11860" y="3940"/>
                    <a:pt x="11862" y="3940"/>
                  </a:cubicBezTo>
                  <a:cubicBezTo>
                    <a:pt x="11876" y="3940"/>
                    <a:pt x="11956" y="3982"/>
                    <a:pt x="11968" y="3982"/>
                  </a:cubicBezTo>
                  <a:cubicBezTo>
                    <a:pt x="11970" y="3982"/>
                    <a:pt x="11970" y="3981"/>
                    <a:pt x="11966" y="3977"/>
                  </a:cubicBezTo>
                  <a:lnTo>
                    <a:pt x="11847" y="3906"/>
                  </a:lnTo>
                  <a:cubicBezTo>
                    <a:pt x="11839" y="3906"/>
                    <a:pt x="11842" y="3900"/>
                    <a:pt x="11841" y="3896"/>
                  </a:cubicBezTo>
                  <a:lnTo>
                    <a:pt x="11841" y="3896"/>
                  </a:lnTo>
                  <a:cubicBezTo>
                    <a:pt x="11864" y="3906"/>
                    <a:pt x="11895" y="3906"/>
                    <a:pt x="11895" y="3906"/>
                  </a:cubicBezTo>
                  <a:cubicBezTo>
                    <a:pt x="11931" y="3930"/>
                    <a:pt x="11919" y="3930"/>
                    <a:pt x="11919" y="3942"/>
                  </a:cubicBezTo>
                  <a:cubicBezTo>
                    <a:pt x="11943" y="3959"/>
                    <a:pt x="11952" y="3959"/>
                    <a:pt x="11960" y="3959"/>
                  </a:cubicBezTo>
                  <a:cubicBezTo>
                    <a:pt x="11969" y="3959"/>
                    <a:pt x="11978" y="3959"/>
                    <a:pt x="12002" y="3977"/>
                  </a:cubicBezTo>
                  <a:cubicBezTo>
                    <a:pt x="12002" y="3965"/>
                    <a:pt x="11978" y="3965"/>
                    <a:pt x="11955" y="3942"/>
                  </a:cubicBezTo>
                  <a:cubicBezTo>
                    <a:pt x="11944" y="3921"/>
                    <a:pt x="11916" y="3892"/>
                    <a:pt x="11932" y="3892"/>
                  </a:cubicBezTo>
                  <a:cubicBezTo>
                    <a:pt x="11934" y="3892"/>
                    <a:pt x="11938" y="3892"/>
                    <a:pt x="11943" y="3894"/>
                  </a:cubicBezTo>
                  <a:lnTo>
                    <a:pt x="11907" y="3846"/>
                  </a:lnTo>
                  <a:lnTo>
                    <a:pt x="11907" y="3846"/>
                  </a:lnTo>
                  <a:cubicBezTo>
                    <a:pt x="11923" y="3854"/>
                    <a:pt x="11929" y="3857"/>
                    <a:pt x="11932" y="3857"/>
                  </a:cubicBezTo>
                  <a:cubicBezTo>
                    <a:pt x="11936" y="3857"/>
                    <a:pt x="11923" y="3846"/>
                    <a:pt x="11931" y="3846"/>
                  </a:cubicBezTo>
                  <a:lnTo>
                    <a:pt x="11931" y="3846"/>
                  </a:lnTo>
                  <a:lnTo>
                    <a:pt x="11955" y="3858"/>
                  </a:lnTo>
                  <a:lnTo>
                    <a:pt x="11990" y="3858"/>
                  </a:lnTo>
                  <a:cubicBezTo>
                    <a:pt x="12008" y="3870"/>
                    <a:pt x="12005" y="3870"/>
                    <a:pt x="12002" y="3870"/>
                  </a:cubicBezTo>
                  <a:cubicBezTo>
                    <a:pt x="11999" y="3870"/>
                    <a:pt x="11996" y="3870"/>
                    <a:pt x="12014" y="3882"/>
                  </a:cubicBezTo>
                  <a:lnTo>
                    <a:pt x="12026" y="3882"/>
                  </a:lnTo>
                  <a:cubicBezTo>
                    <a:pt x="12002" y="3870"/>
                    <a:pt x="11990" y="3846"/>
                    <a:pt x="11978" y="3846"/>
                  </a:cubicBezTo>
                  <a:cubicBezTo>
                    <a:pt x="11943" y="3811"/>
                    <a:pt x="11907" y="3775"/>
                    <a:pt x="11931" y="3763"/>
                  </a:cubicBezTo>
                  <a:lnTo>
                    <a:pt x="11931" y="3763"/>
                  </a:lnTo>
                  <a:cubicBezTo>
                    <a:pt x="11966" y="3775"/>
                    <a:pt x="11955" y="3799"/>
                    <a:pt x="11990" y="3811"/>
                  </a:cubicBezTo>
                  <a:cubicBezTo>
                    <a:pt x="12026" y="3799"/>
                    <a:pt x="11919" y="3715"/>
                    <a:pt x="11931" y="3703"/>
                  </a:cubicBezTo>
                  <a:cubicBezTo>
                    <a:pt x="11955" y="3703"/>
                    <a:pt x="11919" y="3680"/>
                    <a:pt x="11931" y="3656"/>
                  </a:cubicBezTo>
                  <a:lnTo>
                    <a:pt x="11931" y="3656"/>
                  </a:lnTo>
                  <a:cubicBezTo>
                    <a:pt x="11955" y="3680"/>
                    <a:pt x="11966" y="3668"/>
                    <a:pt x="11990" y="3680"/>
                  </a:cubicBezTo>
                  <a:lnTo>
                    <a:pt x="12014" y="3703"/>
                  </a:lnTo>
                  <a:cubicBezTo>
                    <a:pt x="12014" y="3697"/>
                    <a:pt x="12017" y="3695"/>
                    <a:pt x="12023" y="3695"/>
                  </a:cubicBezTo>
                  <a:cubicBezTo>
                    <a:pt x="12029" y="3695"/>
                    <a:pt x="12038" y="3697"/>
                    <a:pt x="12050" y="3703"/>
                  </a:cubicBezTo>
                  <a:cubicBezTo>
                    <a:pt x="12014" y="3680"/>
                    <a:pt x="12026" y="3656"/>
                    <a:pt x="12014" y="3632"/>
                  </a:cubicBezTo>
                  <a:lnTo>
                    <a:pt x="11990" y="3620"/>
                  </a:lnTo>
                  <a:cubicBezTo>
                    <a:pt x="11990" y="3596"/>
                    <a:pt x="11978" y="3572"/>
                    <a:pt x="11990" y="3572"/>
                  </a:cubicBezTo>
                  <a:cubicBezTo>
                    <a:pt x="11990" y="3549"/>
                    <a:pt x="11966" y="3537"/>
                    <a:pt x="11943" y="3501"/>
                  </a:cubicBezTo>
                  <a:lnTo>
                    <a:pt x="11943" y="3501"/>
                  </a:lnTo>
                  <a:cubicBezTo>
                    <a:pt x="11966" y="3513"/>
                    <a:pt x="12002" y="3537"/>
                    <a:pt x="12038" y="3561"/>
                  </a:cubicBezTo>
                  <a:cubicBezTo>
                    <a:pt x="12030" y="3557"/>
                    <a:pt x="12025" y="3555"/>
                    <a:pt x="12021" y="3555"/>
                  </a:cubicBezTo>
                  <a:cubicBezTo>
                    <a:pt x="12013" y="3555"/>
                    <a:pt x="12010" y="3561"/>
                    <a:pt x="12002" y="3561"/>
                  </a:cubicBezTo>
                  <a:cubicBezTo>
                    <a:pt x="12014" y="3596"/>
                    <a:pt x="12074" y="3656"/>
                    <a:pt x="12038" y="3668"/>
                  </a:cubicBezTo>
                  <a:cubicBezTo>
                    <a:pt x="12059" y="3685"/>
                    <a:pt x="12068" y="3691"/>
                    <a:pt x="12070" y="3691"/>
                  </a:cubicBezTo>
                  <a:cubicBezTo>
                    <a:pt x="12077" y="3691"/>
                    <a:pt x="12048" y="3656"/>
                    <a:pt x="12074" y="3656"/>
                  </a:cubicBezTo>
                  <a:cubicBezTo>
                    <a:pt x="12074" y="3668"/>
                    <a:pt x="12074" y="3668"/>
                    <a:pt x="12086" y="3668"/>
                  </a:cubicBezTo>
                  <a:cubicBezTo>
                    <a:pt x="12086" y="3680"/>
                    <a:pt x="12086" y="3703"/>
                    <a:pt x="12121" y="3727"/>
                  </a:cubicBezTo>
                  <a:cubicBezTo>
                    <a:pt x="12132" y="3707"/>
                    <a:pt x="12080" y="3677"/>
                    <a:pt x="12088" y="3677"/>
                  </a:cubicBezTo>
                  <a:lnTo>
                    <a:pt x="12088" y="3677"/>
                  </a:lnTo>
                  <a:cubicBezTo>
                    <a:pt x="12090" y="3677"/>
                    <a:pt x="12093" y="3678"/>
                    <a:pt x="12097" y="3680"/>
                  </a:cubicBezTo>
                  <a:cubicBezTo>
                    <a:pt x="12093" y="3668"/>
                    <a:pt x="12099" y="3664"/>
                    <a:pt x="12108" y="3664"/>
                  </a:cubicBezTo>
                  <a:cubicBezTo>
                    <a:pt x="12125" y="3664"/>
                    <a:pt x="12157" y="3680"/>
                    <a:pt x="12157" y="3680"/>
                  </a:cubicBezTo>
                  <a:cubicBezTo>
                    <a:pt x="12145" y="3656"/>
                    <a:pt x="12086" y="3608"/>
                    <a:pt x="12109" y="3596"/>
                  </a:cubicBezTo>
                  <a:lnTo>
                    <a:pt x="12109" y="3596"/>
                  </a:lnTo>
                  <a:lnTo>
                    <a:pt x="12145" y="3632"/>
                  </a:lnTo>
                  <a:cubicBezTo>
                    <a:pt x="12157" y="3620"/>
                    <a:pt x="12086" y="3584"/>
                    <a:pt x="12097" y="3572"/>
                  </a:cubicBezTo>
                  <a:cubicBezTo>
                    <a:pt x="12097" y="3572"/>
                    <a:pt x="12071" y="3546"/>
                    <a:pt x="12064" y="3546"/>
                  </a:cubicBezTo>
                  <a:cubicBezTo>
                    <a:pt x="12062" y="3546"/>
                    <a:pt x="12062" y="3547"/>
                    <a:pt x="12062" y="3549"/>
                  </a:cubicBezTo>
                  <a:cubicBezTo>
                    <a:pt x="12038" y="3525"/>
                    <a:pt x="12050" y="3513"/>
                    <a:pt x="12062" y="3501"/>
                  </a:cubicBezTo>
                  <a:cubicBezTo>
                    <a:pt x="12062" y="3501"/>
                    <a:pt x="12050" y="3501"/>
                    <a:pt x="12038" y="3489"/>
                  </a:cubicBezTo>
                  <a:cubicBezTo>
                    <a:pt x="12034" y="3488"/>
                    <a:pt x="12031" y="3487"/>
                    <a:pt x="12029" y="3487"/>
                  </a:cubicBezTo>
                  <a:cubicBezTo>
                    <a:pt x="12016" y="3487"/>
                    <a:pt x="12032" y="3508"/>
                    <a:pt x="12021" y="3508"/>
                  </a:cubicBezTo>
                  <a:cubicBezTo>
                    <a:pt x="12018" y="3508"/>
                    <a:pt x="12012" y="3506"/>
                    <a:pt x="12002" y="3501"/>
                  </a:cubicBezTo>
                  <a:lnTo>
                    <a:pt x="12002" y="3501"/>
                  </a:lnTo>
                  <a:lnTo>
                    <a:pt x="12038" y="3537"/>
                  </a:lnTo>
                  <a:cubicBezTo>
                    <a:pt x="12014" y="3537"/>
                    <a:pt x="11978" y="3513"/>
                    <a:pt x="11966" y="3501"/>
                  </a:cubicBezTo>
                  <a:cubicBezTo>
                    <a:pt x="11943" y="3489"/>
                    <a:pt x="11939" y="3486"/>
                    <a:pt x="11942" y="3486"/>
                  </a:cubicBezTo>
                  <a:cubicBezTo>
                    <a:pt x="11944" y="3486"/>
                    <a:pt x="11951" y="3488"/>
                    <a:pt x="11956" y="3488"/>
                  </a:cubicBezTo>
                  <a:cubicBezTo>
                    <a:pt x="11964" y="3488"/>
                    <a:pt x="11966" y="3484"/>
                    <a:pt x="11943" y="3465"/>
                  </a:cubicBezTo>
                  <a:lnTo>
                    <a:pt x="11943" y="3477"/>
                  </a:lnTo>
                  <a:cubicBezTo>
                    <a:pt x="11895" y="3453"/>
                    <a:pt x="11919" y="3430"/>
                    <a:pt x="11931" y="3430"/>
                  </a:cubicBezTo>
                  <a:cubicBezTo>
                    <a:pt x="11955" y="3430"/>
                    <a:pt x="11966" y="3430"/>
                    <a:pt x="12002" y="3442"/>
                  </a:cubicBezTo>
                  <a:lnTo>
                    <a:pt x="12002" y="3465"/>
                  </a:lnTo>
                  <a:cubicBezTo>
                    <a:pt x="12007" y="3467"/>
                    <a:pt x="12011" y="3468"/>
                    <a:pt x="12013" y="3468"/>
                  </a:cubicBezTo>
                  <a:cubicBezTo>
                    <a:pt x="12029" y="3468"/>
                    <a:pt x="12004" y="3440"/>
                    <a:pt x="12014" y="3430"/>
                  </a:cubicBezTo>
                  <a:lnTo>
                    <a:pt x="12014" y="3430"/>
                  </a:lnTo>
                  <a:cubicBezTo>
                    <a:pt x="12014" y="3430"/>
                    <a:pt x="12014" y="3430"/>
                    <a:pt x="12026" y="3442"/>
                  </a:cubicBezTo>
                  <a:cubicBezTo>
                    <a:pt x="12038" y="3430"/>
                    <a:pt x="12026" y="3406"/>
                    <a:pt x="12038" y="3406"/>
                  </a:cubicBezTo>
                  <a:lnTo>
                    <a:pt x="12014" y="3394"/>
                  </a:lnTo>
                  <a:lnTo>
                    <a:pt x="12026" y="3406"/>
                  </a:lnTo>
                  <a:cubicBezTo>
                    <a:pt x="12014" y="3406"/>
                    <a:pt x="11990" y="3406"/>
                    <a:pt x="11978" y="3382"/>
                  </a:cubicBezTo>
                  <a:cubicBezTo>
                    <a:pt x="11975" y="3376"/>
                    <a:pt x="11977" y="3374"/>
                    <a:pt x="11981" y="3374"/>
                  </a:cubicBezTo>
                  <a:cubicBezTo>
                    <a:pt x="11993" y="3374"/>
                    <a:pt x="12032" y="3397"/>
                    <a:pt x="12050" y="3406"/>
                  </a:cubicBezTo>
                  <a:cubicBezTo>
                    <a:pt x="12097" y="3442"/>
                    <a:pt x="12038" y="3418"/>
                    <a:pt x="12050" y="3442"/>
                  </a:cubicBezTo>
                  <a:cubicBezTo>
                    <a:pt x="12060" y="3446"/>
                    <a:pt x="12066" y="3448"/>
                    <a:pt x="12070" y="3448"/>
                  </a:cubicBezTo>
                  <a:cubicBezTo>
                    <a:pt x="12084" y="3448"/>
                    <a:pt x="12075" y="3428"/>
                    <a:pt x="12096" y="3428"/>
                  </a:cubicBezTo>
                  <a:cubicBezTo>
                    <a:pt x="12100" y="3428"/>
                    <a:pt x="12104" y="3428"/>
                    <a:pt x="12109" y="3430"/>
                  </a:cubicBezTo>
                  <a:cubicBezTo>
                    <a:pt x="12145" y="3465"/>
                    <a:pt x="12086" y="3442"/>
                    <a:pt x="12133" y="3477"/>
                  </a:cubicBezTo>
                  <a:cubicBezTo>
                    <a:pt x="12145" y="3465"/>
                    <a:pt x="12121" y="3442"/>
                    <a:pt x="12133" y="3442"/>
                  </a:cubicBezTo>
                  <a:lnTo>
                    <a:pt x="12133" y="3442"/>
                  </a:lnTo>
                  <a:cubicBezTo>
                    <a:pt x="12157" y="3453"/>
                    <a:pt x="12157" y="3465"/>
                    <a:pt x="12181" y="3489"/>
                  </a:cubicBezTo>
                  <a:lnTo>
                    <a:pt x="12205" y="3489"/>
                  </a:lnTo>
                  <a:cubicBezTo>
                    <a:pt x="12193" y="3513"/>
                    <a:pt x="12264" y="3525"/>
                    <a:pt x="12264" y="3549"/>
                  </a:cubicBezTo>
                  <a:cubicBezTo>
                    <a:pt x="12267" y="3550"/>
                    <a:pt x="12268" y="3551"/>
                    <a:pt x="12269" y="3551"/>
                  </a:cubicBezTo>
                  <a:cubicBezTo>
                    <a:pt x="12275" y="3551"/>
                    <a:pt x="12243" y="3523"/>
                    <a:pt x="12255" y="3523"/>
                  </a:cubicBezTo>
                  <a:cubicBezTo>
                    <a:pt x="12257" y="3523"/>
                    <a:pt x="12260" y="3524"/>
                    <a:pt x="12264" y="3525"/>
                  </a:cubicBezTo>
                  <a:cubicBezTo>
                    <a:pt x="12240" y="3513"/>
                    <a:pt x="12205" y="3489"/>
                    <a:pt x="12193" y="3477"/>
                  </a:cubicBezTo>
                  <a:lnTo>
                    <a:pt x="12216" y="3465"/>
                  </a:lnTo>
                  <a:cubicBezTo>
                    <a:pt x="12222" y="3468"/>
                    <a:pt x="12227" y="3472"/>
                    <a:pt x="12231" y="3477"/>
                  </a:cubicBezTo>
                  <a:lnTo>
                    <a:pt x="12231" y="3477"/>
                  </a:lnTo>
                  <a:cubicBezTo>
                    <a:pt x="12245" y="3472"/>
                    <a:pt x="12180" y="3428"/>
                    <a:pt x="12169" y="3406"/>
                  </a:cubicBezTo>
                  <a:cubicBezTo>
                    <a:pt x="12169" y="3400"/>
                    <a:pt x="12172" y="3397"/>
                    <a:pt x="12176" y="3397"/>
                  </a:cubicBezTo>
                  <a:cubicBezTo>
                    <a:pt x="12181" y="3397"/>
                    <a:pt x="12187" y="3400"/>
                    <a:pt x="12193" y="3406"/>
                  </a:cubicBezTo>
                  <a:cubicBezTo>
                    <a:pt x="12169" y="3358"/>
                    <a:pt x="12181" y="3334"/>
                    <a:pt x="12157" y="3287"/>
                  </a:cubicBezTo>
                  <a:lnTo>
                    <a:pt x="12157" y="3287"/>
                  </a:lnTo>
                  <a:cubicBezTo>
                    <a:pt x="12181" y="3322"/>
                    <a:pt x="12205" y="3322"/>
                    <a:pt x="12228" y="3334"/>
                  </a:cubicBezTo>
                  <a:cubicBezTo>
                    <a:pt x="12228" y="3346"/>
                    <a:pt x="12276" y="3382"/>
                    <a:pt x="12300" y="3394"/>
                  </a:cubicBezTo>
                  <a:cubicBezTo>
                    <a:pt x="12300" y="3382"/>
                    <a:pt x="12264" y="3346"/>
                    <a:pt x="12240" y="3346"/>
                  </a:cubicBezTo>
                  <a:cubicBezTo>
                    <a:pt x="12261" y="3346"/>
                    <a:pt x="12229" y="3320"/>
                    <a:pt x="12242" y="3320"/>
                  </a:cubicBezTo>
                  <a:cubicBezTo>
                    <a:pt x="12244" y="3320"/>
                    <a:pt x="12247" y="3321"/>
                    <a:pt x="12252" y="3322"/>
                  </a:cubicBezTo>
                  <a:cubicBezTo>
                    <a:pt x="12276" y="3322"/>
                    <a:pt x="12300" y="3358"/>
                    <a:pt x="12312" y="3370"/>
                  </a:cubicBezTo>
                  <a:cubicBezTo>
                    <a:pt x="12324" y="3358"/>
                    <a:pt x="12264" y="3322"/>
                    <a:pt x="12288" y="3322"/>
                  </a:cubicBezTo>
                  <a:cubicBezTo>
                    <a:pt x="12288" y="3322"/>
                    <a:pt x="12288" y="3322"/>
                    <a:pt x="12300" y="3334"/>
                  </a:cubicBezTo>
                  <a:cubicBezTo>
                    <a:pt x="12312" y="3334"/>
                    <a:pt x="12300" y="3311"/>
                    <a:pt x="12276" y="3287"/>
                  </a:cubicBezTo>
                  <a:lnTo>
                    <a:pt x="12276" y="3287"/>
                  </a:lnTo>
                  <a:cubicBezTo>
                    <a:pt x="12291" y="3296"/>
                    <a:pt x="12299" y="3299"/>
                    <a:pt x="12304" y="3299"/>
                  </a:cubicBezTo>
                  <a:cubicBezTo>
                    <a:pt x="12314" y="3299"/>
                    <a:pt x="12310" y="3287"/>
                    <a:pt x="12320" y="3287"/>
                  </a:cubicBezTo>
                  <a:cubicBezTo>
                    <a:pt x="12324" y="3287"/>
                    <a:pt x="12333" y="3290"/>
                    <a:pt x="12347" y="3299"/>
                  </a:cubicBezTo>
                  <a:cubicBezTo>
                    <a:pt x="12336" y="3275"/>
                    <a:pt x="12312" y="3287"/>
                    <a:pt x="12288" y="3263"/>
                  </a:cubicBezTo>
                  <a:cubicBezTo>
                    <a:pt x="12276" y="3239"/>
                    <a:pt x="12300" y="3239"/>
                    <a:pt x="12312" y="3239"/>
                  </a:cubicBezTo>
                  <a:cubicBezTo>
                    <a:pt x="12312" y="3251"/>
                    <a:pt x="12324" y="3263"/>
                    <a:pt x="12312" y="3263"/>
                  </a:cubicBezTo>
                  <a:lnTo>
                    <a:pt x="12359" y="3287"/>
                  </a:lnTo>
                  <a:cubicBezTo>
                    <a:pt x="12395" y="3275"/>
                    <a:pt x="12276" y="3203"/>
                    <a:pt x="12324" y="3203"/>
                  </a:cubicBezTo>
                  <a:cubicBezTo>
                    <a:pt x="12335" y="3238"/>
                    <a:pt x="12358" y="3228"/>
                    <a:pt x="12380" y="3259"/>
                  </a:cubicBezTo>
                  <a:lnTo>
                    <a:pt x="12380" y="3259"/>
                  </a:lnTo>
                  <a:cubicBezTo>
                    <a:pt x="12376" y="3248"/>
                    <a:pt x="12391" y="3238"/>
                    <a:pt x="12359" y="3227"/>
                  </a:cubicBezTo>
                  <a:cubicBezTo>
                    <a:pt x="12371" y="3215"/>
                    <a:pt x="12383" y="3215"/>
                    <a:pt x="12383" y="3215"/>
                  </a:cubicBezTo>
                  <a:cubicBezTo>
                    <a:pt x="12383" y="3203"/>
                    <a:pt x="12371" y="3180"/>
                    <a:pt x="12347" y="3168"/>
                  </a:cubicBezTo>
                  <a:cubicBezTo>
                    <a:pt x="12351" y="3164"/>
                    <a:pt x="12358" y="3162"/>
                    <a:pt x="12366" y="3162"/>
                  </a:cubicBezTo>
                  <a:cubicBezTo>
                    <a:pt x="12382" y="3162"/>
                    <a:pt x="12403" y="3168"/>
                    <a:pt x="12419" y="3168"/>
                  </a:cubicBezTo>
                  <a:cubicBezTo>
                    <a:pt x="12407" y="3120"/>
                    <a:pt x="12467" y="3132"/>
                    <a:pt x="12467" y="3084"/>
                  </a:cubicBezTo>
                  <a:lnTo>
                    <a:pt x="12455" y="3084"/>
                  </a:lnTo>
                  <a:cubicBezTo>
                    <a:pt x="12478" y="3072"/>
                    <a:pt x="12395" y="3061"/>
                    <a:pt x="12419" y="3037"/>
                  </a:cubicBezTo>
                  <a:lnTo>
                    <a:pt x="12419" y="3037"/>
                  </a:lnTo>
                  <a:cubicBezTo>
                    <a:pt x="12443" y="3055"/>
                    <a:pt x="12452" y="3058"/>
                    <a:pt x="12459" y="3058"/>
                  </a:cubicBezTo>
                  <a:cubicBezTo>
                    <a:pt x="12463" y="3058"/>
                    <a:pt x="12466" y="3057"/>
                    <a:pt x="12471" y="3057"/>
                  </a:cubicBezTo>
                  <a:cubicBezTo>
                    <a:pt x="12475" y="3057"/>
                    <a:pt x="12481" y="3058"/>
                    <a:pt x="12490" y="3061"/>
                  </a:cubicBezTo>
                  <a:cubicBezTo>
                    <a:pt x="12526" y="3049"/>
                    <a:pt x="12490" y="2989"/>
                    <a:pt x="12538" y="2989"/>
                  </a:cubicBezTo>
                  <a:cubicBezTo>
                    <a:pt x="12538" y="2989"/>
                    <a:pt x="12550" y="3001"/>
                    <a:pt x="12550" y="3013"/>
                  </a:cubicBezTo>
                  <a:cubicBezTo>
                    <a:pt x="12574" y="3001"/>
                    <a:pt x="12586" y="2977"/>
                    <a:pt x="12597" y="2965"/>
                  </a:cubicBezTo>
                  <a:cubicBezTo>
                    <a:pt x="12657" y="2965"/>
                    <a:pt x="12633" y="2918"/>
                    <a:pt x="12633" y="2882"/>
                  </a:cubicBezTo>
                  <a:cubicBezTo>
                    <a:pt x="12645" y="2882"/>
                    <a:pt x="12657" y="2894"/>
                    <a:pt x="12657" y="2906"/>
                  </a:cubicBezTo>
                  <a:cubicBezTo>
                    <a:pt x="12681" y="2894"/>
                    <a:pt x="12705" y="2882"/>
                    <a:pt x="12669" y="2834"/>
                  </a:cubicBezTo>
                  <a:lnTo>
                    <a:pt x="12669" y="2834"/>
                  </a:lnTo>
                  <a:cubicBezTo>
                    <a:pt x="12684" y="2840"/>
                    <a:pt x="12690" y="2842"/>
                    <a:pt x="12693" y="2842"/>
                  </a:cubicBezTo>
                  <a:cubicBezTo>
                    <a:pt x="12701" y="2842"/>
                    <a:pt x="12672" y="2822"/>
                    <a:pt x="12717" y="2822"/>
                  </a:cubicBezTo>
                  <a:cubicBezTo>
                    <a:pt x="12728" y="2834"/>
                    <a:pt x="12728" y="2834"/>
                    <a:pt x="12728" y="2834"/>
                  </a:cubicBezTo>
                  <a:cubicBezTo>
                    <a:pt x="12752" y="2834"/>
                    <a:pt x="12752" y="2822"/>
                    <a:pt x="12764" y="2822"/>
                  </a:cubicBezTo>
                  <a:cubicBezTo>
                    <a:pt x="12752" y="2775"/>
                    <a:pt x="12693" y="2727"/>
                    <a:pt x="12728" y="2715"/>
                  </a:cubicBezTo>
                  <a:lnTo>
                    <a:pt x="12728" y="2715"/>
                  </a:lnTo>
                  <a:cubicBezTo>
                    <a:pt x="12800" y="2751"/>
                    <a:pt x="12740" y="2739"/>
                    <a:pt x="12788" y="2775"/>
                  </a:cubicBezTo>
                  <a:cubicBezTo>
                    <a:pt x="12776" y="2763"/>
                    <a:pt x="12764" y="2751"/>
                    <a:pt x="12788" y="2751"/>
                  </a:cubicBezTo>
                  <a:cubicBezTo>
                    <a:pt x="12812" y="2775"/>
                    <a:pt x="12800" y="2763"/>
                    <a:pt x="12824" y="2787"/>
                  </a:cubicBezTo>
                  <a:cubicBezTo>
                    <a:pt x="12848" y="2787"/>
                    <a:pt x="12776" y="2715"/>
                    <a:pt x="12788" y="2715"/>
                  </a:cubicBezTo>
                  <a:cubicBezTo>
                    <a:pt x="12772" y="2715"/>
                    <a:pt x="12767" y="2710"/>
                    <a:pt x="12765" y="2710"/>
                  </a:cubicBezTo>
                  <a:cubicBezTo>
                    <a:pt x="12764" y="2710"/>
                    <a:pt x="12764" y="2711"/>
                    <a:pt x="12764" y="2715"/>
                  </a:cubicBezTo>
                  <a:cubicBezTo>
                    <a:pt x="12728" y="2680"/>
                    <a:pt x="12776" y="2680"/>
                    <a:pt x="12764" y="2656"/>
                  </a:cubicBezTo>
                  <a:lnTo>
                    <a:pt x="12764" y="2656"/>
                  </a:lnTo>
                  <a:cubicBezTo>
                    <a:pt x="12764" y="2661"/>
                    <a:pt x="12760" y="2664"/>
                    <a:pt x="12754" y="2664"/>
                  </a:cubicBezTo>
                  <a:cubicBezTo>
                    <a:pt x="12744" y="2664"/>
                    <a:pt x="12730" y="2658"/>
                    <a:pt x="12717" y="2644"/>
                  </a:cubicBezTo>
                  <a:cubicBezTo>
                    <a:pt x="12740" y="2632"/>
                    <a:pt x="12681" y="2584"/>
                    <a:pt x="12669" y="2560"/>
                  </a:cubicBezTo>
                  <a:cubicBezTo>
                    <a:pt x="12705" y="2560"/>
                    <a:pt x="12717" y="2608"/>
                    <a:pt x="12764" y="2632"/>
                  </a:cubicBezTo>
                  <a:cubicBezTo>
                    <a:pt x="12776" y="2644"/>
                    <a:pt x="12824" y="2656"/>
                    <a:pt x="12836" y="2680"/>
                  </a:cubicBezTo>
                  <a:cubicBezTo>
                    <a:pt x="12848" y="2668"/>
                    <a:pt x="12824" y="2632"/>
                    <a:pt x="12824" y="2608"/>
                  </a:cubicBezTo>
                  <a:lnTo>
                    <a:pt x="12824" y="2608"/>
                  </a:lnTo>
                  <a:lnTo>
                    <a:pt x="12836" y="2620"/>
                  </a:lnTo>
                  <a:cubicBezTo>
                    <a:pt x="12836" y="2596"/>
                    <a:pt x="12800" y="2549"/>
                    <a:pt x="12836" y="2549"/>
                  </a:cubicBezTo>
                  <a:lnTo>
                    <a:pt x="12812" y="2549"/>
                  </a:lnTo>
                  <a:cubicBezTo>
                    <a:pt x="12812" y="2539"/>
                    <a:pt x="12820" y="2529"/>
                    <a:pt x="12810" y="2513"/>
                  </a:cubicBezTo>
                  <a:lnTo>
                    <a:pt x="12810" y="2513"/>
                  </a:lnTo>
                  <a:cubicBezTo>
                    <a:pt x="12824" y="2524"/>
                    <a:pt x="12845" y="2527"/>
                    <a:pt x="12856" y="2534"/>
                  </a:cubicBezTo>
                  <a:lnTo>
                    <a:pt x="12856" y="2534"/>
                  </a:lnTo>
                  <a:cubicBezTo>
                    <a:pt x="12801" y="2488"/>
                    <a:pt x="12846" y="2464"/>
                    <a:pt x="12788" y="2418"/>
                  </a:cubicBezTo>
                  <a:cubicBezTo>
                    <a:pt x="12812" y="2418"/>
                    <a:pt x="12836" y="2441"/>
                    <a:pt x="12848" y="2453"/>
                  </a:cubicBezTo>
                  <a:cubicBezTo>
                    <a:pt x="12836" y="2465"/>
                    <a:pt x="12824" y="2453"/>
                    <a:pt x="12836" y="2489"/>
                  </a:cubicBezTo>
                  <a:cubicBezTo>
                    <a:pt x="12842" y="2483"/>
                    <a:pt x="12850" y="2480"/>
                    <a:pt x="12859" y="2480"/>
                  </a:cubicBezTo>
                  <a:cubicBezTo>
                    <a:pt x="12868" y="2480"/>
                    <a:pt x="12877" y="2483"/>
                    <a:pt x="12883" y="2489"/>
                  </a:cubicBezTo>
                  <a:cubicBezTo>
                    <a:pt x="12848" y="2453"/>
                    <a:pt x="12848" y="2418"/>
                    <a:pt x="12812" y="2382"/>
                  </a:cubicBezTo>
                  <a:lnTo>
                    <a:pt x="12812" y="2382"/>
                  </a:lnTo>
                  <a:cubicBezTo>
                    <a:pt x="12836" y="2394"/>
                    <a:pt x="12848" y="2394"/>
                    <a:pt x="12883" y="2418"/>
                  </a:cubicBezTo>
                  <a:cubicBezTo>
                    <a:pt x="12883" y="2370"/>
                    <a:pt x="12764" y="2358"/>
                    <a:pt x="12788" y="2322"/>
                  </a:cubicBezTo>
                  <a:lnTo>
                    <a:pt x="12788" y="2322"/>
                  </a:lnTo>
                  <a:cubicBezTo>
                    <a:pt x="12829" y="2333"/>
                    <a:pt x="12826" y="2360"/>
                    <a:pt x="12839" y="2360"/>
                  </a:cubicBezTo>
                  <a:cubicBezTo>
                    <a:pt x="12842" y="2360"/>
                    <a:pt x="12844" y="2360"/>
                    <a:pt x="12848" y="2358"/>
                  </a:cubicBezTo>
                  <a:lnTo>
                    <a:pt x="12859" y="2370"/>
                  </a:lnTo>
                  <a:cubicBezTo>
                    <a:pt x="12877" y="2379"/>
                    <a:pt x="12886" y="2382"/>
                    <a:pt x="12889" y="2382"/>
                  </a:cubicBezTo>
                  <a:cubicBezTo>
                    <a:pt x="12904" y="2382"/>
                    <a:pt x="12802" y="2308"/>
                    <a:pt x="12812" y="2299"/>
                  </a:cubicBezTo>
                  <a:lnTo>
                    <a:pt x="12812" y="2299"/>
                  </a:lnTo>
                  <a:cubicBezTo>
                    <a:pt x="12859" y="2334"/>
                    <a:pt x="12836" y="2334"/>
                    <a:pt x="12883" y="2346"/>
                  </a:cubicBezTo>
                  <a:cubicBezTo>
                    <a:pt x="12883" y="2322"/>
                    <a:pt x="12812" y="2263"/>
                    <a:pt x="12836" y="2263"/>
                  </a:cubicBezTo>
                  <a:lnTo>
                    <a:pt x="12836" y="2263"/>
                  </a:lnTo>
                  <a:lnTo>
                    <a:pt x="12859" y="2275"/>
                  </a:lnTo>
                  <a:cubicBezTo>
                    <a:pt x="12859" y="2263"/>
                    <a:pt x="12871" y="2263"/>
                    <a:pt x="12883" y="2251"/>
                  </a:cubicBezTo>
                  <a:cubicBezTo>
                    <a:pt x="12883" y="2251"/>
                    <a:pt x="12895" y="2251"/>
                    <a:pt x="12895" y="2239"/>
                  </a:cubicBezTo>
                  <a:cubicBezTo>
                    <a:pt x="12895" y="2251"/>
                    <a:pt x="12895" y="2251"/>
                    <a:pt x="12895" y="2251"/>
                  </a:cubicBezTo>
                  <a:lnTo>
                    <a:pt x="12907" y="2251"/>
                  </a:lnTo>
                  <a:cubicBezTo>
                    <a:pt x="12907" y="2251"/>
                    <a:pt x="12907" y="2251"/>
                    <a:pt x="12907" y="2263"/>
                  </a:cubicBezTo>
                  <a:lnTo>
                    <a:pt x="12871" y="2287"/>
                  </a:lnTo>
                  <a:cubicBezTo>
                    <a:pt x="12883" y="2287"/>
                    <a:pt x="12907" y="2287"/>
                    <a:pt x="12895" y="2299"/>
                  </a:cubicBezTo>
                  <a:cubicBezTo>
                    <a:pt x="12907" y="2287"/>
                    <a:pt x="12895" y="2287"/>
                    <a:pt x="12895" y="2287"/>
                  </a:cubicBezTo>
                  <a:cubicBezTo>
                    <a:pt x="12943" y="2239"/>
                    <a:pt x="12955" y="2275"/>
                    <a:pt x="13002" y="2215"/>
                  </a:cubicBezTo>
                  <a:lnTo>
                    <a:pt x="12990" y="2203"/>
                  </a:lnTo>
                  <a:cubicBezTo>
                    <a:pt x="13006" y="2203"/>
                    <a:pt x="13027" y="2187"/>
                    <a:pt x="13040" y="2187"/>
                  </a:cubicBezTo>
                  <a:cubicBezTo>
                    <a:pt x="13046" y="2187"/>
                    <a:pt x="13050" y="2191"/>
                    <a:pt x="13050" y="2203"/>
                  </a:cubicBezTo>
                  <a:cubicBezTo>
                    <a:pt x="13050" y="2204"/>
                    <a:pt x="13050" y="2204"/>
                    <a:pt x="13049" y="2204"/>
                  </a:cubicBezTo>
                  <a:lnTo>
                    <a:pt x="13049" y="2204"/>
                  </a:lnTo>
                  <a:cubicBezTo>
                    <a:pt x="13053" y="2203"/>
                    <a:pt x="13055" y="2202"/>
                    <a:pt x="13058" y="2202"/>
                  </a:cubicBezTo>
                  <a:cubicBezTo>
                    <a:pt x="13059" y="2202"/>
                    <a:pt x="13061" y="2202"/>
                    <a:pt x="13062" y="2203"/>
                  </a:cubicBezTo>
                  <a:cubicBezTo>
                    <a:pt x="13062" y="2191"/>
                    <a:pt x="13086" y="2168"/>
                    <a:pt x="13098" y="2156"/>
                  </a:cubicBezTo>
                  <a:cubicBezTo>
                    <a:pt x="13098" y="2156"/>
                    <a:pt x="13092" y="2140"/>
                    <a:pt x="13085" y="2140"/>
                  </a:cubicBezTo>
                  <a:cubicBezTo>
                    <a:pt x="13082" y="2140"/>
                    <a:pt x="13078" y="2144"/>
                    <a:pt x="13074" y="2156"/>
                  </a:cubicBezTo>
                  <a:cubicBezTo>
                    <a:pt x="13050" y="2179"/>
                    <a:pt x="13050" y="2179"/>
                    <a:pt x="13038" y="2179"/>
                  </a:cubicBezTo>
                  <a:cubicBezTo>
                    <a:pt x="13026" y="2168"/>
                    <a:pt x="13050" y="2156"/>
                    <a:pt x="13062" y="2144"/>
                  </a:cubicBezTo>
                  <a:cubicBezTo>
                    <a:pt x="13060" y="2140"/>
                    <a:pt x="13058" y="2139"/>
                    <a:pt x="13055" y="2139"/>
                  </a:cubicBezTo>
                  <a:cubicBezTo>
                    <a:pt x="13041" y="2139"/>
                    <a:pt x="13017" y="2181"/>
                    <a:pt x="13005" y="2181"/>
                  </a:cubicBezTo>
                  <a:cubicBezTo>
                    <a:pt x="13004" y="2181"/>
                    <a:pt x="13003" y="2180"/>
                    <a:pt x="13002" y="2179"/>
                  </a:cubicBezTo>
                  <a:lnTo>
                    <a:pt x="13002" y="2168"/>
                  </a:lnTo>
                  <a:cubicBezTo>
                    <a:pt x="12990" y="2179"/>
                    <a:pt x="12967" y="2168"/>
                    <a:pt x="12943" y="2203"/>
                  </a:cubicBezTo>
                  <a:cubicBezTo>
                    <a:pt x="12952" y="2184"/>
                    <a:pt x="12948" y="2180"/>
                    <a:pt x="12941" y="2180"/>
                  </a:cubicBezTo>
                  <a:cubicBezTo>
                    <a:pt x="12936" y="2180"/>
                    <a:pt x="12930" y="2182"/>
                    <a:pt x="12925" y="2182"/>
                  </a:cubicBezTo>
                  <a:cubicBezTo>
                    <a:pt x="12919" y="2182"/>
                    <a:pt x="12915" y="2179"/>
                    <a:pt x="12919" y="2168"/>
                  </a:cubicBezTo>
                  <a:lnTo>
                    <a:pt x="12919" y="2168"/>
                  </a:lnTo>
                  <a:lnTo>
                    <a:pt x="12895" y="2215"/>
                  </a:lnTo>
                  <a:cubicBezTo>
                    <a:pt x="12889" y="2212"/>
                    <a:pt x="12882" y="2210"/>
                    <a:pt x="12877" y="2210"/>
                  </a:cubicBezTo>
                  <a:cubicBezTo>
                    <a:pt x="12862" y="2210"/>
                    <a:pt x="12854" y="2222"/>
                    <a:pt x="12871" y="2239"/>
                  </a:cubicBezTo>
                  <a:cubicBezTo>
                    <a:pt x="12859" y="2227"/>
                    <a:pt x="12848" y="2215"/>
                    <a:pt x="12836" y="2215"/>
                  </a:cubicBezTo>
                  <a:cubicBezTo>
                    <a:pt x="12836" y="2203"/>
                    <a:pt x="12836" y="2203"/>
                    <a:pt x="12824" y="2203"/>
                  </a:cubicBezTo>
                  <a:cubicBezTo>
                    <a:pt x="12800" y="2203"/>
                    <a:pt x="12788" y="2191"/>
                    <a:pt x="12776" y="2179"/>
                  </a:cubicBezTo>
                  <a:lnTo>
                    <a:pt x="12764" y="2179"/>
                  </a:lnTo>
                  <a:lnTo>
                    <a:pt x="12776" y="2191"/>
                  </a:lnTo>
                  <a:cubicBezTo>
                    <a:pt x="12764" y="2179"/>
                    <a:pt x="12752" y="2179"/>
                    <a:pt x="12740" y="2179"/>
                  </a:cubicBezTo>
                  <a:cubicBezTo>
                    <a:pt x="12764" y="2156"/>
                    <a:pt x="12752" y="2168"/>
                    <a:pt x="12752" y="2156"/>
                  </a:cubicBezTo>
                  <a:cubicBezTo>
                    <a:pt x="12767" y="2137"/>
                    <a:pt x="12775" y="2131"/>
                    <a:pt x="12781" y="2131"/>
                  </a:cubicBezTo>
                  <a:cubicBezTo>
                    <a:pt x="12790" y="2131"/>
                    <a:pt x="12793" y="2144"/>
                    <a:pt x="12800" y="2144"/>
                  </a:cubicBezTo>
                  <a:cubicBezTo>
                    <a:pt x="12824" y="2108"/>
                    <a:pt x="12871" y="2084"/>
                    <a:pt x="12895" y="2048"/>
                  </a:cubicBezTo>
                  <a:lnTo>
                    <a:pt x="12919" y="2060"/>
                  </a:lnTo>
                  <a:cubicBezTo>
                    <a:pt x="12934" y="2036"/>
                    <a:pt x="12924" y="2034"/>
                    <a:pt x="12911" y="2034"/>
                  </a:cubicBezTo>
                  <a:cubicBezTo>
                    <a:pt x="12908" y="2034"/>
                    <a:pt x="12905" y="2034"/>
                    <a:pt x="12903" y="2034"/>
                  </a:cubicBezTo>
                  <a:cubicBezTo>
                    <a:pt x="12886" y="2034"/>
                    <a:pt x="12871" y="2031"/>
                    <a:pt x="12895" y="1989"/>
                  </a:cubicBezTo>
                  <a:cubicBezTo>
                    <a:pt x="12883" y="1989"/>
                    <a:pt x="12883" y="1989"/>
                    <a:pt x="12883" y="1953"/>
                  </a:cubicBezTo>
                  <a:lnTo>
                    <a:pt x="12848" y="2001"/>
                  </a:lnTo>
                  <a:cubicBezTo>
                    <a:pt x="12848" y="1989"/>
                    <a:pt x="12871" y="1953"/>
                    <a:pt x="12871" y="1953"/>
                  </a:cubicBezTo>
                  <a:cubicBezTo>
                    <a:pt x="12871" y="1941"/>
                    <a:pt x="12859" y="1941"/>
                    <a:pt x="12859" y="1941"/>
                  </a:cubicBezTo>
                  <a:cubicBezTo>
                    <a:pt x="12871" y="1929"/>
                    <a:pt x="12871" y="1918"/>
                    <a:pt x="12883" y="1918"/>
                  </a:cubicBezTo>
                  <a:cubicBezTo>
                    <a:pt x="12889" y="1906"/>
                    <a:pt x="12889" y="1900"/>
                    <a:pt x="12886" y="1900"/>
                  </a:cubicBezTo>
                  <a:lnTo>
                    <a:pt x="12886" y="1900"/>
                  </a:lnTo>
                  <a:cubicBezTo>
                    <a:pt x="12883" y="1900"/>
                    <a:pt x="12877" y="1906"/>
                    <a:pt x="12871" y="1918"/>
                  </a:cubicBezTo>
                  <a:cubicBezTo>
                    <a:pt x="12859" y="1918"/>
                    <a:pt x="12859" y="1918"/>
                    <a:pt x="12848" y="1906"/>
                  </a:cubicBezTo>
                  <a:lnTo>
                    <a:pt x="12836" y="1906"/>
                  </a:lnTo>
                  <a:cubicBezTo>
                    <a:pt x="12836" y="1918"/>
                    <a:pt x="12812" y="1953"/>
                    <a:pt x="12812" y="1977"/>
                  </a:cubicBezTo>
                  <a:cubicBezTo>
                    <a:pt x="12800" y="1929"/>
                    <a:pt x="12776" y="1929"/>
                    <a:pt x="12800" y="1882"/>
                  </a:cubicBezTo>
                  <a:cubicBezTo>
                    <a:pt x="12812" y="1858"/>
                    <a:pt x="12824" y="1846"/>
                    <a:pt x="12824" y="1846"/>
                  </a:cubicBezTo>
                  <a:cubicBezTo>
                    <a:pt x="12824" y="1843"/>
                    <a:pt x="12822" y="1841"/>
                    <a:pt x="12819" y="1841"/>
                  </a:cubicBezTo>
                  <a:cubicBezTo>
                    <a:pt x="12811" y="1841"/>
                    <a:pt x="12794" y="1852"/>
                    <a:pt x="12776" y="1870"/>
                  </a:cubicBezTo>
                  <a:cubicBezTo>
                    <a:pt x="12776" y="1858"/>
                    <a:pt x="12788" y="1846"/>
                    <a:pt x="12788" y="1834"/>
                  </a:cubicBezTo>
                  <a:cubicBezTo>
                    <a:pt x="12788" y="1834"/>
                    <a:pt x="12788" y="1822"/>
                    <a:pt x="12788" y="1822"/>
                  </a:cubicBezTo>
                  <a:cubicBezTo>
                    <a:pt x="12774" y="1836"/>
                    <a:pt x="12766" y="1839"/>
                    <a:pt x="12760" y="1839"/>
                  </a:cubicBezTo>
                  <a:cubicBezTo>
                    <a:pt x="12755" y="1839"/>
                    <a:pt x="12752" y="1837"/>
                    <a:pt x="12749" y="1837"/>
                  </a:cubicBezTo>
                  <a:cubicBezTo>
                    <a:pt x="12746" y="1837"/>
                    <a:pt x="12744" y="1839"/>
                    <a:pt x="12740" y="1846"/>
                  </a:cubicBezTo>
                  <a:cubicBezTo>
                    <a:pt x="12740" y="1846"/>
                    <a:pt x="12740" y="1858"/>
                    <a:pt x="12752" y="1858"/>
                  </a:cubicBezTo>
                  <a:cubicBezTo>
                    <a:pt x="12727" y="1875"/>
                    <a:pt x="12708" y="1892"/>
                    <a:pt x="12703" y="1892"/>
                  </a:cubicBezTo>
                  <a:cubicBezTo>
                    <a:pt x="12701" y="1892"/>
                    <a:pt x="12701" y="1889"/>
                    <a:pt x="12705" y="1882"/>
                  </a:cubicBezTo>
                  <a:cubicBezTo>
                    <a:pt x="12725" y="1861"/>
                    <a:pt x="12719" y="1832"/>
                    <a:pt x="12740" y="1832"/>
                  </a:cubicBezTo>
                  <a:cubicBezTo>
                    <a:pt x="12743" y="1832"/>
                    <a:pt x="12747" y="1833"/>
                    <a:pt x="12752" y="1834"/>
                  </a:cubicBezTo>
                  <a:cubicBezTo>
                    <a:pt x="12759" y="1814"/>
                    <a:pt x="12759" y="1807"/>
                    <a:pt x="12756" y="1807"/>
                  </a:cubicBezTo>
                  <a:lnTo>
                    <a:pt x="12756" y="1807"/>
                  </a:lnTo>
                  <a:cubicBezTo>
                    <a:pt x="12749" y="1807"/>
                    <a:pt x="12726" y="1838"/>
                    <a:pt x="12719" y="1838"/>
                  </a:cubicBezTo>
                  <a:cubicBezTo>
                    <a:pt x="12717" y="1838"/>
                    <a:pt x="12717" y="1837"/>
                    <a:pt x="12717" y="1834"/>
                  </a:cubicBezTo>
                  <a:lnTo>
                    <a:pt x="12717" y="1798"/>
                  </a:lnTo>
                  <a:cubicBezTo>
                    <a:pt x="12725" y="1790"/>
                    <a:pt x="12731" y="1787"/>
                    <a:pt x="12735" y="1787"/>
                  </a:cubicBezTo>
                  <a:cubicBezTo>
                    <a:pt x="12739" y="1787"/>
                    <a:pt x="12742" y="1790"/>
                    <a:pt x="12746" y="1790"/>
                  </a:cubicBezTo>
                  <a:cubicBezTo>
                    <a:pt x="12747" y="1790"/>
                    <a:pt x="12750" y="1789"/>
                    <a:pt x="12752" y="1787"/>
                  </a:cubicBezTo>
                  <a:lnTo>
                    <a:pt x="12740" y="1787"/>
                  </a:lnTo>
                  <a:cubicBezTo>
                    <a:pt x="12747" y="1780"/>
                    <a:pt x="12753" y="1778"/>
                    <a:pt x="12758" y="1778"/>
                  </a:cubicBezTo>
                  <a:cubicBezTo>
                    <a:pt x="12768" y="1778"/>
                    <a:pt x="12777" y="1783"/>
                    <a:pt x="12791" y="1783"/>
                  </a:cubicBezTo>
                  <a:cubicBezTo>
                    <a:pt x="12800" y="1783"/>
                    <a:pt x="12811" y="1781"/>
                    <a:pt x="12824" y="1775"/>
                  </a:cubicBezTo>
                  <a:lnTo>
                    <a:pt x="12800" y="1739"/>
                  </a:lnTo>
                  <a:cubicBezTo>
                    <a:pt x="12796" y="1740"/>
                    <a:pt x="12792" y="1740"/>
                    <a:pt x="12788" y="1740"/>
                  </a:cubicBezTo>
                  <a:cubicBezTo>
                    <a:pt x="12747" y="1740"/>
                    <a:pt x="12722" y="1694"/>
                    <a:pt x="12673" y="1694"/>
                  </a:cubicBezTo>
                  <a:cubicBezTo>
                    <a:pt x="12661" y="1694"/>
                    <a:pt x="12648" y="1697"/>
                    <a:pt x="12633" y="1703"/>
                  </a:cubicBezTo>
                  <a:cubicBezTo>
                    <a:pt x="12633" y="1715"/>
                    <a:pt x="12633" y="1715"/>
                    <a:pt x="12621" y="1727"/>
                  </a:cubicBezTo>
                  <a:lnTo>
                    <a:pt x="12621" y="1715"/>
                  </a:lnTo>
                  <a:lnTo>
                    <a:pt x="12597" y="1739"/>
                  </a:lnTo>
                  <a:cubicBezTo>
                    <a:pt x="12621" y="1703"/>
                    <a:pt x="12609" y="1691"/>
                    <a:pt x="12609" y="1656"/>
                  </a:cubicBezTo>
                  <a:lnTo>
                    <a:pt x="12609" y="1656"/>
                  </a:lnTo>
                  <a:cubicBezTo>
                    <a:pt x="12609" y="1679"/>
                    <a:pt x="12609" y="1679"/>
                    <a:pt x="12586" y="1703"/>
                  </a:cubicBezTo>
                  <a:cubicBezTo>
                    <a:pt x="12570" y="1726"/>
                    <a:pt x="12560" y="1739"/>
                    <a:pt x="12554" y="1739"/>
                  </a:cubicBezTo>
                  <a:cubicBezTo>
                    <a:pt x="12551" y="1739"/>
                    <a:pt x="12550" y="1735"/>
                    <a:pt x="12550" y="1727"/>
                  </a:cubicBezTo>
                  <a:cubicBezTo>
                    <a:pt x="12562" y="1703"/>
                    <a:pt x="12574" y="1715"/>
                    <a:pt x="12574" y="1691"/>
                  </a:cubicBezTo>
                  <a:lnTo>
                    <a:pt x="12574" y="1691"/>
                  </a:lnTo>
                  <a:cubicBezTo>
                    <a:pt x="12574" y="1703"/>
                    <a:pt x="12562" y="1715"/>
                    <a:pt x="12550" y="1715"/>
                  </a:cubicBezTo>
                  <a:cubicBezTo>
                    <a:pt x="12562" y="1691"/>
                    <a:pt x="12550" y="1679"/>
                    <a:pt x="12562" y="1656"/>
                  </a:cubicBezTo>
                  <a:cubicBezTo>
                    <a:pt x="12568" y="1656"/>
                    <a:pt x="12571" y="1658"/>
                    <a:pt x="12571" y="1661"/>
                  </a:cubicBezTo>
                  <a:lnTo>
                    <a:pt x="12571" y="1661"/>
                  </a:lnTo>
                  <a:cubicBezTo>
                    <a:pt x="12576" y="1653"/>
                    <a:pt x="12581" y="1640"/>
                    <a:pt x="12597" y="1632"/>
                  </a:cubicBezTo>
                  <a:lnTo>
                    <a:pt x="12574" y="1632"/>
                  </a:lnTo>
                  <a:cubicBezTo>
                    <a:pt x="12586" y="1608"/>
                    <a:pt x="12597" y="1608"/>
                    <a:pt x="12609" y="1584"/>
                  </a:cubicBezTo>
                  <a:cubicBezTo>
                    <a:pt x="12574" y="1584"/>
                    <a:pt x="12526" y="1632"/>
                    <a:pt x="12502" y="1632"/>
                  </a:cubicBezTo>
                  <a:cubicBezTo>
                    <a:pt x="12513" y="1621"/>
                    <a:pt x="12542" y="1582"/>
                    <a:pt x="12540" y="1582"/>
                  </a:cubicBezTo>
                  <a:lnTo>
                    <a:pt x="12540" y="1582"/>
                  </a:lnTo>
                  <a:cubicBezTo>
                    <a:pt x="12540" y="1582"/>
                    <a:pt x="12539" y="1583"/>
                    <a:pt x="12538" y="1584"/>
                  </a:cubicBezTo>
                  <a:cubicBezTo>
                    <a:pt x="12538" y="1580"/>
                    <a:pt x="12536" y="1579"/>
                    <a:pt x="12533" y="1579"/>
                  </a:cubicBezTo>
                  <a:cubicBezTo>
                    <a:pt x="12522" y="1579"/>
                    <a:pt x="12497" y="1595"/>
                    <a:pt x="12478" y="1608"/>
                  </a:cubicBezTo>
                  <a:lnTo>
                    <a:pt x="12478" y="1608"/>
                  </a:lnTo>
                  <a:cubicBezTo>
                    <a:pt x="12442" y="1560"/>
                    <a:pt x="12407" y="1524"/>
                    <a:pt x="12395" y="1453"/>
                  </a:cubicBezTo>
                  <a:lnTo>
                    <a:pt x="12347" y="1489"/>
                  </a:lnTo>
                  <a:lnTo>
                    <a:pt x="12359" y="1453"/>
                  </a:lnTo>
                  <a:cubicBezTo>
                    <a:pt x="12336" y="1382"/>
                    <a:pt x="12276" y="1394"/>
                    <a:pt x="12228" y="1382"/>
                  </a:cubicBezTo>
                  <a:cubicBezTo>
                    <a:pt x="12205" y="1370"/>
                    <a:pt x="12240" y="1334"/>
                    <a:pt x="12240" y="1322"/>
                  </a:cubicBezTo>
                  <a:cubicBezTo>
                    <a:pt x="12235" y="1314"/>
                    <a:pt x="12228" y="1311"/>
                    <a:pt x="12220" y="1311"/>
                  </a:cubicBezTo>
                  <a:cubicBezTo>
                    <a:pt x="12198" y="1311"/>
                    <a:pt x="12169" y="1336"/>
                    <a:pt x="12143" y="1336"/>
                  </a:cubicBezTo>
                  <a:cubicBezTo>
                    <a:pt x="12140" y="1336"/>
                    <a:pt x="12136" y="1335"/>
                    <a:pt x="12133" y="1334"/>
                  </a:cubicBezTo>
                  <a:cubicBezTo>
                    <a:pt x="12145" y="1322"/>
                    <a:pt x="12181" y="1286"/>
                    <a:pt x="12181" y="1275"/>
                  </a:cubicBezTo>
                  <a:lnTo>
                    <a:pt x="12181" y="1275"/>
                  </a:lnTo>
                  <a:cubicBezTo>
                    <a:pt x="12161" y="1284"/>
                    <a:pt x="12150" y="1302"/>
                    <a:pt x="12146" y="1302"/>
                  </a:cubicBezTo>
                  <a:cubicBezTo>
                    <a:pt x="12145" y="1302"/>
                    <a:pt x="12145" y="1301"/>
                    <a:pt x="12145" y="1298"/>
                  </a:cubicBezTo>
                  <a:lnTo>
                    <a:pt x="12157" y="1286"/>
                  </a:lnTo>
                  <a:cubicBezTo>
                    <a:pt x="12169" y="1251"/>
                    <a:pt x="12145" y="1275"/>
                    <a:pt x="12133" y="1251"/>
                  </a:cubicBezTo>
                  <a:cubicBezTo>
                    <a:pt x="12128" y="1248"/>
                    <a:pt x="12121" y="1246"/>
                    <a:pt x="12112" y="1246"/>
                  </a:cubicBezTo>
                  <a:cubicBezTo>
                    <a:pt x="12086" y="1246"/>
                    <a:pt x="12048" y="1262"/>
                    <a:pt x="12002" y="1298"/>
                  </a:cubicBezTo>
                  <a:cubicBezTo>
                    <a:pt x="11978" y="1275"/>
                    <a:pt x="12038" y="1239"/>
                    <a:pt x="12038" y="1227"/>
                  </a:cubicBezTo>
                  <a:cubicBezTo>
                    <a:pt x="12042" y="1238"/>
                    <a:pt x="12045" y="1242"/>
                    <a:pt x="12049" y="1242"/>
                  </a:cubicBezTo>
                  <a:cubicBezTo>
                    <a:pt x="12057" y="1242"/>
                    <a:pt x="12065" y="1223"/>
                    <a:pt x="12074" y="1215"/>
                  </a:cubicBezTo>
                  <a:lnTo>
                    <a:pt x="12074" y="1215"/>
                  </a:lnTo>
                  <a:cubicBezTo>
                    <a:pt x="12070" y="1219"/>
                    <a:pt x="12064" y="1222"/>
                    <a:pt x="12060" y="1222"/>
                  </a:cubicBezTo>
                  <a:cubicBezTo>
                    <a:pt x="12051" y="1222"/>
                    <a:pt x="12046" y="1211"/>
                    <a:pt x="12062" y="1179"/>
                  </a:cubicBezTo>
                  <a:cubicBezTo>
                    <a:pt x="12056" y="1179"/>
                    <a:pt x="12050" y="1176"/>
                    <a:pt x="12042" y="1176"/>
                  </a:cubicBezTo>
                  <a:cubicBezTo>
                    <a:pt x="12035" y="1176"/>
                    <a:pt x="12026" y="1179"/>
                    <a:pt x="12014" y="1191"/>
                  </a:cubicBezTo>
                  <a:lnTo>
                    <a:pt x="12014" y="1191"/>
                  </a:lnTo>
                  <a:cubicBezTo>
                    <a:pt x="12016" y="1189"/>
                    <a:pt x="12018" y="1188"/>
                    <a:pt x="12020" y="1188"/>
                  </a:cubicBezTo>
                  <a:lnTo>
                    <a:pt x="12020" y="1188"/>
                  </a:lnTo>
                  <a:cubicBezTo>
                    <a:pt x="12025" y="1188"/>
                    <a:pt x="12021" y="1205"/>
                    <a:pt x="12002" y="1215"/>
                  </a:cubicBezTo>
                  <a:cubicBezTo>
                    <a:pt x="12002" y="1203"/>
                    <a:pt x="11966" y="1191"/>
                    <a:pt x="12002" y="1156"/>
                  </a:cubicBezTo>
                  <a:cubicBezTo>
                    <a:pt x="11931" y="1120"/>
                    <a:pt x="11871" y="1072"/>
                    <a:pt x="11812" y="1036"/>
                  </a:cubicBezTo>
                  <a:cubicBezTo>
                    <a:pt x="11788" y="1048"/>
                    <a:pt x="11812" y="1048"/>
                    <a:pt x="11800" y="1060"/>
                  </a:cubicBezTo>
                  <a:cubicBezTo>
                    <a:pt x="11792" y="1065"/>
                    <a:pt x="11788" y="1067"/>
                    <a:pt x="11785" y="1067"/>
                  </a:cubicBezTo>
                  <a:cubicBezTo>
                    <a:pt x="11778" y="1067"/>
                    <a:pt x="11785" y="1053"/>
                    <a:pt x="11778" y="1053"/>
                  </a:cubicBezTo>
                  <a:cubicBezTo>
                    <a:pt x="11776" y="1053"/>
                    <a:pt x="11772" y="1055"/>
                    <a:pt x="11764" y="1060"/>
                  </a:cubicBezTo>
                  <a:lnTo>
                    <a:pt x="11788" y="1036"/>
                  </a:lnTo>
                  <a:cubicBezTo>
                    <a:pt x="11785" y="1031"/>
                    <a:pt x="11780" y="1028"/>
                    <a:pt x="11774" y="1028"/>
                  </a:cubicBezTo>
                  <a:cubicBezTo>
                    <a:pt x="11754" y="1028"/>
                    <a:pt x="11720" y="1051"/>
                    <a:pt x="11693" y="1060"/>
                  </a:cubicBezTo>
                  <a:cubicBezTo>
                    <a:pt x="11716" y="1036"/>
                    <a:pt x="11693" y="1036"/>
                    <a:pt x="11716" y="1025"/>
                  </a:cubicBezTo>
                  <a:cubicBezTo>
                    <a:pt x="11705" y="1025"/>
                    <a:pt x="11765" y="903"/>
                    <a:pt x="11756" y="903"/>
                  </a:cubicBezTo>
                  <a:lnTo>
                    <a:pt x="11756" y="903"/>
                  </a:lnTo>
                  <a:cubicBezTo>
                    <a:pt x="11755" y="903"/>
                    <a:pt x="11754" y="904"/>
                    <a:pt x="11752" y="905"/>
                  </a:cubicBezTo>
                  <a:lnTo>
                    <a:pt x="11681" y="1036"/>
                  </a:lnTo>
                  <a:cubicBezTo>
                    <a:pt x="11681" y="1042"/>
                    <a:pt x="11678" y="1042"/>
                    <a:pt x="11675" y="1042"/>
                  </a:cubicBezTo>
                  <a:cubicBezTo>
                    <a:pt x="11672" y="1042"/>
                    <a:pt x="11669" y="1042"/>
                    <a:pt x="11669" y="1048"/>
                  </a:cubicBezTo>
                  <a:cubicBezTo>
                    <a:pt x="11669" y="1013"/>
                    <a:pt x="11681" y="977"/>
                    <a:pt x="11681" y="977"/>
                  </a:cubicBezTo>
                  <a:cubicBezTo>
                    <a:pt x="11687" y="959"/>
                    <a:pt x="11693" y="953"/>
                    <a:pt x="11697" y="953"/>
                  </a:cubicBezTo>
                  <a:cubicBezTo>
                    <a:pt x="11702" y="953"/>
                    <a:pt x="11705" y="959"/>
                    <a:pt x="11705" y="965"/>
                  </a:cubicBezTo>
                  <a:cubicBezTo>
                    <a:pt x="11740" y="917"/>
                    <a:pt x="11705" y="917"/>
                    <a:pt x="11740" y="870"/>
                  </a:cubicBezTo>
                  <a:lnTo>
                    <a:pt x="11740" y="870"/>
                  </a:lnTo>
                  <a:cubicBezTo>
                    <a:pt x="11728" y="870"/>
                    <a:pt x="11728" y="905"/>
                    <a:pt x="11705" y="917"/>
                  </a:cubicBezTo>
                  <a:cubicBezTo>
                    <a:pt x="11688" y="926"/>
                    <a:pt x="11672" y="945"/>
                    <a:pt x="11663" y="945"/>
                  </a:cubicBezTo>
                  <a:cubicBezTo>
                    <a:pt x="11659" y="945"/>
                    <a:pt x="11657" y="941"/>
                    <a:pt x="11657" y="929"/>
                  </a:cubicBezTo>
                  <a:lnTo>
                    <a:pt x="11609" y="965"/>
                  </a:lnTo>
                  <a:cubicBezTo>
                    <a:pt x="11621" y="947"/>
                    <a:pt x="11618" y="944"/>
                    <a:pt x="11612" y="944"/>
                  </a:cubicBezTo>
                  <a:cubicBezTo>
                    <a:pt x="11609" y="944"/>
                    <a:pt x="11606" y="945"/>
                    <a:pt x="11603" y="945"/>
                  </a:cubicBezTo>
                  <a:cubicBezTo>
                    <a:pt x="11600" y="945"/>
                    <a:pt x="11597" y="944"/>
                    <a:pt x="11597" y="941"/>
                  </a:cubicBezTo>
                  <a:lnTo>
                    <a:pt x="11621" y="917"/>
                  </a:lnTo>
                  <a:cubicBezTo>
                    <a:pt x="11609" y="917"/>
                    <a:pt x="11609" y="905"/>
                    <a:pt x="11609" y="882"/>
                  </a:cubicBezTo>
                  <a:cubicBezTo>
                    <a:pt x="11616" y="871"/>
                    <a:pt x="11620" y="868"/>
                    <a:pt x="11623" y="868"/>
                  </a:cubicBezTo>
                  <a:cubicBezTo>
                    <a:pt x="11626" y="868"/>
                    <a:pt x="11626" y="877"/>
                    <a:pt x="11628" y="877"/>
                  </a:cubicBezTo>
                  <a:cubicBezTo>
                    <a:pt x="11629" y="877"/>
                    <a:pt x="11630" y="875"/>
                    <a:pt x="11633" y="870"/>
                  </a:cubicBezTo>
                  <a:lnTo>
                    <a:pt x="11633" y="846"/>
                  </a:lnTo>
                  <a:cubicBezTo>
                    <a:pt x="11621" y="870"/>
                    <a:pt x="11597" y="882"/>
                    <a:pt x="11597" y="905"/>
                  </a:cubicBezTo>
                  <a:cubicBezTo>
                    <a:pt x="11570" y="933"/>
                    <a:pt x="11549" y="961"/>
                    <a:pt x="11530" y="961"/>
                  </a:cubicBezTo>
                  <a:cubicBezTo>
                    <a:pt x="11525" y="961"/>
                    <a:pt x="11519" y="958"/>
                    <a:pt x="11514" y="953"/>
                  </a:cubicBezTo>
                  <a:cubicBezTo>
                    <a:pt x="11526" y="905"/>
                    <a:pt x="11550" y="929"/>
                    <a:pt x="11562" y="882"/>
                  </a:cubicBezTo>
                  <a:cubicBezTo>
                    <a:pt x="11560" y="877"/>
                    <a:pt x="11557" y="875"/>
                    <a:pt x="11554" y="875"/>
                  </a:cubicBezTo>
                  <a:cubicBezTo>
                    <a:pt x="11530" y="875"/>
                    <a:pt x="11472" y="954"/>
                    <a:pt x="11457" y="954"/>
                  </a:cubicBezTo>
                  <a:cubicBezTo>
                    <a:pt x="11456" y="954"/>
                    <a:pt x="11455" y="954"/>
                    <a:pt x="11454" y="953"/>
                  </a:cubicBezTo>
                  <a:cubicBezTo>
                    <a:pt x="11451" y="943"/>
                    <a:pt x="11447" y="940"/>
                    <a:pt x="11442" y="940"/>
                  </a:cubicBezTo>
                  <a:cubicBezTo>
                    <a:pt x="11431" y="940"/>
                    <a:pt x="11417" y="955"/>
                    <a:pt x="11403" y="955"/>
                  </a:cubicBezTo>
                  <a:cubicBezTo>
                    <a:pt x="11400" y="955"/>
                    <a:pt x="11398" y="954"/>
                    <a:pt x="11395" y="953"/>
                  </a:cubicBezTo>
                  <a:cubicBezTo>
                    <a:pt x="11419" y="929"/>
                    <a:pt x="11395" y="917"/>
                    <a:pt x="11407" y="882"/>
                  </a:cubicBezTo>
                  <a:lnTo>
                    <a:pt x="11431" y="858"/>
                  </a:lnTo>
                  <a:lnTo>
                    <a:pt x="11431" y="858"/>
                  </a:lnTo>
                  <a:cubicBezTo>
                    <a:pt x="11428" y="860"/>
                    <a:pt x="11427" y="861"/>
                    <a:pt x="11425" y="861"/>
                  </a:cubicBezTo>
                  <a:cubicBezTo>
                    <a:pt x="11422" y="861"/>
                    <a:pt x="11422" y="857"/>
                    <a:pt x="11425" y="851"/>
                  </a:cubicBezTo>
                  <a:lnTo>
                    <a:pt x="11425" y="851"/>
                  </a:lnTo>
                  <a:cubicBezTo>
                    <a:pt x="11418" y="854"/>
                    <a:pt x="11412" y="855"/>
                    <a:pt x="11405" y="855"/>
                  </a:cubicBezTo>
                  <a:cubicBezTo>
                    <a:pt x="11399" y="855"/>
                    <a:pt x="11392" y="854"/>
                    <a:pt x="11384" y="854"/>
                  </a:cubicBezTo>
                  <a:cubicBezTo>
                    <a:pt x="11376" y="854"/>
                    <a:pt x="11368" y="855"/>
                    <a:pt x="11359" y="858"/>
                  </a:cubicBezTo>
                  <a:lnTo>
                    <a:pt x="11347" y="894"/>
                  </a:lnTo>
                  <a:cubicBezTo>
                    <a:pt x="11339" y="894"/>
                    <a:pt x="11321" y="899"/>
                    <a:pt x="11309" y="899"/>
                  </a:cubicBezTo>
                  <a:cubicBezTo>
                    <a:pt x="11304" y="899"/>
                    <a:pt x="11300" y="898"/>
                    <a:pt x="11300" y="894"/>
                  </a:cubicBezTo>
                  <a:cubicBezTo>
                    <a:pt x="11276" y="894"/>
                    <a:pt x="11264" y="917"/>
                    <a:pt x="11228" y="953"/>
                  </a:cubicBezTo>
                  <a:cubicBezTo>
                    <a:pt x="11228" y="917"/>
                    <a:pt x="11252" y="882"/>
                    <a:pt x="11276" y="846"/>
                  </a:cubicBezTo>
                  <a:cubicBezTo>
                    <a:pt x="11276" y="870"/>
                    <a:pt x="11288" y="858"/>
                    <a:pt x="11288" y="882"/>
                  </a:cubicBezTo>
                  <a:cubicBezTo>
                    <a:pt x="11317" y="862"/>
                    <a:pt x="11361" y="828"/>
                    <a:pt x="11383" y="828"/>
                  </a:cubicBezTo>
                  <a:cubicBezTo>
                    <a:pt x="11389" y="828"/>
                    <a:pt x="11393" y="829"/>
                    <a:pt x="11395" y="834"/>
                  </a:cubicBezTo>
                  <a:cubicBezTo>
                    <a:pt x="11417" y="808"/>
                    <a:pt x="11421" y="801"/>
                    <a:pt x="11418" y="801"/>
                  </a:cubicBezTo>
                  <a:lnTo>
                    <a:pt x="11418" y="801"/>
                  </a:lnTo>
                  <a:cubicBezTo>
                    <a:pt x="11414" y="801"/>
                    <a:pt x="11401" y="809"/>
                    <a:pt x="11392" y="809"/>
                  </a:cubicBezTo>
                  <a:cubicBezTo>
                    <a:pt x="11387" y="809"/>
                    <a:pt x="11383" y="806"/>
                    <a:pt x="11383" y="798"/>
                  </a:cubicBezTo>
                  <a:cubicBezTo>
                    <a:pt x="11387" y="795"/>
                    <a:pt x="11392" y="792"/>
                    <a:pt x="11398" y="789"/>
                  </a:cubicBezTo>
                  <a:lnTo>
                    <a:pt x="11398" y="789"/>
                  </a:lnTo>
                  <a:cubicBezTo>
                    <a:pt x="11398" y="790"/>
                    <a:pt x="11399" y="791"/>
                    <a:pt x="11401" y="791"/>
                  </a:cubicBezTo>
                  <a:cubicBezTo>
                    <a:pt x="11405" y="791"/>
                    <a:pt x="11410" y="786"/>
                    <a:pt x="11416" y="779"/>
                  </a:cubicBezTo>
                  <a:lnTo>
                    <a:pt x="11416" y="779"/>
                  </a:lnTo>
                  <a:cubicBezTo>
                    <a:pt x="11409" y="783"/>
                    <a:pt x="11403" y="786"/>
                    <a:pt x="11398" y="789"/>
                  </a:cubicBezTo>
                  <a:lnTo>
                    <a:pt x="11398" y="789"/>
                  </a:lnTo>
                  <a:cubicBezTo>
                    <a:pt x="11396" y="787"/>
                    <a:pt x="11395" y="782"/>
                    <a:pt x="11395" y="775"/>
                  </a:cubicBezTo>
                  <a:cubicBezTo>
                    <a:pt x="11393" y="775"/>
                    <a:pt x="11392" y="776"/>
                    <a:pt x="11390" y="776"/>
                  </a:cubicBezTo>
                  <a:cubicBezTo>
                    <a:pt x="11375" y="776"/>
                    <a:pt x="11394" y="715"/>
                    <a:pt x="11383" y="715"/>
                  </a:cubicBezTo>
                  <a:lnTo>
                    <a:pt x="11383" y="715"/>
                  </a:lnTo>
                  <a:cubicBezTo>
                    <a:pt x="11363" y="735"/>
                    <a:pt x="11335" y="780"/>
                    <a:pt x="11319" y="780"/>
                  </a:cubicBezTo>
                  <a:cubicBezTo>
                    <a:pt x="11316" y="780"/>
                    <a:pt x="11314" y="778"/>
                    <a:pt x="11312" y="775"/>
                  </a:cubicBezTo>
                  <a:lnTo>
                    <a:pt x="11347" y="739"/>
                  </a:lnTo>
                  <a:cubicBezTo>
                    <a:pt x="11344" y="735"/>
                    <a:pt x="11340" y="734"/>
                    <a:pt x="11337" y="734"/>
                  </a:cubicBezTo>
                  <a:cubicBezTo>
                    <a:pt x="11318" y="734"/>
                    <a:pt x="11300" y="776"/>
                    <a:pt x="11281" y="776"/>
                  </a:cubicBezTo>
                  <a:cubicBezTo>
                    <a:pt x="11280" y="776"/>
                    <a:pt x="11278" y="775"/>
                    <a:pt x="11276" y="775"/>
                  </a:cubicBezTo>
                  <a:cubicBezTo>
                    <a:pt x="11276" y="786"/>
                    <a:pt x="11240" y="822"/>
                    <a:pt x="11264" y="822"/>
                  </a:cubicBezTo>
                  <a:cubicBezTo>
                    <a:pt x="11252" y="834"/>
                    <a:pt x="11240" y="840"/>
                    <a:pt x="11231" y="840"/>
                  </a:cubicBezTo>
                  <a:cubicBezTo>
                    <a:pt x="11222" y="840"/>
                    <a:pt x="11216" y="834"/>
                    <a:pt x="11216" y="822"/>
                  </a:cubicBezTo>
                  <a:cubicBezTo>
                    <a:pt x="11204" y="822"/>
                    <a:pt x="11204" y="834"/>
                    <a:pt x="11193" y="846"/>
                  </a:cubicBezTo>
                  <a:cubicBezTo>
                    <a:pt x="11193" y="862"/>
                    <a:pt x="11198" y="866"/>
                    <a:pt x="11204" y="866"/>
                  </a:cubicBezTo>
                  <a:cubicBezTo>
                    <a:pt x="11210" y="866"/>
                    <a:pt x="11217" y="862"/>
                    <a:pt x="11221" y="862"/>
                  </a:cubicBezTo>
                  <a:cubicBezTo>
                    <a:pt x="11224" y="862"/>
                    <a:pt x="11224" y="866"/>
                    <a:pt x="11216" y="882"/>
                  </a:cubicBezTo>
                  <a:lnTo>
                    <a:pt x="11252" y="846"/>
                  </a:lnTo>
                  <a:lnTo>
                    <a:pt x="11252" y="846"/>
                  </a:lnTo>
                  <a:cubicBezTo>
                    <a:pt x="11264" y="870"/>
                    <a:pt x="11240" y="905"/>
                    <a:pt x="11228" y="917"/>
                  </a:cubicBezTo>
                  <a:cubicBezTo>
                    <a:pt x="11218" y="938"/>
                    <a:pt x="11213" y="945"/>
                    <a:pt x="11212" y="945"/>
                  </a:cubicBezTo>
                  <a:cubicBezTo>
                    <a:pt x="11209" y="945"/>
                    <a:pt x="11213" y="927"/>
                    <a:pt x="11207" y="927"/>
                  </a:cubicBezTo>
                  <a:cubicBezTo>
                    <a:pt x="11205" y="927"/>
                    <a:pt x="11200" y="931"/>
                    <a:pt x="11193" y="941"/>
                  </a:cubicBezTo>
                  <a:lnTo>
                    <a:pt x="11204" y="941"/>
                  </a:lnTo>
                  <a:cubicBezTo>
                    <a:pt x="11191" y="968"/>
                    <a:pt x="11178" y="976"/>
                    <a:pt x="11169" y="976"/>
                  </a:cubicBezTo>
                  <a:cubicBezTo>
                    <a:pt x="11162" y="976"/>
                    <a:pt x="11157" y="970"/>
                    <a:pt x="11157" y="965"/>
                  </a:cubicBezTo>
                  <a:cubicBezTo>
                    <a:pt x="11157" y="941"/>
                    <a:pt x="11145" y="917"/>
                    <a:pt x="11157" y="894"/>
                  </a:cubicBezTo>
                  <a:lnTo>
                    <a:pt x="11193" y="882"/>
                  </a:lnTo>
                  <a:cubicBezTo>
                    <a:pt x="11193" y="875"/>
                    <a:pt x="11190" y="873"/>
                    <a:pt x="11186" y="873"/>
                  </a:cubicBezTo>
                  <a:cubicBezTo>
                    <a:pt x="11178" y="873"/>
                    <a:pt x="11162" y="884"/>
                    <a:pt x="11152" y="884"/>
                  </a:cubicBezTo>
                  <a:cubicBezTo>
                    <a:pt x="11149" y="884"/>
                    <a:pt x="11147" y="883"/>
                    <a:pt x="11145" y="882"/>
                  </a:cubicBezTo>
                  <a:cubicBezTo>
                    <a:pt x="11145" y="882"/>
                    <a:pt x="11145" y="870"/>
                    <a:pt x="11145" y="858"/>
                  </a:cubicBezTo>
                  <a:cubicBezTo>
                    <a:pt x="11145" y="858"/>
                    <a:pt x="11134" y="863"/>
                    <a:pt x="11124" y="863"/>
                  </a:cubicBezTo>
                  <a:cubicBezTo>
                    <a:pt x="11118" y="863"/>
                    <a:pt x="11113" y="862"/>
                    <a:pt x="11109" y="858"/>
                  </a:cubicBezTo>
                  <a:lnTo>
                    <a:pt x="11097" y="882"/>
                  </a:lnTo>
                  <a:lnTo>
                    <a:pt x="11109" y="870"/>
                  </a:lnTo>
                  <a:lnTo>
                    <a:pt x="11109" y="870"/>
                  </a:lnTo>
                  <a:cubicBezTo>
                    <a:pt x="11121" y="870"/>
                    <a:pt x="11121" y="894"/>
                    <a:pt x="11097" y="917"/>
                  </a:cubicBezTo>
                  <a:cubicBezTo>
                    <a:pt x="11095" y="918"/>
                    <a:pt x="11093" y="919"/>
                    <a:pt x="11092" y="919"/>
                  </a:cubicBezTo>
                  <a:cubicBezTo>
                    <a:pt x="11078" y="919"/>
                    <a:pt x="11098" y="867"/>
                    <a:pt x="11109" y="834"/>
                  </a:cubicBezTo>
                  <a:cubicBezTo>
                    <a:pt x="11116" y="824"/>
                    <a:pt x="11120" y="821"/>
                    <a:pt x="11122" y="821"/>
                  </a:cubicBezTo>
                  <a:cubicBezTo>
                    <a:pt x="11128" y="821"/>
                    <a:pt x="11128" y="836"/>
                    <a:pt x="11138" y="836"/>
                  </a:cubicBezTo>
                  <a:cubicBezTo>
                    <a:pt x="11140" y="836"/>
                    <a:pt x="11142" y="835"/>
                    <a:pt x="11145" y="834"/>
                  </a:cubicBezTo>
                  <a:cubicBezTo>
                    <a:pt x="11157" y="786"/>
                    <a:pt x="11121" y="822"/>
                    <a:pt x="11121" y="786"/>
                  </a:cubicBezTo>
                  <a:cubicBezTo>
                    <a:pt x="11133" y="771"/>
                    <a:pt x="11140" y="767"/>
                    <a:pt x="11144" y="767"/>
                  </a:cubicBezTo>
                  <a:cubicBezTo>
                    <a:pt x="11148" y="767"/>
                    <a:pt x="11151" y="771"/>
                    <a:pt x="11154" y="771"/>
                  </a:cubicBezTo>
                  <a:cubicBezTo>
                    <a:pt x="11157" y="771"/>
                    <a:pt x="11161" y="767"/>
                    <a:pt x="11169" y="751"/>
                  </a:cubicBezTo>
                  <a:cubicBezTo>
                    <a:pt x="11167" y="749"/>
                    <a:pt x="11165" y="748"/>
                    <a:pt x="11163" y="748"/>
                  </a:cubicBezTo>
                  <a:cubicBezTo>
                    <a:pt x="11156" y="748"/>
                    <a:pt x="11149" y="759"/>
                    <a:pt x="11142" y="759"/>
                  </a:cubicBezTo>
                  <a:cubicBezTo>
                    <a:pt x="11139" y="759"/>
                    <a:pt x="11136" y="757"/>
                    <a:pt x="11133" y="751"/>
                  </a:cubicBezTo>
                  <a:cubicBezTo>
                    <a:pt x="11145" y="727"/>
                    <a:pt x="11157" y="727"/>
                    <a:pt x="11181" y="703"/>
                  </a:cubicBezTo>
                  <a:lnTo>
                    <a:pt x="11169" y="681"/>
                  </a:lnTo>
                  <a:lnTo>
                    <a:pt x="11169" y="681"/>
                  </a:lnTo>
                  <a:cubicBezTo>
                    <a:pt x="11166" y="685"/>
                    <a:pt x="11161" y="689"/>
                    <a:pt x="11157" y="691"/>
                  </a:cubicBezTo>
                  <a:lnTo>
                    <a:pt x="11145" y="667"/>
                  </a:lnTo>
                  <a:cubicBezTo>
                    <a:pt x="11157" y="644"/>
                    <a:pt x="11193" y="632"/>
                    <a:pt x="11193" y="596"/>
                  </a:cubicBezTo>
                  <a:lnTo>
                    <a:pt x="11193" y="596"/>
                  </a:lnTo>
                  <a:lnTo>
                    <a:pt x="11169" y="608"/>
                  </a:lnTo>
                  <a:cubicBezTo>
                    <a:pt x="11157" y="620"/>
                    <a:pt x="11169" y="632"/>
                    <a:pt x="11145" y="655"/>
                  </a:cubicBezTo>
                  <a:cubicBezTo>
                    <a:pt x="11145" y="652"/>
                    <a:pt x="11144" y="651"/>
                    <a:pt x="11143" y="651"/>
                  </a:cubicBezTo>
                  <a:cubicBezTo>
                    <a:pt x="11135" y="651"/>
                    <a:pt x="11106" y="705"/>
                    <a:pt x="11085" y="715"/>
                  </a:cubicBezTo>
                  <a:cubicBezTo>
                    <a:pt x="11073" y="715"/>
                    <a:pt x="11073" y="703"/>
                    <a:pt x="11073" y="691"/>
                  </a:cubicBezTo>
                  <a:cubicBezTo>
                    <a:pt x="11038" y="727"/>
                    <a:pt x="11014" y="703"/>
                    <a:pt x="10966" y="739"/>
                  </a:cubicBezTo>
                  <a:cubicBezTo>
                    <a:pt x="10990" y="715"/>
                    <a:pt x="10990" y="691"/>
                    <a:pt x="11002" y="655"/>
                  </a:cubicBezTo>
                  <a:cubicBezTo>
                    <a:pt x="11003" y="657"/>
                    <a:pt x="11005" y="657"/>
                    <a:pt x="11006" y="657"/>
                  </a:cubicBezTo>
                  <a:cubicBezTo>
                    <a:pt x="11019" y="657"/>
                    <a:pt x="11039" y="616"/>
                    <a:pt x="11050" y="584"/>
                  </a:cubicBezTo>
                  <a:lnTo>
                    <a:pt x="11050" y="584"/>
                  </a:lnTo>
                  <a:cubicBezTo>
                    <a:pt x="11038" y="584"/>
                    <a:pt x="11014" y="632"/>
                    <a:pt x="11014" y="644"/>
                  </a:cubicBezTo>
                  <a:cubicBezTo>
                    <a:pt x="11012" y="639"/>
                    <a:pt x="11009" y="638"/>
                    <a:pt x="11007" y="638"/>
                  </a:cubicBezTo>
                  <a:cubicBezTo>
                    <a:pt x="10999" y="638"/>
                    <a:pt x="10990" y="651"/>
                    <a:pt x="10984" y="651"/>
                  </a:cubicBezTo>
                  <a:cubicBezTo>
                    <a:pt x="10980" y="651"/>
                    <a:pt x="10978" y="646"/>
                    <a:pt x="10978" y="632"/>
                  </a:cubicBezTo>
                  <a:cubicBezTo>
                    <a:pt x="10978" y="620"/>
                    <a:pt x="11014" y="596"/>
                    <a:pt x="11014" y="572"/>
                  </a:cubicBezTo>
                  <a:cubicBezTo>
                    <a:pt x="11013" y="571"/>
                    <a:pt x="11012" y="571"/>
                    <a:pt x="11011" y="571"/>
                  </a:cubicBezTo>
                  <a:cubicBezTo>
                    <a:pt x="11002" y="571"/>
                    <a:pt x="10992" y="613"/>
                    <a:pt x="10976" y="613"/>
                  </a:cubicBezTo>
                  <a:cubicBezTo>
                    <a:pt x="10973" y="613"/>
                    <a:pt x="10970" y="611"/>
                    <a:pt x="10966" y="608"/>
                  </a:cubicBezTo>
                  <a:cubicBezTo>
                    <a:pt x="10978" y="608"/>
                    <a:pt x="10978" y="596"/>
                    <a:pt x="10978" y="596"/>
                  </a:cubicBezTo>
                  <a:cubicBezTo>
                    <a:pt x="10978" y="589"/>
                    <a:pt x="10976" y="586"/>
                    <a:pt x="10973" y="586"/>
                  </a:cubicBezTo>
                  <a:cubicBezTo>
                    <a:pt x="10965" y="586"/>
                    <a:pt x="10951" y="603"/>
                    <a:pt x="10943" y="620"/>
                  </a:cubicBezTo>
                  <a:cubicBezTo>
                    <a:pt x="10966" y="548"/>
                    <a:pt x="10907" y="608"/>
                    <a:pt x="10943" y="548"/>
                  </a:cubicBezTo>
                  <a:cubicBezTo>
                    <a:pt x="10907" y="548"/>
                    <a:pt x="10931" y="584"/>
                    <a:pt x="10919" y="608"/>
                  </a:cubicBezTo>
                  <a:cubicBezTo>
                    <a:pt x="10914" y="610"/>
                    <a:pt x="10910" y="611"/>
                    <a:pt x="10906" y="611"/>
                  </a:cubicBezTo>
                  <a:cubicBezTo>
                    <a:pt x="10891" y="611"/>
                    <a:pt x="10883" y="594"/>
                    <a:pt x="10883" y="584"/>
                  </a:cubicBezTo>
                  <a:cubicBezTo>
                    <a:pt x="10891" y="584"/>
                    <a:pt x="10899" y="579"/>
                    <a:pt x="10903" y="579"/>
                  </a:cubicBezTo>
                  <a:cubicBezTo>
                    <a:pt x="10905" y="579"/>
                    <a:pt x="10907" y="580"/>
                    <a:pt x="10907" y="584"/>
                  </a:cubicBezTo>
                  <a:lnTo>
                    <a:pt x="10919" y="536"/>
                  </a:lnTo>
                  <a:cubicBezTo>
                    <a:pt x="10917" y="529"/>
                    <a:pt x="10914" y="526"/>
                    <a:pt x="10911" y="526"/>
                  </a:cubicBezTo>
                  <a:cubicBezTo>
                    <a:pt x="10896" y="526"/>
                    <a:pt x="10870" y="583"/>
                    <a:pt x="10855" y="583"/>
                  </a:cubicBezTo>
                  <a:cubicBezTo>
                    <a:pt x="10852" y="583"/>
                    <a:pt x="10849" y="580"/>
                    <a:pt x="10847" y="572"/>
                  </a:cubicBezTo>
                  <a:cubicBezTo>
                    <a:pt x="10871" y="560"/>
                    <a:pt x="10859" y="536"/>
                    <a:pt x="10883" y="513"/>
                  </a:cubicBezTo>
                  <a:lnTo>
                    <a:pt x="10883" y="513"/>
                  </a:lnTo>
                  <a:cubicBezTo>
                    <a:pt x="10880" y="516"/>
                    <a:pt x="10877" y="516"/>
                    <a:pt x="10874" y="516"/>
                  </a:cubicBezTo>
                  <a:cubicBezTo>
                    <a:pt x="10871" y="516"/>
                    <a:pt x="10869" y="516"/>
                    <a:pt x="10867" y="516"/>
                  </a:cubicBezTo>
                  <a:cubicBezTo>
                    <a:pt x="10862" y="516"/>
                    <a:pt x="10859" y="519"/>
                    <a:pt x="10859" y="536"/>
                  </a:cubicBezTo>
                  <a:cubicBezTo>
                    <a:pt x="10847" y="536"/>
                    <a:pt x="10847" y="524"/>
                    <a:pt x="10847" y="513"/>
                  </a:cubicBezTo>
                  <a:cubicBezTo>
                    <a:pt x="10823" y="524"/>
                    <a:pt x="10812" y="524"/>
                    <a:pt x="10788" y="548"/>
                  </a:cubicBezTo>
                  <a:cubicBezTo>
                    <a:pt x="10776" y="536"/>
                    <a:pt x="10776" y="501"/>
                    <a:pt x="10776" y="489"/>
                  </a:cubicBezTo>
                  <a:cubicBezTo>
                    <a:pt x="10773" y="490"/>
                    <a:pt x="10770" y="490"/>
                    <a:pt x="10768" y="490"/>
                  </a:cubicBezTo>
                  <a:cubicBezTo>
                    <a:pt x="10743" y="490"/>
                    <a:pt x="10729" y="448"/>
                    <a:pt x="10699" y="448"/>
                  </a:cubicBezTo>
                  <a:cubicBezTo>
                    <a:pt x="10694" y="448"/>
                    <a:pt x="10687" y="450"/>
                    <a:pt x="10681" y="453"/>
                  </a:cubicBezTo>
                  <a:cubicBezTo>
                    <a:pt x="10678" y="450"/>
                    <a:pt x="10675" y="449"/>
                    <a:pt x="10673" y="449"/>
                  </a:cubicBezTo>
                  <a:cubicBezTo>
                    <a:pt x="10660" y="449"/>
                    <a:pt x="10665" y="502"/>
                    <a:pt x="10649" y="502"/>
                  </a:cubicBezTo>
                  <a:cubicBezTo>
                    <a:pt x="10648" y="502"/>
                    <a:pt x="10646" y="501"/>
                    <a:pt x="10645" y="501"/>
                  </a:cubicBezTo>
                  <a:cubicBezTo>
                    <a:pt x="10669" y="453"/>
                    <a:pt x="10645" y="453"/>
                    <a:pt x="10645" y="429"/>
                  </a:cubicBezTo>
                  <a:cubicBezTo>
                    <a:pt x="10636" y="412"/>
                    <a:pt x="10625" y="409"/>
                    <a:pt x="10613" y="409"/>
                  </a:cubicBezTo>
                  <a:cubicBezTo>
                    <a:pt x="10605" y="409"/>
                    <a:pt x="10597" y="410"/>
                    <a:pt x="10590" y="410"/>
                  </a:cubicBezTo>
                  <a:cubicBezTo>
                    <a:pt x="10577" y="410"/>
                    <a:pt x="10566" y="406"/>
                    <a:pt x="10562" y="382"/>
                  </a:cubicBezTo>
                  <a:cubicBezTo>
                    <a:pt x="10562" y="382"/>
                    <a:pt x="10573" y="370"/>
                    <a:pt x="10573" y="370"/>
                  </a:cubicBezTo>
                  <a:cubicBezTo>
                    <a:pt x="10562" y="334"/>
                    <a:pt x="10538" y="346"/>
                    <a:pt x="10514" y="322"/>
                  </a:cubicBezTo>
                  <a:lnTo>
                    <a:pt x="10526" y="322"/>
                  </a:lnTo>
                  <a:cubicBezTo>
                    <a:pt x="10515" y="295"/>
                    <a:pt x="10499" y="288"/>
                    <a:pt x="10482" y="288"/>
                  </a:cubicBezTo>
                  <a:cubicBezTo>
                    <a:pt x="10461" y="288"/>
                    <a:pt x="10438" y="298"/>
                    <a:pt x="10419" y="298"/>
                  </a:cubicBezTo>
                  <a:cubicBezTo>
                    <a:pt x="10419" y="286"/>
                    <a:pt x="10431" y="274"/>
                    <a:pt x="10431" y="263"/>
                  </a:cubicBezTo>
                  <a:cubicBezTo>
                    <a:pt x="10424" y="256"/>
                    <a:pt x="10414" y="246"/>
                    <a:pt x="10400" y="246"/>
                  </a:cubicBezTo>
                  <a:cubicBezTo>
                    <a:pt x="10389" y="246"/>
                    <a:pt x="10375" y="253"/>
                    <a:pt x="10359" y="274"/>
                  </a:cubicBezTo>
                  <a:cubicBezTo>
                    <a:pt x="10359" y="245"/>
                    <a:pt x="10357" y="240"/>
                    <a:pt x="10354" y="240"/>
                  </a:cubicBezTo>
                  <a:cubicBezTo>
                    <a:pt x="10352" y="240"/>
                    <a:pt x="10350" y="241"/>
                    <a:pt x="10348" y="241"/>
                  </a:cubicBezTo>
                  <a:cubicBezTo>
                    <a:pt x="10344" y="241"/>
                    <a:pt x="10340" y="237"/>
                    <a:pt x="10335" y="215"/>
                  </a:cubicBezTo>
                  <a:cubicBezTo>
                    <a:pt x="10335" y="209"/>
                    <a:pt x="10338" y="209"/>
                    <a:pt x="10341" y="209"/>
                  </a:cubicBezTo>
                  <a:cubicBezTo>
                    <a:pt x="10344" y="209"/>
                    <a:pt x="10347" y="209"/>
                    <a:pt x="10347" y="203"/>
                  </a:cubicBezTo>
                  <a:cubicBezTo>
                    <a:pt x="10335" y="179"/>
                    <a:pt x="10323" y="191"/>
                    <a:pt x="10311" y="179"/>
                  </a:cubicBezTo>
                  <a:cubicBezTo>
                    <a:pt x="10283" y="189"/>
                    <a:pt x="10254" y="237"/>
                    <a:pt x="10232" y="237"/>
                  </a:cubicBezTo>
                  <a:cubicBezTo>
                    <a:pt x="10226" y="237"/>
                    <a:pt x="10221" y="234"/>
                    <a:pt x="10216" y="227"/>
                  </a:cubicBezTo>
                  <a:cubicBezTo>
                    <a:pt x="10240" y="155"/>
                    <a:pt x="10240" y="215"/>
                    <a:pt x="10264" y="155"/>
                  </a:cubicBezTo>
                  <a:lnTo>
                    <a:pt x="10264" y="155"/>
                  </a:lnTo>
                  <a:cubicBezTo>
                    <a:pt x="10257" y="162"/>
                    <a:pt x="10250" y="169"/>
                    <a:pt x="10246" y="169"/>
                  </a:cubicBezTo>
                  <a:cubicBezTo>
                    <a:pt x="10242" y="169"/>
                    <a:pt x="10240" y="165"/>
                    <a:pt x="10240" y="155"/>
                  </a:cubicBezTo>
                  <a:cubicBezTo>
                    <a:pt x="10252" y="132"/>
                    <a:pt x="10252" y="143"/>
                    <a:pt x="10264" y="120"/>
                  </a:cubicBezTo>
                  <a:cubicBezTo>
                    <a:pt x="10264" y="117"/>
                    <a:pt x="10263" y="115"/>
                    <a:pt x="10261" y="115"/>
                  </a:cubicBezTo>
                  <a:cubicBezTo>
                    <a:pt x="10251" y="115"/>
                    <a:pt x="10211" y="168"/>
                    <a:pt x="10205" y="168"/>
                  </a:cubicBezTo>
                  <a:cubicBezTo>
                    <a:pt x="10205" y="168"/>
                    <a:pt x="10204" y="168"/>
                    <a:pt x="10204" y="167"/>
                  </a:cubicBezTo>
                  <a:cubicBezTo>
                    <a:pt x="10192" y="191"/>
                    <a:pt x="10192" y="191"/>
                    <a:pt x="10204" y="191"/>
                  </a:cubicBezTo>
                  <a:cubicBezTo>
                    <a:pt x="10197" y="205"/>
                    <a:pt x="10191" y="210"/>
                    <a:pt x="10186" y="210"/>
                  </a:cubicBezTo>
                  <a:cubicBezTo>
                    <a:pt x="10174" y="210"/>
                    <a:pt x="10165" y="189"/>
                    <a:pt x="10151" y="189"/>
                  </a:cubicBezTo>
                  <a:cubicBezTo>
                    <a:pt x="10149" y="189"/>
                    <a:pt x="10147" y="190"/>
                    <a:pt x="10145" y="191"/>
                  </a:cubicBezTo>
                  <a:cubicBezTo>
                    <a:pt x="10145" y="203"/>
                    <a:pt x="10157" y="215"/>
                    <a:pt x="10145" y="251"/>
                  </a:cubicBezTo>
                  <a:cubicBezTo>
                    <a:pt x="10141" y="247"/>
                    <a:pt x="10137" y="245"/>
                    <a:pt x="10132" y="245"/>
                  </a:cubicBezTo>
                  <a:cubicBezTo>
                    <a:pt x="10110" y="245"/>
                    <a:pt x="10081" y="290"/>
                    <a:pt x="10061" y="310"/>
                  </a:cubicBezTo>
                  <a:cubicBezTo>
                    <a:pt x="10050" y="274"/>
                    <a:pt x="10097" y="263"/>
                    <a:pt x="10121" y="203"/>
                  </a:cubicBezTo>
                  <a:cubicBezTo>
                    <a:pt x="10121" y="191"/>
                    <a:pt x="10133" y="143"/>
                    <a:pt x="10145" y="132"/>
                  </a:cubicBezTo>
                  <a:cubicBezTo>
                    <a:pt x="10142" y="126"/>
                    <a:pt x="10138" y="124"/>
                    <a:pt x="10133" y="124"/>
                  </a:cubicBezTo>
                  <a:cubicBezTo>
                    <a:pt x="10116" y="124"/>
                    <a:pt x="10091" y="146"/>
                    <a:pt x="10073" y="155"/>
                  </a:cubicBezTo>
                  <a:lnTo>
                    <a:pt x="10085" y="143"/>
                  </a:lnTo>
                  <a:cubicBezTo>
                    <a:pt x="10083" y="142"/>
                    <a:pt x="10081" y="142"/>
                    <a:pt x="10078" y="142"/>
                  </a:cubicBezTo>
                  <a:cubicBezTo>
                    <a:pt x="10059" y="142"/>
                    <a:pt x="10033" y="167"/>
                    <a:pt x="10016" y="167"/>
                  </a:cubicBezTo>
                  <a:cubicBezTo>
                    <a:pt x="10010" y="167"/>
                    <a:pt x="10005" y="164"/>
                    <a:pt x="10002" y="155"/>
                  </a:cubicBezTo>
                  <a:lnTo>
                    <a:pt x="10002" y="167"/>
                  </a:lnTo>
                  <a:cubicBezTo>
                    <a:pt x="10002" y="179"/>
                    <a:pt x="9990" y="167"/>
                    <a:pt x="9966" y="191"/>
                  </a:cubicBezTo>
                  <a:cubicBezTo>
                    <a:pt x="9976" y="172"/>
                    <a:pt x="9978" y="153"/>
                    <a:pt x="9984" y="140"/>
                  </a:cubicBezTo>
                  <a:lnTo>
                    <a:pt x="9984" y="140"/>
                  </a:lnTo>
                  <a:cubicBezTo>
                    <a:pt x="9940" y="199"/>
                    <a:pt x="9917" y="158"/>
                    <a:pt x="9871" y="215"/>
                  </a:cubicBezTo>
                  <a:cubicBezTo>
                    <a:pt x="9871" y="203"/>
                    <a:pt x="9895" y="167"/>
                    <a:pt x="9907" y="155"/>
                  </a:cubicBezTo>
                  <a:cubicBezTo>
                    <a:pt x="9914" y="162"/>
                    <a:pt x="9916" y="169"/>
                    <a:pt x="9920" y="169"/>
                  </a:cubicBezTo>
                  <a:cubicBezTo>
                    <a:pt x="9923" y="169"/>
                    <a:pt x="9925" y="165"/>
                    <a:pt x="9930" y="155"/>
                  </a:cubicBezTo>
                  <a:cubicBezTo>
                    <a:pt x="9919" y="155"/>
                    <a:pt x="9919" y="132"/>
                    <a:pt x="9930" y="108"/>
                  </a:cubicBezTo>
                  <a:lnTo>
                    <a:pt x="9930" y="108"/>
                  </a:lnTo>
                  <a:cubicBezTo>
                    <a:pt x="9907" y="143"/>
                    <a:pt x="9883" y="155"/>
                    <a:pt x="9859" y="167"/>
                  </a:cubicBezTo>
                  <a:cubicBezTo>
                    <a:pt x="9847" y="167"/>
                    <a:pt x="9823" y="167"/>
                    <a:pt x="9859" y="155"/>
                  </a:cubicBezTo>
                  <a:lnTo>
                    <a:pt x="9847" y="155"/>
                  </a:lnTo>
                  <a:cubicBezTo>
                    <a:pt x="9847" y="143"/>
                    <a:pt x="9847" y="143"/>
                    <a:pt x="9847" y="143"/>
                  </a:cubicBezTo>
                  <a:lnTo>
                    <a:pt x="9907" y="132"/>
                  </a:lnTo>
                  <a:lnTo>
                    <a:pt x="9871" y="132"/>
                  </a:lnTo>
                  <a:cubicBezTo>
                    <a:pt x="9877" y="126"/>
                    <a:pt x="9877" y="123"/>
                    <a:pt x="9872" y="123"/>
                  </a:cubicBezTo>
                  <a:cubicBezTo>
                    <a:pt x="9868" y="123"/>
                    <a:pt x="9859" y="126"/>
                    <a:pt x="9847" y="132"/>
                  </a:cubicBezTo>
                  <a:lnTo>
                    <a:pt x="9835" y="132"/>
                  </a:lnTo>
                  <a:cubicBezTo>
                    <a:pt x="9835" y="132"/>
                    <a:pt x="9835" y="132"/>
                    <a:pt x="9835" y="143"/>
                  </a:cubicBezTo>
                  <a:cubicBezTo>
                    <a:pt x="9835" y="143"/>
                    <a:pt x="9823" y="143"/>
                    <a:pt x="9823" y="155"/>
                  </a:cubicBezTo>
                  <a:cubicBezTo>
                    <a:pt x="9811" y="167"/>
                    <a:pt x="9811" y="167"/>
                    <a:pt x="9800" y="167"/>
                  </a:cubicBezTo>
                  <a:cubicBezTo>
                    <a:pt x="9811" y="155"/>
                    <a:pt x="9811" y="155"/>
                    <a:pt x="9811" y="155"/>
                  </a:cubicBezTo>
                  <a:cubicBezTo>
                    <a:pt x="9811" y="143"/>
                    <a:pt x="9811" y="143"/>
                    <a:pt x="9811" y="143"/>
                  </a:cubicBezTo>
                  <a:cubicBezTo>
                    <a:pt x="9823" y="132"/>
                    <a:pt x="9823" y="132"/>
                    <a:pt x="9835" y="132"/>
                  </a:cubicBezTo>
                  <a:lnTo>
                    <a:pt x="9811" y="132"/>
                  </a:lnTo>
                  <a:cubicBezTo>
                    <a:pt x="9811" y="128"/>
                    <a:pt x="9810" y="126"/>
                    <a:pt x="9808" y="126"/>
                  </a:cubicBezTo>
                  <a:cubicBezTo>
                    <a:pt x="9805" y="126"/>
                    <a:pt x="9800" y="132"/>
                    <a:pt x="9800" y="132"/>
                  </a:cubicBezTo>
                  <a:cubicBezTo>
                    <a:pt x="9788" y="143"/>
                    <a:pt x="9788" y="143"/>
                    <a:pt x="9776" y="143"/>
                  </a:cubicBezTo>
                  <a:lnTo>
                    <a:pt x="9728" y="143"/>
                  </a:lnTo>
                  <a:lnTo>
                    <a:pt x="9776" y="132"/>
                  </a:lnTo>
                  <a:lnTo>
                    <a:pt x="9685" y="132"/>
                  </a:lnTo>
                  <a:cubicBezTo>
                    <a:pt x="9704" y="129"/>
                    <a:pt x="9728" y="126"/>
                    <a:pt x="9752" y="120"/>
                  </a:cubicBezTo>
                  <a:lnTo>
                    <a:pt x="9740" y="120"/>
                  </a:lnTo>
                  <a:lnTo>
                    <a:pt x="9776" y="108"/>
                  </a:lnTo>
                  <a:lnTo>
                    <a:pt x="9740" y="108"/>
                  </a:lnTo>
                  <a:cubicBezTo>
                    <a:pt x="9771" y="108"/>
                    <a:pt x="9775" y="90"/>
                    <a:pt x="9807" y="85"/>
                  </a:cubicBezTo>
                  <a:lnTo>
                    <a:pt x="9807" y="85"/>
                  </a:lnTo>
                  <a:cubicBezTo>
                    <a:pt x="9808" y="85"/>
                    <a:pt x="9810" y="84"/>
                    <a:pt x="9811" y="84"/>
                  </a:cubicBezTo>
                  <a:cubicBezTo>
                    <a:pt x="9776" y="84"/>
                    <a:pt x="9788" y="84"/>
                    <a:pt x="9776" y="96"/>
                  </a:cubicBezTo>
                  <a:cubicBezTo>
                    <a:pt x="9728" y="96"/>
                    <a:pt x="9752" y="84"/>
                    <a:pt x="9740" y="84"/>
                  </a:cubicBezTo>
                  <a:cubicBezTo>
                    <a:pt x="9764" y="84"/>
                    <a:pt x="9776" y="84"/>
                    <a:pt x="9788" y="72"/>
                  </a:cubicBezTo>
                  <a:lnTo>
                    <a:pt x="9788" y="72"/>
                  </a:lnTo>
                  <a:cubicBezTo>
                    <a:pt x="9780" y="76"/>
                    <a:pt x="9773" y="77"/>
                    <a:pt x="9769" y="77"/>
                  </a:cubicBezTo>
                  <a:cubicBezTo>
                    <a:pt x="9760" y="77"/>
                    <a:pt x="9760" y="72"/>
                    <a:pt x="9776" y="72"/>
                  </a:cubicBezTo>
                  <a:cubicBezTo>
                    <a:pt x="9740" y="72"/>
                    <a:pt x="9763" y="72"/>
                    <a:pt x="9764" y="60"/>
                  </a:cubicBezTo>
                  <a:lnTo>
                    <a:pt x="9764" y="60"/>
                  </a:lnTo>
                  <a:cubicBezTo>
                    <a:pt x="9763" y="72"/>
                    <a:pt x="9740" y="72"/>
                    <a:pt x="9704" y="72"/>
                  </a:cubicBezTo>
                  <a:lnTo>
                    <a:pt x="9669" y="72"/>
                  </a:lnTo>
                  <a:cubicBezTo>
                    <a:pt x="9621" y="72"/>
                    <a:pt x="9704" y="60"/>
                    <a:pt x="9692" y="60"/>
                  </a:cubicBezTo>
                  <a:lnTo>
                    <a:pt x="9740" y="60"/>
                  </a:lnTo>
                  <a:cubicBezTo>
                    <a:pt x="9728" y="60"/>
                    <a:pt x="9692" y="48"/>
                    <a:pt x="9680" y="48"/>
                  </a:cubicBezTo>
                  <a:cubicBezTo>
                    <a:pt x="9659" y="51"/>
                    <a:pt x="9646" y="52"/>
                    <a:pt x="9639" y="52"/>
                  </a:cubicBezTo>
                  <a:cubicBezTo>
                    <a:pt x="9610" y="52"/>
                    <a:pt x="9671" y="36"/>
                    <a:pt x="9633" y="3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 name="Google Shape;849;p13"/>
            <p:cNvSpPr/>
            <p:nvPr/>
          </p:nvSpPr>
          <p:spPr>
            <a:xfrm>
              <a:off x="5575100" y="2174200"/>
              <a:ext cx="600" cy="1225"/>
            </a:xfrm>
            <a:custGeom>
              <a:rect b="b" l="l" r="r" t="t"/>
              <a:pathLst>
                <a:path extrusionOk="0" h="49" w="24">
                  <a:moveTo>
                    <a:pt x="24" y="1"/>
                  </a:moveTo>
                  <a:lnTo>
                    <a:pt x="0" y="48"/>
                  </a:lnTo>
                  <a:lnTo>
                    <a:pt x="12" y="2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13"/>
            <p:cNvSpPr/>
            <p:nvPr/>
          </p:nvSpPr>
          <p:spPr>
            <a:xfrm>
              <a:off x="5574800" y="2173025"/>
              <a:ext cx="25" cy="325"/>
            </a:xfrm>
            <a:custGeom>
              <a:rect b="b" l="l" r="r" t="t"/>
              <a:pathLst>
                <a:path extrusionOk="0" h="13" w="1">
                  <a:moveTo>
                    <a:pt x="0" y="0"/>
                  </a:moveTo>
                  <a:cubicBezTo>
                    <a:pt x="0" y="0"/>
                    <a:pt x="0" y="0"/>
                    <a:pt x="0" y="12"/>
                  </a:cubicBezTo>
                  <a:cubicBezTo>
                    <a:pt x="0" y="12"/>
                    <a:pt x="0" y="12"/>
                    <a:pt x="0"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13"/>
            <p:cNvSpPr/>
            <p:nvPr/>
          </p:nvSpPr>
          <p:spPr>
            <a:xfrm>
              <a:off x="5573600" y="2172725"/>
              <a:ext cx="925" cy="1500"/>
            </a:xfrm>
            <a:custGeom>
              <a:rect b="b" l="l" r="r" t="t"/>
              <a:pathLst>
                <a:path extrusionOk="0" h="60" w="37">
                  <a:moveTo>
                    <a:pt x="36" y="0"/>
                  </a:moveTo>
                  <a:lnTo>
                    <a:pt x="12" y="12"/>
                  </a:lnTo>
                  <a:lnTo>
                    <a:pt x="1" y="60"/>
                  </a:lnTo>
                  <a:cubicBezTo>
                    <a:pt x="24" y="48"/>
                    <a:pt x="1" y="36"/>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 name="Google Shape;852;p13"/>
            <p:cNvSpPr/>
            <p:nvPr/>
          </p:nvSpPr>
          <p:spPr>
            <a:xfrm>
              <a:off x="5570025" y="2172425"/>
              <a:ext cx="3000" cy="2375"/>
            </a:xfrm>
            <a:custGeom>
              <a:rect b="b" l="l" r="r" t="t"/>
              <a:pathLst>
                <a:path extrusionOk="0" h="95" w="120">
                  <a:moveTo>
                    <a:pt x="84" y="0"/>
                  </a:moveTo>
                  <a:lnTo>
                    <a:pt x="84" y="0"/>
                  </a:lnTo>
                  <a:cubicBezTo>
                    <a:pt x="36" y="12"/>
                    <a:pt x="48" y="84"/>
                    <a:pt x="1" y="84"/>
                  </a:cubicBezTo>
                  <a:cubicBezTo>
                    <a:pt x="3" y="91"/>
                    <a:pt x="6" y="94"/>
                    <a:pt x="10" y="94"/>
                  </a:cubicBezTo>
                  <a:cubicBezTo>
                    <a:pt x="26" y="94"/>
                    <a:pt x="58" y="37"/>
                    <a:pt x="75" y="37"/>
                  </a:cubicBezTo>
                  <a:cubicBezTo>
                    <a:pt x="79" y="37"/>
                    <a:pt x="82" y="40"/>
                    <a:pt x="84" y="48"/>
                  </a:cubicBezTo>
                  <a:cubicBezTo>
                    <a:pt x="84" y="16"/>
                    <a:pt x="95" y="16"/>
                    <a:pt x="105" y="16"/>
                  </a:cubicBezTo>
                  <a:lnTo>
                    <a:pt x="105" y="16"/>
                  </a:lnTo>
                  <a:cubicBezTo>
                    <a:pt x="110" y="16"/>
                    <a:pt x="116" y="16"/>
                    <a:pt x="120" y="12"/>
                  </a:cubicBezTo>
                  <a:cubicBezTo>
                    <a:pt x="118" y="11"/>
                    <a:pt x="116" y="10"/>
                    <a:pt x="114" y="10"/>
                  </a:cubicBezTo>
                  <a:cubicBezTo>
                    <a:pt x="104" y="10"/>
                    <a:pt x="88" y="22"/>
                    <a:pt x="81" y="22"/>
                  </a:cubicBezTo>
                  <a:cubicBezTo>
                    <a:pt x="76" y="22"/>
                    <a:pt x="76" y="17"/>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 name="Google Shape;853;p13"/>
            <p:cNvSpPr/>
            <p:nvPr/>
          </p:nvSpPr>
          <p:spPr>
            <a:xfrm>
              <a:off x="5571450" y="2174300"/>
              <a:ext cx="575" cy="725"/>
            </a:xfrm>
            <a:custGeom>
              <a:rect b="b" l="l" r="r" t="t"/>
              <a:pathLst>
                <a:path extrusionOk="0" h="29" w="23">
                  <a:moveTo>
                    <a:pt x="16" y="1"/>
                  </a:moveTo>
                  <a:cubicBezTo>
                    <a:pt x="13" y="1"/>
                    <a:pt x="8" y="4"/>
                    <a:pt x="3" y="9"/>
                  </a:cubicBezTo>
                  <a:cubicBezTo>
                    <a:pt x="12" y="9"/>
                    <a:pt x="1" y="29"/>
                    <a:pt x="5" y="29"/>
                  </a:cubicBezTo>
                  <a:cubicBezTo>
                    <a:pt x="6" y="29"/>
                    <a:pt x="9" y="27"/>
                    <a:pt x="15" y="21"/>
                  </a:cubicBezTo>
                  <a:cubicBezTo>
                    <a:pt x="22" y="7"/>
                    <a:pt x="21"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13"/>
            <p:cNvSpPr/>
            <p:nvPr/>
          </p:nvSpPr>
          <p:spPr>
            <a:xfrm>
              <a:off x="5570925" y="2171825"/>
              <a:ext cx="325" cy="625"/>
            </a:xfrm>
            <a:custGeom>
              <a:rect b="b" l="l" r="r" t="t"/>
              <a:pathLst>
                <a:path extrusionOk="0" h="25" w="13">
                  <a:moveTo>
                    <a:pt x="12" y="1"/>
                  </a:moveTo>
                  <a:lnTo>
                    <a:pt x="0" y="24"/>
                  </a:lnTo>
                  <a:lnTo>
                    <a:pt x="12" y="24"/>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13"/>
            <p:cNvSpPr/>
            <p:nvPr/>
          </p:nvSpPr>
          <p:spPr>
            <a:xfrm>
              <a:off x="5570325" y="2171225"/>
              <a:ext cx="925" cy="625"/>
            </a:xfrm>
            <a:custGeom>
              <a:rect b="b" l="l" r="r" t="t"/>
              <a:pathLst>
                <a:path extrusionOk="0" h="25" w="37">
                  <a:moveTo>
                    <a:pt x="36" y="1"/>
                  </a:moveTo>
                  <a:lnTo>
                    <a:pt x="29" y="5"/>
                  </a:lnTo>
                  <a:lnTo>
                    <a:pt x="29" y="5"/>
                  </a:lnTo>
                  <a:cubicBezTo>
                    <a:pt x="32" y="5"/>
                    <a:pt x="34" y="3"/>
                    <a:pt x="36" y="1"/>
                  </a:cubicBezTo>
                  <a:close/>
                  <a:moveTo>
                    <a:pt x="29" y="5"/>
                  </a:moveTo>
                  <a:lnTo>
                    <a:pt x="29" y="5"/>
                  </a:lnTo>
                  <a:cubicBezTo>
                    <a:pt x="20" y="9"/>
                    <a:pt x="10" y="5"/>
                    <a:pt x="1" y="25"/>
                  </a:cubicBezTo>
                  <a:lnTo>
                    <a:pt x="29" y="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 name="Google Shape;856;p13"/>
            <p:cNvSpPr/>
            <p:nvPr/>
          </p:nvSpPr>
          <p:spPr>
            <a:xfrm>
              <a:off x="5568775" y="2170225"/>
              <a:ext cx="975" cy="1075"/>
            </a:xfrm>
            <a:custGeom>
              <a:rect b="b" l="l" r="r" t="t"/>
              <a:pathLst>
                <a:path extrusionOk="0" h="43" w="39">
                  <a:moveTo>
                    <a:pt x="36" y="0"/>
                  </a:moveTo>
                  <a:cubicBezTo>
                    <a:pt x="27" y="0"/>
                    <a:pt x="0" y="42"/>
                    <a:pt x="11" y="42"/>
                  </a:cubicBezTo>
                  <a:cubicBezTo>
                    <a:pt x="12" y="42"/>
                    <a:pt x="13" y="42"/>
                    <a:pt x="15" y="41"/>
                  </a:cubicBezTo>
                  <a:cubicBezTo>
                    <a:pt x="27" y="29"/>
                    <a:pt x="27" y="5"/>
                    <a:pt x="39" y="5"/>
                  </a:cubicBezTo>
                  <a:cubicBezTo>
                    <a:pt x="39" y="2"/>
                    <a:pt x="38"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 name="Google Shape;857;p13"/>
            <p:cNvSpPr/>
            <p:nvPr/>
          </p:nvSpPr>
          <p:spPr>
            <a:xfrm>
              <a:off x="5565575" y="2170925"/>
              <a:ext cx="600" cy="450"/>
            </a:xfrm>
            <a:custGeom>
              <a:rect b="b" l="l" r="r" t="t"/>
              <a:pathLst>
                <a:path extrusionOk="0" h="18" w="24">
                  <a:moveTo>
                    <a:pt x="0" y="1"/>
                  </a:moveTo>
                  <a:lnTo>
                    <a:pt x="0" y="13"/>
                  </a:lnTo>
                  <a:cubicBezTo>
                    <a:pt x="0" y="16"/>
                    <a:pt x="1" y="18"/>
                    <a:pt x="3" y="18"/>
                  </a:cubicBezTo>
                  <a:cubicBezTo>
                    <a:pt x="7" y="18"/>
                    <a:pt x="15" y="9"/>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13"/>
            <p:cNvSpPr/>
            <p:nvPr/>
          </p:nvSpPr>
          <p:spPr>
            <a:xfrm>
              <a:off x="5563250" y="2175400"/>
              <a:ext cx="550" cy="625"/>
            </a:xfrm>
            <a:custGeom>
              <a:rect b="b" l="l" r="r" t="t"/>
              <a:pathLst>
                <a:path extrusionOk="0" h="25" w="22">
                  <a:moveTo>
                    <a:pt x="10" y="0"/>
                  </a:moveTo>
                  <a:cubicBezTo>
                    <a:pt x="1" y="18"/>
                    <a:pt x="0" y="23"/>
                    <a:pt x="3" y="23"/>
                  </a:cubicBezTo>
                  <a:cubicBezTo>
                    <a:pt x="6" y="23"/>
                    <a:pt x="13" y="17"/>
                    <a:pt x="17" y="17"/>
                  </a:cubicBezTo>
                  <a:cubicBezTo>
                    <a:pt x="20" y="17"/>
                    <a:pt x="22" y="19"/>
                    <a:pt x="22" y="24"/>
                  </a:cubicBezTo>
                  <a:cubicBezTo>
                    <a:pt x="22" y="12"/>
                    <a:pt x="22" y="0"/>
                    <a:pt x="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13"/>
            <p:cNvSpPr/>
            <p:nvPr/>
          </p:nvSpPr>
          <p:spPr>
            <a:xfrm>
              <a:off x="5565875" y="2169300"/>
              <a:ext cx="600" cy="475"/>
            </a:xfrm>
            <a:custGeom>
              <a:rect b="b" l="l" r="r" t="t"/>
              <a:pathLst>
                <a:path extrusionOk="0" h="19" w="24">
                  <a:moveTo>
                    <a:pt x="16" y="0"/>
                  </a:moveTo>
                  <a:cubicBezTo>
                    <a:pt x="12" y="0"/>
                    <a:pt x="6" y="6"/>
                    <a:pt x="0" y="18"/>
                  </a:cubicBezTo>
                  <a:lnTo>
                    <a:pt x="0" y="18"/>
                  </a:lnTo>
                  <a:cubicBezTo>
                    <a:pt x="4" y="10"/>
                    <a:pt x="7" y="8"/>
                    <a:pt x="9" y="8"/>
                  </a:cubicBezTo>
                  <a:cubicBezTo>
                    <a:pt x="13" y="8"/>
                    <a:pt x="16" y="18"/>
                    <a:pt x="24" y="18"/>
                  </a:cubicBezTo>
                  <a:cubicBezTo>
                    <a:pt x="24" y="6"/>
                    <a:pt x="21" y="0"/>
                    <a:pt x="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 name="Google Shape;860;p13"/>
            <p:cNvSpPr/>
            <p:nvPr/>
          </p:nvSpPr>
          <p:spPr>
            <a:xfrm>
              <a:off x="5563475" y="2168225"/>
              <a:ext cx="2700" cy="2425"/>
            </a:xfrm>
            <a:custGeom>
              <a:rect b="b" l="l" r="r" t="t"/>
              <a:pathLst>
                <a:path extrusionOk="0" h="97" w="108">
                  <a:moveTo>
                    <a:pt x="70" y="1"/>
                  </a:moveTo>
                  <a:cubicBezTo>
                    <a:pt x="65" y="1"/>
                    <a:pt x="57" y="4"/>
                    <a:pt x="48" y="14"/>
                  </a:cubicBezTo>
                  <a:cubicBezTo>
                    <a:pt x="36" y="25"/>
                    <a:pt x="25" y="85"/>
                    <a:pt x="1" y="97"/>
                  </a:cubicBezTo>
                  <a:cubicBezTo>
                    <a:pt x="18" y="97"/>
                    <a:pt x="52" y="61"/>
                    <a:pt x="63" y="61"/>
                  </a:cubicBezTo>
                  <a:cubicBezTo>
                    <a:pt x="67" y="61"/>
                    <a:pt x="67" y="67"/>
                    <a:pt x="60" y="85"/>
                  </a:cubicBezTo>
                  <a:lnTo>
                    <a:pt x="108" y="25"/>
                  </a:lnTo>
                  <a:cubicBezTo>
                    <a:pt x="108" y="21"/>
                    <a:pt x="107" y="20"/>
                    <a:pt x="105" y="20"/>
                  </a:cubicBezTo>
                  <a:cubicBezTo>
                    <a:pt x="97" y="20"/>
                    <a:pt x="70" y="61"/>
                    <a:pt x="60" y="61"/>
                  </a:cubicBezTo>
                  <a:cubicBezTo>
                    <a:pt x="72" y="37"/>
                    <a:pt x="84" y="37"/>
                    <a:pt x="84" y="25"/>
                  </a:cubicBezTo>
                  <a:cubicBezTo>
                    <a:pt x="84" y="11"/>
                    <a:pt x="80" y="1"/>
                    <a:pt x="7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 name="Google Shape;861;p13"/>
            <p:cNvSpPr/>
            <p:nvPr/>
          </p:nvSpPr>
          <p:spPr>
            <a:xfrm>
              <a:off x="5563275" y="2172725"/>
              <a:ext cx="825" cy="1450"/>
            </a:xfrm>
            <a:custGeom>
              <a:rect b="b" l="l" r="r" t="t"/>
              <a:pathLst>
                <a:path extrusionOk="0" h="58" w="33">
                  <a:moveTo>
                    <a:pt x="33" y="0"/>
                  </a:moveTo>
                  <a:cubicBezTo>
                    <a:pt x="33" y="24"/>
                    <a:pt x="21" y="24"/>
                    <a:pt x="9" y="36"/>
                  </a:cubicBezTo>
                  <a:cubicBezTo>
                    <a:pt x="1" y="52"/>
                    <a:pt x="1" y="57"/>
                    <a:pt x="4" y="57"/>
                  </a:cubicBezTo>
                  <a:cubicBezTo>
                    <a:pt x="11" y="57"/>
                    <a:pt x="33" y="36"/>
                    <a:pt x="33" y="36"/>
                  </a:cubicBez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 name="Google Shape;862;p13"/>
            <p:cNvSpPr/>
            <p:nvPr/>
          </p:nvSpPr>
          <p:spPr>
            <a:xfrm>
              <a:off x="5561700" y="2169150"/>
              <a:ext cx="625" cy="25"/>
            </a:xfrm>
            <a:custGeom>
              <a:rect b="b" l="l" r="r" t="t"/>
              <a:pathLst>
                <a:path extrusionOk="0" h="1" w="25">
                  <a:moveTo>
                    <a:pt x="0" y="0"/>
                  </a:moveTo>
                  <a:lnTo>
                    <a:pt x="2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 name="Google Shape;863;p13"/>
            <p:cNvSpPr/>
            <p:nvPr/>
          </p:nvSpPr>
          <p:spPr>
            <a:xfrm>
              <a:off x="5561700" y="2168250"/>
              <a:ext cx="625" cy="325"/>
            </a:xfrm>
            <a:custGeom>
              <a:rect b="b" l="l" r="r" t="t"/>
              <a:pathLst>
                <a:path extrusionOk="0" h="13" w="25">
                  <a:moveTo>
                    <a:pt x="24" y="1"/>
                  </a:moveTo>
                  <a:lnTo>
                    <a:pt x="0" y="13"/>
                  </a:ln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13"/>
            <p:cNvSpPr/>
            <p:nvPr/>
          </p:nvSpPr>
          <p:spPr>
            <a:xfrm>
              <a:off x="5561700" y="2167650"/>
              <a:ext cx="625" cy="325"/>
            </a:xfrm>
            <a:custGeom>
              <a:rect b="b" l="l" r="r" t="t"/>
              <a:pathLst>
                <a:path extrusionOk="0" h="13" w="25">
                  <a:moveTo>
                    <a:pt x="0" y="1"/>
                  </a:move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13"/>
            <p:cNvSpPr/>
            <p:nvPr/>
          </p:nvSpPr>
          <p:spPr>
            <a:xfrm>
              <a:off x="5560800" y="2167075"/>
              <a:ext cx="325" cy="725"/>
            </a:xfrm>
            <a:custGeom>
              <a:rect b="b" l="l" r="r" t="t"/>
              <a:pathLst>
                <a:path extrusionOk="0" h="29" w="13">
                  <a:moveTo>
                    <a:pt x="12" y="12"/>
                  </a:moveTo>
                  <a:cubicBezTo>
                    <a:pt x="12" y="14"/>
                    <a:pt x="11" y="15"/>
                    <a:pt x="11" y="17"/>
                  </a:cubicBezTo>
                  <a:lnTo>
                    <a:pt x="11" y="17"/>
                  </a:lnTo>
                  <a:cubicBezTo>
                    <a:pt x="12" y="16"/>
                    <a:pt x="12" y="15"/>
                    <a:pt x="12" y="12"/>
                  </a:cubicBezTo>
                  <a:close/>
                  <a:moveTo>
                    <a:pt x="1" y="0"/>
                  </a:moveTo>
                  <a:lnTo>
                    <a:pt x="1" y="24"/>
                  </a:lnTo>
                  <a:cubicBezTo>
                    <a:pt x="1" y="22"/>
                    <a:pt x="1" y="21"/>
                    <a:pt x="1" y="21"/>
                  </a:cubicBezTo>
                  <a:cubicBezTo>
                    <a:pt x="1" y="21"/>
                    <a:pt x="1" y="28"/>
                    <a:pt x="4" y="28"/>
                  </a:cubicBezTo>
                  <a:cubicBezTo>
                    <a:pt x="5" y="28"/>
                    <a:pt x="8" y="26"/>
                    <a:pt x="11" y="17"/>
                  </a:cubicBezTo>
                  <a:lnTo>
                    <a:pt x="11" y="17"/>
                  </a:lnTo>
                  <a:cubicBezTo>
                    <a:pt x="11" y="17"/>
                    <a:pt x="10" y="17"/>
                    <a:pt x="10" y="17"/>
                  </a:cubicBezTo>
                  <a:cubicBezTo>
                    <a:pt x="7" y="17"/>
                    <a:pt x="1" y="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13"/>
            <p:cNvSpPr/>
            <p:nvPr/>
          </p:nvSpPr>
          <p:spPr>
            <a:xfrm>
              <a:off x="5550075" y="2178075"/>
              <a:ext cx="625" cy="1225"/>
            </a:xfrm>
            <a:custGeom>
              <a:rect b="b" l="l" r="r" t="t"/>
              <a:pathLst>
                <a:path extrusionOk="0" h="49" w="25">
                  <a:moveTo>
                    <a:pt x="25" y="1"/>
                  </a:moveTo>
                  <a:lnTo>
                    <a:pt x="1" y="36"/>
                  </a:lnTo>
                  <a:cubicBezTo>
                    <a:pt x="13" y="36"/>
                    <a:pt x="13" y="36"/>
                    <a:pt x="13" y="48"/>
                  </a:cubicBezTo>
                  <a:cubicBezTo>
                    <a:pt x="25" y="36"/>
                    <a:pt x="25" y="24"/>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13"/>
            <p:cNvSpPr/>
            <p:nvPr/>
          </p:nvSpPr>
          <p:spPr>
            <a:xfrm>
              <a:off x="5549500" y="2177700"/>
              <a:ext cx="1500" cy="750"/>
            </a:xfrm>
            <a:custGeom>
              <a:rect b="b" l="l" r="r" t="t"/>
              <a:pathLst>
                <a:path extrusionOk="0" h="30" w="60">
                  <a:moveTo>
                    <a:pt x="57" y="0"/>
                  </a:moveTo>
                  <a:cubicBezTo>
                    <a:pt x="52" y="0"/>
                    <a:pt x="42" y="7"/>
                    <a:pt x="33" y="7"/>
                  </a:cubicBezTo>
                  <a:cubicBezTo>
                    <a:pt x="30" y="7"/>
                    <a:pt x="26" y="6"/>
                    <a:pt x="24" y="4"/>
                  </a:cubicBezTo>
                  <a:lnTo>
                    <a:pt x="24" y="4"/>
                  </a:lnTo>
                  <a:lnTo>
                    <a:pt x="0" y="27"/>
                  </a:lnTo>
                  <a:cubicBezTo>
                    <a:pt x="2" y="29"/>
                    <a:pt x="4" y="30"/>
                    <a:pt x="6" y="30"/>
                  </a:cubicBezTo>
                  <a:cubicBezTo>
                    <a:pt x="19" y="30"/>
                    <a:pt x="39" y="4"/>
                    <a:pt x="60" y="4"/>
                  </a:cubicBezTo>
                  <a:cubicBezTo>
                    <a:pt x="60" y="1"/>
                    <a:pt x="59" y="0"/>
                    <a:pt x="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 name="Google Shape;868;p13"/>
            <p:cNvSpPr/>
            <p:nvPr/>
          </p:nvSpPr>
          <p:spPr>
            <a:xfrm>
              <a:off x="5542350" y="2172125"/>
              <a:ext cx="2100" cy="1350"/>
            </a:xfrm>
            <a:custGeom>
              <a:rect b="b" l="l" r="r" t="t"/>
              <a:pathLst>
                <a:path extrusionOk="0" h="54" w="84">
                  <a:moveTo>
                    <a:pt x="24" y="0"/>
                  </a:moveTo>
                  <a:cubicBezTo>
                    <a:pt x="24" y="12"/>
                    <a:pt x="0" y="36"/>
                    <a:pt x="0" y="36"/>
                  </a:cubicBezTo>
                  <a:lnTo>
                    <a:pt x="36" y="24"/>
                  </a:lnTo>
                  <a:lnTo>
                    <a:pt x="24" y="48"/>
                  </a:lnTo>
                  <a:cubicBezTo>
                    <a:pt x="24" y="52"/>
                    <a:pt x="25" y="54"/>
                    <a:pt x="26" y="54"/>
                  </a:cubicBezTo>
                  <a:cubicBezTo>
                    <a:pt x="31" y="54"/>
                    <a:pt x="42" y="30"/>
                    <a:pt x="46" y="30"/>
                  </a:cubicBezTo>
                  <a:cubicBezTo>
                    <a:pt x="47" y="30"/>
                    <a:pt x="48" y="32"/>
                    <a:pt x="48" y="36"/>
                  </a:cubicBezTo>
                  <a:cubicBezTo>
                    <a:pt x="72" y="12"/>
                    <a:pt x="60" y="12"/>
                    <a:pt x="84" y="0"/>
                  </a:cubicBezTo>
                  <a:lnTo>
                    <a:pt x="84" y="0"/>
                  </a:lnTo>
                  <a:cubicBezTo>
                    <a:pt x="76" y="4"/>
                    <a:pt x="69" y="6"/>
                    <a:pt x="63" y="6"/>
                  </a:cubicBezTo>
                  <a:cubicBezTo>
                    <a:pt x="51" y="6"/>
                    <a:pt x="40"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 name="Google Shape;869;p13"/>
            <p:cNvSpPr/>
            <p:nvPr/>
          </p:nvSpPr>
          <p:spPr>
            <a:xfrm>
              <a:off x="5553350" y="2282250"/>
              <a:ext cx="1500" cy="1300"/>
            </a:xfrm>
            <a:custGeom>
              <a:rect b="b" l="l" r="r" t="t"/>
              <a:pathLst>
                <a:path extrusionOk="0" h="52" w="60">
                  <a:moveTo>
                    <a:pt x="25" y="1"/>
                  </a:moveTo>
                  <a:cubicBezTo>
                    <a:pt x="37" y="25"/>
                    <a:pt x="1" y="13"/>
                    <a:pt x="37" y="48"/>
                  </a:cubicBezTo>
                  <a:cubicBezTo>
                    <a:pt x="41" y="50"/>
                    <a:pt x="44" y="51"/>
                    <a:pt x="47" y="51"/>
                  </a:cubicBezTo>
                  <a:cubicBezTo>
                    <a:pt x="59" y="51"/>
                    <a:pt x="54" y="30"/>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 name="Google Shape;870;p13"/>
            <p:cNvSpPr/>
            <p:nvPr/>
          </p:nvSpPr>
          <p:spPr>
            <a:xfrm>
              <a:off x="5560350" y="2261200"/>
              <a:ext cx="175" cy="250"/>
            </a:xfrm>
            <a:custGeom>
              <a:rect b="b" l="l" r="r" t="t"/>
              <a:pathLst>
                <a:path extrusionOk="0" h="10" w="7">
                  <a:moveTo>
                    <a:pt x="2" y="0"/>
                  </a:moveTo>
                  <a:cubicBezTo>
                    <a:pt x="1" y="0"/>
                    <a:pt x="1" y="3"/>
                    <a:pt x="7" y="9"/>
                  </a:cubicBezTo>
                  <a:cubicBezTo>
                    <a:pt x="7" y="3"/>
                    <a:pt x="4" y="0"/>
                    <a:pt x="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 name="Google Shape;871;p13"/>
            <p:cNvSpPr/>
            <p:nvPr/>
          </p:nvSpPr>
          <p:spPr>
            <a:xfrm>
              <a:off x="5562600" y="2256050"/>
              <a:ext cx="600" cy="325"/>
            </a:xfrm>
            <a:custGeom>
              <a:rect b="b" l="l" r="r" t="t"/>
              <a:pathLst>
                <a:path extrusionOk="0" h="13" w="24">
                  <a:moveTo>
                    <a:pt x="0" y="1"/>
                  </a:moveTo>
                  <a:lnTo>
                    <a:pt x="0" y="13"/>
                  </a:lnTo>
                  <a:lnTo>
                    <a:pt x="24" y="13"/>
                  </a:lnTo>
                  <a:cubicBezTo>
                    <a:pt x="12" y="13"/>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13"/>
            <p:cNvSpPr/>
            <p:nvPr/>
          </p:nvSpPr>
          <p:spPr>
            <a:xfrm>
              <a:off x="5558725" y="2278100"/>
              <a:ext cx="325" cy="300"/>
            </a:xfrm>
            <a:custGeom>
              <a:rect b="b" l="l" r="r" t="t"/>
              <a:pathLst>
                <a:path extrusionOk="0" h="12" w="13">
                  <a:moveTo>
                    <a:pt x="12" y="0"/>
                  </a:moveTo>
                  <a:cubicBezTo>
                    <a:pt x="0" y="0"/>
                    <a:pt x="0" y="0"/>
                    <a:pt x="12" y="12"/>
                  </a:cubicBezTo>
                  <a:cubicBezTo>
                    <a:pt x="12" y="12"/>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 name="Google Shape;873;p13"/>
            <p:cNvSpPr/>
            <p:nvPr/>
          </p:nvSpPr>
          <p:spPr>
            <a:xfrm>
              <a:off x="5559900" y="2276600"/>
              <a:ext cx="300" cy="150"/>
            </a:xfrm>
            <a:custGeom>
              <a:rect b="b" l="l" r="r" t="t"/>
              <a:pathLst>
                <a:path extrusionOk="0" h="6" w="12">
                  <a:moveTo>
                    <a:pt x="1" y="1"/>
                  </a:moveTo>
                  <a:cubicBezTo>
                    <a:pt x="5" y="4"/>
                    <a:pt x="7" y="6"/>
                    <a:pt x="9" y="6"/>
                  </a:cubicBezTo>
                  <a:cubicBezTo>
                    <a:pt x="11" y="6"/>
                    <a:pt x="9"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 name="Google Shape;874;p13"/>
            <p:cNvSpPr/>
            <p:nvPr/>
          </p:nvSpPr>
          <p:spPr>
            <a:xfrm>
              <a:off x="5560800" y="2275700"/>
              <a:ext cx="325" cy="25"/>
            </a:xfrm>
            <a:custGeom>
              <a:rect b="b" l="l" r="r" t="t"/>
              <a:pathLst>
                <a:path extrusionOk="0" h="1" w="13">
                  <a:moveTo>
                    <a:pt x="1" y="1"/>
                  </a:moveTo>
                  <a:cubicBezTo>
                    <a:pt x="1" y="1"/>
                    <a:pt x="1" y="1"/>
                    <a:pt x="1" y="1"/>
                  </a:cubicBezTo>
                  <a:cubicBezTo>
                    <a:pt x="1" y="1"/>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13"/>
            <p:cNvSpPr/>
            <p:nvPr/>
          </p:nvSpPr>
          <p:spPr>
            <a:xfrm>
              <a:off x="5558125" y="2276900"/>
              <a:ext cx="2250" cy="1750"/>
            </a:xfrm>
            <a:custGeom>
              <a:rect b="b" l="l" r="r" t="t"/>
              <a:pathLst>
                <a:path extrusionOk="0" h="70" w="90">
                  <a:moveTo>
                    <a:pt x="36" y="0"/>
                  </a:moveTo>
                  <a:cubicBezTo>
                    <a:pt x="24" y="12"/>
                    <a:pt x="24" y="12"/>
                    <a:pt x="24" y="12"/>
                  </a:cubicBezTo>
                  <a:cubicBezTo>
                    <a:pt x="0" y="12"/>
                    <a:pt x="24" y="36"/>
                    <a:pt x="36" y="48"/>
                  </a:cubicBezTo>
                  <a:cubicBezTo>
                    <a:pt x="50" y="55"/>
                    <a:pt x="75" y="70"/>
                    <a:pt x="83" y="70"/>
                  </a:cubicBezTo>
                  <a:cubicBezTo>
                    <a:pt x="89" y="70"/>
                    <a:pt x="85" y="61"/>
                    <a:pt x="60" y="36"/>
                  </a:cubicBezTo>
                  <a:lnTo>
                    <a:pt x="58" y="36"/>
                  </a:lnTo>
                  <a:cubicBezTo>
                    <a:pt x="56" y="31"/>
                    <a:pt x="48" y="19"/>
                    <a:pt x="48" y="12"/>
                  </a:cubicBezTo>
                  <a:cubicBezTo>
                    <a:pt x="48" y="12"/>
                    <a:pt x="36" y="12"/>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13"/>
            <p:cNvSpPr/>
            <p:nvPr/>
          </p:nvSpPr>
          <p:spPr>
            <a:xfrm>
              <a:off x="5556625" y="2268575"/>
              <a:ext cx="325" cy="25"/>
            </a:xfrm>
            <a:custGeom>
              <a:rect b="b" l="l" r="r" t="t"/>
              <a:pathLst>
                <a:path extrusionOk="0" h="1" w="13">
                  <a:moveTo>
                    <a:pt x="13" y="0"/>
                  </a:moveTo>
                  <a:cubicBezTo>
                    <a:pt x="13" y="0"/>
                    <a:pt x="13" y="0"/>
                    <a:pt x="13" y="0"/>
                  </a:cubicBezTo>
                  <a:cubicBezTo>
                    <a:pt x="1" y="0"/>
                    <a:pt x="1"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 name="Google Shape;877;p13"/>
            <p:cNvSpPr/>
            <p:nvPr/>
          </p:nvSpPr>
          <p:spPr>
            <a:xfrm>
              <a:off x="5556925" y="2281950"/>
              <a:ext cx="925" cy="325"/>
            </a:xfrm>
            <a:custGeom>
              <a:rect b="b" l="l" r="r" t="t"/>
              <a:pathLst>
                <a:path extrusionOk="0" h="13" w="37">
                  <a:moveTo>
                    <a:pt x="1" y="1"/>
                  </a:moveTo>
                  <a:cubicBezTo>
                    <a:pt x="1" y="1"/>
                    <a:pt x="25" y="13"/>
                    <a:pt x="37"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 name="Google Shape;878;p13"/>
            <p:cNvSpPr/>
            <p:nvPr/>
          </p:nvSpPr>
          <p:spPr>
            <a:xfrm>
              <a:off x="5561100" y="2279275"/>
              <a:ext cx="925" cy="475"/>
            </a:xfrm>
            <a:custGeom>
              <a:rect b="b" l="l" r="r" t="t"/>
              <a:pathLst>
                <a:path extrusionOk="0" h="19" w="37">
                  <a:moveTo>
                    <a:pt x="0" y="1"/>
                  </a:moveTo>
                  <a:cubicBezTo>
                    <a:pt x="6" y="13"/>
                    <a:pt x="18" y="19"/>
                    <a:pt x="26" y="19"/>
                  </a:cubicBezTo>
                  <a:cubicBezTo>
                    <a:pt x="33" y="19"/>
                    <a:pt x="36"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 name="Google Shape;879;p13"/>
            <p:cNvSpPr/>
            <p:nvPr/>
          </p:nvSpPr>
          <p:spPr>
            <a:xfrm>
              <a:off x="5561700" y="2277800"/>
              <a:ext cx="1500" cy="900"/>
            </a:xfrm>
            <a:custGeom>
              <a:rect b="b" l="l" r="r" t="t"/>
              <a:pathLst>
                <a:path extrusionOk="0" h="36" w="60">
                  <a:moveTo>
                    <a:pt x="24" y="0"/>
                  </a:moveTo>
                  <a:cubicBezTo>
                    <a:pt x="36" y="12"/>
                    <a:pt x="0" y="0"/>
                    <a:pt x="36" y="36"/>
                  </a:cubicBezTo>
                  <a:cubicBezTo>
                    <a:pt x="0" y="0"/>
                    <a:pt x="60" y="24"/>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 name="Google Shape;880;p13"/>
            <p:cNvSpPr/>
            <p:nvPr/>
          </p:nvSpPr>
          <p:spPr>
            <a:xfrm>
              <a:off x="5560800" y="2275100"/>
              <a:ext cx="2400" cy="1525"/>
            </a:xfrm>
            <a:custGeom>
              <a:rect b="b" l="l" r="r" t="t"/>
              <a:pathLst>
                <a:path extrusionOk="0" h="61" w="96">
                  <a:moveTo>
                    <a:pt x="1" y="1"/>
                  </a:moveTo>
                  <a:cubicBezTo>
                    <a:pt x="1" y="6"/>
                    <a:pt x="3" y="9"/>
                    <a:pt x="6" y="11"/>
                  </a:cubicBezTo>
                  <a:lnTo>
                    <a:pt x="6" y="11"/>
                  </a:lnTo>
                  <a:cubicBezTo>
                    <a:pt x="4" y="8"/>
                    <a:pt x="3" y="5"/>
                    <a:pt x="1" y="1"/>
                  </a:cubicBezTo>
                  <a:close/>
                  <a:moveTo>
                    <a:pt x="12" y="1"/>
                  </a:moveTo>
                  <a:cubicBezTo>
                    <a:pt x="36" y="13"/>
                    <a:pt x="36" y="25"/>
                    <a:pt x="24" y="25"/>
                  </a:cubicBezTo>
                  <a:cubicBezTo>
                    <a:pt x="17" y="18"/>
                    <a:pt x="10" y="15"/>
                    <a:pt x="6" y="11"/>
                  </a:cubicBezTo>
                  <a:lnTo>
                    <a:pt x="6" y="11"/>
                  </a:lnTo>
                  <a:cubicBezTo>
                    <a:pt x="12" y="25"/>
                    <a:pt x="12" y="27"/>
                    <a:pt x="12" y="37"/>
                  </a:cubicBezTo>
                  <a:cubicBezTo>
                    <a:pt x="36" y="49"/>
                    <a:pt x="60" y="37"/>
                    <a:pt x="96" y="61"/>
                  </a:cubicBezTo>
                  <a:cubicBezTo>
                    <a:pt x="72" y="37"/>
                    <a:pt x="48" y="13"/>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 name="Google Shape;881;p13"/>
            <p:cNvSpPr/>
            <p:nvPr/>
          </p:nvSpPr>
          <p:spPr>
            <a:xfrm>
              <a:off x="5562875" y="2275100"/>
              <a:ext cx="1225" cy="1525"/>
            </a:xfrm>
            <a:custGeom>
              <a:rect b="b" l="l" r="r" t="t"/>
              <a:pathLst>
                <a:path extrusionOk="0" h="61" w="49">
                  <a:moveTo>
                    <a:pt x="13" y="1"/>
                  </a:moveTo>
                  <a:cubicBezTo>
                    <a:pt x="25" y="25"/>
                    <a:pt x="1" y="37"/>
                    <a:pt x="37" y="61"/>
                  </a:cubicBezTo>
                  <a:cubicBezTo>
                    <a:pt x="49" y="49"/>
                    <a:pt x="37" y="25"/>
                    <a:pt x="25"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13"/>
            <p:cNvSpPr/>
            <p:nvPr/>
          </p:nvSpPr>
          <p:spPr>
            <a:xfrm>
              <a:off x="5554975" y="2271850"/>
              <a:ext cx="1175" cy="825"/>
            </a:xfrm>
            <a:custGeom>
              <a:rect b="b" l="l" r="r" t="t"/>
              <a:pathLst>
                <a:path extrusionOk="0" h="33" w="47">
                  <a:moveTo>
                    <a:pt x="7" y="0"/>
                  </a:moveTo>
                  <a:cubicBezTo>
                    <a:pt x="1" y="0"/>
                    <a:pt x="5" y="0"/>
                    <a:pt x="10" y="2"/>
                  </a:cubicBezTo>
                  <a:lnTo>
                    <a:pt x="10" y="2"/>
                  </a:lnTo>
                  <a:lnTo>
                    <a:pt x="7" y="0"/>
                  </a:lnTo>
                  <a:close/>
                  <a:moveTo>
                    <a:pt x="10" y="2"/>
                  </a:moveTo>
                  <a:lnTo>
                    <a:pt x="17" y="7"/>
                  </a:lnTo>
                  <a:lnTo>
                    <a:pt x="17" y="7"/>
                  </a:lnTo>
                  <a:cubicBezTo>
                    <a:pt x="16" y="5"/>
                    <a:pt x="13" y="3"/>
                    <a:pt x="10" y="2"/>
                  </a:cubicBezTo>
                  <a:close/>
                  <a:moveTo>
                    <a:pt x="17" y="7"/>
                  </a:moveTo>
                  <a:cubicBezTo>
                    <a:pt x="19" y="8"/>
                    <a:pt x="19" y="10"/>
                    <a:pt x="19" y="12"/>
                  </a:cubicBezTo>
                  <a:cubicBezTo>
                    <a:pt x="19" y="12"/>
                    <a:pt x="7" y="12"/>
                    <a:pt x="19" y="24"/>
                  </a:cubicBezTo>
                  <a:cubicBezTo>
                    <a:pt x="19" y="22"/>
                    <a:pt x="20" y="21"/>
                    <a:pt x="21" y="21"/>
                  </a:cubicBezTo>
                  <a:cubicBezTo>
                    <a:pt x="27" y="21"/>
                    <a:pt x="40" y="32"/>
                    <a:pt x="44" y="32"/>
                  </a:cubicBezTo>
                  <a:cubicBezTo>
                    <a:pt x="46" y="32"/>
                    <a:pt x="46" y="30"/>
                    <a:pt x="43" y="24"/>
                  </a:cubicBezTo>
                  <a:lnTo>
                    <a:pt x="17" y="7"/>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13"/>
            <p:cNvSpPr/>
            <p:nvPr/>
          </p:nvSpPr>
          <p:spPr>
            <a:xfrm>
              <a:off x="5555450" y="2269750"/>
              <a:ext cx="1200" cy="1525"/>
            </a:xfrm>
            <a:custGeom>
              <a:rect b="b" l="l" r="r" t="t"/>
              <a:pathLst>
                <a:path extrusionOk="0" h="61" w="48">
                  <a:moveTo>
                    <a:pt x="0" y="1"/>
                  </a:moveTo>
                  <a:lnTo>
                    <a:pt x="0" y="1"/>
                  </a:lnTo>
                  <a:cubicBezTo>
                    <a:pt x="12" y="24"/>
                    <a:pt x="12" y="24"/>
                    <a:pt x="36" y="48"/>
                  </a:cubicBezTo>
                  <a:lnTo>
                    <a:pt x="48" y="6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p13"/>
            <p:cNvSpPr/>
            <p:nvPr/>
          </p:nvSpPr>
          <p:spPr>
            <a:xfrm>
              <a:off x="5566150" y="2269825"/>
              <a:ext cx="1225" cy="475"/>
            </a:xfrm>
            <a:custGeom>
              <a:rect b="b" l="l" r="r" t="t"/>
              <a:pathLst>
                <a:path extrusionOk="0" h="19" w="49">
                  <a:moveTo>
                    <a:pt x="7" y="1"/>
                  </a:moveTo>
                  <a:cubicBezTo>
                    <a:pt x="1" y="1"/>
                    <a:pt x="1" y="4"/>
                    <a:pt x="13" y="10"/>
                  </a:cubicBezTo>
                  <a:cubicBezTo>
                    <a:pt x="19" y="16"/>
                    <a:pt x="31" y="18"/>
                    <a:pt x="38" y="18"/>
                  </a:cubicBezTo>
                  <a:cubicBezTo>
                    <a:pt x="46" y="18"/>
                    <a:pt x="49" y="16"/>
                    <a:pt x="37" y="10"/>
                  </a:cubicBezTo>
                  <a:cubicBezTo>
                    <a:pt x="25" y="4"/>
                    <a:pt x="13" y="1"/>
                    <a:pt x="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13"/>
            <p:cNvSpPr/>
            <p:nvPr/>
          </p:nvSpPr>
          <p:spPr>
            <a:xfrm>
              <a:off x="5557225" y="2264400"/>
              <a:ext cx="1225" cy="1200"/>
            </a:xfrm>
            <a:custGeom>
              <a:rect b="b" l="l" r="r" t="t"/>
              <a:pathLst>
                <a:path extrusionOk="0" h="48" w="49">
                  <a:moveTo>
                    <a:pt x="25" y="0"/>
                  </a:moveTo>
                  <a:cubicBezTo>
                    <a:pt x="25" y="12"/>
                    <a:pt x="1" y="36"/>
                    <a:pt x="25" y="48"/>
                  </a:cubicBezTo>
                  <a:cubicBezTo>
                    <a:pt x="48" y="48"/>
                    <a:pt x="36" y="12"/>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13"/>
            <p:cNvSpPr/>
            <p:nvPr/>
          </p:nvSpPr>
          <p:spPr>
            <a:xfrm>
              <a:off x="5560575" y="2254875"/>
              <a:ext cx="850" cy="1200"/>
            </a:xfrm>
            <a:custGeom>
              <a:rect b="b" l="l" r="r" t="t"/>
              <a:pathLst>
                <a:path extrusionOk="0" h="48" w="34">
                  <a:moveTo>
                    <a:pt x="10" y="0"/>
                  </a:moveTo>
                  <a:lnTo>
                    <a:pt x="10" y="0"/>
                  </a:lnTo>
                  <a:cubicBezTo>
                    <a:pt x="10" y="0"/>
                    <a:pt x="1" y="0"/>
                    <a:pt x="13" y="8"/>
                  </a:cubicBezTo>
                  <a:lnTo>
                    <a:pt x="13" y="8"/>
                  </a:lnTo>
                  <a:cubicBezTo>
                    <a:pt x="12" y="5"/>
                    <a:pt x="11" y="3"/>
                    <a:pt x="10" y="0"/>
                  </a:cubicBezTo>
                  <a:close/>
                  <a:moveTo>
                    <a:pt x="13" y="8"/>
                  </a:moveTo>
                  <a:cubicBezTo>
                    <a:pt x="14" y="10"/>
                    <a:pt x="15" y="12"/>
                    <a:pt x="16" y="15"/>
                  </a:cubicBezTo>
                  <a:lnTo>
                    <a:pt x="16" y="15"/>
                  </a:lnTo>
                  <a:cubicBezTo>
                    <a:pt x="17" y="13"/>
                    <a:pt x="19" y="12"/>
                    <a:pt x="21" y="12"/>
                  </a:cubicBezTo>
                  <a:cubicBezTo>
                    <a:pt x="18" y="10"/>
                    <a:pt x="15" y="9"/>
                    <a:pt x="13" y="8"/>
                  </a:cubicBezTo>
                  <a:close/>
                  <a:moveTo>
                    <a:pt x="16" y="15"/>
                  </a:moveTo>
                  <a:lnTo>
                    <a:pt x="16" y="15"/>
                  </a:lnTo>
                  <a:cubicBezTo>
                    <a:pt x="10" y="21"/>
                    <a:pt x="14" y="38"/>
                    <a:pt x="33" y="48"/>
                  </a:cubicBezTo>
                  <a:cubicBezTo>
                    <a:pt x="24" y="39"/>
                    <a:pt x="22" y="29"/>
                    <a:pt x="16" y="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 name="Google Shape;887;p13"/>
            <p:cNvSpPr/>
            <p:nvPr/>
          </p:nvSpPr>
          <p:spPr>
            <a:xfrm>
              <a:off x="5562600" y="2253675"/>
              <a:ext cx="600" cy="625"/>
            </a:xfrm>
            <a:custGeom>
              <a:rect b="b" l="l" r="r" t="t"/>
              <a:pathLst>
                <a:path extrusionOk="0" h="25" w="24">
                  <a:moveTo>
                    <a:pt x="0" y="1"/>
                  </a:moveTo>
                  <a:cubicBezTo>
                    <a:pt x="0" y="13"/>
                    <a:pt x="0" y="13"/>
                    <a:pt x="12" y="25"/>
                  </a:cubicBezTo>
                  <a:cubicBezTo>
                    <a:pt x="24" y="25"/>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 name="Google Shape;888;p13"/>
            <p:cNvSpPr/>
            <p:nvPr/>
          </p:nvSpPr>
          <p:spPr>
            <a:xfrm>
              <a:off x="5549200" y="2259925"/>
              <a:ext cx="25" cy="25"/>
            </a:xfrm>
            <a:custGeom>
              <a:rect b="b" l="l" r="r" t="t"/>
              <a:pathLst>
                <a:path extrusionOk="0" h="1" w="1">
                  <a:moveTo>
                    <a:pt x="0" y="1"/>
                  </a:moveTo>
                  <a:cubicBezTo>
                    <a:pt x="0" y="1"/>
                    <a:pt x="0" y="1"/>
                    <a:pt x="0" y="1"/>
                  </a:cubicBezTo>
                  <a:cubicBezTo>
                    <a:pt x="0" y="1"/>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13"/>
            <p:cNvSpPr/>
            <p:nvPr/>
          </p:nvSpPr>
          <p:spPr>
            <a:xfrm>
              <a:off x="5550075" y="2262325"/>
              <a:ext cx="625" cy="25"/>
            </a:xfrm>
            <a:custGeom>
              <a:rect b="b" l="l" r="r" t="t"/>
              <a:pathLst>
                <a:path extrusionOk="0" h="1" w="25">
                  <a:moveTo>
                    <a:pt x="13" y="0"/>
                  </a:moveTo>
                  <a:cubicBezTo>
                    <a:pt x="13" y="0"/>
                    <a:pt x="13" y="0"/>
                    <a:pt x="1" y="0"/>
                  </a:cubicBezTo>
                  <a:cubicBezTo>
                    <a:pt x="13" y="0"/>
                    <a:pt x="13"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13"/>
            <p:cNvSpPr/>
            <p:nvPr/>
          </p:nvSpPr>
          <p:spPr>
            <a:xfrm>
              <a:off x="5543825" y="2274225"/>
              <a:ext cx="325" cy="325"/>
            </a:xfrm>
            <a:custGeom>
              <a:rect b="b" l="l" r="r" t="t"/>
              <a:pathLst>
                <a:path extrusionOk="0" h="13" w="13">
                  <a:moveTo>
                    <a:pt x="13" y="0"/>
                  </a:moveTo>
                  <a:cubicBezTo>
                    <a:pt x="13" y="12"/>
                    <a:pt x="1" y="12"/>
                    <a:pt x="1" y="12"/>
                  </a:cubicBezTo>
                  <a:lnTo>
                    <a:pt x="13" y="12"/>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13"/>
            <p:cNvSpPr/>
            <p:nvPr/>
          </p:nvSpPr>
          <p:spPr>
            <a:xfrm>
              <a:off x="5547400" y="2256650"/>
              <a:ext cx="25" cy="325"/>
            </a:xfrm>
            <a:custGeom>
              <a:rect b="b" l="l" r="r" t="t"/>
              <a:pathLst>
                <a:path extrusionOk="0" h="13" w="1">
                  <a:moveTo>
                    <a:pt x="1" y="1"/>
                  </a:moveTo>
                  <a:cubicBezTo>
                    <a:pt x="1" y="13"/>
                    <a:pt x="1" y="13"/>
                    <a:pt x="1" y="13"/>
                  </a:cubicBez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13"/>
            <p:cNvSpPr/>
            <p:nvPr/>
          </p:nvSpPr>
          <p:spPr>
            <a:xfrm>
              <a:off x="5547100" y="2259625"/>
              <a:ext cx="325" cy="25"/>
            </a:xfrm>
            <a:custGeom>
              <a:rect b="b" l="l" r="r" t="t"/>
              <a:pathLst>
                <a:path extrusionOk="0" h="1" w="13">
                  <a:moveTo>
                    <a:pt x="13" y="1"/>
                  </a:moveTo>
                  <a:cubicBezTo>
                    <a:pt x="13" y="1"/>
                    <a:pt x="13" y="1"/>
                    <a:pt x="13" y="1"/>
                  </a:cubicBezTo>
                  <a:cubicBezTo>
                    <a:pt x="13" y="1"/>
                    <a:pt x="1"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13"/>
            <p:cNvSpPr/>
            <p:nvPr/>
          </p:nvSpPr>
          <p:spPr>
            <a:xfrm>
              <a:off x="5539375" y="2286125"/>
              <a:ext cx="1500" cy="325"/>
            </a:xfrm>
            <a:custGeom>
              <a:rect b="b" l="l" r="r" t="t"/>
              <a:pathLst>
                <a:path extrusionOk="0" h="13" w="60">
                  <a:moveTo>
                    <a:pt x="48" y="1"/>
                  </a:moveTo>
                  <a:cubicBezTo>
                    <a:pt x="45" y="1"/>
                    <a:pt x="43" y="1"/>
                    <a:pt x="40" y="1"/>
                  </a:cubicBezTo>
                  <a:lnTo>
                    <a:pt x="40" y="1"/>
                  </a:lnTo>
                  <a:cubicBezTo>
                    <a:pt x="42" y="1"/>
                    <a:pt x="45" y="1"/>
                    <a:pt x="48" y="1"/>
                  </a:cubicBezTo>
                  <a:close/>
                  <a:moveTo>
                    <a:pt x="60" y="1"/>
                  </a:moveTo>
                  <a:cubicBezTo>
                    <a:pt x="40" y="1"/>
                    <a:pt x="45" y="1"/>
                    <a:pt x="34" y="7"/>
                  </a:cubicBezTo>
                  <a:lnTo>
                    <a:pt x="34" y="7"/>
                  </a:lnTo>
                  <a:lnTo>
                    <a:pt x="60" y="1"/>
                  </a:lnTo>
                  <a:close/>
                  <a:moveTo>
                    <a:pt x="23" y="10"/>
                  </a:moveTo>
                  <a:lnTo>
                    <a:pt x="14" y="12"/>
                  </a:lnTo>
                  <a:lnTo>
                    <a:pt x="14" y="12"/>
                  </a:lnTo>
                  <a:cubicBezTo>
                    <a:pt x="19" y="11"/>
                    <a:pt x="21" y="11"/>
                    <a:pt x="23" y="10"/>
                  </a:cubicBezTo>
                  <a:close/>
                  <a:moveTo>
                    <a:pt x="14" y="12"/>
                  </a:moveTo>
                  <a:cubicBezTo>
                    <a:pt x="11" y="12"/>
                    <a:pt x="6" y="12"/>
                    <a:pt x="0" y="12"/>
                  </a:cubicBezTo>
                  <a:lnTo>
                    <a:pt x="12" y="12"/>
                  </a:lnTo>
                  <a:lnTo>
                    <a:pt x="14" y="12"/>
                  </a:lnTo>
                  <a:close/>
                  <a:moveTo>
                    <a:pt x="40" y="1"/>
                  </a:moveTo>
                  <a:cubicBezTo>
                    <a:pt x="17" y="2"/>
                    <a:pt x="27" y="7"/>
                    <a:pt x="23" y="10"/>
                  </a:cubicBezTo>
                  <a:lnTo>
                    <a:pt x="23" y="10"/>
                  </a:lnTo>
                  <a:lnTo>
                    <a:pt x="24" y="9"/>
                  </a:lnTo>
                  <a:lnTo>
                    <a:pt x="24" y="9"/>
                  </a:lnTo>
                  <a:cubicBezTo>
                    <a:pt x="24" y="10"/>
                    <a:pt x="24" y="11"/>
                    <a:pt x="24" y="12"/>
                  </a:cubicBezTo>
                  <a:cubicBezTo>
                    <a:pt x="29" y="10"/>
                    <a:pt x="32" y="8"/>
                    <a:pt x="34" y="7"/>
                  </a:cubicBezTo>
                  <a:lnTo>
                    <a:pt x="34" y="7"/>
                  </a:lnTo>
                  <a:lnTo>
                    <a:pt x="24" y="9"/>
                  </a:lnTo>
                  <a:lnTo>
                    <a:pt x="24" y="9"/>
                  </a:lnTo>
                  <a:cubicBezTo>
                    <a:pt x="26" y="3"/>
                    <a:pt x="32" y="1"/>
                    <a:pt x="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 name="Google Shape;894;p13"/>
            <p:cNvSpPr/>
            <p:nvPr/>
          </p:nvSpPr>
          <p:spPr>
            <a:xfrm>
              <a:off x="5541150" y="2275100"/>
              <a:ext cx="2700" cy="625"/>
            </a:xfrm>
            <a:custGeom>
              <a:rect b="b" l="l" r="r" t="t"/>
              <a:pathLst>
                <a:path extrusionOk="0" h="25" w="108">
                  <a:moveTo>
                    <a:pt x="108" y="1"/>
                  </a:moveTo>
                  <a:cubicBezTo>
                    <a:pt x="85" y="1"/>
                    <a:pt x="56" y="6"/>
                    <a:pt x="33" y="13"/>
                  </a:cubicBezTo>
                  <a:lnTo>
                    <a:pt x="33" y="13"/>
                  </a:lnTo>
                  <a:cubicBezTo>
                    <a:pt x="56" y="13"/>
                    <a:pt x="87" y="12"/>
                    <a:pt x="108" y="1"/>
                  </a:cubicBezTo>
                  <a:close/>
                  <a:moveTo>
                    <a:pt x="33" y="13"/>
                  </a:moveTo>
                  <a:cubicBezTo>
                    <a:pt x="30" y="13"/>
                    <a:pt x="27" y="13"/>
                    <a:pt x="25" y="13"/>
                  </a:cubicBezTo>
                  <a:lnTo>
                    <a:pt x="33" y="13"/>
                  </a:lnTo>
                  <a:cubicBezTo>
                    <a:pt x="33" y="13"/>
                    <a:pt x="33" y="13"/>
                    <a:pt x="33" y="13"/>
                  </a:cubicBezTo>
                  <a:close/>
                  <a:moveTo>
                    <a:pt x="33" y="13"/>
                  </a:moveTo>
                  <a:cubicBezTo>
                    <a:pt x="33" y="13"/>
                    <a:pt x="33" y="13"/>
                    <a:pt x="33" y="13"/>
                  </a:cubicBezTo>
                  <a:lnTo>
                    <a:pt x="33" y="13"/>
                  </a:lnTo>
                  <a:cubicBezTo>
                    <a:pt x="34" y="13"/>
                    <a:pt x="35" y="13"/>
                    <a:pt x="36" y="13"/>
                  </a:cubicBezTo>
                  <a:close/>
                  <a:moveTo>
                    <a:pt x="33" y="13"/>
                  </a:moveTo>
                  <a:cubicBezTo>
                    <a:pt x="11" y="13"/>
                    <a:pt x="1" y="14"/>
                    <a:pt x="1" y="25"/>
                  </a:cubicBezTo>
                  <a:cubicBezTo>
                    <a:pt x="9" y="21"/>
                    <a:pt x="20" y="17"/>
                    <a:pt x="33"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 name="Google Shape;895;p13"/>
            <p:cNvSpPr/>
            <p:nvPr/>
          </p:nvSpPr>
          <p:spPr>
            <a:xfrm>
              <a:off x="5543825" y="2275100"/>
              <a:ext cx="625" cy="25"/>
            </a:xfrm>
            <a:custGeom>
              <a:rect b="b" l="l" r="r" t="t"/>
              <a:pathLst>
                <a:path extrusionOk="0" h="1" w="25">
                  <a:moveTo>
                    <a:pt x="1" y="1"/>
                  </a:moveTo>
                  <a:cubicBezTo>
                    <a:pt x="1" y="1"/>
                    <a:pt x="1" y="1"/>
                    <a:pt x="1" y="1"/>
                  </a:cubicBezTo>
                  <a:cubicBezTo>
                    <a:pt x="13" y="1"/>
                    <a:pt x="13" y="1"/>
                    <a:pt x="13" y="1"/>
                  </a:cubicBezTo>
                  <a:cubicBezTo>
                    <a:pt x="13" y="1"/>
                    <a:pt x="25" y="1"/>
                    <a:pt x="25" y="1"/>
                  </a:cubicBezTo>
                  <a:cubicBezTo>
                    <a:pt x="13" y="1"/>
                    <a:pt x="13"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 name="Google Shape;896;p13"/>
            <p:cNvSpPr/>
            <p:nvPr/>
          </p:nvSpPr>
          <p:spPr>
            <a:xfrm>
              <a:off x="5540275" y="2284350"/>
              <a:ext cx="25" cy="25"/>
            </a:xfrm>
            <a:custGeom>
              <a:rect b="b" l="l" r="r" t="t"/>
              <a:pathLst>
                <a:path extrusionOk="0" h="1" w="1">
                  <a:moveTo>
                    <a:pt x="0" y="0"/>
                  </a:moveTo>
                  <a:cubicBezTo>
                    <a:pt x="0" y="0"/>
                    <a:pt x="0" y="0"/>
                    <a:pt x="0" y="0"/>
                  </a:cubicBez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 name="Google Shape;897;p13"/>
            <p:cNvSpPr/>
            <p:nvPr/>
          </p:nvSpPr>
          <p:spPr>
            <a:xfrm>
              <a:off x="5542650" y="2273925"/>
              <a:ext cx="325" cy="25"/>
            </a:xfrm>
            <a:custGeom>
              <a:rect b="b" l="l" r="r" t="t"/>
              <a:pathLst>
                <a:path extrusionOk="0" h="1" w="13">
                  <a:moveTo>
                    <a:pt x="0" y="0"/>
                  </a:moveTo>
                  <a:cubicBezTo>
                    <a:pt x="12" y="0"/>
                    <a:pt x="12" y="0"/>
                    <a:pt x="12"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 name="Google Shape;898;p13"/>
            <p:cNvSpPr/>
            <p:nvPr/>
          </p:nvSpPr>
          <p:spPr>
            <a:xfrm>
              <a:off x="5539675" y="2286425"/>
              <a:ext cx="25" cy="25"/>
            </a:xfrm>
            <a:custGeom>
              <a:rect b="b" l="l" r="r" t="t"/>
              <a:pathLst>
                <a:path extrusionOk="0" h="1" w="1">
                  <a:moveTo>
                    <a:pt x="0" y="0"/>
                  </a:moveTo>
                  <a:cubicBezTo>
                    <a:pt x="0" y="0"/>
                    <a:pt x="0" y="0"/>
                    <a:pt x="0" y="0"/>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 name="Google Shape;899;p13"/>
            <p:cNvSpPr/>
            <p:nvPr/>
          </p:nvSpPr>
          <p:spPr>
            <a:xfrm>
              <a:off x="5543550" y="2274225"/>
              <a:ext cx="1200" cy="325"/>
            </a:xfrm>
            <a:custGeom>
              <a:rect b="b" l="l" r="r" t="t"/>
              <a:pathLst>
                <a:path extrusionOk="0" h="13" w="48">
                  <a:moveTo>
                    <a:pt x="24" y="0"/>
                  </a:moveTo>
                  <a:cubicBezTo>
                    <a:pt x="48" y="0"/>
                    <a:pt x="0" y="12"/>
                    <a:pt x="36" y="12"/>
                  </a:cubicBez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 name="Google Shape;900;p13"/>
            <p:cNvSpPr/>
            <p:nvPr/>
          </p:nvSpPr>
          <p:spPr>
            <a:xfrm>
              <a:off x="5548000" y="2257850"/>
              <a:ext cx="1225" cy="325"/>
            </a:xfrm>
            <a:custGeom>
              <a:rect b="b" l="l" r="r" t="t"/>
              <a:pathLst>
                <a:path extrusionOk="0" h="13" w="49">
                  <a:moveTo>
                    <a:pt x="24" y="0"/>
                  </a:moveTo>
                  <a:cubicBezTo>
                    <a:pt x="1" y="12"/>
                    <a:pt x="36" y="12"/>
                    <a:pt x="48" y="12"/>
                  </a:cubicBezTo>
                  <a:cubicBezTo>
                    <a:pt x="36" y="12"/>
                    <a:pt x="48"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13"/>
            <p:cNvSpPr/>
            <p:nvPr/>
          </p:nvSpPr>
          <p:spPr>
            <a:xfrm>
              <a:off x="5551575" y="2261725"/>
              <a:ext cx="1500" cy="325"/>
            </a:xfrm>
            <a:custGeom>
              <a:rect b="b" l="l" r="r" t="t"/>
              <a:pathLst>
                <a:path extrusionOk="0" h="13" w="60">
                  <a:moveTo>
                    <a:pt x="0" y="0"/>
                  </a:moveTo>
                  <a:cubicBezTo>
                    <a:pt x="12" y="0"/>
                    <a:pt x="24" y="0"/>
                    <a:pt x="48" y="12"/>
                  </a:cubicBezTo>
                  <a:cubicBezTo>
                    <a:pt x="48" y="0"/>
                    <a:pt x="60"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13"/>
            <p:cNvSpPr/>
            <p:nvPr/>
          </p:nvSpPr>
          <p:spPr>
            <a:xfrm>
              <a:off x="5551575" y="2262775"/>
              <a:ext cx="925" cy="150"/>
            </a:xfrm>
            <a:custGeom>
              <a:rect b="b" l="l" r="r" t="t"/>
              <a:pathLst>
                <a:path extrusionOk="0" h="6" w="37">
                  <a:moveTo>
                    <a:pt x="15" y="1"/>
                  </a:moveTo>
                  <a:cubicBezTo>
                    <a:pt x="12" y="1"/>
                    <a:pt x="8" y="2"/>
                    <a:pt x="0" y="6"/>
                  </a:cubicBezTo>
                  <a:lnTo>
                    <a:pt x="36" y="6"/>
                  </a:lnTo>
                  <a:cubicBezTo>
                    <a:pt x="20" y="6"/>
                    <a:pt x="20" y="1"/>
                    <a:pt x="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13"/>
            <p:cNvSpPr/>
            <p:nvPr/>
          </p:nvSpPr>
          <p:spPr>
            <a:xfrm>
              <a:off x="5537875" y="2271400"/>
              <a:ext cx="625" cy="175"/>
            </a:xfrm>
            <a:custGeom>
              <a:rect b="b" l="l" r="r" t="t"/>
              <a:pathLst>
                <a:path extrusionOk="0" h="7" w="25">
                  <a:moveTo>
                    <a:pt x="18" y="1"/>
                  </a:moveTo>
                  <a:cubicBezTo>
                    <a:pt x="11" y="1"/>
                    <a:pt x="1" y="6"/>
                    <a:pt x="1" y="6"/>
                  </a:cubicBezTo>
                  <a:lnTo>
                    <a:pt x="25" y="6"/>
                  </a:lnTo>
                  <a:cubicBezTo>
                    <a:pt x="25" y="2"/>
                    <a:pt x="22"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13"/>
            <p:cNvSpPr/>
            <p:nvPr/>
          </p:nvSpPr>
          <p:spPr>
            <a:xfrm>
              <a:off x="5537575" y="2271550"/>
              <a:ext cx="1225" cy="300"/>
            </a:xfrm>
            <a:custGeom>
              <a:rect b="b" l="l" r="r" t="t"/>
              <a:pathLst>
                <a:path extrusionOk="0" h="12" w="49">
                  <a:moveTo>
                    <a:pt x="25" y="0"/>
                  </a:moveTo>
                  <a:lnTo>
                    <a:pt x="1" y="12"/>
                  </a:lnTo>
                  <a:lnTo>
                    <a:pt x="4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 name="Google Shape;905;p13"/>
            <p:cNvSpPr/>
            <p:nvPr/>
          </p:nvSpPr>
          <p:spPr>
            <a:xfrm>
              <a:off x="5537000" y="2272425"/>
              <a:ext cx="600" cy="25"/>
            </a:xfrm>
            <a:custGeom>
              <a:rect b="b" l="l" r="r" t="t"/>
              <a:pathLst>
                <a:path extrusionOk="0" h="1" w="24">
                  <a:moveTo>
                    <a:pt x="12" y="1"/>
                  </a:moveTo>
                  <a:cubicBezTo>
                    <a:pt x="12" y="1"/>
                    <a:pt x="12" y="1"/>
                    <a:pt x="24" y="1"/>
                  </a:cubicBezTo>
                  <a:lnTo>
                    <a:pt x="0" y="1"/>
                  </a:lnTo>
                  <a:cubicBezTo>
                    <a:pt x="0" y="1"/>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 name="Google Shape;906;p13"/>
            <p:cNvSpPr/>
            <p:nvPr/>
          </p:nvSpPr>
          <p:spPr>
            <a:xfrm>
              <a:off x="5536700" y="2272125"/>
              <a:ext cx="2100" cy="325"/>
            </a:xfrm>
            <a:custGeom>
              <a:rect b="b" l="l" r="r" t="t"/>
              <a:pathLst>
                <a:path extrusionOk="0" h="13" w="84">
                  <a:moveTo>
                    <a:pt x="84" y="1"/>
                  </a:moveTo>
                  <a:cubicBezTo>
                    <a:pt x="60" y="1"/>
                    <a:pt x="60" y="13"/>
                    <a:pt x="0" y="13"/>
                  </a:cubicBezTo>
                  <a:lnTo>
                    <a:pt x="36" y="13"/>
                  </a:lnTo>
                  <a:lnTo>
                    <a:pt x="8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13"/>
            <p:cNvSpPr/>
            <p:nvPr/>
          </p:nvSpPr>
          <p:spPr>
            <a:xfrm>
              <a:off x="5537825" y="2272950"/>
              <a:ext cx="3250" cy="400"/>
            </a:xfrm>
            <a:custGeom>
              <a:rect b="b" l="l" r="r" t="t"/>
              <a:pathLst>
                <a:path extrusionOk="0" h="16" w="130">
                  <a:moveTo>
                    <a:pt x="3" y="4"/>
                  </a:moveTo>
                  <a:cubicBezTo>
                    <a:pt x="0" y="4"/>
                    <a:pt x="2" y="4"/>
                    <a:pt x="5" y="4"/>
                  </a:cubicBezTo>
                  <a:lnTo>
                    <a:pt x="5" y="4"/>
                  </a:lnTo>
                  <a:cubicBezTo>
                    <a:pt x="4" y="4"/>
                    <a:pt x="4" y="4"/>
                    <a:pt x="3" y="4"/>
                  </a:cubicBezTo>
                  <a:close/>
                  <a:moveTo>
                    <a:pt x="124" y="0"/>
                  </a:moveTo>
                  <a:cubicBezTo>
                    <a:pt x="121" y="0"/>
                    <a:pt x="117" y="0"/>
                    <a:pt x="112" y="1"/>
                  </a:cubicBezTo>
                  <a:lnTo>
                    <a:pt x="112" y="1"/>
                  </a:lnTo>
                  <a:cubicBezTo>
                    <a:pt x="110" y="0"/>
                    <a:pt x="107" y="0"/>
                    <a:pt x="104" y="0"/>
                  </a:cubicBezTo>
                  <a:cubicBezTo>
                    <a:pt x="92" y="0"/>
                    <a:pt x="78" y="3"/>
                    <a:pt x="64" y="6"/>
                  </a:cubicBezTo>
                  <a:lnTo>
                    <a:pt x="64" y="6"/>
                  </a:lnTo>
                  <a:cubicBezTo>
                    <a:pt x="79" y="5"/>
                    <a:pt x="99" y="2"/>
                    <a:pt x="112" y="1"/>
                  </a:cubicBezTo>
                  <a:lnTo>
                    <a:pt x="112" y="1"/>
                  </a:lnTo>
                  <a:cubicBezTo>
                    <a:pt x="116" y="1"/>
                    <a:pt x="119" y="2"/>
                    <a:pt x="122" y="4"/>
                  </a:cubicBezTo>
                  <a:cubicBezTo>
                    <a:pt x="129" y="1"/>
                    <a:pt x="129" y="0"/>
                    <a:pt x="124" y="0"/>
                  </a:cubicBezTo>
                  <a:close/>
                  <a:moveTo>
                    <a:pt x="50" y="4"/>
                  </a:moveTo>
                  <a:cubicBezTo>
                    <a:pt x="42" y="6"/>
                    <a:pt x="36" y="8"/>
                    <a:pt x="31" y="8"/>
                  </a:cubicBezTo>
                  <a:lnTo>
                    <a:pt x="31" y="8"/>
                  </a:lnTo>
                  <a:cubicBezTo>
                    <a:pt x="31" y="5"/>
                    <a:pt x="13" y="4"/>
                    <a:pt x="5" y="4"/>
                  </a:cubicBezTo>
                  <a:lnTo>
                    <a:pt x="5" y="4"/>
                  </a:lnTo>
                  <a:cubicBezTo>
                    <a:pt x="11" y="5"/>
                    <a:pt x="14" y="9"/>
                    <a:pt x="25" y="9"/>
                  </a:cubicBezTo>
                  <a:cubicBezTo>
                    <a:pt x="27" y="9"/>
                    <a:pt x="29" y="9"/>
                    <a:pt x="31" y="8"/>
                  </a:cubicBezTo>
                  <a:lnTo>
                    <a:pt x="31" y="8"/>
                  </a:lnTo>
                  <a:cubicBezTo>
                    <a:pt x="31" y="10"/>
                    <a:pt x="27" y="12"/>
                    <a:pt x="15" y="16"/>
                  </a:cubicBezTo>
                  <a:cubicBezTo>
                    <a:pt x="26" y="16"/>
                    <a:pt x="45" y="10"/>
                    <a:pt x="64" y="6"/>
                  </a:cubicBezTo>
                  <a:lnTo>
                    <a:pt x="64" y="6"/>
                  </a:lnTo>
                  <a:cubicBezTo>
                    <a:pt x="58" y="7"/>
                    <a:pt x="52" y="7"/>
                    <a:pt x="48" y="7"/>
                  </a:cubicBezTo>
                  <a:cubicBezTo>
                    <a:pt x="43" y="7"/>
                    <a:pt x="43" y="6"/>
                    <a:pt x="50" y="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13"/>
            <p:cNvSpPr/>
            <p:nvPr/>
          </p:nvSpPr>
          <p:spPr>
            <a:xfrm>
              <a:off x="5539675" y="2272425"/>
              <a:ext cx="1500" cy="325"/>
            </a:xfrm>
            <a:custGeom>
              <a:rect b="b" l="l" r="r" t="t"/>
              <a:pathLst>
                <a:path extrusionOk="0" h="13" w="60">
                  <a:moveTo>
                    <a:pt x="24" y="1"/>
                  </a:moveTo>
                  <a:cubicBezTo>
                    <a:pt x="0" y="13"/>
                    <a:pt x="0" y="13"/>
                    <a:pt x="12" y="13"/>
                  </a:cubicBezTo>
                  <a:cubicBezTo>
                    <a:pt x="12" y="13"/>
                    <a:pt x="60"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 name="Google Shape;909;p13"/>
            <p:cNvSpPr/>
            <p:nvPr/>
          </p:nvSpPr>
          <p:spPr>
            <a:xfrm>
              <a:off x="5538175" y="2273325"/>
              <a:ext cx="625" cy="325"/>
            </a:xfrm>
            <a:custGeom>
              <a:rect b="b" l="l" r="r" t="t"/>
              <a:pathLst>
                <a:path extrusionOk="0" h="13" w="25">
                  <a:moveTo>
                    <a:pt x="25" y="1"/>
                  </a:moveTo>
                  <a:lnTo>
                    <a:pt x="1" y="12"/>
                  </a:lnTo>
                  <a:lnTo>
                    <a:pt x="13" y="12"/>
                  </a:ln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 name="Google Shape;910;p13"/>
            <p:cNvSpPr/>
            <p:nvPr/>
          </p:nvSpPr>
          <p:spPr>
            <a:xfrm>
              <a:off x="5537575" y="2273925"/>
              <a:ext cx="925" cy="25"/>
            </a:xfrm>
            <a:custGeom>
              <a:rect b="b" l="l" r="r" t="t"/>
              <a:pathLst>
                <a:path extrusionOk="0" h="1" w="37">
                  <a:moveTo>
                    <a:pt x="37" y="0"/>
                  </a:moveTo>
                  <a:lnTo>
                    <a:pt x="1" y="0"/>
                  </a:lnTo>
                  <a:cubicBezTo>
                    <a:pt x="13" y="0"/>
                    <a:pt x="13" y="0"/>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13"/>
            <p:cNvSpPr/>
            <p:nvPr/>
          </p:nvSpPr>
          <p:spPr>
            <a:xfrm>
              <a:off x="5537375" y="2274225"/>
              <a:ext cx="1525" cy="325"/>
            </a:xfrm>
            <a:custGeom>
              <a:rect b="b" l="l" r="r" t="t"/>
              <a:pathLst>
                <a:path extrusionOk="0" h="13" w="61">
                  <a:moveTo>
                    <a:pt x="57" y="0"/>
                  </a:moveTo>
                  <a:lnTo>
                    <a:pt x="49" y="8"/>
                  </a:lnTo>
                  <a:lnTo>
                    <a:pt x="49" y="8"/>
                  </a:lnTo>
                  <a:cubicBezTo>
                    <a:pt x="56" y="6"/>
                    <a:pt x="60" y="4"/>
                    <a:pt x="57" y="0"/>
                  </a:cubicBezTo>
                  <a:close/>
                  <a:moveTo>
                    <a:pt x="49" y="8"/>
                  </a:moveTo>
                  <a:cubicBezTo>
                    <a:pt x="32" y="12"/>
                    <a:pt x="1" y="12"/>
                    <a:pt x="9" y="12"/>
                  </a:cubicBezTo>
                  <a:lnTo>
                    <a:pt x="45" y="12"/>
                  </a:lnTo>
                  <a:lnTo>
                    <a:pt x="49" y="8"/>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13"/>
            <p:cNvSpPr/>
            <p:nvPr/>
          </p:nvSpPr>
          <p:spPr>
            <a:xfrm>
              <a:off x="5539975" y="2275100"/>
              <a:ext cx="600" cy="325"/>
            </a:xfrm>
            <a:custGeom>
              <a:rect b="b" l="l" r="r" t="t"/>
              <a:pathLst>
                <a:path extrusionOk="0" h="13" w="24">
                  <a:moveTo>
                    <a:pt x="0" y="1"/>
                  </a:moveTo>
                  <a:lnTo>
                    <a:pt x="24"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 name="Google Shape;913;p13"/>
            <p:cNvSpPr/>
            <p:nvPr/>
          </p:nvSpPr>
          <p:spPr>
            <a:xfrm>
              <a:off x="5545075" y="2274225"/>
              <a:ext cx="1000" cy="325"/>
            </a:xfrm>
            <a:custGeom>
              <a:rect b="b" l="l" r="r" t="t"/>
              <a:pathLst>
                <a:path extrusionOk="0" h="13" w="40">
                  <a:moveTo>
                    <a:pt x="10" y="0"/>
                  </a:moveTo>
                  <a:cubicBezTo>
                    <a:pt x="8" y="0"/>
                    <a:pt x="8" y="0"/>
                    <a:pt x="9" y="0"/>
                  </a:cubicBezTo>
                  <a:lnTo>
                    <a:pt x="9" y="0"/>
                  </a:lnTo>
                  <a:cubicBezTo>
                    <a:pt x="10" y="0"/>
                    <a:pt x="10" y="0"/>
                    <a:pt x="10" y="0"/>
                  </a:cubicBezTo>
                  <a:close/>
                  <a:moveTo>
                    <a:pt x="9" y="0"/>
                  </a:moveTo>
                  <a:cubicBezTo>
                    <a:pt x="7" y="1"/>
                    <a:pt x="1" y="3"/>
                    <a:pt x="10" y="12"/>
                  </a:cubicBezTo>
                  <a:cubicBezTo>
                    <a:pt x="39" y="3"/>
                    <a:pt x="14" y="1"/>
                    <a:pt x="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 name="Google Shape;914;p13"/>
            <p:cNvSpPr/>
            <p:nvPr/>
          </p:nvSpPr>
          <p:spPr>
            <a:xfrm>
              <a:off x="5538175" y="2275400"/>
              <a:ext cx="925" cy="325"/>
            </a:xfrm>
            <a:custGeom>
              <a:rect b="b" l="l" r="r" t="t"/>
              <a:pathLst>
                <a:path extrusionOk="0" h="13" w="37">
                  <a:moveTo>
                    <a:pt x="25" y="1"/>
                  </a:moveTo>
                  <a:lnTo>
                    <a:pt x="25" y="1"/>
                  </a:lnTo>
                  <a:cubicBezTo>
                    <a:pt x="1" y="13"/>
                    <a:pt x="13" y="13"/>
                    <a:pt x="36" y="13"/>
                  </a:cubicBezTo>
                  <a:cubicBezTo>
                    <a:pt x="13" y="13"/>
                    <a:pt x="25" y="13"/>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13"/>
            <p:cNvSpPr/>
            <p:nvPr/>
          </p:nvSpPr>
          <p:spPr>
            <a:xfrm>
              <a:off x="5537875" y="2275700"/>
              <a:ext cx="3300" cy="625"/>
            </a:xfrm>
            <a:custGeom>
              <a:rect b="b" l="l" r="r" t="t"/>
              <a:pathLst>
                <a:path extrusionOk="0" h="25" w="132">
                  <a:moveTo>
                    <a:pt x="50" y="7"/>
                  </a:moveTo>
                  <a:cubicBezTo>
                    <a:pt x="33" y="8"/>
                    <a:pt x="5" y="13"/>
                    <a:pt x="13" y="13"/>
                  </a:cubicBezTo>
                  <a:lnTo>
                    <a:pt x="50" y="7"/>
                  </a:lnTo>
                  <a:close/>
                  <a:moveTo>
                    <a:pt x="96" y="1"/>
                  </a:moveTo>
                  <a:lnTo>
                    <a:pt x="50" y="7"/>
                  </a:lnTo>
                  <a:lnTo>
                    <a:pt x="50" y="7"/>
                  </a:lnTo>
                  <a:cubicBezTo>
                    <a:pt x="50" y="7"/>
                    <a:pt x="50" y="7"/>
                    <a:pt x="51" y="7"/>
                  </a:cubicBezTo>
                  <a:cubicBezTo>
                    <a:pt x="59" y="7"/>
                    <a:pt x="64" y="9"/>
                    <a:pt x="60" y="13"/>
                  </a:cubicBezTo>
                  <a:lnTo>
                    <a:pt x="25" y="13"/>
                  </a:lnTo>
                  <a:cubicBezTo>
                    <a:pt x="1" y="25"/>
                    <a:pt x="13" y="25"/>
                    <a:pt x="37" y="25"/>
                  </a:cubicBezTo>
                  <a:cubicBezTo>
                    <a:pt x="60" y="25"/>
                    <a:pt x="108" y="13"/>
                    <a:pt x="132" y="13"/>
                  </a:cubicBezTo>
                  <a:cubicBezTo>
                    <a:pt x="120" y="7"/>
                    <a:pt x="93" y="7"/>
                    <a:pt x="78" y="7"/>
                  </a:cubicBezTo>
                  <a:cubicBezTo>
                    <a:pt x="63" y="7"/>
                    <a:pt x="60" y="7"/>
                    <a:pt x="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13"/>
            <p:cNvSpPr/>
            <p:nvPr/>
          </p:nvSpPr>
          <p:spPr>
            <a:xfrm>
              <a:off x="5542650" y="2274825"/>
              <a:ext cx="1650" cy="300"/>
            </a:xfrm>
            <a:custGeom>
              <a:rect b="b" l="l" r="r" t="t"/>
              <a:pathLst>
                <a:path extrusionOk="0" h="12" w="66">
                  <a:moveTo>
                    <a:pt x="24" y="0"/>
                  </a:moveTo>
                  <a:lnTo>
                    <a:pt x="0" y="12"/>
                  </a:lnTo>
                  <a:lnTo>
                    <a:pt x="36" y="12"/>
                  </a:lnTo>
                  <a:cubicBezTo>
                    <a:pt x="66" y="6"/>
                    <a:pt x="63" y="6"/>
                    <a:pt x="52" y="6"/>
                  </a:cubicBezTo>
                  <a:cubicBezTo>
                    <a:pt x="42" y="6"/>
                    <a:pt x="24" y="6"/>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13"/>
            <p:cNvSpPr/>
            <p:nvPr/>
          </p:nvSpPr>
          <p:spPr>
            <a:xfrm>
              <a:off x="5540550" y="2276900"/>
              <a:ext cx="325" cy="25"/>
            </a:xfrm>
            <a:custGeom>
              <a:rect b="b" l="l" r="r" t="t"/>
              <a:pathLst>
                <a:path extrusionOk="0" h="1" w="13">
                  <a:moveTo>
                    <a:pt x="1" y="0"/>
                  </a:moveTo>
                  <a:lnTo>
                    <a:pt x="13" y="0"/>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13"/>
            <p:cNvSpPr/>
            <p:nvPr/>
          </p:nvSpPr>
          <p:spPr>
            <a:xfrm>
              <a:off x="5539675" y="2276900"/>
              <a:ext cx="900" cy="325"/>
            </a:xfrm>
            <a:custGeom>
              <a:rect b="b" l="l" r="r" t="t"/>
              <a:pathLst>
                <a:path extrusionOk="0" h="13" w="36">
                  <a:moveTo>
                    <a:pt x="12" y="0"/>
                  </a:moveTo>
                  <a:lnTo>
                    <a:pt x="0" y="12"/>
                  </a:lnTo>
                  <a:lnTo>
                    <a:pt x="36" y="12"/>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 name="Google Shape;919;p13"/>
            <p:cNvSpPr/>
            <p:nvPr/>
          </p:nvSpPr>
          <p:spPr>
            <a:xfrm>
              <a:off x="5539375" y="2277200"/>
              <a:ext cx="325" cy="25"/>
            </a:xfrm>
            <a:custGeom>
              <a:rect b="b" l="l" r="r" t="t"/>
              <a:pathLst>
                <a:path extrusionOk="0" h="1" w="13">
                  <a:moveTo>
                    <a:pt x="12" y="0"/>
                  </a:moveTo>
                  <a:lnTo>
                    <a:pt x="12"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13"/>
            <p:cNvSpPr/>
            <p:nvPr/>
          </p:nvSpPr>
          <p:spPr>
            <a:xfrm>
              <a:off x="5539375" y="2277500"/>
              <a:ext cx="1200" cy="325"/>
            </a:xfrm>
            <a:custGeom>
              <a:rect b="b" l="l" r="r" t="t"/>
              <a:pathLst>
                <a:path extrusionOk="0" h="13" w="48">
                  <a:moveTo>
                    <a:pt x="12" y="0"/>
                  </a:moveTo>
                  <a:cubicBezTo>
                    <a:pt x="24" y="0"/>
                    <a:pt x="24" y="12"/>
                    <a:pt x="0" y="12"/>
                  </a:cubicBezTo>
                  <a:lnTo>
                    <a:pt x="24" y="12"/>
                  </a:lnTo>
                  <a:cubicBezTo>
                    <a:pt x="24" y="0"/>
                    <a:pt x="48"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 name="Google Shape;921;p13"/>
            <p:cNvSpPr/>
            <p:nvPr/>
          </p:nvSpPr>
          <p:spPr>
            <a:xfrm>
              <a:off x="5545325" y="2290300"/>
              <a:ext cx="925" cy="150"/>
            </a:xfrm>
            <a:custGeom>
              <a:rect b="b" l="l" r="r" t="t"/>
              <a:pathLst>
                <a:path extrusionOk="0" h="6" w="37">
                  <a:moveTo>
                    <a:pt x="0" y="0"/>
                  </a:moveTo>
                  <a:cubicBezTo>
                    <a:pt x="4" y="4"/>
                    <a:pt x="10" y="5"/>
                    <a:pt x="15" y="5"/>
                  </a:cubicBezTo>
                  <a:cubicBezTo>
                    <a:pt x="26" y="5"/>
                    <a:pt x="36"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 name="Google Shape;922;p13"/>
            <p:cNvSpPr/>
            <p:nvPr/>
          </p:nvSpPr>
          <p:spPr>
            <a:xfrm>
              <a:off x="5552775" y="2248025"/>
              <a:ext cx="25" cy="925"/>
            </a:xfrm>
            <a:custGeom>
              <a:rect b="b" l="l" r="r" t="t"/>
              <a:pathLst>
                <a:path extrusionOk="0" h="37" w="1">
                  <a:moveTo>
                    <a:pt x="0" y="36"/>
                  </a:moveTo>
                  <a:lnTo>
                    <a:pt x="0" y="36"/>
                  </a:lnTo>
                  <a:cubicBezTo>
                    <a:pt x="0" y="1"/>
                    <a:pt x="0" y="24"/>
                    <a:pt x="0" y="3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 name="Google Shape;923;p13"/>
            <p:cNvSpPr/>
            <p:nvPr/>
          </p:nvSpPr>
          <p:spPr>
            <a:xfrm>
              <a:off x="5551300" y="2247150"/>
              <a:ext cx="900" cy="1500"/>
            </a:xfrm>
            <a:custGeom>
              <a:rect b="b" l="l" r="r" t="t"/>
              <a:pathLst>
                <a:path extrusionOk="0" h="60" w="36">
                  <a:moveTo>
                    <a:pt x="8" y="0"/>
                  </a:moveTo>
                  <a:cubicBezTo>
                    <a:pt x="1" y="0"/>
                    <a:pt x="3" y="19"/>
                    <a:pt x="11" y="59"/>
                  </a:cubicBezTo>
                  <a:cubicBezTo>
                    <a:pt x="11" y="24"/>
                    <a:pt x="35" y="59"/>
                    <a:pt x="23" y="12"/>
                  </a:cubicBezTo>
                  <a:cubicBezTo>
                    <a:pt x="16" y="4"/>
                    <a:pt x="11" y="0"/>
                    <a:pt x="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13"/>
            <p:cNvSpPr/>
            <p:nvPr/>
          </p:nvSpPr>
          <p:spPr>
            <a:xfrm>
              <a:off x="5551875" y="2248625"/>
              <a:ext cx="325" cy="925"/>
            </a:xfrm>
            <a:custGeom>
              <a:rect b="b" l="l" r="r" t="t"/>
              <a:pathLst>
                <a:path extrusionOk="0" h="37" w="13">
                  <a:moveTo>
                    <a:pt x="0" y="0"/>
                  </a:moveTo>
                  <a:lnTo>
                    <a:pt x="0" y="36"/>
                  </a:lnTo>
                  <a:lnTo>
                    <a:pt x="12" y="24"/>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13"/>
            <p:cNvSpPr/>
            <p:nvPr/>
          </p:nvSpPr>
          <p:spPr>
            <a:xfrm>
              <a:off x="5552175" y="2249525"/>
              <a:ext cx="325" cy="600"/>
            </a:xfrm>
            <a:custGeom>
              <a:rect b="b" l="l" r="r" t="t"/>
              <a:pathLst>
                <a:path extrusionOk="0" h="24" w="13">
                  <a:moveTo>
                    <a:pt x="0" y="0"/>
                  </a:moveTo>
                  <a:lnTo>
                    <a:pt x="0" y="24"/>
                  </a:lnTo>
                  <a:lnTo>
                    <a:pt x="12" y="12"/>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13"/>
            <p:cNvSpPr/>
            <p:nvPr/>
          </p:nvSpPr>
          <p:spPr>
            <a:xfrm>
              <a:off x="5550250" y="2247075"/>
              <a:ext cx="1350" cy="2750"/>
            </a:xfrm>
            <a:custGeom>
              <a:rect b="b" l="l" r="r" t="t"/>
              <a:pathLst>
                <a:path extrusionOk="0" h="110" w="54">
                  <a:moveTo>
                    <a:pt x="3" y="0"/>
                  </a:moveTo>
                  <a:cubicBezTo>
                    <a:pt x="0" y="0"/>
                    <a:pt x="18" y="30"/>
                    <a:pt x="18" y="50"/>
                  </a:cubicBezTo>
                  <a:lnTo>
                    <a:pt x="18" y="39"/>
                  </a:lnTo>
                  <a:cubicBezTo>
                    <a:pt x="42" y="74"/>
                    <a:pt x="30" y="86"/>
                    <a:pt x="42" y="110"/>
                  </a:cubicBezTo>
                  <a:cubicBezTo>
                    <a:pt x="53" y="110"/>
                    <a:pt x="30" y="39"/>
                    <a:pt x="42" y="39"/>
                  </a:cubicBezTo>
                  <a:cubicBezTo>
                    <a:pt x="38" y="31"/>
                    <a:pt x="34" y="29"/>
                    <a:pt x="30" y="29"/>
                  </a:cubicBezTo>
                  <a:cubicBezTo>
                    <a:pt x="28" y="29"/>
                    <a:pt x="26" y="30"/>
                    <a:pt x="24" y="30"/>
                  </a:cubicBezTo>
                  <a:cubicBezTo>
                    <a:pt x="18" y="30"/>
                    <a:pt x="12" y="27"/>
                    <a:pt x="6" y="3"/>
                  </a:cubicBezTo>
                  <a:cubicBezTo>
                    <a:pt x="4" y="1"/>
                    <a:pt x="3"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13"/>
            <p:cNvSpPr/>
            <p:nvPr/>
          </p:nvSpPr>
          <p:spPr>
            <a:xfrm>
              <a:off x="5537000" y="2261725"/>
              <a:ext cx="300" cy="325"/>
            </a:xfrm>
            <a:custGeom>
              <a:rect b="b" l="l" r="r" t="t"/>
              <a:pathLst>
                <a:path extrusionOk="0" h="13" w="12">
                  <a:moveTo>
                    <a:pt x="0" y="0"/>
                  </a:moveTo>
                  <a:cubicBezTo>
                    <a:pt x="0" y="12"/>
                    <a:pt x="0" y="12"/>
                    <a:pt x="12" y="12"/>
                  </a:cubicBez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 name="Google Shape;928;p13"/>
            <p:cNvSpPr/>
            <p:nvPr/>
          </p:nvSpPr>
          <p:spPr>
            <a:xfrm>
              <a:off x="5517650" y="2262325"/>
              <a:ext cx="25" cy="300"/>
            </a:xfrm>
            <a:custGeom>
              <a:rect b="b" l="l" r="r" t="t"/>
              <a:pathLst>
                <a:path extrusionOk="0" h="12" w="1">
                  <a:moveTo>
                    <a:pt x="0" y="12"/>
                  </a:moveTo>
                  <a:cubicBezTo>
                    <a:pt x="0" y="12"/>
                    <a:pt x="0" y="12"/>
                    <a:pt x="0" y="0"/>
                  </a:cubicBezTo>
                  <a:lnTo>
                    <a:pt x="0" y="0"/>
                  </a:lnTo>
                  <a:lnTo>
                    <a:pt x="0" y="12"/>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13"/>
            <p:cNvSpPr/>
            <p:nvPr/>
          </p:nvSpPr>
          <p:spPr>
            <a:xfrm>
              <a:off x="5546525" y="2248025"/>
              <a:ext cx="300" cy="325"/>
            </a:xfrm>
            <a:custGeom>
              <a:rect b="b" l="l" r="r" t="t"/>
              <a:pathLst>
                <a:path extrusionOk="0" h="13" w="12">
                  <a:moveTo>
                    <a:pt x="12" y="1"/>
                  </a:moveTo>
                  <a:cubicBezTo>
                    <a:pt x="0" y="1"/>
                    <a:pt x="0" y="1"/>
                    <a:pt x="0" y="12"/>
                  </a:cubicBezTo>
                  <a:cubicBezTo>
                    <a:pt x="12" y="12"/>
                    <a:pt x="12" y="12"/>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13"/>
            <p:cNvSpPr/>
            <p:nvPr/>
          </p:nvSpPr>
          <p:spPr>
            <a:xfrm>
              <a:off x="5545325" y="2248325"/>
              <a:ext cx="325" cy="325"/>
            </a:xfrm>
            <a:custGeom>
              <a:rect b="b" l="l" r="r" t="t"/>
              <a:pathLst>
                <a:path extrusionOk="0" h="13" w="13">
                  <a:moveTo>
                    <a:pt x="12" y="12"/>
                  </a:moveTo>
                  <a:lnTo>
                    <a:pt x="12" y="12"/>
                  </a:lnTo>
                  <a:cubicBezTo>
                    <a:pt x="0" y="0"/>
                    <a:pt x="0" y="0"/>
                    <a:pt x="12"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 name="Google Shape;931;p13"/>
            <p:cNvSpPr/>
            <p:nvPr/>
          </p:nvSpPr>
          <p:spPr>
            <a:xfrm>
              <a:off x="5544425" y="2248625"/>
              <a:ext cx="325" cy="25"/>
            </a:xfrm>
            <a:custGeom>
              <a:rect b="b" l="l" r="r" t="t"/>
              <a:pathLst>
                <a:path extrusionOk="0" h="1" w="13">
                  <a:moveTo>
                    <a:pt x="13" y="0"/>
                  </a:moveTo>
                  <a:lnTo>
                    <a:pt x="13" y="0"/>
                  </a:lnTo>
                  <a:cubicBezTo>
                    <a:pt x="13" y="0"/>
                    <a:pt x="1"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 name="Google Shape;932;p13"/>
            <p:cNvSpPr/>
            <p:nvPr/>
          </p:nvSpPr>
          <p:spPr>
            <a:xfrm>
              <a:off x="5546075" y="2247175"/>
              <a:ext cx="675" cy="2125"/>
            </a:xfrm>
            <a:custGeom>
              <a:rect b="b" l="l" r="r" t="t"/>
              <a:pathLst>
                <a:path extrusionOk="0" h="85" w="27">
                  <a:moveTo>
                    <a:pt x="1" y="0"/>
                  </a:moveTo>
                  <a:lnTo>
                    <a:pt x="1" y="0"/>
                  </a:lnTo>
                  <a:cubicBezTo>
                    <a:pt x="1" y="0"/>
                    <a:pt x="2" y="9"/>
                    <a:pt x="6" y="35"/>
                  </a:cubicBezTo>
                  <a:cubicBezTo>
                    <a:pt x="6" y="41"/>
                    <a:pt x="6" y="58"/>
                    <a:pt x="6" y="58"/>
                  </a:cubicBezTo>
                  <a:cubicBezTo>
                    <a:pt x="6" y="58"/>
                    <a:pt x="6" y="70"/>
                    <a:pt x="6" y="70"/>
                  </a:cubicBezTo>
                  <a:cubicBezTo>
                    <a:pt x="18" y="70"/>
                    <a:pt x="18" y="70"/>
                    <a:pt x="18" y="82"/>
                  </a:cubicBezTo>
                  <a:cubicBezTo>
                    <a:pt x="20" y="84"/>
                    <a:pt x="21" y="85"/>
                    <a:pt x="22" y="85"/>
                  </a:cubicBezTo>
                  <a:cubicBezTo>
                    <a:pt x="27" y="85"/>
                    <a:pt x="18" y="57"/>
                    <a:pt x="18" y="46"/>
                  </a:cubicBezTo>
                  <a:cubicBezTo>
                    <a:pt x="10" y="31"/>
                    <a:pt x="3"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13"/>
            <p:cNvSpPr/>
            <p:nvPr/>
          </p:nvSpPr>
          <p:spPr>
            <a:xfrm>
              <a:off x="5514975" y="2260525"/>
              <a:ext cx="1500" cy="2700"/>
            </a:xfrm>
            <a:custGeom>
              <a:rect b="b" l="l" r="r" t="t"/>
              <a:pathLst>
                <a:path extrusionOk="0" h="108" w="60">
                  <a:moveTo>
                    <a:pt x="0" y="1"/>
                  </a:moveTo>
                  <a:cubicBezTo>
                    <a:pt x="10" y="29"/>
                    <a:pt x="34" y="58"/>
                    <a:pt x="50" y="86"/>
                  </a:cubicBezTo>
                  <a:lnTo>
                    <a:pt x="50" y="86"/>
                  </a:lnTo>
                  <a:cubicBezTo>
                    <a:pt x="41" y="65"/>
                    <a:pt x="32" y="42"/>
                    <a:pt x="24" y="24"/>
                  </a:cubicBezTo>
                  <a:lnTo>
                    <a:pt x="24" y="36"/>
                  </a:lnTo>
                  <a:cubicBezTo>
                    <a:pt x="12" y="12"/>
                    <a:pt x="12" y="12"/>
                    <a:pt x="0" y="1"/>
                  </a:cubicBezTo>
                  <a:close/>
                  <a:moveTo>
                    <a:pt x="50" y="86"/>
                  </a:moveTo>
                  <a:lnTo>
                    <a:pt x="50" y="86"/>
                  </a:lnTo>
                  <a:cubicBezTo>
                    <a:pt x="53" y="94"/>
                    <a:pt x="56" y="101"/>
                    <a:pt x="60" y="108"/>
                  </a:cubicBezTo>
                  <a:cubicBezTo>
                    <a:pt x="57" y="101"/>
                    <a:pt x="54" y="93"/>
                    <a:pt x="50" y="8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13"/>
            <p:cNvSpPr/>
            <p:nvPr/>
          </p:nvSpPr>
          <p:spPr>
            <a:xfrm>
              <a:off x="5516450" y="2263200"/>
              <a:ext cx="625" cy="325"/>
            </a:xfrm>
            <a:custGeom>
              <a:rect b="b" l="l" r="r" t="t"/>
              <a:pathLst>
                <a:path extrusionOk="0" h="13" w="25">
                  <a:moveTo>
                    <a:pt x="1" y="1"/>
                  </a:moveTo>
                  <a:cubicBezTo>
                    <a:pt x="7" y="1"/>
                    <a:pt x="10" y="1"/>
                    <a:pt x="13" y="2"/>
                  </a:cubicBezTo>
                  <a:lnTo>
                    <a:pt x="13" y="2"/>
                  </a:lnTo>
                  <a:cubicBezTo>
                    <a:pt x="12" y="1"/>
                    <a:pt x="12" y="1"/>
                    <a:pt x="12" y="1"/>
                  </a:cubicBezTo>
                  <a:close/>
                  <a:moveTo>
                    <a:pt x="13" y="2"/>
                  </a:moveTo>
                  <a:cubicBezTo>
                    <a:pt x="13" y="6"/>
                    <a:pt x="15" y="13"/>
                    <a:pt x="24" y="13"/>
                  </a:cubicBezTo>
                  <a:cubicBezTo>
                    <a:pt x="18" y="7"/>
                    <a:pt x="16" y="4"/>
                    <a:pt x="13" y="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13"/>
            <p:cNvSpPr/>
            <p:nvPr/>
          </p:nvSpPr>
          <p:spPr>
            <a:xfrm>
              <a:off x="5501875" y="2266475"/>
              <a:ext cx="25" cy="325"/>
            </a:xfrm>
            <a:custGeom>
              <a:rect b="b" l="l" r="r" t="t"/>
              <a:pathLst>
                <a:path extrusionOk="0" h="13" w="1">
                  <a:moveTo>
                    <a:pt x="0" y="13"/>
                  </a:moveTo>
                  <a:lnTo>
                    <a:pt x="0" y="13"/>
                  </a:lnTo>
                  <a:cubicBezTo>
                    <a:pt x="0" y="1"/>
                    <a:pt x="0" y="1"/>
                    <a:pt x="0"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13"/>
            <p:cNvSpPr/>
            <p:nvPr/>
          </p:nvSpPr>
          <p:spPr>
            <a:xfrm>
              <a:off x="5517950" y="2261125"/>
              <a:ext cx="300" cy="25"/>
            </a:xfrm>
            <a:custGeom>
              <a:rect b="b" l="l" r="r" t="t"/>
              <a:pathLst>
                <a:path extrusionOk="0" h="1" w="12">
                  <a:moveTo>
                    <a:pt x="0" y="0"/>
                  </a:moveTo>
                  <a:cubicBezTo>
                    <a:pt x="0" y="0"/>
                    <a:pt x="12" y="0"/>
                    <a:pt x="12"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13"/>
            <p:cNvSpPr/>
            <p:nvPr/>
          </p:nvSpPr>
          <p:spPr>
            <a:xfrm>
              <a:off x="5517350" y="2273625"/>
              <a:ext cx="625" cy="750"/>
            </a:xfrm>
            <a:custGeom>
              <a:rect b="b" l="l" r="r" t="t"/>
              <a:pathLst>
                <a:path extrusionOk="0" h="30" w="25">
                  <a:moveTo>
                    <a:pt x="0" y="0"/>
                  </a:moveTo>
                  <a:lnTo>
                    <a:pt x="12" y="24"/>
                  </a:lnTo>
                  <a:cubicBezTo>
                    <a:pt x="12" y="28"/>
                    <a:pt x="12" y="30"/>
                    <a:pt x="13" y="30"/>
                  </a:cubicBezTo>
                  <a:cubicBezTo>
                    <a:pt x="13" y="30"/>
                    <a:pt x="16" y="24"/>
                    <a:pt x="24" y="24"/>
                  </a:cubicBezTo>
                  <a:cubicBezTo>
                    <a:pt x="11" y="7"/>
                    <a:pt x="7" y="2"/>
                    <a:pt x="7" y="2"/>
                  </a:cubicBezTo>
                  <a:lnTo>
                    <a:pt x="7" y="2"/>
                  </a:lnTo>
                  <a:cubicBezTo>
                    <a:pt x="7" y="2"/>
                    <a:pt x="10" y="8"/>
                    <a:pt x="9" y="8"/>
                  </a:cubicBezTo>
                  <a:cubicBezTo>
                    <a:pt x="8" y="8"/>
                    <a:pt x="6" y="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13"/>
            <p:cNvSpPr/>
            <p:nvPr/>
          </p:nvSpPr>
          <p:spPr>
            <a:xfrm>
              <a:off x="5517525" y="2262600"/>
              <a:ext cx="450" cy="625"/>
            </a:xfrm>
            <a:custGeom>
              <a:rect b="b" l="l" r="r" t="t"/>
              <a:pathLst>
                <a:path extrusionOk="0" h="25" w="18">
                  <a:moveTo>
                    <a:pt x="5" y="1"/>
                  </a:moveTo>
                  <a:lnTo>
                    <a:pt x="5" y="1"/>
                  </a:lnTo>
                  <a:cubicBezTo>
                    <a:pt x="9" y="8"/>
                    <a:pt x="9" y="10"/>
                    <a:pt x="8" y="10"/>
                  </a:cubicBezTo>
                  <a:cubicBezTo>
                    <a:pt x="7" y="10"/>
                    <a:pt x="5" y="8"/>
                    <a:pt x="3" y="8"/>
                  </a:cubicBezTo>
                  <a:lnTo>
                    <a:pt x="3" y="8"/>
                  </a:lnTo>
                  <a:cubicBezTo>
                    <a:pt x="1" y="8"/>
                    <a:pt x="1" y="11"/>
                    <a:pt x="5" y="25"/>
                  </a:cubicBezTo>
                  <a:lnTo>
                    <a:pt x="17" y="13"/>
                  </a:lnTo>
                  <a:lnTo>
                    <a:pt x="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13"/>
            <p:cNvSpPr/>
            <p:nvPr/>
          </p:nvSpPr>
          <p:spPr>
            <a:xfrm>
              <a:off x="5550975" y="2251000"/>
              <a:ext cx="925" cy="2100"/>
            </a:xfrm>
            <a:custGeom>
              <a:rect b="b" l="l" r="r" t="t"/>
              <a:pathLst>
                <a:path extrusionOk="0" h="84" w="37">
                  <a:moveTo>
                    <a:pt x="13" y="1"/>
                  </a:moveTo>
                  <a:cubicBezTo>
                    <a:pt x="24" y="36"/>
                    <a:pt x="13" y="13"/>
                    <a:pt x="1" y="36"/>
                  </a:cubicBezTo>
                  <a:lnTo>
                    <a:pt x="24" y="60"/>
                  </a:lnTo>
                  <a:lnTo>
                    <a:pt x="24" y="72"/>
                  </a:lnTo>
                  <a:lnTo>
                    <a:pt x="36" y="84"/>
                  </a:lnTo>
                  <a:cubicBezTo>
                    <a:pt x="36" y="60"/>
                    <a:pt x="24" y="36"/>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13"/>
            <p:cNvSpPr/>
            <p:nvPr/>
          </p:nvSpPr>
          <p:spPr>
            <a:xfrm>
              <a:off x="5549200" y="2245950"/>
              <a:ext cx="325" cy="900"/>
            </a:xfrm>
            <a:custGeom>
              <a:rect b="b" l="l" r="r" t="t"/>
              <a:pathLst>
                <a:path extrusionOk="0" h="36" w="13">
                  <a:moveTo>
                    <a:pt x="0" y="0"/>
                  </a:moveTo>
                  <a:lnTo>
                    <a:pt x="0" y="24"/>
                  </a:lnTo>
                  <a:lnTo>
                    <a:pt x="12" y="36"/>
                  </a:lnTo>
                  <a:cubicBezTo>
                    <a:pt x="12" y="24"/>
                    <a:pt x="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13"/>
            <p:cNvSpPr/>
            <p:nvPr/>
          </p:nvSpPr>
          <p:spPr>
            <a:xfrm>
              <a:off x="5545225" y="2245200"/>
              <a:ext cx="425" cy="775"/>
            </a:xfrm>
            <a:custGeom>
              <a:rect b="b" l="l" r="r" t="t"/>
              <a:pathLst>
                <a:path extrusionOk="0" h="31" w="17">
                  <a:moveTo>
                    <a:pt x="3" y="0"/>
                  </a:moveTo>
                  <a:lnTo>
                    <a:pt x="3" y="0"/>
                  </a:lnTo>
                  <a:cubicBezTo>
                    <a:pt x="1" y="0"/>
                    <a:pt x="0" y="5"/>
                    <a:pt x="4" y="18"/>
                  </a:cubicBezTo>
                  <a:lnTo>
                    <a:pt x="16" y="30"/>
                  </a:lnTo>
                  <a:cubicBezTo>
                    <a:pt x="16" y="15"/>
                    <a:pt x="7"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 name="Google Shape;942;p13"/>
            <p:cNvSpPr/>
            <p:nvPr/>
          </p:nvSpPr>
          <p:spPr>
            <a:xfrm>
              <a:off x="5549200" y="2253200"/>
              <a:ext cx="325" cy="800"/>
            </a:xfrm>
            <a:custGeom>
              <a:rect b="b" l="l" r="r" t="t"/>
              <a:pathLst>
                <a:path extrusionOk="0" h="32" w="13">
                  <a:moveTo>
                    <a:pt x="3" y="0"/>
                  </a:moveTo>
                  <a:cubicBezTo>
                    <a:pt x="0" y="0"/>
                    <a:pt x="0" y="6"/>
                    <a:pt x="0" y="20"/>
                  </a:cubicBezTo>
                  <a:cubicBezTo>
                    <a:pt x="0" y="17"/>
                    <a:pt x="1" y="16"/>
                    <a:pt x="1" y="16"/>
                  </a:cubicBezTo>
                  <a:cubicBezTo>
                    <a:pt x="5" y="16"/>
                    <a:pt x="12" y="32"/>
                    <a:pt x="12" y="32"/>
                  </a:cubicBezTo>
                  <a:lnTo>
                    <a:pt x="12" y="8"/>
                  </a:lnTo>
                  <a:cubicBezTo>
                    <a:pt x="7" y="3"/>
                    <a:pt x="4"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 name="Google Shape;943;p13"/>
            <p:cNvSpPr/>
            <p:nvPr/>
          </p:nvSpPr>
          <p:spPr>
            <a:xfrm>
              <a:off x="5544325" y="2245650"/>
              <a:ext cx="575" cy="625"/>
            </a:xfrm>
            <a:custGeom>
              <a:rect b="b" l="l" r="r" t="t"/>
              <a:pathLst>
                <a:path extrusionOk="0" h="25" w="23">
                  <a:moveTo>
                    <a:pt x="17" y="0"/>
                  </a:moveTo>
                  <a:lnTo>
                    <a:pt x="17" y="0"/>
                  </a:lnTo>
                  <a:cubicBezTo>
                    <a:pt x="17" y="15"/>
                    <a:pt x="14" y="20"/>
                    <a:pt x="11" y="20"/>
                  </a:cubicBezTo>
                  <a:cubicBezTo>
                    <a:pt x="7" y="20"/>
                    <a:pt x="3" y="12"/>
                    <a:pt x="2" y="12"/>
                  </a:cubicBezTo>
                  <a:lnTo>
                    <a:pt x="2" y="12"/>
                  </a:lnTo>
                  <a:cubicBezTo>
                    <a:pt x="1" y="12"/>
                    <a:pt x="2" y="15"/>
                    <a:pt x="5" y="24"/>
                  </a:cubicBezTo>
                  <a:cubicBezTo>
                    <a:pt x="5" y="21"/>
                    <a:pt x="6" y="20"/>
                    <a:pt x="8" y="20"/>
                  </a:cubicBezTo>
                  <a:cubicBezTo>
                    <a:pt x="10" y="20"/>
                    <a:pt x="13" y="21"/>
                    <a:pt x="15" y="21"/>
                  </a:cubicBezTo>
                  <a:cubicBezTo>
                    <a:pt x="20" y="21"/>
                    <a:pt x="23" y="18"/>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 name="Google Shape;944;p13"/>
            <p:cNvSpPr/>
            <p:nvPr/>
          </p:nvSpPr>
          <p:spPr>
            <a:xfrm>
              <a:off x="5543550" y="2246525"/>
              <a:ext cx="900" cy="2725"/>
            </a:xfrm>
            <a:custGeom>
              <a:rect b="b" l="l" r="r" t="t"/>
              <a:pathLst>
                <a:path extrusionOk="0" h="109" w="36">
                  <a:moveTo>
                    <a:pt x="0" y="1"/>
                  </a:moveTo>
                  <a:cubicBezTo>
                    <a:pt x="0" y="37"/>
                    <a:pt x="12" y="72"/>
                    <a:pt x="24" y="96"/>
                  </a:cubicBezTo>
                  <a:cubicBezTo>
                    <a:pt x="12" y="72"/>
                    <a:pt x="24" y="72"/>
                    <a:pt x="24" y="72"/>
                  </a:cubicBezTo>
                  <a:cubicBezTo>
                    <a:pt x="36" y="84"/>
                    <a:pt x="36" y="96"/>
                    <a:pt x="36" y="108"/>
                  </a:cubicBezTo>
                  <a:cubicBezTo>
                    <a:pt x="36" y="84"/>
                    <a:pt x="36" y="84"/>
                    <a:pt x="36" y="72"/>
                  </a:cubicBezTo>
                  <a:cubicBezTo>
                    <a:pt x="24" y="49"/>
                    <a:pt x="12" y="3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13"/>
            <p:cNvSpPr/>
            <p:nvPr/>
          </p:nvSpPr>
          <p:spPr>
            <a:xfrm>
              <a:off x="5542650" y="2245950"/>
              <a:ext cx="625" cy="1800"/>
            </a:xfrm>
            <a:custGeom>
              <a:rect b="b" l="l" r="r" t="t"/>
              <a:pathLst>
                <a:path extrusionOk="0" h="72" w="25">
                  <a:moveTo>
                    <a:pt x="12" y="0"/>
                  </a:moveTo>
                  <a:cubicBezTo>
                    <a:pt x="0" y="12"/>
                    <a:pt x="0" y="36"/>
                    <a:pt x="0" y="60"/>
                  </a:cubicBezTo>
                  <a:lnTo>
                    <a:pt x="12" y="72"/>
                  </a:lnTo>
                  <a:cubicBezTo>
                    <a:pt x="12" y="36"/>
                    <a:pt x="24" y="48"/>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13"/>
            <p:cNvSpPr/>
            <p:nvPr/>
          </p:nvSpPr>
          <p:spPr>
            <a:xfrm>
              <a:off x="5538400" y="2248825"/>
              <a:ext cx="400" cy="725"/>
            </a:xfrm>
            <a:custGeom>
              <a:rect b="b" l="l" r="r" t="t"/>
              <a:pathLst>
                <a:path extrusionOk="0" h="29" w="16">
                  <a:moveTo>
                    <a:pt x="0" y="1"/>
                  </a:moveTo>
                  <a:cubicBezTo>
                    <a:pt x="0" y="1"/>
                    <a:pt x="2" y="4"/>
                    <a:pt x="5" y="7"/>
                  </a:cubicBezTo>
                  <a:lnTo>
                    <a:pt x="5" y="7"/>
                  </a:lnTo>
                  <a:cubicBezTo>
                    <a:pt x="5" y="6"/>
                    <a:pt x="4" y="5"/>
                    <a:pt x="4" y="4"/>
                  </a:cubicBezTo>
                  <a:cubicBezTo>
                    <a:pt x="1" y="2"/>
                    <a:pt x="0" y="1"/>
                    <a:pt x="0" y="1"/>
                  </a:cubicBezTo>
                  <a:close/>
                  <a:moveTo>
                    <a:pt x="5" y="7"/>
                  </a:moveTo>
                  <a:cubicBezTo>
                    <a:pt x="9" y="15"/>
                    <a:pt x="13" y="22"/>
                    <a:pt x="16" y="28"/>
                  </a:cubicBezTo>
                  <a:cubicBezTo>
                    <a:pt x="16" y="22"/>
                    <a:pt x="10" y="13"/>
                    <a:pt x="5" y="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13"/>
            <p:cNvSpPr/>
            <p:nvPr/>
          </p:nvSpPr>
          <p:spPr>
            <a:xfrm>
              <a:off x="5537875" y="2262900"/>
              <a:ext cx="475" cy="1300"/>
            </a:xfrm>
            <a:custGeom>
              <a:rect b="b" l="l" r="r" t="t"/>
              <a:pathLst>
                <a:path extrusionOk="0" h="52" w="19">
                  <a:moveTo>
                    <a:pt x="13" y="1"/>
                  </a:moveTo>
                  <a:cubicBezTo>
                    <a:pt x="13" y="13"/>
                    <a:pt x="1" y="25"/>
                    <a:pt x="13" y="48"/>
                  </a:cubicBezTo>
                  <a:cubicBezTo>
                    <a:pt x="13" y="48"/>
                    <a:pt x="16" y="51"/>
                    <a:pt x="17" y="51"/>
                  </a:cubicBezTo>
                  <a:cubicBezTo>
                    <a:pt x="19" y="51"/>
                    <a:pt x="19" y="48"/>
                    <a:pt x="13" y="37"/>
                  </a:cubicBezTo>
                  <a:cubicBezTo>
                    <a:pt x="13" y="37"/>
                    <a:pt x="13" y="25"/>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13"/>
            <p:cNvSpPr/>
            <p:nvPr/>
          </p:nvSpPr>
          <p:spPr>
            <a:xfrm>
              <a:off x="5536400" y="2263425"/>
              <a:ext cx="325" cy="700"/>
            </a:xfrm>
            <a:custGeom>
              <a:rect b="b" l="l" r="r" t="t"/>
              <a:pathLst>
                <a:path extrusionOk="0" h="28" w="13">
                  <a:moveTo>
                    <a:pt x="0" y="0"/>
                  </a:moveTo>
                  <a:cubicBezTo>
                    <a:pt x="0" y="0"/>
                    <a:pt x="0" y="1"/>
                    <a:pt x="0" y="4"/>
                  </a:cubicBezTo>
                  <a:cubicBezTo>
                    <a:pt x="1" y="4"/>
                    <a:pt x="1" y="4"/>
                    <a:pt x="1" y="5"/>
                  </a:cubicBezTo>
                  <a:lnTo>
                    <a:pt x="1" y="5"/>
                  </a:lnTo>
                  <a:cubicBezTo>
                    <a:pt x="1" y="2"/>
                    <a:pt x="0" y="0"/>
                    <a:pt x="0" y="0"/>
                  </a:cubicBezTo>
                  <a:close/>
                  <a:moveTo>
                    <a:pt x="1" y="5"/>
                  </a:moveTo>
                  <a:cubicBezTo>
                    <a:pt x="3" y="10"/>
                    <a:pt x="6" y="21"/>
                    <a:pt x="12" y="27"/>
                  </a:cubicBezTo>
                  <a:cubicBezTo>
                    <a:pt x="12" y="16"/>
                    <a:pt x="12" y="16"/>
                    <a:pt x="1" y="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 name="Google Shape;949;p13"/>
            <p:cNvSpPr/>
            <p:nvPr/>
          </p:nvSpPr>
          <p:spPr>
            <a:xfrm>
              <a:off x="5520350" y="2254450"/>
              <a:ext cx="600" cy="750"/>
            </a:xfrm>
            <a:custGeom>
              <a:rect b="b" l="l" r="r" t="t"/>
              <a:pathLst>
                <a:path extrusionOk="0" h="30" w="24">
                  <a:moveTo>
                    <a:pt x="4" y="1"/>
                  </a:moveTo>
                  <a:lnTo>
                    <a:pt x="4" y="1"/>
                  </a:lnTo>
                  <a:cubicBezTo>
                    <a:pt x="0" y="1"/>
                    <a:pt x="3" y="12"/>
                    <a:pt x="11" y="29"/>
                  </a:cubicBezTo>
                  <a:cubicBezTo>
                    <a:pt x="23" y="29"/>
                    <a:pt x="11" y="17"/>
                    <a:pt x="11" y="5"/>
                  </a:cubicBezTo>
                  <a:cubicBezTo>
                    <a:pt x="8" y="2"/>
                    <a:pt x="6" y="1"/>
                    <a:pt x="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 name="Google Shape;950;p13"/>
            <p:cNvSpPr/>
            <p:nvPr/>
          </p:nvSpPr>
          <p:spPr>
            <a:xfrm>
              <a:off x="5520025" y="2254575"/>
              <a:ext cx="625" cy="925"/>
            </a:xfrm>
            <a:custGeom>
              <a:rect b="b" l="l" r="r" t="t"/>
              <a:pathLst>
                <a:path extrusionOk="0" h="37" w="25">
                  <a:moveTo>
                    <a:pt x="0" y="0"/>
                  </a:moveTo>
                  <a:lnTo>
                    <a:pt x="12" y="24"/>
                  </a:lnTo>
                  <a:lnTo>
                    <a:pt x="24" y="36"/>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13"/>
            <p:cNvSpPr/>
            <p:nvPr/>
          </p:nvSpPr>
          <p:spPr>
            <a:xfrm>
              <a:off x="5519125" y="2254275"/>
              <a:ext cx="25" cy="625"/>
            </a:xfrm>
            <a:custGeom>
              <a:rect b="b" l="l" r="r" t="t"/>
              <a:pathLst>
                <a:path extrusionOk="0" h="25" w="1">
                  <a:moveTo>
                    <a:pt x="1" y="1"/>
                  </a:moveTo>
                  <a:cubicBezTo>
                    <a:pt x="1" y="12"/>
                    <a:pt x="1" y="12"/>
                    <a:pt x="1" y="12"/>
                  </a:cubicBezTo>
                  <a:cubicBezTo>
                    <a:pt x="1" y="12"/>
                    <a:pt x="1" y="12"/>
                    <a:pt x="1" y="2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13"/>
            <p:cNvSpPr/>
            <p:nvPr/>
          </p:nvSpPr>
          <p:spPr>
            <a:xfrm>
              <a:off x="5518525" y="2254275"/>
              <a:ext cx="925" cy="1800"/>
            </a:xfrm>
            <a:custGeom>
              <a:rect b="b" l="l" r="r" t="t"/>
              <a:pathLst>
                <a:path extrusionOk="0" h="72" w="37">
                  <a:moveTo>
                    <a:pt x="1" y="1"/>
                  </a:moveTo>
                  <a:lnTo>
                    <a:pt x="13" y="24"/>
                  </a:lnTo>
                  <a:lnTo>
                    <a:pt x="37" y="72"/>
                  </a:lnTo>
                  <a:cubicBezTo>
                    <a:pt x="37" y="48"/>
                    <a:pt x="25" y="4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 name="Google Shape;953;p13"/>
            <p:cNvSpPr/>
            <p:nvPr/>
          </p:nvSpPr>
          <p:spPr>
            <a:xfrm>
              <a:off x="5517650" y="2255725"/>
              <a:ext cx="1850" cy="3075"/>
            </a:xfrm>
            <a:custGeom>
              <a:rect b="b" l="l" r="r" t="t"/>
              <a:pathLst>
                <a:path extrusionOk="0" h="123" w="74">
                  <a:moveTo>
                    <a:pt x="22" y="1"/>
                  </a:moveTo>
                  <a:cubicBezTo>
                    <a:pt x="17" y="1"/>
                    <a:pt x="26" y="31"/>
                    <a:pt x="22" y="31"/>
                  </a:cubicBezTo>
                  <a:cubicBezTo>
                    <a:pt x="21" y="31"/>
                    <a:pt x="18" y="26"/>
                    <a:pt x="12" y="14"/>
                  </a:cubicBezTo>
                  <a:lnTo>
                    <a:pt x="12" y="14"/>
                  </a:lnTo>
                  <a:cubicBezTo>
                    <a:pt x="0" y="50"/>
                    <a:pt x="60" y="97"/>
                    <a:pt x="48" y="121"/>
                  </a:cubicBezTo>
                  <a:cubicBezTo>
                    <a:pt x="50" y="122"/>
                    <a:pt x="51" y="122"/>
                    <a:pt x="52" y="122"/>
                  </a:cubicBezTo>
                  <a:cubicBezTo>
                    <a:pt x="74" y="122"/>
                    <a:pt x="10" y="37"/>
                    <a:pt x="31" y="37"/>
                  </a:cubicBezTo>
                  <a:cubicBezTo>
                    <a:pt x="32" y="37"/>
                    <a:pt x="34" y="37"/>
                    <a:pt x="36" y="38"/>
                  </a:cubicBezTo>
                  <a:cubicBezTo>
                    <a:pt x="12" y="14"/>
                    <a:pt x="36" y="14"/>
                    <a:pt x="24" y="2"/>
                  </a:cubicBezTo>
                  <a:cubicBezTo>
                    <a:pt x="23" y="1"/>
                    <a:pt x="22" y="1"/>
                    <a:pt x="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 name="Google Shape;954;p13"/>
            <p:cNvSpPr/>
            <p:nvPr/>
          </p:nvSpPr>
          <p:spPr>
            <a:xfrm>
              <a:off x="5519125" y="2257200"/>
              <a:ext cx="425" cy="775"/>
            </a:xfrm>
            <a:custGeom>
              <a:rect b="b" l="l" r="r" t="t"/>
              <a:pathLst>
                <a:path extrusionOk="0" h="31" w="17">
                  <a:moveTo>
                    <a:pt x="3" y="1"/>
                  </a:moveTo>
                  <a:cubicBezTo>
                    <a:pt x="1" y="1"/>
                    <a:pt x="1" y="8"/>
                    <a:pt x="1" y="15"/>
                  </a:cubicBezTo>
                  <a:cubicBezTo>
                    <a:pt x="1" y="15"/>
                    <a:pt x="11" y="30"/>
                    <a:pt x="15" y="30"/>
                  </a:cubicBezTo>
                  <a:cubicBezTo>
                    <a:pt x="17" y="30"/>
                    <a:pt x="17" y="26"/>
                    <a:pt x="13" y="15"/>
                  </a:cubicBezTo>
                  <a:cubicBezTo>
                    <a:pt x="8" y="4"/>
                    <a:pt x="5"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 name="Google Shape;955;p13"/>
            <p:cNvSpPr/>
            <p:nvPr/>
          </p:nvSpPr>
          <p:spPr>
            <a:xfrm>
              <a:off x="5517350" y="2256350"/>
              <a:ext cx="325" cy="325"/>
            </a:xfrm>
            <a:custGeom>
              <a:rect b="b" l="l" r="r" t="t"/>
              <a:pathLst>
                <a:path extrusionOk="0" h="13" w="13">
                  <a:moveTo>
                    <a:pt x="0" y="1"/>
                  </a:moveTo>
                  <a:lnTo>
                    <a:pt x="0" y="13"/>
                  </a:lnTo>
                  <a:lnTo>
                    <a:pt x="12" y="13"/>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13"/>
            <p:cNvSpPr/>
            <p:nvPr/>
          </p:nvSpPr>
          <p:spPr>
            <a:xfrm>
              <a:off x="5516750" y="2256050"/>
              <a:ext cx="325" cy="625"/>
            </a:xfrm>
            <a:custGeom>
              <a:rect b="b" l="l" r="r" t="t"/>
              <a:pathLst>
                <a:path extrusionOk="0" h="25" w="13">
                  <a:moveTo>
                    <a:pt x="0" y="1"/>
                  </a:moveTo>
                  <a:cubicBezTo>
                    <a:pt x="0" y="13"/>
                    <a:pt x="0" y="13"/>
                    <a:pt x="12" y="25"/>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13"/>
            <p:cNvSpPr/>
            <p:nvPr/>
          </p:nvSpPr>
          <p:spPr>
            <a:xfrm>
              <a:off x="5515750" y="2256325"/>
              <a:ext cx="725" cy="1075"/>
            </a:xfrm>
            <a:custGeom>
              <a:rect b="b" l="l" r="r" t="t"/>
              <a:pathLst>
                <a:path extrusionOk="0" h="43" w="29">
                  <a:moveTo>
                    <a:pt x="3" y="1"/>
                  </a:moveTo>
                  <a:cubicBezTo>
                    <a:pt x="1" y="1"/>
                    <a:pt x="1" y="3"/>
                    <a:pt x="2" y="6"/>
                  </a:cubicBezTo>
                  <a:lnTo>
                    <a:pt x="2" y="6"/>
                  </a:lnTo>
                  <a:cubicBezTo>
                    <a:pt x="2" y="5"/>
                    <a:pt x="3" y="3"/>
                    <a:pt x="5" y="2"/>
                  </a:cubicBezTo>
                  <a:cubicBezTo>
                    <a:pt x="4" y="1"/>
                    <a:pt x="3" y="1"/>
                    <a:pt x="3" y="1"/>
                  </a:cubicBezTo>
                  <a:close/>
                  <a:moveTo>
                    <a:pt x="2" y="6"/>
                  </a:moveTo>
                  <a:cubicBezTo>
                    <a:pt x="0" y="10"/>
                    <a:pt x="2" y="15"/>
                    <a:pt x="5" y="19"/>
                  </a:cubicBezTo>
                  <a:lnTo>
                    <a:pt x="5" y="19"/>
                  </a:lnTo>
                  <a:cubicBezTo>
                    <a:pt x="4" y="14"/>
                    <a:pt x="2" y="10"/>
                    <a:pt x="2" y="6"/>
                  </a:cubicBezTo>
                  <a:close/>
                  <a:moveTo>
                    <a:pt x="5" y="19"/>
                  </a:moveTo>
                  <a:cubicBezTo>
                    <a:pt x="10" y="30"/>
                    <a:pt x="17" y="42"/>
                    <a:pt x="23" y="42"/>
                  </a:cubicBezTo>
                  <a:cubicBezTo>
                    <a:pt x="25" y="42"/>
                    <a:pt x="27" y="41"/>
                    <a:pt x="29" y="38"/>
                  </a:cubicBezTo>
                  <a:lnTo>
                    <a:pt x="17" y="38"/>
                  </a:lnTo>
                  <a:cubicBezTo>
                    <a:pt x="17" y="31"/>
                    <a:pt x="10" y="25"/>
                    <a:pt x="5" y="19"/>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 name="Google Shape;958;p13"/>
            <p:cNvSpPr/>
            <p:nvPr/>
          </p:nvSpPr>
          <p:spPr>
            <a:xfrm>
              <a:off x="5515250" y="2259325"/>
              <a:ext cx="325" cy="625"/>
            </a:xfrm>
            <a:custGeom>
              <a:rect b="b" l="l" r="r" t="t"/>
              <a:pathLst>
                <a:path extrusionOk="0" h="25" w="13">
                  <a:moveTo>
                    <a:pt x="1" y="1"/>
                  </a:moveTo>
                  <a:lnTo>
                    <a:pt x="1" y="25"/>
                  </a:lnTo>
                  <a:lnTo>
                    <a:pt x="13" y="25"/>
                  </a:lnTo>
                  <a:cubicBezTo>
                    <a:pt x="13" y="25"/>
                    <a:pt x="13" y="1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 name="Google Shape;959;p13"/>
            <p:cNvSpPr/>
            <p:nvPr/>
          </p:nvSpPr>
          <p:spPr>
            <a:xfrm>
              <a:off x="5517950" y="2263800"/>
              <a:ext cx="300" cy="425"/>
            </a:xfrm>
            <a:custGeom>
              <a:rect b="b" l="l" r="r" t="t"/>
              <a:pathLst>
                <a:path extrusionOk="0" h="17" w="12">
                  <a:moveTo>
                    <a:pt x="0" y="1"/>
                  </a:moveTo>
                  <a:cubicBezTo>
                    <a:pt x="8" y="12"/>
                    <a:pt x="11" y="16"/>
                    <a:pt x="11" y="16"/>
                  </a:cubicBezTo>
                  <a:cubicBezTo>
                    <a:pt x="12" y="16"/>
                    <a:pt x="4"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13"/>
            <p:cNvSpPr/>
            <p:nvPr/>
          </p:nvSpPr>
          <p:spPr>
            <a:xfrm>
              <a:off x="5514125" y="2258125"/>
              <a:ext cx="575" cy="625"/>
            </a:xfrm>
            <a:custGeom>
              <a:rect b="b" l="l" r="r" t="t"/>
              <a:pathLst>
                <a:path extrusionOk="0" h="25" w="23">
                  <a:moveTo>
                    <a:pt x="5" y="0"/>
                  </a:moveTo>
                  <a:cubicBezTo>
                    <a:pt x="0" y="0"/>
                    <a:pt x="3" y="10"/>
                    <a:pt x="10" y="25"/>
                  </a:cubicBezTo>
                  <a:lnTo>
                    <a:pt x="10" y="25"/>
                  </a:lnTo>
                  <a:cubicBezTo>
                    <a:pt x="4" y="13"/>
                    <a:pt x="4" y="10"/>
                    <a:pt x="7" y="10"/>
                  </a:cubicBezTo>
                  <a:cubicBezTo>
                    <a:pt x="10" y="10"/>
                    <a:pt x="16" y="13"/>
                    <a:pt x="22" y="13"/>
                  </a:cubicBezTo>
                  <a:cubicBezTo>
                    <a:pt x="13" y="4"/>
                    <a:pt x="7" y="0"/>
                    <a:pt x="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13"/>
            <p:cNvSpPr/>
            <p:nvPr/>
          </p:nvSpPr>
          <p:spPr>
            <a:xfrm>
              <a:off x="5513175" y="2257850"/>
              <a:ext cx="1525" cy="3000"/>
            </a:xfrm>
            <a:custGeom>
              <a:rect b="b" l="l" r="r" t="t"/>
              <a:pathLst>
                <a:path extrusionOk="0" h="120" w="61">
                  <a:moveTo>
                    <a:pt x="24" y="0"/>
                  </a:moveTo>
                  <a:cubicBezTo>
                    <a:pt x="12" y="0"/>
                    <a:pt x="48" y="60"/>
                    <a:pt x="36" y="60"/>
                  </a:cubicBezTo>
                  <a:cubicBezTo>
                    <a:pt x="24" y="48"/>
                    <a:pt x="24" y="36"/>
                    <a:pt x="24" y="24"/>
                  </a:cubicBezTo>
                  <a:cubicBezTo>
                    <a:pt x="15" y="19"/>
                    <a:pt x="9" y="16"/>
                    <a:pt x="5" y="16"/>
                  </a:cubicBezTo>
                  <a:cubicBezTo>
                    <a:pt x="1" y="16"/>
                    <a:pt x="1" y="22"/>
                    <a:pt x="1" y="36"/>
                  </a:cubicBezTo>
                  <a:cubicBezTo>
                    <a:pt x="12" y="60"/>
                    <a:pt x="48" y="108"/>
                    <a:pt x="60" y="119"/>
                  </a:cubicBezTo>
                  <a:cubicBezTo>
                    <a:pt x="60" y="111"/>
                    <a:pt x="40" y="63"/>
                    <a:pt x="45" y="63"/>
                  </a:cubicBezTo>
                  <a:lnTo>
                    <a:pt x="45" y="63"/>
                  </a:lnTo>
                  <a:cubicBezTo>
                    <a:pt x="46" y="63"/>
                    <a:pt x="51" y="68"/>
                    <a:pt x="60" y="84"/>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 name="Google Shape;962;p13"/>
            <p:cNvSpPr/>
            <p:nvPr/>
          </p:nvSpPr>
          <p:spPr>
            <a:xfrm>
              <a:off x="5516150" y="2261725"/>
              <a:ext cx="925" cy="1375"/>
            </a:xfrm>
            <a:custGeom>
              <a:rect b="b" l="l" r="r" t="t"/>
              <a:pathLst>
                <a:path extrusionOk="0" h="55" w="37">
                  <a:moveTo>
                    <a:pt x="1" y="0"/>
                  </a:moveTo>
                  <a:lnTo>
                    <a:pt x="1" y="0"/>
                  </a:lnTo>
                  <a:cubicBezTo>
                    <a:pt x="13" y="24"/>
                    <a:pt x="13" y="24"/>
                    <a:pt x="13" y="36"/>
                  </a:cubicBezTo>
                  <a:cubicBezTo>
                    <a:pt x="23" y="50"/>
                    <a:pt x="28" y="54"/>
                    <a:pt x="31" y="54"/>
                  </a:cubicBezTo>
                  <a:cubicBezTo>
                    <a:pt x="37" y="54"/>
                    <a:pt x="24" y="24"/>
                    <a:pt x="24" y="24"/>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 name="Google Shape;963;p13"/>
            <p:cNvSpPr/>
            <p:nvPr/>
          </p:nvSpPr>
          <p:spPr>
            <a:xfrm>
              <a:off x="5512875" y="2260825"/>
              <a:ext cx="325" cy="625"/>
            </a:xfrm>
            <a:custGeom>
              <a:rect b="b" l="l" r="r" t="t"/>
              <a:pathLst>
                <a:path extrusionOk="0" h="25" w="13">
                  <a:moveTo>
                    <a:pt x="13" y="0"/>
                  </a:moveTo>
                  <a:lnTo>
                    <a:pt x="1" y="24"/>
                  </a:lnTo>
                  <a:lnTo>
                    <a:pt x="13" y="24"/>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13"/>
            <p:cNvSpPr/>
            <p:nvPr/>
          </p:nvSpPr>
          <p:spPr>
            <a:xfrm>
              <a:off x="5512575" y="2260225"/>
              <a:ext cx="25" cy="925"/>
            </a:xfrm>
            <a:custGeom>
              <a:rect b="b" l="l" r="r" t="t"/>
              <a:pathLst>
                <a:path extrusionOk="0" h="37" w="1">
                  <a:moveTo>
                    <a:pt x="1" y="13"/>
                  </a:moveTo>
                  <a:lnTo>
                    <a:pt x="1" y="1"/>
                  </a:lnTo>
                  <a:lnTo>
                    <a:pt x="1" y="36"/>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13"/>
            <p:cNvSpPr/>
            <p:nvPr/>
          </p:nvSpPr>
          <p:spPr>
            <a:xfrm>
              <a:off x="5511975" y="2259925"/>
              <a:ext cx="325" cy="625"/>
            </a:xfrm>
            <a:custGeom>
              <a:rect b="b" l="l" r="r" t="t"/>
              <a:pathLst>
                <a:path extrusionOk="0" h="25" w="13">
                  <a:moveTo>
                    <a:pt x="13" y="1"/>
                  </a:moveTo>
                  <a:lnTo>
                    <a:pt x="1" y="25"/>
                  </a:lnTo>
                  <a:lnTo>
                    <a:pt x="13" y="25"/>
                  </a:ln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13"/>
            <p:cNvSpPr/>
            <p:nvPr/>
          </p:nvSpPr>
          <p:spPr>
            <a:xfrm>
              <a:off x="5511400" y="2260525"/>
              <a:ext cx="600" cy="625"/>
            </a:xfrm>
            <a:custGeom>
              <a:rect b="b" l="l" r="r" t="t"/>
              <a:pathLst>
                <a:path extrusionOk="0" h="25" w="24">
                  <a:moveTo>
                    <a:pt x="12" y="1"/>
                  </a:moveTo>
                  <a:cubicBezTo>
                    <a:pt x="12" y="7"/>
                    <a:pt x="12" y="10"/>
                    <a:pt x="11" y="10"/>
                  </a:cubicBezTo>
                  <a:cubicBezTo>
                    <a:pt x="9" y="10"/>
                    <a:pt x="6" y="7"/>
                    <a:pt x="0" y="1"/>
                  </a:cubicBezTo>
                  <a:lnTo>
                    <a:pt x="0" y="1"/>
                  </a:lnTo>
                  <a:lnTo>
                    <a:pt x="12" y="24"/>
                  </a:lnTo>
                  <a:cubicBezTo>
                    <a:pt x="12" y="21"/>
                    <a:pt x="14" y="21"/>
                    <a:pt x="15" y="21"/>
                  </a:cubicBezTo>
                  <a:cubicBezTo>
                    <a:pt x="17" y="21"/>
                    <a:pt x="19" y="21"/>
                    <a:pt x="21" y="21"/>
                  </a:cubicBezTo>
                  <a:cubicBezTo>
                    <a:pt x="24" y="21"/>
                    <a:pt x="24" y="18"/>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13"/>
            <p:cNvSpPr/>
            <p:nvPr/>
          </p:nvSpPr>
          <p:spPr>
            <a:xfrm>
              <a:off x="5517050" y="2274225"/>
              <a:ext cx="625" cy="900"/>
            </a:xfrm>
            <a:custGeom>
              <a:rect b="b" l="l" r="r" t="t"/>
              <a:pathLst>
                <a:path extrusionOk="0" h="36" w="25">
                  <a:moveTo>
                    <a:pt x="0" y="0"/>
                  </a:moveTo>
                  <a:lnTo>
                    <a:pt x="12" y="36"/>
                  </a:lnTo>
                  <a:lnTo>
                    <a:pt x="24" y="36"/>
                  </a:lnTo>
                  <a:cubicBezTo>
                    <a:pt x="12" y="24"/>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13"/>
            <p:cNvSpPr/>
            <p:nvPr/>
          </p:nvSpPr>
          <p:spPr>
            <a:xfrm>
              <a:off x="5516450" y="2273850"/>
              <a:ext cx="625" cy="1275"/>
            </a:xfrm>
            <a:custGeom>
              <a:rect b="b" l="l" r="r" t="t"/>
              <a:pathLst>
                <a:path extrusionOk="0" h="51" w="25">
                  <a:moveTo>
                    <a:pt x="1" y="3"/>
                  </a:moveTo>
                  <a:lnTo>
                    <a:pt x="1" y="15"/>
                  </a:lnTo>
                  <a:cubicBezTo>
                    <a:pt x="2" y="17"/>
                    <a:pt x="3" y="18"/>
                    <a:pt x="4" y="18"/>
                  </a:cubicBezTo>
                  <a:lnTo>
                    <a:pt x="4" y="18"/>
                  </a:lnTo>
                  <a:lnTo>
                    <a:pt x="1" y="3"/>
                  </a:lnTo>
                  <a:close/>
                  <a:moveTo>
                    <a:pt x="9" y="1"/>
                  </a:moveTo>
                  <a:cubicBezTo>
                    <a:pt x="4" y="1"/>
                    <a:pt x="9" y="18"/>
                    <a:pt x="4" y="18"/>
                  </a:cubicBezTo>
                  <a:cubicBezTo>
                    <a:pt x="4" y="18"/>
                    <a:pt x="4" y="18"/>
                    <a:pt x="4" y="18"/>
                  </a:cubicBezTo>
                  <a:lnTo>
                    <a:pt x="4" y="18"/>
                  </a:lnTo>
                  <a:lnTo>
                    <a:pt x="12" y="51"/>
                  </a:lnTo>
                  <a:cubicBezTo>
                    <a:pt x="24" y="51"/>
                    <a:pt x="12" y="15"/>
                    <a:pt x="12" y="3"/>
                  </a:cubicBezTo>
                  <a:cubicBezTo>
                    <a:pt x="11" y="2"/>
                    <a:pt x="9" y="1"/>
                    <a:pt x="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13"/>
            <p:cNvSpPr/>
            <p:nvPr/>
          </p:nvSpPr>
          <p:spPr>
            <a:xfrm>
              <a:off x="5510800" y="2274825"/>
              <a:ext cx="1300" cy="1850"/>
            </a:xfrm>
            <a:custGeom>
              <a:rect b="b" l="l" r="r" t="t"/>
              <a:pathLst>
                <a:path extrusionOk="0" h="74" w="52">
                  <a:moveTo>
                    <a:pt x="12" y="0"/>
                  </a:moveTo>
                  <a:cubicBezTo>
                    <a:pt x="12" y="24"/>
                    <a:pt x="0" y="24"/>
                    <a:pt x="0" y="36"/>
                  </a:cubicBezTo>
                  <a:cubicBezTo>
                    <a:pt x="11" y="46"/>
                    <a:pt x="21" y="74"/>
                    <a:pt x="23" y="74"/>
                  </a:cubicBezTo>
                  <a:cubicBezTo>
                    <a:pt x="24" y="74"/>
                    <a:pt x="24" y="73"/>
                    <a:pt x="24" y="72"/>
                  </a:cubicBezTo>
                  <a:lnTo>
                    <a:pt x="24" y="48"/>
                  </a:lnTo>
                  <a:lnTo>
                    <a:pt x="36" y="72"/>
                  </a:lnTo>
                  <a:cubicBezTo>
                    <a:pt x="39" y="73"/>
                    <a:pt x="41" y="73"/>
                    <a:pt x="42" y="73"/>
                  </a:cubicBezTo>
                  <a:cubicBezTo>
                    <a:pt x="51" y="73"/>
                    <a:pt x="32" y="46"/>
                    <a:pt x="34" y="46"/>
                  </a:cubicBezTo>
                  <a:lnTo>
                    <a:pt x="34" y="46"/>
                  </a:lnTo>
                  <a:cubicBezTo>
                    <a:pt x="34" y="46"/>
                    <a:pt x="35" y="46"/>
                    <a:pt x="36" y="48"/>
                  </a:cubicBezTo>
                  <a:cubicBezTo>
                    <a:pt x="24" y="24"/>
                    <a:pt x="24" y="24"/>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970" name="Google Shape;970;p13"/>
          <p:cNvPicPr preferRelativeResize="0"/>
          <p:nvPr/>
        </p:nvPicPr>
        <p:blipFill rotWithShape="1">
          <a:blip r:embed="rId3">
            <a:alphaModFix/>
          </a:blip>
          <a:srcRect b="0" l="0" r="0" t="0"/>
          <a:stretch/>
        </p:blipFill>
        <p:spPr>
          <a:xfrm>
            <a:off x="7870513" y="1593939"/>
            <a:ext cx="1125724" cy="1087999"/>
          </a:xfrm>
          <a:prstGeom prst="rect">
            <a:avLst/>
          </a:prstGeom>
          <a:noFill/>
          <a:ln>
            <a:noFill/>
          </a:ln>
        </p:spPr>
      </p:pic>
      <p:grpSp>
        <p:nvGrpSpPr>
          <p:cNvPr id="971" name="Google Shape;971;p13"/>
          <p:cNvGrpSpPr/>
          <p:nvPr/>
        </p:nvGrpSpPr>
        <p:grpSpPr>
          <a:xfrm rot="1324905">
            <a:off x="7298348" y="1949499"/>
            <a:ext cx="441183" cy="376876"/>
            <a:chOff x="5284275" y="2151275"/>
            <a:chExt cx="327450" cy="251075"/>
          </a:xfrm>
        </p:grpSpPr>
        <p:sp>
          <p:nvSpPr>
            <p:cNvPr id="972" name="Google Shape;972;p13"/>
            <p:cNvSpPr/>
            <p:nvPr/>
          </p:nvSpPr>
          <p:spPr>
            <a:xfrm>
              <a:off x="5472850" y="2346025"/>
              <a:ext cx="175" cy="250"/>
            </a:xfrm>
            <a:custGeom>
              <a:rect b="b" l="l" r="r" t="t"/>
              <a:pathLst>
                <a:path extrusionOk="0" h="10" w="7">
                  <a:moveTo>
                    <a:pt x="2" y="1"/>
                  </a:moveTo>
                  <a:cubicBezTo>
                    <a:pt x="0" y="1"/>
                    <a:pt x="0" y="4"/>
                    <a:pt x="6" y="10"/>
                  </a:cubicBezTo>
                  <a:cubicBezTo>
                    <a:pt x="6" y="4"/>
                    <a:pt x="3" y="1"/>
                    <a:pt x="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 name="Google Shape;973;p13"/>
            <p:cNvSpPr/>
            <p:nvPr/>
          </p:nvSpPr>
          <p:spPr>
            <a:xfrm>
              <a:off x="5472700" y="2333150"/>
              <a:ext cx="325" cy="625"/>
            </a:xfrm>
            <a:custGeom>
              <a:rect b="b" l="l" r="r" t="t"/>
              <a:pathLst>
                <a:path extrusionOk="0" h="25" w="13">
                  <a:moveTo>
                    <a:pt x="12" y="1"/>
                  </a:moveTo>
                  <a:cubicBezTo>
                    <a:pt x="12" y="1"/>
                    <a:pt x="12" y="1"/>
                    <a:pt x="0" y="13"/>
                  </a:cubicBezTo>
                  <a:lnTo>
                    <a:pt x="12" y="25"/>
                  </a:lnTo>
                  <a:cubicBezTo>
                    <a:pt x="12" y="13"/>
                    <a:pt x="12"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 name="Google Shape;974;p13"/>
            <p:cNvSpPr/>
            <p:nvPr/>
          </p:nvSpPr>
          <p:spPr>
            <a:xfrm>
              <a:off x="5467350" y="2352800"/>
              <a:ext cx="900" cy="150"/>
            </a:xfrm>
            <a:custGeom>
              <a:rect b="b" l="l" r="r" t="t"/>
              <a:pathLst>
                <a:path extrusionOk="0" h="6" w="36">
                  <a:moveTo>
                    <a:pt x="0" y="1"/>
                  </a:moveTo>
                  <a:cubicBezTo>
                    <a:pt x="8" y="1"/>
                    <a:pt x="16" y="6"/>
                    <a:pt x="24" y="6"/>
                  </a:cubicBezTo>
                  <a:cubicBezTo>
                    <a:pt x="28" y="6"/>
                    <a:pt x="32" y="4"/>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 name="Google Shape;975;p13"/>
            <p:cNvSpPr/>
            <p:nvPr/>
          </p:nvSpPr>
          <p:spPr>
            <a:xfrm>
              <a:off x="5405725" y="2295050"/>
              <a:ext cx="25" cy="625"/>
            </a:xfrm>
            <a:custGeom>
              <a:rect b="b" l="l" r="r" t="t"/>
              <a:pathLst>
                <a:path extrusionOk="0" h="25" w="1">
                  <a:moveTo>
                    <a:pt x="0" y="25"/>
                  </a:moveTo>
                  <a:cubicBezTo>
                    <a:pt x="0" y="13"/>
                    <a:pt x="0" y="13"/>
                    <a:pt x="0" y="1"/>
                  </a:cubicBezTo>
                  <a:cubicBezTo>
                    <a:pt x="0" y="1"/>
                    <a:pt x="0" y="1"/>
                    <a:pt x="0" y="1"/>
                  </a:cubicBezTo>
                  <a:lnTo>
                    <a:pt x="0" y="25"/>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 name="Google Shape;976;p13"/>
            <p:cNvSpPr/>
            <p:nvPr/>
          </p:nvSpPr>
          <p:spPr>
            <a:xfrm>
              <a:off x="5460800" y="2322150"/>
              <a:ext cx="600" cy="325"/>
            </a:xfrm>
            <a:custGeom>
              <a:rect b="b" l="l" r="r" t="t"/>
              <a:pathLst>
                <a:path extrusionOk="0" h="13" w="24">
                  <a:moveTo>
                    <a:pt x="0" y="0"/>
                  </a:moveTo>
                  <a:cubicBezTo>
                    <a:pt x="8" y="8"/>
                    <a:pt x="15" y="10"/>
                    <a:pt x="20" y="11"/>
                  </a:cubicBezTo>
                  <a:lnTo>
                    <a:pt x="20" y="11"/>
                  </a:lnTo>
                  <a:cubicBezTo>
                    <a:pt x="12" y="9"/>
                    <a:pt x="10" y="0"/>
                    <a:pt x="0" y="0"/>
                  </a:cubicBezTo>
                  <a:close/>
                  <a:moveTo>
                    <a:pt x="20" y="11"/>
                  </a:moveTo>
                  <a:cubicBezTo>
                    <a:pt x="21" y="12"/>
                    <a:pt x="22" y="12"/>
                    <a:pt x="24" y="12"/>
                  </a:cubicBezTo>
                  <a:cubicBezTo>
                    <a:pt x="24" y="12"/>
                    <a:pt x="22" y="12"/>
                    <a:pt x="20" y="1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 name="Google Shape;977;p13"/>
            <p:cNvSpPr/>
            <p:nvPr/>
          </p:nvSpPr>
          <p:spPr>
            <a:xfrm>
              <a:off x="5444425" y="2330775"/>
              <a:ext cx="625" cy="925"/>
            </a:xfrm>
            <a:custGeom>
              <a:rect b="b" l="l" r="r" t="t"/>
              <a:pathLst>
                <a:path extrusionOk="0" h="37" w="25">
                  <a:moveTo>
                    <a:pt x="12" y="0"/>
                  </a:moveTo>
                  <a:cubicBezTo>
                    <a:pt x="0" y="12"/>
                    <a:pt x="0" y="24"/>
                    <a:pt x="12" y="36"/>
                  </a:cubicBezTo>
                  <a:cubicBezTo>
                    <a:pt x="12" y="24"/>
                    <a:pt x="24" y="1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 name="Google Shape;978;p13"/>
            <p:cNvSpPr/>
            <p:nvPr/>
          </p:nvSpPr>
          <p:spPr>
            <a:xfrm>
              <a:off x="5444425" y="2337625"/>
              <a:ext cx="325" cy="250"/>
            </a:xfrm>
            <a:custGeom>
              <a:rect b="b" l="l" r="r" t="t"/>
              <a:pathLst>
                <a:path extrusionOk="0" h="10" w="13">
                  <a:moveTo>
                    <a:pt x="0" y="0"/>
                  </a:moveTo>
                  <a:cubicBezTo>
                    <a:pt x="0" y="6"/>
                    <a:pt x="0" y="9"/>
                    <a:pt x="2" y="9"/>
                  </a:cubicBezTo>
                  <a:cubicBezTo>
                    <a:pt x="3" y="9"/>
                    <a:pt x="6" y="6"/>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 name="Google Shape;979;p13"/>
            <p:cNvSpPr/>
            <p:nvPr/>
          </p:nvSpPr>
          <p:spPr>
            <a:xfrm>
              <a:off x="5445300" y="2342375"/>
              <a:ext cx="25" cy="25"/>
            </a:xfrm>
            <a:custGeom>
              <a:rect b="b" l="l" r="r" t="t"/>
              <a:pathLst>
                <a:path extrusionOk="0" h="1" w="1">
                  <a:moveTo>
                    <a:pt x="1" y="1"/>
                  </a:moveTo>
                  <a:lnTo>
                    <a:pt x="1" y="1"/>
                  </a:lnTo>
                  <a:cubicBezTo>
                    <a:pt x="1" y="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 name="Google Shape;980;p13"/>
            <p:cNvSpPr/>
            <p:nvPr/>
          </p:nvSpPr>
          <p:spPr>
            <a:xfrm>
              <a:off x="5442325" y="2331675"/>
              <a:ext cx="3600" cy="3000"/>
            </a:xfrm>
            <a:custGeom>
              <a:rect b="b" l="l" r="r" t="t"/>
              <a:pathLst>
                <a:path extrusionOk="0" h="120" w="144">
                  <a:moveTo>
                    <a:pt x="96" y="0"/>
                  </a:moveTo>
                  <a:cubicBezTo>
                    <a:pt x="72" y="12"/>
                    <a:pt x="1" y="24"/>
                    <a:pt x="72" y="60"/>
                  </a:cubicBezTo>
                  <a:lnTo>
                    <a:pt x="84" y="48"/>
                  </a:lnTo>
                  <a:lnTo>
                    <a:pt x="84" y="48"/>
                  </a:lnTo>
                  <a:cubicBezTo>
                    <a:pt x="60" y="72"/>
                    <a:pt x="96" y="95"/>
                    <a:pt x="96" y="119"/>
                  </a:cubicBezTo>
                  <a:cubicBezTo>
                    <a:pt x="108" y="119"/>
                    <a:pt x="108" y="107"/>
                    <a:pt x="108" y="107"/>
                  </a:cubicBezTo>
                  <a:cubicBezTo>
                    <a:pt x="120" y="95"/>
                    <a:pt x="120" y="84"/>
                    <a:pt x="120" y="60"/>
                  </a:cubicBezTo>
                  <a:cubicBezTo>
                    <a:pt x="144" y="36"/>
                    <a:pt x="108" y="24"/>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 name="Google Shape;981;p13"/>
            <p:cNvSpPr/>
            <p:nvPr/>
          </p:nvSpPr>
          <p:spPr>
            <a:xfrm>
              <a:off x="5457525" y="2348500"/>
              <a:ext cx="225" cy="150"/>
            </a:xfrm>
            <a:custGeom>
              <a:rect b="b" l="l" r="r" t="t"/>
              <a:pathLst>
                <a:path extrusionOk="0" h="6" w="9">
                  <a:moveTo>
                    <a:pt x="3" y="1"/>
                  </a:moveTo>
                  <a:cubicBezTo>
                    <a:pt x="1" y="1"/>
                    <a:pt x="0" y="2"/>
                    <a:pt x="0" y="6"/>
                  </a:cubicBezTo>
                  <a:cubicBezTo>
                    <a:pt x="8" y="6"/>
                    <a:pt x="5" y="1"/>
                    <a:pt x="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 name="Google Shape;982;p13"/>
            <p:cNvSpPr/>
            <p:nvPr/>
          </p:nvSpPr>
          <p:spPr>
            <a:xfrm>
              <a:off x="5321200" y="2315900"/>
              <a:ext cx="1575" cy="1500"/>
            </a:xfrm>
            <a:custGeom>
              <a:rect b="b" l="l" r="r" t="t"/>
              <a:pathLst>
                <a:path extrusionOk="0" h="60" w="63">
                  <a:moveTo>
                    <a:pt x="24" y="0"/>
                  </a:moveTo>
                  <a:cubicBezTo>
                    <a:pt x="12" y="12"/>
                    <a:pt x="0" y="24"/>
                    <a:pt x="0" y="36"/>
                  </a:cubicBezTo>
                  <a:lnTo>
                    <a:pt x="36" y="60"/>
                  </a:lnTo>
                  <a:cubicBezTo>
                    <a:pt x="48" y="48"/>
                    <a:pt x="42" y="48"/>
                    <a:pt x="33" y="48"/>
                  </a:cubicBezTo>
                  <a:cubicBezTo>
                    <a:pt x="24" y="48"/>
                    <a:pt x="12" y="48"/>
                    <a:pt x="12" y="36"/>
                  </a:cubicBezTo>
                  <a:cubicBezTo>
                    <a:pt x="16" y="32"/>
                    <a:pt x="21" y="31"/>
                    <a:pt x="27" y="31"/>
                  </a:cubicBezTo>
                  <a:cubicBezTo>
                    <a:pt x="38" y="31"/>
                    <a:pt x="52" y="36"/>
                    <a:pt x="60" y="36"/>
                  </a:cubicBezTo>
                  <a:cubicBezTo>
                    <a:pt x="63" y="20"/>
                    <a:pt x="60" y="15"/>
                    <a:pt x="55" y="15"/>
                  </a:cubicBezTo>
                  <a:cubicBezTo>
                    <a:pt x="46" y="15"/>
                    <a:pt x="31" y="28"/>
                    <a:pt x="23" y="28"/>
                  </a:cubicBezTo>
                  <a:cubicBezTo>
                    <a:pt x="18" y="28"/>
                    <a:pt x="17" y="22"/>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 name="Google Shape;983;p13"/>
            <p:cNvSpPr/>
            <p:nvPr/>
          </p:nvSpPr>
          <p:spPr>
            <a:xfrm>
              <a:off x="5399175" y="2292675"/>
              <a:ext cx="1500" cy="2700"/>
            </a:xfrm>
            <a:custGeom>
              <a:rect b="b" l="l" r="r" t="t"/>
              <a:pathLst>
                <a:path extrusionOk="0" h="108" w="60">
                  <a:moveTo>
                    <a:pt x="24" y="0"/>
                  </a:moveTo>
                  <a:cubicBezTo>
                    <a:pt x="0" y="24"/>
                    <a:pt x="48" y="72"/>
                    <a:pt x="0" y="108"/>
                  </a:cubicBezTo>
                  <a:lnTo>
                    <a:pt x="36" y="108"/>
                  </a:lnTo>
                  <a:cubicBezTo>
                    <a:pt x="12" y="84"/>
                    <a:pt x="36" y="60"/>
                    <a:pt x="48" y="24"/>
                  </a:cubicBezTo>
                  <a:lnTo>
                    <a:pt x="60" y="36"/>
                  </a:lnTo>
                  <a:cubicBezTo>
                    <a:pt x="48" y="12"/>
                    <a:pt x="48"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13"/>
            <p:cNvSpPr/>
            <p:nvPr/>
          </p:nvSpPr>
          <p:spPr>
            <a:xfrm>
              <a:off x="5400075" y="2295350"/>
              <a:ext cx="600" cy="625"/>
            </a:xfrm>
            <a:custGeom>
              <a:rect b="b" l="l" r="r" t="t"/>
              <a:pathLst>
                <a:path extrusionOk="0" h="25" w="24">
                  <a:moveTo>
                    <a:pt x="0" y="1"/>
                  </a:moveTo>
                  <a:lnTo>
                    <a:pt x="0" y="13"/>
                  </a:lnTo>
                  <a:cubicBezTo>
                    <a:pt x="0" y="13"/>
                    <a:pt x="0" y="13"/>
                    <a:pt x="12" y="24"/>
                  </a:cubicBezTo>
                  <a:lnTo>
                    <a:pt x="24" y="24"/>
                  </a:lnTo>
                  <a:cubicBezTo>
                    <a:pt x="24" y="13"/>
                    <a:pt x="12" y="1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13"/>
            <p:cNvSpPr/>
            <p:nvPr/>
          </p:nvSpPr>
          <p:spPr>
            <a:xfrm>
              <a:off x="5334275" y="2310100"/>
              <a:ext cx="625" cy="150"/>
            </a:xfrm>
            <a:custGeom>
              <a:rect b="b" l="l" r="r" t="t"/>
              <a:pathLst>
                <a:path extrusionOk="0" h="6" w="25">
                  <a:moveTo>
                    <a:pt x="13" y="1"/>
                  </a:moveTo>
                  <a:cubicBezTo>
                    <a:pt x="6" y="1"/>
                    <a:pt x="1" y="6"/>
                    <a:pt x="1" y="6"/>
                  </a:cubicBezTo>
                  <a:lnTo>
                    <a:pt x="25" y="6"/>
                  </a:lnTo>
                  <a:cubicBezTo>
                    <a:pt x="21" y="2"/>
                    <a:pt x="17"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13"/>
            <p:cNvSpPr/>
            <p:nvPr/>
          </p:nvSpPr>
          <p:spPr>
            <a:xfrm>
              <a:off x="5471500" y="2311800"/>
              <a:ext cx="925" cy="250"/>
            </a:xfrm>
            <a:custGeom>
              <a:rect b="b" l="l" r="r" t="t"/>
              <a:pathLst>
                <a:path extrusionOk="0" h="10" w="37">
                  <a:moveTo>
                    <a:pt x="19" y="0"/>
                  </a:moveTo>
                  <a:cubicBezTo>
                    <a:pt x="13" y="0"/>
                    <a:pt x="7" y="3"/>
                    <a:pt x="1" y="9"/>
                  </a:cubicBezTo>
                  <a:lnTo>
                    <a:pt x="36" y="9"/>
                  </a:lnTo>
                  <a:cubicBezTo>
                    <a:pt x="30" y="3"/>
                    <a:pt x="25" y="0"/>
                    <a:pt x="1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13"/>
            <p:cNvSpPr/>
            <p:nvPr/>
          </p:nvSpPr>
          <p:spPr>
            <a:xfrm>
              <a:off x="5410475" y="2294450"/>
              <a:ext cx="925" cy="25"/>
            </a:xfrm>
            <a:custGeom>
              <a:rect b="b" l="l" r="r" t="t"/>
              <a:pathLst>
                <a:path extrusionOk="0" h="1" w="37">
                  <a:moveTo>
                    <a:pt x="1" y="1"/>
                  </a:moveTo>
                  <a:cubicBezTo>
                    <a:pt x="13" y="1"/>
                    <a:pt x="13" y="1"/>
                    <a:pt x="25" y="1"/>
                  </a:cubicBezTo>
                  <a:cubicBezTo>
                    <a:pt x="25" y="1"/>
                    <a:pt x="25" y="1"/>
                    <a:pt x="3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13"/>
            <p:cNvSpPr/>
            <p:nvPr/>
          </p:nvSpPr>
          <p:spPr>
            <a:xfrm>
              <a:off x="5378350" y="2308075"/>
              <a:ext cx="1500" cy="1075"/>
            </a:xfrm>
            <a:custGeom>
              <a:rect b="b" l="l" r="r" t="t"/>
              <a:pathLst>
                <a:path extrusionOk="0" h="43" w="60">
                  <a:moveTo>
                    <a:pt x="55" y="0"/>
                  </a:moveTo>
                  <a:cubicBezTo>
                    <a:pt x="49" y="0"/>
                    <a:pt x="39" y="17"/>
                    <a:pt x="22" y="17"/>
                  </a:cubicBezTo>
                  <a:cubicBezTo>
                    <a:pt x="19" y="17"/>
                    <a:pt x="15" y="17"/>
                    <a:pt x="12" y="15"/>
                  </a:cubicBezTo>
                  <a:lnTo>
                    <a:pt x="0" y="39"/>
                  </a:lnTo>
                  <a:cubicBezTo>
                    <a:pt x="5" y="42"/>
                    <a:pt x="9" y="43"/>
                    <a:pt x="13" y="43"/>
                  </a:cubicBezTo>
                  <a:cubicBezTo>
                    <a:pt x="29" y="43"/>
                    <a:pt x="41" y="27"/>
                    <a:pt x="60" y="27"/>
                  </a:cubicBezTo>
                  <a:cubicBezTo>
                    <a:pt x="60" y="7"/>
                    <a:pt x="58" y="0"/>
                    <a:pt x="5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13"/>
            <p:cNvSpPr/>
            <p:nvPr/>
          </p:nvSpPr>
          <p:spPr>
            <a:xfrm>
              <a:off x="5320900" y="2316775"/>
              <a:ext cx="325" cy="25"/>
            </a:xfrm>
            <a:custGeom>
              <a:rect b="b" l="l" r="r" t="t"/>
              <a:pathLst>
                <a:path extrusionOk="0" h="1" w="13">
                  <a:moveTo>
                    <a:pt x="0" y="1"/>
                  </a:moveTo>
                  <a:lnTo>
                    <a:pt x="0" y="1"/>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13"/>
            <p:cNvSpPr/>
            <p:nvPr/>
          </p:nvSpPr>
          <p:spPr>
            <a:xfrm>
              <a:off x="5403925" y="2295600"/>
              <a:ext cx="2725" cy="375"/>
            </a:xfrm>
            <a:custGeom>
              <a:rect b="b" l="l" r="r" t="t"/>
              <a:pathLst>
                <a:path extrusionOk="0" h="15" w="109">
                  <a:moveTo>
                    <a:pt x="19" y="1"/>
                  </a:moveTo>
                  <a:cubicBezTo>
                    <a:pt x="11" y="1"/>
                    <a:pt x="4" y="4"/>
                    <a:pt x="1" y="14"/>
                  </a:cubicBezTo>
                  <a:lnTo>
                    <a:pt x="108" y="14"/>
                  </a:lnTo>
                  <a:lnTo>
                    <a:pt x="72" y="3"/>
                  </a:lnTo>
                  <a:cubicBezTo>
                    <a:pt x="70" y="8"/>
                    <a:pt x="66" y="9"/>
                    <a:pt x="60" y="9"/>
                  </a:cubicBezTo>
                  <a:cubicBezTo>
                    <a:pt x="49" y="9"/>
                    <a:pt x="32" y="1"/>
                    <a:pt x="1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13"/>
            <p:cNvSpPr/>
            <p:nvPr/>
          </p:nvSpPr>
          <p:spPr>
            <a:xfrm>
              <a:off x="5287850" y="2289400"/>
              <a:ext cx="198275" cy="72050"/>
            </a:xfrm>
            <a:custGeom>
              <a:rect b="b" l="l" r="r" t="t"/>
              <a:pathLst>
                <a:path extrusionOk="0" h="2882" w="7931">
                  <a:moveTo>
                    <a:pt x="2672" y="1078"/>
                  </a:moveTo>
                  <a:lnTo>
                    <a:pt x="2668" y="1084"/>
                  </a:lnTo>
                  <a:cubicBezTo>
                    <a:pt x="2674" y="1084"/>
                    <a:pt x="2673" y="1081"/>
                    <a:pt x="2672" y="1078"/>
                  </a:cubicBezTo>
                  <a:close/>
                  <a:moveTo>
                    <a:pt x="6597" y="1132"/>
                  </a:moveTo>
                  <a:cubicBezTo>
                    <a:pt x="6597" y="1132"/>
                    <a:pt x="6597" y="1132"/>
                    <a:pt x="6597" y="1132"/>
                  </a:cubicBezTo>
                  <a:cubicBezTo>
                    <a:pt x="6597" y="1132"/>
                    <a:pt x="6597" y="1132"/>
                    <a:pt x="6597" y="1132"/>
                  </a:cubicBezTo>
                  <a:close/>
                  <a:moveTo>
                    <a:pt x="2370" y="1108"/>
                  </a:moveTo>
                  <a:lnTo>
                    <a:pt x="2334" y="1155"/>
                  </a:lnTo>
                  <a:cubicBezTo>
                    <a:pt x="2358" y="1132"/>
                    <a:pt x="2370" y="1132"/>
                    <a:pt x="2394" y="1120"/>
                  </a:cubicBezTo>
                  <a:cubicBezTo>
                    <a:pt x="2388" y="1117"/>
                    <a:pt x="2385" y="1116"/>
                    <a:pt x="2382" y="1116"/>
                  </a:cubicBezTo>
                  <a:cubicBezTo>
                    <a:pt x="2378" y="1116"/>
                    <a:pt x="2377" y="1119"/>
                    <a:pt x="2376" y="1119"/>
                  </a:cubicBezTo>
                  <a:cubicBezTo>
                    <a:pt x="2375" y="1119"/>
                    <a:pt x="2374" y="1117"/>
                    <a:pt x="2370" y="1108"/>
                  </a:cubicBezTo>
                  <a:close/>
                  <a:moveTo>
                    <a:pt x="703" y="1596"/>
                  </a:moveTo>
                  <a:lnTo>
                    <a:pt x="703" y="1596"/>
                  </a:lnTo>
                  <a:cubicBezTo>
                    <a:pt x="703" y="1599"/>
                    <a:pt x="704" y="1601"/>
                    <a:pt x="705" y="1603"/>
                  </a:cubicBezTo>
                  <a:lnTo>
                    <a:pt x="705" y="1603"/>
                  </a:lnTo>
                  <a:cubicBezTo>
                    <a:pt x="704" y="1601"/>
                    <a:pt x="704" y="1598"/>
                    <a:pt x="703" y="1596"/>
                  </a:cubicBezTo>
                  <a:close/>
                  <a:moveTo>
                    <a:pt x="6585" y="2072"/>
                  </a:moveTo>
                  <a:cubicBezTo>
                    <a:pt x="6585" y="2072"/>
                    <a:pt x="6585" y="2072"/>
                    <a:pt x="6585" y="2072"/>
                  </a:cubicBezTo>
                  <a:lnTo>
                    <a:pt x="6585" y="2072"/>
                  </a:lnTo>
                  <a:close/>
                  <a:moveTo>
                    <a:pt x="7084" y="2535"/>
                  </a:moveTo>
                  <a:lnTo>
                    <a:pt x="7084" y="2535"/>
                  </a:lnTo>
                  <a:cubicBezTo>
                    <a:pt x="7084" y="2536"/>
                    <a:pt x="7084" y="2536"/>
                    <a:pt x="7084" y="2537"/>
                  </a:cubicBezTo>
                  <a:lnTo>
                    <a:pt x="7084" y="2537"/>
                  </a:lnTo>
                  <a:cubicBezTo>
                    <a:pt x="7084" y="2537"/>
                    <a:pt x="7084" y="2537"/>
                    <a:pt x="7085" y="2537"/>
                  </a:cubicBezTo>
                  <a:lnTo>
                    <a:pt x="7084" y="2535"/>
                  </a:lnTo>
                  <a:close/>
                  <a:moveTo>
                    <a:pt x="7001" y="2537"/>
                  </a:moveTo>
                  <a:lnTo>
                    <a:pt x="7001" y="2548"/>
                  </a:lnTo>
                  <a:lnTo>
                    <a:pt x="7013" y="2548"/>
                  </a:lnTo>
                  <a:cubicBezTo>
                    <a:pt x="7013" y="2548"/>
                    <a:pt x="7013" y="2548"/>
                    <a:pt x="7001" y="2537"/>
                  </a:cubicBezTo>
                  <a:close/>
                  <a:moveTo>
                    <a:pt x="6537" y="1084"/>
                  </a:moveTo>
                  <a:cubicBezTo>
                    <a:pt x="6549" y="1084"/>
                    <a:pt x="6573" y="1096"/>
                    <a:pt x="6585" y="1108"/>
                  </a:cubicBezTo>
                  <a:cubicBezTo>
                    <a:pt x="6585" y="1120"/>
                    <a:pt x="6597" y="1132"/>
                    <a:pt x="6597" y="1132"/>
                  </a:cubicBezTo>
                  <a:cubicBezTo>
                    <a:pt x="6597" y="1132"/>
                    <a:pt x="6597" y="1120"/>
                    <a:pt x="6597" y="1108"/>
                  </a:cubicBezTo>
                  <a:cubicBezTo>
                    <a:pt x="6609" y="1120"/>
                    <a:pt x="6620" y="1132"/>
                    <a:pt x="6632" y="1132"/>
                  </a:cubicBezTo>
                  <a:cubicBezTo>
                    <a:pt x="6620" y="1155"/>
                    <a:pt x="6609" y="1167"/>
                    <a:pt x="6609" y="1203"/>
                  </a:cubicBezTo>
                  <a:lnTo>
                    <a:pt x="6656" y="1167"/>
                  </a:lnTo>
                  <a:lnTo>
                    <a:pt x="6656" y="1179"/>
                  </a:lnTo>
                  <a:lnTo>
                    <a:pt x="6692" y="1167"/>
                  </a:lnTo>
                  <a:cubicBezTo>
                    <a:pt x="6751" y="1203"/>
                    <a:pt x="6811" y="1239"/>
                    <a:pt x="6870" y="1286"/>
                  </a:cubicBezTo>
                  <a:cubicBezTo>
                    <a:pt x="6875" y="1287"/>
                    <a:pt x="6879" y="1288"/>
                    <a:pt x="6882" y="1288"/>
                  </a:cubicBezTo>
                  <a:cubicBezTo>
                    <a:pt x="6915" y="1288"/>
                    <a:pt x="6921" y="1249"/>
                    <a:pt x="6954" y="1249"/>
                  </a:cubicBezTo>
                  <a:cubicBezTo>
                    <a:pt x="6957" y="1249"/>
                    <a:pt x="6961" y="1250"/>
                    <a:pt x="6966" y="1251"/>
                  </a:cubicBezTo>
                  <a:cubicBezTo>
                    <a:pt x="6978" y="1263"/>
                    <a:pt x="7013" y="1274"/>
                    <a:pt x="6990" y="1298"/>
                  </a:cubicBezTo>
                  <a:cubicBezTo>
                    <a:pt x="6986" y="1297"/>
                    <a:pt x="6983" y="1296"/>
                    <a:pt x="6980" y="1296"/>
                  </a:cubicBezTo>
                  <a:cubicBezTo>
                    <a:pt x="6962" y="1296"/>
                    <a:pt x="6952" y="1322"/>
                    <a:pt x="6942" y="1322"/>
                  </a:cubicBezTo>
                  <a:cubicBezTo>
                    <a:pt x="6990" y="1358"/>
                    <a:pt x="7013" y="1417"/>
                    <a:pt x="7073" y="1429"/>
                  </a:cubicBezTo>
                  <a:lnTo>
                    <a:pt x="7073" y="1370"/>
                  </a:lnTo>
                  <a:cubicBezTo>
                    <a:pt x="7085" y="1382"/>
                    <a:pt x="7109" y="1405"/>
                    <a:pt x="7120" y="1417"/>
                  </a:cubicBezTo>
                  <a:cubicBezTo>
                    <a:pt x="7097" y="1429"/>
                    <a:pt x="7085" y="1465"/>
                    <a:pt x="7073" y="1465"/>
                  </a:cubicBezTo>
                  <a:cubicBezTo>
                    <a:pt x="7204" y="1465"/>
                    <a:pt x="7097" y="1536"/>
                    <a:pt x="7168" y="1572"/>
                  </a:cubicBezTo>
                  <a:cubicBezTo>
                    <a:pt x="7186" y="1563"/>
                    <a:pt x="7207" y="1559"/>
                    <a:pt x="7229" y="1559"/>
                  </a:cubicBezTo>
                  <a:cubicBezTo>
                    <a:pt x="7292" y="1559"/>
                    <a:pt x="7365" y="1590"/>
                    <a:pt x="7418" y="1608"/>
                  </a:cubicBezTo>
                  <a:cubicBezTo>
                    <a:pt x="7430" y="1632"/>
                    <a:pt x="7430" y="1644"/>
                    <a:pt x="7418" y="1655"/>
                  </a:cubicBezTo>
                  <a:cubicBezTo>
                    <a:pt x="7415" y="1642"/>
                    <a:pt x="7410" y="1638"/>
                    <a:pt x="7404" y="1638"/>
                  </a:cubicBezTo>
                  <a:cubicBezTo>
                    <a:pt x="7394" y="1638"/>
                    <a:pt x="7381" y="1649"/>
                    <a:pt x="7368" y="1649"/>
                  </a:cubicBezTo>
                  <a:cubicBezTo>
                    <a:pt x="7361" y="1649"/>
                    <a:pt x="7353" y="1645"/>
                    <a:pt x="7347" y="1632"/>
                  </a:cubicBezTo>
                  <a:lnTo>
                    <a:pt x="7347" y="1632"/>
                  </a:lnTo>
                  <a:cubicBezTo>
                    <a:pt x="7359" y="1679"/>
                    <a:pt x="7406" y="1703"/>
                    <a:pt x="7406" y="1751"/>
                  </a:cubicBezTo>
                  <a:cubicBezTo>
                    <a:pt x="7413" y="1737"/>
                    <a:pt x="7424" y="1731"/>
                    <a:pt x="7437" y="1731"/>
                  </a:cubicBezTo>
                  <a:cubicBezTo>
                    <a:pt x="7446" y="1731"/>
                    <a:pt x="7456" y="1734"/>
                    <a:pt x="7466" y="1739"/>
                  </a:cubicBezTo>
                  <a:cubicBezTo>
                    <a:pt x="7466" y="1763"/>
                    <a:pt x="7430" y="1786"/>
                    <a:pt x="7430" y="1810"/>
                  </a:cubicBezTo>
                  <a:cubicBezTo>
                    <a:pt x="7418" y="1798"/>
                    <a:pt x="7406" y="1798"/>
                    <a:pt x="7394" y="1786"/>
                  </a:cubicBezTo>
                  <a:lnTo>
                    <a:pt x="7394" y="1786"/>
                  </a:lnTo>
                  <a:cubicBezTo>
                    <a:pt x="7382" y="1822"/>
                    <a:pt x="7418" y="1822"/>
                    <a:pt x="7430" y="1834"/>
                  </a:cubicBezTo>
                  <a:cubicBezTo>
                    <a:pt x="7406" y="1858"/>
                    <a:pt x="7406" y="1882"/>
                    <a:pt x="7371" y="1882"/>
                  </a:cubicBezTo>
                  <a:cubicBezTo>
                    <a:pt x="7418" y="1905"/>
                    <a:pt x="7394" y="1929"/>
                    <a:pt x="7418" y="1965"/>
                  </a:cubicBezTo>
                  <a:cubicBezTo>
                    <a:pt x="7430" y="1949"/>
                    <a:pt x="7439" y="1944"/>
                    <a:pt x="7447" y="1944"/>
                  </a:cubicBezTo>
                  <a:cubicBezTo>
                    <a:pt x="7463" y="1944"/>
                    <a:pt x="7474" y="1965"/>
                    <a:pt x="7490" y="1965"/>
                  </a:cubicBezTo>
                  <a:cubicBezTo>
                    <a:pt x="7478" y="1953"/>
                    <a:pt x="7478" y="1929"/>
                    <a:pt x="7466" y="1917"/>
                  </a:cubicBezTo>
                  <a:cubicBezTo>
                    <a:pt x="7462" y="1937"/>
                    <a:pt x="7461" y="1944"/>
                    <a:pt x="7459" y="1944"/>
                  </a:cubicBezTo>
                  <a:cubicBezTo>
                    <a:pt x="7455" y="1944"/>
                    <a:pt x="7450" y="1904"/>
                    <a:pt x="7416" y="1904"/>
                  </a:cubicBezTo>
                  <a:cubicBezTo>
                    <a:pt x="7413" y="1904"/>
                    <a:pt x="7410" y="1905"/>
                    <a:pt x="7406" y="1905"/>
                  </a:cubicBezTo>
                  <a:cubicBezTo>
                    <a:pt x="7411" y="1898"/>
                    <a:pt x="7419" y="1895"/>
                    <a:pt x="7427" y="1895"/>
                  </a:cubicBezTo>
                  <a:cubicBezTo>
                    <a:pt x="7447" y="1895"/>
                    <a:pt x="7472" y="1911"/>
                    <a:pt x="7484" y="1911"/>
                  </a:cubicBezTo>
                  <a:cubicBezTo>
                    <a:pt x="7490" y="1911"/>
                    <a:pt x="7493" y="1906"/>
                    <a:pt x="7490" y="1894"/>
                  </a:cubicBezTo>
                  <a:lnTo>
                    <a:pt x="7490" y="1894"/>
                  </a:lnTo>
                  <a:cubicBezTo>
                    <a:pt x="7525" y="1953"/>
                    <a:pt x="7501" y="1965"/>
                    <a:pt x="7537" y="2036"/>
                  </a:cubicBezTo>
                  <a:cubicBezTo>
                    <a:pt x="7537" y="2022"/>
                    <a:pt x="7541" y="2017"/>
                    <a:pt x="7546" y="2017"/>
                  </a:cubicBezTo>
                  <a:cubicBezTo>
                    <a:pt x="7555" y="2017"/>
                    <a:pt x="7569" y="2030"/>
                    <a:pt x="7583" y="2030"/>
                  </a:cubicBezTo>
                  <a:cubicBezTo>
                    <a:pt x="7588" y="2030"/>
                    <a:pt x="7592" y="2029"/>
                    <a:pt x="7597" y="2025"/>
                  </a:cubicBezTo>
                  <a:lnTo>
                    <a:pt x="7597" y="2025"/>
                  </a:lnTo>
                  <a:cubicBezTo>
                    <a:pt x="7592" y="2049"/>
                    <a:pt x="7587" y="2055"/>
                    <a:pt x="7581" y="2055"/>
                  </a:cubicBezTo>
                  <a:cubicBezTo>
                    <a:pt x="7573" y="2055"/>
                    <a:pt x="7563" y="2046"/>
                    <a:pt x="7549" y="2046"/>
                  </a:cubicBezTo>
                  <a:cubicBezTo>
                    <a:pt x="7545" y="2046"/>
                    <a:pt x="7541" y="2047"/>
                    <a:pt x="7537" y="2048"/>
                  </a:cubicBezTo>
                  <a:cubicBezTo>
                    <a:pt x="7537" y="2084"/>
                    <a:pt x="7501" y="2084"/>
                    <a:pt x="7537" y="2120"/>
                  </a:cubicBezTo>
                  <a:cubicBezTo>
                    <a:pt x="7527" y="2134"/>
                    <a:pt x="7519" y="2139"/>
                    <a:pt x="7513" y="2139"/>
                  </a:cubicBezTo>
                  <a:cubicBezTo>
                    <a:pt x="7500" y="2139"/>
                    <a:pt x="7493" y="2118"/>
                    <a:pt x="7475" y="2118"/>
                  </a:cubicBezTo>
                  <a:cubicBezTo>
                    <a:pt x="7472" y="2118"/>
                    <a:pt x="7469" y="2119"/>
                    <a:pt x="7466" y="2120"/>
                  </a:cubicBezTo>
                  <a:cubicBezTo>
                    <a:pt x="7443" y="2109"/>
                    <a:pt x="7528" y="2012"/>
                    <a:pt x="7435" y="2012"/>
                  </a:cubicBezTo>
                  <a:cubicBezTo>
                    <a:pt x="7430" y="2012"/>
                    <a:pt x="7424" y="2012"/>
                    <a:pt x="7418" y="2013"/>
                  </a:cubicBezTo>
                  <a:cubicBezTo>
                    <a:pt x="7418" y="1989"/>
                    <a:pt x="7371" y="1965"/>
                    <a:pt x="7371" y="1941"/>
                  </a:cubicBezTo>
                  <a:cubicBezTo>
                    <a:pt x="7359" y="1965"/>
                    <a:pt x="7323" y="1989"/>
                    <a:pt x="7347" y="2025"/>
                  </a:cubicBezTo>
                  <a:lnTo>
                    <a:pt x="7406" y="2025"/>
                  </a:lnTo>
                  <a:cubicBezTo>
                    <a:pt x="7406" y="2048"/>
                    <a:pt x="7454" y="2072"/>
                    <a:pt x="7442" y="2084"/>
                  </a:cubicBezTo>
                  <a:cubicBezTo>
                    <a:pt x="7439" y="2081"/>
                    <a:pt x="7434" y="2079"/>
                    <a:pt x="7428" y="2079"/>
                  </a:cubicBezTo>
                  <a:cubicBezTo>
                    <a:pt x="7413" y="2079"/>
                    <a:pt x="7394" y="2090"/>
                    <a:pt x="7394" y="2108"/>
                  </a:cubicBezTo>
                  <a:cubicBezTo>
                    <a:pt x="7406" y="2096"/>
                    <a:pt x="7406" y="2096"/>
                    <a:pt x="7418" y="2096"/>
                  </a:cubicBezTo>
                  <a:cubicBezTo>
                    <a:pt x="7418" y="2132"/>
                    <a:pt x="7454" y="2156"/>
                    <a:pt x="7454" y="2203"/>
                  </a:cubicBezTo>
                  <a:cubicBezTo>
                    <a:pt x="7478" y="2167"/>
                    <a:pt x="7501" y="2167"/>
                    <a:pt x="7537" y="2132"/>
                  </a:cubicBezTo>
                  <a:cubicBezTo>
                    <a:pt x="7585" y="2156"/>
                    <a:pt x="7537" y="2167"/>
                    <a:pt x="7537" y="2191"/>
                  </a:cubicBezTo>
                  <a:cubicBezTo>
                    <a:pt x="7525" y="2179"/>
                    <a:pt x="7537" y="2179"/>
                    <a:pt x="7525" y="2179"/>
                  </a:cubicBezTo>
                  <a:cubicBezTo>
                    <a:pt x="7525" y="2191"/>
                    <a:pt x="7525" y="2203"/>
                    <a:pt x="7537" y="2215"/>
                  </a:cubicBezTo>
                  <a:cubicBezTo>
                    <a:pt x="7525" y="2227"/>
                    <a:pt x="7515" y="2232"/>
                    <a:pt x="7506" y="2232"/>
                  </a:cubicBezTo>
                  <a:cubicBezTo>
                    <a:pt x="7486" y="2232"/>
                    <a:pt x="7472" y="2210"/>
                    <a:pt x="7449" y="2210"/>
                  </a:cubicBezTo>
                  <a:cubicBezTo>
                    <a:pt x="7444" y="2210"/>
                    <a:pt x="7437" y="2211"/>
                    <a:pt x="7430" y="2215"/>
                  </a:cubicBezTo>
                  <a:cubicBezTo>
                    <a:pt x="7394" y="2227"/>
                    <a:pt x="7442" y="2263"/>
                    <a:pt x="7406" y="2275"/>
                  </a:cubicBezTo>
                  <a:lnTo>
                    <a:pt x="7418" y="2275"/>
                  </a:lnTo>
                  <a:lnTo>
                    <a:pt x="7418" y="2286"/>
                  </a:lnTo>
                  <a:cubicBezTo>
                    <a:pt x="7406" y="2310"/>
                    <a:pt x="7394" y="2322"/>
                    <a:pt x="7406" y="2358"/>
                  </a:cubicBezTo>
                  <a:cubicBezTo>
                    <a:pt x="7404" y="2356"/>
                    <a:pt x="7403" y="2355"/>
                    <a:pt x="7402" y="2355"/>
                  </a:cubicBezTo>
                  <a:lnTo>
                    <a:pt x="7402" y="2355"/>
                  </a:lnTo>
                  <a:cubicBezTo>
                    <a:pt x="7398" y="2355"/>
                    <a:pt x="7406" y="2374"/>
                    <a:pt x="7406" y="2394"/>
                  </a:cubicBezTo>
                  <a:cubicBezTo>
                    <a:pt x="7406" y="2404"/>
                    <a:pt x="7406" y="2447"/>
                    <a:pt x="7371" y="2447"/>
                  </a:cubicBezTo>
                  <a:cubicBezTo>
                    <a:pt x="7365" y="2447"/>
                    <a:pt x="7356" y="2445"/>
                    <a:pt x="7347" y="2441"/>
                  </a:cubicBezTo>
                  <a:cubicBezTo>
                    <a:pt x="7337" y="2446"/>
                    <a:pt x="7325" y="2449"/>
                    <a:pt x="7314" y="2449"/>
                  </a:cubicBezTo>
                  <a:cubicBezTo>
                    <a:pt x="7299" y="2449"/>
                    <a:pt x="7287" y="2443"/>
                    <a:pt x="7287" y="2429"/>
                  </a:cubicBezTo>
                  <a:cubicBezTo>
                    <a:pt x="7275" y="2441"/>
                    <a:pt x="7251" y="2441"/>
                    <a:pt x="7240" y="2441"/>
                  </a:cubicBezTo>
                  <a:lnTo>
                    <a:pt x="7228" y="2394"/>
                  </a:lnTo>
                  <a:cubicBezTo>
                    <a:pt x="7192" y="2417"/>
                    <a:pt x="7204" y="2453"/>
                    <a:pt x="7192" y="2501"/>
                  </a:cubicBezTo>
                  <a:cubicBezTo>
                    <a:pt x="7181" y="2493"/>
                    <a:pt x="7169" y="2491"/>
                    <a:pt x="7156" y="2491"/>
                  </a:cubicBezTo>
                  <a:cubicBezTo>
                    <a:pt x="7129" y="2491"/>
                    <a:pt x="7101" y="2504"/>
                    <a:pt x="7085" y="2513"/>
                  </a:cubicBezTo>
                  <a:lnTo>
                    <a:pt x="7061" y="2513"/>
                  </a:lnTo>
                  <a:lnTo>
                    <a:pt x="7084" y="2535"/>
                  </a:lnTo>
                  <a:lnTo>
                    <a:pt x="7084" y="2535"/>
                  </a:lnTo>
                  <a:cubicBezTo>
                    <a:pt x="7084" y="2531"/>
                    <a:pt x="7085" y="2527"/>
                    <a:pt x="7085" y="2525"/>
                  </a:cubicBezTo>
                  <a:lnTo>
                    <a:pt x="7085" y="2525"/>
                  </a:lnTo>
                  <a:cubicBezTo>
                    <a:pt x="7103" y="2531"/>
                    <a:pt x="7118" y="2531"/>
                    <a:pt x="7132" y="2531"/>
                  </a:cubicBezTo>
                  <a:cubicBezTo>
                    <a:pt x="7147" y="2531"/>
                    <a:pt x="7162" y="2531"/>
                    <a:pt x="7180" y="2537"/>
                  </a:cubicBezTo>
                  <a:cubicBezTo>
                    <a:pt x="7180" y="2525"/>
                    <a:pt x="7168" y="2513"/>
                    <a:pt x="7168" y="2501"/>
                  </a:cubicBezTo>
                  <a:lnTo>
                    <a:pt x="7168" y="2501"/>
                  </a:lnTo>
                  <a:cubicBezTo>
                    <a:pt x="7180" y="2501"/>
                    <a:pt x="7204" y="2513"/>
                    <a:pt x="7216" y="2537"/>
                  </a:cubicBezTo>
                  <a:cubicBezTo>
                    <a:pt x="7216" y="2560"/>
                    <a:pt x="7180" y="2560"/>
                    <a:pt x="7156" y="2560"/>
                  </a:cubicBezTo>
                  <a:cubicBezTo>
                    <a:pt x="7131" y="2552"/>
                    <a:pt x="7118" y="2543"/>
                    <a:pt x="7116" y="2543"/>
                  </a:cubicBezTo>
                  <a:lnTo>
                    <a:pt x="7116" y="2543"/>
                  </a:lnTo>
                  <a:cubicBezTo>
                    <a:pt x="7116" y="2543"/>
                    <a:pt x="7117" y="2545"/>
                    <a:pt x="7120" y="2548"/>
                  </a:cubicBezTo>
                  <a:cubicBezTo>
                    <a:pt x="7109" y="2554"/>
                    <a:pt x="7101" y="2556"/>
                    <a:pt x="7095" y="2556"/>
                  </a:cubicBezTo>
                  <a:cubicBezTo>
                    <a:pt x="7084" y="2556"/>
                    <a:pt x="7083" y="2546"/>
                    <a:pt x="7084" y="2537"/>
                  </a:cubicBezTo>
                  <a:lnTo>
                    <a:pt x="7084" y="2537"/>
                  </a:lnTo>
                  <a:cubicBezTo>
                    <a:pt x="7047" y="2537"/>
                    <a:pt x="7039" y="2552"/>
                    <a:pt x="7025" y="2552"/>
                  </a:cubicBezTo>
                  <a:cubicBezTo>
                    <a:pt x="7022" y="2552"/>
                    <a:pt x="7018" y="2551"/>
                    <a:pt x="7013" y="2548"/>
                  </a:cubicBezTo>
                  <a:lnTo>
                    <a:pt x="7013" y="2548"/>
                  </a:lnTo>
                  <a:cubicBezTo>
                    <a:pt x="7019" y="2554"/>
                    <a:pt x="7022" y="2557"/>
                    <a:pt x="7021" y="2557"/>
                  </a:cubicBezTo>
                  <a:cubicBezTo>
                    <a:pt x="7019" y="2557"/>
                    <a:pt x="7013" y="2554"/>
                    <a:pt x="7001" y="2548"/>
                  </a:cubicBezTo>
                  <a:cubicBezTo>
                    <a:pt x="7001" y="2548"/>
                    <a:pt x="7001" y="2548"/>
                    <a:pt x="6990" y="2537"/>
                  </a:cubicBezTo>
                  <a:lnTo>
                    <a:pt x="7001" y="2537"/>
                  </a:lnTo>
                  <a:lnTo>
                    <a:pt x="7001" y="2525"/>
                  </a:lnTo>
                  <a:cubicBezTo>
                    <a:pt x="6998" y="2510"/>
                    <a:pt x="6992" y="2506"/>
                    <a:pt x="6985" y="2506"/>
                  </a:cubicBezTo>
                  <a:cubicBezTo>
                    <a:pt x="6972" y="2506"/>
                    <a:pt x="6955" y="2519"/>
                    <a:pt x="6937" y="2519"/>
                  </a:cubicBezTo>
                  <a:cubicBezTo>
                    <a:pt x="6931" y="2519"/>
                    <a:pt x="6924" y="2517"/>
                    <a:pt x="6918" y="2513"/>
                  </a:cubicBezTo>
                  <a:lnTo>
                    <a:pt x="6930" y="2513"/>
                  </a:lnTo>
                  <a:cubicBezTo>
                    <a:pt x="6920" y="2493"/>
                    <a:pt x="6926" y="2443"/>
                    <a:pt x="6916" y="2443"/>
                  </a:cubicBezTo>
                  <a:cubicBezTo>
                    <a:pt x="6914" y="2443"/>
                    <a:pt x="6911" y="2446"/>
                    <a:pt x="6906" y="2453"/>
                  </a:cubicBezTo>
                  <a:cubicBezTo>
                    <a:pt x="6906" y="2449"/>
                    <a:pt x="6905" y="2448"/>
                    <a:pt x="6903" y="2448"/>
                  </a:cubicBezTo>
                  <a:cubicBezTo>
                    <a:pt x="6898" y="2448"/>
                    <a:pt x="6890" y="2453"/>
                    <a:pt x="6882" y="2453"/>
                  </a:cubicBezTo>
                  <a:cubicBezTo>
                    <a:pt x="6875" y="2460"/>
                    <a:pt x="6864" y="2463"/>
                    <a:pt x="6858" y="2464"/>
                  </a:cubicBezTo>
                  <a:lnTo>
                    <a:pt x="6858" y="2464"/>
                  </a:lnTo>
                  <a:cubicBezTo>
                    <a:pt x="6846" y="2441"/>
                    <a:pt x="6823" y="2441"/>
                    <a:pt x="6811" y="2417"/>
                  </a:cubicBezTo>
                  <a:cubicBezTo>
                    <a:pt x="6811" y="2417"/>
                    <a:pt x="6799" y="2406"/>
                    <a:pt x="6787" y="2406"/>
                  </a:cubicBezTo>
                  <a:cubicBezTo>
                    <a:pt x="6763" y="2406"/>
                    <a:pt x="6751" y="2406"/>
                    <a:pt x="6787" y="2394"/>
                  </a:cubicBezTo>
                  <a:lnTo>
                    <a:pt x="6787" y="2382"/>
                  </a:lnTo>
                  <a:cubicBezTo>
                    <a:pt x="6775" y="2382"/>
                    <a:pt x="6787" y="2370"/>
                    <a:pt x="6787" y="2370"/>
                  </a:cubicBezTo>
                  <a:cubicBezTo>
                    <a:pt x="6787" y="2275"/>
                    <a:pt x="6692" y="2310"/>
                    <a:pt x="6704" y="2227"/>
                  </a:cubicBezTo>
                  <a:cubicBezTo>
                    <a:pt x="6668" y="2227"/>
                    <a:pt x="6668" y="2263"/>
                    <a:pt x="6656" y="2275"/>
                  </a:cubicBezTo>
                  <a:cubicBezTo>
                    <a:pt x="6632" y="2275"/>
                    <a:pt x="6585" y="2251"/>
                    <a:pt x="6561" y="2239"/>
                  </a:cubicBezTo>
                  <a:cubicBezTo>
                    <a:pt x="6573" y="2191"/>
                    <a:pt x="6573" y="2084"/>
                    <a:pt x="6644" y="2072"/>
                  </a:cubicBezTo>
                  <a:cubicBezTo>
                    <a:pt x="6641" y="2061"/>
                    <a:pt x="6638" y="2057"/>
                    <a:pt x="6634" y="2057"/>
                  </a:cubicBezTo>
                  <a:cubicBezTo>
                    <a:pt x="6624" y="2057"/>
                    <a:pt x="6609" y="2088"/>
                    <a:pt x="6594" y="2088"/>
                  </a:cubicBezTo>
                  <a:cubicBezTo>
                    <a:pt x="6591" y="2088"/>
                    <a:pt x="6588" y="2087"/>
                    <a:pt x="6585" y="2084"/>
                  </a:cubicBezTo>
                  <a:lnTo>
                    <a:pt x="6585" y="2072"/>
                  </a:lnTo>
                  <a:cubicBezTo>
                    <a:pt x="6585" y="2096"/>
                    <a:pt x="6573" y="2120"/>
                    <a:pt x="6549" y="2144"/>
                  </a:cubicBezTo>
                  <a:cubicBezTo>
                    <a:pt x="6545" y="2147"/>
                    <a:pt x="6541" y="2149"/>
                    <a:pt x="6537" y="2149"/>
                  </a:cubicBezTo>
                  <a:cubicBezTo>
                    <a:pt x="6514" y="2149"/>
                    <a:pt x="6489" y="2106"/>
                    <a:pt x="6489" y="2096"/>
                  </a:cubicBezTo>
                  <a:lnTo>
                    <a:pt x="6549" y="2084"/>
                  </a:lnTo>
                  <a:cubicBezTo>
                    <a:pt x="6513" y="2036"/>
                    <a:pt x="6442" y="2072"/>
                    <a:pt x="6382" y="2036"/>
                  </a:cubicBezTo>
                  <a:cubicBezTo>
                    <a:pt x="6394" y="1989"/>
                    <a:pt x="6442" y="2001"/>
                    <a:pt x="6478" y="1989"/>
                  </a:cubicBezTo>
                  <a:lnTo>
                    <a:pt x="6466" y="1941"/>
                  </a:lnTo>
                  <a:lnTo>
                    <a:pt x="6501" y="1941"/>
                  </a:lnTo>
                  <a:cubicBezTo>
                    <a:pt x="6489" y="1905"/>
                    <a:pt x="6454" y="1905"/>
                    <a:pt x="6466" y="1858"/>
                  </a:cubicBezTo>
                  <a:lnTo>
                    <a:pt x="6466" y="1858"/>
                  </a:lnTo>
                  <a:cubicBezTo>
                    <a:pt x="6470" y="1861"/>
                    <a:pt x="6473" y="1862"/>
                    <a:pt x="6477" y="1862"/>
                  </a:cubicBezTo>
                  <a:cubicBezTo>
                    <a:pt x="6496" y="1862"/>
                    <a:pt x="6503" y="1820"/>
                    <a:pt x="6525" y="1820"/>
                  </a:cubicBezTo>
                  <a:cubicBezTo>
                    <a:pt x="6531" y="1820"/>
                    <a:pt x="6539" y="1824"/>
                    <a:pt x="6549" y="1834"/>
                  </a:cubicBezTo>
                  <a:cubicBezTo>
                    <a:pt x="6561" y="1810"/>
                    <a:pt x="6489" y="1798"/>
                    <a:pt x="6537" y="1786"/>
                  </a:cubicBezTo>
                  <a:cubicBezTo>
                    <a:pt x="6532" y="1785"/>
                    <a:pt x="6528" y="1784"/>
                    <a:pt x="6525" y="1784"/>
                  </a:cubicBezTo>
                  <a:cubicBezTo>
                    <a:pt x="6504" y="1784"/>
                    <a:pt x="6512" y="1812"/>
                    <a:pt x="6501" y="1822"/>
                  </a:cubicBezTo>
                  <a:cubicBezTo>
                    <a:pt x="6498" y="1823"/>
                    <a:pt x="6495" y="1823"/>
                    <a:pt x="6492" y="1823"/>
                  </a:cubicBezTo>
                  <a:cubicBezTo>
                    <a:pt x="6457" y="1823"/>
                    <a:pt x="6477" y="1761"/>
                    <a:pt x="6466" y="1739"/>
                  </a:cubicBezTo>
                  <a:cubicBezTo>
                    <a:pt x="6478" y="1739"/>
                    <a:pt x="6486" y="1742"/>
                    <a:pt x="6494" y="1742"/>
                  </a:cubicBezTo>
                  <a:cubicBezTo>
                    <a:pt x="6501" y="1742"/>
                    <a:pt x="6507" y="1739"/>
                    <a:pt x="6513" y="1727"/>
                  </a:cubicBezTo>
                  <a:cubicBezTo>
                    <a:pt x="6501" y="1715"/>
                    <a:pt x="6478" y="1691"/>
                    <a:pt x="6513" y="1667"/>
                  </a:cubicBezTo>
                  <a:cubicBezTo>
                    <a:pt x="6478" y="1667"/>
                    <a:pt x="6513" y="1632"/>
                    <a:pt x="6513" y="1608"/>
                  </a:cubicBezTo>
                  <a:lnTo>
                    <a:pt x="6513" y="1608"/>
                  </a:lnTo>
                  <a:cubicBezTo>
                    <a:pt x="6504" y="1626"/>
                    <a:pt x="6488" y="1651"/>
                    <a:pt x="6465" y="1651"/>
                  </a:cubicBezTo>
                  <a:cubicBezTo>
                    <a:pt x="6458" y="1651"/>
                    <a:pt x="6450" y="1649"/>
                    <a:pt x="6442" y="1644"/>
                  </a:cubicBezTo>
                  <a:cubicBezTo>
                    <a:pt x="6430" y="1620"/>
                    <a:pt x="6430" y="1608"/>
                    <a:pt x="6442" y="1560"/>
                  </a:cubicBezTo>
                  <a:lnTo>
                    <a:pt x="6442" y="1560"/>
                  </a:lnTo>
                  <a:lnTo>
                    <a:pt x="6418" y="1596"/>
                  </a:lnTo>
                  <a:cubicBezTo>
                    <a:pt x="6382" y="1548"/>
                    <a:pt x="6466" y="1536"/>
                    <a:pt x="6466" y="1489"/>
                  </a:cubicBezTo>
                  <a:cubicBezTo>
                    <a:pt x="6478" y="1513"/>
                    <a:pt x="6478" y="1524"/>
                    <a:pt x="6501" y="1548"/>
                  </a:cubicBezTo>
                  <a:cubicBezTo>
                    <a:pt x="6489" y="1524"/>
                    <a:pt x="6478" y="1477"/>
                    <a:pt x="6466" y="1429"/>
                  </a:cubicBezTo>
                  <a:lnTo>
                    <a:pt x="6537" y="1405"/>
                  </a:lnTo>
                  <a:cubicBezTo>
                    <a:pt x="6513" y="1394"/>
                    <a:pt x="6549" y="1358"/>
                    <a:pt x="6513" y="1346"/>
                  </a:cubicBezTo>
                  <a:cubicBezTo>
                    <a:pt x="6521" y="1340"/>
                    <a:pt x="6526" y="1338"/>
                    <a:pt x="6531" y="1338"/>
                  </a:cubicBezTo>
                  <a:cubicBezTo>
                    <a:pt x="6555" y="1338"/>
                    <a:pt x="6541" y="1407"/>
                    <a:pt x="6561" y="1417"/>
                  </a:cubicBezTo>
                  <a:cubicBezTo>
                    <a:pt x="6609" y="1370"/>
                    <a:pt x="6525" y="1346"/>
                    <a:pt x="6597" y="1310"/>
                  </a:cubicBezTo>
                  <a:lnTo>
                    <a:pt x="6597" y="1310"/>
                  </a:lnTo>
                  <a:lnTo>
                    <a:pt x="6620" y="1334"/>
                  </a:lnTo>
                  <a:cubicBezTo>
                    <a:pt x="6632" y="1322"/>
                    <a:pt x="6632" y="1274"/>
                    <a:pt x="6644" y="1274"/>
                  </a:cubicBezTo>
                  <a:lnTo>
                    <a:pt x="6644" y="1274"/>
                  </a:lnTo>
                  <a:cubicBezTo>
                    <a:pt x="6632" y="1274"/>
                    <a:pt x="6632" y="1286"/>
                    <a:pt x="6632" y="1298"/>
                  </a:cubicBezTo>
                  <a:cubicBezTo>
                    <a:pt x="6573" y="1263"/>
                    <a:pt x="6620" y="1191"/>
                    <a:pt x="6549" y="1167"/>
                  </a:cubicBezTo>
                  <a:lnTo>
                    <a:pt x="6537" y="1191"/>
                  </a:lnTo>
                  <a:cubicBezTo>
                    <a:pt x="6537" y="1155"/>
                    <a:pt x="6513" y="1108"/>
                    <a:pt x="6537" y="1084"/>
                  </a:cubicBezTo>
                  <a:close/>
                  <a:moveTo>
                    <a:pt x="7621" y="2560"/>
                  </a:moveTo>
                  <a:cubicBezTo>
                    <a:pt x="7632" y="2583"/>
                    <a:pt x="7612" y="2594"/>
                    <a:pt x="7599" y="2606"/>
                  </a:cubicBezTo>
                  <a:lnTo>
                    <a:pt x="7599" y="2606"/>
                  </a:lnTo>
                  <a:cubicBezTo>
                    <a:pt x="7605" y="2588"/>
                    <a:pt x="7612" y="2572"/>
                    <a:pt x="7621" y="2560"/>
                  </a:cubicBezTo>
                  <a:close/>
                  <a:moveTo>
                    <a:pt x="7515" y="2750"/>
                  </a:moveTo>
                  <a:lnTo>
                    <a:pt x="7515" y="2750"/>
                  </a:lnTo>
                  <a:cubicBezTo>
                    <a:pt x="7514" y="2750"/>
                    <a:pt x="7514" y="2751"/>
                    <a:pt x="7513" y="2751"/>
                  </a:cubicBezTo>
                  <a:cubicBezTo>
                    <a:pt x="7515" y="2752"/>
                    <a:pt x="7515" y="2753"/>
                    <a:pt x="7516" y="2753"/>
                  </a:cubicBezTo>
                  <a:cubicBezTo>
                    <a:pt x="7516" y="2753"/>
                    <a:pt x="7516" y="2752"/>
                    <a:pt x="7515" y="2750"/>
                  </a:cubicBezTo>
                  <a:close/>
                  <a:moveTo>
                    <a:pt x="7162" y="2818"/>
                  </a:moveTo>
                  <a:cubicBezTo>
                    <a:pt x="7163" y="2819"/>
                    <a:pt x="7165" y="2821"/>
                    <a:pt x="7168" y="2822"/>
                  </a:cubicBezTo>
                  <a:cubicBezTo>
                    <a:pt x="7166" y="2821"/>
                    <a:pt x="7163" y="2819"/>
                    <a:pt x="7162" y="2818"/>
                  </a:cubicBezTo>
                  <a:close/>
                  <a:moveTo>
                    <a:pt x="4906" y="0"/>
                  </a:moveTo>
                  <a:cubicBezTo>
                    <a:pt x="4873" y="33"/>
                    <a:pt x="4870" y="97"/>
                    <a:pt x="4804" y="97"/>
                  </a:cubicBezTo>
                  <a:cubicBezTo>
                    <a:pt x="4799" y="97"/>
                    <a:pt x="4793" y="97"/>
                    <a:pt x="4787" y="96"/>
                  </a:cubicBezTo>
                  <a:lnTo>
                    <a:pt x="4823" y="48"/>
                  </a:lnTo>
                  <a:cubicBezTo>
                    <a:pt x="4817" y="47"/>
                    <a:pt x="4812" y="47"/>
                    <a:pt x="4808" y="47"/>
                  </a:cubicBezTo>
                  <a:cubicBezTo>
                    <a:pt x="4745" y="47"/>
                    <a:pt x="4781" y="120"/>
                    <a:pt x="4704" y="120"/>
                  </a:cubicBezTo>
                  <a:cubicBezTo>
                    <a:pt x="4739" y="120"/>
                    <a:pt x="4680" y="167"/>
                    <a:pt x="4739" y="167"/>
                  </a:cubicBezTo>
                  <a:cubicBezTo>
                    <a:pt x="4717" y="182"/>
                    <a:pt x="4691" y="192"/>
                    <a:pt x="4662" y="192"/>
                  </a:cubicBezTo>
                  <a:cubicBezTo>
                    <a:pt x="4645" y="192"/>
                    <a:pt x="4626" y="188"/>
                    <a:pt x="4608" y="179"/>
                  </a:cubicBezTo>
                  <a:cubicBezTo>
                    <a:pt x="4596" y="191"/>
                    <a:pt x="4608" y="203"/>
                    <a:pt x="4608" y="215"/>
                  </a:cubicBezTo>
                  <a:cubicBezTo>
                    <a:pt x="4619" y="222"/>
                    <a:pt x="4628" y="225"/>
                    <a:pt x="4636" y="225"/>
                  </a:cubicBezTo>
                  <a:cubicBezTo>
                    <a:pt x="4656" y="225"/>
                    <a:pt x="4672" y="210"/>
                    <a:pt x="4689" y="210"/>
                  </a:cubicBezTo>
                  <a:cubicBezTo>
                    <a:pt x="4697" y="210"/>
                    <a:pt x="4706" y="214"/>
                    <a:pt x="4715" y="227"/>
                  </a:cubicBezTo>
                  <a:lnTo>
                    <a:pt x="4751" y="179"/>
                  </a:lnTo>
                  <a:cubicBezTo>
                    <a:pt x="4799" y="191"/>
                    <a:pt x="4799" y="239"/>
                    <a:pt x="4775" y="262"/>
                  </a:cubicBezTo>
                  <a:cubicBezTo>
                    <a:pt x="4783" y="262"/>
                    <a:pt x="4791" y="257"/>
                    <a:pt x="4795" y="257"/>
                  </a:cubicBezTo>
                  <a:cubicBezTo>
                    <a:pt x="4797" y="257"/>
                    <a:pt x="4799" y="258"/>
                    <a:pt x="4799" y="262"/>
                  </a:cubicBezTo>
                  <a:cubicBezTo>
                    <a:pt x="4802" y="286"/>
                    <a:pt x="4800" y="293"/>
                    <a:pt x="4794" y="293"/>
                  </a:cubicBezTo>
                  <a:cubicBezTo>
                    <a:pt x="4786" y="293"/>
                    <a:pt x="4769" y="274"/>
                    <a:pt x="4756" y="274"/>
                  </a:cubicBezTo>
                  <a:cubicBezTo>
                    <a:pt x="4748" y="274"/>
                    <a:pt x="4742" y="280"/>
                    <a:pt x="4739" y="298"/>
                  </a:cubicBezTo>
                  <a:lnTo>
                    <a:pt x="4763" y="298"/>
                  </a:lnTo>
                  <a:cubicBezTo>
                    <a:pt x="4771" y="330"/>
                    <a:pt x="4742" y="340"/>
                    <a:pt x="4707" y="340"/>
                  </a:cubicBezTo>
                  <a:cubicBezTo>
                    <a:pt x="4690" y="340"/>
                    <a:pt x="4672" y="338"/>
                    <a:pt x="4656" y="334"/>
                  </a:cubicBezTo>
                  <a:cubicBezTo>
                    <a:pt x="4620" y="310"/>
                    <a:pt x="4573" y="310"/>
                    <a:pt x="4573" y="274"/>
                  </a:cubicBezTo>
                  <a:lnTo>
                    <a:pt x="4632" y="251"/>
                  </a:lnTo>
                  <a:cubicBezTo>
                    <a:pt x="4625" y="246"/>
                    <a:pt x="4618" y="244"/>
                    <a:pt x="4611" y="244"/>
                  </a:cubicBezTo>
                  <a:cubicBezTo>
                    <a:pt x="4582" y="244"/>
                    <a:pt x="4553" y="274"/>
                    <a:pt x="4525" y="274"/>
                  </a:cubicBezTo>
                  <a:cubicBezTo>
                    <a:pt x="4525" y="262"/>
                    <a:pt x="4513" y="262"/>
                    <a:pt x="4513" y="262"/>
                  </a:cubicBezTo>
                  <a:cubicBezTo>
                    <a:pt x="4513" y="262"/>
                    <a:pt x="4513" y="274"/>
                    <a:pt x="4513" y="274"/>
                  </a:cubicBezTo>
                  <a:cubicBezTo>
                    <a:pt x="4513" y="274"/>
                    <a:pt x="4501" y="262"/>
                    <a:pt x="4501" y="262"/>
                  </a:cubicBezTo>
                  <a:cubicBezTo>
                    <a:pt x="4473" y="262"/>
                    <a:pt x="4436" y="278"/>
                    <a:pt x="4411" y="278"/>
                  </a:cubicBezTo>
                  <a:cubicBezTo>
                    <a:pt x="4404" y="278"/>
                    <a:pt x="4399" y="277"/>
                    <a:pt x="4394" y="274"/>
                  </a:cubicBezTo>
                  <a:lnTo>
                    <a:pt x="4394" y="274"/>
                  </a:lnTo>
                  <a:lnTo>
                    <a:pt x="4406" y="310"/>
                  </a:lnTo>
                  <a:lnTo>
                    <a:pt x="4406" y="286"/>
                  </a:lnTo>
                  <a:cubicBezTo>
                    <a:pt x="4430" y="286"/>
                    <a:pt x="4465" y="310"/>
                    <a:pt x="4453" y="334"/>
                  </a:cubicBezTo>
                  <a:cubicBezTo>
                    <a:pt x="4444" y="338"/>
                    <a:pt x="4435" y="339"/>
                    <a:pt x="4427" y="339"/>
                  </a:cubicBezTo>
                  <a:cubicBezTo>
                    <a:pt x="4387" y="339"/>
                    <a:pt x="4368" y="294"/>
                    <a:pt x="4358" y="274"/>
                  </a:cubicBezTo>
                  <a:cubicBezTo>
                    <a:pt x="4363" y="248"/>
                    <a:pt x="4375" y="243"/>
                    <a:pt x="4389" y="243"/>
                  </a:cubicBezTo>
                  <a:cubicBezTo>
                    <a:pt x="4400" y="243"/>
                    <a:pt x="4411" y="246"/>
                    <a:pt x="4421" y="246"/>
                  </a:cubicBezTo>
                  <a:cubicBezTo>
                    <a:pt x="4429" y="246"/>
                    <a:pt x="4436" y="244"/>
                    <a:pt x="4442" y="239"/>
                  </a:cubicBezTo>
                  <a:cubicBezTo>
                    <a:pt x="4433" y="221"/>
                    <a:pt x="4422" y="216"/>
                    <a:pt x="4409" y="216"/>
                  </a:cubicBezTo>
                  <a:cubicBezTo>
                    <a:pt x="4395" y="216"/>
                    <a:pt x="4377" y="222"/>
                    <a:pt x="4354" y="222"/>
                  </a:cubicBezTo>
                  <a:cubicBezTo>
                    <a:pt x="4341" y="222"/>
                    <a:pt x="4327" y="220"/>
                    <a:pt x="4311" y="215"/>
                  </a:cubicBezTo>
                  <a:cubicBezTo>
                    <a:pt x="4323" y="185"/>
                    <a:pt x="4343" y="185"/>
                    <a:pt x="4363" y="185"/>
                  </a:cubicBezTo>
                  <a:cubicBezTo>
                    <a:pt x="4382" y="185"/>
                    <a:pt x="4400" y="185"/>
                    <a:pt x="4406" y="155"/>
                  </a:cubicBezTo>
                  <a:cubicBezTo>
                    <a:pt x="4355" y="155"/>
                    <a:pt x="4339" y="181"/>
                    <a:pt x="4305" y="181"/>
                  </a:cubicBezTo>
                  <a:cubicBezTo>
                    <a:pt x="4300" y="181"/>
                    <a:pt x="4294" y="181"/>
                    <a:pt x="4287" y="179"/>
                  </a:cubicBezTo>
                  <a:cubicBezTo>
                    <a:pt x="4287" y="155"/>
                    <a:pt x="4334" y="143"/>
                    <a:pt x="4334" y="120"/>
                  </a:cubicBezTo>
                  <a:lnTo>
                    <a:pt x="4299" y="108"/>
                  </a:lnTo>
                  <a:cubicBezTo>
                    <a:pt x="4382" y="96"/>
                    <a:pt x="4275" y="36"/>
                    <a:pt x="4346" y="12"/>
                  </a:cubicBezTo>
                  <a:cubicBezTo>
                    <a:pt x="4341" y="9"/>
                    <a:pt x="4336" y="7"/>
                    <a:pt x="4332" y="7"/>
                  </a:cubicBezTo>
                  <a:cubicBezTo>
                    <a:pt x="4311" y="7"/>
                    <a:pt x="4297" y="41"/>
                    <a:pt x="4270" y="41"/>
                  </a:cubicBezTo>
                  <a:cubicBezTo>
                    <a:pt x="4264" y="41"/>
                    <a:pt x="4258" y="40"/>
                    <a:pt x="4251" y="36"/>
                  </a:cubicBezTo>
                  <a:lnTo>
                    <a:pt x="4251" y="36"/>
                  </a:lnTo>
                  <a:cubicBezTo>
                    <a:pt x="4263" y="60"/>
                    <a:pt x="4311" y="96"/>
                    <a:pt x="4263" y="120"/>
                  </a:cubicBezTo>
                  <a:lnTo>
                    <a:pt x="4215" y="108"/>
                  </a:lnTo>
                  <a:cubicBezTo>
                    <a:pt x="4192" y="84"/>
                    <a:pt x="4263" y="48"/>
                    <a:pt x="4227" y="24"/>
                  </a:cubicBezTo>
                  <a:lnTo>
                    <a:pt x="4227" y="24"/>
                  </a:lnTo>
                  <a:lnTo>
                    <a:pt x="4168" y="48"/>
                  </a:lnTo>
                  <a:cubicBezTo>
                    <a:pt x="4180" y="72"/>
                    <a:pt x="4203" y="72"/>
                    <a:pt x="4192" y="96"/>
                  </a:cubicBezTo>
                  <a:cubicBezTo>
                    <a:pt x="4189" y="95"/>
                    <a:pt x="4187" y="95"/>
                    <a:pt x="4185" y="95"/>
                  </a:cubicBezTo>
                  <a:cubicBezTo>
                    <a:pt x="4154" y="95"/>
                    <a:pt x="4142" y="170"/>
                    <a:pt x="4120" y="203"/>
                  </a:cubicBezTo>
                  <a:cubicBezTo>
                    <a:pt x="4084" y="203"/>
                    <a:pt x="4072" y="203"/>
                    <a:pt x="4049" y="179"/>
                  </a:cubicBezTo>
                  <a:cubicBezTo>
                    <a:pt x="3989" y="239"/>
                    <a:pt x="3906" y="262"/>
                    <a:pt x="3846" y="310"/>
                  </a:cubicBezTo>
                  <a:cubicBezTo>
                    <a:pt x="3882" y="274"/>
                    <a:pt x="3834" y="262"/>
                    <a:pt x="3811" y="239"/>
                  </a:cubicBezTo>
                  <a:cubicBezTo>
                    <a:pt x="3858" y="227"/>
                    <a:pt x="3846" y="167"/>
                    <a:pt x="3834" y="131"/>
                  </a:cubicBezTo>
                  <a:lnTo>
                    <a:pt x="3834" y="131"/>
                  </a:lnTo>
                  <a:cubicBezTo>
                    <a:pt x="3811" y="143"/>
                    <a:pt x="3799" y="203"/>
                    <a:pt x="3811" y="215"/>
                  </a:cubicBezTo>
                  <a:cubicBezTo>
                    <a:pt x="3806" y="214"/>
                    <a:pt x="3802" y="213"/>
                    <a:pt x="3799" y="213"/>
                  </a:cubicBezTo>
                  <a:cubicBezTo>
                    <a:pt x="3773" y="213"/>
                    <a:pt x="3778" y="244"/>
                    <a:pt x="3758" y="244"/>
                  </a:cubicBezTo>
                  <a:cubicBezTo>
                    <a:pt x="3753" y="244"/>
                    <a:pt x="3747" y="243"/>
                    <a:pt x="3739" y="239"/>
                  </a:cubicBezTo>
                  <a:cubicBezTo>
                    <a:pt x="3703" y="227"/>
                    <a:pt x="3739" y="179"/>
                    <a:pt x="3727" y="167"/>
                  </a:cubicBezTo>
                  <a:lnTo>
                    <a:pt x="3727" y="167"/>
                  </a:lnTo>
                  <a:cubicBezTo>
                    <a:pt x="3668" y="179"/>
                    <a:pt x="3727" y="227"/>
                    <a:pt x="3668" y="227"/>
                  </a:cubicBezTo>
                  <a:cubicBezTo>
                    <a:pt x="3668" y="227"/>
                    <a:pt x="3668" y="227"/>
                    <a:pt x="3668" y="215"/>
                  </a:cubicBezTo>
                  <a:cubicBezTo>
                    <a:pt x="3632" y="215"/>
                    <a:pt x="3596" y="239"/>
                    <a:pt x="3596" y="262"/>
                  </a:cubicBezTo>
                  <a:cubicBezTo>
                    <a:pt x="3584" y="247"/>
                    <a:pt x="3571" y="242"/>
                    <a:pt x="3559" y="242"/>
                  </a:cubicBezTo>
                  <a:cubicBezTo>
                    <a:pt x="3539" y="242"/>
                    <a:pt x="3522" y="255"/>
                    <a:pt x="3509" y="255"/>
                  </a:cubicBezTo>
                  <a:cubicBezTo>
                    <a:pt x="3500" y="255"/>
                    <a:pt x="3493" y="248"/>
                    <a:pt x="3489" y="227"/>
                  </a:cubicBezTo>
                  <a:lnTo>
                    <a:pt x="3489" y="227"/>
                  </a:lnTo>
                  <a:cubicBezTo>
                    <a:pt x="3418" y="274"/>
                    <a:pt x="3513" y="262"/>
                    <a:pt x="3501" y="286"/>
                  </a:cubicBezTo>
                  <a:cubicBezTo>
                    <a:pt x="3486" y="309"/>
                    <a:pt x="3456" y="317"/>
                    <a:pt x="3431" y="317"/>
                  </a:cubicBezTo>
                  <a:cubicBezTo>
                    <a:pt x="3416" y="317"/>
                    <a:pt x="3403" y="314"/>
                    <a:pt x="3394" y="310"/>
                  </a:cubicBezTo>
                  <a:cubicBezTo>
                    <a:pt x="3418" y="310"/>
                    <a:pt x="3430" y="286"/>
                    <a:pt x="3441" y="286"/>
                  </a:cubicBezTo>
                  <a:lnTo>
                    <a:pt x="3418" y="251"/>
                  </a:lnTo>
                  <a:cubicBezTo>
                    <a:pt x="3413" y="250"/>
                    <a:pt x="3409" y="250"/>
                    <a:pt x="3405" y="250"/>
                  </a:cubicBezTo>
                  <a:cubicBezTo>
                    <a:pt x="3320" y="250"/>
                    <a:pt x="3372" y="358"/>
                    <a:pt x="3298" y="358"/>
                  </a:cubicBezTo>
                  <a:cubicBezTo>
                    <a:pt x="3295" y="358"/>
                    <a:pt x="3291" y="358"/>
                    <a:pt x="3287" y="358"/>
                  </a:cubicBezTo>
                  <a:cubicBezTo>
                    <a:pt x="3322" y="322"/>
                    <a:pt x="3287" y="322"/>
                    <a:pt x="3299" y="274"/>
                  </a:cubicBezTo>
                  <a:lnTo>
                    <a:pt x="3299" y="274"/>
                  </a:lnTo>
                  <a:cubicBezTo>
                    <a:pt x="3287" y="298"/>
                    <a:pt x="3215" y="298"/>
                    <a:pt x="3275" y="322"/>
                  </a:cubicBezTo>
                  <a:cubicBezTo>
                    <a:pt x="3239" y="334"/>
                    <a:pt x="3203" y="334"/>
                    <a:pt x="3180" y="334"/>
                  </a:cubicBezTo>
                  <a:cubicBezTo>
                    <a:pt x="3156" y="358"/>
                    <a:pt x="3132" y="381"/>
                    <a:pt x="3120" y="417"/>
                  </a:cubicBezTo>
                  <a:cubicBezTo>
                    <a:pt x="3072" y="417"/>
                    <a:pt x="3025" y="405"/>
                    <a:pt x="3001" y="393"/>
                  </a:cubicBezTo>
                  <a:cubicBezTo>
                    <a:pt x="2906" y="453"/>
                    <a:pt x="2799" y="441"/>
                    <a:pt x="2703" y="512"/>
                  </a:cubicBezTo>
                  <a:lnTo>
                    <a:pt x="2715" y="512"/>
                  </a:lnTo>
                  <a:cubicBezTo>
                    <a:pt x="2632" y="536"/>
                    <a:pt x="2775" y="560"/>
                    <a:pt x="2691" y="584"/>
                  </a:cubicBezTo>
                  <a:cubicBezTo>
                    <a:pt x="2686" y="558"/>
                    <a:pt x="2672" y="552"/>
                    <a:pt x="2654" y="552"/>
                  </a:cubicBezTo>
                  <a:cubicBezTo>
                    <a:pt x="2641" y="552"/>
                    <a:pt x="2627" y="555"/>
                    <a:pt x="2613" y="555"/>
                  </a:cubicBezTo>
                  <a:cubicBezTo>
                    <a:pt x="2602" y="555"/>
                    <a:pt x="2593" y="554"/>
                    <a:pt x="2584" y="548"/>
                  </a:cubicBezTo>
                  <a:cubicBezTo>
                    <a:pt x="2477" y="572"/>
                    <a:pt x="2429" y="667"/>
                    <a:pt x="2322" y="667"/>
                  </a:cubicBezTo>
                  <a:cubicBezTo>
                    <a:pt x="2322" y="667"/>
                    <a:pt x="2322" y="643"/>
                    <a:pt x="2334" y="632"/>
                  </a:cubicBezTo>
                  <a:lnTo>
                    <a:pt x="2334" y="632"/>
                  </a:lnTo>
                  <a:cubicBezTo>
                    <a:pt x="2251" y="655"/>
                    <a:pt x="2203" y="691"/>
                    <a:pt x="2144" y="715"/>
                  </a:cubicBezTo>
                  <a:lnTo>
                    <a:pt x="2144" y="703"/>
                  </a:lnTo>
                  <a:cubicBezTo>
                    <a:pt x="2025" y="715"/>
                    <a:pt x="1953" y="810"/>
                    <a:pt x="1858" y="882"/>
                  </a:cubicBezTo>
                  <a:cubicBezTo>
                    <a:pt x="1858" y="870"/>
                    <a:pt x="1858" y="846"/>
                    <a:pt x="1858" y="834"/>
                  </a:cubicBezTo>
                  <a:cubicBezTo>
                    <a:pt x="1798" y="858"/>
                    <a:pt x="1715" y="893"/>
                    <a:pt x="1703" y="953"/>
                  </a:cubicBezTo>
                  <a:cubicBezTo>
                    <a:pt x="1694" y="952"/>
                    <a:pt x="1686" y="951"/>
                    <a:pt x="1680" y="951"/>
                  </a:cubicBezTo>
                  <a:cubicBezTo>
                    <a:pt x="1629" y="951"/>
                    <a:pt x="1657" y="989"/>
                    <a:pt x="1572" y="989"/>
                  </a:cubicBezTo>
                  <a:cubicBezTo>
                    <a:pt x="1560" y="977"/>
                    <a:pt x="1572" y="977"/>
                    <a:pt x="1572" y="965"/>
                  </a:cubicBezTo>
                  <a:lnTo>
                    <a:pt x="1572" y="965"/>
                  </a:lnTo>
                  <a:cubicBezTo>
                    <a:pt x="1525" y="977"/>
                    <a:pt x="1501" y="1001"/>
                    <a:pt x="1465" y="1013"/>
                  </a:cubicBezTo>
                  <a:cubicBezTo>
                    <a:pt x="1394" y="1096"/>
                    <a:pt x="1417" y="1167"/>
                    <a:pt x="1310" y="1203"/>
                  </a:cubicBezTo>
                  <a:cubicBezTo>
                    <a:pt x="1263" y="1143"/>
                    <a:pt x="1358" y="1155"/>
                    <a:pt x="1322" y="1096"/>
                  </a:cubicBezTo>
                  <a:lnTo>
                    <a:pt x="1322" y="1096"/>
                  </a:lnTo>
                  <a:cubicBezTo>
                    <a:pt x="1310" y="1120"/>
                    <a:pt x="1310" y="1143"/>
                    <a:pt x="1275" y="1143"/>
                  </a:cubicBezTo>
                  <a:cubicBezTo>
                    <a:pt x="1275" y="1108"/>
                    <a:pt x="1263" y="1132"/>
                    <a:pt x="1263" y="1096"/>
                  </a:cubicBezTo>
                  <a:cubicBezTo>
                    <a:pt x="1227" y="1096"/>
                    <a:pt x="1227" y="1215"/>
                    <a:pt x="1215" y="1215"/>
                  </a:cubicBezTo>
                  <a:cubicBezTo>
                    <a:pt x="1221" y="1221"/>
                    <a:pt x="1227" y="1224"/>
                    <a:pt x="1233" y="1224"/>
                  </a:cubicBezTo>
                  <a:cubicBezTo>
                    <a:pt x="1239" y="1224"/>
                    <a:pt x="1245" y="1221"/>
                    <a:pt x="1251" y="1215"/>
                  </a:cubicBezTo>
                  <a:lnTo>
                    <a:pt x="1251" y="1215"/>
                  </a:lnTo>
                  <a:cubicBezTo>
                    <a:pt x="1251" y="1263"/>
                    <a:pt x="1167" y="1274"/>
                    <a:pt x="1132" y="1322"/>
                  </a:cubicBezTo>
                  <a:cubicBezTo>
                    <a:pt x="1138" y="1316"/>
                    <a:pt x="1152" y="1310"/>
                    <a:pt x="1167" y="1310"/>
                  </a:cubicBezTo>
                  <a:cubicBezTo>
                    <a:pt x="1182" y="1310"/>
                    <a:pt x="1197" y="1316"/>
                    <a:pt x="1203" y="1334"/>
                  </a:cubicBezTo>
                  <a:cubicBezTo>
                    <a:pt x="1132" y="1358"/>
                    <a:pt x="1144" y="1441"/>
                    <a:pt x="1120" y="1489"/>
                  </a:cubicBezTo>
                  <a:cubicBezTo>
                    <a:pt x="1116" y="1489"/>
                    <a:pt x="1112" y="1490"/>
                    <a:pt x="1109" y="1490"/>
                  </a:cubicBezTo>
                  <a:cubicBezTo>
                    <a:pt x="1058" y="1490"/>
                    <a:pt x="1129" y="1403"/>
                    <a:pt x="1084" y="1370"/>
                  </a:cubicBezTo>
                  <a:cubicBezTo>
                    <a:pt x="1072" y="1358"/>
                    <a:pt x="1024" y="1334"/>
                    <a:pt x="1036" y="1310"/>
                  </a:cubicBezTo>
                  <a:lnTo>
                    <a:pt x="1036" y="1310"/>
                  </a:lnTo>
                  <a:cubicBezTo>
                    <a:pt x="977" y="1334"/>
                    <a:pt x="965" y="1394"/>
                    <a:pt x="929" y="1429"/>
                  </a:cubicBezTo>
                  <a:lnTo>
                    <a:pt x="917" y="1417"/>
                  </a:lnTo>
                  <a:cubicBezTo>
                    <a:pt x="858" y="1465"/>
                    <a:pt x="834" y="1560"/>
                    <a:pt x="763" y="1572"/>
                  </a:cubicBezTo>
                  <a:lnTo>
                    <a:pt x="798" y="1572"/>
                  </a:lnTo>
                  <a:cubicBezTo>
                    <a:pt x="798" y="1584"/>
                    <a:pt x="763" y="1596"/>
                    <a:pt x="763" y="1632"/>
                  </a:cubicBezTo>
                  <a:cubicBezTo>
                    <a:pt x="752" y="1621"/>
                    <a:pt x="713" y="1620"/>
                    <a:pt x="705" y="1603"/>
                  </a:cubicBezTo>
                  <a:lnTo>
                    <a:pt x="705" y="1603"/>
                  </a:lnTo>
                  <a:cubicBezTo>
                    <a:pt x="719" y="1682"/>
                    <a:pt x="596" y="1729"/>
                    <a:pt x="608" y="1810"/>
                  </a:cubicBezTo>
                  <a:cubicBezTo>
                    <a:pt x="572" y="1810"/>
                    <a:pt x="572" y="1775"/>
                    <a:pt x="560" y="1751"/>
                  </a:cubicBezTo>
                  <a:cubicBezTo>
                    <a:pt x="608" y="1739"/>
                    <a:pt x="632" y="1739"/>
                    <a:pt x="632" y="1703"/>
                  </a:cubicBezTo>
                  <a:lnTo>
                    <a:pt x="632" y="1703"/>
                  </a:lnTo>
                  <a:cubicBezTo>
                    <a:pt x="616" y="1713"/>
                    <a:pt x="601" y="1717"/>
                    <a:pt x="589" y="1717"/>
                  </a:cubicBezTo>
                  <a:cubicBezTo>
                    <a:pt x="572" y="1717"/>
                    <a:pt x="560" y="1710"/>
                    <a:pt x="560" y="1703"/>
                  </a:cubicBezTo>
                  <a:cubicBezTo>
                    <a:pt x="560" y="1763"/>
                    <a:pt x="489" y="1834"/>
                    <a:pt x="501" y="1894"/>
                  </a:cubicBezTo>
                  <a:cubicBezTo>
                    <a:pt x="465" y="1882"/>
                    <a:pt x="441" y="1894"/>
                    <a:pt x="417" y="1846"/>
                  </a:cubicBezTo>
                  <a:lnTo>
                    <a:pt x="417" y="1846"/>
                  </a:lnTo>
                  <a:cubicBezTo>
                    <a:pt x="334" y="1941"/>
                    <a:pt x="548" y="1917"/>
                    <a:pt x="441" y="2001"/>
                  </a:cubicBezTo>
                  <a:cubicBezTo>
                    <a:pt x="372" y="2001"/>
                    <a:pt x="425" y="1944"/>
                    <a:pt x="399" y="1944"/>
                  </a:cubicBezTo>
                  <a:cubicBezTo>
                    <a:pt x="393" y="1944"/>
                    <a:pt x="384" y="1947"/>
                    <a:pt x="370" y="1953"/>
                  </a:cubicBezTo>
                  <a:lnTo>
                    <a:pt x="382" y="1941"/>
                  </a:lnTo>
                  <a:cubicBezTo>
                    <a:pt x="365" y="1934"/>
                    <a:pt x="355" y="1931"/>
                    <a:pt x="347" y="1931"/>
                  </a:cubicBezTo>
                  <a:cubicBezTo>
                    <a:pt x="306" y="1931"/>
                    <a:pt x="385" y="2032"/>
                    <a:pt x="334" y="2072"/>
                  </a:cubicBezTo>
                  <a:cubicBezTo>
                    <a:pt x="298" y="2025"/>
                    <a:pt x="346" y="2001"/>
                    <a:pt x="286" y="2001"/>
                  </a:cubicBezTo>
                  <a:cubicBezTo>
                    <a:pt x="239" y="2048"/>
                    <a:pt x="274" y="2132"/>
                    <a:pt x="215" y="2156"/>
                  </a:cubicBezTo>
                  <a:lnTo>
                    <a:pt x="203" y="2132"/>
                  </a:lnTo>
                  <a:cubicBezTo>
                    <a:pt x="179" y="2156"/>
                    <a:pt x="108" y="2191"/>
                    <a:pt x="72" y="2227"/>
                  </a:cubicBezTo>
                  <a:cubicBezTo>
                    <a:pt x="72" y="2215"/>
                    <a:pt x="72" y="2215"/>
                    <a:pt x="72" y="2203"/>
                  </a:cubicBezTo>
                  <a:cubicBezTo>
                    <a:pt x="1" y="2227"/>
                    <a:pt x="72" y="2251"/>
                    <a:pt x="1" y="2251"/>
                  </a:cubicBezTo>
                  <a:lnTo>
                    <a:pt x="1" y="2286"/>
                  </a:lnTo>
                  <a:cubicBezTo>
                    <a:pt x="36" y="2286"/>
                    <a:pt x="96" y="2275"/>
                    <a:pt x="108" y="2215"/>
                  </a:cubicBezTo>
                  <a:lnTo>
                    <a:pt x="108" y="2215"/>
                  </a:lnTo>
                  <a:cubicBezTo>
                    <a:pt x="96" y="2275"/>
                    <a:pt x="203" y="2251"/>
                    <a:pt x="215" y="2298"/>
                  </a:cubicBezTo>
                  <a:lnTo>
                    <a:pt x="215" y="2275"/>
                  </a:lnTo>
                  <a:cubicBezTo>
                    <a:pt x="225" y="2275"/>
                    <a:pt x="234" y="2276"/>
                    <a:pt x="244" y="2276"/>
                  </a:cubicBezTo>
                  <a:cubicBezTo>
                    <a:pt x="362" y="2276"/>
                    <a:pt x="463" y="2211"/>
                    <a:pt x="584" y="2167"/>
                  </a:cubicBezTo>
                  <a:cubicBezTo>
                    <a:pt x="608" y="2072"/>
                    <a:pt x="703" y="2108"/>
                    <a:pt x="751" y="2025"/>
                  </a:cubicBezTo>
                  <a:cubicBezTo>
                    <a:pt x="727" y="1965"/>
                    <a:pt x="751" y="2013"/>
                    <a:pt x="810" y="1953"/>
                  </a:cubicBezTo>
                  <a:lnTo>
                    <a:pt x="810" y="1953"/>
                  </a:lnTo>
                  <a:cubicBezTo>
                    <a:pt x="786" y="1989"/>
                    <a:pt x="834" y="2001"/>
                    <a:pt x="858" y="2001"/>
                  </a:cubicBezTo>
                  <a:cubicBezTo>
                    <a:pt x="858" y="1977"/>
                    <a:pt x="870" y="1953"/>
                    <a:pt x="882" y="1941"/>
                  </a:cubicBezTo>
                  <a:cubicBezTo>
                    <a:pt x="889" y="1945"/>
                    <a:pt x="904" y="1947"/>
                    <a:pt x="922" y="1947"/>
                  </a:cubicBezTo>
                  <a:cubicBezTo>
                    <a:pt x="963" y="1947"/>
                    <a:pt x="1016" y="1935"/>
                    <a:pt x="1024" y="1894"/>
                  </a:cubicBezTo>
                  <a:cubicBezTo>
                    <a:pt x="1031" y="1892"/>
                    <a:pt x="1036" y="1891"/>
                    <a:pt x="1039" y="1891"/>
                  </a:cubicBezTo>
                  <a:cubicBezTo>
                    <a:pt x="1060" y="1891"/>
                    <a:pt x="1024" y="1919"/>
                    <a:pt x="1024" y="1929"/>
                  </a:cubicBezTo>
                  <a:cubicBezTo>
                    <a:pt x="1030" y="1933"/>
                    <a:pt x="1035" y="1935"/>
                    <a:pt x="1038" y="1935"/>
                  </a:cubicBezTo>
                  <a:cubicBezTo>
                    <a:pt x="1054" y="1935"/>
                    <a:pt x="1040" y="1894"/>
                    <a:pt x="1060" y="1894"/>
                  </a:cubicBezTo>
                  <a:cubicBezTo>
                    <a:pt x="1060" y="1894"/>
                    <a:pt x="1060" y="1905"/>
                    <a:pt x="1060" y="1905"/>
                  </a:cubicBezTo>
                  <a:cubicBezTo>
                    <a:pt x="1120" y="1870"/>
                    <a:pt x="1167" y="1858"/>
                    <a:pt x="1227" y="1834"/>
                  </a:cubicBezTo>
                  <a:cubicBezTo>
                    <a:pt x="1191" y="1775"/>
                    <a:pt x="1275" y="1775"/>
                    <a:pt x="1286" y="1739"/>
                  </a:cubicBezTo>
                  <a:cubicBezTo>
                    <a:pt x="1286" y="1747"/>
                    <a:pt x="1292" y="1749"/>
                    <a:pt x="1300" y="1749"/>
                  </a:cubicBezTo>
                  <a:cubicBezTo>
                    <a:pt x="1316" y="1749"/>
                    <a:pt x="1342" y="1739"/>
                    <a:pt x="1358" y="1739"/>
                  </a:cubicBezTo>
                  <a:lnTo>
                    <a:pt x="1358" y="1667"/>
                  </a:lnTo>
                  <a:cubicBezTo>
                    <a:pt x="1364" y="1644"/>
                    <a:pt x="1379" y="1644"/>
                    <a:pt x="1397" y="1644"/>
                  </a:cubicBezTo>
                  <a:cubicBezTo>
                    <a:pt x="1414" y="1644"/>
                    <a:pt x="1435" y="1644"/>
                    <a:pt x="1453" y="1620"/>
                  </a:cubicBezTo>
                  <a:lnTo>
                    <a:pt x="1429" y="1620"/>
                  </a:lnTo>
                  <a:cubicBezTo>
                    <a:pt x="1447" y="1593"/>
                    <a:pt x="1505" y="1580"/>
                    <a:pt x="1558" y="1580"/>
                  </a:cubicBezTo>
                  <a:cubicBezTo>
                    <a:pt x="1576" y="1580"/>
                    <a:pt x="1593" y="1581"/>
                    <a:pt x="1608" y="1584"/>
                  </a:cubicBezTo>
                  <a:cubicBezTo>
                    <a:pt x="1822" y="1298"/>
                    <a:pt x="2072" y="1394"/>
                    <a:pt x="2358" y="1215"/>
                  </a:cubicBezTo>
                  <a:cubicBezTo>
                    <a:pt x="2370" y="1179"/>
                    <a:pt x="2334" y="1191"/>
                    <a:pt x="2334" y="1155"/>
                  </a:cubicBezTo>
                  <a:cubicBezTo>
                    <a:pt x="2334" y="1143"/>
                    <a:pt x="2334" y="1143"/>
                    <a:pt x="2334" y="1132"/>
                  </a:cubicBezTo>
                  <a:cubicBezTo>
                    <a:pt x="2322" y="1143"/>
                    <a:pt x="2310" y="1167"/>
                    <a:pt x="2287" y="1179"/>
                  </a:cubicBezTo>
                  <a:cubicBezTo>
                    <a:pt x="2310" y="1143"/>
                    <a:pt x="2287" y="1096"/>
                    <a:pt x="2334" y="1096"/>
                  </a:cubicBezTo>
                  <a:cubicBezTo>
                    <a:pt x="2334" y="1108"/>
                    <a:pt x="2334" y="1108"/>
                    <a:pt x="2322" y="1120"/>
                  </a:cubicBezTo>
                  <a:cubicBezTo>
                    <a:pt x="2358" y="1108"/>
                    <a:pt x="2346" y="1084"/>
                    <a:pt x="2382" y="1084"/>
                  </a:cubicBezTo>
                  <a:cubicBezTo>
                    <a:pt x="2398" y="1084"/>
                    <a:pt x="2398" y="1079"/>
                    <a:pt x="2399" y="1079"/>
                  </a:cubicBezTo>
                  <a:cubicBezTo>
                    <a:pt x="2400" y="1079"/>
                    <a:pt x="2402" y="1080"/>
                    <a:pt x="2406" y="1084"/>
                  </a:cubicBezTo>
                  <a:lnTo>
                    <a:pt x="2513" y="1072"/>
                  </a:lnTo>
                  <a:cubicBezTo>
                    <a:pt x="2520" y="1029"/>
                    <a:pt x="2553" y="1021"/>
                    <a:pt x="2580" y="1021"/>
                  </a:cubicBezTo>
                  <a:cubicBezTo>
                    <a:pt x="2599" y="1021"/>
                    <a:pt x="2615" y="1024"/>
                    <a:pt x="2620" y="1024"/>
                  </a:cubicBezTo>
                  <a:cubicBezTo>
                    <a:pt x="2632" y="1072"/>
                    <a:pt x="2572" y="1060"/>
                    <a:pt x="2560" y="1108"/>
                  </a:cubicBezTo>
                  <a:lnTo>
                    <a:pt x="2608" y="1132"/>
                  </a:lnTo>
                  <a:lnTo>
                    <a:pt x="2608" y="1132"/>
                  </a:lnTo>
                  <a:lnTo>
                    <a:pt x="2596" y="1096"/>
                  </a:lnTo>
                  <a:lnTo>
                    <a:pt x="2644" y="1084"/>
                  </a:lnTo>
                  <a:lnTo>
                    <a:pt x="2644" y="1096"/>
                  </a:lnTo>
                  <a:cubicBezTo>
                    <a:pt x="2644" y="1078"/>
                    <a:pt x="2644" y="1067"/>
                    <a:pt x="2653" y="1067"/>
                  </a:cubicBezTo>
                  <a:cubicBezTo>
                    <a:pt x="2656" y="1067"/>
                    <a:pt x="2661" y="1069"/>
                    <a:pt x="2668" y="1072"/>
                  </a:cubicBezTo>
                  <a:cubicBezTo>
                    <a:pt x="2668" y="1072"/>
                    <a:pt x="2670" y="1075"/>
                    <a:pt x="2672" y="1078"/>
                  </a:cubicBezTo>
                  <a:lnTo>
                    <a:pt x="2672" y="1078"/>
                  </a:lnTo>
                  <a:lnTo>
                    <a:pt x="2691" y="1048"/>
                  </a:lnTo>
                  <a:cubicBezTo>
                    <a:pt x="2691" y="1072"/>
                    <a:pt x="2700" y="1072"/>
                    <a:pt x="2711" y="1072"/>
                  </a:cubicBezTo>
                  <a:cubicBezTo>
                    <a:pt x="2721" y="1072"/>
                    <a:pt x="2733" y="1072"/>
                    <a:pt x="2739" y="1096"/>
                  </a:cubicBezTo>
                  <a:cubicBezTo>
                    <a:pt x="2849" y="1063"/>
                    <a:pt x="2857" y="999"/>
                    <a:pt x="2943" y="999"/>
                  </a:cubicBezTo>
                  <a:cubicBezTo>
                    <a:pt x="2950" y="999"/>
                    <a:pt x="2957" y="1000"/>
                    <a:pt x="2965" y="1001"/>
                  </a:cubicBezTo>
                  <a:cubicBezTo>
                    <a:pt x="2941" y="989"/>
                    <a:pt x="2977" y="929"/>
                    <a:pt x="3001" y="917"/>
                  </a:cubicBezTo>
                  <a:cubicBezTo>
                    <a:pt x="3025" y="929"/>
                    <a:pt x="3037" y="929"/>
                    <a:pt x="3025" y="953"/>
                  </a:cubicBezTo>
                  <a:lnTo>
                    <a:pt x="3060" y="917"/>
                  </a:lnTo>
                  <a:cubicBezTo>
                    <a:pt x="3081" y="931"/>
                    <a:pt x="3097" y="936"/>
                    <a:pt x="3113" y="936"/>
                  </a:cubicBezTo>
                  <a:cubicBezTo>
                    <a:pt x="3150" y="936"/>
                    <a:pt x="3180" y="905"/>
                    <a:pt x="3239" y="905"/>
                  </a:cubicBezTo>
                  <a:lnTo>
                    <a:pt x="3239" y="929"/>
                  </a:lnTo>
                  <a:cubicBezTo>
                    <a:pt x="3263" y="893"/>
                    <a:pt x="3275" y="870"/>
                    <a:pt x="3322" y="870"/>
                  </a:cubicBezTo>
                  <a:lnTo>
                    <a:pt x="3322" y="905"/>
                  </a:lnTo>
                  <a:cubicBezTo>
                    <a:pt x="3326" y="906"/>
                    <a:pt x="3328" y="906"/>
                    <a:pt x="3331" y="906"/>
                  </a:cubicBezTo>
                  <a:cubicBezTo>
                    <a:pt x="3375" y="906"/>
                    <a:pt x="3342" y="821"/>
                    <a:pt x="3385" y="821"/>
                  </a:cubicBezTo>
                  <a:cubicBezTo>
                    <a:pt x="3388" y="821"/>
                    <a:pt x="3391" y="821"/>
                    <a:pt x="3394" y="822"/>
                  </a:cubicBezTo>
                  <a:cubicBezTo>
                    <a:pt x="3382" y="786"/>
                    <a:pt x="3346" y="774"/>
                    <a:pt x="3334" y="739"/>
                  </a:cubicBezTo>
                  <a:lnTo>
                    <a:pt x="3334" y="739"/>
                  </a:lnTo>
                  <a:cubicBezTo>
                    <a:pt x="3345" y="755"/>
                    <a:pt x="3363" y="761"/>
                    <a:pt x="3377" y="761"/>
                  </a:cubicBezTo>
                  <a:cubicBezTo>
                    <a:pt x="3395" y="761"/>
                    <a:pt x="3407" y="752"/>
                    <a:pt x="3394" y="739"/>
                  </a:cubicBezTo>
                  <a:cubicBezTo>
                    <a:pt x="3413" y="725"/>
                    <a:pt x="3422" y="720"/>
                    <a:pt x="3427" y="720"/>
                  </a:cubicBezTo>
                  <a:cubicBezTo>
                    <a:pt x="3436" y="720"/>
                    <a:pt x="3434" y="731"/>
                    <a:pt x="3441" y="739"/>
                  </a:cubicBezTo>
                  <a:lnTo>
                    <a:pt x="3465" y="703"/>
                  </a:lnTo>
                  <a:cubicBezTo>
                    <a:pt x="3468" y="702"/>
                    <a:pt x="3471" y="701"/>
                    <a:pt x="3474" y="701"/>
                  </a:cubicBezTo>
                  <a:cubicBezTo>
                    <a:pt x="3499" y="701"/>
                    <a:pt x="3488" y="753"/>
                    <a:pt x="3477" y="774"/>
                  </a:cubicBezTo>
                  <a:cubicBezTo>
                    <a:pt x="3493" y="743"/>
                    <a:pt x="3519" y="743"/>
                    <a:pt x="3549" y="743"/>
                  </a:cubicBezTo>
                  <a:cubicBezTo>
                    <a:pt x="3564" y="743"/>
                    <a:pt x="3580" y="743"/>
                    <a:pt x="3596" y="739"/>
                  </a:cubicBezTo>
                  <a:lnTo>
                    <a:pt x="3596" y="739"/>
                  </a:lnTo>
                  <a:lnTo>
                    <a:pt x="3584" y="762"/>
                  </a:lnTo>
                  <a:lnTo>
                    <a:pt x="3632" y="762"/>
                  </a:lnTo>
                  <a:cubicBezTo>
                    <a:pt x="3650" y="726"/>
                    <a:pt x="3682" y="711"/>
                    <a:pt x="3718" y="711"/>
                  </a:cubicBezTo>
                  <a:cubicBezTo>
                    <a:pt x="3729" y="711"/>
                    <a:pt x="3740" y="712"/>
                    <a:pt x="3751" y="715"/>
                  </a:cubicBezTo>
                  <a:lnTo>
                    <a:pt x="3739" y="774"/>
                  </a:lnTo>
                  <a:cubicBezTo>
                    <a:pt x="3744" y="776"/>
                    <a:pt x="3748" y="777"/>
                    <a:pt x="3751" y="777"/>
                  </a:cubicBezTo>
                  <a:cubicBezTo>
                    <a:pt x="3769" y="777"/>
                    <a:pt x="3751" y="749"/>
                    <a:pt x="3751" y="739"/>
                  </a:cubicBezTo>
                  <a:cubicBezTo>
                    <a:pt x="3765" y="728"/>
                    <a:pt x="3777" y="724"/>
                    <a:pt x="3786" y="724"/>
                  </a:cubicBezTo>
                  <a:cubicBezTo>
                    <a:pt x="3808" y="724"/>
                    <a:pt x="3821" y="746"/>
                    <a:pt x="3846" y="762"/>
                  </a:cubicBezTo>
                  <a:cubicBezTo>
                    <a:pt x="3863" y="746"/>
                    <a:pt x="3881" y="740"/>
                    <a:pt x="3900" y="740"/>
                  </a:cubicBezTo>
                  <a:cubicBezTo>
                    <a:pt x="3937" y="740"/>
                    <a:pt x="3977" y="763"/>
                    <a:pt x="4013" y="763"/>
                  </a:cubicBezTo>
                  <a:cubicBezTo>
                    <a:pt x="4035" y="763"/>
                    <a:pt x="4055" y="754"/>
                    <a:pt x="4072" y="727"/>
                  </a:cubicBezTo>
                  <a:lnTo>
                    <a:pt x="4084" y="751"/>
                  </a:lnTo>
                  <a:cubicBezTo>
                    <a:pt x="4168" y="679"/>
                    <a:pt x="4287" y="762"/>
                    <a:pt x="4346" y="655"/>
                  </a:cubicBezTo>
                  <a:cubicBezTo>
                    <a:pt x="4371" y="678"/>
                    <a:pt x="4389" y="686"/>
                    <a:pt x="4402" y="686"/>
                  </a:cubicBezTo>
                  <a:cubicBezTo>
                    <a:pt x="4440" y="686"/>
                    <a:pt x="4442" y="618"/>
                    <a:pt x="4478" y="618"/>
                  </a:cubicBezTo>
                  <a:cubicBezTo>
                    <a:pt x="4490" y="618"/>
                    <a:pt x="4504" y="625"/>
                    <a:pt x="4525" y="643"/>
                  </a:cubicBezTo>
                  <a:lnTo>
                    <a:pt x="4513" y="632"/>
                  </a:lnTo>
                  <a:cubicBezTo>
                    <a:pt x="4536" y="631"/>
                    <a:pt x="4559" y="630"/>
                    <a:pt x="4582" y="630"/>
                  </a:cubicBezTo>
                  <a:cubicBezTo>
                    <a:pt x="4906" y="630"/>
                    <a:pt x="5236" y="703"/>
                    <a:pt x="5525" y="703"/>
                  </a:cubicBezTo>
                  <a:lnTo>
                    <a:pt x="5525" y="727"/>
                  </a:lnTo>
                  <a:cubicBezTo>
                    <a:pt x="5858" y="810"/>
                    <a:pt x="6180" y="905"/>
                    <a:pt x="6478" y="1048"/>
                  </a:cubicBezTo>
                  <a:cubicBezTo>
                    <a:pt x="6466" y="1072"/>
                    <a:pt x="6466" y="1084"/>
                    <a:pt x="6489" y="1084"/>
                  </a:cubicBezTo>
                  <a:lnTo>
                    <a:pt x="6501" y="1072"/>
                  </a:lnTo>
                  <a:cubicBezTo>
                    <a:pt x="6513" y="1084"/>
                    <a:pt x="6513" y="1108"/>
                    <a:pt x="6513" y="1120"/>
                  </a:cubicBezTo>
                  <a:cubicBezTo>
                    <a:pt x="6509" y="1132"/>
                    <a:pt x="6504" y="1136"/>
                    <a:pt x="6498" y="1136"/>
                  </a:cubicBezTo>
                  <a:cubicBezTo>
                    <a:pt x="6487" y="1136"/>
                    <a:pt x="6474" y="1120"/>
                    <a:pt x="6466" y="1120"/>
                  </a:cubicBezTo>
                  <a:lnTo>
                    <a:pt x="6466" y="1120"/>
                  </a:lnTo>
                  <a:cubicBezTo>
                    <a:pt x="6430" y="1179"/>
                    <a:pt x="6525" y="1155"/>
                    <a:pt x="6501" y="1215"/>
                  </a:cubicBezTo>
                  <a:lnTo>
                    <a:pt x="6489" y="1215"/>
                  </a:lnTo>
                  <a:cubicBezTo>
                    <a:pt x="6489" y="1251"/>
                    <a:pt x="6478" y="1298"/>
                    <a:pt x="6513" y="1322"/>
                  </a:cubicBezTo>
                  <a:cubicBezTo>
                    <a:pt x="6466" y="1334"/>
                    <a:pt x="6513" y="1394"/>
                    <a:pt x="6478" y="1405"/>
                  </a:cubicBezTo>
                  <a:cubicBezTo>
                    <a:pt x="6370" y="1382"/>
                    <a:pt x="6513" y="1310"/>
                    <a:pt x="6478" y="1263"/>
                  </a:cubicBezTo>
                  <a:lnTo>
                    <a:pt x="6478" y="1263"/>
                  </a:lnTo>
                  <a:cubicBezTo>
                    <a:pt x="6472" y="1266"/>
                    <a:pt x="6467" y="1268"/>
                    <a:pt x="6462" y="1268"/>
                  </a:cubicBezTo>
                  <a:cubicBezTo>
                    <a:pt x="6438" y="1268"/>
                    <a:pt x="6428" y="1223"/>
                    <a:pt x="6418" y="1203"/>
                  </a:cubicBezTo>
                  <a:lnTo>
                    <a:pt x="6418" y="1203"/>
                  </a:lnTo>
                  <a:cubicBezTo>
                    <a:pt x="6418" y="1239"/>
                    <a:pt x="6418" y="1274"/>
                    <a:pt x="6430" y="1322"/>
                  </a:cubicBezTo>
                  <a:cubicBezTo>
                    <a:pt x="6406" y="1322"/>
                    <a:pt x="6347" y="1334"/>
                    <a:pt x="6382" y="1370"/>
                  </a:cubicBezTo>
                  <a:lnTo>
                    <a:pt x="6382" y="1358"/>
                  </a:lnTo>
                  <a:cubicBezTo>
                    <a:pt x="6382" y="1405"/>
                    <a:pt x="6430" y="1405"/>
                    <a:pt x="6406" y="1429"/>
                  </a:cubicBezTo>
                  <a:cubicBezTo>
                    <a:pt x="6404" y="1432"/>
                    <a:pt x="6401" y="1433"/>
                    <a:pt x="6399" y="1433"/>
                  </a:cubicBezTo>
                  <a:cubicBezTo>
                    <a:pt x="6389" y="1433"/>
                    <a:pt x="6380" y="1417"/>
                    <a:pt x="6370" y="1417"/>
                  </a:cubicBezTo>
                  <a:lnTo>
                    <a:pt x="6370" y="1417"/>
                  </a:lnTo>
                  <a:cubicBezTo>
                    <a:pt x="6358" y="1453"/>
                    <a:pt x="6394" y="1453"/>
                    <a:pt x="6394" y="1477"/>
                  </a:cubicBezTo>
                  <a:cubicBezTo>
                    <a:pt x="6389" y="1482"/>
                    <a:pt x="6385" y="1484"/>
                    <a:pt x="6380" y="1484"/>
                  </a:cubicBezTo>
                  <a:cubicBezTo>
                    <a:pt x="6369" y="1484"/>
                    <a:pt x="6360" y="1470"/>
                    <a:pt x="6348" y="1470"/>
                  </a:cubicBezTo>
                  <a:cubicBezTo>
                    <a:pt x="6344" y="1470"/>
                    <a:pt x="6340" y="1472"/>
                    <a:pt x="6335" y="1477"/>
                  </a:cubicBezTo>
                  <a:cubicBezTo>
                    <a:pt x="6370" y="1524"/>
                    <a:pt x="6311" y="1536"/>
                    <a:pt x="6311" y="1572"/>
                  </a:cubicBezTo>
                  <a:cubicBezTo>
                    <a:pt x="6313" y="1572"/>
                    <a:pt x="6315" y="1571"/>
                    <a:pt x="6317" y="1571"/>
                  </a:cubicBezTo>
                  <a:cubicBezTo>
                    <a:pt x="6361" y="1571"/>
                    <a:pt x="6370" y="1669"/>
                    <a:pt x="6405" y="1669"/>
                  </a:cubicBezTo>
                  <a:cubicBezTo>
                    <a:pt x="6412" y="1669"/>
                    <a:pt x="6420" y="1665"/>
                    <a:pt x="6430" y="1655"/>
                  </a:cubicBezTo>
                  <a:cubicBezTo>
                    <a:pt x="6442" y="1679"/>
                    <a:pt x="6454" y="1703"/>
                    <a:pt x="6466" y="1727"/>
                  </a:cubicBezTo>
                  <a:cubicBezTo>
                    <a:pt x="6461" y="1730"/>
                    <a:pt x="6456" y="1731"/>
                    <a:pt x="6452" y="1731"/>
                  </a:cubicBezTo>
                  <a:cubicBezTo>
                    <a:pt x="6420" y="1731"/>
                    <a:pt x="6383" y="1678"/>
                    <a:pt x="6344" y="1678"/>
                  </a:cubicBezTo>
                  <a:cubicBezTo>
                    <a:pt x="6341" y="1678"/>
                    <a:pt x="6338" y="1678"/>
                    <a:pt x="6335" y="1679"/>
                  </a:cubicBezTo>
                  <a:cubicBezTo>
                    <a:pt x="6335" y="1667"/>
                    <a:pt x="6335" y="1644"/>
                    <a:pt x="6347" y="1620"/>
                  </a:cubicBezTo>
                  <a:cubicBezTo>
                    <a:pt x="6263" y="1620"/>
                    <a:pt x="6370" y="1763"/>
                    <a:pt x="6287" y="1798"/>
                  </a:cubicBezTo>
                  <a:cubicBezTo>
                    <a:pt x="6287" y="1834"/>
                    <a:pt x="6299" y="1822"/>
                    <a:pt x="6263" y="1894"/>
                  </a:cubicBezTo>
                  <a:lnTo>
                    <a:pt x="6335" y="1882"/>
                  </a:lnTo>
                  <a:lnTo>
                    <a:pt x="6335" y="1882"/>
                  </a:lnTo>
                  <a:cubicBezTo>
                    <a:pt x="6311" y="1917"/>
                    <a:pt x="6287" y="1929"/>
                    <a:pt x="6275" y="1929"/>
                  </a:cubicBezTo>
                  <a:cubicBezTo>
                    <a:pt x="6275" y="1953"/>
                    <a:pt x="6275" y="1977"/>
                    <a:pt x="6275" y="2001"/>
                  </a:cubicBezTo>
                  <a:cubicBezTo>
                    <a:pt x="6263" y="1989"/>
                    <a:pt x="6263" y="1989"/>
                    <a:pt x="6251" y="1977"/>
                  </a:cubicBezTo>
                  <a:cubicBezTo>
                    <a:pt x="6216" y="2013"/>
                    <a:pt x="6239" y="2013"/>
                    <a:pt x="6251" y="2025"/>
                  </a:cubicBezTo>
                  <a:cubicBezTo>
                    <a:pt x="6275" y="2036"/>
                    <a:pt x="6275" y="2060"/>
                    <a:pt x="6287" y="2084"/>
                  </a:cubicBezTo>
                  <a:lnTo>
                    <a:pt x="6251" y="2072"/>
                  </a:lnTo>
                  <a:lnTo>
                    <a:pt x="6251" y="2072"/>
                  </a:lnTo>
                  <a:cubicBezTo>
                    <a:pt x="6263" y="2084"/>
                    <a:pt x="6275" y="2096"/>
                    <a:pt x="6287" y="2096"/>
                  </a:cubicBezTo>
                  <a:cubicBezTo>
                    <a:pt x="6287" y="2108"/>
                    <a:pt x="6287" y="2108"/>
                    <a:pt x="6299" y="2120"/>
                  </a:cubicBezTo>
                  <a:cubicBezTo>
                    <a:pt x="6311" y="2108"/>
                    <a:pt x="6347" y="2084"/>
                    <a:pt x="6347" y="2048"/>
                  </a:cubicBezTo>
                  <a:cubicBezTo>
                    <a:pt x="6347" y="2144"/>
                    <a:pt x="6382" y="2191"/>
                    <a:pt x="6370" y="2286"/>
                  </a:cubicBezTo>
                  <a:cubicBezTo>
                    <a:pt x="6347" y="2286"/>
                    <a:pt x="6311" y="2275"/>
                    <a:pt x="6311" y="2275"/>
                  </a:cubicBezTo>
                  <a:lnTo>
                    <a:pt x="6311" y="2275"/>
                  </a:lnTo>
                  <a:cubicBezTo>
                    <a:pt x="6320" y="2309"/>
                    <a:pt x="6347" y="2332"/>
                    <a:pt x="6371" y="2332"/>
                  </a:cubicBezTo>
                  <a:cubicBezTo>
                    <a:pt x="6380" y="2332"/>
                    <a:pt x="6388" y="2329"/>
                    <a:pt x="6394" y="2322"/>
                  </a:cubicBezTo>
                  <a:cubicBezTo>
                    <a:pt x="6406" y="2334"/>
                    <a:pt x="6406" y="2334"/>
                    <a:pt x="6406" y="2334"/>
                  </a:cubicBezTo>
                  <a:cubicBezTo>
                    <a:pt x="6394" y="2358"/>
                    <a:pt x="6382" y="2370"/>
                    <a:pt x="6394" y="2394"/>
                  </a:cubicBezTo>
                  <a:cubicBezTo>
                    <a:pt x="6394" y="2394"/>
                    <a:pt x="6394" y="2406"/>
                    <a:pt x="6394" y="2417"/>
                  </a:cubicBezTo>
                  <a:cubicBezTo>
                    <a:pt x="6401" y="2414"/>
                    <a:pt x="6407" y="2413"/>
                    <a:pt x="6413" y="2413"/>
                  </a:cubicBezTo>
                  <a:cubicBezTo>
                    <a:pt x="6449" y="2413"/>
                    <a:pt x="6469" y="2465"/>
                    <a:pt x="6489" y="2465"/>
                  </a:cubicBezTo>
                  <a:cubicBezTo>
                    <a:pt x="6489" y="2453"/>
                    <a:pt x="6478" y="2441"/>
                    <a:pt x="6466" y="2417"/>
                  </a:cubicBezTo>
                  <a:lnTo>
                    <a:pt x="6466" y="2417"/>
                  </a:lnTo>
                  <a:cubicBezTo>
                    <a:pt x="6513" y="2429"/>
                    <a:pt x="6561" y="2417"/>
                    <a:pt x="6549" y="2453"/>
                  </a:cubicBezTo>
                  <a:cubicBezTo>
                    <a:pt x="6543" y="2451"/>
                    <a:pt x="6538" y="2450"/>
                    <a:pt x="6534" y="2450"/>
                  </a:cubicBezTo>
                  <a:cubicBezTo>
                    <a:pt x="6509" y="2450"/>
                    <a:pt x="6526" y="2495"/>
                    <a:pt x="6509" y="2495"/>
                  </a:cubicBezTo>
                  <a:cubicBezTo>
                    <a:pt x="6503" y="2495"/>
                    <a:pt x="6493" y="2490"/>
                    <a:pt x="6478" y="2477"/>
                  </a:cubicBezTo>
                  <a:lnTo>
                    <a:pt x="6478" y="2477"/>
                  </a:lnTo>
                  <a:cubicBezTo>
                    <a:pt x="6473" y="2510"/>
                    <a:pt x="6481" y="2517"/>
                    <a:pt x="6494" y="2517"/>
                  </a:cubicBezTo>
                  <a:cubicBezTo>
                    <a:pt x="6504" y="2517"/>
                    <a:pt x="6516" y="2513"/>
                    <a:pt x="6528" y="2513"/>
                  </a:cubicBezTo>
                  <a:cubicBezTo>
                    <a:pt x="6541" y="2513"/>
                    <a:pt x="6553" y="2518"/>
                    <a:pt x="6561" y="2537"/>
                  </a:cubicBezTo>
                  <a:lnTo>
                    <a:pt x="6573" y="2584"/>
                  </a:lnTo>
                  <a:cubicBezTo>
                    <a:pt x="6569" y="2585"/>
                    <a:pt x="6565" y="2586"/>
                    <a:pt x="6561" y="2586"/>
                  </a:cubicBezTo>
                  <a:cubicBezTo>
                    <a:pt x="6533" y="2586"/>
                    <a:pt x="6509" y="2558"/>
                    <a:pt x="6503" y="2558"/>
                  </a:cubicBezTo>
                  <a:cubicBezTo>
                    <a:pt x="6502" y="2558"/>
                    <a:pt x="6501" y="2559"/>
                    <a:pt x="6501" y="2560"/>
                  </a:cubicBezTo>
                  <a:lnTo>
                    <a:pt x="6525" y="2584"/>
                  </a:lnTo>
                  <a:cubicBezTo>
                    <a:pt x="6489" y="2584"/>
                    <a:pt x="6430" y="2477"/>
                    <a:pt x="6358" y="2453"/>
                  </a:cubicBezTo>
                  <a:lnTo>
                    <a:pt x="6358" y="2453"/>
                  </a:lnTo>
                  <a:cubicBezTo>
                    <a:pt x="6370" y="2489"/>
                    <a:pt x="6394" y="2537"/>
                    <a:pt x="6418" y="2572"/>
                  </a:cubicBezTo>
                  <a:cubicBezTo>
                    <a:pt x="6501" y="2632"/>
                    <a:pt x="6573" y="2703"/>
                    <a:pt x="6656" y="2751"/>
                  </a:cubicBezTo>
                  <a:cubicBezTo>
                    <a:pt x="6736" y="2800"/>
                    <a:pt x="6815" y="2825"/>
                    <a:pt x="6894" y="2825"/>
                  </a:cubicBezTo>
                  <a:cubicBezTo>
                    <a:pt x="6910" y="2825"/>
                    <a:pt x="6926" y="2824"/>
                    <a:pt x="6942" y="2822"/>
                  </a:cubicBezTo>
                  <a:lnTo>
                    <a:pt x="6930" y="2810"/>
                  </a:lnTo>
                  <a:cubicBezTo>
                    <a:pt x="6930" y="2810"/>
                    <a:pt x="6942" y="2810"/>
                    <a:pt x="6942" y="2798"/>
                  </a:cubicBezTo>
                  <a:lnTo>
                    <a:pt x="6954" y="2798"/>
                  </a:lnTo>
                  <a:lnTo>
                    <a:pt x="6990" y="2787"/>
                  </a:lnTo>
                  <a:cubicBezTo>
                    <a:pt x="7013" y="2822"/>
                    <a:pt x="7073" y="2846"/>
                    <a:pt x="7144" y="2870"/>
                  </a:cubicBezTo>
                  <a:cubicBezTo>
                    <a:pt x="7097" y="2846"/>
                    <a:pt x="7097" y="2846"/>
                    <a:pt x="7097" y="2810"/>
                  </a:cubicBezTo>
                  <a:cubicBezTo>
                    <a:pt x="7106" y="2784"/>
                    <a:pt x="7108" y="2770"/>
                    <a:pt x="7128" y="2770"/>
                  </a:cubicBezTo>
                  <a:cubicBezTo>
                    <a:pt x="7135" y="2770"/>
                    <a:pt x="7144" y="2772"/>
                    <a:pt x="7156" y="2775"/>
                  </a:cubicBezTo>
                  <a:cubicBezTo>
                    <a:pt x="7167" y="2797"/>
                    <a:pt x="7137" y="2798"/>
                    <a:pt x="7162" y="2818"/>
                  </a:cubicBezTo>
                  <a:lnTo>
                    <a:pt x="7162" y="2818"/>
                  </a:lnTo>
                  <a:cubicBezTo>
                    <a:pt x="7150" y="2805"/>
                    <a:pt x="7171" y="2785"/>
                    <a:pt x="7192" y="2775"/>
                  </a:cubicBezTo>
                  <a:cubicBezTo>
                    <a:pt x="7216" y="2798"/>
                    <a:pt x="7263" y="2787"/>
                    <a:pt x="7275" y="2810"/>
                  </a:cubicBezTo>
                  <a:cubicBezTo>
                    <a:pt x="7271" y="2814"/>
                    <a:pt x="7267" y="2816"/>
                    <a:pt x="7263" y="2816"/>
                  </a:cubicBezTo>
                  <a:cubicBezTo>
                    <a:pt x="7255" y="2816"/>
                    <a:pt x="7247" y="2810"/>
                    <a:pt x="7240" y="2810"/>
                  </a:cubicBezTo>
                  <a:cubicBezTo>
                    <a:pt x="7228" y="2822"/>
                    <a:pt x="7299" y="2822"/>
                    <a:pt x="7263" y="2858"/>
                  </a:cubicBezTo>
                  <a:cubicBezTo>
                    <a:pt x="7275" y="2846"/>
                    <a:pt x="7299" y="2846"/>
                    <a:pt x="7311" y="2834"/>
                  </a:cubicBezTo>
                  <a:cubicBezTo>
                    <a:pt x="7359" y="2846"/>
                    <a:pt x="7311" y="2882"/>
                    <a:pt x="7323" y="2882"/>
                  </a:cubicBezTo>
                  <a:cubicBezTo>
                    <a:pt x="7418" y="2834"/>
                    <a:pt x="7430" y="2763"/>
                    <a:pt x="7490" y="2703"/>
                  </a:cubicBezTo>
                  <a:cubicBezTo>
                    <a:pt x="7490" y="2712"/>
                    <a:pt x="7510" y="2742"/>
                    <a:pt x="7515" y="2750"/>
                  </a:cubicBezTo>
                  <a:lnTo>
                    <a:pt x="7515" y="2750"/>
                  </a:lnTo>
                  <a:cubicBezTo>
                    <a:pt x="7567" y="2732"/>
                    <a:pt x="7581" y="2660"/>
                    <a:pt x="7599" y="2606"/>
                  </a:cubicBezTo>
                  <a:lnTo>
                    <a:pt x="7599" y="2606"/>
                  </a:lnTo>
                  <a:cubicBezTo>
                    <a:pt x="7764" y="2475"/>
                    <a:pt x="7823" y="2309"/>
                    <a:pt x="7918" y="2132"/>
                  </a:cubicBezTo>
                  <a:cubicBezTo>
                    <a:pt x="7894" y="2108"/>
                    <a:pt x="7882" y="2084"/>
                    <a:pt x="7859" y="2072"/>
                  </a:cubicBezTo>
                  <a:lnTo>
                    <a:pt x="7906" y="2025"/>
                  </a:lnTo>
                  <a:cubicBezTo>
                    <a:pt x="7930" y="1917"/>
                    <a:pt x="7918" y="1822"/>
                    <a:pt x="7894" y="1727"/>
                  </a:cubicBezTo>
                  <a:cubicBezTo>
                    <a:pt x="7859" y="1644"/>
                    <a:pt x="7823" y="1572"/>
                    <a:pt x="7775" y="1489"/>
                  </a:cubicBezTo>
                  <a:cubicBezTo>
                    <a:pt x="7740" y="1441"/>
                    <a:pt x="7787" y="1441"/>
                    <a:pt x="7799" y="1405"/>
                  </a:cubicBezTo>
                  <a:cubicBezTo>
                    <a:pt x="7740" y="1286"/>
                    <a:pt x="7656" y="1298"/>
                    <a:pt x="7573" y="1227"/>
                  </a:cubicBezTo>
                  <a:cubicBezTo>
                    <a:pt x="7597" y="1227"/>
                    <a:pt x="7656" y="1215"/>
                    <a:pt x="7632" y="1167"/>
                  </a:cubicBezTo>
                  <a:lnTo>
                    <a:pt x="7632" y="1167"/>
                  </a:lnTo>
                  <a:cubicBezTo>
                    <a:pt x="7621" y="1173"/>
                    <a:pt x="7609" y="1179"/>
                    <a:pt x="7598" y="1179"/>
                  </a:cubicBezTo>
                  <a:cubicBezTo>
                    <a:pt x="7588" y="1179"/>
                    <a:pt x="7579" y="1173"/>
                    <a:pt x="7573" y="1155"/>
                  </a:cubicBezTo>
                  <a:lnTo>
                    <a:pt x="7597" y="1155"/>
                  </a:lnTo>
                  <a:cubicBezTo>
                    <a:pt x="7597" y="1120"/>
                    <a:pt x="7561" y="1108"/>
                    <a:pt x="7525" y="1060"/>
                  </a:cubicBezTo>
                  <a:cubicBezTo>
                    <a:pt x="7454" y="989"/>
                    <a:pt x="7347" y="953"/>
                    <a:pt x="7240" y="953"/>
                  </a:cubicBezTo>
                  <a:cubicBezTo>
                    <a:pt x="7180" y="905"/>
                    <a:pt x="7287" y="905"/>
                    <a:pt x="7287" y="893"/>
                  </a:cubicBezTo>
                  <a:cubicBezTo>
                    <a:pt x="7301" y="916"/>
                    <a:pt x="7309" y="923"/>
                    <a:pt x="7316" y="923"/>
                  </a:cubicBezTo>
                  <a:cubicBezTo>
                    <a:pt x="7326" y="923"/>
                    <a:pt x="7332" y="905"/>
                    <a:pt x="7347" y="905"/>
                  </a:cubicBezTo>
                  <a:cubicBezTo>
                    <a:pt x="7311" y="893"/>
                    <a:pt x="7275" y="882"/>
                    <a:pt x="7287" y="834"/>
                  </a:cubicBezTo>
                  <a:cubicBezTo>
                    <a:pt x="7251" y="810"/>
                    <a:pt x="7228" y="786"/>
                    <a:pt x="7180" y="786"/>
                  </a:cubicBezTo>
                  <a:cubicBezTo>
                    <a:pt x="7204" y="786"/>
                    <a:pt x="7204" y="822"/>
                    <a:pt x="7180" y="822"/>
                  </a:cubicBezTo>
                  <a:cubicBezTo>
                    <a:pt x="7156" y="786"/>
                    <a:pt x="7073" y="751"/>
                    <a:pt x="7097" y="715"/>
                  </a:cubicBezTo>
                  <a:cubicBezTo>
                    <a:pt x="6918" y="596"/>
                    <a:pt x="6704" y="477"/>
                    <a:pt x="6489" y="381"/>
                  </a:cubicBezTo>
                  <a:lnTo>
                    <a:pt x="6489" y="381"/>
                  </a:lnTo>
                  <a:cubicBezTo>
                    <a:pt x="6442" y="393"/>
                    <a:pt x="6513" y="405"/>
                    <a:pt x="6489" y="417"/>
                  </a:cubicBezTo>
                  <a:cubicBezTo>
                    <a:pt x="6481" y="419"/>
                    <a:pt x="6475" y="419"/>
                    <a:pt x="6469" y="419"/>
                  </a:cubicBezTo>
                  <a:cubicBezTo>
                    <a:pt x="6430" y="419"/>
                    <a:pt x="6442" y="391"/>
                    <a:pt x="6411" y="391"/>
                  </a:cubicBezTo>
                  <a:cubicBezTo>
                    <a:pt x="6406" y="391"/>
                    <a:pt x="6401" y="392"/>
                    <a:pt x="6394" y="393"/>
                  </a:cubicBezTo>
                  <a:lnTo>
                    <a:pt x="6430" y="370"/>
                  </a:lnTo>
                  <a:cubicBezTo>
                    <a:pt x="6411" y="362"/>
                    <a:pt x="6391" y="359"/>
                    <a:pt x="6369" y="359"/>
                  </a:cubicBezTo>
                  <a:cubicBezTo>
                    <a:pt x="6320" y="359"/>
                    <a:pt x="6265" y="373"/>
                    <a:pt x="6216" y="381"/>
                  </a:cubicBezTo>
                  <a:cubicBezTo>
                    <a:pt x="6228" y="346"/>
                    <a:pt x="6168" y="334"/>
                    <a:pt x="6228" y="334"/>
                  </a:cubicBezTo>
                  <a:cubicBezTo>
                    <a:pt x="6194" y="323"/>
                    <a:pt x="6202" y="188"/>
                    <a:pt x="6175" y="188"/>
                  </a:cubicBezTo>
                  <a:cubicBezTo>
                    <a:pt x="6173" y="188"/>
                    <a:pt x="6171" y="189"/>
                    <a:pt x="6168" y="191"/>
                  </a:cubicBezTo>
                  <a:lnTo>
                    <a:pt x="6168" y="334"/>
                  </a:lnTo>
                  <a:cubicBezTo>
                    <a:pt x="6162" y="340"/>
                    <a:pt x="6150" y="340"/>
                    <a:pt x="6140" y="340"/>
                  </a:cubicBezTo>
                  <a:cubicBezTo>
                    <a:pt x="6129" y="340"/>
                    <a:pt x="6120" y="340"/>
                    <a:pt x="6120" y="346"/>
                  </a:cubicBezTo>
                  <a:cubicBezTo>
                    <a:pt x="6097" y="310"/>
                    <a:pt x="6085" y="262"/>
                    <a:pt x="6061" y="262"/>
                  </a:cubicBezTo>
                  <a:cubicBezTo>
                    <a:pt x="6061" y="241"/>
                    <a:pt x="6071" y="234"/>
                    <a:pt x="6084" y="234"/>
                  </a:cubicBezTo>
                  <a:cubicBezTo>
                    <a:pt x="6099" y="234"/>
                    <a:pt x="6119" y="244"/>
                    <a:pt x="6132" y="251"/>
                  </a:cubicBezTo>
                  <a:cubicBezTo>
                    <a:pt x="6156" y="191"/>
                    <a:pt x="6061" y="179"/>
                    <a:pt x="6108" y="143"/>
                  </a:cubicBezTo>
                  <a:cubicBezTo>
                    <a:pt x="6102" y="142"/>
                    <a:pt x="6097" y="141"/>
                    <a:pt x="6093" y="141"/>
                  </a:cubicBezTo>
                  <a:cubicBezTo>
                    <a:pt x="6061" y="141"/>
                    <a:pt x="6105" y="180"/>
                    <a:pt x="6073" y="191"/>
                  </a:cubicBezTo>
                  <a:lnTo>
                    <a:pt x="6025" y="167"/>
                  </a:lnTo>
                  <a:lnTo>
                    <a:pt x="6061" y="191"/>
                  </a:lnTo>
                  <a:cubicBezTo>
                    <a:pt x="6031" y="198"/>
                    <a:pt x="6011" y="215"/>
                    <a:pt x="5988" y="215"/>
                  </a:cubicBezTo>
                  <a:cubicBezTo>
                    <a:pt x="5974" y="215"/>
                    <a:pt x="5960" y="209"/>
                    <a:pt x="5942" y="191"/>
                  </a:cubicBezTo>
                  <a:lnTo>
                    <a:pt x="5870" y="239"/>
                  </a:lnTo>
                  <a:cubicBezTo>
                    <a:pt x="5878" y="207"/>
                    <a:pt x="5860" y="207"/>
                    <a:pt x="5839" y="207"/>
                  </a:cubicBezTo>
                  <a:cubicBezTo>
                    <a:pt x="5829" y="207"/>
                    <a:pt x="5819" y="207"/>
                    <a:pt x="5811" y="203"/>
                  </a:cubicBezTo>
                  <a:lnTo>
                    <a:pt x="5835" y="179"/>
                  </a:lnTo>
                  <a:cubicBezTo>
                    <a:pt x="5799" y="167"/>
                    <a:pt x="5775" y="155"/>
                    <a:pt x="5763" y="131"/>
                  </a:cubicBezTo>
                  <a:cubicBezTo>
                    <a:pt x="5769" y="123"/>
                    <a:pt x="5774" y="120"/>
                    <a:pt x="5777" y="120"/>
                  </a:cubicBezTo>
                  <a:cubicBezTo>
                    <a:pt x="5785" y="120"/>
                    <a:pt x="5789" y="131"/>
                    <a:pt x="5797" y="131"/>
                  </a:cubicBezTo>
                  <a:cubicBezTo>
                    <a:pt x="5800" y="131"/>
                    <a:pt x="5805" y="128"/>
                    <a:pt x="5811" y="120"/>
                  </a:cubicBezTo>
                  <a:lnTo>
                    <a:pt x="5775" y="96"/>
                  </a:lnTo>
                  <a:cubicBezTo>
                    <a:pt x="5763" y="120"/>
                    <a:pt x="5739" y="131"/>
                    <a:pt x="5763" y="155"/>
                  </a:cubicBezTo>
                  <a:cubicBezTo>
                    <a:pt x="5726" y="192"/>
                    <a:pt x="5696" y="222"/>
                    <a:pt x="5639" y="222"/>
                  </a:cubicBezTo>
                  <a:cubicBezTo>
                    <a:pt x="5623" y="222"/>
                    <a:pt x="5605" y="220"/>
                    <a:pt x="5585" y="215"/>
                  </a:cubicBezTo>
                  <a:cubicBezTo>
                    <a:pt x="5549" y="155"/>
                    <a:pt x="5644" y="179"/>
                    <a:pt x="5632" y="131"/>
                  </a:cubicBezTo>
                  <a:cubicBezTo>
                    <a:pt x="5622" y="127"/>
                    <a:pt x="5611" y="126"/>
                    <a:pt x="5602" y="126"/>
                  </a:cubicBezTo>
                  <a:cubicBezTo>
                    <a:pt x="5533" y="126"/>
                    <a:pt x="5490" y="217"/>
                    <a:pt x="5443" y="217"/>
                  </a:cubicBezTo>
                  <a:cubicBezTo>
                    <a:pt x="5439" y="217"/>
                    <a:pt x="5434" y="217"/>
                    <a:pt x="5430" y="215"/>
                  </a:cubicBezTo>
                  <a:cubicBezTo>
                    <a:pt x="5415" y="210"/>
                    <a:pt x="5403" y="208"/>
                    <a:pt x="5394" y="208"/>
                  </a:cubicBezTo>
                  <a:cubicBezTo>
                    <a:pt x="5361" y="208"/>
                    <a:pt x="5348" y="229"/>
                    <a:pt x="5309" y="229"/>
                  </a:cubicBezTo>
                  <a:cubicBezTo>
                    <a:pt x="5302" y="229"/>
                    <a:pt x="5295" y="228"/>
                    <a:pt x="5287" y="227"/>
                  </a:cubicBezTo>
                  <a:cubicBezTo>
                    <a:pt x="5311" y="203"/>
                    <a:pt x="5239" y="191"/>
                    <a:pt x="5227" y="155"/>
                  </a:cubicBezTo>
                  <a:lnTo>
                    <a:pt x="5251" y="131"/>
                  </a:lnTo>
                  <a:cubicBezTo>
                    <a:pt x="5227" y="131"/>
                    <a:pt x="5215" y="120"/>
                    <a:pt x="5215" y="96"/>
                  </a:cubicBezTo>
                  <a:cubicBezTo>
                    <a:pt x="5215" y="143"/>
                    <a:pt x="5120" y="131"/>
                    <a:pt x="5061" y="143"/>
                  </a:cubicBezTo>
                  <a:lnTo>
                    <a:pt x="5073" y="191"/>
                  </a:lnTo>
                  <a:cubicBezTo>
                    <a:pt x="5035" y="191"/>
                    <a:pt x="4989" y="206"/>
                    <a:pt x="4954" y="206"/>
                  </a:cubicBezTo>
                  <a:cubicBezTo>
                    <a:pt x="4945" y="206"/>
                    <a:pt x="4937" y="205"/>
                    <a:pt x="4930" y="203"/>
                  </a:cubicBezTo>
                  <a:cubicBezTo>
                    <a:pt x="4858" y="215"/>
                    <a:pt x="4882" y="251"/>
                    <a:pt x="4823" y="286"/>
                  </a:cubicBezTo>
                  <a:cubicBezTo>
                    <a:pt x="4799" y="251"/>
                    <a:pt x="4799" y="215"/>
                    <a:pt x="4811" y="179"/>
                  </a:cubicBezTo>
                  <a:lnTo>
                    <a:pt x="4811" y="179"/>
                  </a:lnTo>
                  <a:cubicBezTo>
                    <a:pt x="4823" y="185"/>
                    <a:pt x="4834" y="185"/>
                    <a:pt x="4846" y="185"/>
                  </a:cubicBezTo>
                  <a:cubicBezTo>
                    <a:pt x="4858" y="185"/>
                    <a:pt x="4870" y="185"/>
                    <a:pt x="4882" y="191"/>
                  </a:cubicBezTo>
                  <a:cubicBezTo>
                    <a:pt x="4951" y="171"/>
                    <a:pt x="5012" y="111"/>
                    <a:pt x="5078" y="111"/>
                  </a:cubicBezTo>
                  <a:cubicBezTo>
                    <a:pt x="5092" y="111"/>
                    <a:pt x="5106" y="113"/>
                    <a:pt x="5120" y="120"/>
                  </a:cubicBezTo>
                  <a:cubicBezTo>
                    <a:pt x="5133" y="85"/>
                    <a:pt x="5129" y="76"/>
                    <a:pt x="5117" y="76"/>
                  </a:cubicBezTo>
                  <a:cubicBezTo>
                    <a:pt x="5101" y="76"/>
                    <a:pt x="5072" y="92"/>
                    <a:pt x="5048" y="92"/>
                  </a:cubicBezTo>
                  <a:cubicBezTo>
                    <a:pt x="5039" y="92"/>
                    <a:pt x="5031" y="90"/>
                    <a:pt x="5025" y="84"/>
                  </a:cubicBezTo>
                  <a:lnTo>
                    <a:pt x="5037" y="84"/>
                  </a:lnTo>
                  <a:cubicBezTo>
                    <a:pt x="5025" y="84"/>
                    <a:pt x="5025" y="84"/>
                    <a:pt x="5025" y="72"/>
                  </a:cubicBezTo>
                  <a:cubicBezTo>
                    <a:pt x="5049" y="72"/>
                    <a:pt x="5096" y="60"/>
                    <a:pt x="5108" y="12"/>
                  </a:cubicBezTo>
                  <a:cubicBezTo>
                    <a:pt x="5069" y="12"/>
                    <a:pt x="5070" y="69"/>
                    <a:pt x="5039" y="69"/>
                  </a:cubicBezTo>
                  <a:cubicBezTo>
                    <a:pt x="5032" y="69"/>
                    <a:pt x="5024" y="66"/>
                    <a:pt x="5013" y="60"/>
                  </a:cubicBezTo>
                  <a:cubicBezTo>
                    <a:pt x="5006" y="63"/>
                    <a:pt x="5000" y="65"/>
                    <a:pt x="4994" y="65"/>
                  </a:cubicBezTo>
                  <a:cubicBezTo>
                    <a:pt x="4956" y="65"/>
                    <a:pt x="4926" y="11"/>
                    <a:pt x="490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13"/>
            <p:cNvSpPr/>
            <p:nvPr/>
          </p:nvSpPr>
          <p:spPr>
            <a:xfrm>
              <a:off x="5447400" y="2316775"/>
              <a:ext cx="1200" cy="625"/>
            </a:xfrm>
            <a:custGeom>
              <a:rect b="b" l="l" r="r" t="t"/>
              <a:pathLst>
                <a:path extrusionOk="0" h="25" w="48">
                  <a:moveTo>
                    <a:pt x="48" y="1"/>
                  </a:moveTo>
                  <a:cubicBezTo>
                    <a:pt x="36" y="1"/>
                    <a:pt x="12" y="1"/>
                    <a:pt x="0" y="13"/>
                  </a:cubicBezTo>
                  <a:lnTo>
                    <a:pt x="24" y="25"/>
                  </a:lnTo>
                  <a:lnTo>
                    <a:pt x="4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13"/>
            <p:cNvSpPr/>
            <p:nvPr/>
          </p:nvSpPr>
          <p:spPr>
            <a:xfrm>
              <a:off x="5440675" y="2331550"/>
              <a:ext cx="1375" cy="1625"/>
            </a:xfrm>
            <a:custGeom>
              <a:rect b="b" l="l" r="r" t="t"/>
              <a:pathLst>
                <a:path extrusionOk="0" h="65" w="55">
                  <a:moveTo>
                    <a:pt x="48" y="0"/>
                  </a:moveTo>
                  <a:cubicBezTo>
                    <a:pt x="31" y="0"/>
                    <a:pt x="0" y="54"/>
                    <a:pt x="31" y="65"/>
                  </a:cubicBezTo>
                  <a:lnTo>
                    <a:pt x="55" y="5"/>
                  </a:lnTo>
                  <a:cubicBezTo>
                    <a:pt x="53" y="2"/>
                    <a:pt x="51"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3"/>
            <p:cNvSpPr/>
            <p:nvPr/>
          </p:nvSpPr>
          <p:spPr>
            <a:xfrm>
              <a:off x="5450675" y="2327800"/>
              <a:ext cx="900" cy="1500"/>
            </a:xfrm>
            <a:custGeom>
              <a:rect b="b" l="l" r="r" t="t"/>
              <a:pathLst>
                <a:path extrusionOk="0" h="60" w="36">
                  <a:moveTo>
                    <a:pt x="24" y="0"/>
                  </a:moveTo>
                  <a:cubicBezTo>
                    <a:pt x="0" y="24"/>
                    <a:pt x="0" y="48"/>
                    <a:pt x="24" y="60"/>
                  </a:cubicBezTo>
                  <a:cubicBezTo>
                    <a:pt x="19" y="46"/>
                    <a:pt x="20" y="43"/>
                    <a:pt x="23" y="43"/>
                  </a:cubicBezTo>
                  <a:lnTo>
                    <a:pt x="23" y="43"/>
                  </a:lnTo>
                  <a:cubicBezTo>
                    <a:pt x="25" y="43"/>
                    <a:pt x="28" y="45"/>
                    <a:pt x="31" y="45"/>
                  </a:cubicBezTo>
                  <a:cubicBezTo>
                    <a:pt x="34" y="45"/>
                    <a:pt x="36" y="43"/>
                    <a:pt x="36" y="36"/>
                  </a:cubicBezTo>
                  <a:lnTo>
                    <a:pt x="2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3"/>
            <p:cNvSpPr/>
            <p:nvPr/>
          </p:nvSpPr>
          <p:spPr>
            <a:xfrm>
              <a:off x="5441150" y="2337325"/>
              <a:ext cx="1500" cy="2100"/>
            </a:xfrm>
            <a:custGeom>
              <a:rect b="b" l="l" r="r" t="t"/>
              <a:pathLst>
                <a:path extrusionOk="0" h="84" w="60">
                  <a:moveTo>
                    <a:pt x="12" y="0"/>
                  </a:moveTo>
                  <a:cubicBezTo>
                    <a:pt x="60" y="24"/>
                    <a:pt x="0" y="72"/>
                    <a:pt x="48" y="84"/>
                  </a:cubicBezTo>
                  <a:cubicBezTo>
                    <a:pt x="24" y="60"/>
                    <a:pt x="60"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3"/>
            <p:cNvSpPr/>
            <p:nvPr/>
          </p:nvSpPr>
          <p:spPr>
            <a:xfrm>
              <a:off x="5450975" y="2334350"/>
              <a:ext cx="1800" cy="1500"/>
            </a:xfrm>
            <a:custGeom>
              <a:rect b="b" l="l" r="r" t="t"/>
              <a:pathLst>
                <a:path extrusionOk="0" h="60" w="72">
                  <a:moveTo>
                    <a:pt x="36" y="0"/>
                  </a:moveTo>
                  <a:cubicBezTo>
                    <a:pt x="36" y="24"/>
                    <a:pt x="0" y="60"/>
                    <a:pt x="24" y="60"/>
                  </a:cubicBezTo>
                  <a:cubicBezTo>
                    <a:pt x="72" y="48"/>
                    <a:pt x="36" y="24"/>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3"/>
            <p:cNvSpPr/>
            <p:nvPr/>
          </p:nvSpPr>
          <p:spPr>
            <a:xfrm>
              <a:off x="5443825" y="2342375"/>
              <a:ext cx="2700" cy="3275"/>
            </a:xfrm>
            <a:custGeom>
              <a:rect b="b" l="l" r="r" t="t"/>
              <a:pathLst>
                <a:path extrusionOk="0" h="131" w="108">
                  <a:moveTo>
                    <a:pt x="86" y="63"/>
                  </a:moveTo>
                  <a:cubicBezTo>
                    <a:pt x="89" y="66"/>
                    <a:pt x="92" y="69"/>
                    <a:pt x="96" y="72"/>
                  </a:cubicBezTo>
                  <a:cubicBezTo>
                    <a:pt x="96" y="67"/>
                    <a:pt x="92" y="65"/>
                    <a:pt x="86" y="63"/>
                  </a:cubicBezTo>
                  <a:close/>
                  <a:moveTo>
                    <a:pt x="36" y="1"/>
                  </a:moveTo>
                  <a:cubicBezTo>
                    <a:pt x="24" y="48"/>
                    <a:pt x="36" y="108"/>
                    <a:pt x="0" y="108"/>
                  </a:cubicBezTo>
                  <a:cubicBezTo>
                    <a:pt x="20" y="121"/>
                    <a:pt x="47" y="130"/>
                    <a:pt x="69" y="130"/>
                  </a:cubicBezTo>
                  <a:cubicBezTo>
                    <a:pt x="87" y="130"/>
                    <a:pt x="102" y="124"/>
                    <a:pt x="108" y="108"/>
                  </a:cubicBezTo>
                  <a:cubicBezTo>
                    <a:pt x="72" y="108"/>
                    <a:pt x="60" y="84"/>
                    <a:pt x="60" y="60"/>
                  </a:cubicBezTo>
                  <a:cubicBezTo>
                    <a:pt x="67" y="60"/>
                    <a:pt x="78" y="60"/>
                    <a:pt x="86" y="63"/>
                  </a:cubicBezTo>
                  <a:lnTo>
                    <a:pt x="86" y="63"/>
                  </a:lnTo>
                  <a:cubicBezTo>
                    <a:pt x="60" y="36"/>
                    <a:pt x="58" y="33"/>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3"/>
            <p:cNvSpPr/>
            <p:nvPr/>
          </p:nvSpPr>
          <p:spPr>
            <a:xfrm>
              <a:off x="5450525" y="2335825"/>
              <a:ext cx="2250" cy="1825"/>
            </a:xfrm>
            <a:custGeom>
              <a:rect b="b" l="l" r="r" t="t"/>
              <a:pathLst>
                <a:path extrusionOk="0" h="73" w="90">
                  <a:moveTo>
                    <a:pt x="90" y="1"/>
                  </a:moveTo>
                  <a:lnTo>
                    <a:pt x="90" y="1"/>
                  </a:lnTo>
                  <a:cubicBezTo>
                    <a:pt x="66" y="13"/>
                    <a:pt x="42" y="25"/>
                    <a:pt x="42" y="48"/>
                  </a:cubicBezTo>
                  <a:lnTo>
                    <a:pt x="6" y="48"/>
                  </a:lnTo>
                  <a:cubicBezTo>
                    <a:pt x="1" y="54"/>
                    <a:pt x="0" y="56"/>
                    <a:pt x="3" y="56"/>
                  </a:cubicBezTo>
                  <a:cubicBezTo>
                    <a:pt x="7" y="56"/>
                    <a:pt x="21" y="50"/>
                    <a:pt x="33" y="50"/>
                  </a:cubicBezTo>
                  <a:cubicBezTo>
                    <a:pt x="44" y="50"/>
                    <a:pt x="54" y="55"/>
                    <a:pt x="54" y="72"/>
                  </a:cubicBezTo>
                  <a:cubicBezTo>
                    <a:pt x="66" y="48"/>
                    <a:pt x="90" y="37"/>
                    <a:pt x="9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3"/>
            <p:cNvSpPr/>
            <p:nvPr/>
          </p:nvSpPr>
          <p:spPr>
            <a:xfrm>
              <a:off x="5443825" y="2346850"/>
              <a:ext cx="3000" cy="3000"/>
            </a:xfrm>
            <a:custGeom>
              <a:rect b="b" l="l" r="r" t="t"/>
              <a:pathLst>
                <a:path extrusionOk="0" h="120" w="120">
                  <a:moveTo>
                    <a:pt x="0" y="0"/>
                  </a:moveTo>
                  <a:cubicBezTo>
                    <a:pt x="24" y="60"/>
                    <a:pt x="84" y="108"/>
                    <a:pt x="108" y="119"/>
                  </a:cubicBezTo>
                  <a:lnTo>
                    <a:pt x="119" y="96"/>
                  </a:lnTo>
                  <a:cubicBezTo>
                    <a:pt x="72" y="72"/>
                    <a:pt x="48"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13"/>
            <p:cNvSpPr/>
            <p:nvPr/>
          </p:nvSpPr>
          <p:spPr>
            <a:xfrm>
              <a:off x="5450375" y="2339700"/>
              <a:ext cx="1800" cy="925"/>
            </a:xfrm>
            <a:custGeom>
              <a:rect b="b" l="l" r="r" t="t"/>
              <a:pathLst>
                <a:path extrusionOk="0" h="37" w="72">
                  <a:moveTo>
                    <a:pt x="36" y="1"/>
                  </a:moveTo>
                  <a:cubicBezTo>
                    <a:pt x="48" y="24"/>
                    <a:pt x="0" y="13"/>
                    <a:pt x="24" y="36"/>
                  </a:cubicBezTo>
                  <a:lnTo>
                    <a:pt x="72" y="24"/>
                  </a:lnTo>
                  <a:cubicBezTo>
                    <a:pt x="72" y="14"/>
                    <a:pt x="70" y="11"/>
                    <a:pt x="67" y="11"/>
                  </a:cubicBezTo>
                  <a:cubicBezTo>
                    <a:pt x="61" y="11"/>
                    <a:pt x="49" y="26"/>
                    <a:pt x="41" y="26"/>
                  </a:cubicBezTo>
                  <a:cubicBezTo>
                    <a:pt x="39" y="26"/>
                    <a:pt x="37" y="26"/>
                    <a:pt x="36" y="24"/>
                  </a:cubicBezTo>
                  <a:cubicBezTo>
                    <a:pt x="48" y="13"/>
                    <a:pt x="48"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13"/>
            <p:cNvSpPr/>
            <p:nvPr/>
          </p:nvSpPr>
          <p:spPr>
            <a:xfrm>
              <a:off x="5453050" y="2341750"/>
              <a:ext cx="1800" cy="1550"/>
            </a:xfrm>
            <a:custGeom>
              <a:rect b="b" l="l" r="r" t="t"/>
              <a:pathLst>
                <a:path extrusionOk="0" h="62" w="72">
                  <a:moveTo>
                    <a:pt x="52" y="1"/>
                  </a:moveTo>
                  <a:cubicBezTo>
                    <a:pt x="38" y="1"/>
                    <a:pt x="36" y="29"/>
                    <a:pt x="1" y="38"/>
                  </a:cubicBezTo>
                  <a:cubicBezTo>
                    <a:pt x="12" y="50"/>
                    <a:pt x="24" y="50"/>
                    <a:pt x="36" y="62"/>
                  </a:cubicBezTo>
                  <a:cubicBezTo>
                    <a:pt x="48" y="50"/>
                    <a:pt x="60" y="26"/>
                    <a:pt x="72" y="14"/>
                  </a:cubicBezTo>
                  <a:cubicBezTo>
                    <a:pt x="63" y="4"/>
                    <a:pt x="56" y="1"/>
                    <a:pt x="5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13"/>
            <p:cNvSpPr/>
            <p:nvPr/>
          </p:nvSpPr>
          <p:spPr>
            <a:xfrm>
              <a:off x="5452750" y="2344175"/>
              <a:ext cx="2400" cy="625"/>
            </a:xfrm>
            <a:custGeom>
              <a:rect b="b" l="l" r="r" t="t"/>
              <a:pathLst>
                <a:path extrusionOk="0" h="25" w="96">
                  <a:moveTo>
                    <a:pt x="1" y="0"/>
                  </a:moveTo>
                  <a:lnTo>
                    <a:pt x="1" y="12"/>
                  </a:lnTo>
                  <a:cubicBezTo>
                    <a:pt x="36" y="12"/>
                    <a:pt x="60" y="24"/>
                    <a:pt x="96" y="24"/>
                  </a:cubicBezTo>
                  <a:cubicBezTo>
                    <a:pt x="48" y="12"/>
                    <a:pt x="48"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13"/>
            <p:cNvSpPr/>
            <p:nvPr/>
          </p:nvSpPr>
          <p:spPr>
            <a:xfrm>
              <a:off x="5468350" y="2360125"/>
              <a:ext cx="1500" cy="850"/>
            </a:xfrm>
            <a:custGeom>
              <a:rect b="b" l="l" r="r" t="t"/>
              <a:pathLst>
                <a:path extrusionOk="0" h="34" w="60">
                  <a:moveTo>
                    <a:pt x="4" y="0"/>
                  </a:moveTo>
                  <a:cubicBezTo>
                    <a:pt x="1" y="0"/>
                    <a:pt x="1" y="2"/>
                    <a:pt x="8" y="5"/>
                  </a:cubicBezTo>
                  <a:cubicBezTo>
                    <a:pt x="8" y="23"/>
                    <a:pt x="52" y="34"/>
                    <a:pt x="58" y="34"/>
                  </a:cubicBezTo>
                  <a:cubicBezTo>
                    <a:pt x="59" y="34"/>
                    <a:pt x="56" y="32"/>
                    <a:pt x="43" y="29"/>
                  </a:cubicBezTo>
                  <a:cubicBezTo>
                    <a:pt x="43" y="12"/>
                    <a:pt x="11" y="0"/>
                    <a:pt x="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13"/>
            <p:cNvSpPr/>
            <p:nvPr/>
          </p:nvSpPr>
          <p:spPr>
            <a:xfrm>
              <a:off x="5464350" y="2350425"/>
              <a:ext cx="1825" cy="825"/>
            </a:xfrm>
            <a:custGeom>
              <a:rect b="b" l="l" r="r" t="t"/>
              <a:pathLst>
                <a:path extrusionOk="0" h="33" w="73">
                  <a:moveTo>
                    <a:pt x="72" y="0"/>
                  </a:moveTo>
                  <a:lnTo>
                    <a:pt x="72" y="0"/>
                  </a:lnTo>
                  <a:cubicBezTo>
                    <a:pt x="60" y="12"/>
                    <a:pt x="13" y="0"/>
                    <a:pt x="1" y="24"/>
                  </a:cubicBezTo>
                  <a:cubicBezTo>
                    <a:pt x="7" y="30"/>
                    <a:pt x="13" y="33"/>
                    <a:pt x="19" y="33"/>
                  </a:cubicBezTo>
                  <a:cubicBezTo>
                    <a:pt x="25" y="33"/>
                    <a:pt x="31" y="30"/>
                    <a:pt x="37" y="24"/>
                  </a:cubicBezTo>
                  <a:cubicBezTo>
                    <a:pt x="60" y="24"/>
                    <a:pt x="72" y="12"/>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13"/>
            <p:cNvSpPr/>
            <p:nvPr/>
          </p:nvSpPr>
          <p:spPr>
            <a:xfrm>
              <a:off x="5470600" y="2334050"/>
              <a:ext cx="1525" cy="1225"/>
            </a:xfrm>
            <a:custGeom>
              <a:rect b="b" l="l" r="r" t="t"/>
              <a:pathLst>
                <a:path extrusionOk="0" h="49" w="61">
                  <a:moveTo>
                    <a:pt x="1" y="0"/>
                  </a:moveTo>
                  <a:lnTo>
                    <a:pt x="1" y="0"/>
                  </a:lnTo>
                  <a:cubicBezTo>
                    <a:pt x="9" y="9"/>
                    <a:pt x="6" y="17"/>
                    <a:pt x="12" y="17"/>
                  </a:cubicBezTo>
                  <a:cubicBezTo>
                    <a:pt x="14" y="17"/>
                    <a:pt x="18" y="16"/>
                    <a:pt x="25" y="12"/>
                  </a:cubicBezTo>
                  <a:cubicBezTo>
                    <a:pt x="25" y="36"/>
                    <a:pt x="37" y="48"/>
                    <a:pt x="61" y="48"/>
                  </a:cubicBezTo>
                  <a:cubicBezTo>
                    <a:pt x="49" y="36"/>
                    <a:pt x="37"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13"/>
            <p:cNvSpPr/>
            <p:nvPr/>
          </p:nvSpPr>
          <p:spPr>
            <a:xfrm>
              <a:off x="5469125" y="2329650"/>
              <a:ext cx="925" cy="400"/>
            </a:xfrm>
            <a:custGeom>
              <a:rect b="b" l="l" r="r" t="t"/>
              <a:pathLst>
                <a:path extrusionOk="0" h="16" w="37">
                  <a:moveTo>
                    <a:pt x="18" y="1"/>
                  </a:moveTo>
                  <a:cubicBezTo>
                    <a:pt x="9" y="1"/>
                    <a:pt x="0" y="4"/>
                    <a:pt x="0" y="10"/>
                  </a:cubicBezTo>
                  <a:cubicBezTo>
                    <a:pt x="8" y="10"/>
                    <a:pt x="11" y="15"/>
                    <a:pt x="19" y="15"/>
                  </a:cubicBezTo>
                  <a:cubicBezTo>
                    <a:pt x="23" y="15"/>
                    <a:pt x="28" y="14"/>
                    <a:pt x="36" y="10"/>
                  </a:cubicBezTo>
                  <a:cubicBezTo>
                    <a:pt x="36" y="4"/>
                    <a:pt x="27" y="1"/>
                    <a:pt x="1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3"/>
            <p:cNvSpPr/>
            <p:nvPr/>
          </p:nvSpPr>
          <p:spPr>
            <a:xfrm>
              <a:off x="5435775" y="2293100"/>
              <a:ext cx="925" cy="800"/>
            </a:xfrm>
            <a:custGeom>
              <a:rect b="b" l="l" r="r" t="t"/>
              <a:pathLst>
                <a:path extrusionOk="0" h="32" w="37">
                  <a:moveTo>
                    <a:pt x="15" y="0"/>
                  </a:moveTo>
                  <a:cubicBezTo>
                    <a:pt x="6" y="0"/>
                    <a:pt x="1" y="8"/>
                    <a:pt x="1" y="31"/>
                  </a:cubicBezTo>
                  <a:cubicBezTo>
                    <a:pt x="25" y="31"/>
                    <a:pt x="13" y="7"/>
                    <a:pt x="37" y="7"/>
                  </a:cubicBezTo>
                  <a:cubicBezTo>
                    <a:pt x="28" y="3"/>
                    <a:pt x="21" y="0"/>
                    <a:pt x="1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3"/>
            <p:cNvSpPr/>
            <p:nvPr/>
          </p:nvSpPr>
          <p:spPr>
            <a:xfrm>
              <a:off x="5434300" y="2292675"/>
              <a:ext cx="325" cy="925"/>
            </a:xfrm>
            <a:custGeom>
              <a:rect b="b" l="l" r="r" t="t"/>
              <a:pathLst>
                <a:path extrusionOk="0" h="37" w="13">
                  <a:moveTo>
                    <a:pt x="0" y="0"/>
                  </a:moveTo>
                  <a:lnTo>
                    <a:pt x="12" y="36"/>
                  </a:lnTo>
                  <a:lnTo>
                    <a:pt x="12" y="24"/>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13"/>
            <p:cNvSpPr/>
            <p:nvPr/>
          </p:nvSpPr>
          <p:spPr>
            <a:xfrm>
              <a:off x="5429825" y="2291175"/>
              <a:ext cx="625" cy="325"/>
            </a:xfrm>
            <a:custGeom>
              <a:rect b="b" l="l" r="r" t="t"/>
              <a:pathLst>
                <a:path extrusionOk="0" h="13" w="25">
                  <a:moveTo>
                    <a:pt x="25" y="1"/>
                  </a:moveTo>
                  <a:lnTo>
                    <a:pt x="25" y="1"/>
                  </a:lnTo>
                  <a:cubicBezTo>
                    <a:pt x="13" y="1"/>
                    <a:pt x="1" y="13"/>
                    <a:pt x="13" y="13"/>
                  </a:cubicBezTo>
                  <a:cubicBezTo>
                    <a:pt x="13" y="13"/>
                    <a:pt x="13" y="1"/>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13"/>
            <p:cNvSpPr/>
            <p:nvPr/>
          </p:nvSpPr>
          <p:spPr>
            <a:xfrm>
              <a:off x="5430425" y="2291175"/>
              <a:ext cx="625" cy="325"/>
            </a:xfrm>
            <a:custGeom>
              <a:rect b="b" l="l" r="r" t="t"/>
              <a:pathLst>
                <a:path extrusionOk="0" h="13" w="25">
                  <a:moveTo>
                    <a:pt x="1" y="1"/>
                  </a:moveTo>
                  <a:cubicBezTo>
                    <a:pt x="13" y="1"/>
                    <a:pt x="13" y="1"/>
                    <a:pt x="13" y="13"/>
                  </a:cubicBez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13"/>
            <p:cNvSpPr/>
            <p:nvPr/>
          </p:nvSpPr>
          <p:spPr>
            <a:xfrm>
              <a:off x="5428350" y="2290600"/>
              <a:ext cx="2100" cy="1800"/>
            </a:xfrm>
            <a:custGeom>
              <a:rect b="b" l="l" r="r" t="t"/>
              <a:pathLst>
                <a:path extrusionOk="0" h="72" w="84">
                  <a:moveTo>
                    <a:pt x="48" y="0"/>
                  </a:moveTo>
                  <a:lnTo>
                    <a:pt x="12" y="24"/>
                  </a:lnTo>
                  <a:lnTo>
                    <a:pt x="36" y="72"/>
                  </a:lnTo>
                  <a:cubicBezTo>
                    <a:pt x="84" y="60"/>
                    <a:pt x="0" y="36"/>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13"/>
            <p:cNvSpPr/>
            <p:nvPr/>
          </p:nvSpPr>
          <p:spPr>
            <a:xfrm>
              <a:off x="5419725" y="2290600"/>
              <a:ext cx="5375" cy="2850"/>
            </a:xfrm>
            <a:custGeom>
              <a:rect b="b" l="l" r="r" t="t"/>
              <a:pathLst>
                <a:path extrusionOk="0" h="114" w="215">
                  <a:moveTo>
                    <a:pt x="107" y="0"/>
                  </a:moveTo>
                  <a:lnTo>
                    <a:pt x="107" y="0"/>
                  </a:lnTo>
                  <a:cubicBezTo>
                    <a:pt x="0" y="12"/>
                    <a:pt x="119" y="95"/>
                    <a:pt x="0" y="107"/>
                  </a:cubicBezTo>
                  <a:cubicBezTo>
                    <a:pt x="12" y="111"/>
                    <a:pt x="22" y="113"/>
                    <a:pt x="31" y="113"/>
                  </a:cubicBezTo>
                  <a:cubicBezTo>
                    <a:pt x="87" y="113"/>
                    <a:pt x="78" y="38"/>
                    <a:pt x="129" y="38"/>
                  </a:cubicBezTo>
                  <a:cubicBezTo>
                    <a:pt x="139" y="38"/>
                    <a:pt x="151" y="41"/>
                    <a:pt x="167" y="48"/>
                  </a:cubicBezTo>
                  <a:cubicBezTo>
                    <a:pt x="135" y="16"/>
                    <a:pt x="161" y="16"/>
                    <a:pt x="186" y="16"/>
                  </a:cubicBezTo>
                  <a:lnTo>
                    <a:pt x="186" y="16"/>
                  </a:lnTo>
                  <a:cubicBezTo>
                    <a:pt x="198" y="16"/>
                    <a:pt x="210" y="16"/>
                    <a:pt x="214" y="12"/>
                  </a:cubicBezTo>
                  <a:cubicBezTo>
                    <a:pt x="209" y="8"/>
                    <a:pt x="203" y="7"/>
                    <a:pt x="197" y="7"/>
                  </a:cubicBezTo>
                  <a:cubicBezTo>
                    <a:pt x="174" y="7"/>
                    <a:pt x="148" y="24"/>
                    <a:pt x="130" y="24"/>
                  </a:cubicBezTo>
                  <a:cubicBezTo>
                    <a:pt x="119" y="24"/>
                    <a:pt x="111" y="19"/>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13"/>
            <p:cNvSpPr/>
            <p:nvPr/>
          </p:nvSpPr>
          <p:spPr>
            <a:xfrm>
              <a:off x="5423875" y="2292650"/>
              <a:ext cx="1400" cy="850"/>
            </a:xfrm>
            <a:custGeom>
              <a:rect b="b" l="l" r="r" t="t"/>
              <a:pathLst>
                <a:path extrusionOk="0" h="34" w="56">
                  <a:moveTo>
                    <a:pt x="25" y="0"/>
                  </a:moveTo>
                  <a:cubicBezTo>
                    <a:pt x="15" y="0"/>
                    <a:pt x="5" y="4"/>
                    <a:pt x="1" y="13"/>
                  </a:cubicBezTo>
                  <a:cubicBezTo>
                    <a:pt x="10" y="13"/>
                    <a:pt x="25" y="33"/>
                    <a:pt x="38" y="33"/>
                  </a:cubicBezTo>
                  <a:cubicBezTo>
                    <a:pt x="42" y="33"/>
                    <a:pt x="45" y="31"/>
                    <a:pt x="48" y="25"/>
                  </a:cubicBezTo>
                  <a:cubicBezTo>
                    <a:pt x="56" y="11"/>
                    <a:pt x="40" y="0"/>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13"/>
            <p:cNvSpPr/>
            <p:nvPr/>
          </p:nvSpPr>
          <p:spPr>
            <a:xfrm>
              <a:off x="5418825" y="2290300"/>
              <a:ext cx="1200" cy="600"/>
            </a:xfrm>
            <a:custGeom>
              <a:rect b="b" l="l" r="r" t="t"/>
              <a:pathLst>
                <a:path extrusionOk="0" h="24" w="48">
                  <a:moveTo>
                    <a:pt x="12" y="0"/>
                  </a:moveTo>
                  <a:lnTo>
                    <a:pt x="0" y="12"/>
                  </a:lnTo>
                  <a:lnTo>
                    <a:pt x="48" y="24"/>
                  </a:lnTo>
                  <a:lnTo>
                    <a:pt x="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3"/>
            <p:cNvSpPr/>
            <p:nvPr/>
          </p:nvSpPr>
          <p:spPr>
            <a:xfrm>
              <a:off x="5416550" y="2289700"/>
              <a:ext cx="1100" cy="625"/>
            </a:xfrm>
            <a:custGeom>
              <a:rect b="b" l="l" r="r" t="t"/>
              <a:pathLst>
                <a:path extrusionOk="0" h="25" w="44">
                  <a:moveTo>
                    <a:pt x="44" y="0"/>
                  </a:moveTo>
                  <a:lnTo>
                    <a:pt x="39" y="5"/>
                  </a:lnTo>
                  <a:lnTo>
                    <a:pt x="39" y="5"/>
                  </a:lnTo>
                  <a:cubicBezTo>
                    <a:pt x="42" y="4"/>
                    <a:pt x="44" y="3"/>
                    <a:pt x="44" y="0"/>
                  </a:cubicBezTo>
                  <a:close/>
                  <a:moveTo>
                    <a:pt x="39" y="5"/>
                  </a:moveTo>
                  <a:lnTo>
                    <a:pt x="39" y="5"/>
                  </a:lnTo>
                  <a:cubicBezTo>
                    <a:pt x="27" y="9"/>
                    <a:pt x="1" y="5"/>
                    <a:pt x="20" y="24"/>
                  </a:cubicBezTo>
                  <a:lnTo>
                    <a:pt x="39" y="5"/>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13"/>
            <p:cNvSpPr/>
            <p:nvPr/>
          </p:nvSpPr>
          <p:spPr>
            <a:xfrm>
              <a:off x="5411575" y="2289075"/>
              <a:ext cx="1325" cy="1275"/>
            </a:xfrm>
            <a:custGeom>
              <a:rect b="b" l="l" r="r" t="t"/>
              <a:pathLst>
                <a:path extrusionOk="0" h="51" w="53">
                  <a:moveTo>
                    <a:pt x="44" y="0"/>
                  </a:moveTo>
                  <a:cubicBezTo>
                    <a:pt x="16" y="0"/>
                    <a:pt x="0" y="51"/>
                    <a:pt x="40" y="51"/>
                  </a:cubicBezTo>
                  <a:cubicBezTo>
                    <a:pt x="43" y="51"/>
                    <a:pt x="48" y="50"/>
                    <a:pt x="52" y="49"/>
                  </a:cubicBezTo>
                  <a:lnTo>
                    <a:pt x="40" y="49"/>
                  </a:lnTo>
                  <a:cubicBezTo>
                    <a:pt x="40" y="37"/>
                    <a:pt x="5" y="2"/>
                    <a:pt x="52" y="2"/>
                  </a:cubicBezTo>
                  <a:cubicBezTo>
                    <a:pt x="49" y="1"/>
                    <a:pt x="47" y="0"/>
                    <a:pt x="4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13"/>
            <p:cNvSpPr/>
            <p:nvPr/>
          </p:nvSpPr>
          <p:spPr>
            <a:xfrm>
              <a:off x="5402750" y="2291475"/>
              <a:ext cx="1500" cy="625"/>
            </a:xfrm>
            <a:custGeom>
              <a:rect b="b" l="l" r="r" t="t"/>
              <a:pathLst>
                <a:path extrusionOk="0" h="25" w="60">
                  <a:moveTo>
                    <a:pt x="48" y="1"/>
                  </a:moveTo>
                  <a:lnTo>
                    <a:pt x="0" y="13"/>
                  </a:lnTo>
                  <a:lnTo>
                    <a:pt x="12" y="25"/>
                  </a:lnTo>
                  <a:cubicBezTo>
                    <a:pt x="36" y="25"/>
                    <a:pt x="60" y="13"/>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13"/>
            <p:cNvSpPr/>
            <p:nvPr/>
          </p:nvSpPr>
          <p:spPr>
            <a:xfrm>
              <a:off x="5403350" y="2296550"/>
              <a:ext cx="2100" cy="550"/>
            </a:xfrm>
            <a:custGeom>
              <a:rect b="b" l="l" r="r" t="t"/>
              <a:pathLst>
                <a:path extrusionOk="0" h="22" w="84">
                  <a:moveTo>
                    <a:pt x="0" y="0"/>
                  </a:moveTo>
                  <a:cubicBezTo>
                    <a:pt x="8" y="17"/>
                    <a:pt x="17" y="22"/>
                    <a:pt x="26" y="22"/>
                  </a:cubicBezTo>
                  <a:cubicBezTo>
                    <a:pt x="37" y="22"/>
                    <a:pt x="50" y="13"/>
                    <a:pt x="65" y="11"/>
                  </a:cubicBezTo>
                  <a:lnTo>
                    <a:pt x="65" y="11"/>
                  </a:lnTo>
                  <a:cubicBezTo>
                    <a:pt x="70" y="12"/>
                    <a:pt x="76" y="12"/>
                    <a:pt x="84" y="12"/>
                  </a:cubicBezTo>
                  <a:cubicBezTo>
                    <a:pt x="79" y="11"/>
                    <a:pt x="75" y="10"/>
                    <a:pt x="71" y="10"/>
                  </a:cubicBezTo>
                  <a:cubicBezTo>
                    <a:pt x="69" y="10"/>
                    <a:pt x="67" y="10"/>
                    <a:pt x="65" y="11"/>
                  </a:cubicBezTo>
                  <a:lnTo>
                    <a:pt x="65" y="11"/>
                  </a:lnTo>
                  <a:cubicBezTo>
                    <a:pt x="46" y="8"/>
                    <a:pt x="37"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3"/>
            <p:cNvSpPr/>
            <p:nvPr/>
          </p:nvSpPr>
          <p:spPr>
            <a:xfrm>
              <a:off x="5401550" y="2289975"/>
              <a:ext cx="1225" cy="650"/>
            </a:xfrm>
            <a:custGeom>
              <a:rect b="b" l="l" r="r" t="t"/>
              <a:pathLst>
                <a:path extrusionOk="0" h="26" w="49">
                  <a:moveTo>
                    <a:pt x="28" y="0"/>
                  </a:moveTo>
                  <a:cubicBezTo>
                    <a:pt x="14" y="0"/>
                    <a:pt x="1" y="10"/>
                    <a:pt x="1" y="25"/>
                  </a:cubicBezTo>
                  <a:cubicBezTo>
                    <a:pt x="7" y="13"/>
                    <a:pt x="16" y="10"/>
                    <a:pt x="25" y="10"/>
                  </a:cubicBezTo>
                  <a:cubicBezTo>
                    <a:pt x="33" y="10"/>
                    <a:pt x="42" y="13"/>
                    <a:pt x="48" y="13"/>
                  </a:cubicBezTo>
                  <a:cubicBezTo>
                    <a:pt x="44" y="4"/>
                    <a:pt x="36"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3"/>
            <p:cNvSpPr/>
            <p:nvPr/>
          </p:nvSpPr>
          <p:spPr>
            <a:xfrm>
              <a:off x="5396500" y="2289675"/>
              <a:ext cx="4475" cy="3325"/>
            </a:xfrm>
            <a:custGeom>
              <a:rect b="b" l="l" r="r" t="t"/>
              <a:pathLst>
                <a:path extrusionOk="0" h="133" w="179">
                  <a:moveTo>
                    <a:pt x="169" y="0"/>
                  </a:moveTo>
                  <a:cubicBezTo>
                    <a:pt x="135" y="0"/>
                    <a:pt x="140" y="55"/>
                    <a:pt x="112" y="60"/>
                  </a:cubicBezTo>
                  <a:lnTo>
                    <a:pt x="112" y="60"/>
                  </a:lnTo>
                  <a:cubicBezTo>
                    <a:pt x="110" y="60"/>
                    <a:pt x="108" y="59"/>
                    <a:pt x="106" y="59"/>
                  </a:cubicBezTo>
                  <a:lnTo>
                    <a:pt x="106" y="59"/>
                  </a:lnTo>
                  <a:cubicBezTo>
                    <a:pt x="107" y="59"/>
                    <a:pt x="107" y="60"/>
                    <a:pt x="107" y="61"/>
                  </a:cubicBezTo>
                  <a:cubicBezTo>
                    <a:pt x="109" y="61"/>
                    <a:pt x="111" y="61"/>
                    <a:pt x="112" y="60"/>
                  </a:cubicBezTo>
                  <a:lnTo>
                    <a:pt x="112" y="60"/>
                  </a:lnTo>
                  <a:cubicBezTo>
                    <a:pt x="118" y="64"/>
                    <a:pt x="125" y="71"/>
                    <a:pt x="131" y="85"/>
                  </a:cubicBezTo>
                  <a:lnTo>
                    <a:pt x="179" y="1"/>
                  </a:lnTo>
                  <a:cubicBezTo>
                    <a:pt x="175" y="0"/>
                    <a:pt x="172" y="0"/>
                    <a:pt x="169" y="0"/>
                  </a:cubicBezTo>
                  <a:close/>
                  <a:moveTo>
                    <a:pt x="57" y="6"/>
                  </a:moveTo>
                  <a:cubicBezTo>
                    <a:pt x="35" y="6"/>
                    <a:pt x="15" y="14"/>
                    <a:pt x="0" y="37"/>
                  </a:cubicBezTo>
                  <a:cubicBezTo>
                    <a:pt x="12" y="49"/>
                    <a:pt x="24" y="109"/>
                    <a:pt x="12" y="132"/>
                  </a:cubicBezTo>
                  <a:cubicBezTo>
                    <a:pt x="56" y="115"/>
                    <a:pt x="81" y="59"/>
                    <a:pt x="105" y="59"/>
                  </a:cubicBezTo>
                  <a:cubicBezTo>
                    <a:pt x="105" y="59"/>
                    <a:pt x="106" y="59"/>
                    <a:pt x="106" y="59"/>
                  </a:cubicBezTo>
                  <a:lnTo>
                    <a:pt x="106" y="59"/>
                  </a:lnTo>
                  <a:cubicBezTo>
                    <a:pt x="96" y="36"/>
                    <a:pt x="107" y="25"/>
                    <a:pt x="96" y="13"/>
                  </a:cubicBezTo>
                  <a:cubicBezTo>
                    <a:pt x="82" y="9"/>
                    <a:pt x="69" y="6"/>
                    <a:pt x="57" y="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3"/>
            <p:cNvSpPr/>
            <p:nvPr/>
          </p:nvSpPr>
          <p:spPr>
            <a:xfrm>
              <a:off x="5400950" y="2294150"/>
              <a:ext cx="1525" cy="1525"/>
            </a:xfrm>
            <a:custGeom>
              <a:rect b="b" l="l" r="r" t="t"/>
              <a:pathLst>
                <a:path extrusionOk="0" h="61" w="61">
                  <a:moveTo>
                    <a:pt x="25" y="1"/>
                  </a:moveTo>
                  <a:cubicBezTo>
                    <a:pt x="37" y="25"/>
                    <a:pt x="13" y="25"/>
                    <a:pt x="1" y="37"/>
                  </a:cubicBezTo>
                  <a:cubicBezTo>
                    <a:pt x="4" y="54"/>
                    <a:pt x="10" y="60"/>
                    <a:pt x="16" y="60"/>
                  </a:cubicBezTo>
                  <a:cubicBezTo>
                    <a:pt x="32" y="60"/>
                    <a:pt x="52" y="25"/>
                    <a:pt x="60" y="25"/>
                  </a:cubicBezTo>
                  <a:lnTo>
                    <a:pt x="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3"/>
            <p:cNvSpPr/>
            <p:nvPr/>
          </p:nvSpPr>
          <p:spPr>
            <a:xfrm>
              <a:off x="5389350" y="2292675"/>
              <a:ext cx="1525" cy="625"/>
            </a:xfrm>
            <a:custGeom>
              <a:rect b="b" l="l" r="r" t="t"/>
              <a:pathLst>
                <a:path extrusionOk="0" h="25" w="61">
                  <a:moveTo>
                    <a:pt x="60" y="0"/>
                  </a:moveTo>
                  <a:lnTo>
                    <a:pt x="1" y="24"/>
                  </a:lnTo>
                  <a:lnTo>
                    <a:pt x="24" y="24"/>
                  </a:lnTo>
                  <a:lnTo>
                    <a:pt x="6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3"/>
            <p:cNvSpPr/>
            <p:nvPr/>
          </p:nvSpPr>
          <p:spPr>
            <a:xfrm>
              <a:off x="5388450" y="2292075"/>
              <a:ext cx="1225" cy="925"/>
            </a:xfrm>
            <a:custGeom>
              <a:rect b="b" l="l" r="r" t="t"/>
              <a:pathLst>
                <a:path extrusionOk="0" h="37" w="49">
                  <a:moveTo>
                    <a:pt x="48" y="1"/>
                  </a:moveTo>
                  <a:cubicBezTo>
                    <a:pt x="37" y="13"/>
                    <a:pt x="13" y="24"/>
                    <a:pt x="1" y="36"/>
                  </a:cubicBezTo>
                  <a:cubicBezTo>
                    <a:pt x="25" y="24"/>
                    <a:pt x="37" y="24"/>
                    <a:pt x="48" y="13"/>
                  </a:cubicBezTo>
                  <a:lnTo>
                    <a:pt x="4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3"/>
            <p:cNvSpPr/>
            <p:nvPr/>
          </p:nvSpPr>
          <p:spPr>
            <a:xfrm>
              <a:off x="5387875" y="2291775"/>
              <a:ext cx="1200" cy="325"/>
            </a:xfrm>
            <a:custGeom>
              <a:rect b="b" l="l" r="r" t="t"/>
              <a:pathLst>
                <a:path extrusionOk="0" h="13" w="48">
                  <a:moveTo>
                    <a:pt x="48" y="1"/>
                  </a:moveTo>
                  <a:lnTo>
                    <a:pt x="0" y="13"/>
                  </a:lnTo>
                  <a:lnTo>
                    <a:pt x="12" y="13"/>
                  </a:lnTo>
                  <a:lnTo>
                    <a:pt x="4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3"/>
            <p:cNvSpPr/>
            <p:nvPr/>
          </p:nvSpPr>
          <p:spPr>
            <a:xfrm>
              <a:off x="5384300" y="2292375"/>
              <a:ext cx="1625" cy="625"/>
            </a:xfrm>
            <a:custGeom>
              <a:rect b="b" l="l" r="r" t="t"/>
              <a:pathLst>
                <a:path extrusionOk="0" h="25" w="65">
                  <a:moveTo>
                    <a:pt x="0" y="1"/>
                  </a:moveTo>
                  <a:lnTo>
                    <a:pt x="12" y="24"/>
                  </a:lnTo>
                  <a:cubicBezTo>
                    <a:pt x="17" y="22"/>
                    <a:pt x="23" y="21"/>
                    <a:pt x="29" y="21"/>
                  </a:cubicBezTo>
                  <a:cubicBezTo>
                    <a:pt x="40" y="21"/>
                    <a:pt x="50" y="24"/>
                    <a:pt x="56" y="24"/>
                  </a:cubicBezTo>
                  <a:cubicBezTo>
                    <a:pt x="62" y="24"/>
                    <a:pt x="64" y="21"/>
                    <a:pt x="60" y="12"/>
                  </a:cubicBezTo>
                  <a:lnTo>
                    <a:pt x="60" y="12"/>
                  </a:lnTo>
                  <a:cubicBezTo>
                    <a:pt x="55" y="17"/>
                    <a:pt x="46" y="20"/>
                    <a:pt x="36" y="20"/>
                  </a:cubicBezTo>
                  <a:cubicBezTo>
                    <a:pt x="22" y="20"/>
                    <a:pt x="7" y="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3"/>
            <p:cNvSpPr/>
            <p:nvPr/>
          </p:nvSpPr>
          <p:spPr>
            <a:xfrm>
              <a:off x="5376250" y="2309350"/>
              <a:ext cx="625" cy="900"/>
            </a:xfrm>
            <a:custGeom>
              <a:rect b="b" l="l" r="r" t="t"/>
              <a:pathLst>
                <a:path extrusionOk="0" h="36" w="25">
                  <a:moveTo>
                    <a:pt x="1" y="0"/>
                  </a:moveTo>
                  <a:lnTo>
                    <a:pt x="1" y="36"/>
                  </a:lnTo>
                  <a:lnTo>
                    <a:pt x="13" y="36"/>
                  </a:lnTo>
                  <a:cubicBezTo>
                    <a:pt x="25" y="24"/>
                    <a:pt x="13"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3"/>
            <p:cNvSpPr/>
            <p:nvPr/>
          </p:nvSpPr>
          <p:spPr>
            <a:xfrm>
              <a:off x="5373575" y="2308975"/>
              <a:ext cx="2400" cy="1575"/>
            </a:xfrm>
            <a:custGeom>
              <a:rect b="b" l="l" r="r" t="t"/>
              <a:pathLst>
                <a:path extrusionOk="0" h="63" w="96">
                  <a:moveTo>
                    <a:pt x="86" y="1"/>
                  </a:moveTo>
                  <a:cubicBezTo>
                    <a:pt x="68" y="1"/>
                    <a:pt x="55" y="27"/>
                    <a:pt x="24" y="27"/>
                  </a:cubicBezTo>
                  <a:lnTo>
                    <a:pt x="36" y="3"/>
                  </a:lnTo>
                  <a:lnTo>
                    <a:pt x="1" y="63"/>
                  </a:lnTo>
                  <a:cubicBezTo>
                    <a:pt x="60" y="63"/>
                    <a:pt x="48" y="15"/>
                    <a:pt x="96" y="3"/>
                  </a:cubicBezTo>
                  <a:cubicBezTo>
                    <a:pt x="92" y="2"/>
                    <a:pt x="89"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3"/>
            <p:cNvSpPr/>
            <p:nvPr/>
          </p:nvSpPr>
          <p:spPr>
            <a:xfrm>
              <a:off x="5349075" y="2315000"/>
              <a:ext cx="3100" cy="3175"/>
            </a:xfrm>
            <a:custGeom>
              <a:rect b="b" l="l" r="r" t="t"/>
              <a:pathLst>
                <a:path extrusionOk="0" h="127" w="124">
                  <a:moveTo>
                    <a:pt x="123" y="0"/>
                  </a:moveTo>
                  <a:lnTo>
                    <a:pt x="123" y="0"/>
                  </a:lnTo>
                  <a:cubicBezTo>
                    <a:pt x="88" y="36"/>
                    <a:pt x="52" y="48"/>
                    <a:pt x="4" y="84"/>
                  </a:cubicBezTo>
                  <a:cubicBezTo>
                    <a:pt x="14" y="93"/>
                    <a:pt x="0" y="126"/>
                    <a:pt x="1" y="126"/>
                  </a:cubicBezTo>
                  <a:cubicBezTo>
                    <a:pt x="1" y="126"/>
                    <a:pt x="2" y="124"/>
                    <a:pt x="4" y="119"/>
                  </a:cubicBezTo>
                  <a:lnTo>
                    <a:pt x="52" y="84"/>
                  </a:lnTo>
                  <a:lnTo>
                    <a:pt x="52" y="108"/>
                  </a:lnTo>
                  <a:cubicBezTo>
                    <a:pt x="111" y="108"/>
                    <a:pt x="64" y="60"/>
                    <a:pt x="111" y="60"/>
                  </a:cubicBezTo>
                  <a:cubicBezTo>
                    <a:pt x="111" y="24"/>
                    <a:pt x="99" y="36"/>
                    <a:pt x="12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3"/>
            <p:cNvSpPr/>
            <p:nvPr/>
          </p:nvSpPr>
          <p:spPr>
            <a:xfrm>
              <a:off x="5292625" y="2341775"/>
              <a:ext cx="1200" cy="625"/>
            </a:xfrm>
            <a:custGeom>
              <a:rect b="b" l="l" r="r" t="t"/>
              <a:pathLst>
                <a:path extrusionOk="0" h="25" w="48">
                  <a:moveTo>
                    <a:pt x="12" y="1"/>
                  </a:moveTo>
                  <a:cubicBezTo>
                    <a:pt x="0" y="19"/>
                    <a:pt x="9" y="22"/>
                    <a:pt x="21" y="22"/>
                  </a:cubicBezTo>
                  <a:cubicBezTo>
                    <a:pt x="27" y="22"/>
                    <a:pt x="34" y="21"/>
                    <a:pt x="39" y="21"/>
                  </a:cubicBezTo>
                  <a:cubicBezTo>
                    <a:pt x="41" y="21"/>
                    <a:pt x="43" y="21"/>
                    <a:pt x="44" y="22"/>
                  </a:cubicBezTo>
                  <a:lnTo>
                    <a:pt x="44" y="22"/>
                  </a:lnTo>
                  <a:cubicBezTo>
                    <a:pt x="34" y="11"/>
                    <a:pt x="23" y="1"/>
                    <a:pt x="12" y="1"/>
                  </a:cubicBezTo>
                  <a:close/>
                  <a:moveTo>
                    <a:pt x="44" y="22"/>
                  </a:moveTo>
                  <a:cubicBezTo>
                    <a:pt x="46" y="23"/>
                    <a:pt x="47" y="24"/>
                    <a:pt x="48" y="25"/>
                  </a:cubicBezTo>
                  <a:cubicBezTo>
                    <a:pt x="48" y="23"/>
                    <a:pt x="46" y="22"/>
                    <a:pt x="44" y="2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13"/>
            <p:cNvSpPr/>
            <p:nvPr/>
          </p:nvSpPr>
          <p:spPr>
            <a:xfrm>
              <a:off x="5387275" y="2308750"/>
              <a:ext cx="2400" cy="5975"/>
            </a:xfrm>
            <a:custGeom>
              <a:rect b="b" l="l" r="r" t="t"/>
              <a:pathLst>
                <a:path extrusionOk="0" h="239" w="96">
                  <a:moveTo>
                    <a:pt x="72" y="0"/>
                  </a:moveTo>
                  <a:lnTo>
                    <a:pt x="72" y="0"/>
                  </a:lnTo>
                  <a:cubicBezTo>
                    <a:pt x="12" y="72"/>
                    <a:pt x="0" y="203"/>
                    <a:pt x="48" y="239"/>
                  </a:cubicBezTo>
                  <a:cubicBezTo>
                    <a:pt x="36" y="143"/>
                    <a:pt x="95" y="72"/>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13"/>
            <p:cNvSpPr/>
            <p:nvPr/>
          </p:nvSpPr>
          <p:spPr>
            <a:xfrm>
              <a:off x="5389350" y="2311425"/>
              <a:ext cx="625" cy="2100"/>
            </a:xfrm>
            <a:custGeom>
              <a:rect b="b" l="l" r="r" t="t"/>
              <a:pathLst>
                <a:path extrusionOk="0" h="84" w="25">
                  <a:moveTo>
                    <a:pt x="1" y="1"/>
                  </a:moveTo>
                  <a:lnTo>
                    <a:pt x="24" y="84"/>
                  </a:lnTo>
                  <a:lnTo>
                    <a:pt x="24" y="24"/>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3"/>
            <p:cNvSpPr/>
            <p:nvPr/>
          </p:nvSpPr>
          <p:spPr>
            <a:xfrm>
              <a:off x="5390550" y="2310825"/>
              <a:ext cx="325" cy="3000"/>
            </a:xfrm>
            <a:custGeom>
              <a:rect b="b" l="l" r="r" t="t"/>
              <a:pathLst>
                <a:path extrusionOk="0" h="120" w="13">
                  <a:moveTo>
                    <a:pt x="12" y="1"/>
                  </a:moveTo>
                  <a:lnTo>
                    <a:pt x="0" y="13"/>
                  </a:lnTo>
                  <a:lnTo>
                    <a:pt x="0" y="120"/>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3"/>
            <p:cNvSpPr/>
            <p:nvPr/>
          </p:nvSpPr>
          <p:spPr>
            <a:xfrm>
              <a:off x="5385400" y="2315300"/>
              <a:ext cx="3675" cy="5975"/>
            </a:xfrm>
            <a:custGeom>
              <a:rect b="b" l="l" r="r" t="t"/>
              <a:pathLst>
                <a:path extrusionOk="0" h="239" w="147">
                  <a:moveTo>
                    <a:pt x="99" y="0"/>
                  </a:moveTo>
                  <a:cubicBezTo>
                    <a:pt x="65" y="0"/>
                    <a:pt x="63" y="169"/>
                    <a:pt x="24" y="169"/>
                  </a:cubicBezTo>
                  <a:cubicBezTo>
                    <a:pt x="21" y="169"/>
                    <a:pt x="18" y="168"/>
                    <a:pt x="16" y="167"/>
                  </a:cubicBezTo>
                  <a:cubicBezTo>
                    <a:pt x="1" y="212"/>
                    <a:pt x="3" y="221"/>
                    <a:pt x="11" y="221"/>
                  </a:cubicBezTo>
                  <a:cubicBezTo>
                    <a:pt x="16" y="221"/>
                    <a:pt x="25" y="217"/>
                    <a:pt x="33" y="217"/>
                  </a:cubicBezTo>
                  <a:cubicBezTo>
                    <a:pt x="41" y="217"/>
                    <a:pt x="48" y="221"/>
                    <a:pt x="51" y="238"/>
                  </a:cubicBezTo>
                  <a:cubicBezTo>
                    <a:pt x="51" y="203"/>
                    <a:pt x="51" y="179"/>
                    <a:pt x="51" y="155"/>
                  </a:cubicBezTo>
                  <a:cubicBezTo>
                    <a:pt x="65" y="139"/>
                    <a:pt x="74" y="133"/>
                    <a:pt x="82" y="133"/>
                  </a:cubicBezTo>
                  <a:cubicBezTo>
                    <a:pt x="102" y="133"/>
                    <a:pt x="104" y="178"/>
                    <a:pt x="114" y="178"/>
                  </a:cubicBezTo>
                  <a:cubicBezTo>
                    <a:pt x="116" y="178"/>
                    <a:pt x="119" y="175"/>
                    <a:pt x="123" y="167"/>
                  </a:cubicBezTo>
                  <a:cubicBezTo>
                    <a:pt x="147" y="72"/>
                    <a:pt x="63" y="119"/>
                    <a:pt x="9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3"/>
            <p:cNvSpPr/>
            <p:nvPr/>
          </p:nvSpPr>
          <p:spPr>
            <a:xfrm>
              <a:off x="5457825" y="2392250"/>
              <a:ext cx="300" cy="175"/>
            </a:xfrm>
            <a:custGeom>
              <a:rect b="b" l="l" r="r" t="t"/>
              <a:pathLst>
                <a:path extrusionOk="0" h="7" w="12">
                  <a:moveTo>
                    <a:pt x="3" y="1"/>
                  </a:moveTo>
                  <a:cubicBezTo>
                    <a:pt x="1" y="1"/>
                    <a:pt x="0" y="2"/>
                    <a:pt x="0" y="6"/>
                  </a:cubicBezTo>
                  <a:lnTo>
                    <a:pt x="12" y="6"/>
                  </a:lnTo>
                  <a:cubicBezTo>
                    <a:pt x="12" y="6"/>
                    <a:pt x="7" y="1"/>
                    <a:pt x="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3"/>
            <p:cNvSpPr/>
            <p:nvPr/>
          </p:nvSpPr>
          <p:spPr>
            <a:xfrm>
              <a:off x="5485500" y="2383150"/>
              <a:ext cx="1200" cy="625"/>
            </a:xfrm>
            <a:custGeom>
              <a:rect b="b" l="l" r="r" t="t"/>
              <a:pathLst>
                <a:path extrusionOk="0" h="25" w="48">
                  <a:moveTo>
                    <a:pt x="24" y="1"/>
                  </a:moveTo>
                  <a:lnTo>
                    <a:pt x="0" y="25"/>
                  </a:lnTo>
                  <a:cubicBezTo>
                    <a:pt x="24" y="25"/>
                    <a:pt x="36" y="13"/>
                    <a:pt x="48" y="13"/>
                  </a:cubicBezTo>
                  <a:cubicBezTo>
                    <a:pt x="48" y="13"/>
                    <a:pt x="36"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3"/>
            <p:cNvSpPr/>
            <p:nvPr/>
          </p:nvSpPr>
          <p:spPr>
            <a:xfrm>
              <a:off x="5437575" y="2392100"/>
              <a:ext cx="1200" cy="600"/>
            </a:xfrm>
            <a:custGeom>
              <a:rect b="b" l="l" r="r" t="t"/>
              <a:pathLst>
                <a:path extrusionOk="0" h="24" w="48">
                  <a:moveTo>
                    <a:pt x="0" y="0"/>
                  </a:moveTo>
                  <a:cubicBezTo>
                    <a:pt x="12" y="12"/>
                    <a:pt x="24" y="24"/>
                    <a:pt x="48" y="24"/>
                  </a:cubicBezTo>
                  <a:cubicBezTo>
                    <a:pt x="36" y="12"/>
                    <a:pt x="12"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3"/>
            <p:cNvSpPr/>
            <p:nvPr/>
          </p:nvSpPr>
          <p:spPr>
            <a:xfrm>
              <a:off x="5481625" y="2262600"/>
              <a:ext cx="625" cy="325"/>
            </a:xfrm>
            <a:custGeom>
              <a:rect b="b" l="l" r="r" t="t"/>
              <a:pathLst>
                <a:path extrusionOk="0" h="13" w="25">
                  <a:moveTo>
                    <a:pt x="1" y="1"/>
                  </a:moveTo>
                  <a:lnTo>
                    <a:pt x="12" y="13"/>
                  </a:lnTo>
                  <a:cubicBezTo>
                    <a:pt x="12" y="1"/>
                    <a:pt x="24"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3"/>
            <p:cNvSpPr/>
            <p:nvPr/>
          </p:nvSpPr>
          <p:spPr>
            <a:xfrm>
              <a:off x="5506625" y="2358450"/>
              <a:ext cx="325" cy="1225"/>
            </a:xfrm>
            <a:custGeom>
              <a:rect b="b" l="l" r="r" t="t"/>
              <a:pathLst>
                <a:path extrusionOk="0" h="49" w="13">
                  <a:moveTo>
                    <a:pt x="13" y="1"/>
                  </a:moveTo>
                  <a:lnTo>
                    <a:pt x="13" y="1"/>
                  </a:lnTo>
                  <a:cubicBezTo>
                    <a:pt x="1" y="25"/>
                    <a:pt x="1" y="36"/>
                    <a:pt x="1" y="48"/>
                  </a:cubicBezTo>
                  <a:cubicBezTo>
                    <a:pt x="1" y="36"/>
                    <a:pt x="13" y="13"/>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3"/>
            <p:cNvSpPr/>
            <p:nvPr/>
          </p:nvSpPr>
          <p:spPr>
            <a:xfrm>
              <a:off x="5388150" y="2351900"/>
              <a:ext cx="625" cy="1225"/>
            </a:xfrm>
            <a:custGeom>
              <a:rect b="b" l="l" r="r" t="t"/>
              <a:pathLst>
                <a:path extrusionOk="0" h="49" w="25">
                  <a:moveTo>
                    <a:pt x="1" y="1"/>
                  </a:moveTo>
                  <a:cubicBezTo>
                    <a:pt x="1" y="25"/>
                    <a:pt x="13" y="37"/>
                    <a:pt x="25" y="48"/>
                  </a:cubicBezTo>
                  <a:cubicBezTo>
                    <a:pt x="25" y="37"/>
                    <a:pt x="25" y="25"/>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3"/>
            <p:cNvSpPr/>
            <p:nvPr/>
          </p:nvSpPr>
          <p:spPr>
            <a:xfrm>
              <a:off x="5392625" y="2362925"/>
              <a:ext cx="325" cy="25"/>
            </a:xfrm>
            <a:custGeom>
              <a:rect b="b" l="l" r="r" t="t"/>
              <a:pathLst>
                <a:path extrusionOk="0" h="1" w="13">
                  <a:moveTo>
                    <a:pt x="12" y="0"/>
                  </a:moveTo>
                  <a:lnTo>
                    <a:pt x="1" y="0"/>
                  </a:lnTo>
                  <a:cubicBezTo>
                    <a:pt x="1" y="0"/>
                    <a:pt x="1"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3"/>
            <p:cNvSpPr/>
            <p:nvPr/>
          </p:nvSpPr>
          <p:spPr>
            <a:xfrm>
              <a:off x="5396500" y="2369775"/>
              <a:ext cx="25" cy="25"/>
            </a:xfrm>
            <a:custGeom>
              <a:rect b="b" l="l" r="r" t="t"/>
              <a:pathLst>
                <a:path extrusionOk="0" h="1" w="1">
                  <a:moveTo>
                    <a:pt x="0" y="0"/>
                  </a:moveTo>
                  <a:lnTo>
                    <a:pt x="0" y="0"/>
                  </a:lnTo>
                  <a:cubicBezTo>
                    <a:pt x="0" y="0"/>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3"/>
            <p:cNvSpPr/>
            <p:nvPr/>
          </p:nvSpPr>
          <p:spPr>
            <a:xfrm>
              <a:off x="5386975" y="2353100"/>
              <a:ext cx="4175" cy="4775"/>
            </a:xfrm>
            <a:custGeom>
              <a:rect b="b" l="l" r="r" t="t"/>
              <a:pathLst>
                <a:path extrusionOk="0" h="191" w="167">
                  <a:moveTo>
                    <a:pt x="72" y="0"/>
                  </a:moveTo>
                  <a:lnTo>
                    <a:pt x="72" y="0"/>
                  </a:lnTo>
                  <a:cubicBezTo>
                    <a:pt x="60" y="48"/>
                    <a:pt x="0" y="84"/>
                    <a:pt x="96" y="108"/>
                  </a:cubicBezTo>
                  <a:lnTo>
                    <a:pt x="96" y="96"/>
                  </a:lnTo>
                  <a:cubicBezTo>
                    <a:pt x="96" y="131"/>
                    <a:pt x="131" y="167"/>
                    <a:pt x="155" y="191"/>
                  </a:cubicBezTo>
                  <a:cubicBezTo>
                    <a:pt x="155" y="191"/>
                    <a:pt x="155" y="179"/>
                    <a:pt x="167" y="179"/>
                  </a:cubicBezTo>
                  <a:cubicBezTo>
                    <a:pt x="155" y="155"/>
                    <a:pt x="143" y="131"/>
                    <a:pt x="143" y="96"/>
                  </a:cubicBezTo>
                  <a:cubicBezTo>
                    <a:pt x="143" y="60"/>
                    <a:pt x="96" y="36"/>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3"/>
            <p:cNvSpPr/>
            <p:nvPr/>
          </p:nvSpPr>
          <p:spPr>
            <a:xfrm>
              <a:off x="5457225" y="2392550"/>
              <a:ext cx="600" cy="150"/>
            </a:xfrm>
            <a:custGeom>
              <a:rect b="b" l="l" r="r" t="t"/>
              <a:pathLst>
                <a:path extrusionOk="0" h="6" w="24">
                  <a:moveTo>
                    <a:pt x="11" y="1"/>
                  </a:moveTo>
                  <a:cubicBezTo>
                    <a:pt x="3" y="1"/>
                    <a:pt x="0" y="6"/>
                    <a:pt x="24" y="6"/>
                  </a:cubicBezTo>
                  <a:cubicBezTo>
                    <a:pt x="20" y="2"/>
                    <a:pt x="15" y="1"/>
                    <a:pt x="1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3"/>
            <p:cNvSpPr/>
            <p:nvPr/>
          </p:nvSpPr>
          <p:spPr>
            <a:xfrm>
              <a:off x="5416150" y="2380475"/>
              <a:ext cx="325" cy="25"/>
            </a:xfrm>
            <a:custGeom>
              <a:rect b="b" l="l" r="r" t="t"/>
              <a:pathLst>
                <a:path extrusionOk="0" h="1" w="13">
                  <a:moveTo>
                    <a:pt x="0" y="1"/>
                  </a:moveTo>
                  <a:lnTo>
                    <a:pt x="0" y="1"/>
                  </a:lnTo>
                  <a:cubicBezTo>
                    <a:pt x="12" y="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3"/>
            <p:cNvSpPr/>
            <p:nvPr/>
          </p:nvSpPr>
          <p:spPr>
            <a:xfrm>
              <a:off x="5449175" y="2393875"/>
              <a:ext cx="925" cy="25"/>
            </a:xfrm>
            <a:custGeom>
              <a:rect b="b" l="l" r="r" t="t"/>
              <a:pathLst>
                <a:path extrusionOk="0" h="1" w="37">
                  <a:moveTo>
                    <a:pt x="36" y="1"/>
                  </a:moveTo>
                  <a:lnTo>
                    <a:pt x="1" y="1"/>
                  </a:lnTo>
                  <a:cubicBezTo>
                    <a:pt x="13" y="1"/>
                    <a:pt x="25"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3"/>
            <p:cNvSpPr/>
            <p:nvPr/>
          </p:nvSpPr>
          <p:spPr>
            <a:xfrm>
              <a:off x="5331300" y="2278500"/>
              <a:ext cx="2825" cy="2000"/>
            </a:xfrm>
            <a:custGeom>
              <a:rect b="b" l="l" r="r" t="t"/>
              <a:pathLst>
                <a:path extrusionOk="0" h="80" w="113">
                  <a:moveTo>
                    <a:pt x="106" y="0"/>
                  </a:moveTo>
                  <a:cubicBezTo>
                    <a:pt x="93" y="0"/>
                    <a:pt x="52" y="40"/>
                    <a:pt x="41" y="40"/>
                  </a:cubicBezTo>
                  <a:cubicBezTo>
                    <a:pt x="36" y="40"/>
                    <a:pt x="37" y="32"/>
                    <a:pt x="48" y="8"/>
                  </a:cubicBezTo>
                  <a:lnTo>
                    <a:pt x="48" y="8"/>
                  </a:lnTo>
                  <a:cubicBezTo>
                    <a:pt x="25" y="32"/>
                    <a:pt x="13" y="55"/>
                    <a:pt x="1" y="67"/>
                  </a:cubicBezTo>
                  <a:lnTo>
                    <a:pt x="60" y="79"/>
                  </a:lnTo>
                  <a:cubicBezTo>
                    <a:pt x="72" y="64"/>
                    <a:pt x="72" y="60"/>
                    <a:pt x="68" y="60"/>
                  </a:cubicBezTo>
                  <a:cubicBezTo>
                    <a:pt x="63" y="60"/>
                    <a:pt x="49" y="68"/>
                    <a:pt x="41" y="68"/>
                  </a:cubicBezTo>
                  <a:cubicBezTo>
                    <a:pt x="36" y="68"/>
                    <a:pt x="33" y="65"/>
                    <a:pt x="37" y="55"/>
                  </a:cubicBezTo>
                  <a:cubicBezTo>
                    <a:pt x="60" y="32"/>
                    <a:pt x="84" y="44"/>
                    <a:pt x="108" y="20"/>
                  </a:cubicBezTo>
                  <a:cubicBezTo>
                    <a:pt x="113" y="5"/>
                    <a:pt x="111" y="0"/>
                    <a:pt x="10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13"/>
            <p:cNvSpPr/>
            <p:nvPr/>
          </p:nvSpPr>
          <p:spPr>
            <a:xfrm>
              <a:off x="5471500" y="2255175"/>
              <a:ext cx="3300" cy="2700"/>
            </a:xfrm>
            <a:custGeom>
              <a:rect b="b" l="l" r="r" t="t"/>
              <a:pathLst>
                <a:path extrusionOk="0" h="108" w="132">
                  <a:moveTo>
                    <a:pt x="84" y="0"/>
                  </a:moveTo>
                  <a:cubicBezTo>
                    <a:pt x="36" y="12"/>
                    <a:pt x="84" y="84"/>
                    <a:pt x="1" y="84"/>
                  </a:cubicBezTo>
                  <a:cubicBezTo>
                    <a:pt x="13" y="96"/>
                    <a:pt x="36" y="96"/>
                    <a:pt x="48" y="107"/>
                  </a:cubicBezTo>
                  <a:cubicBezTo>
                    <a:pt x="36" y="72"/>
                    <a:pt x="72" y="60"/>
                    <a:pt x="108" y="48"/>
                  </a:cubicBezTo>
                  <a:lnTo>
                    <a:pt x="120" y="60"/>
                  </a:lnTo>
                  <a:cubicBezTo>
                    <a:pt x="120" y="36"/>
                    <a:pt x="132" y="36"/>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 name="Google Shape;1048;p13"/>
            <p:cNvSpPr/>
            <p:nvPr/>
          </p:nvSpPr>
          <p:spPr>
            <a:xfrm>
              <a:off x="5472700" y="2257850"/>
              <a:ext cx="925" cy="925"/>
            </a:xfrm>
            <a:custGeom>
              <a:rect b="b" l="l" r="r" t="t"/>
              <a:pathLst>
                <a:path extrusionOk="0" h="37" w="37">
                  <a:moveTo>
                    <a:pt x="0" y="0"/>
                  </a:moveTo>
                  <a:cubicBezTo>
                    <a:pt x="0" y="12"/>
                    <a:pt x="0" y="12"/>
                    <a:pt x="0" y="12"/>
                  </a:cubicBezTo>
                  <a:cubicBezTo>
                    <a:pt x="0" y="12"/>
                    <a:pt x="0" y="24"/>
                    <a:pt x="12" y="24"/>
                  </a:cubicBezTo>
                  <a:cubicBezTo>
                    <a:pt x="24" y="24"/>
                    <a:pt x="24" y="36"/>
                    <a:pt x="36" y="36"/>
                  </a:cubicBezTo>
                  <a:cubicBezTo>
                    <a:pt x="24" y="24"/>
                    <a:pt x="12"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 name="Google Shape;1049;p13"/>
            <p:cNvSpPr/>
            <p:nvPr/>
          </p:nvSpPr>
          <p:spPr>
            <a:xfrm>
              <a:off x="5354225" y="2265875"/>
              <a:ext cx="925" cy="325"/>
            </a:xfrm>
            <a:custGeom>
              <a:rect b="b" l="l" r="r" t="t"/>
              <a:pathLst>
                <a:path extrusionOk="0" h="13" w="37">
                  <a:moveTo>
                    <a:pt x="36" y="1"/>
                  </a:moveTo>
                  <a:cubicBezTo>
                    <a:pt x="13" y="1"/>
                    <a:pt x="1" y="1"/>
                    <a:pt x="1" y="13"/>
                  </a:cubicBezTo>
                  <a:cubicBezTo>
                    <a:pt x="13" y="1"/>
                    <a:pt x="24"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3"/>
            <p:cNvSpPr/>
            <p:nvPr/>
          </p:nvSpPr>
          <p:spPr>
            <a:xfrm>
              <a:off x="5517650" y="2368875"/>
              <a:ext cx="325" cy="1225"/>
            </a:xfrm>
            <a:custGeom>
              <a:rect b="b" l="l" r="r" t="t"/>
              <a:pathLst>
                <a:path extrusionOk="0" h="49" w="13">
                  <a:moveTo>
                    <a:pt x="12" y="0"/>
                  </a:moveTo>
                  <a:cubicBezTo>
                    <a:pt x="12" y="24"/>
                    <a:pt x="0" y="36"/>
                    <a:pt x="0" y="48"/>
                  </a:cubicBezTo>
                  <a:cubicBezTo>
                    <a:pt x="12" y="24"/>
                    <a:pt x="12" y="1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 name="Google Shape;1051;p13"/>
            <p:cNvSpPr/>
            <p:nvPr/>
          </p:nvSpPr>
          <p:spPr>
            <a:xfrm>
              <a:off x="5489950" y="2266175"/>
              <a:ext cx="1225" cy="1225"/>
            </a:xfrm>
            <a:custGeom>
              <a:rect b="b" l="l" r="r" t="t"/>
              <a:pathLst>
                <a:path extrusionOk="0" h="49" w="49">
                  <a:moveTo>
                    <a:pt x="1" y="1"/>
                  </a:moveTo>
                  <a:lnTo>
                    <a:pt x="1" y="1"/>
                  </a:lnTo>
                  <a:cubicBezTo>
                    <a:pt x="13" y="13"/>
                    <a:pt x="13" y="25"/>
                    <a:pt x="25" y="37"/>
                  </a:cubicBezTo>
                  <a:cubicBezTo>
                    <a:pt x="37" y="37"/>
                    <a:pt x="37" y="37"/>
                    <a:pt x="49" y="48"/>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 name="Google Shape;1052;p13"/>
            <p:cNvSpPr/>
            <p:nvPr/>
          </p:nvSpPr>
          <p:spPr>
            <a:xfrm>
              <a:off x="5429525" y="2259550"/>
              <a:ext cx="2925" cy="825"/>
            </a:xfrm>
            <a:custGeom>
              <a:rect b="b" l="l" r="r" t="t"/>
              <a:pathLst>
                <a:path extrusionOk="0" h="33" w="117">
                  <a:moveTo>
                    <a:pt x="109" y="0"/>
                  </a:moveTo>
                  <a:cubicBezTo>
                    <a:pt x="101" y="0"/>
                    <a:pt x="83" y="10"/>
                    <a:pt x="62" y="10"/>
                  </a:cubicBezTo>
                  <a:cubicBezTo>
                    <a:pt x="54" y="10"/>
                    <a:pt x="45" y="8"/>
                    <a:pt x="37" y="4"/>
                  </a:cubicBezTo>
                  <a:lnTo>
                    <a:pt x="1" y="28"/>
                  </a:lnTo>
                  <a:cubicBezTo>
                    <a:pt x="13" y="32"/>
                    <a:pt x="25" y="33"/>
                    <a:pt x="37" y="33"/>
                  </a:cubicBezTo>
                  <a:cubicBezTo>
                    <a:pt x="60" y="33"/>
                    <a:pt x="84" y="28"/>
                    <a:pt x="108" y="28"/>
                  </a:cubicBezTo>
                  <a:cubicBezTo>
                    <a:pt x="117" y="6"/>
                    <a:pt x="116" y="0"/>
                    <a:pt x="10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3"/>
            <p:cNvSpPr/>
            <p:nvPr/>
          </p:nvSpPr>
          <p:spPr>
            <a:xfrm>
              <a:off x="5331300" y="2280175"/>
              <a:ext cx="25" cy="25"/>
            </a:xfrm>
            <a:custGeom>
              <a:rect b="b" l="l" r="r" t="t"/>
              <a:pathLst>
                <a:path extrusionOk="0" h="1" w="1">
                  <a:moveTo>
                    <a:pt x="1" y="0"/>
                  </a:moveTo>
                  <a:cubicBezTo>
                    <a:pt x="1" y="0"/>
                    <a:pt x="1" y="0"/>
                    <a:pt x="1" y="0"/>
                  </a:cubicBezTo>
                  <a:cubicBezTo>
                    <a:pt x="1" y="0"/>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3"/>
            <p:cNvSpPr/>
            <p:nvPr/>
          </p:nvSpPr>
          <p:spPr>
            <a:xfrm>
              <a:off x="5478950" y="2261375"/>
              <a:ext cx="3900" cy="2450"/>
            </a:xfrm>
            <a:custGeom>
              <a:rect b="b" l="l" r="r" t="t"/>
              <a:pathLst>
                <a:path extrusionOk="0" h="98" w="156">
                  <a:moveTo>
                    <a:pt x="9" y="1"/>
                  </a:moveTo>
                  <a:cubicBezTo>
                    <a:pt x="6" y="1"/>
                    <a:pt x="3" y="1"/>
                    <a:pt x="0" y="2"/>
                  </a:cubicBezTo>
                  <a:cubicBezTo>
                    <a:pt x="60" y="38"/>
                    <a:pt x="108" y="62"/>
                    <a:pt x="155" y="98"/>
                  </a:cubicBezTo>
                  <a:lnTo>
                    <a:pt x="119" y="62"/>
                  </a:lnTo>
                  <a:cubicBezTo>
                    <a:pt x="86" y="62"/>
                    <a:pt x="43" y="1"/>
                    <a:pt x="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3"/>
            <p:cNvSpPr/>
            <p:nvPr/>
          </p:nvSpPr>
          <p:spPr>
            <a:xfrm>
              <a:off x="5389350" y="2321850"/>
              <a:ext cx="2100" cy="6275"/>
            </a:xfrm>
            <a:custGeom>
              <a:rect b="b" l="l" r="r" t="t"/>
              <a:pathLst>
                <a:path extrusionOk="0" h="251" w="84">
                  <a:moveTo>
                    <a:pt x="1" y="0"/>
                  </a:moveTo>
                  <a:lnTo>
                    <a:pt x="1" y="0"/>
                  </a:lnTo>
                  <a:cubicBezTo>
                    <a:pt x="24" y="84"/>
                    <a:pt x="1" y="131"/>
                    <a:pt x="12" y="250"/>
                  </a:cubicBezTo>
                  <a:lnTo>
                    <a:pt x="48" y="155"/>
                  </a:lnTo>
                  <a:lnTo>
                    <a:pt x="60" y="179"/>
                  </a:lnTo>
                  <a:cubicBezTo>
                    <a:pt x="60" y="167"/>
                    <a:pt x="72" y="143"/>
                    <a:pt x="84" y="131"/>
                  </a:cubicBezTo>
                  <a:cubicBezTo>
                    <a:pt x="72" y="36"/>
                    <a:pt x="36" y="2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 name="Google Shape;1056;p13"/>
            <p:cNvSpPr/>
            <p:nvPr/>
          </p:nvSpPr>
          <p:spPr>
            <a:xfrm>
              <a:off x="5383700" y="2326600"/>
              <a:ext cx="925" cy="1525"/>
            </a:xfrm>
            <a:custGeom>
              <a:rect b="b" l="l" r="r" t="t"/>
              <a:pathLst>
                <a:path extrusionOk="0" h="61" w="37">
                  <a:moveTo>
                    <a:pt x="36" y="1"/>
                  </a:moveTo>
                  <a:cubicBezTo>
                    <a:pt x="24" y="13"/>
                    <a:pt x="0" y="36"/>
                    <a:pt x="0" y="48"/>
                  </a:cubicBezTo>
                  <a:lnTo>
                    <a:pt x="24" y="60"/>
                  </a:lnTo>
                  <a:lnTo>
                    <a:pt x="36"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3"/>
            <p:cNvSpPr/>
            <p:nvPr/>
          </p:nvSpPr>
          <p:spPr>
            <a:xfrm>
              <a:off x="5385825" y="2354525"/>
              <a:ext cx="1175" cy="2775"/>
            </a:xfrm>
            <a:custGeom>
              <a:rect b="b" l="l" r="r" t="t"/>
              <a:pathLst>
                <a:path extrusionOk="0" h="111" w="47">
                  <a:moveTo>
                    <a:pt x="26" y="0"/>
                  </a:moveTo>
                  <a:cubicBezTo>
                    <a:pt x="1" y="0"/>
                    <a:pt x="14" y="110"/>
                    <a:pt x="46" y="110"/>
                  </a:cubicBezTo>
                  <a:lnTo>
                    <a:pt x="34" y="3"/>
                  </a:lnTo>
                  <a:cubicBezTo>
                    <a:pt x="31" y="1"/>
                    <a:pt x="29" y="0"/>
                    <a:pt x="2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 name="Google Shape;1058;p13"/>
            <p:cNvSpPr/>
            <p:nvPr/>
          </p:nvSpPr>
          <p:spPr>
            <a:xfrm>
              <a:off x="5392025" y="2343575"/>
              <a:ext cx="1225" cy="2400"/>
            </a:xfrm>
            <a:custGeom>
              <a:rect b="b" l="l" r="r" t="t"/>
              <a:pathLst>
                <a:path extrusionOk="0" h="96" w="49">
                  <a:moveTo>
                    <a:pt x="13" y="0"/>
                  </a:moveTo>
                  <a:lnTo>
                    <a:pt x="13" y="0"/>
                  </a:lnTo>
                  <a:cubicBezTo>
                    <a:pt x="1" y="36"/>
                    <a:pt x="13" y="96"/>
                    <a:pt x="36" y="96"/>
                  </a:cubicBezTo>
                  <a:cubicBezTo>
                    <a:pt x="13" y="48"/>
                    <a:pt x="48" y="84"/>
                    <a:pt x="36" y="36"/>
                  </a:cubicBezTo>
                  <a:lnTo>
                    <a:pt x="1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 name="Google Shape;1059;p13"/>
            <p:cNvSpPr/>
            <p:nvPr/>
          </p:nvSpPr>
          <p:spPr>
            <a:xfrm>
              <a:off x="5389650" y="2363500"/>
              <a:ext cx="1800" cy="2425"/>
            </a:xfrm>
            <a:custGeom>
              <a:rect b="b" l="l" r="r" t="t"/>
              <a:pathLst>
                <a:path extrusionOk="0" h="97" w="72">
                  <a:moveTo>
                    <a:pt x="7" y="0"/>
                  </a:moveTo>
                  <a:cubicBezTo>
                    <a:pt x="5" y="0"/>
                    <a:pt x="3" y="0"/>
                    <a:pt x="0" y="1"/>
                  </a:cubicBezTo>
                  <a:cubicBezTo>
                    <a:pt x="48" y="13"/>
                    <a:pt x="24" y="96"/>
                    <a:pt x="72" y="96"/>
                  </a:cubicBezTo>
                  <a:cubicBezTo>
                    <a:pt x="49" y="85"/>
                    <a:pt x="38" y="0"/>
                    <a:pt x="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 name="Google Shape;1060;p13"/>
            <p:cNvSpPr/>
            <p:nvPr/>
          </p:nvSpPr>
          <p:spPr>
            <a:xfrm>
              <a:off x="5397100" y="2354575"/>
              <a:ext cx="1750" cy="3000"/>
            </a:xfrm>
            <a:custGeom>
              <a:rect b="b" l="l" r="r" t="t"/>
              <a:pathLst>
                <a:path extrusionOk="0" h="120" w="70">
                  <a:moveTo>
                    <a:pt x="0" y="1"/>
                  </a:moveTo>
                  <a:cubicBezTo>
                    <a:pt x="2" y="4"/>
                    <a:pt x="3" y="7"/>
                    <a:pt x="5" y="10"/>
                  </a:cubicBezTo>
                  <a:lnTo>
                    <a:pt x="5" y="10"/>
                  </a:lnTo>
                  <a:cubicBezTo>
                    <a:pt x="4" y="7"/>
                    <a:pt x="2" y="4"/>
                    <a:pt x="0" y="1"/>
                  </a:cubicBezTo>
                  <a:close/>
                  <a:moveTo>
                    <a:pt x="5" y="10"/>
                  </a:moveTo>
                  <a:cubicBezTo>
                    <a:pt x="22" y="49"/>
                    <a:pt x="15" y="120"/>
                    <a:pt x="48" y="120"/>
                  </a:cubicBezTo>
                  <a:cubicBezTo>
                    <a:pt x="70" y="87"/>
                    <a:pt x="30" y="53"/>
                    <a:pt x="5" y="1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 name="Google Shape;1061;p13"/>
            <p:cNvSpPr/>
            <p:nvPr/>
          </p:nvSpPr>
          <p:spPr>
            <a:xfrm>
              <a:off x="5395900" y="2369775"/>
              <a:ext cx="3450" cy="4525"/>
            </a:xfrm>
            <a:custGeom>
              <a:rect b="b" l="l" r="r" t="t"/>
              <a:pathLst>
                <a:path extrusionOk="0" h="181" w="138">
                  <a:moveTo>
                    <a:pt x="103" y="92"/>
                  </a:moveTo>
                  <a:cubicBezTo>
                    <a:pt x="104" y="93"/>
                    <a:pt x="106" y="94"/>
                    <a:pt x="108" y="95"/>
                  </a:cubicBezTo>
                  <a:cubicBezTo>
                    <a:pt x="106" y="94"/>
                    <a:pt x="105" y="93"/>
                    <a:pt x="103" y="92"/>
                  </a:cubicBezTo>
                  <a:close/>
                  <a:moveTo>
                    <a:pt x="1" y="0"/>
                  </a:moveTo>
                  <a:lnTo>
                    <a:pt x="1" y="0"/>
                  </a:lnTo>
                  <a:cubicBezTo>
                    <a:pt x="12" y="60"/>
                    <a:pt x="60" y="143"/>
                    <a:pt x="24" y="155"/>
                  </a:cubicBezTo>
                  <a:cubicBezTo>
                    <a:pt x="50" y="168"/>
                    <a:pt x="82" y="180"/>
                    <a:pt x="105" y="180"/>
                  </a:cubicBezTo>
                  <a:cubicBezTo>
                    <a:pt x="125" y="180"/>
                    <a:pt x="137" y="171"/>
                    <a:pt x="131" y="143"/>
                  </a:cubicBezTo>
                  <a:lnTo>
                    <a:pt x="131" y="143"/>
                  </a:lnTo>
                  <a:cubicBezTo>
                    <a:pt x="127" y="145"/>
                    <a:pt x="122" y="145"/>
                    <a:pt x="119" y="145"/>
                  </a:cubicBezTo>
                  <a:cubicBezTo>
                    <a:pt x="92" y="145"/>
                    <a:pt x="81" y="113"/>
                    <a:pt x="60" y="72"/>
                  </a:cubicBezTo>
                  <a:lnTo>
                    <a:pt x="60" y="72"/>
                  </a:lnTo>
                  <a:cubicBezTo>
                    <a:pt x="71" y="82"/>
                    <a:pt x="90" y="83"/>
                    <a:pt x="103" y="92"/>
                  </a:cubicBezTo>
                  <a:lnTo>
                    <a:pt x="103" y="92"/>
                  </a:lnTo>
                  <a:cubicBezTo>
                    <a:pt x="48" y="48"/>
                    <a:pt x="47" y="4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 name="Google Shape;1062;p13"/>
            <p:cNvSpPr/>
            <p:nvPr/>
          </p:nvSpPr>
          <p:spPr>
            <a:xfrm>
              <a:off x="5397975" y="2357275"/>
              <a:ext cx="1825" cy="3300"/>
            </a:xfrm>
            <a:custGeom>
              <a:rect b="b" l="l" r="r" t="t"/>
              <a:pathLst>
                <a:path extrusionOk="0" h="132" w="73">
                  <a:moveTo>
                    <a:pt x="48" y="0"/>
                  </a:moveTo>
                  <a:cubicBezTo>
                    <a:pt x="37" y="12"/>
                    <a:pt x="13" y="47"/>
                    <a:pt x="47" y="105"/>
                  </a:cubicBezTo>
                  <a:lnTo>
                    <a:pt x="47" y="105"/>
                  </a:lnTo>
                  <a:cubicBezTo>
                    <a:pt x="47" y="105"/>
                    <a:pt x="46" y="105"/>
                    <a:pt x="45" y="105"/>
                  </a:cubicBezTo>
                  <a:cubicBezTo>
                    <a:pt x="44" y="105"/>
                    <a:pt x="43" y="105"/>
                    <a:pt x="42" y="106"/>
                  </a:cubicBezTo>
                  <a:lnTo>
                    <a:pt x="42" y="106"/>
                  </a:lnTo>
                  <a:lnTo>
                    <a:pt x="1" y="95"/>
                  </a:lnTo>
                  <a:lnTo>
                    <a:pt x="1" y="95"/>
                  </a:lnTo>
                  <a:cubicBezTo>
                    <a:pt x="4" y="115"/>
                    <a:pt x="8" y="121"/>
                    <a:pt x="13" y="121"/>
                  </a:cubicBezTo>
                  <a:cubicBezTo>
                    <a:pt x="21" y="121"/>
                    <a:pt x="30" y="108"/>
                    <a:pt x="42" y="106"/>
                  </a:cubicBezTo>
                  <a:lnTo>
                    <a:pt x="42" y="106"/>
                  </a:lnTo>
                  <a:lnTo>
                    <a:pt x="48" y="107"/>
                  </a:lnTo>
                  <a:cubicBezTo>
                    <a:pt x="48" y="107"/>
                    <a:pt x="48" y="106"/>
                    <a:pt x="47" y="105"/>
                  </a:cubicBezTo>
                  <a:lnTo>
                    <a:pt x="47" y="105"/>
                  </a:lnTo>
                  <a:cubicBezTo>
                    <a:pt x="55" y="106"/>
                    <a:pt x="63" y="113"/>
                    <a:pt x="72" y="131"/>
                  </a:cubicBezTo>
                  <a:cubicBezTo>
                    <a:pt x="60" y="83"/>
                    <a:pt x="72" y="48"/>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 name="Google Shape;1063;p13"/>
            <p:cNvSpPr/>
            <p:nvPr/>
          </p:nvSpPr>
          <p:spPr>
            <a:xfrm>
              <a:off x="5397400" y="2376025"/>
              <a:ext cx="4775" cy="4175"/>
            </a:xfrm>
            <a:custGeom>
              <a:rect b="b" l="l" r="r" t="t"/>
              <a:pathLst>
                <a:path extrusionOk="0" h="167" w="191">
                  <a:moveTo>
                    <a:pt x="0" y="0"/>
                  </a:moveTo>
                  <a:lnTo>
                    <a:pt x="0" y="0"/>
                  </a:lnTo>
                  <a:cubicBezTo>
                    <a:pt x="48" y="72"/>
                    <a:pt x="143" y="143"/>
                    <a:pt x="191" y="167"/>
                  </a:cubicBezTo>
                  <a:lnTo>
                    <a:pt x="179" y="131"/>
                  </a:lnTo>
                  <a:cubicBezTo>
                    <a:pt x="107" y="95"/>
                    <a:pt x="60"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 name="Google Shape;1064;p13"/>
            <p:cNvSpPr/>
            <p:nvPr/>
          </p:nvSpPr>
          <p:spPr>
            <a:xfrm>
              <a:off x="5400075" y="2364400"/>
              <a:ext cx="2400" cy="1825"/>
            </a:xfrm>
            <a:custGeom>
              <a:rect b="b" l="l" r="r" t="t"/>
              <a:pathLst>
                <a:path extrusionOk="0" h="73" w="96">
                  <a:moveTo>
                    <a:pt x="24" y="1"/>
                  </a:moveTo>
                  <a:lnTo>
                    <a:pt x="24" y="1"/>
                  </a:lnTo>
                  <a:cubicBezTo>
                    <a:pt x="72" y="60"/>
                    <a:pt x="0" y="25"/>
                    <a:pt x="48" y="72"/>
                  </a:cubicBezTo>
                  <a:lnTo>
                    <a:pt x="95" y="60"/>
                  </a:lnTo>
                  <a:cubicBezTo>
                    <a:pt x="85" y="42"/>
                    <a:pt x="79" y="36"/>
                    <a:pt x="76" y="36"/>
                  </a:cubicBezTo>
                  <a:cubicBezTo>
                    <a:pt x="71" y="36"/>
                    <a:pt x="75" y="62"/>
                    <a:pt x="65" y="62"/>
                  </a:cubicBezTo>
                  <a:cubicBezTo>
                    <a:pt x="63" y="62"/>
                    <a:pt x="62" y="61"/>
                    <a:pt x="60" y="60"/>
                  </a:cubicBezTo>
                  <a:cubicBezTo>
                    <a:pt x="48" y="37"/>
                    <a:pt x="48" y="13"/>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 name="Google Shape;1065;p13"/>
            <p:cNvSpPr/>
            <p:nvPr/>
          </p:nvSpPr>
          <p:spPr>
            <a:xfrm>
              <a:off x="5405425" y="2368450"/>
              <a:ext cx="1800" cy="2825"/>
            </a:xfrm>
            <a:custGeom>
              <a:rect b="b" l="l" r="r" t="t"/>
              <a:pathLst>
                <a:path extrusionOk="0" h="113" w="72">
                  <a:moveTo>
                    <a:pt x="32" y="1"/>
                  </a:moveTo>
                  <a:cubicBezTo>
                    <a:pt x="15" y="1"/>
                    <a:pt x="26" y="45"/>
                    <a:pt x="1" y="53"/>
                  </a:cubicBezTo>
                  <a:cubicBezTo>
                    <a:pt x="24" y="77"/>
                    <a:pt x="36" y="89"/>
                    <a:pt x="60" y="113"/>
                  </a:cubicBezTo>
                  <a:cubicBezTo>
                    <a:pt x="60" y="77"/>
                    <a:pt x="60" y="53"/>
                    <a:pt x="72" y="29"/>
                  </a:cubicBezTo>
                  <a:cubicBezTo>
                    <a:pt x="51" y="8"/>
                    <a:pt x="39"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 name="Google Shape;1066;p13"/>
            <p:cNvSpPr/>
            <p:nvPr/>
          </p:nvSpPr>
          <p:spPr>
            <a:xfrm>
              <a:off x="5406325" y="2372450"/>
              <a:ext cx="3300" cy="1500"/>
            </a:xfrm>
            <a:custGeom>
              <a:rect b="b" l="l" r="r" t="t"/>
              <a:pathLst>
                <a:path extrusionOk="0" h="60" w="132">
                  <a:moveTo>
                    <a:pt x="0" y="0"/>
                  </a:moveTo>
                  <a:lnTo>
                    <a:pt x="0" y="12"/>
                  </a:lnTo>
                  <a:cubicBezTo>
                    <a:pt x="48" y="24"/>
                    <a:pt x="84" y="36"/>
                    <a:pt x="131" y="60"/>
                  </a:cubicBezTo>
                  <a:cubicBezTo>
                    <a:pt x="60" y="24"/>
                    <a:pt x="60"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 name="Google Shape;1067;p13"/>
            <p:cNvSpPr/>
            <p:nvPr/>
          </p:nvSpPr>
          <p:spPr>
            <a:xfrm>
              <a:off x="5434750" y="2399200"/>
              <a:ext cx="1500" cy="1275"/>
            </a:xfrm>
            <a:custGeom>
              <a:rect b="b" l="l" r="r" t="t"/>
              <a:pathLst>
                <a:path extrusionOk="0" h="51" w="60">
                  <a:moveTo>
                    <a:pt x="16" y="1"/>
                  </a:moveTo>
                  <a:cubicBezTo>
                    <a:pt x="12" y="1"/>
                    <a:pt x="12" y="4"/>
                    <a:pt x="18" y="14"/>
                  </a:cubicBezTo>
                  <a:cubicBezTo>
                    <a:pt x="1" y="23"/>
                    <a:pt x="48" y="51"/>
                    <a:pt x="55" y="51"/>
                  </a:cubicBezTo>
                  <a:cubicBezTo>
                    <a:pt x="57" y="51"/>
                    <a:pt x="55" y="47"/>
                    <a:pt x="42" y="38"/>
                  </a:cubicBezTo>
                  <a:cubicBezTo>
                    <a:pt x="59" y="29"/>
                    <a:pt x="25" y="1"/>
                    <a:pt x="1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 name="Google Shape;1068;p13"/>
            <p:cNvSpPr/>
            <p:nvPr/>
          </p:nvSpPr>
          <p:spPr>
            <a:xfrm>
              <a:off x="5431625" y="2387875"/>
              <a:ext cx="4775" cy="1275"/>
            </a:xfrm>
            <a:custGeom>
              <a:rect b="b" l="l" r="r" t="t"/>
              <a:pathLst>
                <a:path extrusionOk="0" h="51" w="191">
                  <a:moveTo>
                    <a:pt x="13" y="1"/>
                  </a:moveTo>
                  <a:cubicBezTo>
                    <a:pt x="5" y="1"/>
                    <a:pt x="0" y="4"/>
                    <a:pt x="0" y="14"/>
                  </a:cubicBezTo>
                  <a:cubicBezTo>
                    <a:pt x="24" y="38"/>
                    <a:pt x="143" y="50"/>
                    <a:pt x="191" y="50"/>
                  </a:cubicBezTo>
                  <a:cubicBezTo>
                    <a:pt x="155" y="50"/>
                    <a:pt x="107" y="26"/>
                    <a:pt x="72" y="14"/>
                  </a:cubicBezTo>
                  <a:cubicBezTo>
                    <a:pt x="44" y="7"/>
                    <a:pt x="25"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 name="Google Shape;1069;p13"/>
            <p:cNvSpPr/>
            <p:nvPr/>
          </p:nvSpPr>
          <p:spPr>
            <a:xfrm>
              <a:off x="5482525" y="2381375"/>
              <a:ext cx="2700" cy="2700"/>
            </a:xfrm>
            <a:custGeom>
              <a:rect b="b" l="l" r="r" t="t"/>
              <a:pathLst>
                <a:path extrusionOk="0" h="108" w="108">
                  <a:moveTo>
                    <a:pt x="107" y="0"/>
                  </a:moveTo>
                  <a:cubicBezTo>
                    <a:pt x="95" y="12"/>
                    <a:pt x="60" y="12"/>
                    <a:pt x="72" y="36"/>
                  </a:cubicBezTo>
                  <a:cubicBezTo>
                    <a:pt x="48" y="36"/>
                    <a:pt x="0" y="84"/>
                    <a:pt x="0" y="108"/>
                  </a:cubicBezTo>
                  <a:cubicBezTo>
                    <a:pt x="36" y="72"/>
                    <a:pt x="72" y="48"/>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 name="Google Shape;1070;p13"/>
            <p:cNvSpPr/>
            <p:nvPr/>
          </p:nvSpPr>
          <p:spPr>
            <a:xfrm>
              <a:off x="5492650" y="2375725"/>
              <a:ext cx="1800" cy="1500"/>
            </a:xfrm>
            <a:custGeom>
              <a:rect b="b" l="l" r="r" t="t"/>
              <a:pathLst>
                <a:path extrusionOk="0" h="60" w="72">
                  <a:moveTo>
                    <a:pt x="48" y="0"/>
                  </a:moveTo>
                  <a:cubicBezTo>
                    <a:pt x="36" y="36"/>
                    <a:pt x="0" y="48"/>
                    <a:pt x="24" y="60"/>
                  </a:cubicBezTo>
                  <a:cubicBezTo>
                    <a:pt x="48" y="60"/>
                    <a:pt x="71"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13"/>
            <p:cNvSpPr/>
            <p:nvPr/>
          </p:nvSpPr>
          <p:spPr>
            <a:xfrm>
              <a:off x="5522400" y="2297600"/>
              <a:ext cx="1525" cy="1650"/>
            </a:xfrm>
            <a:custGeom>
              <a:rect b="b" l="l" r="r" t="t"/>
              <a:pathLst>
                <a:path extrusionOk="0" h="66" w="61">
                  <a:moveTo>
                    <a:pt x="21" y="1"/>
                  </a:moveTo>
                  <a:cubicBezTo>
                    <a:pt x="15" y="1"/>
                    <a:pt x="8" y="6"/>
                    <a:pt x="1" y="18"/>
                  </a:cubicBezTo>
                  <a:cubicBezTo>
                    <a:pt x="24" y="65"/>
                    <a:pt x="24" y="30"/>
                    <a:pt x="60" y="65"/>
                  </a:cubicBezTo>
                  <a:cubicBezTo>
                    <a:pt x="44" y="25"/>
                    <a:pt x="33" y="1"/>
                    <a:pt x="2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13"/>
            <p:cNvSpPr/>
            <p:nvPr/>
          </p:nvSpPr>
          <p:spPr>
            <a:xfrm>
              <a:off x="5521500" y="2295050"/>
              <a:ext cx="325" cy="1525"/>
            </a:xfrm>
            <a:custGeom>
              <a:rect b="b" l="l" r="r" t="t"/>
              <a:pathLst>
                <a:path extrusionOk="0" h="61" w="13">
                  <a:moveTo>
                    <a:pt x="13" y="1"/>
                  </a:moveTo>
                  <a:lnTo>
                    <a:pt x="1" y="60"/>
                  </a:lnTo>
                  <a:lnTo>
                    <a:pt x="13" y="36"/>
                  </a:lnTo>
                  <a:lnTo>
                    <a:pt x="1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13"/>
            <p:cNvSpPr/>
            <p:nvPr/>
          </p:nvSpPr>
          <p:spPr>
            <a:xfrm>
              <a:off x="5517650" y="2287500"/>
              <a:ext cx="600" cy="425"/>
            </a:xfrm>
            <a:custGeom>
              <a:rect b="b" l="l" r="r" t="t"/>
              <a:pathLst>
                <a:path extrusionOk="0" h="17" w="24">
                  <a:moveTo>
                    <a:pt x="3" y="0"/>
                  </a:moveTo>
                  <a:cubicBezTo>
                    <a:pt x="1" y="0"/>
                    <a:pt x="0" y="2"/>
                    <a:pt x="0" y="5"/>
                  </a:cubicBezTo>
                  <a:cubicBezTo>
                    <a:pt x="12" y="5"/>
                    <a:pt x="12" y="17"/>
                    <a:pt x="24" y="17"/>
                  </a:cubicBezTo>
                  <a:cubicBezTo>
                    <a:pt x="16" y="9"/>
                    <a:pt x="7" y="0"/>
                    <a:pt x="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13"/>
            <p:cNvSpPr/>
            <p:nvPr/>
          </p:nvSpPr>
          <p:spPr>
            <a:xfrm>
              <a:off x="5518525" y="2288225"/>
              <a:ext cx="625" cy="600"/>
            </a:xfrm>
            <a:custGeom>
              <a:rect b="b" l="l" r="r" t="t"/>
              <a:pathLst>
                <a:path extrusionOk="0" h="24" w="25">
                  <a:moveTo>
                    <a:pt x="1" y="0"/>
                  </a:moveTo>
                  <a:cubicBezTo>
                    <a:pt x="1" y="12"/>
                    <a:pt x="13" y="12"/>
                    <a:pt x="1" y="24"/>
                  </a:cubicBezTo>
                  <a:lnTo>
                    <a:pt x="25" y="24"/>
                  </a:lnTo>
                  <a:cubicBezTo>
                    <a:pt x="13" y="12"/>
                    <a:pt x="1"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 name="Google Shape;1075;p13"/>
            <p:cNvSpPr/>
            <p:nvPr/>
          </p:nvSpPr>
          <p:spPr>
            <a:xfrm>
              <a:off x="5516150" y="2285225"/>
              <a:ext cx="1525" cy="2375"/>
            </a:xfrm>
            <a:custGeom>
              <a:rect b="b" l="l" r="r" t="t"/>
              <a:pathLst>
                <a:path extrusionOk="0" h="95" w="61">
                  <a:moveTo>
                    <a:pt x="1" y="1"/>
                  </a:moveTo>
                  <a:lnTo>
                    <a:pt x="1" y="84"/>
                  </a:lnTo>
                  <a:cubicBezTo>
                    <a:pt x="10" y="92"/>
                    <a:pt x="16" y="95"/>
                    <a:pt x="19" y="95"/>
                  </a:cubicBezTo>
                  <a:cubicBezTo>
                    <a:pt x="35" y="95"/>
                    <a:pt x="3" y="30"/>
                    <a:pt x="36" y="30"/>
                  </a:cubicBezTo>
                  <a:cubicBezTo>
                    <a:pt x="42" y="30"/>
                    <a:pt x="50" y="32"/>
                    <a:pt x="60" y="37"/>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 name="Google Shape;1076;p13"/>
            <p:cNvSpPr/>
            <p:nvPr/>
          </p:nvSpPr>
          <p:spPr>
            <a:xfrm>
              <a:off x="5509300" y="2280475"/>
              <a:ext cx="2125" cy="2100"/>
            </a:xfrm>
            <a:custGeom>
              <a:rect b="b" l="l" r="r" t="t"/>
              <a:pathLst>
                <a:path extrusionOk="0" h="84" w="85">
                  <a:moveTo>
                    <a:pt x="1" y="0"/>
                  </a:moveTo>
                  <a:lnTo>
                    <a:pt x="1" y="0"/>
                  </a:lnTo>
                  <a:cubicBezTo>
                    <a:pt x="25" y="24"/>
                    <a:pt x="13" y="84"/>
                    <a:pt x="60" y="84"/>
                  </a:cubicBezTo>
                  <a:cubicBezTo>
                    <a:pt x="84" y="84"/>
                    <a:pt x="37"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 name="Google Shape;1077;p13"/>
            <p:cNvSpPr/>
            <p:nvPr/>
          </p:nvSpPr>
          <p:spPr>
            <a:xfrm>
              <a:off x="5494075" y="2263725"/>
              <a:ext cx="2150" cy="1600"/>
            </a:xfrm>
            <a:custGeom>
              <a:rect b="b" l="l" r="r" t="t"/>
              <a:pathLst>
                <a:path extrusionOk="0" h="64" w="86">
                  <a:moveTo>
                    <a:pt x="49" y="1"/>
                  </a:moveTo>
                  <a:cubicBezTo>
                    <a:pt x="22" y="1"/>
                    <a:pt x="0" y="22"/>
                    <a:pt x="39" y="50"/>
                  </a:cubicBezTo>
                  <a:lnTo>
                    <a:pt x="39" y="50"/>
                  </a:lnTo>
                  <a:cubicBezTo>
                    <a:pt x="46" y="39"/>
                    <a:pt x="36" y="4"/>
                    <a:pt x="57" y="4"/>
                  </a:cubicBezTo>
                  <a:cubicBezTo>
                    <a:pt x="63" y="4"/>
                    <a:pt x="72" y="7"/>
                    <a:pt x="86" y="15"/>
                  </a:cubicBezTo>
                  <a:cubicBezTo>
                    <a:pt x="76" y="5"/>
                    <a:pt x="62" y="1"/>
                    <a:pt x="49" y="1"/>
                  </a:cubicBezTo>
                  <a:close/>
                  <a:moveTo>
                    <a:pt x="39" y="50"/>
                  </a:moveTo>
                  <a:cubicBezTo>
                    <a:pt x="39" y="50"/>
                    <a:pt x="39" y="51"/>
                    <a:pt x="38" y="51"/>
                  </a:cubicBezTo>
                  <a:lnTo>
                    <a:pt x="62" y="63"/>
                  </a:lnTo>
                  <a:cubicBezTo>
                    <a:pt x="53" y="59"/>
                    <a:pt x="45" y="54"/>
                    <a:pt x="39" y="5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 name="Google Shape;1078;p13"/>
            <p:cNvSpPr/>
            <p:nvPr/>
          </p:nvSpPr>
          <p:spPr>
            <a:xfrm>
              <a:off x="5478950" y="2256950"/>
              <a:ext cx="2400" cy="1050"/>
            </a:xfrm>
            <a:custGeom>
              <a:rect b="b" l="l" r="r" t="t"/>
              <a:pathLst>
                <a:path extrusionOk="0" h="42" w="96">
                  <a:moveTo>
                    <a:pt x="0" y="1"/>
                  </a:moveTo>
                  <a:lnTo>
                    <a:pt x="12" y="25"/>
                  </a:lnTo>
                  <a:cubicBezTo>
                    <a:pt x="38" y="33"/>
                    <a:pt x="69" y="41"/>
                    <a:pt x="85" y="41"/>
                  </a:cubicBezTo>
                  <a:cubicBezTo>
                    <a:pt x="92" y="41"/>
                    <a:pt x="96" y="40"/>
                    <a:pt x="96" y="36"/>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 name="Google Shape;1079;p13"/>
            <p:cNvSpPr/>
            <p:nvPr/>
          </p:nvSpPr>
          <p:spPr>
            <a:xfrm>
              <a:off x="5477750" y="2261725"/>
              <a:ext cx="3000" cy="2100"/>
            </a:xfrm>
            <a:custGeom>
              <a:rect b="b" l="l" r="r" t="t"/>
              <a:pathLst>
                <a:path extrusionOk="0" h="84" w="120">
                  <a:moveTo>
                    <a:pt x="1" y="0"/>
                  </a:moveTo>
                  <a:cubicBezTo>
                    <a:pt x="1" y="60"/>
                    <a:pt x="72" y="36"/>
                    <a:pt x="120" y="84"/>
                  </a:cubicBezTo>
                  <a:cubicBezTo>
                    <a:pt x="72" y="36"/>
                    <a:pt x="72" y="3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 name="Google Shape;1080;p13"/>
            <p:cNvSpPr/>
            <p:nvPr/>
          </p:nvSpPr>
          <p:spPr>
            <a:xfrm>
              <a:off x="5477450" y="2254500"/>
              <a:ext cx="2350" cy="1300"/>
            </a:xfrm>
            <a:custGeom>
              <a:rect b="b" l="l" r="r" t="t"/>
              <a:pathLst>
                <a:path extrusionOk="0" h="52" w="94">
                  <a:moveTo>
                    <a:pt x="17" y="0"/>
                  </a:moveTo>
                  <a:cubicBezTo>
                    <a:pt x="11" y="0"/>
                    <a:pt x="5" y="1"/>
                    <a:pt x="1" y="3"/>
                  </a:cubicBezTo>
                  <a:cubicBezTo>
                    <a:pt x="37" y="3"/>
                    <a:pt x="72" y="27"/>
                    <a:pt x="84" y="51"/>
                  </a:cubicBezTo>
                  <a:cubicBezTo>
                    <a:pt x="94" y="22"/>
                    <a:pt x="47" y="0"/>
                    <a:pt x="1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 name="Google Shape;1081;p13"/>
            <p:cNvSpPr/>
            <p:nvPr/>
          </p:nvSpPr>
          <p:spPr>
            <a:xfrm>
              <a:off x="5468825" y="2250925"/>
              <a:ext cx="8350" cy="3675"/>
            </a:xfrm>
            <a:custGeom>
              <a:rect b="b" l="l" r="r" t="t"/>
              <a:pathLst>
                <a:path extrusionOk="0" h="147" w="334">
                  <a:moveTo>
                    <a:pt x="39" y="1"/>
                  </a:moveTo>
                  <a:cubicBezTo>
                    <a:pt x="29" y="1"/>
                    <a:pt x="21" y="2"/>
                    <a:pt x="12" y="4"/>
                  </a:cubicBezTo>
                  <a:cubicBezTo>
                    <a:pt x="24" y="27"/>
                    <a:pt x="36" y="87"/>
                    <a:pt x="1" y="99"/>
                  </a:cubicBezTo>
                  <a:cubicBezTo>
                    <a:pt x="21" y="103"/>
                    <a:pt x="41" y="105"/>
                    <a:pt x="60" y="105"/>
                  </a:cubicBezTo>
                  <a:cubicBezTo>
                    <a:pt x="94" y="105"/>
                    <a:pt x="124" y="100"/>
                    <a:pt x="148" y="100"/>
                  </a:cubicBezTo>
                  <a:cubicBezTo>
                    <a:pt x="181" y="100"/>
                    <a:pt x="204" y="108"/>
                    <a:pt x="215" y="146"/>
                  </a:cubicBezTo>
                  <a:lnTo>
                    <a:pt x="334" y="111"/>
                  </a:lnTo>
                  <a:cubicBezTo>
                    <a:pt x="312" y="98"/>
                    <a:pt x="295" y="94"/>
                    <a:pt x="282" y="94"/>
                  </a:cubicBezTo>
                  <a:cubicBezTo>
                    <a:pt x="257" y="94"/>
                    <a:pt x="244" y="109"/>
                    <a:pt x="223" y="109"/>
                  </a:cubicBezTo>
                  <a:cubicBezTo>
                    <a:pt x="214" y="109"/>
                    <a:pt x="204" y="107"/>
                    <a:pt x="191" y="99"/>
                  </a:cubicBezTo>
                  <a:cubicBezTo>
                    <a:pt x="167" y="75"/>
                    <a:pt x="215" y="87"/>
                    <a:pt x="191" y="63"/>
                  </a:cubicBezTo>
                  <a:cubicBezTo>
                    <a:pt x="142" y="24"/>
                    <a:pt x="84" y="1"/>
                    <a:pt x="3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 name="Google Shape;1082;p13"/>
            <p:cNvSpPr/>
            <p:nvPr/>
          </p:nvSpPr>
          <p:spPr>
            <a:xfrm>
              <a:off x="5474175" y="2258150"/>
              <a:ext cx="3000" cy="1200"/>
            </a:xfrm>
            <a:custGeom>
              <a:rect b="b" l="l" r="r" t="t"/>
              <a:pathLst>
                <a:path extrusionOk="0" h="48" w="120">
                  <a:moveTo>
                    <a:pt x="84" y="0"/>
                  </a:moveTo>
                  <a:cubicBezTo>
                    <a:pt x="84" y="10"/>
                    <a:pt x="76" y="14"/>
                    <a:pt x="63" y="14"/>
                  </a:cubicBezTo>
                  <a:cubicBezTo>
                    <a:pt x="46" y="14"/>
                    <a:pt x="21" y="7"/>
                    <a:pt x="1" y="0"/>
                  </a:cubicBezTo>
                  <a:lnTo>
                    <a:pt x="1" y="0"/>
                  </a:lnTo>
                  <a:cubicBezTo>
                    <a:pt x="1" y="40"/>
                    <a:pt x="31" y="47"/>
                    <a:pt x="61" y="47"/>
                  </a:cubicBezTo>
                  <a:cubicBezTo>
                    <a:pt x="76" y="47"/>
                    <a:pt x="90" y="45"/>
                    <a:pt x="102" y="45"/>
                  </a:cubicBezTo>
                  <a:cubicBezTo>
                    <a:pt x="109" y="45"/>
                    <a:pt x="116" y="46"/>
                    <a:pt x="120" y="48"/>
                  </a:cubicBezTo>
                  <a:cubicBezTo>
                    <a:pt x="108" y="24"/>
                    <a:pt x="96" y="12"/>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 name="Google Shape;1083;p13"/>
            <p:cNvSpPr/>
            <p:nvPr/>
          </p:nvSpPr>
          <p:spPr>
            <a:xfrm>
              <a:off x="5455425" y="2249225"/>
              <a:ext cx="3300" cy="325"/>
            </a:xfrm>
            <a:custGeom>
              <a:rect b="b" l="l" r="r" t="t"/>
              <a:pathLst>
                <a:path extrusionOk="0" h="13" w="132">
                  <a:moveTo>
                    <a:pt x="1" y="0"/>
                  </a:moveTo>
                  <a:lnTo>
                    <a:pt x="48" y="12"/>
                  </a:lnTo>
                  <a:lnTo>
                    <a:pt x="132" y="12"/>
                  </a:lnTo>
                  <a:cubicBezTo>
                    <a:pt x="84" y="12"/>
                    <a:pt x="48"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 name="Google Shape;1084;p13"/>
            <p:cNvSpPr/>
            <p:nvPr/>
          </p:nvSpPr>
          <p:spPr>
            <a:xfrm>
              <a:off x="5454250" y="2248325"/>
              <a:ext cx="2700" cy="325"/>
            </a:xfrm>
            <a:custGeom>
              <a:rect b="b" l="l" r="r" t="t"/>
              <a:pathLst>
                <a:path extrusionOk="0" h="13" w="108">
                  <a:moveTo>
                    <a:pt x="107" y="0"/>
                  </a:moveTo>
                  <a:cubicBezTo>
                    <a:pt x="72" y="0"/>
                    <a:pt x="36" y="12"/>
                    <a:pt x="0" y="12"/>
                  </a:cubicBezTo>
                  <a:lnTo>
                    <a:pt x="107" y="12"/>
                  </a:lnTo>
                  <a:lnTo>
                    <a:pt x="10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 name="Google Shape;1085;p13"/>
            <p:cNvSpPr/>
            <p:nvPr/>
          </p:nvSpPr>
          <p:spPr>
            <a:xfrm>
              <a:off x="5453650" y="2247725"/>
              <a:ext cx="2400" cy="25"/>
            </a:xfrm>
            <a:custGeom>
              <a:rect b="b" l="l" r="r" t="t"/>
              <a:pathLst>
                <a:path extrusionOk="0" h="1" w="96">
                  <a:moveTo>
                    <a:pt x="0" y="1"/>
                  </a:moveTo>
                  <a:lnTo>
                    <a:pt x="12" y="1"/>
                  </a:lnTo>
                  <a:lnTo>
                    <a:pt x="96"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 name="Google Shape;1086;p13"/>
            <p:cNvSpPr/>
            <p:nvPr/>
          </p:nvSpPr>
          <p:spPr>
            <a:xfrm>
              <a:off x="5447100" y="2246250"/>
              <a:ext cx="3000" cy="1000"/>
            </a:xfrm>
            <a:custGeom>
              <a:rect b="b" l="l" r="r" t="t"/>
              <a:pathLst>
                <a:path extrusionOk="0" h="40" w="120">
                  <a:moveTo>
                    <a:pt x="0" y="0"/>
                  </a:moveTo>
                  <a:lnTo>
                    <a:pt x="24" y="24"/>
                  </a:lnTo>
                  <a:cubicBezTo>
                    <a:pt x="48" y="24"/>
                    <a:pt x="82" y="40"/>
                    <a:pt x="103" y="40"/>
                  </a:cubicBezTo>
                  <a:cubicBezTo>
                    <a:pt x="113" y="40"/>
                    <a:pt x="119" y="36"/>
                    <a:pt x="119" y="24"/>
                  </a:cubicBezTo>
                  <a:lnTo>
                    <a:pt x="119" y="24"/>
                  </a:lnTo>
                  <a:cubicBezTo>
                    <a:pt x="110" y="27"/>
                    <a:pt x="99" y="29"/>
                    <a:pt x="87" y="29"/>
                  </a:cubicBezTo>
                  <a:cubicBezTo>
                    <a:pt x="54" y="29"/>
                    <a:pt x="18" y="1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 name="Google Shape;1087;p13"/>
            <p:cNvSpPr/>
            <p:nvPr/>
          </p:nvSpPr>
          <p:spPr>
            <a:xfrm>
              <a:off x="5425375" y="2259925"/>
              <a:ext cx="1200" cy="1225"/>
            </a:xfrm>
            <a:custGeom>
              <a:rect b="b" l="l" r="r" t="t"/>
              <a:pathLst>
                <a:path extrusionOk="0" h="49" w="48">
                  <a:moveTo>
                    <a:pt x="3" y="42"/>
                  </a:moveTo>
                  <a:cubicBezTo>
                    <a:pt x="1" y="44"/>
                    <a:pt x="0" y="46"/>
                    <a:pt x="0" y="48"/>
                  </a:cubicBezTo>
                  <a:lnTo>
                    <a:pt x="3" y="42"/>
                  </a:lnTo>
                  <a:close/>
                  <a:moveTo>
                    <a:pt x="24" y="1"/>
                  </a:moveTo>
                  <a:lnTo>
                    <a:pt x="3" y="42"/>
                  </a:lnTo>
                  <a:lnTo>
                    <a:pt x="3" y="42"/>
                  </a:lnTo>
                  <a:cubicBezTo>
                    <a:pt x="6" y="40"/>
                    <a:pt x="9" y="39"/>
                    <a:pt x="14" y="39"/>
                  </a:cubicBezTo>
                  <a:cubicBezTo>
                    <a:pt x="21" y="39"/>
                    <a:pt x="30" y="42"/>
                    <a:pt x="36" y="48"/>
                  </a:cubicBezTo>
                  <a:cubicBezTo>
                    <a:pt x="48" y="25"/>
                    <a:pt x="36" y="13"/>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 name="Google Shape;1088;p13"/>
            <p:cNvSpPr/>
            <p:nvPr/>
          </p:nvSpPr>
          <p:spPr>
            <a:xfrm>
              <a:off x="5420600" y="2259575"/>
              <a:ext cx="4800" cy="1275"/>
            </a:xfrm>
            <a:custGeom>
              <a:rect b="b" l="l" r="r" t="t"/>
              <a:pathLst>
                <a:path extrusionOk="0" h="51" w="192">
                  <a:moveTo>
                    <a:pt x="84" y="3"/>
                  </a:moveTo>
                  <a:lnTo>
                    <a:pt x="60" y="15"/>
                  </a:lnTo>
                  <a:cubicBezTo>
                    <a:pt x="61" y="15"/>
                    <a:pt x="62" y="15"/>
                    <a:pt x="62" y="15"/>
                  </a:cubicBezTo>
                  <a:lnTo>
                    <a:pt x="62" y="15"/>
                  </a:lnTo>
                  <a:lnTo>
                    <a:pt x="84" y="3"/>
                  </a:lnTo>
                  <a:close/>
                  <a:moveTo>
                    <a:pt x="175" y="0"/>
                  </a:moveTo>
                  <a:cubicBezTo>
                    <a:pt x="147" y="0"/>
                    <a:pt x="115" y="17"/>
                    <a:pt x="81" y="17"/>
                  </a:cubicBezTo>
                  <a:cubicBezTo>
                    <a:pt x="75" y="17"/>
                    <a:pt x="69" y="17"/>
                    <a:pt x="62" y="15"/>
                  </a:cubicBezTo>
                  <a:lnTo>
                    <a:pt x="62" y="15"/>
                  </a:lnTo>
                  <a:lnTo>
                    <a:pt x="1" y="50"/>
                  </a:lnTo>
                  <a:cubicBezTo>
                    <a:pt x="96" y="50"/>
                    <a:pt x="108" y="15"/>
                    <a:pt x="191" y="3"/>
                  </a:cubicBezTo>
                  <a:cubicBezTo>
                    <a:pt x="186" y="1"/>
                    <a:pt x="181" y="0"/>
                    <a:pt x="17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 name="Google Shape;1089;p13"/>
            <p:cNvSpPr/>
            <p:nvPr/>
          </p:nvSpPr>
          <p:spPr>
            <a:xfrm>
              <a:off x="5375850" y="2266475"/>
              <a:ext cx="6375" cy="4225"/>
            </a:xfrm>
            <a:custGeom>
              <a:rect b="b" l="l" r="r" t="t"/>
              <a:pathLst>
                <a:path extrusionOk="0" h="169" w="255">
                  <a:moveTo>
                    <a:pt x="255" y="1"/>
                  </a:moveTo>
                  <a:lnTo>
                    <a:pt x="255" y="1"/>
                  </a:lnTo>
                  <a:cubicBezTo>
                    <a:pt x="183" y="48"/>
                    <a:pt x="112" y="72"/>
                    <a:pt x="17" y="108"/>
                  </a:cubicBezTo>
                  <a:cubicBezTo>
                    <a:pt x="38" y="119"/>
                    <a:pt x="1" y="169"/>
                    <a:pt x="12" y="169"/>
                  </a:cubicBezTo>
                  <a:cubicBezTo>
                    <a:pt x="13" y="169"/>
                    <a:pt x="15" y="168"/>
                    <a:pt x="17" y="167"/>
                  </a:cubicBezTo>
                  <a:lnTo>
                    <a:pt x="112" y="96"/>
                  </a:lnTo>
                  <a:lnTo>
                    <a:pt x="112" y="132"/>
                  </a:lnTo>
                  <a:cubicBezTo>
                    <a:pt x="183" y="120"/>
                    <a:pt x="136" y="72"/>
                    <a:pt x="219" y="60"/>
                  </a:cubicBezTo>
                  <a:cubicBezTo>
                    <a:pt x="219" y="25"/>
                    <a:pt x="207" y="36"/>
                    <a:pt x="2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13"/>
            <p:cNvSpPr/>
            <p:nvPr/>
          </p:nvSpPr>
          <p:spPr>
            <a:xfrm>
              <a:off x="5290825" y="2334350"/>
              <a:ext cx="325" cy="25"/>
            </a:xfrm>
            <a:custGeom>
              <a:rect b="b" l="l" r="r" t="t"/>
              <a:pathLst>
                <a:path extrusionOk="0" h="1" w="13">
                  <a:moveTo>
                    <a:pt x="1" y="0"/>
                  </a:moveTo>
                  <a:cubicBezTo>
                    <a:pt x="13" y="0"/>
                    <a:pt x="13" y="0"/>
                    <a:pt x="13" y="0"/>
                  </a:cubicBezTo>
                  <a:cubicBezTo>
                    <a:pt x="13" y="0"/>
                    <a:pt x="13"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13"/>
            <p:cNvSpPr/>
            <p:nvPr/>
          </p:nvSpPr>
          <p:spPr>
            <a:xfrm>
              <a:off x="5289725" y="2334125"/>
              <a:ext cx="1125" cy="975"/>
            </a:xfrm>
            <a:custGeom>
              <a:rect b="b" l="l" r="r" t="t"/>
              <a:pathLst>
                <a:path extrusionOk="0" h="39" w="45">
                  <a:moveTo>
                    <a:pt x="31" y="0"/>
                  </a:moveTo>
                  <a:cubicBezTo>
                    <a:pt x="24" y="0"/>
                    <a:pt x="15" y="3"/>
                    <a:pt x="9" y="9"/>
                  </a:cubicBezTo>
                  <a:cubicBezTo>
                    <a:pt x="0" y="31"/>
                    <a:pt x="3" y="39"/>
                    <a:pt x="9" y="39"/>
                  </a:cubicBezTo>
                  <a:cubicBezTo>
                    <a:pt x="21" y="39"/>
                    <a:pt x="45" y="17"/>
                    <a:pt x="45" y="9"/>
                  </a:cubicBezTo>
                  <a:cubicBezTo>
                    <a:pt x="45" y="3"/>
                    <a:pt x="39" y="0"/>
                    <a:pt x="3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13"/>
            <p:cNvSpPr/>
            <p:nvPr/>
          </p:nvSpPr>
          <p:spPr>
            <a:xfrm>
              <a:off x="5534025" y="2189500"/>
              <a:ext cx="450" cy="500"/>
            </a:xfrm>
            <a:custGeom>
              <a:rect b="b" l="l" r="r" t="t"/>
              <a:pathLst>
                <a:path extrusionOk="0" h="20" w="18">
                  <a:moveTo>
                    <a:pt x="16" y="1"/>
                  </a:moveTo>
                  <a:cubicBezTo>
                    <a:pt x="14" y="1"/>
                    <a:pt x="7" y="13"/>
                    <a:pt x="0" y="20"/>
                  </a:cubicBezTo>
                  <a:lnTo>
                    <a:pt x="12" y="20"/>
                  </a:lnTo>
                  <a:cubicBezTo>
                    <a:pt x="17" y="6"/>
                    <a:pt x="18" y="1"/>
                    <a:pt x="1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3"/>
            <p:cNvSpPr/>
            <p:nvPr/>
          </p:nvSpPr>
          <p:spPr>
            <a:xfrm>
              <a:off x="5533725" y="2189675"/>
              <a:ext cx="300" cy="325"/>
            </a:xfrm>
            <a:custGeom>
              <a:rect b="b" l="l" r="r" t="t"/>
              <a:pathLst>
                <a:path extrusionOk="0" h="13" w="12">
                  <a:moveTo>
                    <a:pt x="0" y="1"/>
                  </a:moveTo>
                  <a:cubicBezTo>
                    <a:pt x="0" y="13"/>
                    <a:pt x="12" y="13"/>
                    <a:pt x="12" y="13"/>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3"/>
            <p:cNvSpPr/>
            <p:nvPr/>
          </p:nvSpPr>
          <p:spPr>
            <a:xfrm>
              <a:off x="5503650" y="2201300"/>
              <a:ext cx="25" cy="325"/>
            </a:xfrm>
            <a:custGeom>
              <a:rect b="b" l="l" r="r" t="t"/>
              <a:pathLst>
                <a:path extrusionOk="0" h="13" w="1">
                  <a:moveTo>
                    <a:pt x="1" y="0"/>
                  </a:moveTo>
                  <a:cubicBezTo>
                    <a:pt x="1" y="0"/>
                    <a:pt x="1" y="0"/>
                    <a:pt x="1" y="0"/>
                  </a:cubicBezTo>
                  <a:cubicBezTo>
                    <a:pt x="1" y="0"/>
                    <a:pt x="1"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13"/>
            <p:cNvSpPr/>
            <p:nvPr/>
          </p:nvSpPr>
          <p:spPr>
            <a:xfrm>
              <a:off x="5496200" y="2204275"/>
              <a:ext cx="325" cy="325"/>
            </a:xfrm>
            <a:custGeom>
              <a:rect b="b" l="l" r="r" t="t"/>
              <a:pathLst>
                <a:path extrusionOk="0" h="13" w="13">
                  <a:moveTo>
                    <a:pt x="1" y="0"/>
                  </a:moveTo>
                  <a:cubicBezTo>
                    <a:pt x="1" y="12"/>
                    <a:pt x="13" y="12"/>
                    <a:pt x="13" y="12"/>
                  </a:cubicBezTo>
                  <a:cubicBezTo>
                    <a:pt x="13" y="12"/>
                    <a:pt x="13"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13"/>
            <p:cNvSpPr/>
            <p:nvPr/>
          </p:nvSpPr>
          <p:spPr>
            <a:xfrm>
              <a:off x="5507525" y="2197725"/>
              <a:ext cx="625" cy="325"/>
            </a:xfrm>
            <a:custGeom>
              <a:rect b="b" l="l" r="r" t="t"/>
              <a:pathLst>
                <a:path extrusionOk="0" h="13" w="25">
                  <a:moveTo>
                    <a:pt x="0" y="0"/>
                  </a:moveTo>
                  <a:cubicBezTo>
                    <a:pt x="12" y="12"/>
                    <a:pt x="12" y="12"/>
                    <a:pt x="24" y="12"/>
                  </a:cubicBezTo>
                  <a:cubicBezTo>
                    <a:pt x="12" y="0"/>
                    <a:pt x="12"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13"/>
            <p:cNvSpPr/>
            <p:nvPr/>
          </p:nvSpPr>
          <p:spPr>
            <a:xfrm>
              <a:off x="5459600" y="2212600"/>
              <a:ext cx="325" cy="325"/>
            </a:xfrm>
            <a:custGeom>
              <a:rect b="b" l="l" r="r" t="t"/>
              <a:pathLst>
                <a:path extrusionOk="0" h="13" w="13">
                  <a:moveTo>
                    <a:pt x="12" y="13"/>
                  </a:moveTo>
                  <a:cubicBezTo>
                    <a:pt x="12" y="13"/>
                    <a:pt x="12" y="13"/>
                    <a:pt x="0" y="1"/>
                  </a:cubicBezTo>
                  <a:lnTo>
                    <a:pt x="0" y="1"/>
                  </a:lnTo>
                  <a:lnTo>
                    <a:pt x="12" y="13"/>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13"/>
            <p:cNvSpPr/>
            <p:nvPr/>
          </p:nvSpPr>
          <p:spPr>
            <a:xfrm>
              <a:off x="5519725" y="2189100"/>
              <a:ext cx="25" cy="25"/>
            </a:xfrm>
            <a:custGeom>
              <a:rect b="b" l="l" r="r" t="t"/>
              <a:pathLst>
                <a:path extrusionOk="0" h="1" w="1">
                  <a:moveTo>
                    <a:pt x="1" y="0"/>
                  </a:moveTo>
                  <a:lnTo>
                    <a:pt x="1" y="0"/>
                  </a:lnTo>
                  <a:cubicBezTo>
                    <a:pt x="1" y="0"/>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13"/>
            <p:cNvSpPr/>
            <p:nvPr/>
          </p:nvSpPr>
          <p:spPr>
            <a:xfrm>
              <a:off x="5517950" y="2189100"/>
              <a:ext cx="25" cy="300"/>
            </a:xfrm>
            <a:custGeom>
              <a:rect b="b" l="l" r="r" t="t"/>
              <a:pathLst>
                <a:path extrusionOk="0" h="12" w="1">
                  <a:moveTo>
                    <a:pt x="0" y="12"/>
                  </a:moveTo>
                  <a:cubicBezTo>
                    <a:pt x="0" y="12"/>
                    <a:pt x="0" y="12"/>
                    <a:pt x="0" y="12"/>
                  </a:cubicBezTo>
                  <a:cubicBezTo>
                    <a:pt x="0" y="0"/>
                    <a:pt x="0" y="0"/>
                    <a:pt x="0"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13"/>
            <p:cNvSpPr/>
            <p:nvPr/>
          </p:nvSpPr>
          <p:spPr>
            <a:xfrm>
              <a:off x="5514075" y="2197425"/>
              <a:ext cx="325" cy="250"/>
            </a:xfrm>
            <a:custGeom>
              <a:rect b="b" l="l" r="r" t="t"/>
              <a:pathLst>
                <a:path extrusionOk="0" h="10" w="13">
                  <a:moveTo>
                    <a:pt x="0" y="0"/>
                  </a:moveTo>
                  <a:cubicBezTo>
                    <a:pt x="6" y="6"/>
                    <a:pt x="9" y="9"/>
                    <a:pt x="11" y="9"/>
                  </a:cubicBezTo>
                  <a:cubicBezTo>
                    <a:pt x="12" y="9"/>
                    <a:pt x="12" y="6"/>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13"/>
            <p:cNvSpPr/>
            <p:nvPr/>
          </p:nvSpPr>
          <p:spPr>
            <a:xfrm>
              <a:off x="5505150" y="2198900"/>
              <a:ext cx="25" cy="325"/>
            </a:xfrm>
            <a:custGeom>
              <a:rect b="b" l="l" r="r" t="t"/>
              <a:pathLst>
                <a:path extrusionOk="0" h="13" w="1">
                  <a:moveTo>
                    <a:pt x="0" y="13"/>
                  </a:moveTo>
                  <a:cubicBezTo>
                    <a:pt x="0" y="13"/>
                    <a:pt x="0" y="13"/>
                    <a:pt x="0" y="13"/>
                  </a:cubicBezTo>
                  <a:cubicBezTo>
                    <a:pt x="0" y="13"/>
                    <a:pt x="0" y="1"/>
                    <a:pt x="0" y="1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13"/>
            <p:cNvSpPr/>
            <p:nvPr/>
          </p:nvSpPr>
          <p:spPr>
            <a:xfrm>
              <a:off x="5425675" y="2231950"/>
              <a:ext cx="900" cy="1225"/>
            </a:xfrm>
            <a:custGeom>
              <a:rect b="b" l="l" r="r" t="t"/>
              <a:pathLst>
                <a:path extrusionOk="0" h="49" w="36">
                  <a:moveTo>
                    <a:pt x="0" y="1"/>
                  </a:moveTo>
                  <a:cubicBezTo>
                    <a:pt x="0" y="1"/>
                    <a:pt x="0" y="12"/>
                    <a:pt x="0" y="24"/>
                  </a:cubicBezTo>
                  <a:lnTo>
                    <a:pt x="36" y="48"/>
                  </a:lnTo>
                  <a:cubicBezTo>
                    <a:pt x="36" y="36"/>
                    <a:pt x="33" y="36"/>
                    <a:pt x="28" y="36"/>
                  </a:cubicBezTo>
                  <a:cubicBezTo>
                    <a:pt x="24" y="36"/>
                    <a:pt x="18" y="36"/>
                    <a:pt x="12" y="24"/>
                  </a:cubicBezTo>
                  <a:cubicBezTo>
                    <a:pt x="12" y="20"/>
                    <a:pt x="13" y="19"/>
                    <a:pt x="16" y="19"/>
                  </a:cubicBezTo>
                  <a:cubicBezTo>
                    <a:pt x="20" y="19"/>
                    <a:pt x="28" y="24"/>
                    <a:pt x="36" y="24"/>
                  </a:cubicBezTo>
                  <a:cubicBezTo>
                    <a:pt x="29" y="11"/>
                    <a:pt x="25" y="7"/>
                    <a:pt x="21" y="7"/>
                  </a:cubicBezTo>
                  <a:cubicBezTo>
                    <a:pt x="15" y="7"/>
                    <a:pt x="12" y="18"/>
                    <a:pt x="8" y="18"/>
                  </a:cubicBezTo>
                  <a:cubicBezTo>
                    <a:pt x="6" y="18"/>
                    <a:pt x="3" y="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13"/>
            <p:cNvSpPr/>
            <p:nvPr/>
          </p:nvSpPr>
          <p:spPr>
            <a:xfrm>
              <a:off x="5456025" y="2211700"/>
              <a:ext cx="1525" cy="2425"/>
            </a:xfrm>
            <a:custGeom>
              <a:rect b="b" l="l" r="r" t="t"/>
              <a:pathLst>
                <a:path extrusionOk="0" h="97" w="61">
                  <a:moveTo>
                    <a:pt x="1" y="1"/>
                  </a:moveTo>
                  <a:cubicBezTo>
                    <a:pt x="1" y="37"/>
                    <a:pt x="48" y="60"/>
                    <a:pt x="48" y="96"/>
                  </a:cubicBezTo>
                  <a:lnTo>
                    <a:pt x="60" y="96"/>
                  </a:lnTo>
                  <a:cubicBezTo>
                    <a:pt x="36" y="72"/>
                    <a:pt x="36" y="49"/>
                    <a:pt x="24" y="25"/>
                  </a:cubicBezTo>
                  <a:cubicBezTo>
                    <a:pt x="12" y="13"/>
                    <a:pt x="12"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13"/>
            <p:cNvSpPr/>
            <p:nvPr/>
          </p:nvSpPr>
          <p:spPr>
            <a:xfrm>
              <a:off x="5457525" y="2214100"/>
              <a:ext cx="600" cy="325"/>
            </a:xfrm>
            <a:custGeom>
              <a:rect b="b" l="l" r="r" t="t"/>
              <a:pathLst>
                <a:path extrusionOk="0" h="13" w="24">
                  <a:moveTo>
                    <a:pt x="0" y="0"/>
                  </a:moveTo>
                  <a:cubicBezTo>
                    <a:pt x="12" y="0"/>
                    <a:pt x="12" y="12"/>
                    <a:pt x="12" y="12"/>
                  </a:cubicBezTo>
                  <a:lnTo>
                    <a:pt x="24" y="12"/>
                  </a:lnTo>
                  <a:cubicBezTo>
                    <a:pt x="12" y="0"/>
                    <a:pt x="12"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13"/>
            <p:cNvSpPr/>
            <p:nvPr/>
          </p:nvSpPr>
          <p:spPr>
            <a:xfrm>
              <a:off x="5430725" y="2228375"/>
              <a:ext cx="325" cy="25"/>
            </a:xfrm>
            <a:custGeom>
              <a:rect b="b" l="l" r="r" t="t"/>
              <a:pathLst>
                <a:path extrusionOk="0" h="1" w="13">
                  <a:moveTo>
                    <a:pt x="1" y="1"/>
                  </a:moveTo>
                  <a:cubicBezTo>
                    <a:pt x="12" y="1"/>
                    <a:pt x="12" y="1"/>
                    <a:pt x="12" y="1"/>
                  </a:cubicBezTo>
                  <a:cubicBezTo>
                    <a:pt x="1" y="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13"/>
            <p:cNvSpPr/>
            <p:nvPr/>
          </p:nvSpPr>
          <p:spPr>
            <a:xfrm>
              <a:off x="5461075" y="2210825"/>
              <a:ext cx="325" cy="25"/>
            </a:xfrm>
            <a:custGeom>
              <a:rect b="b" l="l" r="r" t="t"/>
              <a:pathLst>
                <a:path extrusionOk="0" h="1" w="13">
                  <a:moveTo>
                    <a:pt x="1" y="0"/>
                  </a:moveTo>
                  <a:cubicBezTo>
                    <a:pt x="1" y="0"/>
                    <a:pt x="1" y="0"/>
                    <a:pt x="13" y="0"/>
                  </a:cubicBezTo>
                  <a:cubicBezTo>
                    <a:pt x="13" y="0"/>
                    <a:pt x="13"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13"/>
            <p:cNvSpPr/>
            <p:nvPr/>
          </p:nvSpPr>
          <p:spPr>
            <a:xfrm>
              <a:off x="5454550" y="2227550"/>
              <a:ext cx="600" cy="850"/>
            </a:xfrm>
            <a:custGeom>
              <a:rect b="b" l="l" r="r" t="t"/>
              <a:pathLst>
                <a:path extrusionOk="0" h="34" w="24">
                  <a:moveTo>
                    <a:pt x="12" y="0"/>
                  </a:moveTo>
                  <a:cubicBezTo>
                    <a:pt x="11" y="0"/>
                    <a:pt x="14" y="12"/>
                    <a:pt x="7" y="12"/>
                  </a:cubicBezTo>
                  <a:cubicBezTo>
                    <a:pt x="5" y="12"/>
                    <a:pt x="3" y="11"/>
                    <a:pt x="0" y="10"/>
                  </a:cubicBezTo>
                  <a:lnTo>
                    <a:pt x="0" y="10"/>
                  </a:lnTo>
                  <a:lnTo>
                    <a:pt x="12" y="34"/>
                  </a:lnTo>
                  <a:cubicBezTo>
                    <a:pt x="24" y="34"/>
                    <a:pt x="24" y="22"/>
                    <a:pt x="24" y="22"/>
                  </a:cubicBezTo>
                  <a:cubicBezTo>
                    <a:pt x="16" y="5"/>
                    <a:pt x="13"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13"/>
            <p:cNvSpPr/>
            <p:nvPr/>
          </p:nvSpPr>
          <p:spPr>
            <a:xfrm>
              <a:off x="5425375" y="2232550"/>
              <a:ext cx="325" cy="25"/>
            </a:xfrm>
            <a:custGeom>
              <a:rect b="b" l="l" r="r" t="t"/>
              <a:pathLst>
                <a:path extrusionOk="0" h="1" w="13">
                  <a:moveTo>
                    <a:pt x="0" y="0"/>
                  </a:moveTo>
                  <a:lnTo>
                    <a:pt x="12" y="0"/>
                  </a:lnTo>
                  <a:lnTo>
                    <a:pt x="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13"/>
            <p:cNvSpPr/>
            <p:nvPr/>
          </p:nvSpPr>
          <p:spPr>
            <a:xfrm>
              <a:off x="5459150" y="2212900"/>
              <a:ext cx="1075" cy="625"/>
            </a:xfrm>
            <a:custGeom>
              <a:rect b="b" l="l" r="r" t="t"/>
              <a:pathLst>
                <a:path extrusionOk="0" h="25" w="43">
                  <a:moveTo>
                    <a:pt x="30" y="1"/>
                  </a:moveTo>
                  <a:cubicBezTo>
                    <a:pt x="36" y="12"/>
                    <a:pt x="27" y="12"/>
                    <a:pt x="18" y="12"/>
                  </a:cubicBezTo>
                  <a:cubicBezTo>
                    <a:pt x="10" y="12"/>
                    <a:pt x="1" y="12"/>
                    <a:pt x="7" y="24"/>
                  </a:cubicBezTo>
                  <a:lnTo>
                    <a:pt x="42" y="12"/>
                  </a:lnTo>
                  <a:lnTo>
                    <a:pt x="3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13"/>
            <p:cNvSpPr/>
            <p:nvPr/>
          </p:nvSpPr>
          <p:spPr>
            <a:xfrm>
              <a:off x="5528950" y="2191775"/>
              <a:ext cx="1525" cy="2400"/>
            </a:xfrm>
            <a:custGeom>
              <a:rect b="b" l="l" r="r" t="t"/>
              <a:pathLst>
                <a:path extrusionOk="0" h="96" w="61">
                  <a:moveTo>
                    <a:pt x="60" y="0"/>
                  </a:moveTo>
                  <a:cubicBezTo>
                    <a:pt x="36" y="36"/>
                    <a:pt x="24" y="24"/>
                    <a:pt x="1" y="36"/>
                  </a:cubicBezTo>
                  <a:lnTo>
                    <a:pt x="24" y="72"/>
                  </a:lnTo>
                  <a:lnTo>
                    <a:pt x="24" y="84"/>
                  </a:lnTo>
                  <a:lnTo>
                    <a:pt x="36" y="95"/>
                  </a:lnTo>
                  <a:cubicBezTo>
                    <a:pt x="60" y="72"/>
                    <a:pt x="60" y="36"/>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13"/>
            <p:cNvSpPr/>
            <p:nvPr/>
          </p:nvSpPr>
          <p:spPr>
            <a:xfrm>
              <a:off x="5521225" y="2185575"/>
              <a:ext cx="600" cy="850"/>
            </a:xfrm>
            <a:custGeom>
              <a:rect b="b" l="l" r="r" t="t"/>
              <a:pathLst>
                <a:path extrusionOk="0" h="34" w="24">
                  <a:moveTo>
                    <a:pt x="5" y="0"/>
                  </a:moveTo>
                  <a:cubicBezTo>
                    <a:pt x="2" y="0"/>
                    <a:pt x="0" y="3"/>
                    <a:pt x="0" y="10"/>
                  </a:cubicBezTo>
                  <a:lnTo>
                    <a:pt x="24" y="34"/>
                  </a:lnTo>
                  <a:cubicBezTo>
                    <a:pt x="24" y="17"/>
                    <a:pt x="12" y="0"/>
                    <a:pt x="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13"/>
            <p:cNvSpPr/>
            <p:nvPr/>
          </p:nvSpPr>
          <p:spPr>
            <a:xfrm>
              <a:off x="5524500" y="2193975"/>
              <a:ext cx="600" cy="1100"/>
            </a:xfrm>
            <a:custGeom>
              <a:rect b="b" l="l" r="r" t="t"/>
              <a:pathLst>
                <a:path extrusionOk="0" h="44" w="24">
                  <a:moveTo>
                    <a:pt x="11" y="0"/>
                  </a:moveTo>
                  <a:cubicBezTo>
                    <a:pt x="5" y="0"/>
                    <a:pt x="0" y="9"/>
                    <a:pt x="0" y="31"/>
                  </a:cubicBezTo>
                  <a:cubicBezTo>
                    <a:pt x="3" y="25"/>
                    <a:pt x="5" y="23"/>
                    <a:pt x="7" y="23"/>
                  </a:cubicBezTo>
                  <a:cubicBezTo>
                    <a:pt x="13" y="23"/>
                    <a:pt x="15" y="43"/>
                    <a:pt x="24" y="43"/>
                  </a:cubicBezTo>
                  <a:lnTo>
                    <a:pt x="24" y="7"/>
                  </a:lnTo>
                  <a:cubicBezTo>
                    <a:pt x="19" y="3"/>
                    <a:pt x="15" y="0"/>
                    <a:pt x="1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13"/>
            <p:cNvSpPr/>
            <p:nvPr/>
          </p:nvSpPr>
          <p:spPr>
            <a:xfrm>
              <a:off x="5518825" y="2186125"/>
              <a:ext cx="775" cy="600"/>
            </a:xfrm>
            <a:custGeom>
              <a:rect b="b" l="l" r="r" t="t"/>
              <a:pathLst>
                <a:path extrusionOk="0" h="24" w="31">
                  <a:moveTo>
                    <a:pt x="25" y="0"/>
                  </a:moveTo>
                  <a:cubicBezTo>
                    <a:pt x="25" y="9"/>
                    <a:pt x="23" y="12"/>
                    <a:pt x="21" y="12"/>
                  </a:cubicBezTo>
                  <a:cubicBezTo>
                    <a:pt x="17" y="12"/>
                    <a:pt x="11" y="4"/>
                    <a:pt x="6" y="4"/>
                  </a:cubicBezTo>
                  <a:cubicBezTo>
                    <a:pt x="3" y="4"/>
                    <a:pt x="1" y="9"/>
                    <a:pt x="1" y="24"/>
                  </a:cubicBezTo>
                  <a:cubicBezTo>
                    <a:pt x="4" y="21"/>
                    <a:pt x="7" y="20"/>
                    <a:pt x="11" y="20"/>
                  </a:cubicBezTo>
                  <a:cubicBezTo>
                    <a:pt x="15" y="20"/>
                    <a:pt x="19" y="21"/>
                    <a:pt x="22" y="21"/>
                  </a:cubicBezTo>
                  <a:cubicBezTo>
                    <a:pt x="28" y="21"/>
                    <a:pt x="31" y="18"/>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13"/>
            <p:cNvSpPr/>
            <p:nvPr/>
          </p:nvSpPr>
          <p:spPr>
            <a:xfrm>
              <a:off x="5521500" y="2195900"/>
              <a:ext cx="925" cy="750"/>
            </a:xfrm>
            <a:custGeom>
              <a:rect b="b" l="l" r="r" t="t"/>
              <a:pathLst>
                <a:path extrusionOk="0" h="30" w="37">
                  <a:moveTo>
                    <a:pt x="6" y="0"/>
                  </a:moveTo>
                  <a:cubicBezTo>
                    <a:pt x="3" y="0"/>
                    <a:pt x="1" y="4"/>
                    <a:pt x="1" y="14"/>
                  </a:cubicBezTo>
                  <a:cubicBezTo>
                    <a:pt x="5" y="26"/>
                    <a:pt x="9" y="30"/>
                    <a:pt x="13" y="30"/>
                  </a:cubicBezTo>
                  <a:cubicBezTo>
                    <a:pt x="19" y="30"/>
                    <a:pt x="25" y="20"/>
                    <a:pt x="31" y="16"/>
                  </a:cubicBezTo>
                  <a:lnTo>
                    <a:pt x="31" y="16"/>
                  </a:lnTo>
                  <a:cubicBezTo>
                    <a:pt x="32" y="16"/>
                    <a:pt x="32" y="16"/>
                    <a:pt x="32" y="16"/>
                  </a:cubicBezTo>
                  <a:cubicBezTo>
                    <a:pt x="34" y="16"/>
                    <a:pt x="35" y="15"/>
                    <a:pt x="37" y="14"/>
                  </a:cubicBezTo>
                  <a:lnTo>
                    <a:pt x="37" y="14"/>
                  </a:lnTo>
                  <a:cubicBezTo>
                    <a:pt x="35" y="14"/>
                    <a:pt x="33" y="15"/>
                    <a:pt x="31" y="16"/>
                  </a:cubicBezTo>
                  <a:lnTo>
                    <a:pt x="31" y="16"/>
                  </a:lnTo>
                  <a:cubicBezTo>
                    <a:pt x="23" y="15"/>
                    <a:pt x="12" y="0"/>
                    <a:pt x="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3"/>
            <p:cNvSpPr/>
            <p:nvPr/>
          </p:nvSpPr>
          <p:spPr>
            <a:xfrm>
              <a:off x="5516450" y="2187000"/>
              <a:ext cx="1525" cy="2700"/>
            </a:xfrm>
            <a:custGeom>
              <a:rect b="b" l="l" r="r" t="t"/>
              <a:pathLst>
                <a:path extrusionOk="0" h="108" w="61">
                  <a:moveTo>
                    <a:pt x="12" y="1"/>
                  </a:moveTo>
                  <a:cubicBezTo>
                    <a:pt x="12" y="36"/>
                    <a:pt x="1" y="72"/>
                    <a:pt x="24" y="108"/>
                  </a:cubicBezTo>
                  <a:cubicBezTo>
                    <a:pt x="12" y="72"/>
                    <a:pt x="24" y="72"/>
                    <a:pt x="36" y="72"/>
                  </a:cubicBezTo>
                  <a:cubicBezTo>
                    <a:pt x="36" y="84"/>
                    <a:pt x="36" y="96"/>
                    <a:pt x="36" y="108"/>
                  </a:cubicBezTo>
                  <a:cubicBezTo>
                    <a:pt x="48" y="84"/>
                    <a:pt x="48" y="84"/>
                    <a:pt x="60" y="72"/>
                  </a:cubicBezTo>
                  <a:cubicBezTo>
                    <a:pt x="48" y="48"/>
                    <a:pt x="24" y="36"/>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3"/>
            <p:cNvSpPr/>
            <p:nvPr/>
          </p:nvSpPr>
          <p:spPr>
            <a:xfrm>
              <a:off x="5520800" y="2194925"/>
              <a:ext cx="1025" cy="2275"/>
            </a:xfrm>
            <a:custGeom>
              <a:rect b="b" l="l" r="r" t="t"/>
              <a:pathLst>
                <a:path extrusionOk="0" h="91" w="41">
                  <a:moveTo>
                    <a:pt x="2" y="0"/>
                  </a:moveTo>
                  <a:lnTo>
                    <a:pt x="2" y="0"/>
                  </a:lnTo>
                  <a:cubicBezTo>
                    <a:pt x="1" y="0"/>
                    <a:pt x="3" y="9"/>
                    <a:pt x="5" y="20"/>
                  </a:cubicBezTo>
                  <a:lnTo>
                    <a:pt x="5" y="20"/>
                  </a:lnTo>
                  <a:lnTo>
                    <a:pt x="5" y="5"/>
                  </a:lnTo>
                  <a:cubicBezTo>
                    <a:pt x="3" y="2"/>
                    <a:pt x="2" y="0"/>
                    <a:pt x="2" y="0"/>
                  </a:cubicBezTo>
                  <a:close/>
                  <a:moveTo>
                    <a:pt x="5" y="20"/>
                  </a:moveTo>
                  <a:lnTo>
                    <a:pt x="5" y="53"/>
                  </a:lnTo>
                  <a:cubicBezTo>
                    <a:pt x="6" y="52"/>
                    <a:pt x="7" y="51"/>
                    <a:pt x="8" y="51"/>
                  </a:cubicBezTo>
                  <a:lnTo>
                    <a:pt x="8" y="51"/>
                  </a:lnTo>
                  <a:cubicBezTo>
                    <a:pt x="7" y="52"/>
                    <a:pt x="6" y="53"/>
                    <a:pt x="5" y="53"/>
                  </a:cubicBezTo>
                  <a:cubicBezTo>
                    <a:pt x="15" y="63"/>
                    <a:pt x="26" y="91"/>
                    <a:pt x="36" y="91"/>
                  </a:cubicBezTo>
                  <a:cubicBezTo>
                    <a:pt x="38" y="91"/>
                    <a:pt x="39" y="90"/>
                    <a:pt x="41" y="89"/>
                  </a:cubicBezTo>
                  <a:cubicBezTo>
                    <a:pt x="31" y="69"/>
                    <a:pt x="21" y="50"/>
                    <a:pt x="12" y="50"/>
                  </a:cubicBezTo>
                  <a:cubicBezTo>
                    <a:pt x="10" y="50"/>
                    <a:pt x="9" y="50"/>
                    <a:pt x="8" y="51"/>
                  </a:cubicBezTo>
                  <a:lnTo>
                    <a:pt x="8" y="51"/>
                  </a:lnTo>
                  <a:cubicBezTo>
                    <a:pt x="10" y="46"/>
                    <a:pt x="8" y="32"/>
                    <a:pt x="5" y="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13"/>
            <p:cNvSpPr/>
            <p:nvPr/>
          </p:nvSpPr>
          <p:spPr>
            <a:xfrm>
              <a:off x="5514975" y="2186400"/>
              <a:ext cx="1200" cy="1825"/>
            </a:xfrm>
            <a:custGeom>
              <a:rect b="b" l="l" r="r" t="t"/>
              <a:pathLst>
                <a:path extrusionOk="0" h="73" w="48">
                  <a:moveTo>
                    <a:pt x="48" y="1"/>
                  </a:moveTo>
                  <a:cubicBezTo>
                    <a:pt x="24" y="13"/>
                    <a:pt x="0" y="37"/>
                    <a:pt x="0" y="60"/>
                  </a:cubicBezTo>
                  <a:lnTo>
                    <a:pt x="12" y="72"/>
                  </a:lnTo>
                  <a:cubicBezTo>
                    <a:pt x="24" y="37"/>
                    <a:pt x="48" y="49"/>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13"/>
            <p:cNvSpPr/>
            <p:nvPr/>
          </p:nvSpPr>
          <p:spPr>
            <a:xfrm>
              <a:off x="5519125" y="2194875"/>
              <a:ext cx="625" cy="1375"/>
            </a:xfrm>
            <a:custGeom>
              <a:rect b="b" l="l" r="r" t="t"/>
              <a:pathLst>
                <a:path extrusionOk="0" h="55" w="25">
                  <a:moveTo>
                    <a:pt x="6" y="0"/>
                  </a:moveTo>
                  <a:cubicBezTo>
                    <a:pt x="5" y="0"/>
                    <a:pt x="3" y="2"/>
                    <a:pt x="1" y="7"/>
                  </a:cubicBezTo>
                  <a:lnTo>
                    <a:pt x="1" y="55"/>
                  </a:lnTo>
                  <a:cubicBezTo>
                    <a:pt x="25" y="55"/>
                    <a:pt x="1" y="31"/>
                    <a:pt x="1" y="19"/>
                  </a:cubicBezTo>
                  <a:lnTo>
                    <a:pt x="1" y="19"/>
                  </a:lnTo>
                  <a:cubicBezTo>
                    <a:pt x="7" y="25"/>
                    <a:pt x="10" y="28"/>
                    <a:pt x="13" y="28"/>
                  </a:cubicBezTo>
                  <a:cubicBezTo>
                    <a:pt x="16" y="28"/>
                    <a:pt x="19" y="25"/>
                    <a:pt x="25" y="19"/>
                  </a:cubicBezTo>
                  <a:lnTo>
                    <a:pt x="25" y="19"/>
                  </a:lnTo>
                  <a:cubicBezTo>
                    <a:pt x="22" y="20"/>
                    <a:pt x="20" y="21"/>
                    <a:pt x="18" y="21"/>
                  </a:cubicBezTo>
                  <a:cubicBezTo>
                    <a:pt x="6" y="21"/>
                    <a:pt x="9" y="0"/>
                    <a:pt x="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13"/>
            <p:cNvSpPr/>
            <p:nvPr/>
          </p:nvSpPr>
          <p:spPr>
            <a:xfrm>
              <a:off x="5517650" y="2196525"/>
              <a:ext cx="1200" cy="1825"/>
            </a:xfrm>
            <a:custGeom>
              <a:rect b="b" l="l" r="r" t="t"/>
              <a:pathLst>
                <a:path extrusionOk="0" h="73" w="48">
                  <a:moveTo>
                    <a:pt x="12" y="1"/>
                  </a:moveTo>
                  <a:lnTo>
                    <a:pt x="0" y="25"/>
                  </a:lnTo>
                  <a:lnTo>
                    <a:pt x="24" y="72"/>
                  </a:lnTo>
                  <a:cubicBezTo>
                    <a:pt x="48" y="48"/>
                    <a:pt x="24" y="48"/>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13"/>
            <p:cNvSpPr/>
            <p:nvPr/>
          </p:nvSpPr>
          <p:spPr>
            <a:xfrm>
              <a:off x="5516750" y="2195650"/>
              <a:ext cx="625" cy="2100"/>
            </a:xfrm>
            <a:custGeom>
              <a:rect b="b" l="l" r="r" t="t"/>
              <a:pathLst>
                <a:path extrusionOk="0" h="84" w="25">
                  <a:moveTo>
                    <a:pt x="12" y="0"/>
                  </a:moveTo>
                  <a:lnTo>
                    <a:pt x="0" y="83"/>
                  </a:lnTo>
                  <a:cubicBezTo>
                    <a:pt x="12" y="48"/>
                    <a:pt x="12" y="48"/>
                    <a:pt x="24" y="12"/>
                  </a:cubicBezTo>
                  <a:lnTo>
                    <a:pt x="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13"/>
            <p:cNvSpPr/>
            <p:nvPr/>
          </p:nvSpPr>
          <p:spPr>
            <a:xfrm>
              <a:off x="5505825" y="2189875"/>
              <a:ext cx="625" cy="975"/>
            </a:xfrm>
            <a:custGeom>
              <a:rect b="b" l="l" r="r" t="t"/>
              <a:pathLst>
                <a:path extrusionOk="0" h="39" w="25">
                  <a:moveTo>
                    <a:pt x="1" y="0"/>
                  </a:moveTo>
                  <a:lnTo>
                    <a:pt x="1" y="0"/>
                  </a:lnTo>
                  <a:cubicBezTo>
                    <a:pt x="0" y="0"/>
                    <a:pt x="2" y="1"/>
                    <a:pt x="6" y="3"/>
                  </a:cubicBezTo>
                  <a:lnTo>
                    <a:pt x="6" y="3"/>
                  </a:lnTo>
                  <a:cubicBezTo>
                    <a:pt x="3" y="1"/>
                    <a:pt x="1" y="0"/>
                    <a:pt x="1" y="0"/>
                  </a:cubicBezTo>
                  <a:close/>
                  <a:moveTo>
                    <a:pt x="6" y="3"/>
                  </a:moveTo>
                  <a:cubicBezTo>
                    <a:pt x="7" y="4"/>
                    <a:pt x="8" y="5"/>
                    <a:pt x="9" y="6"/>
                  </a:cubicBezTo>
                  <a:lnTo>
                    <a:pt x="9" y="6"/>
                  </a:lnTo>
                  <a:cubicBezTo>
                    <a:pt x="9" y="5"/>
                    <a:pt x="9" y="5"/>
                    <a:pt x="9" y="5"/>
                  </a:cubicBezTo>
                  <a:cubicBezTo>
                    <a:pt x="8" y="4"/>
                    <a:pt x="7" y="4"/>
                    <a:pt x="6" y="3"/>
                  </a:cubicBezTo>
                  <a:close/>
                  <a:moveTo>
                    <a:pt x="9" y="6"/>
                  </a:moveTo>
                  <a:lnTo>
                    <a:pt x="9" y="6"/>
                  </a:lnTo>
                  <a:cubicBezTo>
                    <a:pt x="9" y="22"/>
                    <a:pt x="21" y="38"/>
                    <a:pt x="23" y="38"/>
                  </a:cubicBezTo>
                  <a:cubicBezTo>
                    <a:pt x="25" y="38"/>
                    <a:pt x="24" y="36"/>
                    <a:pt x="21" y="29"/>
                  </a:cubicBezTo>
                  <a:cubicBezTo>
                    <a:pt x="21" y="19"/>
                    <a:pt x="14" y="11"/>
                    <a:pt x="9" y="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13"/>
            <p:cNvSpPr/>
            <p:nvPr/>
          </p:nvSpPr>
          <p:spPr>
            <a:xfrm>
              <a:off x="5509000" y="2199150"/>
              <a:ext cx="1525" cy="1275"/>
            </a:xfrm>
            <a:custGeom>
              <a:rect b="b" l="l" r="r" t="t"/>
              <a:pathLst>
                <a:path extrusionOk="0" h="51" w="61">
                  <a:moveTo>
                    <a:pt x="43" y="1"/>
                  </a:moveTo>
                  <a:cubicBezTo>
                    <a:pt x="30" y="1"/>
                    <a:pt x="11" y="30"/>
                    <a:pt x="1" y="51"/>
                  </a:cubicBezTo>
                  <a:cubicBezTo>
                    <a:pt x="13" y="27"/>
                    <a:pt x="60" y="27"/>
                    <a:pt x="49" y="3"/>
                  </a:cubicBezTo>
                  <a:cubicBezTo>
                    <a:pt x="47" y="1"/>
                    <a:pt x="45" y="1"/>
                    <a:pt x="4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13"/>
            <p:cNvSpPr/>
            <p:nvPr/>
          </p:nvSpPr>
          <p:spPr>
            <a:xfrm>
              <a:off x="5497100" y="2205450"/>
              <a:ext cx="875" cy="1525"/>
            </a:xfrm>
            <a:custGeom>
              <a:rect b="b" l="l" r="r" t="t"/>
              <a:pathLst>
                <a:path extrusionOk="0" h="61" w="35">
                  <a:moveTo>
                    <a:pt x="24" y="1"/>
                  </a:moveTo>
                  <a:cubicBezTo>
                    <a:pt x="24" y="25"/>
                    <a:pt x="13" y="25"/>
                    <a:pt x="1" y="60"/>
                  </a:cubicBezTo>
                  <a:cubicBezTo>
                    <a:pt x="13" y="49"/>
                    <a:pt x="24" y="60"/>
                    <a:pt x="13" y="37"/>
                  </a:cubicBezTo>
                  <a:lnTo>
                    <a:pt x="13" y="37"/>
                  </a:lnTo>
                  <a:cubicBezTo>
                    <a:pt x="15" y="39"/>
                    <a:pt x="17" y="40"/>
                    <a:pt x="19" y="40"/>
                  </a:cubicBezTo>
                  <a:cubicBezTo>
                    <a:pt x="28" y="40"/>
                    <a:pt x="34" y="20"/>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13"/>
            <p:cNvSpPr/>
            <p:nvPr/>
          </p:nvSpPr>
          <p:spPr>
            <a:xfrm>
              <a:off x="5494125" y="2206350"/>
              <a:ext cx="625" cy="925"/>
            </a:xfrm>
            <a:custGeom>
              <a:rect b="b" l="l" r="r" t="t"/>
              <a:pathLst>
                <a:path extrusionOk="0" h="37" w="25">
                  <a:moveTo>
                    <a:pt x="12" y="1"/>
                  </a:moveTo>
                  <a:cubicBezTo>
                    <a:pt x="12" y="1"/>
                    <a:pt x="1" y="24"/>
                    <a:pt x="12" y="36"/>
                  </a:cubicBezTo>
                  <a:cubicBezTo>
                    <a:pt x="12" y="24"/>
                    <a:pt x="24" y="24"/>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13"/>
            <p:cNvSpPr/>
            <p:nvPr/>
          </p:nvSpPr>
          <p:spPr>
            <a:xfrm>
              <a:off x="5468225" y="2201300"/>
              <a:ext cx="625" cy="900"/>
            </a:xfrm>
            <a:custGeom>
              <a:rect b="b" l="l" r="r" t="t"/>
              <a:pathLst>
                <a:path extrusionOk="0" h="36" w="25">
                  <a:moveTo>
                    <a:pt x="13" y="0"/>
                  </a:moveTo>
                  <a:cubicBezTo>
                    <a:pt x="1" y="0"/>
                    <a:pt x="1" y="12"/>
                    <a:pt x="13" y="36"/>
                  </a:cubicBezTo>
                  <a:cubicBezTo>
                    <a:pt x="25" y="24"/>
                    <a:pt x="13" y="12"/>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13"/>
            <p:cNvSpPr/>
            <p:nvPr/>
          </p:nvSpPr>
          <p:spPr>
            <a:xfrm>
              <a:off x="5467625" y="2201900"/>
              <a:ext cx="625" cy="600"/>
            </a:xfrm>
            <a:custGeom>
              <a:rect b="b" l="l" r="r" t="t"/>
              <a:pathLst>
                <a:path extrusionOk="0" h="24" w="25">
                  <a:moveTo>
                    <a:pt x="13" y="12"/>
                  </a:moveTo>
                  <a:lnTo>
                    <a:pt x="1" y="0"/>
                  </a:lnTo>
                  <a:lnTo>
                    <a:pt x="25" y="24"/>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13"/>
            <p:cNvSpPr/>
            <p:nvPr/>
          </p:nvSpPr>
          <p:spPr>
            <a:xfrm>
              <a:off x="5465550" y="2202175"/>
              <a:ext cx="325" cy="325"/>
            </a:xfrm>
            <a:custGeom>
              <a:rect b="b" l="l" r="r" t="t"/>
              <a:pathLst>
                <a:path extrusionOk="0" h="13" w="13">
                  <a:moveTo>
                    <a:pt x="12" y="1"/>
                  </a:moveTo>
                  <a:cubicBezTo>
                    <a:pt x="1" y="1"/>
                    <a:pt x="1" y="13"/>
                    <a:pt x="12" y="13"/>
                  </a:cubicBezTo>
                  <a:cubicBezTo>
                    <a:pt x="12" y="13"/>
                    <a:pt x="12"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13"/>
            <p:cNvSpPr/>
            <p:nvPr/>
          </p:nvSpPr>
          <p:spPr>
            <a:xfrm>
              <a:off x="5465850" y="2201900"/>
              <a:ext cx="325" cy="300"/>
            </a:xfrm>
            <a:custGeom>
              <a:rect b="b" l="l" r="r" t="t"/>
              <a:pathLst>
                <a:path extrusionOk="0" h="12" w="13">
                  <a:moveTo>
                    <a:pt x="0" y="0"/>
                  </a:moveTo>
                  <a:cubicBezTo>
                    <a:pt x="0" y="0"/>
                    <a:pt x="0" y="0"/>
                    <a:pt x="0" y="12"/>
                  </a:cubicBezTo>
                  <a:cubicBezTo>
                    <a:pt x="0" y="8"/>
                    <a:pt x="0" y="7"/>
                    <a:pt x="1" y="7"/>
                  </a:cubicBezTo>
                  <a:cubicBezTo>
                    <a:pt x="2" y="7"/>
                    <a:pt x="4" y="12"/>
                    <a:pt x="12" y="12"/>
                  </a:cubicBez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13"/>
            <p:cNvSpPr/>
            <p:nvPr/>
          </p:nvSpPr>
          <p:spPr>
            <a:xfrm>
              <a:off x="5465250" y="2201900"/>
              <a:ext cx="925" cy="1800"/>
            </a:xfrm>
            <a:custGeom>
              <a:rect b="b" l="l" r="r" t="t"/>
              <a:pathLst>
                <a:path extrusionOk="0" h="72" w="37">
                  <a:moveTo>
                    <a:pt x="1" y="0"/>
                  </a:moveTo>
                  <a:lnTo>
                    <a:pt x="1" y="36"/>
                  </a:lnTo>
                  <a:lnTo>
                    <a:pt x="36" y="71"/>
                  </a:lnTo>
                  <a:cubicBezTo>
                    <a:pt x="36" y="36"/>
                    <a:pt x="1" y="6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13"/>
            <p:cNvSpPr/>
            <p:nvPr/>
          </p:nvSpPr>
          <p:spPr>
            <a:xfrm>
              <a:off x="5462275" y="2203675"/>
              <a:ext cx="2700" cy="3900"/>
            </a:xfrm>
            <a:custGeom>
              <a:rect b="b" l="l" r="r" t="t"/>
              <a:pathLst>
                <a:path extrusionOk="0" h="156" w="108">
                  <a:moveTo>
                    <a:pt x="72" y="0"/>
                  </a:moveTo>
                  <a:cubicBezTo>
                    <a:pt x="54" y="0"/>
                    <a:pt x="56" y="41"/>
                    <a:pt x="49" y="41"/>
                  </a:cubicBezTo>
                  <a:cubicBezTo>
                    <a:pt x="46" y="41"/>
                    <a:pt x="42" y="36"/>
                    <a:pt x="36" y="24"/>
                  </a:cubicBezTo>
                  <a:lnTo>
                    <a:pt x="36" y="24"/>
                  </a:lnTo>
                  <a:cubicBezTo>
                    <a:pt x="1" y="84"/>
                    <a:pt x="84" y="108"/>
                    <a:pt x="48" y="155"/>
                  </a:cubicBezTo>
                  <a:cubicBezTo>
                    <a:pt x="108" y="155"/>
                    <a:pt x="24" y="48"/>
                    <a:pt x="72" y="48"/>
                  </a:cubicBezTo>
                  <a:cubicBezTo>
                    <a:pt x="36" y="24"/>
                    <a:pt x="72" y="24"/>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13"/>
            <p:cNvSpPr/>
            <p:nvPr/>
          </p:nvSpPr>
          <p:spPr>
            <a:xfrm>
              <a:off x="5464650" y="2205300"/>
              <a:ext cx="725" cy="750"/>
            </a:xfrm>
            <a:custGeom>
              <a:rect b="b" l="l" r="r" t="t"/>
              <a:pathLst>
                <a:path extrusionOk="0" h="30" w="29">
                  <a:moveTo>
                    <a:pt x="8" y="1"/>
                  </a:moveTo>
                  <a:cubicBezTo>
                    <a:pt x="4" y="1"/>
                    <a:pt x="1" y="7"/>
                    <a:pt x="1" y="19"/>
                  </a:cubicBezTo>
                  <a:cubicBezTo>
                    <a:pt x="9" y="19"/>
                    <a:pt x="22" y="29"/>
                    <a:pt x="26" y="29"/>
                  </a:cubicBezTo>
                  <a:cubicBezTo>
                    <a:pt x="29" y="29"/>
                    <a:pt x="29" y="27"/>
                    <a:pt x="25" y="19"/>
                  </a:cubicBezTo>
                  <a:cubicBezTo>
                    <a:pt x="19" y="7"/>
                    <a:pt x="13" y="1"/>
                    <a:pt x="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13"/>
            <p:cNvSpPr/>
            <p:nvPr/>
          </p:nvSpPr>
          <p:spPr>
            <a:xfrm>
              <a:off x="5461975" y="2205175"/>
              <a:ext cx="325" cy="300"/>
            </a:xfrm>
            <a:custGeom>
              <a:rect b="b" l="l" r="r" t="t"/>
              <a:pathLst>
                <a:path extrusionOk="0" h="12" w="13">
                  <a:moveTo>
                    <a:pt x="1" y="0"/>
                  </a:moveTo>
                  <a:lnTo>
                    <a:pt x="1" y="12"/>
                  </a:lnTo>
                  <a:lnTo>
                    <a:pt x="13" y="12"/>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 name="Google Shape;1133;p13"/>
            <p:cNvSpPr/>
            <p:nvPr/>
          </p:nvSpPr>
          <p:spPr>
            <a:xfrm>
              <a:off x="5460500" y="2204875"/>
              <a:ext cx="600" cy="900"/>
            </a:xfrm>
            <a:custGeom>
              <a:rect b="b" l="l" r="r" t="t"/>
              <a:pathLst>
                <a:path extrusionOk="0" h="36" w="24">
                  <a:moveTo>
                    <a:pt x="24" y="0"/>
                  </a:moveTo>
                  <a:cubicBezTo>
                    <a:pt x="24" y="12"/>
                    <a:pt x="0" y="24"/>
                    <a:pt x="24" y="36"/>
                  </a:cubicBezTo>
                  <a:lnTo>
                    <a:pt x="2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 name="Google Shape;1134;p13"/>
            <p:cNvSpPr/>
            <p:nvPr/>
          </p:nvSpPr>
          <p:spPr>
            <a:xfrm>
              <a:off x="5458925" y="2205750"/>
              <a:ext cx="700" cy="1350"/>
            </a:xfrm>
            <a:custGeom>
              <a:rect b="b" l="l" r="r" t="t"/>
              <a:pathLst>
                <a:path extrusionOk="0" h="54" w="28">
                  <a:moveTo>
                    <a:pt x="4" y="1"/>
                  </a:moveTo>
                  <a:lnTo>
                    <a:pt x="4" y="1"/>
                  </a:lnTo>
                  <a:cubicBezTo>
                    <a:pt x="1" y="1"/>
                    <a:pt x="0" y="4"/>
                    <a:pt x="0" y="8"/>
                  </a:cubicBezTo>
                  <a:lnTo>
                    <a:pt x="0" y="8"/>
                  </a:lnTo>
                  <a:cubicBezTo>
                    <a:pt x="1" y="5"/>
                    <a:pt x="1" y="3"/>
                    <a:pt x="4" y="1"/>
                  </a:cubicBezTo>
                  <a:close/>
                  <a:moveTo>
                    <a:pt x="0" y="8"/>
                  </a:moveTo>
                  <a:lnTo>
                    <a:pt x="0" y="8"/>
                  </a:lnTo>
                  <a:cubicBezTo>
                    <a:pt x="0" y="9"/>
                    <a:pt x="0" y="10"/>
                    <a:pt x="1" y="12"/>
                  </a:cubicBezTo>
                  <a:lnTo>
                    <a:pt x="1" y="12"/>
                  </a:lnTo>
                  <a:cubicBezTo>
                    <a:pt x="1" y="10"/>
                    <a:pt x="0" y="9"/>
                    <a:pt x="0" y="8"/>
                  </a:cubicBezTo>
                  <a:close/>
                  <a:moveTo>
                    <a:pt x="1" y="12"/>
                  </a:moveTo>
                  <a:cubicBezTo>
                    <a:pt x="2" y="27"/>
                    <a:pt x="13" y="53"/>
                    <a:pt x="22" y="53"/>
                  </a:cubicBezTo>
                  <a:cubicBezTo>
                    <a:pt x="24" y="53"/>
                    <a:pt x="26" y="52"/>
                    <a:pt x="27" y="48"/>
                  </a:cubicBezTo>
                  <a:cubicBezTo>
                    <a:pt x="19" y="40"/>
                    <a:pt x="3" y="24"/>
                    <a:pt x="1"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 name="Google Shape;1135;p13"/>
            <p:cNvSpPr/>
            <p:nvPr/>
          </p:nvSpPr>
          <p:spPr>
            <a:xfrm>
              <a:off x="5456625" y="2209925"/>
              <a:ext cx="625" cy="625"/>
            </a:xfrm>
            <a:custGeom>
              <a:rect b="b" l="l" r="r" t="t"/>
              <a:pathLst>
                <a:path extrusionOk="0" h="25" w="25">
                  <a:moveTo>
                    <a:pt x="12" y="1"/>
                  </a:moveTo>
                  <a:lnTo>
                    <a:pt x="0" y="24"/>
                  </a:lnTo>
                  <a:lnTo>
                    <a:pt x="12" y="24"/>
                  </a:lnTo>
                  <a:cubicBezTo>
                    <a:pt x="24" y="24"/>
                    <a:pt x="24" y="12"/>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 name="Google Shape;1136;p13"/>
            <p:cNvSpPr/>
            <p:nvPr/>
          </p:nvSpPr>
          <p:spPr>
            <a:xfrm>
              <a:off x="5459600" y="2214100"/>
              <a:ext cx="925" cy="650"/>
            </a:xfrm>
            <a:custGeom>
              <a:rect b="b" l="l" r="r" t="t"/>
              <a:pathLst>
                <a:path extrusionOk="0" h="26" w="37">
                  <a:moveTo>
                    <a:pt x="36" y="0"/>
                  </a:moveTo>
                  <a:cubicBezTo>
                    <a:pt x="32" y="0"/>
                    <a:pt x="28" y="2"/>
                    <a:pt x="26" y="4"/>
                  </a:cubicBezTo>
                  <a:lnTo>
                    <a:pt x="26" y="4"/>
                  </a:lnTo>
                  <a:cubicBezTo>
                    <a:pt x="29" y="4"/>
                    <a:pt x="32" y="2"/>
                    <a:pt x="36" y="0"/>
                  </a:cubicBezTo>
                  <a:close/>
                  <a:moveTo>
                    <a:pt x="26" y="4"/>
                  </a:moveTo>
                  <a:cubicBezTo>
                    <a:pt x="20" y="6"/>
                    <a:pt x="17" y="6"/>
                    <a:pt x="14" y="6"/>
                  </a:cubicBezTo>
                  <a:cubicBezTo>
                    <a:pt x="9" y="6"/>
                    <a:pt x="6" y="6"/>
                    <a:pt x="0" y="12"/>
                  </a:cubicBezTo>
                  <a:cubicBezTo>
                    <a:pt x="7" y="22"/>
                    <a:pt x="11" y="25"/>
                    <a:pt x="13" y="25"/>
                  </a:cubicBezTo>
                  <a:cubicBezTo>
                    <a:pt x="19" y="25"/>
                    <a:pt x="19" y="12"/>
                    <a:pt x="26" y="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 name="Google Shape;1137;p13"/>
            <p:cNvSpPr/>
            <p:nvPr/>
          </p:nvSpPr>
          <p:spPr>
            <a:xfrm>
              <a:off x="5455425" y="2209000"/>
              <a:ext cx="625" cy="650"/>
            </a:xfrm>
            <a:custGeom>
              <a:rect b="b" l="l" r="r" t="t"/>
              <a:pathLst>
                <a:path extrusionOk="0" h="26" w="25">
                  <a:moveTo>
                    <a:pt x="6" y="1"/>
                  </a:moveTo>
                  <a:cubicBezTo>
                    <a:pt x="1" y="1"/>
                    <a:pt x="1" y="11"/>
                    <a:pt x="1" y="26"/>
                  </a:cubicBezTo>
                  <a:cubicBezTo>
                    <a:pt x="1" y="14"/>
                    <a:pt x="4" y="11"/>
                    <a:pt x="8" y="11"/>
                  </a:cubicBezTo>
                  <a:cubicBezTo>
                    <a:pt x="13" y="11"/>
                    <a:pt x="19" y="14"/>
                    <a:pt x="25" y="14"/>
                  </a:cubicBezTo>
                  <a:cubicBezTo>
                    <a:pt x="15" y="5"/>
                    <a:pt x="10" y="1"/>
                    <a:pt x="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 name="Google Shape;1138;p13"/>
            <p:cNvSpPr/>
            <p:nvPr/>
          </p:nvSpPr>
          <p:spPr>
            <a:xfrm>
              <a:off x="5453425" y="2209025"/>
              <a:ext cx="2025" cy="3300"/>
            </a:xfrm>
            <a:custGeom>
              <a:rect b="b" l="l" r="r" t="t"/>
              <a:pathLst>
                <a:path extrusionOk="0" h="132" w="81">
                  <a:moveTo>
                    <a:pt x="57" y="1"/>
                  </a:moveTo>
                  <a:cubicBezTo>
                    <a:pt x="35" y="1"/>
                    <a:pt x="75" y="43"/>
                    <a:pt x="61" y="58"/>
                  </a:cubicBezTo>
                  <a:lnTo>
                    <a:pt x="61" y="58"/>
                  </a:lnTo>
                  <a:cubicBezTo>
                    <a:pt x="64" y="58"/>
                    <a:pt x="71" y="62"/>
                    <a:pt x="81" y="72"/>
                  </a:cubicBezTo>
                  <a:lnTo>
                    <a:pt x="57" y="1"/>
                  </a:lnTo>
                  <a:close/>
                  <a:moveTo>
                    <a:pt x="18" y="20"/>
                  </a:moveTo>
                  <a:cubicBezTo>
                    <a:pt x="5" y="20"/>
                    <a:pt x="0" y="34"/>
                    <a:pt x="9" y="60"/>
                  </a:cubicBezTo>
                  <a:cubicBezTo>
                    <a:pt x="21" y="72"/>
                    <a:pt x="57" y="108"/>
                    <a:pt x="57" y="132"/>
                  </a:cubicBezTo>
                  <a:cubicBezTo>
                    <a:pt x="65" y="115"/>
                    <a:pt x="51" y="70"/>
                    <a:pt x="57" y="60"/>
                  </a:cubicBezTo>
                  <a:lnTo>
                    <a:pt x="57" y="60"/>
                  </a:lnTo>
                  <a:cubicBezTo>
                    <a:pt x="57" y="60"/>
                    <a:pt x="57" y="60"/>
                    <a:pt x="57" y="60"/>
                  </a:cubicBezTo>
                  <a:cubicBezTo>
                    <a:pt x="58" y="60"/>
                    <a:pt x="60" y="59"/>
                    <a:pt x="61" y="58"/>
                  </a:cubicBezTo>
                  <a:lnTo>
                    <a:pt x="61" y="58"/>
                  </a:lnTo>
                  <a:cubicBezTo>
                    <a:pt x="60" y="58"/>
                    <a:pt x="60" y="58"/>
                    <a:pt x="60" y="58"/>
                  </a:cubicBezTo>
                  <a:cubicBezTo>
                    <a:pt x="59" y="58"/>
                    <a:pt x="57" y="59"/>
                    <a:pt x="57" y="60"/>
                  </a:cubicBezTo>
                  <a:lnTo>
                    <a:pt x="57" y="60"/>
                  </a:lnTo>
                  <a:cubicBezTo>
                    <a:pt x="45" y="48"/>
                    <a:pt x="45" y="36"/>
                    <a:pt x="33" y="25"/>
                  </a:cubicBezTo>
                  <a:cubicBezTo>
                    <a:pt x="27" y="22"/>
                    <a:pt x="22" y="20"/>
                    <a:pt x="18" y="2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 name="Google Shape;1139;p13"/>
            <p:cNvSpPr/>
            <p:nvPr/>
          </p:nvSpPr>
          <p:spPr>
            <a:xfrm>
              <a:off x="5457525" y="2212600"/>
              <a:ext cx="925" cy="1375"/>
            </a:xfrm>
            <a:custGeom>
              <a:rect b="b" l="l" r="r" t="t"/>
              <a:pathLst>
                <a:path extrusionOk="0" h="55" w="37">
                  <a:moveTo>
                    <a:pt x="0" y="1"/>
                  </a:moveTo>
                  <a:cubicBezTo>
                    <a:pt x="12" y="24"/>
                    <a:pt x="12" y="24"/>
                    <a:pt x="12" y="36"/>
                  </a:cubicBezTo>
                  <a:cubicBezTo>
                    <a:pt x="22" y="50"/>
                    <a:pt x="27" y="55"/>
                    <a:pt x="30" y="55"/>
                  </a:cubicBezTo>
                  <a:cubicBezTo>
                    <a:pt x="36" y="55"/>
                    <a:pt x="24" y="21"/>
                    <a:pt x="24" y="13"/>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13"/>
            <p:cNvSpPr/>
            <p:nvPr/>
          </p:nvSpPr>
          <p:spPr>
            <a:xfrm>
              <a:off x="5451850" y="2213200"/>
              <a:ext cx="625" cy="625"/>
            </a:xfrm>
            <a:custGeom>
              <a:rect b="b" l="l" r="r" t="t"/>
              <a:pathLst>
                <a:path extrusionOk="0" h="25" w="25">
                  <a:moveTo>
                    <a:pt x="25" y="0"/>
                  </a:moveTo>
                  <a:lnTo>
                    <a:pt x="1" y="24"/>
                  </a:lnTo>
                  <a:lnTo>
                    <a:pt x="13" y="24"/>
                  </a:lnTo>
                  <a:lnTo>
                    <a:pt x="2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13"/>
            <p:cNvSpPr/>
            <p:nvPr/>
          </p:nvSpPr>
          <p:spPr>
            <a:xfrm>
              <a:off x="5451275" y="2212600"/>
              <a:ext cx="300" cy="1225"/>
            </a:xfrm>
            <a:custGeom>
              <a:rect b="b" l="l" r="r" t="t"/>
              <a:pathLst>
                <a:path extrusionOk="0" h="49" w="12">
                  <a:moveTo>
                    <a:pt x="12" y="1"/>
                  </a:moveTo>
                  <a:lnTo>
                    <a:pt x="0" y="48"/>
                  </a:lnTo>
                  <a:lnTo>
                    <a:pt x="12" y="13"/>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13"/>
            <p:cNvSpPr/>
            <p:nvPr/>
          </p:nvSpPr>
          <p:spPr>
            <a:xfrm>
              <a:off x="5450675" y="2212600"/>
              <a:ext cx="325" cy="625"/>
            </a:xfrm>
            <a:custGeom>
              <a:rect b="b" l="l" r="r" t="t"/>
              <a:pathLst>
                <a:path extrusionOk="0" h="25" w="13">
                  <a:moveTo>
                    <a:pt x="12" y="1"/>
                  </a:moveTo>
                  <a:lnTo>
                    <a:pt x="0" y="24"/>
                  </a:lnTo>
                  <a:lnTo>
                    <a:pt x="12" y="24"/>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13"/>
            <p:cNvSpPr/>
            <p:nvPr/>
          </p:nvSpPr>
          <p:spPr>
            <a:xfrm>
              <a:off x="5449175" y="2213500"/>
              <a:ext cx="1275" cy="675"/>
            </a:xfrm>
            <a:custGeom>
              <a:rect b="b" l="l" r="r" t="t"/>
              <a:pathLst>
                <a:path extrusionOk="0" h="27" w="51">
                  <a:moveTo>
                    <a:pt x="36" y="0"/>
                  </a:moveTo>
                  <a:cubicBezTo>
                    <a:pt x="36" y="14"/>
                    <a:pt x="32" y="20"/>
                    <a:pt x="24" y="20"/>
                  </a:cubicBezTo>
                  <a:cubicBezTo>
                    <a:pt x="18" y="20"/>
                    <a:pt x="11" y="17"/>
                    <a:pt x="1" y="12"/>
                  </a:cubicBezTo>
                  <a:lnTo>
                    <a:pt x="1" y="12"/>
                  </a:lnTo>
                  <a:lnTo>
                    <a:pt x="25" y="24"/>
                  </a:lnTo>
                  <a:cubicBezTo>
                    <a:pt x="25" y="24"/>
                    <a:pt x="30" y="26"/>
                    <a:pt x="36" y="26"/>
                  </a:cubicBezTo>
                  <a:cubicBezTo>
                    <a:pt x="44" y="26"/>
                    <a:pt x="51" y="22"/>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13"/>
            <p:cNvSpPr/>
            <p:nvPr/>
          </p:nvSpPr>
          <p:spPr>
            <a:xfrm>
              <a:off x="5453650" y="2228675"/>
              <a:ext cx="925" cy="925"/>
            </a:xfrm>
            <a:custGeom>
              <a:rect b="b" l="l" r="r" t="t"/>
              <a:pathLst>
                <a:path extrusionOk="0" h="37" w="37">
                  <a:moveTo>
                    <a:pt x="0" y="1"/>
                  </a:moveTo>
                  <a:lnTo>
                    <a:pt x="24" y="36"/>
                  </a:lnTo>
                  <a:cubicBezTo>
                    <a:pt x="24" y="36"/>
                    <a:pt x="24" y="31"/>
                    <a:pt x="28" y="31"/>
                  </a:cubicBezTo>
                  <a:cubicBezTo>
                    <a:pt x="29" y="31"/>
                    <a:pt x="32" y="32"/>
                    <a:pt x="36" y="36"/>
                  </a:cubicBezTo>
                  <a:cubicBezTo>
                    <a:pt x="24" y="13"/>
                    <a:pt x="12"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13"/>
            <p:cNvSpPr/>
            <p:nvPr/>
          </p:nvSpPr>
          <p:spPr>
            <a:xfrm>
              <a:off x="5452750" y="2228325"/>
              <a:ext cx="925" cy="1575"/>
            </a:xfrm>
            <a:custGeom>
              <a:rect b="b" l="l" r="r" t="t"/>
              <a:pathLst>
                <a:path extrusionOk="0" h="63" w="37">
                  <a:moveTo>
                    <a:pt x="21" y="0"/>
                  </a:moveTo>
                  <a:lnTo>
                    <a:pt x="21" y="0"/>
                  </a:lnTo>
                  <a:cubicBezTo>
                    <a:pt x="15" y="0"/>
                    <a:pt x="23" y="27"/>
                    <a:pt x="13" y="27"/>
                  </a:cubicBezTo>
                  <a:lnTo>
                    <a:pt x="1" y="15"/>
                  </a:lnTo>
                  <a:lnTo>
                    <a:pt x="13" y="62"/>
                  </a:lnTo>
                  <a:cubicBezTo>
                    <a:pt x="36" y="50"/>
                    <a:pt x="13" y="27"/>
                    <a:pt x="24" y="3"/>
                  </a:cubicBezTo>
                  <a:cubicBezTo>
                    <a:pt x="23" y="1"/>
                    <a:pt x="21" y="0"/>
                    <a:pt x="2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13"/>
            <p:cNvSpPr/>
            <p:nvPr/>
          </p:nvSpPr>
          <p:spPr>
            <a:xfrm>
              <a:off x="5442625" y="2233450"/>
              <a:ext cx="1650" cy="2150"/>
            </a:xfrm>
            <a:custGeom>
              <a:rect b="b" l="l" r="r" t="t"/>
              <a:pathLst>
                <a:path extrusionOk="0" h="86" w="66">
                  <a:moveTo>
                    <a:pt x="37" y="0"/>
                  </a:moveTo>
                  <a:cubicBezTo>
                    <a:pt x="37" y="24"/>
                    <a:pt x="13" y="36"/>
                    <a:pt x="1" y="48"/>
                  </a:cubicBezTo>
                  <a:cubicBezTo>
                    <a:pt x="21" y="58"/>
                    <a:pt x="24" y="86"/>
                    <a:pt x="25" y="86"/>
                  </a:cubicBezTo>
                  <a:cubicBezTo>
                    <a:pt x="25" y="86"/>
                    <a:pt x="25" y="85"/>
                    <a:pt x="25" y="83"/>
                  </a:cubicBezTo>
                  <a:lnTo>
                    <a:pt x="37" y="60"/>
                  </a:lnTo>
                  <a:lnTo>
                    <a:pt x="48" y="72"/>
                  </a:lnTo>
                  <a:cubicBezTo>
                    <a:pt x="51" y="73"/>
                    <a:pt x="53" y="73"/>
                    <a:pt x="54" y="73"/>
                  </a:cubicBezTo>
                  <a:cubicBezTo>
                    <a:pt x="65" y="73"/>
                    <a:pt x="39" y="36"/>
                    <a:pt x="60" y="36"/>
                  </a:cubicBezTo>
                  <a:cubicBezTo>
                    <a:pt x="37" y="12"/>
                    <a:pt x="37" y="24"/>
                    <a:pt x="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13"/>
            <p:cNvSpPr/>
            <p:nvPr/>
          </p:nvSpPr>
          <p:spPr>
            <a:xfrm>
              <a:off x="5524200" y="2151275"/>
              <a:ext cx="900" cy="25"/>
            </a:xfrm>
            <a:custGeom>
              <a:rect b="b" l="l" r="r" t="t"/>
              <a:pathLst>
                <a:path extrusionOk="0" h="1" w="36">
                  <a:moveTo>
                    <a:pt x="36" y="1"/>
                  </a:moveTo>
                  <a:cubicBezTo>
                    <a:pt x="0" y="1"/>
                    <a:pt x="24"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13"/>
            <p:cNvSpPr/>
            <p:nvPr/>
          </p:nvSpPr>
          <p:spPr>
            <a:xfrm>
              <a:off x="5524775" y="2151275"/>
              <a:ext cx="25" cy="25"/>
            </a:xfrm>
            <a:custGeom>
              <a:rect b="b" l="l" r="r" t="t"/>
              <a:pathLst>
                <a:path extrusionOk="0" h="1" w="1">
                  <a:moveTo>
                    <a:pt x="1" y="1"/>
                  </a:moveTo>
                  <a:lnTo>
                    <a:pt x="1" y="1"/>
                  </a:lnTo>
                  <a:cubicBezTo>
                    <a:pt x="1" y="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13"/>
            <p:cNvSpPr/>
            <p:nvPr/>
          </p:nvSpPr>
          <p:spPr>
            <a:xfrm>
              <a:off x="5522875" y="2151575"/>
              <a:ext cx="1625" cy="450"/>
            </a:xfrm>
            <a:custGeom>
              <a:rect b="b" l="l" r="r" t="t"/>
              <a:pathLst>
                <a:path extrusionOk="0" h="18" w="65">
                  <a:moveTo>
                    <a:pt x="17" y="1"/>
                  </a:moveTo>
                  <a:cubicBezTo>
                    <a:pt x="1" y="9"/>
                    <a:pt x="2" y="18"/>
                    <a:pt x="20" y="18"/>
                  </a:cubicBezTo>
                  <a:cubicBezTo>
                    <a:pt x="28" y="18"/>
                    <a:pt x="39" y="16"/>
                    <a:pt x="53" y="13"/>
                  </a:cubicBezTo>
                  <a:cubicBezTo>
                    <a:pt x="29" y="13"/>
                    <a:pt x="65" y="1"/>
                    <a:pt x="1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13"/>
            <p:cNvSpPr/>
            <p:nvPr/>
          </p:nvSpPr>
          <p:spPr>
            <a:xfrm>
              <a:off x="5524500" y="2151575"/>
              <a:ext cx="900" cy="325"/>
            </a:xfrm>
            <a:custGeom>
              <a:rect b="b" l="l" r="r" t="t"/>
              <a:pathLst>
                <a:path extrusionOk="0" h="13" w="36">
                  <a:moveTo>
                    <a:pt x="24" y="1"/>
                  </a:moveTo>
                  <a:lnTo>
                    <a:pt x="0" y="13"/>
                  </a:lnTo>
                  <a:lnTo>
                    <a:pt x="36" y="13"/>
                  </a:ln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13"/>
            <p:cNvSpPr/>
            <p:nvPr/>
          </p:nvSpPr>
          <p:spPr>
            <a:xfrm>
              <a:off x="5525375" y="2151575"/>
              <a:ext cx="625" cy="25"/>
            </a:xfrm>
            <a:custGeom>
              <a:rect b="b" l="l" r="r" t="t"/>
              <a:pathLst>
                <a:path extrusionOk="0" h="1" w="25">
                  <a:moveTo>
                    <a:pt x="13" y="1"/>
                  </a:moveTo>
                  <a:lnTo>
                    <a:pt x="1" y="1"/>
                  </a:lnTo>
                  <a:lnTo>
                    <a:pt x="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13"/>
            <p:cNvSpPr/>
            <p:nvPr/>
          </p:nvSpPr>
          <p:spPr>
            <a:xfrm>
              <a:off x="5522500" y="2152175"/>
              <a:ext cx="2900" cy="450"/>
            </a:xfrm>
            <a:custGeom>
              <a:rect b="b" l="l" r="r" t="t"/>
              <a:pathLst>
                <a:path extrusionOk="0" h="18" w="116">
                  <a:moveTo>
                    <a:pt x="56" y="1"/>
                  </a:moveTo>
                  <a:cubicBezTo>
                    <a:pt x="20" y="1"/>
                    <a:pt x="56" y="13"/>
                    <a:pt x="9" y="13"/>
                  </a:cubicBezTo>
                  <a:cubicBezTo>
                    <a:pt x="1" y="17"/>
                    <a:pt x="1" y="18"/>
                    <a:pt x="5" y="18"/>
                  </a:cubicBezTo>
                  <a:cubicBezTo>
                    <a:pt x="14" y="18"/>
                    <a:pt x="40" y="13"/>
                    <a:pt x="56" y="13"/>
                  </a:cubicBezTo>
                  <a:lnTo>
                    <a:pt x="44" y="13"/>
                  </a:lnTo>
                  <a:cubicBezTo>
                    <a:pt x="62" y="7"/>
                    <a:pt x="74" y="7"/>
                    <a:pt x="84" y="7"/>
                  </a:cubicBezTo>
                  <a:cubicBezTo>
                    <a:pt x="95" y="7"/>
                    <a:pt x="104" y="7"/>
                    <a:pt x="116" y="1"/>
                  </a:cubicBezTo>
                  <a:lnTo>
                    <a:pt x="116" y="1"/>
                  </a:lnTo>
                  <a:cubicBezTo>
                    <a:pt x="116" y="1"/>
                    <a:pt x="84" y="6"/>
                    <a:pt x="66" y="6"/>
                  </a:cubicBezTo>
                  <a:cubicBezTo>
                    <a:pt x="58" y="6"/>
                    <a:pt x="52" y="5"/>
                    <a:pt x="5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13"/>
            <p:cNvSpPr/>
            <p:nvPr/>
          </p:nvSpPr>
          <p:spPr>
            <a:xfrm>
              <a:off x="5525975" y="2175100"/>
              <a:ext cx="625" cy="25"/>
            </a:xfrm>
            <a:custGeom>
              <a:rect b="b" l="l" r="r" t="t"/>
              <a:pathLst>
                <a:path extrusionOk="0" h="1" w="25">
                  <a:moveTo>
                    <a:pt x="24" y="0"/>
                  </a:moveTo>
                  <a:cubicBezTo>
                    <a:pt x="12" y="0"/>
                    <a:pt x="12" y="0"/>
                    <a:pt x="1" y="0"/>
                  </a:cubicBezTo>
                  <a:cubicBezTo>
                    <a:pt x="1" y="0"/>
                    <a:pt x="1" y="0"/>
                    <a:pt x="1" y="0"/>
                  </a:cubicBezTo>
                  <a:lnTo>
                    <a:pt x="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13"/>
            <p:cNvSpPr/>
            <p:nvPr/>
          </p:nvSpPr>
          <p:spPr>
            <a:xfrm>
              <a:off x="5522400" y="2154850"/>
              <a:ext cx="625" cy="325"/>
            </a:xfrm>
            <a:custGeom>
              <a:rect b="b" l="l" r="r" t="t"/>
              <a:pathLst>
                <a:path extrusionOk="0" h="13" w="25">
                  <a:moveTo>
                    <a:pt x="13" y="1"/>
                  </a:moveTo>
                  <a:cubicBezTo>
                    <a:pt x="1" y="13"/>
                    <a:pt x="13" y="13"/>
                    <a:pt x="13" y="13"/>
                  </a:cubicBezTo>
                  <a:cubicBezTo>
                    <a:pt x="24" y="13"/>
                    <a:pt x="24"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13"/>
            <p:cNvSpPr/>
            <p:nvPr/>
          </p:nvSpPr>
          <p:spPr>
            <a:xfrm>
              <a:off x="5522700" y="2155750"/>
              <a:ext cx="325" cy="25"/>
            </a:xfrm>
            <a:custGeom>
              <a:rect b="b" l="l" r="r" t="t"/>
              <a:pathLst>
                <a:path extrusionOk="0" h="1" w="13">
                  <a:moveTo>
                    <a:pt x="12" y="1"/>
                  </a:moveTo>
                  <a:cubicBezTo>
                    <a:pt x="12" y="1"/>
                    <a:pt x="12" y="1"/>
                    <a:pt x="12" y="1"/>
                  </a:cubicBezTo>
                  <a:cubicBezTo>
                    <a:pt x="1" y="1"/>
                    <a:pt x="1"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13"/>
            <p:cNvSpPr/>
            <p:nvPr/>
          </p:nvSpPr>
          <p:spPr>
            <a:xfrm>
              <a:off x="5522700" y="2156350"/>
              <a:ext cx="25" cy="25"/>
            </a:xfrm>
            <a:custGeom>
              <a:rect b="b" l="l" r="r" t="t"/>
              <a:pathLst>
                <a:path extrusionOk="0" h="1" w="1">
                  <a:moveTo>
                    <a:pt x="1" y="0"/>
                  </a:moveTo>
                  <a:cubicBezTo>
                    <a:pt x="1" y="0"/>
                    <a:pt x="1" y="0"/>
                    <a:pt x="1" y="0"/>
                  </a:cubicBezTo>
                  <a:cubicBezTo>
                    <a:pt x="1" y="0"/>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13"/>
            <p:cNvSpPr/>
            <p:nvPr/>
          </p:nvSpPr>
          <p:spPr>
            <a:xfrm>
              <a:off x="5521600" y="2155150"/>
              <a:ext cx="2025" cy="325"/>
            </a:xfrm>
            <a:custGeom>
              <a:rect b="b" l="l" r="r" t="t"/>
              <a:pathLst>
                <a:path extrusionOk="0" h="13" w="81">
                  <a:moveTo>
                    <a:pt x="33" y="1"/>
                  </a:moveTo>
                  <a:cubicBezTo>
                    <a:pt x="9" y="5"/>
                    <a:pt x="1" y="6"/>
                    <a:pt x="1" y="6"/>
                  </a:cubicBezTo>
                  <a:cubicBezTo>
                    <a:pt x="2" y="6"/>
                    <a:pt x="37" y="1"/>
                    <a:pt x="45" y="1"/>
                  </a:cubicBezTo>
                  <a:close/>
                  <a:moveTo>
                    <a:pt x="45" y="1"/>
                  </a:moveTo>
                  <a:cubicBezTo>
                    <a:pt x="33" y="13"/>
                    <a:pt x="56" y="13"/>
                    <a:pt x="56" y="13"/>
                  </a:cubicBezTo>
                  <a:lnTo>
                    <a:pt x="80" y="13"/>
                  </a:lnTo>
                  <a:cubicBezTo>
                    <a:pt x="80" y="1"/>
                    <a:pt x="80" y="1"/>
                    <a:pt x="8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13"/>
            <p:cNvSpPr/>
            <p:nvPr/>
          </p:nvSpPr>
          <p:spPr>
            <a:xfrm>
              <a:off x="5530150" y="2157250"/>
              <a:ext cx="325" cy="25"/>
            </a:xfrm>
            <a:custGeom>
              <a:rect b="b" l="l" r="r" t="t"/>
              <a:pathLst>
                <a:path extrusionOk="0" h="1" w="13">
                  <a:moveTo>
                    <a:pt x="12" y="0"/>
                  </a:moveTo>
                  <a:cubicBezTo>
                    <a:pt x="12" y="0"/>
                    <a:pt x="0" y="0"/>
                    <a:pt x="0" y="0"/>
                  </a:cubicBezTo>
                  <a:cubicBezTo>
                    <a:pt x="12" y="0"/>
                    <a:pt x="12"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13"/>
            <p:cNvSpPr/>
            <p:nvPr/>
          </p:nvSpPr>
          <p:spPr>
            <a:xfrm>
              <a:off x="5521225" y="2187000"/>
              <a:ext cx="1200" cy="325"/>
            </a:xfrm>
            <a:custGeom>
              <a:rect b="b" l="l" r="r" t="t"/>
              <a:pathLst>
                <a:path extrusionOk="0" h="13" w="48">
                  <a:moveTo>
                    <a:pt x="48" y="1"/>
                  </a:moveTo>
                  <a:cubicBezTo>
                    <a:pt x="0" y="13"/>
                    <a:pt x="48" y="13"/>
                    <a:pt x="0" y="13"/>
                  </a:cubicBezTo>
                  <a:lnTo>
                    <a:pt x="36" y="13"/>
                  </a:lnTo>
                  <a:cubicBezTo>
                    <a:pt x="24" y="13"/>
                    <a:pt x="48" y="13"/>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13"/>
            <p:cNvSpPr/>
            <p:nvPr/>
          </p:nvSpPr>
          <p:spPr>
            <a:xfrm>
              <a:off x="5523300" y="2176000"/>
              <a:ext cx="3000" cy="325"/>
            </a:xfrm>
            <a:custGeom>
              <a:rect b="b" l="l" r="r" t="t"/>
              <a:pathLst>
                <a:path extrusionOk="0" h="13" w="120">
                  <a:moveTo>
                    <a:pt x="36" y="0"/>
                  </a:moveTo>
                  <a:cubicBezTo>
                    <a:pt x="17" y="10"/>
                    <a:pt x="13" y="12"/>
                    <a:pt x="7" y="12"/>
                  </a:cubicBezTo>
                  <a:lnTo>
                    <a:pt x="7" y="12"/>
                  </a:lnTo>
                  <a:cubicBezTo>
                    <a:pt x="42" y="11"/>
                    <a:pt x="86" y="0"/>
                    <a:pt x="119" y="0"/>
                  </a:cubicBezTo>
                  <a:close/>
                  <a:moveTo>
                    <a:pt x="7" y="12"/>
                  </a:moveTo>
                  <a:cubicBezTo>
                    <a:pt x="5" y="12"/>
                    <a:pt x="2" y="12"/>
                    <a:pt x="0" y="12"/>
                  </a:cubicBezTo>
                  <a:cubicBezTo>
                    <a:pt x="3" y="12"/>
                    <a:pt x="5" y="12"/>
                    <a:pt x="7"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13"/>
            <p:cNvSpPr/>
            <p:nvPr/>
          </p:nvSpPr>
          <p:spPr>
            <a:xfrm>
              <a:off x="5526275" y="2175700"/>
              <a:ext cx="325" cy="325"/>
            </a:xfrm>
            <a:custGeom>
              <a:rect b="b" l="l" r="r" t="t"/>
              <a:pathLst>
                <a:path extrusionOk="0" h="13" w="13">
                  <a:moveTo>
                    <a:pt x="12" y="0"/>
                  </a:moveTo>
                  <a:cubicBezTo>
                    <a:pt x="12" y="12"/>
                    <a:pt x="0" y="12"/>
                    <a:pt x="0" y="12"/>
                  </a:cubicBezTo>
                  <a:lnTo>
                    <a:pt x="12" y="12"/>
                  </a:lnTo>
                  <a:cubicBezTo>
                    <a:pt x="12" y="12"/>
                    <a:pt x="12" y="1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13"/>
            <p:cNvSpPr/>
            <p:nvPr/>
          </p:nvSpPr>
          <p:spPr>
            <a:xfrm>
              <a:off x="5522100" y="2185225"/>
              <a:ext cx="325" cy="325"/>
            </a:xfrm>
            <a:custGeom>
              <a:rect b="b" l="l" r="r" t="t"/>
              <a:pathLst>
                <a:path extrusionOk="0" h="13" w="13">
                  <a:moveTo>
                    <a:pt x="13" y="0"/>
                  </a:moveTo>
                  <a:cubicBezTo>
                    <a:pt x="1" y="12"/>
                    <a:pt x="1" y="12"/>
                    <a:pt x="13" y="12"/>
                  </a:cubicBezTo>
                  <a:cubicBezTo>
                    <a:pt x="13" y="12"/>
                    <a:pt x="13"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13"/>
            <p:cNvSpPr/>
            <p:nvPr/>
          </p:nvSpPr>
          <p:spPr>
            <a:xfrm>
              <a:off x="5525075" y="2174500"/>
              <a:ext cx="325" cy="325"/>
            </a:xfrm>
            <a:custGeom>
              <a:rect b="b" l="l" r="r" t="t"/>
              <a:pathLst>
                <a:path extrusionOk="0" h="13" w="13">
                  <a:moveTo>
                    <a:pt x="13" y="1"/>
                  </a:moveTo>
                  <a:cubicBezTo>
                    <a:pt x="13" y="1"/>
                    <a:pt x="1" y="1"/>
                    <a:pt x="1" y="13"/>
                  </a:cubicBezTo>
                  <a:lnTo>
                    <a:pt x="1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13"/>
            <p:cNvSpPr/>
            <p:nvPr/>
          </p:nvSpPr>
          <p:spPr>
            <a:xfrm>
              <a:off x="5535200" y="2177775"/>
              <a:ext cx="1825" cy="325"/>
            </a:xfrm>
            <a:custGeom>
              <a:rect b="b" l="l" r="r" t="t"/>
              <a:pathLst>
                <a:path extrusionOk="0" h="13" w="73">
                  <a:moveTo>
                    <a:pt x="60" y="1"/>
                  </a:moveTo>
                  <a:cubicBezTo>
                    <a:pt x="1" y="1"/>
                    <a:pt x="60" y="1"/>
                    <a:pt x="36" y="13"/>
                  </a:cubicBezTo>
                  <a:lnTo>
                    <a:pt x="60" y="13"/>
                  </a:lnTo>
                  <a:cubicBezTo>
                    <a:pt x="72" y="1"/>
                    <a:pt x="60" y="1"/>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13"/>
            <p:cNvSpPr/>
            <p:nvPr/>
          </p:nvSpPr>
          <p:spPr>
            <a:xfrm>
              <a:off x="5521500" y="2187300"/>
              <a:ext cx="325" cy="25"/>
            </a:xfrm>
            <a:custGeom>
              <a:rect b="b" l="l" r="r" t="t"/>
              <a:pathLst>
                <a:path extrusionOk="0" h="1" w="13">
                  <a:moveTo>
                    <a:pt x="1" y="1"/>
                  </a:moveTo>
                  <a:cubicBezTo>
                    <a:pt x="1" y="1"/>
                    <a:pt x="13" y="1"/>
                    <a:pt x="13" y="1"/>
                  </a:cubicBezTo>
                  <a:cubicBezTo>
                    <a:pt x="13" y="1"/>
                    <a:pt x="13"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13"/>
            <p:cNvSpPr/>
            <p:nvPr/>
          </p:nvSpPr>
          <p:spPr>
            <a:xfrm>
              <a:off x="5525975" y="2175100"/>
              <a:ext cx="1225" cy="325"/>
            </a:xfrm>
            <a:custGeom>
              <a:rect b="b" l="l" r="r" t="t"/>
              <a:pathLst>
                <a:path extrusionOk="0" h="13" w="49">
                  <a:moveTo>
                    <a:pt x="24" y="0"/>
                  </a:moveTo>
                  <a:cubicBezTo>
                    <a:pt x="48" y="0"/>
                    <a:pt x="1" y="12"/>
                    <a:pt x="24" y="12"/>
                  </a:cubicBezTo>
                  <a:lnTo>
                    <a:pt x="3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13"/>
            <p:cNvSpPr/>
            <p:nvPr/>
          </p:nvSpPr>
          <p:spPr>
            <a:xfrm>
              <a:off x="5526575" y="2152175"/>
              <a:ext cx="2400" cy="625"/>
            </a:xfrm>
            <a:custGeom>
              <a:rect b="b" l="l" r="r" t="t"/>
              <a:pathLst>
                <a:path extrusionOk="0" h="25" w="96">
                  <a:moveTo>
                    <a:pt x="0" y="1"/>
                  </a:moveTo>
                  <a:cubicBezTo>
                    <a:pt x="36" y="1"/>
                    <a:pt x="24" y="13"/>
                    <a:pt x="36" y="25"/>
                  </a:cubicBezTo>
                  <a:lnTo>
                    <a:pt x="60" y="13"/>
                  </a:lnTo>
                  <a:lnTo>
                    <a:pt x="72" y="13"/>
                  </a:lnTo>
                  <a:lnTo>
                    <a:pt x="96"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13"/>
            <p:cNvSpPr/>
            <p:nvPr/>
          </p:nvSpPr>
          <p:spPr>
            <a:xfrm>
              <a:off x="5521225" y="2153075"/>
              <a:ext cx="900" cy="325"/>
            </a:xfrm>
            <a:custGeom>
              <a:rect b="b" l="l" r="r" t="t"/>
              <a:pathLst>
                <a:path extrusionOk="0" h="13" w="36">
                  <a:moveTo>
                    <a:pt x="36" y="0"/>
                  </a:moveTo>
                  <a:cubicBezTo>
                    <a:pt x="36" y="0"/>
                    <a:pt x="12" y="12"/>
                    <a:pt x="0" y="12"/>
                  </a:cubicBezTo>
                  <a:lnTo>
                    <a:pt x="24" y="12"/>
                  </a:lnTo>
                  <a:lnTo>
                    <a:pt x="3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13"/>
            <p:cNvSpPr/>
            <p:nvPr/>
          </p:nvSpPr>
          <p:spPr>
            <a:xfrm>
              <a:off x="5519125" y="2155450"/>
              <a:ext cx="1225" cy="325"/>
            </a:xfrm>
            <a:custGeom>
              <a:rect b="b" l="l" r="r" t="t"/>
              <a:pathLst>
                <a:path extrusionOk="0" h="13" w="49">
                  <a:moveTo>
                    <a:pt x="48" y="1"/>
                  </a:moveTo>
                  <a:cubicBezTo>
                    <a:pt x="25" y="1"/>
                    <a:pt x="1" y="13"/>
                    <a:pt x="36" y="13"/>
                  </a:cubicBezTo>
                  <a:lnTo>
                    <a:pt x="48"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13"/>
            <p:cNvSpPr/>
            <p:nvPr/>
          </p:nvSpPr>
          <p:spPr>
            <a:xfrm>
              <a:off x="5528050" y="2153675"/>
              <a:ext cx="1225" cy="325"/>
            </a:xfrm>
            <a:custGeom>
              <a:rect b="b" l="l" r="r" t="t"/>
              <a:pathLst>
                <a:path extrusionOk="0" h="13" w="49">
                  <a:moveTo>
                    <a:pt x="25" y="0"/>
                  </a:moveTo>
                  <a:cubicBezTo>
                    <a:pt x="1" y="12"/>
                    <a:pt x="13" y="12"/>
                    <a:pt x="37" y="12"/>
                  </a:cubicBezTo>
                  <a:cubicBezTo>
                    <a:pt x="13" y="12"/>
                    <a:pt x="49" y="12"/>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13"/>
            <p:cNvSpPr/>
            <p:nvPr/>
          </p:nvSpPr>
          <p:spPr>
            <a:xfrm>
              <a:off x="5519425" y="2156050"/>
              <a:ext cx="1525" cy="325"/>
            </a:xfrm>
            <a:custGeom>
              <a:rect b="b" l="l" r="r" t="t"/>
              <a:pathLst>
                <a:path extrusionOk="0" h="13" w="61">
                  <a:moveTo>
                    <a:pt x="13" y="0"/>
                  </a:moveTo>
                  <a:cubicBezTo>
                    <a:pt x="60" y="0"/>
                    <a:pt x="1" y="12"/>
                    <a:pt x="36" y="12"/>
                  </a:cubicBezTo>
                  <a:cubicBezTo>
                    <a:pt x="24" y="12"/>
                    <a:pt x="60"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13"/>
            <p:cNvSpPr/>
            <p:nvPr/>
          </p:nvSpPr>
          <p:spPr>
            <a:xfrm>
              <a:off x="5529325" y="2154550"/>
              <a:ext cx="1475" cy="325"/>
            </a:xfrm>
            <a:custGeom>
              <a:rect b="b" l="l" r="r" t="t"/>
              <a:pathLst>
                <a:path extrusionOk="0" h="13" w="59">
                  <a:moveTo>
                    <a:pt x="45" y="1"/>
                  </a:moveTo>
                  <a:cubicBezTo>
                    <a:pt x="42" y="1"/>
                    <a:pt x="42" y="1"/>
                    <a:pt x="44" y="1"/>
                  </a:cubicBezTo>
                  <a:lnTo>
                    <a:pt x="44" y="1"/>
                  </a:lnTo>
                  <a:cubicBezTo>
                    <a:pt x="45" y="1"/>
                    <a:pt x="45" y="1"/>
                    <a:pt x="45" y="1"/>
                  </a:cubicBezTo>
                  <a:close/>
                  <a:moveTo>
                    <a:pt x="44" y="1"/>
                  </a:moveTo>
                  <a:lnTo>
                    <a:pt x="44" y="1"/>
                  </a:lnTo>
                  <a:cubicBezTo>
                    <a:pt x="37" y="3"/>
                    <a:pt x="1" y="13"/>
                    <a:pt x="33" y="13"/>
                  </a:cubicBezTo>
                  <a:cubicBezTo>
                    <a:pt x="58" y="4"/>
                    <a:pt x="48" y="2"/>
                    <a:pt x="4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13"/>
            <p:cNvSpPr/>
            <p:nvPr/>
          </p:nvSpPr>
          <p:spPr>
            <a:xfrm>
              <a:off x="5520625" y="2156350"/>
              <a:ext cx="2700" cy="625"/>
            </a:xfrm>
            <a:custGeom>
              <a:rect b="b" l="l" r="r" t="t"/>
              <a:pathLst>
                <a:path extrusionOk="0" h="25" w="108">
                  <a:moveTo>
                    <a:pt x="72" y="0"/>
                  </a:moveTo>
                  <a:cubicBezTo>
                    <a:pt x="48" y="12"/>
                    <a:pt x="36" y="24"/>
                    <a:pt x="0" y="24"/>
                  </a:cubicBezTo>
                  <a:cubicBezTo>
                    <a:pt x="24" y="24"/>
                    <a:pt x="72" y="24"/>
                    <a:pt x="95" y="12"/>
                  </a:cubicBezTo>
                  <a:lnTo>
                    <a:pt x="107" y="12"/>
                  </a:lnTo>
                  <a:cubicBezTo>
                    <a:pt x="72" y="12"/>
                    <a:pt x="84" y="0"/>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13"/>
            <p:cNvSpPr/>
            <p:nvPr/>
          </p:nvSpPr>
          <p:spPr>
            <a:xfrm>
              <a:off x="5528675" y="2154550"/>
              <a:ext cx="2375" cy="625"/>
            </a:xfrm>
            <a:custGeom>
              <a:rect b="b" l="l" r="r" t="t"/>
              <a:pathLst>
                <a:path extrusionOk="0" h="25" w="95">
                  <a:moveTo>
                    <a:pt x="24" y="21"/>
                  </a:moveTo>
                  <a:cubicBezTo>
                    <a:pt x="10" y="22"/>
                    <a:pt x="0" y="25"/>
                    <a:pt x="12" y="25"/>
                  </a:cubicBezTo>
                  <a:lnTo>
                    <a:pt x="24" y="21"/>
                  </a:lnTo>
                  <a:close/>
                  <a:moveTo>
                    <a:pt x="95" y="1"/>
                  </a:moveTo>
                  <a:lnTo>
                    <a:pt x="95" y="1"/>
                  </a:lnTo>
                  <a:cubicBezTo>
                    <a:pt x="71" y="13"/>
                    <a:pt x="47" y="13"/>
                    <a:pt x="47" y="13"/>
                  </a:cubicBezTo>
                  <a:lnTo>
                    <a:pt x="24" y="21"/>
                  </a:lnTo>
                  <a:lnTo>
                    <a:pt x="24" y="21"/>
                  </a:lnTo>
                  <a:cubicBezTo>
                    <a:pt x="30" y="20"/>
                    <a:pt x="36" y="19"/>
                    <a:pt x="42" y="19"/>
                  </a:cubicBezTo>
                  <a:cubicBezTo>
                    <a:pt x="51" y="19"/>
                    <a:pt x="59" y="21"/>
                    <a:pt x="59" y="25"/>
                  </a:cubicBezTo>
                  <a:cubicBezTo>
                    <a:pt x="71" y="13"/>
                    <a:pt x="95" y="13"/>
                    <a:pt x="9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13"/>
            <p:cNvSpPr/>
            <p:nvPr/>
          </p:nvSpPr>
          <p:spPr>
            <a:xfrm>
              <a:off x="5519725" y="2157100"/>
              <a:ext cx="1800" cy="475"/>
            </a:xfrm>
            <a:custGeom>
              <a:rect b="b" l="l" r="r" t="t"/>
              <a:pathLst>
                <a:path extrusionOk="0" h="19" w="72">
                  <a:moveTo>
                    <a:pt x="32" y="1"/>
                  </a:moveTo>
                  <a:cubicBezTo>
                    <a:pt x="26" y="1"/>
                    <a:pt x="16" y="2"/>
                    <a:pt x="1" y="6"/>
                  </a:cubicBezTo>
                  <a:cubicBezTo>
                    <a:pt x="12" y="6"/>
                    <a:pt x="24" y="18"/>
                    <a:pt x="48" y="18"/>
                  </a:cubicBezTo>
                  <a:lnTo>
                    <a:pt x="72" y="6"/>
                  </a:lnTo>
                  <a:cubicBezTo>
                    <a:pt x="48" y="6"/>
                    <a:pt x="45"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13"/>
            <p:cNvSpPr/>
            <p:nvPr/>
          </p:nvSpPr>
          <p:spPr>
            <a:xfrm>
              <a:off x="5528050" y="2155450"/>
              <a:ext cx="1825" cy="325"/>
            </a:xfrm>
            <a:custGeom>
              <a:rect b="b" l="l" r="r" t="t"/>
              <a:pathLst>
                <a:path extrusionOk="0" h="13" w="73">
                  <a:moveTo>
                    <a:pt x="49" y="1"/>
                  </a:moveTo>
                  <a:cubicBezTo>
                    <a:pt x="49" y="1"/>
                    <a:pt x="1" y="1"/>
                    <a:pt x="25" y="13"/>
                  </a:cubicBezTo>
                  <a:lnTo>
                    <a:pt x="7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13"/>
            <p:cNvSpPr/>
            <p:nvPr/>
          </p:nvSpPr>
          <p:spPr>
            <a:xfrm>
              <a:off x="5520925" y="2159925"/>
              <a:ext cx="1800" cy="325"/>
            </a:xfrm>
            <a:custGeom>
              <a:rect b="b" l="l" r="r" t="t"/>
              <a:pathLst>
                <a:path extrusionOk="0" h="13" w="72">
                  <a:moveTo>
                    <a:pt x="48" y="0"/>
                  </a:moveTo>
                  <a:cubicBezTo>
                    <a:pt x="24" y="0"/>
                    <a:pt x="0" y="12"/>
                    <a:pt x="24" y="12"/>
                  </a:cubicBezTo>
                  <a:cubicBezTo>
                    <a:pt x="36" y="12"/>
                    <a:pt x="72"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13"/>
            <p:cNvSpPr/>
            <p:nvPr/>
          </p:nvSpPr>
          <p:spPr>
            <a:xfrm>
              <a:off x="5520100" y="2171825"/>
              <a:ext cx="850" cy="250"/>
            </a:xfrm>
            <a:custGeom>
              <a:rect b="b" l="l" r="r" t="t"/>
              <a:pathLst>
                <a:path extrusionOk="0" h="10" w="34">
                  <a:moveTo>
                    <a:pt x="9" y="1"/>
                  </a:moveTo>
                  <a:cubicBezTo>
                    <a:pt x="3" y="6"/>
                    <a:pt x="0" y="9"/>
                    <a:pt x="3" y="9"/>
                  </a:cubicBezTo>
                  <a:cubicBezTo>
                    <a:pt x="6" y="9"/>
                    <a:pt x="15" y="6"/>
                    <a:pt x="3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13"/>
            <p:cNvSpPr/>
            <p:nvPr/>
          </p:nvSpPr>
          <p:spPr>
            <a:xfrm>
              <a:off x="5520025" y="2172125"/>
              <a:ext cx="1225" cy="25"/>
            </a:xfrm>
            <a:custGeom>
              <a:rect b="b" l="l" r="r" t="t"/>
              <a:pathLst>
                <a:path extrusionOk="0" h="1" w="49">
                  <a:moveTo>
                    <a:pt x="48" y="0"/>
                  </a:moveTo>
                  <a:lnTo>
                    <a:pt x="24" y="0"/>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 name="Google Shape;1180;p13"/>
            <p:cNvSpPr/>
            <p:nvPr/>
          </p:nvSpPr>
          <p:spPr>
            <a:xfrm>
              <a:off x="5519425" y="2172725"/>
              <a:ext cx="625" cy="25"/>
            </a:xfrm>
            <a:custGeom>
              <a:rect b="b" l="l" r="r" t="t"/>
              <a:pathLst>
                <a:path extrusionOk="0" h="1" w="25">
                  <a:moveTo>
                    <a:pt x="24" y="0"/>
                  </a:moveTo>
                  <a:lnTo>
                    <a:pt x="1" y="0"/>
                  </a:lnTo>
                  <a:cubicBezTo>
                    <a:pt x="1" y="0"/>
                    <a:pt x="13" y="0"/>
                    <a:pt x="13" y="0"/>
                  </a:cubicBezTo>
                  <a:cubicBezTo>
                    <a:pt x="13" y="0"/>
                    <a:pt x="13"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 name="Google Shape;1181;p13"/>
            <p:cNvSpPr/>
            <p:nvPr/>
          </p:nvSpPr>
          <p:spPr>
            <a:xfrm>
              <a:off x="5519125" y="2172725"/>
              <a:ext cx="2125" cy="325"/>
            </a:xfrm>
            <a:custGeom>
              <a:rect b="b" l="l" r="r" t="t"/>
              <a:pathLst>
                <a:path extrusionOk="0" h="13" w="85">
                  <a:moveTo>
                    <a:pt x="84" y="0"/>
                  </a:moveTo>
                  <a:cubicBezTo>
                    <a:pt x="60" y="0"/>
                    <a:pt x="60" y="12"/>
                    <a:pt x="1" y="12"/>
                  </a:cubicBezTo>
                  <a:lnTo>
                    <a:pt x="36" y="12"/>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 name="Google Shape;1182;p13"/>
            <p:cNvSpPr/>
            <p:nvPr/>
          </p:nvSpPr>
          <p:spPr>
            <a:xfrm>
              <a:off x="5520025" y="2173325"/>
              <a:ext cx="3425" cy="400"/>
            </a:xfrm>
            <a:custGeom>
              <a:rect b="b" l="l" r="r" t="t"/>
              <a:pathLst>
                <a:path extrusionOk="0" h="16" w="137">
                  <a:moveTo>
                    <a:pt x="127" y="8"/>
                  </a:moveTo>
                  <a:cubicBezTo>
                    <a:pt x="125" y="8"/>
                    <a:pt x="121" y="9"/>
                    <a:pt x="118" y="9"/>
                  </a:cubicBezTo>
                  <a:lnTo>
                    <a:pt x="118" y="9"/>
                  </a:lnTo>
                  <a:cubicBezTo>
                    <a:pt x="116" y="9"/>
                    <a:pt x="114" y="9"/>
                    <a:pt x="112" y="9"/>
                  </a:cubicBezTo>
                  <a:cubicBezTo>
                    <a:pt x="104" y="9"/>
                    <a:pt x="95" y="9"/>
                    <a:pt x="86" y="11"/>
                  </a:cubicBezTo>
                  <a:lnTo>
                    <a:pt x="86" y="11"/>
                  </a:lnTo>
                  <a:cubicBezTo>
                    <a:pt x="97" y="10"/>
                    <a:pt x="109" y="9"/>
                    <a:pt x="118" y="9"/>
                  </a:cubicBezTo>
                  <a:lnTo>
                    <a:pt x="118" y="9"/>
                  </a:lnTo>
                  <a:cubicBezTo>
                    <a:pt x="123" y="9"/>
                    <a:pt x="128" y="10"/>
                    <a:pt x="131" y="12"/>
                  </a:cubicBezTo>
                  <a:cubicBezTo>
                    <a:pt x="137" y="9"/>
                    <a:pt x="134" y="8"/>
                    <a:pt x="127" y="8"/>
                  </a:cubicBezTo>
                  <a:close/>
                  <a:moveTo>
                    <a:pt x="12" y="0"/>
                  </a:moveTo>
                  <a:cubicBezTo>
                    <a:pt x="0" y="12"/>
                    <a:pt x="72" y="12"/>
                    <a:pt x="12" y="12"/>
                  </a:cubicBezTo>
                  <a:cubicBezTo>
                    <a:pt x="20" y="14"/>
                    <a:pt x="28" y="15"/>
                    <a:pt x="38" y="15"/>
                  </a:cubicBezTo>
                  <a:cubicBezTo>
                    <a:pt x="53" y="15"/>
                    <a:pt x="70" y="13"/>
                    <a:pt x="86" y="11"/>
                  </a:cubicBezTo>
                  <a:lnTo>
                    <a:pt x="86" y="11"/>
                  </a:lnTo>
                  <a:cubicBezTo>
                    <a:pt x="80" y="11"/>
                    <a:pt x="75" y="11"/>
                    <a:pt x="69" y="11"/>
                  </a:cubicBezTo>
                  <a:cubicBezTo>
                    <a:pt x="52" y="11"/>
                    <a:pt x="39" y="9"/>
                    <a:pt x="48" y="0"/>
                  </a:cubicBezTo>
                  <a:lnTo>
                    <a:pt x="48" y="0"/>
                  </a:lnTo>
                  <a:cubicBezTo>
                    <a:pt x="40" y="4"/>
                    <a:pt x="35" y="5"/>
                    <a:pt x="31" y="5"/>
                  </a:cubicBezTo>
                  <a:cubicBezTo>
                    <a:pt x="23" y="5"/>
                    <a:pt x="20"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 name="Google Shape;1183;p13"/>
            <p:cNvSpPr/>
            <p:nvPr/>
          </p:nvSpPr>
          <p:spPr>
            <a:xfrm>
              <a:off x="5521800" y="2173025"/>
              <a:ext cx="1525" cy="325"/>
            </a:xfrm>
            <a:custGeom>
              <a:rect b="b" l="l" r="r" t="t"/>
              <a:pathLst>
                <a:path extrusionOk="0" h="13" w="61">
                  <a:moveTo>
                    <a:pt x="37" y="0"/>
                  </a:moveTo>
                  <a:cubicBezTo>
                    <a:pt x="1" y="0"/>
                    <a:pt x="1" y="12"/>
                    <a:pt x="25" y="12"/>
                  </a:cubicBezTo>
                  <a:cubicBezTo>
                    <a:pt x="25" y="12"/>
                    <a:pt x="60" y="0"/>
                    <a:pt x="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 name="Google Shape;1184;p13"/>
            <p:cNvSpPr/>
            <p:nvPr/>
          </p:nvSpPr>
          <p:spPr>
            <a:xfrm>
              <a:off x="5520625" y="2173900"/>
              <a:ext cx="325" cy="325"/>
            </a:xfrm>
            <a:custGeom>
              <a:rect b="b" l="l" r="r" t="t"/>
              <a:pathLst>
                <a:path extrusionOk="0" h="13" w="13">
                  <a:moveTo>
                    <a:pt x="12" y="1"/>
                  </a:moveTo>
                  <a:lnTo>
                    <a:pt x="0" y="13"/>
                  </a:lnTo>
                  <a:lnTo>
                    <a:pt x="12" y="13"/>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 name="Google Shape;1185;p13"/>
            <p:cNvSpPr/>
            <p:nvPr/>
          </p:nvSpPr>
          <p:spPr>
            <a:xfrm>
              <a:off x="5520025" y="2174500"/>
              <a:ext cx="925" cy="25"/>
            </a:xfrm>
            <a:custGeom>
              <a:rect b="b" l="l" r="r" t="t"/>
              <a:pathLst>
                <a:path extrusionOk="0" h="1" w="37">
                  <a:moveTo>
                    <a:pt x="36" y="1"/>
                  </a:moveTo>
                  <a:lnTo>
                    <a:pt x="0" y="1"/>
                  </a:lnTo>
                  <a:cubicBezTo>
                    <a:pt x="12" y="1"/>
                    <a:pt x="12"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 name="Google Shape;1186;p13"/>
            <p:cNvSpPr/>
            <p:nvPr/>
          </p:nvSpPr>
          <p:spPr>
            <a:xfrm>
              <a:off x="5519600" y="2174800"/>
              <a:ext cx="1700" cy="325"/>
            </a:xfrm>
            <a:custGeom>
              <a:rect b="b" l="l" r="r" t="t"/>
              <a:pathLst>
                <a:path extrusionOk="0" h="13" w="68">
                  <a:moveTo>
                    <a:pt x="53" y="1"/>
                  </a:moveTo>
                  <a:cubicBezTo>
                    <a:pt x="46" y="8"/>
                    <a:pt x="35" y="11"/>
                    <a:pt x="24" y="12"/>
                  </a:cubicBezTo>
                  <a:lnTo>
                    <a:pt x="24" y="12"/>
                  </a:lnTo>
                  <a:cubicBezTo>
                    <a:pt x="43" y="11"/>
                    <a:pt x="67" y="8"/>
                    <a:pt x="53" y="1"/>
                  </a:cubicBezTo>
                  <a:close/>
                  <a:moveTo>
                    <a:pt x="24" y="12"/>
                  </a:moveTo>
                  <a:cubicBezTo>
                    <a:pt x="11" y="12"/>
                    <a:pt x="1" y="12"/>
                    <a:pt x="6" y="12"/>
                  </a:cubicBezTo>
                  <a:cubicBezTo>
                    <a:pt x="10" y="12"/>
                    <a:pt x="17" y="12"/>
                    <a:pt x="24"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 name="Google Shape;1187;p13"/>
            <p:cNvSpPr/>
            <p:nvPr/>
          </p:nvSpPr>
          <p:spPr>
            <a:xfrm>
              <a:off x="5522400" y="2175850"/>
              <a:ext cx="625" cy="175"/>
            </a:xfrm>
            <a:custGeom>
              <a:rect b="b" l="l" r="r" t="t"/>
              <a:pathLst>
                <a:path extrusionOk="0" h="7" w="25">
                  <a:moveTo>
                    <a:pt x="12" y="1"/>
                  </a:moveTo>
                  <a:cubicBezTo>
                    <a:pt x="9" y="1"/>
                    <a:pt x="5" y="2"/>
                    <a:pt x="1" y="6"/>
                  </a:cubicBezTo>
                  <a:lnTo>
                    <a:pt x="24" y="6"/>
                  </a:lnTo>
                  <a:cubicBezTo>
                    <a:pt x="24" y="6"/>
                    <a:pt x="19"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 name="Google Shape;1188;p13"/>
            <p:cNvSpPr/>
            <p:nvPr/>
          </p:nvSpPr>
          <p:spPr>
            <a:xfrm>
              <a:off x="5527475" y="2175100"/>
              <a:ext cx="1200" cy="325"/>
            </a:xfrm>
            <a:custGeom>
              <a:rect b="b" l="l" r="r" t="t"/>
              <a:pathLst>
                <a:path extrusionOk="0" h="13" w="48">
                  <a:moveTo>
                    <a:pt x="12" y="0"/>
                  </a:moveTo>
                  <a:cubicBezTo>
                    <a:pt x="0" y="0"/>
                    <a:pt x="0" y="0"/>
                    <a:pt x="0" y="12"/>
                  </a:cubicBezTo>
                  <a:cubicBezTo>
                    <a:pt x="48" y="0"/>
                    <a:pt x="0"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13"/>
            <p:cNvSpPr/>
            <p:nvPr/>
          </p:nvSpPr>
          <p:spPr>
            <a:xfrm>
              <a:off x="5520625" y="2176300"/>
              <a:ext cx="625" cy="25"/>
            </a:xfrm>
            <a:custGeom>
              <a:rect b="b" l="l" r="r" t="t"/>
              <a:pathLst>
                <a:path extrusionOk="0" h="1" w="25">
                  <a:moveTo>
                    <a:pt x="24" y="0"/>
                  </a:moveTo>
                  <a:cubicBezTo>
                    <a:pt x="12" y="0"/>
                    <a:pt x="24" y="0"/>
                    <a:pt x="24" y="0"/>
                  </a:cubicBezTo>
                  <a:cubicBezTo>
                    <a:pt x="0" y="0"/>
                    <a:pt x="0"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13"/>
            <p:cNvSpPr/>
            <p:nvPr/>
          </p:nvSpPr>
          <p:spPr>
            <a:xfrm>
              <a:off x="5520150" y="2176300"/>
              <a:ext cx="3175" cy="600"/>
            </a:xfrm>
            <a:custGeom>
              <a:rect b="b" l="l" r="r" t="t"/>
              <a:pathLst>
                <a:path extrusionOk="0" h="24" w="127">
                  <a:moveTo>
                    <a:pt x="44" y="7"/>
                  </a:moveTo>
                  <a:cubicBezTo>
                    <a:pt x="24" y="8"/>
                    <a:pt x="0" y="12"/>
                    <a:pt x="7" y="12"/>
                  </a:cubicBezTo>
                  <a:lnTo>
                    <a:pt x="44" y="7"/>
                  </a:lnTo>
                  <a:close/>
                  <a:moveTo>
                    <a:pt x="91" y="0"/>
                  </a:moveTo>
                  <a:lnTo>
                    <a:pt x="44" y="7"/>
                  </a:lnTo>
                  <a:lnTo>
                    <a:pt x="44" y="7"/>
                  </a:lnTo>
                  <a:cubicBezTo>
                    <a:pt x="45" y="7"/>
                    <a:pt x="47" y="7"/>
                    <a:pt x="49" y="7"/>
                  </a:cubicBezTo>
                  <a:cubicBezTo>
                    <a:pt x="59" y="7"/>
                    <a:pt x="67" y="8"/>
                    <a:pt x="67" y="12"/>
                  </a:cubicBezTo>
                  <a:lnTo>
                    <a:pt x="31" y="12"/>
                  </a:lnTo>
                  <a:cubicBezTo>
                    <a:pt x="7" y="24"/>
                    <a:pt x="7" y="24"/>
                    <a:pt x="31" y="24"/>
                  </a:cubicBezTo>
                  <a:cubicBezTo>
                    <a:pt x="55" y="24"/>
                    <a:pt x="103" y="12"/>
                    <a:pt x="126" y="12"/>
                  </a:cubicBezTo>
                  <a:cubicBezTo>
                    <a:pt x="114" y="12"/>
                    <a:pt x="31" y="12"/>
                    <a:pt x="9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13"/>
            <p:cNvSpPr/>
            <p:nvPr/>
          </p:nvSpPr>
          <p:spPr>
            <a:xfrm>
              <a:off x="5524775" y="2175700"/>
              <a:ext cx="2425" cy="325"/>
            </a:xfrm>
            <a:custGeom>
              <a:rect b="b" l="l" r="r" t="t"/>
              <a:pathLst>
                <a:path extrusionOk="0" h="13" w="97">
                  <a:moveTo>
                    <a:pt x="25" y="0"/>
                  </a:moveTo>
                  <a:lnTo>
                    <a:pt x="1" y="12"/>
                  </a:lnTo>
                  <a:cubicBezTo>
                    <a:pt x="9" y="8"/>
                    <a:pt x="15" y="7"/>
                    <a:pt x="21" y="7"/>
                  </a:cubicBezTo>
                  <a:cubicBezTo>
                    <a:pt x="33" y="7"/>
                    <a:pt x="41" y="12"/>
                    <a:pt x="49" y="12"/>
                  </a:cubicBezTo>
                  <a:cubicBezTo>
                    <a:pt x="96" y="0"/>
                    <a:pt x="37" y="0"/>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13"/>
            <p:cNvSpPr/>
            <p:nvPr/>
          </p:nvSpPr>
          <p:spPr>
            <a:xfrm>
              <a:off x="5522700" y="2177475"/>
              <a:ext cx="625" cy="325"/>
            </a:xfrm>
            <a:custGeom>
              <a:rect b="b" l="l" r="r" t="t"/>
              <a:pathLst>
                <a:path extrusionOk="0" h="13" w="25">
                  <a:moveTo>
                    <a:pt x="1" y="1"/>
                  </a:moveTo>
                  <a:lnTo>
                    <a:pt x="12" y="13"/>
                  </a:ln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13"/>
            <p:cNvSpPr/>
            <p:nvPr/>
          </p:nvSpPr>
          <p:spPr>
            <a:xfrm>
              <a:off x="5521800" y="2177775"/>
              <a:ext cx="925" cy="25"/>
            </a:xfrm>
            <a:custGeom>
              <a:rect b="b" l="l" r="r" t="t"/>
              <a:pathLst>
                <a:path extrusionOk="0" h="1" w="37">
                  <a:moveTo>
                    <a:pt x="25" y="1"/>
                  </a:moveTo>
                  <a:lnTo>
                    <a:pt x="1" y="1"/>
                  </a:lnTo>
                  <a:lnTo>
                    <a:pt x="3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13"/>
            <p:cNvSpPr/>
            <p:nvPr/>
          </p:nvSpPr>
          <p:spPr>
            <a:xfrm>
              <a:off x="5521500" y="2177775"/>
              <a:ext cx="325" cy="325"/>
            </a:xfrm>
            <a:custGeom>
              <a:rect b="b" l="l" r="r" t="t"/>
              <a:pathLst>
                <a:path extrusionOk="0" h="13" w="13">
                  <a:moveTo>
                    <a:pt x="13" y="13"/>
                  </a:moveTo>
                  <a:lnTo>
                    <a:pt x="13" y="13"/>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13"/>
            <p:cNvSpPr/>
            <p:nvPr/>
          </p:nvSpPr>
          <p:spPr>
            <a:xfrm>
              <a:off x="5521800" y="2178250"/>
              <a:ext cx="600" cy="150"/>
            </a:xfrm>
            <a:custGeom>
              <a:rect b="b" l="l" r="r" t="t"/>
              <a:pathLst>
                <a:path extrusionOk="0" h="6" w="24">
                  <a:moveTo>
                    <a:pt x="20" y="0"/>
                  </a:moveTo>
                  <a:cubicBezTo>
                    <a:pt x="18" y="0"/>
                    <a:pt x="13" y="1"/>
                    <a:pt x="1" y="5"/>
                  </a:cubicBezTo>
                  <a:lnTo>
                    <a:pt x="13" y="5"/>
                  </a:lnTo>
                  <a:cubicBezTo>
                    <a:pt x="13" y="5"/>
                    <a:pt x="23" y="0"/>
                    <a:pt x="2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13"/>
            <p:cNvSpPr/>
            <p:nvPr/>
          </p:nvSpPr>
          <p:spPr>
            <a:xfrm>
              <a:off x="5536400" y="2178075"/>
              <a:ext cx="1200" cy="325"/>
            </a:xfrm>
            <a:custGeom>
              <a:rect b="b" l="l" r="r" t="t"/>
              <a:pathLst>
                <a:path extrusionOk="0" h="13" w="48">
                  <a:moveTo>
                    <a:pt x="48" y="1"/>
                  </a:moveTo>
                  <a:cubicBezTo>
                    <a:pt x="24" y="1"/>
                    <a:pt x="12" y="12"/>
                    <a:pt x="0" y="12"/>
                  </a:cubicBezTo>
                  <a:lnTo>
                    <a:pt x="36" y="12"/>
                  </a:lnTo>
                  <a:cubicBezTo>
                    <a:pt x="36" y="12"/>
                    <a:pt x="36" y="1"/>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13"/>
            <p:cNvSpPr/>
            <p:nvPr/>
          </p:nvSpPr>
          <p:spPr>
            <a:xfrm>
              <a:off x="5535500" y="2178375"/>
              <a:ext cx="1675" cy="325"/>
            </a:xfrm>
            <a:custGeom>
              <a:rect b="b" l="l" r="r" t="t"/>
              <a:pathLst>
                <a:path extrusionOk="0" h="13" w="67">
                  <a:moveTo>
                    <a:pt x="24" y="0"/>
                  </a:moveTo>
                  <a:cubicBezTo>
                    <a:pt x="1" y="0"/>
                    <a:pt x="36" y="0"/>
                    <a:pt x="24" y="12"/>
                  </a:cubicBezTo>
                  <a:lnTo>
                    <a:pt x="60" y="12"/>
                  </a:lnTo>
                  <a:cubicBezTo>
                    <a:pt x="66" y="6"/>
                    <a:pt x="57" y="6"/>
                    <a:pt x="47" y="6"/>
                  </a:cubicBezTo>
                  <a:cubicBezTo>
                    <a:pt x="36" y="6"/>
                    <a:pt x="24" y="6"/>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13"/>
            <p:cNvSpPr/>
            <p:nvPr/>
          </p:nvSpPr>
          <p:spPr>
            <a:xfrm>
              <a:off x="5534025" y="2181950"/>
              <a:ext cx="2100" cy="625"/>
            </a:xfrm>
            <a:custGeom>
              <a:rect b="b" l="l" r="r" t="t"/>
              <a:pathLst>
                <a:path extrusionOk="0" h="25" w="84">
                  <a:moveTo>
                    <a:pt x="48" y="0"/>
                  </a:moveTo>
                  <a:cubicBezTo>
                    <a:pt x="36" y="6"/>
                    <a:pt x="30" y="9"/>
                    <a:pt x="24" y="9"/>
                  </a:cubicBezTo>
                  <a:cubicBezTo>
                    <a:pt x="18" y="9"/>
                    <a:pt x="12" y="6"/>
                    <a:pt x="0" y="0"/>
                  </a:cubicBezTo>
                  <a:lnTo>
                    <a:pt x="0" y="0"/>
                  </a:lnTo>
                  <a:cubicBezTo>
                    <a:pt x="24" y="12"/>
                    <a:pt x="12" y="12"/>
                    <a:pt x="24" y="24"/>
                  </a:cubicBezTo>
                  <a:lnTo>
                    <a:pt x="71" y="24"/>
                  </a:lnTo>
                  <a:lnTo>
                    <a:pt x="48" y="12"/>
                  </a:lnTo>
                  <a:lnTo>
                    <a:pt x="71" y="12"/>
                  </a:lnTo>
                  <a:cubicBezTo>
                    <a:pt x="83" y="6"/>
                    <a:pt x="74" y="6"/>
                    <a:pt x="64" y="6"/>
                  </a:cubicBezTo>
                  <a:cubicBezTo>
                    <a:pt x="54" y="6"/>
                    <a:pt x="42" y="6"/>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13"/>
            <p:cNvSpPr/>
            <p:nvPr/>
          </p:nvSpPr>
          <p:spPr>
            <a:xfrm>
              <a:off x="5564675" y="2174500"/>
              <a:ext cx="25" cy="325"/>
            </a:xfrm>
            <a:custGeom>
              <a:rect b="b" l="l" r="r" t="t"/>
              <a:pathLst>
                <a:path extrusionOk="0" h="13" w="1">
                  <a:moveTo>
                    <a:pt x="0" y="13"/>
                  </a:moveTo>
                  <a:cubicBezTo>
                    <a:pt x="0" y="13"/>
                    <a:pt x="0" y="13"/>
                    <a:pt x="0" y="1"/>
                  </a:cubicBezTo>
                  <a:lnTo>
                    <a:pt x="0" y="1"/>
                  </a:lnTo>
                  <a:lnTo>
                    <a:pt x="0" y="13"/>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13"/>
            <p:cNvSpPr/>
            <p:nvPr/>
          </p:nvSpPr>
          <p:spPr>
            <a:xfrm>
              <a:off x="5540550" y="2156225"/>
              <a:ext cx="1225" cy="1350"/>
            </a:xfrm>
            <a:custGeom>
              <a:rect b="b" l="l" r="r" t="t"/>
              <a:pathLst>
                <a:path extrusionOk="0" h="54" w="49">
                  <a:moveTo>
                    <a:pt x="28" y="0"/>
                  </a:moveTo>
                  <a:cubicBezTo>
                    <a:pt x="23" y="0"/>
                    <a:pt x="21" y="5"/>
                    <a:pt x="13" y="5"/>
                  </a:cubicBezTo>
                  <a:lnTo>
                    <a:pt x="1" y="53"/>
                  </a:lnTo>
                  <a:cubicBezTo>
                    <a:pt x="25" y="41"/>
                    <a:pt x="1" y="41"/>
                    <a:pt x="13" y="17"/>
                  </a:cubicBezTo>
                  <a:lnTo>
                    <a:pt x="13" y="17"/>
                  </a:lnTo>
                  <a:cubicBezTo>
                    <a:pt x="25" y="17"/>
                    <a:pt x="25" y="41"/>
                    <a:pt x="25" y="41"/>
                  </a:cubicBezTo>
                  <a:cubicBezTo>
                    <a:pt x="49" y="5"/>
                    <a:pt x="1" y="29"/>
                    <a:pt x="37" y="5"/>
                  </a:cubicBezTo>
                  <a:cubicBezTo>
                    <a:pt x="33" y="1"/>
                    <a:pt x="30"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13"/>
            <p:cNvSpPr/>
            <p:nvPr/>
          </p:nvSpPr>
          <p:spPr>
            <a:xfrm>
              <a:off x="5562875" y="2170925"/>
              <a:ext cx="1525" cy="2700"/>
            </a:xfrm>
            <a:custGeom>
              <a:rect b="b" l="l" r="r" t="t"/>
              <a:pathLst>
                <a:path extrusionOk="0" h="108" w="61">
                  <a:moveTo>
                    <a:pt x="60" y="1"/>
                  </a:moveTo>
                  <a:cubicBezTo>
                    <a:pt x="38" y="34"/>
                    <a:pt x="26" y="78"/>
                    <a:pt x="5" y="103"/>
                  </a:cubicBezTo>
                  <a:lnTo>
                    <a:pt x="5" y="103"/>
                  </a:lnTo>
                  <a:cubicBezTo>
                    <a:pt x="5" y="103"/>
                    <a:pt x="4" y="103"/>
                    <a:pt x="4" y="103"/>
                  </a:cubicBezTo>
                  <a:cubicBezTo>
                    <a:pt x="2" y="103"/>
                    <a:pt x="1" y="104"/>
                    <a:pt x="1" y="108"/>
                  </a:cubicBezTo>
                  <a:cubicBezTo>
                    <a:pt x="2" y="106"/>
                    <a:pt x="4" y="105"/>
                    <a:pt x="5" y="103"/>
                  </a:cubicBezTo>
                  <a:lnTo>
                    <a:pt x="5" y="103"/>
                  </a:lnTo>
                  <a:cubicBezTo>
                    <a:pt x="9" y="104"/>
                    <a:pt x="13" y="108"/>
                    <a:pt x="13" y="108"/>
                  </a:cubicBezTo>
                  <a:cubicBezTo>
                    <a:pt x="13" y="84"/>
                    <a:pt x="37" y="60"/>
                    <a:pt x="49" y="37"/>
                  </a:cubicBezTo>
                  <a:lnTo>
                    <a:pt x="49" y="48"/>
                  </a:lnTo>
                  <a:cubicBezTo>
                    <a:pt x="60" y="25"/>
                    <a:pt x="60" y="25"/>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13"/>
            <p:cNvSpPr/>
            <p:nvPr/>
          </p:nvSpPr>
          <p:spPr>
            <a:xfrm>
              <a:off x="5562875" y="2173600"/>
              <a:ext cx="325" cy="625"/>
            </a:xfrm>
            <a:custGeom>
              <a:rect b="b" l="l" r="r" t="t"/>
              <a:pathLst>
                <a:path extrusionOk="0" h="25" w="13">
                  <a:moveTo>
                    <a:pt x="13" y="1"/>
                  </a:moveTo>
                  <a:cubicBezTo>
                    <a:pt x="1" y="13"/>
                    <a:pt x="1" y="13"/>
                    <a:pt x="1" y="13"/>
                  </a:cubicBezTo>
                  <a:cubicBezTo>
                    <a:pt x="1" y="13"/>
                    <a:pt x="1" y="25"/>
                    <a:pt x="1" y="25"/>
                  </a:cubicBezTo>
                  <a:cubicBezTo>
                    <a:pt x="13" y="13"/>
                    <a:pt x="13" y="13"/>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13"/>
            <p:cNvSpPr/>
            <p:nvPr/>
          </p:nvSpPr>
          <p:spPr>
            <a:xfrm>
              <a:off x="5545025" y="2159025"/>
              <a:ext cx="325" cy="325"/>
            </a:xfrm>
            <a:custGeom>
              <a:rect b="b" l="l" r="r" t="t"/>
              <a:pathLst>
                <a:path extrusionOk="0" h="13" w="13">
                  <a:moveTo>
                    <a:pt x="1" y="1"/>
                  </a:moveTo>
                  <a:lnTo>
                    <a:pt x="12" y="12"/>
                  </a:lnTo>
                  <a:cubicBezTo>
                    <a:pt x="12" y="1"/>
                    <a:pt x="12"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13"/>
            <p:cNvSpPr/>
            <p:nvPr/>
          </p:nvSpPr>
          <p:spPr>
            <a:xfrm>
              <a:off x="5566450" y="2174500"/>
              <a:ext cx="325" cy="325"/>
            </a:xfrm>
            <a:custGeom>
              <a:rect b="b" l="l" r="r" t="t"/>
              <a:pathLst>
                <a:path extrusionOk="0" h="13" w="13">
                  <a:moveTo>
                    <a:pt x="1" y="1"/>
                  </a:moveTo>
                  <a:cubicBezTo>
                    <a:pt x="1" y="1"/>
                    <a:pt x="13" y="13"/>
                    <a:pt x="13" y="13"/>
                  </a:cubicBezTo>
                  <a:cubicBezTo>
                    <a:pt x="13" y="13"/>
                    <a:pt x="13" y="13"/>
                    <a:pt x="13" y="1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13"/>
            <p:cNvSpPr/>
            <p:nvPr/>
          </p:nvSpPr>
          <p:spPr>
            <a:xfrm>
              <a:off x="5551275" y="2178375"/>
              <a:ext cx="725" cy="750"/>
            </a:xfrm>
            <a:custGeom>
              <a:rect b="b" l="l" r="r" t="t"/>
              <a:pathLst>
                <a:path extrusionOk="0" h="30" w="29">
                  <a:moveTo>
                    <a:pt x="28" y="10"/>
                  </a:moveTo>
                  <a:cubicBezTo>
                    <a:pt x="28" y="10"/>
                    <a:pt x="27" y="11"/>
                    <a:pt x="24" y="14"/>
                  </a:cubicBezTo>
                  <a:lnTo>
                    <a:pt x="24" y="14"/>
                  </a:lnTo>
                  <a:cubicBezTo>
                    <a:pt x="27" y="12"/>
                    <a:pt x="29" y="10"/>
                    <a:pt x="28" y="10"/>
                  </a:cubicBezTo>
                  <a:close/>
                  <a:moveTo>
                    <a:pt x="12" y="0"/>
                  </a:moveTo>
                  <a:lnTo>
                    <a:pt x="1" y="24"/>
                  </a:lnTo>
                  <a:cubicBezTo>
                    <a:pt x="1" y="28"/>
                    <a:pt x="2" y="30"/>
                    <a:pt x="4" y="30"/>
                  </a:cubicBezTo>
                  <a:cubicBezTo>
                    <a:pt x="7" y="30"/>
                    <a:pt x="12" y="24"/>
                    <a:pt x="12" y="24"/>
                  </a:cubicBezTo>
                  <a:cubicBezTo>
                    <a:pt x="18" y="19"/>
                    <a:pt x="21" y="16"/>
                    <a:pt x="24" y="14"/>
                  </a:cubicBezTo>
                  <a:lnTo>
                    <a:pt x="24" y="14"/>
                  </a:lnTo>
                  <a:cubicBezTo>
                    <a:pt x="22" y="14"/>
                    <a:pt x="21" y="15"/>
                    <a:pt x="20" y="15"/>
                  </a:cubicBezTo>
                  <a:cubicBezTo>
                    <a:pt x="16" y="15"/>
                    <a:pt x="12" y="1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13"/>
            <p:cNvSpPr/>
            <p:nvPr/>
          </p:nvSpPr>
          <p:spPr>
            <a:xfrm>
              <a:off x="5540850" y="2156350"/>
              <a:ext cx="25" cy="25"/>
            </a:xfrm>
            <a:custGeom>
              <a:rect b="b" l="l" r="r" t="t"/>
              <a:pathLst>
                <a:path extrusionOk="0" h="1" w="1">
                  <a:moveTo>
                    <a:pt x="1" y="0"/>
                  </a:moveTo>
                  <a:lnTo>
                    <a:pt x="1" y="0"/>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13"/>
            <p:cNvSpPr/>
            <p:nvPr/>
          </p:nvSpPr>
          <p:spPr>
            <a:xfrm>
              <a:off x="5564075" y="2174625"/>
              <a:ext cx="625" cy="500"/>
            </a:xfrm>
            <a:custGeom>
              <a:rect b="b" l="l" r="r" t="t"/>
              <a:pathLst>
                <a:path extrusionOk="0" h="20" w="25">
                  <a:moveTo>
                    <a:pt x="5" y="1"/>
                  </a:moveTo>
                  <a:cubicBezTo>
                    <a:pt x="5" y="1"/>
                    <a:pt x="3" y="3"/>
                    <a:pt x="1" y="8"/>
                  </a:cubicBezTo>
                  <a:lnTo>
                    <a:pt x="10" y="12"/>
                  </a:lnTo>
                  <a:lnTo>
                    <a:pt x="10" y="12"/>
                  </a:lnTo>
                  <a:cubicBezTo>
                    <a:pt x="7" y="8"/>
                    <a:pt x="7" y="1"/>
                    <a:pt x="5" y="1"/>
                  </a:cubicBezTo>
                  <a:close/>
                  <a:moveTo>
                    <a:pt x="24" y="8"/>
                  </a:moveTo>
                  <a:cubicBezTo>
                    <a:pt x="20" y="12"/>
                    <a:pt x="17" y="14"/>
                    <a:pt x="14" y="14"/>
                  </a:cubicBezTo>
                  <a:lnTo>
                    <a:pt x="14" y="14"/>
                  </a:lnTo>
                  <a:lnTo>
                    <a:pt x="10" y="12"/>
                  </a:lnTo>
                  <a:lnTo>
                    <a:pt x="10" y="12"/>
                  </a:lnTo>
                  <a:cubicBezTo>
                    <a:pt x="11" y="14"/>
                    <a:pt x="12" y="14"/>
                    <a:pt x="13" y="14"/>
                  </a:cubicBezTo>
                  <a:cubicBezTo>
                    <a:pt x="14" y="14"/>
                    <a:pt x="14" y="14"/>
                    <a:pt x="14" y="14"/>
                  </a:cubicBezTo>
                  <a:lnTo>
                    <a:pt x="14" y="14"/>
                  </a:lnTo>
                  <a:lnTo>
                    <a:pt x="24" y="19"/>
                  </a:lnTo>
                  <a:lnTo>
                    <a:pt x="24" y="8"/>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13"/>
            <p:cNvSpPr/>
            <p:nvPr/>
          </p:nvSpPr>
          <p:spPr>
            <a:xfrm>
              <a:off x="5284275" y="2152475"/>
              <a:ext cx="327450" cy="249875"/>
            </a:xfrm>
            <a:custGeom>
              <a:rect b="b" l="l" r="r" t="t"/>
              <a:pathLst>
                <a:path extrusionOk="0" h="9995" w="13098">
                  <a:moveTo>
                    <a:pt x="9680" y="1"/>
                  </a:moveTo>
                  <a:cubicBezTo>
                    <a:pt x="9671" y="1"/>
                    <a:pt x="9648" y="1"/>
                    <a:pt x="9628" y="6"/>
                  </a:cubicBezTo>
                  <a:lnTo>
                    <a:pt x="9628" y="6"/>
                  </a:lnTo>
                  <a:cubicBezTo>
                    <a:pt x="9652" y="6"/>
                    <a:pt x="9688" y="1"/>
                    <a:pt x="9680" y="1"/>
                  </a:cubicBezTo>
                  <a:close/>
                  <a:moveTo>
                    <a:pt x="9609" y="13"/>
                  </a:moveTo>
                  <a:cubicBezTo>
                    <a:pt x="9601" y="13"/>
                    <a:pt x="9603" y="13"/>
                    <a:pt x="9609" y="13"/>
                  </a:cubicBezTo>
                  <a:lnTo>
                    <a:pt x="9609" y="13"/>
                  </a:lnTo>
                  <a:cubicBezTo>
                    <a:pt x="9609" y="13"/>
                    <a:pt x="9609" y="13"/>
                    <a:pt x="9609" y="13"/>
                  </a:cubicBezTo>
                  <a:close/>
                  <a:moveTo>
                    <a:pt x="9609" y="1"/>
                  </a:moveTo>
                  <a:lnTo>
                    <a:pt x="9609" y="1"/>
                  </a:lnTo>
                  <a:cubicBezTo>
                    <a:pt x="9597" y="13"/>
                    <a:pt x="9573" y="13"/>
                    <a:pt x="9549" y="13"/>
                  </a:cubicBezTo>
                  <a:cubicBezTo>
                    <a:pt x="9549" y="13"/>
                    <a:pt x="9538" y="24"/>
                    <a:pt x="9561" y="24"/>
                  </a:cubicBezTo>
                  <a:lnTo>
                    <a:pt x="9573" y="13"/>
                  </a:lnTo>
                  <a:lnTo>
                    <a:pt x="9609" y="13"/>
                  </a:lnTo>
                  <a:cubicBezTo>
                    <a:pt x="9615" y="10"/>
                    <a:pt x="9621" y="8"/>
                    <a:pt x="9628" y="6"/>
                  </a:cubicBezTo>
                  <a:lnTo>
                    <a:pt x="9628" y="6"/>
                  </a:lnTo>
                  <a:cubicBezTo>
                    <a:pt x="9627" y="6"/>
                    <a:pt x="9626" y="6"/>
                    <a:pt x="9625" y="6"/>
                  </a:cubicBezTo>
                  <a:cubicBezTo>
                    <a:pt x="9613" y="6"/>
                    <a:pt x="9605" y="5"/>
                    <a:pt x="9609" y="1"/>
                  </a:cubicBezTo>
                  <a:close/>
                  <a:moveTo>
                    <a:pt x="9692" y="9"/>
                  </a:moveTo>
                  <a:cubicBezTo>
                    <a:pt x="9683" y="9"/>
                    <a:pt x="9672" y="10"/>
                    <a:pt x="9657" y="13"/>
                  </a:cubicBezTo>
                  <a:lnTo>
                    <a:pt x="9657" y="24"/>
                  </a:lnTo>
                  <a:cubicBezTo>
                    <a:pt x="9649" y="17"/>
                    <a:pt x="9621" y="14"/>
                    <a:pt x="9609" y="13"/>
                  </a:cubicBezTo>
                  <a:lnTo>
                    <a:pt x="9609" y="13"/>
                  </a:lnTo>
                  <a:cubicBezTo>
                    <a:pt x="9608" y="24"/>
                    <a:pt x="9573" y="24"/>
                    <a:pt x="9561" y="24"/>
                  </a:cubicBezTo>
                  <a:cubicBezTo>
                    <a:pt x="9559" y="27"/>
                    <a:pt x="9561" y="28"/>
                    <a:pt x="9565" y="28"/>
                  </a:cubicBezTo>
                  <a:cubicBezTo>
                    <a:pt x="9577" y="28"/>
                    <a:pt x="9608" y="21"/>
                    <a:pt x="9623" y="21"/>
                  </a:cubicBezTo>
                  <a:cubicBezTo>
                    <a:pt x="9629" y="21"/>
                    <a:pt x="9633" y="22"/>
                    <a:pt x="9633" y="24"/>
                  </a:cubicBezTo>
                  <a:lnTo>
                    <a:pt x="9621" y="24"/>
                  </a:lnTo>
                  <a:cubicBezTo>
                    <a:pt x="9645" y="36"/>
                    <a:pt x="9645" y="36"/>
                    <a:pt x="9692" y="36"/>
                  </a:cubicBezTo>
                  <a:cubicBezTo>
                    <a:pt x="9700" y="32"/>
                    <a:pt x="9708" y="31"/>
                    <a:pt x="9716" y="31"/>
                  </a:cubicBezTo>
                  <a:cubicBezTo>
                    <a:pt x="9732" y="31"/>
                    <a:pt x="9748" y="36"/>
                    <a:pt x="9764" y="36"/>
                  </a:cubicBezTo>
                  <a:cubicBezTo>
                    <a:pt x="9776" y="30"/>
                    <a:pt x="9761" y="30"/>
                    <a:pt x="9750" y="30"/>
                  </a:cubicBezTo>
                  <a:cubicBezTo>
                    <a:pt x="9740" y="30"/>
                    <a:pt x="9734" y="30"/>
                    <a:pt x="9764" y="24"/>
                  </a:cubicBezTo>
                  <a:lnTo>
                    <a:pt x="9788" y="13"/>
                  </a:lnTo>
                  <a:lnTo>
                    <a:pt x="9788" y="13"/>
                  </a:lnTo>
                  <a:cubicBezTo>
                    <a:pt x="9773" y="15"/>
                    <a:pt x="9761" y="16"/>
                    <a:pt x="9752" y="16"/>
                  </a:cubicBezTo>
                  <a:cubicBezTo>
                    <a:pt x="9727" y="16"/>
                    <a:pt x="9718" y="9"/>
                    <a:pt x="9692" y="9"/>
                  </a:cubicBezTo>
                  <a:close/>
                  <a:moveTo>
                    <a:pt x="9692" y="36"/>
                  </a:moveTo>
                  <a:cubicBezTo>
                    <a:pt x="9645" y="36"/>
                    <a:pt x="9704" y="36"/>
                    <a:pt x="9680" y="48"/>
                  </a:cubicBezTo>
                  <a:lnTo>
                    <a:pt x="9728" y="36"/>
                  </a:lnTo>
                  <a:close/>
                  <a:moveTo>
                    <a:pt x="9823" y="84"/>
                  </a:moveTo>
                  <a:cubicBezTo>
                    <a:pt x="9817" y="84"/>
                    <a:pt x="9812" y="84"/>
                    <a:pt x="9807" y="85"/>
                  </a:cubicBezTo>
                  <a:lnTo>
                    <a:pt x="9807" y="85"/>
                  </a:lnTo>
                  <a:cubicBezTo>
                    <a:pt x="9795" y="88"/>
                    <a:pt x="9793" y="89"/>
                    <a:pt x="9796" y="89"/>
                  </a:cubicBezTo>
                  <a:cubicBezTo>
                    <a:pt x="9802" y="89"/>
                    <a:pt x="9831" y="84"/>
                    <a:pt x="9823" y="84"/>
                  </a:cubicBezTo>
                  <a:close/>
                  <a:moveTo>
                    <a:pt x="9728" y="84"/>
                  </a:moveTo>
                  <a:cubicBezTo>
                    <a:pt x="9716" y="90"/>
                    <a:pt x="9695" y="90"/>
                    <a:pt x="9672" y="90"/>
                  </a:cubicBezTo>
                  <a:cubicBezTo>
                    <a:pt x="9648" y="90"/>
                    <a:pt x="9621" y="90"/>
                    <a:pt x="9597" y="96"/>
                  </a:cubicBezTo>
                  <a:lnTo>
                    <a:pt x="9597" y="85"/>
                  </a:lnTo>
                  <a:lnTo>
                    <a:pt x="9597" y="85"/>
                  </a:lnTo>
                  <a:cubicBezTo>
                    <a:pt x="9617" y="87"/>
                    <a:pt x="9634" y="89"/>
                    <a:pt x="9650" y="89"/>
                  </a:cubicBezTo>
                  <a:cubicBezTo>
                    <a:pt x="9663" y="89"/>
                    <a:pt x="9676" y="88"/>
                    <a:pt x="9692" y="84"/>
                  </a:cubicBezTo>
                  <a:close/>
                  <a:moveTo>
                    <a:pt x="9990" y="132"/>
                  </a:moveTo>
                  <a:cubicBezTo>
                    <a:pt x="9988" y="134"/>
                    <a:pt x="9986" y="137"/>
                    <a:pt x="9984" y="140"/>
                  </a:cubicBezTo>
                  <a:lnTo>
                    <a:pt x="9984" y="140"/>
                  </a:lnTo>
                  <a:cubicBezTo>
                    <a:pt x="9986" y="137"/>
                    <a:pt x="9988" y="135"/>
                    <a:pt x="9990" y="132"/>
                  </a:cubicBezTo>
                  <a:close/>
                  <a:moveTo>
                    <a:pt x="9657" y="137"/>
                  </a:moveTo>
                  <a:cubicBezTo>
                    <a:pt x="9657" y="139"/>
                    <a:pt x="9657" y="141"/>
                    <a:pt x="9657" y="143"/>
                  </a:cubicBezTo>
                  <a:lnTo>
                    <a:pt x="9645" y="143"/>
                  </a:lnTo>
                  <a:cubicBezTo>
                    <a:pt x="9647" y="141"/>
                    <a:pt x="9651" y="139"/>
                    <a:pt x="9657" y="137"/>
                  </a:cubicBezTo>
                  <a:close/>
                  <a:moveTo>
                    <a:pt x="9752" y="155"/>
                  </a:moveTo>
                  <a:cubicBezTo>
                    <a:pt x="9752" y="155"/>
                    <a:pt x="9752" y="155"/>
                    <a:pt x="9752" y="167"/>
                  </a:cubicBezTo>
                  <a:cubicBezTo>
                    <a:pt x="9740" y="167"/>
                    <a:pt x="9740" y="167"/>
                    <a:pt x="9740" y="155"/>
                  </a:cubicBezTo>
                  <a:close/>
                  <a:moveTo>
                    <a:pt x="9800" y="143"/>
                  </a:moveTo>
                  <a:cubicBezTo>
                    <a:pt x="9800" y="143"/>
                    <a:pt x="9788" y="143"/>
                    <a:pt x="9788" y="155"/>
                  </a:cubicBezTo>
                  <a:cubicBezTo>
                    <a:pt x="9788" y="155"/>
                    <a:pt x="9788" y="155"/>
                    <a:pt x="9788" y="167"/>
                  </a:cubicBezTo>
                  <a:lnTo>
                    <a:pt x="9776" y="167"/>
                  </a:lnTo>
                  <a:cubicBezTo>
                    <a:pt x="9776" y="155"/>
                    <a:pt x="9776" y="155"/>
                    <a:pt x="9776" y="155"/>
                  </a:cubicBezTo>
                  <a:cubicBezTo>
                    <a:pt x="9776" y="143"/>
                    <a:pt x="9788" y="143"/>
                    <a:pt x="9800" y="143"/>
                  </a:cubicBezTo>
                  <a:close/>
                  <a:moveTo>
                    <a:pt x="9859" y="179"/>
                  </a:moveTo>
                  <a:cubicBezTo>
                    <a:pt x="9847" y="191"/>
                    <a:pt x="9847" y="191"/>
                    <a:pt x="9835" y="203"/>
                  </a:cubicBezTo>
                  <a:cubicBezTo>
                    <a:pt x="9835" y="203"/>
                    <a:pt x="9835" y="191"/>
                    <a:pt x="9835" y="191"/>
                  </a:cubicBezTo>
                  <a:lnTo>
                    <a:pt x="9847" y="191"/>
                  </a:lnTo>
                  <a:cubicBezTo>
                    <a:pt x="9847" y="179"/>
                    <a:pt x="9847" y="179"/>
                    <a:pt x="9859" y="179"/>
                  </a:cubicBezTo>
                  <a:close/>
                  <a:moveTo>
                    <a:pt x="9514" y="288"/>
                  </a:moveTo>
                  <a:cubicBezTo>
                    <a:pt x="9507" y="290"/>
                    <a:pt x="9501" y="293"/>
                    <a:pt x="9490" y="298"/>
                  </a:cubicBezTo>
                  <a:cubicBezTo>
                    <a:pt x="9500" y="295"/>
                    <a:pt x="9508" y="291"/>
                    <a:pt x="9514" y="288"/>
                  </a:cubicBezTo>
                  <a:close/>
                  <a:moveTo>
                    <a:pt x="9573" y="286"/>
                  </a:moveTo>
                  <a:cubicBezTo>
                    <a:pt x="9573" y="286"/>
                    <a:pt x="9549" y="286"/>
                    <a:pt x="9538" y="298"/>
                  </a:cubicBezTo>
                  <a:cubicBezTo>
                    <a:pt x="9557" y="289"/>
                    <a:pt x="9560" y="287"/>
                    <a:pt x="9573" y="286"/>
                  </a:cubicBezTo>
                  <a:lnTo>
                    <a:pt x="9573" y="286"/>
                  </a:lnTo>
                  <a:cubicBezTo>
                    <a:pt x="9573" y="286"/>
                    <a:pt x="9573" y="286"/>
                    <a:pt x="9573" y="286"/>
                  </a:cubicBezTo>
                  <a:close/>
                  <a:moveTo>
                    <a:pt x="11193" y="608"/>
                  </a:moveTo>
                  <a:cubicBezTo>
                    <a:pt x="11193" y="627"/>
                    <a:pt x="11185" y="661"/>
                    <a:pt x="11170" y="680"/>
                  </a:cubicBezTo>
                  <a:lnTo>
                    <a:pt x="11170" y="680"/>
                  </a:lnTo>
                  <a:cubicBezTo>
                    <a:pt x="11170" y="680"/>
                    <a:pt x="11169" y="679"/>
                    <a:pt x="11169" y="679"/>
                  </a:cubicBezTo>
                  <a:lnTo>
                    <a:pt x="11169" y="679"/>
                  </a:lnTo>
                  <a:lnTo>
                    <a:pt x="11169" y="681"/>
                  </a:lnTo>
                  <a:lnTo>
                    <a:pt x="11169" y="681"/>
                  </a:lnTo>
                  <a:cubicBezTo>
                    <a:pt x="11170" y="680"/>
                    <a:pt x="11170" y="680"/>
                    <a:pt x="11170" y="680"/>
                  </a:cubicBezTo>
                  <a:lnTo>
                    <a:pt x="11170" y="680"/>
                  </a:lnTo>
                  <a:cubicBezTo>
                    <a:pt x="11172" y="680"/>
                    <a:pt x="11174" y="681"/>
                    <a:pt x="11176" y="681"/>
                  </a:cubicBezTo>
                  <a:cubicBezTo>
                    <a:pt x="11205" y="681"/>
                    <a:pt x="11206" y="620"/>
                    <a:pt x="11228" y="620"/>
                  </a:cubicBezTo>
                  <a:cubicBezTo>
                    <a:pt x="11228" y="615"/>
                    <a:pt x="11227" y="614"/>
                    <a:pt x="11225" y="614"/>
                  </a:cubicBezTo>
                  <a:cubicBezTo>
                    <a:pt x="11220" y="614"/>
                    <a:pt x="11208" y="627"/>
                    <a:pt x="11200" y="627"/>
                  </a:cubicBezTo>
                  <a:cubicBezTo>
                    <a:pt x="11196" y="627"/>
                    <a:pt x="11193" y="622"/>
                    <a:pt x="11193" y="608"/>
                  </a:cubicBezTo>
                  <a:close/>
                  <a:moveTo>
                    <a:pt x="9526" y="727"/>
                  </a:moveTo>
                  <a:cubicBezTo>
                    <a:pt x="9526" y="727"/>
                    <a:pt x="9371" y="751"/>
                    <a:pt x="9407" y="751"/>
                  </a:cubicBezTo>
                  <a:lnTo>
                    <a:pt x="9549" y="727"/>
                  </a:lnTo>
                  <a:close/>
                  <a:moveTo>
                    <a:pt x="10335" y="751"/>
                  </a:moveTo>
                  <a:lnTo>
                    <a:pt x="10311" y="763"/>
                  </a:lnTo>
                  <a:lnTo>
                    <a:pt x="10335" y="763"/>
                  </a:lnTo>
                  <a:cubicBezTo>
                    <a:pt x="10335" y="759"/>
                    <a:pt x="10335" y="756"/>
                    <a:pt x="10335" y="754"/>
                  </a:cubicBezTo>
                  <a:cubicBezTo>
                    <a:pt x="10335" y="754"/>
                    <a:pt x="10335" y="753"/>
                    <a:pt x="10335" y="751"/>
                  </a:cubicBezTo>
                  <a:close/>
                  <a:moveTo>
                    <a:pt x="11443" y="751"/>
                  </a:moveTo>
                  <a:cubicBezTo>
                    <a:pt x="11437" y="751"/>
                    <a:pt x="11426" y="767"/>
                    <a:pt x="11416" y="779"/>
                  </a:cubicBezTo>
                  <a:lnTo>
                    <a:pt x="11416" y="779"/>
                  </a:lnTo>
                  <a:cubicBezTo>
                    <a:pt x="11424" y="773"/>
                    <a:pt x="11433" y="764"/>
                    <a:pt x="11443" y="751"/>
                  </a:cubicBezTo>
                  <a:close/>
                  <a:moveTo>
                    <a:pt x="11443" y="834"/>
                  </a:moveTo>
                  <a:cubicBezTo>
                    <a:pt x="11433" y="839"/>
                    <a:pt x="11427" y="846"/>
                    <a:pt x="11425" y="851"/>
                  </a:cubicBezTo>
                  <a:lnTo>
                    <a:pt x="11425" y="851"/>
                  </a:lnTo>
                  <a:cubicBezTo>
                    <a:pt x="11431" y="848"/>
                    <a:pt x="11437" y="843"/>
                    <a:pt x="11443" y="834"/>
                  </a:cubicBezTo>
                  <a:close/>
                  <a:moveTo>
                    <a:pt x="9728" y="894"/>
                  </a:moveTo>
                  <a:cubicBezTo>
                    <a:pt x="9726" y="894"/>
                    <a:pt x="9724" y="894"/>
                    <a:pt x="9722" y="894"/>
                  </a:cubicBezTo>
                  <a:lnTo>
                    <a:pt x="9722" y="894"/>
                  </a:lnTo>
                  <a:cubicBezTo>
                    <a:pt x="9717" y="895"/>
                    <a:pt x="9712" y="897"/>
                    <a:pt x="9715" y="897"/>
                  </a:cubicBezTo>
                  <a:cubicBezTo>
                    <a:pt x="9718" y="897"/>
                    <a:pt x="9725" y="896"/>
                    <a:pt x="9740" y="894"/>
                  </a:cubicBezTo>
                  <a:close/>
                  <a:moveTo>
                    <a:pt x="9538" y="870"/>
                  </a:moveTo>
                  <a:cubicBezTo>
                    <a:pt x="9454" y="882"/>
                    <a:pt x="9549" y="882"/>
                    <a:pt x="9514" y="882"/>
                  </a:cubicBezTo>
                  <a:cubicBezTo>
                    <a:pt x="9514" y="894"/>
                    <a:pt x="9514" y="894"/>
                    <a:pt x="9514" y="894"/>
                  </a:cubicBezTo>
                  <a:cubicBezTo>
                    <a:pt x="9502" y="882"/>
                    <a:pt x="9478" y="882"/>
                    <a:pt x="9442" y="882"/>
                  </a:cubicBezTo>
                  <a:cubicBezTo>
                    <a:pt x="9442" y="888"/>
                    <a:pt x="9463" y="888"/>
                    <a:pt x="9480" y="888"/>
                  </a:cubicBezTo>
                  <a:cubicBezTo>
                    <a:pt x="9496" y="888"/>
                    <a:pt x="9508" y="888"/>
                    <a:pt x="9490" y="894"/>
                  </a:cubicBezTo>
                  <a:cubicBezTo>
                    <a:pt x="9514" y="894"/>
                    <a:pt x="9442" y="905"/>
                    <a:pt x="9442" y="917"/>
                  </a:cubicBezTo>
                  <a:cubicBezTo>
                    <a:pt x="9466" y="917"/>
                    <a:pt x="9506" y="912"/>
                    <a:pt x="9526" y="912"/>
                  </a:cubicBezTo>
                  <a:cubicBezTo>
                    <a:pt x="9536" y="912"/>
                    <a:pt x="9542" y="913"/>
                    <a:pt x="9538" y="917"/>
                  </a:cubicBezTo>
                  <a:lnTo>
                    <a:pt x="9478" y="917"/>
                  </a:lnTo>
                  <a:cubicBezTo>
                    <a:pt x="9478" y="923"/>
                    <a:pt x="9496" y="923"/>
                    <a:pt x="9514" y="923"/>
                  </a:cubicBezTo>
                  <a:cubicBezTo>
                    <a:pt x="9532" y="923"/>
                    <a:pt x="9549" y="923"/>
                    <a:pt x="9549" y="929"/>
                  </a:cubicBezTo>
                  <a:cubicBezTo>
                    <a:pt x="9561" y="917"/>
                    <a:pt x="9597" y="917"/>
                    <a:pt x="9609" y="917"/>
                  </a:cubicBezTo>
                  <a:cubicBezTo>
                    <a:pt x="9633" y="917"/>
                    <a:pt x="9633" y="917"/>
                    <a:pt x="9621" y="929"/>
                  </a:cubicBezTo>
                  <a:lnTo>
                    <a:pt x="9657" y="929"/>
                  </a:lnTo>
                  <a:cubicBezTo>
                    <a:pt x="9692" y="917"/>
                    <a:pt x="9621" y="917"/>
                    <a:pt x="9668" y="905"/>
                  </a:cubicBezTo>
                  <a:lnTo>
                    <a:pt x="9668" y="905"/>
                  </a:lnTo>
                  <a:lnTo>
                    <a:pt x="9621" y="917"/>
                  </a:lnTo>
                  <a:cubicBezTo>
                    <a:pt x="9626" y="912"/>
                    <a:pt x="9639" y="907"/>
                    <a:pt x="9653" y="902"/>
                  </a:cubicBezTo>
                  <a:lnTo>
                    <a:pt x="9653" y="902"/>
                  </a:lnTo>
                  <a:cubicBezTo>
                    <a:pt x="9640" y="904"/>
                    <a:pt x="9625" y="905"/>
                    <a:pt x="9609" y="905"/>
                  </a:cubicBezTo>
                  <a:cubicBezTo>
                    <a:pt x="9633" y="894"/>
                    <a:pt x="9621" y="894"/>
                    <a:pt x="9633" y="894"/>
                  </a:cubicBezTo>
                  <a:cubicBezTo>
                    <a:pt x="9597" y="882"/>
                    <a:pt x="9526" y="882"/>
                    <a:pt x="9538" y="870"/>
                  </a:cubicBezTo>
                  <a:close/>
                  <a:moveTo>
                    <a:pt x="9692" y="917"/>
                  </a:moveTo>
                  <a:lnTo>
                    <a:pt x="9692" y="917"/>
                  </a:lnTo>
                  <a:cubicBezTo>
                    <a:pt x="9657" y="929"/>
                    <a:pt x="9704" y="929"/>
                    <a:pt x="9704" y="929"/>
                  </a:cubicBezTo>
                  <a:lnTo>
                    <a:pt x="9692" y="917"/>
                  </a:lnTo>
                  <a:close/>
                  <a:moveTo>
                    <a:pt x="9764" y="929"/>
                  </a:moveTo>
                  <a:lnTo>
                    <a:pt x="9764" y="929"/>
                  </a:lnTo>
                  <a:cubicBezTo>
                    <a:pt x="9785" y="940"/>
                    <a:pt x="9741" y="950"/>
                    <a:pt x="9706" y="953"/>
                  </a:cubicBezTo>
                  <a:lnTo>
                    <a:pt x="9706" y="953"/>
                  </a:lnTo>
                  <a:lnTo>
                    <a:pt x="9740" y="941"/>
                  </a:lnTo>
                  <a:lnTo>
                    <a:pt x="9716" y="941"/>
                  </a:lnTo>
                  <a:cubicBezTo>
                    <a:pt x="9716" y="941"/>
                    <a:pt x="9740" y="941"/>
                    <a:pt x="9764" y="929"/>
                  </a:cubicBezTo>
                  <a:close/>
                  <a:moveTo>
                    <a:pt x="10663" y="985"/>
                  </a:moveTo>
                  <a:cubicBezTo>
                    <a:pt x="10661" y="986"/>
                    <a:pt x="10659" y="987"/>
                    <a:pt x="10657" y="989"/>
                  </a:cubicBezTo>
                  <a:cubicBezTo>
                    <a:pt x="10659" y="988"/>
                    <a:pt x="10661" y="986"/>
                    <a:pt x="10663" y="985"/>
                  </a:cubicBezTo>
                  <a:close/>
                  <a:moveTo>
                    <a:pt x="9524" y="984"/>
                  </a:moveTo>
                  <a:cubicBezTo>
                    <a:pt x="9533" y="984"/>
                    <a:pt x="9543" y="985"/>
                    <a:pt x="9549" y="989"/>
                  </a:cubicBezTo>
                  <a:lnTo>
                    <a:pt x="9526" y="989"/>
                  </a:lnTo>
                  <a:cubicBezTo>
                    <a:pt x="9514" y="995"/>
                    <a:pt x="9499" y="995"/>
                    <a:pt x="9484" y="995"/>
                  </a:cubicBezTo>
                  <a:cubicBezTo>
                    <a:pt x="9478" y="995"/>
                    <a:pt x="9473" y="995"/>
                    <a:pt x="9467" y="995"/>
                  </a:cubicBezTo>
                  <a:lnTo>
                    <a:pt x="9467" y="995"/>
                  </a:lnTo>
                  <a:cubicBezTo>
                    <a:pt x="9484" y="989"/>
                    <a:pt x="9505" y="984"/>
                    <a:pt x="9524" y="984"/>
                  </a:cubicBezTo>
                  <a:close/>
                  <a:moveTo>
                    <a:pt x="9585" y="1036"/>
                  </a:moveTo>
                  <a:lnTo>
                    <a:pt x="9585" y="1036"/>
                  </a:lnTo>
                  <a:cubicBezTo>
                    <a:pt x="9585" y="1036"/>
                    <a:pt x="9585" y="1037"/>
                    <a:pt x="9585" y="1037"/>
                  </a:cubicBezTo>
                  <a:lnTo>
                    <a:pt x="9585" y="1037"/>
                  </a:lnTo>
                  <a:cubicBezTo>
                    <a:pt x="9585" y="1037"/>
                    <a:pt x="9585" y="1037"/>
                    <a:pt x="9585" y="1037"/>
                  </a:cubicBezTo>
                  <a:lnTo>
                    <a:pt x="9585" y="1037"/>
                  </a:lnTo>
                  <a:cubicBezTo>
                    <a:pt x="9585" y="1037"/>
                    <a:pt x="9585" y="1036"/>
                    <a:pt x="9585" y="1036"/>
                  </a:cubicBezTo>
                  <a:close/>
                  <a:moveTo>
                    <a:pt x="9585" y="1037"/>
                  </a:moveTo>
                  <a:cubicBezTo>
                    <a:pt x="9565" y="1037"/>
                    <a:pt x="9530" y="1039"/>
                    <a:pt x="9502" y="1048"/>
                  </a:cubicBezTo>
                  <a:cubicBezTo>
                    <a:pt x="9514" y="1048"/>
                    <a:pt x="9561" y="1048"/>
                    <a:pt x="9585" y="1037"/>
                  </a:cubicBezTo>
                  <a:close/>
                  <a:moveTo>
                    <a:pt x="10133" y="1057"/>
                  </a:moveTo>
                  <a:cubicBezTo>
                    <a:pt x="10127" y="1057"/>
                    <a:pt x="10115" y="1059"/>
                    <a:pt x="10103" y="1060"/>
                  </a:cubicBezTo>
                  <a:lnTo>
                    <a:pt x="10133" y="1060"/>
                  </a:lnTo>
                  <a:cubicBezTo>
                    <a:pt x="10138" y="1058"/>
                    <a:pt x="10137" y="1057"/>
                    <a:pt x="10133" y="1057"/>
                  </a:cubicBezTo>
                  <a:close/>
                  <a:moveTo>
                    <a:pt x="10097" y="1060"/>
                  </a:moveTo>
                  <a:cubicBezTo>
                    <a:pt x="10097" y="1061"/>
                    <a:pt x="10097" y="1061"/>
                    <a:pt x="10096" y="1061"/>
                  </a:cubicBezTo>
                  <a:lnTo>
                    <a:pt x="10096" y="1061"/>
                  </a:lnTo>
                  <a:cubicBezTo>
                    <a:pt x="10099" y="1061"/>
                    <a:pt x="10101" y="1061"/>
                    <a:pt x="10103" y="1060"/>
                  </a:cubicBezTo>
                  <a:close/>
                  <a:moveTo>
                    <a:pt x="10736" y="1058"/>
                  </a:moveTo>
                  <a:cubicBezTo>
                    <a:pt x="10733" y="1059"/>
                    <a:pt x="10731" y="1059"/>
                    <a:pt x="10728" y="1060"/>
                  </a:cubicBezTo>
                  <a:cubicBezTo>
                    <a:pt x="10728" y="1064"/>
                    <a:pt x="10726" y="1069"/>
                    <a:pt x="10724" y="1074"/>
                  </a:cubicBezTo>
                  <a:lnTo>
                    <a:pt x="10724" y="1074"/>
                  </a:lnTo>
                  <a:lnTo>
                    <a:pt x="10736" y="1058"/>
                  </a:lnTo>
                  <a:close/>
                  <a:moveTo>
                    <a:pt x="10724" y="1074"/>
                  </a:moveTo>
                  <a:lnTo>
                    <a:pt x="10716" y="1084"/>
                  </a:lnTo>
                  <a:cubicBezTo>
                    <a:pt x="10713" y="1090"/>
                    <a:pt x="10713" y="1092"/>
                    <a:pt x="10713" y="1092"/>
                  </a:cubicBezTo>
                  <a:cubicBezTo>
                    <a:pt x="10714" y="1092"/>
                    <a:pt x="10720" y="1083"/>
                    <a:pt x="10724" y="1074"/>
                  </a:cubicBezTo>
                  <a:close/>
                  <a:moveTo>
                    <a:pt x="9585" y="1084"/>
                  </a:moveTo>
                  <a:cubicBezTo>
                    <a:pt x="9621" y="1084"/>
                    <a:pt x="9597" y="1096"/>
                    <a:pt x="9585" y="1096"/>
                  </a:cubicBezTo>
                  <a:cubicBezTo>
                    <a:pt x="9585" y="1096"/>
                    <a:pt x="9563" y="1096"/>
                    <a:pt x="9572" y="1085"/>
                  </a:cubicBezTo>
                  <a:lnTo>
                    <a:pt x="9572" y="1085"/>
                  </a:lnTo>
                  <a:cubicBezTo>
                    <a:pt x="9576" y="1085"/>
                    <a:pt x="9580" y="1084"/>
                    <a:pt x="9585" y="1084"/>
                  </a:cubicBezTo>
                  <a:close/>
                  <a:moveTo>
                    <a:pt x="10097" y="1167"/>
                  </a:moveTo>
                  <a:lnTo>
                    <a:pt x="10062" y="1179"/>
                  </a:lnTo>
                  <a:lnTo>
                    <a:pt x="10062" y="1179"/>
                  </a:lnTo>
                  <a:cubicBezTo>
                    <a:pt x="10062" y="1179"/>
                    <a:pt x="10062" y="1179"/>
                    <a:pt x="10062" y="1179"/>
                  </a:cubicBezTo>
                  <a:lnTo>
                    <a:pt x="10062" y="1179"/>
                  </a:lnTo>
                  <a:lnTo>
                    <a:pt x="10061" y="1179"/>
                  </a:lnTo>
                  <a:lnTo>
                    <a:pt x="10061" y="1179"/>
                  </a:lnTo>
                  <a:lnTo>
                    <a:pt x="10062" y="1179"/>
                  </a:lnTo>
                  <a:lnTo>
                    <a:pt x="10062" y="1179"/>
                  </a:lnTo>
                  <a:cubicBezTo>
                    <a:pt x="10065" y="1179"/>
                    <a:pt x="10069" y="1179"/>
                    <a:pt x="10073" y="1179"/>
                  </a:cubicBezTo>
                  <a:lnTo>
                    <a:pt x="10097" y="1167"/>
                  </a:lnTo>
                  <a:close/>
                  <a:moveTo>
                    <a:pt x="10966" y="1191"/>
                  </a:moveTo>
                  <a:lnTo>
                    <a:pt x="10966" y="1203"/>
                  </a:lnTo>
                  <a:cubicBezTo>
                    <a:pt x="10967" y="1199"/>
                    <a:pt x="10967" y="1195"/>
                    <a:pt x="10967" y="1192"/>
                  </a:cubicBezTo>
                  <a:lnTo>
                    <a:pt x="10967" y="1192"/>
                  </a:lnTo>
                  <a:cubicBezTo>
                    <a:pt x="10967" y="1192"/>
                    <a:pt x="10967" y="1191"/>
                    <a:pt x="10966" y="1191"/>
                  </a:cubicBezTo>
                  <a:close/>
                  <a:moveTo>
                    <a:pt x="9371" y="1441"/>
                  </a:moveTo>
                  <a:cubicBezTo>
                    <a:pt x="9359" y="1441"/>
                    <a:pt x="9359" y="1453"/>
                    <a:pt x="9359" y="1465"/>
                  </a:cubicBezTo>
                  <a:lnTo>
                    <a:pt x="9371" y="1441"/>
                  </a:lnTo>
                  <a:close/>
                  <a:moveTo>
                    <a:pt x="9657" y="1477"/>
                  </a:moveTo>
                  <a:cubicBezTo>
                    <a:pt x="9657" y="1477"/>
                    <a:pt x="9645" y="1489"/>
                    <a:pt x="9645" y="1489"/>
                  </a:cubicBezTo>
                  <a:cubicBezTo>
                    <a:pt x="9645" y="1489"/>
                    <a:pt x="9645" y="1477"/>
                    <a:pt x="9645" y="1477"/>
                  </a:cubicBezTo>
                  <a:close/>
                  <a:moveTo>
                    <a:pt x="9502" y="1417"/>
                  </a:moveTo>
                  <a:cubicBezTo>
                    <a:pt x="9502" y="1417"/>
                    <a:pt x="9490" y="1429"/>
                    <a:pt x="9490" y="1441"/>
                  </a:cubicBezTo>
                  <a:lnTo>
                    <a:pt x="9494" y="1445"/>
                  </a:lnTo>
                  <a:lnTo>
                    <a:pt x="9494" y="1445"/>
                  </a:lnTo>
                  <a:cubicBezTo>
                    <a:pt x="9494" y="1445"/>
                    <a:pt x="9493" y="1445"/>
                    <a:pt x="9493" y="1445"/>
                  </a:cubicBezTo>
                  <a:cubicBezTo>
                    <a:pt x="9485" y="1445"/>
                    <a:pt x="9478" y="1465"/>
                    <a:pt x="9478" y="1465"/>
                  </a:cubicBezTo>
                  <a:cubicBezTo>
                    <a:pt x="9478" y="1477"/>
                    <a:pt x="9478" y="1477"/>
                    <a:pt x="9478" y="1489"/>
                  </a:cubicBezTo>
                  <a:lnTo>
                    <a:pt x="9502" y="1489"/>
                  </a:lnTo>
                  <a:cubicBezTo>
                    <a:pt x="9504" y="1491"/>
                    <a:pt x="9505" y="1491"/>
                    <a:pt x="9506" y="1491"/>
                  </a:cubicBezTo>
                  <a:cubicBezTo>
                    <a:pt x="9514" y="1491"/>
                    <a:pt x="9515" y="1463"/>
                    <a:pt x="9526" y="1453"/>
                  </a:cubicBezTo>
                  <a:cubicBezTo>
                    <a:pt x="9514" y="1441"/>
                    <a:pt x="9514" y="1429"/>
                    <a:pt x="9502" y="1417"/>
                  </a:cubicBezTo>
                  <a:close/>
                  <a:moveTo>
                    <a:pt x="9633" y="1477"/>
                  </a:moveTo>
                  <a:cubicBezTo>
                    <a:pt x="9633" y="1489"/>
                    <a:pt x="9633" y="1489"/>
                    <a:pt x="9633" y="1489"/>
                  </a:cubicBezTo>
                  <a:lnTo>
                    <a:pt x="9621" y="1489"/>
                  </a:lnTo>
                  <a:cubicBezTo>
                    <a:pt x="9621" y="1489"/>
                    <a:pt x="9633" y="1489"/>
                    <a:pt x="9633" y="1501"/>
                  </a:cubicBezTo>
                  <a:cubicBezTo>
                    <a:pt x="9633" y="1513"/>
                    <a:pt x="9633" y="1513"/>
                    <a:pt x="9621" y="1513"/>
                  </a:cubicBezTo>
                  <a:cubicBezTo>
                    <a:pt x="9621" y="1501"/>
                    <a:pt x="9621" y="1501"/>
                    <a:pt x="9621" y="1489"/>
                  </a:cubicBezTo>
                  <a:cubicBezTo>
                    <a:pt x="9621" y="1489"/>
                    <a:pt x="9621" y="1477"/>
                    <a:pt x="9621" y="1477"/>
                  </a:cubicBezTo>
                  <a:close/>
                  <a:moveTo>
                    <a:pt x="9657" y="1501"/>
                  </a:moveTo>
                  <a:cubicBezTo>
                    <a:pt x="9657" y="1513"/>
                    <a:pt x="9657" y="1513"/>
                    <a:pt x="9645" y="1513"/>
                  </a:cubicBezTo>
                  <a:cubicBezTo>
                    <a:pt x="9657" y="1513"/>
                    <a:pt x="9657" y="1501"/>
                    <a:pt x="9645" y="1501"/>
                  </a:cubicBezTo>
                  <a:close/>
                  <a:moveTo>
                    <a:pt x="8907" y="1549"/>
                  </a:moveTo>
                  <a:cubicBezTo>
                    <a:pt x="8915" y="1557"/>
                    <a:pt x="8911" y="1560"/>
                    <a:pt x="8913" y="1575"/>
                  </a:cubicBezTo>
                  <a:lnTo>
                    <a:pt x="8913" y="1575"/>
                  </a:lnTo>
                  <a:cubicBezTo>
                    <a:pt x="8918" y="1566"/>
                    <a:pt x="8916" y="1558"/>
                    <a:pt x="8907" y="1549"/>
                  </a:cubicBezTo>
                  <a:close/>
                  <a:moveTo>
                    <a:pt x="12477" y="1608"/>
                  </a:moveTo>
                  <a:lnTo>
                    <a:pt x="12477" y="1608"/>
                  </a:lnTo>
                  <a:cubicBezTo>
                    <a:pt x="12467" y="1615"/>
                    <a:pt x="12458" y="1620"/>
                    <a:pt x="12455" y="1620"/>
                  </a:cubicBezTo>
                  <a:cubicBezTo>
                    <a:pt x="12466" y="1608"/>
                    <a:pt x="12466" y="1608"/>
                    <a:pt x="12477" y="1608"/>
                  </a:cubicBezTo>
                  <a:close/>
                  <a:moveTo>
                    <a:pt x="9586" y="1660"/>
                  </a:moveTo>
                  <a:cubicBezTo>
                    <a:pt x="9589" y="1665"/>
                    <a:pt x="9593" y="1667"/>
                    <a:pt x="9597" y="1667"/>
                  </a:cubicBezTo>
                  <a:cubicBezTo>
                    <a:pt x="9597" y="1667"/>
                    <a:pt x="9592" y="1662"/>
                    <a:pt x="9586" y="1660"/>
                  </a:cubicBezTo>
                  <a:close/>
                  <a:moveTo>
                    <a:pt x="12571" y="1661"/>
                  </a:moveTo>
                  <a:lnTo>
                    <a:pt x="12571" y="1661"/>
                  </a:lnTo>
                  <a:cubicBezTo>
                    <a:pt x="12568" y="1665"/>
                    <a:pt x="12566" y="1667"/>
                    <a:pt x="12562" y="1667"/>
                  </a:cubicBezTo>
                  <a:cubicBezTo>
                    <a:pt x="12568" y="1667"/>
                    <a:pt x="12571" y="1664"/>
                    <a:pt x="12571" y="1661"/>
                  </a:cubicBezTo>
                  <a:close/>
                  <a:moveTo>
                    <a:pt x="12086" y="1787"/>
                  </a:moveTo>
                  <a:cubicBezTo>
                    <a:pt x="12088" y="1794"/>
                    <a:pt x="12089" y="1798"/>
                    <a:pt x="12089" y="1801"/>
                  </a:cubicBezTo>
                  <a:lnTo>
                    <a:pt x="12089" y="1801"/>
                  </a:lnTo>
                  <a:cubicBezTo>
                    <a:pt x="12095" y="1798"/>
                    <a:pt x="12102" y="1794"/>
                    <a:pt x="12109" y="1787"/>
                  </a:cubicBezTo>
                  <a:close/>
                  <a:moveTo>
                    <a:pt x="12089" y="1801"/>
                  </a:moveTo>
                  <a:cubicBezTo>
                    <a:pt x="12085" y="1802"/>
                    <a:pt x="12082" y="1803"/>
                    <a:pt x="12080" y="1804"/>
                  </a:cubicBezTo>
                  <a:lnTo>
                    <a:pt x="12080" y="1804"/>
                  </a:lnTo>
                  <a:cubicBezTo>
                    <a:pt x="12085" y="1804"/>
                    <a:pt x="12088" y="1804"/>
                    <a:pt x="12089" y="1801"/>
                  </a:cubicBezTo>
                  <a:close/>
                  <a:moveTo>
                    <a:pt x="12871" y="1894"/>
                  </a:moveTo>
                  <a:cubicBezTo>
                    <a:pt x="12865" y="1894"/>
                    <a:pt x="12862" y="1897"/>
                    <a:pt x="12859" y="1900"/>
                  </a:cubicBezTo>
                  <a:lnTo>
                    <a:pt x="12871" y="1894"/>
                  </a:lnTo>
                  <a:close/>
                  <a:moveTo>
                    <a:pt x="12859" y="1900"/>
                  </a:moveTo>
                  <a:lnTo>
                    <a:pt x="12848" y="1906"/>
                  </a:lnTo>
                  <a:cubicBezTo>
                    <a:pt x="12853" y="1906"/>
                    <a:pt x="12856" y="1903"/>
                    <a:pt x="12859" y="1900"/>
                  </a:cubicBezTo>
                  <a:close/>
                  <a:moveTo>
                    <a:pt x="8692" y="1882"/>
                  </a:moveTo>
                  <a:cubicBezTo>
                    <a:pt x="8723" y="1892"/>
                    <a:pt x="8710" y="1928"/>
                    <a:pt x="8728" y="1953"/>
                  </a:cubicBezTo>
                  <a:lnTo>
                    <a:pt x="8728" y="1953"/>
                  </a:lnTo>
                  <a:cubicBezTo>
                    <a:pt x="8692" y="1953"/>
                    <a:pt x="8692" y="1929"/>
                    <a:pt x="8657" y="1906"/>
                  </a:cubicBezTo>
                  <a:cubicBezTo>
                    <a:pt x="8652" y="1893"/>
                    <a:pt x="8653" y="1889"/>
                    <a:pt x="8655" y="1889"/>
                  </a:cubicBezTo>
                  <a:lnTo>
                    <a:pt x="8655" y="1889"/>
                  </a:lnTo>
                  <a:cubicBezTo>
                    <a:pt x="8659" y="1889"/>
                    <a:pt x="8667" y="1896"/>
                    <a:pt x="8674" y="1896"/>
                  </a:cubicBezTo>
                  <a:cubicBezTo>
                    <a:pt x="8676" y="1896"/>
                    <a:pt x="8678" y="1896"/>
                    <a:pt x="8680" y="1894"/>
                  </a:cubicBezTo>
                  <a:cubicBezTo>
                    <a:pt x="8680" y="1894"/>
                    <a:pt x="8680" y="1894"/>
                    <a:pt x="8680" y="1906"/>
                  </a:cubicBezTo>
                  <a:lnTo>
                    <a:pt x="8692" y="1882"/>
                  </a:lnTo>
                  <a:close/>
                  <a:moveTo>
                    <a:pt x="8766" y="1947"/>
                  </a:moveTo>
                  <a:cubicBezTo>
                    <a:pt x="8766" y="1947"/>
                    <a:pt x="8766" y="1948"/>
                    <a:pt x="8765" y="1948"/>
                  </a:cubicBezTo>
                  <a:lnTo>
                    <a:pt x="8765" y="1948"/>
                  </a:lnTo>
                  <a:cubicBezTo>
                    <a:pt x="8767" y="1950"/>
                    <a:pt x="8770" y="1953"/>
                    <a:pt x="8776" y="1953"/>
                  </a:cubicBezTo>
                  <a:cubicBezTo>
                    <a:pt x="8771" y="1949"/>
                    <a:pt x="8768" y="1947"/>
                    <a:pt x="8766" y="1947"/>
                  </a:cubicBezTo>
                  <a:close/>
                  <a:moveTo>
                    <a:pt x="12725" y="2134"/>
                  </a:moveTo>
                  <a:cubicBezTo>
                    <a:pt x="12718" y="2134"/>
                    <a:pt x="12706" y="2154"/>
                    <a:pt x="12698" y="2164"/>
                  </a:cubicBezTo>
                  <a:lnTo>
                    <a:pt x="12698" y="2164"/>
                  </a:lnTo>
                  <a:lnTo>
                    <a:pt x="12728" y="2144"/>
                  </a:lnTo>
                  <a:cubicBezTo>
                    <a:pt x="12728" y="2136"/>
                    <a:pt x="12727" y="2134"/>
                    <a:pt x="12725" y="2134"/>
                  </a:cubicBezTo>
                  <a:close/>
                  <a:moveTo>
                    <a:pt x="7121" y="2168"/>
                  </a:moveTo>
                  <a:lnTo>
                    <a:pt x="7121" y="2168"/>
                  </a:lnTo>
                  <a:cubicBezTo>
                    <a:pt x="7122" y="2170"/>
                    <a:pt x="7123" y="2173"/>
                    <a:pt x="7125" y="2175"/>
                  </a:cubicBezTo>
                  <a:lnTo>
                    <a:pt x="7125" y="2175"/>
                  </a:lnTo>
                  <a:cubicBezTo>
                    <a:pt x="7124" y="2173"/>
                    <a:pt x="7122" y="2170"/>
                    <a:pt x="7121" y="2168"/>
                  </a:cubicBezTo>
                  <a:close/>
                  <a:moveTo>
                    <a:pt x="12754" y="2169"/>
                  </a:moveTo>
                  <a:cubicBezTo>
                    <a:pt x="12752" y="2169"/>
                    <a:pt x="12748" y="2172"/>
                    <a:pt x="12740" y="2179"/>
                  </a:cubicBezTo>
                  <a:cubicBezTo>
                    <a:pt x="12748" y="2179"/>
                    <a:pt x="12756" y="2169"/>
                    <a:pt x="12754" y="2169"/>
                  </a:cubicBezTo>
                  <a:close/>
                  <a:moveTo>
                    <a:pt x="12955" y="2037"/>
                  </a:moveTo>
                  <a:lnTo>
                    <a:pt x="12955" y="2037"/>
                  </a:lnTo>
                  <a:cubicBezTo>
                    <a:pt x="12919" y="2084"/>
                    <a:pt x="12871" y="2072"/>
                    <a:pt x="12848" y="2120"/>
                  </a:cubicBezTo>
                  <a:lnTo>
                    <a:pt x="12800" y="2144"/>
                  </a:lnTo>
                  <a:cubicBezTo>
                    <a:pt x="12788" y="2168"/>
                    <a:pt x="12776" y="2168"/>
                    <a:pt x="12776" y="2179"/>
                  </a:cubicBezTo>
                  <a:cubicBezTo>
                    <a:pt x="12781" y="2175"/>
                    <a:pt x="12788" y="2172"/>
                    <a:pt x="12794" y="2172"/>
                  </a:cubicBezTo>
                  <a:cubicBezTo>
                    <a:pt x="12802" y="2172"/>
                    <a:pt x="12807" y="2177"/>
                    <a:pt x="12800" y="2191"/>
                  </a:cubicBezTo>
                  <a:cubicBezTo>
                    <a:pt x="12808" y="2179"/>
                    <a:pt x="12812" y="2175"/>
                    <a:pt x="12814" y="2175"/>
                  </a:cubicBezTo>
                  <a:lnTo>
                    <a:pt x="12814" y="2175"/>
                  </a:lnTo>
                  <a:cubicBezTo>
                    <a:pt x="12817" y="2175"/>
                    <a:pt x="12812" y="2191"/>
                    <a:pt x="12812" y="2191"/>
                  </a:cubicBezTo>
                  <a:cubicBezTo>
                    <a:pt x="12812" y="2191"/>
                    <a:pt x="12824" y="2156"/>
                    <a:pt x="12848" y="2144"/>
                  </a:cubicBezTo>
                  <a:cubicBezTo>
                    <a:pt x="12853" y="2138"/>
                    <a:pt x="12859" y="2135"/>
                    <a:pt x="12864" y="2135"/>
                  </a:cubicBezTo>
                  <a:cubicBezTo>
                    <a:pt x="12868" y="2135"/>
                    <a:pt x="12871" y="2138"/>
                    <a:pt x="12871" y="2144"/>
                  </a:cubicBezTo>
                  <a:lnTo>
                    <a:pt x="12883" y="2120"/>
                  </a:lnTo>
                  <a:cubicBezTo>
                    <a:pt x="12890" y="2114"/>
                    <a:pt x="12893" y="2111"/>
                    <a:pt x="12895" y="2111"/>
                  </a:cubicBezTo>
                  <a:lnTo>
                    <a:pt x="12895" y="2111"/>
                  </a:lnTo>
                  <a:cubicBezTo>
                    <a:pt x="12904" y="2111"/>
                    <a:pt x="12876" y="2168"/>
                    <a:pt x="12895" y="2168"/>
                  </a:cubicBezTo>
                  <a:cubicBezTo>
                    <a:pt x="12871" y="2179"/>
                    <a:pt x="12871" y="2168"/>
                    <a:pt x="12848" y="2191"/>
                  </a:cubicBezTo>
                  <a:cubicBezTo>
                    <a:pt x="12871" y="2179"/>
                    <a:pt x="12895" y="2168"/>
                    <a:pt x="12919" y="2168"/>
                  </a:cubicBezTo>
                  <a:lnTo>
                    <a:pt x="12919" y="2168"/>
                  </a:lnTo>
                  <a:lnTo>
                    <a:pt x="12919" y="2168"/>
                  </a:lnTo>
                  <a:cubicBezTo>
                    <a:pt x="12938" y="2145"/>
                    <a:pt x="12949" y="2137"/>
                    <a:pt x="12955" y="2137"/>
                  </a:cubicBezTo>
                  <a:cubicBezTo>
                    <a:pt x="12968" y="2137"/>
                    <a:pt x="12960" y="2174"/>
                    <a:pt x="12976" y="2174"/>
                  </a:cubicBezTo>
                  <a:cubicBezTo>
                    <a:pt x="12979" y="2174"/>
                    <a:pt x="12984" y="2172"/>
                    <a:pt x="12990" y="2168"/>
                  </a:cubicBezTo>
                  <a:cubicBezTo>
                    <a:pt x="12990" y="2144"/>
                    <a:pt x="13026" y="2132"/>
                    <a:pt x="13050" y="2108"/>
                  </a:cubicBezTo>
                  <a:lnTo>
                    <a:pt x="13050" y="2108"/>
                  </a:lnTo>
                  <a:lnTo>
                    <a:pt x="12990" y="2120"/>
                  </a:lnTo>
                  <a:cubicBezTo>
                    <a:pt x="12999" y="2111"/>
                    <a:pt x="13014" y="2083"/>
                    <a:pt x="13008" y="2083"/>
                  </a:cubicBezTo>
                  <a:lnTo>
                    <a:pt x="13008" y="2083"/>
                  </a:lnTo>
                  <a:cubicBezTo>
                    <a:pt x="13005" y="2083"/>
                    <a:pt x="13000" y="2087"/>
                    <a:pt x="12990" y="2096"/>
                  </a:cubicBezTo>
                  <a:cubicBezTo>
                    <a:pt x="12981" y="2096"/>
                    <a:pt x="12966" y="2116"/>
                    <a:pt x="12959" y="2116"/>
                  </a:cubicBezTo>
                  <a:cubicBezTo>
                    <a:pt x="12956" y="2116"/>
                    <a:pt x="12955" y="2114"/>
                    <a:pt x="12955" y="2108"/>
                  </a:cubicBezTo>
                  <a:cubicBezTo>
                    <a:pt x="12955" y="2108"/>
                    <a:pt x="12967" y="2096"/>
                    <a:pt x="12978" y="2084"/>
                  </a:cubicBezTo>
                  <a:cubicBezTo>
                    <a:pt x="12976" y="2082"/>
                    <a:pt x="12974" y="2081"/>
                    <a:pt x="12972" y="2081"/>
                  </a:cubicBezTo>
                  <a:cubicBezTo>
                    <a:pt x="12962" y="2081"/>
                    <a:pt x="12952" y="2098"/>
                    <a:pt x="12943" y="2108"/>
                  </a:cubicBezTo>
                  <a:cubicBezTo>
                    <a:pt x="12943" y="2084"/>
                    <a:pt x="12967" y="2072"/>
                    <a:pt x="12967" y="2060"/>
                  </a:cubicBezTo>
                  <a:lnTo>
                    <a:pt x="12967" y="2060"/>
                  </a:lnTo>
                  <a:cubicBezTo>
                    <a:pt x="12959" y="2065"/>
                    <a:pt x="12955" y="2067"/>
                    <a:pt x="12953" y="2067"/>
                  </a:cubicBezTo>
                  <a:cubicBezTo>
                    <a:pt x="12943" y="2067"/>
                    <a:pt x="12964" y="2037"/>
                    <a:pt x="12955" y="2037"/>
                  </a:cubicBezTo>
                  <a:close/>
                  <a:moveTo>
                    <a:pt x="12931" y="2203"/>
                  </a:moveTo>
                  <a:cubicBezTo>
                    <a:pt x="12931" y="2215"/>
                    <a:pt x="12919" y="2215"/>
                    <a:pt x="12907" y="2227"/>
                  </a:cubicBezTo>
                  <a:lnTo>
                    <a:pt x="12907" y="2215"/>
                  </a:lnTo>
                  <a:lnTo>
                    <a:pt x="12895" y="2215"/>
                  </a:lnTo>
                  <a:cubicBezTo>
                    <a:pt x="12898" y="2212"/>
                    <a:pt x="12900" y="2212"/>
                    <a:pt x="12902" y="2212"/>
                  </a:cubicBezTo>
                  <a:cubicBezTo>
                    <a:pt x="12905" y="2212"/>
                    <a:pt x="12908" y="2214"/>
                    <a:pt x="12912" y="2214"/>
                  </a:cubicBezTo>
                  <a:cubicBezTo>
                    <a:pt x="12917" y="2214"/>
                    <a:pt x="12922" y="2212"/>
                    <a:pt x="12931" y="2203"/>
                  </a:cubicBezTo>
                  <a:close/>
                  <a:moveTo>
                    <a:pt x="13049" y="2204"/>
                  </a:moveTo>
                  <a:cubicBezTo>
                    <a:pt x="13040" y="2209"/>
                    <a:pt x="13028" y="2220"/>
                    <a:pt x="13016" y="2229"/>
                  </a:cubicBezTo>
                  <a:lnTo>
                    <a:pt x="13016" y="2229"/>
                  </a:lnTo>
                  <a:cubicBezTo>
                    <a:pt x="13030" y="2224"/>
                    <a:pt x="13042" y="2218"/>
                    <a:pt x="13049" y="2204"/>
                  </a:cubicBezTo>
                  <a:close/>
                  <a:moveTo>
                    <a:pt x="13016" y="2229"/>
                  </a:moveTo>
                  <a:lnTo>
                    <a:pt x="13016" y="2229"/>
                  </a:lnTo>
                  <a:cubicBezTo>
                    <a:pt x="13008" y="2232"/>
                    <a:pt x="12999" y="2235"/>
                    <a:pt x="12990" y="2239"/>
                  </a:cubicBezTo>
                  <a:cubicBezTo>
                    <a:pt x="12991" y="2240"/>
                    <a:pt x="12993" y="2241"/>
                    <a:pt x="12995" y="2241"/>
                  </a:cubicBezTo>
                  <a:cubicBezTo>
                    <a:pt x="13000" y="2241"/>
                    <a:pt x="13008" y="2235"/>
                    <a:pt x="13016" y="2229"/>
                  </a:cubicBezTo>
                  <a:close/>
                  <a:moveTo>
                    <a:pt x="8302" y="2249"/>
                  </a:moveTo>
                  <a:cubicBezTo>
                    <a:pt x="8301" y="2253"/>
                    <a:pt x="8300" y="2257"/>
                    <a:pt x="8299" y="2263"/>
                  </a:cubicBezTo>
                  <a:cubicBezTo>
                    <a:pt x="8303" y="2259"/>
                    <a:pt x="8303" y="2254"/>
                    <a:pt x="8302" y="2249"/>
                  </a:cubicBezTo>
                  <a:close/>
                  <a:moveTo>
                    <a:pt x="6746" y="2297"/>
                  </a:moveTo>
                  <a:cubicBezTo>
                    <a:pt x="6736" y="2297"/>
                    <a:pt x="6752" y="2328"/>
                    <a:pt x="6740" y="2328"/>
                  </a:cubicBezTo>
                  <a:cubicBezTo>
                    <a:pt x="6738" y="2328"/>
                    <a:pt x="6734" y="2326"/>
                    <a:pt x="6728" y="2322"/>
                  </a:cubicBezTo>
                  <a:lnTo>
                    <a:pt x="6728" y="2322"/>
                  </a:lnTo>
                  <a:cubicBezTo>
                    <a:pt x="6737" y="2342"/>
                    <a:pt x="6771" y="2361"/>
                    <a:pt x="6777" y="2381"/>
                  </a:cubicBezTo>
                  <a:lnTo>
                    <a:pt x="6777" y="2381"/>
                  </a:lnTo>
                  <a:cubicBezTo>
                    <a:pt x="6809" y="2357"/>
                    <a:pt x="6740" y="2322"/>
                    <a:pt x="6752" y="2299"/>
                  </a:cubicBezTo>
                  <a:cubicBezTo>
                    <a:pt x="6749" y="2297"/>
                    <a:pt x="6748" y="2297"/>
                    <a:pt x="6746" y="2297"/>
                  </a:cubicBezTo>
                  <a:close/>
                  <a:moveTo>
                    <a:pt x="6777" y="2381"/>
                  </a:moveTo>
                  <a:cubicBezTo>
                    <a:pt x="6776" y="2381"/>
                    <a:pt x="6776" y="2382"/>
                    <a:pt x="6775" y="2382"/>
                  </a:cubicBezTo>
                  <a:lnTo>
                    <a:pt x="6777" y="2382"/>
                  </a:lnTo>
                  <a:cubicBezTo>
                    <a:pt x="6777" y="2382"/>
                    <a:pt x="6777" y="2381"/>
                    <a:pt x="6777" y="2381"/>
                  </a:cubicBezTo>
                  <a:close/>
                  <a:moveTo>
                    <a:pt x="12856" y="2534"/>
                  </a:moveTo>
                  <a:cubicBezTo>
                    <a:pt x="12857" y="2535"/>
                    <a:pt x="12858" y="2536"/>
                    <a:pt x="12859" y="2537"/>
                  </a:cubicBezTo>
                  <a:cubicBezTo>
                    <a:pt x="12859" y="2536"/>
                    <a:pt x="12858" y="2535"/>
                    <a:pt x="12856" y="2534"/>
                  </a:cubicBezTo>
                  <a:close/>
                  <a:moveTo>
                    <a:pt x="12214" y="2692"/>
                  </a:moveTo>
                  <a:cubicBezTo>
                    <a:pt x="12215" y="2696"/>
                    <a:pt x="12216" y="2699"/>
                    <a:pt x="12216" y="2703"/>
                  </a:cubicBezTo>
                  <a:cubicBezTo>
                    <a:pt x="12216" y="2696"/>
                    <a:pt x="12216" y="2693"/>
                    <a:pt x="12214" y="2692"/>
                  </a:cubicBezTo>
                  <a:close/>
                  <a:moveTo>
                    <a:pt x="12205" y="2691"/>
                  </a:moveTo>
                  <a:cubicBezTo>
                    <a:pt x="12205" y="2703"/>
                    <a:pt x="12205" y="2703"/>
                    <a:pt x="12193" y="2715"/>
                  </a:cubicBezTo>
                  <a:cubicBezTo>
                    <a:pt x="12209" y="2715"/>
                    <a:pt x="12203" y="2710"/>
                    <a:pt x="12205" y="2710"/>
                  </a:cubicBezTo>
                  <a:lnTo>
                    <a:pt x="12205" y="2710"/>
                  </a:lnTo>
                  <a:cubicBezTo>
                    <a:pt x="12206" y="2710"/>
                    <a:pt x="12209" y="2711"/>
                    <a:pt x="12216" y="2715"/>
                  </a:cubicBezTo>
                  <a:lnTo>
                    <a:pt x="12205" y="2691"/>
                  </a:lnTo>
                  <a:close/>
                  <a:moveTo>
                    <a:pt x="12086" y="2727"/>
                  </a:moveTo>
                  <a:cubicBezTo>
                    <a:pt x="12086" y="2732"/>
                    <a:pt x="12088" y="2735"/>
                    <a:pt x="12090" y="2737"/>
                  </a:cubicBezTo>
                  <a:lnTo>
                    <a:pt x="12090" y="2737"/>
                  </a:lnTo>
                  <a:lnTo>
                    <a:pt x="12086" y="2727"/>
                  </a:lnTo>
                  <a:close/>
                  <a:moveTo>
                    <a:pt x="11943" y="2965"/>
                  </a:moveTo>
                  <a:cubicBezTo>
                    <a:pt x="11944" y="2968"/>
                    <a:pt x="11946" y="2971"/>
                    <a:pt x="11948" y="2974"/>
                  </a:cubicBezTo>
                  <a:lnTo>
                    <a:pt x="11948" y="2974"/>
                  </a:lnTo>
                  <a:cubicBezTo>
                    <a:pt x="11947" y="2972"/>
                    <a:pt x="11945" y="2969"/>
                    <a:pt x="11943" y="2965"/>
                  </a:cubicBezTo>
                  <a:close/>
                  <a:moveTo>
                    <a:pt x="11840" y="2998"/>
                  </a:moveTo>
                  <a:lnTo>
                    <a:pt x="11840" y="2998"/>
                  </a:lnTo>
                  <a:cubicBezTo>
                    <a:pt x="11836" y="2998"/>
                    <a:pt x="11862" y="3015"/>
                    <a:pt x="11871" y="3025"/>
                  </a:cubicBezTo>
                  <a:lnTo>
                    <a:pt x="11847" y="3001"/>
                  </a:lnTo>
                  <a:cubicBezTo>
                    <a:pt x="11843" y="2999"/>
                    <a:pt x="11840" y="2998"/>
                    <a:pt x="11840" y="2998"/>
                  </a:cubicBezTo>
                  <a:close/>
                  <a:moveTo>
                    <a:pt x="12380" y="3259"/>
                  </a:moveTo>
                  <a:cubicBezTo>
                    <a:pt x="12381" y="3260"/>
                    <a:pt x="12382" y="3262"/>
                    <a:pt x="12383" y="3263"/>
                  </a:cubicBezTo>
                  <a:cubicBezTo>
                    <a:pt x="12382" y="3262"/>
                    <a:pt x="12381" y="3260"/>
                    <a:pt x="12380" y="3259"/>
                  </a:cubicBezTo>
                  <a:close/>
                  <a:moveTo>
                    <a:pt x="6299" y="3287"/>
                  </a:moveTo>
                  <a:lnTo>
                    <a:pt x="6299" y="3322"/>
                  </a:lnTo>
                  <a:cubicBezTo>
                    <a:pt x="6299" y="3311"/>
                    <a:pt x="6299" y="3311"/>
                    <a:pt x="6311" y="3299"/>
                  </a:cubicBezTo>
                  <a:cubicBezTo>
                    <a:pt x="6308" y="3296"/>
                    <a:pt x="6307" y="3295"/>
                    <a:pt x="6306" y="3295"/>
                  </a:cubicBezTo>
                  <a:cubicBezTo>
                    <a:pt x="6305" y="3295"/>
                    <a:pt x="6305" y="3298"/>
                    <a:pt x="6305" y="3298"/>
                  </a:cubicBezTo>
                  <a:cubicBezTo>
                    <a:pt x="6305" y="3298"/>
                    <a:pt x="6303" y="3296"/>
                    <a:pt x="6299" y="3287"/>
                  </a:cubicBezTo>
                  <a:close/>
                  <a:moveTo>
                    <a:pt x="12231" y="3477"/>
                  </a:moveTo>
                  <a:cubicBezTo>
                    <a:pt x="12231" y="3477"/>
                    <a:pt x="12230" y="3477"/>
                    <a:pt x="12228" y="3477"/>
                  </a:cubicBezTo>
                  <a:cubicBezTo>
                    <a:pt x="12232" y="3481"/>
                    <a:pt x="12235" y="3483"/>
                    <a:pt x="12239" y="3485"/>
                  </a:cubicBezTo>
                  <a:lnTo>
                    <a:pt x="12239" y="3485"/>
                  </a:lnTo>
                  <a:cubicBezTo>
                    <a:pt x="12236" y="3482"/>
                    <a:pt x="12234" y="3479"/>
                    <a:pt x="12231" y="3477"/>
                  </a:cubicBezTo>
                  <a:close/>
                  <a:moveTo>
                    <a:pt x="5466" y="3513"/>
                  </a:moveTo>
                  <a:cubicBezTo>
                    <a:pt x="5467" y="3516"/>
                    <a:pt x="5469" y="3518"/>
                    <a:pt x="5470" y="3521"/>
                  </a:cubicBezTo>
                  <a:lnTo>
                    <a:pt x="5470" y="3521"/>
                  </a:lnTo>
                  <a:cubicBezTo>
                    <a:pt x="5469" y="3518"/>
                    <a:pt x="5467" y="3516"/>
                    <a:pt x="5466" y="3513"/>
                  </a:cubicBezTo>
                  <a:close/>
                  <a:moveTo>
                    <a:pt x="12239" y="3485"/>
                  </a:moveTo>
                  <a:lnTo>
                    <a:pt x="12239" y="3485"/>
                  </a:lnTo>
                  <a:cubicBezTo>
                    <a:pt x="12250" y="3500"/>
                    <a:pt x="12261" y="3517"/>
                    <a:pt x="12276" y="3525"/>
                  </a:cubicBezTo>
                  <a:lnTo>
                    <a:pt x="12264" y="3501"/>
                  </a:lnTo>
                  <a:cubicBezTo>
                    <a:pt x="12256" y="3493"/>
                    <a:pt x="12247" y="3490"/>
                    <a:pt x="12239" y="3485"/>
                  </a:cubicBezTo>
                  <a:close/>
                  <a:moveTo>
                    <a:pt x="5466" y="3763"/>
                  </a:moveTo>
                  <a:cubicBezTo>
                    <a:pt x="5478" y="3763"/>
                    <a:pt x="5478" y="3775"/>
                    <a:pt x="5466" y="3787"/>
                  </a:cubicBezTo>
                  <a:lnTo>
                    <a:pt x="5454" y="3787"/>
                  </a:lnTo>
                  <a:cubicBezTo>
                    <a:pt x="5454" y="3775"/>
                    <a:pt x="5454" y="3763"/>
                    <a:pt x="5466" y="3763"/>
                  </a:cubicBezTo>
                  <a:close/>
                  <a:moveTo>
                    <a:pt x="5692" y="3787"/>
                  </a:moveTo>
                  <a:cubicBezTo>
                    <a:pt x="5692" y="3799"/>
                    <a:pt x="5704" y="3811"/>
                    <a:pt x="5716" y="3811"/>
                  </a:cubicBezTo>
                  <a:lnTo>
                    <a:pt x="5680" y="3811"/>
                  </a:lnTo>
                  <a:cubicBezTo>
                    <a:pt x="5680" y="3811"/>
                    <a:pt x="5692" y="3811"/>
                    <a:pt x="5692" y="3787"/>
                  </a:cubicBezTo>
                  <a:close/>
                  <a:moveTo>
                    <a:pt x="5811" y="3787"/>
                  </a:moveTo>
                  <a:cubicBezTo>
                    <a:pt x="5823" y="3787"/>
                    <a:pt x="5835" y="3787"/>
                    <a:pt x="5823" y="3799"/>
                  </a:cubicBezTo>
                  <a:cubicBezTo>
                    <a:pt x="5799" y="3811"/>
                    <a:pt x="5775" y="3811"/>
                    <a:pt x="5739" y="3811"/>
                  </a:cubicBezTo>
                  <a:cubicBezTo>
                    <a:pt x="5739" y="3799"/>
                    <a:pt x="5739" y="3799"/>
                    <a:pt x="5739" y="3787"/>
                  </a:cubicBezTo>
                  <a:cubicBezTo>
                    <a:pt x="5753" y="3794"/>
                    <a:pt x="5775" y="3801"/>
                    <a:pt x="5791" y="3801"/>
                  </a:cubicBezTo>
                  <a:cubicBezTo>
                    <a:pt x="5802" y="3801"/>
                    <a:pt x="5811" y="3797"/>
                    <a:pt x="5811" y="3787"/>
                  </a:cubicBezTo>
                  <a:close/>
                  <a:moveTo>
                    <a:pt x="5430" y="3811"/>
                  </a:moveTo>
                  <a:cubicBezTo>
                    <a:pt x="5430" y="3823"/>
                    <a:pt x="5430" y="3823"/>
                    <a:pt x="5430" y="3823"/>
                  </a:cubicBezTo>
                  <a:lnTo>
                    <a:pt x="5418" y="3823"/>
                  </a:lnTo>
                  <a:cubicBezTo>
                    <a:pt x="5418" y="3811"/>
                    <a:pt x="5430" y="3811"/>
                    <a:pt x="5430" y="3811"/>
                  </a:cubicBezTo>
                  <a:close/>
                  <a:moveTo>
                    <a:pt x="10550" y="3834"/>
                  </a:moveTo>
                  <a:cubicBezTo>
                    <a:pt x="10550" y="3834"/>
                    <a:pt x="10550" y="3834"/>
                    <a:pt x="10550" y="3834"/>
                  </a:cubicBezTo>
                  <a:cubicBezTo>
                    <a:pt x="10550" y="3834"/>
                    <a:pt x="10550" y="3834"/>
                    <a:pt x="10550" y="3834"/>
                  </a:cubicBezTo>
                  <a:close/>
                  <a:moveTo>
                    <a:pt x="10655" y="3868"/>
                  </a:moveTo>
                  <a:lnTo>
                    <a:pt x="10655" y="3868"/>
                  </a:lnTo>
                  <a:cubicBezTo>
                    <a:pt x="10657" y="3881"/>
                    <a:pt x="10664" y="3903"/>
                    <a:pt x="10668" y="3917"/>
                  </a:cubicBezTo>
                  <a:lnTo>
                    <a:pt x="10668" y="3917"/>
                  </a:lnTo>
                  <a:cubicBezTo>
                    <a:pt x="10668" y="3902"/>
                    <a:pt x="10666" y="3879"/>
                    <a:pt x="10657" y="3870"/>
                  </a:cubicBezTo>
                  <a:cubicBezTo>
                    <a:pt x="10656" y="3869"/>
                    <a:pt x="10655" y="3869"/>
                    <a:pt x="10655" y="3868"/>
                  </a:cubicBezTo>
                  <a:close/>
                  <a:moveTo>
                    <a:pt x="10204" y="3906"/>
                  </a:moveTo>
                  <a:cubicBezTo>
                    <a:pt x="10209" y="3915"/>
                    <a:pt x="10212" y="3921"/>
                    <a:pt x="10214" y="3926"/>
                  </a:cubicBezTo>
                  <a:lnTo>
                    <a:pt x="10214" y="3926"/>
                  </a:lnTo>
                  <a:cubicBezTo>
                    <a:pt x="10213" y="3919"/>
                    <a:pt x="10210" y="3911"/>
                    <a:pt x="10204" y="3906"/>
                  </a:cubicBezTo>
                  <a:close/>
                  <a:moveTo>
                    <a:pt x="10668" y="3917"/>
                  </a:moveTo>
                  <a:cubicBezTo>
                    <a:pt x="10669" y="3922"/>
                    <a:pt x="10669" y="3927"/>
                    <a:pt x="10669" y="3930"/>
                  </a:cubicBezTo>
                  <a:cubicBezTo>
                    <a:pt x="10669" y="3930"/>
                    <a:pt x="10670" y="3931"/>
                    <a:pt x="10670" y="3931"/>
                  </a:cubicBezTo>
                  <a:cubicBezTo>
                    <a:pt x="10672" y="3931"/>
                    <a:pt x="10671" y="3925"/>
                    <a:pt x="10668" y="3917"/>
                  </a:cubicBezTo>
                  <a:close/>
                  <a:moveTo>
                    <a:pt x="10131" y="3942"/>
                  </a:moveTo>
                  <a:cubicBezTo>
                    <a:pt x="10132" y="3949"/>
                    <a:pt x="10133" y="3953"/>
                    <a:pt x="10133" y="3953"/>
                  </a:cubicBezTo>
                  <a:cubicBezTo>
                    <a:pt x="10124" y="3944"/>
                    <a:pt x="10129" y="3942"/>
                    <a:pt x="10131" y="3942"/>
                  </a:cubicBezTo>
                  <a:close/>
                  <a:moveTo>
                    <a:pt x="10597" y="3897"/>
                  </a:moveTo>
                  <a:cubicBezTo>
                    <a:pt x="10600" y="3897"/>
                    <a:pt x="10609" y="3908"/>
                    <a:pt x="10615" y="3908"/>
                  </a:cubicBezTo>
                  <a:cubicBezTo>
                    <a:pt x="10616" y="3908"/>
                    <a:pt x="10616" y="3908"/>
                    <a:pt x="10616" y="3908"/>
                  </a:cubicBezTo>
                  <a:lnTo>
                    <a:pt x="10616" y="3908"/>
                  </a:lnTo>
                  <a:cubicBezTo>
                    <a:pt x="10615" y="3918"/>
                    <a:pt x="10616" y="3932"/>
                    <a:pt x="10621" y="3953"/>
                  </a:cubicBezTo>
                  <a:cubicBezTo>
                    <a:pt x="10617" y="3939"/>
                    <a:pt x="10616" y="3934"/>
                    <a:pt x="10615" y="3934"/>
                  </a:cubicBezTo>
                  <a:lnTo>
                    <a:pt x="10615" y="3934"/>
                  </a:lnTo>
                  <a:cubicBezTo>
                    <a:pt x="10615" y="3934"/>
                    <a:pt x="10616" y="3947"/>
                    <a:pt x="10614" y="3947"/>
                  </a:cubicBezTo>
                  <a:cubicBezTo>
                    <a:pt x="10613" y="3947"/>
                    <a:pt x="10611" y="3946"/>
                    <a:pt x="10609" y="3942"/>
                  </a:cubicBezTo>
                  <a:cubicBezTo>
                    <a:pt x="10596" y="3906"/>
                    <a:pt x="10594" y="3897"/>
                    <a:pt x="10597" y="3897"/>
                  </a:cubicBezTo>
                  <a:close/>
                  <a:moveTo>
                    <a:pt x="11157" y="3953"/>
                  </a:moveTo>
                  <a:cubicBezTo>
                    <a:pt x="11157" y="3956"/>
                    <a:pt x="11159" y="3959"/>
                    <a:pt x="11162" y="3962"/>
                  </a:cubicBezTo>
                  <a:lnTo>
                    <a:pt x="11162" y="3962"/>
                  </a:lnTo>
                  <a:cubicBezTo>
                    <a:pt x="11161" y="3960"/>
                    <a:pt x="11159" y="3957"/>
                    <a:pt x="11157" y="3953"/>
                  </a:cubicBezTo>
                  <a:close/>
                  <a:moveTo>
                    <a:pt x="9737" y="4015"/>
                  </a:moveTo>
                  <a:lnTo>
                    <a:pt x="9737" y="4015"/>
                  </a:lnTo>
                  <a:cubicBezTo>
                    <a:pt x="9736" y="4015"/>
                    <a:pt x="9737" y="4018"/>
                    <a:pt x="9740" y="4025"/>
                  </a:cubicBezTo>
                  <a:cubicBezTo>
                    <a:pt x="9739" y="4021"/>
                    <a:pt x="9738" y="4018"/>
                    <a:pt x="9737" y="4015"/>
                  </a:cubicBezTo>
                  <a:close/>
                  <a:moveTo>
                    <a:pt x="10675" y="4033"/>
                  </a:moveTo>
                  <a:cubicBezTo>
                    <a:pt x="10673" y="4033"/>
                    <a:pt x="10672" y="4035"/>
                    <a:pt x="10671" y="4037"/>
                  </a:cubicBezTo>
                  <a:lnTo>
                    <a:pt x="10681" y="4037"/>
                  </a:lnTo>
                  <a:cubicBezTo>
                    <a:pt x="10678" y="4034"/>
                    <a:pt x="10676" y="4033"/>
                    <a:pt x="10675" y="4033"/>
                  </a:cubicBezTo>
                  <a:close/>
                  <a:moveTo>
                    <a:pt x="10632" y="3797"/>
                  </a:moveTo>
                  <a:cubicBezTo>
                    <a:pt x="10627" y="3797"/>
                    <a:pt x="10626" y="3801"/>
                    <a:pt x="10633" y="3823"/>
                  </a:cubicBezTo>
                  <a:cubicBezTo>
                    <a:pt x="10645" y="3846"/>
                    <a:pt x="10633" y="3858"/>
                    <a:pt x="10645" y="3858"/>
                  </a:cubicBezTo>
                  <a:cubicBezTo>
                    <a:pt x="10643" y="3860"/>
                    <a:pt x="10642" y="3861"/>
                    <a:pt x="10640" y="3861"/>
                  </a:cubicBezTo>
                  <a:cubicBezTo>
                    <a:pt x="10630" y="3861"/>
                    <a:pt x="10621" y="3833"/>
                    <a:pt x="10621" y="3823"/>
                  </a:cubicBezTo>
                  <a:cubicBezTo>
                    <a:pt x="10619" y="3822"/>
                    <a:pt x="10618" y="3821"/>
                    <a:pt x="10617" y="3821"/>
                  </a:cubicBezTo>
                  <a:lnTo>
                    <a:pt x="10617" y="3821"/>
                  </a:lnTo>
                  <a:cubicBezTo>
                    <a:pt x="10603" y="3821"/>
                    <a:pt x="10644" y="3894"/>
                    <a:pt x="10633" y="3894"/>
                  </a:cubicBezTo>
                  <a:lnTo>
                    <a:pt x="10621" y="3882"/>
                  </a:lnTo>
                  <a:cubicBezTo>
                    <a:pt x="10621" y="3885"/>
                    <a:pt x="10620" y="3888"/>
                    <a:pt x="10619" y="3892"/>
                  </a:cubicBezTo>
                  <a:lnTo>
                    <a:pt x="10619" y="3892"/>
                  </a:lnTo>
                  <a:cubicBezTo>
                    <a:pt x="10598" y="3868"/>
                    <a:pt x="10609" y="3834"/>
                    <a:pt x="10597" y="3811"/>
                  </a:cubicBezTo>
                  <a:lnTo>
                    <a:pt x="10597" y="3870"/>
                  </a:lnTo>
                  <a:cubicBezTo>
                    <a:pt x="10589" y="3862"/>
                    <a:pt x="10574" y="3828"/>
                    <a:pt x="10571" y="3828"/>
                  </a:cubicBezTo>
                  <a:lnTo>
                    <a:pt x="10571" y="3828"/>
                  </a:lnTo>
                  <a:cubicBezTo>
                    <a:pt x="10570" y="3828"/>
                    <a:pt x="10570" y="3833"/>
                    <a:pt x="10573" y="3846"/>
                  </a:cubicBezTo>
                  <a:cubicBezTo>
                    <a:pt x="10573" y="3857"/>
                    <a:pt x="10582" y="3884"/>
                    <a:pt x="10577" y="3884"/>
                  </a:cubicBezTo>
                  <a:cubicBezTo>
                    <a:pt x="10576" y="3884"/>
                    <a:pt x="10575" y="3884"/>
                    <a:pt x="10573" y="3882"/>
                  </a:cubicBezTo>
                  <a:cubicBezTo>
                    <a:pt x="10573" y="3882"/>
                    <a:pt x="10562" y="3858"/>
                    <a:pt x="10562" y="3858"/>
                  </a:cubicBezTo>
                  <a:cubicBezTo>
                    <a:pt x="10560" y="3857"/>
                    <a:pt x="10559" y="3856"/>
                    <a:pt x="10558" y="3856"/>
                  </a:cubicBezTo>
                  <a:lnTo>
                    <a:pt x="10558" y="3856"/>
                  </a:lnTo>
                  <a:cubicBezTo>
                    <a:pt x="10553" y="3856"/>
                    <a:pt x="10561" y="3884"/>
                    <a:pt x="10562" y="3894"/>
                  </a:cubicBezTo>
                  <a:lnTo>
                    <a:pt x="10562" y="3894"/>
                  </a:lnTo>
                  <a:cubicBezTo>
                    <a:pt x="10561" y="3882"/>
                    <a:pt x="10550" y="3846"/>
                    <a:pt x="10550" y="3834"/>
                  </a:cubicBezTo>
                  <a:cubicBezTo>
                    <a:pt x="10550" y="3850"/>
                    <a:pt x="10547" y="3856"/>
                    <a:pt x="10543" y="3856"/>
                  </a:cubicBezTo>
                  <a:cubicBezTo>
                    <a:pt x="10536" y="3856"/>
                    <a:pt x="10526" y="3834"/>
                    <a:pt x="10526" y="3834"/>
                  </a:cubicBezTo>
                  <a:lnTo>
                    <a:pt x="10526" y="3834"/>
                  </a:lnTo>
                  <a:cubicBezTo>
                    <a:pt x="10550" y="3894"/>
                    <a:pt x="10526" y="3930"/>
                    <a:pt x="10562" y="3965"/>
                  </a:cubicBezTo>
                  <a:lnTo>
                    <a:pt x="10550" y="4013"/>
                  </a:lnTo>
                  <a:cubicBezTo>
                    <a:pt x="10562" y="4049"/>
                    <a:pt x="10562" y="4049"/>
                    <a:pt x="10573" y="4061"/>
                  </a:cubicBezTo>
                  <a:cubicBezTo>
                    <a:pt x="10573" y="4052"/>
                    <a:pt x="10573" y="4039"/>
                    <a:pt x="10577" y="4039"/>
                  </a:cubicBezTo>
                  <a:cubicBezTo>
                    <a:pt x="10579" y="4039"/>
                    <a:pt x="10582" y="4041"/>
                    <a:pt x="10585" y="4049"/>
                  </a:cubicBezTo>
                  <a:cubicBezTo>
                    <a:pt x="10580" y="4033"/>
                    <a:pt x="10579" y="4029"/>
                    <a:pt x="10581" y="4029"/>
                  </a:cubicBezTo>
                  <a:lnTo>
                    <a:pt x="10581" y="4029"/>
                  </a:lnTo>
                  <a:cubicBezTo>
                    <a:pt x="10584" y="4029"/>
                    <a:pt x="10590" y="4037"/>
                    <a:pt x="10597" y="4037"/>
                  </a:cubicBezTo>
                  <a:lnTo>
                    <a:pt x="10597" y="4037"/>
                  </a:lnTo>
                  <a:cubicBezTo>
                    <a:pt x="10585" y="4037"/>
                    <a:pt x="10573" y="4013"/>
                    <a:pt x="10562" y="3977"/>
                  </a:cubicBezTo>
                  <a:cubicBezTo>
                    <a:pt x="10562" y="3965"/>
                    <a:pt x="10562" y="3965"/>
                    <a:pt x="10573" y="3965"/>
                  </a:cubicBezTo>
                  <a:lnTo>
                    <a:pt x="10562" y="3953"/>
                  </a:lnTo>
                  <a:cubicBezTo>
                    <a:pt x="10558" y="3938"/>
                    <a:pt x="10559" y="3932"/>
                    <a:pt x="10561" y="3932"/>
                  </a:cubicBezTo>
                  <a:lnTo>
                    <a:pt x="10561" y="3932"/>
                  </a:lnTo>
                  <a:cubicBezTo>
                    <a:pt x="10566" y="3932"/>
                    <a:pt x="10582" y="3967"/>
                    <a:pt x="10585" y="3967"/>
                  </a:cubicBezTo>
                  <a:cubicBezTo>
                    <a:pt x="10585" y="3967"/>
                    <a:pt x="10585" y="3966"/>
                    <a:pt x="10585" y="3965"/>
                  </a:cubicBezTo>
                  <a:cubicBezTo>
                    <a:pt x="10597" y="3977"/>
                    <a:pt x="10585" y="3977"/>
                    <a:pt x="10597" y="4013"/>
                  </a:cubicBezTo>
                  <a:cubicBezTo>
                    <a:pt x="10597" y="3989"/>
                    <a:pt x="10597" y="3965"/>
                    <a:pt x="10597" y="3942"/>
                  </a:cubicBezTo>
                  <a:lnTo>
                    <a:pt x="10621" y="3989"/>
                  </a:lnTo>
                  <a:cubicBezTo>
                    <a:pt x="10621" y="3965"/>
                    <a:pt x="10633" y="3989"/>
                    <a:pt x="10621" y="3953"/>
                  </a:cubicBezTo>
                  <a:lnTo>
                    <a:pt x="10621" y="3953"/>
                  </a:lnTo>
                  <a:cubicBezTo>
                    <a:pt x="10645" y="3977"/>
                    <a:pt x="10633" y="4001"/>
                    <a:pt x="10633" y="4025"/>
                  </a:cubicBezTo>
                  <a:cubicBezTo>
                    <a:pt x="10636" y="4028"/>
                    <a:pt x="10638" y="4029"/>
                    <a:pt x="10639" y="4029"/>
                  </a:cubicBezTo>
                  <a:cubicBezTo>
                    <a:pt x="10646" y="4029"/>
                    <a:pt x="10636" y="3998"/>
                    <a:pt x="10642" y="3998"/>
                  </a:cubicBezTo>
                  <a:lnTo>
                    <a:pt x="10642" y="3998"/>
                  </a:lnTo>
                  <a:cubicBezTo>
                    <a:pt x="10644" y="3998"/>
                    <a:pt x="10649" y="4002"/>
                    <a:pt x="10657" y="4013"/>
                  </a:cubicBezTo>
                  <a:lnTo>
                    <a:pt x="10669" y="4049"/>
                  </a:lnTo>
                  <a:cubicBezTo>
                    <a:pt x="10669" y="4049"/>
                    <a:pt x="10669" y="4041"/>
                    <a:pt x="10671" y="4037"/>
                  </a:cubicBezTo>
                  <a:lnTo>
                    <a:pt x="10669" y="4037"/>
                  </a:lnTo>
                  <a:cubicBezTo>
                    <a:pt x="10645" y="3965"/>
                    <a:pt x="10669" y="3977"/>
                    <a:pt x="10645" y="3918"/>
                  </a:cubicBezTo>
                  <a:lnTo>
                    <a:pt x="10645" y="3906"/>
                  </a:lnTo>
                  <a:cubicBezTo>
                    <a:pt x="10645" y="3896"/>
                    <a:pt x="10637" y="3864"/>
                    <a:pt x="10647" y="3864"/>
                  </a:cubicBezTo>
                  <a:cubicBezTo>
                    <a:pt x="10648" y="3864"/>
                    <a:pt x="10651" y="3865"/>
                    <a:pt x="10655" y="3868"/>
                  </a:cubicBezTo>
                  <a:lnTo>
                    <a:pt x="10655" y="3868"/>
                  </a:lnTo>
                  <a:cubicBezTo>
                    <a:pt x="10654" y="3862"/>
                    <a:pt x="10654" y="3858"/>
                    <a:pt x="10657" y="3858"/>
                  </a:cubicBezTo>
                  <a:cubicBezTo>
                    <a:pt x="10657" y="3846"/>
                    <a:pt x="10645" y="3823"/>
                    <a:pt x="10645" y="3799"/>
                  </a:cubicBezTo>
                  <a:cubicBezTo>
                    <a:pt x="10640" y="3799"/>
                    <a:pt x="10635" y="3797"/>
                    <a:pt x="10632" y="3797"/>
                  </a:cubicBezTo>
                  <a:close/>
                  <a:moveTo>
                    <a:pt x="10454" y="4061"/>
                  </a:moveTo>
                  <a:cubicBezTo>
                    <a:pt x="10448" y="4067"/>
                    <a:pt x="10445" y="4070"/>
                    <a:pt x="10444" y="4070"/>
                  </a:cubicBezTo>
                  <a:cubicBezTo>
                    <a:pt x="10442" y="4070"/>
                    <a:pt x="10442" y="4067"/>
                    <a:pt x="10442" y="4061"/>
                  </a:cubicBezTo>
                  <a:close/>
                  <a:moveTo>
                    <a:pt x="10526" y="4073"/>
                  </a:moveTo>
                  <a:cubicBezTo>
                    <a:pt x="10522" y="4073"/>
                    <a:pt x="10523" y="4073"/>
                    <a:pt x="10525" y="4073"/>
                  </a:cubicBezTo>
                  <a:lnTo>
                    <a:pt x="10525" y="4073"/>
                  </a:lnTo>
                  <a:cubicBezTo>
                    <a:pt x="10526" y="4073"/>
                    <a:pt x="10526" y="4073"/>
                    <a:pt x="10526" y="4073"/>
                  </a:cubicBezTo>
                  <a:close/>
                  <a:moveTo>
                    <a:pt x="10490" y="4073"/>
                  </a:moveTo>
                  <a:cubicBezTo>
                    <a:pt x="10478" y="4073"/>
                    <a:pt x="10478" y="4073"/>
                    <a:pt x="10478" y="4084"/>
                  </a:cubicBezTo>
                  <a:cubicBezTo>
                    <a:pt x="10478" y="4084"/>
                    <a:pt x="10478" y="4084"/>
                    <a:pt x="10490" y="4073"/>
                  </a:cubicBezTo>
                  <a:close/>
                  <a:moveTo>
                    <a:pt x="10493" y="4068"/>
                  </a:moveTo>
                  <a:cubicBezTo>
                    <a:pt x="10491" y="4068"/>
                    <a:pt x="10490" y="4069"/>
                    <a:pt x="10490" y="4073"/>
                  </a:cubicBezTo>
                  <a:lnTo>
                    <a:pt x="10502" y="4084"/>
                  </a:lnTo>
                  <a:cubicBezTo>
                    <a:pt x="10502" y="4076"/>
                    <a:pt x="10496" y="4068"/>
                    <a:pt x="10493" y="4068"/>
                  </a:cubicBezTo>
                  <a:close/>
                  <a:moveTo>
                    <a:pt x="10538" y="4073"/>
                  </a:moveTo>
                  <a:cubicBezTo>
                    <a:pt x="10532" y="4073"/>
                    <a:pt x="10529" y="4073"/>
                    <a:pt x="10529" y="4074"/>
                  </a:cubicBezTo>
                  <a:cubicBezTo>
                    <a:pt x="10528" y="4074"/>
                    <a:pt x="10526" y="4073"/>
                    <a:pt x="10525" y="4073"/>
                  </a:cubicBezTo>
                  <a:lnTo>
                    <a:pt x="10525" y="4073"/>
                  </a:lnTo>
                  <a:cubicBezTo>
                    <a:pt x="10523" y="4075"/>
                    <a:pt x="10513" y="4084"/>
                    <a:pt x="10502" y="4084"/>
                  </a:cubicBezTo>
                  <a:lnTo>
                    <a:pt x="10514" y="4084"/>
                  </a:lnTo>
                  <a:cubicBezTo>
                    <a:pt x="10525" y="4081"/>
                    <a:pt x="10529" y="4078"/>
                    <a:pt x="10530" y="4076"/>
                  </a:cubicBezTo>
                  <a:lnTo>
                    <a:pt x="10530" y="4076"/>
                  </a:lnTo>
                  <a:cubicBezTo>
                    <a:pt x="10531" y="4078"/>
                    <a:pt x="10534" y="4081"/>
                    <a:pt x="10538" y="4084"/>
                  </a:cubicBezTo>
                  <a:lnTo>
                    <a:pt x="10538" y="4073"/>
                  </a:lnTo>
                  <a:close/>
                  <a:moveTo>
                    <a:pt x="10550" y="4073"/>
                  </a:moveTo>
                  <a:cubicBezTo>
                    <a:pt x="10550" y="4084"/>
                    <a:pt x="10538" y="4084"/>
                    <a:pt x="10538" y="4084"/>
                  </a:cubicBezTo>
                  <a:cubicBezTo>
                    <a:pt x="10550" y="4084"/>
                    <a:pt x="10562" y="4084"/>
                    <a:pt x="10550" y="4073"/>
                  </a:cubicBezTo>
                  <a:close/>
                  <a:moveTo>
                    <a:pt x="10502" y="4084"/>
                  </a:moveTo>
                  <a:cubicBezTo>
                    <a:pt x="10502" y="4084"/>
                    <a:pt x="10502" y="4096"/>
                    <a:pt x="10502" y="4096"/>
                  </a:cubicBezTo>
                  <a:lnTo>
                    <a:pt x="10514" y="4096"/>
                  </a:lnTo>
                  <a:cubicBezTo>
                    <a:pt x="10526" y="4096"/>
                    <a:pt x="10526" y="4084"/>
                    <a:pt x="10538" y="4084"/>
                  </a:cubicBezTo>
                  <a:lnTo>
                    <a:pt x="10514" y="4084"/>
                  </a:lnTo>
                  <a:cubicBezTo>
                    <a:pt x="10514" y="4088"/>
                    <a:pt x="10513" y="4090"/>
                    <a:pt x="10511" y="4090"/>
                  </a:cubicBezTo>
                  <a:cubicBezTo>
                    <a:pt x="10507" y="4090"/>
                    <a:pt x="10502" y="4084"/>
                    <a:pt x="10502" y="4084"/>
                  </a:cubicBezTo>
                  <a:close/>
                  <a:moveTo>
                    <a:pt x="10478" y="4096"/>
                  </a:moveTo>
                  <a:cubicBezTo>
                    <a:pt x="10478" y="4102"/>
                    <a:pt x="10478" y="4105"/>
                    <a:pt x="10480" y="4108"/>
                  </a:cubicBezTo>
                  <a:lnTo>
                    <a:pt x="10480" y="4108"/>
                  </a:lnTo>
                  <a:cubicBezTo>
                    <a:pt x="10479" y="4108"/>
                    <a:pt x="10479" y="4108"/>
                    <a:pt x="10478" y="4108"/>
                  </a:cubicBezTo>
                  <a:cubicBezTo>
                    <a:pt x="10478" y="4108"/>
                    <a:pt x="10478" y="4120"/>
                    <a:pt x="10466" y="4120"/>
                  </a:cubicBezTo>
                  <a:lnTo>
                    <a:pt x="10478" y="4120"/>
                  </a:lnTo>
                  <a:cubicBezTo>
                    <a:pt x="10478" y="4120"/>
                    <a:pt x="10482" y="4116"/>
                    <a:pt x="10483" y="4113"/>
                  </a:cubicBezTo>
                  <a:lnTo>
                    <a:pt x="10483" y="4113"/>
                  </a:lnTo>
                  <a:cubicBezTo>
                    <a:pt x="10485" y="4115"/>
                    <a:pt x="10487" y="4117"/>
                    <a:pt x="10490" y="4120"/>
                  </a:cubicBezTo>
                  <a:cubicBezTo>
                    <a:pt x="10490" y="4132"/>
                    <a:pt x="10478" y="4132"/>
                    <a:pt x="10466" y="4132"/>
                  </a:cubicBezTo>
                  <a:lnTo>
                    <a:pt x="10502" y="4132"/>
                  </a:lnTo>
                  <a:cubicBezTo>
                    <a:pt x="10514" y="4120"/>
                    <a:pt x="10526" y="4120"/>
                    <a:pt x="10538" y="4120"/>
                  </a:cubicBezTo>
                  <a:lnTo>
                    <a:pt x="10514" y="4120"/>
                  </a:lnTo>
                  <a:lnTo>
                    <a:pt x="10502" y="4096"/>
                  </a:lnTo>
                  <a:lnTo>
                    <a:pt x="10502" y="4096"/>
                  </a:lnTo>
                  <a:cubicBezTo>
                    <a:pt x="10502" y="4108"/>
                    <a:pt x="10514" y="4120"/>
                    <a:pt x="10514" y="4120"/>
                  </a:cubicBezTo>
                  <a:lnTo>
                    <a:pt x="10502" y="4120"/>
                  </a:lnTo>
                  <a:lnTo>
                    <a:pt x="10502" y="4108"/>
                  </a:lnTo>
                  <a:cubicBezTo>
                    <a:pt x="10490" y="4108"/>
                    <a:pt x="10490" y="4108"/>
                    <a:pt x="10478" y="4096"/>
                  </a:cubicBezTo>
                  <a:close/>
                  <a:moveTo>
                    <a:pt x="10538" y="4084"/>
                  </a:moveTo>
                  <a:cubicBezTo>
                    <a:pt x="10538" y="4096"/>
                    <a:pt x="10538" y="4108"/>
                    <a:pt x="10538" y="4120"/>
                  </a:cubicBezTo>
                  <a:lnTo>
                    <a:pt x="10550" y="4120"/>
                  </a:lnTo>
                  <a:cubicBezTo>
                    <a:pt x="10538" y="4120"/>
                    <a:pt x="10526" y="4132"/>
                    <a:pt x="10514" y="4132"/>
                  </a:cubicBezTo>
                  <a:lnTo>
                    <a:pt x="10550" y="4132"/>
                  </a:lnTo>
                  <a:cubicBezTo>
                    <a:pt x="10562" y="4144"/>
                    <a:pt x="10562" y="4156"/>
                    <a:pt x="10573" y="4156"/>
                  </a:cubicBezTo>
                  <a:cubicBezTo>
                    <a:pt x="10562" y="4144"/>
                    <a:pt x="10562" y="4132"/>
                    <a:pt x="10562" y="4120"/>
                  </a:cubicBezTo>
                  <a:lnTo>
                    <a:pt x="10562" y="4120"/>
                  </a:lnTo>
                  <a:cubicBezTo>
                    <a:pt x="10567" y="4126"/>
                    <a:pt x="10570" y="4129"/>
                    <a:pt x="10572" y="4129"/>
                  </a:cubicBezTo>
                  <a:cubicBezTo>
                    <a:pt x="10573" y="4129"/>
                    <a:pt x="10573" y="4126"/>
                    <a:pt x="10573" y="4120"/>
                  </a:cubicBezTo>
                  <a:cubicBezTo>
                    <a:pt x="10565" y="4112"/>
                    <a:pt x="10557" y="4098"/>
                    <a:pt x="10557" y="4098"/>
                  </a:cubicBezTo>
                  <a:lnTo>
                    <a:pt x="10557" y="4098"/>
                  </a:lnTo>
                  <a:cubicBezTo>
                    <a:pt x="10556" y="4098"/>
                    <a:pt x="10558" y="4101"/>
                    <a:pt x="10562" y="4108"/>
                  </a:cubicBezTo>
                  <a:lnTo>
                    <a:pt x="10550" y="4108"/>
                  </a:lnTo>
                  <a:lnTo>
                    <a:pt x="10538" y="4084"/>
                  </a:lnTo>
                  <a:close/>
                  <a:moveTo>
                    <a:pt x="10252" y="4192"/>
                  </a:moveTo>
                  <a:cubicBezTo>
                    <a:pt x="10252" y="4192"/>
                    <a:pt x="10252" y="4204"/>
                    <a:pt x="10252" y="4204"/>
                  </a:cubicBezTo>
                  <a:lnTo>
                    <a:pt x="10240" y="4204"/>
                  </a:lnTo>
                  <a:cubicBezTo>
                    <a:pt x="10252" y="4204"/>
                    <a:pt x="10252" y="4204"/>
                    <a:pt x="10252" y="4215"/>
                  </a:cubicBezTo>
                  <a:lnTo>
                    <a:pt x="10240" y="4215"/>
                  </a:lnTo>
                  <a:cubicBezTo>
                    <a:pt x="10240" y="4215"/>
                    <a:pt x="10240" y="4215"/>
                    <a:pt x="10240" y="4204"/>
                  </a:cubicBezTo>
                  <a:cubicBezTo>
                    <a:pt x="10252" y="4204"/>
                    <a:pt x="10252" y="4192"/>
                    <a:pt x="10240" y="4192"/>
                  </a:cubicBezTo>
                  <a:close/>
                  <a:moveTo>
                    <a:pt x="9347" y="4215"/>
                  </a:moveTo>
                  <a:lnTo>
                    <a:pt x="9347" y="4215"/>
                  </a:lnTo>
                  <a:cubicBezTo>
                    <a:pt x="9349" y="4219"/>
                    <a:pt x="9351" y="4222"/>
                    <a:pt x="9353" y="4225"/>
                  </a:cubicBezTo>
                  <a:lnTo>
                    <a:pt x="9353" y="4225"/>
                  </a:lnTo>
                  <a:cubicBezTo>
                    <a:pt x="9351" y="4222"/>
                    <a:pt x="9349" y="4219"/>
                    <a:pt x="9347" y="4215"/>
                  </a:cubicBezTo>
                  <a:close/>
                  <a:moveTo>
                    <a:pt x="11038" y="4168"/>
                  </a:moveTo>
                  <a:cubicBezTo>
                    <a:pt x="11014" y="4168"/>
                    <a:pt x="10978" y="4168"/>
                    <a:pt x="10990" y="4192"/>
                  </a:cubicBezTo>
                  <a:lnTo>
                    <a:pt x="11050" y="4227"/>
                  </a:lnTo>
                  <a:cubicBezTo>
                    <a:pt x="11062" y="4215"/>
                    <a:pt x="11026" y="4180"/>
                    <a:pt x="11038" y="4168"/>
                  </a:cubicBezTo>
                  <a:close/>
                  <a:moveTo>
                    <a:pt x="10526" y="4227"/>
                  </a:moveTo>
                  <a:lnTo>
                    <a:pt x="10502" y="4239"/>
                  </a:lnTo>
                  <a:lnTo>
                    <a:pt x="10514" y="4239"/>
                  </a:lnTo>
                  <a:cubicBezTo>
                    <a:pt x="10502" y="4239"/>
                    <a:pt x="10514" y="4239"/>
                    <a:pt x="10502" y="4251"/>
                  </a:cubicBezTo>
                  <a:lnTo>
                    <a:pt x="10538" y="4251"/>
                  </a:lnTo>
                  <a:cubicBezTo>
                    <a:pt x="10562" y="4239"/>
                    <a:pt x="10538" y="4227"/>
                    <a:pt x="10526" y="4227"/>
                  </a:cubicBezTo>
                  <a:close/>
                  <a:moveTo>
                    <a:pt x="10145" y="4263"/>
                  </a:moveTo>
                  <a:cubicBezTo>
                    <a:pt x="10145" y="4264"/>
                    <a:pt x="10145" y="4265"/>
                    <a:pt x="10145" y="4266"/>
                  </a:cubicBezTo>
                  <a:lnTo>
                    <a:pt x="10145" y="4266"/>
                  </a:lnTo>
                  <a:cubicBezTo>
                    <a:pt x="10145" y="4265"/>
                    <a:pt x="10145" y="4264"/>
                    <a:pt x="10145" y="4263"/>
                  </a:cubicBezTo>
                  <a:close/>
                  <a:moveTo>
                    <a:pt x="10252" y="4263"/>
                  </a:moveTo>
                  <a:cubicBezTo>
                    <a:pt x="10240" y="4263"/>
                    <a:pt x="10240" y="4275"/>
                    <a:pt x="10228" y="4275"/>
                  </a:cubicBezTo>
                  <a:cubicBezTo>
                    <a:pt x="10228" y="4275"/>
                    <a:pt x="10240" y="4263"/>
                    <a:pt x="10240" y="4263"/>
                  </a:cubicBezTo>
                  <a:close/>
                  <a:moveTo>
                    <a:pt x="10204" y="4263"/>
                  </a:moveTo>
                  <a:cubicBezTo>
                    <a:pt x="10204" y="4275"/>
                    <a:pt x="10216" y="4275"/>
                    <a:pt x="10216" y="4275"/>
                  </a:cubicBezTo>
                  <a:cubicBezTo>
                    <a:pt x="10216" y="4275"/>
                    <a:pt x="10204" y="4287"/>
                    <a:pt x="10204" y="4287"/>
                  </a:cubicBezTo>
                  <a:cubicBezTo>
                    <a:pt x="10204" y="4275"/>
                    <a:pt x="10192" y="4275"/>
                    <a:pt x="10192" y="4263"/>
                  </a:cubicBezTo>
                  <a:lnTo>
                    <a:pt x="10192" y="4263"/>
                  </a:lnTo>
                  <a:cubicBezTo>
                    <a:pt x="10192" y="4263"/>
                    <a:pt x="10204" y="4275"/>
                    <a:pt x="10204" y="4275"/>
                  </a:cubicBezTo>
                  <a:cubicBezTo>
                    <a:pt x="10204" y="4275"/>
                    <a:pt x="10204" y="4263"/>
                    <a:pt x="10204" y="4263"/>
                  </a:cubicBezTo>
                  <a:close/>
                  <a:moveTo>
                    <a:pt x="10238" y="4285"/>
                  </a:moveTo>
                  <a:lnTo>
                    <a:pt x="10238" y="4285"/>
                  </a:lnTo>
                  <a:cubicBezTo>
                    <a:pt x="10235" y="4285"/>
                    <a:pt x="10231" y="4286"/>
                    <a:pt x="10228" y="4287"/>
                  </a:cubicBezTo>
                  <a:lnTo>
                    <a:pt x="10240" y="4287"/>
                  </a:lnTo>
                  <a:cubicBezTo>
                    <a:pt x="10239" y="4286"/>
                    <a:pt x="10238" y="4285"/>
                    <a:pt x="10238" y="4285"/>
                  </a:cubicBezTo>
                  <a:close/>
                  <a:moveTo>
                    <a:pt x="10216" y="4287"/>
                  </a:moveTo>
                  <a:cubicBezTo>
                    <a:pt x="10228" y="4299"/>
                    <a:pt x="10228" y="4299"/>
                    <a:pt x="10228" y="4299"/>
                  </a:cubicBezTo>
                  <a:lnTo>
                    <a:pt x="10216" y="4299"/>
                  </a:lnTo>
                  <a:cubicBezTo>
                    <a:pt x="10216" y="4299"/>
                    <a:pt x="10216" y="4287"/>
                    <a:pt x="10216" y="4287"/>
                  </a:cubicBezTo>
                  <a:close/>
                  <a:moveTo>
                    <a:pt x="10274" y="4278"/>
                  </a:moveTo>
                  <a:cubicBezTo>
                    <a:pt x="10282" y="4278"/>
                    <a:pt x="10282" y="4281"/>
                    <a:pt x="10276" y="4287"/>
                  </a:cubicBezTo>
                  <a:lnTo>
                    <a:pt x="10264" y="4287"/>
                  </a:lnTo>
                  <a:cubicBezTo>
                    <a:pt x="10252" y="4287"/>
                    <a:pt x="10240" y="4299"/>
                    <a:pt x="10228" y="4299"/>
                  </a:cubicBezTo>
                  <a:cubicBezTo>
                    <a:pt x="10228" y="4299"/>
                    <a:pt x="10228" y="4299"/>
                    <a:pt x="10228" y="4287"/>
                  </a:cubicBezTo>
                  <a:cubicBezTo>
                    <a:pt x="10228" y="4281"/>
                    <a:pt x="10228" y="4278"/>
                    <a:pt x="10230" y="4278"/>
                  </a:cubicBezTo>
                  <a:cubicBezTo>
                    <a:pt x="10231" y="4278"/>
                    <a:pt x="10233" y="4280"/>
                    <a:pt x="10238" y="4285"/>
                  </a:cubicBezTo>
                  <a:lnTo>
                    <a:pt x="10238" y="4285"/>
                  </a:lnTo>
                  <a:cubicBezTo>
                    <a:pt x="10256" y="4280"/>
                    <a:pt x="10268" y="4278"/>
                    <a:pt x="10274" y="4278"/>
                  </a:cubicBezTo>
                  <a:close/>
                  <a:moveTo>
                    <a:pt x="10133" y="4227"/>
                  </a:moveTo>
                  <a:cubicBezTo>
                    <a:pt x="10145" y="4227"/>
                    <a:pt x="10145" y="4239"/>
                    <a:pt x="10145" y="4239"/>
                  </a:cubicBezTo>
                  <a:cubicBezTo>
                    <a:pt x="10145" y="4239"/>
                    <a:pt x="10145" y="4251"/>
                    <a:pt x="10145" y="4251"/>
                  </a:cubicBezTo>
                  <a:cubicBezTo>
                    <a:pt x="10157" y="4251"/>
                    <a:pt x="10157" y="4251"/>
                    <a:pt x="10157" y="4263"/>
                  </a:cubicBezTo>
                  <a:lnTo>
                    <a:pt x="10181" y="4263"/>
                  </a:lnTo>
                  <a:cubicBezTo>
                    <a:pt x="10181" y="4275"/>
                    <a:pt x="10192" y="4287"/>
                    <a:pt x="10192" y="4287"/>
                  </a:cubicBezTo>
                  <a:cubicBezTo>
                    <a:pt x="10192" y="4299"/>
                    <a:pt x="10192" y="4299"/>
                    <a:pt x="10192" y="4299"/>
                  </a:cubicBezTo>
                  <a:cubicBezTo>
                    <a:pt x="10181" y="4299"/>
                    <a:pt x="10157" y="4311"/>
                    <a:pt x="10169" y="4311"/>
                  </a:cubicBezTo>
                  <a:cubicBezTo>
                    <a:pt x="10180" y="4311"/>
                    <a:pt x="10192" y="4299"/>
                    <a:pt x="10192" y="4299"/>
                  </a:cubicBezTo>
                  <a:lnTo>
                    <a:pt x="10192" y="4299"/>
                  </a:lnTo>
                  <a:cubicBezTo>
                    <a:pt x="10192" y="4299"/>
                    <a:pt x="10181" y="4311"/>
                    <a:pt x="10181" y="4311"/>
                  </a:cubicBezTo>
                  <a:cubicBezTo>
                    <a:pt x="10169" y="4317"/>
                    <a:pt x="10160" y="4317"/>
                    <a:pt x="10152" y="4317"/>
                  </a:cubicBezTo>
                  <a:cubicBezTo>
                    <a:pt x="10145" y="4317"/>
                    <a:pt x="10139" y="4317"/>
                    <a:pt x="10133" y="4323"/>
                  </a:cubicBezTo>
                  <a:cubicBezTo>
                    <a:pt x="10133" y="4288"/>
                    <a:pt x="10144" y="4310"/>
                    <a:pt x="10145" y="4266"/>
                  </a:cubicBezTo>
                  <a:lnTo>
                    <a:pt x="10145" y="4266"/>
                  </a:lnTo>
                  <a:cubicBezTo>
                    <a:pt x="10145" y="4266"/>
                    <a:pt x="10145" y="4266"/>
                    <a:pt x="10145" y="4266"/>
                  </a:cubicBezTo>
                  <a:cubicBezTo>
                    <a:pt x="10144" y="4266"/>
                    <a:pt x="10143" y="4247"/>
                    <a:pt x="10133" y="4227"/>
                  </a:cubicBezTo>
                  <a:close/>
                  <a:moveTo>
                    <a:pt x="11050" y="4227"/>
                  </a:moveTo>
                  <a:lnTo>
                    <a:pt x="11050" y="4227"/>
                  </a:lnTo>
                  <a:cubicBezTo>
                    <a:pt x="11038" y="4239"/>
                    <a:pt x="11073" y="4263"/>
                    <a:pt x="11062" y="4275"/>
                  </a:cubicBezTo>
                  <a:cubicBezTo>
                    <a:pt x="11055" y="4261"/>
                    <a:pt x="11044" y="4255"/>
                    <a:pt x="11036" y="4255"/>
                  </a:cubicBezTo>
                  <a:cubicBezTo>
                    <a:pt x="11030" y="4255"/>
                    <a:pt x="11026" y="4258"/>
                    <a:pt x="11026" y="4263"/>
                  </a:cubicBezTo>
                  <a:cubicBezTo>
                    <a:pt x="11034" y="4263"/>
                    <a:pt x="11036" y="4258"/>
                    <a:pt x="11041" y="4258"/>
                  </a:cubicBezTo>
                  <a:cubicBezTo>
                    <a:pt x="11043" y="4258"/>
                    <a:pt x="11046" y="4259"/>
                    <a:pt x="11050" y="4263"/>
                  </a:cubicBezTo>
                  <a:cubicBezTo>
                    <a:pt x="11038" y="4275"/>
                    <a:pt x="11073" y="4311"/>
                    <a:pt x="11073" y="4334"/>
                  </a:cubicBezTo>
                  <a:cubicBezTo>
                    <a:pt x="11081" y="4331"/>
                    <a:pt x="11089" y="4329"/>
                    <a:pt x="11097" y="4329"/>
                  </a:cubicBezTo>
                  <a:cubicBezTo>
                    <a:pt x="11113" y="4329"/>
                    <a:pt x="11129" y="4334"/>
                    <a:pt x="11145" y="4334"/>
                  </a:cubicBezTo>
                  <a:cubicBezTo>
                    <a:pt x="11121" y="4334"/>
                    <a:pt x="11109" y="4311"/>
                    <a:pt x="11085" y="4299"/>
                  </a:cubicBezTo>
                  <a:cubicBezTo>
                    <a:pt x="11062" y="4275"/>
                    <a:pt x="11157" y="4287"/>
                    <a:pt x="11050" y="4227"/>
                  </a:cubicBezTo>
                  <a:close/>
                  <a:moveTo>
                    <a:pt x="10232" y="4335"/>
                  </a:moveTo>
                  <a:cubicBezTo>
                    <a:pt x="10242" y="4336"/>
                    <a:pt x="10252" y="4339"/>
                    <a:pt x="10252" y="4346"/>
                  </a:cubicBezTo>
                  <a:cubicBezTo>
                    <a:pt x="10231" y="4346"/>
                    <a:pt x="10238" y="4337"/>
                    <a:pt x="10232" y="4335"/>
                  </a:cubicBezTo>
                  <a:close/>
                  <a:moveTo>
                    <a:pt x="10740" y="4323"/>
                  </a:moveTo>
                  <a:lnTo>
                    <a:pt x="10669" y="4334"/>
                  </a:lnTo>
                  <a:cubicBezTo>
                    <a:pt x="10669" y="4346"/>
                    <a:pt x="10716" y="4346"/>
                    <a:pt x="10716" y="4346"/>
                  </a:cubicBezTo>
                  <a:cubicBezTo>
                    <a:pt x="10728" y="4334"/>
                    <a:pt x="10764" y="4323"/>
                    <a:pt x="10740" y="4323"/>
                  </a:cubicBezTo>
                  <a:close/>
                  <a:moveTo>
                    <a:pt x="10216" y="4334"/>
                  </a:moveTo>
                  <a:cubicBezTo>
                    <a:pt x="10220" y="4334"/>
                    <a:pt x="10224" y="4334"/>
                    <a:pt x="10228" y="4335"/>
                  </a:cubicBezTo>
                  <a:lnTo>
                    <a:pt x="10228" y="4335"/>
                  </a:lnTo>
                  <a:cubicBezTo>
                    <a:pt x="10228" y="4347"/>
                    <a:pt x="10216" y="4358"/>
                    <a:pt x="10216" y="4358"/>
                  </a:cubicBezTo>
                  <a:cubicBezTo>
                    <a:pt x="10216" y="4346"/>
                    <a:pt x="10216" y="4346"/>
                    <a:pt x="10216" y="4334"/>
                  </a:cubicBezTo>
                  <a:close/>
                  <a:moveTo>
                    <a:pt x="10669" y="4358"/>
                  </a:moveTo>
                  <a:cubicBezTo>
                    <a:pt x="10654" y="4366"/>
                    <a:pt x="10627" y="4368"/>
                    <a:pt x="10610" y="4369"/>
                  </a:cubicBezTo>
                  <a:lnTo>
                    <a:pt x="10610" y="4369"/>
                  </a:lnTo>
                  <a:cubicBezTo>
                    <a:pt x="10618" y="4361"/>
                    <a:pt x="10622" y="4359"/>
                    <a:pt x="10626" y="4359"/>
                  </a:cubicBezTo>
                  <a:cubicBezTo>
                    <a:pt x="10630" y="4359"/>
                    <a:pt x="10634" y="4362"/>
                    <a:pt x="10644" y="4362"/>
                  </a:cubicBezTo>
                  <a:cubicBezTo>
                    <a:pt x="10650" y="4362"/>
                    <a:pt x="10658" y="4361"/>
                    <a:pt x="10669" y="4358"/>
                  </a:cubicBezTo>
                  <a:close/>
                  <a:moveTo>
                    <a:pt x="10204" y="4334"/>
                  </a:moveTo>
                  <a:cubicBezTo>
                    <a:pt x="10204" y="4346"/>
                    <a:pt x="10204" y="4358"/>
                    <a:pt x="10216" y="4370"/>
                  </a:cubicBezTo>
                  <a:cubicBezTo>
                    <a:pt x="10216" y="4370"/>
                    <a:pt x="10204" y="4370"/>
                    <a:pt x="10204" y="4382"/>
                  </a:cubicBezTo>
                  <a:cubicBezTo>
                    <a:pt x="10204" y="4370"/>
                    <a:pt x="10192" y="4346"/>
                    <a:pt x="10204" y="4334"/>
                  </a:cubicBezTo>
                  <a:close/>
                  <a:moveTo>
                    <a:pt x="10670" y="4377"/>
                  </a:moveTo>
                  <a:cubicBezTo>
                    <a:pt x="10666" y="4377"/>
                    <a:pt x="10645" y="4382"/>
                    <a:pt x="10645" y="4382"/>
                  </a:cubicBezTo>
                  <a:lnTo>
                    <a:pt x="10657" y="4382"/>
                  </a:lnTo>
                  <a:cubicBezTo>
                    <a:pt x="10669" y="4378"/>
                    <a:pt x="10671" y="4377"/>
                    <a:pt x="10670" y="4377"/>
                  </a:cubicBezTo>
                  <a:close/>
                  <a:moveTo>
                    <a:pt x="10157" y="4323"/>
                  </a:moveTo>
                  <a:lnTo>
                    <a:pt x="10145" y="4334"/>
                  </a:lnTo>
                  <a:cubicBezTo>
                    <a:pt x="10169" y="4346"/>
                    <a:pt x="10145" y="4346"/>
                    <a:pt x="10169" y="4394"/>
                  </a:cubicBezTo>
                  <a:cubicBezTo>
                    <a:pt x="10149" y="4375"/>
                    <a:pt x="10146" y="4331"/>
                    <a:pt x="10138" y="4323"/>
                  </a:cubicBezTo>
                  <a:close/>
                  <a:moveTo>
                    <a:pt x="10181" y="4323"/>
                  </a:moveTo>
                  <a:cubicBezTo>
                    <a:pt x="10181" y="4323"/>
                    <a:pt x="10181" y="4323"/>
                    <a:pt x="10181" y="4334"/>
                  </a:cubicBezTo>
                  <a:cubicBezTo>
                    <a:pt x="10181" y="4346"/>
                    <a:pt x="10181" y="4358"/>
                    <a:pt x="10192" y="4382"/>
                  </a:cubicBezTo>
                  <a:cubicBezTo>
                    <a:pt x="10192" y="4394"/>
                    <a:pt x="10181" y="4394"/>
                    <a:pt x="10181" y="4394"/>
                  </a:cubicBezTo>
                  <a:cubicBezTo>
                    <a:pt x="10181" y="4394"/>
                    <a:pt x="10181" y="4394"/>
                    <a:pt x="10181" y="4382"/>
                  </a:cubicBezTo>
                  <a:cubicBezTo>
                    <a:pt x="10157" y="4358"/>
                    <a:pt x="10169" y="4346"/>
                    <a:pt x="10157" y="4323"/>
                  </a:cubicBezTo>
                  <a:close/>
                  <a:moveTo>
                    <a:pt x="9073" y="4383"/>
                  </a:moveTo>
                  <a:cubicBezTo>
                    <a:pt x="9080" y="4396"/>
                    <a:pt x="9084" y="4406"/>
                    <a:pt x="9073" y="4406"/>
                  </a:cubicBezTo>
                  <a:cubicBezTo>
                    <a:pt x="9073" y="4394"/>
                    <a:pt x="9073" y="4394"/>
                    <a:pt x="9073" y="4383"/>
                  </a:cubicBezTo>
                  <a:close/>
                  <a:moveTo>
                    <a:pt x="10049" y="4518"/>
                  </a:moveTo>
                  <a:cubicBezTo>
                    <a:pt x="10049" y="4520"/>
                    <a:pt x="10049" y="4522"/>
                    <a:pt x="10050" y="4525"/>
                  </a:cubicBezTo>
                  <a:cubicBezTo>
                    <a:pt x="10050" y="4523"/>
                    <a:pt x="10049" y="4521"/>
                    <a:pt x="10049" y="4518"/>
                  </a:cubicBezTo>
                  <a:close/>
                  <a:moveTo>
                    <a:pt x="10994" y="4499"/>
                  </a:moveTo>
                  <a:cubicBezTo>
                    <a:pt x="10978" y="4499"/>
                    <a:pt x="10980" y="4528"/>
                    <a:pt x="10990" y="4549"/>
                  </a:cubicBezTo>
                  <a:lnTo>
                    <a:pt x="11002" y="4549"/>
                  </a:lnTo>
                  <a:cubicBezTo>
                    <a:pt x="11014" y="4537"/>
                    <a:pt x="11014" y="4525"/>
                    <a:pt x="11038" y="4525"/>
                  </a:cubicBezTo>
                  <a:cubicBezTo>
                    <a:pt x="11026" y="4513"/>
                    <a:pt x="11014" y="4513"/>
                    <a:pt x="11002" y="4501"/>
                  </a:cubicBezTo>
                  <a:cubicBezTo>
                    <a:pt x="10999" y="4500"/>
                    <a:pt x="10996" y="4499"/>
                    <a:pt x="10994" y="4499"/>
                  </a:cubicBezTo>
                  <a:close/>
                  <a:moveTo>
                    <a:pt x="8489" y="4584"/>
                  </a:moveTo>
                  <a:cubicBezTo>
                    <a:pt x="8496" y="4588"/>
                    <a:pt x="8502" y="4591"/>
                    <a:pt x="8509" y="4593"/>
                  </a:cubicBezTo>
                  <a:lnTo>
                    <a:pt x="8509" y="4593"/>
                  </a:lnTo>
                  <a:cubicBezTo>
                    <a:pt x="8502" y="4590"/>
                    <a:pt x="8496" y="4587"/>
                    <a:pt x="8489" y="4584"/>
                  </a:cubicBezTo>
                  <a:close/>
                  <a:moveTo>
                    <a:pt x="11312" y="4573"/>
                  </a:moveTo>
                  <a:cubicBezTo>
                    <a:pt x="11321" y="4582"/>
                    <a:pt x="11316" y="4591"/>
                    <a:pt x="11313" y="4594"/>
                  </a:cubicBezTo>
                  <a:lnTo>
                    <a:pt x="11313" y="4594"/>
                  </a:lnTo>
                  <a:cubicBezTo>
                    <a:pt x="11310" y="4586"/>
                    <a:pt x="11309" y="4578"/>
                    <a:pt x="11312" y="4573"/>
                  </a:cubicBezTo>
                  <a:close/>
                  <a:moveTo>
                    <a:pt x="4066" y="4593"/>
                  </a:moveTo>
                  <a:lnTo>
                    <a:pt x="4061" y="4596"/>
                  </a:lnTo>
                  <a:cubicBezTo>
                    <a:pt x="4065" y="4596"/>
                    <a:pt x="4066" y="4595"/>
                    <a:pt x="4066" y="4593"/>
                  </a:cubicBezTo>
                  <a:close/>
                  <a:moveTo>
                    <a:pt x="8597" y="4620"/>
                  </a:moveTo>
                  <a:cubicBezTo>
                    <a:pt x="8597" y="4632"/>
                    <a:pt x="8609" y="4632"/>
                    <a:pt x="8609" y="4632"/>
                  </a:cubicBezTo>
                  <a:cubicBezTo>
                    <a:pt x="8609" y="4632"/>
                    <a:pt x="8609" y="4632"/>
                    <a:pt x="8597" y="4620"/>
                  </a:cubicBezTo>
                  <a:close/>
                  <a:moveTo>
                    <a:pt x="8592" y="4631"/>
                  </a:moveTo>
                  <a:lnTo>
                    <a:pt x="8609" y="4656"/>
                  </a:lnTo>
                  <a:cubicBezTo>
                    <a:pt x="8609" y="4637"/>
                    <a:pt x="8601" y="4641"/>
                    <a:pt x="8592" y="4631"/>
                  </a:cubicBezTo>
                  <a:close/>
                  <a:moveTo>
                    <a:pt x="11338" y="4656"/>
                  </a:moveTo>
                  <a:lnTo>
                    <a:pt x="11338" y="4656"/>
                  </a:lnTo>
                  <a:cubicBezTo>
                    <a:pt x="11337" y="4656"/>
                    <a:pt x="11336" y="4656"/>
                    <a:pt x="11335" y="4656"/>
                  </a:cubicBezTo>
                  <a:cubicBezTo>
                    <a:pt x="11339" y="4658"/>
                    <a:pt x="11340" y="4658"/>
                    <a:pt x="11341" y="4658"/>
                  </a:cubicBezTo>
                  <a:cubicBezTo>
                    <a:pt x="11341" y="4658"/>
                    <a:pt x="11340" y="4657"/>
                    <a:pt x="11338" y="4656"/>
                  </a:cubicBezTo>
                  <a:close/>
                  <a:moveTo>
                    <a:pt x="8609" y="4620"/>
                  </a:moveTo>
                  <a:cubicBezTo>
                    <a:pt x="8621" y="4656"/>
                    <a:pt x="8633" y="4692"/>
                    <a:pt x="8621" y="4692"/>
                  </a:cubicBezTo>
                  <a:lnTo>
                    <a:pt x="8609" y="4692"/>
                  </a:lnTo>
                  <a:cubicBezTo>
                    <a:pt x="8573" y="4632"/>
                    <a:pt x="8609" y="4668"/>
                    <a:pt x="8585" y="4620"/>
                  </a:cubicBezTo>
                  <a:lnTo>
                    <a:pt x="8585" y="4620"/>
                  </a:lnTo>
                  <a:cubicBezTo>
                    <a:pt x="8587" y="4625"/>
                    <a:pt x="8590" y="4628"/>
                    <a:pt x="8592" y="4631"/>
                  </a:cubicBezTo>
                  <a:lnTo>
                    <a:pt x="8592" y="4631"/>
                  </a:lnTo>
                  <a:lnTo>
                    <a:pt x="8585" y="4620"/>
                  </a:lnTo>
                  <a:lnTo>
                    <a:pt x="8585" y="4620"/>
                  </a:lnTo>
                  <a:cubicBezTo>
                    <a:pt x="8585" y="4620"/>
                    <a:pt x="8585" y="4620"/>
                    <a:pt x="8585" y="4620"/>
                  </a:cubicBezTo>
                  <a:lnTo>
                    <a:pt x="8585" y="4620"/>
                  </a:lnTo>
                  <a:cubicBezTo>
                    <a:pt x="8585" y="4629"/>
                    <a:pt x="8585" y="4637"/>
                    <a:pt x="8581" y="4637"/>
                  </a:cubicBezTo>
                  <a:cubicBezTo>
                    <a:pt x="8579" y="4637"/>
                    <a:pt x="8577" y="4636"/>
                    <a:pt x="8573" y="4632"/>
                  </a:cubicBezTo>
                  <a:cubicBezTo>
                    <a:pt x="8561" y="4620"/>
                    <a:pt x="8561" y="4620"/>
                    <a:pt x="8561" y="4620"/>
                  </a:cubicBezTo>
                  <a:close/>
                  <a:moveTo>
                    <a:pt x="10258" y="4710"/>
                  </a:moveTo>
                  <a:lnTo>
                    <a:pt x="10258" y="4710"/>
                  </a:lnTo>
                  <a:cubicBezTo>
                    <a:pt x="10259" y="4710"/>
                    <a:pt x="10256" y="4715"/>
                    <a:pt x="10264" y="4715"/>
                  </a:cubicBezTo>
                  <a:cubicBezTo>
                    <a:pt x="10240" y="4715"/>
                    <a:pt x="10204" y="4727"/>
                    <a:pt x="10204" y="4727"/>
                  </a:cubicBezTo>
                  <a:cubicBezTo>
                    <a:pt x="10192" y="4731"/>
                    <a:pt x="10186" y="4733"/>
                    <a:pt x="10182" y="4733"/>
                  </a:cubicBezTo>
                  <a:cubicBezTo>
                    <a:pt x="10175" y="4733"/>
                    <a:pt x="10181" y="4727"/>
                    <a:pt x="10181" y="4727"/>
                  </a:cubicBezTo>
                  <a:lnTo>
                    <a:pt x="10181" y="4727"/>
                  </a:lnTo>
                  <a:lnTo>
                    <a:pt x="10252" y="4715"/>
                  </a:lnTo>
                  <a:cubicBezTo>
                    <a:pt x="10256" y="4712"/>
                    <a:pt x="10257" y="4710"/>
                    <a:pt x="10258" y="4710"/>
                  </a:cubicBezTo>
                  <a:close/>
                  <a:moveTo>
                    <a:pt x="10788" y="4692"/>
                  </a:moveTo>
                  <a:lnTo>
                    <a:pt x="10788" y="4692"/>
                  </a:lnTo>
                  <a:cubicBezTo>
                    <a:pt x="10800" y="4715"/>
                    <a:pt x="10812" y="4715"/>
                    <a:pt x="10847" y="4739"/>
                  </a:cubicBezTo>
                  <a:lnTo>
                    <a:pt x="10835" y="4715"/>
                  </a:lnTo>
                  <a:lnTo>
                    <a:pt x="10788" y="4692"/>
                  </a:lnTo>
                  <a:close/>
                  <a:moveTo>
                    <a:pt x="8097" y="4442"/>
                  </a:moveTo>
                  <a:cubicBezTo>
                    <a:pt x="8109" y="4477"/>
                    <a:pt x="8156" y="4501"/>
                    <a:pt x="8204" y="4537"/>
                  </a:cubicBezTo>
                  <a:cubicBezTo>
                    <a:pt x="8276" y="4561"/>
                    <a:pt x="8335" y="4573"/>
                    <a:pt x="8406" y="4596"/>
                  </a:cubicBezTo>
                  <a:cubicBezTo>
                    <a:pt x="8466" y="4620"/>
                    <a:pt x="8537" y="4656"/>
                    <a:pt x="8585" y="4715"/>
                  </a:cubicBezTo>
                  <a:lnTo>
                    <a:pt x="8573" y="4715"/>
                  </a:lnTo>
                  <a:cubicBezTo>
                    <a:pt x="8585" y="4715"/>
                    <a:pt x="8597" y="4727"/>
                    <a:pt x="8621" y="4751"/>
                  </a:cubicBezTo>
                  <a:cubicBezTo>
                    <a:pt x="8609" y="4751"/>
                    <a:pt x="8609" y="4763"/>
                    <a:pt x="8609" y="4763"/>
                  </a:cubicBezTo>
                  <a:cubicBezTo>
                    <a:pt x="8597" y="4751"/>
                    <a:pt x="8585" y="4739"/>
                    <a:pt x="8561" y="4727"/>
                  </a:cubicBezTo>
                  <a:cubicBezTo>
                    <a:pt x="8549" y="4715"/>
                    <a:pt x="8537" y="4692"/>
                    <a:pt x="8526" y="4680"/>
                  </a:cubicBezTo>
                  <a:cubicBezTo>
                    <a:pt x="8526" y="4680"/>
                    <a:pt x="8526" y="4692"/>
                    <a:pt x="8526" y="4704"/>
                  </a:cubicBezTo>
                  <a:cubicBezTo>
                    <a:pt x="8514" y="4692"/>
                    <a:pt x="8490" y="4680"/>
                    <a:pt x="8478" y="4680"/>
                  </a:cubicBezTo>
                  <a:lnTo>
                    <a:pt x="8478" y="4715"/>
                  </a:lnTo>
                  <a:cubicBezTo>
                    <a:pt x="8406" y="4680"/>
                    <a:pt x="8311" y="4632"/>
                    <a:pt x="8252" y="4585"/>
                  </a:cubicBezTo>
                  <a:cubicBezTo>
                    <a:pt x="8210" y="4559"/>
                    <a:pt x="8187" y="4553"/>
                    <a:pt x="8166" y="4553"/>
                  </a:cubicBezTo>
                  <a:cubicBezTo>
                    <a:pt x="8150" y="4553"/>
                    <a:pt x="8135" y="4556"/>
                    <a:pt x="8115" y="4556"/>
                  </a:cubicBezTo>
                  <a:cubicBezTo>
                    <a:pt x="8101" y="4556"/>
                    <a:pt x="8084" y="4554"/>
                    <a:pt x="8061" y="4549"/>
                  </a:cubicBezTo>
                  <a:cubicBezTo>
                    <a:pt x="8037" y="4501"/>
                    <a:pt x="8061" y="4465"/>
                    <a:pt x="8097" y="4442"/>
                  </a:cubicBezTo>
                  <a:close/>
                  <a:moveTo>
                    <a:pt x="10133" y="4775"/>
                  </a:moveTo>
                  <a:lnTo>
                    <a:pt x="10121" y="4787"/>
                  </a:lnTo>
                  <a:cubicBezTo>
                    <a:pt x="10131" y="4782"/>
                    <a:pt x="10142" y="4779"/>
                    <a:pt x="10152" y="4777"/>
                  </a:cubicBezTo>
                  <a:lnTo>
                    <a:pt x="10152" y="4777"/>
                  </a:lnTo>
                  <a:cubicBezTo>
                    <a:pt x="10154" y="4779"/>
                    <a:pt x="10149" y="4780"/>
                    <a:pt x="10149" y="4780"/>
                  </a:cubicBezTo>
                  <a:cubicBezTo>
                    <a:pt x="10149" y="4780"/>
                    <a:pt x="10152" y="4779"/>
                    <a:pt x="10166" y="4776"/>
                  </a:cubicBezTo>
                  <a:lnTo>
                    <a:pt x="10166" y="4776"/>
                  </a:lnTo>
                  <a:cubicBezTo>
                    <a:pt x="10162" y="4776"/>
                    <a:pt x="10157" y="4776"/>
                    <a:pt x="10152" y="4777"/>
                  </a:cubicBezTo>
                  <a:lnTo>
                    <a:pt x="10152" y="4777"/>
                  </a:lnTo>
                  <a:cubicBezTo>
                    <a:pt x="10151" y="4776"/>
                    <a:pt x="10146" y="4775"/>
                    <a:pt x="10133" y="4775"/>
                  </a:cubicBezTo>
                  <a:close/>
                  <a:moveTo>
                    <a:pt x="9273" y="4828"/>
                  </a:moveTo>
                  <a:lnTo>
                    <a:pt x="9273" y="4828"/>
                  </a:lnTo>
                  <a:cubicBezTo>
                    <a:pt x="9272" y="4832"/>
                    <a:pt x="9273" y="4838"/>
                    <a:pt x="9276" y="4846"/>
                  </a:cubicBezTo>
                  <a:cubicBezTo>
                    <a:pt x="9276" y="4841"/>
                    <a:pt x="9274" y="4835"/>
                    <a:pt x="9273" y="4828"/>
                  </a:cubicBezTo>
                  <a:close/>
                  <a:moveTo>
                    <a:pt x="10407" y="4858"/>
                  </a:moveTo>
                  <a:cubicBezTo>
                    <a:pt x="10400" y="4858"/>
                    <a:pt x="10401" y="4858"/>
                    <a:pt x="10403" y="4860"/>
                  </a:cubicBezTo>
                  <a:lnTo>
                    <a:pt x="10403" y="4860"/>
                  </a:lnTo>
                  <a:cubicBezTo>
                    <a:pt x="10410" y="4859"/>
                    <a:pt x="10417" y="4859"/>
                    <a:pt x="10424" y="4858"/>
                  </a:cubicBezTo>
                  <a:lnTo>
                    <a:pt x="10424" y="4858"/>
                  </a:lnTo>
                  <a:cubicBezTo>
                    <a:pt x="10424" y="4858"/>
                    <a:pt x="10424" y="4858"/>
                    <a:pt x="10425" y="4858"/>
                  </a:cubicBezTo>
                  <a:close/>
                  <a:moveTo>
                    <a:pt x="9347" y="4846"/>
                  </a:moveTo>
                  <a:lnTo>
                    <a:pt x="9359" y="4870"/>
                  </a:lnTo>
                  <a:cubicBezTo>
                    <a:pt x="9361" y="4872"/>
                    <a:pt x="9362" y="4873"/>
                    <a:pt x="9362" y="4873"/>
                  </a:cubicBezTo>
                  <a:cubicBezTo>
                    <a:pt x="9365" y="4873"/>
                    <a:pt x="9347" y="4847"/>
                    <a:pt x="9347" y="4846"/>
                  </a:cubicBezTo>
                  <a:close/>
                  <a:moveTo>
                    <a:pt x="10395" y="4882"/>
                  </a:moveTo>
                  <a:cubicBezTo>
                    <a:pt x="10379" y="4890"/>
                    <a:pt x="10394" y="4893"/>
                    <a:pt x="10406" y="4894"/>
                  </a:cubicBezTo>
                  <a:lnTo>
                    <a:pt x="10406" y="4894"/>
                  </a:lnTo>
                  <a:lnTo>
                    <a:pt x="10395" y="4882"/>
                  </a:lnTo>
                  <a:close/>
                  <a:moveTo>
                    <a:pt x="10241" y="4892"/>
                  </a:moveTo>
                  <a:lnTo>
                    <a:pt x="10241" y="4892"/>
                  </a:lnTo>
                  <a:cubicBezTo>
                    <a:pt x="10237" y="4893"/>
                    <a:pt x="10233" y="4893"/>
                    <a:pt x="10228" y="4894"/>
                  </a:cubicBezTo>
                  <a:lnTo>
                    <a:pt x="10240" y="4894"/>
                  </a:lnTo>
                  <a:cubicBezTo>
                    <a:pt x="10241" y="4893"/>
                    <a:pt x="10241" y="4893"/>
                    <a:pt x="10241" y="4892"/>
                  </a:cubicBezTo>
                  <a:close/>
                  <a:moveTo>
                    <a:pt x="10240" y="4846"/>
                  </a:moveTo>
                  <a:cubicBezTo>
                    <a:pt x="10198" y="4852"/>
                    <a:pt x="10201" y="4852"/>
                    <a:pt x="10212" y="4852"/>
                  </a:cubicBezTo>
                  <a:cubicBezTo>
                    <a:pt x="10222" y="4852"/>
                    <a:pt x="10240" y="4852"/>
                    <a:pt x="10228" y="4858"/>
                  </a:cubicBezTo>
                  <a:lnTo>
                    <a:pt x="10145" y="4858"/>
                  </a:lnTo>
                  <a:cubicBezTo>
                    <a:pt x="10151" y="4864"/>
                    <a:pt x="10172" y="4864"/>
                    <a:pt x="10186" y="4864"/>
                  </a:cubicBezTo>
                  <a:cubicBezTo>
                    <a:pt x="10201" y="4864"/>
                    <a:pt x="10210" y="4864"/>
                    <a:pt x="10192" y="4870"/>
                  </a:cubicBezTo>
                  <a:cubicBezTo>
                    <a:pt x="10216" y="4870"/>
                    <a:pt x="10157" y="4882"/>
                    <a:pt x="10145" y="4894"/>
                  </a:cubicBezTo>
                  <a:cubicBezTo>
                    <a:pt x="10163" y="4888"/>
                    <a:pt x="10189" y="4885"/>
                    <a:pt x="10210" y="4885"/>
                  </a:cubicBezTo>
                  <a:cubicBezTo>
                    <a:pt x="10228" y="4885"/>
                    <a:pt x="10242" y="4887"/>
                    <a:pt x="10241" y="4892"/>
                  </a:cubicBezTo>
                  <a:lnTo>
                    <a:pt x="10241" y="4892"/>
                  </a:lnTo>
                  <a:cubicBezTo>
                    <a:pt x="10247" y="4891"/>
                    <a:pt x="10252" y="4891"/>
                    <a:pt x="10256" y="4891"/>
                  </a:cubicBezTo>
                  <a:cubicBezTo>
                    <a:pt x="10261" y="4891"/>
                    <a:pt x="10264" y="4892"/>
                    <a:pt x="10264" y="4894"/>
                  </a:cubicBezTo>
                  <a:cubicBezTo>
                    <a:pt x="10264" y="4894"/>
                    <a:pt x="10311" y="4894"/>
                    <a:pt x="10311" y="4882"/>
                  </a:cubicBezTo>
                  <a:cubicBezTo>
                    <a:pt x="10335" y="4882"/>
                    <a:pt x="10347" y="4894"/>
                    <a:pt x="10323" y="4894"/>
                  </a:cubicBezTo>
                  <a:lnTo>
                    <a:pt x="10359" y="4894"/>
                  </a:lnTo>
                  <a:cubicBezTo>
                    <a:pt x="10377" y="4888"/>
                    <a:pt x="10368" y="4888"/>
                    <a:pt x="10361" y="4888"/>
                  </a:cubicBezTo>
                  <a:cubicBezTo>
                    <a:pt x="10353" y="4888"/>
                    <a:pt x="10347" y="4888"/>
                    <a:pt x="10371" y="4882"/>
                  </a:cubicBezTo>
                  <a:lnTo>
                    <a:pt x="10323" y="4882"/>
                  </a:lnTo>
                  <a:cubicBezTo>
                    <a:pt x="10335" y="4870"/>
                    <a:pt x="10383" y="4870"/>
                    <a:pt x="10407" y="4870"/>
                  </a:cubicBezTo>
                  <a:cubicBezTo>
                    <a:pt x="10407" y="4865"/>
                    <a:pt x="10404" y="4862"/>
                    <a:pt x="10403" y="4860"/>
                  </a:cubicBezTo>
                  <a:lnTo>
                    <a:pt x="10403" y="4860"/>
                  </a:lnTo>
                  <a:cubicBezTo>
                    <a:pt x="10378" y="4864"/>
                    <a:pt x="10353" y="4870"/>
                    <a:pt x="10328" y="4870"/>
                  </a:cubicBezTo>
                  <a:lnTo>
                    <a:pt x="10328" y="4870"/>
                  </a:lnTo>
                  <a:cubicBezTo>
                    <a:pt x="10332" y="4870"/>
                    <a:pt x="10325" y="4868"/>
                    <a:pt x="10335" y="4858"/>
                  </a:cubicBezTo>
                  <a:cubicBezTo>
                    <a:pt x="10300" y="4858"/>
                    <a:pt x="10228" y="4858"/>
                    <a:pt x="10240" y="4846"/>
                  </a:cubicBezTo>
                  <a:close/>
                  <a:moveTo>
                    <a:pt x="10192" y="4894"/>
                  </a:moveTo>
                  <a:cubicBezTo>
                    <a:pt x="10192" y="4897"/>
                    <a:pt x="10196" y="4898"/>
                    <a:pt x="10201" y="4898"/>
                  </a:cubicBezTo>
                  <a:cubicBezTo>
                    <a:pt x="10208" y="4898"/>
                    <a:pt x="10218" y="4896"/>
                    <a:pt x="10228" y="4894"/>
                  </a:cubicBezTo>
                  <a:close/>
                  <a:moveTo>
                    <a:pt x="10466" y="4894"/>
                  </a:moveTo>
                  <a:cubicBezTo>
                    <a:pt x="10487" y="4905"/>
                    <a:pt x="10443" y="4915"/>
                    <a:pt x="10408" y="4917"/>
                  </a:cubicBezTo>
                  <a:lnTo>
                    <a:pt x="10408" y="4917"/>
                  </a:lnTo>
                  <a:lnTo>
                    <a:pt x="10442" y="4906"/>
                  </a:lnTo>
                  <a:lnTo>
                    <a:pt x="10419" y="4906"/>
                  </a:lnTo>
                  <a:cubicBezTo>
                    <a:pt x="10419" y="4906"/>
                    <a:pt x="10442" y="4894"/>
                    <a:pt x="10466" y="4894"/>
                  </a:cubicBezTo>
                  <a:close/>
                  <a:moveTo>
                    <a:pt x="9038" y="4918"/>
                  </a:moveTo>
                  <a:cubicBezTo>
                    <a:pt x="9038" y="4924"/>
                    <a:pt x="9035" y="4924"/>
                    <a:pt x="9035" y="4924"/>
                  </a:cubicBezTo>
                  <a:cubicBezTo>
                    <a:pt x="9035" y="4924"/>
                    <a:pt x="9035" y="4924"/>
                    <a:pt x="9038" y="4925"/>
                  </a:cubicBezTo>
                  <a:lnTo>
                    <a:pt x="9038" y="4918"/>
                  </a:lnTo>
                  <a:close/>
                  <a:moveTo>
                    <a:pt x="9038" y="4925"/>
                  </a:moveTo>
                  <a:lnTo>
                    <a:pt x="9038" y="4942"/>
                  </a:lnTo>
                  <a:cubicBezTo>
                    <a:pt x="9038" y="4930"/>
                    <a:pt x="9038" y="4930"/>
                    <a:pt x="9049" y="4930"/>
                  </a:cubicBezTo>
                  <a:cubicBezTo>
                    <a:pt x="9043" y="4927"/>
                    <a:pt x="9040" y="4925"/>
                    <a:pt x="9038" y="4925"/>
                  </a:cubicBezTo>
                  <a:close/>
                  <a:moveTo>
                    <a:pt x="10816" y="4948"/>
                  </a:moveTo>
                  <a:cubicBezTo>
                    <a:pt x="10809" y="4948"/>
                    <a:pt x="10788" y="4954"/>
                    <a:pt x="10788" y="4954"/>
                  </a:cubicBezTo>
                  <a:lnTo>
                    <a:pt x="10812" y="4954"/>
                  </a:lnTo>
                  <a:cubicBezTo>
                    <a:pt x="10819" y="4950"/>
                    <a:pt x="10819" y="4948"/>
                    <a:pt x="10816" y="4948"/>
                  </a:cubicBezTo>
                  <a:close/>
                  <a:moveTo>
                    <a:pt x="9124" y="4954"/>
                  </a:moveTo>
                  <a:cubicBezTo>
                    <a:pt x="9126" y="4957"/>
                    <a:pt x="9128" y="4961"/>
                    <a:pt x="9133" y="4966"/>
                  </a:cubicBezTo>
                  <a:cubicBezTo>
                    <a:pt x="9133" y="4955"/>
                    <a:pt x="9133" y="4954"/>
                    <a:pt x="9124" y="4954"/>
                  </a:cubicBezTo>
                  <a:close/>
                  <a:moveTo>
                    <a:pt x="11062" y="4942"/>
                  </a:moveTo>
                  <a:lnTo>
                    <a:pt x="11073" y="4966"/>
                  </a:lnTo>
                  <a:cubicBezTo>
                    <a:pt x="11073" y="4954"/>
                    <a:pt x="11073" y="4942"/>
                    <a:pt x="11062" y="4942"/>
                  </a:cubicBezTo>
                  <a:close/>
                  <a:moveTo>
                    <a:pt x="10216" y="4966"/>
                  </a:moveTo>
                  <a:cubicBezTo>
                    <a:pt x="10214" y="4966"/>
                    <a:pt x="10211" y="4966"/>
                    <a:pt x="10209" y="4966"/>
                  </a:cubicBezTo>
                  <a:lnTo>
                    <a:pt x="10209" y="4966"/>
                  </a:lnTo>
                  <a:cubicBezTo>
                    <a:pt x="10212" y="4966"/>
                    <a:pt x="10214" y="4966"/>
                    <a:pt x="10216" y="4966"/>
                  </a:cubicBezTo>
                  <a:lnTo>
                    <a:pt x="10216" y="4966"/>
                  </a:lnTo>
                  <a:cubicBezTo>
                    <a:pt x="10216" y="4966"/>
                    <a:pt x="10216" y="4966"/>
                    <a:pt x="10216" y="4966"/>
                  </a:cubicBezTo>
                  <a:close/>
                  <a:moveTo>
                    <a:pt x="10209" y="4966"/>
                  </a:moveTo>
                  <a:cubicBezTo>
                    <a:pt x="10189" y="4967"/>
                    <a:pt x="10173" y="4969"/>
                    <a:pt x="10157" y="4977"/>
                  </a:cubicBezTo>
                  <a:lnTo>
                    <a:pt x="10169" y="4977"/>
                  </a:lnTo>
                  <a:cubicBezTo>
                    <a:pt x="10190" y="4977"/>
                    <a:pt x="10192" y="4968"/>
                    <a:pt x="10209" y="4966"/>
                  </a:cubicBezTo>
                  <a:close/>
                  <a:moveTo>
                    <a:pt x="10800" y="4966"/>
                  </a:moveTo>
                  <a:cubicBezTo>
                    <a:pt x="10812" y="4977"/>
                    <a:pt x="10812" y="4977"/>
                    <a:pt x="10812" y="4977"/>
                  </a:cubicBezTo>
                  <a:cubicBezTo>
                    <a:pt x="10812" y="4977"/>
                    <a:pt x="10812" y="4966"/>
                    <a:pt x="10812" y="4966"/>
                  </a:cubicBezTo>
                  <a:close/>
                  <a:moveTo>
                    <a:pt x="10812" y="4977"/>
                  </a:moveTo>
                  <a:cubicBezTo>
                    <a:pt x="10812" y="4989"/>
                    <a:pt x="10812" y="4989"/>
                    <a:pt x="10812" y="4989"/>
                  </a:cubicBezTo>
                  <a:lnTo>
                    <a:pt x="10823" y="4989"/>
                  </a:lnTo>
                  <a:cubicBezTo>
                    <a:pt x="10823" y="4989"/>
                    <a:pt x="10823" y="4977"/>
                    <a:pt x="10812" y="4977"/>
                  </a:cubicBezTo>
                  <a:close/>
                  <a:moveTo>
                    <a:pt x="10822" y="4930"/>
                  </a:moveTo>
                  <a:cubicBezTo>
                    <a:pt x="10831" y="4931"/>
                    <a:pt x="10839" y="4933"/>
                    <a:pt x="10847" y="4942"/>
                  </a:cubicBezTo>
                  <a:cubicBezTo>
                    <a:pt x="10847" y="4954"/>
                    <a:pt x="10859" y="4966"/>
                    <a:pt x="10847" y="4977"/>
                  </a:cubicBezTo>
                  <a:lnTo>
                    <a:pt x="10859" y="4977"/>
                  </a:lnTo>
                  <a:cubicBezTo>
                    <a:pt x="10870" y="4988"/>
                    <a:pt x="10871" y="4991"/>
                    <a:pt x="10867" y="4991"/>
                  </a:cubicBezTo>
                  <a:cubicBezTo>
                    <a:pt x="10862" y="4991"/>
                    <a:pt x="10843" y="4982"/>
                    <a:pt x="10832" y="4982"/>
                  </a:cubicBezTo>
                  <a:cubicBezTo>
                    <a:pt x="10827" y="4982"/>
                    <a:pt x="10823" y="4984"/>
                    <a:pt x="10823" y="4989"/>
                  </a:cubicBezTo>
                  <a:cubicBezTo>
                    <a:pt x="10823" y="5001"/>
                    <a:pt x="10823" y="5001"/>
                    <a:pt x="10823" y="5001"/>
                  </a:cubicBezTo>
                  <a:lnTo>
                    <a:pt x="10812" y="5001"/>
                  </a:lnTo>
                  <a:lnTo>
                    <a:pt x="10776" y="4989"/>
                  </a:lnTo>
                  <a:lnTo>
                    <a:pt x="10776" y="4989"/>
                  </a:lnTo>
                  <a:cubicBezTo>
                    <a:pt x="10776" y="5001"/>
                    <a:pt x="10788" y="5001"/>
                    <a:pt x="10788" y="5001"/>
                  </a:cubicBezTo>
                  <a:lnTo>
                    <a:pt x="10764" y="5001"/>
                  </a:lnTo>
                  <a:cubicBezTo>
                    <a:pt x="10764" y="5001"/>
                    <a:pt x="10764" y="5001"/>
                    <a:pt x="10764" y="4989"/>
                  </a:cubicBezTo>
                  <a:cubicBezTo>
                    <a:pt x="10764" y="4989"/>
                    <a:pt x="10752" y="4989"/>
                    <a:pt x="10752" y="4977"/>
                  </a:cubicBezTo>
                  <a:lnTo>
                    <a:pt x="10776" y="4977"/>
                  </a:lnTo>
                  <a:lnTo>
                    <a:pt x="10776" y="4966"/>
                  </a:lnTo>
                  <a:cubicBezTo>
                    <a:pt x="10740" y="4966"/>
                    <a:pt x="10740" y="4966"/>
                    <a:pt x="10764" y="4954"/>
                  </a:cubicBezTo>
                  <a:lnTo>
                    <a:pt x="10788" y="4954"/>
                  </a:lnTo>
                  <a:cubicBezTo>
                    <a:pt x="10752" y="4954"/>
                    <a:pt x="10787" y="4942"/>
                    <a:pt x="10822" y="4930"/>
                  </a:cubicBezTo>
                  <a:close/>
                  <a:moveTo>
                    <a:pt x="10752" y="4989"/>
                  </a:moveTo>
                  <a:cubicBezTo>
                    <a:pt x="10752" y="4998"/>
                    <a:pt x="10752" y="5006"/>
                    <a:pt x="10744" y="5006"/>
                  </a:cubicBezTo>
                  <a:cubicBezTo>
                    <a:pt x="10740" y="5006"/>
                    <a:pt x="10735" y="5005"/>
                    <a:pt x="10728" y="5001"/>
                  </a:cubicBezTo>
                  <a:lnTo>
                    <a:pt x="10716" y="5001"/>
                  </a:lnTo>
                  <a:cubicBezTo>
                    <a:pt x="10728" y="5001"/>
                    <a:pt x="10740" y="5001"/>
                    <a:pt x="10752" y="4989"/>
                  </a:cubicBezTo>
                  <a:close/>
                  <a:moveTo>
                    <a:pt x="10217" y="5013"/>
                  </a:moveTo>
                  <a:cubicBezTo>
                    <a:pt x="10216" y="5013"/>
                    <a:pt x="10216" y="5013"/>
                    <a:pt x="10216" y="5013"/>
                  </a:cubicBezTo>
                  <a:cubicBezTo>
                    <a:pt x="10216" y="5013"/>
                    <a:pt x="10217" y="5013"/>
                    <a:pt x="10217" y="5013"/>
                  </a:cubicBezTo>
                  <a:close/>
                  <a:moveTo>
                    <a:pt x="10713" y="5004"/>
                  </a:moveTo>
                  <a:lnTo>
                    <a:pt x="10713" y="5004"/>
                  </a:lnTo>
                  <a:cubicBezTo>
                    <a:pt x="10715" y="5005"/>
                    <a:pt x="10716" y="5007"/>
                    <a:pt x="10717" y="5008"/>
                  </a:cubicBezTo>
                  <a:lnTo>
                    <a:pt x="10717" y="5008"/>
                  </a:lnTo>
                  <a:cubicBezTo>
                    <a:pt x="10715" y="5009"/>
                    <a:pt x="10710" y="5010"/>
                    <a:pt x="10704" y="5013"/>
                  </a:cubicBezTo>
                  <a:cubicBezTo>
                    <a:pt x="10683" y="5013"/>
                    <a:pt x="10701" y="5013"/>
                    <a:pt x="10713" y="5004"/>
                  </a:cubicBezTo>
                  <a:close/>
                  <a:moveTo>
                    <a:pt x="10719" y="5010"/>
                  </a:moveTo>
                  <a:cubicBezTo>
                    <a:pt x="10722" y="5012"/>
                    <a:pt x="10724" y="5013"/>
                    <a:pt x="10728" y="5013"/>
                  </a:cubicBezTo>
                  <a:cubicBezTo>
                    <a:pt x="10716" y="5013"/>
                    <a:pt x="10704" y="5025"/>
                    <a:pt x="10681" y="5025"/>
                  </a:cubicBezTo>
                  <a:cubicBezTo>
                    <a:pt x="10705" y="5019"/>
                    <a:pt x="10717" y="5013"/>
                    <a:pt x="10719" y="5010"/>
                  </a:cubicBezTo>
                  <a:close/>
                  <a:moveTo>
                    <a:pt x="10300" y="5049"/>
                  </a:moveTo>
                  <a:cubicBezTo>
                    <a:pt x="10323" y="5049"/>
                    <a:pt x="10300" y="5061"/>
                    <a:pt x="10300" y="5061"/>
                  </a:cubicBezTo>
                  <a:cubicBezTo>
                    <a:pt x="10288" y="5061"/>
                    <a:pt x="10276" y="5061"/>
                    <a:pt x="10287" y="5050"/>
                  </a:cubicBezTo>
                  <a:lnTo>
                    <a:pt x="10287" y="5050"/>
                  </a:lnTo>
                  <a:cubicBezTo>
                    <a:pt x="10291" y="5049"/>
                    <a:pt x="10295" y="5049"/>
                    <a:pt x="10300" y="5049"/>
                  </a:cubicBezTo>
                  <a:close/>
                  <a:moveTo>
                    <a:pt x="9049" y="5064"/>
                  </a:moveTo>
                  <a:lnTo>
                    <a:pt x="9049" y="5064"/>
                  </a:lnTo>
                  <a:cubicBezTo>
                    <a:pt x="9070" y="5085"/>
                    <a:pt x="9098" y="5115"/>
                    <a:pt x="9109" y="5120"/>
                  </a:cubicBezTo>
                  <a:cubicBezTo>
                    <a:pt x="9098" y="5098"/>
                    <a:pt x="9074" y="5081"/>
                    <a:pt x="9049" y="5064"/>
                  </a:cubicBezTo>
                  <a:close/>
                  <a:moveTo>
                    <a:pt x="10716" y="5120"/>
                  </a:moveTo>
                  <a:cubicBezTo>
                    <a:pt x="10732" y="5120"/>
                    <a:pt x="10740" y="5122"/>
                    <a:pt x="10745" y="5123"/>
                  </a:cubicBezTo>
                  <a:lnTo>
                    <a:pt x="10745" y="5123"/>
                  </a:lnTo>
                  <a:cubicBezTo>
                    <a:pt x="10718" y="5132"/>
                    <a:pt x="10726" y="5132"/>
                    <a:pt x="10704" y="5132"/>
                  </a:cubicBezTo>
                  <a:cubicBezTo>
                    <a:pt x="10708" y="5132"/>
                    <a:pt x="10711" y="5132"/>
                    <a:pt x="10713" y="5133"/>
                  </a:cubicBezTo>
                  <a:lnTo>
                    <a:pt x="10713" y="5133"/>
                  </a:lnTo>
                  <a:cubicBezTo>
                    <a:pt x="10703" y="5135"/>
                    <a:pt x="10697" y="5136"/>
                    <a:pt x="10693" y="5136"/>
                  </a:cubicBezTo>
                  <a:cubicBezTo>
                    <a:pt x="10678" y="5136"/>
                    <a:pt x="10716" y="5120"/>
                    <a:pt x="10716" y="5120"/>
                  </a:cubicBezTo>
                  <a:close/>
                  <a:moveTo>
                    <a:pt x="10329" y="5440"/>
                  </a:moveTo>
                  <a:lnTo>
                    <a:pt x="10329" y="5440"/>
                  </a:lnTo>
                  <a:cubicBezTo>
                    <a:pt x="10324" y="5440"/>
                    <a:pt x="10318" y="5441"/>
                    <a:pt x="10311" y="5442"/>
                  </a:cubicBezTo>
                  <a:cubicBezTo>
                    <a:pt x="10318" y="5442"/>
                    <a:pt x="10324" y="5441"/>
                    <a:pt x="10329" y="5440"/>
                  </a:cubicBezTo>
                  <a:close/>
                  <a:moveTo>
                    <a:pt x="10359" y="5454"/>
                  </a:moveTo>
                  <a:cubicBezTo>
                    <a:pt x="10359" y="5454"/>
                    <a:pt x="10335" y="5466"/>
                    <a:pt x="10323" y="5466"/>
                  </a:cubicBezTo>
                  <a:lnTo>
                    <a:pt x="10371" y="5466"/>
                  </a:lnTo>
                  <a:cubicBezTo>
                    <a:pt x="10371" y="5454"/>
                    <a:pt x="10395" y="5454"/>
                    <a:pt x="10359" y="5454"/>
                  </a:cubicBezTo>
                  <a:close/>
                  <a:moveTo>
                    <a:pt x="870" y="6168"/>
                  </a:moveTo>
                  <a:cubicBezTo>
                    <a:pt x="870" y="6171"/>
                    <a:pt x="870" y="6173"/>
                    <a:pt x="871" y="6175"/>
                  </a:cubicBezTo>
                  <a:lnTo>
                    <a:pt x="871" y="6175"/>
                  </a:lnTo>
                  <a:cubicBezTo>
                    <a:pt x="871" y="6173"/>
                    <a:pt x="870" y="6170"/>
                    <a:pt x="870" y="6168"/>
                  </a:cubicBezTo>
                  <a:close/>
                  <a:moveTo>
                    <a:pt x="96" y="7549"/>
                  </a:moveTo>
                  <a:cubicBezTo>
                    <a:pt x="93" y="7552"/>
                    <a:pt x="91" y="7555"/>
                    <a:pt x="89" y="7558"/>
                  </a:cubicBezTo>
                  <a:lnTo>
                    <a:pt x="89" y="7558"/>
                  </a:lnTo>
                  <a:cubicBezTo>
                    <a:pt x="91" y="7555"/>
                    <a:pt x="94" y="7552"/>
                    <a:pt x="96" y="7549"/>
                  </a:cubicBezTo>
                  <a:close/>
                  <a:moveTo>
                    <a:pt x="9502" y="8335"/>
                  </a:moveTo>
                  <a:lnTo>
                    <a:pt x="9502" y="8335"/>
                  </a:lnTo>
                  <a:cubicBezTo>
                    <a:pt x="9501" y="8340"/>
                    <a:pt x="9500" y="8345"/>
                    <a:pt x="9500" y="8350"/>
                  </a:cubicBezTo>
                  <a:lnTo>
                    <a:pt x="9500" y="8350"/>
                  </a:lnTo>
                  <a:cubicBezTo>
                    <a:pt x="9501" y="8346"/>
                    <a:pt x="9502" y="8340"/>
                    <a:pt x="9502" y="8335"/>
                  </a:cubicBezTo>
                  <a:close/>
                  <a:moveTo>
                    <a:pt x="8668" y="8573"/>
                  </a:moveTo>
                  <a:cubicBezTo>
                    <a:pt x="8667" y="8576"/>
                    <a:pt x="8667" y="8578"/>
                    <a:pt x="8667" y="8580"/>
                  </a:cubicBezTo>
                  <a:lnTo>
                    <a:pt x="8667" y="8580"/>
                  </a:lnTo>
                  <a:cubicBezTo>
                    <a:pt x="8667" y="8578"/>
                    <a:pt x="8668" y="8576"/>
                    <a:pt x="8668" y="8573"/>
                  </a:cubicBezTo>
                  <a:close/>
                  <a:moveTo>
                    <a:pt x="5287" y="9156"/>
                  </a:moveTo>
                  <a:lnTo>
                    <a:pt x="5287" y="9168"/>
                  </a:lnTo>
                  <a:cubicBezTo>
                    <a:pt x="5263" y="9168"/>
                    <a:pt x="5239" y="9156"/>
                    <a:pt x="5287" y="9156"/>
                  </a:cubicBezTo>
                  <a:close/>
                  <a:moveTo>
                    <a:pt x="5466" y="9264"/>
                  </a:moveTo>
                  <a:lnTo>
                    <a:pt x="5478" y="9270"/>
                  </a:lnTo>
                  <a:cubicBezTo>
                    <a:pt x="5475" y="9267"/>
                    <a:pt x="5472" y="9264"/>
                    <a:pt x="5466" y="9264"/>
                  </a:cubicBezTo>
                  <a:close/>
                  <a:moveTo>
                    <a:pt x="5478" y="9270"/>
                  </a:moveTo>
                  <a:cubicBezTo>
                    <a:pt x="5481" y="9273"/>
                    <a:pt x="5483" y="9276"/>
                    <a:pt x="5489" y="9276"/>
                  </a:cubicBezTo>
                  <a:lnTo>
                    <a:pt x="5478" y="9270"/>
                  </a:lnTo>
                  <a:close/>
                  <a:moveTo>
                    <a:pt x="5775" y="9478"/>
                  </a:moveTo>
                  <a:cubicBezTo>
                    <a:pt x="5777" y="9479"/>
                    <a:pt x="5780" y="9480"/>
                    <a:pt x="5782" y="9481"/>
                  </a:cubicBezTo>
                  <a:lnTo>
                    <a:pt x="5782" y="9481"/>
                  </a:lnTo>
                  <a:cubicBezTo>
                    <a:pt x="5784" y="9481"/>
                    <a:pt x="5781" y="9478"/>
                    <a:pt x="5775" y="9478"/>
                  </a:cubicBezTo>
                  <a:close/>
                  <a:moveTo>
                    <a:pt x="5918" y="9502"/>
                  </a:moveTo>
                  <a:lnTo>
                    <a:pt x="5918" y="9502"/>
                  </a:lnTo>
                  <a:cubicBezTo>
                    <a:pt x="6001" y="9549"/>
                    <a:pt x="6061" y="9549"/>
                    <a:pt x="6132" y="9585"/>
                  </a:cubicBezTo>
                  <a:cubicBezTo>
                    <a:pt x="6120" y="9573"/>
                    <a:pt x="6132" y="9561"/>
                    <a:pt x="6120" y="9549"/>
                  </a:cubicBezTo>
                  <a:lnTo>
                    <a:pt x="6120" y="9549"/>
                  </a:lnTo>
                  <a:cubicBezTo>
                    <a:pt x="6156" y="9561"/>
                    <a:pt x="6192" y="9573"/>
                    <a:pt x="6192" y="9609"/>
                  </a:cubicBezTo>
                  <a:cubicBezTo>
                    <a:pt x="6184" y="9615"/>
                    <a:pt x="6174" y="9618"/>
                    <a:pt x="6162" y="9618"/>
                  </a:cubicBezTo>
                  <a:cubicBezTo>
                    <a:pt x="6097" y="9618"/>
                    <a:pt x="5988" y="9532"/>
                    <a:pt x="5976" y="9532"/>
                  </a:cubicBezTo>
                  <a:lnTo>
                    <a:pt x="5976" y="9532"/>
                  </a:lnTo>
                  <a:cubicBezTo>
                    <a:pt x="5975" y="9532"/>
                    <a:pt x="5975" y="9534"/>
                    <a:pt x="5978" y="9537"/>
                  </a:cubicBezTo>
                  <a:cubicBezTo>
                    <a:pt x="5882" y="9537"/>
                    <a:pt x="5918" y="9514"/>
                    <a:pt x="5918" y="9502"/>
                  </a:cubicBezTo>
                  <a:close/>
                  <a:moveTo>
                    <a:pt x="6430" y="9990"/>
                  </a:moveTo>
                  <a:cubicBezTo>
                    <a:pt x="6430" y="9991"/>
                    <a:pt x="6430" y="9991"/>
                    <a:pt x="6430" y="9991"/>
                  </a:cubicBezTo>
                  <a:cubicBezTo>
                    <a:pt x="6430" y="9991"/>
                    <a:pt x="6431" y="9991"/>
                    <a:pt x="6431" y="9990"/>
                  </a:cubicBezTo>
                  <a:lnTo>
                    <a:pt x="6431" y="9990"/>
                  </a:lnTo>
                  <a:cubicBezTo>
                    <a:pt x="6431" y="9990"/>
                    <a:pt x="6430" y="9990"/>
                    <a:pt x="6430" y="9990"/>
                  </a:cubicBezTo>
                  <a:close/>
                  <a:moveTo>
                    <a:pt x="9549" y="36"/>
                  </a:moveTo>
                  <a:lnTo>
                    <a:pt x="9597" y="48"/>
                  </a:lnTo>
                  <a:cubicBezTo>
                    <a:pt x="9585" y="48"/>
                    <a:pt x="9538" y="60"/>
                    <a:pt x="9573" y="60"/>
                  </a:cubicBezTo>
                  <a:lnTo>
                    <a:pt x="9585" y="60"/>
                  </a:lnTo>
                  <a:cubicBezTo>
                    <a:pt x="9579" y="66"/>
                    <a:pt x="9585" y="66"/>
                    <a:pt x="9594" y="66"/>
                  </a:cubicBezTo>
                  <a:cubicBezTo>
                    <a:pt x="9603" y="66"/>
                    <a:pt x="9615" y="66"/>
                    <a:pt x="9621" y="72"/>
                  </a:cubicBezTo>
                  <a:lnTo>
                    <a:pt x="9561" y="72"/>
                  </a:lnTo>
                  <a:cubicBezTo>
                    <a:pt x="9609" y="72"/>
                    <a:pt x="9549" y="84"/>
                    <a:pt x="9561" y="84"/>
                  </a:cubicBezTo>
                  <a:cubicBezTo>
                    <a:pt x="9572" y="84"/>
                    <a:pt x="9582" y="84"/>
                    <a:pt x="9591" y="85"/>
                  </a:cubicBezTo>
                  <a:lnTo>
                    <a:pt x="9591" y="85"/>
                  </a:lnTo>
                  <a:cubicBezTo>
                    <a:pt x="9533" y="96"/>
                    <a:pt x="9654" y="97"/>
                    <a:pt x="9573" y="120"/>
                  </a:cubicBezTo>
                  <a:cubicBezTo>
                    <a:pt x="9561" y="120"/>
                    <a:pt x="9573" y="120"/>
                    <a:pt x="9538" y="132"/>
                  </a:cubicBezTo>
                  <a:lnTo>
                    <a:pt x="9609" y="120"/>
                  </a:lnTo>
                  <a:lnTo>
                    <a:pt x="9609" y="120"/>
                  </a:lnTo>
                  <a:cubicBezTo>
                    <a:pt x="9597" y="132"/>
                    <a:pt x="9561" y="132"/>
                    <a:pt x="9549" y="132"/>
                  </a:cubicBezTo>
                  <a:cubicBezTo>
                    <a:pt x="9549" y="132"/>
                    <a:pt x="9549" y="143"/>
                    <a:pt x="9549" y="143"/>
                  </a:cubicBezTo>
                  <a:lnTo>
                    <a:pt x="9514" y="143"/>
                  </a:lnTo>
                  <a:cubicBezTo>
                    <a:pt x="9538" y="143"/>
                    <a:pt x="9538" y="155"/>
                    <a:pt x="9538" y="155"/>
                  </a:cubicBezTo>
                  <a:cubicBezTo>
                    <a:pt x="9549" y="155"/>
                    <a:pt x="9585" y="143"/>
                    <a:pt x="9609" y="143"/>
                  </a:cubicBezTo>
                  <a:cubicBezTo>
                    <a:pt x="9585" y="155"/>
                    <a:pt x="9597" y="167"/>
                    <a:pt x="9549" y="179"/>
                  </a:cubicBezTo>
                  <a:lnTo>
                    <a:pt x="9502" y="179"/>
                  </a:lnTo>
                  <a:cubicBezTo>
                    <a:pt x="9496" y="185"/>
                    <a:pt x="9502" y="188"/>
                    <a:pt x="9512" y="188"/>
                  </a:cubicBezTo>
                  <a:cubicBezTo>
                    <a:pt x="9523" y="188"/>
                    <a:pt x="9538" y="185"/>
                    <a:pt x="9549" y="179"/>
                  </a:cubicBezTo>
                  <a:lnTo>
                    <a:pt x="9549" y="179"/>
                  </a:lnTo>
                  <a:cubicBezTo>
                    <a:pt x="9538" y="191"/>
                    <a:pt x="9526" y="191"/>
                    <a:pt x="9514" y="191"/>
                  </a:cubicBezTo>
                  <a:lnTo>
                    <a:pt x="9502" y="191"/>
                  </a:lnTo>
                  <a:cubicBezTo>
                    <a:pt x="9561" y="191"/>
                    <a:pt x="9538" y="203"/>
                    <a:pt x="9561" y="203"/>
                  </a:cubicBezTo>
                  <a:cubicBezTo>
                    <a:pt x="9561" y="203"/>
                    <a:pt x="9561" y="203"/>
                    <a:pt x="9561" y="191"/>
                  </a:cubicBezTo>
                  <a:cubicBezTo>
                    <a:pt x="9597" y="191"/>
                    <a:pt x="9633" y="191"/>
                    <a:pt x="9609" y="203"/>
                  </a:cubicBezTo>
                  <a:cubicBezTo>
                    <a:pt x="9601" y="201"/>
                    <a:pt x="9594" y="200"/>
                    <a:pt x="9588" y="200"/>
                  </a:cubicBezTo>
                  <a:cubicBezTo>
                    <a:pt x="9570" y="200"/>
                    <a:pt x="9556" y="206"/>
                    <a:pt x="9547" y="206"/>
                  </a:cubicBezTo>
                  <a:cubicBezTo>
                    <a:pt x="9543" y="206"/>
                    <a:pt x="9540" y="206"/>
                    <a:pt x="9538" y="203"/>
                  </a:cubicBezTo>
                  <a:cubicBezTo>
                    <a:pt x="9508" y="209"/>
                    <a:pt x="9520" y="209"/>
                    <a:pt x="9536" y="209"/>
                  </a:cubicBezTo>
                  <a:cubicBezTo>
                    <a:pt x="9552" y="209"/>
                    <a:pt x="9573" y="209"/>
                    <a:pt x="9561" y="215"/>
                  </a:cubicBezTo>
                  <a:lnTo>
                    <a:pt x="9538" y="215"/>
                  </a:lnTo>
                  <a:cubicBezTo>
                    <a:pt x="9526" y="219"/>
                    <a:pt x="9519" y="220"/>
                    <a:pt x="9515" y="220"/>
                  </a:cubicBezTo>
                  <a:cubicBezTo>
                    <a:pt x="9507" y="220"/>
                    <a:pt x="9510" y="215"/>
                    <a:pt x="9502" y="215"/>
                  </a:cubicBezTo>
                  <a:lnTo>
                    <a:pt x="9514" y="215"/>
                  </a:lnTo>
                  <a:cubicBezTo>
                    <a:pt x="9478" y="215"/>
                    <a:pt x="9502" y="203"/>
                    <a:pt x="9454" y="203"/>
                  </a:cubicBezTo>
                  <a:lnTo>
                    <a:pt x="9430" y="227"/>
                  </a:lnTo>
                  <a:cubicBezTo>
                    <a:pt x="9478" y="239"/>
                    <a:pt x="9430" y="263"/>
                    <a:pt x="9514" y="274"/>
                  </a:cubicBezTo>
                  <a:lnTo>
                    <a:pt x="9561" y="274"/>
                  </a:lnTo>
                  <a:cubicBezTo>
                    <a:pt x="9536" y="274"/>
                    <a:pt x="9529" y="280"/>
                    <a:pt x="9514" y="288"/>
                  </a:cubicBezTo>
                  <a:lnTo>
                    <a:pt x="9514" y="288"/>
                  </a:lnTo>
                  <a:cubicBezTo>
                    <a:pt x="9522" y="286"/>
                    <a:pt x="9530" y="286"/>
                    <a:pt x="9549" y="286"/>
                  </a:cubicBezTo>
                  <a:cubicBezTo>
                    <a:pt x="9573" y="286"/>
                    <a:pt x="9587" y="281"/>
                    <a:pt x="9589" y="281"/>
                  </a:cubicBezTo>
                  <a:lnTo>
                    <a:pt x="9589" y="281"/>
                  </a:lnTo>
                  <a:cubicBezTo>
                    <a:pt x="9590" y="281"/>
                    <a:pt x="9589" y="282"/>
                    <a:pt x="9585" y="286"/>
                  </a:cubicBezTo>
                  <a:cubicBezTo>
                    <a:pt x="9580" y="286"/>
                    <a:pt x="9576" y="286"/>
                    <a:pt x="9573" y="286"/>
                  </a:cubicBezTo>
                  <a:lnTo>
                    <a:pt x="9573" y="286"/>
                  </a:lnTo>
                  <a:cubicBezTo>
                    <a:pt x="9561" y="298"/>
                    <a:pt x="9549" y="298"/>
                    <a:pt x="9526" y="310"/>
                  </a:cubicBezTo>
                  <a:cubicBezTo>
                    <a:pt x="9514" y="310"/>
                    <a:pt x="9525" y="298"/>
                    <a:pt x="9537" y="298"/>
                  </a:cubicBezTo>
                  <a:lnTo>
                    <a:pt x="9537" y="298"/>
                  </a:lnTo>
                  <a:cubicBezTo>
                    <a:pt x="9525" y="298"/>
                    <a:pt x="9514" y="310"/>
                    <a:pt x="9490" y="310"/>
                  </a:cubicBezTo>
                  <a:cubicBezTo>
                    <a:pt x="9478" y="316"/>
                    <a:pt x="9469" y="316"/>
                    <a:pt x="9462" y="316"/>
                  </a:cubicBezTo>
                  <a:cubicBezTo>
                    <a:pt x="9454" y="316"/>
                    <a:pt x="9448" y="316"/>
                    <a:pt x="9442" y="322"/>
                  </a:cubicBezTo>
                  <a:cubicBezTo>
                    <a:pt x="9466" y="322"/>
                    <a:pt x="9526" y="322"/>
                    <a:pt x="9549" y="334"/>
                  </a:cubicBezTo>
                  <a:lnTo>
                    <a:pt x="9490" y="334"/>
                  </a:lnTo>
                  <a:cubicBezTo>
                    <a:pt x="9466" y="346"/>
                    <a:pt x="9561" y="346"/>
                    <a:pt x="9561" y="346"/>
                  </a:cubicBezTo>
                  <a:lnTo>
                    <a:pt x="9538" y="346"/>
                  </a:lnTo>
                  <a:cubicBezTo>
                    <a:pt x="9526" y="370"/>
                    <a:pt x="9526" y="382"/>
                    <a:pt x="9466" y="417"/>
                  </a:cubicBezTo>
                  <a:lnTo>
                    <a:pt x="9526" y="417"/>
                  </a:lnTo>
                  <a:lnTo>
                    <a:pt x="9490" y="429"/>
                  </a:lnTo>
                  <a:cubicBezTo>
                    <a:pt x="9454" y="453"/>
                    <a:pt x="9490" y="465"/>
                    <a:pt x="9514" y="477"/>
                  </a:cubicBezTo>
                  <a:cubicBezTo>
                    <a:pt x="9526" y="489"/>
                    <a:pt x="9478" y="489"/>
                    <a:pt x="9454" y="501"/>
                  </a:cubicBezTo>
                  <a:cubicBezTo>
                    <a:pt x="9454" y="507"/>
                    <a:pt x="9472" y="507"/>
                    <a:pt x="9491" y="507"/>
                  </a:cubicBezTo>
                  <a:cubicBezTo>
                    <a:pt x="9511" y="507"/>
                    <a:pt x="9532" y="507"/>
                    <a:pt x="9538" y="513"/>
                  </a:cubicBezTo>
                  <a:cubicBezTo>
                    <a:pt x="9514" y="524"/>
                    <a:pt x="9466" y="524"/>
                    <a:pt x="9466" y="524"/>
                  </a:cubicBezTo>
                  <a:lnTo>
                    <a:pt x="9478" y="524"/>
                  </a:lnTo>
                  <a:cubicBezTo>
                    <a:pt x="9454" y="536"/>
                    <a:pt x="9478" y="536"/>
                    <a:pt x="9466" y="548"/>
                  </a:cubicBezTo>
                  <a:cubicBezTo>
                    <a:pt x="9466" y="560"/>
                    <a:pt x="9514" y="560"/>
                    <a:pt x="9585" y="572"/>
                  </a:cubicBezTo>
                  <a:lnTo>
                    <a:pt x="9466" y="572"/>
                  </a:lnTo>
                  <a:cubicBezTo>
                    <a:pt x="9490" y="572"/>
                    <a:pt x="9502" y="584"/>
                    <a:pt x="9454" y="584"/>
                  </a:cubicBezTo>
                  <a:cubicBezTo>
                    <a:pt x="9454" y="596"/>
                    <a:pt x="9454" y="596"/>
                    <a:pt x="9490" y="596"/>
                  </a:cubicBezTo>
                  <a:lnTo>
                    <a:pt x="9514" y="596"/>
                  </a:lnTo>
                  <a:cubicBezTo>
                    <a:pt x="9502" y="596"/>
                    <a:pt x="9526" y="608"/>
                    <a:pt x="9466" y="608"/>
                  </a:cubicBezTo>
                  <a:cubicBezTo>
                    <a:pt x="9478" y="644"/>
                    <a:pt x="9466" y="667"/>
                    <a:pt x="9478" y="703"/>
                  </a:cubicBezTo>
                  <a:cubicBezTo>
                    <a:pt x="9502" y="703"/>
                    <a:pt x="9490" y="691"/>
                    <a:pt x="9502" y="691"/>
                  </a:cubicBezTo>
                  <a:cubicBezTo>
                    <a:pt x="9549" y="703"/>
                    <a:pt x="9490" y="703"/>
                    <a:pt x="9514" y="703"/>
                  </a:cubicBezTo>
                  <a:lnTo>
                    <a:pt x="9490" y="703"/>
                  </a:lnTo>
                  <a:cubicBezTo>
                    <a:pt x="9490" y="715"/>
                    <a:pt x="9538" y="715"/>
                    <a:pt x="9573" y="727"/>
                  </a:cubicBezTo>
                  <a:lnTo>
                    <a:pt x="9549" y="727"/>
                  </a:lnTo>
                  <a:cubicBezTo>
                    <a:pt x="9561" y="727"/>
                    <a:pt x="9561" y="739"/>
                    <a:pt x="9561" y="739"/>
                  </a:cubicBezTo>
                  <a:cubicBezTo>
                    <a:pt x="9538" y="739"/>
                    <a:pt x="9502" y="751"/>
                    <a:pt x="9502" y="751"/>
                  </a:cubicBezTo>
                  <a:cubicBezTo>
                    <a:pt x="9490" y="755"/>
                    <a:pt x="9483" y="756"/>
                    <a:pt x="9480" y="756"/>
                  </a:cubicBezTo>
                  <a:cubicBezTo>
                    <a:pt x="9473" y="756"/>
                    <a:pt x="9478" y="751"/>
                    <a:pt x="9478" y="751"/>
                  </a:cubicBezTo>
                  <a:cubicBezTo>
                    <a:pt x="9419" y="751"/>
                    <a:pt x="9442" y="763"/>
                    <a:pt x="9383" y="763"/>
                  </a:cubicBezTo>
                  <a:cubicBezTo>
                    <a:pt x="9387" y="767"/>
                    <a:pt x="9392" y="768"/>
                    <a:pt x="9398" y="768"/>
                  </a:cubicBezTo>
                  <a:cubicBezTo>
                    <a:pt x="9411" y="768"/>
                    <a:pt x="9426" y="763"/>
                    <a:pt x="9442" y="763"/>
                  </a:cubicBezTo>
                  <a:cubicBezTo>
                    <a:pt x="9466" y="763"/>
                    <a:pt x="9514" y="763"/>
                    <a:pt x="9478" y="775"/>
                  </a:cubicBezTo>
                  <a:lnTo>
                    <a:pt x="9538" y="775"/>
                  </a:lnTo>
                  <a:cubicBezTo>
                    <a:pt x="9490" y="775"/>
                    <a:pt x="9526" y="775"/>
                    <a:pt x="9514" y="786"/>
                  </a:cubicBezTo>
                  <a:lnTo>
                    <a:pt x="9490" y="786"/>
                  </a:lnTo>
                  <a:cubicBezTo>
                    <a:pt x="9490" y="786"/>
                    <a:pt x="9478" y="798"/>
                    <a:pt x="9466" y="798"/>
                  </a:cubicBezTo>
                  <a:lnTo>
                    <a:pt x="9430" y="798"/>
                  </a:lnTo>
                  <a:lnTo>
                    <a:pt x="9419" y="810"/>
                  </a:lnTo>
                  <a:cubicBezTo>
                    <a:pt x="9442" y="798"/>
                    <a:pt x="9466" y="798"/>
                    <a:pt x="9490" y="798"/>
                  </a:cubicBezTo>
                  <a:cubicBezTo>
                    <a:pt x="9538" y="798"/>
                    <a:pt x="9573" y="798"/>
                    <a:pt x="9573" y="810"/>
                  </a:cubicBezTo>
                  <a:cubicBezTo>
                    <a:pt x="9557" y="814"/>
                    <a:pt x="9548" y="816"/>
                    <a:pt x="9541" y="816"/>
                  </a:cubicBezTo>
                  <a:cubicBezTo>
                    <a:pt x="9527" y="816"/>
                    <a:pt x="9522" y="810"/>
                    <a:pt x="9490" y="810"/>
                  </a:cubicBezTo>
                  <a:cubicBezTo>
                    <a:pt x="9478" y="816"/>
                    <a:pt x="9508" y="816"/>
                    <a:pt x="9541" y="816"/>
                  </a:cubicBezTo>
                  <a:cubicBezTo>
                    <a:pt x="9573" y="816"/>
                    <a:pt x="9609" y="816"/>
                    <a:pt x="9609" y="822"/>
                  </a:cubicBezTo>
                  <a:cubicBezTo>
                    <a:pt x="9585" y="834"/>
                    <a:pt x="9633" y="834"/>
                    <a:pt x="9633" y="834"/>
                  </a:cubicBezTo>
                  <a:cubicBezTo>
                    <a:pt x="9609" y="834"/>
                    <a:pt x="9597" y="846"/>
                    <a:pt x="9573" y="858"/>
                  </a:cubicBezTo>
                  <a:lnTo>
                    <a:pt x="9514" y="858"/>
                  </a:lnTo>
                  <a:cubicBezTo>
                    <a:pt x="9561" y="858"/>
                    <a:pt x="9561" y="870"/>
                    <a:pt x="9573" y="870"/>
                  </a:cubicBezTo>
                  <a:lnTo>
                    <a:pt x="9609" y="870"/>
                  </a:lnTo>
                  <a:cubicBezTo>
                    <a:pt x="9621" y="870"/>
                    <a:pt x="9645" y="882"/>
                    <a:pt x="9645" y="882"/>
                  </a:cubicBezTo>
                  <a:cubicBezTo>
                    <a:pt x="9651" y="888"/>
                    <a:pt x="9660" y="888"/>
                    <a:pt x="9673" y="888"/>
                  </a:cubicBezTo>
                  <a:cubicBezTo>
                    <a:pt x="9684" y="888"/>
                    <a:pt x="9699" y="888"/>
                    <a:pt x="9718" y="891"/>
                  </a:cubicBezTo>
                  <a:lnTo>
                    <a:pt x="9718" y="891"/>
                  </a:lnTo>
                  <a:cubicBezTo>
                    <a:pt x="9724" y="890"/>
                    <a:pt x="9727" y="890"/>
                    <a:pt x="9729" y="890"/>
                  </a:cubicBezTo>
                  <a:cubicBezTo>
                    <a:pt x="9732" y="890"/>
                    <a:pt x="9729" y="891"/>
                    <a:pt x="9725" y="893"/>
                  </a:cubicBezTo>
                  <a:lnTo>
                    <a:pt x="9725" y="893"/>
                  </a:lnTo>
                  <a:cubicBezTo>
                    <a:pt x="9722" y="892"/>
                    <a:pt x="9720" y="892"/>
                    <a:pt x="9718" y="891"/>
                  </a:cubicBezTo>
                  <a:lnTo>
                    <a:pt x="9718" y="891"/>
                  </a:lnTo>
                  <a:cubicBezTo>
                    <a:pt x="9715" y="892"/>
                    <a:pt x="9710" y="893"/>
                    <a:pt x="9704" y="894"/>
                  </a:cubicBezTo>
                  <a:cubicBezTo>
                    <a:pt x="9691" y="894"/>
                    <a:pt x="9671" y="897"/>
                    <a:pt x="9653" y="902"/>
                  </a:cubicBezTo>
                  <a:lnTo>
                    <a:pt x="9653" y="902"/>
                  </a:lnTo>
                  <a:cubicBezTo>
                    <a:pt x="9678" y="899"/>
                    <a:pt x="9700" y="894"/>
                    <a:pt x="9722" y="894"/>
                  </a:cubicBezTo>
                  <a:lnTo>
                    <a:pt x="9722" y="894"/>
                  </a:lnTo>
                  <a:cubicBezTo>
                    <a:pt x="9723" y="893"/>
                    <a:pt x="9724" y="893"/>
                    <a:pt x="9725" y="893"/>
                  </a:cubicBezTo>
                  <a:lnTo>
                    <a:pt x="9725" y="893"/>
                  </a:lnTo>
                  <a:cubicBezTo>
                    <a:pt x="9726" y="893"/>
                    <a:pt x="9727" y="893"/>
                    <a:pt x="9728" y="894"/>
                  </a:cubicBezTo>
                  <a:cubicBezTo>
                    <a:pt x="9746" y="890"/>
                    <a:pt x="9757" y="889"/>
                    <a:pt x="9764" y="889"/>
                  </a:cubicBezTo>
                  <a:cubicBezTo>
                    <a:pt x="9782" y="889"/>
                    <a:pt x="9776" y="897"/>
                    <a:pt x="9776" y="905"/>
                  </a:cubicBezTo>
                  <a:cubicBezTo>
                    <a:pt x="9752" y="917"/>
                    <a:pt x="9740" y="917"/>
                    <a:pt x="9704" y="929"/>
                  </a:cubicBezTo>
                  <a:cubicBezTo>
                    <a:pt x="9704" y="929"/>
                    <a:pt x="9704" y="929"/>
                    <a:pt x="9692" y="941"/>
                  </a:cubicBezTo>
                  <a:cubicBezTo>
                    <a:pt x="9692" y="941"/>
                    <a:pt x="9716" y="941"/>
                    <a:pt x="9705" y="953"/>
                  </a:cubicBezTo>
                  <a:lnTo>
                    <a:pt x="9705" y="953"/>
                  </a:lnTo>
                  <a:cubicBezTo>
                    <a:pt x="9700" y="953"/>
                    <a:pt x="9696" y="953"/>
                    <a:pt x="9692" y="953"/>
                  </a:cubicBezTo>
                  <a:cubicBezTo>
                    <a:pt x="9678" y="957"/>
                    <a:pt x="9673" y="958"/>
                    <a:pt x="9671" y="958"/>
                  </a:cubicBezTo>
                  <a:cubicBezTo>
                    <a:pt x="9668" y="958"/>
                    <a:pt x="9689" y="950"/>
                    <a:pt x="9680" y="941"/>
                  </a:cubicBezTo>
                  <a:lnTo>
                    <a:pt x="9680" y="941"/>
                  </a:lnTo>
                  <a:cubicBezTo>
                    <a:pt x="9621" y="953"/>
                    <a:pt x="9669" y="953"/>
                    <a:pt x="9633" y="965"/>
                  </a:cubicBezTo>
                  <a:cubicBezTo>
                    <a:pt x="9601" y="965"/>
                    <a:pt x="9612" y="960"/>
                    <a:pt x="9608" y="960"/>
                  </a:cubicBezTo>
                  <a:lnTo>
                    <a:pt x="9608" y="960"/>
                  </a:lnTo>
                  <a:cubicBezTo>
                    <a:pt x="9606" y="960"/>
                    <a:pt x="9601" y="961"/>
                    <a:pt x="9585" y="965"/>
                  </a:cubicBezTo>
                  <a:cubicBezTo>
                    <a:pt x="9573" y="965"/>
                    <a:pt x="9621" y="965"/>
                    <a:pt x="9609" y="977"/>
                  </a:cubicBezTo>
                  <a:cubicBezTo>
                    <a:pt x="9585" y="977"/>
                    <a:pt x="9577" y="972"/>
                    <a:pt x="9564" y="972"/>
                  </a:cubicBezTo>
                  <a:cubicBezTo>
                    <a:pt x="9557" y="972"/>
                    <a:pt x="9549" y="973"/>
                    <a:pt x="9538" y="977"/>
                  </a:cubicBezTo>
                  <a:lnTo>
                    <a:pt x="9526" y="977"/>
                  </a:lnTo>
                  <a:cubicBezTo>
                    <a:pt x="9526" y="975"/>
                    <a:pt x="9523" y="974"/>
                    <a:pt x="9518" y="974"/>
                  </a:cubicBezTo>
                  <a:cubicBezTo>
                    <a:pt x="9499" y="974"/>
                    <a:pt x="9452" y="989"/>
                    <a:pt x="9442" y="989"/>
                  </a:cubicBezTo>
                  <a:cubicBezTo>
                    <a:pt x="9423" y="989"/>
                    <a:pt x="9467" y="989"/>
                    <a:pt x="9464" y="995"/>
                  </a:cubicBezTo>
                  <a:lnTo>
                    <a:pt x="9464" y="995"/>
                  </a:lnTo>
                  <a:cubicBezTo>
                    <a:pt x="9456" y="996"/>
                    <a:pt x="9449" y="997"/>
                    <a:pt x="9442" y="1001"/>
                  </a:cubicBezTo>
                  <a:lnTo>
                    <a:pt x="9454" y="1001"/>
                  </a:lnTo>
                  <a:cubicBezTo>
                    <a:pt x="9457" y="999"/>
                    <a:pt x="9460" y="998"/>
                    <a:pt x="9463" y="997"/>
                  </a:cubicBezTo>
                  <a:lnTo>
                    <a:pt x="9463" y="997"/>
                  </a:lnTo>
                  <a:cubicBezTo>
                    <a:pt x="9462" y="998"/>
                    <a:pt x="9459" y="999"/>
                    <a:pt x="9454" y="1001"/>
                  </a:cubicBezTo>
                  <a:lnTo>
                    <a:pt x="9609" y="1001"/>
                  </a:lnTo>
                  <a:cubicBezTo>
                    <a:pt x="9597" y="1001"/>
                    <a:pt x="9597" y="1001"/>
                    <a:pt x="9585" y="1013"/>
                  </a:cubicBezTo>
                  <a:cubicBezTo>
                    <a:pt x="9633" y="1013"/>
                    <a:pt x="9633" y="1025"/>
                    <a:pt x="9680" y="1025"/>
                  </a:cubicBezTo>
                  <a:cubicBezTo>
                    <a:pt x="9645" y="1025"/>
                    <a:pt x="9621" y="1036"/>
                    <a:pt x="9597" y="1036"/>
                  </a:cubicBezTo>
                  <a:cubicBezTo>
                    <a:pt x="9595" y="1036"/>
                    <a:pt x="9590" y="1036"/>
                    <a:pt x="9585" y="1037"/>
                  </a:cubicBezTo>
                  <a:lnTo>
                    <a:pt x="9585" y="1037"/>
                  </a:lnTo>
                  <a:cubicBezTo>
                    <a:pt x="9573" y="1042"/>
                    <a:pt x="9582" y="1042"/>
                    <a:pt x="9590" y="1042"/>
                  </a:cubicBezTo>
                  <a:cubicBezTo>
                    <a:pt x="9597" y="1042"/>
                    <a:pt x="9603" y="1042"/>
                    <a:pt x="9585" y="1048"/>
                  </a:cubicBezTo>
                  <a:cubicBezTo>
                    <a:pt x="9573" y="1054"/>
                    <a:pt x="9558" y="1054"/>
                    <a:pt x="9545" y="1054"/>
                  </a:cubicBezTo>
                  <a:cubicBezTo>
                    <a:pt x="9532" y="1054"/>
                    <a:pt x="9520" y="1054"/>
                    <a:pt x="9514" y="1060"/>
                  </a:cubicBezTo>
                  <a:cubicBezTo>
                    <a:pt x="9514" y="1060"/>
                    <a:pt x="9540" y="1055"/>
                    <a:pt x="9554" y="1055"/>
                  </a:cubicBezTo>
                  <a:cubicBezTo>
                    <a:pt x="9561" y="1055"/>
                    <a:pt x="9565" y="1056"/>
                    <a:pt x="9561" y="1060"/>
                  </a:cubicBezTo>
                  <a:lnTo>
                    <a:pt x="9549" y="1060"/>
                  </a:lnTo>
                  <a:cubicBezTo>
                    <a:pt x="9538" y="1072"/>
                    <a:pt x="9561" y="1072"/>
                    <a:pt x="9585" y="1072"/>
                  </a:cubicBezTo>
                  <a:cubicBezTo>
                    <a:pt x="9514" y="1084"/>
                    <a:pt x="9597" y="1084"/>
                    <a:pt x="9526" y="1084"/>
                  </a:cubicBezTo>
                  <a:cubicBezTo>
                    <a:pt x="9534" y="1088"/>
                    <a:pt x="9540" y="1089"/>
                    <a:pt x="9546" y="1089"/>
                  </a:cubicBezTo>
                  <a:cubicBezTo>
                    <a:pt x="9549" y="1089"/>
                    <a:pt x="9552" y="1089"/>
                    <a:pt x="9555" y="1089"/>
                  </a:cubicBezTo>
                  <a:lnTo>
                    <a:pt x="9555" y="1089"/>
                  </a:lnTo>
                  <a:lnTo>
                    <a:pt x="9526" y="1096"/>
                  </a:lnTo>
                  <a:cubicBezTo>
                    <a:pt x="9517" y="1105"/>
                    <a:pt x="9529" y="1107"/>
                    <a:pt x="9546" y="1107"/>
                  </a:cubicBezTo>
                  <a:cubicBezTo>
                    <a:pt x="9565" y="1107"/>
                    <a:pt x="9590" y="1104"/>
                    <a:pt x="9599" y="1104"/>
                  </a:cubicBezTo>
                  <a:cubicBezTo>
                    <a:pt x="9605" y="1104"/>
                    <a:pt x="9605" y="1105"/>
                    <a:pt x="9597" y="1108"/>
                  </a:cubicBezTo>
                  <a:lnTo>
                    <a:pt x="9526" y="1108"/>
                  </a:lnTo>
                  <a:cubicBezTo>
                    <a:pt x="9538" y="1108"/>
                    <a:pt x="9526" y="1120"/>
                    <a:pt x="9561" y="1120"/>
                  </a:cubicBezTo>
                  <a:cubicBezTo>
                    <a:pt x="9561" y="1120"/>
                    <a:pt x="9549" y="1120"/>
                    <a:pt x="9538" y="1132"/>
                  </a:cubicBezTo>
                  <a:lnTo>
                    <a:pt x="9609" y="1132"/>
                  </a:lnTo>
                  <a:cubicBezTo>
                    <a:pt x="9597" y="1144"/>
                    <a:pt x="9573" y="1144"/>
                    <a:pt x="9549" y="1156"/>
                  </a:cubicBezTo>
                  <a:cubicBezTo>
                    <a:pt x="9585" y="1167"/>
                    <a:pt x="9526" y="1179"/>
                    <a:pt x="9561" y="1191"/>
                  </a:cubicBezTo>
                  <a:lnTo>
                    <a:pt x="9573" y="1191"/>
                  </a:lnTo>
                  <a:cubicBezTo>
                    <a:pt x="9571" y="1194"/>
                    <a:pt x="9572" y="1195"/>
                    <a:pt x="9575" y="1195"/>
                  </a:cubicBezTo>
                  <a:cubicBezTo>
                    <a:pt x="9585" y="1195"/>
                    <a:pt x="9611" y="1188"/>
                    <a:pt x="9625" y="1188"/>
                  </a:cubicBezTo>
                  <a:cubicBezTo>
                    <a:pt x="9630" y="1188"/>
                    <a:pt x="9633" y="1189"/>
                    <a:pt x="9633" y="1191"/>
                  </a:cubicBezTo>
                  <a:cubicBezTo>
                    <a:pt x="9573" y="1191"/>
                    <a:pt x="9585" y="1203"/>
                    <a:pt x="9561" y="1215"/>
                  </a:cubicBezTo>
                  <a:cubicBezTo>
                    <a:pt x="9538" y="1227"/>
                    <a:pt x="9609" y="1227"/>
                    <a:pt x="9573" y="1251"/>
                  </a:cubicBezTo>
                  <a:lnTo>
                    <a:pt x="9538" y="1251"/>
                  </a:lnTo>
                  <a:cubicBezTo>
                    <a:pt x="9526" y="1263"/>
                    <a:pt x="9538" y="1263"/>
                    <a:pt x="9538" y="1275"/>
                  </a:cubicBezTo>
                  <a:lnTo>
                    <a:pt x="9526" y="1275"/>
                  </a:lnTo>
                  <a:cubicBezTo>
                    <a:pt x="9478" y="1298"/>
                    <a:pt x="9538" y="1298"/>
                    <a:pt x="9561" y="1310"/>
                  </a:cubicBezTo>
                  <a:cubicBezTo>
                    <a:pt x="9549" y="1310"/>
                    <a:pt x="9526" y="1322"/>
                    <a:pt x="9514" y="1322"/>
                  </a:cubicBezTo>
                  <a:cubicBezTo>
                    <a:pt x="9502" y="1322"/>
                    <a:pt x="9502" y="1334"/>
                    <a:pt x="9549" y="1334"/>
                  </a:cubicBezTo>
                  <a:cubicBezTo>
                    <a:pt x="9502" y="1358"/>
                    <a:pt x="9573" y="1346"/>
                    <a:pt x="9514" y="1358"/>
                  </a:cubicBezTo>
                  <a:lnTo>
                    <a:pt x="9502" y="1358"/>
                  </a:lnTo>
                  <a:cubicBezTo>
                    <a:pt x="9490" y="1370"/>
                    <a:pt x="9490" y="1370"/>
                    <a:pt x="9490" y="1382"/>
                  </a:cubicBezTo>
                  <a:cubicBezTo>
                    <a:pt x="9526" y="1382"/>
                    <a:pt x="9597" y="1382"/>
                    <a:pt x="9585" y="1394"/>
                  </a:cubicBezTo>
                  <a:cubicBezTo>
                    <a:pt x="9557" y="1398"/>
                    <a:pt x="9546" y="1399"/>
                    <a:pt x="9540" y="1399"/>
                  </a:cubicBezTo>
                  <a:cubicBezTo>
                    <a:pt x="9528" y="1399"/>
                    <a:pt x="9542" y="1394"/>
                    <a:pt x="9502" y="1394"/>
                  </a:cubicBezTo>
                  <a:cubicBezTo>
                    <a:pt x="9514" y="1406"/>
                    <a:pt x="9526" y="1406"/>
                    <a:pt x="9514" y="1406"/>
                  </a:cubicBezTo>
                  <a:lnTo>
                    <a:pt x="9466" y="1406"/>
                  </a:lnTo>
                  <a:cubicBezTo>
                    <a:pt x="9454" y="1417"/>
                    <a:pt x="9478" y="1417"/>
                    <a:pt x="9502" y="1417"/>
                  </a:cubicBezTo>
                  <a:lnTo>
                    <a:pt x="9538" y="1417"/>
                  </a:lnTo>
                  <a:cubicBezTo>
                    <a:pt x="9549" y="1417"/>
                    <a:pt x="9561" y="1406"/>
                    <a:pt x="9561" y="1406"/>
                  </a:cubicBezTo>
                  <a:cubicBezTo>
                    <a:pt x="9609" y="1406"/>
                    <a:pt x="9561" y="1417"/>
                    <a:pt x="9585" y="1429"/>
                  </a:cubicBezTo>
                  <a:cubicBezTo>
                    <a:pt x="9585" y="1429"/>
                    <a:pt x="9597" y="1417"/>
                    <a:pt x="9633" y="1417"/>
                  </a:cubicBezTo>
                  <a:cubicBezTo>
                    <a:pt x="9629" y="1421"/>
                    <a:pt x="9634" y="1423"/>
                    <a:pt x="9644" y="1423"/>
                  </a:cubicBezTo>
                  <a:cubicBezTo>
                    <a:pt x="9665" y="1423"/>
                    <a:pt x="9704" y="1417"/>
                    <a:pt x="9728" y="1417"/>
                  </a:cubicBezTo>
                  <a:cubicBezTo>
                    <a:pt x="9710" y="1429"/>
                    <a:pt x="9692" y="1432"/>
                    <a:pt x="9673" y="1432"/>
                  </a:cubicBezTo>
                  <a:cubicBezTo>
                    <a:pt x="9654" y="1432"/>
                    <a:pt x="9633" y="1429"/>
                    <a:pt x="9609" y="1429"/>
                  </a:cubicBezTo>
                  <a:cubicBezTo>
                    <a:pt x="9585" y="1429"/>
                    <a:pt x="9549" y="1441"/>
                    <a:pt x="9526" y="1441"/>
                  </a:cubicBezTo>
                  <a:cubicBezTo>
                    <a:pt x="9526" y="1441"/>
                    <a:pt x="9526" y="1441"/>
                    <a:pt x="9526" y="1453"/>
                  </a:cubicBezTo>
                  <a:lnTo>
                    <a:pt x="9573" y="1453"/>
                  </a:lnTo>
                  <a:lnTo>
                    <a:pt x="9561" y="1465"/>
                  </a:lnTo>
                  <a:lnTo>
                    <a:pt x="9573" y="1465"/>
                  </a:lnTo>
                  <a:cubicBezTo>
                    <a:pt x="9585" y="1525"/>
                    <a:pt x="9526" y="1548"/>
                    <a:pt x="9573" y="1596"/>
                  </a:cubicBezTo>
                  <a:lnTo>
                    <a:pt x="9538" y="1644"/>
                  </a:lnTo>
                  <a:cubicBezTo>
                    <a:pt x="9549" y="1679"/>
                    <a:pt x="9538" y="1679"/>
                    <a:pt x="9549" y="1703"/>
                  </a:cubicBezTo>
                  <a:cubicBezTo>
                    <a:pt x="9549" y="1686"/>
                    <a:pt x="9555" y="1670"/>
                    <a:pt x="9563" y="1670"/>
                  </a:cubicBezTo>
                  <a:cubicBezTo>
                    <a:pt x="9566" y="1670"/>
                    <a:pt x="9570" y="1672"/>
                    <a:pt x="9573" y="1679"/>
                  </a:cubicBezTo>
                  <a:cubicBezTo>
                    <a:pt x="9573" y="1664"/>
                    <a:pt x="9578" y="1660"/>
                    <a:pt x="9583" y="1660"/>
                  </a:cubicBezTo>
                  <a:cubicBezTo>
                    <a:pt x="9584" y="1660"/>
                    <a:pt x="9585" y="1660"/>
                    <a:pt x="9586" y="1660"/>
                  </a:cubicBezTo>
                  <a:lnTo>
                    <a:pt x="9586" y="1660"/>
                  </a:lnTo>
                  <a:cubicBezTo>
                    <a:pt x="9579" y="1651"/>
                    <a:pt x="9573" y="1632"/>
                    <a:pt x="9573" y="1608"/>
                  </a:cubicBezTo>
                  <a:cubicBezTo>
                    <a:pt x="9582" y="1600"/>
                    <a:pt x="9584" y="1591"/>
                    <a:pt x="9593" y="1591"/>
                  </a:cubicBezTo>
                  <a:cubicBezTo>
                    <a:pt x="9597" y="1591"/>
                    <a:pt x="9602" y="1593"/>
                    <a:pt x="9609" y="1596"/>
                  </a:cubicBezTo>
                  <a:lnTo>
                    <a:pt x="9585" y="1572"/>
                  </a:lnTo>
                  <a:cubicBezTo>
                    <a:pt x="9588" y="1561"/>
                    <a:pt x="9591" y="1557"/>
                    <a:pt x="9595" y="1557"/>
                  </a:cubicBezTo>
                  <a:cubicBezTo>
                    <a:pt x="9606" y="1557"/>
                    <a:pt x="9620" y="1589"/>
                    <a:pt x="9635" y="1589"/>
                  </a:cubicBezTo>
                  <a:cubicBezTo>
                    <a:pt x="9639" y="1589"/>
                    <a:pt x="9642" y="1587"/>
                    <a:pt x="9645" y="1584"/>
                  </a:cubicBezTo>
                  <a:lnTo>
                    <a:pt x="9645" y="1584"/>
                  </a:lnTo>
                  <a:cubicBezTo>
                    <a:pt x="9633" y="1608"/>
                    <a:pt x="9633" y="1608"/>
                    <a:pt x="9621" y="1644"/>
                  </a:cubicBezTo>
                  <a:cubicBezTo>
                    <a:pt x="9633" y="1620"/>
                    <a:pt x="9645" y="1596"/>
                    <a:pt x="9669" y="1572"/>
                  </a:cubicBezTo>
                  <a:cubicBezTo>
                    <a:pt x="9669" y="1560"/>
                    <a:pt x="9669" y="1560"/>
                    <a:pt x="9669" y="1548"/>
                  </a:cubicBezTo>
                  <a:cubicBezTo>
                    <a:pt x="9669" y="1548"/>
                    <a:pt x="9669" y="1548"/>
                    <a:pt x="9669" y="1537"/>
                  </a:cubicBezTo>
                  <a:cubicBezTo>
                    <a:pt x="9680" y="1525"/>
                    <a:pt x="9680" y="1525"/>
                    <a:pt x="9692" y="1525"/>
                  </a:cubicBezTo>
                  <a:cubicBezTo>
                    <a:pt x="9692" y="1537"/>
                    <a:pt x="9680" y="1537"/>
                    <a:pt x="9669" y="1537"/>
                  </a:cubicBezTo>
                  <a:lnTo>
                    <a:pt x="9728" y="1537"/>
                  </a:lnTo>
                  <a:cubicBezTo>
                    <a:pt x="9716" y="1537"/>
                    <a:pt x="9704" y="1537"/>
                    <a:pt x="9704" y="1548"/>
                  </a:cubicBezTo>
                  <a:lnTo>
                    <a:pt x="9716" y="1548"/>
                  </a:lnTo>
                  <a:cubicBezTo>
                    <a:pt x="9716" y="1548"/>
                    <a:pt x="9704" y="1548"/>
                    <a:pt x="9680" y="1560"/>
                  </a:cubicBezTo>
                  <a:lnTo>
                    <a:pt x="9716" y="1560"/>
                  </a:lnTo>
                  <a:cubicBezTo>
                    <a:pt x="9716" y="1560"/>
                    <a:pt x="9716" y="1572"/>
                    <a:pt x="9716" y="1572"/>
                  </a:cubicBezTo>
                  <a:cubicBezTo>
                    <a:pt x="9714" y="1567"/>
                    <a:pt x="9711" y="1565"/>
                    <a:pt x="9709" y="1565"/>
                  </a:cubicBezTo>
                  <a:cubicBezTo>
                    <a:pt x="9701" y="1565"/>
                    <a:pt x="9693" y="1579"/>
                    <a:pt x="9682" y="1579"/>
                  </a:cubicBezTo>
                  <a:cubicBezTo>
                    <a:pt x="9678" y="1579"/>
                    <a:pt x="9674" y="1577"/>
                    <a:pt x="9669" y="1572"/>
                  </a:cubicBezTo>
                  <a:lnTo>
                    <a:pt x="9669" y="1572"/>
                  </a:lnTo>
                  <a:lnTo>
                    <a:pt x="9692" y="1620"/>
                  </a:lnTo>
                  <a:cubicBezTo>
                    <a:pt x="9692" y="1596"/>
                    <a:pt x="9716" y="1620"/>
                    <a:pt x="9704" y="1584"/>
                  </a:cubicBezTo>
                  <a:lnTo>
                    <a:pt x="9704" y="1584"/>
                  </a:lnTo>
                  <a:cubicBezTo>
                    <a:pt x="9728" y="1608"/>
                    <a:pt x="9692" y="1632"/>
                    <a:pt x="9692" y="1656"/>
                  </a:cubicBezTo>
                  <a:cubicBezTo>
                    <a:pt x="9697" y="1659"/>
                    <a:pt x="9701" y="1660"/>
                    <a:pt x="9704" y="1660"/>
                  </a:cubicBezTo>
                  <a:cubicBezTo>
                    <a:pt x="9720" y="1660"/>
                    <a:pt x="9721" y="1629"/>
                    <a:pt x="9728" y="1629"/>
                  </a:cubicBezTo>
                  <a:cubicBezTo>
                    <a:pt x="9731" y="1629"/>
                    <a:pt x="9735" y="1633"/>
                    <a:pt x="9740" y="1644"/>
                  </a:cubicBezTo>
                  <a:lnTo>
                    <a:pt x="9740" y="1679"/>
                  </a:lnTo>
                  <a:cubicBezTo>
                    <a:pt x="9744" y="1679"/>
                    <a:pt x="9748" y="1678"/>
                    <a:pt x="9752" y="1677"/>
                  </a:cubicBezTo>
                  <a:lnTo>
                    <a:pt x="9752" y="1677"/>
                  </a:lnTo>
                  <a:cubicBezTo>
                    <a:pt x="9752" y="1677"/>
                    <a:pt x="9752" y="1678"/>
                    <a:pt x="9752" y="1679"/>
                  </a:cubicBezTo>
                  <a:cubicBezTo>
                    <a:pt x="9758" y="1679"/>
                    <a:pt x="9761" y="1676"/>
                    <a:pt x="9762" y="1675"/>
                  </a:cubicBezTo>
                  <a:lnTo>
                    <a:pt x="9762" y="1675"/>
                  </a:lnTo>
                  <a:cubicBezTo>
                    <a:pt x="9763" y="1676"/>
                    <a:pt x="9764" y="1677"/>
                    <a:pt x="9764" y="1679"/>
                  </a:cubicBezTo>
                  <a:cubicBezTo>
                    <a:pt x="9764" y="1675"/>
                    <a:pt x="9764" y="1674"/>
                    <a:pt x="9763" y="1674"/>
                  </a:cubicBezTo>
                  <a:cubicBezTo>
                    <a:pt x="9763" y="1674"/>
                    <a:pt x="9763" y="1674"/>
                    <a:pt x="9762" y="1675"/>
                  </a:cubicBezTo>
                  <a:lnTo>
                    <a:pt x="9762" y="1675"/>
                  </a:lnTo>
                  <a:cubicBezTo>
                    <a:pt x="9762" y="1674"/>
                    <a:pt x="9761" y="1674"/>
                    <a:pt x="9760" y="1674"/>
                  </a:cubicBezTo>
                  <a:cubicBezTo>
                    <a:pt x="9758" y="1674"/>
                    <a:pt x="9755" y="1675"/>
                    <a:pt x="9752" y="1677"/>
                  </a:cubicBezTo>
                  <a:lnTo>
                    <a:pt x="9752" y="1677"/>
                  </a:lnTo>
                  <a:cubicBezTo>
                    <a:pt x="9753" y="1620"/>
                    <a:pt x="9776" y="1619"/>
                    <a:pt x="9788" y="1584"/>
                  </a:cubicBezTo>
                  <a:cubicBezTo>
                    <a:pt x="9811" y="1584"/>
                    <a:pt x="9847" y="1572"/>
                    <a:pt x="9895" y="1572"/>
                  </a:cubicBezTo>
                  <a:lnTo>
                    <a:pt x="9871" y="1572"/>
                  </a:lnTo>
                  <a:cubicBezTo>
                    <a:pt x="9954" y="1548"/>
                    <a:pt x="9966" y="1525"/>
                    <a:pt x="9990" y="1501"/>
                  </a:cubicBezTo>
                  <a:cubicBezTo>
                    <a:pt x="9930" y="1501"/>
                    <a:pt x="10014" y="1489"/>
                    <a:pt x="9978" y="1477"/>
                  </a:cubicBezTo>
                  <a:cubicBezTo>
                    <a:pt x="9907" y="1477"/>
                    <a:pt x="9954" y="1477"/>
                    <a:pt x="9942" y="1465"/>
                  </a:cubicBezTo>
                  <a:lnTo>
                    <a:pt x="9942" y="1465"/>
                  </a:lnTo>
                  <a:cubicBezTo>
                    <a:pt x="9946" y="1469"/>
                    <a:pt x="9952" y="1470"/>
                    <a:pt x="9960" y="1470"/>
                  </a:cubicBezTo>
                  <a:cubicBezTo>
                    <a:pt x="9978" y="1470"/>
                    <a:pt x="10002" y="1462"/>
                    <a:pt x="10002" y="1453"/>
                  </a:cubicBezTo>
                  <a:lnTo>
                    <a:pt x="9978" y="1453"/>
                  </a:lnTo>
                  <a:cubicBezTo>
                    <a:pt x="10002" y="1453"/>
                    <a:pt x="10050" y="1429"/>
                    <a:pt x="10002" y="1429"/>
                  </a:cubicBezTo>
                  <a:cubicBezTo>
                    <a:pt x="10010" y="1425"/>
                    <a:pt x="10015" y="1424"/>
                    <a:pt x="10019" y="1424"/>
                  </a:cubicBezTo>
                  <a:cubicBezTo>
                    <a:pt x="10027" y="1424"/>
                    <a:pt x="10030" y="1429"/>
                    <a:pt x="10038" y="1429"/>
                  </a:cubicBezTo>
                  <a:cubicBezTo>
                    <a:pt x="10055" y="1423"/>
                    <a:pt x="10050" y="1423"/>
                    <a:pt x="10042" y="1423"/>
                  </a:cubicBezTo>
                  <a:cubicBezTo>
                    <a:pt x="10035" y="1423"/>
                    <a:pt x="10026" y="1423"/>
                    <a:pt x="10038" y="1417"/>
                  </a:cubicBezTo>
                  <a:lnTo>
                    <a:pt x="10050" y="1417"/>
                  </a:lnTo>
                  <a:cubicBezTo>
                    <a:pt x="10038" y="1417"/>
                    <a:pt x="10061" y="1406"/>
                    <a:pt x="10073" y="1394"/>
                  </a:cubicBezTo>
                  <a:lnTo>
                    <a:pt x="10073" y="1394"/>
                  </a:lnTo>
                  <a:cubicBezTo>
                    <a:pt x="10052" y="1397"/>
                    <a:pt x="10041" y="1399"/>
                    <a:pt x="10034" y="1399"/>
                  </a:cubicBezTo>
                  <a:cubicBezTo>
                    <a:pt x="10018" y="1399"/>
                    <a:pt x="10031" y="1390"/>
                    <a:pt x="10014" y="1382"/>
                  </a:cubicBezTo>
                  <a:cubicBezTo>
                    <a:pt x="10038" y="1382"/>
                    <a:pt x="10038" y="1382"/>
                    <a:pt x="10050" y="1370"/>
                  </a:cubicBezTo>
                  <a:lnTo>
                    <a:pt x="10002" y="1370"/>
                  </a:lnTo>
                  <a:cubicBezTo>
                    <a:pt x="9954" y="1370"/>
                    <a:pt x="10038" y="1370"/>
                    <a:pt x="10014" y="1358"/>
                  </a:cubicBezTo>
                  <a:lnTo>
                    <a:pt x="10002" y="1358"/>
                  </a:lnTo>
                  <a:cubicBezTo>
                    <a:pt x="9978" y="1358"/>
                    <a:pt x="10014" y="1346"/>
                    <a:pt x="10050" y="1334"/>
                  </a:cubicBezTo>
                  <a:cubicBezTo>
                    <a:pt x="9919" y="1310"/>
                    <a:pt x="10121" y="1251"/>
                    <a:pt x="10073" y="1215"/>
                  </a:cubicBezTo>
                  <a:lnTo>
                    <a:pt x="10014" y="1215"/>
                  </a:lnTo>
                  <a:cubicBezTo>
                    <a:pt x="10002" y="1215"/>
                    <a:pt x="10002" y="1215"/>
                    <a:pt x="9990" y="1227"/>
                  </a:cubicBezTo>
                  <a:lnTo>
                    <a:pt x="9978" y="1227"/>
                  </a:lnTo>
                  <a:cubicBezTo>
                    <a:pt x="9978" y="1221"/>
                    <a:pt x="9972" y="1221"/>
                    <a:pt x="9968" y="1221"/>
                  </a:cubicBezTo>
                  <a:cubicBezTo>
                    <a:pt x="9963" y="1221"/>
                    <a:pt x="9960" y="1221"/>
                    <a:pt x="9966" y="1215"/>
                  </a:cubicBezTo>
                  <a:lnTo>
                    <a:pt x="9978" y="1215"/>
                  </a:lnTo>
                  <a:lnTo>
                    <a:pt x="10002" y="1191"/>
                  </a:lnTo>
                  <a:cubicBezTo>
                    <a:pt x="9942" y="1191"/>
                    <a:pt x="10002" y="1179"/>
                    <a:pt x="10014" y="1179"/>
                  </a:cubicBezTo>
                  <a:cubicBezTo>
                    <a:pt x="10026" y="1175"/>
                    <a:pt x="10031" y="1174"/>
                    <a:pt x="10035" y="1174"/>
                  </a:cubicBezTo>
                  <a:cubicBezTo>
                    <a:pt x="10041" y="1174"/>
                    <a:pt x="10041" y="1178"/>
                    <a:pt x="10062" y="1179"/>
                  </a:cubicBezTo>
                  <a:lnTo>
                    <a:pt x="10062" y="1179"/>
                  </a:lnTo>
                  <a:lnTo>
                    <a:pt x="10073" y="1167"/>
                  </a:lnTo>
                  <a:lnTo>
                    <a:pt x="10061" y="1167"/>
                  </a:lnTo>
                  <a:cubicBezTo>
                    <a:pt x="10097" y="1156"/>
                    <a:pt x="10073" y="1156"/>
                    <a:pt x="10109" y="1156"/>
                  </a:cubicBezTo>
                  <a:cubicBezTo>
                    <a:pt x="10133" y="1132"/>
                    <a:pt x="10050" y="1144"/>
                    <a:pt x="10109" y="1120"/>
                  </a:cubicBezTo>
                  <a:lnTo>
                    <a:pt x="10050" y="1120"/>
                  </a:lnTo>
                  <a:cubicBezTo>
                    <a:pt x="10061" y="1108"/>
                    <a:pt x="10073" y="1108"/>
                    <a:pt x="10085" y="1108"/>
                  </a:cubicBezTo>
                  <a:lnTo>
                    <a:pt x="10061" y="1108"/>
                  </a:lnTo>
                  <a:cubicBezTo>
                    <a:pt x="10133" y="1096"/>
                    <a:pt x="10085" y="1096"/>
                    <a:pt x="10109" y="1072"/>
                  </a:cubicBezTo>
                  <a:lnTo>
                    <a:pt x="10121" y="1072"/>
                  </a:lnTo>
                  <a:cubicBezTo>
                    <a:pt x="10109" y="1072"/>
                    <a:pt x="10087" y="1072"/>
                    <a:pt x="10096" y="1061"/>
                  </a:cubicBezTo>
                  <a:lnTo>
                    <a:pt x="10096" y="1061"/>
                  </a:lnTo>
                  <a:cubicBezTo>
                    <a:pt x="10087" y="1063"/>
                    <a:pt x="10078" y="1064"/>
                    <a:pt x="10073" y="1064"/>
                  </a:cubicBezTo>
                  <a:cubicBezTo>
                    <a:pt x="10069" y="1064"/>
                    <a:pt x="10068" y="1063"/>
                    <a:pt x="10073" y="1060"/>
                  </a:cubicBezTo>
                  <a:cubicBezTo>
                    <a:pt x="10038" y="1060"/>
                    <a:pt x="10014" y="1072"/>
                    <a:pt x="9978" y="1072"/>
                  </a:cubicBezTo>
                  <a:cubicBezTo>
                    <a:pt x="10014" y="1072"/>
                    <a:pt x="10014" y="1060"/>
                    <a:pt x="9990" y="1060"/>
                  </a:cubicBezTo>
                  <a:lnTo>
                    <a:pt x="10002" y="1060"/>
                  </a:lnTo>
                  <a:lnTo>
                    <a:pt x="9978" y="1048"/>
                  </a:lnTo>
                  <a:lnTo>
                    <a:pt x="10050" y="1048"/>
                  </a:lnTo>
                  <a:cubicBezTo>
                    <a:pt x="10002" y="1048"/>
                    <a:pt x="10038" y="1036"/>
                    <a:pt x="10050" y="1025"/>
                  </a:cubicBezTo>
                  <a:lnTo>
                    <a:pt x="10073" y="1025"/>
                  </a:lnTo>
                  <a:cubicBezTo>
                    <a:pt x="10038" y="1025"/>
                    <a:pt x="10038" y="1013"/>
                    <a:pt x="10050" y="1001"/>
                  </a:cubicBezTo>
                  <a:lnTo>
                    <a:pt x="10073" y="1001"/>
                  </a:lnTo>
                  <a:cubicBezTo>
                    <a:pt x="10050" y="1001"/>
                    <a:pt x="10085" y="989"/>
                    <a:pt x="10109" y="989"/>
                  </a:cubicBezTo>
                  <a:cubicBezTo>
                    <a:pt x="10061" y="977"/>
                    <a:pt x="10192" y="953"/>
                    <a:pt x="10121" y="953"/>
                  </a:cubicBezTo>
                  <a:lnTo>
                    <a:pt x="10145" y="941"/>
                  </a:lnTo>
                  <a:cubicBezTo>
                    <a:pt x="10085" y="941"/>
                    <a:pt x="10169" y="917"/>
                    <a:pt x="10073" y="917"/>
                  </a:cubicBezTo>
                  <a:cubicBezTo>
                    <a:pt x="10120" y="904"/>
                    <a:pt x="10116" y="900"/>
                    <a:pt x="10099" y="900"/>
                  </a:cubicBezTo>
                  <a:cubicBezTo>
                    <a:pt x="10085" y="900"/>
                    <a:pt x="10064" y="902"/>
                    <a:pt x="10054" y="902"/>
                  </a:cubicBezTo>
                  <a:cubicBezTo>
                    <a:pt x="10044" y="902"/>
                    <a:pt x="10045" y="901"/>
                    <a:pt x="10073" y="894"/>
                  </a:cubicBezTo>
                  <a:lnTo>
                    <a:pt x="10061" y="894"/>
                  </a:lnTo>
                  <a:cubicBezTo>
                    <a:pt x="10073" y="846"/>
                    <a:pt x="10121" y="786"/>
                    <a:pt x="10061" y="739"/>
                  </a:cubicBezTo>
                  <a:lnTo>
                    <a:pt x="10085" y="739"/>
                  </a:lnTo>
                  <a:cubicBezTo>
                    <a:pt x="10097" y="715"/>
                    <a:pt x="10097" y="679"/>
                    <a:pt x="10085" y="655"/>
                  </a:cubicBezTo>
                  <a:cubicBezTo>
                    <a:pt x="10089" y="655"/>
                    <a:pt x="10093" y="655"/>
                    <a:pt x="10097" y="655"/>
                  </a:cubicBezTo>
                  <a:cubicBezTo>
                    <a:pt x="10192" y="655"/>
                    <a:pt x="10184" y="799"/>
                    <a:pt x="10288" y="822"/>
                  </a:cubicBezTo>
                  <a:cubicBezTo>
                    <a:pt x="10300" y="798"/>
                    <a:pt x="10300" y="786"/>
                    <a:pt x="10311" y="763"/>
                  </a:cubicBezTo>
                  <a:cubicBezTo>
                    <a:pt x="10323" y="751"/>
                    <a:pt x="10323" y="751"/>
                    <a:pt x="10323" y="739"/>
                  </a:cubicBezTo>
                  <a:lnTo>
                    <a:pt x="10323" y="739"/>
                  </a:lnTo>
                  <a:cubicBezTo>
                    <a:pt x="10311" y="751"/>
                    <a:pt x="10300" y="751"/>
                    <a:pt x="10300" y="751"/>
                  </a:cubicBezTo>
                  <a:cubicBezTo>
                    <a:pt x="10309" y="741"/>
                    <a:pt x="10326" y="708"/>
                    <a:pt x="10339" y="708"/>
                  </a:cubicBezTo>
                  <a:cubicBezTo>
                    <a:pt x="10342" y="708"/>
                    <a:pt x="10345" y="710"/>
                    <a:pt x="10347" y="715"/>
                  </a:cubicBezTo>
                  <a:cubicBezTo>
                    <a:pt x="10335" y="727"/>
                    <a:pt x="10335" y="727"/>
                    <a:pt x="10335" y="727"/>
                  </a:cubicBezTo>
                  <a:cubicBezTo>
                    <a:pt x="10338" y="729"/>
                    <a:pt x="10340" y="730"/>
                    <a:pt x="10341" y="730"/>
                  </a:cubicBezTo>
                  <a:cubicBezTo>
                    <a:pt x="10346" y="730"/>
                    <a:pt x="10348" y="723"/>
                    <a:pt x="10353" y="723"/>
                  </a:cubicBezTo>
                  <a:cubicBezTo>
                    <a:pt x="10355" y="723"/>
                    <a:pt x="10357" y="724"/>
                    <a:pt x="10359" y="727"/>
                  </a:cubicBezTo>
                  <a:cubicBezTo>
                    <a:pt x="10359" y="739"/>
                    <a:pt x="10359" y="727"/>
                    <a:pt x="10359" y="751"/>
                  </a:cubicBezTo>
                  <a:lnTo>
                    <a:pt x="10371" y="786"/>
                  </a:lnTo>
                  <a:cubicBezTo>
                    <a:pt x="10384" y="773"/>
                    <a:pt x="10393" y="768"/>
                    <a:pt x="10398" y="768"/>
                  </a:cubicBezTo>
                  <a:cubicBezTo>
                    <a:pt x="10413" y="768"/>
                    <a:pt x="10407" y="802"/>
                    <a:pt x="10407" y="810"/>
                  </a:cubicBezTo>
                  <a:cubicBezTo>
                    <a:pt x="10395" y="828"/>
                    <a:pt x="10389" y="828"/>
                    <a:pt x="10383" y="828"/>
                  </a:cubicBezTo>
                  <a:cubicBezTo>
                    <a:pt x="10377" y="828"/>
                    <a:pt x="10371" y="828"/>
                    <a:pt x="10359" y="846"/>
                  </a:cubicBezTo>
                  <a:lnTo>
                    <a:pt x="10359" y="882"/>
                  </a:lnTo>
                  <a:lnTo>
                    <a:pt x="10371" y="846"/>
                  </a:lnTo>
                  <a:lnTo>
                    <a:pt x="10383" y="870"/>
                  </a:lnTo>
                  <a:cubicBezTo>
                    <a:pt x="10383" y="861"/>
                    <a:pt x="10389" y="853"/>
                    <a:pt x="10392" y="853"/>
                  </a:cubicBezTo>
                  <a:cubicBezTo>
                    <a:pt x="10394" y="853"/>
                    <a:pt x="10395" y="854"/>
                    <a:pt x="10395" y="858"/>
                  </a:cubicBezTo>
                  <a:cubicBezTo>
                    <a:pt x="10395" y="870"/>
                    <a:pt x="10395" y="870"/>
                    <a:pt x="10383" y="882"/>
                  </a:cubicBezTo>
                  <a:lnTo>
                    <a:pt x="10383" y="882"/>
                  </a:lnTo>
                  <a:lnTo>
                    <a:pt x="10407" y="858"/>
                  </a:lnTo>
                  <a:lnTo>
                    <a:pt x="10407" y="858"/>
                  </a:lnTo>
                  <a:cubicBezTo>
                    <a:pt x="10383" y="894"/>
                    <a:pt x="10407" y="882"/>
                    <a:pt x="10395" y="917"/>
                  </a:cubicBezTo>
                  <a:cubicBezTo>
                    <a:pt x="10400" y="925"/>
                    <a:pt x="10407" y="928"/>
                    <a:pt x="10414" y="928"/>
                  </a:cubicBezTo>
                  <a:cubicBezTo>
                    <a:pt x="10426" y="928"/>
                    <a:pt x="10440" y="920"/>
                    <a:pt x="10450" y="920"/>
                  </a:cubicBezTo>
                  <a:cubicBezTo>
                    <a:pt x="10460" y="920"/>
                    <a:pt x="10466" y="927"/>
                    <a:pt x="10466" y="953"/>
                  </a:cubicBezTo>
                  <a:cubicBezTo>
                    <a:pt x="10466" y="933"/>
                    <a:pt x="10493" y="903"/>
                    <a:pt x="10508" y="903"/>
                  </a:cubicBezTo>
                  <a:cubicBezTo>
                    <a:pt x="10510" y="903"/>
                    <a:pt x="10512" y="904"/>
                    <a:pt x="10514" y="905"/>
                  </a:cubicBezTo>
                  <a:cubicBezTo>
                    <a:pt x="10514" y="917"/>
                    <a:pt x="10514" y="929"/>
                    <a:pt x="10502" y="941"/>
                  </a:cubicBezTo>
                  <a:lnTo>
                    <a:pt x="10526" y="929"/>
                  </a:lnTo>
                  <a:lnTo>
                    <a:pt x="10526" y="929"/>
                  </a:lnTo>
                  <a:cubicBezTo>
                    <a:pt x="10502" y="1001"/>
                    <a:pt x="10538" y="965"/>
                    <a:pt x="10550" y="1001"/>
                  </a:cubicBezTo>
                  <a:lnTo>
                    <a:pt x="10550" y="1013"/>
                  </a:lnTo>
                  <a:cubicBezTo>
                    <a:pt x="10558" y="1004"/>
                    <a:pt x="10566" y="996"/>
                    <a:pt x="10575" y="996"/>
                  </a:cubicBezTo>
                  <a:cubicBezTo>
                    <a:pt x="10578" y="996"/>
                    <a:pt x="10582" y="997"/>
                    <a:pt x="10585" y="1001"/>
                  </a:cubicBezTo>
                  <a:lnTo>
                    <a:pt x="10573" y="1036"/>
                  </a:lnTo>
                  <a:cubicBezTo>
                    <a:pt x="10573" y="1039"/>
                    <a:pt x="10574" y="1040"/>
                    <a:pt x="10575" y="1040"/>
                  </a:cubicBezTo>
                  <a:cubicBezTo>
                    <a:pt x="10582" y="1040"/>
                    <a:pt x="10608" y="993"/>
                    <a:pt x="10618" y="993"/>
                  </a:cubicBezTo>
                  <a:cubicBezTo>
                    <a:pt x="10620" y="993"/>
                    <a:pt x="10621" y="995"/>
                    <a:pt x="10621" y="1001"/>
                  </a:cubicBezTo>
                  <a:cubicBezTo>
                    <a:pt x="10645" y="965"/>
                    <a:pt x="10645" y="941"/>
                    <a:pt x="10657" y="906"/>
                  </a:cubicBezTo>
                  <a:lnTo>
                    <a:pt x="10657" y="906"/>
                  </a:lnTo>
                  <a:cubicBezTo>
                    <a:pt x="10649" y="929"/>
                    <a:pt x="10651" y="942"/>
                    <a:pt x="10657" y="942"/>
                  </a:cubicBezTo>
                  <a:cubicBezTo>
                    <a:pt x="10660" y="942"/>
                    <a:pt x="10664" y="938"/>
                    <a:pt x="10669" y="929"/>
                  </a:cubicBezTo>
                  <a:cubicBezTo>
                    <a:pt x="10676" y="926"/>
                    <a:pt x="10680" y="924"/>
                    <a:pt x="10681" y="924"/>
                  </a:cubicBezTo>
                  <a:lnTo>
                    <a:pt x="10681" y="924"/>
                  </a:lnTo>
                  <a:cubicBezTo>
                    <a:pt x="10686" y="924"/>
                    <a:pt x="10677" y="933"/>
                    <a:pt x="10669" y="941"/>
                  </a:cubicBezTo>
                  <a:lnTo>
                    <a:pt x="10692" y="929"/>
                  </a:lnTo>
                  <a:lnTo>
                    <a:pt x="10692" y="929"/>
                  </a:lnTo>
                  <a:cubicBezTo>
                    <a:pt x="10703" y="929"/>
                    <a:pt x="10684" y="969"/>
                    <a:pt x="10663" y="985"/>
                  </a:cubicBezTo>
                  <a:lnTo>
                    <a:pt x="10663" y="985"/>
                  </a:lnTo>
                  <a:cubicBezTo>
                    <a:pt x="10671" y="980"/>
                    <a:pt x="10677" y="979"/>
                    <a:pt x="10681" y="979"/>
                  </a:cubicBezTo>
                  <a:cubicBezTo>
                    <a:pt x="10694" y="979"/>
                    <a:pt x="10696" y="993"/>
                    <a:pt x="10704" y="1001"/>
                  </a:cubicBezTo>
                  <a:lnTo>
                    <a:pt x="10681" y="1025"/>
                  </a:lnTo>
                  <a:lnTo>
                    <a:pt x="10704" y="1036"/>
                  </a:lnTo>
                  <a:cubicBezTo>
                    <a:pt x="10716" y="1025"/>
                    <a:pt x="10725" y="1019"/>
                    <a:pt x="10733" y="1019"/>
                  </a:cubicBezTo>
                  <a:cubicBezTo>
                    <a:pt x="10740" y="1019"/>
                    <a:pt x="10746" y="1025"/>
                    <a:pt x="10752" y="1036"/>
                  </a:cubicBezTo>
                  <a:lnTo>
                    <a:pt x="10736" y="1058"/>
                  </a:lnTo>
                  <a:lnTo>
                    <a:pt x="10736" y="1058"/>
                  </a:lnTo>
                  <a:cubicBezTo>
                    <a:pt x="10737" y="1058"/>
                    <a:pt x="10739" y="1058"/>
                    <a:pt x="10740" y="1058"/>
                  </a:cubicBezTo>
                  <a:cubicBezTo>
                    <a:pt x="10761" y="1058"/>
                    <a:pt x="10750" y="1087"/>
                    <a:pt x="10740" y="1108"/>
                  </a:cubicBezTo>
                  <a:cubicBezTo>
                    <a:pt x="10746" y="1104"/>
                    <a:pt x="10750" y="1102"/>
                    <a:pt x="10753" y="1102"/>
                  </a:cubicBezTo>
                  <a:cubicBezTo>
                    <a:pt x="10775" y="1102"/>
                    <a:pt x="10766" y="1170"/>
                    <a:pt x="10788" y="1170"/>
                  </a:cubicBezTo>
                  <a:cubicBezTo>
                    <a:pt x="10794" y="1170"/>
                    <a:pt x="10801" y="1166"/>
                    <a:pt x="10812" y="1156"/>
                  </a:cubicBezTo>
                  <a:lnTo>
                    <a:pt x="10812" y="1156"/>
                  </a:lnTo>
                  <a:lnTo>
                    <a:pt x="10800" y="1179"/>
                  </a:lnTo>
                  <a:cubicBezTo>
                    <a:pt x="10810" y="1173"/>
                    <a:pt x="10818" y="1171"/>
                    <a:pt x="10824" y="1171"/>
                  </a:cubicBezTo>
                  <a:cubicBezTo>
                    <a:pt x="10846" y="1171"/>
                    <a:pt x="10853" y="1195"/>
                    <a:pt x="10870" y="1195"/>
                  </a:cubicBezTo>
                  <a:cubicBezTo>
                    <a:pt x="10878" y="1195"/>
                    <a:pt x="10890" y="1188"/>
                    <a:pt x="10907" y="1167"/>
                  </a:cubicBezTo>
                  <a:lnTo>
                    <a:pt x="10907" y="1167"/>
                  </a:lnTo>
                  <a:cubicBezTo>
                    <a:pt x="10904" y="1198"/>
                    <a:pt x="10907" y="1208"/>
                    <a:pt x="10913" y="1208"/>
                  </a:cubicBezTo>
                  <a:cubicBezTo>
                    <a:pt x="10926" y="1208"/>
                    <a:pt x="10950" y="1169"/>
                    <a:pt x="10961" y="1169"/>
                  </a:cubicBezTo>
                  <a:cubicBezTo>
                    <a:pt x="10966" y="1169"/>
                    <a:pt x="10968" y="1175"/>
                    <a:pt x="10967" y="1192"/>
                  </a:cubicBezTo>
                  <a:lnTo>
                    <a:pt x="10967" y="1192"/>
                  </a:lnTo>
                  <a:cubicBezTo>
                    <a:pt x="11062" y="1263"/>
                    <a:pt x="11145" y="1370"/>
                    <a:pt x="11276" y="1382"/>
                  </a:cubicBezTo>
                  <a:lnTo>
                    <a:pt x="11264" y="1406"/>
                  </a:lnTo>
                  <a:cubicBezTo>
                    <a:pt x="11395" y="1525"/>
                    <a:pt x="11562" y="1572"/>
                    <a:pt x="11705" y="1691"/>
                  </a:cubicBezTo>
                  <a:cubicBezTo>
                    <a:pt x="11728" y="1679"/>
                    <a:pt x="11752" y="1632"/>
                    <a:pt x="11776" y="1620"/>
                  </a:cubicBezTo>
                  <a:cubicBezTo>
                    <a:pt x="11776" y="1620"/>
                    <a:pt x="11788" y="1632"/>
                    <a:pt x="11776" y="1656"/>
                  </a:cubicBezTo>
                  <a:cubicBezTo>
                    <a:pt x="11752" y="1656"/>
                    <a:pt x="11752" y="1679"/>
                    <a:pt x="11740" y="1691"/>
                  </a:cubicBezTo>
                  <a:cubicBezTo>
                    <a:pt x="11758" y="1700"/>
                    <a:pt x="11763" y="1723"/>
                    <a:pt x="11779" y="1723"/>
                  </a:cubicBezTo>
                  <a:cubicBezTo>
                    <a:pt x="11785" y="1723"/>
                    <a:pt x="11791" y="1721"/>
                    <a:pt x="11800" y="1715"/>
                  </a:cubicBezTo>
                  <a:lnTo>
                    <a:pt x="11800" y="1679"/>
                  </a:lnTo>
                  <a:cubicBezTo>
                    <a:pt x="11812" y="1679"/>
                    <a:pt x="11824" y="1691"/>
                    <a:pt x="11824" y="1691"/>
                  </a:cubicBezTo>
                  <a:cubicBezTo>
                    <a:pt x="11812" y="1703"/>
                    <a:pt x="11800" y="1739"/>
                    <a:pt x="11788" y="1751"/>
                  </a:cubicBezTo>
                  <a:cubicBezTo>
                    <a:pt x="11806" y="1738"/>
                    <a:pt x="11816" y="1733"/>
                    <a:pt x="11822" y="1733"/>
                  </a:cubicBezTo>
                  <a:cubicBezTo>
                    <a:pt x="11840" y="1733"/>
                    <a:pt x="11804" y="1787"/>
                    <a:pt x="11829" y="1787"/>
                  </a:cubicBezTo>
                  <a:cubicBezTo>
                    <a:pt x="11831" y="1787"/>
                    <a:pt x="11833" y="1787"/>
                    <a:pt x="11835" y="1787"/>
                  </a:cubicBezTo>
                  <a:cubicBezTo>
                    <a:pt x="11883" y="1727"/>
                    <a:pt x="11955" y="1691"/>
                    <a:pt x="12002" y="1667"/>
                  </a:cubicBezTo>
                  <a:lnTo>
                    <a:pt x="12002" y="1691"/>
                  </a:lnTo>
                  <a:cubicBezTo>
                    <a:pt x="12001" y="1690"/>
                    <a:pt x="12000" y="1690"/>
                    <a:pt x="11999" y="1690"/>
                  </a:cubicBezTo>
                  <a:cubicBezTo>
                    <a:pt x="11989" y="1690"/>
                    <a:pt x="11979" y="1729"/>
                    <a:pt x="11961" y="1729"/>
                  </a:cubicBezTo>
                  <a:cubicBezTo>
                    <a:pt x="11959" y="1729"/>
                    <a:pt x="11957" y="1728"/>
                    <a:pt x="11955" y="1727"/>
                  </a:cubicBezTo>
                  <a:lnTo>
                    <a:pt x="11955" y="1727"/>
                  </a:lnTo>
                  <a:cubicBezTo>
                    <a:pt x="11966" y="1751"/>
                    <a:pt x="11990" y="1739"/>
                    <a:pt x="12002" y="1751"/>
                  </a:cubicBezTo>
                  <a:cubicBezTo>
                    <a:pt x="12014" y="1739"/>
                    <a:pt x="12026" y="1715"/>
                    <a:pt x="12038" y="1715"/>
                  </a:cubicBezTo>
                  <a:lnTo>
                    <a:pt x="12038" y="1715"/>
                  </a:lnTo>
                  <a:cubicBezTo>
                    <a:pt x="12038" y="1727"/>
                    <a:pt x="12014" y="1763"/>
                    <a:pt x="12026" y="1775"/>
                  </a:cubicBezTo>
                  <a:lnTo>
                    <a:pt x="12002" y="1787"/>
                  </a:lnTo>
                  <a:cubicBezTo>
                    <a:pt x="11998" y="1794"/>
                    <a:pt x="12000" y="1797"/>
                    <a:pt x="12003" y="1797"/>
                  </a:cubicBezTo>
                  <a:cubicBezTo>
                    <a:pt x="12010" y="1797"/>
                    <a:pt x="12026" y="1787"/>
                    <a:pt x="12026" y="1787"/>
                  </a:cubicBezTo>
                  <a:lnTo>
                    <a:pt x="12026" y="1787"/>
                  </a:lnTo>
                  <a:cubicBezTo>
                    <a:pt x="12014" y="1810"/>
                    <a:pt x="12026" y="1822"/>
                    <a:pt x="12002" y="1858"/>
                  </a:cubicBezTo>
                  <a:cubicBezTo>
                    <a:pt x="12038" y="1834"/>
                    <a:pt x="12038" y="1846"/>
                    <a:pt x="12062" y="1834"/>
                  </a:cubicBezTo>
                  <a:cubicBezTo>
                    <a:pt x="12062" y="1814"/>
                    <a:pt x="12069" y="1809"/>
                    <a:pt x="12080" y="1804"/>
                  </a:cubicBezTo>
                  <a:lnTo>
                    <a:pt x="12080" y="1804"/>
                  </a:lnTo>
                  <a:cubicBezTo>
                    <a:pt x="12080" y="1804"/>
                    <a:pt x="12080" y="1804"/>
                    <a:pt x="12080" y="1804"/>
                  </a:cubicBezTo>
                  <a:cubicBezTo>
                    <a:pt x="12071" y="1804"/>
                    <a:pt x="12056" y="1804"/>
                    <a:pt x="12038" y="1822"/>
                  </a:cubicBezTo>
                  <a:cubicBezTo>
                    <a:pt x="12038" y="1798"/>
                    <a:pt x="12109" y="1763"/>
                    <a:pt x="12086" y="1763"/>
                  </a:cubicBezTo>
                  <a:cubicBezTo>
                    <a:pt x="12093" y="1760"/>
                    <a:pt x="12098" y="1759"/>
                    <a:pt x="12103" y="1759"/>
                  </a:cubicBezTo>
                  <a:cubicBezTo>
                    <a:pt x="12115" y="1759"/>
                    <a:pt x="12118" y="1766"/>
                    <a:pt x="12134" y="1766"/>
                  </a:cubicBezTo>
                  <a:cubicBezTo>
                    <a:pt x="12139" y="1766"/>
                    <a:pt x="12147" y="1765"/>
                    <a:pt x="12157" y="1763"/>
                  </a:cubicBezTo>
                  <a:cubicBezTo>
                    <a:pt x="12145" y="1751"/>
                    <a:pt x="12181" y="1727"/>
                    <a:pt x="12181" y="1715"/>
                  </a:cubicBezTo>
                  <a:lnTo>
                    <a:pt x="12181" y="1715"/>
                  </a:lnTo>
                  <a:cubicBezTo>
                    <a:pt x="12205" y="1727"/>
                    <a:pt x="12181" y="1727"/>
                    <a:pt x="12169" y="1763"/>
                  </a:cubicBezTo>
                  <a:cubicBezTo>
                    <a:pt x="12177" y="1771"/>
                    <a:pt x="12168" y="1785"/>
                    <a:pt x="12174" y="1785"/>
                  </a:cubicBezTo>
                  <a:cubicBezTo>
                    <a:pt x="12176" y="1785"/>
                    <a:pt x="12182" y="1782"/>
                    <a:pt x="12193" y="1775"/>
                  </a:cubicBezTo>
                  <a:lnTo>
                    <a:pt x="12193" y="1775"/>
                  </a:lnTo>
                  <a:cubicBezTo>
                    <a:pt x="12205" y="1798"/>
                    <a:pt x="12169" y="1798"/>
                    <a:pt x="12169" y="1822"/>
                  </a:cubicBezTo>
                  <a:cubicBezTo>
                    <a:pt x="12165" y="1825"/>
                    <a:pt x="12161" y="1826"/>
                    <a:pt x="12158" y="1826"/>
                  </a:cubicBezTo>
                  <a:cubicBezTo>
                    <a:pt x="12145" y="1826"/>
                    <a:pt x="12140" y="1806"/>
                    <a:pt x="12129" y="1806"/>
                  </a:cubicBezTo>
                  <a:cubicBezTo>
                    <a:pt x="12120" y="1806"/>
                    <a:pt x="12108" y="1817"/>
                    <a:pt x="12086" y="1858"/>
                  </a:cubicBezTo>
                  <a:cubicBezTo>
                    <a:pt x="12084" y="1856"/>
                    <a:pt x="12082" y="1856"/>
                    <a:pt x="12079" y="1856"/>
                  </a:cubicBezTo>
                  <a:cubicBezTo>
                    <a:pt x="12066" y="1856"/>
                    <a:pt x="12045" y="1872"/>
                    <a:pt x="12033" y="1872"/>
                  </a:cubicBezTo>
                  <a:cubicBezTo>
                    <a:pt x="12030" y="1872"/>
                    <a:pt x="12028" y="1872"/>
                    <a:pt x="12026" y="1870"/>
                  </a:cubicBezTo>
                  <a:lnTo>
                    <a:pt x="12026" y="1870"/>
                  </a:lnTo>
                  <a:cubicBezTo>
                    <a:pt x="12026" y="1890"/>
                    <a:pt x="12026" y="1920"/>
                    <a:pt x="12041" y="1920"/>
                  </a:cubicBezTo>
                  <a:cubicBezTo>
                    <a:pt x="12044" y="1920"/>
                    <a:pt x="12047" y="1919"/>
                    <a:pt x="12050" y="1918"/>
                  </a:cubicBezTo>
                  <a:lnTo>
                    <a:pt x="12086" y="1870"/>
                  </a:lnTo>
                  <a:cubicBezTo>
                    <a:pt x="12096" y="1870"/>
                    <a:pt x="12123" y="1844"/>
                    <a:pt x="12131" y="1844"/>
                  </a:cubicBezTo>
                  <a:cubicBezTo>
                    <a:pt x="12132" y="1844"/>
                    <a:pt x="12133" y="1844"/>
                    <a:pt x="12133" y="1846"/>
                  </a:cubicBezTo>
                  <a:cubicBezTo>
                    <a:pt x="12121" y="1858"/>
                    <a:pt x="12109" y="1882"/>
                    <a:pt x="12121" y="1882"/>
                  </a:cubicBezTo>
                  <a:cubicBezTo>
                    <a:pt x="12121" y="1882"/>
                    <a:pt x="12121" y="1882"/>
                    <a:pt x="12121" y="1870"/>
                  </a:cubicBezTo>
                  <a:cubicBezTo>
                    <a:pt x="12142" y="1870"/>
                    <a:pt x="12162" y="1844"/>
                    <a:pt x="12182" y="1844"/>
                  </a:cubicBezTo>
                  <a:cubicBezTo>
                    <a:pt x="12186" y="1844"/>
                    <a:pt x="12189" y="1844"/>
                    <a:pt x="12193" y="1846"/>
                  </a:cubicBezTo>
                  <a:cubicBezTo>
                    <a:pt x="12193" y="1822"/>
                    <a:pt x="12205" y="1798"/>
                    <a:pt x="12205" y="1763"/>
                  </a:cubicBezTo>
                  <a:cubicBezTo>
                    <a:pt x="12212" y="1751"/>
                    <a:pt x="12216" y="1747"/>
                    <a:pt x="12218" y="1747"/>
                  </a:cubicBezTo>
                  <a:cubicBezTo>
                    <a:pt x="12223" y="1747"/>
                    <a:pt x="12220" y="1767"/>
                    <a:pt x="12228" y="1775"/>
                  </a:cubicBezTo>
                  <a:cubicBezTo>
                    <a:pt x="12216" y="1775"/>
                    <a:pt x="12216" y="1775"/>
                    <a:pt x="12216" y="1787"/>
                  </a:cubicBezTo>
                  <a:lnTo>
                    <a:pt x="12240" y="1775"/>
                  </a:lnTo>
                  <a:lnTo>
                    <a:pt x="12240" y="1775"/>
                  </a:lnTo>
                  <a:cubicBezTo>
                    <a:pt x="12240" y="1798"/>
                    <a:pt x="12193" y="1822"/>
                    <a:pt x="12193" y="1846"/>
                  </a:cubicBezTo>
                  <a:cubicBezTo>
                    <a:pt x="12188" y="1864"/>
                    <a:pt x="12192" y="1868"/>
                    <a:pt x="12198" y="1868"/>
                  </a:cubicBezTo>
                  <a:cubicBezTo>
                    <a:pt x="12204" y="1868"/>
                    <a:pt x="12213" y="1863"/>
                    <a:pt x="12217" y="1863"/>
                  </a:cubicBezTo>
                  <a:lnTo>
                    <a:pt x="12217" y="1863"/>
                  </a:lnTo>
                  <a:cubicBezTo>
                    <a:pt x="12219" y="1863"/>
                    <a:pt x="12219" y="1864"/>
                    <a:pt x="12216" y="1870"/>
                  </a:cubicBezTo>
                  <a:cubicBezTo>
                    <a:pt x="12216" y="1870"/>
                    <a:pt x="12228" y="1858"/>
                    <a:pt x="12228" y="1858"/>
                  </a:cubicBezTo>
                  <a:cubicBezTo>
                    <a:pt x="12234" y="1858"/>
                    <a:pt x="12240" y="1861"/>
                    <a:pt x="12248" y="1861"/>
                  </a:cubicBezTo>
                  <a:cubicBezTo>
                    <a:pt x="12255" y="1861"/>
                    <a:pt x="12264" y="1858"/>
                    <a:pt x="12276" y="1846"/>
                  </a:cubicBezTo>
                  <a:lnTo>
                    <a:pt x="12276" y="1846"/>
                  </a:lnTo>
                  <a:cubicBezTo>
                    <a:pt x="12272" y="1850"/>
                    <a:pt x="12272" y="1851"/>
                    <a:pt x="12274" y="1851"/>
                  </a:cubicBezTo>
                  <a:cubicBezTo>
                    <a:pt x="12279" y="1851"/>
                    <a:pt x="12292" y="1846"/>
                    <a:pt x="12300" y="1846"/>
                  </a:cubicBezTo>
                  <a:cubicBezTo>
                    <a:pt x="12306" y="1840"/>
                    <a:pt x="12320" y="1829"/>
                    <a:pt x="12327" y="1829"/>
                  </a:cubicBezTo>
                  <a:cubicBezTo>
                    <a:pt x="12333" y="1829"/>
                    <a:pt x="12334" y="1836"/>
                    <a:pt x="12324" y="1858"/>
                  </a:cubicBezTo>
                  <a:cubicBezTo>
                    <a:pt x="12324" y="1870"/>
                    <a:pt x="12324" y="1894"/>
                    <a:pt x="12312" y="1906"/>
                  </a:cubicBezTo>
                  <a:lnTo>
                    <a:pt x="12324" y="1929"/>
                  </a:lnTo>
                  <a:lnTo>
                    <a:pt x="12300" y="1965"/>
                  </a:lnTo>
                  <a:cubicBezTo>
                    <a:pt x="12304" y="1967"/>
                    <a:pt x="12308" y="1968"/>
                    <a:pt x="12312" y="1968"/>
                  </a:cubicBezTo>
                  <a:cubicBezTo>
                    <a:pt x="12329" y="1968"/>
                    <a:pt x="12342" y="1947"/>
                    <a:pt x="12371" y="1918"/>
                  </a:cubicBezTo>
                  <a:cubicBezTo>
                    <a:pt x="12371" y="1940"/>
                    <a:pt x="12386" y="1948"/>
                    <a:pt x="12399" y="1948"/>
                  </a:cubicBezTo>
                  <a:cubicBezTo>
                    <a:pt x="12407" y="1948"/>
                    <a:pt x="12415" y="1946"/>
                    <a:pt x="12419" y="1941"/>
                  </a:cubicBezTo>
                  <a:cubicBezTo>
                    <a:pt x="12419" y="1918"/>
                    <a:pt x="12395" y="1918"/>
                    <a:pt x="12395" y="1894"/>
                  </a:cubicBezTo>
                  <a:cubicBezTo>
                    <a:pt x="12395" y="1906"/>
                    <a:pt x="12383" y="1918"/>
                    <a:pt x="12383" y="1929"/>
                  </a:cubicBezTo>
                  <a:cubicBezTo>
                    <a:pt x="12371" y="1918"/>
                    <a:pt x="12383" y="1906"/>
                    <a:pt x="12395" y="1882"/>
                  </a:cubicBezTo>
                  <a:cubicBezTo>
                    <a:pt x="12401" y="1876"/>
                    <a:pt x="12405" y="1874"/>
                    <a:pt x="12408" y="1874"/>
                  </a:cubicBezTo>
                  <a:cubicBezTo>
                    <a:pt x="12422" y="1874"/>
                    <a:pt x="12412" y="1921"/>
                    <a:pt x="12416" y="1921"/>
                  </a:cubicBezTo>
                  <a:cubicBezTo>
                    <a:pt x="12417" y="1921"/>
                    <a:pt x="12418" y="1920"/>
                    <a:pt x="12419" y="1918"/>
                  </a:cubicBezTo>
                  <a:cubicBezTo>
                    <a:pt x="12426" y="1915"/>
                    <a:pt x="12430" y="1914"/>
                    <a:pt x="12433" y="1914"/>
                  </a:cubicBezTo>
                  <a:cubicBezTo>
                    <a:pt x="12446" y="1914"/>
                    <a:pt x="12429" y="1932"/>
                    <a:pt x="12419" y="1941"/>
                  </a:cubicBezTo>
                  <a:cubicBezTo>
                    <a:pt x="12419" y="1941"/>
                    <a:pt x="12419" y="1941"/>
                    <a:pt x="12431" y="1953"/>
                  </a:cubicBezTo>
                  <a:lnTo>
                    <a:pt x="12431" y="1929"/>
                  </a:lnTo>
                  <a:cubicBezTo>
                    <a:pt x="12433" y="1932"/>
                    <a:pt x="12436" y="1933"/>
                    <a:pt x="12438" y="1933"/>
                  </a:cubicBezTo>
                  <a:cubicBezTo>
                    <a:pt x="12445" y="1933"/>
                    <a:pt x="12452" y="1926"/>
                    <a:pt x="12459" y="1926"/>
                  </a:cubicBezTo>
                  <a:cubicBezTo>
                    <a:pt x="12461" y="1926"/>
                    <a:pt x="12464" y="1927"/>
                    <a:pt x="12467" y="1929"/>
                  </a:cubicBezTo>
                  <a:lnTo>
                    <a:pt x="12455" y="1941"/>
                  </a:lnTo>
                  <a:cubicBezTo>
                    <a:pt x="12450" y="1959"/>
                    <a:pt x="12454" y="1964"/>
                    <a:pt x="12460" y="1964"/>
                  </a:cubicBezTo>
                  <a:cubicBezTo>
                    <a:pt x="12467" y="1964"/>
                    <a:pt x="12478" y="1958"/>
                    <a:pt x="12484" y="1958"/>
                  </a:cubicBezTo>
                  <a:cubicBezTo>
                    <a:pt x="12488" y="1958"/>
                    <a:pt x="12490" y="1960"/>
                    <a:pt x="12490" y="1965"/>
                  </a:cubicBezTo>
                  <a:cubicBezTo>
                    <a:pt x="12490" y="1974"/>
                    <a:pt x="12469" y="2012"/>
                    <a:pt x="12470" y="2012"/>
                  </a:cubicBezTo>
                  <a:cubicBezTo>
                    <a:pt x="12471" y="2012"/>
                    <a:pt x="12473" y="2009"/>
                    <a:pt x="12478" y="2001"/>
                  </a:cubicBezTo>
                  <a:cubicBezTo>
                    <a:pt x="12478" y="2005"/>
                    <a:pt x="12480" y="2006"/>
                    <a:pt x="12482" y="2006"/>
                  </a:cubicBezTo>
                  <a:cubicBezTo>
                    <a:pt x="12485" y="2006"/>
                    <a:pt x="12490" y="2001"/>
                    <a:pt x="12490" y="2001"/>
                  </a:cubicBezTo>
                  <a:lnTo>
                    <a:pt x="12502" y="2013"/>
                  </a:lnTo>
                  <a:cubicBezTo>
                    <a:pt x="12490" y="2001"/>
                    <a:pt x="12490" y="2001"/>
                    <a:pt x="12502" y="2001"/>
                  </a:cubicBezTo>
                  <a:cubicBezTo>
                    <a:pt x="12502" y="1992"/>
                    <a:pt x="12508" y="1984"/>
                    <a:pt x="12512" y="1984"/>
                  </a:cubicBezTo>
                  <a:cubicBezTo>
                    <a:pt x="12513" y="1984"/>
                    <a:pt x="12514" y="1985"/>
                    <a:pt x="12514" y="1989"/>
                  </a:cubicBezTo>
                  <a:lnTo>
                    <a:pt x="12526" y="2001"/>
                  </a:lnTo>
                  <a:cubicBezTo>
                    <a:pt x="12526" y="2013"/>
                    <a:pt x="12538" y="2013"/>
                    <a:pt x="12538" y="2013"/>
                  </a:cubicBezTo>
                  <a:cubicBezTo>
                    <a:pt x="12544" y="2007"/>
                    <a:pt x="12550" y="2004"/>
                    <a:pt x="12551" y="2004"/>
                  </a:cubicBezTo>
                  <a:lnTo>
                    <a:pt x="12551" y="2004"/>
                  </a:lnTo>
                  <a:cubicBezTo>
                    <a:pt x="12553" y="2004"/>
                    <a:pt x="12550" y="2007"/>
                    <a:pt x="12538" y="2013"/>
                  </a:cubicBezTo>
                  <a:lnTo>
                    <a:pt x="12526" y="2025"/>
                  </a:lnTo>
                  <a:cubicBezTo>
                    <a:pt x="12538" y="2025"/>
                    <a:pt x="12538" y="2037"/>
                    <a:pt x="12526" y="2037"/>
                  </a:cubicBezTo>
                  <a:cubicBezTo>
                    <a:pt x="12521" y="2066"/>
                    <a:pt x="12531" y="2071"/>
                    <a:pt x="12542" y="2071"/>
                  </a:cubicBezTo>
                  <a:cubicBezTo>
                    <a:pt x="12548" y="2071"/>
                    <a:pt x="12555" y="2070"/>
                    <a:pt x="12561" y="2070"/>
                  </a:cubicBezTo>
                  <a:cubicBezTo>
                    <a:pt x="12571" y="2070"/>
                    <a:pt x="12578" y="2074"/>
                    <a:pt x="12574" y="2096"/>
                  </a:cubicBezTo>
                  <a:cubicBezTo>
                    <a:pt x="12597" y="2084"/>
                    <a:pt x="12597" y="2060"/>
                    <a:pt x="12597" y="2048"/>
                  </a:cubicBezTo>
                  <a:cubicBezTo>
                    <a:pt x="12621" y="2037"/>
                    <a:pt x="12645" y="2025"/>
                    <a:pt x="12657" y="2013"/>
                  </a:cubicBezTo>
                  <a:lnTo>
                    <a:pt x="12657" y="2013"/>
                  </a:lnTo>
                  <a:cubicBezTo>
                    <a:pt x="12645" y="2060"/>
                    <a:pt x="12657" y="2108"/>
                    <a:pt x="12609" y="2156"/>
                  </a:cubicBezTo>
                  <a:cubicBezTo>
                    <a:pt x="12611" y="2160"/>
                    <a:pt x="12613" y="2161"/>
                    <a:pt x="12615" y="2161"/>
                  </a:cubicBezTo>
                  <a:cubicBezTo>
                    <a:pt x="12625" y="2161"/>
                    <a:pt x="12635" y="2118"/>
                    <a:pt x="12645" y="2108"/>
                  </a:cubicBezTo>
                  <a:lnTo>
                    <a:pt x="12645" y="2120"/>
                  </a:lnTo>
                  <a:cubicBezTo>
                    <a:pt x="12645" y="2108"/>
                    <a:pt x="12657" y="2084"/>
                    <a:pt x="12669" y="2060"/>
                  </a:cubicBezTo>
                  <a:cubicBezTo>
                    <a:pt x="12683" y="2046"/>
                    <a:pt x="12693" y="2041"/>
                    <a:pt x="12699" y="2041"/>
                  </a:cubicBezTo>
                  <a:cubicBezTo>
                    <a:pt x="12703" y="2041"/>
                    <a:pt x="12705" y="2044"/>
                    <a:pt x="12705" y="2048"/>
                  </a:cubicBezTo>
                  <a:lnTo>
                    <a:pt x="12681" y="2084"/>
                  </a:lnTo>
                  <a:cubicBezTo>
                    <a:pt x="12705" y="2084"/>
                    <a:pt x="12740" y="2025"/>
                    <a:pt x="12788" y="2001"/>
                  </a:cubicBezTo>
                  <a:lnTo>
                    <a:pt x="12788" y="2001"/>
                  </a:lnTo>
                  <a:cubicBezTo>
                    <a:pt x="12788" y="2025"/>
                    <a:pt x="12752" y="2048"/>
                    <a:pt x="12728" y="2084"/>
                  </a:cubicBezTo>
                  <a:lnTo>
                    <a:pt x="12752" y="2084"/>
                  </a:lnTo>
                  <a:lnTo>
                    <a:pt x="12728" y="2120"/>
                  </a:lnTo>
                  <a:cubicBezTo>
                    <a:pt x="12736" y="2120"/>
                    <a:pt x="12750" y="2109"/>
                    <a:pt x="12758" y="2109"/>
                  </a:cubicBezTo>
                  <a:cubicBezTo>
                    <a:pt x="12762" y="2109"/>
                    <a:pt x="12764" y="2112"/>
                    <a:pt x="12764" y="2120"/>
                  </a:cubicBezTo>
                  <a:cubicBezTo>
                    <a:pt x="12740" y="2132"/>
                    <a:pt x="12764" y="2156"/>
                    <a:pt x="12728" y="2179"/>
                  </a:cubicBezTo>
                  <a:lnTo>
                    <a:pt x="12705" y="2179"/>
                  </a:lnTo>
                  <a:cubicBezTo>
                    <a:pt x="12705" y="2168"/>
                    <a:pt x="12705" y="2168"/>
                    <a:pt x="12695" y="2168"/>
                  </a:cubicBezTo>
                  <a:lnTo>
                    <a:pt x="12695" y="2168"/>
                  </a:lnTo>
                  <a:cubicBezTo>
                    <a:pt x="12694" y="2168"/>
                    <a:pt x="12694" y="2169"/>
                    <a:pt x="12693" y="2169"/>
                  </a:cubicBezTo>
                  <a:cubicBezTo>
                    <a:pt x="12693" y="2169"/>
                    <a:pt x="12693" y="2168"/>
                    <a:pt x="12693" y="2168"/>
                  </a:cubicBezTo>
                  <a:lnTo>
                    <a:pt x="12693" y="2168"/>
                  </a:lnTo>
                  <a:cubicBezTo>
                    <a:pt x="12694" y="2168"/>
                    <a:pt x="12694" y="2168"/>
                    <a:pt x="12695" y="2168"/>
                  </a:cubicBezTo>
                  <a:lnTo>
                    <a:pt x="12695" y="2168"/>
                  </a:lnTo>
                  <a:cubicBezTo>
                    <a:pt x="12696" y="2167"/>
                    <a:pt x="12697" y="2165"/>
                    <a:pt x="12698" y="2164"/>
                  </a:cubicBezTo>
                  <a:lnTo>
                    <a:pt x="12698" y="2164"/>
                  </a:lnTo>
                  <a:lnTo>
                    <a:pt x="12693" y="2168"/>
                  </a:lnTo>
                  <a:cubicBezTo>
                    <a:pt x="12693" y="2168"/>
                    <a:pt x="12681" y="2179"/>
                    <a:pt x="12681" y="2179"/>
                  </a:cubicBezTo>
                  <a:cubicBezTo>
                    <a:pt x="12657" y="2179"/>
                    <a:pt x="12633" y="2191"/>
                    <a:pt x="12609" y="2203"/>
                  </a:cubicBezTo>
                  <a:cubicBezTo>
                    <a:pt x="12645" y="2263"/>
                    <a:pt x="12562" y="2227"/>
                    <a:pt x="12586" y="2275"/>
                  </a:cubicBezTo>
                  <a:cubicBezTo>
                    <a:pt x="12633" y="2310"/>
                    <a:pt x="12586" y="2287"/>
                    <a:pt x="12586" y="2310"/>
                  </a:cubicBezTo>
                  <a:cubicBezTo>
                    <a:pt x="12586" y="2287"/>
                    <a:pt x="12550" y="2275"/>
                    <a:pt x="12538" y="2275"/>
                  </a:cubicBezTo>
                  <a:lnTo>
                    <a:pt x="12538" y="2275"/>
                  </a:lnTo>
                  <a:cubicBezTo>
                    <a:pt x="12550" y="2287"/>
                    <a:pt x="12550" y="2299"/>
                    <a:pt x="12550" y="2310"/>
                  </a:cubicBezTo>
                  <a:cubicBezTo>
                    <a:pt x="12538" y="2304"/>
                    <a:pt x="12517" y="2299"/>
                    <a:pt x="12504" y="2299"/>
                  </a:cubicBezTo>
                  <a:cubicBezTo>
                    <a:pt x="12490" y="2299"/>
                    <a:pt x="12484" y="2304"/>
                    <a:pt x="12502" y="2322"/>
                  </a:cubicBezTo>
                  <a:cubicBezTo>
                    <a:pt x="12467" y="2322"/>
                    <a:pt x="12478" y="2310"/>
                    <a:pt x="12467" y="2299"/>
                  </a:cubicBezTo>
                  <a:cubicBezTo>
                    <a:pt x="12463" y="2297"/>
                    <a:pt x="12461" y="2296"/>
                    <a:pt x="12460" y="2296"/>
                  </a:cubicBezTo>
                  <a:lnTo>
                    <a:pt x="12460" y="2296"/>
                  </a:lnTo>
                  <a:cubicBezTo>
                    <a:pt x="12456" y="2296"/>
                    <a:pt x="12477" y="2313"/>
                    <a:pt x="12473" y="2313"/>
                  </a:cubicBezTo>
                  <a:cubicBezTo>
                    <a:pt x="12472" y="2313"/>
                    <a:pt x="12470" y="2312"/>
                    <a:pt x="12467" y="2310"/>
                  </a:cubicBezTo>
                  <a:lnTo>
                    <a:pt x="12455" y="2310"/>
                  </a:lnTo>
                  <a:cubicBezTo>
                    <a:pt x="12443" y="2322"/>
                    <a:pt x="12431" y="2322"/>
                    <a:pt x="12407" y="2334"/>
                  </a:cubicBezTo>
                  <a:cubicBezTo>
                    <a:pt x="12467" y="2382"/>
                    <a:pt x="12419" y="2370"/>
                    <a:pt x="12431" y="2394"/>
                  </a:cubicBezTo>
                  <a:cubicBezTo>
                    <a:pt x="12419" y="2382"/>
                    <a:pt x="12407" y="2382"/>
                    <a:pt x="12383" y="2382"/>
                  </a:cubicBezTo>
                  <a:lnTo>
                    <a:pt x="12419" y="2418"/>
                  </a:lnTo>
                  <a:cubicBezTo>
                    <a:pt x="12433" y="2431"/>
                    <a:pt x="12430" y="2435"/>
                    <a:pt x="12423" y="2435"/>
                  </a:cubicBezTo>
                  <a:cubicBezTo>
                    <a:pt x="12417" y="2435"/>
                    <a:pt x="12408" y="2432"/>
                    <a:pt x="12402" y="2432"/>
                  </a:cubicBezTo>
                  <a:cubicBezTo>
                    <a:pt x="12395" y="2432"/>
                    <a:pt x="12392" y="2434"/>
                    <a:pt x="12395" y="2441"/>
                  </a:cubicBezTo>
                  <a:lnTo>
                    <a:pt x="12407" y="2453"/>
                  </a:lnTo>
                  <a:cubicBezTo>
                    <a:pt x="12413" y="2459"/>
                    <a:pt x="12404" y="2462"/>
                    <a:pt x="12389" y="2462"/>
                  </a:cubicBezTo>
                  <a:cubicBezTo>
                    <a:pt x="12374" y="2462"/>
                    <a:pt x="12353" y="2459"/>
                    <a:pt x="12336" y="2453"/>
                  </a:cubicBezTo>
                  <a:lnTo>
                    <a:pt x="12336" y="2453"/>
                  </a:lnTo>
                  <a:cubicBezTo>
                    <a:pt x="12383" y="2620"/>
                    <a:pt x="12181" y="2549"/>
                    <a:pt x="12157" y="2656"/>
                  </a:cubicBezTo>
                  <a:cubicBezTo>
                    <a:pt x="12169" y="2668"/>
                    <a:pt x="12181" y="2668"/>
                    <a:pt x="12205" y="2691"/>
                  </a:cubicBezTo>
                  <a:cubicBezTo>
                    <a:pt x="12209" y="2691"/>
                    <a:pt x="12212" y="2691"/>
                    <a:pt x="12214" y="2692"/>
                  </a:cubicBezTo>
                  <a:lnTo>
                    <a:pt x="12214" y="2692"/>
                  </a:lnTo>
                  <a:cubicBezTo>
                    <a:pt x="12211" y="2685"/>
                    <a:pt x="12208" y="2680"/>
                    <a:pt x="12216" y="2680"/>
                  </a:cubicBezTo>
                  <a:cubicBezTo>
                    <a:pt x="12228" y="2691"/>
                    <a:pt x="12264" y="2727"/>
                    <a:pt x="12240" y="2727"/>
                  </a:cubicBezTo>
                  <a:cubicBezTo>
                    <a:pt x="12240" y="2715"/>
                    <a:pt x="12240" y="2715"/>
                    <a:pt x="12240" y="2715"/>
                  </a:cubicBezTo>
                  <a:cubicBezTo>
                    <a:pt x="12228" y="2715"/>
                    <a:pt x="12240" y="2727"/>
                    <a:pt x="12228" y="2727"/>
                  </a:cubicBezTo>
                  <a:cubicBezTo>
                    <a:pt x="12222" y="2733"/>
                    <a:pt x="12222" y="2736"/>
                    <a:pt x="12222" y="2736"/>
                  </a:cubicBezTo>
                  <a:cubicBezTo>
                    <a:pt x="12222" y="2736"/>
                    <a:pt x="12222" y="2733"/>
                    <a:pt x="12216" y="2727"/>
                  </a:cubicBezTo>
                  <a:lnTo>
                    <a:pt x="12169" y="2739"/>
                  </a:lnTo>
                  <a:cubicBezTo>
                    <a:pt x="12193" y="2763"/>
                    <a:pt x="12190" y="2769"/>
                    <a:pt x="12179" y="2769"/>
                  </a:cubicBezTo>
                  <a:cubicBezTo>
                    <a:pt x="12169" y="2769"/>
                    <a:pt x="12151" y="2763"/>
                    <a:pt x="12145" y="2763"/>
                  </a:cubicBezTo>
                  <a:cubicBezTo>
                    <a:pt x="12109" y="2739"/>
                    <a:pt x="12145" y="2739"/>
                    <a:pt x="12109" y="2715"/>
                  </a:cubicBezTo>
                  <a:lnTo>
                    <a:pt x="12086" y="2703"/>
                  </a:lnTo>
                  <a:lnTo>
                    <a:pt x="12109" y="2727"/>
                  </a:lnTo>
                  <a:lnTo>
                    <a:pt x="12086" y="2727"/>
                  </a:lnTo>
                  <a:lnTo>
                    <a:pt x="12086" y="2727"/>
                  </a:lnTo>
                  <a:lnTo>
                    <a:pt x="12086" y="2727"/>
                  </a:lnTo>
                  <a:cubicBezTo>
                    <a:pt x="12086" y="2727"/>
                    <a:pt x="12086" y="2727"/>
                    <a:pt x="12086" y="2727"/>
                  </a:cubicBezTo>
                  <a:lnTo>
                    <a:pt x="12086" y="2727"/>
                  </a:lnTo>
                  <a:cubicBezTo>
                    <a:pt x="12090" y="2731"/>
                    <a:pt x="12094" y="2736"/>
                    <a:pt x="12097" y="2739"/>
                  </a:cubicBezTo>
                  <a:cubicBezTo>
                    <a:pt x="12097" y="2739"/>
                    <a:pt x="12094" y="2739"/>
                    <a:pt x="12090" y="2737"/>
                  </a:cubicBezTo>
                  <a:lnTo>
                    <a:pt x="12090" y="2737"/>
                  </a:lnTo>
                  <a:lnTo>
                    <a:pt x="12097" y="2751"/>
                  </a:lnTo>
                  <a:cubicBezTo>
                    <a:pt x="12080" y="2739"/>
                    <a:pt x="12074" y="2739"/>
                    <a:pt x="12069" y="2739"/>
                  </a:cubicBezTo>
                  <a:cubicBezTo>
                    <a:pt x="12065" y="2739"/>
                    <a:pt x="12062" y="2739"/>
                    <a:pt x="12050" y="2727"/>
                  </a:cubicBezTo>
                  <a:lnTo>
                    <a:pt x="12050" y="2727"/>
                  </a:lnTo>
                  <a:cubicBezTo>
                    <a:pt x="12007" y="2748"/>
                    <a:pt x="12050" y="2789"/>
                    <a:pt x="12018" y="2789"/>
                  </a:cubicBezTo>
                  <a:cubicBezTo>
                    <a:pt x="12014" y="2789"/>
                    <a:pt x="12009" y="2788"/>
                    <a:pt x="12002" y="2787"/>
                  </a:cubicBezTo>
                  <a:lnTo>
                    <a:pt x="12002" y="2787"/>
                  </a:lnTo>
                  <a:cubicBezTo>
                    <a:pt x="12014" y="2799"/>
                    <a:pt x="12050" y="2834"/>
                    <a:pt x="12038" y="2846"/>
                  </a:cubicBezTo>
                  <a:cubicBezTo>
                    <a:pt x="12026" y="2846"/>
                    <a:pt x="12014" y="2834"/>
                    <a:pt x="12002" y="2822"/>
                  </a:cubicBezTo>
                  <a:lnTo>
                    <a:pt x="12002" y="2822"/>
                  </a:lnTo>
                  <a:lnTo>
                    <a:pt x="12014" y="2846"/>
                  </a:lnTo>
                  <a:cubicBezTo>
                    <a:pt x="12000" y="2840"/>
                    <a:pt x="11990" y="2838"/>
                    <a:pt x="11984" y="2838"/>
                  </a:cubicBezTo>
                  <a:cubicBezTo>
                    <a:pt x="11963" y="2838"/>
                    <a:pt x="11970" y="2861"/>
                    <a:pt x="11943" y="2870"/>
                  </a:cubicBezTo>
                  <a:lnTo>
                    <a:pt x="11931" y="2858"/>
                  </a:lnTo>
                  <a:lnTo>
                    <a:pt x="11931" y="2858"/>
                  </a:lnTo>
                  <a:cubicBezTo>
                    <a:pt x="11943" y="2870"/>
                    <a:pt x="11955" y="2894"/>
                    <a:pt x="11943" y="2894"/>
                  </a:cubicBezTo>
                  <a:lnTo>
                    <a:pt x="11907" y="2870"/>
                  </a:lnTo>
                  <a:lnTo>
                    <a:pt x="11907" y="2870"/>
                  </a:lnTo>
                  <a:cubicBezTo>
                    <a:pt x="11883" y="2870"/>
                    <a:pt x="11966" y="2930"/>
                    <a:pt x="11943" y="2930"/>
                  </a:cubicBezTo>
                  <a:cubicBezTo>
                    <a:pt x="11978" y="2953"/>
                    <a:pt x="12002" y="2953"/>
                    <a:pt x="12026" y="2977"/>
                  </a:cubicBezTo>
                  <a:cubicBezTo>
                    <a:pt x="12011" y="2967"/>
                    <a:pt x="12000" y="2963"/>
                    <a:pt x="11994" y="2963"/>
                  </a:cubicBezTo>
                  <a:cubicBezTo>
                    <a:pt x="11987" y="2963"/>
                    <a:pt x="11988" y="2970"/>
                    <a:pt x="12002" y="2977"/>
                  </a:cubicBezTo>
                  <a:cubicBezTo>
                    <a:pt x="12002" y="2989"/>
                    <a:pt x="12002" y="2992"/>
                    <a:pt x="12001" y="2992"/>
                  </a:cubicBezTo>
                  <a:cubicBezTo>
                    <a:pt x="11999" y="2992"/>
                    <a:pt x="11996" y="2989"/>
                    <a:pt x="11990" y="2989"/>
                  </a:cubicBezTo>
                  <a:lnTo>
                    <a:pt x="12002" y="3013"/>
                  </a:lnTo>
                  <a:cubicBezTo>
                    <a:pt x="12001" y="3015"/>
                    <a:pt x="11998" y="3015"/>
                    <a:pt x="11996" y="3015"/>
                  </a:cubicBezTo>
                  <a:cubicBezTo>
                    <a:pt x="11983" y="3015"/>
                    <a:pt x="11961" y="2994"/>
                    <a:pt x="11948" y="2974"/>
                  </a:cubicBezTo>
                  <a:lnTo>
                    <a:pt x="11948" y="2974"/>
                  </a:lnTo>
                  <a:cubicBezTo>
                    <a:pt x="11960" y="2999"/>
                    <a:pt x="11930" y="2990"/>
                    <a:pt x="11919" y="3001"/>
                  </a:cubicBezTo>
                  <a:lnTo>
                    <a:pt x="11907" y="2989"/>
                  </a:lnTo>
                  <a:lnTo>
                    <a:pt x="11895" y="3001"/>
                  </a:lnTo>
                  <a:cubicBezTo>
                    <a:pt x="11919" y="3025"/>
                    <a:pt x="11907" y="3037"/>
                    <a:pt x="11883" y="3037"/>
                  </a:cubicBezTo>
                  <a:lnTo>
                    <a:pt x="11871" y="3025"/>
                  </a:lnTo>
                  <a:lnTo>
                    <a:pt x="11871" y="3025"/>
                  </a:lnTo>
                  <a:cubicBezTo>
                    <a:pt x="11876" y="3035"/>
                    <a:pt x="11873" y="3039"/>
                    <a:pt x="11864" y="3039"/>
                  </a:cubicBezTo>
                  <a:cubicBezTo>
                    <a:pt x="11853" y="3039"/>
                    <a:pt x="11832" y="3032"/>
                    <a:pt x="11812" y="3025"/>
                  </a:cubicBezTo>
                  <a:lnTo>
                    <a:pt x="11812" y="3025"/>
                  </a:lnTo>
                  <a:cubicBezTo>
                    <a:pt x="11826" y="3044"/>
                    <a:pt x="11814" y="3046"/>
                    <a:pt x="11797" y="3046"/>
                  </a:cubicBezTo>
                  <a:cubicBezTo>
                    <a:pt x="11792" y="3046"/>
                    <a:pt x="11788" y="3046"/>
                    <a:pt x="11783" y="3046"/>
                  </a:cubicBezTo>
                  <a:cubicBezTo>
                    <a:pt x="11761" y="3046"/>
                    <a:pt x="11740" y="3049"/>
                    <a:pt x="11764" y="3084"/>
                  </a:cubicBezTo>
                  <a:lnTo>
                    <a:pt x="11740" y="3061"/>
                  </a:lnTo>
                  <a:lnTo>
                    <a:pt x="11740" y="3061"/>
                  </a:lnTo>
                  <a:cubicBezTo>
                    <a:pt x="11776" y="3132"/>
                    <a:pt x="11681" y="3096"/>
                    <a:pt x="11740" y="3168"/>
                  </a:cubicBezTo>
                  <a:cubicBezTo>
                    <a:pt x="11729" y="3165"/>
                    <a:pt x="11721" y="3164"/>
                    <a:pt x="11716" y="3164"/>
                  </a:cubicBezTo>
                  <a:cubicBezTo>
                    <a:pt x="11675" y="3164"/>
                    <a:pt x="11763" y="3223"/>
                    <a:pt x="11742" y="3223"/>
                  </a:cubicBezTo>
                  <a:cubicBezTo>
                    <a:pt x="11738" y="3223"/>
                    <a:pt x="11730" y="3220"/>
                    <a:pt x="11716" y="3215"/>
                  </a:cubicBezTo>
                  <a:lnTo>
                    <a:pt x="11716" y="3215"/>
                  </a:lnTo>
                  <a:lnTo>
                    <a:pt x="11728" y="3227"/>
                  </a:lnTo>
                  <a:cubicBezTo>
                    <a:pt x="11645" y="3311"/>
                    <a:pt x="11538" y="3370"/>
                    <a:pt x="11514" y="3489"/>
                  </a:cubicBezTo>
                  <a:lnTo>
                    <a:pt x="11502" y="3477"/>
                  </a:lnTo>
                  <a:cubicBezTo>
                    <a:pt x="11371" y="3584"/>
                    <a:pt x="11324" y="3751"/>
                    <a:pt x="11216" y="3870"/>
                  </a:cubicBezTo>
                  <a:cubicBezTo>
                    <a:pt x="11216" y="3894"/>
                    <a:pt x="11264" y="3918"/>
                    <a:pt x="11276" y="3942"/>
                  </a:cubicBezTo>
                  <a:cubicBezTo>
                    <a:pt x="11276" y="3942"/>
                    <a:pt x="11271" y="3947"/>
                    <a:pt x="11260" y="3947"/>
                  </a:cubicBezTo>
                  <a:cubicBezTo>
                    <a:pt x="11255" y="3947"/>
                    <a:pt x="11248" y="3946"/>
                    <a:pt x="11240" y="3942"/>
                  </a:cubicBezTo>
                  <a:cubicBezTo>
                    <a:pt x="11240" y="3930"/>
                    <a:pt x="11216" y="3918"/>
                    <a:pt x="11204" y="3906"/>
                  </a:cubicBezTo>
                  <a:cubicBezTo>
                    <a:pt x="11204" y="3930"/>
                    <a:pt x="11157" y="3930"/>
                    <a:pt x="11181" y="3953"/>
                  </a:cubicBezTo>
                  <a:lnTo>
                    <a:pt x="11216" y="3965"/>
                  </a:lnTo>
                  <a:cubicBezTo>
                    <a:pt x="11228" y="3977"/>
                    <a:pt x="11216" y="3989"/>
                    <a:pt x="11204" y="3989"/>
                  </a:cubicBezTo>
                  <a:cubicBezTo>
                    <a:pt x="11195" y="3980"/>
                    <a:pt x="11173" y="3971"/>
                    <a:pt x="11162" y="3962"/>
                  </a:cubicBezTo>
                  <a:lnTo>
                    <a:pt x="11162" y="3962"/>
                  </a:lnTo>
                  <a:cubicBezTo>
                    <a:pt x="11175" y="3983"/>
                    <a:pt x="11171" y="3987"/>
                    <a:pt x="11162" y="3987"/>
                  </a:cubicBezTo>
                  <a:cubicBezTo>
                    <a:pt x="11154" y="3987"/>
                    <a:pt x="11142" y="3983"/>
                    <a:pt x="11132" y="3983"/>
                  </a:cubicBezTo>
                  <a:cubicBezTo>
                    <a:pt x="11123" y="3983"/>
                    <a:pt x="11118" y="3987"/>
                    <a:pt x="11121" y="4001"/>
                  </a:cubicBezTo>
                  <a:cubicBezTo>
                    <a:pt x="11181" y="4049"/>
                    <a:pt x="11204" y="4108"/>
                    <a:pt x="11240" y="4156"/>
                  </a:cubicBezTo>
                  <a:lnTo>
                    <a:pt x="11216" y="4156"/>
                  </a:lnTo>
                  <a:cubicBezTo>
                    <a:pt x="11216" y="4144"/>
                    <a:pt x="11169" y="4132"/>
                    <a:pt x="11181" y="4108"/>
                  </a:cubicBezTo>
                  <a:lnTo>
                    <a:pt x="11181" y="4108"/>
                  </a:lnTo>
                  <a:cubicBezTo>
                    <a:pt x="11157" y="4120"/>
                    <a:pt x="11169" y="4144"/>
                    <a:pt x="11157" y="4156"/>
                  </a:cubicBezTo>
                  <a:cubicBezTo>
                    <a:pt x="11169" y="4156"/>
                    <a:pt x="11193" y="4180"/>
                    <a:pt x="11193" y="4192"/>
                  </a:cubicBezTo>
                  <a:cubicBezTo>
                    <a:pt x="11183" y="4192"/>
                    <a:pt x="11158" y="4176"/>
                    <a:pt x="11143" y="4176"/>
                  </a:cubicBezTo>
                  <a:cubicBezTo>
                    <a:pt x="11139" y="4176"/>
                    <a:pt x="11135" y="4177"/>
                    <a:pt x="11133" y="4180"/>
                  </a:cubicBezTo>
                  <a:lnTo>
                    <a:pt x="11121" y="4156"/>
                  </a:lnTo>
                  <a:cubicBezTo>
                    <a:pt x="11117" y="4154"/>
                    <a:pt x="11114" y="4153"/>
                    <a:pt x="11112" y="4153"/>
                  </a:cubicBezTo>
                  <a:lnTo>
                    <a:pt x="11112" y="4153"/>
                  </a:lnTo>
                  <a:cubicBezTo>
                    <a:pt x="11106" y="4153"/>
                    <a:pt x="11121" y="4170"/>
                    <a:pt x="11121" y="4180"/>
                  </a:cubicBezTo>
                  <a:cubicBezTo>
                    <a:pt x="11097" y="4168"/>
                    <a:pt x="11085" y="4168"/>
                    <a:pt x="11050" y="4156"/>
                  </a:cubicBezTo>
                  <a:lnTo>
                    <a:pt x="11050" y="4156"/>
                  </a:lnTo>
                  <a:cubicBezTo>
                    <a:pt x="11085" y="4192"/>
                    <a:pt x="11062" y="4180"/>
                    <a:pt x="11073" y="4204"/>
                  </a:cubicBezTo>
                  <a:cubicBezTo>
                    <a:pt x="11109" y="4215"/>
                    <a:pt x="11097" y="4239"/>
                    <a:pt x="11121" y="4251"/>
                  </a:cubicBezTo>
                  <a:lnTo>
                    <a:pt x="11121" y="4227"/>
                  </a:lnTo>
                  <a:cubicBezTo>
                    <a:pt x="11117" y="4229"/>
                    <a:pt x="11114" y="4230"/>
                    <a:pt x="11112" y="4230"/>
                  </a:cubicBezTo>
                  <a:cubicBezTo>
                    <a:pt x="11104" y="4230"/>
                    <a:pt x="11115" y="4209"/>
                    <a:pt x="11085" y="4180"/>
                  </a:cubicBezTo>
                  <a:lnTo>
                    <a:pt x="11085" y="4180"/>
                  </a:lnTo>
                  <a:cubicBezTo>
                    <a:pt x="11105" y="4190"/>
                    <a:pt x="11134" y="4233"/>
                    <a:pt x="11142" y="4233"/>
                  </a:cubicBezTo>
                  <a:cubicBezTo>
                    <a:pt x="11144" y="4233"/>
                    <a:pt x="11145" y="4231"/>
                    <a:pt x="11145" y="4227"/>
                  </a:cubicBezTo>
                  <a:lnTo>
                    <a:pt x="11145" y="4227"/>
                  </a:lnTo>
                  <a:cubicBezTo>
                    <a:pt x="11157" y="4263"/>
                    <a:pt x="11133" y="4251"/>
                    <a:pt x="11157" y="4299"/>
                  </a:cubicBezTo>
                  <a:cubicBezTo>
                    <a:pt x="11157" y="4297"/>
                    <a:pt x="11157" y="4296"/>
                    <a:pt x="11158" y="4296"/>
                  </a:cubicBezTo>
                  <a:cubicBezTo>
                    <a:pt x="11164" y="4296"/>
                    <a:pt x="11184" y="4323"/>
                    <a:pt x="11204" y="4323"/>
                  </a:cubicBezTo>
                  <a:cubicBezTo>
                    <a:pt x="11201" y="4330"/>
                    <a:pt x="11197" y="4333"/>
                    <a:pt x="11193" y="4333"/>
                  </a:cubicBezTo>
                  <a:cubicBezTo>
                    <a:pt x="11183" y="4333"/>
                    <a:pt x="11170" y="4319"/>
                    <a:pt x="11145" y="4311"/>
                  </a:cubicBezTo>
                  <a:cubicBezTo>
                    <a:pt x="11145" y="4314"/>
                    <a:pt x="11143" y="4314"/>
                    <a:pt x="11142" y="4314"/>
                  </a:cubicBezTo>
                  <a:cubicBezTo>
                    <a:pt x="11140" y="4314"/>
                    <a:pt x="11137" y="4314"/>
                    <a:pt x="11136" y="4314"/>
                  </a:cubicBezTo>
                  <a:cubicBezTo>
                    <a:pt x="11133" y="4314"/>
                    <a:pt x="11133" y="4317"/>
                    <a:pt x="11145" y="4334"/>
                  </a:cubicBezTo>
                  <a:cubicBezTo>
                    <a:pt x="11166" y="4356"/>
                    <a:pt x="11162" y="4360"/>
                    <a:pt x="11155" y="4360"/>
                  </a:cubicBezTo>
                  <a:cubicBezTo>
                    <a:pt x="11151" y="4360"/>
                    <a:pt x="11145" y="4358"/>
                    <a:pt x="11145" y="4358"/>
                  </a:cubicBezTo>
                  <a:lnTo>
                    <a:pt x="11133" y="4358"/>
                  </a:lnTo>
                  <a:lnTo>
                    <a:pt x="11145" y="4370"/>
                  </a:lnTo>
                  <a:cubicBezTo>
                    <a:pt x="11142" y="4372"/>
                    <a:pt x="11140" y="4372"/>
                    <a:pt x="11137" y="4372"/>
                  </a:cubicBezTo>
                  <a:cubicBezTo>
                    <a:pt x="11116" y="4372"/>
                    <a:pt x="11093" y="4334"/>
                    <a:pt x="11062" y="4334"/>
                  </a:cubicBezTo>
                  <a:cubicBezTo>
                    <a:pt x="11056" y="4333"/>
                    <a:pt x="11053" y="4332"/>
                    <a:pt x="11051" y="4332"/>
                  </a:cubicBezTo>
                  <a:cubicBezTo>
                    <a:pt x="11038" y="4332"/>
                    <a:pt x="11070" y="4358"/>
                    <a:pt x="11050" y="4358"/>
                  </a:cubicBezTo>
                  <a:lnTo>
                    <a:pt x="11062" y="4358"/>
                  </a:lnTo>
                  <a:cubicBezTo>
                    <a:pt x="11062" y="4370"/>
                    <a:pt x="11050" y="4382"/>
                    <a:pt x="11073" y="4406"/>
                  </a:cubicBezTo>
                  <a:cubicBezTo>
                    <a:pt x="11071" y="4404"/>
                    <a:pt x="11070" y="4403"/>
                    <a:pt x="11069" y="4403"/>
                  </a:cubicBezTo>
                  <a:lnTo>
                    <a:pt x="11069" y="4403"/>
                  </a:lnTo>
                  <a:cubicBezTo>
                    <a:pt x="11066" y="4403"/>
                    <a:pt x="11076" y="4420"/>
                    <a:pt x="11085" y="4430"/>
                  </a:cubicBezTo>
                  <a:cubicBezTo>
                    <a:pt x="11085" y="4439"/>
                    <a:pt x="11099" y="4462"/>
                    <a:pt x="11085" y="4462"/>
                  </a:cubicBezTo>
                  <a:cubicBezTo>
                    <a:pt x="11080" y="4462"/>
                    <a:pt x="11073" y="4459"/>
                    <a:pt x="11062" y="4454"/>
                  </a:cubicBezTo>
                  <a:cubicBezTo>
                    <a:pt x="11050" y="4454"/>
                    <a:pt x="11026" y="4454"/>
                    <a:pt x="11014" y="4442"/>
                  </a:cubicBezTo>
                  <a:lnTo>
                    <a:pt x="10990" y="4454"/>
                  </a:lnTo>
                  <a:lnTo>
                    <a:pt x="10954" y="4418"/>
                  </a:lnTo>
                  <a:lnTo>
                    <a:pt x="10954" y="4418"/>
                  </a:lnTo>
                  <a:cubicBezTo>
                    <a:pt x="10954" y="4442"/>
                    <a:pt x="10978" y="4465"/>
                    <a:pt x="11002" y="4501"/>
                  </a:cubicBezTo>
                  <a:cubicBezTo>
                    <a:pt x="11014" y="4501"/>
                    <a:pt x="11026" y="4501"/>
                    <a:pt x="11050" y="4513"/>
                  </a:cubicBezTo>
                  <a:cubicBezTo>
                    <a:pt x="11085" y="4549"/>
                    <a:pt x="10990" y="4537"/>
                    <a:pt x="11026" y="4549"/>
                  </a:cubicBezTo>
                  <a:cubicBezTo>
                    <a:pt x="11026" y="4557"/>
                    <a:pt x="11025" y="4559"/>
                    <a:pt x="11022" y="4559"/>
                  </a:cubicBezTo>
                  <a:cubicBezTo>
                    <a:pt x="11018" y="4559"/>
                    <a:pt x="11010" y="4549"/>
                    <a:pt x="11002" y="4549"/>
                  </a:cubicBezTo>
                  <a:lnTo>
                    <a:pt x="11002" y="4549"/>
                  </a:lnTo>
                  <a:cubicBezTo>
                    <a:pt x="10990" y="4561"/>
                    <a:pt x="11014" y="4573"/>
                    <a:pt x="11014" y="4585"/>
                  </a:cubicBezTo>
                  <a:lnTo>
                    <a:pt x="10990" y="4585"/>
                  </a:lnTo>
                  <a:cubicBezTo>
                    <a:pt x="10981" y="4580"/>
                    <a:pt x="10975" y="4578"/>
                    <a:pt x="10973" y="4578"/>
                  </a:cubicBezTo>
                  <a:cubicBezTo>
                    <a:pt x="10963" y="4578"/>
                    <a:pt x="10997" y="4608"/>
                    <a:pt x="10978" y="4608"/>
                  </a:cubicBezTo>
                  <a:cubicBezTo>
                    <a:pt x="10969" y="4608"/>
                    <a:pt x="10934" y="4588"/>
                    <a:pt x="10926" y="4588"/>
                  </a:cubicBezTo>
                  <a:lnTo>
                    <a:pt x="10926" y="4588"/>
                  </a:lnTo>
                  <a:cubicBezTo>
                    <a:pt x="10924" y="4588"/>
                    <a:pt x="10925" y="4590"/>
                    <a:pt x="10931" y="4596"/>
                  </a:cubicBezTo>
                  <a:cubicBezTo>
                    <a:pt x="10931" y="4596"/>
                    <a:pt x="10931" y="4608"/>
                    <a:pt x="10943" y="4608"/>
                  </a:cubicBezTo>
                  <a:cubicBezTo>
                    <a:pt x="10954" y="4620"/>
                    <a:pt x="10966" y="4632"/>
                    <a:pt x="10954" y="4632"/>
                  </a:cubicBezTo>
                  <a:lnTo>
                    <a:pt x="10943" y="4644"/>
                  </a:lnTo>
                  <a:cubicBezTo>
                    <a:pt x="10931" y="4644"/>
                    <a:pt x="10931" y="4644"/>
                    <a:pt x="10931" y="4656"/>
                  </a:cubicBezTo>
                  <a:lnTo>
                    <a:pt x="10919" y="4644"/>
                  </a:lnTo>
                  <a:cubicBezTo>
                    <a:pt x="10919" y="4648"/>
                    <a:pt x="10917" y="4649"/>
                    <a:pt x="10916" y="4649"/>
                  </a:cubicBezTo>
                  <a:cubicBezTo>
                    <a:pt x="10912" y="4649"/>
                    <a:pt x="10907" y="4644"/>
                    <a:pt x="10907" y="4644"/>
                  </a:cubicBezTo>
                  <a:cubicBezTo>
                    <a:pt x="10900" y="4643"/>
                    <a:pt x="10895" y="4642"/>
                    <a:pt x="10891" y="4642"/>
                  </a:cubicBezTo>
                  <a:cubicBezTo>
                    <a:pt x="10852" y="4642"/>
                    <a:pt x="10891" y="4681"/>
                    <a:pt x="10861" y="4681"/>
                  </a:cubicBezTo>
                  <a:cubicBezTo>
                    <a:pt x="10857" y="4681"/>
                    <a:pt x="10853" y="4681"/>
                    <a:pt x="10847" y="4680"/>
                  </a:cubicBezTo>
                  <a:lnTo>
                    <a:pt x="10847" y="4680"/>
                  </a:lnTo>
                  <a:cubicBezTo>
                    <a:pt x="10871" y="4704"/>
                    <a:pt x="10883" y="4704"/>
                    <a:pt x="10907" y="4715"/>
                  </a:cubicBezTo>
                  <a:cubicBezTo>
                    <a:pt x="10919" y="4727"/>
                    <a:pt x="10931" y="4751"/>
                    <a:pt x="10943" y="4775"/>
                  </a:cubicBezTo>
                  <a:cubicBezTo>
                    <a:pt x="10895" y="4751"/>
                    <a:pt x="10847" y="4763"/>
                    <a:pt x="10800" y="4727"/>
                  </a:cubicBezTo>
                  <a:lnTo>
                    <a:pt x="10800" y="4727"/>
                  </a:lnTo>
                  <a:cubicBezTo>
                    <a:pt x="10788" y="4739"/>
                    <a:pt x="10835" y="4739"/>
                    <a:pt x="10847" y="4763"/>
                  </a:cubicBezTo>
                  <a:cubicBezTo>
                    <a:pt x="10847" y="4763"/>
                    <a:pt x="10871" y="4763"/>
                    <a:pt x="10895" y="4775"/>
                  </a:cubicBezTo>
                  <a:cubicBezTo>
                    <a:pt x="10919" y="4799"/>
                    <a:pt x="10919" y="4811"/>
                    <a:pt x="10907" y="4811"/>
                  </a:cubicBezTo>
                  <a:lnTo>
                    <a:pt x="10871" y="4787"/>
                  </a:lnTo>
                  <a:lnTo>
                    <a:pt x="10871" y="4787"/>
                  </a:lnTo>
                  <a:cubicBezTo>
                    <a:pt x="10871" y="4811"/>
                    <a:pt x="10931" y="4846"/>
                    <a:pt x="10966" y="4882"/>
                  </a:cubicBezTo>
                  <a:cubicBezTo>
                    <a:pt x="10943" y="4882"/>
                    <a:pt x="10919" y="4858"/>
                    <a:pt x="10871" y="4835"/>
                  </a:cubicBezTo>
                  <a:lnTo>
                    <a:pt x="10871" y="4846"/>
                  </a:lnTo>
                  <a:lnTo>
                    <a:pt x="10847" y="4835"/>
                  </a:lnTo>
                  <a:lnTo>
                    <a:pt x="10847" y="4835"/>
                  </a:lnTo>
                  <a:cubicBezTo>
                    <a:pt x="10847" y="4846"/>
                    <a:pt x="10871" y="4870"/>
                    <a:pt x="10859" y="4870"/>
                  </a:cubicBezTo>
                  <a:cubicBezTo>
                    <a:pt x="10835" y="4846"/>
                    <a:pt x="10812" y="4870"/>
                    <a:pt x="10788" y="4835"/>
                  </a:cubicBezTo>
                  <a:cubicBezTo>
                    <a:pt x="10776" y="4835"/>
                    <a:pt x="10788" y="4846"/>
                    <a:pt x="10800" y="4858"/>
                  </a:cubicBezTo>
                  <a:cubicBezTo>
                    <a:pt x="10804" y="4862"/>
                    <a:pt x="10806" y="4864"/>
                    <a:pt x="10808" y="4864"/>
                  </a:cubicBezTo>
                  <a:cubicBezTo>
                    <a:pt x="10813" y="4864"/>
                    <a:pt x="10816" y="4858"/>
                    <a:pt x="10823" y="4858"/>
                  </a:cubicBezTo>
                  <a:cubicBezTo>
                    <a:pt x="10847" y="4882"/>
                    <a:pt x="10847" y="4882"/>
                    <a:pt x="10835" y="4894"/>
                  </a:cubicBezTo>
                  <a:cubicBezTo>
                    <a:pt x="10816" y="4884"/>
                    <a:pt x="10851" y="4867"/>
                    <a:pt x="10821" y="4867"/>
                  </a:cubicBezTo>
                  <a:cubicBezTo>
                    <a:pt x="10815" y="4867"/>
                    <a:pt x="10805" y="4868"/>
                    <a:pt x="10791" y="4870"/>
                  </a:cubicBezTo>
                  <a:lnTo>
                    <a:pt x="10791" y="4870"/>
                  </a:lnTo>
                  <a:cubicBezTo>
                    <a:pt x="10794" y="4869"/>
                    <a:pt x="10800" y="4866"/>
                    <a:pt x="10800" y="4858"/>
                  </a:cubicBezTo>
                  <a:lnTo>
                    <a:pt x="10788" y="4858"/>
                  </a:lnTo>
                  <a:cubicBezTo>
                    <a:pt x="10764" y="4858"/>
                    <a:pt x="10728" y="4858"/>
                    <a:pt x="10776" y="4846"/>
                  </a:cubicBezTo>
                  <a:lnTo>
                    <a:pt x="10764" y="4846"/>
                  </a:lnTo>
                  <a:cubicBezTo>
                    <a:pt x="10764" y="4835"/>
                    <a:pt x="10764" y="4835"/>
                    <a:pt x="10776" y="4823"/>
                  </a:cubicBezTo>
                  <a:cubicBezTo>
                    <a:pt x="10784" y="4823"/>
                    <a:pt x="10792" y="4828"/>
                    <a:pt x="10793" y="4828"/>
                  </a:cubicBezTo>
                  <a:cubicBezTo>
                    <a:pt x="10793" y="4828"/>
                    <a:pt x="10792" y="4827"/>
                    <a:pt x="10788" y="4823"/>
                  </a:cubicBezTo>
                  <a:cubicBezTo>
                    <a:pt x="10776" y="4811"/>
                    <a:pt x="10776" y="4811"/>
                    <a:pt x="10776" y="4811"/>
                  </a:cubicBezTo>
                  <a:lnTo>
                    <a:pt x="10800" y="4811"/>
                  </a:lnTo>
                  <a:lnTo>
                    <a:pt x="10823" y="4835"/>
                  </a:lnTo>
                  <a:cubicBezTo>
                    <a:pt x="10847" y="4835"/>
                    <a:pt x="10788" y="4811"/>
                    <a:pt x="10800" y="4799"/>
                  </a:cubicBezTo>
                  <a:lnTo>
                    <a:pt x="10788" y="4799"/>
                  </a:lnTo>
                  <a:cubicBezTo>
                    <a:pt x="10800" y="4763"/>
                    <a:pt x="10812" y="4727"/>
                    <a:pt x="10764" y="4704"/>
                  </a:cubicBezTo>
                  <a:lnTo>
                    <a:pt x="10788" y="4704"/>
                  </a:lnTo>
                  <a:cubicBezTo>
                    <a:pt x="10788" y="4704"/>
                    <a:pt x="10788" y="4704"/>
                    <a:pt x="10788" y="4692"/>
                  </a:cubicBezTo>
                  <a:cubicBezTo>
                    <a:pt x="10812" y="4620"/>
                    <a:pt x="10764" y="4561"/>
                    <a:pt x="10764" y="4489"/>
                  </a:cubicBezTo>
                  <a:cubicBezTo>
                    <a:pt x="10748" y="4489"/>
                    <a:pt x="10722" y="4495"/>
                    <a:pt x="10699" y="4495"/>
                  </a:cubicBezTo>
                  <a:cubicBezTo>
                    <a:pt x="10687" y="4495"/>
                    <a:pt x="10677" y="4493"/>
                    <a:pt x="10669" y="4489"/>
                  </a:cubicBezTo>
                  <a:cubicBezTo>
                    <a:pt x="10669" y="4489"/>
                    <a:pt x="10669" y="4489"/>
                    <a:pt x="10692" y="4477"/>
                  </a:cubicBezTo>
                  <a:cubicBezTo>
                    <a:pt x="10700" y="4481"/>
                    <a:pt x="10708" y="4483"/>
                    <a:pt x="10715" y="4483"/>
                  </a:cubicBezTo>
                  <a:cubicBezTo>
                    <a:pt x="10730" y="4483"/>
                    <a:pt x="10740" y="4477"/>
                    <a:pt x="10740" y="4477"/>
                  </a:cubicBezTo>
                  <a:cubicBezTo>
                    <a:pt x="10740" y="4477"/>
                    <a:pt x="10776" y="4454"/>
                    <a:pt x="10740" y="4454"/>
                  </a:cubicBezTo>
                  <a:lnTo>
                    <a:pt x="10704" y="4465"/>
                  </a:lnTo>
                  <a:cubicBezTo>
                    <a:pt x="10692" y="4465"/>
                    <a:pt x="10692" y="4465"/>
                    <a:pt x="10692" y="4454"/>
                  </a:cubicBezTo>
                  <a:cubicBezTo>
                    <a:pt x="10716" y="4454"/>
                    <a:pt x="10752" y="4442"/>
                    <a:pt x="10764" y="4442"/>
                  </a:cubicBezTo>
                  <a:cubicBezTo>
                    <a:pt x="10669" y="4442"/>
                    <a:pt x="10800" y="4430"/>
                    <a:pt x="10764" y="4418"/>
                  </a:cubicBezTo>
                  <a:lnTo>
                    <a:pt x="10764" y="4418"/>
                  </a:lnTo>
                  <a:cubicBezTo>
                    <a:pt x="10728" y="4424"/>
                    <a:pt x="10692" y="4427"/>
                    <a:pt x="10660" y="4427"/>
                  </a:cubicBezTo>
                  <a:cubicBezTo>
                    <a:pt x="10627" y="4427"/>
                    <a:pt x="10597" y="4424"/>
                    <a:pt x="10573" y="4418"/>
                  </a:cubicBezTo>
                  <a:lnTo>
                    <a:pt x="10585" y="4418"/>
                  </a:lnTo>
                  <a:cubicBezTo>
                    <a:pt x="10585" y="4418"/>
                    <a:pt x="10612" y="4413"/>
                    <a:pt x="10629" y="4413"/>
                  </a:cubicBezTo>
                  <a:cubicBezTo>
                    <a:pt x="10638" y="4413"/>
                    <a:pt x="10645" y="4414"/>
                    <a:pt x="10645" y="4418"/>
                  </a:cubicBezTo>
                  <a:cubicBezTo>
                    <a:pt x="10657" y="4406"/>
                    <a:pt x="10633" y="4406"/>
                    <a:pt x="10633" y="4394"/>
                  </a:cubicBezTo>
                  <a:cubicBezTo>
                    <a:pt x="10625" y="4394"/>
                    <a:pt x="10612" y="4399"/>
                    <a:pt x="10600" y="4399"/>
                  </a:cubicBezTo>
                  <a:cubicBezTo>
                    <a:pt x="10595" y="4399"/>
                    <a:pt x="10589" y="4398"/>
                    <a:pt x="10585" y="4394"/>
                  </a:cubicBezTo>
                  <a:cubicBezTo>
                    <a:pt x="10597" y="4394"/>
                    <a:pt x="10633" y="4382"/>
                    <a:pt x="10633" y="4382"/>
                  </a:cubicBezTo>
                  <a:lnTo>
                    <a:pt x="10645" y="4382"/>
                  </a:lnTo>
                  <a:cubicBezTo>
                    <a:pt x="10681" y="4370"/>
                    <a:pt x="10681" y="4358"/>
                    <a:pt x="10716" y="4358"/>
                  </a:cubicBezTo>
                  <a:cubicBezTo>
                    <a:pt x="10669" y="4358"/>
                    <a:pt x="10692" y="4346"/>
                    <a:pt x="10669" y="4346"/>
                  </a:cubicBezTo>
                  <a:cubicBezTo>
                    <a:pt x="10633" y="4358"/>
                    <a:pt x="10621" y="4358"/>
                    <a:pt x="10597" y="4358"/>
                  </a:cubicBezTo>
                  <a:lnTo>
                    <a:pt x="10608" y="4370"/>
                  </a:lnTo>
                  <a:lnTo>
                    <a:pt x="10608" y="4370"/>
                  </a:lnTo>
                  <a:cubicBezTo>
                    <a:pt x="10601" y="4370"/>
                    <a:pt x="10596" y="4370"/>
                    <a:pt x="10596" y="4370"/>
                  </a:cubicBezTo>
                  <a:lnTo>
                    <a:pt x="10596" y="4370"/>
                  </a:lnTo>
                  <a:cubicBezTo>
                    <a:pt x="10562" y="4370"/>
                    <a:pt x="10585" y="4358"/>
                    <a:pt x="10550" y="4358"/>
                  </a:cubicBezTo>
                  <a:cubicBezTo>
                    <a:pt x="10550" y="4358"/>
                    <a:pt x="10514" y="4358"/>
                    <a:pt x="10490" y="4370"/>
                  </a:cubicBezTo>
                  <a:cubicBezTo>
                    <a:pt x="10490" y="4358"/>
                    <a:pt x="10514" y="4358"/>
                    <a:pt x="10550" y="4358"/>
                  </a:cubicBezTo>
                  <a:cubicBezTo>
                    <a:pt x="10538" y="4346"/>
                    <a:pt x="10573" y="4346"/>
                    <a:pt x="10538" y="4346"/>
                  </a:cubicBezTo>
                  <a:cubicBezTo>
                    <a:pt x="10550" y="4334"/>
                    <a:pt x="10573" y="4334"/>
                    <a:pt x="10597" y="4334"/>
                  </a:cubicBezTo>
                  <a:cubicBezTo>
                    <a:pt x="10603" y="4333"/>
                    <a:pt x="10605" y="4332"/>
                    <a:pt x="10606" y="4332"/>
                  </a:cubicBezTo>
                  <a:lnTo>
                    <a:pt x="10606" y="4332"/>
                  </a:lnTo>
                  <a:cubicBezTo>
                    <a:pt x="10611" y="4332"/>
                    <a:pt x="10590" y="4343"/>
                    <a:pt x="10611" y="4343"/>
                  </a:cubicBezTo>
                  <a:cubicBezTo>
                    <a:pt x="10620" y="4343"/>
                    <a:pt x="10638" y="4341"/>
                    <a:pt x="10669" y="4334"/>
                  </a:cubicBezTo>
                  <a:lnTo>
                    <a:pt x="10633" y="4334"/>
                  </a:lnTo>
                  <a:cubicBezTo>
                    <a:pt x="10645" y="4334"/>
                    <a:pt x="10681" y="4323"/>
                    <a:pt x="10669" y="4323"/>
                  </a:cubicBezTo>
                  <a:lnTo>
                    <a:pt x="10585" y="4323"/>
                  </a:lnTo>
                  <a:cubicBezTo>
                    <a:pt x="10573" y="4323"/>
                    <a:pt x="10550" y="4334"/>
                    <a:pt x="10526" y="4346"/>
                  </a:cubicBezTo>
                  <a:cubicBezTo>
                    <a:pt x="10478" y="4346"/>
                    <a:pt x="10514" y="4334"/>
                    <a:pt x="10514" y="4334"/>
                  </a:cubicBezTo>
                  <a:lnTo>
                    <a:pt x="10502" y="4334"/>
                  </a:lnTo>
                  <a:cubicBezTo>
                    <a:pt x="10526" y="4323"/>
                    <a:pt x="10573" y="4323"/>
                    <a:pt x="10597" y="4311"/>
                  </a:cubicBezTo>
                  <a:cubicBezTo>
                    <a:pt x="10615" y="4305"/>
                    <a:pt x="10609" y="4305"/>
                    <a:pt x="10602" y="4305"/>
                  </a:cubicBezTo>
                  <a:cubicBezTo>
                    <a:pt x="10594" y="4305"/>
                    <a:pt x="10585" y="4305"/>
                    <a:pt x="10597" y="4299"/>
                  </a:cubicBezTo>
                  <a:cubicBezTo>
                    <a:pt x="10585" y="4299"/>
                    <a:pt x="10585" y="4311"/>
                    <a:pt x="10585" y="4311"/>
                  </a:cubicBezTo>
                  <a:cubicBezTo>
                    <a:pt x="10585" y="4311"/>
                    <a:pt x="10585" y="4299"/>
                    <a:pt x="10585" y="4299"/>
                  </a:cubicBezTo>
                  <a:lnTo>
                    <a:pt x="10526" y="4299"/>
                  </a:lnTo>
                  <a:cubicBezTo>
                    <a:pt x="10514" y="4299"/>
                    <a:pt x="10466" y="4299"/>
                    <a:pt x="10526" y="4287"/>
                  </a:cubicBezTo>
                  <a:cubicBezTo>
                    <a:pt x="10526" y="4275"/>
                    <a:pt x="10550" y="4275"/>
                    <a:pt x="10562" y="4263"/>
                  </a:cubicBezTo>
                  <a:lnTo>
                    <a:pt x="10573" y="4251"/>
                  </a:lnTo>
                  <a:lnTo>
                    <a:pt x="10621" y="4251"/>
                  </a:lnTo>
                  <a:cubicBezTo>
                    <a:pt x="10617" y="4247"/>
                    <a:pt x="10612" y="4246"/>
                    <a:pt x="10605" y="4246"/>
                  </a:cubicBezTo>
                  <a:cubicBezTo>
                    <a:pt x="10591" y="4246"/>
                    <a:pt x="10569" y="4251"/>
                    <a:pt x="10538" y="4251"/>
                  </a:cubicBezTo>
                  <a:cubicBezTo>
                    <a:pt x="10538" y="4251"/>
                    <a:pt x="10526" y="4251"/>
                    <a:pt x="10490" y="4263"/>
                  </a:cubicBezTo>
                  <a:cubicBezTo>
                    <a:pt x="10442" y="4263"/>
                    <a:pt x="10526" y="4239"/>
                    <a:pt x="10502" y="4239"/>
                  </a:cubicBezTo>
                  <a:cubicBezTo>
                    <a:pt x="10502" y="4227"/>
                    <a:pt x="10478" y="4227"/>
                    <a:pt x="10478" y="4227"/>
                  </a:cubicBezTo>
                  <a:lnTo>
                    <a:pt x="10502" y="4227"/>
                  </a:lnTo>
                  <a:cubicBezTo>
                    <a:pt x="10550" y="4215"/>
                    <a:pt x="10478" y="4215"/>
                    <a:pt x="10490" y="4215"/>
                  </a:cubicBezTo>
                  <a:cubicBezTo>
                    <a:pt x="10502" y="4204"/>
                    <a:pt x="10562" y="4192"/>
                    <a:pt x="10526" y="4192"/>
                  </a:cubicBezTo>
                  <a:lnTo>
                    <a:pt x="10514" y="4192"/>
                  </a:lnTo>
                  <a:cubicBezTo>
                    <a:pt x="10506" y="4192"/>
                    <a:pt x="10498" y="4197"/>
                    <a:pt x="10494" y="4197"/>
                  </a:cubicBezTo>
                  <a:cubicBezTo>
                    <a:pt x="10491" y="4197"/>
                    <a:pt x="10490" y="4196"/>
                    <a:pt x="10490" y="4192"/>
                  </a:cubicBezTo>
                  <a:lnTo>
                    <a:pt x="10502" y="4192"/>
                  </a:lnTo>
                  <a:cubicBezTo>
                    <a:pt x="10502" y="4192"/>
                    <a:pt x="10502" y="4180"/>
                    <a:pt x="10502" y="4180"/>
                  </a:cubicBezTo>
                  <a:lnTo>
                    <a:pt x="10514" y="4192"/>
                  </a:lnTo>
                  <a:cubicBezTo>
                    <a:pt x="10514" y="4192"/>
                    <a:pt x="10514" y="4180"/>
                    <a:pt x="10514" y="4180"/>
                  </a:cubicBezTo>
                  <a:cubicBezTo>
                    <a:pt x="10514" y="4180"/>
                    <a:pt x="10526" y="4168"/>
                    <a:pt x="10526" y="4168"/>
                  </a:cubicBezTo>
                  <a:cubicBezTo>
                    <a:pt x="10585" y="4156"/>
                    <a:pt x="10490" y="4168"/>
                    <a:pt x="10550" y="4144"/>
                  </a:cubicBezTo>
                  <a:lnTo>
                    <a:pt x="10502" y="4144"/>
                  </a:lnTo>
                  <a:cubicBezTo>
                    <a:pt x="10502" y="4144"/>
                    <a:pt x="10502" y="4144"/>
                    <a:pt x="10502" y="4156"/>
                  </a:cubicBezTo>
                  <a:cubicBezTo>
                    <a:pt x="10502" y="4144"/>
                    <a:pt x="10490" y="4144"/>
                    <a:pt x="10490" y="4144"/>
                  </a:cubicBezTo>
                  <a:lnTo>
                    <a:pt x="10490" y="4156"/>
                  </a:lnTo>
                  <a:lnTo>
                    <a:pt x="10466" y="4156"/>
                  </a:lnTo>
                  <a:cubicBezTo>
                    <a:pt x="10466" y="4156"/>
                    <a:pt x="10466" y="4144"/>
                    <a:pt x="10454" y="4144"/>
                  </a:cubicBezTo>
                  <a:lnTo>
                    <a:pt x="10466" y="4144"/>
                  </a:lnTo>
                  <a:cubicBezTo>
                    <a:pt x="10466" y="4144"/>
                    <a:pt x="10466" y="4144"/>
                    <a:pt x="10466" y="4132"/>
                  </a:cubicBezTo>
                  <a:lnTo>
                    <a:pt x="10454" y="4132"/>
                  </a:lnTo>
                  <a:lnTo>
                    <a:pt x="10466" y="4120"/>
                  </a:lnTo>
                  <a:lnTo>
                    <a:pt x="10454" y="4120"/>
                  </a:lnTo>
                  <a:cubicBezTo>
                    <a:pt x="10454" y="4120"/>
                    <a:pt x="10442" y="4120"/>
                    <a:pt x="10442" y="4108"/>
                  </a:cubicBezTo>
                  <a:cubicBezTo>
                    <a:pt x="10442" y="4096"/>
                    <a:pt x="10442" y="4096"/>
                    <a:pt x="10442" y="4096"/>
                  </a:cubicBezTo>
                  <a:cubicBezTo>
                    <a:pt x="10454" y="4096"/>
                    <a:pt x="10454" y="4084"/>
                    <a:pt x="10466" y="4084"/>
                  </a:cubicBezTo>
                  <a:lnTo>
                    <a:pt x="10442" y="4084"/>
                  </a:lnTo>
                  <a:cubicBezTo>
                    <a:pt x="10442" y="4084"/>
                    <a:pt x="10442" y="4084"/>
                    <a:pt x="10442" y="4073"/>
                  </a:cubicBezTo>
                  <a:lnTo>
                    <a:pt x="10454" y="4073"/>
                  </a:lnTo>
                  <a:cubicBezTo>
                    <a:pt x="10466" y="4073"/>
                    <a:pt x="10466" y="4084"/>
                    <a:pt x="10466" y="4084"/>
                  </a:cubicBezTo>
                  <a:lnTo>
                    <a:pt x="10478" y="4096"/>
                  </a:lnTo>
                  <a:cubicBezTo>
                    <a:pt x="10478" y="4096"/>
                    <a:pt x="10478" y="4084"/>
                    <a:pt x="10478" y="4084"/>
                  </a:cubicBezTo>
                  <a:cubicBezTo>
                    <a:pt x="10478" y="4073"/>
                    <a:pt x="10466" y="4073"/>
                    <a:pt x="10466" y="4073"/>
                  </a:cubicBezTo>
                  <a:cubicBezTo>
                    <a:pt x="10466" y="4061"/>
                    <a:pt x="10466" y="4061"/>
                    <a:pt x="10466" y="4049"/>
                  </a:cubicBezTo>
                  <a:cubicBezTo>
                    <a:pt x="10466" y="4040"/>
                    <a:pt x="10466" y="4032"/>
                    <a:pt x="10470" y="4032"/>
                  </a:cubicBezTo>
                  <a:cubicBezTo>
                    <a:pt x="10472" y="4032"/>
                    <a:pt x="10475" y="4033"/>
                    <a:pt x="10478" y="4037"/>
                  </a:cubicBezTo>
                  <a:lnTo>
                    <a:pt x="10478" y="4049"/>
                  </a:lnTo>
                  <a:lnTo>
                    <a:pt x="10490" y="4073"/>
                  </a:lnTo>
                  <a:cubicBezTo>
                    <a:pt x="10490" y="4049"/>
                    <a:pt x="10466" y="3989"/>
                    <a:pt x="10466" y="3942"/>
                  </a:cubicBezTo>
                  <a:lnTo>
                    <a:pt x="10466" y="3942"/>
                  </a:lnTo>
                  <a:cubicBezTo>
                    <a:pt x="10478" y="3965"/>
                    <a:pt x="10490" y="4001"/>
                    <a:pt x="10502" y="4037"/>
                  </a:cubicBezTo>
                  <a:lnTo>
                    <a:pt x="10514" y="4025"/>
                  </a:lnTo>
                  <a:lnTo>
                    <a:pt x="10526" y="4061"/>
                  </a:lnTo>
                  <a:cubicBezTo>
                    <a:pt x="10526" y="4050"/>
                    <a:pt x="10517" y="4023"/>
                    <a:pt x="10522" y="4023"/>
                  </a:cubicBezTo>
                  <a:lnTo>
                    <a:pt x="10522" y="4023"/>
                  </a:lnTo>
                  <a:cubicBezTo>
                    <a:pt x="10523" y="4023"/>
                    <a:pt x="10524" y="4023"/>
                    <a:pt x="10526" y="4025"/>
                  </a:cubicBezTo>
                  <a:cubicBezTo>
                    <a:pt x="10538" y="4061"/>
                    <a:pt x="10550" y="4049"/>
                    <a:pt x="10562" y="4096"/>
                  </a:cubicBezTo>
                  <a:cubicBezTo>
                    <a:pt x="10563" y="4097"/>
                    <a:pt x="10563" y="4098"/>
                    <a:pt x="10564" y="4098"/>
                  </a:cubicBezTo>
                  <a:cubicBezTo>
                    <a:pt x="10566" y="4098"/>
                    <a:pt x="10564" y="4089"/>
                    <a:pt x="10562" y="4081"/>
                  </a:cubicBezTo>
                  <a:lnTo>
                    <a:pt x="10562" y="4081"/>
                  </a:lnTo>
                  <a:cubicBezTo>
                    <a:pt x="10562" y="4066"/>
                    <a:pt x="10561" y="4064"/>
                    <a:pt x="10560" y="4064"/>
                  </a:cubicBezTo>
                  <a:cubicBezTo>
                    <a:pt x="10559" y="4064"/>
                    <a:pt x="10558" y="4064"/>
                    <a:pt x="10556" y="4064"/>
                  </a:cubicBezTo>
                  <a:cubicBezTo>
                    <a:pt x="10555" y="4064"/>
                    <a:pt x="10553" y="4064"/>
                    <a:pt x="10550" y="4061"/>
                  </a:cubicBezTo>
                  <a:cubicBezTo>
                    <a:pt x="10526" y="4013"/>
                    <a:pt x="10550" y="4037"/>
                    <a:pt x="10550" y="4013"/>
                  </a:cubicBezTo>
                  <a:cubicBezTo>
                    <a:pt x="10538" y="3989"/>
                    <a:pt x="10538" y="3930"/>
                    <a:pt x="10514" y="3882"/>
                  </a:cubicBezTo>
                  <a:lnTo>
                    <a:pt x="10526" y="3882"/>
                  </a:lnTo>
                  <a:cubicBezTo>
                    <a:pt x="10520" y="3865"/>
                    <a:pt x="10517" y="3860"/>
                    <a:pt x="10514" y="3860"/>
                  </a:cubicBezTo>
                  <a:cubicBezTo>
                    <a:pt x="10508" y="3860"/>
                    <a:pt x="10508" y="3887"/>
                    <a:pt x="10503" y="3887"/>
                  </a:cubicBezTo>
                  <a:cubicBezTo>
                    <a:pt x="10500" y="3887"/>
                    <a:pt x="10496" y="3880"/>
                    <a:pt x="10490" y="3858"/>
                  </a:cubicBezTo>
                  <a:cubicBezTo>
                    <a:pt x="10485" y="3858"/>
                    <a:pt x="10482" y="3860"/>
                    <a:pt x="10479" y="3860"/>
                  </a:cubicBezTo>
                  <a:cubicBezTo>
                    <a:pt x="10474" y="3860"/>
                    <a:pt x="10469" y="3856"/>
                    <a:pt x="10454" y="3834"/>
                  </a:cubicBezTo>
                  <a:lnTo>
                    <a:pt x="10454" y="3834"/>
                  </a:lnTo>
                  <a:lnTo>
                    <a:pt x="10478" y="3906"/>
                  </a:lnTo>
                  <a:cubicBezTo>
                    <a:pt x="10466" y="3894"/>
                    <a:pt x="10454" y="3858"/>
                    <a:pt x="10454" y="3846"/>
                  </a:cubicBezTo>
                  <a:lnTo>
                    <a:pt x="10442" y="3846"/>
                  </a:lnTo>
                  <a:cubicBezTo>
                    <a:pt x="10442" y="3834"/>
                    <a:pt x="10431" y="3834"/>
                    <a:pt x="10442" y="3823"/>
                  </a:cubicBezTo>
                  <a:cubicBezTo>
                    <a:pt x="10432" y="3812"/>
                    <a:pt x="10427" y="3809"/>
                    <a:pt x="10424" y="3809"/>
                  </a:cubicBezTo>
                  <a:lnTo>
                    <a:pt x="10424" y="3809"/>
                  </a:lnTo>
                  <a:cubicBezTo>
                    <a:pt x="10421" y="3809"/>
                    <a:pt x="10424" y="3816"/>
                    <a:pt x="10431" y="3823"/>
                  </a:cubicBezTo>
                  <a:cubicBezTo>
                    <a:pt x="10431" y="3846"/>
                    <a:pt x="10431" y="3846"/>
                    <a:pt x="10419" y="3846"/>
                  </a:cubicBezTo>
                  <a:cubicBezTo>
                    <a:pt x="10419" y="3858"/>
                    <a:pt x="10442" y="3894"/>
                    <a:pt x="10442" y="3906"/>
                  </a:cubicBezTo>
                  <a:cubicBezTo>
                    <a:pt x="10419" y="3894"/>
                    <a:pt x="10419" y="3906"/>
                    <a:pt x="10383" y="3858"/>
                  </a:cubicBezTo>
                  <a:cubicBezTo>
                    <a:pt x="10383" y="3846"/>
                    <a:pt x="10371" y="3823"/>
                    <a:pt x="10371" y="3823"/>
                  </a:cubicBezTo>
                  <a:cubicBezTo>
                    <a:pt x="10369" y="3821"/>
                    <a:pt x="10368" y="3820"/>
                    <a:pt x="10367" y="3820"/>
                  </a:cubicBezTo>
                  <a:lnTo>
                    <a:pt x="10367" y="3820"/>
                  </a:lnTo>
                  <a:cubicBezTo>
                    <a:pt x="10362" y="3820"/>
                    <a:pt x="10373" y="3850"/>
                    <a:pt x="10383" y="3870"/>
                  </a:cubicBezTo>
                  <a:cubicBezTo>
                    <a:pt x="10383" y="3870"/>
                    <a:pt x="10383" y="3870"/>
                    <a:pt x="10371" y="3882"/>
                  </a:cubicBezTo>
                  <a:cubicBezTo>
                    <a:pt x="10371" y="3858"/>
                    <a:pt x="10359" y="3846"/>
                    <a:pt x="10359" y="3846"/>
                  </a:cubicBezTo>
                  <a:cubicBezTo>
                    <a:pt x="10359" y="3834"/>
                    <a:pt x="10347" y="3834"/>
                    <a:pt x="10347" y="3834"/>
                  </a:cubicBezTo>
                  <a:lnTo>
                    <a:pt x="10347" y="3834"/>
                  </a:lnTo>
                  <a:cubicBezTo>
                    <a:pt x="10359" y="3882"/>
                    <a:pt x="10347" y="3858"/>
                    <a:pt x="10347" y="3882"/>
                  </a:cubicBezTo>
                  <a:cubicBezTo>
                    <a:pt x="10353" y="3888"/>
                    <a:pt x="10356" y="3891"/>
                    <a:pt x="10358" y="3891"/>
                  </a:cubicBezTo>
                  <a:cubicBezTo>
                    <a:pt x="10359" y="3891"/>
                    <a:pt x="10359" y="3888"/>
                    <a:pt x="10359" y="3882"/>
                  </a:cubicBezTo>
                  <a:cubicBezTo>
                    <a:pt x="10368" y="3909"/>
                    <a:pt x="10370" y="3942"/>
                    <a:pt x="10366" y="3942"/>
                  </a:cubicBezTo>
                  <a:cubicBezTo>
                    <a:pt x="10364" y="3942"/>
                    <a:pt x="10362" y="3939"/>
                    <a:pt x="10359" y="3930"/>
                  </a:cubicBezTo>
                  <a:cubicBezTo>
                    <a:pt x="10359" y="3906"/>
                    <a:pt x="10335" y="3882"/>
                    <a:pt x="10347" y="3870"/>
                  </a:cubicBezTo>
                  <a:cubicBezTo>
                    <a:pt x="10339" y="3857"/>
                    <a:pt x="10335" y="3852"/>
                    <a:pt x="10334" y="3852"/>
                  </a:cubicBezTo>
                  <a:lnTo>
                    <a:pt x="10334" y="3852"/>
                  </a:lnTo>
                  <a:cubicBezTo>
                    <a:pt x="10330" y="3852"/>
                    <a:pt x="10348" y="3897"/>
                    <a:pt x="10341" y="3897"/>
                  </a:cubicBezTo>
                  <a:cubicBezTo>
                    <a:pt x="10339" y="3897"/>
                    <a:pt x="10338" y="3896"/>
                    <a:pt x="10335" y="3894"/>
                  </a:cubicBezTo>
                  <a:lnTo>
                    <a:pt x="10323" y="3870"/>
                  </a:lnTo>
                  <a:cubicBezTo>
                    <a:pt x="10312" y="3836"/>
                    <a:pt x="10322" y="3856"/>
                    <a:pt x="10313" y="3837"/>
                  </a:cubicBezTo>
                  <a:lnTo>
                    <a:pt x="10313" y="3837"/>
                  </a:lnTo>
                  <a:cubicBezTo>
                    <a:pt x="10318" y="3822"/>
                    <a:pt x="10335" y="3817"/>
                    <a:pt x="10335" y="3787"/>
                  </a:cubicBezTo>
                  <a:lnTo>
                    <a:pt x="10300" y="3775"/>
                  </a:lnTo>
                  <a:cubicBezTo>
                    <a:pt x="10288" y="3823"/>
                    <a:pt x="10228" y="3787"/>
                    <a:pt x="10240" y="3882"/>
                  </a:cubicBezTo>
                  <a:cubicBezTo>
                    <a:pt x="10240" y="3882"/>
                    <a:pt x="10240" y="3882"/>
                    <a:pt x="10240" y="3906"/>
                  </a:cubicBezTo>
                  <a:lnTo>
                    <a:pt x="10240" y="3918"/>
                  </a:lnTo>
                  <a:cubicBezTo>
                    <a:pt x="10228" y="3894"/>
                    <a:pt x="10216" y="3894"/>
                    <a:pt x="10192" y="3870"/>
                  </a:cubicBezTo>
                  <a:lnTo>
                    <a:pt x="10192" y="3870"/>
                  </a:lnTo>
                  <a:cubicBezTo>
                    <a:pt x="10204" y="3882"/>
                    <a:pt x="10204" y="3882"/>
                    <a:pt x="10216" y="3906"/>
                  </a:cubicBezTo>
                  <a:cubicBezTo>
                    <a:pt x="10225" y="3942"/>
                    <a:pt x="10234" y="3958"/>
                    <a:pt x="10233" y="3958"/>
                  </a:cubicBezTo>
                  <a:cubicBezTo>
                    <a:pt x="10232" y="3958"/>
                    <a:pt x="10231" y="3956"/>
                    <a:pt x="10228" y="3953"/>
                  </a:cubicBezTo>
                  <a:cubicBezTo>
                    <a:pt x="10221" y="3939"/>
                    <a:pt x="10218" y="3933"/>
                    <a:pt x="10214" y="3926"/>
                  </a:cubicBezTo>
                  <a:lnTo>
                    <a:pt x="10214" y="3926"/>
                  </a:lnTo>
                  <a:cubicBezTo>
                    <a:pt x="10216" y="3934"/>
                    <a:pt x="10216" y="3942"/>
                    <a:pt x="10216" y="3942"/>
                  </a:cubicBezTo>
                  <a:cubicBezTo>
                    <a:pt x="10204" y="3930"/>
                    <a:pt x="10192" y="3930"/>
                    <a:pt x="10181" y="3906"/>
                  </a:cubicBezTo>
                  <a:cubicBezTo>
                    <a:pt x="10181" y="3902"/>
                    <a:pt x="10182" y="3901"/>
                    <a:pt x="10184" y="3901"/>
                  </a:cubicBezTo>
                  <a:cubicBezTo>
                    <a:pt x="10187" y="3901"/>
                    <a:pt x="10192" y="3906"/>
                    <a:pt x="10192" y="3906"/>
                  </a:cubicBezTo>
                  <a:cubicBezTo>
                    <a:pt x="10192" y="3894"/>
                    <a:pt x="10181" y="3882"/>
                    <a:pt x="10169" y="3870"/>
                  </a:cubicBezTo>
                  <a:cubicBezTo>
                    <a:pt x="10157" y="3858"/>
                    <a:pt x="10157" y="3834"/>
                    <a:pt x="10157" y="3823"/>
                  </a:cubicBezTo>
                  <a:cubicBezTo>
                    <a:pt x="10145" y="3846"/>
                    <a:pt x="10157" y="3906"/>
                    <a:pt x="10157" y="3930"/>
                  </a:cubicBezTo>
                  <a:cubicBezTo>
                    <a:pt x="10149" y="3922"/>
                    <a:pt x="10135" y="3892"/>
                    <a:pt x="10131" y="3881"/>
                  </a:cubicBezTo>
                  <a:lnTo>
                    <a:pt x="10131" y="3881"/>
                  </a:lnTo>
                  <a:cubicBezTo>
                    <a:pt x="10132" y="3881"/>
                    <a:pt x="10132" y="3881"/>
                    <a:pt x="10133" y="3882"/>
                  </a:cubicBezTo>
                  <a:cubicBezTo>
                    <a:pt x="10131" y="3878"/>
                    <a:pt x="10130" y="3876"/>
                    <a:pt x="10130" y="3876"/>
                  </a:cubicBezTo>
                  <a:lnTo>
                    <a:pt x="10130" y="3876"/>
                  </a:lnTo>
                  <a:cubicBezTo>
                    <a:pt x="10129" y="3876"/>
                    <a:pt x="10130" y="3878"/>
                    <a:pt x="10131" y="3881"/>
                  </a:cubicBezTo>
                  <a:lnTo>
                    <a:pt x="10131" y="3881"/>
                  </a:lnTo>
                  <a:cubicBezTo>
                    <a:pt x="10131" y="3881"/>
                    <a:pt x="10131" y="3881"/>
                    <a:pt x="10131" y="3881"/>
                  </a:cubicBezTo>
                  <a:lnTo>
                    <a:pt x="10131" y="3881"/>
                  </a:lnTo>
                  <a:cubicBezTo>
                    <a:pt x="10125" y="3881"/>
                    <a:pt x="10129" y="3920"/>
                    <a:pt x="10131" y="3941"/>
                  </a:cubicBezTo>
                  <a:lnTo>
                    <a:pt x="10131" y="3941"/>
                  </a:lnTo>
                  <a:cubicBezTo>
                    <a:pt x="10085" y="3930"/>
                    <a:pt x="10061" y="3941"/>
                    <a:pt x="10002" y="3894"/>
                  </a:cubicBezTo>
                  <a:lnTo>
                    <a:pt x="10002" y="3894"/>
                  </a:lnTo>
                  <a:lnTo>
                    <a:pt x="10026" y="3965"/>
                  </a:lnTo>
                  <a:lnTo>
                    <a:pt x="10002" y="3930"/>
                  </a:lnTo>
                  <a:cubicBezTo>
                    <a:pt x="9993" y="3925"/>
                    <a:pt x="9985" y="3923"/>
                    <a:pt x="9978" y="3923"/>
                  </a:cubicBezTo>
                  <a:cubicBezTo>
                    <a:pt x="9949" y="3923"/>
                    <a:pt x="9938" y="3958"/>
                    <a:pt x="9919" y="3977"/>
                  </a:cubicBezTo>
                  <a:cubicBezTo>
                    <a:pt x="9917" y="3979"/>
                    <a:pt x="9916" y="3979"/>
                    <a:pt x="9915" y="3979"/>
                  </a:cubicBezTo>
                  <a:cubicBezTo>
                    <a:pt x="9904" y="3979"/>
                    <a:pt x="9893" y="3940"/>
                    <a:pt x="9883" y="3930"/>
                  </a:cubicBezTo>
                  <a:cubicBezTo>
                    <a:pt x="9859" y="3930"/>
                    <a:pt x="9883" y="4001"/>
                    <a:pt x="9871" y="4025"/>
                  </a:cubicBezTo>
                  <a:cubicBezTo>
                    <a:pt x="9859" y="4001"/>
                    <a:pt x="9847" y="3953"/>
                    <a:pt x="9835" y="3953"/>
                  </a:cubicBezTo>
                  <a:lnTo>
                    <a:pt x="9835" y="3953"/>
                  </a:lnTo>
                  <a:cubicBezTo>
                    <a:pt x="9835" y="3973"/>
                    <a:pt x="9843" y="3992"/>
                    <a:pt x="9840" y="3992"/>
                  </a:cubicBezTo>
                  <a:cubicBezTo>
                    <a:pt x="9839" y="3992"/>
                    <a:pt x="9837" y="3991"/>
                    <a:pt x="9835" y="3989"/>
                  </a:cubicBezTo>
                  <a:lnTo>
                    <a:pt x="9835" y="3977"/>
                  </a:lnTo>
                  <a:cubicBezTo>
                    <a:pt x="9831" y="3968"/>
                    <a:pt x="9828" y="3966"/>
                    <a:pt x="9826" y="3966"/>
                  </a:cubicBezTo>
                  <a:cubicBezTo>
                    <a:pt x="9823" y="3966"/>
                    <a:pt x="9821" y="3969"/>
                    <a:pt x="9818" y="3969"/>
                  </a:cubicBezTo>
                  <a:cubicBezTo>
                    <a:pt x="9816" y="3969"/>
                    <a:pt x="9814" y="3968"/>
                    <a:pt x="9811" y="3965"/>
                  </a:cubicBezTo>
                  <a:cubicBezTo>
                    <a:pt x="9788" y="3977"/>
                    <a:pt x="9788" y="4025"/>
                    <a:pt x="9811" y="4096"/>
                  </a:cubicBezTo>
                  <a:cubicBezTo>
                    <a:pt x="9788" y="4096"/>
                    <a:pt x="9776" y="4037"/>
                    <a:pt x="9776" y="4025"/>
                  </a:cubicBezTo>
                  <a:lnTo>
                    <a:pt x="9776" y="4025"/>
                  </a:lnTo>
                  <a:cubicBezTo>
                    <a:pt x="9778" y="4027"/>
                    <a:pt x="9779" y="4028"/>
                    <a:pt x="9780" y="4028"/>
                  </a:cubicBezTo>
                  <a:cubicBezTo>
                    <a:pt x="9783" y="4028"/>
                    <a:pt x="9774" y="4009"/>
                    <a:pt x="9764" y="3989"/>
                  </a:cubicBezTo>
                  <a:cubicBezTo>
                    <a:pt x="9764" y="4001"/>
                    <a:pt x="9764" y="4010"/>
                    <a:pt x="9761" y="4010"/>
                  </a:cubicBezTo>
                  <a:cubicBezTo>
                    <a:pt x="9758" y="4010"/>
                    <a:pt x="9752" y="4001"/>
                    <a:pt x="9740" y="3977"/>
                  </a:cubicBezTo>
                  <a:cubicBezTo>
                    <a:pt x="9740" y="3988"/>
                    <a:pt x="9730" y="3989"/>
                    <a:pt x="9737" y="4015"/>
                  </a:cubicBezTo>
                  <a:lnTo>
                    <a:pt x="9737" y="4015"/>
                  </a:lnTo>
                  <a:cubicBezTo>
                    <a:pt x="9737" y="4015"/>
                    <a:pt x="9737" y="4015"/>
                    <a:pt x="9737" y="4015"/>
                  </a:cubicBezTo>
                  <a:lnTo>
                    <a:pt x="9737" y="4015"/>
                  </a:lnTo>
                  <a:cubicBezTo>
                    <a:pt x="9740" y="4015"/>
                    <a:pt x="9752" y="4032"/>
                    <a:pt x="9752" y="4049"/>
                  </a:cubicBezTo>
                  <a:cubicBezTo>
                    <a:pt x="9748" y="4045"/>
                    <a:pt x="9744" y="4045"/>
                    <a:pt x="9740" y="4045"/>
                  </a:cubicBezTo>
                  <a:lnTo>
                    <a:pt x="9740" y="4045"/>
                  </a:lnTo>
                  <a:cubicBezTo>
                    <a:pt x="9731" y="4045"/>
                    <a:pt x="9720" y="4045"/>
                    <a:pt x="9704" y="4013"/>
                  </a:cubicBezTo>
                  <a:cubicBezTo>
                    <a:pt x="9669" y="4037"/>
                    <a:pt x="9621" y="4049"/>
                    <a:pt x="9573" y="4073"/>
                  </a:cubicBezTo>
                  <a:cubicBezTo>
                    <a:pt x="9585" y="4096"/>
                    <a:pt x="9585" y="4084"/>
                    <a:pt x="9597" y="4096"/>
                  </a:cubicBezTo>
                  <a:cubicBezTo>
                    <a:pt x="9597" y="4107"/>
                    <a:pt x="9595" y="4111"/>
                    <a:pt x="9592" y="4111"/>
                  </a:cubicBezTo>
                  <a:cubicBezTo>
                    <a:pt x="9589" y="4111"/>
                    <a:pt x="9584" y="4106"/>
                    <a:pt x="9583" y="4106"/>
                  </a:cubicBezTo>
                  <a:lnTo>
                    <a:pt x="9583" y="4106"/>
                  </a:lnTo>
                  <a:cubicBezTo>
                    <a:pt x="9581" y="4106"/>
                    <a:pt x="9581" y="4109"/>
                    <a:pt x="9585" y="4120"/>
                  </a:cubicBezTo>
                  <a:lnTo>
                    <a:pt x="9573" y="4084"/>
                  </a:lnTo>
                  <a:cubicBezTo>
                    <a:pt x="9561" y="4096"/>
                    <a:pt x="9573" y="4144"/>
                    <a:pt x="9573" y="4180"/>
                  </a:cubicBezTo>
                  <a:cubicBezTo>
                    <a:pt x="9561" y="4144"/>
                    <a:pt x="9549" y="4156"/>
                    <a:pt x="9549" y="4132"/>
                  </a:cubicBezTo>
                  <a:cubicBezTo>
                    <a:pt x="9549" y="4133"/>
                    <a:pt x="9549" y="4133"/>
                    <a:pt x="9549" y="4133"/>
                  </a:cubicBezTo>
                  <a:cubicBezTo>
                    <a:pt x="9543" y="4133"/>
                    <a:pt x="9479" y="4034"/>
                    <a:pt x="9477" y="4034"/>
                  </a:cubicBezTo>
                  <a:lnTo>
                    <a:pt x="9477" y="4034"/>
                  </a:lnTo>
                  <a:cubicBezTo>
                    <a:pt x="9477" y="4034"/>
                    <a:pt x="9477" y="4035"/>
                    <a:pt x="9478" y="4037"/>
                  </a:cubicBezTo>
                  <a:lnTo>
                    <a:pt x="9549" y="4168"/>
                  </a:lnTo>
                  <a:cubicBezTo>
                    <a:pt x="9555" y="4174"/>
                    <a:pt x="9555" y="4174"/>
                    <a:pt x="9554" y="4174"/>
                  </a:cubicBezTo>
                  <a:cubicBezTo>
                    <a:pt x="9552" y="4174"/>
                    <a:pt x="9549" y="4174"/>
                    <a:pt x="9549" y="4180"/>
                  </a:cubicBezTo>
                  <a:cubicBezTo>
                    <a:pt x="9538" y="4156"/>
                    <a:pt x="9514" y="4132"/>
                    <a:pt x="9502" y="4132"/>
                  </a:cubicBezTo>
                  <a:cubicBezTo>
                    <a:pt x="9490" y="4108"/>
                    <a:pt x="9502" y="4108"/>
                    <a:pt x="9502" y="4108"/>
                  </a:cubicBezTo>
                  <a:cubicBezTo>
                    <a:pt x="9478" y="4049"/>
                    <a:pt x="9466" y="4073"/>
                    <a:pt x="9454" y="4025"/>
                  </a:cubicBezTo>
                  <a:lnTo>
                    <a:pt x="9454" y="4025"/>
                  </a:lnTo>
                  <a:cubicBezTo>
                    <a:pt x="9442" y="4037"/>
                    <a:pt x="9466" y="4049"/>
                    <a:pt x="9478" y="4073"/>
                  </a:cubicBezTo>
                  <a:lnTo>
                    <a:pt x="9454" y="4073"/>
                  </a:lnTo>
                  <a:lnTo>
                    <a:pt x="9478" y="4084"/>
                  </a:lnTo>
                  <a:cubicBezTo>
                    <a:pt x="9478" y="4094"/>
                    <a:pt x="9486" y="4127"/>
                    <a:pt x="9476" y="4127"/>
                  </a:cubicBezTo>
                  <a:cubicBezTo>
                    <a:pt x="9474" y="4127"/>
                    <a:pt x="9471" y="4125"/>
                    <a:pt x="9466" y="4120"/>
                  </a:cubicBezTo>
                  <a:lnTo>
                    <a:pt x="9466" y="4120"/>
                  </a:lnTo>
                  <a:lnTo>
                    <a:pt x="9490" y="4180"/>
                  </a:lnTo>
                  <a:cubicBezTo>
                    <a:pt x="9482" y="4163"/>
                    <a:pt x="9478" y="4158"/>
                    <a:pt x="9476" y="4158"/>
                  </a:cubicBezTo>
                  <a:cubicBezTo>
                    <a:pt x="9472" y="4158"/>
                    <a:pt x="9473" y="4170"/>
                    <a:pt x="9469" y="4170"/>
                  </a:cubicBezTo>
                  <a:cubicBezTo>
                    <a:pt x="9469" y="4170"/>
                    <a:pt x="9468" y="4169"/>
                    <a:pt x="9466" y="4168"/>
                  </a:cubicBezTo>
                  <a:lnTo>
                    <a:pt x="9454" y="4144"/>
                  </a:lnTo>
                  <a:cubicBezTo>
                    <a:pt x="9442" y="4144"/>
                    <a:pt x="9442" y="4132"/>
                    <a:pt x="9430" y="4120"/>
                  </a:cubicBezTo>
                  <a:cubicBezTo>
                    <a:pt x="9423" y="4109"/>
                    <a:pt x="9421" y="4106"/>
                    <a:pt x="9422" y="4106"/>
                  </a:cubicBezTo>
                  <a:lnTo>
                    <a:pt x="9422" y="4106"/>
                  </a:lnTo>
                  <a:cubicBezTo>
                    <a:pt x="9423" y="4106"/>
                    <a:pt x="9426" y="4111"/>
                    <a:pt x="9427" y="4111"/>
                  </a:cubicBezTo>
                  <a:cubicBezTo>
                    <a:pt x="9428" y="4111"/>
                    <a:pt x="9426" y="4107"/>
                    <a:pt x="9419" y="4096"/>
                  </a:cubicBezTo>
                  <a:lnTo>
                    <a:pt x="9407" y="4084"/>
                  </a:lnTo>
                  <a:lnTo>
                    <a:pt x="9407" y="4084"/>
                  </a:lnTo>
                  <a:cubicBezTo>
                    <a:pt x="9419" y="4108"/>
                    <a:pt x="9419" y="4132"/>
                    <a:pt x="9442" y="4144"/>
                  </a:cubicBezTo>
                  <a:cubicBezTo>
                    <a:pt x="9454" y="4192"/>
                    <a:pt x="9466" y="4227"/>
                    <a:pt x="9454" y="4239"/>
                  </a:cubicBezTo>
                  <a:cubicBezTo>
                    <a:pt x="9419" y="4204"/>
                    <a:pt x="9442" y="4192"/>
                    <a:pt x="9419" y="4156"/>
                  </a:cubicBezTo>
                  <a:cubicBezTo>
                    <a:pt x="9417" y="4155"/>
                    <a:pt x="9416" y="4155"/>
                    <a:pt x="9414" y="4155"/>
                  </a:cubicBezTo>
                  <a:cubicBezTo>
                    <a:pt x="9389" y="4155"/>
                    <a:pt x="9453" y="4275"/>
                    <a:pt x="9430" y="4275"/>
                  </a:cubicBezTo>
                  <a:cubicBezTo>
                    <a:pt x="9429" y="4273"/>
                    <a:pt x="9428" y="4273"/>
                    <a:pt x="9427" y="4273"/>
                  </a:cubicBezTo>
                  <a:lnTo>
                    <a:pt x="9427" y="4273"/>
                  </a:lnTo>
                  <a:cubicBezTo>
                    <a:pt x="9421" y="4273"/>
                    <a:pt x="9429" y="4300"/>
                    <a:pt x="9419" y="4311"/>
                  </a:cubicBezTo>
                  <a:cubicBezTo>
                    <a:pt x="9407" y="4287"/>
                    <a:pt x="9395" y="4287"/>
                    <a:pt x="9383" y="4263"/>
                  </a:cubicBezTo>
                  <a:lnTo>
                    <a:pt x="9371" y="4239"/>
                  </a:lnTo>
                  <a:cubicBezTo>
                    <a:pt x="9371" y="4239"/>
                    <a:pt x="9362" y="4239"/>
                    <a:pt x="9353" y="4225"/>
                  </a:cubicBezTo>
                  <a:lnTo>
                    <a:pt x="9353" y="4225"/>
                  </a:lnTo>
                  <a:cubicBezTo>
                    <a:pt x="9367" y="4253"/>
                    <a:pt x="9347" y="4265"/>
                    <a:pt x="9347" y="4287"/>
                  </a:cubicBezTo>
                  <a:lnTo>
                    <a:pt x="9371" y="4311"/>
                  </a:lnTo>
                  <a:cubicBezTo>
                    <a:pt x="9371" y="4330"/>
                    <a:pt x="9371" y="4350"/>
                    <a:pt x="9364" y="4350"/>
                  </a:cubicBezTo>
                  <a:cubicBezTo>
                    <a:pt x="9363" y="4350"/>
                    <a:pt x="9361" y="4349"/>
                    <a:pt x="9359" y="4346"/>
                  </a:cubicBezTo>
                  <a:lnTo>
                    <a:pt x="9359" y="4346"/>
                  </a:lnTo>
                  <a:cubicBezTo>
                    <a:pt x="9347" y="4370"/>
                    <a:pt x="9371" y="4394"/>
                    <a:pt x="9383" y="4430"/>
                  </a:cubicBezTo>
                  <a:cubicBezTo>
                    <a:pt x="9359" y="4406"/>
                    <a:pt x="9335" y="4370"/>
                    <a:pt x="9323" y="4334"/>
                  </a:cubicBezTo>
                  <a:lnTo>
                    <a:pt x="9323" y="4334"/>
                  </a:lnTo>
                  <a:cubicBezTo>
                    <a:pt x="9329" y="4346"/>
                    <a:pt x="9332" y="4349"/>
                    <a:pt x="9335" y="4349"/>
                  </a:cubicBezTo>
                  <a:cubicBezTo>
                    <a:pt x="9338" y="4349"/>
                    <a:pt x="9341" y="4346"/>
                    <a:pt x="9347" y="4346"/>
                  </a:cubicBezTo>
                  <a:cubicBezTo>
                    <a:pt x="9347" y="4313"/>
                    <a:pt x="9327" y="4250"/>
                    <a:pt x="9342" y="4250"/>
                  </a:cubicBezTo>
                  <a:cubicBezTo>
                    <a:pt x="9344" y="4250"/>
                    <a:pt x="9345" y="4250"/>
                    <a:pt x="9347" y="4251"/>
                  </a:cubicBezTo>
                  <a:cubicBezTo>
                    <a:pt x="9332" y="4225"/>
                    <a:pt x="9325" y="4216"/>
                    <a:pt x="9322" y="4216"/>
                  </a:cubicBezTo>
                  <a:lnTo>
                    <a:pt x="9322" y="4216"/>
                  </a:lnTo>
                  <a:cubicBezTo>
                    <a:pt x="9317" y="4216"/>
                    <a:pt x="9324" y="4243"/>
                    <a:pt x="9317" y="4243"/>
                  </a:cubicBezTo>
                  <a:cubicBezTo>
                    <a:pt x="9316" y="4243"/>
                    <a:pt x="9314" y="4242"/>
                    <a:pt x="9311" y="4239"/>
                  </a:cubicBezTo>
                  <a:cubicBezTo>
                    <a:pt x="9311" y="4227"/>
                    <a:pt x="9311" y="4227"/>
                    <a:pt x="9311" y="4227"/>
                  </a:cubicBezTo>
                  <a:cubicBezTo>
                    <a:pt x="9311" y="4215"/>
                    <a:pt x="9311" y="4204"/>
                    <a:pt x="9288" y="4156"/>
                  </a:cubicBezTo>
                  <a:lnTo>
                    <a:pt x="9288" y="4156"/>
                  </a:lnTo>
                  <a:cubicBezTo>
                    <a:pt x="9288" y="4166"/>
                    <a:pt x="9314" y="4220"/>
                    <a:pt x="9306" y="4220"/>
                  </a:cubicBezTo>
                  <a:cubicBezTo>
                    <a:pt x="9305" y="4220"/>
                    <a:pt x="9303" y="4219"/>
                    <a:pt x="9299" y="4215"/>
                  </a:cubicBezTo>
                  <a:cubicBezTo>
                    <a:pt x="9299" y="4219"/>
                    <a:pt x="9298" y="4221"/>
                    <a:pt x="9297" y="4221"/>
                  </a:cubicBezTo>
                  <a:cubicBezTo>
                    <a:pt x="9288" y="4221"/>
                    <a:pt x="9262" y="4180"/>
                    <a:pt x="9252" y="4180"/>
                  </a:cubicBezTo>
                  <a:lnTo>
                    <a:pt x="9252" y="4180"/>
                  </a:lnTo>
                  <a:cubicBezTo>
                    <a:pt x="9264" y="4215"/>
                    <a:pt x="9299" y="4275"/>
                    <a:pt x="9276" y="4275"/>
                  </a:cubicBezTo>
                  <a:lnTo>
                    <a:pt x="9264" y="4227"/>
                  </a:lnTo>
                  <a:lnTo>
                    <a:pt x="9264" y="4227"/>
                  </a:lnTo>
                  <a:cubicBezTo>
                    <a:pt x="9240" y="4227"/>
                    <a:pt x="9288" y="4287"/>
                    <a:pt x="9276" y="4299"/>
                  </a:cubicBezTo>
                  <a:cubicBezTo>
                    <a:pt x="9276" y="4299"/>
                    <a:pt x="9285" y="4336"/>
                    <a:pt x="9295" y="4336"/>
                  </a:cubicBezTo>
                  <a:cubicBezTo>
                    <a:pt x="9297" y="4336"/>
                    <a:pt x="9298" y="4336"/>
                    <a:pt x="9299" y="4334"/>
                  </a:cubicBezTo>
                  <a:lnTo>
                    <a:pt x="9299" y="4334"/>
                  </a:lnTo>
                  <a:cubicBezTo>
                    <a:pt x="9311" y="4358"/>
                    <a:pt x="9299" y="4370"/>
                    <a:pt x="9288" y="4370"/>
                  </a:cubicBezTo>
                  <a:cubicBezTo>
                    <a:pt x="9288" y="4370"/>
                    <a:pt x="9299" y="4382"/>
                    <a:pt x="9299" y="4394"/>
                  </a:cubicBezTo>
                  <a:cubicBezTo>
                    <a:pt x="9306" y="4398"/>
                    <a:pt x="9310" y="4400"/>
                    <a:pt x="9312" y="4400"/>
                  </a:cubicBezTo>
                  <a:cubicBezTo>
                    <a:pt x="9321" y="4400"/>
                    <a:pt x="9314" y="4382"/>
                    <a:pt x="9320" y="4382"/>
                  </a:cubicBezTo>
                  <a:lnTo>
                    <a:pt x="9320" y="4382"/>
                  </a:lnTo>
                  <a:cubicBezTo>
                    <a:pt x="9322" y="4382"/>
                    <a:pt x="9326" y="4385"/>
                    <a:pt x="9335" y="4394"/>
                  </a:cubicBezTo>
                  <a:lnTo>
                    <a:pt x="9311" y="4346"/>
                  </a:lnTo>
                  <a:lnTo>
                    <a:pt x="9311" y="4346"/>
                  </a:lnTo>
                  <a:cubicBezTo>
                    <a:pt x="9323" y="4358"/>
                    <a:pt x="9347" y="4394"/>
                    <a:pt x="9359" y="4418"/>
                  </a:cubicBezTo>
                  <a:cubicBezTo>
                    <a:pt x="9373" y="4435"/>
                    <a:pt x="9377" y="4441"/>
                    <a:pt x="9376" y="4441"/>
                  </a:cubicBezTo>
                  <a:cubicBezTo>
                    <a:pt x="9375" y="4441"/>
                    <a:pt x="9365" y="4431"/>
                    <a:pt x="9361" y="4431"/>
                  </a:cubicBezTo>
                  <a:lnTo>
                    <a:pt x="9361" y="4431"/>
                  </a:lnTo>
                  <a:cubicBezTo>
                    <a:pt x="9359" y="4431"/>
                    <a:pt x="9360" y="4436"/>
                    <a:pt x="9371" y="4454"/>
                  </a:cubicBezTo>
                  <a:lnTo>
                    <a:pt x="9371" y="4442"/>
                  </a:lnTo>
                  <a:cubicBezTo>
                    <a:pt x="9407" y="4489"/>
                    <a:pt x="9383" y="4489"/>
                    <a:pt x="9371" y="4489"/>
                  </a:cubicBezTo>
                  <a:cubicBezTo>
                    <a:pt x="9359" y="4477"/>
                    <a:pt x="9347" y="4477"/>
                    <a:pt x="9323" y="4442"/>
                  </a:cubicBezTo>
                  <a:lnTo>
                    <a:pt x="9323" y="4418"/>
                  </a:lnTo>
                  <a:cubicBezTo>
                    <a:pt x="9319" y="4413"/>
                    <a:pt x="9316" y="4411"/>
                    <a:pt x="9314" y="4411"/>
                  </a:cubicBezTo>
                  <a:lnTo>
                    <a:pt x="9314" y="4411"/>
                  </a:lnTo>
                  <a:cubicBezTo>
                    <a:pt x="9307" y="4411"/>
                    <a:pt x="9321" y="4444"/>
                    <a:pt x="9311" y="4454"/>
                  </a:cubicBezTo>
                  <a:cubicBezTo>
                    <a:pt x="9311" y="4442"/>
                    <a:pt x="9311" y="4442"/>
                    <a:pt x="9311" y="4442"/>
                  </a:cubicBezTo>
                  <a:lnTo>
                    <a:pt x="9299" y="4442"/>
                  </a:lnTo>
                  <a:cubicBezTo>
                    <a:pt x="9299" y="4442"/>
                    <a:pt x="9299" y="4457"/>
                    <a:pt x="9293" y="4457"/>
                  </a:cubicBezTo>
                  <a:cubicBezTo>
                    <a:pt x="9292" y="4457"/>
                    <a:pt x="9290" y="4456"/>
                    <a:pt x="9288" y="4454"/>
                  </a:cubicBezTo>
                  <a:lnTo>
                    <a:pt x="9288" y="4454"/>
                  </a:lnTo>
                  <a:lnTo>
                    <a:pt x="9299" y="4477"/>
                  </a:lnTo>
                  <a:lnTo>
                    <a:pt x="9299" y="4465"/>
                  </a:lnTo>
                  <a:cubicBezTo>
                    <a:pt x="9299" y="4465"/>
                    <a:pt x="9323" y="4477"/>
                    <a:pt x="9323" y="4501"/>
                  </a:cubicBezTo>
                  <a:cubicBezTo>
                    <a:pt x="9323" y="4506"/>
                    <a:pt x="9322" y="4508"/>
                    <a:pt x="9320" y="4508"/>
                  </a:cubicBezTo>
                  <a:cubicBezTo>
                    <a:pt x="9310" y="4508"/>
                    <a:pt x="9285" y="4473"/>
                    <a:pt x="9276" y="4454"/>
                  </a:cubicBezTo>
                  <a:cubicBezTo>
                    <a:pt x="9265" y="4433"/>
                    <a:pt x="9266" y="4428"/>
                    <a:pt x="9270" y="4428"/>
                  </a:cubicBezTo>
                  <a:cubicBezTo>
                    <a:pt x="9274" y="4428"/>
                    <a:pt x="9282" y="4432"/>
                    <a:pt x="9285" y="4432"/>
                  </a:cubicBezTo>
                  <a:cubicBezTo>
                    <a:pt x="9287" y="4432"/>
                    <a:pt x="9288" y="4432"/>
                    <a:pt x="9288" y="4430"/>
                  </a:cubicBezTo>
                  <a:cubicBezTo>
                    <a:pt x="9274" y="4412"/>
                    <a:pt x="9268" y="4408"/>
                    <a:pt x="9263" y="4408"/>
                  </a:cubicBezTo>
                  <a:cubicBezTo>
                    <a:pt x="9258" y="4408"/>
                    <a:pt x="9256" y="4413"/>
                    <a:pt x="9252" y="4413"/>
                  </a:cubicBezTo>
                  <a:cubicBezTo>
                    <a:pt x="9249" y="4413"/>
                    <a:pt x="9245" y="4411"/>
                    <a:pt x="9240" y="4406"/>
                  </a:cubicBezTo>
                  <a:cubicBezTo>
                    <a:pt x="9216" y="4358"/>
                    <a:pt x="9252" y="4394"/>
                    <a:pt x="9228" y="4358"/>
                  </a:cubicBezTo>
                  <a:cubicBezTo>
                    <a:pt x="9226" y="4357"/>
                    <a:pt x="9225" y="4356"/>
                    <a:pt x="9224" y="4356"/>
                  </a:cubicBezTo>
                  <a:lnTo>
                    <a:pt x="9224" y="4356"/>
                  </a:lnTo>
                  <a:cubicBezTo>
                    <a:pt x="9219" y="4356"/>
                    <a:pt x="9226" y="4382"/>
                    <a:pt x="9216" y="4382"/>
                  </a:cubicBezTo>
                  <a:cubicBezTo>
                    <a:pt x="9204" y="4358"/>
                    <a:pt x="9216" y="4346"/>
                    <a:pt x="9192" y="4323"/>
                  </a:cubicBezTo>
                  <a:lnTo>
                    <a:pt x="9180" y="4311"/>
                  </a:lnTo>
                  <a:cubicBezTo>
                    <a:pt x="9192" y="4299"/>
                    <a:pt x="9145" y="4251"/>
                    <a:pt x="9145" y="4227"/>
                  </a:cubicBezTo>
                  <a:cubicBezTo>
                    <a:pt x="9144" y="4226"/>
                    <a:pt x="9143" y="4226"/>
                    <a:pt x="9142" y="4226"/>
                  </a:cubicBezTo>
                  <a:lnTo>
                    <a:pt x="9142" y="4226"/>
                  </a:lnTo>
                  <a:cubicBezTo>
                    <a:pt x="9138" y="4226"/>
                    <a:pt x="9149" y="4257"/>
                    <a:pt x="9141" y="4257"/>
                  </a:cubicBezTo>
                  <a:cubicBezTo>
                    <a:pt x="9139" y="4257"/>
                    <a:pt x="9137" y="4255"/>
                    <a:pt x="9133" y="4251"/>
                  </a:cubicBezTo>
                  <a:lnTo>
                    <a:pt x="9133" y="4251"/>
                  </a:lnTo>
                  <a:cubicBezTo>
                    <a:pt x="9145" y="4275"/>
                    <a:pt x="9180" y="4299"/>
                    <a:pt x="9180" y="4323"/>
                  </a:cubicBezTo>
                  <a:lnTo>
                    <a:pt x="9168" y="4323"/>
                  </a:lnTo>
                  <a:cubicBezTo>
                    <a:pt x="9145" y="4299"/>
                    <a:pt x="9145" y="4263"/>
                    <a:pt x="9121" y="4251"/>
                  </a:cubicBezTo>
                  <a:lnTo>
                    <a:pt x="9121" y="4263"/>
                  </a:lnTo>
                  <a:cubicBezTo>
                    <a:pt x="9133" y="4287"/>
                    <a:pt x="9145" y="4287"/>
                    <a:pt x="9157" y="4311"/>
                  </a:cubicBezTo>
                  <a:cubicBezTo>
                    <a:pt x="9155" y="4310"/>
                    <a:pt x="9153" y="4309"/>
                    <a:pt x="9152" y="4309"/>
                  </a:cubicBezTo>
                  <a:lnTo>
                    <a:pt x="9152" y="4309"/>
                  </a:lnTo>
                  <a:cubicBezTo>
                    <a:pt x="9140" y="4309"/>
                    <a:pt x="9180" y="4372"/>
                    <a:pt x="9180" y="4394"/>
                  </a:cubicBezTo>
                  <a:cubicBezTo>
                    <a:pt x="9180" y="4394"/>
                    <a:pt x="9168" y="4394"/>
                    <a:pt x="9157" y="4382"/>
                  </a:cubicBezTo>
                  <a:lnTo>
                    <a:pt x="9157" y="4382"/>
                  </a:lnTo>
                  <a:cubicBezTo>
                    <a:pt x="9168" y="4430"/>
                    <a:pt x="9157" y="4442"/>
                    <a:pt x="9168" y="4489"/>
                  </a:cubicBezTo>
                  <a:cubicBezTo>
                    <a:pt x="9157" y="4454"/>
                    <a:pt x="9145" y="4442"/>
                    <a:pt x="9121" y="4418"/>
                  </a:cubicBezTo>
                  <a:cubicBezTo>
                    <a:pt x="9133" y="4406"/>
                    <a:pt x="9097" y="4358"/>
                    <a:pt x="9085" y="4334"/>
                  </a:cubicBezTo>
                  <a:lnTo>
                    <a:pt x="9085" y="4334"/>
                  </a:lnTo>
                  <a:cubicBezTo>
                    <a:pt x="9073" y="4346"/>
                    <a:pt x="9109" y="4394"/>
                    <a:pt x="9121" y="4406"/>
                  </a:cubicBezTo>
                  <a:cubicBezTo>
                    <a:pt x="9118" y="4405"/>
                    <a:pt x="9116" y="4404"/>
                    <a:pt x="9115" y="4404"/>
                  </a:cubicBezTo>
                  <a:cubicBezTo>
                    <a:pt x="9107" y="4404"/>
                    <a:pt x="9119" y="4425"/>
                    <a:pt x="9111" y="4425"/>
                  </a:cubicBezTo>
                  <a:cubicBezTo>
                    <a:pt x="9109" y="4425"/>
                    <a:pt x="9104" y="4423"/>
                    <a:pt x="9097" y="4418"/>
                  </a:cubicBezTo>
                  <a:cubicBezTo>
                    <a:pt x="9085" y="4406"/>
                    <a:pt x="9073" y="4370"/>
                    <a:pt x="9061" y="4346"/>
                  </a:cubicBezTo>
                  <a:lnTo>
                    <a:pt x="9061" y="4346"/>
                  </a:lnTo>
                  <a:cubicBezTo>
                    <a:pt x="9055" y="4353"/>
                    <a:pt x="9065" y="4368"/>
                    <a:pt x="9073" y="4382"/>
                  </a:cubicBezTo>
                  <a:lnTo>
                    <a:pt x="9073" y="4382"/>
                  </a:lnTo>
                  <a:cubicBezTo>
                    <a:pt x="9061" y="4383"/>
                    <a:pt x="9062" y="4406"/>
                    <a:pt x="9073" y="4430"/>
                  </a:cubicBezTo>
                  <a:cubicBezTo>
                    <a:pt x="9061" y="4410"/>
                    <a:pt x="9056" y="4405"/>
                    <a:pt x="9053" y="4405"/>
                  </a:cubicBezTo>
                  <a:cubicBezTo>
                    <a:pt x="9049" y="4405"/>
                    <a:pt x="9049" y="4412"/>
                    <a:pt x="9044" y="4412"/>
                  </a:cubicBezTo>
                  <a:cubicBezTo>
                    <a:pt x="9041" y="4412"/>
                    <a:pt x="9036" y="4408"/>
                    <a:pt x="9026" y="4394"/>
                  </a:cubicBezTo>
                  <a:lnTo>
                    <a:pt x="9026" y="4394"/>
                  </a:lnTo>
                  <a:cubicBezTo>
                    <a:pt x="9026" y="4418"/>
                    <a:pt x="9049" y="4418"/>
                    <a:pt x="9061" y="4442"/>
                  </a:cubicBezTo>
                  <a:cubicBezTo>
                    <a:pt x="9067" y="4454"/>
                    <a:pt x="9064" y="4457"/>
                    <a:pt x="9058" y="4457"/>
                  </a:cubicBezTo>
                  <a:cubicBezTo>
                    <a:pt x="9052" y="4457"/>
                    <a:pt x="9043" y="4454"/>
                    <a:pt x="9038" y="4454"/>
                  </a:cubicBezTo>
                  <a:cubicBezTo>
                    <a:pt x="9038" y="4442"/>
                    <a:pt x="9038" y="4430"/>
                    <a:pt x="9038" y="4430"/>
                  </a:cubicBezTo>
                  <a:lnTo>
                    <a:pt x="9014" y="4394"/>
                  </a:lnTo>
                  <a:cubicBezTo>
                    <a:pt x="9012" y="4393"/>
                    <a:pt x="9010" y="4393"/>
                    <a:pt x="9009" y="4393"/>
                  </a:cubicBezTo>
                  <a:cubicBezTo>
                    <a:pt x="8989" y="4393"/>
                    <a:pt x="9045" y="4469"/>
                    <a:pt x="9033" y="4469"/>
                  </a:cubicBezTo>
                  <a:cubicBezTo>
                    <a:pt x="9032" y="4469"/>
                    <a:pt x="9029" y="4468"/>
                    <a:pt x="9026" y="4465"/>
                  </a:cubicBezTo>
                  <a:cubicBezTo>
                    <a:pt x="9014" y="4442"/>
                    <a:pt x="9002" y="4442"/>
                    <a:pt x="8990" y="4406"/>
                  </a:cubicBezTo>
                  <a:lnTo>
                    <a:pt x="8990" y="4406"/>
                  </a:lnTo>
                  <a:cubicBezTo>
                    <a:pt x="8990" y="4418"/>
                    <a:pt x="8978" y="4418"/>
                    <a:pt x="9002" y="4442"/>
                  </a:cubicBezTo>
                  <a:cubicBezTo>
                    <a:pt x="8990" y="4442"/>
                    <a:pt x="8990" y="4442"/>
                    <a:pt x="8978" y="4430"/>
                  </a:cubicBezTo>
                  <a:lnTo>
                    <a:pt x="8978" y="4430"/>
                  </a:lnTo>
                  <a:cubicBezTo>
                    <a:pt x="8978" y="4454"/>
                    <a:pt x="8978" y="4465"/>
                    <a:pt x="8990" y="4501"/>
                  </a:cubicBezTo>
                  <a:cubicBezTo>
                    <a:pt x="8978" y="4501"/>
                    <a:pt x="8954" y="4477"/>
                    <a:pt x="8942" y="4465"/>
                  </a:cubicBezTo>
                  <a:cubicBezTo>
                    <a:pt x="8942" y="4483"/>
                    <a:pt x="8930" y="4483"/>
                    <a:pt x="8918" y="4483"/>
                  </a:cubicBezTo>
                  <a:cubicBezTo>
                    <a:pt x="8907" y="4483"/>
                    <a:pt x="8895" y="4483"/>
                    <a:pt x="8895" y="4501"/>
                  </a:cubicBezTo>
                  <a:lnTo>
                    <a:pt x="8895" y="4513"/>
                  </a:lnTo>
                  <a:cubicBezTo>
                    <a:pt x="8871" y="4513"/>
                    <a:pt x="8942" y="4561"/>
                    <a:pt x="8918" y="4561"/>
                  </a:cubicBezTo>
                  <a:cubicBezTo>
                    <a:pt x="8895" y="4513"/>
                    <a:pt x="8895" y="4537"/>
                    <a:pt x="8871" y="4513"/>
                  </a:cubicBezTo>
                  <a:cubicBezTo>
                    <a:pt x="8868" y="4512"/>
                    <a:pt x="8866" y="4512"/>
                    <a:pt x="8864" y="4512"/>
                  </a:cubicBezTo>
                  <a:cubicBezTo>
                    <a:pt x="8841" y="4512"/>
                    <a:pt x="8853" y="4562"/>
                    <a:pt x="8830" y="4562"/>
                  </a:cubicBezTo>
                  <a:cubicBezTo>
                    <a:pt x="8828" y="4562"/>
                    <a:pt x="8826" y="4562"/>
                    <a:pt x="8823" y="4561"/>
                  </a:cubicBezTo>
                  <a:cubicBezTo>
                    <a:pt x="8811" y="4549"/>
                    <a:pt x="8799" y="4537"/>
                    <a:pt x="8811" y="4525"/>
                  </a:cubicBezTo>
                  <a:cubicBezTo>
                    <a:pt x="8787" y="4525"/>
                    <a:pt x="8776" y="4537"/>
                    <a:pt x="8764" y="4549"/>
                  </a:cubicBezTo>
                  <a:lnTo>
                    <a:pt x="8764" y="4537"/>
                  </a:lnTo>
                  <a:cubicBezTo>
                    <a:pt x="8756" y="4533"/>
                    <a:pt x="8750" y="4531"/>
                    <a:pt x="8745" y="4531"/>
                  </a:cubicBezTo>
                  <a:cubicBezTo>
                    <a:pt x="8719" y="4531"/>
                    <a:pt x="8726" y="4576"/>
                    <a:pt x="8716" y="4596"/>
                  </a:cubicBezTo>
                  <a:cubicBezTo>
                    <a:pt x="8716" y="4596"/>
                    <a:pt x="8704" y="4573"/>
                    <a:pt x="8704" y="4573"/>
                  </a:cubicBezTo>
                  <a:cubicBezTo>
                    <a:pt x="8699" y="4570"/>
                    <a:pt x="8693" y="4568"/>
                    <a:pt x="8688" y="4568"/>
                  </a:cubicBezTo>
                  <a:cubicBezTo>
                    <a:pt x="8672" y="4568"/>
                    <a:pt x="8662" y="4584"/>
                    <a:pt x="8680" y="4620"/>
                  </a:cubicBezTo>
                  <a:cubicBezTo>
                    <a:pt x="8670" y="4610"/>
                    <a:pt x="8666" y="4606"/>
                    <a:pt x="8666" y="4606"/>
                  </a:cubicBezTo>
                  <a:lnTo>
                    <a:pt x="8666" y="4606"/>
                  </a:lnTo>
                  <a:cubicBezTo>
                    <a:pt x="8665" y="4606"/>
                    <a:pt x="8671" y="4615"/>
                    <a:pt x="8664" y="4615"/>
                  </a:cubicBezTo>
                  <a:cubicBezTo>
                    <a:pt x="8661" y="4615"/>
                    <a:pt x="8655" y="4614"/>
                    <a:pt x="8645" y="4608"/>
                  </a:cubicBezTo>
                  <a:cubicBezTo>
                    <a:pt x="8633" y="4596"/>
                    <a:pt x="8633" y="4596"/>
                    <a:pt x="8633" y="4596"/>
                  </a:cubicBezTo>
                  <a:cubicBezTo>
                    <a:pt x="8629" y="4592"/>
                    <a:pt x="8625" y="4591"/>
                    <a:pt x="8621" y="4591"/>
                  </a:cubicBezTo>
                  <a:cubicBezTo>
                    <a:pt x="8614" y="4591"/>
                    <a:pt x="8609" y="4596"/>
                    <a:pt x="8609" y="4596"/>
                  </a:cubicBezTo>
                  <a:cubicBezTo>
                    <a:pt x="8609" y="4596"/>
                    <a:pt x="8609" y="4596"/>
                    <a:pt x="8609" y="4608"/>
                  </a:cubicBezTo>
                  <a:cubicBezTo>
                    <a:pt x="8585" y="4596"/>
                    <a:pt x="8561" y="4596"/>
                    <a:pt x="8549" y="4596"/>
                  </a:cubicBezTo>
                  <a:cubicBezTo>
                    <a:pt x="8534" y="4596"/>
                    <a:pt x="8521" y="4596"/>
                    <a:pt x="8509" y="4593"/>
                  </a:cubicBezTo>
                  <a:lnTo>
                    <a:pt x="8509" y="4593"/>
                  </a:lnTo>
                  <a:cubicBezTo>
                    <a:pt x="8521" y="4598"/>
                    <a:pt x="8534" y="4603"/>
                    <a:pt x="8549" y="4608"/>
                  </a:cubicBezTo>
                  <a:cubicBezTo>
                    <a:pt x="8559" y="4628"/>
                    <a:pt x="8561" y="4649"/>
                    <a:pt x="8568" y="4654"/>
                  </a:cubicBezTo>
                  <a:lnTo>
                    <a:pt x="8568" y="4654"/>
                  </a:lnTo>
                  <a:cubicBezTo>
                    <a:pt x="8532" y="4642"/>
                    <a:pt x="8477" y="4619"/>
                    <a:pt x="8466" y="4585"/>
                  </a:cubicBezTo>
                  <a:lnTo>
                    <a:pt x="8478" y="4585"/>
                  </a:lnTo>
                  <a:cubicBezTo>
                    <a:pt x="8466" y="4585"/>
                    <a:pt x="8466" y="4585"/>
                    <a:pt x="8466" y="4573"/>
                  </a:cubicBezTo>
                  <a:lnTo>
                    <a:pt x="8466" y="4573"/>
                  </a:lnTo>
                  <a:cubicBezTo>
                    <a:pt x="8474" y="4576"/>
                    <a:pt x="8481" y="4580"/>
                    <a:pt x="8489" y="4584"/>
                  </a:cubicBezTo>
                  <a:lnTo>
                    <a:pt x="8489" y="4584"/>
                  </a:lnTo>
                  <a:cubicBezTo>
                    <a:pt x="8479" y="4577"/>
                    <a:pt x="8467" y="4566"/>
                    <a:pt x="8454" y="4549"/>
                  </a:cubicBezTo>
                  <a:cubicBezTo>
                    <a:pt x="8383" y="4513"/>
                    <a:pt x="8359" y="4418"/>
                    <a:pt x="8323" y="4382"/>
                  </a:cubicBezTo>
                  <a:cubicBezTo>
                    <a:pt x="8285" y="4382"/>
                    <a:pt x="8257" y="4396"/>
                    <a:pt x="8223" y="4396"/>
                  </a:cubicBezTo>
                  <a:cubicBezTo>
                    <a:pt x="8193" y="4396"/>
                    <a:pt x="8159" y="4385"/>
                    <a:pt x="8109" y="4346"/>
                  </a:cubicBezTo>
                  <a:lnTo>
                    <a:pt x="8180" y="4334"/>
                  </a:lnTo>
                  <a:cubicBezTo>
                    <a:pt x="8143" y="4314"/>
                    <a:pt x="8120" y="4308"/>
                    <a:pt x="8102" y="4308"/>
                  </a:cubicBezTo>
                  <a:cubicBezTo>
                    <a:pt x="8077" y="4308"/>
                    <a:pt x="8064" y="4320"/>
                    <a:pt x="8042" y="4320"/>
                  </a:cubicBezTo>
                  <a:cubicBezTo>
                    <a:pt x="8026" y="4320"/>
                    <a:pt x="8003" y="4313"/>
                    <a:pt x="7966" y="4287"/>
                  </a:cubicBezTo>
                  <a:lnTo>
                    <a:pt x="7966" y="4287"/>
                  </a:lnTo>
                  <a:cubicBezTo>
                    <a:pt x="8002" y="4323"/>
                    <a:pt x="7895" y="4311"/>
                    <a:pt x="7978" y="4358"/>
                  </a:cubicBezTo>
                  <a:cubicBezTo>
                    <a:pt x="7930" y="4358"/>
                    <a:pt x="7835" y="4311"/>
                    <a:pt x="7775" y="4263"/>
                  </a:cubicBezTo>
                  <a:cubicBezTo>
                    <a:pt x="7752" y="4263"/>
                    <a:pt x="7764" y="4275"/>
                    <a:pt x="7752" y="4299"/>
                  </a:cubicBezTo>
                  <a:cubicBezTo>
                    <a:pt x="7811" y="4358"/>
                    <a:pt x="7883" y="4323"/>
                    <a:pt x="7918" y="4406"/>
                  </a:cubicBezTo>
                  <a:lnTo>
                    <a:pt x="8002" y="4382"/>
                  </a:lnTo>
                  <a:lnTo>
                    <a:pt x="8002" y="4382"/>
                  </a:lnTo>
                  <a:cubicBezTo>
                    <a:pt x="8049" y="4442"/>
                    <a:pt x="8037" y="4477"/>
                    <a:pt x="7990" y="4477"/>
                  </a:cubicBezTo>
                  <a:cubicBezTo>
                    <a:pt x="8002" y="4489"/>
                    <a:pt x="8025" y="4489"/>
                    <a:pt x="8037" y="4501"/>
                  </a:cubicBezTo>
                  <a:cubicBezTo>
                    <a:pt x="8030" y="4519"/>
                    <a:pt x="8022" y="4526"/>
                    <a:pt x="8014" y="4526"/>
                  </a:cubicBezTo>
                  <a:cubicBezTo>
                    <a:pt x="7990" y="4526"/>
                    <a:pt x="7966" y="4468"/>
                    <a:pt x="7937" y="4468"/>
                  </a:cubicBezTo>
                  <a:cubicBezTo>
                    <a:pt x="7931" y="4468"/>
                    <a:pt x="7925" y="4471"/>
                    <a:pt x="7918" y="4477"/>
                  </a:cubicBezTo>
                  <a:lnTo>
                    <a:pt x="7966" y="4501"/>
                  </a:lnTo>
                  <a:cubicBezTo>
                    <a:pt x="7963" y="4516"/>
                    <a:pt x="7953" y="4522"/>
                    <a:pt x="7940" y="4522"/>
                  </a:cubicBezTo>
                  <a:cubicBezTo>
                    <a:pt x="7898" y="4522"/>
                    <a:pt x="7820" y="4468"/>
                    <a:pt x="7775" y="4442"/>
                  </a:cubicBezTo>
                  <a:cubicBezTo>
                    <a:pt x="7716" y="4382"/>
                    <a:pt x="7656" y="4346"/>
                    <a:pt x="7668" y="4311"/>
                  </a:cubicBezTo>
                  <a:lnTo>
                    <a:pt x="7668" y="4311"/>
                  </a:lnTo>
                  <a:lnTo>
                    <a:pt x="7764" y="4346"/>
                  </a:lnTo>
                  <a:cubicBezTo>
                    <a:pt x="7728" y="4287"/>
                    <a:pt x="7633" y="4299"/>
                    <a:pt x="7585" y="4275"/>
                  </a:cubicBezTo>
                  <a:cubicBezTo>
                    <a:pt x="7585" y="4263"/>
                    <a:pt x="7573" y="4263"/>
                    <a:pt x="7573" y="4251"/>
                  </a:cubicBezTo>
                  <a:cubicBezTo>
                    <a:pt x="7573" y="4263"/>
                    <a:pt x="7573" y="4263"/>
                    <a:pt x="7573" y="4263"/>
                  </a:cubicBezTo>
                  <a:cubicBezTo>
                    <a:pt x="7561" y="4263"/>
                    <a:pt x="7549" y="4251"/>
                    <a:pt x="7549" y="4239"/>
                  </a:cubicBezTo>
                  <a:cubicBezTo>
                    <a:pt x="7502" y="4215"/>
                    <a:pt x="7418" y="4204"/>
                    <a:pt x="7371" y="4180"/>
                  </a:cubicBezTo>
                  <a:lnTo>
                    <a:pt x="7371" y="4215"/>
                  </a:lnTo>
                  <a:lnTo>
                    <a:pt x="7383" y="4204"/>
                  </a:lnTo>
                  <a:cubicBezTo>
                    <a:pt x="7418" y="4215"/>
                    <a:pt x="7478" y="4263"/>
                    <a:pt x="7430" y="4275"/>
                  </a:cubicBezTo>
                  <a:cubicBezTo>
                    <a:pt x="7323" y="4251"/>
                    <a:pt x="7323" y="4180"/>
                    <a:pt x="7311" y="4144"/>
                  </a:cubicBezTo>
                  <a:cubicBezTo>
                    <a:pt x="7317" y="4138"/>
                    <a:pt x="7324" y="4135"/>
                    <a:pt x="7332" y="4135"/>
                  </a:cubicBezTo>
                  <a:cubicBezTo>
                    <a:pt x="7368" y="4135"/>
                    <a:pt x="7417" y="4192"/>
                    <a:pt x="7466" y="4192"/>
                  </a:cubicBezTo>
                  <a:cubicBezTo>
                    <a:pt x="7454" y="4132"/>
                    <a:pt x="7371" y="4144"/>
                    <a:pt x="7263" y="4073"/>
                  </a:cubicBezTo>
                  <a:cubicBezTo>
                    <a:pt x="7277" y="4066"/>
                    <a:pt x="7289" y="4063"/>
                    <a:pt x="7302" y="4063"/>
                  </a:cubicBezTo>
                  <a:cubicBezTo>
                    <a:pt x="7344" y="4063"/>
                    <a:pt x="7382" y="4094"/>
                    <a:pt x="7415" y="4094"/>
                  </a:cubicBezTo>
                  <a:cubicBezTo>
                    <a:pt x="7424" y="4094"/>
                    <a:pt x="7433" y="4091"/>
                    <a:pt x="7442" y="4084"/>
                  </a:cubicBezTo>
                  <a:cubicBezTo>
                    <a:pt x="7347" y="4037"/>
                    <a:pt x="7311" y="4061"/>
                    <a:pt x="7228" y="4025"/>
                  </a:cubicBezTo>
                  <a:cubicBezTo>
                    <a:pt x="7234" y="4013"/>
                    <a:pt x="7261" y="4013"/>
                    <a:pt x="7287" y="4013"/>
                  </a:cubicBezTo>
                  <a:cubicBezTo>
                    <a:pt x="7314" y="4013"/>
                    <a:pt x="7341" y="4013"/>
                    <a:pt x="7347" y="4001"/>
                  </a:cubicBezTo>
                  <a:cubicBezTo>
                    <a:pt x="7323" y="3989"/>
                    <a:pt x="7299" y="3977"/>
                    <a:pt x="7287" y="3965"/>
                  </a:cubicBezTo>
                  <a:lnTo>
                    <a:pt x="7287" y="3965"/>
                  </a:lnTo>
                  <a:cubicBezTo>
                    <a:pt x="7312" y="3973"/>
                    <a:pt x="7328" y="3976"/>
                    <a:pt x="7339" y="3976"/>
                  </a:cubicBezTo>
                  <a:cubicBezTo>
                    <a:pt x="7389" y="3976"/>
                    <a:pt x="7322" y="3912"/>
                    <a:pt x="7370" y="3912"/>
                  </a:cubicBezTo>
                  <a:cubicBezTo>
                    <a:pt x="7379" y="3912"/>
                    <a:pt x="7390" y="3913"/>
                    <a:pt x="7406" y="3918"/>
                  </a:cubicBezTo>
                  <a:cubicBezTo>
                    <a:pt x="7389" y="3901"/>
                    <a:pt x="7372" y="3897"/>
                    <a:pt x="7354" y="3897"/>
                  </a:cubicBezTo>
                  <a:cubicBezTo>
                    <a:pt x="7342" y="3897"/>
                    <a:pt x="7330" y="3899"/>
                    <a:pt x="7317" y="3899"/>
                  </a:cubicBezTo>
                  <a:cubicBezTo>
                    <a:pt x="7294" y="3899"/>
                    <a:pt x="7269" y="3894"/>
                    <a:pt x="7240" y="3870"/>
                  </a:cubicBezTo>
                  <a:lnTo>
                    <a:pt x="7240" y="3870"/>
                  </a:lnTo>
                  <a:cubicBezTo>
                    <a:pt x="7252" y="3906"/>
                    <a:pt x="7311" y="3965"/>
                    <a:pt x="7228" y="3965"/>
                  </a:cubicBezTo>
                  <a:lnTo>
                    <a:pt x="7144" y="3918"/>
                  </a:lnTo>
                  <a:cubicBezTo>
                    <a:pt x="7109" y="3882"/>
                    <a:pt x="7252" y="3894"/>
                    <a:pt x="7192" y="3846"/>
                  </a:cubicBezTo>
                  <a:lnTo>
                    <a:pt x="7097" y="3846"/>
                  </a:lnTo>
                  <a:cubicBezTo>
                    <a:pt x="7097" y="3858"/>
                    <a:pt x="7144" y="3882"/>
                    <a:pt x="7109" y="3894"/>
                  </a:cubicBezTo>
                  <a:cubicBezTo>
                    <a:pt x="7099" y="3887"/>
                    <a:pt x="7089" y="3884"/>
                    <a:pt x="7079" y="3884"/>
                  </a:cubicBezTo>
                  <a:cubicBezTo>
                    <a:pt x="7037" y="3884"/>
                    <a:pt x="6987" y="3932"/>
                    <a:pt x="6930" y="3942"/>
                  </a:cubicBezTo>
                  <a:cubicBezTo>
                    <a:pt x="6882" y="3930"/>
                    <a:pt x="6847" y="3918"/>
                    <a:pt x="6835" y="3894"/>
                  </a:cubicBezTo>
                  <a:cubicBezTo>
                    <a:pt x="6693" y="3918"/>
                    <a:pt x="6540" y="3894"/>
                    <a:pt x="6421" y="3929"/>
                  </a:cubicBezTo>
                  <a:lnTo>
                    <a:pt x="6421" y="3929"/>
                  </a:lnTo>
                  <a:cubicBezTo>
                    <a:pt x="6499" y="3905"/>
                    <a:pt x="6418" y="3870"/>
                    <a:pt x="6382" y="3834"/>
                  </a:cubicBezTo>
                  <a:cubicBezTo>
                    <a:pt x="6466" y="3834"/>
                    <a:pt x="6478" y="3787"/>
                    <a:pt x="6478" y="3751"/>
                  </a:cubicBezTo>
                  <a:cubicBezTo>
                    <a:pt x="6418" y="3751"/>
                    <a:pt x="6371" y="3799"/>
                    <a:pt x="6406" y="3823"/>
                  </a:cubicBezTo>
                  <a:cubicBezTo>
                    <a:pt x="6389" y="3818"/>
                    <a:pt x="6376" y="3817"/>
                    <a:pt x="6365" y="3817"/>
                  </a:cubicBezTo>
                  <a:cubicBezTo>
                    <a:pt x="6334" y="3817"/>
                    <a:pt x="6324" y="3830"/>
                    <a:pt x="6304" y="3830"/>
                  </a:cubicBezTo>
                  <a:cubicBezTo>
                    <a:pt x="6292" y="3830"/>
                    <a:pt x="6277" y="3825"/>
                    <a:pt x="6251" y="3811"/>
                  </a:cubicBezTo>
                  <a:cubicBezTo>
                    <a:pt x="6204" y="3787"/>
                    <a:pt x="6287" y="3763"/>
                    <a:pt x="6263" y="3739"/>
                  </a:cubicBezTo>
                  <a:cubicBezTo>
                    <a:pt x="6256" y="3738"/>
                    <a:pt x="6250" y="3738"/>
                    <a:pt x="6244" y="3738"/>
                  </a:cubicBezTo>
                  <a:cubicBezTo>
                    <a:pt x="6184" y="3738"/>
                    <a:pt x="6222" y="3788"/>
                    <a:pt x="6145" y="3788"/>
                  </a:cubicBezTo>
                  <a:cubicBezTo>
                    <a:pt x="6138" y="3788"/>
                    <a:pt x="6130" y="3788"/>
                    <a:pt x="6120" y="3787"/>
                  </a:cubicBezTo>
                  <a:cubicBezTo>
                    <a:pt x="6132" y="3775"/>
                    <a:pt x="6144" y="3775"/>
                    <a:pt x="6132" y="3763"/>
                  </a:cubicBezTo>
                  <a:cubicBezTo>
                    <a:pt x="6121" y="3761"/>
                    <a:pt x="6111" y="3760"/>
                    <a:pt x="6100" y="3760"/>
                  </a:cubicBezTo>
                  <a:cubicBezTo>
                    <a:pt x="6052" y="3760"/>
                    <a:pt x="6009" y="3779"/>
                    <a:pt x="5990" y="3799"/>
                  </a:cubicBezTo>
                  <a:cubicBezTo>
                    <a:pt x="5954" y="3763"/>
                    <a:pt x="5906" y="3763"/>
                    <a:pt x="5870" y="3763"/>
                  </a:cubicBezTo>
                  <a:cubicBezTo>
                    <a:pt x="5882" y="3763"/>
                    <a:pt x="5906" y="3751"/>
                    <a:pt x="5918" y="3751"/>
                  </a:cubicBezTo>
                  <a:cubicBezTo>
                    <a:pt x="5870" y="3692"/>
                    <a:pt x="5918" y="3703"/>
                    <a:pt x="5906" y="3680"/>
                  </a:cubicBezTo>
                  <a:lnTo>
                    <a:pt x="5906" y="3680"/>
                  </a:lnTo>
                  <a:cubicBezTo>
                    <a:pt x="5912" y="3686"/>
                    <a:pt x="5921" y="3686"/>
                    <a:pt x="5930" y="3686"/>
                  </a:cubicBezTo>
                  <a:cubicBezTo>
                    <a:pt x="5939" y="3686"/>
                    <a:pt x="5948" y="3686"/>
                    <a:pt x="5954" y="3692"/>
                  </a:cubicBezTo>
                  <a:lnTo>
                    <a:pt x="5930" y="3644"/>
                  </a:lnTo>
                  <a:cubicBezTo>
                    <a:pt x="5920" y="3625"/>
                    <a:pt x="5924" y="3621"/>
                    <a:pt x="5932" y="3621"/>
                  </a:cubicBezTo>
                  <a:cubicBezTo>
                    <a:pt x="5938" y="3621"/>
                    <a:pt x="5945" y="3623"/>
                    <a:pt x="5951" y="3623"/>
                  </a:cubicBezTo>
                  <a:cubicBezTo>
                    <a:pt x="5959" y="3623"/>
                    <a:pt x="5966" y="3620"/>
                    <a:pt x="5966" y="3608"/>
                  </a:cubicBezTo>
                  <a:lnTo>
                    <a:pt x="5954" y="3608"/>
                  </a:lnTo>
                  <a:cubicBezTo>
                    <a:pt x="5954" y="3594"/>
                    <a:pt x="5974" y="3588"/>
                    <a:pt x="5998" y="3588"/>
                  </a:cubicBezTo>
                  <a:cubicBezTo>
                    <a:pt x="6015" y="3588"/>
                    <a:pt x="6034" y="3591"/>
                    <a:pt x="6049" y="3596"/>
                  </a:cubicBezTo>
                  <a:cubicBezTo>
                    <a:pt x="6049" y="3406"/>
                    <a:pt x="6251" y="3489"/>
                    <a:pt x="6335" y="3370"/>
                  </a:cubicBezTo>
                  <a:cubicBezTo>
                    <a:pt x="6335" y="3346"/>
                    <a:pt x="6311" y="3346"/>
                    <a:pt x="6299" y="3322"/>
                  </a:cubicBezTo>
                  <a:cubicBezTo>
                    <a:pt x="6287" y="3322"/>
                    <a:pt x="6287" y="3311"/>
                    <a:pt x="6287" y="3311"/>
                  </a:cubicBezTo>
                  <a:cubicBezTo>
                    <a:pt x="6287" y="3322"/>
                    <a:pt x="6287" y="3334"/>
                    <a:pt x="6275" y="3334"/>
                  </a:cubicBezTo>
                  <a:cubicBezTo>
                    <a:pt x="6275" y="3311"/>
                    <a:pt x="6240" y="3275"/>
                    <a:pt x="6275" y="3275"/>
                  </a:cubicBezTo>
                  <a:cubicBezTo>
                    <a:pt x="6275" y="3287"/>
                    <a:pt x="6275" y="3287"/>
                    <a:pt x="6275" y="3299"/>
                  </a:cubicBezTo>
                  <a:cubicBezTo>
                    <a:pt x="6285" y="3289"/>
                    <a:pt x="6279" y="3272"/>
                    <a:pt x="6283" y="3272"/>
                  </a:cubicBezTo>
                  <a:lnTo>
                    <a:pt x="6283" y="3272"/>
                  </a:lnTo>
                  <a:cubicBezTo>
                    <a:pt x="6283" y="3272"/>
                    <a:pt x="6285" y="3273"/>
                    <a:pt x="6287" y="3275"/>
                  </a:cubicBezTo>
                  <a:cubicBezTo>
                    <a:pt x="6303" y="3275"/>
                    <a:pt x="6298" y="3270"/>
                    <a:pt x="6300" y="3270"/>
                  </a:cubicBezTo>
                  <a:lnTo>
                    <a:pt x="6300" y="3270"/>
                  </a:lnTo>
                  <a:cubicBezTo>
                    <a:pt x="6300" y="3270"/>
                    <a:pt x="6303" y="3271"/>
                    <a:pt x="6311" y="3275"/>
                  </a:cubicBezTo>
                  <a:lnTo>
                    <a:pt x="6359" y="3263"/>
                  </a:lnTo>
                  <a:cubicBezTo>
                    <a:pt x="6348" y="3236"/>
                    <a:pt x="6354" y="3228"/>
                    <a:pt x="6364" y="3228"/>
                  </a:cubicBezTo>
                  <a:cubicBezTo>
                    <a:pt x="6377" y="3228"/>
                    <a:pt x="6394" y="3239"/>
                    <a:pt x="6394" y="3239"/>
                  </a:cubicBezTo>
                  <a:cubicBezTo>
                    <a:pt x="6430" y="3275"/>
                    <a:pt x="6382" y="3263"/>
                    <a:pt x="6406" y="3299"/>
                  </a:cubicBezTo>
                  <a:lnTo>
                    <a:pt x="6442" y="3322"/>
                  </a:lnTo>
                  <a:lnTo>
                    <a:pt x="6418" y="3287"/>
                  </a:lnTo>
                  <a:lnTo>
                    <a:pt x="6442" y="3287"/>
                  </a:lnTo>
                  <a:cubicBezTo>
                    <a:pt x="6442" y="3278"/>
                    <a:pt x="6436" y="3270"/>
                    <a:pt x="6437" y="3270"/>
                  </a:cubicBezTo>
                  <a:lnTo>
                    <a:pt x="6437" y="3270"/>
                  </a:lnTo>
                  <a:cubicBezTo>
                    <a:pt x="6437" y="3270"/>
                    <a:pt x="6438" y="3271"/>
                    <a:pt x="6442" y="3275"/>
                  </a:cubicBezTo>
                  <a:cubicBezTo>
                    <a:pt x="6442" y="3275"/>
                    <a:pt x="6454" y="3275"/>
                    <a:pt x="6454" y="3287"/>
                  </a:cubicBezTo>
                  <a:lnTo>
                    <a:pt x="6454" y="3263"/>
                  </a:lnTo>
                  <a:cubicBezTo>
                    <a:pt x="6460" y="3275"/>
                    <a:pt x="6463" y="3275"/>
                    <a:pt x="6469" y="3275"/>
                  </a:cubicBezTo>
                  <a:cubicBezTo>
                    <a:pt x="6475" y="3275"/>
                    <a:pt x="6484" y="3275"/>
                    <a:pt x="6501" y="3287"/>
                  </a:cubicBezTo>
                  <a:cubicBezTo>
                    <a:pt x="6542" y="3277"/>
                    <a:pt x="6522" y="3222"/>
                    <a:pt x="6560" y="3222"/>
                  </a:cubicBezTo>
                  <a:cubicBezTo>
                    <a:pt x="6567" y="3222"/>
                    <a:pt x="6575" y="3224"/>
                    <a:pt x="6585" y="3227"/>
                  </a:cubicBezTo>
                  <a:cubicBezTo>
                    <a:pt x="6561" y="3215"/>
                    <a:pt x="6549" y="3168"/>
                    <a:pt x="6561" y="3156"/>
                  </a:cubicBezTo>
                  <a:lnTo>
                    <a:pt x="6561" y="3156"/>
                  </a:lnTo>
                  <a:cubicBezTo>
                    <a:pt x="6573" y="3168"/>
                    <a:pt x="6585" y="3168"/>
                    <a:pt x="6597" y="3191"/>
                  </a:cubicBezTo>
                  <a:lnTo>
                    <a:pt x="6597" y="3156"/>
                  </a:lnTo>
                  <a:cubicBezTo>
                    <a:pt x="6610" y="3166"/>
                    <a:pt x="6619" y="3169"/>
                    <a:pt x="6627" y="3169"/>
                  </a:cubicBezTo>
                  <a:cubicBezTo>
                    <a:pt x="6647" y="3169"/>
                    <a:pt x="6654" y="3144"/>
                    <a:pt x="6680" y="3144"/>
                  </a:cubicBezTo>
                  <a:lnTo>
                    <a:pt x="6692" y="3168"/>
                  </a:lnTo>
                  <a:cubicBezTo>
                    <a:pt x="6680" y="3132"/>
                    <a:pt x="6680" y="3120"/>
                    <a:pt x="6704" y="3108"/>
                  </a:cubicBezTo>
                  <a:lnTo>
                    <a:pt x="6728" y="3144"/>
                  </a:lnTo>
                  <a:cubicBezTo>
                    <a:pt x="6752" y="3144"/>
                    <a:pt x="6692" y="3072"/>
                    <a:pt x="6728" y="3072"/>
                  </a:cubicBezTo>
                  <a:cubicBezTo>
                    <a:pt x="6692" y="3037"/>
                    <a:pt x="6668" y="3037"/>
                    <a:pt x="6644" y="3001"/>
                  </a:cubicBezTo>
                  <a:lnTo>
                    <a:pt x="6644" y="3001"/>
                  </a:lnTo>
                  <a:cubicBezTo>
                    <a:pt x="6660" y="3017"/>
                    <a:pt x="6674" y="3024"/>
                    <a:pt x="6682" y="3024"/>
                  </a:cubicBezTo>
                  <a:cubicBezTo>
                    <a:pt x="6692" y="3024"/>
                    <a:pt x="6693" y="3014"/>
                    <a:pt x="6680" y="3001"/>
                  </a:cubicBezTo>
                  <a:cubicBezTo>
                    <a:pt x="6685" y="2991"/>
                    <a:pt x="6688" y="2987"/>
                    <a:pt x="6691" y="2987"/>
                  </a:cubicBezTo>
                  <a:cubicBezTo>
                    <a:pt x="6694" y="2987"/>
                    <a:pt x="6697" y="2994"/>
                    <a:pt x="6704" y="3001"/>
                  </a:cubicBezTo>
                  <a:lnTo>
                    <a:pt x="6692" y="2965"/>
                  </a:lnTo>
                  <a:cubicBezTo>
                    <a:pt x="6716" y="2965"/>
                    <a:pt x="6728" y="3013"/>
                    <a:pt x="6740" y="3037"/>
                  </a:cubicBezTo>
                  <a:cubicBezTo>
                    <a:pt x="6732" y="3005"/>
                    <a:pt x="6745" y="3000"/>
                    <a:pt x="6758" y="3000"/>
                  </a:cubicBezTo>
                  <a:cubicBezTo>
                    <a:pt x="6765" y="3000"/>
                    <a:pt x="6771" y="3001"/>
                    <a:pt x="6775" y="3001"/>
                  </a:cubicBezTo>
                  <a:lnTo>
                    <a:pt x="6787" y="3013"/>
                  </a:lnTo>
                  <a:lnTo>
                    <a:pt x="6811" y="3013"/>
                  </a:lnTo>
                  <a:cubicBezTo>
                    <a:pt x="6801" y="2983"/>
                    <a:pt x="6816" y="2962"/>
                    <a:pt x="6834" y="2962"/>
                  </a:cubicBezTo>
                  <a:cubicBezTo>
                    <a:pt x="6838" y="2962"/>
                    <a:pt x="6843" y="2963"/>
                    <a:pt x="6847" y="2965"/>
                  </a:cubicBezTo>
                  <a:lnTo>
                    <a:pt x="6871" y="3013"/>
                  </a:lnTo>
                  <a:cubicBezTo>
                    <a:pt x="6874" y="3015"/>
                    <a:pt x="6876" y="3015"/>
                    <a:pt x="6877" y="3015"/>
                  </a:cubicBezTo>
                  <a:cubicBezTo>
                    <a:pt x="6885" y="3015"/>
                    <a:pt x="6859" y="2987"/>
                    <a:pt x="6859" y="2977"/>
                  </a:cubicBezTo>
                  <a:cubicBezTo>
                    <a:pt x="6859" y="2970"/>
                    <a:pt x="6861" y="2967"/>
                    <a:pt x="6865" y="2967"/>
                  </a:cubicBezTo>
                  <a:cubicBezTo>
                    <a:pt x="6875" y="2967"/>
                    <a:pt x="6894" y="2981"/>
                    <a:pt x="6918" y="2989"/>
                  </a:cubicBezTo>
                  <a:cubicBezTo>
                    <a:pt x="6915" y="2973"/>
                    <a:pt x="6921" y="2968"/>
                    <a:pt x="6932" y="2968"/>
                  </a:cubicBezTo>
                  <a:cubicBezTo>
                    <a:pt x="6947" y="2968"/>
                    <a:pt x="6970" y="2978"/>
                    <a:pt x="6987" y="2978"/>
                  </a:cubicBezTo>
                  <a:cubicBezTo>
                    <a:pt x="7001" y="2978"/>
                    <a:pt x="7010" y="2970"/>
                    <a:pt x="7002" y="2941"/>
                  </a:cubicBezTo>
                  <a:lnTo>
                    <a:pt x="7002" y="2941"/>
                  </a:lnTo>
                  <a:lnTo>
                    <a:pt x="7025" y="2965"/>
                  </a:lnTo>
                  <a:cubicBezTo>
                    <a:pt x="7013" y="2882"/>
                    <a:pt x="7109" y="2941"/>
                    <a:pt x="7085" y="2846"/>
                  </a:cubicBezTo>
                  <a:lnTo>
                    <a:pt x="7085" y="2846"/>
                  </a:lnTo>
                  <a:cubicBezTo>
                    <a:pt x="7102" y="2855"/>
                    <a:pt x="7113" y="2859"/>
                    <a:pt x="7119" y="2859"/>
                  </a:cubicBezTo>
                  <a:cubicBezTo>
                    <a:pt x="7150" y="2859"/>
                    <a:pt x="7102" y="2786"/>
                    <a:pt x="7127" y="2786"/>
                  </a:cubicBezTo>
                  <a:cubicBezTo>
                    <a:pt x="7132" y="2786"/>
                    <a:pt x="7141" y="2789"/>
                    <a:pt x="7156" y="2799"/>
                  </a:cubicBezTo>
                  <a:lnTo>
                    <a:pt x="7144" y="2787"/>
                  </a:lnTo>
                  <a:cubicBezTo>
                    <a:pt x="7287" y="2715"/>
                    <a:pt x="7454" y="2691"/>
                    <a:pt x="7549" y="2572"/>
                  </a:cubicBezTo>
                  <a:lnTo>
                    <a:pt x="7561" y="2596"/>
                  </a:lnTo>
                  <a:cubicBezTo>
                    <a:pt x="7668" y="2549"/>
                    <a:pt x="7764" y="2501"/>
                    <a:pt x="7871" y="2453"/>
                  </a:cubicBezTo>
                  <a:cubicBezTo>
                    <a:pt x="7966" y="2394"/>
                    <a:pt x="8073" y="2346"/>
                    <a:pt x="8180" y="2310"/>
                  </a:cubicBezTo>
                  <a:cubicBezTo>
                    <a:pt x="8192" y="2287"/>
                    <a:pt x="8156" y="2239"/>
                    <a:pt x="8168" y="2215"/>
                  </a:cubicBezTo>
                  <a:cubicBezTo>
                    <a:pt x="8168" y="2215"/>
                    <a:pt x="8174" y="2212"/>
                    <a:pt x="8182" y="2212"/>
                  </a:cubicBezTo>
                  <a:cubicBezTo>
                    <a:pt x="8189" y="2212"/>
                    <a:pt x="8198" y="2215"/>
                    <a:pt x="8204" y="2227"/>
                  </a:cubicBezTo>
                  <a:cubicBezTo>
                    <a:pt x="8192" y="2251"/>
                    <a:pt x="8204" y="2263"/>
                    <a:pt x="8204" y="2275"/>
                  </a:cubicBezTo>
                  <a:cubicBezTo>
                    <a:pt x="8212" y="2271"/>
                    <a:pt x="8223" y="2271"/>
                    <a:pt x="8233" y="2271"/>
                  </a:cubicBezTo>
                  <a:lnTo>
                    <a:pt x="8233" y="2271"/>
                  </a:lnTo>
                  <a:cubicBezTo>
                    <a:pt x="8254" y="2271"/>
                    <a:pt x="8276" y="2271"/>
                    <a:pt x="8276" y="2239"/>
                  </a:cubicBezTo>
                  <a:lnTo>
                    <a:pt x="8252" y="2215"/>
                  </a:lnTo>
                  <a:cubicBezTo>
                    <a:pt x="8252" y="2203"/>
                    <a:pt x="8276" y="2203"/>
                    <a:pt x="8276" y="2203"/>
                  </a:cubicBezTo>
                  <a:cubicBezTo>
                    <a:pt x="8284" y="2220"/>
                    <a:pt x="8298" y="2236"/>
                    <a:pt x="8302" y="2249"/>
                  </a:cubicBezTo>
                  <a:lnTo>
                    <a:pt x="8302" y="2249"/>
                  </a:lnTo>
                  <a:cubicBezTo>
                    <a:pt x="8305" y="2231"/>
                    <a:pt x="8310" y="2225"/>
                    <a:pt x="8316" y="2225"/>
                  </a:cubicBezTo>
                  <a:cubicBezTo>
                    <a:pt x="8329" y="2225"/>
                    <a:pt x="8346" y="2251"/>
                    <a:pt x="8364" y="2251"/>
                  </a:cubicBezTo>
                  <a:cubicBezTo>
                    <a:pt x="8370" y="2251"/>
                    <a:pt x="8376" y="2248"/>
                    <a:pt x="8383" y="2239"/>
                  </a:cubicBezTo>
                  <a:cubicBezTo>
                    <a:pt x="8359" y="2168"/>
                    <a:pt x="8383" y="2096"/>
                    <a:pt x="8395" y="2025"/>
                  </a:cubicBezTo>
                  <a:lnTo>
                    <a:pt x="8418" y="2037"/>
                  </a:lnTo>
                  <a:cubicBezTo>
                    <a:pt x="8395" y="2048"/>
                    <a:pt x="8442" y="2096"/>
                    <a:pt x="8418" y="2096"/>
                  </a:cubicBezTo>
                  <a:cubicBezTo>
                    <a:pt x="8422" y="2098"/>
                    <a:pt x="8425" y="2099"/>
                    <a:pt x="8428" y="2099"/>
                  </a:cubicBezTo>
                  <a:cubicBezTo>
                    <a:pt x="8446" y="2099"/>
                    <a:pt x="8458" y="2072"/>
                    <a:pt x="8478" y="2072"/>
                  </a:cubicBezTo>
                  <a:cubicBezTo>
                    <a:pt x="8466" y="2060"/>
                    <a:pt x="8466" y="2037"/>
                    <a:pt x="8466" y="2025"/>
                  </a:cubicBezTo>
                  <a:lnTo>
                    <a:pt x="8466" y="2025"/>
                  </a:lnTo>
                  <a:cubicBezTo>
                    <a:pt x="8486" y="2035"/>
                    <a:pt x="8498" y="2063"/>
                    <a:pt x="8509" y="2063"/>
                  </a:cubicBezTo>
                  <a:cubicBezTo>
                    <a:pt x="8510" y="2063"/>
                    <a:pt x="8512" y="2062"/>
                    <a:pt x="8514" y="2060"/>
                  </a:cubicBezTo>
                  <a:lnTo>
                    <a:pt x="8514" y="2060"/>
                  </a:lnTo>
                  <a:lnTo>
                    <a:pt x="8502" y="2096"/>
                  </a:lnTo>
                  <a:cubicBezTo>
                    <a:pt x="8506" y="2101"/>
                    <a:pt x="8510" y="2103"/>
                    <a:pt x="8513" y="2103"/>
                  </a:cubicBezTo>
                  <a:cubicBezTo>
                    <a:pt x="8526" y="2103"/>
                    <a:pt x="8528" y="2072"/>
                    <a:pt x="8537" y="2072"/>
                  </a:cubicBezTo>
                  <a:cubicBezTo>
                    <a:pt x="8549" y="2096"/>
                    <a:pt x="8573" y="2096"/>
                    <a:pt x="8573" y="2132"/>
                  </a:cubicBezTo>
                  <a:cubicBezTo>
                    <a:pt x="8585" y="2084"/>
                    <a:pt x="8597" y="2108"/>
                    <a:pt x="8609" y="2072"/>
                  </a:cubicBezTo>
                  <a:cubicBezTo>
                    <a:pt x="8573" y="2048"/>
                    <a:pt x="8609" y="2037"/>
                    <a:pt x="8597" y="2013"/>
                  </a:cubicBezTo>
                  <a:lnTo>
                    <a:pt x="8597" y="2013"/>
                  </a:lnTo>
                  <a:lnTo>
                    <a:pt x="8573" y="2025"/>
                  </a:lnTo>
                  <a:cubicBezTo>
                    <a:pt x="8621" y="2037"/>
                    <a:pt x="8561" y="2037"/>
                    <a:pt x="8585" y="2084"/>
                  </a:cubicBezTo>
                  <a:cubicBezTo>
                    <a:pt x="8564" y="2074"/>
                    <a:pt x="8571" y="2009"/>
                    <a:pt x="8557" y="2009"/>
                  </a:cubicBezTo>
                  <a:cubicBezTo>
                    <a:pt x="8555" y="2009"/>
                    <a:pt x="8552" y="2010"/>
                    <a:pt x="8549" y="2013"/>
                  </a:cubicBezTo>
                  <a:cubicBezTo>
                    <a:pt x="8573" y="1977"/>
                    <a:pt x="8597" y="2001"/>
                    <a:pt x="8621" y="1941"/>
                  </a:cubicBezTo>
                  <a:lnTo>
                    <a:pt x="8621" y="1941"/>
                  </a:lnTo>
                  <a:cubicBezTo>
                    <a:pt x="8618" y="1943"/>
                    <a:pt x="8616" y="1943"/>
                    <a:pt x="8614" y="1943"/>
                  </a:cubicBezTo>
                  <a:cubicBezTo>
                    <a:pt x="8599" y="1943"/>
                    <a:pt x="8608" y="1904"/>
                    <a:pt x="8597" y="1894"/>
                  </a:cubicBezTo>
                  <a:cubicBezTo>
                    <a:pt x="8601" y="1892"/>
                    <a:pt x="8604" y="1891"/>
                    <a:pt x="8607" y="1891"/>
                  </a:cubicBezTo>
                  <a:cubicBezTo>
                    <a:pt x="8617" y="1891"/>
                    <a:pt x="8611" y="1912"/>
                    <a:pt x="8621" y="1941"/>
                  </a:cubicBezTo>
                  <a:cubicBezTo>
                    <a:pt x="8625" y="1939"/>
                    <a:pt x="8628" y="1939"/>
                    <a:pt x="8631" y="1939"/>
                  </a:cubicBezTo>
                  <a:cubicBezTo>
                    <a:pt x="8639" y="1939"/>
                    <a:pt x="8646" y="1943"/>
                    <a:pt x="8650" y="1943"/>
                  </a:cubicBezTo>
                  <a:cubicBezTo>
                    <a:pt x="8654" y="1943"/>
                    <a:pt x="8657" y="1938"/>
                    <a:pt x="8657" y="1918"/>
                  </a:cubicBezTo>
                  <a:cubicBezTo>
                    <a:pt x="8680" y="1929"/>
                    <a:pt x="8668" y="1965"/>
                    <a:pt x="8680" y="1977"/>
                  </a:cubicBezTo>
                  <a:cubicBezTo>
                    <a:pt x="8680" y="2013"/>
                    <a:pt x="8597" y="1953"/>
                    <a:pt x="8645" y="2060"/>
                  </a:cubicBezTo>
                  <a:cubicBezTo>
                    <a:pt x="8633" y="2072"/>
                    <a:pt x="8633" y="2120"/>
                    <a:pt x="8609" y="2120"/>
                  </a:cubicBezTo>
                  <a:cubicBezTo>
                    <a:pt x="8625" y="2128"/>
                    <a:pt x="8647" y="2142"/>
                    <a:pt x="8663" y="2142"/>
                  </a:cubicBezTo>
                  <a:cubicBezTo>
                    <a:pt x="8671" y="2142"/>
                    <a:pt x="8677" y="2139"/>
                    <a:pt x="8680" y="2132"/>
                  </a:cubicBezTo>
                  <a:lnTo>
                    <a:pt x="8657" y="2060"/>
                  </a:lnTo>
                  <a:cubicBezTo>
                    <a:pt x="8668" y="2060"/>
                    <a:pt x="8657" y="2013"/>
                    <a:pt x="8668" y="2013"/>
                  </a:cubicBezTo>
                  <a:cubicBezTo>
                    <a:pt x="8668" y="2032"/>
                    <a:pt x="8684" y="2052"/>
                    <a:pt x="8697" y="2052"/>
                  </a:cubicBezTo>
                  <a:cubicBezTo>
                    <a:pt x="8699" y="2052"/>
                    <a:pt x="8702" y="2051"/>
                    <a:pt x="8704" y="2048"/>
                  </a:cubicBezTo>
                  <a:cubicBezTo>
                    <a:pt x="8692" y="2048"/>
                    <a:pt x="8692" y="2048"/>
                    <a:pt x="8692" y="2037"/>
                  </a:cubicBezTo>
                  <a:cubicBezTo>
                    <a:pt x="8716" y="2025"/>
                    <a:pt x="8704" y="1977"/>
                    <a:pt x="8728" y="1953"/>
                  </a:cubicBezTo>
                  <a:lnTo>
                    <a:pt x="8728" y="1953"/>
                  </a:lnTo>
                  <a:cubicBezTo>
                    <a:pt x="8731" y="1958"/>
                    <a:pt x="8735" y="1962"/>
                    <a:pt x="8740" y="1965"/>
                  </a:cubicBezTo>
                  <a:cubicBezTo>
                    <a:pt x="8744" y="1969"/>
                    <a:pt x="8747" y="1971"/>
                    <a:pt x="8749" y="1971"/>
                  </a:cubicBezTo>
                  <a:cubicBezTo>
                    <a:pt x="8758" y="1971"/>
                    <a:pt x="8757" y="1949"/>
                    <a:pt x="8765" y="1948"/>
                  </a:cubicBezTo>
                  <a:lnTo>
                    <a:pt x="8765" y="1948"/>
                  </a:lnTo>
                  <a:cubicBezTo>
                    <a:pt x="8764" y="1944"/>
                    <a:pt x="8764" y="1941"/>
                    <a:pt x="8764" y="1941"/>
                  </a:cubicBezTo>
                  <a:lnTo>
                    <a:pt x="8776" y="1941"/>
                  </a:lnTo>
                  <a:cubicBezTo>
                    <a:pt x="8787" y="1929"/>
                    <a:pt x="8799" y="1929"/>
                    <a:pt x="8799" y="1894"/>
                  </a:cubicBezTo>
                  <a:cubicBezTo>
                    <a:pt x="8799" y="1896"/>
                    <a:pt x="8800" y="1897"/>
                    <a:pt x="8801" y="1897"/>
                  </a:cubicBezTo>
                  <a:cubicBezTo>
                    <a:pt x="8803" y="1897"/>
                    <a:pt x="8811" y="1880"/>
                    <a:pt x="8811" y="1870"/>
                  </a:cubicBezTo>
                  <a:cubicBezTo>
                    <a:pt x="8811" y="1862"/>
                    <a:pt x="8816" y="1841"/>
                    <a:pt x="8826" y="1841"/>
                  </a:cubicBezTo>
                  <a:cubicBezTo>
                    <a:pt x="8831" y="1841"/>
                    <a:pt x="8838" y="1848"/>
                    <a:pt x="8847" y="1870"/>
                  </a:cubicBezTo>
                  <a:cubicBezTo>
                    <a:pt x="8871" y="1870"/>
                    <a:pt x="8883" y="1882"/>
                    <a:pt x="8883" y="1906"/>
                  </a:cubicBezTo>
                  <a:lnTo>
                    <a:pt x="8918" y="1906"/>
                  </a:lnTo>
                  <a:lnTo>
                    <a:pt x="8930" y="1953"/>
                  </a:lnTo>
                  <a:cubicBezTo>
                    <a:pt x="8954" y="1929"/>
                    <a:pt x="8942" y="1906"/>
                    <a:pt x="8954" y="1858"/>
                  </a:cubicBezTo>
                  <a:cubicBezTo>
                    <a:pt x="8960" y="1864"/>
                    <a:pt x="8965" y="1866"/>
                    <a:pt x="8971" y="1866"/>
                  </a:cubicBezTo>
                  <a:cubicBezTo>
                    <a:pt x="8988" y="1866"/>
                    <a:pt x="9005" y="1841"/>
                    <a:pt x="9014" y="1822"/>
                  </a:cubicBezTo>
                  <a:cubicBezTo>
                    <a:pt x="9006" y="1820"/>
                    <a:pt x="9000" y="1819"/>
                    <a:pt x="8995" y="1819"/>
                  </a:cubicBezTo>
                  <a:cubicBezTo>
                    <a:pt x="8982" y="1819"/>
                    <a:pt x="8976" y="1826"/>
                    <a:pt x="8967" y="1826"/>
                  </a:cubicBezTo>
                  <a:cubicBezTo>
                    <a:pt x="8963" y="1826"/>
                    <a:pt x="8959" y="1825"/>
                    <a:pt x="8954" y="1822"/>
                  </a:cubicBezTo>
                  <a:lnTo>
                    <a:pt x="8954" y="1822"/>
                  </a:lnTo>
                  <a:cubicBezTo>
                    <a:pt x="8954" y="1834"/>
                    <a:pt x="8954" y="1846"/>
                    <a:pt x="8966" y="1858"/>
                  </a:cubicBezTo>
                  <a:cubicBezTo>
                    <a:pt x="8954" y="1858"/>
                    <a:pt x="8942" y="1846"/>
                    <a:pt x="8930" y="1822"/>
                  </a:cubicBezTo>
                  <a:cubicBezTo>
                    <a:pt x="8930" y="1804"/>
                    <a:pt x="8937" y="1798"/>
                    <a:pt x="8946" y="1798"/>
                  </a:cubicBezTo>
                  <a:cubicBezTo>
                    <a:pt x="8962" y="1798"/>
                    <a:pt x="8985" y="1815"/>
                    <a:pt x="8990" y="1815"/>
                  </a:cubicBezTo>
                  <a:cubicBezTo>
                    <a:pt x="8992" y="1815"/>
                    <a:pt x="8992" y="1814"/>
                    <a:pt x="8990" y="1810"/>
                  </a:cubicBezTo>
                  <a:cubicBezTo>
                    <a:pt x="8994" y="1803"/>
                    <a:pt x="8996" y="1800"/>
                    <a:pt x="8998" y="1800"/>
                  </a:cubicBezTo>
                  <a:cubicBezTo>
                    <a:pt x="9003" y="1800"/>
                    <a:pt x="9005" y="1814"/>
                    <a:pt x="9014" y="1822"/>
                  </a:cubicBezTo>
                  <a:cubicBezTo>
                    <a:pt x="9014" y="1826"/>
                    <a:pt x="9014" y="1828"/>
                    <a:pt x="9014" y="1828"/>
                  </a:cubicBezTo>
                  <a:cubicBezTo>
                    <a:pt x="9015" y="1828"/>
                    <a:pt x="9018" y="1822"/>
                    <a:pt x="9026" y="1822"/>
                  </a:cubicBezTo>
                  <a:lnTo>
                    <a:pt x="9014" y="1810"/>
                  </a:lnTo>
                  <a:cubicBezTo>
                    <a:pt x="9026" y="1810"/>
                    <a:pt x="9026" y="1787"/>
                    <a:pt x="9038" y="1775"/>
                  </a:cubicBezTo>
                  <a:cubicBezTo>
                    <a:pt x="9049" y="1775"/>
                    <a:pt x="9049" y="1775"/>
                    <a:pt x="9049" y="1787"/>
                  </a:cubicBezTo>
                  <a:lnTo>
                    <a:pt x="9038" y="1787"/>
                  </a:lnTo>
                  <a:lnTo>
                    <a:pt x="9049" y="1798"/>
                  </a:lnTo>
                  <a:cubicBezTo>
                    <a:pt x="9055" y="1809"/>
                    <a:pt x="9059" y="1813"/>
                    <a:pt x="9062" y="1813"/>
                  </a:cubicBezTo>
                  <a:cubicBezTo>
                    <a:pt x="9073" y="1813"/>
                    <a:pt x="9078" y="1773"/>
                    <a:pt x="9092" y="1773"/>
                  </a:cubicBezTo>
                  <a:cubicBezTo>
                    <a:pt x="9094" y="1773"/>
                    <a:pt x="9095" y="1774"/>
                    <a:pt x="9097" y="1775"/>
                  </a:cubicBezTo>
                  <a:cubicBezTo>
                    <a:pt x="9085" y="1787"/>
                    <a:pt x="9085" y="1787"/>
                    <a:pt x="9085" y="1787"/>
                  </a:cubicBezTo>
                  <a:cubicBezTo>
                    <a:pt x="9094" y="1795"/>
                    <a:pt x="9115" y="1829"/>
                    <a:pt x="9121" y="1829"/>
                  </a:cubicBezTo>
                  <a:cubicBezTo>
                    <a:pt x="9124" y="1829"/>
                    <a:pt x="9124" y="1824"/>
                    <a:pt x="9121" y="1810"/>
                  </a:cubicBezTo>
                  <a:lnTo>
                    <a:pt x="9121" y="1810"/>
                  </a:lnTo>
                  <a:cubicBezTo>
                    <a:pt x="9124" y="1814"/>
                    <a:pt x="9127" y="1815"/>
                    <a:pt x="9129" y="1815"/>
                  </a:cubicBezTo>
                  <a:cubicBezTo>
                    <a:pt x="9133" y="1815"/>
                    <a:pt x="9133" y="1807"/>
                    <a:pt x="9133" y="1798"/>
                  </a:cubicBezTo>
                  <a:cubicBezTo>
                    <a:pt x="9133" y="1787"/>
                    <a:pt x="9133" y="1775"/>
                    <a:pt x="9133" y="1775"/>
                  </a:cubicBezTo>
                  <a:lnTo>
                    <a:pt x="9168" y="1787"/>
                  </a:lnTo>
                  <a:cubicBezTo>
                    <a:pt x="9168" y="1787"/>
                    <a:pt x="9180" y="1775"/>
                    <a:pt x="9180" y="1775"/>
                  </a:cubicBezTo>
                  <a:lnTo>
                    <a:pt x="9192" y="1787"/>
                  </a:lnTo>
                  <a:cubicBezTo>
                    <a:pt x="9192" y="1787"/>
                    <a:pt x="9204" y="1798"/>
                    <a:pt x="9204" y="1798"/>
                  </a:cubicBezTo>
                  <a:cubicBezTo>
                    <a:pt x="9216" y="1814"/>
                    <a:pt x="9225" y="1819"/>
                    <a:pt x="9231" y="1819"/>
                  </a:cubicBezTo>
                  <a:cubicBezTo>
                    <a:pt x="9244" y="1819"/>
                    <a:pt x="9249" y="1796"/>
                    <a:pt x="9264" y="1796"/>
                  </a:cubicBezTo>
                  <a:cubicBezTo>
                    <a:pt x="9270" y="1796"/>
                    <a:pt x="9277" y="1800"/>
                    <a:pt x="9288" y="1810"/>
                  </a:cubicBezTo>
                  <a:cubicBezTo>
                    <a:pt x="9288" y="1775"/>
                    <a:pt x="9276" y="1763"/>
                    <a:pt x="9276" y="1751"/>
                  </a:cubicBezTo>
                  <a:cubicBezTo>
                    <a:pt x="9276" y="1727"/>
                    <a:pt x="9288" y="1691"/>
                    <a:pt x="9299" y="1679"/>
                  </a:cubicBezTo>
                  <a:cubicBezTo>
                    <a:pt x="9323" y="1715"/>
                    <a:pt x="9371" y="1739"/>
                    <a:pt x="9383" y="1810"/>
                  </a:cubicBezTo>
                  <a:cubicBezTo>
                    <a:pt x="9407" y="1810"/>
                    <a:pt x="9359" y="1775"/>
                    <a:pt x="9371" y="1751"/>
                  </a:cubicBezTo>
                  <a:lnTo>
                    <a:pt x="9383" y="1751"/>
                  </a:lnTo>
                  <a:cubicBezTo>
                    <a:pt x="9371" y="1739"/>
                    <a:pt x="9359" y="1727"/>
                    <a:pt x="9347" y="1703"/>
                  </a:cubicBezTo>
                  <a:cubicBezTo>
                    <a:pt x="9338" y="1676"/>
                    <a:pt x="9349" y="1663"/>
                    <a:pt x="9360" y="1663"/>
                  </a:cubicBezTo>
                  <a:cubicBezTo>
                    <a:pt x="9364" y="1663"/>
                    <a:pt x="9368" y="1665"/>
                    <a:pt x="9371" y="1667"/>
                  </a:cubicBezTo>
                  <a:lnTo>
                    <a:pt x="9371" y="1715"/>
                  </a:lnTo>
                  <a:cubicBezTo>
                    <a:pt x="9395" y="1691"/>
                    <a:pt x="9383" y="1620"/>
                    <a:pt x="9395" y="1572"/>
                  </a:cubicBezTo>
                  <a:cubicBezTo>
                    <a:pt x="9419" y="1584"/>
                    <a:pt x="9407" y="1632"/>
                    <a:pt x="9419" y="1667"/>
                  </a:cubicBezTo>
                  <a:lnTo>
                    <a:pt x="9442" y="1656"/>
                  </a:lnTo>
                  <a:lnTo>
                    <a:pt x="9454" y="1691"/>
                  </a:lnTo>
                  <a:cubicBezTo>
                    <a:pt x="9464" y="1681"/>
                    <a:pt x="9466" y="1653"/>
                    <a:pt x="9474" y="1653"/>
                  </a:cubicBezTo>
                  <a:cubicBezTo>
                    <a:pt x="9475" y="1653"/>
                    <a:pt x="9476" y="1654"/>
                    <a:pt x="9478" y="1656"/>
                  </a:cubicBezTo>
                  <a:cubicBezTo>
                    <a:pt x="9478" y="1691"/>
                    <a:pt x="9526" y="1691"/>
                    <a:pt x="9502" y="1739"/>
                  </a:cubicBezTo>
                  <a:cubicBezTo>
                    <a:pt x="9519" y="1739"/>
                    <a:pt x="9518" y="1709"/>
                    <a:pt x="9520" y="1709"/>
                  </a:cubicBezTo>
                  <a:cubicBezTo>
                    <a:pt x="9521" y="1709"/>
                    <a:pt x="9522" y="1713"/>
                    <a:pt x="9526" y="1727"/>
                  </a:cubicBezTo>
                  <a:cubicBezTo>
                    <a:pt x="9526" y="1679"/>
                    <a:pt x="9514" y="1703"/>
                    <a:pt x="9502" y="1691"/>
                  </a:cubicBezTo>
                  <a:cubicBezTo>
                    <a:pt x="9490" y="1644"/>
                    <a:pt x="9526" y="1667"/>
                    <a:pt x="9538" y="1644"/>
                  </a:cubicBezTo>
                  <a:cubicBezTo>
                    <a:pt x="9526" y="1620"/>
                    <a:pt x="9549" y="1560"/>
                    <a:pt x="9538" y="1513"/>
                  </a:cubicBezTo>
                  <a:lnTo>
                    <a:pt x="9561" y="1513"/>
                  </a:lnTo>
                  <a:cubicBezTo>
                    <a:pt x="9558" y="1491"/>
                    <a:pt x="9554" y="1484"/>
                    <a:pt x="9548" y="1484"/>
                  </a:cubicBezTo>
                  <a:cubicBezTo>
                    <a:pt x="9536" y="1484"/>
                    <a:pt x="9520" y="1511"/>
                    <a:pt x="9503" y="1511"/>
                  </a:cubicBezTo>
                  <a:cubicBezTo>
                    <a:pt x="9495" y="1511"/>
                    <a:pt x="9486" y="1505"/>
                    <a:pt x="9478" y="1489"/>
                  </a:cubicBezTo>
                  <a:cubicBezTo>
                    <a:pt x="9466" y="1489"/>
                    <a:pt x="9466" y="1489"/>
                    <a:pt x="9442" y="1465"/>
                  </a:cubicBezTo>
                  <a:lnTo>
                    <a:pt x="9442" y="1465"/>
                  </a:lnTo>
                  <a:lnTo>
                    <a:pt x="9454" y="1525"/>
                  </a:lnTo>
                  <a:cubicBezTo>
                    <a:pt x="9430" y="1513"/>
                    <a:pt x="9430" y="1477"/>
                    <a:pt x="9419" y="1465"/>
                  </a:cubicBezTo>
                  <a:cubicBezTo>
                    <a:pt x="9419" y="1469"/>
                    <a:pt x="9417" y="1470"/>
                    <a:pt x="9415" y="1470"/>
                  </a:cubicBezTo>
                  <a:cubicBezTo>
                    <a:pt x="9411" y="1470"/>
                    <a:pt x="9403" y="1465"/>
                    <a:pt x="9395" y="1465"/>
                  </a:cubicBezTo>
                  <a:cubicBezTo>
                    <a:pt x="9395" y="1465"/>
                    <a:pt x="9395" y="1453"/>
                    <a:pt x="9407" y="1441"/>
                  </a:cubicBezTo>
                  <a:cubicBezTo>
                    <a:pt x="9397" y="1427"/>
                    <a:pt x="9392" y="1422"/>
                    <a:pt x="9388" y="1422"/>
                  </a:cubicBezTo>
                  <a:cubicBezTo>
                    <a:pt x="9383" y="1422"/>
                    <a:pt x="9383" y="1434"/>
                    <a:pt x="9383" y="1441"/>
                  </a:cubicBezTo>
                  <a:cubicBezTo>
                    <a:pt x="9383" y="1465"/>
                    <a:pt x="9371" y="1465"/>
                    <a:pt x="9359" y="1465"/>
                  </a:cubicBezTo>
                  <a:lnTo>
                    <a:pt x="9347" y="1465"/>
                  </a:lnTo>
                  <a:cubicBezTo>
                    <a:pt x="9359" y="1477"/>
                    <a:pt x="9371" y="1525"/>
                    <a:pt x="9383" y="1537"/>
                  </a:cubicBezTo>
                  <a:cubicBezTo>
                    <a:pt x="9347" y="1513"/>
                    <a:pt x="9323" y="1537"/>
                    <a:pt x="9288" y="1489"/>
                  </a:cubicBezTo>
                  <a:cubicBezTo>
                    <a:pt x="9276" y="1465"/>
                    <a:pt x="9288" y="1441"/>
                    <a:pt x="9288" y="1441"/>
                  </a:cubicBezTo>
                  <a:cubicBezTo>
                    <a:pt x="9284" y="1440"/>
                    <a:pt x="9281" y="1439"/>
                    <a:pt x="9279" y="1439"/>
                  </a:cubicBezTo>
                  <a:cubicBezTo>
                    <a:pt x="9264" y="1439"/>
                    <a:pt x="9264" y="1468"/>
                    <a:pt x="9264" y="1489"/>
                  </a:cubicBezTo>
                  <a:cubicBezTo>
                    <a:pt x="9264" y="1501"/>
                    <a:pt x="9264" y="1501"/>
                    <a:pt x="9252" y="1501"/>
                  </a:cubicBezTo>
                  <a:cubicBezTo>
                    <a:pt x="9252" y="1489"/>
                    <a:pt x="9240" y="1465"/>
                    <a:pt x="9240" y="1465"/>
                  </a:cubicBezTo>
                  <a:cubicBezTo>
                    <a:pt x="9240" y="1465"/>
                    <a:pt x="9228" y="1453"/>
                    <a:pt x="9228" y="1453"/>
                  </a:cubicBezTo>
                  <a:cubicBezTo>
                    <a:pt x="9228" y="1501"/>
                    <a:pt x="9204" y="1489"/>
                    <a:pt x="9192" y="1513"/>
                  </a:cubicBezTo>
                  <a:lnTo>
                    <a:pt x="9216" y="1513"/>
                  </a:lnTo>
                  <a:cubicBezTo>
                    <a:pt x="9216" y="1540"/>
                    <a:pt x="9216" y="1568"/>
                    <a:pt x="9211" y="1568"/>
                  </a:cubicBezTo>
                  <a:cubicBezTo>
                    <a:pt x="9209" y="1568"/>
                    <a:pt x="9207" y="1566"/>
                    <a:pt x="9204" y="1560"/>
                  </a:cubicBezTo>
                  <a:cubicBezTo>
                    <a:pt x="9216" y="1525"/>
                    <a:pt x="9168" y="1513"/>
                    <a:pt x="9192" y="1489"/>
                  </a:cubicBezTo>
                  <a:cubicBezTo>
                    <a:pt x="9184" y="1476"/>
                    <a:pt x="9180" y="1471"/>
                    <a:pt x="9178" y="1471"/>
                  </a:cubicBezTo>
                  <a:lnTo>
                    <a:pt x="9178" y="1471"/>
                  </a:lnTo>
                  <a:cubicBezTo>
                    <a:pt x="9170" y="1471"/>
                    <a:pt x="9185" y="1526"/>
                    <a:pt x="9172" y="1526"/>
                  </a:cubicBezTo>
                  <a:cubicBezTo>
                    <a:pt x="9171" y="1526"/>
                    <a:pt x="9170" y="1525"/>
                    <a:pt x="9168" y="1525"/>
                  </a:cubicBezTo>
                  <a:lnTo>
                    <a:pt x="9145" y="1501"/>
                  </a:lnTo>
                  <a:cubicBezTo>
                    <a:pt x="9133" y="1465"/>
                    <a:pt x="9168" y="1477"/>
                    <a:pt x="9157" y="1465"/>
                  </a:cubicBezTo>
                  <a:lnTo>
                    <a:pt x="9145" y="1465"/>
                  </a:lnTo>
                  <a:cubicBezTo>
                    <a:pt x="9157" y="1441"/>
                    <a:pt x="9192" y="1453"/>
                    <a:pt x="9216" y="1406"/>
                  </a:cubicBezTo>
                  <a:lnTo>
                    <a:pt x="9157" y="1394"/>
                  </a:lnTo>
                  <a:cubicBezTo>
                    <a:pt x="9109" y="1453"/>
                    <a:pt x="9014" y="1417"/>
                    <a:pt x="8978" y="1513"/>
                  </a:cubicBezTo>
                  <a:cubicBezTo>
                    <a:pt x="8978" y="1513"/>
                    <a:pt x="8978" y="1513"/>
                    <a:pt x="8978" y="1537"/>
                  </a:cubicBezTo>
                  <a:lnTo>
                    <a:pt x="8978" y="1548"/>
                  </a:lnTo>
                  <a:cubicBezTo>
                    <a:pt x="8954" y="1525"/>
                    <a:pt x="8930" y="1525"/>
                    <a:pt x="8907" y="1501"/>
                  </a:cubicBezTo>
                  <a:lnTo>
                    <a:pt x="8907" y="1501"/>
                  </a:lnTo>
                  <a:cubicBezTo>
                    <a:pt x="8918" y="1525"/>
                    <a:pt x="8918" y="1525"/>
                    <a:pt x="8930" y="1548"/>
                  </a:cubicBezTo>
                  <a:cubicBezTo>
                    <a:pt x="8942" y="1584"/>
                    <a:pt x="8942" y="1596"/>
                    <a:pt x="8918" y="1596"/>
                  </a:cubicBezTo>
                  <a:cubicBezTo>
                    <a:pt x="8915" y="1587"/>
                    <a:pt x="8914" y="1580"/>
                    <a:pt x="8913" y="1575"/>
                  </a:cubicBezTo>
                  <a:lnTo>
                    <a:pt x="8913" y="1575"/>
                  </a:lnTo>
                  <a:cubicBezTo>
                    <a:pt x="8912" y="1578"/>
                    <a:pt x="8910" y="1581"/>
                    <a:pt x="8907" y="1584"/>
                  </a:cubicBezTo>
                  <a:cubicBezTo>
                    <a:pt x="8895" y="1572"/>
                    <a:pt x="8871" y="1572"/>
                    <a:pt x="8871" y="1537"/>
                  </a:cubicBezTo>
                  <a:lnTo>
                    <a:pt x="8871" y="1537"/>
                  </a:lnTo>
                  <a:cubicBezTo>
                    <a:pt x="8871" y="1537"/>
                    <a:pt x="8871" y="1537"/>
                    <a:pt x="8883" y="1548"/>
                  </a:cubicBezTo>
                  <a:cubicBezTo>
                    <a:pt x="8883" y="1537"/>
                    <a:pt x="8859" y="1525"/>
                    <a:pt x="8859" y="1501"/>
                  </a:cubicBezTo>
                  <a:lnTo>
                    <a:pt x="8847" y="1513"/>
                  </a:lnTo>
                  <a:cubicBezTo>
                    <a:pt x="8835" y="1489"/>
                    <a:pt x="8847" y="1477"/>
                    <a:pt x="8835" y="1465"/>
                  </a:cubicBezTo>
                  <a:cubicBezTo>
                    <a:pt x="8811" y="1489"/>
                    <a:pt x="8811" y="1548"/>
                    <a:pt x="8787" y="1584"/>
                  </a:cubicBezTo>
                  <a:cubicBezTo>
                    <a:pt x="8787" y="1564"/>
                    <a:pt x="8779" y="1519"/>
                    <a:pt x="8776" y="1519"/>
                  </a:cubicBezTo>
                  <a:cubicBezTo>
                    <a:pt x="8776" y="1519"/>
                    <a:pt x="8776" y="1521"/>
                    <a:pt x="8776" y="1525"/>
                  </a:cubicBezTo>
                  <a:cubicBezTo>
                    <a:pt x="8774" y="1524"/>
                    <a:pt x="8773" y="1523"/>
                    <a:pt x="8771" y="1523"/>
                  </a:cubicBezTo>
                  <a:cubicBezTo>
                    <a:pt x="8752" y="1523"/>
                    <a:pt x="8750" y="1597"/>
                    <a:pt x="8728" y="1608"/>
                  </a:cubicBezTo>
                  <a:cubicBezTo>
                    <a:pt x="8728" y="1596"/>
                    <a:pt x="8740" y="1596"/>
                    <a:pt x="8740" y="1584"/>
                  </a:cubicBezTo>
                  <a:cubicBezTo>
                    <a:pt x="8707" y="1584"/>
                    <a:pt x="8677" y="1586"/>
                    <a:pt x="8648" y="1586"/>
                  </a:cubicBezTo>
                  <a:cubicBezTo>
                    <a:pt x="8605" y="1586"/>
                    <a:pt x="8564" y="1582"/>
                    <a:pt x="8514" y="1560"/>
                  </a:cubicBezTo>
                  <a:lnTo>
                    <a:pt x="8514" y="1632"/>
                  </a:lnTo>
                  <a:lnTo>
                    <a:pt x="8490" y="1596"/>
                  </a:lnTo>
                  <a:cubicBezTo>
                    <a:pt x="8482" y="1595"/>
                    <a:pt x="8475" y="1594"/>
                    <a:pt x="8468" y="1594"/>
                  </a:cubicBezTo>
                  <a:cubicBezTo>
                    <a:pt x="8398" y="1594"/>
                    <a:pt x="8354" y="1647"/>
                    <a:pt x="8299" y="1679"/>
                  </a:cubicBezTo>
                  <a:cubicBezTo>
                    <a:pt x="8297" y="1681"/>
                    <a:pt x="8294" y="1681"/>
                    <a:pt x="8292" y="1681"/>
                  </a:cubicBezTo>
                  <a:cubicBezTo>
                    <a:pt x="8275" y="1681"/>
                    <a:pt x="8273" y="1642"/>
                    <a:pt x="8252" y="1632"/>
                  </a:cubicBezTo>
                  <a:cubicBezTo>
                    <a:pt x="8204" y="1644"/>
                    <a:pt x="8216" y="1703"/>
                    <a:pt x="8180" y="1739"/>
                  </a:cubicBezTo>
                  <a:cubicBezTo>
                    <a:pt x="8180" y="1715"/>
                    <a:pt x="8180" y="1667"/>
                    <a:pt x="8156" y="1667"/>
                  </a:cubicBezTo>
                  <a:cubicBezTo>
                    <a:pt x="8156" y="1687"/>
                    <a:pt x="8164" y="1706"/>
                    <a:pt x="8154" y="1706"/>
                  </a:cubicBezTo>
                  <a:cubicBezTo>
                    <a:pt x="8152" y="1706"/>
                    <a:pt x="8149" y="1705"/>
                    <a:pt x="8145" y="1703"/>
                  </a:cubicBezTo>
                  <a:lnTo>
                    <a:pt x="8145" y="1691"/>
                  </a:lnTo>
                  <a:cubicBezTo>
                    <a:pt x="8141" y="1683"/>
                    <a:pt x="8138" y="1681"/>
                    <a:pt x="8135" y="1681"/>
                  </a:cubicBezTo>
                  <a:cubicBezTo>
                    <a:pt x="8129" y="1681"/>
                    <a:pt x="8121" y="1691"/>
                    <a:pt x="8097" y="1691"/>
                  </a:cubicBezTo>
                  <a:cubicBezTo>
                    <a:pt x="8061" y="1703"/>
                    <a:pt x="8037" y="1763"/>
                    <a:pt x="8037" y="1846"/>
                  </a:cubicBezTo>
                  <a:cubicBezTo>
                    <a:pt x="8002" y="1846"/>
                    <a:pt x="8014" y="1775"/>
                    <a:pt x="8002" y="1763"/>
                  </a:cubicBezTo>
                  <a:lnTo>
                    <a:pt x="8002" y="1763"/>
                  </a:lnTo>
                  <a:cubicBezTo>
                    <a:pt x="8008" y="1765"/>
                    <a:pt x="8013" y="1766"/>
                    <a:pt x="8016" y="1766"/>
                  </a:cubicBezTo>
                  <a:cubicBezTo>
                    <a:pt x="8029" y="1766"/>
                    <a:pt x="8014" y="1746"/>
                    <a:pt x="8014" y="1727"/>
                  </a:cubicBezTo>
                  <a:cubicBezTo>
                    <a:pt x="8007" y="1740"/>
                    <a:pt x="8001" y="1750"/>
                    <a:pt x="7992" y="1750"/>
                  </a:cubicBezTo>
                  <a:cubicBezTo>
                    <a:pt x="7985" y="1750"/>
                    <a:pt x="7977" y="1743"/>
                    <a:pt x="7966" y="1727"/>
                  </a:cubicBezTo>
                  <a:cubicBezTo>
                    <a:pt x="7954" y="1739"/>
                    <a:pt x="7942" y="1739"/>
                    <a:pt x="7930" y="1775"/>
                  </a:cubicBezTo>
                  <a:cubicBezTo>
                    <a:pt x="7934" y="1768"/>
                    <a:pt x="7937" y="1765"/>
                    <a:pt x="7940" y="1765"/>
                  </a:cubicBezTo>
                  <a:cubicBezTo>
                    <a:pt x="7948" y="1765"/>
                    <a:pt x="7954" y="1782"/>
                    <a:pt x="7954" y="1798"/>
                  </a:cubicBezTo>
                  <a:cubicBezTo>
                    <a:pt x="7950" y="1796"/>
                    <a:pt x="7946" y="1796"/>
                    <a:pt x="7942" y="1796"/>
                  </a:cubicBezTo>
                  <a:cubicBezTo>
                    <a:pt x="7934" y="1796"/>
                    <a:pt x="7926" y="1798"/>
                    <a:pt x="7918" y="1798"/>
                  </a:cubicBezTo>
                  <a:cubicBezTo>
                    <a:pt x="7906" y="1798"/>
                    <a:pt x="7895" y="1792"/>
                    <a:pt x="7883" y="1763"/>
                  </a:cubicBezTo>
                  <a:cubicBezTo>
                    <a:pt x="7799" y="1810"/>
                    <a:pt x="7704" y="1846"/>
                    <a:pt x="7621" y="1894"/>
                  </a:cubicBezTo>
                  <a:cubicBezTo>
                    <a:pt x="7615" y="1906"/>
                    <a:pt x="7618" y="1906"/>
                    <a:pt x="7622" y="1906"/>
                  </a:cubicBezTo>
                  <a:cubicBezTo>
                    <a:pt x="7627" y="1906"/>
                    <a:pt x="7633" y="1906"/>
                    <a:pt x="7633" y="1918"/>
                  </a:cubicBezTo>
                  <a:cubicBezTo>
                    <a:pt x="7629" y="1933"/>
                    <a:pt x="7625" y="1937"/>
                    <a:pt x="7621" y="1937"/>
                  </a:cubicBezTo>
                  <a:cubicBezTo>
                    <a:pt x="7616" y="1937"/>
                    <a:pt x="7611" y="1929"/>
                    <a:pt x="7606" y="1929"/>
                  </a:cubicBezTo>
                  <a:cubicBezTo>
                    <a:pt x="7603" y="1929"/>
                    <a:pt x="7600" y="1932"/>
                    <a:pt x="7597" y="1941"/>
                  </a:cubicBezTo>
                  <a:lnTo>
                    <a:pt x="7597" y="1906"/>
                  </a:lnTo>
                  <a:cubicBezTo>
                    <a:pt x="7573" y="1918"/>
                    <a:pt x="7561" y="1989"/>
                    <a:pt x="7549" y="2025"/>
                  </a:cubicBezTo>
                  <a:cubicBezTo>
                    <a:pt x="7537" y="1989"/>
                    <a:pt x="7525" y="2001"/>
                    <a:pt x="7537" y="1977"/>
                  </a:cubicBezTo>
                  <a:lnTo>
                    <a:pt x="7537" y="1977"/>
                  </a:lnTo>
                  <a:cubicBezTo>
                    <a:pt x="7537" y="1978"/>
                    <a:pt x="7536" y="1978"/>
                    <a:pt x="7535" y="1978"/>
                  </a:cubicBezTo>
                  <a:cubicBezTo>
                    <a:pt x="7520" y="1978"/>
                    <a:pt x="7460" y="1888"/>
                    <a:pt x="7445" y="1888"/>
                  </a:cubicBezTo>
                  <a:cubicBezTo>
                    <a:pt x="7443" y="1888"/>
                    <a:pt x="7442" y="1889"/>
                    <a:pt x="7442" y="1894"/>
                  </a:cubicBezTo>
                  <a:lnTo>
                    <a:pt x="7525" y="2013"/>
                  </a:lnTo>
                  <a:cubicBezTo>
                    <a:pt x="7525" y="2025"/>
                    <a:pt x="7502" y="2025"/>
                    <a:pt x="7514" y="2037"/>
                  </a:cubicBezTo>
                  <a:cubicBezTo>
                    <a:pt x="7490" y="2013"/>
                    <a:pt x="7466" y="1989"/>
                    <a:pt x="7454" y="1989"/>
                  </a:cubicBezTo>
                  <a:cubicBezTo>
                    <a:pt x="7430" y="1965"/>
                    <a:pt x="7454" y="1965"/>
                    <a:pt x="7466" y="1953"/>
                  </a:cubicBezTo>
                  <a:cubicBezTo>
                    <a:pt x="7442" y="1906"/>
                    <a:pt x="7418" y="1941"/>
                    <a:pt x="7406" y="1882"/>
                  </a:cubicBezTo>
                  <a:lnTo>
                    <a:pt x="7406" y="1882"/>
                  </a:lnTo>
                  <a:cubicBezTo>
                    <a:pt x="7383" y="1906"/>
                    <a:pt x="7418" y="1906"/>
                    <a:pt x="7418" y="1929"/>
                  </a:cubicBezTo>
                  <a:lnTo>
                    <a:pt x="7394" y="1929"/>
                  </a:lnTo>
                  <a:lnTo>
                    <a:pt x="7418" y="1941"/>
                  </a:lnTo>
                  <a:cubicBezTo>
                    <a:pt x="7409" y="1961"/>
                    <a:pt x="7422" y="1995"/>
                    <a:pt x="7403" y="1995"/>
                  </a:cubicBezTo>
                  <a:cubicBezTo>
                    <a:pt x="7398" y="1995"/>
                    <a:pt x="7392" y="1993"/>
                    <a:pt x="7383" y="1989"/>
                  </a:cubicBezTo>
                  <a:lnTo>
                    <a:pt x="7383" y="1989"/>
                  </a:lnTo>
                  <a:lnTo>
                    <a:pt x="7394" y="2060"/>
                  </a:lnTo>
                  <a:cubicBezTo>
                    <a:pt x="7386" y="2044"/>
                    <a:pt x="7381" y="2039"/>
                    <a:pt x="7377" y="2039"/>
                  </a:cubicBezTo>
                  <a:cubicBezTo>
                    <a:pt x="7371" y="2039"/>
                    <a:pt x="7368" y="2050"/>
                    <a:pt x="7363" y="2050"/>
                  </a:cubicBezTo>
                  <a:cubicBezTo>
                    <a:pt x="7361" y="2050"/>
                    <a:pt x="7360" y="2050"/>
                    <a:pt x="7359" y="2048"/>
                  </a:cubicBezTo>
                  <a:lnTo>
                    <a:pt x="7347" y="2025"/>
                  </a:lnTo>
                  <a:cubicBezTo>
                    <a:pt x="7343" y="2028"/>
                    <a:pt x="7340" y="2030"/>
                    <a:pt x="7336" y="2030"/>
                  </a:cubicBezTo>
                  <a:cubicBezTo>
                    <a:pt x="7328" y="2030"/>
                    <a:pt x="7320" y="2021"/>
                    <a:pt x="7311" y="2013"/>
                  </a:cubicBezTo>
                  <a:cubicBezTo>
                    <a:pt x="7305" y="1995"/>
                    <a:pt x="7308" y="1995"/>
                    <a:pt x="7311" y="1995"/>
                  </a:cubicBezTo>
                  <a:cubicBezTo>
                    <a:pt x="7314" y="1995"/>
                    <a:pt x="7317" y="1995"/>
                    <a:pt x="7311" y="1977"/>
                  </a:cubicBezTo>
                  <a:lnTo>
                    <a:pt x="7287" y="1977"/>
                  </a:lnTo>
                  <a:cubicBezTo>
                    <a:pt x="7299" y="2001"/>
                    <a:pt x="7299" y="2025"/>
                    <a:pt x="7323" y="2037"/>
                  </a:cubicBezTo>
                  <a:cubicBezTo>
                    <a:pt x="7323" y="2084"/>
                    <a:pt x="7335" y="2132"/>
                    <a:pt x="7299" y="2144"/>
                  </a:cubicBezTo>
                  <a:cubicBezTo>
                    <a:pt x="7263" y="2108"/>
                    <a:pt x="7299" y="2096"/>
                    <a:pt x="7275" y="2060"/>
                  </a:cubicBezTo>
                  <a:lnTo>
                    <a:pt x="7275" y="2060"/>
                  </a:lnTo>
                  <a:cubicBezTo>
                    <a:pt x="7228" y="2072"/>
                    <a:pt x="7287" y="2191"/>
                    <a:pt x="7252" y="2203"/>
                  </a:cubicBezTo>
                  <a:cubicBezTo>
                    <a:pt x="7216" y="2203"/>
                    <a:pt x="7240" y="2239"/>
                    <a:pt x="7216" y="2263"/>
                  </a:cubicBezTo>
                  <a:cubicBezTo>
                    <a:pt x="7204" y="2227"/>
                    <a:pt x="7180" y="2239"/>
                    <a:pt x="7156" y="2215"/>
                  </a:cubicBezTo>
                  <a:lnTo>
                    <a:pt x="7156" y="2179"/>
                  </a:lnTo>
                  <a:cubicBezTo>
                    <a:pt x="7151" y="2184"/>
                    <a:pt x="7146" y="2187"/>
                    <a:pt x="7142" y="2187"/>
                  </a:cubicBezTo>
                  <a:cubicBezTo>
                    <a:pt x="7136" y="2187"/>
                    <a:pt x="7130" y="2184"/>
                    <a:pt x="7125" y="2175"/>
                  </a:cubicBezTo>
                  <a:lnTo>
                    <a:pt x="7125" y="2175"/>
                  </a:lnTo>
                  <a:cubicBezTo>
                    <a:pt x="7139" y="2207"/>
                    <a:pt x="7108" y="2229"/>
                    <a:pt x="7097" y="2251"/>
                  </a:cubicBezTo>
                  <a:lnTo>
                    <a:pt x="7121" y="2287"/>
                  </a:lnTo>
                  <a:cubicBezTo>
                    <a:pt x="7109" y="2299"/>
                    <a:pt x="7097" y="2334"/>
                    <a:pt x="7073" y="2334"/>
                  </a:cubicBezTo>
                  <a:cubicBezTo>
                    <a:pt x="7061" y="2358"/>
                    <a:pt x="7085" y="2382"/>
                    <a:pt x="7085" y="2429"/>
                  </a:cubicBezTo>
                  <a:cubicBezTo>
                    <a:pt x="7061" y="2406"/>
                    <a:pt x="7037" y="2370"/>
                    <a:pt x="7025" y="2334"/>
                  </a:cubicBezTo>
                  <a:lnTo>
                    <a:pt x="7025" y="2334"/>
                  </a:lnTo>
                  <a:cubicBezTo>
                    <a:pt x="7029" y="2338"/>
                    <a:pt x="7032" y="2340"/>
                    <a:pt x="7035" y="2340"/>
                  </a:cubicBezTo>
                  <a:cubicBezTo>
                    <a:pt x="7040" y="2340"/>
                    <a:pt x="7045" y="2334"/>
                    <a:pt x="7061" y="2334"/>
                  </a:cubicBezTo>
                  <a:cubicBezTo>
                    <a:pt x="7073" y="2287"/>
                    <a:pt x="7061" y="2215"/>
                    <a:pt x="7097" y="2203"/>
                  </a:cubicBezTo>
                  <a:cubicBezTo>
                    <a:pt x="7090" y="2180"/>
                    <a:pt x="7086" y="2171"/>
                    <a:pt x="7083" y="2171"/>
                  </a:cubicBezTo>
                  <a:cubicBezTo>
                    <a:pt x="7076" y="2171"/>
                    <a:pt x="7075" y="2216"/>
                    <a:pt x="7055" y="2216"/>
                  </a:cubicBezTo>
                  <a:cubicBezTo>
                    <a:pt x="7053" y="2216"/>
                    <a:pt x="7051" y="2216"/>
                    <a:pt x="7049" y="2215"/>
                  </a:cubicBezTo>
                  <a:cubicBezTo>
                    <a:pt x="7049" y="2203"/>
                    <a:pt x="7049" y="2203"/>
                    <a:pt x="7049" y="2203"/>
                  </a:cubicBezTo>
                  <a:cubicBezTo>
                    <a:pt x="7049" y="2191"/>
                    <a:pt x="7061" y="2168"/>
                    <a:pt x="7037" y="2120"/>
                  </a:cubicBezTo>
                  <a:lnTo>
                    <a:pt x="7037" y="2120"/>
                  </a:lnTo>
                  <a:cubicBezTo>
                    <a:pt x="7026" y="2142"/>
                    <a:pt x="7065" y="2193"/>
                    <a:pt x="7036" y="2193"/>
                  </a:cubicBezTo>
                  <a:cubicBezTo>
                    <a:pt x="7033" y="2193"/>
                    <a:pt x="7030" y="2192"/>
                    <a:pt x="7025" y="2191"/>
                  </a:cubicBezTo>
                  <a:cubicBezTo>
                    <a:pt x="7025" y="2196"/>
                    <a:pt x="7023" y="2198"/>
                    <a:pt x="7020" y="2198"/>
                  </a:cubicBezTo>
                  <a:cubicBezTo>
                    <a:pt x="7008" y="2198"/>
                    <a:pt x="6975" y="2168"/>
                    <a:pt x="6966" y="2168"/>
                  </a:cubicBezTo>
                  <a:lnTo>
                    <a:pt x="6966" y="2168"/>
                  </a:lnTo>
                  <a:cubicBezTo>
                    <a:pt x="6966" y="2203"/>
                    <a:pt x="7002" y="2263"/>
                    <a:pt x="6966" y="2275"/>
                  </a:cubicBezTo>
                  <a:lnTo>
                    <a:pt x="6954" y="2227"/>
                  </a:lnTo>
                  <a:lnTo>
                    <a:pt x="6954" y="2227"/>
                  </a:lnTo>
                  <a:cubicBezTo>
                    <a:pt x="6930" y="2239"/>
                    <a:pt x="6978" y="2299"/>
                    <a:pt x="6954" y="2310"/>
                  </a:cubicBezTo>
                  <a:cubicBezTo>
                    <a:pt x="6964" y="2310"/>
                    <a:pt x="6966" y="2348"/>
                    <a:pt x="6983" y="2348"/>
                  </a:cubicBezTo>
                  <a:cubicBezTo>
                    <a:pt x="6985" y="2348"/>
                    <a:pt x="6987" y="2347"/>
                    <a:pt x="6990" y="2346"/>
                  </a:cubicBezTo>
                  <a:lnTo>
                    <a:pt x="6990" y="2346"/>
                  </a:lnTo>
                  <a:cubicBezTo>
                    <a:pt x="6990" y="2370"/>
                    <a:pt x="6978" y="2394"/>
                    <a:pt x="6954" y="2394"/>
                  </a:cubicBezTo>
                  <a:cubicBezTo>
                    <a:pt x="6954" y="2394"/>
                    <a:pt x="6954" y="2406"/>
                    <a:pt x="6966" y="2418"/>
                  </a:cubicBezTo>
                  <a:cubicBezTo>
                    <a:pt x="6971" y="2421"/>
                    <a:pt x="6975" y="2423"/>
                    <a:pt x="6978" y="2423"/>
                  </a:cubicBezTo>
                  <a:cubicBezTo>
                    <a:pt x="6991" y="2423"/>
                    <a:pt x="6987" y="2395"/>
                    <a:pt x="6998" y="2395"/>
                  </a:cubicBezTo>
                  <a:cubicBezTo>
                    <a:pt x="7001" y="2395"/>
                    <a:pt x="7006" y="2398"/>
                    <a:pt x="7013" y="2406"/>
                  </a:cubicBezTo>
                  <a:lnTo>
                    <a:pt x="7002" y="2358"/>
                  </a:lnTo>
                  <a:cubicBezTo>
                    <a:pt x="7025" y="2358"/>
                    <a:pt x="7049" y="2394"/>
                    <a:pt x="7049" y="2418"/>
                  </a:cubicBezTo>
                  <a:cubicBezTo>
                    <a:pt x="7049" y="2418"/>
                    <a:pt x="7049" y="2412"/>
                    <a:pt x="7053" y="2412"/>
                  </a:cubicBezTo>
                  <a:cubicBezTo>
                    <a:pt x="7054" y="2412"/>
                    <a:pt x="7057" y="2414"/>
                    <a:pt x="7061" y="2418"/>
                  </a:cubicBezTo>
                  <a:cubicBezTo>
                    <a:pt x="7078" y="2438"/>
                    <a:pt x="7078" y="2443"/>
                    <a:pt x="7074" y="2443"/>
                  </a:cubicBezTo>
                  <a:cubicBezTo>
                    <a:pt x="7070" y="2443"/>
                    <a:pt x="7062" y="2440"/>
                    <a:pt x="7057" y="2440"/>
                  </a:cubicBezTo>
                  <a:cubicBezTo>
                    <a:pt x="7051" y="2440"/>
                    <a:pt x="7049" y="2444"/>
                    <a:pt x="7061" y="2465"/>
                  </a:cubicBezTo>
                  <a:lnTo>
                    <a:pt x="7061" y="2453"/>
                  </a:lnTo>
                  <a:lnTo>
                    <a:pt x="7061" y="2453"/>
                  </a:lnTo>
                  <a:cubicBezTo>
                    <a:pt x="7097" y="2489"/>
                    <a:pt x="7061" y="2501"/>
                    <a:pt x="7049" y="2513"/>
                  </a:cubicBezTo>
                  <a:cubicBezTo>
                    <a:pt x="7025" y="2501"/>
                    <a:pt x="7002" y="2501"/>
                    <a:pt x="6978" y="2477"/>
                  </a:cubicBezTo>
                  <a:lnTo>
                    <a:pt x="6990" y="2441"/>
                  </a:lnTo>
                  <a:cubicBezTo>
                    <a:pt x="6987" y="2440"/>
                    <a:pt x="6985" y="2439"/>
                    <a:pt x="6983" y="2439"/>
                  </a:cubicBezTo>
                  <a:cubicBezTo>
                    <a:pt x="6968" y="2439"/>
                    <a:pt x="6976" y="2478"/>
                    <a:pt x="6966" y="2489"/>
                  </a:cubicBezTo>
                  <a:cubicBezTo>
                    <a:pt x="6954" y="2477"/>
                    <a:pt x="6954" y="2477"/>
                    <a:pt x="6954" y="2477"/>
                  </a:cubicBezTo>
                  <a:cubicBezTo>
                    <a:pt x="6954" y="2477"/>
                    <a:pt x="6954" y="2477"/>
                    <a:pt x="6954" y="2489"/>
                  </a:cubicBezTo>
                  <a:cubicBezTo>
                    <a:pt x="6954" y="2489"/>
                    <a:pt x="6954" y="2477"/>
                    <a:pt x="6942" y="2477"/>
                  </a:cubicBezTo>
                  <a:cubicBezTo>
                    <a:pt x="6930" y="2477"/>
                    <a:pt x="6930" y="2513"/>
                    <a:pt x="6906" y="2513"/>
                  </a:cubicBezTo>
                  <a:lnTo>
                    <a:pt x="6930" y="2537"/>
                  </a:lnTo>
                  <a:lnTo>
                    <a:pt x="6918" y="2513"/>
                  </a:lnTo>
                  <a:cubicBezTo>
                    <a:pt x="6930" y="2513"/>
                    <a:pt x="6954" y="2525"/>
                    <a:pt x="6966" y="2549"/>
                  </a:cubicBezTo>
                  <a:cubicBezTo>
                    <a:pt x="6963" y="2557"/>
                    <a:pt x="6959" y="2560"/>
                    <a:pt x="6953" y="2560"/>
                  </a:cubicBezTo>
                  <a:cubicBezTo>
                    <a:pt x="6934" y="2560"/>
                    <a:pt x="6904" y="2522"/>
                    <a:pt x="6894" y="2513"/>
                  </a:cubicBezTo>
                  <a:cubicBezTo>
                    <a:pt x="6879" y="2481"/>
                    <a:pt x="6894" y="2481"/>
                    <a:pt x="6907" y="2481"/>
                  </a:cubicBezTo>
                  <a:lnTo>
                    <a:pt x="6907" y="2481"/>
                  </a:lnTo>
                  <a:cubicBezTo>
                    <a:pt x="6913" y="2481"/>
                    <a:pt x="6918" y="2481"/>
                    <a:pt x="6918" y="2477"/>
                  </a:cubicBezTo>
                  <a:cubicBezTo>
                    <a:pt x="6906" y="2460"/>
                    <a:pt x="6899" y="2455"/>
                    <a:pt x="6894" y="2455"/>
                  </a:cubicBezTo>
                  <a:cubicBezTo>
                    <a:pt x="6885" y="2455"/>
                    <a:pt x="6880" y="2467"/>
                    <a:pt x="6861" y="2467"/>
                  </a:cubicBezTo>
                  <a:cubicBezTo>
                    <a:pt x="6857" y="2467"/>
                    <a:pt x="6852" y="2467"/>
                    <a:pt x="6847" y="2465"/>
                  </a:cubicBezTo>
                  <a:cubicBezTo>
                    <a:pt x="6823" y="2418"/>
                    <a:pt x="6871" y="2453"/>
                    <a:pt x="6847" y="2406"/>
                  </a:cubicBezTo>
                  <a:cubicBezTo>
                    <a:pt x="6823" y="2406"/>
                    <a:pt x="6847" y="2441"/>
                    <a:pt x="6811" y="2453"/>
                  </a:cubicBezTo>
                  <a:cubicBezTo>
                    <a:pt x="6799" y="2429"/>
                    <a:pt x="6823" y="2406"/>
                    <a:pt x="6799" y="2382"/>
                  </a:cubicBezTo>
                  <a:lnTo>
                    <a:pt x="6777" y="2382"/>
                  </a:lnTo>
                  <a:cubicBezTo>
                    <a:pt x="6778" y="2386"/>
                    <a:pt x="6777" y="2390"/>
                    <a:pt x="6775" y="2394"/>
                  </a:cubicBezTo>
                  <a:lnTo>
                    <a:pt x="6752" y="2394"/>
                  </a:lnTo>
                  <a:cubicBezTo>
                    <a:pt x="6728" y="2382"/>
                    <a:pt x="6740" y="2334"/>
                    <a:pt x="6716" y="2322"/>
                  </a:cubicBezTo>
                  <a:lnTo>
                    <a:pt x="6704" y="2358"/>
                  </a:lnTo>
                  <a:cubicBezTo>
                    <a:pt x="6716" y="2370"/>
                    <a:pt x="6728" y="2370"/>
                    <a:pt x="6740" y="2394"/>
                  </a:cubicBezTo>
                  <a:cubicBezTo>
                    <a:pt x="6738" y="2393"/>
                    <a:pt x="6736" y="2392"/>
                    <a:pt x="6735" y="2392"/>
                  </a:cubicBezTo>
                  <a:cubicBezTo>
                    <a:pt x="6721" y="2392"/>
                    <a:pt x="6752" y="2456"/>
                    <a:pt x="6752" y="2489"/>
                  </a:cubicBezTo>
                  <a:cubicBezTo>
                    <a:pt x="6740" y="2489"/>
                    <a:pt x="6728" y="2489"/>
                    <a:pt x="6716" y="2477"/>
                  </a:cubicBezTo>
                  <a:cubicBezTo>
                    <a:pt x="6716" y="2537"/>
                    <a:pt x="6692" y="2560"/>
                    <a:pt x="6692" y="2620"/>
                  </a:cubicBezTo>
                  <a:cubicBezTo>
                    <a:pt x="6692" y="2572"/>
                    <a:pt x="6656" y="2572"/>
                    <a:pt x="6632" y="2549"/>
                  </a:cubicBezTo>
                  <a:cubicBezTo>
                    <a:pt x="6644" y="2537"/>
                    <a:pt x="6621" y="2489"/>
                    <a:pt x="6597" y="2465"/>
                  </a:cubicBezTo>
                  <a:lnTo>
                    <a:pt x="6597" y="2465"/>
                  </a:lnTo>
                  <a:cubicBezTo>
                    <a:pt x="6585" y="2477"/>
                    <a:pt x="6609" y="2525"/>
                    <a:pt x="6632" y="2537"/>
                  </a:cubicBezTo>
                  <a:cubicBezTo>
                    <a:pt x="6602" y="2537"/>
                    <a:pt x="6624" y="2563"/>
                    <a:pt x="6608" y="2563"/>
                  </a:cubicBezTo>
                  <a:cubicBezTo>
                    <a:pt x="6605" y="2563"/>
                    <a:pt x="6602" y="2562"/>
                    <a:pt x="6597" y="2560"/>
                  </a:cubicBezTo>
                  <a:cubicBezTo>
                    <a:pt x="6585" y="2549"/>
                    <a:pt x="6573" y="2513"/>
                    <a:pt x="6561" y="2501"/>
                  </a:cubicBezTo>
                  <a:lnTo>
                    <a:pt x="6561" y="2501"/>
                  </a:lnTo>
                  <a:cubicBezTo>
                    <a:pt x="6537" y="2513"/>
                    <a:pt x="6597" y="2560"/>
                    <a:pt x="6561" y="2560"/>
                  </a:cubicBezTo>
                  <a:cubicBezTo>
                    <a:pt x="6561" y="2560"/>
                    <a:pt x="6561" y="2549"/>
                    <a:pt x="6549" y="2549"/>
                  </a:cubicBezTo>
                  <a:cubicBezTo>
                    <a:pt x="6537" y="2549"/>
                    <a:pt x="6537" y="2572"/>
                    <a:pt x="6549" y="2596"/>
                  </a:cubicBezTo>
                  <a:cubicBezTo>
                    <a:pt x="6537" y="2585"/>
                    <a:pt x="6529" y="2581"/>
                    <a:pt x="6523" y="2581"/>
                  </a:cubicBezTo>
                  <a:cubicBezTo>
                    <a:pt x="6512" y="2581"/>
                    <a:pt x="6507" y="2595"/>
                    <a:pt x="6499" y="2595"/>
                  </a:cubicBezTo>
                  <a:cubicBezTo>
                    <a:pt x="6494" y="2595"/>
                    <a:pt x="6488" y="2589"/>
                    <a:pt x="6478" y="2572"/>
                  </a:cubicBezTo>
                  <a:lnTo>
                    <a:pt x="6478" y="2572"/>
                  </a:lnTo>
                  <a:cubicBezTo>
                    <a:pt x="6466" y="2608"/>
                    <a:pt x="6513" y="2596"/>
                    <a:pt x="6513" y="2620"/>
                  </a:cubicBezTo>
                  <a:cubicBezTo>
                    <a:pt x="6521" y="2643"/>
                    <a:pt x="6509" y="2651"/>
                    <a:pt x="6497" y="2651"/>
                  </a:cubicBezTo>
                  <a:cubicBezTo>
                    <a:pt x="6490" y="2651"/>
                    <a:pt x="6482" y="2648"/>
                    <a:pt x="6478" y="2644"/>
                  </a:cubicBezTo>
                  <a:cubicBezTo>
                    <a:pt x="6478" y="2644"/>
                    <a:pt x="6478" y="2620"/>
                    <a:pt x="6490" y="2620"/>
                  </a:cubicBezTo>
                  <a:lnTo>
                    <a:pt x="6454" y="2596"/>
                  </a:lnTo>
                  <a:cubicBezTo>
                    <a:pt x="6398" y="2596"/>
                    <a:pt x="6479" y="2681"/>
                    <a:pt x="6449" y="2681"/>
                  </a:cubicBezTo>
                  <a:cubicBezTo>
                    <a:pt x="6447" y="2681"/>
                    <a:pt x="6445" y="2680"/>
                    <a:pt x="6442" y="2680"/>
                  </a:cubicBezTo>
                  <a:cubicBezTo>
                    <a:pt x="6442" y="2656"/>
                    <a:pt x="6418" y="2656"/>
                    <a:pt x="6406" y="2620"/>
                  </a:cubicBezTo>
                  <a:lnTo>
                    <a:pt x="6406" y="2620"/>
                  </a:lnTo>
                  <a:cubicBezTo>
                    <a:pt x="6406" y="2632"/>
                    <a:pt x="6382" y="2644"/>
                    <a:pt x="6418" y="2656"/>
                  </a:cubicBezTo>
                  <a:cubicBezTo>
                    <a:pt x="6406" y="2668"/>
                    <a:pt x="6382" y="2668"/>
                    <a:pt x="6371" y="2668"/>
                  </a:cubicBezTo>
                  <a:cubicBezTo>
                    <a:pt x="6371" y="2691"/>
                    <a:pt x="6371" y="2703"/>
                    <a:pt x="6382" y="2739"/>
                  </a:cubicBezTo>
                  <a:cubicBezTo>
                    <a:pt x="6378" y="2741"/>
                    <a:pt x="6372" y="2742"/>
                    <a:pt x="6367" y="2742"/>
                  </a:cubicBezTo>
                  <a:cubicBezTo>
                    <a:pt x="6345" y="2742"/>
                    <a:pt x="6321" y="2727"/>
                    <a:pt x="6311" y="2727"/>
                  </a:cubicBezTo>
                  <a:cubicBezTo>
                    <a:pt x="6287" y="2775"/>
                    <a:pt x="6228" y="2763"/>
                    <a:pt x="6204" y="2822"/>
                  </a:cubicBezTo>
                  <a:lnTo>
                    <a:pt x="6216" y="2822"/>
                  </a:lnTo>
                  <a:cubicBezTo>
                    <a:pt x="6180" y="2834"/>
                    <a:pt x="6263" y="2858"/>
                    <a:pt x="6228" y="2882"/>
                  </a:cubicBezTo>
                  <a:cubicBezTo>
                    <a:pt x="6216" y="2858"/>
                    <a:pt x="6207" y="2855"/>
                    <a:pt x="6196" y="2855"/>
                  </a:cubicBezTo>
                  <a:cubicBezTo>
                    <a:pt x="6193" y="2855"/>
                    <a:pt x="6189" y="2855"/>
                    <a:pt x="6185" y="2855"/>
                  </a:cubicBezTo>
                  <a:cubicBezTo>
                    <a:pt x="6177" y="2855"/>
                    <a:pt x="6168" y="2854"/>
                    <a:pt x="6156" y="2846"/>
                  </a:cubicBezTo>
                  <a:cubicBezTo>
                    <a:pt x="6109" y="2858"/>
                    <a:pt x="6120" y="2941"/>
                    <a:pt x="6061" y="2941"/>
                  </a:cubicBezTo>
                  <a:cubicBezTo>
                    <a:pt x="6061" y="2930"/>
                    <a:pt x="6049" y="2918"/>
                    <a:pt x="6061" y="2906"/>
                  </a:cubicBezTo>
                  <a:lnTo>
                    <a:pt x="6061" y="2906"/>
                  </a:lnTo>
                  <a:cubicBezTo>
                    <a:pt x="6013" y="2918"/>
                    <a:pt x="6001" y="2941"/>
                    <a:pt x="5978" y="2965"/>
                  </a:cubicBezTo>
                  <a:lnTo>
                    <a:pt x="5978" y="2953"/>
                  </a:lnTo>
                  <a:cubicBezTo>
                    <a:pt x="5906" y="2953"/>
                    <a:pt x="5906" y="3025"/>
                    <a:pt x="5882" y="3072"/>
                  </a:cubicBezTo>
                  <a:cubicBezTo>
                    <a:pt x="5882" y="3061"/>
                    <a:pt x="5870" y="3049"/>
                    <a:pt x="5859" y="3037"/>
                  </a:cubicBezTo>
                  <a:cubicBezTo>
                    <a:pt x="5835" y="3049"/>
                    <a:pt x="5799" y="3072"/>
                    <a:pt x="5823" y="3120"/>
                  </a:cubicBezTo>
                  <a:cubicBezTo>
                    <a:pt x="5814" y="3118"/>
                    <a:pt x="5808" y="3118"/>
                    <a:pt x="5804" y="3118"/>
                  </a:cubicBezTo>
                  <a:cubicBezTo>
                    <a:pt x="5782" y="3118"/>
                    <a:pt x="5802" y="3134"/>
                    <a:pt x="5775" y="3134"/>
                  </a:cubicBezTo>
                  <a:cubicBezTo>
                    <a:pt x="5769" y="3134"/>
                    <a:pt x="5762" y="3134"/>
                    <a:pt x="5751" y="3132"/>
                  </a:cubicBezTo>
                  <a:cubicBezTo>
                    <a:pt x="5751" y="3132"/>
                    <a:pt x="5751" y="3132"/>
                    <a:pt x="5751" y="3120"/>
                  </a:cubicBezTo>
                  <a:cubicBezTo>
                    <a:pt x="5728" y="3120"/>
                    <a:pt x="5716" y="3132"/>
                    <a:pt x="5704" y="3144"/>
                  </a:cubicBezTo>
                  <a:cubicBezTo>
                    <a:pt x="5692" y="3203"/>
                    <a:pt x="5739" y="3263"/>
                    <a:pt x="5692" y="3287"/>
                  </a:cubicBezTo>
                  <a:cubicBezTo>
                    <a:pt x="5632" y="3227"/>
                    <a:pt x="5692" y="3251"/>
                    <a:pt x="5656" y="3203"/>
                  </a:cubicBezTo>
                  <a:lnTo>
                    <a:pt x="5656" y="3203"/>
                  </a:lnTo>
                  <a:cubicBezTo>
                    <a:pt x="5656" y="3215"/>
                    <a:pt x="5656" y="3239"/>
                    <a:pt x="5632" y="3239"/>
                  </a:cubicBezTo>
                  <a:cubicBezTo>
                    <a:pt x="5620" y="3203"/>
                    <a:pt x="5620" y="3215"/>
                    <a:pt x="5609" y="3191"/>
                  </a:cubicBezTo>
                  <a:lnTo>
                    <a:pt x="5609" y="3191"/>
                  </a:lnTo>
                  <a:cubicBezTo>
                    <a:pt x="5586" y="3191"/>
                    <a:pt x="5627" y="3276"/>
                    <a:pt x="5632" y="3276"/>
                  </a:cubicBezTo>
                  <a:cubicBezTo>
                    <a:pt x="5632" y="3276"/>
                    <a:pt x="5632" y="3276"/>
                    <a:pt x="5632" y="3275"/>
                  </a:cubicBezTo>
                  <a:cubicBezTo>
                    <a:pt x="5644" y="3287"/>
                    <a:pt x="5644" y="3287"/>
                    <a:pt x="5656" y="3287"/>
                  </a:cubicBezTo>
                  <a:cubicBezTo>
                    <a:pt x="5680" y="3322"/>
                    <a:pt x="5620" y="3322"/>
                    <a:pt x="5620" y="3346"/>
                  </a:cubicBezTo>
                  <a:cubicBezTo>
                    <a:pt x="5620" y="3346"/>
                    <a:pt x="5626" y="3344"/>
                    <a:pt x="5634" y="3344"/>
                  </a:cubicBezTo>
                  <a:cubicBezTo>
                    <a:pt x="5645" y="3344"/>
                    <a:pt x="5661" y="3349"/>
                    <a:pt x="5668" y="3370"/>
                  </a:cubicBezTo>
                  <a:cubicBezTo>
                    <a:pt x="5644" y="3382"/>
                    <a:pt x="5692" y="3442"/>
                    <a:pt x="5692" y="3477"/>
                  </a:cubicBezTo>
                  <a:cubicBezTo>
                    <a:pt x="5644" y="3477"/>
                    <a:pt x="5656" y="3418"/>
                    <a:pt x="5620" y="3382"/>
                  </a:cubicBezTo>
                  <a:cubicBezTo>
                    <a:pt x="5597" y="3382"/>
                    <a:pt x="5561" y="3358"/>
                    <a:pt x="5549" y="3334"/>
                  </a:cubicBezTo>
                  <a:cubicBezTo>
                    <a:pt x="5525" y="3346"/>
                    <a:pt x="5549" y="3394"/>
                    <a:pt x="5537" y="3418"/>
                  </a:cubicBezTo>
                  <a:lnTo>
                    <a:pt x="5525" y="3406"/>
                  </a:lnTo>
                  <a:lnTo>
                    <a:pt x="5525" y="3406"/>
                  </a:lnTo>
                  <a:cubicBezTo>
                    <a:pt x="5513" y="3430"/>
                    <a:pt x="5537" y="3501"/>
                    <a:pt x="5489" y="3501"/>
                  </a:cubicBezTo>
                  <a:lnTo>
                    <a:pt x="5513" y="3513"/>
                  </a:lnTo>
                  <a:cubicBezTo>
                    <a:pt x="5525" y="3513"/>
                    <a:pt x="5501" y="3525"/>
                    <a:pt x="5525" y="3561"/>
                  </a:cubicBezTo>
                  <a:cubicBezTo>
                    <a:pt x="5504" y="3540"/>
                    <a:pt x="5483" y="3537"/>
                    <a:pt x="5470" y="3521"/>
                  </a:cubicBezTo>
                  <a:lnTo>
                    <a:pt x="5470" y="3521"/>
                  </a:lnTo>
                  <a:cubicBezTo>
                    <a:pt x="5509" y="3586"/>
                    <a:pt x="5455" y="3610"/>
                    <a:pt x="5501" y="3668"/>
                  </a:cubicBezTo>
                  <a:cubicBezTo>
                    <a:pt x="5478" y="3668"/>
                    <a:pt x="5454" y="3632"/>
                    <a:pt x="5442" y="3620"/>
                  </a:cubicBezTo>
                  <a:cubicBezTo>
                    <a:pt x="5466" y="3608"/>
                    <a:pt x="5478" y="3620"/>
                    <a:pt x="5466" y="3584"/>
                  </a:cubicBezTo>
                  <a:lnTo>
                    <a:pt x="5466" y="3584"/>
                  </a:lnTo>
                  <a:cubicBezTo>
                    <a:pt x="5460" y="3590"/>
                    <a:pt x="5451" y="3593"/>
                    <a:pt x="5442" y="3593"/>
                  </a:cubicBezTo>
                  <a:cubicBezTo>
                    <a:pt x="5433" y="3593"/>
                    <a:pt x="5424" y="3590"/>
                    <a:pt x="5418" y="3584"/>
                  </a:cubicBezTo>
                  <a:lnTo>
                    <a:pt x="5418" y="3584"/>
                  </a:lnTo>
                  <a:cubicBezTo>
                    <a:pt x="5442" y="3632"/>
                    <a:pt x="5430" y="3680"/>
                    <a:pt x="5466" y="3715"/>
                  </a:cubicBezTo>
                  <a:cubicBezTo>
                    <a:pt x="5430" y="3703"/>
                    <a:pt x="5418" y="3703"/>
                    <a:pt x="5382" y="3680"/>
                  </a:cubicBezTo>
                  <a:lnTo>
                    <a:pt x="5382" y="3680"/>
                  </a:lnTo>
                  <a:cubicBezTo>
                    <a:pt x="5382" y="3715"/>
                    <a:pt x="5442" y="3727"/>
                    <a:pt x="5466" y="3751"/>
                  </a:cubicBezTo>
                  <a:cubicBezTo>
                    <a:pt x="5454" y="3751"/>
                    <a:pt x="5442" y="3751"/>
                    <a:pt x="5430" y="3763"/>
                  </a:cubicBezTo>
                  <a:cubicBezTo>
                    <a:pt x="5430" y="3755"/>
                    <a:pt x="5424" y="3746"/>
                    <a:pt x="5416" y="3746"/>
                  </a:cubicBezTo>
                  <a:cubicBezTo>
                    <a:pt x="5413" y="3746"/>
                    <a:pt x="5410" y="3748"/>
                    <a:pt x="5406" y="3751"/>
                  </a:cubicBezTo>
                  <a:lnTo>
                    <a:pt x="5406" y="3739"/>
                  </a:lnTo>
                  <a:cubicBezTo>
                    <a:pt x="5389" y="3732"/>
                    <a:pt x="5378" y="3729"/>
                    <a:pt x="5373" y="3729"/>
                  </a:cubicBezTo>
                  <a:cubicBezTo>
                    <a:pt x="5361" y="3729"/>
                    <a:pt x="5377" y="3746"/>
                    <a:pt x="5394" y="3763"/>
                  </a:cubicBezTo>
                  <a:cubicBezTo>
                    <a:pt x="5382" y="3763"/>
                    <a:pt x="5370" y="3775"/>
                    <a:pt x="5370" y="3775"/>
                  </a:cubicBezTo>
                  <a:cubicBezTo>
                    <a:pt x="5358" y="3775"/>
                    <a:pt x="5358" y="3787"/>
                    <a:pt x="5370" y="3787"/>
                  </a:cubicBezTo>
                  <a:lnTo>
                    <a:pt x="5239" y="3787"/>
                  </a:lnTo>
                  <a:cubicBezTo>
                    <a:pt x="5180" y="3811"/>
                    <a:pt x="5120" y="3834"/>
                    <a:pt x="5097" y="3858"/>
                  </a:cubicBezTo>
                  <a:cubicBezTo>
                    <a:pt x="5078" y="3861"/>
                    <a:pt x="5061" y="3861"/>
                    <a:pt x="5045" y="3861"/>
                  </a:cubicBezTo>
                  <a:cubicBezTo>
                    <a:pt x="4975" y="3861"/>
                    <a:pt x="4921" y="3844"/>
                    <a:pt x="4882" y="3834"/>
                  </a:cubicBezTo>
                  <a:cubicBezTo>
                    <a:pt x="4704" y="3906"/>
                    <a:pt x="4525" y="3882"/>
                    <a:pt x="4335" y="3977"/>
                  </a:cubicBezTo>
                  <a:lnTo>
                    <a:pt x="4346" y="3977"/>
                  </a:lnTo>
                  <a:cubicBezTo>
                    <a:pt x="4204" y="4013"/>
                    <a:pt x="4430" y="4013"/>
                    <a:pt x="4275" y="4061"/>
                  </a:cubicBezTo>
                  <a:cubicBezTo>
                    <a:pt x="4280" y="4036"/>
                    <a:pt x="4265" y="4030"/>
                    <a:pt x="4242" y="4030"/>
                  </a:cubicBezTo>
                  <a:cubicBezTo>
                    <a:pt x="4215" y="4030"/>
                    <a:pt x="4176" y="4039"/>
                    <a:pt x="4143" y="4039"/>
                  </a:cubicBezTo>
                  <a:cubicBezTo>
                    <a:pt x="4135" y="4039"/>
                    <a:pt x="4127" y="4038"/>
                    <a:pt x="4120" y="4037"/>
                  </a:cubicBezTo>
                  <a:cubicBezTo>
                    <a:pt x="3918" y="4061"/>
                    <a:pt x="3811" y="4192"/>
                    <a:pt x="3620" y="4215"/>
                  </a:cubicBezTo>
                  <a:cubicBezTo>
                    <a:pt x="3620" y="4204"/>
                    <a:pt x="3620" y="4180"/>
                    <a:pt x="3656" y="4168"/>
                  </a:cubicBezTo>
                  <a:lnTo>
                    <a:pt x="3656" y="4168"/>
                  </a:lnTo>
                  <a:cubicBezTo>
                    <a:pt x="3525" y="4204"/>
                    <a:pt x="3418" y="4263"/>
                    <a:pt x="3299" y="4311"/>
                  </a:cubicBezTo>
                  <a:lnTo>
                    <a:pt x="3311" y="4299"/>
                  </a:lnTo>
                  <a:lnTo>
                    <a:pt x="3311" y="4299"/>
                  </a:lnTo>
                  <a:cubicBezTo>
                    <a:pt x="3108" y="4346"/>
                    <a:pt x="2965" y="4477"/>
                    <a:pt x="2787" y="4596"/>
                  </a:cubicBezTo>
                  <a:cubicBezTo>
                    <a:pt x="2799" y="4585"/>
                    <a:pt x="2787" y="4561"/>
                    <a:pt x="2799" y="4549"/>
                  </a:cubicBezTo>
                  <a:lnTo>
                    <a:pt x="2799" y="4549"/>
                  </a:lnTo>
                  <a:cubicBezTo>
                    <a:pt x="2703" y="4585"/>
                    <a:pt x="2549" y="4668"/>
                    <a:pt x="2513" y="4751"/>
                  </a:cubicBezTo>
                  <a:cubicBezTo>
                    <a:pt x="2382" y="4763"/>
                    <a:pt x="2453" y="4799"/>
                    <a:pt x="2287" y="4846"/>
                  </a:cubicBezTo>
                  <a:cubicBezTo>
                    <a:pt x="2275" y="4846"/>
                    <a:pt x="2299" y="4835"/>
                    <a:pt x="2299" y="4823"/>
                  </a:cubicBezTo>
                  <a:lnTo>
                    <a:pt x="2299" y="4823"/>
                  </a:lnTo>
                  <a:cubicBezTo>
                    <a:pt x="2227" y="4858"/>
                    <a:pt x="2180" y="4894"/>
                    <a:pt x="2120" y="4930"/>
                  </a:cubicBezTo>
                  <a:cubicBezTo>
                    <a:pt x="1989" y="5061"/>
                    <a:pt x="2001" y="5144"/>
                    <a:pt x="1822" y="5251"/>
                  </a:cubicBezTo>
                  <a:cubicBezTo>
                    <a:pt x="1763" y="5204"/>
                    <a:pt x="1918" y="5168"/>
                    <a:pt x="1882" y="5108"/>
                  </a:cubicBezTo>
                  <a:lnTo>
                    <a:pt x="1882" y="5108"/>
                  </a:lnTo>
                  <a:cubicBezTo>
                    <a:pt x="1858" y="5144"/>
                    <a:pt x="1834" y="5180"/>
                    <a:pt x="1775" y="5204"/>
                  </a:cubicBezTo>
                  <a:cubicBezTo>
                    <a:pt x="1787" y="5156"/>
                    <a:pt x="1775" y="5180"/>
                    <a:pt x="1775" y="5144"/>
                  </a:cubicBezTo>
                  <a:cubicBezTo>
                    <a:pt x="1729" y="5156"/>
                    <a:pt x="1694" y="5311"/>
                    <a:pt x="1691" y="5311"/>
                  </a:cubicBezTo>
                  <a:cubicBezTo>
                    <a:pt x="1691" y="5311"/>
                    <a:pt x="1691" y="5311"/>
                    <a:pt x="1691" y="5311"/>
                  </a:cubicBezTo>
                  <a:lnTo>
                    <a:pt x="1691" y="5311"/>
                  </a:lnTo>
                  <a:cubicBezTo>
                    <a:pt x="1691" y="5320"/>
                    <a:pt x="1695" y="5324"/>
                    <a:pt x="1700" y="5324"/>
                  </a:cubicBezTo>
                  <a:cubicBezTo>
                    <a:pt x="1710" y="5324"/>
                    <a:pt x="1724" y="5314"/>
                    <a:pt x="1739" y="5299"/>
                  </a:cubicBezTo>
                  <a:lnTo>
                    <a:pt x="1739" y="5299"/>
                  </a:lnTo>
                  <a:cubicBezTo>
                    <a:pt x="1739" y="5370"/>
                    <a:pt x="1584" y="5430"/>
                    <a:pt x="1525" y="5513"/>
                  </a:cubicBezTo>
                  <a:cubicBezTo>
                    <a:pt x="1541" y="5497"/>
                    <a:pt x="1591" y="5464"/>
                    <a:pt x="1617" y="5464"/>
                  </a:cubicBezTo>
                  <a:cubicBezTo>
                    <a:pt x="1629" y="5464"/>
                    <a:pt x="1636" y="5471"/>
                    <a:pt x="1632" y="5489"/>
                  </a:cubicBezTo>
                  <a:cubicBezTo>
                    <a:pt x="1525" y="5561"/>
                    <a:pt x="1537" y="5644"/>
                    <a:pt x="1501" y="5728"/>
                  </a:cubicBezTo>
                  <a:cubicBezTo>
                    <a:pt x="1483" y="5736"/>
                    <a:pt x="1471" y="5740"/>
                    <a:pt x="1463" y="5740"/>
                  </a:cubicBezTo>
                  <a:cubicBezTo>
                    <a:pt x="1417" y="5740"/>
                    <a:pt x="1506" y="5617"/>
                    <a:pt x="1465" y="5597"/>
                  </a:cubicBezTo>
                  <a:cubicBezTo>
                    <a:pt x="1441" y="5597"/>
                    <a:pt x="1370" y="5597"/>
                    <a:pt x="1394" y="5549"/>
                  </a:cubicBezTo>
                  <a:lnTo>
                    <a:pt x="1394" y="5549"/>
                  </a:lnTo>
                  <a:cubicBezTo>
                    <a:pt x="1298" y="5620"/>
                    <a:pt x="1275" y="5704"/>
                    <a:pt x="1215" y="5787"/>
                  </a:cubicBezTo>
                  <a:lnTo>
                    <a:pt x="1203" y="5775"/>
                  </a:lnTo>
                  <a:cubicBezTo>
                    <a:pt x="1120" y="5870"/>
                    <a:pt x="1060" y="6025"/>
                    <a:pt x="965" y="6097"/>
                  </a:cubicBezTo>
                  <a:lnTo>
                    <a:pt x="1025" y="6061"/>
                  </a:lnTo>
                  <a:lnTo>
                    <a:pt x="1025" y="6061"/>
                  </a:lnTo>
                  <a:cubicBezTo>
                    <a:pt x="1013" y="6085"/>
                    <a:pt x="965" y="6132"/>
                    <a:pt x="965" y="6180"/>
                  </a:cubicBezTo>
                  <a:cubicBezTo>
                    <a:pt x="960" y="6175"/>
                    <a:pt x="952" y="6173"/>
                    <a:pt x="944" y="6173"/>
                  </a:cubicBezTo>
                  <a:cubicBezTo>
                    <a:pt x="925" y="6173"/>
                    <a:pt x="901" y="6182"/>
                    <a:pt x="885" y="6182"/>
                  </a:cubicBezTo>
                  <a:cubicBezTo>
                    <a:pt x="879" y="6182"/>
                    <a:pt x="874" y="6180"/>
                    <a:pt x="871" y="6175"/>
                  </a:cubicBezTo>
                  <a:lnTo>
                    <a:pt x="871" y="6175"/>
                  </a:lnTo>
                  <a:cubicBezTo>
                    <a:pt x="885" y="6272"/>
                    <a:pt x="716" y="6444"/>
                    <a:pt x="739" y="6537"/>
                  </a:cubicBezTo>
                  <a:cubicBezTo>
                    <a:pt x="732" y="6539"/>
                    <a:pt x="727" y="6539"/>
                    <a:pt x="722" y="6539"/>
                  </a:cubicBezTo>
                  <a:cubicBezTo>
                    <a:pt x="691" y="6539"/>
                    <a:pt x="690" y="6510"/>
                    <a:pt x="679" y="6490"/>
                  </a:cubicBezTo>
                  <a:cubicBezTo>
                    <a:pt x="739" y="6430"/>
                    <a:pt x="775" y="6418"/>
                    <a:pt x="775" y="6359"/>
                  </a:cubicBezTo>
                  <a:lnTo>
                    <a:pt x="775" y="6359"/>
                  </a:lnTo>
                  <a:cubicBezTo>
                    <a:pt x="735" y="6408"/>
                    <a:pt x="695" y="6433"/>
                    <a:pt x="676" y="6433"/>
                  </a:cubicBezTo>
                  <a:cubicBezTo>
                    <a:pt x="672" y="6433"/>
                    <a:pt x="669" y="6432"/>
                    <a:pt x="667" y="6430"/>
                  </a:cubicBezTo>
                  <a:cubicBezTo>
                    <a:pt x="667" y="6513"/>
                    <a:pt x="584" y="6668"/>
                    <a:pt x="596" y="6716"/>
                  </a:cubicBezTo>
                  <a:cubicBezTo>
                    <a:pt x="565" y="6739"/>
                    <a:pt x="539" y="6757"/>
                    <a:pt x="518" y="6757"/>
                  </a:cubicBezTo>
                  <a:cubicBezTo>
                    <a:pt x="507" y="6757"/>
                    <a:pt x="497" y="6752"/>
                    <a:pt x="489" y="6740"/>
                  </a:cubicBezTo>
                  <a:lnTo>
                    <a:pt x="489" y="6740"/>
                  </a:lnTo>
                  <a:cubicBezTo>
                    <a:pt x="443" y="6822"/>
                    <a:pt x="467" y="6831"/>
                    <a:pt x="499" y="6831"/>
                  </a:cubicBezTo>
                  <a:cubicBezTo>
                    <a:pt x="508" y="6831"/>
                    <a:pt x="517" y="6830"/>
                    <a:pt x="526" y="6830"/>
                  </a:cubicBezTo>
                  <a:cubicBezTo>
                    <a:pt x="557" y="6830"/>
                    <a:pt x="576" y="6840"/>
                    <a:pt x="513" y="6930"/>
                  </a:cubicBezTo>
                  <a:cubicBezTo>
                    <a:pt x="497" y="6942"/>
                    <a:pt x="487" y="6947"/>
                    <a:pt x="480" y="6947"/>
                  </a:cubicBezTo>
                  <a:cubicBezTo>
                    <a:pt x="457" y="6947"/>
                    <a:pt x="480" y="6890"/>
                    <a:pt x="469" y="6890"/>
                  </a:cubicBezTo>
                  <a:lnTo>
                    <a:pt x="469" y="6890"/>
                  </a:lnTo>
                  <a:cubicBezTo>
                    <a:pt x="464" y="6890"/>
                    <a:pt x="453" y="6900"/>
                    <a:pt x="429" y="6930"/>
                  </a:cubicBezTo>
                  <a:lnTo>
                    <a:pt x="441" y="6894"/>
                  </a:lnTo>
                  <a:lnTo>
                    <a:pt x="441" y="6894"/>
                  </a:lnTo>
                  <a:cubicBezTo>
                    <a:pt x="286" y="6930"/>
                    <a:pt x="465" y="7013"/>
                    <a:pt x="394" y="7109"/>
                  </a:cubicBezTo>
                  <a:cubicBezTo>
                    <a:pt x="347" y="7099"/>
                    <a:pt x="380" y="7046"/>
                    <a:pt x="358" y="7046"/>
                  </a:cubicBezTo>
                  <a:cubicBezTo>
                    <a:pt x="351" y="7046"/>
                    <a:pt x="340" y="7051"/>
                    <a:pt x="322" y="7061"/>
                  </a:cubicBezTo>
                  <a:cubicBezTo>
                    <a:pt x="275" y="7168"/>
                    <a:pt x="322" y="7263"/>
                    <a:pt x="251" y="7347"/>
                  </a:cubicBezTo>
                  <a:lnTo>
                    <a:pt x="239" y="7323"/>
                  </a:lnTo>
                  <a:cubicBezTo>
                    <a:pt x="203" y="7382"/>
                    <a:pt x="120" y="7502"/>
                    <a:pt x="96" y="7573"/>
                  </a:cubicBezTo>
                  <a:cubicBezTo>
                    <a:pt x="87" y="7573"/>
                    <a:pt x="85" y="7566"/>
                    <a:pt x="89" y="7558"/>
                  </a:cubicBezTo>
                  <a:lnTo>
                    <a:pt x="89" y="7558"/>
                  </a:lnTo>
                  <a:cubicBezTo>
                    <a:pt x="17" y="7654"/>
                    <a:pt x="93" y="7611"/>
                    <a:pt x="1" y="7692"/>
                  </a:cubicBezTo>
                  <a:lnTo>
                    <a:pt x="13" y="7728"/>
                  </a:lnTo>
                  <a:cubicBezTo>
                    <a:pt x="60" y="7692"/>
                    <a:pt x="132" y="7609"/>
                    <a:pt x="132" y="7537"/>
                  </a:cubicBezTo>
                  <a:cubicBezTo>
                    <a:pt x="132" y="7552"/>
                    <a:pt x="137" y="7558"/>
                    <a:pt x="145" y="7558"/>
                  </a:cubicBezTo>
                  <a:cubicBezTo>
                    <a:pt x="170" y="7558"/>
                    <a:pt x="224" y="7510"/>
                    <a:pt x="260" y="7510"/>
                  </a:cubicBezTo>
                  <a:cubicBezTo>
                    <a:pt x="271" y="7510"/>
                    <a:pt x="280" y="7515"/>
                    <a:pt x="286" y="7525"/>
                  </a:cubicBezTo>
                  <a:lnTo>
                    <a:pt x="275" y="7502"/>
                  </a:lnTo>
                  <a:cubicBezTo>
                    <a:pt x="441" y="7394"/>
                    <a:pt x="560" y="7204"/>
                    <a:pt x="715" y="7037"/>
                  </a:cubicBezTo>
                  <a:cubicBezTo>
                    <a:pt x="751" y="6882"/>
                    <a:pt x="882" y="6847"/>
                    <a:pt x="929" y="6704"/>
                  </a:cubicBezTo>
                  <a:cubicBezTo>
                    <a:pt x="894" y="6644"/>
                    <a:pt x="941" y="6668"/>
                    <a:pt x="1013" y="6561"/>
                  </a:cubicBezTo>
                  <a:lnTo>
                    <a:pt x="1013" y="6561"/>
                  </a:lnTo>
                  <a:cubicBezTo>
                    <a:pt x="996" y="6589"/>
                    <a:pt x="1003" y="6598"/>
                    <a:pt x="1018" y="6598"/>
                  </a:cubicBezTo>
                  <a:cubicBezTo>
                    <a:pt x="1036" y="6598"/>
                    <a:pt x="1065" y="6586"/>
                    <a:pt x="1084" y="6573"/>
                  </a:cubicBezTo>
                  <a:cubicBezTo>
                    <a:pt x="1084" y="6537"/>
                    <a:pt x="1096" y="6513"/>
                    <a:pt x="1120" y="6490"/>
                  </a:cubicBezTo>
                  <a:cubicBezTo>
                    <a:pt x="1144" y="6478"/>
                    <a:pt x="1298" y="6394"/>
                    <a:pt x="1310" y="6311"/>
                  </a:cubicBezTo>
                  <a:cubicBezTo>
                    <a:pt x="1322" y="6304"/>
                    <a:pt x="1329" y="6301"/>
                    <a:pt x="1333" y="6301"/>
                  </a:cubicBezTo>
                  <a:cubicBezTo>
                    <a:pt x="1349" y="6301"/>
                    <a:pt x="1310" y="6351"/>
                    <a:pt x="1310" y="6370"/>
                  </a:cubicBezTo>
                  <a:cubicBezTo>
                    <a:pt x="1358" y="6370"/>
                    <a:pt x="1334" y="6299"/>
                    <a:pt x="1370" y="6299"/>
                  </a:cubicBezTo>
                  <a:cubicBezTo>
                    <a:pt x="1370" y="6299"/>
                    <a:pt x="1370" y="6299"/>
                    <a:pt x="1370" y="6311"/>
                  </a:cubicBezTo>
                  <a:cubicBezTo>
                    <a:pt x="1441" y="6216"/>
                    <a:pt x="1513" y="6180"/>
                    <a:pt x="1608" y="6097"/>
                  </a:cubicBezTo>
                  <a:cubicBezTo>
                    <a:pt x="1560" y="6049"/>
                    <a:pt x="1679" y="5989"/>
                    <a:pt x="1703" y="5942"/>
                  </a:cubicBezTo>
                  <a:cubicBezTo>
                    <a:pt x="1703" y="5946"/>
                    <a:pt x="1705" y="5947"/>
                    <a:pt x="1709" y="5947"/>
                  </a:cubicBezTo>
                  <a:cubicBezTo>
                    <a:pt x="1726" y="5947"/>
                    <a:pt x="1781" y="5904"/>
                    <a:pt x="1810" y="5894"/>
                  </a:cubicBezTo>
                  <a:lnTo>
                    <a:pt x="1822" y="5811"/>
                  </a:lnTo>
                  <a:cubicBezTo>
                    <a:pt x="1846" y="5739"/>
                    <a:pt x="1918" y="5775"/>
                    <a:pt x="1965" y="5704"/>
                  </a:cubicBezTo>
                  <a:lnTo>
                    <a:pt x="1941" y="5704"/>
                  </a:lnTo>
                  <a:cubicBezTo>
                    <a:pt x="1977" y="5644"/>
                    <a:pt x="2132" y="5573"/>
                    <a:pt x="2203" y="5561"/>
                  </a:cubicBezTo>
                  <a:cubicBezTo>
                    <a:pt x="2299" y="5454"/>
                    <a:pt x="2394" y="5358"/>
                    <a:pt x="2489" y="5299"/>
                  </a:cubicBezTo>
                  <a:cubicBezTo>
                    <a:pt x="2596" y="5227"/>
                    <a:pt x="2691" y="5180"/>
                    <a:pt x="2799" y="5132"/>
                  </a:cubicBezTo>
                  <a:cubicBezTo>
                    <a:pt x="2906" y="5085"/>
                    <a:pt x="3013" y="5037"/>
                    <a:pt x="3132" y="4989"/>
                  </a:cubicBezTo>
                  <a:cubicBezTo>
                    <a:pt x="3251" y="4942"/>
                    <a:pt x="3370" y="4894"/>
                    <a:pt x="3501" y="4823"/>
                  </a:cubicBezTo>
                  <a:cubicBezTo>
                    <a:pt x="3525" y="4787"/>
                    <a:pt x="3465" y="4799"/>
                    <a:pt x="3477" y="4763"/>
                  </a:cubicBezTo>
                  <a:cubicBezTo>
                    <a:pt x="3525" y="4727"/>
                    <a:pt x="3549" y="4715"/>
                    <a:pt x="3596" y="4704"/>
                  </a:cubicBezTo>
                  <a:cubicBezTo>
                    <a:pt x="3576" y="4704"/>
                    <a:pt x="3565" y="4705"/>
                    <a:pt x="3560" y="4706"/>
                  </a:cubicBezTo>
                  <a:lnTo>
                    <a:pt x="3560" y="4706"/>
                  </a:lnTo>
                  <a:cubicBezTo>
                    <a:pt x="3560" y="4706"/>
                    <a:pt x="3561" y="4705"/>
                    <a:pt x="3561" y="4704"/>
                  </a:cubicBezTo>
                  <a:lnTo>
                    <a:pt x="3561" y="4704"/>
                  </a:lnTo>
                  <a:cubicBezTo>
                    <a:pt x="3537" y="4715"/>
                    <a:pt x="3513" y="4727"/>
                    <a:pt x="3489" y="4751"/>
                  </a:cubicBezTo>
                  <a:cubicBezTo>
                    <a:pt x="3477" y="4751"/>
                    <a:pt x="3489" y="4739"/>
                    <a:pt x="3477" y="4739"/>
                  </a:cubicBezTo>
                  <a:cubicBezTo>
                    <a:pt x="3453" y="4751"/>
                    <a:pt x="3430" y="4787"/>
                    <a:pt x="3394" y="4799"/>
                  </a:cubicBezTo>
                  <a:cubicBezTo>
                    <a:pt x="3430" y="4751"/>
                    <a:pt x="3430" y="4704"/>
                    <a:pt x="3501" y="4692"/>
                  </a:cubicBezTo>
                  <a:lnTo>
                    <a:pt x="3501" y="4692"/>
                  </a:lnTo>
                  <a:cubicBezTo>
                    <a:pt x="3501" y="4704"/>
                    <a:pt x="3489" y="4704"/>
                    <a:pt x="3477" y="4715"/>
                  </a:cubicBezTo>
                  <a:cubicBezTo>
                    <a:pt x="3525" y="4692"/>
                    <a:pt x="3525" y="4668"/>
                    <a:pt x="3573" y="4668"/>
                  </a:cubicBezTo>
                  <a:cubicBezTo>
                    <a:pt x="3607" y="4661"/>
                    <a:pt x="3613" y="4654"/>
                    <a:pt x="3615" y="4654"/>
                  </a:cubicBezTo>
                  <a:lnTo>
                    <a:pt x="3615" y="4654"/>
                  </a:lnTo>
                  <a:cubicBezTo>
                    <a:pt x="3616" y="4654"/>
                    <a:pt x="3615" y="4658"/>
                    <a:pt x="3620" y="4668"/>
                  </a:cubicBezTo>
                  <a:lnTo>
                    <a:pt x="3799" y="4620"/>
                  </a:lnTo>
                  <a:cubicBezTo>
                    <a:pt x="3845" y="4555"/>
                    <a:pt x="3927" y="4548"/>
                    <a:pt x="3973" y="4548"/>
                  </a:cubicBezTo>
                  <a:cubicBezTo>
                    <a:pt x="3986" y="4548"/>
                    <a:pt x="3996" y="4549"/>
                    <a:pt x="4001" y="4549"/>
                  </a:cubicBezTo>
                  <a:cubicBezTo>
                    <a:pt x="4001" y="4596"/>
                    <a:pt x="3894" y="4596"/>
                    <a:pt x="3870" y="4656"/>
                  </a:cubicBezTo>
                  <a:lnTo>
                    <a:pt x="3942" y="4668"/>
                  </a:lnTo>
                  <a:lnTo>
                    <a:pt x="3942" y="4632"/>
                  </a:lnTo>
                  <a:lnTo>
                    <a:pt x="4025" y="4608"/>
                  </a:lnTo>
                  <a:lnTo>
                    <a:pt x="4025" y="4620"/>
                  </a:lnTo>
                  <a:cubicBezTo>
                    <a:pt x="4025" y="4596"/>
                    <a:pt x="4025" y="4585"/>
                    <a:pt x="4061" y="4585"/>
                  </a:cubicBezTo>
                  <a:cubicBezTo>
                    <a:pt x="4061" y="4585"/>
                    <a:pt x="4066" y="4590"/>
                    <a:pt x="4066" y="4593"/>
                  </a:cubicBezTo>
                  <a:lnTo>
                    <a:pt x="4066" y="4593"/>
                  </a:lnTo>
                  <a:lnTo>
                    <a:pt x="4120" y="4561"/>
                  </a:lnTo>
                  <a:lnTo>
                    <a:pt x="4120" y="4561"/>
                  </a:lnTo>
                  <a:cubicBezTo>
                    <a:pt x="4112" y="4577"/>
                    <a:pt x="4115" y="4581"/>
                    <a:pt x="4122" y="4581"/>
                  </a:cubicBezTo>
                  <a:cubicBezTo>
                    <a:pt x="4130" y="4581"/>
                    <a:pt x="4142" y="4577"/>
                    <a:pt x="4154" y="4577"/>
                  </a:cubicBezTo>
                  <a:cubicBezTo>
                    <a:pt x="4165" y="4577"/>
                    <a:pt x="4176" y="4581"/>
                    <a:pt x="4180" y="4596"/>
                  </a:cubicBezTo>
                  <a:cubicBezTo>
                    <a:pt x="4359" y="4563"/>
                    <a:pt x="4401" y="4476"/>
                    <a:pt x="4565" y="4476"/>
                  </a:cubicBezTo>
                  <a:cubicBezTo>
                    <a:pt x="4575" y="4476"/>
                    <a:pt x="4585" y="4477"/>
                    <a:pt x="4596" y="4477"/>
                  </a:cubicBezTo>
                  <a:cubicBezTo>
                    <a:pt x="4561" y="4465"/>
                    <a:pt x="4632" y="4394"/>
                    <a:pt x="4692" y="4394"/>
                  </a:cubicBezTo>
                  <a:cubicBezTo>
                    <a:pt x="4727" y="4394"/>
                    <a:pt x="4727" y="4406"/>
                    <a:pt x="4716" y="4418"/>
                  </a:cubicBezTo>
                  <a:cubicBezTo>
                    <a:pt x="4739" y="4406"/>
                    <a:pt x="4763" y="4394"/>
                    <a:pt x="4787" y="4382"/>
                  </a:cubicBezTo>
                  <a:cubicBezTo>
                    <a:pt x="4814" y="4396"/>
                    <a:pt x="4840" y="4401"/>
                    <a:pt x="4867" y="4401"/>
                  </a:cubicBezTo>
                  <a:cubicBezTo>
                    <a:pt x="4934" y="4401"/>
                    <a:pt x="5003" y="4370"/>
                    <a:pt x="5097" y="4370"/>
                  </a:cubicBezTo>
                  <a:lnTo>
                    <a:pt x="5097" y="4394"/>
                  </a:lnTo>
                  <a:cubicBezTo>
                    <a:pt x="5132" y="4370"/>
                    <a:pt x="5192" y="4334"/>
                    <a:pt x="5263" y="4334"/>
                  </a:cubicBezTo>
                  <a:lnTo>
                    <a:pt x="5251" y="4382"/>
                  </a:lnTo>
                  <a:cubicBezTo>
                    <a:pt x="5256" y="4383"/>
                    <a:pt x="5261" y="4383"/>
                    <a:pt x="5265" y="4383"/>
                  </a:cubicBezTo>
                  <a:cubicBezTo>
                    <a:pt x="5339" y="4383"/>
                    <a:pt x="5319" y="4298"/>
                    <a:pt x="5392" y="4298"/>
                  </a:cubicBezTo>
                  <a:cubicBezTo>
                    <a:pt x="5396" y="4298"/>
                    <a:pt x="5401" y="4298"/>
                    <a:pt x="5406" y="4299"/>
                  </a:cubicBezTo>
                  <a:cubicBezTo>
                    <a:pt x="5406" y="4263"/>
                    <a:pt x="5347" y="4251"/>
                    <a:pt x="5323" y="4215"/>
                  </a:cubicBezTo>
                  <a:lnTo>
                    <a:pt x="5323" y="4215"/>
                  </a:lnTo>
                  <a:cubicBezTo>
                    <a:pt x="5341" y="4233"/>
                    <a:pt x="5376" y="4242"/>
                    <a:pt x="5405" y="4242"/>
                  </a:cubicBezTo>
                  <a:cubicBezTo>
                    <a:pt x="5433" y="4242"/>
                    <a:pt x="5454" y="4233"/>
                    <a:pt x="5442" y="4215"/>
                  </a:cubicBezTo>
                  <a:cubicBezTo>
                    <a:pt x="5471" y="4208"/>
                    <a:pt x="5488" y="4205"/>
                    <a:pt x="5498" y="4205"/>
                  </a:cubicBezTo>
                  <a:cubicBezTo>
                    <a:pt x="5519" y="4205"/>
                    <a:pt x="5505" y="4219"/>
                    <a:pt x="5513" y="4227"/>
                  </a:cubicBezTo>
                  <a:lnTo>
                    <a:pt x="5573" y="4192"/>
                  </a:lnTo>
                  <a:cubicBezTo>
                    <a:pt x="5644" y="4192"/>
                    <a:pt x="5597" y="4251"/>
                    <a:pt x="5573" y="4275"/>
                  </a:cubicBezTo>
                  <a:cubicBezTo>
                    <a:pt x="5603" y="4251"/>
                    <a:pt x="5635" y="4245"/>
                    <a:pt x="5671" y="4245"/>
                  </a:cubicBezTo>
                  <a:cubicBezTo>
                    <a:pt x="5707" y="4245"/>
                    <a:pt x="5745" y="4251"/>
                    <a:pt x="5787" y="4251"/>
                  </a:cubicBezTo>
                  <a:lnTo>
                    <a:pt x="5751" y="4275"/>
                  </a:lnTo>
                  <a:cubicBezTo>
                    <a:pt x="5787" y="4275"/>
                    <a:pt x="5811" y="4275"/>
                    <a:pt x="5847" y="4287"/>
                  </a:cubicBezTo>
                  <a:cubicBezTo>
                    <a:pt x="5879" y="4267"/>
                    <a:pt x="5923" y="4258"/>
                    <a:pt x="5969" y="4258"/>
                  </a:cubicBezTo>
                  <a:cubicBezTo>
                    <a:pt x="6007" y="4258"/>
                    <a:pt x="6047" y="4264"/>
                    <a:pt x="6085" y="4275"/>
                  </a:cubicBezTo>
                  <a:lnTo>
                    <a:pt x="6025" y="4323"/>
                  </a:lnTo>
                  <a:cubicBezTo>
                    <a:pt x="6035" y="4327"/>
                    <a:pt x="6041" y="4329"/>
                    <a:pt x="6046" y="4329"/>
                  </a:cubicBezTo>
                  <a:cubicBezTo>
                    <a:pt x="6065" y="4329"/>
                    <a:pt x="6054" y="4299"/>
                    <a:pt x="6073" y="4299"/>
                  </a:cubicBezTo>
                  <a:cubicBezTo>
                    <a:pt x="6092" y="4293"/>
                    <a:pt x="6107" y="4291"/>
                    <a:pt x="6121" y="4291"/>
                  </a:cubicBezTo>
                  <a:cubicBezTo>
                    <a:pt x="6168" y="4291"/>
                    <a:pt x="6188" y="4319"/>
                    <a:pt x="6216" y="4346"/>
                  </a:cubicBezTo>
                  <a:cubicBezTo>
                    <a:pt x="6236" y="4340"/>
                    <a:pt x="6255" y="4338"/>
                    <a:pt x="6273" y="4338"/>
                  </a:cubicBezTo>
                  <a:cubicBezTo>
                    <a:pt x="6378" y="4338"/>
                    <a:pt x="6468" y="4419"/>
                    <a:pt x="6560" y="4419"/>
                  </a:cubicBezTo>
                  <a:cubicBezTo>
                    <a:pt x="6580" y="4419"/>
                    <a:pt x="6600" y="4415"/>
                    <a:pt x="6621" y="4406"/>
                  </a:cubicBezTo>
                  <a:lnTo>
                    <a:pt x="6621" y="4442"/>
                  </a:lnTo>
                  <a:cubicBezTo>
                    <a:pt x="6647" y="4435"/>
                    <a:pt x="6672" y="4432"/>
                    <a:pt x="6698" y="4432"/>
                  </a:cubicBezTo>
                  <a:cubicBezTo>
                    <a:pt x="6819" y="4432"/>
                    <a:pt x="6931" y="4499"/>
                    <a:pt x="7041" y="4499"/>
                  </a:cubicBezTo>
                  <a:cubicBezTo>
                    <a:pt x="7063" y="4499"/>
                    <a:pt x="7086" y="4496"/>
                    <a:pt x="7109" y="4489"/>
                  </a:cubicBezTo>
                  <a:cubicBezTo>
                    <a:pt x="7152" y="4540"/>
                    <a:pt x="7184" y="4554"/>
                    <a:pt x="7210" y="4554"/>
                  </a:cubicBezTo>
                  <a:cubicBezTo>
                    <a:pt x="7244" y="4554"/>
                    <a:pt x="7271" y="4531"/>
                    <a:pt x="7305" y="4531"/>
                  </a:cubicBezTo>
                  <a:cubicBezTo>
                    <a:pt x="7331" y="4531"/>
                    <a:pt x="7363" y="4546"/>
                    <a:pt x="7406" y="4596"/>
                  </a:cubicBezTo>
                  <a:lnTo>
                    <a:pt x="7406" y="4585"/>
                  </a:lnTo>
                  <a:cubicBezTo>
                    <a:pt x="7668" y="4704"/>
                    <a:pt x="7930" y="4882"/>
                    <a:pt x="8156" y="5073"/>
                  </a:cubicBezTo>
                  <a:cubicBezTo>
                    <a:pt x="8383" y="5275"/>
                    <a:pt x="8585" y="5489"/>
                    <a:pt x="8764" y="5704"/>
                  </a:cubicBezTo>
                  <a:lnTo>
                    <a:pt x="8740" y="5716"/>
                  </a:lnTo>
                  <a:cubicBezTo>
                    <a:pt x="8978" y="6085"/>
                    <a:pt x="9133" y="6490"/>
                    <a:pt x="9180" y="6906"/>
                  </a:cubicBezTo>
                  <a:cubicBezTo>
                    <a:pt x="9228" y="7323"/>
                    <a:pt x="9145" y="7752"/>
                    <a:pt x="8942" y="8144"/>
                  </a:cubicBezTo>
                  <a:cubicBezTo>
                    <a:pt x="8930" y="8216"/>
                    <a:pt x="8990" y="8204"/>
                    <a:pt x="8978" y="8275"/>
                  </a:cubicBezTo>
                  <a:cubicBezTo>
                    <a:pt x="8967" y="8297"/>
                    <a:pt x="8937" y="8348"/>
                    <a:pt x="8913" y="8348"/>
                  </a:cubicBezTo>
                  <a:cubicBezTo>
                    <a:pt x="8911" y="8348"/>
                    <a:pt x="8909" y="8348"/>
                    <a:pt x="8907" y="8347"/>
                  </a:cubicBezTo>
                  <a:cubicBezTo>
                    <a:pt x="8930" y="8287"/>
                    <a:pt x="8883" y="8311"/>
                    <a:pt x="8883" y="8287"/>
                  </a:cubicBezTo>
                  <a:cubicBezTo>
                    <a:pt x="8847" y="8371"/>
                    <a:pt x="8752" y="8454"/>
                    <a:pt x="8728" y="8549"/>
                  </a:cubicBezTo>
                  <a:lnTo>
                    <a:pt x="8799" y="8502"/>
                  </a:lnTo>
                  <a:lnTo>
                    <a:pt x="8799" y="8502"/>
                  </a:lnTo>
                  <a:cubicBezTo>
                    <a:pt x="8787" y="8549"/>
                    <a:pt x="8752" y="8585"/>
                    <a:pt x="8728" y="8609"/>
                  </a:cubicBezTo>
                  <a:cubicBezTo>
                    <a:pt x="8717" y="8588"/>
                    <a:pt x="8670" y="8595"/>
                    <a:pt x="8667" y="8580"/>
                  </a:cubicBezTo>
                  <a:lnTo>
                    <a:pt x="8667" y="8580"/>
                  </a:lnTo>
                  <a:cubicBezTo>
                    <a:pt x="8631" y="8761"/>
                    <a:pt x="8548" y="8658"/>
                    <a:pt x="8478" y="8787"/>
                  </a:cubicBezTo>
                  <a:cubicBezTo>
                    <a:pt x="8514" y="8859"/>
                    <a:pt x="8406" y="9037"/>
                    <a:pt x="8335" y="9168"/>
                  </a:cubicBezTo>
                  <a:cubicBezTo>
                    <a:pt x="8311" y="9180"/>
                    <a:pt x="8287" y="9180"/>
                    <a:pt x="8264" y="9192"/>
                  </a:cubicBezTo>
                  <a:cubicBezTo>
                    <a:pt x="8335" y="9145"/>
                    <a:pt x="8228" y="9145"/>
                    <a:pt x="8323" y="9085"/>
                  </a:cubicBezTo>
                  <a:lnTo>
                    <a:pt x="8323" y="9085"/>
                  </a:lnTo>
                  <a:cubicBezTo>
                    <a:pt x="8240" y="9121"/>
                    <a:pt x="8180" y="9192"/>
                    <a:pt x="8097" y="9240"/>
                  </a:cubicBezTo>
                  <a:cubicBezTo>
                    <a:pt x="8121" y="9240"/>
                    <a:pt x="8133" y="9264"/>
                    <a:pt x="8109" y="9287"/>
                  </a:cubicBezTo>
                  <a:cubicBezTo>
                    <a:pt x="8091" y="9295"/>
                    <a:pt x="8077" y="9296"/>
                    <a:pt x="8064" y="9296"/>
                  </a:cubicBezTo>
                  <a:cubicBezTo>
                    <a:pt x="8050" y="9296"/>
                    <a:pt x="8038" y="9294"/>
                    <a:pt x="8026" y="9294"/>
                  </a:cubicBezTo>
                  <a:cubicBezTo>
                    <a:pt x="8011" y="9294"/>
                    <a:pt x="7996" y="9297"/>
                    <a:pt x="7978" y="9311"/>
                  </a:cubicBezTo>
                  <a:lnTo>
                    <a:pt x="8014" y="9252"/>
                  </a:lnTo>
                  <a:cubicBezTo>
                    <a:pt x="7966" y="9252"/>
                    <a:pt x="7954" y="9299"/>
                    <a:pt x="7918" y="9323"/>
                  </a:cubicBezTo>
                  <a:cubicBezTo>
                    <a:pt x="7910" y="9315"/>
                    <a:pt x="7896" y="9314"/>
                    <a:pt x="7880" y="9314"/>
                  </a:cubicBezTo>
                  <a:cubicBezTo>
                    <a:pt x="7872" y="9314"/>
                    <a:pt x="7864" y="9314"/>
                    <a:pt x="7856" y="9314"/>
                  </a:cubicBezTo>
                  <a:cubicBezTo>
                    <a:pt x="7832" y="9314"/>
                    <a:pt x="7811" y="9311"/>
                    <a:pt x="7811" y="9287"/>
                  </a:cubicBezTo>
                  <a:cubicBezTo>
                    <a:pt x="7752" y="9371"/>
                    <a:pt x="7716" y="9347"/>
                    <a:pt x="7644" y="9407"/>
                  </a:cubicBezTo>
                  <a:cubicBezTo>
                    <a:pt x="7740" y="9407"/>
                    <a:pt x="7633" y="9454"/>
                    <a:pt x="7656" y="9478"/>
                  </a:cubicBezTo>
                  <a:lnTo>
                    <a:pt x="7752" y="9430"/>
                  </a:lnTo>
                  <a:lnTo>
                    <a:pt x="7752" y="9430"/>
                  </a:lnTo>
                  <a:cubicBezTo>
                    <a:pt x="7723" y="9435"/>
                    <a:pt x="7707" y="9437"/>
                    <a:pt x="7699" y="9437"/>
                  </a:cubicBezTo>
                  <a:cubicBezTo>
                    <a:pt x="7663" y="9437"/>
                    <a:pt x="7793" y="9398"/>
                    <a:pt x="7764" y="9359"/>
                  </a:cubicBezTo>
                  <a:cubicBezTo>
                    <a:pt x="7823" y="9359"/>
                    <a:pt x="7742" y="9442"/>
                    <a:pt x="7775" y="9442"/>
                  </a:cubicBezTo>
                  <a:cubicBezTo>
                    <a:pt x="7782" y="9442"/>
                    <a:pt x="7793" y="9438"/>
                    <a:pt x="7811" y="9430"/>
                  </a:cubicBezTo>
                  <a:lnTo>
                    <a:pt x="7811" y="9430"/>
                  </a:lnTo>
                  <a:cubicBezTo>
                    <a:pt x="7692" y="9502"/>
                    <a:pt x="7656" y="9490"/>
                    <a:pt x="7525" y="9573"/>
                  </a:cubicBezTo>
                  <a:cubicBezTo>
                    <a:pt x="7542" y="9566"/>
                    <a:pt x="7552" y="9563"/>
                    <a:pt x="7557" y="9563"/>
                  </a:cubicBezTo>
                  <a:cubicBezTo>
                    <a:pt x="7576" y="9563"/>
                    <a:pt x="7523" y="9609"/>
                    <a:pt x="7561" y="9609"/>
                  </a:cubicBezTo>
                  <a:cubicBezTo>
                    <a:pt x="7529" y="9620"/>
                    <a:pt x="7514" y="9624"/>
                    <a:pt x="7507" y="9624"/>
                  </a:cubicBezTo>
                  <a:cubicBezTo>
                    <a:pt x="7493" y="9624"/>
                    <a:pt x="7523" y="9602"/>
                    <a:pt x="7490" y="9585"/>
                  </a:cubicBezTo>
                  <a:cubicBezTo>
                    <a:pt x="7470" y="9589"/>
                    <a:pt x="7453" y="9589"/>
                    <a:pt x="7437" y="9589"/>
                  </a:cubicBezTo>
                  <a:lnTo>
                    <a:pt x="7437" y="9589"/>
                  </a:lnTo>
                  <a:cubicBezTo>
                    <a:pt x="7405" y="9589"/>
                    <a:pt x="7379" y="9589"/>
                    <a:pt x="7347" y="9621"/>
                  </a:cubicBezTo>
                  <a:cubicBezTo>
                    <a:pt x="7252" y="9621"/>
                    <a:pt x="7359" y="9573"/>
                    <a:pt x="7311" y="9561"/>
                  </a:cubicBezTo>
                  <a:cubicBezTo>
                    <a:pt x="7323" y="9549"/>
                    <a:pt x="7394" y="9537"/>
                    <a:pt x="7454" y="9526"/>
                  </a:cubicBezTo>
                  <a:cubicBezTo>
                    <a:pt x="7514" y="9514"/>
                    <a:pt x="7561" y="9490"/>
                    <a:pt x="7525" y="9442"/>
                  </a:cubicBezTo>
                  <a:cubicBezTo>
                    <a:pt x="7573" y="9430"/>
                    <a:pt x="7621" y="9371"/>
                    <a:pt x="7692" y="9347"/>
                  </a:cubicBezTo>
                  <a:cubicBezTo>
                    <a:pt x="7668" y="9347"/>
                    <a:pt x="7642" y="9346"/>
                    <a:pt x="7615" y="9346"/>
                  </a:cubicBezTo>
                  <a:cubicBezTo>
                    <a:pt x="7561" y="9346"/>
                    <a:pt x="7506" y="9351"/>
                    <a:pt x="7466" y="9383"/>
                  </a:cubicBezTo>
                  <a:lnTo>
                    <a:pt x="7478" y="9454"/>
                  </a:lnTo>
                  <a:cubicBezTo>
                    <a:pt x="7418" y="9466"/>
                    <a:pt x="7418" y="9514"/>
                    <a:pt x="7371" y="9514"/>
                  </a:cubicBezTo>
                  <a:cubicBezTo>
                    <a:pt x="7388" y="9496"/>
                    <a:pt x="7367" y="9485"/>
                    <a:pt x="7336" y="9485"/>
                  </a:cubicBezTo>
                  <a:cubicBezTo>
                    <a:pt x="7325" y="9485"/>
                    <a:pt x="7312" y="9487"/>
                    <a:pt x="7299" y="9490"/>
                  </a:cubicBezTo>
                  <a:cubicBezTo>
                    <a:pt x="7311" y="9490"/>
                    <a:pt x="7335" y="9490"/>
                    <a:pt x="7335" y="9502"/>
                  </a:cubicBezTo>
                  <a:cubicBezTo>
                    <a:pt x="7252" y="9526"/>
                    <a:pt x="7240" y="9561"/>
                    <a:pt x="7133" y="9597"/>
                  </a:cubicBezTo>
                  <a:cubicBezTo>
                    <a:pt x="7228" y="9597"/>
                    <a:pt x="7252" y="9621"/>
                    <a:pt x="7335" y="9633"/>
                  </a:cubicBezTo>
                  <a:cubicBezTo>
                    <a:pt x="7330" y="9653"/>
                    <a:pt x="7318" y="9658"/>
                    <a:pt x="7302" y="9658"/>
                  </a:cubicBezTo>
                  <a:cubicBezTo>
                    <a:pt x="7288" y="9658"/>
                    <a:pt x="7270" y="9654"/>
                    <a:pt x="7251" y="9654"/>
                  </a:cubicBezTo>
                  <a:cubicBezTo>
                    <a:pt x="7244" y="9654"/>
                    <a:pt x="7238" y="9654"/>
                    <a:pt x="7231" y="9656"/>
                  </a:cubicBezTo>
                  <a:lnTo>
                    <a:pt x="7231" y="9656"/>
                  </a:lnTo>
                  <a:cubicBezTo>
                    <a:pt x="7233" y="9655"/>
                    <a:pt x="7235" y="9652"/>
                    <a:pt x="7228" y="9645"/>
                  </a:cubicBezTo>
                  <a:lnTo>
                    <a:pt x="7180" y="9668"/>
                  </a:lnTo>
                  <a:cubicBezTo>
                    <a:pt x="7061" y="9668"/>
                    <a:pt x="7180" y="9609"/>
                    <a:pt x="7085" y="9597"/>
                  </a:cubicBezTo>
                  <a:cubicBezTo>
                    <a:pt x="7070" y="9588"/>
                    <a:pt x="7058" y="9585"/>
                    <a:pt x="7047" y="9585"/>
                  </a:cubicBezTo>
                  <a:cubicBezTo>
                    <a:pt x="7020" y="9585"/>
                    <a:pt x="7001" y="9603"/>
                    <a:pt x="6977" y="9603"/>
                  </a:cubicBezTo>
                  <a:cubicBezTo>
                    <a:pt x="6970" y="9603"/>
                    <a:pt x="6962" y="9601"/>
                    <a:pt x="6954" y="9597"/>
                  </a:cubicBezTo>
                  <a:lnTo>
                    <a:pt x="6954" y="9597"/>
                  </a:lnTo>
                  <a:cubicBezTo>
                    <a:pt x="6954" y="9609"/>
                    <a:pt x="6966" y="9609"/>
                    <a:pt x="6966" y="9609"/>
                  </a:cubicBezTo>
                  <a:lnTo>
                    <a:pt x="6942" y="9609"/>
                  </a:lnTo>
                  <a:cubicBezTo>
                    <a:pt x="6882" y="9621"/>
                    <a:pt x="6811" y="9609"/>
                    <a:pt x="6799" y="9645"/>
                  </a:cubicBezTo>
                  <a:cubicBezTo>
                    <a:pt x="6797" y="9642"/>
                    <a:pt x="6793" y="9641"/>
                    <a:pt x="6789" y="9641"/>
                  </a:cubicBezTo>
                  <a:cubicBezTo>
                    <a:pt x="6770" y="9641"/>
                    <a:pt x="6737" y="9659"/>
                    <a:pt x="6728" y="9668"/>
                  </a:cubicBezTo>
                  <a:cubicBezTo>
                    <a:pt x="6710" y="9674"/>
                    <a:pt x="6680" y="9683"/>
                    <a:pt x="6649" y="9683"/>
                  </a:cubicBezTo>
                  <a:cubicBezTo>
                    <a:pt x="6618" y="9683"/>
                    <a:pt x="6585" y="9674"/>
                    <a:pt x="6561" y="9645"/>
                  </a:cubicBezTo>
                  <a:cubicBezTo>
                    <a:pt x="6490" y="9633"/>
                    <a:pt x="6430" y="9609"/>
                    <a:pt x="6454" y="9585"/>
                  </a:cubicBezTo>
                  <a:lnTo>
                    <a:pt x="6335" y="9561"/>
                  </a:lnTo>
                  <a:lnTo>
                    <a:pt x="6359" y="9514"/>
                  </a:lnTo>
                  <a:cubicBezTo>
                    <a:pt x="6340" y="9512"/>
                    <a:pt x="6324" y="9511"/>
                    <a:pt x="6311" y="9511"/>
                  </a:cubicBezTo>
                  <a:cubicBezTo>
                    <a:pt x="6249" y="9511"/>
                    <a:pt x="6237" y="9532"/>
                    <a:pt x="6168" y="9561"/>
                  </a:cubicBezTo>
                  <a:cubicBezTo>
                    <a:pt x="6097" y="9514"/>
                    <a:pt x="5966" y="9490"/>
                    <a:pt x="5906" y="9490"/>
                  </a:cubicBezTo>
                  <a:cubicBezTo>
                    <a:pt x="5906" y="9478"/>
                    <a:pt x="5894" y="9478"/>
                    <a:pt x="5870" y="9466"/>
                  </a:cubicBezTo>
                  <a:lnTo>
                    <a:pt x="5870" y="9466"/>
                  </a:lnTo>
                  <a:lnTo>
                    <a:pt x="5906" y="9502"/>
                  </a:lnTo>
                  <a:cubicBezTo>
                    <a:pt x="5874" y="9488"/>
                    <a:pt x="5854" y="9485"/>
                    <a:pt x="5839" y="9485"/>
                  </a:cubicBezTo>
                  <a:cubicBezTo>
                    <a:pt x="5827" y="9485"/>
                    <a:pt x="5818" y="9487"/>
                    <a:pt x="5808" y="9487"/>
                  </a:cubicBezTo>
                  <a:cubicBezTo>
                    <a:pt x="5801" y="9487"/>
                    <a:pt x="5792" y="9486"/>
                    <a:pt x="5782" y="9481"/>
                  </a:cubicBezTo>
                  <a:lnTo>
                    <a:pt x="5782" y="9481"/>
                  </a:lnTo>
                  <a:cubicBezTo>
                    <a:pt x="5781" y="9481"/>
                    <a:pt x="5781" y="9481"/>
                    <a:pt x="5781" y="9481"/>
                  </a:cubicBezTo>
                  <a:cubicBezTo>
                    <a:pt x="5778" y="9481"/>
                    <a:pt x="5769" y="9478"/>
                    <a:pt x="5751" y="9466"/>
                  </a:cubicBezTo>
                  <a:cubicBezTo>
                    <a:pt x="5751" y="9466"/>
                    <a:pt x="5739" y="9454"/>
                    <a:pt x="5728" y="9454"/>
                  </a:cubicBezTo>
                  <a:cubicBezTo>
                    <a:pt x="5728" y="9451"/>
                    <a:pt x="5729" y="9449"/>
                    <a:pt x="5730" y="9449"/>
                  </a:cubicBezTo>
                  <a:cubicBezTo>
                    <a:pt x="5735" y="9449"/>
                    <a:pt x="5743" y="9458"/>
                    <a:pt x="5751" y="9466"/>
                  </a:cubicBezTo>
                  <a:lnTo>
                    <a:pt x="5751" y="9442"/>
                  </a:lnTo>
                  <a:cubicBezTo>
                    <a:pt x="5704" y="9371"/>
                    <a:pt x="5644" y="9418"/>
                    <a:pt x="5585" y="9371"/>
                  </a:cubicBezTo>
                  <a:lnTo>
                    <a:pt x="5585" y="9371"/>
                  </a:lnTo>
                  <a:cubicBezTo>
                    <a:pt x="5585" y="9371"/>
                    <a:pt x="5597" y="9371"/>
                    <a:pt x="5609" y="9383"/>
                  </a:cubicBezTo>
                  <a:cubicBezTo>
                    <a:pt x="5577" y="9351"/>
                    <a:pt x="5564" y="9283"/>
                    <a:pt x="5537" y="9283"/>
                  </a:cubicBezTo>
                  <a:cubicBezTo>
                    <a:pt x="5534" y="9283"/>
                    <a:pt x="5530" y="9285"/>
                    <a:pt x="5525" y="9287"/>
                  </a:cubicBezTo>
                  <a:cubicBezTo>
                    <a:pt x="5513" y="9276"/>
                    <a:pt x="5501" y="9276"/>
                    <a:pt x="5489" y="9276"/>
                  </a:cubicBezTo>
                  <a:cubicBezTo>
                    <a:pt x="5474" y="9276"/>
                    <a:pt x="5458" y="9281"/>
                    <a:pt x="5449" y="9281"/>
                  </a:cubicBezTo>
                  <a:cubicBezTo>
                    <a:pt x="5444" y="9281"/>
                    <a:pt x="5442" y="9280"/>
                    <a:pt x="5442" y="9276"/>
                  </a:cubicBezTo>
                  <a:cubicBezTo>
                    <a:pt x="5406" y="9252"/>
                    <a:pt x="5382" y="9228"/>
                    <a:pt x="5358" y="9204"/>
                  </a:cubicBezTo>
                  <a:cubicBezTo>
                    <a:pt x="5347" y="9192"/>
                    <a:pt x="5323" y="9180"/>
                    <a:pt x="5299" y="9168"/>
                  </a:cubicBezTo>
                  <a:lnTo>
                    <a:pt x="5287" y="9145"/>
                  </a:lnTo>
                  <a:cubicBezTo>
                    <a:pt x="5263" y="9133"/>
                    <a:pt x="5263" y="9121"/>
                    <a:pt x="5275" y="9121"/>
                  </a:cubicBezTo>
                  <a:cubicBezTo>
                    <a:pt x="5239" y="9049"/>
                    <a:pt x="5204" y="9026"/>
                    <a:pt x="5156" y="9002"/>
                  </a:cubicBezTo>
                  <a:cubicBezTo>
                    <a:pt x="5108" y="8966"/>
                    <a:pt x="5061" y="8942"/>
                    <a:pt x="5037" y="8871"/>
                  </a:cubicBezTo>
                  <a:cubicBezTo>
                    <a:pt x="4989" y="8871"/>
                    <a:pt x="5025" y="8918"/>
                    <a:pt x="5013" y="8942"/>
                  </a:cubicBezTo>
                  <a:cubicBezTo>
                    <a:pt x="4977" y="8942"/>
                    <a:pt x="4906" y="8895"/>
                    <a:pt x="4870" y="8871"/>
                  </a:cubicBezTo>
                  <a:cubicBezTo>
                    <a:pt x="4847" y="8787"/>
                    <a:pt x="4763" y="8609"/>
                    <a:pt x="4835" y="8597"/>
                  </a:cubicBezTo>
                  <a:cubicBezTo>
                    <a:pt x="4816" y="8573"/>
                    <a:pt x="4807" y="8564"/>
                    <a:pt x="4802" y="8564"/>
                  </a:cubicBezTo>
                  <a:cubicBezTo>
                    <a:pt x="4788" y="8564"/>
                    <a:pt x="4806" y="8623"/>
                    <a:pt x="4784" y="8623"/>
                  </a:cubicBezTo>
                  <a:cubicBezTo>
                    <a:pt x="4782" y="8623"/>
                    <a:pt x="4779" y="8623"/>
                    <a:pt x="4775" y="8621"/>
                  </a:cubicBezTo>
                  <a:lnTo>
                    <a:pt x="4763" y="8597"/>
                  </a:lnTo>
                  <a:lnTo>
                    <a:pt x="4763" y="8597"/>
                  </a:lnTo>
                  <a:cubicBezTo>
                    <a:pt x="4787" y="8645"/>
                    <a:pt x="4787" y="8680"/>
                    <a:pt x="4775" y="8716"/>
                  </a:cubicBezTo>
                  <a:cubicBezTo>
                    <a:pt x="4774" y="8719"/>
                    <a:pt x="4771" y="8720"/>
                    <a:pt x="4768" y="8720"/>
                  </a:cubicBezTo>
                  <a:cubicBezTo>
                    <a:pt x="4747" y="8720"/>
                    <a:pt x="4690" y="8652"/>
                    <a:pt x="4680" y="8621"/>
                  </a:cubicBezTo>
                  <a:lnTo>
                    <a:pt x="4727" y="8621"/>
                  </a:lnTo>
                  <a:cubicBezTo>
                    <a:pt x="4656" y="8537"/>
                    <a:pt x="4608" y="8585"/>
                    <a:pt x="4525" y="8549"/>
                  </a:cubicBezTo>
                  <a:cubicBezTo>
                    <a:pt x="4489" y="8466"/>
                    <a:pt x="4561" y="8490"/>
                    <a:pt x="4585" y="8454"/>
                  </a:cubicBezTo>
                  <a:lnTo>
                    <a:pt x="4537" y="8371"/>
                  </a:lnTo>
                  <a:lnTo>
                    <a:pt x="4561" y="8359"/>
                  </a:lnTo>
                  <a:cubicBezTo>
                    <a:pt x="4525" y="8311"/>
                    <a:pt x="4489" y="8311"/>
                    <a:pt x="4466" y="8228"/>
                  </a:cubicBezTo>
                  <a:lnTo>
                    <a:pt x="4466" y="8228"/>
                  </a:lnTo>
                  <a:cubicBezTo>
                    <a:pt x="4471" y="8231"/>
                    <a:pt x="4476" y="8233"/>
                    <a:pt x="4479" y="8233"/>
                  </a:cubicBezTo>
                  <a:cubicBezTo>
                    <a:pt x="4505" y="8233"/>
                    <a:pt x="4468" y="8143"/>
                    <a:pt x="4497" y="8143"/>
                  </a:cubicBezTo>
                  <a:cubicBezTo>
                    <a:pt x="4503" y="8143"/>
                    <a:pt x="4512" y="8147"/>
                    <a:pt x="4525" y="8156"/>
                  </a:cubicBezTo>
                  <a:cubicBezTo>
                    <a:pt x="4513" y="8109"/>
                    <a:pt x="4442" y="8121"/>
                    <a:pt x="4477" y="8085"/>
                  </a:cubicBezTo>
                  <a:cubicBezTo>
                    <a:pt x="4470" y="8081"/>
                    <a:pt x="4465" y="8079"/>
                    <a:pt x="4461" y="8079"/>
                  </a:cubicBezTo>
                  <a:cubicBezTo>
                    <a:pt x="4444" y="8079"/>
                    <a:pt x="4477" y="8126"/>
                    <a:pt x="4477" y="8156"/>
                  </a:cubicBezTo>
                  <a:cubicBezTo>
                    <a:pt x="4471" y="8161"/>
                    <a:pt x="4466" y="8163"/>
                    <a:pt x="4460" y="8163"/>
                  </a:cubicBezTo>
                  <a:cubicBezTo>
                    <a:pt x="4424" y="8163"/>
                    <a:pt x="4403" y="8066"/>
                    <a:pt x="4382" y="8014"/>
                  </a:cubicBezTo>
                  <a:cubicBezTo>
                    <a:pt x="4386" y="8012"/>
                    <a:pt x="4390" y="8011"/>
                    <a:pt x="4394" y="8011"/>
                  </a:cubicBezTo>
                  <a:cubicBezTo>
                    <a:pt x="4402" y="8011"/>
                    <a:pt x="4408" y="8014"/>
                    <a:pt x="4413" y="8014"/>
                  </a:cubicBezTo>
                  <a:cubicBezTo>
                    <a:pt x="4421" y="8014"/>
                    <a:pt x="4424" y="8008"/>
                    <a:pt x="4418" y="7978"/>
                  </a:cubicBezTo>
                  <a:cubicBezTo>
                    <a:pt x="4394" y="7966"/>
                    <a:pt x="4370" y="7930"/>
                    <a:pt x="4382" y="7894"/>
                  </a:cubicBezTo>
                  <a:cubicBezTo>
                    <a:pt x="4346" y="7894"/>
                    <a:pt x="4358" y="7823"/>
                    <a:pt x="4346" y="7787"/>
                  </a:cubicBezTo>
                  <a:cubicBezTo>
                    <a:pt x="4346" y="7818"/>
                    <a:pt x="4338" y="7875"/>
                    <a:pt x="4312" y="7875"/>
                  </a:cubicBezTo>
                  <a:cubicBezTo>
                    <a:pt x="4308" y="7875"/>
                    <a:pt x="4304" y="7874"/>
                    <a:pt x="4299" y="7871"/>
                  </a:cubicBezTo>
                  <a:cubicBezTo>
                    <a:pt x="4275" y="7847"/>
                    <a:pt x="4263" y="7823"/>
                    <a:pt x="4251" y="7740"/>
                  </a:cubicBezTo>
                  <a:lnTo>
                    <a:pt x="4251" y="7799"/>
                  </a:lnTo>
                  <a:cubicBezTo>
                    <a:pt x="4180" y="7740"/>
                    <a:pt x="4263" y="7680"/>
                    <a:pt x="4227" y="7597"/>
                  </a:cubicBezTo>
                  <a:lnTo>
                    <a:pt x="4227" y="7597"/>
                  </a:lnTo>
                  <a:cubicBezTo>
                    <a:pt x="4251" y="7633"/>
                    <a:pt x="4263" y="7656"/>
                    <a:pt x="4287" y="7680"/>
                  </a:cubicBezTo>
                  <a:cubicBezTo>
                    <a:pt x="4263" y="7644"/>
                    <a:pt x="4227" y="7561"/>
                    <a:pt x="4192" y="7502"/>
                  </a:cubicBezTo>
                  <a:lnTo>
                    <a:pt x="4239" y="7418"/>
                  </a:lnTo>
                  <a:cubicBezTo>
                    <a:pt x="4215" y="7406"/>
                    <a:pt x="4227" y="7335"/>
                    <a:pt x="4192" y="7335"/>
                  </a:cubicBezTo>
                  <a:cubicBezTo>
                    <a:pt x="4197" y="7314"/>
                    <a:pt x="4203" y="7306"/>
                    <a:pt x="4209" y="7306"/>
                  </a:cubicBezTo>
                  <a:cubicBezTo>
                    <a:pt x="4231" y="7306"/>
                    <a:pt x="4256" y="7409"/>
                    <a:pt x="4275" y="7418"/>
                  </a:cubicBezTo>
                  <a:cubicBezTo>
                    <a:pt x="4287" y="7299"/>
                    <a:pt x="4204" y="7323"/>
                    <a:pt x="4251" y="7204"/>
                  </a:cubicBezTo>
                  <a:lnTo>
                    <a:pt x="4251" y="7204"/>
                  </a:lnTo>
                  <a:lnTo>
                    <a:pt x="4287" y="7240"/>
                  </a:lnTo>
                  <a:cubicBezTo>
                    <a:pt x="4287" y="7204"/>
                    <a:pt x="4263" y="7132"/>
                    <a:pt x="4287" y="7132"/>
                  </a:cubicBezTo>
                  <a:lnTo>
                    <a:pt x="4287" y="7132"/>
                  </a:lnTo>
                  <a:cubicBezTo>
                    <a:pt x="4275" y="7132"/>
                    <a:pt x="4275" y="7144"/>
                    <a:pt x="4275" y="7168"/>
                  </a:cubicBezTo>
                  <a:cubicBezTo>
                    <a:pt x="4206" y="7145"/>
                    <a:pt x="4226" y="7001"/>
                    <a:pt x="4163" y="7001"/>
                  </a:cubicBezTo>
                  <a:cubicBezTo>
                    <a:pt x="4161" y="7001"/>
                    <a:pt x="4159" y="7001"/>
                    <a:pt x="4156" y="7001"/>
                  </a:cubicBezTo>
                  <a:lnTo>
                    <a:pt x="4144" y="7061"/>
                  </a:lnTo>
                  <a:cubicBezTo>
                    <a:pt x="4132" y="6978"/>
                    <a:pt x="4085" y="6918"/>
                    <a:pt x="4120" y="6859"/>
                  </a:cubicBezTo>
                  <a:cubicBezTo>
                    <a:pt x="4125" y="6848"/>
                    <a:pt x="4130" y="6844"/>
                    <a:pt x="4136" y="6844"/>
                  </a:cubicBezTo>
                  <a:cubicBezTo>
                    <a:pt x="4154" y="6844"/>
                    <a:pt x="4170" y="6899"/>
                    <a:pt x="4180" y="6918"/>
                  </a:cubicBezTo>
                  <a:cubicBezTo>
                    <a:pt x="4192" y="6847"/>
                    <a:pt x="4108" y="6847"/>
                    <a:pt x="4120" y="6763"/>
                  </a:cubicBezTo>
                  <a:lnTo>
                    <a:pt x="4120" y="6763"/>
                  </a:lnTo>
                  <a:cubicBezTo>
                    <a:pt x="4115" y="6785"/>
                    <a:pt x="4107" y="6795"/>
                    <a:pt x="4097" y="6795"/>
                  </a:cubicBezTo>
                  <a:cubicBezTo>
                    <a:pt x="4086" y="6795"/>
                    <a:pt x="4073" y="6782"/>
                    <a:pt x="4061" y="6763"/>
                  </a:cubicBezTo>
                  <a:cubicBezTo>
                    <a:pt x="4049" y="6820"/>
                    <a:pt x="4027" y="6919"/>
                    <a:pt x="4056" y="6919"/>
                  </a:cubicBezTo>
                  <a:cubicBezTo>
                    <a:pt x="4057" y="6919"/>
                    <a:pt x="4059" y="6919"/>
                    <a:pt x="4061" y="6918"/>
                  </a:cubicBezTo>
                  <a:cubicBezTo>
                    <a:pt x="4061" y="6906"/>
                    <a:pt x="4073" y="6906"/>
                    <a:pt x="4073" y="6894"/>
                  </a:cubicBezTo>
                  <a:cubicBezTo>
                    <a:pt x="4085" y="6906"/>
                    <a:pt x="4096" y="6930"/>
                    <a:pt x="4108" y="6942"/>
                  </a:cubicBezTo>
                  <a:cubicBezTo>
                    <a:pt x="4102" y="6984"/>
                    <a:pt x="4093" y="6993"/>
                    <a:pt x="4085" y="6993"/>
                  </a:cubicBezTo>
                  <a:cubicBezTo>
                    <a:pt x="4078" y="6993"/>
                    <a:pt x="4071" y="6988"/>
                    <a:pt x="4066" y="6988"/>
                  </a:cubicBezTo>
                  <a:cubicBezTo>
                    <a:pt x="4064" y="6988"/>
                    <a:pt x="4062" y="6988"/>
                    <a:pt x="4061" y="6990"/>
                  </a:cubicBezTo>
                  <a:cubicBezTo>
                    <a:pt x="4037" y="7121"/>
                    <a:pt x="4132" y="7001"/>
                    <a:pt x="4120" y="7121"/>
                  </a:cubicBezTo>
                  <a:lnTo>
                    <a:pt x="4108" y="7132"/>
                  </a:lnTo>
                  <a:cubicBezTo>
                    <a:pt x="4132" y="7192"/>
                    <a:pt x="4144" y="7275"/>
                    <a:pt x="4180" y="7287"/>
                  </a:cubicBezTo>
                  <a:cubicBezTo>
                    <a:pt x="4132" y="7335"/>
                    <a:pt x="4215" y="7406"/>
                    <a:pt x="4192" y="7466"/>
                  </a:cubicBezTo>
                  <a:cubicBezTo>
                    <a:pt x="4186" y="7467"/>
                    <a:pt x="4181" y="7468"/>
                    <a:pt x="4176" y="7468"/>
                  </a:cubicBezTo>
                  <a:cubicBezTo>
                    <a:pt x="4094" y="7468"/>
                    <a:pt x="4177" y="7272"/>
                    <a:pt x="4120" y="7216"/>
                  </a:cubicBezTo>
                  <a:lnTo>
                    <a:pt x="4120" y="7216"/>
                  </a:lnTo>
                  <a:cubicBezTo>
                    <a:pt x="4115" y="7230"/>
                    <a:pt x="4109" y="7235"/>
                    <a:pt x="4104" y="7235"/>
                  </a:cubicBezTo>
                  <a:cubicBezTo>
                    <a:pt x="4085" y="7235"/>
                    <a:pt x="4067" y="7175"/>
                    <a:pt x="4049" y="7156"/>
                  </a:cubicBezTo>
                  <a:lnTo>
                    <a:pt x="4049" y="7156"/>
                  </a:lnTo>
                  <a:cubicBezTo>
                    <a:pt x="4061" y="7216"/>
                    <a:pt x="4085" y="7287"/>
                    <a:pt x="4096" y="7347"/>
                  </a:cubicBezTo>
                  <a:cubicBezTo>
                    <a:pt x="4085" y="7359"/>
                    <a:pt x="4037" y="7418"/>
                    <a:pt x="4085" y="7454"/>
                  </a:cubicBezTo>
                  <a:lnTo>
                    <a:pt x="4085" y="7442"/>
                  </a:lnTo>
                  <a:cubicBezTo>
                    <a:pt x="4108" y="7513"/>
                    <a:pt x="4144" y="7490"/>
                    <a:pt x="4144" y="7549"/>
                  </a:cubicBezTo>
                  <a:cubicBezTo>
                    <a:pt x="4141" y="7553"/>
                    <a:pt x="4136" y="7554"/>
                    <a:pt x="4131" y="7554"/>
                  </a:cubicBezTo>
                  <a:cubicBezTo>
                    <a:pt x="4120" y="7554"/>
                    <a:pt x="4108" y="7546"/>
                    <a:pt x="4108" y="7537"/>
                  </a:cubicBezTo>
                  <a:lnTo>
                    <a:pt x="4108" y="7537"/>
                  </a:lnTo>
                  <a:cubicBezTo>
                    <a:pt x="4108" y="7597"/>
                    <a:pt x="4132" y="7585"/>
                    <a:pt x="4156" y="7621"/>
                  </a:cubicBezTo>
                  <a:cubicBezTo>
                    <a:pt x="4156" y="7638"/>
                    <a:pt x="4152" y="7643"/>
                    <a:pt x="4146" y="7643"/>
                  </a:cubicBezTo>
                  <a:cubicBezTo>
                    <a:pt x="4138" y="7643"/>
                    <a:pt x="4126" y="7634"/>
                    <a:pt x="4118" y="7634"/>
                  </a:cubicBezTo>
                  <a:cubicBezTo>
                    <a:pt x="4112" y="7634"/>
                    <a:pt x="4108" y="7639"/>
                    <a:pt x="4108" y="7656"/>
                  </a:cubicBezTo>
                  <a:cubicBezTo>
                    <a:pt x="4156" y="7716"/>
                    <a:pt x="4120" y="7763"/>
                    <a:pt x="4132" y="7823"/>
                  </a:cubicBezTo>
                  <a:cubicBezTo>
                    <a:pt x="4136" y="7820"/>
                    <a:pt x="4141" y="7819"/>
                    <a:pt x="4145" y="7819"/>
                  </a:cubicBezTo>
                  <a:cubicBezTo>
                    <a:pt x="4189" y="7819"/>
                    <a:pt x="4242" y="7934"/>
                    <a:pt x="4270" y="7934"/>
                  </a:cubicBezTo>
                  <a:cubicBezTo>
                    <a:pt x="4278" y="7934"/>
                    <a:pt x="4284" y="7923"/>
                    <a:pt x="4287" y="7894"/>
                  </a:cubicBezTo>
                  <a:cubicBezTo>
                    <a:pt x="4323" y="7930"/>
                    <a:pt x="4346" y="7966"/>
                    <a:pt x="4370" y="8014"/>
                  </a:cubicBezTo>
                  <a:cubicBezTo>
                    <a:pt x="4368" y="8022"/>
                    <a:pt x="4364" y="8025"/>
                    <a:pt x="4357" y="8025"/>
                  </a:cubicBezTo>
                  <a:cubicBezTo>
                    <a:pt x="4335" y="8025"/>
                    <a:pt x="4290" y="7985"/>
                    <a:pt x="4256" y="7985"/>
                  </a:cubicBezTo>
                  <a:cubicBezTo>
                    <a:pt x="4245" y="7985"/>
                    <a:pt x="4235" y="7989"/>
                    <a:pt x="4227" y="8002"/>
                  </a:cubicBezTo>
                  <a:cubicBezTo>
                    <a:pt x="4215" y="7966"/>
                    <a:pt x="4204" y="7930"/>
                    <a:pt x="4192" y="7883"/>
                  </a:cubicBezTo>
                  <a:lnTo>
                    <a:pt x="4192" y="7883"/>
                  </a:lnTo>
                  <a:cubicBezTo>
                    <a:pt x="4132" y="7930"/>
                    <a:pt x="4311" y="8097"/>
                    <a:pt x="4275" y="8204"/>
                  </a:cubicBezTo>
                  <a:cubicBezTo>
                    <a:pt x="4287" y="8264"/>
                    <a:pt x="4299" y="8240"/>
                    <a:pt x="4311" y="8359"/>
                  </a:cubicBezTo>
                  <a:lnTo>
                    <a:pt x="4358" y="8311"/>
                  </a:lnTo>
                  <a:lnTo>
                    <a:pt x="4358" y="8311"/>
                  </a:lnTo>
                  <a:cubicBezTo>
                    <a:pt x="4370" y="8383"/>
                    <a:pt x="4346" y="8406"/>
                    <a:pt x="4335" y="8418"/>
                  </a:cubicBezTo>
                  <a:cubicBezTo>
                    <a:pt x="4358" y="8454"/>
                    <a:pt x="4370" y="8478"/>
                    <a:pt x="4382" y="8514"/>
                  </a:cubicBezTo>
                  <a:cubicBezTo>
                    <a:pt x="4370" y="8502"/>
                    <a:pt x="4358" y="8502"/>
                    <a:pt x="4346" y="8478"/>
                  </a:cubicBezTo>
                  <a:lnTo>
                    <a:pt x="4346" y="8478"/>
                  </a:lnTo>
                  <a:cubicBezTo>
                    <a:pt x="4335" y="8537"/>
                    <a:pt x="4358" y="8549"/>
                    <a:pt x="4382" y="8549"/>
                  </a:cubicBezTo>
                  <a:cubicBezTo>
                    <a:pt x="4406" y="8561"/>
                    <a:pt x="4430" y="8597"/>
                    <a:pt x="4442" y="8633"/>
                  </a:cubicBezTo>
                  <a:lnTo>
                    <a:pt x="4406" y="8621"/>
                  </a:lnTo>
                  <a:lnTo>
                    <a:pt x="4406" y="8621"/>
                  </a:lnTo>
                  <a:cubicBezTo>
                    <a:pt x="4416" y="8630"/>
                    <a:pt x="4433" y="8648"/>
                    <a:pt x="4446" y="8648"/>
                  </a:cubicBezTo>
                  <a:cubicBezTo>
                    <a:pt x="4449" y="8648"/>
                    <a:pt x="4451" y="8647"/>
                    <a:pt x="4454" y="8645"/>
                  </a:cubicBezTo>
                  <a:cubicBezTo>
                    <a:pt x="4466" y="8668"/>
                    <a:pt x="4477" y="8680"/>
                    <a:pt x="4489" y="8680"/>
                  </a:cubicBezTo>
                  <a:cubicBezTo>
                    <a:pt x="4489" y="8668"/>
                    <a:pt x="4513" y="8633"/>
                    <a:pt x="4489" y="8573"/>
                  </a:cubicBezTo>
                  <a:lnTo>
                    <a:pt x="4489" y="8573"/>
                  </a:lnTo>
                  <a:cubicBezTo>
                    <a:pt x="4549" y="8704"/>
                    <a:pt x="4620" y="8787"/>
                    <a:pt x="4656" y="8918"/>
                  </a:cubicBezTo>
                  <a:cubicBezTo>
                    <a:pt x="4652" y="8920"/>
                    <a:pt x="4648" y="8921"/>
                    <a:pt x="4644" y="8921"/>
                  </a:cubicBezTo>
                  <a:cubicBezTo>
                    <a:pt x="4627" y="8921"/>
                    <a:pt x="4606" y="8910"/>
                    <a:pt x="4598" y="8910"/>
                  </a:cubicBezTo>
                  <a:cubicBezTo>
                    <a:pt x="4594" y="8910"/>
                    <a:pt x="4593" y="8912"/>
                    <a:pt x="4596" y="8918"/>
                  </a:cubicBezTo>
                  <a:cubicBezTo>
                    <a:pt x="4615" y="8956"/>
                    <a:pt x="4663" y="8985"/>
                    <a:pt x="4694" y="8985"/>
                  </a:cubicBezTo>
                  <a:cubicBezTo>
                    <a:pt x="4703" y="8985"/>
                    <a:pt x="4710" y="8983"/>
                    <a:pt x="4716" y="8978"/>
                  </a:cubicBezTo>
                  <a:cubicBezTo>
                    <a:pt x="4727" y="8990"/>
                    <a:pt x="4727" y="8990"/>
                    <a:pt x="4739" y="9002"/>
                  </a:cubicBezTo>
                  <a:cubicBezTo>
                    <a:pt x="4727" y="9014"/>
                    <a:pt x="4727" y="9037"/>
                    <a:pt x="4739" y="9061"/>
                  </a:cubicBezTo>
                  <a:cubicBezTo>
                    <a:pt x="4739" y="9073"/>
                    <a:pt x="4751" y="9085"/>
                    <a:pt x="4763" y="9109"/>
                  </a:cubicBezTo>
                  <a:cubicBezTo>
                    <a:pt x="4768" y="9106"/>
                    <a:pt x="4774" y="9105"/>
                    <a:pt x="4780" y="9105"/>
                  </a:cubicBezTo>
                  <a:cubicBezTo>
                    <a:pt x="4826" y="9105"/>
                    <a:pt x="4886" y="9180"/>
                    <a:pt x="4918" y="9180"/>
                  </a:cubicBezTo>
                  <a:cubicBezTo>
                    <a:pt x="4894" y="9156"/>
                    <a:pt x="4870" y="9133"/>
                    <a:pt x="4847" y="9121"/>
                  </a:cubicBezTo>
                  <a:cubicBezTo>
                    <a:pt x="4906" y="9121"/>
                    <a:pt x="4966" y="9121"/>
                    <a:pt x="4977" y="9168"/>
                  </a:cubicBezTo>
                  <a:cubicBezTo>
                    <a:pt x="4967" y="9164"/>
                    <a:pt x="4959" y="9163"/>
                    <a:pt x="4953" y="9163"/>
                  </a:cubicBezTo>
                  <a:cubicBezTo>
                    <a:pt x="4921" y="9163"/>
                    <a:pt x="4961" y="9219"/>
                    <a:pt x="4943" y="9219"/>
                  </a:cubicBezTo>
                  <a:cubicBezTo>
                    <a:pt x="4936" y="9219"/>
                    <a:pt x="4922" y="9212"/>
                    <a:pt x="4894" y="9192"/>
                  </a:cubicBezTo>
                  <a:lnTo>
                    <a:pt x="4894" y="9192"/>
                  </a:lnTo>
                  <a:cubicBezTo>
                    <a:pt x="4908" y="9239"/>
                    <a:pt x="4922" y="9249"/>
                    <a:pt x="4938" y="9249"/>
                  </a:cubicBezTo>
                  <a:cubicBezTo>
                    <a:pt x="4949" y="9249"/>
                    <a:pt x="4962" y="9243"/>
                    <a:pt x="4976" y="9243"/>
                  </a:cubicBezTo>
                  <a:cubicBezTo>
                    <a:pt x="4990" y="9243"/>
                    <a:pt x="5007" y="9250"/>
                    <a:pt x="5025" y="9276"/>
                  </a:cubicBezTo>
                  <a:lnTo>
                    <a:pt x="5061" y="9347"/>
                  </a:lnTo>
                  <a:cubicBezTo>
                    <a:pt x="5058" y="9350"/>
                    <a:pt x="5054" y="9351"/>
                    <a:pt x="5050" y="9351"/>
                  </a:cubicBezTo>
                  <a:cubicBezTo>
                    <a:pt x="5024" y="9351"/>
                    <a:pt x="4982" y="9307"/>
                    <a:pt x="4977" y="9307"/>
                  </a:cubicBezTo>
                  <a:lnTo>
                    <a:pt x="4977" y="9307"/>
                  </a:lnTo>
                  <a:cubicBezTo>
                    <a:pt x="4976" y="9307"/>
                    <a:pt x="4976" y="9308"/>
                    <a:pt x="4977" y="9311"/>
                  </a:cubicBezTo>
                  <a:lnTo>
                    <a:pt x="5013" y="9335"/>
                  </a:lnTo>
                  <a:cubicBezTo>
                    <a:pt x="4989" y="9335"/>
                    <a:pt x="4942" y="9299"/>
                    <a:pt x="4882" y="9252"/>
                  </a:cubicBezTo>
                  <a:cubicBezTo>
                    <a:pt x="4835" y="9216"/>
                    <a:pt x="4787" y="9168"/>
                    <a:pt x="4727" y="9145"/>
                  </a:cubicBezTo>
                  <a:lnTo>
                    <a:pt x="4727" y="9145"/>
                  </a:lnTo>
                  <a:cubicBezTo>
                    <a:pt x="4775" y="9204"/>
                    <a:pt x="4823" y="9264"/>
                    <a:pt x="4870" y="9311"/>
                  </a:cubicBezTo>
                  <a:cubicBezTo>
                    <a:pt x="5108" y="9478"/>
                    <a:pt x="5382" y="9704"/>
                    <a:pt x="5632" y="9716"/>
                  </a:cubicBezTo>
                  <a:cubicBezTo>
                    <a:pt x="5632" y="9716"/>
                    <a:pt x="5644" y="9704"/>
                    <a:pt x="5644" y="9692"/>
                  </a:cubicBezTo>
                  <a:lnTo>
                    <a:pt x="5656" y="9704"/>
                  </a:lnTo>
                  <a:lnTo>
                    <a:pt x="5704" y="9704"/>
                  </a:lnTo>
                  <a:cubicBezTo>
                    <a:pt x="5739" y="9752"/>
                    <a:pt x="5823" y="9799"/>
                    <a:pt x="5894" y="9847"/>
                  </a:cubicBezTo>
                  <a:cubicBezTo>
                    <a:pt x="5859" y="9811"/>
                    <a:pt x="5859" y="9811"/>
                    <a:pt x="5859" y="9776"/>
                  </a:cubicBezTo>
                  <a:cubicBezTo>
                    <a:pt x="5872" y="9763"/>
                    <a:pt x="5881" y="9753"/>
                    <a:pt x="5899" y="9753"/>
                  </a:cubicBezTo>
                  <a:cubicBezTo>
                    <a:pt x="5913" y="9753"/>
                    <a:pt x="5933" y="9759"/>
                    <a:pt x="5966" y="9776"/>
                  </a:cubicBezTo>
                  <a:cubicBezTo>
                    <a:pt x="5954" y="9799"/>
                    <a:pt x="5918" y="9788"/>
                    <a:pt x="5966" y="9823"/>
                  </a:cubicBezTo>
                  <a:cubicBezTo>
                    <a:pt x="5948" y="9806"/>
                    <a:pt x="5956" y="9795"/>
                    <a:pt x="5976" y="9795"/>
                  </a:cubicBezTo>
                  <a:cubicBezTo>
                    <a:pt x="5983" y="9795"/>
                    <a:pt x="5992" y="9796"/>
                    <a:pt x="6001" y="9799"/>
                  </a:cubicBezTo>
                  <a:cubicBezTo>
                    <a:pt x="6037" y="9823"/>
                    <a:pt x="6109" y="9847"/>
                    <a:pt x="6097" y="9871"/>
                  </a:cubicBezTo>
                  <a:cubicBezTo>
                    <a:pt x="6073" y="9871"/>
                    <a:pt x="6061" y="9859"/>
                    <a:pt x="6049" y="9859"/>
                  </a:cubicBezTo>
                  <a:cubicBezTo>
                    <a:pt x="6025" y="9859"/>
                    <a:pt x="6120" y="9895"/>
                    <a:pt x="6061" y="9907"/>
                  </a:cubicBezTo>
                  <a:lnTo>
                    <a:pt x="6144" y="9918"/>
                  </a:lnTo>
                  <a:cubicBezTo>
                    <a:pt x="6180" y="9954"/>
                    <a:pt x="6097" y="9942"/>
                    <a:pt x="6120" y="9966"/>
                  </a:cubicBezTo>
                  <a:cubicBezTo>
                    <a:pt x="6135" y="9967"/>
                    <a:pt x="6149" y="9968"/>
                    <a:pt x="6162" y="9968"/>
                  </a:cubicBezTo>
                  <a:cubicBezTo>
                    <a:pt x="6270" y="9968"/>
                    <a:pt x="6348" y="9930"/>
                    <a:pt x="6454" y="9930"/>
                  </a:cubicBezTo>
                  <a:cubicBezTo>
                    <a:pt x="6444" y="9940"/>
                    <a:pt x="6434" y="9982"/>
                    <a:pt x="6431" y="9990"/>
                  </a:cubicBezTo>
                  <a:lnTo>
                    <a:pt x="6431" y="9990"/>
                  </a:lnTo>
                  <a:cubicBezTo>
                    <a:pt x="6444" y="9993"/>
                    <a:pt x="6458" y="9995"/>
                    <a:pt x="6472" y="9995"/>
                  </a:cubicBezTo>
                  <a:cubicBezTo>
                    <a:pt x="6556" y="9995"/>
                    <a:pt x="6648" y="9942"/>
                    <a:pt x="6740" y="9942"/>
                  </a:cubicBezTo>
                  <a:cubicBezTo>
                    <a:pt x="6728" y="9954"/>
                    <a:pt x="6680" y="9954"/>
                    <a:pt x="6656" y="9954"/>
                  </a:cubicBezTo>
                  <a:cubicBezTo>
                    <a:pt x="6797" y="9976"/>
                    <a:pt x="6927" y="9983"/>
                    <a:pt x="7057" y="9983"/>
                  </a:cubicBezTo>
                  <a:cubicBezTo>
                    <a:pt x="7213" y="9983"/>
                    <a:pt x="7368" y="9973"/>
                    <a:pt x="7537" y="9966"/>
                  </a:cubicBezTo>
                  <a:lnTo>
                    <a:pt x="7597" y="9883"/>
                  </a:lnTo>
                  <a:lnTo>
                    <a:pt x="7692" y="9907"/>
                  </a:lnTo>
                  <a:cubicBezTo>
                    <a:pt x="8014" y="9847"/>
                    <a:pt x="8228" y="9704"/>
                    <a:pt x="8466" y="9514"/>
                  </a:cubicBezTo>
                  <a:cubicBezTo>
                    <a:pt x="8488" y="9495"/>
                    <a:pt x="8503" y="9489"/>
                    <a:pt x="8515" y="9489"/>
                  </a:cubicBezTo>
                  <a:cubicBezTo>
                    <a:pt x="8536" y="9489"/>
                    <a:pt x="8547" y="9507"/>
                    <a:pt x="8566" y="9507"/>
                  </a:cubicBezTo>
                  <a:cubicBezTo>
                    <a:pt x="8572" y="9507"/>
                    <a:pt x="8578" y="9505"/>
                    <a:pt x="8585" y="9502"/>
                  </a:cubicBezTo>
                  <a:cubicBezTo>
                    <a:pt x="8752" y="9383"/>
                    <a:pt x="8752" y="9287"/>
                    <a:pt x="8883" y="9145"/>
                  </a:cubicBezTo>
                  <a:lnTo>
                    <a:pt x="8883" y="9145"/>
                  </a:lnTo>
                  <a:cubicBezTo>
                    <a:pt x="8874" y="9170"/>
                    <a:pt x="8878" y="9215"/>
                    <a:pt x="8903" y="9215"/>
                  </a:cubicBezTo>
                  <a:cubicBezTo>
                    <a:pt x="8913" y="9215"/>
                    <a:pt x="8926" y="9209"/>
                    <a:pt x="8942" y="9192"/>
                  </a:cubicBezTo>
                  <a:cubicBezTo>
                    <a:pt x="8942" y="9168"/>
                    <a:pt x="8918" y="9145"/>
                    <a:pt x="8966" y="9109"/>
                  </a:cubicBezTo>
                  <a:lnTo>
                    <a:pt x="8966" y="9145"/>
                  </a:lnTo>
                  <a:cubicBezTo>
                    <a:pt x="9014" y="9121"/>
                    <a:pt x="9038" y="9073"/>
                    <a:pt x="9109" y="9002"/>
                  </a:cubicBezTo>
                  <a:cubicBezTo>
                    <a:pt x="9168" y="8930"/>
                    <a:pt x="9204" y="8847"/>
                    <a:pt x="9240" y="8764"/>
                  </a:cubicBezTo>
                  <a:cubicBezTo>
                    <a:pt x="9264" y="8692"/>
                    <a:pt x="9288" y="8609"/>
                    <a:pt x="9288" y="8525"/>
                  </a:cubicBezTo>
                  <a:cubicBezTo>
                    <a:pt x="9310" y="8490"/>
                    <a:pt x="9325" y="8477"/>
                    <a:pt x="9335" y="8477"/>
                  </a:cubicBezTo>
                  <a:cubicBezTo>
                    <a:pt x="9359" y="8477"/>
                    <a:pt x="9355" y="8551"/>
                    <a:pt x="9367" y="8551"/>
                  </a:cubicBezTo>
                  <a:cubicBezTo>
                    <a:pt x="9368" y="8551"/>
                    <a:pt x="9369" y="8551"/>
                    <a:pt x="9371" y="8549"/>
                  </a:cubicBezTo>
                  <a:lnTo>
                    <a:pt x="9371" y="8549"/>
                  </a:lnTo>
                  <a:cubicBezTo>
                    <a:pt x="9288" y="8633"/>
                    <a:pt x="9335" y="8621"/>
                    <a:pt x="9347" y="8656"/>
                  </a:cubicBezTo>
                  <a:cubicBezTo>
                    <a:pt x="9359" y="8597"/>
                    <a:pt x="9383" y="8525"/>
                    <a:pt x="9442" y="8525"/>
                  </a:cubicBezTo>
                  <a:cubicBezTo>
                    <a:pt x="9476" y="8459"/>
                    <a:pt x="9488" y="8423"/>
                    <a:pt x="9500" y="8350"/>
                  </a:cubicBezTo>
                  <a:lnTo>
                    <a:pt x="9500" y="8350"/>
                  </a:lnTo>
                  <a:cubicBezTo>
                    <a:pt x="9495" y="8364"/>
                    <a:pt x="9486" y="8374"/>
                    <a:pt x="9479" y="8374"/>
                  </a:cubicBezTo>
                  <a:cubicBezTo>
                    <a:pt x="9472" y="8374"/>
                    <a:pt x="9466" y="8366"/>
                    <a:pt x="9466" y="8347"/>
                  </a:cubicBezTo>
                  <a:cubicBezTo>
                    <a:pt x="9499" y="8302"/>
                    <a:pt x="9543" y="8154"/>
                    <a:pt x="9588" y="8154"/>
                  </a:cubicBezTo>
                  <a:cubicBezTo>
                    <a:pt x="9591" y="8154"/>
                    <a:pt x="9594" y="8155"/>
                    <a:pt x="9597" y="8156"/>
                  </a:cubicBezTo>
                  <a:cubicBezTo>
                    <a:pt x="9728" y="7787"/>
                    <a:pt x="9835" y="7347"/>
                    <a:pt x="9800" y="6906"/>
                  </a:cubicBezTo>
                  <a:cubicBezTo>
                    <a:pt x="9792" y="6894"/>
                    <a:pt x="9787" y="6889"/>
                    <a:pt x="9784" y="6889"/>
                  </a:cubicBezTo>
                  <a:cubicBezTo>
                    <a:pt x="9774" y="6889"/>
                    <a:pt x="9780" y="6937"/>
                    <a:pt x="9771" y="6937"/>
                  </a:cubicBezTo>
                  <a:cubicBezTo>
                    <a:pt x="9769" y="6937"/>
                    <a:pt x="9767" y="6935"/>
                    <a:pt x="9764" y="6930"/>
                  </a:cubicBezTo>
                  <a:cubicBezTo>
                    <a:pt x="9716" y="6823"/>
                    <a:pt x="9776" y="6847"/>
                    <a:pt x="9740" y="6763"/>
                  </a:cubicBezTo>
                  <a:lnTo>
                    <a:pt x="9740" y="6763"/>
                  </a:lnTo>
                  <a:lnTo>
                    <a:pt x="9776" y="6799"/>
                  </a:lnTo>
                  <a:cubicBezTo>
                    <a:pt x="9764" y="6668"/>
                    <a:pt x="9692" y="6549"/>
                    <a:pt x="9633" y="6442"/>
                  </a:cubicBezTo>
                  <a:lnTo>
                    <a:pt x="9633" y="6442"/>
                  </a:lnTo>
                  <a:cubicBezTo>
                    <a:pt x="9635" y="6443"/>
                    <a:pt x="9636" y="6443"/>
                    <a:pt x="9638" y="6443"/>
                  </a:cubicBezTo>
                  <a:cubicBezTo>
                    <a:pt x="9657" y="6443"/>
                    <a:pt x="9648" y="6398"/>
                    <a:pt x="9656" y="6398"/>
                  </a:cubicBezTo>
                  <a:lnTo>
                    <a:pt x="9656" y="6398"/>
                  </a:lnTo>
                  <a:cubicBezTo>
                    <a:pt x="9660" y="6398"/>
                    <a:pt x="9667" y="6406"/>
                    <a:pt x="9680" y="6430"/>
                  </a:cubicBezTo>
                  <a:cubicBezTo>
                    <a:pt x="9657" y="6382"/>
                    <a:pt x="9788" y="6263"/>
                    <a:pt x="9740" y="6228"/>
                  </a:cubicBezTo>
                  <a:lnTo>
                    <a:pt x="9740" y="6228"/>
                  </a:lnTo>
                  <a:lnTo>
                    <a:pt x="9621" y="6335"/>
                  </a:lnTo>
                  <a:cubicBezTo>
                    <a:pt x="9609" y="6335"/>
                    <a:pt x="9597" y="6263"/>
                    <a:pt x="9585" y="6263"/>
                  </a:cubicBezTo>
                  <a:cubicBezTo>
                    <a:pt x="9597" y="6216"/>
                    <a:pt x="9609" y="6144"/>
                    <a:pt x="9597" y="6109"/>
                  </a:cubicBezTo>
                  <a:cubicBezTo>
                    <a:pt x="9603" y="6103"/>
                    <a:pt x="9607" y="6101"/>
                    <a:pt x="9612" y="6101"/>
                  </a:cubicBezTo>
                  <a:cubicBezTo>
                    <a:pt x="9637" y="6101"/>
                    <a:pt x="9648" y="6175"/>
                    <a:pt x="9669" y="6216"/>
                  </a:cubicBezTo>
                  <a:cubicBezTo>
                    <a:pt x="9719" y="6206"/>
                    <a:pt x="9667" y="6084"/>
                    <a:pt x="9701" y="6084"/>
                  </a:cubicBezTo>
                  <a:cubicBezTo>
                    <a:pt x="9707" y="6084"/>
                    <a:pt x="9716" y="6088"/>
                    <a:pt x="9728" y="6097"/>
                  </a:cubicBezTo>
                  <a:cubicBezTo>
                    <a:pt x="9713" y="6063"/>
                    <a:pt x="9705" y="6053"/>
                    <a:pt x="9700" y="6053"/>
                  </a:cubicBezTo>
                  <a:cubicBezTo>
                    <a:pt x="9692" y="6053"/>
                    <a:pt x="9690" y="6077"/>
                    <a:pt x="9678" y="6077"/>
                  </a:cubicBezTo>
                  <a:cubicBezTo>
                    <a:pt x="9673" y="6077"/>
                    <a:pt x="9666" y="6073"/>
                    <a:pt x="9657" y="6061"/>
                  </a:cubicBezTo>
                  <a:lnTo>
                    <a:pt x="9633" y="5978"/>
                  </a:lnTo>
                  <a:lnTo>
                    <a:pt x="9645" y="6049"/>
                  </a:lnTo>
                  <a:cubicBezTo>
                    <a:pt x="9597" y="5978"/>
                    <a:pt x="9549" y="5978"/>
                    <a:pt x="9538" y="5870"/>
                  </a:cubicBezTo>
                  <a:lnTo>
                    <a:pt x="9430" y="5799"/>
                  </a:lnTo>
                  <a:cubicBezTo>
                    <a:pt x="9466" y="5775"/>
                    <a:pt x="9407" y="5728"/>
                    <a:pt x="9395" y="5680"/>
                  </a:cubicBezTo>
                  <a:lnTo>
                    <a:pt x="9395" y="5680"/>
                  </a:lnTo>
                  <a:lnTo>
                    <a:pt x="9430" y="5692"/>
                  </a:lnTo>
                  <a:cubicBezTo>
                    <a:pt x="9395" y="5632"/>
                    <a:pt x="9395" y="5608"/>
                    <a:pt x="9383" y="5561"/>
                  </a:cubicBezTo>
                  <a:lnTo>
                    <a:pt x="9383" y="5561"/>
                  </a:lnTo>
                  <a:cubicBezTo>
                    <a:pt x="9436" y="5571"/>
                    <a:pt x="9413" y="5610"/>
                    <a:pt x="9441" y="5610"/>
                  </a:cubicBezTo>
                  <a:cubicBezTo>
                    <a:pt x="9445" y="5610"/>
                    <a:pt x="9449" y="5610"/>
                    <a:pt x="9454" y="5608"/>
                  </a:cubicBezTo>
                  <a:lnTo>
                    <a:pt x="9419" y="5537"/>
                  </a:lnTo>
                  <a:cubicBezTo>
                    <a:pt x="9417" y="5539"/>
                    <a:pt x="9414" y="5540"/>
                    <a:pt x="9410" y="5540"/>
                  </a:cubicBezTo>
                  <a:cubicBezTo>
                    <a:pt x="9403" y="5540"/>
                    <a:pt x="9394" y="5537"/>
                    <a:pt x="9386" y="5537"/>
                  </a:cubicBezTo>
                  <a:cubicBezTo>
                    <a:pt x="9374" y="5537"/>
                    <a:pt x="9365" y="5543"/>
                    <a:pt x="9371" y="5573"/>
                  </a:cubicBezTo>
                  <a:cubicBezTo>
                    <a:pt x="9288" y="5537"/>
                    <a:pt x="9240" y="5525"/>
                    <a:pt x="9133" y="5382"/>
                  </a:cubicBezTo>
                  <a:cubicBezTo>
                    <a:pt x="9133" y="5357"/>
                    <a:pt x="9139" y="5348"/>
                    <a:pt x="9148" y="5348"/>
                  </a:cubicBezTo>
                  <a:cubicBezTo>
                    <a:pt x="9166" y="5348"/>
                    <a:pt x="9199" y="5385"/>
                    <a:pt x="9222" y="5385"/>
                  </a:cubicBezTo>
                  <a:cubicBezTo>
                    <a:pt x="9229" y="5385"/>
                    <a:pt x="9236" y="5381"/>
                    <a:pt x="9240" y="5370"/>
                  </a:cubicBezTo>
                  <a:cubicBezTo>
                    <a:pt x="9145" y="5204"/>
                    <a:pt x="9002" y="5263"/>
                    <a:pt x="8942" y="5180"/>
                  </a:cubicBezTo>
                  <a:cubicBezTo>
                    <a:pt x="8895" y="5108"/>
                    <a:pt x="8871" y="5096"/>
                    <a:pt x="8847" y="5073"/>
                  </a:cubicBezTo>
                  <a:lnTo>
                    <a:pt x="8835" y="5049"/>
                  </a:lnTo>
                  <a:cubicBezTo>
                    <a:pt x="8829" y="5040"/>
                    <a:pt x="8828" y="5037"/>
                    <a:pt x="8829" y="5037"/>
                  </a:cubicBezTo>
                  <a:lnTo>
                    <a:pt x="8829" y="5037"/>
                  </a:lnTo>
                  <a:cubicBezTo>
                    <a:pt x="8830" y="5037"/>
                    <a:pt x="8846" y="5055"/>
                    <a:pt x="8848" y="5055"/>
                  </a:cubicBezTo>
                  <a:cubicBezTo>
                    <a:pt x="8849" y="5055"/>
                    <a:pt x="8849" y="5053"/>
                    <a:pt x="8847" y="5049"/>
                  </a:cubicBezTo>
                  <a:lnTo>
                    <a:pt x="8847" y="5037"/>
                  </a:lnTo>
                  <a:cubicBezTo>
                    <a:pt x="8844" y="5030"/>
                    <a:pt x="8845" y="5027"/>
                    <a:pt x="8850" y="5027"/>
                  </a:cubicBezTo>
                  <a:cubicBezTo>
                    <a:pt x="8861" y="5027"/>
                    <a:pt x="8890" y="5044"/>
                    <a:pt x="8907" y="5061"/>
                  </a:cubicBezTo>
                  <a:cubicBezTo>
                    <a:pt x="8895" y="5025"/>
                    <a:pt x="8907" y="5013"/>
                    <a:pt x="8918" y="5001"/>
                  </a:cubicBezTo>
                  <a:cubicBezTo>
                    <a:pt x="8942" y="5001"/>
                    <a:pt x="8978" y="5001"/>
                    <a:pt x="9026" y="5073"/>
                  </a:cubicBezTo>
                  <a:cubicBezTo>
                    <a:pt x="9018" y="5055"/>
                    <a:pt x="9016" y="5046"/>
                    <a:pt x="9019" y="5044"/>
                  </a:cubicBezTo>
                  <a:lnTo>
                    <a:pt x="9019" y="5044"/>
                  </a:lnTo>
                  <a:cubicBezTo>
                    <a:pt x="9028" y="5051"/>
                    <a:pt x="9038" y="5057"/>
                    <a:pt x="9049" y="5064"/>
                  </a:cubicBezTo>
                  <a:lnTo>
                    <a:pt x="9049" y="5064"/>
                  </a:lnTo>
                  <a:cubicBezTo>
                    <a:pt x="9036" y="5052"/>
                    <a:pt x="9025" y="5043"/>
                    <a:pt x="9021" y="5043"/>
                  </a:cubicBezTo>
                  <a:lnTo>
                    <a:pt x="9021" y="5043"/>
                  </a:lnTo>
                  <a:cubicBezTo>
                    <a:pt x="9020" y="5043"/>
                    <a:pt x="9019" y="5043"/>
                    <a:pt x="9019" y="5044"/>
                  </a:cubicBezTo>
                  <a:lnTo>
                    <a:pt x="9019" y="5044"/>
                  </a:lnTo>
                  <a:cubicBezTo>
                    <a:pt x="9001" y="5031"/>
                    <a:pt x="8986" y="5018"/>
                    <a:pt x="8978" y="5001"/>
                  </a:cubicBezTo>
                  <a:lnTo>
                    <a:pt x="8978" y="5001"/>
                  </a:lnTo>
                  <a:cubicBezTo>
                    <a:pt x="8996" y="5007"/>
                    <a:pt x="9014" y="5013"/>
                    <a:pt x="9030" y="5013"/>
                  </a:cubicBezTo>
                  <a:cubicBezTo>
                    <a:pt x="9046" y="5013"/>
                    <a:pt x="9061" y="5007"/>
                    <a:pt x="9073" y="4989"/>
                  </a:cubicBezTo>
                  <a:cubicBezTo>
                    <a:pt x="9061" y="4977"/>
                    <a:pt x="9049" y="4966"/>
                    <a:pt x="9038" y="4942"/>
                  </a:cubicBezTo>
                  <a:cubicBezTo>
                    <a:pt x="9026" y="4930"/>
                    <a:pt x="9026" y="4930"/>
                    <a:pt x="9026" y="4918"/>
                  </a:cubicBezTo>
                  <a:cubicBezTo>
                    <a:pt x="9026" y="4930"/>
                    <a:pt x="9026" y="4942"/>
                    <a:pt x="9026" y="4942"/>
                  </a:cubicBezTo>
                  <a:cubicBezTo>
                    <a:pt x="9015" y="4931"/>
                    <a:pt x="8995" y="4892"/>
                    <a:pt x="9008" y="4892"/>
                  </a:cubicBezTo>
                  <a:cubicBezTo>
                    <a:pt x="9009" y="4892"/>
                    <a:pt x="9011" y="4893"/>
                    <a:pt x="9014" y="4894"/>
                  </a:cubicBezTo>
                  <a:cubicBezTo>
                    <a:pt x="9014" y="4906"/>
                    <a:pt x="9014" y="4906"/>
                    <a:pt x="9014" y="4906"/>
                  </a:cubicBezTo>
                  <a:cubicBezTo>
                    <a:pt x="9023" y="4906"/>
                    <a:pt x="9018" y="4891"/>
                    <a:pt x="9021" y="4891"/>
                  </a:cubicBezTo>
                  <a:lnTo>
                    <a:pt x="9021" y="4891"/>
                  </a:lnTo>
                  <a:cubicBezTo>
                    <a:pt x="9022" y="4891"/>
                    <a:pt x="9023" y="4892"/>
                    <a:pt x="9026" y="4894"/>
                  </a:cubicBezTo>
                  <a:cubicBezTo>
                    <a:pt x="9038" y="4894"/>
                    <a:pt x="9026" y="4894"/>
                    <a:pt x="9038" y="4906"/>
                  </a:cubicBezTo>
                  <a:lnTo>
                    <a:pt x="9073" y="4918"/>
                  </a:lnTo>
                  <a:cubicBezTo>
                    <a:pt x="9059" y="4895"/>
                    <a:pt x="9058" y="4888"/>
                    <a:pt x="9062" y="4888"/>
                  </a:cubicBezTo>
                  <a:lnTo>
                    <a:pt x="9062" y="4888"/>
                  </a:lnTo>
                  <a:cubicBezTo>
                    <a:pt x="9069" y="4888"/>
                    <a:pt x="9090" y="4906"/>
                    <a:pt x="9097" y="4906"/>
                  </a:cubicBezTo>
                  <a:cubicBezTo>
                    <a:pt x="9109" y="4942"/>
                    <a:pt x="9085" y="4918"/>
                    <a:pt x="9109" y="4966"/>
                  </a:cubicBezTo>
                  <a:lnTo>
                    <a:pt x="9133" y="4989"/>
                  </a:lnTo>
                  <a:lnTo>
                    <a:pt x="9109" y="4954"/>
                  </a:lnTo>
                  <a:lnTo>
                    <a:pt x="9121" y="4954"/>
                  </a:lnTo>
                  <a:cubicBezTo>
                    <a:pt x="9122" y="4954"/>
                    <a:pt x="9123" y="4954"/>
                    <a:pt x="9124" y="4954"/>
                  </a:cubicBezTo>
                  <a:lnTo>
                    <a:pt x="9124" y="4954"/>
                  </a:lnTo>
                  <a:cubicBezTo>
                    <a:pt x="9124" y="4954"/>
                    <a:pt x="9124" y="4954"/>
                    <a:pt x="9124" y="4954"/>
                  </a:cubicBezTo>
                  <a:lnTo>
                    <a:pt x="9133" y="4954"/>
                  </a:lnTo>
                  <a:lnTo>
                    <a:pt x="9133" y="4942"/>
                  </a:lnTo>
                  <a:cubicBezTo>
                    <a:pt x="9139" y="4960"/>
                    <a:pt x="9142" y="4960"/>
                    <a:pt x="9146" y="4960"/>
                  </a:cubicBezTo>
                  <a:cubicBezTo>
                    <a:pt x="9151" y="4960"/>
                    <a:pt x="9157" y="4960"/>
                    <a:pt x="9168" y="4977"/>
                  </a:cubicBezTo>
                  <a:cubicBezTo>
                    <a:pt x="9170" y="4978"/>
                    <a:pt x="9172" y="4979"/>
                    <a:pt x="9173" y="4979"/>
                  </a:cubicBezTo>
                  <a:cubicBezTo>
                    <a:pt x="9184" y="4979"/>
                    <a:pt x="9170" y="4944"/>
                    <a:pt x="9184" y="4944"/>
                  </a:cubicBezTo>
                  <a:cubicBezTo>
                    <a:pt x="9188" y="4944"/>
                    <a:pt x="9195" y="4946"/>
                    <a:pt x="9204" y="4954"/>
                  </a:cubicBezTo>
                  <a:cubicBezTo>
                    <a:pt x="9192" y="4942"/>
                    <a:pt x="9180" y="4894"/>
                    <a:pt x="9192" y="4894"/>
                  </a:cubicBezTo>
                  <a:lnTo>
                    <a:pt x="9192" y="4894"/>
                  </a:lnTo>
                  <a:cubicBezTo>
                    <a:pt x="9192" y="4906"/>
                    <a:pt x="9204" y="4906"/>
                    <a:pt x="9204" y="4930"/>
                  </a:cubicBezTo>
                  <a:lnTo>
                    <a:pt x="9204" y="4906"/>
                  </a:lnTo>
                  <a:cubicBezTo>
                    <a:pt x="9223" y="4925"/>
                    <a:pt x="9233" y="4931"/>
                    <a:pt x="9239" y="4931"/>
                  </a:cubicBezTo>
                  <a:cubicBezTo>
                    <a:pt x="9248" y="4931"/>
                    <a:pt x="9249" y="4918"/>
                    <a:pt x="9264" y="4918"/>
                  </a:cubicBezTo>
                  <a:lnTo>
                    <a:pt x="9276" y="4942"/>
                  </a:lnTo>
                  <a:cubicBezTo>
                    <a:pt x="9264" y="4918"/>
                    <a:pt x="9264" y="4894"/>
                    <a:pt x="9264" y="4894"/>
                  </a:cubicBezTo>
                  <a:lnTo>
                    <a:pt x="9264" y="4894"/>
                  </a:lnTo>
                  <a:lnTo>
                    <a:pt x="9288" y="4930"/>
                  </a:lnTo>
                  <a:cubicBezTo>
                    <a:pt x="9290" y="4932"/>
                    <a:pt x="9292" y="4934"/>
                    <a:pt x="9293" y="4934"/>
                  </a:cubicBezTo>
                  <a:cubicBezTo>
                    <a:pt x="9299" y="4934"/>
                    <a:pt x="9260" y="4869"/>
                    <a:pt x="9272" y="4869"/>
                  </a:cubicBezTo>
                  <a:lnTo>
                    <a:pt x="9272" y="4869"/>
                  </a:lnTo>
                  <a:cubicBezTo>
                    <a:pt x="9273" y="4869"/>
                    <a:pt x="9274" y="4870"/>
                    <a:pt x="9276" y="4870"/>
                  </a:cubicBezTo>
                  <a:cubicBezTo>
                    <a:pt x="9259" y="4853"/>
                    <a:pt x="9248" y="4836"/>
                    <a:pt x="9234" y="4820"/>
                  </a:cubicBezTo>
                  <a:lnTo>
                    <a:pt x="9234" y="4820"/>
                  </a:lnTo>
                  <a:cubicBezTo>
                    <a:pt x="9236" y="4821"/>
                    <a:pt x="9238" y="4821"/>
                    <a:pt x="9239" y="4821"/>
                  </a:cubicBezTo>
                  <a:cubicBezTo>
                    <a:pt x="9243" y="4821"/>
                    <a:pt x="9241" y="4812"/>
                    <a:pt x="9228" y="4799"/>
                  </a:cubicBezTo>
                  <a:cubicBezTo>
                    <a:pt x="9231" y="4795"/>
                    <a:pt x="9234" y="4794"/>
                    <a:pt x="9236" y="4794"/>
                  </a:cubicBezTo>
                  <a:cubicBezTo>
                    <a:pt x="9241" y="4794"/>
                    <a:pt x="9243" y="4802"/>
                    <a:pt x="9252" y="4811"/>
                  </a:cubicBezTo>
                  <a:lnTo>
                    <a:pt x="9240" y="4787"/>
                  </a:lnTo>
                  <a:cubicBezTo>
                    <a:pt x="9241" y="4786"/>
                    <a:pt x="9243" y="4785"/>
                    <a:pt x="9244" y="4785"/>
                  </a:cubicBezTo>
                  <a:cubicBezTo>
                    <a:pt x="9254" y="4785"/>
                    <a:pt x="9267" y="4808"/>
                    <a:pt x="9273" y="4828"/>
                  </a:cubicBezTo>
                  <a:lnTo>
                    <a:pt x="9273" y="4828"/>
                  </a:lnTo>
                  <a:cubicBezTo>
                    <a:pt x="9273" y="4824"/>
                    <a:pt x="9276" y="4823"/>
                    <a:pt x="9279" y="4823"/>
                  </a:cubicBezTo>
                  <a:cubicBezTo>
                    <a:pt x="9285" y="4823"/>
                    <a:pt x="9293" y="4829"/>
                    <a:pt x="9299" y="4835"/>
                  </a:cubicBezTo>
                  <a:lnTo>
                    <a:pt x="9311" y="4846"/>
                  </a:lnTo>
                  <a:lnTo>
                    <a:pt x="9323" y="4846"/>
                  </a:lnTo>
                  <a:cubicBezTo>
                    <a:pt x="9316" y="4824"/>
                    <a:pt x="9313" y="4816"/>
                    <a:pt x="9318" y="4816"/>
                  </a:cubicBezTo>
                  <a:cubicBezTo>
                    <a:pt x="9321" y="4816"/>
                    <a:pt x="9326" y="4818"/>
                    <a:pt x="9335" y="4823"/>
                  </a:cubicBezTo>
                  <a:lnTo>
                    <a:pt x="9347" y="4846"/>
                  </a:lnTo>
                  <a:cubicBezTo>
                    <a:pt x="9347" y="4836"/>
                    <a:pt x="9348" y="4831"/>
                    <a:pt x="9350" y="4831"/>
                  </a:cubicBezTo>
                  <a:cubicBezTo>
                    <a:pt x="9355" y="4831"/>
                    <a:pt x="9366" y="4854"/>
                    <a:pt x="9383" y="4870"/>
                  </a:cubicBezTo>
                  <a:cubicBezTo>
                    <a:pt x="9380" y="4856"/>
                    <a:pt x="9382" y="4851"/>
                    <a:pt x="9388" y="4851"/>
                  </a:cubicBezTo>
                  <a:cubicBezTo>
                    <a:pt x="9398" y="4851"/>
                    <a:pt x="9421" y="4872"/>
                    <a:pt x="9430" y="4872"/>
                  </a:cubicBezTo>
                  <a:cubicBezTo>
                    <a:pt x="9435" y="4872"/>
                    <a:pt x="9437" y="4866"/>
                    <a:pt x="9430" y="4846"/>
                  </a:cubicBezTo>
                  <a:lnTo>
                    <a:pt x="9430" y="4846"/>
                  </a:lnTo>
                  <a:lnTo>
                    <a:pt x="9442" y="4870"/>
                  </a:lnTo>
                  <a:cubicBezTo>
                    <a:pt x="9430" y="4799"/>
                    <a:pt x="9502" y="4870"/>
                    <a:pt x="9466" y="4787"/>
                  </a:cubicBezTo>
                  <a:lnTo>
                    <a:pt x="9466" y="4787"/>
                  </a:lnTo>
                  <a:cubicBezTo>
                    <a:pt x="9480" y="4803"/>
                    <a:pt x="9487" y="4810"/>
                    <a:pt x="9490" y="4810"/>
                  </a:cubicBezTo>
                  <a:cubicBezTo>
                    <a:pt x="9499" y="4810"/>
                    <a:pt x="9465" y="4746"/>
                    <a:pt x="9472" y="4746"/>
                  </a:cubicBezTo>
                  <a:lnTo>
                    <a:pt x="9472" y="4746"/>
                  </a:lnTo>
                  <a:cubicBezTo>
                    <a:pt x="9474" y="4746"/>
                    <a:pt x="9480" y="4751"/>
                    <a:pt x="9490" y="4763"/>
                  </a:cubicBezTo>
                  <a:lnTo>
                    <a:pt x="9490" y="4751"/>
                  </a:lnTo>
                  <a:cubicBezTo>
                    <a:pt x="9561" y="4727"/>
                    <a:pt x="9657" y="4739"/>
                    <a:pt x="9692" y="4668"/>
                  </a:cubicBezTo>
                  <a:lnTo>
                    <a:pt x="9704" y="4680"/>
                  </a:lnTo>
                  <a:cubicBezTo>
                    <a:pt x="9811" y="4668"/>
                    <a:pt x="9883" y="4573"/>
                    <a:pt x="9990" y="4549"/>
                  </a:cubicBezTo>
                  <a:cubicBezTo>
                    <a:pt x="9990" y="4525"/>
                    <a:pt x="9966" y="4477"/>
                    <a:pt x="9966" y="4454"/>
                  </a:cubicBezTo>
                  <a:cubicBezTo>
                    <a:pt x="9966" y="4454"/>
                    <a:pt x="9968" y="4452"/>
                    <a:pt x="9971" y="4452"/>
                  </a:cubicBezTo>
                  <a:cubicBezTo>
                    <a:pt x="9976" y="4452"/>
                    <a:pt x="9983" y="4456"/>
                    <a:pt x="9990" y="4477"/>
                  </a:cubicBezTo>
                  <a:cubicBezTo>
                    <a:pt x="9990" y="4489"/>
                    <a:pt x="10002" y="4513"/>
                    <a:pt x="10002" y="4525"/>
                  </a:cubicBezTo>
                  <a:cubicBezTo>
                    <a:pt x="10005" y="4522"/>
                    <a:pt x="10009" y="4521"/>
                    <a:pt x="10013" y="4521"/>
                  </a:cubicBezTo>
                  <a:cubicBezTo>
                    <a:pt x="10016" y="4521"/>
                    <a:pt x="10021" y="4522"/>
                    <a:pt x="10024" y="4522"/>
                  </a:cubicBezTo>
                  <a:cubicBezTo>
                    <a:pt x="10032" y="4522"/>
                    <a:pt x="10038" y="4519"/>
                    <a:pt x="10038" y="4501"/>
                  </a:cubicBezTo>
                  <a:lnTo>
                    <a:pt x="10014" y="4465"/>
                  </a:lnTo>
                  <a:cubicBezTo>
                    <a:pt x="10014" y="4461"/>
                    <a:pt x="10015" y="4460"/>
                    <a:pt x="10017" y="4460"/>
                  </a:cubicBezTo>
                  <a:cubicBezTo>
                    <a:pt x="10020" y="4460"/>
                    <a:pt x="10026" y="4465"/>
                    <a:pt x="10026" y="4465"/>
                  </a:cubicBezTo>
                  <a:cubicBezTo>
                    <a:pt x="10036" y="4475"/>
                    <a:pt x="10046" y="4503"/>
                    <a:pt x="10049" y="4518"/>
                  </a:cubicBezTo>
                  <a:lnTo>
                    <a:pt x="10049" y="4518"/>
                  </a:lnTo>
                  <a:cubicBezTo>
                    <a:pt x="10046" y="4495"/>
                    <a:pt x="10048" y="4487"/>
                    <a:pt x="10052" y="4487"/>
                  </a:cubicBezTo>
                  <a:cubicBezTo>
                    <a:pt x="10060" y="4487"/>
                    <a:pt x="10077" y="4520"/>
                    <a:pt x="10083" y="4520"/>
                  </a:cubicBezTo>
                  <a:cubicBezTo>
                    <a:pt x="10084" y="4520"/>
                    <a:pt x="10085" y="4518"/>
                    <a:pt x="10085" y="4513"/>
                  </a:cubicBezTo>
                  <a:cubicBezTo>
                    <a:pt x="10061" y="4442"/>
                    <a:pt x="10061" y="4370"/>
                    <a:pt x="10050" y="4311"/>
                  </a:cubicBezTo>
                  <a:lnTo>
                    <a:pt x="10050" y="4311"/>
                  </a:lnTo>
                  <a:lnTo>
                    <a:pt x="10061" y="4334"/>
                  </a:lnTo>
                  <a:cubicBezTo>
                    <a:pt x="10061" y="4334"/>
                    <a:pt x="10085" y="4382"/>
                    <a:pt x="10073" y="4382"/>
                  </a:cubicBezTo>
                  <a:cubicBezTo>
                    <a:pt x="10077" y="4384"/>
                    <a:pt x="10080" y="4385"/>
                    <a:pt x="10082" y="4385"/>
                  </a:cubicBezTo>
                  <a:cubicBezTo>
                    <a:pt x="10095" y="4385"/>
                    <a:pt x="10098" y="4368"/>
                    <a:pt x="10104" y="4368"/>
                  </a:cubicBezTo>
                  <a:cubicBezTo>
                    <a:pt x="10106" y="4368"/>
                    <a:pt x="10107" y="4368"/>
                    <a:pt x="10109" y="4370"/>
                  </a:cubicBezTo>
                  <a:cubicBezTo>
                    <a:pt x="10097" y="4358"/>
                    <a:pt x="10085" y="4334"/>
                    <a:pt x="10085" y="4323"/>
                  </a:cubicBezTo>
                  <a:lnTo>
                    <a:pt x="10085" y="4323"/>
                  </a:lnTo>
                  <a:cubicBezTo>
                    <a:pt x="10097" y="4323"/>
                    <a:pt x="10109" y="4358"/>
                    <a:pt x="10121" y="4358"/>
                  </a:cubicBezTo>
                  <a:lnTo>
                    <a:pt x="10121" y="4382"/>
                  </a:lnTo>
                  <a:cubicBezTo>
                    <a:pt x="10127" y="4388"/>
                    <a:pt x="10131" y="4390"/>
                    <a:pt x="10133" y="4390"/>
                  </a:cubicBezTo>
                  <a:cubicBezTo>
                    <a:pt x="10140" y="4390"/>
                    <a:pt x="10133" y="4370"/>
                    <a:pt x="10133" y="4370"/>
                  </a:cubicBezTo>
                  <a:lnTo>
                    <a:pt x="10133" y="4370"/>
                  </a:lnTo>
                  <a:cubicBezTo>
                    <a:pt x="10145" y="4382"/>
                    <a:pt x="10157" y="4394"/>
                    <a:pt x="10157" y="4406"/>
                  </a:cubicBezTo>
                  <a:cubicBezTo>
                    <a:pt x="10169" y="4418"/>
                    <a:pt x="10169" y="4418"/>
                    <a:pt x="10169" y="4430"/>
                  </a:cubicBezTo>
                  <a:cubicBezTo>
                    <a:pt x="10169" y="4418"/>
                    <a:pt x="10169" y="4418"/>
                    <a:pt x="10169" y="4406"/>
                  </a:cubicBezTo>
                  <a:lnTo>
                    <a:pt x="10192" y="4406"/>
                  </a:lnTo>
                  <a:cubicBezTo>
                    <a:pt x="10192" y="4406"/>
                    <a:pt x="10192" y="4418"/>
                    <a:pt x="10192" y="4418"/>
                  </a:cubicBezTo>
                  <a:lnTo>
                    <a:pt x="10181" y="4418"/>
                  </a:lnTo>
                  <a:cubicBezTo>
                    <a:pt x="10181" y="4418"/>
                    <a:pt x="10181" y="4430"/>
                    <a:pt x="10169" y="4430"/>
                  </a:cubicBezTo>
                  <a:cubicBezTo>
                    <a:pt x="10157" y="4442"/>
                    <a:pt x="10192" y="4454"/>
                    <a:pt x="10204" y="4465"/>
                  </a:cubicBezTo>
                  <a:cubicBezTo>
                    <a:pt x="10216" y="4477"/>
                    <a:pt x="10169" y="4477"/>
                    <a:pt x="10145" y="4489"/>
                  </a:cubicBezTo>
                  <a:cubicBezTo>
                    <a:pt x="10145" y="4495"/>
                    <a:pt x="10163" y="4495"/>
                    <a:pt x="10182" y="4495"/>
                  </a:cubicBezTo>
                  <a:cubicBezTo>
                    <a:pt x="10201" y="4495"/>
                    <a:pt x="10222" y="4495"/>
                    <a:pt x="10228" y="4501"/>
                  </a:cubicBezTo>
                  <a:cubicBezTo>
                    <a:pt x="10216" y="4501"/>
                    <a:pt x="10157" y="4513"/>
                    <a:pt x="10157" y="4513"/>
                  </a:cubicBezTo>
                  <a:lnTo>
                    <a:pt x="10169" y="4513"/>
                  </a:lnTo>
                  <a:cubicBezTo>
                    <a:pt x="10145" y="4525"/>
                    <a:pt x="10169" y="4525"/>
                    <a:pt x="10157" y="4537"/>
                  </a:cubicBezTo>
                  <a:cubicBezTo>
                    <a:pt x="10169" y="4549"/>
                    <a:pt x="10204" y="4549"/>
                    <a:pt x="10276" y="4549"/>
                  </a:cubicBezTo>
                  <a:cubicBezTo>
                    <a:pt x="10276" y="4561"/>
                    <a:pt x="10216" y="4561"/>
                    <a:pt x="10204" y="4561"/>
                  </a:cubicBezTo>
                  <a:cubicBezTo>
                    <a:pt x="10208" y="4557"/>
                    <a:pt x="10208" y="4555"/>
                    <a:pt x="10206" y="4555"/>
                  </a:cubicBezTo>
                  <a:cubicBezTo>
                    <a:pt x="10200" y="4555"/>
                    <a:pt x="10184" y="4561"/>
                    <a:pt x="10169" y="4561"/>
                  </a:cubicBezTo>
                  <a:cubicBezTo>
                    <a:pt x="10181" y="4561"/>
                    <a:pt x="10192" y="4561"/>
                    <a:pt x="10157" y="4573"/>
                  </a:cubicBezTo>
                  <a:cubicBezTo>
                    <a:pt x="10157" y="4585"/>
                    <a:pt x="10157" y="4585"/>
                    <a:pt x="10181" y="4585"/>
                  </a:cubicBezTo>
                  <a:cubicBezTo>
                    <a:pt x="10169" y="4585"/>
                    <a:pt x="10192" y="4573"/>
                    <a:pt x="10216" y="4573"/>
                  </a:cubicBezTo>
                  <a:cubicBezTo>
                    <a:pt x="10192" y="4585"/>
                    <a:pt x="10216" y="4596"/>
                    <a:pt x="10157" y="4596"/>
                  </a:cubicBezTo>
                  <a:cubicBezTo>
                    <a:pt x="10181" y="4620"/>
                    <a:pt x="10169" y="4656"/>
                    <a:pt x="10181" y="4680"/>
                  </a:cubicBezTo>
                  <a:lnTo>
                    <a:pt x="10216" y="4680"/>
                  </a:lnTo>
                  <a:lnTo>
                    <a:pt x="10192" y="4692"/>
                  </a:lnTo>
                  <a:cubicBezTo>
                    <a:pt x="10181" y="4692"/>
                    <a:pt x="10240" y="4692"/>
                    <a:pt x="10276" y="4704"/>
                  </a:cubicBezTo>
                  <a:cubicBezTo>
                    <a:pt x="10252" y="4704"/>
                    <a:pt x="10244" y="4709"/>
                    <a:pt x="10234" y="4709"/>
                  </a:cubicBezTo>
                  <a:cubicBezTo>
                    <a:pt x="10229" y="4709"/>
                    <a:pt x="10224" y="4708"/>
                    <a:pt x="10216" y="4704"/>
                  </a:cubicBezTo>
                  <a:lnTo>
                    <a:pt x="10216" y="4704"/>
                  </a:lnTo>
                  <a:cubicBezTo>
                    <a:pt x="10228" y="4715"/>
                    <a:pt x="10073" y="4739"/>
                    <a:pt x="10109" y="4739"/>
                  </a:cubicBezTo>
                  <a:lnTo>
                    <a:pt x="10181" y="4727"/>
                  </a:lnTo>
                  <a:lnTo>
                    <a:pt x="10181" y="4727"/>
                  </a:lnTo>
                  <a:cubicBezTo>
                    <a:pt x="10143" y="4735"/>
                    <a:pt x="10138" y="4743"/>
                    <a:pt x="10125" y="4747"/>
                  </a:cubicBezTo>
                  <a:lnTo>
                    <a:pt x="10125" y="4747"/>
                  </a:lnTo>
                  <a:lnTo>
                    <a:pt x="10133" y="4739"/>
                  </a:lnTo>
                  <a:cubicBezTo>
                    <a:pt x="10109" y="4739"/>
                    <a:pt x="10097" y="4751"/>
                    <a:pt x="10085" y="4751"/>
                  </a:cubicBezTo>
                  <a:cubicBezTo>
                    <a:pt x="10107" y="4751"/>
                    <a:pt x="10117" y="4750"/>
                    <a:pt x="10125" y="4747"/>
                  </a:cubicBezTo>
                  <a:lnTo>
                    <a:pt x="10125" y="4747"/>
                  </a:lnTo>
                  <a:lnTo>
                    <a:pt x="10121" y="4751"/>
                  </a:lnTo>
                  <a:lnTo>
                    <a:pt x="10145" y="4739"/>
                  </a:lnTo>
                  <a:cubicBezTo>
                    <a:pt x="10157" y="4745"/>
                    <a:pt x="10172" y="4745"/>
                    <a:pt x="10181" y="4745"/>
                  </a:cubicBezTo>
                  <a:cubicBezTo>
                    <a:pt x="10189" y="4745"/>
                    <a:pt x="10192" y="4745"/>
                    <a:pt x="10181" y="4751"/>
                  </a:cubicBezTo>
                  <a:lnTo>
                    <a:pt x="10240" y="4751"/>
                  </a:lnTo>
                  <a:cubicBezTo>
                    <a:pt x="10192" y="4763"/>
                    <a:pt x="10228" y="4763"/>
                    <a:pt x="10216" y="4763"/>
                  </a:cubicBezTo>
                  <a:lnTo>
                    <a:pt x="10192" y="4763"/>
                  </a:lnTo>
                  <a:cubicBezTo>
                    <a:pt x="10192" y="4775"/>
                    <a:pt x="10181" y="4775"/>
                    <a:pt x="10169" y="4775"/>
                  </a:cubicBezTo>
                  <a:cubicBezTo>
                    <a:pt x="10168" y="4775"/>
                    <a:pt x="10167" y="4775"/>
                    <a:pt x="10166" y="4776"/>
                  </a:cubicBezTo>
                  <a:lnTo>
                    <a:pt x="10166" y="4776"/>
                  </a:lnTo>
                  <a:cubicBezTo>
                    <a:pt x="10175" y="4775"/>
                    <a:pt x="10184" y="4775"/>
                    <a:pt x="10192" y="4775"/>
                  </a:cubicBezTo>
                  <a:cubicBezTo>
                    <a:pt x="10224" y="4775"/>
                    <a:pt x="10251" y="4770"/>
                    <a:pt x="10265" y="4770"/>
                  </a:cubicBezTo>
                  <a:cubicBezTo>
                    <a:pt x="10272" y="4770"/>
                    <a:pt x="10276" y="4771"/>
                    <a:pt x="10276" y="4775"/>
                  </a:cubicBezTo>
                  <a:cubicBezTo>
                    <a:pt x="10252" y="4787"/>
                    <a:pt x="10243" y="4790"/>
                    <a:pt x="10234" y="4790"/>
                  </a:cubicBezTo>
                  <a:cubicBezTo>
                    <a:pt x="10225" y="4790"/>
                    <a:pt x="10216" y="4787"/>
                    <a:pt x="10192" y="4787"/>
                  </a:cubicBezTo>
                  <a:cubicBezTo>
                    <a:pt x="10184" y="4796"/>
                    <a:pt x="10198" y="4798"/>
                    <a:pt x="10219" y="4798"/>
                  </a:cubicBezTo>
                  <a:cubicBezTo>
                    <a:pt x="10242" y="4798"/>
                    <a:pt x="10273" y="4795"/>
                    <a:pt x="10293" y="4795"/>
                  </a:cubicBezTo>
                  <a:cubicBezTo>
                    <a:pt x="10304" y="4795"/>
                    <a:pt x="10311" y="4796"/>
                    <a:pt x="10311" y="4799"/>
                  </a:cubicBezTo>
                  <a:cubicBezTo>
                    <a:pt x="10300" y="4805"/>
                    <a:pt x="10306" y="4805"/>
                    <a:pt x="10314" y="4805"/>
                  </a:cubicBezTo>
                  <a:cubicBezTo>
                    <a:pt x="10323" y="4805"/>
                    <a:pt x="10335" y="4805"/>
                    <a:pt x="10335" y="4811"/>
                  </a:cubicBezTo>
                  <a:cubicBezTo>
                    <a:pt x="10311" y="4811"/>
                    <a:pt x="10300" y="4823"/>
                    <a:pt x="10276" y="4823"/>
                  </a:cubicBezTo>
                  <a:lnTo>
                    <a:pt x="10240" y="4835"/>
                  </a:lnTo>
                  <a:lnTo>
                    <a:pt x="10216" y="4835"/>
                  </a:lnTo>
                  <a:cubicBezTo>
                    <a:pt x="10264" y="4835"/>
                    <a:pt x="10264" y="4846"/>
                    <a:pt x="10276" y="4846"/>
                  </a:cubicBezTo>
                  <a:lnTo>
                    <a:pt x="10311" y="4835"/>
                  </a:lnTo>
                  <a:cubicBezTo>
                    <a:pt x="10323" y="4846"/>
                    <a:pt x="10359" y="4846"/>
                    <a:pt x="10347" y="4858"/>
                  </a:cubicBezTo>
                  <a:lnTo>
                    <a:pt x="10407" y="4858"/>
                  </a:lnTo>
                  <a:cubicBezTo>
                    <a:pt x="10422" y="4856"/>
                    <a:pt x="10429" y="4855"/>
                    <a:pt x="10431" y="4855"/>
                  </a:cubicBezTo>
                  <a:cubicBezTo>
                    <a:pt x="10435" y="4855"/>
                    <a:pt x="10430" y="4857"/>
                    <a:pt x="10425" y="4858"/>
                  </a:cubicBezTo>
                  <a:lnTo>
                    <a:pt x="10431" y="4858"/>
                  </a:lnTo>
                  <a:cubicBezTo>
                    <a:pt x="10428" y="4858"/>
                    <a:pt x="10426" y="4858"/>
                    <a:pt x="10424" y="4858"/>
                  </a:cubicBezTo>
                  <a:lnTo>
                    <a:pt x="10424" y="4858"/>
                  </a:lnTo>
                  <a:cubicBezTo>
                    <a:pt x="10419" y="4860"/>
                    <a:pt x="10414" y="4862"/>
                    <a:pt x="10418" y="4862"/>
                  </a:cubicBezTo>
                  <a:cubicBezTo>
                    <a:pt x="10420" y="4862"/>
                    <a:pt x="10427" y="4861"/>
                    <a:pt x="10442" y="4858"/>
                  </a:cubicBezTo>
                  <a:cubicBezTo>
                    <a:pt x="10456" y="4855"/>
                    <a:pt x="10466" y="4853"/>
                    <a:pt x="10473" y="4853"/>
                  </a:cubicBezTo>
                  <a:cubicBezTo>
                    <a:pt x="10489" y="4853"/>
                    <a:pt x="10487" y="4862"/>
                    <a:pt x="10478" y="4870"/>
                  </a:cubicBezTo>
                  <a:cubicBezTo>
                    <a:pt x="10455" y="4882"/>
                    <a:pt x="10454" y="4882"/>
                    <a:pt x="10408" y="4894"/>
                  </a:cubicBezTo>
                  <a:lnTo>
                    <a:pt x="10408" y="4894"/>
                  </a:lnTo>
                  <a:cubicBezTo>
                    <a:pt x="10408" y="4894"/>
                    <a:pt x="10407" y="4894"/>
                    <a:pt x="10406" y="4894"/>
                  </a:cubicBezTo>
                  <a:lnTo>
                    <a:pt x="10406" y="4894"/>
                  </a:lnTo>
                  <a:lnTo>
                    <a:pt x="10407" y="4894"/>
                  </a:lnTo>
                  <a:cubicBezTo>
                    <a:pt x="10407" y="4894"/>
                    <a:pt x="10408" y="4894"/>
                    <a:pt x="10408" y="4894"/>
                  </a:cubicBezTo>
                  <a:lnTo>
                    <a:pt x="10408" y="4894"/>
                  </a:lnTo>
                  <a:cubicBezTo>
                    <a:pt x="10414" y="4894"/>
                    <a:pt x="10419" y="4894"/>
                    <a:pt x="10419" y="4894"/>
                  </a:cubicBezTo>
                  <a:lnTo>
                    <a:pt x="10407" y="4894"/>
                  </a:lnTo>
                  <a:cubicBezTo>
                    <a:pt x="10407" y="4894"/>
                    <a:pt x="10407" y="4906"/>
                    <a:pt x="10395" y="4906"/>
                  </a:cubicBezTo>
                  <a:cubicBezTo>
                    <a:pt x="10395" y="4906"/>
                    <a:pt x="10418" y="4906"/>
                    <a:pt x="10407" y="4917"/>
                  </a:cubicBezTo>
                  <a:lnTo>
                    <a:pt x="10407" y="4917"/>
                  </a:lnTo>
                  <a:cubicBezTo>
                    <a:pt x="10403" y="4918"/>
                    <a:pt x="10399" y="4918"/>
                    <a:pt x="10395" y="4918"/>
                  </a:cubicBezTo>
                  <a:cubicBezTo>
                    <a:pt x="10381" y="4921"/>
                    <a:pt x="10375" y="4923"/>
                    <a:pt x="10374" y="4923"/>
                  </a:cubicBezTo>
                  <a:cubicBezTo>
                    <a:pt x="10370" y="4923"/>
                    <a:pt x="10391" y="4914"/>
                    <a:pt x="10383" y="4906"/>
                  </a:cubicBezTo>
                  <a:lnTo>
                    <a:pt x="10383" y="4906"/>
                  </a:lnTo>
                  <a:cubicBezTo>
                    <a:pt x="10335" y="4918"/>
                    <a:pt x="10383" y="4918"/>
                    <a:pt x="10347" y="4930"/>
                  </a:cubicBezTo>
                  <a:cubicBezTo>
                    <a:pt x="10327" y="4934"/>
                    <a:pt x="10321" y="4935"/>
                    <a:pt x="10319" y="4935"/>
                  </a:cubicBezTo>
                  <a:cubicBezTo>
                    <a:pt x="10314" y="4935"/>
                    <a:pt x="10327" y="4930"/>
                    <a:pt x="10288" y="4930"/>
                  </a:cubicBezTo>
                  <a:cubicBezTo>
                    <a:pt x="10288" y="4936"/>
                    <a:pt x="10297" y="4936"/>
                    <a:pt x="10304" y="4936"/>
                  </a:cubicBezTo>
                  <a:cubicBezTo>
                    <a:pt x="10311" y="4936"/>
                    <a:pt x="10317" y="4936"/>
                    <a:pt x="10311" y="4942"/>
                  </a:cubicBezTo>
                  <a:lnTo>
                    <a:pt x="10252" y="4942"/>
                  </a:lnTo>
                  <a:lnTo>
                    <a:pt x="10228" y="4954"/>
                  </a:lnTo>
                  <a:cubicBezTo>
                    <a:pt x="10228" y="4951"/>
                    <a:pt x="10225" y="4950"/>
                    <a:pt x="10221" y="4950"/>
                  </a:cubicBezTo>
                  <a:cubicBezTo>
                    <a:pt x="10209" y="4950"/>
                    <a:pt x="10184" y="4957"/>
                    <a:pt x="10164" y="4957"/>
                  </a:cubicBezTo>
                  <a:cubicBezTo>
                    <a:pt x="10156" y="4957"/>
                    <a:pt x="10150" y="4956"/>
                    <a:pt x="10145" y="4954"/>
                  </a:cubicBezTo>
                  <a:lnTo>
                    <a:pt x="10145" y="4954"/>
                  </a:lnTo>
                  <a:cubicBezTo>
                    <a:pt x="10139" y="4960"/>
                    <a:pt x="10151" y="4960"/>
                    <a:pt x="10160" y="4960"/>
                  </a:cubicBezTo>
                  <a:cubicBezTo>
                    <a:pt x="10169" y="4960"/>
                    <a:pt x="10175" y="4960"/>
                    <a:pt x="10157" y="4966"/>
                  </a:cubicBezTo>
                  <a:cubicBezTo>
                    <a:pt x="10181" y="4966"/>
                    <a:pt x="10228" y="4954"/>
                    <a:pt x="10252" y="4954"/>
                  </a:cubicBezTo>
                  <a:lnTo>
                    <a:pt x="10240" y="4966"/>
                  </a:lnTo>
                  <a:cubicBezTo>
                    <a:pt x="10231" y="4966"/>
                    <a:pt x="10223" y="4966"/>
                    <a:pt x="10216" y="4966"/>
                  </a:cubicBezTo>
                  <a:lnTo>
                    <a:pt x="10216" y="4966"/>
                  </a:lnTo>
                  <a:cubicBezTo>
                    <a:pt x="10212" y="4970"/>
                    <a:pt x="10219" y="4971"/>
                    <a:pt x="10230" y="4971"/>
                  </a:cubicBezTo>
                  <a:cubicBezTo>
                    <a:pt x="10253" y="4971"/>
                    <a:pt x="10296" y="4966"/>
                    <a:pt x="10311" y="4966"/>
                  </a:cubicBezTo>
                  <a:cubicBezTo>
                    <a:pt x="10311" y="4966"/>
                    <a:pt x="10311" y="4966"/>
                    <a:pt x="10288" y="4977"/>
                  </a:cubicBezTo>
                  <a:cubicBezTo>
                    <a:pt x="10335" y="4977"/>
                    <a:pt x="10335" y="4989"/>
                    <a:pt x="10383" y="4989"/>
                  </a:cubicBezTo>
                  <a:cubicBezTo>
                    <a:pt x="10347" y="4989"/>
                    <a:pt x="10335" y="5001"/>
                    <a:pt x="10300" y="5001"/>
                  </a:cubicBezTo>
                  <a:cubicBezTo>
                    <a:pt x="10300" y="5001"/>
                    <a:pt x="10293" y="5003"/>
                    <a:pt x="10283" y="5004"/>
                  </a:cubicBezTo>
                  <a:lnTo>
                    <a:pt x="10283" y="5004"/>
                  </a:lnTo>
                  <a:cubicBezTo>
                    <a:pt x="10285" y="5003"/>
                    <a:pt x="10287" y="5002"/>
                    <a:pt x="10288" y="5001"/>
                  </a:cubicBezTo>
                  <a:lnTo>
                    <a:pt x="10288" y="5001"/>
                  </a:lnTo>
                  <a:cubicBezTo>
                    <a:pt x="10285" y="5003"/>
                    <a:pt x="10283" y="5004"/>
                    <a:pt x="10282" y="5004"/>
                  </a:cubicBezTo>
                  <a:lnTo>
                    <a:pt x="10282" y="5004"/>
                  </a:lnTo>
                  <a:cubicBezTo>
                    <a:pt x="10263" y="5008"/>
                    <a:pt x="10233" y="5013"/>
                    <a:pt x="10217" y="5013"/>
                  </a:cubicBezTo>
                  <a:lnTo>
                    <a:pt x="10217" y="5013"/>
                  </a:lnTo>
                  <a:cubicBezTo>
                    <a:pt x="10222" y="5013"/>
                    <a:pt x="10265" y="5013"/>
                    <a:pt x="10282" y="5005"/>
                  </a:cubicBezTo>
                  <a:lnTo>
                    <a:pt x="10282" y="5005"/>
                  </a:lnTo>
                  <a:cubicBezTo>
                    <a:pt x="10280" y="5007"/>
                    <a:pt x="10287" y="5007"/>
                    <a:pt x="10292" y="5007"/>
                  </a:cubicBezTo>
                  <a:cubicBezTo>
                    <a:pt x="10300" y="5007"/>
                    <a:pt x="10306" y="5007"/>
                    <a:pt x="10288" y="5013"/>
                  </a:cubicBezTo>
                  <a:cubicBezTo>
                    <a:pt x="10276" y="5025"/>
                    <a:pt x="10240" y="5025"/>
                    <a:pt x="10216" y="5025"/>
                  </a:cubicBezTo>
                  <a:cubicBezTo>
                    <a:pt x="10216" y="5028"/>
                    <a:pt x="10219" y="5028"/>
                    <a:pt x="10224" y="5028"/>
                  </a:cubicBezTo>
                  <a:cubicBezTo>
                    <a:pt x="10238" y="5028"/>
                    <a:pt x="10264" y="5022"/>
                    <a:pt x="10274" y="5022"/>
                  </a:cubicBezTo>
                  <a:cubicBezTo>
                    <a:pt x="10277" y="5022"/>
                    <a:pt x="10278" y="5023"/>
                    <a:pt x="10276" y="5025"/>
                  </a:cubicBezTo>
                  <a:lnTo>
                    <a:pt x="10252" y="5025"/>
                  </a:lnTo>
                  <a:cubicBezTo>
                    <a:pt x="10240" y="5037"/>
                    <a:pt x="10264" y="5037"/>
                    <a:pt x="10300" y="5037"/>
                  </a:cubicBezTo>
                  <a:cubicBezTo>
                    <a:pt x="10228" y="5049"/>
                    <a:pt x="10300" y="5049"/>
                    <a:pt x="10240" y="5049"/>
                  </a:cubicBezTo>
                  <a:cubicBezTo>
                    <a:pt x="10244" y="5053"/>
                    <a:pt x="10249" y="5054"/>
                    <a:pt x="10255" y="5054"/>
                  </a:cubicBezTo>
                  <a:cubicBezTo>
                    <a:pt x="10262" y="5054"/>
                    <a:pt x="10271" y="5052"/>
                    <a:pt x="10279" y="5051"/>
                  </a:cubicBezTo>
                  <a:lnTo>
                    <a:pt x="10279" y="5051"/>
                  </a:lnTo>
                  <a:lnTo>
                    <a:pt x="10240" y="5061"/>
                  </a:lnTo>
                  <a:cubicBezTo>
                    <a:pt x="10227" y="5070"/>
                    <a:pt x="10238" y="5072"/>
                    <a:pt x="10256" y="5072"/>
                  </a:cubicBezTo>
                  <a:cubicBezTo>
                    <a:pt x="10275" y="5072"/>
                    <a:pt x="10302" y="5069"/>
                    <a:pt x="10312" y="5069"/>
                  </a:cubicBezTo>
                  <a:cubicBezTo>
                    <a:pt x="10318" y="5069"/>
                    <a:pt x="10320" y="5070"/>
                    <a:pt x="10311" y="5073"/>
                  </a:cubicBezTo>
                  <a:lnTo>
                    <a:pt x="10240" y="5073"/>
                  </a:lnTo>
                  <a:cubicBezTo>
                    <a:pt x="10252" y="5073"/>
                    <a:pt x="10240" y="5085"/>
                    <a:pt x="10276" y="5085"/>
                  </a:cubicBezTo>
                  <a:cubicBezTo>
                    <a:pt x="10264" y="5085"/>
                    <a:pt x="10264" y="5085"/>
                    <a:pt x="10252" y="5096"/>
                  </a:cubicBezTo>
                  <a:lnTo>
                    <a:pt x="10311" y="5096"/>
                  </a:lnTo>
                  <a:cubicBezTo>
                    <a:pt x="10311" y="5096"/>
                    <a:pt x="10276" y="5108"/>
                    <a:pt x="10264" y="5120"/>
                  </a:cubicBezTo>
                  <a:cubicBezTo>
                    <a:pt x="10300" y="5120"/>
                    <a:pt x="10240" y="5144"/>
                    <a:pt x="10276" y="5156"/>
                  </a:cubicBezTo>
                  <a:cubicBezTo>
                    <a:pt x="10276" y="5158"/>
                    <a:pt x="10279" y="5159"/>
                    <a:pt x="10283" y="5159"/>
                  </a:cubicBezTo>
                  <a:cubicBezTo>
                    <a:pt x="10289" y="5159"/>
                    <a:pt x="10298" y="5158"/>
                    <a:pt x="10308" y="5155"/>
                  </a:cubicBezTo>
                  <a:lnTo>
                    <a:pt x="10308" y="5155"/>
                  </a:lnTo>
                  <a:cubicBezTo>
                    <a:pt x="10292" y="5163"/>
                    <a:pt x="10292" y="5168"/>
                    <a:pt x="10276" y="5168"/>
                  </a:cubicBezTo>
                  <a:cubicBezTo>
                    <a:pt x="10252" y="5192"/>
                    <a:pt x="10323" y="5192"/>
                    <a:pt x="10288" y="5204"/>
                  </a:cubicBezTo>
                  <a:cubicBezTo>
                    <a:pt x="10280" y="5204"/>
                    <a:pt x="10272" y="5209"/>
                    <a:pt x="10264" y="5209"/>
                  </a:cubicBezTo>
                  <a:cubicBezTo>
                    <a:pt x="10260" y="5209"/>
                    <a:pt x="10256" y="5208"/>
                    <a:pt x="10252" y="5204"/>
                  </a:cubicBezTo>
                  <a:cubicBezTo>
                    <a:pt x="10240" y="5216"/>
                    <a:pt x="10252" y="5227"/>
                    <a:pt x="10252" y="5239"/>
                  </a:cubicBezTo>
                  <a:lnTo>
                    <a:pt x="10240" y="5239"/>
                  </a:lnTo>
                  <a:cubicBezTo>
                    <a:pt x="10204" y="5251"/>
                    <a:pt x="10252" y="5263"/>
                    <a:pt x="10276" y="5275"/>
                  </a:cubicBezTo>
                  <a:lnTo>
                    <a:pt x="10240" y="5275"/>
                  </a:lnTo>
                  <a:cubicBezTo>
                    <a:pt x="10228" y="5287"/>
                    <a:pt x="10216" y="5299"/>
                    <a:pt x="10276" y="5299"/>
                  </a:cubicBezTo>
                  <a:cubicBezTo>
                    <a:pt x="10216" y="5311"/>
                    <a:pt x="10288" y="5299"/>
                    <a:pt x="10240" y="5323"/>
                  </a:cubicBezTo>
                  <a:lnTo>
                    <a:pt x="10228" y="5323"/>
                  </a:lnTo>
                  <a:cubicBezTo>
                    <a:pt x="10204" y="5323"/>
                    <a:pt x="10216" y="5335"/>
                    <a:pt x="10204" y="5335"/>
                  </a:cubicBezTo>
                  <a:cubicBezTo>
                    <a:pt x="10228" y="5341"/>
                    <a:pt x="10258" y="5341"/>
                    <a:pt x="10279" y="5341"/>
                  </a:cubicBezTo>
                  <a:cubicBezTo>
                    <a:pt x="10300" y="5341"/>
                    <a:pt x="10311" y="5341"/>
                    <a:pt x="10300" y="5347"/>
                  </a:cubicBezTo>
                  <a:cubicBezTo>
                    <a:pt x="10273" y="5355"/>
                    <a:pt x="10263" y="5358"/>
                    <a:pt x="10258" y="5358"/>
                  </a:cubicBezTo>
                  <a:cubicBezTo>
                    <a:pt x="10252" y="5358"/>
                    <a:pt x="10252" y="5355"/>
                    <a:pt x="10243" y="5355"/>
                  </a:cubicBezTo>
                  <a:cubicBezTo>
                    <a:pt x="10238" y="5355"/>
                    <a:pt x="10230" y="5356"/>
                    <a:pt x="10216" y="5358"/>
                  </a:cubicBezTo>
                  <a:lnTo>
                    <a:pt x="10228" y="5358"/>
                  </a:lnTo>
                  <a:cubicBezTo>
                    <a:pt x="10204" y="5370"/>
                    <a:pt x="10216" y="5370"/>
                    <a:pt x="10181" y="5370"/>
                  </a:cubicBezTo>
                  <a:lnTo>
                    <a:pt x="10264" y="5370"/>
                  </a:lnTo>
                  <a:cubicBezTo>
                    <a:pt x="10276" y="5370"/>
                    <a:pt x="10276" y="5358"/>
                    <a:pt x="10276" y="5358"/>
                  </a:cubicBezTo>
                  <a:cubicBezTo>
                    <a:pt x="10323" y="5358"/>
                    <a:pt x="10288" y="5370"/>
                    <a:pt x="10300" y="5382"/>
                  </a:cubicBezTo>
                  <a:cubicBezTo>
                    <a:pt x="10300" y="5382"/>
                    <a:pt x="10323" y="5370"/>
                    <a:pt x="10359" y="5358"/>
                  </a:cubicBezTo>
                  <a:lnTo>
                    <a:pt x="10359" y="5358"/>
                  </a:lnTo>
                  <a:cubicBezTo>
                    <a:pt x="10335" y="5370"/>
                    <a:pt x="10419" y="5370"/>
                    <a:pt x="10442" y="5370"/>
                  </a:cubicBezTo>
                  <a:cubicBezTo>
                    <a:pt x="10431" y="5376"/>
                    <a:pt x="10416" y="5376"/>
                    <a:pt x="10396" y="5376"/>
                  </a:cubicBezTo>
                  <a:cubicBezTo>
                    <a:pt x="10377" y="5376"/>
                    <a:pt x="10353" y="5376"/>
                    <a:pt x="10323" y="5382"/>
                  </a:cubicBezTo>
                  <a:cubicBezTo>
                    <a:pt x="10311" y="5382"/>
                    <a:pt x="10264" y="5394"/>
                    <a:pt x="10240" y="5394"/>
                  </a:cubicBezTo>
                  <a:cubicBezTo>
                    <a:pt x="10240" y="5406"/>
                    <a:pt x="10276" y="5406"/>
                    <a:pt x="10300" y="5406"/>
                  </a:cubicBezTo>
                  <a:lnTo>
                    <a:pt x="10276" y="5418"/>
                  </a:lnTo>
                  <a:cubicBezTo>
                    <a:pt x="10288" y="5418"/>
                    <a:pt x="10359" y="5418"/>
                    <a:pt x="10323" y="5430"/>
                  </a:cubicBezTo>
                  <a:lnTo>
                    <a:pt x="10383" y="5430"/>
                  </a:lnTo>
                  <a:cubicBezTo>
                    <a:pt x="10357" y="5430"/>
                    <a:pt x="10344" y="5436"/>
                    <a:pt x="10329" y="5440"/>
                  </a:cubicBezTo>
                  <a:lnTo>
                    <a:pt x="10329" y="5440"/>
                  </a:lnTo>
                  <a:cubicBezTo>
                    <a:pt x="10337" y="5439"/>
                    <a:pt x="10344" y="5438"/>
                    <a:pt x="10349" y="5438"/>
                  </a:cubicBezTo>
                  <a:cubicBezTo>
                    <a:pt x="10385" y="5438"/>
                    <a:pt x="10376" y="5454"/>
                    <a:pt x="10442" y="5454"/>
                  </a:cubicBezTo>
                  <a:cubicBezTo>
                    <a:pt x="10419" y="5454"/>
                    <a:pt x="10383" y="5454"/>
                    <a:pt x="10371" y="5466"/>
                  </a:cubicBezTo>
                  <a:lnTo>
                    <a:pt x="10442" y="5466"/>
                  </a:lnTo>
                  <a:cubicBezTo>
                    <a:pt x="10419" y="5477"/>
                    <a:pt x="10407" y="5477"/>
                    <a:pt x="10359" y="5489"/>
                  </a:cubicBezTo>
                  <a:cubicBezTo>
                    <a:pt x="10363" y="5491"/>
                    <a:pt x="10368" y="5491"/>
                    <a:pt x="10373" y="5491"/>
                  </a:cubicBezTo>
                  <a:cubicBezTo>
                    <a:pt x="10406" y="5491"/>
                    <a:pt x="10457" y="5471"/>
                    <a:pt x="10479" y="5471"/>
                  </a:cubicBezTo>
                  <a:cubicBezTo>
                    <a:pt x="10486" y="5471"/>
                    <a:pt x="10490" y="5473"/>
                    <a:pt x="10490" y="5477"/>
                  </a:cubicBezTo>
                  <a:cubicBezTo>
                    <a:pt x="10472" y="5483"/>
                    <a:pt x="10460" y="5483"/>
                    <a:pt x="10451" y="5483"/>
                  </a:cubicBezTo>
                  <a:cubicBezTo>
                    <a:pt x="10442" y="5483"/>
                    <a:pt x="10436" y="5483"/>
                    <a:pt x="10431" y="5489"/>
                  </a:cubicBezTo>
                  <a:lnTo>
                    <a:pt x="10419" y="5489"/>
                  </a:lnTo>
                  <a:cubicBezTo>
                    <a:pt x="10391" y="5496"/>
                    <a:pt x="10383" y="5498"/>
                    <a:pt x="10387" y="5498"/>
                  </a:cubicBezTo>
                  <a:cubicBezTo>
                    <a:pt x="10395" y="5498"/>
                    <a:pt x="10461" y="5487"/>
                    <a:pt x="10483" y="5487"/>
                  </a:cubicBezTo>
                  <a:cubicBezTo>
                    <a:pt x="10489" y="5487"/>
                    <a:pt x="10492" y="5488"/>
                    <a:pt x="10490" y="5489"/>
                  </a:cubicBezTo>
                  <a:cubicBezTo>
                    <a:pt x="10460" y="5495"/>
                    <a:pt x="10451" y="5495"/>
                    <a:pt x="10444" y="5495"/>
                  </a:cubicBezTo>
                  <a:cubicBezTo>
                    <a:pt x="10436" y="5495"/>
                    <a:pt x="10431" y="5495"/>
                    <a:pt x="10407" y="5501"/>
                  </a:cubicBezTo>
                  <a:cubicBezTo>
                    <a:pt x="10419" y="5507"/>
                    <a:pt x="10445" y="5507"/>
                    <a:pt x="10468" y="5507"/>
                  </a:cubicBezTo>
                  <a:cubicBezTo>
                    <a:pt x="10490" y="5507"/>
                    <a:pt x="10508" y="5507"/>
                    <a:pt x="10502" y="5513"/>
                  </a:cubicBezTo>
                  <a:lnTo>
                    <a:pt x="10466" y="5513"/>
                  </a:lnTo>
                  <a:cubicBezTo>
                    <a:pt x="10478" y="5513"/>
                    <a:pt x="10466" y="5525"/>
                    <a:pt x="10466" y="5537"/>
                  </a:cubicBezTo>
                  <a:lnTo>
                    <a:pt x="10454" y="5537"/>
                  </a:lnTo>
                  <a:cubicBezTo>
                    <a:pt x="10448" y="5543"/>
                    <a:pt x="10457" y="5543"/>
                    <a:pt x="10463" y="5543"/>
                  </a:cubicBezTo>
                  <a:cubicBezTo>
                    <a:pt x="10469" y="5543"/>
                    <a:pt x="10472" y="5543"/>
                    <a:pt x="10454" y="5549"/>
                  </a:cubicBezTo>
                  <a:lnTo>
                    <a:pt x="10478" y="5549"/>
                  </a:lnTo>
                  <a:cubicBezTo>
                    <a:pt x="10502" y="5537"/>
                    <a:pt x="10526" y="5525"/>
                    <a:pt x="10490" y="5525"/>
                  </a:cubicBezTo>
                  <a:cubicBezTo>
                    <a:pt x="10526" y="5525"/>
                    <a:pt x="10562" y="5501"/>
                    <a:pt x="10609" y="5501"/>
                  </a:cubicBezTo>
                  <a:lnTo>
                    <a:pt x="10597" y="5501"/>
                  </a:lnTo>
                  <a:cubicBezTo>
                    <a:pt x="10681" y="5477"/>
                    <a:pt x="10692" y="5454"/>
                    <a:pt x="10716" y="5442"/>
                  </a:cubicBezTo>
                  <a:cubicBezTo>
                    <a:pt x="10657" y="5442"/>
                    <a:pt x="10740" y="5418"/>
                    <a:pt x="10692" y="5406"/>
                  </a:cubicBezTo>
                  <a:lnTo>
                    <a:pt x="10692" y="5406"/>
                  </a:lnTo>
                  <a:cubicBezTo>
                    <a:pt x="10669" y="5410"/>
                    <a:pt x="10659" y="5411"/>
                    <a:pt x="10657" y="5411"/>
                  </a:cubicBezTo>
                  <a:cubicBezTo>
                    <a:pt x="10653" y="5411"/>
                    <a:pt x="10677" y="5406"/>
                    <a:pt x="10669" y="5406"/>
                  </a:cubicBezTo>
                  <a:cubicBezTo>
                    <a:pt x="10681" y="5406"/>
                    <a:pt x="10716" y="5394"/>
                    <a:pt x="10728" y="5394"/>
                  </a:cubicBezTo>
                  <a:lnTo>
                    <a:pt x="10692" y="5394"/>
                  </a:lnTo>
                  <a:cubicBezTo>
                    <a:pt x="10712" y="5384"/>
                    <a:pt x="10754" y="5367"/>
                    <a:pt x="10745" y="5367"/>
                  </a:cubicBezTo>
                  <a:cubicBezTo>
                    <a:pt x="10742" y="5367"/>
                    <a:pt x="10737" y="5368"/>
                    <a:pt x="10728" y="5370"/>
                  </a:cubicBezTo>
                  <a:cubicBezTo>
                    <a:pt x="10740" y="5358"/>
                    <a:pt x="10752" y="5358"/>
                    <a:pt x="10764" y="5358"/>
                  </a:cubicBezTo>
                  <a:cubicBezTo>
                    <a:pt x="10764" y="5347"/>
                    <a:pt x="10776" y="5335"/>
                    <a:pt x="10788" y="5335"/>
                  </a:cubicBezTo>
                  <a:cubicBezTo>
                    <a:pt x="10716" y="5335"/>
                    <a:pt x="10764" y="5323"/>
                    <a:pt x="10740" y="5323"/>
                  </a:cubicBezTo>
                  <a:cubicBezTo>
                    <a:pt x="10752" y="5323"/>
                    <a:pt x="10764" y="5311"/>
                    <a:pt x="10776" y="5311"/>
                  </a:cubicBezTo>
                  <a:lnTo>
                    <a:pt x="10716" y="5311"/>
                  </a:lnTo>
                  <a:cubicBezTo>
                    <a:pt x="10681" y="5311"/>
                    <a:pt x="10752" y="5299"/>
                    <a:pt x="10728" y="5299"/>
                  </a:cubicBezTo>
                  <a:lnTo>
                    <a:pt x="10716" y="5299"/>
                  </a:lnTo>
                  <a:cubicBezTo>
                    <a:pt x="10692" y="5299"/>
                    <a:pt x="10728" y="5287"/>
                    <a:pt x="10764" y="5275"/>
                  </a:cubicBezTo>
                  <a:cubicBezTo>
                    <a:pt x="10716" y="5263"/>
                    <a:pt x="10716" y="5251"/>
                    <a:pt x="10728" y="5227"/>
                  </a:cubicBezTo>
                  <a:lnTo>
                    <a:pt x="10728" y="5227"/>
                  </a:lnTo>
                  <a:cubicBezTo>
                    <a:pt x="10728" y="5233"/>
                    <a:pt x="10731" y="5236"/>
                    <a:pt x="10733" y="5236"/>
                  </a:cubicBezTo>
                  <a:cubicBezTo>
                    <a:pt x="10734" y="5236"/>
                    <a:pt x="10734" y="5233"/>
                    <a:pt x="10728" y="5227"/>
                  </a:cubicBezTo>
                  <a:lnTo>
                    <a:pt x="10728" y="5227"/>
                  </a:lnTo>
                  <a:cubicBezTo>
                    <a:pt x="10728" y="5227"/>
                    <a:pt x="10728" y="5227"/>
                    <a:pt x="10728" y="5227"/>
                  </a:cubicBezTo>
                  <a:cubicBezTo>
                    <a:pt x="10740" y="5216"/>
                    <a:pt x="10752" y="5216"/>
                    <a:pt x="10764" y="5204"/>
                  </a:cubicBezTo>
                  <a:cubicBezTo>
                    <a:pt x="10776" y="5192"/>
                    <a:pt x="10788" y="5180"/>
                    <a:pt x="10788" y="5168"/>
                  </a:cubicBezTo>
                  <a:cubicBezTo>
                    <a:pt x="10800" y="5180"/>
                    <a:pt x="10812" y="5192"/>
                    <a:pt x="10800" y="5192"/>
                  </a:cubicBezTo>
                  <a:cubicBezTo>
                    <a:pt x="10805" y="5197"/>
                    <a:pt x="10809" y="5199"/>
                    <a:pt x="10812" y="5199"/>
                  </a:cubicBezTo>
                  <a:cubicBezTo>
                    <a:pt x="10820" y="5199"/>
                    <a:pt x="10826" y="5190"/>
                    <a:pt x="10835" y="5190"/>
                  </a:cubicBezTo>
                  <a:cubicBezTo>
                    <a:pt x="10841" y="5190"/>
                    <a:pt x="10849" y="5193"/>
                    <a:pt x="10859" y="5204"/>
                  </a:cubicBezTo>
                  <a:cubicBezTo>
                    <a:pt x="10883" y="5192"/>
                    <a:pt x="10835" y="5180"/>
                    <a:pt x="10823" y="5168"/>
                  </a:cubicBezTo>
                  <a:lnTo>
                    <a:pt x="10823" y="5180"/>
                  </a:lnTo>
                  <a:cubicBezTo>
                    <a:pt x="10812" y="5180"/>
                    <a:pt x="10800" y="5168"/>
                    <a:pt x="10788" y="5156"/>
                  </a:cubicBezTo>
                  <a:cubicBezTo>
                    <a:pt x="10776" y="5144"/>
                    <a:pt x="10776" y="5144"/>
                    <a:pt x="10764" y="5144"/>
                  </a:cubicBezTo>
                  <a:cubicBezTo>
                    <a:pt x="10764" y="5144"/>
                    <a:pt x="10764" y="5156"/>
                    <a:pt x="10776" y="5156"/>
                  </a:cubicBezTo>
                  <a:cubicBezTo>
                    <a:pt x="10764" y="5156"/>
                    <a:pt x="10740" y="5156"/>
                    <a:pt x="10728" y="5168"/>
                  </a:cubicBezTo>
                  <a:cubicBezTo>
                    <a:pt x="10728" y="5168"/>
                    <a:pt x="10728" y="5168"/>
                    <a:pt x="10716" y="5156"/>
                  </a:cubicBezTo>
                  <a:lnTo>
                    <a:pt x="10704" y="5156"/>
                  </a:lnTo>
                  <a:lnTo>
                    <a:pt x="10716" y="5168"/>
                  </a:lnTo>
                  <a:cubicBezTo>
                    <a:pt x="10708" y="5168"/>
                    <a:pt x="10685" y="5173"/>
                    <a:pt x="10673" y="5173"/>
                  </a:cubicBezTo>
                  <a:cubicBezTo>
                    <a:pt x="10667" y="5173"/>
                    <a:pt x="10665" y="5172"/>
                    <a:pt x="10669" y="5168"/>
                  </a:cubicBezTo>
                  <a:lnTo>
                    <a:pt x="10692" y="5168"/>
                  </a:lnTo>
                  <a:cubicBezTo>
                    <a:pt x="10692" y="5168"/>
                    <a:pt x="10669" y="5168"/>
                    <a:pt x="10681" y="5156"/>
                  </a:cubicBezTo>
                  <a:lnTo>
                    <a:pt x="10692" y="5156"/>
                  </a:lnTo>
                  <a:lnTo>
                    <a:pt x="10715" y="5133"/>
                  </a:lnTo>
                  <a:lnTo>
                    <a:pt x="10715" y="5133"/>
                  </a:lnTo>
                  <a:cubicBezTo>
                    <a:pt x="10724" y="5137"/>
                    <a:pt x="10719" y="5144"/>
                    <a:pt x="10728" y="5144"/>
                  </a:cubicBezTo>
                  <a:lnTo>
                    <a:pt x="10776" y="5144"/>
                  </a:lnTo>
                  <a:lnTo>
                    <a:pt x="10752" y="5132"/>
                  </a:lnTo>
                  <a:lnTo>
                    <a:pt x="10776" y="5132"/>
                  </a:lnTo>
                  <a:cubicBezTo>
                    <a:pt x="10788" y="5126"/>
                    <a:pt x="10779" y="5126"/>
                    <a:pt x="10768" y="5126"/>
                  </a:cubicBezTo>
                  <a:cubicBezTo>
                    <a:pt x="10763" y="5126"/>
                    <a:pt x="10758" y="5126"/>
                    <a:pt x="10754" y="5126"/>
                  </a:cubicBezTo>
                  <a:lnTo>
                    <a:pt x="10754" y="5126"/>
                  </a:lnTo>
                  <a:cubicBezTo>
                    <a:pt x="10755" y="5126"/>
                    <a:pt x="10755" y="5126"/>
                    <a:pt x="10755" y="5126"/>
                  </a:cubicBezTo>
                  <a:cubicBezTo>
                    <a:pt x="10759" y="5126"/>
                    <a:pt x="10764" y="5124"/>
                    <a:pt x="10776" y="5120"/>
                  </a:cubicBezTo>
                  <a:lnTo>
                    <a:pt x="10788" y="5120"/>
                  </a:lnTo>
                  <a:lnTo>
                    <a:pt x="10788" y="5108"/>
                  </a:lnTo>
                  <a:lnTo>
                    <a:pt x="10776" y="5108"/>
                  </a:lnTo>
                  <a:cubicBezTo>
                    <a:pt x="10800" y="5108"/>
                    <a:pt x="10800" y="5096"/>
                    <a:pt x="10800" y="5096"/>
                  </a:cubicBezTo>
                  <a:cubicBezTo>
                    <a:pt x="10809" y="5116"/>
                    <a:pt x="10827" y="5135"/>
                    <a:pt x="10820" y="5135"/>
                  </a:cubicBezTo>
                  <a:cubicBezTo>
                    <a:pt x="10819" y="5135"/>
                    <a:pt x="10816" y="5134"/>
                    <a:pt x="10812" y="5132"/>
                  </a:cubicBezTo>
                  <a:cubicBezTo>
                    <a:pt x="10800" y="5132"/>
                    <a:pt x="10800" y="5132"/>
                    <a:pt x="10788" y="5121"/>
                  </a:cubicBezTo>
                  <a:lnTo>
                    <a:pt x="10788" y="5121"/>
                  </a:lnTo>
                  <a:cubicBezTo>
                    <a:pt x="10800" y="5132"/>
                    <a:pt x="10811" y="5144"/>
                    <a:pt x="10800" y="5144"/>
                  </a:cubicBezTo>
                  <a:cubicBezTo>
                    <a:pt x="10823" y="5144"/>
                    <a:pt x="10835" y="5168"/>
                    <a:pt x="10847" y="5180"/>
                  </a:cubicBezTo>
                  <a:cubicBezTo>
                    <a:pt x="10859" y="5180"/>
                    <a:pt x="10883" y="5168"/>
                    <a:pt x="10859" y="5156"/>
                  </a:cubicBezTo>
                  <a:lnTo>
                    <a:pt x="10847" y="5156"/>
                  </a:lnTo>
                  <a:cubicBezTo>
                    <a:pt x="10835" y="5144"/>
                    <a:pt x="10835" y="5132"/>
                    <a:pt x="10823" y="5120"/>
                  </a:cubicBezTo>
                  <a:lnTo>
                    <a:pt x="10823" y="5120"/>
                  </a:lnTo>
                  <a:cubicBezTo>
                    <a:pt x="10835" y="5120"/>
                    <a:pt x="10859" y="5144"/>
                    <a:pt x="10871" y="5144"/>
                  </a:cubicBezTo>
                  <a:cubicBezTo>
                    <a:pt x="10883" y="5132"/>
                    <a:pt x="10823" y="5108"/>
                    <a:pt x="10823" y="5096"/>
                  </a:cubicBezTo>
                  <a:cubicBezTo>
                    <a:pt x="10823" y="5096"/>
                    <a:pt x="10823" y="5096"/>
                    <a:pt x="10823" y="5085"/>
                  </a:cubicBezTo>
                  <a:lnTo>
                    <a:pt x="10835" y="5096"/>
                  </a:lnTo>
                  <a:cubicBezTo>
                    <a:pt x="10823" y="5085"/>
                    <a:pt x="10823" y="5073"/>
                    <a:pt x="10823" y="5061"/>
                  </a:cubicBezTo>
                  <a:cubicBezTo>
                    <a:pt x="10812" y="5061"/>
                    <a:pt x="10812" y="5049"/>
                    <a:pt x="10800" y="5037"/>
                  </a:cubicBezTo>
                  <a:lnTo>
                    <a:pt x="10812" y="5037"/>
                  </a:lnTo>
                  <a:cubicBezTo>
                    <a:pt x="10812" y="5037"/>
                    <a:pt x="10812" y="5037"/>
                    <a:pt x="10812" y="5025"/>
                  </a:cubicBezTo>
                  <a:lnTo>
                    <a:pt x="10823" y="5025"/>
                  </a:lnTo>
                  <a:cubicBezTo>
                    <a:pt x="10823" y="5025"/>
                    <a:pt x="10812" y="5025"/>
                    <a:pt x="10812" y="5013"/>
                  </a:cubicBezTo>
                  <a:lnTo>
                    <a:pt x="10823" y="5013"/>
                  </a:lnTo>
                  <a:cubicBezTo>
                    <a:pt x="10823" y="5013"/>
                    <a:pt x="10823" y="5013"/>
                    <a:pt x="10823" y="5025"/>
                  </a:cubicBezTo>
                  <a:cubicBezTo>
                    <a:pt x="10895" y="5073"/>
                    <a:pt x="10800" y="5037"/>
                    <a:pt x="10835" y="5073"/>
                  </a:cubicBezTo>
                  <a:cubicBezTo>
                    <a:pt x="10859" y="5085"/>
                    <a:pt x="10871" y="5108"/>
                    <a:pt x="10895" y="5132"/>
                  </a:cubicBezTo>
                  <a:lnTo>
                    <a:pt x="10871" y="5073"/>
                  </a:lnTo>
                  <a:lnTo>
                    <a:pt x="10871" y="5073"/>
                  </a:lnTo>
                  <a:cubicBezTo>
                    <a:pt x="10879" y="5081"/>
                    <a:pt x="10904" y="5095"/>
                    <a:pt x="10912" y="5095"/>
                  </a:cubicBezTo>
                  <a:cubicBezTo>
                    <a:pt x="10915" y="5095"/>
                    <a:pt x="10914" y="5092"/>
                    <a:pt x="10907" y="5085"/>
                  </a:cubicBezTo>
                  <a:lnTo>
                    <a:pt x="10895" y="5085"/>
                  </a:lnTo>
                  <a:cubicBezTo>
                    <a:pt x="10895" y="5061"/>
                    <a:pt x="10859" y="5037"/>
                    <a:pt x="10883" y="5037"/>
                  </a:cubicBezTo>
                  <a:cubicBezTo>
                    <a:pt x="10883" y="5049"/>
                    <a:pt x="10895" y="5061"/>
                    <a:pt x="10907" y="5061"/>
                  </a:cubicBezTo>
                  <a:cubicBezTo>
                    <a:pt x="10919" y="5061"/>
                    <a:pt x="10895" y="5037"/>
                    <a:pt x="10883" y="5025"/>
                  </a:cubicBezTo>
                  <a:lnTo>
                    <a:pt x="10883" y="5025"/>
                  </a:lnTo>
                  <a:cubicBezTo>
                    <a:pt x="10895" y="5025"/>
                    <a:pt x="10919" y="5061"/>
                    <a:pt x="10931" y="5061"/>
                  </a:cubicBezTo>
                  <a:cubicBezTo>
                    <a:pt x="10919" y="5043"/>
                    <a:pt x="10925" y="5040"/>
                    <a:pt x="10934" y="5040"/>
                  </a:cubicBezTo>
                  <a:cubicBezTo>
                    <a:pt x="10938" y="5040"/>
                    <a:pt x="10943" y="5041"/>
                    <a:pt x="10947" y="5041"/>
                  </a:cubicBezTo>
                  <a:cubicBezTo>
                    <a:pt x="10951" y="5041"/>
                    <a:pt x="10954" y="5040"/>
                    <a:pt x="10954" y="5037"/>
                  </a:cubicBezTo>
                  <a:cubicBezTo>
                    <a:pt x="10907" y="5013"/>
                    <a:pt x="10907" y="4966"/>
                    <a:pt x="10859" y="4954"/>
                  </a:cubicBezTo>
                  <a:lnTo>
                    <a:pt x="10835" y="4906"/>
                  </a:lnTo>
                  <a:lnTo>
                    <a:pt x="10835" y="4906"/>
                  </a:lnTo>
                  <a:cubicBezTo>
                    <a:pt x="10871" y="4930"/>
                    <a:pt x="10895" y="4966"/>
                    <a:pt x="10943" y="4989"/>
                  </a:cubicBezTo>
                  <a:lnTo>
                    <a:pt x="10931" y="5001"/>
                  </a:lnTo>
                  <a:cubicBezTo>
                    <a:pt x="10942" y="5010"/>
                    <a:pt x="10948" y="5014"/>
                    <a:pt x="10951" y="5014"/>
                  </a:cubicBezTo>
                  <a:cubicBezTo>
                    <a:pt x="10962" y="5014"/>
                    <a:pt x="10936" y="4970"/>
                    <a:pt x="10963" y="4970"/>
                  </a:cubicBezTo>
                  <a:cubicBezTo>
                    <a:pt x="10969" y="4970"/>
                    <a:pt x="10978" y="4972"/>
                    <a:pt x="10990" y="4977"/>
                  </a:cubicBezTo>
                  <a:cubicBezTo>
                    <a:pt x="10990" y="4977"/>
                    <a:pt x="10985" y="4972"/>
                    <a:pt x="10995" y="4972"/>
                  </a:cubicBezTo>
                  <a:cubicBezTo>
                    <a:pt x="11001" y="4972"/>
                    <a:pt x="11010" y="4973"/>
                    <a:pt x="11026" y="4977"/>
                  </a:cubicBezTo>
                  <a:lnTo>
                    <a:pt x="10966" y="4942"/>
                  </a:lnTo>
                  <a:cubicBezTo>
                    <a:pt x="10990" y="4942"/>
                    <a:pt x="11014" y="4966"/>
                    <a:pt x="11026" y="4966"/>
                  </a:cubicBezTo>
                  <a:cubicBezTo>
                    <a:pt x="11026" y="4954"/>
                    <a:pt x="11038" y="4954"/>
                    <a:pt x="11038" y="4954"/>
                  </a:cubicBezTo>
                  <a:cubicBezTo>
                    <a:pt x="11050" y="4966"/>
                    <a:pt x="11050" y="4966"/>
                    <a:pt x="11050" y="4977"/>
                  </a:cubicBezTo>
                  <a:cubicBezTo>
                    <a:pt x="11060" y="4981"/>
                    <a:pt x="11067" y="4982"/>
                    <a:pt x="11070" y="4982"/>
                  </a:cubicBezTo>
                  <a:cubicBezTo>
                    <a:pt x="11078" y="4982"/>
                    <a:pt x="11070" y="4974"/>
                    <a:pt x="11062" y="4966"/>
                  </a:cubicBezTo>
                  <a:cubicBezTo>
                    <a:pt x="11050" y="4954"/>
                    <a:pt x="11050" y="4942"/>
                    <a:pt x="11062" y="4942"/>
                  </a:cubicBezTo>
                  <a:cubicBezTo>
                    <a:pt x="11062" y="4942"/>
                    <a:pt x="11062" y="4930"/>
                    <a:pt x="11062" y="4930"/>
                  </a:cubicBezTo>
                  <a:cubicBezTo>
                    <a:pt x="11050" y="4930"/>
                    <a:pt x="11014" y="4906"/>
                    <a:pt x="11002" y="4906"/>
                  </a:cubicBezTo>
                  <a:cubicBezTo>
                    <a:pt x="11019" y="4898"/>
                    <a:pt x="11024" y="4889"/>
                    <a:pt x="11046" y="4889"/>
                  </a:cubicBezTo>
                  <a:cubicBezTo>
                    <a:pt x="11056" y="4889"/>
                    <a:pt x="11068" y="4891"/>
                    <a:pt x="11085" y="4894"/>
                  </a:cubicBezTo>
                  <a:cubicBezTo>
                    <a:pt x="11097" y="4906"/>
                    <a:pt x="11121" y="4918"/>
                    <a:pt x="11121" y="4918"/>
                  </a:cubicBezTo>
                  <a:cubicBezTo>
                    <a:pt x="11133" y="4918"/>
                    <a:pt x="11109" y="4894"/>
                    <a:pt x="11085" y="4882"/>
                  </a:cubicBezTo>
                  <a:cubicBezTo>
                    <a:pt x="11085" y="4870"/>
                    <a:pt x="11085" y="4870"/>
                    <a:pt x="11085" y="4870"/>
                  </a:cubicBezTo>
                  <a:cubicBezTo>
                    <a:pt x="11097" y="4882"/>
                    <a:pt x="11121" y="4882"/>
                    <a:pt x="11121" y="4882"/>
                  </a:cubicBezTo>
                  <a:cubicBezTo>
                    <a:pt x="11129" y="4882"/>
                    <a:pt x="11132" y="4887"/>
                    <a:pt x="11133" y="4887"/>
                  </a:cubicBezTo>
                  <a:cubicBezTo>
                    <a:pt x="11133" y="4887"/>
                    <a:pt x="11133" y="4886"/>
                    <a:pt x="11133" y="4882"/>
                  </a:cubicBezTo>
                  <a:cubicBezTo>
                    <a:pt x="11097" y="4858"/>
                    <a:pt x="11133" y="4858"/>
                    <a:pt x="11109" y="4835"/>
                  </a:cubicBezTo>
                  <a:lnTo>
                    <a:pt x="11109" y="4835"/>
                  </a:lnTo>
                  <a:cubicBezTo>
                    <a:pt x="11109" y="4835"/>
                    <a:pt x="11097" y="4846"/>
                    <a:pt x="11097" y="4846"/>
                  </a:cubicBezTo>
                  <a:cubicBezTo>
                    <a:pt x="11077" y="4826"/>
                    <a:pt x="11056" y="4796"/>
                    <a:pt x="11066" y="4796"/>
                  </a:cubicBezTo>
                  <a:cubicBezTo>
                    <a:pt x="11068" y="4796"/>
                    <a:pt x="11070" y="4797"/>
                    <a:pt x="11073" y="4799"/>
                  </a:cubicBezTo>
                  <a:cubicBezTo>
                    <a:pt x="11097" y="4835"/>
                    <a:pt x="11133" y="4823"/>
                    <a:pt x="11133" y="4846"/>
                  </a:cubicBezTo>
                  <a:cubicBezTo>
                    <a:pt x="11143" y="4850"/>
                    <a:pt x="11149" y="4852"/>
                    <a:pt x="11151" y="4852"/>
                  </a:cubicBezTo>
                  <a:cubicBezTo>
                    <a:pt x="11164" y="4852"/>
                    <a:pt x="11101" y="4811"/>
                    <a:pt x="11121" y="4811"/>
                  </a:cubicBezTo>
                  <a:lnTo>
                    <a:pt x="11121" y="4811"/>
                  </a:lnTo>
                  <a:lnTo>
                    <a:pt x="11145" y="4823"/>
                  </a:lnTo>
                  <a:cubicBezTo>
                    <a:pt x="11181" y="4846"/>
                    <a:pt x="11157" y="4846"/>
                    <a:pt x="11169" y="4846"/>
                  </a:cubicBezTo>
                  <a:cubicBezTo>
                    <a:pt x="11193" y="4870"/>
                    <a:pt x="11157" y="4882"/>
                    <a:pt x="11181" y="4918"/>
                  </a:cubicBezTo>
                  <a:lnTo>
                    <a:pt x="11216" y="4894"/>
                  </a:lnTo>
                  <a:cubicBezTo>
                    <a:pt x="11204" y="4835"/>
                    <a:pt x="11276" y="4823"/>
                    <a:pt x="11228" y="4739"/>
                  </a:cubicBezTo>
                  <a:lnTo>
                    <a:pt x="11228" y="4739"/>
                  </a:lnTo>
                  <a:cubicBezTo>
                    <a:pt x="11228" y="4751"/>
                    <a:pt x="11228" y="4751"/>
                    <a:pt x="11228" y="4751"/>
                  </a:cubicBezTo>
                  <a:cubicBezTo>
                    <a:pt x="11228" y="4739"/>
                    <a:pt x="11228" y="4739"/>
                    <a:pt x="11216" y="4727"/>
                  </a:cubicBezTo>
                  <a:lnTo>
                    <a:pt x="11216" y="4739"/>
                  </a:lnTo>
                  <a:lnTo>
                    <a:pt x="11204" y="4715"/>
                  </a:lnTo>
                  <a:lnTo>
                    <a:pt x="11204" y="4715"/>
                  </a:lnTo>
                  <a:cubicBezTo>
                    <a:pt x="11222" y="4721"/>
                    <a:pt x="11234" y="4721"/>
                    <a:pt x="11246" y="4721"/>
                  </a:cubicBezTo>
                  <a:cubicBezTo>
                    <a:pt x="11258" y="4721"/>
                    <a:pt x="11270" y="4721"/>
                    <a:pt x="11288" y="4727"/>
                  </a:cubicBezTo>
                  <a:cubicBezTo>
                    <a:pt x="11252" y="4715"/>
                    <a:pt x="11252" y="4715"/>
                    <a:pt x="11228" y="4704"/>
                  </a:cubicBezTo>
                  <a:cubicBezTo>
                    <a:pt x="11204" y="4680"/>
                    <a:pt x="11193" y="4668"/>
                    <a:pt x="11204" y="4668"/>
                  </a:cubicBezTo>
                  <a:lnTo>
                    <a:pt x="11204" y="4668"/>
                  </a:lnTo>
                  <a:cubicBezTo>
                    <a:pt x="11228" y="4680"/>
                    <a:pt x="11228" y="4692"/>
                    <a:pt x="11252" y="4692"/>
                  </a:cubicBezTo>
                  <a:cubicBezTo>
                    <a:pt x="11240" y="4692"/>
                    <a:pt x="11228" y="4668"/>
                    <a:pt x="11228" y="4668"/>
                  </a:cubicBezTo>
                  <a:lnTo>
                    <a:pt x="11228" y="4668"/>
                  </a:lnTo>
                  <a:cubicBezTo>
                    <a:pt x="11240" y="4668"/>
                    <a:pt x="11252" y="4668"/>
                    <a:pt x="11276" y="4680"/>
                  </a:cubicBezTo>
                  <a:cubicBezTo>
                    <a:pt x="11276" y="4684"/>
                    <a:pt x="11275" y="4685"/>
                    <a:pt x="11273" y="4685"/>
                  </a:cubicBezTo>
                  <a:cubicBezTo>
                    <a:pt x="11269" y="4685"/>
                    <a:pt x="11264" y="4680"/>
                    <a:pt x="11264" y="4680"/>
                  </a:cubicBezTo>
                  <a:lnTo>
                    <a:pt x="11264" y="4680"/>
                  </a:lnTo>
                  <a:cubicBezTo>
                    <a:pt x="11264" y="4692"/>
                    <a:pt x="11288" y="4680"/>
                    <a:pt x="11300" y="4704"/>
                  </a:cubicBezTo>
                  <a:lnTo>
                    <a:pt x="11300" y="4692"/>
                  </a:lnTo>
                  <a:cubicBezTo>
                    <a:pt x="11324" y="4704"/>
                    <a:pt x="11335" y="4715"/>
                    <a:pt x="11347" y="4727"/>
                  </a:cubicBezTo>
                  <a:cubicBezTo>
                    <a:pt x="11347" y="4692"/>
                    <a:pt x="11300" y="4644"/>
                    <a:pt x="11288" y="4620"/>
                  </a:cubicBezTo>
                  <a:lnTo>
                    <a:pt x="11288" y="4620"/>
                  </a:lnTo>
                  <a:cubicBezTo>
                    <a:pt x="11296" y="4629"/>
                    <a:pt x="11328" y="4648"/>
                    <a:pt x="11338" y="4656"/>
                  </a:cubicBezTo>
                  <a:lnTo>
                    <a:pt x="11338" y="4656"/>
                  </a:lnTo>
                  <a:cubicBezTo>
                    <a:pt x="11350" y="4652"/>
                    <a:pt x="11324" y="4621"/>
                    <a:pt x="11314" y="4595"/>
                  </a:cubicBezTo>
                  <a:lnTo>
                    <a:pt x="11314" y="4595"/>
                  </a:lnTo>
                  <a:cubicBezTo>
                    <a:pt x="11360" y="4572"/>
                    <a:pt x="11396" y="4537"/>
                    <a:pt x="11466" y="4537"/>
                  </a:cubicBezTo>
                  <a:lnTo>
                    <a:pt x="11419" y="4489"/>
                  </a:lnTo>
                  <a:lnTo>
                    <a:pt x="11466" y="4501"/>
                  </a:lnTo>
                  <a:cubicBezTo>
                    <a:pt x="11526" y="4477"/>
                    <a:pt x="11514" y="4430"/>
                    <a:pt x="11526" y="4382"/>
                  </a:cubicBezTo>
                  <a:cubicBezTo>
                    <a:pt x="11526" y="4376"/>
                    <a:pt x="11528" y="4374"/>
                    <a:pt x="11532" y="4374"/>
                  </a:cubicBezTo>
                  <a:cubicBezTo>
                    <a:pt x="11543" y="4374"/>
                    <a:pt x="11568" y="4394"/>
                    <a:pt x="11585" y="4394"/>
                  </a:cubicBezTo>
                  <a:cubicBezTo>
                    <a:pt x="11609" y="4382"/>
                    <a:pt x="11550" y="4334"/>
                    <a:pt x="11562" y="4299"/>
                  </a:cubicBezTo>
                  <a:lnTo>
                    <a:pt x="11562" y="4299"/>
                  </a:lnTo>
                  <a:cubicBezTo>
                    <a:pt x="11572" y="4309"/>
                    <a:pt x="11600" y="4337"/>
                    <a:pt x="11615" y="4337"/>
                  </a:cubicBezTo>
                  <a:cubicBezTo>
                    <a:pt x="11617" y="4337"/>
                    <a:pt x="11620" y="4336"/>
                    <a:pt x="11621" y="4334"/>
                  </a:cubicBezTo>
                  <a:cubicBezTo>
                    <a:pt x="11609" y="4323"/>
                    <a:pt x="11585" y="4311"/>
                    <a:pt x="11597" y="4311"/>
                  </a:cubicBezTo>
                  <a:lnTo>
                    <a:pt x="11609" y="4323"/>
                  </a:lnTo>
                  <a:cubicBezTo>
                    <a:pt x="11616" y="4325"/>
                    <a:pt x="11621" y="4326"/>
                    <a:pt x="11624" y="4326"/>
                  </a:cubicBezTo>
                  <a:cubicBezTo>
                    <a:pt x="11638" y="4326"/>
                    <a:pt x="11626" y="4308"/>
                    <a:pt x="11645" y="4299"/>
                  </a:cubicBezTo>
                  <a:cubicBezTo>
                    <a:pt x="11657" y="4275"/>
                    <a:pt x="11633" y="4239"/>
                    <a:pt x="11597" y="4180"/>
                  </a:cubicBezTo>
                  <a:cubicBezTo>
                    <a:pt x="11599" y="4176"/>
                    <a:pt x="11602" y="4174"/>
                    <a:pt x="11605" y="4174"/>
                  </a:cubicBezTo>
                  <a:cubicBezTo>
                    <a:pt x="11621" y="4174"/>
                    <a:pt x="11647" y="4215"/>
                    <a:pt x="11657" y="4215"/>
                  </a:cubicBezTo>
                  <a:cubicBezTo>
                    <a:pt x="11633" y="4215"/>
                    <a:pt x="11657" y="4239"/>
                    <a:pt x="11681" y="4251"/>
                  </a:cubicBezTo>
                  <a:cubicBezTo>
                    <a:pt x="11672" y="4243"/>
                    <a:pt x="11670" y="4229"/>
                    <a:pt x="11681" y="4229"/>
                  </a:cubicBezTo>
                  <a:cubicBezTo>
                    <a:pt x="11686" y="4229"/>
                    <a:pt x="11693" y="4232"/>
                    <a:pt x="11705" y="4239"/>
                  </a:cubicBezTo>
                  <a:cubicBezTo>
                    <a:pt x="11716" y="4227"/>
                    <a:pt x="11716" y="4227"/>
                    <a:pt x="11693" y="4192"/>
                  </a:cubicBezTo>
                  <a:lnTo>
                    <a:pt x="11693" y="4192"/>
                  </a:lnTo>
                  <a:cubicBezTo>
                    <a:pt x="11697" y="4201"/>
                    <a:pt x="11696" y="4205"/>
                    <a:pt x="11693" y="4205"/>
                  </a:cubicBezTo>
                  <a:cubicBezTo>
                    <a:pt x="11688" y="4205"/>
                    <a:pt x="11676" y="4194"/>
                    <a:pt x="11669" y="4180"/>
                  </a:cubicBezTo>
                  <a:cubicBezTo>
                    <a:pt x="11682" y="4180"/>
                    <a:pt x="11688" y="4172"/>
                    <a:pt x="11700" y="4172"/>
                  </a:cubicBezTo>
                  <a:cubicBezTo>
                    <a:pt x="11708" y="4172"/>
                    <a:pt x="11720" y="4176"/>
                    <a:pt x="11740" y="4192"/>
                  </a:cubicBezTo>
                  <a:cubicBezTo>
                    <a:pt x="11764" y="4132"/>
                    <a:pt x="11812" y="4084"/>
                    <a:pt x="11847" y="4025"/>
                  </a:cubicBezTo>
                  <a:cubicBezTo>
                    <a:pt x="11839" y="4016"/>
                    <a:pt x="11835" y="4014"/>
                    <a:pt x="11833" y="4014"/>
                  </a:cubicBezTo>
                  <a:cubicBezTo>
                    <a:pt x="11830" y="4014"/>
                    <a:pt x="11830" y="4017"/>
                    <a:pt x="11829" y="4017"/>
                  </a:cubicBezTo>
                  <a:cubicBezTo>
                    <a:pt x="11828" y="4017"/>
                    <a:pt x="11826" y="4016"/>
                    <a:pt x="11824" y="4013"/>
                  </a:cubicBezTo>
                  <a:cubicBezTo>
                    <a:pt x="11812" y="3995"/>
                    <a:pt x="11818" y="3995"/>
                    <a:pt x="11824" y="3995"/>
                  </a:cubicBezTo>
                  <a:cubicBezTo>
                    <a:pt x="11830" y="3995"/>
                    <a:pt x="11835" y="3995"/>
                    <a:pt x="11824" y="3977"/>
                  </a:cubicBezTo>
                  <a:lnTo>
                    <a:pt x="11824" y="3977"/>
                  </a:lnTo>
                  <a:lnTo>
                    <a:pt x="11847" y="4001"/>
                  </a:lnTo>
                  <a:cubicBezTo>
                    <a:pt x="11859" y="3989"/>
                    <a:pt x="11824" y="3942"/>
                    <a:pt x="11812" y="3906"/>
                  </a:cubicBezTo>
                  <a:lnTo>
                    <a:pt x="11812" y="3906"/>
                  </a:lnTo>
                  <a:cubicBezTo>
                    <a:pt x="11835" y="3930"/>
                    <a:pt x="11847" y="3918"/>
                    <a:pt x="11859" y="3942"/>
                  </a:cubicBezTo>
                  <a:cubicBezTo>
                    <a:pt x="11859" y="3941"/>
                    <a:pt x="11860" y="3940"/>
                    <a:pt x="11862" y="3940"/>
                  </a:cubicBezTo>
                  <a:cubicBezTo>
                    <a:pt x="11876" y="3940"/>
                    <a:pt x="11956" y="3982"/>
                    <a:pt x="11968" y="3982"/>
                  </a:cubicBezTo>
                  <a:cubicBezTo>
                    <a:pt x="11970" y="3982"/>
                    <a:pt x="11970" y="3981"/>
                    <a:pt x="11966" y="3977"/>
                  </a:cubicBezTo>
                  <a:lnTo>
                    <a:pt x="11847" y="3906"/>
                  </a:lnTo>
                  <a:cubicBezTo>
                    <a:pt x="11839" y="3906"/>
                    <a:pt x="11842" y="3900"/>
                    <a:pt x="11841" y="3896"/>
                  </a:cubicBezTo>
                  <a:lnTo>
                    <a:pt x="11841" y="3896"/>
                  </a:lnTo>
                  <a:cubicBezTo>
                    <a:pt x="11864" y="3906"/>
                    <a:pt x="11895" y="3906"/>
                    <a:pt x="11895" y="3906"/>
                  </a:cubicBezTo>
                  <a:cubicBezTo>
                    <a:pt x="11931" y="3930"/>
                    <a:pt x="11919" y="3930"/>
                    <a:pt x="11919" y="3942"/>
                  </a:cubicBezTo>
                  <a:cubicBezTo>
                    <a:pt x="11943" y="3959"/>
                    <a:pt x="11952" y="3959"/>
                    <a:pt x="11960" y="3959"/>
                  </a:cubicBezTo>
                  <a:cubicBezTo>
                    <a:pt x="11969" y="3959"/>
                    <a:pt x="11978" y="3959"/>
                    <a:pt x="12002" y="3977"/>
                  </a:cubicBezTo>
                  <a:cubicBezTo>
                    <a:pt x="12002" y="3965"/>
                    <a:pt x="11978" y="3965"/>
                    <a:pt x="11955" y="3942"/>
                  </a:cubicBezTo>
                  <a:cubicBezTo>
                    <a:pt x="11944" y="3921"/>
                    <a:pt x="11916" y="3892"/>
                    <a:pt x="11932" y="3892"/>
                  </a:cubicBezTo>
                  <a:cubicBezTo>
                    <a:pt x="11934" y="3892"/>
                    <a:pt x="11938" y="3892"/>
                    <a:pt x="11943" y="3894"/>
                  </a:cubicBezTo>
                  <a:lnTo>
                    <a:pt x="11907" y="3846"/>
                  </a:lnTo>
                  <a:lnTo>
                    <a:pt x="11907" y="3846"/>
                  </a:lnTo>
                  <a:cubicBezTo>
                    <a:pt x="11923" y="3854"/>
                    <a:pt x="11929" y="3857"/>
                    <a:pt x="11932" y="3857"/>
                  </a:cubicBezTo>
                  <a:cubicBezTo>
                    <a:pt x="11936" y="3857"/>
                    <a:pt x="11923" y="3846"/>
                    <a:pt x="11931" y="3846"/>
                  </a:cubicBezTo>
                  <a:lnTo>
                    <a:pt x="11931" y="3846"/>
                  </a:lnTo>
                  <a:lnTo>
                    <a:pt x="11955" y="3858"/>
                  </a:lnTo>
                  <a:lnTo>
                    <a:pt x="11990" y="3858"/>
                  </a:lnTo>
                  <a:cubicBezTo>
                    <a:pt x="12008" y="3870"/>
                    <a:pt x="12005" y="3870"/>
                    <a:pt x="12002" y="3870"/>
                  </a:cubicBezTo>
                  <a:cubicBezTo>
                    <a:pt x="11999" y="3870"/>
                    <a:pt x="11996" y="3870"/>
                    <a:pt x="12014" y="3882"/>
                  </a:cubicBezTo>
                  <a:lnTo>
                    <a:pt x="12026" y="3882"/>
                  </a:lnTo>
                  <a:cubicBezTo>
                    <a:pt x="12002" y="3870"/>
                    <a:pt x="11990" y="3846"/>
                    <a:pt x="11978" y="3846"/>
                  </a:cubicBezTo>
                  <a:cubicBezTo>
                    <a:pt x="11943" y="3811"/>
                    <a:pt x="11907" y="3775"/>
                    <a:pt x="11931" y="3763"/>
                  </a:cubicBezTo>
                  <a:lnTo>
                    <a:pt x="11931" y="3763"/>
                  </a:lnTo>
                  <a:cubicBezTo>
                    <a:pt x="11966" y="3775"/>
                    <a:pt x="11955" y="3799"/>
                    <a:pt x="11990" y="3811"/>
                  </a:cubicBezTo>
                  <a:cubicBezTo>
                    <a:pt x="12026" y="3799"/>
                    <a:pt x="11919" y="3715"/>
                    <a:pt x="11931" y="3703"/>
                  </a:cubicBezTo>
                  <a:cubicBezTo>
                    <a:pt x="11955" y="3703"/>
                    <a:pt x="11919" y="3680"/>
                    <a:pt x="11931" y="3656"/>
                  </a:cubicBezTo>
                  <a:lnTo>
                    <a:pt x="11931" y="3656"/>
                  </a:lnTo>
                  <a:cubicBezTo>
                    <a:pt x="11955" y="3680"/>
                    <a:pt x="11966" y="3668"/>
                    <a:pt x="11990" y="3680"/>
                  </a:cubicBezTo>
                  <a:lnTo>
                    <a:pt x="12014" y="3703"/>
                  </a:lnTo>
                  <a:cubicBezTo>
                    <a:pt x="12014" y="3697"/>
                    <a:pt x="12017" y="3695"/>
                    <a:pt x="12023" y="3695"/>
                  </a:cubicBezTo>
                  <a:cubicBezTo>
                    <a:pt x="12029" y="3695"/>
                    <a:pt x="12038" y="3697"/>
                    <a:pt x="12050" y="3703"/>
                  </a:cubicBezTo>
                  <a:cubicBezTo>
                    <a:pt x="12014" y="3680"/>
                    <a:pt x="12026" y="3656"/>
                    <a:pt x="12014" y="3632"/>
                  </a:cubicBezTo>
                  <a:lnTo>
                    <a:pt x="11990" y="3620"/>
                  </a:lnTo>
                  <a:cubicBezTo>
                    <a:pt x="11990" y="3596"/>
                    <a:pt x="11978" y="3572"/>
                    <a:pt x="11990" y="3572"/>
                  </a:cubicBezTo>
                  <a:cubicBezTo>
                    <a:pt x="11990" y="3549"/>
                    <a:pt x="11966" y="3537"/>
                    <a:pt x="11943" y="3501"/>
                  </a:cubicBezTo>
                  <a:lnTo>
                    <a:pt x="11943" y="3501"/>
                  </a:lnTo>
                  <a:cubicBezTo>
                    <a:pt x="11966" y="3513"/>
                    <a:pt x="12002" y="3537"/>
                    <a:pt x="12038" y="3561"/>
                  </a:cubicBezTo>
                  <a:cubicBezTo>
                    <a:pt x="12030" y="3557"/>
                    <a:pt x="12025" y="3555"/>
                    <a:pt x="12021" y="3555"/>
                  </a:cubicBezTo>
                  <a:cubicBezTo>
                    <a:pt x="12013" y="3555"/>
                    <a:pt x="12010" y="3561"/>
                    <a:pt x="12002" y="3561"/>
                  </a:cubicBezTo>
                  <a:cubicBezTo>
                    <a:pt x="12014" y="3596"/>
                    <a:pt x="12074" y="3656"/>
                    <a:pt x="12038" y="3668"/>
                  </a:cubicBezTo>
                  <a:cubicBezTo>
                    <a:pt x="12059" y="3685"/>
                    <a:pt x="12068" y="3691"/>
                    <a:pt x="12070" y="3691"/>
                  </a:cubicBezTo>
                  <a:cubicBezTo>
                    <a:pt x="12077" y="3691"/>
                    <a:pt x="12048" y="3656"/>
                    <a:pt x="12074" y="3656"/>
                  </a:cubicBezTo>
                  <a:cubicBezTo>
                    <a:pt x="12074" y="3668"/>
                    <a:pt x="12074" y="3668"/>
                    <a:pt x="12086" y="3668"/>
                  </a:cubicBezTo>
                  <a:cubicBezTo>
                    <a:pt x="12086" y="3680"/>
                    <a:pt x="12086" y="3703"/>
                    <a:pt x="12121" y="3727"/>
                  </a:cubicBezTo>
                  <a:cubicBezTo>
                    <a:pt x="12132" y="3707"/>
                    <a:pt x="12080" y="3677"/>
                    <a:pt x="12088" y="3677"/>
                  </a:cubicBezTo>
                  <a:lnTo>
                    <a:pt x="12088" y="3677"/>
                  </a:lnTo>
                  <a:cubicBezTo>
                    <a:pt x="12090" y="3677"/>
                    <a:pt x="12093" y="3678"/>
                    <a:pt x="12097" y="3680"/>
                  </a:cubicBezTo>
                  <a:cubicBezTo>
                    <a:pt x="12093" y="3668"/>
                    <a:pt x="12099" y="3664"/>
                    <a:pt x="12108" y="3664"/>
                  </a:cubicBezTo>
                  <a:cubicBezTo>
                    <a:pt x="12125" y="3664"/>
                    <a:pt x="12157" y="3680"/>
                    <a:pt x="12157" y="3680"/>
                  </a:cubicBezTo>
                  <a:cubicBezTo>
                    <a:pt x="12145" y="3656"/>
                    <a:pt x="12086" y="3608"/>
                    <a:pt x="12109" y="3596"/>
                  </a:cubicBezTo>
                  <a:lnTo>
                    <a:pt x="12109" y="3596"/>
                  </a:lnTo>
                  <a:lnTo>
                    <a:pt x="12145" y="3632"/>
                  </a:lnTo>
                  <a:cubicBezTo>
                    <a:pt x="12157" y="3620"/>
                    <a:pt x="12086" y="3584"/>
                    <a:pt x="12097" y="3572"/>
                  </a:cubicBezTo>
                  <a:cubicBezTo>
                    <a:pt x="12097" y="3572"/>
                    <a:pt x="12071" y="3546"/>
                    <a:pt x="12064" y="3546"/>
                  </a:cubicBezTo>
                  <a:cubicBezTo>
                    <a:pt x="12062" y="3546"/>
                    <a:pt x="12062" y="3547"/>
                    <a:pt x="12062" y="3549"/>
                  </a:cubicBezTo>
                  <a:cubicBezTo>
                    <a:pt x="12038" y="3525"/>
                    <a:pt x="12050" y="3513"/>
                    <a:pt x="12062" y="3501"/>
                  </a:cubicBezTo>
                  <a:cubicBezTo>
                    <a:pt x="12062" y="3501"/>
                    <a:pt x="12050" y="3501"/>
                    <a:pt x="12038" y="3489"/>
                  </a:cubicBezTo>
                  <a:cubicBezTo>
                    <a:pt x="12034" y="3488"/>
                    <a:pt x="12031" y="3487"/>
                    <a:pt x="12029" y="3487"/>
                  </a:cubicBezTo>
                  <a:cubicBezTo>
                    <a:pt x="12016" y="3487"/>
                    <a:pt x="12032" y="3508"/>
                    <a:pt x="12021" y="3508"/>
                  </a:cubicBezTo>
                  <a:cubicBezTo>
                    <a:pt x="12018" y="3508"/>
                    <a:pt x="12012" y="3506"/>
                    <a:pt x="12002" y="3501"/>
                  </a:cubicBezTo>
                  <a:lnTo>
                    <a:pt x="12002" y="3501"/>
                  </a:lnTo>
                  <a:lnTo>
                    <a:pt x="12038" y="3537"/>
                  </a:lnTo>
                  <a:cubicBezTo>
                    <a:pt x="12014" y="3537"/>
                    <a:pt x="11978" y="3513"/>
                    <a:pt x="11966" y="3501"/>
                  </a:cubicBezTo>
                  <a:cubicBezTo>
                    <a:pt x="11943" y="3489"/>
                    <a:pt x="11939" y="3486"/>
                    <a:pt x="11942" y="3486"/>
                  </a:cubicBezTo>
                  <a:cubicBezTo>
                    <a:pt x="11944" y="3486"/>
                    <a:pt x="11951" y="3488"/>
                    <a:pt x="11956" y="3488"/>
                  </a:cubicBezTo>
                  <a:cubicBezTo>
                    <a:pt x="11964" y="3488"/>
                    <a:pt x="11966" y="3484"/>
                    <a:pt x="11943" y="3465"/>
                  </a:cubicBezTo>
                  <a:lnTo>
                    <a:pt x="11943" y="3477"/>
                  </a:lnTo>
                  <a:cubicBezTo>
                    <a:pt x="11895" y="3453"/>
                    <a:pt x="11919" y="3430"/>
                    <a:pt x="11931" y="3430"/>
                  </a:cubicBezTo>
                  <a:cubicBezTo>
                    <a:pt x="11955" y="3430"/>
                    <a:pt x="11966" y="3430"/>
                    <a:pt x="12002" y="3442"/>
                  </a:cubicBezTo>
                  <a:lnTo>
                    <a:pt x="12002" y="3465"/>
                  </a:lnTo>
                  <a:cubicBezTo>
                    <a:pt x="12007" y="3467"/>
                    <a:pt x="12011" y="3468"/>
                    <a:pt x="12013" y="3468"/>
                  </a:cubicBezTo>
                  <a:cubicBezTo>
                    <a:pt x="12029" y="3468"/>
                    <a:pt x="12004" y="3440"/>
                    <a:pt x="12014" y="3430"/>
                  </a:cubicBezTo>
                  <a:lnTo>
                    <a:pt x="12014" y="3430"/>
                  </a:lnTo>
                  <a:cubicBezTo>
                    <a:pt x="12014" y="3430"/>
                    <a:pt x="12014" y="3430"/>
                    <a:pt x="12026" y="3442"/>
                  </a:cubicBezTo>
                  <a:cubicBezTo>
                    <a:pt x="12038" y="3430"/>
                    <a:pt x="12026" y="3406"/>
                    <a:pt x="12038" y="3406"/>
                  </a:cubicBezTo>
                  <a:lnTo>
                    <a:pt x="12014" y="3394"/>
                  </a:lnTo>
                  <a:lnTo>
                    <a:pt x="12026" y="3406"/>
                  </a:lnTo>
                  <a:cubicBezTo>
                    <a:pt x="12014" y="3406"/>
                    <a:pt x="11990" y="3406"/>
                    <a:pt x="11978" y="3382"/>
                  </a:cubicBezTo>
                  <a:cubicBezTo>
                    <a:pt x="11975" y="3376"/>
                    <a:pt x="11977" y="3374"/>
                    <a:pt x="11981" y="3374"/>
                  </a:cubicBezTo>
                  <a:cubicBezTo>
                    <a:pt x="11993" y="3374"/>
                    <a:pt x="12032" y="3397"/>
                    <a:pt x="12050" y="3406"/>
                  </a:cubicBezTo>
                  <a:cubicBezTo>
                    <a:pt x="12097" y="3442"/>
                    <a:pt x="12038" y="3418"/>
                    <a:pt x="12050" y="3442"/>
                  </a:cubicBezTo>
                  <a:cubicBezTo>
                    <a:pt x="12060" y="3446"/>
                    <a:pt x="12066" y="3448"/>
                    <a:pt x="12070" y="3448"/>
                  </a:cubicBezTo>
                  <a:cubicBezTo>
                    <a:pt x="12084" y="3448"/>
                    <a:pt x="12075" y="3428"/>
                    <a:pt x="12096" y="3428"/>
                  </a:cubicBezTo>
                  <a:cubicBezTo>
                    <a:pt x="12100" y="3428"/>
                    <a:pt x="12104" y="3428"/>
                    <a:pt x="12109" y="3430"/>
                  </a:cubicBezTo>
                  <a:cubicBezTo>
                    <a:pt x="12145" y="3465"/>
                    <a:pt x="12086" y="3442"/>
                    <a:pt x="12133" y="3477"/>
                  </a:cubicBezTo>
                  <a:cubicBezTo>
                    <a:pt x="12145" y="3465"/>
                    <a:pt x="12121" y="3442"/>
                    <a:pt x="12133" y="3442"/>
                  </a:cubicBezTo>
                  <a:lnTo>
                    <a:pt x="12133" y="3442"/>
                  </a:lnTo>
                  <a:cubicBezTo>
                    <a:pt x="12157" y="3453"/>
                    <a:pt x="12157" y="3465"/>
                    <a:pt x="12181" y="3489"/>
                  </a:cubicBezTo>
                  <a:lnTo>
                    <a:pt x="12205" y="3489"/>
                  </a:lnTo>
                  <a:cubicBezTo>
                    <a:pt x="12193" y="3513"/>
                    <a:pt x="12264" y="3525"/>
                    <a:pt x="12264" y="3549"/>
                  </a:cubicBezTo>
                  <a:cubicBezTo>
                    <a:pt x="12267" y="3550"/>
                    <a:pt x="12268" y="3551"/>
                    <a:pt x="12269" y="3551"/>
                  </a:cubicBezTo>
                  <a:cubicBezTo>
                    <a:pt x="12275" y="3551"/>
                    <a:pt x="12243" y="3523"/>
                    <a:pt x="12255" y="3523"/>
                  </a:cubicBezTo>
                  <a:cubicBezTo>
                    <a:pt x="12257" y="3523"/>
                    <a:pt x="12260" y="3524"/>
                    <a:pt x="12264" y="3525"/>
                  </a:cubicBezTo>
                  <a:cubicBezTo>
                    <a:pt x="12240" y="3513"/>
                    <a:pt x="12205" y="3489"/>
                    <a:pt x="12193" y="3477"/>
                  </a:cubicBezTo>
                  <a:lnTo>
                    <a:pt x="12216" y="3465"/>
                  </a:lnTo>
                  <a:cubicBezTo>
                    <a:pt x="12222" y="3468"/>
                    <a:pt x="12227" y="3472"/>
                    <a:pt x="12231" y="3477"/>
                  </a:cubicBezTo>
                  <a:lnTo>
                    <a:pt x="12231" y="3477"/>
                  </a:lnTo>
                  <a:cubicBezTo>
                    <a:pt x="12245" y="3472"/>
                    <a:pt x="12180" y="3428"/>
                    <a:pt x="12169" y="3406"/>
                  </a:cubicBezTo>
                  <a:cubicBezTo>
                    <a:pt x="12169" y="3400"/>
                    <a:pt x="12172" y="3397"/>
                    <a:pt x="12176" y="3397"/>
                  </a:cubicBezTo>
                  <a:cubicBezTo>
                    <a:pt x="12181" y="3397"/>
                    <a:pt x="12187" y="3400"/>
                    <a:pt x="12193" y="3406"/>
                  </a:cubicBezTo>
                  <a:cubicBezTo>
                    <a:pt x="12169" y="3358"/>
                    <a:pt x="12181" y="3334"/>
                    <a:pt x="12157" y="3287"/>
                  </a:cubicBezTo>
                  <a:lnTo>
                    <a:pt x="12157" y="3287"/>
                  </a:lnTo>
                  <a:cubicBezTo>
                    <a:pt x="12181" y="3322"/>
                    <a:pt x="12205" y="3322"/>
                    <a:pt x="12228" y="3334"/>
                  </a:cubicBezTo>
                  <a:cubicBezTo>
                    <a:pt x="12228" y="3346"/>
                    <a:pt x="12276" y="3382"/>
                    <a:pt x="12300" y="3394"/>
                  </a:cubicBezTo>
                  <a:cubicBezTo>
                    <a:pt x="12300" y="3382"/>
                    <a:pt x="12264" y="3346"/>
                    <a:pt x="12240" y="3346"/>
                  </a:cubicBezTo>
                  <a:cubicBezTo>
                    <a:pt x="12261" y="3346"/>
                    <a:pt x="12229" y="3320"/>
                    <a:pt x="12242" y="3320"/>
                  </a:cubicBezTo>
                  <a:cubicBezTo>
                    <a:pt x="12244" y="3320"/>
                    <a:pt x="12247" y="3321"/>
                    <a:pt x="12252" y="3322"/>
                  </a:cubicBezTo>
                  <a:cubicBezTo>
                    <a:pt x="12276" y="3322"/>
                    <a:pt x="12300" y="3358"/>
                    <a:pt x="12312" y="3370"/>
                  </a:cubicBezTo>
                  <a:cubicBezTo>
                    <a:pt x="12324" y="3358"/>
                    <a:pt x="12264" y="3322"/>
                    <a:pt x="12288" y="3322"/>
                  </a:cubicBezTo>
                  <a:cubicBezTo>
                    <a:pt x="12288" y="3322"/>
                    <a:pt x="12288" y="3322"/>
                    <a:pt x="12300" y="3334"/>
                  </a:cubicBezTo>
                  <a:cubicBezTo>
                    <a:pt x="12312" y="3334"/>
                    <a:pt x="12300" y="3311"/>
                    <a:pt x="12276" y="3287"/>
                  </a:cubicBezTo>
                  <a:lnTo>
                    <a:pt x="12276" y="3287"/>
                  </a:lnTo>
                  <a:cubicBezTo>
                    <a:pt x="12291" y="3296"/>
                    <a:pt x="12299" y="3299"/>
                    <a:pt x="12304" y="3299"/>
                  </a:cubicBezTo>
                  <a:cubicBezTo>
                    <a:pt x="12314" y="3299"/>
                    <a:pt x="12310" y="3287"/>
                    <a:pt x="12320" y="3287"/>
                  </a:cubicBezTo>
                  <a:cubicBezTo>
                    <a:pt x="12324" y="3287"/>
                    <a:pt x="12333" y="3290"/>
                    <a:pt x="12347" y="3299"/>
                  </a:cubicBezTo>
                  <a:cubicBezTo>
                    <a:pt x="12336" y="3275"/>
                    <a:pt x="12312" y="3287"/>
                    <a:pt x="12288" y="3263"/>
                  </a:cubicBezTo>
                  <a:cubicBezTo>
                    <a:pt x="12276" y="3239"/>
                    <a:pt x="12300" y="3239"/>
                    <a:pt x="12312" y="3239"/>
                  </a:cubicBezTo>
                  <a:cubicBezTo>
                    <a:pt x="12312" y="3251"/>
                    <a:pt x="12324" y="3263"/>
                    <a:pt x="12312" y="3263"/>
                  </a:cubicBezTo>
                  <a:lnTo>
                    <a:pt x="12359" y="3287"/>
                  </a:lnTo>
                  <a:cubicBezTo>
                    <a:pt x="12395" y="3275"/>
                    <a:pt x="12276" y="3203"/>
                    <a:pt x="12324" y="3203"/>
                  </a:cubicBezTo>
                  <a:cubicBezTo>
                    <a:pt x="12335" y="3238"/>
                    <a:pt x="12358" y="3228"/>
                    <a:pt x="12380" y="3259"/>
                  </a:cubicBezTo>
                  <a:lnTo>
                    <a:pt x="12380" y="3259"/>
                  </a:lnTo>
                  <a:cubicBezTo>
                    <a:pt x="12376" y="3248"/>
                    <a:pt x="12391" y="3238"/>
                    <a:pt x="12359" y="3227"/>
                  </a:cubicBezTo>
                  <a:cubicBezTo>
                    <a:pt x="12371" y="3215"/>
                    <a:pt x="12383" y="3215"/>
                    <a:pt x="12383" y="3215"/>
                  </a:cubicBezTo>
                  <a:cubicBezTo>
                    <a:pt x="12383" y="3203"/>
                    <a:pt x="12371" y="3180"/>
                    <a:pt x="12347" y="3168"/>
                  </a:cubicBezTo>
                  <a:cubicBezTo>
                    <a:pt x="12351" y="3164"/>
                    <a:pt x="12358" y="3162"/>
                    <a:pt x="12366" y="3162"/>
                  </a:cubicBezTo>
                  <a:cubicBezTo>
                    <a:pt x="12382" y="3162"/>
                    <a:pt x="12403" y="3168"/>
                    <a:pt x="12419" y="3168"/>
                  </a:cubicBezTo>
                  <a:cubicBezTo>
                    <a:pt x="12407" y="3120"/>
                    <a:pt x="12467" y="3132"/>
                    <a:pt x="12467" y="3084"/>
                  </a:cubicBezTo>
                  <a:lnTo>
                    <a:pt x="12455" y="3084"/>
                  </a:lnTo>
                  <a:cubicBezTo>
                    <a:pt x="12478" y="3072"/>
                    <a:pt x="12395" y="3061"/>
                    <a:pt x="12419" y="3037"/>
                  </a:cubicBezTo>
                  <a:lnTo>
                    <a:pt x="12419" y="3037"/>
                  </a:lnTo>
                  <a:cubicBezTo>
                    <a:pt x="12443" y="3055"/>
                    <a:pt x="12452" y="3058"/>
                    <a:pt x="12459" y="3058"/>
                  </a:cubicBezTo>
                  <a:cubicBezTo>
                    <a:pt x="12463" y="3058"/>
                    <a:pt x="12466" y="3057"/>
                    <a:pt x="12471" y="3057"/>
                  </a:cubicBezTo>
                  <a:cubicBezTo>
                    <a:pt x="12475" y="3057"/>
                    <a:pt x="12481" y="3058"/>
                    <a:pt x="12490" y="3061"/>
                  </a:cubicBezTo>
                  <a:cubicBezTo>
                    <a:pt x="12526" y="3049"/>
                    <a:pt x="12490" y="2989"/>
                    <a:pt x="12538" y="2989"/>
                  </a:cubicBezTo>
                  <a:cubicBezTo>
                    <a:pt x="12538" y="2989"/>
                    <a:pt x="12550" y="3001"/>
                    <a:pt x="12550" y="3013"/>
                  </a:cubicBezTo>
                  <a:cubicBezTo>
                    <a:pt x="12574" y="3001"/>
                    <a:pt x="12586" y="2977"/>
                    <a:pt x="12597" y="2965"/>
                  </a:cubicBezTo>
                  <a:cubicBezTo>
                    <a:pt x="12657" y="2965"/>
                    <a:pt x="12633" y="2918"/>
                    <a:pt x="12633" y="2882"/>
                  </a:cubicBezTo>
                  <a:cubicBezTo>
                    <a:pt x="12645" y="2882"/>
                    <a:pt x="12657" y="2894"/>
                    <a:pt x="12657" y="2906"/>
                  </a:cubicBezTo>
                  <a:cubicBezTo>
                    <a:pt x="12681" y="2894"/>
                    <a:pt x="12705" y="2882"/>
                    <a:pt x="12669" y="2834"/>
                  </a:cubicBezTo>
                  <a:lnTo>
                    <a:pt x="12669" y="2834"/>
                  </a:lnTo>
                  <a:cubicBezTo>
                    <a:pt x="12684" y="2840"/>
                    <a:pt x="12690" y="2842"/>
                    <a:pt x="12693" y="2842"/>
                  </a:cubicBezTo>
                  <a:cubicBezTo>
                    <a:pt x="12701" y="2842"/>
                    <a:pt x="12672" y="2822"/>
                    <a:pt x="12717" y="2822"/>
                  </a:cubicBezTo>
                  <a:cubicBezTo>
                    <a:pt x="12728" y="2834"/>
                    <a:pt x="12728" y="2834"/>
                    <a:pt x="12728" y="2834"/>
                  </a:cubicBezTo>
                  <a:cubicBezTo>
                    <a:pt x="12752" y="2834"/>
                    <a:pt x="12752" y="2822"/>
                    <a:pt x="12764" y="2822"/>
                  </a:cubicBezTo>
                  <a:cubicBezTo>
                    <a:pt x="12752" y="2775"/>
                    <a:pt x="12693" y="2727"/>
                    <a:pt x="12728" y="2715"/>
                  </a:cubicBezTo>
                  <a:lnTo>
                    <a:pt x="12728" y="2715"/>
                  </a:lnTo>
                  <a:cubicBezTo>
                    <a:pt x="12800" y="2751"/>
                    <a:pt x="12740" y="2739"/>
                    <a:pt x="12788" y="2775"/>
                  </a:cubicBezTo>
                  <a:cubicBezTo>
                    <a:pt x="12776" y="2763"/>
                    <a:pt x="12764" y="2751"/>
                    <a:pt x="12788" y="2751"/>
                  </a:cubicBezTo>
                  <a:cubicBezTo>
                    <a:pt x="12812" y="2775"/>
                    <a:pt x="12800" y="2763"/>
                    <a:pt x="12824" y="2787"/>
                  </a:cubicBezTo>
                  <a:cubicBezTo>
                    <a:pt x="12848" y="2787"/>
                    <a:pt x="12776" y="2715"/>
                    <a:pt x="12788" y="2715"/>
                  </a:cubicBezTo>
                  <a:cubicBezTo>
                    <a:pt x="12772" y="2715"/>
                    <a:pt x="12767" y="2710"/>
                    <a:pt x="12765" y="2710"/>
                  </a:cubicBezTo>
                  <a:cubicBezTo>
                    <a:pt x="12764" y="2710"/>
                    <a:pt x="12764" y="2711"/>
                    <a:pt x="12764" y="2715"/>
                  </a:cubicBezTo>
                  <a:cubicBezTo>
                    <a:pt x="12728" y="2680"/>
                    <a:pt x="12776" y="2680"/>
                    <a:pt x="12764" y="2656"/>
                  </a:cubicBezTo>
                  <a:lnTo>
                    <a:pt x="12764" y="2656"/>
                  </a:lnTo>
                  <a:cubicBezTo>
                    <a:pt x="12764" y="2661"/>
                    <a:pt x="12760" y="2664"/>
                    <a:pt x="12754" y="2664"/>
                  </a:cubicBezTo>
                  <a:cubicBezTo>
                    <a:pt x="12744" y="2664"/>
                    <a:pt x="12730" y="2658"/>
                    <a:pt x="12717" y="2644"/>
                  </a:cubicBezTo>
                  <a:cubicBezTo>
                    <a:pt x="12740" y="2632"/>
                    <a:pt x="12681" y="2584"/>
                    <a:pt x="12669" y="2560"/>
                  </a:cubicBezTo>
                  <a:cubicBezTo>
                    <a:pt x="12705" y="2560"/>
                    <a:pt x="12717" y="2608"/>
                    <a:pt x="12764" y="2632"/>
                  </a:cubicBezTo>
                  <a:cubicBezTo>
                    <a:pt x="12776" y="2644"/>
                    <a:pt x="12824" y="2656"/>
                    <a:pt x="12836" y="2680"/>
                  </a:cubicBezTo>
                  <a:cubicBezTo>
                    <a:pt x="12848" y="2668"/>
                    <a:pt x="12824" y="2632"/>
                    <a:pt x="12824" y="2608"/>
                  </a:cubicBezTo>
                  <a:lnTo>
                    <a:pt x="12824" y="2608"/>
                  </a:lnTo>
                  <a:lnTo>
                    <a:pt x="12836" y="2620"/>
                  </a:lnTo>
                  <a:cubicBezTo>
                    <a:pt x="12836" y="2596"/>
                    <a:pt x="12800" y="2549"/>
                    <a:pt x="12836" y="2549"/>
                  </a:cubicBezTo>
                  <a:lnTo>
                    <a:pt x="12812" y="2549"/>
                  </a:lnTo>
                  <a:cubicBezTo>
                    <a:pt x="12812" y="2539"/>
                    <a:pt x="12820" y="2529"/>
                    <a:pt x="12810" y="2513"/>
                  </a:cubicBezTo>
                  <a:lnTo>
                    <a:pt x="12810" y="2513"/>
                  </a:lnTo>
                  <a:cubicBezTo>
                    <a:pt x="12824" y="2524"/>
                    <a:pt x="12845" y="2527"/>
                    <a:pt x="12856" y="2534"/>
                  </a:cubicBezTo>
                  <a:lnTo>
                    <a:pt x="12856" y="2534"/>
                  </a:lnTo>
                  <a:cubicBezTo>
                    <a:pt x="12801" y="2488"/>
                    <a:pt x="12846" y="2464"/>
                    <a:pt x="12788" y="2418"/>
                  </a:cubicBezTo>
                  <a:cubicBezTo>
                    <a:pt x="12812" y="2418"/>
                    <a:pt x="12836" y="2441"/>
                    <a:pt x="12848" y="2453"/>
                  </a:cubicBezTo>
                  <a:cubicBezTo>
                    <a:pt x="12836" y="2465"/>
                    <a:pt x="12824" y="2453"/>
                    <a:pt x="12836" y="2489"/>
                  </a:cubicBezTo>
                  <a:cubicBezTo>
                    <a:pt x="12842" y="2483"/>
                    <a:pt x="12850" y="2480"/>
                    <a:pt x="12859" y="2480"/>
                  </a:cubicBezTo>
                  <a:cubicBezTo>
                    <a:pt x="12868" y="2480"/>
                    <a:pt x="12877" y="2483"/>
                    <a:pt x="12883" y="2489"/>
                  </a:cubicBezTo>
                  <a:cubicBezTo>
                    <a:pt x="12848" y="2453"/>
                    <a:pt x="12848" y="2418"/>
                    <a:pt x="12812" y="2382"/>
                  </a:cubicBezTo>
                  <a:lnTo>
                    <a:pt x="12812" y="2382"/>
                  </a:lnTo>
                  <a:cubicBezTo>
                    <a:pt x="12836" y="2394"/>
                    <a:pt x="12848" y="2394"/>
                    <a:pt x="12883" y="2418"/>
                  </a:cubicBezTo>
                  <a:cubicBezTo>
                    <a:pt x="12883" y="2370"/>
                    <a:pt x="12764" y="2358"/>
                    <a:pt x="12788" y="2322"/>
                  </a:cubicBezTo>
                  <a:lnTo>
                    <a:pt x="12788" y="2322"/>
                  </a:lnTo>
                  <a:cubicBezTo>
                    <a:pt x="12829" y="2333"/>
                    <a:pt x="12826" y="2360"/>
                    <a:pt x="12839" y="2360"/>
                  </a:cubicBezTo>
                  <a:cubicBezTo>
                    <a:pt x="12842" y="2360"/>
                    <a:pt x="12844" y="2360"/>
                    <a:pt x="12848" y="2358"/>
                  </a:cubicBezTo>
                  <a:lnTo>
                    <a:pt x="12859" y="2370"/>
                  </a:lnTo>
                  <a:cubicBezTo>
                    <a:pt x="12877" y="2379"/>
                    <a:pt x="12886" y="2382"/>
                    <a:pt x="12889" y="2382"/>
                  </a:cubicBezTo>
                  <a:cubicBezTo>
                    <a:pt x="12904" y="2382"/>
                    <a:pt x="12802" y="2308"/>
                    <a:pt x="12812" y="2299"/>
                  </a:cubicBezTo>
                  <a:lnTo>
                    <a:pt x="12812" y="2299"/>
                  </a:lnTo>
                  <a:cubicBezTo>
                    <a:pt x="12859" y="2334"/>
                    <a:pt x="12836" y="2334"/>
                    <a:pt x="12883" y="2346"/>
                  </a:cubicBezTo>
                  <a:cubicBezTo>
                    <a:pt x="12883" y="2322"/>
                    <a:pt x="12812" y="2263"/>
                    <a:pt x="12836" y="2263"/>
                  </a:cubicBezTo>
                  <a:lnTo>
                    <a:pt x="12836" y="2263"/>
                  </a:lnTo>
                  <a:lnTo>
                    <a:pt x="12859" y="2275"/>
                  </a:lnTo>
                  <a:cubicBezTo>
                    <a:pt x="12859" y="2263"/>
                    <a:pt x="12871" y="2263"/>
                    <a:pt x="12883" y="2251"/>
                  </a:cubicBezTo>
                  <a:cubicBezTo>
                    <a:pt x="12883" y="2251"/>
                    <a:pt x="12895" y="2251"/>
                    <a:pt x="12895" y="2239"/>
                  </a:cubicBezTo>
                  <a:cubicBezTo>
                    <a:pt x="12895" y="2251"/>
                    <a:pt x="12895" y="2251"/>
                    <a:pt x="12895" y="2251"/>
                  </a:cubicBezTo>
                  <a:lnTo>
                    <a:pt x="12907" y="2251"/>
                  </a:lnTo>
                  <a:cubicBezTo>
                    <a:pt x="12907" y="2251"/>
                    <a:pt x="12907" y="2251"/>
                    <a:pt x="12907" y="2263"/>
                  </a:cubicBezTo>
                  <a:lnTo>
                    <a:pt x="12871" y="2287"/>
                  </a:lnTo>
                  <a:cubicBezTo>
                    <a:pt x="12883" y="2287"/>
                    <a:pt x="12907" y="2287"/>
                    <a:pt x="12895" y="2299"/>
                  </a:cubicBezTo>
                  <a:cubicBezTo>
                    <a:pt x="12907" y="2287"/>
                    <a:pt x="12895" y="2287"/>
                    <a:pt x="12895" y="2287"/>
                  </a:cubicBezTo>
                  <a:cubicBezTo>
                    <a:pt x="12943" y="2239"/>
                    <a:pt x="12955" y="2275"/>
                    <a:pt x="13002" y="2215"/>
                  </a:cubicBezTo>
                  <a:lnTo>
                    <a:pt x="12990" y="2203"/>
                  </a:lnTo>
                  <a:cubicBezTo>
                    <a:pt x="13006" y="2203"/>
                    <a:pt x="13027" y="2187"/>
                    <a:pt x="13040" y="2187"/>
                  </a:cubicBezTo>
                  <a:cubicBezTo>
                    <a:pt x="13046" y="2187"/>
                    <a:pt x="13050" y="2191"/>
                    <a:pt x="13050" y="2203"/>
                  </a:cubicBezTo>
                  <a:cubicBezTo>
                    <a:pt x="13050" y="2204"/>
                    <a:pt x="13050" y="2204"/>
                    <a:pt x="13049" y="2204"/>
                  </a:cubicBezTo>
                  <a:lnTo>
                    <a:pt x="13049" y="2204"/>
                  </a:lnTo>
                  <a:cubicBezTo>
                    <a:pt x="13053" y="2203"/>
                    <a:pt x="13055" y="2202"/>
                    <a:pt x="13058" y="2202"/>
                  </a:cubicBezTo>
                  <a:cubicBezTo>
                    <a:pt x="13059" y="2202"/>
                    <a:pt x="13061" y="2202"/>
                    <a:pt x="13062" y="2203"/>
                  </a:cubicBezTo>
                  <a:cubicBezTo>
                    <a:pt x="13062" y="2191"/>
                    <a:pt x="13086" y="2168"/>
                    <a:pt x="13098" y="2156"/>
                  </a:cubicBezTo>
                  <a:cubicBezTo>
                    <a:pt x="13098" y="2156"/>
                    <a:pt x="13092" y="2140"/>
                    <a:pt x="13085" y="2140"/>
                  </a:cubicBezTo>
                  <a:cubicBezTo>
                    <a:pt x="13082" y="2140"/>
                    <a:pt x="13078" y="2144"/>
                    <a:pt x="13074" y="2156"/>
                  </a:cubicBezTo>
                  <a:cubicBezTo>
                    <a:pt x="13050" y="2179"/>
                    <a:pt x="13050" y="2179"/>
                    <a:pt x="13038" y="2179"/>
                  </a:cubicBezTo>
                  <a:cubicBezTo>
                    <a:pt x="13026" y="2168"/>
                    <a:pt x="13050" y="2156"/>
                    <a:pt x="13062" y="2144"/>
                  </a:cubicBezTo>
                  <a:cubicBezTo>
                    <a:pt x="13060" y="2140"/>
                    <a:pt x="13058" y="2139"/>
                    <a:pt x="13055" y="2139"/>
                  </a:cubicBezTo>
                  <a:cubicBezTo>
                    <a:pt x="13041" y="2139"/>
                    <a:pt x="13017" y="2181"/>
                    <a:pt x="13005" y="2181"/>
                  </a:cubicBezTo>
                  <a:cubicBezTo>
                    <a:pt x="13004" y="2181"/>
                    <a:pt x="13003" y="2180"/>
                    <a:pt x="13002" y="2179"/>
                  </a:cubicBezTo>
                  <a:lnTo>
                    <a:pt x="13002" y="2168"/>
                  </a:lnTo>
                  <a:cubicBezTo>
                    <a:pt x="12990" y="2179"/>
                    <a:pt x="12967" y="2168"/>
                    <a:pt x="12943" y="2203"/>
                  </a:cubicBezTo>
                  <a:cubicBezTo>
                    <a:pt x="12952" y="2184"/>
                    <a:pt x="12948" y="2180"/>
                    <a:pt x="12941" y="2180"/>
                  </a:cubicBezTo>
                  <a:cubicBezTo>
                    <a:pt x="12936" y="2180"/>
                    <a:pt x="12930" y="2182"/>
                    <a:pt x="12925" y="2182"/>
                  </a:cubicBezTo>
                  <a:cubicBezTo>
                    <a:pt x="12919" y="2182"/>
                    <a:pt x="12915" y="2179"/>
                    <a:pt x="12919" y="2168"/>
                  </a:cubicBezTo>
                  <a:lnTo>
                    <a:pt x="12919" y="2168"/>
                  </a:lnTo>
                  <a:lnTo>
                    <a:pt x="12895" y="2215"/>
                  </a:lnTo>
                  <a:cubicBezTo>
                    <a:pt x="12889" y="2212"/>
                    <a:pt x="12882" y="2210"/>
                    <a:pt x="12877" y="2210"/>
                  </a:cubicBezTo>
                  <a:cubicBezTo>
                    <a:pt x="12862" y="2210"/>
                    <a:pt x="12854" y="2222"/>
                    <a:pt x="12871" y="2239"/>
                  </a:cubicBezTo>
                  <a:cubicBezTo>
                    <a:pt x="12859" y="2227"/>
                    <a:pt x="12848" y="2215"/>
                    <a:pt x="12836" y="2215"/>
                  </a:cubicBezTo>
                  <a:cubicBezTo>
                    <a:pt x="12836" y="2203"/>
                    <a:pt x="12836" y="2203"/>
                    <a:pt x="12824" y="2203"/>
                  </a:cubicBezTo>
                  <a:cubicBezTo>
                    <a:pt x="12800" y="2203"/>
                    <a:pt x="12788" y="2191"/>
                    <a:pt x="12776" y="2179"/>
                  </a:cubicBezTo>
                  <a:lnTo>
                    <a:pt x="12764" y="2179"/>
                  </a:lnTo>
                  <a:lnTo>
                    <a:pt x="12776" y="2191"/>
                  </a:lnTo>
                  <a:cubicBezTo>
                    <a:pt x="12764" y="2179"/>
                    <a:pt x="12752" y="2179"/>
                    <a:pt x="12740" y="2179"/>
                  </a:cubicBezTo>
                  <a:cubicBezTo>
                    <a:pt x="12764" y="2156"/>
                    <a:pt x="12752" y="2168"/>
                    <a:pt x="12752" y="2156"/>
                  </a:cubicBezTo>
                  <a:cubicBezTo>
                    <a:pt x="12767" y="2137"/>
                    <a:pt x="12775" y="2131"/>
                    <a:pt x="12781" y="2131"/>
                  </a:cubicBezTo>
                  <a:cubicBezTo>
                    <a:pt x="12790" y="2131"/>
                    <a:pt x="12793" y="2144"/>
                    <a:pt x="12800" y="2144"/>
                  </a:cubicBezTo>
                  <a:cubicBezTo>
                    <a:pt x="12824" y="2108"/>
                    <a:pt x="12871" y="2084"/>
                    <a:pt x="12895" y="2048"/>
                  </a:cubicBezTo>
                  <a:lnTo>
                    <a:pt x="12919" y="2060"/>
                  </a:lnTo>
                  <a:cubicBezTo>
                    <a:pt x="12934" y="2036"/>
                    <a:pt x="12924" y="2034"/>
                    <a:pt x="12911" y="2034"/>
                  </a:cubicBezTo>
                  <a:cubicBezTo>
                    <a:pt x="12908" y="2034"/>
                    <a:pt x="12905" y="2034"/>
                    <a:pt x="12903" y="2034"/>
                  </a:cubicBezTo>
                  <a:cubicBezTo>
                    <a:pt x="12886" y="2034"/>
                    <a:pt x="12871" y="2031"/>
                    <a:pt x="12895" y="1989"/>
                  </a:cubicBezTo>
                  <a:cubicBezTo>
                    <a:pt x="12883" y="1989"/>
                    <a:pt x="12883" y="1989"/>
                    <a:pt x="12883" y="1953"/>
                  </a:cubicBezTo>
                  <a:lnTo>
                    <a:pt x="12848" y="2001"/>
                  </a:lnTo>
                  <a:cubicBezTo>
                    <a:pt x="12848" y="1989"/>
                    <a:pt x="12871" y="1953"/>
                    <a:pt x="12871" y="1953"/>
                  </a:cubicBezTo>
                  <a:cubicBezTo>
                    <a:pt x="12871" y="1941"/>
                    <a:pt x="12859" y="1941"/>
                    <a:pt x="12859" y="1941"/>
                  </a:cubicBezTo>
                  <a:cubicBezTo>
                    <a:pt x="12871" y="1929"/>
                    <a:pt x="12871" y="1918"/>
                    <a:pt x="12883" y="1918"/>
                  </a:cubicBezTo>
                  <a:cubicBezTo>
                    <a:pt x="12889" y="1906"/>
                    <a:pt x="12889" y="1900"/>
                    <a:pt x="12886" y="1900"/>
                  </a:cubicBezTo>
                  <a:lnTo>
                    <a:pt x="12886" y="1900"/>
                  </a:lnTo>
                  <a:cubicBezTo>
                    <a:pt x="12883" y="1900"/>
                    <a:pt x="12877" y="1906"/>
                    <a:pt x="12871" y="1918"/>
                  </a:cubicBezTo>
                  <a:cubicBezTo>
                    <a:pt x="12859" y="1918"/>
                    <a:pt x="12859" y="1918"/>
                    <a:pt x="12848" y="1906"/>
                  </a:cubicBezTo>
                  <a:lnTo>
                    <a:pt x="12836" y="1906"/>
                  </a:lnTo>
                  <a:cubicBezTo>
                    <a:pt x="12836" y="1918"/>
                    <a:pt x="12812" y="1953"/>
                    <a:pt x="12812" y="1977"/>
                  </a:cubicBezTo>
                  <a:cubicBezTo>
                    <a:pt x="12800" y="1929"/>
                    <a:pt x="12776" y="1929"/>
                    <a:pt x="12800" y="1882"/>
                  </a:cubicBezTo>
                  <a:cubicBezTo>
                    <a:pt x="12812" y="1858"/>
                    <a:pt x="12824" y="1846"/>
                    <a:pt x="12824" y="1846"/>
                  </a:cubicBezTo>
                  <a:cubicBezTo>
                    <a:pt x="12824" y="1843"/>
                    <a:pt x="12822" y="1841"/>
                    <a:pt x="12819" y="1841"/>
                  </a:cubicBezTo>
                  <a:cubicBezTo>
                    <a:pt x="12811" y="1841"/>
                    <a:pt x="12794" y="1852"/>
                    <a:pt x="12776" y="1870"/>
                  </a:cubicBezTo>
                  <a:cubicBezTo>
                    <a:pt x="12776" y="1858"/>
                    <a:pt x="12788" y="1846"/>
                    <a:pt x="12788" y="1834"/>
                  </a:cubicBezTo>
                  <a:cubicBezTo>
                    <a:pt x="12788" y="1834"/>
                    <a:pt x="12788" y="1822"/>
                    <a:pt x="12788" y="1822"/>
                  </a:cubicBezTo>
                  <a:cubicBezTo>
                    <a:pt x="12774" y="1836"/>
                    <a:pt x="12766" y="1839"/>
                    <a:pt x="12760" y="1839"/>
                  </a:cubicBezTo>
                  <a:cubicBezTo>
                    <a:pt x="12755" y="1839"/>
                    <a:pt x="12752" y="1837"/>
                    <a:pt x="12749" y="1837"/>
                  </a:cubicBezTo>
                  <a:cubicBezTo>
                    <a:pt x="12746" y="1837"/>
                    <a:pt x="12744" y="1839"/>
                    <a:pt x="12740" y="1846"/>
                  </a:cubicBezTo>
                  <a:cubicBezTo>
                    <a:pt x="12740" y="1846"/>
                    <a:pt x="12740" y="1858"/>
                    <a:pt x="12752" y="1858"/>
                  </a:cubicBezTo>
                  <a:cubicBezTo>
                    <a:pt x="12727" y="1875"/>
                    <a:pt x="12708" y="1892"/>
                    <a:pt x="12703" y="1892"/>
                  </a:cubicBezTo>
                  <a:cubicBezTo>
                    <a:pt x="12701" y="1892"/>
                    <a:pt x="12701" y="1889"/>
                    <a:pt x="12705" y="1882"/>
                  </a:cubicBezTo>
                  <a:cubicBezTo>
                    <a:pt x="12725" y="1861"/>
                    <a:pt x="12719" y="1832"/>
                    <a:pt x="12740" y="1832"/>
                  </a:cubicBezTo>
                  <a:cubicBezTo>
                    <a:pt x="12743" y="1832"/>
                    <a:pt x="12747" y="1833"/>
                    <a:pt x="12752" y="1834"/>
                  </a:cubicBezTo>
                  <a:cubicBezTo>
                    <a:pt x="12759" y="1814"/>
                    <a:pt x="12759" y="1807"/>
                    <a:pt x="12756" y="1807"/>
                  </a:cubicBezTo>
                  <a:lnTo>
                    <a:pt x="12756" y="1807"/>
                  </a:lnTo>
                  <a:cubicBezTo>
                    <a:pt x="12749" y="1807"/>
                    <a:pt x="12726" y="1838"/>
                    <a:pt x="12719" y="1838"/>
                  </a:cubicBezTo>
                  <a:cubicBezTo>
                    <a:pt x="12717" y="1838"/>
                    <a:pt x="12717" y="1837"/>
                    <a:pt x="12717" y="1834"/>
                  </a:cubicBezTo>
                  <a:lnTo>
                    <a:pt x="12717" y="1798"/>
                  </a:lnTo>
                  <a:cubicBezTo>
                    <a:pt x="12725" y="1790"/>
                    <a:pt x="12731" y="1787"/>
                    <a:pt x="12735" y="1787"/>
                  </a:cubicBezTo>
                  <a:cubicBezTo>
                    <a:pt x="12739" y="1787"/>
                    <a:pt x="12742" y="1790"/>
                    <a:pt x="12746" y="1790"/>
                  </a:cubicBezTo>
                  <a:cubicBezTo>
                    <a:pt x="12747" y="1790"/>
                    <a:pt x="12750" y="1789"/>
                    <a:pt x="12752" y="1787"/>
                  </a:cubicBezTo>
                  <a:lnTo>
                    <a:pt x="12740" y="1787"/>
                  </a:lnTo>
                  <a:cubicBezTo>
                    <a:pt x="12747" y="1780"/>
                    <a:pt x="12753" y="1778"/>
                    <a:pt x="12758" y="1778"/>
                  </a:cubicBezTo>
                  <a:cubicBezTo>
                    <a:pt x="12768" y="1778"/>
                    <a:pt x="12777" y="1783"/>
                    <a:pt x="12791" y="1783"/>
                  </a:cubicBezTo>
                  <a:cubicBezTo>
                    <a:pt x="12800" y="1783"/>
                    <a:pt x="12811" y="1781"/>
                    <a:pt x="12824" y="1775"/>
                  </a:cubicBezTo>
                  <a:lnTo>
                    <a:pt x="12800" y="1739"/>
                  </a:lnTo>
                  <a:cubicBezTo>
                    <a:pt x="12796" y="1740"/>
                    <a:pt x="12792" y="1740"/>
                    <a:pt x="12788" y="1740"/>
                  </a:cubicBezTo>
                  <a:cubicBezTo>
                    <a:pt x="12747" y="1740"/>
                    <a:pt x="12722" y="1694"/>
                    <a:pt x="12673" y="1694"/>
                  </a:cubicBezTo>
                  <a:cubicBezTo>
                    <a:pt x="12661" y="1694"/>
                    <a:pt x="12648" y="1697"/>
                    <a:pt x="12633" y="1703"/>
                  </a:cubicBezTo>
                  <a:cubicBezTo>
                    <a:pt x="12633" y="1715"/>
                    <a:pt x="12633" y="1715"/>
                    <a:pt x="12621" y="1727"/>
                  </a:cubicBezTo>
                  <a:lnTo>
                    <a:pt x="12621" y="1715"/>
                  </a:lnTo>
                  <a:lnTo>
                    <a:pt x="12597" y="1739"/>
                  </a:lnTo>
                  <a:cubicBezTo>
                    <a:pt x="12621" y="1703"/>
                    <a:pt x="12609" y="1691"/>
                    <a:pt x="12609" y="1656"/>
                  </a:cubicBezTo>
                  <a:lnTo>
                    <a:pt x="12609" y="1656"/>
                  </a:lnTo>
                  <a:cubicBezTo>
                    <a:pt x="12609" y="1679"/>
                    <a:pt x="12609" y="1679"/>
                    <a:pt x="12586" y="1703"/>
                  </a:cubicBezTo>
                  <a:cubicBezTo>
                    <a:pt x="12570" y="1726"/>
                    <a:pt x="12560" y="1739"/>
                    <a:pt x="12554" y="1739"/>
                  </a:cubicBezTo>
                  <a:cubicBezTo>
                    <a:pt x="12551" y="1739"/>
                    <a:pt x="12550" y="1735"/>
                    <a:pt x="12550" y="1727"/>
                  </a:cubicBezTo>
                  <a:cubicBezTo>
                    <a:pt x="12562" y="1703"/>
                    <a:pt x="12574" y="1715"/>
                    <a:pt x="12574" y="1691"/>
                  </a:cubicBezTo>
                  <a:lnTo>
                    <a:pt x="12574" y="1691"/>
                  </a:lnTo>
                  <a:cubicBezTo>
                    <a:pt x="12574" y="1703"/>
                    <a:pt x="12562" y="1715"/>
                    <a:pt x="12550" y="1715"/>
                  </a:cubicBezTo>
                  <a:cubicBezTo>
                    <a:pt x="12562" y="1691"/>
                    <a:pt x="12550" y="1679"/>
                    <a:pt x="12562" y="1656"/>
                  </a:cubicBezTo>
                  <a:cubicBezTo>
                    <a:pt x="12568" y="1656"/>
                    <a:pt x="12571" y="1658"/>
                    <a:pt x="12571" y="1661"/>
                  </a:cubicBezTo>
                  <a:lnTo>
                    <a:pt x="12571" y="1661"/>
                  </a:lnTo>
                  <a:cubicBezTo>
                    <a:pt x="12576" y="1653"/>
                    <a:pt x="12581" y="1640"/>
                    <a:pt x="12597" y="1632"/>
                  </a:cubicBezTo>
                  <a:lnTo>
                    <a:pt x="12574" y="1632"/>
                  </a:lnTo>
                  <a:cubicBezTo>
                    <a:pt x="12586" y="1608"/>
                    <a:pt x="12597" y="1608"/>
                    <a:pt x="12609" y="1584"/>
                  </a:cubicBezTo>
                  <a:cubicBezTo>
                    <a:pt x="12574" y="1584"/>
                    <a:pt x="12526" y="1632"/>
                    <a:pt x="12502" y="1632"/>
                  </a:cubicBezTo>
                  <a:cubicBezTo>
                    <a:pt x="12513" y="1621"/>
                    <a:pt x="12542" y="1582"/>
                    <a:pt x="12540" y="1582"/>
                  </a:cubicBezTo>
                  <a:lnTo>
                    <a:pt x="12540" y="1582"/>
                  </a:lnTo>
                  <a:cubicBezTo>
                    <a:pt x="12540" y="1582"/>
                    <a:pt x="12539" y="1583"/>
                    <a:pt x="12538" y="1584"/>
                  </a:cubicBezTo>
                  <a:cubicBezTo>
                    <a:pt x="12538" y="1580"/>
                    <a:pt x="12536" y="1579"/>
                    <a:pt x="12533" y="1579"/>
                  </a:cubicBezTo>
                  <a:cubicBezTo>
                    <a:pt x="12522" y="1579"/>
                    <a:pt x="12497" y="1595"/>
                    <a:pt x="12478" y="1608"/>
                  </a:cubicBezTo>
                  <a:lnTo>
                    <a:pt x="12478" y="1608"/>
                  </a:lnTo>
                  <a:cubicBezTo>
                    <a:pt x="12442" y="1560"/>
                    <a:pt x="12407" y="1524"/>
                    <a:pt x="12395" y="1453"/>
                  </a:cubicBezTo>
                  <a:lnTo>
                    <a:pt x="12347" y="1489"/>
                  </a:lnTo>
                  <a:lnTo>
                    <a:pt x="12359" y="1453"/>
                  </a:lnTo>
                  <a:cubicBezTo>
                    <a:pt x="12336" y="1382"/>
                    <a:pt x="12276" y="1394"/>
                    <a:pt x="12228" y="1382"/>
                  </a:cubicBezTo>
                  <a:cubicBezTo>
                    <a:pt x="12205" y="1370"/>
                    <a:pt x="12240" y="1334"/>
                    <a:pt x="12240" y="1322"/>
                  </a:cubicBezTo>
                  <a:cubicBezTo>
                    <a:pt x="12235" y="1314"/>
                    <a:pt x="12228" y="1311"/>
                    <a:pt x="12220" y="1311"/>
                  </a:cubicBezTo>
                  <a:cubicBezTo>
                    <a:pt x="12198" y="1311"/>
                    <a:pt x="12169" y="1336"/>
                    <a:pt x="12143" y="1336"/>
                  </a:cubicBezTo>
                  <a:cubicBezTo>
                    <a:pt x="12140" y="1336"/>
                    <a:pt x="12136" y="1335"/>
                    <a:pt x="12133" y="1334"/>
                  </a:cubicBezTo>
                  <a:cubicBezTo>
                    <a:pt x="12145" y="1322"/>
                    <a:pt x="12181" y="1286"/>
                    <a:pt x="12181" y="1275"/>
                  </a:cubicBezTo>
                  <a:lnTo>
                    <a:pt x="12181" y="1275"/>
                  </a:lnTo>
                  <a:cubicBezTo>
                    <a:pt x="12161" y="1284"/>
                    <a:pt x="12150" y="1302"/>
                    <a:pt x="12146" y="1302"/>
                  </a:cubicBezTo>
                  <a:cubicBezTo>
                    <a:pt x="12145" y="1302"/>
                    <a:pt x="12145" y="1301"/>
                    <a:pt x="12145" y="1298"/>
                  </a:cubicBezTo>
                  <a:lnTo>
                    <a:pt x="12157" y="1286"/>
                  </a:lnTo>
                  <a:cubicBezTo>
                    <a:pt x="12169" y="1251"/>
                    <a:pt x="12145" y="1275"/>
                    <a:pt x="12133" y="1251"/>
                  </a:cubicBezTo>
                  <a:cubicBezTo>
                    <a:pt x="12128" y="1248"/>
                    <a:pt x="12121" y="1246"/>
                    <a:pt x="12112" y="1246"/>
                  </a:cubicBezTo>
                  <a:cubicBezTo>
                    <a:pt x="12086" y="1246"/>
                    <a:pt x="12048" y="1262"/>
                    <a:pt x="12002" y="1298"/>
                  </a:cubicBezTo>
                  <a:cubicBezTo>
                    <a:pt x="11978" y="1275"/>
                    <a:pt x="12038" y="1239"/>
                    <a:pt x="12038" y="1227"/>
                  </a:cubicBezTo>
                  <a:cubicBezTo>
                    <a:pt x="12042" y="1238"/>
                    <a:pt x="12045" y="1242"/>
                    <a:pt x="12049" y="1242"/>
                  </a:cubicBezTo>
                  <a:cubicBezTo>
                    <a:pt x="12057" y="1242"/>
                    <a:pt x="12065" y="1223"/>
                    <a:pt x="12074" y="1215"/>
                  </a:cubicBezTo>
                  <a:lnTo>
                    <a:pt x="12074" y="1215"/>
                  </a:lnTo>
                  <a:cubicBezTo>
                    <a:pt x="12070" y="1219"/>
                    <a:pt x="12064" y="1222"/>
                    <a:pt x="12060" y="1222"/>
                  </a:cubicBezTo>
                  <a:cubicBezTo>
                    <a:pt x="12051" y="1222"/>
                    <a:pt x="12046" y="1211"/>
                    <a:pt x="12062" y="1179"/>
                  </a:cubicBezTo>
                  <a:cubicBezTo>
                    <a:pt x="12056" y="1179"/>
                    <a:pt x="12050" y="1176"/>
                    <a:pt x="12042" y="1176"/>
                  </a:cubicBezTo>
                  <a:cubicBezTo>
                    <a:pt x="12035" y="1176"/>
                    <a:pt x="12026" y="1179"/>
                    <a:pt x="12014" y="1191"/>
                  </a:cubicBezTo>
                  <a:lnTo>
                    <a:pt x="12014" y="1191"/>
                  </a:lnTo>
                  <a:cubicBezTo>
                    <a:pt x="12016" y="1189"/>
                    <a:pt x="12018" y="1188"/>
                    <a:pt x="12020" y="1188"/>
                  </a:cubicBezTo>
                  <a:lnTo>
                    <a:pt x="12020" y="1188"/>
                  </a:lnTo>
                  <a:cubicBezTo>
                    <a:pt x="12025" y="1188"/>
                    <a:pt x="12021" y="1205"/>
                    <a:pt x="12002" y="1215"/>
                  </a:cubicBezTo>
                  <a:cubicBezTo>
                    <a:pt x="12002" y="1203"/>
                    <a:pt x="11966" y="1191"/>
                    <a:pt x="12002" y="1156"/>
                  </a:cubicBezTo>
                  <a:cubicBezTo>
                    <a:pt x="11931" y="1120"/>
                    <a:pt x="11871" y="1072"/>
                    <a:pt x="11812" y="1036"/>
                  </a:cubicBezTo>
                  <a:cubicBezTo>
                    <a:pt x="11788" y="1048"/>
                    <a:pt x="11812" y="1048"/>
                    <a:pt x="11800" y="1060"/>
                  </a:cubicBezTo>
                  <a:cubicBezTo>
                    <a:pt x="11792" y="1065"/>
                    <a:pt x="11788" y="1067"/>
                    <a:pt x="11785" y="1067"/>
                  </a:cubicBezTo>
                  <a:cubicBezTo>
                    <a:pt x="11778" y="1067"/>
                    <a:pt x="11785" y="1053"/>
                    <a:pt x="11778" y="1053"/>
                  </a:cubicBezTo>
                  <a:cubicBezTo>
                    <a:pt x="11776" y="1053"/>
                    <a:pt x="11772" y="1055"/>
                    <a:pt x="11764" y="1060"/>
                  </a:cubicBezTo>
                  <a:lnTo>
                    <a:pt x="11788" y="1036"/>
                  </a:lnTo>
                  <a:cubicBezTo>
                    <a:pt x="11785" y="1031"/>
                    <a:pt x="11780" y="1028"/>
                    <a:pt x="11774" y="1028"/>
                  </a:cubicBezTo>
                  <a:cubicBezTo>
                    <a:pt x="11754" y="1028"/>
                    <a:pt x="11720" y="1051"/>
                    <a:pt x="11693" y="1060"/>
                  </a:cubicBezTo>
                  <a:cubicBezTo>
                    <a:pt x="11716" y="1036"/>
                    <a:pt x="11693" y="1036"/>
                    <a:pt x="11716" y="1025"/>
                  </a:cubicBezTo>
                  <a:cubicBezTo>
                    <a:pt x="11705" y="1025"/>
                    <a:pt x="11765" y="903"/>
                    <a:pt x="11756" y="903"/>
                  </a:cubicBezTo>
                  <a:lnTo>
                    <a:pt x="11756" y="903"/>
                  </a:lnTo>
                  <a:cubicBezTo>
                    <a:pt x="11755" y="903"/>
                    <a:pt x="11754" y="904"/>
                    <a:pt x="11752" y="905"/>
                  </a:cubicBezTo>
                  <a:lnTo>
                    <a:pt x="11681" y="1036"/>
                  </a:lnTo>
                  <a:cubicBezTo>
                    <a:pt x="11681" y="1042"/>
                    <a:pt x="11678" y="1042"/>
                    <a:pt x="11675" y="1042"/>
                  </a:cubicBezTo>
                  <a:cubicBezTo>
                    <a:pt x="11672" y="1042"/>
                    <a:pt x="11669" y="1042"/>
                    <a:pt x="11669" y="1048"/>
                  </a:cubicBezTo>
                  <a:cubicBezTo>
                    <a:pt x="11669" y="1013"/>
                    <a:pt x="11681" y="977"/>
                    <a:pt x="11681" y="977"/>
                  </a:cubicBezTo>
                  <a:cubicBezTo>
                    <a:pt x="11687" y="959"/>
                    <a:pt x="11693" y="953"/>
                    <a:pt x="11697" y="953"/>
                  </a:cubicBezTo>
                  <a:cubicBezTo>
                    <a:pt x="11702" y="953"/>
                    <a:pt x="11705" y="959"/>
                    <a:pt x="11705" y="965"/>
                  </a:cubicBezTo>
                  <a:cubicBezTo>
                    <a:pt x="11740" y="917"/>
                    <a:pt x="11705" y="917"/>
                    <a:pt x="11740" y="870"/>
                  </a:cubicBezTo>
                  <a:lnTo>
                    <a:pt x="11740" y="870"/>
                  </a:lnTo>
                  <a:cubicBezTo>
                    <a:pt x="11728" y="870"/>
                    <a:pt x="11728" y="905"/>
                    <a:pt x="11705" y="917"/>
                  </a:cubicBezTo>
                  <a:cubicBezTo>
                    <a:pt x="11688" y="926"/>
                    <a:pt x="11672" y="945"/>
                    <a:pt x="11663" y="945"/>
                  </a:cubicBezTo>
                  <a:cubicBezTo>
                    <a:pt x="11659" y="945"/>
                    <a:pt x="11657" y="941"/>
                    <a:pt x="11657" y="929"/>
                  </a:cubicBezTo>
                  <a:lnTo>
                    <a:pt x="11609" y="965"/>
                  </a:lnTo>
                  <a:cubicBezTo>
                    <a:pt x="11621" y="947"/>
                    <a:pt x="11618" y="944"/>
                    <a:pt x="11612" y="944"/>
                  </a:cubicBezTo>
                  <a:cubicBezTo>
                    <a:pt x="11609" y="944"/>
                    <a:pt x="11606" y="945"/>
                    <a:pt x="11603" y="945"/>
                  </a:cubicBezTo>
                  <a:cubicBezTo>
                    <a:pt x="11600" y="945"/>
                    <a:pt x="11597" y="944"/>
                    <a:pt x="11597" y="941"/>
                  </a:cubicBezTo>
                  <a:lnTo>
                    <a:pt x="11621" y="917"/>
                  </a:lnTo>
                  <a:cubicBezTo>
                    <a:pt x="11609" y="917"/>
                    <a:pt x="11609" y="905"/>
                    <a:pt x="11609" y="882"/>
                  </a:cubicBezTo>
                  <a:cubicBezTo>
                    <a:pt x="11616" y="871"/>
                    <a:pt x="11620" y="868"/>
                    <a:pt x="11623" y="868"/>
                  </a:cubicBezTo>
                  <a:cubicBezTo>
                    <a:pt x="11626" y="868"/>
                    <a:pt x="11626" y="877"/>
                    <a:pt x="11628" y="877"/>
                  </a:cubicBezTo>
                  <a:cubicBezTo>
                    <a:pt x="11629" y="877"/>
                    <a:pt x="11630" y="875"/>
                    <a:pt x="11633" y="870"/>
                  </a:cubicBezTo>
                  <a:lnTo>
                    <a:pt x="11633" y="846"/>
                  </a:lnTo>
                  <a:cubicBezTo>
                    <a:pt x="11621" y="870"/>
                    <a:pt x="11597" y="882"/>
                    <a:pt x="11597" y="905"/>
                  </a:cubicBezTo>
                  <a:cubicBezTo>
                    <a:pt x="11570" y="933"/>
                    <a:pt x="11549" y="961"/>
                    <a:pt x="11530" y="961"/>
                  </a:cubicBezTo>
                  <a:cubicBezTo>
                    <a:pt x="11525" y="961"/>
                    <a:pt x="11519" y="958"/>
                    <a:pt x="11514" y="953"/>
                  </a:cubicBezTo>
                  <a:cubicBezTo>
                    <a:pt x="11526" y="905"/>
                    <a:pt x="11550" y="929"/>
                    <a:pt x="11562" y="882"/>
                  </a:cubicBezTo>
                  <a:cubicBezTo>
                    <a:pt x="11560" y="877"/>
                    <a:pt x="11557" y="875"/>
                    <a:pt x="11554" y="875"/>
                  </a:cubicBezTo>
                  <a:cubicBezTo>
                    <a:pt x="11530" y="875"/>
                    <a:pt x="11472" y="954"/>
                    <a:pt x="11457" y="954"/>
                  </a:cubicBezTo>
                  <a:cubicBezTo>
                    <a:pt x="11456" y="954"/>
                    <a:pt x="11455" y="954"/>
                    <a:pt x="11454" y="953"/>
                  </a:cubicBezTo>
                  <a:cubicBezTo>
                    <a:pt x="11451" y="943"/>
                    <a:pt x="11447" y="940"/>
                    <a:pt x="11442" y="940"/>
                  </a:cubicBezTo>
                  <a:cubicBezTo>
                    <a:pt x="11431" y="940"/>
                    <a:pt x="11417" y="955"/>
                    <a:pt x="11403" y="955"/>
                  </a:cubicBezTo>
                  <a:cubicBezTo>
                    <a:pt x="11400" y="955"/>
                    <a:pt x="11398" y="954"/>
                    <a:pt x="11395" y="953"/>
                  </a:cubicBezTo>
                  <a:cubicBezTo>
                    <a:pt x="11419" y="929"/>
                    <a:pt x="11395" y="917"/>
                    <a:pt x="11407" y="882"/>
                  </a:cubicBezTo>
                  <a:lnTo>
                    <a:pt x="11431" y="858"/>
                  </a:lnTo>
                  <a:lnTo>
                    <a:pt x="11431" y="858"/>
                  </a:lnTo>
                  <a:cubicBezTo>
                    <a:pt x="11428" y="860"/>
                    <a:pt x="11427" y="861"/>
                    <a:pt x="11425" y="861"/>
                  </a:cubicBezTo>
                  <a:cubicBezTo>
                    <a:pt x="11422" y="861"/>
                    <a:pt x="11422" y="857"/>
                    <a:pt x="11425" y="851"/>
                  </a:cubicBezTo>
                  <a:lnTo>
                    <a:pt x="11425" y="851"/>
                  </a:lnTo>
                  <a:cubicBezTo>
                    <a:pt x="11418" y="854"/>
                    <a:pt x="11412" y="855"/>
                    <a:pt x="11405" y="855"/>
                  </a:cubicBezTo>
                  <a:cubicBezTo>
                    <a:pt x="11399" y="855"/>
                    <a:pt x="11392" y="854"/>
                    <a:pt x="11384" y="854"/>
                  </a:cubicBezTo>
                  <a:cubicBezTo>
                    <a:pt x="11376" y="854"/>
                    <a:pt x="11368" y="855"/>
                    <a:pt x="11359" y="858"/>
                  </a:cubicBezTo>
                  <a:lnTo>
                    <a:pt x="11347" y="894"/>
                  </a:lnTo>
                  <a:cubicBezTo>
                    <a:pt x="11339" y="894"/>
                    <a:pt x="11321" y="899"/>
                    <a:pt x="11309" y="899"/>
                  </a:cubicBezTo>
                  <a:cubicBezTo>
                    <a:pt x="11304" y="899"/>
                    <a:pt x="11300" y="898"/>
                    <a:pt x="11300" y="894"/>
                  </a:cubicBezTo>
                  <a:cubicBezTo>
                    <a:pt x="11276" y="894"/>
                    <a:pt x="11264" y="917"/>
                    <a:pt x="11228" y="953"/>
                  </a:cubicBezTo>
                  <a:cubicBezTo>
                    <a:pt x="11228" y="917"/>
                    <a:pt x="11252" y="882"/>
                    <a:pt x="11276" y="846"/>
                  </a:cubicBezTo>
                  <a:cubicBezTo>
                    <a:pt x="11276" y="870"/>
                    <a:pt x="11288" y="858"/>
                    <a:pt x="11288" y="882"/>
                  </a:cubicBezTo>
                  <a:cubicBezTo>
                    <a:pt x="11317" y="862"/>
                    <a:pt x="11361" y="828"/>
                    <a:pt x="11383" y="828"/>
                  </a:cubicBezTo>
                  <a:cubicBezTo>
                    <a:pt x="11389" y="828"/>
                    <a:pt x="11393" y="829"/>
                    <a:pt x="11395" y="834"/>
                  </a:cubicBezTo>
                  <a:cubicBezTo>
                    <a:pt x="11417" y="808"/>
                    <a:pt x="11421" y="801"/>
                    <a:pt x="11418" y="801"/>
                  </a:cubicBezTo>
                  <a:lnTo>
                    <a:pt x="11418" y="801"/>
                  </a:lnTo>
                  <a:cubicBezTo>
                    <a:pt x="11414" y="801"/>
                    <a:pt x="11401" y="809"/>
                    <a:pt x="11392" y="809"/>
                  </a:cubicBezTo>
                  <a:cubicBezTo>
                    <a:pt x="11387" y="809"/>
                    <a:pt x="11383" y="806"/>
                    <a:pt x="11383" y="798"/>
                  </a:cubicBezTo>
                  <a:cubicBezTo>
                    <a:pt x="11387" y="795"/>
                    <a:pt x="11392" y="792"/>
                    <a:pt x="11398" y="789"/>
                  </a:cubicBezTo>
                  <a:lnTo>
                    <a:pt x="11398" y="789"/>
                  </a:lnTo>
                  <a:cubicBezTo>
                    <a:pt x="11398" y="790"/>
                    <a:pt x="11399" y="791"/>
                    <a:pt x="11401" y="791"/>
                  </a:cubicBezTo>
                  <a:cubicBezTo>
                    <a:pt x="11405" y="791"/>
                    <a:pt x="11410" y="786"/>
                    <a:pt x="11416" y="779"/>
                  </a:cubicBezTo>
                  <a:lnTo>
                    <a:pt x="11416" y="779"/>
                  </a:lnTo>
                  <a:cubicBezTo>
                    <a:pt x="11409" y="783"/>
                    <a:pt x="11403" y="786"/>
                    <a:pt x="11398" y="789"/>
                  </a:cubicBezTo>
                  <a:lnTo>
                    <a:pt x="11398" y="789"/>
                  </a:lnTo>
                  <a:cubicBezTo>
                    <a:pt x="11396" y="787"/>
                    <a:pt x="11395" y="782"/>
                    <a:pt x="11395" y="775"/>
                  </a:cubicBezTo>
                  <a:cubicBezTo>
                    <a:pt x="11393" y="775"/>
                    <a:pt x="11392" y="776"/>
                    <a:pt x="11390" y="776"/>
                  </a:cubicBezTo>
                  <a:cubicBezTo>
                    <a:pt x="11375" y="776"/>
                    <a:pt x="11394" y="715"/>
                    <a:pt x="11383" y="715"/>
                  </a:cubicBezTo>
                  <a:lnTo>
                    <a:pt x="11383" y="715"/>
                  </a:lnTo>
                  <a:cubicBezTo>
                    <a:pt x="11363" y="735"/>
                    <a:pt x="11335" y="780"/>
                    <a:pt x="11319" y="780"/>
                  </a:cubicBezTo>
                  <a:cubicBezTo>
                    <a:pt x="11316" y="780"/>
                    <a:pt x="11314" y="778"/>
                    <a:pt x="11312" y="775"/>
                  </a:cubicBezTo>
                  <a:lnTo>
                    <a:pt x="11347" y="739"/>
                  </a:lnTo>
                  <a:cubicBezTo>
                    <a:pt x="11344" y="735"/>
                    <a:pt x="11340" y="734"/>
                    <a:pt x="11337" y="734"/>
                  </a:cubicBezTo>
                  <a:cubicBezTo>
                    <a:pt x="11318" y="734"/>
                    <a:pt x="11300" y="776"/>
                    <a:pt x="11281" y="776"/>
                  </a:cubicBezTo>
                  <a:cubicBezTo>
                    <a:pt x="11280" y="776"/>
                    <a:pt x="11278" y="775"/>
                    <a:pt x="11276" y="775"/>
                  </a:cubicBezTo>
                  <a:cubicBezTo>
                    <a:pt x="11276" y="786"/>
                    <a:pt x="11240" y="822"/>
                    <a:pt x="11264" y="822"/>
                  </a:cubicBezTo>
                  <a:cubicBezTo>
                    <a:pt x="11252" y="834"/>
                    <a:pt x="11240" y="840"/>
                    <a:pt x="11231" y="840"/>
                  </a:cubicBezTo>
                  <a:cubicBezTo>
                    <a:pt x="11222" y="840"/>
                    <a:pt x="11216" y="834"/>
                    <a:pt x="11216" y="822"/>
                  </a:cubicBezTo>
                  <a:cubicBezTo>
                    <a:pt x="11204" y="822"/>
                    <a:pt x="11204" y="834"/>
                    <a:pt x="11193" y="846"/>
                  </a:cubicBezTo>
                  <a:cubicBezTo>
                    <a:pt x="11193" y="862"/>
                    <a:pt x="11198" y="866"/>
                    <a:pt x="11204" y="866"/>
                  </a:cubicBezTo>
                  <a:cubicBezTo>
                    <a:pt x="11210" y="866"/>
                    <a:pt x="11217" y="862"/>
                    <a:pt x="11221" y="862"/>
                  </a:cubicBezTo>
                  <a:cubicBezTo>
                    <a:pt x="11224" y="862"/>
                    <a:pt x="11224" y="866"/>
                    <a:pt x="11216" y="882"/>
                  </a:cubicBezTo>
                  <a:lnTo>
                    <a:pt x="11252" y="846"/>
                  </a:lnTo>
                  <a:lnTo>
                    <a:pt x="11252" y="846"/>
                  </a:lnTo>
                  <a:cubicBezTo>
                    <a:pt x="11264" y="870"/>
                    <a:pt x="11240" y="905"/>
                    <a:pt x="11228" y="917"/>
                  </a:cubicBezTo>
                  <a:cubicBezTo>
                    <a:pt x="11218" y="938"/>
                    <a:pt x="11213" y="945"/>
                    <a:pt x="11212" y="945"/>
                  </a:cubicBezTo>
                  <a:cubicBezTo>
                    <a:pt x="11209" y="945"/>
                    <a:pt x="11213" y="927"/>
                    <a:pt x="11207" y="927"/>
                  </a:cubicBezTo>
                  <a:cubicBezTo>
                    <a:pt x="11205" y="927"/>
                    <a:pt x="11200" y="931"/>
                    <a:pt x="11193" y="941"/>
                  </a:cubicBezTo>
                  <a:lnTo>
                    <a:pt x="11204" y="941"/>
                  </a:lnTo>
                  <a:cubicBezTo>
                    <a:pt x="11191" y="968"/>
                    <a:pt x="11178" y="976"/>
                    <a:pt x="11169" y="976"/>
                  </a:cubicBezTo>
                  <a:cubicBezTo>
                    <a:pt x="11162" y="976"/>
                    <a:pt x="11157" y="970"/>
                    <a:pt x="11157" y="965"/>
                  </a:cubicBezTo>
                  <a:cubicBezTo>
                    <a:pt x="11157" y="941"/>
                    <a:pt x="11145" y="917"/>
                    <a:pt x="11157" y="894"/>
                  </a:cubicBezTo>
                  <a:lnTo>
                    <a:pt x="11193" y="882"/>
                  </a:lnTo>
                  <a:cubicBezTo>
                    <a:pt x="11193" y="875"/>
                    <a:pt x="11190" y="873"/>
                    <a:pt x="11186" y="873"/>
                  </a:cubicBezTo>
                  <a:cubicBezTo>
                    <a:pt x="11178" y="873"/>
                    <a:pt x="11162" y="884"/>
                    <a:pt x="11152" y="884"/>
                  </a:cubicBezTo>
                  <a:cubicBezTo>
                    <a:pt x="11149" y="884"/>
                    <a:pt x="11147" y="883"/>
                    <a:pt x="11145" y="882"/>
                  </a:cubicBezTo>
                  <a:cubicBezTo>
                    <a:pt x="11145" y="882"/>
                    <a:pt x="11145" y="870"/>
                    <a:pt x="11145" y="858"/>
                  </a:cubicBezTo>
                  <a:cubicBezTo>
                    <a:pt x="11145" y="858"/>
                    <a:pt x="11134" y="863"/>
                    <a:pt x="11124" y="863"/>
                  </a:cubicBezTo>
                  <a:cubicBezTo>
                    <a:pt x="11118" y="863"/>
                    <a:pt x="11113" y="862"/>
                    <a:pt x="11109" y="858"/>
                  </a:cubicBezTo>
                  <a:lnTo>
                    <a:pt x="11097" y="882"/>
                  </a:lnTo>
                  <a:lnTo>
                    <a:pt x="11109" y="870"/>
                  </a:lnTo>
                  <a:lnTo>
                    <a:pt x="11109" y="870"/>
                  </a:lnTo>
                  <a:cubicBezTo>
                    <a:pt x="11121" y="870"/>
                    <a:pt x="11121" y="894"/>
                    <a:pt x="11097" y="917"/>
                  </a:cubicBezTo>
                  <a:cubicBezTo>
                    <a:pt x="11095" y="918"/>
                    <a:pt x="11093" y="919"/>
                    <a:pt x="11092" y="919"/>
                  </a:cubicBezTo>
                  <a:cubicBezTo>
                    <a:pt x="11078" y="919"/>
                    <a:pt x="11098" y="867"/>
                    <a:pt x="11109" y="834"/>
                  </a:cubicBezTo>
                  <a:cubicBezTo>
                    <a:pt x="11116" y="824"/>
                    <a:pt x="11120" y="821"/>
                    <a:pt x="11122" y="821"/>
                  </a:cubicBezTo>
                  <a:cubicBezTo>
                    <a:pt x="11128" y="821"/>
                    <a:pt x="11128" y="836"/>
                    <a:pt x="11138" y="836"/>
                  </a:cubicBezTo>
                  <a:cubicBezTo>
                    <a:pt x="11140" y="836"/>
                    <a:pt x="11142" y="835"/>
                    <a:pt x="11145" y="834"/>
                  </a:cubicBezTo>
                  <a:cubicBezTo>
                    <a:pt x="11157" y="786"/>
                    <a:pt x="11121" y="822"/>
                    <a:pt x="11121" y="786"/>
                  </a:cubicBezTo>
                  <a:cubicBezTo>
                    <a:pt x="11133" y="771"/>
                    <a:pt x="11140" y="767"/>
                    <a:pt x="11144" y="767"/>
                  </a:cubicBezTo>
                  <a:cubicBezTo>
                    <a:pt x="11148" y="767"/>
                    <a:pt x="11151" y="771"/>
                    <a:pt x="11154" y="771"/>
                  </a:cubicBezTo>
                  <a:cubicBezTo>
                    <a:pt x="11157" y="771"/>
                    <a:pt x="11161" y="767"/>
                    <a:pt x="11169" y="751"/>
                  </a:cubicBezTo>
                  <a:cubicBezTo>
                    <a:pt x="11167" y="749"/>
                    <a:pt x="11165" y="748"/>
                    <a:pt x="11163" y="748"/>
                  </a:cubicBezTo>
                  <a:cubicBezTo>
                    <a:pt x="11156" y="748"/>
                    <a:pt x="11149" y="759"/>
                    <a:pt x="11142" y="759"/>
                  </a:cubicBezTo>
                  <a:cubicBezTo>
                    <a:pt x="11139" y="759"/>
                    <a:pt x="11136" y="757"/>
                    <a:pt x="11133" y="751"/>
                  </a:cubicBezTo>
                  <a:cubicBezTo>
                    <a:pt x="11145" y="727"/>
                    <a:pt x="11157" y="727"/>
                    <a:pt x="11181" y="703"/>
                  </a:cubicBezTo>
                  <a:lnTo>
                    <a:pt x="11169" y="681"/>
                  </a:lnTo>
                  <a:lnTo>
                    <a:pt x="11169" y="681"/>
                  </a:lnTo>
                  <a:cubicBezTo>
                    <a:pt x="11166" y="685"/>
                    <a:pt x="11161" y="689"/>
                    <a:pt x="11157" y="691"/>
                  </a:cubicBezTo>
                  <a:lnTo>
                    <a:pt x="11145" y="667"/>
                  </a:lnTo>
                  <a:cubicBezTo>
                    <a:pt x="11157" y="644"/>
                    <a:pt x="11193" y="632"/>
                    <a:pt x="11193" y="596"/>
                  </a:cubicBezTo>
                  <a:lnTo>
                    <a:pt x="11193" y="596"/>
                  </a:lnTo>
                  <a:lnTo>
                    <a:pt x="11169" y="608"/>
                  </a:lnTo>
                  <a:cubicBezTo>
                    <a:pt x="11157" y="620"/>
                    <a:pt x="11169" y="632"/>
                    <a:pt x="11145" y="655"/>
                  </a:cubicBezTo>
                  <a:cubicBezTo>
                    <a:pt x="11145" y="652"/>
                    <a:pt x="11144" y="651"/>
                    <a:pt x="11143" y="651"/>
                  </a:cubicBezTo>
                  <a:cubicBezTo>
                    <a:pt x="11135" y="651"/>
                    <a:pt x="11106" y="705"/>
                    <a:pt x="11085" y="715"/>
                  </a:cubicBezTo>
                  <a:cubicBezTo>
                    <a:pt x="11073" y="715"/>
                    <a:pt x="11073" y="703"/>
                    <a:pt x="11073" y="691"/>
                  </a:cubicBezTo>
                  <a:cubicBezTo>
                    <a:pt x="11038" y="727"/>
                    <a:pt x="11014" y="703"/>
                    <a:pt x="10966" y="739"/>
                  </a:cubicBezTo>
                  <a:cubicBezTo>
                    <a:pt x="10990" y="715"/>
                    <a:pt x="10990" y="691"/>
                    <a:pt x="11002" y="655"/>
                  </a:cubicBezTo>
                  <a:cubicBezTo>
                    <a:pt x="11003" y="657"/>
                    <a:pt x="11005" y="657"/>
                    <a:pt x="11006" y="657"/>
                  </a:cubicBezTo>
                  <a:cubicBezTo>
                    <a:pt x="11019" y="657"/>
                    <a:pt x="11039" y="616"/>
                    <a:pt x="11050" y="584"/>
                  </a:cubicBezTo>
                  <a:lnTo>
                    <a:pt x="11050" y="584"/>
                  </a:lnTo>
                  <a:cubicBezTo>
                    <a:pt x="11038" y="584"/>
                    <a:pt x="11014" y="632"/>
                    <a:pt x="11014" y="644"/>
                  </a:cubicBezTo>
                  <a:cubicBezTo>
                    <a:pt x="11012" y="639"/>
                    <a:pt x="11009" y="638"/>
                    <a:pt x="11007" y="638"/>
                  </a:cubicBezTo>
                  <a:cubicBezTo>
                    <a:pt x="10999" y="638"/>
                    <a:pt x="10990" y="651"/>
                    <a:pt x="10984" y="651"/>
                  </a:cubicBezTo>
                  <a:cubicBezTo>
                    <a:pt x="10980" y="651"/>
                    <a:pt x="10978" y="646"/>
                    <a:pt x="10978" y="632"/>
                  </a:cubicBezTo>
                  <a:cubicBezTo>
                    <a:pt x="10978" y="620"/>
                    <a:pt x="11014" y="596"/>
                    <a:pt x="11014" y="572"/>
                  </a:cubicBezTo>
                  <a:cubicBezTo>
                    <a:pt x="11013" y="571"/>
                    <a:pt x="11012" y="571"/>
                    <a:pt x="11011" y="571"/>
                  </a:cubicBezTo>
                  <a:cubicBezTo>
                    <a:pt x="11002" y="571"/>
                    <a:pt x="10992" y="613"/>
                    <a:pt x="10976" y="613"/>
                  </a:cubicBezTo>
                  <a:cubicBezTo>
                    <a:pt x="10973" y="613"/>
                    <a:pt x="10970" y="611"/>
                    <a:pt x="10966" y="608"/>
                  </a:cubicBezTo>
                  <a:cubicBezTo>
                    <a:pt x="10978" y="608"/>
                    <a:pt x="10978" y="596"/>
                    <a:pt x="10978" y="596"/>
                  </a:cubicBezTo>
                  <a:cubicBezTo>
                    <a:pt x="10978" y="589"/>
                    <a:pt x="10976" y="586"/>
                    <a:pt x="10973" y="586"/>
                  </a:cubicBezTo>
                  <a:cubicBezTo>
                    <a:pt x="10965" y="586"/>
                    <a:pt x="10951" y="603"/>
                    <a:pt x="10943" y="620"/>
                  </a:cubicBezTo>
                  <a:cubicBezTo>
                    <a:pt x="10966" y="548"/>
                    <a:pt x="10907" y="608"/>
                    <a:pt x="10943" y="548"/>
                  </a:cubicBezTo>
                  <a:cubicBezTo>
                    <a:pt x="10907" y="548"/>
                    <a:pt x="10931" y="584"/>
                    <a:pt x="10919" y="608"/>
                  </a:cubicBezTo>
                  <a:cubicBezTo>
                    <a:pt x="10914" y="610"/>
                    <a:pt x="10910" y="611"/>
                    <a:pt x="10906" y="611"/>
                  </a:cubicBezTo>
                  <a:cubicBezTo>
                    <a:pt x="10891" y="611"/>
                    <a:pt x="10883" y="594"/>
                    <a:pt x="10883" y="584"/>
                  </a:cubicBezTo>
                  <a:cubicBezTo>
                    <a:pt x="10891" y="584"/>
                    <a:pt x="10899" y="579"/>
                    <a:pt x="10903" y="579"/>
                  </a:cubicBezTo>
                  <a:cubicBezTo>
                    <a:pt x="10905" y="579"/>
                    <a:pt x="10907" y="580"/>
                    <a:pt x="10907" y="584"/>
                  </a:cubicBezTo>
                  <a:lnTo>
                    <a:pt x="10919" y="536"/>
                  </a:lnTo>
                  <a:cubicBezTo>
                    <a:pt x="10917" y="529"/>
                    <a:pt x="10914" y="526"/>
                    <a:pt x="10911" y="526"/>
                  </a:cubicBezTo>
                  <a:cubicBezTo>
                    <a:pt x="10896" y="526"/>
                    <a:pt x="10870" y="583"/>
                    <a:pt x="10855" y="583"/>
                  </a:cubicBezTo>
                  <a:cubicBezTo>
                    <a:pt x="10852" y="583"/>
                    <a:pt x="10849" y="580"/>
                    <a:pt x="10847" y="572"/>
                  </a:cubicBezTo>
                  <a:cubicBezTo>
                    <a:pt x="10871" y="560"/>
                    <a:pt x="10859" y="536"/>
                    <a:pt x="10883" y="513"/>
                  </a:cubicBezTo>
                  <a:lnTo>
                    <a:pt x="10883" y="513"/>
                  </a:lnTo>
                  <a:cubicBezTo>
                    <a:pt x="10880" y="516"/>
                    <a:pt x="10877" y="516"/>
                    <a:pt x="10874" y="516"/>
                  </a:cubicBezTo>
                  <a:cubicBezTo>
                    <a:pt x="10871" y="516"/>
                    <a:pt x="10869" y="516"/>
                    <a:pt x="10867" y="516"/>
                  </a:cubicBezTo>
                  <a:cubicBezTo>
                    <a:pt x="10862" y="516"/>
                    <a:pt x="10859" y="519"/>
                    <a:pt x="10859" y="536"/>
                  </a:cubicBezTo>
                  <a:cubicBezTo>
                    <a:pt x="10847" y="536"/>
                    <a:pt x="10847" y="524"/>
                    <a:pt x="10847" y="513"/>
                  </a:cubicBezTo>
                  <a:cubicBezTo>
                    <a:pt x="10823" y="524"/>
                    <a:pt x="10812" y="524"/>
                    <a:pt x="10788" y="548"/>
                  </a:cubicBezTo>
                  <a:cubicBezTo>
                    <a:pt x="10776" y="536"/>
                    <a:pt x="10776" y="501"/>
                    <a:pt x="10776" y="489"/>
                  </a:cubicBezTo>
                  <a:cubicBezTo>
                    <a:pt x="10773" y="490"/>
                    <a:pt x="10770" y="490"/>
                    <a:pt x="10768" y="490"/>
                  </a:cubicBezTo>
                  <a:cubicBezTo>
                    <a:pt x="10743" y="490"/>
                    <a:pt x="10729" y="448"/>
                    <a:pt x="10699" y="448"/>
                  </a:cubicBezTo>
                  <a:cubicBezTo>
                    <a:pt x="10694" y="448"/>
                    <a:pt x="10687" y="450"/>
                    <a:pt x="10681" y="453"/>
                  </a:cubicBezTo>
                  <a:cubicBezTo>
                    <a:pt x="10678" y="450"/>
                    <a:pt x="10675" y="449"/>
                    <a:pt x="10673" y="449"/>
                  </a:cubicBezTo>
                  <a:cubicBezTo>
                    <a:pt x="10660" y="449"/>
                    <a:pt x="10665" y="502"/>
                    <a:pt x="10649" y="502"/>
                  </a:cubicBezTo>
                  <a:cubicBezTo>
                    <a:pt x="10648" y="502"/>
                    <a:pt x="10646" y="501"/>
                    <a:pt x="10645" y="501"/>
                  </a:cubicBezTo>
                  <a:cubicBezTo>
                    <a:pt x="10669" y="453"/>
                    <a:pt x="10645" y="453"/>
                    <a:pt x="10645" y="429"/>
                  </a:cubicBezTo>
                  <a:cubicBezTo>
                    <a:pt x="10636" y="412"/>
                    <a:pt x="10625" y="409"/>
                    <a:pt x="10613" y="409"/>
                  </a:cubicBezTo>
                  <a:cubicBezTo>
                    <a:pt x="10605" y="409"/>
                    <a:pt x="10597" y="410"/>
                    <a:pt x="10590" y="410"/>
                  </a:cubicBezTo>
                  <a:cubicBezTo>
                    <a:pt x="10577" y="410"/>
                    <a:pt x="10566" y="406"/>
                    <a:pt x="10562" y="382"/>
                  </a:cubicBezTo>
                  <a:cubicBezTo>
                    <a:pt x="10562" y="382"/>
                    <a:pt x="10573" y="370"/>
                    <a:pt x="10573" y="370"/>
                  </a:cubicBezTo>
                  <a:cubicBezTo>
                    <a:pt x="10562" y="334"/>
                    <a:pt x="10538" y="346"/>
                    <a:pt x="10514" y="322"/>
                  </a:cubicBezTo>
                  <a:lnTo>
                    <a:pt x="10526" y="322"/>
                  </a:lnTo>
                  <a:cubicBezTo>
                    <a:pt x="10515" y="295"/>
                    <a:pt x="10499" y="288"/>
                    <a:pt x="10482" y="288"/>
                  </a:cubicBezTo>
                  <a:cubicBezTo>
                    <a:pt x="10461" y="288"/>
                    <a:pt x="10438" y="298"/>
                    <a:pt x="10419" y="298"/>
                  </a:cubicBezTo>
                  <a:cubicBezTo>
                    <a:pt x="10419" y="286"/>
                    <a:pt x="10431" y="274"/>
                    <a:pt x="10431" y="263"/>
                  </a:cubicBezTo>
                  <a:cubicBezTo>
                    <a:pt x="10424" y="256"/>
                    <a:pt x="10414" y="246"/>
                    <a:pt x="10400" y="246"/>
                  </a:cubicBezTo>
                  <a:cubicBezTo>
                    <a:pt x="10389" y="246"/>
                    <a:pt x="10375" y="253"/>
                    <a:pt x="10359" y="274"/>
                  </a:cubicBezTo>
                  <a:cubicBezTo>
                    <a:pt x="10359" y="245"/>
                    <a:pt x="10357" y="240"/>
                    <a:pt x="10354" y="240"/>
                  </a:cubicBezTo>
                  <a:cubicBezTo>
                    <a:pt x="10352" y="240"/>
                    <a:pt x="10350" y="241"/>
                    <a:pt x="10348" y="241"/>
                  </a:cubicBezTo>
                  <a:cubicBezTo>
                    <a:pt x="10344" y="241"/>
                    <a:pt x="10340" y="237"/>
                    <a:pt x="10335" y="215"/>
                  </a:cubicBezTo>
                  <a:cubicBezTo>
                    <a:pt x="10335" y="209"/>
                    <a:pt x="10338" y="209"/>
                    <a:pt x="10341" y="209"/>
                  </a:cubicBezTo>
                  <a:cubicBezTo>
                    <a:pt x="10344" y="209"/>
                    <a:pt x="10347" y="209"/>
                    <a:pt x="10347" y="203"/>
                  </a:cubicBezTo>
                  <a:cubicBezTo>
                    <a:pt x="10335" y="179"/>
                    <a:pt x="10323" y="191"/>
                    <a:pt x="10311" y="179"/>
                  </a:cubicBezTo>
                  <a:cubicBezTo>
                    <a:pt x="10283" y="189"/>
                    <a:pt x="10254" y="237"/>
                    <a:pt x="10232" y="237"/>
                  </a:cubicBezTo>
                  <a:cubicBezTo>
                    <a:pt x="10226" y="237"/>
                    <a:pt x="10221" y="234"/>
                    <a:pt x="10216" y="227"/>
                  </a:cubicBezTo>
                  <a:cubicBezTo>
                    <a:pt x="10240" y="155"/>
                    <a:pt x="10240" y="215"/>
                    <a:pt x="10264" y="155"/>
                  </a:cubicBezTo>
                  <a:lnTo>
                    <a:pt x="10264" y="155"/>
                  </a:lnTo>
                  <a:cubicBezTo>
                    <a:pt x="10257" y="162"/>
                    <a:pt x="10250" y="169"/>
                    <a:pt x="10246" y="169"/>
                  </a:cubicBezTo>
                  <a:cubicBezTo>
                    <a:pt x="10242" y="169"/>
                    <a:pt x="10240" y="165"/>
                    <a:pt x="10240" y="155"/>
                  </a:cubicBezTo>
                  <a:cubicBezTo>
                    <a:pt x="10252" y="132"/>
                    <a:pt x="10252" y="143"/>
                    <a:pt x="10264" y="120"/>
                  </a:cubicBezTo>
                  <a:cubicBezTo>
                    <a:pt x="10264" y="117"/>
                    <a:pt x="10263" y="115"/>
                    <a:pt x="10261" y="115"/>
                  </a:cubicBezTo>
                  <a:cubicBezTo>
                    <a:pt x="10251" y="115"/>
                    <a:pt x="10211" y="168"/>
                    <a:pt x="10205" y="168"/>
                  </a:cubicBezTo>
                  <a:cubicBezTo>
                    <a:pt x="10205" y="168"/>
                    <a:pt x="10204" y="168"/>
                    <a:pt x="10204" y="167"/>
                  </a:cubicBezTo>
                  <a:cubicBezTo>
                    <a:pt x="10192" y="191"/>
                    <a:pt x="10192" y="191"/>
                    <a:pt x="10204" y="191"/>
                  </a:cubicBezTo>
                  <a:cubicBezTo>
                    <a:pt x="10197" y="205"/>
                    <a:pt x="10191" y="210"/>
                    <a:pt x="10186" y="210"/>
                  </a:cubicBezTo>
                  <a:cubicBezTo>
                    <a:pt x="10174" y="210"/>
                    <a:pt x="10165" y="189"/>
                    <a:pt x="10151" y="189"/>
                  </a:cubicBezTo>
                  <a:cubicBezTo>
                    <a:pt x="10149" y="189"/>
                    <a:pt x="10147" y="190"/>
                    <a:pt x="10145" y="191"/>
                  </a:cubicBezTo>
                  <a:cubicBezTo>
                    <a:pt x="10145" y="203"/>
                    <a:pt x="10157" y="215"/>
                    <a:pt x="10145" y="251"/>
                  </a:cubicBezTo>
                  <a:cubicBezTo>
                    <a:pt x="10141" y="247"/>
                    <a:pt x="10137" y="245"/>
                    <a:pt x="10132" y="245"/>
                  </a:cubicBezTo>
                  <a:cubicBezTo>
                    <a:pt x="10110" y="245"/>
                    <a:pt x="10081" y="290"/>
                    <a:pt x="10061" y="310"/>
                  </a:cubicBezTo>
                  <a:cubicBezTo>
                    <a:pt x="10050" y="274"/>
                    <a:pt x="10097" y="263"/>
                    <a:pt x="10121" y="203"/>
                  </a:cubicBezTo>
                  <a:cubicBezTo>
                    <a:pt x="10121" y="191"/>
                    <a:pt x="10133" y="143"/>
                    <a:pt x="10145" y="132"/>
                  </a:cubicBezTo>
                  <a:cubicBezTo>
                    <a:pt x="10142" y="126"/>
                    <a:pt x="10138" y="124"/>
                    <a:pt x="10133" y="124"/>
                  </a:cubicBezTo>
                  <a:cubicBezTo>
                    <a:pt x="10116" y="124"/>
                    <a:pt x="10091" y="146"/>
                    <a:pt x="10073" y="155"/>
                  </a:cubicBezTo>
                  <a:lnTo>
                    <a:pt x="10085" y="143"/>
                  </a:lnTo>
                  <a:cubicBezTo>
                    <a:pt x="10083" y="142"/>
                    <a:pt x="10081" y="142"/>
                    <a:pt x="10078" y="142"/>
                  </a:cubicBezTo>
                  <a:cubicBezTo>
                    <a:pt x="10059" y="142"/>
                    <a:pt x="10033" y="167"/>
                    <a:pt x="10016" y="167"/>
                  </a:cubicBezTo>
                  <a:cubicBezTo>
                    <a:pt x="10010" y="167"/>
                    <a:pt x="10005" y="164"/>
                    <a:pt x="10002" y="155"/>
                  </a:cubicBezTo>
                  <a:lnTo>
                    <a:pt x="10002" y="167"/>
                  </a:lnTo>
                  <a:cubicBezTo>
                    <a:pt x="10002" y="179"/>
                    <a:pt x="9990" y="167"/>
                    <a:pt x="9966" y="191"/>
                  </a:cubicBezTo>
                  <a:cubicBezTo>
                    <a:pt x="9976" y="172"/>
                    <a:pt x="9978" y="153"/>
                    <a:pt x="9984" y="140"/>
                  </a:cubicBezTo>
                  <a:lnTo>
                    <a:pt x="9984" y="140"/>
                  </a:lnTo>
                  <a:cubicBezTo>
                    <a:pt x="9940" y="199"/>
                    <a:pt x="9917" y="158"/>
                    <a:pt x="9871" y="215"/>
                  </a:cubicBezTo>
                  <a:cubicBezTo>
                    <a:pt x="9871" y="203"/>
                    <a:pt x="9895" y="167"/>
                    <a:pt x="9907" y="155"/>
                  </a:cubicBezTo>
                  <a:cubicBezTo>
                    <a:pt x="9914" y="162"/>
                    <a:pt x="9916" y="169"/>
                    <a:pt x="9920" y="169"/>
                  </a:cubicBezTo>
                  <a:cubicBezTo>
                    <a:pt x="9923" y="169"/>
                    <a:pt x="9925" y="165"/>
                    <a:pt x="9930" y="155"/>
                  </a:cubicBezTo>
                  <a:cubicBezTo>
                    <a:pt x="9919" y="155"/>
                    <a:pt x="9919" y="132"/>
                    <a:pt x="9930" y="108"/>
                  </a:cubicBezTo>
                  <a:lnTo>
                    <a:pt x="9930" y="108"/>
                  </a:lnTo>
                  <a:cubicBezTo>
                    <a:pt x="9907" y="143"/>
                    <a:pt x="9883" y="155"/>
                    <a:pt x="9859" y="167"/>
                  </a:cubicBezTo>
                  <a:cubicBezTo>
                    <a:pt x="9847" y="167"/>
                    <a:pt x="9823" y="167"/>
                    <a:pt x="9859" y="155"/>
                  </a:cubicBezTo>
                  <a:lnTo>
                    <a:pt x="9847" y="155"/>
                  </a:lnTo>
                  <a:cubicBezTo>
                    <a:pt x="9847" y="143"/>
                    <a:pt x="9847" y="143"/>
                    <a:pt x="9847" y="143"/>
                  </a:cubicBezTo>
                  <a:lnTo>
                    <a:pt x="9907" y="132"/>
                  </a:lnTo>
                  <a:lnTo>
                    <a:pt x="9871" y="132"/>
                  </a:lnTo>
                  <a:cubicBezTo>
                    <a:pt x="9877" y="126"/>
                    <a:pt x="9877" y="123"/>
                    <a:pt x="9872" y="123"/>
                  </a:cubicBezTo>
                  <a:cubicBezTo>
                    <a:pt x="9868" y="123"/>
                    <a:pt x="9859" y="126"/>
                    <a:pt x="9847" y="132"/>
                  </a:cubicBezTo>
                  <a:lnTo>
                    <a:pt x="9835" y="132"/>
                  </a:lnTo>
                  <a:cubicBezTo>
                    <a:pt x="9835" y="132"/>
                    <a:pt x="9835" y="132"/>
                    <a:pt x="9835" y="143"/>
                  </a:cubicBezTo>
                  <a:cubicBezTo>
                    <a:pt x="9835" y="143"/>
                    <a:pt x="9823" y="143"/>
                    <a:pt x="9823" y="155"/>
                  </a:cubicBezTo>
                  <a:cubicBezTo>
                    <a:pt x="9811" y="167"/>
                    <a:pt x="9811" y="167"/>
                    <a:pt x="9800" y="167"/>
                  </a:cubicBezTo>
                  <a:cubicBezTo>
                    <a:pt x="9811" y="155"/>
                    <a:pt x="9811" y="155"/>
                    <a:pt x="9811" y="155"/>
                  </a:cubicBezTo>
                  <a:cubicBezTo>
                    <a:pt x="9811" y="143"/>
                    <a:pt x="9811" y="143"/>
                    <a:pt x="9811" y="143"/>
                  </a:cubicBezTo>
                  <a:cubicBezTo>
                    <a:pt x="9823" y="132"/>
                    <a:pt x="9823" y="132"/>
                    <a:pt x="9835" y="132"/>
                  </a:cubicBezTo>
                  <a:lnTo>
                    <a:pt x="9811" y="132"/>
                  </a:lnTo>
                  <a:cubicBezTo>
                    <a:pt x="9811" y="128"/>
                    <a:pt x="9810" y="126"/>
                    <a:pt x="9808" y="126"/>
                  </a:cubicBezTo>
                  <a:cubicBezTo>
                    <a:pt x="9805" y="126"/>
                    <a:pt x="9800" y="132"/>
                    <a:pt x="9800" y="132"/>
                  </a:cubicBezTo>
                  <a:cubicBezTo>
                    <a:pt x="9788" y="143"/>
                    <a:pt x="9788" y="143"/>
                    <a:pt x="9776" y="143"/>
                  </a:cubicBezTo>
                  <a:lnTo>
                    <a:pt x="9728" y="143"/>
                  </a:lnTo>
                  <a:lnTo>
                    <a:pt x="9776" y="132"/>
                  </a:lnTo>
                  <a:lnTo>
                    <a:pt x="9685" y="132"/>
                  </a:lnTo>
                  <a:cubicBezTo>
                    <a:pt x="9704" y="129"/>
                    <a:pt x="9728" y="126"/>
                    <a:pt x="9752" y="120"/>
                  </a:cubicBezTo>
                  <a:lnTo>
                    <a:pt x="9740" y="120"/>
                  </a:lnTo>
                  <a:lnTo>
                    <a:pt x="9776" y="108"/>
                  </a:lnTo>
                  <a:lnTo>
                    <a:pt x="9740" y="108"/>
                  </a:lnTo>
                  <a:cubicBezTo>
                    <a:pt x="9771" y="108"/>
                    <a:pt x="9775" y="90"/>
                    <a:pt x="9807" y="85"/>
                  </a:cubicBezTo>
                  <a:lnTo>
                    <a:pt x="9807" y="85"/>
                  </a:lnTo>
                  <a:cubicBezTo>
                    <a:pt x="9808" y="85"/>
                    <a:pt x="9810" y="84"/>
                    <a:pt x="9811" y="84"/>
                  </a:cubicBezTo>
                  <a:cubicBezTo>
                    <a:pt x="9776" y="84"/>
                    <a:pt x="9788" y="84"/>
                    <a:pt x="9776" y="96"/>
                  </a:cubicBezTo>
                  <a:cubicBezTo>
                    <a:pt x="9728" y="96"/>
                    <a:pt x="9752" y="84"/>
                    <a:pt x="9740" y="84"/>
                  </a:cubicBezTo>
                  <a:cubicBezTo>
                    <a:pt x="9764" y="84"/>
                    <a:pt x="9776" y="84"/>
                    <a:pt x="9788" y="72"/>
                  </a:cubicBezTo>
                  <a:lnTo>
                    <a:pt x="9788" y="72"/>
                  </a:lnTo>
                  <a:cubicBezTo>
                    <a:pt x="9780" y="76"/>
                    <a:pt x="9773" y="77"/>
                    <a:pt x="9769" y="77"/>
                  </a:cubicBezTo>
                  <a:cubicBezTo>
                    <a:pt x="9760" y="77"/>
                    <a:pt x="9760" y="72"/>
                    <a:pt x="9776" y="72"/>
                  </a:cubicBezTo>
                  <a:cubicBezTo>
                    <a:pt x="9740" y="72"/>
                    <a:pt x="9763" y="72"/>
                    <a:pt x="9764" y="60"/>
                  </a:cubicBezTo>
                  <a:lnTo>
                    <a:pt x="9764" y="60"/>
                  </a:lnTo>
                  <a:cubicBezTo>
                    <a:pt x="9763" y="72"/>
                    <a:pt x="9740" y="72"/>
                    <a:pt x="9704" y="72"/>
                  </a:cubicBezTo>
                  <a:lnTo>
                    <a:pt x="9669" y="72"/>
                  </a:lnTo>
                  <a:cubicBezTo>
                    <a:pt x="9621" y="72"/>
                    <a:pt x="9704" y="60"/>
                    <a:pt x="9692" y="60"/>
                  </a:cubicBezTo>
                  <a:lnTo>
                    <a:pt x="9740" y="60"/>
                  </a:lnTo>
                  <a:cubicBezTo>
                    <a:pt x="9728" y="60"/>
                    <a:pt x="9692" y="48"/>
                    <a:pt x="9680" y="48"/>
                  </a:cubicBezTo>
                  <a:cubicBezTo>
                    <a:pt x="9659" y="51"/>
                    <a:pt x="9646" y="52"/>
                    <a:pt x="9639" y="52"/>
                  </a:cubicBezTo>
                  <a:cubicBezTo>
                    <a:pt x="9610" y="52"/>
                    <a:pt x="9671" y="36"/>
                    <a:pt x="9633" y="3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13"/>
            <p:cNvSpPr/>
            <p:nvPr/>
          </p:nvSpPr>
          <p:spPr>
            <a:xfrm>
              <a:off x="5575100" y="2174200"/>
              <a:ext cx="600" cy="1225"/>
            </a:xfrm>
            <a:custGeom>
              <a:rect b="b" l="l" r="r" t="t"/>
              <a:pathLst>
                <a:path extrusionOk="0" h="49" w="24">
                  <a:moveTo>
                    <a:pt x="24" y="1"/>
                  </a:moveTo>
                  <a:lnTo>
                    <a:pt x="0" y="48"/>
                  </a:lnTo>
                  <a:lnTo>
                    <a:pt x="12" y="25"/>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13"/>
            <p:cNvSpPr/>
            <p:nvPr/>
          </p:nvSpPr>
          <p:spPr>
            <a:xfrm>
              <a:off x="5574800" y="2173025"/>
              <a:ext cx="25" cy="325"/>
            </a:xfrm>
            <a:custGeom>
              <a:rect b="b" l="l" r="r" t="t"/>
              <a:pathLst>
                <a:path extrusionOk="0" h="13" w="1">
                  <a:moveTo>
                    <a:pt x="0" y="0"/>
                  </a:moveTo>
                  <a:cubicBezTo>
                    <a:pt x="0" y="0"/>
                    <a:pt x="0" y="0"/>
                    <a:pt x="0" y="12"/>
                  </a:cubicBezTo>
                  <a:cubicBezTo>
                    <a:pt x="0" y="12"/>
                    <a:pt x="0" y="12"/>
                    <a:pt x="0"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13"/>
            <p:cNvSpPr/>
            <p:nvPr/>
          </p:nvSpPr>
          <p:spPr>
            <a:xfrm>
              <a:off x="5573600" y="2172725"/>
              <a:ext cx="925" cy="1500"/>
            </a:xfrm>
            <a:custGeom>
              <a:rect b="b" l="l" r="r" t="t"/>
              <a:pathLst>
                <a:path extrusionOk="0" h="60" w="37">
                  <a:moveTo>
                    <a:pt x="36" y="0"/>
                  </a:moveTo>
                  <a:lnTo>
                    <a:pt x="12" y="12"/>
                  </a:lnTo>
                  <a:lnTo>
                    <a:pt x="1" y="60"/>
                  </a:lnTo>
                  <a:cubicBezTo>
                    <a:pt x="24" y="48"/>
                    <a:pt x="1" y="36"/>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13"/>
            <p:cNvSpPr/>
            <p:nvPr/>
          </p:nvSpPr>
          <p:spPr>
            <a:xfrm>
              <a:off x="5570025" y="2172425"/>
              <a:ext cx="3000" cy="2375"/>
            </a:xfrm>
            <a:custGeom>
              <a:rect b="b" l="l" r="r" t="t"/>
              <a:pathLst>
                <a:path extrusionOk="0" h="95" w="120">
                  <a:moveTo>
                    <a:pt x="84" y="0"/>
                  </a:moveTo>
                  <a:lnTo>
                    <a:pt x="84" y="0"/>
                  </a:lnTo>
                  <a:cubicBezTo>
                    <a:pt x="36" y="12"/>
                    <a:pt x="48" y="84"/>
                    <a:pt x="1" y="84"/>
                  </a:cubicBezTo>
                  <a:cubicBezTo>
                    <a:pt x="3" y="91"/>
                    <a:pt x="6" y="94"/>
                    <a:pt x="10" y="94"/>
                  </a:cubicBezTo>
                  <a:cubicBezTo>
                    <a:pt x="26" y="94"/>
                    <a:pt x="58" y="37"/>
                    <a:pt x="75" y="37"/>
                  </a:cubicBezTo>
                  <a:cubicBezTo>
                    <a:pt x="79" y="37"/>
                    <a:pt x="82" y="40"/>
                    <a:pt x="84" y="48"/>
                  </a:cubicBezTo>
                  <a:cubicBezTo>
                    <a:pt x="84" y="16"/>
                    <a:pt x="95" y="16"/>
                    <a:pt x="105" y="16"/>
                  </a:cubicBezTo>
                  <a:lnTo>
                    <a:pt x="105" y="16"/>
                  </a:lnTo>
                  <a:cubicBezTo>
                    <a:pt x="110" y="16"/>
                    <a:pt x="116" y="16"/>
                    <a:pt x="120" y="12"/>
                  </a:cubicBezTo>
                  <a:cubicBezTo>
                    <a:pt x="118" y="11"/>
                    <a:pt x="116" y="10"/>
                    <a:pt x="114" y="10"/>
                  </a:cubicBezTo>
                  <a:cubicBezTo>
                    <a:pt x="104" y="10"/>
                    <a:pt x="88" y="22"/>
                    <a:pt x="81" y="22"/>
                  </a:cubicBezTo>
                  <a:cubicBezTo>
                    <a:pt x="76" y="22"/>
                    <a:pt x="76" y="17"/>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13"/>
            <p:cNvSpPr/>
            <p:nvPr/>
          </p:nvSpPr>
          <p:spPr>
            <a:xfrm>
              <a:off x="5571450" y="2174300"/>
              <a:ext cx="575" cy="725"/>
            </a:xfrm>
            <a:custGeom>
              <a:rect b="b" l="l" r="r" t="t"/>
              <a:pathLst>
                <a:path extrusionOk="0" h="29" w="23">
                  <a:moveTo>
                    <a:pt x="16" y="1"/>
                  </a:moveTo>
                  <a:cubicBezTo>
                    <a:pt x="13" y="1"/>
                    <a:pt x="8" y="4"/>
                    <a:pt x="3" y="9"/>
                  </a:cubicBezTo>
                  <a:cubicBezTo>
                    <a:pt x="12" y="9"/>
                    <a:pt x="1" y="29"/>
                    <a:pt x="5" y="29"/>
                  </a:cubicBezTo>
                  <a:cubicBezTo>
                    <a:pt x="6" y="29"/>
                    <a:pt x="9" y="27"/>
                    <a:pt x="15" y="21"/>
                  </a:cubicBezTo>
                  <a:cubicBezTo>
                    <a:pt x="22" y="7"/>
                    <a:pt x="21" y="1"/>
                    <a:pt x="1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13"/>
            <p:cNvSpPr/>
            <p:nvPr/>
          </p:nvSpPr>
          <p:spPr>
            <a:xfrm>
              <a:off x="5570925" y="2171825"/>
              <a:ext cx="325" cy="625"/>
            </a:xfrm>
            <a:custGeom>
              <a:rect b="b" l="l" r="r" t="t"/>
              <a:pathLst>
                <a:path extrusionOk="0" h="25" w="13">
                  <a:moveTo>
                    <a:pt x="12" y="1"/>
                  </a:moveTo>
                  <a:lnTo>
                    <a:pt x="0" y="24"/>
                  </a:lnTo>
                  <a:lnTo>
                    <a:pt x="12" y="24"/>
                  </a:ln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13"/>
            <p:cNvSpPr/>
            <p:nvPr/>
          </p:nvSpPr>
          <p:spPr>
            <a:xfrm>
              <a:off x="5570325" y="2171225"/>
              <a:ext cx="925" cy="625"/>
            </a:xfrm>
            <a:custGeom>
              <a:rect b="b" l="l" r="r" t="t"/>
              <a:pathLst>
                <a:path extrusionOk="0" h="25" w="37">
                  <a:moveTo>
                    <a:pt x="36" y="1"/>
                  </a:moveTo>
                  <a:lnTo>
                    <a:pt x="29" y="5"/>
                  </a:lnTo>
                  <a:lnTo>
                    <a:pt x="29" y="5"/>
                  </a:lnTo>
                  <a:cubicBezTo>
                    <a:pt x="32" y="5"/>
                    <a:pt x="34" y="3"/>
                    <a:pt x="36" y="1"/>
                  </a:cubicBezTo>
                  <a:close/>
                  <a:moveTo>
                    <a:pt x="29" y="5"/>
                  </a:moveTo>
                  <a:lnTo>
                    <a:pt x="29" y="5"/>
                  </a:lnTo>
                  <a:cubicBezTo>
                    <a:pt x="20" y="9"/>
                    <a:pt x="10" y="5"/>
                    <a:pt x="1" y="25"/>
                  </a:cubicBezTo>
                  <a:lnTo>
                    <a:pt x="29" y="5"/>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13"/>
            <p:cNvSpPr/>
            <p:nvPr/>
          </p:nvSpPr>
          <p:spPr>
            <a:xfrm>
              <a:off x="5568775" y="2170225"/>
              <a:ext cx="975" cy="1075"/>
            </a:xfrm>
            <a:custGeom>
              <a:rect b="b" l="l" r="r" t="t"/>
              <a:pathLst>
                <a:path extrusionOk="0" h="43" w="39">
                  <a:moveTo>
                    <a:pt x="36" y="0"/>
                  </a:moveTo>
                  <a:cubicBezTo>
                    <a:pt x="27" y="0"/>
                    <a:pt x="0" y="42"/>
                    <a:pt x="11" y="42"/>
                  </a:cubicBezTo>
                  <a:cubicBezTo>
                    <a:pt x="12" y="42"/>
                    <a:pt x="13" y="42"/>
                    <a:pt x="15" y="41"/>
                  </a:cubicBezTo>
                  <a:cubicBezTo>
                    <a:pt x="27" y="29"/>
                    <a:pt x="27" y="5"/>
                    <a:pt x="39" y="5"/>
                  </a:cubicBezTo>
                  <a:cubicBezTo>
                    <a:pt x="39" y="2"/>
                    <a:pt x="38"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13"/>
            <p:cNvSpPr/>
            <p:nvPr/>
          </p:nvSpPr>
          <p:spPr>
            <a:xfrm>
              <a:off x="5565575" y="2170925"/>
              <a:ext cx="600" cy="450"/>
            </a:xfrm>
            <a:custGeom>
              <a:rect b="b" l="l" r="r" t="t"/>
              <a:pathLst>
                <a:path extrusionOk="0" h="18" w="24">
                  <a:moveTo>
                    <a:pt x="0" y="1"/>
                  </a:moveTo>
                  <a:lnTo>
                    <a:pt x="0" y="13"/>
                  </a:lnTo>
                  <a:cubicBezTo>
                    <a:pt x="0" y="16"/>
                    <a:pt x="1" y="18"/>
                    <a:pt x="3" y="18"/>
                  </a:cubicBezTo>
                  <a:cubicBezTo>
                    <a:pt x="7" y="18"/>
                    <a:pt x="15" y="9"/>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 name="Google Shape;1218;p13"/>
            <p:cNvSpPr/>
            <p:nvPr/>
          </p:nvSpPr>
          <p:spPr>
            <a:xfrm>
              <a:off x="5563250" y="2175400"/>
              <a:ext cx="550" cy="625"/>
            </a:xfrm>
            <a:custGeom>
              <a:rect b="b" l="l" r="r" t="t"/>
              <a:pathLst>
                <a:path extrusionOk="0" h="25" w="22">
                  <a:moveTo>
                    <a:pt x="10" y="0"/>
                  </a:moveTo>
                  <a:cubicBezTo>
                    <a:pt x="1" y="18"/>
                    <a:pt x="0" y="23"/>
                    <a:pt x="3" y="23"/>
                  </a:cubicBezTo>
                  <a:cubicBezTo>
                    <a:pt x="6" y="23"/>
                    <a:pt x="13" y="17"/>
                    <a:pt x="17" y="17"/>
                  </a:cubicBezTo>
                  <a:cubicBezTo>
                    <a:pt x="20" y="17"/>
                    <a:pt x="22" y="19"/>
                    <a:pt x="22" y="24"/>
                  </a:cubicBezTo>
                  <a:cubicBezTo>
                    <a:pt x="22" y="12"/>
                    <a:pt x="22" y="0"/>
                    <a:pt x="1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 name="Google Shape;1219;p13"/>
            <p:cNvSpPr/>
            <p:nvPr/>
          </p:nvSpPr>
          <p:spPr>
            <a:xfrm>
              <a:off x="5565875" y="2169300"/>
              <a:ext cx="600" cy="475"/>
            </a:xfrm>
            <a:custGeom>
              <a:rect b="b" l="l" r="r" t="t"/>
              <a:pathLst>
                <a:path extrusionOk="0" h="19" w="24">
                  <a:moveTo>
                    <a:pt x="16" y="0"/>
                  </a:moveTo>
                  <a:cubicBezTo>
                    <a:pt x="12" y="0"/>
                    <a:pt x="6" y="6"/>
                    <a:pt x="0" y="18"/>
                  </a:cubicBezTo>
                  <a:lnTo>
                    <a:pt x="0" y="18"/>
                  </a:lnTo>
                  <a:cubicBezTo>
                    <a:pt x="4" y="10"/>
                    <a:pt x="7" y="8"/>
                    <a:pt x="9" y="8"/>
                  </a:cubicBezTo>
                  <a:cubicBezTo>
                    <a:pt x="13" y="8"/>
                    <a:pt x="16" y="18"/>
                    <a:pt x="24" y="18"/>
                  </a:cubicBezTo>
                  <a:cubicBezTo>
                    <a:pt x="24" y="6"/>
                    <a:pt x="21" y="0"/>
                    <a:pt x="1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13"/>
            <p:cNvSpPr/>
            <p:nvPr/>
          </p:nvSpPr>
          <p:spPr>
            <a:xfrm>
              <a:off x="5563475" y="2168225"/>
              <a:ext cx="2700" cy="2425"/>
            </a:xfrm>
            <a:custGeom>
              <a:rect b="b" l="l" r="r" t="t"/>
              <a:pathLst>
                <a:path extrusionOk="0" h="97" w="108">
                  <a:moveTo>
                    <a:pt x="70" y="1"/>
                  </a:moveTo>
                  <a:cubicBezTo>
                    <a:pt x="65" y="1"/>
                    <a:pt x="57" y="4"/>
                    <a:pt x="48" y="14"/>
                  </a:cubicBezTo>
                  <a:cubicBezTo>
                    <a:pt x="36" y="25"/>
                    <a:pt x="25" y="85"/>
                    <a:pt x="1" y="97"/>
                  </a:cubicBezTo>
                  <a:cubicBezTo>
                    <a:pt x="18" y="97"/>
                    <a:pt x="52" y="61"/>
                    <a:pt x="63" y="61"/>
                  </a:cubicBezTo>
                  <a:cubicBezTo>
                    <a:pt x="67" y="61"/>
                    <a:pt x="67" y="67"/>
                    <a:pt x="60" y="85"/>
                  </a:cubicBezTo>
                  <a:lnTo>
                    <a:pt x="108" y="25"/>
                  </a:lnTo>
                  <a:cubicBezTo>
                    <a:pt x="108" y="21"/>
                    <a:pt x="107" y="20"/>
                    <a:pt x="105" y="20"/>
                  </a:cubicBezTo>
                  <a:cubicBezTo>
                    <a:pt x="97" y="20"/>
                    <a:pt x="70" y="61"/>
                    <a:pt x="60" y="61"/>
                  </a:cubicBezTo>
                  <a:cubicBezTo>
                    <a:pt x="72" y="37"/>
                    <a:pt x="84" y="37"/>
                    <a:pt x="84" y="25"/>
                  </a:cubicBezTo>
                  <a:cubicBezTo>
                    <a:pt x="84" y="11"/>
                    <a:pt x="80"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13"/>
            <p:cNvSpPr/>
            <p:nvPr/>
          </p:nvSpPr>
          <p:spPr>
            <a:xfrm>
              <a:off x="5563275" y="2172725"/>
              <a:ext cx="825" cy="1450"/>
            </a:xfrm>
            <a:custGeom>
              <a:rect b="b" l="l" r="r" t="t"/>
              <a:pathLst>
                <a:path extrusionOk="0" h="58" w="33">
                  <a:moveTo>
                    <a:pt x="33" y="0"/>
                  </a:moveTo>
                  <a:cubicBezTo>
                    <a:pt x="33" y="24"/>
                    <a:pt x="21" y="24"/>
                    <a:pt x="9" y="36"/>
                  </a:cubicBezTo>
                  <a:cubicBezTo>
                    <a:pt x="1" y="52"/>
                    <a:pt x="1" y="57"/>
                    <a:pt x="4" y="57"/>
                  </a:cubicBezTo>
                  <a:cubicBezTo>
                    <a:pt x="11" y="57"/>
                    <a:pt x="33" y="36"/>
                    <a:pt x="33" y="36"/>
                  </a:cubicBezTo>
                  <a:lnTo>
                    <a:pt x="3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13"/>
            <p:cNvSpPr/>
            <p:nvPr/>
          </p:nvSpPr>
          <p:spPr>
            <a:xfrm>
              <a:off x="5561700" y="2169150"/>
              <a:ext cx="625" cy="25"/>
            </a:xfrm>
            <a:custGeom>
              <a:rect b="b" l="l" r="r" t="t"/>
              <a:pathLst>
                <a:path extrusionOk="0" h="1" w="25">
                  <a:moveTo>
                    <a:pt x="0" y="0"/>
                  </a:moveTo>
                  <a:lnTo>
                    <a:pt x="24" y="0"/>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13"/>
            <p:cNvSpPr/>
            <p:nvPr/>
          </p:nvSpPr>
          <p:spPr>
            <a:xfrm>
              <a:off x="5561700" y="2168250"/>
              <a:ext cx="625" cy="325"/>
            </a:xfrm>
            <a:custGeom>
              <a:rect b="b" l="l" r="r" t="t"/>
              <a:pathLst>
                <a:path extrusionOk="0" h="13" w="25">
                  <a:moveTo>
                    <a:pt x="24" y="1"/>
                  </a:moveTo>
                  <a:lnTo>
                    <a:pt x="0" y="13"/>
                  </a:lnTo>
                  <a:lnTo>
                    <a:pt x="12" y="13"/>
                  </a:ln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13"/>
            <p:cNvSpPr/>
            <p:nvPr/>
          </p:nvSpPr>
          <p:spPr>
            <a:xfrm>
              <a:off x="5561700" y="2167650"/>
              <a:ext cx="625" cy="325"/>
            </a:xfrm>
            <a:custGeom>
              <a:rect b="b" l="l" r="r" t="t"/>
              <a:pathLst>
                <a:path extrusionOk="0" h="13" w="25">
                  <a:moveTo>
                    <a:pt x="0" y="1"/>
                  </a:moveTo>
                  <a:lnTo>
                    <a:pt x="12" y="13"/>
                  </a:ln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13"/>
            <p:cNvSpPr/>
            <p:nvPr/>
          </p:nvSpPr>
          <p:spPr>
            <a:xfrm>
              <a:off x="5560800" y="2167075"/>
              <a:ext cx="325" cy="725"/>
            </a:xfrm>
            <a:custGeom>
              <a:rect b="b" l="l" r="r" t="t"/>
              <a:pathLst>
                <a:path extrusionOk="0" h="29" w="13">
                  <a:moveTo>
                    <a:pt x="12" y="12"/>
                  </a:moveTo>
                  <a:cubicBezTo>
                    <a:pt x="12" y="14"/>
                    <a:pt x="11" y="15"/>
                    <a:pt x="11" y="17"/>
                  </a:cubicBezTo>
                  <a:lnTo>
                    <a:pt x="11" y="17"/>
                  </a:lnTo>
                  <a:cubicBezTo>
                    <a:pt x="12" y="16"/>
                    <a:pt x="12" y="15"/>
                    <a:pt x="12" y="12"/>
                  </a:cubicBezTo>
                  <a:close/>
                  <a:moveTo>
                    <a:pt x="1" y="0"/>
                  </a:moveTo>
                  <a:lnTo>
                    <a:pt x="1" y="24"/>
                  </a:lnTo>
                  <a:cubicBezTo>
                    <a:pt x="1" y="22"/>
                    <a:pt x="1" y="21"/>
                    <a:pt x="1" y="21"/>
                  </a:cubicBezTo>
                  <a:cubicBezTo>
                    <a:pt x="1" y="21"/>
                    <a:pt x="1" y="28"/>
                    <a:pt x="4" y="28"/>
                  </a:cubicBezTo>
                  <a:cubicBezTo>
                    <a:pt x="5" y="28"/>
                    <a:pt x="8" y="26"/>
                    <a:pt x="11" y="17"/>
                  </a:cubicBezTo>
                  <a:lnTo>
                    <a:pt x="11" y="17"/>
                  </a:lnTo>
                  <a:cubicBezTo>
                    <a:pt x="11" y="17"/>
                    <a:pt x="10" y="17"/>
                    <a:pt x="10" y="17"/>
                  </a:cubicBezTo>
                  <a:cubicBezTo>
                    <a:pt x="7" y="17"/>
                    <a:pt x="1" y="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13"/>
            <p:cNvSpPr/>
            <p:nvPr/>
          </p:nvSpPr>
          <p:spPr>
            <a:xfrm>
              <a:off x="5550075" y="2178075"/>
              <a:ext cx="625" cy="1225"/>
            </a:xfrm>
            <a:custGeom>
              <a:rect b="b" l="l" r="r" t="t"/>
              <a:pathLst>
                <a:path extrusionOk="0" h="49" w="25">
                  <a:moveTo>
                    <a:pt x="25" y="1"/>
                  </a:moveTo>
                  <a:lnTo>
                    <a:pt x="1" y="36"/>
                  </a:lnTo>
                  <a:cubicBezTo>
                    <a:pt x="13" y="36"/>
                    <a:pt x="13" y="36"/>
                    <a:pt x="13" y="48"/>
                  </a:cubicBezTo>
                  <a:cubicBezTo>
                    <a:pt x="25" y="36"/>
                    <a:pt x="25" y="24"/>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13"/>
            <p:cNvSpPr/>
            <p:nvPr/>
          </p:nvSpPr>
          <p:spPr>
            <a:xfrm>
              <a:off x="5549500" y="2177700"/>
              <a:ext cx="1500" cy="750"/>
            </a:xfrm>
            <a:custGeom>
              <a:rect b="b" l="l" r="r" t="t"/>
              <a:pathLst>
                <a:path extrusionOk="0" h="30" w="60">
                  <a:moveTo>
                    <a:pt x="57" y="0"/>
                  </a:moveTo>
                  <a:cubicBezTo>
                    <a:pt x="52" y="0"/>
                    <a:pt x="42" y="7"/>
                    <a:pt x="33" y="7"/>
                  </a:cubicBezTo>
                  <a:cubicBezTo>
                    <a:pt x="30" y="7"/>
                    <a:pt x="26" y="6"/>
                    <a:pt x="24" y="4"/>
                  </a:cubicBezTo>
                  <a:lnTo>
                    <a:pt x="24" y="4"/>
                  </a:lnTo>
                  <a:lnTo>
                    <a:pt x="0" y="27"/>
                  </a:lnTo>
                  <a:cubicBezTo>
                    <a:pt x="2" y="29"/>
                    <a:pt x="4" y="30"/>
                    <a:pt x="6" y="30"/>
                  </a:cubicBezTo>
                  <a:cubicBezTo>
                    <a:pt x="19" y="30"/>
                    <a:pt x="39" y="4"/>
                    <a:pt x="60" y="4"/>
                  </a:cubicBezTo>
                  <a:cubicBezTo>
                    <a:pt x="60" y="1"/>
                    <a:pt x="59" y="0"/>
                    <a:pt x="5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13"/>
            <p:cNvSpPr/>
            <p:nvPr/>
          </p:nvSpPr>
          <p:spPr>
            <a:xfrm>
              <a:off x="5542350" y="2172125"/>
              <a:ext cx="2100" cy="1350"/>
            </a:xfrm>
            <a:custGeom>
              <a:rect b="b" l="l" r="r" t="t"/>
              <a:pathLst>
                <a:path extrusionOk="0" h="54" w="84">
                  <a:moveTo>
                    <a:pt x="24" y="0"/>
                  </a:moveTo>
                  <a:cubicBezTo>
                    <a:pt x="24" y="12"/>
                    <a:pt x="0" y="36"/>
                    <a:pt x="0" y="36"/>
                  </a:cubicBezTo>
                  <a:lnTo>
                    <a:pt x="36" y="24"/>
                  </a:lnTo>
                  <a:lnTo>
                    <a:pt x="24" y="48"/>
                  </a:lnTo>
                  <a:cubicBezTo>
                    <a:pt x="24" y="52"/>
                    <a:pt x="25" y="54"/>
                    <a:pt x="26" y="54"/>
                  </a:cubicBezTo>
                  <a:cubicBezTo>
                    <a:pt x="31" y="54"/>
                    <a:pt x="42" y="30"/>
                    <a:pt x="46" y="30"/>
                  </a:cubicBezTo>
                  <a:cubicBezTo>
                    <a:pt x="47" y="30"/>
                    <a:pt x="48" y="32"/>
                    <a:pt x="48" y="36"/>
                  </a:cubicBezTo>
                  <a:cubicBezTo>
                    <a:pt x="72" y="12"/>
                    <a:pt x="60" y="12"/>
                    <a:pt x="84" y="0"/>
                  </a:cubicBezTo>
                  <a:lnTo>
                    <a:pt x="84" y="0"/>
                  </a:lnTo>
                  <a:cubicBezTo>
                    <a:pt x="76" y="4"/>
                    <a:pt x="69" y="6"/>
                    <a:pt x="63" y="6"/>
                  </a:cubicBezTo>
                  <a:cubicBezTo>
                    <a:pt x="51" y="6"/>
                    <a:pt x="40"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13"/>
            <p:cNvSpPr/>
            <p:nvPr/>
          </p:nvSpPr>
          <p:spPr>
            <a:xfrm>
              <a:off x="5553350" y="2282250"/>
              <a:ext cx="1500" cy="1300"/>
            </a:xfrm>
            <a:custGeom>
              <a:rect b="b" l="l" r="r" t="t"/>
              <a:pathLst>
                <a:path extrusionOk="0" h="52" w="60">
                  <a:moveTo>
                    <a:pt x="25" y="1"/>
                  </a:moveTo>
                  <a:cubicBezTo>
                    <a:pt x="37" y="25"/>
                    <a:pt x="1" y="13"/>
                    <a:pt x="37" y="48"/>
                  </a:cubicBezTo>
                  <a:cubicBezTo>
                    <a:pt x="41" y="50"/>
                    <a:pt x="44" y="51"/>
                    <a:pt x="47" y="51"/>
                  </a:cubicBezTo>
                  <a:cubicBezTo>
                    <a:pt x="59" y="51"/>
                    <a:pt x="54" y="30"/>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13"/>
            <p:cNvSpPr/>
            <p:nvPr/>
          </p:nvSpPr>
          <p:spPr>
            <a:xfrm>
              <a:off x="5560350" y="2261200"/>
              <a:ext cx="175" cy="250"/>
            </a:xfrm>
            <a:custGeom>
              <a:rect b="b" l="l" r="r" t="t"/>
              <a:pathLst>
                <a:path extrusionOk="0" h="10" w="7">
                  <a:moveTo>
                    <a:pt x="2" y="0"/>
                  </a:moveTo>
                  <a:cubicBezTo>
                    <a:pt x="1" y="0"/>
                    <a:pt x="1" y="3"/>
                    <a:pt x="7" y="9"/>
                  </a:cubicBezTo>
                  <a:cubicBezTo>
                    <a:pt x="7" y="3"/>
                    <a:pt x="4" y="0"/>
                    <a:pt x="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13"/>
            <p:cNvSpPr/>
            <p:nvPr/>
          </p:nvSpPr>
          <p:spPr>
            <a:xfrm>
              <a:off x="5562600" y="2256050"/>
              <a:ext cx="600" cy="325"/>
            </a:xfrm>
            <a:custGeom>
              <a:rect b="b" l="l" r="r" t="t"/>
              <a:pathLst>
                <a:path extrusionOk="0" h="13" w="24">
                  <a:moveTo>
                    <a:pt x="0" y="1"/>
                  </a:moveTo>
                  <a:lnTo>
                    <a:pt x="0" y="13"/>
                  </a:lnTo>
                  <a:lnTo>
                    <a:pt x="24" y="13"/>
                  </a:lnTo>
                  <a:cubicBezTo>
                    <a:pt x="12" y="13"/>
                    <a:pt x="12"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13"/>
            <p:cNvSpPr/>
            <p:nvPr/>
          </p:nvSpPr>
          <p:spPr>
            <a:xfrm>
              <a:off x="5558725" y="2278100"/>
              <a:ext cx="325" cy="300"/>
            </a:xfrm>
            <a:custGeom>
              <a:rect b="b" l="l" r="r" t="t"/>
              <a:pathLst>
                <a:path extrusionOk="0" h="12" w="13">
                  <a:moveTo>
                    <a:pt x="12" y="0"/>
                  </a:moveTo>
                  <a:cubicBezTo>
                    <a:pt x="0" y="0"/>
                    <a:pt x="0" y="0"/>
                    <a:pt x="12" y="12"/>
                  </a:cubicBezTo>
                  <a:cubicBezTo>
                    <a:pt x="12" y="12"/>
                    <a:pt x="12"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13"/>
            <p:cNvSpPr/>
            <p:nvPr/>
          </p:nvSpPr>
          <p:spPr>
            <a:xfrm>
              <a:off x="5559900" y="2276600"/>
              <a:ext cx="300" cy="150"/>
            </a:xfrm>
            <a:custGeom>
              <a:rect b="b" l="l" r="r" t="t"/>
              <a:pathLst>
                <a:path extrusionOk="0" h="6" w="12">
                  <a:moveTo>
                    <a:pt x="1" y="1"/>
                  </a:moveTo>
                  <a:cubicBezTo>
                    <a:pt x="5" y="4"/>
                    <a:pt x="7" y="6"/>
                    <a:pt x="9" y="6"/>
                  </a:cubicBezTo>
                  <a:cubicBezTo>
                    <a:pt x="11" y="6"/>
                    <a:pt x="9"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 name="Google Shape;1234;p13"/>
            <p:cNvSpPr/>
            <p:nvPr/>
          </p:nvSpPr>
          <p:spPr>
            <a:xfrm>
              <a:off x="5560800" y="2275700"/>
              <a:ext cx="325" cy="25"/>
            </a:xfrm>
            <a:custGeom>
              <a:rect b="b" l="l" r="r" t="t"/>
              <a:pathLst>
                <a:path extrusionOk="0" h="1" w="13">
                  <a:moveTo>
                    <a:pt x="1" y="1"/>
                  </a:moveTo>
                  <a:cubicBezTo>
                    <a:pt x="1" y="1"/>
                    <a:pt x="1" y="1"/>
                    <a:pt x="1" y="1"/>
                  </a:cubicBezTo>
                  <a:cubicBezTo>
                    <a:pt x="1" y="1"/>
                    <a:pt x="12"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 name="Google Shape;1235;p13"/>
            <p:cNvSpPr/>
            <p:nvPr/>
          </p:nvSpPr>
          <p:spPr>
            <a:xfrm>
              <a:off x="5558125" y="2276900"/>
              <a:ext cx="2250" cy="1750"/>
            </a:xfrm>
            <a:custGeom>
              <a:rect b="b" l="l" r="r" t="t"/>
              <a:pathLst>
                <a:path extrusionOk="0" h="70" w="90">
                  <a:moveTo>
                    <a:pt x="36" y="0"/>
                  </a:moveTo>
                  <a:cubicBezTo>
                    <a:pt x="24" y="12"/>
                    <a:pt x="24" y="12"/>
                    <a:pt x="24" y="12"/>
                  </a:cubicBezTo>
                  <a:cubicBezTo>
                    <a:pt x="0" y="12"/>
                    <a:pt x="24" y="36"/>
                    <a:pt x="36" y="48"/>
                  </a:cubicBezTo>
                  <a:cubicBezTo>
                    <a:pt x="50" y="55"/>
                    <a:pt x="75" y="70"/>
                    <a:pt x="83" y="70"/>
                  </a:cubicBezTo>
                  <a:cubicBezTo>
                    <a:pt x="89" y="70"/>
                    <a:pt x="85" y="61"/>
                    <a:pt x="60" y="36"/>
                  </a:cubicBezTo>
                  <a:lnTo>
                    <a:pt x="58" y="36"/>
                  </a:lnTo>
                  <a:cubicBezTo>
                    <a:pt x="56" y="31"/>
                    <a:pt x="48" y="19"/>
                    <a:pt x="48" y="12"/>
                  </a:cubicBezTo>
                  <a:cubicBezTo>
                    <a:pt x="48" y="12"/>
                    <a:pt x="36" y="12"/>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13"/>
            <p:cNvSpPr/>
            <p:nvPr/>
          </p:nvSpPr>
          <p:spPr>
            <a:xfrm>
              <a:off x="5556625" y="2268575"/>
              <a:ext cx="325" cy="25"/>
            </a:xfrm>
            <a:custGeom>
              <a:rect b="b" l="l" r="r" t="t"/>
              <a:pathLst>
                <a:path extrusionOk="0" h="1" w="13">
                  <a:moveTo>
                    <a:pt x="13" y="0"/>
                  </a:moveTo>
                  <a:cubicBezTo>
                    <a:pt x="13" y="0"/>
                    <a:pt x="13" y="0"/>
                    <a:pt x="13" y="0"/>
                  </a:cubicBezTo>
                  <a:cubicBezTo>
                    <a:pt x="1" y="0"/>
                    <a:pt x="1"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13"/>
            <p:cNvSpPr/>
            <p:nvPr/>
          </p:nvSpPr>
          <p:spPr>
            <a:xfrm>
              <a:off x="5556925" y="2281950"/>
              <a:ext cx="925" cy="325"/>
            </a:xfrm>
            <a:custGeom>
              <a:rect b="b" l="l" r="r" t="t"/>
              <a:pathLst>
                <a:path extrusionOk="0" h="13" w="37">
                  <a:moveTo>
                    <a:pt x="1" y="1"/>
                  </a:moveTo>
                  <a:cubicBezTo>
                    <a:pt x="1" y="1"/>
                    <a:pt x="25" y="13"/>
                    <a:pt x="37" y="13"/>
                  </a:cubicBezTo>
                  <a:lnTo>
                    <a:pt x="1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 name="Google Shape;1238;p13"/>
            <p:cNvSpPr/>
            <p:nvPr/>
          </p:nvSpPr>
          <p:spPr>
            <a:xfrm>
              <a:off x="5561100" y="2279275"/>
              <a:ext cx="925" cy="475"/>
            </a:xfrm>
            <a:custGeom>
              <a:rect b="b" l="l" r="r" t="t"/>
              <a:pathLst>
                <a:path extrusionOk="0" h="19" w="37">
                  <a:moveTo>
                    <a:pt x="0" y="1"/>
                  </a:moveTo>
                  <a:cubicBezTo>
                    <a:pt x="6" y="13"/>
                    <a:pt x="18" y="19"/>
                    <a:pt x="26" y="19"/>
                  </a:cubicBezTo>
                  <a:cubicBezTo>
                    <a:pt x="33" y="19"/>
                    <a:pt x="36" y="13"/>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 name="Google Shape;1239;p13"/>
            <p:cNvSpPr/>
            <p:nvPr/>
          </p:nvSpPr>
          <p:spPr>
            <a:xfrm>
              <a:off x="5561700" y="2277800"/>
              <a:ext cx="1500" cy="900"/>
            </a:xfrm>
            <a:custGeom>
              <a:rect b="b" l="l" r="r" t="t"/>
              <a:pathLst>
                <a:path extrusionOk="0" h="36" w="60">
                  <a:moveTo>
                    <a:pt x="24" y="0"/>
                  </a:moveTo>
                  <a:cubicBezTo>
                    <a:pt x="36" y="12"/>
                    <a:pt x="0" y="0"/>
                    <a:pt x="36" y="36"/>
                  </a:cubicBezTo>
                  <a:cubicBezTo>
                    <a:pt x="0" y="0"/>
                    <a:pt x="60" y="24"/>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 name="Google Shape;1240;p13"/>
            <p:cNvSpPr/>
            <p:nvPr/>
          </p:nvSpPr>
          <p:spPr>
            <a:xfrm>
              <a:off x="5560800" y="2275100"/>
              <a:ext cx="2400" cy="1525"/>
            </a:xfrm>
            <a:custGeom>
              <a:rect b="b" l="l" r="r" t="t"/>
              <a:pathLst>
                <a:path extrusionOk="0" h="61" w="96">
                  <a:moveTo>
                    <a:pt x="1" y="1"/>
                  </a:moveTo>
                  <a:cubicBezTo>
                    <a:pt x="1" y="6"/>
                    <a:pt x="3" y="9"/>
                    <a:pt x="6" y="11"/>
                  </a:cubicBezTo>
                  <a:lnTo>
                    <a:pt x="6" y="11"/>
                  </a:lnTo>
                  <a:cubicBezTo>
                    <a:pt x="4" y="8"/>
                    <a:pt x="3" y="5"/>
                    <a:pt x="1" y="1"/>
                  </a:cubicBezTo>
                  <a:close/>
                  <a:moveTo>
                    <a:pt x="12" y="1"/>
                  </a:moveTo>
                  <a:cubicBezTo>
                    <a:pt x="36" y="13"/>
                    <a:pt x="36" y="25"/>
                    <a:pt x="24" y="25"/>
                  </a:cubicBezTo>
                  <a:cubicBezTo>
                    <a:pt x="17" y="18"/>
                    <a:pt x="10" y="15"/>
                    <a:pt x="6" y="11"/>
                  </a:cubicBezTo>
                  <a:lnTo>
                    <a:pt x="6" y="11"/>
                  </a:lnTo>
                  <a:cubicBezTo>
                    <a:pt x="12" y="25"/>
                    <a:pt x="12" y="27"/>
                    <a:pt x="12" y="37"/>
                  </a:cubicBezTo>
                  <a:cubicBezTo>
                    <a:pt x="36" y="49"/>
                    <a:pt x="60" y="37"/>
                    <a:pt x="96" y="61"/>
                  </a:cubicBezTo>
                  <a:cubicBezTo>
                    <a:pt x="72" y="37"/>
                    <a:pt x="48" y="13"/>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13"/>
            <p:cNvSpPr/>
            <p:nvPr/>
          </p:nvSpPr>
          <p:spPr>
            <a:xfrm>
              <a:off x="5562875" y="2275100"/>
              <a:ext cx="1225" cy="1525"/>
            </a:xfrm>
            <a:custGeom>
              <a:rect b="b" l="l" r="r" t="t"/>
              <a:pathLst>
                <a:path extrusionOk="0" h="61" w="49">
                  <a:moveTo>
                    <a:pt x="13" y="1"/>
                  </a:moveTo>
                  <a:cubicBezTo>
                    <a:pt x="25" y="25"/>
                    <a:pt x="1" y="37"/>
                    <a:pt x="37" y="61"/>
                  </a:cubicBezTo>
                  <a:cubicBezTo>
                    <a:pt x="49" y="49"/>
                    <a:pt x="37" y="25"/>
                    <a:pt x="25" y="13"/>
                  </a:cubicBezTo>
                  <a:lnTo>
                    <a:pt x="1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13"/>
            <p:cNvSpPr/>
            <p:nvPr/>
          </p:nvSpPr>
          <p:spPr>
            <a:xfrm>
              <a:off x="5554975" y="2271850"/>
              <a:ext cx="1175" cy="825"/>
            </a:xfrm>
            <a:custGeom>
              <a:rect b="b" l="l" r="r" t="t"/>
              <a:pathLst>
                <a:path extrusionOk="0" h="33" w="47">
                  <a:moveTo>
                    <a:pt x="7" y="0"/>
                  </a:moveTo>
                  <a:cubicBezTo>
                    <a:pt x="1" y="0"/>
                    <a:pt x="5" y="0"/>
                    <a:pt x="10" y="2"/>
                  </a:cubicBezTo>
                  <a:lnTo>
                    <a:pt x="10" y="2"/>
                  </a:lnTo>
                  <a:lnTo>
                    <a:pt x="7" y="0"/>
                  </a:lnTo>
                  <a:close/>
                  <a:moveTo>
                    <a:pt x="10" y="2"/>
                  </a:moveTo>
                  <a:lnTo>
                    <a:pt x="17" y="7"/>
                  </a:lnTo>
                  <a:lnTo>
                    <a:pt x="17" y="7"/>
                  </a:lnTo>
                  <a:cubicBezTo>
                    <a:pt x="16" y="5"/>
                    <a:pt x="13" y="3"/>
                    <a:pt x="10" y="2"/>
                  </a:cubicBezTo>
                  <a:close/>
                  <a:moveTo>
                    <a:pt x="17" y="7"/>
                  </a:moveTo>
                  <a:cubicBezTo>
                    <a:pt x="19" y="8"/>
                    <a:pt x="19" y="10"/>
                    <a:pt x="19" y="12"/>
                  </a:cubicBezTo>
                  <a:cubicBezTo>
                    <a:pt x="19" y="12"/>
                    <a:pt x="7" y="12"/>
                    <a:pt x="19" y="24"/>
                  </a:cubicBezTo>
                  <a:cubicBezTo>
                    <a:pt x="19" y="22"/>
                    <a:pt x="20" y="21"/>
                    <a:pt x="21" y="21"/>
                  </a:cubicBezTo>
                  <a:cubicBezTo>
                    <a:pt x="27" y="21"/>
                    <a:pt x="40" y="32"/>
                    <a:pt x="44" y="32"/>
                  </a:cubicBezTo>
                  <a:cubicBezTo>
                    <a:pt x="46" y="32"/>
                    <a:pt x="46" y="30"/>
                    <a:pt x="43" y="24"/>
                  </a:cubicBezTo>
                  <a:lnTo>
                    <a:pt x="17" y="7"/>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13"/>
            <p:cNvSpPr/>
            <p:nvPr/>
          </p:nvSpPr>
          <p:spPr>
            <a:xfrm>
              <a:off x="5555450" y="2269750"/>
              <a:ext cx="1200" cy="1525"/>
            </a:xfrm>
            <a:custGeom>
              <a:rect b="b" l="l" r="r" t="t"/>
              <a:pathLst>
                <a:path extrusionOk="0" h="61" w="48">
                  <a:moveTo>
                    <a:pt x="0" y="1"/>
                  </a:moveTo>
                  <a:lnTo>
                    <a:pt x="0" y="1"/>
                  </a:lnTo>
                  <a:cubicBezTo>
                    <a:pt x="12" y="24"/>
                    <a:pt x="12" y="24"/>
                    <a:pt x="36" y="48"/>
                  </a:cubicBezTo>
                  <a:lnTo>
                    <a:pt x="48" y="60"/>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13"/>
            <p:cNvSpPr/>
            <p:nvPr/>
          </p:nvSpPr>
          <p:spPr>
            <a:xfrm>
              <a:off x="5566150" y="2269825"/>
              <a:ext cx="1225" cy="475"/>
            </a:xfrm>
            <a:custGeom>
              <a:rect b="b" l="l" r="r" t="t"/>
              <a:pathLst>
                <a:path extrusionOk="0" h="19" w="49">
                  <a:moveTo>
                    <a:pt x="7" y="1"/>
                  </a:moveTo>
                  <a:cubicBezTo>
                    <a:pt x="1" y="1"/>
                    <a:pt x="1" y="4"/>
                    <a:pt x="13" y="10"/>
                  </a:cubicBezTo>
                  <a:cubicBezTo>
                    <a:pt x="19" y="16"/>
                    <a:pt x="31" y="18"/>
                    <a:pt x="38" y="18"/>
                  </a:cubicBezTo>
                  <a:cubicBezTo>
                    <a:pt x="46" y="18"/>
                    <a:pt x="49" y="16"/>
                    <a:pt x="37" y="10"/>
                  </a:cubicBezTo>
                  <a:cubicBezTo>
                    <a:pt x="25" y="4"/>
                    <a:pt x="13" y="1"/>
                    <a:pt x="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13"/>
            <p:cNvSpPr/>
            <p:nvPr/>
          </p:nvSpPr>
          <p:spPr>
            <a:xfrm>
              <a:off x="5557225" y="2264400"/>
              <a:ext cx="1225" cy="1200"/>
            </a:xfrm>
            <a:custGeom>
              <a:rect b="b" l="l" r="r" t="t"/>
              <a:pathLst>
                <a:path extrusionOk="0" h="48" w="49">
                  <a:moveTo>
                    <a:pt x="25" y="0"/>
                  </a:moveTo>
                  <a:cubicBezTo>
                    <a:pt x="25" y="12"/>
                    <a:pt x="1" y="36"/>
                    <a:pt x="25" y="48"/>
                  </a:cubicBezTo>
                  <a:cubicBezTo>
                    <a:pt x="48" y="48"/>
                    <a:pt x="36" y="12"/>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13"/>
            <p:cNvSpPr/>
            <p:nvPr/>
          </p:nvSpPr>
          <p:spPr>
            <a:xfrm>
              <a:off x="5560575" y="2254875"/>
              <a:ext cx="850" cy="1200"/>
            </a:xfrm>
            <a:custGeom>
              <a:rect b="b" l="l" r="r" t="t"/>
              <a:pathLst>
                <a:path extrusionOk="0" h="48" w="34">
                  <a:moveTo>
                    <a:pt x="10" y="0"/>
                  </a:moveTo>
                  <a:lnTo>
                    <a:pt x="10" y="0"/>
                  </a:lnTo>
                  <a:cubicBezTo>
                    <a:pt x="10" y="0"/>
                    <a:pt x="1" y="0"/>
                    <a:pt x="13" y="8"/>
                  </a:cubicBezTo>
                  <a:lnTo>
                    <a:pt x="13" y="8"/>
                  </a:lnTo>
                  <a:cubicBezTo>
                    <a:pt x="12" y="5"/>
                    <a:pt x="11" y="3"/>
                    <a:pt x="10" y="0"/>
                  </a:cubicBezTo>
                  <a:close/>
                  <a:moveTo>
                    <a:pt x="13" y="8"/>
                  </a:moveTo>
                  <a:cubicBezTo>
                    <a:pt x="14" y="10"/>
                    <a:pt x="15" y="12"/>
                    <a:pt x="16" y="15"/>
                  </a:cubicBezTo>
                  <a:lnTo>
                    <a:pt x="16" y="15"/>
                  </a:lnTo>
                  <a:cubicBezTo>
                    <a:pt x="17" y="13"/>
                    <a:pt x="19" y="12"/>
                    <a:pt x="21" y="12"/>
                  </a:cubicBezTo>
                  <a:cubicBezTo>
                    <a:pt x="18" y="10"/>
                    <a:pt x="15" y="9"/>
                    <a:pt x="13" y="8"/>
                  </a:cubicBezTo>
                  <a:close/>
                  <a:moveTo>
                    <a:pt x="16" y="15"/>
                  </a:moveTo>
                  <a:lnTo>
                    <a:pt x="16" y="15"/>
                  </a:lnTo>
                  <a:cubicBezTo>
                    <a:pt x="10" y="21"/>
                    <a:pt x="14" y="38"/>
                    <a:pt x="33" y="48"/>
                  </a:cubicBezTo>
                  <a:cubicBezTo>
                    <a:pt x="24" y="39"/>
                    <a:pt x="22" y="29"/>
                    <a:pt x="16" y="1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13"/>
            <p:cNvSpPr/>
            <p:nvPr/>
          </p:nvSpPr>
          <p:spPr>
            <a:xfrm>
              <a:off x="5562600" y="2253675"/>
              <a:ext cx="600" cy="625"/>
            </a:xfrm>
            <a:custGeom>
              <a:rect b="b" l="l" r="r" t="t"/>
              <a:pathLst>
                <a:path extrusionOk="0" h="25" w="24">
                  <a:moveTo>
                    <a:pt x="0" y="1"/>
                  </a:moveTo>
                  <a:cubicBezTo>
                    <a:pt x="0" y="13"/>
                    <a:pt x="0" y="13"/>
                    <a:pt x="12" y="25"/>
                  </a:cubicBezTo>
                  <a:cubicBezTo>
                    <a:pt x="24" y="25"/>
                    <a:pt x="12"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13"/>
            <p:cNvSpPr/>
            <p:nvPr/>
          </p:nvSpPr>
          <p:spPr>
            <a:xfrm>
              <a:off x="5549200" y="2259925"/>
              <a:ext cx="25" cy="25"/>
            </a:xfrm>
            <a:custGeom>
              <a:rect b="b" l="l" r="r" t="t"/>
              <a:pathLst>
                <a:path extrusionOk="0" h="1" w="1">
                  <a:moveTo>
                    <a:pt x="0" y="1"/>
                  </a:moveTo>
                  <a:cubicBezTo>
                    <a:pt x="0" y="1"/>
                    <a:pt x="0" y="1"/>
                    <a:pt x="0" y="1"/>
                  </a:cubicBezTo>
                  <a:cubicBezTo>
                    <a:pt x="0" y="1"/>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13"/>
            <p:cNvSpPr/>
            <p:nvPr/>
          </p:nvSpPr>
          <p:spPr>
            <a:xfrm>
              <a:off x="5550075" y="2262325"/>
              <a:ext cx="625" cy="25"/>
            </a:xfrm>
            <a:custGeom>
              <a:rect b="b" l="l" r="r" t="t"/>
              <a:pathLst>
                <a:path extrusionOk="0" h="1" w="25">
                  <a:moveTo>
                    <a:pt x="13" y="0"/>
                  </a:moveTo>
                  <a:cubicBezTo>
                    <a:pt x="13" y="0"/>
                    <a:pt x="13" y="0"/>
                    <a:pt x="1" y="0"/>
                  </a:cubicBezTo>
                  <a:cubicBezTo>
                    <a:pt x="13" y="0"/>
                    <a:pt x="13" y="0"/>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13"/>
            <p:cNvSpPr/>
            <p:nvPr/>
          </p:nvSpPr>
          <p:spPr>
            <a:xfrm>
              <a:off x="5543825" y="2274225"/>
              <a:ext cx="325" cy="325"/>
            </a:xfrm>
            <a:custGeom>
              <a:rect b="b" l="l" r="r" t="t"/>
              <a:pathLst>
                <a:path extrusionOk="0" h="13" w="13">
                  <a:moveTo>
                    <a:pt x="13" y="0"/>
                  </a:moveTo>
                  <a:cubicBezTo>
                    <a:pt x="13" y="12"/>
                    <a:pt x="1" y="12"/>
                    <a:pt x="1" y="12"/>
                  </a:cubicBezTo>
                  <a:lnTo>
                    <a:pt x="13" y="12"/>
                  </a:lnTo>
                  <a:lnTo>
                    <a:pt x="1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13"/>
            <p:cNvSpPr/>
            <p:nvPr/>
          </p:nvSpPr>
          <p:spPr>
            <a:xfrm>
              <a:off x="5547400" y="2256650"/>
              <a:ext cx="25" cy="325"/>
            </a:xfrm>
            <a:custGeom>
              <a:rect b="b" l="l" r="r" t="t"/>
              <a:pathLst>
                <a:path extrusionOk="0" h="13" w="1">
                  <a:moveTo>
                    <a:pt x="1" y="1"/>
                  </a:moveTo>
                  <a:cubicBezTo>
                    <a:pt x="1" y="13"/>
                    <a:pt x="1" y="13"/>
                    <a:pt x="1" y="13"/>
                  </a:cubicBezTo>
                  <a:cubicBezTo>
                    <a:pt x="1" y="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13"/>
            <p:cNvSpPr/>
            <p:nvPr/>
          </p:nvSpPr>
          <p:spPr>
            <a:xfrm>
              <a:off x="5547100" y="2259625"/>
              <a:ext cx="325" cy="25"/>
            </a:xfrm>
            <a:custGeom>
              <a:rect b="b" l="l" r="r" t="t"/>
              <a:pathLst>
                <a:path extrusionOk="0" h="1" w="13">
                  <a:moveTo>
                    <a:pt x="13" y="1"/>
                  </a:moveTo>
                  <a:cubicBezTo>
                    <a:pt x="13" y="1"/>
                    <a:pt x="13" y="1"/>
                    <a:pt x="13" y="1"/>
                  </a:cubicBezTo>
                  <a:cubicBezTo>
                    <a:pt x="13" y="1"/>
                    <a:pt x="1"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13"/>
            <p:cNvSpPr/>
            <p:nvPr/>
          </p:nvSpPr>
          <p:spPr>
            <a:xfrm>
              <a:off x="5539375" y="2286125"/>
              <a:ext cx="1500" cy="325"/>
            </a:xfrm>
            <a:custGeom>
              <a:rect b="b" l="l" r="r" t="t"/>
              <a:pathLst>
                <a:path extrusionOk="0" h="13" w="60">
                  <a:moveTo>
                    <a:pt x="48" y="1"/>
                  </a:moveTo>
                  <a:cubicBezTo>
                    <a:pt x="45" y="1"/>
                    <a:pt x="43" y="1"/>
                    <a:pt x="40" y="1"/>
                  </a:cubicBezTo>
                  <a:lnTo>
                    <a:pt x="40" y="1"/>
                  </a:lnTo>
                  <a:cubicBezTo>
                    <a:pt x="42" y="1"/>
                    <a:pt x="45" y="1"/>
                    <a:pt x="48" y="1"/>
                  </a:cubicBezTo>
                  <a:close/>
                  <a:moveTo>
                    <a:pt x="60" y="1"/>
                  </a:moveTo>
                  <a:cubicBezTo>
                    <a:pt x="40" y="1"/>
                    <a:pt x="45" y="1"/>
                    <a:pt x="34" y="7"/>
                  </a:cubicBezTo>
                  <a:lnTo>
                    <a:pt x="34" y="7"/>
                  </a:lnTo>
                  <a:lnTo>
                    <a:pt x="60" y="1"/>
                  </a:lnTo>
                  <a:close/>
                  <a:moveTo>
                    <a:pt x="23" y="10"/>
                  </a:moveTo>
                  <a:lnTo>
                    <a:pt x="14" y="12"/>
                  </a:lnTo>
                  <a:lnTo>
                    <a:pt x="14" y="12"/>
                  </a:lnTo>
                  <a:cubicBezTo>
                    <a:pt x="19" y="11"/>
                    <a:pt x="21" y="11"/>
                    <a:pt x="23" y="10"/>
                  </a:cubicBezTo>
                  <a:close/>
                  <a:moveTo>
                    <a:pt x="14" y="12"/>
                  </a:moveTo>
                  <a:cubicBezTo>
                    <a:pt x="11" y="12"/>
                    <a:pt x="6" y="12"/>
                    <a:pt x="0" y="12"/>
                  </a:cubicBezTo>
                  <a:lnTo>
                    <a:pt x="12" y="12"/>
                  </a:lnTo>
                  <a:lnTo>
                    <a:pt x="14" y="12"/>
                  </a:lnTo>
                  <a:close/>
                  <a:moveTo>
                    <a:pt x="40" y="1"/>
                  </a:moveTo>
                  <a:cubicBezTo>
                    <a:pt x="17" y="2"/>
                    <a:pt x="27" y="7"/>
                    <a:pt x="23" y="10"/>
                  </a:cubicBezTo>
                  <a:lnTo>
                    <a:pt x="23" y="10"/>
                  </a:lnTo>
                  <a:lnTo>
                    <a:pt x="24" y="9"/>
                  </a:lnTo>
                  <a:lnTo>
                    <a:pt x="24" y="9"/>
                  </a:lnTo>
                  <a:cubicBezTo>
                    <a:pt x="24" y="10"/>
                    <a:pt x="24" y="11"/>
                    <a:pt x="24" y="12"/>
                  </a:cubicBezTo>
                  <a:cubicBezTo>
                    <a:pt x="29" y="10"/>
                    <a:pt x="32" y="8"/>
                    <a:pt x="34" y="7"/>
                  </a:cubicBezTo>
                  <a:lnTo>
                    <a:pt x="34" y="7"/>
                  </a:lnTo>
                  <a:lnTo>
                    <a:pt x="24" y="9"/>
                  </a:lnTo>
                  <a:lnTo>
                    <a:pt x="24" y="9"/>
                  </a:lnTo>
                  <a:cubicBezTo>
                    <a:pt x="26" y="3"/>
                    <a:pt x="32" y="1"/>
                    <a:pt x="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13"/>
            <p:cNvSpPr/>
            <p:nvPr/>
          </p:nvSpPr>
          <p:spPr>
            <a:xfrm>
              <a:off x="5541150" y="2275100"/>
              <a:ext cx="2700" cy="625"/>
            </a:xfrm>
            <a:custGeom>
              <a:rect b="b" l="l" r="r" t="t"/>
              <a:pathLst>
                <a:path extrusionOk="0" h="25" w="108">
                  <a:moveTo>
                    <a:pt x="108" y="1"/>
                  </a:moveTo>
                  <a:cubicBezTo>
                    <a:pt x="85" y="1"/>
                    <a:pt x="56" y="6"/>
                    <a:pt x="33" y="13"/>
                  </a:cubicBezTo>
                  <a:lnTo>
                    <a:pt x="33" y="13"/>
                  </a:lnTo>
                  <a:cubicBezTo>
                    <a:pt x="56" y="13"/>
                    <a:pt x="87" y="12"/>
                    <a:pt x="108" y="1"/>
                  </a:cubicBezTo>
                  <a:close/>
                  <a:moveTo>
                    <a:pt x="33" y="13"/>
                  </a:moveTo>
                  <a:cubicBezTo>
                    <a:pt x="30" y="13"/>
                    <a:pt x="27" y="13"/>
                    <a:pt x="25" y="13"/>
                  </a:cubicBezTo>
                  <a:lnTo>
                    <a:pt x="33" y="13"/>
                  </a:lnTo>
                  <a:cubicBezTo>
                    <a:pt x="33" y="13"/>
                    <a:pt x="33" y="13"/>
                    <a:pt x="33" y="13"/>
                  </a:cubicBezTo>
                  <a:close/>
                  <a:moveTo>
                    <a:pt x="33" y="13"/>
                  </a:moveTo>
                  <a:cubicBezTo>
                    <a:pt x="33" y="13"/>
                    <a:pt x="33" y="13"/>
                    <a:pt x="33" y="13"/>
                  </a:cubicBezTo>
                  <a:lnTo>
                    <a:pt x="33" y="13"/>
                  </a:lnTo>
                  <a:cubicBezTo>
                    <a:pt x="34" y="13"/>
                    <a:pt x="35" y="13"/>
                    <a:pt x="36" y="13"/>
                  </a:cubicBezTo>
                  <a:close/>
                  <a:moveTo>
                    <a:pt x="33" y="13"/>
                  </a:moveTo>
                  <a:cubicBezTo>
                    <a:pt x="11" y="13"/>
                    <a:pt x="1" y="14"/>
                    <a:pt x="1" y="25"/>
                  </a:cubicBezTo>
                  <a:cubicBezTo>
                    <a:pt x="9" y="21"/>
                    <a:pt x="20" y="17"/>
                    <a:pt x="33" y="1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13"/>
            <p:cNvSpPr/>
            <p:nvPr/>
          </p:nvSpPr>
          <p:spPr>
            <a:xfrm>
              <a:off x="5543825" y="2275100"/>
              <a:ext cx="625" cy="25"/>
            </a:xfrm>
            <a:custGeom>
              <a:rect b="b" l="l" r="r" t="t"/>
              <a:pathLst>
                <a:path extrusionOk="0" h="1" w="25">
                  <a:moveTo>
                    <a:pt x="1" y="1"/>
                  </a:moveTo>
                  <a:cubicBezTo>
                    <a:pt x="1" y="1"/>
                    <a:pt x="1" y="1"/>
                    <a:pt x="1" y="1"/>
                  </a:cubicBezTo>
                  <a:cubicBezTo>
                    <a:pt x="13" y="1"/>
                    <a:pt x="13" y="1"/>
                    <a:pt x="13" y="1"/>
                  </a:cubicBezTo>
                  <a:cubicBezTo>
                    <a:pt x="13" y="1"/>
                    <a:pt x="25" y="1"/>
                    <a:pt x="25" y="1"/>
                  </a:cubicBezTo>
                  <a:cubicBezTo>
                    <a:pt x="13" y="1"/>
                    <a:pt x="13"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13"/>
            <p:cNvSpPr/>
            <p:nvPr/>
          </p:nvSpPr>
          <p:spPr>
            <a:xfrm>
              <a:off x="5540275" y="2284350"/>
              <a:ext cx="25" cy="25"/>
            </a:xfrm>
            <a:custGeom>
              <a:rect b="b" l="l" r="r" t="t"/>
              <a:pathLst>
                <a:path extrusionOk="0" h="1" w="1">
                  <a:moveTo>
                    <a:pt x="0" y="0"/>
                  </a:moveTo>
                  <a:cubicBezTo>
                    <a:pt x="0" y="0"/>
                    <a:pt x="0" y="0"/>
                    <a:pt x="0" y="0"/>
                  </a:cubicBezTo>
                  <a:cubicBezTo>
                    <a:pt x="0" y="0"/>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13"/>
            <p:cNvSpPr/>
            <p:nvPr/>
          </p:nvSpPr>
          <p:spPr>
            <a:xfrm>
              <a:off x="5542650" y="2273925"/>
              <a:ext cx="325" cy="25"/>
            </a:xfrm>
            <a:custGeom>
              <a:rect b="b" l="l" r="r" t="t"/>
              <a:pathLst>
                <a:path extrusionOk="0" h="1" w="13">
                  <a:moveTo>
                    <a:pt x="0" y="0"/>
                  </a:moveTo>
                  <a:cubicBezTo>
                    <a:pt x="12" y="0"/>
                    <a:pt x="12" y="0"/>
                    <a:pt x="12" y="0"/>
                  </a:cubicBezTo>
                  <a:cubicBezTo>
                    <a:pt x="12" y="0"/>
                    <a:pt x="12"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13"/>
            <p:cNvSpPr/>
            <p:nvPr/>
          </p:nvSpPr>
          <p:spPr>
            <a:xfrm>
              <a:off x="5539675" y="2286425"/>
              <a:ext cx="25" cy="25"/>
            </a:xfrm>
            <a:custGeom>
              <a:rect b="b" l="l" r="r" t="t"/>
              <a:pathLst>
                <a:path extrusionOk="0" h="1" w="1">
                  <a:moveTo>
                    <a:pt x="0" y="0"/>
                  </a:moveTo>
                  <a:cubicBezTo>
                    <a:pt x="0" y="0"/>
                    <a:pt x="0" y="0"/>
                    <a:pt x="0" y="0"/>
                  </a:cubicBez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13"/>
            <p:cNvSpPr/>
            <p:nvPr/>
          </p:nvSpPr>
          <p:spPr>
            <a:xfrm>
              <a:off x="5543550" y="2274225"/>
              <a:ext cx="1200" cy="325"/>
            </a:xfrm>
            <a:custGeom>
              <a:rect b="b" l="l" r="r" t="t"/>
              <a:pathLst>
                <a:path extrusionOk="0" h="13" w="48">
                  <a:moveTo>
                    <a:pt x="24" y="0"/>
                  </a:moveTo>
                  <a:cubicBezTo>
                    <a:pt x="48" y="0"/>
                    <a:pt x="0" y="12"/>
                    <a:pt x="36" y="12"/>
                  </a:cubicBezTo>
                  <a:lnTo>
                    <a:pt x="3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13"/>
            <p:cNvSpPr/>
            <p:nvPr/>
          </p:nvSpPr>
          <p:spPr>
            <a:xfrm>
              <a:off x="5548000" y="2257850"/>
              <a:ext cx="1225" cy="325"/>
            </a:xfrm>
            <a:custGeom>
              <a:rect b="b" l="l" r="r" t="t"/>
              <a:pathLst>
                <a:path extrusionOk="0" h="13" w="49">
                  <a:moveTo>
                    <a:pt x="24" y="0"/>
                  </a:moveTo>
                  <a:cubicBezTo>
                    <a:pt x="1" y="12"/>
                    <a:pt x="36" y="12"/>
                    <a:pt x="48" y="12"/>
                  </a:cubicBezTo>
                  <a:cubicBezTo>
                    <a:pt x="36" y="12"/>
                    <a:pt x="48"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13"/>
            <p:cNvSpPr/>
            <p:nvPr/>
          </p:nvSpPr>
          <p:spPr>
            <a:xfrm>
              <a:off x="5551575" y="2261725"/>
              <a:ext cx="1500" cy="325"/>
            </a:xfrm>
            <a:custGeom>
              <a:rect b="b" l="l" r="r" t="t"/>
              <a:pathLst>
                <a:path extrusionOk="0" h="13" w="60">
                  <a:moveTo>
                    <a:pt x="0" y="0"/>
                  </a:moveTo>
                  <a:cubicBezTo>
                    <a:pt x="12" y="0"/>
                    <a:pt x="24" y="0"/>
                    <a:pt x="48" y="12"/>
                  </a:cubicBezTo>
                  <a:cubicBezTo>
                    <a:pt x="48" y="0"/>
                    <a:pt x="60"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 name="Google Shape;1262;p13"/>
            <p:cNvSpPr/>
            <p:nvPr/>
          </p:nvSpPr>
          <p:spPr>
            <a:xfrm>
              <a:off x="5551575" y="2262775"/>
              <a:ext cx="925" cy="150"/>
            </a:xfrm>
            <a:custGeom>
              <a:rect b="b" l="l" r="r" t="t"/>
              <a:pathLst>
                <a:path extrusionOk="0" h="6" w="37">
                  <a:moveTo>
                    <a:pt x="15" y="1"/>
                  </a:moveTo>
                  <a:cubicBezTo>
                    <a:pt x="12" y="1"/>
                    <a:pt x="8" y="2"/>
                    <a:pt x="0" y="6"/>
                  </a:cubicBezTo>
                  <a:lnTo>
                    <a:pt x="36" y="6"/>
                  </a:lnTo>
                  <a:cubicBezTo>
                    <a:pt x="20" y="6"/>
                    <a:pt x="20" y="1"/>
                    <a:pt x="1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13"/>
            <p:cNvSpPr/>
            <p:nvPr/>
          </p:nvSpPr>
          <p:spPr>
            <a:xfrm>
              <a:off x="5537875" y="2271400"/>
              <a:ext cx="625" cy="175"/>
            </a:xfrm>
            <a:custGeom>
              <a:rect b="b" l="l" r="r" t="t"/>
              <a:pathLst>
                <a:path extrusionOk="0" h="7" w="25">
                  <a:moveTo>
                    <a:pt x="18" y="1"/>
                  </a:moveTo>
                  <a:cubicBezTo>
                    <a:pt x="11" y="1"/>
                    <a:pt x="1" y="6"/>
                    <a:pt x="1" y="6"/>
                  </a:cubicBezTo>
                  <a:lnTo>
                    <a:pt x="25" y="6"/>
                  </a:lnTo>
                  <a:cubicBezTo>
                    <a:pt x="25" y="2"/>
                    <a:pt x="22" y="1"/>
                    <a:pt x="18"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13"/>
            <p:cNvSpPr/>
            <p:nvPr/>
          </p:nvSpPr>
          <p:spPr>
            <a:xfrm>
              <a:off x="5537575" y="2271550"/>
              <a:ext cx="1225" cy="300"/>
            </a:xfrm>
            <a:custGeom>
              <a:rect b="b" l="l" r="r" t="t"/>
              <a:pathLst>
                <a:path extrusionOk="0" h="12" w="49">
                  <a:moveTo>
                    <a:pt x="25" y="0"/>
                  </a:moveTo>
                  <a:lnTo>
                    <a:pt x="1" y="12"/>
                  </a:lnTo>
                  <a:lnTo>
                    <a:pt x="4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13"/>
            <p:cNvSpPr/>
            <p:nvPr/>
          </p:nvSpPr>
          <p:spPr>
            <a:xfrm>
              <a:off x="5537000" y="2272425"/>
              <a:ext cx="600" cy="25"/>
            </a:xfrm>
            <a:custGeom>
              <a:rect b="b" l="l" r="r" t="t"/>
              <a:pathLst>
                <a:path extrusionOk="0" h="1" w="24">
                  <a:moveTo>
                    <a:pt x="12" y="1"/>
                  </a:moveTo>
                  <a:cubicBezTo>
                    <a:pt x="12" y="1"/>
                    <a:pt x="12" y="1"/>
                    <a:pt x="24" y="1"/>
                  </a:cubicBezTo>
                  <a:lnTo>
                    <a:pt x="0" y="1"/>
                  </a:lnTo>
                  <a:cubicBezTo>
                    <a:pt x="0" y="1"/>
                    <a:pt x="12"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 name="Google Shape;1266;p13"/>
            <p:cNvSpPr/>
            <p:nvPr/>
          </p:nvSpPr>
          <p:spPr>
            <a:xfrm>
              <a:off x="5536700" y="2272125"/>
              <a:ext cx="2100" cy="325"/>
            </a:xfrm>
            <a:custGeom>
              <a:rect b="b" l="l" r="r" t="t"/>
              <a:pathLst>
                <a:path extrusionOk="0" h="13" w="84">
                  <a:moveTo>
                    <a:pt x="84" y="1"/>
                  </a:moveTo>
                  <a:cubicBezTo>
                    <a:pt x="60" y="1"/>
                    <a:pt x="60" y="13"/>
                    <a:pt x="0" y="13"/>
                  </a:cubicBezTo>
                  <a:lnTo>
                    <a:pt x="36" y="13"/>
                  </a:lnTo>
                  <a:lnTo>
                    <a:pt x="8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 name="Google Shape;1267;p13"/>
            <p:cNvSpPr/>
            <p:nvPr/>
          </p:nvSpPr>
          <p:spPr>
            <a:xfrm>
              <a:off x="5537825" y="2272950"/>
              <a:ext cx="3250" cy="400"/>
            </a:xfrm>
            <a:custGeom>
              <a:rect b="b" l="l" r="r" t="t"/>
              <a:pathLst>
                <a:path extrusionOk="0" h="16" w="130">
                  <a:moveTo>
                    <a:pt x="3" y="4"/>
                  </a:moveTo>
                  <a:cubicBezTo>
                    <a:pt x="0" y="4"/>
                    <a:pt x="2" y="4"/>
                    <a:pt x="5" y="4"/>
                  </a:cubicBezTo>
                  <a:lnTo>
                    <a:pt x="5" y="4"/>
                  </a:lnTo>
                  <a:cubicBezTo>
                    <a:pt x="4" y="4"/>
                    <a:pt x="4" y="4"/>
                    <a:pt x="3" y="4"/>
                  </a:cubicBezTo>
                  <a:close/>
                  <a:moveTo>
                    <a:pt x="124" y="0"/>
                  </a:moveTo>
                  <a:cubicBezTo>
                    <a:pt x="121" y="0"/>
                    <a:pt x="117" y="0"/>
                    <a:pt x="112" y="1"/>
                  </a:cubicBezTo>
                  <a:lnTo>
                    <a:pt x="112" y="1"/>
                  </a:lnTo>
                  <a:cubicBezTo>
                    <a:pt x="110" y="0"/>
                    <a:pt x="107" y="0"/>
                    <a:pt x="104" y="0"/>
                  </a:cubicBezTo>
                  <a:cubicBezTo>
                    <a:pt x="92" y="0"/>
                    <a:pt x="78" y="3"/>
                    <a:pt x="64" y="6"/>
                  </a:cubicBezTo>
                  <a:lnTo>
                    <a:pt x="64" y="6"/>
                  </a:lnTo>
                  <a:cubicBezTo>
                    <a:pt x="79" y="5"/>
                    <a:pt x="99" y="2"/>
                    <a:pt x="112" y="1"/>
                  </a:cubicBezTo>
                  <a:lnTo>
                    <a:pt x="112" y="1"/>
                  </a:lnTo>
                  <a:cubicBezTo>
                    <a:pt x="116" y="1"/>
                    <a:pt x="119" y="2"/>
                    <a:pt x="122" y="4"/>
                  </a:cubicBezTo>
                  <a:cubicBezTo>
                    <a:pt x="129" y="1"/>
                    <a:pt x="129" y="0"/>
                    <a:pt x="124" y="0"/>
                  </a:cubicBezTo>
                  <a:close/>
                  <a:moveTo>
                    <a:pt x="50" y="4"/>
                  </a:moveTo>
                  <a:cubicBezTo>
                    <a:pt x="42" y="6"/>
                    <a:pt x="36" y="8"/>
                    <a:pt x="31" y="8"/>
                  </a:cubicBezTo>
                  <a:lnTo>
                    <a:pt x="31" y="8"/>
                  </a:lnTo>
                  <a:cubicBezTo>
                    <a:pt x="31" y="5"/>
                    <a:pt x="13" y="4"/>
                    <a:pt x="5" y="4"/>
                  </a:cubicBezTo>
                  <a:lnTo>
                    <a:pt x="5" y="4"/>
                  </a:lnTo>
                  <a:cubicBezTo>
                    <a:pt x="11" y="5"/>
                    <a:pt x="14" y="9"/>
                    <a:pt x="25" y="9"/>
                  </a:cubicBezTo>
                  <a:cubicBezTo>
                    <a:pt x="27" y="9"/>
                    <a:pt x="29" y="9"/>
                    <a:pt x="31" y="8"/>
                  </a:cubicBezTo>
                  <a:lnTo>
                    <a:pt x="31" y="8"/>
                  </a:lnTo>
                  <a:cubicBezTo>
                    <a:pt x="31" y="10"/>
                    <a:pt x="27" y="12"/>
                    <a:pt x="15" y="16"/>
                  </a:cubicBezTo>
                  <a:cubicBezTo>
                    <a:pt x="26" y="16"/>
                    <a:pt x="45" y="10"/>
                    <a:pt x="64" y="6"/>
                  </a:cubicBezTo>
                  <a:lnTo>
                    <a:pt x="64" y="6"/>
                  </a:lnTo>
                  <a:cubicBezTo>
                    <a:pt x="58" y="7"/>
                    <a:pt x="52" y="7"/>
                    <a:pt x="48" y="7"/>
                  </a:cubicBezTo>
                  <a:cubicBezTo>
                    <a:pt x="43" y="7"/>
                    <a:pt x="43" y="6"/>
                    <a:pt x="50" y="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 name="Google Shape;1268;p13"/>
            <p:cNvSpPr/>
            <p:nvPr/>
          </p:nvSpPr>
          <p:spPr>
            <a:xfrm>
              <a:off x="5539675" y="2272425"/>
              <a:ext cx="1500" cy="325"/>
            </a:xfrm>
            <a:custGeom>
              <a:rect b="b" l="l" r="r" t="t"/>
              <a:pathLst>
                <a:path extrusionOk="0" h="13" w="60">
                  <a:moveTo>
                    <a:pt x="24" y="1"/>
                  </a:moveTo>
                  <a:cubicBezTo>
                    <a:pt x="0" y="13"/>
                    <a:pt x="0" y="13"/>
                    <a:pt x="12" y="13"/>
                  </a:cubicBezTo>
                  <a:cubicBezTo>
                    <a:pt x="12" y="13"/>
                    <a:pt x="60"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 name="Google Shape;1269;p13"/>
            <p:cNvSpPr/>
            <p:nvPr/>
          </p:nvSpPr>
          <p:spPr>
            <a:xfrm>
              <a:off x="5538175" y="2273325"/>
              <a:ext cx="625" cy="325"/>
            </a:xfrm>
            <a:custGeom>
              <a:rect b="b" l="l" r="r" t="t"/>
              <a:pathLst>
                <a:path extrusionOk="0" h="13" w="25">
                  <a:moveTo>
                    <a:pt x="25" y="1"/>
                  </a:moveTo>
                  <a:lnTo>
                    <a:pt x="1" y="12"/>
                  </a:lnTo>
                  <a:lnTo>
                    <a:pt x="13" y="12"/>
                  </a:lnTo>
                  <a:lnTo>
                    <a:pt x="2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 name="Google Shape;1270;p13"/>
            <p:cNvSpPr/>
            <p:nvPr/>
          </p:nvSpPr>
          <p:spPr>
            <a:xfrm>
              <a:off x="5537575" y="2273925"/>
              <a:ext cx="925" cy="25"/>
            </a:xfrm>
            <a:custGeom>
              <a:rect b="b" l="l" r="r" t="t"/>
              <a:pathLst>
                <a:path extrusionOk="0" h="1" w="37">
                  <a:moveTo>
                    <a:pt x="37" y="0"/>
                  </a:moveTo>
                  <a:lnTo>
                    <a:pt x="1" y="0"/>
                  </a:lnTo>
                  <a:cubicBezTo>
                    <a:pt x="13" y="0"/>
                    <a:pt x="13" y="0"/>
                    <a:pt x="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 name="Google Shape;1271;p13"/>
            <p:cNvSpPr/>
            <p:nvPr/>
          </p:nvSpPr>
          <p:spPr>
            <a:xfrm>
              <a:off x="5537375" y="2274225"/>
              <a:ext cx="1525" cy="325"/>
            </a:xfrm>
            <a:custGeom>
              <a:rect b="b" l="l" r="r" t="t"/>
              <a:pathLst>
                <a:path extrusionOk="0" h="13" w="61">
                  <a:moveTo>
                    <a:pt x="57" y="0"/>
                  </a:moveTo>
                  <a:lnTo>
                    <a:pt x="49" y="8"/>
                  </a:lnTo>
                  <a:lnTo>
                    <a:pt x="49" y="8"/>
                  </a:lnTo>
                  <a:cubicBezTo>
                    <a:pt x="56" y="6"/>
                    <a:pt x="60" y="4"/>
                    <a:pt x="57" y="0"/>
                  </a:cubicBezTo>
                  <a:close/>
                  <a:moveTo>
                    <a:pt x="49" y="8"/>
                  </a:moveTo>
                  <a:cubicBezTo>
                    <a:pt x="32" y="12"/>
                    <a:pt x="1" y="12"/>
                    <a:pt x="9" y="12"/>
                  </a:cubicBezTo>
                  <a:lnTo>
                    <a:pt x="45" y="12"/>
                  </a:lnTo>
                  <a:lnTo>
                    <a:pt x="49" y="8"/>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13"/>
            <p:cNvSpPr/>
            <p:nvPr/>
          </p:nvSpPr>
          <p:spPr>
            <a:xfrm>
              <a:off x="5539975" y="2275100"/>
              <a:ext cx="600" cy="325"/>
            </a:xfrm>
            <a:custGeom>
              <a:rect b="b" l="l" r="r" t="t"/>
              <a:pathLst>
                <a:path extrusionOk="0" h="13" w="24">
                  <a:moveTo>
                    <a:pt x="0" y="1"/>
                  </a:moveTo>
                  <a:lnTo>
                    <a:pt x="24" y="13"/>
                  </a:ln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13"/>
            <p:cNvSpPr/>
            <p:nvPr/>
          </p:nvSpPr>
          <p:spPr>
            <a:xfrm>
              <a:off x="5545075" y="2274225"/>
              <a:ext cx="1000" cy="325"/>
            </a:xfrm>
            <a:custGeom>
              <a:rect b="b" l="l" r="r" t="t"/>
              <a:pathLst>
                <a:path extrusionOk="0" h="13" w="40">
                  <a:moveTo>
                    <a:pt x="10" y="0"/>
                  </a:moveTo>
                  <a:cubicBezTo>
                    <a:pt x="8" y="0"/>
                    <a:pt x="8" y="0"/>
                    <a:pt x="9" y="0"/>
                  </a:cubicBezTo>
                  <a:lnTo>
                    <a:pt x="9" y="0"/>
                  </a:lnTo>
                  <a:cubicBezTo>
                    <a:pt x="10" y="0"/>
                    <a:pt x="10" y="0"/>
                    <a:pt x="10" y="0"/>
                  </a:cubicBezTo>
                  <a:close/>
                  <a:moveTo>
                    <a:pt x="9" y="0"/>
                  </a:moveTo>
                  <a:cubicBezTo>
                    <a:pt x="7" y="1"/>
                    <a:pt x="1" y="3"/>
                    <a:pt x="10" y="12"/>
                  </a:cubicBezTo>
                  <a:cubicBezTo>
                    <a:pt x="39" y="3"/>
                    <a:pt x="14" y="1"/>
                    <a:pt x="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13"/>
            <p:cNvSpPr/>
            <p:nvPr/>
          </p:nvSpPr>
          <p:spPr>
            <a:xfrm>
              <a:off x="5538175" y="2275400"/>
              <a:ext cx="925" cy="325"/>
            </a:xfrm>
            <a:custGeom>
              <a:rect b="b" l="l" r="r" t="t"/>
              <a:pathLst>
                <a:path extrusionOk="0" h="13" w="37">
                  <a:moveTo>
                    <a:pt x="25" y="1"/>
                  </a:moveTo>
                  <a:lnTo>
                    <a:pt x="25" y="1"/>
                  </a:lnTo>
                  <a:cubicBezTo>
                    <a:pt x="1" y="13"/>
                    <a:pt x="13" y="13"/>
                    <a:pt x="36" y="13"/>
                  </a:cubicBezTo>
                  <a:cubicBezTo>
                    <a:pt x="13" y="13"/>
                    <a:pt x="25" y="13"/>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 name="Google Shape;1275;p13"/>
            <p:cNvSpPr/>
            <p:nvPr/>
          </p:nvSpPr>
          <p:spPr>
            <a:xfrm>
              <a:off x="5537875" y="2275700"/>
              <a:ext cx="3300" cy="625"/>
            </a:xfrm>
            <a:custGeom>
              <a:rect b="b" l="l" r="r" t="t"/>
              <a:pathLst>
                <a:path extrusionOk="0" h="25" w="132">
                  <a:moveTo>
                    <a:pt x="50" y="7"/>
                  </a:moveTo>
                  <a:cubicBezTo>
                    <a:pt x="33" y="8"/>
                    <a:pt x="5" y="13"/>
                    <a:pt x="13" y="13"/>
                  </a:cubicBezTo>
                  <a:lnTo>
                    <a:pt x="50" y="7"/>
                  </a:lnTo>
                  <a:close/>
                  <a:moveTo>
                    <a:pt x="96" y="1"/>
                  </a:moveTo>
                  <a:lnTo>
                    <a:pt x="50" y="7"/>
                  </a:lnTo>
                  <a:lnTo>
                    <a:pt x="50" y="7"/>
                  </a:lnTo>
                  <a:cubicBezTo>
                    <a:pt x="50" y="7"/>
                    <a:pt x="50" y="7"/>
                    <a:pt x="51" y="7"/>
                  </a:cubicBezTo>
                  <a:cubicBezTo>
                    <a:pt x="59" y="7"/>
                    <a:pt x="64" y="9"/>
                    <a:pt x="60" y="13"/>
                  </a:cubicBezTo>
                  <a:lnTo>
                    <a:pt x="25" y="13"/>
                  </a:lnTo>
                  <a:cubicBezTo>
                    <a:pt x="1" y="25"/>
                    <a:pt x="13" y="25"/>
                    <a:pt x="37" y="25"/>
                  </a:cubicBezTo>
                  <a:cubicBezTo>
                    <a:pt x="60" y="25"/>
                    <a:pt x="108" y="13"/>
                    <a:pt x="132" y="13"/>
                  </a:cubicBezTo>
                  <a:cubicBezTo>
                    <a:pt x="120" y="7"/>
                    <a:pt x="93" y="7"/>
                    <a:pt x="78" y="7"/>
                  </a:cubicBezTo>
                  <a:cubicBezTo>
                    <a:pt x="63" y="7"/>
                    <a:pt x="60" y="7"/>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 name="Google Shape;1276;p13"/>
            <p:cNvSpPr/>
            <p:nvPr/>
          </p:nvSpPr>
          <p:spPr>
            <a:xfrm>
              <a:off x="5542650" y="2274825"/>
              <a:ext cx="1650" cy="300"/>
            </a:xfrm>
            <a:custGeom>
              <a:rect b="b" l="l" r="r" t="t"/>
              <a:pathLst>
                <a:path extrusionOk="0" h="12" w="66">
                  <a:moveTo>
                    <a:pt x="24" y="0"/>
                  </a:moveTo>
                  <a:lnTo>
                    <a:pt x="0" y="12"/>
                  </a:lnTo>
                  <a:lnTo>
                    <a:pt x="36" y="12"/>
                  </a:lnTo>
                  <a:cubicBezTo>
                    <a:pt x="66" y="6"/>
                    <a:pt x="63" y="6"/>
                    <a:pt x="52" y="6"/>
                  </a:cubicBezTo>
                  <a:cubicBezTo>
                    <a:pt x="42" y="6"/>
                    <a:pt x="24" y="6"/>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 name="Google Shape;1277;p13"/>
            <p:cNvSpPr/>
            <p:nvPr/>
          </p:nvSpPr>
          <p:spPr>
            <a:xfrm>
              <a:off x="5540550" y="2276900"/>
              <a:ext cx="325" cy="25"/>
            </a:xfrm>
            <a:custGeom>
              <a:rect b="b" l="l" r="r" t="t"/>
              <a:pathLst>
                <a:path extrusionOk="0" h="1" w="13">
                  <a:moveTo>
                    <a:pt x="1" y="0"/>
                  </a:moveTo>
                  <a:lnTo>
                    <a:pt x="13" y="0"/>
                  </a:lnTo>
                  <a:lnTo>
                    <a:pt x="1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 name="Google Shape;1278;p13"/>
            <p:cNvSpPr/>
            <p:nvPr/>
          </p:nvSpPr>
          <p:spPr>
            <a:xfrm>
              <a:off x="5539675" y="2276900"/>
              <a:ext cx="900" cy="325"/>
            </a:xfrm>
            <a:custGeom>
              <a:rect b="b" l="l" r="r" t="t"/>
              <a:pathLst>
                <a:path extrusionOk="0" h="13" w="36">
                  <a:moveTo>
                    <a:pt x="12" y="0"/>
                  </a:moveTo>
                  <a:lnTo>
                    <a:pt x="0" y="12"/>
                  </a:lnTo>
                  <a:lnTo>
                    <a:pt x="36" y="12"/>
                  </a:lnTo>
                  <a:lnTo>
                    <a:pt x="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 name="Google Shape;1279;p13"/>
            <p:cNvSpPr/>
            <p:nvPr/>
          </p:nvSpPr>
          <p:spPr>
            <a:xfrm>
              <a:off x="5539375" y="2277200"/>
              <a:ext cx="325" cy="25"/>
            </a:xfrm>
            <a:custGeom>
              <a:rect b="b" l="l" r="r" t="t"/>
              <a:pathLst>
                <a:path extrusionOk="0" h="1" w="13">
                  <a:moveTo>
                    <a:pt x="12" y="0"/>
                  </a:moveTo>
                  <a:lnTo>
                    <a:pt x="12" y="0"/>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13"/>
            <p:cNvSpPr/>
            <p:nvPr/>
          </p:nvSpPr>
          <p:spPr>
            <a:xfrm>
              <a:off x="5539375" y="2277500"/>
              <a:ext cx="1200" cy="325"/>
            </a:xfrm>
            <a:custGeom>
              <a:rect b="b" l="l" r="r" t="t"/>
              <a:pathLst>
                <a:path extrusionOk="0" h="13" w="48">
                  <a:moveTo>
                    <a:pt x="12" y="0"/>
                  </a:moveTo>
                  <a:cubicBezTo>
                    <a:pt x="24" y="0"/>
                    <a:pt x="24" y="12"/>
                    <a:pt x="0" y="12"/>
                  </a:cubicBezTo>
                  <a:lnTo>
                    <a:pt x="24" y="12"/>
                  </a:lnTo>
                  <a:cubicBezTo>
                    <a:pt x="24" y="0"/>
                    <a:pt x="48"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 name="Google Shape;1281;p13"/>
            <p:cNvSpPr/>
            <p:nvPr/>
          </p:nvSpPr>
          <p:spPr>
            <a:xfrm>
              <a:off x="5545325" y="2290300"/>
              <a:ext cx="925" cy="150"/>
            </a:xfrm>
            <a:custGeom>
              <a:rect b="b" l="l" r="r" t="t"/>
              <a:pathLst>
                <a:path extrusionOk="0" h="6" w="37">
                  <a:moveTo>
                    <a:pt x="0" y="0"/>
                  </a:moveTo>
                  <a:cubicBezTo>
                    <a:pt x="4" y="4"/>
                    <a:pt x="10" y="5"/>
                    <a:pt x="15" y="5"/>
                  </a:cubicBezTo>
                  <a:cubicBezTo>
                    <a:pt x="26" y="5"/>
                    <a:pt x="36"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 name="Google Shape;1282;p13"/>
            <p:cNvSpPr/>
            <p:nvPr/>
          </p:nvSpPr>
          <p:spPr>
            <a:xfrm>
              <a:off x="5552775" y="2248025"/>
              <a:ext cx="25" cy="925"/>
            </a:xfrm>
            <a:custGeom>
              <a:rect b="b" l="l" r="r" t="t"/>
              <a:pathLst>
                <a:path extrusionOk="0" h="37" w="1">
                  <a:moveTo>
                    <a:pt x="0" y="36"/>
                  </a:moveTo>
                  <a:lnTo>
                    <a:pt x="0" y="36"/>
                  </a:lnTo>
                  <a:cubicBezTo>
                    <a:pt x="0" y="1"/>
                    <a:pt x="0" y="24"/>
                    <a:pt x="0" y="3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 name="Google Shape;1283;p13"/>
            <p:cNvSpPr/>
            <p:nvPr/>
          </p:nvSpPr>
          <p:spPr>
            <a:xfrm>
              <a:off x="5551300" y="2247150"/>
              <a:ext cx="900" cy="1500"/>
            </a:xfrm>
            <a:custGeom>
              <a:rect b="b" l="l" r="r" t="t"/>
              <a:pathLst>
                <a:path extrusionOk="0" h="60" w="36">
                  <a:moveTo>
                    <a:pt x="8" y="0"/>
                  </a:moveTo>
                  <a:cubicBezTo>
                    <a:pt x="1" y="0"/>
                    <a:pt x="3" y="19"/>
                    <a:pt x="11" y="59"/>
                  </a:cubicBezTo>
                  <a:cubicBezTo>
                    <a:pt x="11" y="24"/>
                    <a:pt x="35" y="59"/>
                    <a:pt x="23" y="12"/>
                  </a:cubicBezTo>
                  <a:cubicBezTo>
                    <a:pt x="16" y="4"/>
                    <a:pt x="11" y="0"/>
                    <a:pt x="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13"/>
            <p:cNvSpPr/>
            <p:nvPr/>
          </p:nvSpPr>
          <p:spPr>
            <a:xfrm>
              <a:off x="5551875" y="2248625"/>
              <a:ext cx="325" cy="925"/>
            </a:xfrm>
            <a:custGeom>
              <a:rect b="b" l="l" r="r" t="t"/>
              <a:pathLst>
                <a:path extrusionOk="0" h="37" w="13">
                  <a:moveTo>
                    <a:pt x="0" y="0"/>
                  </a:moveTo>
                  <a:lnTo>
                    <a:pt x="0" y="36"/>
                  </a:lnTo>
                  <a:lnTo>
                    <a:pt x="12" y="24"/>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 name="Google Shape;1285;p13"/>
            <p:cNvSpPr/>
            <p:nvPr/>
          </p:nvSpPr>
          <p:spPr>
            <a:xfrm>
              <a:off x="5552175" y="2249525"/>
              <a:ext cx="325" cy="600"/>
            </a:xfrm>
            <a:custGeom>
              <a:rect b="b" l="l" r="r" t="t"/>
              <a:pathLst>
                <a:path extrusionOk="0" h="24" w="13">
                  <a:moveTo>
                    <a:pt x="0" y="0"/>
                  </a:moveTo>
                  <a:lnTo>
                    <a:pt x="0" y="24"/>
                  </a:lnTo>
                  <a:lnTo>
                    <a:pt x="12" y="12"/>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 name="Google Shape;1286;p13"/>
            <p:cNvSpPr/>
            <p:nvPr/>
          </p:nvSpPr>
          <p:spPr>
            <a:xfrm>
              <a:off x="5550250" y="2247075"/>
              <a:ext cx="1350" cy="2750"/>
            </a:xfrm>
            <a:custGeom>
              <a:rect b="b" l="l" r="r" t="t"/>
              <a:pathLst>
                <a:path extrusionOk="0" h="110" w="54">
                  <a:moveTo>
                    <a:pt x="3" y="0"/>
                  </a:moveTo>
                  <a:cubicBezTo>
                    <a:pt x="0" y="0"/>
                    <a:pt x="18" y="30"/>
                    <a:pt x="18" y="50"/>
                  </a:cubicBezTo>
                  <a:lnTo>
                    <a:pt x="18" y="39"/>
                  </a:lnTo>
                  <a:cubicBezTo>
                    <a:pt x="42" y="74"/>
                    <a:pt x="30" y="86"/>
                    <a:pt x="42" y="110"/>
                  </a:cubicBezTo>
                  <a:cubicBezTo>
                    <a:pt x="53" y="110"/>
                    <a:pt x="30" y="39"/>
                    <a:pt x="42" y="39"/>
                  </a:cubicBezTo>
                  <a:cubicBezTo>
                    <a:pt x="38" y="31"/>
                    <a:pt x="34" y="29"/>
                    <a:pt x="30" y="29"/>
                  </a:cubicBezTo>
                  <a:cubicBezTo>
                    <a:pt x="28" y="29"/>
                    <a:pt x="26" y="30"/>
                    <a:pt x="24" y="30"/>
                  </a:cubicBezTo>
                  <a:cubicBezTo>
                    <a:pt x="18" y="30"/>
                    <a:pt x="12" y="27"/>
                    <a:pt x="6" y="3"/>
                  </a:cubicBezTo>
                  <a:cubicBezTo>
                    <a:pt x="4" y="1"/>
                    <a:pt x="3" y="0"/>
                    <a:pt x="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13"/>
            <p:cNvSpPr/>
            <p:nvPr/>
          </p:nvSpPr>
          <p:spPr>
            <a:xfrm>
              <a:off x="5537000" y="2261725"/>
              <a:ext cx="300" cy="325"/>
            </a:xfrm>
            <a:custGeom>
              <a:rect b="b" l="l" r="r" t="t"/>
              <a:pathLst>
                <a:path extrusionOk="0" h="13" w="12">
                  <a:moveTo>
                    <a:pt x="0" y="0"/>
                  </a:moveTo>
                  <a:cubicBezTo>
                    <a:pt x="0" y="12"/>
                    <a:pt x="0" y="12"/>
                    <a:pt x="12" y="12"/>
                  </a:cubicBezTo>
                  <a:cubicBezTo>
                    <a:pt x="0" y="0"/>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 name="Google Shape;1288;p13"/>
            <p:cNvSpPr/>
            <p:nvPr/>
          </p:nvSpPr>
          <p:spPr>
            <a:xfrm>
              <a:off x="5517650" y="2262325"/>
              <a:ext cx="25" cy="300"/>
            </a:xfrm>
            <a:custGeom>
              <a:rect b="b" l="l" r="r" t="t"/>
              <a:pathLst>
                <a:path extrusionOk="0" h="12" w="1">
                  <a:moveTo>
                    <a:pt x="0" y="12"/>
                  </a:moveTo>
                  <a:cubicBezTo>
                    <a:pt x="0" y="12"/>
                    <a:pt x="0" y="12"/>
                    <a:pt x="0" y="0"/>
                  </a:cubicBezTo>
                  <a:lnTo>
                    <a:pt x="0" y="0"/>
                  </a:lnTo>
                  <a:lnTo>
                    <a:pt x="0" y="12"/>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 name="Google Shape;1289;p13"/>
            <p:cNvSpPr/>
            <p:nvPr/>
          </p:nvSpPr>
          <p:spPr>
            <a:xfrm>
              <a:off x="5546525" y="2248025"/>
              <a:ext cx="300" cy="325"/>
            </a:xfrm>
            <a:custGeom>
              <a:rect b="b" l="l" r="r" t="t"/>
              <a:pathLst>
                <a:path extrusionOk="0" h="13" w="12">
                  <a:moveTo>
                    <a:pt x="12" y="1"/>
                  </a:moveTo>
                  <a:cubicBezTo>
                    <a:pt x="0" y="1"/>
                    <a:pt x="0" y="1"/>
                    <a:pt x="0" y="12"/>
                  </a:cubicBezTo>
                  <a:cubicBezTo>
                    <a:pt x="12" y="12"/>
                    <a:pt x="12" y="12"/>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 name="Google Shape;1290;p13"/>
            <p:cNvSpPr/>
            <p:nvPr/>
          </p:nvSpPr>
          <p:spPr>
            <a:xfrm>
              <a:off x="5545325" y="2248325"/>
              <a:ext cx="325" cy="325"/>
            </a:xfrm>
            <a:custGeom>
              <a:rect b="b" l="l" r="r" t="t"/>
              <a:pathLst>
                <a:path extrusionOk="0" h="13" w="13">
                  <a:moveTo>
                    <a:pt x="12" y="12"/>
                  </a:moveTo>
                  <a:lnTo>
                    <a:pt x="12" y="12"/>
                  </a:lnTo>
                  <a:cubicBezTo>
                    <a:pt x="0" y="0"/>
                    <a:pt x="0" y="0"/>
                    <a:pt x="12" y="1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13"/>
            <p:cNvSpPr/>
            <p:nvPr/>
          </p:nvSpPr>
          <p:spPr>
            <a:xfrm>
              <a:off x="5544425" y="2248625"/>
              <a:ext cx="325" cy="25"/>
            </a:xfrm>
            <a:custGeom>
              <a:rect b="b" l="l" r="r" t="t"/>
              <a:pathLst>
                <a:path extrusionOk="0" h="1" w="13">
                  <a:moveTo>
                    <a:pt x="13" y="0"/>
                  </a:moveTo>
                  <a:lnTo>
                    <a:pt x="13" y="0"/>
                  </a:lnTo>
                  <a:cubicBezTo>
                    <a:pt x="13" y="0"/>
                    <a:pt x="1"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13"/>
            <p:cNvSpPr/>
            <p:nvPr/>
          </p:nvSpPr>
          <p:spPr>
            <a:xfrm>
              <a:off x="5546075" y="2247175"/>
              <a:ext cx="675" cy="2125"/>
            </a:xfrm>
            <a:custGeom>
              <a:rect b="b" l="l" r="r" t="t"/>
              <a:pathLst>
                <a:path extrusionOk="0" h="85" w="27">
                  <a:moveTo>
                    <a:pt x="1" y="0"/>
                  </a:moveTo>
                  <a:lnTo>
                    <a:pt x="1" y="0"/>
                  </a:lnTo>
                  <a:cubicBezTo>
                    <a:pt x="1" y="0"/>
                    <a:pt x="2" y="9"/>
                    <a:pt x="6" y="35"/>
                  </a:cubicBezTo>
                  <a:cubicBezTo>
                    <a:pt x="6" y="41"/>
                    <a:pt x="6" y="58"/>
                    <a:pt x="6" y="58"/>
                  </a:cubicBezTo>
                  <a:cubicBezTo>
                    <a:pt x="6" y="58"/>
                    <a:pt x="6" y="70"/>
                    <a:pt x="6" y="70"/>
                  </a:cubicBezTo>
                  <a:cubicBezTo>
                    <a:pt x="18" y="70"/>
                    <a:pt x="18" y="70"/>
                    <a:pt x="18" y="82"/>
                  </a:cubicBezTo>
                  <a:cubicBezTo>
                    <a:pt x="20" y="84"/>
                    <a:pt x="21" y="85"/>
                    <a:pt x="22" y="85"/>
                  </a:cubicBezTo>
                  <a:cubicBezTo>
                    <a:pt x="27" y="85"/>
                    <a:pt x="18" y="57"/>
                    <a:pt x="18" y="46"/>
                  </a:cubicBezTo>
                  <a:cubicBezTo>
                    <a:pt x="10" y="31"/>
                    <a:pt x="3"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13"/>
            <p:cNvSpPr/>
            <p:nvPr/>
          </p:nvSpPr>
          <p:spPr>
            <a:xfrm>
              <a:off x="5514975" y="2260525"/>
              <a:ext cx="1500" cy="2700"/>
            </a:xfrm>
            <a:custGeom>
              <a:rect b="b" l="l" r="r" t="t"/>
              <a:pathLst>
                <a:path extrusionOk="0" h="108" w="60">
                  <a:moveTo>
                    <a:pt x="0" y="1"/>
                  </a:moveTo>
                  <a:cubicBezTo>
                    <a:pt x="10" y="29"/>
                    <a:pt x="34" y="58"/>
                    <a:pt x="50" y="86"/>
                  </a:cubicBezTo>
                  <a:lnTo>
                    <a:pt x="50" y="86"/>
                  </a:lnTo>
                  <a:cubicBezTo>
                    <a:pt x="41" y="65"/>
                    <a:pt x="32" y="42"/>
                    <a:pt x="24" y="24"/>
                  </a:cubicBezTo>
                  <a:lnTo>
                    <a:pt x="24" y="36"/>
                  </a:lnTo>
                  <a:cubicBezTo>
                    <a:pt x="12" y="12"/>
                    <a:pt x="12" y="12"/>
                    <a:pt x="0" y="1"/>
                  </a:cubicBezTo>
                  <a:close/>
                  <a:moveTo>
                    <a:pt x="50" y="86"/>
                  </a:moveTo>
                  <a:lnTo>
                    <a:pt x="50" y="86"/>
                  </a:lnTo>
                  <a:cubicBezTo>
                    <a:pt x="53" y="94"/>
                    <a:pt x="56" y="101"/>
                    <a:pt x="60" y="108"/>
                  </a:cubicBezTo>
                  <a:cubicBezTo>
                    <a:pt x="57" y="101"/>
                    <a:pt x="54" y="93"/>
                    <a:pt x="50" y="8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13"/>
            <p:cNvSpPr/>
            <p:nvPr/>
          </p:nvSpPr>
          <p:spPr>
            <a:xfrm>
              <a:off x="5516450" y="2263200"/>
              <a:ext cx="625" cy="325"/>
            </a:xfrm>
            <a:custGeom>
              <a:rect b="b" l="l" r="r" t="t"/>
              <a:pathLst>
                <a:path extrusionOk="0" h="13" w="25">
                  <a:moveTo>
                    <a:pt x="1" y="1"/>
                  </a:moveTo>
                  <a:cubicBezTo>
                    <a:pt x="7" y="1"/>
                    <a:pt x="10" y="1"/>
                    <a:pt x="13" y="2"/>
                  </a:cubicBezTo>
                  <a:lnTo>
                    <a:pt x="13" y="2"/>
                  </a:lnTo>
                  <a:cubicBezTo>
                    <a:pt x="12" y="1"/>
                    <a:pt x="12" y="1"/>
                    <a:pt x="12" y="1"/>
                  </a:cubicBezTo>
                  <a:close/>
                  <a:moveTo>
                    <a:pt x="13" y="2"/>
                  </a:moveTo>
                  <a:cubicBezTo>
                    <a:pt x="13" y="6"/>
                    <a:pt x="15" y="13"/>
                    <a:pt x="24" y="13"/>
                  </a:cubicBezTo>
                  <a:cubicBezTo>
                    <a:pt x="18" y="7"/>
                    <a:pt x="16" y="4"/>
                    <a:pt x="13" y="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13"/>
            <p:cNvSpPr/>
            <p:nvPr/>
          </p:nvSpPr>
          <p:spPr>
            <a:xfrm>
              <a:off x="5501875" y="2266475"/>
              <a:ext cx="25" cy="325"/>
            </a:xfrm>
            <a:custGeom>
              <a:rect b="b" l="l" r="r" t="t"/>
              <a:pathLst>
                <a:path extrusionOk="0" h="13" w="1">
                  <a:moveTo>
                    <a:pt x="0" y="13"/>
                  </a:moveTo>
                  <a:lnTo>
                    <a:pt x="0" y="13"/>
                  </a:lnTo>
                  <a:cubicBezTo>
                    <a:pt x="0" y="1"/>
                    <a:pt x="0" y="1"/>
                    <a:pt x="0" y="1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13"/>
            <p:cNvSpPr/>
            <p:nvPr/>
          </p:nvSpPr>
          <p:spPr>
            <a:xfrm>
              <a:off x="5517950" y="2261125"/>
              <a:ext cx="300" cy="25"/>
            </a:xfrm>
            <a:custGeom>
              <a:rect b="b" l="l" r="r" t="t"/>
              <a:pathLst>
                <a:path extrusionOk="0" h="1" w="12">
                  <a:moveTo>
                    <a:pt x="0" y="0"/>
                  </a:moveTo>
                  <a:cubicBezTo>
                    <a:pt x="0" y="0"/>
                    <a:pt x="12" y="0"/>
                    <a:pt x="12" y="0"/>
                  </a:cubicBezTo>
                  <a:cubicBezTo>
                    <a:pt x="12" y="0"/>
                    <a:pt x="12"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13"/>
            <p:cNvSpPr/>
            <p:nvPr/>
          </p:nvSpPr>
          <p:spPr>
            <a:xfrm>
              <a:off x="5517350" y="2273625"/>
              <a:ext cx="625" cy="750"/>
            </a:xfrm>
            <a:custGeom>
              <a:rect b="b" l="l" r="r" t="t"/>
              <a:pathLst>
                <a:path extrusionOk="0" h="30" w="25">
                  <a:moveTo>
                    <a:pt x="0" y="0"/>
                  </a:moveTo>
                  <a:lnTo>
                    <a:pt x="12" y="24"/>
                  </a:lnTo>
                  <a:cubicBezTo>
                    <a:pt x="12" y="28"/>
                    <a:pt x="12" y="30"/>
                    <a:pt x="13" y="30"/>
                  </a:cubicBezTo>
                  <a:cubicBezTo>
                    <a:pt x="13" y="30"/>
                    <a:pt x="16" y="24"/>
                    <a:pt x="24" y="24"/>
                  </a:cubicBezTo>
                  <a:cubicBezTo>
                    <a:pt x="11" y="7"/>
                    <a:pt x="7" y="2"/>
                    <a:pt x="7" y="2"/>
                  </a:cubicBezTo>
                  <a:lnTo>
                    <a:pt x="7" y="2"/>
                  </a:lnTo>
                  <a:cubicBezTo>
                    <a:pt x="7" y="2"/>
                    <a:pt x="10" y="8"/>
                    <a:pt x="9" y="8"/>
                  </a:cubicBezTo>
                  <a:cubicBezTo>
                    <a:pt x="8" y="8"/>
                    <a:pt x="6" y="6"/>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13"/>
            <p:cNvSpPr/>
            <p:nvPr/>
          </p:nvSpPr>
          <p:spPr>
            <a:xfrm>
              <a:off x="5517525" y="2262600"/>
              <a:ext cx="450" cy="625"/>
            </a:xfrm>
            <a:custGeom>
              <a:rect b="b" l="l" r="r" t="t"/>
              <a:pathLst>
                <a:path extrusionOk="0" h="25" w="18">
                  <a:moveTo>
                    <a:pt x="5" y="1"/>
                  </a:moveTo>
                  <a:lnTo>
                    <a:pt x="5" y="1"/>
                  </a:lnTo>
                  <a:cubicBezTo>
                    <a:pt x="9" y="8"/>
                    <a:pt x="9" y="10"/>
                    <a:pt x="8" y="10"/>
                  </a:cubicBezTo>
                  <a:cubicBezTo>
                    <a:pt x="7" y="10"/>
                    <a:pt x="5" y="8"/>
                    <a:pt x="3" y="8"/>
                  </a:cubicBezTo>
                  <a:lnTo>
                    <a:pt x="3" y="8"/>
                  </a:lnTo>
                  <a:cubicBezTo>
                    <a:pt x="1" y="8"/>
                    <a:pt x="1" y="11"/>
                    <a:pt x="5" y="25"/>
                  </a:cubicBezTo>
                  <a:lnTo>
                    <a:pt x="17" y="13"/>
                  </a:lnTo>
                  <a:lnTo>
                    <a:pt x="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13"/>
            <p:cNvSpPr/>
            <p:nvPr/>
          </p:nvSpPr>
          <p:spPr>
            <a:xfrm>
              <a:off x="5550975" y="2251000"/>
              <a:ext cx="925" cy="2100"/>
            </a:xfrm>
            <a:custGeom>
              <a:rect b="b" l="l" r="r" t="t"/>
              <a:pathLst>
                <a:path extrusionOk="0" h="84" w="37">
                  <a:moveTo>
                    <a:pt x="13" y="1"/>
                  </a:moveTo>
                  <a:cubicBezTo>
                    <a:pt x="24" y="36"/>
                    <a:pt x="13" y="13"/>
                    <a:pt x="1" y="36"/>
                  </a:cubicBezTo>
                  <a:lnTo>
                    <a:pt x="24" y="60"/>
                  </a:lnTo>
                  <a:lnTo>
                    <a:pt x="24" y="72"/>
                  </a:lnTo>
                  <a:lnTo>
                    <a:pt x="36" y="84"/>
                  </a:lnTo>
                  <a:cubicBezTo>
                    <a:pt x="36" y="60"/>
                    <a:pt x="24" y="36"/>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13"/>
            <p:cNvSpPr/>
            <p:nvPr/>
          </p:nvSpPr>
          <p:spPr>
            <a:xfrm>
              <a:off x="5549200" y="2245950"/>
              <a:ext cx="325" cy="900"/>
            </a:xfrm>
            <a:custGeom>
              <a:rect b="b" l="l" r="r" t="t"/>
              <a:pathLst>
                <a:path extrusionOk="0" h="36" w="13">
                  <a:moveTo>
                    <a:pt x="0" y="0"/>
                  </a:moveTo>
                  <a:lnTo>
                    <a:pt x="0" y="24"/>
                  </a:lnTo>
                  <a:lnTo>
                    <a:pt x="12" y="36"/>
                  </a:lnTo>
                  <a:cubicBezTo>
                    <a:pt x="12" y="24"/>
                    <a:pt x="0"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13"/>
            <p:cNvSpPr/>
            <p:nvPr/>
          </p:nvSpPr>
          <p:spPr>
            <a:xfrm>
              <a:off x="5545225" y="2245200"/>
              <a:ext cx="425" cy="775"/>
            </a:xfrm>
            <a:custGeom>
              <a:rect b="b" l="l" r="r" t="t"/>
              <a:pathLst>
                <a:path extrusionOk="0" h="31" w="17">
                  <a:moveTo>
                    <a:pt x="3" y="0"/>
                  </a:moveTo>
                  <a:lnTo>
                    <a:pt x="3" y="0"/>
                  </a:lnTo>
                  <a:cubicBezTo>
                    <a:pt x="1" y="0"/>
                    <a:pt x="0" y="5"/>
                    <a:pt x="4" y="18"/>
                  </a:cubicBezTo>
                  <a:lnTo>
                    <a:pt x="16" y="30"/>
                  </a:lnTo>
                  <a:cubicBezTo>
                    <a:pt x="16" y="15"/>
                    <a:pt x="7" y="0"/>
                    <a:pt x="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 name="Google Shape;1302;p13"/>
            <p:cNvSpPr/>
            <p:nvPr/>
          </p:nvSpPr>
          <p:spPr>
            <a:xfrm>
              <a:off x="5549200" y="2253200"/>
              <a:ext cx="325" cy="800"/>
            </a:xfrm>
            <a:custGeom>
              <a:rect b="b" l="l" r="r" t="t"/>
              <a:pathLst>
                <a:path extrusionOk="0" h="32" w="13">
                  <a:moveTo>
                    <a:pt x="3" y="0"/>
                  </a:moveTo>
                  <a:cubicBezTo>
                    <a:pt x="0" y="0"/>
                    <a:pt x="0" y="6"/>
                    <a:pt x="0" y="20"/>
                  </a:cubicBezTo>
                  <a:cubicBezTo>
                    <a:pt x="0" y="17"/>
                    <a:pt x="1" y="16"/>
                    <a:pt x="1" y="16"/>
                  </a:cubicBezTo>
                  <a:cubicBezTo>
                    <a:pt x="5" y="16"/>
                    <a:pt x="12" y="32"/>
                    <a:pt x="12" y="32"/>
                  </a:cubicBezTo>
                  <a:lnTo>
                    <a:pt x="12" y="8"/>
                  </a:lnTo>
                  <a:cubicBezTo>
                    <a:pt x="7" y="3"/>
                    <a:pt x="4" y="0"/>
                    <a:pt x="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 name="Google Shape;1303;p13"/>
            <p:cNvSpPr/>
            <p:nvPr/>
          </p:nvSpPr>
          <p:spPr>
            <a:xfrm>
              <a:off x="5544325" y="2245650"/>
              <a:ext cx="575" cy="625"/>
            </a:xfrm>
            <a:custGeom>
              <a:rect b="b" l="l" r="r" t="t"/>
              <a:pathLst>
                <a:path extrusionOk="0" h="25" w="23">
                  <a:moveTo>
                    <a:pt x="17" y="0"/>
                  </a:moveTo>
                  <a:lnTo>
                    <a:pt x="17" y="0"/>
                  </a:lnTo>
                  <a:cubicBezTo>
                    <a:pt x="17" y="15"/>
                    <a:pt x="14" y="20"/>
                    <a:pt x="11" y="20"/>
                  </a:cubicBezTo>
                  <a:cubicBezTo>
                    <a:pt x="7" y="20"/>
                    <a:pt x="3" y="12"/>
                    <a:pt x="2" y="12"/>
                  </a:cubicBezTo>
                  <a:lnTo>
                    <a:pt x="2" y="12"/>
                  </a:lnTo>
                  <a:cubicBezTo>
                    <a:pt x="1" y="12"/>
                    <a:pt x="2" y="15"/>
                    <a:pt x="5" y="24"/>
                  </a:cubicBezTo>
                  <a:cubicBezTo>
                    <a:pt x="5" y="21"/>
                    <a:pt x="6" y="20"/>
                    <a:pt x="8" y="20"/>
                  </a:cubicBezTo>
                  <a:cubicBezTo>
                    <a:pt x="10" y="20"/>
                    <a:pt x="13" y="21"/>
                    <a:pt x="15" y="21"/>
                  </a:cubicBezTo>
                  <a:cubicBezTo>
                    <a:pt x="20" y="21"/>
                    <a:pt x="23" y="18"/>
                    <a:pt x="1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 name="Google Shape;1304;p13"/>
            <p:cNvSpPr/>
            <p:nvPr/>
          </p:nvSpPr>
          <p:spPr>
            <a:xfrm>
              <a:off x="5543550" y="2246525"/>
              <a:ext cx="900" cy="2725"/>
            </a:xfrm>
            <a:custGeom>
              <a:rect b="b" l="l" r="r" t="t"/>
              <a:pathLst>
                <a:path extrusionOk="0" h="109" w="36">
                  <a:moveTo>
                    <a:pt x="0" y="1"/>
                  </a:moveTo>
                  <a:cubicBezTo>
                    <a:pt x="0" y="37"/>
                    <a:pt x="12" y="72"/>
                    <a:pt x="24" y="96"/>
                  </a:cubicBezTo>
                  <a:cubicBezTo>
                    <a:pt x="12" y="72"/>
                    <a:pt x="24" y="72"/>
                    <a:pt x="24" y="72"/>
                  </a:cubicBezTo>
                  <a:cubicBezTo>
                    <a:pt x="36" y="84"/>
                    <a:pt x="36" y="96"/>
                    <a:pt x="36" y="108"/>
                  </a:cubicBezTo>
                  <a:cubicBezTo>
                    <a:pt x="36" y="84"/>
                    <a:pt x="36" y="84"/>
                    <a:pt x="36" y="72"/>
                  </a:cubicBezTo>
                  <a:cubicBezTo>
                    <a:pt x="24" y="49"/>
                    <a:pt x="12" y="37"/>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 name="Google Shape;1305;p13"/>
            <p:cNvSpPr/>
            <p:nvPr/>
          </p:nvSpPr>
          <p:spPr>
            <a:xfrm>
              <a:off x="5542650" y="2245950"/>
              <a:ext cx="625" cy="1800"/>
            </a:xfrm>
            <a:custGeom>
              <a:rect b="b" l="l" r="r" t="t"/>
              <a:pathLst>
                <a:path extrusionOk="0" h="72" w="25">
                  <a:moveTo>
                    <a:pt x="12" y="0"/>
                  </a:moveTo>
                  <a:cubicBezTo>
                    <a:pt x="0" y="12"/>
                    <a:pt x="0" y="36"/>
                    <a:pt x="0" y="60"/>
                  </a:cubicBezTo>
                  <a:lnTo>
                    <a:pt x="12" y="72"/>
                  </a:lnTo>
                  <a:cubicBezTo>
                    <a:pt x="12" y="36"/>
                    <a:pt x="24" y="48"/>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 name="Google Shape;1306;p13"/>
            <p:cNvSpPr/>
            <p:nvPr/>
          </p:nvSpPr>
          <p:spPr>
            <a:xfrm>
              <a:off x="5538400" y="2248825"/>
              <a:ext cx="400" cy="725"/>
            </a:xfrm>
            <a:custGeom>
              <a:rect b="b" l="l" r="r" t="t"/>
              <a:pathLst>
                <a:path extrusionOk="0" h="29" w="16">
                  <a:moveTo>
                    <a:pt x="0" y="1"/>
                  </a:moveTo>
                  <a:cubicBezTo>
                    <a:pt x="0" y="1"/>
                    <a:pt x="2" y="4"/>
                    <a:pt x="5" y="7"/>
                  </a:cubicBezTo>
                  <a:lnTo>
                    <a:pt x="5" y="7"/>
                  </a:lnTo>
                  <a:cubicBezTo>
                    <a:pt x="5" y="6"/>
                    <a:pt x="4" y="5"/>
                    <a:pt x="4" y="4"/>
                  </a:cubicBezTo>
                  <a:cubicBezTo>
                    <a:pt x="1" y="2"/>
                    <a:pt x="0" y="1"/>
                    <a:pt x="0" y="1"/>
                  </a:cubicBezTo>
                  <a:close/>
                  <a:moveTo>
                    <a:pt x="5" y="7"/>
                  </a:moveTo>
                  <a:cubicBezTo>
                    <a:pt x="9" y="15"/>
                    <a:pt x="13" y="22"/>
                    <a:pt x="16" y="28"/>
                  </a:cubicBezTo>
                  <a:cubicBezTo>
                    <a:pt x="16" y="22"/>
                    <a:pt x="10" y="13"/>
                    <a:pt x="5" y="7"/>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 name="Google Shape;1307;p13"/>
            <p:cNvSpPr/>
            <p:nvPr/>
          </p:nvSpPr>
          <p:spPr>
            <a:xfrm>
              <a:off x="5537875" y="2262900"/>
              <a:ext cx="475" cy="1300"/>
            </a:xfrm>
            <a:custGeom>
              <a:rect b="b" l="l" r="r" t="t"/>
              <a:pathLst>
                <a:path extrusionOk="0" h="52" w="19">
                  <a:moveTo>
                    <a:pt x="13" y="1"/>
                  </a:moveTo>
                  <a:cubicBezTo>
                    <a:pt x="13" y="13"/>
                    <a:pt x="1" y="25"/>
                    <a:pt x="13" y="48"/>
                  </a:cubicBezTo>
                  <a:cubicBezTo>
                    <a:pt x="13" y="48"/>
                    <a:pt x="16" y="51"/>
                    <a:pt x="17" y="51"/>
                  </a:cubicBezTo>
                  <a:cubicBezTo>
                    <a:pt x="19" y="51"/>
                    <a:pt x="19" y="48"/>
                    <a:pt x="13" y="37"/>
                  </a:cubicBezTo>
                  <a:cubicBezTo>
                    <a:pt x="13" y="37"/>
                    <a:pt x="13" y="25"/>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 name="Google Shape;1308;p13"/>
            <p:cNvSpPr/>
            <p:nvPr/>
          </p:nvSpPr>
          <p:spPr>
            <a:xfrm>
              <a:off x="5536400" y="2263425"/>
              <a:ext cx="325" cy="700"/>
            </a:xfrm>
            <a:custGeom>
              <a:rect b="b" l="l" r="r" t="t"/>
              <a:pathLst>
                <a:path extrusionOk="0" h="28" w="13">
                  <a:moveTo>
                    <a:pt x="0" y="0"/>
                  </a:moveTo>
                  <a:cubicBezTo>
                    <a:pt x="0" y="0"/>
                    <a:pt x="0" y="1"/>
                    <a:pt x="0" y="4"/>
                  </a:cubicBezTo>
                  <a:cubicBezTo>
                    <a:pt x="1" y="4"/>
                    <a:pt x="1" y="4"/>
                    <a:pt x="1" y="5"/>
                  </a:cubicBezTo>
                  <a:lnTo>
                    <a:pt x="1" y="5"/>
                  </a:lnTo>
                  <a:cubicBezTo>
                    <a:pt x="1" y="2"/>
                    <a:pt x="0" y="0"/>
                    <a:pt x="0" y="0"/>
                  </a:cubicBezTo>
                  <a:close/>
                  <a:moveTo>
                    <a:pt x="1" y="5"/>
                  </a:moveTo>
                  <a:cubicBezTo>
                    <a:pt x="3" y="10"/>
                    <a:pt x="6" y="21"/>
                    <a:pt x="12" y="27"/>
                  </a:cubicBezTo>
                  <a:cubicBezTo>
                    <a:pt x="12" y="16"/>
                    <a:pt x="12" y="16"/>
                    <a:pt x="1" y="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 name="Google Shape;1309;p13"/>
            <p:cNvSpPr/>
            <p:nvPr/>
          </p:nvSpPr>
          <p:spPr>
            <a:xfrm>
              <a:off x="5520350" y="2254450"/>
              <a:ext cx="600" cy="750"/>
            </a:xfrm>
            <a:custGeom>
              <a:rect b="b" l="l" r="r" t="t"/>
              <a:pathLst>
                <a:path extrusionOk="0" h="30" w="24">
                  <a:moveTo>
                    <a:pt x="4" y="1"/>
                  </a:moveTo>
                  <a:lnTo>
                    <a:pt x="4" y="1"/>
                  </a:lnTo>
                  <a:cubicBezTo>
                    <a:pt x="0" y="1"/>
                    <a:pt x="3" y="12"/>
                    <a:pt x="11" y="29"/>
                  </a:cubicBezTo>
                  <a:cubicBezTo>
                    <a:pt x="23" y="29"/>
                    <a:pt x="11" y="17"/>
                    <a:pt x="11" y="5"/>
                  </a:cubicBezTo>
                  <a:cubicBezTo>
                    <a:pt x="8" y="2"/>
                    <a:pt x="6" y="1"/>
                    <a:pt x="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 name="Google Shape;1310;p13"/>
            <p:cNvSpPr/>
            <p:nvPr/>
          </p:nvSpPr>
          <p:spPr>
            <a:xfrm>
              <a:off x="5520025" y="2254575"/>
              <a:ext cx="625" cy="925"/>
            </a:xfrm>
            <a:custGeom>
              <a:rect b="b" l="l" r="r" t="t"/>
              <a:pathLst>
                <a:path extrusionOk="0" h="37" w="25">
                  <a:moveTo>
                    <a:pt x="0" y="0"/>
                  </a:moveTo>
                  <a:lnTo>
                    <a:pt x="12" y="24"/>
                  </a:lnTo>
                  <a:lnTo>
                    <a:pt x="24" y="36"/>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 name="Google Shape;1311;p13"/>
            <p:cNvSpPr/>
            <p:nvPr/>
          </p:nvSpPr>
          <p:spPr>
            <a:xfrm>
              <a:off x="5519125" y="2254275"/>
              <a:ext cx="25" cy="625"/>
            </a:xfrm>
            <a:custGeom>
              <a:rect b="b" l="l" r="r" t="t"/>
              <a:pathLst>
                <a:path extrusionOk="0" h="25" w="1">
                  <a:moveTo>
                    <a:pt x="1" y="1"/>
                  </a:moveTo>
                  <a:cubicBezTo>
                    <a:pt x="1" y="12"/>
                    <a:pt x="1" y="12"/>
                    <a:pt x="1" y="12"/>
                  </a:cubicBezTo>
                  <a:cubicBezTo>
                    <a:pt x="1" y="12"/>
                    <a:pt x="1" y="12"/>
                    <a:pt x="1" y="24"/>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 name="Google Shape;1312;p13"/>
            <p:cNvSpPr/>
            <p:nvPr/>
          </p:nvSpPr>
          <p:spPr>
            <a:xfrm>
              <a:off x="5518525" y="2254275"/>
              <a:ext cx="925" cy="1800"/>
            </a:xfrm>
            <a:custGeom>
              <a:rect b="b" l="l" r="r" t="t"/>
              <a:pathLst>
                <a:path extrusionOk="0" h="72" w="37">
                  <a:moveTo>
                    <a:pt x="1" y="1"/>
                  </a:moveTo>
                  <a:lnTo>
                    <a:pt x="13" y="24"/>
                  </a:lnTo>
                  <a:lnTo>
                    <a:pt x="37" y="72"/>
                  </a:lnTo>
                  <a:cubicBezTo>
                    <a:pt x="37" y="48"/>
                    <a:pt x="25" y="4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 name="Google Shape;1313;p13"/>
            <p:cNvSpPr/>
            <p:nvPr/>
          </p:nvSpPr>
          <p:spPr>
            <a:xfrm>
              <a:off x="5517650" y="2255725"/>
              <a:ext cx="1850" cy="3075"/>
            </a:xfrm>
            <a:custGeom>
              <a:rect b="b" l="l" r="r" t="t"/>
              <a:pathLst>
                <a:path extrusionOk="0" h="123" w="74">
                  <a:moveTo>
                    <a:pt x="22" y="1"/>
                  </a:moveTo>
                  <a:cubicBezTo>
                    <a:pt x="17" y="1"/>
                    <a:pt x="26" y="31"/>
                    <a:pt x="22" y="31"/>
                  </a:cubicBezTo>
                  <a:cubicBezTo>
                    <a:pt x="21" y="31"/>
                    <a:pt x="18" y="26"/>
                    <a:pt x="12" y="14"/>
                  </a:cubicBezTo>
                  <a:lnTo>
                    <a:pt x="12" y="14"/>
                  </a:lnTo>
                  <a:cubicBezTo>
                    <a:pt x="0" y="50"/>
                    <a:pt x="60" y="97"/>
                    <a:pt x="48" y="121"/>
                  </a:cubicBezTo>
                  <a:cubicBezTo>
                    <a:pt x="50" y="122"/>
                    <a:pt x="51" y="122"/>
                    <a:pt x="52" y="122"/>
                  </a:cubicBezTo>
                  <a:cubicBezTo>
                    <a:pt x="74" y="122"/>
                    <a:pt x="10" y="37"/>
                    <a:pt x="31" y="37"/>
                  </a:cubicBezTo>
                  <a:cubicBezTo>
                    <a:pt x="32" y="37"/>
                    <a:pt x="34" y="37"/>
                    <a:pt x="36" y="38"/>
                  </a:cubicBezTo>
                  <a:cubicBezTo>
                    <a:pt x="12" y="14"/>
                    <a:pt x="36" y="14"/>
                    <a:pt x="24" y="2"/>
                  </a:cubicBezTo>
                  <a:cubicBezTo>
                    <a:pt x="23" y="1"/>
                    <a:pt x="22" y="1"/>
                    <a:pt x="2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 name="Google Shape;1314;p13"/>
            <p:cNvSpPr/>
            <p:nvPr/>
          </p:nvSpPr>
          <p:spPr>
            <a:xfrm>
              <a:off x="5519125" y="2257200"/>
              <a:ext cx="425" cy="775"/>
            </a:xfrm>
            <a:custGeom>
              <a:rect b="b" l="l" r="r" t="t"/>
              <a:pathLst>
                <a:path extrusionOk="0" h="31" w="17">
                  <a:moveTo>
                    <a:pt x="3" y="1"/>
                  </a:moveTo>
                  <a:cubicBezTo>
                    <a:pt x="1" y="1"/>
                    <a:pt x="1" y="8"/>
                    <a:pt x="1" y="15"/>
                  </a:cubicBezTo>
                  <a:cubicBezTo>
                    <a:pt x="1" y="15"/>
                    <a:pt x="11" y="30"/>
                    <a:pt x="15" y="30"/>
                  </a:cubicBezTo>
                  <a:cubicBezTo>
                    <a:pt x="17" y="30"/>
                    <a:pt x="17" y="26"/>
                    <a:pt x="13" y="15"/>
                  </a:cubicBezTo>
                  <a:cubicBezTo>
                    <a:pt x="8" y="4"/>
                    <a:pt x="5" y="1"/>
                    <a:pt x="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 name="Google Shape;1315;p13"/>
            <p:cNvSpPr/>
            <p:nvPr/>
          </p:nvSpPr>
          <p:spPr>
            <a:xfrm>
              <a:off x="5517350" y="2256350"/>
              <a:ext cx="325" cy="325"/>
            </a:xfrm>
            <a:custGeom>
              <a:rect b="b" l="l" r="r" t="t"/>
              <a:pathLst>
                <a:path extrusionOk="0" h="13" w="13">
                  <a:moveTo>
                    <a:pt x="0" y="1"/>
                  </a:moveTo>
                  <a:lnTo>
                    <a:pt x="0" y="13"/>
                  </a:lnTo>
                  <a:lnTo>
                    <a:pt x="12" y="13"/>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13"/>
            <p:cNvSpPr/>
            <p:nvPr/>
          </p:nvSpPr>
          <p:spPr>
            <a:xfrm>
              <a:off x="5516750" y="2256050"/>
              <a:ext cx="325" cy="625"/>
            </a:xfrm>
            <a:custGeom>
              <a:rect b="b" l="l" r="r" t="t"/>
              <a:pathLst>
                <a:path extrusionOk="0" h="25" w="13">
                  <a:moveTo>
                    <a:pt x="0" y="1"/>
                  </a:moveTo>
                  <a:cubicBezTo>
                    <a:pt x="0" y="13"/>
                    <a:pt x="0" y="13"/>
                    <a:pt x="12" y="25"/>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13"/>
            <p:cNvSpPr/>
            <p:nvPr/>
          </p:nvSpPr>
          <p:spPr>
            <a:xfrm>
              <a:off x="5515750" y="2256325"/>
              <a:ext cx="725" cy="1075"/>
            </a:xfrm>
            <a:custGeom>
              <a:rect b="b" l="l" r="r" t="t"/>
              <a:pathLst>
                <a:path extrusionOk="0" h="43" w="29">
                  <a:moveTo>
                    <a:pt x="3" y="1"/>
                  </a:moveTo>
                  <a:cubicBezTo>
                    <a:pt x="1" y="1"/>
                    <a:pt x="1" y="3"/>
                    <a:pt x="2" y="6"/>
                  </a:cubicBezTo>
                  <a:lnTo>
                    <a:pt x="2" y="6"/>
                  </a:lnTo>
                  <a:cubicBezTo>
                    <a:pt x="2" y="5"/>
                    <a:pt x="3" y="3"/>
                    <a:pt x="5" y="2"/>
                  </a:cubicBezTo>
                  <a:cubicBezTo>
                    <a:pt x="4" y="1"/>
                    <a:pt x="3" y="1"/>
                    <a:pt x="3" y="1"/>
                  </a:cubicBezTo>
                  <a:close/>
                  <a:moveTo>
                    <a:pt x="2" y="6"/>
                  </a:moveTo>
                  <a:cubicBezTo>
                    <a:pt x="0" y="10"/>
                    <a:pt x="2" y="15"/>
                    <a:pt x="5" y="19"/>
                  </a:cubicBezTo>
                  <a:lnTo>
                    <a:pt x="5" y="19"/>
                  </a:lnTo>
                  <a:cubicBezTo>
                    <a:pt x="4" y="14"/>
                    <a:pt x="2" y="10"/>
                    <a:pt x="2" y="6"/>
                  </a:cubicBezTo>
                  <a:close/>
                  <a:moveTo>
                    <a:pt x="5" y="19"/>
                  </a:moveTo>
                  <a:cubicBezTo>
                    <a:pt x="10" y="30"/>
                    <a:pt x="17" y="42"/>
                    <a:pt x="23" y="42"/>
                  </a:cubicBezTo>
                  <a:cubicBezTo>
                    <a:pt x="25" y="42"/>
                    <a:pt x="27" y="41"/>
                    <a:pt x="29" y="38"/>
                  </a:cubicBezTo>
                  <a:lnTo>
                    <a:pt x="17" y="38"/>
                  </a:lnTo>
                  <a:cubicBezTo>
                    <a:pt x="17" y="31"/>
                    <a:pt x="10" y="25"/>
                    <a:pt x="5" y="19"/>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13"/>
            <p:cNvSpPr/>
            <p:nvPr/>
          </p:nvSpPr>
          <p:spPr>
            <a:xfrm>
              <a:off x="5515250" y="2259325"/>
              <a:ext cx="325" cy="625"/>
            </a:xfrm>
            <a:custGeom>
              <a:rect b="b" l="l" r="r" t="t"/>
              <a:pathLst>
                <a:path extrusionOk="0" h="25" w="13">
                  <a:moveTo>
                    <a:pt x="1" y="1"/>
                  </a:moveTo>
                  <a:lnTo>
                    <a:pt x="1" y="25"/>
                  </a:lnTo>
                  <a:lnTo>
                    <a:pt x="13" y="25"/>
                  </a:lnTo>
                  <a:cubicBezTo>
                    <a:pt x="13" y="25"/>
                    <a:pt x="13"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13"/>
            <p:cNvSpPr/>
            <p:nvPr/>
          </p:nvSpPr>
          <p:spPr>
            <a:xfrm>
              <a:off x="5517950" y="2263800"/>
              <a:ext cx="300" cy="425"/>
            </a:xfrm>
            <a:custGeom>
              <a:rect b="b" l="l" r="r" t="t"/>
              <a:pathLst>
                <a:path extrusionOk="0" h="17" w="12">
                  <a:moveTo>
                    <a:pt x="0" y="1"/>
                  </a:moveTo>
                  <a:cubicBezTo>
                    <a:pt x="8" y="12"/>
                    <a:pt x="11" y="16"/>
                    <a:pt x="11" y="16"/>
                  </a:cubicBezTo>
                  <a:cubicBezTo>
                    <a:pt x="12" y="16"/>
                    <a:pt x="4" y="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13"/>
            <p:cNvSpPr/>
            <p:nvPr/>
          </p:nvSpPr>
          <p:spPr>
            <a:xfrm>
              <a:off x="5514125" y="2258125"/>
              <a:ext cx="575" cy="625"/>
            </a:xfrm>
            <a:custGeom>
              <a:rect b="b" l="l" r="r" t="t"/>
              <a:pathLst>
                <a:path extrusionOk="0" h="25" w="23">
                  <a:moveTo>
                    <a:pt x="5" y="0"/>
                  </a:moveTo>
                  <a:cubicBezTo>
                    <a:pt x="0" y="0"/>
                    <a:pt x="3" y="10"/>
                    <a:pt x="10" y="25"/>
                  </a:cubicBezTo>
                  <a:lnTo>
                    <a:pt x="10" y="25"/>
                  </a:lnTo>
                  <a:cubicBezTo>
                    <a:pt x="4" y="13"/>
                    <a:pt x="4" y="10"/>
                    <a:pt x="7" y="10"/>
                  </a:cubicBezTo>
                  <a:cubicBezTo>
                    <a:pt x="10" y="10"/>
                    <a:pt x="16" y="13"/>
                    <a:pt x="22" y="13"/>
                  </a:cubicBezTo>
                  <a:cubicBezTo>
                    <a:pt x="13" y="4"/>
                    <a:pt x="7" y="0"/>
                    <a:pt x="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13"/>
            <p:cNvSpPr/>
            <p:nvPr/>
          </p:nvSpPr>
          <p:spPr>
            <a:xfrm>
              <a:off x="5513175" y="2257850"/>
              <a:ext cx="1525" cy="3000"/>
            </a:xfrm>
            <a:custGeom>
              <a:rect b="b" l="l" r="r" t="t"/>
              <a:pathLst>
                <a:path extrusionOk="0" h="120" w="61">
                  <a:moveTo>
                    <a:pt x="24" y="0"/>
                  </a:moveTo>
                  <a:cubicBezTo>
                    <a:pt x="12" y="0"/>
                    <a:pt x="48" y="60"/>
                    <a:pt x="36" y="60"/>
                  </a:cubicBezTo>
                  <a:cubicBezTo>
                    <a:pt x="24" y="48"/>
                    <a:pt x="24" y="36"/>
                    <a:pt x="24" y="24"/>
                  </a:cubicBezTo>
                  <a:cubicBezTo>
                    <a:pt x="15" y="19"/>
                    <a:pt x="9" y="16"/>
                    <a:pt x="5" y="16"/>
                  </a:cubicBezTo>
                  <a:cubicBezTo>
                    <a:pt x="1" y="16"/>
                    <a:pt x="1" y="22"/>
                    <a:pt x="1" y="36"/>
                  </a:cubicBezTo>
                  <a:cubicBezTo>
                    <a:pt x="12" y="60"/>
                    <a:pt x="48" y="108"/>
                    <a:pt x="60" y="119"/>
                  </a:cubicBezTo>
                  <a:cubicBezTo>
                    <a:pt x="60" y="111"/>
                    <a:pt x="40" y="63"/>
                    <a:pt x="45" y="63"/>
                  </a:cubicBezTo>
                  <a:lnTo>
                    <a:pt x="45" y="63"/>
                  </a:lnTo>
                  <a:cubicBezTo>
                    <a:pt x="46" y="63"/>
                    <a:pt x="51" y="68"/>
                    <a:pt x="60" y="84"/>
                  </a:cubicBezTo>
                  <a:lnTo>
                    <a:pt x="2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13"/>
            <p:cNvSpPr/>
            <p:nvPr/>
          </p:nvSpPr>
          <p:spPr>
            <a:xfrm>
              <a:off x="5516150" y="2261725"/>
              <a:ext cx="925" cy="1375"/>
            </a:xfrm>
            <a:custGeom>
              <a:rect b="b" l="l" r="r" t="t"/>
              <a:pathLst>
                <a:path extrusionOk="0" h="55" w="37">
                  <a:moveTo>
                    <a:pt x="1" y="0"/>
                  </a:moveTo>
                  <a:lnTo>
                    <a:pt x="1" y="0"/>
                  </a:lnTo>
                  <a:cubicBezTo>
                    <a:pt x="13" y="24"/>
                    <a:pt x="13" y="24"/>
                    <a:pt x="13" y="36"/>
                  </a:cubicBezTo>
                  <a:cubicBezTo>
                    <a:pt x="23" y="50"/>
                    <a:pt x="28" y="54"/>
                    <a:pt x="31" y="54"/>
                  </a:cubicBezTo>
                  <a:cubicBezTo>
                    <a:pt x="37" y="54"/>
                    <a:pt x="24" y="24"/>
                    <a:pt x="24" y="24"/>
                  </a:cubicBez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 name="Google Shape;1323;p13"/>
            <p:cNvSpPr/>
            <p:nvPr/>
          </p:nvSpPr>
          <p:spPr>
            <a:xfrm>
              <a:off x="5512875" y="2260825"/>
              <a:ext cx="325" cy="625"/>
            </a:xfrm>
            <a:custGeom>
              <a:rect b="b" l="l" r="r" t="t"/>
              <a:pathLst>
                <a:path extrusionOk="0" h="25" w="13">
                  <a:moveTo>
                    <a:pt x="13" y="0"/>
                  </a:moveTo>
                  <a:lnTo>
                    <a:pt x="1" y="24"/>
                  </a:lnTo>
                  <a:lnTo>
                    <a:pt x="13" y="24"/>
                  </a:lnTo>
                  <a:lnTo>
                    <a:pt x="1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 name="Google Shape;1324;p13"/>
            <p:cNvSpPr/>
            <p:nvPr/>
          </p:nvSpPr>
          <p:spPr>
            <a:xfrm>
              <a:off x="5512575" y="2260225"/>
              <a:ext cx="25" cy="925"/>
            </a:xfrm>
            <a:custGeom>
              <a:rect b="b" l="l" r="r" t="t"/>
              <a:pathLst>
                <a:path extrusionOk="0" h="37" w="1">
                  <a:moveTo>
                    <a:pt x="1" y="13"/>
                  </a:moveTo>
                  <a:lnTo>
                    <a:pt x="1" y="1"/>
                  </a:lnTo>
                  <a:lnTo>
                    <a:pt x="1" y="36"/>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13"/>
            <p:cNvSpPr/>
            <p:nvPr/>
          </p:nvSpPr>
          <p:spPr>
            <a:xfrm>
              <a:off x="5511975" y="2259925"/>
              <a:ext cx="325" cy="625"/>
            </a:xfrm>
            <a:custGeom>
              <a:rect b="b" l="l" r="r" t="t"/>
              <a:pathLst>
                <a:path extrusionOk="0" h="25" w="13">
                  <a:moveTo>
                    <a:pt x="13" y="1"/>
                  </a:moveTo>
                  <a:lnTo>
                    <a:pt x="1" y="25"/>
                  </a:lnTo>
                  <a:lnTo>
                    <a:pt x="13" y="25"/>
                  </a:lnTo>
                  <a:lnTo>
                    <a:pt x="1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13"/>
            <p:cNvSpPr/>
            <p:nvPr/>
          </p:nvSpPr>
          <p:spPr>
            <a:xfrm>
              <a:off x="5511400" y="2260525"/>
              <a:ext cx="600" cy="625"/>
            </a:xfrm>
            <a:custGeom>
              <a:rect b="b" l="l" r="r" t="t"/>
              <a:pathLst>
                <a:path extrusionOk="0" h="25" w="24">
                  <a:moveTo>
                    <a:pt x="12" y="1"/>
                  </a:moveTo>
                  <a:cubicBezTo>
                    <a:pt x="12" y="7"/>
                    <a:pt x="12" y="10"/>
                    <a:pt x="11" y="10"/>
                  </a:cubicBezTo>
                  <a:cubicBezTo>
                    <a:pt x="9" y="10"/>
                    <a:pt x="6" y="7"/>
                    <a:pt x="0" y="1"/>
                  </a:cubicBezTo>
                  <a:lnTo>
                    <a:pt x="0" y="1"/>
                  </a:lnTo>
                  <a:lnTo>
                    <a:pt x="12" y="24"/>
                  </a:lnTo>
                  <a:cubicBezTo>
                    <a:pt x="12" y="21"/>
                    <a:pt x="14" y="21"/>
                    <a:pt x="15" y="21"/>
                  </a:cubicBezTo>
                  <a:cubicBezTo>
                    <a:pt x="17" y="21"/>
                    <a:pt x="19" y="21"/>
                    <a:pt x="21" y="21"/>
                  </a:cubicBezTo>
                  <a:cubicBezTo>
                    <a:pt x="24" y="21"/>
                    <a:pt x="24" y="18"/>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13"/>
            <p:cNvSpPr/>
            <p:nvPr/>
          </p:nvSpPr>
          <p:spPr>
            <a:xfrm>
              <a:off x="5517050" y="2274225"/>
              <a:ext cx="625" cy="900"/>
            </a:xfrm>
            <a:custGeom>
              <a:rect b="b" l="l" r="r" t="t"/>
              <a:pathLst>
                <a:path extrusionOk="0" h="36" w="25">
                  <a:moveTo>
                    <a:pt x="0" y="0"/>
                  </a:moveTo>
                  <a:lnTo>
                    <a:pt x="12" y="36"/>
                  </a:lnTo>
                  <a:lnTo>
                    <a:pt x="24" y="36"/>
                  </a:lnTo>
                  <a:cubicBezTo>
                    <a:pt x="12" y="24"/>
                    <a:pt x="12"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13"/>
            <p:cNvSpPr/>
            <p:nvPr/>
          </p:nvSpPr>
          <p:spPr>
            <a:xfrm>
              <a:off x="5516450" y="2273850"/>
              <a:ext cx="625" cy="1275"/>
            </a:xfrm>
            <a:custGeom>
              <a:rect b="b" l="l" r="r" t="t"/>
              <a:pathLst>
                <a:path extrusionOk="0" h="51" w="25">
                  <a:moveTo>
                    <a:pt x="1" y="3"/>
                  </a:moveTo>
                  <a:lnTo>
                    <a:pt x="1" y="15"/>
                  </a:lnTo>
                  <a:cubicBezTo>
                    <a:pt x="2" y="17"/>
                    <a:pt x="3" y="18"/>
                    <a:pt x="4" y="18"/>
                  </a:cubicBezTo>
                  <a:lnTo>
                    <a:pt x="4" y="18"/>
                  </a:lnTo>
                  <a:lnTo>
                    <a:pt x="1" y="3"/>
                  </a:lnTo>
                  <a:close/>
                  <a:moveTo>
                    <a:pt x="9" y="1"/>
                  </a:moveTo>
                  <a:cubicBezTo>
                    <a:pt x="4" y="1"/>
                    <a:pt x="9" y="18"/>
                    <a:pt x="4" y="18"/>
                  </a:cubicBezTo>
                  <a:cubicBezTo>
                    <a:pt x="4" y="18"/>
                    <a:pt x="4" y="18"/>
                    <a:pt x="4" y="18"/>
                  </a:cubicBezTo>
                  <a:lnTo>
                    <a:pt x="4" y="18"/>
                  </a:lnTo>
                  <a:lnTo>
                    <a:pt x="12" y="51"/>
                  </a:lnTo>
                  <a:cubicBezTo>
                    <a:pt x="24" y="51"/>
                    <a:pt x="12" y="15"/>
                    <a:pt x="12" y="3"/>
                  </a:cubicBezTo>
                  <a:cubicBezTo>
                    <a:pt x="11" y="2"/>
                    <a:pt x="9" y="1"/>
                    <a:pt x="9"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13"/>
            <p:cNvSpPr/>
            <p:nvPr/>
          </p:nvSpPr>
          <p:spPr>
            <a:xfrm>
              <a:off x="5510800" y="2274825"/>
              <a:ext cx="1300" cy="1850"/>
            </a:xfrm>
            <a:custGeom>
              <a:rect b="b" l="l" r="r" t="t"/>
              <a:pathLst>
                <a:path extrusionOk="0" h="74" w="52">
                  <a:moveTo>
                    <a:pt x="12" y="0"/>
                  </a:moveTo>
                  <a:cubicBezTo>
                    <a:pt x="12" y="24"/>
                    <a:pt x="0" y="24"/>
                    <a:pt x="0" y="36"/>
                  </a:cubicBezTo>
                  <a:cubicBezTo>
                    <a:pt x="11" y="46"/>
                    <a:pt x="21" y="74"/>
                    <a:pt x="23" y="74"/>
                  </a:cubicBezTo>
                  <a:cubicBezTo>
                    <a:pt x="24" y="74"/>
                    <a:pt x="24" y="73"/>
                    <a:pt x="24" y="72"/>
                  </a:cubicBezTo>
                  <a:lnTo>
                    <a:pt x="24" y="48"/>
                  </a:lnTo>
                  <a:lnTo>
                    <a:pt x="36" y="72"/>
                  </a:lnTo>
                  <a:cubicBezTo>
                    <a:pt x="39" y="73"/>
                    <a:pt x="41" y="73"/>
                    <a:pt x="42" y="73"/>
                  </a:cubicBezTo>
                  <a:cubicBezTo>
                    <a:pt x="51" y="73"/>
                    <a:pt x="32" y="46"/>
                    <a:pt x="34" y="46"/>
                  </a:cubicBezTo>
                  <a:lnTo>
                    <a:pt x="34" y="46"/>
                  </a:lnTo>
                  <a:cubicBezTo>
                    <a:pt x="34" y="46"/>
                    <a:pt x="35" y="46"/>
                    <a:pt x="36" y="48"/>
                  </a:cubicBezTo>
                  <a:cubicBezTo>
                    <a:pt x="24" y="24"/>
                    <a:pt x="24" y="24"/>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30" name="Google Shape;1330;p13"/>
          <p:cNvSpPr txBox="1"/>
          <p:nvPr/>
        </p:nvSpPr>
        <p:spPr>
          <a:xfrm>
            <a:off x="8005125" y="1937090"/>
            <a:ext cx="856500" cy="401700"/>
          </a:xfrm>
          <a:prstGeom prst="rect">
            <a:avLst/>
          </a:prstGeom>
          <a:noFill/>
          <a:ln>
            <a:noFill/>
          </a:ln>
        </p:spPr>
        <p:txBody>
          <a:bodyPr anchorCtr="0" anchor="ctr" bIns="91425" lIns="91425" spcFirstLastPara="1" rIns="91425" wrap="square" tIns="91425">
            <a:noAutofit/>
          </a:bodyPr>
          <a:lstStyle/>
          <a:p>
            <a:pPr indent="0" lvl="0" marL="0" marR="0" rtl="0" algn="ctr">
              <a:lnSpc>
                <a:spcPct val="50000"/>
              </a:lnSpc>
              <a:spcBef>
                <a:spcPts val="0"/>
              </a:spcBef>
              <a:spcAft>
                <a:spcPts val="0"/>
              </a:spcAft>
              <a:buClr>
                <a:srgbClr val="000000"/>
              </a:buClr>
              <a:buSzPts val="5000"/>
              <a:buFont typeface="Arial"/>
              <a:buNone/>
            </a:pPr>
            <a:r>
              <a:rPr b="1" i="0" lang="ru-RU" sz="5000" u="none" cap="none" strike="noStrike">
                <a:solidFill>
                  <a:schemeClr val="accent1"/>
                </a:solidFill>
                <a:latin typeface="Reenie Beanie"/>
                <a:ea typeface="Reenie Beanie"/>
                <a:cs typeface="Reenie Beanie"/>
                <a:sym typeface="Reenie Beanie"/>
              </a:rPr>
              <a:t>05</a:t>
            </a:r>
            <a:endParaRPr b="1" i="0" sz="5000" u="none" cap="none" strike="noStrike">
              <a:solidFill>
                <a:schemeClr val="accent1"/>
              </a:solidFill>
              <a:latin typeface="Reenie Beanie"/>
              <a:ea typeface="Reenie Beanie"/>
              <a:cs typeface="Reenie Beanie"/>
              <a:sym typeface="Reenie Beanie"/>
            </a:endParaRPr>
          </a:p>
        </p:txBody>
      </p:sp>
      <p:sp>
        <p:nvSpPr>
          <p:cNvPr id="1331" name="Google Shape;1331;p13"/>
          <p:cNvSpPr/>
          <p:nvPr/>
        </p:nvSpPr>
        <p:spPr>
          <a:xfrm rot="-4367765">
            <a:off x="575593" y="3024978"/>
            <a:ext cx="724508" cy="649315"/>
          </a:xfrm>
          <a:custGeom>
            <a:rect b="b" l="l" r="r" t="t"/>
            <a:pathLst>
              <a:path extrusionOk="0" h="10134" w="11852">
                <a:moveTo>
                  <a:pt x="8307" y="924"/>
                </a:moveTo>
                <a:cubicBezTo>
                  <a:pt x="8349" y="1022"/>
                  <a:pt x="8391" y="1119"/>
                  <a:pt x="8433" y="1217"/>
                </a:cubicBezTo>
                <a:cubicBezTo>
                  <a:pt x="8251" y="1161"/>
                  <a:pt x="8083" y="1077"/>
                  <a:pt x="7930" y="980"/>
                </a:cubicBezTo>
                <a:cubicBezTo>
                  <a:pt x="8055" y="966"/>
                  <a:pt x="8181" y="938"/>
                  <a:pt x="8307" y="924"/>
                </a:cubicBezTo>
                <a:close/>
                <a:moveTo>
                  <a:pt x="11296" y="463"/>
                </a:moveTo>
                <a:lnTo>
                  <a:pt x="11296" y="463"/>
                </a:lnTo>
                <a:cubicBezTo>
                  <a:pt x="11157" y="882"/>
                  <a:pt x="11017" y="1301"/>
                  <a:pt x="10877" y="1734"/>
                </a:cubicBezTo>
                <a:cubicBezTo>
                  <a:pt x="10723" y="1343"/>
                  <a:pt x="10528" y="966"/>
                  <a:pt x="10346" y="603"/>
                </a:cubicBezTo>
                <a:cubicBezTo>
                  <a:pt x="10668" y="561"/>
                  <a:pt x="10975" y="505"/>
                  <a:pt x="11296" y="463"/>
                </a:cubicBezTo>
                <a:close/>
                <a:moveTo>
                  <a:pt x="8894" y="840"/>
                </a:moveTo>
                <a:cubicBezTo>
                  <a:pt x="8894" y="840"/>
                  <a:pt x="8894" y="840"/>
                  <a:pt x="8894" y="854"/>
                </a:cubicBezTo>
                <a:cubicBezTo>
                  <a:pt x="9103" y="1329"/>
                  <a:pt x="9327" y="1846"/>
                  <a:pt x="9592" y="2307"/>
                </a:cubicBezTo>
                <a:cubicBezTo>
                  <a:pt x="9579" y="2303"/>
                  <a:pt x="9565" y="2302"/>
                  <a:pt x="9551" y="2302"/>
                </a:cubicBezTo>
                <a:cubicBezTo>
                  <a:pt x="9505" y="2302"/>
                  <a:pt x="9456" y="2320"/>
                  <a:pt x="9424" y="2363"/>
                </a:cubicBezTo>
                <a:cubicBezTo>
                  <a:pt x="9382" y="2405"/>
                  <a:pt x="9355" y="2460"/>
                  <a:pt x="9313" y="2516"/>
                </a:cubicBezTo>
                <a:cubicBezTo>
                  <a:pt x="9201" y="2307"/>
                  <a:pt x="9075" y="2097"/>
                  <a:pt x="8949" y="1902"/>
                </a:cubicBezTo>
                <a:cubicBezTo>
                  <a:pt x="8880" y="1762"/>
                  <a:pt x="8796" y="1622"/>
                  <a:pt x="8712" y="1483"/>
                </a:cubicBezTo>
                <a:cubicBezTo>
                  <a:pt x="8726" y="1385"/>
                  <a:pt x="8670" y="1301"/>
                  <a:pt x="8600" y="1259"/>
                </a:cubicBezTo>
                <a:cubicBezTo>
                  <a:pt x="8516" y="1147"/>
                  <a:pt x="8447" y="1022"/>
                  <a:pt x="8363" y="910"/>
                </a:cubicBezTo>
                <a:lnTo>
                  <a:pt x="8894" y="840"/>
                </a:lnTo>
                <a:close/>
                <a:moveTo>
                  <a:pt x="10235" y="630"/>
                </a:moveTo>
                <a:cubicBezTo>
                  <a:pt x="10402" y="1077"/>
                  <a:pt x="10584" y="1538"/>
                  <a:pt x="10807" y="1971"/>
                </a:cubicBezTo>
                <a:cubicBezTo>
                  <a:pt x="10751" y="2125"/>
                  <a:pt x="10696" y="2279"/>
                  <a:pt x="10654" y="2432"/>
                </a:cubicBezTo>
                <a:cubicBezTo>
                  <a:pt x="10318" y="1930"/>
                  <a:pt x="10025" y="1427"/>
                  <a:pt x="9843" y="812"/>
                </a:cubicBezTo>
                <a:cubicBezTo>
                  <a:pt x="9832" y="784"/>
                  <a:pt x="9809" y="772"/>
                  <a:pt x="9787" y="772"/>
                </a:cubicBezTo>
                <a:cubicBezTo>
                  <a:pt x="9755" y="772"/>
                  <a:pt x="9723" y="798"/>
                  <a:pt x="9732" y="840"/>
                </a:cubicBezTo>
                <a:cubicBezTo>
                  <a:pt x="9885" y="1469"/>
                  <a:pt x="10151" y="2153"/>
                  <a:pt x="10570" y="2684"/>
                </a:cubicBezTo>
                <a:lnTo>
                  <a:pt x="10416" y="3159"/>
                </a:lnTo>
                <a:cubicBezTo>
                  <a:pt x="10290" y="2949"/>
                  <a:pt x="10137" y="2768"/>
                  <a:pt x="9969" y="2586"/>
                </a:cubicBezTo>
                <a:cubicBezTo>
                  <a:pt x="9662" y="1985"/>
                  <a:pt x="9285" y="1427"/>
                  <a:pt x="8977" y="826"/>
                </a:cubicBezTo>
                <a:cubicBezTo>
                  <a:pt x="9396" y="756"/>
                  <a:pt x="9815" y="686"/>
                  <a:pt x="10235" y="630"/>
                </a:cubicBezTo>
                <a:close/>
                <a:moveTo>
                  <a:pt x="8642" y="1622"/>
                </a:moveTo>
                <a:cubicBezTo>
                  <a:pt x="8698" y="1720"/>
                  <a:pt x="8754" y="1804"/>
                  <a:pt x="8796" y="1902"/>
                </a:cubicBezTo>
                <a:cubicBezTo>
                  <a:pt x="8935" y="2153"/>
                  <a:pt x="9047" y="2418"/>
                  <a:pt x="9201" y="2656"/>
                </a:cubicBezTo>
                <a:cubicBezTo>
                  <a:pt x="9047" y="2852"/>
                  <a:pt x="8880" y="3061"/>
                  <a:pt x="8726" y="3257"/>
                </a:cubicBezTo>
                <a:cubicBezTo>
                  <a:pt x="8558" y="2893"/>
                  <a:pt x="8377" y="2530"/>
                  <a:pt x="8223" y="2153"/>
                </a:cubicBezTo>
                <a:cubicBezTo>
                  <a:pt x="8363" y="1971"/>
                  <a:pt x="8502" y="1804"/>
                  <a:pt x="8642" y="1622"/>
                </a:cubicBezTo>
                <a:close/>
                <a:moveTo>
                  <a:pt x="8139" y="2265"/>
                </a:moveTo>
                <a:cubicBezTo>
                  <a:pt x="8265" y="2642"/>
                  <a:pt x="8419" y="3047"/>
                  <a:pt x="8628" y="3396"/>
                </a:cubicBezTo>
                <a:cubicBezTo>
                  <a:pt x="8502" y="3550"/>
                  <a:pt x="8391" y="3718"/>
                  <a:pt x="8265" y="3871"/>
                </a:cubicBezTo>
                <a:cubicBezTo>
                  <a:pt x="8111" y="3494"/>
                  <a:pt x="7930" y="3117"/>
                  <a:pt x="7748" y="2740"/>
                </a:cubicBezTo>
                <a:cubicBezTo>
                  <a:pt x="7888" y="2572"/>
                  <a:pt x="8013" y="2418"/>
                  <a:pt x="8139" y="2265"/>
                </a:cubicBezTo>
                <a:close/>
                <a:moveTo>
                  <a:pt x="7678" y="2838"/>
                </a:moveTo>
                <a:cubicBezTo>
                  <a:pt x="7832" y="3229"/>
                  <a:pt x="7986" y="3620"/>
                  <a:pt x="8167" y="4011"/>
                </a:cubicBezTo>
                <a:cubicBezTo>
                  <a:pt x="8083" y="4123"/>
                  <a:pt x="8000" y="4234"/>
                  <a:pt x="7916" y="4346"/>
                </a:cubicBezTo>
                <a:cubicBezTo>
                  <a:pt x="7678" y="3983"/>
                  <a:pt x="7497" y="3620"/>
                  <a:pt x="7385" y="3187"/>
                </a:cubicBezTo>
                <a:cubicBezTo>
                  <a:pt x="7483" y="3075"/>
                  <a:pt x="7580" y="2949"/>
                  <a:pt x="7678" y="2838"/>
                </a:cubicBezTo>
                <a:close/>
                <a:moveTo>
                  <a:pt x="7315" y="3285"/>
                </a:moveTo>
                <a:cubicBezTo>
                  <a:pt x="7399" y="3704"/>
                  <a:pt x="7553" y="4137"/>
                  <a:pt x="7818" y="4472"/>
                </a:cubicBezTo>
                <a:cubicBezTo>
                  <a:pt x="7692" y="4640"/>
                  <a:pt x="7566" y="4793"/>
                  <a:pt x="7455" y="4961"/>
                </a:cubicBezTo>
                <a:cubicBezTo>
                  <a:pt x="7217" y="4598"/>
                  <a:pt x="7022" y="4234"/>
                  <a:pt x="6868" y="3815"/>
                </a:cubicBezTo>
                <a:cubicBezTo>
                  <a:pt x="7008" y="3634"/>
                  <a:pt x="7161" y="3452"/>
                  <a:pt x="7315" y="3285"/>
                </a:cubicBezTo>
                <a:close/>
                <a:moveTo>
                  <a:pt x="6784" y="3913"/>
                </a:moveTo>
                <a:cubicBezTo>
                  <a:pt x="6910" y="4332"/>
                  <a:pt x="7092" y="4751"/>
                  <a:pt x="7357" y="5101"/>
                </a:cubicBezTo>
                <a:cubicBezTo>
                  <a:pt x="7231" y="5268"/>
                  <a:pt x="7092" y="5450"/>
                  <a:pt x="6966" y="5617"/>
                </a:cubicBezTo>
                <a:cubicBezTo>
                  <a:pt x="6672" y="5254"/>
                  <a:pt x="6449" y="4905"/>
                  <a:pt x="6323" y="4444"/>
                </a:cubicBezTo>
                <a:cubicBezTo>
                  <a:pt x="6477" y="4276"/>
                  <a:pt x="6631" y="4095"/>
                  <a:pt x="6784" y="3913"/>
                </a:cubicBezTo>
                <a:close/>
                <a:moveTo>
                  <a:pt x="1713" y="4556"/>
                </a:moveTo>
                <a:cubicBezTo>
                  <a:pt x="2188" y="5101"/>
                  <a:pt x="2594" y="5673"/>
                  <a:pt x="2943" y="6302"/>
                </a:cubicBezTo>
                <a:cubicBezTo>
                  <a:pt x="2552" y="5701"/>
                  <a:pt x="2119" y="5128"/>
                  <a:pt x="1713" y="4584"/>
                </a:cubicBezTo>
                <a:cubicBezTo>
                  <a:pt x="1713" y="4570"/>
                  <a:pt x="1713" y="4570"/>
                  <a:pt x="1713" y="4556"/>
                </a:cubicBezTo>
                <a:close/>
                <a:moveTo>
                  <a:pt x="6253" y="4542"/>
                </a:moveTo>
                <a:cubicBezTo>
                  <a:pt x="6351" y="4975"/>
                  <a:pt x="6561" y="5422"/>
                  <a:pt x="6896" y="5729"/>
                </a:cubicBezTo>
                <a:cubicBezTo>
                  <a:pt x="6756" y="5911"/>
                  <a:pt x="6617" y="6106"/>
                  <a:pt x="6477" y="6302"/>
                </a:cubicBezTo>
                <a:cubicBezTo>
                  <a:pt x="6211" y="5925"/>
                  <a:pt x="5946" y="5562"/>
                  <a:pt x="5709" y="5170"/>
                </a:cubicBezTo>
                <a:cubicBezTo>
                  <a:pt x="5890" y="4961"/>
                  <a:pt x="6072" y="4751"/>
                  <a:pt x="6253" y="4542"/>
                </a:cubicBezTo>
                <a:close/>
                <a:moveTo>
                  <a:pt x="5639" y="5240"/>
                </a:moveTo>
                <a:cubicBezTo>
                  <a:pt x="5848" y="5645"/>
                  <a:pt x="6100" y="6050"/>
                  <a:pt x="6407" y="6400"/>
                </a:cubicBezTo>
                <a:cubicBezTo>
                  <a:pt x="6128" y="6791"/>
                  <a:pt x="5862" y="7168"/>
                  <a:pt x="5597" y="7559"/>
                </a:cubicBezTo>
                <a:cubicBezTo>
                  <a:pt x="5597" y="7545"/>
                  <a:pt x="5597" y="7531"/>
                  <a:pt x="5583" y="7531"/>
                </a:cubicBezTo>
                <a:cubicBezTo>
                  <a:pt x="5276" y="7098"/>
                  <a:pt x="4982" y="6735"/>
                  <a:pt x="4829" y="6218"/>
                </a:cubicBezTo>
                <a:cubicBezTo>
                  <a:pt x="4815" y="6204"/>
                  <a:pt x="4815" y="6190"/>
                  <a:pt x="4801" y="6190"/>
                </a:cubicBezTo>
                <a:cubicBezTo>
                  <a:pt x="4926" y="6050"/>
                  <a:pt x="5038" y="5911"/>
                  <a:pt x="5164" y="5785"/>
                </a:cubicBezTo>
                <a:cubicBezTo>
                  <a:pt x="5331" y="6232"/>
                  <a:pt x="5541" y="6679"/>
                  <a:pt x="5834" y="7056"/>
                </a:cubicBezTo>
                <a:cubicBezTo>
                  <a:pt x="5848" y="7074"/>
                  <a:pt x="5867" y="7082"/>
                  <a:pt x="5886" y="7082"/>
                </a:cubicBezTo>
                <a:cubicBezTo>
                  <a:pt x="5926" y="7082"/>
                  <a:pt x="5965" y="7048"/>
                  <a:pt x="5946" y="7000"/>
                </a:cubicBezTo>
                <a:cubicBezTo>
                  <a:pt x="5695" y="6553"/>
                  <a:pt x="5443" y="6148"/>
                  <a:pt x="5248" y="5687"/>
                </a:cubicBezTo>
                <a:cubicBezTo>
                  <a:pt x="5387" y="5534"/>
                  <a:pt x="5513" y="5394"/>
                  <a:pt x="5639" y="5240"/>
                </a:cubicBezTo>
                <a:close/>
                <a:moveTo>
                  <a:pt x="1141" y="5939"/>
                </a:moveTo>
                <a:cubicBezTo>
                  <a:pt x="1364" y="6469"/>
                  <a:pt x="1630" y="7028"/>
                  <a:pt x="1979" y="7489"/>
                </a:cubicBezTo>
                <a:cubicBezTo>
                  <a:pt x="1881" y="7657"/>
                  <a:pt x="1797" y="7811"/>
                  <a:pt x="1713" y="7964"/>
                </a:cubicBezTo>
                <a:cubicBezTo>
                  <a:pt x="1420" y="7447"/>
                  <a:pt x="1141" y="6958"/>
                  <a:pt x="959" y="6386"/>
                </a:cubicBezTo>
                <a:cubicBezTo>
                  <a:pt x="1015" y="6232"/>
                  <a:pt x="1085" y="6092"/>
                  <a:pt x="1141" y="5939"/>
                </a:cubicBezTo>
                <a:close/>
                <a:moveTo>
                  <a:pt x="4731" y="6274"/>
                </a:moveTo>
                <a:cubicBezTo>
                  <a:pt x="4856" y="6749"/>
                  <a:pt x="5094" y="7294"/>
                  <a:pt x="5485" y="7601"/>
                </a:cubicBezTo>
                <a:cubicBezTo>
                  <a:pt x="5493" y="7617"/>
                  <a:pt x="5506" y="7624"/>
                  <a:pt x="5521" y="7624"/>
                </a:cubicBezTo>
                <a:cubicBezTo>
                  <a:pt x="5532" y="7624"/>
                  <a:pt x="5543" y="7621"/>
                  <a:pt x="5555" y="7615"/>
                </a:cubicBezTo>
                <a:lnTo>
                  <a:pt x="5555" y="7615"/>
                </a:lnTo>
                <a:cubicBezTo>
                  <a:pt x="5345" y="7922"/>
                  <a:pt x="5136" y="8216"/>
                  <a:pt x="4926" y="8523"/>
                </a:cubicBezTo>
                <a:cubicBezTo>
                  <a:pt x="4689" y="7992"/>
                  <a:pt x="4382" y="7503"/>
                  <a:pt x="4102" y="7000"/>
                </a:cubicBezTo>
                <a:cubicBezTo>
                  <a:pt x="4088" y="6986"/>
                  <a:pt x="4088" y="6986"/>
                  <a:pt x="4074" y="6986"/>
                </a:cubicBezTo>
                <a:cubicBezTo>
                  <a:pt x="4298" y="6749"/>
                  <a:pt x="4507" y="6511"/>
                  <a:pt x="4731" y="6274"/>
                </a:cubicBezTo>
                <a:close/>
                <a:moveTo>
                  <a:pt x="917" y="6469"/>
                </a:moveTo>
                <a:cubicBezTo>
                  <a:pt x="1071" y="7042"/>
                  <a:pt x="1294" y="7629"/>
                  <a:pt x="1644" y="8104"/>
                </a:cubicBezTo>
                <a:cubicBezTo>
                  <a:pt x="1476" y="8397"/>
                  <a:pt x="1308" y="8691"/>
                  <a:pt x="1141" y="8998"/>
                </a:cubicBezTo>
                <a:cubicBezTo>
                  <a:pt x="959" y="8579"/>
                  <a:pt x="792" y="8160"/>
                  <a:pt x="624" y="7741"/>
                </a:cubicBezTo>
                <a:cubicBezTo>
                  <a:pt x="582" y="7657"/>
                  <a:pt x="512" y="7615"/>
                  <a:pt x="442" y="7615"/>
                </a:cubicBezTo>
                <a:cubicBezTo>
                  <a:pt x="526" y="7405"/>
                  <a:pt x="610" y="7196"/>
                  <a:pt x="694" y="7000"/>
                </a:cubicBezTo>
                <a:cubicBezTo>
                  <a:pt x="819" y="7475"/>
                  <a:pt x="1043" y="7950"/>
                  <a:pt x="1420" y="8271"/>
                </a:cubicBezTo>
                <a:cubicBezTo>
                  <a:pt x="1426" y="8278"/>
                  <a:pt x="1434" y="8281"/>
                  <a:pt x="1442" y="8281"/>
                </a:cubicBezTo>
                <a:cubicBezTo>
                  <a:pt x="1468" y="8281"/>
                  <a:pt x="1494" y="8248"/>
                  <a:pt x="1462" y="8216"/>
                </a:cubicBezTo>
                <a:cubicBezTo>
                  <a:pt x="1141" y="7797"/>
                  <a:pt x="875" y="7405"/>
                  <a:pt x="736" y="6903"/>
                </a:cubicBezTo>
                <a:cubicBezTo>
                  <a:pt x="805" y="6763"/>
                  <a:pt x="861" y="6623"/>
                  <a:pt x="917" y="6469"/>
                </a:cubicBezTo>
                <a:close/>
                <a:moveTo>
                  <a:pt x="4032" y="7028"/>
                </a:moveTo>
                <a:cubicBezTo>
                  <a:pt x="4032" y="7028"/>
                  <a:pt x="4032" y="7028"/>
                  <a:pt x="4032" y="7042"/>
                </a:cubicBezTo>
                <a:cubicBezTo>
                  <a:pt x="4298" y="7559"/>
                  <a:pt x="4563" y="8104"/>
                  <a:pt x="4870" y="8607"/>
                </a:cubicBezTo>
                <a:cubicBezTo>
                  <a:pt x="4759" y="8774"/>
                  <a:pt x="4647" y="8928"/>
                  <a:pt x="4535" y="9096"/>
                </a:cubicBezTo>
                <a:cubicBezTo>
                  <a:pt x="4284" y="8509"/>
                  <a:pt x="3976" y="7936"/>
                  <a:pt x="3641" y="7377"/>
                </a:cubicBezTo>
                <a:cubicBezTo>
                  <a:pt x="3683" y="7377"/>
                  <a:pt x="3725" y="7364"/>
                  <a:pt x="3753" y="7322"/>
                </a:cubicBezTo>
                <a:cubicBezTo>
                  <a:pt x="3851" y="7224"/>
                  <a:pt x="3935" y="7126"/>
                  <a:pt x="4032" y="7028"/>
                </a:cubicBezTo>
                <a:close/>
                <a:moveTo>
                  <a:pt x="1672" y="4654"/>
                </a:moveTo>
                <a:cubicBezTo>
                  <a:pt x="2719" y="6120"/>
                  <a:pt x="3529" y="7699"/>
                  <a:pt x="4451" y="9235"/>
                </a:cubicBezTo>
                <a:cubicBezTo>
                  <a:pt x="4368" y="9361"/>
                  <a:pt x="4270" y="9473"/>
                  <a:pt x="4200" y="9599"/>
                </a:cubicBezTo>
                <a:cubicBezTo>
                  <a:pt x="3543" y="8872"/>
                  <a:pt x="2971" y="8090"/>
                  <a:pt x="2454" y="7266"/>
                </a:cubicBezTo>
                <a:cubicBezTo>
                  <a:pt x="2411" y="7201"/>
                  <a:pt x="2338" y="7166"/>
                  <a:pt x="2269" y="7166"/>
                </a:cubicBezTo>
                <a:cubicBezTo>
                  <a:pt x="2202" y="7166"/>
                  <a:pt x="2139" y="7198"/>
                  <a:pt x="2105" y="7266"/>
                </a:cubicBezTo>
                <a:cubicBezTo>
                  <a:pt x="2091" y="7280"/>
                  <a:pt x="2077" y="7308"/>
                  <a:pt x="2063" y="7336"/>
                </a:cubicBezTo>
                <a:cubicBezTo>
                  <a:pt x="1769" y="6833"/>
                  <a:pt x="1448" y="6344"/>
                  <a:pt x="1197" y="5799"/>
                </a:cubicBezTo>
                <a:cubicBezTo>
                  <a:pt x="1280" y="5603"/>
                  <a:pt x="1364" y="5408"/>
                  <a:pt x="1448" y="5212"/>
                </a:cubicBezTo>
                <a:cubicBezTo>
                  <a:pt x="2035" y="6428"/>
                  <a:pt x="2677" y="7671"/>
                  <a:pt x="3502" y="8718"/>
                </a:cubicBezTo>
                <a:cubicBezTo>
                  <a:pt x="3516" y="8733"/>
                  <a:pt x="3532" y="8739"/>
                  <a:pt x="3547" y="8739"/>
                </a:cubicBezTo>
                <a:cubicBezTo>
                  <a:pt x="3592" y="8739"/>
                  <a:pt x="3631" y="8687"/>
                  <a:pt x="3599" y="8635"/>
                </a:cubicBezTo>
                <a:cubicBezTo>
                  <a:pt x="2915" y="7447"/>
                  <a:pt x="2147" y="6316"/>
                  <a:pt x="1504" y="5087"/>
                </a:cubicBezTo>
                <a:cubicBezTo>
                  <a:pt x="1560" y="4947"/>
                  <a:pt x="1616" y="4807"/>
                  <a:pt x="1672" y="4654"/>
                </a:cubicBezTo>
                <a:close/>
                <a:moveTo>
                  <a:pt x="11572" y="1"/>
                </a:moveTo>
                <a:cubicBezTo>
                  <a:pt x="11564" y="1"/>
                  <a:pt x="11556" y="1"/>
                  <a:pt x="11548" y="2"/>
                </a:cubicBezTo>
                <a:cubicBezTo>
                  <a:pt x="10165" y="225"/>
                  <a:pt x="8768" y="435"/>
                  <a:pt x="7385" y="644"/>
                </a:cubicBezTo>
                <a:cubicBezTo>
                  <a:pt x="7231" y="672"/>
                  <a:pt x="7203" y="896"/>
                  <a:pt x="7301" y="994"/>
                </a:cubicBezTo>
                <a:cubicBezTo>
                  <a:pt x="7566" y="1273"/>
                  <a:pt x="7818" y="1455"/>
                  <a:pt x="8153" y="1566"/>
                </a:cubicBezTo>
                <a:cubicBezTo>
                  <a:pt x="6742" y="3382"/>
                  <a:pt x="5248" y="5128"/>
                  <a:pt x="3669" y="6819"/>
                </a:cubicBezTo>
                <a:cubicBezTo>
                  <a:pt x="3194" y="5785"/>
                  <a:pt x="2580" y="4877"/>
                  <a:pt x="1797" y="4053"/>
                </a:cubicBezTo>
                <a:cubicBezTo>
                  <a:pt x="1758" y="4009"/>
                  <a:pt x="1713" y="3991"/>
                  <a:pt x="1667" y="3991"/>
                </a:cubicBezTo>
                <a:cubicBezTo>
                  <a:pt x="1582" y="3991"/>
                  <a:pt x="1498" y="4055"/>
                  <a:pt x="1462" y="4137"/>
                </a:cubicBezTo>
                <a:cubicBezTo>
                  <a:pt x="987" y="5380"/>
                  <a:pt x="498" y="6623"/>
                  <a:pt x="37" y="7866"/>
                </a:cubicBezTo>
                <a:cubicBezTo>
                  <a:pt x="0" y="7958"/>
                  <a:pt x="97" y="8038"/>
                  <a:pt x="183" y="8038"/>
                </a:cubicBezTo>
                <a:cubicBezTo>
                  <a:pt x="228" y="8038"/>
                  <a:pt x="270" y="8017"/>
                  <a:pt x="289" y="7964"/>
                </a:cubicBezTo>
                <a:cubicBezTo>
                  <a:pt x="498" y="8481"/>
                  <a:pt x="708" y="8998"/>
                  <a:pt x="917" y="9501"/>
                </a:cubicBezTo>
                <a:cubicBezTo>
                  <a:pt x="950" y="9591"/>
                  <a:pt x="1041" y="9648"/>
                  <a:pt x="1127" y="9648"/>
                </a:cubicBezTo>
                <a:cubicBezTo>
                  <a:pt x="1188" y="9648"/>
                  <a:pt x="1246" y="9620"/>
                  <a:pt x="1280" y="9557"/>
                </a:cubicBezTo>
                <a:lnTo>
                  <a:pt x="2286" y="7755"/>
                </a:lnTo>
                <a:cubicBezTo>
                  <a:pt x="2817" y="8579"/>
                  <a:pt x="3418" y="9347"/>
                  <a:pt x="4074" y="10073"/>
                </a:cubicBezTo>
                <a:cubicBezTo>
                  <a:pt x="4109" y="10114"/>
                  <a:pt x="4159" y="10133"/>
                  <a:pt x="4210" y="10133"/>
                </a:cubicBezTo>
                <a:cubicBezTo>
                  <a:pt x="4281" y="10133"/>
                  <a:pt x="4355" y="10097"/>
                  <a:pt x="4396" y="10032"/>
                </a:cubicBezTo>
                <a:cubicBezTo>
                  <a:pt x="6030" y="7559"/>
                  <a:pt x="7762" y="5142"/>
                  <a:pt x="9592" y="2810"/>
                </a:cubicBezTo>
                <a:cubicBezTo>
                  <a:pt x="9885" y="3089"/>
                  <a:pt x="10109" y="3410"/>
                  <a:pt x="10276" y="3787"/>
                </a:cubicBezTo>
                <a:cubicBezTo>
                  <a:pt x="10311" y="3856"/>
                  <a:pt x="10372" y="3884"/>
                  <a:pt x="10436" y="3884"/>
                </a:cubicBezTo>
                <a:cubicBezTo>
                  <a:pt x="10530" y="3884"/>
                  <a:pt x="10629" y="3823"/>
                  <a:pt x="10654" y="3732"/>
                </a:cubicBezTo>
                <a:cubicBezTo>
                  <a:pt x="10737" y="3480"/>
                  <a:pt x="10821" y="3229"/>
                  <a:pt x="10905" y="2977"/>
                </a:cubicBezTo>
                <a:cubicBezTo>
                  <a:pt x="10947" y="2949"/>
                  <a:pt x="10961" y="2921"/>
                  <a:pt x="10933" y="2879"/>
                </a:cubicBezTo>
                <a:cubicBezTo>
                  <a:pt x="11226" y="2013"/>
                  <a:pt x="11520" y="1133"/>
                  <a:pt x="11799" y="267"/>
                </a:cubicBezTo>
                <a:cubicBezTo>
                  <a:pt x="11852" y="109"/>
                  <a:pt x="11706" y="1"/>
                  <a:pt x="1157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13"/>
          <p:cNvSpPr/>
          <p:nvPr/>
        </p:nvSpPr>
        <p:spPr>
          <a:xfrm flipH="1" rot="2520251">
            <a:off x="2786380" y="2825392"/>
            <a:ext cx="524364" cy="399393"/>
          </a:xfrm>
          <a:custGeom>
            <a:rect b="b" l="l" r="r" t="t"/>
            <a:pathLst>
              <a:path extrusionOk="0" h="23645" w="25814">
                <a:moveTo>
                  <a:pt x="20941" y="2702"/>
                </a:moveTo>
                <a:cubicBezTo>
                  <a:pt x="20941" y="2716"/>
                  <a:pt x="20941" y="2716"/>
                  <a:pt x="20941" y="2730"/>
                </a:cubicBezTo>
                <a:cubicBezTo>
                  <a:pt x="20930" y="2727"/>
                  <a:pt x="20918" y="2726"/>
                  <a:pt x="20906" y="2726"/>
                </a:cubicBezTo>
                <a:cubicBezTo>
                  <a:pt x="20896" y="2726"/>
                  <a:pt x="20886" y="2727"/>
                  <a:pt x="20876" y="2729"/>
                </a:cubicBezTo>
                <a:lnTo>
                  <a:pt x="20876" y="2729"/>
                </a:lnTo>
                <a:cubicBezTo>
                  <a:pt x="20898" y="2720"/>
                  <a:pt x="20920" y="2711"/>
                  <a:pt x="20941" y="2702"/>
                </a:cubicBezTo>
                <a:close/>
                <a:moveTo>
                  <a:pt x="23330" y="2031"/>
                </a:moveTo>
                <a:lnTo>
                  <a:pt x="23330" y="2031"/>
                </a:lnTo>
                <a:cubicBezTo>
                  <a:pt x="23218" y="2143"/>
                  <a:pt x="23121" y="2255"/>
                  <a:pt x="23023" y="2381"/>
                </a:cubicBezTo>
                <a:cubicBezTo>
                  <a:pt x="22771" y="2576"/>
                  <a:pt x="22492" y="2744"/>
                  <a:pt x="22199" y="2898"/>
                </a:cubicBezTo>
                <a:cubicBezTo>
                  <a:pt x="22380" y="2730"/>
                  <a:pt x="22562" y="2562"/>
                  <a:pt x="22743" y="2395"/>
                </a:cubicBezTo>
                <a:cubicBezTo>
                  <a:pt x="22953" y="2283"/>
                  <a:pt x="23135" y="2171"/>
                  <a:pt x="23330" y="2031"/>
                </a:cubicBezTo>
                <a:close/>
                <a:moveTo>
                  <a:pt x="20822" y="2751"/>
                </a:moveTo>
                <a:cubicBezTo>
                  <a:pt x="20767" y="2787"/>
                  <a:pt x="20734" y="2856"/>
                  <a:pt x="20760" y="2925"/>
                </a:cubicBezTo>
                <a:cubicBezTo>
                  <a:pt x="20746" y="2925"/>
                  <a:pt x="20732" y="2939"/>
                  <a:pt x="20718" y="2939"/>
                </a:cubicBezTo>
                <a:cubicBezTo>
                  <a:pt x="20690" y="2953"/>
                  <a:pt x="20676" y="2967"/>
                  <a:pt x="20662" y="2981"/>
                </a:cubicBezTo>
                <a:cubicBezTo>
                  <a:pt x="20620" y="2953"/>
                  <a:pt x="20578" y="2925"/>
                  <a:pt x="20550" y="2898"/>
                </a:cubicBezTo>
                <a:cubicBezTo>
                  <a:pt x="20536" y="2884"/>
                  <a:pt x="20522" y="2884"/>
                  <a:pt x="20494" y="2884"/>
                </a:cubicBezTo>
                <a:cubicBezTo>
                  <a:pt x="20605" y="2843"/>
                  <a:pt x="20716" y="2796"/>
                  <a:pt x="20822" y="2751"/>
                </a:cubicBezTo>
                <a:close/>
                <a:moveTo>
                  <a:pt x="21570" y="2953"/>
                </a:moveTo>
                <a:cubicBezTo>
                  <a:pt x="21570" y="2953"/>
                  <a:pt x="21570" y="2953"/>
                  <a:pt x="21570" y="2967"/>
                </a:cubicBezTo>
                <a:cubicBezTo>
                  <a:pt x="21584" y="2995"/>
                  <a:pt x="21598" y="3023"/>
                  <a:pt x="21612" y="3051"/>
                </a:cubicBezTo>
                <a:lnTo>
                  <a:pt x="21584" y="3093"/>
                </a:lnTo>
                <a:cubicBezTo>
                  <a:pt x="21528" y="3065"/>
                  <a:pt x="21486" y="3023"/>
                  <a:pt x="21430" y="2995"/>
                </a:cubicBezTo>
                <a:cubicBezTo>
                  <a:pt x="21472" y="2981"/>
                  <a:pt x="21528" y="2967"/>
                  <a:pt x="21570" y="2953"/>
                </a:cubicBezTo>
                <a:close/>
                <a:moveTo>
                  <a:pt x="22995" y="3261"/>
                </a:moveTo>
                <a:cubicBezTo>
                  <a:pt x="22939" y="3345"/>
                  <a:pt x="22897" y="3428"/>
                  <a:pt x="22855" y="3512"/>
                </a:cubicBezTo>
                <a:cubicBezTo>
                  <a:pt x="22841" y="3498"/>
                  <a:pt x="22827" y="3498"/>
                  <a:pt x="22827" y="3484"/>
                </a:cubicBezTo>
                <a:cubicBezTo>
                  <a:pt x="22813" y="3484"/>
                  <a:pt x="22813" y="3470"/>
                  <a:pt x="22813" y="3470"/>
                </a:cubicBezTo>
                <a:cubicBezTo>
                  <a:pt x="22869" y="3400"/>
                  <a:pt x="22925" y="3331"/>
                  <a:pt x="22995" y="3261"/>
                </a:cubicBezTo>
                <a:close/>
                <a:moveTo>
                  <a:pt x="22590" y="3708"/>
                </a:moveTo>
                <a:cubicBezTo>
                  <a:pt x="22618" y="3736"/>
                  <a:pt x="22660" y="3778"/>
                  <a:pt x="22688" y="3806"/>
                </a:cubicBezTo>
                <a:cubicBezTo>
                  <a:pt x="22674" y="3833"/>
                  <a:pt x="22660" y="3861"/>
                  <a:pt x="22632" y="3903"/>
                </a:cubicBezTo>
                <a:cubicBezTo>
                  <a:pt x="22604" y="3861"/>
                  <a:pt x="22562" y="3820"/>
                  <a:pt x="22520" y="3792"/>
                </a:cubicBezTo>
                <a:cubicBezTo>
                  <a:pt x="22534" y="3764"/>
                  <a:pt x="22562" y="3736"/>
                  <a:pt x="22590" y="3708"/>
                </a:cubicBezTo>
                <a:close/>
                <a:moveTo>
                  <a:pt x="24084" y="2437"/>
                </a:moveTo>
                <a:cubicBezTo>
                  <a:pt x="24056" y="2492"/>
                  <a:pt x="24042" y="2534"/>
                  <a:pt x="24029" y="2590"/>
                </a:cubicBezTo>
                <a:cubicBezTo>
                  <a:pt x="23973" y="2758"/>
                  <a:pt x="23414" y="4015"/>
                  <a:pt x="23456" y="4057"/>
                </a:cubicBezTo>
                <a:cubicBezTo>
                  <a:pt x="23400" y="4001"/>
                  <a:pt x="23414" y="3847"/>
                  <a:pt x="23456" y="3666"/>
                </a:cubicBezTo>
                <a:cubicBezTo>
                  <a:pt x="23582" y="3400"/>
                  <a:pt x="23707" y="3135"/>
                  <a:pt x="23833" y="2870"/>
                </a:cubicBezTo>
                <a:cubicBezTo>
                  <a:pt x="23917" y="2730"/>
                  <a:pt x="24001" y="2576"/>
                  <a:pt x="24084" y="2437"/>
                </a:cubicBezTo>
                <a:close/>
                <a:moveTo>
                  <a:pt x="23735" y="4267"/>
                </a:moveTo>
                <a:cubicBezTo>
                  <a:pt x="23693" y="4574"/>
                  <a:pt x="23637" y="4881"/>
                  <a:pt x="23595" y="5202"/>
                </a:cubicBezTo>
                <a:cubicBezTo>
                  <a:pt x="23568" y="5174"/>
                  <a:pt x="23540" y="5147"/>
                  <a:pt x="23512" y="5133"/>
                </a:cubicBezTo>
                <a:cubicBezTo>
                  <a:pt x="23582" y="5077"/>
                  <a:pt x="23609" y="4951"/>
                  <a:pt x="23554" y="4867"/>
                </a:cubicBezTo>
                <a:cubicBezTo>
                  <a:pt x="23512" y="4825"/>
                  <a:pt x="23470" y="4769"/>
                  <a:pt x="23428" y="4727"/>
                </a:cubicBezTo>
                <a:cubicBezTo>
                  <a:pt x="23498" y="4686"/>
                  <a:pt x="23554" y="4630"/>
                  <a:pt x="23595" y="4560"/>
                </a:cubicBezTo>
                <a:lnTo>
                  <a:pt x="23637" y="4518"/>
                </a:lnTo>
                <a:cubicBezTo>
                  <a:pt x="23679" y="4490"/>
                  <a:pt x="23679" y="4448"/>
                  <a:pt x="23679" y="4406"/>
                </a:cubicBezTo>
                <a:cubicBezTo>
                  <a:pt x="23707" y="4364"/>
                  <a:pt x="23721" y="4308"/>
                  <a:pt x="23735" y="4267"/>
                </a:cubicBezTo>
                <a:close/>
                <a:moveTo>
                  <a:pt x="24224" y="5258"/>
                </a:moveTo>
                <a:lnTo>
                  <a:pt x="24224" y="5258"/>
                </a:lnTo>
                <a:cubicBezTo>
                  <a:pt x="24210" y="5398"/>
                  <a:pt x="24210" y="5538"/>
                  <a:pt x="24210" y="5677"/>
                </a:cubicBezTo>
                <a:cubicBezTo>
                  <a:pt x="24210" y="5677"/>
                  <a:pt x="24210" y="5663"/>
                  <a:pt x="24196" y="5663"/>
                </a:cubicBezTo>
                <a:cubicBezTo>
                  <a:pt x="24168" y="5635"/>
                  <a:pt x="24140" y="5622"/>
                  <a:pt x="24098" y="5594"/>
                </a:cubicBezTo>
                <a:cubicBezTo>
                  <a:pt x="24140" y="5482"/>
                  <a:pt x="24182" y="5370"/>
                  <a:pt x="24224" y="5258"/>
                </a:cubicBezTo>
                <a:close/>
                <a:moveTo>
                  <a:pt x="21849" y="4867"/>
                </a:moveTo>
                <a:cubicBezTo>
                  <a:pt x="21863" y="4881"/>
                  <a:pt x="21877" y="4895"/>
                  <a:pt x="21905" y="4909"/>
                </a:cubicBezTo>
                <a:cubicBezTo>
                  <a:pt x="21947" y="4951"/>
                  <a:pt x="22003" y="5007"/>
                  <a:pt x="22059" y="5049"/>
                </a:cubicBezTo>
                <a:cubicBezTo>
                  <a:pt x="21863" y="5272"/>
                  <a:pt x="21668" y="5496"/>
                  <a:pt x="21472" y="5733"/>
                </a:cubicBezTo>
                <a:cubicBezTo>
                  <a:pt x="21612" y="5440"/>
                  <a:pt x="21724" y="5161"/>
                  <a:pt x="21849" y="4867"/>
                </a:cubicBezTo>
                <a:close/>
                <a:moveTo>
                  <a:pt x="21346" y="5300"/>
                </a:moveTo>
                <a:cubicBezTo>
                  <a:pt x="21123" y="5845"/>
                  <a:pt x="20858" y="6362"/>
                  <a:pt x="20564" y="6879"/>
                </a:cubicBezTo>
                <a:cubicBezTo>
                  <a:pt x="20187" y="7354"/>
                  <a:pt x="19838" y="7843"/>
                  <a:pt x="19503" y="8345"/>
                </a:cubicBezTo>
                <a:cubicBezTo>
                  <a:pt x="20103" y="7410"/>
                  <a:pt x="20676" y="6446"/>
                  <a:pt x="21221" y="5468"/>
                </a:cubicBezTo>
                <a:cubicBezTo>
                  <a:pt x="21263" y="5412"/>
                  <a:pt x="21305" y="5356"/>
                  <a:pt x="21346" y="5300"/>
                </a:cubicBezTo>
                <a:close/>
                <a:moveTo>
                  <a:pt x="13035" y="9589"/>
                </a:moveTo>
                <a:cubicBezTo>
                  <a:pt x="13063" y="9617"/>
                  <a:pt x="13105" y="9659"/>
                  <a:pt x="13133" y="9686"/>
                </a:cubicBezTo>
                <a:cubicBezTo>
                  <a:pt x="13119" y="9686"/>
                  <a:pt x="13119" y="9673"/>
                  <a:pt x="13105" y="9673"/>
                </a:cubicBezTo>
                <a:cubicBezTo>
                  <a:pt x="13093" y="9668"/>
                  <a:pt x="13082" y="9666"/>
                  <a:pt x="13071" y="9666"/>
                </a:cubicBezTo>
                <a:cubicBezTo>
                  <a:pt x="12975" y="9666"/>
                  <a:pt x="12904" y="9821"/>
                  <a:pt x="12979" y="9896"/>
                </a:cubicBezTo>
                <a:cubicBezTo>
                  <a:pt x="13021" y="9924"/>
                  <a:pt x="13049" y="9952"/>
                  <a:pt x="13091" y="9980"/>
                </a:cubicBezTo>
                <a:cubicBezTo>
                  <a:pt x="13049" y="10022"/>
                  <a:pt x="13021" y="10078"/>
                  <a:pt x="12993" y="10120"/>
                </a:cubicBezTo>
                <a:cubicBezTo>
                  <a:pt x="12937" y="10147"/>
                  <a:pt x="12881" y="10203"/>
                  <a:pt x="12909" y="10259"/>
                </a:cubicBezTo>
                <a:cubicBezTo>
                  <a:pt x="12839" y="10371"/>
                  <a:pt x="12756" y="10497"/>
                  <a:pt x="12686" y="10608"/>
                </a:cubicBezTo>
                <a:cubicBezTo>
                  <a:pt x="12686" y="10608"/>
                  <a:pt x="12672" y="10622"/>
                  <a:pt x="12672" y="10622"/>
                </a:cubicBezTo>
                <a:cubicBezTo>
                  <a:pt x="12672" y="10608"/>
                  <a:pt x="12686" y="10608"/>
                  <a:pt x="12686" y="10594"/>
                </a:cubicBezTo>
                <a:cubicBezTo>
                  <a:pt x="12742" y="10494"/>
                  <a:pt x="12645" y="10393"/>
                  <a:pt x="12554" y="10393"/>
                </a:cubicBezTo>
                <a:cubicBezTo>
                  <a:pt x="12532" y="10393"/>
                  <a:pt x="12510" y="10399"/>
                  <a:pt x="12490" y="10413"/>
                </a:cubicBezTo>
                <a:cubicBezTo>
                  <a:pt x="12672" y="10133"/>
                  <a:pt x="12853" y="9868"/>
                  <a:pt x="13035" y="9589"/>
                </a:cubicBezTo>
                <a:close/>
                <a:moveTo>
                  <a:pt x="13580" y="10413"/>
                </a:moveTo>
                <a:cubicBezTo>
                  <a:pt x="13803" y="10608"/>
                  <a:pt x="14027" y="10804"/>
                  <a:pt x="14264" y="10986"/>
                </a:cubicBezTo>
                <a:cubicBezTo>
                  <a:pt x="14069" y="10860"/>
                  <a:pt x="13887" y="10734"/>
                  <a:pt x="13705" y="10594"/>
                </a:cubicBezTo>
                <a:cubicBezTo>
                  <a:pt x="13650" y="10553"/>
                  <a:pt x="13608" y="10511"/>
                  <a:pt x="13552" y="10469"/>
                </a:cubicBezTo>
                <a:cubicBezTo>
                  <a:pt x="13566" y="10455"/>
                  <a:pt x="13566" y="10441"/>
                  <a:pt x="13580" y="10413"/>
                </a:cubicBezTo>
                <a:close/>
                <a:moveTo>
                  <a:pt x="13328" y="10888"/>
                </a:moveTo>
                <a:cubicBezTo>
                  <a:pt x="13412" y="10972"/>
                  <a:pt x="13510" y="11055"/>
                  <a:pt x="13594" y="11153"/>
                </a:cubicBezTo>
                <a:cubicBezTo>
                  <a:pt x="13496" y="11083"/>
                  <a:pt x="13398" y="11014"/>
                  <a:pt x="13300" y="10944"/>
                </a:cubicBezTo>
                <a:cubicBezTo>
                  <a:pt x="13300" y="10930"/>
                  <a:pt x="13314" y="10902"/>
                  <a:pt x="13328" y="10888"/>
                </a:cubicBezTo>
                <a:close/>
                <a:moveTo>
                  <a:pt x="20997" y="5244"/>
                </a:moveTo>
                <a:cubicBezTo>
                  <a:pt x="20955" y="5314"/>
                  <a:pt x="20927" y="5370"/>
                  <a:pt x="20886" y="5426"/>
                </a:cubicBezTo>
                <a:cubicBezTo>
                  <a:pt x="19433" y="7298"/>
                  <a:pt x="18162" y="9295"/>
                  <a:pt x="17072" y="11391"/>
                </a:cubicBezTo>
                <a:cubicBezTo>
                  <a:pt x="16848" y="11726"/>
                  <a:pt x="16597" y="12047"/>
                  <a:pt x="16332" y="12061"/>
                </a:cubicBezTo>
                <a:cubicBezTo>
                  <a:pt x="16304" y="12061"/>
                  <a:pt x="16262" y="12061"/>
                  <a:pt x="16220" y="12047"/>
                </a:cubicBezTo>
                <a:cubicBezTo>
                  <a:pt x="16206" y="12033"/>
                  <a:pt x="16192" y="12019"/>
                  <a:pt x="16164" y="12005"/>
                </a:cubicBezTo>
                <a:cubicBezTo>
                  <a:pt x="16206" y="12005"/>
                  <a:pt x="16248" y="11977"/>
                  <a:pt x="16276" y="11935"/>
                </a:cubicBezTo>
                <a:cubicBezTo>
                  <a:pt x="17798" y="9673"/>
                  <a:pt x="19363" y="7437"/>
                  <a:pt x="20997" y="5244"/>
                </a:cubicBezTo>
                <a:close/>
                <a:moveTo>
                  <a:pt x="20215" y="8052"/>
                </a:moveTo>
                <a:cubicBezTo>
                  <a:pt x="19740" y="8709"/>
                  <a:pt x="19251" y="9365"/>
                  <a:pt x="18748" y="10008"/>
                </a:cubicBezTo>
                <a:cubicBezTo>
                  <a:pt x="18427" y="10413"/>
                  <a:pt x="18092" y="10832"/>
                  <a:pt x="17756" y="11237"/>
                </a:cubicBezTo>
                <a:cubicBezTo>
                  <a:pt x="17477" y="11558"/>
                  <a:pt x="17072" y="12299"/>
                  <a:pt x="16681" y="12480"/>
                </a:cubicBezTo>
                <a:cubicBezTo>
                  <a:pt x="16564" y="12538"/>
                  <a:pt x="16448" y="12568"/>
                  <a:pt x="16332" y="12568"/>
                </a:cubicBezTo>
                <a:cubicBezTo>
                  <a:pt x="16308" y="12568"/>
                  <a:pt x="16285" y="12566"/>
                  <a:pt x="16262" y="12564"/>
                </a:cubicBezTo>
                <a:cubicBezTo>
                  <a:pt x="16094" y="12424"/>
                  <a:pt x="15913" y="12299"/>
                  <a:pt x="15745" y="12159"/>
                </a:cubicBezTo>
                <a:lnTo>
                  <a:pt x="15745" y="12159"/>
                </a:lnTo>
                <a:cubicBezTo>
                  <a:pt x="15871" y="12229"/>
                  <a:pt x="16010" y="12299"/>
                  <a:pt x="16150" y="12355"/>
                </a:cubicBezTo>
                <a:cubicBezTo>
                  <a:pt x="16168" y="12366"/>
                  <a:pt x="16185" y="12371"/>
                  <a:pt x="16202" y="12371"/>
                </a:cubicBezTo>
                <a:cubicBezTo>
                  <a:pt x="16225" y="12371"/>
                  <a:pt x="16246" y="12363"/>
                  <a:pt x="16262" y="12355"/>
                </a:cubicBezTo>
                <a:cubicBezTo>
                  <a:pt x="16318" y="12396"/>
                  <a:pt x="16374" y="12424"/>
                  <a:pt x="16429" y="12452"/>
                </a:cubicBezTo>
                <a:cubicBezTo>
                  <a:pt x="16453" y="12464"/>
                  <a:pt x="16480" y="12471"/>
                  <a:pt x="16508" y="12471"/>
                </a:cubicBezTo>
                <a:cubicBezTo>
                  <a:pt x="16548" y="12471"/>
                  <a:pt x="16586" y="12457"/>
                  <a:pt x="16611" y="12424"/>
                </a:cubicBezTo>
                <a:cubicBezTo>
                  <a:pt x="16695" y="12327"/>
                  <a:pt x="16765" y="12229"/>
                  <a:pt x="16834" y="12131"/>
                </a:cubicBezTo>
                <a:cubicBezTo>
                  <a:pt x="16860" y="12150"/>
                  <a:pt x="16889" y="12161"/>
                  <a:pt x="16919" y="12161"/>
                </a:cubicBezTo>
                <a:cubicBezTo>
                  <a:pt x="16952" y="12161"/>
                  <a:pt x="16986" y="12147"/>
                  <a:pt x="17016" y="12117"/>
                </a:cubicBezTo>
                <a:cubicBezTo>
                  <a:pt x="17701" y="11237"/>
                  <a:pt x="18385" y="10371"/>
                  <a:pt x="19070" y="9505"/>
                </a:cubicBezTo>
                <a:cubicBezTo>
                  <a:pt x="19070" y="9491"/>
                  <a:pt x="19083" y="9491"/>
                  <a:pt x="19097" y="9477"/>
                </a:cubicBezTo>
                <a:cubicBezTo>
                  <a:pt x="19363" y="9156"/>
                  <a:pt x="19614" y="8834"/>
                  <a:pt x="19852" y="8499"/>
                </a:cubicBezTo>
                <a:cubicBezTo>
                  <a:pt x="19964" y="8345"/>
                  <a:pt x="20089" y="8206"/>
                  <a:pt x="20201" y="8052"/>
                </a:cubicBezTo>
                <a:close/>
                <a:moveTo>
                  <a:pt x="12895" y="10972"/>
                </a:moveTo>
                <a:cubicBezTo>
                  <a:pt x="12909" y="10986"/>
                  <a:pt x="12923" y="11000"/>
                  <a:pt x="12937" y="11014"/>
                </a:cubicBezTo>
                <a:cubicBezTo>
                  <a:pt x="12714" y="11405"/>
                  <a:pt x="12490" y="11796"/>
                  <a:pt x="12267" y="12173"/>
                </a:cubicBezTo>
                <a:cubicBezTo>
                  <a:pt x="12267" y="12187"/>
                  <a:pt x="12253" y="12187"/>
                  <a:pt x="12253" y="12201"/>
                </a:cubicBezTo>
                <a:cubicBezTo>
                  <a:pt x="11359" y="13444"/>
                  <a:pt x="10493" y="14701"/>
                  <a:pt x="9654" y="15959"/>
                </a:cubicBezTo>
                <a:cubicBezTo>
                  <a:pt x="9780" y="15721"/>
                  <a:pt x="9920" y="15484"/>
                  <a:pt x="10060" y="15232"/>
                </a:cubicBezTo>
                <a:cubicBezTo>
                  <a:pt x="10995" y="13807"/>
                  <a:pt x="11945" y="12382"/>
                  <a:pt x="12895" y="10972"/>
                </a:cubicBezTo>
                <a:close/>
                <a:moveTo>
                  <a:pt x="4329" y="16276"/>
                </a:moveTo>
                <a:cubicBezTo>
                  <a:pt x="4358" y="16276"/>
                  <a:pt x="4387" y="16282"/>
                  <a:pt x="4416" y="16294"/>
                </a:cubicBezTo>
                <a:cubicBezTo>
                  <a:pt x="4304" y="16461"/>
                  <a:pt x="4193" y="16629"/>
                  <a:pt x="4095" y="16797"/>
                </a:cubicBezTo>
                <a:cubicBezTo>
                  <a:pt x="4053" y="16769"/>
                  <a:pt x="4025" y="16741"/>
                  <a:pt x="3983" y="16727"/>
                </a:cubicBezTo>
                <a:cubicBezTo>
                  <a:pt x="3964" y="16708"/>
                  <a:pt x="3945" y="16700"/>
                  <a:pt x="3926" y="16700"/>
                </a:cubicBezTo>
                <a:cubicBezTo>
                  <a:pt x="3903" y="16700"/>
                  <a:pt x="3880" y="16712"/>
                  <a:pt x="3857" y="16727"/>
                </a:cubicBezTo>
                <a:cubicBezTo>
                  <a:pt x="3885" y="16671"/>
                  <a:pt x="3927" y="16615"/>
                  <a:pt x="3955" y="16573"/>
                </a:cubicBezTo>
                <a:cubicBezTo>
                  <a:pt x="4110" y="16363"/>
                  <a:pt x="4220" y="16276"/>
                  <a:pt x="4329" y="16276"/>
                </a:cubicBezTo>
                <a:close/>
                <a:moveTo>
                  <a:pt x="3801" y="16811"/>
                </a:moveTo>
                <a:lnTo>
                  <a:pt x="3801" y="16811"/>
                </a:lnTo>
                <a:cubicBezTo>
                  <a:pt x="3787" y="16853"/>
                  <a:pt x="3787" y="16894"/>
                  <a:pt x="3829" y="16936"/>
                </a:cubicBezTo>
                <a:cubicBezTo>
                  <a:pt x="3857" y="16964"/>
                  <a:pt x="3899" y="16992"/>
                  <a:pt x="3941" y="17034"/>
                </a:cubicBezTo>
                <a:cubicBezTo>
                  <a:pt x="3913" y="17062"/>
                  <a:pt x="3899" y="17090"/>
                  <a:pt x="3885" y="17104"/>
                </a:cubicBezTo>
                <a:cubicBezTo>
                  <a:pt x="3843" y="17076"/>
                  <a:pt x="3815" y="17048"/>
                  <a:pt x="3773" y="17020"/>
                </a:cubicBezTo>
                <a:cubicBezTo>
                  <a:pt x="3746" y="16992"/>
                  <a:pt x="3718" y="16992"/>
                  <a:pt x="3690" y="16992"/>
                </a:cubicBezTo>
                <a:cubicBezTo>
                  <a:pt x="3718" y="16936"/>
                  <a:pt x="3759" y="16867"/>
                  <a:pt x="3801" y="16811"/>
                </a:cubicBezTo>
                <a:close/>
                <a:moveTo>
                  <a:pt x="12392" y="10553"/>
                </a:moveTo>
                <a:lnTo>
                  <a:pt x="12392" y="10553"/>
                </a:lnTo>
                <a:cubicBezTo>
                  <a:pt x="12099" y="11069"/>
                  <a:pt x="11806" y="11600"/>
                  <a:pt x="11512" y="12117"/>
                </a:cubicBezTo>
                <a:cubicBezTo>
                  <a:pt x="10632" y="13584"/>
                  <a:pt x="9682" y="15009"/>
                  <a:pt x="8649" y="16364"/>
                </a:cubicBezTo>
                <a:cubicBezTo>
                  <a:pt x="8570" y="16462"/>
                  <a:pt x="8665" y="16561"/>
                  <a:pt x="8763" y="16561"/>
                </a:cubicBezTo>
                <a:cubicBezTo>
                  <a:pt x="8803" y="16561"/>
                  <a:pt x="8844" y="16544"/>
                  <a:pt x="8872" y="16503"/>
                </a:cubicBezTo>
                <a:lnTo>
                  <a:pt x="8872" y="16503"/>
                </a:lnTo>
                <a:cubicBezTo>
                  <a:pt x="8369" y="17286"/>
                  <a:pt x="7880" y="18054"/>
                  <a:pt x="7377" y="18836"/>
                </a:cubicBezTo>
                <a:cubicBezTo>
                  <a:pt x="7322" y="18780"/>
                  <a:pt x="7266" y="18724"/>
                  <a:pt x="7210" y="18669"/>
                </a:cubicBezTo>
                <a:cubicBezTo>
                  <a:pt x="7224" y="18669"/>
                  <a:pt x="7224" y="18669"/>
                  <a:pt x="7238" y="18655"/>
                </a:cubicBezTo>
                <a:cubicBezTo>
                  <a:pt x="8886" y="15917"/>
                  <a:pt x="10604" y="13221"/>
                  <a:pt x="12392" y="10553"/>
                </a:cubicBezTo>
                <a:close/>
                <a:moveTo>
                  <a:pt x="5073" y="17649"/>
                </a:moveTo>
                <a:cubicBezTo>
                  <a:pt x="5240" y="17775"/>
                  <a:pt x="5408" y="17942"/>
                  <a:pt x="5575" y="18096"/>
                </a:cubicBezTo>
                <a:cubicBezTo>
                  <a:pt x="5911" y="18389"/>
                  <a:pt x="6232" y="18696"/>
                  <a:pt x="6539" y="19018"/>
                </a:cubicBezTo>
                <a:cubicBezTo>
                  <a:pt x="6050" y="18571"/>
                  <a:pt x="5548" y="18124"/>
                  <a:pt x="5059" y="17677"/>
                </a:cubicBezTo>
                <a:lnTo>
                  <a:pt x="5073" y="17649"/>
                </a:lnTo>
                <a:close/>
                <a:moveTo>
                  <a:pt x="4635" y="16726"/>
                </a:moveTo>
                <a:cubicBezTo>
                  <a:pt x="4783" y="16726"/>
                  <a:pt x="4918" y="16888"/>
                  <a:pt x="5156" y="17118"/>
                </a:cubicBezTo>
                <a:cubicBezTo>
                  <a:pt x="5883" y="17802"/>
                  <a:pt x="6595" y="18473"/>
                  <a:pt x="7308" y="19157"/>
                </a:cubicBezTo>
                <a:cubicBezTo>
                  <a:pt x="7337" y="19181"/>
                  <a:pt x="7373" y="19192"/>
                  <a:pt x="7409" y="19192"/>
                </a:cubicBezTo>
                <a:cubicBezTo>
                  <a:pt x="7459" y="19192"/>
                  <a:pt x="7507" y="19170"/>
                  <a:pt x="7531" y="19130"/>
                </a:cubicBezTo>
                <a:cubicBezTo>
                  <a:pt x="7545" y="19102"/>
                  <a:pt x="7559" y="19074"/>
                  <a:pt x="7573" y="19060"/>
                </a:cubicBezTo>
                <a:lnTo>
                  <a:pt x="7573" y="19060"/>
                </a:lnTo>
                <a:cubicBezTo>
                  <a:pt x="7545" y="19116"/>
                  <a:pt x="7503" y="19185"/>
                  <a:pt x="7475" y="19255"/>
                </a:cubicBezTo>
                <a:cubicBezTo>
                  <a:pt x="7419" y="19311"/>
                  <a:pt x="7364" y="19381"/>
                  <a:pt x="7322" y="19451"/>
                </a:cubicBezTo>
                <a:cubicBezTo>
                  <a:pt x="6637" y="18682"/>
                  <a:pt x="5897" y="17970"/>
                  <a:pt x="5087" y="17341"/>
                </a:cubicBezTo>
                <a:cubicBezTo>
                  <a:pt x="5045" y="17314"/>
                  <a:pt x="5003" y="17272"/>
                  <a:pt x="4961" y="17244"/>
                </a:cubicBezTo>
                <a:cubicBezTo>
                  <a:pt x="4975" y="17230"/>
                  <a:pt x="4975" y="17216"/>
                  <a:pt x="4989" y="17216"/>
                </a:cubicBezTo>
                <a:cubicBezTo>
                  <a:pt x="5047" y="17119"/>
                  <a:pt x="4964" y="17029"/>
                  <a:pt x="4880" y="17029"/>
                </a:cubicBezTo>
                <a:cubicBezTo>
                  <a:pt x="4843" y="17029"/>
                  <a:pt x="4805" y="17047"/>
                  <a:pt x="4779" y="17090"/>
                </a:cubicBezTo>
                <a:cubicBezTo>
                  <a:pt x="4765" y="17090"/>
                  <a:pt x="4765" y="17104"/>
                  <a:pt x="4765" y="17104"/>
                </a:cubicBezTo>
                <a:cubicBezTo>
                  <a:pt x="4683" y="17063"/>
                  <a:pt x="4609" y="17037"/>
                  <a:pt x="4526" y="17037"/>
                </a:cubicBezTo>
                <a:cubicBezTo>
                  <a:pt x="4495" y="17037"/>
                  <a:pt x="4464" y="17041"/>
                  <a:pt x="4430" y="17048"/>
                </a:cubicBezTo>
                <a:cubicBezTo>
                  <a:pt x="4388" y="17020"/>
                  <a:pt x="4346" y="16978"/>
                  <a:pt x="4304" y="16950"/>
                </a:cubicBezTo>
                <a:cubicBezTo>
                  <a:pt x="4441" y="16792"/>
                  <a:pt x="4541" y="16726"/>
                  <a:pt x="4635" y="16726"/>
                </a:cubicBezTo>
                <a:close/>
                <a:moveTo>
                  <a:pt x="8230" y="18738"/>
                </a:moveTo>
                <a:cubicBezTo>
                  <a:pt x="8104" y="18962"/>
                  <a:pt x="7978" y="19255"/>
                  <a:pt x="7797" y="19423"/>
                </a:cubicBezTo>
                <a:cubicBezTo>
                  <a:pt x="7755" y="19618"/>
                  <a:pt x="7671" y="19716"/>
                  <a:pt x="7545" y="19730"/>
                </a:cubicBezTo>
                <a:cubicBezTo>
                  <a:pt x="7657" y="19549"/>
                  <a:pt x="7783" y="19353"/>
                  <a:pt x="7894" y="19171"/>
                </a:cubicBezTo>
                <a:cubicBezTo>
                  <a:pt x="8006" y="19032"/>
                  <a:pt x="8118" y="18892"/>
                  <a:pt x="8230" y="18738"/>
                </a:cubicBezTo>
                <a:close/>
                <a:moveTo>
                  <a:pt x="25435" y="1"/>
                </a:moveTo>
                <a:cubicBezTo>
                  <a:pt x="25409" y="1"/>
                  <a:pt x="25382" y="7"/>
                  <a:pt x="25356" y="20"/>
                </a:cubicBezTo>
                <a:cubicBezTo>
                  <a:pt x="24448" y="453"/>
                  <a:pt x="23526" y="900"/>
                  <a:pt x="22618" y="1333"/>
                </a:cubicBezTo>
                <a:cubicBezTo>
                  <a:pt x="21905" y="1640"/>
                  <a:pt x="21193" y="1948"/>
                  <a:pt x="20480" y="2255"/>
                </a:cubicBezTo>
                <a:cubicBezTo>
                  <a:pt x="20425" y="2283"/>
                  <a:pt x="20411" y="2325"/>
                  <a:pt x="20411" y="2381"/>
                </a:cubicBezTo>
                <a:cubicBezTo>
                  <a:pt x="20327" y="2423"/>
                  <a:pt x="20243" y="2478"/>
                  <a:pt x="20159" y="2520"/>
                </a:cubicBezTo>
                <a:cubicBezTo>
                  <a:pt x="20002" y="2599"/>
                  <a:pt x="20103" y="2788"/>
                  <a:pt x="20231" y="2788"/>
                </a:cubicBezTo>
                <a:cubicBezTo>
                  <a:pt x="20240" y="2788"/>
                  <a:pt x="20248" y="2788"/>
                  <a:pt x="20257" y="2786"/>
                </a:cubicBezTo>
                <a:lnTo>
                  <a:pt x="20257" y="2786"/>
                </a:lnTo>
                <a:cubicBezTo>
                  <a:pt x="20243" y="2800"/>
                  <a:pt x="20229" y="2814"/>
                  <a:pt x="20215" y="2828"/>
                </a:cubicBezTo>
                <a:cubicBezTo>
                  <a:pt x="20209" y="2827"/>
                  <a:pt x="20203" y="2827"/>
                  <a:pt x="20198" y="2827"/>
                </a:cubicBezTo>
                <a:cubicBezTo>
                  <a:pt x="20079" y="2827"/>
                  <a:pt x="19983" y="2959"/>
                  <a:pt x="20089" y="3079"/>
                </a:cubicBezTo>
                <a:cubicBezTo>
                  <a:pt x="20466" y="3512"/>
                  <a:pt x="20858" y="3931"/>
                  <a:pt x="21277" y="4336"/>
                </a:cubicBezTo>
                <a:cubicBezTo>
                  <a:pt x="20033" y="5957"/>
                  <a:pt x="18832" y="7605"/>
                  <a:pt x="17673" y="9281"/>
                </a:cubicBezTo>
                <a:cubicBezTo>
                  <a:pt x="17365" y="9742"/>
                  <a:pt x="17044" y="10203"/>
                  <a:pt x="16737" y="10664"/>
                </a:cubicBezTo>
                <a:cubicBezTo>
                  <a:pt x="16515" y="10985"/>
                  <a:pt x="16348" y="11489"/>
                  <a:pt x="15985" y="11489"/>
                </a:cubicBezTo>
                <a:cubicBezTo>
                  <a:pt x="15937" y="11489"/>
                  <a:pt x="15885" y="11480"/>
                  <a:pt x="15829" y="11461"/>
                </a:cubicBezTo>
                <a:cubicBezTo>
                  <a:pt x="15326" y="11293"/>
                  <a:pt x="14767" y="10706"/>
                  <a:pt x="14376" y="10385"/>
                </a:cubicBezTo>
                <a:cubicBezTo>
                  <a:pt x="13929" y="10036"/>
                  <a:pt x="13510" y="9659"/>
                  <a:pt x="13105" y="9253"/>
                </a:cubicBezTo>
                <a:cubicBezTo>
                  <a:pt x="13078" y="9226"/>
                  <a:pt x="13046" y="9214"/>
                  <a:pt x="13015" y="9214"/>
                </a:cubicBezTo>
                <a:cubicBezTo>
                  <a:pt x="12965" y="9214"/>
                  <a:pt x="12915" y="9244"/>
                  <a:pt x="12881" y="9295"/>
                </a:cubicBezTo>
                <a:cubicBezTo>
                  <a:pt x="10856" y="12257"/>
                  <a:pt x="8928" y="15274"/>
                  <a:pt x="7084" y="18347"/>
                </a:cubicBezTo>
                <a:cubicBezTo>
                  <a:pt x="6190" y="17453"/>
                  <a:pt x="5268" y="16615"/>
                  <a:pt x="4290" y="15819"/>
                </a:cubicBezTo>
                <a:cubicBezTo>
                  <a:pt x="4265" y="15794"/>
                  <a:pt x="4232" y="15780"/>
                  <a:pt x="4197" y="15780"/>
                </a:cubicBezTo>
                <a:cubicBezTo>
                  <a:pt x="4155" y="15780"/>
                  <a:pt x="4112" y="15801"/>
                  <a:pt x="4081" y="15847"/>
                </a:cubicBezTo>
                <a:cubicBezTo>
                  <a:pt x="2726" y="18110"/>
                  <a:pt x="1301" y="20359"/>
                  <a:pt x="30" y="22692"/>
                </a:cubicBezTo>
                <a:cubicBezTo>
                  <a:pt x="0" y="22751"/>
                  <a:pt x="54" y="22810"/>
                  <a:pt x="108" y="22810"/>
                </a:cubicBezTo>
                <a:cubicBezTo>
                  <a:pt x="131" y="22810"/>
                  <a:pt x="153" y="22800"/>
                  <a:pt x="169" y="22775"/>
                </a:cubicBezTo>
                <a:cubicBezTo>
                  <a:pt x="1245" y="21141"/>
                  <a:pt x="2223" y="19437"/>
                  <a:pt x="3243" y="17761"/>
                </a:cubicBezTo>
                <a:cubicBezTo>
                  <a:pt x="3354" y="17579"/>
                  <a:pt x="3452" y="17397"/>
                  <a:pt x="3550" y="17216"/>
                </a:cubicBezTo>
                <a:cubicBezTo>
                  <a:pt x="3592" y="17286"/>
                  <a:pt x="3648" y="17341"/>
                  <a:pt x="3704" y="17397"/>
                </a:cubicBezTo>
                <a:cubicBezTo>
                  <a:pt x="2488" y="19255"/>
                  <a:pt x="1273" y="21113"/>
                  <a:pt x="86" y="22985"/>
                </a:cubicBezTo>
                <a:cubicBezTo>
                  <a:pt x="56" y="23035"/>
                  <a:pt x="104" y="23078"/>
                  <a:pt x="150" y="23078"/>
                </a:cubicBezTo>
                <a:cubicBezTo>
                  <a:pt x="168" y="23078"/>
                  <a:pt x="185" y="23071"/>
                  <a:pt x="197" y="23055"/>
                </a:cubicBezTo>
                <a:cubicBezTo>
                  <a:pt x="1315" y="21420"/>
                  <a:pt x="2405" y="19786"/>
                  <a:pt x="3494" y="18152"/>
                </a:cubicBezTo>
                <a:cubicBezTo>
                  <a:pt x="3606" y="17970"/>
                  <a:pt x="3732" y="17775"/>
                  <a:pt x="3843" y="17579"/>
                </a:cubicBezTo>
                <a:cubicBezTo>
                  <a:pt x="3857" y="17579"/>
                  <a:pt x="3857" y="17593"/>
                  <a:pt x="3857" y="17593"/>
                </a:cubicBezTo>
                <a:cubicBezTo>
                  <a:pt x="3718" y="17830"/>
                  <a:pt x="3578" y="18096"/>
                  <a:pt x="3452" y="18291"/>
                </a:cubicBezTo>
                <a:cubicBezTo>
                  <a:pt x="3103" y="18808"/>
                  <a:pt x="2754" y="19339"/>
                  <a:pt x="2405" y="19870"/>
                </a:cubicBezTo>
                <a:cubicBezTo>
                  <a:pt x="1720" y="20918"/>
                  <a:pt x="1022" y="21979"/>
                  <a:pt x="337" y="23027"/>
                </a:cubicBezTo>
                <a:cubicBezTo>
                  <a:pt x="299" y="23094"/>
                  <a:pt x="353" y="23148"/>
                  <a:pt x="408" y="23148"/>
                </a:cubicBezTo>
                <a:cubicBezTo>
                  <a:pt x="434" y="23148"/>
                  <a:pt x="459" y="23137"/>
                  <a:pt x="477" y="23111"/>
                </a:cubicBezTo>
                <a:cubicBezTo>
                  <a:pt x="644" y="22859"/>
                  <a:pt x="826" y="22608"/>
                  <a:pt x="994" y="22356"/>
                </a:cubicBezTo>
                <a:lnTo>
                  <a:pt x="994" y="22356"/>
                </a:lnTo>
                <a:cubicBezTo>
                  <a:pt x="924" y="22496"/>
                  <a:pt x="840" y="22636"/>
                  <a:pt x="770" y="22775"/>
                </a:cubicBezTo>
                <a:cubicBezTo>
                  <a:pt x="742" y="22845"/>
                  <a:pt x="756" y="22887"/>
                  <a:pt x="784" y="22929"/>
                </a:cubicBezTo>
                <a:cubicBezTo>
                  <a:pt x="714" y="23111"/>
                  <a:pt x="644" y="23292"/>
                  <a:pt x="575" y="23488"/>
                </a:cubicBezTo>
                <a:cubicBezTo>
                  <a:pt x="548" y="23586"/>
                  <a:pt x="624" y="23644"/>
                  <a:pt x="704" y="23644"/>
                </a:cubicBezTo>
                <a:cubicBezTo>
                  <a:pt x="749" y="23644"/>
                  <a:pt x="796" y="23626"/>
                  <a:pt x="826" y="23586"/>
                </a:cubicBezTo>
                <a:cubicBezTo>
                  <a:pt x="2069" y="21839"/>
                  <a:pt x="3326" y="20093"/>
                  <a:pt x="4570" y="18347"/>
                </a:cubicBezTo>
                <a:cubicBezTo>
                  <a:pt x="5282" y="19018"/>
                  <a:pt x="6092" y="19590"/>
                  <a:pt x="7000" y="20024"/>
                </a:cubicBezTo>
                <a:cubicBezTo>
                  <a:pt x="7000" y="20037"/>
                  <a:pt x="7014" y="20037"/>
                  <a:pt x="7028" y="20037"/>
                </a:cubicBezTo>
                <a:cubicBezTo>
                  <a:pt x="6960" y="20144"/>
                  <a:pt x="7054" y="20244"/>
                  <a:pt x="7150" y="20244"/>
                </a:cubicBezTo>
                <a:cubicBezTo>
                  <a:pt x="7193" y="20244"/>
                  <a:pt x="7236" y="20224"/>
                  <a:pt x="7266" y="20177"/>
                </a:cubicBezTo>
                <a:cubicBezTo>
                  <a:pt x="7280" y="20163"/>
                  <a:pt x="7280" y="20149"/>
                  <a:pt x="7294" y="20135"/>
                </a:cubicBezTo>
                <a:cubicBezTo>
                  <a:pt x="7330" y="20143"/>
                  <a:pt x="7366" y="20146"/>
                  <a:pt x="7400" y="20146"/>
                </a:cubicBezTo>
                <a:cubicBezTo>
                  <a:pt x="7874" y="20146"/>
                  <a:pt x="8125" y="19460"/>
                  <a:pt x="8411" y="19004"/>
                </a:cubicBezTo>
                <a:cubicBezTo>
                  <a:pt x="10046" y="16420"/>
                  <a:pt x="11666" y="13849"/>
                  <a:pt x="13300" y="11265"/>
                </a:cubicBezTo>
                <a:cubicBezTo>
                  <a:pt x="14320" y="12019"/>
                  <a:pt x="15340" y="12774"/>
                  <a:pt x="16374" y="13528"/>
                </a:cubicBezTo>
                <a:cubicBezTo>
                  <a:pt x="16402" y="13551"/>
                  <a:pt x="16430" y="13561"/>
                  <a:pt x="16455" y="13561"/>
                </a:cubicBezTo>
                <a:cubicBezTo>
                  <a:pt x="16569" y="13561"/>
                  <a:pt x="16641" y="13368"/>
                  <a:pt x="16527" y="13277"/>
                </a:cubicBezTo>
                <a:cubicBezTo>
                  <a:pt x="16401" y="13193"/>
                  <a:pt x="16290" y="13095"/>
                  <a:pt x="16178" y="13011"/>
                </a:cubicBezTo>
                <a:lnTo>
                  <a:pt x="16178" y="13011"/>
                </a:lnTo>
                <a:cubicBezTo>
                  <a:pt x="16192" y="13012"/>
                  <a:pt x="16205" y="13012"/>
                  <a:pt x="16219" y="13012"/>
                </a:cubicBezTo>
                <a:cubicBezTo>
                  <a:pt x="17010" y="13012"/>
                  <a:pt x="17652" y="11829"/>
                  <a:pt x="18078" y="11335"/>
                </a:cubicBezTo>
                <a:cubicBezTo>
                  <a:pt x="19642" y="9421"/>
                  <a:pt x="21109" y="7423"/>
                  <a:pt x="22464" y="5356"/>
                </a:cubicBezTo>
                <a:cubicBezTo>
                  <a:pt x="22729" y="5552"/>
                  <a:pt x="23037" y="5677"/>
                  <a:pt x="23400" y="5705"/>
                </a:cubicBezTo>
                <a:cubicBezTo>
                  <a:pt x="23456" y="5705"/>
                  <a:pt x="23484" y="5691"/>
                  <a:pt x="23512" y="5649"/>
                </a:cubicBezTo>
                <a:cubicBezTo>
                  <a:pt x="23679" y="5747"/>
                  <a:pt x="23861" y="5845"/>
                  <a:pt x="24042" y="5943"/>
                </a:cubicBezTo>
                <a:cubicBezTo>
                  <a:pt x="24066" y="5952"/>
                  <a:pt x="24089" y="5957"/>
                  <a:pt x="24111" y="5957"/>
                </a:cubicBezTo>
                <a:cubicBezTo>
                  <a:pt x="24156" y="5957"/>
                  <a:pt x="24196" y="5938"/>
                  <a:pt x="24224" y="5901"/>
                </a:cubicBezTo>
                <a:cubicBezTo>
                  <a:pt x="24231" y="6004"/>
                  <a:pt x="24299" y="6053"/>
                  <a:pt x="24369" y="6053"/>
                </a:cubicBezTo>
                <a:cubicBezTo>
                  <a:pt x="24442" y="6053"/>
                  <a:pt x="24517" y="6000"/>
                  <a:pt x="24531" y="5901"/>
                </a:cubicBezTo>
                <a:cubicBezTo>
                  <a:pt x="24741" y="4071"/>
                  <a:pt x="25551" y="2353"/>
                  <a:pt x="25593" y="495"/>
                </a:cubicBezTo>
                <a:cubicBezTo>
                  <a:pt x="25593" y="467"/>
                  <a:pt x="25579" y="439"/>
                  <a:pt x="25579" y="425"/>
                </a:cubicBezTo>
                <a:cubicBezTo>
                  <a:pt x="25607" y="397"/>
                  <a:pt x="25649" y="383"/>
                  <a:pt x="25691" y="355"/>
                </a:cubicBezTo>
                <a:cubicBezTo>
                  <a:pt x="25814" y="281"/>
                  <a:pt x="25753" y="78"/>
                  <a:pt x="25632" y="78"/>
                </a:cubicBezTo>
                <a:cubicBezTo>
                  <a:pt x="25615" y="78"/>
                  <a:pt x="25597" y="81"/>
                  <a:pt x="25579" y="90"/>
                </a:cubicBezTo>
                <a:cubicBezTo>
                  <a:pt x="25550" y="32"/>
                  <a:pt x="25495" y="1"/>
                  <a:pt x="2543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13"/>
          <p:cNvSpPr txBox="1"/>
          <p:nvPr/>
        </p:nvSpPr>
        <p:spPr>
          <a:xfrm>
            <a:off x="5555526" y="573925"/>
            <a:ext cx="1835700" cy="794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1800">
                <a:solidFill>
                  <a:schemeClr val="accent1"/>
                </a:solidFill>
                <a:latin typeface="Caveat"/>
                <a:ea typeface="Caveat"/>
                <a:cs typeface="Caveat"/>
                <a:sym typeface="Caveat"/>
              </a:rPr>
              <a:t>Причина завершения письма</a:t>
            </a:r>
            <a:endParaRPr b="0" i="0" sz="1400" u="none" cap="none" strike="noStrike">
              <a:solidFill>
                <a:schemeClr val="accent1"/>
              </a:solidFill>
              <a:latin typeface="Quicksand"/>
              <a:ea typeface="Quicksand"/>
              <a:cs typeface="Quicksand"/>
              <a:sym typeface="Quicksand"/>
            </a:endParaRPr>
          </a:p>
        </p:txBody>
      </p:sp>
      <p:sp>
        <p:nvSpPr>
          <p:cNvPr id="1334" name="Google Shape;1334;p13"/>
          <p:cNvSpPr txBox="1"/>
          <p:nvPr/>
        </p:nvSpPr>
        <p:spPr>
          <a:xfrm>
            <a:off x="7478655" y="654350"/>
            <a:ext cx="1620900" cy="6336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1800">
                <a:solidFill>
                  <a:schemeClr val="accent1"/>
                </a:solidFill>
                <a:latin typeface="Caveat"/>
                <a:ea typeface="Caveat"/>
                <a:cs typeface="Caveat"/>
                <a:sym typeface="Caveat"/>
              </a:rPr>
              <a:t>Завершающая фраза</a:t>
            </a:r>
            <a:endParaRPr b="1" sz="1800">
              <a:solidFill>
                <a:schemeClr val="accent1"/>
              </a:solidFill>
              <a:latin typeface="Caveat"/>
              <a:ea typeface="Caveat"/>
              <a:cs typeface="Caveat"/>
              <a:sym typeface="Caveat"/>
            </a:endParaRPr>
          </a:p>
        </p:txBody>
      </p:sp>
      <p:sp>
        <p:nvSpPr>
          <p:cNvPr id="1335" name="Google Shape;1335;p13"/>
          <p:cNvSpPr txBox="1"/>
          <p:nvPr/>
        </p:nvSpPr>
        <p:spPr>
          <a:xfrm>
            <a:off x="1850691" y="3371244"/>
            <a:ext cx="3231046" cy="794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0" i="0" lang="ru-RU" sz="1200" u="none" cap="none" strike="noStrike">
                <a:solidFill>
                  <a:srgbClr val="F9DC01"/>
                </a:solidFill>
                <a:latin typeface="Quicksand"/>
                <a:ea typeface="Quicksand"/>
                <a:cs typeface="Quicksand"/>
                <a:sym typeface="Quicksand"/>
              </a:rPr>
              <a:t>Thank you for your letter.</a:t>
            </a:r>
            <a:endParaRPr/>
          </a:p>
          <a:p>
            <a:pPr indent="0" lvl="0" marL="0" marR="0" rtl="0" algn="ctr">
              <a:lnSpc>
                <a:spcPct val="100000"/>
              </a:lnSpc>
              <a:spcBef>
                <a:spcPts val="0"/>
              </a:spcBef>
              <a:spcAft>
                <a:spcPts val="0"/>
              </a:spcAft>
              <a:buNone/>
            </a:pPr>
            <a:r>
              <a:rPr b="0" i="0" lang="ru-RU" sz="1200" u="none" cap="none" strike="noStrike">
                <a:solidFill>
                  <a:srgbClr val="F9DC01"/>
                </a:solidFill>
                <a:latin typeface="Quicksand"/>
                <a:ea typeface="Quicksand"/>
                <a:cs typeface="Quicksand"/>
                <a:sym typeface="Quicksand"/>
              </a:rPr>
              <a:t>It was great to hear from you again.</a:t>
            </a:r>
            <a:endParaRPr/>
          </a:p>
          <a:p>
            <a:pPr indent="0" lvl="0" marL="0" marR="0" rtl="0" algn="ctr">
              <a:lnSpc>
                <a:spcPct val="100000"/>
              </a:lnSpc>
              <a:spcBef>
                <a:spcPts val="0"/>
              </a:spcBef>
              <a:spcAft>
                <a:spcPts val="0"/>
              </a:spcAft>
              <a:buNone/>
            </a:pPr>
            <a:r>
              <a:rPr b="0" i="0" lang="ru-RU" sz="1200" u="none" cap="none" strike="noStrike">
                <a:solidFill>
                  <a:srgbClr val="F9DC01"/>
                </a:solidFill>
                <a:latin typeface="Quicksand"/>
                <a:ea typeface="Quicksand"/>
                <a:cs typeface="Quicksand"/>
                <a:sym typeface="Quicksand"/>
              </a:rPr>
              <a:t>I was very glad to get your letter.</a:t>
            </a:r>
            <a:endParaRPr/>
          </a:p>
        </p:txBody>
      </p:sp>
      <p:sp>
        <p:nvSpPr>
          <p:cNvPr id="1336" name="Google Shape;1336;p13"/>
          <p:cNvSpPr txBox="1"/>
          <p:nvPr/>
        </p:nvSpPr>
        <p:spPr>
          <a:xfrm>
            <a:off x="4866869" y="3391736"/>
            <a:ext cx="1690200" cy="794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None/>
            </a:pPr>
            <a:r>
              <a:rPr b="1" lang="ru-RU" sz="1800">
                <a:solidFill>
                  <a:schemeClr val="accent1"/>
                </a:solidFill>
                <a:latin typeface="Caveat"/>
                <a:ea typeface="Caveat"/>
                <a:cs typeface="Caveat"/>
                <a:sym typeface="Caveat"/>
              </a:rPr>
              <a:t>Развернутый ответ</a:t>
            </a:r>
            <a:endParaRPr b="1" sz="1800">
              <a:solidFill>
                <a:schemeClr val="accent1"/>
              </a:solidFill>
              <a:latin typeface="Caveat"/>
              <a:ea typeface="Caveat"/>
              <a:cs typeface="Caveat"/>
              <a:sym typeface="Caveat"/>
            </a:endParaRPr>
          </a:p>
        </p:txBody>
      </p:sp>
      <p:sp>
        <p:nvSpPr>
          <p:cNvPr id="1337" name="Google Shape;1337;p13"/>
          <p:cNvSpPr/>
          <p:nvPr/>
        </p:nvSpPr>
        <p:spPr>
          <a:xfrm flipH="1" rot="5400000">
            <a:off x="5978545" y="2805155"/>
            <a:ext cx="505476" cy="495863"/>
          </a:xfrm>
          <a:custGeom>
            <a:rect b="b" l="l" r="r" t="t"/>
            <a:pathLst>
              <a:path extrusionOk="0" h="12077" w="22706">
                <a:moveTo>
                  <a:pt x="22253" y="121"/>
                </a:moveTo>
                <a:cubicBezTo>
                  <a:pt x="22253" y="121"/>
                  <a:pt x="22252" y="121"/>
                  <a:pt x="22252" y="121"/>
                </a:cubicBezTo>
                <a:lnTo>
                  <a:pt x="22252" y="121"/>
                </a:lnTo>
                <a:cubicBezTo>
                  <a:pt x="22252" y="121"/>
                  <a:pt x="22253" y="121"/>
                  <a:pt x="22253" y="121"/>
                </a:cubicBezTo>
                <a:close/>
                <a:moveTo>
                  <a:pt x="22551" y="144"/>
                </a:moveTo>
                <a:lnTo>
                  <a:pt x="22551" y="144"/>
                </a:lnTo>
                <a:cubicBezTo>
                  <a:pt x="22556" y="153"/>
                  <a:pt x="22559" y="156"/>
                  <a:pt x="22561" y="157"/>
                </a:cubicBezTo>
                <a:lnTo>
                  <a:pt x="22561" y="157"/>
                </a:lnTo>
                <a:lnTo>
                  <a:pt x="22551" y="144"/>
                </a:lnTo>
                <a:close/>
                <a:moveTo>
                  <a:pt x="22491" y="156"/>
                </a:moveTo>
                <a:cubicBezTo>
                  <a:pt x="22472" y="156"/>
                  <a:pt x="22500" y="164"/>
                  <a:pt x="22505" y="174"/>
                </a:cubicBezTo>
                <a:lnTo>
                  <a:pt x="22505" y="174"/>
                </a:lnTo>
                <a:cubicBezTo>
                  <a:pt x="22501" y="165"/>
                  <a:pt x="22496" y="156"/>
                  <a:pt x="22491" y="156"/>
                </a:cubicBezTo>
                <a:close/>
                <a:moveTo>
                  <a:pt x="22505" y="174"/>
                </a:moveTo>
                <a:cubicBezTo>
                  <a:pt x="22505" y="174"/>
                  <a:pt x="22505" y="174"/>
                  <a:pt x="22505" y="175"/>
                </a:cubicBezTo>
                <a:lnTo>
                  <a:pt x="22505" y="175"/>
                </a:lnTo>
                <a:cubicBezTo>
                  <a:pt x="22505" y="174"/>
                  <a:pt x="22505" y="174"/>
                  <a:pt x="22505" y="174"/>
                </a:cubicBezTo>
                <a:close/>
                <a:moveTo>
                  <a:pt x="18317" y="171"/>
                </a:moveTo>
                <a:cubicBezTo>
                  <a:pt x="18312" y="171"/>
                  <a:pt x="18306" y="174"/>
                  <a:pt x="18300" y="180"/>
                </a:cubicBezTo>
                <a:lnTo>
                  <a:pt x="18300" y="180"/>
                </a:lnTo>
                <a:cubicBezTo>
                  <a:pt x="18304" y="176"/>
                  <a:pt x="18307" y="175"/>
                  <a:pt x="18309" y="175"/>
                </a:cubicBezTo>
                <a:cubicBezTo>
                  <a:pt x="18316" y="175"/>
                  <a:pt x="18314" y="194"/>
                  <a:pt x="18306" y="215"/>
                </a:cubicBezTo>
                <a:lnTo>
                  <a:pt x="18306" y="215"/>
                </a:lnTo>
                <a:cubicBezTo>
                  <a:pt x="18311" y="204"/>
                  <a:pt x="18319" y="191"/>
                  <a:pt x="18324" y="180"/>
                </a:cubicBezTo>
                <a:cubicBezTo>
                  <a:pt x="18324" y="174"/>
                  <a:pt x="18321" y="171"/>
                  <a:pt x="18317" y="171"/>
                </a:cubicBezTo>
                <a:close/>
                <a:moveTo>
                  <a:pt x="18306" y="215"/>
                </a:moveTo>
                <a:cubicBezTo>
                  <a:pt x="18305" y="218"/>
                  <a:pt x="18304" y="220"/>
                  <a:pt x="18304" y="222"/>
                </a:cubicBezTo>
                <a:lnTo>
                  <a:pt x="18304" y="222"/>
                </a:lnTo>
                <a:cubicBezTo>
                  <a:pt x="18305" y="220"/>
                  <a:pt x="18305" y="217"/>
                  <a:pt x="18306" y="215"/>
                </a:cubicBezTo>
                <a:close/>
                <a:moveTo>
                  <a:pt x="22563" y="240"/>
                </a:moveTo>
                <a:cubicBezTo>
                  <a:pt x="22567" y="241"/>
                  <a:pt x="22570" y="241"/>
                  <a:pt x="22573" y="241"/>
                </a:cubicBezTo>
                <a:lnTo>
                  <a:pt x="22573" y="241"/>
                </a:lnTo>
                <a:cubicBezTo>
                  <a:pt x="22573" y="241"/>
                  <a:pt x="22574" y="240"/>
                  <a:pt x="22575" y="240"/>
                </a:cubicBezTo>
                <a:close/>
                <a:moveTo>
                  <a:pt x="20797" y="277"/>
                </a:moveTo>
                <a:cubicBezTo>
                  <a:pt x="20796" y="277"/>
                  <a:pt x="20795" y="279"/>
                  <a:pt x="20794" y="280"/>
                </a:cubicBezTo>
                <a:lnTo>
                  <a:pt x="20794" y="280"/>
                </a:lnTo>
                <a:cubicBezTo>
                  <a:pt x="20795" y="280"/>
                  <a:pt x="20796" y="279"/>
                  <a:pt x="20797" y="277"/>
                </a:cubicBezTo>
                <a:close/>
                <a:moveTo>
                  <a:pt x="20789" y="275"/>
                </a:moveTo>
                <a:cubicBezTo>
                  <a:pt x="20789" y="287"/>
                  <a:pt x="20789" y="291"/>
                  <a:pt x="20789" y="291"/>
                </a:cubicBezTo>
                <a:cubicBezTo>
                  <a:pt x="20790" y="291"/>
                  <a:pt x="20791" y="285"/>
                  <a:pt x="20794" y="280"/>
                </a:cubicBezTo>
                <a:lnTo>
                  <a:pt x="20794" y="280"/>
                </a:lnTo>
                <a:cubicBezTo>
                  <a:pt x="20794" y="280"/>
                  <a:pt x="20794" y="280"/>
                  <a:pt x="20793" y="280"/>
                </a:cubicBezTo>
                <a:cubicBezTo>
                  <a:pt x="20792" y="280"/>
                  <a:pt x="20791" y="279"/>
                  <a:pt x="20789" y="275"/>
                </a:cubicBezTo>
                <a:close/>
                <a:moveTo>
                  <a:pt x="18681" y="228"/>
                </a:moveTo>
                <a:lnTo>
                  <a:pt x="18669" y="263"/>
                </a:lnTo>
                <a:cubicBezTo>
                  <a:pt x="18669" y="263"/>
                  <a:pt x="18669" y="263"/>
                  <a:pt x="18669" y="275"/>
                </a:cubicBezTo>
                <a:cubicBezTo>
                  <a:pt x="18669" y="275"/>
                  <a:pt x="18669" y="287"/>
                  <a:pt x="18669" y="299"/>
                </a:cubicBezTo>
                <a:cubicBezTo>
                  <a:pt x="18681" y="263"/>
                  <a:pt x="18681" y="240"/>
                  <a:pt x="18681" y="228"/>
                </a:cubicBezTo>
                <a:close/>
                <a:moveTo>
                  <a:pt x="18598" y="323"/>
                </a:moveTo>
                <a:cubicBezTo>
                  <a:pt x="18592" y="323"/>
                  <a:pt x="18592" y="334"/>
                  <a:pt x="18592" y="345"/>
                </a:cubicBezTo>
                <a:lnTo>
                  <a:pt x="18592" y="345"/>
                </a:lnTo>
                <a:cubicBezTo>
                  <a:pt x="18593" y="338"/>
                  <a:pt x="18594" y="330"/>
                  <a:pt x="18598" y="323"/>
                </a:cubicBezTo>
                <a:close/>
                <a:moveTo>
                  <a:pt x="18592" y="345"/>
                </a:moveTo>
                <a:cubicBezTo>
                  <a:pt x="18591" y="351"/>
                  <a:pt x="18591" y="357"/>
                  <a:pt x="18590" y="363"/>
                </a:cubicBezTo>
                <a:lnTo>
                  <a:pt x="18590" y="363"/>
                </a:lnTo>
                <a:cubicBezTo>
                  <a:pt x="18592" y="358"/>
                  <a:pt x="18592" y="351"/>
                  <a:pt x="18592" y="345"/>
                </a:cubicBezTo>
                <a:close/>
                <a:moveTo>
                  <a:pt x="19551" y="347"/>
                </a:moveTo>
                <a:cubicBezTo>
                  <a:pt x="19548" y="352"/>
                  <a:pt x="19545" y="354"/>
                  <a:pt x="19542" y="354"/>
                </a:cubicBezTo>
                <a:cubicBezTo>
                  <a:pt x="19538" y="354"/>
                  <a:pt x="19533" y="348"/>
                  <a:pt x="19528" y="348"/>
                </a:cubicBezTo>
                <a:cubicBezTo>
                  <a:pt x="19524" y="348"/>
                  <a:pt x="19519" y="353"/>
                  <a:pt x="19515" y="371"/>
                </a:cubicBezTo>
                <a:cubicBezTo>
                  <a:pt x="19517" y="377"/>
                  <a:pt x="19519" y="380"/>
                  <a:pt x="19522" y="380"/>
                </a:cubicBezTo>
                <a:cubicBezTo>
                  <a:pt x="19528" y="380"/>
                  <a:pt x="19534" y="360"/>
                  <a:pt x="19541" y="360"/>
                </a:cubicBezTo>
                <a:cubicBezTo>
                  <a:pt x="19544" y="360"/>
                  <a:pt x="19547" y="366"/>
                  <a:pt x="19551" y="382"/>
                </a:cubicBezTo>
                <a:cubicBezTo>
                  <a:pt x="19551" y="372"/>
                  <a:pt x="19551" y="361"/>
                  <a:pt x="19551" y="347"/>
                </a:cubicBezTo>
                <a:close/>
                <a:moveTo>
                  <a:pt x="18896" y="371"/>
                </a:moveTo>
                <a:lnTo>
                  <a:pt x="18887" y="405"/>
                </a:lnTo>
                <a:lnTo>
                  <a:pt x="18887" y="405"/>
                </a:lnTo>
                <a:cubicBezTo>
                  <a:pt x="18890" y="396"/>
                  <a:pt x="18893" y="385"/>
                  <a:pt x="18896" y="371"/>
                </a:cubicBezTo>
                <a:close/>
                <a:moveTo>
                  <a:pt x="19823" y="390"/>
                </a:moveTo>
                <a:cubicBezTo>
                  <a:pt x="19821" y="390"/>
                  <a:pt x="19817" y="404"/>
                  <a:pt x="19815" y="416"/>
                </a:cubicBezTo>
                <a:lnTo>
                  <a:pt x="19815" y="416"/>
                </a:lnTo>
                <a:cubicBezTo>
                  <a:pt x="19824" y="406"/>
                  <a:pt x="19824" y="406"/>
                  <a:pt x="19824" y="406"/>
                </a:cubicBezTo>
                <a:cubicBezTo>
                  <a:pt x="19824" y="394"/>
                  <a:pt x="19824" y="390"/>
                  <a:pt x="19823" y="390"/>
                </a:cubicBezTo>
                <a:close/>
                <a:moveTo>
                  <a:pt x="18931" y="418"/>
                </a:moveTo>
                <a:cubicBezTo>
                  <a:pt x="18931" y="418"/>
                  <a:pt x="18931" y="418"/>
                  <a:pt x="18931" y="418"/>
                </a:cubicBezTo>
                <a:cubicBezTo>
                  <a:pt x="18931" y="418"/>
                  <a:pt x="18931" y="418"/>
                  <a:pt x="18931" y="418"/>
                </a:cubicBezTo>
                <a:close/>
                <a:moveTo>
                  <a:pt x="19503" y="418"/>
                </a:moveTo>
                <a:cubicBezTo>
                  <a:pt x="19503" y="418"/>
                  <a:pt x="19503" y="418"/>
                  <a:pt x="19503" y="418"/>
                </a:cubicBezTo>
                <a:cubicBezTo>
                  <a:pt x="19503" y="418"/>
                  <a:pt x="19503" y="418"/>
                  <a:pt x="19503" y="418"/>
                </a:cubicBezTo>
                <a:close/>
                <a:moveTo>
                  <a:pt x="19705" y="418"/>
                </a:moveTo>
                <a:lnTo>
                  <a:pt x="19705" y="418"/>
                </a:lnTo>
                <a:cubicBezTo>
                  <a:pt x="19705" y="418"/>
                  <a:pt x="19705" y="418"/>
                  <a:pt x="19705" y="418"/>
                </a:cubicBezTo>
                <a:close/>
                <a:moveTo>
                  <a:pt x="19815" y="416"/>
                </a:moveTo>
                <a:cubicBezTo>
                  <a:pt x="19814" y="416"/>
                  <a:pt x="19813" y="417"/>
                  <a:pt x="19812" y="418"/>
                </a:cubicBezTo>
                <a:cubicBezTo>
                  <a:pt x="19813" y="419"/>
                  <a:pt x="19814" y="419"/>
                  <a:pt x="19814" y="419"/>
                </a:cubicBezTo>
                <a:lnTo>
                  <a:pt x="19814" y="419"/>
                </a:lnTo>
                <a:cubicBezTo>
                  <a:pt x="19815" y="418"/>
                  <a:pt x="19815" y="417"/>
                  <a:pt x="19815" y="416"/>
                </a:cubicBezTo>
                <a:close/>
                <a:moveTo>
                  <a:pt x="19717" y="430"/>
                </a:moveTo>
                <a:lnTo>
                  <a:pt x="19717" y="430"/>
                </a:lnTo>
                <a:cubicBezTo>
                  <a:pt x="19716" y="432"/>
                  <a:pt x="19715" y="435"/>
                  <a:pt x="19714" y="438"/>
                </a:cubicBezTo>
                <a:lnTo>
                  <a:pt x="19714" y="438"/>
                </a:lnTo>
                <a:cubicBezTo>
                  <a:pt x="19716" y="437"/>
                  <a:pt x="19717" y="434"/>
                  <a:pt x="19717" y="430"/>
                </a:cubicBezTo>
                <a:close/>
                <a:moveTo>
                  <a:pt x="19634" y="430"/>
                </a:moveTo>
                <a:cubicBezTo>
                  <a:pt x="19633" y="435"/>
                  <a:pt x="19632" y="439"/>
                  <a:pt x="19631" y="442"/>
                </a:cubicBezTo>
                <a:lnTo>
                  <a:pt x="19631" y="442"/>
                </a:lnTo>
                <a:cubicBezTo>
                  <a:pt x="19633" y="439"/>
                  <a:pt x="19634" y="435"/>
                  <a:pt x="19634" y="430"/>
                </a:cubicBezTo>
                <a:close/>
                <a:moveTo>
                  <a:pt x="19801" y="454"/>
                </a:moveTo>
                <a:lnTo>
                  <a:pt x="19789" y="478"/>
                </a:lnTo>
                <a:cubicBezTo>
                  <a:pt x="19789" y="478"/>
                  <a:pt x="19789" y="479"/>
                  <a:pt x="19789" y="479"/>
                </a:cubicBezTo>
                <a:lnTo>
                  <a:pt x="19789" y="479"/>
                </a:lnTo>
                <a:cubicBezTo>
                  <a:pt x="19792" y="475"/>
                  <a:pt x="19795" y="466"/>
                  <a:pt x="19801" y="454"/>
                </a:cubicBezTo>
                <a:close/>
                <a:moveTo>
                  <a:pt x="18348" y="537"/>
                </a:moveTo>
                <a:cubicBezTo>
                  <a:pt x="18349" y="539"/>
                  <a:pt x="18350" y="540"/>
                  <a:pt x="18351" y="541"/>
                </a:cubicBezTo>
                <a:lnTo>
                  <a:pt x="18351" y="541"/>
                </a:lnTo>
                <a:cubicBezTo>
                  <a:pt x="18350" y="539"/>
                  <a:pt x="18349" y="538"/>
                  <a:pt x="18348" y="537"/>
                </a:cubicBezTo>
                <a:close/>
                <a:moveTo>
                  <a:pt x="18353" y="546"/>
                </a:moveTo>
                <a:lnTo>
                  <a:pt x="18348" y="561"/>
                </a:lnTo>
                <a:cubicBezTo>
                  <a:pt x="18348" y="561"/>
                  <a:pt x="18355" y="554"/>
                  <a:pt x="18353" y="546"/>
                </a:cubicBezTo>
                <a:close/>
                <a:moveTo>
                  <a:pt x="18848" y="882"/>
                </a:moveTo>
                <a:lnTo>
                  <a:pt x="18848" y="882"/>
                </a:lnTo>
                <a:cubicBezTo>
                  <a:pt x="18848" y="882"/>
                  <a:pt x="18848" y="883"/>
                  <a:pt x="18848" y="883"/>
                </a:cubicBezTo>
                <a:lnTo>
                  <a:pt x="18848" y="883"/>
                </a:lnTo>
                <a:lnTo>
                  <a:pt x="18848" y="883"/>
                </a:lnTo>
                <a:cubicBezTo>
                  <a:pt x="18848" y="883"/>
                  <a:pt x="18848" y="882"/>
                  <a:pt x="18848" y="882"/>
                </a:cubicBezTo>
                <a:close/>
                <a:moveTo>
                  <a:pt x="18836" y="879"/>
                </a:moveTo>
                <a:cubicBezTo>
                  <a:pt x="18836" y="880"/>
                  <a:pt x="18836" y="882"/>
                  <a:pt x="18836" y="883"/>
                </a:cubicBezTo>
                <a:lnTo>
                  <a:pt x="18836" y="883"/>
                </a:lnTo>
                <a:lnTo>
                  <a:pt x="18836" y="883"/>
                </a:lnTo>
                <a:cubicBezTo>
                  <a:pt x="18836" y="881"/>
                  <a:pt x="18836" y="880"/>
                  <a:pt x="18836" y="879"/>
                </a:cubicBezTo>
                <a:close/>
                <a:moveTo>
                  <a:pt x="18836" y="883"/>
                </a:moveTo>
                <a:lnTo>
                  <a:pt x="18824" y="894"/>
                </a:lnTo>
                <a:cubicBezTo>
                  <a:pt x="18832" y="894"/>
                  <a:pt x="18835" y="894"/>
                  <a:pt x="18836" y="883"/>
                </a:cubicBezTo>
                <a:close/>
                <a:moveTo>
                  <a:pt x="18848" y="883"/>
                </a:moveTo>
                <a:cubicBezTo>
                  <a:pt x="18848" y="891"/>
                  <a:pt x="18848" y="899"/>
                  <a:pt x="18852" y="899"/>
                </a:cubicBezTo>
                <a:cubicBezTo>
                  <a:pt x="18854" y="899"/>
                  <a:pt x="18857" y="898"/>
                  <a:pt x="18860" y="894"/>
                </a:cubicBezTo>
                <a:lnTo>
                  <a:pt x="18848" y="883"/>
                </a:lnTo>
                <a:close/>
                <a:moveTo>
                  <a:pt x="19013" y="967"/>
                </a:moveTo>
                <a:cubicBezTo>
                  <a:pt x="19010" y="969"/>
                  <a:pt x="19007" y="972"/>
                  <a:pt x="19003" y="978"/>
                </a:cubicBezTo>
                <a:cubicBezTo>
                  <a:pt x="19008" y="972"/>
                  <a:pt x="19011" y="969"/>
                  <a:pt x="19013" y="967"/>
                </a:cubicBezTo>
                <a:close/>
                <a:moveTo>
                  <a:pt x="19551" y="1121"/>
                </a:moveTo>
                <a:cubicBezTo>
                  <a:pt x="19552" y="1123"/>
                  <a:pt x="19552" y="1124"/>
                  <a:pt x="19552" y="1126"/>
                </a:cubicBezTo>
                <a:lnTo>
                  <a:pt x="19552" y="1126"/>
                </a:lnTo>
                <a:cubicBezTo>
                  <a:pt x="19553" y="1123"/>
                  <a:pt x="19552" y="1122"/>
                  <a:pt x="19551" y="1121"/>
                </a:cubicBezTo>
                <a:close/>
                <a:moveTo>
                  <a:pt x="19552" y="1126"/>
                </a:moveTo>
                <a:cubicBezTo>
                  <a:pt x="19552" y="1128"/>
                  <a:pt x="19551" y="1130"/>
                  <a:pt x="19551" y="1133"/>
                </a:cubicBezTo>
                <a:cubicBezTo>
                  <a:pt x="19552" y="1134"/>
                  <a:pt x="19553" y="1135"/>
                  <a:pt x="19554" y="1135"/>
                </a:cubicBezTo>
                <a:cubicBezTo>
                  <a:pt x="19555" y="1135"/>
                  <a:pt x="19553" y="1131"/>
                  <a:pt x="19552" y="1126"/>
                </a:cubicBezTo>
                <a:close/>
                <a:moveTo>
                  <a:pt x="19873" y="1263"/>
                </a:moveTo>
                <a:lnTo>
                  <a:pt x="19873" y="1263"/>
                </a:lnTo>
                <a:cubicBezTo>
                  <a:pt x="19873" y="1263"/>
                  <a:pt x="19872" y="1263"/>
                  <a:pt x="19872" y="1264"/>
                </a:cubicBezTo>
                <a:cubicBezTo>
                  <a:pt x="19874" y="1269"/>
                  <a:pt x="19875" y="1272"/>
                  <a:pt x="19875" y="1272"/>
                </a:cubicBezTo>
                <a:cubicBezTo>
                  <a:pt x="19875" y="1272"/>
                  <a:pt x="19875" y="1268"/>
                  <a:pt x="19873" y="1263"/>
                </a:cubicBezTo>
                <a:close/>
                <a:moveTo>
                  <a:pt x="20301" y="1406"/>
                </a:moveTo>
                <a:cubicBezTo>
                  <a:pt x="20301" y="1406"/>
                  <a:pt x="20301" y="1418"/>
                  <a:pt x="20301" y="1430"/>
                </a:cubicBezTo>
                <a:cubicBezTo>
                  <a:pt x="20277" y="1430"/>
                  <a:pt x="20277" y="1418"/>
                  <a:pt x="20301" y="1406"/>
                </a:cubicBezTo>
                <a:close/>
                <a:moveTo>
                  <a:pt x="18669" y="1752"/>
                </a:moveTo>
                <a:cubicBezTo>
                  <a:pt x="18652" y="1757"/>
                  <a:pt x="18636" y="1763"/>
                  <a:pt x="18622" y="1769"/>
                </a:cubicBezTo>
                <a:lnTo>
                  <a:pt x="18622" y="1769"/>
                </a:lnTo>
                <a:lnTo>
                  <a:pt x="18669" y="1752"/>
                </a:lnTo>
                <a:close/>
                <a:moveTo>
                  <a:pt x="19777" y="1978"/>
                </a:moveTo>
                <a:lnTo>
                  <a:pt x="19805" y="1997"/>
                </a:lnTo>
                <a:lnTo>
                  <a:pt x="19805" y="1997"/>
                </a:lnTo>
                <a:cubicBezTo>
                  <a:pt x="19794" y="1987"/>
                  <a:pt x="19807" y="1978"/>
                  <a:pt x="19777" y="1978"/>
                </a:cubicBezTo>
                <a:close/>
                <a:moveTo>
                  <a:pt x="20872" y="2131"/>
                </a:moveTo>
                <a:cubicBezTo>
                  <a:pt x="20872" y="2132"/>
                  <a:pt x="20872" y="2132"/>
                  <a:pt x="20872" y="2133"/>
                </a:cubicBezTo>
                <a:cubicBezTo>
                  <a:pt x="20875" y="2136"/>
                  <a:pt x="20879" y="2138"/>
                  <a:pt x="20882" y="2140"/>
                </a:cubicBezTo>
                <a:lnTo>
                  <a:pt x="20882" y="2140"/>
                </a:lnTo>
                <a:cubicBezTo>
                  <a:pt x="20879" y="2138"/>
                  <a:pt x="20875" y="2135"/>
                  <a:pt x="20872" y="2131"/>
                </a:cubicBezTo>
                <a:close/>
                <a:moveTo>
                  <a:pt x="20882" y="2140"/>
                </a:moveTo>
                <a:cubicBezTo>
                  <a:pt x="20890" y="2146"/>
                  <a:pt x="20898" y="2151"/>
                  <a:pt x="20908" y="2157"/>
                </a:cubicBezTo>
                <a:cubicBezTo>
                  <a:pt x="20899" y="2148"/>
                  <a:pt x="20891" y="2146"/>
                  <a:pt x="20882" y="2140"/>
                </a:cubicBezTo>
                <a:close/>
                <a:moveTo>
                  <a:pt x="17761" y="2283"/>
                </a:moveTo>
                <a:cubicBezTo>
                  <a:pt x="17765" y="2285"/>
                  <a:pt x="17771" y="2286"/>
                  <a:pt x="17777" y="2287"/>
                </a:cubicBezTo>
                <a:cubicBezTo>
                  <a:pt x="17773" y="2285"/>
                  <a:pt x="17767" y="2284"/>
                  <a:pt x="17761" y="2283"/>
                </a:cubicBezTo>
                <a:close/>
                <a:moveTo>
                  <a:pt x="20782" y="2276"/>
                </a:moveTo>
                <a:lnTo>
                  <a:pt x="20782" y="2276"/>
                </a:lnTo>
                <a:cubicBezTo>
                  <a:pt x="20784" y="2279"/>
                  <a:pt x="20786" y="2283"/>
                  <a:pt x="20789" y="2287"/>
                </a:cubicBezTo>
                <a:cubicBezTo>
                  <a:pt x="20789" y="2282"/>
                  <a:pt x="20786" y="2279"/>
                  <a:pt x="20782" y="2276"/>
                </a:cubicBezTo>
                <a:close/>
                <a:moveTo>
                  <a:pt x="16809" y="2418"/>
                </a:moveTo>
                <a:cubicBezTo>
                  <a:pt x="16810" y="2418"/>
                  <a:pt x="16811" y="2418"/>
                  <a:pt x="16812" y="2418"/>
                </a:cubicBezTo>
                <a:cubicBezTo>
                  <a:pt x="16811" y="2418"/>
                  <a:pt x="16810" y="2418"/>
                  <a:pt x="16809" y="2418"/>
                </a:cubicBezTo>
                <a:close/>
                <a:moveTo>
                  <a:pt x="13288" y="2585"/>
                </a:moveTo>
                <a:cubicBezTo>
                  <a:pt x="13282" y="2587"/>
                  <a:pt x="13277" y="2590"/>
                  <a:pt x="13274" y="2592"/>
                </a:cubicBezTo>
                <a:lnTo>
                  <a:pt x="13274" y="2592"/>
                </a:lnTo>
                <a:cubicBezTo>
                  <a:pt x="13278" y="2589"/>
                  <a:pt x="13283" y="2587"/>
                  <a:pt x="13288" y="2585"/>
                </a:cubicBezTo>
                <a:close/>
                <a:moveTo>
                  <a:pt x="19551" y="2657"/>
                </a:moveTo>
                <a:cubicBezTo>
                  <a:pt x="19556" y="2659"/>
                  <a:pt x="19561" y="2661"/>
                  <a:pt x="19564" y="2662"/>
                </a:cubicBezTo>
                <a:lnTo>
                  <a:pt x="19564" y="2662"/>
                </a:lnTo>
                <a:cubicBezTo>
                  <a:pt x="19561" y="2660"/>
                  <a:pt x="19556" y="2658"/>
                  <a:pt x="19551" y="2657"/>
                </a:cubicBezTo>
                <a:close/>
                <a:moveTo>
                  <a:pt x="19682" y="2668"/>
                </a:moveTo>
                <a:cubicBezTo>
                  <a:pt x="19678" y="2668"/>
                  <a:pt x="19677" y="2669"/>
                  <a:pt x="19676" y="2670"/>
                </a:cubicBezTo>
                <a:lnTo>
                  <a:pt x="19676" y="2670"/>
                </a:lnTo>
                <a:cubicBezTo>
                  <a:pt x="19678" y="2670"/>
                  <a:pt x="19680" y="2669"/>
                  <a:pt x="19682" y="2668"/>
                </a:cubicBezTo>
                <a:close/>
                <a:moveTo>
                  <a:pt x="20289" y="2907"/>
                </a:moveTo>
                <a:lnTo>
                  <a:pt x="20289" y="2907"/>
                </a:lnTo>
                <a:cubicBezTo>
                  <a:pt x="20289" y="2907"/>
                  <a:pt x="20297" y="2907"/>
                  <a:pt x="20293" y="2913"/>
                </a:cubicBezTo>
                <a:lnTo>
                  <a:pt x="20293" y="2913"/>
                </a:lnTo>
                <a:cubicBezTo>
                  <a:pt x="20292" y="2911"/>
                  <a:pt x="20291" y="2909"/>
                  <a:pt x="20289" y="2907"/>
                </a:cubicBezTo>
                <a:close/>
                <a:moveTo>
                  <a:pt x="19336" y="3180"/>
                </a:moveTo>
                <a:cubicBezTo>
                  <a:pt x="19336" y="3186"/>
                  <a:pt x="19348" y="3191"/>
                  <a:pt x="19363" y="3196"/>
                </a:cubicBezTo>
                <a:lnTo>
                  <a:pt x="19363" y="3196"/>
                </a:lnTo>
                <a:cubicBezTo>
                  <a:pt x="19352" y="3190"/>
                  <a:pt x="19341" y="3185"/>
                  <a:pt x="19336" y="3180"/>
                </a:cubicBezTo>
                <a:close/>
                <a:moveTo>
                  <a:pt x="19875" y="3467"/>
                </a:moveTo>
                <a:cubicBezTo>
                  <a:pt x="19877" y="3470"/>
                  <a:pt x="19879" y="3473"/>
                  <a:pt x="19884" y="3478"/>
                </a:cubicBezTo>
                <a:cubicBezTo>
                  <a:pt x="19884" y="3472"/>
                  <a:pt x="19880" y="3469"/>
                  <a:pt x="19875" y="3467"/>
                </a:cubicBezTo>
                <a:close/>
                <a:moveTo>
                  <a:pt x="19777" y="3609"/>
                </a:moveTo>
                <a:lnTo>
                  <a:pt x="19777" y="3620"/>
                </a:lnTo>
                <a:lnTo>
                  <a:pt x="19777" y="3620"/>
                </a:lnTo>
                <a:cubicBezTo>
                  <a:pt x="19772" y="3619"/>
                  <a:pt x="19766" y="3618"/>
                  <a:pt x="19761" y="3618"/>
                </a:cubicBezTo>
                <a:lnTo>
                  <a:pt x="19761" y="3618"/>
                </a:lnTo>
                <a:cubicBezTo>
                  <a:pt x="19766" y="3620"/>
                  <a:pt x="19771" y="3621"/>
                  <a:pt x="19777" y="3621"/>
                </a:cubicBezTo>
                <a:lnTo>
                  <a:pt x="19777" y="3620"/>
                </a:lnTo>
                <a:lnTo>
                  <a:pt x="19777" y="3620"/>
                </a:lnTo>
                <a:cubicBezTo>
                  <a:pt x="19779" y="3620"/>
                  <a:pt x="19781" y="3620"/>
                  <a:pt x="19782" y="3620"/>
                </a:cubicBezTo>
                <a:cubicBezTo>
                  <a:pt x="19789" y="3620"/>
                  <a:pt x="19790" y="3618"/>
                  <a:pt x="19777" y="3609"/>
                </a:cubicBezTo>
                <a:close/>
                <a:moveTo>
                  <a:pt x="19149" y="3863"/>
                </a:moveTo>
                <a:cubicBezTo>
                  <a:pt x="19134" y="3863"/>
                  <a:pt x="19124" y="3869"/>
                  <a:pt x="19110" y="3883"/>
                </a:cubicBezTo>
                <a:lnTo>
                  <a:pt x="19146" y="3871"/>
                </a:lnTo>
                <a:lnTo>
                  <a:pt x="19193" y="3871"/>
                </a:lnTo>
                <a:cubicBezTo>
                  <a:pt x="19174" y="3866"/>
                  <a:pt x="19160" y="3863"/>
                  <a:pt x="19149" y="3863"/>
                </a:cubicBezTo>
                <a:close/>
                <a:moveTo>
                  <a:pt x="19634" y="3895"/>
                </a:moveTo>
                <a:lnTo>
                  <a:pt x="19634" y="3895"/>
                </a:lnTo>
                <a:cubicBezTo>
                  <a:pt x="19634" y="3895"/>
                  <a:pt x="19634" y="3895"/>
                  <a:pt x="19634" y="3895"/>
                </a:cubicBezTo>
                <a:cubicBezTo>
                  <a:pt x="19637" y="3895"/>
                  <a:pt x="19637" y="3895"/>
                  <a:pt x="19634" y="3895"/>
                </a:cubicBezTo>
                <a:close/>
                <a:moveTo>
                  <a:pt x="19223" y="3906"/>
                </a:moveTo>
                <a:cubicBezTo>
                  <a:pt x="19221" y="3906"/>
                  <a:pt x="19219" y="3906"/>
                  <a:pt x="19217" y="3907"/>
                </a:cubicBezTo>
                <a:cubicBezTo>
                  <a:pt x="19220" y="3907"/>
                  <a:pt x="19221" y="3906"/>
                  <a:pt x="19223" y="3906"/>
                </a:cubicBezTo>
                <a:close/>
                <a:moveTo>
                  <a:pt x="19434" y="4217"/>
                </a:moveTo>
                <a:lnTo>
                  <a:pt x="19455" y="4228"/>
                </a:lnTo>
                <a:cubicBezTo>
                  <a:pt x="19450" y="4223"/>
                  <a:pt x="19442" y="4220"/>
                  <a:pt x="19434" y="4217"/>
                </a:cubicBezTo>
                <a:close/>
                <a:moveTo>
                  <a:pt x="19206" y="4361"/>
                </a:moveTo>
                <a:cubicBezTo>
                  <a:pt x="19201" y="4361"/>
                  <a:pt x="19197" y="4361"/>
                  <a:pt x="19193" y="4362"/>
                </a:cubicBezTo>
                <a:lnTo>
                  <a:pt x="19193" y="4362"/>
                </a:lnTo>
                <a:cubicBezTo>
                  <a:pt x="19198" y="4362"/>
                  <a:pt x="19202" y="4362"/>
                  <a:pt x="19206" y="4361"/>
                </a:cubicBezTo>
                <a:close/>
                <a:moveTo>
                  <a:pt x="19146" y="4359"/>
                </a:moveTo>
                <a:cubicBezTo>
                  <a:pt x="19146" y="4371"/>
                  <a:pt x="19146" y="4383"/>
                  <a:pt x="19158" y="4383"/>
                </a:cubicBezTo>
                <a:cubicBezTo>
                  <a:pt x="19141" y="4375"/>
                  <a:pt x="19165" y="4366"/>
                  <a:pt x="19193" y="4362"/>
                </a:cubicBezTo>
                <a:lnTo>
                  <a:pt x="19193" y="4362"/>
                </a:lnTo>
                <a:cubicBezTo>
                  <a:pt x="19192" y="4362"/>
                  <a:pt x="19191" y="4362"/>
                  <a:pt x="19190" y="4362"/>
                </a:cubicBezTo>
                <a:cubicBezTo>
                  <a:pt x="19175" y="4362"/>
                  <a:pt x="19158" y="4359"/>
                  <a:pt x="19146" y="4359"/>
                </a:cubicBezTo>
                <a:close/>
                <a:moveTo>
                  <a:pt x="7133" y="5589"/>
                </a:moveTo>
                <a:cubicBezTo>
                  <a:pt x="7137" y="5592"/>
                  <a:pt x="7141" y="5595"/>
                  <a:pt x="7144" y="5597"/>
                </a:cubicBezTo>
                <a:cubicBezTo>
                  <a:pt x="7141" y="5594"/>
                  <a:pt x="7137" y="5591"/>
                  <a:pt x="7133" y="5589"/>
                </a:cubicBezTo>
                <a:close/>
                <a:moveTo>
                  <a:pt x="6304" y="6454"/>
                </a:moveTo>
                <a:cubicBezTo>
                  <a:pt x="6300" y="6462"/>
                  <a:pt x="6299" y="6467"/>
                  <a:pt x="6299" y="6467"/>
                </a:cubicBezTo>
                <a:cubicBezTo>
                  <a:pt x="6302" y="6461"/>
                  <a:pt x="6303" y="6457"/>
                  <a:pt x="6304" y="6454"/>
                </a:cubicBezTo>
                <a:close/>
                <a:moveTo>
                  <a:pt x="7352" y="7895"/>
                </a:moveTo>
                <a:cubicBezTo>
                  <a:pt x="7353" y="7906"/>
                  <a:pt x="7355" y="7918"/>
                  <a:pt x="7359" y="7931"/>
                </a:cubicBezTo>
                <a:cubicBezTo>
                  <a:pt x="7356" y="7919"/>
                  <a:pt x="7354" y="7907"/>
                  <a:pt x="7352" y="7895"/>
                </a:cubicBezTo>
                <a:close/>
                <a:moveTo>
                  <a:pt x="10109" y="8012"/>
                </a:moveTo>
                <a:cubicBezTo>
                  <a:pt x="10109" y="8013"/>
                  <a:pt x="10109" y="8013"/>
                  <a:pt x="10109" y="8014"/>
                </a:cubicBezTo>
                <a:cubicBezTo>
                  <a:pt x="10109" y="8014"/>
                  <a:pt x="10109" y="8013"/>
                  <a:pt x="10109" y="8012"/>
                </a:cubicBezTo>
                <a:close/>
                <a:moveTo>
                  <a:pt x="12314" y="8644"/>
                </a:moveTo>
                <a:cubicBezTo>
                  <a:pt x="12313" y="8645"/>
                  <a:pt x="12312" y="8645"/>
                  <a:pt x="12312" y="8645"/>
                </a:cubicBezTo>
                <a:cubicBezTo>
                  <a:pt x="12312" y="8645"/>
                  <a:pt x="12313" y="8645"/>
                  <a:pt x="12314" y="8644"/>
                </a:cubicBezTo>
                <a:close/>
                <a:moveTo>
                  <a:pt x="12145" y="8705"/>
                </a:moveTo>
                <a:cubicBezTo>
                  <a:pt x="12145" y="8708"/>
                  <a:pt x="12145" y="8711"/>
                  <a:pt x="12147" y="8712"/>
                </a:cubicBezTo>
                <a:lnTo>
                  <a:pt x="12147" y="8712"/>
                </a:lnTo>
                <a:lnTo>
                  <a:pt x="12145" y="8705"/>
                </a:lnTo>
                <a:close/>
                <a:moveTo>
                  <a:pt x="11585" y="8812"/>
                </a:moveTo>
                <a:lnTo>
                  <a:pt x="11585" y="8812"/>
                </a:lnTo>
                <a:cubicBezTo>
                  <a:pt x="11581" y="8817"/>
                  <a:pt x="11578" y="8821"/>
                  <a:pt x="11578" y="8824"/>
                </a:cubicBezTo>
                <a:lnTo>
                  <a:pt x="11578" y="8824"/>
                </a:lnTo>
                <a:cubicBezTo>
                  <a:pt x="11582" y="8823"/>
                  <a:pt x="11585" y="8819"/>
                  <a:pt x="11585" y="8812"/>
                </a:cubicBezTo>
                <a:close/>
                <a:moveTo>
                  <a:pt x="12001" y="8887"/>
                </a:moveTo>
                <a:lnTo>
                  <a:pt x="12001" y="8887"/>
                </a:lnTo>
                <a:cubicBezTo>
                  <a:pt x="12000" y="8887"/>
                  <a:pt x="11999" y="8891"/>
                  <a:pt x="12000" y="8896"/>
                </a:cubicBezTo>
                <a:lnTo>
                  <a:pt x="12000" y="8896"/>
                </a:lnTo>
                <a:cubicBezTo>
                  <a:pt x="12001" y="8896"/>
                  <a:pt x="12001" y="8896"/>
                  <a:pt x="12002" y="8895"/>
                </a:cubicBezTo>
                <a:cubicBezTo>
                  <a:pt x="12002" y="8889"/>
                  <a:pt x="12001" y="8887"/>
                  <a:pt x="12001" y="8887"/>
                </a:cubicBezTo>
                <a:close/>
                <a:moveTo>
                  <a:pt x="11049" y="4728"/>
                </a:moveTo>
                <a:lnTo>
                  <a:pt x="11109" y="4740"/>
                </a:lnTo>
                <a:cubicBezTo>
                  <a:pt x="11121" y="4752"/>
                  <a:pt x="11119" y="4756"/>
                  <a:pt x="11112" y="4756"/>
                </a:cubicBezTo>
                <a:cubicBezTo>
                  <a:pt x="11100" y="4756"/>
                  <a:pt x="11071" y="4745"/>
                  <a:pt x="11060" y="4745"/>
                </a:cubicBezTo>
                <a:cubicBezTo>
                  <a:pt x="11051" y="4745"/>
                  <a:pt x="11053" y="4752"/>
                  <a:pt x="11085" y="4776"/>
                </a:cubicBezTo>
                <a:lnTo>
                  <a:pt x="11157" y="4764"/>
                </a:lnTo>
                <a:cubicBezTo>
                  <a:pt x="11166" y="4783"/>
                  <a:pt x="11396" y="4905"/>
                  <a:pt x="11341" y="4905"/>
                </a:cubicBezTo>
                <a:cubicBezTo>
                  <a:pt x="11329" y="4905"/>
                  <a:pt x="11301" y="4899"/>
                  <a:pt x="11252" y="4883"/>
                </a:cubicBezTo>
                <a:lnTo>
                  <a:pt x="11252" y="4883"/>
                </a:lnTo>
                <a:cubicBezTo>
                  <a:pt x="11252" y="4883"/>
                  <a:pt x="11383" y="4955"/>
                  <a:pt x="11514" y="5038"/>
                </a:cubicBezTo>
                <a:cubicBezTo>
                  <a:pt x="11645" y="5121"/>
                  <a:pt x="11764" y="5216"/>
                  <a:pt x="11764" y="5216"/>
                </a:cubicBezTo>
                <a:cubicBezTo>
                  <a:pt x="11859" y="5300"/>
                  <a:pt x="11847" y="5216"/>
                  <a:pt x="11954" y="5324"/>
                </a:cubicBezTo>
                <a:cubicBezTo>
                  <a:pt x="11957" y="5332"/>
                  <a:pt x="11956" y="5335"/>
                  <a:pt x="11952" y="5335"/>
                </a:cubicBezTo>
                <a:cubicBezTo>
                  <a:pt x="11943" y="5335"/>
                  <a:pt x="11919" y="5318"/>
                  <a:pt x="11905" y="5318"/>
                </a:cubicBezTo>
                <a:cubicBezTo>
                  <a:pt x="11900" y="5318"/>
                  <a:pt x="11897" y="5319"/>
                  <a:pt x="11895" y="5324"/>
                </a:cubicBezTo>
                <a:cubicBezTo>
                  <a:pt x="12038" y="5490"/>
                  <a:pt x="12145" y="5562"/>
                  <a:pt x="12252" y="5633"/>
                </a:cubicBezTo>
                <a:cubicBezTo>
                  <a:pt x="12347" y="5705"/>
                  <a:pt x="12454" y="5776"/>
                  <a:pt x="12538" y="5967"/>
                </a:cubicBezTo>
                <a:lnTo>
                  <a:pt x="12514" y="5943"/>
                </a:lnTo>
                <a:lnTo>
                  <a:pt x="12514" y="5943"/>
                </a:lnTo>
                <a:cubicBezTo>
                  <a:pt x="12559" y="5988"/>
                  <a:pt x="12616" y="6098"/>
                  <a:pt x="12631" y="6098"/>
                </a:cubicBezTo>
                <a:cubicBezTo>
                  <a:pt x="12632" y="6098"/>
                  <a:pt x="12632" y="6098"/>
                  <a:pt x="12633" y="6097"/>
                </a:cubicBezTo>
                <a:cubicBezTo>
                  <a:pt x="12669" y="6026"/>
                  <a:pt x="12562" y="6050"/>
                  <a:pt x="12538" y="5931"/>
                </a:cubicBezTo>
                <a:cubicBezTo>
                  <a:pt x="12542" y="5929"/>
                  <a:pt x="12547" y="5928"/>
                  <a:pt x="12551" y="5928"/>
                </a:cubicBezTo>
                <a:cubicBezTo>
                  <a:pt x="12600" y="5928"/>
                  <a:pt x="12640" y="6029"/>
                  <a:pt x="12672" y="6029"/>
                </a:cubicBezTo>
                <a:cubicBezTo>
                  <a:pt x="12675" y="6029"/>
                  <a:pt x="12678" y="6028"/>
                  <a:pt x="12681" y="6026"/>
                </a:cubicBezTo>
                <a:cubicBezTo>
                  <a:pt x="12693" y="6121"/>
                  <a:pt x="12752" y="6157"/>
                  <a:pt x="12788" y="6240"/>
                </a:cubicBezTo>
                <a:cubicBezTo>
                  <a:pt x="12800" y="6383"/>
                  <a:pt x="12871" y="6574"/>
                  <a:pt x="12847" y="6693"/>
                </a:cubicBezTo>
                <a:cubicBezTo>
                  <a:pt x="12871" y="6752"/>
                  <a:pt x="12931" y="6824"/>
                  <a:pt x="12943" y="6979"/>
                </a:cubicBezTo>
                <a:cubicBezTo>
                  <a:pt x="12924" y="7025"/>
                  <a:pt x="12913" y="7032"/>
                  <a:pt x="12905" y="7032"/>
                </a:cubicBezTo>
                <a:cubicBezTo>
                  <a:pt x="12902" y="7032"/>
                  <a:pt x="12900" y="7030"/>
                  <a:pt x="12897" y="7030"/>
                </a:cubicBezTo>
                <a:cubicBezTo>
                  <a:pt x="12891" y="7030"/>
                  <a:pt x="12888" y="7040"/>
                  <a:pt x="12883" y="7110"/>
                </a:cubicBezTo>
                <a:lnTo>
                  <a:pt x="12907" y="7133"/>
                </a:lnTo>
                <a:cubicBezTo>
                  <a:pt x="12898" y="7218"/>
                  <a:pt x="12890" y="7231"/>
                  <a:pt x="12881" y="7231"/>
                </a:cubicBezTo>
                <a:cubicBezTo>
                  <a:pt x="12878" y="7231"/>
                  <a:pt x="12875" y="7229"/>
                  <a:pt x="12871" y="7229"/>
                </a:cubicBezTo>
                <a:cubicBezTo>
                  <a:pt x="12847" y="7360"/>
                  <a:pt x="12907" y="7336"/>
                  <a:pt x="12847" y="7502"/>
                </a:cubicBezTo>
                <a:lnTo>
                  <a:pt x="12835" y="7407"/>
                </a:lnTo>
                <a:cubicBezTo>
                  <a:pt x="12824" y="7526"/>
                  <a:pt x="12824" y="7574"/>
                  <a:pt x="12764" y="7729"/>
                </a:cubicBezTo>
                <a:cubicBezTo>
                  <a:pt x="12752" y="7717"/>
                  <a:pt x="12764" y="7657"/>
                  <a:pt x="12788" y="7610"/>
                </a:cubicBezTo>
                <a:lnTo>
                  <a:pt x="12788" y="7610"/>
                </a:lnTo>
                <a:cubicBezTo>
                  <a:pt x="12716" y="7681"/>
                  <a:pt x="12764" y="7764"/>
                  <a:pt x="12740" y="7812"/>
                </a:cubicBezTo>
                <a:cubicBezTo>
                  <a:pt x="12758" y="7803"/>
                  <a:pt x="12783" y="7740"/>
                  <a:pt x="12799" y="7740"/>
                </a:cubicBezTo>
                <a:cubicBezTo>
                  <a:pt x="12804" y="7740"/>
                  <a:pt x="12809" y="7747"/>
                  <a:pt x="12812" y="7764"/>
                </a:cubicBezTo>
                <a:cubicBezTo>
                  <a:pt x="12788" y="7836"/>
                  <a:pt x="12788" y="7943"/>
                  <a:pt x="12728" y="7991"/>
                </a:cubicBezTo>
                <a:lnTo>
                  <a:pt x="12740" y="7895"/>
                </a:lnTo>
                <a:lnTo>
                  <a:pt x="12740" y="7895"/>
                </a:lnTo>
                <a:cubicBezTo>
                  <a:pt x="12693" y="8060"/>
                  <a:pt x="12750" y="8004"/>
                  <a:pt x="12638" y="8162"/>
                </a:cubicBezTo>
                <a:lnTo>
                  <a:pt x="12638" y="8162"/>
                </a:lnTo>
                <a:cubicBezTo>
                  <a:pt x="12639" y="8157"/>
                  <a:pt x="12633" y="8157"/>
                  <a:pt x="12633" y="8157"/>
                </a:cubicBezTo>
                <a:cubicBezTo>
                  <a:pt x="12610" y="8285"/>
                  <a:pt x="12496" y="8413"/>
                  <a:pt x="12369" y="8541"/>
                </a:cubicBezTo>
                <a:lnTo>
                  <a:pt x="12369" y="8541"/>
                </a:lnTo>
                <a:cubicBezTo>
                  <a:pt x="12373" y="8532"/>
                  <a:pt x="12378" y="8523"/>
                  <a:pt x="12383" y="8514"/>
                </a:cubicBezTo>
                <a:lnTo>
                  <a:pt x="12383" y="8514"/>
                </a:lnTo>
                <a:lnTo>
                  <a:pt x="12359" y="8550"/>
                </a:lnTo>
                <a:cubicBezTo>
                  <a:pt x="12362" y="8547"/>
                  <a:pt x="12365" y="8544"/>
                  <a:pt x="12369" y="8541"/>
                </a:cubicBezTo>
                <a:lnTo>
                  <a:pt x="12369" y="8541"/>
                </a:lnTo>
                <a:cubicBezTo>
                  <a:pt x="12344" y="8589"/>
                  <a:pt x="12333" y="8632"/>
                  <a:pt x="12314" y="8644"/>
                </a:cubicBezTo>
                <a:lnTo>
                  <a:pt x="12314" y="8644"/>
                </a:lnTo>
                <a:cubicBezTo>
                  <a:pt x="12354" y="8621"/>
                  <a:pt x="12371" y="8613"/>
                  <a:pt x="12381" y="8613"/>
                </a:cubicBezTo>
                <a:cubicBezTo>
                  <a:pt x="12392" y="8613"/>
                  <a:pt x="12395" y="8622"/>
                  <a:pt x="12407" y="8634"/>
                </a:cubicBezTo>
                <a:cubicBezTo>
                  <a:pt x="12276" y="8681"/>
                  <a:pt x="12300" y="8836"/>
                  <a:pt x="12097" y="8919"/>
                </a:cubicBezTo>
                <a:cubicBezTo>
                  <a:pt x="12085" y="8895"/>
                  <a:pt x="12121" y="8860"/>
                  <a:pt x="12181" y="8836"/>
                </a:cubicBezTo>
                <a:cubicBezTo>
                  <a:pt x="12204" y="8753"/>
                  <a:pt x="12192" y="8717"/>
                  <a:pt x="12264" y="8610"/>
                </a:cubicBezTo>
                <a:lnTo>
                  <a:pt x="12264" y="8610"/>
                </a:lnTo>
                <a:cubicBezTo>
                  <a:pt x="12225" y="8658"/>
                  <a:pt x="12171" y="8715"/>
                  <a:pt x="12152" y="8715"/>
                </a:cubicBezTo>
                <a:cubicBezTo>
                  <a:pt x="12150" y="8715"/>
                  <a:pt x="12148" y="8714"/>
                  <a:pt x="12147" y="8712"/>
                </a:cubicBezTo>
                <a:lnTo>
                  <a:pt x="12147" y="8712"/>
                </a:lnTo>
                <a:lnTo>
                  <a:pt x="12157" y="8753"/>
                </a:lnTo>
                <a:cubicBezTo>
                  <a:pt x="12121" y="8776"/>
                  <a:pt x="12097" y="8800"/>
                  <a:pt x="12062" y="8812"/>
                </a:cubicBezTo>
                <a:cubicBezTo>
                  <a:pt x="12062" y="8860"/>
                  <a:pt x="12169" y="8824"/>
                  <a:pt x="12085" y="8884"/>
                </a:cubicBezTo>
                <a:cubicBezTo>
                  <a:pt x="12054" y="8904"/>
                  <a:pt x="12034" y="8911"/>
                  <a:pt x="12022" y="8911"/>
                </a:cubicBezTo>
                <a:cubicBezTo>
                  <a:pt x="12008" y="8911"/>
                  <a:pt x="12002" y="8903"/>
                  <a:pt x="12000" y="8896"/>
                </a:cubicBezTo>
                <a:lnTo>
                  <a:pt x="12000" y="8896"/>
                </a:lnTo>
                <a:cubicBezTo>
                  <a:pt x="11930" y="8931"/>
                  <a:pt x="11907" y="8943"/>
                  <a:pt x="11895" y="8955"/>
                </a:cubicBezTo>
                <a:cubicBezTo>
                  <a:pt x="11883" y="8967"/>
                  <a:pt x="11871" y="8979"/>
                  <a:pt x="11788" y="8979"/>
                </a:cubicBezTo>
                <a:cubicBezTo>
                  <a:pt x="11799" y="8973"/>
                  <a:pt x="11811" y="8967"/>
                  <a:pt x="11821" y="8964"/>
                </a:cubicBezTo>
                <a:lnTo>
                  <a:pt x="11821" y="8964"/>
                </a:lnTo>
                <a:cubicBezTo>
                  <a:pt x="11830" y="8965"/>
                  <a:pt x="11839" y="8966"/>
                  <a:pt x="11847" y="8967"/>
                </a:cubicBezTo>
                <a:cubicBezTo>
                  <a:pt x="11844" y="8963"/>
                  <a:pt x="11839" y="8962"/>
                  <a:pt x="11834" y="8962"/>
                </a:cubicBezTo>
                <a:cubicBezTo>
                  <a:pt x="11830" y="8962"/>
                  <a:pt x="11826" y="8963"/>
                  <a:pt x="11821" y="8964"/>
                </a:cubicBezTo>
                <a:lnTo>
                  <a:pt x="11821" y="8964"/>
                </a:lnTo>
                <a:cubicBezTo>
                  <a:pt x="11715" y="8954"/>
                  <a:pt x="11573" y="8948"/>
                  <a:pt x="11573" y="8872"/>
                </a:cubicBezTo>
                <a:cubicBezTo>
                  <a:pt x="11581" y="8872"/>
                  <a:pt x="11589" y="8866"/>
                  <a:pt x="11604" y="8866"/>
                </a:cubicBezTo>
                <a:cubicBezTo>
                  <a:pt x="11612" y="8866"/>
                  <a:pt x="11621" y="8868"/>
                  <a:pt x="11633" y="8872"/>
                </a:cubicBezTo>
                <a:lnTo>
                  <a:pt x="11621" y="8884"/>
                </a:lnTo>
                <a:cubicBezTo>
                  <a:pt x="11681" y="8860"/>
                  <a:pt x="11657" y="8860"/>
                  <a:pt x="11633" y="8860"/>
                </a:cubicBezTo>
                <a:cubicBezTo>
                  <a:pt x="11604" y="8850"/>
                  <a:pt x="11575" y="8840"/>
                  <a:pt x="11578" y="8824"/>
                </a:cubicBezTo>
                <a:lnTo>
                  <a:pt x="11578" y="8824"/>
                </a:lnTo>
                <a:cubicBezTo>
                  <a:pt x="11575" y="8825"/>
                  <a:pt x="11572" y="8826"/>
                  <a:pt x="11569" y="8826"/>
                </a:cubicBezTo>
                <a:cubicBezTo>
                  <a:pt x="11555" y="8826"/>
                  <a:pt x="11534" y="8819"/>
                  <a:pt x="11514" y="8812"/>
                </a:cubicBezTo>
                <a:cubicBezTo>
                  <a:pt x="11466" y="8788"/>
                  <a:pt x="11430" y="8764"/>
                  <a:pt x="11395" y="8741"/>
                </a:cubicBezTo>
                <a:lnTo>
                  <a:pt x="11395" y="8776"/>
                </a:lnTo>
                <a:cubicBezTo>
                  <a:pt x="11133" y="8717"/>
                  <a:pt x="11454" y="8741"/>
                  <a:pt x="11264" y="8586"/>
                </a:cubicBezTo>
                <a:cubicBezTo>
                  <a:pt x="11230" y="8559"/>
                  <a:pt x="11216" y="8549"/>
                  <a:pt x="11211" y="8549"/>
                </a:cubicBezTo>
                <a:cubicBezTo>
                  <a:pt x="11199" y="8549"/>
                  <a:pt x="11240" y="8599"/>
                  <a:pt x="11228" y="8599"/>
                </a:cubicBezTo>
                <a:cubicBezTo>
                  <a:pt x="11225" y="8599"/>
                  <a:pt x="11218" y="8595"/>
                  <a:pt x="11204" y="8586"/>
                </a:cubicBezTo>
                <a:cubicBezTo>
                  <a:pt x="11169" y="8538"/>
                  <a:pt x="11157" y="8503"/>
                  <a:pt x="11133" y="8467"/>
                </a:cubicBezTo>
                <a:cubicBezTo>
                  <a:pt x="11109" y="8419"/>
                  <a:pt x="11085" y="8383"/>
                  <a:pt x="11038" y="8312"/>
                </a:cubicBezTo>
                <a:cubicBezTo>
                  <a:pt x="11014" y="8264"/>
                  <a:pt x="10990" y="8169"/>
                  <a:pt x="11026" y="8145"/>
                </a:cubicBezTo>
                <a:cubicBezTo>
                  <a:pt x="10954" y="8062"/>
                  <a:pt x="10919" y="7860"/>
                  <a:pt x="10859" y="7824"/>
                </a:cubicBezTo>
                <a:lnTo>
                  <a:pt x="10859" y="7824"/>
                </a:lnTo>
                <a:cubicBezTo>
                  <a:pt x="10895" y="7991"/>
                  <a:pt x="10954" y="7967"/>
                  <a:pt x="11002" y="8169"/>
                </a:cubicBezTo>
                <a:lnTo>
                  <a:pt x="10942" y="8133"/>
                </a:lnTo>
                <a:cubicBezTo>
                  <a:pt x="10895" y="8074"/>
                  <a:pt x="10871" y="8002"/>
                  <a:pt x="10835" y="7931"/>
                </a:cubicBezTo>
                <a:cubicBezTo>
                  <a:pt x="10811" y="7860"/>
                  <a:pt x="10788" y="7788"/>
                  <a:pt x="10776" y="7741"/>
                </a:cubicBezTo>
                <a:cubicBezTo>
                  <a:pt x="10776" y="7758"/>
                  <a:pt x="10769" y="7769"/>
                  <a:pt x="10761" y="7769"/>
                </a:cubicBezTo>
                <a:cubicBezTo>
                  <a:pt x="10758" y="7769"/>
                  <a:pt x="10755" y="7768"/>
                  <a:pt x="10752" y="7764"/>
                </a:cubicBezTo>
                <a:cubicBezTo>
                  <a:pt x="10716" y="7669"/>
                  <a:pt x="10692" y="7610"/>
                  <a:pt x="10668" y="7538"/>
                </a:cubicBezTo>
                <a:cubicBezTo>
                  <a:pt x="10645" y="7479"/>
                  <a:pt x="10621" y="7407"/>
                  <a:pt x="10621" y="7300"/>
                </a:cubicBezTo>
                <a:cubicBezTo>
                  <a:pt x="10624" y="7298"/>
                  <a:pt x="10627" y="7297"/>
                  <a:pt x="10630" y="7297"/>
                </a:cubicBezTo>
                <a:cubicBezTo>
                  <a:pt x="10657" y="7297"/>
                  <a:pt x="10659" y="7403"/>
                  <a:pt x="10680" y="7479"/>
                </a:cubicBezTo>
                <a:cubicBezTo>
                  <a:pt x="10680" y="7348"/>
                  <a:pt x="10668" y="7336"/>
                  <a:pt x="10657" y="7133"/>
                </a:cubicBezTo>
                <a:cubicBezTo>
                  <a:pt x="10658" y="7133"/>
                  <a:pt x="10659" y="7133"/>
                  <a:pt x="10660" y="7133"/>
                </a:cubicBezTo>
                <a:cubicBezTo>
                  <a:pt x="10691" y="7133"/>
                  <a:pt x="10670" y="7277"/>
                  <a:pt x="10704" y="7288"/>
                </a:cubicBezTo>
                <a:lnTo>
                  <a:pt x="10668" y="7062"/>
                </a:lnTo>
                <a:lnTo>
                  <a:pt x="10680" y="7062"/>
                </a:lnTo>
                <a:cubicBezTo>
                  <a:pt x="10609" y="7038"/>
                  <a:pt x="10680" y="6883"/>
                  <a:pt x="10668" y="6740"/>
                </a:cubicBezTo>
                <a:cubicBezTo>
                  <a:pt x="10668" y="6574"/>
                  <a:pt x="10668" y="6467"/>
                  <a:pt x="10645" y="6383"/>
                </a:cubicBezTo>
                <a:cubicBezTo>
                  <a:pt x="10633" y="6300"/>
                  <a:pt x="10609" y="6240"/>
                  <a:pt x="10597" y="6133"/>
                </a:cubicBezTo>
                <a:cubicBezTo>
                  <a:pt x="10621" y="6101"/>
                  <a:pt x="10634" y="6086"/>
                  <a:pt x="10644" y="6086"/>
                </a:cubicBezTo>
                <a:cubicBezTo>
                  <a:pt x="10649" y="6086"/>
                  <a:pt x="10653" y="6090"/>
                  <a:pt x="10657" y="6097"/>
                </a:cubicBezTo>
                <a:cubicBezTo>
                  <a:pt x="10609" y="6181"/>
                  <a:pt x="10633" y="6169"/>
                  <a:pt x="10645" y="6205"/>
                </a:cubicBezTo>
                <a:cubicBezTo>
                  <a:pt x="10654" y="6109"/>
                  <a:pt x="10710" y="6006"/>
                  <a:pt x="10738" y="6006"/>
                </a:cubicBezTo>
                <a:cubicBezTo>
                  <a:pt x="10744" y="6006"/>
                  <a:pt x="10749" y="6012"/>
                  <a:pt x="10752" y="6026"/>
                </a:cubicBezTo>
                <a:cubicBezTo>
                  <a:pt x="10759" y="5969"/>
                  <a:pt x="10759" y="5952"/>
                  <a:pt x="10755" y="5952"/>
                </a:cubicBezTo>
                <a:cubicBezTo>
                  <a:pt x="10748" y="5952"/>
                  <a:pt x="10732" y="6000"/>
                  <a:pt x="10723" y="6000"/>
                </a:cubicBezTo>
                <a:cubicBezTo>
                  <a:pt x="10719" y="6000"/>
                  <a:pt x="10716" y="5991"/>
                  <a:pt x="10716" y="5967"/>
                </a:cubicBezTo>
                <a:cubicBezTo>
                  <a:pt x="10716" y="5967"/>
                  <a:pt x="10728" y="5907"/>
                  <a:pt x="10740" y="5847"/>
                </a:cubicBezTo>
                <a:cubicBezTo>
                  <a:pt x="10752" y="5776"/>
                  <a:pt x="10776" y="5717"/>
                  <a:pt x="10776" y="5716"/>
                </a:cubicBezTo>
                <a:lnTo>
                  <a:pt x="10776" y="5716"/>
                </a:lnTo>
                <a:cubicBezTo>
                  <a:pt x="10755" y="5730"/>
                  <a:pt x="10738" y="5765"/>
                  <a:pt x="10728" y="5765"/>
                </a:cubicBezTo>
                <a:cubicBezTo>
                  <a:pt x="10720" y="5765"/>
                  <a:pt x="10716" y="5747"/>
                  <a:pt x="10716" y="5693"/>
                </a:cubicBezTo>
                <a:cubicBezTo>
                  <a:pt x="10740" y="5586"/>
                  <a:pt x="10752" y="5526"/>
                  <a:pt x="10799" y="5383"/>
                </a:cubicBezTo>
                <a:cubicBezTo>
                  <a:pt x="10799" y="5391"/>
                  <a:pt x="10805" y="5391"/>
                  <a:pt x="10811" y="5391"/>
                </a:cubicBezTo>
                <a:lnTo>
                  <a:pt x="10811" y="5391"/>
                </a:lnTo>
                <a:cubicBezTo>
                  <a:pt x="10823" y="5391"/>
                  <a:pt x="10839" y="5391"/>
                  <a:pt x="10823" y="5455"/>
                </a:cubicBezTo>
                <a:cubicBezTo>
                  <a:pt x="10847" y="5395"/>
                  <a:pt x="10883" y="5288"/>
                  <a:pt x="10871" y="5240"/>
                </a:cubicBezTo>
                <a:lnTo>
                  <a:pt x="10871" y="5240"/>
                </a:lnTo>
                <a:cubicBezTo>
                  <a:pt x="10860" y="5262"/>
                  <a:pt x="10853" y="5271"/>
                  <a:pt x="10850" y="5271"/>
                </a:cubicBezTo>
                <a:cubicBezTo>
                  <a:pt x="10834" y="5271"/>
                  <a:pt x="10888" y="5067"/>
                  <a:pt x="10865" y="5067"/>
                </a:cubicBezTo>
                <a:cubicBezTo>
                  <a:pt x="10861" y="5067"/>
                  <a:pt x="10856" y="5073"/>
                  <a:pt x="10847" y="5085"/>
                </a:cubicBezTo>
                <a:lnTo>
                  <a:pt x="10930" y="4954"/>
                </a:lnTo>
                <a:lnTo>
                  <a:pt x="10930" y="4954"/>
                </a:lnTo>
                <a:cubicBezTo>
                  <a:pt x="10919" y="4978"/>
                  <a:pt x="10930" y="4990"/>
                  <a:pt x="10907" y="5038"/>
                </a:cubicBezTo>
                <a:cubicBezTo>
                  <a:pt x="10966" y="5014"/>
                  <a:pt x="10954" y="4919"/>
                  <a:pt x="10966" y="4871"/>
                </a:cubicBezTo>
                <a:cubicBezTo>
                  <a:pt x="10990" y="4835"/>
                  <a:pt x="11026" y="4764"/>
                  <a:pt x="11049" y="4728"/>
                </a:cubicBezTo>
                <a:close/>
                <a:moveTo>
                  <a:pt x="764" y="9388"/>
                </a:moveTo>
                <a:lnTo>
                  <a:pt x="764" y="9388"/>
                </a:lnTo>
                <a:cubicBezTo>
                  <a:pt x="764" y="9391"/>
                  <a:pt x="763" y="9393"/>
                  <a:pt x="762" y="9396"/>
                </a:cubicBezTo>
                <a:cubicBezTo>
                  <a:pt x="763" y="9393"/>
                  <a:pt x="764" y="9391"/>
                  <a:pt x="764" y="9388"/>
                </a:cubicBezTo>
                <a:close/>
                <a:moveTo>
                  <a:pt x="6454" y="6252"/>
                </a:moveTo>
                <a:cubicBezTo>
                  <a:pt x="6573" y="6348"/>
                  <a:pt x="6704" y="6443"/>
                  <a:pt x="6799" y="6574"/>
                </a:cubicBezTo>
                <a:cubicBezTo>
                  <a:pt x="7113" y="6899"/>
                  <a:pt x="7257" y="7395"/>
                  <a:pt x="7352" y="7895"/>
                </a:cubicBezTo>
                <a:lnTo>
                  <a:pt x="7352" y="7895"/>
                </a:lnTo>
                <a:cubicBezTo>
                  <a:pt x="7346" y="7853"/>
                  <a:pt x="7353" y="7834"/>
                  <a:pt x="7363" y="7834"/>
                </a:cubicBezTo>
                <a:cubicBezTo>
                  <a:pt x="7380" y="7834"/>
                  <a:pt x="7406" y="7881"/>
                  <a:pt x="7406" y="7955"/>
                </a:cubicBezTo>
                <a:cubicBezTo>
                  <a:pt x="7335" y="8288"/>
                  <a:pt x="7490" y="8526"/>
                  <a:pt x="7394" y="8860"/>
                </a:cubicBezTo>
                <a:cubicBezTo>
                  <a:pt x="7406" y="9479"/>
                  <a:pt x="7204" y="10015"/>
                  <a:pt x="7061" y="10479"/>
                </a:cubicBezTo>
                <a:lnTo>
                  <a:pt x="7025" y="10467"/>
                </a:lnTo>
                <a:cubicBezTo>
                  <a:pt x="6978" y="10515"/>
                  <a:pt x="6989" y="10562"/>
                  <a:pt x="6954" y="10610"/>
                </a:cubicBezTo>
                <a:lnTo>
                  <a:pt x="6942" y="10598"/>
                </a:lnTo>
                <a:cubicBezTo>
                  <a:pt x="6853" y="10721"/>
                  <a:pt x="6774" y="10802"/>
                  <a:pt x="6735" y="10802"/>
                </a:cubicBezTo>
                <a:cubicBezTo>
                  <a:pt x="6732" y="10802"/>
                  <a:pt x="6730" y="10801"/>
                  <a:pt x="6728" y="10800"/>
                </a:cubicBezTo>
                <a:lnTo>
                  <a:pt x="6728" y="10800"/>
                </a:lnTo>
                <a:lnTo>
                  <a:pt x="6739" y="10836"/>
                </a:lnTo>
                <a:cubicBezTo>
                  <a:pt x="6729" y="10841"/>
                  <a:pt x="6722" y="10843"/>
                  <a:pt x="6717" y="10843"/>
                </a:cubicBezTo>
                <a:cubicBezTo>
                  <a:pt x="6704" y="10843"/>
                  <a:pt x="6704" y="10829"/>
                  <a:pt x="6690" y="10829"/>
                </a:cubicBezTo>
                <a:cubicBezTo>
                  <a:pt x="6685" y="10829"/>
                  <a:pt x="6678" y="10831"/>
                  <a:pt x="6668" y="10836"/>
                </a:cubicBezTo>
                <a:lnTo>
                  <a:pt x="6680" y="10824"/>
                </a:lnTo>
                <a:lnTo>
                  <a:pt x="6680" y="10824"/>
                </a:lnTo>
                <a:cubicBezTo>
                  <a:pt x="6680" y="10824"/>
                  <a:pt x="6619" y="10834"/>
                  <a:pt x="6610" y="10845"/>
                </a:cubicBezTo>
                <a:lnTo>
                  <a:pt x="6610" y="10845"/>
                </a:lnTo>
                <a:cubicBezTo>
                  <a:pt x="6618" y="10822"/>
                  <a:pt x="6582" y="10788"/>
                  <a:pt x="6525" y="10777"/>
                </a:cubicBezTo>
                <a:cubicBezTo>
                  <a:pt x="6466" y="10741"/>
                  <a:pt x="6382" y="10705"/>
                  <a:pt x="6358" y="10658"/>
                </a:cubicBezTo>
                <a:cubicBezTo>
                  <a:pt x="6311" y="10622"/>
                  <a:pt x="6227" y="10562"/>
                  <a:pt x="6144" y="10479"/>
                </a:cubicBezTo>
                <a:cubicBezTo>
                  <a:pt x="6061" y="10396"/>
                  <a:pt x="5966" y="10288"/>
                  <a:pt x="5894" y="10193"/>
                </a:cubicBezTo>
                <a:cubicBezTo>
                  <a:pt x="5894" y="10134"/>
                  <a:pt x="5739" y="9919"/>
                  <a:pt x="5704" y="9753"/>
                </a:cubicBezTo>
                <a:cubicBezTo>
                  <a:pt x="5632" y="9610"/>
                  <a:pt x="5573" y="9419"/>
                  <a:pt x="5537" y="9205"/>
                </a:cubicBezTo>
                <a:cubicBezTo>
                  <a:pt x="5513" y="8991"/>
                  <a:pt x="5513" y="8753"/>
                  <a:pt x="5537" y="8526"/>
                </a:cubicBezTo>
                <a:lnTo>
                  <a:pt x="5537" y="8526"/>
                </a:lnTo>
                <a:lnTo>
                  <a:pt x="5501" y="8538"/>
                </a:lnTo>
                <a:lnTo>
                  <a:pt x="5513" y="8419"/>
                </a:lnTo>
                <a:cubicBezTo>
                  <a:pt x="5513" y="8419"/>
                  <a:pt x="5518" y="8414"/>
                  <a:pt x="5522" y="8414"/>
                </a:cubicBezTo>
                <a:cubicBezTo>
                  <a:pt x="5524" y="8414"/>
                  <a:pt x="5525" y="8415"/>
                  <a:pt x="5525" y="8419"/>
                </a:cubicBezTo>
                <a:cubicBezTo>
                  <a:pt x="5585" y="8336"/>
                  <a:pt x="5561" y="8145"/>
                  <a:pt x="5608" y="8062"/>
                </a:cubicBezTo>
                <a:lnTo>
                  <a:pt x="5608" y="8062"/>
                </a:lnTo>
                <a:cubicBezTo>
                  <a:pt x="5561" y="8110"/>
                  <a:pt x="5585" y="8133"/>
                  <a:pt x="5573" y="8205"/>
                </a:cubicBezTo>
                <a:cubicBezTo>
                  <a:pt x="5563" y="8231"/>
                  <a:pt x="5553" y="8242"/>
                  <a:pt x="5546" y="8242"/>
                </a:cubicBezTo>
                <a:cubicBezTo>
                  <a:pt x="5525" y="8242"/>
                  <a:pt x="5517" y="8161"/>
                  <a:pt x="5561" y="8074"/>
                </a:cubicBezTo>
                <a:lnTo>
                  <a:pt x="5573" y="8074"/>
                </a:lnTo>
                <a:lnTo>
                  <a:pt x="5573" y="7979"/>
                </a:lnTo>
                <a:cubicBezTo>
                  <a:pt x="5608" y="7979"/>
                  <a:pt x="5644" y="7895"/>
                  <a:pt x="5680" y="7895"/>
                </a:cubicBezTo>
                <a:cubicBezTo>
                  <a:pt x="5787" y="7514"/>
                  <a:pt x="5835" y="7229"/>
                  <a:pt x="6049" y="6859"/>
                </a:cubicBezTo>
                <a:cubicBezTo>
                  <a:pt x="6050" y="6864"/>
                  <a:pt x="6052" y="6867"/>
                  <a:pt x="6054" y="6867"/>
                </a:cubicBezTo>
                <a:cubicBezTo>
                  <a:pt x="6078" y="6867"/>
                  <a:pt x="6161" y="6671"/>
                  <a:pt x="6200" y="6671"/>
                </a:cubicBezTo>
                <a:cubicBezTo>
                  <a:pt x="6207" y="6671"/>
                  <a:pt x="6212" y="6678"/>
                  <a:pt x="6216" y="6693"/>
                </a:cubicBezTo>
                <a:cubicBezTo>
                  <a:pt x="6254" y="6612"/>
                  <a:pt x="6256" y="6591"/>
                  <a:pt x="6243" y="6591"/>
                </a:cubicBezTo>
                <a:cubicBezTo>
                  <a:pt x="6229" y="6591"/>
                  <a:pt x="6195" y="6621"/>
                  <a:pt x="6177" y="6621"/>
                </a:cubicBezTo>
                <a:cubicBezTo>
                  <a:pt x="6167" y="6621"/>
                  <a:pt x="6163" y="6612"/>
                  <a:pt x="6168" y="6586"/>
                </a:cubicBezTo>
                <a:cubicBezTo>
                  <a:pt x="6204" y="6514"/>
                  <a:pt x="6227" y="6443"/>
                  <a:pt x="6251" y="6443"/>
                </a:cubicBezTo>
                <a:cubicBezTo>
                  <a:pt x="6251" y="6456"/>
                  <a:pt x="6257" y="6460"/>
                  <a:pt x="6264" y="6460"/>
                </a:cubicBezTo>
                <a:cubicBezTo>
                  <a:pt x="6276" y="6460"/>
                  <a:pt x="6293" y="6449"/>
                  <a:pt x="6300" y="6449"/>
                </a:cubicBezTo>
                <a:cubicBezTo>
                  <a:pt x="6303" y="6449"/>
                  <a:pt x="6304" y="6451"/>
                  <a:pt x="6304" y="6454"/>
                </a:cubicBezTo>
                <a:lnTo>
                  <a:pt x="6304" y="6454"/>
                </a:lnTo>
                <a:cubicBezTo>
                  <a:pt x="6309" y="6440"/>
                  <a:pt x="6319" y="6418"/>
                  <a:pt x="6335" y="6395"/>
                </a:cubicBezTo>
                <a:cubicBezTo>
                  <a:pt x="6358" y="6359"/>
                  <a:pt x="6382" y="6324"/>
                  <a:pt x="6382" y="6324"/>
                </a:cubicBezTo>
                <a:cubicBezTo>
                  <a:pt x="6384" y="6322"/>
                  <a:pt x="6385" y="6321"/>
                  <a:pt x="6386" y="6321"/>
                </a:cubicBezTo>
                <a:cubicBezTo>
                  <a:pt x="6391" y="6321"/>
                  <a:pt x="6382" y="6351"/>
                  <a:pt x="6382" y="6371"/>
                </a:cubicBezTo>
                <a:cubicBezTo>
                  <a:pt x="6394" y="6324"/>
                  <a:pt x="6430" y="6288"/>
                  <a:pt x="6454" y="6252"/>
                </a:cubicBezTo>
                <a:close/>
                <a:moveTo>
                  <a:pt x="5879" y="11513"/>
                </a:moveTo>
                <a:lnTo>
                  <a:pt x="5879" y="11513"/>
                </a:lnTo>
                <a:cubicBezTo>
                  <a:pt x="5881" y="11514"/>
                  <a:pt x="5882" y="11515"/>
                  <a:pt x="5882" y="11515"/>
                </a:cubicBezTo>
                <a:cubicBezTo>
                  <a:pt x="5882" y="11515"/>
                  <a:pt x="5881" y="11514"/>
                  <a:pt x="5879" y="11513"/>
                </a:cubicBezTo>
                <a:close/>
                <a:moveTo>
                  <a:pt x="303" y="11939"/>
                </a:moveTo>
                <a:lnTo>
                  <a:pt x="310" y="11943"/>
                </a:lnTo>
                <a:cubicBezTo>
                  <a:pt x="307" y="11940"/>
                  <a:pt x="305" y="11939"/>
                  <a:pt x="303" y="11939"/>
                </a:cubicBezTo>
                <a:close/>
                <a:moveTo>
                  <a:pt x="21948" y="0"/>
                </a:moveTo>
                <a:cubicBezTo>
                  <a:pt x="21947" y="0"/>
                  <a:pt x="21945" y="1"/>
                  <a:pt x="21944" y="1"/>
                </a:cubicBezTo>
                <a:lnTo>
                  <a:pt x="21956" y="25"/>
                </a:lnTo>
                <a:cubicBezTo>
                  <a:pt x="21935" y="11"/>
                  <a:pt x="21919" y="7"/>
                  <a:pt x="21905" y="7"/>
                </a:cubicBezTo>
                <a:cubicBezTo>
                  <a:pt x="21877" y="7"/>
                  <a:pt x="21860" y="27"/>
                  <a:pt x="21828" y="27"/>
                </a:cubicBezTo>
                <a:cubicBezTo>
                  <a:pt x="21824" y="27"/>
                  <a:pt x="21818" y="26"/>
                  <a:pt x="21813" y="25"/>
                </a:cubicBezTo>
                <a:lnTo>
                  <a:pt x="21813" y="25"/>
                </a:lnTo>
                <a:lnTo>
                  <a:pt x="21825" y="49"/>
                </a:lnTo>
                <a:cubicBezTo>
                  <a:pt x="21837" y="73"/>
                  <a:pt x="21825" y="73"/>
                  <a:pt x="21825" y="97"/>
                </a:cubicBezTo>
                <a:cubicBezTo>
                  <a:pt x="21814" y="86"/>
                  <a:pt x="21803" y="47"/>
                  <a:pt x="21793" y="47"/>
                </a:cubicBezTo>
                <a:cubicBezTo>
                  <a:pt x="21792" y="47"/>
                  <a:pt x="21790" y="48"/>
                  <a:pt x="21789" y="49"/>
                </a:cubicBezTo>
                <a:cubicBezTo>
                  <a:pt x="21801" y="61"/>
                  <a:pt x="21813" y="73"/>
                  <a:pt x="21813" y="85"/>
                </a:cubicBezTo>
                <a:cubicBezTo>
                  <a:pt x="21792" y="64"/>
                  <a:pt x="21772" y="58"/>
                  <a:pt x="21750" y="58"/>
                </a:cubicBezTo>
                <a:cubicBezTo>
                  <a:pt x="21715" y="58"/>
                  <a:pt x="21678" y="75"/>
                  <a:pt x="21634" y="75"/>
                </a:cubicBezTo>
                <a:cubicBezTo>
                  <a:pt x="21626" y="75"/>
                  <a:pt x="21618" y="74"/>
                  <a:pt x="21610" y="73"/>
                </a:cubicBezTo>
                <a:cubicBezTo>
                  <a:pt x="21539" y="121"/>
                  <a:pt x="21444" y="109"/>
                  <a:pt x="21372" y="144"/>
                </a:cubicBezTo>
                <a:cubicBezTo>
                  <a:pt x="21383" y="144"/>
                  <a:pt x="21394" y="194"/>
                  <a:pt x="21387" y="194"/>
                </a:cubicBezTo>
                <a:cubicBezTo>
                  <a:pt x="21386" y="194"/>
                  <a:pt x="21385" y="193"/>
                  <a:pt x="21384" y="192"/>
                </a:cubicBezTo>
                <a:cubicBezTo>
                  <a:pt x="21367" y="160"/>
                  <a:pt x="21356" y="151"/>
                  <a:pt x="21349" y="151"/>
                </a:cubicBezTo>
                <a:cubicBezTo>
                  <a:pt x="21337" y="151"/>
                  <a:pt x="21333" y="177"/>
                  <a:pt x="21318" y="177"/>
                </a:cubicBezTo>
                <a:cubicBezTo>
                  <a:pt x="21311" y="177"/>
                  <a:pt x="21302" y="172"/>
                  <a:pt x="21289" y="156"/>
                </a:cubicBezTo>
                <a:cubicBezTo>
                  <a:pt x="21279" y="169"/>
                  <a:pt x="21268" y="172"/>
                  <a:pt x="21257" y="172"/>
                </a:cubicBezTo>
                <a:cubicBezTo>
                  <a:pt x="21243" y="172"/>
                  <a:pt x="21228" y="167"/>
                  <a:pt x="21214" y="167"/>
                </a:cubicBezTo>
                <a:cubicBezTo>
                  <a:pt x="21196" y="167"/>
                  <a:pt x="21180" y="176"/>
                  <a:pt x="21170" y="216"/>
                </a:cubicBezTo>
                <a:lnTo>
                  <a:pt x="21158" y="180"/>
                </a:lnTo>
                <a:cubicBezTo>
                  <a:pt x="21156" y="178"/>
                  <a:pt x="21154" y="177"/>
                  <a:pt x="21153" y="177"/>
                </a:cubicBezTo>
                <a:cubicBezTo>
                  <a:pt x="21150" y="177"/>
                  <a:pt x="21156" y="194"/>
                  <a:pt x="21146" y="204"/>
                </a:cubicBezTo>
                <a:lnTo>
                  <a:pt x="21146" y="192"/>
                </a:lnTo>
                <a:cubicBezTo>
                  <a:pt x="21142" y="190"/>
                  <a:pt x="21139" y="190"/>
                  <a:pt x="21136" y="190"/>
                </a:cubicBezTo>
                <a:cubicBezTo>
                  <a:pt x="21122" y="190"/>
                  <a:pt x="21112" y="206"/>
                  <a:pt x="21104" y="206"/>
                </a:cubicBezTo>
                <a:cubicBezTo>
                  <a:pt x="21102" y="206"/>
                  <a:pt x="21100" y="206"/>
                  <a:pt x="21098" y="204"/>
                </a:cubicBezTo>
                <a:lnTo>
                  <a:pt x="21098" y="204"/>
                </a:lnTo>
                <a:lnTo>
                  <a:pt x="21110" y="240"/>
                </a:lnTo>
                <a:cubicBezTo>
                  <a:pt x="21108" y="241"/>
                  <a:pt x="21107" y="242"/>
                  <a:pt x="21106" y="242"/>
                </a:cubicBezTo>
                <a:cubicBezTo>
                  <a:pt x="21100" y="242"/>
                  <a:pt x="21098" y="231"/>
                  <a:pt x="21094" y="231"/>
                </a:cubicBezTo>
                <a:cubicBezTo>
                  <a:pt x="21092" y="231"/>
                  <a:pt x="21090" y="233"/>
                  <a:pt x="21086" y="240"/>
                </a:cubicBezTo>
                <a:lnTo>
                  <a:pt x="21086" y="263"/>
                </a:lnTo>
                <a:cubicBezTo>
                  <a:pt x="21078" y="237"/>
                  <a:pt x="21070" y="230"/>
                  <a:pt x="21064" y="230"/>
                </a:cubicBezTo>
                <a:cubicBezTo>
                  <a:pt x="21058" y="230"/>
                  <a:pt x="21052" y="238"/>
                  <a:pt x="21047" y="238"/>
                </a:cubicBezTo>
                <a:cubicBezTo>
                  <a:pt x="21044" y="238"/>
                  <a:pt x="21042" y="236"/>
                  <a:pt x="21039" y="228"/>
                </a:cubicBezTo>
                <a:cubicBezTo>
                  <a:pt x="21027" y="240"/>
                  <a:pt x="21003" y="275"/>
                  <a:pt x="20991" y="275"/>
                </a:cubicBezTo>
                <a:cubicBezTo>
                  <a:pt x="20979" y="240"/>
                  <a:pt x="20955" y="240"/>
                  <a:pt x="20932" y="228"/>
                </a:cubicBezTo>
                <a:cubicBezTo>
                  <a:pt x="20912" y="237"/>
                  <a:pt x="20878" y="255"/>
                  <a:pt x="20846" y="255"/>
                </a:cubicBezTo>
                <a:cubicBezTo>
                  <a:pt x="20839" y="255"/>
                  <a:pt x="20831" y="254"/>
                  <a:pt x="20825" y="252"/>
                </a:cubicBezTo>
                <a:lnTo>
                  <a:pt x="20825" y="299"/>
                </a:lnTo>
                <a:cubicBezTo>
                  <a:pt x="20813" y="287"/>
                  <a:pt x="20813" y="287"/>
                  <a:pt x="20813" y="275"/>
                </a:cubicBezTo>
                <a:cubicBezTo>
                  <a:pt x="20809" y="263"/>
                  <a:pt x="20807" y="259"/>
                  <a:pt x="20805" y="259"/>
                </a:cubicBezTo>
                <a:cubicBezTo>
                  <a:pt x="20802" y="259"/>
                  <a:pt x="20800" y="270"/>
                  <a:pt x="20797" y="277"/>
                </a:cubicBezTo>
                <a:lnTo>
                  <a:pt x="20797" y="277"/>
                </a:lnTo>
                <a:cubicBezTo>
                  <a:pt x="20798" y="276"/>
                  <a:pt x="20799" y="275"/>
                  <a:pt x="20801" y="275"/>
                </a:cubicBezTo>
                <a:cubicBezTo>
                  <a:pt x="20810" y="294"/>
                  <a:pt x="20805" y="319"/>
                  <a:pt x="20797" y="319"/>
                </a:cubicBezTo>
                <a:cubicBezTo>
                  <a:pt x="20794" y="319"/>
                  <a:pt x="20792" y="317"/>
                  <a:pt x="20789" y="311"/>
                </a:cubicBezTo>
                <a:lnTo>
                  <a:pt x="20789" y="335"/>
                </a:lnTo>
                <a:cubicBezTo>
                  <a:pt x="20777" y="299"/>
                  <a:pt x="20777" y="287"/>
                  <a:pt x="20765" y="252"/>
                </a:cubicBezTo>
                <a:cubicBezTo>
                  <a:pt x="20732" y="262"/>
                  <a:pt x="20720" y="313"/>
                  <a:pt x="20691" y="313"/>
                </a:cubicBezTo>
                <a:cubicBezTo>
                  <a:pt x="20688" y="313"/>
                  <a:pt x="20685" y="312"/>
                  <a:pt x="20682" y="311"/>
                </a:cubicBezTo>
                <a:cubicBezTo>
                  <a:pt x="20682" y="298"/>
                  <a:pt x="20678" y="296"/>
                  <a:pt x="20674" y="296"/>
                </a:cubicBezTo>
                <a:cubicBezTo>
                  <a:pt x="20673" y="296"/>
                  <a:pt x="20671" y="296"/>
                  <a:pt x="20670" y="296"/>
                </a:cubicBezTo>
                <a:cubicBezTo>
                  <a:pt x="20664" y="296"/>
                  <a:pt x="20658" y="293"/>
                  <a:pt x="20658" y="263"/>
                </a:cubicBezTo>
                <a:lnTo>
                  <a:pt x="20658" y="263"/>
                </a:lnTo>
                <a:cubicBezTo>
                  <a:pt x="20634" y="287"/>
                  <a:pt x="20670" y="311"/>
                  <a:pt x="20658" y="359"/>
                </a:cubicBezTo>
                <a:cubicBezTo>
                  <a:pt x="20658" y="359"/>
                  <a:pt x="20655" y="362"/>
                  <a:pt x="20652" y="362"/>
                </a:cubicBezTo>
                <a:cubicBezTo>
                  <a:pt x="20649" y="362"/>
                  <a:pt x="20646" y="359"/>
                  <a:pt x="20646" y="347"/>
                </a:cubicBezTo>
                <a:cubicBezTo>
                  <a:pt x="20646" y="335"/>
                  <a:pt x="20634" y="311"/>
                  <a:pt x="20646" y="311"/>
                </a:cubicBezTo>
                <a:lnTo>
                  <a:pt x="20634" y="311"/>
                </a:lnTo>
                <a:cubicBezTo>
                  <a:pt x="20634" y="311"/>
                  <a:pt x="20634" y="299"/>
                  <a:pt x="20634" y="299"/>
                </a:cubicBezTo>
                <a:cubicBezTo>
                  <a:pt x="20630" y="306"/>
                  <a:pt x="20625" y="308"/>
                  <a:pt x="20620" y="308"/>
                </a:cubicBezTo>
                <a:cubicBezTo>
                  <a:pt x="20604" y="308"/>
                  <a:pt x="20585" y="284"/>
                  <a:pt x="20569" y="284"/>
                </a:cubicBezTo>
                <a:cubicBezTo>
                  <a:pt x="20562" y="284"/>
                  <a:pt x="20556" y="288"/>
                  <a:pt x="20551" y="299"/>
                </a:cubicBezTo>
                <a:cubicBezTo>
                  <a:pt x="20551" y="311"/>
                  <a:pt x="20554" y="311"/>
                  <a:pt x="20557" y="311"/>
                </a:cubicBezTo>
                <a:cubicBezTo>
                  <a:pt x="20560" y="311"/>
                  <a:pt x="20563" y="311"/>
                  <a:pt x="20563" y="323"/>
                </a:cubicBezTo>
                <a:cubicBezTo>
                  <a:pt x="20557" y="334"/>
                  <a:pt x="20553" y="338"/>
                  <a:pt x="20549" y="338"/>
                </a:cubicBezTo>
                <a:cubicBezTo>
                  <a:pt x="20540" y="338"/>
                  <a:pt x="20536" y="314"/>
                  <a:pt x="20526" y="314"/>
                </a:cubicBezTo>
                <a:cubicBezTo>
                  <a:pt x="20523" y="314"/>
                  <a:pt x="20519" y="316"/>
                  <a:pt x="20515" y="323"/>
                </a:cubicBezTo>
                <a:lnTo>
                  <a:pt x="20515" y="287"/>
                </a:lnTo>
                <a:cubicBezTo>
                  <a:pt x="20515" y="304"/>
                  <a:pt x="20515" y="321"/>
                  <a:pt x="20511" y="321"/>
                </a:cubicBezTo>
                <a:cubicBezTo>
                  <a:pt x="20509" y="321"/>
                  <a:pt x="20507" y="318"/>
                  <a:pt x="20503" y="311"/>
                </a:cubicBezTo>
                <a:cubicBezTo>
                  <a:pt x="20491" y="275"/>
                  <a:pt x="20503" y="287"/>
                  <a:pt x="20515" y="263"/>
                </a:cubicBezTo>
                <a:cubicBezTo>
                  <a:pt x="20503" y="263"/>
                  <a:pt x="20479" y="275"/>
                  <a:pt x="20491" y="311"/>
                </a:cubicBezTo>
                <a:cubicBezTo>
                  <a:pt x="20489" y="313"/>
                  <a:pt x="20488" y="313"/>
                  <a:pt x="20487" y="313"/>
                </a:cubicBezTo>
                <a:cubicBezTo>
                  <a:pt x="20479" y="313"/>
                  <a:pt x="20478" y="286"/>
                  <a:pt x="20467" y="275"/>
                </a:cubicBezTo>
                <a:lnTo>
                  <a:pt x="20467" y="275"/>
                </a:lnTo>
                <a:cubicBezTo>
                  <a:pt x="20467" y="287"/>
                  <a:pt x="20479" y="299"/>
                  <a:pt x="20479" y="323"/>
                </a:cubicBezTo>
                <a:cubicBezTo>
                  <a:pt x="20455" y="299"/>
                  <a:pt x="20444" y="299"/>
                  <a:pt x="20420" y="299"/>
                </a:cubicBezTo>
                <a:cubicBezTo>
                  <a:pt x="20420" y="287"/>
                  <a:pt x="20420" y="275"/>
                  <a:pt x="20420" y="275"/>
                </a:cubicBezTo>
                <a:cubicBezTo>
                  <a:pt x="20417" y="286"/>
                  <a:pt x="20415" y="290"/>
                  <a:pt x="20413" y="290"/>
                </a:cubicBezTo>
                <a:cubicBezTo>
                  <a:pt x="20407" y="290"/>
                  <a:pt x="20403" y="250"/>
                  <a:pt x="20389" y="250"/>
                </a:cubicBezTo>
                <a:cubicBezTo>
                  <a:pt x="20387" y="250"/>
                  <a:pt x="20386" y="251"/>
                  <a:pt x="20384" y="252"/>
                </a:cubicBezTo>
                <a:cubicBezTo>
                  <a:pt x="20342" y="262"/>
                  <a:pt x="20280" y="301"/>
                  <a:pt x="20234" y="301"/>
                </a:cubicBezTo>
                <a:cubicBezTo>
                  <a:pt x="20228" y="301"/>
                  <a:pt x="20223" y="300"/>
                  <a:pt x="20217" y="299"/>
                </a:cubicBezTo>
                <a:cubicBezTo>
                  <a:pt x="20205" y="359"/>
                  <a:pt x="20193" y="359"/>
                  <a:pt x="20170" y="371"/>
                </a:cubicBezTo>
                <a:lnTo>
                  <a:pt x="20170" y="299"/>
                </a:lnTo>
                <a:lnTo>
                  <a:pt x="20158" y="323"/>
                </a:lnTo>
                <a:cubicBezTo>
                  <a:pt x="20158" y="299"/>
                  <a:pt x="20170" y="311"/>
                  <a:pt x="20158" y="287"/>
                </a:cubicBezTo>
                <a:lnTo>
                  <a:pt x="20158" y="323"/>
                </a:lnTo>
                <a:cubicBezTo>
                  <a:pt x="20158" y="299"/>
                  <a:pt x="20122" y="311"/>
                  <a:pt x="20146" y="263"/>
                </a:cubicBezTo>
                <a:lnTo>
                  <a:pt x="20086" y="263"/>
                </a:lnTo>
                <a:cubicBezTo>
                  <a:pt x="20076" y="263"/>
                  <a:pt x="20083" y="305"/>
                  <a:pt x="20072" y="305"/>
                </a:cubicBezTo>
                <a:cubicBezTo>
                  <a:pt x="20069" y="305"/>
                  <a:pt x="20066" y="303"/>
                  <a:pt x="20063" y="299"/>
                </a:cubicBezTo>
                <a:cubicBezTo>
                  <a:pt x="20063" y="275"/>
                  <a:pt x="20074" y="287"/>
                  <a:pt x="20074" y="263"/>
                </a:cubicBezTo>
                <a:cubicBezTo>
                  <a:pt x="20070" y="258"/>
                  <a:pt x="20066" y="255"/>
                  <a:pt x="20063" y="255"/>
                </a:cubicBezTo>
                <a:cubicBezTo>
                  <a:pt x="20038" y="255"/>
                  <a:pt x="20025" y="363"/>
                  <a:pt x="20000" y="363"/>
                </a:cubicBezTo>
                <a:cubicBezTo>
                  <a:pt x="19997" y="363"/>
                  <a:pt x="19994" y="362"/>
                  <a:pt x="19991" y="359"/>
                </a:cubicBezTo>
                <a:lnTo>
                  <a:pt x="19991" y="347"/>
                </a:lnTo>
                <a:cubicBezTo>
                  <a:pt x="19991" y="371"/>
                  <a:pt x="19979" y="371"/>
                  <a:pt x="19967" y="371"/>
                </a:cubicBezTo>
                <a:cubicBezTo>
                  <a:pt x="19970" y="390"/>
                  <a:pt x="19973" y="396"/>
                  <a:pt x="19975" y="396"/>
                </a:cubicBezTo>
                <a:cubicBezTo>
                  <a:pt x="19979" y="396"/>
                  <a:pt x="19981" y="370"/>
                  <a:pt x="19985" y="370"/>
                </a:cubicBezTo>
                <a:cubicBezTo>
                  <a:pt x="19987" y="370"/>
                  <a:pt x="19989" y="373"/>
                  <a:pt x="19991" y="382"/>
                </a:cubicBezTo>
                <a:cubicBezTo>
                  <a:pt x="19991" y="430"/>
                  <a:pt x="19979" y="406"/>
                  <a:pt x="19979" y="454"/>
                </a:cubicBezTo>
                <a:cubicBezTo>
                  <a:pt x="19976" y="448"/>
                  <a:pt x="19973" y="446"/>
                  <a:pt x="19970" y="446"/>
                </a:cubicBezTo>
                <a:cubicBezTo>
                  <a:pt x="19962" y="446"/>
                  <a:pt x="19955" y="466"/>
                  <a:pt x="19955" y="466"/>
                </a:cubicBezTo>
                <a:cubicBezTo>
                  <a:pt x="19943" y="430"/>
                  <a:pt x="19920" y="454"/>
                  <a:pt x="19908" y="406"/>
                </a:cubicBezTo>
                <a:cubicBezTo>
                  <a:pt x="19908" y="430"/>
                  <a:pt x="19896" y="490"/>
                  <a:pt x="19884" y="490"/>
                </a:cubicBezTo>
                <a:cubicBezTo>
                  <a:pt x="19872" y="442"/>
                  <a:pt x="19884" y="442"/>
                  <a:pt x="19872" y="430"/>
                </a:cubicBezTo>
                <a:lnTo>
                  <a:pt x="19872" y="466"/>
                </a:lnTo>
                <a:cubicBezTo>
                  <a:pt x="19860" y="454"/>
                  <a:pt x="19860" y="442"/>
                  <a:pt x="19860" y="430"/>
                </a:cubicBezTo>
                <a:cubicBezTo>
                  <a:pt x="19851" y="430"/>
                  <a:pt x="19849" y="461"/>
                  <a:pt x="19842" y="461"/>
                </a:cubicBezTo>
                <a:cubicBezTo>
                  <a:pt x="19841" y="461"/>
                  <a:pt x="19839" y="459"/>
                  <a:pt x="19836" y="454"/>
                </a:cubicBezTo>
                <a:lnTo>
                  <a:pt x="19848" y="418"/>
                </a:lnTo>
                <a:lnTo>
                  <a:pt x="19848" y="418"/>
                </a:lnTo>
                <a:cubicBezTo>
                  <a:pt x="19842" y="424"/>
                  <a:pt x="19839" y="427"/>
                  <a:pt x="19835" y="427"/>
                </a:cubicBezTo>
                <a:cubicBezTo>
                  <a:pt x="19831" y="427"/>
                  <a:pt x="19825" y="424"/>
                  <a:pt x="19814" y="419"/>
                </a:cubicBezTo>
                <a:lnTo>
                  <a:pt x="19814" y="419"/>
                </a:lnTo>
                <a:cubicBezTo>
                  <a:pt x="19813" y="425"/>
                  <a:pt x="19812" y="430"/>
                  <a:pt x="19812" y="430"/>
                </a:cubicBezTo>
                <a:cubicBezTo>
                  <a:pt x="19812" y="442"/>
                  <a:pt x="19824" y="442"/>
                  <a:pt x="19812" y="478"/>
                </a:cubicBezTo>
                <a:cubicBezTo>
                  <a:pt x="19805" y="478"/>
                  <a:pt x="19797" y="499"/>
                  <a:pt x="19792" y="499"/>
                </a:cubicBezTo>
                <a:cubicBezTo>
                  <a:pt x="19790" y="499"/>
                  <a:pt x="19789" y="494"/>
                  <a:pt x="19789" y="479"/>
                </a:cubicBezTo>
                <a:lnTo>
                  <a:pt x="19789" y="479"/>
                </a:lnTo>
                <a:cubicBezTo>
                  <a:pt x="19787" y="481"/>
                  <a:pt x="19786" y="482"/>
                  <a:pt x="19784" y="482"/>
                </a:cubicBezTo>
                <a:cubicBezTo>
                  <a:pt x="19782" y="482"/>
                  <a:pt x="19780" y="481"/>
                  <a:pt x="19777" y="478"/>
                </a:cubicBezTo>
                <a:cubicBezTo>
                  <a:pt x="19777" y="478"/>
                  <a:pt x="19777" y="466"/>
                  <a:pt x="19777" y="466"/>
                </a:cubicBezTo>
                <a:cubicBezTo>
                  <a:pt x="19773" y="477"/>
                  <a:pt x="19769" y="481"/>
                  <a:pt x="19765" y="481"/>
                </a:cubicBezTo>
                <a:cubicBezTo>
                  <a:pt x="19756" y="481"/>
                  <a:pt x="19745" y="462"/>
                  <a:pt x="19729" y="454"/>
                </a:cubicBezTo>
                <a:cubicBezTo>
                  <a:pt x="19729" y="466"/>
                  <a:pt x="19717" y="490"/>
                  <a:pt x="19717" y="490"/>
                </a:cubicBezTo>
                <a:cubicBezTo>
                  <a:pt x="19729" y="502"/>
                  <a:pt x="19717" y="513"/>
                  <a:pt x="19717" y="549"/>
                </a:cubicBezTo>
                <a:cubicBezTo>
                  <a:pt x="19717" y="537"/>
                  <a:pt x="19716" y="532"/>
                  <a:pt x="19714" y="532"/>
                </a:cubicBezTo>
                <a:cubicBezTo>
                  <a:pt x="19709" y="532"/>
                  <a:pt x="19696" y="580"/>
                  <a:pt x="19687" y="580"/>
                </a:cubicBezTo>
                <a:cubicBezTo>
                  <a:pt x="19685" y="580"/>
                  <a:pt x="19683" y="578"/>
                  <a:pt x="19682" y="573"/>
                </a:cubicBezTo>
                <a:cubicBezTo>
                  <a:pt x="19682" y="556"/>
                  <a:pt x="19682" y="545"/>
                  <a:pt x="19686" y="545"/>
                </a:cubicBezTo>
                <a:cubicBezTo>
                  <a:pt x="19688" y="545"/>
                  <a:pt x="19690" y="546"/>
                  <a:pt x="19693" y="549"/>
                </a:cubicBezTo>
                <a:cubicBezTo>
                  <a:pt x="19704" y="506"/>
                  <a:pt x="19705" y="463"/>
                  <a:pt x="19714" y="438"/>
                </a:cubicBezTo>
                <a:lnTo>
                  <a:pt x="19714" y="438"/>
                </a:lnTo>
                <a:cubicBezTo>
                  <a:pt x="19714" y="438"/>
                  <a:pt x="19713" y="438"/>
                  <a:pt x="19713" y="438"/>
                </a:cubicBezTo>
                <a:cubicBezTo>
                  <a:pt x="19709" y="438"/>
                  <a:pt x="19705" y="432"/>
                  <a:pt x="19705" y="418"/>
                </a:cubicBezTo>
                <a:lnTo>
                  <a:pt x="19705" y="478"/>
                </a:lnTo>
                <a:cubicBezTo>
                  <a:pt x="19693" y="478"/>
                  <a:pt x="19693" y="466"/>
                  <a:pt x="19693" y="466"/>
                </a:cubicBezTo>
                <a:cubicBezTo>
                  <a:pt x="19682" y="502"/>
                  <a:pt x="19693" y="525"/>
                  <a:pt x="19682" y="549"/>
                </a:cubicBezTo>
                <a:cubicBezTo>
                  <a:pt x="19681" y="550"/>
                  <a:pt x="19680" y="551"/>
                  <a:pt x="19679" y="551"/>
                </a:cubicBezTo>
                <a:cubicBezTo>
                  <a:pt x="19673" y="551"/>
                  <a:pt x="19678" y="509"/>
                  <a:pt x="19673" y="509"/>
                </a:cubicBezTo>
                <a:lnTo>
                  <a:pt x="19673" y="509"/>
                </a:lnTo>
                <a:cubicBezTo>
                  <a:pt x="19673" y="509"/>
                  <a:pt x="19671" y="510"/>
                  <a:pt x="19670" y="513"/>
                </a:cubicBezTo>
                <a:cubicBezTo>
                  <a:pt x="19660" y="532"/>
                  <a:pt x="19658" y="557"/>
                  <a:pt x="19652" y="557"/>
                </a:cubicBezTo>
                <a:cubicBezTo>
                  <a:pt x="19651" y="557"/>
                  <a:pt x="19649" y="555"/>
                  <a:pt x="19646" y="549"/>
                </a:cubicBezTo>
                <a:cubicBezTo>
                  <a:pt x="19646" y="549"/>
                  <a:pt x="19651" y="544"/>
                  <a:pt x="19654" y="544"/>
                </a:cubicBezTo>
                <a:lnTo>
                  <a:pt x="19654" y="544"/>
                </a:lnTo>
                <a:cubicBezTo>
                  <a:pt x="19655" y="545"/>
                  <a:pt x="19657" y="547"/>
                  <a:pt x="19658" y="549"/>
                </a:cubicBezTo>
                <a:cubicBezTo>
                  <a:pt x="19658" y="545"/>
                  <a:pt x="19656" y="544"/>
                  <a:pt x="19655" y="544"/>
                </a:cubicBezTo>
                <a:cubicBezTo>
                  <a:pt x="19655" y="544"/>
                  <a:pt x="19654" y="544"/>
                  <a:pt x="19654" y="544"/>
                </a:cubicBezTo>
                <a:lnTo>
                  <a:pt x="19654" y="544"/>
                </a:lnTo>
                <a:cubicBezTo>
                  <a:pt x="19642" y="529"/>
                  <a:pt x="19622" y="544"/>
                  <a:pt x="19622" y="490"/>
                </a:cubicBezTo>
                <a:cubicBezTo>
                  <a:pt x="19632" y="480"/>
                  <a:pt x="19633" y="463"/>
                  <a:pt x="19634" y="463"/>
                </a:cubicBezTo>
                <a:cubicBezTo>
                  <a:pt x="19634" y="463"/>
                  <a:pt x="19634" y="464"/>
                  <a:pt x="19634" y="466"/>
                </a:cubicBezTo>
                <a:cubicBezTo>
                  <a:pt x="19638" y="454"/>
                  <a:pt x="19638" y="451"/>
                  <a:pt x="19637" y="451"/>
                </a:cubicBezTo>
                <a:cubicBezTo>
                  <a:pt x="19635" y="451"/>
                  <a:pt x="19634" y="453"/>
                  <a:pt x="19632" y="453"/>
                </a:cubicBezTo>
                <a:cubicBezTo>
                  <a:pt x="19631" y="453"/>
                  <a:pt x="19630" y="451"/>
                  <a:pt x="19631" y="442"/>
                </a:cubicBezTo>
                <a:lnTo>
                  <a:pt x="19631" y="442"/>
                </a:lnTo>
                <a:cubicBezTo>
                  <a:pt x="19628" y="447"/>
                  <a:pt x="19623" y="450"/>
                  <a:pt x="19619" y="450"/>
                </a:cubicBezTo>
                <a:cubicBezTo>
                  <a:pt x="19614" y="450"/>
                  <a:pt x="19610" y="447"/>
                  <a:pt x="19610" y="442"/>
                </a:cubicBezTo>
                <a:lnTo>
                  <a:pt x="19610" y="478"/>
                </a:lnTo>
                <a:cubicBezTo>
                  <a:pt x="19599" y="506"/>
                  <a:pt x="19593" y="517"/>
                  <a:pt x="19590" y="517"/>
                </a:cubicBezTo>
                <a:cubicBezTo>
                  <a:pt x="19582" y="517"/>
                  <a:pt x="19603" y="418"/>
                  <a:pt x="19588" y="418"/>
                </a:cubicBezTo>
                <a:cubicBezTo>
                  <a:pt x="19588" y="418"/>
                  <a:pt x="19587" y="418"/>
                  <a:pt x="19586" y="418"/>
                </a:cubicBezTo>
                <a:cubicBezTo>
                  <a:pt x="19574" y="442"/>
                  <a:pt x="19598" y="430"/>
                  <a:pt x="19586" y="454"/>
                </a:cubicBezTo>
                <a:cubicBezTo>
                  <a:pt x="19576" y="454"/>
                  <a:pt x="19575" y="428"/>
                  <a:pt x="19559" y="428"/>
                </a:cubicBezTo>
                <a:cubicBezTo>
                  <a:pt x="19557" y="428"/>
                  <a:pt x="19554" y="428"/>
                  <a:pt x="19551" y="430"/>
                </a:cubicBezTo>
                <a:cubicBezTo>
                  <a:pt x="19551" y="422"/>
                  <a:pt x="19551" y="407"/>
                  <a:pt x="19551" y="382"/>
                </a:cubicBezTo>
                <a:lnTo>
                  <a:pt x="19539" y="418"/>
                </a:lnTo>
                <a:cubicBezTo>
                  <a:pt x="19531" y="418"/>
                  <a:pt x="19517" y="429"/>
                  <a:pt x="19510" y="429"/>
                </a:cubicBezTo>
                <a:cubicBezTo>
                  <a:pt x="19506" y="429"/>
                  <a:pt x="19503" y="426"/>
                  <a:pt x="19503" y="418"/>
                </a:cubicBezTo>
                <a:cubicBezTo>
                  <a:pt x="19503" y="430"/>
                  <a:pt x="19503" y="442"/>
                  <a:pt x="19491" y="454"/>
                </a:cubicBezTo>
                <a:cubicBezTo>
                  <a:pt x="19481" y="464"/>
                  <a:pt x="19471" y="492"/>
                  <a:pt x="19453" y="492"/>
                </a:cubicBezTo>
                <a:cubicBezTo>
                  <a:pt x="19450" y="492"/>
                  <a:pt x="19447" y="491"/>
                  <a:pt x="19443" y="490"/>
                </a:cubicBezTo>
                <a:cubicBezTo>
                  <a:pt x="19455" y="454"/>
                  <a:pt x="19455" y="454"/>
                  <a:pt x="19467" y="454"/>
                </a:cubicBezTo>
                <a:cubicBezTo>
                  <a:pt x="19463" y="440"/>
                  <a:pt x="19460" y="437"/>
                  <a:pt x="19457" y="437"/>
                </a:cubicBezTo>
                <a:cubicBezTo>
                  <a:pt x="19455" y="437"/>
                  <a:pt x="19454" y="439"/>
                  <a:pt x="19451" y="439"/>
                </a:cubicBezTo>
                <a:cubicBezTo>
                  <a:pt x="19449" y="439"/>
                  <a:pt x="19447" y="437"/>
                  <a:pt x="19443" y="430"/>
                </a:cubicBezTo>
                <a:cubicBezTo>
                  <a:pt x="19443" y="423"/>
                  <a:pt x="19444" y="421"/>
                  <a:pt x="19446" y="421"/>
                </a:cubicBezTo>
                <a:cubicBezTo>
                  <a:pt x="19447" y="421"/>
                  <a:pt x="19450" y="423"/>
                  <a:pt x="19451" y="423"/>
                </a:cubicBezTo>
                <a:cubicBezTo>
                  <a:pt x="19453" y="423"/>
                  <a:pt x="19455" y="420"/>
                  <a:pt x="19455" y="406"/>
                </a:cubicBezTo>
                <a:lnTo>
                  <a:pt x="19455" y="406"/>
                </a:lnTo>
                <a:lnTo>
                  <a:pt x="19442" y="413"/>
                </a:lnTo>
                <a:lnTo>
                  <a:pt x="19442" y="413"/>
                </a:lnTo>
                <a:cubicBezTo>
                  <a:pt x="19442" y="411"/>
                  <a:pt x="19443" y="409"/>
                  <a:pt x="19443" y="406"/>
                </a:cubicBezTo>
                <a:lnTo>
                  <a:pt x="19443" y="406"/>
                </a:lnTo>
                <a:lnTo>
                  <a:pt x="19431" y="418"/>
                </a:lnTo>
                <a:lnTo>
                  <a:pt x="19442" y="413"/>
                </a:lnTo>
                <a:lnTo>
                  <a:pt x="19442" y="413"/>
                </a:lnTo>
                <a:cubicBezTo>
                  <a:pt x="19438" y="428"/>
                  <a:pt x="19435" y="433"/>
                  <a:pt x="19431" y="433"/>
                </a:cubicBezTo>
                <a:cubicBezTo>
                  <a:pt x="19424" y="433"/>
                  <a:pt x="19418" y="417"/>
                  <a:pt x="19411" y="417"/>
                </a:cubicBezTo>
                <a:cubicBezTo>
                  <a:pt x="19410" y="417"/>
                  <a:pt x="19409" y="417"/>
                  <a:pt x="19408" y="418"/>
                </a:cubicBezTo>
                <a:cubicBezTo>
                  <a:pt x="19406" y="417"/>
                  <a:pt x="19405" y="417"/>
                  <a:pt x="19403" y="417"/>
                </a:cubicBezTo>
                <a:cubicBezTo>
                  <a:pt x="19381" y="417"/>
                  <a:pt x="19358" y="492"/>
                  <a:pt x="19336" y="525"/>
                </a:cubicBezTo>
                <a:cubicBezTo>
                  <a:pt x="19336" y="513"/>
                  <a:pt x="19336" y="502"/>
                  <a:pt x="19348" y="478"/>
                </a:cubicBezTo>
                <a:cubicBezTo>
                  <a:pt x="19348" y="492"/>
                  <a:pt x="19348" y="497"/>
                  <a:pt x="19349" y="497"/>
                </a:cubicBezTo>
                <a:cubicBezTo>
                  <a:pt x="19350" y="497"/>
                  <a:pt x="19353" y="485"/>
                  <a:pt x="19360" y="478"/>
                </a:cubicBezTo>
                <a:cubicBezTo>
                  <a:pt x="19348" y="478"/>
                  <a:pt x="19336" y="418"/>
                  <a:pt x="19348" y="394"/>
                </a:cubicBezTo>
                <a:lnTo>
                  <a:pt x="19348" y="394"/>
                </a:lnTo>
                <a:cubicBezTo>
                  <a:pt x="19336" y="406"/>
                  <a:pt x="19348" y="430"/>
                  <a:pt x="19336" y="442"/>
                </a:cubicBezTo>
                <a:lnTo>
                  <a:pt x="19324" y="430"/>
                </a:lnTo>
                <a:cubicBezTo>
                  <a:pt x="19312" y="466"/>
                  <a:pt x="19324" y="466"/>
                  <a:pt x="19312" y="490"/>
                </a:cubicBezTo>
                <a:cubicBezTo>
                  <a:pt x="19308" y="494"/>
                  <a:pt x="19304" y="495"/>
                  <a:pt x="19301" y="495"/>
                </a:cubicBezTo>
                <a:cubicBezTo>
                  <a:pt x="19293" y="495"/>
                  <a:pt x="19285" y="490"/>
                  <a:pt x="19277" y="490"/>
                </a:cubicBezTo>
                <a:cubicBezTo>
                  <a:pt x="19289" y="478"/>
                  <a:pt x="19289" y="442"/>
                  <a:pt x="19289" y="442"/>
                </a:cubicBezTo>
                <a:cubicBezTo>
                  <a:pt x="19289" y="437"/>
                  <a:pt x="19287" y="434"/>
                  <a:pt x="19284" y="434"/>
                </a:cubicBezTo>
                <a:cubicBezTo>
                  <a:pt x="19281" y="434"/>
                  <a:pt x="19277" y="440"/>
                  <a:pt x="19277" y="454"/>
                </a:cubicBezTo>
                <a:cubicBezTo>
                  <a:pt x="19277" y="490"/>
                  <a:pt x="19253" y="478"/>
                  <a:pt x="19253" y="525"/>
                </a:cubicBezTo>
                <a:lnTo>
                  <a:pt x="19241" y="502"/>
                </a:lnTo>
                <a:cubicBezTo>
                  <a:pt x="19241" y="502"/>
                  <a:pt x="19249" y="486"/>
                  <a:pt x="19252" y="486"/>
                </a:cubicBezTo>
                <a:cubicBezTo>
                  <a:pt x="19252" y="486"/>
                  <a:pt x="19253" y="487"/>
                  <a:pt x="19253" y="490"/>
                </a:cubicBezTo>
                <a:cubicBezTo>
                  <a:pt x="19253" y="476"/>
                  <a:pt x="19252" y="471"/>
                  <a:pt x="19250" y="471"/>
                </a:cubicBezTo>
                <a:cubicBezTo>
                  <a:pt x="19246" y="471"/>
                  <a:pt x="19238" y="502"/>
                  <a:pt x="19229" y="502"/>
                </a:cubicBezTo>
                <a:cubicBezTo>
                  <a:pt x="19229" y="490"/>
                  <a:pt x="19217" y="478"/>
                  <a:pt x="19217" y="466"/>
                </a:cubicBezTo>
                <a:cubicBezTo>
                  <a:pt x="19217" y="469"/>
                  <a:pt x="19216" y="471"/>
                  <a:pt x="19215" y="471"/>
                </a:cubicBezTo>
                <a:cubicBezTo>
                  <a:pt x="19212" y="471"/>
                  <a:pt x="19205" y="459"/>
                  <a:pt x="19205" y="442"/>
                </a:cubicBezTo>
                <a:cubicBezTo>
                  <a:pt x="19205" y="454"/>
                  <a:pt x="19205" y="478"/>
                  <a:pt x="19193" y="490"/>
                </a:cubicBezTo>
                <a:lnTo>
                  <a:pt x="19181" y="478"/>
                </a:lnTo>
                <a:cubicBezTo>
                  <a:pt x="19181" y="454"/>
                  <a:pt x="19193" y="383"/>
                  <a:pt x="19193" y="382"/>
                </a:cubicBezTo>
                <a:lnTo>
                  <a:pt x="19193" y="382"/>
                </a:lnTo>
                <a:cubicBezTo>
                  <a:pt x="19183" y="393"/>
                  <a:pt x="19182" y="444"/>
                  <a:pt x="19172" y="444"/>
                </a:cubicBezTo>
                <a:cubicBezTo>
                  <a:pt x="19172" y="444"/>
                  <a:pt x="19171" y="443"/>
                  <a:pt x="19170" y="442"/>
                </a:cubicBezTo>
                <a:cubicBezTo>
                  <a:pt x="19181" y="394"/>
                  <a:pt x="19158" y="406"/>
                  <a:pt x="19181" y="359"/>
                </a:cubicBezTo>
                <a:cubicBezTo>
                  <a:pt x="19181" y="332"/>
                  <a:pt x="19168" y="319"/>
                  <a:pt x="19156" y="319"/>
                </a:cubicBezTo>
                <a:cubicBezTo>
                  <a:pt x="19152" y="319"/>
                  <a:pt x="19149" y="320"/>
                  <a:pt x="19146" y="323"/>
                </a:cubicBezTo>
                <a:cubicBezTo>
                  <a:pt x="19134" y="359"/>
                  <a:pt x="19158" y="347"/>
                  <a:pt x="19146" y="382"/>
                </a:cubicBezTo>
                <a:cubicBezTo>
                  <a:pt x="19114" y="393"/>
                  <a:pt x="19092" y="470"/>
                  <a:pt x="19079" y="470"/>
                </a:cubicBezTo>
                <a:cubicBezTo>
                  <a:pt x="19077" y="470"/>
                  <a:pt x="19076" y="468"/>
                  <a:pt x="19074" y="466"/>
                </a:cubicBezTo>
                <a:lnTo>
                  <a:pt x="19074" y="478"/>
                </a:lnTo>
                <a:cubicBezTo>
                  <a:pt x="19062" y="502"/>
                  <a:pt x="19062" y="502"/>
                  <a:pt x="19039" y="525"/>
                </a:cubicBezTo>
                <a:cubicBezTo>
                  <a:pt x="19061" y="481"/>
                  <a:pt x="19052" y="405"/>
                  <a:pt x="19031" y="405"/>
                </a:cubicBezTo>
                <a:cubicBezTo>
                  <a:pt x="19030" y="405"/>
                  <a:pt x="19028" y="406"/>
                  <a:pt x="19027" y="406"/>
                </a:cubicBezTo>
                <a:cubicBezTo>
                  <a:pt x="19027" y="430"/>
                  <a:pt x="19039" y="454"/>
                  <a:pt x="19027" y="490"/>
                </a:cubicBezTo>
                <a:lnTo>
                  <a:pt x="19003" y="490"/>
                </a:lnTo>
                <a:cubicBezTo>
                  <a:pt x="19003" y="490"/>
                  <a:pt x="19003" y="482"/>
                  <a:pt x="19009" y="479"/>
                </a:cubicBezTo>
                <a:lnTo>
                  <a:pt x="19009" y="479"/>
                </a:lnTo>
                <a:cubicBezTo>
                  <a:pt x="19010" y="479"/>
                  <a:pt x="19010" y="479"/>
                  <a:pt x="19010" y="479"/>
                </a:cubicBezTo>
                <a:cubicBezTo>
                  <a:pt x="19012" y="479"/>
                  <a:pt x="19013" y="479"/>
                  <a:pt x="19015" y="478"/>
                </a:cubicBezTo>
                <a:cubicBezTo>
                  <a:pt x="19013" y="478"/>
                  <a:pt x="19011" y="478"/>
                  <a:pt x="19009" y="479"/>
                </a:cubicBezTo>
                <a:lnTo>
                  <a:pt x="19009" y="479"/>
                </a:lnTo>
                <a:cubicBezTo>
                  <a:pt x="18998" y="477"/>
                  <a:pt x="18998" y="444"/>
                  <a:pt x="18992" y="444"/>
                </a:cubicBezTo>
                <a:cubicBezTo>
                  <a:pt x="18989" y="444"/>
                  <a:pt x="18985" y="450"/>
                  <a:pt x="18979" y="466"/>
                </a:cubicBezTo>
                <a:lnTo>
                  <a:pt x="18991" y="394"/>
                </a:lnTo>
                <a:lnTo>
                  <a:pt x="18979" y="418"/>
                </a:lnTo>
                <a:cubicBezTo>
                  <a:pt x="18979" y="442"/>
                  <a:pt x="18955" y="442"/>
                  <a:pt x="18955" y="454"/>
                </a:cubicBezTo>
                <a:cubicBezTo>
                  <a:pt x="18949" y="461"/>
                  <a:pt x="18944" y="464"/>
                  <a:pt x="18940" y="464"/>
                </a:cubicBezTo>
                <a:cubicBezTo>
                  <a:pt x="18931" y="464"/>
                  <a:pt x="18931" y="444"/>
                  <a:pt x="18931" y="418"/>
                </a:cubicBezTo>
                <a:cubicBezTo>
                  <a:pt x="18931" y="442"/>
                  <a:pt x="18920" y="490"/>
                  <a:pt x="18908" y="490"/>
                </a:cubicBezTo>
                <a:cubicBezTo>
                  <a:pt x="18931" y="418"/>
                  <a:pt x="18896" y="454"/>
                  <a:pt x="18908" y="418"/>
                </a:cubicBezTo>
                <a:cubicBezTo>
                  <a:pt x="18900" y="418"/>
                  <a:pt x="18897" y="408"/>
                  <a:pt x="18893" y="408"/>
                </a:cubicBezTo>
                <a:cubicBezTo>
                  <a:pt x="18890" y="408"/>
                  <a:pt x="18888" y="410"/>
                  <a:pt x="18884" y="418"/>
                </a:cubicBezTo>
                <a:lnTo>
                  <a:pt x="18887" y="405"/>
                </a:lnTo>
                <a:lnTo>
                  <a:pt x="18887" y="405"/>
                </a:lnTo>
                <a:cubicBezTo>
                  <a:pt x="18875" y="438"/>
                  <a:pt x="18858" y="433"/>
                  <a:pt x="18848" y="442"/>
                </a:cubicBezTo>
                <a:cubicBezTo>
                  <a:pt x="18860" y="400"/>
                  <a:pt x="18854" y="400"/>
                  <a:pt x="18848" y="400"/>
                </a:cubicBezTo>
                <a:cubicBezTo>
                  <a:pt x="18842" y="400"/>
                  <a:pt x="18836" y="400"/>
                  <a:pt x="18848" y="359"/>
                </a:cubicBezTo>
                <a:lnTo>
                  <a:pt x="18848" y="359"/>
                </a:lnTo>
                <a:cubicBezTo>
                  <a:pt x="18824" y="418"/>
                  <a:pt x="18812" y="382"/>
                  <a:pt x="18800" y="430"/>
                </a:cubicBezTo>
                <a:cubicBezTo>
                  <a:pt x="18789" y="430"/>
                  <a:pt x="18800" y="371"/>
                  <a:pt x="18812" y="359"/>
                </a:cubicBezTo>
                <a:lnTo>
                  <a:pt x="18812" y="359"/>
                </a:lnTo>
                <a:lnTo>
                  <a:pt x="18800" y="371"/>
                </a:lnTo>
                <a:cubicBezTo>
                  <a:pt x="18800" y="347"/>
                  <a:pt x="18777" y="335"/>
                  <a:pt x="18777" y="311"/>
                </a:cubicBezTo>
                <a:lnTo>
                  <a:pt x="18753" y="359"/>
                </a:lnTo>
                <a:lnTo>
                  <a:pt x="18753" y="335"/>
                </a:lnTo>
                <a:cubicBezTo>
                  <a:pt x="18741" y="347"/>
                  <a:pt x="18729" y="359"/>
                  <a:pt x="18729" y="371"/>
                </a:cubicBezTo>
                <a:cubicBezTo>
                  <a:pt x="18719" y="397"/>
                  <a:pt x="18715" y="402"/>
                  <a:pt x="18712" y="402"/>
                </a:cubicBezTo>
                <a:cubicBezTo>
                  <a:pt x="18710" y="402"/>
                  <a:pt x="18709" y="399"/>
                  <a:pt x="18705" y="399"/>
                </a:cubicBezTo>
                <a:cubicBezTo>
                  <a:pt x="18703" y="399"/>
                  <a:pt x="18699" y="401"/>
                  <a:pt x="18693" y="406"/>
                </a:cubicBezTo>
                <a:cubicBezTo>
                  <a:pt x="18693" y="394"/>
                  <a:pt x="18705" y="382"/>
                  <a:pt x="18705" y="371"/>
                </a:cubicBezTo>
                <a:cubicBezTo>
                  <a:pt x="18705" y="371"/>
                  <a:pt x="18717" y="347"/>
                  <a:pt x="18717" y="323"/>
                </a:cubicBezTo>
                <a:lnTo>
                  <a:pt x="18717" y="323"/>
                </a:lnTo>
                <a:cubicBezTo>
                  <a:pt x="18717" y="335"/>
                  <a:pt x="18658" y="418"/>
                  <a:pt x="18669" y="454"/>
                </a:cubicBezTo>
                <a:cubicBezTo>
                  <a:pt x="18669" y="464"/>
                  <a:pt x="18654" y="481"/>
                  <a:pt x="18648" y="481"/>
                </a:cubicBezTo>
                <a:cubicBezTo>
                  <a:pt x="18647" y="481"/>
                  <a:pt x="18646" y="480"/>
                  <a:pt x="18646" y="478"/>
                </a:cubicBezTo>
                <a:lnTo>
                  <a:pt x="18658" y="418"/>
                </a:lnTo>
                <a:lnTo>
                  <a:pt x="18634" y="478"/>
                </a:lnTo>
                <a:cubicBezTo>
                  <a:pt x="18622" y="478"/>
                  <a:pt x="18634" y="442"/>
                  <a:pt x="18622" y="430"/>
                </a:cubicBezTo>
                <a:cubicBezTo>
                  <a:pt x="18634" y="430"/>
                  <a:pt x="18669" y="347"/>
                  <a:pt x="18658" y="335"/>
                </a:cubicBezTo>
                <a:cubicBezTo>
                  <a:pt x="18669" y="335"/>
                  <a:pt x="18681" y="311"/>
                  <a:pt x="18693" y="299"/>
                </a:cubicBezTo>
                <a:cubicBezTo>
                  <a:pt x="18681" y="299"/>
                  <a:pt x="18681" y="287"/>
                  <a:pt x="18693" y="276"/>
                </a:cubicBezTo>
                <a:lnTo>
                  <a:pt x="18693" y="276"/>
                </a:lnTo>
                <a:cubicBezTo>
                  <a:pt x="18681" y="287"/>
                  <a:pt x="18681" y="299"/>
                  <a:pt x="18669" y="299"/>
                </a:cubicBezTo>
                <a:cubicBezTo>
                  <a:pt x="18660" y="299"/>
                  <a:pt x="18643" y="330"/>
                  <a:pt x="18636" y="330"/>
                </a:cubicBezTo>
                <a:cubicBezTo>
                  <a:pt x="18635" y="330"/>
                  <a:pt x="18634" y="328"/>
                  <a:pt x="18634" y="323"/>
                </a:cubicBezTo>
                <a:cubicBezTo>
                  <a:pt x="18622" y="394"/>
                  <a:pt x="18586" y="371"/>
                  <a:pt x="18586" y="418"/>
                </a:cubicBezTo>
                <a:cubicBezTo>
                  <a:pt x="18586" y="423"/>
                  <a:pt x="18584" y="426"/>
                  <a:pt x="18582" y="426"/>
                </a:cubicBezTo>
                <a:cubicBezTo>
                  <a:pt x="18578" y="426"/>
                  <a:pt x="18574" y="420"/>
                  <a:pt x="18574" y="406"/>
                </a:cubicBezTo>
                <a:cubicBezTo>
                  <a:pt x="18585" y="390"/>
                  <a:pt x="18589" y="376"/>
                  <a:pt x="18590" y="363"/>
                </a:cubicBezTo>
                <a:lnTo>
                  <a:pt x="18590" y="363"/>
                </a:lnTo>
                <a:cubicBezTo>
                  <a:pt x="18589" y="366"/>
                  <a:pt x="18588" y="369"/>
                  <a:pt x="18586" y="371"/>
                </a:cubicBezTo>
                <a:cubicBezTo>
                  <a:pt x="18574" y="371"/>
                  <a:pt x="18574" y="335"/>
                  <a:pt x="18574" y="323"/>
                </a:cubicBezTo>
                <a:lnTo>
                  <a:pt x="18586" y="311"/>
                </a:lnTo>
                <a:lnTo>
                  <a:pt x="18586" y="287"/>
                </a:lnTo>
                <a:cubicBezTo>
                  <a:pt x="18574" y="311"/>
                  <a:pt x="18574" y="335"/>
                  <a:pt x="18562" y="347"/>
                </a:cubicBezTo>
                <a:cubicBezTo>
                  <a:pt x="18562" y="335"/>
                  <a:pt x="18550" y="335"/>
                  <a:pt x="18562" y="323"/>
                </a:cubicBezTo>
                <a:cubicBezTo>
                  <a:pt x="18574" y="299"/>
                  <a:pt x="18586" y="252"/>
                  <a:pt x="18598" y="252"/>
                </a:cubicBezTo>
                <a:cubicBezTo>
                  <a:pt x="18594" y="252"/>
                  <a:pt x="18589" y="250"/>
                  <a:pt x="18583" y="250"/>
                </a:cubicBezTo>
                <a:cubicBezTo>
                  <a:pt x="18573" y="250"/>
                  <a:pt x="18562" y="255"/>
                  <a:pt x="18562" y="287"/>
                </a:cubicBezTo>
                <a:lnTo>
                  <a:pt x="18550" y="287"/>
                </a:lnTo>
                <a:cubicBezTo>
                  <a:pt x="18550" y="310"/>
                  <a:pt x="18550" y="342"/>
                  <a:pt x="18531" y="346"/>
                </a:cubicBezTo>
                <a:lnTo>
                  <a:pt x="18531" y="346"/>
                </a:lnTo>
                <a:lnTo>
                  <a:pt x="18539" y="335"/>
                </a:lnTo>
                <a:lnTo>
                  <a:pt x="18527" y="347"/>
                </a:lnTo>
                <a:cubicBezTo>
                  <a:pt x="18528" y="347"/>
                  <a:pt x="18530" y="347"/>
                  <a:pt x="18531" y="346"/>
                </a:cubicBezTo>
                <a:lnTo>
                  <a:pt x="18531" y="346"/>
                </a:lnTo>
                <a:lnTo>
                  <a:pt x="18515" y="371"/>
                </a:lnTo>
                <a:lnTo>
                  <a:pt x="18515" y="335"/>
                </a:lnTo>
                <a:cubicBezTo>
                  <a:pt x="18503" y="347"/>
                  <a:pt x="18503" y="359"/>
                  <a:pt x="18503" y="359"/>
                </a:cubicBezTo>
                <a:cubicBezTo>
                  <a:pt x="18503" y="347"/>
                  <a:pt x="18503" y="335"/>
                  <a:pt x="18503" y="323"/>
                </a:cubicBezTo>
                <a:cubicBezTo>
                  <a:pt x="18491" y="323"/>
                  <a:pt x="18491" y="347"/>
                  <a:pt x="18479" y="359"/>
                </a:cubicBezTo>
                <a:cubicBezTo>
                  <a:pt x="18467" y="359"/>
                  <a:pt x="18467" y="347"/>
                  <a:pt x="18479" y="323"/>
                </a:cubicBezTo>
                <a:cubicBezTo>
                  <a:pt x="18479" y="311"/>
                  <a:pt x="18455" y="311"/>
                  <a:pt x="18455" y="287"/>
                </a:cubicBezTo>
                <a:cubicBezTo>
                  <a:pt x="18443" y="299"/>
                  <a:pt x="18455" y="287"/>
                  <a:pt x="18443" y="323"/>
                </a:cubicBezTo>
                <a:cubicBezTo>
                  <a:pt x="18450" y="278"/>
                  <a:pt x="18439" y="268"/>
                  <a:pt x="18424" y="268"/>
                </a:cubicBezTo>
                <a:cubicBezTo>
                  <a:pt x="18411" y="268"/>
                  <a:pt x="18395" y="275"/>
                  <a:pt x="18384" y="275"/>
                </a:cubicBezTo>
                <a:cubicBezTo>
                  <a:pt x="18372" y="305"/>
                  <a:pt x="18369" y="305"/>
                  <a:pt x="18366" y="305"/>
                </a:cubicBezTo>
                <a:cubicBezTo>
                  <a:pt x="18363" y="305"/>
                  <a:pt x="18360" y="305"/>
                  <a:pt x="18350" y="329"/>
                </a:cubicBezTo>
                <a:lnTo>
                  <a:pt x="18350" y="329"/>
                </a:lnTo>
                <a:cubicBezTo>
                  <a:pt x="18358" y="305"/>
                  <a:pt x="18350" y="274"/>
                  <a:pt x="18372" y="263"/>
                </a:cubicBezTo>
                <a:lnTo>
                  <a:pt x="18360" y="263"/>
                </a:lnTo>
                <a:cubicBezTo>
                  <a:pt x="18372" y="228"/>
                  <a:pt x="18396" y="252"/>
                  <a:pt x="18396" y="192"/>
                </a:cubicBezTo>
                <a:lnTo>
                  <a:pt x="18396" y="192"/>
                </a:lnTo>
                <a:cubicBezTo>
                  <a:pt x="18386" y="192"/>
                  <a:pt x="18359" y="233"/>
                  <a:pt x="18351" y="233"/>
                </a:cubicBezTo>
                <a:cubicBezTo>
                  <a:pt x="18349" y="233"/>
                  <a:pt x="18348" y="232"/>
                  <a:pt x="18348" y="228"/>
                </a:cubicBezTo>
                <a:cubicBezTo>
                  <a:pt x="18356" y="212"/>
                  <a:pt x="18356" y="208"/>
                  <a:pt x="18353" y="208"/>
                </a:cubicBezTo>
                <a:cubicBezTo>
                  <a:pt x="18351" y="208"/>
                  <a:pt x="18345" y="212"/>
                  <a:pt x="18343" y="212"/>
                </a:cubicBezTo>
                <a:cubicBezTo>
                  <a:pt x="18340" y="212"/>
                  <a:pt x="18340" y="208"/>
                  <a:pt x="18348" y="192"/>
                </a:cubicBezTo>
                <a:cubicBezTo>
                  <a:pt x="18354" y="180"/>
                  <a:pt x="18357" y="177"/>
                  <a:pt x="18360" y="177"/>
                </a:cubicBezTo>
                <a:cubicBezTo>
                  <a:pt x="18363" y="177"/>
                  <a:pt x="18366" y="180"/>
                  <a:pt x="18372" y="180"/>
                </a:cubicBezTo>
                <a:lnTo>
                  <a:pt x="18372" y="168"/>
                </a:lnTo>
                <a:cubicBezTo>
                  <a:pt x="18368" y="165"/>
                  <a:pt x="18365" y="163"/>
                  <a:pt x="18362" y="163"/>
                </a:cubicBezTo>
                <a:cubicBezTo>
                  <a:pt x="18344" y="163"/>
                  <a:pt x="18333" y="219"/>
                  <a:pt x="18312" y="240"/>
                </a:cubicBezTo>
                <a:cubicBezTo>
                  <a:pt x="18301" y="240"/>
                  <a:pt x="18300" y="232"/>
                  <a:pt x="18304" y="222"/>
                </a:cubicBezTo>
                <a:lnTo>
                  <a:pt x="18304" y="222"/>
                </a:lnTo>
                <a:cubicBezTo>
                  <a:pt x="18300" y="232"/>
                  <a:pt x="18294" y="243"/>
                  <a:pt x="18288" y="252"/>
                </a:cubicBezTo>
                <a:cubicBezTo>
                  <a:pt x="18293" y="227"/>
                  <a:pt x="18290" y="219"/>
                  <a:pt x="18284" y="219"/>
                </a:cubicBezTo>
                <a:cubicBezTo>
                  <a:pt x="18275" y="219"/>
                  <a:pt x="18260" y="237"/>
                  <a:pt x="18253" y="252"/>
                </a:cubicBezTo>
                <a:cubicBezTo>
                  <a:pt x="18253" y="323"/>
                  <a:pt x="18265" y="263"/>
                  <a:pt x="18265" y="335"/>
                </a:cubicBezTo>
                <a:cubicBezTo>
                  <a:pt x="18274" y="317"/>
                  <a:pt x="18282" y="286"/>
                  <a:pt x="18291" y="286"/>
                </a:cubicBezTo>
                <a:cubicBezTo>
                  <a:pt x="18294" y="286"/>
                  <a:pt x="18297" y="290"/>
                  <a:pt x="18300" y="299"/>
                </a:cubicBezTo>
                <a:cubicBezTo>
                  <a:pt x="18277" y="311"/>
                  <a:pt x="18288" y="323"/>
                  <a:pt x="18288" y="323"/>
                </a:cubicBezTo>
                <a:cubicBezTo>
                  <a:pt x="18293" y="314"/>
                  <a:pt x="18296" y="312"/>
                  <a:pt x="18298" y="312"/>
                </a:cubicBezTo>
                <a:cubicBezTo>
                  <a:pt x="18301" y="312"/>
                  <a:pt x="18303" y="315"/>
                  <a:pt x="18306" y="315"/>
                </a:cubicBezTo>
                <a:cubicBezTo>
                  <a:pt x="18308" y="315"/>
                  <a:pt x="18310" y="314"/>
                  <a:pt x="18312" y="311"/>
                </a:cubicBezTo>
                <a:lnTo>
                  <a:pt x="18312" y="311"/>
                </a:lnTo>
                <a:cubicBezTo>
                  <a:pt x="18300" y="335"/>
                  <a:pt x="18277" y="371"/>
                  <a:pt x="18288" y="394"/>
                </a:cubicBezTo>
                <a:lnTo>
                  <a:pt x="18312" y="323"/>
                </a:lnTo>
                <a:lnTo>
                  <a:pt x="18312" y="323"/>
                </a:lnTo>
                <a:cubicBezTo>
                  <a:pt x="18312" y="333"/>
                  <a:pt x="18295" y="361"/>
                  <a:pt x="18305" y="361"/>
                </a:cubicBezTo>
                <a:cubicBezTo>
                  <a:pt x="18307" y="361"/>
                  <a:pt x="18309" y="360"/>
                  <a:pt x="18312" y="359"/>
                </a:cubicBezTo>
                <a:lnTo>
                  <a:pt x="18312" y="359"/>
                </a:lnTo>
                <a:cubicBezTo>
                  <a:pt x="18288" y="394"/>
                  <a:pt x="18288" y="418"/>
                  <a:pt x="18265" y="418"/>
                </a:cubicBezTo>
                <a:cubicBezTo>
                  <a:pt x="18265" y="435"/>
                  <a:pt x="18268" y="441"/>
                  <a:pt x="18274" y="441"/>
                </a:cubicBezTo>
                <a:cubicBezTo>
                  <a:pt x="18288" y="441"/>
                  <a:pt x="18312" y="410"/>
                  <a:pt x="18329" y="390"/>
                </a:cubicBezTo>
                <a:lnTo>
                  <a:pt x="18329" y="390"/>
                </a:lnTo>
                <a:cubicBezTo>
                  <a:pt x="18339" y="383"/>
                  <a:pt x="18348" y="382"/>
                  <a:pt x="18348" y="382"/>
                </a:cubicBezTo>
                <a:lnTo>
                  <a:pt x="18348" y="382"/>
                </a:lnTo>
                <a:cubicBezTo>
                  <a:pt x="18348" y="406"/>
                  <a:pt x="18324" y="406"/>
                  <a:pt x="18324" y="430"/>
                </a:cubicBezTo>
                <a:lnTo>
                  <a:pt x="18336" y="442"/>
                </a:lnTo>
                <a:cubicBezTo>
                  <a:pt x="18342" y="436"/>
                  <a:pt x="18345" y="433"/>
                  <a:pt x="18347" y="433"/>
                </a:cubicBezTo>
                <a:cubicBezTo>
                  <a:pt x="18348" y="433"/>
                  <a:pt x="18348" y="436"/>
                  <a:pt x="18348" y="442"/>
                </a:cubicBezTo>
                <a:cubicBezTo>
                  <a:pt x="18336" y="466"/>
                  <a:pt x="18324" y="490"/>
                  <a:pt x="18312" y="502"/>
                </a:cubicBezTo>
                <a:lnTo>
                  <a:pt x="18348" y="466"/>
                </a:lnTo>
                <a:lnTo>
                  <a:pt x="18348" y="466"/>
                </a:lnTo>
                <a:cubicBezTo>
                  <a:pt x="18336" y="490"/>
                  <a:pt x="18348" y="513"/>
                  <a:pt x="18324" y="513"/>
                </a:cubicBezTo>
                <a:lnTo>
                  <a:pt x="18360" y="525"/>
                </a:lnTo>
                <a:lnTo>
                  <a:pt x="18354" y="542"/>
                </a:lnTo>
                <a:lnTo>
                  <a:pt x="18354" y="542"/>
                </a:lnTo>
                <a:cubicBezTo>
                  <a:pt x="18353" y="542"/>
                  <a:pt x="18352" y="541"/>
                  <a:pt x="18351" y="541"/>
                </a:cubicBezTo>
                <a:lnTo>
                  <a:pt x="18351" y="541"/>
                </a:lnTo>
                <a:cubicBezTo>
                  <a:pt x="18352" y="542"/>
                  <a:pt x="18353" y="544"/>
                  <a:pt x="18353" y="546"/>
                </a:cubicBezTo>
                <a:lnTo>
                  <a:pt x="18353" y="546"/>
                </a:lnTo>
                <a:lnTo>
                  <a:pt x="18354" y="542"/>
                </a:lnTo>
                <a:lnTo>
                  <a:pt x="18354" y="542"/>
                </a:lnTo>
                <a:cubicBezTo>
                  <a:pt x="18355" y="542"/>
                  <a:pt x="18355" y="542"/>
                  <a:pt x="18355" y="542"/>
                </a:cubicBezTo>
                <a:cubicBezTo>
                  <a:pt x="18366" y="542"/>
                  <a:pt x="18383" y="526"/>
                  <a:pt x="18391" y="526"/>
                </a:cubicBezTo>
                <a:cubicBezTo>
                  <a:pt x="18397" y="526"/>
                  <a:pt x="18397" y="536"/>
                  <a:pt x="18384" y="573"/>
                </a:cubicBezTo>
                <a:cubicBezTo>
                  <a:pt x="18419" y="537"/>
                  <a:pt x="18419" y="561"/>
                  <a:pt x="18455" y="537"/>
                </a:cubicBezTo>
                <a:lnTo>
                  <a:pt x="18455" y="537"/>
                </a:lnTo>
                <a:cubicBezTo>
                  <a:pt x="18419" y="573"/>
                  <a:pt x="18455" y="597"/>
                  <a:pt x="18431" y="609"/>
                </a:cubicBezTo>
                <a:cubicBezTo>
                  <a:pt x="18431" y="613"/>
                  <a:pt x="18432" y="615"/>
                  <a:pt x="18434" y="615"/>
                </a:cubicBezTo>
                <a:cubicBezTo>
                  <a:pt x="18440" y="615"/>
                  <a:pt x="18458" y="585"/>
                  <a:pt x="18467" y="585"/>
                </a:cubicBezTo>
                <a:cubicBezTo>
                  <a:pt x="18467" y="609"/>
                  <a:pt x="18443" y="656"/>
                  <a:pt x="18431" y="668"/>
                </a:cubicBezTo>
                <a:lnTo>
                  <a:pt x="18443" y="656"/>
                </a:lnTo>
                <a:lnTo>
                  <a:pt x="18467" y="633"/>
                </a:lnTo>
                <a:lnTo>
                  <a:pt x="18467" y="633"/>
                </a:lnTo>
                <a:cubicBezTo>
                  <a:pt x="18467" y="668"/>
                  <a:pt x="18455" y="680"/>
                  <a:pt x="18467" y="692"/>
                </a:cubicBezTo>
                <a:lnTo>
                  <a:pt x="18479" y="656"/>
                </a:lnTo>
                <a:lnTo>
                  <a:pt x="18479" y="680"/>
                </a:lnTo>
                <a:cubicBezTo>
                  <a:pt x="18479" y="656"/>
                  <a:pt x="18491" y="656"/>
                  <a:pt x="18503" y="656"/>
                </a:cubicBezTo>
                <a:cubicBezTo>
                  <a:pt x="18491" y="680"/>
                  <a:pt x="18515" y="668"/>
                  <a:pt x="18503" y="692"/>
                </a:cubicBezTo>
                <a:cubicBezTo>
                  <a:pt x="18503" y="698"/>
                  <a:pt x="18503" y="701"/>
                  <a:pt x="18506" y="701"/>
                </a:cubicBezTo>
                <a:cubicBezTo>
                  <a:pt x="18509" y="701"/>
                  <a:pt x="18515" y="698"/>
                  <a:pt x="18527" y="692"/>
                </a:cubicBezTo>
                <a:lnTo>
                  <a:pt x="18527" y="668"/>
                </a:lnTo>
                <a:cubicBezTo>
                  <a:pt x="18530" y="667"/>
                  <a:pt x="18532" y="667"/>
                  <a:pt x="18534" y="667"/>
                </a:cubicBezTo>
                <a:cubicBezTo>
                  <a:pt x="18554" y="667"/>
                  <a:pt x="18517" y="716"/>
                  <a:pt x="18539" y="716"/>
                </a:cubicBezTo>
                <a:lnTo>
                  <a:pt x="18550" y="692"/>
                </a:lnTo>
                <a:cubicBezTo>
                  <a:pt x="18550" y="709"/>
                  <a:pt x="18554" y="714"/>
                  <a:pt x="18560" y="714"/>
                </a:cubicBezTo>
                <a:cubicBezTo>
                  <a:pt x="18570" y="714"/>
                  <a:pt x="18586" y="695"/>
                  <a:pt x="18594" y="695"/>
                </a:cubicBezTo>
                <a:cubicBezTo>
                  <a:pt x="18596" y="695"/>
                  <a:pt x="18598" y="697"/>
                  <a:pt x="18598" y="704"/>
                </a:cubicBezTo>
                <a:cubicBezTo>
                  <a:pt x="18588" y="714"/>
                  <a:pt x="18578" y="742"/>
                  <a:pt x="18582" y="742"/>
                </a:cubicBezTo>
                <a:cubicBezTo>
                  <a:pt x="18583" y="742"/>
                  <a:pt x="18584" y="741"/>
                  <a:pt x="18586" y="740"/>
                </a:cubicBezTo>
                <a:cubicBezTo>
                  <a:pt x="18591" y="740"/>
                  <a:pt x="18598" y="742"/>
                  <a:pt x="18605" y="742"/>
                </a:cubicBezTo>
                <a:cubicBezTo>
                  <a:pt x="18617" y="742"/>
                  <a:pt x="18631" y="737"/>
                  <a:pt x="18646" y="716"/>
                </a:cubicBezTo>
                <a:lnTo>
                  <a:pt x="18646" y="716"/>
                </a:lnTo>
                <a:cubicBezTo>
                  <a:pt x="18634" y="763"/>
                  <a:pt x="18634" y="775"/>
                  <a:pt x="18646" y="811"/>
                </a:cubicBezTo>
                <a:cubicBezTo>
                  <a:pt x="18658" y="811"/>
                  <a:pt x="18658" y="799"/>
                  <a:pt x="18669" y="775"/>
                </a:cubicBezTo>
                <a:cubicBezTo>
                  <a:pt x="18681" y="799"/>
                  <a:pt x="18705" y="775"/>
                  <a:pt x="18693" y="811"/>
                </a:cubicBezTo>
                <a:cubicBezTo>
                  <a:pt x="18697" y="805"/>
                  <a:pt x="18699" y="803"/>
                  <a:pt x="18701" y="803"/>
                </a:cubicBezTo>
                <a:cubicBezTo>
                  <a:pt x="18704" y="803"/>
                  <a:pt x="18706" y="808"/>
                  <a:pt x="18709" y="808"/>
                </a:cubicBezTo>
                <a:cubicBezTo>
                  <a:pt x="18711" y="808"/>
                  <a:pt x="18714" y="806"/>
                  <a:pt x="18717" y="799"/>
                </a:cubicBezTo>
                <a:lnTo>
                  <a:pt x="18717" y="811"/>
                </a:lnTo>
                <a:lnTo>
                  <a:pt x="18729" y="775"/>
                </a:lnTo>
                <a:cubicBezTo>
                  <a:pt x="18729" y="801"/>
                  <a:pt x="18732" y="809"/>
                  <a:pt x="18737" y="809"/>
                </a:cubicBezTo>
                <a:cubicBezTo>
                  <a:pt x="18745" y="809"/>
                  <a:pt x="18756" y="792"/>
                  <a:pt x="18765" y="792"/>
                </a:cubicBezTo>
                <a:cubicBezTo>
                  <a:pt x="18770" y="792"/>
                  <a:pt x="18774" y="797"/>
                  <a:pt x="18777" y="811"/>
                </a:cubicBezTo>
                <a:cubicBezTo>
                  <a:pt x="18777" y="823"/>
                  <a:pt x="18765" y="835"/>
                  <a:pt x="18765" y="859"/>
                </a:cubicBezTo>
                <a:lnTo>
                  <a:pt x="18800" y="871"/>
                </a:lnTo>
                <a:lnTo>
                  <a:pt x="18800" y="847"/>
                </a:lnTo>
                <a:cubicBezTo>
                  <a:pt x="18809" y="847"/>
                  <a:pt x="18818" y="827"/>
                  <a:pt x="18822" y="827"/>
                </a:cubicBezTo>
                <a:cubicBezTo>
                  <a:pt x="18824" y="827"/>
                  <a:pt x="18824" y="829"/>
                  <a:pt x="18824" y="835"/>
                </a:cubicBezTo>
                <a:cubicBezTo>
                  <a:pt x="18801" y="881"/>
                  <a:pt x="18833" y="850"/>
                  <a:pt x="18836" y="879"/>
                </a:cubicBezTo>
                <a:lnTo>
                  <a:pt x="18836" y="879"/>
                </a:lnTo>
                <a:cubicBezTo>
                  <a:pt x="18836" y="874"/>
                  <a:pt x="18836" y="867"/>
                  <a:pt x="18836" y="859"/>
                </a:cubicBezTo>
                <a:cubicBezTo>
                  <a:pt x="18838" y="858"/>
                  <a:pt x="18840" y="857"/>
                  <a:pt x="18841" y="857"/>
                </a:cubicBezTo>
                <a:cubicBezTo>
                  <a:pt x="18848" y="857"/>
                  <a:pt x="18848" y="871"/>
                  <a:pt x="18848" y="882"/>
                </a:cubicBezTo>
                <a:lnTo>
                  <a:pt x="18848" y="882"/>
                </a:lnTo>
                <a:cubicBezTo>
                  <a:pt x="18848" y="870"/>
                  <a:pt x="18860" y="847"/>
                  <a:pt x="18872" y="847"/>
                </a:cubicBezTo>
                <a:cubicBezTo>
                  <a:pt x="18872" y="847"/>
                  <a:pt x="18872" y="871"/>
                  <a:pt x="18872" y="871"/>
                </a:cubicBezTo>
                <a:cubicBezTo>
                  <a:pt x="18874" y="868"/>
                  <a:pt x="18877" y="867"/>
                  <a:pt x="18879" y="867"/>
                </a:cubicBezTo>
                <a:cubicBezTo>
                  <a:pt x="18886" y="867"/>
                  <a:pt x="18893" y="874"/>
                  <a:pt x="18900" y="874"/>
                </a:cubicBezTo>
                <a:cubicBezTo>
                  <a:pt x="18903" y="874"/>
                  <a:pt x="18905" y="873"/>
                  <a:pt x="18908" y="871"/>
                </a:cubicBezTo>
                <a:lnTo>
                  <a:pt x="18908" y="871"/>
                </a:lnTo>
                <a:cubicBezTo>
                  <a:pt x="18908" y="883"/>
                  <a:pt x="18896" y="906"/>
                  <a:pt x="18896" y="906"/>
                </a:cubicBezTo>
                <a:cubicBezTo>
                  <a:pt x="18906" y="900"/>
                  <a:pt x="18911" y="898"/>
                  <a:pt x="18914" y="898"/>
                </a:cubicBezTo>
                <a:cubicBezTo>
                  <a:pt x="18920" y="898"/>
                  <a:pt x="18920" y="903"/>
                  <a:pt x="18925" y="903"/>
                </a:cubicBezTo>
                <a:cubicBezTo>
                  <a:pt x="18928" y="903"/>
                  <a:pt x="18933" y="901"/>
                  <a:pt x="18943" y="894"/>
                </a:cubicBezTo>
                <a:lnTo>
                  <a:pt x="18943" y="894"/>
                </a:lnTo>
                <a:lnTo>
                  <a:pt x="18943" y="894"/>
                </a:lnTo>
                <a:lnTo>
                  <a:pt x="18955" y="942"/>
                </a:lnTo>
                <a:lnTo>
                  <a:pt x="18955" y="906"/>
                </a:lnTo>
                <a:cubicBezTo>
                  <a:pt x="18955" y="906"/>
                  <a:pt x="18961" y="901"/>
                  <a:pt x="18968" y="901"/>
                </a:cubicBezTo>
                <a:cubicBezTo>
                  <a:pt x="18971" y="901"/>
                  <a:pt x="18975" y="902"/>
                  <a:pt x="18979" y="906"/>
                </a:cubicBezTo>
                <a:lnTo>
                  <a:pt x="18967" y="942"/>
                </a:lnTo>
                <a:cubicBezTo>
                  <a:pt x="18969" y="941"/>
                  <a:pt x="18971" y="940"/>
                  <a:pt x="18973" y="940"/>
                </a:cubicBezTo>
                <a:cubicBezTo>
                  <a:pt x="18985" y="940"/>
                  <a:pt x="18984" y="966"/>
                  <a:pt x="18996" y="966"/>
                </a:cubicBezTo>
                <a:cubicBezTo>
                  <a:pt x="19001" y="966"/>
                  <a:pt x="19006" y="962"/>
                  <a:pt x="19015" y="954"/>
                </a:cubicBezTo>
                <a:lnTo>
                  <a:pt x="19015" y="954"/>
                </a:lnTo>
                <a:cubicBezTo>
                  <a:pt x="19015" y="961"/>
                  <a:pt x="19015" y="963"/>
                  <a:pt x="19013" y="967"/>
                </a:cubicBezTo>
                <a:lnTo>
                  <a:pt x="19013" y="967"/>
                </a:lnTo>
                <a:cubicBezTo>
                  <a:pt x="19015" y="965"/>
                  <a:pt x="19017" y="964"/>
                  <a:pt x="19019" y="964"/>
                </a:cubicBezTo>
                <a:cubicBezTo>
                  <a:pt x="19028" y="964"/>
                  <a:pt x="19026" y="992"/>
                  <a:pt x="19035" y="992"/>
                </a:cubicBezTo>
                <a:cubicBezTo>
                  <a:pt x="19037" y="992"/>
                  <a:pt x="19040" y="990"/>
                  <a:pt x="19045" y="985"/>
                </a:cubicBezTo>
                <a:lnTo>
                  <a:pt x="19045" y="985"/>
                </a:lnTo>
                <a:cubicBezTo>
                  <a:pt x="19039" y="994"/>
                  <a:pt x="19039" y="1002"/>
                  <a:pt x="19039" y="1002"/>
                </a:cubicBezTo>
                <a:lnTo>
                  <a:pt x="19050" y="990"/>
                </a:lnTo>
                <a:lnTo>
                  <a:pt x="19050" y="1025"/>
                </a:lnTo>
                <a:lnTo>
                  <a:pt x="19062" y="978"/>
                </a:lnTo>
                <a:lnTo>
                  <a:pt x="19062" y="1014"/>
                </a:lnTo>
                <a:lnTo>
                  <a:pt x="19074" y="1002"/>
                </a:lnTo>
                <a:lnTo>
                  <a:pt x="19074" y="1002"/>
                </a:lnTo>
                <a:cubicBezTo>
                  <a:pt x="19062" y="1073"/>
                  <a:pt x="19086" y="1014"/>
                  <a:pt x="19098" y="1073"/>
                </a:cubicBezTo>
                <a:lnTo>
                  <a:pt x="19098" y="1025"/>
                </a:lnTo>
                <a:cubicBezTo>
                  <a:pt x="19111" y="1007"/>
                  <a:pt x="19122" y="1000"/>
                  <a:pt x="19131" y="1000"/>
                </a:cubicBezTo>
                <a:cubicBezTo>
                  <a:pt x="19160" y="1000"/>
                  <a:pt x="19177" y="1067"/>
                  <a:pt x="19212" y="1067"/>
                </a:cubicBezTo>
                <a:cubicBezTo>
                  <a:pt x="19217" y="1067"/>
                  <a:pt x="19223" y="1065"/>
                  <a:pt x="19229" y="1061"/>
                </a:cubicBezTo>
                <a:lnTo>
                  <a:pt x="19229" y="1061"/>
                </a:lnTo>
                <a:lnTo>
                  <a:pt x="19217" y="1097"/>
                </a:lnTo>
                <a:lnTo>
                  <a:pt x="19241" y="1061"/>
                </a:lnTo>
                <a:lnTo>
                  <a:pt x="19241" y="1061"/>
                </a:lnTo>
                <a:cubicBezTo>
                  <a:pt x="19253" y="1085"/>
                  <a:pt x="19229" y="1085"/>
                  <a:pt x="19229" y="1109"/>
                </a:cubicBezTo>
                <a:cubicBezTo>
                  <a:pt x="19253" y="1085"/>
                  <a:pt x="19253" y="1049"/>
                  <a:pt x="19277" y="1049"/>
                </a:cubicBezTo>
                <a:cubicBezTo>
                  <a:pt x="19277" y="1073"/>
                  <a:pt x="19265" y="1073"/>
                  <a:pt x="19253" y="1085"/>
                </a:cubicBezTo>
                <a:cubicBezTo>
                  <a:pt x="19269" y="1077"/>
                  <a:pt x="19291" y="1063"/>
                  <a:pt x="19307" y="1063"/>
                </a:cubicBezTo>
                <a:cubicBezTo>
                  <a:pt x="19315" y="1063"/>
                  <a:pt x="19321" y="1066"/>
                  <a:pt x="19324" y="1073"/>
                </a:cubicBezTo>
                <a:cubicBezTo>
                  <a:pt x="19324" y="1073"/>
                  <a:pt x="19336" y="1061"/>
                  <a:pt x="19336" y="1061"/>
                </a:cubicBezTo>
                <a:cubicBezTo>
                  <a:pt x="19339" y="1059"/>
                  <a:pt x="19341" y="1058"/>
                  <a:pt x="19343" y="1058"/>
                </a:cubicBezTo>
                <a:cubicBezTo>
                  <a:pt x="19353" y="1058"/>
                  <a:pt x="19365" y="1073"/>
                  <a:pt x="19384" y="1073"/>
                </a:cubicBezTo>
                <a:cubicBezTo>
                  <a:pt x="19372" y="1085"/>
                  <a:pt x="19372" y="1085"/>
                  <a:pt x="19372" y="1085"/>
                </a:cubicBezTo>
                <a:cubicBezTo>
                  <a:pt x="19372" y="1092"/>
                  <a:pt x="19376" y="1099"/>
                  <a:pt x="19379" y="1099"/>
                </a:cubicBezTo>
                <a:lnTo>
                  <a:pt x="19372" y="1121"/>
                </a:lnTo>
                <a:cubicBezTo>
                  <a:pt x="19375" y="1124"/>
                  <a:pt x="19379" y="1124"/>
                  <a:pt x="19383" y="1124"/>
                </a:cubicBezTo>
                <a:cubicBezTo>
                  <a:pt x="19386" y="1124"/>
                  <a:pt x="19391" y="1124"/>
                  <a:pt x="19394" y="1124"/>
                </a:cubicBezTo>
                <a:cubicBezTo>
                  <a:pt x="19402" y="1124"/>
                  <a:pt x="19408" y="1127"/>
                  <a:pt x="19408" y="1144"/>
                </a:cubicBezTo>
                <a:cubicBezTo>
                  <a:pt x="19408" y="1133"/>
                  <a:pt x="19420" y="1097"/>
                  <a:pt x="19431" y="1097"/>
                </a:cubicBezTo>
                <a:cubicBezTo>
                  <a:pt x="19428" y="1116"/>
                  <a:pt x="19429" y="1122"/>
                  <a:pt x="19432" y="1122"/>
                </a:cubicBezTo>
                <a:cubicBezTo>
                  <a:pt x="19438" y="1122"/>
                  <a:pt x="19448" y="1110"/>
                  <a:pt x="19457" y="1110"/>
                </a:cubicBezTo>
                <a:cubicBezTo>
                  <a:pt x="19461" y="1110"/>
                  <a:pt x="19465" y="1113"/>
                  <a:pt x="19467" y="1121"/>
                </a:cubicBezTo>
                <a:cubicBezTo>
                  <a:pt x="19467" y="1133"/>
                  <a:pt x="19455" y="1133"/>
                  <a:pt x="19455" y="1133"/>
                </a:cubicBezTo>
                <a:cubicBezTo>
                  <a:pt x="19458" y="1135"/>
                  <a:pt x="19460" y="1136"/>
                  <a:pt x="19462" y="1136"/>
                </a:cubicBezTo>
                <a:cubicBezTo>
                  <a:pt x="19471" y="1136"/>
                  <a:pt x="19479" y="1118"/>
                  <a:pt x="19479" y="1109"/>
                </a:cubicBezTo>
                <a:lnTo>
                  <a:pt x="19479" y="1133"/>
                </a:lnTo>
                <a:lnTo>
                  <a:pt x="19515" y="1097"/>
                </a:lnTo>
                <a:cubicBezTo>
                  <a:pt x="19515" y="1119"/>
                  <a:pt x="19522" y="1125"/>
                  <a:pt x="19530" y="1125"/>
                </a:cubicBezTo>
                <a:cubicBezTo>
                  <a:pt x="19537" y="1125"/>
                  <a:pt x="19545" y="1120"/>
                  <a:pt x="19549" y="1120"/>
                </a:cubicBezTo>
                <a:cubicBezTo>
                  <a:pt x="19550" y="1120"/>
                  <a:pt x="19551" y="1120"/>
                  <a:pt x="19551" y="1121"/>
                </a:cubicBezTo>
                <a:lnTo>
                  <a:pt x="19551" y="1121"/>
                </a:lnTo>
                <a:cubicBezTo>
                  <a:pt x="19551" y="1115"/>
                  <a:pt x="19553" y="1109"/>
                  <a:pt x="19562" y="1109"/>
                </a:cubicBezTo>
                <a:cubicBezTo>
                  <a:pt x="19562" y="1116"/>
                  <a:pt x="19563" y="1118"/>
                  <a:pt x="19565" y="1118"/>
                </a:cubicBezTo>
                <a:cubicBezTo>
                  <a:pt x="19567" y="1118"/>
                  <a:pt x="19569" y="1116"/>
                  <a:pt x="19570" y="1116"/>
                </a:cubicBezTo>
                <a:cubicBezTo>
                  <a:pt x="19573" y="1116"/>
                  <a:pt x="19574" y="1119"/>
                  <a:pt x="19574" y="1133"/>
                </a:cubicBezTo>
                <a:lnTo>
                  <a:pt x="19586" y="1133"/>
                </a:lnTo>
                <a:lnTo>
                  <a:pt x="19574" y="1168"/>
                </a:lnTo>
                <a:cubicBezTo>
                  <a:pt x="19586" y="1168"/>
                  <a:pt x="19598" y="1121"/>
                  <a:pt x="19598" y="1097"/>
                </a:cubicBezTo>
                <a:cubicBezTo>
                  <a:pt x="19610" y="1121"/>
                  <a:pt x="19622" y="1109"/>
                  <a:pt x="19622" y="1133"/>
                </a:cubicBezTo>
                <a:lnTo>
                  <a:pt x="19622" y="1144"/>
                </a:lnTo>
                <a:cubicBezTo>
                  <a:pt x="19623" y="1144"/>
                  <a:pt x="19624" y="1144"/>
                  <a:pt x="19625" y="1144"/>
                </a:cubicBezTo>
                <a:cubicBezTo>
                  <a:pt x="19642" y="1144"/>
                  <a:pt x="19653" y="1209"/>
                  <a:pt x="19668" y="1209"/>
                </a:cubicBezTo>
                <a:cubicBezTo>
                  <a:pt x="19672" y="1209"/>
                  <a:pt x="19677" y="1204"/>
                  <a:pt x="19682" y="1192"/>
                </a:cubicBezTo>
                <a:cubicBezTo>
                  <a:pt x="19682" y="1192"/>
                  <a:pt x="19682" y="1204"/>
                  <a:pt x="19682" y="1204"/>
                </a:cubicBezTo>
                <a:lnTo>
                  <a:pt x="19693" y="1204"/>
                </a:lnTo>
                <a:lnTo>
                  <a:pt x="19693" y="1240"/>
                </a:lnTo>
                <a:lnTo>
                  <a:pt x="19717" y="1192"/>
                </a:lnTo>
                <a:lnTo>
                  <a:pt x="19717" y="1216"/>
                </a:lnTo>
                <a:cubicBezTo>
                  <a:pt x="19725" y="1220"/>
                  <a:pt x="19733" y="1221"/>
                  <a:pt x="19741" y="1221"/>
                </a:cubicBezTo>
                <a:cubicBezTo>
                  <a:pt x="19758" y="1221"/>
                  <a:pt x="19777" y="1216"/>
                  <a:pt x="19801" y="1216"/>
                </a:cubicBezTo>
                <a:lnTo>
                  <a:pt x="19789" y="1228"/>
                </a:lnTo>
                <a:cubicBezTo>
                  <a:pt x="19799" y="1218"/>
                  <a:pt x="19805" y="1214"/>
                  <a:pt x="19809" y="1214"/>
                </a:cubicBezTo>
                <a:cubicBezTo>
                  <a:pt x="19819" y="1214"/>
                  <a:pt x="19819" y="1230"/>
                  <a:pt x="19829" y="1230"/>
                </a:cubicBezTo>
                <a:cubicBezTo>
                  <a:pt x="19831" y="1230"/>
                  <a:pt x="19834" y="1229"/>
                  <a:pt x="19836" y="1228"/>
                </a:cubicBezTo>
                <a:lnTo>
                  <a:pt x="19848" y="1228"/>
                </a:lnTo>
                <a:lnTo>
                  <a:pt x="19848" y="1252"/>
                </a:lnTo>
                <a:cubicBezTo>
                  <a:pt x="19851" y="1242"/>
                  <a:pt x="19854" y="1238"/>
                  <a:pt x="19857" y="1238"/>
                </a:cubicBezTo>
                <a:cubicBezTo>
                  <a:pt x="19863" y="1238"/>
                  <a:pt x="19869" y="1253"/>
                  <a:pt x="19873" y="1263"/>
                </a:cubicBezTo>
                <a:lnTo>
                  <a:pt x="19873" y="1263"/>
                </a:lnTo>
                <a:cubicBezTo>
                  <a:pt x="19884" y="1251"/>
                  <a:pt x="19896" y="1227"/>
                  <a:pt x="19896" y="1204"/>
                </a:cubicBezTo>
                <a:cubicBezTo>
                  <a:pt x="19920" y="1204"/>
                  <a:pt x="19908" y="1228"/>
                  <a:pt x="19920" y="1252"/>
                </a:cubicBezTo>
                <a:cubicBezTo>
                  <a:pt x="19929" y="1252"/>
                  <a:pt x="19931" y="1232"/>
                  <a:pt x="19941" y="1232"/>
                </a:cubicBezTo>
                <a:cubicBezTo>
                  <a:pt x="19945" y="1232"/>
                  <a:pt x="19949" y="1234"/>
                  <a:pt x="19955" y="1240"/>
                </a:cubicBezTo>
                <a:lnTo>
                  <a:pt x="19955" y="1252"/>
                </a:lnTo>
                <a:cubicBezTo>
                  <a:pt x="19955" y="1252"/>
                  <a:pt x="19967" y="1240"/>
                  <a:pt x="19979" y="1240"/>
                </a:cubicBezTo>
                <a:cubicBezTo>
                  <a:pt x="19981" y="1234"/>
                  <a:pt x="19983" y="1231"/>
                  <a:pt x="19985" y="1231"/>
                </a:cubicBezTo>
                <a:cubicBezTo>
                  <a:pt x="19991" y="1231"/>
                  <a:pt x="19997" y="1251"/>
                  <a:pt x="20003" y="1251"/>
                </a:cubicBezTo>
                <a:cubicBezTo>
                  <a:pt x="20007" y="1251"/>
                  <a:pt x="20011" y="1243"/>
                  <a:pt x="20015" y="1216"/>
                </a:cubicBezTo>
                <a:cubicBezTo>
                  <a:pt x="20027" y="1228"/>
                  <a:pt x="20039" y="1216"/>
                  <a:pt x="20039" y="1264"/>
                </a:cubicBezTo>
                <a:cubicBezTo>
                  <a:pt x="20063" y="1240"/>
                  <a:pt x="20086" y="1228"/>
                  <a:pt x="20110" y="1216"/>
                </a:cubicBezTo>
                <a:cubicBezTo>
                  <a:pt x="20110" y="1235"/>
                  <a:pt x="20110" y="1241"/>
                  <a:pt x="20111" y="1241"/>
                </a:cubicBezTo>
                <a:cubicBezTo>
                  <a:pt x="20112" y="1241"/>
                  <a:pt x="20115" y="1229"/>
                  <a:pt x="20121" y="1229"/>
                </a:cubicBezTo>
                <a:cubicBezTo>
                  <a:pt x="20125" y="1229"/>
                  <a:pt x="20129" y="1232"/>
                  <a:pt x="20134" y="1240"/>
                </a:cubicBezTo>
                <a:lnTo>
                  <a:pt x="20134" y="1204"/>
                </a:lnTo>
                <a:cubicBezTo>
                  <a:pt x="20156" y="1204"/>
                  <a:pt x="20199" y="1277"/>
                  <a:pt x="20234" y="1277"/>
                </a:cubicBezTo>
                <a:cubicBezTo>
                  <a:pt x="20236" y="1277"/>
                  <a:pt x="20239" y="1276"/>
                  <a:pt x="20241" y="1275"/>
                </a:cubicBezTo>
                <a:lnTo>
                  <a:pt x="20241" y="1299"/>
                </a:lnTo>
                <a:lnTo>
                  <a:pt x="20253" y="1264"/>
                </a:lnTo>
                <a:cubicBezTo>
                  <a:pt x="20301" y="1287"/>
                  <a:pt x="20348" y="1299"/>
                  <a:pt x="20384" y="1299"/>
                </a:cubicBezTo>
                <a:cubicBezTo>
                  <a:pt x="20384" y="1299"/>
                  <a:pt x="20384" y="1287"/>
                  <a:pt x="20384" y="1287"/>
                </a:cubicBezTo>
                <a:cubicBezTo>
                  <a:pt x="20394" y="1268"/>
                  <a:pt x="20403" y="1248"/>
                  <a:pt x="20420" y="1248"/>
                </a:cubicBezTo>
                <a:cubicBezTo>
                  <a:pt x="20423" y="1248"/>
                  <a:pt x="20427" y="1249"/>
                  <a:pt x="20432" y="1252"/>
                </a:cubicBezTo>
                <a:lnTo>
                  <a:pt x="20420" y="1252"/>
                </a:lnTo>
                <a:cubicBezTo>
                  <a:pt x="20408" y="1264"/>
                  <a:pt x="20396" y="1275"/>
                  <a:pt x="20384" y="1287"/>
                </a:cubicBezTo>
                <a:lnTo>
                  <a:pt x="20420" y="1323"/>
                </a:lnTo>
                <a:lnTo>
                  <a:pt x="20408" y="1335"/>
                </a:lnTo>
                <a:cubicBezTo>
                  <a:pt x="20396" y="1323"/>
                  <a:pt x="20396" y="1323"/>
                  <a:pt x="20396" y="1323"/>
                </a:cubicBezTo>
                <a:cubicBezTo>
                  <a:pt x="20385" y="1315"/>
                  <a:pt x="20378" y="1312"/>
                  <a:pt x="20374" y="1312"/>
                </a:cubicBezTo>
                <a:cubicBezTo>
                  <a:pt x="20363" y="1312"/>
                  <a:pt x="20372" y="1337"/>
                  <a:pt x="20357" y="1337"/>
                </a:cubicBezTo>
                <a:cubicBezTo>
                  <a:pt x="20354" y="1337"/>
                  <a:pt x="20352" y="1336"/>
                  <a:pt x="20348" y="1335"/>
                </a:cubicBezTo>
                <a:lnTo>
                  <a:pt x="20348" y="1335"/>
                </a:lnTo>
                <a:cubicBezTo>
                  <a:pt x="20360" y="1343"/>
                  <a:pt x="20365" y="1346"/>
                  <a:pt x="20368" y="1346"/>
                </a:cubicBezTo>
                <a:cubicBezTo>
                  <a:pt x="20372" y="1346"/>
                  <a:pt x="20364" y="1335"/>
                  <a:pt x="20372" y="1335"/>
                </a:cubicBezTo>
                <a:cubicBezTo>
                  <a:pt x="20394" y="1335"/>
                  <a:pt x="20417" y="1367"/>
                  <a:pt x="20390" y="1370"/>
                </a:cubicBezTo>
                <a:lnTo>
                  <a:pt x="20390" y="1370"/>
                </a:lnTo>
                <a:lnTo>
                  <a:pt x="20384" y="1359"/>
                </a:lnTo>
                <a:lnTo>
                  <a:pt x="20384" y="1371"/>
                </a:lnTo>
                <a:cubicBezTo>
                  <a:pt x="20386" y="1371"/>
                  <a:pt x="20388" y="1371"/>
                  <a:pt x="20390" y="1370"/>
                </a:cubicBezTo>
                <a:lnTo>
                  <a:pt x="20390" y="1370"/>
                </a:lnTo>
                <a:lnTo>
                  <a:pt x="20396" y="1383"/>
                </a:lnTo>
                <a:cubicBezTo>
                  <a:pt x="20372" y="1359"/>
                  <a:pt x="20348" y="1359"/>
                  <a:pt x="20324" y="1335"/>
                </a:cubicBezTo>
                <a:cubicBezTo>
                  <a:pt x="20313" y="1359"/>
                  <a:pt x="20313" y="1371"/>
                  <a:pt x="20301" y="1395"/>
                </a:cubicBezTo>
                <a:cubicBezTo>
                  <a:pt x="20301" y="1395"/>
                  <a:pt x="20289" y="1406"/>
                  <a:pt x="20289" y="1406"/>
                </a:cubicBezTo>
                <a:cubicBezTo>
                  <a:pt x="20253" y="1418"/>
                  <a:pt x="20217" y="1442"/>
                  <a:pt x="20182" y="1454"/>
                </a:cubicBezTo>
                <a:cubicBezTo>
                  <a:pt x="20098" y="1478"/>
                  <a:pt x="20027" y="1502"/>
                  <a:pt x="20027" y="1502"/>
                </a:cubicBezTo>
                <a:lnTo>
                  <a:pt x="19979" y="1466"/>
                </a:lnTo>
                <a:cubicBezTo>
                  <a:pt x="19933" y="1489"/>
                  <a:pt x="19917" y="1502"/>
                  <a:pt x="19937" y="1502"/>
                </a:cubicBezTo>
                <a:cubicBezTo>
                  <a:pt x="19947" y="1502"/>
                  <a:pt x="19966" y="1499"/>
                  <a:pt x="19996" y="1491"/>
                </a:cubicBezTo>
                <a:lnTo>
                  <a:pt x="19996" y="1491"/>
                </a:lnTo>
                <a:cubicBezTo>
                  <a:pt x="19907" y="1515"/>
                  <a:pt x="19686" y="1645"/>
                  <a:pt x="19610" y="1645"/>
                </a:cubicBezTo>
                <a:cubicBezTo>
                  <a:pt x="19588" y="1645"/>
                  <a:pt x="19579" y="1634"/>
                  <a:pt x="19586" y="1609"/>
                </a:cubicBezTo>
                <a:lnTo>
                  <a:pt x="19586" y="1609"/>
                </a:lnTo>
                <a:cubicBezTo>
                  <a:pt x="19348" y="1716"/>
                  <a:pt x="19241" y="1716"/>
                  <a:pt x="18943" y="1823"/>
                </a:cubicBezTo>
                <a:cubicBezTo>
                  <a:pt x="19024" y="1785"/>
                  <a:pt x="19012" y="1775"/>
                  <a:pt x="18974" y="1775"/>
                </a:cubicBezTo>
                <a:cubicBezTo>
                  <a:pt x="18938" y="1775"/>
                  <a:pt x="18879" y="1784"/>
                  <a:pt x="18854" y="1784"/>
                </a:cubicBezTo>
                <a:cubicBezTo>
                  <a:pt x="18831" y="1784"/>
                  <a:pt x="18835" y="1777"/>
                  <a:pt x="18908" y="1752"/>
                </a:cubicBezTo>
                <a:lnTo>
                  <a:pt x="18908" y="1752"/>
                </a:lnTo>
                <a:cubicBezTo>
                  <a:pt x="18765" y="1764"/>
                  <a:pt x="18741" y="1811"/>
                  <a:pt x="18622" y="1847"/>
                </a:cubicBezTo>
                <a:cubicBezTo>
                  <a:pt x="18531" y="1847"/>
                  <a:pt x="18543" y="1804"/>
                  <a:pt x="18622" y="1769"/>
                </a:cubicBezTo>
                <a:lnTo>
                  <a:pt x="18622" y="1769"/>
                </a:lnTo>
                <a:lnTo>
                  <a:pt x="18539" y="1799"/>
                </a:lnTo>
                <a:lnTo>
                  <a:pt x="18539" y="1787"/>
                </a:lnTo>
                <a:lnTo>
                  <a:pt x="18419" y="1835"/>
                </a:lnTo>
                <a:cubicBezTo>
                  <a:pt x="18315" y="1835"/>
                  <a:pt x="18355" y="1805"/>
                  <a:pt x="18308" y="1805"/>
                </a:cubicBezTo>
                <a:cubicBezTo>
                  <a:pt x="18296" y="1805"/>
                  <a:pt x="18279" y="1806"/>
                  <a:pt x="18253" y="1811"/>
                </a:cubicBezTo>
                <a:lnTo>
                  <a:pt x="18229" y="1859"/>
                </a:lnTo>
                <a:lnTo>
                  <a:pt x="18134" y="1847"/>
                </a:lnTo>
                <a:lnTo>
                  <a:pt x="18134" y="1847"/>
                </a:lnTo>
                <a:cubicBezTo>
                  <a:pt x="18169" y="1859"/>
                  <a:pt x="18098" y="1883"/>
                  <a:pt x="18003" y="1895"/>
                </a:cubicBezTo>
                <a:lnTo>
                  <a:pt x="18003" y="1883"/>
                </a:lnTo>
                <a:lnTo>
                  <a:pt x="17884" y="1906"/>
                </a:lnTo>
                <a:cubicBezTo>
                  <a:pt x="17921" y="1895"/>
                  <a:pt x="17924" y="1892"/>
                  <a:pt x="17913" y="1892"/>
                </a:cubicBezTo>
                <a:cubicBezTo>
                  <a:pt x="17900" y="1892"/>
                  <a:pt x="17864" y="1897"/>
                  <a:pt x="17841" y="1897"/>
                </a:cubicBezTo>
                <a:cubicBezTo>
                  <a:pt x="17821" y="1897"/>
                  <a:pt x="17809" y="1894"/>
                  <a:pt x="17824" y="1883"/>
                </a:cubicBezTo>
                <a:lnTo>
                  <a:pt x="17824" y="1883"/>
                </a:lnTo>
                <a:cubicBezTo>
                  <a:pt x="17729" y="1895"/>
                  <a:pt x="17729" y="1895"/>
                  <a:pt x="17550" y="1918"/>
                </a:cubicBezTo>
                <a:lnTo>
                  <a:pt x="17586" y="1942"/>
                </a:lnTo>
                <a:cubicBezTo>
                  <a:pt x="17527" y="1957"/>
                  <a:pt x="17497" y="1962"/>
                  <a:pt x="17482" y="1962"/>
                </a:cubicBezTo>
                <a:cubicBezTo>
                  <a:pt x="17441" y="1962"/>
                  <a:pt x="17502" y="1926"/>
                  <a:pt x="17434" y="1926"/>
                </a:cubicBezTo>
                <a:cubicBezTo>
                  <a:pt x="17422" y="1926"/>
                  <a:pt x="17406" y="1928"/>
                  <a:pt x="17384" y="1930"/>
                </a:cubicBezTo>
                <a:lnTo>
                  <a:pt x="17396" y="1954"/>
                </a:lnTo>
                <a:cubicBezTo>
                  <a:pt x="17367" y="1952"/>
                  <a:pt x="17339" y="1951"/>
                  <a:pt x="17312" y="1951"/>
                </a:cubicBezTo>
                <a:cubicBezTo>
                  <a:pt x="17088" y="1951"/>
                  <a:pt x="16929" y="2026"/>
                  <a:pt x="16751" y="2026"/>
                </a:cubicBezTo>
                <a:cubicBezTo>
                  <a:pt x="16739" y="2026"/>
                  <a:pt x="16728" y="2026"/>
                  <a:pt x="16717" y="2026"/>
                </a:cubicBezTo>
                <a:cubicBezTo>
                  <a:pt x="16820" y="2005"/>
                  <a:pt x="16807" y="1976"/>
                  <a:pt x="16802" y="1976"/>
                </a:cubicBezTo>
                <a:cubicBezTo>
                  <a:pt x="16801" y="1976"/>
                  <a:pt x="16800" y="1976"/>
                  <a:pt x="16800" y="1978"/>
                </a:cubicBezTo>
                <a:cubicBezTo>
                  <a:pt x="16634" y="2002"/>
                  <a:pt x="16336" y="2037"/>
                  <a:pt x="16157" y="2097"/>
                </a:cubicBezTo>
                <a:cubicBezTo>
                  <a:pt x="16086" y="2061"/>
                  <a:pt x="16074" y="2049"/>
                  <a:pt x="15883" y="2049"/>
                </a:cubicBezTo>
                <a:cubicBezTo>
                  <a:pt x="15741" y="2073"/>
                  <a:pt x="15729" y="2085"/>
                  <a:pt x="15681" y="2121"/>
                </a:cubicBezTo>
                <a:cubicBezTo>
                  <a:pt x="15580" y="2121"/>
                  <a:pt x="15416" y="2156"/>
                  <a:pt x="15340" y="2156"/>
                </a:cubicBezTo>
                <a:cubicBezTo>
                  <a:pt x="15318" y="2156"/>
                  <a:pt x="15303" y="2153"/>
                  <a:pt x="15300" y="2145"/>
                </a:cubicBezTo>
                <a:cubicBezTo>
                  <a:pt x="15276" y="2180"/>
                  <a:pt x="15181" y="2168"/>
                  <a:pt x="15110" y="2204"/>
                </a:cubicBezTo>
                <a:lnTo>
                  <a:pt x="15086" y="2192"/>
                </a:lnTo>
                <a:lnTo>
                  <a:pt x="15086" y="2192"/>
                </a:lnTo>
                <a:lnTo>
                  <a:pt x="15110" y="2216"/>
                </a:lnTo>
                <a:cubicBezTo>
                  <a:pt x="15082" y="2212"/>
                  <a:pt x="15055" y="2210"/>
                  <a:pt x="15029" y="2210"/>
                </a:cubicBezTo>
                <a:cubicBezTo>
                  <a:pt x="14836" y="2210"/>
                  <a:pt x="14702" y="2312"/>
                  <a:pt x="14507" y="2312"/>
                </a:cubicBezTo>
                <a:cubicBezTo>
                  <a:pt x="14497" y="2312"/>
                  <a:pt x="14488" y="2312"/>
                  <a:pt x="14478" y="2311"/>
                </a:cubicBezTo>
                <a:lnTo>
                  <a:pt x="14514" y="2287"/>
                </a:lnTo>
                <a:lnTo>
                  <a:pt x="14419" y="2323"/>
                </a:lnTo>
                <a:cubicBezTo>
                  <a:pt x="14395" y="2311"/>
                  <a:pt x="14431" y="2299"/>
                  <a:pt x="14431" y="2276"/>
                </a:cubicBezTo>
                <a:lnTo>
                  <a:pt x="14431" y="2276"/>
                </a:lnTo>
                <a:lnTo>
                  <a:pt x="13978" y="2371"/>
                </a:lnTo>
                <a:lnTo>
                  <a:pt x="14074" y="2383"/>
                </a:lnTo>
                <a:cubicBezTo>
                  <a:pt x="13978" y="2407"/>
                  <a:pt x="13919" y="2454"/>
                  <a:pt x="13800" y="2466"/>
                </a:cubicBezTo>
                <a:cubicBezTo>
                  <a:pt x="13850" y="2436"/>
                  <a:pt x="13860" y="2425"/>
                  <a:pt x="13847" y="2425"/>
                </a:cubicBezTo>
                <a:cubicBezTo>
                  <a:pt x="13819" y="2425"/>
                  <a:pt x="13689" y="2472"/>
                  <a:pt x="13633" y="2472"/>
                </a:cubicBezTo>
                <a:cubicBezTo>
                  <a:pt x="13622" y="2472"/>
                  <a:pt x="13613" y="2470"/>
                  <a:pt x="13609" y="2466"/>
                </a:cubicBezTo>
                <a:lnTo>
                  <a:pt x="13705" y="2430"/>
                </a:lnTo>
                <a:lnTo>
                  <a:pt x="13705" y="2430"/>
                </a:lnTo>
                <a:cubicBezTo>
                  <a:pt x="13574" y="2466"/>
                  <a:pt x="13574" y="2466"/>
                  <a:pt x="13597" y="2502"/>
                </a:cubicBezTo>
                <a:cubicBezTo>
                  <a:pt x="13541" y="2521"/>
                  <a:pt x="13506" y="2525"/>
                  <a:pt x="13480" y="2525"/>
                </a:cubicBezTo>
                <a:cubicBezTo>
                  <a:pt x="13456" y="2525"/>
                  <a:pt x="13440" y="2522"/>
                  <a:pt x="13422" y="2522"/>
                </a:cubicBezTo>
                <a:cubicBezTo>
                  <a:pt x="13397" y="2522"/>
                  <a:pt x="13368" y="2528"/>
                  <a:pt x="13312" y="2561"/>
                </a:cubicBezTo>
                <a:lnTo>
                  <a:pt x="13419" y="2526"/>
                </a:lnTo>
                <a:lnTo>
                  <a:pt x="13419" y="2526"/>
                </a:lnTo>
                <a:cubicBezTo>
                  <a:pt x="13455" y="2538"/>
                  <a:pt x="13383" y="2585"/>
                  <a:pt x="13312" y="2609"/>
                </a:cubicBezTo>
                <a:cubicBezTo>
                  <a:pt x="13290" y="2609"/>
                  <a:pt x="13240" y="2609"/>
                  <a:pt x="13274" y="2592"/>
                </a:cubicBezTo>
                <a:lnTo>
                  <a:pt x="13274" y="2592"/>
                </a:lnTo>
                <a:cubicBezTo>
                  <a:pt x="13143" y="2649"/>
                  <a:pt x="12952" y="2705"/>
                  <a:pt x="12895" y="2740"/>
                </a:cubicBezTo>
                <a:cubicBezTo>
                  <a:pt x="12882" y="2742"/>
                  <a:pt x="12872" y="2743"/>
                  <a:pt x="12864" y="2743"/>
                </a:cubicBezTo>
                <a:cubicBezTo>
                  <a:pt x="12829" y="2743"/>
                  <a:pt x="12842" y="2724"/>
                  <a:pt x="12871" y="2704"/>
                </a:cubicBezTo>
                <a:lnTo>
                  <a:pt x="12871" y="2704"/>
                </a:lnTo>
                <a:cubicBezTo>
                  <a:pt x="12597" y="2847"/>
                  <a:pt x="12740" y="2740"/>
                  <a:pt x="12466" y="2895"/>
                </a:cubicBezTo>
                <a:lnTo>
                  <a:pt x="12466" y="2883"/>
                </a:lnTo>
                <a:lnTo>
                  <a:pt x="12383" y="2942"/>
                </a:lnTo>
                <a:lnTo>
                  <a:pt x="12228" y="2978"/>
                </a:lnTo>
                <a:lnTo>
                  <a:pt x="12288" y="2978"/>
                </a:lnTo>
                <a:cubicBezTo>
                  <a:pt x="12192" y="3026"/>
                  <a:pt x="12145" y="3073"/>
                  <a:pt x="12038" y="3121"/>
                </a:cubicBezTo>
                <a:lnTo>
                  <a:pt x="12062" y="3073"/>
                </a:lnTo>
                <a:lnTo>
                  <a:pt x="12062" y="3073"/>
                </a:lnTo>
                <a:cubicBezTo>
                  <a:pt x="11823" y="3228"/>
                  <a:pt x="11752" y="3216"/>
                  <a:pt x="11550" y="3407"/>
                </a:cubicBezTo>
                <a:cubicBezTo>
                  <a:pt x="11546" y="3408"/>
                  <a:pt x="11544" y="3409"/>
                  <a:pt x="11543" y="3409"/>
                </a:cubicBezTo>
                <a:cubicBezTo>
                  <a:pt x="11535" y="3409"/>
                  <a:pt x="11563" y="3380"/>
                  <a:pt x="11573" y="3359"/>
                </a:cubicBezTo>
                <a:lnTo>
                  <a:pt x="11573" y="3359"/>
                </a:lnTo>
                <a:cubicBezTo>
                  <a:pt x="11395" y="3550"/>
                  <a:pt x="11395" y="3454"/>
                  <a:pt x="11228" y="3669"/>
                </a:cubicBezTo>
                <a:cubicBezTo>
                  <a:pt x="11228" y="3645"/>
                  <a:pt x="11204" y="3657"/>
                  <a:pt x="11204" y="3645"/>
                </a:cubicBezTo>
                <a:lnTo>
                  <a:pt x="11133" y="3740"/>
                </a:lnTo>
                <a:lnTo>
                  <a:pt x="11109" y="3704"/>
                </a:lnTo>
                <a:lnTo>
                  <a:pt x="11109" y="3740"/>
                </a:lnTo>
                <a:cubicBezTo>
                  <a:pt x="10930" y="3657"/>
                  <a:pt x="10752" y="3597"/>
                  <a:pt x="10573" y="3561"/>
                </a:cubicBezTo>
                <a:lnTo>
                  <a:pt x="10561" y="3514"/>
                </a:lnTo>
                <a:lnTo>
                  <a:pt x="10466" y="3538"/>
                </a:lnTo>
                <a:cubicBezTo>
                  <a:pt x="10136" y="3451"/>
                  <a:pt x="9733" y="3406"/>
                  <a:pt x="9378" y="3406"/>
                </a:cubicBezTo>
                <a:cubicBezTo>
                  <a:pt x="9195" y="3406"/>
                  <a:pt x="9024" y="3418"/>
                  <a:pt x="8883" y="3442"/>
                </a:cubicBezTo>
                <a:cubicBezTo>
                  <a:pt x="8740" y="3478"/>
                  <a:pt x="8549" y="3561"/>
                  <a:pt x="8335" y="3609"/>
                </a:cubicBezTo>
                <a:lnTo>
                  <a:pt x="8359" y="3597"/>
                </a:lnTo>
                <a:lnTo>
                  <a:pt x="8359" y="3597"/>
                </a:lnTo>
                <a:cubicBezTo>
                  <a:pt x="8001" y="3716"/>
                  <a:pt x="7632" y="3907"/>
                  <a:pt x="7299" y="4121"/>
                </a:cubicBezTo>
                <a:cubicBezTo>
                  <a:pt x="7311" y="4097"/>
                  <a:pt x="7275" y="4109"/>
                  <a:pt x="7299" y="4073"/>
                </a:cubicBezTo>
                <a:lnTo>
                  <a:pt x="7299" y="4073"/>
                </a:lnTo>
                <a:cubicBezTo>
                  <a:pt x="7239" y="4157"/>
                  <a:pt x="7109" y="4204"/>
                  <a:pt x="7037" y="4264"/>
                </a:cubicBezTo>
                <a:lnTo>
                  <a:pt x="7144" y="4216"/>
                </a:lnTo>
                <a:lnTo>
                  <a:pt x="7144" y="4216"/>
                </a:lnTo>
                <a:cubicBezTo>
                  <a:pt x="7061" y="4312"/>
                  <a:pt x="6918" y="4395"/>
                  <a:pt x="6858" y="4407"/>
                </a:cubicBezTo>
                <a:lnTo>
                  <a:pt x="6751" y="4550"/>
                </a:lnTo>
                <a:cubicBezTo>
                  <a:pt x="6739" y="4550"/>
                  <a:pt x="6728" y="4562"/>
                  <a:pt x="6716" y="4562"/>
                </a:cubicBezTo>
                <a:lnTo>
                  <a:pt x="6704" y="4597"/>
                </a:lnTo>
                <a:lnTo>
                  <a:pt x="6608" y="4621"/>
                </a:lnTo>
                <a:cubicBezTo>
                  <a:pt x="6585" y="4657"/>
                  <a:pt x="6418" y="4835"/>
                  <a:pt x="6406" y="4907"/>
                </a:cubicBezTo>
                <a:cubicBezTo>
                  <a:pt x="6389" y="4915"/>
                  <a:pt x="6327" y="4970"/>
                  <a:pt x="6314" y="4970"/>
                </a:cubicBezTo>
                <a:cubicBezTo>
                  <a:pt x="6309" y="4970"/>
                  <a:pt x="6313" y="4960"/>
                  <a:pt x="6335" y="4931"/>
                </a:cubicBezTo>
                <a:lnTo>
                  <a:pt x="6335" y="4931"/>
                </a:lnTo>
                <a:cubicBezTo>
                  <a:pt x="6334" y="4931"/>
                  <a:pt x="6298" y="4979"/>
                  <a:pt x="6239" y="5038"/>
                </a:cubicBezTo>
                <a:cubicBezTo>
                  <a:pt x="6192" y="5014"/>
                  <a:pt x="6156" y="4990"/>
                  <a:pt x="6156" y="4990"/>
                </a:cubicBezTo>
                <a:cubicBezTo>
                  <a:pt x="6156" y="4990"/>
                  <a:pt x="6120" y="4966"/>
                  <a:pt x="6061" y="4954"/>
                </a:cubicBezTo>
                <a:cubicBezTo>
                  <a:pt x="5989" y="4931"/>
                  <a:pt x="5894" y="4907"/>
                  <a:pt x="5775" y="4871"/>
                </a:cubicBezTo>
                <a:cubicBezTo>
                  <a:pt x="5564" y="4821"/>
                  <a:pt x="5267" y="4771"/>
                  <a:pt x="4915" y="4771"/>
                </a:cubicBezTo>
                <a:cubicBezTo>
                  <a:pt x="4850" y="4771"/>
                  <a:pt x="4784" y="4772"/>
                  <a:pt x="4715" y="4776"/>
                </a:cubicBezTo>
                <a:cubicBezTo>
                  <a:pt x="3834" y="4800"/>
                  <a:pt x="2656" y="5169"/>
                  <a:pt x="1727" y="6026"/>
                </a:cubicBezTo>
                <a:cubicBezTo>
                  <a:pt x="1489" y="6240"/>
                  <a:pt x="1274" y="6502"/>
                  <a:pt x="1096" y="6764"/>
                </a:cubicBezTo>
                <a:cubicBezTo>
                  <a:pt x="929" y="7026"/>
                  <a:pt x="774" y="7300"/>
                  <a:pt x="655" y="7586"/>
                </a:cubicBezTo>
                <a:cubicBezTo>
                  <a:pt x="405" y="8145"/>
                  <a:pt x="262" y="8717"/>
                  <a:pt x="167" y="9241"/>
                </a:cubicBezTo>
                <a:cubicBezTo>
                  <a:pt x="0" y="10300"/>
                  <a:pt x="24" y="11170"/>
                  <a:pt x="96" y="11670"/>
                </a:cubicBezTo>
                <a:cubicBezTo>
                  <a:pt x="116" y="11720"/>
                  <a:pt x="136" y="11864"/>
                  <a:pt x="163" y="11864"/>
                </a:cubicBezTo>
                <a:cubicBezTo>
                  <a:pt x="168" y="11864"/>
                  <a:pt x="174" y="11859"/>
                  <a:pt x="179" y="11848"/>
                </a:cubicBezTo>
                <a:lnTo>
                  <a:pt x="179" y="11848"/>
                </a:lnTo>
                <a:cubicBezTo>
                  <a:pt x="191" y="11991"/>
                  <a:pt x="131" y="12051"/>
                  <a:pt x="155" y="12074"/>
                </a:cubicBezTo>
                <a:cubicBezTo>
                  <a:pt x="166" y="12015"/>
                  <a:pt x="179" y="11998"/>
                  <a:pt x="192" y="11998"/>
                </a:cubicBezTo>
                <a:cubicBezTo>
                  <a:pt x="208" y="11998"/>
                  <a:pt x="226" y="12024"/>
                  <a:pt x="244" y="12024"/>
                </a:cubicBezTo>
                <a:cubicBezTo>
                  <a:pt x="258" y="12024"/>
                  <a:pt x="272" y="12009"/>
                  <a:pt x="286" y="11955"/>
                </a:cubicBezTo>
                <a:lnTo>
                  <a:pt x="298" y="12074"/>
                </a:lnTo>
                <a:cubicBezTo>
                  <a:pt x="299" y="12076"/>
                  <a:pt x="299" y="12076"/>
                  <a:pt x="300" y="12076"/>
                </a:cubicBezTo>
                <a:cubicBezTo>
                  <a:pt x="305" y="12076"/>
                  <a:pt x="282" y="11939"/>
                  <a:pt x="302" y="11939"/>
                </a:cubicBezTo>
                <a:cubicBezTo>
                  <a:pt x="302" y="11939"/>
                  <a:pt x="302" y="11939"/>
                  <a:pt x="303" y="11939"/>
                </a:cubicBezTo>
                <a:lnTo>
                  <a:pt x="303" y="11939"/>
                </a:lnTo>
                <a:lnTo>
                  <a:pt x="251" y="11908"/>
                </a:lnTo>
                <a:cubicBezTo>
                  <a:pt x="262" y="11812"/>
                  <a:pt x="274" y="11753"/>
                  <a:pt x="298" y="11729"/>
                </a:cubicBezTo>
                <a:cubicBezTo>
                  <a:pt x="286" y="11634"/>
                  <a:pt x="203" y="11574"/>
                  <a:pt x="251" y="11360"/>
                </a:cubicBezTo>
                <a:lnTo>
                  <a:pt x="251" y="11360"/>
                </a:lnTo>
                <a:lnTo>
                  <a:pt x="251" y="11420"/>
                </a:lnTo>
                <a:cubicBezTo>
                  <a:pt x="262" y="11241"/>
                  <a:pt x="298" y="11312"/>
                  <a:pt x="310" y="11277"/>
                </a:cubicBezTo>
                <a:lnTo>
                  <a:pt x="310" y="11277"/>
                </a:lnTo>
                <a:lnTo>
                  <a:pt x="346" y="11170"/>
                </a:lnTo>
                <a:lnTo>
                  <a:pt x="346" y="11170"/>
                </a:lnTo>
                <a:cubicBezTo>
                  <a:pt x="326" y="11256"/>
                  <a:pt x="346" y="11398"/>
                  <a:pt x="354" y="11398"/>
                </a:cubicBezTo>
                <a:cubicBezTo>
                  <a:pt x="356" y="11398"/>
                  <a:pt x="358" y="11390"/>
                  <a:pt x="358" y="11372"/>
                </a:cubicBezTo>
                <a:cubicBezTo>
                  <a:pt x="365" y="11303"/>
                  <a:pt x="366" y="11283"/>
                  <a:pt x="363" y="11283"/>
                </a:cubicBezTo>
                <a:lnTo>
                  <a:pt x="363" y="11283"/>
                </a:lnTo>
                <a:cubicBezTo>
                  <a:pt x="359" y="11283"/>
                  <a:pt x="350" y="11317"/>
                  <a:pt x="346" y="11317"/>
                </a:cubicBezTo>
                <a:cubicBezTo>
                  <a:pt x="344" y="11317"/>
                  <a:pt x="343" y="11304"/>
                  <a:pt x="346" y="11265"/>
                </a:cubicBezTo>
                <a:cubicBezTo>
                  <a:pt x="346" y="11208"/>
                  <a:pt x="354" y="11194"/>
                  <a:pt x="366" y="11194"/>
                </a:cubicBezTo>
                <a:cubicBezTo>
                  <a:pt x="374" y="11194"/>
                  <a:pt x="384" y="11200"/>
                  <a:pt x="393" y="11205"/>
                </a:cubicBezTo>
                <a:lnTo>
                  <a:pt x="405" y="11027"/>
                </a:lnTo>
                <a:cubicBezTo>
                  <a:pt x="423" y="11036"/>
                  <a:pt x="407" y="11099"/>
                  <a:pt x="414" y="11099"/>
                </a:cubicBezTo>
                <a:cubicBezTo>
                  <a:pt x="416" y="11099"/>
                  <a:pt x="420" y="11092"/>
                  <a:pt x="429" y="11074"/>
                </a:cubicBezTo>
                <a:lnTo>
                  <a:pt x="417" y="10848"/>
                </a:lnTo>
                <a:cubicBezTo>
                  <a:pt x="489" y="10812"/>
                  <a:pt x="393" y="10610"/>
                  <a:pt x="477" y="10515"/>
                </a:cubicBezTo>
                <a:lnTo>
                  <a:pt x="477" y="10515"/>
                </a:lnTo>
                <a:cubicBezTo>
                  <a:pt x="477" y="10565"/>
                  <a:pt x="479" y="10581"/>
                  <a:pt x="483" y="10581"/>
                </a:cubicBezTo>
                <a:cubicBezTo>
                  <a:pt x="491" y="10581"/>
                  <a:pt x="505" y="10524"/>
                  <a:pt x="519" y="10524"/>
                </a:cubicBezTo>
                <a:cubicBezTo>
                  <a:pt x="521" y="10524"/>
                  <a:pt x="523" y="10525"/>
                  <a:pt x="524" y="10527"/>
                </a:cubicBezTo>
                <a:cubicBezTo>
                  <a:pt x="524" y="10527"/>
                  <a:pt x="536" y="10431"/>
                  <a:pt x="536" y="10336"/>
                </a:cubicBezTo>
                <a:cubicBezTo>
                  <a:pt x="548" y="10241"/>
                  <a:pt x="560" y="10146"/>
                  <a:pt x="560" y="10146"/>
                </a:cubicBezTo>
                <a:cubicBezTo>
                  <a:pt x="561" y="10142"/>
                  <a:pt x="563" y="10140"/>
                  <a:pt x="564" y="10140"/>
                </a:cubicBezTo>
                <a:cubicBezTo>
                  <a:pt x="570" y="10140"/>
                  <a:pt x="572" y="10208"/>
                  <a:pt x="572" y="10208"/>
                </a:cubicBezTo>
                <a:cubicBezTo>
                  <a:pt x="572" y="10208"/>
                  <a:pt x="572" y="10204"/>
                  <a:pt x="572" y="10193"/>
                </a:cubicBezTo>
                <a:cubicBezTo>
                  <a:pt x="608" y="10122"/>
                  <a:pt x="572" y="10074"/>
                  <a:pt x="572" y="10027"/>
                </a:cubicBezTo>
                <a:cubicBezTo>
                  <a:pt x="606" y="10004"/>
                  <a:pt x="619" y="9763"/>
                  <a:pt x="661" y="9763"/>
                </a:cubicBezTo>
                <a:cubicBezTo>
                  <a:pt x="663" y="9763"/>
                  <a:pt x="665" y="9764"/>
                  <a:pt x="667" y="9765"/>
                </a:cubicBezTo>
                <a:cubicBezTo>
                  <a:pt x="739" y="9515"/>
                  <a:pt x="620" y="9646"/>
                  <a:pt x="691" y="9407"/>
                </a:cubicBezTo>
                <a:cubicBezTo>
                  <a:pt x="693" y="9406"/>
                  <a:pt x="695" y="9406"/>
                  <a:pt x="696" y="9406"/>
                </a:cubicBezTo>
                <a:cubicBezTo>
                  <a:pt x="716" y="9406"/>
                  <a:pt x="687" y="9527"/>
                  <a:pt x="698" y="9527"/>
                </a:cubicBezTo>
                <a:cubicBezTo>
                  <a:pt x="701" y="9527"/>
                  <a:pt x="706" y="9520"/>
                  <a:pt x="715" y="9503"/>
                </a:cubicBezTo>
                <a:cubicBezTo>
                  <a:pt x="715" y="9503"/>
                  <a:pt x="727" y="9431"/>
                  <a:pt x="727" y="9372"/>
                </a:cubicBezTo>
                <a:cubicBezTo>
                  <a:pt x="739" y="9312"/>
                  <a:pt x="751" y="9253"/>
                  <a:pt x="751" y="9253"/>
                </a:cubicBezTo>
                <a:cubicBezTo>
                  <a:pt x="762" y="9276"/>
                  <a:pt x="785" y="9310"/>
                  <a:pt x="764" y="9388"/>
                </a:cubicBezTo>
                <a:lnTo>
                  <a:pt x="764" y="9388"/>
                </a:lnTo>
                <a:cubicBezTo>
                  <a:pt x="943" y="8738"/>
                  <a:pt x="1192" y="8441"/>
                  <a:pt x="1394" y="7883"/>
                </a:cubicBezTo>
                <a:cubicBezTo>
                  <a:pt x="1407" y="7872"/>
                  <a:pt x="1415" y="7867"/>
                  <a:pt x="1420" y="7867"/>
                </a:cubicBezTo>
                <a:cubicBezTo>
                  <a:pt x="1440" y="7867"/>
                  <a:pt x="1394" y="7956"/>
                  <a:pt x="1394" y="8014"/>
                </a:cubicBezTo>
                <a:cubicBezTo>
                  <a:pt x="1524" y="7598"/>
                  <a:pt x="1727" y="7502"/>
                  <a:pt x="1917" y="7217"/>
                </a:cubicBezTo>
                <a:lnTo>
                  <a:pt x="1894" y="7193"/>
                </a:lnTo>
                <a:cubicBezTo>
                  <a:pt x="1989" y="7110"/>
                  <a:pt x="2072" y="7014"/>
                  <a:pt x="2167" y="6919"/>
                </a:cubicBezTo>
                <a:cubicBezTo>
                  <a:pt x="2215" y="6871"/>
                  <a:pt x="2263" y="6836"/>
                  <a:pt x="2310" y="6788"/>
                </a:cubicBezTo>
                <a:cubicBezTo>
                  <a:pt x="2358" y="6740"/>
                  <a:pt x="2417" y="6693"/>
                  <a:pt x="2465" y="6645"/>
                </a:cubicBezTo>
                <a:cubicBezTo>
                  <a:pt x="2667" y="6467"/>
                  <a:pt x="2918" y="6312"/>
                  <a:pt x="3156" y="6193"/>
                </a:cubicBezTo>
                <a:lnTo>
                  <a:pt x="3156" y="6193"/>
                </a:lnTo>
                <a:lnTo>
                  <a:pt x="3096" y="6205"/>
                </a:lnTo>
                <a:cubicBezTo>
                  <a:pt x="3144" y="6133"/>
                  <a:pt x="3263" y="6086"/>
                  <a:pt x="3334" y="6038"/>
                </a:cubicBezTo>
                <a:cubicBezTo>
                  <a:pt x="3350" y="6038"/>
                  <a:pt x="3329" y="6075"/>
                  <a:pt x="3355" y="6075"/>
                </a:cubicBezTo>
                <a:cubicBezTo>
                  <a:pt x="3369" y="6075"/>
                  <a:pt x="3394" y="6066"/>
                  <a:pt x="3441" y="6038"/>
                </a:cubicBezTo>
                <a:cubicBezTo>
                  <a:pt x="3418" y="6038"/>
                  <a:pt x="3383" y="6049"/>
                  <a:pt x="3366" y="6049"/>
                </a:cubicBezTo>
                <a:cubicBezTo>
                  <a:pt x="3358" y="6049"/>
                  <a:pt x="3354" y="6046"/>
                  <a:pt x="3358" y="6038"/>
                </a:cubicBezTo>
                <a:cubicBezTo>
                  <a:pt x="3584" y="5967"/>
                  <a:pt x="3930" y="5847"/>
                  <a:pt x="4334" y="5788"/>
                </a:cubicBezTo>
                <a:cubicBezTo>
                  <a:pt x="4498" y="5763"/>
                  <a:pt x="4670" y="5751"/>
                  <a:pt x="4841" y="5751"/>
                </a:cubicBezTo>
                <a:cubicBezTo>
                  <a:pt x="5080" y="5751"/>
                  <a:pt x="5317" y="5775"/>
                  <a:pt x="5525" y="5824"/>
                </a:cubicBezTo>
                <a:cubicBezTo>
                  <a:pt x="5561" y="5836"/>
                  <a:pt x="5596" y="5847"/>
                  <a:pt x="5620" y="5859"/>
                </a:cubicBezTo>
                <a:lnTo>
                  <a:pt x="5644" y="5859"/>
                </a:lnTo>
                <a:cubicBezTo>
                  <a:pt x="5632" y="5883"/>
                  <a:pt x="5620" y="5907"/>
                  <a:pt x="5608" y="5907"/>
                </a:cubicBezTo>
                <a:lnTo>
                  <a:pt x="5620" y="5859"/>
                </a:lnTo>
                <a:lnTo>
                  <a:pt x="5620" y="5859"/>
                </a:lnTo>
                <a:cubicBezTo>
                  <a:pt x="5549" y="5978"/>
                  <a:pt x="5477" y="6002"/>
                  <a:pt x="5394" y="6133"/>
                </a:cubicBezTo>
                <a:cubicBezTo>
                  <a:pt x="5358" y="6252"/>
                  <a:pt x="5287" y="6324"/>
                  <a:pt x="5346" y="6336"/>
                </a:cubicBezTo>
                <a:cubicBezTo>
                  <a:pt x="5310" y="6408"/>
                  <a:pt x="5294" y="6424"/>
                  <a:pt x="5285" y="6424"/>
                </a:cubicBezTo>
                <a:cubicBezTo>
                  <a:pt x="5277" y="6424"/>
                  <a:pt x="5274" y="6414"/>
                  <a:pt x="5268" y="6414"/>
                </a:cubicBezTo>
                <a:cubicBezTo>
                  <a:pt x="5264" y="6414"/>
                  <a:pt x="5259" y="6418"/>
                  <a:pt x="5251" y="6431"/>
                </a:cubicBezTo>
                <a:cubicBezTo>
                  <a:pt x="5227" y="6514"/>
                  <a:pt x="5096" y="6752"/>
                  <a:pt x="5061" y="6764"/>
                </a:cubicBezTo>
                <a:cubicBezTo>
                  <a:pt x="5084" y="6895"/>
                  <a:pt x="4823" y="7229"/>
                  <a:pt x="4882" y="7300"/>
                </a:cubicBezTo>
                <a:lnTo>
                  <a:pt x="4787" y="7431"/>
                </a:lnTo>
                <a:cubicBezTo>
                  <a:pt x="4811" y="7443"/>
                  <a:pt x="4834" y="7491"/>
                  <a:pt x="4811" y="7610"/>
                </a:cubicBezTo>
                <a:cubicBezTo>
                  <a:pt x="4751" y="7717"/>
                  <a:pt x="4727" y="7681"/>
                  <a:pt x="4703" y="7717"/>
                </a:cubicBezTo>
                <a:lnTo>
                  <a:pt x="4751" y="7812"/>
                </a:lnTo>
                <a:cubicBezTo>
                  <a:pt x="4632" y="8133"/>
                  <a:pt x="4561" y="8550"/>
                  <a:pt x="4561" y="8979"/>
                </a:cubicBezTo>
                <a:cubicBezTo>
                  <a:pt x="4572" y="9419"/>
                  <a:pt x="4680" y="9872"/>
                  <a:pt x="4834" y="10265"/>
                </a:cubicBezTo>
                <a:cubicBezTo>
                  <a:pt x="4918" y="10431"/>
                  <a:pt x="5049" y="10610"/>
                  <a:pt x="5180" y="10765"/>
                </a:cubicBezTo>
                <a:cubicBezTo>
                  <a:pt x="5311" y="10920"/>
                  <a:pt x="5442" y="11074"/>
                  <a:pt x="5596" y="11229"/>
                </a:cubicBezTo>
                <a:lnTo>
                  <a:pt x="5561" y="11205"/>
                </a:lnTo>
                <a:lnTo>
                  <a:pt x="5561" y="11205"/>
                </a:lnTo>
                <a:cubicBezTo>
                  <a:pt x="5538" y="11205"/>
                  <a:pt x="5844" y="11490"/>
                  <a:pt x="5879" y="11513"/>
                </a:cubicBezTo>
                <a:lnTo>
                  <a:pt x="5879" y="11513"/>
                </a:lnTo>
                <a:cubicBezTo>
                  <a:pt x="5850" y="11493"/>
                  <a:pt x="5644" y="11277"/>
                  <a:pt x="5644" y="11277"/>
                </a:cubicBezTo>
                <a:lnTo>
                  <a:pt x="5644" y="11277"/>
                </a:lnTo>
                <a:cubicBezTo>
                  <a:pt x="5727" y="11336"/>
                  <a:pt x="5787" y="11372"/>
                  <a:pt x="5870" y="11431"/>
                </a:cubicBezTo>
                <a:cubicBezTo>
                  <a:pt x="5966" y="11515"/>
                  <a:pt x="6073" y="11598"/>
                  <a:pt x="6239" y="11670"/>
                </a:cubicBezTo>
                <a:cubicBezTo>
                  <a:pt x="6311" y="11705"/>
                  <a:pt x="6394" y="11729"/>
                  <a:pt x="6489" y="11753"/>
                </a:cubicBezTo>
                <a:cubicBezTo>
                  <a:pt x="6538" y="11767"/>
                  <a:pt x="6595" y="11773"/>
                  <a:pt x="6656" y="11773"/>
                </a:cubicBezTo>
                <a:cubicBezTo>
                  <a:pt x="6698" y="11773"/>
                  <a:pt x="6743" y="11770"/>
                  <a:pt x="6787" y="11765"/>
                </a:cubicBezTo>
                <a:cubicBezTo>
                  <a:pt x="6894" y="11765"/>
                  <a:pt x="7001" y="11729"/>
                  <a:pt x="7097" y="11705"/>
                </a:cubicBezTo>
                <a:cubicBezTo>
                  <a:pt x="7192" y="11658"/>
                  <a:pt x="7299" y="11622"/>
                  <a:pt x="7359" y="11562"/>
                </a:cubicBezTo>
                <a:cubicBezTo>
                  <a:pt x="7442" y="11503"/>
                  <a:pt x="7513" y="11443"/>
                  <a:pt x="7573" y="11372"/>
                </a:cubicBezTo>
                <a:cubicBezTo>
                  <a:pt x="7632" y="11312"/>
                  <a:pt x="7680" y="11241"/>
                  <a:pt x="7716" y="11170"/>
                </a:cubicBezTo>
                <a:cubicBezTo>
                  <a:pt x="7871" y="10800"/>
                  <a:pt x="7930" y="10979"/>
                  <a:pt x="8025" y="10622"/>
                </a:cubicBezTo>
                <a:cubicBezTo>
                  <a:pt x="8025" y="10658"/>
                  <a:pt x="8037" y="10669"/>
                  <a:pt x="8025" y="10705"/>
                </a:cubicBezTo>
                <a:cubicBezTo>
                  <a:pt x="8156" y="10336"/>
                  <a:pt x="8180" y="10146"/>
                  <a:pt x="8204" y="9777"/>
                </a:cubicBezTo>
                <a:cubicBezTo>
                  <a:pt x="8211" y="9782"/>
                  <a:pt x="8217" y="9785"/>
                  <a:pt x="8222" y="9785"/>
                </a:cubicBezTo>
                <a:cubicBezTo>
                  <a:pt x="8268" y="9785"/>
                  <a:pt x="8256" y="9583"/>
                  <a:pt x="8272" y="9583"/>
                </a:cubicBezTo>
                <a:cubicBezTo>
                  <a:pt x="8273" y="9583"/>
                  <a:pt x="8274" y="9584"/>
                  <a:pt x="8275" y="9586"/>
                </a:cubicBezTo>
                <a:lnTo>
                  <a:pt x="8252" y="9550"/>
                </a:lnTo>
                <a:cubicBezTo>
                  <a:pt x="8285" y="9483"/>
                  <a:pt x="8308" y="9322"/>
                  <a:pt x="8330" y="9322"/>
                </a:cubicBezTo>
                <a:cubicBezTo>
                  <a:pt x="8332" y="9322"/>
                  <a:pt x="8333" y="9323"/>
                  <a:pt x="8335" y="9324"/>
                </a:cubicBezTo>
                <a:lnTo>
                  <a:pt x="8311" y="9169"/>
                </a:lnTo>
                <a:lnTo>
                  <a:pt x="8335" y="9157"/>
                </a:lnTo>
                <a:cubicBezTo>
                  <a:pt x="8359" y="8943"/>
                  <a:pt x="8335" y="8503"/>
                  <a:pt x="8394" y="8395"/>
                </a:cubicBezTo>
                <a:cubicBezTo>
                  <a:pt x="8323" y="7883"/>
                  <a:pt x="8228" y="7062"/>
                  <a:pt x="7882" y="6419"/>
                </a:cubicBezTo>
                <a:cubicBezTo>
                  <a:pt x="7847" y="6383"/>
                  <a:pt x="7799" y="6324"/>
                  <a:pt x="7751" y="6252"/>
                </a:cubicBezTo>
                <a:cubicBezTo>
                  <a:pt x="7692" y="6181"/>
                  <a:pt x="7632" y="6109"/>
                  <a:pt x="7585" y="6038"/>
                </a:cubicBezTo>
                <a:cubicBezTo>
                  <a:pt x="7585" y="6038"/>
                  <a:pt x="7501" y="5895"/>
                  <a:pt x="7501" y="5895"/>
                </a:cubicBezTo>
                <a:cubicBezTo>
                  <a:pt x="7370" y="5788"/>
                  <a:pt x="7228" y="5693"/>
                  <a:pt x="7120" y="5586"/>
                </a:cubicBezTo>
                <a:lnTo>
                  <a:pt x="7120" y="5586"/>
                </a:lnTo>
                <a:cubicBezTo>
                  <a:pt x="7120" y="5586"/>
                  <a:pt x="7126" y="5586"/>
                  <a:pt x="7133" y="5589"/>
                </a:cubicBezTo>
                <a:lnTo>
                  <a:pt x="7133" y="5589"/>
                </a:lnTo>
                <a:cubicBezTo>
                  <a:pt x="7091" y="5558"/>
                  <a:pt x="7058" y="5535"/>
                  <a:pt x="7025" y="5502"/>
                </a:cubicBezTo>
                <a:cubicBezTo>
                  <a:pt x="7097" y="5455"/>
                  <a:pt x="7156" y="5431"/>
                  <a:pt x="7275" y="5300"/>
                </a:cubicBezTo>
                <a:lnTo>
                  <a:pt x="7275" y="5300"/>
                </a:lnTo>
                <a:lnTo>
                  <a:pt x="7251" y="5359"/>
                </a:lnTo>
                <a:cubicBezTo>
                  <a:pt x="7299" y="5276"/>
                  <a:pt x="7311" y="5228"/>
                  <a:pt x="7442" y="5145"/>
                </a:cubicBezTo>
                <a:lnTo>
                  <a:pt x="7442" y="5145"/>
                </a:lnTo>
                <a:cubicBezTo>
                  <a:pt x="7490" y="5157"/>
                  <a:pt x="7370" y="5264"/>
                  <a:pt x="7323" y="5324"/>
                </a:cubicBezTo>
                <a:cubicBezTo>
                  <a:pt x="7401" y="5257"/>
                  <a:pt x="7574" y="5095"/>
                  <a:pt x="7526" y="5095"/>
                </a:cubicBezTo>
                <a:cubicBezTo>
                  <a:pt x="7523" y="5095"/>
                  <a:pt x="7518" y="5096"/>
                  <a:pt x="7513" y="5097"/>
                </a:cubicBezTo>
                <a:cubicBezTo>
                  <a:pt x="7609" y="5014"/>
                  <a:pt x="7668" y="5014"/>
                  <a:pt x="7728" y="4978"/>
                </a:cubicBezTo>
                <a:lnTo>
                  <a:pt x="7728" y="4978"/>
                </a:lnTo>
                <a:cubicBezTo>
                  <a:pt x="7728" y="4978"/>
                  <a:pt x="7680" y="4999"/>
                  <a:pt x="7662" y="4999"/>
                </a:cubicBezTo>
                <a:cubicBezTo>
                  <a:pt x="7654" y="4999"/>
                  <a:pt x="7652" y="4994"/>
                  <a:pt x="7668" y="4978"/>
                </a:cubicBezTo>
                <a:cubicBezTo>
                  <a:pt x="7811" y="4883"/>
                  <a:pt x="8025" y="4752"/>
                  <a:pt x="8204" y="4669"/>
                </a:cubicBezTo>
                <a:cubicBezTo>
                  <a:pt x="8216" y="4681"/>
                  <a:pt x="8228" y="4681"/>
                  <a:pt x="8216" y="4693"/>
                </a:cubicBezTo>
                <a:cubicBezTo>
                  <a:pt x="8335" y="4585"/>
                  <a:pt x="8347" y="4669"/>
                  <a:pt x="8549" y="4585"/>
                </a:cubicBezTo>
                <a:cubicBezTo>
                  <a:pt x="8811" y="4502"/>
                  <a:pt x="9144" y="4419"/>
                  <a:pt x="9478" y="4407"/>
                </a:cubicBezTo>
                <a:cubicBezTo>
                  <a:pt x="9513" y="4406"/>
                  <a:pt x="9548" y="4405"/>
                  <a:pt x="9584" y="4405"/>
                </a:cubicBezTo>
                <a:cubicBezTo>
                  <a:pt x="9893" y="4405"/>
                  <a:pt x="10198" y="4451"/>
                  <a:pt x="10454" y="4526"/>
                </a:cubicBezTo>
                <a:lnTo>
                  <a:pt x="10561" y="4526"/>
                </a:lnTo>
                <a:cubicBezTo>
                  <a:pt x="10502" y="4657"/>
                  <a:pt x="10430" y="4788"/>
                  <a:pt x="10359" y="4931"/>
                </a:cubicBezTo>
                <a:cubicBezTo>
                  <a:pt x="10311" y="5050"/>
                  <a:pt x="10264" y="5169"/>
                  <a:pt x="10216" y="5300"/>
                </a:cubicBezTo>
                <a:cubicBezTo>
                  <a:pt x="10180" y="5431"/>
                  <a:pt x="10145" y="5550"/>
                  <a:pt x="10133" y="5681"/>
                </a:cubicBezTo>
                <a:lnTo>
                  <a:pt x="10097" y="5669"/>
                </a:lnTo>
                <a:cubicBezTo>
                  <a:pt x="10097" y="5669"/>
                  <a:pt x="10097" y="5716"/>
                  <a:pt x="10097" y="5776"/>
                </a:cubicBezTo>
                <a:cubicBezTo>
                  <a:pt x="10097" y="5836"/>
                  <a:pt x="10097" y="5883"/>
                  <a:pt x="10097" y="5883"/>
                </a:cubicBezTo>
                <a:cubicBezTo>
                  <a:pt x="10086" y="5909"/>
                  <a:pt x="10079" y="5918"/>
                  <a:pt x="10075" y="5918"/>
                </a:cubicBezTo>
                <a:cubicBezTo>
                  <a:pt x="10064" y="5918"/>
                  <a:pt x="10074" y="5843"/>
                  <a:pt x="10058" y="5843"/>
                </a:cubicBezTo>
                <a:cubicBezTo>
                  <a:pt x="10055" y="5843"/>
                  <a:pt x="10053" y="5844"/>
                  <a:pt x="10049" y="5847"/>
                </a:cubicBezTo>
                <a:cubicBezTo>
                  <a:pt x="10037" y="6074"/>
                  <a:pt x="10085" y="5943"/>
                  <a:pt x="10061" y="6217"/>
                </a:cubicBezTo>
                <a:cubicBezTo>
                  <a:pt x="10052" y="6249"/>
                  <a:pt x="10047" y="6262"/>
                  <a:pt x="10043" y="6262"/>
                </a:cubicBezTo>
                <a:cubicBezTo>
                  <a:pt x="10031" y="6262"/>
                  <a:pt x="10037" y="6142"/>
                  <a:pt x="10037" y="6097"/>
                </a:cubicBezTo>
                <a:lnTo>
                  <a:pt x="10037" y="6097"/>
                </a:lnTo>
                <a:cubicBezTo>
                  <a:pt x="10026" y="6228"/>
                  <a:pt x="10026" y="6383"/>
                  <a:pt x="10014" y="6526"/>
                </a:cubicBezTo>
                <a:cubicBezTo>
                  <a:pt x="10014" y="6669"/>
                  <a:pt x="10014" y="6812"/>
                  <a:pt x="10002" y="6907"/>
                </a:cubicBezTo>
                <a:cubicBezTo>
                  <a:pt x="10002" y="6907"/>
                  <a:pt x="10007" y="6912"/>
                  <a:pt x="10011" y="6912"/>
                </a:cubicBezTo>
                <a:cubicBezTo>
                  <a:pt x="10012" y="6912"/>
                  <a:pt x="10014" y="6911"/>
                  <a:pt x="10014" y="6907"/>
                </a:cubicBezTo>
                <a:cubicBezTo>
                  <a:pt x="10026" y="7074"/>
                  <a:pt x="10037" y="7312"/>
                  <a:pt x="10049" y="7491"/>
                </a:cubicBezTo>
                <a:cubicBezTo>
                  <a:pt x="10037" y="7491"/>
                  <a:pt x="10026" y="7443"/>
                  <a:pt x="10014" y="7395"/>
                </a:cubicBezTo>
                <a:lnTo>
                  <a:pt x="10014" y="7395"/>
                </a:lnTo>
                <a:cubicBezTo>
                  <a:pt x="10014" y="7467"/>
                  <a:pt x="10026" y="7562"/>
                  <a:pt x="10061" y="7621"/>
                </a:cubicBezTo>
                <a:lnTo>
                  <a:pt x="10014" y="7550"/>
                </a:lnTo>
                <a:lnTo>
                  <a:pt x="10014" y="7550"/>
                </a:lnTo>
                <a:cubicBezTo>
                  <a:pt x="10037" y="7702"/>
                  <a:pt x="10117" y="7968"/>
                  <a:pt x="10109" y="8012"/>
                </a:cubicBezTo>
                <a:lnTo>
                  <a:pt x="10109" y="8012"/>
                </a:lnTo>
                <a:cubicBezTo>
                  <a:pt x="10110" y="8010"/>
                  <a:pt x="10112" y="8009"/>
                  <a:pt x="10115" y="8009"/>
                </a:cubicBezTo>
                <a:cubicBezTo>
                  <a:pt x="10127" y="8009"/>
                  <a:pt x="10156" y="8031"/>
                  <a:pt x="10192" y="8122"/>
                </a:cubicBezTo>
                <a:cubicBezTo>
                  <a:pt x="10168" y="8169"/>
                  <a:pt x="10204" y="8253"/>
                  <a:pt x="10252" y="8348"/>
                </a:cubicBezTo>
                <a:cubicBezTo>
                  <a:pt x="10311" y="8443"/>
                  <a:pt x="10383" y="8538"/>
                  <a:pt x="10418" y="8634"/>
                </a:cubicBezTo>
                <a:cubicBezTo>
                  <a:pt x="10397" y="8623"/>
                  <a:pt x="10340" y="8520"/>
                  <a:pt x="10334" y="8520"/>
                </a:cubicBezTo>
                <a:lnTo>
                  <a:pt x="10334" y="8520"/>
                </a:lnTo>
                <a:cubicBezTo>
                  <a:pt x="10333" y="8520"/>
                  <a:pt x="10334" y="8522"/>
                  <a:pt x="10335" y="8526"/>
                </a:cubicBezTo>
                <a:cubicBezTo>
                  <a:pt x="10371" y="8634"/>
                  <a:pt x="10454" y="8693"/>
                  <a:pt x="10514" y="8764"/>
                </a:cubicBezTo>
                <a:lnTo>
                  <a:pt x="10478" y="8753"/>
                </a:lnTo>
                <a:lnTo>
                  <a:pt x="10478" y="8753"/>
                </a:lnTo>
                <a:cubicBezTo>
                  <a:pt x="10478" y="8753"/>
                  <a:pt x="10502" y="8776"/>
                  <a:pt x="10538" y="8812"/>
                </a:cubicBezTo>
                <a:cubicBezTo>
                  <a:pt x="10561" y="8848"/>
                  <a:pt x="10597" y="8895"/>
                  <a:pt x="10645" y="8943"/>
                </a:cubicBezTo>
                <a:cubicBezTo>
                  <a:pt x="10692" y="8991"/>
                  <a:pt x="10740" y="9038"/>
                  <a:pt x="10776" y="9074"/>
                </a:cubicBezTo>
                <a:cubicBezTo>
                  <a:pt x="10799" y="9110"/>
                  <a:pt x="10835" y="9122"/>
                  <a:pt x="10835" y="9122"/>
                </a:cubicBezTo>
                <a:cubicBezTo>
                  <a:pt x="10847" y="9169"/>
                  <a:pt x="10930" y="9265"/>
                  <a:pt x="11038" y="9312"/>
                </a:cubicBezTo>
                <a:cubicBezTo>
                  <a:pt x="11145" y="9372"/>
                  <a:pt x="11228" y="9419"/>
                  <a:pt x="11204" y="9431"/>
                </a:cubicBezTo>
                <a:cubicBezTo>
                  <a:pt x="11245" y="9449"/>
                  <a:pt x="11261" y="9455"/>
                  <a:pt x="11264" y="9455"/>
                </a:cubicBezTo>
                <a:cubicBezTo>
                  <a:pt x="11272" y="9455"/>
                  <a:pt x="11182" y="9407"/>
                  <a:pt x="11210" y="9407"/>
                </a:cubicBezTo>
                <a:cubicBezTo>
                  <a:pt x="11220" y="9407"/>
                  <a:pt x="11247" y="9414"/>
                  <a:pt x="11300" y="9431"/>
                </a:cubicBezTo>
                <a:cubicBezTo>
                  <a:pt x="11323" y="9455"/>
                  <a:pt x="11383" y="9479"/>
                  <a:pt x="11430" y="9491"/>
                </a:cubicBezTo>
                <a:cubicBezTo>
                  <a:pt x="11478" y="9503"/>
                  <a:pt x="11526" y="9515"/>
                  <a:pt x="11514" y="9526"/>
                </a:cubicBezTo>
                <a:lnTo>
                  <a:pt x="11478" y="9526"/>
                </a:lnTo>
                <a:lnTo>
                  <a:pt x="11669" y="9562"/>
                </a:lnTo>
                <a:lnTo>
                  <a:pt x="11550" y="9574"/>
                </a:lnTo>
                <a:cubicBezTo>
                  <a:pt x="11586" y="9582"/>
                  <a:pt x="11621" y="9585"/>
                  <a:pt x="11652" y="9585"/>
                </a:cubicBezTo>
                <a:cubicBezTo>
                  <a:pt x="11764" y="9585"/>
                  <a:pt x="11838" y="9545"/>
                  <a:pt x="11847" y="9526"/>
                </a:cubicBezTo>
                <a:cubicBezTo>
                  <a:pt x="11858" y="9527"/>
                  <a:pt x="11868" y="9528"/>
                  <a:pt x="11879" y="9528"/>
                </a:cubicBezTo>
                <a:cubicBezTo>
                  <a:pt x="12028" y="9528"/>
                  <a:pt x="12209" y="9455"/>
                  <a:pt x="12276" y="9455"/>
                </a:cubicBezTo>
                <a:lnTo>
                  <a:pt x="12228" y="9479"/>
                </a:lnTo>
                <a:cubicBezTo>
                  <a:pt x="12323" y="9443"/>
                  <a:pt x="12419" y="9407"/>
                  <a:pt x="12490" y="9360"/>
                </a:cubicBezTo>
                <a:cubicBezTo>
                  <a:pt x="12573" y="9324"/>
                  <a:pt x="12645" y="9288"/>
                  <a:pt x="12704" y="9241"/>
                </a:cubicBezTo>
                <a:cubicBezTo>
                  <a:pt x="12835" y="9157"/>
                  <a:pt x="12943" y="9050"/>
                  <a:pt x="13014" y="8919"/>
                </a:cubicBezTo>
                <a:cubicBezTo>
                  <a:pt x="13017" y="8916"/>
                  <a:pt x="13020" y="8915"/>
                  <a:pt x="13022" y="8915"/>
                </a:cubicBezTo>
                <a:cubicBezTo>
                  <a:pt x="13029" y="8915"/>
                  <a:pt x="13029" y="8928"/>
                  <a:pt x="13002" y="8955"/>
                </a:cubicBezTo>
                <a:cubicBezTo>
                  <a:pt x="13014" y="8955"/>
                  <a:pt x="13145" y="8765"/>
                  <a:pt x="13145" y="8764"/>
                </a:cubicBezTo>
                <a:lnTo>
                  <a:pt x="13145" y="8764"/>
                </a:lnTo>
                <a:lnTo>
                  <a:pt x="13133" y="8824"/>
                </a:lnTo>
                <a:cubicBezTo>
                  <a:pt x="13133" y="8824"/>
                  <a:pt x="13181" y="8741"/>
                  <a:pt x="13216" y="8657"/>
                </a:cubicBezTo>
                <a:cubicBezTo>
                  <a:pt x="13252" y="8574"/>
                  <a:pt x="13288" y="8479"/>
                  <a:pt x="13288" y="8479"/>
                </a:cubicBezTo>
                <a:lnTo>
                  <a:pt x="13300" y="8503"/>
                </a:lnTo>
                <a:cubicBezTo>
                  <a:pt x="13371" y="8395"/>
                  <a:pt x="13419" y="8253"/>
                  <a:pt x="13490" y="8098"/>
                </a:cubicBezTo>
                <a:cubicBezTo>
                  <a:pt x="13538" y="7943"/>
                  <a:pt x="13586" y="7764"/>
                  <a:pt x="13609" y="7621"/>
                </a:cubicBezTo>
                <a:lnTo>
                  <a:pt x="13609" y="7669"/>
                </a:lnTo>
                <a:cubicBezTo>
                  <a:pt x="13633" y="7491"/>
                  <a:pt x="13645" y="7419"/>
                  <a:pt x="13657" y="7348"/>
                </a:cubicBezTo>
                <a:cubicBezTo>
                  <a:pt x="13669" y="7276"/>
                  <a:pt x="13681" y="7217"/>
                  <a:pt x="13681" y="7086"/>
                </a:cubicBezTo>
                <a:cubicBezTo>
                  <a:pt x="13681" y="7098"/>
                  <a:pt x="13681" y="7110"/>
                  <a:pt x="13681" y="7110"/>
                </a:cubicBezTo>
                <a:cubicBezTo>
                  <a:pt x="13681" y="7110"/>
                  <a:pt x="13691" y="6923"/>
                  <a:pt x="13683" y="6889"/>
                </a:cubicBezTo>
                <a:lnTo>
                  <a:pt x="13683" y="6889"/>
                </a:lnTo>
                <a:lnTo>
                  <a:pt x="13705" y="6931"/>
                </a:lnTo>
                <a:cubicBezTo>
                  <a:pt x="13674" y="6787"/>
                  <a:pt x="13705" y="6529"/>
                  <a:pt x="13699" y="6529"/>
                </a:cubicBezTo>
                <a:lnTo>
                  <a:pt x="13699" y="6529"/>
                </a:lnTo>
                <a:cubicBezTo>
                  <a:pt x="13698" y="6529"/>
                  <a:pt x="13696" y="6535"/>
                  <a:pt x="13693" y="6550"/>
                </a:cubicBezTo>
                <a:cubicBezTo>
                  <a:pt x="13657" y="6455"/>
                  <a:pt x="13597" y="6300"/>
                  <a:pt x="13574" y="6276"/>
                </a:cubicBezTo>
                <a:cubicBezTo>
                  <a:pt x="13514" y="6038"/>
                  <a:pt x="13586" y="6217"/>
                  <a:pt x="13550" y="6062"/>
                </a:cubicBezTo>
                <a:cubicBezTo>
                  <a:pt x="13490" y="5883"/>
                  <a:pt x="13455" y="5871"/>
                  <a:pt x="13371" y="5645"/>
                </a:cubicBezTo>
                <a:lnTo>
                  <a:pt x="13383" y="5645"/>
                </a:lnTo>
                <a:cubicBezTo>
                  <a:pt x="13324" y="5550"/>
                  <a:pt x="13288" y="5478"/>
                  <a:pt x="13193" y="5359"/>
                </a:cubicBezTo>
                <a:lnTo>
                  <a:pt x="13193" y="5359"/>
                </a:lnTo>
                <a:lnTo>
                  <a:pt x="13228" y="5395"/>
                </a:lnTo>
                <a:cubicBezTo>
                  <a:pt x="13062" y="5193"/>
                  <a:pt x="13097" y="5097"/>
                  <a:pt x="12907" y="4990"/>
                </a:cubicBezTo>
                <a:cubicBezTo>
                  <a:pt x="12847" y="4895"/>
                  <a:pt x="12704" y="4764"/>
                  <a:pt x="12740" y="4740"/>
                </a:cubicBezTo>
                <a:cubicBezTo>
                  <a:pt x="12490" y="4538"/>
                  <a:pt x="12300" y="4395"/>
                  <a:pt x="12038" y="4252"/>
                </a:cubicBezTo>
                <a:cubicBezTo>
                  <a:pt x="12026" y="4169"/>
                  <a:pt x="11978" y="4216"/>
                  <a:pt x="11835" y="4085"/>
                </a:cubicBezTo>
                <a:lnTo>
                  <a:pt x="11835" y="4121"/>
                </a:lnTo>
                <a:cubicBezTo>
                  <a:pt x="11811" y="4109"/>
                  <a:pt x="11788" y="4097"/>
                  <a:pt x="11764" y="4085"/>
                </a:cubicBezTo>
                <a:cubicBezTo>
                  <a:pt x="11823" y="4026"/>
                  <a:pt x="11883" y="3978"/>
                  <a:pt x="11919" y="3931"/>
                </a:cubicBezTo>
                <a:cubicBezTo>
                  <a:pt x="11929" y="3914"/>
                  <a:pt x="11928" y="3908"/>
                  <a:pt x="11920" y="3908"/>
                </a:cubicBezTo>
                <a:cubicBezTo>
                  <a:pt x="11910" y="3908"/>
                  <a:pt x="11891" y="3917"/>
                  <a:pt x="11871" y="3931"/>
                </a:cubicBezTo>
                <a:cubicBezTo>
                  <a:pt x="11844" y="3949"/>
                  <a:pt x="11816" y="3974"/>
                  <a:pt x="11800" y="3974"/>
                </a:cubicBezTo>
                <a:cubicBezTo>
                  <a:pt x="11794" y="3974"/>
                  <a:pt x="11790" y="3972"/>
                  <a:pt x="11788" y="3966"/>
                </a:cubicBezTo>
                <a:cubicBezTo>
                  <a:pt x="11919" y="3847"/>
                  <a:pt x="11978" y="3776"/>
                  <a:pt x="12038" y="3704"/>
                </a:cubicBezTo>
                <a:cubicBezTo>
                  <a:pt x="12085" y="3633"/>
                  <a:pt x="12133" y="3573"/>
                  <a:pt x="12264" y="3514"/>
                </a:cubicBezTo>
                <a:lnTo>
                  <a:pt x="12264" y="3514"/>
                </a:lnTo>
                <a:lnTo>
                  <a:pt x="12192" y="3538"/>
                </a:lnTo>
                <a:cubicBezTo>
                  <a:pt x="12335" y="3430"/>
                  <a:pt x="12312" y="3442"/>
                  <a:pt x="12383" y="3371"/>
                </a:cubicBezTo>
                <a:lnTo>
                  <a:pt x="12383" y="3371"/>
                </a:lnTo>
                <a:cubicBezTo>
                  <a:pt x="12379" y="3390"/>
                  <a:pt x="12401" y="3399"/>
                  <a:pt x="12441" y="3399"/>
                </a:cubicBezTo>
                <a:cubicBezTo>
                  <a:pt x="12527" y="3399"/>
                  <a:pt x="12699" y="3354"/>
                  <a:pt x="12871" y="3264"/>
                </a:cubicBezTo>
                <a:cubicBezTo>
                  <a:pt x="12874" y="3255"/>
                  <a:pt x="12865" y="3252"/>
                  <a:pt x="12849" y="3252"/>
                </a:cubicBezTo>
                <a:cubicBezTo>
                  <a:pt x="12823" y="3252"/>
                  <a:pt x="12782" y="3259"/>
                  <a:pt x="12754" y="3259"/>
                </a:cubicBezTo>
                <a:cubicBezTo>
                  <a:pt x="12734" y="3259"/>
                  <a:pt x="12721" y="3255"/>
                  <a:pt x="12728" y="3240"/>
                </a:cubicBezTo>
                <a:cubicBezTo>
                  <a:pt x="12728" y="3240"/>
                  <a:pt x="12776" y="3216"/>
                  <a:pt x="12812" y="3192"/>
                </a:cubicBezTo>
                <a:cubicBezTo>
                  <a:pt x="12859" y="3180"/>
                  <a:pt x="12907" y="3157"/>
                  <a:pt x="12907" y="3157"/>
                </a:cubicBezTo>
                <a:cubicBezTo>
                  <a:pt x="12919" y="3157"/>
                  <a:pt x="12907" y="3169"/>
                  <a:pt x="12883" y="3180"/>
                </a:cubicBezTo>
                <a:cubicBezTo>
                  <a:pt x="13038" y="3109"/>
                  <a:pt x="13193" y="3121"/>
                  <a:pt x="13216" y="3061"/>
                </a:cubicBezTo>
                <a:lnTo>
                  <a:pt x="13407" y="3073"/>
                </a:lnTo>
                <a:lnTo>
                  <a:pt x="13335" y="3061"/>
                </a:lnTo>
                <a:cubicBezTo>
                  <a:pt x="13347" y="3038"/>
                  <a:pt x="13526" y="2966"/>
                  <a:pt x="13562" y="2942"/>
                </a:cubicBezTo>
                <a:cubicBezTo>
                  <a:pt x="13701" y="2878"/>
                  <a:pt x="13782" y="2870"/>
                  <a:pt x="13862" y="2870"/>
                </a:cubicBezTo>
                <a:cubicBezTo>
                  <a:pt x="13884" y="2870"/>
                  <a:pt x="13907" y="2871"/>
                  <a:pt x="13931" y="2871"/>
                </a:cubicBezTo>
                <a:cubicBezTo>
                  <a:pt x="13895" y="2859"/>
                  <a:pt x="13800" y="2835"/>
                  <a:pt x="13943" y="2788"/>
                </a:cubicBezTo>
                <a:cubicBezTo>
                  <a:pt x="13946" y="2805"/>
                  <a:pt x="13966" y="2811"/>
                  <a:pt x="13995" y="2811"/>
                </a:cubicBezTo>
                <a:cubicBezTo>
                  <a:pt x="14066" y="2811"/>
                  <a:pt x="14188" y="2776"/>
                  <a:pt x="14245" y="2776"/>
                </a:cubicBezTo>
                <a:cubicBezTo>
                  <a:pt x="14263" y="2776"/>
                  <a:pt x="14274" y="2779"/>
                  <a:pt x="14276" y="2788"/>
                </a:cubicBezTo>
                <a:cubicBezTo>
                  <a:pt x="14336" y="2764"/>
                  <a:pt x="14443" y="2764"/>
                  <a:pt x="14443" y="2740"/>
                </a:cubicBezTo>
                <a:lnTo>
                  <a:pt x="14443" y="2788"/>
                </a:lnTo>
                <a:cubicBezTo>
                  <a:pt x="14443" y="2716"/>
                  <a:pt x="14669" y="2680"/>
                  <a:pt x="14836" y="2633"/>
                </a:cubicBezTo>
                <a:lnTo>
                  <a:pt x="14836" y="2633"/>
                </a:lnTo>
                <a:cubicBezTo>
                  <a:pt x="14829" y="2658"/>
                  <a:pt x="14840" y="2667"/>
                  <a:pt x="14861" y="2667"/>
                </a:cubicBezTo>
                <a:cubicBezTo>
                  <a:pt x="14901" y="2667"/>
                  <a:pt x="14980" y="2636"/>
                  <a:pt x="15047" y="2636"/>
                </a:cubicBezTo>
                <a:cubicBezTo>
                  <a:pt x="15075" y="2636"/>
                  <a:pt x="15101" y="2641"/>
                  <a:pt x="15121" y="2657"/>
                </a:cubicBezTo>
                <a:cubicBezTo>
                  <a:pt x="15145" y="2597"/>
                  <a:pt x="15419" y="2585"/>
                  <a:pt x="15443" y="2526"/>
                </a:cubicBezTo>
                <a:cubicBezTo>
                  <a:pt x="15464" y="2522"/>
                  <a:pt x="15482" y="2520"/>
                  <a:pt x="15497" y="2520"/>
                </a:cubicBezTo>
                <a:cubicBezTo>
                  <a:pt x="15575" y="2520"/>
                  <a:pt x="15580" y="2563"/>
                  <a:pt x="15610" y="2573"/>
                </a:cubicBezTo>
                <a:lnTo>
                  <a:pt x="15669" y="2549"/>
                </a:lnTo>
                <a:cubicBezTo>
                  <a:pt x="15683" y="2552"/>
                  <a:pt x="15705" y="2553"/>
                  <a:pt x="15731" y="2553"/>
                </a:cubicBezTo>
                <a:cubicBezTo>
                  <a:pt x="15837" y="2553"/>
                  <a:pt x="16022" y="2538"/>
                  <a:pt x="16145" y="2538"/>
                </a:cubicBezTo>
                <a:lnTo>
                  <a:pt x="16276" y="2466"/>
                </a:lnTo>
                <a:lnTo>
                  <a:pt x="16336" y="2478"/>
                </a:lnTo>
                <a:cubicBezTo>
                  <a:pt x="16348" y="2466"/>
                  <a:pt x="16467" y="2442"/>
                  <a:pt x="16395" y="2430"/>
                </a:cubicBezTo>
                <a:lnTo>
                  <a:pt x="16467" y="2418"/>
                </a:lnTo>
                <a:cubicBezTo>
                  <a:pt x="16467" y="2359"/>
                  <a:pt x="16574" y="2383"/>
                  <a:pt x="16717" y="2347"/>
                </a:cubicBezTo>
                <a:cubicBezTo>
                  <a:pt x="16753" y="2359"/>
                  <a:pt x="16753" y="2371"/>
                  <a:pt x="16717" y="2383"/>
                </a:cubicBezTo>
                <a:cubicBezTo>
                  <a:pt x="16727" y="2381"/>
                  <a:pt x="16735" y="2380"/>
                  <a:pt x="16742" y="2380"/>
                </a:cubicBezTo>
                <a:cubicBezTo>
                  <a:pt x="16782" y="2380"/>
                  <a:pt x="16772" y="2407"/>
                  <a:pt x="16809" y="2418"/>
                </a:cubicBezTo>
                <a:lnTo>
                  <a:pt x="16809" y="2418"/>
                </a:lnTo>
                <a:cubicBezTo>
                  <a:pt x="16765" y="2402"/>
                  <a:pt x="17070" y="2287"/>
                  <a:pt x="16860" y="2287"/>
                </a:cubicBezTo>
                <a:cubicBezTo>
                  <a:pt x="16848" y="2264"/>
                  <a:pt x="16967" y="2228"/>
                  <a:pt x="17038" y="2228"/>
                </a:cubicBezTo>
                <a:lnTo>
                  <a:pt x="17086" y="2276"/>
                </a:lnTo>
                <a:lnTo>
                  <a:pt x="17169" y="2216"/>
                </a:lnTo>
                <a:cubicBezTo>
                  <a:pt x="17200" y="2210"/>
                  <a:pt x="17228" y="2208"/>
                  <a:pt x="17252" y="2208"/>
                </a:cubicBezTo>
                <a:cubicBezTo>
                  <a:pt x="17308" y="2208"/>
                  <a:pt x="17351" y="2219"/>
                  <a:pt x="17402" y="2219"/>
                </a:cubicBezTo>
                <a:cubicBezTo>
                  <a:pt x="17415" y="2219"/>
                  <a:pt x="17429" y="2218"/>
                  <a:pt x="17443" y="2216"/>
                </a:cubicBezTo>
                <a:lnTo>
                  <a:pt x="17443" y="2216"/>
                </a:lnTo>
                <a:cubicBezTo>
                  <a:pt x="17361" y="2237"/>
                  <a:pt x="17262" y="2319"/>
                  <a:pt x="17402" y="2319"/>
                </a:cubicBezTo>
                <a:cubicBezTo>
                  <a:pt x="17425" y="2319"/>
                  <a:pt x="17454" y="2316"/>
                  <a:pt x="17491" y="2311"/>
                </a:cubicBezTo>
                <a:lnTo>
                  <a:pt x="17491" y="2311"/>
                </a:lnTo>
                <a:cubicBezTo>
                  <a:pt x="17360" y="2335"/>
                  <a:pt x="17288" y="2371"/>
                  <a:pt x="17229" y="2395"/>
                </a:cubicBezTo>
                <a:cubicBezTo>
                  <a:pt x="17242" y="2391"/>
                  <a:pt x="17253" y="2390"/>
                  <a:pt x="17261" y="2390"/>
                </a:cubicBezTo>
                <a:cubicBezTo>
                  <a:pt x="17282" y="2390"/>
                  <a:pt x="17281" y="2401"/>
                  <a:pt x="17229" y="2418"/>
                </a:cubicBezTo>
                <a:cubicBezTo>
                  <a:pt x="17419" y="2383"/>
                  <a:pt x="17288" y="2383"/>
                  <a:pt x="17479" y="2359"/>
                </a:cubicBezTo>
                <a:cubicBezTo>
                  <a:pt x="17479" y="2407"/>
                  <a:pt x="17538" y="2407"/>
                  <a:pt x="17705" y="2407"/>
                </a:cubicBezTo>
                <a:lnTo>
                  <a:pt x="17574" y="2383"/>
                </a:lnTo>
                <a:cubicBezTo>
                  <a:pt x="17586" y="2383"/>
                  <a:pt x="17586" y="2371"/>
                  <a:pt x="17598" y="2371"/>
                </a:cubicBezTo>
                <a:cubicBezTo>
                  <a:pt x="17550" y="2371"/>
                  <a:pt x="17538" y="2371"/>
                  <a:pt x="17526" y="2347"/>
                </a:cubicBezTo>
                <a:cubicBezTo>
                  <a:pt x="17558" y="2347"/>
                  <a:pt x="17698" y="2283"/>
                  <a:pt x="17757" y="2283"/>
                </a:cubicBezTo>
                <a:cubicBezTo>
                  <a:pt x="17758" y="2283"/>
                  <a:pt x="17759" y="2283"/>
                  <a:pt x="17761" y="2283"/>
                </a:cubicBezTo>
                <a:lnTo>
                  <a:pt x="17761" y="2283"/>
                </a:lnTo>
                <a:cubicBezTo>
                  <a:pt x="17605" y="2236"/>
                  <a:pt x="18106" y="2180"/>
                  <a:pt x="17979" y="2157"/>
                </a:cubicBezTo>
                <a:cubicBezTo>
                  <a:pt x="17995" y="2148"/>
                  <a:pt x="18063" y="2134"/>
                  <a:pt x="18111" y="2134"/>
                </a:cubicBezTo>
                <a:cubicBezTo>
                  <a:pt x="18132" y="2134"/>
                  <a:pt x="18150" y="2137"/>
                  <a:pt x="18158" y="2145"/>
                </a:cubicBezTo>
                <a:cubicBezTo>
                  <a:pt x="17991" y="2204"/>
                  <a:pt x="18288" y="2180"/>
                  <a:pt x="18265" y="2204"/>
                </a:cubicBezTo>
                <a:cubicBezTo>
                  <a:pt x="18324" y="2180"/>
                  <a:pt x="18134" y="2192"/>
                  <a:pt x="18205" y="2168"/>
                </a:cubicBezTo>
                <a:cubicBezTo>
                  <a:pt x="18245" y="2158"/>
                  <a:pt x="18284" y="2155"/>
                  <a:pt x="18319" y="2155"/>
                </a:cubicBezTo>
                <a:cubicBezTo>
                  <a:pt x="18367" y="2155"/>
                  <a:pt x="18409" y="2162"/>
                  <a:pt x="18443" y="2168"/>
                </a:cubicBezTo>
                <a:lnTo>
                  <a:pt x="18396" y="2180"/>
                </a:lnTo>
                <a:lnTo>
                  <a:pt x="18550" y="2180"/>
                </a:lnTo>
                <a:cubicBezTo>
                  <a:pt x="18574" y="2145"/>
                  <a:pt x="18396" y="2168"/>
                  <a:pt x="18539" y="2133"/>
                </a:cubicBezTo>
                <a:cubicBezTo>
                  <a:pt x="18569" y="2133"/>
                  <a:pt x="18670" y="2106"/>
                  <a:pt x="18698" y="2106"/>
                </a:cubicBezTo>
                <a:cubicBezTo>
                  <a:pt x="18703" y="2106"/>
                  <a:pt x="18705" y="2107"/>
                  <a:pt x="18705" y="2109"/>
                </a:cubicBezTo>
                <a:cubicBezTo>
                  <a:pt x="18646" y="2157"/>
                  <a:pt x="18705" y="2192"/>
                  <a:pt x="18586" y="2216"/>
                </a:cubicBezTo>
                <a:cubicBezTo>
                  <a:pt x="18681" y="2204"/>
                  <a:pt x="19003" y="2145"/>
                  <a:pt x="18860" y="2121"/>
                </a:cubicBezTo>
                <a:cubicBezTo>
                  <a:pt x="18860" y="2121"/>
                  <a:pt x="18896" y="2109"/>
                  <a:pt x="18920" y="2109"/>
                </a:cubicBezTo>
                <a:cubicBezTo>
                  <a:pt x="18955" y="2097"/>
                  <a:pt x="18979" y="2097"/>
                  <a:pt x="18979" y="2097"/>
                </a:cubicBezTo>
                <a:cubicBezTo>
                  <a:pt x="18908" y="2097"/>
                  <a:pt x="18693" y="2097"/>
                  <a:pt x="18920" y="2049"/>
                </a:cubicBezTo>
                <a:lnTo>
                  <a:pt x="19074" y="1978"/>
                </a:lnTo>
                <a:lnTo>
                  <a:pt x="19158" y="1990"/>
                </a:lnTo>
                <a:cubicBezTo>
                  <a:pt x="19146" y="1978"/>
                  <a:pt x="19170" y="1954"/>
                  <a:pt x="19229" y="1942"/>
                </a:cubicBezTo>
                <a:cubicBezTo>
                  <a:pt x="19253" y="1954"/>
                  <a:pt x="19312" y="1942"/>
                  <a:pt x="19312" y="1966"/>
                </a:cubicBezTo>
                <a:cubicBezTo>
                  <a:pt x="19479" y="1918"/>
                  <a:pt x="19455" y="1906"/>
                  <a:pt x="19479" y="1883"/>
                </a:cubicBezTo>
                <a:cubicBezTo>
                  <a:pt x="19522" y="1872"/>
                  <a:pt x="19553" y="1866"/>
                  <a:pt x="19570" y="1866"/>
                </a:cubicBezTo>
                <a:cubicBezTo>
                  <a:pt x="19592" y="1866"/>
                  <a:pt x="19594" y="1875"/>
                  <a:pt x="19574" y="1895"/>
                </a:cubicBezTo>
                <a:cubicBezTo>
                  <a:pt x="19670" y="1871"/>
                  <a:pt x="19801" y="1823"/>
                  <a:pt x="19908" y="1799"/>
                </a:cubicBezTo>
                <a:lnTo>
                  <a:pt x="19908" y="1799"/>
                </a:lnTo>
                <a:cubicBezTo>
                  <a:pt x="19896" y="1847"/>
                  <a:pt x="19872" y="1895"/>
                  <a:pt x="19848" y="1930"/>
                </a:cubicBezTo>
                <a:cubicBezTo>
                  <a:pt x="19872" y="1966"/>
                  <a:pt x="19860" y="1990"/>
                  <a:pt x="19860" y="2014"/>
                </a:cubicBezTo>
                <a:lnTo>
                  <a:pt x="19801" y="1978"/>
                </a:lnTo>
                <a:lnTo>
                  <a:pt x="19812" y="2002"/>
                </a:lnTo>
                <a:lnTo>
                  <a:pt x="19812" y="2002"/>
                </a:lnTo>
                <a:lnTo>
                  <a:pt x="19805" y="1997"/>
                </a:lnTo>
                <a:lnTo>
                  <a:pt x="19805" y="1997"/>
                </a:lnTo>
                <a:cubicBezTo>
                  <a:pt x="19807" y="1998"/>
                  <a:pt x="19809" y="2000"/>
                  <a:pt x="19812" y="2002"/>
                </a:cubicBezTo>
                <a:cubicBezTo>
                  <a:pt x="19810" y="2000"/>
                  <a:pt x="19807" y="2000"/>
                  <a:pt x="19804" y="2000"/>
                </a:cubicBezTo>
                <a:cubicBezTo>
                  <a:pt x="19793" y="2000"/>
                  <a:pt x="19782" y="2009"/>
                  <a:pt x="19773" y="2009"/>
                </a:cubicBezTo>
                <a:cubicBezTo>
                  <a:pt x="19765" y="2009"/>
                  <a:pt x="19758" y="2002"/>
                  <a:pt x="19753" y="1978"/>
                </a:cubicBezTo>
                <a:cubicBezTo>
                  <a:pt x="19753" y="1978"/>
                  <a:pt x="19712" y="2039"/>
                  <a:pt x="19706" y="2039"/>
                </a:cubicBezTo>
                <a:cubicBezTo>
                  <a:pt x="19706" y="2039"/>
                  <a:pt x="19705" y="2038"/>
                  <a:pt x="19705" y="2037"/>
                </a:cubicBezTo>
                <a:lnTo>
                  <a:pt x="19705" y="2037"/>
                </a:lnTo>
                <a:cubicBezTo>
                  <a:pt x="19693" y="2061"/>
                  <a:pt x="19753" y="2085"/>
                  <a:pt x="19729" y="2085"/>
                </a:cubicBezTo>
                <a:cubicBezTo>
                  <a:pt x="19705" y="2085"/>
                  <a:pt x="19717" y="2073"/>
                  <a:pt x="19693" y="2061"/>
                </a:cubicBezTo>
                <a:lnTo>
                  <a:pt x="19693" y="2061"/>
                </a:lnTo>
                <a:cubicBezTo>
                  <a:pt x="19622" y="2085"/>
                  <a:pt x="19765" y="2192"/>
                  <a:pt x="19717" y="2216"/>
                </a:cubicBezTo>
                <a:cubicBezTo>
                  <a:pt x="19717" y="2224"/>
                  <a:pt x="19717" y="2232"/>
                  <a:pt x="19717" y="2240"/>
                </a:cubicBezTo>
                <a:cubicBezTo>
                  <a:pt x="19727" y="2244"/>
                  <a:pt x="19733" y="2246"/>
                  <a:pt x="19737" y="2246"/>
                </a:cubicBezTo>
                <a:cubicBezTo>
                  <a:pt x="19751" y="2246"/>
                  <a:pt x="19712" y="2214"/>
                  <a:pt x="19731" y="2214"/>
                </a:cubicBezTo>
                <a:cubicBezTo>
                  <a:pt x="19733" y="2214"/>
                  <a:pt x="19737" y="2215"/>
                  <a:pt x="19741" y="2216"/>
                </a:cubicBezTo>
                <a:cubicBezTo>
                  <a:pt x="19777" y="2252"/>
                  <a:pt x="19753" y="2252"/>
                  <a:pt x="19789" y="2276"/>
                </a:cubicBezTo>
                <a:cubicBezTo>
                  <a:pt x="19765" y="2276"/>
                  <a:pt x="19789" y="2299"/>
                  <a:pt x="19789" y="2311"/>
                </a:cubicBezTo>
                <a:cubicBezTo>
                  <a:pt x="19782" y="2310"/>
                  <a:pt x="19776" y="2309"/>
                  <a:pt x="19771" y="2309"/>
                </a:cubicBezTo>
                <a:cubicBezTo>
                  <a:pt x="19748" y="2309"/>
                  <a:pt x="19746" y="2326"/>
                  <a:pt x="19723" y="2326"/>
                </a:cubicBezTo>
                <a:cubicBezTo>
                  <a:pt x="19718" y="2326"/>
                  <a:pt x="19712" y="2325"/>
                  <a:pt x="19705" y="2323"/>
                </a:cubicBezTo>
                <a:lnTo>
                  <a:pt x="19705" y="2323"/>
                </a:lnTo>
                <a:cubicBezTo>
                  <a:pt x="19717" y="2335"/>
                  <a:pt x="19765" y="2371"/>
                  <a:pt x="19753" y="2395"/>
                </a:cubicBezTo>
                <a:cubicBezTo>
                  <a:pt x="19705" y="2383"/>
                  <a:pt x="19717" y="2371"/>
                  <a:pt x="19693" y="2371"/>
                </a:cubicBezTo>
                <a:lnTo>
                  <a:pt x="19717" y="2395"/>
                </a:lnTo>
                <a:cubicBezTo>
                  <a:pt x="19714" y="2398"/>
                  <a:pt x="19711" y="2400"/>
                  <a:pt x="19709" y="2400"/>
                </a:cubicBezTo>
                <a:cubicBezTo>
                  <a:pt x="19704" y="2400"/>
                  <a:pt x="19702" y="2391"/>
                  <a:pt x="19693" y="2383"/>
                </a:cubicBezTo>
                <a:lnTo>
                  <a:pt x="19693" y="2383"/>
                </a:lnTo>
                <a:cubicBezTo>
                  <a:pt x="19682" y="2395"/>
                  <a:pt x="19717" y="2418"/>
                  <a:pt x="19693" y="2430"/>
                </a:cubicBezTo>
                <a:lnTo>
                  <a:pt x="19670" y="2395"/>
                </a:lnTo>
                <a:lnTo>
                  <a:pt x="19670" y="2395"/>
                </a:lnTo>
                <a:cubicBezTo>
                  <a:pt x="19682" y="2418"/>
                  <a:pt x="19670" y="2418"/>
                  <a:pt x="19658" y="2430"/>
                </a:cubicBezTo>
                <a:cubicBezTo>
                  <a:pt x="19646" y="2430"/>
                  <a:pt x="19646" y="2418"/>
                  <a:pt x="19658" y="2418"/>
                </a:cubicBezTo>
                <a:cubicBezTo>
                  <a:pt x="19648" y="2414"/>
                  <a:pt x="19642" y="2412"/>
                  <a:pt x="19639" y="2412"/>
                </a:cubicBezTo>
                <a:cubicBezTo>
                  <a:pt x="19627" y="2412"/>
                  <a:pt x="19658" y="2442"/>
                  <a:pt x="19658" y="2442"/>
                </a:cubicBezTo>
                <a:cubicBezTo>
                  <a:pt x="19670" y="2454"/>
                  <a:pt x="19682" y="2442"/>
                  <a:pt x="19705" y="2466"/>
                </a:cubicBezTo>
                <a:cubicBezTo>
                  <a:pt x="19695" y="2466"/>
                  <a:pt x="19720" y="2492"/>
                  <a:pt x="19705" y="2492"/>
                </a:cubicBezTo>
                <a:cubicBezTo>
                  <a:pt x="19702" y="2492"/>
                  <a:pt x="19699" y="2492"/>
                  <a:pt x="19693" y="2490"/>
                </a:cubicBezTo>
                <a:lnTo>
                  <a:pt x="19670" y="2466"/>
                </a:lnTo>
                <a:lnTo>
                  <a:pt x="19670" y="2466"/>
                </a:lnTo>
                <a:cubicBezTo>
                  <a:pt x="19682" y="2502"/>
                  <a:pt x="19705" y="2502"/>
                  <a:pt x="19682" y="2514"/>
                </a:cubicBezTo>
                <a:lnTo>
                  <a:pt x="19682" y="2514"/>
                </a:lnTo>
                <a:cubicBezTo>
                  <a:pt x="19682" y="2514"/>
                  <a:pt x="19670" y="2502"/>
                  <a:pt x="19670" y="2502"/>
                </a:cubicBezTo>
                <a:lnTo>
                  <a:pt x="19670" y="2502"/>
                </a:lnTo>
                <a:cubicBezTo>
                  <a:pt x="19693" y="2538"/>
                  <a:pt x="19658" y="2538"/>
                  <a:pt x="19634" y="2549"/>
                </a:cubicBezTo>
                <a:cubicBezTo>
                  <a:pt x="19646" y="2561"/>
                  <a:pt x="19658" y="2573"/>
                  <a:pt x="19658" y="2573"/>
                </a:cubicBezTo>
                <a:cubicBezTo>
                  <a:pt x="19682" y="2573"/>
                  <a:pt x="19693" y="2585"/>
                  <a:pt x="19717" y="2597"/>
                </a:cubicBezTo>
                <a:cubicBezTo>
                  <a:pt x="19713" y="2596"/>
                  <a:pt x="19709" y="2596"/>
                  <a:pt x="19706" y="2596"/>
                </a:cubicBezTo>
                <a:cubicBezTo>
                  <a:pt x="19672" y="2596"/>
                  <a:pt x="19750" y="2657"/>
                  <a:pt x="19717" y="2657"/>
                </a:cubicBezTo>
                <a:cubicBezTo>
                  <a:pt x="19705" y="2645"/>
                  <a:pt x="19682" y="2633"/>
                  <a:pt x="19705" y="2633"/>
                </a:cubicBezTo>
                <a:cubicBezTo>
                  <a:pt x="19658" y="2597"/>
                  <a:pt x="19622" y="2573"/>
                  <a:pt x="19610" y="2549"/>
                </a:cubicBezTo>
                <a:cubicBezTo>
                  <a:pt x="19610" y="2558"/>
                  <a:pt x="19610" y="2566"/>
                  <a:pt x="19606" y="2566"/>
                </a:cubicBezTo>
                <a:cubicBezTo>
                  <a:pt x="19604" y="2566"/>
                  <a:pt x="19602" y="2565"/>
                  <a:pt x="19598" y="2561"/>
                </a:cubicBezTo>
                <a:lnTo>
                  <a:pt x="19598" y="2561"/>
                </a:lnTo>
                <a:lnTo>
                  <a:pt x="19634" y="2597"/>
                </a:lnTo>
                <a:cubicBezTo>
                  <a:pt x="19634" y="2597"/>
                  <a:pt x="19634" y="2597"/>
                  <a:pt x="19634" y="2609"/>
                </a:cubicBezTo>
                <a:cubicBezTo>
                  <a:pt x="19658" y="2621"/>
                  <a:pt x="19682" y="2621"/>
                  <a:pt x="19693" y="2645"/>
                </a:cubicBezTo>
                <a:cubicBezTo>
                  <a:pt x="19696" y="2650"/>
                  <a:pt x="19695" y="2651"/>
                  <a:pt x="19693" y="2651"/>
                </a:cubicBezTo>
                <a:cubicBezTo>
                  <a:pt x="19685" y="2651"/>
                  <a:pt x="19658" y="2631"/>
                  <a:pt x="19656" y="2631"/>
                </a:cubicBezTo>
                <a:lnTo>
                  <a:pt x="19656" y="2631"/>
                </a:lnTo>
                <a:cubicBezTo>
                  <a:pt x="19656" y="2631"/>
                  <a:pt x="19656" y="2631"/>
                  <a:pt x="19658" y="2633"/>
                </a:cubicBezTo>
                <a:cubicBezTo>
                  <a:pt x="19670" y="2668"/>
                  <a:pt x="19705" y="2668"/>
                  <a:pt x="19682" y="2680"/>
                </a:cubicBezTo>
                <a:cubicBezTo>
                  <a:pt x="19682" y="2680"/>
                  <a:pt x="19675" y="2674"/>
                  <a:pt x="19676" y="2670"/>
                </a:cubicBezTo>
                <a:lnTo>
                  <a:pt x="19676" y="2670"/>
                </a:lnTo>
                <a:cubicBezTo>
                  <a:pt x="19657" y="2679"/>
                  <a:pt x="19659" y="2691"/>
                  <a:pt x="19646" y="2691"/>
                </a:cubicBezTo>
                <a:cubicBezTo>
                  <a:pt x="19639" y="2691"/>
                  <a:pt x="19629" y="2688"/>
                  <a:pt x="19610" y="2680"/>
                </a:cubicBezTo>
                <a:cubicBezTo>
                  <a:pt x="19598" y="2669"/>
                  <a:pt x="19587" y="2669"/>
                  <a:pt x="19586" y="2657"/>
                </a:cubicBezTo>
                <a:lnTo>
                  <a:pt x="19586" y="2657"/>
                </a:lnTo>
                <a:cubicBezTo>
                  <a:pt x="19589" y="2660"/>
                  <a:pt x="19593" y="2663"/>
                  <a:pt x="19598" y="2668"/>
                </a:cubicBezTo>
                <a:lnTo>
                  <a:pt x="19586" y="2657"/>
                </a:lnTo>
                <a:lnTo>
                  <a:pt x="19586" y="2657"/>
                </a:lnTo>
                <a:cubicBezTo>
                  <a:pt x="19586" y="2657"/>
                  <a:pt x="19586" y="2657"/>
                  <a:pt x="19586" y="2657"/>
                </a:cubicBezTo>
                <a:lnTo>
                  <a:pt x="19586" y="2657"/>
                </a:lnTo>
                <a:cubicBezTo>
                  <a:pt x="19584" y="2655"/>
                  <a:pt x="19582" y="2655"/>
                  <a:pt x="19581" y="2655"/>
                </a:cubicBezTo>
                <a:cubicBezTo>
                  <a:pt x="19578" y="2655"/>
                  <a:pt x="19580" y="2664"/>
                  <a:pt x="19571" y="2664"/>
                </a:cubicBezTo>
                <a:cubicBezTo>
                  <a:pt x="19570" y="2664"/>
                  <a:pt x="19567" y="2663"/>
                  <a:pt x="19564" y="2662"/>
                </a:cubicBezTo>
                <a:lnTo>
                  <a:pt x="19564" y="2662"/>
                </a:lnTo>
                <a:cubicBezTo>
                  <a:pt x="19582" y="2672"/>
                  <a:pt x="19572" y="2682"/>
                  <a:pt x="19562" y="2692"/>
                </a:cubicBezTo>
                <a:lnTo>
                  <a:pt x="19598" y="2704"/>
                </a:lnTo>
                <a:cubicBezTo>
                  <a:pt x="19621" y="2727"/>
                  <a:pt x="19626" y="2734"/>
                  <a:pt x="19621" y="2734"/>
                </a:cubicBezTo>
                <a:cubicBezTo>
                  <a:pt x="19611" y="2734"/>
                  <a:pt x="19555" y="2697"/>
                  <a:pt x="19534" y="2697"/>
                </a:cubicBezTo>
                <a:cubicBezTo>
                  <a:pt x="19530" y="2697"/>
                  <a:pt x="19527" y="2699"/>
                  <a:pt x="19527" y="2704"/>
                </a:cubicBezTo>
                <a:cubicBezTo>
                  <a:pt x="19533" y="2716"/>
                  <a:pt x="19536" y="2716"/>
                  <a:pt x="19539" y="2716"/>
                </a:cubicBezTo>
                <a:cubicBezTo>
                  <a:pt x="19542" y="2716"/>
                  <a:pt x="19545" y="2716"/>
                  <a:pt x="19551" y="2728"/>
                </a:cubicBezTo>
                <a:cubicBezTo>
                  <a:pt x="19546" y="2728"/>
                  <a:pt x="19539" y="2726"/>
                  <a:pt x="19533" y="2726"/>
                </a:cubicBezTo>
                <a:cubicBezTo>
                  <a:pt x="19523" y="2726"/>
                  <a:pt x="19515" y="2730"/>
                  <a:pt x="19515" y="2752"/>
                </a:cubicBezTo>
                <a:cubicBezTo>
                  <a:pt x="19503" y="2740"/>
                  <a:pt x="19479" y="2740"/>
                  <a:pt x="19443" y="2728"/>
                </a:cubicBezTo>
                <a:cubicBezTo>
                  <a:pt x="19443" y="2752"/>
                  <a:pt x="19408" y="2752"/>
                  <a:pt x="19443" y="2776"/>
                </a:cubicBezTo>
                <a:cubicBezTo>
                  <a:pt x="19479" y="2776"/>
                  <a:pt x="19408" y="2740"/>
                  <a:pt x="19467" y="2740"/>
                </a:cubicBezTo>
                <a:lnTo>
                  <a:pt x="19503" y="2764"/>
                </a:lnTo>
                <a:cubicBezTo>
                  <a:pt x="19491" y="2776"/>
                  <a:pt x="19503" y="2811"/>
                  <a:pt x="19479" y="2811"/>
                </a:cubicBezTo>
                <a:cubicBezTo>
                  <a:pt x="19491" y="2811"/>
                  <a:pt x="19503" y="2823"/>
                  <a:pt x="19515" y="2823"/>
                </a:cubicBezTo>
                <a:cubicBezTo>
                  <a:pt x="19515" y="2847"/>
                  <a:pt x="19551" y="2883"/>
                  <a:pt x="19527" y="2895"/>
                </a:cubicBezTo>
                <a:cubicBezTo>
                  <a:pt x="19491" y="2883"/>
                  <a:pt x="19503" y="2871"/>
                  <a:pt x="19503" y="2859"/>
                </a:cubicBezTo>
                <a:cubicBezTo>
                  <a:pt x="19467" y="2859"/>
                  <a:pt x="19491" y="2871"/>
                  <a:pt x="19479" y="2883"/>
                </a:cubicBezTo>
                <a:cubicBezTo>
                  <a:pt x="19443" y="2871"/>
                  <a:pt x="19479" y="2871"/>
                  <a:pt x="19455" y="2859"/>
                </a:cubicBezTo>
                <a:lnTo>
                  <a:pt x="19455" y="2859"/>
                </a:lnTo>
                <a:lnTo>
                  <a:pt x="19455" y="2883"/>
                </a:lnTo>
                <a:lnTo>
                  <a:pt x="19443" y="2883"/>
                </a:lnTo>
                <a:cubicBezTo>
                  <a:pt x="19491" y="2907"/>
                  <a:pt x="19431" y="2895"/>
                  <a:pt x="19443" y="2919"/>
                </a:cubicBezTo>
                <a:cubicBezTo>
                  <a:pt x="19431" y="2954"/>
                  <a:pt x="19491" y="2990"/>
                  <a:pt x="19527" y="3026"/>
                </a:cubicBezTo>
                <a:cubicBezTo>
                  <a:pt x="19503" y="3026"/>
                  <a:pt x="19491" y="3026"/>
                  <a:pt x="19479" y="3014"/>
                </a:cubicBezTo>
                <a:cubicBezTo>
                  <a:pt x="19515" y="3014"/>
                  <a:pt x="19491" y="3014"/>
                  <a:pt x="19479" y="3002"/>
                </a:cubicBezTo>
                <a:cubicBezTo>
                  <a:pt x="19479" y="3005"/>
                  <a:pt x="19474" y="3007"/>
                  <a:pt x="19466" y="3007"/>
                </a:cubicBezTo>
                <a:cubicBezTo>
                  <a:pt x="19447" y="3007"/>
                  <a:pt x="19413" y="2998"/>
                  <a:pt x="19396" y="2990"/>
                </a:cubicBezTo>
                <a:lnTo>
                  <a:pt x="19396" y="2990"/>
                </a:lnTo>
                <a:cubicBezTo>
                  <a:pt x="19402" y="3002"/>
                  <a:pt x="19411" y="3002"/>
                  <a:pt x="19420" y="3002"/>
                </a:cubicBezTo>
                <a:cubicBezTo>
                  <a:pt x="19428" y="3002"/>
                  <a:pt x="19437" y="3002"/>
                  <a:pt x="19443" y="3014"/>
                </a:cubicBezTo>
                <a:lnTo>
                  <a:pt x="19420" y="3038"/>
                </a:lnTo>
                <a:cubicBezTo>
                  <a:pt x="19455" y="3038"/>
                  <a:pt x="19467" y="3038"/>
                  <a:pt x="19479" y="3061"/>
                </a:cubicBezTo>
                <a:cubicBezTo>
                  <a:pt x="19479" y="3073"/>
                  <a:pt x="19467" y="3073"/>
                  <a:pt x="19467" y="3085"/>
                </a:cubicBezTo>
                <a:cubicBezTo>
                  <a:pt x="19455" y="3085"/>
                  <a:pt x="19420" y="3073"/>
                  <a:pt x="19431" y="3061"/>
                </a:cubicBezTo>
                <a:lnTo>
                  <a:pt x="19431" y="3061"/>
                </a:lnTo>
                <a:cubicBezTo>
                  <a:pt x="19408" y="3073"/>
                  <a:pt x="19408" y="3073"/>
                  <a:pt x="19431" y="3097"/>
                </a:cubicBezTo>
                <a:cubicBezTo>
                  <a:pt x="19435" y="3096"/>
                  <a:pt x="19439" y="3095"/>
                  <a:pt x="19441" y="3095"/>
                </a:cubicBezTo>
                <a:cubicBezTo>
                  <a:pt x="19463" y="3095"/>
                  <a:pt x="19449" y="3133"/>
                  <a:pt x="19491" y="3133"/>
                </a:cubicBezTo>
                <a:lnTo>
                  <a:pt x="19455" y="3145"/>
                </a:lnTo>
                <a:cubicBezTo>
                  <a:pt x="19455" y="3133"/>
                  <a:pt x="19443" y="3133"/>
                  <a:pt x="19455" y="3121"/>
                </a:cubicBezTo>
                <a:cubicBezTo>
                  <a:pt x="19449" y="3119"/>
                  <a:pt x="19444" y="3119"/>
                  <a:pt x="19441" y="3119"/>
                </a:cubicBezTo>
                <a:cubicBezTo>
                  <a:pt x="19420" y="3119"/>
                  <a:pt x="19455" y="3146"/>
                  <a:pt x="19455" y="3157"/>
                </a:cubicBezTo>
                <a:cubicBezTo>
                  <a:pt x="19455" y="3157"/>
                  <a:pt x="19450" y="3162"/>
                  <a:pt x="19439" y="3162"/>
                </a:cubicBezTo>
                <a:cubicBezTo>
                  <a:pt x="19434" y="3162"/>
                  <a:pt x="19428" y="3161"/>
                  <a:pt x="19420" y="3157"/>
                </a:cubicBezTo>
                <a:lnTo>
                  <a:pt x="19420" y="3157"/>
                </a:lnTo>
                <a:cubicBezTo>
                  <a:pt x="19428" y="3165"/>
                  <a:pt x="19424" y="3173"/>
                  <a:pt x="19413" y="3173"/>
                </a:cubicBezTo>
                <a:cubicBezTo>
                  <a:pt x="19409" y="3173"/>
                  <a:pt x="19403" y="3172"/>
                  <a:pt x="19396" y="3169"/>
                </a:cubicBezTo>
                <a:lnTo>
                  <a:pt x="19396" y="3169"/>
                </a:lnTo>
                <a:cubicBezTo>
                  <a:pt x="19408" y="3180"/>
                  <a:pt x="19420" y="3180"/>
                  <a:pt x="19431" y="3192"/>
                </a:cubicBezTo>
                <a:lnTo>
                  <a:pt x="19420" y="3216"/>
                </a:lnTo>
                <a:cubicBezTo>
                  <a:pt x="19406" y="3210"/>
                  <a:pt x="19382" y="3203"/>
                  <a:pt x="19363" y="3196"/>
                </a:cubicBezTo>
                <a:lnTo>
                  <a:pt x="19363" y="3196"/>
                </a:lnTo>
                <a:cubicBezTo>
                  <a:pt x="19378" y="3204"/>
                  <a:pt x="19391" y="3214"/>
                  <a:pt x="19384" y="3228"/>
                </a:cubicBezTo>
                <a:cubicBezTo>
                  <a:pt x="19366" y="3210"/>
                  <a:pt x="19357" y="3210"/>
                  <a:pt x="19347" y="3210"/>
                </a:cubicBezTo>
                <a:cubicBezTo>
                  <a:pt x="19336" y="3210"/>
                  <a:pt x="19324" y="3210"/>
                  <a:pt x="19301" y="3192"/>
                </a:cubicBezTo>
                <a:cubicBezTo>
                  <a:pt x="19265" y="3192"/>
                  <a:pt x="19253" y="3216"/>
                  <a:pt x="19265" y="3240"/>
                </a:cubicBezTo>
                <a:cubicBezTo>
                  <a:pt x="19274" y="3246"/>
                  <a:pt x="19280" y="3248"/>
                  <a:pt x="19285" y="3248"/>
                </a:cubicBezTo>
                <a:cubicBezTo>
                  <a:pt x="19295" y="3248"/>
                  <a:pt x="19297" y="3237"/>
                  <a:pt x="19311" y="3237"/>
                </a:cubicBezTo>
                <a:cubicBezTo>
                  <a:pt x="19315" y="3237"/>
                  <a:pt x="19319" y="3238"/>
                  <a:pt x="19324" y="3240"/>
                </a:cubicBezTo>
                <a:cubicBezTo>
                  <a:pt x="19324" y="3288"/>
                  <a:pt x="19420" y="3323"/>
                  <a:pt x="19396" y="3347"/>
                </a:cubicBezTo>
                <a:lnTo>
                  <a:pt x="19408" y="3335"/>
                </a:lnTo>
                <a:cubicBezTo>
                  <a:pt x="19420" y="3359"/>
                  <a:pt x="19420" y="3359"/>
                  <a:pt x="19443" y="3383"/>
                </a:cubicBezTo>
                <a:cubicBezTo>
                  <a:pt x="19422" y="3372"/>
                  <a:pt x="19393" y="3366"/>
                  <a:pt x="19368" y="3366"/>
                </a:cubicBezTo>
                <a:cubicBezTo>
                  <a:pt x="19338" y="3366"/>
                  <a:pt x="19312" y="3375"/>
                  <a:pt x="19312" y="3395"/>
                </a:cubicBezTo>
                <a:cubicBezTo>
                  <a:pt x="19336" y="3395"/>
                  <a:pt x="19360" y="3395"/>
                  <a:pt x="19396" y="3407"/>
                </a:cubicBezTo>
                <a:lnTo>
                  <a:pt x="19396" y="3430"/>
                </a:lnTo>
                <a:cubicBezTo>
                  <a:pt x="19396" y="3430"/>
                  <a:pt x="19384" y="3419"/>
                  <a:pt x="19384" y="3419"/>
                </a:cubicBezTo>
                <a:lnTo>
                  <a:pt x="19384" y="3419"/>
                </a:lnTo>
                <a:cubicBezTo>
                  <a:pt x="19396" y="3442"/>
                  <a:pt x="19312" y="3430"/>
                  <a:pt x="19360" y="3454"/>
                </a:cubicBezTo>
                <a:lnTo>
                  <a:pt x="19289" y="3442"/>
                </a:lnTo>
                <a:lnTo>
                  <a:pt x="19324" y="3454"/>
                </a:lnTo>
                <a:cubicBezTo>
                  <a:pt x="19348" y="3454"/>
                  <a:pt x="19348" y="3478"/>
                  <a:pt x="19348" y="3490"/>
                </a:cubicBezTo>
                <a:cubicBezTo>
                  <a:pt x="19372" y="3514"/>
                  <a:pt x="19348" y="3514"/>
                  <a:pt x="19324" y="3514"/>
                </a:cubicBezTo>
                <a:cubicBezTo>
                  <a:pt x="19336" y="3514"/>
                  <a:pt x="19384" y="3526"/>
                  <a:pt x="19384" y="3538"/>
                </a:cubicBezTo>
                <a:cubicBezTo>
                  <a:pt x="19369" y="3533"/>
                  <a:pt x="19359" y="3531"/>
                  <a:pt x="19352" y="3531"/>
                </a:cubicBezTo>
                <a:cubicBezTo>
                  <a:pt x="19328" y="3531"/>
                  <a:pt x="19337" y="3551"/>
                  <a:pt x="19322" y="3551"/>
                </a:cubicBezTo>
                <a:cubicBezTo>
                  <a:pt x="19320" y="3551"/>
                  <a:pt x="19316" y="3551"/>
                  <a:pt x="19312" y="3550"/>
                </a:cubicBezTo>
                <a:cubicBezTo>
                  <a:pt x="19312" y="3561"/>
                  <a:pt x="19289" y="3561"/>
                  <a:pt x="19312" y="3573"/>
                </a:cubicBezTo>
                <a:lnTo>
                  <a:pt x="19265" y="3561"/>
                </a:lnTo>
                <a:lnTo>
                  <a:pt x="19265" y="3561"/>
                </a:lnTo>
                <a:cubicBezTo>
                  <a:pt x="19336" y="3585"/>
                  <a:pt x="19324" y="3597"/>
                  <a:pt x="19336" y="3621"/>
                </a:cubicBezTo>
                <a:cubicBezTo>
                  <a:pt x="19317" y="3616"/>
                  <a:pt x="19305" y="3614"/>
                  <a:pt x="19298" y="3614"/>
                </a:cubicBezTo>
                <a:cubicBezTo>
                  <a:pt x="19276" y="3614"/>
                  <a:pt x="19307" y="3635"/>
                  <a:pt x="19275" y="3635"/>
                </a:cubicBezTo>
                <a:cubicBezTo>
                  <a:pt x="19270" y="3635"/>
                  <a:pt x="19262" y="3634"/>
                  <a:pt x="19253" y="3633"/>
                </a:cubicBezTo>
                <a:lnTo>
                  <a:pt x="19253" y="3633"/>
                </a:lnTo>
                <a:cubicBezTo>
                  <a:pt x="19312" y="3645"/>
                  <a:pt x="19265" y="3669"/>
                  <a:pt x="19312" y="3681"/>
                </a:cubicBezTo>
                <a:cubicBezTo>
                  <a:pt x="19312" y="3684"/>
                  <a:pt x="19307" y="3686"/>
                  <a:pt x="19299" y="3686"/>
                </a:cubicBezTo>
                <a:cubicBezTo>
                  <a:pt x="19283" y="3686"/>
                  <a:pt x="19257" y="3681"/>
                  <a:pt x="19241" y="3681"/>
                </a:cubicBezTo>
                <a:lnTo>
                  <a:pt x="19265" y="3692"/>
                </a:lnTo>
                <a:cubicBezTo>
                  <a:pt x="19229" y="3692"/>
                  <a:pt x="19217" y="3716"/>
                  <a:pt x="19193" y="3728"/>
                </a:cubicBezTo>
                <a:lnTo>
                  <a:pt x="19241" y="3752"/>
                </a:lnTo>
                <a:lnTo>
                  <a:pt x="19217" y="3752"/>
                </a:lnTo>
                <a:cubicBezTo>
                  <a:pt x="19227" y="3752"/>
                  <a:pt x="19236" y="3767"/>
                  <a:pt x="19252" y="3767"/>
                </a:cubicBezTo>
                <a:cubicBezTo>
                  <a:pt x="19256" y="3767"/>
                  <a:pt x="19260" y="3766"/>
                  <a:pt x="19265" y="3764"/>
                </a:cubicBezTo>
                <a:lnTo>
                  <a:pt x="19265" y="3764"/>
                </a:lnTo>
                <a:lnTo>
                  <a:pt x="19253" y="3776"/>
                </a:lnTo>
                <a:cubicBezTo>
                  <a:pt x="19312" y="3788"/>
                  <a:pt x="19265" y="3788"/>
                  <a:pt x="19289" y="3811"/>
                </a:cubicBezTo>
                <a:cubicBezTo>
                  <a:pt x="19277" y="3811"/>
                  <a:pt x="19265" y="3811"/>
                  <a:pt x="19265" y="3800"/>
                </a:cubicBezTo>
                <a:cubicBezTo>
                  <a:pt x="19261" y="3804"/>
                  <a:pt x="19256" y="3805"/>
                  <a:pt x="19249" y="3805"/>
                </a:cubicBezTo>
                <a:cubicBezTo>
                  <a:pt x="19237" y="3805"/>
                  <a:pt x="19221" y="3800"/>
                  <a:pt x="19205" y="3800"/>
                </a:cubicBezTo>
                <a:cubicBezTo>
                  <a:pt x="19226" y="3800"/>
                  <a:pt x="19295" y="3837"/>
                  <a:pt x="19326" y="3837"/>
                </a:cubicBezTo>
                <a:cubicBezTo>
                  <a:pt x="19330" y="3837"/>
                  <a:pt x="19334" y="3837"/>
                  <a:pt x="19336" y="3835"/>
                </a:cubicBezTo>
                <a:cubicBezTo>
                  <a:pt x="19360" y="3835"/>
                  <a:pt x="19372" y="3859"/>
                  <a:pt x="19360" y="3859"/>
                </a:cubicBezTo>
                <a:lnTo>
                  <a:pt x="19312" y="3859"/>
                </a:lnTo>
                <a:lnTo>
                  <a:pt x="19360" y="3871"/>
                </a:lnTo>
                <a:cubicBezTo>
                  <a:pt x="19372" y="3883"/>
                  <a:pt x="19336" y="3883"/>
                  <a:pt x="19324" y="3895"/>
                </a:cubicBezTo>
                <a:cubicBezTo>
                  <a:pt x="19324" y="3887"/>
                  <a:pt x="19280" y="3867"/>
                  <a:pt x="19252" y="3867"/>
                </a:cubicBezTo>
                <a:cubicBezTo>
                  <a:pt x="19239" y="3867"/>
                  <a:pt x="19229" y="3872"/>
                  <a:pt x="19229" y="3883"/>
                </a:cubicBezTo>
                <a:cubicBezTo>
                  <a:pt x="19229" y="3859"/>
                  <a:pt x="19193" y="3847"/>
                  <a:pt x="19181" y="3847"/>
                </a:cubicBezTo>
                <a:cubicBezTo>
                  <a:pt x="19181" y="3847"/>
                  <a:pt x="19181" y="3847"/>
                  <a:pt x="19158" y="3835"/>
                </a:cubicBezTo>
                <a:lnTo>
                  <a:pt x="19158" y="3835"/>
                </a:lnTo>
                <a:cubicBezTo>
                  <a:pt x="19170" y="3859"/>
                  <a:pt x="19193" y="3847"/>
                  <a:pt x="19193" y="3871"/>
                </a:cubicBezTo>
                <a:cubicBezTo>
                  <a:pt x="19193" y="3882"/>
                  <a:pt x="19231" y="3902"/>
                  <a:pt x="19223" y="3906"/>
                </a:cubicBezTo>
                <a:lnTo>
                  <a:pt x="19223" y="3906"/>
                </a:lnTo>
                <a:cubicBezTo>
                  <a:pt x="19227" y="3905"/>
                  <a:pt x="19231" y="3905"/>
                  <a:pt x="19235" y="3905"/>
                </a:cubicBezTo>
                <a:cubicBezTo>
                  <a:pt x="19280" y="3905"/>
                  <a:pt x="19272" y="3944"/>
                  <a:pt x="19301" y="3944"/>
                </a:cubicBezTo>
                <a:cubicBezTo>
                  <a:pt x="19304" y="3944"/>
                  <a:pt x="19308" y="3944"/>
                  <a:pt x="19312" y="3942"/>
                </a:cubicBezTo>
                <a:cubicBezTo>
                  <a:pt x="19321" y="3951"/>
                  <a:pt x="19323" y="3959"/>
                  <a:pt x="19316" y="3959"/>
                </a:cubicBezTo>
                <a:cubicBezTo>
                  <a:pt x="19312" y="3959"/>
                  <a:pt x="19307" y="3958"/>
                  <a:pt x="19301" y="3954"/>
                </a:cubicBezTo>
                <a:cubicBezTo>
                  <a:pt x="19293" y="3950"/>
                  <a:pt x="19285" y="3949"/>
                  <a:pt x="19277" y="3949"/>
                </a:cubicBezTo>
                <a:cubicBezTo>
                  <a:pt x="19262" y="3949"/>
                  <a:pt x="19249" y="3954"/>
                  <a:pt x="19241" y="3954"/>
                </a:cubicBezTo>
                <a:lnTo>
                  <a:pt x="19265" y="3954"/>
                </a:lnTo>
                <a:cubicBezTo>
                  <a:pt x="19265" y="3966"/>
                  <a:pt x="19241" y="3978"/>
                  <a:pt x="19217" y="3978"/>
                </a:cubicBezTo>
                <a:lnTo>
                  <a:pt x="19217" y="3966"/>
                </a:lnTo>
                <a:lnTo>
                  <a:pt x="19193" y="3978"/>
                </a:lnTo>
                <a:cubicBezTo>
                  <a:pt x="19205" y="3984"/>
                  <a:pt x="19214" y="3984"/>
                  <a:pt x="19222" y="3984"/>
                </a:cubicBezTo>
                <a:cubicBezTo>
                  <a:pt x="19229" y="3984"/>
                  <a:pt x="19235" y="3984"/>
                  <a:pt x="19241" y="3990"/>
                </a:cubicBezTo>
                <a:cubicBezTo>
                  <a:pt x="19229" y="3990"/>
                  <a:pt x="19241" y="4002"/>
                  <a:pt x="19229" y="4002"/>
                </a:cubicBezTo>
                <a:cubicBezTo>
                  <a:pt x="19193" y="3990"/>
                  <a:pt x="19146" y="3990"/>
                  <a:pt x="19146" y="3978"/>
                </a:cubicBezTo>
                <a:lnTo>
                  <a:pt x="19146" y="3978"/>
                </a:lnTo>
                <a:cubicBezTo>
                  <a:pt x="19146" y="3988"/>
                  <a:pt x="19146" y="4016"/>
                  <a:pt x="19176" y="4016"/>
                </a:cubicBezTo>
                <a:cubicBezTo>
                  <a:pt x="19181" y="4016"/>
                  <a:pt x="19187" y="4016"/>
                  <a:pt x="19193" y="4014"/>
                </a:cubicBezTo>
                <a:lnTo>
                  <a:pt x="19193" y="4014"/>
                </a:lnTo>
                <a:lnTo>
                  <a:pt x="19181" y="4026"/>
                </a:lnTo>
                <a:cubicBezTo>
                  <a:pt x="19197" y="4026"/>
                  <a:pt x="19224" y="4015"/>
                  <a:pt x="19240" y="4015"/>
                </a:cubicBezTo>
                <a:cubicBezTo>
                  <a:pt x="19248" y="4015"/>
                  <a:pt x="19253" y="4018"/>
                  <a:pt x="19253" y="4026"/>
                </a:cubicBezTo>
                <a:lnTo>
                  <a:pt x="19241" y="4026"/>
                </a:lnTo>
                <a:lnTo>
                  <a:pt x="19277" y="4050"/>
                </a:lnTo>
                <a:lnTo>
                  <a:pt x="19253" y="4050"/>
                </a:lnTo>
                <a:cubicBezTo>
                  <a:pt x="19265" y="4050"/>
                  <a:pt x="19265" y="4062"/>
                  <a:pt x="19265" y="4062"/>
                </a:cubicBezTo>
                <a:cubicBezTo>
                  <a:pt x="19257" y="4062"/>
                  <a:pt x="19254" y="4067"/>
                  <a:pt x="19246" y="4067"/>
                </a:cubicBezTo>
                <a:cubicBezTo>
                  <a:pt x="19242" y="4067"/>
                  <a:pt x="19237" y="4065"/>
                  <a:pt x="19229" y="4062"/>
                </a:cubicBezTo>
                <a:lnTo>
                  <a:pt x="19229" y="4062"/>
                </a:lnTo>
                <a:cubicBezTo>
                  <a:pt x="19229" y="4085"/>
                  <a:pt x="19253" y="4085"/>
                  <a:pt x="19265" y="4085"/>
                </a:cubicBezTo>
                <a:cubicBezTo>
                  <a:pt x="19265" y="4097"/>
                  <a:pt x="19253" y="4097"/>
                  <a:pt x="19229" y="4097"/>
                </a:cubicBezTo>
                <a:cubicBezTo>
                  <a:pt x="19229" y="4109"/>
                  <a:pt x="19229" y="4133"/>
                  <a:pt x="19205" y="4145"/>
                </a:cubicBezTo>
                <a:cubicBezTo>
                  <a:pt x="19208" y="4147"/>
                  <a:pt x="19210" y="4148"/>
                  <a:pt x="19212" y="4148"/>
                </a:cubicBezTo>
                <a:cubicBezTo>
                  <a:pt x="19216" y="4148"/>
                  <a:pt x="19220" y="4141"/>
                  <a:pt x="19229" y="4141"/>
                </a:cubicBezTo>
                <a:cubicBezTo>
                  <a:pt x="19232" y="4141"/>
                  <a:pt x="19236" y="4142"/>
                  <a:pt x="19241" y="4145"/>
                </a:cubicBezTo>
                <a:cubicBezTo>
                  <a:pt x="19158" y="4157"/>
                  <a:pt x="19205" y="4204"/>
                  <a:pt x="19217" y="4240"/>
                </a:cubicBezTo>
                <a:cubicBezTo>
                  <a:pt x="19289" y="4240"/>
                  <a:pt x="19229" y="4252"/>
                  <a:pt x="19289" y="4252"/>
                </a:cubicBezTo>
                <a:cubicBezTo>
                  <a:pt x="19273" y="4252"/>
                  <a:pt x="19252" y="4268"/>
                  <a:pt x="19236" y="4268"/>
                </a:cubicBezTo>
                <a:cubicBezTo>
                  <a:pt x="19228" y="4268"/>
                  <a:pt x="19221" y="4264"/>
                  <a:pt x="19217" y="4252"/>
                </a:cubicBezTo>
                <a:lnTo>
                  <a:pt x="19217" y="4276"/>
                </a:lnTo>
                <a:cubicBezTo>
                  <a:pt x="19187" y="4276"/>
                  <a:pt x="19191" y="4250"/>
                  <a:pt x="19155" y="4250"/>
                </a:cubicBezTo>
                <a:cubicBezTo>
                  <a:pt x="19149" y="4250"/>
                  <a:pt x="19142" y="4250"/>
                  <a:pt x="19134" y="4252"/>
                </a:cubicBezTo>
                <a:cubicBezTo>
                  <a:pt x="19134" y="4276"/>
                  <a:pt x="19217" y="4288"/>
                  <a:pt x="19193" y="4312"/>
                </a:cubicBezTo>
                <a:cubicBezTo>
                  <a:pt x="19181" y="4309"/>
                  <a:pt x="19175" y="4308"/>
                  <a:pt x="19171" y="4308"/>
                </a:cubicBezTo>
                <a:cubicBezTo>
                  <a:pt x="19157" y="4308"/>
                  <a:pt x="19193" y="4323"/>
                  <a:pt x="19146" y="4323"/>
                </a:cubicBezTo>
                <a:cubicBezTo>
                  <a:pt x="19134" y="4312"/>
                  <a:pt x="19134" y="4312"/>
                  <a:pt x="19134" y="4300"/>
                </a:cubicBezTo>
                <a:lnTo>
                  <a:pt x="19122" y="4312"/>
                </a:lnTo>
                <a:cubicBezTo>
                  <a:pt x="19110" y="4347"/>
                  <a:pt x="19181" y="4323"/>
                  <a:pt x="19217" y="4347"/>
                </a:cubicBezTo>
                <a:cubicBezTo>
                  <a:pt x="19217" y="4355"/>
                  <a:pt x="19213" y="4359"/>
                  <a:pt x="19206" y="4361"/>
                </a:cubicBezTo>
                <a:lnTo>
                  <a:pt x="19206" y="4361"/>
                </a:lnTo>
                <a:cubicBezTo>
                  <a:pt x="19214" y="4360"/>
                  <a:pt x="19222" y="4359"/>
                  <a:pt x="19229" y="4359"/>
                </a:cubicBezTo>
                <a:cubicBezTo>
                  <a:pt x="19170" y="4371"/>
                  <a:pt x="19217" y="4395"/>
                  <a:pt x="19241" y="4407"/>
                </a:cubicBezTo>
                <a:cubicBezTo>
                  <a:pt x="19301" y="4371"/>
                  <a:pt x="19241" y="4383"/>
                  <a:pt x="19312" y="4347"/>
                </a:cubicBezTo>
                <a:cubicBezTo>
                  <a:pt x="19301" y="4347"/>
                  <a:pt x="19241" y="4347"/>
                  <a:pt x="19265" y="4323"/>
                </a:cubicBezTo>
                <a:lnTo>
                  <a:pt x="19265" y="4323"/>
                </a:lnTo>
                <a:cubicBezTo>
                  <a:pt x="19273" y="4331"/>
                  <a:pt x="19279" y="4334"/>
                  <a:pt x="19285" y="4334"/>
                </a:cubicBezTo>
                <a:cubicBezTo>
                  <a:pt x="19295" y="4334"/>
                  <a:pt x="19301" y="4323"/>
                  <a:pt x="19301" y="4323"/>
                </a:cubicBezTo>
                <a:cubicBezTo>
                  <a:pt x="19277" y="4323"/>
                  <a:pt x="19289" y="4312"/>
                  <a:pt x="19277" y="4312"/>
                </a:cubicBezTo>
                <a:cubicBezTo>
                  <a:pt x="19282" y="4309"/>
                  <a:pt x="19289" y="4308"/>
                  <a:pt x="19296" y="4308"/>
                </a:cubicBezTo>
                <a:cubicBezTo>
                  <a:pt x="19309" y="4308"/>
                  <a:pt x="19323" y="4311"/>
                  <a:pt x="19335" y="4311"/>
                </a:cubicBezTo>
                <a:cubicBezTo>
                  <a:pt x="19346" y="4311"/>
                  <a:pt x="19356" y="4308"/>
                  <a:pt x="19360" y="4300"/>
                </a:cubicBezTo>
                <a:lnTo>
                  <a:pt x="19289" y="4300"/>
                </a:lnTo>
                <a:cubicBezTo>
                  <a:pt x="19295" y="4294"/>
                  <a:pt x="19309" y="4294"/>
                  <a:pt x="19320" y="4294"/>
                </a:cubicBezTo>
                <a:cubicBezTo>
                  <a:pt x="19330" y="4294"/>
                  <a:pt x="19336" y="4294"/>
                  <a:pt x="19324" y="4288"/>
                </a:cubicBezTo>
                <a:lnTo>
                  <a:pt x="19324" y="4288"/>
                </a:lnTo>
                <a:cubicBezTo>
                  <a:pt x="19360" y="4300"/>
                  <a:pt x="19384" y="4288"/>
                  <a:pt x="19396" y="4312"/>
                </a:cubicBezTo>
                <a:cubicBezTo>
                  <a:pt x="19446" y="4292"/>
                  <a:pt x="19387" y="4272"/>
                  <a:pt x="19353" y="4252"/>
                </a:cubicBezTo>
                <a:lnTo>
                  <a:pt x="19353" y="4252"/>
                </a:lnTo>
                <a:cubicBezTo>
                  <a:pt x="19355" y="4252"/>
                  <a:pt x="19357" y="4252"/>
                  <a:pt x="19360" y="4252"/>
                </a:cubicBezTo>
                <a:cubicBezTo>
                  <a:pt x="19336" y="4240"/>
                  <a:pt x="19336" y="4240"/>
                  <a:pt x="19336" y="4228"/>
                </a:cubicBezTo>
                <a:cubicBezTo>
                  <a:pt x="19341" y="4226"/>
                  <a:pt x="19345" y="4225"/>
                  <a:pt x="19349" y="4225"/>
                </a:cubicBezTo>
                <a:cubicBezTo>
                  <a:pt x="19365" y="4225"/>
                  <a:pt x="19374" y="4240"/>
                  <a:pt x="19384" y="4240"/>
                </a:cubicBezTo>
                <a:lnTo>
                  <a:pt x="19384" y="4216"/>
                </a:lnTo>
                <a:lnTo>
                  <a:pt x="19396" y="4216"/>
                </a:lnTo>
                <a:cubicBezTo>
                  <a:pt x="19384" y="4216"/>
                  <a:pt x="19384" y="4204"/>
                  <a:pt x="19396" y="4204"/>
                </a:cubicBezTo>
                <a:cubicBezTo>
                  <a:pt x="19409" y="4211"/>
                  <a:pt x="19422" y="4214"/>
                  <a:pt x="19434" y="4217"/>
                </a:cubicBezTo>
                <a:lnTo>
                  <a:pt x="19434" y="4217"/>
                </a:lnTo>
                <a:lnTo>
                  <a:pt x="19408" y="4204"/>
                </a:lnTo>
                <a:cubicBezTo>
                  <a:pt x="19424" y="4204"/>
                  <a:pt x="19439" y="4199"/>
                  <a:pt x="19452" y="4199"/>
                </a:cubicBezTo>
                <a:cubicBezTo>
                  <a:pt x="19458" y="4199"/>
                  <a:pt x="19463" y="4200"/>
                  <a:pt x="19467" y="4204"/>
                </a:cubicBezTo>
                <a:lnTo>
                  <a:pt x="19455" y="4169"/>
                </a:lnTo>
                <a:lnTo>
                  <a:pt x="19479" y="4169"/>
                </a:lnTo>
                <a:cubicBezTo>
                  <a:pt x="19490" y="4169"/>
                  <a:pt x="19425" y="4131"/>
                  <a:pt x="19477" y="4131"/>
                </a:cubicBezTo>
                <a:cubicBezTo>
                  <a:pt x="19484" y="4131"/>
                  <a:pt x="19492" y="4132"/>
                  <a:pt x="19503" y="4133"/>
                </a:cubicBezTo>
                <a:cubicBezTo>
                  <a:pt x="19455" y="4109"/>
                  <a:pt x="19479" y="4097"/>
                  <a:pt x="19455" y="4062"/>
                </a:cubicBezTo>
                <a:lnTo>
                  <a:pt x="19455" y="4062"/>
                </a:lnTo>
                <a:cubicBezTo>
                  <a:pt x="19469" y="4072"/>
                  <a:pt x="19480" y="4075"/>
                  <a:pt x="19489" y="4075"/>
                </a:cubicBezTo>
                <a:cubicBezTo>
                  <a:pt x="19504" y="4075"/>
                  <a:pt x="19514" y="4066"/>
                  <a:pt x="19524" y="4066"/>
                </a:cubicBezTo>
                <a:cubicBezTo>
                  <a:pt x="19529" y="4066"/>
                  <a:pt x="19533" y="4068"/>
                  <a:pt x="19539" y="4073"/>
                </a:cubicBezTo>
                <a:cubicBezTo>
                  <a:pt x="19562" y="4062"/>
                  <a:pt x="19503" y="4050"/>
                  <a:pt x="19503" y="4038"/>
                </a:cubicBezTo>
                <a:cubicBezTo>
                  <a:pt x="19527" y="4038"/>
                  <a:pt x="19574" y="4050"/>
                  <a:pt x="19586" y="4062"/>
                </a:cubicBezTo>
                <a:lnTo>
                  <a:pt x="19574" y="4050"/>
                </a:lnTo>
                <a:lnTo>
                  <a:pt x="19551" y="4026"/>
                </a:lnTo>
                <a:cubicBezTo>
                  <a:pt x="19566" y="4026"/>
                  <a:pt x="19582" y="4031"/>
                  <a:pt x="19595" y="4031"/>
                </a:cubicBezTo>
                <a:cubicBezTo>
                  <a:pt x="19601" y="4031"/>
                  <a:pt x="19606" y="4030"/>
                  <a:pt x="19610" y="4026"/>
                </a:cubicBezTo>
                <a:lnTo>
                  <a:pt x="19562" y="4014"/>
                </a:lnTo>
                <a:lnTo>
                  <a:pt x="19586" y="4014"/>
                </a:lnTo>
                <a:cubicBezTo>
                  <a:pt x="19574" y="4014"/>
                  <a:pt x="19562" y="4002"/>
                  <a:pt x="19562" y="3990"/>
                </a:cubicBezTo>
                <a:lnTo>
                  <a:pt x="19574" y="3990"/>
                </a:lnTo>
                <a:lnTo>
                  <a:pt x="19562" y="3978"/>
                </a:lnTo>
                <a:lnTo>
                  <a:pt x="19562" y="3978"/>
                </a:lnTo>
                <a:cubicBezTo>
                  <a:pt x="19570" y="3982"/>
                  <a:pt x="19574" y="3983"/>
                  <a:pt x="19577" y="3983"/>
                </a:cubicBezTo>
                <a:cubicBezTo>
                  <a:pt x="19584" y="3983"/>
                  <a:pt x="19586" y="3978"/>
                  <a:pt x="19610" y="3978"/>
                </a:cubicBezTo>
                <a:cubicBezTo>
                  <a:pt x="19610" y="3978"/>
                  <a:pt x="19610" y="3978"/>
                  <a:pt x="19598" y="3954"/>
                </a:cubicBezTo>
                <a:lnTo>
                  <a:pt x="19574" y="3954"/>
                </a:lnTo>
                <a:cubicBezTo>
                  <a:pt x="19568" y="3948"/>
                  <a:pt x="19568" y="3946"/>
                  <a:pt x="19573" y="3946"/>
                </a:cubicBezTo>
                <a:cubicBezTo>
                  <a:pt x="19580" y="3946"/>
                  <a:pt x="19597" y="3951"/>
                  <a:pt x="19609" y="3951"/>
                </a:cubicBezTo>
                <a:cubicBezTo>
                  <a:pt x="19617" y="3951"/>
                  <a:pt x="19622" y="3949"/>
                  <a:pt x="19622" y="3942"/>
                </a:cubicBezTo>
                <a:lnTo>
                  <a:pt x="19586" y="3942"/>
                </a:lnTo>
                <a:cubicBezTo>
                  <a:pt x="19646" y="3931"/>
                  <a:pt x="19562" y="3895"/>
                  <a:pt x="19598" y="3883"/>
                </a:cubicBezTo>
                <a:lnTo>
                  <a:pt x="19598" y="3883"/>
                </a:lnTo>
                <a:cubicBezTo>
                  <a:pt x="19607" y="3891"/>
                  <a:pt x="19627" y="3894"/>
                  <a:pt x="19634" y="3895"/>
                </a:cubicBezTo>
                <a:lnTo>
                  <a:pt x="19634" y="3895"/>
                </a:lnTo>
                <a:cubicBezTo>
                  <a:pt x="19634" y="3871"/>
                  <a:pt x="19646" y="3847"/>
                  <a:pt x="19610" y="3823"/>
                </a:cubicBezTo>
                <a:lnTo>
                  <a:pt x="19610" y="3823"/>
                </a:lnTo>
                <a:cubicBezTo>
                  <a:pt x="19634" y="3829"/>
                  <a:pt x="19649" y="3832"/>
                  <a:pt x="19661" y="3832"/>
                </a:cubicBezTo>
                <a:cubicBezTo>
                  <a:pt x="19673" y="3832"/>
                  <a:pt x="19682" y="3829"/>
                  <a:pt x="19693" y="3823"/>
                </a:cubicBezTo>
                <a:cubicBezTo>
                  <a:pt x="19693" y="3811"/>
                  <a:pt x="19693" y="3811"/>
                  <a:pt x="19670" y="3800"/>
                </a:cubicBezTo>
                <a:cubicBezTo>
                  <a:pt x="19679" y="3790"/>
                  <a:pt x="19673" y="3773"/>
                  <a:pt x="19690" y="3773"/>
                </a:cubicBezTo>
                <a:cubicBezTo>
                  <a:pt x="19693" y="3773"/>
                  <a:pt x="19698" y="3773"/>
                  <a:pt x="19705" y="3776"/>
                </a:cubicBezTo>
                <a:cubicBezTo>
                  <a:pt x="19670" y="3764"/>
                  <a:pt x="19705" y="3764"/>
                  <a:pt x="19682" y="3752"/>
                </a:cubicBezTo>
                <a:lnTo>
                  <a:pt x="19705" y="3752"/>
                </a:lnTo>
                <a:lnTo>
                  <a:pt x="19670" y="3740"/>
                </a:lnTo>
                <a:cubicBezTo>
                  <a:pt x="19753" y="3740"/>
                  <a:pt x="19634" y="3704"/>
                  <a:pt x="19705" y="3692"/>
                </a:cubicBezTo>
                <a:cubicBezTo>
                  <a:pt x="19717" y="3692"/>
                  <a:pt x="19729" y="3692"/>
                  <a:pt x="19741" y="3704"/>
                </a:cubicBezTo>
                <a:lnTo>
                  <a:pt x="19765" y="3669"/>
                </a:lnTo>
                <a:lnTo>
                  <a:pt x="19741" y="3669"/>
                </a:lnTo>
                <a:cubicBezTo>
                  <a:pt x="19729" y="3657"/>
                  <a:pt x="19705" y="3645"/>
                  <a:pt x="19729" y="3633"/>
                </a:cubicBezTo>
                <a:lnTo>
                  <a:pt x="19729" y="3633"/>
                </a:lnTo>
                <a:cubicBezTo>
                  <a:pt x="19739" y="3643"/>
                  <a:pt x="19744" y="3646"/>
                  <a:pt x="19746" y="3646"/>
                </a:cubicBezTo>
                <a:cubicBezTo>
                  <a:pt x="19750" y="3646"/>
                  <a:pt x="19742" y="3631"/>
                  <a:pt x="19755" y="3631"/>
                </a:cubicBezTo>
                <a:cubicBezTo>
                  <a:pt x="19758" y="3631"/>
                  <a:pt x="19761" y="3632"/>
                  <a:pt x="19765" y="3633"/>
                </a:cubicBezTo>
                <a:lnTo>
                  <a:pt x="19777" y="3645"/>
                </a:lnTo>
                <a:cubicBezTo>
                  <a:pt x="19777" y="3633"/>
                  <a:pt x="19777" y="3633"/>
                  <a:pt x="19753" y="3621"/>
                </a:cubicBezTo>
                <a:cubicBezTo>
                  <a:pt x="19750" y="3618"/>
                  <a:pt x="19752" y="3617"/>
                  <a:pt x="19755" y="3617"/>
                </a:cubicBezTo>
                <a:cubicBezTo>
                  <a:pt x="19757" y="3617"/>
                  <a:pt x="19759" y="3618"/>
                  <a:pt x="19761" y="3618"/>
                </a:cubicBezTo>
                <a:lnTo>
                  <a:pt x="19761" y="3618"/>
                </a:lnTo>
                <a:cubicBezTo>
                  <a:pt x="19744" y="3611"/>
                  <a:pt x="19732" y="3597"/>
                  <a:pt x="19741" y="3597"/>
                </a:cubicBezTo>
                <a:lnTo>
                  <a:pt x="19765" y="3597"/>
                </a:lnTo>
                <a:cubicBezTo>
                  <a:pt x="19753" y="3585"/>
                  <a:pt x="19777" y="3573"/>
                  <a:pt x="19765" y="3561"/>
                </a:cubicBezTo>
                <a:cubicBezTo>
                  <a:pt x="19777" y="3561"/>
                  <a:pt x="19801" y="3573"/>
                  <a:pt x="19801" y="3573"/>
                </a:cubicBezTo>
                <a:cubicBezTo>
                  <a:pt x="19789" y="3538"/>
                  <a:pt x="19812" y="3561"/>
                  <a:pt x="19801" y="3526"/>
                </a:cubicBezTo>
                <a:lnTo>
                  <a:pt x="19836" y="3526"/>
                </a:lnTo>
                <a:lnTo>
                  <a:pt x="19812" y="3514"/>
                </a:lnTo>
                <a:cubicBezTo>
                  <a:pt x="19812" y="3514"/>
                  <a:pt x="19801" y="3502"/>
                  <a:pt x="19812" y="3490"/>
                </a:cubicBezTo>
                <a:lnTo>
                  <a:pt x="19836" y="3502"/>
                </a:lnTo>
                <a:cubicBezTo>
                  <a:pt x="19836" y="3478"/>
                  <a:pt x="19896" y="3502"/>
                  <a:pt x="19860" y="3466"/>
                </a:cubicBezTo>
                <a:cubicBezTo>
                  <a:pt x="19866" y="3466"/>
                  <a:pt x="19871" y="3466"/>
                  <a:pt x="19875" y="3467"/>
                </a:cubicBezTo>
                <a:lnTo>
                  <a:pt x="19875" y="3467"/>
                </a:lnTo>
                <a:cubicBezTo>
                  <a:pt x="19869" y="3452"/>
                  <a:pt x="19916" y="3468"/>
                  <a:pt x="19902" y="3441"/>
                </a:cubicBezTo>
                <a:lnTo>
                  <a:pt x="19902" y="3441"/>
                </a:lnTo>
                <a:cubicBezTo>
                  <a:pt x="19907" y="3442"/>
                  <a:pt x="19913" y="3442"/>
                  <a:pt x="19920" y="3442"/>
                </a:cubicBezTo>
                <a:lnTo>
                  <a:pt x="19908" y="3430"/>
                </a:lnTo>
                <a:lnTo>
                  <a:pt x="19908" y="3430"/>
                </a:lnTo>
                <a:lnTo>
                  <a:pt x="19943" y="3442"/>
                </a:lnTo>
                <a:lnTo>
                  <a:pt x="19896" y="3419"/>
                </a:lnTo>
                <a:lnTo>
                  <a:pt x="19932" y="3430"/>
                </a:lnTo>
                <a:lnTo>
                  <a:pt x="19920" y="3419"/>
                </a:lnTo>
                <a:lnTo>
                  <a:pt x="19920" y="3419"/>
                </a:lnTo>
                <a:cubicBezTo>
                  <a:pt x="19930" y="3420"/>
                  <a:pt x="19938" y="3421"/>
                  <a:pt x="19944" y="3421"/>
                </a:cubicBezTo>
                <a:cubicBezTo>
                  <a:pt x="19973" y="3421"/>
                  <a:pt x="19958" y="3404"/>
                  <a:pt x="19976" y="3404"/>
                </a:cubicBezTo>
                <a:cubicBezTo>
                  <a:pt x="19979" y="3404"/>
                  <a:pt x="19984" y="3405"/>
                  <a:pt x="19991" y="3407"/>
                </a:cubicBezTo>
                <a:lnTo>
                  <a:pt x="19955" y="3395"/>
                </a:lnTo>
                <a:cubicBezTo>
                  <a:pt x="19872" y="3323"/>
                  <a:pt x="20027" y="3335"/>
                  <a:pt x="20003" y="3276"/>
                </a:cubicBezTo>
                <a:lnTo>
                  <a:pt x="20003" y="3276"/>
                </a:lnTo>
                <a:lnTo>
                  <a:pt x="20039" y="3300"/>
                </a:lnTo>
                <a:lnTo>
                  <a:pt x="20039" y="3300"/>
                </a:lnTo>
                <a:lnTo>
                  <a:pt x="20003" y="3264"/>
                </a:lnTo>
                <a:cubicBezTo>
                  <a:pt x="20039" y="3264"/>
                  <a:pt x="20039" y="3276"/>
                  <a:pt x="20051" y="3288"/>
                </a:cubicBezTo>
                <a:cubicBezTo>
                  <a:pt x="20039" y="3264"/>
                  <a:pt x="20003" y="3252"/>
                  <a:pt x="20003" y="3228"/>
                </a:cubicBezTo>
                <a:cubicBezTo>
                  <a:pt x="20039" y="3228"/>
                  <a:pt x="20027" y="3240"/>
                  <a:pt x="20039" y="3252"/>
                </a:cubicBezTo>
                <a:cubicBezTo>
                  <a:pt x="20027" y="3228"/>
                  <a:pt x="20027" y="3192"/>
                  <a:pt x="20051" y="3192"/>
                </a:cubicBezTo>
                <a:cubicBezTo>
                  <a:pt x="20051" y="3180"/>
                  <a:pt x="20039" y="3180"/>
                  <a:pt x="20039" y="3180"/>
                </a:cubicBezTo>
                <a:cubicBezTo>
                  <a:pt x="20027" y="3157"/>
                  <a:pt x="20051" y="3157"/>
                  <a:pt x="20063" y="3133"/>
                </a:cubicBezTo>
                <a:cubicBezTo>
                  <a:pt x="20074" y="3145"/>
                  <a:pt x="20074" y="3145"/>
                  <a:pt x="20074" y="3157"/>
                </a:cubicBezTo>
                <a:cubicBezTo>
                  <a:pt x="20074" y="3147"/>
                  <a:pt x="20089" y="3145"/>
                  <a:pt x="20084" y="3139"/>
                </a:cubicBezTo>
                <a:lnTo>
                  <a:pt x="20084" y="3139"/>
                </a:lnTo>
                <a:lnTo>
                  <a:pt x="20110" y="3157"/>
                </a:lnTo>
                <a:cubicBezTo>
                  <a:pt x="20119" y="3148"/>
                  <a:pt x="20108" y="3125"/>
                  <a:pt x="20117" y="3125"/>
                </a:cubicBezTo>
                <a:cubicBezTo>
                  <a:pt x="20120" y="3125"/>
                  <a:pt x="20125" y="3127"/>
                  <a:pt x="20134" y="3133"/>
                </a:cubicBezTo>
                <a:cubicBezTo>
                  <a:pt x="20122" y="3121"/>
                  <a:pt x="20098" y="3109"/>
                  <a:pt x="20098" y="3097"/>
                </a:cubicBezTo>
                <a:lnTo>
                  <a:pt x="20098" y="3097"/>
                </a:lnTo>
                <a:cubicBezTo>
                  <a:pt x="20108" y="3101"/>
                  <a:pt x="20115" y="3103"/>
                  <a:pt x="20119" y="3103"/>
                </a:cubicBezTo>
                <a:cubicBezTo>
                  <a:pt x="20140" y="3103"/>
                  <a:pt x="20102" y="3061"/>
                  <a:pt x="20122" y="3061"/>
                </a:cubicBezTo>
                <a:cubicBezTo>
                  <a:pt x="20134" y="3073"/>
                  <a:pt x="20134" y="3085"/>
                  <a:pt x="20134" y="3085"/>
                </a:cubicBezTo>
                <a:cubicBezTo>
                  <a:pt x="20158" y="3085"/>
                  <a:pt x="20134" y="3061"/>
                  <a:pt x="20122" y="3049"/>
                </a:cubicBezTo>
                <a:lnTo>
                  <a:pt x="20122" y="3049"/>
                </a:lnTo>
                <a:lnTo>
                  <a:pt x="20146" y="3061"/>
                </a:lnTo>
                <a:lnTo>
                  <a:pt x="20134" y="3014"/>
                </a:lnTo>
                <a:lnTo>
                  <a:pt x="20134" y="3014"/>
                </a:lnTo>
                <a:cubicBezTo>
                  <a:pt x="20142" y="3018"/>
                  <a:pt x="20148" y="3020"/>
                  <a:pt x="20152" y="3020"/>
                </a:cubicBezTo>
                <a:cubicBezTo>
                  <a:pt x="20167" y="3020"/>
                  <a:pt x="20158" y="2996"/>
                  <a:pt x="20169" y="2996"/>
                </a:cubicBezTo>
                <a:cubicBezTo>
                  <a:pt x="20171" y="2996"/>
                  <a:pt x="20175" y="2998"/>
                  <a:pt x="20182" y="3002"/>
                </a:cubicBezTo>
                <a:cubicBezTo>
                  <a:pt x="20193" y="2990"/>
                  <a:pt x="20146" y="3002"/>
                  <a:pt x="20158" y="2978"/>
                </a:cubicBezTo>
                <a:lnTo>
                  <a:pt x="20158" y="2978"/>
                </a:lnTo>
                <a:cubicBezTo>
                  <a:pt x="20163" y="2981"/>
                  <a:pt x="20165" y="2981"/>
                  <a:pt x="20166" y="2981"/>
                </a:cubicBezTo>
                <a:cubicBezTo>
                  <a:pt x="20169" y="2981"/>
                  <a:pt x="20161" y="2975"/>
                  <a:pt x="20167" y="2975"/>
                </a:cubicBezTo>
                <a:cubicBezTo>
                  <a:pt x="20170" y="2975"/>
                  <a:pt x="20174" y="2976"/>
                  <a:pt x="20182" y="2978"/>
                </a:cubicBezTo>
                <a:lnTo>
                  <a:pt x="20193" y="2966"/>
                </a:lnTo>
                <a:lnTo>
                  <a:pt x="20217" y="2990"/>
                </a:lnTo>
                <a:cubicBezTo>
                  <a:pt x="20217" y="2978"/>
                  <a:pt x="20193" y="2954"/>
                  <a:pt x="20170" y="2942"/>
                </a:cubicBezTo>
                <a:cubicBezTo>
                  <a:pt x="20178" y="2942"/>
                  <a:pt x="20180" y="2937"/>
                  <a:pt x="20188" y="2937"/>
                </a:cubicBezTo>
                <a:cubicBezTo>
                  <a:pt x="20192" y="2937"/>
                  <a:pt x="20197" y="2938"/>
                  <a:pt x="20205" y="2942"/>
                </a:cubicBezTo>
                <a:lnTo>
                  <a:pt x="20217" y="2942"/>
                </a:lnTo>
                <a:cubicBezTo>
                  <a:pt x="20217" y="2934"/>
                  <a:pt x="20229" y="2933"/>
                  <a:pt x="20244" y="2933"/>
                </a:cubicBezTo>
                <a:cubicBezTo>
                  <a:pt x="20251" y="2933"/>
                  <a:pt x="20259" y="2933"/>
                  <a:pt x="20266" y="2933"/>
                </a:cubicBezTo>
                <a:cubicBezTo>
                  <a:pt x="20286" y="2933"/>
                  <a:pt x="20303" y="2931"/>
                  <a:pt x="20293" y="2914"/>
                </a:cubicBezTo>
                <a:lnTo>
                  <a:pt x="20293" y="2914"/>
                </a:lnTo>
                <a:lnTo>
                  <a:pt x="20301" y="2907"/>
                </a:lnTo>
                <a:lnTo>
                  <a:pt x="20324" y="2919"/>
                </a:lnTo>
                <a:lnTo>
                  <a:pt x="20324" y="2919"/>
                </a:lnTo>
                <a:lnTo>
                  <a:pt x="20301" y="2871"/>
                </a:lnTo>
                <a:lnTo>
                  <a:pt x="20324" y="2883"/>
                </a:lnTo>
                <a:cubicBezTo>
                  <a:pt x="20336" y="2871"/>
                  <a:pt x="20336" y="2835"/>
                  <a:pt x="20348" y="2823"/>
                </a:cubicBezTo>
                <a:cubicBezTo>
                  <a:pt x="20348" y="2788"/>
                  <a:pt x="20384" y="2811"/>
                  <a:pt x="20372" y="2788"/>
                </a:cubicBezTo>
                <a:lnTo>
                  <a:pt x="20384" y="2788"/>
                </a:lnTo>
                <a:lnTo>
                  <a:pt x="20384" y="2776"/>
                </a:lnTo>
                <a:lnTo>
                  <a:pt x="20408" y="2788"/>
                </a:lnTo>
                <a:cubicBezTo>
                  <a:pt x="20395" y="2779"/>
                  <a:pt x="20399" y="2776"/>
                  <a:pt x="20409" y="2776"/>
                </a:cubicBezTo>
                <a:cubicBezTo>
                  <a:pt x="20419" y="2776"/>
                  <a:pt x="20435" y="2779"/>
                  <a:pt x="20439" y="2779"/>
                </a:cubicBezTo>
                <a:cubicBezTo>
                  <a:pt x="20441" y="2779"/>
                  <a:pt x="20440" y="2778"/>
                  <a:pt x="20432" y="2776"/>
                </a:cubicBezTo>
                <a:cubicBezTo>
                  <a:pt x="20420" y="2764"/>
                  <a:pt x="20408" y="2740"/>
                  <a:pt x="20396" y="2728"/>
                </a:cubicBezTo>
                <a:cubicBezTo>
                  <a:pt x="20396" y="2722"/>
                  <a:pt x="20397" y="2720"/>
                  <a:pt x="20400" y="2720"/>
                </a:cubicBezTo>
                <a:cubicBezTo>
                  <a:pt x="20407" y="2720"/>
                  <a:pt x="20423" y="2740"/>
                  <a:pt x="20432" y="2740"/>
                </a:cubicBezTo>
                <a:cubicBezTo>
                  <a:pt x="20444" y="2728"/>
                  <a:pt x="20420" y="2704"/>
                  <a:pt x="20444" y="2704"/>
                </a:cubicBezTo>
                <a:lnTo>
                  <a:pt x="20455" y="2704"/>
                </a:lnTo>
                <a:cubicBezTo>
                  <a:pt x="20455" y="2704"/>
                  <a:pt x="20455" y="2692"/>
                  <a:pt x="20455" y="2680"/>
                </a:cubicBezTo>
                <a:cubicBezTo>
                  <a:pt x="20451" y="2667"/>
                  <a:pt x="20458" y="2665"/>
                  <a:pt x="20466" y="2665"/>
                </a:cubicBezTo>
                <a:cubicBezTo>
                  <a:pt x="20468" y="2665"/>
                  <a:pt x="20471" y="2666"/>
                  <a:pt x="20473" y="2666"/>
                </a:cubicBezTo>
                <a:cubicBezTo>
                  <a:pt x="20482" y="2666"/>
                  <a:pt x="20485" y="2663"/>
                  <a:pt x="20455" y="2633"/>
                </a:cubicBezTo>
                <a:lnTo>
                  <a:pt x="20455" y="2633"/>
                </a:lnTo>
                <a:cubicBezTo>
                  <a:pt x="20461" y="2635"/>
                  <a:pt x="20465" y="2636"/>
                  <a:pt x="20468" y="2636"/>
                </a:cubicBezTo>
                <a:cubicBezTo>
                  <a:pt x="20475" y="2636"/>
                  <a:pt x="20479" y="2634"/>
                  <a:pt x="20484" y="2634"/>
                </a:cubicBezTo>
                <a:cubicBezTo>
                  <a:pt x="20489" y="2634"/>
                  <a:pt x="20494" y="2636"/>
                  <a:pt x="20503" y="2645"/>
                </a:cubicBezTo>
                <a:cubicBezTo>
                  <a:pt x="20503" y="2609"/>
                  <a:pt x="20503" y="2585"/>
                  <a:pt x="20503" y="2561"/>
                </a:cubicBezTo>
                <a:cubicBezTo>
                  <a:pt x="20515" y="2568"/>
                  <a:pt x="20521" y="2570"/>
                  <a:pt x="20524" y="2570"/>
                </a:cubicBezTo>
                <a:cubicBezTo>
                  <a:pt x="20530" y="2570"/>
                  <a:pt x="20519" y="2559"/>
                  <a:pt x="20528" y="2559"/>
                </a:cubicBezTo>
                <a:cubicBezTo>
                  <a:pt x="20530" y="2559"/>
                  <a:pt x="20533" y="2560"/>
                  <a:pt x="20539" y="2561"/>
                </a:cubicBezTo>
                <a:lnTo>
                  <a:pt x="20515" y="2538"/>
                </a:lnTo>
                <a:cubicBezTo>
                  <a:pt x="20527" y="2514"/>
                  <a:pt x="20622" y="2526"/>
                  <a:pt x="20634" y="2490"/>
                </a:cubicBezTo>
                <a:lnTo>
                  <a:pt x="20658" y="2514"/>
                </a:lnTo>
                <a:lnTo>
                  <a:pt x="20634" y="2478"/>
                </a:lnTo>
                <a:cubicBezTo>
                  <a:pt x="20670" y="2454"/>
                  <a:pt x="20705" y="2430"/>
                  <a:pt x="20729" y="2407"/>
                </a:cubicBezTo>
                <a:cubicBezTo>
                  <a:pt x="20717" y="2383"/>
                  <a:pt x="20705" y="2347"/>
                  <a:pt x="20717" y="2335"/>
                </a:cubicBezTo>
                <a:lnTo>
                  <a:pt x="20717" y="2335"/>
                </a:lnTo>
                <a:lnTo>
                  <a:pt x="20717" y="2347"/>
                </a:lnTo>
                <a:cubicBezTo>
                  <a:pt x="20729" y="2311"/>
                  <a:pt x="20741" y="2276"/>
                  <a:pt x="20765" y="2264"/>
                </a:cubicBezTo>
                <a:cubicBezTo>
                  <a:pt x="20771" y="2270"/>
                  <a:pt x="20778" y="2273"/>
                  <a:pt x="20782" y="2276"/>
                </a:cubicBezTo>
                <a:lnTo>
                  <a:pt x="20782" y="2276"/>
                </a:lnTo>
                <a:cubicBezTo>
                  <a:pt x="20779" y="2268"/>
                  <a:pt x="20782" y="2267"/>
                  <a:pt x="20787" y="2267"/>
                </a:cubicBezTo>
                <a:cubicBezTo>
                  <a:pt x="20791" y="2267"/>
                  <a:pt x="20796" y="2267"/>
                  <a:pt x="20801" y="2267"/>
                </a:cubicBezTo>
                <a:cubicBezTo>
                  <a:pt x="20805" y="2267"/>
                  <a:pt x="20810" y="2267"/>
                  <a:pt x="20813" y="2264"/>
                </a:cubicBezTo>
                <a:lnTo>
                  <a:pt x="20789" y="2252"/>
                </a:lnTo>
                <a:cubicBezTo>
                  <a:pt x="20779" y="2242"/>
                  <a:pt x="20779" y="2238"/>
                  <a:pt x="20785" y="2238"/>
                </a:cubicBezTo>
                <a:cubicBezTo>
                  <a:pt x="20793" y="2238"/>
                  <a:pt x="20811" y="2245"/>
                  <a:pt x="20825" y="2252"/>
                </a:cubicBezTo>
                <a:lnTo>
                  <a:pt x="20801" y="2216"/>
                </a:lnTo>
                <a:lnTo>
                  <a:pt x="20801" y="2216"/>
                </a:lnTo>
                <a:lnTo>
                  <a:pt x="20801" y="2216"/>
                </a:lnTo>
                <a:cubicBezTo>
                  <a:pt x="20801" y="2216"/>
                  <a:pt x="20809" y="2216"/>
                  <a:pt x="20812" y="2224"/>
                </a:cubicBezTo>
                <a:lnTo>
                  <a:pt x="20812" y="2224"/>
                </a:lnTo>
                <a:lnTo>
                  <a:pt x="20801" y="2216"/>
                </a:lnTo>
                <a:lnTo>
                  <a:pt x="20801" y="2216"/>
                </a:lnTo>
                <a:lnTo>
                  <a:pt x="20813" y="2228"/>
                </a:lnTo>
                <a:cubicBezTo>
                  <a:pt x="20813" y="2226"/>
                  <a:pt x="20812" y="2225"/>
                  <a:pt x="20812" y="2224"/>
                </a:cubicBezTo>
                <a:lnTo>
                  <a:pt x="20812" y="2224"/>
                </a:lnTo>
                <a:lnTo>
                  <a:pt x="20836" y="2240"/>
                </a:lnTo>
                <a:cubicBezTo>
                  <a:pt x="20836" y="2228"/>
                  <a:pt x="20836" y="2204"/>
                  <a:pt x="20813" y="2168"/>
                </a:cubicBezTo>
                <a:lnTo>
                  <a:pt x="20813" y="2168"/>
                </a:lnTo>
                <a:cubicBezTo>
                  <a:pt x="20825" y="2180"/>
                  <a:pt x="20836" y="2180"/>
                  <a:pt x="20836" y="2192"/>
                </a:cubicBezTo>
                <a:lnTo>
                  <a:pt x="20884" y="2157"/>
                </a:lnTo>
                <a:lnTo>
                  <a:pt x="20872" y="2157"/>
                </a:lnTo>
                <a:cubicBezTo>
                  <a:pt x="20848" y="2133"/>
                  <a:pt x="20836" y="2109"/>
                  <a:pt x="20848" y="2109"/>
                </a:cubicBezTo>
                <a:cubicBezTo>
                  <a:pt x="20857" y="2118"/>
                  <a:pt x="20865" y="2125"/>
                  <a:pt x="20872" y="2131"/>
                </a:cubicBezTo>
                <a:lnTo>
                  <a:pt x="20872" y="2131"/>
                </a:lnTo>
                <a:cubicBezTo>
                  <a:pt x="20860" y="2108"/>
                  <a:pt x="20861" y="2085"/>
                  <a:pt x="20884" y="2085"/>
                </a:cubicBezTo>
                <a:lnTo>
                  <a:pt x="20884" y="2109"/>
                </a:lnTo>
                <a:cubicBezTo>
                  <a:pt x="20884" y="2103"/>
                  <a:pt x="20887" y="2101"/>
                  <a:pt x="20892" y="2101"/>
                </a:cubicBezTo>
                <a:cubicBezTo>
                  <a:pt x="20903" y="2101"/>
                  <a:pt x="20922" y="2111"/>
                  <a:pt x="20929" y="2111"/>
                </a:cubicBezTo>
                <a:cubicBezTo>
                  <a:pt x="20931" y="2111"/>
                  <a:pt x="20932" y="2111"/>
                  <a:pt x="20932" y="2109"/>
                </a:cubicBezTo>
                <a:cubicBezTo>
                  <a:pt x="20920" y="2085"/>
                  <a:pt x="20944" y="2097"/>
                  <a:pt x="20908" y="2061"/>
                </a:cubicBezTo>
                <a:cubicBezTo>
                  <a:pt x="20908" y="2057"/>
                  <a:pt x="20909" y="2055"/>
                  <a:pt x="20910" y="2055"/>
                </a:cubicBezTo>
                <a:cubicBezTo>
                  <a:pt x="20917" y="2055"/>
                  <a:pt x="20934" y="2085"/>
                  <a:pt x="20944" y="2085"/>
                </a:cubicBezTo>
                <a:cubicBezTo>
                  <a:pt x="20936" y="2070"/>
                  <a:pt x="20942" y="2060"/>
                  <a:pt x="20954" y="2060"/>
                </a:cubicBezTo>
                <a:cubicBezTo>
                  <a:pt x="20961" y="2060"/>
                  <a:pt x="20970" y="2064"/>
                  <a:pt x="20979" y="2073"/>
                </a:cubicBezTo>
                <a:cubicBezTo>
                  <a:pt x="20950" y="2037"/>
                  <a:pt x="20961" y="2034"/>
                  <a:pt x="20975" y="2034"/>
                </a:cubicBezTo>
                <a:cubicBezTo>
                  <a:pt x="20977" y="2034"/>
                  <a:pt x="20980" y="2035"/>
                  <a:pt x="20983" y="2035"/>
                </a:cubicBezTo>
                <a:cubicBezTo>
                  <a:pt x="20993" y="2035"/>
                  <a:pt x="20998" y="2033"/>
                  <a:pt x="20979" y="2014"/>
                </a:cubicBezTo>
                <a:lnTo>
                  <a:pt x="20979" y="2014"/>
                </a:lnTo>
                <a:lnTo>
                  <a:pt x="21015" y="2026"/>
                </a:lnTo>
                <a:cubicBezTo>
                  <a:pt x="21003" y="2014"/>
                  <a:pt x="20979" y="1990"/>
                  <a:pt x="20979" y="1978"/>
                </a:cubicBezTo>
                <a:cubicBezTo>
                  <a:pt x="21003" y="1978"/>
                  <a:pt x="21027" y="2002"/>
                  <a:pt x="21039" y="2014"/>
                </a:cubicBezTo>
                <a:lnTo>
                  <a:pt x="20991" y="1966"/>
                </a:lnTo>
                <a:lnTo>
                  <a:pt x="20991" y="1966"/>
                </a:lnTo>
                <a:cubicBezTo>
                  <a:pt x="20997" y="1967"/>
                  <a:pt x="21002" y="1967"/>
                  <a:pt x="21007" y="1967"/>
                </a:cubicBezTo>
                <a:cubicBezTo>
                  <a:pt x="21088" y="1967"/>
                  <a:pt x="21104" y="1883"/>
                  <a:pt x="21194" y="1883"/>
                </a:cubicBezTo>
                <a:cubicBezTo>
                  <a:pt x="21194" y="1859"/>
                  <a:pt x="21206" y="1811"/>
                  <a:pt x="21229" y="1799"/>
                </a:cubicBezTo>
                <a:lnTo>
                  <a:pt x="21229" y="1811"/>
                </a:lnTo>
                <a:lnTo>
                  <a:pt x="21265" y="1799"/>
                </a:lnTo>
                <a:lnTo>
                  <a:pt x="21229" y="1787"/>
                </a:lnTo>
                <a:cubicBezTo>
                  <a:pt x="21229" y="1787"/>
                  <a:pt x="21229" y="1764"/>
                  <a:pt x="21229" y="1764"/>
                </a:cubicBezTo>
                <a:cubicBezTo>
                  <a:pt x="21277" y="1764"/>
                  <a:pt x="21336" y="1764"/>
                  <a:pt x="21348" y="1704"/>
                </a:cubicBezTo>
                <a:cubicBezTo>
                  <a:pt x="21338" y="1681"/>
                  <a:pt x="21339" y="1673"/>
                  <a:pt x="21344" y="1673"/>
                </a:cubicBezTo>
                <a:cubicBezTo>
                  <a:pt x="21353" y="1673"/>
                  <a:pt x="21377" y="1698"/>
                  <a:pt x="21385" y="1698"/>
                </a:cubicBezTo>
                <a:cubicBezTo>
                  <a:pt x="21387" y="1698"/>
                  <a:pt x="21388" y="1696"/>
                  <a:pt x="21388" y="1693"/>
                </a:cubicBezTo>
                <a:lnTo>
                  <a:pt x="21388" y="1693"/>
                </a:lnTo>
                <a:cubicBezTo>
                  <a:pt x="21391" y="1699"/>
                  <a:pt x="21396" y="1704"/>
                  <a:pt x="21396" y="1704"/>
                </a:cubicBezTo>
                <a:cubicBezTo>
                  <a:pt x="21408" y="1668"/>
                  <a:pt x="21408" y="1645"/>
                  <a:pt x="21396" y="1597"/>
                </a:cubicBezTo>
                <a:lnTo>
                  <a:pt x="21396" y="1597"/>
                </a:lnTo>
                <a:cubicBezTo>
                  <a:pt x="21411" y="1616"/>
                  <a:pt x="21418" y="1622"/>
                  <a:pt x="21421" y="1622"/>
                </a:cubicBezTo>
                <a:cubicBezTo>
                  <a:pt x="21425" y="1622"/>
                  <a:pt x="21421" y="1610"/>
                  <a:pt x="21423" y="1610"/>
                </a:cubicBezTo>
                <a:lnTo>
                  <a:pt x="21423" y="1610"/>
                </a:lnTo>
                <a:cubicBezTo>
                  <a:pt x="21424" y="1610"/>
                  <a:pt x="21426" y="1613"/>
                  <a:pt x="21432" y="1621"/>
                </a:cubicBezTo>
                <a:lnTo>
                  <a:pt x="21420" y="1585"/>
                </a:lnTo>
                <a:lnTo>
                  <a:pt x="21420" y="1585"/>
                </a:lnTo>
                <a:cubicBezTo>
                  <a:pt x="21432" y="1597"/>
                  <a:pt x="21456" y="1597"/>
                  <a:pt x="21467" y="1621"/>
                </a:cubicBezTo>
                <a:lnTo>
                  <a:pt x="21444" y="1573"/>
                </a:lnTo>
                <a:lnTo>
                  <a:pt x="21467" y="1597"/>
                </a:lnTo>
                <a:cubicBezTo>
                  <a:pt x="21475" y="1597"/>
                  <a:pt x="21483" y="1576"/>
                  <a:pt x="21502" y="1576"/>
                </a:cubicBezTo>
                <a:cubicBezTo>
                  <a:pt x="21511" y="1576"/>
                  <a:pt x="21523" y="1581"/>
                  <a:pt x="21539" y="1597"/>
                </a:cubicBezTo>
                <a:cubicBezTo>
                  <a:pt x="21551" y="1537"/>
                  <a:pt x="21598" y="1502"/>
                  <a:pt x="21658" y="1490"/>
                </a:cubicBezTo>
                <a:cubicBezTo>
                  <a:pt x="21646" y="1466"/>
                  <a:pt x="21658" y="1454"/>
                  <a:pt x="21658" y="1442"/>
                </a:cubicBezTo>
                <a:lnTo>
                  <a:pt x="21694" y="1466"/>
                </a:lnTo>
                <a:cubicBezTo>
                  <a:pt x="21694" y="1455"/>
                  <a:pt x="21684" y="1416"/>
                  <a:pt x="21699" y="1416"/>
                </a:cubicBezTo>
                <a:cubicBezTo>
                  <a:pt x="21701" y="1416"/>
                  <a:pt x="21703" y="1417"/>
                  <a:pt x="21706" y="1418"/>
                </a:cubicBezTo>
                <a:cubicBezTo>
                  <a:pt x="21706" y="1418"/>
                  <a:pt x="21706" y="1430"/>
                  <a:pt x="21706" y="1430"/>
                </a:cubicBezTo>
                <a:cubicBezTo>
                  <a:pt x="21717" y="1418"/>
                  <a:pt x="21729" y="1430"/>
                  <a:pt x="21729" y="1383"/>
                </a:cubicBezTo>
                <a:cubicBezTo>
                  <a:pt x="21741" y="1383"/>
                  <a:pt x="21753" y="1395"/>
                  <a:pt x="21777" y="1430"/>
                </a:cubicBezTo>
                <a:cubicBezTo>
                  <a:pt x="21763" y="1407"/>
                  <a:pt x="21764" y="1400"/>
                  <a:pt x="21769" y="1400"/>
                </a:cubicBezTo>
                <a:cubicBezTo>
                  <a:pt x="21778" y="1400"/>
                  <a:pt x="21801" y="1418"/>
                  <a:pt x="21801" y="1418"/>
                </a:cubicBezTo>
                <a:cubicBezTo>
                  <a:pt x="21801" y="1418"/>
                  <a:pt x="21837" y="1406"/>
                  <a:pt x="21896" y="1383"/>
                </a:cubicBezTo>
                <a:cubicBezTo>
                  <a:pt x="21956" y="1359"/>
                  <a:pt x="22039" y="1323"/>
                  <a:pt x="22122" y="1275"/>
                </a:cubicBezTo>
                <a:cubicBezTo>
                  <a:pt x="22194" y="1240"/>
                  <a:pt x="22277" y="1180"/>
                  <a:pt x="22337" y="1121"/>
                </a:cubicBezTo>
                <a:cubicBezTo>
                  <a:pt x="22396" y="1061"/>
                  <a:pt x="22444" y="978"/>
                  <a:pt x="22456" y="883"/>
                </a:cubicBezTo>
                <a:cubicBezTo>
                  <a:pt x="22444" y="847"/>
                  <a:pt x="22456" y="823"/>
                  <a:pt x="22444" y="787"/>
                </a:cubicBezTo>
                <a:cubicBezTo>
                  <a:pt x="22444" y="786"/>
                  <a:pt x="22444" y="785"/>
                  <a:pt x="22445" y="785"/>
                </a:cubicBezTo>
                <a:cubicBezTo>
                  <a:pt x="22448" y="785"/>
                  <a:pt x="22460" y="806"/>
                  <a:pt x="22465" y="806"/>
                </a:cubicBezTo>
                <a:cubicBezTo>
                  <a:pt x="22467" y="806"/>
                  <a:pt x="22468" y="804"/>
                  <a:pt x="22468" y="799"/>
                </a:cubicBezTo>
                <a:cubicBezTo>
                  <a:pt x="22456" y="787"/>
                  <a:pt x="22456" y="787"/>
                  <a:pt x="22456" y="775"/>
                </a:cubicBezTo>
                <a:cubicBezTo>
                  <a:pt x="22515" y="728"/>
                  <a:pt x="22563" y="680"/>
                  <a:pt x="22610" y="621"/>
                </a:cubicBezTo>
                <a:cubicBezTo>
                  <a:pt x="22670" y="525"/>
                  <a:pt x="22706" y="418"/>
                  <a:pt x="22682" y="323"/>
                </a:cubicBezTo>
                <a:cubicBezTo>
                  <a:pt x="22670" y="299"/>
                  <a:pt x="22658" y="275"/>
                  <a:pt x="22634" y="252"/>
                </a:cubicBezTo>
                <a:cubicBezTo>
                  <a:pt x="22634" y="246"/>
                  <a:pt x="22637" y="245"/>
                  <a:pt x="22640" y="245"/>
                </a:cubicBezTo>
                <a:cubicBezTo>
                  <a:pt x="22647" y="245"/>
                  <a:pt x="22660" y="253"/>
                  <a:pt x="22664" y="253"/>
                </a:cubicBezTo>
                <a:cubicBezTo>
                  <a:pt x="22666" y="253"/>
                  <a:pt x="22665" y="250"/>
                  <a:pt x="22658" y="240"/>
                </a:cubicBezTo>
                <a:cubicBezTo>
                  <a:pt x="22634" y="240"/>
                  <a:pt x="22610" y="180"/>
                  <a:pt x="22563" y="156"/>
                </a:cubicBezTo>
                <a:lnTo>
                  <a:pt x="22563" y="144"/>
                </a:lnTo>
                <a:cubicBezTo>
                  <a:pt x="22561" y="143"/>
                  <a:pt x="22561" y="142"/>
                  <a:pt x="22560" y="142"/>
                </a:cubicBezTo>
                <a:lnTo>
                  <a:pt x="22560" y="142"/>
                </a:lnTo>
                <a:cubicBezTo>
                  <a:pt x="22557" y="142"/>
                  <a:pt x="22564" y="158"/>
                  <a:pt x="22562" y="158"/>
                </a:cubicBezTo>
                <a:cubicBezTo>
                  <a:pt x="22561" y="158"/>
                  <a:pt x="22561" y="158"/>
                  <a:pt x="22561" y="157"/>
                </a:cubicBezTo>
                <a:lnTo>
                  <a:pt x="22561" y="157"/>
                </a:lnTo>
                <a:lnTo>
                  <a:pt x="22587" y="192"/>
                </a:lnTo>
                <a:cubicBezTo>
                  <a:pt x="22575" y="192"/>
                  <a:pt x="22563" y="180"/>
                  <a:pt x="22551" y="168"/>
                </a:cubicBezTo>
                <a:lnTo>
                  <a:pt x="22551" y="168"/>
                </a:lnTo>
                <a:cubicBezTo>
                  <a:pt x="22551" y="190"/>
                  <a:pt x="22600" y="241"/>
                  <a:pt x="22573" y="241"/>
                </a:cubicBezTo>
                <a:cubicBezTo>
                  <a:pt x="22573" y="241"/>
                  <a:pt x="22573" y="241"/>
                  <a:pt x="22573" y="241"/>
                </a:cubicBezTo>
                <a:lnTo>
                  <a:pt x="22573" y="241"/>
                </a:lnTo>
                <a:cubicBezTo>
                  <a:pt x="22572" y="242"/>
                  <a:pt x="22570" y="242"/>
                  <a:pt x="22569" y="242"/>
                </a:cubicBezTo>
                <a:cubicBezTo>
                  <a:pt x="22556" y="242"/>
                  <a:pt x="22537" y="214"/>
                  <a:pt x="22527" y="204"/>
                </a:cubicBezTo>
                <a:lnTo>
                  <a:pt x="22507" y="194"/>
                </a:lnTo>
                <a:lnTo>
                  <a:pt x="22507" y="194"/>
                </a:lnTo>
                <a:cubicBezTo>
                  <a:pt x="22509" y="193"/>
                  <a:pt x="22508" y="184"/>
                  <a:pt x="22505" y="175"/>
                </a:cubicBezTo>
                <a:lnTo>
                  <a:pt x="22505" y="175"/>
                </a:lnTo>
                <a:cubicBezTo>
                  <a:pt x="22505" y="177"/>
                  <a:pt x="22505" y="178"/>
                  <a:pt x="22503" y="180"/>
                </a:cubicBezTo>
                <a:cubicBezTo>
                  <a:pt x="22503" y="182"/>
                  <a:pt x="22502" y="183"/>
                  <a:pt x="22501" y="183"/>
                </a:cubicBezTo>
                <a:cubicBezTo>
                  <a:pt x="22495" y="183"/>
                  <a:pt x="22477" y="164"/>
                  <a:pt x="22468" y="144"/>
                </a:cubicBezTo>
                <a:lnTo>
                  <a:pt x="22456" y="156"/>
                </a:lnTo>
                <a:cubicBezTo>
                  <a:pt x="22444" y="144"/>
                  <a:pt x="22468" y="156"/>
                  <a:pt x="22444" y="132"/>
                </a:cubicBezTo>
                <a:lnTo>
                  <a:pt x="22444" y="168"/>
                </a:lnTo>
                <a:cubicBezTo>
                  <a:pt x="22434" y="158"/>
                  <a:pt x="22428" y="154"/>
                  <a:pt x="22426" y="154"/>
                </a:cubicBezTo>
                <a:cubicBezTo>
                  <a:pt x="22419" y="154"/>
                  <a:pt x="22433" y="182"/>
                  <a:pt x="22426" y="182"/>
                </a:cubicBezTo>
                <a:cubicBezTo>
                  <a:pt x="22423" y="182"/>
                  <a:pt x="22418" y="178"/>
                  <a:pt x="22408" y="168"/>
                </a:cubicBezTo>
                <a:cubicBezTo>
                  <a:pt x="22408" y="144"/>
                  <a:pt x="22384" y="144"/>
                  <a:pt x="22372" y="132"/>
                </a:cubicBezTo>
                <a:lnTo>
                  <a:pt x="22349" y="156"/>
                </a:lnTo>
                <a:cubicBezTo>
                  <a:pt x="22349" y="144"/>
                  <a:pt x="22349" y="132"/>
                  <a:pt x="22349" y="132"/>
                </a:cubicBezTo>
                <a:cubicBezTo>
                  <a:pt x="22345" y="131"/>
                  <a:pt x="22343" y="130"/>
                  <a:pt x="22341" y="130"/>
                </a:cubicBezTo>
                <a:cubicBezTo>
                  <a:pt x="22331" y="130"/>
                  <a:pt x="22349" y="156"/>
                  <a:pt x="22349" y="156"/>
                </a:cubicBezTo>
                <a:cubicBezTo>
                  <a:pt x="22343" y="153"/>
                  <a:pt x="22338" y="153"/>
                  <a:pt x="22334" y="153"/>
                </a:cubicBezTo>
                <a:cubicBezTo>
                  <a:pt x="22331" y="153"/>
                  <a:pt x="22328" y="153"/>
                  <a:pt x="22325" y="153"/>
                </a:cubicBezTo>
                <a:cubicBezTo>
                  <a:pt x="22319" y="153"/>
                  <a:pt x="22313" y="150"/>
                  <a:pt x="22301" y="132"/>
                </a:cubicBezTo>
                <a:cubicBezTo>
                  <a:pt x="22298" y="132"/>
                  <a:pt x="22296" y="131"/>
                  <a:pt x="22294" y="131"/>
                </a:cubicBezTo>
                <a:cubicBezTo>
                  <a:pt x="22276" y="131"/>
                  <a:pt x="22315" y="181"/>
                  <a:pt x="22305" y="181"/>
                </a:cubicBezTo>
                <a:cubicBezTo>
                  <a:pt x="22304" y="181"/>
                  <a:pt x="22303" y="181"/>
                  <a:pt x="22301" y="180"/>
                </a:cubicBezTo>
                <a:cubicBezTo>
                  <a:pt x="22277" y="156"/>
                  <a:pt x="22301" y="156"/>
                  <a:pt x="22277" y="144"/>
                </a:cubicBezTo>
                <a:lnTo>
                  <a:pt x="22265" y="168"/>
                </a:lnTo>
                <a:cubicBezTo>
                  <a:pt x="22265" y="157"/>
                  <a:pt x="22244" y="124"/>
                  <a:pt x="22252" y="121"/>
                </a:cubicBezTo>
                <a:lnTo>
                  <a:pt x="22252" y="121"/>
                </a:lnTo>
                <a:cubicBezTo>
                  <a:pt x="22249" y="121"/>
                  <a:pt x="22247" y="121"/>
                  <a:pt x="22244" y="121"/>
                </a:cubicBezTo>
                <a:cubicBezTo>
                  <a:pt x="22196" y="121"/>
                  <a:pt x="22118" y="56"/>
                  <a:pt x="22082" y="56"/>
                </a:cubicBezTo>
                <a:cubicBezTo>
                  <a:pt x="22072" y="56"/>
                  <a:pt x="22065" y="61"/>
                  <a:pt x="22063" y="73"/>
                </a:cubicBezTo>
                <a:cubicBezTo>
                  <a:pt x="22039" y="49"/>
                  <a:pt x="22051" y="49"/>
                  <a:pt x="22039" y="25"/>
                </a:cubicBezTo>
                <a:cubicBezTo>
                  <a:pt x="22039" y="40"/>
                  <a:pt x="22035" y="45"/>
                  <a:pt x="22028" y="45"/>
                </a:cubicBezTo>
                <a:cubicBezTo>
                  <a:pt x="22009" y="45"/>
                  <a:pt x="21969" y="0"/>
                  <a:pt x="219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 name="Google Shape;1338;p13"/>
          <p:cNvSpPr/>
          <p:nvPr/>
        </p:nvSpPr>
        <p:spPr>
          <a:xfrm rot="-5400000">
            <a:off x="4768750" y="2909802"/>
            <a:ext cx="505476" cy="499376"/>
          </a:xfrm>
          <a:custGeom>
            <a:rect b="b" l="l" r="r" t="t"/>
            <a:pathLst>
              <a:path extrusionOk="0" h="12077" w="22706">
                <a:moveTo>
                  <a:pt x="22253" y="121"/>
                </a:moveTo>
                <a:cubicBezTo>
                  <a:pt x="22253" y="121"/>
                  <a:pt x="22252" y="121"/>
                  <a:pt x="22252" y="121"/>
                </a:cubicBezTo>
                <a:lnTo>
                  <a:pt x="22252" y="121"/>
                </a:lnTo>
                <a:cubicBezTo>
                  <a:pt x="22252" y="121"/>
                  <a:pt x="22253" y="121"/>
                  <a:pt x="22253" y="121"/>
                </a:cubicBezTo>
                <a:close/>
                <a:moveTo>
                  <a:pt x="22551" y="144"/>
                </a:moveTo>
                <a:lnTo>
                  <a:pt x="22551" y="144"/>
                </a:lnTo>
                <a:cubicBezTo>
                  <a:pt x="22556" y="153"/>
                  <a:pt x="22559" y="156"/>
                  <a:pt x="22561" y="157"/>
                </a:cubicBezTo>
                <a:lnTo>
                  <a:pt x="22561" y="157"/>
                </a:lnTo>
                <a:lnTo>
                  <a:pt x="22551" y="144"/>
                </a:lnTo>
                <a:close/>
                <a:moveTo>
                  <a:pt x="22491" y="156"/>
                </a:moveTo>
                <a:cubicBezTo>
                  <a:pt x="22472" y="156"/>
                  <a:pt x="22500" y="164"/>
                  <a:pt x="22505" y="174"/>
                </a:cubicBezTo>
                <a:lnTo>
                  <a:pt x="22505" y="174"/>
                </a:lnTo>
                <a:cubicBezTo>
                  <a:pt x="22501" y="165"/>
                  <a:pt x="22496" y="156"/>
                  <a:pt x="22491" y="156"/>
                </a:cubicBezTo>
                <a:close/>
                <a:moveTo>
                  <a:pt x="22505" y="174"/>
                </a:moveTo>
                <a:cubicBezTo>
                  <a:pt x="22505" y="174"/>
                  <a:pt x="22505" y="174"/>
                  <a:pt x="22505" y="175"/>
                </a:cubicBezTo>
                <a:lnTo>
                  <a:pt x="22505" y="175"/>
                </a:lnTo>
                <a:cubicBezTo>
                  <a:pt x="22505" y="174"/>
                  <a:pt x="22505" y="174"/>
                  <a:pt x="22505" y="174"/>
                </a:cubicBezTo>
                <a:close/>
                <a:moveTo>
                  <a:pt x="18317" y="171"/>
                </a:moveTo>
                <a:cubicBezTo>
                  <a:pt x="18312" y="171"/>
                  <a:pt x="18306" y="174"/>
                  <a:pt x="18300" y="180"/>
                </a:cubicBezTo>
                <a:lnTo>
                  <a:pt x="18300" y="180"/>
                </a:lnTo>
                <a:cubicBezTo>
                  <a:pt x="18304" y="176"/>
                  <a:pt x="18307" y="175"/>
                  <a:pt x="18309" y="175"/>
                </a:cubicBezTo>
                <a:cubicBezTo>
                  <a:pt x="18316" y="175"/>
                  <a:pt x="18314" y="194"/>
                  <a:pt x="18306" y="215"/>
                </a:cubicBezTo>
                <a:lnTo>
                  <a:pt x="18306" y="215"/>
                </a:lnTo>
                <a:cubicBezTo>
                  <a:pt x="18311" y="204"/>
                  <a:pt x="18319" y="191"/>
                  <a:pt x="18324" y="180"/>
                </a:cubicBezTo>
                <a:cubicBezTo>
                  <a:pt x="18324" y="174"/>
                  <a:pt x="18321" y="171"/>
                  <a:pt x="18317" y="171"/>
                </a:cubicBezTo>
                <a:close/>
                <a:moveTo>
                  <a:pt x="18306" y="215"/>
                </a:moveTo>
                <a:cubicBezTo>
                  <a:pt x="18305" y="218"/>
                  <a:pt x="18304" y="220"/>
                  <a:pt x="18304" y="222"/>
                </a:cubicBezTo>
                <a:lnTo>
                  <a:pt x="18304" y="222"/>
                </a:lnTo>
                <a:cubicBezTo>
                  <a:pt x="18305" y="220"/>
                  <a:pt x="18305" y="217"/>
                  <a:pt x="18306" y="215"/>
                </a:cubicBezTo>
                <a:close/>
                <a:moveTo>
                  <a:pt x="22563" y="240"/>
                </a:moveTo>
                <a:cubicBezTo>
                  <a:pt x="22567" y="241"/>
                  <a:pt x="22570" y="241"/>
                  <a:pt x="22573" y="241"/>
                </a:cubicBezTo>
                <a:lnTo>
                  <a:pt x="22573" y="241"/>
                </a:lnTo>
                <a:cubicBezTo>
                  <a:pt x="22573" y="241"/>
                  <a:pt x="22574" y="240"/>
                  <a:pt x="22575" y="240"/>
                </a:cubicBezTo>
                <a:close/>
                <a:moveTo>
                  <a:pt x="20797" y="277"/>
                </a:moveTo>
                <a:cubicBezTo>
                  <a:pt x="20796" y="277"/>
                  <a:pt x="20795" y="279"/>
                  <a:pt x="20794" y="280"/>
                </a:cubicBezTo>
                <a:lnTo>
                  <a:pt x="20794" y="280"/>
                </a:lnTo>
                <a:cubicBezTo>
                  <a:pt x="20795" y="280"/>
                  <a:pt x="20796" y="279"/>
                  <a:pt x="20797" y="277"/>
                </a:cubicBezTo>
                <a:close/>
                <a:moveTo>
                  <a:pt x="20789" y="275"/>
                </a:moveTo>
                <a:cubicBezTo>
                  <a:pt x="20789" y="287"/>
                  <a:pt x="20789" y="291"/>
                  <a:pt x="20789" y="291"/>
                </a:cubicBezTo>
                <a:cubicBezTo>
                  <a:pt x="20790" y="291"/>
                  <a:pt x="20791" y="285"/>
                  <a:pt x="20794" y="280"/>
                </a:cubicBezTo>
                <a:lnTo>
                  <a:pt x="20794" y="280"/>
                </a:lnTo>
                <a:cubicBezTo>
                  <a:pt x="20794" y="280"/>
                  <a:pt x="20794" y="280"/>
                  <a:pt x="20793" y="280"/>
                </a:cubicBezTo>
                <a:cubicBezTo>
                  <a:pt x="20792" y="280"/>
                  <a:pt x="20791" y="279"/>
                  <a:pt x="20789" y="275"/>
                </a:cubicBezTo>
                <a:close/>
                <a:moveTo>
                  <a:pt x="18681" y="228"/>
                </a:moveTo>
                <a:lnTo>
                  <a:pt x="18669" y="263"/>
                </a:lnTo>
                <a:cubicBezTo>
                  <a:pt x="18669" y="263"/>
                  <a:pt x="18669" y="263"/>
                  <a:pt x="18669" y="275"/>
                </a:cubicBezTo>
                <a:cubicBezTo>
                  <a:pt x="18669" y="275"/>
                  <a:pt x="18669" y="287"/>
                  <a:pt x="18669" y="299"/>
                </a:cubicBezTo>
                <a:cubicBezTo>
                  <a:pt x="18681" y="263"/>
                  <a:pt x="18681" y="240"/>
                  <a:pt x="18681" y="228"/>
                </a:cubicBezTo>
                <a:close/>
                <a:moveTo>
                  <a:pt x="18598" y="323"/>
                </a:moveTo>
                <a:cubicBezTo>
                  <a:pt x="18592" y="323"/>
                  <a:pt x="18592" y="334"/>
                  <a:pt x="18592" y="345"/>
                </a:cubicBezTo>
                <a:lnTo>
                  <a:pt x="18592" y="345"/>
                </a:lnTo>
                <a:cubicBezTo>
                  <a:pt x="18593" y="338"/>
                  <a:pt x="18594" y="330"/>
                  <a:pt x="18598" y="323"/>
                </a:cubicBezTo>
                <a:close/>
                <a:moveTo>
                  <a:pt x="18592" y="345"/>
                </a:moveTo>
                <a:cubicBezTo>
                  <a:pt x="18591" y="351"/>
                  <a:pt x="18591" y="357"/>
                  <a:pt x="18590" y="363"/>
                </a:cubicBezTo>
                <a:lnTo>
                  <a:pt x="18590" y="363"/>
                </a:lnTo>
                <a:cubicBezTo>
                  <a:pt x="18592" y="358"/>
                  <a:pt x="18592" y="351"/>
                  <a:pt x="18592" y="345"/>
                </a:cubicBezTo>
                <a:close/>
                <a:moveTo>
                  <a:pt x="19551" y="347"/>
                </a:moveTo>
                <a:cubicBezTo>
                  <a:pt x="19548" y="352"/>
                  <a:pt x="19545" y="354"/>
                  <a:pt x="19542" y="354"/>
                </a:cubicBezTo>
                <a:cubicBezTo>
                  <a:pt x="19538" y="354"/>
                  <a:pt x="19533" y="348"/>
                  <a:pt x="19528" y="348"/>
                </a:cubicBezTo>
                <a:cubicBezTo>
                  <a:pt x="19524" y="348"/>
                  <a:pt x="19519" y="353"/>
                  <a:pt x="19515" y="371"/>
                </a:cubicBezTo>
                <a:cubicBezTo>
                  <a:pt x="19517" y="377"/>
                  <a:pt x="19519" y="380"/>
                  <a:pt x="19522" y="380"/>
                </a:cubicBezTo>
                <a:cubicBezTo>
                  <a:pt x="19528" y="380"/>
                  <a:pt x="19534" y="360"/>
                  <a:pt x="19541" y="360"/>
                </a:cubicBezTo>
                <a:cubicBezTo>
                  <a:pt x="19544" y="360"/>
                  <a:pt x="19547" y="366"/>
                  <a:pt x="19551" y="382"/>
                </a:cubicBezTo>
                <a:cubicBezTo>
                  <a:pt x="19551" y="372"/>
                  <a:pt x="19551" y="361"/>
                  <a:pt x="19551" y="347"/>
                </a:cubicBezTo>
                <a:close/>
                <a:moveTo>
                  <a:pt x="18896" y="371"/>
                </a:moveTo>
                <a:lnTo>
                  <a:pt x="18887" y="405"/>
                </a:lnTo>
                <a:lnTo>
                  <a:pt x="18887" y="405"/>
                </a:lnTo>
                <a:cubicBezTo>
                  <a:pt x="18890" y="396"/>
                  <a:pt x="18893" y="385"/>
                  <a:pt x="18896" y="371"/>
                </a:cubicBezTo>
                <a:close/>
                <a:moveTo>
                  <a:pt x="19823" y="390"/>
                </a:moveTo>
                <a:cubicBezTo>
                  <a:pt x="19821" y="390"/>
                  <a:pt x="19817" y="404"/>
                  <a:pt x="19815" y="416"/>
                </a:cubicBezTo>
                <a:lnTo>
                  <a:pt x="19815" y="416"/>
                </a:lnTo>
                <a:cubicBezTo>
                  <a:pt x="19824" y="406"/>
                  <a:pt x="19824" y="406"/>
                  <a:pt x="19824" y="406"/>
                </a:cubicBezTo>
                <a:cubicBezTo>
                  <a:pt x="19824" y="394"/>
                  <a:pt x="19824" y="390"/>
                  <a:pt x="19823" y="390"/>
                </a:cubicBezTo>
                <a:close/>
                <a:moveTo>
                  <a:pt x="18931" y="418"/>
                </a:moveTo>
                <a:cubicBezTo>
                  <a:pt x="18931" y="418"/>
                  <a:pt x="18931" y="418"/>
                  <a:pt x="18931" y="418"/>
                </a:cubicBezTo>
                <a:cubicBezTo>
                  <a:pt x="18931" y="418"/>
                  <a:pt x="18931" y="418"/>
                  <a:pt x="18931" y="418"/>
                </a:cubicBezTo>
                <a:close/>
                <a:moveTo>
                  <a:pt x="19503" y="418"/>
                </a:moveTo>
                <a:cubicBezTo>
                  <a:pt x="19503" y="418"/>
                  <a:pt x="19503" y="418"/>
                  <a:pt x="19503" y="418"/>
                </a:cubicBezTo>
                <a:cubicBezTo>
                  <a:pt x="19503" y="418"/>
                  <a:pt x="19503" y="418"/>
                  <a:pt x="19503" y="418"/>
                </a:cubicBezTo>
                <a:close/>
                <a:moveTo>
                  <a:pt x="19705" y="418"/>
                </a:moveTo>
                <a:lnTo>
                  <a:pt x="19705" y="418"/>
                </a:lnTo>
                <a:cubicBezTo>
                  <a:pt x="19705" y="418"/>
                  <a:pt x="19705" y="418"/>
                  <a:pt x="19705" y="418"/>
                </a:cubicBezTo>
                <a:close/>
                <a:moveTo>
                  <a:pt x="19815" y="416"/>
                </a:moveTo>
                <a:cubicBezTo>
                  <a:pt x="19814" y="416"/>
                  <a:pt x="19813" y="417"/>
                  <a:pt x="19812" y="418"/>
                </a:cubicBezTo>
                <a:cubicBezTo>
                  <a:pt x="19813" y="419"/>
                  <a:pt x="19814" y="419"/>
                  <a:pt x="19814" y="419"/>
                </a:cubicBezTo>
                <a:lnTo>
                  <a:pt x="19814" y="419"/>
                </a:lnTo>
                <a:cubicBezTo>
                  <a:pt x="19815" y="418"/>
                  <a:pt x="19815" y="417"/>
                  <a:pt x="19815" y="416"/>
                </a:cubicBezTo>
                <a:close/>
                <a:moveTo>
                  <a:pt x="19717" y="430"/>
                </a:moveTo>
                <a:lnTo>
                  <a:pt x="19717" y="430"/>
                </a:lnTo>
                <a:cubicBezTo>
                  <a:pt x="19716" y="432"/>
                  <a:pt x="19715" y="435"/>
                  <a:pt x="19714" y="438"/>
                </a:cubicBezTo>
                <a:lnTo>
                  <a:pt x="19714" y="438"/>
                </a:lnTo>
                <a:cubicBezTo>
                  <a:pt x="19716" y="437"/>
                  <a:pt x="19717" y="434"/>
                  <a:pt x="19717" y="430"/>
                </a:cubicBezTo>
                <a:close/>
                <a:moveTo>
                  <a:pt x="19634" y="430"/>
                </a:moveTo>
                <a:cubicBezTo>
                  <a:pt x="19633" y="435"/>
                  <a:pt x="19632" y="439"/>
                  <a:pt x="19631" y="442"/>
                </a:cubicBezTo>
                <a:lnTo>
                  <a:pt x="19631" y="442"/>
                </a:lnTo>
                <a:cubicBezTo>
                  <a:pt x="19633" y="439"/>
                  <a:pt x="19634" y="435"/>
                  <a:pt x="19634" y="430"/>
                </a:cubicBezTo>
                <a:close/>
                <a:moveTo>
                  <a:pt x="19801" y="454"/>
                </a:moveTo>
                <a:lnTo>
                  <a:pt x="19789" y="478"/>
                </a:lnTo>
                <a:cubicBezTo>
                  <a:pt x="19789" y="478"/>
                  <a:pt x="19789" y="479"/>
                  <a:pt x="19789" y="479"/>
                </a:cubicBezTo>
                <a:lnTo>
                  <a:pt x="19789" y="479"/>
                </a:lnTo>
                <a:cubicBezTo>
                  <a:pt x="19792" y="475"/>
                  <a:pt x="19795" y="466"/>
                  <a:pt x="19801" y="454"/>
                </a:cubicBezTo>
                <a:close/>
                <a:moveTo>
                  <a:pt x="18348" y="537"/>
                </a:moveTo>
                <a:cubicBezTo>
                  <a:pt x="18349" y="539"/>
                  <a:pt x="18350" y="540"/>
                  <a:pt x="18351" y="541"/>
                </a:cubicBezTo>
                <a:lnTo>
                  <a:pt x="18351" y="541"/>
                </a:lnTo>
                <a:cubicBezTo>
                  <a:pt x="18350" y="539"/>
                  <a:pt x="18349" y="538"/>
                  <a:pt x="18348" y="537"/>
                </a:cubicBezTo>
                <a:close/>
                <a:moveTo>
                  <a:pt x="18353" y="546"/>
                </a:moveTo>
                <a:lnTo>
                  <a:pt x="18348" y="561"/>
                </a:lnTo>
                <a:cubicBezTo>
                  <a:pt x="18348" y="561"/>
                  <a:pt x="18355" y="554"/>
                  <a:pt x="18353" y="546"/>
                </a:cubicBezTo>
                <a:close/>
                <a:moveTo>
                  <a:pt x="18848" y="882"/>
                </a:moveTo>
                <a:lnTo>
                  <a:pt x="18848" y="882"/>
                </a:lnTo>
                <a:cubicBezTo>
                  <a:pt x="18848" y="882"/>
                  <a:pt x="18848" y="883"/>
                  <a:pt x="18848" y="883"/>
                </a:cubicBezTo>
                <a:lnTo>
                  <a:pt x="18848" y="883"/>
                </a:lnTo>
                <a:lnTo>
                  <a:pt x="18848" y="883"/>
                </a:lnTo>
                <a:cubicBezTo>
                  <a:pt x="18848" y="883"/>
                  <a:pt x="18848" y="882"/>
                  <a:pt x="18848" y="882"/>
                </a:cubicBezTo>
                <a:close/>
                <a:moveTo>
                  <a:pt x="18836" y="879"/>
                </a:moveTo>
                <a:cubicBezTo>
                  <a:pt x="18836" y="880"/>
                  <a:pt x="18836" y="882"/>
                  <a:pt x="18836" y="883"/>
                </a:cubicBezTo>
                <a:lnTo>
                  <a:pt x="18836" y="883"/>
                </a:lnTo>
                <a:lnTo>
                  <a:pt x="18836" y="883"/>
                </a:lnTo>
                <a:cubicBezTo>
                  <a:pt x="18836" y="881"/>
                  <a:pt x="18836" y="880"/>
                  <a:pt x="18836" y="879"/>
                </a:cubicBezTo>
                <a:close/>
                <a:moveTo>
                  <a:pt x="18836" y="883"/>
                </a:moveTo>
                <a:lnTo>
                  <a:pt x="18824" y="894"/>
                </a:lnTo>
                <a:cubicBezTo>
                  <a:pt x="18832" y="894"/>
                  <a:pt x="18835" y="894"/>
                  <a:pt x="18836" y="883"/>
                </a:cubicBezTo>
                <a:close/>
                <a:moveTo>
                  <a:pt x="18848" y="883"/>
                </a:moveTo>
                <a:cubicBezTo>
                  <a:pt x="18848" y="891"/>
                  <a:pt x="18848" y="899"/>
                  <a:pt x="18852" y="899"/>
                </a:cubicBezTo>
                <a:cubicBezTo>
                  <a:pt x="18854" y="899"/>
                  <a:pt x="18857" y="898"/>
                  <a:pt x="18860" y="894"/>
                </a:cubicBezTo>
                <a:lnTo>
                  <a:pt x="18848" y="883"/>
                </a:lnTo>
                <a:close/>
                <a:moveTo>
                  <a:pt x="19013" y="967"/>
                </a:moveTo>
                <a:cubicBezTo>
                  <a:pt x="19010" y="969"/>
                  <a:pt x="19007" y="972"/>
                  <a:pt x="19003" y="978"/>
                </a:cubicBezTo>
                <a:cubicBezTo>
                  <a:pt x="19008" y="972"/>
                  <a:pt x="19011" y="969"/>
                  <a:pt x="19013" y="967"/>
                </a:cubicBezTo>
                <a:close/>
                <a:moveTo>
                  <a:pt x="19551" y="1121"/>
                </a:moveTo>
                <a:cubicBezTo>
                  <a:pt x="19552" y="1123"/>
                  <a:pt x="19552" y="1124"/>
                  <a:pt x="19552" y="1126"/>
                </a:cubicBezTo>
                <a:lnTo>
                  <a:pt x="19552" y="1126"/>
                </a:lnTo>
                <a:cubicBezTo>
                  <a:pt x="19553" y="1123"/>
                  <a:pt x="19552" y="1122"/>
                  <a:pt x="19551" y="1121"/>
                </a:cubicBezTo>
                <a:close/>
                <a:moveTo>
                  <a:pt x="19552" y="1126"/>
                </a:moveTo>
                <a:cubicBezTo>
                  <a:pt x="19552" y="1128"/>
                  <a:pt x="19551" y="1130"/>
                  <a:pt x="19551" y="1133"/>
                </a:cubicBezTo>
                <a:cubicBezTo>
                  <a:pt x="19552" y="1134"/>
                  <a:pt x="19553" y="1135"/>
                  <a:pt x="19554" y="1135"/>
                </a:cubicBezTo>
                <a:cubicBezTo>
                  <a:pt x="19555" y="1135"/>
                  <a:pt x="19553" y="1131"/>
                  <a:pt x="19552" y="1126"/>
                </a:cubicBezTo>
                <a:close/>
                <a:moveTo>
                  <a:pt x="19873" y="1263"/>
                </a:moveTo>
                <a:lnTo>
                  <a:pt x="19873" y="1263"/>
                </a:lnTo>
                <a:cubicBezTo>
                  <a:pt x="19873" y="1263"/>
                  <a:pt x="19872" y="1263"/>
                  <a:pt x="19872" y="1264"/>
                </a:cubicBezTo>
                <a:cubicBezTo>
                  <a:pt x="19874" y="1269"/>
                  <a:pt x="19875" y="1272"/>
                  <a:pt x="19875" y="1272"/>
                </a:cubicBezTo>
                <a:cubicBezTo>
                  <a:pt x="19875" y="1272"/>
                  <a:pt x="19875" y="1268"/>
                  <a:pt x="19873" y="1263"/>
                </a:cubicBezTo>
                <a:close/>
                <a:moveTo>
                  <a:pt x="20301" y="1406"/>
                </a:moveTo>
                <a:cubicBezTo>
                  <a:pt x="20301" y="1406"/>
                  <a:pt x="20301" y="1418"/>
                  <a:pt x="20301" y="1430"/>
                </a:cubicBezTo>
                <a:cubicBezTo>
                  <a:pt x="20277" y="1430"/>
                  <a:pt x="20277" y="1418"/>
                  <a:pt x="20301" y="1406"/>
                </a:cubicBezTo>
                <a:close/>
                <a:moveTo>
                  <a:pt x="18669" y="1752"/>
                </a:moveTo>
                <a:cubicBezTo>
                  <a:pt x="18652" y="1757"/>
                  <a:pt x="18636" y="1763"/>
                  <a:pt x="18622" y="1769"/>
                </a:cubicBezTo>
                <a:lnTo>
                  <a:pt x="18622" y="1769"/>
                </a:lnTo>
                <a:lnTo>
                  <a:pt x="18669" y="1752"/>
                </a:lnTo>
                <a:close/>
                <a:moveTo>
                  <a:pt x="19777" y="1978"/>
                </a:moveTo>
                <a:lnTo>
                  <a:pt x="19805" y="1997"/>
                </a:lnTo>
                <a:lnTo>
                  <a:pt x="19805" y="1997"/>
                </a:lnTo>
                <a:cubicBezTo>
                  <a:pt x="19794" y="1987"/>
                  <a:pt x="19807" y="1978"/>
                  <a:pt x="19777" y="1978"/>
                </a:cubicBezTo>
                <a:close/>
                <a:moveTo>
                  <a:pt x="20872" y="2131"/>
                </a:moveTo>
                <a:cubicBezTo>
                  <a:pt x="20872" y="2132"/>
                  <a:pt x="20872" y="2132"/>
                  <a:pt x="20872" y="2133"/>
                </a:cubicBezTo>
                <a:cubicBezTo>
                  <a:pt x="20875" y="2136"/>
                  <a:pt x="20879" y="2138"/>
                  <a:pt x="20882" y="2140"/>
                </a:cubicBezTo>
                <a:lnTo>
                  <a:pt x="20882" y="2140"/>
                </a:lnTo>
                <a:cubicBezTo>
                  <a:pt x="20879" y="2138"/>
                  <a:pt x="20875" y="2135"/>
                  <a:pt x="20872" y="2131"/>
                </a:cubicBezTo>
                <a:close/>
                <a:moveTo>
                  <a:pt x="20882" y="2140"/>
                </a:moveTo>
                <a:cubicBezTo>
                  <a:pt x="20890" y="2146"/>
                  <a:pt x="20898" y="2151"/>
                  <a:pt x="20908" y="2157"/>
                </a:cubicBezTo>
                <a:cubicBezTo>
                  <a:pt x="20899" y="2148"/>
                  <a:pt x="20891" y="2146"/>
                  <a:pt x="20882" y="2140"/>
                </a:cubicBezTo>
                <a:close/>
                <a:moveTo>
                  <a:pt x="17761" y="2283"/>
                </a:moveTo>
                <a:cubicBezTo>
                  <a:pt x="17765" y="2285"/>
                  <a:pt x="17771" y="2286"/>
                  <a:pt x="17777" y="2287"/>
                </a:cubicBezTo>
                <a:cubicBezTo>
                  <a:pt x="17773" y="2285"/>
                  <a:pt x="17767" y="2284"/>
                  <a:pt x="17761" y="2283"/>
                </a:cubicBezTo>
                <a:close/>
                <a:moveTo>
                  <a:pt x="20782" y="2276"/>
                </a:moveTo>
                <a:lnTo>
                  <a:pt x="20782" y="2276"/>
                </a:lnTo>
                <a:cubicBezTo>
                  <a:pt x="20784" y="2279"/>
                  <a:pt x="20786" y="2283"/>
                  <a:pt x="20789" y="2287"/>
                </a:cubicBezTo>
                <a:cubicBezTo>
                  <a:pt x="20789" y="2282"/>
                  <a:pt x="20786" y="2279"/>
                  <a:pt x="20782" y="2276"/>
                </a:cubicBezTo>
                <a:close/>
                <a:moveTo>
                  <a:pt x="16809" y="2418"/>
                </a:moveTo>
                <a:cubicBezTo>
                  <a:pt x="16810" y="2418"/>
                  <a:pt x="16811" y="2418"/>
                  <a:pt x="16812" y="2418"/>
                </a:cubicBezTo>
                <a:cubicBezTo>
                  <a:pt x="16811" y="2418"/>
                  <a:pt x="16810" y="2418"/>
                  <a:pt x="16809" y="2418"/>
                </a:cubicBezTo>
                <a:close/>
                <a:moveTo>
                  <a:pt x="13288" y="2585"/>
                </a:moveTo>
                <a:cubicBezTo>
                  <a:pt x="13282" y="2587"/>
                  <a:pt x="13277" y="2590"/>
                  <a:pt x="13274" y="2592"/>
                </a:cubicBezTo>
                <a:lnTo>
                  <a:pt x="13274" y="2592"/>
                </a:lnTo>
                <a:cubicBezTo>
                  <a:pt x="13278" y="2589"/>
                  <a:pt x="13283" y="2587"/>
                  <a:pt x="13288" y="2585"/>
                </a:cubicBezTo>
                <a:close/>
                <a:moveTo>
                  <a:pt x="19551" y="2657"/>
                </a:moveTo>
                <a:cubicBezTo>
                  <a:pt x="19556" y="2659"/>
                  <a:pt x="19561" y="2661"/>
                  <a:pt x="19564" y="2662"/>
                </a:cubicBezTo>
                <a:lnTo>
                  <a:pt x="19564" y="2662"/>
                </a:lnTo>
                <a:cubicBezTo>
                  <a:pt x="19561" y="2660"/>
                  <a:pt x="19556" y="2658"/>
                  <a:pt x="19551" y="2657"/>
                </a:cubicBezTo>
                <a:close/>
                <a:moveTo>
                  <a:pt x="19682" y="2668"/>
                </a:moveTo>
                <a:cubicBezTo>
                  <a:pt x="19678" y="2668"/>
                  <a:pt x="19677" y="2669"/>
                  <a:pt x="19676" y="2670"/>
                </a:cubicBezTo>
                <a:lnTo>
                  <a:pt x="19676" y="2670"/>
                </a:lnTo>
                <a:cubicBezTo>
                  <a:pt x="19678" y="2670"/>
                  <a:pt x="19680" y="2669"/>
                  <a:pt x="19682" y="2668"/>
                </a:cubicBezTo>
                <a:close/>
                <a:moveTo>
                  <a:pt x="20289" y="2907"/>
                </a:moveTo>
                <a:lnTo>
                  <a:pt x="20289" y="2907"/>
                </a:lnTo>
                <a:cubicBezTo>
                  <a:pt x="20289" y="2907"/>
                  <a:pt x="20297" y="2907"/>
                  <a:pt x="20293" y="2913"/>
                </a:cubicBezTo>
                <a:lnTo>
                  <a:pt x="20293" y="2913"/>
                </a:lnTo>
                <a:cubicBezTo>
                  <a:pt x="20292" y="2911"/>
                  <a:pt x="20291" y="2909"/>
                  <a:pt x="20289" y="2907"/>
                </a:cubicBezTo>
                <a:close/>
                <a:moveTo>
                  <a:pt x="19336" y="3180"/>
                </a:moveTo>
                <a:cubicBezTo>
                  <a:pt x="19336" y="3186"/>
                  <a:pt x="19348" y="3191"/>
                  <a:pt x="19363" y="3196"/>
                </a:cubicBezTo>
                <a:lnTo>
                  <a:pt x="19363" y="3196"/>
                </a:lnTo>
                <a:cubicBezTo>
                  <a:pt x="19352" y="3190"/>
                  <a:pt x="19341" y="3185"/>
                  <a:pt x="19336" y="3180"/>
                </a:cubicBezTo>
                <a:close/>
                <a:moveTo>
                  <a:pt x="19875" y="3467"/>
                </a:moveTo>
                <a:cubicBezTo>
                  <a:pt x="19877" y="3470"/>
                  <a:pt x="19879" y="3473"/>
                  <a:pt x="19884" y="3478"/>
                </a:cubicBezTo>
                <a:cubicBezTo>
                  <a:pt x="19884" y="3472"/>
                  <a:pt x="19880" y="3469"/>
                  <a:pt x="19875" y="3467"/>
                </a:cubicBezTo>
                <a:close/>
                <a:moveTo>
                  <a:pt x="19777" y="3609"/>
                </a:moveTo>
                <a:lnTo>
                  <a:pt x="19777" y="3620"/>
                </a:lnTo>
                <a:lnTo>
                  <a:pt x="19777" y="3620"/>
                </a:lnTo>
                <a:cubicBezTo>
                  <a:pt x="19772" y="3619"/>
                  <a:pt x="19766" y="3618"/>
                  <a:pt x="19761" y="3618"/>
                </a:cubicBezTo>
                <a:lnTo>
                  <a:pt x="19761" y="3618"/>
                </a:lnTo>
                <a:cubicBezTo>
                  <a:pt x="19766" y="3620"/>
                  <a:pt x="19771" y="3621"/>
                  <a:pt x="19777" y="3621"/>
                </a:cubicBezTo>
                <a:lnTo>
                  <a:pt x="19777" y="3620"/>
                </a:lnTo>
                <a:lnTo>
                  <a:pt x="19777" y="3620"/>
                </a:lnTo>
                <a:cubicBezTo>
                  <a:pt x="19779" y="3620"/>
                  <a:pt x="19781" y="3620"/>
                  <a:pt x="19782" y="3620"/>
                </a:cubicBezTo>
                <a:cubicBezTo>
                  <a:pt x="19789" y="3620"/>
                  <a:pt x="19790" y="3618"/>
                  <a:pt x="19777" y="3609"/>
                </a:cubicBezTo>
                <a:close/>
                <a:moveTo>
                  <a:pt x="19149" y="3863"/>
                </a:moveTo>
                <a:cubicBezTo>
                  <a:pt x="19134" y="3863"/>
                  <a:pt x="19124" y="3869"/>
                  <a:pt x="19110" y="3883"/>
                </a:cubicBezTo>
                <a:lnTo>
                  <a:pt x="19146" y="3871"/>
                </a:lnTo>
                <a:lnTo>
                  <a:pt x="19193" y="3871"/>
                </a:lnTo>
                <a:cubicBezTo>
                  <a:pt x="19174" y="3866"/>
                  <a:pt x="19160" y="3863"/>
                  <a:pt x="19149" y="3863"/>
                </a:cubicBezTo>
                <a:close/>
                <a:moveTo>
                  <a:pt x="19634" y="3895"/>
                </a:moveTo>
                <a:lnTo>
                  <a:pt x="19634" y="3895"/>
                </a:lnTo>
                <a:cubicBezTo>
                  <a:pt x="19634" y="3895"/>
                  <a:pt x="19634" y="3895"/>
                  <a:pt x="19634" y="3895"/>
                </a:cubicBezTo>
                <a:cubicBezTo>
                  <a:pt x="19637" y="3895"/>
                  <a:pt x="19637" y="3895"/>
                  <a:pt x="19634" y="3895"/>
                </a:cubicBezTo>
                <a:close/>
                <a:moveTo>
                  <a:pt x="19223" y="3906"/>
                </a:moveTo>
                <a:cubicBezTo>
                  <a:pt x="19221" y="3906"/>
                  <a:pt x="19219" y="3906"/>
                  <a:pt x="19217" y="3907"/>
                </a:cubicBezTo>
                <a:cubicBezTo>
                  <a:pt x="19220" y="3907"/>
                  <a:pt x="19221" y="3906"/>
                  <a:pt x="19223" y="3906"/>
                </a:cubicBezTo>
                <a:close/>
                <a:moveTo>
                  <a:pt x="19434" y="4217"/>
                </a:moveTo>
                <a:lnTo>
                  <a:pt x="19455" y="4228"/>
                </a:lnTo>
                <a:cubicBezTo>
                  <a:pt x="19450" y="4223"/>
                  <a:pt x="19442" y="4220"/>
                  <a:pt x="19434" y="4217"/>
                </a:cubicBezTo>
                <a:close/>
                <a:moveTo>
                  <a:pt x="19206" y="4361"/>
                </a:moveTo>
                <a:cubicBezTo>
                  <a:pt x="19201" y="4361"/>
                  <a:pt x="19197" y="4361"/>
                  <a:pt x="19193" y="4362"/>
                </a:cubicBezTo>
                <a:lnTo>
                  <a:pt x="19193" y="4362"/>
                </a:lnTo>
                <a:cubicBezTo>
                  <a:pt x="19198" y="4362"/>
                  <a:pt x="19202" y="4362"/>
                  <a:pt x="19206" y="4361"/>
                </a:cubicBezTo>
                <a:close/>
                <a:moveTo>
                  <a:pt x="19146" y="4359"/>
                </a:moveTo>
                <a:cubicBezTo>
                  <a:pt x="19146" y="4371"/>
                  <a:pt x="19146" y="4383"/>
                  <a:pt x="19158" y="4383"/>
                </a:cubicBezTo>
                <a:cubicBezTo>
                  <a:pt x="19141" y="4375"/>
                  <a:pt x="19165" y="4366"/>
                  <a:pt x="19193" y="4362"/>
                </a:cubicBezTo>
                <a:lnTo>
                  <a:pt x="19193" y="4362"/>
                </a:lnTo>
                <a:cubicBezTo>
                  <a:pt x="19192" y="4362"/>
                  <a:pt x="19191" y="4362"/>
                  <a:pt x="19190" y="4362"/>
                </a:cubicBezTo>
                <a:cubicBezTo>
                  <a:pt x="19175" y="4362"/>
                  <a:pt x="19158" y="4359"/>
                  <a:pt x="19146" y="4359"/>
                </a:cubicBezTo>
                <a:close/>
                <a:moveTo>
                  <a:pt x="7133" y="5589"/>
                </a:moveTo>
                <a:cubicBezTo>
                  <a:pt x="7137" y="5592"/>
                  <a:pt x="7141" y="5595"/>
                  <a:pt x="7144" y="5597"/>
                </a:cubicBezTo>
                <a:cubicBezTo>
                  <a:pt x="7141" y="5594"/>
                  <a:pt x="7137" y="5591"/>
                  <a:pt x="7133" y="5589"/>
                </a:cubicBezTo>
                <a:close/>
                <a:moveTo>
                  <a:pt x="6304" y="6454"/>
                </a:moveTo>
                <a:cubicBezTo>
                  <a:pt x="6300" y="6462"/>
                  <a:pt x="6299" y="6467"/>
                  <a:pt x="6299" y="6467"/>
                </a:cubicBezTo>
                <a:cubicBezTo>
                  <a:pt x="6302" y="6461"/>
                  <a:pt x="6303" y="6457"/>
                  <a:pt x="6304" y="6454"/>
                </a:cubicBezTo>
                <a:close/>
                <a:moveTo>
                  <a:pt x="7352" y="7895"/>
                </a:moveTo>
                <a:cubicBezTo>
                  <a:pt x="7353" y="7906"/>
                  <a:pt x="7355" y="7918"/>
                  <a:pt x="7359" y="7931"/>
                </a:cubicBezTo>
                <a:cubicBezTo>
                  <a:pt x="7356" y="7919"/>
                  <a:pt x="7354" y="7907"/>
                  <a:pt x="7352" y="7895"/>
                </a:cubicBezTo>
                <a:close/>
                <a:moveTo>
                  <a:pt x="10109" y="8012"/>
                </a:moveTo>
                <a:cubicBezTo>
                  <a:pt x="10109" y="8013"/>
                  <a:pt x="10109" y="8013"/>
                  <a:pt x="10109" y="8014"/>
                </a:cubicBezTo>
                <a:cubicBezTo>
                  <a:pt x="10109" y="8014"/>
                  <a:pt x="10109" y="8013"/>
                  <a:pt x="10109" y="8012"/>
                </a:cubicBezTo>
                <a:close/>
                <a:moveTo>
                  <a:pt x="12314" y="8644"/>
                </a:moveTo>
                <a:cubicBezTo>
                  <a:pt x="12313" y="8645"/>
                  <a:pt x="12312" y="8645"/>
                  <a:pt x="12312" y="8645"/>
                </a:cubicBezTo>
                <a:cubicBezTo>
                  <a:pt x="12312" y="8645"/>
                  <a:pt x="12313" y="8645"/>
                  <a:pt x="12314" y="8644"/>
                </a:cubicBezTo>
                <a:close/>
                <a:moveTo>
                  <a:pt x="12145" y="8705"/>
                </a:moveTo>
                <a:cubicBezTo>
                  <a:pt x="12145" y="8708"/>
                  <a:pt x="12145" y="8711"/>
                  <a:pt x="12147" y="8712"/>
                </a:cubicBezTo>
                <a:lnTo>
                  <a:pt x="12147" y="8712"/>
                </a:lnTo>
                <a:lnTo>
                  <a:pt x="12145" y="8705"/>
                </a:lnTo>
                <a:close/>
                <a:moveTo>
                  <a:pt x="11585" y="8812"/>
                </a:moveTo>
                <a:lnTo>
                  <a:pt x="11585" y="8812"/>
                </a:lnTo>
                <a:cubicBezTo>
                  <a:pt x="11581" y="8817"/>
                  <a:pt x="11578" y="8821"/>
                  <a:pt x="11578" y="8824"/>
                </a:cubicBezTo>
                <a:lnTo>
                  <a:pt x="11578" y="8824"/>
                </a:lnTo>
                <a:cubicBezTo>
                  <a:pt x="11582" y="8823"/>
                  <a:pt x="11585" y="8819"/>
                  <a:pt x="11585" y="8812"/>
                </a:cubicBezTo>
                <a:close/>
                <a:moveTo>
                  <a:pt x="12001" y="8887"/>
                </a:moveTo>
                <a:lnTo>
                  <a:pt x="12001" y="8887"/>
                </a:lnTo>
                <a:cubicBezTo>
                  <a:pt x="12000" y="8887"/>
                  <a:pt x="11999" y="8891"/>
                  <a:pt x="12000" y="8896"/>
                </a:cubicBezTo>
                <a:lnTo>
                  <a:pt x="12000" y="8896"/>
                </a:lnTo>
                <a:cubicBezTo>
                  <a:pt x="12001" y="8896"/>
                  <a:pt x="12001" y="8896"/>
                  <a:pt x="12002" y="8895"/>
                </a:cubicBezTo>
                <a:cubicBezTo>
                  <a:pt x="12002" y="8889"/>
                  <a:pt x="12001" y="8887"/>
                  <a:pt x="12001" y="8887"/>
                </a:cubicBezTo>
                <a:close/>
                <a:moveTo>
                  <a:pt x="11049" y="4728"/>
                </a:moveTo>
                <a:lnTo>
                  <a:pt x="11109" y="4740"/>
                </a:lnTo>
                <a:cubicBezTo>
                  <a:pt x="11121" y="4752"/>
                  <a:pt x="11119" y="4756"/>
                  <a:pt x="11112" y="4756"/>
                </a:cubicBezTo>
                <a:cubicBezTo>
                  <a:pt x="11100" y="4756"/>
                  <a:pt x="11071" y="4745"/>
                  <a:pt x="11060" y="4745"/>
                </a:cubicBezTo>
                <a:cubicBezTo>
                  <a:pt x="11051" y="4745"/>
                  <a:pt x="11053" y="4752"/>
                  <a:pt x="11085" y="4776"/>
                </a:cubicBezTo>
                <a:lnTo>
                  <a:pt x="11157" y="4764"/>
                </a:lnTo>
                <a:cubicBezTo>
                  <a:pt x="11166" y="4783"/>
                  <a:pt x="11396" y="4905"/>
                  <a:pt x="11341" y="4905"/>
                </a:cubicBezTo>
                <a:cubicBezTo>
                  <a:pt x="11329" y="4905"/>
                  <a:pt x="11301" y="4899"/>
                  <a:pt x="11252" y="4883"/>
                </a:cubicBezTo>
                <a:lnTo>
                  <a:pt x="11252" y="4883"/>
                </a:lnTo>
                <a:cubicBezTo>
                  <a:pt x="11252" y="4883"/>
                  <a:pt x="11383" y="4955"/>
                  <a:pt x="11514" y="5038"/>
                </a:cubicBezTo>
                <a:cubicBezTo>
                  <a:pt x="11645" y="5121"/>
                  <a:pt x="11764" y="5216"/>
                  <a:pt x="11764" y="5216"/>
                </a:cubicBezTo>
                <a:cubicBezTo>
                  <a:pt x="11859" y="5300"/>
                  <a:pt x="11847" y="5216"/>
                  <a:pt x="11954" y="5324"/>
                </a:cubicBezTo>
                <a:cubicBezTo>
                  <a:pt x="11957" y="5332"/>
                  <a:pt x="11956" y="5335"/>
                  <a:pt x="11952" y="5335"/>
                </a:cubicBezTo>
                <a:cubicBezTo>
                  <a:pt x="11943" y="5335"/>
                  <a:pt x="11919" y="5318"/>
                  <a:pt x="11905" y="5318"/>
                </a:cubicBezTo>
                <a:cubicBezTo>
                  <a:pt x="11900" y="5318"/>
                  <a:pt x="11897" y="5319"/>
                  <a:pt x="11895" y="5324"/>
                </a:cubicBezTo>
                <a:cubicBezTo>
                  <a:pt x="12038" y="5490"/>
                  <a:pt x="12145" y="5562"/>
                  <a:pt x="12252" y="5633"/>
                </a:cubicBezTo>
                <a:cubicBezTo>
                  <a:pt x="12347" y="5705"/>
                  <a:pt x="12454" y="5776"/>
                  <a:pt x="12538" y="5967"/>
                </a:cubicBezTo>
                <a:lnTo>
                  <a:pt x="12514" y="5943"/>
                </a:lnTo>
                <a:lnTo>
                  <a:pt x="12514" y="5943"/>
                </a:lnTo>
                <a:cubicBezTo>
                  <a:pt x="12559" y="5988"/>
                  <a:pt x="12616" y="6098"/>
                  <a:pt x="12631" y="6098"/>
                </a:cubicBezTo>
                <a:cubicBezTo>
                  <a:pt x="12632" y="6098"/>
                  <a:pt x="12632" y="6098"/>
                  <a:pt x="12633" y="6097"/>
                </a:cubicBezTo>
                <a:cubicBezTo>
                  <a:pt x="12669" y="6026"/>
                  <a:pt x="12562" y="6050"/>
                  <a:pt x="12538" y="5931"/>
                </a:cubicBezTo>
                <a:cubicBezTo>
                  <a:pt x="12542" y="5929"/>
                  <a:pt x="12547" y="5928"/>
                  <a:pt x="12551" y="5928"/>
                </a:cubicBezTo>
                <a:cubicBezTo>
                  <a:pt x="12600" y="5928"/>
                  <a:pt x="12640" y="6029"/>
                  <a:pt x="12672" y="6029"/>
                </a:cubicBezTo>
                <a:cubicBezTo>
                  <a:pt x="12675" y="6029"/>
                  <a:pt x="12678" y="6028"/>
                  <a:pt x="12681" y="6026"/>
                </a:cubicBezTo>
                <a:cubicBezTo>
                  <a:pt x="12693" y="6121"/>
                  <a:pt x="12752" y="6157"/>
                  <a:pt x="12788" y="6240"/>
                </a:cubicBezTo>
                <a:cubicBezTo>
                  <a:pt x="12800" y="6383"/>
                  <a:pt x="12871" y="6574"/>
                  <a:pt x="12847" y="6693"/>
                </a:cubicBezTo>
                <a:cubicBezTo>
                  <a:pt x="12871" y="6752"/>
                  <a:pt x="12931" y="6824"/>
                  <a:pt x="12943" y="6979"/>
                </a:cubicBezTo>
                <a:cubicBezTo>
                  <a:pt x="12924" y="7025"/>
                  <a:pt x="12913" y="7032"/>
                  <a:pt x="12905" y="7032"/>
                </a:cubicBezTo>
                <a:cubicBezTo>
                  <a:pt x="12902" y="7032"/>
                  <a:pt x="12900" y="7030"/>
                  <a:pt x="12897" y="7030"/>
                </a:cubicBezTo>
                <a:cubicBezTo>
                  <a:pt x="12891" y="7030"/>
                  <a:pt x="12888" y="7040"/>
                  <a:pt x="12883" y="7110"/>
                </a:cubicBezTo>
                <a:lnTo>
                  <a:pt x="12907" y="7133"/>
                </a:lnTo>
                <a:cubicBezTo>
                  <a:pt x="12898" y="7218"/>
                  <a:pt x="12890" y="7231"/>
                  <a:pt x="12881" y="7231"/>
                </a:cubicBezTo>
                <a:cubicBezTo>
                  <a:pt x="12878" y="7231"/>
                  <a:pt x="12875" y="7229"/>
                  <a:pt x="12871" y="7229"/>
                </a:cubicBezTo>
                <a:cubicBezTo>
                  <a:pt x="12847" y="7360"/>
                  <a:pt x="12907" y="7336"/>
                  <a:pt x="12847" y="7502"/>
                </a:cubicBezTo>
                <a:lnTo>
                  <a:pt x="12835" y="7407"/>
                </a:lnTo>
                <a:cubicBezTo>
                  <a:pt x="12824" y="7526"/>
                  <a:pt x="12824" y="7574"/>
                  <a:pt x="12764" y="7729"/>
                </a:cubicBezTo>
                <a:cubicBezTo>
                  <a:pt x="12752" y="7717"/>
                  <a:pt x="12764" y="7657"/>
                  <a:pt x="12788" y="7610"/>
                </a:cubicBezTo>
                <a:lnTo>
                  <a:pt x="12788" y="7610"/>
                </a:lnTo>
                <a:cubicBezTo>
                  <a:pt x="12716" y="7681"/>
                  <a:pt x="12764" y="7764"/>
                  <a:pt x="12740" y="7812"/>
                </a:cubicBezTo>
                <a:cubicBezTo>
                  <a:pt x="12758" y="7803"/>
                  <a:pt x="12783" y="7740"/>
                  <a:pt x="12799" y="7740"/>
                </a:cubicBezTo>
                <a:cubicBezTo>
                  <a:pt x="12804" y="7740"/>
                  <a:pt x="12809" y="7747"/>
                  <a:pt x="12812" y="7764"/>
                </a:cubicBezTo>
                <a:cubicBezTo>
                  <a:pt x="12788" y="7836"/>
                  <a:pt x="12788" y="7943"/>
                  <a:pt x="12728" y="7991"/>
                </a:cubicBezTo>
                <a:lnTo>
                  <a:pt x="12740" y="7895"/>
                </a:lnTo>
                <a:lnTo>
                  <a:pt x="12740" y="7895"/>
                </a:lnTo>
                <a:cubicBezTo>
                  <a:pt x="12693" y="8060"/>
                  <a:pt x="12750" y="8004"/>
                  <a:pt x="12638" y="8162"/>
                </a:cubicBezTo>
                <a:lnTo>
                  <a:pt x="12638" y="8162"/>
                </a:lnTo>
                <a:cubicBezTo>
                  <a:pt x="12639" y="8157"/>
                  <a:pt x="12633" y="8157"/>
                  <a:pt x="12633" y="8157"/>
                </a:cubicBezTo>
                <a:cubicBezTo>
                  <a:pt x="12610" y="8285"/>
                  <a:pt x="12496" y="8413"/>
                  <a:pt x="12369" y="8541"/>
                </a:cubicBezTo>
                <a:lnTo>
                  <a:pt x="12369" y="8541"/>
                </a:lnTo>
                <a:cubicBezTo>
                  <a:pt x="12373" y="8532"/>
                  <a:pt x="12378" y="8523"/>
                  <a:pt x="12383" y="8514"/>
                </a:cubicBezTo>
                <a:lnTo>
                  <a:pt x="12383" y="8514"/>
                </a:lnTo>
                <a:lnTo>
                  <a:pt x="12359" y="8550"/>
                </a:lnTo>
                <a:cubicBezTo>
                  <a:pt x="12362" y="8547"/>
                  <a:pt x="12365" y="8544"/>
                  <a:pt x="12369" y="8541"/>
                </a:cubicBezTo>
                <a:lnTo>
                  <a:pt x="12369" y="8541"/>
                </a:lnTo>
                <a:cubicBezTo>
                  <a:pt x="12344" y="8589"/>
                  <a:pt x="12333" y="8632"/>
                  <a:pt x="12314" y="8644"/>
                </a:cubicBezTo>
                <a:lnTo>
                  <a:pt x="12314" y="8644"/>
                </a:lnTo>
                <a:cubicBezTo>
                  <a:pt x="12354" y="8621"/>
                  <a:pt x="12371" y="8613"/>
                  <a:pt x="12381" y="8613"/>
                </a:cubicBezTo>
                <a:cubicBezTo>
                  <a:pt x="12392" y="8613"/>
                  <a:pt x="12395" y="8622"/>
                  <a:pt x="12407" y="8634"/>
                </a:cubicBezTo>
                <a:cubicBezTo>
                  <a:pt x="12276" y="8681"/>
                  <a:pt x="12300" y="8836"/>
                  <a:pt x="12097" y="8919"/>
                </a:cubicBezTo>
                <a:cubicBezTo>
                  <a:pt x="12085" y="8895"/>
                  <a:pt x="12121" y="8860"/>
                  <a:pt x="12181" y="8836"/>
                </a:cubicBezTo>
                <a:cubicBezTo>
                  <a:pt x="12204" y="8753"/>
                  <a:pt x="12192" y="8717"/>
                  <a:pt x="12264" y="8610"/>
                </a:cubicBezTo>
                <a:lnTo>
                  <a:pt x="12264" y="8610"/>
                </a:lnTo>
                <a:cubicBezTo>
                  <a:pt x="12225" y="8658"/>
                  <a:pt x="12171" y="8715"/>
                  <a:pt x="12152" y="8715"/>
                </a:cubicBezTo>
                <a:cubicBezTo>
                  <a:pt x="12150" y="8715"/>
                  <a:pt x="12148" y="8714"/>
                  <a:pt x="12147" y="8712"/>
                </a:cubicBezTo>
                <a:lnTo>
                  <a:pt x="12147" y="8712"/>
                </a:lnTo>
                <a:lnTo>
                  <a:pt x="12157" y="8753"/>
                </a:lnTo>
                <a:cubicBezTo>
                  <a:pt x="12121" y="8776"/>
                  <a:pt x="12097" y="8800"/>
                  <a:pt x="12062" y="8812"/>
                </a:cubicBezTo>
                <a:cubicBezTo>
                  <a:pt x="12062" y="8860"/>
                  <a:pt x="12169" y="8824"/>
                  <a:pt x="12085" y="8884"/>
                </a:cubicBezTo>
                <a:cubicBezTo>
                  <a:pt x="12054" y="8904"/>
                  <a:pt x="12034" y="8911"/>
                  <a:pt x="12022" y="8911"/>
                </a:cubicBezTo>
                <a:cubicBezTo>
                  <a:pt x="12008" y="8911"/>
                  <a:pt x="12002" y="8903"/>
                  <a:pt x="12000" y="8896"/>
                </a:cubicBezTo>
                <a:lnTo>
                  <a:pt x="12000" y="8896"/>
                </a:lnTo>
                <a:cubicBezTo>
                  <a:pt x="11930" y="8931"/>
                  <a:pt x="11907" y="8943"/>
                  <a:pt x="11895" y="8955"/>
                </a:cubicBezTo>
                <a:cubicBezTo>
                  <a:pt x="11883" y="8967"/>
                  <a:pt x="11871" y="8979"/>
                  <a:pt x="11788" y="8979"/>
                </a:cubicBezTo>
                <a:cubicBezTo>
                  <a:pt x="11799" y="8973"/>
                  <a:pt x="11811" y="8967"/>
                  <a:pt x="11821" y="8964"/>
                </a:cubicBezTo>
                <a:lnTo>
                  <a:pt x="11821" y="8964"/>
                </a:lnTo>
                <a:cubicBezTo>
                  <a:pt x="11830" y="8965"/>
                  <a:pt x="11839" y="8966"/>
                  <a:pt x="11847" y="8967"/>
                </a:cubicBezTo>
                <a:cubicBezTo>
                  <a:pt x="11844" y="8963"/>
                  <a:pt x="11839" y="8962"/>
                  <a:pt x="11834" y="8962"/>
                </a:cubicBezTo>
                <a:cubicBezTo>
                  <a:pt x="11830" y="8962"/>
                  <a:pt x="11826" y="8963"/>
                  <a:pt x="11821" y="8964"/>
                </a:cubicBezTo>
                <a:lnTo>
                  <a:pt x="11821" y="8964"/>
                </a:lnTo>
                <a:cubicBezTo>
                  <a:pt x="11715" y="8954"/>
                  <a:pt x="11573" y="8948"/>
                  <a:pt x="11573" y="8872"/>
                </a:cubicBezTo>
                <a:cubicBezTo>
                  <a:pt x="11581" y="8872"/>
                  <a:pt x="11589" y="8866"/>
                  <a:pt x="11604" y="8866"/>
                </a:cubicBezTo>
                <a:cubicBezTo>
                  <a:pt x="11612" y="8866"/>
                  <a:pt x="11621" y="8868"/>
                  <a:pt x="11633" y="8872"/>
                </a:cubicBezTo>
                <a:lnTo>
                  <a:pt x="11621" y="8884"/>
                </a:lnTo>
                <a:cubicBezTo>
                  <a:pt x="11681" y="8860"/>
                  <a:pt x="11657" y="8860"/>
                  <a:pt x="11633" y="8860"/>
                </a:cubicBezTo>
                <a:cubicBezTo>
                  <a:pt x="11604" y="8850"/>
                  <a:pt x="11575" y="8840"/>
                  <a:pt x="11578" y="8824"/>
                </a:cubicBezTo>
                <a:lnTo>
                  <a:pt x="11578" y="8824"/>
                </a:lnTo>
                <a:cubicBezTo>
                  <a:pt x="11575" y="8825"/>
                  <a:pt x="11572" y="8826"/>
                  <a:pt x="11569" y="8826"/>
                </a:cubicBezTo>
                <a:cubicBezTo>
                  <a:pt x="11555" y="8826"/>
                  <a:pt x="11534" y="8819"/>
                  <a:pt x="11514" y="8812"/>
                </a:cubicBezTo>
                <a:cubicBezTo>
                  <a:pt x="11466" y="8788"/>
                  <a:pt x="11430" y="8764"/>
                  <a:pt x="11395" y="8741"/>
                </a:cubicBezTo>
                <a:lnTo>
                  <a:pt x="11395" y="8776"/>
                </a:lnTo>
                <a:cubicBezTo>
                  <a:pt x="11133" y="8717"/>
                  <a:pt x="11454" y="8741"/>
                  <a:pt x="11264" y="8586"/>
                </a:cubicBezTo>
                <a:cubicBezTo>
                  <a:pt x="11230" y="8559"/>
                  <a:pt x="11216" y="8549"/>
                  <a:pt x="11211" y="8549"/>
                </a:cubicBezTo>
                <a:cubicBezTo>
                  <a:pt x="11199" y="8549"/>
                  <a:pt x="11240" y="8599"/>
                  <a:pt x="11228" y="8599"/>
                </a:cubicBezTo>
                <a:cubicBezTo>
                  <a:pt x="11225" y="8599"/>
                  <a:pt x="11218" y="8595"/>
                  <a:pt x="11204" y="8586"/>
                </a:cubicBezTo>
                <a:cubicBezTo>
                  <a:pt x="11169" y="8538"/>
                  <a:pt x="11157" y="8503"/>
                  <a:pt x="11133" y="8467"/>
                </a:cubicBezTo>
                <a:cubicBezTo>
                  <a:pt x="11109" y="8419"/>
                  <a:pt x="11085" y="8383"/>
                  <a:pt x="11038" y="8312"/>
                </a:cubicBezTo>
                <a:cubicBezTo>
                  <a:pt x="11014" y="8264"/>
                  <a:pt x="10990" y="8169"/>
                  <a:pt x="11026" y="8145"/>
                </a:cubicBezTo>
                <a:cubicBezTo>
                  <a:pt x="10954" y="8062"/>
                  <a:pt x="10919" y="7860"/>
                  <a:pt x="10859" y="7824"/>
                </a:cubicBezTo>
                <a:lnTo>
                  <a:pt x="10859" y="7824"/>
                </a:lnTo>
                <a:cubicBezTo>
                  <a:pt x="10895" y="7991"/>
                  <a:pt x="10954" y="7967"/>
                  <a:pt x="11002" y="8169"/>
                </a:cubicBezTo>
                <a:lnTo>
                  <a:pt x="10942" y="8133"/>
                </a:lnTo>
                <a:cubicBezTo>
                  <a:pt x="10895" y="8074"/>
                  <a:pt x="10871" y="8002"/>
                  <a:pt x="10835" y="7931"/>
                </a:cubicBezTo>
                <a:cubicBezTo>
                  <a:pt x="10811" y="7860"/>
                  <a:pt x="10788" y="7788"/>
                  <a:pt x="10776" y="7741"/>
                </a:cubicBezTo>
                <a:cubicBezTo>
                  <a:pt x="10776" y="7758"/>
                  <a:pt x="10769" y="7769"/>
                  <a:pt x="10761" y="7769"/>
                </a:cubicBezTo>
                <a:cubicBezTo>
                  <a:pt x="10758" y="7769"/>
                  <a:pt x="10755" y="7768"/>
                  <a:pt x="10752" y="7764"/>
                </a:cubicBezTo>
                <a:cubicBezTo>
                  <a:pt x="10716" y="7669"/>
                  <a:pt x="10692" y="7610"/>
                  <a:pt x="10668" y="7538"/>
                </a:cubicBezTo>
                <a:cubicBezTo>
                  <a:pt x="10645" y="7479"/>
                  <a:pt x="10621" y="7407"/>
                  <a:pt x="10621" y="7300"/>
                </a:cubicBezTo>
                <a:cubicBezTo>
                  <a:pt x="10624" y="7298"/>
                  <a:pt x="10627" y="7297"/>
                  <a:pt x="10630" y="7297"/>
                </a:cubicBezTo>
                <a:cubicBezTo>
                  <a:pt x="10657" y="7297"/>
                  <a:pt x="10659" y="7403"/>
                  <a:pt x="10680" y="7479"/>
                </a:cubicBezTo>
                <a:cubicBezTo>
                  <a:pt x="10680" y="7348"/>
                  <a:pt x="10668" y="7336"/>
                  <a:pt x="10657" y="7133"/>
                </a:cubicBezTo>
                <a:cubicBezTo>
                  <a:pt x="10658" y="7133"/>
                  <a:pt x="10659" y="7133"/>
                  <a:pt x="10660" y="7133"/>
                </a:cubicBezTo>
                <a:cubicBezTo>
                  <a:pt x="10691" y="7133"/>
                  <a:pt x="10670" y="7277"/>
                  <a:pt x="10704" y="7288"/>
                </a:cubicBezTo>
                <a:lnTo>
                  <a:pt x="10668" y="7062"/>
                </a:lnTo>
                <a:lnTo>
                  <a:pt x="10680" y="7062"/>
                </a:lnTo>
                <a:cubicBezTo>
                  <a:pt x="10609" y="7038"/>
                  <a:pt x="10680" y="6883"/>
                  <a:pt x="10668" y="6740"/>
                </a:cubicBezTo>
                <a:cubicBezTo>
                  <a:pt x="10668" y="6574"/>
                  <a:pt x="10668" y="6467"/>
                  <a:pt x="10645" y="6383"/>
                </a:cubicBezTo>
                <a:cubicBezTo>
                  <a:pt x="10633" y="6300"/>
                  <a:pt x="10609" y="6240"/>
                  <a:pt x="10597" y="6133"/>
                </a:cubicBezTo>
                <a:cubicBezTo>
                  <a:pt x="10621" y="6101"/>
                  <a:pt x="10634" y="6086"/>
                  <a:pt x="10644" y="6086"/>
                </a:cubicBezTo>
                <a:cubicBezTo>
                  <a:pt x="10649" y="6086"/>
                  <a:pt x="10653" y="6090"/>
                  <a:pt x="10657" y="6097"/>
                </a:cubicBezTo>
                <a:cubicBezTo>
                  <a:pt x="10609" y="6181"/>
                  <a:pt x="10633" y="6169"/>
                  <a:pt x="10645" y="6205"/>
                </a:cubicBezTo>
                <a:cubicBezTo>
                  <a:pt x="10654" y="6109"/>
                  <a:pt x="10710" y="6006"/>
                  <a:pt x="10738" y="6006"/>
                </a:cubicBezTo>
                <a:cubicBezTo>
                  <a:pt x="10744" y="6006"/>
                  <a:pt x="10749" y="6012"/>
                  <a:pt x="10752" y="6026"/>
                </a:cubicBezTo>
                <a:cubicBezTo>
                  <a:pt x="10759" y="5969"/>
                  <a:pt x="10759" y="5952"/>
                  <a:pt x="10755" y="5952"/>
                </a:cubicBezTo>
                <a:cubicBezTo>
                  <a:pt x="10748" y="5952"/>
                  <a:pt x="10732" y="6000"/>
                  <a:pt x="10723" y="6000"/>
                </a:cubicBezTo>
                <a:cubicBezTo>
                  <a:pt x="10719" y="6000"/>
                  <a:pt x="10716" y="5991"/>
                  <a:pt x="10716" y="5967"/>
                </a:cubicBezTo>
                <a:cubicBezTo>
                  <a:pt x="10716" y="5967"/>
                  <a:pt x="10728" y="5907"/>
                  <a:pt x="10740" y="5847"/>
                </a:cubicBezTo>
                <a:cubicBezTo>
                  <a:pt x="10752" y="5776"/>
                  <a:pt x="10776" y="5717"/>
                  <a:pt x="10776" y="5716"/>
                </a:cubicBezTo>
                <a:lnTo>
                  <a:pt x="10776" y="5716"/>
                </a:lnTo>
                <a:cubicBezTo>
                  <a:pt x="10755" y="5730"/>
                  <a:pt x="10738" y="5765"/>
                  <a:pt x="10728" y="5765"/>
                </a:cubicBezTo>
                <a:cubicBezTo>
                  <a:pt x="10720" y="5765"/>
                  <a:pt x="10716" y="5747"/>
                  <a:pt x="10716" y="5693"/>
                </a:cubicBezTo>
                <a:cubicBezTo>
                  <a:pt x="10740" y="5586"/>
                  <a:pt x="10752" y="5526"/>
                  <a:pt x="10799" y="5383"/>
                </a:cubicBezTo>
                <a:cubicBezTo>
                  <a:pt x="10799" y="5391"/>
                  <a:pt x="10805" y="5391"/>
                  <a:pt x="10811" y="5391"/>
                </a:cubicBezTo>
                <a:lnTo>
                  <a:pt x="10811" y="5391"/>
                </a:lnTo>
                <a:cubicBezTo>
                  <a:pt x="10823" y="5391"/>
                  <a:pt x="10839" y="5391"/>
                  <a:pt x="10823" y="5455"/>
                </a:cubicBezTo>
                <a:cubicBezTo>
                  <a:pt x="10847" y="5395"/>
                  <a:pt x="10883" y="5288"/>
                  <a:pt x="10871" y="5240"/>
                </a:cubicBezTo>
                <a:lnTo>
                  <a:pt x="10871" y="5240"/>
                </a:lnTo>
                <a:cubicBezTo>
                  <a:pt x="10860" y="5262"/>
                  <a:pt x="10853" y="5271"/>
                  <a:pt x="10850" y="5271"/>
                </a:cubicBezTo>
                <a:cubicBezTo>
                  <a:pt x="10834" y="5271"/>
                  <a:pt x="10888" y="5067"/>
                  <a:pt x="10865" y="5067"/>
                </a:cubicBezTo>
                <a:cubicBezTo>
                  <a:pt x="10861" y="5067"/>
                  <a:pt x="10856" y="5073"/>
                  <a:pt x="10847" y="5085"/>
                </a:cubicBezTo>
                <a:lnTo>
                  <a:pt x="10930" y="4954"/>
                </a:lnTo>
                <a:lnTo>
                  <a:pt x="10930" y="4954"/>
                </a:lnTo>
                <a:cubicBezTo>
                  <a:pt x="10919" y="4978"/>
                  <a:pt x="10930" y="4990"/>
                  <a:pt x="10907" y="5038"/>
                </a:cubicBezTo>
                <a:cubicBezTo>
                  <a:pt x="10966" y="5014"/>
                  <a:pt x="10954" y="4919"/>
                  <a:pt x="10966" y="4871"/>
                </a:cubicBezTo>
                <a:cubicBezTo>
                  <a:pt x="10990" y="4835"/>
                  <a:pt x="11026" y="4764"/>
                  <a:pt x="11049" y="4728"/>
                </a:cubicBezTo>
                <a:close/>
                <a:moveTo>
                  <a:pt x="764" y="9388"/>
                </a:moveTo>
                <a:lnTo>
                  <a:pt x="764" y="9388"/>
                </a:lnTo>
                <a:cubicBezTo>
                  <a:pt x="764" y="9391"/>
                  <a:pt x="763" y="9393"/>
                  <a:pt x="762" y="9396"/>
                </a:cubicBezTo>
                <a:cubicBezTo>
                  <a:pt x="763" y="9393"/>
                  <a:pt x="764" y="9391"/>
                  <a:pt x="764" y="9388"/>
                </a:cubicBezTo>
                <a:close/>
                <a:moveTo>
                  <a:pt x="6454" y="6252"/>
                </a:moveTo>
                <a:cubicBezTo>
                  <a:pt x="6573" y="6348"/>
                  <a:pt x="6704" y="6443"/>
                  <a:pt x="6799" y="6574"/>
                </a:cubicBezTo>
                <a:cubicBezTo>
                  <a:pt x="7113" y="6899"/>
                  <a:pt x="7257" y="7395"/>
                  <a:pt x="7352" y="7895"/>
                </a:cubicBezTo>
                <a:lnTo>
                  <a:pt x="7352" y="7895"/>
                </a:lnTo>
                <a:cubicBezTo>
                  <a:pt x="7346" y="7853"/>
                  <a:pt x="7353" y="7834"/>
                  <a:pt x="7363" y="7834"/>
                </a:cubicBezTo>
                <a:cubicBezTo>
                  <a:pt x="7380" y="7834"/>
                  <a:pt x="7406" y="7881"/>
                  <a:pt x="7406" y="7955"/>
                </a:cubicBezTo>
                <a:cubicBezTo>
                  <a:pt x="7335" y="8288"/>
                  <a:pt x="7490" y="8526"/>
                  <a:pt x="7394" y="8860"/>
                </a:cubicBezTo>
                <a:cubicBezTo>
                  <a:pt x="7406" y="9479"/>
                  <a:pt x="7204" y="10015"/>
                  <a:pt x="7061" y="10479"/>
                </a:cubicBezTo>
                <a:lnTo>
                  <a:pt x="7025" y="10467"/>
                </a:lnTo>
                <a:cubicBezTo>
                  <a:pt x="6978" y="10515"/>
                  <a:pt x="6989" y="10562"/>
                  <a:pt x="6954" y="10610"/>
                </a:cubicBezTo>
                <a:lnTo>
                  <a:pt x="6942" y="10598"/>
                </a:lnTo>
                <a:cubicBezTo>
                  <a:pt x="6853" y="10721"/>
                  <a:pt x="6774" y="10802"/>
                  <a:pt x="6735" y="10802"/>
                </a:cubicBezTo>
                <a:cubicBezTo>
                  <a:pt x="6732" y="10802"/>
                  <a:pt x="6730" y="10801"/>
                  <a:pt x="6728" y="10800"/>
                </a:cubicBezTo>
                <a:lnTo>
                  <a:pt x="6728" y="10800"/>
                </a:lnTo>
                <a:lnTo>
                  <a:pt x="6739" y="10836"/>
                </a:lnTo>
                <a:cubicBezTo>
                  <a:pt x="6729" y="10841"/>
                  <a:pt x="6722" y="10843"/>
                  <a:pt x="6717" y="10843"/>
                </a:cubicBezTo>
                <a:cubicBezTo>
                  <a:pt x="6704" y="10843"/>
                  <a:pt x="6704" y="10829"/>
                  <a:pt x="6690" y="10829"/>
                </a:cubicBezTo>
                <a:cubicBezTo>
                  <a:pt x="6685" y="10829"/>
                  <a:pt x="6678" y="10831"/>
                  <a:pt x="6668" y="10836"/>
                </a:cubicBezTo>
                <a:lnTo>
                  <a:pt x="6680" y="10824"/>
                </a:lnTo>
                <a:lnTo>
                  <a:pt x="6680" y="10824"/>
                </a:lnTo>
                <a:cubicBezTo>
                  <a:pt x="6680" y="10824"/>
                  <a:pt x="6619" y="10834"/>
                  <a:pt x="6610" y="10845"/>
                </a:cubicBezTo>
                <a:lnTo>
                  <a:pt x="6610" y="10845"/>
                </a:lnTo>
                <a:cubicBezTo>
                  <a:pt x="6618" y="10822"/>
                  <a:pt x="6582" y="10788"/>
                  <a:pt x="6525" y="10777"/>
                </a:cubicBezTo>
                <a:cubicBezTo>
                  <a:pt x="6466" y="10741"/>
                  <a:pt x="6382" y="10705"/>
                  <a:pt x="6358" y="10658"/>
                </a:cubicBezTo>
                <a:cubicBezTo>
                  <a:pt x="6311" y="10622"/>
                  <a:pt x="6227" y="10562"/>
                  <a:pt x="6144" y="10479"/>
                </a:cubicBezTo>
                <a:cubicBezTo>
                  <a:pt x="6061" y="10396"/>
                  <a:pt x="5966" y="10288"/>
                  <a:pt x="5894" y="10193"/>
                </a:cubicBezTo>
                <a:cubicBezTo>
                  <a:pt x="5894" y="10134"/>
                  <a:pt x="5739" y="9919"/>
                  <a:pt x="5704" y="9753"/>
                </a:cubicBezTo>
                <a:cubicBezTo>
                  <a:pt x="5632" y="9610"/>
                  <a:pt x="5573" y="9419"/>
                  <a:pt x="5537" y="9205"/>
                </a:cubicBezTo>
                <a:cubicBezTo>
                  <a:pt x="5513" y="8991"/>
                  <a:pt x="5513" y="8753"/>
                  <a:pt x="5537" y="8526"/>
                </a:cubicBezTo>
                <a:lnTo>
                  <a:pt x="5537" y="8526"/>
                </a:lnTo>
                <a:lnTo>
                  <a:pt x="5501" y="8538"/>
                </a:lnTo>
                <a:lnTo>
                  <a:pt x="5513" y="8419"/>
                </a:lnTo>
                <a:cubicBezTo>
                  <a:pt x="5513" y="8419"/>
                  <a:pt x="5518" y="8414"/>
                  <a:pt x="5522" y="8414"/>
                </a:cubicBezTo>
                <a:cubicBezTo>
                  <a:pt x="5524" y="8414"/>
                  <a:pt x="5525" y="8415"/>
                  <a:pt x="5525" y="8419"/>
                </a:cubicBezTo>
                <a:cubicBezTo>
                  <a:pt x="5585" y="8336"/>
                  <a:pt x="5561" y="8145"/>
                  <a:pt x="5608" y="8062"/>
                </a:cubicBezTo>
                <a:lnTo>
                  <a:pt x="5608" y="8062"/>
                </a:lnTo>
                <a:cubicBezTo>
                  <a:pt x="5561" y="8110"/>
                  <a:pt x="5585" y="8133"/>
                  <a:pt x="5573" y="8205"/>
                </a:cubicBezTo>
                <a:cubicBezTo>
                  <a:pt x="5563" y="8231"/>
                  <a:pt x="5553" y="8242"/>
                  <a:pt x="5546" y="8242"/>
                </a:cubicBezTo>
                <a:cubicBezTo>
                  <a:pt x="5525" y="8242"/>
                  <a:pt x="5517" y="8161"/>
                  <a:pt x="5561" y="8074"/>
                </a:cubicBezTo>
                <a:lnTo>
                  <a:pt x="5573" y="8074"/>
                </a:lnTo>
                <a:lnTo>
                  <a:pt x="5573" y="7979"/>
                </a:lnTo>
                <a:cubicBezTo>
                  <a:pt x="5608" y="7979"/>
                  <a:pt x="5644" y="7895"/>
                  <a:pt x="5680" y="7895"/>
                </a:cubicBezTo>
                <a:cubicBezTo>
                  <a:pt x="5787" y="7514"/>
                  <a:pt x="5835" y="7229"/>
                  <a:pt x="6049" y="6859"/>
                </a:cubicBezTo>
                <a:cubicBezTo>
                  <a:pt x="6050" y="6864"/>
                  <a:pt x="6052" y="6867"/>
                  <a:pt x="6054" y="6867"/>
                </a:cubicBezTo>
                <a:cubicBezTo>
                  <a:pt x="6078" y="6867"/>
                  <a:pt x="6161" y="6671"/>
                  <a:pt x="6200" y="6671"/>
                </a:cubicBezTo>
                <a:cubicBezTo>
                  <a:pt x="6207" y="6671"/>
                  <a:pt x="6212" y="6678"/>
                  <a:pt x="6216" y="6693"/>
                </a:cubicBezTo>
                <a:cubicBezTo>
                  <a:pt x="6254" y="6612"/>
                  <a:pt x="6256" y="6591"/>
                  <a:pt x="6243" y="6591"/>
                </a:cubicBezTo>
                <a:cubicBezTo>
                  <a:pt x="6229" y="6591"/>
                  <a:pt x="6195" y="6621"/>
                  <a:pt x="6177" y="6621"/>
                </a:cubicBezTo>
                <a:cubicBezTo>
                  <a:pt x="6167" y="6621"/>
                  <a:pt x="6163" y="6612"/>
                  <a:pt x="6168" y="6586"/>
                </a:cubicBezTo>
                <a:cubicBezTo>
                  <a:pt x="6204" y="6514"/>
                  <a:pt x="6227" y="6443"/>
                  <a:pt x="6251" y="6443"/>
                </a:cubicBezTo>
                <a:cubicBezTo>
                  <a:pt x="6251" y="6456"/>
                  <a:pt x="6257" y="6460"/>
                  <a:pt x="6264" y="6460"/>
                </a:cubicBezTo>
                <a:cubicBezTo>
                  <a:pt x="6276" y="6460"/>
                  <a:pt x="6293" y="6449"/>
                  <a:pt x="6300" y="6449"/>
                </a:cubicBezTo>
                <a:cubicBezTo>
                  <a:pt x="6303" y="6449"/>
                  <a:pt x="6304" y="6451"/>
                  <a:pt x="6304" y="6454"/>
                </a:cubicBezTo>
                <a:lnTo>
                  <a:pt x="6304" y="6454"/>
                </a:lnTo>
                <a:cubicBezTo>
                  <a:pt x="6309" y="6440"/>
                  <a:pt x="6319" y="6418"/>
                  <a:pt x="6335" y="6395"/>
                </a:cubicBezTo>
                <a:cubicBezTo>
                  <a:pt x="6358" y="6359"/>
                  <a:pt x="6382" y="6324"/>
                  <a:pt x="6382" y="6324"/>
                </a:cubicBezTo>
                <a:cubicBezTo>
                  <a:pt x="6384" y="6322"/>
                  <a:pt x="6385" y="6321"/>
                  <a:pt x="6386" y="6321"/>
                </a:cubicBezTo>
                <a:cubicBezTo>
                  <a:pt x="6391" y="6321"/>
                  <a:pt x="6382" y="6351"/>
                  <a:pt x="6382" y="6371"/>
                </a:cubicBezTo>
                <a:cubicBezTo>
                  <a:pt x="6394" y="6324"/>
                  <a:pt x="6430" y="6288"/>
                  <a:pt x="6454" y="6252"/>
                </a:cubicBezTo>
                <a:close/>
                <a:moveTo>
                  <a:pt x="5879" y="11513"/>
                </a:moveTo>
                <a:lnTo>
                  <a:pt x="5879" y="11513"/>
                </a:lnTo>
                <a:cubicBezTo>
                  <a:pt x="5881" y="11514"/>
                  <a:pt x="5882" y="11515"/>
                  <a:pt x="5882" y="11515"/>
                </a:cubicBezTo>
                <a:cubicBezTo>
                  <a:pt x="5882" y="11515"/>
                  <a:pt x="5881" y="11514"/>
                  <a:pt x="5879" y="11513"/>
                </a:cubicBezTo>
                <a:close/>
                <a:moveTo>
                  <a:pt x="303" y="11939"/>
                </a:moveTo>
                <a:lnTo>
                  <a:pt x="310" y="11943"/>
                </a:lnTo>
                <a:cubicBezTo>
                  <a:pt x="307" y="11940"/>
                  <a:pt x="305" y="11939"/>
                  <a:pt x="303" y="11939"/>
                </a:cubicBezTo>
                <a:close/>
                <a:moveTo>
                  <a:pt x="21948" y="0"/>
                </a:moveTo>
                <a:cubicBezTo>
                  <a:pt x="21947" y="0"/>
                  <a:pt x="21945" y="1"/>
                  <a:pt x="21944" y="1"/>
                </a:cubicBezTo>
                <a:lnTo>
                  <a:pt x="21956" y="25"/>
                </a:lnTo>
                <a:cubicBezTo>
                  <a:pt x="21935" y="11"/>
                  <a:pt x="21919" y="7"/>
                  <a:pt x="21905" y="7"/>
                </a:cubicBezTo>
                <a:cubicBezTo>
                  <a:pt x="21877" y="7"/>
                  <a:pt x="21860" y="27"/>
                  <a:pt x="21828" y="27"/>
                </a:cubicBezTo>
                <a:cubicBezTo>
                  <a:pt x="21824" y="27"/>
                  <a:pt x="21818" y="26"/>
                  <a:pt x="21813" y="25"/>
                </a:cubicBezTo>
                <a:lnTo>
                  <a:pt x="21813" y="25"/>
                </a:lnTo>
                <a:lnTo>
                  <a:pt x="21825" y="49"/>
                </a:lnTo>
                <a:cubicBezTo>
                  <a:pt x="21837" y="73"/>
                  <a:pt x="21825" y="73"/>
                  <a:pt x="21825" y="97"/>
                </a:cubicBezTo>
                <a:cubicBezTo>
                  <a:pt x="21814" y="86"/>
                  <a:pt x="21803" y="47"/>
                  <a:pt x="21793" y="47"/>
                </a:cubicBezTo>
                <a:cubicBezTo>
                  <a:pt x="21792" y="47"/>
                  <a:pt x="21790" y="48"/>
                  <a:pt x="21789" y="49"/>
                </a:cubicBezTo>
                <a:cubicBezTo>
                  <a:pt x="21801" y="61"/>
                  <a:pt x="21813" y="73"/>
                  <a:pt x="21813" y="85"/>
                </a:cubicBezTo>
                <a:cubicBezTo>
                  <a:pt x="21792" y="64"/>
                  <a:pt x="21772" y="58"/>
                  <a:pt x="21750" y="58"/>
                </a:cubicBezTo>
                <a:cubicBezTo>
                  <a:pt x="21715" y="58"/>
                  <a:pt x="21678" y="75"/>
                  <a:pt x="21634" y="75"/>
                </a:cubicBezTo>
                <a:cubicBezTo>
                  <a:pt x="21626" y="75"/>
                  <a:pt x="21618" y="74"/>
                  <a:pt x="21610" y="73"/>
                </a:cubicBezTo>
                <a:cubicBezTo>
                  <a:pt x="21539" y="121"/>
                  <a:pt x="21444" y="109"/>
                  <a:pt x="21372" y="144"/>
                </a:cubicBezTo>
                <a:cubicBezTo>
                  <a:pt x="21383" y="144"/>
                  <a:pt x="21394" y="194"/>
                  <a:pt x="21387" y="194"/>
                </a:cubicBezTo>
                <a:cubicBezTo>
                  <a:pt x="21386" y="194"/>
                  <a:pt x="21385" y="193"/>
                  <a:pt x="21384" y="192"/>
                </a:cubicBezTo>
                <a:cubicBezTo>
                  <a:pt x="21367" y="160"/>
                  <a:pt x="21356" y="151"/>
                  <a:pt x="21349" y="151"/>
                </a:cubicBezTo>
                <a:cubicBezTo>
                  <a:pt x="21337" y="151"/>
                  <a:pt x="21333" y="177"/>
                  <a:pt x="21318" y="177"/>
                </a:cubicBezTo>
                <a:cubicBezTo>
                  <a:pt x="21311" y="177"/>
                  <a:pt x="21302" y="172"/>
                  <a:pt x="21289" y="156"/>
                </a:cubicBezTo>
                <a:cubicBezTo>
                  <a:pt x="21279" y="169"/>
                  <a:pt x="21268" y="172"/>
                  <a:pt x="21257" y="172"/>
                </a:cubicBezTo>
                <a:cubicBezTo>
                  <a:pt x="21243" y="172"/>
                  <a:pt x="21228" y="167"/>
                  <a:pt x="21214" y="167"/>
                </a:cubicBezTo>
                <a:cubicBezTo>
                  <a:pt x="21196" y="167"/>
                  <a:pt x="21180" y="176"/>
                  <a:pt x="21170" y="216"/>
                </a:cubicBezTo>
                <a:lnTo>
                  <a:pt x="21158" y="180"/>
                </a:lnTo>
                <a:cubicBezTo>
                  <a:pt x="21156" y="178"/>
                  <a:pt x="21154" y="177"/>
                  <a:pt x="21153" y="177"/>
                </a:cubicBezTo>
                <a:cubicBezTo>
                  <a:pt x="21150" y="177"/>
                  <a:pt x="21156" y="194"/>
                  <a:pt x="21146" y="204"/>
                </a:cubicBezTo>
                <a:lnTo>
                  <a:pt x="21146" y="192"/>
                </a:lnTo>
                <a:cubicBezTo>
                  <a:pt x="21142" y="190"/>
                  <a:pt x="21139" y="190"/>
                  <a:pt x="21136" y="190"/>
                </a:cubicBezTo>
                <a:cubicBezTo>
                  <a:pt x="21122" y="190"/>
                  <a:pt x="21112" y="206"/>
                  <a:pt x="21104" y="206"/>
                </a:cubicBezTo>
                <a:cubicBezTo>
                  <a:pt x="21102" y="206"/>
                  <a:pt x="21100" y="206"/>
                  <a:pt x="21098" y="204"/>
                </a:cubicBezTo>
                <a:lnTo>
                  <a:pt x="21098" y="204"/>
                </a:lnTo>
                <a:lnTo>
                  <a:pt x="21110" y="240"/>
                </a:lnTo>
                <a:cubicBezTo>
                  <a:pt x="21108" y="241"/>
                  <a:pt x="21107" y="242"/>
                  <a:pt x="21106" y="242"/>
                </a:cubicBezTo>
                <a:cubicBezTo>
                  <a:pt x="21100" y="242"/>
                  <a:pt x="21098" y="231"/>
                  <a:pt x="21094" y="231"/>
                </a:cubicBezTo>
                <a:cubicBezTo>
                  <a:pt x="21092" y="231"/>
                  <a:pt x="21090" y="233"/>
                  <a:pt x="21086" y="240"/>
                </a:cubicBezTo>
                <a:lnTo>
                  <a:pt x="21086" y="263"/>
                </a:lnTo>
                <a:cubicBezTo>
                  <a:pt x="21078" y="237"/>
                  <a:pt x="21070" y="230"/>
                  <a:pt x="21064" y="230"/>
                </a:cubicBezTo>
                <a:cubicBezTo>
                  <a:pt x="21058" y="230"/>
                  <a:pt x="21052" y="238"/>
                  <a:pt x="21047" y="238"/>
                </a:cubicBezTo>
                <a:cubicBezTo>
                  <a:pt x="21044" y="238"/>
                  <a:pt x="21042" y="236"/>
                  <a:pt x="21039" y="228"/>
                </a:cubicBezTo>
                <a:cubicBezTo>
                  <a:pt x="21027" y="240"/>
                  <a:pt x="21003" y="275"/>
                  <a:pt x="20991" y="275"/>
                </a:cubicBezTo>
                <a:cubicBezTo>
                  <a:pt x="20979" y="240"/>
                  <a:pt x="20955" y="240"/>
                  <a:pt x="20932" y="228"/>
                </a:cubicBezTo>
                <a:cubicBezTo>
                  <a:pt x="20912" y="237"/>
                  <a:pt x="20878" y="255"/>
                  <a:pt x="20846" y="255"/>
                </a:cubicBezTo>
                <a:cubicBezTo>
                  <a:pt x="20839" y="255"/>
                  <a:pt x="20831" y="254"/>
                  <a:pt x="20825" y="252"/>
                </a:cubicBezTo>
                <a:lnTo>
                  <a:pt x="20825" y="299"/>
                </a:lnTo>
                <a:cubicBezTo>
                  <a:pt x="20813" y="287"/>
                  <a:pt x="20813" y="287"/>
                  <a:pt x="20813" y="275"/>
                </a:cubicBezTo>
                <a:cubicBezTo>
                  <a:pt x="20809" y="263"/>
                  <a:pt x="20807" y="259"/>
                  <a:pt x="20805" y="259"/>
                </a:cubicBezTo>
                <a:cubicBezTo>
                  <a:pt x="20802" y="259"/>
                  <a:pt x="20800" y="270"/>
                  <a:pt x="20797" y="277"/>
                </a:cubicBezTo>
                <a:lnTo>
                  <a:pt x="20797" y="277"/>
                </a:lnTo>
                <a:cubicBezTo>
                  <a:pt x="20798" y="276"/>
                  <a:pt x="20799" y="275"/>
                  <a:pt x="20801" y="275"/>
                </a:cubicBezTo>
                <a:cubicBezTo>
                  <a:pt x="20810" y="294"/>
                  <a:pt x="20805" y="319"/>
                  <a:pt x="20797" y="319"/>
                </a:cubicBezTo>
                <a:cubicBezTo>
                  <a:pt x="20794" y="319"/>
                  <a:pt x="20792" y="317"/>
                  <a:pt x="20789" y="311"/>
                </a:cubicBezTo>
                <a:lnTo>
                  <a:pt x="20789" y="335"/>
                </a:lnTo>
                <a:cubicBezTo>
                  <a:pt x="20777" y="299"/>
                  <a:pt x="20777" y="287"/>
                  <a:pt x="20765" y="252"/>
                </a:cubicBezTo>
                <a:cubicBezTo>
                  <a:pt x="20732" y="262"/>
                  <a:pt x="20720" y="313"/>
                  <a:pt x="20691" y="313"/>
                </a:cubicBezTo>
                <a:cubicBezTo>
                  <a:pt x="20688" y="313"/>
                  <a:pt x="20685" y="312"/>
                  <a:pt x="20682" y="311"/>
                </a:cubicBezTo>
                <a:cubicBezTo>
                  <a:pt x="20682" y="298"/>
                  <a:pt x="20678" y="296"/>
                  <a:pt x="20674" y="296"/>
                </a:cubicBezTo>
                <a:cubicBezTo>
                  <a:pt x="20673" y="296"/>
                  <a:pt x="20671" y="296"/>
                  <a:pt x="20670" y="296"/>
                </a:cubicBezTo>
                <a:cubicBezTo>
                  <a:pt x="20664" y="296"/>
                  <a:pt x="20658" y="293"/>
                  <a:pt x="20658" y="263"/>
                </a:cubicBezTo>
                <a:lnTo>
                  <a:pt x="20658" y="263"/>
                </a:lnTo>
                <a:cubicBezTo>
                  <a:pt x="20634" y="287"/>
                  <a:pt x="20670" y="311"/>
                  <a:pt x="20658" y="359"/>
                </a:cubicBezTo>
                <a:cubicBezTo>
                  <a:pt x="20658" y="359"/>
                  <a:pt x="20655" y="362"/>
                  <a:pt x="20652" y="362"/>
                </a:cubicBezTo>
                <a:cubicBezTo>
                  <a:pt x="20649" y="362"/>
                  <a:pt x="20646" y="359"/>
                  <a:pt x="20646" y="347"/>
                </a:cubicBezTo>
                <a:cubicBezTo>
                  <a:pt x="20646" y="335"/>
                  <a:pt x="20634" y="311"/>
                  <a:pt x="20646" y="311"/>
                </a:cubicBezTo>
                <a:lnTo>
                  <a:pt x="20634" y="311"/>
                </a:lnTo>
                <a:cubicBezTo>
                  <a:pt x="20634" y="311"/>
                  <a:pt x="20634" y="299"/>
                  <a:pt x="20634" y="299"/>
                </a:cubicBezTo>
                <a:cubicBezTo>
                  <a:pt x="20630" y="306"/>
                  <a:pt x="20625" y="308"/>
                  <a:pt x="20620" y="308"/>
                </a:cubicBezTo>
                <a:cubicBezTo>
                  <a:pt x="20604" y="308"/>
                  <a:pt x="20585" y="284"/>
                  <a:pt x="20569" y="284"/>
                </a:cubicBezTo>
                <a:cubicBezTo>
                  <a:pt x="20562" y="284"/>
                  <a:pt x="20556" y="288"/>
                  <a:pt x="20551" y="299"/>
                </a:cubicBezTo>
                <a:cubicBezTo>
                  <a:pt x="20551" y="311"/>
                  <a:pt x="20554" y="311"/>
                  <a:pt x="20557" y="311"/>
                </a:cubicBezTo>
                <a:cubicBezTo>
                  <a:pt x="20560" y="311"/>
                  <a:pt x="20563" y="311"/>
                  <a:pt x="20563" y="323"/>
                </a:cubicBezTo>
                <a:cubicBezTo>
                  <a:pt x="20557" y="334"/>
                  <a:pt x="20553" y="338"/>
                  <a:pt x="20549" y="338"/>
                </a:cubicBezTo>
                <a:cubicBezTo>
                  <a:pt x="20540" y="338"/>
                  <a:pt x="20536" y="314"/>
                  <a:pt x="20526" y="314"/>
                </a:cubicBezTo>
                <a:cubicBezTo>
                  <a:pt x="20523" y="314"/>
                  <a:pt x="20519" y="316"/>
                  <a:pt x="20515" y="323"/>
                </a:cubicBezTo>
                <a:lnTo>
                  <a:pt x="20515" y="287"/>
                </a:lnTo>
                <a:cubicBezTo>
                  <a:pt x="20515" y="304"/>
                  <a:pt x="20515" y="321"/>
                  <a:pt x="20511" y="321"/>
                </a:cubicBezTo>
                <a:cubicBezTo>
                  <a:pt x="20509" y="321"/>
                  <a:pt x="20507" y="318"/>
                  <a:pt x="20503" y="311"/>
                </a:cubicBezTo>
                <a:cubicBezTo>
                  <a:pt x="20491" y="275"/>
                  <a:pt x="20503" y="287"/>
                  <a:pt x="20515" y="263"/>
                </a:cubicBezTo>
                <a:cubicBezTo>
                  <a:pt x="20503" y="263"/>
                  <a:pt x="20479" y="275"/>
                  <a:pt x="20491" y="311"/>
                </a:cubicBezTo>
                <a:cubicBezTo>
                  <a:pt x="20489" y="313"/>
                  <a:pt x="20488" y="313"/>
                  <a:pt x="20487" y="313"/>
                </a:cubicBezTo>
                <a:cubicBezTo>
                  <a:pt x="20479" y="313"/>
                  <a:pt x="20478" y="286"/>
                  <a:pt x="20467" y="275"/>
                </a:cubicBezTo>
                <a:lnTo>
                  <a:pt x="20467" y="275"/>
                </a:lnTo>
                <a:cubicBezTo>
                  <a:pt x="20467" y="287"/>
                  <a:pt x="20479" y="299"/>
                  <a:pt x="20479" y="323"/>
                </a:cubicBezTo>
                <a:cubicBezTo>
                  <a:pt x="20455" y="299"/>
                  <a:pt x="20444" y="299"/>
                  <a:pt x="20420" y="299"/>
                </a:cubicBezTo>
                <a:cubicBezTo>
                  <a:pt x="20420" y="287"/>
                  <a:pt x="20420" y="275"/>
                  <a:pt x="20420" y="275"/>
                </a:cubicBezTo>
                <a:cubicBezTo>
                  <a:pt x="20417" y="286"/>
                  <a:pt x="20415" y="290"/>
                  <a:pt x="20413" y="290"/>
                </a:cubicBezTo>
                <a:cubicBezTo>
                  <a:pt x="20407" y="290"/>
                  <a:pt x="20403" y="250"/>
                  <a:pt x="20389" y="250"/>
                </a:cubicBezTo>
                <a:cubicBezTo>
                  <a:pt x="20387" y="250"/>
                  <a:pt x="20386" y="251"/>
                  <a:pt x="20384" y="252"/>
                </a:cubicBezTo>
                <a:cubicBezTo>
                  <a:pt x="20342" y="262"/>
                  <a:pt x="20280" y="301"/>
                  <a:pt x="20234" y="301"/>
                </a:cubicBezTo>
                <a:cubicBezTo>
                  <a:pt x="20228" y="301"/>
                  <a:pt x="20223" y="300"/>
                  <a:pt x="20217" y="299"/>
                </a:cubicBezTo>
                <a:cubicBezTo>
                  <a:pt x="20205" y="359"/>
                  <a:pt x="20193" y="359"/>
                  <a:pt x="20170" y="371"/>
                </a:cubicBezTo>
                <a:lnTo>
                  <a:pt x="20170" y="299"/>
                </a:lnTo>
                <a:lnTo>
                  <a:pt x="20158" y="323"/>
                </a:lnTo>
                <a:cubicBezTo>
                  <a:pt x="20158" y="299"/>
                  <a:pt x="20170" y="311"/>
                  <a:pt x="20158" y="287"/>
                </a:cubicBezTo>
                <a:lnTo>
                  <a:pt x="20158" y="323"/>
                </a:lnTo>
                <a:cubicBezTo>
                  <a:pt x="20158" y="299"/>
                  <a:pt x="20122" y="311"/>
                  <a:pt x="20146" y="263"/>
                </a:cubicBezTo>
                <a:lnTo>
                  <a:pt x="20086" y="263"/>
                </a:lnTo>
                <a:cubicBezTo>
                  <a:pt x="20076" y="263"/>
                  <a:pt x="20083" y="305"/>
                  <a:pt x="20072" y="305"/>
                </a:cubicBezTo>
                <a:cubicBezTo>
                  <a:pt x="20069" y="305"/>
                  <a:pt x="20066" y="303"/>
                  <a:pt x="20063" y="299"/>
                </a:cubicBezTo>
                <a:cubicBezTo>
                  <a:pt x="20063" y="275"/>
                  <a:pt x="20074" y="287"/>
                  <a:pt x="20074" y="263"/>
                </a:cubicBezTo>
                <a:cubicBezTo>
                  <a:pt x="20070" y="258"/>
                  <a:pt x="20066" y="255"/>
                  <a:pt x="20063" y="255"/>
                </a:cubicBezTo>
                <a:cubicBezTo>
                  <a:pt x="20038" y="255"/>
                  <a:pt x="20025" y="363"/>
                  <a:pt x="20000" y="363"/>
                </a:cubicBezTo>
                <a:cubicBezTo>
                  <a:pt x="19997" y="363"/>
                  <a:pt x="19994" y="362"/>
                  <a:pt x="19991" y="359"/>
                </a:cubicBezTo>
                <a:lnTo>
                  <a:pt x="19991" y="347"/>
                </a:lnTo>
                <a:cubicBezTo>
                  <a:pt x="19991" y="371"/>
                  <a:pt x="19979" y="371"/>
                  <a:pt x="19967" y="371"/>
                </a:cubicBezTo>
                <a:cubicBezTo>
                  <a:pt x="19970" y="390"/>
                  <a:pt x="19973" y="396"/>
                  <a:pt x="19975" y="396"/>
                </a:cubicBezTo>
                <a:cubicBezTo>
                  <a:pt x="19979" y="396"/>
                  <a:pt x="19981" y="370"/>
                  <a:pt x="19985" y="370"/>
                </a:cubicBezTo>
                <a:cubicBezTo>
                  <a:pt x="19987" y="370"/>
                  <a:pt x="19989" y="373"/>
                  <a:pt x="19991" y="382"/>
                </a:cubicBezTo>
                <a:cubicBezTo>
                  <a:pt x="19991" y="430"/>
                  <a:pt x="19979" y="406"/>
                  <a:pt x="19979" y="454"/>
                </a:cubicBezTo>
                <a:cubicBezTo>
                  <a:pt x="19976" y="448"/>
                  <a:pt x="19973" y="446"/>
                  <a:pt x="19970" y="446"/>
                </a:cubicBezTo>
                <a:cubicBezTo>
                  <a:pt x="19962" y="446"/>
                  <a:pt x="19955" y="466"/>
                  <a:pt x="19955" y="466"/>
                </a:cubicBezTo>
                <a:cubicBezTo>
                  <a:pt x="19943" y="430"/>
                  <a:pt x="19920" y="454"/>
                  <a:pt x="19908" y="406"/>
                </a:cubicBezTo>
                <a:cubicBezTo>
                  <a:pt x="19908" y="430"/>
                  <a:pt x="19896" y="490"/>
                  <a:pt x="19884" y="490"/>
                </a:cubicBezTo>
                <a:cubicBezTo>
                  <a:pt x="19872" y="442"/>
                  <a:pt x="19884" y="442"/>
                  <a:pt x="19872" y="430"/>
                </a:cubicBezTo>
                <a:lnTo>
                  <a:pt x="19872" y="466"/>
                </a:lnTo>
                <a:cubicBezTo>
                  <a:pt x="19860" y="454"/>
                  <a:pt x="19860" y="442"/>
                  <a:pt x="19860" y="430"/>
                </a:cubicBezTo>
                <a:cubicBezTo>
                  <a:pt x="19851" y="430"/>
                  <a:pt x="19849" y="461"/>
                  <a:pt x="19842" y="461"/>
                </a:cubicBezTo>
                <a:cubicBezTo>
                  <a:pt x="19841" y="461"/>
                  <a:pt x="19839" y="459"/>
                  <a:pt x="19836" y="454"/>
                </a:cubicBezTo>
                <a:lnTo>
                  <a:pt x="19848" y="418"/>
                </a:lnTo>
                <a:lnTo>
                  <a:pt x="19848" y="418"/>
                </a:lnTo>
                <a:cubicBezTo>
                  <a:pt x="19842" y="424"/>
                  <a:pt x="19839" y="427"/>
                  <a:pt x="19835" y="427"/>
                </a:cubicBezTo>
                <a:cubicBezTo>
                  <a:pt x="19831" y="427"/>
                  <a:pt x="19825" y="424"/>
                  <a:pt x="19814" y="419"/>
                </a:cubicBezTo>
                <a:lnTo>
                  <a:pt x="19814" y="419"/>
                </a:lnTo>
                <a:cubicBezTo>
                  <a:pt x="19813" y="425"/>
                  <a:pt x="19812" y="430"/>
                  <a:pt x="19812" y="430"/>
                </a:cubicBezTo>
                <a:cubicBezTo>
                  <a:pt x="19812" y="442"/>
                  <a:pt x="19824" y="442"/>
                  <a:pt x="19812" y="478"/>
                </a:cubicBezTo>
                <a:cubicBezTo>
                  <a:pt x="19805" y="478"/>
                  <a:pt x="19797" y="499"/>
                  <a:pt x="19792" y="499"/>
                </a:cubicBezTo>
                <a:cubicBezTo>
                  <a:pt x="19790" y="499"/>
                  <a:pt x="19789" y="494"/>
                  <a:pt x="19789" y="479"/>
                </a:cubicBezTo>
                <a:lnTo>
                  <a:pt x="19789" y="479"/>
                </a:lnTo>
                <a:cubicBezTo>
                  <a:pt x="19787" y="481"/>
                  <a:pt x="19786" y="482"/>
                  <a:pt x="19784" y="482"/>
                </a:cubicBezTo>
                <a:cubicBezTo>
                  <a:pt x="19782" y="482"/>
                  <a:pt x="19780" y="481"/>
                  <a:pt x="19777" y="478"/>
                </a:cubicBezTo>
                <a:cubicBezTo>
                  <a:pt x="19777" y="478"/>
                  <a:pt x="19777" y="466"/>
                  <a:pt x="19777" y="466"/>
                </a:cubicBezTo>
                <a:cubicBezTo>
                  <a:pt x="19773" y="477"/>
                  <a:pt x="19769" y="481"/>
                  <a:pt x="19765" y="481"/>
                </a:cubicBezTo>
                <a:cubicBezTo>
                  <a:pt x="19756" y="481"/>
                  <a:pt x="19745" y="462"/>
                  <a:pt x="19729" y="454"/>
                </a:cubicBezTo>
                <a:cubicBezTo>
                  <a:pt x="19729" y="466"/>
                  <a:pt x="19717" y="490"/>
                  <a:pt x="19717" y="490"/>
                </a:cubicBezTo>
                <a:cubicBezTo>
                  <a:pt x="19729" y="502"/>
                  <a:pt x="19717" y="513"/>
                  <a:pt x="19717" y="549"/>
                </a:cubicBezTo>
                <a:cubicBezTo>
                  <a:pt x="19717" y="537"/>
                  <a:pt x="19716" y="532"/>
                  <a:pt x="19714" y="532"/>
                </a:cubicBezTo>
                <a:cubicBezTo>
                  <a:pt x="19709" y="532"/>
                  <a:pt x="19696" y="580"/>
                  <a:pt x="19687" y="580"/>
                </a:cubicBezTo>
                <a:cubicBezTo>
                  <a:pt x="19685" y="580"/>
                  <a:pt x="19683" y="578"/>
                  <a:pt x="19682" y="573"/>
                </a:cubicBezTo>
                <a:cubicBezTo>
                  <a:pt x="19682" y="556"/>
                  <a:pt x="19682" y="545"/>
                  <a:pt x="19686" y="545"/>
                </a:cubicBezTo>
                <a:cubicBezTo>
                  <a:pt x="19688" y="545"/>
                  <a:pt x="19690" y="546"/>
                  <a:pt x="19693" y="549"/>
                </a:cubicBezTo>
                <a:cubicBezTo>
                  <a:pt x="19704" y="506"/>
                  <a:pt x="19705" y="463"/>
                  <a:pt x="19714" y="438"/>
                </a:cubicBezTo>
                <a:lnTo>
                  <a:pt x="19714" y="438"/>
                </a:lnTo>
                <a:cubicBezTo>
                  <a:pt x="19714" y="438"/>
                  <a:pt x="19713" y="438"/>
                  <a:pt x="19713" y="438"/>
                </a:cubicBezTo>
                <a:cubicBezTo>
                  <a:pt x="19709" y="438"/>
                  <a:pt x="19705" y="432"/>
                  <a:pt x="19705" y="418"/>
                </a:cubicBezTo>
                <a:lnTo>
                  <a:pt x="19705" y="478"/>
                </a:lnTo>
                <a:cubicBezTo>
                  <a:pt x="19693" y="478"/>
                  <a:pt x="19693" y="466"/>
                  <a:pt x="19693" y="466"/>
                </a:cubicBezTo>
                <a:cubicBezTo>
                  <a:pt x="19682" y="502"/>
                  <a:pt x="19693" y="525"/>
                  <a:pt x="19682" y="549"/>
                </a:cubicBezTo>
                <a:cubicBezTo>
                  <a:pt x="19681" y="550"/>
                  <a:pt x="19680" y="551"/>
                  <a:pt x="19679" y="551"/>
                </a:cubicBezTo>
                <a:cubicBezTo>
                  <a:pt x="19673" y="551"/>
                  <a:pt x="19678" y="509"/>
                  <a:pt x="19673" y="509"/>
                </a:cubicBezTo>
                <a:lnTo>
                  <a:pt x="19673" y="509"/>
                </a:lnTo>
                <a:cubicBezTo>
                  <a:pt x="19673" y="509"/>
                  <a:pt x="19671" y="510"/>
                  <a:pt x="19670" y="513"/>
                </a:cubicBezTo>
                <a:cubicBezTo>
                  <a:pt x="19660" y="532"/>
                  <a:pt x="19658" y="557"/>
                  <a:pt x="19652" y="557"/>
                </a:cubicBezTo>
                <a:cubicBezTo>
                  <a:pt x="19651" y="557"/>
                  <a:pt x="19649" y="555"/>
                  <a:pt x="19646" y="549"/>
                </a:cubicBezTo>
                <a:cubicBezTo>
                  <a:pt x="19646" y="549"/>
                  <a:pt x="19651" y="544"/>
                  <a:pt x="19654" y="544"/>
                </a:cubicBezTo>
                <a:lnTo>
                  <a:pt x="19654" y="544"/>
                </a:lnTo>
                <a:cubicBezTo>
                  <a:pt x="19655" y="545"/>
                  <a:pt x="19657" y="547"/>
                  <a:pt x="19658" y="549"/>
                </a:cubicBezTo>
                <a:cubicBezTo>
                  <a:pt x="19658" y="545"/>
                  <a:pt x="19656" y="544"/>
                  <a:pt x="19655" y="544"/>
                </a:cubicBezTo>
                <a:cubicBezTo>
                  <a:pt x="19655" y="544"/>
                  <a:pt x="19654" y="544"/>
                  <a:pt x="19654" y="544"/>
                </a:cubicBezTo>
                <a:lnTo>
                  <a:pt x="19654" y="544"/>
                </a:lnTo>
                <a:cubicBezTo>
                  <a:pt x="19642" y="529"/>
                  <a:pt x="19622" y="544"/>
                  <a:pt x="19622" y="490"/>
                </a:cubicBezTo>
                <a:cubicBezTo>
                  <a:pt x="19632" y="480"/>
                  <a:pt x="19633" y="463"/>
                  <a:pt x="19634" y="463"/>
                </a:cubicBezTo>
                <a:cubicBezTo>
                  <a:pt x="19634" y="463"/>
                  <a:pt x="19634" y="464"/>
                  <a:pt x="19634" y="466"/>
                </a:cubicBezTo>
                <a:cubicBezTo>
                  <a:pt x="19638" y="454"/>
                  <a:pt x="19638" y="451"/>
                  <a:pt x="19637" y="451"/>
                </a:cubicBezTo>
                <a:cubicBezTo>
                  <a:pt x="19635" y="451"/>
                  <a:pt x="19634" y="453"/>
                  <a:pt x="19632" y="453"/>
                </a:cubicBezTo>
                <a:cubicBezTo>
                  <a:pt x="19631" y="453"/>
                  <a:pt x="19630" y="451"/>
                  <a:pt x="19631" y="442"/>
                </a:cubicBezTo>
                <a:lnTo>
                  <a:pt x="19631" y="442"/>
                </a:lnTo>
                <a:cubicBezTo>
                  <a:pt x="19628" y="447"/>
                  <a:pt x="19623" y="450"/>
                  <a:pt x="19619" y="450"/>
                </a:cubicBezTo>
                <a:cubicBezTo>
                  <a:pt x="19614" y="450"/>
                  <a:pt x="19610" y="447"/>
                  <a:pt x="19610" y="442"/>
                </a:cubicBezTo>
                <a:lnTo>
                  <a:pt x="19610" y="478"/>
                </a:lnTo>
                <a:cubicBezTo>
                  <a:pt x="19599" y="506"/>
                  <a:pt x="19593" y="517"/>
                  <a:pt x="19590" y="517"/>
                </a:cubicBezTo>
                <a:cubicBezTo>
                  <a:pt x="19582" y="517"/>
                  <a:pt x="19603" y="418"/>
                  <a:pt x="19588" y="418"/>
                </a:cubicBezTo>
                <a:cubicBezTo>
                  <a:pt x="19588" y="418"/>
                  <a:pt x="19587" y="418"/>
                  <a:pt x="19586" y="418"/>
                </a:cubicBezTo>
                <a:cubicBezTo>
                  <a:pt x="19574" y="442"/>
                  <a:pt x="19598" y="430"/>
                  <a:pt x="19586" y="454"/>
                </a:cubicBezTo>
                <a:cubicBezTo>
                  <a:pt x="19576" y="454"/>
                  <a:pt x="19575" y="428"/>
                  <a:pt x="19559" y="428"/>
                </a:cubicBezTo>
                <a:cubicBezTo>
                  <a:pt x="19557" y="428"/>
                  <a:pt x="19554" y="428"/>
                  <a:pt x="19551" y="430"/>
                </a:cubicBezTo>
                <a:cubicBezTo>
                  <a:pt x="19551" y="422"/>
                  <a:pt x="19551" y="407"/>
                  <a:pt x="19551" y="382"/>
                </a:cubicBezTo>
                <a:lnTo>
                  <a:pt x="19539" y="418"/>
                </a:lnTo>
                <a:cubicBezTo>
                  <a:pt x="19531" y="418"/>
                  <a:pt x="19517" y="429"/>
                  <a:pt x="19510" y="429"/>
                </a:cubicBezTo>
                <a:cubicBezTo>
                  <a:pt x="19506" y="429"/>
                  <a:pt x="19503" y="426"/>
                  <a:pt x="19503" y="418"/>
                </a:cubicBezTo>
                <a:cubicBezTo>
                  <a:pt x="19503" y="430"/>
                  <a:pt x="19503" y="442"/>
                  <a:pt x="19491" y="454"/>
                </a:cubicBezTo>
                <a:cubicBezTo>
                  <a:pt x="19481" y="464"/>
                  <a:pt x="19471" y="492"/>
                  <a:pt x="19453" y="492"/>
                </a:cubicBezTo>
                <a:cubicBezTo>
                  <a:pt x="19450" y="492"/>
                  <a:pt x="19447" y="491"/>
                  <a:pt x="19443" y="490"/>
                </a:cubicBezTo>
                <a:cubicBezTo>
                  <a:pt x="19455" y="454"/>
                  <a:pt x="19455" y="454"/>
                  <a:pt x="19467" y="454"/>
                </a:cubicBezTo>
                <a:cubicBezTo>
                  <a:pt x="19463" y="440"/>
                  <a:pt x="19460" y="437"/>
                  <a:pt x="19457" y="437"/>
                </a:cubicBezTo>
                <a:cubicBezTo>
                  <a:pt x="19455" y="437"/>
                  <a:pt x="19454" y="439"/>
                  <a:pt x="19451" y="439"/>
                </a:cubicBezTo>
                <a:cubicBezTo>
                  <a:pt x="19449" y="439"/>
                  <a:pt x="19447" y="437"/>
                  <a:pt x="19443" y="430"/>
                </a:cubicBezTo>
                <a:cubicBezTo>
                  <a:pt x="19443" y="423"/>
                  <a:pt x="19444" y="421"/>
                  <a:pt x="19446" y="421"/>
                </a:cubicBezTo>
                <a:cubicBezTo>
                  <a:pt x="19447" y="421"/>
                  <a:pt x="19450" y="423"/>
                  <a:pt x="19451" y="423"/>
                </a:cubicBezTo>
                <a:cubicBezTo>
                  <a:pt x="19453" y="423"/>
                  <a:pt x="19455" y="420"/>
                  <a:pt x="19455" y="406"/>
                </a:cubicBezTo>
                <a:lnTo>
                  <a:pt x="19455" y="406"/>
                </a:lnTo>
                <a:lnTo>
                  <a:pt x="19442" y="413"/>
                </a:lnTo>
                <a:lnTo>
                  <a:pt x="19442" y="413"/>
                </a:lnTo>
                <a:cubicBezTo>
                  <a:pt x="19442" y="411"/>
                  <a:pt x="19443" y="409"/>
                  <a:pt x="19443" y="406"/>
                </a:cubicBezTo>
                <a:lnTo>
                  <a:pt x="19443" y="406"/>
                </a:lnTo>
                <a:lnTo>
                  <a:pt x="19431" y="418"/>
                </a:lnTo>
                <a:lnTo>
                  <a:pt x="19442" y="413"/>
                </a:lnTo>
                <a:lnTo>
                  <a:pt x="19442" y="413"/>
                </a:lnTo>
                <a:cubicBezTo>
                  <a:pt x="19438" y="428"/>
                  <a:pt x="19435" y="433"/>
                  <a:pt x="19431" y="433"/>
                </a:cubicBezTo>
                <a:cubicBezTo>
                  <a:pt x="19424" y="433"/>
                  <a:pt x="19418" y="417"/>
                  <a:pt x="19411" y="417"/>
                </a:cubicBezTo>
                <a:cubicBezTo>
                  <a:pt x="19410" y="417"/>
                  <a:pt x="19409" y="417"/>
                  <a:pt x="19408" y="418"/>
                </a:cubicBezTo>
                <a:cubicBezTo>
                  <a:pt x="19406" y="417"/>
                  <a:pt x="19405" y="417"/>
                  <a:pt x="19403" y="417"/>
                </a:cubicBezTo>
                <a:cubicBezTo>
                  <a:pt x="19381" y="417"/>
                  <a:pt x="19358" y="492"/>
                  <a:pt x="19336" y="525"/>
                </a:cubicBezTo>
                <a:cubicBezTo>
                  <a:pt x="19336" y="513"/>
                  <a:pt x="19336" y="502"/>
                  <a:pt x="19348" y="478"/>
                </a:cubicBezTo>
                <a:cubicBezTo>
                  <a:pt x="19348" y="492"/>
                  <a:pt x="19348" y="497"/>
                  <a:pt x="19349" y="497"/>
                </a:cubicBezTo>
                <a:cubicBezTo>
                  <a:pt x="19350" y="497"/>
                  <a:pt x="19353" y="485"/>
                  <a:pt x="19360" y="478"/>
                </a:cubicBezTo>
                <a:cubicBezTo>
                  <a:pt x="19348" y="478"/>
                  <a:pt x="19336" y="418"/>
                  <a:pt x="19348" y="394"/>
                </a:cubicBezTo>
                <a:lnTo>
                  <a:pt x="19348" y="394"/>
                </a:lnTo>
                <a:cubicBezTo>
                  <a:pt x="19336" y="406"/>
                  <a:pt x="19348" y="430"/>
                  <a:pt x="19336" y="442"/>
                </a:cubicBezTo>
                <a:lnTo>
                  <a:pt x="19324" y="430"/>
                </a:lnTo>
                <a:cubicBezTo>
                  <a:pt x="19312" y="466"/>
                  <a:pt x="19324" y="466"/>
                  <a:pt x="19312" y="490"/>
                </a:cubicBezTo>
                <a:cubicBezTo>
                  <a:pt x="19308" y="494"/>
                  <a:pt x="19304" y="495"/>
                  <a:pt x="19301" y="495"/>
                </a:cubicBezTo>
                <a:cubicBezTo>
                  <a:pt x="19293" y="495"/>
                  <a:pt x="19285" y="490"/>
                  <a:pt x="19277" y="490"/>
                </a:cubicBezTo>
                <a:cubicBezTo>
                  <a:pt x="19289" y="478"/>
                  <a:pt x="19289" y="442"/>
                  <a:pt x="19289" y="442"/>
                </a:cubicBezTo>
                <a:cubicBezTo>
                  <a:pt x="19289" y="437"/>
                  <a:pt x="19287" y="434"/>
                  <a:pt x="19284" y="434"/>
                </a:cubicBezTo>
                <a:cubicBezTo>
                  <a:pt x="19281" y="434"/>
                  <a:pt x="19277" y="440"/>
                  <a:pt x="19277" y="454"/>
                </a:cubicBezTo>
                <a:cubicBezTo>
                  <a:pt x="19277" y="490"/>
                  <a:pt x="19253" y="478"/>
                  <a:pt x="19253" y="525"/>
                </a:cubicBezTo>
                <a:lnTo>
                  <a:pt x="19241" y="502"/>
                </a:lnTo>
                <a:cubicBezTo>
                  <a:pt x="19241" y="502"/>
                  <a:pt x="19249" y="486"/>
                  <a:pt x="19252" y="486"/>
                </a:cubicBezTo>
                <a:cubicBezTo>
                  <a:pt x="19252" y="486"/>
                  <a:pt x="19253" y="487"/>
                  <a:pt x="19253" y="490"/>
                </a:cubicBezTo>
                <a:cubicBezTo>
                  <a:pt x="19253" y="476"/>
                  <a:pt x="19252" y="471"/>
                  <a:pt x="19250" y="471"/>
                </a:cubicBezTo>
                <a:cubicBezTo>
                  <a:pt x="19246" y="471"/>
                  <a:pt x="19238" y="502"/>
                  <a:pt x="19229" y="502"/>
                </a:cubicBezTo>
                <a:cubicBezTo>
                  <a:pt x="19229" y="490"/>
                  <a:pt x="19217" y="478"/>
                  <a:pt x="19217" y="466"/>
                </a:cubicBezTo>
                <a:cubicBezTo>
                  <a:pt x="19217" y="469"/>
                  <a:pt x="19216" y="471"/>
                  <a:pt x="19215" y="471"/>
                </a:cubicBezTo>
                <a:cubicBezTo>
                  <a:pt x="19212" y="471"/>
                  <a:pt x="19205" y="459"/>
                  <a:pt x="19205" y="442"/>
                </a:cubicBezTo>
                <a:cubicBezTo>
                  <a:pt x="19205" y="454"/>
                  <a:pt x="19205" y="478"/>
                  <a:pt x="19193" y="490"/>
                </a:cubicBezTo>
                <a:lnTo>
                  <a:pt x="19181" y="478"/>
                </a:lnTo>
                <a:cubicBezTo>
                  <a:pt x="19181" y="454"/>
                  <a:pt x="19193" y="383"/>
                  <a:pt x="19193" y="382"/>
                </a:cubicBezTo>
                <a:lnTo>
                  <a:pt x="19193" y="382"/>
                </a:lnTo>
                <a:cubicBezTo>
                  <a:pt x="19183" y="393"/>
                  <a:pt x="19182" y="444"/>
                  <a:pt x="19172" y="444"/>
                </a:cubicBezTo>
                <a:cubicBezTo>
                  <a:pt x="19172" y="444"/>
                  <a:pt x="19171" y="443"/>
                  <a:pt x="19170" y="442"/>
                </a:cubicBezTo>
                <a:cubicBezTo>
                  <a:pt x="19181" y="394"/>
                  <a:pt x="19158" y="406"/>
                  <a:pt x="19181" y="359"/>
                </a:cubicBezTo>
                <a:cubicBezTo>
                  <a:pt x="19181" y="332"/>
                  <a:pt x="19168" y="319"/>
                  <a:pt x="19156" y="319"/>
                </a:cubicBezTo>
                <a:cubicBezTo>
                  <a:pt x="19152" y="319"/>
                  <a:pt x="19149" y="320"/>
                  <a:pt x="19146" y="323"/>
                </a:cubicBezTo>
                <a:cubicBezTo>
                  <a:pt x="19134" y="359"/>
                  <a:pt x="19158" y="347"/>
                  <a:pt x="19146" y="382"/>
                </a:cubicBezTo>
                <a:cubicBezTo>
                  <a:pt x="19114" y="393"/>
                  <a:pt x="19092" y="470"/>
                  <a:pt x="19079" y="470"/>
                </a:cubicBezTo>
                <a:cubicBezTo>
                  <a:pt x="19077" y="470"/>
                  <a:pt x="19076" y="468"/>
                  <a:pt x="19074" y="466"/>
                </a:cubicBezTo>
                <a:lnTo>
                  <a:pt x="19074" y="478"/>
                </a:lnTo>
                <a:cubicBezTo>
                  <a:pt x="19062" y="502"/>
                  <a:pt x="19062" y="502"/>
                  <a:pt x="19039" y="525"/>
                </a:cubicBezTo>
                <a:cubicBezTo>
                  <a:pt x="19061" y="481"/>
                  <a:pt x="19052" y="405"/>
                  <a:pt x="19031" y="405"/>
                </a:cubicBezTo>
                <a:cubicBezTo>
                  <a:pt x="19030" y="405"/>
                  <a:pt x="19028" y="406"/>
                  <a:pt x="19027" y="406"/>
                </a:cubicBezTo>
                <a:cubicBezTo>
                  <a:pt x="19027" y="430"/>
                  <a:pt x="19039" y="454"/>
                  <a:pt x="19027" y="490"/>
                </a:cubicBezTo>
                <a:lnTo>
                  <a:pt x="19003" y="490"/>
                </a:lnTo>
                <a:cubicBezTo>
                  <a:pt x="19003" y="490"/>
                  <a:pt x="19003" y="482"/>
                  <a:pt x="19009" y="479"/>
                </a:cubicBezTo>
                <a:lnTo>
                  <a:pt x="19009" y="479"/>
                </a:lnTo>
                <a:cubicBezTo>
                  <a:pt x="19010" y="479"/>
                  <a:pt x="19010" y="479"/>
                  <a:pt x="19010" y="479"/>
                </a:cubicBezTo>
                <a:cubicBezTo>
                  <a:pt x="19012" y="479"/>
                  <a:pt x="19013" y="479"/>
                  <a:pt x="19015" y="478"/>
                </a:cubicBezTo>
                <a:cubicBezTo>
                  <a:pt x="19013" y="478"/>
                  <a:pt x="19011" y="478"/>
                  <a:pt x="19009" y="479"/>
                </a:cubicBezTo>
                <a:lnTo>
                  <a:pt x="19009" y="479"/>
                </a:lnTo>
                <a:cubicBezTo>
                  <a:pt x="18998" y="477"/>
                  <a:pt x="18998" y="444"/>
                  <a:pt x="18992" y="444"/>
                </a:cubicBezTo>
                <a:cubicBezTo>
                  <a:pt x="18989" y="444"/>
                  <a:pt x="18985" y="450"/>
                  <a:pt x="18979" y="466"/>
                </a:cubicBezTo>
                <a:lnTo>
                  <a:pt x="18991" y="394"/>
                </a:lnTo>
                <a:lnTo>
                  <a:pt x="18979" y="418"/>
                </a:lnTo>
                <a:cubicBezTo>
                  <a:pt x="18979" y="442"/>
                  <a:pt x="18955" y="442"/>
                  <a:pt x="18955" y="454"/>
                </a:cubicBezTo>
                <a:cubicBezTo>
                  <a:pt x="18949" y="461"/>
                  <a:pt x="18944" y="464"/>
                  <a:pt x="18940" y="464"/>
                </a:cubicBezTo>
                <a:cubicBezTo>
                  <a:pt x="18931" y="464"/>
                  <a:pt x="18931" y="444"/>
                  <a:pt x="18931" y="418"/>
                </a:cubicBezTo>
                <a:cubicBezTo>
                  <a:pt x="18931" y="442"/>
                  <a:pt x="18920" y="490"/>
                  <a:pt x="18908" y="490"/>
                </a:cubicBezTo>
                <a:cubicBezTo>
                  <a:pt x="18931" y="418"/>
                  <a:pt x="18896" y="454"/>
                  <a:pt x="18908" y="418"/>
                </a:cubicBezTo>
                <a:cubicBezTo>
                  <a:pt x="18900" y="418"/>
                  <a:pt x="18897" y="408"/>
                  <a:pt x="18893" y="408"/>
                </a:cubicBezTo>
                <a:cubicBezTo>
                  <a:pt x="18890" y="408"/>
                  <a:pt x="18888" y="410"/>
                  <a:pt x="18884" y="418"/>
                </a:cubicBezTo>
                <a:lnTo>
                  <a:pt x="18887" y="405"/>
                </a:lnTo>
                <a:lnTo>
                  <a:pt x="18887" y="405"/>
                </a:lnTo>
                <a:cubicBezTo>
                  <a:pt x="18875" y="438"/>
                  <a:pt x="18858" y="433"/>
                  <a:pt x="18848" y="442"/>
                </a:cubicBezTo>
                <a:cubicBezTo>
                  <a:pt x="18860" y="400"/>
                  <a:pt x="18854" y="400"/>
                  <a:pt x="18848" y="400"/>
                </a:cubicBezTo>
                <a:cubicBezTo>
                  <a:pt x="18842" y="400"/>
                  <a:pt x="18836" y="400"/>
                  <a:pt x="18848" y="359"/>
                </a:cubicBezTo>
                <a:lnTo>
                  <a:pt x="18848" y="359"/>
                </a:lnTo>
                <a:cubicBezTo>
                  <a:pt x="18824" y="418"/>
                  <a:pt x="18812" y="382"/>
                  <a:pt x="18800" y="430"/>
                </a:cubicBezTo>
                <a:cubicBezTo>
                  <a:pt x="18789" y="430"/>
                  <a:pt x="18800" y="371"/>
                  <a:pt x="18812" y="359"/>
                </a:cubicBezTo>
                <a:lnTo>
                  <a:pt x="18812" y="359"/>
                </a:lnTo>
                <a:lnTo>
                  <a:pt x="18800" y="371"/>
                </a:lnTo>
                <a:cubicBezTo>
                  <a:pt x="18800" y="347"/>
                  <a:pt x="18777" y="335"/>
                  <a:pt x="18777" y="311"/>
                </a:cubicBezTo>
                <a:lnTo>
                  <a:pt x="18753" y="359"/>
                </a:lnTo>
                <a:lnTo>
                  <a:pt x="18753" y="335"/>
                </a:lnTo>
                <a:cubicBezTo>
                  <a:pt x="18741" y="347"/>
                  <a:pt x="18729" y="359"/>
                  <a:pt x="18729" y="371"/>
                </a:cubicBezTo>
                <a:cubicBezTo>
                  <a:pt x="18719" y="397"/>
                  <a:pt x="18715" y="402"/>
                  <a:pt x="18712" y="402"/>
                </a:cubicBezTo>
                <a:cubicBezTo>
                  <a:pt x="18710" y="402"/>
                  <a:pt x="18709" y="399"/>
                  <a:pt x="18705" y="399"/>
                </a:cubicBezTo>
                <a:cubicBezTo>
                  <a:pt x="18703" y="399"/>
                  <a:pt x="18699" y="401"/>
                  <a:pt x="18693" y="406"/>
                </a:cubicBezTo>
                <a:cubicBezTo>
                  <a:pt x="18693" y="394"/>
                  <a:pt x="18705" y="382"/>
                  <a:pt x="18705" y="371"/>
                </a:cubicBezTo>
                <a:cubicBezTo>
                  <a:pt x="18705" y="371"/>
                  <a:pt x="18717" y="347"/>
                  <a:pt x="18717" y="323"/>
                </a:cubicBezTo>
                <a:lnTo>
                  <a:pt x="18717" y="323"/>
                </a:lnTo>
                <a:cubicBezTo>
                  <a:pt x="18717" y="335"/>
                  <a:pt x="18658" y="418"/>
                  <a:pt x="18669" y="454"/>
                </a:cubicBezTo>
                <a:cubicBezTo>
                  <a:pt x="18669" y="464"/>
                  <a:pt x="18654" y="481"/>
                  <a:pt x="18648" y="481"/>
                </a:cubicBezTo>
                <a:cubicBezTo>
                  <a:pt x="18647" y="481"/>
                  <a:pt x="18646" y="480"/>
                  <a:pt x="18646" y="478"/>
                </a:cubicBezTo>
                <a:lnTo>
                  <a:pt x="18658" y="418"/>
                </a:lnTo>
                <a:lnTo>
                  <a:pt x="18634" y="478"/>
                </a:lnTo>
                <a:cubicBezTo>
                  <a:pt x="18622" y="478"/>
                  <a:pt x="18634" y="442"/>
                  <a:pt x="18622" y="430"/>
                </a:cubicBezTo>
                <a:cubicBezTo>
                  <a:pt x="18634" y="430"/>
                  <a:pt x="18669" y="347"/>
                  <a:pt x="18658" y="335"/>
                </a:cubicBezTo>
                <a:cubicBezTo>
                  <a:pt x="18669" y="335"/>
                  <a:pt x="18681" y="311"/>
                  <a:pt x="18693" y="299"/>
                </a:cubicBezTo>
                <a:cubicBezTo>
                  <a:pt x="18681" y="299"/>
                  <a:pt x="18681" y="287"/>
                  <a:pt x="18693" y="276"/>
                </a:cubicBezTo>
                <a:lnTo>
                  <a:pt x="18693" y="276"/>
                </a:lnTo>
                <a:cubicBezTo>
                  <a:pt x="18681" y="287"/>
                  <a:pt x="18681" y="299"/>
                  <a:pt x="18669" y="299"/>
                </a:cubicBezTo>
                <a:cubicBezTo>
                  <a:pt x="18660" y="299"/>
                  <a:pt x="18643" y="330"/>
                  <a:pt x="18636" y="330"/>
                </a:cubicBezTo>
                <a:cubicBezTo>
                  <a:pt x="18635" y="330"/>
                  <a:pt x="18634" y="328"/>
                  <a:pt x="18634" y="323"/>
                </a:cubicBezTo>
                <a:cubicBezTo>
                  <a:pt x="18622" y="394"/>
                  <a:pt x="18586" y="371"/>
                  <a:pt x="18586" y="418"/>
                </a:cubicBezTo>
                <a:cubicBezTo>
                  <a:pt x="18586" y="423"/>
                  <a:pt x="18584" y="426"/>
                  <a:pt x="18582" y="426"/>
                </a:cubicBezTo>
                <a:cubicBezTo>
                  <a:pt x="18578" y="426"/>
                  <a:pt x="18574" y="420"/>
                  <a:pt x="18574" y="406"/>
                </a:cubicBezTo>
                <a:cubicBezTo>
                  <a:pt x="18585" y="390"/>
                  <a:pt x="18589" y="376"/>
                  <a:pt x="18590" y="363"/>
                </a:cubicBezTo>
                <a:lnTo>
                  <a:pt x="18590" y="363"/>
                </a:lnTo>
                <a:cubicBezTo>
                  <a:pt x="18589" y="366"/>
                  <a:pt x="18588" y="369"/>
                  <a:pt x="18586" y="371"/>
                </a:cubicBezTo>
                <a:cubicBezTo>
                  <a:pt x="18574" y="371"/>
                  <a:pt x="18574" y="335"/>
                  <a:pt x="18574" y="323"/>
                </a:cubicBezTo>
                <a:lnTo>
                  <a:pt x="18586" y="311"/>
                </a:lnTo>
                <a:lnTo>
                  <a:pt x="18586" y="287"/>
                </a:lnTo>
                <a:cubicBezTo>
                  <a:pt x="18574" y="311"/>
                  <a:pt x="18574" y="335"/>
                  <a:pt x="18562" y="347"/>
                </a:cubicBezTo>
                <a:cubicBezTo>
                  <a:pt x="18562" y="335"/>
                  <a:pt x="18550" y="335"/>
                  <a:pt x="18562" y="323"/>
                </a:cubicBezTo>
                <a:cubicBezTo>
                  <a:pt x="18574" y="299"/>
                  <a:pt x="18586" y="252"/>
                  <a:pt x="18598" y="252"/>
                </a:cubicBezTo>
                <a:cubicBezTo>
                  <a:pt x="18594" y="252"/>
                  <a:pt x="18589" y="250"/>
                  <a:pt x="18583" y="250"/>
                </a:cubicBezTo>
                <a:cubicBezTo>
                  <a:pt x="18573" y="250"/>
                  <a:pt x="18562" y="255"/>
                  <a:pt x="18562" y="287"/>
                </a:cubicBezTo>
                <a:lnTo>
                  <a:pt x="18550" y="287"/>
                </a:lnTo>
                <a:cubicBezTo>
                  <a:pt x="18550" y="310"/>
                  <a:pt x="18550" y="342"/>
                  <a:pt x="18531" y="346"/>
                </a:cubicBezTo>
                <a:lnTo>
                  <a:pt x="18531" y="346"/>
                </a:lnTo>
                <a:lnTo>
                  <a:pt x="18539" y="335"/>
                </a:lnTo>
                <a:lnTo>
                  <a:pt x="18527" y="347"/>
                </a:lnTo>
                <a:cubicBezTo>
                  <a:pt x="18528" y="347"/>
                  <a:pt x="18530" y="347"/>
                  <a:pt x="18531" y="346"/>
                </a:cubicBezTo>
                <a:lnTo>
                  <a:pt x="18531" y="346"/>
                </a:lnTo>
                <a:lnTo>
                  <a:pt x="18515" y="371"/>
                </a:lnTo>
                <a:lnTo>
                  <a:pt x="18515" y="335"/>
                </a:lnTo>
                <a:cubicBezTo>
                  <a:pt x="18503" y="347"/>
                  <a:pt x="18503" y="359"/>
                  <a:pt x="18503" y="359"/>
                </a:cubicBezTo>
                <a:cubicBezTo>
                  <a:pt x="18503" y="347"/>
                  <a:pt x="18503" y="335"/>
                  <a:pt x="18503" y="323"/>
                </a:cubicBezTo>
                <a:cubicBezTo>
                  <a:pt x="18491" y="323"/>
                  <a:pt x="18491" y="347"/>
                  <a:pt x="18479" y="359"/>
                </a:cubicBezTo>
                <a:cubicBezTo>
                  <a:pt x="18467" y="359"/>
                  <a:pt x="18467" y="347"/>
                  <a:pt x="18479" y="323"/>
                </a:cubicBezTo>
                <a:cubicBezTo>
                  <a:pt x="18479" y="311"/>
                  <a:pt x="18455" y="311"/>
                  <a:pt x="18455" y="287"/>
                </a:cubicBezTo>
                <a:cubicBezTo>
                  <a:pt x="18443" y="299"/>
                  <a:pt x="18455" y="287"/>
                  <a:pt x="18443" y="323"/>
                </a:cubicBezTo>
                <a:cubicBezTo>
                  <a:pt x="18450" y="278"/>
                  <a:pt x="18439" y="268"/>
                  <a:pt x="18424" y="268"/>
                </a:cubicBezTo>
                <a:cubicBezTo>
                  <a:pt x="18411" y="268"/>
                  <a:pt x="18395" y="275"/>
                  <a:pt x="18384" y="275"/>
                </a:cubicBezTo>
                <a:cubicBezTo>
                  <a:pt x="18372" y="305"/>
                  <a:pt x="18369" y="305"/>
                  <a:pt x="18366" y="305"/>
                </a:cubicBezTo>
                <a:cubicBezTo>
                  <a:pt x="18363" y="305"/>
                  <a:pt x="18360" y="305"/>
                  <a:pt x="18350" y="329"/>
                </a:cubicBezTo>
                <a:lnTo>
                  <a:pt x="18350" y="329"/>
                </a:lnTo>
                <a:cubicBezTo>
                  <a:pt x="18358" y="305"/>
                  <a:pt x="18350" y="274"/>
                  <a:pt x="18372" y="263"/>
                </a:cubicBezTo>
                <a:lnTo>
                  <a:pt x="18360" y="263"/>
                </a:lnTo>
                <a:cubicBezTo>
                  <a:pt x="18372" y="228"/>
                  <a:pt x="18396" y="252"/>
                  <a:pt x="18396" y="192"/>
                </a:cubicBezTo>
                <a:lnTo>
                  <a:pt x="18396" y="192"/>
                </a:lnTo>
                <a:cubicBezTo>
                  <a:pt x="18386" y="192"/>
                  <a:pt x="18359" y="233"/>
                  <a:pt x="18351" y="233"/>
                </a:cubicBezTo>
                <a:cubicBezTo>
                  <a:pt x="18349" y="233"/>
                  <a:pt x="18348" y="232"/>
                  <a:pt x="18348" y="228"/>
                </a:cubicBezTo>
                <a:cubicBezTo>
                  <a:pt x="18356" y="212"/>
                  <a:pt x="18356" y="208"/>
                  <a:pt x="18353" y="208"/>
                </a:cubicBezTo>
                <a:cubicBezTo>
                  <a:pt x="18351" y="208"/>
                  <a:pt x="18345" y="212"/>
                  <a:pt x="18343" y="212"/>
                </a:cubicBezTo>
                <a:cubicBezTo>
                  <a:pt x="18340" y="212"/>
                  <a:pt x="18340" y="208"/>
                  <a:pt x="18348" y="192"/>
                </a:cubicBezTo>
                <a:cubicBezTo>
                  <a:pt x="18354" y="180"/>
                  <a:pt x="18357" y="177"/>
                  <a:pt x="18360" y="177"/>
                </a:cubicBezTo>
                <a:cubicBezTo>
                  <a:pt x="18363" y="177"/>
                  <a:pt x="18366" y="180"/>
                  <a:pt x="18372" y="180"/>
                </a:cubicBezTo>
                <a:lnTo>
                  <a:pt x="18372" y="168"/>
                </a:lnTo>
                <a:cubicBezTo>
                  <a:pt x="18368" y="165"/>
                  <a:pt x="18365" y="163"/>
                  <a:pt x="18362" y="163"/>
                </a:cubicBezTo>
                <a:cubicBezTo>
                  <a:pt x="18344" y="163"/>
                  <a:pt x="18333" y="219"/>
                  <a:pt x="18312" y="240"/>
                </a:cubicBezTo>
                <a:cubicBezTo>
                  <a:pt x="18301" y="240"/>
                  <a:pt x="18300" y="232"/>
                  <a:pt x="18304" y="222"/>
                </a:cubicBezTo>
                <a:lnTo>
                  <a:pt x="18304" y="222"/>
                </a:lnTo>
                <a:cubicBezTo>
                  <a:pt x="18300" y="232"/>
                  <a:pt x="18294" y="243"/>
                  <a:pt x="18288" y="252"/>
                </a:cubicBezTo>
                <a:cubicBezTo>
                  <a:pt x="18293" y="227"/>
                  <a:pt x="18290" y="219"/>
                  <a:pt x="18284" y="219"/>
                </a:cubicBezTo>
                <a:cubicBezTo>
                  <a:pt x="18275" y="219"/>
                  <a:pt x="18260" y="237"/>
                  <a:pt x="18253" y="252"/>
                </a:cubicBezTo>
                <a:cubicBezTo>
                  <a:pt x="18253" y="323"/>
                  <a:pt x="18265" y="263"/>
                  <a:pt x="18265" y="335"/>
                </a:cubicBezTo>
                <a:cubicBezTo>
                  <a:pt x="18274" y="317"/>
                  <a:pt x="18282" y="286"/>
                  <a:pt x="18291" y="286"/>
                </a:cubicBezTo>
                <a:cubicBezTo>
                  <a:pt x="18294" y="286"/>
                  <a:pt x="18297" y="290"/>
                  <a:pt x="18300" y="299"/>
                </a:cubicBezTo>
                <a:cubicBezTo>
                  <a:pt x="18277" y="311"/>
                  <a:pt x="18288" y="323"/>
                  <a:pt x="18288" y="323"/>
                </a:cubicBezTo>
                <a:cubicBezTo>
                  <a:pt x="18293" y="314"/>
                  <a:pt x="18296" y="312"/>
                  <a:pt x="18298" y="312"/>
                </a:cubicBezTo>
                <a:cubicBezTo>
                  <a:pt x="18301" y="312"/>
                  <a:pt x="18303" y="315"/>
                  <a:pt x="18306" y="315"/>
                </a:cubicBezTo>
                <a:cubicBezTo>
                  <a:pt x="18308" y="315"/>
                  <a:pt x="18310" y="314"/>
                  <a:pt x="18312" y="311"/>
                </a:cubicBezTo>
                <a:lnTo>
                  <a:pt x="18312" y="311"/>
                </a:lnTo>
                <a:cubicBezTo>
                  <a:pt x="18300" y="335"/>
                  <a:pt x="18277" y="371"/>
                  <a:pt x="18288" y="394"/>
                </a:cubicBezTo>
                <a:lnTo>
                  <a:pt x="18312" y="323"/>
                </a:lnTo>
                <a:lnTo>
                  <a:pt x="18312" y="323"/>
                </a:lnTo>
                <a:cubicBezTo>
                  <a:pt x="18312" y="333"/>
                  <a:pt x="18295" y="361"/>
                  <a:pt x="18305" y="361"/>
                </a:cubicBezTo>
                <a:cubicBezTo>
                  <a:pt x="18307" y="361"/>
                  <a:pt x="18309" y="360"/>
                  <a:pt x="18312" y="359"/>
                </a:cubicBezTo>
                <a:lnTo>
                  <a:pt x="18312" y="359"/>
                </a:lnTo>
                <a:cubicBezTo>
                  <a:pt x="18288" y="394"/>
                  <a:pt x="18288" y="418"/>
                  <a:pt x="18265" y="418"/>
                </a:cubicBezTo>
                <a:cubicBezTo>
                  <a:pt x="18265" y="435"/>
                  <a:pt x="18268" y="441"/>
                  <a:pt x="18274" y="441"/>
                </a:cubicBezTo>
                <a:cubicBezTo>
                  <a:pt x="18288" y="441"/>
                  <a:pt x="18312" y="410"/>
                  <a:pt x="18329" y="390"/>
                </a:cubicBezTo>
                <a:lnTo>
                  <a:pt x="18329" y="390"/>
                </a:lnTo>
                <a:cubicBezTo>
                  <a:pt x="18339" y="383"/>
                  <a:pt x="18348" y="382"/>
                  <a:pt x="18348" y="382"/>
                </a:cubicBezTo>
                <a:lnTo>
                  <a:pt x="18348" y="382"/>
                </a:lnTo>
                <a:cubicBezTo>
                  <a:pt x="18348" y="406"/>
                  <a:pt x="18324" y="406"/>
                  <a:pt x="18324" y="430"/>
                </a:cubicBezTo>
                <a:lnTo>
                  <a:pt x="18336" y="442"/>
                </a:lnTo>
                <a:cubicBezTo>
                  <a:pt x="18342" y="436"/>
                  <a:pt x="18345" y="433"/>
                  <a:pt x="18347" y="433"/>
                </a:cubicBezTo>
                <a:cubicBezTo>
                  <a:pt x="18348" y="433"/>
                  <a:pt x="18348" y="436"/>
                  <a:pt x="18348" y="442"/>
                </a:cubicBezTo>
                <a:cubicBezTo>
                  <a:pt x="18336" y="466"/>
                  <a:pt x="18324" y="490"/>
                  <a:pt x="18312" y="502"/>
                </a:cubicBezTo>
                <a:lnTo>
                  <a:pt x="18348" y="466"/>
                </a:lnTo>
                <a:lnTo>
                  <a:pt x="18348" y="466"/>
                </a:lnTo>
                <a:cubicBezTo>
                  <a:pt x="18336" y="490"/>
                  <a:pt x="18348" y="513"/>
                  <a:pt x="18324" y="513"/>
                </a:cubicBezTo>
                <a:lnTo>
                  <a:pt x="18360" y="525"/>
                </a:lnTo>
                <a:lnTo>
                  <a:pt x="18354" y="542"/>
                </a:lnTo>
                <a:lnTo>
                  <a:pt x="18354" y="542"/>
                </a:lnTo>
                <a:cubicBezTo>
                  <a:pt x="18353" y="542"/>
                  <a:pt x="18352" y="541"/>
                  <a:pt x="18351" y="541"/>
                </a:cubicBezTo>
                <a:lnTo>
                  <a:pt x="18351" y="541"/>
                </a:lnTo>
                <a:cubicBezTo>
                  <a:pt x="18352" y="542"/>
                  <a:pt x="18353" y="544"/>
                  <a:pt x="18353" y="546"/>
                </a:cubicBezTo>
                <a:lnTo>
                  <a:pt x="18353" y="546"/>
                </a:lnTo>
                <a:lnTo>
                  <a:pt x="18354" y="542"/>
                </a:lnTo>
                <a:lnTo>
                  <a:pt x="18354" y="542"/>
                </a:lnTo>
                <a:cubicBezTo>
                  <a:pt x="18355" y="542"/>
                  <a:pt x="18355" y="542"/>
                  <a:pt x="18355" y="542"/>
                </a:cubicBezTo>
                <a:cubicBezTo>
                  <a:pt x="18366" y="542"/>
                  <a:pt x="18383" y="526"/>
                  <a:pt x="18391" y="526"/>
                </a:cubicBezTo>
                <a:cubicBezTo>
                  <a:pt x="18397" y="526"/>
                  <a:pt x="18397" y="536"/>
                  <a:pt x="18384" y="573"/>
                </a:cubicBezTo>
                <a:cubicBezTo>
                  <a:pt x="18419" y="537"/>
                  <a:pt x="18419" y="561"/>
                  <a:pt x="18455" y="537"/>
                </a:cubicBezTo>
                <a:lnTo>
                  <a:pt x="18455" y="537"/>
                </a:lnTo>
                <a:cubicBezTo>
                  <a:pt x="18419" y="573"/>
                  <a:pt x="18455" y="597"/>
                  <a:pt x="18431" y="609"/>
                </a:cubicBezTo>
                <a:cubicBezTo>
                  <a:pt x="18431" y="613"/>
                  <a:pt x="18432" y="615"/>
                  <a:pt x="18434" y="615"/>
                </a:cubicBezTo>
                <a:cubicBezTo>
                  <a:pt x="18440" y="615"/>
                  <a:pt x="18458" y="585"/>
                  <a:pt x="18467" y="585"/>
                </a:cubicBezTo>
                <a:cubicBezTo>
                  <a:pt x="18467" y="609"/>
                  <a:pt x="18443" y="656"/>
                  <a:pt x="18431" y="668"/>
                </a:cubicBezTo>
                <a:lnTo>
                  <a:pt x="18443" y="656"/>
                </a:lnTo>
                <a:lnTo>
                  <a:pt x="18467" y="633"/>
                </a:lnTo>
                <a:lnTo>
                  <a:pt x="18467" y="633"/>
                </a:lnTo>
                <a:cubicBezTo>
                  <a:pt x="18467" y="668"/>
                  <a:pt x="18455" y="680"/>
                  <a:pt x="18467" y="692"/>
                </a:cubicBezTo>
                <a:lnTo>
                  <a:pt x="18479" y="656"/>
                </a:lnTo>
                <a:lnTo>
                  <a:pt x="18479" y="680"/>
                </a:lnTo>
                <a:cubicBezTo>
                  <a:pt x="18479" y="656"/>
                  <a:pt x="18491" y="656"/>
                  <a:pt x="18503" y="656"/>
                </a:cubicBezTo>
                <a:cubicBezTo>
                  <a:pt x="18491" y="680"/>
                  <a:pt x="18515" y="668"/>
                  <a:pt x="18503" y="692"/>
                </a:cubicBezTo>
                <a:cubicBezTo>
                  <a:pt x="18503" y="698"/>
                  <a:pt x="18503" y="701"/>
                  <a:pt x="18506" y="701"/>
                </a:cubicBezTo>
                <a:cubicBezTo>
                  <a:pt x="18509" y="701"/>
                  <a:pt x="18515" y="698"/>
                  <a:pt x="18527" y="692"/>
                </a:cubicBezTo>
                <a:lnTo>
                  <a:pt x="18527" y="668"/>
                </a:lnTo>
                <a:cubicBezTo>
                  <a:pt x="18530" y="667"/>
                  <a:pt x="18532" y="667"/>
                  <a:pt x="18534" y="667"/>
                </a:cubicBezTo>
                <a:cubicBezTo>
                  <a:pt x="18554" y="667"/>
                  <a:pt x="18517" y="716"/>
                  <a:pt x="18539" y="716"/>
                </a:cubicBezTo>
                <a:lnTo>
                  <a:pt x="18550" y="692"/>
                </a:lnTo>
                <a:cubicBezTo>
                  <a:pt x="18550" y="709"/>
                  <a:pt x="18554" y="714"/>
                  <a:pt x="18560" y="714"/>
                </a:cubicBezTo>
                <a:cubicBezTo>
                  <a:pt x="18570" y="714"/>
                  <a:pt x="18586" y="695"/>
                  <a:pt x="18594" y="695"/>
                </a:cubicBezTo>
                <a:cubicBezTo>
                  <a:pt x="18596" y="695"/>
                  <a:pt x="18598" y="697"/>
                  <a:pt x="18598" y="704"/>
                </a:cubicBezTo>
                <a:cubicBezTo>
                  <a:pt x="18588" y="714"/>
                  <a:pt x="18578" y="742"/>
                  <a:pt x="18582" y="742"/>
                </a:cubicBezTo>
                <a:cubicBezTo>
                  <a:pt x="18583" y="742"/>
                  <a:pt x="18584" y="741"/>
                  <a:pt x="18586" y="740"/>
                </a:cubicBezTo>
                <a:cubicBezTo>
                  <a:pt x="18591" y="740"/>
                  <a:pt x="18598" y="742"/>
                  <a:pt x="18605" y="742"/>
                </a:cubicBezTo>
                <a:cubicBezTo>
                  <a:pt x="18617" y="742"/>
                  <a:pt x="18631" y="737"/>
                  <a:pt x="18646" y="716"/>
                </a:cubicBezTo>
                <a:lnTo>
                  <a:pt x="18646" y="716"/>
                </a:lnTo>
                <a:cubicBezTo>
                  <a:pt x="18634" y="763"/>
                  <a:pt x="18634" y="775"/>
                  <a:pt x="18646" y="811"/>
                </a:cubicBezTo>
                <a:cubicBezTo>
                  <a:pt x="18658" y="811"/>
                  <a:pt x="18658" y="799"/>
                  <a:pt x="18669" y="775"/>
                </a:cubicBezTo>
                <a:cubicBezTo>
                  <a:pt x="18681" y="799"/>
                  <a:pt x="18705" y="775"/>
                  <a:pt x="18693" y="811"/>
                </a:cubicBezTo>
                <a:cubicBezTo>
                  <a:pt x="18697" y="805"/>
                  <a:pt x="18699" y="803"/>
                  <a:pt x="18701" y="803"/>
                </a:cubicBezTo>
                <a:cubicBezTo>
                  <a:pt x="18704" y="803"/>
                  <a:pt x="18706" y="808"/>
                  <a:pt x="18709" y="808"/>
                </a:cubicBezTo>
                <a:cubicBezTo>
                  <a:pt x="18711" y="808"/>
                  <a:pt x="18714" y="806"/>
                  <a:pt x="18717" y="799"/>
                </a:cubicBezTo>
                <a:lnTo>
                  <a:pt x="18717" y="811"/>
                </a:lnTo>
                <a:lnTo>
                  <a:pt x="18729" y="775"/>
                </a:lnTo>
                <a:cubicBezTo>
                  <a:pt x="18729" y="801"/>
                  <a:pt x="18732" y="809"/>
                  <a:pt x="18737" y="809"/>
                </a:cubicBezTo>
                <a:cubicBezTo>
                  <a:pt x="18745" y="809"/>
                  <a:pt x="18756" y="792"/>
                  <a:pt x="18765" y="792"/>
                </a:cubicBezTo>
                <a:cubicBezTo>
                  <a:pt x="18770" y="792"/>
                  <a:pt x="18774" y="797"/>
                  <a:pt x="18777" y="811"/>
                </a:cubicBezTo>
                <a:cubicBezTo>
                  <a:pt x="18777" y="823"/>
                  <a:pt x="18765" y="835"/>
                  <a:pt x="18765" y="859"/>
                </a:cubicBezTo>
                <a:lnTo>
                  <a:pt x="18800" y="871"/>
                </a:lnTo>
                <a:lnTo>
                  <a:pt x="18800" y="847"/>
                </a:lnTo>
                <a:cubicBezTo>
                  <a:pt x="18809" y="847"/>
                  <a:pt x="18818" y="827"/>
                  <a:pt x="18822" y="827"/>
                </a:cubicBezTo>
                <a:cubicBezTo>
                  <a:pt x="18824" y="827"/>
                  <a:pt x="18824" y="829"/>
                  <a:pt x="18824" y="835"/>
                </a:cubicBezTo>
                <a:cubicBezTo>
                  <a:pt x="18801" y="881"/>
                  <a:pt x="18833" y="850"/>
                  <a:pt x="18836" y="879"/>
                </a:cubicBezTo>
                <a:lnTo>
                  <a:pt x="18836" y="879"/>
                </a:lnTo>
                <a:cubicBezTo>
                  <a:pt x="18836" y="874"/>
                  <a:pt x="18836" y="867"/>
                  <a:pt x="18836" y="859"/>
                </a:cubicBezTo>
                <a:cubicBezTo>
                  <a:pt x="18838" y="858"/>
                  <a:pt x="18840" y="857"/>
                  <a:pt x="18841" y="857"/>
                </a:cubicBezTo>
                <a:cubicBezTo>
                  <a:pt x="18848" y="857"/>
                  <a:pt x="18848" y="871"/>
                  <a:pt x="18848" y="882"/>
                </a:cubicBezTo>
                <a:lnTo>
                  <a:pt x="18848" y="882"/>
                </a:lnTo>
                <a:cubicBezTo>
                  <a:pt x="18848" y="870"/>
                  <a:pt x="18860" y="847"/>
                  <a:pt x="18872" y="847"/>
                </a:cubicBezTo>
                <a:cubicBezTo>
                  <a:pt x="18872" y="847"/>
                  <a:pt x="18872" y="871"/>
                  <a:pt x="18872" y="871"/>
                </a:cubicBezTo>
                <a:cubicBezTo>
                  <a:pt x="18874" y="868"/>
                  <a:pt x="18877" y="867"/>
                  <a:pt x="18879" y="867"/>
                </a:cubicBezTo>
                <a:cubicBezTo>
                  <a:pt x="18886" y="867"/>
                  <a:pt x="18893" y="874"/>
                  <a:pt x="18900" y="874"/>
                </a:cubicBezTo>
                <a:cubicBezTo>
                  <a:pt x="18903" y="874"/>
                  <a:pt x="18905" y="873"/>
                  <a:pt x="18908" y="871"/>
                </a:cubicBezTo>
                <a:lnTo>
                  <a:pt x="18908" y="871"/>
                </a:lnTo>
                <a:cubicBezTo>
                  <a:pt x="18908" y="883"/>
                  <a:pt x="18896" y="906"/>
                  <a:pt x="18896" y="906"/>
                </a:cubicBezTo>
                <a:cubicBezTo>
                  <a:pt x="18906" y="900"/>
                  <a:pt x="18911" y="898"/>
                  <a:pt x="18914" y="898"/>
                </a:cubicBezTo>
                <a:cubicBezTo>
                  <a:pt x="18920" y="898"/>
                  <a:pt x="18920" y="903"/>
                  <a:pt x="18925" y="903"/>
                </a:cubicBezTo>
                <a:cubicBezTo>
                  <a:pt x="18928" y="903"/>
                  <a:pt x="18933" y="901"/>
                  <a:pt x="18943" y="894"/>
                </a:cubicBezTo>
                <a:lnTo>
                  <a:pt x="18943" y="894"/>
                </a:lnTo>
                <a:lnTo>
                  <a:pt x="18943" y="894"/>
                </a:lnTo>
                <a:lnTo>
                  <a:pt x="18955" y="942"/>
                </a:lnTo>
                <a:lnTo>
                  <a:pt x="18955" y="906"/>
                </a:lnTo>
                <a:cubicBezTo>
                  <a:pt x="18955" y="906"/>
                  <a:pt x="18961" y="901"/>
                  <a:pt x="18968" y="901"/>
                </a:cubicBezTo>
                <a:cubicBezTo>
                  <a:pt x="18971" y="901"/>
                  <a:pt x="18975" y="902"/>
                  <a:pt x="18979" y="906"/>
                </a:cubicBezTo>
                <a:lnTo>
                  <a:pt x="18967" y="942"/>
                </a:lnTo>
                <a:cubicBezTo>
                  <a:pt x="18969" y="941"/>
                  <a:pt x="18971" y="940"/>
                  <a:pt x="18973" y="940"/>
                </a:cubicBezTo>
                <a:cubicBezTo>
                  <a:pt x="18985" y="940"/>
                  <a:pt x="18984" y="966"/>
                  <a:pt x="18996" y="966"/>
                </a:cubicBezTo>
                <a:cubicBezTo>
                  <a:pt x="19001" y="966"/>
                  <a:pt x="19006" y="962"/>
                  <a:pt x="19015" y="954"/>
                </a:cubicBezTo>
                <a:lnTo>
                  <a:pt x="19015" y="954"/>
                </a:lnTo>
                <a:cubicBezTo>
                  <a:pt x="19015" y="961"/>
                  <a:pt x="19015" y="963"/>
                  <a:pt x="19013" y="967"/>
                </a:cubicBezTo>
                <a:lnTo>
                  <a:pt x="19013" y="967"/>
                </a:lnTo>
                <a:cubicBezTo>
                  <a:pt x="19015" y="965"/>
                  <a:pt x="19017" y="964"/>
                  <a:pt x="19019" y="964"/>
                </a:cubicBezTo>
                <a:cubicBezTo>
                  <a:pt x="19028" y="964"/>
                  <a:pt x="19026" y="992"/>
                  <a:pt x="19035" y="992"/>
                </a:cubicBezTo>
                <a:cubicBezTo>
                  <a:pt x="19037" y="992"/>
                  <a:pt x="19040" y="990"/>
                  <a:pt x="19045" y="985"/>
                </a:cubicBezTo>
                <a:lnTo>
                  <a:pt x="19045" y="985"/>
                </a:lnTo>
                <a:cubicBezTo>
                  <a:pt x="19039" y="994"/>
                  <a:pt x="19039" y="1002"/>
                  <a:pt x="19039" y="1002"/>
                </a:cubicBezTo>
                <a:lnTo>
                  <a:pt x="19050" y="990"/>
                </a:lnTo>
                <a:lnTo>
                  <a:pt x="19050" y="1025"/>
                </a:lnTo>
                <a:lnTo>
                  <a:pt x="19062" y="978"/>
                </a:lnTo>
                <a:lnTo>
                  <a:pt x="19062" y="1014"/>
                </a:lnTo>
                <a:lnTo>
                  <a:pt x="19074" y="1002"/>
                </a:lnTo>
                <a:lnTo>
                  <a:pt x="19074" y="1002"/>
                </a:lnTo>
                <a:cubicBezTo>
                  <a:pt x="19062" y="1073"/>
                  <a:pt x="19086" y="1014"/>
                  <a:pt x="19098" y="1073"/>
                </a:cubicBezTo>
                <a:lnTo>
                  <a:pt x="19098" y="1025"/>
                </a:lnTo>
                <a:cubicBezTo>
                  <a:pt x="19111" y="1007"/>
                  <a:pt x="19122" y="1000"/>
                  <a:pt x="19131" y="1000"/>
                </a:cubicBezTo>
                <a:cubicBezTo>
                  <a:pt x="19160" y="1000"/>
                  <a:pt x="19177" y="1067"/>
                  <a:pt x="19212" y="1067"/>
                </a:cubicBezTo>
                <a:cubicBezTo>
                  <a:pt x="19217" y="1067"/>
                  <a:pt x="19223" y="1065"/>
                  <a:pt x="19229" y="1061"/>
                </a:cubicBezTo>
                <a:lnTo>
                  <a:pt x="19229" y="1061"/>
                </a:lnTo>
                <a:lnTo>
                  <a:pt x="19217" y="1097"/>
                </a:lnTo>
                <a:lnTo>
                  <a:pt x="19241" y="1061"/>
                </a:lnTo>
                <a:lnTo>
                  <a:pt x="19241" y="1061"/>
                </a:lnTo>
                <a:cubicBezTo>
                  <a:pt x="19253" y="1085"/>
                  <a:pt x="19229" y="1085"/>
                  <a:pt x="19229" y="1109"/>
                </a:cubicBezTo>
                <a:cubicBezTo>
                  <a:pt x="19253" y="1085"/>
                  <a:pt x="19253" y="1049"/>
                  <a:pt x="19277" y="1049"/>
                </a:cubicBezTo>
                <a:cubicBezTo>
                  <a:pt x="19277" y="1073"/>
                  <a:pt x="19265" y="1073"/>
                  <a:pt x="19253" y="1085"/>
                </a:cubicBezTo>
                <a:cubicBezTo>
                  <a:pt x="19269" y="1077"/>
                  <a:pt x="19291" y="1063"/>
                  <a:pt x="19307" y="1063"/>
                </a:cubicBezTo>
                <a:cubicBezTo>
                  <a:pt x="19315" y="1063"/>
                  <a:pt x="19321" y="1066"/>
                  <a:pt x="19324" y="1073"/>
                </a:cubicBezTo>
                <a:cubicBezTo>
                  <a:pt x="19324" y="1073"/>
                  <a:pt x="19336" y="1061"/>
                  <a:pt x="19336" y="1061"/>
                </a:cubicBezTo>
                <a:cubicBezTo>
                  <a:pt x="19339" y="1059"/>
                  <a:pt x="19341" y="1058"/>
                  <a:pt x="19343" y="1058"/>
                </a:cubicBezTo>
                <a:cubicBezTo>
                  <a:pt x="19353" y="1058"/>
                  <a:pt x="19365" y="1073"/>
                  <a:pt x="19384" y="1073"/>
                </a:cubicBezTo>
                <a:cubicBezTo>
                  <a:pt x="19372" y="1085"/>
                  <a:pt x="19372" y="1085"/>
                  <a:pt x="19372" y="1085"/>
                </a:cubicBezTo>
                <a:cubicBezTo>
                  <a:pt x="19372" y="1092"/>
                  <a:pt x="19376" y="1099"/>
                  <a:pt x="19379" y="1099"/>
                </a:cubicBezTo>
                <a:lnTo>
                  <a:pt x="19372" y="1121"/>
                </a:lnTo>
                <a:cubicBezTo>
                  <a:pt x="19375" y="1124"/>
                  <a:pt x="19379" y="1124"/>
                  <a:pt x="19383" y="1124"/>
                </a:cubicBezTo>
                <a:cubicBezTo>
                  <a:pt x="19386" y="1124"/>
                  <a:pt x="19391" y="1124"/>
                  <a:pt x="19394" y="1124"/>
                </a:cubicBezTo>
                <a:cubicBezTo>
                  <a:pt x="19402" y="1124"/>
                  <a:pt x="19408" y="1127"/>
                  <a:pt x="19408" y="1144"/>
                </a:cubicBezTo>
                <a:cubicBezTo>
                  <a:pt x="19408" y="1133"/>
                  <a:pt x="19420" y="1097"/>
                  <a:pt x="19431" y="1097"/>
                </a:cubicBezTo>
                <a:cubicBezTo>
                  <a:pt x="19428" y="1116"/>
                  <a:pt x="19429" y="1122"/>
                  <a:pt x="19432" y="1122"/>
                </a:cubicBezTo>
                <a:cubicBezTo>
                  <a:pt x="19438" y="1122"/>
                  <a:pt x="19448" y="1110"/>
                  <a:pt x="19457" y="1110"/>
                </a:cubicBezTo>
                <a:cubicBezTo>
                  <a:pt x="19461" y="1110"/>
                  <a:pt x="19465" y="1113"/>
                  <a:pt x="19467" y="1121"/>
                </a:cubicBezTo>
                <a:cubicBezTo>
                  <a:pt x="19467" y="1133"/>
                  <a:pt x="19455" y="1133"/>
                  <a:pt x="19455" y="1133"/>
                </a:cubicBezTo>
                <a:cubicBezTo>
                  <a:pt x="19458" y="1135"/>
                  <a:pt x="19460" y="1136"/>
                  <a:pt x="19462" y="1136"/>
                </a:cubicBezTo>
                <a:cubicBezTo>
                  <a:pt x="19471" y="1136"/>
                  <a:pt x="19479" y="1118"/>
                  <a:pt x="19479" y="1109"/>
                </a:cubicBezTo>
                <a:lnTo>
                  <a:pt x="19479" y="1133"/>
                </a:lnTo>
                <a:lnTo>
                  <a:pt x="19515" y="1097"/>
                </a:lnTo>
                <a:cubicBezTo>
                  <a:pt x="19515" y="1119"/>
                  <a:pt x="19522" y="1125"/>
                  <a:pt x="19530" y="1125"/>
                </a:cubicBezTo>
                <a:cubicBezTo>
                  <a:pt x="19537" y="1125"/>
                  <a:pt x="19545" y="1120"/>
                  <a:pt x="19549" y="1120"/>
                </a:cubicBezTo>
                <a:cubicBezTo>
                  <a:pt x="19550" y="1120"/>
                  <a:pt x="19551" y="1120"/>
                  <a:pt x="19551" y="1121"/>
                </a:cubicBezTo>
                <a:lnTo>
                  <a:pt x="19551" y="1121"/>
                </a:lnTo>
                <a:cubicBezTo>
                  <a:pt x="19551" y="1115"/>
                  <a:pt x="19553" y="1109"/>
                  <a:pt x="19562" y="1109"/>
                </a:cubicBezTo>
                <a:cubicBezTo>
                  <a:pt x="19562" y="1116"/>
                  <a:pt x="19563" y="1118"/>
                  <a:pt x="19565" y="1118"/>
                </a:cubicBezTo>
                <a:cubicBezTo>
                  <a:pt x="19567" y="1118"/>
                  <a:pt x="19569" y="1116"/>
                  <a:pt x="19570" y="1116"/>
                </a:cubicBezTo>
                <a:cubicBezTo>
                  <a:pt x="19573" y="1116"/>
                  <a:pt x="19574" y="1119"/>
                  <a:pt x="19574" y="1133"/>
                </a:cubicBezTo>
                <a:lnTo>
                  <a:pt x="19586" y="1133"/>
                </a:lnTo>
                <a:lnTo>
                  <a:pt x="19574" y="1168"/>
                </a:lnTo>
                <a:cubicBezTo>
                  <a:pt x="19586" y="1168"/>
                  <a:pt x="19598" y="1121"/>
                  <a:pt x="19598" y="1097"/>
                </a:cubicBezTo>
                <a:cubicBezTo>
                  <a:pt x="19610" y="1121"/>
                  <a:pt x="19622" y="1109"/>
                  <a:pt x="19622" y="1133"/>
                </a:cubicBezTo>
                <a:lnTo>
                  <a:pt x="19622" y="1144"/>
                </a:lnTo>
                <a:cubicBezTo>
                  <a:pt x="19623" y="1144"/>
                  <a:pt x="19624" y="1144"/>
                  <a:pt x="19625" y="1144"/>
                </a:cubicBezTo>
                <a:cubicBezTo>
                  <a:pt x="19642" y="1144"/>
                  <a:pt x="19653" y="1209"/>
                  <a:pt x="19668" y="1209"/>
                </a:cubicBezTo>
                <a:cubicBezTo>
                  <a:pt x="19672" y="1209"/>
                  <a:pt x="19677" y="1204"/>
                  <a:pt x="19682" y="1192"/>
                </a:cubicBezTo>
                <a:cubicBezTo>
                  <a:pt x="19682" y="1192"/>
                  <a:pt x="19682" y="1204"/>
                  <a:pt x="19682" y="1204"/>
                </a:cubicBezTo>
                <a:lnTo>
                  <a:pt x="19693" y="1204"/>
                </a:lnTo>
                <a:lnTo>
                  <a:pt x="19693" y="1240"/>
                </a:lnTo>
                <a:lnTo>
                  <a:pt x="19717" y="1192"/>
                </a:lnTo>
                <a:lnTo>
                  <a:pt x="19717" y="1216"/>
                </a:lnTo>
                <a:cubicBezTo>
                  <a:pt x="19725" y="1220"/>
                  <a:pt x="19733" y="1221"/>
                  <a:pt x="19741" y="1221"/>
                </a:cubicBezTo>
                <a:cubicBezTo>
                  <a:pt x="19758" y="1221"/>
                  <a:pt x="19777" y="1216"/>
                  <a:pt x="19801" y="1216"/>
                </a:cubicBezTo>
                <a:lnTo>
                  <a:pt x="19789" y="1228"/>
                </a:lnTo>
                <a:cubicBezTo>
                  <a:pt x="19799" y="1218"/>
                  <a:pt x="19805" y="1214"/>
                  <a:pt x="19809" y="1214"/>
                </a:cubicBezTo>
                <a:cubicBezTo>
                  <a:pt x="19819" y="1214"/>
                  <a:pt x="19819" y="1230"/>
                  <a:pt x="19829" y="1230"/>
                </a:cubicBezTo>
                <a:cubicBezTo>
                  <a:pt x="19831" y="1230"/>
                  <a:pt x="19834" y="1229"/>
                  <a:pt x="19836" y="1228"/>
                </a:cubicBezTo>
                <a:lnTo>
                  <a:pt x="19848" y="1228"/>
                </a:lnTo>
                <a:lnTo>
                  <a:pt x="19848" y="1252"/>
                </a:lnTo>
                <a:cubicBezTo>
                  <a:pt x="19851" y="1242"/>
                  <a:pt x="19854" y="1238"/>
                  <a:pt x="19857" y="1238"/>
                </a:cubicBezTo>
                <a:cubicBezTo>
                  <a:pt x="19863" y="1238"/>
                  <a:pt x="19869" y="1253"/>
                  <a:pt x="19873" y="1263"/>
                </a:cubicBezTo>
                <a:lnTo>
                  <a:pt x="19873" y="1263"/>
                </a:lnTo>
                <a:cubicBezTo>
                  <a:pt x="19884" y="1251"/>
                  <a:pt x="19896" y="1227"/>
                  <a:pt x="19896" y="1204"/>
                </a:cubicBezTo>
                <a:cubicBezTo>
                  <a:pt x="19920" y="1204"/>
                  <a:pt x="19908" y="1228"/>
                  <a:pt x="19920" y="1252"/>
                </a:cubicBezTo>
                <a:cubicBezTo>
                  <a:pt x="19929" y="1252"/>
                  <a:pt x="19931" y="1232"/>
                  <a:pt x="19941" y="1232"/>
                </a:cubicBezTo>
                <a:cubicBezTo>
                  <a:pt x="19945" y="1232"/>
                  <a:pt x="19949" y="1234"/>
                  <a:pt x="19955" y="1240"/>
                </a:cubicBezTo>
                <a:lnTo>
                  <a:pt x="19955" y="1252"/>
                </a:lnTo>
                <a:cubicBezTo>
                  <a:pt x="19955" y="1252"/>
                  <a:pt x="19967" y="1240"/>
                  <a:pt x="19979" y="1240"/>
                </a:cubicBezTo>
                <a:cubicBezTo>
                  <a:pt x="19981" y="1234"/>
                  <a:pt x="19983" y="1231"/>
                  <a:pt x="19985" y="1231"/>
                </a:cubicBezTo>
                <a:cubicBezTo>
                  <a:pt x="19991" y="1231"/>
                  <a:pt x="19997" y="1251"/>
                  <a:pt x="20003" y="1251"/>
                </a:cubicBezTo>
                <a:cubicBezTo>
                  <a:pt x="20007" y="1251"/>
                  <a:pt x="20011" y="1243"/>
                  <a:pt x="20015" y="1216"/>
                </a:cubicBezTo>
                <a:cubicBezTo>
                  <a:pt x="20027" y="1228"/>
                  <a:pt x="20039" y="1216"/>
                  <a:pt x="20039" y="1264"/>
                </a:cubicBezTo>
                <a:cubicBezTo>
                  <a:pt x="20063" y="1240"/>
                  <a:pt x="20086" y="1228"/>
                  <a:pt x="20110" y="1216"/>
                </a:cubicBezTo>
                <a:cubicBezTo>
                  <a:pt x="20110" y="1235"/>
                  <a:pt x="20110" y="1241"/>
                  <a:pt x="20111" y="1241"/>
                </a:cubicBezTo>
                <a:cubicBezTo>
                  <a:pt x="20112" y="1241"/>
                  <a:pt x="20115" y="1229"/>
                  <a:pt x="20121" y="1229"/>
                </a:cubicBezTo>
                <a:cubicBezTo>
                  <a:pt x="20125" y="1229"/>
                  <a:pt x="20129" y="1232"/>
                  <a:pt x="20134" y="1240"/>
                </a:cubicBezTo>
                <a:lnTo>
                  <a:pt x="20134" y="1204"/>
                </a:lnTo>
                <a:cubicBezTo>
                  <a:pt x="20156" y="1204"/>
                  <a:pt x="20199" y="1277"/>
                  <a:pt x="20234" y="1277"/>
                </a:cubicBezTo>
                <a:cubicBezTo>
                  <a:pt x="20236" y="1277"/>
                  <a:pt x="20239" y="1276"/>
                  <a:pt x="20241" y="1275"/>
                </a:cubicBezTo>
                <a:lnTo>
                  <a:pt x="20241" y="1299"/>
                </a:lnTo>
                <a:lnTo>
                  <a:pt x="20253" y="1264"/>
                </a:lnTo>
                <a:cubicBezTo>
                  <a:pt x="20301" y="1287"/>
                  <a:pt x="20348" y="1299"/>
                  <a:pt x="20384" y="1299"/>
                </a:cubicBezTo>
                <a:cubicBezTo>
                  <a:pt x="20384" y="1299"/>
                  <a:pt x="20384" y="1287"/>
                  <a:pt x="20384" y="1287"/>
                </a:cubicBezTo>
                <a:cubicBezTo>
                  <a:pt x="20394" y="1268"/>
                  <a:pt x="20403" y="1248"/>
                  <a:pt x="20420" y="1248"/>
                </a:cubicBezTo>
                <a:cubicBezTo>
                  <a:pt x="20423" y="1248"/>
                  <a:pt x="20427" y="1249"/>
                  <a:pt x="20432" y="1252"/>
                </a:cubicBezTo>
                <a:lnTo>
                  <a:pt x="20420" y="1252"/>
                </a:lnTo>
                <a:cubicBezTo>
                  <a:pt x="20408" y="1264"/>
                  <a:pt x="20396" y="1275"/>
                  <a:pt x="20384" y="1287"/>
                </a:cubicBezTo>
                <a:lnTo>
                  <a:pt x="20420" y="1323"/>
                </a:lnTo>
                <a:lnTo>
                  <a:pt x="20408" y="1335"/>
                </a:lnTo>
                <a:cubicBezTo>
                  <a:pt x="20396" y="1323"/>
                  <a:pt x="20396" y="1323"/>
                  <a:pt x="20396" y="1323"/>
                </a:cubicBezTo>
                <a:cubicBezTo>
                  <a:pt x="20385" y="1315"/>
                  <a:pt x="20378" y="1312"/>
                  <a:pt x="20374" y="1312"/>
                </a:cubicBezTo>
                <a:cubicBezTo>
                  <a:pt x="20363" y="1312"/>
                  <a:pt x="20372" y="1337"/>
                  <a:pt x="20357" y="1337"/>
                </a:cubicBezTo>
                <a:cubicBezTo>
                  <a:pt x="20354" y="1337"/>
                  <a:pt x="20352" y="1336"/>
                  <a:pt x="20348" y="1335"/>
                </a:cubicBezTo>
                <a:lnTo>
                  <a:pt x="20348" y="1335"/>
                </a:lnTo>
                <a:cubicBezTo>
                  <a:pt x="20360" y="1343"/>
                  <a:pt x="20365" y="1346"/>
                  <a:pt x="20368" y="1346"/>
                </a:cubicBezTo>
                <a:cubicBezTo>
                  <a:pt x="20372" y="1346"/>
                  <a:pt x="20364" y="1335"/>
                  <a:pt x="20372" y="1335"/>
                </a:cubicBezTo>
                <a:cubicBezTo>
                  <a:pt x="20394" y="1335"/>
                  <a:pt x="20417" y="1367"/>
                  <a:pt x="20390" y="1370"/>
                </a:cubicBezTo>
                <a:lnTo>
                  <a:pt x="20390" y="1370"/>
                </a:lnTo>
                <a:lnTo>
                  <a:pt x="20384" y="1359"/>
                </a:lnTo>
                <a:lnTo>
                  <a:pt x="20384" y="1371"/>
                </a:lnTo>
                <a:cubicBezTo>
                  <a:pt x="20386" y="1371"/>
                  <a:pt x="20388" y="1371"/>
                  <a:pt x="20390" y="1370"/>
                </a:cubicBezTo>
                <a:lnTo>
                  <a:pt x="20390" y="1370"/>
                </a:lnTo>
                <a:lnTo>
                  <a:pt x="20396" y="1383"/>
                </a:lnTo>
                <a:cubicBezTo>
                  <a:pt x="20372" y="1359"/>
                  <a:pt x="20348" y="1359"/>
                  <a:pt x="20324" y="1335"/>
                </a:cubicBezTo>
                <a:cubicBezTo>
                  <a:pt x="20313" y="1359"/>
                  <a:pt x="20313" y="1371"/>
                  <a:pt x="20301" y="1395"/>
                </a:cubicBezTo>
                <a:cubicBezTo>
                  <a:pt x="20301" y="1395"/>
                  <a:pt x="20289" y="1406"/>
                  <a:pt x="20289" y="1406"/>
                </a:cubicBezTo>
                <a:cubicBezTo>
                  <a:pt x="20253" y="1418"/>
                  <a:pt x="20217" y="1442"/>
                  <a:pt x="20182" y="1454"/>
                </a:cubicBezTo>
                <a:cubicBezTo>
                  <a:pt x="20098" y="1478"/>
                  <a:pt x="20027" y="1502"/>
                  <a:pt x="20027" y="1502"/>
                </a:cubicBezTo>
                <a:lnTo>
                  <a:pt x="19979" y="1466"/>
                </a:lnTo>
                <a:cubicBezTo>
                  <a:pt x="19933" y="1489"/>
                  <a:pt x="19917" y="1502"/>
                  <a:pt x="19937" y="1502"/>
                </a:cubicBezTo>
                <a:cubicBezTo>
                  <a:pt x="19947" y="1502"/>
                  <a:pt x="19966" y="1499"/>
                  <a:pt x="19996" y="1491"/>
                </a:cubicBezTo>
                <a:lnTo>
                  <a:pt x="19996" y="1491"/>
                </a:lnTo>
                <a:cubicBezTo>
                  <a:pt x="19907" y="1515"/>
                  <a:pt x="19686" y="1645"/>
                  <a:pt x="19610" y="1645"/>
                </a:cubicBezTo>
                <a:cubicBezTo>
                  <a:pt x="19588" y="1645"/>
                  <a:pt x="19579" y="1634"/>
                  <a:pt x="19586" y="1609"/>
                </a:cubicBezTo>
                <a:lnTo>
                  <a:pt x="19586" y="1609"/>
                </a:lnTo>
                <a:cubicBezTo>
                  <a:pt x="19348" y="1716"/>
                  <a:pt x="19241" y="1716"/>
                  <a:pt x="18943" y="1823"/>
                </a:cubicBezTo>
                <a:cubicBezTo>
                  <a:pt x="19024" y="1785"/>
                  <a:pt x="19012" y="1775"/>
                  <a:pt x="18974" y="1775"/>
                </a:cubicBezTo>
                <a:cubicBezTo>
                  <a:pt x="18938" y="1775"/>
                  <a:pt x="18879" y="1784"/>
                  <a:pt x="18854" y="1784"/>
                </a:cubicBezTo>
                <a:cubicBezTo>
                  <a:pt x="18831" y="1784"/>
                  <a:pt x="18835" y="1777"/>
                  <a:pt x="18908" y="1752"/>
                </a:cubicBezTo>
                <a:lnTo>
                  <a:pt x="18908" y="1752"/>
                </a:lnTo>
                <a:cubicBezTo>
                  <a:pt x="18765" y="1764"/>
                  <a:pt x="18741" y="1811"/>
                  <a:pt x="18622" y="1847"/>
                </a:cubicBezTo>
                <a:cubicBezTo>
                  <a:pt x="18531" y="1847"/>
                  <a:pt x="18543" y="1804"/>
                  <a:pt x="18622" y="1769"/>
                </a:cubicBezTo>
                <a:lnTo>
                  <a:pt x="18622" y="1769"/>
                </a:lnTo>
                <a:lnTo>
                  <a:pt x="18539" y="1799"/>
                </a:lnTo>
                <a:lnTo>
                  <a:pt x="18539" y="1787"/>
                </a:lnTo>
                <a:lnTo>
                  <a:pt x="18419" y="1835"/>
                </a:lnTo>
                <a:cubicBezTo>
                  <a:pt x="18315" y="1835"/>
                  <a:pt x="18355" y="1805"/>
                  <a:pt x="18308" y="1805"/>
                </a:cubicBezTo>
                <a:cubicBezTo>
                  <a:pt x="18296" y="1805"/>
                  <a:pt x="18279" y="1806"/>
                  <a:pt x="18253" y="1811"/>
                </a:cubicBezTo>
                <a:lnTo>
                  <a:pt x="18229" y="1859"/>
                </a:lnTo>
                <a:lnTo>
                  <a:pt x="18134" y="1847"/>
                </a:lnTo>
                <a:lnTo>
                  <a:pt x="18134" y="1847"/>
                </a:lnTo>
                <a:cubicBezTo>
                  <a:pt x="18169" y="1859"/>
                  <a:pt x="18098" y="1883"/>
                  <a:pt x="18003" y="1895"/>
                </a:cubicBezTo>
                <a:lnTo>
                  <a:pt x="18003" y="1883"/>
                </a:lnTo>
                <a:lnTo>
                  <a:pt x="17884" y="1906"/>
                </a:lnTo>
                <a:cubicBezTo>
                  <a:pt x="17921" y="1895"/>
                  <a:pt x="17924" y="1892"/>
                  <a:pt x="17913" y="1892"/>
                </a:cubicBezTo>
                <a:cubicBezTo>
                  <a:pt x="17900" y="1892"/>
                  <a:pt x="17864" y="1897"/>
                  <a:pt x="17841" y="1897"/>
                </a:cubicBezTo>
                <a:cubicBezTo>
                  <a:pt x="17821" y="1897"/>
                  <a:pt x="17809" y="1894"/>
                  <a:pt x="17824" y="1883"/>
                </a:cubicBezTo>
                <a:lnTo>
                  <a:pt x="17824" y="1883"/>
                </a:lnTo>
                <a:cubicBezTo>
                  <a:pt x="17729" y="1895"/>
                  <a:pt x="17729" y="1895"/>
                  <a:pt x="17550" y="1918"/>
                </a:cubicBezTo>
                <a:lnTo>
                  <a:pt x="17586" y="1942"/>
                </a:lnTo>
                <a:cubicBezTo>
                  <a:pt x="17527" y="1957"/>
                  <a:pt x="17497" y="1962"/>
                  <a:pt x="17482" y="1962"/>
                </a:cubicBezTo>
                <a:cubicBezTo>
                  <a:pt x="17441" y="1962"/>
                  <a:pt x="17502" y="1926"/>
                  <a:pt x="17434" y="1926"/>
                </a:cubicBezTo>
                <a:cubicBezTo>
                  <a:pt x="17422" y="1926"/>
                  <a:pt x="17406" y="1928"/>
                  <a:pt x="17384" y="1930"/>
                </a:cubicBezTo>
                <a:lnTo>
                  <a:pt x="17396" y="1954"/>
                </a:lnTo>
                <a:cubicBezTo>
                  <a:pt x="17367" y="1952"/>
                  <a:pt x="17339" y="1951"/>
                  <a:pt x="17312" y="1951"/>
                </a:cubicBezTo>
                <a:cubicBezTo>
                  <a:pt x="17088" y="1951"/>
                  <a:pt x="16929" y="2026"/>
                  <a:pt x="16751" y="2026"/>
                </a:cubicBezTo>
                <a:cubicBezTo>
                  <a:pt x="16739" y="2026"/>
                  <a:pt x="16728" y="2026"/>
                  <a:pt x="16717" y="2026"/>
                </a:cubicBezTo>
                <a:cubicBezTo>
                  <a:pt x="16820" y="2005"/>
                  <a:pt x="16807" y="1976"/>
                  <a:pt x="16802" y="1976"/>
                </a:cubicBezTo>
                <a:cubicBezTo>
                  <a:pt x="16801" y="1976"/>
                  <a:pt x="16800" y="1976"/>
                  <a:pt x="16800" y="1978"/>
                </a:cubicBezTo>
                <a:cubicBezTo>
                  <a:pt x="16634" y="2002"/>
                  <a:pt x="16336" y="2037"/>
                  <a:pt x="16157" y="2097"/>
                </a:cubicBezTo>
                <a:cubicBezTo>
                  <a:pt x="16086" y="2061"/>
                  <a:pt x="16074" y="2049"/>
                  <a:pt x="15883" y="2049"/>
                </a:cubicBezTo>
                <a:cubicBezTo>
                  <a:pt x="15741" y="2073"/>
                  <a:pt x="15729" y="2085"/>
                  <a:pt x="15681" y="2121"/>
                </a:cubicBezTo>
                <a:cubicBezTo>
                  <a:pt x="15580" y="2121"/>
                  <a:pt x="15416" y="2156"/>
                  <a:pt x="15340" y="2156"/>
                </a:cubicBezTo>
                <a:cubicBezTo>
                  <a:pt x="15318" y="2156"/>
                  <a:pt x="15303" y="2153"/>
                  <a:pt x="15300" y="2145"/>
                </a:cubicBezTo>
                <a:cubicBezTo>
                  <a:pt x="15276" y="2180"/>
                  <a:pt x="15181" y="2168"/>
                  <a:pt x="15110" y="2204"/>
                </a:cubicBezTo>
                <a:lnTo>
                  <a:pt x="15086" y="2192"/>
                </a:lnTo>
                <a:lnTo>
                  <a:pt x="15086" y="2192"/>
                </a:lnTo>
                <a:lnTo>
                  <a:pt x="15110" y="2216"/>
                </a:lnTo>
                <a:cubicBezTo>
                  <a:pt x="15082" y="2212"/>
                  <a:pt x="15055" y="2210"/>
                  <a:pt x="15029" y="2210"/>
                </a:cubicBezTo>
                <a:cubicBezTo>
                  <a:pt x="14836" y="2210"/>
                  <a:pt x="14702" y="2312"/>
                  <a:pt x="14507" y="2312"/>
                </a:cubicBezTo>
                <a:cubicBezTo>
                  <a:pt x="14497" y="2312"/>
                  <a:pt x="14488" y="2312"/>
                  <a:pt x="14478" y="2311"/>
                </a:cubicBezTo>
                <a:lnTo>
                  <a:pt x="14514" y="2287"/>
                </a:lnTo>
                <a:lnTo>
                  <a:pt x="14419" y="2323"/>
                </a:lnTo>
                <a:cubicBezTo>
                  <a:pt x="14395" y="2311"/>
                  <a:pt x="14431" y="2299"/>
                  <a:pt x="14431" y="2276"/>
                </a:cubicBezTo>
                <a:lnTo>
                  <a:pt x="14431" y="2276"/>
                </a:lnTo>
                <a:lnTo>
                  <a:pt x="13978" y="2371"/>
                </a:lnTo>
                <a:lnTo>
                  <a:pt x="14074" y="2383"/>
                </a:lnTo>
                <a:cubicBezTo>
                  <a:pt x="13978" y="2407"/>
                  <a:pt x="13919" y="2454"/>
                  <a:pt x="13800" y="2466"/>
                </a:cubicBezTo>
                <a:cubicBezTo>
                  <a:pt x="13850" y="2436"/>
                  <a:pt x="13860" y="2425"/>
                  <a:pt x="13847" y="2425"/>
                </a:cubicBezTo>
                <a:cubicBezTo>
                  <a:pt x="13819" y="2425"/>
                  <a:pt x="13689" y="2472"/>
                  <a:pt x="13633" y="2472"/>
                </a:cubicBezTo>
                <a:cubicBezTo>
                  <a:pt x="13622" y="2472"/>
                  <a:pt x="13613" y="2470"/>
                  <a:pt x="13609" y="2466"/>
                </a:cubicBezTo>
                <a:lnTo>
                  <a:pt x="13705" y="2430"/>
                </a:lnTo>
                <a:lnTo>
                  <a:pt x="13705" y="2430"/>
                </a:lnTo>
                <a:cubicBezTo>
                  <a:pt x="13574" y="2466"/>
                  <a:pt x="13574" y="2466"/>
                  <a:pt x="13597" y="2502"/>
                </a:cubicBezTo>
                <a:cubicBezTo>
                  <a:pt x="13541" y="2521"/>
                  <a:pt x="13506" y="2525"/>
                  <a:pt x="13480" y="2525"/>
                </a:cubicBezTo>
                <a:cubicBezTo>
                  <a:pt x="13456" y="2525"/>
                  <a:pt x="13440" y="2522"/>
                  <a:pt x="13422" y="2522"/>
                </a:cubicBezTo>
                <a:cubicBezTo>
                  <a:pt x="13397" y="2522"/>
                  <a:pt x="13368" y="2528"/>
                  <a:pt x="13312" y="2561"/>
                </a:cubicBezTo>
                <a:lnTo>
                  <a:pt x="13419" y="2526"/>
                </a:lnTo>
                <a:lnTo>
                  <a:pt x="13419" y="2526"/>
                </a:lnTo>
                <a:cubicBezTo>
                  <a:pt x="13455" y="2538"/>
                  <a:pt x="13383" y="2585"/>
                  <a:pt x="13312" y="2609"/>
                </a:cubicBezTo>
                <a:cubicBezTo>
                  <a:pt x="13290" y="2609"/>
                  <a:pt x="13240" y="2609"/>
                  <a:pt x="13274" y="2592"/>
                </a:cubicBezTo>
                <a:lnTo>
                  <a:pt x="13274" y="2592"/>
                </a:lnTo>
                <a:cubicBezTo>
                  <a:pt x="13143" y="2649"/>
                  <a:pt x="12952" y="2705"/>
                  <a:pt x="12895" y="2740"/>
                </a:cubicBezTo>
                <a:cubicBezTo>
                  <a:pt x="12882" y="2742"/>
                  <a:pt x="12872" y="2743"/>
                  <a:pt x="12864" y="2743"/>
                </a:cubicBezTo>
                <a:cubicBezTo>
                  <a:pt x="12829" y="2743"/>
                  <a:pt x="12842" y="2724"/>
                  <a:pt x="12871" y="2704"/>
                </a:cubicBezTo>
                <a:lnTo>
                  <a:pt x="12871" y="2704"/>
                </a:lnTo>
                <a:cubicBezTo>
                  <a:pt x="12597" y="2847"/>
                  <a:pt x="12740" y="2740"/>
                  <a:pt x="12466" y="2895"/>
                </a:cubicBezTo>
                <a:lnTo>
                  <a:pt x="12466" y="2883"/>
                </a:lnTo>
                <a:lnTo>
                  <a:pt x="12383" y="2942"/>
                </a:lnTo>
                <a:lnTo>
                  <a:pt x="12228" y="2978"/>
                </a:lnTo>
                <a:lnTo>
                  <a:pt x="12288" y="2978"/>
                </a:lnTo>
                <a:cubicBezTo>
                  <a:pt x="12192" y="3026"/>
                  <a:pt x="12145" y="3073"/>
                  <a:pt x="12038" y="3121"/>
                </a:cubicBezTo>
                <a:lnTo>
                  <a:pt x="12062" y="3073"/>
                </a:lnTo>
                <a:lnTo>
                  <a:pt x="12062" y="3073"/>
                </a:lnTo>
                <a:cubicBezTo>
                  <a:pt x="11823" y="3228"/>
                  <a:pt x="11752" y="3216"/>
                  <a:pt x="11550" y="3407"/>
                </a:cubicBezTo>
                <a:cubicBezTo>
                  <a:pt x="11546" y="3408"/>
                  <a:pt x="11544" y="3409"/>
                  <a:pt x="11543" y="3409"/>
                </a:cubicBezTo>
                <a:cubicBezTo>
                  <a:pt x="11535" y="3409"/>
                  <a:pt x="11563" y="3380"/>
                  <a:pt x="11573" y="3359"/>
                </a:cubicBezTo>
                <a:lnTo>
                  <a:pt x="11573" y="3359"/>
                </a:lnTo>
                <a:cubicBezTo>
                  <a:pt x="11395" y="3550"/>
                  <a:pt x="11395" y="3454"/>
                  <a:pt x="11228" y="3669"/>
                </a:cubicBezTo>
                <a:cubicBezTo>
                  <a:pt x="11228" y="3645"/>
                  <a:pt x="11204" y="3657"/>
                  <a:pt x="11204" y="3645"/>
                </a:cubicBezTo>
                <a:lnTo>
                  <a:pt x="11133" y="3740"/>
                </a:lnTo>
                <a:lnTo>
                  <a:pt x="11109" y="3704"/>
                </a:lnTo>
                <a:lnTo>
                  <a:pt x="11109" y="3740"/>
                </a:lnTo>
                <a:cubicBezTo>
                  <a:pt x="10930" y="3657"/>
                  <a:pt x="10752" y="3597"/>
                  <a:pt x="10573" y="3561"/>
                </a:cubicBezTo>
                <a:lnTo>
                  <a:pt x="10561" y="3514"/>
                </a:lnTo>
                <a:lnTo>
                  <a:pt x="10466" y="3538"/>
                </a:lnTo>
                <a:cubicBezTo>
                  <a:pt x="10136" y="3451"/>
                  <a:pt x="9733" y="3406"/>
                  <a:pt x="9378" y="3406"/>
                </a:cubicBezTo>
                <a:cubicBezTo>
                  <a:pt x="9195" y="3406"/>
                  <a:pt x="9024" y="3418"/>
                  <a:pt x="8883" y="3442"/>
                </a:cubicBezTo>
                <a:cubicBezTo>
                  <a:pt x="8740" y="3478"/>
                  <a:pt x="8549" y="3561"/>
                  <a:pt x="8335" y="3609"/>
                </a:cubicBezTo>
                <a:lnTo>
                  <a:pt x="8359" y="3597"/>
                </a:lnTo>
                <a:lnTo>
                  <a:pt x="8359" y="3597"/>
                </a:lnTo>
                <a:cubicBezTo>
                  <a:pt x="8001" y="3716"/>
                  <a:pt x="7632" y="3907"/>
                  <a:pt x="7299" y="4121"/>
                </a:cubicBezTo>
                <a:cubicBezTo>
                  <a:pt x="7311" y="4097"/>
                  <a:pt x="7275" y="4109"/>
                  <a:pt x="7299" y="4073"/>
                </a:cubicBezTo>
                <a:lnTo>
                  <a:pt x="7299" y="4073"/>
                </a:lnTo>
                <a:cubicBezTo>
                  <a:pt x="7239" y="4157"/>
                  <a:pt x="7109" y="4204"/>
                  <a:pt x="7037" y="4264"/>
                </a:cubicBezTo>
                <a:lnTo>
                  <a:pt x="7144" y="4216"/>
                </a:lnTo>
                <a:lnTo>
                  <a:pt x="7144" y="4216"/>
                </a:lnTo>
                <a:cubicBezTo>
                  <a:pt x="7061" y="4312"/>
                  <a:pt x="6918" y="4395"/>
                  <a:pt x="6858" y="4407"/>
                </a:cubicBezTo>
                <a:lnTo>
                  <a:pt x="6751" y="4550"/>
                </a:lnTo>
                <a:cubicBezTo>
                  <a:pt x="6739" y="4550"/>
                  <a:pt x="6728" y="4562"/>
                  <a:pt x="6716" y="4562"/>
                </a:cubicBezTo>
                <a:lnTo>
                  <a:pt x="6704" y="4597"/>
                </a:lnTo>
                <a:lnTo>
                  <a:pt x="6608" y="4621"/>
                </a:lnTo>
                <a:cubicBezTo>
                  <a:pt x="6585" y="4657"/>
                  <a:pt x="6418" y="4835"/>
                  <a:pt x="6406" y="4907"/>
                </a:cubicBezTo>
                <a:cubicBezTo>
                  <a:pt x="6389" y="4915"/>
                  <a:pt x="6327" y="4970"/>
                  <a:pt x="6314" y="4970"/>
                </a:cubicBezTo>
                <a:cubicBezTo>
                  <a:pt x="6309" y="4970"/>
                  <a:pt x="6313" y="4960"/>
                  <a:pt x="6335" y="4931"/>
                </a:cubicBezTo>
                <a:lnTo>
                  <a:pt x="6335" y="4931"/>
                </a:lnTo>
                <a:cubicBezTo>
                  <a:pt x="6334" y="4931"/>
                  <a:pt x="6298" y="4979"/>
                  <a:pt x="6239" y="5038"/>
                </a:cubicBezTo>
                <a:cubicBezTo>
                  <a:pt x="6192" y="5014"/>
                  <a:pt x="6156" y="4990"/>
                  <a:pt x="6156" y="4990"/>
                </a:cubicBezTo>
                <a:cubicBezTo>
                  <a:pt x="6156" y="4990"/>
                  <a:pt x="6120" y="4966"/>
                  <a:pt x="6061" y="4954"/>
                </a:cubicBezTo>
                <a:cubicBezTo>
                  <a:pt x="5989" y="4931"/>
                  <a:pt x="5894" y="4907"/>
                  <a:pt x="5775" y="4871"/>
                </a:cubicBezTo>
                <a:cubicBezTo>
                  <a:pt x="5564" y="4821"/>
                  <a:pt x="5267" y="4771"/>
                  <a:pt x="4915" y="4771"/>
                </a:cubicBezTo>
                <a:cubicBezTo>
                  <a:pt x="4850" y="4771"/>
                  <a:pt x="4784" y="4772"/>
                  <a:pt x="4715" y="4776"/>
                </a:cubicBezTo>
                <a:cubicBezTo>
                  <a:pt x="3834" y="4800"/>
                  <a:pt x="2656" y="5169"/>
                  <a:pt x="1727" y="6026"/>
                </a:cubicBezTo>
                <a:cubicBezTo>
                  <a:pt x="1489" y="6240"/>
                  <a:pt x="1274" y="6502"/>
                  <a:pt x="1096" y="6764"/>
                </a:cubicBezTo>
                <a:cubicBezTo>
                  <a:pt x="929" y="7026"/>
                  <a:pt x="774" y="7300"/>
                  <a:pt x="655" y="7586"/>
                </a:cubicBezTo>
                <a:cubicBezTo>
                  <a:pt x="405" y="8145"/>
                  <a:pt x="262" y="8717"/>
                  <a:pt x="167" y="9241"/>
                </a:cubicBezTo>
                <a:cubicBezTo>
                  <a:pt x="0" y="10300"/>
                  <a:pt x="24" y="11170"/>
                  <a:pt x="96" y="11670"/>
                </a:cubicBezTo>
                <a:cubicBezTo>
                  <a:pt x="116" y="11720"/>
                  <a:pt x="136" y="11864"/>
                  <a:pt x="163" y="11864"/>
                </a:cubicBezTo>
                <a:cubicBezTo>
                  <a:pt x="168" y="11864"/>
                  <a:pt x="174" y="11859"/>
                  <a:pt x="179" y="11848"/>
                </a:cubicBezTo>
                <a:lnTo>
                  <a:pt x="179" y="11848"/>
                </a:lnTo>
                <a:cubicBezTo>
                  <a:pt x="191" y="11991"/>
                  <a:pt x="131" y="12051"/>
                  <a:pt x="155" y="12074"/>
                </a:cubicBezTo>
                <a:cubicBezTo>
                  <a:pt x="166" y="12015"/>
                  <a:pt x="179" y="11998"/>
                  <a:pt x="192" y="11998"/>
                </a:cubicBezTo>
                <a:cubicBezTo>
                  <a:pt x="208" y="11998"/>
                  <a:pt x="226" y="12024"/>
                  <a:pt x="244" y="12024"/>
                </a:cubicBezTo>
                <a:cubicBezTo>
                  <a:pt x="258" y="12024"/>
                  <a:pt x="272" y="12009"/>
                  <a:pt x="286" y="11955"/>
                </a:cubicBezTo>
                <a:lnTo>
                  <a:pt x="298" y="12074"/>
                </a:lnTo>
                <a:cubicBezTo>
                  <a:pt x="299" y="12076"/>
                  <a:pt x="299" y="12076"/>
                  <a:pt x="300" y="12076"/>
                </a:cubicBezTo>
                <a:cubicBezTo>
                  <a:pt x="305" y="12076"/>
                  <a:pt x="282" y="11939"/>
                  <a:pt x="302" y="11939"/>
                </a:cubicBezTo>
                <a:cubicBezTo>
                  <a:pt x="302" y="11939"/>
                  <a:pt x="302" y="11939"/>
                  <a:pt x="303" y="11939"/>
                </a:cubicBezTo>
                <a:lnTo>
                  <a:pt x="303" y="11939"/>
                </a:lnTo>
                <a:lnTo>
                  <a:pt x="251" y="11908"/>
                </a:lnTo>
                <a:cubicBezTo>
                  <a:pt x="262" y="11812"/>
                  <a:pt x="274" y="11753"/>
                  <a:pt x="298" y="11729"/>
                </a:cubicBezTo>
                <a:cubicBezTo>
                  <a:pt x="286" y="11634"/>
                  <a:pt x="203" y="11574"/>
                  <a:pt x="251" y="11360"/>
                </a:cubicBezTo>
                <a:lnTo>
                  <a:pt x="251" y="11360"/>
                </a:lnTo>
                <a:lnTo>
                  <a:pt x="251" y="11420"/>
                </a:lnTo>
                <a:cubicBezTo>
                  <a:pt x="262" y="11241"/>
                  <a:pt x="298" y="11312"/>
                  <a:pt x="310" y="11277"/>
                </a:cubicBezTo>
                <a:lnTo>
                  <a:pt x="310" y="11277"/>
                </a:lnTo>
                <a:lnTo>
                  <a:pt x="346" y="11170"/>
                </a:lnTo>
                <a:lnTo>
                  <a:pt x="346" y="11170"/>
                </a:lnTo>
                <a:cubicBezTo>
                  <a:pt x="326" y="11256"/>
                  <a:pt x="346" y="11398"/>
                  <a:pt x="354" y="11398"/>
                </a:cubicBezTo>
                <a:cubicBezTo>
                  <a:pt x="356" y="11398"/>
                  <a:pt x="358" y="11390"/>
                  <a:pt x="358" y="11372"/>
                </a:cubicBezTo>
                <a:cubicBezTo>
                  <a:pt x="365" y="11303"/>
                  <a:pt x="366" y="11283"/>
                  <a:pt x="363" y="11283"/>
                </a:cubicBezTo>
                <a:lnTo>
                  <a:pt x="363" y="11283"/>
                </a:lnTo>
                <a:cubicBezTo>
                  <a:pt x="359" y="11283"/>
                  <a:pt x="350" y="11317"/>
                  <a:pt x="346" y="11317"/>
                </a:cubicBezTo>
                <a:cubicBezTo>
                  <a:pt x="344" y="11317"/>
                  <a:pt x="343" y="11304"/>
                  <a:pt x="346" y="11265"/>
                </a:cubicBezTo>
                <a:cubicBezTo>
                  <a:pt x="346" y="11208"/>
                  <a:pt x="354" y="11194"/>
                  <a:pt x="366" y="11194"/>
                </a:cubicBezTo>
                <a:cubicBezTo>
                  <a:pt x="374" y="11194"/>
                  <a:pt x="384" y="11200"/>
                  <a:pt x="393" y="11205"/>
                </a:cubicBezTo>
                <a:lnTo>
                  <a:pt x="405" y="11027"/>
                </a:lnTo>
                <a:cubicBezTo>
                  <a:pt x="423" y="11036"/>
                  <a:pt x="407" y="11099"/>
                  <a:pt x="414" y="11099"/>
                </a:cubicBezTo>
                <a:cubicBezTo>
                  <a:pt x="416" y="11099"/>
                  <a:pt x="420" y="11092"/>
                  <a:pt x="429" y="11074"/>
                </a:cubicBezTo>
                <a:lnTo>
                  <a:pt x="417" y="10848"/>
                </a:lnTo>
                <a:cubicBezTo>
                  <a:pt x="489" y="10812"/>
                  <a:pt x="393" y="10610"/>
                  <a:pt x="477" y="10515"/>
                </a:cubicBezTo>
                <a:lnTo>
                  <a:pt x="477" y="10515"/>
                </a:lnTo>
                <a:cubicBezTo>
                  <a:pt x="477" y="10565"/>
                  <a:pt x="479" y="10581"/>
                  <a:pt x="483" y="10581"/>
                </a:cubicBezTo>
                <a:cubicBezTo>
                  <a:pt x="491" y="10581"/>
                  <a:pt x="505" y="10524"/>
                  <a:pt x="519" y="10524"/>
                </a:cubicBezTo>
                <a:cubicBezTo>
                  <a:pt x="521" y="10524"/>
                  <a:pt x="523" y="10525"/>
                  <a:pt x="524" y="10527"/>
                </a:cubicBezTo>
                <a:cubicBezTo>
                  <a:pt x="524" y="10527"/>
                  <a:pt x="536" y="10431"/>
                  <a:pt x="536" y="10336"/>
                </a:cubicBezTo>
                <a:cubicBezTo>
                  <a:pt x="548" y="10241"/>
                  <a:pt x="560" y="10146"/>
                  <a:pt x="560" y="10146"/>
                </a:cubicBezTo>
                <a:cubicBezTo>
                  <a:pt x="561" y="10142"/>
                  <a:pt x="563" y="10140"/>
                  <a:pt x="564" y="10140"/>
                </a:cubicBezTo>
                <a:cubicBezTo>
                  <a:pt x="570" y="10140"/>
                  <a:pt x="572" y="10208"/>
                  <a:pt x="572" y="10208"/>
                </a:cubicBezTo>
                <a:cubicBezTo>
                  <a:pt x="572" y="10208"/>
                  <a:pt x="572" y="10204"/>
                  <a:pt x="572" y="10193"/>
                </a:cubicBezTo>
                <a:cubicBezTo>
                  <a:pt x="608" y="10122"/>
                  <a:pt x="572" y="10074"/>
                  <a:pt x="572" y="10027"/>
                </a:cubicBezTo>
                <a:cubicBezTo>
                  <a:pt x="606" y="10004"/>
                  <a:pt x="619" y="9763"/>
                  <a:pt x="661" y="9763"/>
                </a:cubicBezTo>
                <a:cubicBezTo>
                  <a:pt x="663" y="9763"/>
                  <a:pt x="665" y="9764"/>
                  <a:pt x="667" y="9765"/>
                </a:cubicBezTo>
                <a:cubicBezTo>
                  <a:pt x="739" y="9515"/>
                  <a:pt x="620" y="9646"/>
                  <a:pt x="691" y="9407"/>
                </a:cubicBezTo>
                <a:cubicBezTo>
                  <a:pt x="693" y="9406"/>
                  <a:pt x="695" y="9406"/>
                  <a:pt x="696" y="9406"/>
                </a:cubicBezTo>
                <a:cubicBezTo>
                  <a:pt x="716" y="9406"/>
                  <a:pt x="687" y="9527"/>
                  <a:pt x="698" y="9527"/>
                </a:cubicBezTo>
                <a:cubicBezTo>
                  <a:pt x="701" y="9527"/>
                  <a:pt x="706" y="9520"/>
                  <a:pt x="715" y="9503"/>
                </a:cubicBezTo>
                <a:cubicBezTo>
                  <a:pt x="715" y="9503"/>
                  <a:pt x="727" y="9431"/>
                  <a:pt x="727" y="9372"/>
                </a:cubicBezTo>
                <a:cubicBezTo>
                  <a:pt x="739" y="9312"/>
                  <a:pt x="751" y="9253"/>
                  <a:pt x="751" y="9253"/>
                </a:cubicBezTo>
                <a:cubicBezTo>
                  <a:pt x="762" y="9276"/>
                  <a:pt x="785" y="9310"/>
                  <a:pt x="764" y="9388"/>
                </a:cubicBezTo>
                <a:lnTo>
                  <a:pt x="764" y="9388"/>
                </a:lnTo>
                <a:cubicBezTo>
                  <a:pt x="943" y="8738"/>
                  <a:pt x="1192" y="8441"/>
                  <a:pt x="1394" y="7883"/>
                </a:cubicBezTo>
                <a:cubicBezTo>
                  <a:pt x="1407" y="7872"/>
                  <a:pt x="1415" y="7867"/>
                  <a:pt x="1420" y="7867"/>
                </a:cubicBezTo>
                <a:cubicBezTo>
                  <a:pt x="1440" y="7867"/>
                  <a:pt x="1394" y="7956"/>
                  <a:pt x="1394" y="8014"/>
                </a:cubicBezTo>
                <a:cubicBezTo>
                  <a:pt x="1524" y="7598"/>
                  <a:pt x="1727" y="7502"/>
                  <a:pt x="1917" y="7217"/>
                </a:cubicBezTo>
                <a:lnTo>
                  <a:pt x="1894" y="7193"/>
                </a:lnTo>
                <a:cubicBezTo>
                  <a:pt x="1989" y="7110"/>
                  <a:pt x="2072" y="7014"/>
                  <a:pt x="2167" y="6919"/>
                </a:cubicBezTo>
                <a:cubicBezTo>
                  <a:pt x="2215" y="6871"/>
                  <a:pt x="2263" y="6836"/>
                  <a:pt x="2310" y="6788"/>
                </a:cubicBezTo>
                <a:cubicBezTo>
                  <a:pt x="2358" y="6740"/>
                  <a:pt x="2417" y="6693"/>
                  <a:pt x="2465" y="6645"/>
                </a:cubicBezTo>
                <a:cubicBezTo>
                  <a:pt x="2667" y="6467"/>
                  <a:pt x="2918" y="6312"/>
                  <a:pt x="3156" y="6193"/>
                </a:cubicBezTo>
                <a:lnTo>
                  <a:pt x="3156" y="6193"/>
                </a:lnTo>
                <a:lnTo>
                  <a:pt x="3096" y="6205"/>
                </a:lnTo>
                <a:cubicBezTo>
                  <a:pt x="3144" y="6133"/>
                  <a:pt x="3263" y="6086"/>
                  <a:pt x="3334" y="6038"/>
                </a:cubicBezTo>
                <a:cubicBezTo>
                  <a:pt x="3350" y="6038"/>
                  <a:pt x="3329" y="6075"/>
                  <a:pt x="3355" y="6075"/>
                </a:cubicBezTo>
                <a:cubicBezTo>
                  <a:pt x="3369" y="6075"/>
                  <a:pt x="3394" y="6066"/>
                  <a:pt x="3441" y="6038"/>
                </a:cubicBezTo>
                <a:cubicBezTo>
                  <a:pt x="3418" y="6038"/>
                  <a:pt x="3383" y="6049"/>
                  <a:pt x="3366" y="6049"/>
                </a:cubicBezTo>
                <a:cubicBezTo>
                  <a:pt x="3358" y="6049"/>
                  <a:pt x="3354" y="6046"/>
                  <a:pt x="3358" y="6038"/>
                </a:cubicBezTo>
                <a:cubicBezTo>
                  <a:pt x="3584" y="5967"/>
                  <a:pt x="3930" y="5847"/>
                  <a:pt x="4334" y="5788"/>
                </a:cubicBezTo>
                <a:cubicBezTo>
                  <a:pt x="4498" y="5763"/>
                  <a:pt x="4670" y="5751"/>
                  <a:pt x="4841" y="5751"/>
                </a:cubicBezTo>
                <a:cubicBezTo>
                  <a:pt x="5080" y="5751"/>
                  <a:pt x="5317" y="5775"/>
                  <a:pt x="5525" y="5824"/>
                </a:cubicBezTo>
                <a:cubicBezTo>
                  <a:pt x="5561" y="5836"/>
                  <a:pt x="5596" y="5847"/>
                  <a:pt x="5620" y="5859"/>
                </a:cubicBezTo>
                <a:lnTo>
                  <a:pt x="5644" y="5859"/>
                </a:lnTo>
                <a:cubicBezTo>
                  <a:pt x="5632" y="5883"/>
                  <a:pt x="5620" y="5907"/>
                  <a:pt x="5608" y="5907"/>
                </a:cubicBezTo>
                <a:lnTo>
                  <a:pt x="5620" y="5859"/>
                </a:lnTo>
                <a:lnTo>
                  <a:pt x="5620" y="5859"/>
                </a:lnTo>
                <a:cubicBezTo>
                  <a:pt x="5549" y="5978"/>
                  <a:pt x="5477" y="6002"/>
                  <a:pt x="5394" y="6133"/>
                </a:cubicBezTo>
                <a:cubicBezTo>
                  <a:pt x="5358" y="6252"/>
                  <a:pt x="5287" y="6324"/>
                  <a:pt x="5346" y="6336"/>
                </a:cubicBezTo>
                <a:cubicBezTo>
                  <a:pt x="5310" y="6408"/>
                  <a:pt x="5294" y="6424"/>
                  <a:pt x="5285" y="6424"/>
                </a:cubicBezTo>
                <a:cubicBezTo>
                  <a:pt x="5277" y="6424"/>
                  <a:pt x="5274" y="6414"/>
                  <a:pt x="5268" y="6414"/>
                </a:cubicBezTo>
                <a:cubicBezTo>
                  <a:pt x="5264" y="6414"/>
                  <a:pt x="5259" y="6418"/>
                  <a:pt x="5251" y="6431"/>
                </a:cubicBezTo>
                <a:cubicBezTo>
                  <a:pt x="5227" y="6514"/>
                  <a:pt x="5096" y="6752"/>
                  <a:pt x="5061" y="6764"/>
                </a:cubicBezTo>
                <a:cubicBezTo>
                  <a:pt x="5084" y="6895"/>
                  <a:pt x="4823" y="7229"/>
                  <a:pt x="4882" y="7300"/>
                </a:cubicBezTo>
                <a:lnTo>
                  <a:pt x="4787" y="7431"/>
                </a:lnTo>
                <a:cubicBezTo>
                  <a:pt x="4811" y="7443"/>
                  <a:pt x="4834" y="7491"/>
                  <a:pt x="4811" y="7610"/>
                </a:cubicBezTo>
                <a:cubicBezTo>
                  <a:pt x="4751" y="7717"/>
                  <a:pt x="4727" y="7681"/>
                  <a:pt x="4703" y="7717"/>
                </a:cubicBezTo>
                <a:lnTo>
                  <a:pt x="4751" y="7812"/>
                </a:lnTo>
                <a:cubicBezTo>
                  <a:pt x="4632" y="8133"/>
                  <a:pt x="4561" y="8550"/>
                  <a:pt x="4561" y="8979"/>
                </a:cubicBezTo>
                <a:cubicBezTo>
                  <a:pt x="4572" y="9419"/>
                  <a:pt x="4680" y="9872"/>
                  <a:pt x="4834" y="10265"/>
                </a:cubicBezTo>
                <a:cubicBezTo>
                  <a:pt x="4918" y="10431"/>
                  <a:pt x="5049" y="10610"/>
                  <a:pt x="5180" y="10765"/>
                </a:cubicBezTo>
                <a:cubicBezTo>
                  <a:pt x="5311" y="10920"/>
                  <a:pt x="5442" y="11074"/>
                  <a:pt x="5596" y="11229"/>
                </a:cubicBezTo>
                <a:lnTo>
                  <a:pt x="5561" y="11205"/>
                </a:lnTo>
                <a:lnTo>
                  <a:pt x="5561" y="11205"/>
                </a:lnTo>
                <a:cubicBezTo>
                  <a:pt x="5538" y="11205"/>
                  <a:pt x="5844" y="11490"/>
                  <a:pt x="5879" y="11513"/>
                </a:cubicBezTo>
                <a:lnTo>
                  <a:pt x="5879" y="11513"/>
                </a:lnTo>
                <a:cubicBezTo>
                  <a:pt x="5850" y="11493"/>
                  <a:pt x="5644" y="11277"/>
                  <a:pt x="5644" y="11277"/>
                </a:cubicBezTo>
                <a:lnTo>
                  <a:pt x="5644" y="11277"/>
                </a:lnTo>
                <a:cubicBezTo>
                  <a:pt x="5727" y="11336"/>
                  <a:pt x="5787" y="11372"/>
                  <a:pt x="5870" y="11431"/>
                </a:cubicBezTo>
                <a:cubicBezTo>
                  <a:pt x="5966" y="11515"/>
                  <a:pt x="6073" y="11598"/>
                  <a:pt x="6239" y="11670"/>
                </a:cubicBezTo>
                <a:cubicBezTo>
                  <a:pt x="6311" y="11705"/>
                  <a:pt x="6394" y="11729"/>
                  <a:pt x="6489" y="11753"/>
                </a:cubicBezTo>
                <a:cubicBezTo>
                  <a:pt x="6538" y="11767"/>
                  <a:pt x="6595" y="11773"/>
                  <a:pt x="6656" y="11773"/>
                </a:cubicBezTo>
                <a:cubicBezTo>
                  <a:pt x="6698" y="11773"/>
                  <a:pt x="6743" y="11770"/>
                  <a:pt x="6787" y="11765"/>
                </a:cubicBezTo>
                <a:cubicBezTo>
                  <a:pt x="6894" y="11765"/>
                  <a:pt x="7001" y="11729"/>
                  <a:pt x="7097" y="11705"/>
                </a:cubicBezTo>
                <a:cubicBezTo>
                  <a:pt x="7192" y="11658"/>
                  <a:pt x="7299" y="11622"/>
                  <a:pt x="7359" y="11562"/>
                </a:cubicBezTo>
                <a:cubicBezTo>
                  <a:pt x="7442" y="11503"/>
                  <a:pt x="7513" y="11443"/>
                  <a:pt x="7573" y="11372"/>
                </a:cubicBezTo>
                <a:cubicBezTo>
                  <a:pt x="7632" y="11312"/>
                  <a:pt x="7680" y="11241"/>
                  <a:pt x="7716" y="11170"/>
                </a:cubicBezTo>
                <a:cubicBezTo>
                  <a:pt x="7871" y="10800"/>
                  <a:pt x="7930" y="10979"/>
                  <a:pt x="8025" y="10622"/>
                </a:cubicBezTo>
                <a:cubicBezTo>
                  <a:pt x="8025" y="10658"/>
                  <a:pt x="8037" y="10669"/>
                  <a:pt x="8025" y="10705"/>
                </a:cubicBezTo>
                <a:cubicBezTo>
                  <a:pt x="8156" y="10336"/>
                  <a:pt x="8180" y="10146"/>
                  <a:pt x="8204" y="9777"/>
                </a:cubicBezTo>
                <a:cubicBezTo>
                  <a:pt x="8211" y="9782"/>
                  <a:pt x="8217" y="9785"/>
                  <a:pt x="8222" y="9785"/>
                </a:cubicBezTo>
                <a:cubicBezTo>
                  <a:pt x="8268" y="9785"/>
                  <a:pt x="8256" y="9583"/>
                  <a:pt x="8272" y="9583"/>
                </a:cubicBezTo>
                <a:cubicBezTo>
                  <a:pt x="8273" y="9583"/>
                  <a:pt x="8274" y="9584"/>
                  <a:pt x="8275" y="9586"/>
                </a:cubicBezTo>
                <a:lnTo>
                  <a:pt x="8252" y="9550"/>
                </a:lnTo>
                <a:cubicBezTo>
                  <a:pt x="8285" y="9483"/>
                  <a:pt x="8308" y="9322"/>
                  <a:pt x="8330" y="9322"/>
                </a:cubicBezTo>
                <a:cubicBezTo>
                  <a:pt x="8332" y="9322"/>
                  <a:pt x="8333" y="9323"/>
                  <a:pt x="8335" y="9324"/>
                </a:cubicBezTo>
                <a:lnTo>
                  <a:pt x="8311" y="9169"/>
                </a:lnTo>
                <a:lnTo>
                  <a:pt x="8335" y="9157"/>
                </a:lnTo>
                <a:cubicBezTo>
                  <a:pt x="8359" y="8943"/>
                  <a:pt x="8335" y="8503"/>
                  <a:pt x="8394" y="8395"/>
                </a:cubicBezTo>
                <a:cubicBezTo>
                  <a:pt x="8323" y="7883"/>
                  <a:pt x="8228" y="7062"/>
                  <a:pt x="7882" y="6419"/>
                </a:cubicBezTo>
                <a:cubicBezTo>
                  <a:pt x="7847" y="6383"/>
                  <a:pt x="7799" y="6324"/>
                  <a:pt x="7751" y="6252"/>
                </a:cubicBezTo>
                <a:cubicBezTo>
                  <a:pt x="7692" y="6181"/>
                  <a:pt x="7632" y="6109"/>
                  <a:pt x="7585" y="6038"/>
                </a:cubicBezTo>
                <a:cubicBezTo>
                  <a:pt x="7585" y="6038"/>
                  <a:pt x="7501" y="5895"/>
                  <a:pt x="7501" y="5895"/>
                </a:cubicBezTo>
                <a:cubicBezTo>
                  <a:pt x="7370" y="5788"/>
                  <a:pt x="7228" y="5693"/>
                  <a:pt x="7120" y="5586"/>
                </a:cubicBezTo>
                <a:lnTo>
                  <a:pt x="7120" y="5586"/>
                </a:lnTo>
                <a:cubicBezTo>
                  <a:pt x="7120" y="5586"/>
                  <a:pt x="7126" y="5586"/>
                  <a:pt x="7133" y="5589"/>
                </a:cubicBezTo>
                <a:lnTo>
                  <a:pt x="7133" y="5589"/>
                </a:lnTo>
                <a:cubicBezTo>
                  <a:pt x="7091" y="5558"/>
                  <a:pt x="7058" y="5535"/>
                  <a:pt x="7025" y="5502"/>
                </a:cubicBezTo>
                <a:cubicBezTo>
                  <a:pt x="7097" y="5455"/>
                  <a:pt x="7156" y="5431"/>
                  <a:pt x="7275" y="5300"/>
                </a:cubicBezTo>
                <a:lnTo>
                  <a:pt x="7275" y="5300"/>
                </a:lnTo>
                <a:lnTo>
                  <a:pt x="7251" y="5359"/>
                </a:lnTo>
                <a:cubicBezTo>
                  <a:pt x="7299" y="5276"/>
                  <a:pt x="7311" y="5228"/>
                  <a:pt x="7442" y="5145"/>
                </a:cubicBezTo>
                <a:lnTo>
                  <a:pt x="7442" y="5145"/>
                </a:lnTo>
                <a:cubicBezTo>
                  <a:pt x="7490" y="5157"/>
                  <a:pt x="7370" y="5264"/>
                  <a:pt x="7323" y="5324"/>
                </a:cubicBezTo>
                <a:cubicBezTo>
                  <a:pt x="7401" y="5257"/>
                  <a:pt x="7574" y="5095"/>
                  <a:pt x="7526" y="5095"/>
                </a:cubicBezTo>
                <a:cubicBezTo>
                  <a:pt x="7523" y="5095"/>
                  <a:pt x="7518" y="5096"/>
                  <a:pt x="7513" y="5097"/>
                </a:cubicBezTo>
                <a:cubicBezTo>
                  <a:pt x="7609" y="5014"/>
                  <a:pt x="7668" y="5014"/>
                  <a:pt x="7728" y="4978"/>
                </a:cubicBezTo>
                <a:lnTo>
                  <a:pt x="7728" y="4978"/>
                </a:lnTo>
                <a:cubicBezTo>
                  <a:pt x="7728" y="4978"/>
                  <a:pt x="7680" y="4999"/>
                  <a:pt x="7662" y="4999"/>
                </a:cubicBezTo>
                <a:cubicBezTo>
                  <a:pt x="7654" y="4999"/>
                  <a:pt x="7652" y="4994"/>
                  <a:pt x="7668" y="4978"/>
                </a:cubicBezTo>
                <a:cubicBezTo>
                  <a:pt x="7811" y="4883"/>
                  <a:pt x="8025" y="4752"/>
                  <a:pt x="8204" y="4669"/>
                </a:cubicBezTo>
                <a:cubicBezTo>
                  <a:pt x="8216" y="4681"/>
                  <a:pt x="8228" y="4681"/>
                  <a:pt x="8216" y="4693"/>
                </a:cubicBezTo>
                <a:cubicBezTo>
                  <a:pt x="8335" y="4585"/>
                  <a:pt x="8347" y="4669"/>
                  <a:pt x="8549" y="4585"/>
                </a:cubicBezTo>
                <a:cubicBezTo>
                  <a:pt x="8811" y="4502"/>
                  <a:pt x="9144" y="4419"/>
                  <a:pt x="9478" y="4407"/>
                </a:cubicBezTo>
                <a:cubicBezTo>
                  <a:pt x="9513" y="4406"/>
                  <a:pt x="9548" y="4405"/>
                  <a:pt x="9584" y="4405"/>
                </a:cubicBezTo>
                <a:cubicBezTo>
                  <a:pt x="9893" y="4405"/>
                  <a:pt x="10198" y="4451"/>
                  <a:pt x="10454" y="4526"/>
                </a:cubicBezTo>
                <a:lnTo>
                  <a:pt x="10561" y="4526"/>
                </a:lnTo>
                <a:cubicBezTo>
                  <a:pt x="10502" y="4657"/>
                  <a:pt x="10430" y="4788"/>
                  <a:pt x="10359" y="4931"/>
                </a:cubicBezTo>
                <a:cubicBezTo>
                  <a:pt x="10311" y="5050"/>
                  <a:pt x="10264" y="5169"/>
                  <a:pt x="10216" y="5300"/>
                </a:cubicBezTo>
                <a:cubicBezTo>
                  <a:pt x="10180" y="5431"/>
                  <a:pt x="10145" y="5550"/>
                  <a:pt x="10133" y="5681"/>
                </a:cubicBezTo>
                <a:lnTo>
                  <a:pt x="10097" y="5669"/>
                </a:lnTo>
                <a:cubicBezTo>
                  <a:pt x="10097" y="5669"/>
                  <a:pt x="10097" y="5716"/>
                  <a:pt x="10097" y="5776"/>
                </a:cubicBezTo>
                <a:cubicBezTo>
                  <a:pt x="10097" y="5836"/>
                  <a:pt x="10097" y="5883"/>
                  <a:pt x="10097" y="5883"/>
                </a:cubicBezTo>
                <a:cubicBezTo>
                  <a:pt x="10086" y="5909"/>
                  <a:pt x="10079" y="5918"/>
                  <a:pt x="10075" y="5918"/>
                </a:cubicBezTo>
                <a:cubicBezTo>
                  <a:pt x="10064" y="5918"/>
                  <a:pt x="10074" y="5843"/>
                  <a:pt x="10058" y="5843"/>
                </a:cubicBezTo>
                <a:cubicBezTo>
                  <a:pt x="10055" y="5843"/>
                  <a:pt x="10053" y="5844"/>
                  <a:pt x="10049" y="5847"/>
                </a:cubicBezTo>
                <a:cubicBezTo>
                  <a:pt x="10037" y="6074"/>
                  <a:pt x="10085" y="5943"/>
                  <a:pt x="10061" y="6217"/>
                </a:cubicBezTo>
                <a:cubicBezTo>
                  <a:pt x="10052" y="6249"/>
                  <a:pt x="10047" y="6262"/>
                  <a:pt x="10043" y="6262"/>
                </a:cubicBezTo>
                <a:cubicBezTo>
                  <a:pt x="10031" y="6262"/>
                  <a:pt x="10037" y="6142"/>
                  <a:pt x="10037" y="6097"/>
                </a:cubicBezTo>
                <a:lnTo>
                  <a:pt x="10037" y="6097"/>
                </a:lnTo>
                <a:cubicBezTo>
                  <a:pt x="10026" y="6228"/>
                  <a:pt x="10026" y="6383"/>
                  <a:pt x="10014" y="6526"/>
                </a:cubicBezTo>
                <a:cubicBezTo>
                  <a:pt x="10014" y="6669"/>
                  <a:pt x="10014" y="6812"/>
                  <a:pt x="10002" y="6907"/>
                </a:cubicBezTo>
                <a:cubicBezTo>
                  <a:pt x="10002" y="6907"/>
                  <a:pt x="10007" y="6912"/>
                  <a:pt x="10011" y="6912"/>
                </a:cubicBezTo>
                <a:cubicBezTo>
                  <a:pt x="10012" y="6912"/>
                  <a:pt x="10014" y="6911"/>
                  <a:pt x="10014" y="6907"/>
                </a:cubicBezTo>
                <a:cubicBezTo>
                  <a:pt x="10026" y="7074"/>
                  <a:pt x="10037" y="7312"/>
                  <a:pt x="10049" y="7491"/>
                </a:cubicBezTo>
                <a:cubicBezTo>
                  <a:pt x="10037" y="7491"/>
                  <a:pt x="10026" y="7443"/>
                  <a:pt x="10014" y="7395"/>
                </a:cubicBezTo>
                <a:lnTo>
                  <a:pt x="10014" y="7395"/>
                </a:lnTo>
                <a:cubicBezTo>
                  <a:pt x="10014" y="7467"/>
                  <a:pt x="10026" y="7562"/>
                  <a:pt x="10061" y="7621"/>
                </a:cubicBezTo>
                <a:lnTo>
                  <a:pt x="10014" y="7550"/>
                </a:lnTo>
                <a:lnTo>
                  <a:pt x="10014" y="7550"/>
                </a:lnTo>
                <a:cubicBezTo>
                  <a:pt x="10037" y="7702"/>
                  <a:pt x="10117" y="7968"/>
                  <a:pt x="10109" y="8012"/>
                </a:cubicBezTo>
                <a:lnTo>
                  <a:pt x="10109" y="8012"/>
                </a:lnTo>
                <a:cubicBezTo>
                  <a:pt x="10110" y="8010"/>
                  <a:pt x="10112" y="8009"/>
                  <a:pt x="10115" y="8009"/>
                </a:cubicBezTo>
                <a:cubicBezTo>
                  <a:pt x="10127" y="8009"/>
                  <a:pt x="10156" y="8031"/>
                  <a:pt x="10192" y="8122"/>
                </a:cubicBezTo>
                <a:cubicBezTo>
                  <a:pt x="10168" y="8169"/>
                  <a:pt x="10204" y="8253"/>
                  <a:pt x="10252" y="8348"/>
                </a:cubicBezTo>
                <a:cubicBezTo>
                  <a:pt x="10311" y="8443"/>
                  <a:pt x="10383" y="8538"/>
                  <a:pt x="10418" y="8634"/>
                </a:cubicBezTo>
                <a:cubicBezTo>
                  <a:pt x="10397" y="8623"/>
                  <a:pt x="10340" y="8520"/>
                  <a:pt x="10334" y="8520"/>
                </a:cubicBezTo>
                <a:lnTo>
                  <a:pt x="10334" y="8520"/>
                </a:lnTo>
                <a:cubicBezTo>
                  <a:pt x="10333" y="8520"/>
                  <a:pt x="10334" y="8522"/>
                  <a:pt x="10335" y="8526"/>
                </a:cubicBezTo>
                <a:cubicBezTo>
                  <a:pt x="10371" y="8634"/>
                  <a:pt x="10454" y="8693"/>
                  <a:pt x="10514" y="8764"/>
                </a:cubicBezTo>
                <a:lnTo>
                  <a:pt x="10478" y="8753"/>
                </a:lnTo>
                <a:lnTo>
                  <a:pt x="10478" y="8753"/>
                </a:lnTo>
                <a:cubicBezTo>
                  <a:pt x="10478" y="8753"/>
                  <a:pt x="10502" y="8776"/>
                  <a:pt x="10538" y="8812"/>
                </a:cubicBezTo>
                <a:cubicBezTo>
                  <a:pt x="10561" y="8848"/>
                  <a:pt x="10597" y="8895"/>
                  <a:pt x="10645" y="8943"/>
                </a:cubicBezTo>
                <a:cubicBezTo>
                  <a:pt x="10692" y="8991"/>
                  <a:pt x="10740" y="9038"/>
                  <a:pt x="10776" y="9074"/>
                </a:cubicBezTo>
                <a:cubicBezTo>
                  <a:pt x="10799" y="9110"/>
                  <a:pt x="10835" y="9122"/>
                  <a:pt x="10835" y="9122"/>
                </a:cubicBezTo>
                <a:cubicBezTo>
                  <a:pt x="10847" y="9169"/>
                  <a:pt x="10930" y="9265"/>
                  <a:pt x="11038" y="9312"/>
                </a:cubicBezTo>
                <a:cubicBezTo>
                  <a:pt x="11145" y="9372"/>
                  <a:pt x="11228" y="9419"/>
                  <a:pt x="11204" y="9431"/>
                </a:cubicBezTo>
                <a:cubicBezTo>
                  <a:pt x="11245" y="9449"/>
                  <a:pt x="11261" y="9455"/>
                  <a:pt x="11264" y="9455"/>
                </a:cubicBezTo>
                <a:cubicBezTo>
                  <a:pt x="11272" y="9455"/>
                  <a:pt x="11182" y="9407"/>
                  <a:pt x="11210" y="9407"/>
                </a:cubicBezTo>
                <a:cubicBezTo>
                  <a:pt x="11220" y="9407"/>
                  <a:pt x="11247" y="9414"/>
                  <a:pt x="11300" y="9431"/>
                </a:cubicBezTo>
                <a:cubicBezTo>
                  <a:pt x="11323" y="9455"/>
                  <a:pt x="11383" y="9479"/>
                  <a:pt x="11430" y="9491"/>
                </a:cubicBezTo>
                <a:cubicBezTo>
                  <a:pt x="11478" y="9503"/>
                  <a:pt x="11526" y="9515"/>
                  <a:pt x="11514" y="9526"/>
                </a:cubicBezTo>
                <a:lnTo>
                  <a:pt x="11478" y="9526"/>
                </a:lnTo>
                <a:lnTo>
                  <a:pt x="11669" y="9562"/>
                </a:lnTo>
                <a:lnTo>
                  <a:pt x="11550" y="9574"/>
                </a:lnTo>
                <a:cubicBezTo>
                  <a:pt x="11586" y="9582"/>
                  <a:pt x="11621" y="9585"/>
                  <a:pt x="11652" y="9585"/>
                </a:cubicBezTo>
                <a:cubicBezTo>
                  <a:pt x="11764" y="9585"/>
                  <a:pt x="11838" y="9545"/>
                  <a:pt x="11847" y="9526"/>
                </a:cubicBezTo>
                <a:cubicBezTo>
                  <a:pt x="11858" y="9527"/>
                  <a:pt x="11868" y="9528"/>
                  <a:pt x="11879" y="9528"/>
                </a:cubicBezTo>
                <a:cubicBezTo>
                  <a:pt x="12028" y="9528"/>
                  <a:pt x="12209" y="9455"/>
                  <a:pt x="12276" y="9455"/>
                </a:cubicBezTo>
                <a:lnTo>
                  <a:pt x="12228" y="9479"/>
                </a:lnTo>
                <a:cubicBezTo>
                  <a:pt x="12323" y="9443"/>
                  <a:pt x="12419" y="9407"/>
                  <a:pt x="12490" y="9360"/>
                </a:cubicBezTo>
                <a:cubicBezTo>
                  <a:pt x="12573" y="9324"/>
                  <a:pt x="12645" y="9288"/>
                  <a:pt x="12704" y="9241"/>
                </a:cubicBezTo>
                <a:cubicBezTo>
                  <a:pt x="12835" y="9157"/>
                  <a:pt x="12943" y="9050"/>
                  <a:pt x="13014" y="8919"/>
                </a:cubicBezTo>
                <a:cubicBezTo>
                  <a:pt x="13017" y="8916"/>
                  <a:pt x="13020" y="8915"/>
                  <a:pt x="13022" y="8915"/>
                </a:cubicBezTo>
                <a:cubicBezTo>
                  <a:pt x="13029" y="8915"/>
                  <a:pt x="13029" y="8928"/>
                  <a:pt x="13002" y="8955"/>
                </a:cubicBezTo>
                <a:cubicBezTo>
                  <a:pt x="13014" y="8955"/>
                  <a:pt x="13145" y="8765"/>
                  <a:pt x="13145" y="8764"/>
                </a:cubicBezTo>
                <a:lnTo>
                  <a:pt x="13145" y="8764"/>
                </a:lnTo>
                <a:lnTo>
                  <a:pt x="13133" y="8824"/>
                </a:lnTo>
                <a:cubicBezTo>
                  <a:pt x="13133" y="8824"/>
                  <a:pt x="13181" y="8741"/>
                  <a:pt x="13216" y="8657"/>
                </a:cubicBezTo>
                <a:cubicBezTo>
                  <a:pt x="13252" y="8574"/>
                  <a:pt x="13288" y="8479"/>
                  <a:pt x="13288" y="8479"/>
                </a:cubicBezTo>
                <a:lnTo>
                  <a:pt x="13300" y="8503"/>
                </a:lnTo>
                <a:cubicBezTo>
                  <a:pt x="13371" y="8395"/>
                  <a:pt x="13419" y="8253"/>
                  <a:pt x="13490" y="8098"/>
                </a:cubicBezTo>
                <a:cubicBezTo>
                  <a:pt x="13538" y="7943"/>
                  <a:pt x="13586" y="7764"/>
                  <a:pt x="13609" y="7621"/>
                </a:cubicBezTo>
                <a:lnTo>
                  <a:pt x="13609" y="7669"/>
                </a:lnTo>
                <a:cubicBezTo>
                  <a:pt x="13633" y="7491"/>
                  <a:pt x="13645" y="7419"/>
                  <a:pt x="13657" y="7348"/>
                </a:cubicBezTo>
                <a:cubicBezTo>
                  <a:pt x="13669" y="7276"/>
                  <a:pt x="13681" y="7217"/>
                  <a:pt x="13681" y="7086"/>
                </a:cubicBezTo>
                <a:cubicBezTo>
                  <a:pt x="13681" y="7098"/>
                  <a:pt x="13681" y="7110"/>
                  <a:pt x="13681" y="7110"/>
                </a:cubicBezTo>
                <a:cubicBezTo>
                  <a:pt x="13681" y="7110"/>
                  <a:pt x="13691" y="6923"/>
                  <a:pt x="13683" y="6889"/>
                </a:cubicBezTo>
                <a:lnTo>
                  <a:pt x="13683" y="6889"/>
                </a:lnTo>
                <a:lnTo>
                  <a:pt x="13705" y="6931"/>
                </a:lnTo>
                <a:cubicBezTo>
                  <a:pt x="13674" y="6787"/>
                  <a:pt x="13705" y="6529"/>
                  <a:pt x="13699" y="6529"/>
                </a:cubicBezTo>
                <a:lnTo>
                  <a:pt x="13699" y="6529"/>
                </a:lnTo>
                <a:cubicBezTo>
                  <a:pt x="13698" y="6529"/>
                  <a:pt x="13696" y="6535"/>
                  <a:pt x="13693" y="6550"/>
                </a:cubicBezTo>
                <a:cubicBezTo>
                  <a:pt x="13657" y="6455"/>
                  <a:pt x="13597" y="6300"/>
                  <a:pt x="13574" y="6276"/>
                </a:cubicBezTo>
                <a:cubicBezTo>
                  <a:pt x="13514" y="6038"/>
                  <a:pt x="13586" y="6217"/>
                  <a:pt x="13550" y="6062"/>
                </a:cubicBezTo>
                <a:cubicBezTo>
                  <a:pt x="13490" y="5883"/>
                  <a:pt x="13455" y="5871"/>
                  <a:pt x="13371" y="5645"/>
                </a:cubicBezTo>
                <a:lnTo>
                  <a:pt x="13383" y="5645"/>
                </a:lnTo>
                <a:cubicBezTo>
                  <a:pt x="13324" y="5550"/>
                  <a:pt x="13288" y="5478"/>
                  <a:pt x="13193" y="5359"/>
                </a:cubicBezTo>
                <a:lnTo>
                  <a:pt x="13193" y="5359"/>
                </a:lnTo>
                <a:lnTo>
                  <a:pt x="13228" y="5395"/>
                </a:lnTo>
                <a:cubicBezTo>
                  <a:pt x="13062" y="5193"/>
                  <a:pt x="13097" y="5097"/>
                  <a:pt x="12907" y="4990"/>
                </a:cubicBezTo>
                <a:cubicBezTo>
                  <a:pt x="12847" y="4895"/>
                  <a:pt x="12704" y="4764"/>
                  <a:pt x="12740" y="4740"/>
                </a:cubicBezTo>
                <a:cubicBezTo>
                  <a:pt x="12490" y="4538"/>
                  <a:pt x="12300" y="4395"/>
                  <a:pt x="12038" y="4252"/>
                </a:cubicBezTo>
                <a:cubicBezTo>
                  <a:pt x="12026" y="4169"/>
                  <a:pt x="11978" y="4216"/>
                  <a:pt x="11835" y="4085"/>
                </a:cubicBezTo>
                <a:lnTo>
                  <a:pt x="11835" y="4121"/>
                </a:lnTo>
                <a:cubicBezTo>
                  <a:pt x="11811" y="4109"/>
                  <a:pt x="11788" y="4097"/>
                  <a:pt x="11764" y="4085"/>
                </a:cubicBezTo>
                <a:cubicBezTo>
                  <a:pt x="11823" y="4026"/>
                  <a:pt x="11883" y="3978"/>
                  <a:pt x="11919" y="3931"/>
                </a:cubicBezTo>
                <a:cubicBezTo>
                  <a:pt x="11929" y="3914"/>
                  <a:pt x="11928" y="3908"/>
                  <a:pt x="11920" y="3908"/>
                </a:cubicBezTo>
                <a:cubicBezTo>
                  <a:pt x="11910" y="3908"/>
                  <a:pt x="11891" y="3917"/>
                  <a:pt x="11871" y="3931"/>
                </a:cubicBezTo>
                <a:cubicBezTo>
                  <a:pt x="11844" y="3949"/>
                  <a:pt x="11816" y="3974"/>
                  <a:pt x="11800" y="3974"/>
                </a:cubicBezTo>
                <a:cubicBezTo>
                  <a:pt x="11794" y="3974"/>
                  <a:pt x="11790" y="3972"/>
                  <a:pt x="11788" y="3966"/>
                </a:cubicBezTo>
                <a:cubicBezTo>
                  <a:pt x="11919" y="3847"/>
                  <a:pt x="11978" y="3776"/>
                  <a:pt x="12038" y="3704"/>
                </a:cubicBezTo>
                <a:cubicBezTo>
                  <a:pt x="12085" y="3633"/>
                  <a:pt x="12133" y="3573"/>
                  <a:pt x="12264" y="3514"/>
                </a:cubicBezTo>
                <a:lnTo>
                  <a:pt x="12264" y="3514"/>
                </a:lnTo>
                <a:lnTo>
                  <a:pt x="12192" y="3538"/>
                </a:lnTo>
                <a:cubicBezTo>
                  <a:pt x="12335" y="3430"/>
                  <a:pt x="12312" y="3442"/>
                  <a:pt x="12383" y="3371"/>
                </a:cubicBezTo>
                <a:lnTo>
                  <a:pt x="12383" y="3371"/>
                </a:lnTo>
                <a:cubicBezTo>
                  <a:pt x="12379" y="3390"/>
                  <a:pt x="12401" y="3399"/>
                  <a:pt x="12441" y="3399"/>
                </a:cubicBezTo>
                <a:cubicBezTo>
                  <a:pt x="12527" y="3399"/>
                  <a:pt x="12699" y="3354"/>
                  <a:pt x="12871" y="3264"/>
                </a:cubicBezTo>
                <a:cubicBezTo>
                  <a:pt x="12874" y="3255"/>
                  <a:pt x="12865" y="3252"/>
                  <a:pt x="12849" y="3252"/>
                </a:cubicBezTo>
                <a:cubicBezTo>
                  <a:pt x="12823" y="3252"/>
                  <a:pt x="12782" y="3259"/>
                  <a:pt x="12754" y="3259"/>
                </a:cubicBezTo>
                <a:cubicBezTo>
                  <a:pt x="12734" y="3259"/>
                  <a:pt x="12721" y="3255"/>
                  <a:pt x="12728" y="3240"/>
                </a:cubicBezTo>
                <a:cubicBezTo>
                  <a:pt x="12728" y="3240"/>
                  <a:pt x="12776" y="3216"/>
                  <a:pt x="12812" y="3192"/>
                </a:cubicBezTo>
                <a:cubicBezTo>
                  <a:pt x="12859" y="3180"/>
                  <a:pt x="12907" y="3157"/>
                  <a:pt x="12907" y="3157"/>
                </a:cubicBezTo>
                <a:cubicBezTo>
                  <a:pt x="12919" y="3157"/>
                  <a:pt x="12907" y="3169"/>
                  <a:pt x="12883" y="3180"/>
                </a:cubicBezTo>
                <a:cubicBezTo>
                  <a:pt x="13038" y="3109"/>
                  <a:pt x="13193" y="3121"/>
                  <a:pt x="13216" y="3061"/>
                </a:cubicBezTo>
                <a:lnTo>
                  <a:pt x="13407" y="3073"/>
                </a:lnTo>
                <a:lnTo>
                  <a:pt x="13335" y="3061"/>
                </a:lnTo>
                <a:cubicBezTo>
                  <a:pt x="13347" y="3038"/>
                  <a:pt x="13526" y="2966"/>
                  <a:pt x="13562" y="2942"/>
                </a:cubicBezTo>
                <a:cubicBezTo>
                  <a:pt x="13701" y="2878"/>
                  <a:pt x="13782" y="2870"/>
                  <a:pt x="13862" y="2870"/>
                </a:cubicBezTo>
                <a:cubicBezTo>
                  <a:pt x="13884" y="2870"/>
                  <a:pt x="13907" y="2871"/>
                  <a:pt x="13931" y="2871"/>
                </a:cubicBezTo>
                <a:cubicBezTo>
                  <a:pt x="13895" y="2859"/>
                  <a:pt x="13800" y="2835"/>
                  <a:pt x="13943" y="2788"/>
                </a:cubicBezTo>
                <a:cubicBezTo>
                  <a:pt x="13946" y="2805"/>
                  <a:pt x="13966" y="2811"/>
                  <a:pt x="13995" y="2811"/>
                </a:cubicBezTo>
                <a:cubicBezTo>
                  <a:pt x="14066" y="2811"/>
                  <a:pt x="14188" y="2776"/>
                  <a:pt x="14245" y="2776"/>
                </a:cubicBezTo>
                <a:cubicBezTo>
                  <a:pt x="14263" y="2776"/>
                  <a:pt x="14274" y="2779"/>
                  <a:pt x="14276" y="2788"/>
                </a:cubicBezTo>
                <a:cubicBezTo>
                  <a:pt x="14336" y="2764"/>
                  <a:pt x="14443" y="2764"/>
                  <a:pt x="14443" y="2740"/>
                </a:cubicBezTo>
                <a:lnTo>
                  <a:pt x="14443" y="2788"/>
                </a:lnTo>
                <a:cubicBezTo>
                  <a:pt x="14443" y="2716"/>
                  <a:pt x="14669" y="2680"/>
                  <a:pt x="14836" y="2633"/>
                </a:cubicBezTo>
                <a:lnTo>
                  <a:pt x="14836" y="2633"/>
                </a:lnTo>
                <a:cubicBezTo>
                  <a:pt x="14829" y="2658"/>
                  <a:pt x="14840" y="2667"/>
                  <a:pt x="14861" y="2667"/>
                </a:cubicBezTo>
                <a:cubicBezTo>
                  <a:pt x="14901" y="2667"/>
                  <a:pt x="14980" y="2636"/>
                  <a:pt x="15047" y="2636"/>
                </a:cubicBezTo>
                <a:cubicBezTo>
                  <a:pt x="15075" y="2636"/>
                  <a:pt x="15101" y="2641"/>
                  <a:pt x="15121" y="2657"/>
                </a:cubicBezTo>
                <a:cubicBezTo>
                  <a:pt x="15145" y="2597"/>
                  <a:pt x="15419" y="2585"/>
                  <a:pt x="15443" y="2526"/>
                </a:cubicBezTo>
                <a:cubicBezTo>
                  <a:pt x="15464" y="2522"/>
                  <a:pt x="15482" y="2520"/>
                  <a:pt x="15497" y="2520"/>
                </a:cubicBezTo>
                <a:cubicBezTo>
                  <a:pt x="15575" y="2520"/>
                  <a:pt x="15580" y="2563"/>
                  <a:pt x="15610" y="2573"/>
                </a:cubicBezTo>
                <a:lnTo>
                  <a:pt x="15669" y="2549"/>
                </a:lnTo>
                <a:cubicBezTo>
                  <a:pt x="15683" y="2552"/>
                  <a:pt x="15705" y="2553"/>
                  <a:pt x="15731" y="2553"/>
                </a:cubicBezTo>
                <a:cubicBezTo>
                  <a:pt x="15837" y="2553"/>
                  <a:pt x="16022" y="2538"/>
                  <a:pt x="16145" y="2538"/>
                </a:cubicBezTo>
                <a:lnTo>
                  <a:pt x="16276" y="2466"/>
                </a:lnTo>
                <a:lnTo>
                  <a:pt x="16336" y="2478"/>
                </a:lnTo>
                <a:cubicBezTo>
                  <a:pt x="16348" y="2466"/>
                  <a:pt x="16467" y="2442"/>
                  <a:pt x="16395" y="2430"/>
                </a:cubicBezTo>
                <a:lnTo>
                  <a:pt x="16467" y="2418"/>
                </a:lnTo>
                <a:cubicBezTo>
                  <a:pt x="16467" y="2359"/>
                  <a:pt x="16574" y="2383"/>
                  <a:pt x="16717" y="2347"/>
                </a:cubicBezTo>
                <a:cubicBezTo>
                  <a:pt x="16753" y="2359"/>
                  <a:pt x="16753" y="2371"/>
                  <a:pt x="16717" y="2383"/>
                </a:cubicBezTo>
                <a:cubicBezTo>
                  <a:pt x="16727" y="2381"/>
                  <a:pt x="16735" y="2380"/>
                  <a:pt x="16742" y="2380"/>
                </a:cubicBezTo>
                <a:cubicBezTo>
                  <a:pt x="16782" y="2380"/>
                  <a:pt x="16772" y="2407"/>
                  <a:pt x="16809" y="2418"/>
                </a:cubicBezTo>
                <a:lnTo>
                  <a:pt x="16809" y="2418"/>
                </a:lnTo>
                <a:cubicBezTo>
                  <a:pt x="16765" y="2402"/>
                  <a:pt x="17070" y="2287"/>
                  <a:pt x="16860" y="2287"/>
                </a:cubicBezTo>
                <a:cubicBezTo>
                  <a:pt x="16848" y="2264"/>
                  <a:pt x="16967" y="2228"/>
                  <a:pt x="17038" y="2228"/>
                </a:cubicBezTo>
                <a:lnTo>
                  <a:pt x="17086" y="2276"/>
                </a:lnTo>
                <a:lnTo>
                  <a:pt x="17169" y="2216"/>
                </a:lnTo>
                <a:cubicBezTo>
                  <a:pt x="17200" y="2210"/>
                  <a:pt x="17228" y="2208"/>
                  <a:pt x="17252" y="2208"/>
                </a:cubicBezTo>
                <a:cubicBezTo>
                  <a:pt x="17308" y="2208"/>
                  <a:pt x="17351" y="2219"/>
                  <a:pt x="17402" y="2219"/>
                </a:cubicBezTo>
                <a:cubicBezTo>
                  <a:pt x="17415" y="2219"/>
                  <a:pt x="17429" y="2218"/>
                  <a:pt x="17443" y="2216"/>
                </a:cubicBezTo>
                <a:lnTo>
                  <a:pt x="17443" y="2216"/>
                </a:lnTo>
                <a:cubicBezTo>
                  <a:pt x="17361" y="2237"/>
                  <a:pt x="17262" y="2319"/>
                  <a:pt x="17402" y="2319"/>
                </a:cubicBezTo>
                <a:cubicBezTo>
                  <a:pt x="17425" y="2319"/>
                  <a:pt x="17454" y="2316"/>
                  <a:pt x="17491" y="2311"/>
                </a:cubicBezTo>
                <a:lnTo>
                  <a:pt x="17491" y="2311"/>
                </a:lnTo>
                <a:cubicBezTo>
                  <a:pt x="17360" y="2335"/>
                  <a:pt x="17288" y="2371"/>
                  <a:pt x="17229" y="2395"/>
                </a:cubicBezTo>
                <a:cubicBezTo>
                  <a:pt x="17242" y="2391"/>
                  <a:pt x="17253" y="2390"/>
                  <a:pt x="17261" y="2390"/>
                </a:cubicBezTo>
                <a:cubicBezTo>
                  <a:pt x="17282" y="2390"/>
                  <a:pt x="17281" y="2401"/>
                  <a:pt x="17229" y="2418"/>
                </a:cubicBezTo>
                <a:cubicBezTo>
                  <a:pt x="17419" y="2383"/>
                  <a:pt x="17288" y="2383"/>
                  <a:pt x="17479" y="2359"/>
                </a:cubicBezTo>
                <a:cubicBezTo>
                  <a:pt x="17479" y="2407"/>
                  <a:pt x="17538" y="2407"/>
                  <a:pt x="17705" y="2407"/>
                </a:cubicBezTo>
                <a:lnTo>
                  <a:pt x="17574" y="2383"/>
                </a:lnTo>
                <a:cubicBezTo>
                  <a:pt x="17586" y="2383"/>
                  <a:pt x="17586" y="2371"/>
                  <a:pt x="17598" y="2371"/>
                </a:cubicBezTo>
                <a:cubicBezTo>
                  <a:pt x="17550" y="2371"/>
                  <a:pt x="17538" y="2371"/>
                  <a:pt x="17526" y="2347"/>
                </a:cubicBezTo>
                <a:cubicBezTo>
                  <a:pt x="17558" y="2347"/>
                  <a:pt x="17698" y="2283"/>
                  <a:pt x="17757" y="2283"/>
                </a:cubicBezTo>
                <a:cubicBezTo>
                  <a:pt x="17758" y="2283"/>
                  <a:pt x="17759" y="2283"/>
                  <a:pt x="17761" y="2283"/>
                </a:cubicBezTo>
                <a:lnTo>
                  <a:pt x="17761" y="2283"/>
                </a:lnTo>
                <a:cubicBezTo>
                  <a:pt x="17605" y="2236"/>
                  <a:pt x="18106" y="2180"/>
                  <a:pt x="17979" y="2157"/>
                </a:cubicBezTo>
                <a:cubicBezTo>
                  <a:pt x="17995" y="2148"/>
                  <a:pt x="18063" y="2134"/>
                  <a:pt x="18111" y="2134"/>
                </a:cubicBezTo>
                <a:cubicBezTo>
                  <a:pt x="18132" y="2134"/>
                  <a:pt x="18150" y="2137"/>
                  <a:pt x="18158" y="2145"/>
                </a:cubicBezTo>
                <a:cubicBezTo>
                  <a:pt x="17991" y="2204"/>
                  <a:pt x="18288" y="2180"/>
                  <a:pt x="18265" y="2204"/>
                </a:cubicBezTo>
                <a:cubicBezTo>
                  <a:pt x="18324" y="2180"/>
                  <a:pt x="18134" y="2192"/>
                  <a:pt x="18205" y="2168"/>
                </a:cubicBezTo>
                <a:cubicBezTo>
                  <a:pt x="18245" y="2158"/>
                  <a:pt x="18284" y="2155"/>
                  <a:pt x="18319" y="2155"/>
                </a:cubicBezTo>
                <a:cubicBezTo>
                  <a:pt x="18367" y="2155"/>
                  <a:pt x="18409" y="2162"/>
                  <a:pt x="18443" y="2168"/>
                </a:cubicBezTo>
                <a:lnTo>
                  <a:pt x="18396" y="2180"/>
                </a:lnTo>
                <a:lnTo>
                  <a:pt x="18550" y="2180"/>
                </a:lnTo>
                <a:cubicBezTo>
                  <a:pt x="18574" y="2145"/>
                  <a:pt x="18396" y="2168"/>
                  <a:pt x="18539" y="2133"/>
                </a:cubicBezTo>
                <a:cubicBezTo>
                  <a:pt x="18569" y="2133"/>
                  <a:pt x="18670" y="2106"/>
                  <a:pt x="18698" y="2106"/>
                </a:cubicBezTo>
                <a:cubicBezTo>
                  <a:pt x="18703" y="2106"/>
                  <a:pt x="18705" y="2107"/>
                  <a:pt x="18705" y="2109"/>
                </a:cubicBezTo>
                <a:cubicBezTo>
                  <a:pt x="18646" y="2157"/>
                  <a:pt x="18705" y="2192"/>
                  <a:pt x="18586" y="2216"/>
                </a:cubicBezTo>
                <a:cubicBezTo>
                  <a:pt x="18681" y="2204"/>
                  <a:pt x="19003" y="2145"/>
                  <a:pt x="18860" y="2121"/>
                </a:cubicBezTo>
                <a:cubicBezTo>
                  <a:pt x="18860" y="2121"/>
                  <a:pt x="18896" y="2109"/>
                  <a:pt x="18920" y="2109"/>
                </a:cubicBezTo>
                <a:cubicBezTo>
                  <a:pt x="18955" y="2097"/>
                  <a:pt x="18979" y="2097"/>
                  <a:pt x="18979" y="2097"/>
                </a:cubicBezTo>
                <a:cubicBezTo>
                  <a:pt x="18908" y="2097"/>
                  <a:pt x="18693" y="2097"/>
                  <a:pt x="18920" y="2049"/>
                </a:cubicBezTo>
                <a:lnTo>
                  <a:pt x="19074" y="1978"/>
                </a:lnTo>
                <a:lnTo>
                  <a:pt x="19158" y="1990"/>
                </a:lnTo>
                <a:cubicBezTo>
                  <a:pt x="19146" y="1978"/>
                  <a:pt x="19170" y="1954"/>
                  <a:pt x="19229" y="1942"/>
                </a:cubicBezTo>
                <a:cubicBezTo>
                  <a:pt x="19253" y="1954"/>
                  <a:pt x="19312" y="1942"/>
                  <a:pt x="19312" y="1966"/>
                </a:cubicBezTo>
                <a:cubicBezTo>
                  <a:pt x="19479" y="1918"/>
                  <a:pt x="19455" y="1906"/>
                  <a:pt x="19479" y="1883"/>
                </a:cubicBezTo>
                <a:cubicBezTo>
                  <a:pt x="19522" y="1872"/>
                  <a:pt x="19553" y="1866"/>
                  <a:pt x="19570" y="1866"/>
                </a:cubicBezTo>
                <a:cubicBezTo>
                  <a:pt x="19592" y="1866"/>
                  <a:pt x="19594" y="1875"/>
                  <a:pt x="19574" y="1895"/>
                </a:cubicBezTo>
                <a:cubicBezTo>
                  <a:pt x="19670" y="1871"/>
                  <a:pt x="19801" y="1823"/>
                  <a:pt x="19908" y="1799"/>
                </a:cubicBezTo>
                <a:lnTo>
                  <a:pt x="19908" y="1799"/>
                </a:lnTo>
                <a:cubicBezTo>
                  <a:pt x="19896" y="1847"/>
                  <a:pt x="19872" y="1895"/>
                  <a:pt x="19848" y="1930"/>
                </a:cubicBezTo>
                <a:cubicBezTo>
                  <a:pt x="19872" y="1966"/>
                  <a:pt x="19860" y="1990"/>
                  <a:pt x="19860" y="2014"/>
                </a:cubicBezTo>
                <a:lnTo>
                  <a:pt x="19801" y="1978"/>
                </a:lnTo>
                <a:lnTo>
                  <a:pt x="19812" y="2002"/>
                </a:lnTo>
                <a:lnTo>
                  <a:pt x="19812" y="2002"/>
                </a:lnTo>
                <a:lnTo>
                  <a:pt x="19805" y="1997"/>
                </a:lnTo>
                <a:lnTo>
                  <a:pt x="19805" y="1997"/>
                </a:lnTo>
                <a:cubicBezTo>
                  <a:pt x="19807" y="1998"/>
                  <a:pt x="19809" y="2000"/>
                  <a:pt x="19812" y="2002"/>
                </a:cubicBezTo>
                <a:cubicBezTo>
                  <a:pt x="19810" y="2000"/>
                  <a:pt x="19807" y="2000"/>
                  <a:pt x="19804" y="2000"/>
                </a:cubicBezTo>
                <a:cubicBezTo>
                  <a:pt x="19793" y="2000"/>
                  <a:pt x="19782" y="2009"/>
                  <a:pt x="19773" y="2009"/>
                </a:cubicBezTo>
                <a:cubicBezTo>
                  <a:pt x="19765" y="2009"/>
                  <a:pt x="19758" y="2002"/>
                  <a:pt x="19753" y="1978"/>
                </a:cubicBezTo>
                <a:cubicBezTo>
                  <a:pt x="19753" y="1978"/>
                  <a:pt x="19712" y="2039"/>
                  <a:pt x="19706" y="2039"/>
                </a:cubicBezTo>
                <a:cubicBezTo>
                  <a:pt x="19706" y="2039"/>
                  <a:pt x="19705" y="2038"/>
                  <a:pt x="19705" y="2037"/>
                </a:cubicBezTo>
                <a:lnTo>
                  <a:pt x="19705" y="2037"/>
                </a:lnTo>
                <a:cubicBezTo>
                  <a:pt x="19693" y="2061"/>
                  <a:pt x="19753" y="2085"/>
                  <a:pt x="19729" y="2085"/>
                </a:cubicBezTo>
                <a:cubicBezTo>
                  <a:pt x="19705" y="2085"/>
                  <a:pt x="19717" y="2073"/>
                  <a:pt x="19693" y="2061"/>
                </a:cubicBezTo>
                <a:lnTo>
                  <a:pt x="19693" y="2061"/>
                </a:lnTo>
                <a:cubicBezTo>
                  <a:pt x="19622" y="2085"/>
                  <a:pt x="19765" y="2192"/>
                  <a:pt x="19717" y="2216"/>
                </a:cubicBezTo>
                <a:cubicBezTo>
                  <a:pt x="19717" y="2224"/>
                  <a:pt x="19717" y="2232"/>
                  <a:pt x="19717" y="2240"/>
                </a:cubicBezTo>
                <a:cubicBezTo>
                  <a:pt x="19727" y="2244"/>
                  <a:pt x="19733" y="2246"/>
                  <a:pt x="19737" y="2246"/>
                </a:cubicBezTo>
                <a:cubicBezTo>
                  <a:pt x="19751" y="2246"/>
                  <a:pt x="19712" y="2214"/>
                  <a:pt x="19731" y="2214"/>
                </a:cubicBezTo>
                <a:cubicBezTo>
                  <a:pt x="19733" y="2214"/>
                  <a:pt x="19737" y="2215"/>
                  <a:pt x="19741" y="2216"/>
                </a:cubicBezTo>
                <a:cubicBezTo>
                  <a:pt x="19777" y="2252"/>
                  <a:pt x="19753" y="2252"/>
                  <a:pt x="19789" y="2276"/>
                </a:cubicBezTo>
                <a:cubicBezTo>
                  <a:pt x="19765" y="2276"/>
                  <a:pt x="19789" y="2299"/>
                  <a:pt x="19789" y="2311"/>
                </a:cubicBezTo>
                <a:cubicBezTo>
                  <a:pt x="19782" y="2310"/>
                  <a:pt x="19776" y="2309"/>
                  <a:pt x="19771" y="2309"/>
                </a:cubicBezTo>
                <a:cubicBezTo>
                  <a:pt x="19748" y="2309"/>
                  <a:pt x="19746" y="2326"/>
                  <a:pt x="19723" y="2326"/>
                </a:cubicBezTo>
                <a:cubicBezTo>
                  <a:pt x="19718" y="2326"/>
                  <a:pt x="19712" y="2325"/>
                  <a:pt x="19705" y="2323"/>
                </a:cubicBezTo>
                <a:lnTo>
                  <a:pt x="19705" y="2323"/>
                </a:lnTo>
                <a:cubicBezTo>
                  <a:pt x="19717" y="2335"/>
                  <a:pt x="19765" y="2371"/>
                  <a:pt x="19753" y="2395"/>
                </a:cubicBezTo>
                <a:cubicBezTo>
                  <a:pt x="19705" y="2383"/>
                  <a:pt x="19717" y="2371"/>
                  <a:pt x="19693" y="2371"/>
                </a:cubicBezTo>
                <a:lnTo>
                  <a:pt x="19717" y="2395"/>
                </a:lnTo>
                <a:cubicBezTo>
                  <a:pt x="19714" y="2398"/>
                  <a:pt x="19711" y="2400"/>
                  <a:pt x="19709" y="2400"/>
                </a:cubicBezTo>
                <a:cubicBezTo>
                  <a:pt x="19704" y="2400"/>
                  <a:pt x="19702" y="2391"/>
                  <a:pt x="19693" y="2383"/>
                </a:cubicBezTo>
                <a:lnTo>
                  <a:pt x="19693" y="2383"/>
                </a:lnTo>
                <a:cubicBezTo>
                  <a:pt x="19682" y="2395"/>
                  <a:pt x="19717" y="2418"/>
                  <a:pt x="19693" y="2430"/>
                </a:cubicBezTo>
                <a:lnTo>
                  <a:pt x="19670" y="2395"/>
                </a:lnTo>
                <a:lnTo>
                  <a:pt x="19670" y="2395"/>
                </a:lnTo>
                <a:cubicBezTo>
                  <a:pt x="19682" y="2418"/>
                  <a:pt x="19670" y="2418"/>
                  <a:pt x="19658" y="2430"/>
                </a:cubicBezTo>
                <a:cubicBezTo>
                  <a:pt x="19646" y="2430"/>
                  <a:pt x="19646" y="2418"/>
                  <a:pt x="19658" y="2418"/>
                </a:cubicBezTo>
                <a:cubicBezTo>
                  <a:pt x="19648" y="2414"/>
                  <a:pt x="19642" y="2412"/>
                  <a:pt x="19639" y="2412"/>
                </a:cubicBezTo>
                <a:cubicBezTo>
                  <a:pt x="19627" y="2412"/>
                  <a:pt x="19658" y="2442"/>
                  <a:pt x="19658" y="2442"/>
                </a:cubicBezTo>
                <a:cubicBezTo>
                  <a:pt x="19670" y="2454"/>
                  <a:pt x="19682" y="2442"/>
                  <a:pt x="19705" y="2466"/>
                </a:cubicBezTo>
                <a:cubicBezTo>
                  <a:pt x="19695" y="2466"/>
                  <a:pt x="19720" y="2492"/>
                  <a:pt x="19705" y="2492"/>
                </a:cubicBezTo>
                <a:cubicBezTo>
                  <a:pt x="19702" y="2492"/>
                  <a:pt x="19699" y="2492"/>
                  <a:pt x="19693" y="2490"/>
                </a:cubicBezTo>
                <a:lnTo>
                  <a:pt x="19670" y="2466"/>
                </a:lnTo>
                <a:lnTo>
                  <a:pt x="19670" y="2466"/>
                </a:lnTo>
                <a:cubicBezTo>
                  <a:pt x="19682" y="2502"/>
                  <a:pt x="19705" y="2502"/>
                  <a:pt x="19682" y="2514"/>
                </a:cubicBezTo>
                <a:lnTo>
                  <a:pt x="19682" y="2514"/>
                </a:lnTo>
                <a:cubicBezTo>
                  <a:pt x="19682" y="2514"/>
                  <a:pt x="19670" y="2502"/>
                  <a:pt x="19670" y="2502"/>
                </a:cubicBezTo>
                <a:lnTo>
                  <a:pt x="19670" y="2502"/>
                </a:lnTo>
                <a:cubicBezTo>
                  <a:pt x="19693" y="2538"/>
                  <a:pt x="19658" y="2538"/>
                  <a:pt x="19634" y="2549"/>
                </a:cubicBezTo>
                <a:cubicBezTo>
                  <a:pt x="19646" y="2561"/>
                  <a:pt x="19658" y="2573"/>
                  <a:pt x="19658" y="2573"/>
                </a:cubicBezTo>
                <a:cubicBezTo>
                  <a:pt x="19682" y="2573"/>
                  <a:pt x="19693" y="2585"/>
                  <a:pt x="19717" y="2597"/>
                </a:cubicBezTo>
                <a:cubicBezTo>
                  <a:pt x="19713" y="2596"/>
                  <a:pt x="19709" y="2596"/>
                  <a:pt x="19706" y="2596"/>
                </a:cubicBezTo>
                <a:cubicBezTo>
                  <a:pt x="19672" y="2596"/>
                  <a:pt x="19750" y="2657"/>
                  <a:pt x="19717" y="2657"/>
                </a:cubicBezTo>
                <a:cubicBezTo>
                  <a:pt x="19705" y="2645"/>
                  <a:pt x="19682" y="2633"/>
                  <a:pt x="19705" y="2633"/>
                </a:cubicBezTo>
                <a:cubicBezTo>
                  <a:pt x="19658" y="2597"/>
                  <a:pt x="19622" y="2573"/>
                  <a:pt x="19610" y="2549"/>
                </a:cubicBezTo>
                <a:cubicBezTo>
                  <a:pt x="19610" y="2558"/>
                  <a:pt x="19610" y="2566"/>
                  <a:pt x="19606" y="2566"/>
                </a:cubicBezTo>
                <a:cubicBezTo>
                  <a:pt x="19604" y="2566"/>
                  <a:pt x="19602" y="2565"/>
                  <a:pt x="19598" y="2561"/>
                </a:cubicBezTo>
                <a:lnTo>
                  <a:pt x="19598" y="2561"/>
                </a:lnTo>
                <a:lnTo>
                  <a:pt x="19634" y="2597"/>
                </a:lnTo>
                <a:cubicBezTo>
                  <a:pt x="19634" y="2597"/>
                  <a:pt x="19634" y="2597"/>
                  <a:pt x="19634" y="2609"/>
                </a:cubicBezTo>
                <a:cubicBezTo>
                  <a:pt x="19658" y="2621"/>
                  <a:pt x="19682" y="2621"/>
                  <a:pt x="19693" y="2645"/>
                </a:cubicBezTo>
                <a:cubicBezTo>
                  <a:pt x="19696" y="2650"/>
                  <a:pt x="19695" y="2651"/>
                  <a:pt x="19693" y="2651"/>
                </a:cubicBezTo>
                <a:cubicBezTo>
                  <a:pt x="19685" y="2651"/>
                  <a:pt x="19658" y="2631"/>
                  <a:pt x="19656" y="2631"/>
                </a:cubicBezTo>
                <a:lnTo>
                  <a:pt x="19656" y="2631"/>
                </a:lnTo>
                <a:cubicBezTo>
                  <a:pt x="19656" y="2631"/>
                  <a:pt x="19656" y="2631"/>
                  <a:pt x="19658" y="2633"/>
                </a:cubicBezTo>
                <a:cubicBezTo>
                  <a:pt x="19670" y="2668"/>
                  <a:pt x="19705" y="2668"/>
                  <a:pt x="19682" y="2680"/>
                </a:cubicBezTo>
                <a:cubicBezTo>
                  <a:pt x="19682" y="2680"/>
                  <a:pt x="19675" y="2674"/>
                  <a:pt x="19676" y="2670"/>
                </a:cubicBezTo>
                <a:lnTo>
                  <a:pt x="19676" y="2670"/>
                </a:lnTo>
                <a:cubicBezTo>
                  <a:pt x="19657" y="2679"/>
                  <a:pt x="19659" y="2691"/>
                  <a:pt x="19646" y="2691"/>
                </a:cubicBezTo>
                <a:cubicBezTo>
                  <a:pt x="19639" y="2691"/>
                  <a:pt x="19629" y="2688"/>
                  <a:pt x="19610" y="2680"/>
                </a:cubicBezTo>
                <a:cubicBezTo>
                  <a:pt x="19598" y="2669"/>
                  <a:pt x="19587" y="2669"/>
                  <a:pt x="19586" y="2657"/>
                </a:cubicBezTo>
                <a:lnTo>
                  <a:pt x="19586" y="2657"/>
                </a:lnTo>
                <a:cubicBezTo>
                  <a:pt x="19589" y="2660"/>
                  <a:pt x="19593" y="2663"/>
                  <a:pt x="19598" y="2668"/>
                </a:cubicBezTo>
                <a:lnTo>
                  <a:pt x="19586" y="2657"/>
                </a:lnTo>
                <a:lnTo>
                  <a:pt x="19586" y="2657"/>
                </a:lnTo>
                <a:cubicBezTo>
                  <a:pt x="19586" y="2657"/>
                  <a:pt x="19586" y="2657"/>
                  <a:pt x="19586" y="2657"/>
                </a:cubicBezTo>
                <a:lnTo>
                  <a:pt x="19586" y="2657"/>
                </a:lnTo>
                <a:cubicBezTo>
                  <a:pt x="19584" y="2655"/>
                  <a:pt x="19582" y="2655"/>
                  <a:pt x="19581" y="2655"/>
                </a:cubicBezTo>
                <a:cubicBezTo>
                  <a:pt x="19578" y="2655"/>
                  <a:pt x="19580" y="2664"/>
                  <a:pt x="19571" y="2664"/>
                </a:cubicBezTo>
                <a:cubicBezTo>
                  <a:pt x="19570" y="2664"/>
                  <a:pt x="19567" y="2663"/>
                  <a:pt x="19564" y="2662"/>
                </a:cubicBezTo>
                <a:lnTo>
                  <a:pt x="19564" y="2662"/>
                </a:lnTo>
                <a:cubicBezTo>
                  <a:pt x="19582" y="2672"/>
                  <a:pt x="19572" y="2682"/>
                  <a:pt x="19562" y="2692"/>
                </a:cubicBezTo>
                <a:lnTo>
                  <a:pt x="19598" y="2704"/>
                </a:lnTo>
                <a:cubicBezTo>
                  <a:pt x="19621" y="2727"/>
                  <a:pt x="19626" y="2734"/>
                  <a:pt x="19621" y="2734"/>
                </a:cubicBezTo>
                <a:cubicBezTo>
                  <a:pt x="19611" y="2734"/>
                  <a:pt x="19555" y="2697"/>
                  <a:pt x="19534" y="2697"/>
                </a:cubicBezTo>
                <a:cubicBezTo>
                  <a:pt x="19530" y="2697"/>
                  <a:pt x="19527" y="2699"/>
                  <a:pt x="19527" y="2704"/>
                </a:cubicBezTo>
                <a:cubicBezTo>
                  <a:pt x="19533" y="2716"/>
                  <a:pt x="19536" y="2716"/>
                  <a:pt x="19539" y="2716"/>
                </a:cubicBezTo>
                <a:cubicBezTo>
                  <a:pt x="19542" y="2716"/>
                  <a:pt x="19545" y="2716"/>
                  <a:pt x="19551" y="2728"/>
                </a:cubicBezTo>
                <a:cubicBezTo>
                  <a:pt x="19546" y="2728"/>
                  <a:pt x="19539" y="2726"/>
                  <a:pt x="19533" y="2726"/>
                </a:cubicBezTo>
                <a:cubicBezTo>
                  <a:pt x="19523" y="2726"/>
                  <a:pt x="19515" y="2730"/>
                  <a:pt x="19515" y="2752"/>
                </a:cubicBezTo>
                <a:cubicBezTo>
                  <a:pt x="19503" y="2740"/>
                  <a:pt x="19479" y="2740"/>
                  <a:pt x="19443" y="2728"/>
                </a:cubicBezTo>
                <a:cubicBezTo>
                  <a:pt x="19443" y="2752"/>
                  <a:pt x="19408" y="2752"/>
                  <a:pt x="19443" y="2776"/>
                </a:cubicBezTo>
                <a:cubicBezTo>
                  <a:pt x="19479" y="2776"/>
                  <a:pt x="19408" y="2740"/>
                  <a:pt x="19467" y="2740"/>
                </a:cubicBezTo>
                <a:lnTo>
                  <a:pt x="19503" y="2764"/>
                </a:lnTo>
                <a:cubicBezTo>
                  <a:pt x="19491" y="2776"/>
                  <a:pt x="19503" y="2811"/>
                  <a:pt x="19479" y="2811"/>
                </a:cubicBezTo>
                <a:cubicBezTo>
                  <a:pt x="19491" y="2811"/>
                  <a:pt x="19503" y="2823"/>
                  <a:pt x="19515" y="2823"/>
                </a:cubicBezTo>
                <a:cubicBezTo>
                  <a:pt x="19515" y="2847"/>
                  <a:pt x="19551" y="2883"/>
                  <a:pt x="19527" y="2895"/>
                </a:cubicBezTo>
                <a:cubicBezTo>
                  <a:pt x="19491" y="2883"/>
                  <a:pt x="19503" y="2871"/>
                  <a:pt x="19503" y="2859"/>
                </a:cubicBezTo>
                <a:cubicBezTo>
                  <a:pt x="19467" y="2859"/>
                  <a:pt x="19491" y="2871"/>
                  <a:pt x="19479" y="2883"/>
                </a:cubicBezTo>
                <a:cubicBezTo>
                  <a:pt x="19443" y="2871"/>
                  <a:pt x="19479" y="2871"/>
                  <a:pt x="19455" y="2859"/>
                </a:cubicBezTo>
                <a:lnTo>
                  <a:pt x="19455" y="2859"/>
                </a:lnTo>
                <a:lnTo>
                  <a:pt x="19455" y="2883"/>
                </a:lnTo>
                <a:lnTo>
                  <a:pt x="19443" y="2883"/>
                </a:lnTo>
                <a:cubicBezTo>
                  <a:pt x="19491" y="2907"/>
                  <a:pt x="19431" y="2895"/>
                  <a:pt x="19443" y="2919"/>
                </a:cubicBezTo>
                <a:cubicBezTo>
                  <a:pt x="19431" y="2954"/>
                  <a:pt x="19491" y="2990"/>
                  <a:pt x="19527" y="3026"/>
                </a:cubicBezTo>
                <a:cubicBezTo>
                  <a:pt x="19503" y="3026"/>
                  <a:pt x="19491" y="3026"/>
                  <a:pt x="19479" y="3014"/>
                </a:cubicBezTo>
                <a:cubicBezTo>
                  <a:pt x="19515" y="3014"/>
                  <a:pt x="19491" y="3014"/>
                  <a:pt x="19479" y="3002"/>
                </a:cubicBezTo>
                <a:cubicBezTo>
                  <a:pt x="19479" y="3005"/>
                  <a:pt x="19474" y="3007"/>
                  <a:pt x="19466" y="3007"/>
                </a:cubicBezTo>
                <a:cubicBezTo>
                  <a:pt x="19447" y="3007"/>
                  <a:pt x="19413" y="2998"/>
                  <a:pt x="19396" y="2990"/>
                </a:cubicBezTo>
                <a:lnTo>
                  <a:pt x="19396" y="2990"/>
                </a:lnTo>
                <a:cubicBezTo>
                  <a:pt x="19402" y="3002"/>
                  <a:pt x="19411" y="3002"/>
                  <a:pt x="19420" y="3002"/>
                </a:cubicBezTo>
                <a:cubicBezTo>
                  <a:pt x="19428" y="3002"/>
                  <a:pt x="19437" y="3002"/>
                  <a:pt x="19443" y="3014"/>
                </a:cubicBezTo>
                <a:lnTo>
                  <a:pt x="19420" y="3038"/>
                </a:lnTo>
                <a:cubicBezTo>
                  <a:pt x="19455" y="3038"/>
                  <a:pt x="19467" y="3038"/>
                  <a:pt x="19479" y="3061"/>
                </a:cubicBezTo>
                <a:cubicBezTo>
                  <a:pt x="19479" y="3073"/>
                  <a:pt x="19467" y="3073"/>
                  <a:pt x="19467" y="3085"/>
                </a:cubicBezTo>
                <a:cubicBezTo>
                  <a:pt x="19455" y="3085"/>
                  <a:pt x="19420" y="3073"/>
                  <a:pt x="19431" y="3061"/>
                </a:cubicBezTo>
                <a:lnTo>
                  <a:pt x="19431" y="3061"/>
                </a:lnTo>
                <a:cubicBezTo>
                  <a:pt x="19408" y="3073"/>
                  <a:pt x="19408" y="3073"/>
                  <a:pt x="19431" y="3097"/>
                </a:cubicBezTo>
                <a:cubicBezTo>
                  <a:pt x="19435" y="3096"/>
                  <a:pt x="19439" y="3095"/>
                  <a:pt x="19441" y="3095"/>
                </a:cubicBezTo>
                <a:cubicBezTo>
                  <a:pt x="19463" y="3095"/>
                  <a:pt x="19449" y="3133"/>
                  <a:pt x="19491" y="3133"/>
                </a:cubicBezTo>
                <a:lnTo>
                  <a:pt x="19455" y="3145"/>
                </a:lnTo>
                <a:cubicBezTo>
                  <a:pt x="19455" y="3133"/>
                  <a:pt x="19443" y="3133"/>
                  <a:pt x="19455" y="3121"/>
                </a:cubicBezTo>
                <a:cubicBezTo>
                  <a:pt x="19449" y="3119"/>
                  <a:pt x="19444" y="3119"/>
                  <a:pt x="19441" y="3119"/>
                </a:cubicBezTo>
                <a:cubicBezTo>
                  <a:pt x="19420" y="3119"/>
                  <a:pt x="19455" y="3146"/>
                  <a:pt x="19455" y="3157"/>
                </a:cubicBezTo>
                <a:cubicBezTo>
                  <a:pt x="19455" y="3157"/>
                  <a:pt x="19450" y="3162"/>
                  <a:pt x="19439" y="3162"/>
                </a:cubicBezTo>
                <a:cubicBezTo>
                  <a:pt x="19434" y="3162"/>
                  <a:pt x="19428" y="3161"/>
                  <a:pt x="19420" y="3157"/>
                </a:cubicBezTo>
                <a:lnTo>
                  <a:pt x="19420" y="3157"/>
                </a:lnTo>
                <a:cubicBezTo>
                  <a:pt x="19428" y="3165"/>
                  <a:pt x="19424" y="3173"/>
                  <a:pt x="19413" y="3173"/>
                </a:cubicBezTo>
                <a:cubicBezTo>
                  <a:pt x="19409" y="3173"/>
                  <a:pt x="19403" y="3172"/>
                  <a:pt x="19396" y="3169"/>
                </a:cubicBezTo>
                <a:lnTo>
                  <a:pt x="19396" y="3169"/>
                </a:lnTo>
                <a:cubicBezTo>
                  <a:pt x="19408" y="3180"/>
                  <a:pt x="19420" y="3180"/>
                  <a:pt x="19431" y="3192"/>
                </a:cubicBezTo>
                <a:lnTo>
                  <a:pt x="19420" y="3216"/>
                </a:lnTo>
                <a:cubicBezTo>
                  <a:pt x="19406" y="3210"/>
                  <a:pt x="19382" y="3203"/>
                  <a:pt x="19363" y="3196"/>
                </a:cubicBezTo>
                <a:lnTo>
                  <a:pt x="19363" y="3196"/>
                </a:lnTo>
                <a:cubicBezTo>
                  <a:pt x="19378" y="3204"/>
                  <a:pt x="19391" y="3214"/>
                  <a:pt x="19384" y="3228"/>
                </a:cubicBezTo>
                <a:cubicBezTo>
                  <a:pt x="19366" y="3210"/>
                  <a:pt x="19357" y="3210"/>
                  <a:pt x="19347" y="3210"/>
                </a:cubicBezTo>
                <a:cubicBezTo>
                  <a:pt x="19336" y="3210"/>
                  <a:pt x="19324" y="3210"/>
                  <a:pt x="19301" y="3192"/>
                </a:cubicBezTo>
                <a:cubicBezTo>
                  <a:pt x="19265" y="3192"/>
                  <a:pt x="19253" y="3216"/>
                  <a:pt x="19265" y="3240"/>
                </a:cubicBezTo>
                <a:cubicBezTo>
                  <a:pt x="19274" y="3246"/>
                  <a:pt x="19280" y="3248"/>
                  <a:pt x="19285" y="3248"/>
                </a:cubicBezTo>
                <a:cubicBezTo>
                  <a:pt x="19295" y="3248"/>
                  <a:pt x="19297" y="3237"/>
                  <a:pt x="19311" y="3237"/>
                </a:cubicBezTo>
                <a:cubicBezTo>
                  <a:pt x="19315" y="3237"/>
                  <a:pt x="19319" y="3238"/>
                  <a:pt x="19324" y="3240"/>
                </a:cubicBezTo>
                <a:cubicBezTo>
                  <a:pt x="19324" y="3288"/>
                  <a:pt x="19420" y="3323"/>
                  <a:pt x="19396" y="3347"/>
                </a:cubicBezTo>
                <a:lnTo>
                  <a:pt x="19408" y="3335"/>
                </a:lnTo>
                <a:cubicBezTo>
                  <a:pt x="19420" y="3359"/>
                  <a:pt x="19420" y="3359"/>
                  <a:pt x="19443" y="3383"/>
                </a:cubicBezTo>
                <a:cubicBezTo>
                  <a:pt x="19422" y="3372"/>
                  <a:pt x="19393" y="3366"/>
                  <a:pt x="19368" y="3366"/>
                </a:cubicBezTo>
                <a:cubicBezTo>
                  <a:pt x="19338" y="3366"/>
                  <a:pt x="19312" y="3375"/>
                  <a:pt x="19312" y="3395"/>
                </a:cubicBezTo>
                <a:cubicBezTo>
                  <a:pt x="19336" y="3395"/>
                  <a:pt x="19360" y="3395"/>
                  <a:pt x="19396" y="3407"/>
                </a:cubicBezTo>
                <a:lnTo>
                  <a:pt x="19396" y="3430"/>
                </a:lnTo>
                <a:cubicBezTo>
                  <a:pt x="19396" y="3430"/>
                  <a:pt x="19384" y="3419"/>
                  <a:pt x="19384" y="3419"/>
                </a:cubicBezTo>
                <a:lnTo>
                  <a:pt x="19384" y="3419"/>
                </a:lnTo>
                <a:cubicBezTo>
                  <a:pt x="19396" y="3442"/>
                  <a:pt x="19312" y="3430"/>
                  <a:pt x="19360" y="3454"/>
                </a:cubicBezTo>
                <a:lnTo>
                  <a:pt x="19289" y="3442"/>
                </a:lnTo>
                <a:lnTo>
                  <a:pt x="19324" y="3454"/>
                </a:lnTo>
                <a:cubicBezTo>
                  <a:pt x="19348" y="3454"/>
                  <a:pt x="19348" y="3478"/>
                  <a:pt x="19348" y="3490"/>
                </a:cubicBezTo>
                <a:cubicBezTo>
                  <a:pt x="19372" y="3514"/>
                  <a:pt x="19348" y="3514"/>
                  <a:pt x="19324" y="3514"/>
                </a:cubicBezTo>
                <a:cubicBezTo>
                  <a:pt x="19336" y="3514"/>
                  <a:pt x="19384" y="3526"/>
                  <a:pt x="19384" y="3538"/>
                </a:cubicBezTo>
                <a:cubicBezTo>
                  <a:pt x="19369" y="3533"/>
                  <a:pt x="19359" y="3531"/>
                  <a:pt x="19352" y="3531"/>
                </a:cubicBezTo>
                <a:cubicBezTo>
                  <a:pt x="19328" y="3531"/>
                  <a:pt x="19337" y="3551"/>
                  <a:pt x="19322" y="3551"/>
                </a:cubicBezTo>
                <a:cubicBezTo>
                  <a:pt x="19320" y="3551"/>
                  <a:pt x="19316" y="3551"/>
                  <a:pt x="19312" y="3550"/>
                </a:cubicBezTo>
                <a:cubicBezTo>
                  <a:pt x="19312" y="3561"/>
                  <a:pt x="19289" y="3561"/>
                  <a:pt x="19312" y="3573"/>
                </a:cubicBezTo>
                <a:lnTo>
                  <a:pt x="19265" y="3561"/>
                </a:lnTo>
                <a:lnTo>
                  <a:pt x="19265" y="3561"/>
                </a:lnTo>
                <a:cubicBezTo>
                  <a:pt x="19336" y="3585"/>
                  <a:pt x="19324" y="3597"/>
                  <a:pt x="19336" y="3621"/>
                </a:cubicBezTo>
                <a:cubicBezTo>
                  <a:pt x="19317" y="3616"/>
                  <a:pt x="19305" y="3614"/>
                  <a:pt x="19298" y="3614"/>
                </a:cubicBezTo>
                <a:cubicBezTo>
                  <a:pt x="19276" y="3614"/>
                  <a:pt x="19307" y="3635"/>
                  <a:pt x="19275" y="3635"/>
                </a:cubicBezTo>
                <a:cubicBezTo>
                  <a:pt x="19270" y="3635"/>
                  <a:pt x="19262" y="3634"/>
                  <a:pt x="19253" y="3633"/>
                </a:cubicBezTo>
                <a:lnTo>
                  <a:pt x="19253" y="3633"/>
                </a:lnTo>
                <a:cubicBezTo>
                  <a:pt x="19312" y="3645"/>
                  <a:pt x="19265" y="3669"/>
                  <a:pt x="19312" y="3681"/>
                </a:cubicBezTo>
                <a:cubicBezTo>
                  <a:pt x="19312" y="3684"/>
                  <a:pt x="19307" y="3686"/>
                  <a:pt x="19299" y="3686"/>
                </a:cubicBezTo>
                <a:cubicBezTo>
                  <a:pt x="19283" y="3686"/>
                  <a:pt x="19257" y="3681"/>
                  <a:pt x="19241" y="3681"/>
                </a:cubicBezTo>
                <a:lnTo>
                  <a:pt x="19265" y="3692"/>
                </a:lnTo>
                <a:cubicBezTo>
                  <a:pt x="19229" y="3692"/>
                  <a:pt x="19217" y="3716"/>
                  <a:pt x="19193" y="3728"/>
                </a:cubicBezTo>
                <a:lnTo>
                  <a:pt x="19241" y="3752"/>
                </a:lnTo>
                <a:lnTo>
                  <a:pt x="19217" y="3752"/>
                </a:lnTo>
                <a:cubicBezTo>
                  <a:pt x="19227" y="3752"/>
                  <a:pt x="19236" y="3767"/>
                  <a:pt x="19252" y="3767"/>
                </a:cubicBezTo>
                <a:cubicBezTo>
                  <a:pt x="19256" y="3767"/>
                  <a:pt x="19260" y="3766"/>
                  <a:pt x="19265" y="3764"/>
                </a:cubicBezTo>
                <a:lnTo>
                  <a:pt x="19265" y="3764"/>
                </a:lnTo>
                <a:lnTo>
                  <a:pt x="19253" y="3776"/>
                </a:lnTo>
                <a:cubicBezTo>
                  <a:pt x="19312" y="3788"/>
                  <a:pt x="19265" y="3788"/>
                  <a:pt x="19289" y="3811"/>
                </a:cubicBezTo>
                <a:cubicBezTo>
                  <a:pt x="19277" y="3811"/>
                  <a:pt x="19265" y="3811"/>
                  <a:pt x="19265" y="3800"/>
                </a:cubicBezTo>
                <a:cubicBezTo>
                  <a:pt x="19261" y="3804"/>
                  <a:pt x="19256" y="3805"/>
                  <a:pt x="19249" y="3805"/>
                </a:cubicBezTo>
                <a:cubicBezTo>
                  <a:pt x="19237" y="3805"/>
                  <a:pt x="19221" y="3800"/>
                  <a:pt x="19205" y="3800"/>
                </a:cubicBezTo>
                <a:cubicBezTo>
                  <a:pt x="19226" y="3800"/>
                  <a:pt x="19295" y="3837"/>
                  <a:pt x="19326" y="3837"/>
                </a:cubicBezTo>
                <a:cubicBezTo>
                  <a:pt x="19330" y="3837"/>
                  <a:pt x="19334" y="3837"/>
                  <a:pt x="19336" y="3835"/>
                </a:cubicBezTo>
                <a:cubicBezTo>
                  <a:pt x="19360" y="3835"/>
                  <a:pt x="19372" y="3859"/>
                  <a:pt x="19360" y="3859"/>
                </a:cubicBezTo>
                <a:lnTo>
                  <a:pt x="19312" y="3859"/>
                </a:lnTo>
                <a:lnTo>
                  <a:pt x="19360" y="3871"/>
                </a:lnTo>
                <a:cubicBezTo>
                  <a:pt x="19372" y="3883"/>
                  <a:pt x="19336" y="3883"/>
                  <a:pt x="19324" y="3895"/>
                </a:cubicBezTo>
                <a:cubicBezTo>
                  <a:pt x="19324" y="3887"/>
                  <a:pt x="19280" y="3867"/>
                  <a:pt x="19252" y="3867"/>
                </a:cubicBezTo>
                <a:cubicBezTo>
                  <a:pt x="19239" y="3867"/>
                  <a:pt x="19229" y="3872"/>
                  <a:pt x="19229" y="3883"/>
                </a:cubicBezTo>
                <a:cubicBezTo>
                  <a:pt x="19229" y="3859"/>
                  <a:pt x="19193" y="3847"/>
                  <a:pt x="19181" y="3847"/>
                </a:cubicBezTo>
                <a:cubicBezTo>
                  <a:pt x="19181" y="3847"/>
                  <a:pt x="19181" y="3847"/>
                  <a:pt x="19158" y="3835"/>
                </a:cubicBezTo>
                <a:lnTo>
                  <a:pt x="19158" y="3835"/>
                </a:lnTo>
                <a:cubicBezTo>
                  <a:pt x="19170" y="3859"/>
                  <a:pt x="19193" y="3847"/>
                  <a:pt x="19193" y="3871"/>
                </a:cubicBezTo>
                <a:cubicBezTo>
                  <a:pt x="19193" y="3882"/>
                  <a:pt x="19231" y="3902"/>
                  <a:pt x="19223" y="3906"/>
                </a:cubicBezTo>
                <a:lnTo>
                  <a:pt x="19223" y="3906"/>
                </a:lnTo>
                <a:cubicBezTo>
                  <a:pt x="19227" y="3905"/>
                  <a:pt x="19231" y="3905"/>
                  <a:pt x="19235" y="3905"/>
                </a:cubicBezTo>
                <a:cubicBezTo>
                  <a:pt x="19280" y="3905"/>
                  <a:pt x="19272" y="3944"/>
                  <a:pt x="19301" y="3944"/>
                </a:cubicBezTo>
                <a:cubicBezTo>
                  <a:pt x="19304" y="3944"/>
                  <a:pt x="19308" y="3944"/>
                  <a:pt x="19312" y="3942"/>
                </a:cubicBezTo>
                <a:cubicBezTo>
                  <a:pt x="19321" y="3951"/>
                  <a:pt x="19323" y="3959"/>
                  <a:pt x="19316" y="3959"/>
                </a:cubicBezTo>
                <a:cubicBezTo>
                  <a:pt x="19312" y="3959"/>
                  <a:pt x="19307" y="3958"/>
                  <a:pt x="19301" y="3954"/>
                </a:cubicBezTo>
                <a:cubicBezTo>
                  <a:pt x="19293" y="3950"/>
                  <a:pt x="19285" y="3949"/>
                  <a:pt x="19277" y="3949"/>
                </a:cubicBezTo>
                <a:cubicBezTo>
                  <a:pt x="19262" y="3949"/>
                  <a:pt x="19249" y="3954"/>
                  <a:pt x="19241" y="3954"/>
                </a:cubicBezTo>
                <a:lnTo>
                  <a:pt x="19265" y="3954"/>
                </a:lnTo>
                <a:cubicBezTo>
                  <a:pt x="19265" y="3966"/>
                  <a:pt x="19241" y="3978"/>
                  <a:pt x="19217" y="3978"/>
                </a:cubicBezTo>
                <a:lnTo>
                  <a:pt x="19217" y="3966"/>
                </a:lnTo>
                <a:lnTo>
                  <a:pt x="19193" y="3978"/>
                </a:lnTo>
                <a:cubicBezTo>
                  <a:pt x="19205" y="3984"/>
                  <a:pt x="19214" y="3984"/>
                  <a:pt x="19222" y="3984"/>
                </a:cubicBezTo>
                <a:cubicBezTo>
                  <a:pt x="19229" y="3984"/>
                  <a:pt x="19235" y="3984"/>
                  <a:pt x="19241" y="3990"/>
                </a:cubicBezTo>
                <a:cubicBezTo>
                  <a:pt x="19229" y="3990"/>
                  <a:pt x="19241" y="4002"/>
                  <a:pt x="19229" y="4002"/>
                </a:cubicBezTo>
                <a:cubicBezTo>
                  <a:pt x="19193" y="3990"/>
                  <a:pt x="19146" y="3990"/>
                  <a:pt x="19146" y="3978"/>
                </a:cubicBezTo>
                <a:lnTo>
                  <a:pt x="19146" y="3978"/>
                </a:lnTo>
                <a:cubicBezTo>
                  <a:pt x="19146" y="3988"/>
                  <a:pt x="19146" y="4016"/>
                  <a:pt x="19176" y="4016"/>
                </a:cubicBezTo>
                <a:cubicBezTo>
                  <a:pt x="19181" y="4016"/>
                  <a:pt x="19187" y="4016"/>
                  <a:pt x="19193" y="4014"/>
                </a:cubicBezTo>
                <a:lnTo>
                  <a:pt x="19193" y="4014"/>
                </a:lnTo>
                <a:lnTo>
                  <a:pt x="19181" y="4026"/>
                </a:lnTo>
                <a:cubicBezTo>
                  <a:pt x="19197" y="4026"/>
                  <a:pt x="19224" y="4015"/>
                  <a:pt x="19240" y="4015"/>
                </a:cubicBezTo>
                <a:cubicBezTo>
                  <a:pt x="19248" y="4015"/>
                  <a:pt x="19253" y="4018"/>
                  <a:pt x="19253" y="4026"/>
                </a:cubicBezTo>
                <a:lnTo>
                  <a:pt x="19241" y="4026"/>
                </a:lnTo>
                <a:lnTo>
                  <a:pt x="19277" y="4050"/>
                </a:lnTo>
                <a:lnTo>
                  <a:pt x="19253" y="4050"/>
                </a:lnTo>
                <a:cubicBezTo>
                  <a:pt x="19265" y="4050"/>
                  <a:pt x="19265" y="4062"/>
                  <a:pt x="19265" y="4062"/>
                </a:cubicBezTo>
                <a:cubicBezTo>
                  <a:pt x="19257" y="4062"/>
                  <a:pt x="19254" y="4067"/>
                  <a:pt x="19246" y="4067"/>
                </a:cubicBezTo>
                <a:cubicBezTo>
                  <a:pt x="19242" y="4067"/>
                  <a:pt x="19237" y="4065"/>
                  <a:pt x="19229" y="4062"/>
                </a:cubicBezTo>
                <a:lnTo>
                  <a:pt x="19229" y="4062"/>
                </a:lnTo>
                <a:cubicBezTo>
                  <a:pt x="19229" y="4085"/>
                  <a:pt x="19253" y="4085"/>
                  <a:pt x="19265" y="4085"/>
                </a:cubicBezTo>
                <a:cubicBezTo>
                  <a:pt x="19265" y="4097"/>
                  <a:pt x="19253" y="4097"/>
                  <a:pt x="19229" y="4097"/>
                </a:cubicBezTo>
                <a:cubicBezTo>
                  <a:pt x="19229" y="4109"/>
                  <a:pt x="19229" y="4133"/>
                  <a:pt x="19205" y="4145"/>
                </a:cubicBezTo>
                <a:cubicBezTo>
                  <a:pt x="19208" y="4147"/>
                  <a:pt x="19210" y="4148"/>
                  <a:pt x="19212" y="4148"/>
                </a:cubicBezTo>
                <a:cubicBezTo>
                  <a:pt x="19216" y="4148"/>
                  <a:pt x="19220" y="4141"/>
                  <a:pt x="19229" y="4141"/>
                </a:cubicBezTo>
                <a:cubicBezTo>
                  <a:pt x="19232" y="4141"/>
                  <a:pt x="19236" y="4142"/>
                  <a:pt x="19241" y="4145"/>
                </a:cubicBezTo>
                <a:cubicBezTo>
                  <a:pt x="19158" y="4157"/>
                  <a:pt x="19205" y="4204"/>
                  <a:pt x="19217" y="4240"/>
                </a:cubicBezTo>
                <a:cubicBezTo>
                  <a:pt x="19289" y="4240"/>
                  <a:pt x="19229" y="4252"/>
                  <a:pt x="19289" y="4252"/>
                </a:cubicBezTo>
                <a:cubicBezTo>
                  <a:pt x="19273" y="4252"/>
                  <a:pt x="19252" y="4268"/>
                  <a:pt x="19236" y="4268"/>
                </a:cubicBezTo>
                <a:cubicBezTo>
                  <a:pt x="19228" y="4268"/>
                  <a:pt x="19221" y="4264"/>
                  <a:pt x="19217" y="4252"/>
                </a:cubicBezTo>
                <a:lnTo>
                  <a:pt x="19217" y="4276"/>
                </a:lnTo>
                <a:cubicBezTo>
                  <a:pt x="19187" y="4276"/>
                  <a:pt x="19191" y="4250"/>
                  <a:pt x="19155" y="4250"/>
                </a:cubicBezTo>
                <a:cubicBezTo>
                  <a:pt x="19149" y="4250"/>
                  <a:pt x="19142" y="4250"/>
                  <a:pt x="19134" y="4252"/>
                </a:cubicBezTo>
                <a:cubicBezTo>
                  <a:pt x="19134" y="4276"/>
                  <a:pt x="19217" y="4288"/>
                  <a:pt x="19193" y="4312"/>
                </a:cubicBezTo>
                <a:cubicBezTo>
                  <a:pt x="19181" y="4309"/>
                  <a:pt x="19175" y="4308"/>
                  <a:pt x="19171" y="4308"/>
                </a:cubicBezTo>
                <a:cubicBezTo>
                  <a:pt x="19157" y="4308"/>
                  <a:pt x="19193" y="4323"/>
                  <a:pt x="19146" y="4323"/>
                </a:cubicBezTo>
                <a:cubicBezTo>
                  <a:pt x="19134" y="4312"/>
                  <a:pt x="19134" y="4312"/>
                  <a:pt x="19134" y="4300"/>
                </a:cubicBezTo>
                <a:lnTo>
                  <a:pt x="19122" y="4312"/>
                </a:lnTo>
                <a:cubicBezTo>
                  <a:pt x="19110" y="4347"/>
                  <a:pt x="19181" y="4323"/>
                  <a:pt x="19217" y="4347"/>
                </a:cubicBezTo>
                <a:cubicBezTo>
                  <a:pt x="19217" y="4355"/>
                  <a:pt x="19213" y="4359"/>
                  <a:pt x="19206" y="4361"/>
                </a:cubicBezTo>
                <a:lnTo>
                  <a:pt x="19206" y="4361"/>
                </a:lnTo>
                <a:cubicBezTo>
                  <a:pt x="19214" y="4360"/>
                  <a:pt x="19222" y="4359"/>
                  <a:pt x="19229" y="4359"/>
                </a:cubicBezTo>
                <a:cubicBezTo>
                  <a:pt x="19170" y="4371"/>
                  <a:pt x="19217" y="4395"/>
                  <a:pt x="19241" y="4407"/>
                </a:cubicBezTo>
                <a:cubicBezTo>
                  <a:pt x="19301" y="4371"/>
                  <a:pt x="19241" y="4383"/>
                  <a:pt x="19312" y="4347"/>
                </a:cubicBezTo>
                <a:cubicBezTo>
                  <a:pt x="19301" y="4347"/>
                  <a:pt x="19241" y="4347"/>
                  <a:pt x="19265" y="4323"/>
                </a:cubicBezTo>
                <a:lnTo>
                  <a:pt x="19265" y="4323"/>
                </a:lnTo>
                <a:cubicBezTo>
                  <a:pt x="19273" y="4331"/>
                  <a:pt x="19279" y="4334"/>
                  <a:pt x="19285" y="4334"/>
                </a:cubicBezTo>
                <a:cubicBezTo>
                  <a:pt x="19295" y="4334"/>
                  <a:pt x="19301" y="4323"/>
                  <a:pt x="19301" y="4323"/>
                </a:cubicBezTo>
                <a:cubicBezTo>
                  <a:pt x="19277" y="4323"/>
                  <a:pt x="19289" y="4312"/>
                  <a:pt x="19277" y="4312"/>
                </a:cubicBezTo>
                <a:cubicBezTo>
                  <a:pt x="19282" y="4309"/>
                  <a:pt x="19289" y="4308"/>
                  <a:pt x="19296" y="4308"/>
                </a:cubicBezTo>
                <a:cubicBezTo>
                  <a:pt x="19309" y="4308"/>
                  <a:pt x="19323" y="4311"/>
                  <a:pt x="19335" y="4311"/>
                </a:cubicBezTo>
                <a:cubicBezTo>
                  <a:pt x="19346" y="4311"/>
                  <a:pt x="19356" y="4308"/>
                  <a:pt x="19360" y="4300"/>
                </a:cubicBezTo>
                <a:lnTo>
                  <a:pt x="19289" y="4300"/>
                </a:lnTo>
                <a:cubicBezTo>
                  <a:pt x="19295" y="4294"/>
                  <a:pt x="19309" y="4294"/>
                  <a:pt x="19320" y="4294"/>
                </a:cubicBezTo>
                <a:cubicBezTo>
                  <a:pt x="19330" y="4294"/>
                  <a:pt x="19336" y="4294"/>
                  <a:pt x="19324" y="4288"/>
                </a:cubicBezTo>
                <a:lnTo>
                  <a:pt x="19324" y="4288"/>
                </a:lnTo>
                <a:cubicBezTo>
                  <a:pt x="19360" y="4300"/>
                  <a:pt x="19384" y="4288"/>
                  <a:pt x="19396" y="4312"/>
                </a:cubicBezTo>
                <a:cubicBezTo>
                  <a:pt x="19446" y="4292"/>
                  <a:pt x="19387" y="4272"/>
                  <a:pt x="19353" y="4252"/>
                </a:cubicBezTo>
                <a:lnTo>
                  <a:pt x="19353" y="4252"/>
                </a:lnTo>
                <a:cubicBezTo>
                  <a:pt x="19355" y="4252"/>
                  <a:pt x="19357" y="4252"/>
                  <a:pt x="19360" y="4252"/>
                </a:cubicBezTo>
                <a:cubicBezTo>
                  <a:pt x="19336" y="4240"/>
                  <a:pt x="19336" y="4240"/>
                  <a:pt x="19336" y="4228"/>
                </a:cubicBezTo>
                <a:cubicBezTo>
                  <a:pt x="19341" y="4226"/>
                  <a:pt x="19345" y="4225"/>
                  <a:pt x="19349" y="4225"/>
                </a:cubicBezTo>
                <a:cubicBezTo>
                  <a:pt x="19365" y="4225"/>
                  <a:pt x="19374" y="4240"/>
                  <a:pt x="19384" y="4240"/>
                </a:cubicBezTo>
                <a:lnTo>
                  <a:pt x="19384" y="4216"/>
                </a:lnTo>
                <a:lnTo>
                  <a:pt x="19396" y="4216"/>
                </a:lnTo>
                <a:cubicBezTo>
                  <a:pt x="19384" y="4216"/>
                  <a:pt x="19384" y="4204"/>
                  <a:pt x="19396" y="4204"/>
                </a:cubicBezTo>
                <a:cubicBezTo>
                  <a:pt x="19409" y="4211"/>
                  <a:pt x="19422" y="4214"/>
                  <a:pt x="19434" y="4217"/>
                </a:cubicBezTo>
                <a:lnTo>
                  <a:pt x="19434" y="4217"/>
                </a:lnTo>
                <a:lnTo>
                  <a:pt x="19408" y="4204"/>
                </a:lnTo>
                <a:cubicBezTo>
                  <a:pt x="19424" y="4204"/>
                  <a:pt x="19439" y="4199"/>
                  <a:pt x="19452" y="4199"/>
                </a:cubicBezTo>
                <a:cubicBezTo>
                  <a:pt x="19458" y="4199"/>
                  <a:pt x="19463" y="4200"/>
                  <a:pt x="19467" y="4204"/>
                </a:cubicBezTo>
                <a:lnTo>
                  <a:pt x="19455" y="4169"/>
                </a:lnTo>
                <a:lnTo>
                  <a:pt x="19479" y="4169"/>
                </a:lnTo>
                <a:cubicBezTo>
                  <a:pt x="19490" y="4169"/>
                  <a:pt x="19425" y="4131"/>
                  <a:pt x="19477" y="4131"/>
                </a:cubicBezTo>
                <a:cubicBezTo>
                  <a:pt x="19484" y="4131"/>
                  <a:pt x="19492" y="4132"/>
                  <a:pt x="19503" y="4133"/>
                </a:cubicBezTo>
                <a:cubicBezTo>
                  <a:pt x="19455" y="4109"/>
                  <a:pt x="19479" y="4097"/>
                  <a:pt x="19455" y="4062"/>
                </a:cubicBezTo>
                <a:lnTo>
                  <a:pt x="19455" y="4062"/>
                </a:lnTo>
                <a:cubicBezTo>
                  <a:pt x="19469" y="4072"/>
                  <a:pt x="19480" y="4075"/>
                  <a:pt x="19489" y="4075"/>
                </a:cubicBezTo>
                <a:cubicBezTo>
                  <a:pt x="19504" y="4075"/>
                  <a:pt x="19514" y="4066"/>
                  <a:pt x="19524" y="4066"/>
                </a:cubicBezTo>
                <a:cubicBezTo>
                  <a:pt x="19529" y="4066"/>
                  <a:pt x="19533" y="4068"/>
                  <a:pt x="19539" y="4073"/>
                </a:cubicBezTo>
                <a:cubicBezTo>
                  <a:pt x="19562" y="4062"/>
                  <a:pt x="19503" y="4050"/>
                  <a:pt x="19503" y="4038"/>
                </a:cubicBezTo>
                <a:cubicBezTo>
                  <a:pt x="19527" y="4038"/>
                  <a:pt x="19574" y="4050"/>
                  <a:pt x="19586" y="4062"/>
                </a:cubicBezTo>
                <a:lnTo>
                  <a:pt x="19574" y="4050"/>
                </a:lnTo>
                <a:lnTo>
                  <a:pt x="19551" y="4026"/>
                </a:lnTo>
                <a:cubicBezTo>
                  <a:pt x="19566" y="4026"/>
                  <a:pt x="19582" y="4031"/>
                  <a:pt x="19595" y="4031"/>
                </a:cubicBezTo>
                <a:cubicBezTo>
                  <a:pt x="19601" y="4031"/>
                  <a:pt x="19606" y="4030"/>
                  <a:pt x="19610" y="4026"/>
                </a:cubicBezTo>
                <a:lnTo>
                  <a:pt x="19562" y="4014"/>
                </a:lnTo>
                <a:lnTo>
                  <a:pt x="19586" y="4014"/>
                </a:lnTo>
                <a:cubicBezTo>
                  <a:pt x="19574" y="4014"/>
                  <a:pt x="19562" y="4002"/>
                  <a:pt x="19562" y="3990"/>
                </a:cubicBezTo>
                <a:lnTo>
                  <a:pt x="19574" y="3990"/>
                </a:lnTo>
                <a:lnTo>
                  <a:pt x="19562" y="3978"/>
                </a:lnTo>
                <a:lnTo>
                  <a:pt x="19562" y="3978"/>
                </a:lnTo>
                <a:cubicBezTo>
                  <a:pt x="19570" y="3982"/>
                  <a:pt x="19574" y="3983"/>
                  <a:pt x="19577" y="3983"/>
                </a:cubicBezTo>
                <a:cubicBezTo>
                  <a:pt x="19584" y="3983"/>
                  <a:pt x="19586" y="3978"/>
                  <a:pt x="19610" y="3978"/>
                </a:cubicBezTo>
                <a:cubicBezTo>
                  <a:pt x="19610" y="3978"/>
                  <a:pt x="19610" y="3978"/>
                  <a:pt x="19598" y="3954"/>
                </a:cubicBezTo>
                <a:lnTo>
                  <a:pt x="19574" y="3954"/>
                </a:lnTo>
                <a:cubicBezTo>
                  <a:pt x="19568" y="3948"/>
                  <a:pt x="19568" y="3946"/>
                  <a:pt x="19573" y="3946"/>
                </a:cubicBezTo>
                <a:cubicBezTo>
                  <a:pt x="19580" y="3946"/>
                  <a:pt x="19597" y="3951"/>
                  <a:pt x="19609" y="3951"/>
                </a:cubicBezTo>
                <a:cubicBezTo>
                  <a:pt x="19617" y="3951"/>
                  <a:pt x="19622" y="3949"/>
                  <a:pt x="19622" y="3942"/>
                </a:cubicBezTo>
                <a:lnTo>
                  <a:pt x="19586" y="3942"/>
                </a:lnTo>
                <a:cubicBezTo>
                  <a:pt x="19646" y="3931"/>
                  <a:pt x="19562" y="3895"/>
                  <a:pt x="19598" y="3883"/>
                </a:cubicBezTo>
                <a:lnTo>
                  <a:pt x="19598" y="3883"/>
                </a:lnTo>
                <a:cubicBezTo>
                  <a:pt x="19607" y="3891"/>
                  <a:pt x="19627" y="3894"/>
                  <a:pt x="19634" y="3895"/>
                </a:cubicBezTo>
                <a:lnTo>
                  <a:pt x="19634" y="3895"/>
                </a:lnTo>
                <a:cubicBezTo>
                  <a:pt x="19634" y="3871"/>
                  <a:pt x="19646" y="3847"/>
                  <a:pt x="19610" y="3823"/>
                </a:cubicBezTo>
                <a:lnTo>
                  <a:pt x="19610" y="3823"/>
                </a:lnTo>
                <a:cubicBezTo>
                  <a:pt x="19634" y="3829"/>
                  <a:pt x="19649" y="3832"/>
                  <a:pt x="19661" y="3832"/>
                </a:cubicBezTo>
                <a:cubicBezTo>
                  <a:pt x="19673" y="3832"/>
                  <a:pt x="19682" y="3829"/>
                  <a:pt x="19693" y="3823"/>
                </a:cubicBezTo>
                <a:cubicBezTo>
                  <a:pt x="19693" y="3811"/>
                  <a:pt x="19693" y="3811"/>
                  <a:pt x="19670" y="3800"/>
                </a:cubicBezTo>
                <a:cubicBezTo>
                  <a:pt x="19679" y="3790"/>
                  <a:pt x="19673" y="3773"/>
                  <a:pt x="19690" y="3773"/>
                </a:cubicBezTo>
                <a:cubicBezTo>
                  <a:pt x="19693" y="3773"/>
                  <a:pt x="19698" y="3773"/>
                  <a:pt x="19705" y="3776"/>
                </a:cubicBezTo>
                <a:cubicBezTo>
                  <a:pt x="19670" y="3764"/>
                  <a:pt x="19705" y="3764"/>
                  <a:pt x="19682" y="3752"/>
                </a:cubicBezTo>
                <a:lnTo>
                  <a:pt x="19705" y="3752"/>
                </a:lnTo>
                <a:lnTo>
                  <a:pt x="19670" y="3740"/>
                </a:lnTo>
                <a:cubicBezTo>
                  <a:pt x="19753" y="3740"/>
                  <a:pt x="19634" y="3704"/>
                  <a:pt x="19705" y="3692"/>
                </a:cubicBezTo>
                <a:cubicBezTo>
                  <a:pt x="19717" y="3692"/>
                  <a:pt x="19729" y="3692"/>
                  <a:pt x="19741" y="3704"/>
                </a:cubicBezTo>
                <a:lnTo>
                  <a:pt x="19765" y="3669"/>
                </a:lnTo>
                <a:lnTo>
                  <a:pt x="19741" y="3669"/>
                </a:lnTo>
                <a:cubicBezTo>
                  <a:pt x="19729" y="3657"/>
                  <a:pt x="19705" y="3645"/>
                  <a:pt x="19729" y="3633"/>
                </a:cubicBezTo>
                <a:lnTo>
                  <a:pt x="19729" y="3633"/>
                </a:lnTo>
                <a:cubicBezTo>
                  <a:pt x="19739" y="3643"/>
                  <a:pt x="19744" y="3646"/>
                  <a:pt x="19746" y="3646"/>
                </a:cubicBezTo>
                <a:cubicBezTo>
                  <a:pt x="19750" y="3646"/>
                  <a:pt x="19742" y="3631"/>
                  <a:pt x="19755" y="3631"/>
                </a:cubicBezTo>
                <a:cubicBezTo>
                  <a:pt x="19758" y="3631"/>
                  <a:pt x="19761" y="3632"/>
                  <a:pt x="19765" y="3633"/>
                </a:cubicBezTo>
                <a:lnTo>
                  <a:pt x="19777" y="3645"/>
                </a:lnTo>
                <a:cubicBezTo>
                  <a:pt x="19777" y="3633"/>
                  <a:pt x="19777" y="3633"/>
                  <a:pt x="19753" y="3621"/>
                </a:cubicBezTo>
                <a:cubicBezTo>
                  <a:pt x="19750" y="3618"/>
                  <a:pt x="19752" y="3617"/>
                  <a:pt x="19755" y="3617"/>
                </a:cubicBezTo>
                <a:cubicBezTo>
                  <a:pt x="19757" y="3617"/>
                  <a:pt x="19759" y="3618"/>
                  <a:pt x="19761" y="3618"/>
                </a:cubicBezTo>
                <a:lnTo>
                  <a:pt x="19761" y="3618"/>
                </a:lnTo>
                <a:cubicBezTo>
                  <a:pt x="19744" y="3611"/>
                  <a:pt x="19732" y="3597"/>
                  <a:pt x="19741" y="3597"/>
                </a:cubicBezTo>
                <a:lnTo>
                  <a:pt x="19765" y="3597"/>
                </a:lnTo>
                <a:cubicBezTo>
                  <a:pt x="19753" y="3585"/>
                  <a:pt x="19777" y="3573"/>
                  <a:pt x="19765" y="3561"/>
                </a:cubicBezTo>
                <a:cubicBezTo>
                  <a:pt x="19777" y="3561"/>
                  <a:pt x="19801" y="3573"/>
                  <a:pt x="19801" y="3573"/>
                </a:cubicBezTo>
                <a:cubicBezTo>
                  <a:pt x="19789" y="3538"/>
                  <a:pt x="19812" y="3561"/>
                  <a:pt x="19801" y="3526"/>
                </a:cubicBezTo>
                <a:lnTo>
                  <a:pt x="19836" y="3526"/>
                </a:lnTo>
                <a:lnTo>
                  <a:pt x="19812" y="3514"/>
                </a:lnTo>
                <a:cubicBezTo>
                  <a:pt x="19812" y="3514"/>
                  <a:pt x="19801" y="3502"/>
                  <a:pt x="19812" y="3490"/>
                </a:cubicBezTo>
                <a:lnTo>
                  <a:pt x="19836" y="3502"/>
                </a:lnTo>
                <a:cubicBezTo>
                  <a:pt x="19836" y="3478"/>
                  <a:pt x="19896" y="3502"/>
                  <a:pt x="19860" y="3466"/>
                </a:cubicBezTo>
                <a:cubicBezTo>
                  <a:pt x="19866" y="3466"/>
                  <a:pt x="19871" y="3466"/>
                  <a:pt x="19875" y="3467"/>
                </a:cubicBezTo>
                <a:lnTo>
                  <a:pt x="19875" y="3467"/>
                </a:lnTo>
                <a:cubicBezTo>
                  <a:pt x="19869" y="3452"/>
                  <a:pt x="19916" y="3468"/>
                  <a:pt x="19902" y="3441"/>
                </a:cubicBezTo>
                <a:lnTo>
                  <a:pt x="19902" y="3441"/>
                </a:lnTo>
                <a:cubicBezTo>
                  <a:pt x="19907" y="3442"/>
                  <a:pt x="19913" y="3442"/>
                  <a:pt x="19920" y="3442"/>
                </a:cubicBezTo>
                <a:lnTo>
                  <a:pt x="19908" y="3430"/>
                </a:lnTo>
                <a:lnTo>
                  <a:pt x="19908" y="3430"/>
                </a:lnTo>
                <a:lnTo>
                  <a:pt x="19943" y="3442"/>
                </a:lnTo>
                <a:lnTo>
                  <a:pt x="19896" y="3419"/>
                </a:lnTo>
                <a:lnTo>
                  <a:pt x="19932" y="3430"/>
                </a:lnTo>
                <a:lnTo>
                  <a:pt x="19920" y="3419"/>
                </a:lnTo>
                <a:lnTo>
                  <a:pt x="19920" y="3419"/>
                </a:lnTo>
                <a:cubicBezTo>
                  <a:pt x="19930" y="3420"/>
                  <a:pt x="19938" y="3421"/>
                  <a:pt x="19944" y="3421"/>
                </a:cubicBezTo>
                <a:cubicBezTo>
                  <a:pt x="19973" y="3421"/>
                  <a:pt x="19958" y="3404"/>
                  <a:pt x="19976" y="3404"/>
                </a:cubicBezTo>
                <a:cubicBezTo>
                  <a:pt x="19979" y="3404"/>
                  <a:pt x="19984" y="3405"/>
                  <a:pt x="19991" y="3407"/>
                </a:cubicBezTo>
                <a:lnTo>
                  <a:pt x="19955" y="3395"/>
                </a:lnTo>
                <a:cubicBezTo>
                  <a:pt x="19872" y="3323"/>
                  <a:pt x="20027" y="3335"/>
                  <a:pt x="20003" y="3276"/>
                </a:cubicBezTo>
                <a:lnTo>
                  <a:pt x="20003" y="3276"/>
                </a:lnTo>
                <a:lnTo>
                  <a:pt x="20039" y="3300"/>
                </a:lnTo>
                <a:lnTo>
                  <a:pt x="20039" y="3300"/>
                </a:lnTo>
                <a:lnTo>
                  <a:pt x="20003" y="3264"/>
                </a:lnTo>
                <a:cubicBezTo>
                  <a:pt x="20039" y="3264"/>
                  <a:pt x="20039" y="3276"/>
                  <a:pt x="20051" y="3288"/>
                </a:cubicBezTo>
                <a:cubicBezTo>
                  <a:pt x="20039" y="3264"/>
                  <a:pt x="20003" y="3252"/>
                  <a:pt x="20003" y="3228"/>
                </a:cubicBezTo>
                <a:cubicBezTo>
                  <a:pt x="20039" y="3228"/>
                  <a:pt x="20027" y="3240"/>
                  <a:pt x="20039" y="3252"/>
                </a:cubicBezTo>
                <a:cubicBezTo>
                  <a:pt x="20027" y="3228"/>
                  <a:pt x="20027" y="3192"/>
                  <a:pt x="20051" y="3192"/>
                </a:cubicBezTo>
                <a:cubicBezTo>
                  <a:pt x="20051" y="3180"/>
                  <a:pt x="20039" y="3180"/>
                  <a:pt x="20039" y="3180"/>
                </a:cubicBezTo>
                <a:cubicBezTo>
                  <a:pt x="20027" y="3157"/>
                  <a:pt x="20051" y="3157"/>
                  <a:pt x="20063" y="3133"/>
                </a:cubicBezTo>
                <a:cubicBezTo>
                  <a:pt x="20074" y="3145"/>
                  <a:pt x="20074" y="3145"/>
                  <a:pt x="20074" y="3157"/>
                </a:cubicBezTo>
                <a:cubicBezTo>
                  <a:pt x="20074" y="3147"/>
                  <a:pt x="20089" y="3145"/>
                  <a:pt x="20084" y="3139"/>
                </a:cubicBezTo>
                <a:lnTo>
                  <a:pt x="20084" y="3139"/>
                </a:lnTo>
                <a:lnTo>
                  <a:pt x="20110" y="3157"/>
                </a:lnTo>
                <a:cubicBezTo>
                  <a:pt x="20119" y="3148"/>
                  <a:pt x="20108" y="3125"/>
                  <a:pt x="20117" y="3125"/>
                </a:cubicBezTo>
                <a:cubicBezTo>
                  <a:pt x="20120" y="3125"/>
                  <a:pt x="20125" y="3127"/>
                  <a:pt x="20134" y="3133"/>
                </a:cubicBezTo>
                <a:cubicBezTo>
                  <a:pt x="20122" y="3121"/>
                  <a:pt x="20098" y="3109"/>
                  <a:pt x="20098" y="3097"/>
                </a:cubicBezTo>
                <a:lnTo>
                  <a:pt x="20098" y="3097"/>
                </a:lnTo>
                <a:cubicBezTo>
                  <a:pt x="20108" y="3101"/>
                  <a:pt x="20115" y="3103"/>
                  <a:pt x="20119" y="3103"/>
                </a:cubicBezTo>
                <a:cubicBezTo>
                  <a:pt x="20140" y="3103"/>
                  <a:pt x="20102" y="3061"/>
                  <a:pt x="20122" y="3061"/>
                </a:cubicBezTo>
                <a:cubicBezTo>
                  <a:pt x="20134" y="3073"/>
                  <a:pt x="20134" y="3085"/>
                  <a:pt x="20134" y="3085"/>
                </a:cubicBezTo>
                <a:cubicBezTo>
                  <a:pt x="20158" y="3085"/>
                  <a:pt x="20134" y="3061"/>
                  <a:pt x="20122" y="3049"/>
                </a:cubicBezTo>
                <a:lnTo>
                  <a:pt x="20122" y="3049"/>
                </a:lnTo>
                <a:lnTo>
                  <a:pt x="20146" y="3061"/>
                </a:lnTo>
                <a:lnTo>
                  <a:pt x="20134" y="3014"/>
                </a:lnTo>
                <a:lnTo>
                  <a:pt x="20134" y="3014"/>
                </a:lnTo>
                <a:cubicBezTo>
                  <a:pt x="20142" y="3018"/>
                  <a:pt x="20148" y="3020"/>
                  <a:pt x="20152" y="3020"/>
                </a:cubicBezTo>
                <a:cubicBezTo>
                  <a:pt x="20167" y="3020"/>
                  <a:pt x="20158" y="2996"/>
                  <a:pt x="20169" y="2996"/>
                </a:cubicBezTo>
                <a:cubicBezTo>
                  <a:pt x="20171" y="2996"/>
                  <a:pt x="20175" y="2998"/>
                  <a:pt x="20182" y="3002"/>
                </a:cubicBezTo>
                <a:cubicBezTo>
                  <a:pt x="20193" y="2990"/>
                  <a:pt x="20146" y="3002"/>
                  <a:pt x="20158" y="2978"/>
                </a:cubicBezTo>
                <a:lnTo>
                  <a:pt x="20158" y="2978"/>
                </a:lnTo>
                <a:cubicBezTo>
                  <a:pt x="20163" y="2981"/>
                  <a:pt x="20165" y="2981"/>
                  <a:pt x="20166" y="2981"/>
                </a:cubicBezTo>
                <a:cubicBezTo>
                  <a:pt x="20169" y="2981"/>
                  <a:pt x="20161" y="2975"/>
                  <a:pt x="20167" y="2975"/>
                </a:cubicBezTo>
                <a:cubicBezTo>
                  <a:pt x="20170" y="2975"/>
                  <a:pt x="20174" y="2976"/>
                  <a:pt x="20182" y="2978"/>
                </a:cubicBezTo>
                <a:lnTo>
                  <a:pt x="20193" y="2966"/>
                </a:lnTo>
                <a:lnTo>
                  <a:pt x="20217" y="2990"/>
                </a:lnTo>
                <a:cubicBezTo>
                  <a:pt x="20217" y="2978"/>
                  <a:pt x="20193" y="2954"/>
                  <a:pt x="20170" y="2942"/>
                </a:cubicBezTo>
                <a:cubicBezTo>
                  <a:pt x="20178" y="2942"/>
                  <a:pt x="20180" y="2937"/>
                  <a:pt x="20188" y="2937"/>
                </a:cubicBezTo>
                <a:cubicBezTo>
                  <a:pt x="20192" y="2937"/>
                  <a:pt x="20197" y="2938"/>
                  <a:pt x="20205" y="2942"/>
                </a:cubicBezTo>
                <a:lnTo>
                  <a:pt x="20217" y="2942"/>
                </a:lnTo>
                <a:cubicBezTo>
                  <a:pt x="20217" y="2934"/>
                  <a:pt x="20229" y="2933"/>
                  <a:pt x="20244" y="2933"/>
                </a:cubicBezTo>
                <a:cubicBezTo>
                  <a:pt x="20251" y="2933"/>
                  <a:pt x="20259" y="2933"/>
                  <a:pt x="20266" y="2933"/>
                </a:cubicBezTo>
                <a:cubicBezTo>
                  <a:pt x="20286" y="2933"/>
                  <a:pt x="20303" y="2931"/>
                  <a:pt x="20293" y="2914"/>
                </a:cubicBezTo>
                <a:lnTo>
                  <a:pt x="20293" y="2914"/>
                </a:lnTo>
                <a:lnTo>
                  <a:pt x="20301" y="2907"/>
                </a:lnTo>
                <a:lnTo>
                  <a:pt x="20324" y="2919"/>
                </a:lnTo>
                <a:lnTo>
                  <a:pt x="20324" y="2919"/>
                </a:lnTo>
                <a:lnTo>
                  <a:pt x="20301" y="2871"/>
                </a:lnTo>
                <a:lnTo>
                  <a:pt x="20324" y="2883"/>
                </a:lnTo>
                <a:cubicBezTo>
                  <a:pt x="20336" y="2871"/>
                  <a:pt x="20336" y="2835"/>
                  <a:pt x="20348" y="2823"/>
                </a:cubicBezTo>
                <a:cubicBezTo>
                  <a:pt x="20348" y="2788"/>
                  <a:pt x="20384" y="2811"/>
                  <a:pt x="20372" y="2788"/>
                </a:cubicBezTo>
                <a:lnTo>
                  <a:pt x="20384" y="2788"/>
                </a:lnTo>
                <a:lnTo>
                  <a:pt x="20384" y="2776"/>
                </a:lnTo>
                <a:lnTo>
                  <a:pt x="20408" y="2788"/>
                </a:lnTo>
                <a:cubicBezTo>
                  <a:pt x="20395" y="2779"/>
                  <a:pt x="20399" y="2776"/>
                  <a:pt x="20409" y="2776"/>
                </a:cubicBezTo>
                <a:cubicBezTo>
                  <a:pt x="20419" y="2776"/>
                  <a:pt x="20435" y="2779"/>
                  <a:pt x="20439" y="2779"/>
                </a:cubicBezTo>
                <a:cubicBezTo>
                  <a:pt x="20441" y="2779"/>
                  <a:pt x="20440" y="2778"/>
                  <a:pt x="20432" y="2776"/>
                </a:cubicBezTo>
                <a:cubicBezTo>
                  <a:pt x="20420" y="2764"/>
                  <a:pt x="20408" y="2740"/>
                  <a:pt x="20396" y="2728"/>
                </a:cubicBezTo>
                <a:cubicBezTo>
                  <a:pt x="20396" y="2722"/>
                  <a:pt x="20397" y="2720"/>
                  <a:pt x="20400" y="2720"/>
                </a:cubicBezTo>
                <a:cubicBezTo>
                  <a:pt x="20407" y="2720"/>
                  <a:pt x="20423" y="2740"/>
                  <a:pt x="20432" y="2740"/>
                </a:cubicBezTo>
                <a:cubicBezTo>
                  <a:pt x="20444" y="2728"/>
                  <a:pt x="20420" y="2704"/>
                  <a:pt x="20444" y="2704"/>
                </a:cubicBezTo>
                <a:lnTo>
                  <a:pt x="20455" y="2704"/>
                </a:lnTo>
                <a:cubicBezTo>
                  <a:pt x="20455" y="2704"/>
                  <a:pt x="20455" y="2692"/>
                  <a:pt x="20455" y="2680"/>
                </a:cubicBezTo>
                <a:cubicBezTo>
                  <a:pt x="20451" y="2667"/>
                  <a:pt x="20458" y="2665"/>
                  <a:pt x="20466" y="2665"/>
                </a:cubicBezTo>
                <a:cubicBezTo>
                  <a:pt x="20468" y="2665"/>
                  <a:pt x="20471" y="2666"/>
                  <a:pt x="20473" y="2666"/>
                </a:cubicBezTo>
                <a:cubicBezTo>
                  <a:pt x="20482" y="2666"/>
                  <a:pt x="20485" y="2663"/>
                  <a:pt x="20455" y="2633"/>
                </a:cubicBezTo>
                <a:lnTo>
                  <a:pt x="20455" y="2633"/>
                </a:lnTo>
                <a:cubicBezTo>
                  <a:pt x="20461" y="2635"/>
                  <a:pt x="20465" y="2636"/>
                  <a:pt x="20468" y="2636"/>
                </a:cubicBezTo>
                <a:cubicBezTo>
                  <a:pt x="20475" y="2636"/>
                  <a:pt x="20479" y="2634"/>
                  <a:pt x="20484" y="2634"/>
                </a:cubicBezTo>
                <a:cubicBezTo>
                  <a:pt x="20489" y="2634"/>
                  <a:pt x="20494" y="2636"/>
                  <a:pt x="20503" y="2645"/>
                </a:cubicBezTo>
                <a:cubicBezTo>
                  <a:pt x="20503" y="2609"/>
                  <a:pt x="20503" y="2585"/>
                  <a:pt x="20503" y="2561"/>
                </a:cubicBezTo>
                <a:cubicBezTo>
                  <a:pt x="20515" y="2568"/>
                  <a:pt x="20521" y="2570"/>
                  <a:pt x="20524" y="2570"/>
                </a:cubicBezTo>
                <a:cubicBezTo>
                  <a:pt x="20530" y="2570"/>
                  <a:pt x="20519" y="2559"/>
                  <a:pt x="20528" y="2559"/>
                </a:cubicBezTo>
                <a:cubicBezTo>
                  <a:pt x="20530" y="2559"/>
                  <a:pt x="20533" y="2560"/>
                  <a:pt x="20539" y="2561"/>
                </a:cubicBezTo>
                <a:lnTo>
                  <a:pt x="20515" y="2538"/>
                </a:lnTo>
                <a:cubicBezTo>
                  <a:pt x="20527" y="2514"/>
                  <a:pt x="20622" y="2526"/>
                  <a:pt x="20634" y="2490"/>
                </a:cubicBezTo>
                <a:lnTo>
                  <a:pt x="20658" y="2514"/>
                </a:lnTo>
                <a:lnTo>
                  <a:pt x="20634" y="2478"/>
                </a:lnTo>
                <a:cubicBezTo>
                  <a:pt x="20670" y="2454"/>
                  <a:pt x="20705" y="2430"/>
                  <a:pt x="20729" y="2407"/>
                </a:cubicBezTo>
                <a:cubicBezTo>
                  <a:pt x="20717" y="2383"/>
                  <a:pt x="20705" y="2347"/>
                  <a:pt x="20717" y="2335"/>
                </a:cubicBezTo>
                <a:lnTo>
                  <a:pt x="20717" y="2335"/>
                </a:lnTo>
                <a:lnTo>
                  <a:pt x="20717" y="2347"/>
                </a:lnTo>
                <a:cubicBezTo>
                  <a:pt x="20729" y="2311"/>
                  <a:pt x="20741" y="2276"/>
                  <a:pt x="20765" y="2264"/>
                </a:cubicBezTo>
                <a:cubicBezTo>
                  <a:pt x="20771" y="2270"/>
                  <a:pt x="20778" y="2273"/>
                  <a:pt x="20782" y="2276"/>
                </a:cubicBezTo>
                <a:lnTo>
                  <a:pt x="20782" y="2276"/>
                </a:lnTo>
                <a:cubicBezTo>
                  <a:pt x="20779" y="2268"/>
                  <a:pt x="20782" y="2267"/>
                  <a:pt x="20787" y="2267"/>
                </a:cubicBezTo>
                <a:cubicBezTo>
                  <a:pt x="20791" y="2267"/>
                  <a:pt x="20796" y="2267"/>
                  <a:pt x="20801" y="2267"/>
                </a:cubicBezTo>
                <a:cubicBezTo>
                  <a:pt x="20805" y="2267"/>
                  <a:pt x="20810" y="2267"/>
                  <a:pt x="20813" y="2264"/>
                </a:cubicBezTo>
                <a:lnTo>
                  <a:pt x="20789" y="2252"/>
                </a:lnTo>
                <a:cubicBezTo>
                  <a:pt x="20779" y="2242"/>
                  <a:pt x="20779" y="2238"/>
                  <a:pt x="20785" y="2238"/>
                </a:cubicBezTo>
                <a:cubicBezTo>
                  <a:pt x="20793" y="2238"/>
                  <a:pt x="20811" y="2245"/>
                  <a:pt x="20825" y="2252"/>
                </a:cubicBezTo>
                <a:lnTo>
                  <a:pt x="20801" y="2216"/>
                </a:lnTo>
                <a:lnTo>
                  <a:pt x="20801" y="2216"/>
                </a:lnTo>
                <a:lnTo>
                  <a:pt x="20801" y="2216"/>
                </a:lnTo>
                <a:cubicBezTo>
                  <a:pt x="20801" y="2216"/>
                  <a:pt x="20809" y="2216"/>
                  <a:pt x="20812" y="2224"/>
                </a:cubicBezTo>
                <a:lnTo>
                  <a:pt x="20812" y="2224"/>
                </a:lnTo>
                <a:lnTo>
                  <a:pt x="20801" y="2216"/>
                </a:lnTo>
                <a:lnTo>
                  <a:pt x="20801" y="2216"/>
                </a:lnTo>
                <a:lnTo>
                  <a:pt x="20813" y="2228"/>
                </a:lnTo>
                <a:cubicBezTo>
                  <a:pt x="20813" y="2226"/>
                  <a:pt x="20812" y="2225"/>
                  <a:pt x="20812" y="2224"/>
                </a:cubicBezTo>
                <a:lnTo>
                  <a:pt x="20812" y="2224"/>
                </a:lnTo>
                <a:lnTo>
                  <a:pt x="20836" y="2240"/>
                </a:lnTo>
                <a:cubicBezTo>
                  <a:pt x="20836" y="2228"/>
                  <a:pt x="20836" y="2204"/>
                  <a:pt x="20813" y="2168"/>
                </a:cubicBezTo>
                <a:lnTo>
                  <a:pt x="20813" y="2168"/>
                </a:lnTo>
                <a:cubicBezTo>
                  <a:pt x="20825" y="2180"/>
                  <a:pt x="20836" y="2180"/>
                  <a:pt x="20836" y="2192"/>
                </a:cubicBezTo>
                <a:lnTo>
                  <a:pt x="20884" y="2157"/>
                </a:lnTo>
                <a:lnTo>
                  <a:pt x="20872" y="2157"/>
                </a:lnTo>
                <a:cubicBezTo>
                  <a:pt x="20848" y="2133"/>
                  <a:pt x="20836" y="2109"/>
                  <a:pt x="20848" y="2109"/>
                </a:cubicBezTo>
                <a:cubicBezTo>
                  <a:pt x="20857" y="2118"/>
                  <a:pt x="20865" y="2125"/>
                  <a:pt x="20872" y="2131"/>
                </a:cubicBezTo>
                <a:lnTo>
                  <a:pt x="20872" y="2131"/>
                </a:lnTo>
                <a:cubicBezTo>
                  <a:pt x="20860" y="2108"/>
                  <a:pt x="20861" y="2085"/>
                  <a:pt x="20884" y="2085"/>
                </a:cubicBezTo>
                <a:lnTo>
                  <a:pt x="20884" y="2109"/>
                </a:lnTo>
                <a:cubicBezTo>
                  <a:pt x="20884" y="2103"/>
                  <a:pt x="20887" y="2101"/>
                  <a:pt x="20892" y="2101"/>
                </a:cubicBezTo>
                <a:cubicBezTo>
                  <a:pt x="20903" y="2101"/>
                  <a:pt x="20922" y="2111"/>
                  <a:pt x="20929" y="2111"/>
                </a:cubicBezTo>
                <a:cubicBezTo>
                  <a:pt x="20931" y="2111"/>
                  <a:pt x="20932" y="2111"/>
                  <a:pt x="20932" y="2109"/>
                </a:cubicBezTo>
                <a:cubicBezTo>
                  <a:pt x="20920" y="2085"/>
                  <a:pt x="20944" y="2097"/>
                  <a:pt x="20908" y="2061"/>
                </a:cubicBezTo>
                <a:cubicBezTo>
                  <a:pt x="20908" y="2057"/>
                  <a:pt x="20909" y="2055"/>
                  <a:pt x="20910" y="2055"/>
                </a:cubicBezTo>
                <a:cubicBezTo>
                  <a:pt x="20917" y="2055"/>
                  <a:pt x="20934" y="2085"/>
                  <a:pt x="20944" y="2085"/>
                </a:cubicBezTo>
                <a:cubicBezTo>
                  <a:pt x="20936" y="2070"/>
                  <a:pt x="20942" y="2060"/>
                  <a:pt x="20954" y="2060"/>
                </a:cubicBezTo>
                <a:cubicBezTo>
                  <a:pt x="20961" y="2060"/>
                  <a:pt x="20970" y="2064"/>
                  <a:pt x="20979" y="2073"/>
                </a:cubicBezTo>
                <a:cubicBezTo>
                  <a:pt x="20950" y="2037"/>
                  <a:pt x="20961" y="2034"/>
                  <a:pt x="20975" y="2034"/>
                </a:cubicBezTo>
                <a:cubicBezTo>
                  <a:pt x="20977" y="2034"/>
                  <a:pt x="20980" y="2035"/>
                  <a:pt x="20983" y="2035"/>
                </a:cubicBezTo>
                <a:cubicBezTo>
                  <a:pt x="20993" y="2035"/>
                  <a:pt x="20998" y="2033"/>
                  <a:pt x="20979" y="2014"/>
                </a:cubicBezTo>
                <a:lnTo>
                  <a:pt x="20979" y="2014"/>
                </a:lnTo>
                <a:lnTo>
                  <a:pt x="21015" y="2026"/>
                </a:lnTo>
                <a:cubicBezTo>
                  <a:pt x="21003" y="2014"/>
                  <a:pt x="20979" y="1990"/>
                  <a:pt x="20979" y="1978"/>
                </a:cubicBezTo>
                <a:cubicBezTo>
                  <a:pt x="21003" y="1978"/>
                  <a:pt x="21027" y="2002"/>
                  <a:pt x="21039" y="2014"/>
                </a:cubicBezTo>
                <a:lnTo>
                  <a:pt x="20991" y="1966"/>
                </a:lnTo>
                <a:lnTo>
                  <a:pt x="20991" y="1966"/>
                </a:lnTo>
                <a:cubicBezTo>
                  <a:pt x="20997" y="1967"/>
                  <a:pt x="21002" y="1967"/>
                  <a:pt x="21007" y="1967"/>
                </a:cubicBezTo>
                <a:cubicBezTo>
                  <a:pt x="21088" y="1967"/>
                  <a:pt x="21104" y="1883"/>
                  <a:pt x="21194" y="1883"/>
                </a:cubicBezTo>
                <a:cubicBezTo>
                  <a:pt x="21194" y="1859"/>
                  <a:pt x="21206" y="1811"/>
                  <a:pt x="21229" y="1799"/>
                </a:cubicBezTo>
                <a:lnTo>
                  <a:pt x="21229" y="1811"/>
                </a:lnTo>
                <a:lnTo>
                  <a:pt x="21265" y="1799"/>
                </a:lnTo>
                <a:lnTo>
                  <a:pt x="21229" y="1787"/>
                </a:lnTo>
                <a:cubicBezTo>
                  <a:pt x="21229" y="1787"/>
                  <a:pt x="21229" y="1764"/>
                  <a:pt x="21229" y="1764"/>
                </a:cubicBezTo>
                <a:cubicBezTo>
                  <a:pt x="21277" y="1764"/>
                  <a:pt x="21336" y="1764"/>
                  <a:pt x="21348" y="1704"/>
                </a:cubicBezTo>
                <a:cubicBezTo>
                  <a:pt x="21338" y="1681"/>
                  <a:pt x="21339" y="1673"/>
                  <a:pt x="21344" y="1673"/>
                </a:cubicBezTo>
                <a:cubicBezTo>
                  <a:pt x="21353" y="1673"/>
                  <a:pt x="21377" y="1698"/>
                  <a:pt x="21385" y="1698"/>
                </a:cubicBezTo>
                <a:cubicBezTo>
                  <a:pt x="21387" y="1698"/>
                  <a:pt x="21388" y="1696"/>
                  <a:pt x="21388" y="1693"/>
                </a:cubicBezTo>
                <a:lnTo>
                  <a:pt x="21388" y="1693"/>
                </a:lnTo>
                <a:cubicBezTo>
                  <a:pt x="21391" y="1699"/>
                  <a:pt x="21396" y="1704"/>
                  <a:pt x="21396" y="1704"/>
                </a:cubicBezTo>
                <a:cubicBezTo>
                  <a:pt x="21408" y="1668"/>
                  <a:pt x="21408" y="1645"/>
                  <a:pt x="21396" y="1597"/>
                </a:cubicBezTo>
                <a:lnTo>
                  <a:pt x="21396" y="1597"/>
                </a:lnTo>
                <a:cubicBezTo>
                  <a:pt x="21411" y="1616"/>
                  <a:pt x="21418" y="1622"/>
                  <a:pt x="21421" y="1622"/>
                </a:cubicBezTo>
                <a:cubicBezTo>
                  <a:pt x="21425" y="1622"/>
                  <a:pt x="21421" y="1610"/>
                  <a:pt x="21423" y="1610"/>
                </a:cubicBezTo>
                <a:lnTo>
                  <a:pt x="21423" y="1610"/>
                </a:lnTo>
                <a:cubicBezTo>
                  <a:pt x="21424" y="1610"/>
                  <a:pt x="21426" y="1613"/>
                  <a:pt x="21432" y="1621"/>
                </a:cubicBezTo>
                <a:lnTo>
                  <a:pt x="21420" y="1585"/>
                </a:lnTo>
                <a:lnTo>
                  <a:pt x="21420" y="1585"/>
                </a:lnTo>
                <a:cubicBezTo>
                  <a:pt x="21432" y="1597"/>
                  <a:pt x="21456" y="1597"/>
                  <a:pt x="21467" y="1621"/>
                </a:cubicBezTo>
                <a:lnTo>
                  <a:pt x="21444" y="1573"/>
                </a:lnTo>
                <a:lnTo>
                  <a:pt x="21467" y="1597"/>
                </a:lnTo>
                <a:cubicBezTo>
                  <a:pt x="21475" y="1597"/>
                  <a:pt x="21483" y="1576"/>
                  <a:pt x="21502" y="1576"/>
                </a:cubicBezTo>
                <a:cubicBezTo>
                  <a:pt x="21511" y="1576"/>
                  <a:pt x="21523" y="1581"/>
                  <a:pt x="21539" y="1597"/>
                </a:cubicBezTo>
                <a:cubicBezTo>
                  <a:pt x="21551" y="1537"/>
                  <a:pt x="21598" y="1502"/>
                  <a:pt x="21658" y="1490"/>
                </a:cubicBezTo>
                <a:cubicBezTo>
                  <a:pt x="21646" y="1466"/>
                  <a:pt x="21658" y="1454"/>
                  <a:pt x="21658" y="1442"/>
                </a:cubicBezTo>
                <a:lnTo>
                  <a:pt x="21694" y="1466"/>
                </a:lnTo>
                <a:cubicBezTo>
                  <a:pt x="21694" y="1455"/>
                  <a:pt x="21684" y="1416"/>
                  <a:pt x="21699" y="1416"/>
                </a:cubicBezTo>
                <a:cubicBezTo>
                  <a:pt x="21701" y="1416"/>
                  <a:pt x="21703" y="1417"/>
                  <a:pt x="21706" y="1418"/>
                </a:cubicBezTo>
                <a:cubicBezTo>
                  <a:pt x="21706" y="1418"/>
                  <a:pt x="21706" y="1430"/>
                  <a:pt x="21706" y="1430"/>
                </a:cubicBezTo>
                <a:cubicBezTo>
                  <a:pt x="21717" y="1418"/>
                  <a:pt x="21729" y="1430"/>
                  <a:pt x="21729" y="1383"/>
                </a:cubicBezTo>
                <a:cubicBezTo>
                  <a:pt x="21741" y="1383"/>
                  <a:pt x="21753" y="1395"/>
                  <a:pt x="21777" y="1430"/>
                </a:cubicBezTo>
                <a:cubicBezTo>
                  <a:pt x="21763" y="1407"/>
                  <a:pt x="21764" y="1400"/>
                  <a:pt x="21769" y="1400"/>
                </a:cubicBezTo>
                <a:cubicBezTo>
                  <a:pt x="21778" y="1400"/>
                  <a:pt x="21801" y="1418"/>
                  <a:pt x="21801" y="1418"/>
                </a:cubicBezTo>
                <a:cubicBezTo>
                  <a:pt x="21801" y="1418"/>
                  <a:pt x="21837" y="1406"/>
                  <a:pt x="21896" y="1383"/>
                </a:cubicBezTo>
                <a:cubicBezTo>
                  <a:pt x="21956" y="1359"/>
                  <a:pt x="22039" y="1323"/>
                  <a:pt x="22122" y="1275"/>
                </a:cubicBezTo>
                <a:cubicBezTo>
                  <a:pt x="22194" y="1240"/>
                  <a:pt x="22277" y="1180"/>
                  <a:pt x="22337" y="1121"/>
                </a:cubicBezTo>
                <a:cubicBezTo>
                  <a:pt x="22396" y="1061"/>
                  <a:pt x="22444" y="978"/>
                  <a:pt x="22456" y="883"/>
                </a:cubicBezTo>
                <a:cubicBezTo>
                  <a:pt x="22444" y="847"/>
                  <a:pt x="22456" y="823"/>
                  <a:pt x="22444" y="787"/>
                </a:cubicBezTo>
                <a:cubicBezTo>
                  <a:pt x="22444" y="786"/>
                  <a:pt x="22444" y="785"/>
                  <a:pt x="22445" y="785"/>
                </a:cubicBezTo>
                <a:cubicBezTo>
                  <a:pt x="22448" y="785"/>
                  <a:pt x="22460" y="806"/>
                  <a:pt x="22465" y="806"/>
                </a:cubicBezTo>
                <a:cubicBezTo>
                  <a:pt x="22467" y="806"/>
                  <a:pt x="22468" y="804"/>
                  <a:pt x="22468" y="799"/>
                </a:cubicBezTo>
                <a:cubicBezTo>
                  <a:pt x="22456" y="787"/>
                  <a:pt x="22456" y="787"/>
                  <a:pt x="22456" y="775"/>
                </a:cubicBezTo>
                <a:cubicBezTo>
                  <a:pt x="22515" y="728"/>
                  <a:pt x="22563" y="680"/>
                  <a:pt x="22610" y="621"/>
                </a:cubicBezTo>
                <a:cubicBezTo>
                  <a:pt x="22670" y="525"/>
                  <a:pt x="22706" y="418"/>
                  <a:pt x="22682" y="323"/>
                </a:cubicBezTo>
                <a:cubicBezTo>
                  <a:pt x="22670" y="299"/>
                  <a:pt x="22658" y="275"/>
                  <a:pt x="22634" y="252"/>
                </a:cubicBezTo>
                <a:cubicBezTo>
                  <a:pt x="22634" y="246"/>
                  <a:pt x="22637" y="245"/>
                  <a:pt x="22640" y="245"/>
                </a:cubicBezTo>
                <a:cubicBezTo>
                  <a:pt x="22647" y="245"/>
                  <a:pt x="22660" y="253"/>
                  <a:pt x="22664" y="253"/>
                </a:cubicBezTo>
                <a:cubicBezTo>
                  <a:pt x="22666" y="253"/>
                  <a:pt x="22665" y="250"/>
                  <a:pt x="22658" y="240"/>
                </a:cubicBezTo>
                <a:cubicBezTo>
                  <a:pt x="22634" y="240"/>
                  <a:pt x="22610" y="180"/>
                  <a:pt x="22563" y="156"/>
                </a:cubicBezTo>
                <a:lnTo>
                  <a:pt x="22563" y="144"/>
                </a:lnTo>
                <a:cubicBezTo>
                  <a:pt x="22561" y="143"/>
                  <a:pt x="22561" y="142"/>
                  <a:pt x="22560" y="142"/>
                </a:cubicBezTo>
                <a:lnTo>
                  <a:pt x="22560" y="142"/>
                </a:lnTo>
                <a:cubicBezTo>
                  <a:pt x="22557" y="142"/>
                  <a:pt x="22564" y="158"/>
                  <a:pt x="22562" y="158"/>
                </a:cubicBezTo>
                <a:cubicBezTo>
                  <a:pt x="22561" y="158"/>
                  <a:pt x="22561" y="158"/>
                  <a:pt x="22561" y="157"/>
                </a:cubicBezTo>
                <a:lnTo>
                  <a:pt x="22561" y="157"/>
                </a:lnTo>
                <a:lnTo>
                  <a:pt x="22587" y="192"/>
                </a:lnTo>
                <a:cubicBezTo>
                  <a:pt x="22575" y="192"/>
                  <a:pt x="22563" y="180"/>
                  <a:pt x="22551" y="168"/>
                </a:cubicBezTo>
                <a:lnTo>
                  <a:pt x="22551" y="168"/>
                </a:lnTo>
                <a:cubicBezTo>
                  <a:pt x="22551" y="190"/>
                  <a:pt x="22600" y="241"/>
                  <a:pt x="22573" y="241"/>
                </a:cubicBezTo>
                <a:cubicBezTo>
                  <a:pt x="22573" y="241"/>
                  <a:pt x="22573" y="241"/>
                  <a:pt x="22573" y="241"/>
                </a:cubicBezTo>
                <a:lnTo>
                  <a:pt x="22573" y="241"/>
                </a:lnTo>
                <a:cubicBezTo>
                  <a:pt x="22572" y="242"/>
                  <a:pt x="22570" y="242"/>
                  <a:pt x="22569" y="242"/>
                </a:cubicBezTo>
                <a:cubicBezTo>
                  <a:pt x="22556" y="242"/>
                  <a:pt x="22537" y="214"/>
                  <a:pt x="22527" y="204"/>
                </a:cubicBezTo>
                <a:lnTo>
                  <a:pt x="22507" y="194"/>
                </a:lnTo>
                <a:lnTo>
                  <a:pt x="22507" y="194"/>
                </a:lnTo>
                <a:cubicBezTo>
                  <a:pt x="22509" y="193"/>
                  <a:pt x="22508" y="184"/>
                  <a:pt x="22505" y="175"/>
                </a:cubicBezTo>
                <a:lnTo>
                  <a:pt x="22505" y="175"/>
                </a:lnTo>
                <a:cubicBezTo>
                  <a:pt x="22505" y="177"/>
                  <a:pt x="22505" y="178"/>
                  <a:pt x="22503" y="180"/>
                </a:cubicBezTo>
                <a:cubicBezTo>
                  <a:pt x="22503" y="182"/>
                  <a:pt x="22502" y="183"/>
                  <a:pt x="22501" y="183"/>
                </a:cubicBezTo>
                <a:cubicBezTo>
                  <a:pt x="22495" y="183"/>
                  <a:pt x="22477" y="164"/>
                  <a:pt x="22468" y="144"/>
                </a:cubicBezTo>
                <a:lnTo>
                  <a:pt x="22456" y="156"/>
                </a:lnTo>
                <a:cubicBezTo>
                  <a:pt x="22444" y="144"/>
                  <a:pt x="22468" y="156"/>
                  <a:pt x="22444" y="132"/>
                </a:cubicBezTo>
                <a:lnTo>
                  <a:pt x="22444" y="168"/>
                </a:lnTo>
                <a:cubicBezTo>
                  <a:pt x="22434" y="158"/>
                  <a:pt x="22428" y="154"/>
                  <a:pt x="22426" y="154"/>
                </a:cubicBezTo>
                <a:cubicBezTo>
                  <a:pt x="22419" y="154"/>
                  <a:pt x="22433" y="182"/>
                  <a:pt x="22426" y="182"/>
                </a:cubicBezTo>
                <a:cubicBezTo>
                  <a:pt x="22423" y="182"/>
                  <a:pt x="22418" y="178"/>
                  <a:pt x="22408" y="168"/>
                </a:cubicBezTo>
                <a:cubicBezTo>
                  <a:pt x="22408" y="144"/>
                  <a:pt x="22384" y="144"/>
                  <a:pt x="22372" y="132"/>
                </a:cubicBezTo>
                <a:lnTo>
                  <a:pt x="22349" y="156"/>
                </a:lnTo>
                <a:cubicBezTo>
                  <a:pt x="22349" y="144"/>
                  <a:pt x="22349" y="132"/>
                  <a:pt x="22349" y="132"/>
                </a:cubicBezTo>
                <a:cubicBezTo>
                  <a:pt x="22345" y="131"/>
                  <a:pt x="22343" y="130"/>
                  <a:pt x="22341" y="130"/>
                </a:cubicBezTo>
                <a:cubicBezTo>
                  <a:pt x="22331" y="130"/>
                  <a:pt x="22349" y="156"/>
                  <a:pt x="22349" y="156"/>
                </a:cubicBezTo>
                <a:cubicBezTo>
                  <a:pt x="22343" y="153"/>
                  <a:pt x="22338" y="153"/>
                  <a:pt x="22334" y="153"/>
                </a:cubicBezTo>
                <a:cubicBezTo>
                  <a:pt x="22331" y="153"/>
                  <a:pt x="22328" y="153"/>
                  <a:pt x="22325" y="153"/>
                </a:cubicBezTo>
                <a:cubicBezTo>
                  <a:pt x="22319" y="153"/>
                  <a:pt x="22313" y="150"/>
                  <a:pt x="22301" y="132"/>
                </a:cubicBezTo>
                <a:cubicBezTo>
                  <a:pt x="22298" y="132"/>
                  <a:pt x="22296" y="131"/>
                  <a:pt x="22294" y="131"/>
                </a:cubicBezTo>
                <a:cubicBezTo>
                  <a:pt x="22276" y="131"/>
                  <a:pt x="22315" y="181"/>
                  <a:pt x="22305" y="181"/>
                </a:cubicBezTo>
                <a:cubicBezTo>
                  <a:pt x="22304" y="181"/>
                  <a:pt x="22303" y="181"/>
                  <a:pt x="22301" y="180"/>
                </a:cubicBezTo>
                <a:cubicBezTo>
                  <a:pt x="22277" y="156"/>
                  <a:pt x="22301" y="156"/>
                  <a:pt x="22277" y="144"/>
                </a:cubicBezTo>
                <a:lnTo>
                  <a:pt x="22265" y="168"/>
                </a:lnTo>
                <a:cubicBezTo>
                  <a:pt x="22265" y="157"/>
                  <a:pt x="22244" y="124"/>
                  <a:pt x="22252" y="121"/>
                </a:cubicBezTo>
                <a:lnTo>
                  <a:pt x="22252" y="121"/>
                </a:lnTo>
                <a:cubicBezTo>
                  <a:pt x="22249" y="121"/>
                  <a:pt x="22247" y="121"/>
                  <a:pt x="22244" y="121"/>
                </a:cubicBezTo>
                <a:cubicBezTo>
                  <a:pt x="22196" y="121"/>
                  <a:pt x="22118" y="56"/>
                  <a:pt x="22082" y="56"/>
                </a:cubicBezTo>
                <a:cubicBezTo>
                  <a:pt x="22072" y="56"/>
                  <a:pt x="22065" y="61"/>
                  <a:pt x="22063" y="73"/>
                </a:cubicBezTo>
                <a:cubicBezTo>
                  <a:pt x="22039" y="49"/>
                  <a:pt x="22051" y="49"/>
                  <a:pt x="22039" y="25"/>
                </a:cubicBezTo>
                <a:cubicBezTo>
                  <a:pt x="22039" y="40"/>
                  <a:pt x="22035" y="45"/>
                  <a:pt x="22028" y="45"/>
                </a:cubicBezTo>
                <a:cubicBezTo>
                  <a:pt x="22009" y="45"/>
                  <a:pt x="21969" y="0"/>
                  <a:pt x="219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 name="Google Shape;1339;p13"/>
          <p:cNvSpPr/>
          <p:nvPr/>
        </p:nvSpPr>
        <p:spPr>
          <a:xfrm>
            <a:off x="6886976" y="3892896"/>
            <a:ext cx="2064189" cy="584775"/>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lang="ru-RU" sz="1800">
                <a:solidFill>
                  <a:srgbClr val="31A9EA"/>
                </a:solidFill>
                <a:latin typeface="Caveat"/>
                <a:ea typeface="Caveat"/>
                <a:cs typeface="Caveat"/>
                <a:sym typeface="Caveat"/>
              </a:rPr>
              <a:t>Подпись на отдельной строчке</a:t>
            </a:r>
            <a:endParaRPr b="1" sz="1800">
              <a:solidFill>
                <a:srgbClr val="31A9EA"/>
              </a:solidFill>
              <a:latin typeface="Caveat"/>
              <a:ea typeface="Caveat"/>
              <a:cs typeface="Caveat"/>
              <a:sym typeface="Caveat"/>
            </a:endParaRPr>
          </a:p>
        </p:txBody>
      </p:sp>
      <p:grpSp>
        <p:nvGrpSpPr>
          <p:cNvPr id="1340" name="Google Shape;1340;p13"/>
          <p:cNvGrpSpPr/>
          <p:nvPr/>
        </p:nvGrpSpPr>
        <p:grpSpPr>
          <a:xfrm rot="1324905">
            <a:off x="3357850" y="1964754"/>
            <a:ext cx="451644" cy="376876"/>
            <a:chOff x="5276511" y="2151275"/>
            <a:chExt cx="335214" cy="251075"/>
          </a:xfrm>
        </p:grpSpPr>
        <p:sp>
          <p:nvSpPr>
            <p:cNvPr id="1341" name="Google Shape;1341;p13"/>
            <p:cNvSpPr/>
            <p:nvPr/>
          </p:nvSpPr>
          <p:spPr>
            <a:xfrm>
              <a:off x="5472850" y="2346025"/>
              <a:ext cx="175" cy="250"/>
            </a:xfrm>
            <a:custGeom>
              <a:rect b="b" l="l" r="r" t="t"/>
              <a:pathLst>
                <a:path extrusionOk="0" h="10" w="7">
                  <a:moveTo>
                    <a:pt x="2" y="1"/>
                  </a:moveTo>
                  <a:cubicBezTo>
                    <a:pt x="0" y="1"/>
                    <a:pt x="0" y="4"/>
                    <a:pt x="6" y="10"/>
                  </a:cubicBezTo>
                  <a:cubicBezTo>
                    <a:pt x="6" y="4"/>
                    <a:pt x="3" y="1"/>
                    <a:pt x="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13"/>
            <p:cNvSpPr/>
            <p:nvPr/>
          </p:nvSpPr>
          <p:spPr>
            <a:xfrm>
              <a:off x="5472700" y="2333150"/>
              <a:ext cx="325" cy="625"/>
            </a:xfrm>
            <a:custGeom>
              <a:rect b="b" l="l" r="r" t="t"/>
              <a:pathLst>
                <a:path extrusionOk="0" h="25" w="13">
                  <a:moveTo>
                    <a:pt x="12" y="1"/>
                  </a:moveTo>
                  <a:cubicBezTo>
                    <a:pt x="12" y="1"/>
                    <a:pt x="12" y="1"/>
                    <a:pt x="0" y="13"/>
                  </a:cubicBezTo>
                  <a:lnTo>
                    <a:pt x="12" y="25"/>
                  </a:lnTo>
                  <a:cubicBezTo>
                    <a:pt x="12" y="13"/>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13"/>
            <p:cNvSpPr/>
            <p:nvPr/>
          </p:nvSpPr>
          <p:spPr>
            <a:xfrm>
              <a:off x="5467350" y="2352800"/>
              <a:ext cx="900" cy="150"/>
            </a:xfrm>
            <a:custGeom>
              <a:rect b="b" l="l" r="r" t="t"/>
              <a:pathLst>
                <a:path extrusionOk="0" h="6" w="36">
                  <a:moveTo>
                    <a:pt x="0" y="1"/>
                  </a:moveTo>
                  <a:cubicBezTo>
                    <a:pt x="8" y="1"/>
                    <a:pt x="16" y="6"/>
                    <a:pt x="24" y="6"/>
                  </a:cubicBezTo>
                  <a:cubicBezTo>
                    <a:pt x="28" y="6"/>
                    <a:pt x="32" y="4"/>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13"/>
            <p:cNvSpPr/>
            <p:nvPr/>
          </p:nvSpPr>
          <p:spPr>
            <a:xfrm>
              <a:off x="5405725" y="2295050"/>
              <a:ext cx="25" cy="625"/>
            </a:xfrm>
            <a:custGeom>
              <a:rect b="b" l="l" r="r" t="t"/>
              <a:pathLst>
                <a:path extrusionOk="0" h="25" w="1">
                  <a:moveTo>
                    <a:pt x="0" y="25"/>
                  </a:moveTo>
                  <a:cubicBezTo>
                    <a:pt x="0" y="13"/>
                    <a:pt x="0" y="13"/>
                    <a:pt x="0" y="1"/>
                  </a:cubicBezTo>
                  <a:cubicBezTo>
                    <a:pt x="0" y="1"/>
                    <a:pt x="0" y="1"/>
                    <a:pt x="0" y="1"/>
                  </a:cubicBezTo>
                  <a:lnTo>
                    <a:pt x="0" y="2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13"/>
            <p:cNvSpPr/>
            <p:nvPr/>
          </p:nvSpPr>
          <p:spPr>
            <a:xfrm>
              <a:off x="5460800" y="2322150"/>
              <a:ext cx="600" cy="325"/>
            </a:xfrm>
            <a:custGeom>
              <a:rect b="b" l="l" r="r" t="t"/>
              <a:pathLst>
                <a:path extrusionOk="0" h="13" w="24">
                  <a:moveTo>
                    <a:pt x="0" y="0"/>
                  </a:moveTo>
                  <a:cubicBezTo>
                    <a:pt x="8" y="8"/>
                    <a:pt x="15" y="10"/>
                    <a:pt x="20" y="11"/>
                  </a:cubicBezTo>
                  <a:lnTo>
                    <a:pt x="20" y="11"/>
                  </a:lnTo>
                  <a:cubicBezTo>
                    <a:pt x="12" y="9"/>
                    <a:pt x="10" y="0"/>
                    <a:pt x="0" y="0"/>
                  </a:cubicBezTo>
                  <a:close/>
                  <a:moveTo>
                    <a:pt x="20" y="11"/>
                  </a:moveTo>
                  <a:cubicBezTo>
                    <a:pt x="21" y="12"/>
                    <a:pt x="22" y="12"/>
                    <a:pt x="24" y="12"/>
                  </a:cubicBezTo>
                  <a:cubicBezTo>
                    <a:pt x="24" y="12"/>
                    <a:pt x="22" y="12"/>
                    <a:pt x="20" y="1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13"/>
            <p:cNvSpPr/>
            <p:nvPr/>
          </p:nvSpPr>
          <p:spPr>
            <a:xfrm>
              <a:off x="5444425" y="2330775"/>
              <a:ext cx="625" cy="925"/>
            </a:xfrm>
            <a:custGeom>
              <a:rect b="b" l="l" r="r" t="t"/>
              <a:pathLst>
                <a:path extrusionOk="0" h="37" w="25">
                  <a:moveTo>
                    <a:pt x="12" y="0"/>
                  </a:moveTo>
                  <a:cubicBezTo>
                    <a:pt x="0" y="12"/>
                    <a:pt x="0" y="24"/>
                    <a:pt x="12" y="36"/>
                  </a:cubicBezTo>
                  <a:cubicBezTo>
                    <a:pt x="12" y="24"/>
                    <a:pt x="24"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13"/>
            <p:cNvSpPr/>
            <p:nvPr/>
          </p:nvSpPr>
          <p:spPr>
            <a:xfrm>
              <a:off x="5444425" y="2337625"/>
              <a:ext cx="325" cy="250"/>
            </a:xfrm>
            <a:custGeom>
              <a:rect b="b" l="l" r="r" t="t"/>
              <a:pathLst>
                <a:path extrusionOk="0" h="10" w="13">
                  <a:moveTo>
                    <a:pt x="0" y="0"/>
                  </a:moveTo>
                  <a:cubicBezTo>
                    <a:pt x="0" y="6"/>
                    <a:pt x="0" y="9"/>
                    <a:pt x="2" y="9"/>
                  </a:cubicBezTo>
                  <a:cubicBezTo>
                    <a:pt x="3" y="9"/>
                    <a:pt x="6" y="6"/>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13"/>
            <p:cNvSpPr/>
            <p:nvPr/>
          </p:nvSpPr>
          <p:spPr>
            <a:xfrm>
              <a:off x="5445300" y="2342375"/>
              <a:ext cx="25" cy="25"/>
            </a:xfrm>
            <a:custGeom>
              <a:rect b="b" l="l" r="r" t="t"/>
              <a:pathLst>
                <a:path extrusionOk="0" h="1" w="1">
                  <a:moveTo>
                    <a:pt x="1" y="1"/>
                  </a:moveTo>
                  <a:lnTo>
                    <a:pt x="1" y="1"/>
                  </a:ln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 name="Google Shape;1349;p13"/>
            <p:cNvSpPr/>
            <p:nvPr/>
          </p:nvSpPr>
          <p:spPr>
            <a:xfrm>
              <a:off x="5442325" y="2331675"/>
              <a:ext cx="3600" cy="3000"/>
            </a:xfrm>
            <a:custGeom>
              <a:rect b="b" l="l" r="r" t="t"/>
              <a:pathLst>
                <a:path extrusionOk="0" h="120" w="144">
                  <a:moveTo>
                    <a:pt x="96" y="0"/>
                  </a:moveTo>
                  <a:cubicBezTo>
                    <a:pt x="72" y="12"/>
                    <a:pt x="1" y="24"/>
                    <a:pt x="72" y="60"/>
                  </a:cubicBezTo>
                  <a:lnTo>
                    <a:pt x="84" y="48"/>
                  </a:lnTo>
                  <a:lnTo>
                    <a:pt x="84" y="48"/>
                  </a:lnTo>
                  <a:cubicBezTo>
                    <a:pt x="60" y="72"/>
                    <a:pt x="96" y="95"/>
                    <a:pt x="96" y="119"/>
                  </a:cubicBezTo>
                  <a:cubicBezTo>
                    <a:pt x="108" y="119"/>
                    <a:pt x="108" y="107"/>
                    <a:pt x="108" y="107"/>
                  </a:cubicBezTo>
                  <a:cubicBezTo>
                    <a:pt x="120" y="95"/>
                    <a:pt x="120" y="84"/>
                    <a:pt x="120" y="60"/>
                  </a:cubicBezTo>
                  <a:cubicBezTo>
                    <a:pt x="144" y="36"/>
                    <a:pt x="108" y="24"/>
                    <a:pt x="9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 name="Google Shape;1350;p13"/>
            <p:cNvSpPr/>
            <p:nvPr/>
          </p:nvSpPr>
          <p:spPr>
            <a:xfrm>
              <a:off x="5457525" y="2348500"/>
              <a:ext cx="225" cy="150"/>
            </a:xfrm>
            <a:custGeom>
              <a:rect b="b" l="l" r="r" t="t"/>
              <a:pathLst>
                <a:path extrusionOk="0" h="6" w="9">
                  <a:moveTo>
                    <a:pt x="3" y="1"/>
                  </a:moveTo>
                  <a:cubicBezTo>
                    <a:pt x="1" y="1"/>
                    <a:pt x="0" y="2"/>
                    <a:pt x="0" y="6"/>
                  </a:cubicBezTo>
                  <a:cubicBezTo>
                    <a:pt x="8" y="6"/>
                    <a:pt x="5"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 name="Google Shape;1351;p13"/>
            <p:cNvSpPr/>
            <p:nvPr/>
          </p:nvSpPr>
          <p:spPr>
            <a:xfrm>
              <a:off x="5321200" y="2315900"/>
              <a:ext cx="1575" cy="1500"/>
            </a:xfrm>
            <a:custGeom>
              <a:rect b="b" l="l" r="r" t="t"/>
              <a:pathLst>
                <a:path extrusionOk="0" h="60" w="63">
                  <a:moveTo>
                    <a:pt x="24" y="0"/>
                  </a:moveTo>
                  <a:cubicBezTo>
                    <a:pt x="12" y="12"/>
                    <a:pt x="0" y="24"/>
                    <a:pt x="0" y="36"/>
                  </a:cubicBezTo>
                  <a:lnTo>
                    <a:pt x="36" y="60"/>
                  </a:lnTo>
                  <a:cubicBezTo>
                    <a:pt x="48" y="48"/>
                    <a:pt x="42" y="48"/>
                    <a:pt x="33" y="48"/>
                  </a:cubicBezTo>
                  <a:cubicBezTo>
                    <a:pt x="24" y="48"/>
                    <a:pt x="12" y="48"/>
                    <a:pt x="12" y="36"/>
                  </a:cubicBezTo>
                  <a:cubicBezTo>
                    <a:pt x="16" y="32"/>
                    <a:pt x="21" y="31"/>
                    <a:pt x="27" y="31"/>
                  </a:cubicBezTo>
                  <a:cubicBezTo>
                    <a:pt x="38" y="31"/>
                    <a:pt x="52" y="36"/>
                    <a:pt x="60" y="36"/>
                  </a:cubicBezTo>
                  <a:cubicBezTo>
                    <a:pt x="63" y="20"/>
                    <a:pt x="60" y="15"/>
                    <a:pt x="55" y="15"/>
                  </a:cubicBezTo>
                  <a:cubicBezTo>
                    <a:pt x="46" y="15"/>
                    <a:pt x="31" y="28"/>
                    <a:pt x="23" y="28"/>
                  </a:cubicBezTo>
                  <a:cubicBezTo>
                    <a:pt x="18" y="28"/>
                    <a:pt x="17" y="22"/>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 name="Google Shape;1352;p13"/>
            <p:cNvSpPr/>
            <p:nvPr/>
          </p:nvSpPr>
          <p:spPr>
            <a:xfrm>
              <a:off x="5399175" y="2292675"/>
              <a:ext cx="1500" cy="2700"/>
            </a:xfrm>
            <a:custGeom>
              <a:rect b="b" l="l" r="r" t="t"/>
              <a:pathLst>
                <a:path extrusionOk="0" h="108" w="60">
                  <a:moveTo>
                    <a:pt x="24" y="0"/>
                  </a:moveTo>
                  <a:cubicBezTo>
                    <a:pt x="0" y="24"/>
                    <a:pt x="48" y="72"/>
                    <a:pt x="0" y="108"/>
                  </a:cubicBezTo>
                  <a:lnTo>
                    <a:pt x="36" y="108"/>
                  </a:lnTo>
                  <a:cubicBezTo>
                    <a:pt x="12" y="84"/>
                    <a:pt x="36" y="60"/>
                    <a:pt x="48" y="24"/>
                  </a:cubicBezTo>
                  <a:lnTo>
                    <a:pt x="60" y="36"/>
                  </a:lnTo>
                  <a:cubicBezTo>
                    <a:pt x="48" y="12"/>
                    <a:pt x="48"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 name="Google Shape;1353;p13"/>
            <p:cNvSpPr/>
            <p:nvPr/>
          </p:nvSpPr>
          <p:spPr>
            <a:xfrm>
              <a:off x="5400075" y="2295350"/>
              <a:ext cx="600" cy="625"/>
            </a:xfrm>
            <a:custGeom>
              <a:rect b="b" l="l" r="r" t="t"/>
              <a:pathLst>
                <a:path extrusionOk="0" h="25" w="24">
                  <a:moveTo>
                    <a:pt x="0" y="1"/>
                  </a:moveTo>
                  <a:lnTo>
                    <a:pt x="0" y="13"/>
                  </a:lnTo>
                  <a:cubicBezTo>
                    <a:pt x="0" y="13"/>
                    <a:pt x="0" y="13"/>
                    <a:pt x="12" y="24"/>
                  </a:cubicBezTo>
                  <a:lnTo>
                    <a:pt x="24" y="24"/>
                  </a:lnTo>
                  <a:cubicBezTo>
                    <a:pt x="24" y="13"/>
                    <a:pt x="12" y="1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 name="Google Shape;1354;p13"/>
            <p:cNvSpPr/>
            <p:nvPr/>
          </p:nvSpPr>
          <p:spPr>
            <a:xfrm>
              <a:off x="5334275" y="2310100"/>
              <a:ext cx="625" cy="150"/>
            </a:xfrm>
            <a:custGeom>
              <a:rect b="b" l="l" r="r" t="t"/>
              <a:pathLst>
                <a:path extrusionOk="0" h="6" w="25">
                  <a:moveTo>
                    <a:pt x="13" y="1"/>
                  </a:moveTo>
                  <a:cubicBezTo>
                    <a:pt x="6" y="1"/>
                    <a:pt x="1" y="6"/>
                    <a:pt x="1" y="6"/>
                  </a:cubicBezTo>
                  <a:lnTo>
                    <a:pt x="25" y="6"/>
                  </a:lnTo>
                  <a:cubicBezTo>
                    <a:pt x="21" y="2"/>
                    <a:pt x="17"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 name="Google Shape;1355;p13"/>
            <p:cNvSpPr/>
            <p:nvPr/>
          </p:nvSpPr>
          <p:spPr>
            <a:xfrm>
              <a:off x="5471500" y="2311800"/>
              <a:ext cx="925" cy="250"/>
            </a:xfrm>
            <a:custGeom>
              <a:rect b="b" l="l" r="r" t="t"/>
              <a:pathLst>
                <a:path extrusionOk="0" h="10" w="37">
                  <a:moveTo>
                    <a:pt x="19" y="0"/>
                  </a:moveTo>
                  <a:cubicBezTo>
                    <a:pt x="13" y="0"/>
                    <a:pt x="7" y="3"/>
                    <a:pt x="1" y="9"/>
                  </a:cubicBezTo>
                  <a:lnTo>
                    <a:pt x="36" y="9"/>
                  </a:lnTo>
                  <a:cubicBezTo>
                    <a:pt x="30" y="3"/>
                    <a:pt x="25" y="0"/>
                    <a:pt x="1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 name="Google Shape;1356;p13"/>
            <p:cNvSpPr/>
            <p:nvPr/>
          </p:nvSpPr>
          <p:spPr>
            <a:xfrm>
              <a:off x="5410475" y="2294450"/>
              <a:ext cx="925" cy="25"/>
            </a:xfrm>
            <a:custGeom>
              <a:rect b="b" l="l" r="r" t="t"/>
              <a:pathLst>
                <a:path extrusionOk="0" h="1" w="37">
                  <a:moveTo>
                    <a:pt x="1" y="1"/>
                  </a:moveTo>
                  <a:cubicBezTo>
                    <a:pt x="13" y="1"/>
                    <a:pt x="13" y="1"/>
                    <a:pt x="25" y="1"/>
                  </a:cubicBezTo>
                  <a:cubicBezTo>
                    <a:pt x="25" y="1"/>
                    <a:pt x="25" y="1"/>
                    <a:pt x="3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 name="Google Shape;1357;p13"/>
            <p:cNvSpPr/>
            <p:nvPr/>
          </p:nvSpPr>
          <p:spPr>
            <a:xfrm>
              <a:off x="5378350" y="2308075"/>
              <a:ext cx="1500" cy="1075"/>
            </a:xfrm>
            <a:custGeom>
              <a:rect b="b" l="l" r="r" t="t"/>
              <a:pathLst>
                <a:path extrusionOk="0" h="43" w="60">
                  <a:moveTo>
                    <a:pt x="55" y="0"/>
                  </a:moveTo>
                  <a:cubicBezTo>
                    <a:pt x="49" y="0"/>
                    <a:pt x="39" y="17"/>
                    <a:pt x="22" y="17"/>
                  </a:cubicBezTo>
                  <a:cubicBezTo>
                    <a:pt x="19" y="17"/>
                    <a:pt x="15" y="17"/>
                    <a:pt x="12" y="15"/>
                  </a:cubicBezTo>
                  <a:lnTo>
                    <a:pt x="0" y="39"/>
                  </a:lnTo>
                  <a:cubicBezTo>
                    <a:pt x="5" y="42"/>
                    <a:pt x="9" y="43"/>
                    <a:pt x="13" y="43"/>
                  </a:cubicBezTo>
                  <a:cubicBezTo>
                    <a:pt x="29" y="43"/>
                    <a:pt x="41" y="27"/>
                    <a:pt x="60" y="27"/>
                  </a:cubicBezTo>
                  <a:cubicBezTo>
                    <a:pt x="60" y="7"/>
                    <a:pt x="58" y="0"/>
                    <a:pt x="5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 name="Google Shape;1358;p13"/>
            <p:cNvSpPr/>
            <p:nvPr/>
          </p:nvSpPr>
          <p:spPr>
            <a:xfrm>
              <a:off x="5320900" y="2316775"/>
              <a:ext cx="325" cy="25"/>
            </a:xfrm>
            <a:custGeom>
              <a:rect b="b" l="l" r="r" t="t"/>
              <a:pathLst>
                <a:path extrusionOk="0" h="1" w="13">
                  <a:moveTo>
                    <a:pt x="0" y="1"/>
                  </a:moveTo>
                  <a:lnTo>
                    <a:pt x="0" y="1"/>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 name="Google Shape;1359;p13"/>
            <p:cNvSpPr/>
            <p:nvPr/>
          </p:nvSpPr>
          <p:spPr>
            <a:xfrm>
              <a:off x="5403925" y="2295600"/>
              <a:ext cx="2725" cy="375"/>
            </a:xfrm>
            <a:custGeom>
              <a:rect b="b" l="l" r="r" t="t"/>
              <a:pathLst>
                <a:path extrusionOk="0" h="15" w="109">
                  <a:moveTo>
                    <a:pt x="19" y="1"/>
                  </a:moveTo>
                  <a:cubicBezTo>
                    <a:pt x="11" y="1"/>
                    <a:pt x="4" y="4"/>
                    <a:pt x="1" y="14"/>
                  </a:cubicBezTo>
                  <a:lnTo>
                    <a:pt x="108" y="14"/>
                  </a:lnTo>
                  <a:lnTo>
                    <a:pt x="72" y="3"/>
                  </a:lnTo>
                  <a:cubicBezTo>
                    <a:pt x="70" y="8"/>
                    <a:pt x="66" y="9"/>
                    <a:pt x="60" y="9"/>
                  </a:cubicBezTo>
                  <a:cubicBezTo>
                    <a:pt x="49" y="9"/>
                    <a:pt x="32" y="1"/>
                    <a:pt x="1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 name="Google Shape;1360;p13"/>
            <p:cNvSpPr/>
            <p:nvPr/>
          </p:nvSpPr>
          <p:spPr>
            <a:xfrm>
              <a:off x="5276511" y="2270084"/>
              <a:ext cx="198275" cy="72050"/>
            </a:xfrm>
            <a:custGeom>
              <a:rect b="b" l="l" r="r" t="t"/>
              <a:pathLst>
                <a:path extrusionOk="0" h="2882" w="7931">
                  <a:moveTo>
                    <a:pt x="2672" y="1078"/>
                  </a:moveTo>
                  <a:lnTo>
                    <a:pt x="2668" y="1084"/>
                  </a:lnTo>
                  <a:cubicBezTo>
                    <a:pt x="2674" y="1084"/>
                    <a:pt x="2673" y="1081"/>
                    <a:pt x="2672" y="1078"/>
                  </a:cubicBezTo>
                  <a:close/>
                  <a:moveTo>
                    <a:pt x="6597" y="1132"/>
                  </a:moveTo>
                  <a:cubicBezTo>
                    <a:pt x="6597" y="1132"/>
                    <a:pt x="6597" y="1132"/>
                    <a:pt x="6597" y="1132"/>
                  </a:cubicBezTo>
                  <a:cubicBezTo>
                    <a:pt x="6597" y="1132"/>
                    <a:pt x="6597" y="1132"/>
                    <a:pt x="6597" y="1132"/>
                  </a:cubicBezTo>
                  <a:close/>
                  <a:moveTo>
                    <a:pt x="2370" y="1108"/>
                  </a:moveTo>
                  <a:lnTo>
                    <a:pt x="2334" y="1155"/>
                  </a:lnTo>
                  <a:cubicBezTo>
                    <a:pt x="2358" y="1132"/>
                    <a:pt x="2370" y="1132"/>
                    <a:pt x="2394" y="1120"/>
                  </a:cubicBezTo>
                  <a:cubicBezTo>
                    <a:pt x="2388" y="1117"/>
                    <a:pt x="2385" y="1116"/>
                    <a:pt x="2382" y="1116"/>
                  </a:cubicBezTo>
                  <a:cubicBezTo>
                    <a:pt x="2378" y="1116"/>
                    <a:pt x="2377" y="1119"/>
                    <a:pt x="2376" y="1119"/>
                  </a:cubicBezTo>
                  <a:cubicBezTo>
                    <a:pt x="2375" y="1119"/>
                    <a:pt x="2374" y="1117"/>
                    <a:pt x="2370" y="1108"/>
                  </a:cubicBezTo>
                  <a:close/>
                  <a:moveTo>
                    <a:pt x="703" y="1596"/>
                  </a:moveTo>
                  <a:lnTo>
                    <a:pt x="703" y="1596"/>
                  </a:lnTo>
                  <a:cubicBezTo>
                    <a:pt x="703" y="1599"/>
                    <a:pt x="704" y="1601"/>
                    <a:pt x="705" y="1603"/>
                  </a:cubicBezTo>
                  <a:lnTo>
                    <a:pt x="705" y="1603"/>
                  </a:lnTo>
                  <a:cubicBezTo>
                    <a:pt x="704" y="1601"/>
                    <a:pt x="704" y="1598"/>
                    <a:pt x="703" y="1596"/>
                  </a:cubicBezTo>
                  <a:close/>
                  <a:moveTo>
                    <a:pt x="6585" y="2072"/>
                  </a:moveTo>
                  <a:cubicBezTo>
                    <a:pt x="6585" y="2072"/>
                    <a:pt x="6585" y="2072"/>
                    <a:pt x="6585" y="2072"/>
                  </a:cubicBezTo>
                  <a:lnTo>
                    <a:pt x="6585" y="2072"/>
                  </a:lnTo>
                  <a:close/>
                  <a:moveTo>
                    <a:pt x="7084" y="2535"/>
                  </a:moveTo>
                  <a:lnTo>
                    <a:pt x="7084" y="2535"/>
                  </a:lnTo>
                  <a:cubicBezTo>
                    <a:pt x="7084" y="2536"/>
                    <a:pt x="7084" y="2536"/>
                    <a:pt x="7084" y="2537"/>
                  </a:cubicBezTo>
                  <a:lnTo>
                    <a:pt x="7084" y="2537"/>
                  </a:lnTo>
                  <a:cubicBezTo>
                    <a:pt x="7084" y="2537"/>
                    <a:pt x="7084" y="2537"/>
                    <a:pt x="7085" y="2537"/>
                  </a:cubicBezTo>
                  <a:lnTo>
                    <a:pt x="7084" y="2535"/>
                  </a:lnTo>
                  <a:close/>
                  <a:moveTo>
                    <a:pt x="7001" y="2537"/>
                  </a:moveTo>
                  <a:lnTo>
                    <a:pt x="7001" y="2548"/>
                  </a:lnTo>
                  <a:lnTo>
                    <a:pt x="7013" y="2548"/>
                  </a:lnTo>
                  <a:cubicBezTo>
                    <a:pt x="7013" y="2548"/>
                    <a:pt x="7013" y="2548"/>
                    <a:pt x="7001" y="2537"/>
                  </a:cubicBezTo>
                  <a:close/>
                  <a:moveTo>
                    <a:pt x="6537" y="1084"/>
                  </a:moveTo>
                  <a:cubicBezTo>
                    <a:pt x="6549" y="1084"/>
                    <a:pt x="6573" y="1096"/>
                    <a:pt x="6585" y="1108"/>
                  </a:cubicBezTo>
                  <a:cubicBezTo>
                    <a:pt x="6585" y="1120"/>
                    <a:pt x="6597" y="1132"/>
                    <a:pt x="6597" y="1132"/>
                  </a:cubicBezTo>
                  <a:cubicBezTo>
                    <a:pt x="6597" y="1132"/>
                    <a:pt x="6597" y="1120"/>
                    <a:pt x="6597" y="1108"/>
                  </a:cubicBezTo>
                  <a:cubicBezTo>
                    <a:pt x="6609" y="1120"/>
                    <a:pt x="6620" y="1132"/>
                    <a:pt x="6632" y="1132"/>
                  </a:cubicBezTo>
                  <a:cubicBezTo>
                    <a:pt x="6620" y="1155"/>
                    <a:pt x="6609" y="1167"/>
                    <a:pt x="6609" y="1203"/>
                  </a:cubicBezTo>
                  <a:lnTo>
                    <a:pt x="6656" y="1167"/>
                  </a:lnTo>
                  <a:lnTo>
                    <a:pt x="6656" y="1179"/>
                  </a:lnTo>
                  <a:lnTo>
                    <a:pt x="6692" y="1167"/>
                  </a:lnTo>
                  <a:cubicBezTo>
                    <a:pt x="6751" y="1203"/>
                    <a:pt x="6811" y="1239"/>
                    <a:pt x="6870" y="1286"/>
                  </a:cubicBezTo>
                  <a:cubicBezTo>
                    <a:pt x="6875" y="1287"/>
                    <a:pt x="6879" y="1288"/>
                    <a:pt x="6882" y="1288"/>
                  </a:cubicBezTo>
                  <a:cubicBezTo>
                    <a:pt x="6915" y="1288"/>
                    <a:pt x="6921" y="1249"/>
                    <a:pt x="6954" y="1249"/>
                  </a:cubicBezTo>
                  <a:cubicBezTo>
                    <a:pt x="6957" y="1249"/>
                    <a:pt x="6961" y="1250"/>
                    <a:pt x="6966" y="1251"/>
                  </a:cubicBezTo>
                  <a:cubicBezTo>
                    <a:pt x="6978" y="1263"/>
                    <a:pt x="7013" y="1274"/>
                    <a:pt x="6990" y="1298"/>
                  </a:cubicBezTo>
                  <a:cubicBezTo>
                    <a:pt x="6986" y="1297"/>
                    <a:pt x="6983" y="1296"/>
                    <a:pt x="6980" y="1296"/>
                  </a:cubicBezTo>
                  <a:cubicBezTo>
                    <a:pt x="6962" y="1296"/>
                    <a:pt x="6952" y="1322"/>
                    <a:pt x="6942" y="1322"/>
                  </a:cubicBezTo>
                  <a:cubicBezTo>
                    <a:pt x="6990" y="1358"/>
                    <a:pt x="7013" y="1417"/>
                    <a:pt x="7073" y="1429"/>
                  </a:cubicBezTo>
                  <a:lnTo>
                    <a:pt x="7073" y="1370"/>
                  </a:lnTo>
                  <a:cubicBezTo>
                    <a:pt x="7085" y="1382"/>
                    <a:pt x="7109" y="1405"/>
                    <a:pt x="7120" y="1417"/>
                  </a:cubicBezTo>
                  <a:cubicBezTo>
                    <a:pt x="7097" y="1429"/>
                    <a:pt x="7085" y="1465"/>
                    <a:pt x="7073" y="1465"/>
                  </a:cubicBezTo>
                  <a:cubicBezTo>
                    <a:pt x="7204" y="1465"/>
                    <a:pt x="7097" y="1536"/>
                    <a:pt x="7168" y="1572"/>
                  </a:cubicBezTo>
                  <a:cubicBezTo>
                    <a:pt x="7186" y="1563"/>
                    <a:pt x="7207" y="1559"/>
                    <a:pt x="7229" y="1559"/>
                  </a:cubicBezTo>
                  <a:cubicBezTo>
                    <a:pt x="7292" y="1559"/>
                    <a:pt x="7365" y="1590"/>
                    <a:pt x="7418" y="1608"/>
                  </a:cubicBezTo>
                  <a:cubicBezTo>
                    <a:pt x="7430" y="1632"/>
                    <a:pt x="7430" y="1644"/>
                    <a:pt x="7418" y="1655"/>
                  </a:cubicBezTo>
                  <a:cubicBezTo>
                    <a:pt x="7415" y="1642"/>
                    <a:pt x="7410" y="1638"/>
                    <a:pt x="7404" y="1638"/>
                  </a:cubicBezTo>
                  <a:cubicBezTo>
                    <a:pt x="7394" y="1638"/>
                    <a:pt x="7381" y="1649"/>
                    <a:pt x="7368" y="1649"/>
                  </a:cubicBezTo>
                  <a:cubicBezTo>
                    <a:pt x="7361" y="1649"/>
                    <a:pt x="7353" y="1645"/>
                    <a:pt x="7347" y="1632"/>
                  </a:cubicBezTo>
                  <a:lnTo>
                    <a:pt x="7347" y="1632"/>
                  </a:lnTo>
                  <a:cubicBezTo>
                    <a:pt x="7359" y="1679"/>
                    <a:pt x="7406" y="1703"/>
                    <a:pt x="7406" y="1751"/>
                  </a:cubicBezTo>
                  <a:cubicBezTo>
                    <a:pt x="7413" y="1737"/>
                    <a:pt x="7424" y="1731"/>
                    <a:pt x="7437" y="1731"/>
                  </a:cubicBezTo>
                  <a:cubicBezTo>
                    <a:pt x="7446" y="1731"/>
                    <a:pt x="7456" y="1734"/>
                    <a:pt x="7466" y="1739"/>
                  </a:cubicBezTo>
                  <a:cubicBezTo>
                    <a:pt x="7466" y="1763"/>
                    <a:pt x="7430" y="1786"/>
                    <a:pt x="7430" y="1810"/>
                  </a:cubicBezTo>
                  <a:cubicBezTo>
                    <a:pt x="7418" y="1798"/>
                    <a:pt x="7406" y="1798"/>
                    <a:pt x="7394" y="1786"/>
                  </a:cubicBezTo>
                  <a:lnTo>
                    <a:pt x="7394" y="1786"/>
                  </a:lnTo>
                  <a:cubicBezTo>
                    <a:pt x="7382" y="1822"/>
                    <a:pt x="7418" y="1822"/>
                    <a:pt x="7430" y="1834"/>
                  </a:cubicBezTo>
                  <a:cubicBezTo>
                    <a:pt x="7406" y="1858"/>
                    <a:pt x="7406" y="1882"/>
                    <a:pt x="7371" y="1882"/>
                  </a:cubicBezTo>
                  <a:cubicBezTo>
                    <a:pt x="7418" y="1905"/>
                    <a:pt x="7394" y="1929"/>
                    <a:pt x="7418" y="1965"/>
                  </a:cubicBezTo>
                  <a:cubicBezTo>
                    <a:pt x="7430" y="1949"/>
                    <a:pt x="7439" y="1944"/>
                    <a:pt x="7447" y="1944"/>
                  </a:cubicBezTo>
                  <a:cubicBezTo>
                    <a:pt x="7463" y="1944"/>
                    <a:pt x="7474" y="1965"/>
                    <a:pt x="7490" y="1965"/>
                  </a:cubicBezTo>
                  <a:cubicBezTo>
                    <a:pt x="7478" y="1953"/>
                    <a:pt x="7478" y="1929"/>
                    <a:pt x="7466" y="1917"/>
                  </a:cubicBezTo>
                  <a:cubicBezTo>
                    <a:pt x="7462" y="1937"/>
                    <a:pt x="7461" y="1944"/>
                    <a:pt x="7459" y="1944"/>
                  </a:cubicBezTo>
                  <a:cubicBezTo>
                    <a:pt x="7455" y="1944"/>
                    <a:pt x="7450" y="1904"/>
                    <a:pt x="7416" y="1904"/>
                  </a:cubicBezTo>
                  <a:cubicBezTo>
                    <a:pt x="7413" y="1904"/>
                    <a:pt x="7410" y="1905"/>
                    <a:pt x="7406" y="1905"/>
                  </a:cubicBezTo>
                  <a:cubicBezTo>
                    <a:pt x="7411" y="1898"/>
                    <a:pt x="7419" y="1895"/>
                    <a:pt x="7427" y="1895"/>
                  </a:cubicBezTo>
                  <a:cubicBezTo>
                    <a:pt x="7447" y="1895"/>
                    <a:pt x="7472" y="1911"/>
                    <a:pt x="7484" y="1911"/>
                  </a:cubicBezTo>
                  <a:cubicBezTo>
                    <a:pt x="7490" y="1911"/>
                    <a:pt x="7493" y="1906"/>
                    <a:pt x="7490" y="1894"/>
                  </a:cubicBezTo>
                  <a:lnTo>
                    <a:pt x="7490" y="1894"/>
                  </a:lnTo>
                  <a:cubicBezTo>
                    <a:pt x="7525" y="1953"/>
                    <a:pt x="7501" y="1965"/>
                    <a:pt x="7537" y="2036"/>
                  </a:cubicBezTo>
                  <a:cubicBezTo>
                    <a:pt x="7537" y="2022"/>
                    <a:pt x="7541" y="2017"/>
                    <a:pt x="7546" y="2017"/>
                  </a:cubicBezTo>
                  <a:cubicBezTo>
                    <a:pt x="7555" y="2017"/>
                    <a:pt x="7569" y="2030"/>
                    <a:pt x="7583" y="2030"/>
                  </a:cubicBezTo>
                  <a:cubicBezTo>
                    <a:pt x="7588" y="2030"/>
                    <a:pt x="7592" y="2029"/>
                    <a:pt x="7597" y="2025"/>
                  </a:cubicBezTo>
                  <a:lnTo>
                    <a:pt x="7597" y="2025"/>
                  </a:lnTo>
                  <a:cubicBezTo>
                    <a:pt x="7592" y="2049"/>
                    <a:pt x="7587" y="2055"/>
                    <a:pt x="7581" y="2055"/>
                  </a:cubicBezTo>
                  <a:cubicBezTo>
                    <a:pt x="7573" y="2055"/>
                    <a:pt x="7563" y="2046"/>
                    <a:pt x="7549" y="2046"/>
                  </a:cubicBezTo>
                  <a:cubicBezTo>
                    <a:pt x="7545" y="2046"/>
                    <a:pt x="7541" y="2047"/>
                    <a:pt x="7537" y="2048"/>
                  </a:cubicBezTo>
                  <a:cubicBezTo>
                    <a:pt x="7537" y="2084"/>
                    <a:pt x="7501" y="2084"/>
                    <a:pt x="7537" y="2120"/>
                  </a:cubicBezTo>
                  <a:cubicBezTo>
                    <a:pt x="7527" y="2134"/>
                    <a:pt x="7519" y="2139"/>
                    <a:pt x="7513" y="2139"/>
                  </a:cubicBezTo>
                  <a:cubicBezTo>
                    <a:pt x="7500" y="2139"/>
                    <a:pt x="7493" y="2118"/>
                    <a:pt x="7475" y="2118"/>
                  </a:cubicBezTo>
                  <a:cubicBezTo>
                    <a:pt x="7472" y="2118"/>
                    <a:pt x="7469" y="2119"/>
                    <a:pt x="7466" y="2120"/>
                  </a:cubicBezTo>
                  <a:cubicBezTo>
                    <a:pt x="7443" y="2109"/>
                    <a:pt x="7528" y="2012"/>
                    <a:pt x="7435" y="2012"/>
                  </a:cubicBezTo>
                  <a:cubicBezTo>
                    <a:pt x="7430" y="2012"/>
                    <a:pt x="7424" y="2012"/>
                    <a:pt x="7418" y="2013"/>
                  </a:cubicBezTo>
                  <a:cubicBezTo>
                    <a:pt x="7418" y="1989"/>
                    <a:pt x="7371" y="1965"/>
                    <a:pt x="7371" y="1941"/>
                  </a:cubicBezTo>
                  <a:cubicBezTo>
                    <a:pt x="7359" y="1965"/>
                    <a:pt x="7323" y="1989"/>
                    <a:pt x="7347" y="2025"/>
                  </a:cubicBezTo>
                  <a:lnTo>
                    <a:pt x="7406" y="2025"/>
                  </a:lnTo>
                  <a:cubicBezTo>
                    <a:pt x="7406" y="2048"/>
                    <a:pt x="7454" y="2072"/>
                    <a:pt x="7442" y="2084"/>
                  </a:cubicBezTo>
                  <a:cubicBezTo>
                    <a:pt x="7439" y="2081"/>
                    <a:pt x="7434" y="2079"/>
                    <a:pt x="7428" y="2079"/>
                  </a:cubicBezTo>
                  <a:cubicBezTo>
                    <a:pt x="7413" y="2079"/>
                    <a:pt x="7394" y="2090"/>
                    <a:pt x="7394" y="2108"/>
                  </a:cubicBezTo>
                  <a:cubicBezTo>
                    <a:pt x="7406" y="2096"/>
                    <a:pt x="7406" y="2096"/>
                    <a:pt x="7418" y="2096"/>
                  </a:cubicBezTo>
                  <a:cubicBezTo>
                    <a:pt x="7418" y="2132"/>
                    <a:pt x="7454" y="2156"/>
                    <a:pt x="7454" y="2203"/>
                  </a:cubicBezTo>
                  <a:cubicBezTo>
                    <a:pt x="7478" y="2167"/>
                    <a:pt x="7501" y="2167"/>
                    <a:pt x="7537" y="2132"/>
                  </a:cubicBezTo>
                  <a:cubicBezTo>
                    <a:pt x="7585" y="2156"/>
                    <a:pt x="7537" y="2167"/>
                    <a:pt x="7537" y="2191"/>
                  </a:cubicBezTo>
                  <a:cubicBezTo>
                    <a:pt x="7525" y="2179"/>
                    <a:pt x="7537" y="2179"/>
                    <a:pt x="7525" y="2179"/>
                  </a:cubicBezTo>
                  <a:cubicBezTo>
                    <a:pt x="7525" y="2191"/>
                    <a:pt x="7525" y="2203"/>
                    <a:pt x="7537" y="2215"/>
                  </a:cubicBezTo>
                  <a:cubicBezTo>
                    <a:pt x="7525" y="2227"/>
                    <a:pt x="7515" y="2232"/>
                    <a:pt x="7506" y="2232"/>
                  </a:cubicBezTo>
                  <a:cubicBezTo>
                    <a:pt x="7486" y="2232"/>
                    <a:pt x="7472" y="2210"/>
                    <a:pt x="7449" y="2210"/>
                  </a:cubicBezTo>
                  <a:cubicBezTo>
                    <a:pt x="7444" y="2210"/>
                    <a:pt x="7437" y="2211"/>
                    <a:pt x="7430" y="2215"/>
                  </a:cubicBezTo>
                  <a:cubicBezTo>
                    <a:pt x="7394" y="2227"/>
                    <a:pt x="7442" y="2263"/>
                    <a:pt x="7406" y="2275"/>
                  </a:cubicBezTo>
                  <a:lnTo>
                    <a:pt x="7418" y="2275"/>
                  </a:lnTo>
                  <a:lnTo>
                    <a:pt x="7418" y="2286"/>
                  </a:lnTo>
                  <a:cubicBezTo>
                    <a:pt x="7406" y="2310"/>
                    <a:pt x="7394" y="2322"/>
                    <a:pt x="7406" y="2358"/>
                  </a:cubicBezTo>
                  <a:cubicBezTo>
                    <a:pt x="7404" y="2356"/>
                    <a:pt x="7403" y="2355"/>
                    <a:pt x="7402" y="2355"/>
                  </a:cubicBezTo>
                  <a:lnTo>
                    <a:pt x="7402" y="2355"/>
                  </a:lnTo>
                  <a:cubicBezTo>
                    <a:pt x="7398" y="2355"/>
                    <a:pt x="7406" y="2374"/>
                    <a:pt x="7406" y="2394"/>
                  </a:cubicBezTo>
                  <a:cubicBezTo>
                    <a:pt x="7406" y="2404"/>
                    <a:pt x="7406" y="2447"/>
                    <a:pt x="7371" y="2447"/>
                  </a:cubicBezTo>
                  <a:cubicBezTo>
                    <a:pt x="7365" y="2447"/>
                    <a:pt x="7356" y="2445"/>
                    <a:pt x="7347" y="2441"/>
                  </a:cubicBezTo>
                  <a:cubicBezTo>
                    <a:pt x="7337" y="2446"/>
                    <a:pt x="7325" y="2449"/>
                    <a:pt x="7314" y="2449"/>
                  </a:cubicBezTo>
                  <a:cubicBezTo>
                    <a:pt x="7299" y="2449"/>
                    <a:pt x="7287" y="2443"/>
                    <a:pt x="7287" y="2429"/>
                  </a:cubicBezTo>
                  <a:cubicBezTo>
                    <a:pt x="7275" y="2441"/>
                    <a:pt x="7251" y="2441"/>
                    <a:pt x="7240" y="2441"/>
                  </a:cubicBezTo>
                  <a:lnTo>
                    <a:pt x="7228" y="2394"/>
                  </a:lnTo>
                  <a:cubicBezTo>
                    <a:pt x="7192" y="2417"/>
                    <a:pt x="7204" y="2453"/>
                    <a:pt x="7192" y="2501"/>
                  </a:cubicBezTo>
                  <a:cubicBezTo>
                    <a:pt x="7181" y="2493"/>
                    <a:pt x="7169" y="2491"/>
                    <a:pt x="7156" y="2491"/>
                  </a:cubicBezTo>
                  <a:cubicBezTo>
                    <a:pt x="7129" y="2491"/>
                    <a:pt x="7101" y="2504"/>
                    <a:pt x="7085" y="2513"/>
                  </a:cubicBezTo>
                  <a:lnTo>
                    <a:pt x="7061" y="2513"/>
                  </a:lnTo>
                  <a:lnTo>
                    <a:pt x="7084" y="2535"/>
                  </a:lnTo>
                  <a:lnTo>
                    <a:pt x="7084" y="2535"/>
                  </a:lnTo>
                  <a:cubicBezTo>
                    <a:pt x="7084" y="2531"/>
                    <a:pt x="7085" y="2527"/>
                    <a:pt x="7085" y="2525"/>
                  </a:cubicBezTo>
                  <a:lnTo>
                    <a:pt x="7085" y="2525"/>
                  </a:lnTo>
                  <a:cubicBezTo>
                    <a:pt x="7103" y="2531"/>
                    <a:pt x="7118" y="2531"/>
                    <a:pt x="7132" y="2531"/>
                  </a:cubicBezTo>
                  <a:cubicBezTo>
                    <a:pt x="7147" y="2531"/>
                    <a:pt x="7162" y="2531"/>
                    <a:pt x="7180" y="2537"/>
                  </a:cubicBezTo>
                  <a:cubicBezTo>
                    <a:pt x="7180" y="2525"/>
                    <a:pt x="7168" y="2513"/>
                    <a:pt x="7168" y="2501"/>
                  </a:cubicBezTo>
                  <a:lnTo>
                    <a:pt x="7168" y="2501"/>
                  </a:lnTo>
                  <a:cubicBezTo>
                    <a:pt x="7180" y="2501"/>
                    <a:pt x="7204" y="2513"/>
                    <a:pt x="7216" y="2537"/>
                  </a:cubicBezTo>
                  <a:cubicBezTo>
                    <a:pt x="7216" y="2560"/>
                    <a:pt x="7180" y="2560"/>
                    <a:pt x="7156" y="2560"/>
                  </a:cubicBezTo>
                  <a:cubicBezTo>
                    <a:pt x="7131" y="2552"/>
                    <a:pt x="7118" y="2543"/>
                    <a:pt x="7116" y="2543"/>
                  </a:cubicBezTo>
                  <a:lnTo>
                    <a:pt x="7116" y="2543"/>
                  </a:lnTo>
                  <a:cubicBezTo>
                    <a:pt x="7116" y="2543"/>
                    <a:pt x="7117" y="2545"/>
                    <a:pt x="7120" y="2548"/>
                  </a:cubicBezTo>
                  <a:cubicBezTo>
                    <a:pt x="7109" y="2554"/>
                    <a:pt x="7101" y="2556"/>
                    <a:pt x="7095" y="2556"/>
                  </a:cubicBezTo>
                  <a:cubicBezTo>
                    <a:pt x="7084" y="2556"/>
                    <a:pt x="7083" y="2546"/>
                    <a:pt x="7084" y="2537"/>
                  </a:cubicBezTo>
                  <a:lnTo>
                    <a:pt x="7084" y="2537"/>
                  </a:lnTo>
                  <a:cubicBezTo>
                    <a:pt x="7047" y="2537"/>
                    <a:pt x="7039" y="2552"/>
                    <a:pt x="7025" y="2552"/>
                  </a:cubicBezTo>
                  <a:cubicBezTo>
                    <a:pt x="7022" y="2552"/>
                    <a:pt x="7018" y="2551"/>
                    <a:pt x="7013" y="2548"/>
                  </a:cubicBezTo>
                  <a:lnTo>
                    <a:pt x="7013" y="2548"/>
                  </a:lnTo>
                  <a:cubicBezTo>
                    <a:pt x="7019" y="2554"/>
                    <a:pt x="7022" y="2557"/>
                    <a:pt x="7021" y="2557"/>
                  </a:cubicBezTo>
                  <a:cubicBezTo>
                    <a:pt x="7019" y="2557"/>
                    <a:pt x="7013" y="2554"/>
                    <a:pt x="7001" y="2548"/>
                  </a:cubicBezTo>
                  <a:cubicBezTo>
                    <a:pt x="7001" y="2548"/>
                    <a:pt x="7001" y="2548"/>
                    <a:pt x="6990" y="2537"/>
                  </a:cubicBezTo>
                  <a:lnTo>
                    <a:pt x="7001" y="2537"/>
                  </a:lnTo>
                  <a:lnTo>
                    <a:pt x="7001" y="2525"/>
                  </a:lnTo>
                  <a:cubicBezTo>
                    <a:pt x="6998" y="2510"/>
                    <a:pt x="6992" y="2506"/>
                    <a:pt x="6985" y="2506"/>
                  </a:cubicBezTo>
                  <a:cubicBezTo>
                    <a:pt x="6972" y="2506"/>
                    <a:pt x="6955" y="2519"/>
                    <a:pt x="6937" y="2519"/>
                  </a:cubicBezTo>
                  <a:cubicBezTo>
                    <a:pt x="6931" y="2519"/>
                    <a:pt x="6924" y="2517"/>
                    <a:pt x="6918" y="2513"/>
                  </a:cubicBezTo>
                  <a:lnTo>
                    <a:pt x="6930" y="2513"/>
                  </a:lnTo>
                  <a:cubicBezTo>
                    <a:pt x="6920" y="2493"/>
                    <a:pt x="6926" y="2443"/>
                    <a:pt x="6916" y="2443"/>
                  </a:cubicBezTo>
                  <a:cubicBezTo>
                    <a:pt x="6914" y="2443"/>
                    <a:pt x="6911" y="2446"/>
                    <a:pt x="6906" y="2453"/>
                  </a:cubicBezTo>
                  <a:cubicBezTo>
                    <a:pt x="6906" y="2449"/>
                    <a:pt x="6905" y="2448"/>
                    <a:pt x="6903" y="2448"/>
                  </a:cubicBezTo>
                  <a:cubicBezTo>
                    <a:pt x="6898" y="2448"/>
                    <a:pt x="6890" y="2453"/>
                    <a:pt x="6882" y="2453"/>
                  </a:cubicBezTo>
                  <a:cubicBezTo>
                    <a:pt x="6875" y="2460"/>
                    <a:pt x="6864" y="2463"/>
                    <a:pt x="6858" y="2464"/>
                  </a:cubicBezTo>
                  <a:lnTo>
                    <a:pt x="6858" y="2464"/>
                  </a:lnTo>
                  <a:cubicBezTo>
                    <a:pt x="6846" y="2441"/>
                    <a:pt x="6823" y="2441"/>
                    <a:pt x="6811" y="2417"/>
                  </a:cubicBezTo>
                  <a:cubicBezTo>
                    <a:pt x="6811" y="2417"/>
                    <a:pt x="6799" y="2406"/>
                    <a:pt x="6787" y="2406"/>
                  </a:cubicBezTo>
                  <a:cubicBezTo>
                    <a:pt x="6763" y="2406"/>
                    <a:pt x="6751" y="2406"/>
                    <a:pt x="6787" y="2394"/>
                  </a:cubicBezTo>
                  <a:lnTo>
                    <a:pt x="6787" y="2382"/>
                  </a:lnTo>
                  <a:cubicBezTo>
                    <a:pt x="6775" y="2382"/>
                    <a:pt x="6787" y="2370"/>
                    <a:pt x="6787" y="2370"/>
                  </a:cubicBezTo>
                  <a:cubicBezTo>
                    <a:pt x="6787" y="2275"/>
                    <a:pt x="6692" y="2310"/>
                    <a:pt x="6704" y="2227"/>
                  </a:cubicBezTo>
                  <a:cubicBezTo>
                    <a:pt x="6668" y="2227"/>
                    <a:pt x="6668" y="2263"/>
                    <a:pt x="6656" y="2275"/>
                  </a:cubicBezTo>
                  <a:cubicBezTo>
                    <a:pt x="6632" y="2275"/>
                    <a:pt x="6585" y="2251"/>
                    <a:pt x="6561" y="2239"/>
                  </a:cubicBezTo>
                  <a:cubicBezTo>
                    <a:pt x="6573" y="2191"/>
                    <a:pt x="6573" y="2084"/>
                    <a:pt x="6644" y="2072"/>
                  </a:cubicBezTo>
                  <a:cubicBezTo>
                    <a:pt x="6641" y="2061"/>
                    <a:pt x="6638" y="2057"/>
                    <a:pt x="6634" y="2057"/>
                  </a:cubicBezTo>
                  <a:cubicBezTo>
                    <a:pt x="6624" y="2057"/>
                    <a:pt x="6609" y="2088"/>
                    <a:pt x="6594" y="2088"/>
                  </a:cubicBezTo>
                  <a:cubicBezTo>
                    <a:pt x="6591" y="2088"/>
                    <a:pt x="6588" y="2087"/>
                    <a:pt x="6585" y="2084"/>
                  </a:cubicBezTo>
                  <a:lnTo>
                    <a:pt x="6585" y="2072"/>
                  </a:lnTo>
                  <a:cubicBezTo>
                    <a:pt x="6585" y="2096"/>
                    <a:pt x="6573" y="2120"/>
                    <a:pt x="6549" y="2144"/>
                  </a:cubicBezTo>
                  <a:cubicBezTo>
                    <a:pt x="6545" y="2147"/>
                    <a:pt x="6541" y="2149"/>
                    <a:pt x="6537" y="2149"/>
                  </a:cubicBezTo>
                  <a:cubicBezTo>
                    <a:pt x="6514" y="2149"/>
                    <a:pt x="6489" y="2106"/>
                    <a:pt x="6489" y="2096"/>
                  </a:cubicBezTo>
                  <a:lnTo>
                    <a:pt x="6549" y="2084"/>
                  </a:lnTo>
                  <a:cubicBezTo>
                    <a:pt x="6513" y="2036"/>
                    <a:pt x="6442" y="2072"/>
                    <a:pt x="6382" y="2036"/>
                  </a:cubicBezTo>
                  <a:cubicBezTo>
                    <a:pt x="6394" y="1989"/>
                    <a:pt x="6442" y="2001"/>
                    <a:pt x="6478" y="1989"/>
                  </a:cubicBezTo>
                  <a:lnTo>
                    <a:pt x="6466" y="1941"/>
                  </a:lnTo>
                  <a:lnTo>
                    <a:pt x="6501" y="1941"/>
                  </a:lnTo>
                  <a:cubicBezTo>
                    <a:pt x="6489" y="1905"/>
                    <a:pt x="6454" y="1905"/>
                    <a:pt x="6466" y="1858"/>
                  </a:cubicBezTo>
                  <a:lnTo>
                    <a:pt x="6466" y="1858"/>
                  </a:lnTo>
                  <a:cubicBezTo>
                    <a:pt x="6470" y="1861"/>
                    <a:pt x="6473" y="1862"/>
                    <a:pt x="6477" y="1862"/>
                  </a:cubicBezTo>
                  <a:cubicBezTo>
                    <a:pt x="6496" y="1862"/>
                    <a:pt x="6503" y="1820"/>
                    <a:pt x="6525" y="1820"/>
                  </a:cubicBezTo>
                  <a:cubicBezTo>
                    <a:pt x="6531" y="1820"/>
                    <a:pt x="6539" y="1824"/>
                    <a:pt x="6549" y="1834"/>
                  </a:cubicBezTo>
                  <a:cubicBezTo>
                    <a:pt x="6561" y="1810"/>
                    <a:pt x="6489" y="1798"/>
                    <a:pt x="6537" y="1786"/>
                  </a:cubicBezTo>
                  <a:cubicBezTo>
                    <a:pt x="6532" y="1785"/>
                    <a:pt x="6528" y="1784"/>
                    <a:pt x="6525" y="1784"/>
                  </a:cubicBezTo>
                  <a:cubicBezTo>
                    <a:pt x="6504" y="1784"/>
                    <a:pt x="6512" y="1812"/>
                    <a:pt x="6501" y="1822"/>
                  </a:cubicBezTo>
                  <a:cubicBezTo>
                    <a:pt x="6498" y="1823"/>
                    <a:pt x="6495" y="1823"/>
                    <a:pt x="6492" y="1823"/>
                  </a:cubicBezTo>
                  <a:cubicBezTo>
                    <a:pt x="6457" y="1823"/>
                    <a:pt x="6477" y="1761"/>
                    <a:pt x="6466" y="1739"/>
                  </a:cubicBezTo>
                  <a:cubicBezTo>
                    <a:pt x="6478" y="1739"/>
                    <a:pt x="6486" y="1742"/>
                    <a:pt x="6494" y="1742"/>
                  </a:cubicBezTo>
                  <a:cubicBezTo>
                    <a:pt x="6501" y="1742"/>
                    <a:pt x="6507" y="1739"/>
                    <a:pt x="6513" y="1727"/>
                  </a:cubicBezTo>
                  <a:cubicBezTo>
                    <a:pt x="6501" y="1715"/>
                    <a:pt x="6478" y="1691"/>
                    <a:pt x="6513" y="1667"/>
                  </a:cubicBezTo>
                  <a:cubicBezTo>
                    <a:pt x="6478" y="1667"/>
                    <a:pt x="6513" y="1632"/>
                    <a:pt x="6513" y="1608"/>
                  </a:cubicBezTo>
                  <a:lnTo>
                    <a:pt x="6513" y="1608"/>
                  </a:lnTo>
                  <a:cubicBezTo>
                    <a:pt x="6504" y="1626"/>
                    <a:pt x="6488" y="1651"/>
                    <a:pt x="6465" y="1651"/>
                  </a:cubicBezTo>
                  <a:cubicBezTo>
                    <a:pt x="6458" y="1651"/>
                    <a:pt x="6450" y="1649"/>
                    <a:pt x="6442" y="1644"/>
                  </a:cubicBezTo>
                  <a:cubicBezTo>
                    <a:pt x="6430" y="1620"/>
                    <a:pt x="6430" y="1608"/>
                    <a:pt x="6442" y="1560"/>
                  </a:cubicBezTo>
                  <a:lnTo>
                    <a:pt x="6442" y="1560"/>
                  </a:lnTo>
                  <a:lnTo>
                    <a:pt x="6418" y="1596"/>
                  </a:lnTo>
                  <a:cubicBezTo>
                    <a:pt x="6382" y="1548"/>
                    <a:pt x="6466" y="1536"/>
                    <a:pt x="6466" y="1489"/>
                  </a:cubicBezTo>
                  <a:cubicBezTo>
                    <a:pt x="6478" y="1513"/>
                    <a:pt x="6478" y="1524"/>
                    <a:pt x="6501" y="1548"/>
                  </a:cubicBezTo>
                  <a:cubicBezTo>
                    <a:pt x="6489" y="1524"/>
                    <a:pt x="6478" y="1477"/>
                    <a:pt x="6466" y="1429"/>
                  </a:cubicBezTo>
                  <a:lnTo>
                    <a:pt x="6537" y="1405"/>
                  </a:lnTo>
                  <a:cubicBezTo>
                    <a:pt x="6513" y="1394"/>
                    <a:pt x="6549" y="1358"/>
                    <a:pt x="6513" y="1346"/>
                  </a:cubicBezTo>
                  <a:cubicBezTo>
                    <a:pt x="6521" y="1340"/>
                    <a:pt x="6526" y="1338"/>
                    <a:pt x="6531" y="1338"/>
                  </a:cubicBezTo>
                  <a:cubicBezTo>
                    <a:pt x="6555" y="1338"/>
                    <a:pt x="6541" y="1407"/>
                    <a:pt x="6561" y="1417"/>
                  </a:cubicBezTo>
                  <a:cubicBezTo>
                    <a:pt x="6609" y="1370"/>
                    <a:pt x="6525" y="1346"/>
                    <a:pt x="6597" y="1310"/>
                  </a:cubicBezTo>
                  <a:lnTo>
                    <a:pt x="6597" y="1310"/>
                  </a:lnTo>
                  <a:lnTo>
                    <a:pt x="6620" y="1334"/>
                  </a:lnTo>
                  <a:cubicBezTo>
                    <a:pt x="6632" y="1322"/>
                    <a:pt x="6632" y="1274"/>
                    <a:pt x="6644" y="1274"/>
                  </a:cubicBezTo>
                  <a:lnTo>
                    <a:pt x="6644" y="1274"/>
                  </a:lnTo>
                  <a:cubicBezTo>
                    <a:pt x="6632" y="1274"/>
                    <a:pt x="6632" y="1286"/>
                    <a:pt x="6632" y="1298"/>
                  </a:cubicBezTo>
                  <a:cubicBezTo>
                    <a:pt x="6573" y="1263"/>
                    <a:pt x="6620" y="1191"/>
                    <a:pt x="6549" y="1167"/>
                  </a:cubicBezTo>
                  <a:lnTo>
                    <a:pt x="6537" y="1191"/>
                  </a:lnTo>
                  <a:cubicBezTo>
                    <a:pt x="6537" y="1155"/>
                    <a:pt x="6513" y="1108"/>
                    <a:pt x="6537" y="1084"/>
                  </a:cubicBezTo>
                  <a:close/>
                  <a:moveTo>
                    <a:pt x="7621" y="2560"/>
                  </a:moveTo>
                  <a:cubicBezTo>
                    <a:pt x="7632" y="2583"/>
                    <a:pt x="7612" y="2594"/>
                    <a:pt x="7599" y="2606"/>
                  </a:cubicBezTo>
                  <a:lnTo>
                    <a:pt x="7599" y="2606"/>
                  </a:lnTo>
                  <a:cubicBezTo>
                    <a:pt x="7605" y="2588"/>
                    <a:pt x="7612" y="2572"/>
                    <a:pt x="7621" y="2560"/>
                  </a:cubicBezTo>
                  <a:close/>
                  <a:moveTo>
                    <a:pt x="7515" y="2750"/>
                  </a:moveTo>
                  <a:lnTo>
                    <a:pt x="7515" y="2750"/>
                  </a:lnTo>
                  <a:cubicBezTo>
                    <a:pt x="7514" y="2750"/>
                    <a:pt x="7514" y="2751"/>
                    <a:pt x="7513" y="2751"/>
                  </a:cubicBezTo>
                  <a:cubicBezTo>
                    <a:pt x="7515" y="2752"/>
                    <a:pt x="7515" y="2753"/>
                    <a:pt x="7516" y="2753"/>
                  </a:cubicBezTo>
                  <a:cubicBezTo>
                    <a:pt x="7516" y="2753"/>
                    <a:pt x="7516" y="2752"/>
                    <a:pt x="7515" y="2750"/>
                  </a:cubicBezTo>
                  <a:close/>
                  <a:moveTo>
                    <a:pt x="7162" y="2818"/>
                  </a:moveTo>
                  <a:cubicBezTo>
                    <a:pt x="7163" y="2819"/>
                    <a:pt x="7165" y="2821"/>
                    <a:pt x="7168" y="2822"/>
                  </a:cubicBezTo>
                  <a:cubicBezTo>
                    <a:pt x="7166" y="2821"/>
                    <a:pt x="7163" y="2819"/>
                    <a:pt x="7162" y="2818"/>
                  </a:cubicBezTo>
                  <a:close/>
                  <a:moveTo>
                    <a:pt x="4906" y="0"/>
                  </a:moveTo>
                  <a:cubicBezTo>
                    <a:pt x="4873" y="33"/>
                    <a:pt x="4870" y="97"/>
                    <a:pt x="4804" y="97"/>
                  </a:cubicBezTo>
                  <a:cubicBezTo>
                    <a:pt x="4799" y="97"/>
                    <a:pt x="4793" y="97"/>
                    <a:pt x="4787" y="96"/>
                  </a:cubicBezTo>
                  <a:lnTo>
                    <a:pt x="4823" y="48"/>
                  </a:lnTo>
                  <a:cubicBezTo>
                    <a:pt x="4817" y="47"/>
                    <a:pt x="4812" y="47"/>
                    <a:pt x="4808" y="47"/>
                  </a:cubicBezTo>
                  <a:cubicBezTo>
                    <a:pt x="4745" y="47"/>
                    <a:pt x="4781" y="120"/>
                    <a:pt x="4704" y="120"/>
                  </a:cubicBezTo>
                  <a:cubicBezTo>
                    <a:pt x="4739" y="120"/>
                    <a:pt x="4680" y="167"/>
                    <a:pt x="4739" y="167"/>
                  </a:cubicBezTo>
                  <a:cubicBezTo>
                    <a:pt x="4717" y="182"/>
                    <a:pt x="4691" y="192"/>
                    <a:pt x="4662" y="192"/>
                  </a:cubicBezTo>
                  <a:cubicBezTo>
                    <a:pt x="4645" y="192"/>
                    <a:pt x="4626" y="188"/>
                    <a:pt x="4608" y="179"/>
                  </a:cubicBezTo>
                  <a:cubicBezTo>
                    <a:pt x="4596" y="191"/>
                    <a:pt x="4608" y="203"/>
                    <a:pt x="4608" y="215"/>
                  </a:cubicBezTo>
                  <a:cubicBezTo>
                    <a:pt x="4619" y="222"/>
                    <a:pt x="4628" y="225"/>
                    <a:pt x="4636" y="225"/>
                  </a:cubicBezTo>
                  <a:cubicBezTo>
                    <a:pt x="4656" y="225"/>
                    <a:pt x="4672" y="210"/>
                    <a:pt x="4689" y="210"/>
                  </a:cubicBezTo>
                  <a:cubicBezTo>
                    <a:pt x="4697" y="210"/>
                    <a:pt x="4706" y="214"/>
                    <a:pt x="4715" y="227"/>
                  </a:cubicBezTo>
                  <a:lnTo>
                    <a:pt x="4751" y="179"/>
                  </a:lnTo>
                  <a:cubicBezTo>
                    <a:pt x="4799" y="191"/>
                    <a:pt x="4799" y="239"/>
                    <a:pt x="4775" y="262"/>
                  </a:cubicBezTo>
                  <a:cubicBezTo>
                    <a:pt x="4783" y="262"/>
                    <a:pt x="4791" y="257"/>
                    <a:pt x="4795" y="257"/>
                  </a:cubicBezTo>
                  <a:cubicBezTo>
                    <a:pt x="4797" y="257"/>
                    <a:pt x="4799" y="258"/>
                    <a:pt x="4799" y="262"/>
                  </a:cubicBezTo>
                  <a:cubicBezTo>
                    <a:pt x="4802" y="286"/>
                    <a:pt x="4800" y="293"/>
                    <a:pt x="4794" y="293"/>
                  </a:cubicBezTo>
                  <a:cubicBezTo>
                    <a:pt x="4786" y="293"/>
                    <a:pt x="4769" y="274"/>
                    <a:pt x="4756" y="274"/>
                  </a:cubicBezTo>
                  <a:cubicBezTo>
                    <a:pt x="4748" y="274"/>
                    <a:pt x="4742" y="280"/>
                    <a:pt x="4739" y="298"/>
                  </a:cubicBezTo>
                  <a:lnTo>
                    <a:pt x="4763" y="298"/>
                  </a:lnTo>
                  <a:cubicBezTo>
                    <a:pt x="4771" y="330"/>
                    <a:pt x="4742" y="340"/>
                    <a:pt x="4707" y="340"/>
                  </a:cubicBezTo>
                  <a:cubicBezTo>
                    <a:pt x="4690" y="340"/>
                    <a:pt x="4672" y="338"/>
                    <a:pt x="4656" y="334"/>
                  </a:cubicBezTo>
                  <a:cubicBezTo>
                    <a:pt x="4620" y="310"/>
                    <a:pt x="4573" y="310"/>
                    <a:pt x="4573" y="274"/>
                  </a:cubicBezTo>
                  <a:lnTo>
                    <a:pt x="4632" y="251"/>
                  </a:lnTo>
                  <a:cubicBezTo>
                    <a:pt x="4625" y="246"/>
                    <a:pt x="4618" y="244"/>
                    <a:pt x="4611" y="244"/>
                  </a:cubicBezTo>
                  <a:cubicBezTo>
                    <a:pt x="4582" y="244"/>
                    <a:pt x="4553" y="274"/>
                    <a:pt x="4525" y="274"/>
                  </a:cubicBezTo>
                  <a:cubicBezTo>
                    <a:pt x="4525" y="262"/>
                    <a:pt x="4513" y="262"/>
                    <a:pt x="4513" y="262"/>
                  </a:cubicBezTo>
                  <a:cubicBezTo>
                    <a:pt x="4513" y="262"/>
                    <a:pt x="4513" y="274"/>
                    <a:pt x="4513" y="274"/>
                  </a:cubicBezTo>
                  <a:cubicBezTo>
                    <a:pt x="4513" y="274"/>
                    <a:pt x="4501" y="262"/>
                    <a:pt x="4501" y="262"/>
                  </a:cubicBezTo>
                  <a:cubicBezTo>
                    <a:pt x="4473" y="262"/>
                    <a:pt x="4436" y="278"/>
                    <a:pt x="4411" y="278"/>
                  </a:cubicBezTo>
                  <a:cubicBezTo>
                    <a:pt x="4404" y="278"/>
                    <a:pt x="4399" y="277"/>
                    <a:pt x="4394" y="274"/>
                  </a:cubicBezTo>
                  <a:lnTo>
                    <a:pt x="4394" y="274"/>
                  </a:lnTo>
                  <a:lnTo>
                    <a:pt x="4406" y="310"/>
                  </a:lnTo>
                  <a:lnTo>
                    <a:pt x="4406" y="286"/>
                  </a:lnTo>
                  <a:cubicBezTo>
                    <a:pt x="4430" y="286"/>
                    <a:pt x="4465" y="310"/>
                    <a:pt x="4453" y="334"/>
                  </a:cubicBezTo>
                  <a:cubicBezTo>
                    <a:pt x="4444" y="338"/>
                    <a:pt x="4435" y="339"/>
                    <a:pt x="4427" y="339"/>
                  </a:cubicBezTo>
                  <a:cubicBezTo>
                    <a:pt x="4387" y="339"/>
                    <a:pt x="4368" y="294"/>
                    <a:pt x="4358" y="274"/>
                  </a:cubicBezTo>
                  <a:cubicBezTo>
                    <a:pt x="4363" y="248"/>
                    <a:pt x="4375" y="243"/>
                    <a:pt x="4389" y="243"/>
                  </a:cubicBezTo>
                  <a:cubicBezTo>
                    <a:pt x="4400" y="243"/>
                    <a:pt x="4411" y="246"/>
                    <a:pt x="4421" y="246"/>
                  </a:cubicBezTo>
                  <a:cubicBezTo>
                    <a:pt x="4429" y="246"/>
                    <a:pt x="4436" y="244"/>
                    <a:pt x="4442" y="239"/>
                  </a:cubicBezTo>
                  <a:cubicBezTo>
                    <a:pt x="4433" y="221"/>
                    <a:pt x="4422" y="216"/>
                    <a:pt x="4409" y="216"/>
                  </a:cubicBezTo>
                  <a:cubicBezTo>
                    <a:pt x="4395" y="216"/>
                    <a:pt x="4377" y="222"/>
                    <a:pt x="4354" y="222"/>
                  </a:cubicBezTo>
                  <a:cubicBezTo>
                    <a:pt x="4341" y="222"/>
                    <a:pt x="4327" y="220"/>
                    <a:pt x="4311" y="215"/>
                  </a:cubicBezTo>
                  <a:cubicBezTo>
                    <a:pt x="4323" y="185"/>
                    <a:pt x="4343" y="185"/>
                    <a:pt x="4363" y="185"/>
                  </a:cubicBezTo>
                  <a:cubicBezTo>
                    <a:pt x="4382" y="185"/>
                    <a:pt x="4400" y="185"/>
                    <a:pt x="4406" y="155"/>
                  </a:cubicBezTo>
                  <a:cubicBezTo>
                    <a:pt x="4355" y="155"/>
                    <a:pt x="4339" y="181"/>
                    <a:pt x="4305" y="181"/>
                  </a:cubicBezTo>
                  <a:cubicBezTo>
                    <a:pt x="4300" y="181"/>
                    <a:pt x="4294" y="181"/>
                    <a:pt x="4287" y="179"/>
                  </a:cubicBezTo>
                  <a:cubicBezTo>
                    <a:pt x="4287" y="155"/>
                    <a:pt x="4334" y="143"/>
                    <a:pt x="4334" y="120"/>
                  </a:cubicBezTo>
                  <a:lnTo>
                    <a:pt x="4299" y="108"/>
                  </a:lnTo>
                  <a:cubicBezTo>
                    <a:pt x="4382" y="96"/>
                    <a:pt x="4275" y="36"/>
                    <a:pt x="4346" y="12"/>
                  </a:cubicBezTo>
                  <a:cubicBezTo>
                    <a:pt x="4341" y="9"/>
                    <a:pt x="4336" y="7"/>
                    <a:pt x="4332" y="7"/>
                  </a:cubicBezTo>
                  <a:cubicBezTo>
                    <a:pt x="4311" y="7"/>
                    <a:pt x="4297" y="41"/>
                    <a:pt x="4270" y="41"/>
                  </a:cubicBezTo>
                  <a:cubicBezTo>
                    <a:pt x="4264" y="41"/>
                    <a:pt x="4258" y="40"/>
                    <a:pt x="4251" y="36"/>
                  </a:cubicBezTo>
                  <a:lnTo>
                    <a:pt x="4251" y="36"/>
                  </a:lnTo>
                  <a:cubicBezTo>
                    <a:pt x="4263" y="60"/>
                    <a:pt x="4311" y="96"/>
                    <a:pt x="4263" y="120"/>
                  </a:cubicBezTo>
                  <a:lnTo>
                    <a:pt x="4215" y="108"/>
                  </a:lnTo>
                  <a:cubicBezTo>
                    <a:pt x="4192" y="84"/>
                    <a:pt x="4263" y="48"/>
                    <a:pt x="4227" y="24"/>
                  </a:cubicBezTo>
                  <a:lnTo>
                    <a:pt x="4227" y="24"/>
                  </a:lnTo>
                  <a:lnTo>
                    <a:pt x="4168" y="48"/>
                  </a:lnTo>
                  <a:cubicBezTo>
                    <a:pt x="4180" y="72"/>
                    <a:pt x="4203" y="72"/>
                    <a:pt x="4192" y="96"/>
                  </a:cubicBezTo>
                  <a:cubicBezTo>
                    <a:pt x="4189" y="95"/>
                    <a:pt x="4187" y="95"/>
                    <a:pt x="4185" y="95"/>
                  </a:cubicBezTo>
                  <a:cubicBezTo>
                    <a:pt x="4154" y="95"/>
                    <a:pt x="4142" y="170"/>
                    <a:pt x="4120" y="203"/>
                  </a:cubicBezTo>
                  <a:cubicBezTo>
                    <a:pt x="4084" y="203"/>
                    <a:pt x="4072" y="203"/>
                    <a:pt x="4049" y="179"/>
                  </a:cubicBezTo>
                  <a:cubicBezTo>
                    <a:pt x="3989" y="239"/>
                    <a:pt x="3906" y="262"/>
                    <a:pt x="3846" y="310"/>
                  </a:cubicBezTo>
                  <a:cubicBezTo>
                    <a:pt x="3882" y="274"/>
                    <a:pt x="3834" y="262"/>
                    <a:pt x="3811" y="239"/>
                  </a:cubicBezTo>
                  <a:cubicBezTo>
                    <a:pt x="3858" y="227"/>
                    <a:pt x="3846" y="167"/>
                    <a:pt x="3834" y="131"/>
                  </a:cubicBezTo>
                  <a:lnTo>
                    <a:pt x="3834" y="131"/>
                  </a:lnTo>
                  <a:cubicBezTo>
                    <a:pt x="3811" y="143"/>
                    <a:pt x="3799" y="203"/>
                    <a:pt x="3811" y="215"/>
                  </a:cubicBezTo>
                  <a:cubicBezTo>
                    <a:pt x="3806" y="214"/>
                    <a:pt x="3802" y="213"/>
                    <a:pt x="3799" y="213"/>
                  </a:cubicBezTo>
                  <a:cubicBezTo>
                    <a:pt x="3773" y="213"/>
                    <a:pt x="3778" y="244"/>
                    <a:pt x="3758" y="244"/>
                  </a:cubicBezTo>
                  <a:cubicBezTo>
                    <a:pt x="3753" y="244"/>
                    <a:pt x="3747" y="243"/>
                    <a:pt x="3739" y="239"/>
                  </a:cubicBezTo>
                  <a:cubicBezTo>
                    <a:pt x="3703" y="227"/>
                    <a:pt x="3739" y="179"/>
                    <a:pt x="3727" y="167"/>
                  </a:cubicBezTo>
                  <a:lnTo>
                    <a:pt x="3727" y="167"/>
                  </a:lnTo>
                  <a:cubicBezTo>
                    <a:pt x="3668" y="179"/>
                    <a:pt x="3727" y="227"/>
                    <a:pt x="3668" y="227"/>
                  </a:cubicBezTo>
                  <a:cubicBezTo>
                    <a:pt x="3668" y="227"/>
                    <a:pt x="3668" y="227"/>
                    <a:pt x="3668" y="215"/>
                  </a:cubicBezTo>
                  <a:cubicBezTo>
                    <a:pt x="3632" y="215"/>
                    <a:pt x="3596" y="239"/>
                    <a:pt x="3596" y="262"/>
                  </a:cubicBezTo>
                  <a:cubicBezTo>
                    <a:pt x="3584" y="247"/>
                    <a:pt x="3571" y="242"/>
                    <a:pt x="3559" y="242"/>
                  </a:cubicBezTo>
                  <a:cubicBezTo>
                    <a:pt x="3539" y="242"/>
                    <a:pt x="3522" y="255"/>
                    <a:pt x="3509" y="255"/>
                  </a:cubicBezTo>
                  <a:cubicBezTo>
                    <a:pt x="3500" y="255"/>
                    <a:pt x="3493" y="248"/>
                    <a:pt x="3489" y="227"/>
                  </a:cubicBezTo>
                  <a:lnTo>
                    <a:pt x="3489" y="227"/>
                  </a:lnTo>
                  <a:cubicBezTo>
                    <a:pt x="3418" y="274"/>
                    <a:pt x="3513" y="262"/>
                    <a:pt x="3501" y="286"/>
                  </a:cubicBezTo>
                  <a:cubicBezTo>
                    <a:pt x="3486" y="309"/>
                    <a:pt x="3456" y="317"/>
                    <a:pt x="3431" y="317"/>
                  </a:cubicBezTo>
                  <a:cubicBezTo>
                    <a:pt x="3416" y="317"/>
                    <a:pt x="3403" y="314"/>
                    <a:pt x="3394" y="310"/>
                  </a:cubicBezTo>
                  <a:cubicBezTo>
                    <a:pt x="3418" y="310"/>
                    <a:pt x="3430" y="286"/>
                    <a:pt x="3441" y="286"/>
                  </a:cubicBezTo>
                  <a:lnTo>
                    <a:pt x="3418" y="251"/>
                  </a:lnTo>
                  <a:cubicBezTo>
                    <a:pt x="3413" y="250"/>
                    <a:pt x="3409" y="250"/>
                    <a:pt x="3405" y="250"/>
                  </a:cubicBezTo>
                  <a:cubicBezTo>
                    <a:pt x="3320" y="250"/>
                    <a:pt x="3372" y="358"/>
                    <a:pt x="3298" y="358"/>
                  </a:cubicBezTo>
                  <a:cubicBezTo>
                    <a:pt x="3295" y="358"/>
                    <a:pt x="3291" y="358"/>
                    <a:pt x="3287" y="358"/>
                  </a:cubicBezTo>
                  <a:cubicBezTo>
                    <a:pt x="3322" y="322"/>
                    <a:pt x="3287" y="322"/>
                    <a:pt x="3299" y="274"/>
                  </a:cubicBezTo>
                  <a:lnTo>
                    <a:pt x="3299" y="274"/>
                  </a:lnTo>
                  <a:cubicBezTo>
                    <a:pt x="3287" y="298"/>
                    <a:pt x="3215" y="298"/>
                    <a:pt x="3275" y="322"/>
                  </a:cubicBezTo>
                  <a:cubicBezTo>
                    <a:pt x="3239" y="334"/>
                    <a:pt x="3203" y="334"/>
                    <a:pt x="3180" y="334"/>
                  </a:cubicBezTo>
                  <a:cubicBezTo>
                    <a:pt x="3156" y="358"/>
                    <a:pt x="3132" y="381"/>
                    <a:pt x="3120" y="417"/>
                  </a:cubicBezTo>
                  <a:cubicBezTo>
                    <a:pt x="3072" y="417"/>
                    <a:pt x="3025" y="405"/>
                    <a:pt x="3001" y="393"/>
                  </a:cubicBezTo>
                  <a:cubicBezTo>
                    <a:pt x="2906" y="453"/>
                    <a:pt x="2799" y="441"/>
                    <a:pt x="2703" y="512"/>
                  </a:cubicBezTo>
                  <a:lnTo>
                    <a:pt x="2715" y="512"/>
                  </a:lnTo>
                  <a:cubicBezTo>
                    <a:pt x="2632" y="536"/>
                    <a:pt x="2775" y="560"/>
                    <a:pt x="2691" y="584"/>
                  </a:cubicBezTo>
                  <a:cubicBezTo>
                    <a:pt x="2686" y="558"/>
                    <a:pt x="2672" y="552"/>
                    <a:pt x="2654" y="552"/>
                  </a:cubicBezTo>
                  <a:cubicBezTo>
                    <a:pt x="2641" y="552"/>
                    <a:pt x="2627" y="555"/>
                    <a:pt x="2613" y="555"/>
                  </a:cubicBezTo>
                  <a:cubicBezTo>
                    <a:pt x="2602" y="555"/>
                    <a:pt x="2593" y="554"/>
                    <a:pt x="2584" y="548"/>
                  </a:cubicBezTo>
                  <a:cubicBezTo>
                    <a:pt x="2477" y="572"/>
                    <a:pt x="2429" y="667"/>
                    <a:pt x="2322" y="667"/>
                  </a:cubicBezTo>
                  <a:cubicBezTo>
                    <a:pt x="2322" y="667"/>
                    <a:pt x="2322" y="643"/>
                    <a:pt x="2334" y="632"/>
                  </a:cubicBezTo>
                  <a:lnTo>
                    <a:pt x="2334" y="632"/>
                  </a:lnTo>
                  <a:cubicBezTo>
                    <a:pt x="2251" y="655"/>
                    <a:pt x="2203" y="691"/>
                    <a:pt x="2144" y="715"/>
                  </a:cubicBezTo>
                  <a:lnTo>
                    <a:pt x="2144" y="703"/>
                  </a:lnTo>
                  <a:cubicBezTo>
                    <a:pt x="2025" y="715"/>
                    <a:pt x="1953" y="810"/>
                    <a:pt x="1858" y="882"/>
                  </a:cubicBezTo>
                  <a:cubicBezTo>
                    <a:pt x="1858" y="870"/>
                    <a:pt x="1858" y="846"/>
                    <a:pt x="1858" y="834"/>
                  </a:cubicBezTo>
                  <a:cubicBezTo>
                    <a:pt x="1798" y="858"/>
                    <a:pt x="1715" y="893"/>
                    <a:pt x="1703" y="953"/>
                  </a:cubicBezTo>
                  <a:cubicBezTo>
                    <a:pt x="1694" y="952"/>
                    <a:pt x="1686" y="951"/>
                    <a:pt x="1680" y="951"/>
                  </a:cubicBezTo>
                  <a:cubicBezTo>
                    <a:pt x="1629" y="951"/>
                    <a:pt x="1657" y="989"/>
                    <a:pt x="1572" y="989"/>
                  </a:cubicBezTo>
                  <a:cubicBezTo>
                    <a:pt x="1560" y="977"/>
                    <a:pt x="1572" y="977"/>
                    <a:pt x="1572" y="965"/>
                  </a:cubicBezTo>
                  <a:lnTo>
                    <a:pt x="1572" y="965"/>
                  </a:lnTo>
                  <a:cubicBezTo>
                    <a:pt x="1525" y="977"/>
                    <a:pt x="1501" y="1001"/>
                    <a:pt x="1465" y="1013"/>
                  </a:cubicBezTo>
                  <a:cubicBezTo>
                    <a:pt x="1394" y="1096"/>
                    <a:pt x="1417" y="1167"/>
                    <a:pt x="1310" y="1203"/>
                  </a:cubicBezTo>
                  <a:cubicBezTo>
                    <a:pt x="1263" y="1143"/>
                    <a:pt x="1358" y="1155"/>
                    <a:pt x="1322" y="1096"/>
                  </a:cubicBezTo>
                  <a:lnTo>
                    <a:pt x="1322" y="1096"/>
                  </a:lnTo>
                  <a:cubicBezTo>
                    <a:pt x="1310" y="1120"/>
                    <a:pt x="1310" y="1143"/>
                    <a:pt x="1275" y="1143"/>
                  </a:cubicBezTo>
                  <a:cubicBezTo>
                    <a:pt x="1275" y="1108"/>
                    <a:pt x="1263" y="1132"/>
                    <a:pt x="1263" y="1096"/>
                  </a:cubicBezTo>
                  <a:cubicBezTo>
                    <a:pt x="1227" y="1096"/>
                    <a:pt x="1227" y="1215"/>
                    <a:pt x="1215" y="1215"/>
                  </a:cubicBezTo>
                  <a:cubicBezTo>
                    <a:pt x="1221" y="1221"/>
                    <a:pt x="1227" y="1224"/>
                    <a:pt x="1233" y="1224"/>
                  </a:cubicBezTo>
                  <a:cubicBezTo>
                    <a:pt x="1239" y="1224"/>
                    <a:pt x="1245" y="1221"/>
                    <a:pt x="1251" y="1215"/>
                  </a:cubicBezTo>
                  <a:lnTo>
                    <a:pt x="1251" y="1215"/>
                  </a:lnTo>
                  <a:cubicBezTo>
                    <a:pt x="1251" y="1263"/>
                    <a:pt x="1167" y="1274"/>
                    <a:pt x="1132" y="1322"/>
                  </a:cubicBezTo>
                  <a:cubicBezTo>
                    <a:pt x="1138" y="1316"/>
                    <a:pt x="1152" y="1310"/>
                    <a:pt x="1167" y="1310"/>
                  </a:cubicBezTo>
                  <a:cubicBezTo>
                    <a:pt x="1182" y="1310"/>
                    <a:pt x="1197" y="1316"/>
                    <a:pt x="1203" y="1334"/>
                  </a:cubicBezTo>
                  <a:cubicBezTo>
                    <a:pt x="1132" y="1358"/>
                    <a:pt x="1144" y="1441"/>
                    <a:pt x="1120" y="1489"/>
                  </a:cubicBezTo>
                  <a:cubicBezTo>
                    <a:pt x="1116" y="1489"/>
                    <a:pt x="1112" y="1490"/>
                    <a:pt x="1109" y="1490"/>
                  </a:cubicBezTo>
                  <a:cubicBezTo>
                    <a:pt x="1058" y="1490"/>
                    <a:pt x="1129" y="1403"/>
                    <a:pt x="1084" y="1370"/>
                  </a:cubicBezTo>
                  <a:cubicBezTo>
                    <a:pt x="1072" y="1358"/>
                    <a:pt x="1024" y="1334"/>
                    <a:pt x="1036" y="1310"/>
                  </a:cubicBezTo>
                  <a:lnTo>
                    <a:pt x="1036" y="1310"/>
                  </a:lnTo>
                  <a:cubicBezTo>
                    <a:pt x="977" y="1334"/>
                    <a:pt x="965" y="1394"/>
                    <a:pt x="929" y="1429"/>
                  </a:cubicBezTo>
                  <a:lnTo>
                    <a:pt x="917" y="1417"/>
                  </a:lnTo>
                  <a:cubicBezTo>
                    <a:pt x="858" y="1465"/>
                    <a:pt x="834" y="1560"/>
                    <a:pt x="763" y="1572"/>
                  </a:cubicBezTo>
                  <a:lnTo>
                    <a:pt x="798" y="1572"/>
                  </a:lnTo>
                  <a:cubicBezTo>
                    <a:pt x="798" y="1584"/>
                    <a:pt x="763" y="1596"/>
                    <a:pt x="763" y="1632"/>
                  </a:cubicBezTo>
                  <a:cubicBezTo>
                    <a:pt x="752" y="1621"/>
                    <a:pt x="713" y="1620"/>
                    <a:pt x="705" y="1603"/>
                  </a:cubicBezTo>
                  <a:lnTo>
                    <a:pt x="705" y="1603"/>
                  </a:lnTo>
                  <a:cubicBezTo>
                    <a:pt x="719" y="1682"/>
                    <a:pt x="596" y="1729"/>
                    <a:pt x="608" y="1810"/>
                  </a:cubicBezTo>
                  <a:cubicBezTo>
                    <a:pt x="572" y="1810"/>
                    <a:pt x="572" y="1775"/>
                    <a:pt x="560" y="1751"/>
                  </a:cubicBezTo>
                  <a:cubicBezTo>
                    <a:pt x="608" y="1739"/>
                    <a:pt x="632" y="1739"/>
                    <a:pt x="632" y="1703"/>
                  </a:cubicBezTo>
                  <a:lnTo>
                    <a:pt x="632" y="1703"/>
                  </a:lnTo>
                  <a:cubicBezTo>
                    <a:pt x="616" y="1713"/>
                    <a:pt x="601" y="1717"/>
                    <a:pt x="589" y="1717"/>
                  </a:cubicBezTo>
                  <a:cubicBezTo>
                    <a:pt x="572" y="1717"/>
                    <a:pt x="560" y="1710"/>
                    <a:pt x="560" y="1703"/>
                  </a:cubicBezTo>
                  <a:cubicBezTo>
                    <a:pt x="560" y="1763"/>
                    <a:pt x="489" y="1834"/>
                    <a:pt x="501" y="1894"/>
                  </a:cubicBezTo>
                  <a:cubicBezTo>
                    <a:pt x="465" y="1882"/>
                    <a:pt x="441" y="1894"/>
                    <a:pt x="417" y="1846"/>
                  </a:cubicBezTo>
                  <a:lnTo>
                    <a:pt x="417" y="1846"/>
                  </a:lnTo>
                  <a:cubicBezTo>
                    <a:pt x="334" y="1941"/>
                    <a:pt x="548" y="1917"/>
                    <a:pt x="441" y="2001"/>
                  </a:cubicBezTo>
                  <a:cubicBezTo>
                    <a:pt x="372" y="2001"/>
                    <a:pt x="425" y="1944"/>
                    <a:pt x="399" y="1944"/>
                  </a:cubicBezTo>
                  <a:cubicBezTo>
                    <a:pt x="393" y="1944"/>
                    <a:pt x="384" y="1947"/>
                    <a:pt x="370" y="1953"/>
                  </a:cubicBezTo>
                  <a:lnTo>
                    <a:pt x="382" y="1941"/>
                  </a:lnTo>
                  <a:cubicBezTo>
                    <a:pt x="365" y="1934"/>
                    <a:pt x="355" y="1931"/>
                    <a:pt x="347" y="1931"/>
                  </a:cubicBezTo>
                  <a:cubicBezTo>
                    <a:pt x="306" y="1931"/>
                    <a:pt x="385" y="2032"/>
                    <a:pt x="334" y="2072"/>
                  </a:cubicBezTo>
                  <a:cubicBezTo>
                    <a:pt x="298" y="2025"/>
                    <a:pt x="346" y="2001"/>
                    <a:pt x="286" y="2001"/>
                  </a:cubicBezTo>
                  <a:cubicBezTo>
                    <a:pt x="239" y="2048"/>
                    <a:pt x="274" y="2132"/>
                    <a:pt x="215" y="2156"/>
                  </a:cubicBezTo>
                  <a:lnTo>
                    <a:pt x="203" y="2132"/>
                  </a:lnTo>
                  <a:cubicBezTo>
                    <a:pt x="179" y="2156"/>
                    <a:pt x="108" y="2191"/>
                    <a:pt x="72" y="2227"/>
                  </a:cubicBezTo>
                  <a:cubicBezTo>
                    <a:pt x="72" y="2215"/>
                    <a:pt x="72" y="2215"/>
                    <a:pt x="72" y="2203"/>
                  </a:cubicBezTo>
                  <a:cubicBezTo>
                    <a:pt x="1" y="2227"/>
                    <a:pt x="72" y="2251"/>
                    <a:pt x="1" y="2251"/>
                  </a:cubicBezTo>
                  <a:lnTo>
                    <a:pt x="1" y="2286"/>
                  </a:lnTo>
                  <a:cubicBezTo>
                    <a:pt x="36" y="2286"/>
                    <a:pt x="96" y="2275"/>
                    <a:pt x="108" y="2215"/>
                  </a:cubicBezTo>
                  <a:lnTo>
                    <a:pt x="108" y="2215"/>
                  </a:lnTo>
                  <a:cubicBezTo>
                    <a:pt x="96" y="2275"/>
                    <a:pt x="203" y="2251"/>
                    <a:pt x="215" y="2298"/>
                  </a:cubicBezTo>
                  <a:lnTo>
                    <a:pt x="215" y="2275"/>
                  </a:lnTo>
                  <a:cubicBezTo>
                    <a:pt x="225" y="2275"/>
                    <a:pt x="234" y="2276"/>
                    <a:pt x="244" y="2276"/>
                  </a:cubicBezTo>
                  <a:cubicBezTo>
                    <a:pt x="362" y="2276"/>
                    <a:pt x="463" y="2211"/>
                    <a:pt x="584" y="2167"/>
                  </a:cubicBezTo>
                  <a:cubicBezTo>
                    <a:pt x="608" y="2072"/>
                    <a:pt x="703" y="2108"/>
                    <a:pt x="751" y="2025"/>
                  </a:cubicBezTo>
                  <a:cubicBezTo>
                    <a:pt x="727" y="1965"/>
                    <a:pt x="751" y="2013"/>
                    <a:pt x="810" y="1953"/>
                  </a:cubicBezTo>
                  <a:lnTo>
                    <a:pt x="810" y="1953"/>
                  </a:lnTo>
                  <a:cubicBezTo>
                    <a:pt x="786" y="1989"/>
                    <a:pt x="834" y="2001"/>
                    <a:pt x="858" y="2001"/>
                  </a:cubicBezTo>
                  <a:cubicBezTo>
                    <a:pt x="858" y="1977"/>
                    <a:pt x="870" y="1953"/>
                    <a:pt x="882" y="1941"/>
                  </a:cubicBezTo>
                  <a:cubicBezTo>
                    <a:pt x="889" y="1945"/>
                    <a:pt x="904" y="1947"/>
                    <a:pt x="922" y="1947"/>
                  </a:cubicBezTo>
                  <a:cubicBezTo>
                    <a:pt x="963" y="1947"/>
                    <a:pt x="1016" y="1935"/>
                    <a:pt x="1024" y="1894"/>
                  </a:cubicBezTo>
                  <a:cubicBezTo>
                    <a:pt x="1031" y="1892"/>
                    <a:pt x="1036" y="1891"/>
                    <a:pt x="1039" y="1891"/>
                  </a:cubicBezTo>
                  <a:cubicBezTo>
                    <a:pt x="1060" y="1891"/>
                    <a:pt x="1024" y="1919"/>
                    <a:pt x="1024" y="1929"/>
                  </a:cubicBezTo>
                  <a:cubicBezTo>
                    <a:pt x="1030" y="1933"/>
                    <a:pt x="1035" y="1935"/>
                    <a:pt x="1038" y="1935"/>
                  </a:cubicBezTo>
                  <a:cubicBezTo>
                    <a:pt x="1054" y="1935"/>
                    <a:pt x="1040" y="1894"/>
                    <a:pt x="1060" y="1894"/>
                  </a:cubicBezTo>
                  <a:cubicBezTo>
                    <a:pt x="1060" y="1894"/>
                    <a:pt x="1060" y="1905"/>
                    <a:pt x="1060" y="1905"/>
                  </a:cubicBezTo>
                  <a:cubicBezTo>
                    <a:pt x="1120" y="1870"/>
                    <a:pt x="1167" y="1858"/>
                    <a:pt x="1227" y="1834"/>
                  </a:cubicBezTo>
                  <a:cubicBezTo>
                    <a:pt x="1191" y="1775"/>
                    <a:pt x="1275" y="1775"/>
                    <a:pt x="1286" y="1739"/>
                  </a:cubicBezTo>
                  <a:cubicBezTo>
                    <a:pt x="1286" y="1747"/>
                    <a:pt x="1292" y="1749"/>
                    <a:pt x="1300" y="1749"/>
                  </a:cubicBezTo>
                  <a:cubicBezTo>
                    <a:pt x="1316" y="1749"/>
                    <a:pt x="1342" y="1739"/>
                    <a:pt x="1358" y="1739"/>
                  </a:cubicBezTo>
                  <a:lnTo>
                    <a:pt x="1358" y="1667"/>
                  </a:lnTo>
                  <a:cubicBezTo>
                    <a:pt x="1364" y="1644"/>
                    <a:pt x="1379" y="1644"/>
                    <a:pt x="1397" y="1644"/>
                  </a:cubicBezTo>
                  <a:cubicBezTo>
                    <a:pt x="1414" y="1644"/>
                    <a:pt x="1435" y="1644"/>
                    <a:pt x="1453" y="1620"/>
                  </a:cubicBezTo>
                  <a:lnTo>
                    <a:pt x="1429" y="1620"/>
                  </a:lnTo>
                  <a:cubicBezTo>
                    <a:pt x="1447" y="1593"/>
                    <a:pt x="1505" y="1580"/>
                    <a:pt x="1558" y="1580"/>
                  </a:cubicBezTo>
                  <a:cubicBezTo>
                    <a:pt x="1576" y="1580"/>
                    <a:pt x="1593" y="1581"/>
                    <a:pt x="1608" y="1584"/>
                  </a:cubicBezTo>
                  <a:cubicBezTo>
                    <a:pt x="1822" y="1298"/>
                    <a:pt x="2072" y="1394"/>
                    <a:pt x="2358" y="1215"/>
                  </a:cubicBezTo>
                  <a:cubicBezTo>
                    <a:pt x="2370" y="1179"/>
                    <a:pt x="2334" y="1191"/>
                    <a:pt x="2334" y="1155"/>
                  </a:cubicBezTo>
                  <a:cubicBezTo>
                    <a:pt x="2334" y="1143"/>
                    <a:pt x="2334" y="1143"/>
                    <a:pt x="2334" y="1132"/>
                  </a:cubicBezTo>
                  <a:cubicBezTo>
                    <a:pt x="2322" y="1143"/>
                    <a:pt x="2310" y="1167"/>
                    <a:pt x="2287" y="1179"/>
                  </a:cubicBezTo>
                  <a:cubicBezTo>
                    <a:pt x="2310" y="1143"/>
                    <a:pt x="2287" y="1096"/>
                    <a:pt x="2334" y="1096"/>
                  </a:cubicBezTo>
                  <a:cubicBezTo>
                    <a:pt x="2334" y="1108"/>
                    <a:pt x="2334" y="1108"/>
                    <a:pt x="2322" y="1120"/>
                  </a:cubicBezTo>
                  <a:cubicBezTo>
                    <a:pt x="2358" y="1108"/>
                    <a:pt x="2346" y="1084"/>
                    <a:pt x="2382" y="1084"/>
                  </a:cubicBezTo>
                  <a:cubicBezTo>
                    <a:pt x="2398" y="1084"/>
                    <a:pt x="2398" y="1079"/>
                    <a:pt x="2399" y="1079"/>
                  </a:cubicBezTo>
                  <a:cubicBezTo>
                    <a:pt x="2400" y="1079"/>
                    <a:pt x="2402" y="1080"/>
                    <a:pt x="2406" y="1084"/>
                  </a:cubicBezTo>
                  <a:lnTo>
                    <a:pt x="2513" y="1072"/>
                  </a:lnTo>
                  <a:cubicBezTo>
                    <a:pt x="2520" y="1029"/>
                    <a:pt x="2553" y="1021"/>
                    <a:pt x="2580" y="1021"/>
                  </a:cubicBezTo>
                  <a:cubicBezTo>
                    <a:pt x="2599" y="1021"/>
                    <a:pt x="2615" y="1024"/>
                    <a:pt x="2620" y="1024"/>
                  </a:cubicBezTo>
                  <a:cubicBezTo>
                    <a:pt x="2632" y="1072"/>
                    <a:pt x="2572" y="1060"/>
                    <a:pt x="2560" y="1108"/>
                  </a:cubicBezTo>
                  <a:lnTo>
                    <a:pt x="2608" y="1132"/>
                  </a:lnTo>
                  <a:lnTo>
                    <a:pt x="2608" y="1132"/>
                  </a:lnTo>
                  <a:lnTo>
                    <a:pt x="2596" y="1096"/>
                  </a:lnTo>
                  <a:lnTo>
                    <a:pt x="2644" y="1084"/>
                  </a:lnTo>
                  <a:lnTo>
                    <a:pt x="2644" y="1096"/>
                  </a:lnTo>
                  <a:cubicBezTo>
                    <a:pt x="2644" y="1078"/>
                    <a:pt x="2644" y="1067"/>
                    <a:pt x="2653" y="1067"/>
                  </a:cubicBezTo>
                  <a:cubicBezTo>
                    <a:pt x="2656" y="1067"/>
                    <a:pt x="2661" y="1069"/>
                    <a:pt x="2668" y="1072"/>
                  </a:cubicBezTo>
                  <a:cubicBezTo>
                    <a:pt x="2668" y="1072"/>
                    <a:pt x="2670" y="1075"/>
                    <a:pt x="2672" y="1078"/>
                  </a:cubicBezTo>
                  <a:lnTo>
                    <a:pt x="2672" y="1078"/>
                  </a:lnTo>
                  <a:lnTo>
                    <a:pt x="2691" y="1048"/>
                  </a:lnTo>
                  <a:cubicBezTo>
                    <a:pt x="2691" y="1072"/>
                    <a:pt x="2700" y="1072"/>
                    <a:pt x="2711" y="1072"/>
                  </a:cubicBezTo>
                  <a:cubicBezTo>
                    <a:pt x="2721" y="1072"/>
                    <a:pt x="2733" y="1072"/>
                    <a:pt x="2739" y="1096"/>
                  </a:cubicBezTo>
                  <a:cubicBezTo>
                    <a:pt x="2849" y="1063"/>
                    <a:pt x="2857" y="999"/>
                    <a:pt x="2943" y="999"/>
                  </a:cubicBezTo>
                  <a:cubicBezTo>
                    <a:pt x="2950" y="999"/>
                    <a:pt x="2957" y="1000"/>
                    <a:pt x="2965" y="1001"/>
                  </a:cubicBezTo>
                  <a:cubicBezTo>
                    <a:pt x="2941" y="989"/>
                    <a:pt x="2977" y="929"/>
                    <a:pt x="3001" y="917"/>
                  </a:cubicBezTo>
                  <a:cubicBezTo>
                    <a:pt x="3025" y="929"/>
                    <a:pt x="3037" y="929"/>
                    <a:pt x="3025" y="953"/>
                  </a:cubicBezTo>
                  <a:lnTo>
                    <a:pt x="3060" y="917"/>
                  </a:lnTo>
                  <a:cubicBezTo>
                    <a:pt x="3081" y="931"/>
                    <a:pt x="3097" y="936"/>
                    <a:pt x="3113" y="936"/>
                  </a:cubicBezTo>
                  <a:cubicBezTo>
                    <a:pt x="3150" y="936"/>
                    <a:pt x="3180" y="905"/>
                    <a:pt x="3239" y="905"/>
                  </a:cubicBezTo>
                  <a:lnTo>
                    <a:pt x="3239" y="929"/>
                  </a:lnTo>
                  <a:cubicBezTo>
                    <a:pt x="3263" y="893"/>
                    <a:pt x="3275" y="870"/>
                    <a:pt x="3322" y="870"/>
                  </a:cubicBezTo>
                  <a:lnTo>
                    <a:pt x="3322" y="905"/>
                  </a:lnTo>
                  <a:cubicBezTo>
                    <a:pt x="3326" y="906"/>
                    <a:pt x="3328" y="906"/>
                    <a:pt x="3331" y="906"/>
                  </a:cubicBezTo>
                  <a:cubicBezTo>
                    <a:pt x="3375" y="906"/>
                    <a:pt x="3342" y="821"/>
                    <a:pt x="3385" y="821"/>
                  </a:cubicBezTo>
                  <a:cubicBezTo>
                    <a:pt x="3388" y="821"/>
                    <a:pt x="3391" y="821"/>
                    <a:pt x="3394" y="822"/>
                  </a:cubicBezTo>
                  <a:cubicBezTo>
                    <a:pt x="3382" y="786"/>
                    <a:pt x="3346" y="774"/>
                    <a:pt x="3334" y="739"/>
                  </a:cubicBezTo>
                  <a:lnTo>
                    <a:pt x="3334" y="739"/>
                  </a:lnTo>
                  <a:cubicBezTo>
                    <a:pt x="3345" y="755"/>
                    <a:pt x="3363" y="761"/>
                    <a:pt x="3377" y="761"/>
                  </a:cubicBezTo>
                  <a:cubicBezTo>
                    <a:pt x="3395" y="761"/>
                    <a:pt x="3407" y="752"/>
                    <a:pt x="3394" y="739"/>
                  </a:cubicBezTo>
                  <a:cubicBezTo>
                    <a:pt x="3413" y="725"/>
                    <a:pt x="3422" y="720"/>
                    <a:pt x="3427" y="720"/>
                  </a:cubicBezTo>
                  <a:cubicBezTo>
                    <a:pt x="3436" y="720"/>
                    <a:pt x="3434" y="731"/>
                    <a:pt x="3441" y="739"/>
                  </a:cubicBezTo>
                  <a:lnTo>
                    <a:pt x="3465" y="703"/>
                  </a:lnTo>
                  <a:cubicBezTo>
                    <a:pt x="3468" y="702"/>
                    <a:pt x="3471" y="701"/>
                    <a:pt x="3474" y="701"/>
                  </a:cubicBezTo>
                  <a:cubicBezTo>
                    <a:pt x="3499" y="701"/>
                    <a:pt x="3488" y="753"/>
                    <a:pt x="3477" y="774"/>
                  </a:cubicBezTo>
                  <a:cubicBezTo>
                    <a:pt x="3493" y="743"/>
                    <a:pt x="3519" y="743"/>
                    <a:pt x="3549" y="743"/>
                  </a:cubicBezTo>
                  <a:cubicBezTo>
                    <a:pt x="3564" y="743"/>
                    <a:pt x="3580" y="743"/>
                    <a:pt x="3596" y="739"/>
                  </a:cubicBezTo>
                  <a:lnTo>
                    <a:pt x="3596" y="739"/>
                  </a:lnTo>
                  <a:lnTo>
                    <a:pt x="3584" y="762"/>
                  </a:lnTo>
                  <a:lnTo>
                    <a:pt x="3632" y="762"/>
                  </a:lnTo>
                  <a:cubicBezTo>
                    <a:pt x="3650" y="726"/>
                    <a:pt x="3682" y="711"/>
                    <a:pt x="3718" y="711"/>
                  </a:cubicBezTo>
                  <a:cubicBezTo>
                    <a:pt x="3729" y="711"/>
                    <a:pt x="3740" y="712"/>
                    <a:pt x="3751" y="715"/>
                  </a:cubicBezTo>
                  <a:lnTo>
                    <a:pt x="3739" y="774"/>
                  </a:lnTo>
                  <a:cubicBezTo>
                    <a:pt x="3744" y="776"/>
                    <a:pt x="3748" y="777"/>
                    <a:pt x="3751" y="777"/>
                  </a:cubicBezTo>
                  <a:cubicBezTo>
                    <a:pt x="3769" y="777"/>
                    <a:pt x="3751" y="749"/>
                    <a:pt x="3751" y="739"/>
                  </a:cubicBezTo>
                  <a:cubicBezTo>
                    <a:pt x="3765" y="728"/>
                    <a:pt x="3777" y="724"/>
                    <a:pt x="3786" y="724"/>
                  </a:cubicBezTo>
                  <a:cubicBezTo>
                    <a:pt x="3808" y="724"/>
                    <a:pt x="3821" y="746"/>
                    <a:pt x="3846" y="762"/>
                  </a:cubicBezTo>
                  <a:cubicBezTo>
                    <a:pt x="3863" y="746"/>
                    <a:pt x="3881" y="740"/>
                    <a:pt x="3900" y="740"/>
                  </a:cubicBezTo>
                  <a:cubicBezTo>
                    <a:pt x="3937" y="740"/>
                    <a:pt x="3977" y="763"/>
                    <a:pt x="4013" y="763"/>
                  </a:cubicBezTo>
                  <a:cubicBezTo>
                    <a:pt x="4035" y="763"/>
                    <a:pt x="4055" y="754"/>
                    <a:pt x="4072" y="727"/>
                  </a:cubicBezTo>
                  <a:lnTo>
                    <a:pt x="4084" y="751"/>
                  </a:lnTo>
                  <a:cubicBezTo>
                    <a:pt x="4168" y="679"/>
                    <a:pt x="4287" y="762"/>
                    <a:pt x="4346" y="655"/>
                  </a:cubicBezTo>
                  <a:cubicBezTo>
                    <a:pt x="4371" y="678"/>
                    <a:pt x="4389" y="686"/>
                    <a:pt x="4402" y="686"/>
                  </a:cubicBezTo>
                  <a:cubicBezTo>
                    <a:pt x="4440" y="686"/>
                    <a:pt x="4442" y="618"/>
                    <a:pt x="4478" y="618"/>
                  </a:cubicBezTo>
                  <a:cubicBezTo>
                    <a:pt x="4490" y="618"/>
                    <a:pt x="4504" y="625"/>
                    <a:pt x="4525" y="643"/>
                  </a:cubicBezTo>
                  <a:lnTo>
                    <a:pt x="4513" y="632"/>
                  </a:lnTo>
                  <a:cubicBezTo>
                    <a:pt x="4536" y="631"/>
                    <a:pt x="4559" y="630"/>
                    <a:pt x="4582" y="630"/>
                  </a:cubicBezTo>
                  <a:cubicBezTo>
                    <a:pt x="4906" y="630"/>
                    <a:pt x="5236" y="703"/>
                    <a:pt x="5525" y="703"/>
                  </a:cubicBezTo>
                  <a:lnTo>
                    <a:pt x="5525" y="727"/>
                  </a:lnTo>
                  <a:cubicBezTo>
                    <a:pt x="5858" y="810"/>
                    <a:pt x="6180" y="905"/>
                    <a:pt x="6478" y="1048"/>
                  </a:cubicBezTo>
                  <a:cubicBezTo>
                    <a:pt x="6466" y="1072"/>
                    <a:pt x="6466" y="1084"/>
                    <a:pt x="6489" y="1084"/>
                  </a:cubicBezTo>
                  <a:lnTo>
                    <a:pt x="6501" y="1072"/>
                  </a:lnTo>
                  <a:cubicBezTo>
                    <a:pt x="6513" y="1084"/>
                    <a:pt x="6513" y="1108"/>
                    <a:pt x="6513" y="1120"/>
                  </a:cubicBezTo>
                  <a:cubicBezTo>
                    <a:pt x="6509" y="1132"/>
                    <a:pt x="6504" y="1136"/>
                    <a:pt x="6498" y="1136"/>
                  </a:cubicBezTo>
                  <a:cubicBezTo>
                    <a:pt x="6487" y="1136"/>
                    <a:pt x="6474" y="1120"/>
                    <a:pt x="6466" y="1120"/>
                  </a:cubicBezTo>
                  <a:lnTo>
                    <a:pt x="6466" y="1120"/>
                  </a:lnTo>
                  <a:cubicBezTo>
                    <a:pt x="6430" y="1179"/>
                    <a:pt x="6525" y="1155"/>
                    <a:pt x="6501" y="1215"/>
                  </a:cubicBezTo>
                  <a:lnTo>
                    <a:pt x="6489" y="1215"/>
                  </a:lnTo>
                  <a:cubicBezTo>
                    <a:pt x="6489" y="1251"/>
                    <a:pt x="6478" y="1298"/>
                    <a:pt x="6513" y="1322"/>
                  </a:cubicBezTo>
                  <a:cubicBezTo>
                    <a:pt x="6466" y="1334"/>
                    <a:pt x="6513" y="1394"/>
                    <a:pt x="6478" y="1405"/>
                  </a:cubicBezTo>
                  <a:cubicBezTo>
                    <a:pt x="6370" y="1382"/>
                    <a:pt x="6513" y="1310"/>
                    <a:pt x="6478" y="1263"/>
                  </a:cubicBezTo>
                  <a:lnTo>
                    <a:pt x="6478" y="1263"/>
                  </a:lnTo>
                  <a:cubicBezTo>
                    <a:pt x="6472" y="1266"/>
                    <a:pt x="6467" y="1268"/>
                    <a:pt x="6462" y="1268"/>
                  </a:cubicBezTo>
                  <a:cubicBezTo>
                    <a:pt x="6438" y="1268"/>
                    <a:pt x="6428" y="1223"/>
                    <a:pt x="6418" y="1203"/>
                  </a:cubicBezTo>
                  <a:lnTo>
                    <a:pt x="6418" y="1203"/>
                  </a:lnTo>
                  <a:cubicBezTo>
                    <a:pt x="6418" y="1239"/>
                    <a:pt x="6418" y="1274"/>
                    <a:pt x="6430" y="1322"/>
                  </a:cubicBezTo>
                  <a:cubicBezTo>
                    <a:pt x="6406" y="1322"/>
                    <a:pt x="6347" y="1334"/>
                    <a:pt x="6382" y="1370"/>
                  </a:cubicBezTo>
                  <a:lnTo>
                    <a:pt x="6382" y="1358"/>
                  </a:lnTo>
                  <a:cubicBezTo>
                    <a:pt x="6382" y="1405"/>
                    <a:pt x="6430" y="1405"/>
                    <a:pt x="6406" y="1429"/>
                  </a:cubicBezTo>
                  <a:cubicBezTo>
                    <a:pt x="6404" y="1432"/>
                    <a:pt x="6401" y="1433"/>
                    <a:pt x="6399" y="1433"/>
                  </a:cubicBezTo>
                  <a:cubicBezTo>
                    <a:pt x="6389" y="1433"/>
                    <a:pt x="6380" y="1417"/>
                    <a:pt x="6370" y="1417"/>
                  </a:cubicBezTo>
                  <a:lnTo>
                    <a:pt x="6370" y="1417"/>
                  </a:lnTo>
                  <a:cubicBezTo>
                    <a:pt x="6358" y="1453"/>
                    <a:pt x="6394" y="1453"/>
                    <a:pt x="6394" y="1477"/>
                  </a:cubicBezTo>
                  <a:cubicBezTo>
                    <a:pt x="6389" y="1482"/>
                    <a:pt x="6385" y="1484"/>
                    <a:pt x="6380" y="1484"/>
                  </a:cubicBezTo>
                  <a:cubicBezTo>
                    <a:pt x="6369" y="1484"/>
                    <a:pt x="6360" y="1470"/>
                    <a:pt x="6348" y="1470"/>
                  </a:cubicBezTo>
                  <a:cubicBezTo>
                    <a:pt x="6344" y="1470"/>
                    <a:pt x="6340" y="1472"/>
                    <a:pt x="6335" y="1477"/>
                  </a:cubicBezTo>
                  <a:cubicBezTo>
                    <a:pt x="6370" y="1524"/>
                    <a:pt x="6311" y="1536"/>
                    <a:pt x="6311" y="1572"/>
                  </a:cubicBezTo>
                  <a:cubicBezTo>
                    <a:pt x="6313" y="1572"/>
                    <a:pt x="6315" y="1571"/>
                    <a:pt x="6317" y="1571"/>
                  </a:cubicBezTo>
                  <a:cubicBezTo>
                    <a:pt x="6361" y="1571"/>
                    <a:pt x="6370" y="1669"/>
                    <a:pt x="6405" y="1669"/>
                  </a:cubicBezTo>
                  <a:cubicBezTo>
                    <a:pt x="6412" y="1669"/>
                    <a:pt x="6420" y="1665"/>
                    <a:pt x="6430" y="1655"/>
                  </a:cubicBezTo>
                  <a:cubicBezTo>
                    <a:pt x="6442" y="1679"/>
                    <a:pt x="6454" y="1703"/>
                    <a:pt x="6466" y="1727"/>
                  </a:cubicBezTo>
                  <a:cubicBezTo>
                    <a:pt x="6461" y="1730"/>
                    <a:pt x="6456" y="1731"/>
                    <a:pt x="6452" y="1731"/>
                  </a:cubicBezTo>
                  <a:cubicBezTo>
                    <a:pt x="6420" y="1731"/>
                    <a:pt x="6383" y="1678"/>
                    <a:pt x="6344" y="1678"/>
                  </a:cubicBezTo>
                  <a:cubicBezTo>
                    <a:pt x="6341" y="1678"/>
                    <a:pt x="6338" y="1678"/>
                    <a:pt x="6335" y="1679"/>
                  </a:cubicBezTo>
                  <a:cubicBezTo>
                    <a:pt x="6335" y="1667"/>
                    <a:pt x="6335" y="1644"/>
                    <a:pt x="6347" y="1620"/>
                  </a:cubicBezTo>
                  <a:cubicBezTo>
                    <a:pt x="6263" y="1620"/>
                    <a:pt x="6370" y="1763"/>
                    <a:pt x="6287" y="1798"/>
                  </a:cubicBezTo>
                  <a:cubicBezTo>
                    <a:pt x="6287" y="1834"/>
                    <a:pt x="6299" y="1822"/>
                    <a:pt x="6263" y="1894"/>
                  </a:cubicBezTo>
                  <a:lnTo>
                    <a:pt x="6335" y="1882"/>
                  </a:lnTo>
                  <a:lnTo>
                    <a:pt x="6335" y="1882"/>
                  </a:lnTo>
                  <a:cubicBezTo>
                    <a:pt x="6311" y="1917"/>
                    <a:pt x="6287" y="1929"/>
                    <a:pt x="6275" y="1929"/>
                  </a:cubicBezTo>
                  <a:cubicBezTo>
                    <a:pt x="6275" y="1953"/>
                    <a:pt x="6275" y="1977"/>
                    <a:pt x="6275" y="2001"/>
                  </a:cubicBezTo>
                  <a:cubicBezTo>
                    <a:pt x="6263" y="1989"/>
                    <a:pt x="6263" y="1989"/>
                    <a:pt x="6251" y="1977"/>
                  </a:cubicBezTo>
                  <a:cubicBezTo>
                    <a:pt x="6216" y="2013"/>
                    <a:pt x="6239" y="2013"/>
                    <a:pt x="6251" y="2025"/>
                  </a:cubicBezTo>
                  <a:cubicBezTo>
                    <a:pt x="6275" y="2036"/>
                    <a:pt x="6275" y="2060"/>
                    <a:pt x="6287" y="2084"/>
                  </a:cubicBezTo>
                  <a:lnTo>
                    <a:pt x="6251" y="2072"/>
                  </a:lnTo>
                  <a:lnTo>
                    <a:pt x="6251" y="2072"/>
                  </a:lnTo>
                  <a:cubicBezTo>
                    <a:pt x="6263" y="2084"/>
                    <a:pt x="6275" y="2096"/>
                    <a:pt x="6287" y="2096"/>
                  </a:cubicBezTo>
                  <a:cubicBezTo>
                    <a:pt x="6287" y="2108"/>
                    <a:pt x="6287" y="2108"/>
                    <a:pt x="6299" y="2120"/>
                  </a:cubicBezTo>
                  <a:cubicBezTo>
                    <a:pt x="6311" y="2108"/>
                    <a:pt x="6347" y="2084"/>
                    <a:pt x="6347" y="2048"/>
                  </a:cubicBezTo>
                  <a:cubicBezTo>
                    <a:pt x="6347" y="2144"/>
                    <a:pt x="6382" y="2191"/>
                    <a:pt x="6370" y="2286"/>
                  </a:cubicBezTo>
                  <a:cubicBezTo>
                    <a:pt x="6347" y="2286"/>
                    <a:pt x="6311" y="2275"/>
                    <a:pt x="6311" y="2275"/>
                  </a:cubicBezTo>
                  <a:lnTo>
                    <a:pt x="6311" y="2275"/>
                  </a:lnTo>
                  <a:cubicBezTo>
                    <a:pt x="6320" y="2309"/>
                    <a:pt x="6347" y="2332"/>
                    <a:pt x="6371" y="2332"/>
                  </a:cubicBezTo>
                  <a:cubicBezTo>
                    <a:pt x="6380" y="2332"/>
                    <a:pt x="6388" y="2329"/>
                    <a:pt x="6394" y="2322"/>
                  </a:cubicBezTo>
                  <a:cubicBezTo>
                    <a:pt x="6406" y="2334"/>
                    <a:pt x="6406" y="2334"/>
                    <a:pt x="6406" y="2334"/>
                  </a:cubicBezTo>
                  <a:cubicBezTo>
                    <a:pt x="6394" y="2358"/>
                    <a:pt x="6382" y="2370"/>
                    <a:pt x="6394" y="2394"/>
                  </a:cubicBezTo>
                  <a:cubicBezTo>
                    <a:pt x="6394" y="2394"/>
                    <a:pt x="6394" y="2406"/>
                    <a:pt x="6394" y="2417"/>
                  </a:cubicBezTo>
                  <a:cubicBezTo>
                    <a:pt x="6401" y="2414"/>
                    <a:pt x="6407" y="2413"/>
                    <a:pt x="6413" y="2413"/>
                  </a:cubicBezTo>
                  <a:cubicBezTo>
                    <a:pt x="6449" y="2413"/>
                    <a:pt x="6469" y="2465"/>
                    <a:pt x="6489" y="2465"/>
                  </a:cubicBezTo>
                  <a:cubicBezTo>
                    <a:pt x="6489" y="2453"/>
                    <a:pt x="6478" y="2441"/>
                    <a:pt x="6466" y="2417"/>
                  </a:cubicBezTo>
                  <a:lnTo>
                    <a:pt x="6466" y="2417"/>
                  </a:lnTo>
                  <a:cubicBezTo>
                    <a:pt x="6513" y="2429"/>
                    <a:pt x="6561" y="2417"/>
                    <a:pt x="6549" y="2453"/>
                  </a:cubicBezTo>
                  <a:cubicBezTo>
                    <a:pt x="6543" y="2451"/>
                    <a:pt x="6538" y="2450"/>
                    <a:pt x="6534" y="2450"/>
                  </a:cubicBezTo>
                  <a:cubicBezTo>
                    <a:pt x="6509" y="2450"/>
                    <a:pt x="6526" y="2495"/>
                    <a:pt x="6509" y="2495"/>
                  </a:cubicBezTo>
                  <a:cubicBezTo>
                    <a:pt x="6503" y="2495"/>
                    <a:pt x="6493" y="2490"/>
                    <a:pt x="6478" y="2477"/>
                  </a:cubicBezTo>
                  <a:lnTo>
                    <a:pt x="6478" y="2477"/>
                  </a:lnTo>
                  <a:cubicBezTo>
                    <a:pt x="6473" y="2510"/>
                    <a:pt x="6481" y="2517"/>
                    <a:pt x="6494" y="2517"/>
                  </a:cubicBezTo>
                  <a:cubicBezTo>
                    <a:pt x="6504" y="2517"/>
                    <a:pt x="6516" y="2513"/>
                    <a:pt x="6528" y="2513"/>
                  </a:cubicBezTo>
                  <a:cubicBezTo>
                    <a:pt x="6541" y="2513"/>
                    <a:pt x="6553" y="2518"/>
                    <a:pt x="6561" y="2537"/>
                  </a:cubicBezTo>
                  <a:lnTo>
                    <a:pt x="6573" y="2584"/>
                  </a:lnTo>
                  <a:cubicBezTo>
                    <a:pt x="6569" y="2585"/>
                    <a:pt x="6565" y="2586"/>
                    <a:pt x="6561" y="2586"/>
                  </a:cubicBezTo>
                  <a:cubicBezTo>
                    <a:pt x="6533" y="2586"/>
                    <a:pt x="6509" y="2558"/>
                    <a:pt x="6503" y="2558"/>
                  </a:cubicBezTo>
                  <a:cubicBezTo>
                    <a:pt x="6502" y="2558"/>
                    <a:pt x="6501" y="2559"/>
                    <a:pt x="6501" y="2560"/>
                  </a:cubicBezTo>
                  <a:lnTo>
                    <a:pt x="6525" y="2584"/>
                  </a:lnTo>
                  <a:cubicBezTo>
                    <a:pt x="6489" y="2584"/>
                    <a:pt x="6430" y="2477"/>
                    <a:pt x="6358" y="2453"/>
                  </a:cubicBezTo>
                  <a:lnTo>
                    <a:pt x="6358" y="2453"/>
                  </a:lnTo>
                  <a:cubicBezTo>
                    <a:pt x="6370" y="2489"/>
                    <a:pt x="6394" y="2537"/>
                    <a:pt x="6418" y="2572"/>
                  </a:cubicBezTo>
                  <a:cubicBezTo>
                    <a:pt x="6501" y="2632"/>
                    <a:pt x="6573" y="2703"/>
                    <a:pt x="6656" y="2751"/>
                  </a:cubicBezTo>
                  <a:cubicBezTo>
                    <a:pt x="6736" y="2800"/>
                    <a:pt x="6815" y="2825"/>
                    <a:pt x="6894" y="2825"/>
                  </a:cubicBezTo>
                  <a:cubicBezTo>
                    <a:pt x="6910" y="2825"/>
                    <a:pt x="6926" y="2824"/>
                    <a:pt x="6942" y="2822"/>
                  </a:cubicBezTo>
                  <a:lnTo>
                    <a:pt x="6930" y="2810"/>
                  </a:lnTo>
                  <a:cubicBezTo>
                    <a:pt x="6930" y="2810"/>
                    <a:pt x="6942" y="2810"/>
                    <a:pt x="6942" y="2798"/>
                  </a:cubicBezTo>
                  <a:lnTo>
                    <a:pt x="6954" y="2798"/>
                  </a:lnTo>
                  <a:lnTo>
                    <a:pt x="6990" y="2787"/>
                  </a:lnTo>
                  <a:cubicBezTo>
                    <a:pt x="7013" y="2822"/>
                    <a:pt x="7073" y="2846"/>
                    <a:pt x="7144" y="2870"/>
                  </a:cubicBezTo>
                  <a:cubicBezTo>
                    <a:pt x="7097" y="2846"/>
                    <a:pt x="7097" y="2846"/>
                    <a:pt x="7097" y="2810"/>
                  </a:cubicBezTo>
                  <a:cubicBezTo>
                    <a:pt x="7106" y="2784"/>
                    <a:pt x="7108" y="2770"/>
                    <a:pt x="7128" y="2770"/>
                  </a:cubicBezTo>
                  <a:cubicBezTo>
                    <a:pt x="7135" y="2770"/>
                    <a:pt x="7144" y="2772"/>
                    <a:pt x="7156" y="2775"/>
                  </a:cubicBezTo>
                  <a:cubicBezTo>
                    <a:pt x="7167" y="2797"/>
                    <a:pt x="7137" y="2798"/>
                    <a:pt x="7162" y="2818"/>
                  </a:cubicBezTo>
                  <a:lnTo>
                    <a:pt x="7162" y="2818"/>
                  </a:lnTo>
                  <a:cubicBezTo>
                    <a:pt x="7150" y="2805"/>
                    <a:pt x="7171" y="2785"/>
                    <a:pt x="7192" y="2775"/>
                  </a:cubicBezTo>
                  <a:cubicBezTo>
                    <a:pt x="7216" y="2798"/>
                    <a:pt x="7263" y="2787"/>
                    <a:pt x="7275" y="2810"/>
                  </a:cubicBezTo>
                  <a:cubicBezTo>
                    <a:pt x="7271" y="2814"/>
                    <a:pt x="7267" y="2816"/>
                    <a:pt x="7263" y="2816"/>
                  </a:cubicBezTo>
                  <a:cubicBezTo>
                    <a:pt x="7255" y="2816"/>
                    <a:pt x="7247" y="2810"/>
                    <a:pt x="7240" y="2810"/>
                  </a:cubicBezTo>
                  <a:cubicBezTo>
                    <a:pt x="7228" y="2822"/>
                    <a:pt x="7299" y="2822"/>
                    <a:pt x="7263" y="2858"/>
                  </a:cubicBezTo>
                  <a:cubicBezTo>
                    <a:pt x="7275" y="2846"/>
                    <a:pt x="7299" y="2846"/>
                    <a:pt x="7311" y="2834"/>
                  </a:cubicBezTo>
                  <a:cubicBezTo>
                    <a:pt x="7359" y="2846"/>
                    <a:pt x="7311" y="2882"/>
                    <a:pt x="7323" y="2882"/>
                  </a:cubicBezTo>
                  <a:cubicBezTo>
                    <a:pt x="7418" y="2834"/>
                    <a:pt x="7430" y="2763"/>
                    <a:pt x="7490" y="2703"/>
                  </a:cubicBezTo>
                  <a:cubicBezTo>
                    <a:pt x="7490" y="2712"/>
                    <a:pt x="7510" y="2742"/>
                    <a:pt x="7515" y="2750"/>
                  </a:cubicBezTo>
                  <a:lnTo>
                    <a:pt x="7515" y="2750"/>
                  </a:lnTo>
                  <a:cubicBezTo>
                    <a:pt x="7567" y="2732"/>
                    <a:pt x="7581" y="2660"/>
                    <a:pt x="7599" y="2606"/>
                  </a:cubicBezTo>
                  <a:lnTo>
                    <a:pt x="7599" y="2606"/>
                  </a:lnTo>
                  <a:cubicBezTo>
                    <a:pt x="7764" y="2475"/>
                    <a:pt x="7823" y="2309"/>
                    <a:pt x="7918" y="2132"/>
                  </a:cubicBezTo>
                  <a:cubicBezTo>
                    <a:pt x="7894" y="2108"/>
                    <a:pt x="7882" y="2084"/>
                    <a:pt x="7859" y="2072"/>
                  </a:cubicBezTo>
                  <a:lnTo>
                    <a:pt x="7906" y="2025"/>
                  </a:lnTo>
                  <a:cubicBezTo>
                    <a:pt x="7930" y="1917"/>
                    <a:pt x="7918" y="1822"/>
                    <a:pt x="7894" y="1727"/>
                  </a:cubicBezTo>
                  <a:cubicBezTo>
                    <a:pt x="7859" y="1644"/>
                    <a:pt x="7823" y="1572"/>
                    <a:pt x="7775" y="1489"/>
                  </a:cubicBezTo>
                  <a:cubicBezTo>
                    <a:pt x="7740" y="1441"/>
                    <a:pt x="7787" y="1441"/>
                    <a:pt x="7799" y="1405"/>
                  </a:cubicBezTo>
                  <a:cubicBezTo>
                    <a:pt x="7740" y="1286"/>
                    <a:pt x="7656" y="1298"/>
                    <a:pt x="7573" y="1227"/>
                  </a:cubicBezTo>
                  <a:cubicBezTo>
                    <a:pt x="7597" y="1227"/>
                    <a:pt x="7656" y="1215"/>
                    <a:pt x="7632" y="1167"/>
                  </a:cubicBezTo>
                  <a:lnTo>
                    <a:pt x="7632" y="1167"/>
                  </a:lnTo>
                  <a:cubicBezTo>
                    <a:pt x="7621" y="1173"/>
                    <a:pt x="7609" y="1179"/>
                    <a:pt x="7598" y="1179"/>
                  </a:cubicBezTo>
                  <a:cubicBezTo>
                    <a:pt x="7588" y="1179"/>
                    <a:pt x="7579" y="1173"/>
                    <a:pt x="7573" y="1155"/>
                  </a:cubicBezTo>
                  <a:lnTo>
                    <a:pt x="7597" y="1155"/>
                  </a:lnTo>
                  <a:cubicBezTo>
                    <a:pt x="7597" y="1120"/>
                    <a:pt x="7561" y="1108"/>
                    <a:pt x="7525" y="1060"/>
                  </a:cubicBezTo>
                  <a:cubicBezTo>
                    <a:pt x="7454" y="989"/>
                    <a:pt x="7347" y="953"/>
                    <a:pt x="7240" y="953"/>
                  </a:cubicBezTo>
                  <a:cubicBezTo>
                    <a:pt x="7180" y="905"/>
                    <a:pt x="7287" y="905"/>
                    <a:pt x="7287" y="893"/>
                  </a:cubicBezTo>
                  <a:cubicBezTo>
                    <a:pt x="7301" y="916"/>
                    <a:pt x="7309" y="923"/>
                    <a:pt x="7316" y="923"/>
                  </a:cubicBezTo>
                  <a:cubicBezTo>
                    <a:pt x="7326" y="923"/>
                    <a:pt x="7332" y="905"/>
                    <a:pt x="7347" y="905"/>
                  </a:cubicBezTo>
                  <a:cubicBezTo>
                    <a:pt x="7311" y="893"/>
                    <a:pt x="7275" y="882"/>
                    <a:pt x="7287" y="834"/>
                  </a:cubicBezTo>
                  <a:cubicBezTo>
                    <a:pt x="7251" y="810"/>
                    <a:pt x="7228" y="786"/>
                    <a:pt x="7180" y="786"/>
                  </a:cubicBezTo>
                  <a:cubicBezTo>
                    <a:pt x="7204" y="786"/>
                    <a:pt x="7204" y="822"/>
                    <a:pt x="7180" y="822"/>
                  </a:cubicBezTo>
                  <a:cubicBezTo>
                    <a:pt x="7156" y="786"/>
                    <a:pt x="7073" y="751"/>
                    <a:pt x="7097" y="715"/>
                  </a:cubicBezTo>
                  <a:cubicBezTo>
                    <a:pt x="6918" y="596"/>
                    <a:pt x="6704" y="477"/>
                    <a:pt x="6489" y="381"/>
                  </a:cubicBezTo>
                  <a:lnTo>
                    <a:pt x="6489" y="381"/>
                  </a:lnTo>
                  <a:cubicBezTo>
                    <a:pt x="6442" y="393"/>
                    <a:pt x="6513" y="405"/>
                    <a:pt x="6489" y="417"/>
                  </a:cubicBezTo>
                  <a:cubicBezTo>
                    <a:pt x="6481" y="419"/>
                    <a:pt x="6475" y="419"/>
                    <a:pt x="6469" y="419"/>
                  </a:cubicBezTo>
                  <a:cubicBezTo>
                    <a:pt x="6430" y="419"/>
                    <a:pt x="6442" y="391"/>
                    <a:pt x="6411" y="391"/>
                  </a:cubicBezTo>
                  <a:cubicBezTo>
                    <a:pt x="6406" y="391"/>
                    <a:pt x="6401" y="392"/>
                    <a:pt x="6394" y="393"/>
                  </a:cubicBezTo>
                  <a:lnTo>
                    <a:pt x="6430" y="370"/>
                  </a:lnTo>
                  <a:cubicBezTo>
                    <a:pt x="6411" y="362"/>
                    <a:pt x="6391" y="359"/>
                    <a:pt x="6369" y="359"/>
                  </a:cubicBezTo>
                  <a:cubicBezTo>
                    <a:pt x="6320" y="359"/>
                    <a:pt x="6265" y="373"/>
                    <a:pt x="6216" y="381"/>
                  </a:cubicBezTo>
                  <a:cubicBezTo>
                    <a:pt x="6228" y="346"/>
                    <a:pt x="6168" y="334"/>
                    <a:pt x="6228" y="334"/>
                  </a:cubicBezTo>
                  <a:cubicBezTo>
                    <a:pt x="6194" y="323"/>
                    <a:pt x="6202" y="188"/>
                    <a:pt x="6175" y="188"/>
                  </a:cubicBezTo>
                  <a:cubicBezTo>
                    <a:pt x="6173" y="188"/>
                    <a:pt x="6171" y="189"/>
                    <a:pt x="6168" y="191"/>
                  </a:cubicBezTo>
                  <a:lnTo>
                    <a:pt x="6168" y="334"/>
                  </a:lnTo>
                  <a:cubicBezTo>
                    <a:pt x="6162" y="340"/>
                    <a:pt x="6150" y="340"/>
                    <a:pt x="6140" y="340"/>
                  </a:cubicBezTo>
                  <a:cubicBezTo>
                    <a:pt x="6129" y="340"/>
                    <a:pt x="6120" y="340"/>
                    <a:pt x="6120" y="346"/>
                  </a:cubicBezTo>
                  <a:cubicBezTo>
                    <a:pt x="6097" y="310"/>
                    <a:pt x="6085" y="262"/>
                    <a:pt x="6061" y="262"/>
                  </a:cubicBezTo>
                  <a:cubicBezTo>
                    <a:pt x="6061" y="241"/>
                    <a:pt x="6071" y="234"/>
                    <a:pt x="6084" y="234"/>
                  </a:cubicBezTo>
                  <a:cubicBezTo>
                    <a:pt x="6099" y="234"/>
                    <a:pt x="6119" y="244"/>
                    <a:pt x="6132" y="251"/>
                  </a:cubicBezTo>
                  <a:cubicBezTo>
                    <a:pt x="6156" y="191"/>
                    <a:pt x="6061" y="179"/>
                    <a:pt x="6108" y="143"/>
                  </a:cubicBezTo>
                  <a:cubicBezTo>
                    <a:pt x="6102" y="142"/>
                    <a:pt x="6097" y="141"/>
                    <a:pt x="6093" y="141"/>
                  </a:cubicBezTo>
                  <a:cubicBezTo>
                    <a:pt x="6061" y="141"/>
                    <a:pt x="6105" y="180"/>
                    <a:pt x="6073" y="191"/>
                  </a:cubicBezTo>
                  <a:lnTo>
                    <a:pt x="6025" y="167"/>
                  </a:lnTo>
                  <a:lnTo>
                    <a:pt x="6061" y="191"/>
                  </a:lnTo>
                  <a:cubicBezTo>
                    <a:pt x="6031" y="198"/>
                    <a:pt x="6011" y="215"/>
                    <a:pt x="5988" y="215"/>
                  </a:cubicBezTo>
                  <a:cubicBezTo>
                    <a:pt x="5974" y="215"/>
                    <a:pt x="5960" y="209"/>
                    <a:pt x="5942" y="191"/>
                  </a:cubicBezTo>
                  <a:lnTo>
                    <a:pt x="5870" y="239"/>
                  </a:lnTo>
                  <a:cubicBezTo>
                    <a:pt x="5878" y="207"/>
                    <a:pt x="5860" y="207"/>
                    <a:pt x="5839" y="207"/>
                  </a:cubicBezTo>
                  <a:cubicBezTo>
                    <a:pt x="5829" y="207"/>
                    <a:pt x="5819" y="207"/>
                    <a:pt x="5811" y="203"/>
                  </a:cubicBezTo>
                  <a:lnTo>
                    <a:pt x="5835" y="179"/>
                  </a:lnTo>
                  <a:cubicBezTo>
                    <a:pt x="5799" y="167"/>
                    <a:pt x="5775" y="155"/>
                    <a:pt x="5763" y="131"/>
                  </a:cubicBezTo>
                  <a:cubicBezTo>
                    <a:pt x="5769" y="123"/>
                    <a:pt x="5774" y="120"/>
                    <a:pt x="5777" y="120"/>
                  </a:cubicBezTo>
                  <a:cubicBezTo>
                    <a:pt x="5785" y="120"/>
                    <a:pt x="5789" y="131"/>
                    <a:pt x="5797" y="131"/>
                  </a:cubicBezTo>
                  <a:cubicBezTo>
                    <a:pt x="5800" y="131"/>
                    <a:pt x="5805" y="128"/>
                    <a:pt x="5811" y="120"/>
                  </a:cubicBezTo>
                  <a:lnTo>
                    <a:pt x="5775" y="96"/>
                  </a:lnTo>
                  <a:cubicBezTo>
                    <a:pt x="5763" y="120"/>
                    <a:pt x="5739" y="131"/>
                    <a:pt x="5763" y="155"/>
                  </a:cubicBezTo>
                  <a:cubicBezTo>
                    <a:pt x="5726" y="192"/>
                    <a:pt x="5696" y="222"/>
                    <a:pt x="5639" y="222"/>
                  </a:cubicBezTo>
                  <a:cubicBezTo>
                    <a:pt x="5623" y="222"/>
                    <a:pt x="5605" y="220"/>
                    <a:pt x="5585" y="215"/>
                  </a:cubicBezTo>
                  <a:cubicBezTo>
                    <a:pt x="5549" y="155"/>
                    <a:pt x="5644" y="179"/>
                    <a:pt x="5632" y="131"/>
                  </a:cubicBezTo>
                  <a:cubicBezTo>
                    <a:pt x="5622" y="127"/>
                    <a:pt x="5611" y="126"/>
                    <a:pt x="5602" y="126"/>
                  </a:cubicBezTo>
                  <a:cubicBezTo>
                    <a:pt x="5533" y="126"/>
                    <a:pt x="5490" y="217"/>
                    <a:pt x="5443" y="217"/>
                  </a:cubicBezTo>
                  <a:cubicBezTo>
                    <a:pt x="5439" y="217"/>
                    <a:pt x="5434" y="217"/>
                    <a:pt x="5430" y="215"/>
                  </a:cubicBezTo>
                  <a:cubicBezTo>
                    <a:pt x="5415" y="210"/>
                    <a:pt x="5403" y="208"/>
                    <a:pt x="5394" y="208"/>
                  </a:cubicBezTo>
                  <a:cubicBezTo>
                    <a:pt x="5361" y="208"/>
                    <a:pt x="5348" y="229"/>
                    <a:pt x="5309" y="229"/>
                  </a:cubicBezTo>
                  <a:cubicBezTo>
                    <a:pt x="5302" y="229"/>
                    <a:pt x="5295" y="228"/>
                    <a:pt x="5287" y="227"/>
                  </a:cubicBezTo>
                  <a:cubicBezTo>
                    <a:pt x="5311" y="203"/>
                    <a:pt x="5239" y="191"/>
                    <a:pt x="5227" y="155"/>
                  </a:cubicBezTo>
                  <a:lnTo>
                    <a:pt x="5251" y="131"/>
                  </a:lnTo>
                  <a:cubicBezTo>
                    <a:pt x="5227" y="131"/>
                    <a:pt x="5215" y="120"/>
                    <a:pt x="5215" y="96"/>
                  </a:cubicBezTo>
                  <a:cubicBezTo>
                    <a:pt x="5215" y="143"/>
                    <a:pt x="5120" y="131"/>
                    <a:pt x="5061" y="143"/>
                  </a:cubicBezTo>
                  <a:lnTo>
                    <a:pt x="5073" y="191"/>
                  </a:lnTo>
                  <a:cubicBezTo>
                    <a:pt x="5035" y="191"/>
                    <a:pt x="4989" y="206"/>
                    <a:pt x="4954" y="206"/>
                  </a:cubicBezTo>
                  <a:cubicBezTo>
                    <a:pt x="4945" y="206"/>
                    <a:pt x="4937" y="205"/>
                    <a:pt x="4930" y="203"/>
                  </a:cubicBezTo>
                  <a:cubicBezTo>
                    <a:pt x="4858" y="215"/>
                    <a:pt x="4882" y="251"/>
                    <a:pt x="4823" y="286"/>
                  </a:cubicBezTo>
                  <a:cubicBezTo>
                    <a:pt x="4799" y="251"/>
                    <a:pt x="4799" y="215"/>
                    <a:pt x="4811" y="179"/>
                  </a:cubicBezTo>
                  <a:lnTo>
                    <a:pt x="4811" y="179"/>
                  </a:lnTo>
                  <a:cubicBezTo>
                    <a:pt x="4823" y="185"/>
                    <a:pt x="4834" y="185"/>
                    <a:pt x="4846" y="185"/>
                  </a:cubicBezTo>
                  <a:cubicBezTo>
                    <a:pt x="4858" y="185"/>
                    <a:pt x="4870" y="185"/>
                    <a:pt x="4882" y="191"/>
                  </a:cubicBezTo>
                  <a:cubicBezTo>
                    <a:pt x="4951" y="171"/>
                    <a:pt x="5012" y="111"/>
                    <a:pt x="5078" y="111"/>
                  </a:cubicBezTo>
                  <a:cubicBezTo>
                    <a:pt x="5092" y="111"/>
                    <a:pt x="5106" y="113"/>
                    <a:pt x="5120" y="120"/>
                  </a:cubicBezTo>
                  <a:cubicBezTo>
                    <a:pt x="5133" y="85"/>
                    <a:pt x="5129" y="76"/>
                    <a:pt x="5117" y="76"/>
                  </a:cubicBezTo>
                  <a:cubicBezTo>
                    <a:pt x="5101" y="76"/>
                    <a:pt x="5072" y="92"/>
                    <a:pt x="5048" y="92"/>
                  </a:cubicBezTo>
                  <a:cubicBezTo>
                    <a:pt x="5039" y="92"/>
                    <a:pt x="5031" y="90"/>
                    <a:pt x="5025" y="84"/>
                  </a:cubicBezTo>
                  <a:lnTo>
                    <a:pt x="5037" y="84"/>
                  </a:lnTo>
                  <a:cubicBezTo>
                    <a:pt x="5025" y="84"/>
                    <a:pt x="5025" y="84"/>
                    <a:pt x="5025" y="72"/>
                  </a:cubicBezTo>
                  <a:cubicBezTo>
                    <a:pt x="5049" y="72"/>
                    <a:pt x="5096" y="60"/>
                    <a:pt x="5108" y="12"/>
                  </a:cubicBezTo>
                  <a:cubicBezTo>
                    <a:pt x="5069" y="12"/>
                    <a:pt x="5070" y="69"/>
                    <a:pt x="5039" y="69"/>
                  </a:cubicBezTo>
                  <a:cubicBezTo>
                    <a:pt x="5032" y="69"/>
                    <a:pt x="5024" y="66"/>
                    <a:pt x="5013" y="60"/>
                  </a:cubicBezTo>
                  <a:cubicBezTo>
                    <a:pt x="5006" y="63"/>
                    <a:pt x="5000" y="65"/>
                    <a:pt x="4994" y="65"/>
                  </a:cubicBezTo>
                  <a:cubicBezTo>
                    <a:pt x="4956" y="65"/>
                    <a:pt x="4926" y="11"/>
                    <a:pt x="49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 name="Google Shape;1361;p13"/>
            <p:cNvSpPr/>
            <p:nvPr/>
          </p:nvSpPr>
          <p:spPr>
            <a:xfrm>
              <a:off x="5447400" y="2316775"/>
              <a:ext cx="1200" cy="625"/>
            </a:xfrm>
            <a:custGeom>
              <a:rect b="b" l="l" r="r" t="t"/>
              <a:pathLst>
                <a:path extrusionOk="0" h="25" w="48">
                  <a:moveTo>
                    <a:pt x="48" y="1"/>
                  </a:moveTo>
                  <a:cubicBezTo>
                    <a:pt x="36" y="1"/>
                    <a:pt x="12" y="1"/>
                    <a:pt x="0" y="13"/>
                  </a:cubicBezTo>
                  <a:lnTo>
                    <a:pt x="24" y="25"/>
                  </a:ln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 name="Google Shape;1362;p13"/>
            <p:cNvSpPr/>
            <p:nvPr/>
          </p:nvSpPr>
          <p:spPr>
            <a:xfrm>
              <a:off x="5440675" y="2331550"/>
              <a:ext cx="1375" cy="1625"/>
            </a:xfrm>
            <a:custGeom>
              <a:rect b="b" l="l" r="r" t="t"/>
              <a:pathLst>
                <a:path extrusionOk="0" h="65" w="55">
                  <a:moveTo>
                    <a:pt x="48" y="0"/>
                  </a:moveTo>
                  <a:cubicBezTo>
                    <a:pt x="31" y="0"/>
                    <a:pt x="0" y="54"/>
                    <a:pt x="31" y="65"/>
                  </a:cubicBezTo>
                  <a:lnTo>
                    <a:pt x="55" y="5"/>
                  </a:lnTo>
                  <a:cubicBezTo>
                    <a:pt x="53" y="2"/>
                    <a:pt x="51"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 name="Google Shape;1363;p13"/>
            <p:cNvSpPr/>
            <p:nvPr/>
          </p:nvSpPr>
          <p:spPr>
            <a:xfrm>
              <a:off x="5450675" y="2327800"/>
              <a:ext cx="900" cy="1500"/>
            </a:xfrm>
            <a:custGeom>
              <a:rect b="b" l="l" r="r" t="t"/>
              <a:pathLst>
                <a:path extrusionOk="0" h="60" w="36">
                  <a:moveTo>
                    <a:pt x="24" y="0"/>
                  </a:moveTo>
                  <a:cubicBezTo>
                    <a:pt x="0" y="24"/>
                    <a:pt x="0" y="48"/>
                    <a:pt x="24" y="60"/>
                  </a:cubicBezTo>
                  <a:cubicBezTo>
                    <a:pt x="19" y="46"/>
                    <a:pt x="20" y="43"/>
                    <a:pt x="23" y="43"/>
                  </a:cubicBezTo>
                  <a:lnTo>
                    <a:pt x="23" y="43"/>
                  </a:lnTo>
                  <a:cubicBezTo>
                    <a:pt x="25" y="43"/>
                    <a:pt x="28" y="45"/>
                    <a:pt x="31" y="45"/>
                  </a:cubicBezTo>
                  <a:cubicBezTo>
                    <a:pt x="34" y="45"/>
                    <a:pt x="36" y="43"/>
                    <a:pt x="36" y="36"/>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3"/>
            <p:cNvSpPr/>
            <p:nvPr/>
          </p:nvSpPr>
          <p:spPr>
            <a:xfrm>
              <a:off x="5441150" y="2337325"/>
              <a:ext cx="1500" cy="2100"/>
            </a:xfrm>
            <a:custGeom>
              <a:rect b="b" l="l" r="r" t="t"/>
              <a:pathLst>
                <a:path extrusionOk="0" h="84" w="60">
                  <a:moveTo>
                    <a:pt x="12" y="0"/>
                  </a:moveTo>
                  <a:cubicBezTo>
                    <a:pt x="60" y="24"/>
                    <a:pt x="0" y="72"/>
                    <a:pt x="48" y="84"/>
                  </a:cubicBezTo>
                  <a:cubicBezTo>
                    <a:pt x="24" y="60"/>
                    <a:pt x="6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3"/>
            <p:cNvSpPr/>
            <p:nvPr/>
          </p:nvSpPr>
          <p:spPr>
            <a:xfrm>
              <a:off x="5450975" y="2334350"/>
              <a:ext cx="1800" cy="1500"/>
            </a:xfrm>
            <a:custGeom>
              <a:rect b="b" l="l" r="r" t="t"/>
              <a:pathLst>
                <a:path extrusionOk="0" h="60" w="72">
                  <a:moveTo>
                    <a:pt x="36" y="0"/>
                  </a:moveTo>
                  <a:cubicBezTo>
                    <a:pt x="36" y="24"/>
                    <a:pt x="0" y="60"/>
                    <a:pt x="24" y="60"/>
                  </a:cubicBezTo>
                  <a:cubicBezTo>
                    <a:pt x="72" y="48"/>
                    <a:pt x="36" y="24"/>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3"/>
            <p:cNvSpPr/>
            <p:nvPr/>
          </p:nvSpPr>
          <p:spPr>
            <a:xfrm>
              <a:off x="5443825" y="2342375"/>
              <a:ext cx="2700" cy="3275"/>
            </a:xfrm>
            <a:custGeom>
              <a:rect b="b" l="l" r="r" t="t"/>
              <a:pathLst>
                <a:path extrusionOk="0" h="131" w="108">
                  <a:moveTo>
                    <a:pt x="86" y="63"/>
                  </a:moveTo>
                  <a:cubicBezTo>
                    <a:pt x="89" y="66"/>
                    <a:pt x="92" y="69"/>
                    <a:pt x="96" y="72"/>
                  </a:cubicBezTo>
                  <a:cubicBezTo>
                    <a:pt x="96" y="67"/>
                    <a:pt x="92" y="65"/>
                    <a:pt x="86" y="63"/>
                  </a:cubicBezTo>
                  <a:close/>
                  <a:moveTo>
                    <a:pt x="36" y="1"/>
                  </a:moveTo>
                  <a:cubicBezTo>
                    <a:pt x="24" y="48"/>
                    <a:pt x="36" y="108"/>
                    <a:pt x="0" y="108"/>
                  </a:cubicBezTo>
                  <a:cubicBezTo>
                    <a:pt x="20" y="121"/>
                    <a:pt x="47" y="130"/>
                    <a:pt x="69" y="130"/>
                  </a:cubicBezTo>
                  <a:cubicBezTo>
                    <a:pt x="87" y="130"/>
                    <a:pt x="102" y="124"/>
                    <a:pt x="108" y="108"/>
                  </a:cubicBezTo>
                  <a:cubicBezTo>
                    <a:pt x="72" y="108"/>
                    <a:pt x="60" y="84"/>
                    <a:pt x="60" y="60"/>
                  </a:cubicBezTo>
                  <a:cubicBezTo>
                    <a:pt x="67" y="60"/>
                    <a:pt x="78" y="60"/>
                    <a:pt x="86" y="63"/>
                  </a:cubicBezTo>
                  <a:lnTo>
                    <a:pt x="86" y="63"/>
                  </a:lnTo>
                  <a:cubicBezTo>
                    <a:pt x="60" y="36"/>
                    <a:pt x="58" y="33"/>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3"/>
            <p:cNvSpPr/>
            <p:nvPr/>
          </p:nvSpPr>
          <p:spPr>
            <a:xfrm>
              <a:off x="5450525" y="2335825"/>
              <a:ext cx="2250" cy="1825"/>
            </a:xfrm>
            <a:custGeom>
              <a:rect b="b" l="l" r="r" t="t"/>
              <a:pathLst>
                <a:path extrusionOk="0" h="73" w="90">
                  <a:moveTo>
                    <a:pt x="90" y="1"/>
                  </a:moveTo>
                  <a:lnTo>
                    <a:pt x="90" y="1"/>
                  </a:lnTo>
                  <a:cubicBezTo>
                    <a:pt x="66" y="13"/>
                    <a:pt x="42" y="25"/>
                    <a:pt x="42" y="48"/>
                  </a:cubicBezTo>
                  <a:lnTo>
                    <a:pt x="6" y="48"/>
                  </a:lnTo>
                  <a:cubicBezTo>
                    <a:pt x="1" y="54"/>
                    <a:pt x="0" y="56"/>
                    <a:pt x="3" y="56"/>
                  </a:cubicBezTo>
                  <a:cubicBezTo>
                    <a:pt x="7" y="56"/>
                    <a:pt x="21" y="50"/>
                    <a:pt x="33" y="50"/>
                  </a:cubicBezTo>
                  <a:cubicBezTo>
                    <a:pt x="44" y="50"/>
                    <a:pt x="54" y="55"/>
                    <a:pt x="54" y="72"/>
                  </a:cubicBezTo>
                  <a:cubicBezTo>
                    <a:pt x="66" y="48"/>
                    <a:pt x="90" y="37"/>
                    <a:pt x="9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3"/>
            <p:cNvSpPr/>
            <p:nvPr/>
          </p:nvSpPr>
          <p:spPr>
            <a:xfrm>
              <a:off x="5443825" y="2346850"/>
              <a:ext cx="3000" cy="3000"/>
            </a:xfrm>
            <a:custGeom>
              <a:rect b="b" l="l" r="r" t="t"/>
              <a:pathLst>
                <a:path extrusionOk="0" h="120" w="120">
                  <a:moveTo>
                    <a:pt x="0" y="0"/>
                  </a:moveTo>
                  <a:cubicBezTo>
                    <a:pt x="24" y="60"/>
                    <a:pt x="84" y="108"/>
                    <a:pt x="108" y="119"/>
                  </a:cubicBezTo>
                  <a:lnTo>
                    <a:pt x="119" y="96"/>
                  </a:lnTo>
                  <a:cubicBezTo>
                    <a:pt x="72" y="72"/>
                    <a:pt x="48"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 name="Google Shape;1369;p13"/>
            <p:cNvSpPr/>
            <p:nvPr/>
          </p:nvSpPr>
          <p:spPr>
            <a:xfrm>
              <a:off x="5450375" y="2339700"/>
              <a:ext cx="1800" cy="925"/>
            </a:xfrm>
            <a:custGeom>
              <a:rect b="b" l="l" r="r" t="t"/>
              <a:pathLst>
                <a:path extrusionOk="0" h="37" w="72">
                  <a:moveTo>
                    <a:pt x="36" y="1"/>
                  </a:moveTo>
                  <a:cubicBezTo>
                    <a:pt x="48" y="24"/>
                    <a:pt x="0" y="13"/>
                    <a:pt x="24" y="36"/>
                  </a:cubicBezTo>
                  <a:lnTo>
                    <a:pt x="72" y="24"/>
                  </a:lnTo>
                  <a:cubicBezTo>
                    <a:pt x="72" y="14"/>
                    <a:pt x="70" y="11"/>
                    <a:pt x="67" y="11"/>
                  </a:cubicBezTo>
                  <a:cubicBezTo>
                    <a:pt x="61" y="11"/>
                    <a:pt x="49" y="26"/>
                    <a:pt x="41" y="26"/>
                  </a:cubicBezTo>
                  <a:cubicBezTo>
                    <a:pt x="39" y="26"/>
                    <a:pt x="37" y="26"/>
                    <a:pt x="36" y="24"/>
                  </a:cubicBezTo>
                  <a:cubicBezTo>
                    <a:pt x="48" y="13"/>
                    <a:pt x="48"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 name="Google Shape;1370;p13"/>
            <p:cNvSpPr/>
            <p:nvPr/>
          </p:nvSpPr>
          <p:spPr>
            <a:xfrm>
              <a:off x="5453050" y="2341750"/>
              <a:ext cx="1800" cy="1550"/>
            </a:xfrm>
            <a:custGeom>
              <a:rect b="b" l="l" r="r" t="t"/>
              <a:pathLst>
                <a:path extrusionOk="0" h="62" w="72">
                  <a:moveTo>
                    <a:pt x="52" y="1"/>
                  </a:moveTo>
                  <a:cubicBezTo>
                    <a:pt x="38" y="1"/>
                    <a:pt x="36" y="29"/>
                    <a:pt x="1" y="38"/>
                  </a:cubicBezTo>
                  <a:cubicBezTo>
                    <a:pt x="12" y="50"/>
                    <a:pt x="24" y="50"/>
                    <a:pt x="36" y="62"/>
                  </a:cubicBezTo>
                  <a:cubicBezTo>
                    <a:pt x="48" y="50"/>
                    <a:pt x="60" y="26"/>
                    <a:pt x="72" y="14"/>
                  </a:cubicBezTo>
                  <a:cubicBezTo>
                    <a:pt x="63" y="4"/>
                    <a:pt x="56" y="1"/>
                    <a:pt x="5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3"/>
            <p:cNvSpPr/>
            <p:nvPr/>
          </p:nvSpPr>
          <p:spPr>
            <a:xfrm>
              <a:off x="5452750" y="2344175"/>
              <a:ext cx="2400" cy="625"/>
            </a:xfrm>
            <a:custGeom>
              <a:rect b="b" l="l" r="r" t="t"/>
              <a:pathLst>
                <a:path extrusionOk="0" h="25" w="96">
                  <a:moveTo>
                    <a:pt x="1" y="0"/>
                  </a:moveTo>
                  <a:lnTo>
                    <a:pt x="1" y="12"/>
                  </a:lnTo>
                  <a:cubicBezTo>
                    <a:pt x="36" y="12"/>
                    <a:pt x="60" y="24"/>
                    <a:pt x="96" y="24"/>
                  </a:cubicBezTo>
                  <a:cubicBezTo>
                    <a:pt x="48" y="12"/>
                    <a:pt x="48"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 name="Google Shape;1372;p13"/>
            <p:cNvSpPr/>
            <p:nvPr/>
          </p:nvSpPr>
          <p:spPr>
            <a:xfrm>
              <a:off x="5468350" y="2360125"/>
              <a:ext cx="1500" cy="850"/>
            </a:xfrm>
            <a:custGeom>
              <a:rect b="b" l="l" r="r" t="t"/>
              <a:pathLst>
                <a:path extrusionOk="0" h="34" w="60">
                  <a:moveTo>
                    <a:pt x="4" y="0"/>
                  </a:moveTo>
                  <a:cubicBezTo>
                    <a:pt x="1" y="0"/>
                    <a:pt x="1" y="2"/>
                    <a:pt x="8" y="5"/>
                  </a:cubicBezTo>
                  <a:cubicBezTo>
                    <a:pt x="8" y="23"/>
                    <a:pt x="52" y="34"/>
                    <a:pt x="58" y="34"/>
                  </a:cubicBezTo>
                  <a:cubicBezTo>
                    <a:pt x="59" y="34"/>
                    <a:pt x="56" y="32"/>
                    <a:pt x="43" y="29"/>
                  </a:cubicBezTo>
                  <a:cubicBezTo>
                    <a:pt x="43" y="12"/>
                    <a:pt x="11" y="0"/>
                    <a:pt x="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 name="Google Shape;1373;p13"/>
            <p:cNvSpPr/>
            <p:nvPr/>
          </p:nvSpPr>
          <p:spPr>
            <a:xfrm>
              <a:off x="5464350" y="2350425"/>
              <a:ext cx="1825" cy="825"/>
            </a:xfrm>
            <a:custGeom>
              <a:rect b="b" l="l" r="r" t="t"/>
              <a:pathLst>
                <a:path extrusionOk="0" h="33" w="73">
                  <a:moveTo>
                    <a:pt x="72" y="0"/>
                  </a:moveTo>
                  <a:lnTo>
                    <a:pt x="72" y="0"/>
                  </a:lnTo>
                  <a:cubicBezTo>
                    <a:pt x="60" y="12"/>
                    <a:pt x="13" y="0"/>
                    <a:pt x="1" y="24"/>
                  </a:cubicBezTo>
                  <a:cubicBezTo>
                    <a:pt x="7" y="30"/>
                    <a:pt x="13" y="33"/>
                    <a:pt x="19" y="33"/>
                  </a:cubicBezTo>
                  <a:cubicBezTo>
                    <a:pt x="25" y="33"/>
                    <a:pt x="31" y="30"/>
                    <a:pt x="37" y="24"/>
                  </a:cubicBezTo>
                  <a:cubicBezTo>
                    <a:pt x="60" y="24"/>
                    <a:pt x="72" y="12"/>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3"/>
            <p:cNvSpPr/>
            <p:nvPr/>
          </p:nvSpPr>
          <p:spPr>
            <a:xfrm>
              <a:off x="5470600" y="2334050"/>
              <a:ext cx="1525" cy="1225"/>
            </a:xfrm>
            <a:custGeom>
              <a:rect b="b" l="l" r="r" t="t"/>
              <a:pathLst>
                <a:path extrusionOk="0" h="49" w="61">
                  <a:moveTo>
                    <a:pt x="1" y="0"/>
                  </a:moveTo>
                  <a:lnTo>
                    <a:pt x="1" y="0"/>
                  </a:lnTo>
                  <a:cubicBezTo>
                    <a:pt x="9" y="9"/>
                    <a:pt x="6" y="17"/>
                    <a:pt x="12" y="17"/>
                  </a:cubicBezTo>
                  <a:cubicBezTo>
                    <a:pt x="14" y="17"/>
                    <a:pt x="18" y="16"/>
                    <a:pt x="25" y="12"/>
                  </a:cubicBezTo>
                  <a:cubicBezTo>
                    <a:pt x="25" y="36"/>
                    <a:pt x="37" y="48"/>
                    <a:pt x="61" y="48"/>
                  </a:cubicBezTo>
                  <a:cubicBezTo>
                    <a:pt x="49" y="36"/>
                    <a:pt x="37"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3"/>
            <p:cNvSpPr/>
            <p:nvPr/>
          </p:nvSpPr>
          <p:spPr>
            <a:xfrm>
              <a:off x="5469125" y="2329650"/>
              <a:ext cx="925" cy="400"/>
            </a:xfrm>
            <a:custGeom>
              <a:rect b="b" l="l" r="r" t="t"/>
              <a:pathLst>
                <a:path extrusionOk="0" h="16" w="37">
                  <a:moveTo>
                    <a:pt x="18" y="1"/>
                  </a:moveTo>
                  <a:cubicBezTo>
                    <a:pt x="9" y="1"/>
                    <a:pt x="0" y="4"/>
                    <a:pt x="0" y="10"/>
                  </a:cubicBezTo>
                  <a:cubicBezTo>
                    <a:pt x="8" y="10"/>
                    <a:pt x="11" y="15"/>
                    <a:pt x="19" y="15"/>
                  </a:cubicBezTo>
                  <a:cubicBezTo>
                    <a:pt x="23" y="15"/>
                    <a:pt x="28" y="14"/>
                    <a:pt x="36" y="10"/>
                  </a:cubicBezTo>
                  <a:cubicBezTo>
                    <a:pt x="36" y="4"/>
                    <a:pt x="27"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3"/>
            <p:cNvSpPr/>
            <p:nvPr/>
          </p:nvSpPr>
          <p:spPr>
            <a:xfrm>
              <a:off x="5435775" y="2293100"/>
              <a:ext cx="925" cy="800"/>
            </a:xfrm>
            <a:custGeom>
              <a:rect b="b" l="l" r="r" t="t"/>
              <a:pathLst>
                <a:path extrusionOk="0" h="32" w="37">
                  <a:moveTo>
                    <a:pt x="15" y="0"/>
                  </a:moveTo>
                  <a:cubicBezTo>
                    <a:pt x="6" y="0"/>
                    <a:pt x="1" y="8"/>
                    <a:pt x="1" y="31"/>
                  </a:cubicBezTo>
                  <a:cubicBezTo>
                    <a:pt x="25" y="31"/>
                    <a:pt x="13" y="7"/>
                    <a:pt x="37" y="7"/>
                  </a:cubicBezTo>
                  <a:cubicBezTo>
                    <a:pt x="28" y="3"/>
                    <a:pt x="21" y="0"/>
                    <a:pt x="1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3"/>
            <p:cNvSpPr/>
            <p:nvPr/>
          </p:nvSpPr>
          <p:spPr>
            <a:xfrm>
              <a:off x="5434300" y="2292675"/>
              <a:ext cx="325" cy="925"/>
            </a:xfrm>
            <a:custGeom>
              <a:rect b="b" l="l" r="r" t="t"/>
              <a:pathLst>
                <a:path extrusionOk="0" h="37" w="13">
                  <a:moveTo>
                    <a:pt x="0" y="0"/>
                  </a:moveTo>
                  <a:lnTo>
                    <a:pt x="12" y="36"/>
                  </a:lnTo>
                  <a:lnTo>
                    <a:pt x="12" y="24"/>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3"/>
            <p:cNvSpPr/>
            <p:nvPr/>
          </p:nvSpPr>
          <p:spPr>
            <a:xfrm>
              <a:off x="5429825" y="2291175"/>
              <a:ext cx="625" cy="325"/>
            </a:xfrm>
            <a:custGeom>
              <a:rect b="b" l="l" r="r" t="t"/>
              <a:pathLst>
                <a:path extrusionOk="0" h="13" w="25">
                  <a:moveTo>
                    <a:pt x="25" y="1"/>
                  </a:moveTo>
                  <a:lnTo>
                    <a:pt x="25" y="1"/>
                  </a:lnTo>
                  <a:cubicBezTo>
                    <a:pt x="13" y="1"/>
                    <a:pt x="1" y="13"/>
                    <a:pt x="13" y="13"/>
                  </a:cubicBezTo>
                  <a:cubicBezTo>
                    <a:pt x="13" y="13"/>
                    <a:pt x="13" y="1"/>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 name="Google Shape;1379;p13"/>
            <p:cNvSpPr/>
            <p:nvPr/>
          </p:nvSpPr>
          <p:spPr>
            <a:xfrm>
              <a:off x="5430425" y="2291175"/>
              <a:ext cx="625" cy="325"/>
            </a:xfrm>
            <a:custGeom>
              <a:rect b="b" l="l" r="r" t="t"/>
              <a:pathLst>
                <a:path extrusionOk="0" h="13" w="25">
                  <a:moveTo>
                    <a:pt x="1" y="1"/>
                  </a:moveTo>
                  <a:cubicBezTo>
                    <a:pt x="13" y="1"/>
                    <a:pt x="13" y="1"/>
                    <a:pt x="13" y="13"/>
                  </a:cubicBez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 name="Google Shape;1380;p13"/>
            <p:cNvSpPr/>
            <p:nvPr/>
          </p:nvSpPr>
          <p:spPr>
            <a:xfrm>
              <a:off x="5428350" y="2290600"/>
              <a:ext cx="2100" cy="1800"/>
            </a:xfrm>
            <a:custGeom>
              <a:rect b="b" l="l" r="r" t="t"/>
              <a:pathLst>
                <a:path extrusionOk="0" h="72" w="84">
                  <a:moveTo>
                    <a:pt x="48" y="0"/>
                  </a:moveTo>
                  <a:lnTo>
                    <a:pt x="12" y="24"/>
                  </a:lnTo>
                  <a:lnTo>
                    <a:pt x="36" y="72"/>
                  </a:lnTo>
                  <a:cubicBezTo>
                    <a:pt x="84" y="60"/>
                    <a:pt x="0" y="36"/>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3"/>
            <p:cNvSpPr/>
            <p:nvPr/>
          </p:nvSpPr>
          <p:spPr>
            <a:xfrm>
              <a:off x="5419725" y="2290600"/>
              <a:ext cx="5375" cy="2850"/>
            </a:xfrm>
            <a:custGeom>
              <a:rect b="b" l="l" r="r" t="t"/>
              <a:pathLst>
                <a:path extrusionOk="0" h="114" w="215">
                  <a:moveTo>
                    <a:pt x="107" y="0"/>
                  </a:moveTo>
                  <a:lnTo>
                    <a:pt x="107" y="0"/>
                  </a:lnTo>
                  <a:cubicBezTo>
                    <a:pt x="0" y="12"/>
                    <a:pt x="119" y="95"/>
                    <a:pt x="0" y="107"/>
                  </a:cubicBezTo>
                  <a:cubicBezTo>
                    <a:pt x="12" y="111"/>
                    <a:pt x="22" y="113"/>
                    <a:pt x="31" y="113"/>
                  </a:cubicBezTo>
                  <a:cubicBezTo>
                    <a:pt x="87" y="113"/>
                    <a:pt x="78" y="38"/>
                    <a:pt x="129" y="38"/>
                  </a:cubicBezTo>
                  <a:cubicBezTo>
                    <a:pt x="139" y="38"/>
                    <a:pt x="151" y="41"/>
                    <a:pt x="167" y="48"/>
                  </a:cubicBezTo>
                  <a:cubicBezTo>
                    <a:pt x="135" y="16"/>
                    <a:pt x="161" y="16"/>
                    <a:pt x="186" y="16"/>
                  </a:cubicBezTo>
                  <a:lnTo>
                    <a:pt x="186" y="16"/>
                  </a:lnTo>
                  <a:cubicBezTo>
                    <a:pt x="198" y="16"/>
                    <a:pt x="210" y="16"/>
                    <a:pt x="214" y="12"/>
                  </a:cubicBezTo>
                  <a:cubicBezTo>
                    <a:pt x="209" y="8"/>
                    <a:pt x="203" y="7"/>
                    <a:pt x="197" y="7"/>
                  </a:cubicBezTo>
                  <a:cubicBezTo>
                    <a:pt x="174" y="7"/>
                    <a:pt x="148" y="24"/>
                    <a:pt x="130" y="24"/>
                  </a:cubicBezTo>
                  <a:cubicBezTo>
                    <a:pt x="119" y="24"/>
                    <a:pt x="111" y="19"/>
                    <a:pt x="1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3"/>
            <p:cNvSpPr/>
            <p:nvPr/>
          </p:nvSpPr>
          <p:spPr>
            <a:xfrm>
              <a:off x="5423875" y="2292650"/>
              <a:ext cx="1400" cy="850"/>
            </a:xfrm>
            <a:custGeom>
              <a:rect b="b" l="l" r="r" t="t"/>
              <a:pathLst>
                <a:path extrusionOk="0" h="34" w="56">
                  <a:moveTo>
                    <a:pt x="25" y="0"/>
                  </a:moveTo>
                  <a:cubicBezTo>
                    <a:pt x="15" y="0"/>
                    <a:pt x="5" y="4"/>
                    <a:pt x="1" y="13"/>
                  </a:cubicBezTo>
                  <a:cubicBezTo>
                    <a:pt x="10" y="13"/>
                    <a:pt x="25" y="33"/>
                    <a:pt x="38" y="33"/>
                  </a:cubicBezTo>
                  <a:cubicBezTo>
                    <a:pt x="42" y="33"/>
                    <a:pt x="45" y="31"/>
                    <a:pt x="48" y="25"/>
                  </a:cubicBezTo>
                  <a:cubicBezTo>
                    <a:pt x="56" y="11"/>
                    <a:pt x="40"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3"/>
            <p:cNvSpPr/>
            <p:nvPr/>
          </p:nvSpPr>
          <p:spPr>
            <a:xfrm>
              <a:off x="5418825" y="2290300"/>
              <a:ext cx="1200" cy="600"/>
            </a:xfrm>
            <a:custGeom>
              <a:rect b="b" l="l" r="r" t="t"/>
              <a:pathLst>
                <a:path extrusionOk="0" h="24" w="48">
                  <a:moveTo>
                    <a:pt x="12" y="0"/>
                  </a:moveTo>
                  <a:lnTo>
                    <a:pt x="0" y="12"/>
                  </a:lnTo>
                  <a:lnTo>
                    <a:pt x="48" y="24"/>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3"/>
            <p:cNvSpPr/>
            <p:nvPr/>
          </p:nvSpPr>
          <p:spPr>
            <a:xfrm>
              <a:off x="5416550" y="2289700"/>
              <a:ext cx="1100" cy="625"/>
            </a:xfrm>
            <a:custGeom>
              <a:rect b="b" l="l" r="r" t="t"/>
              <a:pathLst>
                <a:path extrusionOk="0" h="25" w="44">
                  <a:moveTo>
                    <a:pt x="44" y="0"/>
                  </a:moveTo>
                  <a:lnTo>
                    <a:pt x="39" y="5"/>
                  </a:lnTo>
                  <a:lnTo>
                    <a:pt x="39" y="5"/>
                  </a:lnTo>
                  <a:cubicBezTo>
                    <a:pt x="42" y="4"/>
                    <a:pt x="44" y="3"/>
                    <a:pt x="44" y="0"/>
                  </a:cubicBezTo>
                  <a:close/>
                  <a:moveTo>
                    <a:pt x="39" y="5"/>
                  </a:moveTo>
                  <a:lnTo>
                    <a:pt x="39" y="5"/>
                  </a:lnTo>
                  <a:cubicBezTo>
                    <a:pt x="27" y="9"/>
                    <a:pt x="1" y="5"/>
                    <a:pt x="20" y="24"/>
                  </a:cubicBezTo>
                  <a:lnTo>
                    <a:pt x="39" y="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 name="Google Shape;1385;p13"/>
            <p:cNvSpPr/>
            <p:nvPr/>
          </p:nvSpPr>
          <p:spPr>
            <a:xfrm>
              <a:off x="5411575" y="2289075"/>
              <a:ext cx="1325" cy="1275"/>
            </a:xfrm>
            <a:custGeom>
              <a:rect b="b" l="l" r="r" t="t"/>
              <a:pathLst>
                <a:path extrusionOk="0" h="51" w="53">
                  <a:moveTo>
                    <a:pt x="44" y="0"/>
                  </a:moveTo>
                  <a:cubicBezTo>
                    <a:pt x="16" y="0"/>
                    <a:pt x="0" y="51"/>
                    <a:pt x="40" y="51"/>
                  </a:cubicBezTo>
                  <a:cubicBezTo>
                    <a:pt x="43" y="51"/>
                    <a:pt x="48" y="50"/>
                    <a:pt x="52" y="49"/>
                  </a:cubicBezTo>
                  <a:lnTo>
                    <a:pt x="40" y="49"/>
                  </a:lnTo>
                  <a:cubicBezTo>
                    <a:pt x="40" y="37"/>
                    <a:pt x="5" y="2"/>
                    <a:pt x="52" y="2"/>
                  </a:cubicBezTo>
                  <a:cubicBezTo>
                    <a:pt x="49" y="1"/>
                    <a:pt x="47" y="0"/>
                    <a:pt x="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 name="Google Shape;1386;p13"/>
            <p:cNvSpPr/>
            <p:nvPr/>
          </p:nvSpPr>
          <p:spPr>
            <a:xfrm>
              <a:off x="5402750" y="2291475"/>
              <a:ext cx="1500" cy="625"/>
            </a:xfrm>
            <a:custGeom>
              <a:rect b="b" l="l" r="r" t="t"/>
              <a:pathLst>
                <a:path extrusionOk="0" h="25" w="60">
                  <a:moveTo>
                    <a:pt x="48" y="1"/>
                  </a:moveTo>
                  <a:lnTo>
                    <a:pt x="0" y="13"/>
                  </a:lnTo>
                  <a:lnTo>
                    <a:pt x="12" y="25"/>
                  </a:lnTo>
                  <a:cubicBezTo>
                    <a:pt x="36" y="25"/>
                    <a:pt x="60" y="13"/>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 name="Google Shape;1387;p13"/>
            <p:cNvSpPr/>
            <p:nvPr/>
          </p:nvSpPr>
          <p:spPr>
            <a:xfrm>
              <a:off x="5403350" y="2296550"/>
              <a:ext cx="2100" cy="550"/>
            </a:xfrm>
            <a:custGeom>
              <a:rect b="b" l="l" r="r" t="t"/>
              <a:pathLst>
                <a:path extrusionOk="0" h="22" w="84">
                  <a:moveTo>
                    <a:pt x="0" y="0"/>
                  </a:moveTo>
                  <a:cubicBezTo>
                    <a:pt x="8" y="17"/>
                    <a:pt x="17" y="22"/>
                    <a:pt x="26" y="22"/>
                  </a:cubicBezTo>
                  <a:cubicBezTo>
                    <a:pt x="37" y="22"/>
                    <a:pt x="50" y="13"/>
                    <a:pt x="65" y="11"/>
                  </a:cubicBezTo>
                  <a:lnTo>
                    <a:pt x="65" y="11"/>
                  </a:lnTo>
                  <a:cubicBezTo>
                    <a:pt x="70" y="12"/>
                    <a:pt x="76" y="12"/>
                    <a:pt x="84" y="12"/>
                  </a:cubicBezTo>
                  <a:cubicBezTo>
                    <a:pt x="79" y="11"/>
                    <a:pt x="75" y="10"/>
                    <a:pt x="71" y="10"/>
                  </a:cubicBezTo>
                  <a:cubicBezTo>
                    <a:pt x="69" y="10"/>
                    <a:pt x="67" y="10"/>
                    <a:pt x="65" y="11"/>
                  </a:cubicBezTo>
                  <a:lnTo>
                    <a:pt x="65" y="11"/>
                  </a:lnTo>
                  <a:cubicBezTo>
                    <a:pt x="46" y="8"/>
                    <a:pt x="37"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 name="Google Shape;1388;p13"/>
            <p:cNvSpPr/>
            <p:nvPr/>
          </p:nvSpPr>
          <p:spPr>
            <a:xfrm>
              <a:off x="5401550" y="2289975"/>
              <a:ext cx="1225" cy="650"/>
            </a:xfrm>
            <a:custGeom>
              <a:rect b="b" l="l" r="r" t="t"/>
              <a:pathLst>
                <a:path extrusionOk="0" h="26" w="49">
                  <a:moveTo>
                    <a:pt x="28" y="0"/>
                  </a:moveTo>
                  <a:cubicBezTo>
                    <a:pt x="14" y="0"/>
                    <a:pt x="1" y="10"/>
                    <a:pt x="1" y="25"/>
                  </a:cubicBezTo>
                  <a:cubicBezTo>
                    <a:pt x="7" y="13"/>
                    <a:pt x="16" y="10"/>
                    <a:pt x="25" y="10"/>
                  </a:cubicBezTo>
                  <a:cubicBezTo>
                    <a:pt x="33" y="10"/>
                    <a:pt x="42" y="13"/>
                    <a:pt x="48" y="13"/>
                  </a:cubicBezTo>
                  <a:cubicBezTo>
                    <a:pt x="44" y="4"/>
                    <a:pt x="36" y="0"/>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 name="Google Shape;1389;p13"/>
            <p:cNvSpPr/>
            <p:nvPr/>
          </p:nvSpPr>
          <p:spPr>
            <a:xfrm>
              <a:off x="5396500" y="2289675"/>
              <a:ext cx="4475" cy="3325"/>
            </a:xfrm>
            <a:custGeom>
              <a:rect b="b" l="l" r="r" t="t"/>
              <a:pathLst>
                <a:path extrusionOk="0" h="133" w="179">
                  <a:moveTo>
                    <a:pt x="169" y="0"/>
                  </a:moveTo>
                  <a:cubicBezTo>
                    <a:pt x="135" y="0"/>
                    <a:pt x="140" y="55"/>
                    <a:pt x="112" y="60"/>
                  </a:cubicBezTo>
                  <a:lnTo>
                    <a:pt x="112" y="60"/>
                  </a:lnTo>
                  <a:cubicBezTo>
                    <a:pt x="110" y="60"/>
                    <a:pt x="108" y="59"/>
                    <a:pt x="106" y="59"/>
                  </a:cubicBezTo>
                  <a:lnTo>
                    <a:pt x="106" y="59"/>
                  </a:lnTo>
                  <a:cubicBezTo>
                    <a:pt x="107" y="59"/>
                    <a:pt x="107" y="60"/>
                    <a:pt x="107" y="61"/>
                  </a:cubicBezTo>
                  <a:cubicBezTo>
                    <a:pt x="109" y="61"/>
                    <a:pt x="111" y="61"/>
                    <a:pt x="112" y="60"/>
                  </a:cubicBezTo>
                  <a:lnTo>
                    <a:pt x="112" y="60"/>
                  </a:lnTo>
                  <a:cubicBezTo>
                    <a:pt x="118" y="64"/>
                    <a:pt x="125" y="71"/>
                    <a:pt x="131" y="85"/>
                  </a:cubicBezTo>
                  <a:lnTo>
                    <a:pt x="179" y="1"/>
                  </a:lnTo>
                  <a:cubicBezTo>
                    <a:pt x="175" y="0"/>
                    <a:pt x="172" y="0"/>
                    <a:pt x="169" y="0"/>
                  </a:cubicBezTo>
                  <a:close/>
                  <a:moveTo>
                    <a:pt x="57" y="6"/>
                  </a:moveTo>
                  <a:cubicBezTo>
                    <a:pt x="35" y="6"/>
                    <a:pt x="15" y="14"/>
                    <a:pt x="0" y="37"/>
                  </a:cubicBezTo>
                  <a:cubicBezTo>
                    <a:pt x="12" y="49"/>
                    <a:pt x="24" y="109"/>
                    <a:pt x="12" y="132"/>
                  </a:cubicBezTo>
                  <a:cubicBezTo>
                    <a:pt x="56" y="115"/>
                    <a:pt x="81" y="59"/>
                    <a:pt x="105" y="59"/>
                  </a:cubicBezTo>
                  <a:cubicBezTo>
                    <a:pt x="105" y="59"/>
                    <a:pt x="106" y="59"/>
                    <a:pt x="106" y="59"/>
                  </a:cubicBezTo>
                  <a:lnTo>
                    <a:pt x="106" y="59"/>
                  </a:lnTo>
                  <a:cubicBezTo>
                    <a:pt x="96" y="36"/>
                    <a:pt x="107" y="25"/>
                    <a:pt x="96" y="13"/>
                  </a:cubicBezTo>
                  <a:cubicBezTo>
                    <a:pt x="82" y="9"/>
                    <a:pt x="69" y="6"/>
                    <a:pt x="57" y="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 name="Google Shape;1390;p13"/>
            <p:cNvSpPr/>
            <p:nvPr/>
          </p:nvSpPr>
          <p:spPr>
            <a:xfrm>
              <a:off x="5400950" y="2294150"/>
              <a:ext cx="1525" cy="1525"/>
            </a:xfrm>
            <a:custGeom>
              <a:rect b="b" l="l" r="r" t="t"/>
              <a:pathLst>
                <a:path extrusionOk="0" h="61" w="61">
                  <a:moveTo>
                    <a:pt x="25" y="1"/>
                  </a:moveTo>
                  <a:cubicBezTo>
                    <a:pt x="37" y="25"/>
                    <a:pt x="13" y="25"/>
                    <a:pt x="1" y="37"/>
                  </a:cubicBezTo>
                  <a:cubicBezTo>
                    <a:pt x="4" y="54"/>
                    <a:pt x="10" y="60"/>
                    <a:pt x="16" y="60"/>
                  </a:cubicBezTo>
                  <a:cubicBezTo>
                    <a:pt x="32" y="60"/>
                    <a:pt x="52" y="25"/>
                    <a:pt x="60" y="25"/>
                  </a:cubicBez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 name="Google Shape;1391;p13"/>
            <p:cNvSpPr/>
            <p:nvPr/>
          </p:nvSpPr>
          <p:spPr>
            <a:xfrm>
              <a:off x="5389350" y="2292675"/>
              <a:ext cx="1525" cy="625"/>
            </a:xfrm>
            <a:custGeom>
              <a:rect b="b" l="l" r="r" t="t"/>
              <a:pathLst>
                <a:path extrusionOk="0" h="25" w="61">
                  <a:moveTo>
                    <a:pt x="60" y="0"/>
                  </a:moveTo>
                  <a:lnTo>
                    <a:pt x="1" y="24"/>
                  </a:lnTo>
                  <a:lnTo>
                    <a:pt x="24" y="24"/>
                  </a:lnTo>
                  <a:lnTo>
                    <a:pt x="6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 name="Google Shape;1392;p13"/>
            <p:cNvSpPr/>
            <p:nvPr/>
          </p:nvSpPr>
          <p:spPr>
            <a:xfrm>
              <a:off x="5388450" y="2292075"/>
              <a:ext cx="1225" cy="925"/>
            </a:xfrm>
            <a:custGeom>
              <a:rect b="b" l="l" r="r" t="t"/>
              <a:pathLst>
                <a:path extrusionOk="0" h="37" w="49">
                  <a:moveTo>
                    <a:pt x="48" y="1"/>
                  </a:moveTo>
                  <a:cubicBezTo>
                    <a:pt x="37" y="13"/>
                    <a:pt x="13" y="24"/>
                    <a:pt x="1" y="36"/>
                  </a:cubicBezTo>
                  <a:cubicBezTo>
                    <a:pt x="25" y="24"/>
                    <a:pt x="37" y="24"/>
                    <a:pt x="48" y="13"/>
                  </a:cubicBez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 name="Google Shape;1393;p13"/>
            <p:cNvSpPr/>
            <p:nvPr/>
          </p:nvSpPr>
          <p:spPr>
            <a:xfrm>
              <a:off x="5387875" y="2291775"/>
              <a:ext cx="1200" cy="325"/>
            </a:xfrm>
            <a:custGeom>
              <a:rect b="b" l="l" r="r" t="t"/>
              <a:pathLst>
                <a:path extrusionOk="0" h="13" w="48">
                  <a:moveTo>
                    <a:pt x="48" y="1"/>
                  </a:moveTo>
                  <a:lnTo>
                    <a:pt x="0" y="13"/>
                  </a:lnTo>
                  <a:lnTo>
                    <a:pt x="12" y="13"/>
                  </a:ln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 name="Google Shape;1394;p13"/>
            <p:cNvSpPr/>
            <p:nvPr/>
          </p:nvSpPr>
          <p:spPr>
            <a:xfrm>
              <a:off x="5384300" y="2292375"/>
              <a:ext cx="1625" cy="625"/>
            </a:xfrm>
            <a:custGeom>
              <a:rect b="b" l="l" r="r" t="t"/>
              <a:pathLst>
                <a:path extrusionOk="0" h="25" w="65">
                  <a:moveTo>
                    <a:pt x="0" y="1"/>
                  </a:moveTo>
                  <a:lnTo>
                    <a:pt x="12" y="24"/>
                  </a:lnTo>
                  <a:cubicBezTo>
                    <a:pt x="17" y="22"/>
                    <a:pt x="23" y="21"/>
                    <a:pt x="29" y="21"/>
                  </a:cubicBezTo>
                  <a:cubicBezTo>
                    <a:pt x="40" y="21"/>
                    <a:pt x="50" y="24"/>
                    <a:pt x="56" y="24"/>
                  </a:cubicBezTo>
                  <a:cubicBezTo>
                    <a:pt x="62" y="24"/>
                    <a:pt x="64" y="21"/>
                    <a:pt x="60" y="12"/>
                  </a:cubicBezTo>
                  <a:lnTo>
                    <a:pt x="60" y="12"/>
                  </a:lnTo>
                  <a:cubicBezTo>
                    <a:pt x="55" y="17"/>
                    <a:pt x="46" y="20"/>
                    <a:pt x="36" y="20"/>
                  </a:cubicBezTo>
                  <a:cubicBezTo>
                    <a:pt x="22" y="20"/>
                    <a:pt x="7" y="1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 name="Google Shape;1395;p13"/>
            <p:cNvSpPr/>
            <p:nvPr/>
          </p:nvSpPr>
          <p:spPr>
            <a:xfrm>
              <a:off x="5376250" y="2309350"/>
              <a:ext cx="625" cy="900"/>
            </a:xfrm>
            <a:custGeom>
              <a:rect b="b" l="l" r="r" t="t"/>
              <a:pathLst>
                <a:path extrusionOk="0" h="36" w="25">
                  <a:moveTo>
                    <a:pt x="1" y="0"/>
                  </a:moveTo>
                  <a:lnTo>
                    <a:pt x="1" y="36"/>
                  </a:lnTo>
                  <a:lnTo>
                    <a:pt x="13" y="36"/>
                  </a:lnTo>
                  <a:cubicBezTo>
                    <a:pt x="25" y="24"/>
                    <a:pt x="13"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 name="Google Shape;1396;p13"/>
            <p:cNvSpPr/>
            <p:nvPr/>
          </p:nvSpPr>
          <p:spPr>
            <a:xfrm>
              <a:off x="5373575" y="2308975"/>
              <a:ext cx="2400" cy="1575"/>
            </a:xfrm>
            <a:custGeom>
              <a:rect b="b" l="l" r="r" t="t"/>
              <a:pathLst>
                <a:path extrusionOk="0" h="63" w="96">
                  <a:moveTo>
                    <a:pt x="86" y="1"/>
                  </a:moveTo>
                  <a:cubicBezTo>
                    <a:pt x="68" y="1"/>
                    <a:pt x="55" y="27"/>
                    <a:pt x="24" y="27"/>
                  </a:cubicBezTo>
                  <a:lnTo>
                    <a:pt x="36" y="3"/>
                  </a:lnTo>
                  <a:lnTo>
                    <a:pt x="1" y="63"/>
                  </a:lnTo>
                  <a:cubicBezTo>
                    <a:pt x="60" y="63"/>
                    <a:pt x="48" y="15"/>
                    <a:pt x="96" y="3"/>
                  </a:cubicBezTo>
                  <a:cubicBezTo>
                    <a:pt x="92" y="2"/>
                    <a:pt x="89"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 name="Google Shape;1397;p13"/>
            <p:cNvSpPr/>
            <p:nvPr/>
          </p:nvSpPr>
          <p:spPr>
            <a:xfrm>
              <a:off x="5349075" y="2315000"/>
              <a:ext cx="3100" cy="3175"/>
            </a:xfrm>
            <a:custGeom>
              <a:rect b="b" l="l" r="r" t="t"/>
              <a:pathLst>
                <a:path extrusionOk="0" h="127" w="124">
                  <a:moveTo>
                    <a:pt x="123" y="0"/>
                  </a:moveTo>
                  <a:lnTo>
                    <a:pt x="123" y="0"/>
                  </a:lnTo>
                  <a:cubicBezTo>
                    <a:pt x="88" y="36"/>
                    <a:pt x="52" y="48"/>
                    <a:pt x="4" y="84"/>
                  </a:cubicBezTo>
                  <a:cubicBezTo>
                    <a:pt x="14" y="93"/>
                    <a:pt x="0" y="126"/>
                    <a:pt x="1" y="126"/>
                  </a:cubicBezTo>
                  <a:cubicBezTo>
                    <a:pt x="1" y="126"/>
                    <a:pt x="2" y="124"/>
                    <a:pt x="4" y="119"/>
                  </a:cubicBezTo>
                  <a:lnTo>
                    <a:pt x="52" y="84"/>
                  </a:lnTo>
                  <a:lnTo>
                    <a:pt x="52" y="108"/>
                  </a:lnTo>
                  <a:cubicBezTo>
                    <a:pt x="111" y="108"/>
                    <a:pt x="64" y="60"/>
                    <a:pt x="111" y="60"/>
                  </a:cubicBezTo>
                  <a:cubicBezTo>
                    <a:pt x="111" y="24"/>
                    <a:pt x="99" y="36"/>
                    <a:pt x="12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 name="Google Shape;1398;p13"/>
            <p:cNvSpPr/>
            <p:nvPr/>
          </p:nvSpPr>
          <p:spPr>
            <a:xfrm>
              <a:off x="5292625" y="2341775"/>
              <a:ext cx="1200" cy="625"/>
            </a:xfrm>
            <a:custGeom>
              <a:rect b="b" l="l" r="r" t="t"/>
              <a:pathLst>
                <a:path extrusionOk="0" h="25" w="48">
                  <a:moveTo>
                    <a:pt x="12" y="1"/>
                  </a:moveTo>
                  <a:cubicBezTo>
                    <a:pt x="0" y="19"/>
                    <a:pt x="9" y="22"/>
                    <a:pt x="21" y="22"/>
                  </a:cubicBezTo>
                  <a:cubicBezTo>
                    <a:pt x="27" y="22"/>
                    <a:pt x="34" y="21"/>
                    <a:pt x="39" y="21"/>
                  </a:cubicBezTo>
                  <a:cubicBezTo>
                    <a:pt x="41" y="21"/>
                    <a:pt x="43" y="21"/>
                    <a:pt x="44" y="22"/>
                  </a:cubicBezTo>
                  <a:lnTo>
                    <a:pt x="44" y="22"/>
                  </a:lnTo>
                  <a:cubicBezTo>
                    <a:pt x="34" y="11"/>
                    <a:pt x="23" y="1"/>
                    <a:pt x="12" y="1"/>
                  </a:cubicBezTo>
                  <a:close/>
                  <a:moveTo>
                    <a:pt x="44" y="22"/>
                  </a:moveTo>
                  <a:cubicBezTo>
                    <a:pt x="46" y="23"/>
                    <a:pt x="47" y="24"/>
                    <a:pt x="48" y="25"/>
                  </a:cubicBezTo>
                  <a:cubicBezTo>
                    <a:pt x="48" y="23"/>
                    <a:pt x="46" y="22"/>
                    <a:pt x="44" y="2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 name="Google Shape;1399;p13"/>
            <p:cNvSpPr/>
            <p:nvPr/>
          </p:nvSpPr>
          <p:spPr>
            <a:xfrm>
              <a:off x="5387275" y="2308750"/>
              <a:ext cx="2400" cy="5975"/>
            </a:xfrm>
            <a:custGeom>
              <a:rect b="b" l="l" r="r" t="t"/>
              <a:pathLst>
                <a:path extrusionOk="0" h="239" w="96">
                  <a:moveTo>
                    <a:pt x="72" y="0"/>
                  </a:moveTo>
                  <a:lnTo>
                    <a:pt x="72" y="0"/>
                  </a:lnTo>
                  <a:cubicBezTo>
                    <a:pt x="12" y="72"/>
                    <a:pt x="0" y="203"/>
                    <a:pt x="48" y="239"/>
                  </a:cubicBezTo>
                  <a:cubicBezTo>
                    <a:pt x="36" y="143"/>
                    <a:pt x="95" y="72"/>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 name="Google Shape;1400;p13"/>
            <p:cNvSpPr/>
            <p:nvPr/>
          </p:nvSpPr>
          <p:spPr>
            <a:xfrm>
              <a:off x="5389350" y="2311425"/>
              <a:ext cx="625" cy="2100"/>
            </a:xfrm>
            <a:custGeom>
              <a:rect b="b" l="l" r="r" t="t"/>
              <a:pathLst>
                <a:path extrusionOk="0" h="84" w="25">
                  <a:moveTo>
                    <a:pt x="1" y="1"/>
                  </a:moveTo>
                  <a:lnTo>
                    <a:pt x="24" y="84"/>
                  </a:lnTo>
                  <a:lnTo>
                    <a:pt x="24" y="2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 name="Google Shape;1401;p13"/>
            <p:cNvSpPr/>
            <p:nvPr/>
          </p:nvSpPr>
          <p:spPr>
            <a:xfrm>
              <a:off x="5390550" y="2310825"/>
              <a:ext cx="325" cy="3000"/>
            </a:xfrm>
            <a:custGeom>
              <a:rect b="b" l="l" r="r" t="t"/>
              <a:pathLst>
                <a:path extrusionOk="0" h="120" w="13">
                  <a:moveTo>
                    <a:pt x="12" y="1"/>
                  </a:moveTo>
                  <a:lnTo>
                    <a:pt x="0" y="13"/>
                  </a:lnTo>
                  <a:lnTo>
                    <a:pt x="0" y="120"/>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 name="Google Shape;1402;p13"/>
            <p:cNvSpPr/>
            <p:nvPr/>
          </p:nvSpPr>
          <p:spPr>
            <a:xfrm>
              <a:off x="5385400" y="2315300"/>
              <a:ext cx="3675" cy="5975"/>
            </a:xfrm>
            <a:custGeom>
              <a:rect b="b" l="l" r="r" t="t"/>
              <a:pathLst>
                <a:path extrusionOk="0" h="239" w="147">
                  <a:moveTo>
                    <a:pt x="99" y="0"/>
                  </a:moveTo>
                  <a:cubicBezTo>
                    <a:pt x="65" y="0"/>
                    <a:pt x="63" y="169"/>
                    <a:pt x="24" y="169"/>
                  </a:cubicBezTo>
                  <a:cubicBezTo>
                    <a:pt x="21" y="169"/>
                    <a:pt x="18" y="168"/>
                    <a:pt x="16" y="167"/>
                  </a:cubicBezTo>
                  <a:cubicBezTo>
                    <a:pt x="1" y="212"/>
                    <a:pt x="3" y="221"/>
                    <a:pt x="11" y="221"/>
                  </a:cubicBezTo>
                  <a:cubicBezTo>
                    <a:pt x="16" y="221"/>
                    <a:pt x="25" y="217"/>
                    <a:pt x="33" y="217"/>
                  </a:cubicBezTo>
                  <a:cubicBezTo>
                    <a:pt x="41" y="217"/>
                    <a:pt x="48" y="221"/>
                    <a:pt x="51" y="238"/>
                  </a:cubicBezTo>
                  <a:cubicBezTo>
                    <a:pt x="51" y="203"/>
                    <a:pt x="51" y="179"/>
                    <a:pt x="51" y="155"/>
                  </a:cubicBezTo>
                  <a:cubicBezTo>
                    <a:pt x="65" y="139"/>
                    <a:pt x="74" y="133"/>
                    <a:pt x="82" y="133"/>
                  </a:cubicBezTo>
                  <a:cubicBezTo>
                    <a:pt x="102" y="133"/>
                    <a:pt x="104" y="178"/>
                    <a:pt x="114" y="178"/>
                  </a:cubicBezTo>
                  <a:cubicBezTo>
                    <a:pt x="116" y="178"/>
                    <a:pt x="119" y="175"/>
                    <a:pt x="123" y="167"/>
                  </a:cubicBezTo>
                  <a:cubicBezTo>
                    <a:pt x="147" y="72"/>
                    <a:pt x="63" y="119"/>
                    <a:pt x="9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 name="Google Shape;1403;p13"/>
            <p:cNvSpPr/>
            <p:nvPr/>
          </p:nvSpPr>
          <p:spPr>
            <a:xfrm>
              <a:off x="5457825" y="2392250"/>
              <a:ext cx="300" cy="175"/>
            </a:xfrm>
            <a:custGeom>
              <a:rect b="b" l="l" r="r" t="t"/>
              <a:pathLst>
                <a:path extrusionOk="0" h="7" w="12">
                  <a:moveTo>
                    <a:pt x="3" y="1"/>
                  </a:moveTo>
                  <a:cubicBezTo>
                    <a:pt x="1" y="1"/>
                    <a:pt x="0" y="2"/>
                    <a:pt x="0" y="6"/>
                  </a:cubicBezTo>
                  <a:lnTo>
                    <a:pt x="12" y="6"/>
                  </a:lnTo>
                  <a:cubicBezTo>
                    <a:pt x="12" y="6"/>
                    <a:pt x="7"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3"/>
            <p:cNvSpPr/>
            <p:nvPr/>
          </p:nvSpPr>
          <p:spPr>
            <a:xfrm>
              <a:off x="5485500" y="2383150"/>
              <a:ext cx="1200" cy="625"/>
            </a:xfrm>
            <a:custGeom>
              <a:rect b="b" l="l" r="r" t="t"/>
              <a:pathLst>
                <a:path extrusionOk="0" h="25" w="48">
                  <a:moveTo>
                    <a:pt x="24" y="1"/>
                  </a:moveTo>
                  <a:lnTo>
                    <a:pt x="0" y="25"/>
                  </a:lnTo>
                  <a:cubicBezTo>
                    <a:pt x="24" y="25"/>
                    <a:pt x="36" y="13"/>
                    <a:pt x="48" y="13"/>
                  </a:cubicBezTo>
                  <a:cubicBezTo>
                    <a:pt x="48" y="13"/>
                    <a:pt x="36"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3"/>
            <p:cNvSpPr/>
            <p:nvPr/>
          </p:nvSpPr>
          <p:spPr>
            <a:xfrm>
              <a:off x="5437575" y="2392100"/>
              <a:ext cx="1200" cy="600"/>
            </a:xfrm>
            <a:custGeom>
              <a:rect b="b" l="l" r="r" t="t"/>
              <a:pathLst>
                <a:path extrusionOk="0" h="24" w="48">
                  <a:moveTo>
                    <a:pt x="0" y="0"/>
                  </a:moveTo>
                  <a:cubicBezTo>
                    <a:pt x="12" y="12"/>
                    <a:pt x="24" y="24"/>
                    <a:pt x="48" y="24"/>
                  </a:cubicBezTo>
                  <a:cubicBezTo>
                    <a:pt x="36" y="12"/>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3"/>
            <p:cNvSpPr/>
            <p:nvPr/>
          </p:nvSpPr>
          <p:spPr>
            <a:xfrm>
              <a:off x="5481625" y="2262600"/>
              <a:ext cx="625" cy="325"/>
            </a:xfrm>
            <a:custGeom>
              <a:rect b="b" l="l" r="r" t="t"/>
              <a:pathLst>
                <a:path extrusionOk="0" h="13" w="25">
                  <a:moveTo>
                    <a:pt x="1" y="1"/>
                  </a:moveTo>
                  <a:lnTo>
                    <a:pt x="12" y="13"/>
                  </a:lnTo>
                  <a:cubicBezTo>
                    <a:pt x="12" y="1"/>
                    <a:pt x="24"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3"/>
            <p:cNvSpPr/>
            <p:nvPr/>
          </p:nvSpPr>
          <p:spPr>
            <a:xfrm>
              <a:off x="5506625" y="2358450"/>
              <a:ext cx="325" cy="1225"/>
            </a:xfrm>
            <a:custGeom>
              <a:rect b="b" l="l" r="r" t="t"/>
              <a:pathLst>
                <a:path extrusionOk="0" h="49" w="13">
                  <a:moveTo>
                    <a:pt x="13" y="1"/>
                  </a:moveTo>
                  <a:lnTo>
                    <a:pt x="13" y="1"/>
                  </a:lnTo>
                  <a:cubicBezTo>
                    <a:pt x="1" y="25"/>
                    <a:pt x="1" y="36"/>
                    <a:pt x="1" y="48"/>
                  </a:cubicBezTo>
                  <a:cubicBezTo>
                    <a:pt x="1" y="36"/>
                    <a:pt x="13" y="13"/>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3"/>
            <p:cNvSpPr/>
            <p:nvPr/>
          </p:nvSpPr>
          <p:spPr>
            <a:xfrm>
              <a:off x="5388150" y="2351900"/>
              <a:ext cx="625" cy="1225"/>
            </a:xfrm>
            <a:custGeom>
              <a:rect b="b" l="l" r="r" t="t"/>
              <a:pathLst>
                <a:path extrusionOk="0" h="49" w="25">
                  <a:moveTo>
                    <a:pt x="1" y="1"/>
                  </a:moveTo>
                  <a:cubicBezTo>
                    <a:pt x="1" y="25"/>
                    <a:pt x="13" y="37"/>
                    <a:pt x="25" y="48"/>
                  </a:cubicBezTo>
                  <a:cubicBezTo>
                    <a:pt x="25" y="37"/>
                    <a:pt x="25" y="2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3"/>
            <p:cNvSpPr/>
            <p:nvPr/>
          </p:nvSpPr>
          <p:spPr>
            <a:xfrm>
              <a:off x="5392625" y="2362925"/>
              <a:ext cx="325" cy="25"/>
            </a:xfrm>
            <a:custGeom>
              <a:rect b="b" l="l" r="r" t="t"/>
              <a:pathLst>
                <a:path extrusionOk="0" h="1" w="13">
                  <a:moveTo>
                    <a:pt x="12" y="0"/>
                  </a:moveTo>
                  <a:lnTo>
                    <a:pt x="1" y="0"/>
                  </a:lnTo>
                  <a:cubicBezTo>
                    <a:pt x="1" y="0"/>
                    <a:pt x="1"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3"/>
            <p:cNvSpPr/>
            <p:nvPr/>
          </p:nvSpPr>
          <p:spPr>
            <a:xfrm>
              <a:off x="5396500" y="2369775"/>
              <a:ext cx="25" cy="25"/>
            </a:xfrm>
            <a:custGeom>
              <a:rect b="b" l="l" r="r" t="t"/>
              <a:pathLst>
                <a:path extrusionOk="0" h="1" w="1">
                  <a:moveTo>
                    <a:pt x="0" y="0"/>
                  </a:moveTo>
                  <a:lnTo>
                    <a:pt x="0" y="0"/>
                  </a:ln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3"/>
            <p:cNvSpPr/>
            <p:nvPr/>
          </p:nvSpPr>
          <p:spPr>
            <a:xfrm>
              <a:off x="5386975" y="2353100"/>
              <a:ext cx="4175" cy="4775"/>
            </a:xfrm>
            <a:custGeom>
              <a:rect b="b" l="l" r="r" t="t"/>
              <a:pathLst>
                <a:path extrusionOk="0" h="191" w="167">
                  <a:moveTo>
                    <a:pt x="72" y="0"/>
                  </a:moveTo>
                  <a:lnTo>
                    <a:pt x="72" y="0"/>
                  </a:lnTo>
                  <a:cubicBezTo>
                    <a:pt x="60" y="48"/>
                    <a:pt x="0" y="84"/>
                    <a:pt x="96" y="108"/>
                  </a:cubicBezTo>
                  <a:lnTo>
                    <a:pt x="96" y="96"/>
                  </a:lnTo>
                  <a:cubicBezTo>
                    <a:pt x="96" y="131"/>
                    <a:pt x="131" y="167"/>
                    <a:pt x="155" y="191"/>
                  </a:cubicBezTo>
                  <a:cubicBezTo>
                    <a:pt x="155" y="191"/>
                    <a:pt x="155" y="179"/>
                    <a:pt x="167" y="179"/>
                  </a:cubicBezTo>
                  <a:cubicBezTo>
                    <a:pt x="155" y="155"/>
                    <a:pt x="143" y="131"/>
                    <a:pt x="143" y="96"/>
                  </a:cubicBezTo>
                  <a:cubicBezTo>
                    <a:pt x="143" y="60"/>
                    <a:pt x="96" y="36"/>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3"/>
            <p:cNvSpPr/>
            <p:nvPr/>
          </p:nvSpPr>
          <p:spPr>
            <a:xfrm>
              <a:off x="5457225" y="2392550"/>
              <a:ext cx="600" cy="150"/>
            </a:xfrm>
            <a:custGeom>
              <a:rect b="b" l="l" r="r" t="t"/>
              <a:pathLst>
                <a:path extrusionOk="0" h="6" w="24">
                  <a:moveTo>
                    <a:pt x="11" y="1"/>
                  </a:moveTo>
                  <a:cubicBezTo>
                    <a:pt x="3" y="1"/>
                    <a:pt x="0" y="6"/>
                    <a:pt x="24" y="6"/>
                  </a:cubicBezTo>
                  <a:cubicBezTo>
                    <a:pt x="20" y="2"/>
                    <a:pt x="15" y="1"/>
                    <a:pt x="1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3"/>
            <p:cNvSpPr/>
            <p:nvPr/>
          </p:nvSpPr>
          <p:spPr>
            <a:xfrm>
              <a:off x="5416150" y="2380475"/>
              <a:ext cx="325" cy="25"/>
            </a:xfrm>
            <a:custGeom>
              <a:rect b="b" l="l" r="r" t="t"/>
              <a:pathLst>
                <a:path extrusionOk="0" h="1" w="13">
                  <a:moveTo>
                    <a:pt x="0" y="1"/>
                  </a:moveTo>
                  <a:lnTo>
                    <a:pt x="0" y="1"/>
                  </a:lnTo>
                  <a:cubicBezTo>
                    <a:pt x="12" y="1"/>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3"/>
            <p:cNvSpPr/>
            <p:nvPr/>
          </p:nvSpPr>
          <p:spPr>
            <a:xfrm>
              <a:off x="5449175" y="2393875"/>
              <a:ext cx="925" cy="25"/>
            </a:xfrm>
            <a:custGeom>
              <a:rect b="b" l="l" r="r" t="t"/>
              <a:pathLst>
                <a:path extrusionOk="0" h="1" w="37">
                  <a:moveTo>
                    <a:pt x="36" y="1"/>
                  </a:moveTo>
                  <a:lnTo>
                    <a:pt x="1" y="1"/>
                  </a:lnTo>
                  <a:cubicBezTo>
                    <a:pt x="13" y="1"/>
                    <a:pt x="25"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3"/>
            <p:cNvSpPr/>
            <p:nvPr/>
          </p:nvSpPr>
          <p:spPr>
            <a:xfrm>
              <a:off x="5331300" y="2278500"/>
              <a:ext cx="2825" cy="2000"/>
            </a:xfrm>
            <a:custGeom>
              <a:rect b="b" l="l" r="r" t="t"/>
              <a:pathLst>
                <a:path extrusionOk="0" h="80" w="113">
                  <a:moveTo>
                    <a:pt x="106" y="0"/>
                  </a:moveTo>
                  <a:cubicBezTo>
                    <a:pt x="93" y="0"/>
                    <a:pt x="52" y="40"/>
                    <a:pt x="41" y="40"/>
                  </a:cubicBezTo>
                  <a:cubicBezTo>
                    <a:pt x="36" y="40"/>
                    <a:pt x="37" y="32"/>
                    <a:pt x="48" y="8"/>
                  </a:cubicBezTo>
                  <a:lnTo>
                    <a:pt x="48" y="8"/>
                  </a:lnTo>
                  <a:cubicBezTo>
                    <a:pt x="25" y="32"/>
                    <a:pt x="13" y="55"/>
                    <a:pt x="1" y="67"/>
                  </a:cubicBezTo>
                  <a:lnTo>
                    <a:pt x="60" y="79"/>
                  </a:lnTo>
                  <a:cubicBezTo>
                    <a:pt x="72" y="64"/>
                    <a:pt x="72" y="60"/>
                    <a:pt x="68" y="60"/>
                  </a:cubicBezTo>
                  <a:cubicBezTo>
                    <a:pt x="63" y="60"/>
                    <a:pt x="49" y="68"/>
                    <a:pt x="41" y="68"/>
                  </a:cubicBezTo>
                  <a:cubicBezTo>
                    <a:pt x="36" y="68"/>
                    <a:pt x="33" y="65"/>
                    <a:pt x="37" y="55"/>
                  </a:cubicBezTo>
                  <a:cubicBezTo>
                    <a:pt x="60" y="32"/>
                    <a:pt x="84" y="44"/>
                    <a:pt x="108" y="20"/>
                  </a:cubicBezTo>
                  <a:cubicBezTo>
                    <a:pt x="113" y="5"/>
                    <a:pt x="111" y="0"/>
                    <a:pt x="1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3"/>
            <p:cNvSpPr/>
            <p:nvPr/>
          </p:nvSpPr>
          <p:spPr>
            <a:xfrm>
              <a:off x="5471500" y="2255175"/>
              <a:ext cx="3300" cy="2700"/>
            </a:xfrm>
            <a:custGeom>
              <a:rect b="b" l="l" r="r" t="t"/>
              <a:pathLst>
                <a:path extrusionOk="0" h="108" w="132">
                  <a:moveTo>
                    <a:pt x="84" y="0"/>
                  </a:moveTo>
                  <a:cubicBezTo>
                    <a:pt x="36" y="12"/>
                    <a:pt x="84" y="84"/>
                    <a:pt x="1" y="84"/>
                  </a:cubicBezTo>
                  <a:cubicBezTo>
                    <a:pt x="13" y="96"/>
                    <a:pt x="36" y="96"/>
                    <a:pt x="48" y="107"/>
                  </a:cubicBezTo>
                  <a:cubicBezTo>
                    <a:pt x="36" y="72"/>
                    <a:pt x="72" y="60"/>
                    <a:pt x="108" y="48"/>
                  </a:cubicBezTo>
                  <a:lnTo>
                    <a:pt x="120" y="60"/>
                  </a:lnTo>
                  <a:cubicBezTo>
                    <a:pt x="120" y="36"/>
                    <a:pt x="132" y="36"/>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3"/>
            <p:cNvSpPr/>
            <p:nvPr/>
          </p:nvSpPr>
          <p:spPr>
            <a:xfrm>
              <a:off x="5472700" y="2257850"/>
              <a:ext cx="925" cy="925"/>
            </a:xfrm>
            <a:custGeom>
              <a:rect b="b" l="l" r="r" t="t"/>
              <a:pathLst>
                <a:path extrusionOk="0" h="37" w="37">
                  <a:moveTo>
                    <a:pt x="0" y="0"/>
                  </a:moveTo>
                  <a:cubicBezTo>
                    <a:pt x="0" y="12"/>
                    <a:pt x="0" y="12"/>
                    <a:pt x="0" y="12"/>
                  </a:cubicBezTo>
                  <a:cubicBezTo>
                    <a:pt x="0" y="12"/>
                    <a:pt x="0" y="24"/>
                    <a:pt x="12" y="24"/>
                  </a:cubicBezTo>
                  <a:cubicBezTo>
                    <a:pt x="24" y="24"/>
                    <a:pt x="24" y="36"/>
                    <a:pt x="36" y="36"/>
                  </a:cubicBezTo>
                  <a:cubicBezTo>
                    <a:pt x="24" y="24"/>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3"/>
            <p:cNvSpPr/>
            <p:nvPr/>
          </p:nvSpPr>
          <p:spPr>
            <a:xfrm>
              <a:off x="5354225" y="2265875"/>
              <a:ext cx="925" cy="325"/>
            </a:xfrm>
            <a:custGeom>
              <a:rect b="b" l="l" r="r" t="t"/>
              <a:pathLst>
                <a:path extrusionOk="0" h="13" w="37">
                  <a:moveTo>
                    <a:pt x="36" y="1"/>
                  </a:moveTo>
                  <a:cubicBezTo>
                    <a:pt x="13" y="1"/>
                    <a:pt x="1" y="1"/>
                    <a:pt x="1" y="13"/>
                  </a:cubicBezTo>
                  <a:cubicBezTo>
                    <a:pt x="13" y="1"/>
                    <a:pt x="24"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3"/>
            <p:cNvSpPr/>
            <p:nvPr/>
          </p:nvSpPr>
          <p:spPr>
            <a:xfrm>
              <a:off x="5517650" y="2368875"/>
              <a:ext cx="325" cy="1225"/>
            </a:xfrm>
            <a:custGeom>
              <a:rect b="b" l="l" r="r" t="t"/>
              <a:pathLst>
                <a:path extrusionOk="0" h="49" w="13">
                  <a:moveTo>
                    <a:pt x="12" y="0"/>
                  </a:moveTo>
                  <a:cubicBezTo>
                    <a:pt x="12" y="24"/>
                    <a:pt x="0" y="36"/>
                    <a:pt x="0" y="48"/>
                  </a:cubicBezTo>
                  <a:cubicBezTo>
                    <a:pt x="12" y="24"/>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3"/>
            <p:cNvSpPr/>
            <p:nvPr/>
          </p:nvSpPr>
          <p:spPr>
            <a:xfrm>
              <a:off x="5489950" y="2266175"/>
              <a:ext cx="1225" cy="1225"/>
            </a:xfrm>
            <a:custGeom>
              <a:rect b="b" l="l" r="r" t="t"/>
              <a:pathLst>
                <a:path extrusionOk="0" h="49" w="49">
                  <a:moveTo>
                    <a:pt x="1" y="1"/>
                  </a:moveTo>
                  <a:lnTo>
                    <a:pt x="1" y="1"/>
                  </a:lnTo>
                  <a:cubicBezTo>
                    <a:pt x="13" y="13"/>
                    <a:pt x="13" y="25"/>
                    <a:pt x="25" y="37"/>
                  </a:cubicBezTo>
                  <a:cubicBezTo>
                    <a:pt x="37" y="37"/>
                    <a:pt x="37" y="37"/>
                    <a:pt x="49" y="48"/>
                  </a:cubicBez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3"/>
            <p:cNvSpPr/>
            <p:nvPr/>
          </p:nvSpPr>
          <p:spPr>
            <a:xfrm>
              <a:off x="5429525" y="2259550"/>
              <a:ext cx="2925" cy="825"/>
            </a:xfrm>
            <a:custGeom>
              <a:rect b="b" l="l" r="r" t="t"/>
              <a:pathLst>
                <a:path extrusionOk="0" h="33" w="117">
                  <a:moveTo>
                    <a:pt x="109" y="0"/>
                  </a:moveTo>
                  <a:cubicBezTo>
                    <a:pt x="101" y="0"/>
                    <a:pt x="83" y="10"/>
                    <a:pt x="62" y="10"/>
                  </a:cubicBezTo>
                  <a:cubicBezTo>
                    <a:pt x="54" y="10"/>
                    <a:pt x="45" y="8"/>
                    <a:pt x="37" y="4"/>
                  </a:cubicBezTo>
                  <a:lnTo>
                    <a:pt x="1" y="28"/>
                  </a:lnTo>
                  <a:cubicBezTo>
                    <a:pt x="13" y="32"/>
                    <a:pt x="25" y="33"/>
                    <a:pt x="37" y="33"/>
                  </a:cubicBezTo>
                  <a:cubicBezTo>
                    <a:pt x="60" y="33"/>
                    <a:pt x="84" y="28"/>
                    <a:pt x="108" y="28"/>
                  </a:cubicBezTo>
                  <a:cubicBezTo>
                    <a:pt x="117" y="6"/>
                    <a:pt x="116" y="0"/>
                    <a:pt x="10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 name="Google Shape;1422;p13"/>
            <p:cNvSpPr/>
            <p:nvPr/>
          </p:nvSpPr>
          <p:spPr>
            <a:xfrm>
              <a:off x="5331300" y="2280175"/>
              <a:ext cx="25" cy="25"/>
            </a:xfrm>
            <a:custGeom>
              <a:rect b="b" l="l" r="r" t="t"/>
              <a:pathLst>
                <a:path extrusionOk="0" h="1" w="1">
                  <a:moveTo>
                    <a:pt x="1" y="0"/>
                  </a:moveTo>
                  <a:cubicBezTo>
                    <a:pt x="1" y="0"/>
                    <a:pt x="1" y="0"/>
                    <a:pt x="1" y="0"/>
                  </a:cubicBez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 name="Google Shape;1423;p13"/>
            <p:cNvSpPr/>
            <p:nvPr/>
          </p:nvSpPr>
          <p:spPr>
            <a:xfrm>
              <a:off x="5478950" y="2261375"/>
              <a:ext cx="3900" cy="2450"/>
            </a:xfrm>
            <a:custGeom>
              <a:rect b="b" l="l" r="r" t="t"/>
              <a:pathLst>
                <a:path extrusionOk="0" h="98" w="156">
                  <a:moveTo>
                    <a:pt x="9" y="1"/>
                  </a:moveTo>
                  <a:cubicBezTo>
                    <a:pt x="6" y="1"/>
                    <a:pt x="3" y="1"/>
                    <a:pt x="0" y="2"/>
                  </a:cubicBezTo>
                  <a:cubicBezTo>
                    <a:pt x="60" y="38"/>
                    <a:pt x="108" y="62"/>
                    <a:pt x="155" y="98"/>
                  </a:cubicBezTo>
                  <a:lnTo>
                    <a:pt x="119" y="62"/>
                  </a:lnTo>
                  <a:cubicBezTo>
                    <a:pt x="86" y="62"/>
                    <a:pt x="43" y="1"/>
                    <a:pt x="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3"/>
            <p:cNvSpPr/>
            <p:nvPr/>
          </p:nvSpPr>
          <p:spPr>
            <a:xfrm>
              <a:off x="5389350" y="2321850"/>
              <a:ext cx="2100" cy="6275"/>
            </a:xfrm>
            <a:custGeom>
              <a:rect b="b" l="l" r="r" t="t"/>
              <a:pathLst>
                <a:path extrusionOk="0" h="251" w="84">
                  <a:moveTo>
                    <a:pt x="1" y="0"/>
                  </a:moveTo>
                  <a:lnTo>
                    <a:pt x="1" y="0"/>
                  </a:lnTo>
                  <a:cubicBezTo>
                    <a:pt x="24" y="84"/>
                    <a:pt x="1" y="131"/>
                    <a:pt x="12" y="250"/>
                  </a:cubicBezTo>
                  <a:lnTo>
                    <a:pt x="48" y="155"/>
                  </a:lnTo>
                  <a:lnTo>
                    <a:pt x="60" y="179"/>
                  </a:lnTo>
                  <a:cubicBezTo>
                    <a:pt x="60" y="167"/>
                    <a:pt x="72" y="143"/>
                    <a:pt x="84" y="131"/>
                  </a:cubicBezTo>
                  <a:cubicBezTo>
                    <a:pt x="72" y="36"/>
                    <a:pt x="36" y="2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3"/>
            <p:cNvSpPr/>
            <p:nvPr/>
          </p:nvSpPr>
          <p:spPr>
            <a:xfrm>
              <a:off x="5383700" y="2326600"/>
              <a:ext cx="925" cy="1525"/>
            </a:xfrm>
            <a:custGeom>
              <a:rect b="b" l="l" r="r" t="t"/>
              <a:pathLst>
                <a:path extrusionOk="0" h="61" w="37">
                  <a:moveTo>
                    <a:pt x="36" y="1"/>
                  </a:moveTo>
                  <a:cubicBezTo>
                    <a:pt x="24" y="13"/>
                    <a:pt x="0" y="36"/>
                    <a:pt x="0" y="48"/>
                  </a:cubicBezTo>
                  <a:lnTo>
                    <a:pt x="24" y="60"/>
                  </a:lnTo>
                  <a:lnTo>
                    <a:pt x="3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3"/>
            <p:cNvSpPr/>
            <p:nvPr/>
          </p:nvSpPr>
          <p:spPr>
            <a:xfrm>
              <a:off x="5385825" y="2354525"/>
              <a:ext cx="1175" cy="2775"/>
            </a:xfrm>
            <a:custGeom>
              <a:rect b="b" l="l" r="r" t="t"/>
              <a:pathLst>
                <a:path extrusionOk="0" h="111" w="47">
                  <a:moveTo>
                    <a:pt x="26" y="0"/>
                  </a:moveTo>
                  <a:cubicBezTo>
                    <a:pt x="1" y="0"/>
                    <a:pt x="14" y="110"/>
                    <a:pt x="46" y="110"/>
                  </a:cubicBezTo>
                  <a:lnTo>
                    <a:pt x="34" y="3"/>
                  </a:lnTo>
                  <a:cubicBezTo>
                    <a:pt x="31" y="1"/>
                    <a:pt x="29" y="0"/>
                    <a:pt x="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3"/>
            <p:cNvSpPr/>
            <p:nvPr/>
          </p:nvSpPr>
          <p:spPr>
            <a:xfrm>
              <a:off x="5392025" y="2343575"/>
              <a:ext cx="1225" cy="2400"/>
            </a:xfrm>
            <a:custGeom>
              <a:rect b="b" l="l" r="r" t="t"/>
              <a:pathLst>
                <a:path extrusionOk="0" h="96" w="49">
                  <a:moveTo>
                    <a:pt x="13" y="0"/>
                  </a:moveTo>
                  <a:lnTo>
                    <a:pt x="13" y="0"/>
                  </a:lnTo>
                  <a:cubicBezTo>
                    <a:pt x="1" y="36"/>
                    <a:pt x="13" y="96"/>
                    <a:pt x="36" y="96"/>
                  </a:cubicBezTo>
                  <a:cubicBezTo>
                    <a:pt x="13" y="48"/>
                    <a:pt x="48" y="84"/>
                    <a:pt x="36" y="36"/>
                  </a:cubicBez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3"/>
            <p:cNvSpPr/>
            <p:nvPr/>
          </p:nvSpPr>
          <p:spPr>
            <a:xfrm>
              <a:off x="5389650" y="2363500"/>
              <a:ext cx="1800" cy="2425"/>
            </a:xfrm>
            <a:custGeom>
              <a:rect b="b" l="l" r="r" t="t"/>
              <a:pathLst>
                <a:path extrusionOk="0" h="97" w="72">
                  <a:moveTo>
                    <a:pt x="7" y="0"/>
                  </a:moveTo>
                  <a:cubicBezTo>
                    <a:pt x="5" y="0"/>
                    <a:pt x="3" y="0"/>
                    <a:pt x="0" y="1"/>
                  </a:cubicBezTo>
                  <a:cubicBezTo>
                    <a:pt x="48" y="13"/>
                    <a:pt x="24" y="96"/>
                    <a:pt x="72" y="96"/>
                  </a:cubicBezTo>
                  <a:cubicBezTo>
                    <a:pt x="49" y="85"/>
                    <a:pt x="38" y="0"/>
                    <a:pt x="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3"/>
            <p:cNvSpPr/>
            <p:nvPr/>
          </p:nvSpPr>
          <p:spPr>
            <a:xfrm>
              <a:off x="5397100" y="2354575"/>
              <a:ext cx="1750" cy="3000"/>
            </a:xfrm>
            <a:custGeom>
              <a:rect b="b" l="l" r="r" t="t"/>
              <a:pathLst>
                <a:path extrusionOk="0" h="120" w="70">
                  <a:moveTo>
                    <a:pt x="0" y="1"/>
                  </a:moveTo>
                  <a:cubicBezTo>
                    <a:pt x="2" y="4"/>
                    <a:pt x="3" y="7"/>
                    <a:pt x="5" y="10"/>
                  </a:cubicBezTo>
                  <a:lnTo>
                    <a:pt x="5" y="10"/>
                  </a:lnTo>
                  <a:cubicBezTo>
                    <a:pt x="4" y="7"/>
                    <a:pt x="2" y="4"/>
                    <a:pt x="0" y="1"/>
                  </a:cubicBezTo>
                  <a:close/>
                  <a:moveTo>
                    <a:pt x="5" y="10"/>
                  </a:moveTo>
                  <a:cubicBezTo>
                    <a:pt x="22" y="49"/>
                    <a:pt x="15" y="120"/>
                    <a:pt x="48" y="120"/>
                  </a:cubicBezTo>
                  <a:cubicBezTo>
                    <a:pt x="70" y="87"/>
                    <a:pt x="30" y="53"/>
                    <a:pt x="5" y="1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3"/>
            <p:cNvSpPr/>
            <p:nvPr/>
          </p:nvSpPr>
          <p:spPr>
            <a:xfrm>
              <a:off x="5395900" y="2369775"/>
              <a:ext cx="3450" cy="4525"/>
            </a:xfrm>
            <a:custGeom>
              <a:rect b="b" l="l" r="r" t="t"/>
              <a:pathLst>
                <a:path extrusionOk="0" h="181" w="138">
                  <a:moveTo>
                    <a:pt x="103" y="92"/>
                  </a:moveTo>
                  <a:cubicBezTo>
                    <a:pt x="104" y="93"/>
                    <a:pt x="106" y="94"/>
                    <a:pt x="108" y="95"/>
                  </a:cubicBezTo>
                  <a:cubicBezTo>
                    <a:pt x="106" y="94"/>
                    <a:pt x="105" y="93"/>
                    <a:pt x="103" y="92"/>
                  </a:cubicBezTo>
                  <a:close/>
                  <a:moveTo>
                    <a:pt x="1" y="0"/>
                  </a:moveTo>
                  <a:lnTo>
                    <a:pt x="1" y="0"/>
                  </a:lnTo>
                  <a:cubicBezTo>
                    <a:pt x="12" y="60"/>
                    <a:pt x="60" y="143"/>
                    <a:pt x="24" y="155"/>
                  </a:cubicBezTo>
                  <a:cubicBezTo>
                    <a:pt x="50" y="168"/>
                    <a:pt x="82" y="180"/>
                    <a:pt x="105" y="180"/>
                  </a:cubicBezTo>
                  <a:cubicBezTo>
                    <a:pt x="125" y="180"/>
                    <a:pt x="137" y="171"/>
                    <a:pt x="131" y="143"/>
                  </a:cubicBezTo>
                  <a:lnTo>
                    <a:pt x="131" y="143"/>
                  </a:lnTo>
                  <a:cubicBezTo>
                    <a:pt x="127" y="145"/>
                    <a:pt x="122" y="145"/>
                    <a:pt x="119" y="145"/>
                  </a:cubicBezTo>
                  <a:cubicBezTo>
                    <a:pt x="92" y="145"/>
                    <a:pt x="81" y="113"/>
                    <a:pt x="60" y="72"/>
                  </a:cubicBezTo>
                  <a:lnTo>
                    <a:pt x="60" y="72"/>
                  </a:lnTo>
                  <a:cubicBezTo>
                    <a:pt x="71" y="82"/>
                    <a:pt x="90" y="83"/>
                    <a:pt x="103" y="92"/>
                  </a:cubicBezTo>
                  <a:lnTo>
                    <a:pt x="103" y="92"/>
                  </a:lnTo>
                  <a:cubicBezTo>
                    <a:pt x="48" y="48"/>
                    <a:pt x="47" y="46"/>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3"/>
            <p:cNvSpPr/>
            <p:nvPr/>
          </p:nvSpPr>
          <p:spPr>
            <a:xfrm>
              <a:off x="5397975" y="2357275"/>
              <a:ext cx="1825" cy="3300"/>
            </a:xfrm>
            <a:custGeom>
              <a:rect b="b" l="l" r="r" t="t"/>
              <a:pathLst>
                <a:path extrusionOk="0" h="132" w="73">
                  <a:moveTo>
                    <a:pt x="48" y="0"/>
                  </a:moveTo>
                  <a:cubicBezTo>
                    <a:pt x="37" y="12"/>
                    <a:pt x="13" y="47"/>
                    <a:pt x="47" y="105"/>
                  </a:cubicBezTo>
                  <a:lnTo>
                    <a:pt x="47" y="105"/>
                  </a:lnTo>
                  <a:cubicBezTo>
                    <a:pt x="47" y="105"/>
                    <a:pt x="46" y="105"/>
                    <a:pt x="45" y="105"/>
                  </a:cubicBezTo>
                  <a:cubicBezTo>
                    <a:pt x="44" y="105"/>
                    <a:pt x="43" y="105"/>
                    <a:pt x="42" y="106"/>
                  </a:cubicBezTo>
                  <a:lnTo>
                    <a:pt x="42" y="106"/>
                  </a:lnTo>
                  <a:lnTo>
                    <a:pt x="1" y="95"/>
                  </a:lnTo>
                  <a:lnTo>
                    <a:pt x="1" y="95"/>
                  </a:lnTo>
                  <a:cubicBezTo>
                    <a:pt x="4" y="115"/>
                    <a:pt x="8" y="121"/>
                    <a:pt x="13" y="121"/>
                  </a:cubicBezTo>
                  <a:cubicBezTo>
                    <a:pt x="21" y="121"/>
                    <a:pt x="30" y="108"/>
                    <a:pt x="42" y="106"/>
                  </a:cubicBezTo>
                  <a:lnTo>
                    <a:pt x="42" y="106"/>
                  </a:lnTo>
                  <a:lnTo>
                    <a:pt x="48" y="107"/>
                  </a:lnTo>
                  <a:cubicBezTo>
                    <a:pt x="48" y="107"/>
                    <a:pt x="48" y="106"/>
                    <a:pt x="47" y="105"/>
                  </a:cubicBezTo>
                  <a:lnTo>
                    <a:pt x="47" y="105"/>
                  </a:lnTo>
                  <a:cubicBezTo>
                    <a:pt x="55" y="106"/>
                    <a:pt x="63" y="113"/>
                    <a:pt x="72" y="131"/>
                  </a:cubicBezTo>
                  <a:cubicBezTo>
                    <a:pt x="60" y="83"/>
                    <a:pt x="72" y="48"/>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3"/>
            <p:cNvSpPr/>
            <p:nvPr/>
          </p:nvSpPr>
          <p:spPr>
            <a:xfrm>
              <a:off x="5397400" y="2376025"/>
              <a:ext cx="4775" cy="4175"/>
            </a:xfrm>
            <a:custGeom>
              <a:rect b="b" l="l" r="r" t="t"/>
              <a:pathLst>
                <a:path extrusionOk="0" h="167" w="191">
                  <a:moveTo>
                    <a:pt x="0" y="0"/>
                  </a:moveTo>
                  <a:lnTo>
                    <a:pt x="0" y="0"/>
                  </a:lnTo>
                  <a:cubicBezTo>
                    <a:pt x="48" y="72"/>
                    <a:pt x="143" y="143"/>
                    <a:pt x="191" y="167"/>
                  </a:cubicBezTo>
                  <a:lnTo>
                    <a:pt x="179" y="131"/>
                  </a:lnTo>
                  <a:cubicBezTo>
                    <a:pt x="107" y="95"/>
                    <a:pt x="6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3"/>
            <p:cNvSpPr/>
            <p:nvPr/>
          </p:nvSpPr>
          <p:spPr>
            <a:xfrm>
              <a:off x="5400075" y="2364400"/>
              <a:ext cx="2400" cy="1825"/>
            </a:xfrm>
            <a:custGeom>
              <a:rect b="b" l="l" r="r" t="t"/>
              <a:pathLst>
                <a:path extrusionOk="0" h="73" w="96">
                  <a:moveTo>
                    <a:pt x="24" y="1"/>
                  </a:moveTo>
                  <a:lnTo>
                    <a:pt x="24" y="1"/>
                  </a:lnTo>
                  <a:cubicBezTo>
                    <a:pt x="72" y="60"/>
                    <a:pt x="0" y="25"/>
                    <a:pt x="48" y="72"/>
                  </a:cubicBezTo>
                  <a:lnTo>
                    <a:pt x="95" y="60"/>
                  </a:lnTo>
                  <a:cubicBezTo>
                    <a:pt x="85" y="42"/>
                    <a:pt x="79" y="36"/>
                    <a:pt x="76" y="36"/>
                  </a:cubicBezTo>
                  <a:cubicBezTo>
                    <a:pt x="71" y="36"/>
                    <a:pt x="75" y="62"/>
                    <a:pt x="65" y="62"/>
                  </a:cubicBezTo>
                  <a:cubicBezTo>
                    <a:pt x="63" y="62"/>
                    <a:pt x="62" y="61"/>
                    <a:pt x="60" y="60"/>
                  </a:cubicBezTo>
                  <a:cubicBezTo>
                    <a:pt x="48" y="37"/>
                    <a:pt x="48"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3"/>
            <p:cNvSpPr/>
            <p:nvPr/>
          </p:nvSpPr>
          <p:spPr>
            <a:xfrm>
              <a:off x="5405425" y="2368450"/>
              <a:ext cx="1800" cy="2825"/>
            </a:xfrm>
            <a:custGeom>
              <a:rect b="b" l="l" r="r" t="t"/>
              <a:pathLst>
                <a:path extrusionOk="0" h="113" w="72">
                  <a:moveTo>
                    <a:pt x="32" y="1"/>
                  </a:moveTo>
                  <a:cubicBezTo>
                    <a:pt x="15" y="1"/>
                    <a:pt x="26" y="45"/>
                    <a:pt x="1" y="53"/>
                  </a:cubicBezTo>
                  <a:cubicBezTo>
                    <a:pt x="24" y="77"/>
                    <a:pt x="36" y="89"/>
                    <a:pt x="60" y="113"/>
                  </a:cubicBezTo>
                  <a:cubicBezTo>
                    <a:pt x="60" y="77"/>
                    <a:pt x="60" y="53"/>
                    <a:pt x="72" y="29"/>
                  </a:cubicBezTo>
                  <a:cubicBezTo>
                    <a:pt x="51" y="8"/>
                    <a:pt x="39" y="1"/>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3"/>
            <p:cNvSpPr/>
            <p:nvPr/>
          </p:nvSpPr>
          <p:spPr>
            <a:xfrm>
              <a:off x="5406325" y="2372450"/>
              <a:ext cx="3300" cy="1500"/>
            </a:xfrm>
            <a:custGeom>
              <a:rect b="b" l="l" r="r" t="t"/>
              <a:pathLst>
                <a:path extrusionOk="0" h="60" w="132">
                  <a:moveTo>
                    <a:pt x="0" y="0"/>
                  </a:moveTo>
                  <a:lnTo>
                    <a:pt x="0" y="12"/>
                  </a:lnTo>
                  <a:cubicBezTo>
                    <a:pt x="48" y="24"/>
                    <a:pt x="84" y="36"/>
                    <a:pt x="131" y="60"/>
                  </a:cubicBezTo>
                  <a:cubicBezTo>
                    <a:pt x="60" y="24"/>
                    <a:pt x="6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3"/>
            <p:cNvSpPr/>
            <p:nvPr/>
          </p:nvSpPr>
          <p:spPr>
            <a:xfrm>
              <a:off x="5434750" y="2399200"/>
              <a:ext cx="1500" cy="1275"/>
            </a:xfrm>
            <a:custGeom>
              <a:rect b="b" l="l" r="r" t="t"/>
              <a:pathLst>
                <a:path extrusionOk="0" h="51" w="60">
                  <a:moveTo>
                    <a:pt x="16" y="1"/>
                  </a:moveTo>
                  <a:cubicBezTo>
                    <a:pt x="12" y="1"/>
                    <a:pt x="12" y="4"/>
                    <a:pt x="18" y="14"/>
                  </a:cubicBezTo>
                  <a:cubicBezTo>
                    <a:pt x="1" y="23"/>
                    <a:pt x="48" y="51"/>
                    <a:pt x="55" y="51"/>
                  </a:cubicBezTo>
                  <a:cubicBezTo>
                    <a:pt x="57" y="51"/>
                    <a:pt x="55" y="47"/>
                    <a:pt x="42" y="38"/>
                  </a:cubicBezTo>
                  <a:cubicBezTo>
                    <a:pt x="59" y="29"/>
                    <a:pt x="25"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3"/>
            <p:cNvSpPr/>
            <p:nvPr/>
          </p:nvSpPr>
          <p:spPr>
            <a:xfrm>
              <a:off x="5431625" y="2387875"/>
              <a:ext cx="4775" cy="1275"/>
            </a:xfrm>
            <a:custGeom>
              <a:rect b="b" l="l" r="r" t="t"/>
              <a:pathLst>
                <a:path extrusionOk="0" h="51" w="191">
                  <a:moveTo>
                    <a:pt x="13" y="1"/>
                  </a:moveTo>
                  <a:cubicBezTo>
                    <a:pt x="5" y="1"/>
                    <a:pt x="0" y="4"/>
                    <a:pt x="0" y="14"/>
                  </a:cubicBezTo>
                  <a:cubicBezTo>
                    <a:pt x="24" y="38"/>
                    <a:pt x="143" y="50"/>
                    <a:pt x="191" y="50"/>
                  </a:cubicBezTo>
                  <a:cubicBezTo>
                    <a:pt x="155" y="50"/>
                    <a:pt x="107" y="26"/>
                    <a:pt x="72" y="14"/>
                  </a:cubicBezTo>
                  <a:cubicBezTo>
                    <a:pt x="44" y="7"/>
                    <a:pt x="25"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3"/>
            <p:cNvSpPr/>
            <p:nvPr/>
          </p:nvSpPr>
          <p:spPr>
            <a:xfrm>
              <a:off x="5482525" y="2381375"/>
              <a:ext cx="2700" cy="2700"/>
            </a:xfrm>
            <a:custGeom>
              <a:rect b="b" l="l" r="r" t="t"/>
              <a:pathLst>
                <a:path extrusionOk="0" h="108" w="108">
                  <a:moveTo>
                    <a:pt x="107" y="0"/>
                  </a:moveTo>
                  <a:cubicBezTo>
                    <a:pt x="95" y="12"/>
                    <a:pt x="60" y="12"/>
                    <a:pt x="72" y="36"/>
                  </a:cubicBezTo>
                  <a:cubicBezTo>
                    <a:pt x="48" y="36"/>
                    <a:pt x="0" y="84"/>
                    <a:pt x="0" y="108"/>
                  </a:cubicBezTo>
                  <a:cubicBezTo>
                    <a:pt x="36" y="72"/>
                    <a:pt x="72" y="48"/>
                    <a:pt x="10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3"/>
            <p:cNvSpPr/>
            <p:nvPr/>
          </p:nvSpPr>
          <p:spPr>
            <a:xfrm>
              <a:off x="5492650" y="2375725"/>
              <a:ext cx="1800" cy="1500"/>
            </a:xfrm>
            <a:custGeom>
              <a:rect b="b" l="l" r="r" t="t"/>
              <a:pathLst>
                <a:path extrusionOk="0" h="60" w="72">
                  <a:moveTo>
                    <a:pt x="48" y="0"/>
                  </a:moveTo>
                  <a:cubicBezTo>
                    <a:pt x="36" y="36"/>
                    <a:pt x="0" y="48"/>
                    <a:pt x="24" y="60"/>
                  </a:cubicBezTo>
                  <a:cubicBezTo>
                    <a:pt x="48" y="60"/>
                    <a:pt x="71"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3"/>
            <p:cNvSpPr/>
            <p:nvPr/>
          </p:nvSpPr>
          <p:spPr>
            <a:xfrm>
              <a:off x="5522400" y="2297600"/>
              <a:ext cx="1525" cy="1650"/>
            </a:xfrm>
            <a:custGeom>
              <a:rect b="b" l="l" r="r" t="t"/>
              <a:pathLst>
                <a:path extrusionOk="0" h="66" w="61">
                  <a:moveTo>
                    <a:pt x="21" y="1"/>
                  </a:moveTo>
                  <a:cubicBezTo>
                    <a:pt x="15" y="1"/>
                    <a:pt x="8" y="6"/>
                    <a:pt x="1" y="18"/>
                  </a:cubicBezTo>
                  <a:cubicBezTo>
                    <a:pt x="24" y="65"/>
                    <a:pt x="24" y="30"/>
                    <a:pt x="60" y="65"/>
                  </a:cubicBezTo>
                  <a:cubicBezTo>
                    <a:pt x="44" y="25"/>
                    <a:pt x="33" y="1"/>
                    <a:pt x="2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3"/>
            <p:cNvSpPr/>
            <p:nvPr/>
          </p:nvSpPr>
          <p:spPr>
            <a:xfrm>
              <a:off x="5521500" y="2295050"/>
              <a:ext cx="325" cy="1525"/>
            </a:xfrm>
            <a:custGeom>
              <a:rect b="b" l="l" r="r" t="t"/>
              <a:pathLst>
                <a:path extrusionOk="0" h="61" w="13">
                  <a:moveTo>
                    <a:pt x="13" y="1"/>
                  </a:moveTo>
                  <a:lnTo>
                    <a:pt x="1" y="60"/>
                  </a:lnTo>
                  <a:lnTo>
                    <a:pt x="13" y="36"/>
                  </a:ln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3"/>
            <p:cNvSpPr/>
            <p:nvPr/>
          </p:nvSpPr>
          <p:spPr>
            <a:xfrm>
              <a:off x="5517650" y="2287500"/>
              <a:ext cx="600" cy="425"/>
            </a:xfrm>
            <a:custGeom>
              <a:rect b="b" l="l" r="r" t="t"/>
              <a:pathLst>
                <a:path extrusionOk="0" h="17" w="24">
                  <a:moveTo>
                    <a:pt x="3" y="0"/>
                  </a:moveTo>
                  <a:cubicBezTo>
                    <a:pt x="1" y="0"/>
                    <a:pt x="0" y="2"/>
                    <a:pt x="0" y="5"/>
                  </a:cubicBezTo>
                  <a:cubicBezTo>
                    <a:pt x="12" y="5"/>
                    <a:pt x="12" y="17"/>
                    <a:pt x="24" y="17"/>
                  </a:cubicBezTo>
                  <a:cubicBezTo>
                    <a:pt x="16" y="9"/>
                    <a:pt x="7"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3"/>
            <p:cNvSpPr/>
            <p:nvPr/>
          </p:nvSpPr>
          <p:spPr>
            <a:xfrm>
              <a:off x="5518525" y="2288225"/>
              <a:ext cx="625" cy="600"/>
            </a:xfrm>
            <a:custGeom>
              <a:rect b="b" l="l" r="r" t="t"/>
              <a:pathLst>
                <a:path extrusionOk="0" h="24" w="25">
                  <a:moveTo>
                    <a:pt x="1" y="0"/>
                  </a:moveTo>
                  <a:cubicBezTo>
                    <a:pt x="1" y="12"/>
                    <a:pt x="13" y="12"/>
                    <a:pt x="1" y="24"/>
                  </a:cubicBezTo>
                  <a:lnTo>
                    <a:pt x="25" y="24"/>
                  </a:lnTo>
                  <a:cubicBezTo>
                    <a:pt x="13" y="12"/>
                    <a:pt x="1"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 name="Google Shape;1444;p13"/>
            <p:cNvSpPr/>
            <p:nvPr/>
          </p:nvSpPr>
          <p:spPr>
            <a:xfrm>
              <a:off x="5516150" y="2285225"/>
              <a:ext cx="1525" cy="2375"/>
            </a:xfrm>
            <a:custGeom>
              <a:rect b="b" l="l" r="r" t="t"/>
              <a:pathLst>
                <a:path extrusionOk="0" h="95" w="61">
                  <a:moveTo>
                    <a:pt x="1" y="1"/>
                  </a:moveTo>
                  <a:lnTo>
                    <a:pt x="1" y="84"/>
                  </a:lnTo>
                  <a:cubicBezTo>
                    <a:pt x="10" y="92"/>
                    <a:pt x="16" y="95"/>
                    <a:pt x="19" y="95"/>
                  </a:cubicBezTo>
                  <a:cubicBezTo>
                    <a:pt x="35" y="95"/>
                    <a:pt x="3" y="30"/>
                    <a:pt x="36" y="30"/>
                  </a:cubicBezTo>
                  <a:cubicBezTo>
                    <a:pt x="42" y="30"/>
                    <a:pt x="50" y="32"/>
                    <a:pt x="60" y="37"/>
                  </a:cubicBez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 name="Google Shape;1445;p13"/>
            <p:cNvSpPr/>
            <p:nvPr/>
          </p:nvSpPr>
          <p:spPr>
            <a:xfrm>
              <a:off x="5509300" y="2280475"/>
              <a:ext cx="2125" cy="2100"/>
            </a:xfrm>
            <a:custGeom>
              <a:rect b="b" l="l" r="r" t="t"/>
              <a:pathLst>
                <a:path extrusionOk="0" h="84" w="85">
                  <a:moveTo>
                    <a:pt x="1" y="0"/>
                  </a:moveTo>
                  <a:lnTo>
                    <a:pt x="1" y="0"/>
                  </a:lnTo>
                  <a:cubicBezTo>
                    <a:pt x="25" y="24"/>
                    <a:pt x="13" y="84"/>
                    <a:pt x="60" y="84"/>
                  </a:cubicBezTo>
                  <a:cubicBezTo>
                    <a:pt x="84" y="84"/>
                    <a:pt x="37"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3"/>
            <p:cNvSpPr/>
            <p:nvPr/>
          </p:nvSpPr>
          <p:spPr>
            <a:xfrm>
              <a:off x="5494075" y="2263725"/>
              <a:ext cx="2150" cy="1600"/>
            </a:xfrm>
            <a:custGeom>
              <a:rect b="b" l="l" r="r" t="t"/>
              <a:pathLst>
                <a:path extrusionOk="0" h="64" w="86">
                  <a:moveTo>
                    <a:pt x="49" y="1"/>
                  </a:moveTo>
                  <a:cubicBezTo>
                    <a:pt x="22" y="1"/>
                    <a:pt x="0" y="22"/>
                    <a:pt x="39" y="50"/>
                  </a:cubicBezTo>
                  <a:lnTo>
                    <a:pt x="39" y="50"/>
                  </a:lnTo>
                  <a:cubicBezTo>
                    <a:pt x="46" y="39"/>
                    <a:pt x="36" y="4"/>
                    <a:pt x="57" y="4"/>
                  </a:cubicBezTo>
                  <a:cubicBezTo>
                    <a:pt x="63" y="4"/>
                    <a:pt x="72" y="7"/>
                    <a:pt x="86" y="15"/>
                  </a:cubicBezTo>
                  <a:cubicBezTo>
                    <a:pt x="76" y="5"/>
                    <a:pt x="62" y="1"/>
                    <a:pt x="49" y="1"/>
                  </a:cubicBezTo>
                  <a:close/>
                  <a:moveTo>
                    <a:pt x="39" y="50"/>
                  </a:moveTo>
                  <a:cubicBezTo>
                    <a:pt x="39" y="50"/>
                    <a:pt x="39" y="51"/>
                    <a:pt x="38" y="51"/>
                  </a:cubicBezTo>
                  <a:lnTo>
                    <a:pt x="62" y="63"/>
                  </a:lnTo>
                  <a:cubicBezTo>
                    <a:pt x="53" y="59"/>
                    <a:pt x="45" y="54"/>
                    <a:pt x="39" y="5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3"/>
            <p:cNvSpPr/>
            <p:nvPr/>
          </p:nvSpPr>
          <p:spPr>
            <a:xfrm>
              <a:off x="5478950" y="2256950"/>
              <a:ext cx="2400" cy="1050"/>
            </a:xfrm>
            <a:custGeom>
              <a:rect b="b" l="l" r="r" t="t"/>
              <a:pathLst>
                <a:path extrusionOk="0" h="42" w="96">
                  <a:moveTo>
                    <a:pt x="0" y="1"/>
                  </a:moveTo>
                  <a:lnTo>
                    <a:pt x="12" y="25"/>
                  </a:lnTo>
                  <a:cubicBezTo>
                    <a:pt x="38" y="33"/>
                    <a:pt x="69" y="41"/>
                    <a:pt x="85" y="41"/>
                  </a:cubicBezTo>
                  <a:cubicBezTo>
                    <a:pt x="92" y="41"/>
                    <a:pt x="96" y="40"/>
                    <a:pt x="96" y="36"/>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3"/>
            <p:cNvSpPr/>
            <p:nvPr/>
          </p:nvSpPr>
          <p:spPr>
            <a:xfrm>
              <a:off x="5477750" y="2261725"/>
              <a:ext cx="3000" cy="2100"/>
            </a:xfrm>
            <a:custGeom>
              <a:rect b="b" l="l" r="r" t="t"/>
              <a:pathLst>
                <a:path extrusionOk="0" h="84" w="120">
                  <a:moveTo>
                    <a:pt x="1" y="0"/>
                  </a:moveTo>
                  <a:cubicBezTo>
                    <a:pt x="1" y="60"/>
                    <a:pt x="72" y="36"/>
                    <a:pt x="120" y="84"/>
                  </a:cubicBezTo>
                  <a:cubicBezTo>
                    <a:pt x="72" y="36"/>
                    <a:pt x="72" y="36"/>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3"/>
            <p:cNvSpPr/>
            <p:nvPr/>
          </p:nvSpPr>
          <p:spPr>
            <a:xfrm>
              <a:off x="5477450" y="2254500"/>
              <a:ext cx="2350" cy="1300"/>
            </a:xfrm>
            <a:custGeom>
              <a:rect b="b" l="l" r="r" t="t"/>
              <a:pathLst>
                <a:path extrusionOk="0" h="52" w="94">
                  <a:moveTo>
                    <a:pt x="17" y="0"/>
                  </a:moveTo>
                  <a:cubicBezTo>
                    <a:pt x="11" y="0"/>
                    <a:pt x="5" y="1"/>
                    <a:pt x="1" y="3"/>
                  </a:cubicBezTo>
                  <a:cubicBezTo>
                    <a:pt x="37" y="3"/>
                    <a:pt x="72" y="27"/>
                    <a:pt x="84" y="51"/>
                  </a:cubicBezTo>
                  <a:cubicBezTo>
                    <a:pt x="94" y="22"/>
                    <a:pt x="47" y="0"/>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3"/>
            <p:cNvSpPr/>
            <p:nvPr/>
          </p:nvSpPr>
          <p:spPr>
            <a:xfrm>
              <a:off x="5468825" y="2250925"/>
              <a:ext cx="8350" cy="3675"/>
            </a:xfrm>
            <a:custGeom>
              <a:rect b="b" l="l" r="r" t="t"/>
              <a:pathLst>
                <a:path extrusionOk="0" h="147" w="334">
                  <a:moveTo>
                    <a:pt x="39" y="1"/>
                  </a:moveTo>
                  <a:cubicBezTo>
                    <a:pt x="29" y="1"/>
                    <a:pt x="21" y="2"/>
                    <a:pt x="12" y="4"/>
                  </a:cubicBezTo>
                  <a:cubicBezTo>
                    <a:pt x="24" y="27"/>
                    <a:pt x="36" y="87"/>
                    <a:pt x="1" y="99"/>
                  </a:cubicBezTo>
                  <a:cubicBezTo>
                    <a:pt x="21" y="103"/>
                    <a:pt x="41" y="105"/>
                    <a:pt x="60" y="105"/>
                  </a:cubicBezTo>
                  <a:cubicBezTo>
                    <a:pt x="94" y="105"/>
                    <a:pt x="124" y="100"/>
                    <a:pt x="148" y="100"/>
                  </a:cubicBezTo>
                  <a:cubicBezTo>
                    <a:pt x="181" y="100"/>
                    <a:pt x="204" y="108"/>
                    <a:pt x="215" y="146"/>
                  </a:cubicBezTo>
                  <a:lnTo>
                    <a:pt x="334" y="111"/>
                  </a:lnTo>
                  <a:cubicBezTo>
                    <a:pt x="312" y="98"/>
                    <a:pt x="295" y="94"/>
                    <a:pt x="282" y="94"/>
                  </a:cubicBezTo>
                  <a:cubicBezTo>
                    <a:pt x="257" y="94"/>
                    <a:pt x="244" y="109"/>
                    <a:pt x="223" y="109"/>
                  </a:cubicBezTo>
                  <a:cubicBezTo>
                    <a:pt x="214" y="109"/>
                    <a:pt x="204" y="107"/>
                    <a:pt x="191" y="99"/>
                  </a:cubicBezTo>
                  <a:cubicBezTo>
                    <a:pt x="167" y="75"/>
                    <a:pt x="215" y="87"/>
                    <a:pt x="191" y="63"/>
                  </a:cubicBezTo>
                  <a:cubicBezTo>
                    <a:pt x="142" y="24"/>
                    <a:pt x="84" y="1"/>
                    <a:pt x="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3"/>
            <p:cNvSpPr/>
            <p:nvPr/>
          </p:nvSpPr>
          <p:spPr>
            <a:xfrm>
              <a:off x="5474175" y="2258150"/>
              <a:ext cx="3000" cy="1200"/>
            </a:xfrm>
            <a:custGeom>
              <a:rect b="b" l="l" r="r" t="t"/>
              <a:pathLst>
                <a:path extrusionOk="0" h="48" w="120">
                  <a:moveTo>
                    <a:pt x="84" y="0"/>
                  </a:moveTo>
                  <a:cubicBezTo>
                    <a:pt x="84" y="10"/>
                    <a:pt x="76" y="14"/>
                    <a:pt x="63" y="14"/>
                  </a:cubicBezTo>
                  <a:cubicBezTo>
                    <a:pt x="46" y="14"/>
                    <a:pt x="21" y="7"/>
                    <a:pt x="1" y="0"/>
                  </a:cubicBezTo>
                  <a:lnTo>
                    <a:pt x="1" y="0"/>
                  </a:lnTo>
                  <a:cubicBezTo>
                    <a:pt x="1" y="40"/>
                    <a:pt x="31" y="47"/>
                    <a:pt x="61" y="47"/>
                  </a:cubicBezTo>
                  <a:cubicBezTo>
                    <a:pt x="76" y="47"/>
                    <a:pt x="90" y="45"/>
                    <a:pt x="102" y="45"/>
                  </a:cubicBezTo>
                  <a:cubicBezTo>
                    <a:pt x="109" y="45"/>
                    <a:pt x="116" y="46"/>
                    <a:pt x="120" y="48"/>
                  </a:cubicBezTo>
                  <a:cubicBezTo>
                    <a:pt x="108" y="24"/>
                    <a:pt x="96" y="12"/>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3"/>
            <p:cNvSpPr/>
            <p:nvPr/>
          </p:nvSpPr>
          <p:spPr>
            <a:xfrm>
              <a:off x="5455425" y="2249225"/>
              <a:ext cx="3300" cy="325"/>
            </a:xfrm>
            <a:custGeom>
              <a:rect b="b" l="l" r="r" t="t"/>
              <a:pathLst>
                <a:path extrusionOk="0" h="13" w="132">
                  <a:moveTo>
                    <a:pt x="1" y="0"/>
                  </a:moveTo>
                  <a:lnTo>
                    <a:pt x="48" y="12"/>
                  </a:lnTo>
                  <a:lnTo>
                    <a:pt x="132" y="12"/>
                  </a:lnTo>
                  <a:cubicBezTo>
                    <a:pt x="84" y="12"/>
                    <a:pt x="48"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3"/>
            <p:cNvSpPr/>
            <p:nvPr/>
          </p:nvSpPr>
          <p:spPr>
            <a:xfrm>
              <a:off x="5454250" y="2248325"/>
              <a:ext cx="2700" cy="325"/>
            </a:xfrm>
            <a:custGeom>
              <a:rect b="b" l="l" r="r" t="t"/>
              <a:pathLst>
                <a:path extrusionOk="0" h="13" w="108">
                  <a:moveTo>
                    <a:pt x="107" y="0"/>
                  </a:moveTo>
                  <a:cubicBezTo>
                    <a:pt x="72" y="0"/>
                    <a:pt x="36" y="12"/>
                    <a:pt x="0" y="12"/>
                  </a:cubicBezTo>
                  <a:lnTo>
                    <a:pt x="107" y="12"/>
                  </a:lnTo>
                  <a:lnTo>
                    <a:pt x="107"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3"/>
            <p:cNvSpPr/>
            <p:nvPr/>
          </p:nvSpPr>
          <p:spPr>
            <a:xfrm>
              <a:off x="5453650" y="2247725"/>
              <a:ext cx="2400" cy="25"/>
            </a:xfrm>
            <a:custGeom>
              <a:rect b="b" l="l" r="r" t="t"/>
              <a:pathLst>
                <a:path extrusionOk="0" h="1" w="96">
                  <a:moveTo>
                    <a:pt x="0" y="1"/>
                  </a:moveTo>
                  <a:lnTo>
                    <a:pt x="12" y="1"/>
                  </a:lnTo>
                  <a:lnTo>
                    <a:pt x="9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3"/>
            <p:cNvSpPr/>
            <p:nvPr/>
          </p:nvSpPr>
          <p:spPr>
            <a:xfrm>
              <a:off x="5447100" y="2246250"/>
              <a:ext cx="3000" cy="1000"/>
            </a:xfrm>
            <a:custGeom>
              <a:rect b="b" l="l" r="r" t="t"/>
              <a:pathLst>
                <a:path extrusionOk="0" h="40" w="120">
                  <a:moveTo>
                    <a:pt x="0" y="0"/>
                  </a:moveTo>
                  <a:lnTo>
                    <a:pt x="24" y="24"/>
                  </a:lnTo>
                  <a:cubicBezTo>
                    <a:pt x="48" y="24"/>
                    <a:pt x="82" y="40"/>
                    <a:pt x="103" y="40"/>
                  </a:cubicBezTo>
                  <a:cubicBezTo>
                    <a:pt x="113" y="40"/>
                    <a:pt x="119" y="36"/>
                    <a:pt x="119" y="24"/>
                  </a:cubicBezTo>
                  <a:lnTo>
                    <a:pt x="119" y="24"/>
                  </a:lnTo>
                  <a:cubicBezTo>
                    <a:pt x="110" y="27"/>
                    <a:pt x="99" y="29"/>
                    <a:pt x="87" y="29"/>
                  </a:cubicBezTo>
                  <a:cubicBezTo>
                    <a:pt x="54" y="29"/>
                    <a:pt x="18" y="1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3"/>
            <p:cNvSpPr/>
            <p:nvPr/>
          </p:nvSpPr>
          <p:spPr>
            <a:xfrm>
              <a:off x="5425375" y="2259925"/>
              <a:ext cx="1200" cy="1225"/>
            </a:xfrm>
            <a:custGeom>
              <a:rect b="b" l="l" r="r" t="t"/>
              <a:pathLst>
                <a:path extrusionOk="0" h="49" w="48">
                  <a:moveTo>
                    <a:pt x="3" y="42"/>
                  </a:moveTo>
                  <a:cubicBezTo>
                    <a:pt x="1" y="44"/>
                    <a:pt x="0" y="46"/>
                    <a:pt x="0" y="48"/>
                  </a:cubicBezTo>
                  <a:lnTo>
                    <a:pt x="3" y="42"/>
                  </a:lnTo>
                  <a:close/>
                  <a:moveTo>
                    <a:pt x="24" y="1"/>
                  </a:moveTo>
                  <a:lnTo>
                    <a:pt x="3" y="42"/>
                  </a:lnTo>
                  <a:lnTo>
                    <a:pt x="3" y="42"/>
                  </a:lnTo>
                  <a:cubicBezTo>
                    <a:pt x="6" y="40"/>
                    <a:pt x="9" y="39"/>
                    <a:pt x="14" y="39"/>
                  </a:cubicBezTo>
                  <a:cubicBezTo>
                    <a:pt x="21" y="39"/>
                    <a:pt x="30" y="42"/>
                    <a:pt x="36" y="48"/>
                  </a:cubicBezTo>
                  <a:cubicBezTo>
                    <a:pt x="48" y="25"/>
                    <a:pt x="36"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3"/>
            <p:cNvSpPr/>
            <p:nvPr/>
          </p:nvSpPr>
          <p:spPr>
            <a:xfrm>
              <a:off x="5420600" y="2259575"/>
              <a:ext cx="4800" cy="1275"/>
            </a:xfrm>
            <a:custGeom>
              <a:rect b="b" l="l" r="r" t="t"/>
              <a:pathLst>
                <a:path extrusionOk="0" h="51" w="192">
                  <a:moveTo>
                    <a:pt x="84" y="3"/>
                  </a:moveTo>
                  <a:lnTo>
                    <a:pt x="60" y="15"/>
                  </a:lnTo>
                  <a:cubicBezTo>
                    <a:pt x="61" y="15"/>
                    <a:pt x="62" y="15"/>
                    <a:pt x="62" y="15"/>
                  </a:cubicBezTo>
                  <a:lnTo>
                    <a:pt x="62" y="15"/>
                  </a:lnTo>
                  <a:lnTo>
                    <a:pt x="84" y="3"/>
                  </a:lnTo>
                  <a:close/>
                  <a:moveTo>
                    <a:pt x="175" y="0"/>
                  </a:moveTo>
                  <a:cubicBezTo>
                    <a:pt x="147" y="0"/>
                    <a:pt x="115" y="17"/>
                    <a:pt x="81" y="17"/>
                  </a:cubicBezTo>
                  <a:cubicBezTo>
                    <a:pt x="75" y="17"/>
                    <a:pt x="69" y="17"/>
                    <a:pt x="62" y="15"/>
                  </a:cubicBezTo>
                  <a:lnTo>
                    <a:pt x="62" y="15"/>
                  </a:lnTo>
                  <a:lnTo>
                    <a:pt x="1" y="50"/>
                  </a:lnTo>
                  <a:cubicBezTo>
                    <a:pt x="96" y="50"/>
                    <a:pt x="108" y="15"/>
                    <a:pt x="191" y="3"/>
                  </a:cubicBezTo>
                  <a:cubicBezTo>
                    <a:pt x="186" y="1"/>
                    <a:pt x="181" y="0"/>
                    <a:pt x="17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3"/>
            <p:cNvSpPr/>
            <p:nvPr/>
          </p:nvSpPr>
          <p:spPr>
            <a:xfrm>
              <a:off x="5375850" y="2266475"/>
              <a:ext cx="6375" cy="4225"/>
            </a:xfrm>
            <a:custGeom>
              <a:rect b="b" l="l" r="r" t="t"/>
              <a:pathLst>
                <a:path extrusionOk="0" h="169" w="255">
                  <a:moveTo>
                    <a:pt x="255" y="1"/>
                  </a:moveTo>
                  <a:lnTo>
                    <a:pt x="255" y="1"/>
                  </a:lnTo>
                  <a:cubicBezTo>
                    <a:pt x="183" y="48"/>
                    <a:pt x="112" y="72"/>
                    <a:pt x="17" y="108"/>
                  </a:cubicBezTo>
                  <a:cubicBezTo>
                    <a:pt x="38" y="119"/>
                    <a:pt x="1" y="169"/>
                    <a:pt x="12" y="169"/>
                  </a:cubicBezTo>
                  <a:cubicBezTo>
                    <a:pt x="13" y="169"/>
                    <a:pt x="15" y="168"/>
                    <a:pt x="17" y="167"/>
                  </a:cubicBezTo>
                  <a:lnTo>
                    <a:pt x="112" y="96"/>
                  </a:lnTo>
                  <a:lnTo>
                    <a:pt x="112" y="132"/>
                  </a:lnTo>
                  <a:cubicBezTo>
                    <a:pt x="183" y="120"/>
                    <a:pt x="136" y="72"/>
                    <a:pt x="219" y="60"/>
                  </a:cubicBezTo>
                  <a:cubicBezTo>
                    <a:pt x="219" y="25"/>
                    <a:pt x="207" y="36"/>
                    <a:pt x="25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3"/>
            <p:cNvSpPr/>
            <p:nvPr/>
          </p:nvSpPr>
          <p:spPr>
            <a:xfrm>
              <a:off x="5290825" y="2334350"/>
              <a:ext cx="325" cy="25"/>
            </a:xfrm>
            <a:custGeom>
              <a:rect b="b" l="l" r="r" t="t"/>
              <a:pathLst>
                <a:path extrusionOk="0" h="1" w="13">
                  <a:moveTo>
                    <a:pt x="1" y="0"/>
                  </a:moveTo>
                  <a:cubicBezTo>
                    <a:pt x="13" y="0"/>
                    <a:pt x="13" y="0"/>
                    <a:pt x="13" y="0"/>
                  </a:cubicBezTo>
                  <a:cubicBezTo>
                    <a:pt x="13" y="0"/>
                    <a:pt x="13"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3"/>
            <p:cNvSpPr/>
            <p:nvPr/>
          </p:nvSpPr>
          <p:spPr>
            <a:xfrm>
              <a:off x="5289725" y="2334125"/>
              <a:ext cx="1125" cy="975"/>
            </a:xfrm>
            <a:custGeom>
              <a:rect b="b" l="l" r="r" t="t"/>
              <a:pathLst>
                <a:path extrusionOk="0" h="39" w="45">
                  <a:moveTo>
                    <a:pt x="31" y="0"/>
                  </a:moveTo>
                  <a:cubicBezTo>
                    <a:pt x="24" y="0"/>
                    <a:pt x="15" y="3"/>
                    <a:pt x="9" y="9"/>
                  </a:cubicBezTo>
                  <a:cubicBezTo>
                    <a:pt x="0" y="31"/>
                    <a:pt x="3" y="39"/>
                    <a:pt x="9" y="39"/>
                  </a:cubicBezTo>
                  <a:cubicBezTo>
                    <a:pt x="21" y="39"/>
                    <a:pt x="45" y="17"/>
                    <a:pt x="45" y="9"/>
                  </a:cubicBezTo>
                  <a:cubicBezTo>
                    <a:pt x="45" y="3"/>
                    <a:pt x="39" y="0"/>
                    <a:pt x="3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3"/>
            <p:cNvSpPr/>
            <p:nvPr/>
          </p:nvSpPr>
          <p:spPr>
            <a:xfrm>
              <a:off x="5534025" y="2189500"/>
              <a:ext cx="450" cy="500"/>
            </a:xfrm>
            <a:custGeom>
              <a:rect b="b" l="l" r="r" t="t"/>
              <a:pathLst>
                <a:path extrusionOk="0" h="20" w="18">
                  <a:moveTo>
                    <a:pt x="16" y="1"/>
                  </a:moveTo>
                  <a:cubicBezTo>
                    <a:pt x="14" y="1"/>
                    <a:pt x="7" y="13"/>
                    <a:pt x="0" y="20"/>
                  </a:cubicBezTo>
                  <a:lnTo>
                    <a:pt x="12" y="20"/>
                  </a:lnTo>
                  <a:cubicBezTo>
                    <a:pt x="17" y="6"/>
                    <a:pt x="18"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3"/>
            <p:cNvSpPr/>
            <p:nvPr/>
          </p:nvSpPr>
          <p:spPr>
            <a:xfrm>
              <a:off x="5533725" y="2189675"/>
              <a:ext cx="300" cy="325"/>
            </a:xfrm>
            <a:custGeom>
              <a:rect b="b" l="l" r="r" t="t"/>
              <a:pathLst>
                <a:path extrusionOk="0" h="13" w="12">
                  <a:moveTo>
                    <a:pt x="0" y="1"/>
                  </a:moveTo>
                  <a:cubicBezTo>
                    <a:pt x="0" y="13"/>
                    <a:pt x="12" y="13"/>
                    <a:pt x="12" y="1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3"/>
            <p:cNvSpPr/>
            <p:nvPr/>
          </p:nvSpPr>
          <p:spPr>
            <a:xfrm>
              <a:off x="5503650" y="2201300"/>
              <a:ext cx="25" cy="325"/>
            </a:xfrm>
            <a:custGeom>
              <a:rect b="b" l="l" r="r" t="t"/>
              <a:pathLst>
                <a:path extrusionOk="0" h="13" w="1">
                  <a:moveTo>
                    <a:pt x="1" y="0"/>
                  </a:moveTo>
                  <a:cubicBezTo>
                    <a:pt x="1" y="0"/>
                    <a:pt x="1" y="0"/>
                    <a:pt x="1" y="0"/>
                  </a:cubicBezTo>
                  <a:cubicBezTo>
                    <a:pt x="1" y="0"/>
                    <a:pt x="1"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3"/>
            <p:cNvSpPr/>
            <p:nvPr/>
          </p:nvSpPr>
          <p:spPr>
            <a:xfrm>
              <a:off x="5496200" y="2204275"/>
              <a:ext cx="325" cy="325"/>
            </a:xfrm>
            <a:custGeom>
              <a:rect b="b" l="l" r="r" t="t"/>
              <a:pathLst>
                <a:path extrusionOk="0" h="13" w="13">
                  <a:moveTo>
                    <a:pt x="1" y="0"/>
                  </a:moveTo>
                  <a:cubicBezTo>
                    <a:pt x="1" y="12"/>
                    <a:pt x="13" y="12"/>
                    <a:pt x="13" y="12"/>
                  </a:cubicBezTo>
                  <a:cubicBezTo>
                    <a:pt x="13" y="12"/>
                    <a:pt x="13" y="1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 name="Google Shape;1465;p13"/>
            <p:cNvSpPr/>
            <p:nvPr/>
          </p:nvSpPr>
          <p:spPr>
            <a:xfrm>
              <a:off x="5507525" y="2197725"/>
              <a:ext cx="625" cy="325"/>
            </a:xfrm>
            <a:custGeom>
              <a:rect b="b" l="l" r="r" t="t"/>
              <a:pathLst>
                <a:path extrusionOk="0" h="13" w="25">
                  <a:moveTo>
                    <a:pt x="0" y="0"/>
                  </a:moveTo>
                  <a:cubicBezTo>
                    <a:pt x="12" y="12"/>
                    <a:pt x="12" y="12"/>
                    <a:pt x="24" y="12"/>
                  </a:cubicBezTo>
                  <a:cubicBezTo>
                    <a:pt x="12" y="0"/>
                    <a:pt x="12"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 name="Google Shape;1466;p13"/>
            <p:cNvSpPr/>
            <p:nvPr/>
          </p:nvSpPr>
          <p:spPr>
            <a:xfrm>
              <a:off x="5459600" y="2212600"/>
              <a:ext cx="325" cy="325"/>
            </a:xfrm>
            <a:custGeom>
              <a:rect b="b" l="l" r="r" t="t"/>
              <a:pathLst>
                <a:path extrusionOk="0" h="13" w="13">
                  <a:moveTo>
                    <a:pt x="12" y="13"/>
                  </a:moveTo>
                  <a:cubicBezTo>
                    <a:pt x="12" y="13"/>
                    <a:pt x="12" y="13"/>
                    <a:pt x="0" y="1"/>
                  </a:cubicBezTo>
                  <a:lnTo>
                    <a:pt x="0" y="1"/>
                  </a:lnTo>
                  <a:lnTo>
                    <a:pt x="12" y="13"/>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 name="Google Shape;1467;p13"/>
            <p:cNvSpPr/>
            <p:nvPr/>
          </p:nvSpPr>
          <p:spPr>
            <a:xfrm>
              <a:off x="5519725" y="2189100"/>
              <a:ext cx="25" cy="25"/>
            </a:xfrm>
            <a:custGeom>
              <a:rect b="b" l="l" r="r" t="t"/>
              <a:pathLst>
                <a:path extrusionOk="0" h="1" w="1">
                  <a:moveTo>
                    <a:pt x="1" y="0"/>
                  </a:moveTo>
                  <a:lnTo>
                    <a:pt x="1" y="0"/>
                  </a:ln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 name="Google Shape;1468;p13"/>
            <p:cNvSpPr/>
            <p:nvPr/>
          </p:nvSpPr>
          <p:spPr>
            <a:xfrm>
              <a:off x="5517950" y="2189100"/>
              <a:ext cx="25" cy="300"/>
            </a:xfrm>
            <a:custGeom>
              <a:rect b="b" l="l" r="r" t="t"/>
              <a:pathLst>
                <a:path extrusionOk="0" h="12" w="1">
                  <a:moveTo>
                    <a:pt x="0" y="12"/>
                  </a:moveTo>
                  <a:cubicBezTo>
                    <a:pt x="0" y="12"/>
                    <a:pt x="0" y="12"/>
                    <a:pt x="0" y="12"/>
                  </a:cubicBezTo>
                  <a:cubicBezTo>
                    <a:pt x="0" y="0"/>
                    <a:pt x="0" y="0"/>
                    <a:pt x="0"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 name="Google Shape;1469;p13"/>
            <p:cNvSpPr/>
            <p:nvPr/>
          </p:nvSpPr>
          <p:spPr>
            <a:xfrm>
              <a:off x="5514075" y="2197425"/>
              <a:ext cx="325" cy="250"/>
            </a:xfrm>
            <a:custGeom>
              <a:rect b="b" l="l" r="r" t="t"/>
              <a:pathLst>
                <a:path extrusionOk="0" h="10" w="13">
                  <a:moveTo>
                    <a:pt x="0" y="0"/>
                  </a:moveTo>
                  <a:cubicBezTo>
                    <a:pt x="6" y="6"/>
                    <a:pt x="9" y="9"/>
                    <a:pt x="11" y="9"/>
                  </a:cubicBezTo>
                  <a:cubicBezTo>
                    <a:pt x="12" y="9"/>
                    <a:pt x="12" y="6"/>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 name="Google Shape;1470;p13"/>
            <p:cNvSpPr/>
            <p:nvPr/>
          </p:nvSpPr>
          <p:spPr>
            <a:xfrm>
              <a:off x="5505150" y="2198900"/>
              <a:ext cx="25" cy="325"/>
            </a:xfrm>
            <a:custGeom>
              <a:rect b="b" l="l" r="r" t="t"/>
              <a:pathLst>
                <a:path extrusionOk="0" h="13" w="1">
                  <a:moveTo>
                    <a:pt x="0" y="13"/>
                  </a:moveTo>
                  <a:cubicBezTo>
                    <a:pt x="0" y="13"/>
                    <a:pt x="0" y="13"/>
                    <a:pt x="0" y="13"/>
                  </a:cubicBezTo>
                  <a:cubicBezTo>
                    <a:pt x="0" y="13"/>
                    <a:pt x="0" y="1"/>
                    <a:pt x="0"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 name="Google Shape;1471;p13"/>
            <p:cNvSpPr/>
            <p:nvPr/>
          </p:nvSpPr>
          <p:spPr>
            <a:xfrm>
              <a:off x="5425675" y="2231950"/>
              <a:ext cx="900" cy="1225"/>
            </a:xfrm>
            <a:custGeom>
              <a:rect b="b" l="l" r="r" t="t"/>
              <a:pathLst>
                <a:path extrusionOk="0" h="49" w="36">
                  <a:moveTo>
                    <a:pt x="0" y="1"/>
                  </a:moveTo>
                  <a:cubicBezTo>
                    <a:pt x="0" y="1"/>
                    <a:pt x="0" y="12"/>
                    <a:pt x="0" y="24"/>
                  </a:cubicBezTo>
                  <a:lnTo>
                    <a:pt x="36" y="48"/>
                  </a:lnTo>
                  <a:cubicBezTo>
                    <a:pt x="36" y="36"/>
                    <a:pt x="33" y="36"/>
                    <a:pt x="28" y="36"/>
                  </a:cubicBezTo>
                  <a:cubicBezTo>
                    <a:pt x="24" y="36"/>
                    <a:pt x="18" y="36"/>
                    <a:pt x="12" y="24"/>
                  </a:cubicBezTo>
                  <a:cubicBezTo>
                    <a:pt x="12" y="20"/>
                    <a:pt x="13" y="19"/>
                    <a:pt x="16" y="19"/>
                  </a:cubicBezTo>
                  <a:cubicBezTo>
                    <a:pt x="20" y="19"/>
                    <a:pt x="28" y="24"/>
                    <a:pt x="36" y="24"/>
                  </a:cubicBezTo>
                  <a:cubicBezTo>
                    <a:pt x="29" y="11"/>
                    <a:pt x="25" y="7"/>
                    <a:pt x="21" y="7"/>
                  </a:cubicBezTo>
                  <a:cubicBezTo>
                    <a:pt x="15" y="7"/>
                    <a:pt x="12" y="18"/>
                    <a:pt x="8" y="18"/>
                  </a:cubicBezTo>
                  <a:cubicBezTo>
                    <a:pt x="6" y="18"/>
                    <a:pt x="3" y="1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3"/>
            <p:cNvSpPr/>
            <p:nvPr/>
          </p:nvSpPr>
          <p:spPr>
            <a:xfrm>
              <a:off x="5456025" y="2211700"/>
              <a:ext cx="1525" cy="2425"/>
            </a:xfrm>
            <a:custGeom>
              <a:rect b="b" l="l" r="r" t="t"/>
              <a:pathLst>
                <a:path extrusionOk="0" h="97" w="61">
                  <a:moveTo>
                    <a:pt x="1" y="1"/>
                  </a:moveTo>
                  <a:cubicBezTo>
                    <a:pt x="1" y="37"/>
                    <a:pt x="48" y="60"/>
                    <a:pt x="48" y="96"/>
                  </a:cubicBezTo>
                  <a:lnTo>
                    <a:pt x="60" y="96"/>
                  </a:lnTo>
                  <a:cubicBezTo>
                    <a:pt x="36" y="72"/>
                    <a:pt x="36" y="49"/>
                    <a:pt x="24" y="25"/>
                  </a:cubicBezTo>
                  <a:cubicBezTo>
                    <a:pt x="12" y="13"/>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3"/>
            <p:cNvSpPr/>
            <p:nvPr/>
          </p:nvSpPr>
          <p:spPr>
            <a:xfrm>
              <a:off x="5457525" y="2214100"/>
              <a:ext cx="600" cy="325"/>
            </a:xfrm>
            <a:custGeom>
              <a:rect b="b" l="l" r="r" t="t"/>
              <a:pathLst>
                <a:path extrusionOk="0" h="13" w="24">
                  <a:moveTo>
                    <a:pt x="0" y="0"/>
                  </a:moveTo>
                  <a:cubicBezTo>
                    <a:pt x="12" y="0"/>
                    <a:pt x="12" y="12"/>
                    <a:pt x="12" y="12"/>
                  </a:cubicBezTo>
                  <a:lnTo>
                    <a:pt x="24" y="12"/>
                  </a:lnTo>
                  <a:cubicBezTo>
                    <a:pt x="12" y="0"/>
                    <a:pt x="12"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3"/>
            <p:cNvSpPr/>
            <p:nvPr/>
          </p:nvSpPr>
          <p:spPr>
            <a:xfrm>
              <a:off x="5430725" y="2228375"/>
              <a:ext cx="325" cy="25"/>
            </a:xfrm>
            <a:custGeom>
              <a:rect b="b" l="l" r="r" t="t"/>
              <a:pathLst>
                <a:path extrusionOk="0" h="1" w="13">
                  <a:moveTo>
                    <a:pt x="1" y="1"/>
                  </a:moveTo>
                  <a:cubicBezTo>
                    <a:pt x="12" y="1"/>
                    <a:pt x="12" y="1"/>
                    <a:pt x="12" y="1"/>
                  </a:cubicBez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3"/>
            <p:cNvSpPr/>
            <p:nvPr/>
          </p:nvSpPr>
          <p:spPr>
            <a:xfrm>
              <a:off x="5461075" y="2210825"/>
              <a:ext cx="325" cy="25"/>
            </a:xfrm>
            <a:custGeom>
              <a:rect b="b" l="l" r="r" t="t"/>
              <a:pathLst>
                <a:path extrusionOk="0" h="1" w="13">
                  <a:moveTo>
                    <a:pt x="1" y="0"/>
                  </a:moveTo>
                  <a:cubicBezTo>
                    <a:pt x="1" y="0"/>
                    <a:pt x="1" y="0"/>
                    <a:pt x="13" y="0"/>
                  </a:cubicBezTo>
                  <a:cubicBezTo>
                    <a:pt x="13" y="0"/>
                    <a:pt x="13"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3"/>
            <p:cNvSpPr/>
            <p:nvPr/>
          </p:nvSpPr>
          <p:spPr>
            <a:xfrm>
              <a:off x="5454550" y="2227550"/>
              <a:ext cx="600" cy="850"/>
            </a:xfrm>
            <a:custGeom>
              <a:rect b="b" l="l" r="r" t="t"/>
              <a:pathLst>
                <a:path extrusionOk="0" h="34" w="24">
                  <a:moveTo>
                    <a:pt x="12" y="0"/>
                  </a:moveTo>
                  <a:cubicBezTo>
                    <a:pt x="11" y="0"/>
                    <a:pt x="14" y="12"/>
                    <a:pt x="7" y="12"/>
                  </a:cubicBezTo>
                  <a:cubicBezTo>
                    <a:pt x="5" y="12"/>
                    <a:pt x="3" y="11"/>
                    <a:pt x="0" y="10"/>
                  </a:cubicBezTo>
                  <a:lnTo>
                    <a:pt x="0" y="10"/>
                  </a:lnTo>
                  <a:lnTo>
                    <a:pt x="12" y="34"/>
                  </a:lnTo>
                  <a:cubicBezTo>
                    <a:pt x="24" y="34"/>
                    <a:pt x="24" y="22"/>
                    <a:pt x="24" y="22"/>
                  </a:cubicBezTo>
                  <a:cubicBezTo>
                    <a:pt x="16" y="5"/>
                    <a:pt x="13"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3"/>
            <p:cNvSpPr/>
            <p:nvPr/>
          </p:nvSpPr>
          <p:spPr>
            <a:xfrm>
              <a:off x="5425375" y="2232550"/>
              <a:ext cx="325" cy="25"/>
            </a:xfrm>
            <a:custGeom>
              <a:rect b="b" l="l" r="r" t="t"/>
              <a:pathLst>
                <a:path extrusionOk="0" h="1" w="13">
                  <a:moveTo>
                    <a:pt x="0" y="0"/>
                  </a:moveTo>
                  <a:lnTo>
                    <a:pt x="12" y="0"/>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3"/>
            <p:cNvSpPr/>
            <p:nvPr/>
          </p:nvSpPr>
          <p:spPr>
            <a:xfrm>
              <a:off x="5459150" y="2212900"/>
              <a:ext cx="1075" cy="625"/>
            </a:xfrm>
            <a:custGeom>
              <a:rect b="b" l="l" r="r" t="t"/>
              <a:pathLst>
                <a:path extrusionOk="0" h="25" w="43">
                  <a:moveTo>
                    <a:pt x="30" y="1"/>
                  </a:moveTo>
                  <a:cubicBezTo>
                    <a:pt x="36" y="12"/>
                    <a:pt x="27" y="12"/>
                    <a:pt x="18" y="12"/>
                  </a:cubicBezTo>
                  <a:cubicBezTo>
                    <a:pt x="10" y="12"/>
                    <a:pt x="1" y="12"/>
                    <a:pt x="7" y="24"/>
                  </a:cubicBezTo>
                  <a:lnTo>
                    <a:pt x="42" y="12"/>
                  </a:lnTo>
                  <a:lnTo>
                    <a:pt x="3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3"/>
            <p:cNvSpPr/>
            <p:nvPr/>
          </p:nvSpPr>
          <p:spPr>
            <a:xfrm>
              <a:off x="5528950" y="2191775"/>
              <a:ext cx="1525" cy="2400"/>
            </a:xfrm>
            <a:custGeom>
              <a:rect b="b" l="l" r="r" t="t"/>
              <a:pathLst>
                <a:path extrusionOk="0" h="96" w="61">
                  <a:moveTo>
                    <a:pt x="60" y="0"/>
                  </a:moveTo>
                  <a:cubicBezTo>
                    <a:pt x="36" y="36"/>
                    <a:pt x="24" y="24"/>
                    <a:pt x="1" y="36"/>
                  </a:cubicBezTo>
                  <a:lnTo>
                    <a:pt x="24" y="72"/>
                  </a:lnTo>
                  <a:lnTo>
                    <a:pt x="24" y="84"/>
                  </a:lnTo>
                  <a:lnTo>
                    <a:pt x="36" y="95"/>
                  </a:lnTo>
                  <a:cubicBezTo>
                    <a:pt x="60" y="72"/>
                    <a:pt x="60" y="36"/>
                    <a:pt x="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 name="Google Shape;1480;p13"/>
            <p:cNvSpPr/>
            <p:nvPr/>
          </p:nvSpPr>
          <p:spPr>
            <a:xfrm>
              <a:off x="5521225" y="2185575"/>
              <a:ext cx="600" cy="850"/>
            </a:xfrm>
            <a:custGeom>
              <a:rect b="b" l="l" r="r" t="t"/>
              <a:pathLst>
                <a:path extrusionOk="0" h="34" w="24">
                  <a:moveTo>
                    <a:pt x="5" y="0"/>
                  </a:moveTo>
                  <a:cubicBezTo>
                    <a:pt x="2" y="0"/>
                    <a:pt x="0" y="3"/>
                    <a:pt x="0" y="10"/>
                  </a:cubicBezTo>
                  <a:lnTo>
                    <a:pt x="24" y="34"/>
                  </a:lnTo>
                  <a:cubicBezTo>
                    <a:pt x="24" y="17"/>
                    <a:pt x="12" y="0"/>
                    <a:pt x="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3"/>
            <p:cNvSpPr/>
            <p:nvPr/>
          </p:nvSpPr>
          <p:spPr>
            <a:xfrm>
              <a:off x="5524500" y="2193975"/>
              <a:ext cx="600" cy="1100"/>
            </a:xfrm>
            <a:custGeom>
              <a:rect b="b" l="l" r="r" t="t"/>
              <a:pathLst>
                <a:path extrusionOk="0" h="44" w="24">
                  <a:moveTo>
                    <a:pt x="11" y="0"/>
                  </a:moveTo>
                  <a:cubicBezTo>
                    <a:pt x="5" y="0"/>
                    <a:pt x="0" y="9"/>
                    <a:pt x="0" y="31"/>
                  </a:cubicBezTo>
                  <a:cubicBezTo>
                    <a:pt x="3" y="25"/>
                    <a:pt x="5" y="23"/>
                    <a:pt x="7" y="23"/>
                  </a:cubicBezTo>
                  <a:cubicBezTo>
                    <a:pt x="13" y="23"/>
                    <a:pt x="15" y="43"/>
                    <a:pt x="24" y="43"/>
                  </a:cubicBezTo>
                  <a:lnTo>
                    <a:pt x="24" y="7"/>
                  </a:lnTo>
                  <a:cubicBezTo>
                    <a:pt x="19" y="3"/>
                    <a:pt x="15" y="0"/>
                    <a:pt x="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3"/>
            <p:cNvSpPr/>
            <p:nvPr/>
          </p:nvSpPr>
          <p:spPr>
            <a:xfrm>
              <a:off x="5518825" y="2186125"/>
              <a:ext cx="775" cy="600"/>
            </a:xfrm>
            <a:custGeom>
              <a:rect b="b" l="l" r="r" t="t"/>
              <a:pathLst>
                <a:path extrusionOk="0" h="24" w="31">
                  <a:moveTo>
                    <a:pt x="25" y="0"/>
                  </a:moveTo>
                  <a:cubicBezTo>
                    <a:pt x="25" y="9"/>
                    <a:pt x="23" y="12"/>
                    <a:pt x="21" y="12"/>
                  </a:cubicBezTo>
                  <a:cubicBezTo>
                    <a:pt x="17" y="12"/>
                    <a:pt x="11" y="4"/>
                    <a:pt x="6" y="4"/>
                  </a:cubicBezTo>
                  <a:cubicBezTo>
                    <a:pt x="3" y="4"/>
                    <a:pt x="1" y="9"/>
                    <a:pt x="1" y="24"/>
                  </a:cubicBezTo>
                  <a:cubicBezTo>
                    <a:pt x="4" y="21"/>
                    <a:pt x="7" y="20"/>
                    <a:pt x="11" y="20"/>
                  </a:cubicBezTo>
                  <a:cubicBezTo>
                    <a:pt x="15" y="20"/>
                    <a:pt x="19" y="21"/>
                    <a:pt x="22" y="21"/>
                  </a:cubicBezTo>
                  <a:cubicBezTo>
                    <a:pt x="28" y="21"/>
                    <a:pt x="31" y="18"/>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3"/>
            <p:cNvSpPr/>
            <p:nvPr/>
          </p:nvSpPr>
          <p:spPr>
            <a:xfrm>
              <a:off x="5521500" y="2195900"/>
              <a:ext cx="925" cy="750"/>
            </a:xfrm>
            <a:custGeom>
              <a:rect b="b" l="l" r="r" t="t"/>
              <a:pathLst>
                <a:path extrusionOk="0" h="30" w="37">
                  <a:moveTo>
                    <a:pt x="6" y="0"/>
                  </a:moveTo>
                  <a:cubicBezTo>
                    <a:pt x="3" y="0"/>
                    <a:pt x="1" y="4"/>
                    <a:pt x="1" y="14"/>
                  </a:cubicBezTo>
                  <a:cubicBezTo>
                    <a:pt x="5" y="26"/>
                    <a:pt x="9" y="30"/>
                    <a:pt x="13" y="30"/>
                  </a:cubicBezTo>
                  <a:cubicBezTo>
                    <a:pt x="19" y="30"/>
                    <a:pt x="25" y="20"/>
                    <a:pt x="31" y="16"/>
                  </a:cubicBezTo>
                  <a:lnTo>
                    <a:pt x="31" y="16"/>
                  </a:lnTo>
                  <a:cubicBezTo>
                    <a:pt x="32" y="16"/>
                    <a:pt x="32" y="16"/>
                    <a:pt x="32" y="16"/>
                  </a:cubicBezTo>
                  <a:cubicBezTo>
                    <a:pt x="34" y="16"/>
                    <a:pt x="35" y="15"/>
                    <a:pt x="37" y="14"/>
                  </a:cubicBezTo>
                  <a:lnTo>
                    <a:pt x="37" y="14"/>
                  </a:lnTo>
                  <a:cubicBezTo>
                    <a:pt x="35" y="14"/>
                    <a:pt x="33" y="15"/>
                    <a:pt x="31" y="16"/>
                  </a:cubicBezTo>
                  <a:lnTo>
                    <a:pt x="31" y="16"/>
                  </a:lnTo>
                  <a:cubicBezTo>
                    <a:pt x="23" y="15"/>
                    <a:pt x="12" y="0"/>
                    <a:pt x="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 name="Google Shape;1484;p13"/>
            <p:cNvSpPr/>
            <p:nvPr/>
          </p:nvSpPr>
          <p:spPr>
            <a:xfrm>
              <a:off x="5516450" y="2187000"/>
              <a:ext cx="1525" cy="2700"/>
            </a:xfrm>
            <a:custGeom>
              <a:rect b="b" l="l" r="r" t="t"/>
              <a:pathLst>
                <a:path extrusionOk="0" h="108" w="61">
                  <a:moveTo>
                    <a:pt x="12" y="1"/>
                  </a:moveTo>
                  <a:cubicBezTo>
                    <a:pt x="12" y="36"/>
                    <a:pt x="1" y="72"/>
                    <a:pt x="24" y="108"/>
                  </a:cubicBezTo>
                  <a:cubicBezTo>
                    <a:pt x="12" y="72"/>
                    <a:pt x="24" y="72"/>
                    <a:pt x="36" y="72"/>
                  </a:cubicBezTo>
                  <a:cubicBezTo>
                    <a:pt x="36" y="84"/>
                    <a:pt x="36" y="96"/>
                    <a:pt x="36" y="108"/>
                  </a:cubicBezTo>
                  <a:cubicBezTo>
                    <a:pt x="48" y="84"/>
                    <a:pt x="48" y="84"/>
                    <a:pt x="60" y="72"/>
                  </a:cubicBezTo>
                  <a:cubicBezTo>
                    <a:pt x="48" y="48"/>
                    <a:pt x="24" y="36"/>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 name="Google Shape;1485;p13"/>
            <p:cNvSpPr/>
            <p:nvPr/>
          </p:nvSpPr>
          <p:spPr>
            <a:xfrm>
              <a:off x="5520800" y="2194925"/>
              <a:ext cx="1025" cy="2275"/>
            </a:xfrm>
            <a:custGeom>
              <a:rect b="b" l="l" r="r" t="t"/>
              <a:pathLst>
                <a:path extrusionOk="0" h="91" w="41">
                  <a:moveTo>
                    <a:pt x="2" y="0"/>
                  </a:moveTo>
                  <a:lnTo>
                    <a:pt x="2" y="0"/>
                  </a:lnTo>
                  <a:cubicBezTo>
                    <a:pt x="1" y="0"/>
                    <a:pt x="3" y="9"/>
                    <a:pt x="5" y="20"/>
                  </a:cubicBezTo>
                  <a:lnTo>
                    <a:pt x="5" y="20"/>
                  </a:lnTo>
                  <a:lnTo>
                    <a:pt x="5" y="5"/>
                  </a:lnTo>
                  <a:cubicBezTo>
                    <a:pt x="3" y="2"/>
                    <a:pt x="2" y="0"/>
                    <a:pt x="2" y="0"/>
                  </a:cubicBezTo>
                  <a:close/>
                  <a:moveTo>
                    <a:pt x="5" y="20"/>
                  </a:moveTo>
                  <a:lnTo>
                    <a:pt x="5" y="53"/>
                  </a:lnTo>
                  <a:cubicBezTo>
                    <a:pt x="6" y="52"/>
                    <a:pt x="7" y="51"/>
                    <a:pt x="8" y="51"/>
                  </a:cubicBezTo>
                  <a:lnTo>
                    <a:pt x="8" y="51"/>
                  </a:lnTo>
                  <a:cubicBezTo>
                    <a:pt x="7" y="52"/>
                    <a:pt x="6" y="53"/>
                    <a:pt x="5" y="53"/>
                  </a:cubicBezTo>
                  <a:cubicBezTo>
                    <a:pt x="15" y="63"/>
                    <a:pt x="26" y="91"/>
                    <a:pt x="36" y="91"/>
                  </a:cubicBezTo>
                  <a:cubicBezTo>
                    <a:pt x="38" y="91"/>
                    <a:pt x="39" y="90"/>
                    <a:pt x="41" y="89"/>
                  </a:cubicBezTo>
                  <a:cubicBezTo>
                    <a:pt x="31" y="69"/>
                    <a:pt x="21" y="50"/>
                    <a:pt x="12" y="50"/>
                  </a:cubicBezTo>
                  <a:cubicBezTo>
                    <a:pt x="10" y="50"/>
                    <a:pt x="9" y="50"/>
                    <a:pt x="8" y="51"/>
                  </a:cubicBezTo>
                  <a:lnTo>
                    <a:pt x="8" y="51"/>
                  </a:lnTo>
                  <a:cubicBezTo>
                    <a:pt x="10" y="46"/>
                    <a:pt x="8" y="32"/>
                    <a:pt x="5" y="2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3"/>
            <p:cNvSpPr/>
            <p:nvPr/>
          </p:nvSpPr>
          <p:spPr>
            <a:xfrm>
              <a:off x="5514975" y="2186400"/>
              <a:ext cx="1200" cy="1825"/>
            </a:xfrm>
            <a:custGeom>
              <a:rect b="b" l="l" r="r" t="t"/>
              <a:pathLst>
                <a:path extrusionOk="0" h="73" w="48">
                  <a:moveTo>
                    <a:pt x="48" y="1"/>
                  </a:moveTo>
                  <a:cubicBezTo>
                    <a:pt x="24" y="13"/>
                    <a:pt x="0" y="37"/>
                    <a:pt x="0" y="60"/>
                  </a:cubicBezTo>
                  <a:lnTo>
                    <a:pt x="12" y="72"/>
                  </a:lnTo>
                  <a:cubicBezTo>
                    <a:pt x="24" y="37"/>
                    <a:pt x="48" y="49"/>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3"/>
            <p:cNvSpPr/>
            <p:nvPr/>
          </p:nvSpPr>
          <p:spPr>
            <a:xfrm>
              <a:off x="5519125" y="2194875"/>
              <a:ext cx="625" cy="1375"/>
            </a:xfrm>
            <a:custGeom>
              <a:rect b="b" l="l" r="r" t="t"/>
              <a:pathLst>
                <a:path extrusionOk="0" h="55" w="25">
                  <a:moveTo>
                    <a:pt x="6" y="0"/>
                  </a:moveTo>
                  <a:cubicBezTo>
                    <a:pt x="5" y="0"/>
                    <a:pt x="3" y="2"/>
                    <a:pt x="1" y="7"/>
                  </a:cubicBezTo>
                  <a:lnTo>
                    <a:pt x="1" y="55"/>
                  </a:lnTo>
                  <a:cubicBezTo>
                    <a:pt x="25" y="55"/>
                    <a:pt x="1" y="31"/>
                    <a:pt x="1" y="19"/>
                  </a:cubicBezTo>
                  <a:lnTo>
                    <a:pt x="1" y="19"/>
                  </a:lnTo>
                  <a:cubicBezTo>
                    <a:pt x="7" y="25"/>
                    <a:pt x="10" y="28"/>
                    <a:pt x="13" y="28"/>
                  </a:cubicBezTo>
                  <a:cubicBezTo>
                    <a:pt x="16" y="28"/>
                    <a:pt x="19" y="25"/>
                    <a:pt x="25" y="19"/>
                  </a:cubicBezTo>
                  <a:lnTo>
                    <a:pt x="25" y="19"/>
                  </a:lnTo>
                  <a:cubicBezTo>
                    <a:pt x="22" y="20"/>
                    <a:pt x="20" y="21"/>
                    <a:pt x="18" y="21"/>
                  </a:cubicBezTo>
                  <a:cubicBezTo>
                    <a:pt x="6" y="21"/>
                    <a:pt x="9" y="0"/>
                    <a:pt x="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3"/>
            <p:cNvSpPr/>
            <p:nvPr/>
          </p:nvSpPr>
          <p:spPr>
            <a:xfrm>
              <a:off x="5517650" y="2196525"/>
              <a:ext cx="1200" cy="1825"/>
            </a:xfrm>
            <a:custGeom>
              <a:rect b="b" l="l" r="r" t="t"/>
              <a:pathLst>
                <a:path extrusionOk="0" h="73" w="48">
                  <a:moveTo>
                    <a:pt x="12" y="1"/>
                  </a:moveTo>
                  <a:lnTo>
                    <a:pt x="0" y="25"/>
                  </a:lnTo>
                  <a:lnTo>
                    <a:pt x="24" y="72"/>
                  </a:lnTo>
                  <a:cubicBezTo>
                    <a:pt x="48" y="48"/>
                    <a:pt x="24" y="48"/>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3"/>
            <p:cNvSpPr/>
            <p:nvPr/>
          </p:nvSpPr>
          <p:spPr>
            <a:xfrm>
              <a:off x="5516750" y="2195650"/>
              <a:ext cx="625" cy="2100"/>
            </a:xfrm>
            <a:custGeom>
              <a:rect b="b" l="l" r="r" t="t"/>
              <a:pathLst>
                <a:path extrusionOk="0" h="84" w="25">
                  <a:moveTo>
                    <a:pt x="12" y="0"/>
                  </a:moveTo>
                  <a:lnTo>
                    <a:pt x="0" y="83"/>
                  </a:lnTo>
                  <a:cubicBezTo>
                    <a:pt x="12" y="48"/>
                    <a:pt x="12" y="48"/>
                    <a:pt x="24" y="12"/>
                  </a:cubicBez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3"/>
            <p:cNvSpPr/>
            <p:nvPr/>
          </p:nvSpPr>
          <p:spPr>
            <a:xfrm>
              <a:off x="5505825" y="2189875"/>
              <a:ext cx="625" cy="975"/>
            </a:xfrm>
            <a:custGeom>
              <a:rect b="b" l="l" r="r" t="t"/>
              <a:pathLst>
                <a:path extrusionOk="0" h="39" w="25">
                  <a:moveTo>
                    <a:pt x="1" y="0"/>
                  </a:moveTo>
                  <a:lnTo>
                    <a:pt x="1" y="0"/>
                  </a:lnTo>
                  <a:cubicBezTo>
                    <a:pt x="0" y="0"/>
                    <a:pt x="2" y="1"/>
                    <a:pt x="6" y="3"/>
                  </a:cubicBezTo>
                  <a:lnTo>
                    <a:pt x="6" y="3"/>
                  </a:lnTo>
                  <a:cubicBezTo>
                    <a:pt x="3" y="1"/>
                    <a:pt x="1" y="0"/>
                    <a:pt x="1" y="0"/>
                  </a:cubicBezTo>
                  <a:close/>
                  <a:moveTo>
                    <a:pt x="6" y="3"/>
                  </a:moveTo>
                  <a:cubicBezTo>
                    <a:pt x="7" y="4"/>
                    <a:pt x="8" y="5"/>
                    <a:pt x="9" y="6"/>
                  </a:cubicBezTo>
                  <a:lnTo>
                    <a:pt x="9" y="6"/>
                  </a:lnTo>
                  <a:cubicBezTo>
                    <a:pt x="9" y="5"/>
                    <a:pt x="9" y="5"/>
                    <a:pt x="9" y="5"/>
                  </a:cubicBezTo>
                  <a:cubicBezTo>
                    <a:pt x="8" y="4"/>
                    <a:pt x="7" y="4"/>
                    <a:pt x="6" y="3"/>
                  </a:cubicBezTo>
                  <a:close/>
                  <a:moveTo>
                    <a:pt x="9" y="6"/>
                  </a:moveTo>
                  <a:lnTo>
                    <a:pt x="9" y="6"/>
                  </a:lnTo>
                  <a:cubicBezTo>
                    <a:pt x="9" y="22"/>
                    <a:pt x="21" y="38"/>
                    <a:pt x="23" y="38"/>
                  </a:cubicBezTo>
                  <a:cubicBezTo>
                    <a:pt x="25" y="38"/>
                    <a:pt x="24" y="36"/>
                    <a:pt x="21" y="29"/>
                  </a:cubicBezTo>
                  <a:cubicBezTo>
                    <a:pt x="21" y="19"/>
                    <a:pt x="14" y="11"/>
                    <a:pt x="9" y="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3"/>
            <p:cNvSpPr/>
            <p:nvPr/>
          </p:nvSpPr>
          <p:spPr>
            <a:xfrm>
              <a:off x="5509000" y="2199150"/>
              <a:ext cx="1525" cy="1275"/>
            </a:xfrm>
            <a:custGeom>
              <a:rect b="b" l="l" r="r" t="t"/>
              <a:pathLst>
                <a:path extrusionOk="0" h="51" w="61">
                  <a:moveTo>
                    <a:pt x="43" y="1"/>
                  </a:moveTo>
                  <a:cubicBezTo>
                    <a:pt x="30" y="1"/>
                    <a:pt x="11" y="30"/>
                    <a:pt x="1" y="51"/>
                  </a:cubicBezTo>
                  <a:cubicBezTo>
                    <a:pt x="13" y="27"/>
                    <a:pt x="60" y="27"/>
                    <a:pt x="49" y="3"/>
                  </a:cubicBezTo>
                  <a:cubicBezTo>
                    <a:pt x="47" y="1"/>
                    <a:pt x="45" y="1"/>
                    <a:pt x="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3"/>
            <p:cNvSpPr/>
            <p:nvPr/>
          </p:nvSpPr>
          <p:spPr>
            <a:xfrm>
              <a:off x="5497100" y="2205450"/>
              <a:ext cx="875" cy="1525"/>
            </a:xfrm>
            <a:custGeom>
              <a:rect b="b" l="l" r="r" t="t"/>
              <a:pathLst>
                <a:path extrusionOk="0" h="61" w="35">
                  <a:moveTo>
                    <a:pt x="24" y="1"/>
                  </a:moveTo>
                  <a:cubicBezTo>
                    <a:pt x="24" y="25"/>
                    <a:pt x="13" y="25"/>
                    <a:pt x="1" y="60"/>
                  </a:cubicBezTo>
                  <a:cubicBezTo>
                    <a:pt x="13" y="49"/>
                    <a:pt x="24" y="60"/>
                    <a:pt x="13" y="37"/>
                  </a:cubicBezTo>
                  <a:lnTo>
                    <a:pt x="13" y="37"/>
                  </a:lnTo>
                  <a:cubicBezTo>
                    <a:pt x="15" y="39"/>
                    <a:pt x="17" y="40"/>
                    <a:pt x="19" y="40"/>
                  </a:cubicBezTo>
                  <a:cubicBezTo>
                    <a:pt x="28" y="40"/>
                    <a:pt x="34" y="20"/>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3"/>
            <p:cNvSpPr/>
            <p:nvPr/>
          </p:nvSpPr>
          <p:spPr>
            <a:xfrm>
              <a:off x="5494125" y="2206350"/>
              <a:ext cx="625" cy="925"/>
            </a:xfrm>
            <a:custGeom>
              <a:rect b="b" l="l" r="r" t="t"/>
              <a:pathLst>
                <a:path extrusionOk="0" h="37" w="25">
                  <a:moveTo>
                    <a:pt x="12" y="1"/>
                  </a:moveTo>
                  <a:cubicBezTo>
                    <a:pt x="12" y="1"/>
                    <a:pt x="1" y="24"/>
                    <a:pt x="12" y="36"/>
                  </a:cubicBezTo>
                  <a:cubicBezTo>
                    <a:pt x="12" y="24"/>
                    <a:pt x="24" y="24"/>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 name="Google Shape;1494;p13"/>
            <p:cNvSpPr/>
            <p:nvPr/>
          </p:nvSpPr>
          <p:spPr>
            <a:xfrm>
              <a:off x="5468225" y="2201300"/>
              <a:ext cx="625" cy="900"/>
            </a:xfrm>
            <a:custGeom>
              <a:rect b="b" l="l" r="r" t="t"/>
              <a:pathLst>
                <a:path extrusionOk="0" h="36" w="25">
                  <a:moveTo>
                    <a:pt x="13" y="0"/>
                  </a:moveTo>
                  <a:cubicBezTo>
                    <a:pt x="1" y="0"/>
                    <a:pt x="1" y="12"/>
                    <a:pt x="13" y="36"/>
                  </a:cubicBezTo>
                  <a:cubicBezTo>
                    <a:pt x="25" y="24"/>
                    <a:pt x="13" y="12"/>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3"/>
            <p:cNvSpPr/>
            <p:nvPr/>
          </p:nvSpPr>
          <p:spPr>
            <a:xfrm>
              <a:off x="5467625" y="2201900"/>
              <a:ext cx="625" cy="600"/>
            </a:xfrm>
            <a:custGeom>
              <a:rect b="b" l="l" r="r" t="t"/>
              <a:pathLst>
                <a:path extrusionOk="0" h="24" w="25">
                  <a:moveTo>
                    <a:pt x="13" y="12"/>
                  </a:moveTo>
                  <a:lnTo>
                    <a:pt x="1" y="0"/>
                  </a:lnTo>
                  <a:lnTo>
                    <a:pt x="25" y="24"/>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3"/>
            <p:cNvSpPr/>
            <p:nvPr/>
          </p:nvSpPr>
          <p:spPr>
            <a:xfrm>
              <a:off x="5465550" y="2202175"/>
              <a:ext cx="325" cy="325"/>
            </a:xfrm>
            <a:custGeom>
              <a:rect b="b" l="l" r="r" t="t"/>
              <a:pathLst>
                <a:path extrusionOk="0" h="13" w="13">
                  <a:moveTo>
                    <a:pt x="12" y="1"/>
                  </a:moveTo>
                  <a:cubicBezTo>
                    <a:pt x="1" y="1"/>
                    <a:pt x="1" y="13"/>
                    <a:pt x="12" y="13"/>
                  </a:cubicBezTo>
                  <a:cubicBezTo>
                    <a:pt x="12" y="13"/>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3"/>
            <p:cNvSpPr/>
            <p:nvPr/>
          </p:nvSpPr>
          <p:spPr>
            <a:xfrm>
              <a:off x="5465850" y="2201900"/>
              <a:ext cx="325" cy="300"/>
            </a:xfrm>
            <a:custGeom>
              <a:rect b="b" l="l" r="r" t="t"/>
              <a:pathLst>
                <a:path extrusionOk="0" h="12" w="13">
                  <a:moveTo>
                    <a:pt x="0" y="0"/>
                  </a:moveTo>
                  <a:cubicBezTo>
                    <a:pt x="0" y="0"/>
                    <a:pt x="0" y="0"/>
                    <a:pt x="0" y="12"/>
                  </a:cubicBezTo>
                  <a:cubicBezTo>
                    <a:pt x="0" y="8"/>
                    <a:pt x="0" y="7"/>
                    <a:pt x="1" y="7"/>
                  </a:cubicBezTo>
                  <a:cubicBezTo>
                    <a:pt x="2" y="7"/>
                    <a:pt x="4" y="12"/>
                    <a:pt x="12" y="12"/>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3"/>
            <p:cNvSpPr/>
            <p:nvPr/>
          </p:nvSpPr>
          <p:spPr>
            <a:xfrm>
              <a:off x="5465250" y="2201900"/>
              <a:ext cx="925" cy="1800"/>
            </a:xfrm>
            <a:custGeom>
              <a:rect b="b" l="l" r="r" t="t"/>
              <a:pathLst>
                <a:path extrusionOk="0" h="72" w="37">
                  <a:moveTo>
                    <a:pt x="1" y="0"/>
                  </a:moveTo>
                  <a:lnTo>
                    <a:pt x="1" y="36"/>
                  </a:lnTo>
                  <a:lnTo>
                    <a:pt x="36" y="71"/>
                  </a:lnTo>
                  <a:cubicBezTo>
                    <a:pt x="36" y="36"/>
                    <a:pt x="1" y="6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3"/>
            <p:cNvSpPr/>
            <p:nvPr/>
          </p:nvSpPr>
          <p:spPr>
            <a:xfrm>
              <a:off x="5462275" y="2203675"/>
              <a:ext cx="2700" cy="3900"/>
            </a:xfrm>
            <a:custGeom>
              <a:rect b="b" l="l" r="r" t="t"/>
              <a:pathLst>
                <a:path extrusionOk="0" h="156" w="108">
                  <a:moveTo>
                    <a:pt x="72" y="0"/>
                  </a:moveTo>
                  <a:cubicBezTo>
                    <a:pt x="54" y="0"/>
                    <a:pt x="56" y="41"/>
                    <a:pt x="49" y="41"/>
                  </a:cubicBezTo>
                  <a:cubicBezTo>
                    <a:pt x="46" y="41"/>
                    <a:pt x="42" y="36"/>
                    <a:pt x="36" y="24"/>
                  </a:cubicBezTo>
                  <a:lnTo>
                    <a:pt x="36" y="24"/>
                  </a:lnTo>
                  <a:cubicBezTo>
                    <a:pt x="1" y="84"/>
                    <a:pt x="84" y="108"/>
                    <a:pt x="48" y="155"/>
                  </a:cubicBezTo>
                  <a:cubicBezTo>
                    <a:pt x="108" y="155"/>
                    <a:pt x="24" y="48"/>
                    <a:pt x="72" y="48"/>
                  </a:cubicBezTo>
                  <a:cubicBezTo>
                    <a:pt x="36" y="24"/>
                    <a:pt x="72" y="24"/>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3"/>
            <p:cNvSpPr/>
            <p:nvPr/>
          </p:nvSpPr>
          <p:spPr>
            <a:xfrm>
              <a:off x="5464650" y="2205300"/>
              <a:ext cx="725" cy="750"/>
            </a:xfrm>
            <a:custGeom>
              <a:rect b="b" l="l" r="r" t="t"/>
              <a:pathLst>
                <a:path extrusionOk="0" h="30" w="29">
                  <a:moveTo>
                    <a:pt x="8" y="1"/>
                  </a:moveTo>
                  <a:cubicBezTo>
                    <a:pt x="4" y="1"/>
                    <a:pt x="1" y="7"/>
                    <a:pt x="1" y="19"/>
                  </a:cubicBezTo>
                  <a:cubicBezTo>
                    <a:pt x="9" y="19"/>
                    <a:pt x="22" y="29"/>
                    <a:pt x="26" y="29"/>
                  </a:cubicBezTo>
                  <a:cubicBezTo>
                    <a:pt x="29" y="29"/>
                    <a:pt x="29" y="27"/>
                    <a:pt x="25" y="19"/>
                  </a:cubicBezTo>
                  <a:cubicBezTo>
                    <a:pt x="19" y="7"/>
                    <a:pt x="13" y="1"/>
                    <a:pt x="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3"/>
            <p:cNvSpPr/>
            <p:nvPr/>
          </p:nvSpPr>
          <p:spPr>
            <a:xfrm>
              <a:off x="5461975" y="2205175"/>
              <a:ext cx="325" cy="300"/>
            </a:xfrm>
            <a:custGeom>
              <a:rect b="b" l="l" r="r" t="t"/>
              <a:pathLst>
                <a:path extrusionOk="0" h="12" w="13">
                  <a:moveTo>
                    <a:pt x="1" y="0"/>
                  </a:moveTo>
                  <a:lnTo>
                    <a:pt x="1" y="12"/>
                  </a:lnTo>
                  <a:lnTo>
                    <a:pt x="13" y="1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3"/>
            <p:cNvSpPr/>
            <p:nvPr/>
          </p:nvSpPr>
          <p:spPr>
            <a:xfrm>
              <a:off x="5460500" y="2204875"/>
              <a:ext cx="600" cy="900"/>
            </a:xfrm>
            <a:custGeom>
              <a:rect b="b" l="l" r="r" t="t"/>
              <a:pathLst>
                <a:path extrusionOk="0" h="36" w="24">
                  <a:moveTo>
                    <a:pt x="24" y="0"/>
                  </a:moveTo>
                  <a:cubicBezTo>
                    <a:pt x="24" y="12"/>
                    <a:pt x="0" y="24"/>
                    <a:pt x="24" y="36"/>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3"/>
            <p:cNvSpPr/>
            <p:nvPr/>
          </p:nvSpPr>
          <p:spPr>
            <a:xfrm>
              <a:off x="5458925" y="2205750"/>
              <a:ext cx="700" cy="1350"/>
            </a:xfrm>
            <a:custGeom>
              <a:rect b="b" l="l" r="r" t="t"/>
              <a:pathLst>
                <a:path extrusionOk="0" h="54" w="28">
                  <a:moveTo>
                    <a:pt x="4" y="1"/>
                  </a:moveTo>
                  <a:lnTo>
                    <a:pt x="4" y="1"/>
                  </a:lnTo>
                  <a:cubicBezTo>
                    <a:pt x="1" y="1"/>
                    <a:pt x="0" y="4"/>
                    <a:pt x="0" y="8"/>
                  </a:cubicBezTo>
                  <a:lnTo>
                    <a:pt x="0" y="8"/>
                  </a:lnTo>
                  <a:cubicBezTo>
                    <a:pt x="1" y="5"/>
                    <a:pt x="1" y="3"/>
                    <a:pt x="4" y="1"/>
                  </a:cubicBezTo>
                  <a:close/>
                  <a:moveTo>
                    <a:pt x="0" y="8"/>
                  </a:moveTo>
                  <a:lnTo>
                    <a:pt x="0" y="8"/>
                  </a:lnTo>
                  <a:cubicBezTo>
                    <a:pt x="0" y="9"/>
                    <a:pt x="0" y="10"/>
                    <a:pt x="1" y="12"/>
                  </a:cubicBezTo>
                  <a:lnTo>
                    <a:pt x="1" y="12"/>
                  </a:lnTo>
                  <a:cubicBezTo>
                    <a:pt x="1" y="10"/>
                    <a:pt x="0" y="9"/>
                    <a:pt x="0" y="8"/>
                  </a:cubicBezTo>
                  <a:close/>
                  <a:moveTo>
                    <a:pt x="1" y="12"/>
                  </a:moveTo>
                  <a:cubicBezTo>
                    <a:pt x="2" y="27"/>
                    <a:pt x="13" y="53"/>
                    <a:pt x="22" y="53"/>
                  </a:cubicBezTo>
                  <a:cubicBezTo>
                    <a:pt x="24" y="53"/>
                    <a:pt x="26" y="52"/>
                    <a:pt x="27" y="48"/>
                  </a:cubicBezTo>
                  <a:cubicBezTo>
                    <a:pt x="19" y="40"/>
                    <a:pt x="3" y="24"/>
                    <a:pt x="1"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3"/>
            <p:cNvSpPr/>
            <p:nvPr/>
          </p:nvSpPr>
          <p:spPr>
            <a:xfrm>
              <a:off x="5456625" y="2209925"/>
              <a:ext cx="625" cy="625"/>
            </a:xfrm>
            <a:custGeom>
              <a:rect b="b" l="l" r="r" t="t"/>
              <a:pathLst>
                <a:path extrusionOk="0" h="25" w="25">
                  <a:moveTo>
                    <a:pt x="12" y="1"/>
                  </a:moveTo>
                  <a:lnTo>
                    <a:pt x="0" y="24"/>
                  </a:lnTo>
                  <a:lnTo>
                    <a:pt x="12" y="24"/>
                  </a:lnTo>
                  <a:cubicBezTo>
                    <a:pt x="24" y="24"/>
                    <a:pt x="24" y="12"/>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3"/>
            <p:cNvSpPr/>
            <p:nvPr/>
          </p:nvSpPr>
          <p:spPr>
            <a:xfrm>
              <a:off x="5459600" y="2214100"/>
              <a:ext cx="925" cy="650"/>
            </a:xfrm>
            <a:custGeom>
              <a:rect b="b" l="l" r="r" t="t"/>
              <a:pathLst>
                <a:path extrusionOk="0" h="26" w="37">
                  <a:moveTo>
                    <a:pt x="36" y="0"/>
                  </a:moveTo>
                  <a:cubicBezTo>
                    <a:pt x="32" y="0"/>
                    <a:pt x="28" y="2"/>
                    <a:pt x="26" y="4"/>
                  </a:cubicBezTo>
                  <a:lnTo>
                    <a:pt x="26" y="4"/>
                  </a:lnTo>
                  <a:cubicBezTo>
                    <a:pt x="29" y="4"/>
                    <a:pt x="32" y="2"/>
                    <a:pt x="36" y="0"/>
                  </a:cubicBezTo>
                  <a:close/>
                  <a:moveTo>
                    <a:pt x="26" y="4"/>
                  </a:moveTo>
                  <a:cubicBezTo>
                    <a:pt x="20" y="6"/>
                    <a:pt x="17" y="6"/>
                    <a:pt x="14" y="6"/>
                  </a:cubicBezTo>
                  <a:cubicBezTo>
                    <a:pt x="9" y="6"/>
                    <a:pt x="6" y="6"/>
                    <a:pt x="0" y="12"/>
                  </a:cubicBezTo>
                  <a:cubicBezTo>
                    <a:pt x="7" y="22"/>
                    <a:pt x="11" y="25"/>
                    <a:pt x="13" y="25"/>
                  </a:cubicBezTo>
                  <a:cubicBezTo>
                    <a:pt x="19" y="25"/>
                    <a:pt x="19" y="12"/>
                    <a:pt x="26" y="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3"/>
            <p:cNvSpPr/>
            <p:nvPr/>
          </p:nvSpPr>
          <p:spPr>
            <a:xfrm>
              <a:off x="5455425" y="2209000"/>
              <a:ext cx="625" cy="650"/>
            </a:xfrm>
            <a:custGeom>
              <a:rect b="b" l="l" r="r" t="t"/>
              <a:pathLst>
                <a:path extrusionOk="0" h="26" w="25">
                  <a:moveTo>
                    <a:pt x="6" y="1"/>
                  </a:moveTo>
                  <a:cubicBezTo>
                    <a:pt x="1" y="1"/>
                    <a:pt x="1" y="11"/>
                    <a:pt x="1" y="26"/>
                  </a:cubicBezTo>
                  <a:cubicBezTo>
                    <a:pt x="1" y="14"/>
                    <a:pt x="4" y="11"/>
                    <a:pt x="8" y="11"/>
                  </a:cubicBezTo>
                  <a:cubicBezTo>
                    <a:pt x="13" y="11"/>
                    <a:pt x="19" y="14"/>
                    <a:pt x="25" y="14"/>
                  </a:cubicBezTo>
                  <a:cubicBezTo>
                    <a:pt x="15" y="5"/>
                    <a:pt x="10" y="1"/>
                    <a:pt x="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3"/>
            <p:cNvSpPr/>
            <p:nvPr/>
          </p:nvSpPr>
          <p:spPr>
            <a:xfrm>
              <a:off x="5453425" y="2209025"/>
              <a:ext cx="2025" cy="3300"/>
            </a:xfrm>
            <a:custGeom>
              <a:rect b="b" l="l" r="r" t="t"/>
              <a:pathLst>
                <a:path extrusionOk="0" h="132" w="81">
                  <a:moveTo>
                    <a:pt x="57" y="1"/>
                  </a:moveTo>
                  <a:cubicBezTo>
                    <a:pt x="35" y="1"/>
                    <a:pt x="75" y="43"/>
                    <a:pt x="61" y="58"/>
                  </a:cubicBezTo>
                  <a:lnTo>
                    <a:pt x="61" y="58"/>
                  </a:lnTo>
                  <a:cubicBezTo>
                    <a:pt x="64" y="58"/>
                    <a:pt x="71" y="62"/>
                    <a:pt x="81" y="72"/>
                  </a:cubicBezTo>
                  <a:lnTo>
                    <a:pt x="57" y="1"/>
                  </a:lnTo>
                  <a:close/>
                  <a:moveTo>
                    <a:pt x="18" y="20"/>
                  </a:moveTo>
                  <a:cubicBezTo>
                    <a:pt x="5" y="20"/>
                    <a:pt x="0" y="34"/>
                    <a:pt x="9" y="60"/>
                  </a:cubicBezTo>
                  <a:cubicBezTo>
                    <a:pt x="21" y="72"/>
                    <a:pt x="57" y="108"/>
                    <a:pt x="57" y="132"/>
                  </a:cubicBezTo>
                  <a:cubicBezTo>
                    <a:pt x="65" y="115"/>
                    <a:pt x="51" y="70"/>
                    <a:pt x="57" y="60"/>
                  </a:cubicBezTo>
                  <a:lnTo>
                    <a:pt x="57" y="60"/>
                  </a:lnTo>
                  <a:cubicBezTo>
                    <a:pt x="57" y="60"/>
                    <a:pt x="57" y="60"/>
                    <a:pt x="57" y="60"/>
                  </a:cubicBezTo>
                  <a:cubicBezTo>
                    <a:pt x="58" y="60"/>
                    <a:pt x="60" y="59"/>
                    <a:pt x="61" y="58"/>
                  </a:cubicBezTo>
                  <a:lnTo>
                    <a:pt x="61" y="58"/>
                  </a:lnTo>
                  <a:cubicBezTo>
                    <a:pt x="60" y="58"/>
                    <a:pt x="60" y="58"/>
                    <a:pt x="60" y="58"/>
                  </a:cubicBezTo>
                  <a:cubicBezTo>
                    <a:pt x="59" y="58"/>
                    <a:pt x="57" y="59"/>
                    <a:pt x="57" y="60"/>
                  </a:cubicBezTo>
                  <a:lnTo>
                    <a:pt x="57" y="60"/>
                  </a:lnTo>
                  <a:cubicBezTo>
                    <a:pt x="45" y="48"/>
                    <a:pt x="45" y="36"/>
                    <a:pt x="33" y="25"/>
                  </a:cubicBezTo>
                  <a:cubicBezTo>
                    <a:pt x="27" y="22"/>
                    <a:pt x="22" y="20"/>
                    <a:pt x="18" y="2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3"/>
            <p:cNvSpPr/>
            <p:nvPr/>
          </p:nvSpPr>
          <p:spPr>
            <a:xfrm>
              <a:off x="5457525" y="2212600"/>
              <a:ext cx="925" cy="1375"/>
            </a:xfrm>
            <a:custGeom>
              <a:rect b="b" l="l" r="r" t="t"/>
              <a:pathLst>
                <a:path extrusionOk="0" h="55" w="37">
                  <a:moveTo>
                    <a:pt x="0" y="1"/>
                  </a:moveTo>
                  <a:cubicBezTo>
                    <a:pt x="12" y="24"/>
                    <a:pt x="12" y="24"/>
                    <a:pt x="12" y="36"/>
                  </a:cubicBezTo>
                  <a:cubicBezTo>
                    <a:pt x="22" y="50"/>
                    <a:pt x="27" y="55"/>
                    <a:pt x="30" y="55"/>
                  </a:cubicBezTo>
                  <a:cubicBezTo>
                    <a:pt x="36" y="55"/>
                    <a:pt x="24" y="21"/>
                    <a:pt x="24" y="1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3"/>
            <p:cNvSpPr/>
            <p:nvPr/>
          </p:nvSpPr>
          <p:spPr>
            <a:xfrm>
              <a:off x="5451850" y="2213200"/>
              <a:ext cx="625" cy="625"/>
            </a:xfrm>
            <a:custGeom>
              <a:rect b="b" l="l" r="r" t="t"/>
              <a:pathLst>
                <a:path extrusionOk="0" h="25" w="25">
                  <a:moveTo>
                    <a:pt x="25" y="0"/>
                  </a:moveTo>
                  <a:lnTo>
                    <a:pt x="1" y="24"/>
                  </a:lnTo>
                  <a:lnTo>
                    <a:pt x="13" y="24"/>
                  </a:lnTo>
                  <a:lnTo>
                    <a:pt x="2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3"/>
            <p:cNvSpPr/>
            <p:nvPr/>
          </p:nvSpPr>
          <p:spPr>
            <a:xfrm>
              <a:off x="5451275" y="2212600"/>
              <a:ext cx="300" cy="1225"/>
            </a:xfrm>
            <a:custGeom>
              <a:rect b="b" l="l" r="r" t="t"/>
              <a:pathLst>
                <a:path extrusionOk="0" h="49" w="12">
                  <a:moveTo>
                    <a:pt x="12" y="1"/>
                  </a:moveTo>
                  <a:lnTo>
                    <a:pt x="0" y="48"/>
                  </a:lnTo>
                  <a:lnTo>
                    <a:pt x="12" y="13"/>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3"/>
            <p:cNvSpPr/>
            <p:nvPr/>
          </p:nvSpPr>
          <p:spPr>
            <a:xfrm>
              <a:off x="5450675" y="2212600"/>
              <a:ext cx="325" cy="625"/>
            </a:xfrm>
            <a:custGeom>
              <a:rect b="b" l="l" r="r" t="t"/>
              <a:pathLst>
                <a:path extrusionOk="0" h="25" w="13">
                  <a:moveTo>
                    <a:pt x="12" y="1"/>
                  </a:moveTo>
                  <a:lnTo>
                    <a:pt x="0" y="24"/>
                  </a:lnTo>
                  <a:lnTo>
                    <a:pt x="12" y="24"/>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3"/>
            <p:cNvSpPr/>
            <p:nvPr/>
          </p:nvSpPr>
          <p:spPr>
            <a:xfrm>
              <a:off x="5449175" y="2213500"/>
              <a:ext cx="1275" cy="675"/>
            </a:xfrm>
            <a:custGeom>
              <a:rect b="b" l="l" r="r" t="t"/>
              <a:pathLst>
                <a:path extrusionOk="0" h="27" w="51">
                  <a:moveTo>
                    <a:pt x="36" y="0"/>
                  </a:moveTo>
                  <a:cubicBezTo>
                    <a:pt x="36" y="14"/>
                    <a:pt x="32" y="20"/>
                    <a:pt x="24" y="20"/>
                  </a:cubicBezTo>
                  <a:cubicBezTo>
                    <a:pt x="18" y="20"/>
                    <a:pt x="11" y="17"/>
                    <a:pt x="1" y="12"/>
                  </a:cubicBezTo>
                  <a:lnTo>
                    <a:pt x="1" y="12"/>
                  </a:lnTo>
                  <a:lnTo>
                    <a:pt x="25" y="24"/>
                  </a:lnTo>
                  <a:cubicBezTo>
                    <a:pt x="25" y="24"/>
                    <a:pt x="30" y="26"/>
                    <a:pt x="36" y="26"/>
                  </a:cubicBezTo>
                  <a:cubicBezTo>
                    <a:pt x="44" y="26"/>
                    <a:pt x="51" y="22"/>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3"/>
            <p:cNvSpPr/>
            <p:nvPr/>
          </p:nvSpPr>
          <p:spPr>
            <a:xfrm>
              <a:off x="5453650" y="2228675"/>
              <a:ext cx="925" cy="925"/>
            </a:xfrm>
            <a:custGeom>
              <a:rect b="b" l="l" r="r" t="t"/>
              <a:pathLst>
                <a:path extrusionOk="0" h="37" w="37">
                  <a:moveTo>
                    <a:pt x="0" y="1"/>
                  </a:moveTo>
                  <a:lnTo>
                    <a:pt x="24" y="36"/>
                  </a:lnTo>
                  <a:cubicBezTo>
                    <a:pt x="24" y="36"/>
                    <a:pt x="24" y="31"/>
                    <a:pt x="28" y="31"/>
                  </a:cubicBezTo>
                  <a:cubicBezTo>
                    <a:pt x="29" y="31"/>
                    <a:pt x="32" y="32"/>
                    <a:pt x="36" y="36"/>
                  </a:cubicBezTo>
                  <a:cubicBezTo>
                    <a:pt x="24" y="13"/>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3"/>
            <p:cNvSpPr/>
            <p:nvPr/>
          </p:nvSpPr>
          <p:spPr>
            <a:xfrm>
              <a:off x="5452750" y="2228325"/>
              <a:ext cx="925" cy="1575"/>
            </a:xfrm>
            <a:custGeom>
              <a:rect b="b" l="l" r="r" t="t"/>
              <a:pathLst>
                <a:path extrusionOk="0" h="63" w="37">
                  <a:moveTo>
                    <a:pt x="21" y="0"/>
                  </a:moveTo>
                  <a:lnTo>
                    <a:pt x="21" y="0"/>
                  </a:lnTo>
                  <a:cubicBezTo>
                    <a:pt x="15" y="0"/>
                    <a:pt x="23" y="27"/>
                    <a:pt x="13" y="27"/>
                  </a:cubicBezTo>
                  <a:lnTo>
                    <a:pt x="1" y="15"/>
                  </a:lnTo>
                  <a:lnTo>
                    <a:pt x="13" y="62"/>
                  </a:lnTo>
                  <a:cubicBezTo>
                    <a:pt x="36" y="50"/>
                    <a:pt x="13" y="27"/>
                    <a:pt x="24" y="3"/>
                  </a:cubicBezTo>
                  <a:cubicBezTo>
                    <a:pt x="23" y="1"/>
                    <a:pt x="21" y="0"/>
                    <a:pt x="2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 name="Google Shape;1515;p13"/>
            <p:cNvSpPr/>
            <p:nvPr/>
          </p:nvSpPr>
          <p:spPr>
            <a:xfrm>
              <a:off x="5442625" y="2233450"/>
              <a:ext cx="1650" cy="2150"/>
            </a:xfrm>
            <a:custGeom>
              <a:rect b="b" l="l" r="r" t="t"/>
              <a:pathLst>
                <a:path extrusionOk="0" h="86" w="66">
                  <a:moveTo>
                    <a:pt x="37" y="0"/>
                  </a:moveTo>
                  <a:cubicBezTo>
                    <a:pt x="37" y="24"/>
                    <a:pt x="13" y="36"/>
                    <a:pt x="1" y="48"/>
                  </a:cubicBezTo>
                  <a:cubicBezTo>
                    <a:pt x="21" y="58"/>
                    <a:pt x="24" y="86"/>
                    <a:pt x="25" y="86"/>
                  </a:cubicBezTo>
                  <a:cubicBezTo>
                    <a:pt x="25" y="86"/>
                    <a:pt x="25" y="85"/>
                    <a:pt x="25" y="83"/>
                  </a:cubicBezTo>
                  <a:lnTo>
                    <a:pt x="37" y="60"/>
                  </a:lnTo>
                  <a:lnTo>
                    <a:pt x="48" y="72"/>
                  </a:lnTo>
                  <a:cubicBezTo>
                    <a:pt x="51" y="73"/>
                    <a:pt x="53" y="73"/>
                    <a:pt x="54" y="73"/>
                  </a:cubicBezTo>
                  <a:cubicBezTo>
                    <a:pt x="65" y="73"/>
                    <a:pt x="39" y="36"/>
                    <a:pt x="60" y="36"/>
                  </a:cubicBezTo>
                  <a:cubicBezTo>
                    <a:pt x="37" y="12"/>
                    <a:pt x="37" y="24"/>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 name="Google Shape;1516;p13"/>
            <p:cNvSpPr/>
            <p:nvPr/>
          </p:nvSpPr>
          <p:spPr>
            <a:xfrm>
              <a:off x="5524200" y="2151275"/>
              <a:ext cx="900" cy="25"/>
            </a:xfrm>
            <a:custGeom>
              <a:rect b="b" l="l" r="r" t="t"/>
              <a:pathLst>
                <a:path extrusionOk="0" h="1" w="36">
                  <a:moveTo>
                    <a:pt x="36" y="1"/>
                  </a:moveTo>
                  <a:cubicBezTo>
                    <a:pt x="0" y="1"/>
                    <a:pt x="24"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3"/>
            <p:cNvSpPr/>
            <p:nvPr/>
          </p:nvSpPr>
          <p:spPr>
            <a:xfrm>
              <a:off x="5524775" y="2151275"/>
              <a:ext cx="25" cy="25"/>
            </a:xfrm>
            <a:custGeom>
              <a:rect b="b" l="l" r="r" t="t"/>
              <a:pathLst>
                <a:path extrusionOk="0" h="1" w="1">
                  <a:moveTo>
                    <a:pt x="1" y="1"/>
                  </a:moveTo>
                  <a:lnTo>
                    <a:pt x="1" y="1"/>
                  </a:ln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3"/>
            <p:cNvSpPr/>
            <p:nvPr/>
          </p:nvSpPr>
          <p:spPr>
            <a:xfrm>
              <a:off x="5522875" y="2151575"/>
              <a:ext cx="1625" cy="450"/>
            </a:xfrm>
            <a:custGeom>
              <a:rect b="b" l="l" r="r" t="t"/>
              <a:pathLst>
                <a:path extrusionOk="0" h="18" w="65">
                  <a:moveTo>
                    <a:pt x="17" y="1"/>
                  </a:moveTo>
                  <a:cubicBezTo>
                    <a:pt x="1" y="9"/>
                    <a:pt x="2" y="18"/>
                    <a:pt x="20" y="18"/>
                  </a:cubicBezTo>
                  <a:cubicBezTo>
                    <a:pt x="28" y="18"/>
                    <a:pt x="39" y="16"/>
                    <a:pt x="53" y="13"/>
                  </a:cubicBezTo>
                  <a:cubicBezTo>
                    <a:pt x="29" y="13"/>
                    <a:pt x="65" y="1"/>
                    <a:pt x="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3"/>
            <p:cNvSpPr/>
            <p:nvPr/>
          </p:nvSpPr>
          <p:spPr>
            <a:xfrm>
              <a:off x="5524500" y="2151575"/>
              <a:ext cx="900" cy="325"/>
            </a:xfrm>
            <a:custGeom>
              <a:rect b="b" l="l" r="r" t="t"/>
              <a:pathLst>
                <a:path extrusionOk="0" h="13" w="36">
                  <a:moveTo>
                    <a:pt x="24" y="1"/>
                  </a:moveTo>
                  <a:lnTo>
                    <a:pt x="0" y="13"/>
                  </a:lnTo>
                  <a:lnTo>
                    <a:pt x="36"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3"/>
            <p:cNvSpPr/>
            <p:nvPr/>
          </p:nvSpPr>
          <p:spPr>
            <a:xfrm>
              <a:off x="5525375" y="2151575"/>
              <a:ext cx="625" cy="25"/>
            </a:xfrm>
            <a:custGeom>
              <a:rect b="b" l="l" r="r" t="t"/>
              <a:pathLst>
                <a:path extrusionOk="0" h="1" w="25">
                  <a:moveTo>
                    <a:pt x="13" y="1"/>
                  </a:moveTo>
                  <a:lnTo>
                    <a:pt x="1" y="1"/>
                  </a:ln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3"/>
            <p:cNvSpPr/>
            <p:nvPr/>
          </p:nvSpPr>
          <p:spPr>
            <a:xfrm>
              <a:off x="5522500" y="2152175"/>
              <a:ext cx="2900" cy="450"/>
            </a:xfrm>
            <a:custGeom>
              <a:rect b="b" l="l" r="r" t="t"/>
              <a:pathLst>
                <a:path extrusionOk="0" h="18" w="116">
                  <a:moveTo>
                    <a:pt x="56" y="1"/>
                  </a:moveTo>
                  <a:cubicBezTo>
                    <a:pt x="20" y="1"/>
                    <a:pt x="56" y="13"/>
                    <a:pt x="9" y="13"/>
                  </a:cubicBezTo>
                  <a:cubicBezTo>
                    <a:pt x="1" y="17"/>
                    <a:pt x="1" y="18"/>
                    <a:pt x="5" y="18"/>
                  </a:cubicBezTo>
                  <a:cubicBezTo>
                    <a:pt x="14" y="18"/>
                    <a:pt x="40" y="13"/>
                    <a:pt x="56" y="13"/>
                  </a:cubicBezTo>
                  <a:lnTo>
                    <a:pt x="44" y="13"/>
                  </a:lnTo>
                  <a:cubicBezTo>
                    <a:pt x="62" y="7"/>
                    <a:pt x="74" y="7"/>
                    <a:pt x="84" y="7"/>
                  </a:cubicBezTo>
                  <a:cubicBezTo>
                    <a:pt x="95" y="7"/>
                    <a:pt x="104" y="7"/>
                    <a:pt x="116" y="1"/>
                  </a:cubicBezTo>
                  <a:lnTo>
                    <a:pt x="116" y="1"/>
                  </a:lnTo>
                  <a:cubicBezTo>
                    <a:pt x="116" y="1"/>
                    <a:pt x="84" y="6"/>
                    <a:pt x="66" y="6"/>
                  </a:cubicBezTo>
                  <a:cubicBezTo>
                    <a:pt x="58" y="6"/>
                    <a:pt x="52" y="5"/>
                    <a:pt x="5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3"/>
            <p:cNvSpPr/>
            <p:nvPr/>
          </p:nvSpPr>
          <p:spPr>
            <a:xfrm>
              <a:off x="5525975" y="2175100"/>
              <a:ext cx="625" cy="25"/>
            </a:xfrm>
            <a:custGeom>
              <a:rect b="b" l="l" r="r" t="t"/>
              <a:pathLst>
                <a:path extrusionOk="0" h="1" w="25">
                  <a:moveTo>
                    <a:pt x="24" y="0"/>
                  </a:moveTo>
                  <a:cubicBezTo>
                    <a:pt x="12" y="0"/>
                    <a:pt x="12" y="0"/>
                    <a:pt x="1" y="0"/>
                  </a:cubicBezTo>
                  <a:cubicBezTo>
                    <a:pt x="1" y="0"/>
                    <a:pt x="1" y="0"/>
                    <a:pt x="1" y="0"/>
                  </a:cubicBez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3"/>
            <p:cNvSpPr/>
            <p:nvPr/>
          </p:nvSpPr>
          <p:spPr>
            <a:xfrm>
              <a:off x="5522400" y="2154850"/>
              <a:ext cx="625" cy="325"/>
            </a:xfrm>
            <a:custGeom>
              <a:rect b="b" l="l" r="r" t="t"/>
              <a:pathLst>
                <a:path extrusionOk="0" h="13" w="25">
                  <a:moveTo>
                    <a:pt x="13" y="1"/>
                  </a:moveTo>
                  <a:cubicBezTo>
                    <a:pt x="1" y="13"/>
                    <a:pt x="13" y="13"/>
                    <a:pt x="13" y="13"/>
                  </a:cubicBezTo>
                  <a:cubicBezTo>
                    <a:pt x="24" y="13"/>
                    <a:pt x="24"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3"/>
            <p:cNvSpPr/>
            <p:nvPr/>
          </p:nvSpPr>
          <p:spPr>
            <a:xfrm>
              <a:off x="5522700" y="2155750"/>
              <a:ext cx="325" cy="25"/>
            </a:xfrm>
            <a:custGeom>
              <a:rect b="b" l="l" r="r" t="t"/>
              <a:pathLst>
                <a:path extrusionOk="0" h="1" w="13">
                  <a:moveTo>
                    <a:pt x="12" y="1"/>
                  </a:moveTo>
                  <a:cubicBezTo>
                    <a:pt x="12" y="1"/>
                    <a:pt x="12" y="1"/>
                    <a:pt x="12" y="1"/>
                  </a:cubicBezTo>
                  <a:cubicBezTo>
                    <a:pt x="1" y="1"/>
                    <a:pt x="1"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 name="Google Shape;1525;p13"/>
            <p:cNvSpPr/>
            <p:nvPr/>
          </p:nvSpPr>
          <p:spPr>
            <a:xfrm>
              <a:off x="5522700" y="2156350"/>
              <a:ext cx="25" cy="25"/>
            </a:xfrm>
            <a:custGeom>
              <a:rect b="b" l="l" r="r" t="t"/>
              <a:pathLst>
                <a:path extrusionOk="0" h="1" w="1">
                  <a:moveTo>
                    <a:pt x="1" y="0"/>
                  </a:moveTo>
                  <a:cubicBezTo>
                    <a:pt x="1" y="0"/>
                    <a:pt x="1" y="0"/>
                    <a:pt x="1" y="0"/>
                  </a:cubicBezTo>
                  <a:cubicBezTo>
                    <a:pt x="1" y="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 name="Google Shape;1526;p13"/>
            <p:cNvSpPr/>
            <p:nvPr/>
          </p:nvSpPr>
          <p:spPr>
            <a:xfrm>
              <a:off x="5521600" y="2155150"/>
              <a:ext cx="2025" cy="325"/>
            </a:xfrm>
            <a:custGeom>
              <a:rect b="b" l="l" r="r" t="t"/>
              <a:pathLst>
                <a:path extrusionOk="0" h="13" w="81">
                  <a:moveTo>
                    <a:pt x="33" y="1"/>
                  </a:moveTo>
                  <a:cubicBezTo>
                    <a:pt x="9" y="5"/>
                    <a:pt x="1" y="6"/>
                    <a:pt x="1" y="6"/>
                  </a:cubicBezTo>
                  <a:cubicBezTo>
                    <a:pt x="2" y="6"/>
                    <a:pt x="37" y="1"/>
                    <a:pt x="45" y="1"/>
                  </a:cubicBezTo>
                  <a:close/>
                  <a:moveTo>
                    <a:pt x="45" y="1"/>
                  </a:moveTo>
                  <a:cubicBezTo>
                    <a:pt x="33" y="13"/>
                    <a:pt x="56" y="13"/>
                    <a:pt x="56" y="13"/>
                  </a:cubicBezTo>
                  <a:lnTo>
                    <a:pt x="80" y="13"/>
                  </a:lnTo>
                  <a:cubicBezTo>
                    <a:pt x="80" y="1"/>
                    <a:pt x="80" y="1"/>
                    <a:pt x="8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 name="Google Shape;1527;p13"/>
            <p:cNvSpPr/>
            <p:nvPr/>
          </p:nvSpPr>
          <p:spPr>
            <a:xfrm>
              <a:off x="5530150" y="2157250"/>
              <a:ext cx="325" cy="25"/>
            </a:xfrm>
            <a:custGeom>
              <a:rect b="b" l="l" r="r" t="t"/>
              <a:pathLst>
                <a:path extrusionOk="0" h="1" w="13">
                  <a:moveTo>
                    <a:pt x="12" y="0"/>
                  </a:moveTo>
                  <a:cubicBezTo>
                    <a:pt x="12" y="0"/>
                    <a:pt x="0" y="0"/>
                    <a:pt x="0"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3"/>
            <p:cNvSpPr/>
            <p:nvPr/>
          </p:nvSpPr>
          <p:spPr>
            <a:xfrm>
              <a:off x="5521225" y="2187000"/>
              <a:ext cx="1200" cy="325"/>
            </a:xfrm>
            <a:custGeom>
              <a:rect b="b" l="l" r="r" t="t"/>
              <a:pathLst>
                <a:path extrusionOk="0" h="13" w="48">
                  <a:moveTo>
                    <a:pt x="48" y="1"/>
                  </a:moveTo>
                  <a:cubicBezTo>
                    <a:pt x="0" y="13"/>
                    <a:pt x="48" y="13"/>
                    <a:pt x="0" y="13"/>
                  </a:cubicBezTo>
                  <a:lnTo>
                    <a:pt x="36" y="13"/>
                  </a:lnTo>
                  <a:cubicBezTo>
                    <a:pt x="24" y="13"/>
                    <a:pt x="48" y="13"/>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3"/>
            <p:cNvSpPr/>
            <p:nvPr/>
          </p:nvSpPr>
          <p:spPr>
            <a:xfrm>
              <a:off x="5523300" y="2176000"/>
              <a:ext cx="3000" cy="325"/>
            </a:xfrm>
            <a:custGeom>
              <a:rect b="b" l="l" r="r" t="t"/>
              <a:pathLst>
                <a:path extrusionOk="0" h="13" w="120">
                  <a:moveTo>
                    <a:pt x="36" y="0"/>
                  </a:moveTo>
                  <a:cubicBezTo>
                    <a:pt x="17" y="10"/>
                    <a:pt x="13" y="12"/>
                    <a:pt x="7" y="12"/>
                  </a:cubicBezTo>
                  <a:lnTo>
                    <a:pt x="7" y="12"/>
                  </a:lnTo>
                  <a:cubicBezTo>
                    <a:pt x="42" y="11"/>
                    <a:pt x="86" y="0"/>
                    <a:pt x="119" y="0"/>
                  </a:cubicBezTo>
                  <a:close/>
                  <a:moveTo>
                    <a:pt x="7" y="12"/>
                  </a:moveTo>
                  <a:cubicBezTo>
                    <a:pt x="5" y="12"/>
                    <a:pt x="2" y="12"/>
                    <a:pt x="0" y="12"/>
                  </a:cubicBezTo>
                  <a:cubicBezTo>
                    <a:pt x="3" y="12"/>
                    <a:pt x="5" y="12"/>
                    <a:pt x="7"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3"/>
            <p:cNvSpPr/>
            <p:nvPr/>
          </p:nvSpPr>
          <p:spPr>
            <a:xfrm>
              <a:off x="5526275" y="2175700"/>
              <a:ext cx="325" cy="325"/>
            </a:xfrm>
            <a:custGeom>
              <a:rect b="b" l="l" r="r" t="t"/>
              <a:pathLst>
                <a:path extrusionOk="0" h="13" w="13">
                  <a:moveTo>
                    <a:pt x="12" y="0"/>
                  </a:moveTo>
                  <a:cubicBezTo>
                    <a:pt x="12" y="12"/>
                    <a:pt x="0" y="12"/>
                    <a:pt x="0" y="12"/>
                  </a:cubicBezTo>
                  <a:lnTo>
                    <a:pt x="12" y="12"/>
                  </a:lnTo>
                  <a:cubicBezTo>
                    <a:pt x="12" y="12"/>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3"/>
            <p:cNvSpPr/>
            <p:nvPr/>
          </p:nvSpPr>
          <p:spPr>
            <a:xfrm>
              <a:off x="5522100" y="2185225"/>
              <a:ext cx="325" cy="325"/>
            </a:xfrm>
            <a:custGeom>
              <a:rect b="b" l="l" r="r" t="t"/>
              <a:pathLst>
                <a:path extrusionOk="0" h="13" w="13">
                  <a:moveTo>
                    <a:pt x="13" y="0"/>
                  </a:moveTo>
                  <a:cubicBezTo>
                    <a:pt x="1" y="12"/>
                    <a:pt x="1" y="12"/>
                    <a:pt x="13" y="12"/>
                  </a:cubicBezTo>
                  <a:cubicBezTo>
                    <a:pt x="13" y="12"/>
                    <a:pt x="13"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3"/>
            <p:cNvSpPr/>
            <p:nvPr/>
          </p:nvSpPr>
          <p:spPr>
            <a:xfrm>
              <a:off x="5525075" y="2174500"/>
              <a:ext cx="325" cy="325"/>
            </a:xfrm>
            <a:custGeom>
              <a:rect b="b" l="l" r="r" t="t"/>
              <a:pathLst>
                <a:path extrusionOk="0" h="13" w="13">
                  <a:moveTo>
                    <a:pt x="13" y="1"/>
                  </a:moveTo>
                  <a:cubicBezTo>
                    <a:pt x="13" y="1"/>
                    <a:pt x="1" y="1"/>
                    <a:pt x="1"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3"/>
            <p:cNvSpPr/>
            <p:nvPr/>
          </p:nvSpPr>
          <p:spPr>
            <a:xfrm>
              <a:off x="5535200" y="2177775"/>
              <a:ext cx="1825" cy="325"/>
            </a:xfrm>
            <a:custGeom>
              <a:rect b="b" l="l" r="r" t="t"/>
              <a:pathLst>
                <a:path extrusionOk="0" h="13" w="73">
                  <a:moveTo>
                    <a:pt x="60" y="1"/>
                  </a:moveTo>
                  <a:cubicBezTo>
                    <a:pt x="1" y="1"/>
                    <a:pt x="60" y="1"/>
                    <a:pt x="36" y="13"/>
                  </a:cubicBezTo>
                  <a:lnTo>
                    <a:pt x="60" y="13"/>
                  </a:lnTo>
                  <a:cubicBezTo>
                    <a:pt x="72" y="1"/>
                    <a:pt x="60" y="1"/>
                    <a:pt x="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3"/>
            <p:cNvSpPr/>
            <p:nvPr/>
          </p:nvSpPr>
          <p:spPr>
            <a:xfrm>
              <a:off x="5521500" y="2187300"/>
              <a:ext cx="325" cy="25"/>
            </a:xfrm>
            <a:custGeom>
              <a:rect b="b" l="l" r="r" t="t"/>
              <a:pathLst>
                <a:path extrusionOk="0" h="1" w="13">
                  <a:moveTo>
                    <a:pt x="1" y="1"/>
                  </a:moveTo>
                  <a:cubicBezTo>
                    <a:pt x="1" y="1"/>
                    <a:pt x="13" y="1"/>
                    <a:pt x="13" y="1"/>
                  </a:cubicBezTo>
                  <a:cubicBezTo>
                    <a:pt x="13" y="1"/>
                    <a:pt x="13"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3"/>
            <p:cNvSpPr/>
            <p:nvPr/>
          </p:nvSpPr>
          <p:spPr>
            <a:xfrm>
              <a:off x="5525975" y="2175100"/>
              <a:ext cx="1225" cy="325"/>
            </a:xfrm>
            <a:custGeom>
              <a:rect b="b" l="l" r="r" t="t"/>
              <a:pathLst>
                <a:path extrusionOk="0" h="13" w="49">
                  <a:moveTo>
                    <a:pt x="24" y="0"/>
                  </a:moveTo>
                  <a:cubicBezTo>
                    <a:pt x="48" y="0"/>
                    <a:pt x="1" y="12"/>
                    <a:pt x="24" y="12"/>
                  </a:cubicBez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3"/>
            <p:cNvSpPr/>
            <p:nvPr/>
          </p:nvSpPr>
          <p:spPr>
            <a:xfrm>
              <a:off x="5526575" y="2152175"/>
              <a:ext cx="2400" cy="625"/>
            </a:xfrm>
            <a:custGeom>
              <a:rect b="b" l="l" r="r" t="t"/>
              <a:pathLst>
                <a:path extrusionOk="0" h="25" w="96">
                  <a:moveTo>
                    <a:pt x="0" y="1"/>
                  </a:moveTo>
                  <a:cubicBezTo>
                    <a:pt x="36" y="1"/>
                    <a:pt x="24" y="13"/>
                    <a:pt x="36" y="25"/>
                  </a:cubicBezTo>
                  <a:lnTo>
                    <a:pt x="60" y="13"/>
                  </a:lnTo>
                  <a:lnTo>
                    <a:pt x="72" y="13"/>
                  </a:lnTo>
                  <a:lnTo>
                    <a:pt x="96"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3"/>
            <p:cNvSpPr/>
            <p:nvPr/>
          </p:nvSpPr>
          <p:spPr>
            <a:xfrm>
              <a:off x="5521225" y="2153075"/>
              <a:ext cx="900" cy="325"/>
            </a:xfrm>
            <a:custGeom>
              <a:rect b="b" l="l" r="r" t="t"/>
              <a:pathLst>
                <a:path extrusionOk="0" h="13" w="36">
                  <a:moveTo>
                    <a:pt x="36" y="0"/>
                  </a:moveTo>
                  <a:cubicBezTo>
                    <a:pt x="36" y="0"/>
                    <a:pt x="12" y="12"/>
                    <a:pt x="0" y="12"/>
                  </a:cubicBezTo>
                  <a:lnTo>
                    <a:pt x="24" y="12"/>
                  </a:ln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3"/>
            <p:cNvSpPr/>
            <p:nvPr/>
          </p:nvSpPr>
          <p:spPr>
            <a:xfrm>
              <a:off x="5519125" y="2155450"/>
              <a:ext cx="1225" cy="325"/>
            </a:xfrm>
            <a:custGeom>
              <a:rect b="b" l="l" r="r" t="t"/>
              <a:pathLst>
                <a:path extrusionOk="0" h="13" w="49">
                  <a:moveTo>
                    <a:pt x="48" y="1"/>
                  </a:moveTo>
                  <a:cubicBezTo>
                    <a:pt x="25" y="1"/>
                    <a:pt x="1" y="13"/>
                    <a:pt x="36" y="13"/>
                  </a:cubicBezTo>
                  <a:lnTo>
                    <a:pt x="48"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3"/>
            <p:cNvSpPr/>
            <p:nvPr/>
          </p:nvSpPr>
          <p:spPr>
            <a:xfrm>
              <a:off x="5528050" y="2153675"/>
              <a:ext cx="1225" cy="325"/>
            </a:xfrm>
            <a:custGeom>
              <a:rect b="b" l="l" r="r" t="t"/>
              <a:pathLst>
                <a:path extrusionOk="0" h="13" w="49">
                  <a:moveTo>
                    <a:pt x="25" y="0"/>
                  </a:moveTo>
                  <a:cubicBezTo>
                    <a:pt x="1" y="12"/>
                    <a:pt x="13" y="12"/>
                    <a:pt x="37" y="12"/>
                  </a:cubicBezTo>
                  <a:cubicBezTo>
                    <a:pt x="13" y="12"/>
                    <a:pt x="49" y="12"/>
                    <a:pt x="4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3"/>
            <p:cNvSpPr/>
            <p:nvPr/>
          </p:nvSpPr>
          <p:spPr>
            <a:xfrm>
              <a:off x="5519425" y="2156050"/>
              <a:ext cx="1525" cy="325"/>
            </a:xfrm>
            <a:custGeom>
              <a:rect b="b" l="l" r="r" t="t"/>
              <a:pathLst>
                <a:path extrusionOk="0" h="13" w="61">
                  <a:moveTo>
                    <a:pt x="13" y="0"/>
                  </a:moveTo>
                  <a:cubicBezTo>
                    <a:pt x="60" y="0"/>
                    <a:pt x="1" y="12"/>
                    <a:pt x="36" y="12"/>
                  </a:cubicBezTo>
                  <a:cubicBezTo>
                    <a:pt x="24" y="12"/>
                    <a:pt x="60"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3"/>
            <p:cNvSpPr/>
            <p:nvPr/>
          </p:nvSpPr>
          <p:spPr>
            <a:xfrm>
              <a:off x="5529325" y="2154550"/>
              <a:ext cx="1475" cy="325"/>
            </a:xfrm>
            <a:custGeom>
              <a:rect b="b" l="l" r="r" t="t"/>
              <a:pathLst>
                <a:path extrusionOk="0" h="13" w="59">
                  <a:moveTo>
                    <a:pt x="45" y="1"/>
                  </a:moveTo>
                  <a:cubicBezTo>
                    <a:pt x="42" y="1"/>
                    <a:pt x="42" y="1"/>
                    <a:pt x="44" y="1"/>
                  </a:cubicBezTo>
                  <a:lnTo>
                    <a:pt x="44" y="1"/>
                  </a:lnTo>
                  <a:cubicBezTo>
                    <a:pt x="45" y="1"/>
                    <a:pt x="45" y="1"/>
                    <a:pt x="45" y="1"/>
                  </a:cubicBezTo>
                  <a:close/>
                  <a:moveTo>
                    <a:pt x="44" y="1"/>
                  </a:moveTo>
                  <a:lnTo>
                    <a:pt x="44" y="1"/>
                  </a:lnTo>
                  <a:cubicBezTo>
                    <a:pt x="37" y="3"/>
                    <a:pt x="1" y="13"/>
                    <a:pt x="33" y="13"/>
                  </a:cubicBezTo>
                  <a:cubicBezTo>
                    <a:pt x="58" y="4"/>
                    <a:pt x="48" y="2"/>
                    <a:pt x="4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3"/>
            <p:cNvSpPr/>
            <p:nvPr/>
          </p:nvSpPr>
          <p:spPr>
            <a:xfrm>
              <a:off x="5520625" y="2156350"/>
              <a:ext cx="2700" cy="625"/>
            </a:xfrm>
            <a:custGeom>
              <a:rect b="b" l="l" r="r" t="t"/>
              <a:pathLst>
                <a:path extrusionOk="0" h="25" w="108">
                  <a:moveTo>
                    <a:pt x="72" y="0"/>
                  </a:moveTo>
                  <a:cubicBezTo>
                    <a:pt x="48" y="12"/>
                    <a:pt x="36" y="24"/>
                    <a:pt x="0" y="24"/>
                  </a:cubicBezTo>
                  <a:cubicBezTo>
                    <a:pt x="24" y="24"/>
                    <a:pt x="72" y="24"/>
                    <a:pt x="95" y="12"/>
                  </a:cubicBezTo>
                  <a:lnTo>
                    <a:pt x="107" y="12"/>
                  </a:lnTo>
                  <a:cubicBezTo>
                    <a:pt x="72" y="12"/>
                    <a:pt x="84" y="0"/>
                    <a:pt x="7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3"/>
            <p:cNvSpPr/>
            <p:nvPr/>
          </p:nvSpPr>
          <p:spPr>
            <a:xfrm>
              <a:off x="5528675" y="2154550"/>
              <a:ext cx="2375" cy="625"/>
            </a:xfrm>
            <a:custGeom>
              <a:rect b="b" l="l" r="r" t="t"/>
              <a:pathLst>
                <a:path extrusionOk="0" h="25" w="95">
                  <a:moveTo>
                    <a:pt x="24" y="21"/>
                  </a:moveTo>
                  <a:cubicBezTo>
                    <a:pt x="10" y="22"/>
                    <a:pt x="0" y="25"/>
                    <a:pt x="12" y="25"/>
                  </a:cubicBezTo>
                  <a:lnTo>
                    <a:pt x="24" y="21"/>
                  </a:lnTo>
                  <a:close/>
                  <a:moveTo>
                    <a:pt x="95" y="1"/>
                  </a:moveTo>
                  <a:lnTo>
                    <a:pt x="95" y="1"/>
                  </a:lnTo>
                  <a:cubicBezTo>
                    <a:pt x="71" y="13"/>
                    <a:pt x="47" y="13"/>
                    <a:pt x="47" y="13"/>
                  </a:cubicBezTo>
                  <a:lnTo>
                    <a:pt x="24" y="21"/>
                  </a:lnTo>
                  <a:lnTo>
                    <a:pt x="24" y="21"/>
                  </a:lnTo>
                  <a:cubicBezTo>
                    <a:pt x="30" y="20"/>
                    <a:pt x="36" y="19"/>
                    <a:pt x="42" y="19"/>
                  </a:cubicBezTo>
                  <a:cubicBezTo>
                    <a:pt x="51" y="19"/>
                    <a:pt x="59" y="21"/>
                    <a:pt x="59" y="25"/>
                  </a:cubicBezTo>
                  <a:cubicBezTo>
                    <a:pt x="71" y="13"/>
                    <a:pt x="95" y="13"/>
                    <a:pt x="9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3"/>
            <p:cNvSpPr/>
            <p:nvPr/>
          </p:nvSpPr>
          <p:spPr>
            <a:xfrm>
              <a:off x="5519725" y="2157100"/>
              <a:ext cx="1800" cy="475"/>
            </a:xfrm>
            <a:custGeom>
              <a:rect b="b" l="l" r="r" t="t"/>
              <a:pathLst>
                <a:path extrusionOk="0" h="19" w="72">
                  <a:moveTo>
                    <a:pt x="32" y="1"/>
                  </a:moveTo>
                  <a:cubicBezTo>
                    <a:pt x="26" y="1"/>
                    <a:pt x="16" y="2"/>
                    <a:pt x="1" y="6"/>
                  </a:cubicBezTo>
                  <a:cubicBezTo>
                    <a:pt x="12" y="6"/>
                    <a:pt x="24" y="18"/>
                    <a:pt x="48" y="18"/>
                  </a:cubicBezTo>
                  <a:lnTo>
                    <a:pt x="72" y="6"/>
                  </a:lnTo>
                  <a:cubicBezTo>
                    <a:pt x="48" y="6"/>
                    <a:pt x="45" y="1"/>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 name="Google Shape;1545;p13"/>
            <p:cNvSpPr/>
            <p:nvPr/>
          </p:nvSpPr>
          <p:spPr>
            <a:xfrm>
              <a:off x="5528050" y="2155450"/>
              <a:ext cx="1825" cy="325"/>
            </a:xfrm>
            <a:custGeom>
              <a:rect b="b" l="l" r="r" t="t"/>
              <a:pathLst>
                <a:path extrusionOk="0" h="13" w="73">
                  <a:moveTo>
                    <a:pt x="49" y="1"/>
                  </a:moveTo>
                  <a:cubicBezTo>
                    <a:pt x="49" y="1"/>
                    <a:pt x="1" y="1"/>
                    <a:pt x="25" y="13"/>
                  </a:cubicBezTo>
                  <a:lnTo>
                    <a:pt x="7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 name="Google Shape;1546;p13"/>
            <p:cNvSpPr/>
            <p:nvPr/>
          </p:nvSpPr>
          <p:spPr>
            <a:xfrm>
              <a:off x="5520925" y="2159925"/>
              <a:ext cx="1800" cy="325"/>
            </a:xfrm>
            <a:custGeom>
              <a:rect b="b" l="l" r="r" t="t"/>
              <a:pathLst>
                <a:path extrusionOk="0" h="13" w="72">
                  <a:moveTo>
                    <a:pt x="48" y="0"/>
                  </a:moveTo>
                  <a:cubicBezTo>
                    <a:pt x="24" y="0"/>
                    <a:pt x="0" y="12"/>
                    <a:pt x="24" y="12"/>
                  </a:cubicBezTo>
                  <a:cubicBezTo>
                    <a:pt x="36" y="12"/>
                    <a:pt x="72" y="0"/>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 name="Google Shape;1547;p13"/>
            <p:cNvSpPr/>
            <p:nvPr/>
          </p:nvSpPr>
          <p:spPr>
            <a:xfrm>
              <a:off x="5520100" y="2171825"/>
              <a:ext cx="850" cy="250"/>
            </a:xfrm>
            <a:custGeom>
              <a:rect b="b" l="l" r="r" t="t"/>
              <a:pathLst>
                <a:path extrusionOk="0" h="10" w="34">
                  <a:moveTo>
                    <a:pt x="9" y="1"/>
                  </a:moveTo>
                  <a:cubicBezTo>
                    <a:pt x="3" y="6"/>
                    <a:pt x="0" y="9"/>
                    <a:pt x="3" y="9"/>
                  </a:cubicBezTo>
                  <a:cubicBezTo>
                    <a:pt x="6" y="9"/>
                    <a:pt x="15" y="6"/>
                    <a:pt x="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 name="Google Shape;1548;p13"/>
            <p:cNvSpPr/>
            <p:nvPr/>
          </p:nvSpPr>
          <p:spPr>
            <a:xfrm>
              <a:off x="5520025" y="2172125"/>
              <a:ext cx="1225" cy="25"/>
            </a:xfrm>
            <a:custGeom>
              <a:rect b="b" l="l" r="r" t="t"/>
              <a:pathLst>
                <a:path extrusionOk="0" h="1" w="49">
                  <a:moveTo>
                    <a:pt x="48" y="0"/>
                  </a:moveTo>
                  <a:lnTo>
                    <a:pt x="2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 name="Google Shape;1549;p13"/>
            <p:cNvSpPr/>
            <p:nvPr/>
          </p:nvSpPr>
          <p:spPr>
            <a:xfrm>
              <a:off x="5519425" y="2172725"/>
              <a:ext cx="625" cy="25"/>
            </a:xfrm>
            <a:custGeom>
              <a:rect b="b" l="l" r="r" t="t"/>
              <a:pathLst>
                <a:path extrusionOk="0" h="1" w="25">
                  <a:moveTo>
                    <a:pt x="24" y="0"/>
                  </a:moveTo>
                  <a:lnTo>
                    <a:pt x="1" y="0"/>
                  </a:lnTo>
                  <a:cubicBezTo>
                    <a:pt x="1" y="0"/>
                    <a:pt x="13" y="0"/>
                    <a:pt x="13" y="0"/>
                  </a:cubicBezTo>
                  <a:cubicBezTo>
                    <a:pt x="13" y="0"/>
                    <a:pt x="13"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 name="Google Shape;1550;p13"/>
            <p:cNvSpPr/>
            <p:nvPr/>
          </p:nvSpPr>
          <p:spPr>
            <a:xfrm>
              <a:off x="5519125" y="2172725"/>
              <a:ext cx="2125" cy="325"/>
            </a:xfrm>
            <a:custGeom>
              <a:rect b="b" l="l" r="r" t="t"/>
              <a:pathLst>
                <a:path extrusionOk="0" h="13" w="85">
                  <a:moveTo>
                    <a:pt x="84" y="0"/>
                  </a:moveTo>
                  <a:cubicBezTo>
                    <a:pt x="60" y="0"/>
                    <a:pt x="60" y="12"/>
                    <a:pt x="1" y="12"/>
                  </a:cubicBezTo>
                  <a:lnTo>
                    <a:pt x="36" y="12"/>
                  </a:lnTo>
                  <a:lnTo>
                    <a:pt x="8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 name="Google Shape;1551;p13"/>
            <p:cNvSpPr/>
            <p:nvPr/>
          </p:nvSpPr>
          <p:spPr>
            <a:xfrm>
              <a:off x="5520025" y="2173325"/>
              <a:ext cx="3425" cy="400"/>
            </a:xfrm>
            <a:custGeom>
              <a:rect b="b" l="l" r="r" t="t"/>
              <a:pathLst>
                <a:path extrusionOk="0" h="16" w="137">
                  <a:moveTo>
                    <a:pt x="127" y="8"/>
                  </a:moveTo>
                  <a:cubicBezTo>
                    <a:pt x="125" y="8"/>
                    <a:pt x="121" y="9"/>
                    <a:pt x="118" y="9"/>
                  </a:cubicBezTo>
                  <a:lnTo>
                    <a:pt x="118" y="9"/>
                  </a:lnTo>
                  <a:cubicBezTo>
                    <a:pt x="116" y="9"/>
                    <a:pt x="114" y="9"/>
                    <a:pt x="112" y="9"/>
                  </a:cubicBezTo>
                  <a:cubicBezTo>
                    <a:pt x="104" y="9"/>
                    <a:pt x="95" y="9"/>
                    <a:pt x="86" y="11"/>
                  </a:cubicBezTo>
                  <a:lnTo>
                    <a:pt x="86" y="11"/>
                  </a:lnTo>
                  <a:cubicBezTo>
                    <a:pt x="97" y="10"/>
                    <a:pt x="109" y="9"/>
                    <a:pt x="118" y="9"/>
                  </a:cubicBezTo>
                  <a:lnTo>
                    <a:pt x="118" y="9"/>
                  </a:lnTo>
                  <a:cubicBezTo>
                    <a:pt x="123" y="9"/>
                    <a:pt x="128" y="10"/>
                    <a:pt x="131" y="12"/>
                  </a:cubicBezTo>
                  <a:cubicBezTo>
                    <a:pt x="137" y="9"/>
                    <a:pt x="134" y="8"/>
                    <a:pt x="127" y="8"/>
                  </a:cubicBezTo>
                  <a:close/>
                  <a:moveTo>
                    <a:pt x="12" y="0"/>
                  </a:moveTo>
                  <a:cubicBezTo>
                    <a:pt x="0" y="12"/>
                    <a:pt x="72" y="12"/>
                    <a:pt x="12" y="12"/>
                  </a:cubicBezTo>
                  <a:cubicBezTo>
                    <a:pt x="20" y="14"/>
                    <a:pt x="28" y="15"/>
                    <a:pt x="38" y="15"/>
                  </a:cubicBezTo>
                  <a:cubicBezTo>
                    <a:pt x="53" y="15"/>
                    <a:pt x="70" y="13"/>
                    <a:pt x="86" y="11"/>
                  </a:cubicBezTo>
                  <a:lnTo>
                    <a:pt x="86" y="11"/>
                  </a:lnTo>
                  <a:cubicBezTo>
                    <a:pt x="80" y="11"/>
                    <a:pt x="75" y="11"/>
                    <a:pt x="69" y="11"/>
                  </a:cubicBezTo>
                  <a:cubicBezTo>
                    <a:pt x="52" y="11"/>
                    <a:pt x="39" y="9"/>
                    <a:pt x="48" y="0"/>
                  </a:cubicBezTo>
                  <a:lnTo>
                    <a:pt x="48" y="0"/>
                  </a:lnTo>
                  <a:cubicBezTo>
                    <a:pt x="40" y="4"/>
                    <a:pt x="35" y="5"/>
                    <a:pt x="31" y="5"/>
                  </a:cubicBezTo>
                  <a:cubicBezTo>
                    <a:pt x="23" y="5"/>
                    <a:pt x="2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 name="Google Shape;1552;p13"/>
            <p:cNvSpPr/>
            <p:nvPr/>
          </p:nvSpPr>
          <p:spPr>
            <a:xfrm>
              <a:off x="5521800" y="2173025"/>
              <a:ext cx="1525" cy="325"/>
            </a:xfrm>
            <a:custGeom>
              <a:rect b="b" l="l" r="r" t="t"/>
              <a:pathLst>
                <a:path extrusionOk="0" h="13" w="61">
                  <a:moveTo>
                    <a:pt x="37" y="0"/>
                  </a:moveTo>
                  <a:cubicBezTo>
                    <a:pt x="1" y="0"/>
                    <a:pt x="1" y="12"/>
                    <a:pt x="25" y="12"/>
                  </a:cubicBezTo>
                  <a:cubicBezTo>
                    <a:pt x="25" y="12"/>
                    <a:pt x="60" y="0"/>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3"/>
            <p:cNvSpPr/>
            <p:nvPr/>
          </p:nvSpPr>
          <p:spPr>
            <a:xfrm>
              <a:off x="5520625" y="2173900"/>
              <a:ext cx="325" cy="325"/>
            </a:xfrm>
            <a:custGeom>
              <a:rect b="b" l="l" r="r" t="t"/>
              <a:pathLst>
                <a:path extrusionOk="0" h="13" w="13">
                  <a:moveTo>
                    <a:pt x="12" y="1"/>
                  </a:moveTo>
                  <a:lnTo>
                    <a:pt x="0" y="13"/>
                  </a:lnTo>
                  <a:lnTo>
                    <a:pt x="12" y="13"/>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3"/>
            <p:cNvSpPr/>
            <p:nvPr/>
          </p:nvSpPr>
          <p:spPr>
            <a:xfrm>
              <a:off x="5520025" y="2174500"/>
              <a:ext cx="925" cy="25"/>
            </a:xfrm>
            <a:custGeom>
              <a:rect b="b" l="l" r="r" t="t"/>
              <a:pathLst>
                <a:path extrusionOk="0" h="1" w="37">
                  <a:moveTo>
                    <a:pt x="36" y="1"/>
                  </a:moveTo>
                  <a:lnTo>
                    <a:pt x="0" y="1"/>
                  </a:lnTo>
                  <a:cubicBezTo>
                    <a:pt x="12" y="1"/>
                    <a:pt x="12" y="1"/>
                    <a:pt x="3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3"/>
            <p:cNvSpPr/>
            <p:nvPr/>
          </p:nvSpPr>
          <p:spPr>
            <a:xfrm>
              <a:off x="5519600" y="2174800"/>
              <a:ext cx="1700" cy="325"/>
            </a:xfrm>
            <a:custGeom>
              <a:rect b="b" l="l" r="r" t="t"/>
              <a:pathLst>
                <a:path extrusionOk="0" h="13" w="68">
                  <a:moveTo>
                    <a:pt x="53" y="1"/>
                  </a:moveTo>
                  <a:cubicBezTo>
                    <a:pt x="46" y="8"/>
                    <a:pt x="35" y="11"/>
                    <a:pt x="24" y="12"/>
                  </a:cubicBezTo>
                  <a:lnTo>
                    <a:pt x="24" y="12"/>
                  </a:lnTo>
                  <a:cubicBezTo>
                    <a:pt x="43" y="11"/>
                    <a:pt x="67" y="8"/>
                    <a:pt x="53" y="1"/>
                  </a:cubicBezTo>
                  <a:close/>
                  <a:moveTo>
                    <a:pt x="24" y="12"/>
                  </a:moveTo>
                  <a:cubicBezTo>
                    <a:pt x="11" y="12"/>
                    <a:pt x="1" y="12"/>
                    <a:pt x="6" y="12"/>
                  </a:cubicBezTo>
                  <a:cubicBezTo>
                    <a:pt x="10" y="12"/>
                    <a:pt x="17" y="12"/>
                    <a:pt x="24"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3"/>
            <p:cNvSpPr/>
            <p:nvPr/>
          </p:nvSpPr>
          <p:spPr>
            <a:xfrm>
              <a:off x="5522400" y="2175850"/>
              <a:ext cx="625" cy="175"/>
            </a:xfrm>
            <a:custGeom>
              <a:rect b="b" l="l" r="r" t="t"/>
              <a:pathLst>
                <a:path extrusionOk="0" h="7" w="25">
                  <a:moveTo>
                    <a:pt x="12" y="1"/>
                  </a:moveTo>
                  <a:cubicBezTo>
                    <a:pt x="9" y="1"/>
                    <a:pt x="5" y="2"/>
                    <a:pt x="1" y="6"/>
                  </a:cubicBezTo>
                  <a:lnTo>
                    <a:pt x="24" y="6"/>
                  </a:lnTo>
                  <a:cubicBezTo>
                    <a:pt x="24" y="6"/>
                    <a:pt x="19"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3"/>
            <p:cNvSpPr/>
            <p:nvPr/>
          </p:nvSpPr>
          <p:spPr>
            <a:xfrm>
              <a:off x="5527475" y="2175100"/>
              <a:ext cx="1200" cy="325"/>
            </a:xfrm>
            <a:custGeom>
              <a:rect b="b" l="l" r="r" t="t"/>
              <a:pathLst>
                <a:path extrusionOk="0" h="13" w="48">
                  <a:moveTo>
                    <a:pt x="12" y="0"/>
                  </a:moveTo>
                  <a:cubicBezTo>
                    <a:pt x="0" y="0"/>
                    <a:pt x="0" y="0"/>
                    <a:pt x="0" y="12"/>
                  </a:cubicBezTo>
                  <a:cubicBezTo>
                    <a:pt x="48" y="0"/>
                    <a:pt x="0"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3"/>
            <p:cNvSpPr/>
            <p:nvPr/>
          </p:nvSpPr>
          <p:spPr>
            <a:xfrm>
              <a:off x="5520625" y="2176300"/>
              <a:ext cx="625" cy="25"/>
            </a:xfrm>
            <a:custGeom>
              <a:rect b="b" l="l" r="r" t="t"/>
              <a:pathLst>
                <a:path extrusionOk="0" h="1" w="25">
                  <a:moveTo>
                    <a:pt x="24" y="0"/>
                  </a:moveTo>
                  <a:cubicBezTo>
                    <a:pt x="12" y="0"/>
                    <a:pt x="24" y="0"/>
                    <a:pt x="24" y="0"/>
                  </a:cubicBezTo>
                  <a:cubicBezTo>
                    <a:pt x="0" y="0"/>
                    <a:pt x="0"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3"/>
            <p:cNvSpPr/>
            <p:nvPr/>
          </p:nvSpPr>
          <p:spPr>
            <a:xfrm>
              <a:off x="5520150" y="2176300"/>
              <a:ext cx="3175" cy="600"/>
            </a:xfrm>
            <a:custGeom>
              <a:rect b="b" l="l" r="r" t="t"/>
              <a:pathLst>
                <a:path extrusionOk="0" h="24" w="127">
                  <a:moveTo>
                    <a:pt x="44" y="7"/>
                  </a:moveTo>
                  <a:cubicBezTo>
                    <a:pt x="24" y="8"/>
                    <a:pt x="0" y="12"/>
                    <a:pt x="7" y="12"/>
                  </a:cubicBezTo>
                  <a:lnTo>
                    <a:pt x="44" y="7"/>
                  </a:lnTo>
                  <a:close/>
                  <a:moveTo>
                    <a:pt x="91" y="0"/>
                  </a:moveTo>
                  <a:lnTo>
                    <a:pt x="44" y="7"/>
                  </a:lnTo>
                  <a:lnTo>
                    <a:pt x="44" y="7"/>
                  </a:lnTo>
                  <a:cubicBezTo>
                    <a:pt x="45" y="7"/>
                    <a:pt x="47" y="7"/>
                    <a:pt x="49" y="7"/>
                  </a:cubicBezTo>
                  <a:cubicBezTo>
                    <a:pt x="59" y="7"/>
                    <a:pt x="67" y="8"/>
                    <a:pt x="67" y="12"/>
                  </a:cubicBezTo>
                  <a:lnTo>
                    <a:pt x="31" y="12"/>
                  </a:lnTo>
                  <a:cubicBezTo>
                    <a:pt x="7" y="24"/>
                    <a:pt x="7" y="24"/>
                    <a:pt x="31" y="24"/>
                  </a:cubicBezTo>
                  <a:cubicBezTo>
                    <a:pt x="55" y="24"/>
                    <a:pt x="103" y="12"/>
                    <a:pt x="126" y="12"/>
                  </a:cubicBezTo>
                  <a:cubicBezTo>
                    <a:pt x="114" y="12"/>
                    <a:pt x="31" y="12"/>
                    <a:pt x="9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3"/>
            <p:cNvSpPr/>
            <p:nvPr/>
          </p:nvSpPr>
          <p:spPr>
            <a:xfrm>
              <a:off x="5524775" y="2175700"/>
              <a:ext cx="2425" cy="325"/>
            </a:xfrm>
            <a:custGeom>
              <a:rect b="b" l="l" r="r" t="t"/>
              <a:pathLst>
                <a:path extrusionOk="0" h="13" w="97">
                  <a:moveTo>
                    <a:pt x="25" y="0"/>
                  </a:moveTo>
                  <a:lnTo>
                    <a:pt x="1" y="12"/>
                  </a:lnTo>
                  <a:cubicBezTo>
                    <a:pt x="9" y="8"/>
                    <a:pt x="15" y="7"/>
                    <a:pt x="21" y="7"/>
                  </a:cubicBezTo>
                  <a:cubicBezTo>
                    <a:pt x="33" y="7"/>
                    <a:pt x="41" y="12"/>
                    <a:pt x="49" y="12"/>
                  </a:cubicBezTo>
                  <a:cubicBezTo>
                    <a:pt x="96" y="0"/>
                    <a:pt x="37"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3"/>
            <p:cNvSpPr/>
            <p:nvPr/>
          </p:nvSpPr>
          <p:spPr>
            <a:xfrm>
              <a:off x="5522700" y="2177475"/>
              <a:ext cx="625" cy="325"/>
            </a:xfrm>
            <a:custGeom>
              <a:rect b="b" l="l" r="r" t="t"/>
              <a:pathLst>
                <a:path extrusionOk="0" h="13" w="25">
                  <a:moveTo>
                    <a:pt x="1" y="1"/>
                  </a:move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3"/>
            <p:cNvSpPr/>
            <p:nvPr/>
          </p:nvSpPr>
          <p:spPr>
            <a:xfrm>
              <a:off x="5521800" y="2177775"/>
              <a:ext cx="925" cy="25"/>
            </a:xfrm>
            <a:custGeom>
              <a:rect b="b" l="l" r="r" t="t"/>
              <a:pathLst>
                <a:path extrusionOk="0" h="1" w="37">
                  <a:moveTo>
                    <a:pt x="25" y="1"/>
                  </a:moveTo>
                  <a:lnTo>
                    <a:pt x="1" y="1"/>
                  </a:lnTo>
                  <a:lnTo>
                    <a:pt x="37"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3"/>
            <p:cNvSpPr/>
            <p:nvPr/>
          </p:nvSpPr>
          <p:spPr>
            <a:xfrm>
              <a:off x="5521500" y="2177775"/>
              <a:ext cx="325" cy="325"/>
            </a:xfrm>
            <a:custGeom>
              <a:rect b="b" l="l" r="r" t="t"/>
              <a:pathLst>
                <a:path extrusionOk="0" h="13" w="13">
                  <a:moveTo>
                    <a:pt x="13" y="13"/>
                  </a:moveTo>
                  <a:lnTo>
                    <a:pt x="13" y="1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3"/>
            <p:cNvSpPr/>
            <p:nvPr/>
          </p:nvSpPr>
          <p:spPr>
            <a:xfrm>
              <a:off x="5521800" y="2178250"/>
              <a:ext cx="600" cy="150"/>
            </a:xfrm>
            <a:custGeom>
              <a:rect b="b" l="l" r="r" t="t"/>
              <a:pathLst>
                <a:path extrusionOk="0" h="6" w="24">
                  <a:moveTo>
                    <a:pt x="20" y="0"/>
                  </a:moveTo>
                  <a:cubicBezTo>
                    <a:pt x="18" y="0"/>
                    <a:pt x="13" y="1"/>
                    <a:pt x="1" y="5"/>
                  </a:cubicBezTo>
                  <a:lnTo>
                    <a:pt x="13" y="5"/>
                  </a:lnTo>
                  <a:cubicBezTo>
                    <a:pt x="13" y="5"/>
                    <a:pt x="23" y="0"/>
                    <a:pt x="2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3"/>
            <p:cNvSpPr/>
            <p:nvPr/>
          </p:nvSpPr>
          <p:spPr>
            <a:xfrm>
              <a:off x="5536400" y="2178075"/>
              <a:ext cx="1200" cy="325"/>
            </a:xfrm>
            <a:custGeom>
              <a:rect b="b" l="l" r="r" t="t"/>
              <a:pathLst>
                <a:path extrusionOk="0" h="13" w="48">
                  <a:moveTo>
                    <a:pt x="48" y="1"/>
                  </a:moveTo>
                  <a:cubicBezTo>
                    <a:pt x="24" y="1"/>
                    <a:pt x="12" y="12"/>
                    <a:pt x="0" y="12"/>
                  </a:cubicBezTo>
                  <a:lnTo>
                    <a:pt x="36" y="12"/>
                  </a:lnTo>
                  <a:cubicBezTo>
                    <a:pt x="36" y="12"/>
                    <a:pt x="36" y="1"/>
                    <a:pt x="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3"/>
            <p:cNvSpPr/>
            <p:nvPr/>
          </p:nvSpPr>
          <p:spPr>
            <a:xfrm>
              <a:off x="5535500" y="2178375"/>
              <a:ext cx="1675" cy="325"/>
            </a:xfrm>
            <a:custGeom>
              <a:rect b="b" l="l" r="r" t="t"/>
              <a:pathLst>
                <a:path extrusionOk="0" h="13" w="67">
                  <a:moveTo>
                    <a:pt x="24" y="0"/>
                  </a:moveTo>
                  <a:cubicBezTo>
                    <a:pt x="1" y="0"/>
                    <a:pt x="36" y="0"/>
                    <a:pt x="24" y="12"/>
                  </a:cubicBezTo>
                  <a:lnTo>
                    <a:pt x="60" y="12"/>
                  </a:lnTo>
                  <a:cubicBezTo>
                    <a:pt x="66" y="6"/>
                    <a:pt x="57" y="6"/>
                    <a:pt x="47" y="6"/>
                  </a:cubicBezTo>
                  <a:cubicBezTo>
                    <a:pt x="36" y="6"/>
                    <a:pt x="24" y="6"/>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3"/>
            <p:cNvSpPr/>
            <p:nvPr/>
          </p:nvSpPr>
          <p:spPr>
            <a:xfrm>
              <a:off x="5534025" y="2181950"/>
              <a:ext cx="2100" cy="625"/>
            </a:xfrm>
            <a:custGeom>
              <a:rect b="b" l="l" r="r" t="t"/>
              <a:pathLst>
                <a:path extrusionOk="0" h="25" w="84">
                  <a:moveTo>
                    <a:pt x="48" y="0"/>
                  </a:moveTo>
                  <a:cubicBezTo>
                    <a:pt x="36" y="6"/>
                    <a:pt x="30" y="9"/>
                    <a:pt x="24" y="9"/>
                  </a:cubicBezTo>
                  <a:cubicBezTo>
                    <a:pt x="18" y="9"/>
                    <a:pt x="12" y="6"/>
                    <a:pt x="0" y="0"/>
                  </a:cubicBezTo>
                  <a:lnTo>
                    <a:pt x="0" y="0"/>
                  </a:lnTo>
                  <a:cubicBezTo>
                    <a:pt x="24" y="12"/>
                    <a:pt x="12" y="12"/>
                    <a:pt x="24" y="24"/>
                  </a:cubicBezTo>
                  <a:lnTo>
                    <a:pt x="71" y="24"/>
                  </a:lnTo>
                  <a:lnTo>
                    <a:pt x="48" y="12"/>
                  </a:lnTo>
                  <a:lnTo>
                    <a:pt x="71" y="12"/>
                  </a:lnTo>
                  <a:cubicBezTo>
                    <a:pt x="83" y="6"/>
                    <a:pt x="74" y="6"/>
                    <a:pt x="64" y="6"/>
                  </a:cubicBezTo>
                  <a:cubicBezTo>
                    <a:pt x="54" y="6"/>
                    <a:pt x="42" y="6"/>
                    <a:pt x="4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3"/>
            <p:cNvSpPr/>
            <p:nvPr/>
          </p:nvSpPr>
          <p:spPr>
            <a:xfrm>
              <a:off x="5564675" y="2174500"/>
              <a:ext cx="25" cy="325"/>
            </a:xfrm>
            <a:custGeom>
              <a:rect b="b" l="l" r="r" t="t"/>
              <a:pathLst>
                <a:path extrusionOk="0" h="13" w="1">
                  <a:moveTo>
                    <a:pt x="0" y="13"/>
                  </a:moveTo>
                  <a:cubicBezTo>
                    <a:pt x="0" y="13"/>
                    <a:pt x="0" y="13"/>
                    <a:pt x="0" y="1"/>
                  </a:cubicBezTo>
                  <a:lnTo>
                    <a:pt x="0" y="1"/>
                  </a:lnTo>
                  <a:lnTo>
                    <a:pt x="0" y="13"/>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 name="Google Shape;1569;p13"/>
            <p:cNvSpPr/>
            <p:nvPr/>
          </p:nvSpPr>
          <p:spPr>
            <a:xfrm>
              <a:off x="5540550" y="2156225"/>
              <a:ext cx="1225" cy="1350"/>
            </a:xfrm>
            <a:custGeom>
              <a:rect b="b" l="l" r="r" t="t"/>
              <a:pathLst>
                <a:path extrusionOk="0" h="54" w="49">
                  <a:moveTo>
                    <a:pt x="28" y="0"/>
                  </a:moveTo>
                  <a:cubicBezTo>
                    <a:pt x="23" y="0"/>
                    <a:pt x="21" y="5"/>
                    <a:pt x="13" y="5"/>
                  </a:cubicBezTo>
                  <a:lnTo>
                    <a:pt x="1" y="53"/>
                  </a:lnTo>
                  <a:cubicBezTo>
                    <a:pt x="25" y="41"/>
                    <a:pt x="1" y="41"/>
                    <a:pt x="13" y="17"/>
                  </a:cubicBezTo>
                  <a:lnTo>
                    <a:pt x="13" y="17"/>
                  </a:lnTo>
                  <a:cubicBezTo>
                    <a:pt x="25" y="17"/>
                    <a:pt x="25" y="41"/>
                    <a:pt x="25" y="41"/>
                  </a:cubicBezTo>
                  <a:cubicBezTo>
                    <a:pt x="49" y="5"/>
                    <a:pt x="1" y="29"/>
                    <a:pt x="37" y="5"/>
                  </a:cubicBezTo>
                  <a:cubicBezTo>
                    <a:pt x="33" y="1"/>
                    <a:pt x="30" y="0"/>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 name="Google Shape;1570;p13"/>
            <p:cNvSpPr/>
            <p:nvPr/>
          </p:nvSpPr>
          <p:spPr>
            <a:xfrm>
              <a:off x="5562875" y="2170925"/>
              <a:ext cx="1525" cy="2700"/>
            </a:xfrm>
            <a:custGeom>
              <a:rect b="b" l="l" r="r" t="t"/>
              <a:pathLst>
                <a:path extrusionOk="0" h="108" w="61">
                  <a:moveTo>
                    <a:pt x="60" y="1"/>
                  </a:moveTo>
                  <a:cubicBezTo>
                    <a:pt x="38" y="34"/>
                    <a:pt x="26" y="78"/>
                    <a:pt x="5" y="103"/>
                  </a:cubicBezTo>
                  <a:lnTo>
                    <a:pt x="5" y="103"/>
                  </a:lnTo>
                  <a:cubicBezTo>
                    <a:pt x="5" y="103"/>
                    <a:pt x="4" y="103"/>
                    <a:pt x="4" y="103"/>
                  </a:cubicBezTo>
                  <a:cubicBezTo>
                    <a:pt x="2" y="103"/>
                    <a:pt x="1" y="104"/>
                    <a:pt x="1" y="108"/>
                  </a:cubicBezTo>
                  <a:cubicBezTo>
                    <a:pt x="2" y="106"/>
                    <a:pt x="4" y="105"/>
                    <a:pt x="5" y="103"/>
                  </a:cubicBezTo>
                  <a:lnTo>
                    <a:pt x="5" y="103"/>
                  </a:lnTo>
                  <a:cubicBezTo>
                    <a:pt x="9" y="104"/>
                    <a:pt x="13" y="108"/>
                    <a:pt x="13" y="108"/>
                  </a:cubicBezTo>
                  <a:cubicBezTo>
                    <a:pt x="13" y="84"/>
                    <a:pt x="37" y="60"/>
                    <a:pt x="49" y="37"/>
                  </a:cubicBezTo>
                  <a:lnTo>
                    <a:pt x="49" y="48"/>
                  </a:lnTo>
                  <a:cubicBezTo>
                    <a:pt x="60" y="25"/>
                    <a:pt x="60" y="25"/>
                    <a:pt x="6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 name="Google Shape;1571;p13"/>
            <p:cNvSpPr/>
            <p:nvPr/>
          </p:nvSpPr>
          <p:spPr>
            <a:xfrm>
              <a:off x="5562875" y="2173600"/>
              <a:ext cx="325" cy="625"/>
            </a:xfrm>
            <a:custGeom>
              <a:rect b="b" l="l" r="r" t="t"/>
              <a:pathLst>
                <a:path extrusionOk="0" h="25" w="13">
                  <a:moveTo>
                    <a:pt x="13" y="1"/>
                  </a:moveTo>
                  <a:cubicBezTo>
                    <a:pt x="1" y="13"/>
                    <a:pt x="1" y="13"/>
                    <a:pt x="1" y="13"/>
                  </a:cubicBezTo>
                  <a:cubicBezTo>
                    <a:pt x="1" y="13"/>
                    <a:pt x="1" y="25"/>
                    <a:pt x="1" y="25"/>
                  </a:cubicBezTo>
                  <a:cubicBezTo>
                    <a:pt x="13" y="13"/>
                    <a:pt x="13" y="13"/>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 name="Google Shape;1572;p13"/>
            <p:cNvSpPr/>
            <p:nvPr/>
          </p:nvSpPr>
          <p:spPr>
            <a:xfrm>
              <a:off x="5545025" y="2159025"/>
              <a:ext cx="325" cy="325"/>
            </a:xfrm>
            <a:custGeom>
              <a:rect b="b" l="l" r="r" t="t"/>
              <a:pathLst>
                <a:path extrusionOk="0" h="13" w="13">
                  <a:moveTo>
                    <a:pt x="1" y="1"/>
                  </a:moveTo>
                  <a:lnTo>
                    <a:pt x="12" y="12"/>
                  </a:lnTo>
                  <a:cubicBezTo>
                    <a:pt x="12" y="1"/>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 name="Google Shape;1573;p13"/>
            <p:cNvSpPr/>
            <p:nvPr/>
          </p:nvSpPr>
          <p:spPr>
            <a:xfrm>
              <a:off x="5566450" y="2174500"/>
              <a:ext cx="325" cy="325"/>
            </a:xfrm>
            <a:custGeom>
              <a:rect b="b" l="l" r="r" t="t"/>
              <a:pathLst>
                <a:path extrusionOk="0" h="13" w="13">
                  <a:moveTo>
                    <a:pt x="1" y="1"/>
                  </a:moveTo>
                  <a:cubicBezTo>
                    <a:pt x="1" y="1"/>
                    <a:pt x="13" y="13"/>
                    <a:pt x="13" y="13"/>
                  </a:cubicBezTo>
                  <a:cubicBezTo>
                    <a:pt x="13" y="13"/>
                    <a:pt x="13" y="13"/>
                    <a:pt x="13"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 name="Google Shape;1574;p13"/>
            <p:cNvSpPr/>
            <p:nvPr/>
          </p:nvSpPr>
          <p:spPr>
            <a:xfrm>
              <a:off x="5551275" y="2178375"/>
              <a:ext cx="725" cy="750"/>
            </a:xfrm>
            <a:custGeom>
              <a:rect b="b" l="l" r="r" t="t"/>
              <a:pathLst>
                <a:path extrusionOk="0" h="30" w="29">
                  <a:moveTo>
                    <a:pt x="28" y="10"/>
                  </a:moveTo>
                  <a:cubicBezTo>
                    <a:pt x="28" y="10"/>
                    <a:pt x="27" y="11"/>
                    <a:pt x="24" y="14"/>
                  </a:cubicBezTo>
                  <a:lnTo>
                    <a:pt x="24" y="14"/>
                  </a:lnTo>
                  <a:cubicBezTo>
                    <a:pt x="27" y="12"/>
                    <a:pt x="29" y="10"/>
                    <a:pt x="28" y="10"/>
                  </a:cubicBezTo>
                  <a:close/>
                  <a:moveTo>
                    <a:pt x="12" y="0"/>
                  </a:moveTo>
                  <a:lnTo>
                    <a:pt x="1" y="24"/>
                  </a:lnTo>
                  <a:cubicBezTo>
                    <a:pt x="1" y="28"/>
                    <a:pt x="2" y="30"/>
                    <a:pt x="4" y="30"/>
                  </a:cubicBezTo>
                  <a:cubicBezTo>
                    <a:pt x="7" y="30"/>
                    <a:pt x="12" y="24"/>
                    <a:pt x="12" y="24"/>
                  </a:cubicBezTo>
                  <a:cubicBezTo>
                    <a:pt x="18" y="19"/>
                    <a:pt x="21" y="16"/>
                    <a:pt x="24" y="14"/>
                  </a:cubicBezTo>
                  <a:lnTo>
                    <a:pt x="24" y="14"/>
                  </a:lnTo>
                  <a:cubicBezTo>
                    <a:pt x="22" y="14"/>
                    <a:pt x="21" y="15"/>
                    <a:pt x="20" y="15"/>
                  </a:cubicBezTo>
                  <a:cubicBezTo>
                    <a:pt x="16" y="15"/>
                    <a:pt x="12" y="12"/>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3"/>
            <p:cNvSpPr/>
            <p:nvPr/>
          </p:nvSpPr>
          <p:spPr>
            <a:xfrm>
              <a:off x="5540850" y="2156350"/>
              <a:ext cx="25" cy="25"/>
            </a:xfrm>
            <a:custGeom>
              <a:rect b="b" l="l" r="r" t="t"/>
              <a:pathLst>
                <a:path extrusionOk="0" h="1" w="1">
                  <a:moveTo>
                    <a:pt x="1" y="0"/>
                  </a:moveTo>
                  <a:lnTo>
                    <a:pt x="1"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 name="Google Shape;1576;p13"/>
            <p:cNvSpPr/>
            <p:nvPr/>
          </p:nvSpPr>
          <p:spPr>
            <a:xfrm>
              <a:off x="5564075" y="2174625"/>
              <a:ext cx="625" cy="500"/>
            </a:xfrm>
            <a:custGeom>
              <a:rect b="b" l="l" r="r" t="t"/>
              <a:pathLst>
                <a:path extrusionOk="0" h="20" w="25">
                  <a:moveTo>
                    <a:pt x="5" y="1"/>
                  </a:moveTo>
                  <a:cubicBezTo>
                    <a:pt x="5" y="1"/>
                    <a:pt x="3" y="3"/>
                    <a:pt x="1" y="8"/>
                  </a:cubicBezTo>
                  <a:lnTo>
                    <a:pt x="10" y="12"/>
                  </a:lnTo>
                  <a:lnTo>
                    <a:pt x="10" y="12"/>
                  </a:lnTo>
                  <a:cubicBezTo>
                    <a:pt x="7" y="8"/>
                    <a:pt x="7" y="1"/>
                    <a:pt x="5" y="1"/>
                  </a:cubicBezTo>
                  <a:close/>
                  <a:moveTo>
                    <a:pt x="24" y="8"/>
                  </a:moveTo>
                  <a:cubicBezTo>
                    <a:pt x="20" y="12"/>
                    <a:pt x="17" y="14"/>
                    <a:pt x="14" y="14"/>
                  </a:cubicBezTo>
                  <a:lnTo>
                    <a:pt x="14" y="14"/>
                  </a:lnTo>
                  <a:lnTo>
                    <a:pt x="10" y="12"/>
                  </a:lnTo>
                  <a:lnTo>
                    <a:pt x="10" y="12"/>
                  </a:lnTo>
                  <a:cubicBezTo>
                    <a:pt x="11" y="14"/>
                    <a:pt x="12" y="14"/>
                    <a:pt x="13" y="14"/>
                  </a:cubicBezTo>
                  <a:cubicBezTo>
                    <a:pt x="14" y="14"/>
                    <a:pt x="14" y="14"/>
                    <a:pt x="14" y="14"/>
                  </a:cubicBezTo>
                  <a:lnTo>
                    <a:pt x="14" y="14"/>
                  </a:lnTo>
                  <a:lnTo>
                    <a:pt x="24" y="19"/>
                  </a:lnTo>
                  <a:lnTo>
                    <a:pt x="24" y="8"/>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 name="Google Shape;1577;p13"/>
            <p:cNvSpPr/>
            <p:nvPr/>
          </p:nvSpPr>
          <p:spPr>
            <a:xfrm>
              <a:off x="5284275" y="2152475"/>
              <a:ext cx="327450" cy="249875"/>
            </a:xfrm>
            <a:custGeom>
              <a:rect b="b" l="l" r="r" t="t"/>
              <a:pathLst>
                <a:path extrusionOk="0" h="9995" w="13098">
                  <a:moveTo>
                    <a:pt x="9680" y="1"/>
                  </a:moveTo>
                  <a:cubicBezTo>
                    <a:pt x="9671" y="1"/>
                    <a:pt x="9648" y="1"/>
                    <a:pt x="9628" y="6"/>
                  </a:cubicBezTo>
                  <a:lnTo>
                    <a:pt x="9628" y="6"/>
                  </a:lnTo>
                  <a:cubicBezTo>
                    <a:pt x="9652" y="6"/>
                    <a:pt x="9688" y="1"/>
                    <a:pt x="9680" y="1"/>
                  </a:cubicBezTo>
                  <a:close/>
                  <a:moveTo>
                    <a:pt x="9609" y="13"/>
                  </a:moveTo>
                  <a:cubicBezTo>
                    <a:pt x="9601" y="13"/>
                    <a:pt x="9603" y="13"/>
                    <a:pt x="9609" y="13"/>
                  </a:cubicBezTo>
                  <a:lnTo>
                    <a:pt x="9609" y="13"/>
                  </a:lnTo>
                  <a:cubicBezTo>
                    <a:pt x="9609" y="13"/>
                    <a:pt x="9609" y="13"/>
                    <a:pt x="9609" y="13"/>
                  </a:cubicBezTo>
                  <a:close/>
                  <a:moveTo>
                    <a:pt x="9609" y="1"/>
                  </a:moveTo>
                  <a:lnTo>
                    <a:pt x="9609" y="1"/>
                  </a:lnTo>
                  <a:cubicBezTo>
                    <a:pt x="9597" y="13"/>
                    <a:pt x="9573" y="13"/>
                    <a:pt x="9549" y="13"/>
                  </a:cubicBezTo>
                  <a:cubicBezTo>
                    <a:pt x="9549" y="13"/>
                    <a:pt x="9538" y="24"/>
                    <a:pt x="9561" y="24"/>
                  </a:cubicBezTo>
                  <a:lnTo>
                    <a:pt x="9573" y="13"/>
                  </a:lnTo>
                  <a:lnTo>
                    <a:pt x="9609" y="13"/>
                  </a:lnTo>
                  <a:cubicBezTo>
                    <a:pt x="9615" y="10"/>
                    <a:pt x="9621" y="8"/>
                    <a:pt x="9628" y="6"/>
                  </a:cubicBezTo>
                  <a:lnTo>
                    <a:pt x="9628" y="6"/>
                  </a:lnTo>
                  <a:cubicBezTo>
                    <a:pt x="9627" y="6"/>
                    <a:pt x="9626" y="6"/>
                    <a:pt x="9625" y="6"/>
                  </a:cubicBezTo>
                  <a:cubicBezTo>
                    <a:pt x="9613" y="6"/>
                    <a:pt x="9605" y="5"/>
                    <a:pt x="9609" y="1"/>
                  </a:cubicBezTo>
                  <a:close/>
                  <a:moveTo>
                    <a:pt x="9692" y="9"/>
                  </a:moveTo>
                  <a:cubicBezTo>
                    <a:pt x="9683" y="9"/>
                    <a:pt x="9672" y="10"/>
                    <a:pt x="9657" y="13"/>
                  </a:cubicBezTo>
                  <a:lnTo>
                    <a:pt x="9657" y="24"/>
                  </a:lnTo>
                  <a:cubicBezTo>
                    <a:pt x="9649" y="17"/>
                    <a:pt x="9621" y="14"/>
                    <a:pt x="9609" y="13"/>
                  </a:cubicBezTo>
                  <a:lnTo>
                    <a:pt x="9609" y="13"/>
                  </a:lnTo>
                  <a:cubicBezTo>
                    <a:pt x="9608" y="24"/>
                    <a:pt x="9573" y="24"/>
                    <a:pt x="9561" y="24"/>
                  </a:cubicBezTo>
                  <a:cubicBezTo>
                    <a:pt x="9559" y="27"/>
                    <a:pt x="9561" y="28"/>
                    <a:pt x="9565" y="28"/>
                  </a:cubicBezTo>
                  <a:cubicBezTo>
                    <a:pt x="9577" y="28"/>
                    <a:pt x="9608" y="21"/>
                    <a:pt x="9623" y="21"/>
                  </a:cubicBezTo>
                  <a:cubicBezTo>
                    <a:pt x="9629" y="21"/>
                    <a:pt x="9633" y="22"/>
                    <a:pt x="9633" y="24"/>
                  </a:cubicBezTo>
                  <a:lnTo>
                    <a:pt x="9621" y="24"/>
                  </a:lnTo>
                  <a:cubicBezTo>
                    <a:pt x="9645" y="36"/>
                    <a:pt x="9645" y="36"/>
                    <a:pt x="9692" y="36"/>
                  </a:cubicBezTo>
                  <a:cubicBezTo>
                    <a:pt x="9700" y="32"/>
                    <a:pt x="9708" y="31"/>
                    <a:pt x="9716" y="31"/>
                  </a:cubicBezTo>
                  <a:cubicBezTo>
                    <a:pt x="9732" y="31"/>
                    <a:pt x="9748" y="36"/>
                    <a:pt x="9764" y="36"/>
                  </a:cubicBezTo>
                  <a:cubicBezTo>
                    <a:pt x="9776" y="30"/>
                    <a:pt x="9761" y="30"/>
                    <a:pt x="9750" y="30"/>
                  </a:cubicBezTo>
                  <a:cubicBezTo>
                    <a:pt x="9740" y="30"/>
                    <a:pt x="9734" y="30"/>
                    <a:pt x="9764" y="24"/>
                  </a:cubicBezTo>
                  <a:lnTo>
                    <a:pt x="9788" y="13"/>
                  </a:lnTo>
                  <a:lnTo>
                    <a:pt x="9788" y="13"/>
                  </a:lnTo>
                  <a:cubicBezTo>
                    <a:pt x="9773" y="15"/>
                    <a:pt x="9761" y="16"/>
                    <a:pt x="9752" y="16"/>
                  </a:cubicBezTo>
                  <a:cubicBezTo>
                    <a:pt x="9727" y="16"/>
                    <a:pt x="9718" y="9"/>
                    <a:pt x="9692" y="9"/>
                  </a:cubicBezTo>
                  <a:close/>
                  <a:moveTo>
                    <a:pt x="9692" y="36"/>
                  </a:moveTo>
                  <a:cubicBezTo>
                    <a:pt x="9645" y="36"/>
                    <a:pt x="9704" y="36"/>
                    <a:pt x="9680" y="48"/>
                  </a:cubicBezTo>
                  <a:lnTo>
                    <a:pt x="9728" y="36"/>
                  </a:lnTo>
                  <a:close/>
                  <a:moveTo>
                    <a:pt x="9823" y="84"/>
                  </a:moveTo>
                  <a:cubicBezTo>
                    <a:pt x="9817" y="84"/>
                    <a:pt x="9812" y="84"/>
                    <a:pt x="9807" y="85"/>
                  </a:cubicBezTo>
                  <a:lnTo>
                    <a:pt x="9807" y="85"/>
                  </a:lnTo>
                  <a:cubicBezTo>
                    <a:pt x="9795" y="88"/>
                    <a:pt x="9793" y="89"/>
                    <a:pt x="9796" y="89"/>
                  </a:cubicBezTo>
                  <a:cubicBezTo>
                    <a:pt x="9802" y="89"/>
                    <a:pt x="9831" y="84"/>
                    <a:pt x="9823" y="84"/>
                  </a:cubicBezTo>
                  <a:close/>
                  <a:moveTo>
                    <a:pt x="9728" y="84"/>
                  </a:moveTo>
                  <a:cubicBezTo>
                    <a:pt x="9716" y="90"/>
                    <a:pt x="9695" y="90"/>
                    <a:pt x="9672" y="90"/>
                  </a:cubicBezTo>
                  <a:cubicBezTo>
                    <a:pt x="9648" y="90"/>
                    <a:pt x="9621" y="90"/>
                    <a:pt x="9597" y="96"/>
                  </a:cubicBezTo>
                  <a:lnTo>
                    <a:pt x="9597" y="85"/>
                  </a:lnTo>
                  <a:lnTo>
                    <a:pt x="9597" y="85"/>
                  </a:lnTo>
                  <a:cubicBezTo>
                    <a:pt x="9617" y="87"/>
                    <a:pt x="9634" y="89"/>
                    <a:pt x="9650" y="89"/>
                  </a:cubicBezTo>
                  <a:cubicBezTo>
                    <a:pt x="9663" y="89"/>
                    <a:pt x="9676" y="88"/>
                    <a:pt x="9692" y="84"/>
                  </a:cubicBezTo>
                  <a:close/>
                  <a:moveTo>
                    <a:pt x="9990" y="132"/>
                  </a:moveTo>
                  <a:cubicBezTo>
                    <a:pt x="9988" y="134"/>
                    <a:pt x="9986" y="137"/>
                    <a:pt x="9984" y="140"/>
                  </a:cubicBezTo>
                  <a:lnTo>
                    <a:pt x="9984" y="140"/>
                  </a:lnTo>
                  <a:cubicBezTo>
                    <a:pt x="9986" y="137"/>
                    <a:pt x="9988" y="135"/>
                    <a:pt x="9990" y="132"/>
                  </a:cubicBezTo>
                  <a:close/>
                  <a:moveTo>
                    <a:pt x="9657" y="137"/>
                  </a:moveTo>
                  <a:cubicBezTo>
                    <a:pt x="9657" y="139"/>
                    <a:pt x="9657" y="141"/>
                    <a:pt x="9657" y="143"/>
                  </a:cubicBezTo>
                  <a:lnTo>
                    <a:pt x="9645" y="143"/>
                  </a:lnTo>
                  <a:cubicBezTo>
                    <a:pt x="9647" y="141"/>
                    <a:pt x="9651" y="139"/>
                    <a:pt x="9657" y="137"/>
                  </a:cubicBezTo>
                  <a:close/>
                  <a:moveTo>
                    <a:pt x="9752" y="155"/>
                  </a:moveTo>
                  <a:cubicBezTo>
                    <a:pt x="9752" y="155"/>
                    <a:pt x="9752" y="155"/>
                    <a:pt x="9752" y="167"/>
                  </a:cubicBezTo>
                  <a:cubicBezTo>
                    <a:pt x="9740" y="167"/>
                    <a:pt x="9740" y="167"/>
                    <a:pt x="9740" y="155"/>
                  </a:cubicBezTo>
                  <a:close/>
                  <a:moveTo>
                    <a:pt x="9800" y="143"/>
                  </a:moveTo>
                  <a:cubicBezTo>
                    <a:pt x="9800" y="143"/>
                    <a:pt x="9788" y="143"/>
                    <a:pt x="9788" y="155"/>
                  </a:cubicBezTo>
                  <a:cubicBezTo>
                    <a:pt x="9788" y="155"/>
                    <a:pt x="9788" y="155"/>
                    <a:pt x="9788" y="167"/>
                  </a:cubicBezTo>
                  <a:lnTo>
                    <a:pt x="9776" y="167"/>
                  </a:lnTo>
                  <a:cubicBezTo>
                    <a:pt x="9776" y="155"/>
                    <a:pt x="9776" y="155"/>
                    <a:pt x="9776" y="155"/>
                  </a:cubicBezTo>
                  <a:cubicBezTo>
                    <a:pt x="9776" y="143"/>
                    <a:pt x="9788" y="143"/>
                    <a:pt x="9800" y="143"/>
                  </a:cubicBezTo>
                  <a:close/>
                  <a:moveTo>
                    <a:pt x="9859" y="179"/>
                  </a:moveTo>
                  <a:cubicBezTo>
                    <a:pt x="9847" y="191"/>
                    <a:pt x="9847" y="191"/>
                    <a:pt x="9835" y="203"/>
                  </a:cubicBezTo>
                  <a:cubicBezTo>
                    <a:pt x="9835" y="203"/>
                    <a:pt x="9835" y="191"/>
                    <a:pt x="9835" y="191"/>
                  </a:cubicBezTo>
                  <a:lnTo>
                    <a:pt x="9847" y="191"/>
                  </a:lnTo>
                  <a:cubicBezTo>
                    <a:pt x="9847" y="179"/>
                    <a:pt x="9847" y="179"/>
                    <a:pt x="9859" y="179"/>
                  </a:cubicBezTo>
                  <a:close/>
                  <a:moveTo>
                    <a:pt x="9514" y="288"/>
                  </a:moveTo>
                  <a:cubicBezTo>
                    <a:pt x="9507" y="290"/>
                    <a:pt x="9501" y="293"/>
                    <a:pt x="9490" y="298"/>
                  </a:cubicBezTo>
                  <a:cubicBezTo>
                    <a:pt x="9500" y="295"/>
                    <a:pt x="9508" y="291"/>
                    <a:pt x="9514" y="288"/>
                  </a:cubicBezTo>
                  <a:close/>
                  <a:moveTo>
                    <a:pt x="9573" y="286"/>
                  </a:moveTo>
                  <a:cubicBezTo>
                    <a:pt x="9573" y="286"/>
                    <a:pt x="9549" y="286"/>
                    <a:pt x="9538" y="298"/>
                  </a:cubicBezTo>
                  <a:cubicBezTo>
                    <a:pt x="9557" y="289"/>
                    <a:pt x="9560" y="287"/>
                    <a:pt x="9573" y="286"/>
                  </a:cubicBezTo>
                  <a:lnTo>
                    <a:pt x="9573" y="286"/>
                  </a:lnTo>
                  <a:cubicBezTo>
                    <a:pt x="9573" y="286"/>
                    <a:pt x="9573" y="286"/>
                    <a:pt x="9573" y="286"/>
                  </a:cubicBezTo>
                  <a:close/>
                  <a:moveTo>
                    <a:pt x="11193" y="608"/>
                  </a:moveTo>
                  <a:cubicBezTo>
                    <a:pt x="11193" y="627"/>
                    <a:pt x="11185" y="661"/>
                    <a:pt x="11170" y="680"/>
                  </a:cubicBezTo>
                  <a:lnTo>
                    <a:pt x="11170" y="680"/>
                  </a:lnTo>
                  <a:cubicBezTo>
                    <a:pt x="11170" y="680"/>
                    <a:pt x="11169" y="679"/>
                    <a:pt x="11169" y="679"/>
                  </a:cubicBezTo>
                  <a:lnTo>
                    <a:pt x="11169" y="679"/>
                  </a:lnTo>
                  <a:lnTo>
                    <a:pt x="11169" y="681"/>
                  </a:lnTo>
                  <a:lnTo>
                    <a:pt x="11169" y="681"/>
                  </a:lnTo>
                  <a:cubicBezTo>
                    <a:pt x="11170" y="680"/>
                    <a:pt x="11170" y="680"/>
                    <a:pt x="11170" y="680"/>
                  </a:cubicBezTo>
                  <a:lnTo>
                    <a:pt x="11170" y="680"/>
                  </a:lnTo>
                  <a:cubicBezTo>
                    <a:pt x="11172" y="680"/>
                    <a:pt x="11174" y="681"/>
                    <a:pt x="11176" y="681"/>
                  </a:cubicBezTo>
                  <a:cubicBezTo>
                    <a:pt x="11205" y="681"/>
                    <a:pt x="11206" y="620"/>
                    <a:pt x="11228" y="620"/>
                  </a:cubicBezTo>
                  <a:cubicBezTo>
                    <a:pt x="11228" y="615"/>
                    <a:pt x="11227" y="614"/>
                    <a:pt x="11225" y="614"/>
                  </a:cubicBezTo>
                  <a:cubicBezTo>
                    <a:pt x="11220" y="614"/>
                    <a:pt x="11208" y="627"/>
                    <a:pt x="11200" y="627"/>
                  </a:cubicBezTo>
                  <a:cubicBezTo>
                    <a:pt x="11196" y="627"/>
                    <a:pt x="11193" y="622"/>
                    <a:pt x="11193" y="608"/>
                  </a:cubicBezTo>
                  <a:close/>
                  <a:moveTo>
                    <a:pt x="9526" y="727"/>
                  </a:moveTo>
                  <a:cubicBezTo>
                    <a:pt x="9526" y="727"/>
                    <a:pt x="9371" y="751"/>
                    <a:pt x="9407" y="751"/>
                  </a:cubicBezTo>
                  <a:lnTo>
                    <a:pt x="9549" y="727"/>
                  </a:lnTo>
                  <a:close/>
                  <a:moveTo>
                    <a:pt x="10335" y="751"/>
                  </a:moveTo>
                  <a:lnTo>
                    <a:pt x="10311" y="763"/>
                  </a:lnTo>
                  <a:lnTo>
                    <a:pt x="10335" y="763"/>
                  </a:lnTo>
                  <a:cubicBezTo>
                    <a:pt x="10335" y="759"/>
                    <a:pt x="10335" y="756"/>
                    <a:pt x="10335" y="754"/>
                  </a:cubicBezTo>
                  <a:cubicBezTo>
                    <a:pt x="10335" y="754"/>
                    <a:pt x="10335" y="753"/>
                    <a:pt x="10335" y="751"/>
                  </a:cubicBezTo>
                  <a:close/>
                  <a:moveTo>
                    <a:pt x="11443" y="751"/>
                  </a:moveTo>
                  <a:cubicBezTo>
                    <a:pt x="11437" y="751"/>
                    <a:pt x="11426" y="767"/>
                    <a:pt x="11416" y="779"/>
                  </a:cubicBezTo>
                  <a:lnTo>
                    <a:pt x="11416" y="779"/>
                  </a:lnTo>
                  <a:cubicBezTo>
                    <a:pt x="11424" y="773"/>
                    <a:pt x="11433" y="764"/>
                    <a:pt x="11443" y="751"/>
                  </a:cubicBezTo>
                  <a:close/>
                  <a:moveTo>
                    <a:pt x="11443" y="834"/>
                  </a:moveTo>
                  <a:cubicBezTo>
                    <a:pt x="11433" y="839"/>
                    <a:pt x="11427" y="846"/>
                    <a:pt x="11425" y="851"/>
                  </a:cubicBezTo>
                  <a:lnTo>
                    <a:pt x="11425" y="851"/>
                  </a:lnTo>
                  <a:cubicBezTo>
                    <a:pt x="11431" y="848"/>
                    <a:pt x="11437" y="843"/>
                    <a:pt x="11443" y="834"/>
                  </a:cubicBezTo>
                  <a:close/>
                  <a:moveTo>
                    <a:pt x="9728" y="894"/>
                  </a:moveTo>
                  <a:cubicBezTo>
                    <a:pt x="9726" y="894"/>
                    <a:pt x="9724" y="894"/>
                    <a:pt x="9722" y="894"/>
                  </a:cubicBezTo>
                  <a:lnTo>
                    <a:pt x="9722" y="894"/>
                  </a:lnTo>
                  <a:cubicBezTo>
                    <a:pt x="9717" y="895"/>
                    <a:pt x="9712" y="897"/>
                    <a:pt x="9715" y="897"/>
                  </a:cubicBezTo>
                  <a:cubicBezTo>
                    <a:pt x="9718" y="897"/>
                    <a:pt x="9725" y="896"/>
                    <a:pt x="9740" y="894"/>
                  </a:cubicBezTo>
                  <a:close/>
                  <a:moveTo>
                    <a:pt x="9538" y="870"/>
                  </a:moveTo>
                  <a:cubicBezTo>
                    <a:pt x="9454" y="882"/>
                    <a:pt x="9549" y="882"/>
                    <a:pt x="9514" y="882"/>
                  </a:cubicBezTo>
                  <a:cubicBezTo>
                    <a:pt x="9514" y="894"/>
                    <a:pt x="9514" y="894"/>
                    <a:pt x="9514" y="894"/>
                  </a:cubicBezTo>
                  <a:cubicBezTo>
                    <a:pt x="9502" y="882"/>
                    <a:pt x="9478" y="882"/>
                    <a:pt x="9442" y="882"/>
                  </a:cubicBezTo>
                  <a:cubicBezTo>
                    <a:pt x="9442" y="888"/>
                    <a:pt x="9463" y="888"/>
                    <a:pt x="9480" y="888"/>
                  </a:cubicBezTo>
                  <a:cubicBezTo>
                    <a:pt x="9496" y="888"/>
                    <a:pt x="9508" y="888"/>
                    <a:pt x="9490" y="894"/>
                  </a:cubicBezTo>
                  <a:cubicBezTo>
                    <a:pt x="9514" y="894"/>
                    <a:pt x="9442" y="905"/>
                    <a:pt x="9442" y="917"/>
                  </a:cubicBezTo>
                  <a:cubicBezTo>
                    <a:pt x="9466" y="917"/>
                    <a:pt x="9506" y="912"/>
                    <a:pt x="9526" y="912"/>
                  </a:cubicBezTo>
                  <a:cubicBezTo>
                    <a:pt x="9536" y="912"/>
                    <a:pt x="9542" y="913"/>
                    <a:pt x="9538" y="917"/>
                  </a:cubicBezTo>
                  <a:lnTo>
                    <a:pt x="9478" y="917"/>
                  </a:lnTo>
                  <a:cubicBezTo>
                    <a:pt x="9478" y="923"/>
                    <a:pt x="9496" y="923"/>
                    <a:pt x="9514" y="923"/>
                  </a:cubicBezTo>
                  <a:cubicBezTo>
                    <a:pt x="9532" y="923"/>
                    <a:pt x="9549" y="923"/>
                    <a:pt x="9549" y="929"/>
                  </a:cubicBezTo>
                  <a:cubicBezTo>
                    <a:pt x="9561" y="917"/>
                    <a:pt x="9597" y="917"/>
                    <a:pt x="9609" y="917"/>
                  </a:cubicBezTo>
                  <a:cubicBezTo>
                    <a:pt x="9633" y="917"/>
                    <a:pt x="9633" y="917"/>
                    <a:pt x="9621" y="929"/>
                  </a:cubicBezTo>
                  <a:lnTo>
                    <a:pt x="9657" y="929"/>
                  </a:lnTo>
                  <a:cubicBezTo>
                    <a:pt x="9692" y="917"/>
                    <a:pt x="9621" y="917"/>
                    <a:pt x="9668" y="905"/>
                  </a:cubicBezTo>
                  <a:lnTo>
                    <a:pt x="9668" y="905"/>
                  </a:lnTo>
                  <a:lnTo>
                    <a:pt x="9621" y="917"/>
                  </a:lnTo>
                  <a:cubicBezTo>
                    <a:pt x="9626" y="912"/>
                    <a:pt x="9639" y="907"/>
                    <a:pt x="9653" y="902"/>
                  </a:cubicBezTo>
                  <a:lnTo>
                    <a:pt x="9653" y="902"/>
                  </a:lnTo>
                  <a:cubicBezTo>
                    <a:pt x="9640" y="904"/>
                    <a:pt x="9625" y="905"/>
                    <a:pt x="9609" y="905"/>
                  </a:cubicBezTo>
                  <a:cubicBezTo>
                    <a:pt x="9633" y="894"/>
                    <a:pt x="9621" y="894"/>
                    <a:pt x="9633" y="894"/>
                  </a:cubicBezTo>
                  <a:cubicBezTo>
                    <a:pt x="9597" y="882"/>
                    <a:pt x="9526" y="882"/>
                    <a:pt x="9538" y="870"/>
                  </a:cubicBezTo>
                  <a:close/>
                  <a:moveTo>
                    <a:pt x="9692" y="917"/>
                  </a:moveTo>
                  <a:lnTo>
                    <a:pt x="9692" y="917"/>
                  </a:lnTo>
                  <a:cubicBezTo>
                    <a:pt x="9657" y="929"/>
                    <a:pt x="9704" y="929"/>
                    <a:pt x="9704" y="929"/>
                  </a:cubicBezTo>
                  <a:lnTo>
                    <a:pt x="9692" y="917"/>
                  </a:lnTo>
                  <a:close/>
                  <a:moveTo>
                    <a:pt x="9764" y="929"/>
                  </a:moveTo>
                  <a:lnTo>
                    <a:pt x="9764" y="929"/>
                  </a:lnTo>
                  <a:cubicBezTo>
                    <a:pt x="9785" y="940"/>
                    <a:pt x="9741" y="950"/>
                    <a:pt x="9706" y="953"/>
                  </a:cubicBezTo>
                  <a:lnTo>
                    <a:pt x="9706" y="953"/>
                  </a:lnTo>
                  <a:lnTo>
                    <a:pt x="9740" y="941"/>
                  </a:lnTo>
                  <a:lnTo>
                    <a:pt x="9716" y="941"/>
                  </a:lnTo>
                  <a:cubicBezTo>
                    <a:pt x="9716" y="941"/>
                    <a:pt x="9740" y="941"/>
                    <a:pt x="9764" y="929"/>
                  </a:cubicBezTo>
                  <a:close/>
                  <a:moveTo>
                    <a:pt x="10663" y="985"/>
                  </a:moveTo>
                  <a:cubicBezTo>
                    <a:pt x="10661" y="986"/>
                    <a:pt x="10659" y="987"/>
                    <a:pt x="10657" y="989"/>
                  </a:cubicBezTo>
                  <a:cubicBezTo>
                    <a:pt x="10659" y="988"/>
                    <a:pt x="10661" y="986"/>
                    <a:pt x="10663" y="985"/>
                  </a:cubicBezTo>
                  <a:close/>
                  <a:moveTo>
                    <a:pt x="9524" y="984"/>
                  </a:moveTo>
                  <a:cubicBezTo>
                    <a:pt x="9533" y="984"/>
                    <a:pt x="9543" y="985"/>
                    <a:pt x="9549" y="989"/>
                  </a:cubicBezTo>
                  <a:lnTo>
                    <a:pt x="9526" y="989"/>
                  </a:lnTo>
                  <a:cubicBezTo>
                    <a:pt x="9514" y="995"/>
                    <a:pt x="9499" y="995"/>
                    <a:pt x="9484" y="995"/>
                  </a:cubicBezTo>
                  <a:cubicBezTo>
                    <a:pt x="9478" y="995"/>
                    <a:pt x="9473" y="995"/>
                    <a:pt x="9467" y="995"/>
                  </a:cubicBezTo>
                  <a:lnTo>
                    <a:pt x="9467" y="995"/>
                  </a:lnTo>
                  <a:cubicBezTo>
                    <a:pt x="9484" y="989"/>
                    <a:pt x="9505" y="984"/>
                    <a:pt x="9524" y="984"/>
                  </a:cubicBezTo>
                  <a:close/>
                  <a:moveTo>
                    <a:pt x="9585" y="1036"/>
                  </a:moveTo>
                  <a:lnTo>
                    <a:pt x="9585" y="1036"/>
                  </a:lnTo>
                  <a:cubicBezTo>
                    <a:pt x="9585" y="1036"/>
                    <a:pt x="9585" y="1037"/>
                    <a:pt x="9585" y="1037"/>
                  </a:cubicBezTo>
                  <a:lnTo>
                    <a:pt x="9585" y="1037"/>
                  </a:lnTo>
                  <a:cubicBezTo>
                    <a:pt x="9585" y="1037"/>
                    <a:pt x="9585" y="1037"/>
                    <a:pt x="9585" y="1037"/>
                  </a:cubicBezTo>
                  <a:lnTo>
                    <a:pt x="9585" y="1037"/>
                  </a:lnTo>
                  <a:cubicBezTo>
                    <a:pt x="9585" y="1037"/>
                    <a:pt x="9585" y="1036"/>
                    <a:pt x="9585" y="1036"/>
                  </a:cubicBezTo>
                  <a:close/>
                  <a:moveTo>
                    <a:pt x="9585" y="1037"/>
                  </a:moveTo>
                  <a:cubicBezTo>
                    <a:pt x="9565" y="1037"/>
                    <a:pt x="9530" y="1039"/>
                    <a:pt x="9502" y="1048"/>
                  </a:cubicBezTo>
                  <a:cubicBezTo>
                    <a:pt x="9514" y="1048"/>
                    <a:pt x="9561" y="1048"/>
                    <a:pt x="9585" y="1037"/>
                  </a:cubicBezTo>
                  <a:close/>
                  <a:moveTo>
                    <a:pt x="10133" y="1057"/>
                  </a:moveTo>
                  <a:cubicBezTo>
                    <a:pt x="10127" y="1057"/>
                    <a:pt x="10115" y="1059"/>
                    <a:pt x="10103" y="1060"/>
                  </a:cubicBezTo>
                  <a:lnTo>
                    <a:pt x="10133" y="1060"/>
                  </a:lnTo>
                  <a:cubicBezTo>
                    <a:pt x="10138" y="1058"/>
                    <a:pt x="10137" y="1057"/>
                    <a:pt x="10133" y="1057"/>
                  </a:cubicBezTo>
                  <a:close/>
                  <a:moveTo>
                    <a:pt x="10097" y="1060"/>
                  </a:moveTo>
                  <a:cubicBezTo>
                    <a:pt x="10097" y="1061"/>
                    <a:pt x="10097" y="1061"/>
                    <a:pt x="10096" y="1061"/>
                  </a:cubicBezTo>
                  <a:lnTo>
                    <a:pt x="10096" y="1061"/>
                  </a:lnTo>
                  <a:cubicBezTo>
                    <a:pt x="10099" y="1061"/>
                    <a:pt x="10101" y="1061"/>
                    <a:pt x="10103" y="1060"/>
                  </a:cubicBezTo>
                  <a:close/>
                  <a:moveTo>
                    <a:pt x="10736" y="1058"/>
                  </a:moveTo>
                  <a:cubicBezTo>
                    <a:pt x="10733" y="1059"/>
                    <a:pt x="10731" y="1059"/>
                    <a:pt x="10728" y="1060"/>
                  </a:cubicBezTo>
                  <a:cubicBezTo>
                    <a:pt x="10728" y="1064"/>
                    <a:pt x="10726" y="1069"/>
                    <a:pt x="10724" y="1074"/>
                  </a:cubicBezTo>
                  <a:lnTo>
                    <a:pt x="10724" y="1074"/>
                  </a:lnTo>
                  <a:lnTo>
                    <a:pt x="10736" y="1058"/>
                  </a:lnTo>
                  <a:close/>
                  <a:moveTo>
                    <a:pt x="10724" y="1074"/>
                  </a:moveTo>
                  <a:lnTo>
                    <a:pt x="10716" y="1084"/>
                  </a:lnTo>
                  <a:cubicBezTo>
                    <a:pt x="10713" y="1090"/>
                    <a:pt x="10713" y="1092"/>
                    <a:pt x="10713" y="1092"/>
                  </a:cubicBezTo>
                  <a:cubicBezTo>
                    <a:pt x="10714" y="1092"/>
                    <a:pt x="10720" y="1083"/>
                    <a:pt x="10724" y="1074"/>
                  </a:cubicBezTo>
                  <a:close/>
                  <a:moveTo>
                    <a:pt x="9585" y="1084"/>
                  </a:moveTo>
                  <a:cubicBezTo>
                    <a:pt x="9621" y="1084"/>
                    <a:pt x="9597" y="1096"/>
                    <a:pt x="9585" y="1096"/>
                  </a:cubicBezTo>
                  <a:cubicBezTo>
                    <a:pt x="9585" y="1096"/>
                    <a:pt x="9563" y="1096"/>
                    <a:pt x="9572" y="1085"/>
                  </a:cubicBezTo>
                  <a:lnTo>
                    <a:pt x="9572" y="1085"/>
                  </a:lnTo>
                  <a:cubicBezTo>
                    <a:pt x="9576" y="1085"/>
                    <a:pt x="9580" y="1084"/>
                    <a:pt x="9585" y="1084"/>
                  </a:cubicBezTo>
                  <a:close/>
                  <a:moveTo>
                    <a:pt x="10097" y="1167"/>
                  </a:moveTo>
                  <a:lnTo>
                    <a:pt x="10062" y="1179"/>
                  </a:lnTo>
                  <a:lnTo>
                    <a:pt x="10062" y="1179"/>
                  </a:lnTo>
                  <a:cubicBezTo>
                    <a:pt x="10062" y="1179"/>
                    <a:pt x="10062" y="1179"/>
                    <a:pt x="10062" y="1179"/>
                  </a:cubicBezTo>
                  <a:lnTo>
                    <a:pt x="10062" y="1179"/>
                  </a:lnTo>
                  <a:lnTo>
                    <a:pt x="10061" y="1179"/>
                  </a:lnTo>
                  <a:lnTo>
                    <a:pt x="10061" y="1179"/>
                  </a:lnTo>
                  <a:lnTo>
                    <a:pt x="10062" y="1179"/>
                  </a:lnTo>
                  <a:lnTo>
                    <a:pt x="10062" y="1179"/>
                  </a:lnTo>
                  <a:cubicBezTo>
                    <a:pt x="10065" y="1179"/>
                    <a:pt x="10069" y="1179"/>
                    <a:pt x="10073" y="1179"/>
                  </a:cubicBezTo>
                  <a:lnTo>
                    <a:pt x="10097" y="1167"/>
                  </a:lnTo>
                  <a:close/>
                  <a:moveTo>
                    <a:pt x="10966" y="1191"/>
                  </a:moveTo>
                  <a:lnTo>
                    <a:pt x="10966" y="1203"/>
                  </a:lnTo>
                  <a:cubicBezTo>
                    <a:pt x="10967" y="1199"/>
                    <a:pt x="10967" y="1195"/>
                    <a:pt x="10967" y="1192"/>
                  </a:cubicBezTo>
                  <a:lnTo>
                    <a:pt x="10967" y="1192"/>
                  </a:lnTo>
                  <a:cubicBezTo>
                    <a:pt x="10967" y="1192"/>
                    <a:pt x="10967" y="1191"/>
                    <a:pt x="10966" y="1191"/>
                  </a:cubicBezTo>
                  <a:close/>
                  <a:moveTo>
                    <a:pt x="9371" y="1441"/>
                  </a:moveTo>
                  <a:cubicBezTo>
                    <a:pt x="9359" y="1441"/>
                    <a:pt x="9359" y="1453"/>
                    <a:pt x="9359" y="1465"/>
                  </a:cubicBezTo>
                  <a:lnTo>
                    <a:pt x="9371" y="1441"/>
                  </a:lnTo>
                  <a:close/>
                  <a:moveTo>
                    <a:pt x="9657" y="1477"/>
                  </a:moveTo>
                  <a:cubicBezTo>
                    <a:pt x="9657" y="1477"/>
                    <a:pt x="9645" y="1489"/>
                    <a:pt x="9645" y="1489"/>
                  </a:cubicBezTo>
                  <a:cubicBezTo>
                    <a:pt x="9645" y="1489"/>
                    <a:pt x="9645" y="1477"/>
                    <a:pt x="9645" y="1477"/>
                  </a:cubicBezTo>
                  <a:close/>
                  <a:moveTo>
                    <a:pt x="9502" y="1417"/>
                  </a:moveTo>
                  <a:cubicBezTo>
                    <a:pt x="9502" y="1417"/>
                    <a:pt x="9490" y="1429"/>
                    <a:pt x="9490" y="1441"/>
                  </a:cubicBezTo>
                  <a:lnTo>
                    <a:pt x="9494" y="1445"/>
                  </a:lnTo>
                  <a:lnTo>
                    <a:pt x="9494" y="1445"/>
                  </a:lnTo>
                  <a:cubicBezTo>
                    <a:pt x="9494" y="1445"/>
                    <a:pt x="9493" y="1445"/>
                    <a:pt x="9493" y="1445"/>
                  </a:cubicBezTo>
                  <a:cubicBezTo>
                    <a:pt x="9485" y="1445"/>
                    <a:pt x="9478" y="1465"/>
                    <a:pt x="9478" y="1465"/>
                  </a:cubicBezTo>
                  <a:cubicBezTo>
                    <a:pt x="9478" y="1477"/>
                    <a:pt x="9478" y="1477"/>
                    <a:pt x="9478" y="1489"/>
                  </a:cubicBezTo>
                  <a:lnTo>
                    <a:pt x="9502" y="1489"/>
                  </a:lnTo>
                  <a:cubicBezTo>
                    <a:pt x="9504" y="1491"/>
                    <a:pt x="9505" y="1491"/>
                    <a:pt x="9506" y="1491"/>
                  </a:cubicBezTo>
                  <a:cubicBezTo>
                    <a:pt x="9514" y="1491"/>
                    <a:pt x="9515" y="1463"/>
                    <a:pt x="9526" y="1453"/>
                  </a:cubicBezTo>
                  <a:cubicBezTo>
                    <a:pt x="9514" y="1441"/>
                    <a:pt x="9514" y="1429"/>
                    <a:pt x="9502" y="1417"/>
                  </a:cubicBezTo>
                  <a:close/>
                  <a:moveTo>
                    <a:pt x="9633" y="1477"/>
                  </a:moveTo>
                  <a:cubicBezTo>
                    <a:pt x="9633" y="1489"/>
                    <a:pt x="9633" y="1489"/>
                    <a:pt x="9633" y="1489"/>
                  </a:cubicBezTo>
                  <a:lnTo>
                    <a:pt x="9621" y="1489"/>
                  </a:lnTo>
                  <a:cubicBezTo>
                    <a:pt x="9621" y="1489"/>
                    <a:pt x="9633" y="1489"/>
                    <a:pt x="9633" y="1501"/>
                  </a:cubicBezTo>
                  <a:cubicBezTo>
                    <a:pt x="9633" y="1513"/>
                    <a:pt x="9633" y="1513"/>
                    <a:pt x="9621" y="1513"/>
                  </a:cubicBezTo>
                  <a:cubicBezTo>
                    <a:pt x="9621" y="1501"/>
                    <a:pt x="9621" y="1501"/>
                    <a:pt x="9621" y="1489"/>
                  </a:cubicBezTo>
                  <a:cubicBezTo>
                    <a:pt x="9621" y="1489"/>
                    <a:pt x="9621" y="1477"/>
                    <a:pt x="9621" y="1477"/>
                  </a:cubicBezTo>
                  <a:close/>
                  <a:moveTo>
                    <a:pt x="9657" y="1501"/>
                  </a:moveTo>
                  <a:cubicBezTo>
                    <a:pt x="9657" y="1513"/>
                    <a:pt x="9657" y="1513"/>
                    <a:pt x="9645" y="1513"/>
                  </a:cubicBezTo>
                  <a:cubicBezTo>
                    <a:pt x="9657" y="1513"/>
                    <a:pt x="9657" y="1501"/>
                    <a:pt x="9645" y="1501"/>
                  </a:cubicBezTo>
                  <a:close/>
                  <a:moveTo>
                    <a:pt x="8907" y="1549"/>
                  </a:moveTo>
                  <a:cubicBezTo>
                    <a:pt x="8915" y="1557"/>
                    <a:pt x="8911" y="1560"/>
                    <a:pt x="8913" y="1575"/>
                  </a:cubicBezTo>
                  <a:lnTo>
                    <a:pt x="8913" y="1575"/>
                  </a:lnTo>
                  <a:cubicBezTo>
                    <a:pt x="8918" y="1566"/>
                    <a:pt x="8916" y="1558"/>
                    <a:pt x="8907" y="1549"/>
                  </a:cubicBezTo>
                  <a:close/>
                  <a:moveTo>
                    <a:pt x="12477" y="1608"/>
                  </a:moveTo>
                  <a:lnTo>
                    <a:pt x="12477" y="1608"/>
                  </a:lnTo>
                  <a:cubicBezTo>
                    <a:pt x="12467" y="1615"/>
                    <a:pt x="12458" y="1620"/>
                    <a:pt x="12455" y="1620"/>
                  </a:cubicBezTo>
                  <a:cubicBezTo>
                    <a:pt x="12466" y="1608"/>
                    <a:pt x="12466" y="1608"/>
                    <a:pt x="12477" y="1608"/>
                  </a:cubicBezTo>
                  <a:close/>
                  <a:moveTo>
                    <a:pt x="9586" y="1660"/>
                  </a:moveTo>
                  <a:cubicBezTo>
                    <a:pt x="9589" y="1665"/>
                    <a:pt x="9593" y="1667"/>
                    <a:pt x="9597" y="1667"/>
                  </a:cubicBezTo>
                  <a:cubicBezTo>
                    <a:pt x="9597" y="1667"/>
                    <a:pt x="9592" y="1662"/>
                    <a:pt x="9586" y="1660"/>
                  </a:cubicBezTo>
                  <a:close/>
                  <a:moveTo>
                    <a:pt x="12571" y="1661"/>
                  </a:moveTo>
                  <a:lnTo>
                    <a:pt x="12571" y="1661"/>
                  </a:lnTo>
                  <a:cubicBezTo>
                    <a:pt x="12568" y="1665"/>
                    <a:pt x="12566" y="1667"/>
                    <a:pt x="12562" y="1667"/>
                  </a:cubicBezTo>
                  <a:cubicBezTo>
                    <a:pt x="12568" y="1667"/>
                    <a:pt x="12571" y="1664"/>
                    <a:pt x="12571" y="1661"/>
                  </a:cubicBezTo>
                  <a:close/>
                  <a:moveTo>
                    <a:pt x="12086" y="1787"/>
                  </a:moveTo>
                  <a:cubicBezTo>
                    <a:pt x="12088" y="1794"/>
                    <a:pt x="12089" y="1798"/>
                    <a:pt x="12089" y="1801"/>
                  </a:cubicBezTo>
                  <a:lnTo>
                    <a:pt x="12089" y="1801"/>
                  </a:lnTo>
                  <a:cubicBezTo>
                    <a:pt x="12095" y="1798"/>
                    <a:pt x="12102" y="1794"/>
                    <a:pt x="12109" y="1787"/>
                  </a:cubicBezTo>
                  <a:close/>
                  <a:moveTo>
                    <a:pt x="12089" y="1801"/>
                  </a:moveTo>
                  <a:cubicBezTo>
                    <a:pt x="12085" y="1802"/>
                    <a:pt x="12082" y="1803"/>
                    <a:pt x="12080" y="1804"/>
                  </a:cubicBezTo>
                  <a:lnTo>
                    <a:pt x="12080" y="1804"/>
                  </a:lnTo>
                  <a:cubicBezTo>
                    <a:pt x="12085" y="1804"/>
                    <a:pt x="12088" y="1804"/>
                    <a:pt x="12089" y="1801"/>
                  </a:cubicBezTo>
                  <a:close/>
                  <a:moveTo>
                    <a:pt x="12871" y="1894"/>
                  </a:moveTo>
                  <a:cubicBezTo>
                    <a:pt x="12865" y="1894"/>
                    <a:pt x="12862" y="1897"/>
                    <a:pt x="12859" y="1900"/>
                  </a:cubicBezTo>
                  <a:lnTo>
                    <a:pt x="12871" y="1894"/>
                  </a:lnTo>
                  <a:close/>
                  <a:moveTo>
                    <a:pt x="12859" y="1900"/>
                  </a:moveTo>
                  <a:lnTo>
                    <a:pt x="12848" y="1906"/>
                  </a:lnTo>
                  <a:cubicBezTo>
                    <a:pt x="12853" y="1906"/>
                    <a:pt x="12856" y="1903"/>
                    <a:pt x="12859" y="1900"/>
                  </a:cubicBezTo>
                  <a:close/>
                  <a:moveTo>
                    <a:pt x="8692" y="1882"/>
                  </a:moveTo>
                  <a:cubicBezTo>
                    <a:pt x="8723" y="1892"/>
                    <a:pt x="8710" y="1928"/>
                    <a:pt x="8728" y="1953"/>
                  </a:cubicBezTo>
                  <a:lnTo>
                    <a:pt x="8728" y="1953"/>
                  </a:lnTo>
                  <a:cubicBezTo>
                    <a:pt x="8692" y="1953"/>
                    <a:pt x="8692" y="1929"/>
                    <a:pt x="8657" y="1906"/>
                  </a:cubicBezTo>
                  <a:cubicBezTo>
                    <a:pt x="8652" y="1893"/>
                    <a:pt x="8653" y="1889"/>
                    <a:pt x="8655" y="1889"/>
                  </a:cubicBezTo>
                  <a:lnTo>
                    <a:pt x="8655" y="1889"/>
                  </a:lnTo>
                  <a:cubicBezTo>
                    <a:pt x="8659" y="1889"/>
                    <a:pt x="8667" y="1896"/>
                    <a:pt x="8674" y="1896"/>
                  </a:cubicBezTo>
                  <a:cubicBezTo>
                    <a:pt x="8676" y="1896"/>
                    <a:pt x="8678" y="1896"/>
                    <a:pt x="8680" y="1894"/>
                  </a:cubicBezTo>
                  <a:cubicBezTo>
                    <a:pt x="8680" y="1894"/>
                    <a:pt x="8680" y="1894"/>
                    <a:pt x="8680" y="1906"/>
                  </a:cubicBezTo>
                  <a:lnTo>
                    <a:pt x="8692" y="1882"/>
                  </a:lnTo>
                  <a:close/>
                  <a:moveTo>
                    <a:pt x="8766" y="1947"/>
                  </a:moveTo>
                  <a:cubicBezTo>
                    <a:pt x="8766" y="1947"/>
                    <a:pt x="8766" y="1948"/>
                    <a:pt x="8765" y="1948"/>
                  </a:cubicBezTo>
                  <a:lnTo>
                    <a:pt x="8765" y="1948"/>
                  </a:lnTo>
                  <a:cubicBezTo>
                    <a:pt x="8767" y="1950"/>
                    <a:pt x="8770" y="1953"/>
                    <a:pt x="8776" y="1953"/>
                  </a:cubicBezTo>
                  <a:cubicBezTo>
                    <a:pt x="8771" y="1949"/>
                    <a:pt x="8768" y="1947"/>
                    <a:pt x="8766" y="1947"/>
                  </a:cubicBezTo>
                  <a:close/>
                  <a:moveTo>
                    <a:pt x="12725" y="2134"/>
                  </a:moveTo>
                  <a:cubicBezTo>
                    <a:pt x="12718" y="2134"/>
                    <a:pt x="12706" y="2154"/>
                    <a:pt x="12698" y="2164"/>
                  </a:cubicBezTo>
                  <a:lnTo>
                    <a:pt x="12698" y="2164"/>
                  </a:lnTo>
                  <a:lnTo>
                    <a:pt x="12728" y="2144"/>
                  </a:lnTo>
                  <a:cubicBezTo>
                    <a:pt x="12728" y="2136"/>
                    <a:pt x="12727" y="2134"/>
                    <a:pt x="12725" y="2134"/>
                  </a:cubicBezTo>
                  <a:close/>
                  <a:moveTo>
                    <a:pt x="7121" y="2168"/>
                  </a:moveTo>
                  <a:lnTo>
                    <a:pt x="7121" y="2168"/>
                  </a:lnTo>
                  <a:cubicBezTo>
                    <a:pt x="7122" y="2170"/>
                    <a:pt x="7123" y="2173"/>
                    <a:pt x="7125" y="2175"/>
                  </a:cubicBezTo>
                  <a:lnTo>
                    <a:pt x="7125" y="2175"/>
                  </a:lnTo>
                  <a:cubicBezTo>
                    <a:pt x="7124" y="2173"/>
                    <a:pt x="7122" y="2170"/>
                    <a:pt x="7121" y="2168"/>
                  </a:cubicBezTo>
                  <a:close/>
                  <a:moveTo>
                    <a:pt x="12754" y="2169"/>
                  </a:moveTo>
                  <a:cubicBezTo>
                    <a:pt x="12752" y="2169"/>
                    <a:pt x="12748" y="2172"/>
                    <a:pt x="12740" y="2179"/>
                  </a:cubicBezTo>
                  <a:cubicBezTo>
                    <a:pt x="12748" y="2179"/>
                    <a:pt x="12756" y="2169"/>
                    <a:pt x="12754" y="2169"/>
                  </a:cubicBezTo>
                  <a:close/>
                  <a:moveTo>
                    <a:pt x="12955" y="2037"/>
                  </a:moveTo>
                  <a:lnTo>
                    <a:pt x="12955" y="2037"/>
                  </a:lnTo>
                  <a:cubicBezTo>
                    <a:pt x="12919" y="2084"/>
                    <a:pt x="12871" y="2072"/>
                    <a:pt x="12848" y="2120"/>
                  </a:cubicBezTo>
                  <a:lnTo>
                    <a:pt x="12800" y="2144"/>
                  </a:lnTo>
                  <a:cubicBezTo>
                    <a:pt x="12788" y="2168"/>
                    <a:pt x="12776" y="2168"/>
                    <a:pt x="12776" y="2179"/>
                  </a:cubicBezTo>
                  <a:cubicBezTo>
                    <a:pt x="12781" y="2175"/>
                    <a:pt x="12788" y="2172"/>
                    <a:pt x="12794" y="2172"/>
                  </a:cubicBezTo>
                  <a:cubicBezTo>
                    <a:pt x="12802" y="2172"/>
                    <a:pt x="12807" y="2177"/>
                    <a:pt x="12800" y="2191"/>
                  </a:cubicBezTo>
                  <a:cubicBezTo>
                    <a:pt x="12808" y="2179"/>
                    <a:pt x="12812" y="2175"/>
                    <a:pt x="12814" y="2175"/>
                  </a:cubicBezTo>
                  <a:lnTo>
                    <a:pt x="12814" y="2175"/>
                  </a:lnTo>
                  <a:cubicBezTo>
                    <a:pt x="12817" y="2175"/>
                    <a:pt x="12812" y="2191"/>
                    <a:pt x="12812" y="2191"/>
                  </a:cubicBezTo>
                  <a:cubicBezTo>
                    <a:pt x="12812" y="2191"/>
                    <a:pt x="12824" y="2156"/>
                    <a:pt x="12848" y="2144"/>
                  </a:cubicBezTo>
                  <a:cubicBezTo>
                    <a:pt x="12853" y="2138"/>
                    <a:pt x="12859" y="2135"/>
                    <a:pt x="12864" y="2135"/>
                  </a:cubicBezTo>
                  <a:cubicBezTo>
                    <a:pt x="12868" y="2135"/>
                    <a:pt x="12871" y="2138"/>
                    <a:pt x="12871" y="2144"/>
                  </a:cubicBezTo>
                  <a:lnTo>
                    <a:pt x="12883" y="2120"/>
                  </a:lnTo>
                  <a:cubicBezTo>
                    <a:pt x="12890" y="2114"/>
                    <a:pt x="12893" y="2111"/>
                    <a:pt x="12895" y="2111"/>
                  </a:cubicBezTo>
                  <a:lnTo>
                    <a:pt x="12895" y="2111"/>
                  </a:lnTo>
                  <a:cubicBezTo>
                    <a:pt x="12904" y="2111"/>
                    <a:pt x="12876" y="2168"/>
                    <a:pt x="12895" y="2168"/>
                  </a:cubicBezTo>
                  <a:cubicBezTo>
                    <a:pt x="12871" y="2179"/>
                    <a:pt x="12871" y="2168"/>
                    <a:pt x="12848" y="2191"/>
                  </a:cubicBezTo>
                  <a:cubicBezTo>
                    <a:pt x="12871" y="2179"/>
                    <a:pt x="12895" y="2168"/>
                    <a:pt x="12919" y="2168"/>
                  </a:cubicBezTo>
                  <a:lnTo>
                    <a:pt x="12919" y="2168"/>
                  </a:lnTo>
                  <a:lnTo>
                    <a:pt x="12919" y="2168"/>
                  </a:lnTo>
                  <a:cubicBezTo>
                    <a:pt x="12938" y="2145"/>
                    <a:pt x="12949" y="2137"/>
                    <a:pt x="12955" y="2137"/>
                  </a:cubicBezTo>
                  <a:cubicBezTo>
                    <a:pt x="12968" y="2137"/>
                    <a:pt x="12960" y="2174"/>
                    <a:pt x="12976" y="2174"/>
                  </a:cubicBezTo>
                  <a:cubicBezTo>
                    <a:pt x="12979" y="2174"/>
                    <a:pt x="12984" y="2172"/>
                    <a:pt x="12990" y="2168"/>
                  </a:cubicBezTo>
                  <a:cubicBezTo>
                    <a:pt x="12990" y="2144"/>
                    <a:pt x="13026" y="2132"/>
                    <a:pt x="13050" y="2108"/>
                  </a:cubicBezTo>
                  <a:lnTo>
                    <a:pt x="13050" y="2108"/>
                  </a:lnTo>
                  <a:lnTo>
                    <a:pt x="12990" y="2120"/>
                  </a:lnTo>
                  <a:cubicBezTo>
                    <a:pt x="12999" y="2111"/>
                    <a:pt x="13014" y="2083"/>
                    <a:pt x="13008" y="2083"/>
                  </a:cubicBezTo>
                  <a:lnTo>
                    <a:pt x="13008" y="2083"/>
                  </a:lnTo>
                  <a:cubicBezTo>
                    <a:pt x="13005" y="2083"/>
                    <a:pt x="13000" y="2087"/>
                    <a:pt x="12990" y="2096"/>
                  </a:cubicBezTo>
                  <a:cubicBezTo>
                    <a:pt x="12981" y="2096"/>
                    <a:pt x="12966" y="2116"/>
                    <a:pt x="12959" y="2116"/>
                  </a:cubicBezTo>
                  <a:cubicBezTo>
                    <a:pt x="12956" y="2116"/>
                    <a:pt x="12955" y="2114"/>
                    <a:pt x="12955" y="2108"/>
                  </a:cubicBezTo>
                  <a:cubicBezTo>
                    <a:pt x="12955" y="2108"/>
                    <a:pt x="12967" y="2096"/>
                    <a:pt x="12978" y="2084"/>
                  </a:cubicBezTo>
                  <a:cubicBezTo>
                    <a:pt x="12976" y="2082"/>
                    <a:pt x="12974" y="2081"/>
                    <a:pt x="12972" y="2081"/>
                  </a:cubicBezTo>
                  <a:cubicBezTo>
                    <a:pt x="12962" y="2081"/>
                    <a:pt x="12952" y="2098"/>
                    <a:pt x="12943" y="2108"/>
                  </a:cubicBezTo>
                  <a:cubicBezTo>
                    <a:pt x="12943" y="2084"/>
                    <a:pt x="12967" y="2072"/>
                    <a:pt x="12967" y="2060"/>
                  </a:cubicBezTo>
                  <a:lnTo>
                    <a:pt x="12967" y="2060"/>
                  </a:lnTo>
                  <a:cubicBezTo>
                    <a:pt x="12959" y="2065"/>
                    <a:pt x="12955" y="2067"/>
                    <a:pt x="12953" y="2067"/>
                  </a:cubicBezTo>
                  <a:cubicBezTo>
                    <a:pt x="12943" y="2067"/>
                    <a:pt x="12964" y="2037"/>
                    <a:pt x="12955" y="2037"/>
                  </a:cubicBezTo>
                  <a:close/>
                  <a:moveTo>
                    <a:pt x="12931" y="2203"/>
                  </a:moveTo>
                  <a:cubicBezTo>
                    <a:pt x="12931" y="2215"/>
                    <a:pt x="12919" y="2215"/>
                    <a:pt x="12907" y="2227"/>
                  </a:cubicBezTo>
                  <a:lnTo>
                    <a:pt x="12907" y="2215"/>
                  </a:lnTo>
                  <a:lnTo>
                    <a:pt x="12895" y="2215"/>
                  </a:lnTo>
                  <a:cubicBezTo>
                    <a:pt x="12898" y="2212"/>
                    <a:pt x="12900" y="2212"/>
                    <a:pt x="12902" y="2212"/>
                  </a:cubicBezTo>
                  <a:cubicBezTo>
                    <a:pt x="12905" y="2212"/>
                    <a:pt x="12908" y="2214"/>
                    <a:pt x="12912" y="2214"/>
                  </a:cubicBezTo>
                  <a:cubicBezTo>
                    <a:pt x="12917" y="2214"/>
                    <a:pt x="12922" y="2212"/>
                    <a:pt x="12931" y="2203"/>
                  </a:cubicBezTo>
                  <a:close/>
                  <a:moveTo>
                    <a:pt x="13049" y="2204"/>
                  </a:moveTo>
                  <a:cubicBezTo>
                    <a:pt x="13040" y="2209"/>
                    <a:pt x="13028" y="2220"/>
                    <a:pt x="13016" y="2229"/>
                  </a:cubicBezTo>
                  <a:lnTo>
                    <a:pt x="13016" y="2229"/>
                  </a:lnTo>
                  <a:cubicBezTo>
                    <a:pt x="13030" y="2224"/>
                    <a:pt x="13042" y="2218"/>
                    <a:pt x="13049" y="2204"/>
                  </a:cubicBezTo>
                  <a:close/>
                  <a:moveTo>
                    <a:pt x="13016" y="2229"/>
                  </a:moveTo>
                  <a:lnTo>
                    <a:pt x="13016" y="2229"/>
                  </a:lnTo>
                  <a:cubicBezTo>
                    <a:pt x="13008" y="2232"/>
                    <a:pt x="12999" y="2235"/>
                    <a:pt x="12990" y="2239"/>
                  </a:cubicBezTo>
                  <a:cubicBezTo>
                    <a:pt x="12991" y="2240"/>
                    <a:pt x="12993" y="2241"/>
                    <a:pt x="12995" y="2241"/>
                  </a:cubicBezTo>
                  <a:cubicBezTo>
                    <a:pt x="13000" y="2241"/>
                    <a:pt x="13008" y="2235"/>
                    <a:pt x="13016" y="2229"/>
                  </a:cubicBezTo>
                  <a:close/>
                  <a:moveTo>
                    <a:pt x="8302" y="2249"/>
                  </a:moveTo>
                  <a:cubicBezTo>
                    <a:pt x="8301" y="2253"/>
                    <a:pt x="8300" y="2257"/>
                    <a:pt x="8299" y="2263"/>
                  </a:cubicBezTo>
                  <a:cubicBezTo>
                    <a:pt x="8303" y="2259"/>
                    <a:pt x="8303" y="2254"/>
                    <a:pt x="8302" y="2249"/>
                  </a:cubicBezTo>
                  <a:close/>
                  <a:moveTo>
                    <a:pt x="6746" y="2297"/>
                  </a:moveTo>
                  <a:cubicBezTo>
                    <a:pt x="6736" y="2297"/>
                    <a:pt x="6752" y="2328"/>
                    <a:pt x="6740" y="2328"/>
                  </a:cubicBezTo>
                  <a:cubicBezTo>
                    <a:pt x="6738" y="2328"/>
                    <a:pt x="6734" y="2326"/>
                    <a:pt x="6728" y="2322"/>
                  </a:cubicBezTo>
                  <a:lnTo>
                    <a:pt x="6728" y="2322"/>
                  </a:lnTo>
                  <a:cubicBezTo>
                    <a:pt x="6737" y="2342"/>
                    <a:pt x="6771" y="2361"/>
                    <a:pt x="6777" y="2381"/>
                  </a:cubicBezTo>
                  <a:lnTo>
                    <a:pt x="6777" y="2381"/>
                  </a:lnTo>
                  <a:cubicBezTo>
                    <a:pt x="6809" y="2357"/>
                    <a:pt x="6740" y="2322"/>
                    <a:pt x="6752" y="2299"/>
                  </a:cubicBezTo>
                  <a:cubicBezTo>
                    <a:pt x="6749" y="2297"/>
                    <a:pt x="6748" y="2297"/>
                    <a:pt x="6746" y="2297"/>
                  </a:cubicBezTo>
                  <a:close/>
                  <a:moveTo>
                    <a:pt x="6777" y="2381"/>
                  </a:moveTo>
                  <a:cubicBezTo>
                    <a:pt x="6776" y="2381"/>
                    <a:pt x="6776" y="2382"/>
                    <a:pt x="6775" y="2382"/>
                  </a:cubicBezTo>
                  <a:lnTo>
                    <a:pt x="6777" y="2382"/>
                  </a:lnTo>
                  <a:cubicBezTo>
                    <a:pt x="6777" y="2382"/>
                    <a:pt x="6777" y="2381"/>
                    <a:pt x="6777" y="2381"/>
                  </a:cubicBezTo>
                  <a:close/>
                  <a:moveTo>
                    <a:pt x="12856" y="2534"/>
                  </a:moveTo>
                  <a:cubicBezTo>
                    <a:pt x="12857" y="2535"/>
                    <a:pt x="12858" y="2536"/>
                    <a:pt x="12859" y="2537"/>
                  </a:cubicBezTo>
                  <a:cubicBezTo>
                    <a:pt x="12859" y="2536"/>
                    <a:pt x="12858" y="2535"/>
                    <a:pt x="12856" y="2534"/>
                  </a:cubicBezTo>
                  <a:close/>
                  <a:moveTo>
                    <a:pt x="12214" y="2692"/>
                  </a:moveTo>
                  <a:cubicBezTo>
                    <a:pt x="12215" y="2696"/>
                    <a:pt x="12216" y="2699"/>
                    <a:pt x="12216" y="2703"/>
                  </a:cubicBezTo>
                  <a:cubicBezTo>
                    <a:pt x="12216" y="2696"/>
                    <a:pt x="12216" y="2693"/>
                    <a:pt x="12214" y="2692"/>
                  </a:cubicBezTo>
                  <a:close/>
                  <a:moveTo>
                    <a:pt x="12205" y="2691"/>
                  </a:moveTo>
                  <a:cubicBezTo>
                    <a:pt x="12205" y="2703"/>
                    <a:pt x="12205" y="2703"/>
                    <a:pt x="12193" y="2715"/>
                  </a:cubicBezTo>
                  <a:cubicBezTo>
                    <a:pt x="12209" y="2715"/>
                    <a:pt x="12203" y="2710"/>
                    <a:pt x="12205" y="2710"/>
                  </a:cubicBezTo>
                  <a:lnTo>
                    <a:pt x="12205" y="2710"/>
                  </a:lnTo>
                  <a:cubicBezTo>
                    <a:pt x="12206" y="2710"/>
                    <a:pt x="12209" y="2711"/>
                    <a:pt x="12216" y="2715"/>
                  </a:cubicBezTo>
                  <a:lnTo>
                    <a:pt x="12205" y="2691"/>
                  </a:lnTo>
                  <a:close/>
                  <a:moveTo>
                    <a:pt x="12086" y="2727"/>
                  </a:moveTo>
                  <a:cubicBezTo>
                    <a:pt x="12086" y="2732"/>
                    <a:pt x="12088" y="2735"/>
                    <a:pt x="12090" y="2737"/>
                  </a:cubicBezTo>
                  <a:lnTo>
                    <a:pt x="12090" y="2737"/>
                  </a:lnTo>
                  <a:lnTo>
                    <a:pt x="12086" y="2727"/>
                  </a:lnTo>
                  <a:close/>
                  <a:moveTo>
                    <a:pt x="11943" y="2965"/>
                  </a:moveTo>
                  <a:cubicBezTo>
                    <a:pt x="11944" y="2968"/>
                    <a:pt x="11946" y="2971"/>
                    <a:pt x="11948" y="2974"/>
                  </a:cubicBezTo>
                  <a:lnTo>
                    <a:pt x="11948" y="2974"/>
                  </a:lnTo>
                  <a:cubicBezTo>
                    <a:pt x="11947" y="2972"/>
                    <a:pt x="11945" y="2969"/>
                    <a:pt x="11943" y="2965"/>
                  </a:cubicBezTo>
                  <a:close/>
                  <a:moveTo>
                    <a:pt x="11840" y="2998"/>
                  </a:moveTo>
                  <a:lnTo>
                    <a:pt x="11840" y="2998"/>
                  </a:lnTo>
                  <a:cubicBezTo>
                    <a:pt x="11836" y="2998"/>
                    <a:pt x="11862" y="3015"/>
                    <a:pt x="11871" y="3025"/>
                  </a:cubicBezTo>
                  <a:lnTo>
                    <a:pt x="11847" y="3001"/>
                  </a:lnTo>
                  <a:cubicBezTo>
                    <a:pt x="11843" y="2999"/>
                    <a:pt x="11840" y="2998"/>
                    <a:pt x="11840" y="2998"/>
                  </a:cubicBezTo>
                  <a:close/>
                  <a:moveTo>
                    <a:pt x="12380" y="3259"/>
                  </a:moveTo>
                  <a:cubicBezTo>
                    <a:pt x="12381" y="3260"/>
                    <a:pt x="12382" y="3262"/>
                    <a:pt x="12383" y="3263"/>
                  </a:cubicBezTo>
                  <a:cubicBezTo>
                    <a:pt x="12382" y="3262"/>
                    <a:pt x="12381" y="3260"/>
                    <a:pt x="12380" y="3259"/>
                  </a:cubicBezTo>
                  <a:close/>
                  <a:moveTo>
                    <a:pt x="6299" y="3287"/>
                  </a:moveTo>
                  <a:lnTo>
                    <a:pt x="6299" y="3322"/>
                  </a:lnTo>
                  <a:cubicBezTo>
                    <a:pt x="6299" y="3311"/>
                    <a:pt x="6299" y="3311"/>
                    <a:pt x="6311" y="3299"/>
                  </a:cubicBezTo>
                  <a:cubicBezTo>
                    <a:pt x="6308" y="3296"/>
                    <a:pt x="6307" y="3295"/>
                    <a:pt x="6306" y="3295"/>
                  </a:cubicBezTo>
                  <a:cubicBezTo>
                    <a:pt x="6305" y="3295"/>
                    <a:pt x="6305" y="3298"/>
                    <a:pt x="6305" y="3298"/>
                  </a:cubicBezTo>
                  <a:cubicBezTo>
                    <a:pt x="6305" y="3298"/>
                    <a:pt x="6303" y="3296"/>
                    <a:pt x="6299" y="3287"/>
                  </a:cubicBezTo>
                  <a:close/>
                  <a:moveTo>
                    <a:pt x="12231" y="3477"/>
                  </a:moveTo>
                  <a:cubicBezTo>
                    <a:pt x="12231" y="3477"/>
                    <a:pt x="12230" y="3477"/>
                    <a:pt x="12228" y="3477"/>
                  </a:cubicBezTo>
                  <a:cubicBezTo>
                    <a:pt x="12232" y="3481"/>
                    <a:pt x="12235" y="3483"/>
                    <a:pt x="12239" y="3485"/>
                  </a:cubicBezTo>
                  <a:lnTo>
                    <a:pt x="12239" y="3485"/>
                  </a:lnTo>
                  <a:cubicBezTo>
                    <a:pt x="12236" y="3482"/>
                    <a:pt x="12234" y="3479"/>
                    <a:pt x="12231" y="3477"/>
                  </a:cubicBezTo>
                  <a:close/>
                  <a:moveTo>
                    <a:pt x="5466" y="3513"/>
                  </a:moveTo>
                  <a:cubicBezTo>
                    <a:pt x="5467" y="3516"/>
                    <a:pt x="5469" y="3518"/>
                    <a:pt x="5470" y="3521"/>
                  </a:cubicBezTo>
                  <a:lnTo>
                    <a:pt x="5470" y="3521"/>
                  </a:lnTo>
                  <a:cubicBezTo>
                    <a:pt x="5469" y="3518"/>
                    <a:pt x="5467" y="3516"/>
                    <a:pt x="5466" y="3513"/>
                  </a:cubicBezTo>
                  <a:close/>
                  <a:moveTo>
                    <a:pt x="12239" y="3485"/>
                  </a:moveTo>
                  <a:lnTo>
                    <a:pt x="12239" y="3485"/>
                  </a:lnTo>
                  <a:cubicBezTo>
                    <a:pt x="12250" y="3500"/>
                    <a:pt x="12261" y="3517"/>
                    <a:pt x="12276" y="3525"/>
                  </a:cubicBezTo>
                  <a:lnTo>
                    <a:pt x="12264" y="3501"/>
                  </a:lnTo>
                  <a:cubicBezTo>
                    <a:pt x="12256" y="3493"/>
                    <a:pt x="12247" y="3490"/>
                    <a:pt x="12239" y="3485"/>
                  </a:cubicBezTo>
                  <a:close/>
                  <a:moveTo>
                    <a:pt x="5466" y="3763"/>
                  </a:moveTo>
                  <a:cubicBezTo>
                    <a:pt x="5478" y="3763"/>
                    <a:pt x="5478" y="3775"/>
                    <a:pt x="5466" y="3787"/>
                  </a:cubicBezTo>
                  <a:lnTo>
                    <a:pt x="5454" y="3787"/>
                  </a:lnTo>
                  <a:cubicBezTo>
                    <a:pt x="5454" y="3775"/>
                    <a:pt x="5454" y="3763"/>
                    <a:pt x="5466" y="3763"/>
                  </a:cubicBezTo>
                  <a:close/>
                  <a:moveTo>
                    <a:pt x="5692" y="3787"/>
                  </a:moveTo>
                  <a:cubicBezTo>
                    <a:pt x="5692" y="3799"/>
                    <a:pt x="5704" y="3811"/>
                    <a:pt x="5716" y="3811"/>
                  </a:cubicBezTo>
                  <a:lnTo>
                    <a:pt x="5680" y="3811"/>
                  </a:lnTo>
                  <a:cubicBezTo>
                    <a:pt x="5680" y="3811"/>
                    <a:pt x="5692" y="3811"/>
                    <a:pt x="5692" y="3787"/>
                  </a:cubicBezTo>
                  <a:close/>
                  <a:moveTo>
                    <a:pt x="5811" y="3787"/>
                  </a:moveTo>
                  <a:cubicBezTo>
                    <a:pt x="5823" y="3787"/>
                    <a:pt x="5835" y="3787"/>
                    <a:pt x="5823" y="3799"/>
                  </a:cubicBezTo>
                  <a:cubicBezTo>
                    <a:pt x="5799" y="3811"/>
                    <a:pt x="5775" y="3811"/>
                    <a:pt x="5739" y="3811"/>
                  </a:cubicBezTo>
                  <a:cubicBezTo>
                    <a:pt x="5739" y="3799"/>
                    <a:pt x="5739" y="3799"/>
                    <a:pt x="5739" y="3787"/>
                  </a:cubicBezTo>
                  <a:cubicBezTo>
                    <a:pt x="5753" y="3794"/>
                    <a:pt x="5775" y="3801"/>
                    <a:pt x="5791" y="3801"/>
                  </a:cubicBezTo>
                  <a:cubicBezTo>
                    <a:pt x="5802" y="3801"/>
                    <a:pt x="5811" y="3797"/>
                    <a:pt x="5811" y="3787"/>
                  </a:cubicBezTo>
                  <a:close/>
                  <a:moveTo>
                    <a:pt x="5430" y="3811"/>
                  </a:moveTo>
                  <a:cubicBezTo>
                    <a:pt x="5430" y="3823"/>
                    <a:pt x="5430" y="3823"/>
                    <a:pt x="5430" y="3823"/>
                  </a:cubicBezTo>
                  <a:lnTo>
                    <a:pt x="5418" y="3823"/>
                  </a:lnTo>
                  <a:cubicBezTo>
                    <a:pt x="5418" y="3811"/>
                    <a:pt x="5430" y="3811"/>
                    <a:pt x="5430" y="3811"/>
                  </a:cubicBezTo>
                  <a:close/>
                  <a:moveTo>
                    <a:pt x="10550" y="3834"/>
                  </a:moveTo>
                  <a:cubicBezTo>
                    <a:pt x="10550" y="3834"/>
                    <a:pt x="10550" y="3834"/>
                    <a:pt x="10550" y="3834"/>
                  </a:cubicBezTo>
                  <a:cubicBezTo>
                    <a:pt x="10550" y="3834"/>
                    <a:pt x="10550" y="3834"/>
                    <a:pt x="10550" y="3834"/>
                  </a:cubicBezTo>
                  <a:close/>
                  <a:moveTo>
                    <a:pt x="10655" y="3868"/>
                  </a:moveTo>
                  <a:lnTo>
                    <a:pt x="10655" y="3868"/>
                  </a:lnTo>
                  <a:cubicBezTo>
                    <a:pt x="10657" y="3881"/>
                    <a:pt x="10664" y="3903"/>
                    <a:pt x="10668" y="3917"/>
                  </a:cubicBezTo>
                  <a:lnTo>
                    <a:pt x="10668" y="3917"/>
                  </a:lnTo>
                  <a:cubicBezTo>
                    <a:pt x="10668" y="3902"/>
                    <a:pt x="10666" y="3879"/>
                    <a:pt x="10657" y="3870"/>
                  </a:cubicBezTo>
                  <a:cubicBezTo>
                    <a:pt x="10656" y="3869"/>
                    <a:pt x="10655" y="3869"/>
                    <a:pt x="10655" y="3868"/>
                  </a:cubicBezTo>
                  <a:close/>
                  <a:moveTo>
                    <a:pt x="10204" y="3906"/>
                  </a:moveTo>
                  <a:cubicBezTo>
                    <a:pt x="10209" y="3915"/>
                    <a:pt x="10212" y="3921"/>
                    <a:pt x="10214" y="3926"/>
                  </a:cubicBezTo>
                  <a:lnTo>
                    <a:pt x="10214" y="3926"/>
                  </a:lnTo>
                  <a:cubicBezTo>
                    <a:pt x="10213" y="3919"/>
                    <a:pt x="10210" y="3911"/>
                    <a:pt x="10204" y="3906"/>
                  </a:cubicBezTo>
                  <a:close/>
                  <a:moveTo>
                    <a:pt x="10668" y="3917"/>
                  </a:moveTo>
                  <a:cubicBezTo>
                    <a:pt x="10669" y="3922"/>
                    <a:pt x="10669" y="3927"/>
                    <a:pt x="10669" y="3930"/>
                  </a:cubicBezTo>
                  <a:cubicBezTo>
                    <a:pt x="10669" y="3930"/>
                    <a:pt x="10670" y="3931"/>
                    <a:pt x="10670" y="3931"/>
                  </a:cubicBezTo>
                  <a:cubicBezTo>
                    <a:pt x="10672" y="3931"/>
                    <a:pt x="10671" y="3925"/>
                    <a:pt x="10668" y="3917"/>
                  </a:cubicBezTo>
                  <a:close/>
                  <a:moveTo>
                    <a:pt x="10131" y="3942"/>
                  </a:moveTo>
                  <a:cubicBezTo>
                    <a:pt x="10132" y="3949"/>
                    <a:pt x="10133" y="3953"/>
                    <a:pt x="10133" y="3953"/>
                  </a:cubicBezTo>
                  <a:cubicBezTo>
                    <a:pt x="10124" y="3944"/>
                    <a:pt x="10129" y="3942"/>
                    <a:pt x="10131" y="3942"/>
                  </a:cubicBezTo>
                  <a:close/>
                  <a:moveTo>
                    <a:pt x="10597" y="3897"/>
                  </a:moveTo>
                  <a:cubicBezTo>
                    <a:pt x="10600" y="3897"/>
                    <a:pt x="10609" y="3908"/>
                    <a:pt x="10615" y="3908"/>
                  </a:cubicBezTo>
                  <a:cubicBezTo>
                    <a:pt x="10616" y="3908"/>
                    <a:pt x="10616" y="3908"/>
                    <a:pt x="10616" y="3908"/>
                  </a:cubicBezTo>
                  <a:lnTo>
                    <a:pt x="10616" y="3908"/>
                  </a:lnTo>
                  <a:cubicBezTo>
                    <a:pt x="10615" y="3918"/>
                    <a:pt x="10616" y="3932"/>
                    <a:pt x="10621" y="3953"/>
                  </a:cubicBezTo>
                  <a:cubicBezTo>
                    <a:pt x="10617" y="3939"/>
                    <a:pt x="10616" y="3934"/>
                    <a:pt x="10615" y="3934"/>
                  </a:cubicBezTo>
                  <a:lnTo>
                    <a:pt x="10615" y="3934"/>
                  </a:lnTo>
                  <a:cubicBezTo>
                    <a:pt x="10615" y="3934"/>
                    <a:pt x="10616" y="3947"/>
                    <a:pt x="10614" y="3947"/>
                  </a:cubicBezTo>
                  <a:cubicBezTo>
                    <a:pt x="10613" y="3947"/>
                    <a:pt x="10611" y="3946"/>
                    <a:pt x="10609" y="3942"/>
                  </a:cubicBezTo>
                  <a:cubicBezTo>
                    <a:pt x="10596" y="3906"/>
                    <a:pt x="10594" y="3897"/>
                    <a:pt x="10597" y="3897"/>
                  </a:cubicBezTo>
                  <a:close/>
                  <a:moveTo>
                    <a:pt x="11157" y="3953"/>
                  </a:moveTo>
                  <a:cubicBezTo>
                    <a:pt x="11157" y="3956"/>
                    <a:pt x="11159" y="3959"/>
                    <a:pt x="11162" y="3962"/>
                  </a:cubicBezTo>
                  <a:lnTo>
                    <a:pt x="11162" y="3962"/>
                  </a:lnTo>
                  <a:cubicBezTo>
                    <a:pt x="11161" y="3960"/>
                    <a:pt x="11159" y="3957"/>
                    <a:pt x="11157" y="3953"/>
                  </a:cubicBezTo>
                  <a:close/>
                  <a:moveTo>
                    <a:pt x="9737" y="4015"/>
                  </a:moveTo>
                  <a:lnTo>
                    <a:pt x="9737" y="4015"/>
                  </a:lnTo>
                  <a:cubicBezTo>
                    <a:pt x="9736" y="4015"/>
                    <a:pt x="9737" y="4018"/>
                    <a:pt x="9740" y="4025"/>
                  </a:cubicBezTo>
                  <a:cubicBezTo>
                    <a:pt x="9739" y="4021"/>
                    <a:pt x="9738" y="4018"/>
                    <a:pt x="9737" y="4015"/>
                  </a:cubicBezTo>
                  <a:close/>
                  <a:moveTo>
                    <a:pt x="10675" y="4033"/>
                  </a:moveTo>
                  <a:cubicBezTo>
                    <a:pt x="10673" y="4033"/>
                    <a:pt x="10672" y="4035"/>
                    <a:pt x="10671" y="4037"/>
                  </a:cubicBezTo>
                  <a:lnTo>
                    <a:pt x="10681" y="4037"/>
                  </a:lnTo>
                  <a:cubicBezTo>
                    <a:pt x="10678" y="4034"/>
                    <a:pt x="10676" y="4033"/>
                    <a:pt x="10675" y="4033"/>
                  </a:cubicBezTo>
                  <a:close/>
                  <a:moveTo>
                    <a:pt x="10632" y="3797"/>
                  </a:moveTo>
                  <a:cubicBezTo>
                    <a:pt x="10627" y="3797"/>
                    <a:pt x="10626" y="3801"/>
                    <a:pt x="10633" y="3823"/>
                  </a:cubicBezTo>
                  <a:cubicBezTo>
                    <a:pt x="10645" y="3846"/>
                    <a:pt x="10633" y="3858"/>
                    <a:pt x="10645" y="3858"/>
                  </a:cubicBezTo>
                  <a:cubicBezTo>
                    <a:pt x="10643" y="3860"/>
                    <a:pt x="10642" y="3861"/>
                    <a:pt x="10640" y="3861"/>
                  </a:cubicBezTo>
                  <a:cubicBezTo>
                    <a:pt x="10630" y="3861"/>
                    <a:pt x="10621" y="3833"/>
                    <a:pt x="10621" y="3823"/>
                  </a:cubicBezTo>
                  <a:cubicBezTo>
                    <a:pt x="10619" y="3822"/>
                    <a:pt x="10618" y="3821"/>
                    <a:pt x="10617" y="3821"/>
                  </a:cubicBezTo>
                  <a:lnTo>
                    <a:pt x="10617" y="3821"/>
                  </a:lnTo>
                  <a:cubicBezTo>
                    <a:pt x="10603" y="3821"/>
                    <a:pt x="10644" y="3894"/>
                    <a:pt x="10633" y="3894"/>
                  </a:cubicBezTo>
                  <a:lnTo>
                    <a:pt x="10621" y="3882"/>
                  </a:lnTo>
                  <a:cubicBezTo>
                    <a:pt x="10621" y="3885"/>
                    <a:pt x="10620" y="3888"/>
                    <a:pt x="10619" y="3892"/>
                  </a:cubicBezTo>
                  <a:lnTo>
                    <a:pt x="10619" y="3892"/>
                  </a:lnTo>
                  <a:cubicBezTo>
                    <a:pt x="10598" y="3868"/>
                    <a:pt x="10609" y="3834"/>
                    <a:pt x="10597" y="3811"/>
                  </a:cubicBezTo>
                  <a:lnTo>
                    <a:pt x="10597" y="3870"/>
                  </a:lnTo>
                  <a:cubicBezTo>
                    <a:pt x="10589" y="3862"/>
                    <a:pt x="10574" y="3828"/>
                    <a:pt x="10571" y="3828"/>
                  </a:cubicBezTo>
                  <a:lnTo>
                    <a:pt x="10571" y="3828"/>
                  </a:lnTo>
                  <a:cubicBezTo>
                    <a:pt x="10570" y="3828"/>
                    <a:pt x="10570" y="3833"/>
                    <a:pt x="10573" y="3846"/>
                  </a:cubicBezTo>
                  <a:cubicBezTo>
                    <a:pt x="10573" y="3857"/>
                    <a:pt x="10582" y="3884"/>
                    <a:pt x="10577" y="3884"/>
                  </a:cubicBezTo>
                  <a:cubicBezTo>
                    <a:pt x="10576" y="3884"/>
                    <a:pt x="10575" y="3884"/>
                    <a:pt x="10573" y="3882"/>
                  </a:cubicBezTo>
                  <a:cubicBezTo>
                    <a:pt x="10573" y="3882"/>
                    <a:pt x="10562" y="3858"/>
                    <a:pt x="10562" y="3858"/>
                  </a:cubicBezTo>
                  <a:cubicBezTo>
                    <a:pt x="10560" y="3857"/>
                    <a:pt x="10559" y="3856"/>
                    <a:pt x="10558" y="3856"/>
                  </a:cubicBezTo>
                  <a:lnTo>
                    <a:pt x="10558" y="3856"/>
                  </a:lnTo>
                  <a:cubicBezTo>
                    <a:pt x="10553" y="3856"/>
                    <a:pt x="10561" y="3884"/>
                    <a:pt x="10562" y="3894"/>
                  </a:cubicBezTo>
                  <a:lnTo>
                    <a:pt x="10562" y="3894"/>
                  </a:lnTo>
                  <a:cubicBezTo>
                    <a:pt x="10561" y="3882"/>
                    <a:pt x="10550" y="3846"/>
                    <a:pt x="10550" y="3834"/>
                  </a:cubicBezTo>
                  <a:cubicBezTo>
                    <a:pt x="10550" y="3850"/>
                    <a:pt x="10547" y="3856"/>
                    <a:pt x="10543" y="3856"/>
                  </a:cubicBezTo>
                  <a:cubicBezTo>
                    <a:pt x="10536" y="3856"/>
                    <a:pt x="10526" y="3834"/>
                    <a:pt x="10526" y="3834"/>
                  </a:cubicBezTo>
                  <a:lnTo>
                    <a:pt x="10526" y="3834"/>
                  </a:lnTo>
                  <a:cubicBezTo>
                    <a:pt x="10550" y="3894"/>
                    <a:pt x="10526" y="3930"/>
                    <a:pt x="10562" y="3965"/>
                  </a:cubicBezTo>
                  <a:lnTo>
                    <a:pt x="10550" y="4013"/>
                  </a:lnTo>
                  <a:cubicBezTo>
                    <a:pt x="10562" y="4049"/>
                    <a:pt x="10562" y="4049"/>
                    <a:pt x="10573" y="4061"/>
                  </a:cubicBezTo>
                  <a:cubicBezTo>
                    <a:pt x="10573" y="4052"/>
                    <a:pt x="10573" y="4039"/>
                    <a:pt x="10577" y="4039"/>
                  </a:cubicBezTo>
                  <a:cubicBezTo>
                    <a:pt x="10579" y="4039"/>
                    <a:pt x="10582" y="4041"/>
                    <a:pt x="10585" y="4049"/>
                  </a:cubicBezTo>
                  <a:cubicBezTo>
                    <a:pt x="10580" y="4033"/>
                    <a:pt x="10579" y="4029"/>
                    <a:pt x="10581" y="4029"/>
                  </a:cubicBezTo>
                  <a:lnTo>
                    <a:pt x="10581" y="4029"/>
                  </a:lnTo>
                  <a:cubicBezTo>
                    <a:pt x="10584" y="4029"/>
                    <a:pt x="10590" y="4037"/>
                    <a:pt x="10597" y="4037"/>
                  </a:cubicBezTo>
                  <a:lnTo>
                    <a:pt x="10597" y="4037"/>
                  </a:lnTo>
                  <a:cubicBezTo>
                    <a:pt x="10585" y="4037"/>
                    <a:pt x="10573" y="4013"/>
                    <a:pt x="10562" y="3977"/>
                  </a:cubicBezTo>
                  <a:cubicBezTo>
                    <a:pt x="10562" y="3965"/>
                    <a:pt x="10562" y="3965"/>
                    <a:pt x="10573" y="3965"/>
                  </a:cubicBezTo>
                  <a:lnTo>
                    <a:pt x="10562" y="3953"/>
                  </a:lnTo>
                  <a:cubicBezTo>
                    <a:pt x="10558" y="3938"/>
                    <a:pt x="10559" y="3932"/>
                    <a:pt x="10561" y="3932"/>
                  </a:cubicBezTo>
                  <a:lnTo>
                    <a:pt x="10561" y="3932"/>
                  </a:lnTo>
                  <a:cubicBezTo>
                    <a:pt x="10566" y="3932"/>
                    <a:pt x="10582" y="3967"/>
                    <a:pt x="10585" y="3967"/>
                  </a:cubicBezTo>
                  <a:cubicBezTo>
                    <a:pt x="10585" y="3967"/>
                    <a:pt x="10585" y="3966"/>
                    <a:pt x="10585" y="3965"/>
                  </a:cubicBezTo>
                  <a:cubicBezTo>
                    <a:pt x="10597" y="3977"/>
                    <a:pt x="10585" y="3977"/>
                    <a:pt x="10597" y="4013"/>
                  </a:cubicBezTo>
                  <a:cubicBezTo>
                    <a:pt x="10597" y="3989"/>
                    <a:pt x="10597" y="3965"/>
                    <a:pt x="10597" y="3942"/>
                  </a:cubicBezTo>
                  <a:lnTo>
                    <a:pt x="10621" y="3989"/>
                  </a:lnTo>
                  <a:cubicBezTo>
                    <a:pt x="10621" y="3965"/>
                    <a:pt x="10633" y="3989"/>
                    <a:pt x="10621" y="3953"/>
                  </a:cubicBezTo>
                  <a:lnTo>
                    <a:pt x="10621" y="3953"/>
                  </a:lnTo>
                  <a:cubicBezTo>
                    <a:pt x="10645" y="3977"/>
                    <a:pt x="10633" y="4001"/>
                    <a:pt x="10633" y="4025"/>
                  </a:cubicBezTo>
                  <a:cubicBezTo>
                    <a:pt x="10636" y="4028"/>
                    <a:pt x="10638" y="4029"/>
                    <a:pt x="10639" y="4029"/>
                  </a:cubicBezTo>
                  <a:cubicBezTo>
                    <a:pt x="10646" y="4029"/>
                    <a:pt x="10636" y="3998"/>
                    <a:pt x="10642" y="3998"/>
                  </a:cubicBezTo>
                  <a:lnTo>
                    <a:pt x="10642" y="3998"/>
                  </a:lnTo>
                  <a:cubicBezTo>
                    <a:pt x="10644" y="3998"/>
                    <a:pt x="10649" y="4002"/>
                    <a:pt x="10657" y="4013"/>
                  </a:cubicBezTo>
                  <a:lnTo>
                    <a:pt x="10669" y="4049"/>
                  </a:lnTo>
                  <a:cubicBezTo>
                    <a:pt x="10669" y="4049"/>
                    <a:pt x="10669" y="4041"/>
                    <a:pt x="10671" y="4037"/>
                  </a:cubicBezTo>
                  <a:lnTo>
                    <a:pt x="10669" y="4037"/>
                  </a:lnTo>
                  <a:cubicBezTo>
                    <a:pt x="10645" y="3965"/>
                    <a:pt x="10669" y="3977"/>
                    <a:pt x="10645" y="3918"/>
                  </a:cubicBezTo>
                  <a:lnTo>
                    <a:pt x="10645" y="3906"/>
                  </a:lnTo>
                  <a:cubicBezTo>
                    <a:pt x="10645" y="3896"/>
                    <a:pt x="10637" y="3864"/>
                    <a:pt x="10647" y="3864"/>
                  </a:cubicBezTo>
                  <a:cubicBezTo>
                    <a:pt x="10648" y="3864"/>
                    <a:pt x="10651" y="3865"/>
                    <a:pt x="10655" y="3868"/>
                  </a:cubicBezTo>
                  <a:lnTo>
                    <a:pt x="10655" y="3868"/>
                  </a:lnTo>
                  <a:cubicBezTo>
                    <a:pt x="10654" y="3862"/>
                    <a:pt x="10654" y="3858"/>
                    <a:pt x="10657" y="3858"/>
                  </a:cubicBezTo>
                  <a:cubicBezTo>
                    <a:pt x="10657" y="3846"/>
                    <a:pt x="10645" y="3823"/>
                    <a:pt x="10645" y="3799"/>
                  </a:cubicBezTo>
                  <a:cubicBezTo>
                    <a:pt x="10640" y="3799"/>
                    <a:pt x="10635" y="3797"/>
                    <a:pt x="10632" y="3797"/>
                  </a:cubicBezTo>
                  <a:close/>
                  <a:moveTo>
                    <a:pt x="10454" y="4061"/>
                  </a:moveTo>
                  <a:cubicBezTo>
                    <a:pt x="10448" y="4067"/>
                    <a:pt x="10445" y="4070"/>
                    <a:pt x="10444" y="4070"/>
                  </a:cubicBezTo>
                  <a:cubicBezTo>
                    <a:pt x="10442" y="4070"/>
                    <a:pt x="10442" y="4067"/>
                    <a:pt x="10442" y="4061"/>
                  </a:cubicBezTo>
                  <a:close/>
                  <a:moveTo>
                    <a:pt x="10526" y="4073"/>
                  </a:moveTo>
                  <a:cubicBezTo>
                    <a:pt x="10522" y="4073"/>
                    <a:pt x="10523" y="4073"/>
                    <a:pt x="10525" y="4073"/>
                  </a:cubicBezTo>
                  <a:lnTo>
                    <a:pt x="10525" y="4073"/>
                  </a:lnTo>
                  <a:cubicBezTo>
                    <a:pt x="10526" y="4073"/>
                    <a:pt x="10526" y="4073"/>
                    <a:pt x="10526" y="4073"/>
                  </a:cubicBezTo>
                  <a:close/>
                  <a:moveTo>
                    <a:pt x="10490" y="4073"/>
                  </a:moveTo>
                  <a:cubicBezTo>
                    <a:pt x="10478" y="4073"/>
                    <a:pt x="10478" y="4073"/>
                    <a:pt x="10478" y="4084"/>
                  </a:cubicBezTo>
                  <a:cubicBezTo>
                    <a:pt x="10478" y="4084"/>
                    <a:pt x="10478" y="4084"/>
                    <a:pt x="10490" y="4073"/>
                  </a:cubicBezTo>
                  <a:close/>
                  <a:moveTo>
                    <a:pt x="10493" y="4068"/>
                  </a:moveTo>
                  <a:cubicBezTo>
                    <a:pt x="10491" y="4068"/>
                    <a:pt x="10490" y="4069"/>
                    <a:pt x="10490" y="4073"/>
                  </a:cubicBezTo>
                  <a:lnTo>
                    <a:pt x="10502" y="4084"/>
                  </a:lnTo>
                  <a:cubicBezTo>
                    <a:pt x="10502" y="4076"/>
                    <a:pt x="10496" y="4068"/>
                    <a:pt x="10493" y="4068"/>
                  </a:cubicBezTo>
                  <a:close/>
                  <a:moveTo>
                    <a:pt x="10538" y="4073"/>
                  </a:moveTo>
                  <a:cubicBezTo>
                    <a:pt x="10532" y="4073"/>
                    <a:pt x="10529" y="4073"/>
                    <a:pt x="10529" y="4074"/>
                  </a:cubicBezTo>
                  <a:cubicBezTo>
                    <a:pt x="10528" y="4074"/>
                    <a:pt x="10526" y="4073"/>
                    <a:pt x="10525" y="4073"/>
                  </a:cubicBezTo>
                  <a:lnTo>
                    <a:pt x="10525" y="4073"/>
                  </a:lnTo>
                  <a:cubicBezTo>
                    <a:pt x="10523" y="4075"/>
                    <a:pt x="10513" y="4084"/>
                    <a:pt x="10502" y="4084"/>
                  </a:cubicBezTo>
                  <a:lnTo>
                    <a:pt x="10514" y="4084"/>
                  </a:lnTo>
                  <a:cubicBezTo>
                    <a:pt x="10525" y="4081"/>
                    <a:pt x="10529" y="4078"/>
                    <a:pt x="10530" y="4076"/>
                  </a:cubicBezTo>
                  <a:lnTo>
                    <a:pt x="10530" y="4076"/>
                  </a:lnTo>
                  <a:cubicBezTo>
                    <a:pt x="10531" y="4078"/>
                    <a:pt x="10534" y="4081"/>
                    <a:pt x="10538" y="4084"/>
                  </a:cubicBezTo>
                  <a:lnTo>
                    <a:pt x="10538" y="4073"/>
                  </a:lnTo>
                  <a:close/>
                  <a:moveTo>
                    <a:pt x="10550" y="4073"/>
                  </a:moveTo>
                  <a:cubicBezTo>
                    <a:pt x="10550" y="4084"/>
                    <a:pt x="10538" y="4084"/>
                    <a:pt x="10538" y="4084"/>
                  </a:cubicBezTo>
                  <a:cubicBezTo>
                    <a:pt x="10550" y="4084"/>
                    <a:pt x="10562" y="4084"/>
                    <a:pt x="10550" y="4073"/>
                  </a:cubicBezTo>
                  <a:close/>
                  <a:moveTo>
                    <a:pt x="10502" y="4084"/>
                  </a:moveTo>
                  <a:cubicBezTo>
                    <a:pt x="10502" y="4084"/>
                    <a:pt x="10502" y="4096"/>
                    <a:pt x="10502" y="4096"/>
                  </a:cubicBezTo>
                  <a:lnTo>
                    <a:pt x="10514" y="4096"/>
                  </a:lnTo>
                  <a:cubicBezTo>
                    <a:pt x="10526" y="4096"/>
                    <a:pt x="10526" y="4084"/>
                    <a:pt x="10538" y="4084"/>
                  </a:cubicBezTo>
                  <a:lnTo>
                    <a:pt x="10514" y="4084"/>
                  </a:lnTo>
                  <a:cubicBezTo>
                    <a:pt x="10514" y="4088"/>
                    <a:pt x="10513" y="4090"/>
                    <a:pt x="10511" y="4090"/>
                  </a:cubicBezTo>
                  <a:cubicBezTo>
                    <a:pt x="10507" y="4090"/>
                    <a:pt x="10502" y="4084"/>
                    <a:pt x="10502" y="4084"/>
                  </a:cubicBezTo>
                  <a:close/>
                  <a:moveTo>
                    <a:pt x="10478" y="4096"/>
                  </a:moveTo>
                  <a:cubicBezTo>
                    <a:pt x="10478" y="4102"/>
                    <a:pt x="10478" y="4105"/>
                    <a:pt x="10480" y="4108"/>
                  </a:cubicBezTo>
                  <a:lnTo>
                    <a:pt x="10480" y="4108"/>
                  </a:lnTo>
                  <a:cubicBezTo>
                    <a:pt x="10479" y="4108"/>
                    <a:pt x="10479" y="4108"/>
                    <a:pt x="10478" y="4108"/>
                  </a:cubicBezTo>
                  <a:cubicBezTo>
                    <a:pt x="10478" y="4108"/>
                    <a:pt x="10478" y="4120"/>
                    <a:pt x="10466" y="4120"/>
                  </a:cubicBezTo>
                  <a:lnTo>
                    <a:pt x="10478" y="4120"/>
                  </a:lnTo>
                  <a:cubicBezTo>
                    <a:pt x="10478" y="4120"/>
                    <a:pt x="10482" y="4116"/>
                    <a:pt x="10483" y="4113"/>
                  </a:cubicBezTo>
                  <a:lnTo>
                    <a:pt x="10483" y="4113"/>
                  </a:lnTo>
                  <a:cubicBezTo>
                    <a:pt x="10485" y="4115"/>
                    <a:pt x="10487" y="4117"/>
                    <a:pt x="10490" y="4120"/>
                  </a:cubicBezTo>
                  <a:cubicBezTo>
                    <a:pt x="10490" y="4132"/>
                    <a:pt x="10478" y="4132"/>
                    <a:pt x="10466" y="4132"/>
                  </a:cubicBezTo>
                  <a:lnTo>
                    <a:pt x="10502" y="4132"/>
                  </a:lnTo>
                  <a:cubicBezTo>
                    <a:pt x="10514" y="4120"/>
                    <a:pt x="10526" y="4120"/>
                    <a:pt x="10538" y="4120"/>
                  </a:cubicBezTo>
                  <a:lnTo>
                    <a:pt x="10514" y="4120"/>
                  </a:lnTo>
                  <a:lnTo>
                    <a:pt x="10502" y="4096"/>
                  </a:lnTo>
                  <a:lnTo>
                    <a:pt x="10502" y="4096"/>
                  </a:lnTo>
                  <a:cubicBezTo>
                    <a:pt x="10502" y="4108"/>
                    <a:pt x="10514" y="4120"/>
                    <a:pt x="10514" y="4120"/>
                  </a:cubicBezTo>
                  <a:lnTo>
                    <a:pt x="10502" y="4120"/>
                  </a:lnTo>
                  <a:lnTo>
                    <a:pt x="10502" y="4108"/>
                  </a:lnTo>
                  <a:cubicBezTo>
                    <a:pt x="10490" y="4108"/>
                    <a:pt x="10490" y="4108"/>
                    <a:pt x="10478" y="4096"/>
                  </a:cubicBezTo>
                  <a:close/>
                  <a:moveTo>
                    <a:pt x="10538" y="4084"/>
                  </a:moveTo>
                  <a:cubicBezTo>
                    <a:pt x="10538" y="4096"/>
                    <a:pt x="10538" y="4108"/>
                    <a:pt x="10538" y="4120"/>
                  </a:cubicBezTo>
                  <a:lnTo>
                    <a:pt x="10550" y="4120"/>
                  </a:lnTo>
                  <a:cubicBezTo>
                    <a:pt x="10538" y="4120"/>
                    <a:pt x="10526" y="4132"/>
                    <a:pt x="10514" y="4132"/>
                  </a:cubicBezTo>
                  <a:lnTo>
                    <a:pt x="10550" y="4132"/>
                  </a:lnTo>
                  <a:cubicBezTo>
                    <a:pt x="10562" y="4144"/>
                    <a:pt x="10562" y="4156"/>
                    <a:pt x="10573" y="4156"/>
                  </a:cubicBezTo>
                  <a:cubicBezTo>
                    <a:pt x="10562" y="4144"/>
                    <a:pt x="10562" y="4132"/>
                    <a:pt x="10562" y="4120"/>
                  </a:cubicBezTo>
                  <a:lnTo>
                    <a:pt x="10562" y="4120"/>
                  </a:lnTo>
                  <a:cubicBezTo>
                    <a:pt x="10567" y="4126"/>
                    <a:pt x="10570" y="4129"/>
                    <a:pt x="10572" y="4129"/>
                  </a:cubicBezTo>
                  <a:cubicBezTo>
                    <a:pt x="10573" y="4129"/>
                    <a:pt x="10573" y="4126"/>
                    <a:pt x="10573" y="4120"/>
                  </a:cubicBezTo>
                  <a:cubicBezTo>
                    <a:pt x="10565" y="4112"/>
                    <a:pt x="10557" y="4098"/>
                    <a:pt x="10557" y="4098"/>
                  </a:cubicBezTo>
                  <a:lnTo>
                    <a:pt x="10557" y="4098"/>
                  </a:lnTo>
                  <a:cubicBezTo>
                    <a:pt x="10556" y="4098"/>
                    <a:pt x="10558" y="4101"/>
                    <a:pt x="10562" y="4108"/>
                  </a:cubicBezTo>
                  <a:lnTo>
                    <a:pt x="10550" y="4108"/>
                  </a:lnTo>
                  <a:lnTo>
                    <a:pt x="10538" y="4084"/>
                  </a:lnTo>
                  <a:close/>
                  <a:moveTo>
                    <a:pt x="10252" y="4192"/>
                  </a:moveTo>
                  <a:cubicBezTo>
                    <a:pt x="10252" y="4192"/>
                    <a:pt x="10252" y="4204"/>
                    <a:pt x="10252" y="4204"/>
                  </a:cubicBezTo>
                  <a:lnTo>
                    <a:pt x="10240" y="4204"/>
                  </a:lnTo>
                  <a:cubicBezTo>
                    <a:pt x="10252" y="4204"/>
                    <a:pt x="10252" y="4204"/>
                    <a:pt x="10252" y="4215"/>
                  </a:cubicBezTo>
                  <a:lnTo>
                    <a:pt x="10240" y="4215"/>
                  </a:lnTo>
                  <a:cubicBezTo>
                    <a:pt x="10240" y="4215"/>
                    <a:pt x="10240" y="4215"/>
                    <a:pt x="10240" y="4204"/>
                  </a:cubicBezTo>
                  <a:cubicBezTo>
                    <a:pt x="10252" y="4204"/>
                    <a:pt x="10252" y="4192"/>
                    <a:pt x="10240" y="4192"/>
                  </a:cubicBezTo>
                  <a:close/>
                  <a:moveTo>
                    <a:pt x="9347" y="4215"/>
                  </a:moveTo>
                  <a:lnTo>
                    <a:pt x="9347" y="4215"/>
                  </a:lnTo>
                  <a:cubicBezTo>
                    <a:pt x="9349" y="4219"/>
                    <a:pt x="9351" y="4222"/>
                    <a:pt x="9353" y="4225"/>
                  </a:cubicBezTo>
                  <a:lnTo>
                    <a:pt x="9353" y="4225"/>
                  </a:lnTo>
                  <a:cubicBezTo>
                    <a:pt x="9351" y="4222"/>
                    <a:pt x="9349" y="4219"/>
                    <a:pt x="9347" y="4215"/>
                  </a:cubicBezTo>
                  <a:close/>
                  <a:moveTo>
                    <a:pt x="11038" y="4168"/>
                  </a:moveTo>
                  <a:cubicBezTo>
                    <a:pt x="11014" y="4168"/>
                    <a:pt x="10978" y="4168"/>
                    <a:pt x="10990" y="4192"/>
                  </a:cubicBezTo>
                  <a:lnTo>
                    <a:pt x="11050" y="4227"/>
                  </a:lnTo>
                  <a:cubicBezTo>
                    <a:pt x="11062" y="4215"/>
                    <a:pt x="11026" y="4180"/>
                    <a:pt x="11038" y="4168"/>
                  </a:cubicBezTo>
                  <a:close/>
                  <a:moveTo>
                    <a:pt x="10526" y="4227"/>
                  </a:moveTo>
                  <a:lnTo>
                    <a:pt x="10502" y="4239"/>
                  </a:lnTo>
                  <a:lnTo>
                    <a:pt x="10514" y="4239"/>
                  </a:lnTo>
                  <a:cubicBezTo>
                    <a:pt x="10502" y="4239"/>
                    <a:pt x="10514" y="4239"/>
                    <a:pt x="10502" y="4251"/>
                  </a:cubicBezTo>
                  <a:lnTo>
                    <a:pt x="10538" y="4251"/>
                  </a:lnTo>
                  <a:cubicBezTo>
                    <a:pt x="10562" y="4239"/>
                    <a:pt x="10538" y="4227"/>
                    <a:pt x="10526" y="4227"/>
                  </a:cubicBezTo>
                  <a:close/>
                  <a:moveTo>
                    <a:pt x="10145" y="4263"/>
                  </a:moveTo>
                  <a:cubicBezTo>
                    <a:pt x="10145" y="4264"/>
                    <a:pt x="10145" y="4265"/>
                    <a:pt x="10145" y="4266"/>
                  </a:cubicBezTo>
                  <a:lnTo>
                    <a:pt x="10145" y="4266"/>
                  </a:lnTo>
                  <a:cubicBezTo>
                    <a:pt x="10145" y="4265"/>
                    <a:pt x="10145" y="4264"/>
                    <a:pt x="10145" y="4263"/>
                  </a:cubicBezTo>
                  <a:close/>
                  <a:moveTo>
                    <a:pt x="10252" y="4263"/>
                  </a:moveTo>
                  <a:cubicBezTo>
                    <a:pt x="10240" y="4263"/>
                    <a:pt x="10240" y="4275"/>
                    <a:pt x="10228" y="4275"/>
                  </a:cubicBezTo>
                  <a:cubicBezTo>
                    <a:pt x="10228" y="4275"/>
                    <a:pt x="10240" y="4263"/>
                    <a:pt x="10240" y="4263"/>
                  </a:cubicBezTo>
                  <a:close/>
                  <a:moveTo>
                    <a:pt x="10204" y="4263"/>
                  </a:moveTo>
                  <a:cubicBezTo>
                    <a:pt x="10204" y="4275"/>
                    <a:pt x="10216" y="4275"/>
                    <a:pt x="10216" y="4275"/>
                  </a:cubicBezTo>
                  <a:cubicBezTo>
                    <a:pt x="10216" y="4275"/>
                    <a:pt x="10204" y="4287"/>
                    <a:pt x="10204" y="4287"/>
                  </a:cubicBezTo>
                  <a:cubicBezTo>
                    <a:pt x="10204" y="4275"/>
                    <a:pt x="10192" y="4275"/>
                    <a:pt x="10192" y="4263"/>
                  </a:cubicBezTo>
                  <a:lnTo>
                    <a:pt x="10192" y="4263"/>
                  </a:lnTo>
                  <a:cubicBezTo>
                    <a:pt x="10192" y="4263"/>
                    <a:pt x="10204" y="4275"/>
                    <a:pt x="10204" y="4275"/>
                  </a:cubicBezTo>
                  <a:cubicBezTo>
                    <a:pt x="10204" y="4275"/>
                    <a:pt x="10204" y="4263"/>
                    <a:pt x="10204" y="4263"/>
                  </a:cubicBezTo>
                  <a:close/>
                  <a:moveTo>
                    <a:pt x="10238" y="4285"/>
                  </a:moveTo>
                  <a:lnTo>
                    <a:pt x="10238" y="4285"/>
                  </a:lnTo>
                  <a:cubicBezTo>
                    <a:pt x="10235" y="4285"/>
                    <a:pt x="10231" y="4286"/>
                    <a:pt x="10228" y="4287"/>
                  </a:cubicBezTo>
                  <a:lnTo>
                    <a:pt x="10240" y="4287"/>
                  </a:lnTo>
                  <a:cubicBezTo>
                    <a:pt x="10239" y="4286"/>
                    <a:pt x="10238" y="4285"/>
                    <a:pt x="10238" y="4285"/>
                  </a:cubicBezTo>
                  <a:close/>
                  <a:moveTo>
                    <a:pt x="10216" y="4287"/>
                  </a:moveTo>
                  <a:cubicBezTo>
                    <a:pt x="10228" y="4299"/>
                    <a:pt x="10228" y="4299"/>
                    <a:pt x="10228" y="4299"/>
                  </a:cubicBezTo>
                  <a:lnTo>
                    <a:pt x="10216" y="4299"/>
                  </a:lnTo>
                  <a:cubicBezTo>
                    <a:pt x="10216" y="4299"/>
                    <a:pt x="10216" y="4287"/>
                    <a:pt x="10216" y="4287"/>
                  </a:cubicBezTo>
                  <a:close/>
                  <a:moveTo>
                    <a:pt x="10274" y="4278"/>
                  </a:moveTo>
                  <a:cubicBezTo>
                    <a:pt x="10282" y="4278"/>
                    <a:pt x="10282" y="4281"/>
                    <a:pt x="10276" y="4287"/>
                  </a:cubicBezTo>
                  <a:lnTo>
                    <a:pt x="10264" y="4287"/>
                  </a:lnTo>
                  <a:cubicBezTo>
                    <a:pt x="10252" y="4287"/>
                    <a:pt x="10240" y="4299"/>
                    <a:pt x="10228" y="4299"/>
                  </a:cubicBezTo>
                  <a:cubicBezTo>
                    <a:pt x="10228" y="4299"/>
                    <a:pt x="10228" y="4299"/>
                    <a:pt x="10228" y="4287"/>
                  </a:cubicBezTo>
                  <a:cubicBezTo>
                    <a:pt x="10228" y="4281"/>
                    <a:pt x="10228" y="4278"/>
                    <a:pt x="10230" y="4278"/>
                  </a:cubicBezTo>
                  <a:cubicBezTo>
                    <a:pt x="10231" y="4278"/>
                    <a:pt x="10233" y="4280"/>
                    <a:pt x="10238" y="4285"/>
                  </a:cubicBezTo>
                  <a:lnTo>
                    <a:pt x="10238" y="4285"/>
                  </a:lnTo>
                  <a:cubicBezTo>
                    <a:pt x="10256" y="4280"/>
                    <a:pt x="10268" y="4278"/>
                    <a:pt x="10274" y="4278"/>
                  </a:cubicBezTo>
                  <a:close/>
                  <a:moveTo>
                    <a:pt x="10133" y="4227"/>
                  </a:moveTo>
                  <a:cubicBezTo>
                    <a:pt x="10145" y="4227"/>
                    <a:pt x="10145" y="4239"/>
                    <a:pt x="10145" y="4239"/>
                  </a:cubicBezTo>
                  <a:cubicBezTo>
                    <a:pt x="10145" y="4239"/>
                    <a:pt x="10145" y="4251"/>
                    <a:pt x="10145" y="4251"/>
                  </a:cubicBezTo>
                  <a:cubicBezTo>
                    <a:pt x="10157" y="4251"/>
                    <a:pt x="10157" y="4251"/>
                    <a:pt x="10157" y="4263"/>
                  </a:cubicBezTo>
                  <a:lnTo>
                    <a:pt x="10181" y="4263"/>
                  </a:lnTo>
                  <a:cubicBezTo>
                    <a:pt x="10181" y="4275"/>
                    <a:pt x="10192" y="4287"/>
                    <a:pt x="10192" y="4287"/>
                  </a:cubicBezTo>
                  <a:cubicBezTo>
                    <a:pt x="10192" y="4299"/>
                    <a:pt x="10192" y="4299"/>
                    <a:pt x="10192" y="4299"/>
                  </a:cubicBezTo>
                  <a:cubicBezTo>
                    <a:pt x="10181" y="4299"/>
                    <a:pt x="10157" y="4311"/>
                    <a:pt x="10169" y="4311"/>
                  </a:cubicBezTo>
                  <a:cubicBezTo>
                    <a:pt x="10180" y="4311"/>
                    <a:pt x="10192" y="4299"/>
                    <a:pt x="10192" y="4299"/>
                  </a:cubicBezTo>
                  <a:lnTo>
                    <a:pt x="10192" y="4299"/>
                  </a:lnTo>
                  <a:cubicBezTo>
                    <a:pt x="10192" y="4299"/>
                    <a:pt x="10181" y="4311"/>
                    <a:pt x="10181" y="4311"/>
                  </a:cubicBezTo>
                  <a:cubicBezTo>
                    <a:pt x="10169" y="4317"/>
                    <a:pt x="10160" y="4317"/>
                    <a:pt x="10152" y="4317"/>
                  </a:cubicBezTo>
                  <a:cubicBezTo>
                    <a:pt x="10145" y="4317"/>
                    <a:pt x="10139" y="4317"/>
                    <a:pt x="10133" y="4323"/>
                  </a:cubicBezTo>
                  <a:cubicBezTo>
                    <a:pt x="10133" y="4288"/>
                    <a:pt x="10144" y="4310"/>
                    <a:pt x="10145" y="4266"/>
                  </a:cubicBezTo>
                  <a:lnTo>
                    <a:pt x="10145" y="4266"/>
                  </a:lnTo>
                  <a:cubicBezTo>
                    <a:pt x="10145" y="4266"/>
                    <a:pt x="10145" y="4266"/>
                    <a:pt x="10145" y="4266"/>
                  </a:cubicBezTo>
                  <a:cubicBezTo>
                    <a:pt x="10144" y="4266"/>
                    <a:pt x="10143" y="4247"/>
                    <a:pt x="10133" y="4227"/>
                  </a:cubicBezTo>
                  <a:close/>
                  <a:moveTo>
                    <a:pt x="11050" y="4227"/>
                  </a:moveTo>
                  <a:lnTo>
                    <a:pt x="11050" y="4227"/>
                  </a:lnTo>
                  <a:cubicBezTo>
                    <a:pt x="11038" y="4239"/>
                    <a:pt x="11073" y="4263"/>
                    <a:pt x="11062" y="4275"/>
                  </a:cubicBezTo>
                  <a:cubicBezTo>
                    <a:pt x="11055" y="4261"/>
                    <a:pt x="11044" y="4255"/>
                    <a:pt x="11036" y="4255"/>
                  </a:cubicBezTo>
                  <a:cubicBezTo>
                    <a:pt x="11030" y="4255"/>
                    <a:pt x="11026" y="4258"/>
                    <a:pt x="11026" y="4263"/>
                  </a:cubicBezTo>
                  <a:cubicBezTo>
                    <a:pt x="11034" y="4263"/>
                    <a:pt x="11036" y="4258"/>
                    <a:pt x="11041" y="4258"/>
                  </a:cubicBezTo>
                  <a:cubicBezTo>
                    <a:pt x="11043" y="4258"/>
                    <a:pt x="11046" y="4259"/>
                    <a:pt x="11050" y="4263"/>
                  </a:cubicBezTo>
                  <a:cubicBezTo>
                    <a:pt x="11038" y="4275"/>
                    <a:pt x="11073" y="4311"/>
                    <a:pt x="11073" y="4334"/>
                  </a:cubicBezTo>
                  <a:cubicBezTo>
                    <a:pt x="11081" y="4331"/>
                    <a:pt x="11089" y="4329"/>
                    <a:pt x="11097" y="4329"/>
                  </a:cubicBezTo>
                  <a:cubicBezTo>
                    <a:pt x="11113" y="4329"/>
                    <a:pt x="11129" y="4334"/>
                    <a:pt x="11145" y="4334"/>
                  </a:cubicBezTo>
                  <a:cubicBezTo>
                    <a:pt x="11121" y="4334"/>
                    <a:pt x="11109" y="4311"/>
                    <a:pt x="11085" y="4299"/>
                  </a:cubicBezTo>
                  <a:cubicBezTo>
                    <a:pt x="11062" y="4275"/>
                    <a:pt x="11157" y="4287"/>
                    <a:pt x="11050" y="4227"/>
                  </a:cubicBezTo>
                  <a:close/>
                  <a:moveTo>
                    <a:pt x="10232" y="4335"/>
                  </a:moveTo>
                  <a:cubicBezTo>
                    <a:pt x="10242" y="4336"/>
                    <a:pt x="10252" y="4339"/>
                    <a:pt x="10252" y="4346"/>
                  </a:cubicBezTo>
                  <a:cubicBezTo>
                    <a:pt x="10231" y="4346"/>
                    <a:pt x="10238" y="4337"/>
                    <a:pt x="10232" y="4335"/>
                  </a:cubicBezTo>
                  <a:close/>
                  <a:moveTo>
                    <a:pt x="10740" y="4323"/>
                  </a:moveTo>
                  <a:lnTo>
                    <a:pt x="10669" y="4334"/>
                  </a:lnTo>
                  <a:cubicBezTo>
                    <a:pt x="10669" y="4346"/>
                    <a:pt x="10716" y="4346"/>
                    <a:pt x="10716" y="4346"/>
                  </a:cubicBezTo>
                  <a:cubicBezTo>
                    <a:pt x="10728" y="4334"/>
                    <a:pt x="10764" y="4323"/>
                    <a:pt x="10740" y="4323"/>
                  </a:cubicBezTo>
                  <a:close/>
                  <a:moveTo>
                    <a:pt x="10216" y="4334"/>
                  </a:moveTo>
                  <a:cubicBezTo>
                    <a:pt x="10220" y="4334"/>
                    <a:pt x="10224" y="4334"/>
                    <a:pt x="10228" y="4335"/>
                  </a:cubicBezTo>
                  <a:lnTo>
                    <a:pt x="10228" y="4335"/>
                  </a:lnTo>
                  <a:cubicBezTo>
                    <a:pt x="10228" y="4347"/>
                    <a:pt x="10216" y="4358"/>
                    <a:pt x="10216" y="4358"/>
                  </a:cubicBezTo>
                  <a:cubicBezTo>
                    <a:pt x="10216" y="4346"/>
                    <a:pt x="10216" y="4346"/>
                    <a:pt x="10216" y="4334"/>
                  </a:cubicBezTo>
                  <a:close/>
                  <a:moveTo>
                    <a:pt x="10669" y="4358"/>
                  </a:moveTo>
                  <a:cubicBezTo>
                    <a:pt x="10654" y="4366"/>
                    <a:pt x="10627" y="4368"/>
                    <a:pt x="10610" y="4369"/>
                  </a:cubicBezTo>
                  <a:lnTo>
                    <a:pt x="10610" y="4369"/>
                  </a:lnTo>
                  <a:cubicBezTo>
                    <a:pt x="10618" y="4361"/>
                    <a:pt x="10622" y="4359"/>
                    <a:pt x="10626" y="4359"/>
                  </a:cubicBezTo>
                  <a:cubicBezTo>
                    <a:pt x="10630" y="4359"/>
                    <a:pt x="10634" y="4362"/>
                    <a:pt x="10644" y="4362"/>
                  </a:cubicBezTo>
                  <a:cubicBezTo>
                    <a:pt x="10650" y="4362"/>
                    <a:pt x="10658" y="4361"/>
                    <a:pt x="10669" y="4358"/>
                  </a:cubicBezTo>
                  <a:close/>
                  <a:moveTo>
                    <a:pt x="10204" y="4334"/>
                  </a:moveTo>
                  <a:cubicBezTo>
                    <a:pt x="10204" y="4346"/>
                    <a:pt x="10204" y="4358"/>
                    <a:pt x="10216" y="4370"/>
                  </a:cubicBezTo>
                  <a:cubicBezTo>
                    <a:pt x="10216" y="4370"/>
                    <a:pt x="10204" y="4370"/>
                    <a:pt x="10204" y="4382"/>
                  </a:cubicBezTo>
                  <a:cubicBezTo>
                    <a:pt x="10204" y="4370"/>
                    <a:pt x="10192" y="4346"/>
                    <a:pt x="10204" y="4334"/>
                  </a:cubicBezTo>
                  <a:close/>
                  <a:moveTo>
                    <a:pt x="10670" y="4377"/>
                  </a:moveTo>
                  <a:cubicBezTo>
                    <a:pt x="10666" y="4377"/>
                    <a:pt x="10645" y="4382"/>
                    <a:pt x="10645" y="4382"/>
                  </a:cubicBezTo>
                  <a:lnTo>
                    <a:pt x="10657" y="4382"/>
                  </a:lnTo>
                  <a:cubicBezTo>
                    <a:pt x="10669" y="4378"/>
                    <a:pt x="10671" y="4377"/>
                    <a:pt x="10670" y="4377"/>
                  </a:cubicBezTo>
                  <a:close/>
                  <a:moveTo>
                    <a:pt x="10157" y="4323"/>
                  </a:moveTo>
                  <a:lnTo>
                    <a:pt x="10145" y="4334"/>
                  </a:lnTo>
                  <a:cubicBezTo>
                    <a:pt x="10169" y="4346"/>
                    <a:pt x="10145" y="4346"/>
                    <a:pt x="10169" y="4394"/>
                  </a:cubicBezTo>
                  <a:cubicBezTo>
                    <a:pt x="10149" y="4375"/>
                    <a:pt x="10146" y="4331"/>
                    <a:pt x="10138" y="4323"/>
                  </a:cubicBezTo>
                  <a:close/>
                  <a:moveTo>
                    <a:pt x="10181" y="4323"/>
                  </a:moveTo>
                  <a:cubicBezTo>
                    <a:pt x="10181" y="4323"/>
                    <a:pt x="10181" y="4323"/>
                    <a:pt x="10181" y="4334"/>
                  </a:cubicBezTo>
                  <a:cubicBezTo>
                    <a:pt x="10181" y="4346"/>
                    <a:pt x="10181" y="4358"/>
                    <a:pt x="10192" y="4382"/>
                  </a:cubicBezTo>
                  <a:cubicBezTo>
                    <a:pt x="10192" y="4394"/>
                    <a:pt x="10181" y="4394"/>
                    <a:pt x="10181" y="4394"/>
                  </a:cubicBezTo>
                  <a:cubicBezTo>
                    <a:pt x="10181" y="4394"/>
                    <a:pt x="10181" y="4394"/>
                    <a:pt x="10181" y="4382"/>
                  </a:cubicBezTo>
                  <a:cubicBezTo>
                    <a:pt x="10157" y="4358"/>
                    <a:pt x="10169" y="4346"/>
                    <a:pt x="10157" y="4323"/>
                  </a:cubicBezTo>
                  <a:close/>
                  <a:moveTo>
                    <a:pt x="9073" y="4383"/>
                  </a:moveTo>
                  <a:cubicBezTo>
                    <a:pt x="9080" y="4396"/>
                    <a:pt x="9084" y="4406"/>
                    <a:pt x="9073" y="4406"/>
                  </a:cubicBezTo>
                  <a:cubicBezTo>
                    <a:pt x="9073" y="4394"/>
                    <a:pt x="9073" y="4394"/>
                    <a:pt x="9073" y="4383"/>
                  </a:cubicBezTo>
                  <a:close/>
                  <a:moveTo>
                    <a:pt x="10049" y="4518"/>
                  </a:moveTo>
                  <a:cubicBezTo>
                    <a:pt x="10049" y="4520"/>
                    <a:pt x="10049" y="4522"/>
                    <a:pt x="10050" y="4525"/>
                  </a:cubicBezTo>
                  <a:cubicBezTo>
                    <a:pt x="10050" y="4523"/>
                    <a:pt x="10049" y="4521"/>
                    <a:pt x="10049" y="4518"/>
                  </a:cubicBezTo>
                  <a:close/>
                  <a:moveTo>
                    <a:pt x="10994" y="4499"/>
                  </a:moveTo>
                  <a:cubicBezTo>
                    <a:pt x="10978" y="4499"/>
                    <a:pt x="10980" y="4528"/>
                    <a:pt x="10990" y="4549"/>
                  </a:cubicBezTo>
                  <a:lnTo>
                    <a:pt x="11002" y="4549"/>
                  </a:lnTo>
                  <a:cubicBezTo>
                    <a:pt x="11014" y="4537"/>
                    <a:pt x="11014" y="4525"/>
                    <a:pt x="11038" y="4525"/>
                  </a:cubicBezTo>
                  <a:cubicBezTo>
                    <a:pt x="11026" y="4513"/>
                    <a:pt x="11014" y="4513"/>
                    <a:pt x="11002" y="4501"/>
                  </a:cubicBezTo>
                  <a:cubicBezTo>
                    <a:pt x="10999" y="4500"/>
                    <a:pt x="10996" y="4499"/>
                    <a:pt x="10994" y="4499"/>
                  </a:cubicBezTo>
                  <a:close/>
                  <a:moveTo>
                    <a:pt x="8489" y="4584"/>
                  </a:moveTo>
                  <a:cubicBezTo>
                    <a:pt x="8496" y="4588"/>
                    <a:pt x="8502" y="4591"/>
                    <a:pt x="8509" y="4593"/>
                  </a:cubicBezTo>
                  <a:lnTo>
                    <a:pt x="8509" y="4593"/>
                  </a:lnTo>
                  <a:cubicBezTo>
                    <a:pt x="8502" y="4590"/>
                    <a:pt x="8496" y="4587"/>
                    <a:pt x="8489" y="4584"/>
                  </a:cubicBezTo>
                  <a:close/>
                  <a:moveTo>
                    <a:pt x="11312" y="4573"/>
                  </a:moveTo>
                  <a:cubicBezTo>
                    <a:pt x="11321" y="4582"/>
                    <a:pt x="11316" y="4591"/>
                    <a:pt x="11313" y="4594"/>
                  </a:cubicBezTo>
                  <a:lnTo>
                    <a:pt x="11313" y="4594"/>
                  </a:lnTo>
                  <a:cubicBezTo>
                    <a:pt x="11310" y="4586"/>
                    <a:pt x="11309" y="4578"/>
                    <a:pt x="11312" y="4573"/>
                  </a:cubicBezTo>
                  <a:close/>
                  <a:moveTo>
                    <a:pt x="4066" y="4593"/>
                  </a:moveTo>
                  <a:lnTo>
                    <a:pt x="4061" y="4596"/>
                  </a:lnTo>
                  <a:cubicBezTo>
                    <a:pt x="4065" y="4596"/>
                    <a:pt x="4066" y="4595"/>
                    <a:pt x="4066" y="4593"/>
                  </a:cubicBezTo>
                  <a:close/>
                  <a:moveTo>
                    <a:pt x="8597" y="4620"/>
                  </a:moveTo>
                  <a:cubicBezTo>
                    <a:pt x="8597" y="4632"/>
                    <a:pt x="8609" y="4632"/>
                    <a:pt x="8609" y="4632"/>
                  </a:cubicBezTo>
                  <a:cubicBezTo>
                    <a:pt x="8609" y="4632"/>
                    <a:pt x="8609" y="4632"/>
                    <a:pt x="8597" y="4620"/>
                  </a:cubicBezTo>
                  <a:close/>
                  <a:moveTo>
                    <a:pt x="8592" y="4631"/>
                  </a:moveTo>
                  <a:lnTo>
                    <a:pt x="8609" y="4656"/>
                  </a:lnTo>
                  <a:cubicBezTo>
                    <a:pt x="8609" y="4637"/>
                    <a:pt x="8601" y="4641"/>
                    <a:pt x="8592" y="4631"/>
                  </a:cubicBezTo>
                  <a:close/>
                  <a:moveTo>
                    <a:pt x="11338" y="4656"/>
                  </a:moveTo>
                  <a:lnTo>
                    <a:pt x="11338" y="4656"/>
                  </a:lnTo>
                  <a:cubicBezTo>
                    <a:pt x="11337" y="4656"/>
                    <a:pt x="11336" y="4656"/>
                    <a:pt x="11335" y="4656"/>
                  </a:cubicBezTo>
                  <a:cubicBezTo>
                    <a:pt x="11339" y="4658"/>
                    <a:pt x="11340" y="4658"/>
                    <a:pt x="11341" y="4658"/>
                  </a:cubicBezTo>
                  <a:cubicBezTo>
                    <a:pt x="11341" y="4658"/>
                    <a:pt x="11340" y="4657"/>
                    <a:pt x="11338" y="4656"/>
                  </a:cubicBezTo>
                  <a:close/>
                  <a:moveTo>
                    <a:pt x="8609" y="4620"/>
                  </a:moveTo>
                  <a:cubicBezTo>
                    <a:pt x="8621" y="4656"/>
                    <a:pt x="8633" y="4692"/>
                    <a:pt x="8621" y="4692"/>
                  </a:cubicBezTo>
                  <a:lnTo>
                    <a:pt x="8609" y="4692"/>
                  </a:lnTo>
                  <a:cubicBezTo>
                    <a:pt x="8573" y="4632"/>
                    <a:pt x="8609" y="4668"/>
                    <a:pt x="8585" y="4620"/>
                  </a:cubicBezTo>
                  <a:lnTo>
                    <a:pt x="8585" y="4620"/>
                  </a:lnTo>
                  <a:cubicBezTo>
                    <a:pt x="8587" y="4625"/>
                    <a:pt x="8590" y="4628"/>
                    <a:pt x="8592" y="4631"/>
                  </a:cubicBezTo>
                  <a:lnTo>
                    <a:pt x="8592" y="4631"/>
                  </a:lnTo>
                  <a:lnTo>
                    <a:pt x="8585" y="4620"/>
                  </a:lnTo>
                  <a:lnTo>
                    <a:pt x="8585" y="4620"/>
                  </a:lnTo>
                  <a:cubicBezTo>
                    <a:pt x="8585" y="4620"/>
                    <a:pt x="8585" y="4620"/>
                    <a:pt x="8585" y="4620"/>
                  </a:cubicBezTo>
                  <a:lnTo>
                    <a:pt x="8585" y="4620"/>
                  </a:lnTo>
                  <a:cubicBezTo>
                    <a:pt x="8585" y="4629"/>
                    <a:pt x="8585" y="4637"/>
                    <a:pt x="8581" y="4637"/>
                  </a:cubicBezTo>
                  <a:cubicBezTo>
                    <a:pt x="8579" y="4637"/>
                    <a:pt x="8577" y="4636"/>
                    <a:pt x="8573" y="4632"/>
                  </a:cubicBezTo>
                  <a:cubicBezTo>
                    <a:pt x="8561" y="4620"/>
                    <a:pt x="8561" y="4620"/>
                    <a:pt x="8561" y="4620"/>
                  </a:cubicBezTo>
                  <a:close/>
                  <a:moveTo>
                    <a:pt x="10258" y="4710"/>
                  </a:moveTo>
                  <a:lnTo>
                    <a:pt x="10258" y="4710"/>
                  </a:lnTo>
                  <a:cubicBezTo>
                    <a:pt x="10259" y="4710"/>
                    <a:pt x="10256" y="4715"/>
                    <a:pt x="10264" y="4715"/>
                  </a:cubicBezTo>
                  <a:cubicBezTo>
                    <a:pt x="10240" y="4715"/>
                    <a:pt x="10204" y="4727"/>
                    <a:pt x="10204" y="4727"/>
                  </a:cubicBezTo>
                  <a:cubicBezTo>
                    <a:pt x="10192" y="4731"/>
                    <a:pt x="10186" y="4733"/>
                    <a:pt x="10182" y="4733"/>
                  </a:cubicBezTo>
                  <a:cubicBezTo>
                    <a:pt x="10175" y="4733"/>
                    <a:pt x="10181" y="4727"/>
                    <a:pt x="10181" y="4727"/>
                  </a:cubicBezTo>
                  <a:lnTo>
                    <a:pt x="10181" y="4727"/>
                  </a:lnTo>
                  <a:lnTo>
                    <a:pt x="10252" y="4715"/>
                  </a:lnTo>
                  <a:cubicBezTo>
                    <a:pt x="10256" y="4712"/>
                    <a:pt x="10257" y="4710"/>
                    <a:pt x="10258" y="4710"/>
                  </a:cubicBezTo>
                  <a:close/>
                  <a:moveTo>
                    <a:pt x="10788" y="4692"/>
                  </a:moveTo>
                  <a:lnTo>
                    <a:pt x="10788" y="4692"/>
                  </a:lnTo>
                  <a:cubicBezTo>
                    <a:pt x="10800" y="4715"/>
                    <a:pt x="10812" y="4715"/>
                    <a:pt x="10847" y="4739"/>
                  </a:cubicBezTo>
                  <a:lnTo>
                    <a:pt x="10835" y="4715"/>
                  </a:lnTo>
                  <a:lnTo>
                    <a:pt x="10788" y="4692"/>
                  </a:lnTo>
                  <a:close/>
                  <a:moveTo>
                    <a:pt x="8097" y="4442"/>
                  </a:moveTo>
                  <a:cubicBezTo>
                    <a:pt x="8109" y="4477"/>
                    <a:pt x="8156" y="4501"/>
                    <a:pt x="8204" y="4537"/>
                  </a:cubicBezTo>
                  <a:cubicBezTo>
                    <a:pt x="8276" y="4561"/>
                    <a:pt x="8335" y="4573"/>
                    <a:pt x="8406" y="4596"/>
                  </a:cubicBezTo>
                  <a:cubicBezTo>
                    <a:pt x="8466" y="4620"/>
                    <a:pt x="8537" y="4656"/>
                    <a:pt x="8585" y="4715"/>
                  </a:cubicBezTo>
                  <a:lnTo>
                    <a:pt x="8573" y="4715"/>
                  </a:lnTo>
                  <a:cubicBezTo>
                    <a:pt x="8585" y="4715"/>
                    <a:pt x="8597" y="4727"/>
                    <a:pt x="8621" y="4751"/>
                  </a:cubicBezTo>
                  <a:cubicBezTo>
                    <a:pt x="8609" y="4751"/>
                    <a:pt x="8609" y="4763"/>
                    <a:pt x="8609" y="4763"/>
                  </a:cubicBezTo>
                  <a:cubicBezTo>
                    <a:pt x="8597" y="4751"/>
                    <a:pt x="8585" y="4739"/>
                    <a:pt x="8561" y="4727"/>
                  </a:cubicBezTo>
                  <a:cubicBezTo>
                    <a:pt x="8549" y="4715"/>
                    <a:pt x="8537" y="4692"/>
                    <a:pt x="8526" y="4680"/>
                  </a:cubicBezTo>
                  <a:cubicBezTo>
                    <a:pt x="8526" y="4680"/>
                    <a:pt x="8526" y="4692"/>
                    <a:pt x="8526" y="4704"/>
                  </a:cubicBezTo>
                  <a:cubicBezTo>
                    <a:pt x="8514" y="4692"/>
                    <a:pt x="8490" y="4680"/>
                    <a:pt x="8478" y="4680"/>
                  </a:cubicBezTo>
                  <a:lnTo>
                    <a:pt x="8478" y="4715"/>
                  </a:lnTo>
                  <a:cubicBezTo>
                    <a:pt x="8406" y="4680"/>
                    <a:pt x="8311" y="4632"/>
                    <a:pt x="8252" y="4585"/>
                  </a:cubicBezTo>
                  <a:cubicBezTo>
                    <a:pt x="8210" y="4559"/>
                    <a:pt x="8187" y="4553"/>
                    <a:pt x="8166" y="4553"/>
                  </a:cubicBezTo>
                  <a:cubicBezTo>
                    <a:pt x="8150" y="4553"/>
                    <a:pt x="8135" y="4556"/>
                    <a:pt x="8115" y="4556"/>
                  </a:cubicBezTo>
                  <a:cubicBezTo>
                    <a:pt x="8101" y="4556"/>
                    <a:pt x="8084" y="4554"/>
                    <a:pt x="8061" y="4549"/>
                  </a:cubicBezTo>
                  <a:cubicBezTo>
                    <a:pt x="8037" y="4501"/>
                    <a:pt x="8061" y="4465"/>
                    <a:pt x="8097" y="4442"/>
                  </a:cubicBezTo>
                  <a:close/>
                  <a:moveTo>
                    <a:pt x="10133" y="4775"/>
                  </a:moveTo>
                  <a:lnTo>
                    <a:pt x="10121" y="4787"/>
                  </a:lnTo>
                  <a:cubicBezTo>
                    <a:pt x="10131" y="4782"/>
                    <a:pt x="10142" y="4779"/>
                    <a:pt x="10152" y="4777"/>
                  </a:cubicBezTo>
                  <a:lnTo>
                    <a:pt x="10152" y="4777"/>
                  </a:lnTo>
                  <a:cubicBezTo>
                    <a:pt x="10154" y="4779"/>
                    <a:pt x="10149" y="4780"/>
                    <a:pt x="10149" y="4780"/>
                  </a:cubicBezTo>
                  <a:cubicBezTo>
                    <a:pt x="10149" y="4780"/>
                    <a:pt x="10152" y="4779"/>
                    <a:pt x="10166" y="4776"/>
                  </a:cubicBezTo>
                  <a:lnTo>
                    <a:pt x="10166" y="4776"/>
                  </a:lnTo>
                  <a:cubicBezTo>
                    <a:pt x="10162" y="4776"/>
                    <a:pt x="10157" y="4776"/>
                    <a:pt x="10152" y="4777"/>
                  </a:cubicBezTo>
                  <a:lnTo>
                    <a:pt x="10152" y="4777"/>
                  </a:lnTo>
                  <a:cubicBezTo>
                    <a:pt x="10151" y="4776"/>
                    <a:pt x="10146" y="4775"/>
                    <a:pt x="10133" y="4775"/>
                  </a:cubicBezTo>
                  <a:close/>
                  <a:moveTo>
                    <a:pt x="9273" y="4828"/>
                  </a:moveTo>
                  <a:lnTo>
                    <a:pt x="9273" y="4828"/>
                  </a:lnTo>
                  <a:cubicBezTo>
                    <a:pt x="9272" y="4832"/>
                    <a:pt x="9273" y="4838"/>
                    <a:pt x="9276" y="4846"/>
                  </a:cubicBezTo>
                  <a:cubicBezTo>
                    <a:pt x="9276" y="4841"/>
                    <a:pt x="9274" y="4835"/>
                    <a:pt x="9273" y="4828"/>
                  </a:cubicBezTo>
                  <a:close/>
                  <a:moveTo>
                    <a:pt x="10407" y="4858"/>
                  </a:moveTo>
                  <a:cubicBezTo>
                    <a:pt x="10400" y="4858"/>
                    <a:pt x="10401" y="4858"/>
                    <a:pt x="10403" y="4860"/>
                  </a:cubicBezTo>
                  <a:lnTo>
                    <a:pt x="10403" y="4860"/>
                  </a:lnTo>
                  <a:cubicBezTo>
                    <a:pt x="10410" y="4859"/>
                    <a:pt x="10417" y="4859"/>
                    <a:pt x="10424" y="4858"/>
                  </a:cubicBezTo>
                  <a:lnTo>
                    <a:pt x="10424" y="4858"/>
                  </a:lnTo>
                  <a:cubicBezTo>
                    <a:pt x="10424" y="4858"/>
                    <a:pt x="10424" y="4858"/>
                    <a:pt x="10425" y="4858"/>
                  </a:cubicBezTo>
                  <a:close/>
                  <a:moveTo>
                    <a:pt x="9347" y="4846"/>
                  </a:moveTo>
                  <a:lnTo>
                    <a:pt x="9359" y="4870"/>
                  </a:lnTo>
                  <a:cubicBezTo>
                    <a:pt x="9361" y="4872"/>
                    <a:pt x="9362" y="4873"/>
                    <a:pt x="9362" y="4873"/>
                  </a:cubicBezTo>
                  <a:cubicBezTo>
                    <a:pt x="9365" y="4873"/>
                    <a:pt x="9347" y="4847"/>
                    <a:pt x="9347" y="4846"/>
                  </a:cubicBezTo>
                  <a:close/>
                  <a:moveTo>
                    <a:pt x="10395" y="4882"/>
                  </a:moveTo>
                  <a:cubicBezTo>
                    <a:pt x="10379" y="4890"/>
                    <a:pt x="10394" y="4893"/>
                    <a:pt x="10406" y="4894"/>
                  </a:cubicBezTo>
                  <a:lnTo>
                    <a:pt x="10406" y="4894"/>
                  </a:lnTo>
                  <a:lnTo>
                    <a:pt x="10395" y="4882"/>
                  </a:lnTo>
                  <a:close/>
                  <a:moveTo>
                    <a:pt x="10241" y="4892"/>
                  </a:moveTo>
                  <a:lnTo>
                    <a:pt x="10241" y="4892"/>
                  </a:lnTo>
                  <a:cubicBezTo>
                    <a:pt x="10237" y="4893"/>
                    <a:pt x="10233" y="4893"/>
                    <a:pt x="10228" y="4894"/>
                  </a:cubicBezTo>
                  <a:lnTo>
                    <a:pt x="10240" y="4894"/>
                  </a:lnTo>
                  <a:cubicBezTo>
                    <a:pt x="10241" y="4893"/>
                    <a:pt x="10241" y="4893"/>
                    <a:pt x="10241" y="4892"/>
                  </a:cubicBezTo>
                  <a:close/>
                  <a:moveTo>
                    <a:pt x="10240" y="4846"/>
                  </a:moveTo>
                  <a:cubicBezTo>
                    <a:pt x="10198" y="4852"/>
                    <a:pt x="10201" y="4852"/>
                    <a:pt x="10212" y="4852"/>
                  </a:cubicBezTo>
                  <a:cubicBezTo>
                    <a:pt x="10222" y="4852"/>
                    <a:pt x="10240" y="4852"/>
                    <a:pt x="10228" y="4858"/>
                  </a:cubicBezTo>
                  <a:lnTo>
                    <a:pt x="10145" y="4858"/>
                  </a:lnTo>
                  <a:cubicBezTo>
                    <a:pt x="10151" y="4864"/>
                    <a:pt x="10172" y="4864"/>
                    <a:pt x="10186" y="4864"/>
                  </a:cubicBezTo>
                  <a:cubicBezTo>
                    <a:pt x="10201" y="4864"/>
                    <a:pt x="10210" y="4864"/>
                    <a:pt x="10192" y="4870"/>
                  </a:cubicBezTo>
                  <a:cubicBezTo>
                    <a:pt x="10216" y="4870"/>
                    <a:pt x="10157" y="4882"/>
                    <a:pt x="10145" y="4894"/>
                  </a:cubicBezTo>
                  <a:cubicBezTo>
                    <a:pt x="10163" y="4888"/>
                    <a:pt x="10189" y="4885"/>
                    <a:pt x="10210" y="4885"/>
                  </a:cubicBezTo>
                  <a:cubicBezTo>
                    <a:pt x="10228" y="4885"/>
                    <a:pt x="10242" y="4887"/>
                    <a:pt x="10241" y="4892"/>
                  </a:cubicBezTo>
                  <a:lnTo>
                    <a:pt x="10241" y="4892"/>
                  </a:lnTo>
                  <a:cubicBezTo>
                    <a:pt x="10247" y="4891"/>
                    <a:pt x="10252" y="4891"/>
                    <a:pt x="10256" y="4891"/>
                  </a:cubicBezTo>
                  <a:cubicBezTo>
                    <a:pt x="10261" y="4891"/>
                    <a:pt x="10264" y="4892"/>
                    <a:pt x="10264" y="4894"/>
                  </a:cubicBezTo>
                  <a:cubicBezTo>
                    <a:pt x="10264" y="4894"/>
                    <a:pt x="10311" y="4894"/>
                    <a:pt x="10311" y="4882"/>
                  </a:cubicBezTo>
                  <a:cubicBezTo>
                    <a:pt x="10335" y="4882"/>
                    <a:pt x="10347" y="4894"/>
                    <a:pt x="10323" y="4894"/>
                  </a:cubicBezTo>
                  <a:lnTo>
                    <a:pt x="10359" y="4894"/>
                  </a:lnTo>
                  <a:cubicBezTo>
                    <a:pt x="10377" y="4888"/>
                    <a:pt x="10368" y="4888"/>
                    <a:pt x="10361" y="4888"/>
                  </a:cubicBezTo>
                  <a:cubicBezTo>
                    <a:pt x="10353" y="4888"/>
                    <a:pt x="10347" y="4888"/>
                    <a:pt x="10371" y="4882"/>
                  </a:cubicBezTo>
                  <a:lnTo>
                    <a:pt x="10323" y="4882"/>
                  </a:lnTo>
                  <a:cubicBezTo>
                    <a:pt x="10335" y="4870"/>
                    <a:pt x="10383" y="4870"/>
                    <a:pt x="10407" y="4870"/>
                  </a:cubicBezTo>
                  <a:cubicBezTo>
                    <a:pt x="10407" y="4865"/>
                    <a:pt x="10404" y="4862"/>
                    <a:pt x="10403" y="4860"/>
                  </a:cubicBezTo>
                  <a:lnTo>
                    <a:pt x="10403" y="4860"/>
                  </a:lnTo>
                  <a:cubicBezTo>
                    <a:pt x="10378" y="4864"/>
                    <a:pt x="10353" y="4870"/>
                    <a:pt x="10328" y="4870"/>
                  </a:cubicBezTo>
                  <a:lnTo>
                    <a:pt x="10328" y="4870"/>
                  </a:lnTo>
                  <a:cubicBezTo>
                    <a:pt x="10332" y="4870"/>
                    <a:pt x="10325" y="4868"/>
                    <a:pt x="10335" y="4858"/>
                  </a:cubicBezTo>
                  <a:cubicBezTo>
                    <a:pt x="10300" y="4858"/>
                    <a:pt x="10228" y="4858"/>
                    <a:pt x="10240" y="4846"/>
                  </a:cubicBezTo>
                  <a:close/>
                  <a:moveTo>
                    <a:pt x="10192" y="4894"/>
                  </a:moveTo>
                  <a:cubicBezTo>
                    <a:pt x="10192" y="4897"/>
                    <a:pt x="10196" y="4898"/>
                    <a:pt x="10201" y="4898"/>
                  </a:cubicBezTo>
                  <a:cubicBezTo>
                    <a:pt x="10208" y="4898"/>
                    <a:pt x="10218" y="4896"/>
                    <a:pt x="10228" y="4894"/>
                  </a:cubicBezTo>
                  <a:close/>
                  <a:moveTo>
                    <a:pt x="10466" y="4894"/>
                  </a:moveTo>
                  <a:cubicBezTo>
                    <a:pt x="10487" y="4905"/>
                    <a:pt x="10443" y="4915"/>
                    <a:pt x="10408" y="4917"/>
                  </a:cubicBezTo>
                  <a:lnTo>
                    <a:pt x="10408" y="4917"/>
                  </a:lnTo>
                  <a:lnTo>
                    <a:pt x="10442" y="4906"/>
                  </a:lnTo>
                  <a:lnTo>
                    <a:pt x="10419" y="4906"/>
                  </a:lnTo>
                  <a:cubicBezTo>
                    <a:pt x="10419" y="4906"/>
                    <a:pt x="10442" y="4894"/>
                    <a:pt x="10466" y="4894"/>
                  </a:cubicBezTo>
                  <a:close/>
                  <a:moveTo>
                    <a:pt x="9038" y="4918"/>
                  </a:moveTo>
                  <a:cubicBezTo>
                    <a:pt x="9038" y="4924"/>
                    <a:pt x="9035" y="4924"/>
                    <a:pt x="9035" y="4924"/>
                  </a:cubicBezTo>
                  <a:cubicBezTo>
                    <a:pt x="9035" y="4924"/>
                    <a:pt x="9035" y="4924"/>
                    <a:pt x="9038" y="4925"/>
                  </a:cubicBezTo>
                  <a:lnTo>
                    <a:pt x="9038" y="4918"/>
                  </a:lnTo>
                  <a:close/>
                  <a:moveTo>
                    <a:pt x="9038" y="4925"/>
                  </a:moveTo>
                  <a:lnTo>
                    <a:pt x="9038" y="4942"/>
                  </a:lnTo>
                  <a:cubicBezTo>
                    <a:pt x="9038" y="4930"/>
                    <a:pt x="9038" y="4930"/>
                    <a:pt x="9049" y="4930"/>
                  </a:cubicBezTo>
                  <a:cubicBezTo>
                    <a:pt x="9043" y="4927"/>
                    <a:pt x="9040" y="4925"/>
                    <a:pt x="9038" y="4925"/>
                  </a:cubicBezTo>
                  <a:close/>
                  <a:moveTo>
                    <a:pt x="10816" y="4948"/>
                  </a:moveTo>
                  <a:cubicBezTo>
                    <a:pt x="10809" y="4948"/>
                    <a:pt x="10788" y="4954"/>
                    <a:pt x="10788" y="4954"/>
                  </a:cubicBezTo>
                  <a:lnTo>
                    <a:pt x="10812" y="4954"/>
                  </a:lnTo>
                  <a:cubicBezTo>
                    <a:pt x="10819" y="4950"/>
                    <a:pt x="10819" y="4948"/>
                    <a:pt x="10816" y="4948"/>
                  </a:cubicBezTo>
                  <a:close/>
                  <a:moveTo>
                    <a:pt x="9124" y="4954"/>
                  </a:moveTo>
                  <a:cubicBezTo>
                    <a:pt x="9126" y="4957"/>
                    <a:pt x="9128" y="4961"/>
                    <a:pt x="9133" y="4966"/>
                  </a:cubicBezTo>
                  <a:cubicBezTo>
                    <a:pt x="9133" y="4955"/>
                    <a:pt x="9133" y="4954"/>
                    <a:pt x="9124" y="4954"/>
                  </a:cubicBezTo>
                  <a:close/>
                  <a:moveTo>
                    <a:pt x="11062" y="4942"/>
                  </a:moveTo>
                  <a:lnTo>
                    <a:pt x="11073" y="4966"/>
                  </a:lnTo>
                  <a:cubicBezTo>
                    <a:pt x="11073" y="4954"/>
                    <a:pt x="11073" y="4942"/>
                    <a:pt x="11062" y="4942"/>
                  </a:cubicBezTo>
                  <a:close/>
                  <a:moveTo>
                    <a:pt x="10216" y="4966"/>
                  </a:moveTo>
                  <a:cubicBezTo>
                    <a:pt x="10214" y="4966"/>
                    <a:pt x="10211" y="4966"/>
                    <a:pt x="10209" y="4966"/>
                  </a:cubicBezTo>
                  <a:lnTo>
                    <a:pt x="10209" y="4966"/>
                  </a:lnTo>
                  <a:cubicBezTo>
                    <a:pt x="10212" y="4966"/>
                    <a:pt x="10214" y="4966"/>
                    <a:pt x="10216" y="4966"/>
                  </a:cubicBezTo>
                  <a:lnTo>
                    <a:pt x="10216" y="4966"/>
                  </a:lnTo>
                  <a:cubicBezTo>
                    <a:pt x="10216" y="4966"/>
                    <a:pt x="10216" y="4966"/>
                    <a:pt x="10216" y="4966"/>
                  </a:cubicBezTo>
                  <a:close/>
                  <a:moveTo>
                    <a:pt x="10209" y="4966"/>
                  </a:moveTo>
                  <a:cubicBezTo>
                    <a:pt x="10189" y="4967"/>
                    <a:pt x="10173" y="4969"/>
                    <a:pt x="10157" y="4977"/>
                  </a:cubicBezTo>
                  <a:lnTo>
                    <a:pt x="10169" y="4977"/>
                  </a:lnTo>
                  <a:cubicBezTo>
                    <a:pt x="10190" y="4977"/>
                    <a:pt x="10192" y="4968"/>
                    <a:pt x="10209" y="4966"/>
                  </a:cubicBezTo>
                  <a:close/>
                  <a:moveTo>
                    <a:pt x="10800" y="4966"/>
                  </a:moveTo>
                  <a:cubicBezTo>
                    <a:pt x="10812" y="4977"/>
                    <a:pt x="10812" y="4977"/>
                    <a:pt x="10812" y="4977"/>
                  </a:cubicBezTo>
                  <a:cubicBezTo>
                    <a:pt x="10812" y="4977"/>
                    <a:pt x="10812" y="4966"/>
                    <a:pt x="10812" y="4966"/>
                  </a:cubicBezTo>
                  <a:close/>
                  <a:moveTo>
                    <a:pt x="10812" y="4977"/>
                  </a:moveTo>
                  <a:cubicBezTo>
                    <a:pt x="10812" y="4989"/>
                    <a:pt x="10812" y="4989"/>
                    <a:pt x="10812" y="4989"/>
                  </a:cubicBezTo>
                  <a:lnTo>
                    <a:pt x="10823" y="4989"/>
                  </a:lnTo>
                  <a:cubicBezTo>
                    <a:pt x="10823" y="4989"/>
                    <a:pt x="10823" y="4977"/>
                    <a:pt x="10812" y="4977"/>
                  </a:cubicBezTo>
                  <a:close/>
                  <a:moveTo>
                    <a:pt x="10822" y="4930"/>
                  </a:moveTo>
                  <a:cubicBezTo>
                    <a:pt x="10831" y="4931"/>
                    <a:pt x="10839" y="4933"/>
                    <a:pt x="10847" y="4942"/>
                  </a:cubicBezTo>
                  <a:cubicBezTo>
                    <a:pt x="10847" y="4954"/>
                    <a:pt x="10859" y="4966"/>
                    <a:pt x="10847" y="4977"/>
                  </a:cubicBezTo>
                  <a:lnTo>
                    <a:pt x="10859" y="4977"/>
                  </a:lnTo>
                  <a:cubicBezTo>
                    <a:pt x="10870" y="4988"/>
                    <a:pt x="10871" y="4991"/>
                    <a:pt x="10867" y="4991"/>
                  </a:cubicBezTo>
                  <a:cubicBezTo>
                    <a:pt x="10862" y="4991"/>
                    <a:pt x="10843" y="4982"/>
                    <a:pt x="10832" y="4982"/>
                  </a:cubicBezTo>
                  <a:cubicBezTo>
                    <a:pt x="10827" y="4982"/>
                    <a:pt x="10823" y="4984"/>
                    <a:pt x="10823" y="4989"/>
                  </a:cubicBezTo>
                  <a:cubicBezTo>
                    <a:pt x="10823" y="5001"/>
                    <a:pt x="10823" y="5001"/>
                    <a:pt x="10823" y="5001"/>
                  </a:cubicBezTo>
                  <a:lnTo>
                    <a:pt x="10812" y="5001"/>
                  </a:lnTo>
                  <a:lnTo>
                    <a:pt x="10776" y="4989"/>
                  </a:lnTo>
                  <a:lnTo>
                    <a:pt x="10776" y="4989"/>
                  </a:lnTo>
                  <a:cubicBezTo>
                    <a:pt x="10776" y="5001"/>
                    <a:pt x="10788" y="5001"/>
                    <a:pt x="10788" y="5001"/>
                  </a:cubicBezTo>
                  <a:lnTo>
                    <a:pt x="10764" y="5001"/>
                  </a:lnTo>
                  <a:cubicBezTo>
                    <a:pt x="10764" y="5001"/>
                    <a:pt x="10764" y="5001"/>
                    <a:pt x="10764" y="4989"/>
                  </a:cubicBezTo>
                  <a:cubicBezTo>
                    <a:pt x="10764" y="4989"/>
                    <a:pt x="10752" y="4989"/>
                    <a:pt x="10752" y="4977"/>
                  </a:cubicBezTo>
                  <a:lnTo>
                    <a:pt x="10776" y="4977"/>
                  </a:lnTo>
                  <a:lnTo>
                    <a:pt x="10776" y="4966"/>
                  </a:lnTo>
                  <a:cubicBezTo>
                    <a:pt x="10740" y="4966"/>
                    <a:pt x="10740" y="4966"/>
                    <a:pt x="10764" y="4954"/>
                  </a:cubicBezTo>
                  <a:lnTo>
                    <a:pt x="10788" y="4954"/>
                  </a:lnTo>
                  <a:cubicBezTo>
                    <a:pt x="10752" y="4954"/>
                    <a:pt x="10787" y="4942"/>
                    <a:pt x="10822" y="4930"/>
                  </a:cubicBezTo>
                  <a:close/>
                  <a:moveTo>
                    <a:pt x="10752" y="4989"/>
                  </a:moveTo>
                  <a:cubicBezTo>
                    <a:pt x="10752" y="4998"/>
                    <a:pt x="10752" y="5006"/>
                    <a:pt x="10744" y="5006"/>
                  </a:cubicBezTo>
                  <a:cubicBezTo>
                    <a:pt x="10740" y="5006"/>
                    <a:pt x="10735" y="5005"/>
                    <a:pt x="10728" y="5001"/>
                  </a:cubicBezTo>
                  <a:lnTo>
                    <a:pt x="10716" y="5001"/>
                  </a:lnTo>
                  <a:cubicBezTo>
                    <a:pt x="10728" y="5001"/>
                    <a:pt x="10740" y="5001"/>
                    <a:pt x="10752" y="4989"/>
                  </a:cubicBezTo>
                  <a:close/>
                  <a:moveTo>
                    <a:pt x="10217" y="5013"/>
                  </a:moveTo>
                  <a:cubicBezTo>
                    <a:pt x="10216" y="5013"/>
                    <a:pt x="10216" y="5013"/>
                    <a:pt x="10216" y="5013"/>
                  </a:cubicBezTo>
                  <a:cubicBezTo>
                    <a:pt x="10216" y="5013"/>
                    <a:pt x="10217" y="5013"/>
                    <a:pt x="10217" y="5013"/>
                  </a:cubicBezTo>
                  <a:close/>
                  <a:moveTo>
                    <a:pt x="10713" y="5004"/>
                  </a:moveTo>
                  <a:lnTo>
                    <a:pt x="10713" y="5004"/>
                  </a:lnTo>
                  <a:cubicBezTo>
                    <a:pt x="10715" y="5005"/>
                    <a:pt x="10716" y="5007"/>
                    <a:pt x="10717" y="5008"/>
                  </a:cubicBezTo>
                  <a:lnTo>
                    <a:pt x="10717" y="5008"/>
                  </a:lnTo>
                  <a:cubicBezTo>
                    <a:pt x="10715" y="5009"/>
                    <a:pt x="10710" y="5010"/>
                    <a:pt x="10704" y="5013"/>
                  </a:cubicBezTo>
                  <a:cubicBezTo>
                    <a:pt x="10683" y="5013"/>
                    <a:pt x="10701" y="5013"/>
                    <a:pt x="10713" y="5004"/>
                  </a:cubicBezTo>
                  <a:close/>
                  <a:moveTo>
                    <a:pt x="10719" y="5010"/>
                  </a:moveTo>
                  <a:cubicBezTo>
                    <a:pt x="10722" y="5012"/>
                    <a:pt x="10724" y="5013"/>
                    <a:pt x="10728" y="5013"/>
                  </a:cubicBezTo>
                  <a:cubicBezTo>
                    <a:pt x="10716" y="5013"/>
                    <a:pt x="10704" y="5025"/>
                    <a:pt x="10681" y="5025"/>
                  </a:cubicBezTo>
                  <a:cubicBezTo>
                    <a:pt x="10705" y="5019"/>
                    <a:pt x="10717" y="5013"/>
                    <a:pt x="10719" y="5010"/>
                  </a:cubicBezTo>
                  <a:close/>
                  <a:moveTo>
                    <a:pt x="10300" y="5049"/>
                  </a:moveTo>
                  <a:cubicBezTo>
                    <a:pt x="10323" y="5049"/>
                    <a:pt x="10300" y="5061"/>
                    <a:pt x="10300" y="5061"/>
                  </a:cubicBezTo>
                  <a:cubicBezTo>
                    <a:pt x="10288" y="5061"/>
                    <a:pt x="10276" y="5061"/>
                    <a:pt x="10287" y="5050"/>
                  </a:cubicBezTo>
                  <a:lnTo>
                    <a:pt x="10287" y="5050"/>
                  </a:lnTo>
                  <a:cubicBezTo>
                    <a:pt x="10291" y="5049"/>
                    <a:pt x="10295" y="5049"/>
                    <a:pt x="10300" y="5049"/>
                  </a:cubicBezTo>
                  <a:close/>
                  <a:moveTo>
                    <a:pt x="9049" y="5064"/>
                  </a:moveTo>
                  <a:lnTo>
                    <a:pt x="9049" y="5064"/>
                  </a:lnTo>
                  <a:cubicBezTo>
                    <a:pt x="9070" y="5085"/>
                    <a:pt x="9098" y="5115"/>
                    <a:pt x="9109" y="5120"/>
                  </a:cubicBezTo>
                  <a:cubicBezTo>
                    <a:pt x="9098" y="5098"/>
                    <a:pt x="9074" y="5081"/>
                    <a:pt x="9049" y="5064"/>
                  </a:cubicBezTo>
                  <a:close/>
                  <a:moveTo>
                    <a:pt x="10716" y="5120"/>
                  </a:moveTo>
                  <a:cubicBezTo>
                    <a:pt x="10732" y="5120"/>
                    <a:pt x="10740" y="5122"/>
                    <a:pt x="10745" y="5123"/>
                  </a:cubicBezTo>
                  <a:lnTo>
                    <a:pt x="10745" y="5123"/>
                  </a:lnTo>
                  <a:cubicBezTo>
                    <a:pt x="10718" y="5132"/>
                    <a:pt x="10726" y="5132"/>
                    <a:pt x="10704" y="5132"/>
                  </a:cubicBezTo>
                  <a:cubicBezTo>
                    <a:pt x="10708" y="5132"/>
                    <a:pt x="10711" y="5132"/>
                    <a:pt x="10713" y="5133"/>
                  </a:cubicBezTo>
                  <a:lnTo>
                    <a:pt x="10713" y="5133"/>
                  </a:lnTo>
                  <a:cubicBezTo>
                    <a:pt x="10703" y="5135"/>
                    <a:pt x="10697" y="5136"/>
                    <a:pt x="10693" y="5136"/>
                  </a:cubicBezTo>
                  <a:cubicBezTo>
                    <a:pt x="10678" y="5136"/>
                    <a:pt x="10716" y="5120"/>
                    <a:pt x="10716" y="5120"/>
                  </a:cubicBezTo>
                  <a:close/>
                  <a:moveTo>
                    <a:pt x="10329" y="5440"/>
                  </a:moveTo>
                  <a:lnTo>
                    <a:pt x="10329" y="5440"/>
                  </a:lnTo>
                  <a:cubicBezTo>
                    <a:pt x="10324" y="5440"/>
                    <a:pt x="10318" y="5441"/>
                    <a:pt x="10311" y="5442"/>
                  </a:cubicBezTo>
                  <a:cubicBezTo>
                    <a:pt x="10318" y="5442"/>
                    <a:pt x="10324" y="5441"/>
                    <a:pt x="10329" y="5440"/>
                  </a:cubicBezTo>
                  <a:close/>
                  <a:moveTo>
                    <a:pt x="10359" y="5454"/>
                  </a:moveTo>
                  <a:cubicBezTo>
                    <a:pt x="10359" y="5454"/>
                    <a:pt x="10335" y="5466"/>
                    <a:pt x="10323" y="5466"/>
                  </a:cubicBezTo>
                  <a:lnTo>
                    <a:pt x="10371" y="5466"/>
                  </a:lnTo>
                  <a:cubicBezTo>
                    <a:pt x="10371" y="5454"/>
                    <a:pt x="10395" y="5454"/>
                    <a:pt x="10359" y="5454"/>
                  </a:cubicBezTo>
                  <a:close/>
                  <a:moveTo>
                    <a:pt x="870" y="6168"/>
                  </a:moveTo>
                  <a:cubicBezTo>
                    <a:pt x="870" y="6171"/>
                    <a:pt x="870" y="6173"/>
                    <a:pt x="871" y="6175"/>
                  </a:cubicBezTo>
                  <a:lnTo>
                    <a:pt x="871" y="6175"/>
                  </a:lnTo>
                  <a:cubicBezTo>
                    <a:pt x="871" y="6173"/>
                    <a:pt x="870" y="6170"/>
                    <a:pt x="870" y="6168"/>
                  </a:cubicBezTo>
                  <a:close/>
                  <a:moveTo>
                    <a:pt x="96" y="7549"/>
                  </a:moveTo>
                  <a:cubicBezTo>
                    <a:pt x="93" y="7552"/>
                    <a:pt x="91" y="7555"/>
                    <a:pt x="89" y="7558"/>
                  </a:cubicBezTo>
                  <a:lnTo>
                    <a:pt x="89" y="7558"/>
                  </a:lnTo>
                  <a:cubicBezTo>
                    <a:pt x="91" y="7555"/>
                    <a:pt x="94" y="7552"/>
                    <a:pt x="96" y="7549"/>
                  </a:cubicBezTo>
                  <a:close/>
                  <a:moveTo>
                    <a:pt x="9502" y="8335"/>
                  </a:moveTo>
                  <a:lnTo>
                    <a:pt x="9502" y="8335"/>
                  </a:lnTo>
                  <a:cubicBezTo>
                    <a:pt x="9501" y="8340"/>
                    <a:pt x="9500" y="8345"/>
                    <a:pt x="9500" y="8350"/>
                  </a:cubicBezTo>
                  <a:lnTo>
                    <a:pt x="9500" y="8350"/>
                  </a:lnTo>
                  <a:cubicBezTo>
                    <a:pt x="9501" y="8346"/>
                    <a:pt x="9502" y="8340"/>
                    <a:pt x="9502" y="8335"/>
                  </a:cubicBezTo>
                  <a:close/>
                  <a:moveTo>
                    <a:pt x="8668" y="8573"/>
                  </a:moveTo>
                  <a:cubicBezTo>
                    <a:pt x="8667" y="8576"/>
                    <a:pt x="8667" y="8578"/>
                    <a:pt x="8667" y="8580"/>
                  </a:cubicBezTo>
                  <a:lnTo>
                    <a:pt x="8667" y="8580"/>
                  </a:lnTo>
                  <a:cubicBezTo>
                    <a:pt x="8667" y="8578"/>
                    <a:pt x="8668" y="8576"/>
                    <a:pt x="8668" y="8573"/>
                  </a:cubicBezTo>
                  <a:close/>
                  <a:moveTo>
                    <a:pt x="5287" y="9156"/>
                  </a:moveTo>
                  <a:lnTo>
                    <a:pt x="5287" y="9168"/>
                  </a:lnTo>
                  <a:cubicBezTo>
                    <a:pt x="5263" y="9168"/>
                    <a:pt x="5239" y="9156"/>
                    <a:pt x="5287" y="9156"/>
                  </a:cubicBezTo>
                  <a:close/>
                  <a:moveTo>
                    <a:pt x="5466" y="9264"/>
                  </a:moveTo>
                  <a:lnTo>
                    <a:pt x="5478" y="9270"/>
                  </a:lnTo>
                  <a:cubicBezTo>
                    <a:pt x="5475" y="9267"/>
                    <a:pt x="5472" y="9264"/>
                    <a:pt x="5466" y="9264"/>
                  </a:cubicBezTo>
                  <a:close/>
                  <a:moveTo>
                    <a:pt x="5478" y="9270"/>
                  </a:moveTo>
                  <a:cubicBezTo>
                    <a:pt x="5481" y="9273"/>
                    <a:pt x="5483" y="9276"/>
                    <a:pt x="5489" y="9276"/>
                  </a:cubicBezTo>
                  <a:lnTo>
                    <a:pt x="5478" y="9270"/>
                  </a:lnTo>
                  <a:close/>
                  <a:moveTo>
                    <a:pt x="5775" y="9478"/>
                  </a:moveTo>
                  <a:cubicBezTo>
                    <a:pt x="5777" y="9479"/>
                    <a:pt x="5780" y="9480"/>
                    <a:pt x="5782" y="9481"/>
                  </a:cubicBezTo>
                  <a:lnTo>
                    <a:pt x="5782" y="9481"/>
                  </a:lnTo>
                  <a:cubicBezTo>
                    <a:pt x="5784" y="9481"/>
                    <a:pt x="5781" y="9478"/>
                    <a:pt x="5775" y="9478"/>
                  </a:cubicBezTo>
                  <a:close/>
                  <a:moveTo>
                    <a:pt x="5918" y="9502"/>
                  </a:moveTo>
                  <a:lnTo>
                    <a:pt x="5918" y="9502"/>
                  </a:lnTo>
                  <a:cubicBezTo>
                    <a:pt x="6001" y="9549"/>
                    <a:pt x="6061" y="9549"/>
                    <a:pt x="6132" y="9585"/>
                  </a:cubicBezTo>
                  <a:cubicBezTo>
                    <a:pt x="6120" y="9573"/>
                    <a:pt x="6132" y="9561"/>
                    <a:pt x="6120" y="9549"/>
                  </a:cubicBezTo>
                  <a:lnTo>
                    <a:pt x="6120" y="9549"/>
                  </a:lnTo>
                  <a:cubicBezTo>
                    <a:pt x="6156" y="9561"/>
                    <a:pt x="6192" y="9573"/>
                    <a:pt x="6192" y="9609"/>
                  </a:cubicBezTo>
                  <a:cubicBezTo>
                    <a:pt x="6184" y="9615"/>
                    <a:pt x="6174" y="9618"/>
                    <a:pt x="6162" y="9618"/>
                  </a:cubicBezTo>
                  <a:cubicBezTo>
                    <a:pt x="6097" y="9618"/>
                    <a:pt x="5988" y="9532"/>
                    <a:pt x="5976" y="9532"/>
                  </a:cubicBezTo>
                  <a:lnTo>
                    <a:pt x="5976" y="9532"/>
                  </a:lnTo>
                  <a:cubicBezTo>
                    <a:pt x="5975" y="9532"/>
                    <a:pt x="5975" y="9534"/>
                    <a:pt x="5978" y="9537"/>
                  </a:cubicBezTo>
                  <a:cubicBezTo>
                    <a:pt x="5882" y="9537"/>
                    <a:pt x="5918" y="9514"/>
                    <a:pt x="5918" y="9502"/>
                  </a:cubicBezTo>
                  <a:close/>
                  <a:moveTo>
                    <a:pt x="6430" y="9990"/>
                  </a:moveTo>
                  <a:cubicBezTo>
                    <a:pt x="6430" y="9991"/>
                    <a:pt x="6430" y="9991"/>
                    <a:pt x="6430" y="9991"/>
                  </a:cubicBezTo>
                  <a:cubicBezTo>
                    <a:pt x="6430" y="9991"/>
                    <a:pt x="6431" y="9991"/>
                    <a:pt x="6431" y="9990"/>
                  </a:cubicBezTo>
                  <a:lnTo>
                    <a:pt x="6431" y="9990"/>
                  </a:lnTo>
                  <a:cubicBezTo>
                    <a:pt x="6431" y="9990"/>
                    <a:pt x="6430" y="9990"/>
                    <a:pt x="6430" y="9990"/>
                  </a:cubicBezTo>
                  <a:close/>
                  <a:moveTo>
                    <a:pt x="9549" y="36"/>
                  </a:moveTo>
                  <a:lnTo>
                    <a:pt x="9597" y="48"/>
                  </a:lnTo>
                  <a:cubicBezTo>
                    <a:pt x="9585" y="48"/>
                    <a:pt x="9538" y="60"/>
                    <a:pt x="9573" y="60"/>
                  </a:cubicBezTo>
                  <a:lnTo>
                    <a:pt x="9585" y="60"/>
                  </a:lnTo>
                  <a:cubicBezTo>
                    <a:pt x="9579" y="66"/>
                    <a:pt x="9585" y="66"/>
                    <a:pt x="9594" y="66"/>
                  </a:cubicBezTo>
                  <a:cubicBezTo>
                    <a:pt x="9603" y="66"/>
                    <a:pt x="9615" y="66"/>
                    <a:pt x="9621" y="72"/>
                  </a:cubicBezTo>
                  <a:lnTo>
                    <a:pt x="9561" y="72"/>
                  </a:lnTo>
                  <a:cubicBezTo>
                    <a:pt x="9609" y="72"/>
                    <a:pt x="9549" y="84"/>
                    <a:pt x="9561" y="84"/>
                  </a:cubicBezTo>
                  <a:cubicBezTo>
                    <a:pt x="9572" y="84"/>
                    <a:pt x="9582" y="84"/>
                    <a:pt x="9591" y="85"/>
                  </a:cubicBezTo>
                  <a:lnTo>
                    <a:pt x="9591" y="85"/>
                  </a:lnTo>
                  <a:cubicBezTo>
                    <a:pt x="9533" y="96"/>
                    <a:pt x="9654" y="97"/>
                    <a:pt x="9573" y="120"/>
                  </a:cubicBezTo>
                  <a:cubicBezTo>
                    <a:pt x="9561" y="120"/>
                    <a:pt x="9573" y="120"/>
                    <a:pt x="9538" y="132"/>
                  </a:cubicBezTo>
                  <a:lnTo>
                    <a:pt x="9609" y="120"/>
                  </a:lnTo>
                  <a:lnTo>
                    <a:pt x="9609" y="120"/>
                  </a:lnTo>
                  <a:cubicBezTo>
                    <a:pt x="9597" y="132"/>
                    <a:pt x="9561" y="132"/>
                    <a:pt x="9549" y="132"/>
                  </a:cubicBezTo>
                  <a:cubicBezTo>
                    <a:pt x="9549" y="132"/>
                    <a:pt x="9549" y="143"/>
                    <a:pt x="9549" y="143"/>
                  </a:cubicBezTo>
                  <a:lnTo>
                    <a:pt x="9514" y="143"/>
                  </a:lnTo>
                  <a:cubicBezTo>
                    <a:pt x="9538" y="143"/>
                    <a:pt x="9538" y="155"/>
                    <a:pt x="9538" y="155"/>
                  </a:cubicBezTo>
                  <a:cubicBezTo>
                    <a:pt x="9549" y="155"/>
                    <a:pt x="9585" y="143"/>
                    <a:pt x="9609" y="143"/>
                  </a:cubicBezTo>
                  <a:cubicBezTo>
                    <a:pt x="9585" y="155"/>
                    <a:pt x="9597" y="167"/>
                    <a:pt x="9549" y="179"/>
                  </a:cubicBezTo>
                  <a:lnTo>
                    <a:pt x="9502" y="179"/>
                  </a:lnTo>
                  <a:cubicBezTo>
                    <a:pt x="9496" y="185"/>
                    <a:pt x="9502" y="188"/>
                    <a:pt x="9512" y="188"/>
                  </a:cubicBezTo>
                  <a:cubicBezTo>
                    <a:pt x="9523" y="188"/>
                    <a:pt x="9538" y="185"/>
                    <a:pt x="9549" y="179"/>
                  </a:cubicBezTo>
                  <a:lnTo>
                    <a:pt x="9549" y="179"/>
                  </a:lnTo>
                  <a:cubicBezTo>
                    <a:pt x="9538" y="191"/>
                    <a:pt x="9526" y="191"/>
                    <a:pt x="9514" y="191"/>
                  </a:cubicBezTo>
                  <a:lnTo>
                    <a:pt x="9502" y="191"/>
                  </a:lnTo>
                  <a:cubicBezTo>
                    <a:pt x="9561" y="191"/>
                    <a:pt x="9538" y="203"/>
                    <a:pt x="9561" y="203"/>
                  </a:cubicBezTo>
                  <a:cubicBezTo>
                    <a:pt x="9561" y="203"/>
                    <a:pt x="9561" y="203"/>
                    <a:pt x="9561" y="191"/>
                  </a:cubicBezTo>
                  <a:cubicBezTo>
                    <a:pt x="9597" y="191"/>
                    <a:pt x="9633" y="191"/>
                    <a:pt x="9609" y="203"/>
                  </a:cubicBezTo>
                  <a:cubicBezTo>
                    <a:pt x="9601" y="201"/>
                    <a:pt x="9594" y="200"/>
                    <a:pt x="9588" y="200"/>
                  </a:cubicBezTo>
                  <a:cubicBezTo>
                    <a:pt x="9570" y="200"/>
                    <a:pt x="9556" y="206"/>
                    <a:pt x="9547" y="206"/>
                  </a:cubicBezTo>
                  <a:cubicBezTo>
                    <a:pt x="9543" y="206"/>
                    <a:pt x="9540" y="206"/>
                    <a:pt x="9538" y="203"/>
                  </a:cubicBezTo>
                  <a:cubicBezTo>
                    <a:pt x="9508" y="209"/>
                    <a:pt x="9520" y="209"/>
                    <a:pt x="9536" y="209"/>
                  </a:cubicBezTo>
                  <a:cubicBezTo>
                    <a:pt x="9552" y="209"/>
                    <a:pt x="9573" y="209"/>
                    <a:pt x="9561" y="215"/>
                  </a:cubicBezTo>
                  <a:lnTo>
                    <a:pt x="9538" y="215"/>
                  </a:lnTo>
                  <a:cubicBezTo>
                    <a:pt x="9526" y="219"/>
                    <a:pt x="9519" y="220"/>
                    <a:pt x="9515" y="220"/>
                  </a:cubicBezTo>
                  <a:cubicBezTo>
                    <a:pt x="9507" y="220"/>
                    <a:pt x="9510" y="215"/>
                    <a:pt x="9502" y="215"/>
                  </a:cubicBezTo>
                  <a:lnTo>
                    <a:pt x="9514" y="215"/>
                  </a:lnTo>
                  <a:cubicBezTo>
                    <a:pt x="9478" y="215"/>
                    <a:pt x="9502" y="203"/>
                    <a:pt x="9454" y="203"/>
                  </a:cubicBezTo>
                  <a:lnTo>
                    <a:pt x="9430" y="227"/>
                  </a:lnTo>
                  <a:cubicBezTo>
                    <a:pt x="9478" y="239"/>
                    <a:pt x="9430" y="263"/>
                    <a:pt x="9514" y="274"/>
                  </a:cubicBezTo>
                  <a:lnTo>
                    <a:pt x="9561" y="274"/>
                  </a:lnTo>
                  <a:cubicBezTo>
                    <a:pt x="9536" y="274"/>
                    <a:pt x="9529" y="280"/>
                    <a:pt x="9514" y="288"/>
                  </a:cubicBezTo>
                  <a:lnTo>
                    <a:pt x="9514" y="288"/>
                  </a:lnTo>
                  <a:cubicBezTo>
                    <a:pt x="9522" y="286"/>
                    <a:pt x="9530" y="286"/>
                    <a:pt x="9549" y="286"/>
                  </a:cubicBezTo>
                  <a:cubicBezTo>
                    <a:pt x="9573" y="286"/>
                    <a:pt x="9587" y="281"/>
                    <a:pt x="9589" y="281"/>
                  </a:cubicBezTo>
                  <a:lnTo>
                    <a:pt x="9589" y="281"/>
                  </a:lnTo>
                  <a:cubicBezTo>
                    <a:pt x="9590" y="281"/>
                    <a:pt x="9589" y="282"/>
                    <a:pt x="9585" y="286"/>
                  </a:cubicBezTo>
                  <a:cubicBezTo>
                    <a:pt x="9580" y="286"/>
                    <a:pt x="9576" y="286"/>
                    <a:pt x="9573" y="286"/>
                  </a:cubicBezTo>
                  <a:lnTo>
                    <a:pt x="9573" y="286"/>
                  </a:lnTo>
                  <a:cubicBezTo>
                    <a:pt x="9561" y="298"/>
                    <a:pt x="9549" y="298"/>
                    <a:pt x="9526" y="310"/>
                  </a:cubicBezTo>
                  <a:cubicBezTo>
                    <a:pt x="9514" y="310"/>
                    <a:pt x="9525" y="298"/>
                    <a:pt x="9537" y="298"/>
                  </a:cubicBezTo>
                  <a:lnTo>
                    <a:pt x="9537" y="298"/>
                  </a:lnTo>
                  <a:cubicBezTo>
                    <a:pt x="9525" y="298"/>
                    <a:pt x="9514" y="310"/>
                    <a:pt x="9490" y="310"/>
                  </a:cubicBezTo>
                  <a:cubicBezTo>
                    <a:pt x="9478" y="316"/>
                    <a:pt x="9469" y="316"/>
                    <a:pt x="9462" y="316"/>
                  </a:cubicBezTo>
                  <a:cubicBezTo>
                    <a:pt x="9454" y="316"/>
                    <a:pt x="9448" y="316"/>
                    <a:pt x="9442" y="322"/>
                  </a:cubicBezTo>
                  <a:cubicBezTo>
                    <a:pt x="9466" y="322"/>
                    <a:pt x="9526" y="322"/>
                    <a:pt x="9549" y="334"/>
                  </a:cubicBezTo>
                  <a:lnTo>
                    <a:pt x="9490" y="334"/>
                  </a:lnTo>
                  <a:cubicBezTo>
                    <a:pt x="9466" y="346"/>
                    <a:pt x="9561" y="346"/>
                    <a:pt x="9561" y="346"/>
                  </a:cubicBezTo>
                  <a:lnTo>
                    <a:pt x="9538" y="346"/>
                  </a:lnTo>
                  <a:cubicBezTo>
                    <a:pt x="9526" y="370"/>
                    <a:pt x="9526" y="382"/>
                    <a:pt x="9466" y="417"/>
                  </a:cubicBezTo>
                  <a:lnTo>
                    <a:pt x="9526" y="417"/>
                  </a:lnTo>
                  <a:lnTo>
                    <a:pt x="9490" y="429"/>
                  </a:lnTo>
                  <a:cubicBezTo>
                    <a:pt x="9454" y="453"/>
                    <a:pt x="9490" y="465"/>
                    <a:pt x="9514" y="477"/>
                  </a:cubicBezTo>
                  <a:cubicBezTo>
                    <a:pt x="9526" y="489"/>
                    <a:pt x="9478" y="489"/>
                    <a:pt x="9454" y="501"/>
                  </a:cubicBezTo>
                  <a:cubicBezTo>
                    <a:pt x="9454" y="507"/>
                    <a:pt x="9472" y="507"/>
                    <a:pt x="9491" y="507"/>
                  </a:cubicBezTo>
                  <a:cubicBezTo>
                    <a:pt x="9511" y="507"/>
                    <a:pt x="9532" y="507"/>
                    <a:pt x="9538" y="513"/>
                  </a:cubicBezTo>
                  <a:cubicBezTo>
                    <a:pt x="9514" y="524"/>
                    <a:pt x="9466" y="524"/>
                    <a:pt x="9466" y="524"/>
                  </a:cubicBezTo>
                  <a:lnTo>
                    <a:pt x="9478" y="524"/>
                  </a:lnTo>
                  <a:cubicBezTo>
                    <a:pt x="9454" y="536"/>
                    <a:pt x="9478" y="536"/>
                    <a:pt x="9466" y="548"/>
                  </a:cubicBezTo>
                  <a:cubicBezTo>
                    <a:pt x="9466" y="560"/>
                    <a:pt x="9514" y="560"/>
                    <a:pt x="9585" y="572"/>
                  </a:cubicBezTo>
                  <a:lnTo>
                    <a:pt x="9466" y="572"/>
                  </a:lnTo>
                  <a:cubicBezTo>
                    <a:pt x="9490" y="572"/>
                    <a:pt x="9502" y="584"/>
                    <a:pt x="9454" y="584"/>
                  </a:cubicBezTo>
                  <a:cubicBezTo>
                    <a:pt x="9454" y="596"/>
                    <a:pt x="9454" y="596"/>
                    <a:pt x="9490" y="596"/>
                  </a:cubicBezTo>
                  <a:lnTo>
                    <a:pt x="9514" y="596"/>
                  </a:lnTo>
                  <a:cubicBezTo>
                    <a:pt x="9502" y="596"/>
                    <a:pt x="9526" y="608"/>
                    <a:pt x="9466" y="608"/>
                  </a:cubicBezTo>
                  <a:cubicBezTo>
                    <a:pt x="9478" y="644"/>
                    <a:pt x="9466" y="667"/>
                    <a:pt x="9478" y="703"/>
                  </a:cubicBezTo>
                  <a:cubicBezTo>
                    <a:pt x="9502" y="703"/>
                    <a:pt x="9490" y="691"/>
                    <a:pt x="9502" y="691"/>
                  </a:cubicBezTo>
                  <a:cubicBezTo>
                    <a:pt x="9549" y="703"/>
                    <a:pt x="9490" y="703"/>
                    <a:pt x="9514" y="703"/>
                  </a:cubicBezTo>
                  <a:lnTo>
                    <a:pt x="9490" y="703"/>
                  </a:lnTo>
                  <a:cubicBezTo>
                    <a:pt x="9490" y="715"/>
                    <a:pt x="9538" y="715"/>
                    <a:pt x="9573" y="727"/>
                  </a:cubicBezTo>
                  <a:lnTo>
                    <a:pt x="9549" y="727"/>
                  </a:lnTo>
                  <a:cubicBezTo>
                    <a:pt x="9561" y="727"/>
                    <a:pt x="9561" y="739"/>
                    <a:pt x="9561" y="739"/>
                  </a:cubicBezTo>
                  <a:cubicBezTo>
                    <a:pt x="9538" y="739"/>
                    <a:pt x="9502" y="751"/>
                    <a:pt x="9502" y="751"/>
                  </a:cubicBezTo>
                  <a:cubicBezTo>
                    <a:pt x="9490" y="755"/>
                    <a:pt x="9483" y="756"/>
                    <a:pt x="9480" y="756"/>
                  </a:cubicBezTo>
                  <a:cubicBezTo>
                    <a:pt x="9473" y="756"/>
                    <a:pt x="9478" y="751"/>
                    <a:pt x="9478" y="751"/>
                  </a:cubicBezTo>
                  <a:cubicBezTo>
                    <a:pt x="9419" y="751"/>
                    <a:pt x="9442" y="763"/>
                    <a:pt x="9383" y="763"/>
                  </a:cubicBezTo>
                  <a:cubicBezTo>
                    <a:pt x="9387" y="767"/>
                    <a:pt x="9392" y="768"/>
                    <a:pt x="9398" y="768"/>
                  </a:cubicBezTo>
                  <a:cubicBezTo>
                    <a:pt x="9411" y="768"/>
                    <a:pt x="9426" y="763"/>
                    <a:pt x="9442" y="763"/>
                  </a:cubicBezTo>
                  <a:cubicBezTo>
                    <a:pt x="9466" y="763"/>
                    <a:pt x="9514" y="763"/>
                    <a:pt x="9478" y="775"/>
                  </a:cubicBezTo>
                  <a:lnTo>
                    <a:pt x="9538" y="775"/>
                  </a:lnTo>
                  <a:cubicBezTo>
                    <a:pt x="9490" y="775"/>
                    <a:pt x="9526" y="775"/>
                    <a:pt x="9514" y="786"/>
                  </a:cubicBezTo>
                  <a:lnTo>
                    <a:pt x="9490" y="786"/>
                  </a:lnTo>
                  <a:cubicBezTo>
                    <a:pt x="9490" y="786"/>
                    <a:pt x="9478" y="798"/>
                    <a:pt x="9466" y="798"/>
                  </a:cubicBezTo>
                  <a:lnTo>
                    <a:pt x="9430" y="798"/>
                  </a:lnTo>
                  <a:lnTo>
                    <a:pt x="9419" y="810"/>
                  </a:lnTo>
                  <a:cubicBezTo>
                    <a:pt x="9442" y="798"/>
                    <a:pt x="9466" y="798"/>
                    <a:pt x="9490" y="798"/>
                  </a:cubicBezTo>
                  <a:cubicBezTo>
                    <a:pt x="9538" y="798"/>
                    <a:pt x="9573" y="798"/>
                    <a:pt x="9573" y="810"/>
                  </a:cubicBezTo>
                  <a:cubicBezTo>
                    <a:pt x="9557" y="814"/>
                    <a:pt x="9548" y="816"/>
                    <a:pt x="9541" y="816"/>
                  </a:cubicBezTo>
                  <a:cubicBezTo>
                    <a:pt x="9527" y="816"/>
                    <a:pt x="9522" y="810"/>
                    <a:pt x="9490" y="810"/>
                  </a:cubicBezTo>
                  <a:cubicBezTo>
                    <a:pt x="9478" y="816"/>
                    <a:pt x="9508" y="816"/>
                    <a:pt x="9541" y="816"/>
                  </a:cubicBezTo>
                  <a:cubicBezTo>
                    <a:pt x="9573" y="816"/>
                    <a:pt x="9609" y="816"/>
                    <a:pt x="9609" y="822"/>
                  </a:cubicBezTo>
                  <a:cubicBezTo>
                    <a:pt x="9585" y="834"/>
                    <a:pt x="9633" y="834"/>
                    <a:pt x="9633" y="834"/>
                  </a:cubicBezTo>
                  <a:cubicBezTo>
                    <a:pt x="9609" y="834"/>
                    <a:pt x="9597" y="846"/>
                    <a:pt x="9573" y="858"/>
                  </a:cubicBezTo>
                  <a:lnTo>
                    <a:pt x="9514" y="858"/>
                  </a:lnTo>
                  <a:cubicBezTo>
                    <a:pt x="9561" y="858"/>
                    <a:pt x="9561" y="870"/>
                    <a:pt x="9573" y="870"/>
                  </a:cubicBezTo>
                  <a:lnTo>
                    <a:pt x="9609" y="870"/>
                  </a:lnTo>
                  <a:cubicBezTo>
                    <a:pt x="9621" y="870"/>
                    <a:pt x="9645" y="882"/>
                    <a:pt x="9645" y="882"/>
                  </a:cubicBezTo>
                  <a:cubicBezTo>
                    <a:pt x="9651" y="888"/>
                    <a:pt x="9660" y="888"/>
                    <a:pt x="9673" y="888"/>
                  </a:cubicBezTo>
                  <a:cubicBezTo>
                    <a:pt x="9684" y="888"/>
                    <a:pt x="9699" y="888"/>
                    <a:pt x="9718" y="891"/>
                  </a:cubicBezTo>
                  <a:lnTo>
                    <a:pt x="9718" y="891"/>
                  </a:lnTo>
                  <a:cubicBezTo>
                    <a:pt x="9724" y="890"/>
                    <a:pt x="9727" y="890"/>
                    <a:pt x="9729" y="890"/>
                  </a:cubicBezTo>
                  <a:cubicBezTo>
                    <a:pt x="9732" y="890"/>
                    <a:pt x="9729" y="891"/>
                    <a:pt x="9725" y="893"/>
                  </a:cubicBezTo>
                  <a:lnTo>
                    <a:pt x="9725" y="893"/>
                  </a:lnTo>
                  <a:cubicBezTo>
                    <a:pt x="9722" y="892"/>
                    <a:pt x="9720" y="892"/>
                    <a:pt x="9718" y="891"/>
                  </a:cubicBezTo>
                  <a:lnTo>
                    <a:pt x="9718" y="891"/>
                  </a:lnTo>
                  <a:cubicBezTo>
                    <a:pt x="9715" y="892"/>
                    <a:pt x="9710" y="893"/>
                    <a:pt x="9704" y="894"/>
                  </a:cubicBezTo>
                  <a:cubicBezTo>
                    <a:pt x="9691" y="894"/>
                    <a:pt x="9671" y="897"/>
                    <a:pt x="9653" y="902"/>
                  </a:cubicBezTo>
                  <a:lnTo>
                    <a:pt x="9653" y="902"/>
                  </a:lnTo>
                  <a:cubicBezTo>
                    <a:pt x="9678" y="899"/>
                    <a:pt x="9700" y="894"/>
                    <a:pt x="9722" y="894"/>
                  </a:cubicBezTo>
                  <a:lnTo>
                    <a:pt x="9722" y="894"/>
                  </a:lnTo>
                  <a:cubicBezTo>
                    <a:pt x="9723" y="893"/>
                    <a:pt x="9724" y="893"/>
                    <a:pt x="9725" y="893"/>
                  </a:cubicBezTo>
                  <a:lnTo>
                    <a:pt x="9725" y="893"/>
                  </a:lnTo>
                  <a:cubicBezTo>
                    <a:pt x="9726" y="893"/>
                    <a:pt x="9727" y="893"/>
                    <a:pt x="9728" y="894"/>
                  </a:cubicBezTo>
                  <a:cubicBezTo>
                    <a:pt x="9746" y="890"/>
                    <a:pt x="9757" y="889"/>
                    <a:pt x="9764" y="889"/>
                  </a:cubicBezTo>
                  <a:cubicBezTo>
                    <a:pt x="9782" y="889"/>
                    <a:pt x="9776" y="897"/>
                    <a:pt x="9776" y="905"/>
                  </a:cubicBezTo>
                  <a:cubicBezTo>
                    <a:pt x="9752" y="917"/>
                    <a:pt x="9740" y="917"/>
                    <a:pt x="9704" y="929"/>
                  </a:cubicBezTo>
                  <a:cubicBezTo>
                    <a:pt x="9704" y="929"/>
                    <a:pt x="9704" y="929"/>
                    <a:pt x="9692" y="941"/>
                  </a:cubicBezTo>
                  <a:cubicBezTo>
                    <a:pt x="9692" y="941"/>
                    <a:pt x="9716" y="941"/>
                    <a:pt x="9705" y="953"/>
                  </a:cubicBezTo>
                  <a:lnTo>
                    <a:pt x="9705" y="953"/>
                  </a:lnTo>
                  <a:cubicBezTo>
                    <a:pt x="9700" y="953"/>
                    <a:pt x="9696" y="953"/>
                    <a:pt x="9692" y="953"/>
                  </a:cubicBezTo>
                  <a:cubicBezTo>
                    <a:pt x="9678" y="957"/>
                    <a:pt x="9673" y="958"/>
                    <a:pt x="9671" y="958"/>
                  </a:cubicBezTo>
                  <a:cubicBezTo>
                    <a:pt x="9668" y="958"/>
                    <a:pt x="9689" y="950"/>
                    <a:pt x="9680" y="941"/>
                  </a:cubicBezTo>
                  <a:lnTo>
                    <a:pt x="9680" y="941"/>
                  </a:lnTo>
                  <a:cubicBezTo>
                    <a:pt x="9621" y="953"/>
                    <a:pt x="9669" y="953"/>
                    <a:pt x="9633" y="965"/>
                  </a:cubicBezTo>
                  <a:cubicBezTo>
                    <a:pt x="9601" y="965"/>
                    <a:pt x="9612" y="960"/>
                    <a:pt x="9608" y="960"/>
                  </a:cubicBezTo>
                  <a:lnTo>
                    <a:pt x="9608" y="960"/>
                  </a:lnTo>
                  <a:cubicBezTo>
                    <a:pt x="9606" y="960"/>
                    <a:pt x="9601" y="961"/>
                    <a:pt x="9585" y="965"/>
                  </a:cubicBezTo>
                  <a:cubicBezTo>
                    <a:pt x="9573" y="965"/>
                    <a:pt x="9621" y="965"/>
                    <a:pt x="9609" y="977"/>
                  </a:cubicBezTo>
                  <a:cubicBezTo>
                    <a:pt x="9585" y="977"/>
                    <a:pt x="9577" y="972"/>
                    <a:pt x="9564" y="972"/>
                  </a:cubicBezTo>
                  <a:cubicBezTo>
                    <a:pt x="9557" y="972"/>
                    <a:pt x="9549" y="973"/>
                    <a:pt x="9538" y="977"/>
                  </a:cubicBezTo>
                  <a:lnTo>
                    <a:pt x="9526" y="977"/>
                  </a:lnTo>
                  <a:cubicBezTo>
                    <a:pt x="9526" y="975"/>
                    <a:pt x="9523" y="974"/>
                    <a:pt x="9518" y="974"/>
                  </a:cubicBezTo>
                  <a:cubicBezTo>
                    <a:pt x="9499" y="974"/>
                    <a:pt x="9452" y="989"/>
                    <a:pt x="9442" y="989"/>
                  </a:cubicBezTo>
                  <a:cubicBezTo>
                    <a:pt x="9423" y="989"/>
                    <a:pt x="9467" y="989"/>
                    <a:pt x="9464" y="995"/>
                  </a:cubicBezTo>
                  <a:lnTo>
                    <a:pt x="9464" y="995"/>
                  </a:lnTo>
                  <a:cubicBezTo>
                    <a:pt x="9456" y="996"/>
                    <a:pt x="9449" y="997"/>
                    <a:pt x="9442" y="1001"/>
                  </a:cubicBezTo>
                  <a:lnTo>
                    <a:pt x="9454" y="1001"/>
                  </a:lnTo>
                  <a:cubicBezTo>
                    <a:pt x="9457" y="999"/>
                    <a:pt x="9460" y="998"/>
                    <a:pt x="9463" y="997"/>
                  </a:cubicBezTo>
                  <a:lnTo>
                    <a:pt x="9463" y="997"/>
                  </a:lnTo>
                  <a:cubicBezTo>
                    <a:pt x="9462" y="998"/>
                    <a:pt x="9459" y="999"/>
                    <a:pt x="9454" y="1001"/>
                  </a:cubicBezTo>
                  <a:lnTo>
                    <a:pt x="9609" y="1001"/>
                  </a:lnTo>
                  <a:cubicBezTo>
                    <a:pt x="9597" y="1001"/>
                    <a:pt x="9597" y="1001"/>
                    <a:pt x="9585" y="1013"/>
                  </a:cubicBezTo>
                  <a:cubicBezTo>
                    <a:pt x="9633" y="1013"/>
                    <a:pt x="9633" y="1025"/>
                    <a:pt x="9680" y="1025"/>
                  </a:cubicBezTo>
                  <a:cubicBezTo>
                    <a:pt x="9645" y="1025"/>
                    <a:pt x="9621" y="1036"/>
                    <a:pt x="9597" y="1036"/>
                  </a:cubicBezTo>
                  <a:cubicBezTo>
                    <a:pt x="9595" y="1036"/>
                    <a:pt x="9590" y="1036"/>
                    <a:pt x="9585" y="1037"/>
                  </a:cubicBezTo>
                  <a:lnTo>
                    <a:pt x="9585" y="1037"/>
                  </a:lnTo>
                  <a:cubicBezTo>
                    <a:pt x="9573" y="1042"/>
                    <a:pt x="9582" y="1042"/>
                    <a:pt x="9590" y="1042"/>
                  </a:cubicBezTo>
                  <a:cubicBezTo>
                    <a:pt x="9597" y="1042"/>
                    <a:pt x="9603" y="1042"/>
                    <a:pt x="9585" y="1048"/>
                  </a:cubicBezTo>
                  <a:cubicBezTo>
                    <a:pt x="9573" y="1054"/>
                    <a:pt x="9558" y="1054"/>
                    <a:pt x="9545" y="1054"/>
                  </a:cubicBezTo>
                  <a:cubicBezTo>
                    <a:pt x="9532" y="1054"/>
                    <a:pt x="9520" y="1054"/>
                    <a:pt x="9514" y="1060"/>
                  </a:cubicBezTo>
                  <a:cubicBezTo>
                    <a:pt x="9514" y="1060"/>
                    <a:pt x="9540" y="1055"/>
                    <a:pt x="9554" y="1055"/>
                  </a:cubicBezTo>
                  <a:cubicBezTo>
                    <a:pt x="9561" y="1055"/>
                    <a:pt x="9565" y="1056"/>
                    <a:pt x="9561" y="1060"/>
                  </a:cubicBezTo>
                  <a:lnTo>
                    <a:pt x="9549" y="1060"/>
                  </a:lnTo>
                  <a:cubicBezTo>
                    <a:pt x="9538" y="1072"/>
                    <a:pt x="9561" y="1072"/>
                    <a:pt x="9585" y="1072"/>
                  </a:cubicBezTo>
                  <a:cubicBezTo>
                    <a:pt x="9514" y="1084"/>
                    <a:pt x="9597" y="1084"/>
                    <a:pt x="9526" y="1084"/>
                  </a:cubicBezTo>
                  <a:cubicBezTo>
                    <a:pt x="9534" y="1088"/>
                    <a:pt x="9540" y="1089"/>
                    <a:pt x="9546" y="1089"/>
                  </a:cubicBezTo>
                  <a:cubicBezTo>
                    <a:pt x="9549" y="1089"/>
                    <a:pt x="9552" y="1089"/>
                    <a:pt x="9555" y="1089"/>
                  </a:cubicBezTo>
                  <a:lnTo>
                    <a:pt x="9555" y="1089"/>
                  </a:lnTo>
                  <a:lnTo>
                    <a:pt x="9526" y="1096"/>
                  </a:lnTo>
                  <a:cubicBezTo>
                    <a:pt x="9517" y="1105"/>
                    <a:pt x="9529" y="1107"/>
                    <a:pt x="9546" y="1107"/>
                  </a:cubicBezTo>
                  <a:cubicBezTo>
                    <a:pt x="9565" y="1107"/>
                    <a:pt x="9590" y="1104"/>
                    <a:pt x="9599" y="1104"/>
                  </a:cubicBezTo>
                  <a:cubicBezTo>
                    <a:pt x="9605" y="1104"/>
                    <a:pt x="9605" y="1105"/>
                    <a:pt x="9597" y="1108"/>
                  </a:cubicBezTo>
                  <a:lnTo>
                    <a:pt x="9526" y="1108"/>
                  </a:lnTo>
                  <a:cubicBezTo>
                    <a:pt x="9538" y="1108"/>
                    <a:pt x="9526" y="1120"/>
                    <a:pt x="9561" y="1120"/>
                  </a:cubicBezTo>
                  <a:cubicBezTo>
                    <a:pt x="9561" y="1120"/>
                    <a:pt x="9549" y="1120"/>
                    <a:pt x="9538" y="1132"/>
                  </a:cubicBezTo>
                  <a:lnTo>
                    <a:pt x="9609" y="1132"/>
                  </a:lnTo>
                  <a:cubicBezTo>
                    <a:pt x="9597" y="1144"/>
                    <a:pt x="9573" y="1144"/>
                    <a:pt x="9549" y="1156"/>
                  </a:cubicBezTo>
                  <a:cubicBezTo>
                    <a:pt x="9585" y="1167"/>
                    <a:pt x="9526" y="1179"/>
                    <a:pt x="9561" y="1191"/>
                  </a:cubicBezTo>
                  <a:lnTo>
                    <a:pt x="9573" y="1191"/>
                  </a:lnTo>
                  <a:cubicBezTo>
                    <a:pt x="9571" y="1194"/>
                    <a:pt x="9572" y="1195"/>
                    <a:pt x="9575" y="1195"/>
                  </a:cubicBezTo>
                  <a:cubicBezTo>
                    <a:pt x="9585" y="1195"/>
                    <a:pt x="9611" y="1188"/>
                    <a:pt x="9625" y="1188"/>
                  </a:cubicBezTo>
                  <a:cubicBezTo>
                    <a:pt x="9630" y="1188"/>
                    <a:pt x="9633" y="1189"/>
                    <a:pt x="9633" y="1191"/>
                  </a:cubicBezTo>
                  <a:cubicBezTo>
                    <a:pt x="9573" y="1191"/>
                    <a:pt x="9585" y="1203"/>
                    <a:pt x="9561" y="1215"/>
                  </a:cubicBezTo>
                  <a:cubicBezTo>
                    <a:pt x="9538" y="1227"/>
                    <a:pt x="9609" y="1227"/>
                    <a:pt x="9573" y="1251"/>
                  </a:cubicBezTo>
                  <a:lnTo>
                    <a:pt x="9538" y="1251"/>
                  </a:lnTo>
                  <a:cubicBezTo>
                    <a:pt x="9526" y="1263"/>
                    <a:pt x="9538" y="1263"/>
                    <a:pt x="9538" y="1275"/>
                  </a:cubicBezTo>
                  <a:lnTo>
                    <a:pt x="9526" y="1275"/>
                  </a:lnTo>
                  <a:cubicBezTo>
                    <a:pt x="9478" y="1298"/>
                    <a:pt x="9538" y="1298"/>
                    <a:pt x="9561" y="1310"/>
                  </a:cubicBezTo>
                  <a:cubicBezTo>
                    <a:pt x="9549" y="1310"/>
                    <a:pt x="9526" y="1322"/>
                    <a:pt x="9514" y="1322"/>
                  </a:cubicBezTo>
                  <a:cubicBezTo>
                    <a:pt x="9502" y="1322"/>
                    <a:pt x="9502" y="1334"/>
                    <a:pt x="9549" y="1334"/>
                  </a:cubicBezTo>
                  <a:cubicBezTo>
                    <a:pt x="9502" y="1358"/>
                    <a:pt x="9573" y="1346"/>
                    <a:pt x="9514" y="1358"/>
                  </a:cubicBezTo>
                  <a:lnTo>
                    <a:pt x="9502" y="1358"/>
                  </a:lnTo>
                  <a:cubicBezTo>
                    <a:pt x="9490" y="1370"/>
                    <a:pt x="9490" y="1370"/>
                    <a:pt x="9490" y="1382"/>
                  </a:cubicBezTo>
                  <a:cubicBezTo>
                    <a:pt x="9526" y="1382"/>
                    <a:pt x="9597" y="1382"/>
                    <a:pt x="9585" y="1394"/>
                  </a:cubicBezTo>
                  <a:cubicBezTo>
                    <a:pt x="9557" y="1398"/>
                    <a:pt x="9546" y="1399"/>
                    <a:pt x="9540" y="1399"/>
                  </a:cubicBezTo>
                  <a:cubicBezTo>
                    <a:pt x="9528" y="1399"/>
                    <a:pt x="9542" y="1394"/>
                    <a:pt x="9502" y="1394"/>
                  </a:cubicBezTo>
                  <a:cubicBezTo>
                    <a:pt x="9514" y="1406"/>
                    <a:pt x="9526" y="1406"/>
                    <a:pt x="9514" y="1406"/>
                  </a:cubicBezTo>
                  <a:lnTo>
                    <a:pt x="9466" y="1406"/>
                  </a:lnTo>
                  <a:cubicBezTo>
                    <a:pt x="9454" y="1417"/>
                    <a:pt x="9478" y="1417"/>
                    <a:pt x="9502" y="1417"/>
                  </a:cubicBezTo>
                  <a:lnTo>
                    <a:pt x="9538" y="1417"/>
                  </a:lnTo>
                  <a:cubicBezTo>
                    <a:pt x="9549" y="1417"/>
                    <a:pt x="9561" y="1406"/>
                    <a:pt x="9561" y="1406"/>
                  </a:cubicBezTo>
                  <a:cubicBezTo>
                    <a:pt x="9609" y="1406"/>
                    <a:pt x="9561" y="1417"/>
                    <a:pt x="9585" y="1429"/>
                  </a:cubicBezTo>
                  <a:cubicBezTo>
                    <a:pt x="9585" y="1429"/>
                    <a:pt x="9597" y="1417"/>
                    <a:pt x="9633" y="1417"/>
                  </a:cubicBezTo>
                  <a:cubicBezTo>
                    <a:pt x="9629" y="1421"/>
                    <a:pt x="9634" y="1423"/>
                    <a:pt x="9644" y="1423"/>
                  </a:cubicBezTo>
                  <a:cubicBezTo>
                    <a:pt x="9665" y="1423"/>
                    <a:pt x="9704" y="1417"/>
                    <a:pt x="9728" y="1417"/>
                  </a:cubicBezTo>
                  <a:cubicBezTo>
                    <a:pt x="9710" y="1429"/>
                    <a:pt x="9692" y="1432"/>
                    <a:pt x="9673" y="1432"/>
                  </a:cubicBezTo>
                  <a:cubicBezTo>
                    <a:pt x="9654" y="1432"/>
                    <a:pt x="9633" y="1429"/>
                    <a:pt x="9609" y="1429"/>
                  </a:cubicBezTo>
                  <a:cubicBezTo>
                    <a:pt x="9585" y="1429"/>
                    <a:pt x="9549" y="1441"/>
                    <a:pt x="9526" y="1441"/>
                  </a:cubicBezTo>
                  <a:cubicBezTo>
                    <a:pt x="9526" y="1441"/>
                    <a:pt x="9526" y="1441"/>
                    <a:pt x="9526" y="1453"/>
                  </a:cubicBezTo>
                  <a:lnTo>
                    <a:pt x="9573" y="1453"/>
                  </a:lnTo>
                  <a:lnTo>
                    <a:pt x="9561" y="1465"/>
                  </a:lnTo>
                  <a:lnTo>
                    <a:pt x="9573" y="1465"/>
                  </a:lnTo>
                  <a:cubicBezTo>
                    <a:pt x="9585" y="1525"/>
                    <a:pt x="9526" y="1548"/>
                    <a:pt x="9573" y="1596"/>
                  </a:cubicBezTo>
                  <a:lnTo>
                    <a:pt x="9538" y="1644"/>
                  </a:lnTo>
                  <a:cubicBezTo>
                    <a:pt x="9549" y="1679"/>
                    <a:pt x="9538" y="1679"/>
                    <a:pt x="9549" y="1703"/>
                  </a:cubicBezTo>
                  <a:cubicBezTo>
                    <a:pt x="9549" y="1686"/>
                    <a:pt x="9555" y="1670"/>
                    <a:pt x="9563" y="1670"/>
                  </a:cubicBezTo>
                  <a:cubicBezTo>
                    <a:pt x="9566" y="1670"/>
                    <a:pt x="9570" y="1672"/>
                    <a:pt x="9573" y="1679"/>
                  </a:cubicBezTo>
                  <a:cubicBezTo>
                    <a:pt x="9573" y="1664"/>
                    <a:pt x="9578" y="1660"/>
                    <a:pt x="9583" y="1660"/>
                  </a:cubicBezTo>
                  <a:cubicBezTo>
                    <a:pt x="9584" y="1660"/>
                    <a:pt x="9585" y="1660"/>
                    <a:pt x="9586" y="1660"/>
                  </a:cubicBezTo>
                  <a:lnTo>
                    <a:pt x="9586" y="1660"/>
                  </a:lnTo>
                  <a:cubicBezTo>
                    <a:pt x="9579" y="1651"/>
                    <a:pt x="9573" y="1632"/>
                    <a:pt x="9573" y="1608"/>
                  </a:cubicBezTo>
                  <a:cubicBezTo>
                    <a:pt x="9582" y="1600"/>
                    <a:pt x="9584" y="1591"/>
                    <a:pt x="9593" y="1591"/>
                  </a:cubicBezTo>
                  <a:cubicBezTo>
                    <a:pt x="9597" y="1591"/>
                    <a:pt x="9602" y="1593"/>
                    <a:pt x="9609" y="1596"/>
                  </a:cubicBezTo>
                  <a:lnTo>
                    <a:pt x="9585" y="1572"/>
                  </a:lnTo>
                  <a:cubicBezTo>
                    <a:pt x="9588" y="1561"/>
                    <a:pt x="9591" y="1557"/>
                    <a:pt x="9595" y="1557"/>
                  </a:cubicBezTo>
                  <a:cubicBezTo>
                    <a:pt x="9606" y="1557"/>
                    <a:pt x="9620" y="1589"/>
                    <a:pt x="9635" y="1589"/>
                  </a:cubicBezTo>
                  <a:cubicBezTo>
                    <a:pt x="9639" y="1589"/>
                    <a:pt x="9642" y="1587"/>
                    <a:pt x="9645" y="1584"/>
                  </a:cubicBezTo>
                  <a:lnTo>
                    <a:pt x="9645" y="1584"/>
                  </a:lnTo>
                  <a:cubicBezTo>
                    <a:pt x="9633" y="1608"/>
                    <a:pt x="9633" y="1608"/>
                    <a:pt x="9621" y="1644"/>
                  </a:cubicBezTo>
                  <a:cubicBezTo>
                    <a:pt x="9633" y="1620"/>
                    <a:pt x="9645" y="1596"/>
                    <a:pt x="9669" y="1572"/>
                  </a:cubicBezTo>
                  <a:cubicBezTo>
                    <a:pt x="9669" y="1560"/>
                    <a:pt x="9669" y="1560"/>
                    <a:pt x="9669" y="1548"/>
                  </a:cubicBezTo>
                  <a:cubicBezTo>
                    <a:pt x="9669" y="1548"/>
                    <a:pt x="9669" y="1548"/>
                    <a:pt x="9669" y="1537"/>
                  </a:cubicBezTo>
                  <a:cubicBezTo>
                    <a:pt x="9680" y="1525"/>
                    <a:pt x="9680" y="1525"/>
                    <a:pt x="9692" y="1525"/>
                  </a:cubicBezTo>
                  <a:cubicBezTo>
                    <a:pt x="9692" y="1537"/>
                    <a:pt x="9680" y="1537"/>
                    <a:pt x="9669" y="1537"/>
                  </a:cubicBezTo>
                  <a:lnTo>
                    <a:pt x="9728" y="1537"/>
                  </a:lnTo>
                  <a:cubicBezTo>
                    <a:pt x="9716" y="1537"/>
                    <a:pt x="9704" y="1537"/>
                    <a:pt x="9704" y="1548"/>
                  </a:cubicBezTo>
                  <a:lnTo>
                    <a:pt x="9716" y="1548"/>
                  </a:lnTo>
                  <a:cubicBezTo>
                    <a:pt x="9716" y="1548"/>
                    <a:pt x="9704" y="1548"/>
                    <a:pt x="9680" y="1560"/>
                  </a:cubicBezTo>
                  <a:lnTo>
                    <a:pt x="9716" y="1560"/>
                  </a:lnTo>
                  <a:cubicBezTo>
                    <a:pt x="9716" y="1560"/>
                    <a:pt x="9716" y="1572"/>
                    <a:pt x="9716" y="1572"/>
                  </a:cubicBezTo>
                  <a:cubicBezTo>
                    <a:pt x="9714" y="1567"/>
                    <a:pt x="9711" y="1565"/>
                    <a:pt x="9709" y="1565"/>
                  </a:cubicBezTo>
                  <a:cubicBezTo>
                    <a:pt x="9701" y="1565"/>
                    <a:pt x="9693" y="1579"/>
                    <a:pt x="9682" y="1579"/>
                  </a:cubicBezTo>
                  <a:cubicBezTo>
                    <a:pt x="9678" y="1579"/>
                    <a:pt x="9674" y="1577"/>
                    <a:pt x="9669" y="1572"/>
                  </a:cubicBezTo>
                  <a:lnTo>
                    <a:pt x="9669" y="1572"/>
                  </a:lnTo>
                  <a:lnTo>
                    <a:pt x="9692" y="1620"/>
                  </a:lnTo>
                  <a:cubicBezTo>
                    <a:pt x="9692" y="1596"/>
                    <a:pt x="9716" y="1620"/>
                    <a:pt x="9704" y="1584"/>
                  </a:cubicBezTo>
                  <a:lnTo>
                    <a:pt x="9704" y="1584"/>
                  </a:lnTo>
                  <a:cubicBezTo>
                    <a:pt x="9728" y="1608"/>
                    <a:pt x="9692" y="1632"/>
                    <a:pt x="9692" y="1656"/>
                  </a:cubicBezTo>
                  <a:cubicBezTo>
                    <a:pt x="9697" y="1659"/>
                    <a:pt x="9701" y="1660"/>
                    <a:pt x="9704" y="1660"/>
                  </a:cubicBezTo>
                  <a:cubicBezTo>
                    <a:pt x="9720" y="1660"/>
                    <a:pt x="9721" y="1629"/>
                    <a:pt x="9728" y="1629"/>
                  </a:cubicBezTo>
                  <a:cubicBezTo>
                    <a:pt x="9731" y="1629"/>
                    <a:pt x="9735" y="1633"/>
                    <a:pt x="9740" y="1644"/>
                  </a:cubicBezTo>
                  <a:lnTo>
                    <a:pt x="9740" y="1679"/>
                  </a:lnTo>
                  <a:cubicBezTo>
                    <a:pt x="9744" y="1679"/>
                    <a:pt x="9748" y="1678"/>
                    <a:pt x="9752" y="1677"/>
                  </a:cubicBezTo>
                  <a:lnTo>
                    <a:pt x="9752" y="1677"/>
                  </a:lnTo>
                  <a:cubicBezTo>
                    <a:pt x="9752" y="1677"/>
                    <a:pt x="9752" y="1678"/>
                    <a:pt x="9752" y="1679"/>
                  </a:cubicBezTo>
                  <a:cubicBezTo>
                    <a:pt x="9758" y="1679"/>
                    <a:pt x="9761" y="1676"/>
                    <a:pt x="9762" y="1675"/>
                  </a:cubicBezTo>
                  <a:lnTo>
                    <a:pt x="9762" y="1675"/>
                  </a:lnTo>
                  <a:cubicBezTo>
                    <a:pt x="9763" y="1676"/>
                    <a:pt x="9764" y="1677"/>
                    <a:pt x="9764" y="1679"/>
                  </a:cubicBezTo>
                  <a:cubicBezTo>
                    <a:pt x="9764" y="1675"/>
                    <a:pt x="9764" y="1674"/>
                    <a:pt x="9763" y="1674"/>
                  </a:cubicBezTo>
                  <a:cubicBezTo>
                    <a:pt x="9763" y="1674"/>
                    <a:pt x="9763" y="1674"/>
                    <a:pt x="9762" y="1675"/>
                  </a:cubicBezTo>
                  <a:lnTo>
                    <a:pt x="9762" y="1675"/>
                  </a:lnTo>
                  <a:cubicBezTo>
                    <a:pt x="9762" y="1674"/>
                    <a:pt x="9761" y="1674"/>
                    <a:pt x="9760" y="1674"/>
                  </a:cubicBezTo>
                  <a:cubicBezTo>
                    <a:pt x="9758" y="1674"/>
                    <a:pt x="9755" y="1675"/>
                    <a:pt x="9752" y="1677"/>
                  </a:cubicBezTo>
                  <a:lnTo>
                    <a:pt x="9752" y="1677"/>
                  </a:lnTo>
                  <a:cubicBezTo>
                    <a:pt x="9753" y="1620"/>
                    <a:pt x="9776" y="1619"/>
                    <a:pt x="9788" y="1584"/>
                  </a:cubicBezTo>
                  <a:cubicBezTo>
                    <a:pt x="9811" y="1584"/>
                    <a:pt x="9847" y="1572"/>
                    <a:pt x="9895" y="1572"/>
                  </a:cubicBezTo>
                  <a:lnTo>
                    <a:pt x="9871" y="1572"/>
                  </a:lnTo>
                  <a:cubicBezTo>
                    <a:pt x="9954" y="1548"/>
                    <a:pt x="9966" y="1525"/>
                    <a:pt x="9990" y="1501"/>
                  </a:cubicBezTo>
                  <a:cubicBezTo>
                    <a:pt x="9930" y="1501"/>
                    <a:pt x="10014" y="1489"/>
                    <a:pt x="9978" y="1477"/>
                  </a:cubicBezTo>
                  <a:cubicBezTo>
                    <a:pt x="9907" y="1477"/>
                    <a:pt x="9954" y="1477"/>
                    <a:pt x="9942" y="1465"/>
                  </a:cubicBezTo>
                  <a:lnTo>
                    <a:pt x="9942" y="1465"/>
                  </a:lnTo>
                  <a:cubicBezTo>
                    <a:pt x="9946" y="1469"/>
                    <a:pt x="9952" y="1470"/>
                    <a:pt x="9960" y="1470"/>
                  </a:cubicBezTo>
                  <a:cubicBezTo>
                    <a:pt x="9978" y="1470"/>
                    <a:pt x="10002" y="1462"/>
                    <a:pt x="10002" y="1453"/>
                  </a:cubicBezTo>
                  <a:lnTo>
                    <a:pt x="9978" y="1453"/>
                  </a:lnTo>
                  <a:cubicBezTo>
                    <a:pt x="10002" y="1453"/>
                    <a:pt x="10050" y="1429"/>
                    <a:pt x="10002" y="1429"/>
                  </a:cubicBezTo>
                  <a:cubicBezTo>
                    <a:pt x="10010" y="1425"/>
                    <a:pt x="10015" y="1424"/>
                    <a:pt x="10019" y="1424"/>
                  </a:cubicBezTo>
                  <a:cubicBezTo>
                    <a:pt x="10027" y="1424"/>
                    <a:pt x="10030" y="1429"/>
                    <a:pt x="10038" y="1429"/>
                  </a:cubicBezTo>
                  <a:cubicBezTo>
                    <a:pt x="10055" y="1423"/>
                    <a:pt x="10050" y="1423"/>
                    <a:pt x="10042" y="1423"/>
                  </a:cubicBezTo>
                  <a:cubicBezTo>
                    <a:pt x="10035" y="1423"/>
                    <a:pt x="10026" y="1423"/>
                    <a:pt x="10038" y="1417"/>
                  </a:cubicBezTo>
                  <a:lnTo>
                    <a:pt x="10050" y="1417"/>
                  </a:lnTo>
                  <a:cubicBezTo>
                    <a:pt x="10038" y="1417"/>
                    <a:pt x="10061" y="1406"/>
                    <a:pt x="10073" y="1394"/>
                  </a:cubicBezTo>
                  <a:lnTo>
                    <a:pt x="10073" y="1394"/>
                  </a:lnTo>
                  <a:cubicBezTo>
                    <a:pt x="10052" y="1397"/>
                    <a:pt x="10041" y="1399"/>
                    <a:pt x="10034" y="1399"/>
                  </a:cubicBezTo>
                  <a:cubicBezTo>
                    <a:pt x="10018" y="1399"/>
                    <a:pt x="10031" y="1390"/>
                    <a:pt x="10014" y="1382"/>
                  </a:cubicBezTo>
                  <a:cubicBezTo>
                    <a:pt x="10038" y="1382"/>
                    <a:pt x="10038" y="1382"/>
                    <a:pt x="10050" y="1370"/>
                  </a:cubicBezTo>
                  <a:lnTo>
                    <a:pt x="10002" y="1370"/>
                  </a:lnTo>
                  <a:cubicBezTo>
                    <a:pt x="9954" y="1370"/>
                    <a:pt x="10038" y="1370"/>
                    <a:pt x="10014" y="1358"/>
                  </a:cubicBezTo>
                  <a:lnTo>
                    <a:pt x="10002" y="1358"/>
                  </a:lnTo>
                  <a:cubicBezTo>
                    <a:pt x="9978" y="1358"/>
                    <a:pt x="10014" y="1346"/>
                    <a:pt x="10050" y="1334"/>
                  </a:cubicBezTo>
                  <a:cubicBezTo>
                    <a:pt x="9919" y="1310"/>
                    <a:pt x="10121" y="1251"/>
                    <a:pt x="10073" y="1215"/>
                  </a:cubicBezTo>
                  <a:lnTo>
                    <a:pt x="10014" y="1215"/>
                  </a:lnTo>
                  <a:cubicBezTo>
                    <a:pt x="10002" y="1215"/>
                    <a:pt x="10002" y="1215"/>
                    <a:pt x="9990" y="1227"/>
                  </a:cubicBezTo>
                  <a:lnTo>
                    <a:pt x="9978" y="1227"/>
                  </a:lnTo>
                  <a:cubicBezTo>
                    <a:pt x="9978" y="1221"/>
                    <a:pt x="9972" y="1221"/>
                    <a:pt x="9968" y="1221"/>
                  </a:cubicBezTo>
                  <a:cubicBezTo>
                    <a:pt x="9963" y="1221"/>
                    <a:pt x="9960" y="1221"/>
                    <a:pt x="9966" y="1215"/>
                  </a:cubicBezTo>
                  <a:lnTo>
                    <a:pt x="9978" y="1215"/>
                  </a:lnTo>
                  <a:lnTo>
                    <a:pt x="10002" y="1191"/>
                  </a:lnTo>
                  <a:cubicBezTo>
                    <a:pt x="9942" y="1191"/>
                    <a:pt x="10002" y="1179"/>
                    <a:pt x="10014" y="1179"/>
                  </a:cubicBezTo>
                  <a:cubicBezTo>
                    <a:pt x="10026" y="1175"/>
                    <a:pt x="10031" y="1174"/>
                    <a:pt x="10035" y="1174"/>
                  </a:cubicBezTo>
                  <a:cubicBezTo>
                    <a:pt x="10041" y="1174"/>
                    <a:pt x="10041" y="1178"/>
                    <a:pt x="10062" y="1179"/>
                  </a:cubicBezTo>
                  <a:lnTo>
                    <a:pt x="10062" y="1179"/>
                  </a:lnTo>
                  <a:lnTo>
                    <a:pt x="10073" y="1167"/>
                  </a:lnTo>
                  <a:lnTo>
                    <a:pt x="10061" y="1167"/>
                  </a:lnTo>
                  <a:cubicBezTo>
                    <a:pt x="10097" y="1156"/>
                    <a:pt x="10073" y="1156"/>
                    <a:pt x="10109" y="1156"/>
                  </a:cubicBezTo>
                  <a:cubicBezTo>
                    <a:pt x="10133" y="1132"/>
                    <a:pt x="10050" y="1144"/>
                    <a:pt x="10109" y="1120"/>
                  </a:cubicBezTo>
                  <a:lnTo>
                    <a:pt x="10050" y="1120"/>
                  </a:lnTo>
                  <a:cubicBezTo>
                    <a:pt x="10061" y="1108"/>
                    <a:pt x="10073" y="1108"/>
                    <a:pt x="10085" y="1108"/>
                  </a:cubicBezTo>
                  <a:lnTo>
                    <a:pt x="10061" y="1108"/>
                  </a:lnTo>
                  <a:cubicBezTo>
                    <a:pt x="10133" y="1096"/>
                    <a:pt x="10085" y="1096"/>
                    <a:pt x="10109" y="1072"/>
                  </a:cubicBezTo>
                  <a:lnTo>
                    <a:pt x="10121" y="1072"/>
                  </a:lnTo>
                  <a:cubicBezTo>
                    <a:pt x="10109" y="1072"/>
                    <a:pt x="10087" y="1072"/>
                    <a:pt x="10096" y="1061"/>
                  </a:cubicBezTo>
                  <a:lnTo>
                    <a:pt x="10096" y="1061"/>
                  </a:lnTo>
                  <a:cubicBezTo>
                    <a:pt x="10087" y="1063"/>
                    <a:pt x="10078" y="1064"/>
                    <a:pt x="10073" y="1064"/>
                  </a:cubicBezTo>
                  <a:cubicBezTo>
                    <a:pt x="10069" y="1064"/>
                    <a:pt x="10068" y="1063"/>
                    <a:pt x="10073" y="1060"/>
                  </a:cubicBezTo>
                  <a:cubicBezTo>
                    <a:pt x="10038" y="1060"/>
                    <a:pt x="10014" y="1072"/>
                    <a:pt x="9978" y="1072"/>
                  </a:cubicBezTo>
                  <a:cubicBezTo>
                    <a:pt x="10014" y="1072"/>
                    <a:pt x="10014" y="1060"/>
                    <a:pt x="9990" y="1060"/>
                  </a:cubicBezTo>
                  <a:lnTo>
                    <a:pt x="10002" y="1060"/>
                  </a:lnTo>
                  <a:lnTo>
                    <a:pt x="9978" y="1048"/>
                  </a:lnTo>
                  <a:lnTo>
                    <a:pt x="10050" y="1048"/>
                  </a:lnTo>
                  <a:cubicBezTo>
                    <a:pt x="10002" y="1048"/>
                    <a:pt x="10038" y="1036"/>
                    <a:pt x="10050" y="1025"/>
                  </a:cubicBezTo>
                  <a:lnTo>
                    <a:pt x="10073" y="1025"/>
                  </a:lnTo>
                  <a:cubicBezTo>
                    <a:pt x="10038" y="1025"/>
                    <a:pt x="10038" y="1013"/>
                    <a:pt x="10050" y="1001"/>
                  </a:cubicBezTo>
                  <a:lnTo>
                    <a:pt x="10073" y="1001"/>
                  </a:lnTo>
                  <a:cubicBezTo>
                    <a:pt x="10050" y="1001"/>
                    <a:pt x="10085" y="989"/>
                    <a:pt x="10109" y="989"/>
                  </a:cubicBezTo>
                  <a:cubicBezTo>
                    <a:pt x="10061" y="977"/>
                    <a:pt x="10192" y="953"/>
                    <a:pt x="10121" y="953"/>
                  </a:cubicBezTo>
                  <a:lnTo>
                    <a:pt x="10145" y="941"/>
                  </a:lnTo>
                  <a:cubicBezTo>
                    <a:pt x="10085" y="941"/>
                    <a:pt x="10169" y="917"/>
                    <a:pt x="10073" y="917"/>
                  </a:cubicBezTo>
                  <a:cubicBezTo>
                    <a:pt x="10120" y="904"/>
                    <a:pt x="10116" y="900"/>
                    <a:pt x="10099" y="900"/>
                  </a:cubicBezTo>
                  <a:cubicBezTo>
                    <a:pt x="10085" y="900"/>
                    <a:pt x="10064" y="902"/>
                    <a:pt x="10054" y="902"/>
                  </a:cubicBezTo>
                  <a:cubicBezTo>
                    <a:pt x="10044" y="902"/>
                    <a:pt x="10045" y="901"/>
                    <a:pt x="10073" y="894"/>
                  </a:cubicBezTo>
                  <a:lnTo>
                    <a:pt x="10061" y="894"/>
                  </a:lnTo>
                  <a:cubicBezTo>
                    <a:pt x="10073" y="846"/>
                    <a:pt x="10121" y="786"/>
                    <a:pt x="10061" y="739"/>
                  </a:cubicBezTo>
                  <a:lnTo>
                    <a:pt x="10085" y="739"/>
                  </a:lnTo>
                  <a:cubicBezTo>
                    <a:pt x="10097" y="715"/>
                    <a:pt x="10097" y="679"/>
                    <a:pt x="10085" y="655"/>
                  </a:cubicBezTo>
                  <a:cubicBezTo>
                    <a:pt x="10089" y="655"/>
                    <a:pt x="10093" y="655"/>
                    <a:pt x="10097" y="655"/>
                  </a:cubicBezTo>
                  <a:cubicBezTo>
                    <a:pt x="10192" y="655"/>
                    <a:pt x="10184" y="799"/>
                    <a:pt x="10288" y="822"/>
                  </a:cubicBezTo>
                  <a:cubicBezTo>
                    <a:pt x="10300" y="798"/>
                    <a:pt x="10300" y="786"/>
                    <a:pt x="10311" y="763"/>
                  </a:cubicBezTo>
                  <a:cubicBezTo>
                    <a:pt x="10323" y="751"/>
                    <a:pt x="10323" y="751"/>
                    <a:pt x="10323" y="739"/>
                  </a:cubicBezTo>
                  <a:lnTo>
                    <a:pt x="10323" y="739"/>
                  </a:lnTo>
                  <a:cubicBezTo>
                    <a:pt x="10311" y="751"/>
                    <a:pt x="10300" y="751"/>
                    <a:pt x="10300" y="751"/>
                  </a:cubicBezTo>
                  <a:cubicBezTo>
                    <a:pt x="10309" y="741"/>
                    <a:pt x="10326" y="708"/>
                    <a:pt x="10339" y="708"/>
                  </a:cubicBezTo>
                  <a:cubicBezTo>
                    <a:pt x="10342" y="708"/>
                    <a:pt x="10345" y="710"/>
                    <a:pt x="10347" y="715"/>
                  </a:cubicBezTo>
                  <a:cubicBezTo>
                    <a:pt x="10335" y="727"/>
                    <a:pt x="10335" y="727"/>
                    <a:pt x="10335" y="727"/>
                  </a:cubicBezTo>
                  <a:cubicBezTo>
                    <a:pt x="10338" y="729"/>
                    <a:pt x="10340" y="730"/>
                    <a:pt x="10341" y="730"/>
                  </a:cubicBezTo>
                  <a:cubicBezTo>
                    <a:pt x="10346" y="730"/>
                    <a:pt x="10348" y="723"/>
                    <a:pt x="10353" y="723"/>
                  </a:cubicBezTo>
                  <a:cubicBezTo>
                    <a:pt x="10355" y="723"/>
                    <a:pt x="10357" y="724"/>
                    <a:pt x="10359" y="727"/>
                  </a:cubicBezTo>
                  <a:cubicBezTo>
                    <a:pt x="10359" y="739"/>
                    <a:pt x="10359" y="727"/>
                    <a:pt x="10359" y="751"/>
                  </a:cubicBezTo>
                  <a:lnTo>
                    <a:pt x="10371" y="786"/>
                  </a:lnTo>
                  <a:cubicBezTo>
                    <a:pt x="10384" y="773"/>
                    <a:pt x="10393" y="768"/>
                    <a:pt x="10398" y="768"/>
                  </a:cubicBezTo>
                  <a:cubicBezTo>
                    <a:pt x="10413" y="768"/>
                    <a:pt x="10407" y="802"/>
                    <a:pt x="10407" y="810"/>
                  </a:cubicBezTo>
                  <a:cubicBezTo>
                    <a:pt x="10395" y="828"/>
                    <a:pt x="10389" y="828"/>
                    <a:pt x="10383" y="828"/>
                  </a:cubicBezTo>
                  <a:cubicBezTo>
                    <a:pt x="10377" y="828"/>
                    <a:pt x="10371" y="828"/>
                    <a:pt x="10359" y="846"/>
                  </a:cubicBezTo>
                  <a:lnTo>
                    <a:pt x="10359" y="882"/>
                  </a:lnTo>
                  <a:lnTo>
                    <a:pt x="10371" y="846"/>
                  </a:lnTo>
                  <a:lnTo>
                    <a:pt x="10383" y="870"/>
                  </a:lnTo>
                  <a:cubicBezTo>
                    <a:pt x="10383" y="861"/>
                    <a:pt x="10389" y="853"/>
                    <a:pt x="10392" y="853"/>
                  </a:cubicBezTo>
                  <a:cubicBezTo>
                    <a:pt x="10394" y="853"/>
                    <a:pt x="10395" y="854"/>
                    <a:pt x="10395" y="858"/>
                  </a:cubicBezTo>
                  <a:cubicBezTo>
                    <a:pt x="10395" y="870"/>
                    <a:pt x="10395" y="870"/>
                    <a:pt x="10383" y="882"/>
                  </a:cubicBezTo>
                  <a:lnTo>
                    <a:pt x="10383" y="882"/>
                  </a:lnTo>
                  <a:lnTo>
                    <a:pt x="10407" y="858"/>
                  </a:lnTo>
                  <a:lnTo>
                    <a:pt x="10407" y="858"/>
                  </a:lnTo>
                  <a:cubicBezTo>
                    <a:pt x="10383" y="894"/>
                    <a:pt x="10407" y="882"/>
                    <a:pt x="10395" y="917"/>
                  </a:cubicBezTo>
                  <a:cubicBezTo>
                    <a:pt x="10400" y="925"/>
                    <a:pt x="10407" y="928"/>
                    <a:pt x="10414" y="928"/>
                  </a:cubicBezTo>
                  <a:cubicBezTo>
                    <a:pt x="10426" y="928"/>
                    <a:pt x="10440" y="920"/>
                    <a:pt x="10450" y="920"/>
                  </a:cubicBezTo>
                  <a:cubicBezTo>
                    <a:pt x="10460" y="920"/>
                    <a:pt x="10466" y="927"/>
                    <a:pt x="10466" y="953"/>
                  </a:cubicBezTo>
                  <a:cubicBezTo>
                    <a:pt x="10466" y="933"/>
                    <a:pt x="10493" y="903"/>
                    <a:pt x="10508" y="903"/>
                  </a:cubicBezTo>
                  <a:cubicBezTo>
                    <a:pt x="10510" y="903"/>
                    <a:pt x="10512" y="904"/>
                    <a:pt x="10514" y="905"/>
                  </a:cubicBezTo>
                  <a:cubicBezTo>
                    <a:pt x="10514" y="917"/>
                    <a:pt x="10514" y="929"/>
                    <a:pt x="10502" y="941"/>
                  </a:cubicBezTo>
                  <a:lnTo>
                    <a:pt x="10526" y="929"/>
                  </a:lnTo>
                  <a:lnTo>
                    <a:pt x="10526" y="929"/>
                  </a:lnTo>
                  <a:cubicBezTo>
                    <a:pt x="10502" y="1001"/>
                    <a:pt x="10538" y="965"/>
                    <a:pt x="10550" y="1001"/>
                  </a:cubicBezTo>
                  <a:lnTo>
                    <a:pt x="10550" y="1013"/>
                  </a:lnTo>
                  <a:cubicBezTo>
                    <a:pt x="10558" y="1004"/>
                    <a:pt x="10566" y="996"/>
                    <a:pt x="10575" y="996"/>
                  </a:cubicBezTo>
                  <a:cubicBezTo>
                    <a:pt x="10578" y="996"/>
                    <a:pt x="10582" y="997"/>
                    <a:pt x="10585" y="1001"/>
                  </a:cubicBezTo>
                  <a:lnTo>
                    <a:pt x="10573" y="1036"/>
                  </a:lnTo>
                  <a:cubicBezTo>
                    <a:pt x="10573" y="1039"/>
                    <a:pt x="10574" y="1040"/>
                    <a:pt x="10575" y="1040"/>
                  </a:cubicBezTo>
                  <a:cubicBezTo>
                    <a:pt x="10582" y="1040"/>
                    <a:pt x="10608" y="993"/>
                    <a:pt x="10618" y="993"/>
                  </a:cubicBezTo>
                  <a:cubicBezTo>
                    <a:pt x="10620" y="993"/>
                    <a:pt x="10621" y="995"/>
                    <a:pt x="10621" y="1001"/>
                  </a:cubicBezTo>
                  <a:cubicBezTo>
                    <a:pt x="10645" y="965"/>
                    <a:pt x="10645" y="941"/>
                    <a:pt x="10657" y="906"/>
                  </a:cubicBezTo>
                  <a:lnTo>
                    <a:pt x="10657" y="906"/>
                  </a:lnTo>
                  <a:cubicBezTo>
                    <a:pt x="10649" y="929"/>
                    <a:pt x="10651" y="942"/>
                    <a:pt x="10657" y="942"/>
                  </a:cubicBezTo>
                  <a:cubicBezTo>
                    <a:pt x="10660" y="942"/>
                    <a:pt x="10664" y="938"/>
                    <a:pt x="10669" y="929"/>
                  </a:cubicBezTo>
                  <a:cubicBezTo>
                    <a:pt x="10676" y="926"/>
                    <a:pt x="10680" y="924"/>
                    <a:pt x="10681" y="924"/>
                  </a:cubicBezTo>
                  <a:lnTo>
                    <a:pt x="10681" y="924"/>
                  </a:lnTo>
                  <a:cubicBezTo>
                    <a:pt x="10686" y="924"/>
                    <a:pt x="10677" y="933"/>
                    <a:pt x="10669" y="941"/>
                  </a:cubicBezTo>
                  <a:lnTo>
                    <a:pt x="10692" y="929"/>
                  </a:lnTo>
                  <a:lnTo>
                    <a:pt x="10692" y="929"/>
                  </a:lnTo>
                  <a:cubicBezTo>
                    <a:pt x="10703" y="929"/>
                    <a:pt x="10684" y="969"/>
                    <a:pt x="10663" y="985"/>
                  </a:cubicBezTo>
                  <a:lnTo>
                    <a:pt x="10663" y="985"/>
                  </a:lnTo>
                  <a:cubicBezTo>
                    <a:pt x="10671" y="980"/>
                    <a:pt x="10677" y="979"/>
                    <a:pt x="10681" y="979"/>
                  </a:cubicBezTo>
                  <a:cubicBezTo>
                    <a:pt x="10694" y="979"/>
                    <a:pt x="10696" y="993"/>
                    <a:pt x="10704" y="1001"/>
                  </a:cubicBezTo>
                  <a:lnTo>
                    <a:pt x="10681" y="1025"/>
                  </a:lnTo>
                  <a:lnTo>
                    <a:pt x="10704" y="1036"/>
                  </a:lnTo>
                  <a:cubicBezTo>
                    <a:pt x="10716" y="1025"/>
                    <a:pt x="10725" y="1019"/>
                    <a:pt x="10733" y="1019"/>
                  </a:cubicBezTo>
                  <a:cubicBezTo>
                    <a:pt x="10740" y="1019"/>
                    <a:pt x="10746" y="1025"/>
                    <a:pt x="10752" y="1036"/>
                  </a:cubicBezTo>
                  <a:lnTo>
                    <a:pt x="10736" y="1058"/>
                  </a:lnTo>
                  <a:lnTo>
                    <a:pt x="10736" y="1058"/>
                  </a:lnTo>
                  <a:cubicBezTo>
                    <a:pt x="10737" y="1058"/>
                    <a:pt x="10739" y="1058"/>
                    <a:pt x="10740" y="1058"/>
                  </a:cubicBezTo>
                  <a:cubicBezTo>
                    <a:pt x="10761" y="1058"/>
                    <a:pt x="10750" y="1087"/>
                    <a:pt x="10740" y="1108"/>
                  </a:cubicBezTo>
                  <a:cubicBezTo>
                    <a:pt x="10746" y="1104"/>
                    <a:pt x="10750" y="1102"/>
                    <a:pt x="10753" y="1102"/>
                  </a:cubicBezTo>
                  <a:cubicBezTo>
                    <a:pt x="10775" y="1102"/>
                    <a:pt x="10766" y="1170"/>
                    <a:pt x="10788" y="1170"/>
                  </a:cubicBezTo>
                  <a:cubicBezTo>
                    <a:pt x="10794" y="1170"/>
                    <a:pt x="10801" y="1166"/>
                    <a:pt x="10812" y="1156"/>
                  </a:cubicBezTo>
                  <a:lnTo>
                    <a:pt x="10812" y="1156"/>
                  </a:lnTo>
                  <a:lnTo>
                    <a:pt x="10800" y="1179"/>
                  </a:lnTo>
                  <a:cubicBezTo>
                    <a:pt x="10810" y="1173"/>
                    <a:pt x="10818" y="1171"/>
                    <a:pt x="10824" y="1171"/>
                  </a:cubicBezTo>
                  <a:cubicBezTo>
                    <a:pt x="10846" y="1171"/>
                    <a:pt x="10853" y="1195"/>
                    <a:pt x="10870" y="1195"/>
                  </a:cubicBezTo>
                  <a:cubicBezTo>
                    <a:pt x="10878" y="1195"/>
                    <a:pt x="10890" y="1188"/>
                    <a:pt x="10907" y="1167"/>
                  </a:cubicBezTo>
                  <a:lnTo>
                    <a:pt x="10907" y="1167"/>
                  </a:lnTo>
                  <a:cubicBezTo>
                    <a:pt x="10904" y="1198"/>
                    <a:pt x="10907" y="1208"/>
                    <a:pt x="10913" y="1208"/>
                  </a:cubicBezTo>
                  <a:cubicBezTo>
                    <a:pt x="10926" y="1208"/>
                    <a:pt x="10950" y="1169"/>
                    <a:pt x="10961" y="1169"/>
                  </a:cubicBezTo>
                  <a:cubicBezTo>
                    <a:pt x="10966" y="1169"/>
                    <a:pt x="10968" y="1175"/>
                    <a:pt x="10967" y="1192"/>
                  </a:cubicBezTo>
                  <a:lnTo>
                    <a:pt x="10967" y="1192"/>
                  </a:lnTo>
                  <a:cubicBezTo>
                    <a:pt x="11062" y="1263"/>
                    <a:pt x="11145" y="1370"/>
                    <a:pt x="11276" y="1382"/>
                  </a:cubicBezTo>
                  <a:lnTo>
                    <a:pt x="11264" y="1406"/>
                  </a:lnTo>
                  <a:cubicBezTo>
                    <a:pt x="11395" y="1525"/>
                    <a:pt x="11562" y="1572"/>
                    <a:pt x="11705" y="1691"/>
                  </a:cubicBezTo>
                  <a:cubicBezTo>
                    <a:pt x="11728" y="1679"/>
                    <a:pt x="11752" y="1632"/>
                    <a:pt x="11776" y="1620"/>
                  </a:cubicBezTo>
                  <a:cubicBezTo>
                    <a:pt x="11776" y="1620"/>
                    <a:pt x="11788" y="1632"/>
                    <a:pt x="11776" y="1656"/>
                  </a:cubicBezTo>
                  <a:cubicBezTo>
                    <a:pt x="11752" y="1656"/>
                    <a:pt x="11752" y="1679"/>
                    <a:pt x="11740" y="1691"/>
                  </a:cubicBezTo>
                  <a:cubicBezTo>
                    <a:pt x="11758" y="1700"/>
                    <a:pt x="11763" y="1723"/>
                    <a:pt x="11779" y="1723"/>
                  </a:cubicBezTo>
                  <a:cubicBezTo>
                    <a:pt x="11785" y="1723"/>
                    <a:pt x="11791" y="1721"/>
                    <a:pt x="11800" y="1715"/>
                  </a:cubicBezTo>
                  <a:lnTo>
                    <a:pt x="11800" y="1679"/>
                  </a:lnTo>
                  <a:cubicBezTo>
                    <a:pt x="11812" y="1679"/>
                    <a:pt x="11824" y="1691"/>
                    <a:pt x="11824" y="1691"/>
                  </a:cubicBezTo>
                  <a:cubicBezTo>
                    <a:pt x="11812" y="1703"/>
                    <a:pt x="11800" y="1739"/>
                    <a:pt x="11788" y="1751"/>
                  </a:cubicBezTo>
                  <a:cubicBezTo>
                    <a:pt x="11806" y="1738"/>
                    <a:pt x="11816" y="1733"/>
                    <a:pt x="11822" y="1733"/>
                  </a:cubicBezTo>
                  <a:cubicBezTo>
                    <a:pt x="11840" y="1733"/>
                    <a:pt x="11804" y="1787"/>
                    <a:pt x="11829" y="1787"/>
                  </a:cubicBezTo>
                  <a:cubicBezTo>
                    <a:pt x="11831" y="1787"/>
                    <a:pt x="11833" y="1787"/>
                    <a:pt x="11835" y="1787"/>
                  </a:cubicBezTo>
                  <a:cubicBezTo>
                    <a:pt x="11883" y="1727"/>
                    <a:pt x="11955" y="1691"/>
                    <a:pt x="12002" y="1667"/>
                  </a:cubicBezTo>
                  <a:lnTo>
                    <a:pt x="12002" y="1691"/>
                  </a:lnTo>
                  <a:cubicBezTo>
                    <a:pt x="12001" y="1690"/>
                    <a:pt x="12000" y="1690"/>
                    <a:pt x="11999" y="1690"/>
                  </a:cubicBezTo>
                  <a:cubicBezTo>
                    <a:pt x="11989" y="1690"/>
                    <a:pt x="11979" y="1729"/>
                    <a:pt x="11961" y="1729"/>
                  </a:cubicBezTo>
                  <a:cubicBezTo>
                    <a:pt x="11959" y="1729"/>
                    <a:pt x="11957" y="1728"/>
                    <a:pt x="11955" y="1727"/>
                  </a:cubicBezTo>
                  <a:lnTo>
                    <a:pt x="11955" y="1727"/>
                  </a:lnTo>
                  <a:cubicBezTo>
                    <a:pt x="11966" y="1751"/>
                    <a:pt x="11990" y="1739"/>
                    <a:pt x="12002" y="1751"/>
                  </a:cubicBezTo>
                  <a:cubicBezTo>
                    <a:pt x="12014" y="1739"/>
                    <a:pt x="12026" y="1715"/>
                    <a:pt x="12038" y="1715"/>
                  </a:cubicBezTo>
                  <a:lnTo>
                    <a:pt x="12038" y="1715"/>
                  </a:lnTo>
                  <a:cubicBezTo>
                    <a:pt x="12038" y="1727"/>
                    <a:pt x="12014" y="1763"/>
                    <a:pt x="12026" y="1775"/>
                  </a:cubicBezTo>
                  <a:lnTo>
                    <a:pt x="12002" y="1787"/>
                  </a:lnTo>
                  <a:cubicBezTo>
                    <a:pt x="11998" y="1794"/>
                    <a:pt x="12000" y="1797"/>
                    <a:pt x="12003" y="1797"/>
                  </a:cubicBezTo>
                  <a:cubicBezTo>
                    <a:pt x="12010" y="1797"/>
                    <a:pt x="12026" y="1787"/>
                    <a:pt x="12026" y="1787"/>
                  </a:cubicBezTo>
                  <a:lnTo>
                    <a:pt x="12026" y="1787"/>
                  </a:lnTo>
                  <a:cubicBezTo>
                    <a:pt x="12014" y="1810"/>
                    <a:pt x="12026" y="1822"/>
                    <a:pt x="12002" y="1858"/>
                  </a:cubicBezTo>
                  <a:cubicBezTo>
                    <a:pt x="12038" y="1834"/>
                    <a:pt x="12038" y="1846"/>
                    <a:pt x="12062" y="1834"/>
                  </a:cubicBezTo>
                  <a:cubicBezTo>
                    <a:pt x="12062" y="1814"/>
                    <a:pt x="12069" y="1809"/>
                    <a:pt x="12080" y="1804"/>
                  </a:cubicBezTo>
                  <a:lnTo>
                    <a:pt x="12080" y="1804"/>
                  </a:lnTo>
                  <a:cubicBezTo>
                    <a:pt x="12080" y="1804"/>
                    <a:pt x="12080" y="1804"/>
                    <a:pt x="12080" y="1804"/>
                  </a:cubicBezTo>
                  <a:cubicBezTo>
                    <a:pt x="12071" y="1804"/>
                    <a:pt x="12056" y="1804"/>
                    <a:pt x="12038" y="1822"/>
                  </a:cubicBezTo>
                  <a:cubicBezTo>
                    <a:pt x="12038" y="1798"/>
                    <a:pt x="12109" y="1763"/>
                    <a:pt x="12086" y="1763"/>
                  </a:cubicBezTo>
                  <a:cubicBezTo>
                    <a:pt x="12093" y="1760"/>
                    <a:pt x="12098" y="1759"/>
                    <a:pt x="12103" y="1759"/>
                  </a:cubicBezTo>
                  <a:cubicBezTo>
                    <a:pt x="12115" y="1759"/>
                    <a:pt x="12118" y="1766"/>
                    <a:pt x="12134" y="1766"/>
                  </a:cubicBezTo>
                  <a:cubicBezTo>
                    <a:pt x="12139" y="1766"/>
                    <a:pt x="12147" y="1765"/>
                    <a:pt x="12157" y="1763"/>
                  </a:cubicBezTo>
                  <a:cubicBezTo>
                    <a:pt x="12145" y="1751"/>
                    <a:pt x="12181" y="1727"/>
                    <a:pt x="12181" y="1715"/>
                  </a:cubicBezTo>
                  <a:lnTo>
                    <a:pt x="12181" y="1715"/>
                  </a:lnTo>
                  <a:cubicBezTo>
                    <a:pt x="12205" y="1727"/>
                    <a:pt x="12181" y="1727"/>
                    <a:pt x="12169" y="1763"/>
                  </a:cubicBezTo>
                  <a:cubicBezTo>
                    <a:pt x="12177" y="1771"/>
                    <a:pt x="12168" y="1785"/>
                    <a:pt x="12174" y="1785"/>
                  </a:cubicBezTo>
                  <a:cubicBezTo>
                    <a:pt x="12176" y="1785"/>
                    <a:pt x="12182" y="1782"/>
                    <a:pt x="12193" y="1775"/>
                  </a:cubicBezTo>
                  <a:lnTo>
                    <a:pt x="12193" y="1775"/>
                  </a:lnTo>
                  <a:cubicBezTo>
                    <a:pt x="12205" y="1798"/>
                    <a:pt x="12169" y="1798"/>
                    <a:pt x="12169" y="1822"/>
                  </a:cubicBezTo>
                  <a:cubicBezTo>
                    <a:pt x="12165" y="1825"/>
                    <a:pt x="12161" y="1826"/>
                    <a:pt x="12158" y="1826"/>
                  </a:cubicBezTo>
                  <a:cubicBezTo>
                    <a:pt x="12145" y="1826"/>
                    <a:pt x="12140" y="1806"/>
                    <a:pt x="12129" y="1806"/>
                  </a:cubicBezTo>
                  <a:cubicBezTo>
                    <a:pt x="12120" y="1806"/>
                    <a:pt x="12108" y="1817"/>
                    <a:pt x="12086" y="1858"/>
                  </a:cubicBezTo>
                  <a:cubicBezTo>
                    <a:pt x="12084" y="1856"/>
                    <a:pt x="12082" y="1856"/>
                    <a:pt x="12079" y="1856"/>
                  </a:cubicBezTo>
                  <a:cubicBezTo>
                    <a:pt x="12066" y="1856"/>
                    <a:pt x="12045" y="1872"/>
                    <a:pt x="12033" y="1872"/>
                  </a:cubicBezTo>
                  <a:cubicBezTo>
                    <a:pt x="12030" y="1872"/>
                    <a:pt x="12028" y="1872"/>
                    <a:pt x="12026" y="1870"/>
                  </a:cubicBezTo>
                  <a:lnTo>
                    <a:pt x="12026" y="1870"/>
                  </a:lnTo>
                  <a:cubicBezTo>
                    <a:pt x="12026" y="1890"/>
                    <a:pt x="12026" y="1920"/>
                    <a:pt x="12041" y="1920"/>
                  </a:cubicBezTo>
                  <a:cubicBezTo>
                    <a:pt x="12044" y="1920"/>
                    <a:pt x="12047" y="1919"/>
                    <a:pt x="12050" y="1918"/>
                  </a:cubicBezTo>
                  <a:lnTo>
                    <a:pt x="12086" y="1870"/>
                  </a:lnTo>
                  <a:cubicBezTo>
                    <a:pt x="12096" y="1870"/>
                    <a:pt x="12123" y="1844"/>
                    <a:pt x="12131" y="1844"/>
                  </a:cubicBezTo>
                  <a:cubicBezTo>
                    <a:pt x="12132" y="1844"/>
                    <a:pt x="12133" y="1844"/>
                    <a:pt x="12133" y="1846"/>
                  </a:cubicBezTo>
                  <a:cubicBezTo>
                    <a:pt x="12121" y="1858"/>
                    <a:pt x="12109" y="1882"/>
                    <a:pt x="12121" y="1882"/>
                  </a:cubicBezTo>
                  <a:cubicBezTo>
                    <a:pt x="12121" y="1882"/>
                    <a:pt x="12121" y="1882"/>
                    <a:pt x="12121" y="1870"/>
                  </a:cubicBezTo>
                  <a:cubicBezTo>
                    <a:pt x="12142" y="1870"/>
                    <a:pt x="12162" y="1844"/>
                    <a:pt x="12182" y="1844"/>
                  </a:cubicBezTo>
                  <a:cubicBezTo>
                    <a:pt x="12186" y="1844"/>
                    <a:pt x="12189" y="1844"/>
                    <a:pt x="12193" y="1846"/>
                  </a:cubicBezTo>
                  <a:cubicBezTo>
                    <a:pt x="12193" y="1822"/>
                    <a:pt x="12205" y="1798"/>
                    <a:pt x="12205" y="1763"/>
                  </a:cubicBezTo>
                  <a:cubicBezTo>
                    <a:pt x="12212" y="1751"/>
                    <a:pt x="12216" y="1747"/>
                    <a:pt x="12218" y="1747"/>
                  </a:cubicBezTo>
                  <a:cubicBezTo>
                    <a:pt x="12223" y="1747"/>
                    <a:pt x="12220" y="1767"/>
                    <a:pt x="12228" y="1775"/>
                  </a:cubicBezTo>
                  <a:cubicBezTo>
                    <a:pt x="12216" y="1775"/>
                    <a:pt x="12216" y="1775"/>
                    <a:pt x="12216" y="1787"/>
                  </a:cubicBezTo>
                  <a:lnTo>
                    <a:pt x="12240" y="1775"/>
                  </a:lnTo>
                  <a:lnTo>
                    <a:pt x="12240" y="1775"/>
                  </a:lnTo>
                  <a:cubicBezTo>
                    <a:pt x="12240" y="1798"/>
                    <a:pt x="12193" y="1822"/>
                    <a:pt x="12193" y="1846"/>
                  </a:cubicBezTo>
                  <a:cubicBezTo>
                    <a:pt x="12188" y="1864"/>
                    <a:pt x="12192" y="1868"/>
                    <a:pt x="12198" y="1868"/>
                  </a:cubicBezTo>
                  <a:cubicBezTo>
                    <a:pt x="12204" y="1868"/>
                    <a:pt x="12213" y="1863"/>
                    <a:pt x="12217" y="1863"/>
                  </a:cubicBezTo>
                  <a:lnTo>
                    <a:pt x="12217" y="1863"/>
                  </a:lnTo>
                  <a:cubicBezTo>
                    <a:pt x="12219" y="1863"/>
                    <a:pt x="12219" y="1864"/>
                    <a:pt x="12216" y="1870"/>
                  </a:cubicBezTo>
                  <a:cubicBezTo>
                    <a:pt x="12216" y="1870"/>
                    <a:pt x="12228" y="1858"/>
                    <a:pt x="12228" y="1858"/>
                  </a:cubicBezTo>
                  <a:cubicBezTo>
                    <a:pt x="12234" y="1858"/>
                    <a:pt x="12240" y="1861"/>
                    <a:pt x="12248" y="1861"/>
                  </a:cubicBezTo>
                  <a:cubicBezTo>
                    <a:pt x="12255" y="1861"/>
                    <a:pt x="12264" y="1858"/>
                    <a:pt x="12276" y="1846"/>
                  </a:cubicBezTo>
                  <a:lnTo>
                    <a:pt x="12276" y="1846"/>
                  </a:lnTo>
                  <a:cubicBezTo>
                    <a:pt x="12272" y="1850"/>
                    <a:pt x="12272" y="1851"/>
                    <a:pt x="12274" y="1851"/>
                  </a:cubicBezTo>
                  <a:cubicBezTo>
                    <a:pt x="12279" y="1851"/>
                    <a:pt x="12292" y="1846"/>
                    <a:pt x="12300" y="1846"/>
                  </a:cubicBezTo>
                  <a:cubicBezTo>
                    <a:pt x="12306" y="1840"/>
                    <a:pt x="12320" y="1829"/>
                    <a:pt x="12327" y="1829"/>
                  </a:cubicBezTo>
                  <a:cubicBezTo>
                    <a:pt x="12333" y="1829"/>
                    <a:pt x="12334" y="1836"/>
                    <a:pt x="12324" y="1858"/>
                  </a:cubicBezTo>
                  <a:cubicBezTo>
                    <a:pt x="12324" y="1870"/>
                    <a:pt x="12324" y="1894"/>
                    <a:pt x="12312" y="1906"/>
                  </a:cubicBezTo>
                  <a:lnTo>
                    <a:pt x="12324" y="1929"/>
                  </a:lnTo>
                  <a:lnTo>
                    <a:pt x="12300" y="1965"/>
                  </a:lnTo>
                  <a:cubicBezTo>
                    <a:pt x="12304" y="1967"/>
                    <a:pt x="12308" y="1968"/>
                    <a:pt x="12312" y="1968"/>
                  </a:cubicBezTo>
                  <a:cubicBezTo>
                    <a:pt x="12329" y="1968"/>
                    <a:pt x="12342" y="1947"/>
                    <a:pt x="12371" y="1918"/>
                  </a:cubicBezTo>
                  <a:cubicBezTo>
                    <a:pt x="12371" y="1940"/>
                    <a:pt x="12386" y="1948"/>
                    <a:pt x="12399" y="1948"/>
                  </a:cubicBezTo>
                  <a:cubicBezTo>
                    <a:pt x="12407" y="1948"/>
                    <a:pt x="12415" y="1946"/>
                    <a:pt x="12419" y="1941"/>
                  </a:cubicBezTo>
                  <a:cubicBezTo>
                    <a:pt x="12419" y="1918"/>
                    <a:pt x="12395" y="1918"/>
                    <a:pt x="12395" y="1894"/>
                  </a:cubicBezTo>
                  <a:cubicBezTo>
                    <a:pt x="12395" y="1906"/>
                    <a:pt x="12383" y="1918"/>
                    <a:pt x="12383" y="1929"/>
                  </a:cubicBezTo>
                  <a:cubicBezTo>
                    <a:pt x="12371" y="1918"/>
                    <a:pt x="12383" y="1906"/>
                    <a:pt x="12395" y="1882"/>
                  </a:cubicBezTo>
                  <a:cubicBezTo>
                    <a:pt x="12401" y="1876"/>
                    <a:pt x="12405" y="1874"/>
                    <a:pt x="12408" y="1874"/>
                  </a:cubicBezTo>
                  <a:cubicBezTo>
                    <a:pt x="12422" y="1874"/>
                    <a:pt x="12412" y="1921"/>
                    <a:pt x="12416" y="1921"/>
                  </a:cubicBezTo>
                  <a:cubicBezTo>
                    <a:pt x="12417" y="1921"/>
                    <a:pt x="12418" y="1920"/>
                    <a:pt x="12419" y="1918"/>
                  </a:cubicBezTo>
                  <a:cubicBezTo>
                    <a:pt x="12426" y="1915"/>
                    <a:pt x="12430" y="1914"/>
                    <a:pt x="12433" y="1914"/>
                  </a:cubicBezTo>
                  <a:cubicBezTo>
                    <a:pt x="12446" y="1914"/>
                    <a:pt x="12429" y="1932"/>
                    <a:pt x="12419" y="1941"/>
                  </a:cubicBezTo>
                  <a:cubicBezTo>
                    <a:pt x="12419" y="1941"/>
                    <a:pt x="12419" y="1941"/>
                    <a:pt x="12431" y="1953"/>
                  </a:cubicBezTo>
                  <a:lnTo>
                    <a:pt x="12431" y="1929"/>
                  </a:lnTo>
                  <a:cubicBezTo>
                    <a:pt x="12433" y="1932"/>
                    <a:pt x="12436" y="1933"/>
                    <a:pt x="12438" y="1933"/>
                  </a:cubicBezTo>
                  <a:cubicBezTo>
                    <a:pt x="12445" y="1933"/>
                    <a:pt x="12452" y="1926"/>
                    <a:pt x="12459" y="1926"/>
                  </a:cubicBezTo>
                  <a:cubicBezTo>
                    <a:pt x="12461" y="1926"/>
                    <a:pt x="12464" y="1927"/>
                    <a:pt x="12467" y="1929"/>
                  </a:cubicBezTo>
                  <a:lnTo>
                    <a:pt x="12455" y="1941"/>
                  </a:lnTo>
                  <a:cubicBezTo>
                    <a:pt x="12450" y="1959"/>
                    <a:pt x="12454" y="1964"/>
                    <a:pt x="12460" y="1964"/>
                  </a:cubicBezTo>
                  <a:cubicBezTo>
                    <a:pt x="12467" y="1964"/>
                    <a:pt x="12478" y="1958"/>
                    <a:pt x="12484" y="1958"/>
                  </a:cubicBezTo>
                  <a:cubicBezTo>
                    <a:pt x="12488" y="1958"/>
                    <a:pt x="12490" y="1960"/>
                    <a:pt x="12490" y="1965"/>
                  </a:cubicBezTo>
                  <a:cubicBezTo>
                    <a:pt x="12490" y="1974"/>
                    <a:pt x="12469" y="2012"/>
                    <a:pt x="12470" y="2012"/>
                  </a:cubicBezTo>
                  <a:cubicBezTo>
                    <a:pt x="12471" y="2012"/>
                    <a:pt x="12473" y="2009"/>
                    <a:pt x="12478" y="2001"/>
                  </a:cubicBezTo>
                  <a:cubicBezTo>
                    <a:pt x="12478" y="2005"/>
                    <a:pt x="12480" y="2006"/>
                    <a:pt x="12482" y="2006"/>
                  </a:cubicBezTo>
                  <a:cubicBezTo>
                    <a:pt x="12485" y="2006"/>
                    <a:pt x="12490" y="2001"/>
                    <a:pt x="12490" y="2001"/>
                  </a:cubicBezTo>
                  <a:lnTo>
                    <a:pt x="12502" y="2013"/>
                  </a:lnTo>
                  <a:cubicBezTo>
                    <a:pt x="12490" y="2001"/>
                    <a:pt x="12490" y="2001"/>
                    <a:pt x="12502" y="2001"/>
                  </a:cubicBezTo>
                  <a:cubicBezTo>
                    <a:pt x="12502" y="1992"/>
                    <a:pt x="12508" y="1984"/>
                    <a:pt x="12512" y="1984"/>
                  </a:cubicBezTo>
                  <a:cubicBezTo>
                    <a:pt x="12513" y="1984"/>
                    <a:pt x="12514" y="1985"/>
                    <a:pt x="12514" y="1989"/>
                  </a:cubicBezTo>
                  <a:lnTo>
                    <a:pt x="12526" y="2001"/>
                  </a:lnTo>
                  <a:cubicBezTo>
                    <a:pt x="12526" y="2013"/>
                    <a:pt x="12538" y="2013"/>
                    <a:pt x="12538" y="2013"/>
                  </a:cubicBezTo>
                  <a:cubicBezTo>
                    <a:pt x="12544" y="2007"/>
                    <a:pt x="12550" y="2004"/>
                    <a:pt x="12551" y="2004"/>
                  </a:cubicBezTo>
                  <a:lnTo>
                    <a:pt x="12551" y="2004"/>
                  </a:lnTo>
                  <a:cubicBezTo>
                    <a:pt x="12553" y="2004"/>
                    <a:pt x="12550" y="2007"/>
                    <a:pt x="12538" y="2013"/>
                  </a:cubicBezTo>
                  <a:lnTo>
                    <a:pt x="12526" y="2025"/>
                  </a:lnTo>
                  <a:cubicBezTo>
                    <a:pt x="12538" y="2025"/>
                    <a:pt x="12538" y="2037"/>
                    <a:pt x="12526" y="2037"/>
                  </a:cubicBezTo>
                  <a:cubicBezTo>
                    <a:pt x="12521" y="2066"/>
                    <a:pt x="12531" y="2071"/>
                    <a:pt x="12542" y="2071"/>
                  </a:cubicBezTo>
                  <a:cubicBezTo>
                    <a:pt x="12548" y="2071"/>
                    <a:pt x="12555" y="2070"/>
                    <a:pt x="12561" y="2070"/>
                  </a:cubicBezTo>
                  <a:cubicBezTo>
                    <a:pt x="12571" y="2070"/>
                    <a:pt x="12578" y="2074"/>
                    <a:pt x="12574" y="2096"/>
                  </a:cubicBezTo>
                  <a:cubicBezTo>
                    <a:pt x="12597" y="2084"/>
                    <a:pt x="12597" y="2060"/>
                    <a:pt x="12597" y="2048"/>
                  </a:cubicBezTo>
                  <a:cubicBezTo>
                    <a:pt x="12621" y="2037"/>
                    <a:pt x="12645" y="2025"/>
                    <a:pt x="12657" y="2013"/>
                  </a:cubicBezTo>
                  <a:lnTo>
                    <a:pt x="12657" y="2013"/>
                  </a:lnTo>
                  <a:cubicBezTo>
                    <a:pt x="12645" y="2060"/>
                    <a:pt x="12657" y="2108"/>
                    <a:pt x="12609" y="2156"/>
                  </a:cubicBezTo>
                  <a:cubicBezTo>
                    <a:pt x="12611" y="2160"/>
                    <a:pt x="12613" y="2161"/>
                    <a:pt x="12615" y="2161"/>
                  </a:cubicBezTo>
                  <a:cubicBezTo>
                    <a:pt x="12625" y="2161"/>
                    <a:pt x="12635" y="2118"/>
                    <a:pt x="12645" y="2108"/>
                  </a:cubicBezTo>
                  <a:lnTo>
                    <a:pt x="12645" y="2120"/>
                  </a:lnTo>
                  <a:cubicBezTo>
                    <a:pt x="12645" y="2108"/>
                    <a:pt x="12657" y="2084"/>
                    <a:pt x="12669" y="2060"/>
                  </a:cubicBezTo>
                  <a:cubicBezTo>
                    <a:pt x="12683" y="2046"/>
                    <a:pt x="12693" y="2041"/>
                    <a:pt x="12699" y="2041"/>
                  </a:cubicBezTo>
                  <a:cubicBezTo>
                    <a:pt x="12703" y="2041"/>
                    <a:pt x="12705" y="2044"/>
                    <a:pt x="12705" y="2048"/>
                  </a:cubicBezTo>
                  <a:lnTo>
                    <a:pt x="12681" y="2084"/>
                  </a:lnTo>
                  <a:cubicBezTo>
                    <a:pt x="12705" y="2084"/>
                    <a:pt x="12740" y="2025"/>
                    <a:pt x="12788" y="2001"/>
                  </a:cubicBezTo>
                  <a:lnTo>
                    <a:pt x="12788" y="2001"/>
                  </a:lnTo>
                  <a:cubicBezTo>
                    <a:pt x="12788" y="2025"/>
                    <a:pt x="12752" y="2048"/>
                    <a:pt x="12728" y="2084"/>
                  </a:cubicBezTo>
                  <a:lnTo>
                    <a:pt x="12752" y="2084"/>
                  </a:lnTo>
                  <a:lnTo>
                    <a:pt x="12728" y="2120"/>
                  </a:lnTo>
                  <a:cubicBezTo>
                    <a:pt x="12736" y="2120"/>
                    <a:pt x="12750" y="2109"/>
                    <a:pt x="12758" y="2109"/>
                  </a:cubicBezTo>
                  <a:cubicBezTo>
                    <a:pt x="12762" y="2109"/>
                    <a:pt x="12764" y="2112"/>
                    <a:pt x="12764" y="2120"/>
                  </a:cubicBezTo>
                  <a:cubicBezTo>
                    <a:pt x="12740" y="2132"/>
                    <a:pt x="12764" y="2156"/>
                    <a:pt x="12728" y="2179"/>
                  </a:cubicBezTo>
                  <a:lnTo>
                    <a:pt x="12705" y="2179"/>
                  </a:lnTo>
                  <a:cubicBezTo>
                    <a:pt x="12705" y="2168"/>
                    <a:pt x="12705" y="2168"/>
                    <a:pt x="12695" y="2168"/>
                  </a:cubicBezTo>
                  <a:lnTo>
                    <a:pt x="12695" y="2168"/>
                  </a:lnTo>
                  <a:cubicBezTo>
                    <a:pt x="12694" y="2168"/>
                    <a:pt x="12694" y="2169"/>
                    <a:pt x="12693" y="2169"/>
                  </a:cubicBezTo>
                  <a:cubicBezTo>
                    <a:pt x="12693" y="2169"/>
                    <a:pt x="12693" y="2168"/>
                    <a:pt x="12693" y="2168"/>
                  </a:cubicBezTo>
                  <a:lnTo>
                    <a:pt x="12693" y="2168"/>
                  </a:lnTo>
                  <a:cubicBezTo>
                    <a:pt x="12694" y="2168"/>
                    <a:pt x="12694" y="2168"/>
                    <a:pt x="12695" y="2168"/>
                  </a:cubicBezTo>
                  <a:lnTo>
                    <a:pt x="12695" y="2168"/>
                  </a:lnTo>
                  <a:cubicBezTo>
                    <a:pt x="12696" y="2167"/>
                    <a:pt x="12697" y="2165"/>
                    <a:pt x="12698" y="2164"/>
                  </a:cubicBezTo>
                  <a:lnTo>
                    <a:pt x="12698" y="2164"/>
                  </a:lnTo>
                  <a:lnTo>
                    <a:pt x="12693" y="2168"/>
                  </a:lnTo>
                  <a:cubicBezTo>
                    <a:pt x="12693" y="2168"/>
                    <a:pt x="12681" y="2179"/>
                    <a:pt x="12681" y="2179"/>
                  </a:cubicBezTo>
                  <a:cubicBezTo>
                    <a:pt x="12657" y="2179"/>
                    <a:pt x="12633" y="2191"/>
                    <a:pt x="12609" y="2203"/>
                  </a:cubicBezTo>
                  <a:cubicBezTo>
                    <a:pt x="12645" y="2263"/>
                    <a:pt x="12562" y="2227"/>
                    <a:pt x="12586" y="2275"/>
                  </a:cubicBezTo>
                  <a:cubicBezTo>
                    <a:pt x="12633" y="2310"/>
                    <a:pt x="12586" y="2287"/>
                    <a:pt x="12586" y="2310"/>
                  </a:cubicBezTo>
                  <a:cubicBezTo>
                    <a:pt x="12586" y="2287"/>
                    <a:pt x="12550" y="2275"/>
                    <a:pt x="12538" y="2275"/>
                  </a:cubicBezTo>
                  <a:lnTo>
                    <a:pt x="12538" y="2275"/>
                  </a:lnTo>
                  <a:cubicBezTo>
                    <a:pt x="12550" y="2287"/>
                    <a:pt x="12550" y="2299"/>
                    <a:pt x="12550" y="2310"/>
                  </a:cubicBezTo>
                  <a:cubicBezTo>
                    <a:pt x="12538" y="2304"/>
                    <a:pt x="12517" y="2299"/>
                    <a:pt x="12504" y="2299"/>
                  </a:cubicBezTo>
                  <a:cubicBezTo>
                    <a:pt x="12490" y="2299"/>
                    <a:pt x="12484" y="2304"/>
                    <a:pt x="12502" y="2322"/>
                  </a:cubicBezTo>
                  <a:cubicBezTo>
                    <a:pt x="12467" y="2322"/>
                    <a:pt x="12478" y="2310"/>
                    <a:pt x="12467" y="2299"/>
                  </a:cubicBezTo>
                  <a:cubicBezTo>
                    <a:pt x="12463" y="2297"/>
                    <a:pt x="12461" y="2296"/>
                    <a:pt x="12460" y="2296"/>
                  </a:cubicBezTo>
                  <a:lnTo>
                    <a:pt x="12460" y="2296"/>
                  </a:lnTo>
                  <a:cubicBezTo>
                    <a:pt x="12456" y="2296"/>
                    <a:pt x="12477" y="2313"/>
                    <a:pt x="12473" y="2313"/>
                  </a:cubicBezTo>
                  <a:cubicBezTo>
                    <a:pt x="12472" y="2313"/>
                    <a:pt x="12470" y="2312"/>
                    <a:pt x="12467" y="2310"/>
                  </a:cubicBezTo>
                  <a:lnTo>
                    <a:pt x="12455" y="2310"/>
                  </a:lnTo>
                  <a:cubicBezTo>
                    <a:pt x="12443" y="2322"/>
                    <a:pt x="12431" y="2322"/>
                    <a:pt x="12407" y="2334"/>
                  </a:cubicBezTo>
                  <a:cubicBezTo>
                    <a:pt x="12467" y="2382"/>
                    <a:pt x="12419" y="2370"/>
                    <a:pt x="12431" y="2394"/>
                  </a:cubicBezTo>
                  <a:cubicBezTo>
                    <a:pt x="12419" y="2382"/>
                    <a:pt x="12407" y="2382"/>
                    <a:pt x="12383" y="2382"/>
                  </a:cubicBezTo>
                  <a:lnTo>
                    <a:pt x="12419" y="2418"/>
                  </a:lnTo>
                  <a:cubicBezTo>
                    <a:pt x="12433" y="2431"/>
                    <a:pt x="12430" y="2435"/>
                    <a:pt x="12423" y="2435"/>
                  </a:cubicBezTo>
                  <a:cubicBezTo>
                    <a:pt x="12417" y="2435"/>
                    <a:pt x="12408" y="2432"/>
                    <a:pt x="12402" y="2432"/>
                  </a:cubicBezTo>
                  <a:cubicBezTo>
                    <a:pt x="12395" y="2432"/>
                    <a:pt x="12392" y="2434"/>
                    <a:pt x="12395" y="2441"/>
                  </a:cubicBezTo>
                  <a:lnTo>
                    <a:pt x="12407" y="2453"/>
                  </a:lnTo>
                  <a:cubicBezTo>
                    <a:pt x="12413" y="2459"/>
                    <a:pt x="12404" y="2462"/>
                    <a:pt x="12389" y="2462"/>
                  </a:cubicBezTo>
                  <a:cubicBezTo>
                    <a:pt x="12374" y="2462"/>
                    <a:pt x="12353" y="2459"/>
                    <a:pt x="12336" y="2453"/>
                  </a:cubicBezTo>
                  <a:lnTo>
                    <a:pt x="12336" y="2453"/>
                  </a:lnTo>
                  <a:cubicBezTo>
                    <a:pt x="12383" y="2620"/>
                    <a:pt x="12181" y="2549"/>
                    <a:pt x="12157" y="2656"/>
                  </a:cubicBezTo>
                  <a:cubicBezTo>
                    <a:pt x="12169" y="2668"/>
                    <a:pt x="12181" y="2668"/>
                    <a:pt x="12205" y="2691"/>
                  </a:cubicBezTo>
                  <a:cubicBezTo>
                    <a:pt x="12209" y="2691"/>
                    <a:pt x="12212" y="2691"/>
                    <a:pt x="12214" y="2692"/>
                  </a:cubicBezTo>
                  <a:lnTo>
                    <a:pt x="12214" y="2692"/>
                  </a:lnTo>
                  <a:cubicBezTo>
                    <a:pt x="12211" y="2685"/>
                    <a:pt x="12208" y="2680"/>
                    <a:pt x="12216" y="2680"/>
                  </a:cubicBezTo>
                  <a:cubicBezTo>
                    <a:pt x="12228" y="2691"/>
                    <a:pt x="12264" y="2727"/>
                    <a:pt x="12240" y="2727"/>
                  </a:cubicBezTo>
                  <a:cubicBezTo>
                    <a:pt x="12240" y="2715"/>
                    <a:pt x="12240" y="2715"/>
                    <a:pt x="12240" y="2715"/>
                  </a:cubicBezTo>
                  <a:cubicBezTo>
                    <a:pt x="12228" y="2715"/>
                    <a:pt x="12240" y="2727"/>
                    <a:pt x="12228" y="2727"/>
                  </a:cubicBezTo>
                  <a:cubicBezTo>
                    <a:pt x="12222" y="2733"/>
                    <a:pt x="12222" y="2736"/>
                    <a:pt x="12222" y="2736"/>
                  </a:cubicBezTo>
                  <a:cubicBezTo>
                    <a:pt x="12222" y="2736"/>
                    <a:pt x="12222" y="2733"/>
                    <a:pt x="12216" y="2727"/>
                  </a:cubicBezTo>
                  <a:lnTo>
                    <a:pt x="12169" y="2739"/>
                  </a:lnTo>
                  <a:cubicBezTo>
                    <a:pt x="12193" y="2763"/>
                    <a:pt x="12190" y="2769"/>
                    <a:pt x="12179" y="2769"/>
                  </a:cubicBezTo>
                  <a:cubicBezTo>
                    <a:pt x="12169" y="2769"/>
                    <a:pt x="12151" y="2763"/>
                    <a:pt x="12145" y="2763"/>
                  </a:cubicBezTo>
                  <a:cubicBezTo>
                    <a:pt x="12109" y="2739"/>
                    <a:pt x="12145" y="2739"/>
                    <a:pt x="12109" y="2715"/>
                  </a:cubicBezTo>
                  <a:lnTo>
                    <a:pt x="12086" y="2703"/>
                  </a:lnTo>
                  <a:lnTo>
                    <a:pt x="12109" y="2727"/>
                  </a:lnTo>
                  <a:lnTo>
                    <a:pt x="12086" y="2727"/>
                  </a:lnTo>
                  <a:lnTo>
                    <a:pt x="12086" y="2727"/>
                  </a:lnTo>
                  <a:lnTo>
                    <a:pt x="12086" y="2727"/>
                  </a:lnTo>
                  <a:cubicBezTo>
                    <a:pt x="12086" y="2727"/>
                    <a:pt x="12086" y="2727"/>
                    <a:pt x="12086" y="2727"/>
                  </a:cubicBezTo>
                  <a:lnTo>
                    <a:pt x="12086" y="2727"/>
                  </a:lnTo>
                  <a:cubicBezTo>
                    <a:pt x="12090" y="2731"/>
                    <a:pt x="12094" y="2736"/>
                    <a:pt x="12097" y="2739"/>
                  </a:cubicBezTo>
                  <a:cubicBezTo>
                    <a:pt x="12097" y="2739"/>
                    <a:pt x="12094" y="2739"/>
                    <a:pt x="12090" y="2737"/>
                  </a:cubicBezTo>
                  <a:lnTo>
                    <a:pt x="12090" y="2737"/>
                  </a:lnTo>
                  <a:lnTo>
                    <a:pt x="12097" y="2751"/>
                  </a:lnTo>
                  <a:cubicBezTo>
                    <a:pt x="12080" y="2739"/>
                    <a:pt x="12074" y="2739"/>
                    <a:pt x="12069" y="2739"/>
                  </a:cubicBezTo>
                  <a:cubicBezTo>
                    <a:pt x="12065" y="2739"/>
                    <a:pt x="12062" y="2739"/>
                    <a:pt x="12050" y="2727"/>
                  </a:cubicBezTo>
                  <a:lnTo>
                    <a:pt x="12050" y="2727"/>
                  </a:lnTo>
                  <a:cubicBezTo>
                    <a:pt x="12007" y="2748"/>
                    <a:pt x="12050" y="2789"/>
                    <a:pt x="12018" y="2789"/>
                  </a:cubicBezTo>
                  <a:cubicBezTo>
                    <a:pt x="12014" y="2789"/>
                    <a:pt x="12009" y="2788"/>
                    <a:pt x="12002" y="2787"/>
                  </a:cubicBezTo>
                  <a:lnTo>
                    <a:pt x="12002" y="2787"/>
                  </a:lnTo>
                  <a:cubicBezTo>
                    <a:pt x="12014" y="2799"/>
                    <a:pt x="12050" y="2834"/>
                    <a:pt x="12038" y="2846"/>
                  </a:cubicBezTo>
                  <a:cubicBezTo>
                    <a:pt x="12026" y="2846"/>
                    <a:pt x="12014" y="2834"/>
                    <a:pt x="12002" y="2822"/>
                  </a:cubicBezTo>
                  <a:lnTo>
                    <a:pt x="12002" y="2822"/>
                  </a:lnTo>
                  <a:lnTo>
                    <a:pt x="12014" y="2846"/>
                  </a:lnTo>
                  <a:cubicBezTo>
                    <a:pt x="12000" y="2840"/>
                    <a:pt x="11990" y="2838"/>
                    <a:pt x="11984" y="2838"/>
                  </a:cubicBezTo>
                  <a:cubicBezTo>
                    <a:pt x="11963" y="2838"/>
                    <a:pt x="11970" y="2861"/>
                    <a:pt x="11943" y="2870"/>
                  </a:cubicBezTo>
                  <a:lnTo>
                    <a:pt x="11931" y="2858"/>
                  </a:lnTo>
                  <a:lnTo>
                    <a:pt x="11931" y="2858"/>
                  </a:lnTo>
                  <a:cubicBezTo>
                    <a:pt x="11943" y="2870"/>
                    <a:pt x="11955" y="2894"/>
                    <a:pt x="11943" y="2894"/>
                  </a:cubicBezTo>
                  <a:lnTo>
                    <a:pt x="11907" y="2870"/>
                  </a:lnTo>
                  <a:lnTo>
                    <a:pt x="11907" y="2870"/>
                  </a:lnTo>
                  <a:cubicBezTo>
                    <a:pt x="11883" y="2870"/>
                    <a:pt x="11966" y="2930"/>
                    <a:pt x="11943" y="2930"/>
                  </a:cubicBezTo>
                  <a:cubicBezTo>
                    <a:pt x="11978" y="2953"/>
                    <a:pt x="12002" y="2953"/>
                    <a:pt x="12026" y="2977"/>
                  </a:cubicBezTo>
                  <a:cubicBezTo>
                    <a:pt x="12011" y="2967"/>
                    <a:pt x="12000" y="2963"/>
                    <a:pt x="11994" y="2963"/>
                  </a:cubicBezTo>
                  <a:cubicBezTo>
                    <a:pt x="11987" y="2963"/>
                    <a:pt x="11988" y="2970"/>
                    <a:pt x="12002" y="2977"/>
                  </a:cubicBezTo>
                  <a:cubicBezTo>
                    <a:pt x="12002" y="2989"/>
                    <a:pt x="12002" y="2992"/>
                    <a:pt x="12001" y="2992"/>
                  </a:cubicBezTo>
                  <a:cubicBezTo>
                    <a:pt x="11999" y="2992"/>
                    <a:pt x="11996" y="2989"/>
                    <a:pt x="11990" y="2989"/>
                  </a:cubicBezTo>
                  <a:lnTo>
                    <a:pt x="12002" y="3013"/>
                  </a:lnTo>
                  <a:cubicBezTo>
                    <a:pt x="12001" y="3015"/>
                    <a:pt x="11998" y="3015"/>
                    <a:pt x="11996" y="3015"/>
                  </a:cubicBezTo>
                  <a:cubicBezTo>
                    <a:pt x="11983" y="3015"/>
                    <a:pt x="11961" y="2994"/>
                    <a:pt x="11948" y="2974"/>
                  </a:cubicBezTo>
                  <a:lnTo>
                    <a:pt x="11948" y="2974"/>
                  </a:lnTo>
                  <a:cubicBezTo>
                    <a:pt x="11960" y="2999"/>
                    <a:pt x="11930" y="2990"/>
                    <a:pt x="11919" y="3001"/>
                  </a:cubicBezTo>
                  <a:lnTo>
                    <a:pt x="11907" y="2989"/>
                  </a:lnTo>
                  <a:lnTo>
                    <a:pt x="11895" y="3001"/>
                  </a:lnTo>
                  <a:cubicBezTo>
                    <a:pt x="11919" y="3025"/>
                    <a:pt x="11907" y="3037"/>
                    <a:pt x="11883" y="3037"/>
                  </a:cubicBezTo>
                  <a:lnTo>
                    <a:pt x="11871" y="3025"/>
                  </a:lnTo>
                  <a:lnTo>
                    <a:pt x="11871" y="3025"/>
                  </a:lnTo>
                  <a:cubicBezTo>
                    <a:pt x="11876" y="3035"/>
                    <a:pt x="11873" y="3039"/>
                    <a:pt x="11864" y="3039"/>
                  </a:cubicBezTo>
                  <a:cubicBezTo>
                    <a:pt x="11853" y="3039"/>
                    <a:pt x="11832" y="3032"/>
                    <a:pt x="11812" y="3025"/>
                  </a:cubicBezTo>
                  <a:lnTo>
                    <a:pt x="11812" y="3025"/>
                  </a:lnTo>
                  <a:cubicBezTo>
                    <a:pt x="11826" y="3044"/>
                    <a:pt x="11814" y="3046"/>
                    <a:pt x="11797" y="3046"/>
                  </a:cubicBezTo>
                  <a:cubicBezTo>
                    <a:pt x="11792" y="3046"/>
                    <a:pt x="11788" y="3046"/>
                    <a:pt x="11783" y="3046"/>
                  </a:cubicBezTo>
                  <a:cubicBezTo>
                    <a:pt x="11761" y="3046"/>
                    <a:pt x="11740" y="3049"/>
                    <a:pt x="11764" y="3084"/>
                  </a:cubicBezTo>
                  <a:lnTo>
                    <a:pt x="11740" y="3061"/>
                  </a:lnTo>
                  <a:lnTo>
                    <a:pt x="11740" y="3061"/>
                  </a:lnTo>
                  <a:cubicBezTo>
                    <a:pt x="11776" y="3132"/>
                    <a:pt x="11681" y="3096"/>
                    <a:pt x="11740" y="3168"/>
                  </a:cubicBezTo>
                  <a:cubicBezTo>
                    <a:pt x="11729" y="3165"/>
                    <a:pt x="11721" y="3164"/>
                    <a:pt x="11716" y="3164"/>
                  </a:cubicBezTo>
                  <a:cubicBezTo>
                    <a:pt x="11675" y="3164"/>
                    <a:pt x="11763" y="3223"/>
                    <a:pt x="11742" y="3223"/>
                  </a:cubicBezTo>
                  <a:cubicBezTo>
                    <a:pt x="11738" y="3223"/>
                    <a:pt x="11730" y="3220"/>
                    <a:pt x="11716" y="3215"/>
                  </a:cubicBezTo>
                  <a:lnTo>
                    <a:pt x="11716" y="3215"/>
                  </a:lnTo>
                  <a:lnTo>
                    <a:pt x="11728" y="3227"/>
                  </a:lnTo>
                  <a:cubicBezTo>
                    <a:pt x="11645" y="3311"/>
                    <a:pt x="11538" y="3370"/>
                    <a:pt x="11514" y="3489"/>
                  </a:cubicBezTo>
                  <a:lnTo>
                    <a:pt x="11502" y="3477"/>
                  </a:lnTo>
                  <a:cubicBezTo>
                    <a:pt x="11371" y="3584"/>
                    <a:pt x="11324" y="3751"/>
                    <a:pt x="11216" y="3870"/>
                  </a:cubicBezTo>
                  <a:cubicBezTo>
                    <a:pt x="11216" y="3894"/>
                    <a:pt x="11264" y="3918"/>
                    <a:pt x="11276" y="3942"/>
                  </a:cubicBezTo>
                  <a:cubicBezTo>
                    <a:pt x="11276" y="3942"/>
                    <a:pt x="11271" y="3947"/>
                    <a:pt x="11260" y="3947"/>
                  </a:cubicBezTo>
                  <a:cubicBezTo>
                    <a:pt x="11255" y="3947"/>
                    <a:pt x="11248" y="3946"/>
                    <a:pt x="11240" y="3942"/>
                  </a:cubicBezTo>
                  <a:cubicBezTo>
                    <a:pt x="11240" y="3930"/>
                    <a:pt x="11216" y="3918"/>
                    <a:pt x="11204" y="3906"/>
                  </a:cubicBezTo>
                  <a:cubicBezTo>
                    <a:pt x="11204" y="3930"/>
                    <a:pt x="11157" y="3930"/>
                    <a:pt x="11181" y="3953"/>
                  </a:cubicBezTo>
                  <a:lnTo>
                    <a:pt x="11216" y="3965"/>
                  </a:lnTo>
                  <a:cubicBezTo>
                    <a:pt x="11228" y="3977"/>
                    <a:pt x="11216" y="3989"/>
                    <a:pt x="11204" y="3989"/>
                  </a:cubicBezTo>
                  <a:cubicBezTo>
                    <a:pt x="11195" y="3980"/>
                    <a:pt x="11173" y="3971"/>
                    <a:pt x="11162" y="3962"/>
                  </a:cubicBezTo>
                  <a:lnTo>
                    <a:pt x="11162" y="3962"/>
                  </a:lnTo>
                  <a:cubicBezTo>
                    <a:pt x="11175" y="3983"/>
                    <a:pt x="11171" y="3987"/>
                    <a:pt x="11162" y="3987"/>
                  </a:cubicBezTo>
                  <a:cubicBezTo>
                    <a:pt x="11154" y="3987"/>
                    <a:pt x="11142" y="3983"/>
                    <a:pt x="11132" y="3983"/>
                  </a:cubicBezTo>
                  <a:cubicBezTo>
                    <a:pt x="11123" y="3983"/>
                    <a:pt x="11118" y="3987"/>
                    <a:pt x="11121" y="4001"/>
                  </a:cubicBezTo>
                  <a:cubicBezTo>
                    <a:pt x="11181" y="4049"/>
                    <a:pt x="11204" y="4108"/>
                    <a:pt x="11240" y="4156"/>
                  </a:cubicBezTo>
                  <a:lnTo>
                    <a:pt x="11216" y="4156"/>
                  </a:lnTo>
                  <a:cubicBezTo>
                    <a:pt x="11216" y="4144"/>
                    <a:pt x="11169" y="4132"/>
                    <a:pt x="11181" y="4108"/>
                  </a:cubicBezTo>
                  <a:lnTo>
                    <a:pt x="11181" y="4108"/>
                  </a:lnTo>
                  <a:cubicBezTo>
                    <a:pt x="11157" y="4120"/>
                    <a:pt x="11169" y="4144"/>
                    <a:pt x="11157" y="4156"/>
                  </a:cubicBezTo>
                  <a:cubicBezTo>
                    <a:pt x="11169" y="4156"/>
                    <a:pt x="11193" y="4180"/>
                    <a:pt x="11193" y="4192"/>
                  </a:cubicBezTo>
                  <a:cubicBezTo>
                    <a:pt x="11183" y="4192"/>
                    <a:pt x="11158" y="4176"/>
                    <a:pt x="11143" y="4176"/>
                  </a:cubicBezTo>
                  <a:cubicBezTo>
                    <a:pt x="11139" y="4176"/>
                    <a:pt x="11135" y="4177"/>
                    <a:pt x="11133" y="4180"/>
                  </a:cubicBezTo>
                  <a:lnTo>
                    <a:pt x="11121" y="4156"/>
                  </a:lnTo>
                  <a:cubicBezTo>
                    <a:pt x="11117" y="4154"/>
                    <a:pt x="11114" y="4153"/>
                    <a:pt x="11112" y="4153"/>
                  </a:cubicBezTo>
                  <a:lnTo>
                    <a:pt x="11112" y="4153"/>
                  </a:lnTo>
                  <a:cubicBezTo>
                    <a:pt x="11106" y="4153"/>
                    <a:pt x="11121" y="4170"/>
                    <a:pt x="11121" y="4180"/>
                  </a:cubicBezTo>
                  <a:cubicBezTo>
                    <a:pt x="11097" y="4168"/>
                    <a:pt x="11085" y="4168"/>
                    <a:pt x="11050" y="4156"/>
                  </a:cubicBezTo>
                  <a:lnTo>
                    <a:pt x="11050" y="4156"/>
                  </a:lnTo>
                  <a:cubicBezTo>
                    <a:pt x="11085" y="4192"/>
                    <a:pt x="11062" y="4180"/>
                    <a:pt x="11073" y="4204"/>
                  </a:cubicBezTo>
                  <a:cubicBezTo>
                    <a:pt x="11109" y="4215"/>
                    <a:pt x="11097" y="4239"/>
                    <a:pt x="11121" y="4251"/>
                  </a:cubicBezTo>
                  <a:lnTo>
                    <a:pt x="11121" y="4227"/>
                  </a:lnTo>
                  <a:cubicBezTo>
                    <a:pt x="11117" y="4229"/>
                    <a:pt x="11114" y="4230"/>
                    <a:pt x="11112" y="4230"/>
                  </a:cubicBezTo>
                  <a:cubicBezTo>
                    <a:pt x="11104" y="4230"/>
                    <a:pt x="11115" y="4209"/>
                    <a:pt x="11085" y="4180"/>
                  </a:cubicBezTo>
                  <a:lnTo>
                    <a:pt x="11085" y="4180"/>
                  </a:lnTo>
                  <a:cubicBezTo>
                    <a:pt x="11105" y="4190"/>
                    <a:pt x="11134" y="4233"/>
                    <a:pt x="11142" y="4233"/>
                  </a:cubicBezTo>
                  <a:cubicBezTo>
                    <a:pt x="11144" y="4233"/>
                    <a:pt x="11145" y="4231"/>
                    <a:pt x="11145" y="4227"/>
                  </a:cubicBezTo>
                  <a:lnTo>
                    <a:pt x="11145" y="4227"/>
                  </a:lnTo>
                  <a:cubicBezTo>
                    <a:pt x="11157" y="4263"/>
                    <a:pt x="11133" y="4251"/>
                    <a:pt x="11157" y="4299"/>
                  </a:cubicBezTo>
                  <a:cubicBezTo>
                    <a:pt x="11157" y="4297"/>
                    <a:pt x="11157" y="4296"/>
                    <a:pt x="11158" y="4296"/>
                  </a:cubicBezTo>
                  <a:cubicBezTo>
                    <a:pt x="11164" y="4296"/>
                    <a:pt x="11184" y="4323"/>
                    <a:pt x="11204" y="4323"/>
                  </a:cubicBezTo>
                  <a:cubicBezTo>
                    <a:pt x="11201" y="4330"/>
                    <a:pt x="11197" y="4333"/>
                    <a:pt x="11193" y="4333"/>
                  </a:cubicBezTo>
                  <a:cubicBezTo>
                    <a:pt x="11183" y="4333"/>
                    <a:pt x="11170" y="4319"/>
                    <a:pt x="11145" y="4311"/>
                  </a:cubicBezTo>
                  <a:cubicBezTo>
                    <a:pt x="11145" y="4314"/>
                    <a:pt x="11143" y="4314"/>
                    <a:pt x="11142" y="4314"/>
                  </a:cubicBezTo>
                  <a:cubicBezTo>
                    <a:pt x="11140" y="4314"/>
                    <a:pt x="11137" y="4314"/>
                    <a:pt x="11136" y="4314"/>
                  </a:cubicBezTo>
                  <a:cubicBezTo>
                    <a:pt x="11133" y="4314"/>
                    <a:pt x="11133" y="4317"/>
                    <a:pt x="11145" y="4334"/>
                  </a:cubicBezTo>
                  <a:cubicBezTo>
                    <a:pt x="11166" y="4356"/>
                    <a:pt x="11162" y="4360"/>
                    <a:pt x="11155" y="4360"/>
                  </a:cubicBezTo>
                  <a:cubicBezTo>
                    <a:pt x="11151" y="4360"/>
                    <a:pt x="11145" y="4358"/>
                    <a:pt x="11145" y="4358"/>
                  </a:cubicBezTo>
                  <a:lnTo>
                    <a:pt x="11133" y="4358"/>
                  </a:lnTo>
                  <a:lnTo>
                    <a:pt x="11145" y="4370"/>
                  </a:lnTo>
                  <a:cubicBezTo>
                    <a:pt x="11142" y="4372"/>
                    <a:pt x="11140" y="4372"/>
                    <a:pt x="11137" y="4372"/>
                  </a:cubicBezTo>
                  <a:cubicBezTo>
                    <a:pt x="11116" y="4372"/>
                    <a:pt x="11093" y="4334"/>
                    <a:pt x="11062" y="4334"/>
                  </a:cubicBezTo>
                  <a:cubicBezTo>
                    <a:pt x="11056" y="4333"/>
                    <a:pt x="11053" y="4332"/>
                    <a:pt x="11051" y="4332"/>
                  </a:cubicBezTo>
                  <a:cubicBezTo>
                    <a:pt x="11038" y="4332"/>
                    <a:pt x="11070" y="4358"/>
                    <a:pt x="11050" y="4358"/>
                  </a:cubicBezTo>
                  <a:lnTo>
                    <a:pt x="11062" y="4358"/>
                  </a:lnTo>
                  <a:cubicBezTo>
                    <a:pt x="11062" y="4370"/>
                    <a:pt x="11050" y="4382"/>
                    <a:pt x="11073" y="4406"/>
                  </a:cubicBezTo>
                  <a:cubicBezTo>
                    <a:pt x="11071" y="4404"/>
                    <a:pt x="11070" y="4403"/>
                    <a:pt x="11069" y="4403"/>
                  </a:cubicBezTo>
                  <a:lnTo>
                    <a:pt x="11069" y="4403"/>
                  </a:lnTo>
                  <a:cubicBezTo>
                    <a:pt x="11066" y="4403"/>
                    <a:pt x="11076" y="4420"/>
                    <a:pt x="11085" y="4430"/>
                  </a:cubicBezTo>
                  <a:cubicBezTo>
                    <a:pt x="11085" y="4439"/>
                    <a:pt x="11099" y="4462"/>
                    <a:pt x="11085" y="4462"/>
                  </a:cubicBezTo>
                  <a:cubicBezTo>
                    <a:pt x="11080" y="4462"/>
                    <a:pt x="11073" y="4459"/>
                    <a:pt x="11062" y="4454"/>
                  </a:cubicBezTo>
                  <a:cubicBezTo>
                    <a:pt x="11050" y="4454"/>
                    <a:pt x="11026" y="4454"/>
                    <a:pt x="11014" y="4442"/>
                  </a:cubicBezTo>
                  <a:lnTo>
                    <a:pt x="10990" y="4454"/>
                  </a:lnTo>
                  <a:lnTo>
                    <a:pt x="10954" y="4418"/>
                  </a:lnTo>
                  <a:lnTo>
                    <a:pt x="10954" y="4418"/>
                  </a:lnTo>
                  <a:cubicBezTo>
                    <a:pt x="10954" y="4442"/>
                    <a:pt x="10978" y="4465"/>
                    <a:pt x="11002" y="4501"/>
                  </a:cubicBezTo>
                  <a:cubicBezTo>
                    <a:pt x="11014" y="4501"/>
                    <a:pt x="11026" y="4501"/>
                    <a:pt x="11050" y="4513"/>
                  </a:cubicBezTo>
                  <a:cubicBezTo>
                    <a:pt x="11085" y="4549"/>
                    <a:pt x="10990" y="4537"/>
                    <a:pt x="11026" y="4549"/>
                  </a:cubicBezTo>
                  <a:cubicBezTo>
                    <a:pt x="11026" y="4557"/>
                    <a:pt x="11025" y="4559"/>
                    <a:pt x="11022" y="4559"/>
                  </a:cubicBezTo>
                  <a:cubicBezTo>
                    <a:pt x="11018" y="4559"/>
                    <a:pt x="11010" y="4549"/>
                    <a:pt x="11002" y="4549"/>
                  </a:cubicBezTo>
                  <a:lnTo>
                    <a:pt x="11002" y="4549"/>
                  </a:lnTo>
                  <a:cubicBezTo>
                    <a:pt x="10990" y="4561"/>
                    <a:pt x="11014" y="4573"/>
                    <a:pt x="11014" y="4585"/>
                  </a:cubicBezTo>
                  <a:lnTo>
                    <a:pt x="10990" y="4585"/>
                  </a:lnTo>
                  <a:cubicBezTo>
                    <a:pt x="10981" y="4580"/>
                    <a:pt x="10975" y="4578"/>
                    <a:pt x="10973" y="4578"/>
                  </a:cubicBezTo>
                  <a:cubicBezTo>
                    <a:pt x="10963" y="4578"/>
                    <a:pt x="10997" y="4608"/>
                    <a:pt x="10978" y="4608"/>
                  </a:cubicBezTo>
                  <a:cubicBezTo>
                    <a:pt x="10969" y="4608"/>
                    <a:pt x="10934" y="4588"/>
                    <a:pt x="10926" y="4588"/>
                  </a:cubicBezTo>
                  <a:lnTo>
                    <a:pt x="10926" y="4588"/>
                  </a:lnTo>
                  <a:cubicBezTo>
                    <a:pt x="10924" y="4588"/>
                    <a:pt x="10925" y="4590"/>
                    <a:pt x="10931" y="4596"/>
                  </a:cubicBezTo>
                  <a:cubicBezTo>
                    <a:pt x="10931" y="4596"/>
                    <a:pt x="10931" y="4608"/>
                    <a:pt x="10943" y="4608"/>
                  </a:cubicBezTo>
                  <a:cubicBezTo>
                    <a:pt x="10954" y="4620"/>
                    <a:pt x="10966" y="4632"/>
                    <a:pt x="10954" y="4632"/>
                  </a:cubicBezTo>
                  <a:lnTo>
                    <a:pt x="10943" y="4644"/>
                  </a:lnTo>
                  <a:cubicBezTo>
                    <a:pt x="10931" y="4644"/>
                    <a:pt x="10931" y="4644"/>
                    <a:pt x="10931" y="4656"/>
                  </a:cubicBezTo>
                  <a:lnTo>
                    <a:pt x="10919" y="4644"/>
                  </a:lnTo>
                  <a:cubicBezTo>
                    <a:pt x="10919" y="4648"/>
                    <a:pt x="10917" y="4649"/>
                    <a:pt x="10916" y="4649"/>
                  </a:cubicBezTo>
                  <a:cubicBezTo>
                    <a:pt x="10912" y="4649"/>
                    <a:pt x="10907" y="4644"/>
                    <a:pt x="10907" y="4644"/>
                  </a:cubicBezTo>
                  <a:cubicBezTo>
                    <a:pt x="10900" y="4643"/>
                    <a:pt x="10895" y="4642"/>
                    <a:pt x="10891" y="4642"/>
                  </a:cubicBezTo>
                  <a:cubicBezTo>
                    <a:pt x="10852" y="4642"/>
                    <a:pt x="10891" y="4681"/>
                    <a:pt x="10861" y="4681"/>
                  </a:cubicBezTo>
                  <a:cubicBezTo>
                    <a:pt x="10857" y="4681"/>
                    <a:pt x="10853" y="4681"/>
                    <a:pt x="10847" y="4680"/>
                  </a:cubicBezTo>
                  <a:lnTo>
                    <a:pt x="10847" y="4680"/>
                  </a:lnTo>
                  <a:cubicBezTo>
                    <a:pt x="10871" y="4704"/>
                    <a:pt x="10883" y="4704"/>
                    <a:pt x="10907" y="4715"/>
                  </a:cubicBezTo>
                  <a:cubicBezTo>
                    <a:pt x="10919" y="4727"/>
                    <a:pt x="10931" y="4751"/>
                    <a:pt x="10943" y="4775"/>
                  </a:cubicBezTo>
                  <a:cubicBezTo>
                    <a:pt x="10895" y="4751"/>
                    <a:pt x="10847" y="4763"/>
                    <a:pt x="10800" y="4727"/>
                  </a:cubicBezTo>
                  <a:lnTo>
                    <a:pt x="10800" y="4727"/>
                  </a:lnTo>
                  <a:cubicBezTo>
                    <a:pt x="10788" y="4739"/>
                    <a:pt x="10835" y="4739"/>
                    <a:pt x="10847" y="4763"/>
                  </a:cubicBezTo>
                  <a:cubicBezTo>
                    <a:pt x="10847" y="4763"/>
                    <a:pt x="10871" y="4763"/>
                    <a:pt x="10895" y="4775"/>
                  </a:cubicBezTo>
                  <a:cubicBezTo>
                    <a:pt x="10919" y="4799"/>
                    <a:pt x="10919" y="4811"/>
                    <a:pt x="10907" y="4811"/>
                  </a:cubicBezTo>
                  <a:lnTo>
                    <a:pt x="10871" y="4787"/>
                  </a:lnTo>
                  <a:lnTo>
                    <a:pt x="10871" y="4787"/>
                  </a:lnTo>
                  <a:cubicBezTo>
                    <a:pt x="10871" y="4811"/>
                    <a:pt x="10931" y="4846"/>
                    <a:pt x="10966" y="4882"/>
                  </a:cubicBezTo>
                  <a:cubicBezTo>
                    <a:pt x="10943" y="4882"/>
                    <a:pt x="10919" y="4858"/>
                    <a:pt x="10871" y="4835"/>
                  </a:cubicBezTo>
                  <a:lnTo>
                    <a:pt x="10871" y="4846"/>
                  </a:lnTo>
                  <a:lnTo>
                    <a:pt x="10847" y="4835"/>
                  </a:lnTo>
                  <a:lnTo>
                    <a:pt x="10847" y="4835"/>
                  </a:lnTo>
                  <a:cubicBezTo>
                    <a:pt x="10847" y="4846"/>
                    <a:pt x="10871" y="4870"/>
                    <a:pt x="10859" y="4870"/>
                  </a:cubicBezTo>
                  <a:cubicBezTo>
                    <a:pt x="10835" y="4846"/>
                    <a:pt x="10812" y="4870"/>
                    <a:pt x="10788" y="4835"/>
                  </a:cubicBezTo>
                  <a:cubicBezTo>
                    <a:pt x="10776" y="4835"/>
                    <a:pt x="10788" y="4846"/>
                    <a:pt x="10800" y="4858"/>
                  </a:cubicBezTo>
                  <a:cubicBezTo>
                    <a:pt x="10804" y="4862"/>
                    <a:pt x="10806" y="4864"/>
                    <a:pt x="10808" y="4864"/>
                  </a:cubicBezTo>
                  <a:cubicBezTo>
                    <a:pt x="10813" y="4864"/>
                    <a:pt x="10816" y="4858"/>
                    <a:pt x="10823" y="4858"/>
                  </a:cubicBezTo>
                  <a:cubicBezTo>
                    <a:pt x="10847" y="4882"/>
                    <a:pt x="10847" y="4882"/>
                    <a:pt x="10835" y="4894"/>
                  </a:cubicBezTo>
                  <a:cubicBezTo>
                    <a:pt x="10816" y="4884"/>
                    <a:pt x="10851" y="4867"/>
                    <a:pt x="10821" y="4867"/>
                  </a:cubicBezTo>
                  <a:cubicBezTo>
                    <a:pt x="10815" y="4867"/>
                    <a:pt x="10805" y="4868"/>
                    <a:pt x="10791" y="4870"/>
                  </a:cubicBezTo>
                  <a:lnTo>
                    <a:pt x="10791" y="4870"/>
                  </a:lnTo>
                  <a:cubicBezTo>
                    <a:pt x="10794" y="4869"/>
                    <a:pt x="10800" y="4866"/>
                    <a:pt x="10800" y="4858"/>
                  </a:cubicBezTo>
                  <a:lnTo>
                    <a:pt x="10788" y="4858"/>
                  </a:lnTo>
                  <a:cubicBezTo>
                    <a:pt x="10764" y="4858"/>
                    <a:pt x="10728" y="4858"/>
                    <a:pt x="10776" y="4846"/>
                  </a:cubicBezTo>
                  <a:lnTo>
                    <a:pt x="10764" y="4846"/>
                  </a:lnTo>
                  <a:cubicBezTo>
                    <a:pt x="10764" y="4835"/>
                    <a:pt x="10764" y="4835"/>
                    <a:pt x="10776" y="4823"/>
                  </a:cubicBezTo>
                  <a:cubicBezTo>
                    <a:pt x="10784" y="4823"/>
                    <a:pt x="10792" y="4828"/>
                    <a:pt x="10793" y="4828"/>
                  </a:cubicBezTo>
                  <a:cubicBezTo>
                    <a:pt x="10793" y="4828"/>
                    <a:pt x="10792" y="4827"/>
                    <a:pt x="10788" y="4823"/>
                  </a:cubicBezTo>
                  <a:cubicBezTo>
                    <a:pt x="10776" y="4811"/>
                    <a:pt x="10776" y="4811"/>
                    <a:pt x="10776" y="4811"/>
                  </a:cubicBezTo>
                  <a:lnTo>
                    <a:pt x="10800" y="4811"/>
                  </a:lnTo>
                  <a:lnTo>
                    <a:pt x="10823" y="4835"/>
                  </a:lnTo>
                  <a:cubicBezTo>
                    <a:pt x="10847" y="4835"/>
                    <a:pt x="10788" y="4811"/>
                    <a:pt x="10800" y="4799"/>
                  </a:cubicBezTo>
                  <a:lnTo>
                    <a:pt x="10788" y="4799"/>
                  </a:lnTo>
                  <a:cubicBezTo>
                    <a:pt x="10800" y="4763"/>
                    <a:pt x="10812" y="4727"/>
                    <a:pt x="10764" y="4704"/>
                  </a:cubicBezTo>
                  <a:lnTo>
                    <a:pt x="10788" y="4704"/>
                  </a:lnTo>
                  <a:cubicBezTo>
                    <a:pt x="10788" y="4704"/>
                    <a:pt x="10788" y="4704"/>
                    <a:pt x="10788" y="4692"/>
                  </a:cubicBezTo>
                  <a:cubicBezTo>
                    <a:pt x="10812" y="4620"/>
                    <a:pt x="10764" y="4561"/>
                    <a:pt x="10764" y="4489"/>
                  </a:cubicBezTo>
                  <a:cubicBezTo>
                    <a:pt x="10748" y="4489"/>
                    <a:pt x="10722" y="4495"/>
                    <a:pt x="10699" y="4495"/>
                  </a:cubicBezTo>
                  <a:cubicBezTo>
                    <a:pt x="10687" y="4495"/>
                    <a:pt x="10677" y="4493"/>
                    <a:pt x="10669" y="4489"/>
                  </a:cubicBezTo>
                  <a:cubicBezTo>
                    <a:pt x="10669" y="4489"/>
                    <a:pt x="10669" y="4489"/>
                    <a:pt x="10692" y="4477"/>
                  </a:cubicBezTo>
                  <a:cubicBezTo>
                    <a:pt x="10700" y="4481"/>
                    <a:pt x="10708" y="4483"/>
                    <a:pt x="10715" y="4483"/>
                  </a:cubicBezTo>
                  <a:cubicBezTo>
                    <a:pt x="10730" y="4483"/>
                    <a:pt x="10740" y="4477"/>
                    <a:pt x="10740" y="4477"/>
                  </a:cubicBezTo>
                  <a:cubicBezTo>
                    <a:pt x="10740" y="4477"/>
                    <a:pt x="10776" y="4454"/>
                    <a:pt x="10740" y="4454"/>
                  </a:cubicBezTo>
                  <a:lnTo>
                    <a:pt x="10704" y="4465"/>
                  </a:lnTo>
                  <a:cubicBezTo>
                    <a:pt x="10692" y="4465"/>
                    <a:pt x="10692" y="4465"/>
                    <a:pt x="10692" y="4454"/>
                  </a:cubicBezTo>
                  <a:cubicBezTo>
                    <a:pt x="10716" y="4454"/>
                    <a:pt x="10752" y="4442"/>
                    <a:pt x="10764" y="4442"/>
                  </a:cubicBezTo>
                  <a:cubicBezTo>
                    <a:pt x="10669" y="4442"/>
                    <a:pt x="10800" y="4430"/>
                    <a:pt x="10764" y="4418"/>
                  </a:cubicBezTo>
                  <a:lnTo>
                    <a:pt x="10764" y="4418"/>
                  </a:lnTo>
                  <a:cubicBezTo>
                    <a:pt x="10728" y="4424"/>
                    <a:pt x="10692" y="4427"/>
                    <a:pt x="10660" y="4427"/>
                  </a:cubicBezTo>
                  <a:cubicBezTo>
                    <a:pt x="10627" y="4427"/>
                    <a:pt x="10597" y="4424"/>
                    <a:pt x="10573" y="4418"/>
                  </a:cubicBezTo>
                  <a:lnTo>
                    <a:pt x="10585" y="4418"/>
                  </a:lnTo>
                  <a:cubicBezTo>
                    <a:pt x="10585" y="4418"/>
                    <a:pt x="10612" y="4413"/>
                    <a:pt x="10629" y="4413"/>
                  </a:cubicBezTo>
                  <a:cubicBezTo>
                    <a:pt x="10638" y="4413"/>
                    <a:pt x="10645" y="4414"/>
                    <a:pt x="10645" y="4418"/>
                  </a:cubicBezTo>
                  <a:cubicBezTo>
                    <a:pt x="10657" y="4406"/>
                    <a:pt x="10633" y="4406"/>
                    <a:pt x="10633" y="4394"/>
                  </a:cubicBezTo>
                  <a:cubicBezTo>
                    <a:pt x="10625" y="4394"/>
                    <a:pt x="10612" y="4399"/>
                    <a:pt x="10600" y="4399"/>
                  </a:cubicBezTo>
                  <a:cubicBezTo>
                    <a:pt x="10595" y="4399"/>
                    <a:pt x="10589" y="4398"/>
                    <a:pt x="10585" y="4394"/>
                  </a:cubicBezTo>
                  <a:cubicBezTo>
                    <a:pt x="10597" y="4394"/>
                    <a:pt x="10633" y="4382"/>
                    <a:pt x="10633" y="4382"/>
                  </a:cubicBezTo>
                  <a:lnTo>
                    <a:pt x="10645" y="4382"/>
                  </a:lnTo>
                  <a:cubicBezTo>
                    <a:pt x="10681" y="4370"/>
                    <a:pt x="10681" y="4358"/>
                    <a:pt x="10716" y="4358"/>
                  </a:cubicBezTo>
                  <a:cubicBezTo>
                    <a:pt x="10669" y="4358"/>
                    <a:pt x="10692" y="4346"/>
                    <a:pt x="10669" y="4346"/>
                  </a:cubicBezTo>
                  <a:cubicBezTo>
                    <a:pt x="10633" y="4358"/>
                    <a:pt x="10621" y="4358"/>
                    <a:pt x="10597" y="4358"/>
                  </a:cubicBezTo>
                  <a:lnTo>
                    <a:pt x="10608" y="4370"/>
                  </a:lnTo>
                  <a:lnTo>
                    <a:pt x="10608" y="4370"/>
                  </a:lnTo>
                  <a:cubicBezTo>
                    <a:pt x="10601" y="4370"/>
                    <a:pt x="10596" y="4370"/>
                    <a:pt x="10596" y="4370"/>
                  </a:cubicBezTo>
                  <a:lnTo>
                    <a:pt x="10596" y="4370"/>
                  </a:lnTo>
                  <a:cubicBezTo>
                    <a:pt x="10562" y="4370"/>
                    <a:pt x="10585" y="4358"/>
                    <a:pt x="10550" y="4358"/>
                  </a:cubicBezTo>
                  <a:cubicBezTo>
                    <a:pt x="10550" y="4358"/>
                    <a:pt x="10514" y="4358"/>
                    <a:pt x="10490" y="4370"/>
                  </a:cubicBezTo>
                  <a:cubicBezTo>
                    <a:pt x="10490" y="4358"/>
                    <a:pt x="10514" y="4358"/>
                    <a:pt x="10550" y="4358"/>
                  </a:cubicBezTo>
                  <a:cubicBezTo>
                    <a:pt x="10538" y="4346"/>
                    <a:pt x="10573" y="4346"/>
                    <a:pt x="10538" y="4346"/>
                  </a:cubicBezTo>
                  <a:cubicBezTo>
                    <a:pt x="10550" y="4334"/>
                    <a:pt x="10573" y="4334"/>
                    <a:pt x="10597" y="4334"/>
                  </a:cubicBezTo>
                  <a:cubicBezTo>
                    <a:pt x="10603" y="4333"/>
                    <a:pt x="10605" y="4332"/>
                    <a:pt x="10606" y="4332"/>
                  </a:cubicBezTo>
                  <a:lnTo>
                    <a:pt x="10606" y="4332"/>
                  </a:lnTo>
                  <a:cubicBezTo>
                    <a:pt x="10611" y="4332"/>
                    <a:pt x="10590" y="4343"/>
                    <a:pt x="10611" y="4343"/>
                  </a:cubicBezTo>
                  <a:cubicBezTo>
                    <a:pt x="10620" y="4343"/>
                    <a:pt x="10638" y="4341"/>
                    <a:pt x="10669" y="4334"/>
                  </a:cubicBezTo>
                  <a:lnTo>
                    <a:pt x="10633" y="4334"/>
                  </a:lnTo>
                  <a:cubicBezTo>
                    <a:pt x="10645" y="4334"/>
                    <a:pt x="10681" y="4323"/>
                    <a:pt x="10669" y="4323"/>
                  </a:cubicBezTo>
                  <a:lnTo>
                    <a:pt x="10585" y="4323"/>
                  </a:lnTo>
                  <a:cubicBezTo>
                    <a:pt x="10573" y="4323"/>
                    <a:pt x="10550" y="4334"/>
                    <a:pt x="10526" y="4346"/>
                  </a:cubicBezTo>
                  <a:cubicBezTo>
                    <a:pt x="10478" y="4346"/>
                    <a:pt x="10514" y="4334"/>
                    <a:pt x="10514" y="4334"/>
                  </a:cubicBezTo>
                  <a:lnTo>
                    <a:pt x="10502" y="4334"/>
                  </a:lnTo>
                  <a:cubicBezTo>
                    <a:pt x="10526" y="4323"/>
                    <a:pt x="10573" y="4323"/>
                    <a:pt x="10597" y="4311"/>
                  </a:cubicBezTo>
                  <a:cubicBezTo>
                    <a:pt x="10615" y="4305"/>
                    <a:pt x="10609" y="4305"/>
                    <a:pt x="10602" y="4305"/>
                  </a:cubicBezTo>
                  <a:cubicBezTo>
                    <a:pt x="10594" y="4305"/>
                    <a:pt x="10585" y="4305"/>
                    <a:pt x="10597" y="4299"/>
                  </a:cubicBezTo>
                  <a:cubicBezTo>
                    <a:pt x="10585" y="4299"/>
                    <a:pt x="10585" y="4311"/>
                    <a:pt x="10585" y="4311"/>
                  </a:cubicBezTo>
                  <a:cubicBezTo>
                    <a:pt x="10585" y="4311"/>
                    <a:pt x="10585" y="4299"/>
                    <a:pt x="10585" y="4299"/>
                  </a:cubicBezTo>
                  <a:lnTo>
                    <a:pt x="10526" y="4299"/>
                  </a:lnTo>
                  <a:cubicBezTo>
                    <a:pt x="10514" y="4299"/>
                    <a:pt x="10466" y="4299"/>
                    <a:pt x="10526" y="4287"/>
                  </a:cubicBezTo>
                  <a:cubicBezTo>
                    <a:pt x="10526" y="4275"/>
                    <a:pt x="10550" y="4275"/>
                    <a:pt x="10562" y="4263"/>
                  </a:cubicBezTo>
                  <a:lnTo>
                    <a:pt x="10573" y="4251"/>
                  </a:lnTo>
                  <a:lnTo>
                    <a:pt x="10621" y="4251"/>
                  </a:lnTo>
                  <a:cubicBezTo>
                    <a:pt x="10617" y="4247"/>
                    <a:pt x="10612" y="4246"/>
                    <a:pt x="10605" y="4246"/>
                  </a:cubicBezTo>
                  <a:cubicBezTo>
                    <a:pt x="10591" y="4246"/>
                    <a:pt x="10569" y="4251"/>
                    <a:pt x="10538" y="4251"/>
                  </a:cubicBezTo>
                  <a:cubicBezTo>
                    <a:pt x="10538" y="4251"/>
                    <a:pt x="10526" y="4251"/>
                    <a:pt x="10490" y="4263"/>
                  </a:cubicBezTo>
                  <a:cubicBezTo>
                    <a:pt x="10442" y="4263"/>
                    <a:pt x="10526" y="4239"/>
                    <a:pt x="10502" y="4239"/>
                  </a:cubicBezTo>
                  <a:cubicBezTo>
                    <a:pt x="10502" y="4227"/>
                    <a:pt x="10478" y="4227"/>
                    <a:pt x="10478" y="4227"/>
                  </a:cubicBezTo>
                  <a:lnTo>
                    <a:pt x="10502" y="4227"/>
                  </a:lnTo>
                  <a:cubicBezTo>
                    <a:pt x="10550" y="4215"/>
                    <a:pt x="10478" y="4215"/>
                    <a:pt x="10490" y="4215"/>
                  </a:cubicBezTo>
                  <a:cubicBezTo>
                    <a:pt x="10502" y="4204"/>
                    <a:pt x="10562" y="4192"/>
                    <a:pt x="10526" y="4192"/>
                  </a:cubicBezTo>
                  <a:lnTo>
                    <a:pt x="10514" y="4192"/>
                  </a:lnTo>
                  <a:cubicBezTo>
                    <a:pt x="10506" y="4192"/>
                    <a:pt x="10498" y="4197"/>
                    <a:pt x="10494" y="4197"/>
                  </a:cubicBezTo>
                  <a:cubicBezTo>
                    <a:pt x="10491" y="4197"/>
                    <a:pt x="10490" y="4196"/>
                    <a:pt x="10490" y="4192"/>
                  </a:cubicBezTo>
                  <a:lnTo>
                    <a:pt x="10502" y="4192"/>
                  </a:lnTo>
                  <a:cubicBezTo>
                    <a:pt x="10502" y="4192"/>
                    <a:pt x="10502" y="4180"/>
                    <a:pt x="10502" y="4180"/>
                  </a:cubicBezTo>
                  <a:lnTo>
                    <a:pt x="10514" y="4192"/>
                  </a:lnTo>
                  <a:cubicBezTo>
                    <a:pt x="10514" y="4192"/>
                    <a:pt x="10514" y="4180"/>
                    <a:pt x="10514" y="4180"/>
                  </a:cubicBezTo>
                  <a:cubicBezTo>
                    <a:pt x="10514" y="4180"/>
                    <a:pt x="10526" y="4168"/>
                    <a:pt x="10526" y="4168"/>
                  </a:cubicBezTo>
                  <a:cubicBezTo>
                    <a:pt x="10585" y="4156"/>
                    <a:pt x="10490" y="4168"/>
                    <a:pt x="10550" y="4144"/>
                  </a:cubicBezTo>
                  <a:lnTo>
                    <a:pt x="10502" y="4144"/>
                  </a:lnTo>
                  <a:cubicBezTo>
                    <a:pt x="10502" y="4144"/>
                    <a:pt x="10502" y="4144"/>
                    <a:pt x="10502" y="4156"/>
                  </a:cubicBezTo>
                  <a:cubicBezTo>
                    <a:pt x="10502" y="4144"/>
                    <a:pt x="10490" y="4144"/>
                    <a:pt x="10490" y="4144"/>
                  </a:cubicBezTo>
                  <a:lnTo>
                    <a:pt x="10490" y="4156"/>
                  </a:lnTo>
                  <a:lnTo>
                    <a:pt x="10466" y="4156"/>
                  </a:lnTo>
                  <a:cubicBezTo>
                    <a:pt x="10466" y="4156"/>
                    <a:pt x="10466" y="4144"/>
                    <a:pt x="10454" y="4144"/>
                  </a:cubicBezTo>
                  <a:lnTo>
                    <a:pt x="10466" y="4144"/>
                  </a:lnTo>
                  <a:cubicBezTo>
                    <a:pt x="10466" y="4144"/>
                    <a:pt x="10466" y="4144"/>
                    <a:pt x="10466" y="4132"/>
                  </a:cubicBezTo>
                  <a:lnTo>
                    <a:pt x="10454" y="4132"/>
                  </a:lnTo>
                  <a:lnTo>
                    <a:pt x="10466" y="4120"/>
                  </a:lnTo>
                  <a:lnTo>
                    <a:pt x="10454" y="4120"/>
                  </a:lnTo>
                  <a:cubicBezTo>
                    <a:pt x="10454" y="4120"/>
                    <a:pt x="10442" y="4120"/>
                    <a:pt x="10442" y="4108"/>
                  </a:cubicBezTo>
                  <a:cubicBezTo>
                    <a:pt x="10442" y="4096"/>
                    <a:pt x="10442" y="4096"/>
                    <a:pt x="10442" y="4096"/>
                  </a:cubicBezTo>
                  <a:cubicBezTo>
                    <a:pt x="10454" y="4096"/>
                    <a:pt x="10454" y="4084"/>
                    <a:pt x="10466" y="4084"/>
                  </a:cubicBezTo>
                  <a:lnTo>
                    <a:pt x="10442" y="4084"/>
                  </a:lnTo>
                  <a:cubicBezTo>
                    <a:pt x="10442" y="4084"/>
                    <a:pt x="10442" y="4084"/>
                    <a:pt x="10442" y="4073"/>
                  </a:cubicBezTo>
                  <a:lnTo>
                    <a:pt x="10454" y="4073"/>
                  </a:lnTo>
                  <a:cubicBezTo>
                    <a:pt x="10466" y="4073"/>
                    <a:pt x="10466" y="4084"/>
                    <a:pt x="10466" y="4084"/>
                  </a:cubicBezTo>
                  <a:lnTo>
                    <a:pt x="10478" y="4096"/>
                  </a:lnTo>
                  <a:cubicBezTo>
                    <a:pt x="10478" y="4096"/>
                    <a:pt x="10478" y="4084"/>
                    <a:pt x="10478" y="4084"/>
                  </a:cubicBezTo>
                  <a:cubicBezTo>
                    <a:pt x="10478" y="4073"/>
                    <a:pt x="10466" y="4073"/>
                    <a:pt x="10466" y="4073"/>
                  </a:cubicBezTo>
                  <a:cubicBezTo>
                    <a:pt x="10466" y="4061"/>
                    <a:pt x="10466" y="4061"/>
                    <a:pt x="10466" y="4049"/>
                  </a:cubicBezTo>
                  <a:cubicBezTo>
                    <a:pt x="10466" y="4040"/>
                    <a:pt x="10466" y="4032"/>
                    <a:pt x="10470" y="4032"/>
                  </a:cubicBezTo>
                  <a:cubicBezTo>
                    <a:pt x="10472" y="4032"/>
                    <a:pt x="10475" y="4033"/>
                    <a:pt x="10478" y="4037"/>
                  </a:cubicBezTo>
                  <a:lnTo>
                    <a:pt x="10478" y="4049"/>
                  </a:lnTo>
                  <a:lnTo>
                    <a:pt x="10490" y="4073"/>
                  </a:lnTo>
                  <a:cubicBezTo>
                    <a:pt x="10490" y="4049"/>
                    <a:pt x="10466" y="3989"/>
                    <a:pt x="10466" y="3942"/>
                  </a:cubicBezTo>
                  <a:lnTo>
                    <a:pt x="10466" y="3942"/>
                  </a:lnTo>
                  <a:cubicBezTo>
                    <a:pt x="10478" y="3965"/>
                    <a:pt x="10490" y="4001"/>
                    <a:pt x="10502" y="4037"/>
                  </a:cubicBezTo>
                  <a:lnTo>
                    <a:pt x="10514" y="4025"/>
                  </a:lnTo>
                  <a:lnTo>
                    <a:pt x="10526" y="4061"/>
                  </a:lnTo>
                  <a:cubicBezTo>
                    <a:pt x="10526" y="4050"/>
                    <a:pt x="10517" y="4023"/>
                    <a:pt x="10522" y="4023"/>
                  </a:cubicBezTo>
                  <a:lnTo>
                    <a:pt x="10522" y="4023"/>
                  </a:lnTo>
                  <a:cubicBezTo>
                    <a:pt x="10523" y="4023"/>
                    <a:pt x="10524" y="4023"/>
                    <a:pt x="10526" y="4025"/>
                  </a:cubicBezTo>
                  <a:cubicBezTo>
                    <a:pt x="10538" y="4061"/>
                    <a:pt x="10550" y="4049"/>
                    <a:pt x="10562" y="4096"/>
                  </a:cubicBezTo>
                  <a:cubicBezTo>
                    <a:pt x="10563" y="4097"/>
                    <a:pt x="10563" y="4098"/>
                    <a:pt x="10564" y="4098"/>
                  </a:cubicBezTo>
                  <a:cubicBezTo>
                    <a:pt x="10566" y="4098"/>
                    <a:pt x="10564" y="4089"/>
                    <a:pt x="10562" y="4081"/>
                  </a:cubicBezTo>
                  <a:lnTo>
                    <a:pt x="10562" y="4081"/>
                  </a:lnTo>
                  <a:cubicBezTo>
                    <a:pt x="10562" y="4066"/>
                    <a:pt x="10561" y="4064"/>
                    <a:pt x="10560" y="4064"/>
                  </a:cubicBezTo>
                  <a:cubicBezTo>
                    <a:pt x="10559" y="4064"/>
                    <a:pt x="10558" y="4064"/>
                    <a:pt x="10556" y="4064"/>
                  </a:cubicBezTo>
                  <a:cubicBezTo>
                    <a:pt x="10555" y="4064"/>
                    <a:pt x="10553" y="4064"/>
                    <a:pt x="10550" y="4061"/>
                  </a:cubicBezTo>
                  <a:cubicBezTo>
                    <a:pt x="10526" y="4013"/>
                    <a:pt x="10550" y="4037"/>
                    <a:pt x="10550" y="4013"/>
                  </a:cubicBezTo>
                  <a:cubicBezTo>
                    <a:pt x="10538" y="3989"/>
                    <a:pt x="10538" y="3930"/>
                    <a:pt x="10514" y="3882"/>
                  </a:cubicBezTo>
                  <a:lnTo>
                    <a:pt x="10526" y="3882"/>
                  </a:lnTo>
                  <a:cubicBezTo>
                    <a:pt x="10520" y="3865"/>
                    <a:pt x="10517" y="3860"/>
                    <a:pt x="10514" y="3860"/>
                  </a:cubicBezTo>
                  <a:cubicBezTo>
                    <a:pt x="10508" y="3860"/>
                    <a:pt x="10508" y="3887"/>
                    <a:pt x="10503" y="3887"/>
                  </a:cubicBezTo>
                  <a:cubicBezTo>
                    <a:pt x="10500" y="3887"/>
                    <a:pt x="10496" y="3880"/>
                    <a:pt x="10490" y="3858"/>
                  </a:cubicBezTo>
                  <a:cubicBezTo>
                    <a:pt x="10485" y="3858"/>
                    <a:pt x="10482" y="3860"/>
                    <a:pt x="10479" y="3860"/>
                  </a:cubicBezTo>
                  <a:cubicBezTo>
                    <a:pt x="10474" y="3860"/>
                    <a:pt x="10469" y="3856"/>
                    <a:pt x="10454" y="3834"/>
                  </a:cubicBezTo>
                  <a:lnTo>
                    <a:pt x="10454" y="3834"/>
                  </a:lnTo>
                  <a:lnTo>
                    <a:pt x="10478" y="3906"/>
                  </a:lnTo>
                  <a:cubicBezTo>
                    <a:pt x="10466" y="3894"/>
                    <a:pt x="10454" y="3858"/>
                    <a:pt x="10454" y="3846"/>
                  </a:cubicBezTo>
                  <a:lnTo>
                    <a:pt x="10442" y="3846"/>
                  </a:lnTo>
                  <a:cubicBezTo>
                    <a:pt x="10442" y="3834"/>
                    <a:pt x="10431" y="3834"/>
                    <a:pt x="10442" y="3823"/>
                  </a:cubicBezTo>
                  <a:cubicBezTo>
                    <a:pt x="10432" y="3812"/>
                    <a:pt x="10427" y="3809"/>
                    <a:pt x="10424" y="3809"/>
                  </a:cubicBezTo>
                  <a:lnTo>
                    <a:pt x="10424" y="3809"/>
                  </a:lnTo>
                  <a:cubicBezTo>
                    <a:pt x="10421" y="3809"/>
                    <a:pt x="10424" y="3816"/>
                    <a:pt x="10431" y="3823"/>
                  </a:cubicBezTo>
                  <a:cubicBezTo>
                    <a:pt x="10431" y="3846"/>
                    <a:pt x="10431" y="3846"/>
                    <a:pt x="10419" y="3846"/>
                  </a:cubicBezTo>
                  <a:cubicBezTo>
                    <a:pt x="10419" y="3858"/>
                    <a:pt x="10442" y="3894"/>
                    <a:pt x="10442" y="3906"/>
                  </a:cubicBezTo>
                  <a:cubicBezTo>
                    <a:pt x="10419" y="3894"/>
                    <a:pt x="10419" y="3906"/>
                    <a:pt x="10383" y="3858"/>
                  </a:cubicBezTo>
                  <a:cubicBezTo>
                    <a:pt x="10383" y="3846"/>
                    <a:pt x="10371" y="3823"/>
                    <a:pt x="10371" y="3823"/>
                  </a:cubicBezTo>
                  <a:cubicBezTo>
                    <a:pt x="10369" y="3821"/>
                    <a:pt x="10368" y="3820"/>
                    <a:pt x="10367" y="3820"/>
                  </a:cubicBezTo>
                  <a:lnTo>
                    <a:pt x="10367" y="3820"/>
                  </a:lnTo>
                  <a:cubicBezTo>
                    <a:pt x="10362" y="3820"/>
                    <a:pt x="10373" y="3850"/>
                    <a:pt x="10383" y="3870"/>
                  </a:cubicBezTo>
                  <a:cubicBezTo>
                    <a:pt x="10383" y="3870"/>
                    <a:pt x="10383" y="3870"/>
                    <a:pt x="10371" y="3882"/>
                  </a:cubicBezTo>
                  <a:cubicBezTo>
                    <a:pt x="10371" y="3858"/>
                    <a:pt x="10359" y="3846"/>
                    <a:pt x="10359" y="3846"/>
                  </a:cubicBezTo>
                  <a:cubicBezTo>
                    <a:pt x="10359" y="3834"/>
                    <a:pt x="10347" y="3834"/>
                    <a:pt x="10347" y="3834"/>
                  </a:cubicBezTo>
                  <a:lnTo>
                    <a:pt x="10347" y="3834"/>
                  </a:lnTo>
                  <a:cubicBezTo>
                    <a:pt x="10359" y="3882"/>
                    <a:pt x="10347" y="3858"/>
                    <a:pt x="10347" y="3882"/>
                  </a:cubicBezTo>
                  <a:cubicBezTo>
                    <a:pt x="10353" y="3888"/>
                    <a:pt x="10356" y="3891"/>
                    <a:pt x="10358" y="3891"/>
                  </a:cubicBezTo>
                  <a:cubicBezTo>
                    <a:pt x="10359" y="3891"/>
                    <a:pt x="10359" y="3888"/>
                    <a:pt x="10359" y="3882"/>
                  </a:cubicBezTo>
                  <a:cubicBezTo>
                    <a:pt x="10368" y="3909"/>
                    <a:pt x="10370" y="3942"/>
                    <a:pt x="10366" y="3942"/>
                  </a:cubicBezTo>
                  <a:cubicBezTo>
                    <a:pt x="10364" y="3942"/>
                    <a:pt x="10362" y="3939"/>
                    <a:pt x="10359" y="3930"/>
                  </a:cubicBezTo>
                  <a:cubicBezTo>
                    <a:pt x="10359" y="3906"/>
                    <a:pt x="10335" y="3882"/>
                    <a:pt x="10347" y="3870"/>
                  </a:cubicBezTo>
                  <a:cubicBezTo>
                    <a:pt x="10339" y="3857"/>
                    <a:pt x="10335" y="3852"/>
                    <a:pt x="10334" y="3852"/>
                  </a:cubicBezTo>
                  <a:lnTo>
                    <a:pt x="10334" y="3852"/>
                  </a:lnTo>
                  <a:cubicBezTo>
                    <a:pt x="10330" y="3852"/>
                    <a:pt x="10348" y="3897"/>
                    <a:pt x="10341" y="3897"/>
                  </a:cubicBezTo>
                  <a:cubicBezTo>
                    <a:pt x="10339" y="3897"/>
                    <a:pt x="10338" y="3896"/>
                    <a:pt x="10335" y="3894"/>
                  </a:cubicBezTo>
                  <a:lnTo>
                    <a:pt x="10323" y="3870"/>
                  </a:lnTo>
                  <a:cubicBezTo>
                    <a:pt x="10312" y="3836"/>
                    <a:pt x="10322" y="3856"/>
                    <a:pt x="10313" y="3837"/>
                  </a:cubicBezTo>
                  <a:lnTo>
                    <a:pt x="10313" y="3837"/>
                  </a:lnTo>
                  <a:cubicBezTo>
                    <a:pt x="10318" y="3822"/>
                    <a:pt x="10335" y="3817"/>
                    <a:pt x="10335" y="3787"/>
                  </a:cubicBezTo>
                  <a:lnTo>
                    <a:pt x="10300" y="3775"/>
                  </a:lnTo>
                  <a:cubicBezTo>
                    <a:pt x="10288" y="3823"/>
                    <a:pt x="10228" y="3787"/>
                    <a:pt x="10240" y="3882"/>
                  </a:cubicBezTo>
                  <a:cubicBezTo>
                    <a:pt x="10240" y="3882"/>
                    <a:pt x="10240" y="3882"/>
                    <a:pt x="10240" y="3906"/>
                  </a:cubicBezTo>
                  <a:lnTo>
                    <a:pt x="10240" y="3918"/>
                  </a:lnTo>
                  <a:cubicBezTo>
                    <a:pt x="10228" y="3894"/>
                    <a:pt x="10216" y="3894"/>
                    <a:pt x="10192" y="3870"/>
                  </a:cubicBezTo>
                  <a:lnTo>
                    <a:pt x="10192" y="3870"/>
                  </a:lnTo>
                  <a:cubicBezTo>
                    <a:pt x="10204" y="3882"/>
                    <a:pt x="10204" y="3882"/>
                    <a:pt x="10216" y="3906"/>
                  </a:cubicBezTo>
                  <a:cubicBezTo>
                    <a:pt x="10225" y="3942"/>
                    <a:pt x="10234" y="3958"/>
                    <a:pt x="10233" y="3958"/>
                  </a:cubicBezTo>
                  <a:cubicBezTo>
                    <a:pt x="10232" y="3958"/>
                    <a:pt x="10231" y="3956"/>
                    <a:pt x="10228" y="3953"/>
                  </a:cubicBezTo>
                  <a:cubicBezTo>
                    <a:pt x="10221" y="3939"/>
                    <a:pt x="10218" y="3933"/>
                    <a:pt x="10214" y="3926"/>
                  </a:cubicBezTo>
                  <a:lnTo>
                    <a:pt x="10214" y="3926"/>
                  </a:lnTo>
                  <a:cubicBezTo>
                    <a:pt x="10216" y="3934"/>
                    <a:pt x="10216" y="3942"/>
                    <a:pt x="10216" y="3942"/>
                  </a:cubicBezTo>
                  <a:cubicBezTo>
                    <a:pt x="10204" y="3930"/>
                    <a:pt x="10192" y="3930"/>
                    <a:pt x="10181" y="3906"/>
                  </a:cubicBezTo>
                  <a:cubicBezTo>
                    <a:pt x="10181" y="3902"/>
                    <a:pt x="10182" y="3901"/>
                    <a:pt x="10184" y="3901"/>
                  </a:cubicBezTo>
                  <a:cubicBezTo>
                    <a:pt x="10187" y="3901"/>
                    <a:pt x="10192" y="3906"/>
                    <a:pt x="10192" y="3906"/>
                  </a:cubicBezTo>
                  <a:cubicBezTo>
                    <a:pt x="10192" y="3894"/>
                    <a:pt x="10181" y="3882"/>
                    <a:pt x="10169" y="3870"/>
                  </a:cubicBezTo>
                  <a:cubicBezTo>
                    <a:pt x="10157" y="3858"/>
                    <a:pt x="10157" y="3834"/>
                    <a:pt x="10157" y="3823"/>
                  </a:cubicBezTo>
                  <a:cubicBezTo>
                    <a:pt x="10145" y="3846"/>
                    <a:pt x="10157" y="3906"/>
                    <a:pt x="10157" y="3930"/>
                  </a:cubicBezTo>
                  <a:cubicBezTo>
                    <a:pt x="10149" y="3922"/>
                    <a:pt x="10135" y="3892"/>
                    <a:pt x="10131" y="3881"/>
                  </a:cubicBezTo>
                  <a:lnTo>
                    <a:pt x="10131" y="3881"/>
                  </a:lnTo>
                  <a:cubicBezTo>
                    <a:pt x="10132" y="3881"/>
                    <a:pt x="10132" y="3881"/>
                    <a:pt x="10133" y="3882"/>
                  </a:cubicBezTo>
                  <a:cubicBezTo>
                    <a:pt x="10131" y="3878"/>
                    <a:pt x="10130" y="3876"/>
                    <a:pt x="10130" y="3876"/>
                  </a:cubicBezTo>
                  <a:lnTo>
                    <a:pt x="10130" y="3876"/>
                  </a:lnTo>
                  <a:cubicBezTo>
                    <a:pt x="10129" y="3876"/>
                    <a:pt x="10130" y="3878"/>
                    <a:pt x="10131" y="3881"/>
                  </a:cubicBezTo>
                  <a:lnTo>
                    <a:pt x="10131" y="3881"/>
                  </a:lnTo>
                  <a:cubicBezTo>
                    <a:pt x="10131" y="3881"/>
                    <a:pt x="10131" y="3881"/>
                    <a:pt x="10131" y="3881"/>
                  </a:cubicBezTo>
                  <a:lnTo>
                    <a:pt x="10131" y="3881"/>
                  </a:lnTo>
                  <a:cubicBezTo>
                    <a:pt x="10125" y="3881"/>
                    <a:pt x="10129" y="3920"/>
                    <a:pt x="10131" y="3941"/>
                  </a:cubicBezTo>
                  <a:lnTo>
                    <a:pt x="10131" y="3941"/>
                  </a:lnTo>
                  <a:cubicBezTo>
                    <a:pt x="10085" y="3930"/>
                    <a:pt x="10061" y="3941"/>
                    <a:pt x="10002" y="3894"/>
                  </a:cubicBezTo>
                  <a:lnTo>
                    <a:pt x="10002" y="3894"/>
                  </a:lnTo>
                  <a:lnTo>
                    <a:pt x="10026" y="3965"/>
                  </a:lnTo>
                  <a:lnTo>
                    <a:pt x="10002" y="3930"/>
                  </a:lnTo>
                  <a:cubicBezTo>
                    <a:pt x="9993" y="3925"/>
                    <a:pt x="9985" y="3923"/>
                    <a:pt x="9978" y="3923"/>
                  </a:cubicBezTo>
                  <a:cubicBezTo>
                    <a:pt x="9949" y="3923"/>
                    <a:pt x="9938" y="3958"/>
                    <a:pt x="9919" y="3977"/>
                  </a:cubicBezTo>
                  <a:cubicBezTo>
                    <a:pt x="9917" y="3979"/>
                    <a:pt x="9916" y="3979"/>
                    <a:pt x="9915" y="3979"/>
                  </a:cubicBezTo>
                  <a:cubicBezTo>
                    <a:pt x="9904" y="3979"/>
                    <a:pt x="9893" y="3940"/>
                    <a:pt x="9883" y="3930"/>
                  </a:cubicBezTo>
                  <a:cubicBezTo>
                    <a:pt x="9859" y="3930"/>
                    <a:pt x="9883" y="4001"/>
                    <a:pt x="9871" y="4025"/>
                  </a:cubicBezTo>
                  <a:cubicBezTo>
                    <a:pt x="9859" y="4001"/>
                    <a:pt x="9847" y="3953"/>
                    <a:pt x="9835" y="3953"/>
                  </a:cubicBezTo>
                  <a:lnTo>
                    <a:pt x="9835" y="3953"/>
                  </a:lnTo>
                  <a:cubicBezTo>
                    <a:pt x="9835" y="3973"/>
                    <a:pt x="9843" y="3992"/>
                    <a:pt x="9840" y="3992"/>
                  </a:cubicBezTo>
                  <a:cubicBezTo>
                    <a:pt x="9839" y="3992"/>
                    <a:pt x="9837" y="3991"/>
                    <a:pt x="9835" y="3989"/>
                  </a:cubicBezTo>
                  <a:lnTo>
                    <a:pt x="9835" y="3977"/>
                  </a:lnTo>
                  <a:cubicBezTo>
                    <a:pt x="9831" y="3968"/>
                    <a:pt x="9828" y="3966"/>
                    <a:pt x="9826" y="3966"/>
                  </a:cubicBezTo>
                  <a:cubicBezTo>
                    <a:pt x="9823" y="3966"/>
                    <a:pt x="9821" y="3969"/>
                    <a:pt x="9818" y="3969"/>
                  </a:cubicBezTo>
                  <a:cubicBezTo>
                    <a:pt x="9816" y="3969"/>
                    <a:pt x="9814" y="3968"/>
                    <a:pt x="9811" y="3965"/>
                  </a:cubicBezTo>
                  <a:cubicBezTo>
                    <a:pt x="9788" y="3977"/>
                    <a:pt x="9788" y="4025"/>
                    <a:pt x="9811" y="4096"/>
                  </a:cubicBezTo>
                  <a:cubicBezTo>
                    <a:pt x="9788" y="4096"/>
                    <a:pt x="9776" y="4037"/>
                    <a:pt x="9776" y="4025"/>
                  </a:cubicBezTo>
                  <a:lnTo>
                    <a:pt x="9776" y="4025"/>
                  </a:lnTo>
                  <a:cubicBezTo>
                    <a:pt x="9778" y="4027"/>
                    <a:pt x="9779" y="4028"/>
                    <a:pt x="9780" y="4028"/>
                  </a:cubicBezTo>
                  <a:cubicBezTo>
                    <a:pt x="9783" y="4028"/>
                    <a:pt x="9774" y="4009"/>
                    <a:pt x="9764" y="3989"/>
                  </a:cubicBezTo>
                  <a:cubicBezTo>
                    <a:pt x="9764" y="4001"/>
                    <a:pt x="9764" y="4010"/>
                    <a:pt x="9761" y="4010"/>
                  </a:cubicBezTo>
                  <a:cubicBezTo>
                    <a:pt x="9758" y="4010"/>
                    <a:pt x="9752" y="4001"/>
                    <a:pt x="9740" y="3977"/>
                  </a:cubicBezTo>
                  <a:cubicBezTo>
                    <a:pt x="9740" y="3988"/>
                    <a:pt x="9730" y="3989"/>
                    <a:pt x="9737" y="4015"/>
                  </a:cubicBezTo>
                  <a:lnTo>
                    <a:pt x="9737" y="4015"/>
                  </a:lnTo>
                  <a:cubicBezTo>
                    <a:pt x="9737" y="4015"/>
                    <a:pt x="9737" y="4015"/>
                    <a:pt x="9737" y="4015"/>
                  </a:cubicBezTo>
                  <a:lnTo>
                    <a:pt x="9737" y="4015"/>
                  </a:lnTo>
                  <a:cubicBezTo>
                    <a:pt x="9740" y="4015"/>
                    <a:pt x="9752" y="4032"/>
                    <a:pt x="9752" y="4049"/>
                  </a:cubicBezTo>
                  <a:cubicBezTo>
                    <a:pt x="9748" y="4045"/>
                    <a:pt x="9744" y="4045"/>
                    <a:pt x="9740" y="4045"/>
                  </a:cubicBezTo>
                  <a:lnTo>
                    <a:pt x="9740" y="4045"/>
                  </a:lnTo>
                  <a:cubicBezTo>
                    <a:pt x="9731" y="4045"/>
                    <a:pt x="9720" y="4045"/>
                    <a:pt x="9704" y="4013"/>
                  </a:cubicBezTo>
                  <a:cubicBezTo>
                    <a:pt x="9669" y="4037"/>
                    <a:pt x="9621" y="4049"/>
                    <a:pt x="9573" y="4073"/>
                  </a:cubicBezTo>
                  <a:cubicBezTo>
                    <a:pt x="9585" y="4096"/>
                    <a:pt x="9585" y="4084"/>
                    <a:pt x="9597" y="4096"/>
                  </a:cubicBezTo>
                  <a:cubicBezTo>
                    <a:pt x="9597" y="4107"/>
                    <a:pt x="9595" y="4111"/>
                    <a:pt x="9592" y="4111"/>
                  </a:cubicBezTo>
                  <a:cubicBezTo>
                    <a:pt x="9589" y="4111"/>
                    <a:pt x="9584" y="4106"/>
                    <a:pt x="9583" y="4106"/>
                  </a:cubicBezTo>
                  <a:lnTo>
                    <a:pt x="9583" y="4106"/>
                  </a:lnTo>
                  <a:cubicBezTo>
                    <a:pt x="9581" y="4106"/>
                    <a:pt x="9581" y="4109"/>
                    <a:pt x="9585" y="4120"/>
                  </a:cubicBezTo>
                  <a:lnTo>
                    <a:pt x="9573" y="4084"/>
                  </a:lnTo>
                  <a:cubicBezTo>
                    <a:pt x="9561" y="4096"/>
                    <a:pt x="9573" y="4144"/>
                    <a:pt x="9573" y="4180"/>
                  </a:cubicBezTo>
                  <a:cubicBezTo>
                    <a:pt x="9561" y="4144"/>
                    <a:pt x="9549" y="4156"/>
                    <a:pt x="9549" y="4132"/>
                  </a:cubicBezTo>
                  <a:cubicBezTo>
                    <a:pt x="9549" y="4133"/>
                    <a:pt x="9549" y="4133"/>
                    <a:pt x="9549" y="4133"/>
                  </a:cubicBezTo>
                  <a:cubicBezTo>
                    <a:pt x="9543" y="4133"/>
                    <a:pt x="9479" y="4034"/>
                    <a:pt x="9477" y="4034"/>
                  </a:cubicBezTo>
                  <a:lnTo>
                    <a:pt x="9477" y="4034"/>
                  </a:lnTo>
                  <a:cubicBezTo>
                    <a:pt x="9477" y="4034"/>
                    <a:pt x="9477" y="4035"/>
                    <a:pt x="9478" y="4037"/>
                  </a:cubicBezTo>
                  <a:lnTo>
                    <a:pt x="9549" y="4168"/>
                  </a:lnTo>
                  <a:cubicBezTo>
                    <a:pt x="9555" y="4174"/>
                    <a:pt x="9555" y="4174"/>
                    <a:pt x="9554" y="4174"/>
                  </a:cubicBezTo>
                  <a:cubicBezTo>
                    <a:pt x="9552" y="4174"/>
                    <a:pt x="9549" y="4174"/>
                    <a:pt x="9549" y="4180"/>
                  </a:cubicBezTo>
                  <a:cubicBezTo>
                    <a:pt x="9538" y="4156"/>
                    <a:pt x="9514" y="4132"/>
                    <a:pt x="9502" y="4132"/>
                  </a:cubicBezTo>
                  <a:cubicBezTo>
                    <a:pt x="9490" y="4108"/>
                    <a:pt x="9502" y="4108"/>
                    <a:pt x="9502" y="4108"/>
                  </a:cubicBezTo>
                  <a:cubicBezTo>
                    <a:pt x="9478" y="4049"/>
                    <a:pt x="9466" y="4073"/>
                    <a:pt x="9454" y="4025"/>
                  </a:cubicBezTo>
                  <a:lnTo>
                    <a:pt x="9454" y="4025"/>
                  </a:lnTo>
                  <a:cubicBezTo>
                    <a:pt x="9442" y="4037"/>
                    <a:pt x="9466" y="4049"/>
                    <a:pt x="9478" y="4073"/>
                  </a:cubicBezTo>
                  <a:lnTo>
                    <a:pt x="9454" y="4073"/>
                  </a:lnTo>
                  <a:lnTo>
                    <a:pt x="9478" y="4084"/>
                  </a:lnTo>
                  <a:cubicBezTo>
                    <a:pt x="9478" y="4094"/>
                    <a:pt x="9486" y="4127"/>
                    <a:pt x="9476" y="4127"/>
                  </a:cubicBezTo>
                  <a:cubicBezTo>
                    <a:pt x="9474" y="4127"/>
                    <a:pt x="9471" y="4125"/>
                    <a:pt x="9466" y="4120"/>
                  </a:cubicBezTo>
                  <a:lnTo>
                    <a:pt x="9466" y="4120"/>
                  </a:lnTo>
                  <a:lnTo>
                    <a:pt x="9490" y="4180"/>
                  </a:lnTo>
                  <a:cubicBezTo>
                    <a:pt x="9482" y="4163"/>
                    <a:pt x="9478" y="4158"/>
                    <a:pt x="9476" y="4158"/>
                  </a:cubicBezTo>
                  <a:cubicBezTo>
                    <a:pt x="9472" y="4158"/>
                    <a:pt x="9473" y="4170"/>
                    <a:pt x="9469" y="4170"/>
                  </a:cubicBezTo>
                  <a:cubicBezTo>
                    <a:pt x="9469" y="4170"/>
                    <a:pt x="9468" y="4169"/>
                    <a:pt x="9466" y="4168"/>
                  </a:cubicBezTo>
                  <a:lnTo>
                    <a:pt x="9454" y="4144"/>
                  </a:lnTo>
                  <a:cubicBezTo>
                    <a:pt x="9442" y="4144"/>
                    <a:pt x="9442" y="4132"/>
                    <a:pt x="9430" y="4120"/>
                  </a:cubicBezTo>
                  <a:cubicBezTo>
                    <a:pt x="9423" y="4109"/>
                    <a:pt x="9421" y="4106"/>
                    <a:pt x="9422" y="4106"/>
                  </a:cubicBezTo>
                  <a:lnTo>
                    <a:pt x="9422" y="4106"/>
                  </a:lnTo>
                  <a:cubicBezTo>
                    <a:pt x="9423" y="4106"/>
                    <a:pt x="9426" y="4111"/>
                    <a:pt x="9427" y="4111"/>
                  </a:cubicBezTo>
                  <a:cubicBezTo>
                    <a:pt x="9428" y="4111"/>
                    <a:pt x="9426" y="4107"/>
                    <a:pt x="9419" y="4096"/>
                  </a:cubicBezTo>
                  <a:lnTo>
                    <a:pt x="9407" y="4084"/>
                  </a:lnTo>
                  <a:lnTo>
                    <a:pt x="9407" y="4084"/>
                  </a:lnTo>
                  <a:cubicBezTo>
                    <a:pt x="9419" y="4108"/>
                    <a:pt x="9419" y="4132"/>
                    <a:pt x="9442" y="4144"/>
                  </a:cubicBezTo>
                  <a:cubicBezTo>
                    <a:pt x="9454" y="4192"/>
                    <a:pt x="9466" y="4227"/>
                    <a:pt x="9454" y="4239"/>
                  </a:cubicBezTo>
                  <a:cubicBezTo>
                    <a:pt x="9419" y="4204"/>
                    <a:pt x="9442" y="4192"/>
                    <a:pt x="9419" y="4156"/>
                  </a:cubicBezTo>
                  <a:cubicBezTo>
                    <a:pt x="9417" y="4155"/>
                    <a:pt x="9416" y="4155"/>
                    <a:pt x="9414" y="4155"/>
                  </a:cubicBezTo>
                  <a:cubicBezTo>
                    <a:pt x="9389" y="4155"/>
                    <a:pt x="9453" y="4275"/>
                    <a:pt x="9430" y="4275"/>
                  </a:cubicBezTo>
                  <a:cubicBezTo>
                    <a:pt x="9429" y="4273"/>
                    <a:pt x="9428" y="4273"/>
                    <a:pt x="9427" y="4273"/>
                  </a:cubicBezTo>
                  <a:lnTo>
                    <a:pt x="9427" y="4273"/>
                  </a:lnTo>
                  <a:cubicBezTo>
                    <a:pt x="9421" y="4273"/>
                    <a:pt x="9429" y="4300"/>
                    <a:pt x="9419" y="4311"/>
                  </a:cubicBezTo>
                  <a:cubicBezTo>
                    <a:pt x="9407" y="4287"/>
                    <a:pt x="9395" y="4287"/>
                    <a:pt x="9383" y="4263"/>
                  </a:cubicBezTo>
                  <a:lnTo>
                    <a:pt x="9371" y="4239"/>
                  </a:lnTo>
                  <a:cubicBezTo>
                    <a:pt x="9371" y="4239"/>
                    <a:pt x="9362" y="4239"/>
                    <a:pt x="9353" y="4225"/>
                  </a:cubicBezTo>
                  <a:lnTo>
                    <a:pt x="9353" y="4225"/>
                  </a:lnTo>
                  <a:cubicBezTo>
                    <a:pt x="9367" y="4253"/>
                    <a:pt x="9347" y="4265"/>
                    <a:pt x="9347" y="4287"/>
                  </a:cubicBezTo>
                  <a:lnTo>
                    <a:pt x="9371" y="4311"/>
                  </a:lnTo>
                  <a:cubicBezTo>
                    <a:pt x="9371" y="4330"/>
                    <a:pt x="9371" y="4350"/>
                    <a:pt x="9364" y="4350"/>
                  </a:cubicBezTo>
                  <a:cubicBezTo>
                    <a:pt x="9363" y="4350"/>
                    <a:pt x="9361" y="4349"/>
                    <a:pt x="9359" y="4346"/>
                  </a:cubicBezTo>
                  <a:lnTo>
                    <a:pt x="9359" y="4346"/>
                  </a:lnTo>
                  <a:cubicBezTo>
                    <a:pt x="9347" y="4370"/>
                    <a:pt x="9371" y="4394"/>
                    <a:pt x="9383" y="4430"/>
                  </a:cubicBezTo>
                  <a:cubicBezTo>
                    <a:pt x="9359" y="4406"/>
                    <a:pt x="9335" y="4370"/>
                    <a:pt x="9323" y="4334"/>
                  </a:cubicBezTo>
                  <a:lnTo>
                    <a:pt x="9323" y="4334"/>
                  </a:lnTo>
                  <a:cubicBezTo>
                    <a:pt x="9329" y="4346"/>
                    <a:pt x="9332" y="4349"/>
                    <a:pt x="9335" y="4349"/>
                  </a:cubicBezTo>
                  <a:cubicBezTo>
                    <a:pt x="9338" y="4349"/>
                    <a:pt x="9341" y="4346"/>
                    <a:pt x="9347" y="4346"/>
                  </a:cubicBezTo>
                  <a:cubicBezTo>
                    <a:pt x="9347" y="4313"/>
                    <a:pt x="9327" y="4250"/>
                    <a:pt x="9342" y="4250"/>
                  </a:cubicBezTo>
                  <a:cubicBezTo>
                    <a:pt x="9344" y="4250"/>
                    <a:pt x="9345" y="4250"/>
                    <a:pt x="9347" y="4251"/>
                  </a:cubicBezTo>
                  <a:cubicBezTo>
                    <a:pt x="9332" y="4225"/>
                    <a:pt x="9325" y="4216"/>
                    <a:pt x="9322" y="4216"/>
                  </a:cubicBezTo>
                  <a:lnTo>
                    <a:pt x="9322" y="4216"/>
                  </a:lnTo>
                  <a:cubicBezTo>
                    <a:pt x="9317" y="4216"/>
                    <a:pt x="9324" y="4243"/>
                    <a:pt x="9317" y="4243"/>
                  </a:cubicBezTo>
                  <a:cubicBezTo>
                    <a:pt x="9316" y="4243"/>
                    <a:pt x="9314" y="4242"/>
                    <a:pt x="9311" y="4239"/>
                  </a:cubicBezTo>
                  <a:cubicBezTo>
                    <a:pt x="9311" y="4227"/>
                    <a:pt x="9311" y="4227"/>
                    <a:pt x="9311" y="4227"/>
                  </a:cubicBezTo>
                  <a:cubicBezTo>
                    <a:pt x="9311" y="4215"/>
                    <a:pt x="9311" y="4204"/>
                    <a:pt x="9288" y="4156"/>
                  </a:cubicBezTo>
                  <a:lnTo>
                    <a:pt x="9288" y="4156"/>
                  </a:lnTo>
                  <a:cubicBezTo>
                    <a:pt x="9288" y="4166"/>
                    <a:pt x="9314" y="4220"/>
                    <a:pt x="9306" y="4220"/>
                  </a:cubicBezTo>
                  <a:cubicBezTo>
                    <a:pt x="9305" y="4220"/>
                    <a:pt x="9303" y="4219"/>
                    <a:pt x="9299" y="4215"/>
                  </a:cubicBezTo>
                  <a:cubicBezTo>
                    <a:pt x="9299" y="4219"/>
                    <a:pt x="9298" y="4221"/>
                    <a:pt x="9297" y="4221"/>
                  </a:cubicBezTo>
                  <a:cubicBezTo>
                    <a:pt x="9288" y="4221"/>
                    <a:pt x="9262" y="4180"/>
                    <a:pt x="9252" y="4180"/>
                  </a:cubicBezTo>
                  <a:lnTo>
                    <a:pt x="9252" y="4180"/>
                  </a:lnTo>
                  <a:cubicBezTo>
                    <a:pt x="9264" y="4215"/>
                    <a:pt x="9299" y="4275"/>
                    <a:pt x="9276" y="4275"/>
                  </a:cubicBezTo>
                  <a:lnTo>
                    <a:pt x="9264" y="4227"/>
                  </a:lnTo>
                  <a:lnTo>
                    <a:pt x="9264" y="4227"/>
                  </a:lnTo>
                  <a:cubicBezTo>
                    <a:pt x="9240" y="4227"/>
                    <a:pt x="9288" y="4287"/>
                    <a:pt x="9276" y="4299"/>
                  </a:cubicBezTo>
                  <a:cubicBezTo>
                    <a:pt x="9276" y="4299"/>
                    <a:pt x="9285" y="4336"/>
                    <a:pt x="9295" y="4336"/>
                  </a:cubicBezTo>
                  <a:cubicBezTo>
                    <a:pt x="9297" y="4336"/>
                    <a:pt x="9298" y="4336"/>
                    <a:pt x="9299" y="4334"/>
                  </a:cubicBezTo>
                  <a:lnTo>
                    <a:pt x="9299" y="4334"/>
                  </a:lnTo>
                  <a:cubicBezTo>
                    <a:pt x="9311" y="4358"/>
                    <a:pt x="9299" y="4370"/>
                    <a:pt x="9288" y="4370"/>
                  </a:cubicBezTo>
                  <a:cubicBezTo>
                    <a:pt x="9288" y="4370"/>
                    <a:pt x="9299" y="4382"/>
                    <a:pt x="9299" y="4394"/>
                  </a:cubicBezTo>
                  <a:cubicBezTo>
                    <a:pt x="9306" y="4398"/>
                    <a:pt x="9310" y="4400"/>
                    <a:pt x="9312" y="4400"/>
                  </a:cubicBezTo>
                  <a:cubicBezTo>
                    <a:pt x="9321" y="4400"/>
                    <a:pt x="9314" y="4382"/>
                    <a:pt x="9320" y="4382"/>
                  </a:cubicBezTo>
                  <a:lnTo>
                    <a:pt x="9320" y="4382"/>
                  </a:lnTo>
                  <a:cubicBezTo>
                    <a:pt x="9322" y="4382"/>
                    <a:pt x="9326" y="4385"/>
                    <a:pt x="9335" y="4394"/>
                  </a:cubicBezTo>
                  <a:lnTo>
                    <a:pt x="9311" y="4346"/>
                  </a:lnTo>
                  <a:lnTo>
                    <a:pt x="9311" y="4346"/>
                  </a:lnTo>
                  <a:cubicBezTo>
                    <a:pt x="9323" y="4358"/>
                    <a:pt x="9347" y="4394"/>
                    <a:pt x="9359" y="4418"/>
                  </a:cubicBezTo>
                  <a:cubicBezTo>
                    <a:pt x="9373" y="4435"/>
                    <a:pt x="9377" y="4441"/>
                    <a:pt x="9376" y="4441"/>
                  </a:cubicBezTo>
                  <a:cubicBezTo>
                    <a:pt x="9375" y="4441"/>
                    <a:pt x="9365" y="4431"/>
                    <a:pt x="9361" y="4431"/>
                  </a:cubicBezTo>
                  <a:lnTo>
                    <a:pt x="9361" y="4431"/>
                  </a:lnTo>
                  <a:cubicBezTo>
                    <a:pt x="9359" y="4431"/>
                    <a:pt x="9360" y="4436"/>
                    <a:pt x="9371" y="4454"/>
                  </a:cubicBezTo>
                  <a:lnTo>
                    <a:pt x="9371" y="4442"/>
                  </a:lnTo>
                  <a:cubicBezTo>
                    <a:pt x="9407" y="4489"/>
                    <a:pt x="9383" y="4489"/>
                    <a:pt x="9371" y="4489"/>
                  </a:cubicBezTo>
                  <a:cubicBezTo>
                    <a:pt x="9359" y="4477"/>
                    <a:pt x="9347" y="4477"/>
                    <a:pt x="9323" y="4442"/>
                  </a:cubicBezTo>
                  <a:lnTo>
                    <a:pt x="9323" y="4418"/>
                  </a:lnTo>
                  <a:cubicBezTo>
                    <a:pt x="9319" y="4413"/>
                    <a:pt x="9316" y="4411"/>
                    <a:pt x="9314" y="4411"/>
                  </a:cubicBezTo>
                  <a:lnTo>
                    <a:pt x="9314" y="4411"/>
                  </a:lnTo>
                  <a:cubicBezTo>
                    <a:pt x="9307" y="4411"/>
                    <a:pt x="9321" y="4444"/>
                    <a:pt x="9311" y="4454"/>
                  </a:cubicBezTo>
                  <a:cubicBezTo>
                    <a:pt x="9311" y="4442"/>
                    <a:pt x="9311" y="4442"/>
                    <a:pt x="9311" y="4442"/>
                  </a:cubicBezTo>
                  <a:lnTo>
                    <a:pt x="9299" y="4442"/>
                  </a:lnTo>
                  <a:cubicBezTo>
                    <a:pt x="9299" y="4442"/>
                    <a:pt x="9299" y="4457"/>
                    <a:pt x="9293" y="4457"/>
                  </a:cubicBezTo>
                  <a:cubicBezTo>
                    <a:pt x="9292" y="4457"/>
                    <a:pt x="9290" y="4456"/>
                    <a:pt x="9288" y="4454"/>
                  </a:cubicBezTo>
                  <a:lnTo>
                    <a:pt x="9288" y="4454"/>
                  </a:lnTo>
                  <a:lnTo>
                    <a:pt x="9299" y="4477"/>
                  </a:lnTo>
                  <a:lnTo>
                    <a:pt x="9299" y="4465"/>
                  </a:lnTo>
                  <a:cubicBezTo>
                    <a:pt x="9299" y="4465"/>
                    <a:pt x="9323" y="4477"/>
                    <a:pt x="9323" y="4501"/>
                  </a:cubicBezTo>
                  <a:cubicBezTo>
                    <a:pt x="9323" y="4506"/>
                    <a:pt x="9322" y="4508"/>
                    <a:pt x="9320" y="4508"/>
                  </a:cubicBezTo>
                  <a:cubicBezTo>
                    <a:pt x="9310" y="4508"/>
                    <a:pt x="9285" y="4473"/>
                    <a:pt x="9276" y="4454"/>
                  </a:cubicBezTo>
                  <a:cubicBezTo>
                    <a:pt x="9265" y="4433"/>
                    <a:pt x="9266" y="4428"/>
                    <a:pt x="9270" y="4428"/>
                  </a:cubicBezTo>
                  <a:cubicBezTo>
                    <a:pt x="9274" y="4428"/>
                    <a:pt x="9282" y="4432"/>
                    <a:pt x="9285" y="4432"/>
                  </a:cubicBezTo>
                  <a:cubicBezTo>
                    <a:pt x="9287" y="4432"/>
                    <a:pt x="9288" y="4432"/>
                    <a:pt x="9288" y="4430"/>
                  </a:cubicBezTo>
                  <a:cubicBezTo>
                    <a:pt x="9274" y="4412"/>
                    <a:pt x="9268" y="4408"/>
                    <a:pt x="9263" y="4408"/>
                  </a:cubicBezTo>
                  <a:cubicBezTo>
                    <a:pt x="9258" y="4408"/>
                    <a:pt x="9256" y="4413"/>
                    <a:pt x="9252" y="4413"/>
                  </a:cubicBezTo>
                  <a:cubicBezTo>
                    <a:pt x="9249" y="4413"/>
                    <a:pt x="9245" y="4411"/>
                    <a:pt x="9240" y="4406"/>
                  </a:cubicBezTo>
                  <a:cubicBezTo>
                    <a:pt x="9216" y="4358"/>
                    <a:pt x="9252" y="4394"/>
                    <a:pt x="9228" y="4358"/>
                  </a:cubicBezTo>
                  <a:cubicBezTo>
                    <a:pt x="9226" y="4357"/>
                    <a:pt x="9225" y="4356"/>
                    <a:pt x="9224" y="4356"/>
                  </a:cubicBezTo>
                  <a:lnTo>
                    <a:pt x="9224" y="4356"/>
                  </a:lnTo>
                  <a:cubicBezTo>
                    <a:pt x="9219" y="4356"/>
                    <a:pt x="9226" y="4382"/>
                    <a:pt x="9216" y="4382"/>
                  </a:cubicBezTo>
                  <a:cubicBezTo>
                    <a:pt x="9204" y="4358"/>
                    <a:pt x="9216" y="4346"/>
                    <a:pt x="9192" y="4323"/>
                  </a:cubicBezTo>
                  <a:lnTo>
                    <a:pt x="9180" y="4311"/>
                  </a:lnTo>
                  <a:cubicBezTo>
                    <a:pt x="9192" y="4299"/>
                    <a:pt x="9145" y="4251"/>
                    <a:pt x="9145" y="4227"/>
                  </a:cubicBezTo>
                  <a:cubicBezTo>
                    <a:pt x="9144" y="4226"/>
                    <a:pt x="9143" y="4226"/>
                    <a:pt x="9142" y="4226"/>
                  </a:cubicBezTo>
                  <a:lnTo>
                    <a:pt x="9142" y="4226"/>
                  </a:lnTo>
                  <a:cubicBezTo>
                    <a:pt x="9138" y="4226"/>
                    <a:pt x="9149" y="4257"/>
                    <a:pt x="9141" y="4257"/>
                  </a:cubicBezTo>
                  <a:cubicBezTo>
                    <a:pt x="9139" y="4257"/>
                    <a:pt x="9137" y="4255"/>
                    <a:pt x="9133" y="4251"/>
                  </a:cubicBezTo>
                  <a:lnTo>
                    <a:pt x="9133" y="4251"/>
                  </a:lnTo>
                  <a:cubicBezTo>
                    <a:pt x="9145" y="4275"/>
                    <a:pt x="9180" y="4299"/>
                    <a:pt x="9180" y="4323"/>
                  </a:cubicBezTo>
                  <a:lnTo>
                    <a:pt x="9168" y="4323"/>
                  </a:lnTo>
                  <a:cubicBezTo>
                    <a:pt x="9145" y="4299"/>
                    <a:pt x="9145" y="4263"/>
                    <a:pt x="9121" y="4251"/>
                  </a:cubicBezTo>
                  <a:lnTo>
                    <a:pt x="9121" y="4263"/>
                  </a:lnTo>
                  <a:cubicBezTo>
                    <a:pt x="9133" y="4287"/>
                    <a:pt x="9145" y="4287"/>
                    <a:pt x="9157" y="4311"/>
                  </a:cubicBezTo>
                  <a:cubicBezTo>
                    <a:pt x="9155" y="4310"/>
                    <a:pt x="9153" y="4309"/>
                    <a:pt x="9152" y="4309"/>
                  </a:cubicBezTo>
                  <a:lnTo>
                    <a:pt x="9152" y="4309"/>
                  </a:lnTo>
                  <a:cubicBezTo>
                    <a:pt x="9140" y="4309"/>
                    <a:pt x="9180" y="4372"/>
                    <a:pt x="9180" y="4394"/>
                  </a:cubicBezTo>
                  <a:cubicBezTo>
                    <a:pt x="9180" y="4394"/>
                    <a:pt x="9168" y="4394"/>
                    <a:pt x="9157" y="4382"/>
                  </a:cubicBezTo>
                  <a:lnTo>
                    <a:pt x="9157" y="4382"/>
                  </a:lnTo>
                  <a:cubicBezTo>
                    <a:pt x="9168" y="4430"/>
                    <a:pt x="9157" y="4442"/>
                    <a:pt x="9168" y="4489"/>
                  </a:cubicBezTo>
                  <a:cubicBezTo>
                    <a:pt x="9157" y="4454"/>
                    <a:pt x="9145" y="4442"/>
                    <a:pt x="9121" y="4418"/>
                  </a:cubicBezTo>
                  <a:cubicBezTo>
                    <a:pt x="9133" y="4406"/>
                    <a:pt x="9097" y="4358"/>
                    <a:pt x="9085" y="4334"/>
                  </a:cubicBezTo>
                  <a:lnTo>
                    <a:pt x="9085" y="4334"/>
                  </a:lnTo>
                  <a:cubicBezTo>
                    <a:pt x="9073" y="4346"/>
                    <a:pt x="9109" y="4394"/>
                    <a:pt x="9121" y="4406"/>
                  </a:cubicBezTo>
                  <a:cubicBezTo>
                    <a:pt x="9118" y="4405"/>
                    <a:pt x="9116" y="4404"/>
                    <a:pt x="9115" y="4404"/>
                  </a:cubicBezTo>
                  <a:cubicBezTo>
                    <a:pt x="9107" y="4404"/>
                    <a:pt x="9119" y="4425"/>
                    <a:pt x="9111" y="4425"/>
                  </a:cubicBezTo>
                  <a:cubicBezTo>
                    <a:pt x="9109" y="4425"/>
                    <a:pt x="9104" y="4423"/>
                    <a:pt x="9097" y="4418"/>
                  </a:cubicBezTo>
                  <a:cubicBezTo>
                    <a:pt x="9085" y="4406"/>
                    <a:pt x="9073" y="4370"/>
                    <a:pt x="9061" y="4346"/>
                  </a:cubicBezTo>
                  <a:lnTo>
                    <a:pt x="9061" y="4346"/>
                  </a:lnTo>
                  <a:cubicBezTo>
                    <a:pt x="9055" y="4353"/>
                    <a:pt x="9065" y="4368"/>
                    <a:pt x="9073" y="4382"/>
                  </a:cubicBezTo>
                  <a:lnTo>
                    <a:pt x="9073" y="4382"/>
                  </a:lnTo>
                  <a:cubicBezTo>
                    <a:pt x="9061" y="4383"/>
                    <a:pt x="9062" y="4406"/>
                    <a:pt x="9073" y="4430"/>
                  </a:cubicBezTo>
                  <a:cubicBezTo>
                    <a:pt x="9061" y="4410"/>
                    <a:pt x="9056" y="4405"/>
                    <a:pt x="9053" y="4405"/>
                  </a:cubicBezTo>
                  <a:cubicBezTo>
                    <a:pt x="9049" y="4405"/>
                    <a:pt x="9049" y="4412"/>
                    <a:pt x="9044" y="4412"/>
                  </a:cubicBezTo>
                  <a:cubicBezTo>
                    <a:pt x="9041" y="4412"/>
                    <a:pt x="9036" y="4408"/>
                    <a:pt x="9026" y="4394"/>
                  </a:cubicBezTo>
                  <a:lnTo>
                    <a:pt x="9026" y="4394"/>
                  </a:lnTo>
                  <a:cubicBezTo>
                    <a:pt x="9026" y="4418"/>
                    <a:pt x="9049" y="4418"/>
                    <a:pt x="9061" y="4442"/>
                  </a:cubicBezTo>
                  <a:cubicBezTo>
                    <a:pt x="9067" y="4454"/>
                    <a:pt x="9064" y="4457"/>
                    <a:pt x="9058" y="4457"/>
                  </a:cubicBezTo>
                  <a:cubicBezTo>
                    <a:pt x="9052" y="4457"/>
                    <a:pt x="9043" y="4454"/>
                    <a:pt x="9038" y="4454"/>
                  </a:cubicBezTo>
                  <a:cubicBezTo>
                    <a:pt x="9038" y="4442"/>
                    <a:pt x="9038" y="4430"/>
                    <a:pt x="9038" y="4430"/>
                  </a:cubicBezTo>
                  <a:lnTo>
                    <a:pt x="9014" y="4394"/>
                  </a:lnTo>
                  <a:cubicBezTo>
                    <a:pt x="9012" y="4393"/>
                    <a:pt x="9010" y="4393"/>
                    <a:pt x="9009" y="4393"/>
                  </a:cubicBezTo>
                  <a:cubicBezTo>
                    <a:pt x="8989" y="4393"/>
                    <a:pt x="9045" y="4469"/>
                    <a:pt x="9033" y="4469"/>
                  </a:cubicBezTo>
                  <a:cubicBezTo>
                    <a:pt x="9032" y="4469"/>
                    <a:pt x="9029" y="4468"/>
                    <a:pt x="9026" y="4465"/>
                  </a:cubicBezTo>
                  <a:cubicBezTo>
                    <a:pt x="9014" y="4442"/>
                    <a:pt x="9002" y="4442"/>
                    <a:pt x="8990" y="4406"/>
                  </a:cubicBezTo>
                  <a:lnTo>
                    <a:pt x="8990" y="4406"/>
                  </a:lnTo>
                  <a:cubicBezTo>
                    <a:pt x="8990" y="4418"/>
                    <a:pt x="8978" y="4418"/>
                    <a:pt x="9002" y="4442"/>
                  </a:cubicBezTo>
                  <a:cubicBezTo>
                    <a:pt x="8990" y="4442"/>
                    <a:pt x="8990" y="4442"/>
                    <a:pt x="8978" y="4430"/>
                  </a:cubicBezTo>
                  <a:lnTo>
                    <a:pt x="8978" y="4430"/>
                  </a:lnTo>
                  <a:cubicBezTo>
                    <a:pt x="8978" y="4454"/>
                    <a:pt x="8978" y="4465"/>
                    <a:pt x="8990" y="4501"/>
                  </a:cubicBezTo>
                  <a:cubicBezTo>
                    <a:pt x="8978" y="4501"/>
                    <a:pt x="8954" y="4477"/>
                    <a:pt x="8942" y="4465"/>
                  </a:cubicBezTo>
                  <a:cubicBezTo>
                    <a:pt x="8942" y="4483"/>
                    <a:pt x="8930" y="4483"/>
                    <a:pt x="8918" y="4483"/>
                  </a:cubicBezTo>
                  <a:cubicBezTo>
                    <a:pt x="8907" y="4483"/>
                    <a:pt x="8895" y="4483"/>
                    <a:pt x="8895" y="4501"/>
                  </a:cubicBezTo>
                  <a:lnTo>
                    <a:pt x="8895" y="4513"/>
                  </a:lnTo>
                  <a:cubicBezTo>
                    <a:pt x="8871" y="4513"/>
                    <a:pt x="8942" y="4561"/>
                    <a:pt x="8918" y="4561"/>
                  </a:cubicBezTo>
                  <a:cubicBezTo>
                    <a:pt x="8895" y="4513"/>
                    <a:pt x="8895" y="4537"/>
                    <a:pt x="8871" y="4513"/>
                  </a:cubicBezTo>
                  <a:cubicBezTo>
                    <a:pt x="8868" y="4512"/>
                    <a:pt x="8866" y="4512"/>
                    <a:pt x="8864" y="4512"/>
                  </a:cubicBezTo>
                  <a:cubicBezTo>
                    <a:pt x="8841" y="4512"/>
                    <a:pt x="8853" y="4562"/>
                    <a:pt x="8830" y="4562"/>
                  </a:cubicBezTo>
                  <a:cubicBezTo>
                    <a:pt x="8828" y="4562"/>
                    <a:pt x="8826" y="4562"/>
                    <a:pt x="8823" y="4561"/>
                  </a:cubicBezTo>
                  <a:cubicBezTo>
                    <a:pt x="8811" y="4549"/>
                    <a:pt x="8799" y="4537"/>
                    <a:pt x="8811" y="4525"/>
                  </a:cubicBezTo>
                  <a:cubicBezTo>
                    <a:pt x="8787" y="4525"/>
                    <a:pt x="8776" y="4537"/>
                    <a:pt x="8764" y="4549"/>
                  </a:cubicBezTo>
                  <a:lnTo>
                    <a:pt x="8764" y="4537"/>
                  </a:lnTo>
                  <a:cubicBezTo>
                    <a:pt x="8756" y="4533"/>
                    <a:pt x="8750" y="4531"/>
                    <a:pt x="8745" y="4531"/>
                  </a:cubicBezTo>
                  <a:cubicBezTo>
                    <a:pt x="8719" y="4531"/>
                    <a:pt x="8726" y="4576"/>
                    <a:pt x="8716" y="4596"/>
                  </a:cubicBezTo>
                  <a:cubicBezTo>
                    <a:pt x="8716" y="4596"/>
                    <a:pt x="8704" y="4573"/>
                    <a:pt x="8704" y="4573"/>
                  </a:cubicBezTo>
                  <a:cubicBezTo>
                    <a:pt x="8699" y="4570"/>
                    <a:pt x="8693" y="4568"/>
                    <a:pt x="8688" y="4568"/>
                  </a:cubicBezTo>
                  <a:cubicBezTo>
                    <a:pt x="8672" y="4568"/>
                    <a:pt x="8662" y="4584"/>
                    <a:pt x="8680" y="4620"/>
                  </a:cubicBezTo>
                  <a:cubicBezTo>
                    <a:pt x="8670" y="4610"/>
                    <a:pt x="8666" y="4606"/>
                    <a:pt x="8666" y="4606"/>
                  </a:cubicBezTo>
                  <a:lnTo>
                    <a:pt x="8666" y="4606"/>
                  </a:lnTo>
                  <a:cubicBezTo>
                    <a:pt x="8665" y="4606"/>
                    <a:pt x="8671" y="4615"/>
                    <a:pt x="8664" y="4615"/>
                  </a:cubicBezTo>
                  <a:cubicBezTo>
                    <a:pt x="8661" y="4615"/>
                    <a:pt x="8655" y="4614"/>
                    <a:pt x="8645" y="4608"/>
                  </a:cubicBezTo>
                  <a:cubicBezTo>
                    <a:pt x="8633" y="4596"/>
                    <a:pt x="8633" y="4596"/>
                    <a:pt x="8633" y="4596"/>
                  </a:cubicBezTo>
                  <a:cubicBezTo>
                    <a:pt x="8629" y="4592"/>
                    <a:pt x="8625" y="4591"/>
                    <a:pt x="8621" y="4591"/>
                  </a:cubicBezTo>
                  <a:cubicBezTo>
                    <a:pt x="8614" y="4591"/>
                    <a:pt x="8609" y="4596"/>
                    <a:pt x="8609" y="4596"/>
                  </a:cubicBezTo>
                  <a:cubicBezTo>
                    <a:pt x="8609" y="4596"/>
                    <a:pt x="8609" y="4596"/>
                    <a:pt x="8609" y="4608"/>
                  </a:cubicBezTo>
                  <a:cubicBezTo>
                    <a:pt x="8585" y="4596"/>
                    <a:pt x="8561" y="4596"/>
                    <a:pt x="8549" y="4596"/>
                  </a:cubicBezTo>
                  <a:cubicBezTo>
                    <a:pt x="8534" y="4596"/>
                    <a:pt x="8521" y="4596"/>
                    <a:pt x="8509" y="4593"/>
                  </a:cubicBezTo>
                  <a:lnTo>
                    <a:pt x="8509" y="4593"/>
                  </a:lnTo>
                  <a:cubicBezTo>
                    <a:pt x="8521" y="4598"/>
                    <a:pt x="8534" y="4603"/>
                    <a:pt x="8549" y="4608"/>
                  </a:cubicBezTo>
                  <a:cubicBezTo>
                    <a:pt x="8559" y="4628"/>
                    <a:pt x="8561" y="4649"/>
                    <a:pt x="8568" y="4654"/>
                  </a:cubicBezTo>
                  <a:lnTo>
                    <a:pt x="8568" y="4654"/>
                  </a:lnTo>
                  <a:cubicBezTo>
                    <a:pt x="8532" y="4642"/>
                    <a:pt x="8477" y="4619"/>
                    <a:pt x="8466" y="4585"/>
                  </a:cubicBezTo>
                  <a:lnTo>
                    <a:pt x="8478" y="4585"/>
                  </a:lnTo>
                  <a:cubicBezTo>
                    <a:pt x="8466" y="4585"/>
                    <a:pt x="8466" y="4585"/>
                    <a:pt x="8466" y="4573"/>
                  </a:cubicBezTo>
                  <a:lnTo>
                    <a:pt x="8466" y="4573"/>
                  </a:lnTo>
                  <a:cubicBezTo>
                    <a:pt x="8474" y="4576"/>
                    <a:pt x="8481" y="4580"/>
                    <a:pt x="8489" y="4584"/>
                  </a:cubicBezTo>
                  <a:lnTo>
                    <a:pt x="8489" y="4584"/>
                  </a:lnTo>
                  <a:cubicBezTo>
                    <a:pt x="8479" y="4577"/>
                    <a:pt x="8467" y="4566"/>
                    <a:pt x="8454" y="4549"/>
                  </a:cubicBezTo>
                  <a:cubicBezTo>
                    <a:pt x="8383" y="4513"/>
                    <a:pt x="8359" y="4418"/>
                    <a:pt x="8323" y="4382"/>
                  </a:cubicBezTo>
                  <a:cubicBezTo>
                    <a:pt x="8285" y="4382"/>
                    <a:pt x="8257" y="4396"/>
                    <a:pt x="8223" y="4396"/>
                  </a:cubicBezTo>
                  <a:cubicBezTo>
                    <a:pt x="8193" y="4396"/>
                    <a:pt x="8159" y="4385"/>
                    <a:pt x="8109" y="4346"/>
                  </a:cubicBezTo>
                  <a:lnTo>
                    <a:pt x="8180" y="4334"/>
                  </a:lnTo>
                  <a:cubicBezTo>
                    <a:pt x="8143" y="4314"/>
                    <a:pt x="8120" y="4308"/>
                    <a:pt x="8102" y="4308"/>
                  </a:cubicBezTo>
                  <a:cubicBezTo>
                    <a:pt x="8077" y="4308"/>
                    <a:pt x="8064" y="4320"/>
                    <a:pt x="8042" y="4320"/>
                  </a:cubicBezTo>
                  <a:cubicBezTo>
                    <a:pt x="8026" y="4320"/>
                    <a:pt x="8003" y="4313"/>
                    <a:pt x="7966" y="4287"/>
                  </a:cubicBezTo>
                  <a:lnTo>
                    <a:pt x="7966" y="4287"/>
                  </a:lnTo>
                  <a:cubicBezTo>
                    <a:pt x="8002" y="4323"/>
                    <a:pt x="7895" y="4311"/>
                    <a:pt x="7978" y="4358"/>
                  </a:cubicBezTo>
                  <a:cubicBezTo>
                    <a:pt x="7930" y="4358"/>
                    <a:pt x="7835" y="4311"/>
                    <a:pt x="7775" y="4263"/>
                  </a:cubicBezTo>
                  <a:cubicBezTo>
                    <a:pt x="7752" y="4263"/>
                    <a:pt x="7764" y="4275"/>
                    <a:pt x="7752" y="4299"/>
                  </a:cubicBezTo>
                  <a:cubicBezTo>
                    <a:pt x="7811" y="4358"/>
                    <a:pt x="7883" y="4323"/>
                    <a:pt x="7918" y="4406"/>
                  </a:cubicBezTo>
                  <a:lnTo>
                    <a:pt x="8002" y="4382"/>
                  </a:lnTo>
                  <a:lnTo>
                    <a:pt x="8002" y="4382"/>
                  </a:lnTo>
                  <a:cubicBezTo>
                    <a:pt x="8049" y="4442"/>
                    <a:pt x="8037" y="4477"/>
                    <a:pt x="7990" y="4477"/>
                  </a:cubicBezTo>
                  <a:cubicBezTo>
                    <a:pt x="8002" y="4489"/>
                    <a:pt x="8025" y="4489"/>
                    <a:pt x="8037" y="4501"/>
                  </a:cubicBezTo>
                  <a:cubicBezTo>
                    <a:pt x="8030" y="4519"/>
                    <a:pt x="8022" y="4526"/>
                    <a:pt x="8014" y="4526"/>
                  </a:cubicBezTo>
                  <a:cubicBezTo>
                    <a:pt x="7990" y="4526"/>
                    <a:pt x="7966" y="4468"/>
                    <a:pt x="7937" y="4468"/>
                  </a:cubicBezTo>
                  <a:cubicBezTo>
                    <a:pt x="7931" y="4468"/>
                    <a:pt x="7925" y="4471"/>
                    <a:pt x="7918" y="4477"/>
                  </a:cubicBezTo>
                  <a:lnTo>
                    <a:pt x="7966" y="4501"/>
                  </a:lnTo>
                  <a:cubicBezTo>
                    <a:pt x="7963" y="4516"/>
                    <a:pt x="7953" y="4522"/>
                    <a:pt x="7940" y="4522"/>
                  </a:cubicBezTo>
                  <a:cubicBezTo>
                    <a:pt x="7898" y="4522"/>
                    <a:pt x="7820" y="4468"/>
                    <a:pt x="7775" y="4442"/>
                  </a:cubicBezTo>
                  <a:cubicBezTo>
                    <a:pt x="7716" y="4382"/>
                    <a:pt x="7656" y="4346"/>
                    <a:pt x="7668" y="4311"/>
                  </a:cubicBezTo>
                  <a:lnTo>
                    <a:pt x="7668" y="4311"/>
                  </a:lnTo>
                  <a:lnTo>
                    <a:pt x="7764" y="4346"/>
                  </a:lnTo>
                  <a:cubicBezTo>
                    <a:pt x="7728" y="4287"/>
                    <a:pt x="7633" y="4299"/>
                    <a:pt x="7585" y="4275"/>
                  </a:cubicBezTo>
                  <a:cubicBezTo>
                    <a:pt x="7585" y="4263"/>
                    <a:pt x="7573" y="4263"/>
                    <a:pt x="7573" y="4251"/>
                  </a:cubicBezTo>
                  <a:cubicBezTo>
                    <a:pt x="7573" y="4263"/>
                    <a:pt x="7573" y="4263"/>
                    <a:pt x="7573" y="4263"/>
                  </a:cubicBezTo>
                  <a:cubicBezTo>
                    <a:pt x="7561" y="4263"/>
                    <a:pt x="7549" y="4251"/>
                    <a:pt x="7549" y="4239"/>
                  </a:cubicBezTo>
                  <a:cubicBezTo>
                    <a:pt x="7502" y="4215"/>
                    <a:pt x="7418" y="4204"/>
                    <a:pt x="7371" y="4180"/>
                  </a:cubicBezTo>
                  <a:lnTo>
                    <a:pt x="7371" y="4215"/>
                  </a:lnTo>
                  <a:lnTo>
                    <a:pt x="7383" y="4204"/>
                  </a:lnTo>
                  <a:cubicBezTo>
                    <a:pt x="7418" y="4215"/>
                    <a:pt x="7478" y="4263"/>
                    <a:pt x="7430" y="4275"/>
                  </a:cubicBezTo>
                  <a:cubicBezTo>
                    <a:pt x="7323" y="4251"/>
                    <a:pt x="7323" y="4180"/>
                    <a:pt x="7311" y="4144"/>
                  </a:cubicBezTo>
                  <a:cubicBezTo>
                    <a:pt x="7317" y="4138"/>
                    <a:pt x="7324" y="4135"/>
                    <a:pt x="7332" y="4135"/>
                  </a:cubicBezTo>
                  <a:cubicBezTo>
                    <a:pt x="7368" y="4135"/>
                    <a:pt x="7417" y="4192"/>
                    <a:pt x="7466" y="4192"/>
                  </a:cubicBezTo>
                  <a:cubicBezTo>
                    <a:pt x="7454" y="4132"/>
                    <a:pt x="7371" y="4144"/>
                    <a:pt x="7263" y="4073"/>
                  </a:cubicBezTo>
                  <a:cubicBezTo>
                    <a:pt x="7277" y="4066"/>
                    <a:pt x="7289" y="4063"/>
                    <a:pt x="7302" y="4063"/>
                  </a:cubicBezTo>
                  <a:cubicBezTo>
                    <a:pt x="7344" y="4063"/>
                    <a:pt x="7382" y="4094"/>
                    <a:pt x="7415" y="4094"/>
                  </a:cubicBezTo>
                  <a:cubicBezTo>
                    <a:pt x="7424" y="4094"/>
                    <a:pt x="7433" y="4091"/>
                    <a:pt x="7442" y="4084"/>
                  </a:cubicBezTo>
                  <a:cubicBezTo>
                    <a:pt x="7347" y="4037"/>
                    <a:pt x="7311" y="4061"/>
                    <a:pt x="7228" y="4025"/>
                  </a:cubicBezTo>
                  <a:cubicBezTo>
                    <a:pt x="7234" y="4013"/>
                    <a:pt x="7261" y="4013"/>
                    <a:pt x="7287" y="4013"/>
                  </a:cubicBezTo>
                  <a:cubicBezTo>
                    <a:pt x="7314" y="4013"/>
                    <a:pt x="7341" y="4013"/>
                    <a:pt x="7347" y="4001"/>
                  </a:cubicBezTo>
                  <a:cubicBezTo>
                    <a:pt x="7323" y="3989"/>
                    <a:pt x="7299" y="3977"/>
                    <a:pt x="7287" y="3965"/>
                  </a:cubicBezTo>
                  <a:lnTo>
                    <a:pt x="7287" y="3965"/>
                  </a:lnTo>
                  <a:cubicBezTo>
                    <a:pt x="7312" y="3973"/>
                    <a:pt x="7328" y="3976"/>
                    <a:pt x="7339" y="3976"/>
                  </a:cubicBezTo>
                  <a:cubicBezTo>
                    <a:pt x="7389" y="3976"/>
                    <a:pt x="7322" y="3912"/>
                    <a:pt x="7370" y="3912"/>
                  </a:cubicBezTo>
                  <a:cubicBezTo>
                    <a:pt x="7379" y="3912"/>
                    <a:pt x="7390" y="3913"/>
                    <a:pt x="7406" y="3918"/>
                  </a:cubicBezTo>
                  <a:cubicBezTo>
                    <a:pt x="7389" y="3901"/>
                    <a:pt x="7372" y="3897"/>
                    <a:pt x="7354" y="3897"/>
                  </a:cubicBezTo>
                  <a:cubicBezTo>
                    <a:pt x="7342" y="3897"/>
                    <a:pt x="7330" y="3899"/>
                    <a:pt x="7317" y="3899"/>
                  </a:cubicBezTo>
                  <a:cubicBezTo>
                    <a:pt x="7294" y="3899"/>
                    <a:pt x="7269" y="3894"/>
                    <a:pt x="7240" y="3870"/>
                  </a:cubicBezTo>
                  <a:lnTo>
                    <a:pt x="7240" y="3870"/>
                  </a:lnTo>
                  <a:cubicBezTo>
                    <a:pt x="7252" y="3906"/>
                    <a:pt x="7311" y="3965"/>
                    <a:pt x="7228" y="3965"/>
                  </a:cubicBezTo>
                  <a:lnTo>
                    <a:pt x="7144" y="3918"/>
                  </a:lnTo>
                  <a:cubicBezTo>
                    <a:pt x="7109" y="3882"/>
                    <a:pt x="7252" y="3894"/>
                    <a:pt x="7192" y="3846"/>
                  </a:cubicBezTo>
                  <a:lnTo>
                    <a:pt x="7097" y="3846"/>
                  </a:lnTo>
                  <a:cubicBezTo>
                    <a:pt x="7097" y="3858"/>
                    <a:pt x="7144" y="3882"/>
                    <a:pt x="7109" y="3894"/>
                  </a:cubicBezTo>
                  <a:cubicBezTo>
                    <a:pt x="7099" y="3887"/>
                    <a:pt x="7089" y="3884"/>
                    <a:pt x="7079" y="3884"/>
                  </a:cubicBezTo>
                  <a:cubicBezTo>
                    <a:pt x="7037" y="3884"/>
                    <a:pt x="6987" y="3932"/>
                    <a:pt x="6930" y="3942"/>
                  </a:cubicBezTo>
                  <a:cubicBezTo>
                    <a:pt x="6882" y="3930"/>
                    <a:pt x="6847" y="3918"/>
                    <a:pt x="6835" y="3894"/>
                  </a:cubicBezTo>
                  <a:cubicBezTo>
                    <a:pt x="6693" y="3918"/>
                    <a:pt x="6540" y="3894"/>
                    <a:pt x="6421" y="3929"/>
                  </a:cubicBezTo>
                  <a:lnTo>
                    <a:pt x="6421" y="3929"/>
                  </a:lnTo>
                  <a:cubicBezTo>
                    <a:pt x="6499" y="3905"/>
                    <a:pt x="6418" y="3870"/>
                    <a:pt x="6382" y="3834"/>
                  </a:cubicBezTo>
                  <a:cubicBezTo>
                    <a:pt x="6466" y="3834"/>
                    <a:pt x="6478" y="3787"/>
                    <a:pt x="6478" y="3751"/>
                  </a:cubicBezTo>
                  <a:cubicBezTo>
                    <a:pt x="6418" y="3751"/>
                    <a:pt x="6371" y="3799"/>
                    <a:pt x="6406" y="3823"/>
                  </a:cubicBezTo>
                  <a:cubicBezTo>
                    <a:pt x="6389" y="3818"/>
                    <a:pt x="6376" y="3817"/>
                    <a:pt x="6365" y="3817"/>
                  </a:cubicBezTo>
                  <a:cubicBezTo>
                    <a:pt x="6334" y="3817"/>
                    <a:pt x="6324" y="3830"/>
                    <a:pt x="6304" y="3830"/>
                  </a:cubicBezTo>
                  <a:cubicBezTo>
                    <a:pt x="6292" y="3830"/>
                    <a:pt x="6277" y="3825"/>
                    <a:pt x="6251" y="3811"/>
                  </a:cubicBezTo>
                  <a:cubicBezTo>
                    <a:pt x="6204" y="3787"/>
                    <a:pt x="6287" y="3763"/>
                    <a:pt x="6263" y="3739"/>
                  </a:cubicBezTo>
                  <a:cubicBezTo>
                    <a:pt x="6256" y="3738"/>
                    <a:pt x="6250" y="3738"/>
                    <a:pt x="6244" y="3738"/>
                  </a:cubicBezTo>
                  <a:cubicBezTo>
                    <a:pt x="6184" y="3738"/>
                    <a:pt x="6222" y="3788"/>
                    <a:pt x="6145" y="3788"/>
                  </a:cubicBezTo>
                  <a:cubicBezTo>
                    <a:pt x="6138" y="3788"/>
                    <a:pt x="6130" y="3788"/>
                    <a:pt x="6120" y="3787"/>
                  </a:cubicBezTo>
                  <a:cubicBezTo>
                    <a:pt x="6132" y="3775"/>
                    <a:pt x="6144" y="3775"/>
                    <a:pt x="6132" y="3763"/>
                  </a:cubicBezTo>
                  <a:cubicBezTo>
                    <a:pt x="6121" y="3761"/>
                    <a:pt x="6111" y="3760"/>
                    <a:pt x="6100" y="3760"/>
                  </a:cubicBezTo>
                  <a:cubicBezTo>
                    <a:pt x="6052" y="3760"/>
                    <a:pt x="6009" y="3779"/>
                    <a:pt x="5990" y="3799"/>
                  </a:cubicBezTo>
                  <a:cubicBezTo>
                    <a:pt x="5954" y="3763"/>
                    <a:pt x="5906" y="3763"/>
                    <a:pt x="5870" y="3763"/>
                  </a:cubicBezTo>
                  <a:cubicBezTo>
                    <a:pt x="5882" y="3763"/>
                    <a:pt x="5906" y="3751"/>
                    <a:pt x="5918" y="3751"/>
                  </a:cubicBezTo>
                  <a:cubicBezTo>
                    <a:pt x="5870" y="3692"/>
                    <a:pt x="5918" y="3703"/>
                    <a:pt x="5906" y="3680"/>
                  </a:cubicBezTo>
                  <a:lnTo>
                    <a:pt x="5906" y="3680"/>
                  </a:lnTo>
                  <a:cubicBezTo>
                    <a:pt x="5912" y="3686"/>
                    <a:pt x="5921" y="3686"/>
                    <a:pt x="5930" y="3686"/>
                  </a:cubicBezTo>
                  <a:cubicBezTo>
                    <a:pt x="5939" y="3686"/>
                    <a:pt x="5948" y="3686"/>
                    <a:pt x="5954" y="3692"/>
                  </a:cubicBezTo>
                  <a:lnTo>
                    <a:pt x="5930" y="3644"/>
                  </a:lnTo>
                  <a:cubicBezTo>
                    <a:pt x="5920" y="3625"/>
                    <a:pt x="5924" y="3621"/>
                    <a:pt x="5932" y="3621"/>
                  </a:cubicBezTo>
                  <a:cubicBezTo>
                    <a:pt x="5938" y="3621"/>
                    <a:pt x="5945" y="3623"/>
                    <a:pt x="5951" y="3623"/>
                  </a:cubicBezTo>
                  <a:cubicBezTo>
                    <a:pt x="5959" y="3623"/>
                    <a:pt x="5966" y="3620"/>
                    <a:pt x="5966" y="3608"/>
                  </a:cubicBezTo>
                  <a:lnTo>
                    <a:pt x="5954" y="3608"/>
                  </a:lnTo>
                  <a:cubicBezTo>
                    <a:pt x="5954" y="3594"/>
                    <a:pt x="5974" y="3588"/>
                    <a:pt x="5998" y="3588"/>
                  </a:cubicBezTo>
                  <a:cubicBezTo>
                    <a:pt x="6015" y="3588"/>
                    <a:pt x="6034" y="3591"/>
                    <a:pt x="6049" y="3596"/>
                  </a:cubicBezTo>
                  <a:cubicBezTo>
                    <a:pt x="6049" y="3406"/>
                    <a:pt x="6251" y="3489"/>
                    <a:pt x="6335" y="3370"/>
                  </a:cubicBezTo>
                  <a:cubicBezTo>
                    <a:pt x="6335" y="3346"/>
                    <a:pt x="6311" y="3346"/>
                    <a:pt x="6299" y="3322"/>
                  </a:cubicBezTo>
                  <a:cubicBezTo>
                    <a:pt x="6287" y="3322"/>
                    <a:pt x="6287" y="3311"/>
                    <a:pt x="6287" y="3311"/>
                  </a:cubicBezTo>
                  <a:cubicBezTo>
                    <a:pt x="6287" y="3322"/>
                    <a:pt x="6287" y="3334"/>
                    <a:pt x="6275" y="3334"/>
                  </a:cubicBezTo>
                  <a:cubicBezTo>
                    <a:pt x="6275" y="3311"/>
                    <a:pt x="6240" y="3275"/>
                    <a:pt x="6275" y="3275"/>
                  </a:cubicBezTo>
                  <a:cubicBezTo>
                    <a:pt x="6275" y="3287"/>
                    <a:pt x="6275" y="3287"/>
                    <a:pt x="6275" y="3299"/>
                  </a:cubicBezTo>
                  <a:cubicBezTo>
                    <a:pt x="6285" y="3289"/>
                    <a:pt x="6279" y="3272"/>
                    <a:pt x="6283" y="3272"/>
                  </a:cubicBezTo>
                  <a:lnTo>
                    <a:pt x="6283" y="3272"/>
                  </a:lnTo>
                  <a:cubicBezTo>
                    <a:pt x="6283" y="3272"/>
                    <a:pt x="6285" y="3273"/>
                    <a:pt x="6287" y="3275"/>
                  </a:cubicBezTo>
                  <a:cubicBezTo>
                    <a:pt x="6303" y="3275"/>
                    <a:pt x="6298" y="3270"/>
                    <a:pt x="6300" y="3270"/>
                  </a:cubicBezTo>
                  <a:lnTo>
                    <a:pt x="6300" y="3270"/>
                  </a:lnTo>
                  <a:cubicBezTo>
                    <a:pt x="6300" y="3270"/>
                    <a:pt x="6303" y="3271"/>
                    <a:pt x="6311" y="3275"/>
                  </a:cubicBezTo>
                  <a:lnTo>
                    <a:pt x="6359" y="3263"/>
                  </a:lnTo>
                  <a:cubicBezTo>
                    <a:pt x="6348" y="3236"/>
                    <a:pt x="6354" y="3228"/>
                    <a:pt x="6364" y="3228"/>
                  </a:cubicBezTo>
                  <a:cubicBezTo>
                    <a:pt x="6377" y="3228"/>
                    <a:pt x="6394" y="3239"/>
                    <a:pt x="6394" y="3239"/>
                  </a:cubicBezTo>
                  <a:cubicBezTo>
                    <a:pt x="6430" y="3275"/>
                    <a:pt x="6382" y="3263"/>
                    <a:pt x="6406" y="3299"/>
                  </a:cubicBezTo>
                  <a:lnTo>
                    <a:pt x="6442" y="3322"/>
                  </a:lnTo>
                  <a:lnTo>
                    <a:pt x="6418" y="3287"/>
                  </a:lnTo>
                  <a:lnTo>
                    <a:pt x="6442" y="3287"/>
                  </a:lnTo>
                  <a:cubicBezTo>
                    <a:pt x="6442" y="3278"/>
                    <a:pt x="6436" y="3270"/>
                    <a:pt x="6437" y="3270"/>
                  </a:cubicBezTo>
                  <a:lnTo>
                    <a:pt x="6437" y="3270"/>
                  </a:lnTo>
                  <a:cubicBezTo>
                    <a:pt x="6437" y="3270"/>
                    <a:pt x="6438" y="3271"/>
                    <a:pt x="6442" y="3275"/>
                  </a:cubicBezTo>
                  <a:cubicBezTo>
                    <a:pt x="6442" y="3275"/>
                    <a:pt x="6454" y="3275"/>
                    <a:pt x="6454" y="3287"/>
                  </a:cubicBezTo>
                  <a:lnTo>
                    <a:pt x="6454" y="3263"/>
                  </a:lnTo>
                  <a:cubicBezTo>
                    <a:pt x="6460" y="3275"/>
                    <a:pt x="6463" y="3275"/>
                    <a:pt x="6469" y="3275"/>
                  </a:cubicBezTo>
                  <a:cubicBezTo>
                    <a:pt x="6475" y="3275"/>
                    <a:pt x="6484" y="3275"/>
                    <a:pt x="6501" y="3287"/>
                  </a:cubicBezTo>
                  <a:cubicBezTo>
                    <a:pt x="6542" y="3277"/>
                    <a:pt x="6522" y="3222"/>
                    <a:pt x="6560" y="3222"/>
                  </a:cubicBezTo>
                  <a:cubicBezTo>
                    <a:pt x="6567" y="3222"/>
                    <a:pt x="6575" y="3224"/>
                    <a:pt x="6585" y="3227"/>
                  </a:cubicBezTo>
                  <a:cubicBezTo>
                    <a:pt x="6561" y="3215"/>
                    <a:pt x="6549" y="3168"/>
                    <a:pt x="6561" y="3156"/>
                  </a:cubicBezTo>
                  <a:lnTo>
                    <a:pt x="6561" y="3156"/>
                  </a:lnTo>
                  <a:cubicBezTo>
                    <a:pt x="6573" y="3168"/>
                    <a:pt x="6585" y="3168"/>
                    <a:pt x="6597" y="3191"/>
                  </a:cubicBezTo>
                  <a:lnTo>
                    <a:pt x="6597" y="3156"/>
                  </a:lnTo>
                  <a:cubicBezTo>
                    <a:pt x="6610" y="3166"/>
                    <a:pt x="6619" y="3169"/>
                    <a:pt x="6627" y="3169"/>
                  </a:cubicBezTo>
                  <a:cubicBezTo>
                    <a:pt x="6647" y="3169"/>
                    <a:pt x="6654" y="3144"/>
                    <a:pt x="6680" y="3144"/>
                  </a:cubicBezTo>
                  <a:lnTo>
                    <a:pt x="6692" y="3168"/>
                  </a:lnTo>
                  <a:cubicBezTo>
                    <a:pt x="6680" y="3132"/>
                    <a:pt x="6680" y="3120"/>
                    <a:pt x="6704" y="3108"/>
                  </a:cubicBezTo>
                  <a:lnTo>
                    <a:pt x="6728" y="3144"/>
                  </a:lnTo>
                  <a:cubicBezTo>
                    <a:pt x="6752" y="3144"/>
                    <a:pt x="6692" y="3072"/>
                    <a:pt x="6728" y="3072"/>
                  </a:cubicBezTo>
                  <a:cubicBezTo>
                    <a:pt x="6692" y="3037"/>
                    <a:pt x="6668" y="3037"/>
                    <a:pt x="6644" y="3001"/>
                  </a:cubicBezTo>
                  <a:lnTo>
                    <a:pt x="6644" y="3001"/>
                  </a:lnTo>
                  <a:cubicBezTo>
                    <a:pt x="6660" y="3017"/>
                    <a:pt x="6674" y="3024"/>
                    <a:pt x="6682" y="3024"/>
                  </a:cubicBezTo>
                  <a:cubicBezTo>
                    <a:pt x="6692" y="3024"/>
                    <a:pt x="6693" y="3014"/>
                    <a:pt x="6680" y="3001"/>
                  </a:cubicBezTo>
                  <a:cubicBezTo>
                    <a:pt x="6685" y="2991"/>
                    <a:pt x="6688" y="2987"/>
                    <a:pt x="6691" y="2987"/>
                  </a:cubicBezTo>
                  <a:cubicBezTo>
                    <a:pt x="6694" y="2987"/>
                    <a:pt x="6697" y="2994"/>
                    <a:pt x="6704" y="3001"/>
                  </a:cubicBezTo>
                  <a:lnTo>
                    <a:pt x="6692" y="2965"/>
                  </a:lnTo>
                  <a:cubicBezTo>
                    <a:pt x="6716" y="2965"/>
                    <a:pt x="6728" y="3013"/>
                    <a:pt x="6740" y="3037"/>
                  </a:cubicBezTo>
                  <a:cubicBezTo>
                    <a:pt x="6732" y="3005"/>
                    <a:pt x="6745" y="3000"/>
                    <a:pt x="6758" y="3000"/>
                  </a:cubicBezTo>
                  <a:cubicBezTo>
                    <a:pt x="6765" y="3000"/>
                    <a:pt x="6771" y="3001"/>
                    <a:pt x="6775" y="3001"/>
                  </a:cubicBezTo>
                  <a:lnTo>
                    <a:pt x="6787" y="3013"/>
                  </a:lnTo>
                  <a:lnTo>
                    <a:pt x="6811" y="3013"/>
                  </a:lnTo>
                  <a:cubicBezTo>
                    <a:pt x="6801" y="2983"/>
                    <a:pt x="6816" y="2962"/>
                    <a:pt x="6834" y="2962"/>
                  </a:cubicBezTo>
                  <a:cubicBezTo>
                    <a:pt x="6838" y="2962"/>
                    <a:pt x="6843" y="2963"/>
                    <a:pt x="6847" y="2965"/>
                  </a:cubicBezTo>
                  <a:lnTo>
                    <a:pt x="6871" y="3013"/>
                  </a:lnTo>
                  <a:cubicBezTo>
                    <a:pt x="6874" y="3015"/>
                    <a:pt x="6876" y="3015"/>
                    <a:pt x="6877" y="3015"/>
                  </a:cubicBezTo>
                  <a:cubicBezTo>
                    <a:pt x="6885" y="3015"/>
                    <a:pt x="6859" y="2987"/>
                    <a:pt x="6859" y="2977"/>
                  </a:cubicBezTo>
                  <a:cubicBezTo>
                    <a:pt x="6859" y="2970"/>
                    <a:pt x="6861" y="2967"/>
                    <a:pt x="6865" y="2967"/>
                  </a:cubicBezTo>
                  <a:cubicBezTo>
                    <a:pt x="6875" y="2967"/>
                    <a:pt x="6894" y="2981"/>
                    <a:pt x="6918" y="2989"/>
                  </a:cubicBezTo>
                  <a:cubicBezTo>
                    <a:pt x="6915" y="2973"/>
                    <a:pt x="6921" y="2968"/>
                    <a:pt x="6932" y="2968"/>
                  </a:cubicBezTo>
                  <a:cubicBezTo>
                    <a:pt x="6947" y="2968"/>
                    <a:pt x="6970" y="2978"/>
                    <a:pt x="6987" y="2978"/>
                  </a:cubicBezTo>
                  <a:cubicBezTo>
                    <a:pt x="7001" y="2978"/>
                    <a:pt x="7010" y="2970"/>
                    <a:pt x="7002" y="2941"/>
                  </a:cubicBezTo>
                  <a:lnTo>
                    <a:pt x="7002" y="2941"/>
                  </a:lnTo>
                  <a:lnTo>
                    <a:pt x="7025" y="2965"/>
                  </a:lnTo>
                  <a:cubicBezTo>
                    <a:pt x="7013" y="2882"/>
                    <a:pt x="7109" y="2941"/>
                    <a:pt x="7085" y="2846"/>
                  </a:cubicBezTo>
                  <a:lnTo>
                    <a:pt x="7085" y="2846"/>
                  </a:lnTo>
                  <a:cubicBezTo>
                    <a:pt x="7102" y="2855"/>
                    <a:pt x="7113" y="2859"/>
                    <a:pt x="7119" y="2859"/>
                  </a:cubicBezTo>
                  <a:cubicBezTo>
                    <a:pt x="7150" y="2859"/>
                    <a:pt x="7102" y="2786"/>
                    <a:pt x="7127" y="2786"/>
                  </a:cubicBezTo>
                  <a:cubicBezTo>
                    <a:pt x="7132" y="2786"/>
                    <a:pt x="7141" y="2789"/>
                    <a:pt x="7156" y="2799"/>
                  </a:cubicBezTo>
                  <a:lnTo>
                    <a:pt x="7144" y="2787"/>
                  </a:lnTo>
                  <a:cubicBezTo>
                    <a:pt x="7287" y="2715"/>
                    <a:pt x="7454" y="2691"/>
                    <a:pt x="7549" y="2572"/>
                  </a:cubicBezTo>
                  <a:lnTo>
                    <a:pt x="7561" y="2596"/>
                  </a:lnTo>
                  <a:cubicBezTo>
                    <a:pt x="7668" y="2549"/>
                    <a:pt x="7764" y="2501"/>
                    <a:pt x="7871" y="2453"/>
                  </a:cubicBezTo>
                  <a:cubicBezTo>
                    <a:pt x="7966" y="2394"/>
                    <a:pt x="8073" y="2346"/>
                    <a:pt x="8180" y="2310"/>
                  </a:cubicBezTo>
                  <a:cubicBezTo>
                    <a:pt x="8192" y="2287"/>
                    <a:pt x="8156" y="2239"/>
                    <a:pt x="8168" y="2215"/>
                  </a:cubicBezTo>
                  <a:cubicBezTo>
                    <a:pt x="8168" y="2215"/>
                    <a:pt x="8174" y="2212"/>
                    <a:pt x="8182" y="2212"/>
                  </a:cubicBezTo>
                  <a:cubicBezTo>
                    <a:pt x="8189" y="2212"/>
                    <a:pt x="8198" y="2215"/>
                    <a:pt x="8204" y="2227"/>
                  </a:cubicBezTo>
                  <a:cubicBezTo>
                    <a:pt x="8192" y="2251"/>
                    <a:pt x="8204" y="2263"/>
                    <a:pt x="8204" y="2275"/>
                  </a:cubicBezTo>
                  <a:cubicBezTo>
                    <a:pt x="8212" y="2271"/>
                    <a:pt x="8223" y="2271"/>
                    <a:pt x="8233" y="2271"/>
                  </a:cubicBezTo>
                  <a:lnTo>
                    <a:pt x="8233" y="2271"/>
                  </a:lnTo>
                  <a:cubicBezTo>
                    <a:pt x="8254" y="2271"/>
                    <a:pt x="8276" y="2271"/>
                    <a:pt x="8276" y="2239"/>
                  </a:cubicBezTo>
                  <a:lnTo>
                    <a:pt x="8252" y="2215"/>
                  </a:lnTo>
                  <a:cubicBezTo>
                    <a:pt x="8252" y="2203"/>
                    <a:pt x="8276" y="2203"/>
                    <a:pt x="8276" y="2203"/>
                  </a:cubicBezTo>
                  <a:cubicBezTo>
                    <a:pt x="8284" y="2220"/>
                    <a:pt x="8298" y="2236"/>
                    <a:pt x="8302" y="2249"/>
                  </a:cubicBezTo>
                  <a:lnTo>
                    <a:pt x="8302" y="2249"/>
                  </a:lnTo>
                  <a:cubicBezTo>
                    <a:pt x="8305" y="2231"/>
                    <a:pt x="8310" y="2225"/>
                    <a:pt x="8316" y="2225"/>
                  </a:cubicBezTo>
                  <a:cubicBezTo>
                    <a:pt x="8329" y="2225"/>
                    <a:pt x="8346" y="2251"/>
                    <a:pt x="8364" y="2251"/>
                  </a:cubicBezTo>
                  <a:cubicBezTo>
                    <a:pt x="8370" y="2251"/>
                    <a:pt x="8376" y="2248"/>
                    <a:pt x="8383" y="2239"/>
                  </a:cubicBezTo>
                  <a:cubicBezTo>
                    <a:pt x="8359" y="2168"/>
                    <a:pt x="8383" y="2096"/>
                    <a:pt x="8395" y="2025"/>
                  </a:cubicBezTo>
                  <a:lnTo>
                    <a:pt x="8418" y="2037"/>
                  </a:lnTo>
                  <a:cubicBezTo>
                    <a:pt x="8395" y="2048"/>
                    <a:pt x="8442" y="2096"/>
                    <a:pt x="8418" y="2096"/>
                  </a:cubicBezTo>
                  <a:cubicBezTo>
                    <a:pt x="8422" y="2098"/>
                    <a:pt x="8425" y="2099"/>
                    <a:pt x="8428" y="2099"/>
                  </a:cubicBezTo>
                  <a:cubicBezTo>
                    <a:pt x="8446" y="2099"/>
                    <a:pt x="8458" y="2072"/>
                    <a:pt x="8478" y="2072"/>
                  </a:cubicBezTo>
                  <a:cubicBezTo>
                    <a:pt x="8466" y="2060"/>
                    <a:pt x="8466" y="2037"/>
                    <a:pt x="8466" y="2025"/>
                  </a:cubicBezTo>
                  <a:lnTo>
                    <a:pt x="8466" y="2025"/>
                  </a:lnTo>
                  <a:cubicBezTo>
                    <a:pt x="8486" y="2035"/>
                    <a:pt x="8498" y="2063"/>
                    <a:pt x="8509" y="2063"/>
                  </a:cubicBezTo>
                  <a:cubicBezTo>
                    <a:pt x="8510" y="2063"/>
                    <a:pt x="8512" y="2062"/>
                    <a:pt x="8514" y="2060"/>
                  </a:cubicBezTo>
                  <a:lnTo>
                    <a:pt x="8514" y="2060"/>
                  </a:lnTo>
                  <a:lnTo>
                    <a:pt x="8502" y="2096"/>
                  </a:lnTo>
                  <a:cubicBezTo>
                    <a:pt x="8506" y="2101"/>
                    <a:pt x="8510" y="2103"/>
                    <a:pt x="8513" y="2103"/>
                  </a:cubicBezTo>
                  <a:cubicBezTo>
                    <a:pt x="8526" y="2103"/>
                    <a:pt x="8528" y="2072"/>
                    <a:pt x="8537" y="2072"/>
                  </a:cubicBezTo>
                  <a:cubicBezTo>
                    <a:pt x="8549" y="2096"/>
                    <a:pt x="8573" y="2096"/>
                    <a:pt x="8573" y="2132"/>
                  </a:cubicBezTo>
                  <a:cubicBezTo>
                    <a:pt x="8585" y="2084"/>
                    <a:pt x="8597" y="2108"/>
                    <a:pt x="8609" y="2072"/>
                  </a:cubicBezTo>
                  <a:cubicBezTo>
                    <a:pt x="8573" y="2048"/>
                    <a:pt x="8609" y="2037"/>
                    <a:pt x="8597" y="2013"/>
                  </a:cubicBezTo>
                  <a:lnTo>
                    <a:pt x="8597" y="2013"/>
                  </a:lnTo>
                  <a:lnTo>
                    <a:pt x="8573" y="2025"/>
                  </a:lnTo>
                  <a:cubicBezTo>
                    <a:pt x="8621" y="2037"/>
                    <a:pt x="8561" y="2037"/>
                    <a:pt x="8585" y="2084"/>
                  </a:cubicBezTo>
                  <a:cubicBezTo>
                    <a:pt x="8564" y="2074"/>
                    <a:pt x="8571" y="2009"/>
                    <a:pt x="8557" y="2009"/>
                  </a:cubicBezTo>
                  <a:cubicBezTo>
                    <a:pt x="8555" y="2009"/>
                    <a:pt x="8552" y="2010"/>
                    <a:pt x="8549" y="2013"/>
                  </a:cubicBezTo>
                  <a:cubicBezTo>
                    <a:pt x="8573" y="1977"/>
                    <a:pt x="8597" y="2001"/>
                    <a:pt x="8621" y="1941"/>
                  </a:cubicBezTo>
                  <a:lnTo>
                    <a:pt x="8621" y="1941"/>
                  </a:lnTo>
                  <a:cubicBezTo>
                    <a:pt x="8618" y="1943"/>
                    <a:pt x="8616" y="1943"/>
                    <a:pt x="8614" y="1943"/>
                  </a:cubicBezTo>
                  <a:cubicBezTo>
                    <a:pt x="8599" y="1943"/>
                    <a:pt x="8608" y="1904"/>
                    <a:pt x="8597" y="1894"/>
                  </a:cubicBezTo>
                  <a:cubicBezTo>
                    <a:pt x="8601" y="1892"/>
                    <a:pt x="8604" y="1891"/>
                    <a:pt x="8607" y="1891"/>
                  </a:cubicBezTo>
                  <a:cubicBezTo>
                    <a:pt x="8617" y="1891"/>
                    <a:pt x="8611" y="1912"/>
                    <a:pt x="8621" y="1941"/>
                  </a:cubicBezTo>
                  <a:cubicBezTo>
                    <a:pt x="8625" y="1939"/>
                    <a:pt x="8628" y="1939"/>
                    <a:pt x="8631" y="1939"/>
                  </a:cubicBezTo>
                  <a:cubicBezTo>
                    <a:pt x="8639" y="1939"/>
                    <a:pt x="8646" y="1943"/>
                    <a:pt x="8650" y="1943"/>
                  </a:cubicBezTo>
                  <a:cubicBezTo>
                    <a:pt x="8654" y="1943"/>
                    <a:pt x="8657" y="1938"/>
                    <a:pt x="8657" y="1918"/>
                  </a:cubicBezTo>
                  <a:cubicBezTo>
                    <a:pt x="8680" y="1929"/>
                    <a:pt x="8668" y="1965"/>
                    <a:pt x="8680" y="1977"/>
                  </a:cubicBezTo>
                  <a:cubicBezTo>
                    <a:pt x="8680" y="2013"/>
                    <a:pt x="8597" y="1953"/>
                    <a:pt x="8645" y="2060"/>
                  </a:cubicBezTo>
                  <a:cubicBezTo>
                    <a:pt x="8633" y="2072"/>
                    <a:pt x="8633" y="2120"/>
                    <a:pt x="8609" y="2120"/>
                  </a:cubicBezTo>
                  <a:cubicBezTo>
                    <a:pt x="8625" y="2128"/>
                    <a:pt x="8647" y="2142"/>
                    <a:pt x="8663" y="2142"/>
                  </a:cubicBezTo>
                  <a:cubicBezTo>
                    <a:pt x="8671" y="2142"/>
                    <a:pt x="8677" y="2139"/>
                    <a:pt x="8680" y="2132"/>
                  </a:cubicBezTo>
                  <a:lnTo>
                    <a:pt x="8657" y="2060"/>
                  </a:lnTo>
                  <a:cubicBezTo>
                    <a:pt x="8668" y="2060"/>
                    <a:pt x="8657" y="2013"/>
                    <a:pt x="8668" y="2013"/>
                  </a:cubicBezTo>
                  <a:cubicBezTo>
                    <a:pt x="8668" y="2032"/>
                    <a:pt x="8684" y="2052"/>
                    <a:pt x="8697" y="2052"/>
                  </a:cubicBezTo>
                  <a:cubicBezTo>
                    <a:pt x="8699" y="2052"/>
                    <a:pt x="8702" y="2051"/>
                    <a:pt x="8704" y="2048"/>
                  </a:cubicBezTo>
                  <a:cubicBezTo>
                    <a:pt x="8692" y="2048"/>
                    <a:pt x="8692" y="2048"/>
                    <a:pt x="8692" y="2037"/>
                  </a:cubicBezTo>
                  <a:cubicBezTo>
                    <a:pt x="8716" y="2025"/>
                    <a:pt x="8704" y="1977"/>
                    <a:pt x="8728" y="1953"/>
                  </a:cubicBezTo>
                  <a:lnTo>
                    <a:pt x="8728" y="1953"/>
                  </a:lnTo>
                  <a:cubicBezTo>
                    <a:pt x="8731" y="1958"/>
                    <a:pt x="8735" y="1962"/>
                    <a:pt x="8740" y="1965"/>
                  </a:cubicBezTo>
                  <a:cubicBezTo>
                    <a:pt x="8744" y="1969"/>
                    <a:pt x="8747" y="1971"/>
                    <a:pt x="8749" y="1971"/>
                  </a:cubicBezTo>
                  <a:cubicBezTo>
                    <a:pt x="8758" y="1971"/>
                    <a:pt x="8757" y="1949"/>
                    <a:pt x="8765" y="1948"/>
                  </a:cubicBezTo>
                  <a:lnTo>
                    <a:pt x="8765" y="1948"/>
                  </a:lnTo>
                  <a:cubicBezTo>
                    <a:pt x="8764" y="1944"/>
                    <a:pt x="8764" y="1941"/>
                    <a:pt x="8764" y="1941"/>
                  </a:cubicBezTo>
                  <a:lnTo>
                    <a:pt x="8776" y="1941"/>
                  </a:lnTo>
                  <a:cubicBezTo>
                    <a:pt x="8787" y="1929"/>
                    <a:pt x="8799" y="1929"/>
                    <a:pt x="8799" y="1894"/>
                  </a:cubicBezTo>
                  <a:cubicBezTo>
                    <a:pt x="8799" y="1896"/>
                    <a:pt x="8800" y="1897"/>
                    <a:pt x="8801" y="1897"/>
                  </a:cubicBezTo>
                  <a:cubicBezTo>
                    <a:pt x="8803" y="1897"/>
                    <a:pt x="8811" y="1880"/>
                    <a:pt x="8811" y="1870"/>
                  </a:cubicBezTo>
                  <a:cubicBezTo>
                    <a:pt x="8811" y="1862"/>
                    <a:pt x="8816" y="1841"/>
                    <a:pt x="8826" y="1841"/>
                  </a:cubicBezTo>
                  <a:cubicBezTo>
                    <a:pt x="8831" y="1841"/>
                    <a:pt x="8838" y="1848"/>
                    <a:pt x="8847" y="1870"/>
                  </a:cubicBezTo>
                  <a:cubicBezTo>
                    <a:pt x="8871" y="1870"/>
                    <a:pt x="8883" y="1882"/>
                    <a:pt x="8883" y="1906"/>
                  </a:cubicBezTo>
                  <a:lnTo>
                    <a:pt x="8918" y="1906"/>
                  </a:lnTo>
                  <a:lnTo>
                    <a:pt x="8930" y="1953"/>
                  </a:lnTo>
                  <a:cubicBezTo>
                    <a:pt x="8954" y="1929"/>
                    <a:pt x="8942" y="1906"/>
                    <a:pt x="8954" y="1858"/>
                  </a:cubicBezTo>
                  <a:cubicBezTo>
                    <a:pt x="8960" y="1864"/>
                    <a:pt x="8965" y="1866"/>
                    <a:pt x="8971" y="1866"/>
                  </a:cubicBezTo>
                  <a:cubicBezTo>
                    <a:pt x="8988" y="1866"/>
                    <a:pt x="9005" y="1841"/>
                    <a:pt x="9014" y="1822"/>
                  </a:cubicBezTo>
                  <a:cubicBezTo>
                    <a:pt x="9006" y="1820"/>
                    <a:pt x="9000" y="1819"/>
                    <a:pt x="8995" y="1819"/>
                  </a:cubicBezTo>
                  <a:cubicBezTo>
                    <a:pt x="8982" y="1819"/>
                    <a:pt x="8976" y="1826"/>
                    <a:pt x="8967" y="1826"/>
                  </a:cubicBezTo>
                  <a:cubicBezTo>
                    <a:pt x="8963" y="1826"/>
                    <a:pt x="8959" y="1825"/>
                    <a:pt x="8954" y="1822"/>
                  </a:cubicBezTo>
                  <a:lnTo>
                    <a:pt x="8954" y="1822"/>
                  </a:lnTo>
                  <a:cubicBezTo>
                    <a:pt x="8954" y="1834"/>
                    <a:pt x="8954" y="1846"/>
                    <a:pt x="8966" y="1858"/>
                  </a:cubicBezTo>
                  <a:cubicBezTo>
                    <a:pt x="8954" y="1858"/>
                    <a:pt x="8942" y="1846"/>
                    <a:pt x="8930" y="1822"/>
                  </a:cubicBezTo>
                  <a:cubicBezTo>
                    <a:pt x="8930" y="1804"/>
                    <a:pt x="8937" y="1798"/>
                    <a:pt x="8946" y="1798"/>
                  </a:cubicBezTo>
                  <a:cubicBezTo>
                    <a:pt x="8962" y="1798"/>
                    <a:pt x="8985" y="1815"/>
                    <a:pt x="8990" y="1815"/>
                  </a:cubicBezTo>
                  <a:cubicBezTo>
                    <a:pt x="8992" y="1815"/>
                    <a:pt x="8992" y="1814"/>
                    <a:pt x="8990" y="1810"/>
                  </a:cubicBezTo>
                  <a:cubicBezTo>
                    <a:pt x="8994" y="1803"/>
                    <a:pt x="8996" y="1800"/>
                    <a:pt x="8998" y="1800"/>
                  </a:cubicBezTo>
                  <a:cubicBezTo>
                    <a:pt x="9003" y="1800"/>
                    <a:pt x="9005" y="1814"/>
                    <a:pt x="9014" y="1822"/>
                  </a:cubicBezTo>
                  <a:cubicBezTo>
                    <a:pt x="9014" y="1826"/>
                    <a:pt x="9014" y="1828"/>
                    <a:pt x="9014" y="1828"/>
                  </a:cubicBezTo>
                  <a:cubicBezTo>
                    <a:pt x="9015" y="1828"/>
                    <a:pt x="9018" y="1822"/>
                    <a:pt x="9026" y="1822"/>
                  </a:cubicBezTo>
                  <a:lnTo>
                    <a:pt x="9014" y="1810"/>
                  </a:lnTo>
                  <a:cubicBezTo>
                    <a:pt x="9026" y="1810"/>
                    <a:pt x="9026" y="1787"/>
                    <a:pt x="9038" y="1775"/>
                  </a:cubicBezTo>
                  <a:cubicBezTo>
                    <a:pt x="9049" y="1775"/>
                    <a:pt x="9049" y="1775"/>
                    <a:pt x="9049" y="1787"/>
                  </a:cubicBezTo>
                  <a:lnTo>
                    <a:pt x="9038" y="1787"/>
                  </a:lnTo>
                  <a:lnTo>
                    <a:pt x="9049" y="1798"/>
                  </a:lnTo>
                  <a:cubicBezTo>
                    <a:pt x="9055" y="1809"/>
                    <a:pt x="9059" y="1813"/>
                    <a:pt x="9062" y="1813"/>
                  </a:cubicBezTo>
                  <a:cubicBezTo>
                    <a:pt x="9073" y="1813"/>
                    <a:pt x="9078" y="1773"/>
                    <a:pt x="9092" y="1773"/>
                  </a:cubicBezTo>
                  <a:cubicBezTo>
                    <a:pt x="9094" y="1773"/>
                    <a:pt x="9095" y="1774"/>
                    <a:pt x="9097" y="1775"/>
                  </a:cubicBezTo>
                  <a:cubicBezTo>
                    <a:pt x="9085" y="1787"/>
                    <a:pt x="9085" y="1787"/>
                    <a:pt x="9085" y="1787"/>
                  </a:cubicBezTo>
                  <a:cubicBezTo>
                    <a:pt x="9094" y="1795"/>
                    <a:pt x="9115" y="1829"/>
                    <a:pt x="9121" y="1829"/>
                  </a:cubicBezTo>
                  <a:cubicBezTo>
                    <a:pt x="9124" y="1829"/>
                    <a:pt x="9124" y="1824"/>
                    <a:pt x="9121" y="1810"/>
                  </a:cubicBezTo>
                  <a:lnTo>
                    <a:pt x="9121" y="1810"/>
                  </a:lnTo>
                  <a:cubicBezTo>
                    <a:pt x="9124" y="1814"/>
                    <a:pt x="9127" y="1815"/>
                    <a:pt x="9129" y="1815"/>
                  </a:cubicBezTo>
                  <a:cubicBezTo>
                    <a:pt x="9133" y="1815"/>
                    <a:pt x="9133" y="1807"/>
                    <a:pt x="9133" y="1798"/>
                  </a:cubicBezTo>
                  <a:cubicBezTo>
                    <a:pt x="9133" y="1787"/>
                    <a:pt x="9133" y="1775"/>
                    <a:pt x="9133" y="1775"/>
                  </a:cubicBezTo>
                  <a:lnTo>
                    <a:pt x="9168" y="1787"/>
                  </a:lnTo>
                  <a:cubicBezTo>
                    <a:pt x="9168" y="1787"/>
                    <a:pt x="9180" y="1775"/>
                    <a:pt x="9180" y="1775"/>
                  </a:cubicBezTo>
                  <a:lnTo>
                    <a:pt x="9192" y="1787"/>
                  </a:lnTo>
                  <a:cubicBezTo>
                    <a:pt x="9192" y="1787"/>
                    <a:pt x="9204" y="1798"/>
                    <a:pt x="9204" y="1798"/>
                  </a:cubicBezTo>
                  <a:cubicBezTo>
                    <a:pt x="9216" y="1814"/>
                    <a:pt x="9225" y="1819"/>
                    <a:pt x="9231" y="1819"/>
                  </a:cubicBezTo>
                  <a:cubicBezTo>
                    <a:pt x="9244" y="1819"/>
                    <a:pt x="9249" y="1796"/>
                    <a:pt x="9264" y="1796"/>
                  </a:cubicBezTo>
                  <a:cubicBezTo>
                    <a:pt x="9270" y="1796"/>
                    <a:pt x="9277" y="1800"/>
                    <a:pt x="9288" y="1810"/>
                  </a:cubicBezTo>
                  <a:cubicBezTo>
                    <a:pt x="9288" y="1775"/>
                    <a:pt x="9276" y="1763"/>
                    <a:pt x="9276" y="1751"/>
                  </a:cubicBezTo>
                  <a:cubicBezTo>
                    <a:pt x="9276" y="1727"/>
                    <a:pt x="9288" y="1691"/>
                    <a:pt x="9299" y="1679"/>
                  </a:cubicBezTo>
                  <a:cubicBezTo>
                    <a:pt x="9323" y="1715"/>
                    <a:pt x="9371" y="1739"/>
                    <a:pt x="9383" y="1810"/>
                  </a:cubicBezTo>
                  <a:cubicBezTo>
                    <a:pt x="9407" y="1810"/>
                    <a:pt x="9359" y="1775"/>
                    <a:pt x="9371" y="1751"/>
                  </a:cubicBezTo>
                  <a:lnTo>
                    <a:pt x="9383" y="1751"/>
                  </a:lnTo>
                  <a:cubicBezTo>
                    <a:pt x="9371" y="1739"/>
                    <a:pt x="9359" y="1727"/>
                    <a:pt x="9347" y="1703"/>
                  </a:cubicBezTo>
                  <a:cubicBezTo>
                    <a:pt x="9338" y="1676"/>
                    <a:pt x="9349" y="1663"/>
                    <a:pt x="9360" y="1663"/>
                  </a:cubicBezTo>
                  <a:cubicBezTo>
                    <a:pt x="9364" y="1663"/>
                    <a:pt x="9368" y="1665"/>
                    <a:pt x="9371" y="1667"/>
                  </a:cubicBezTo>
                  <a:lnTo>
                    <a:pt x="9371" y="1715"/>
                  </a:lnTo>
                  <a:cubicBezTo>
                    <a:pt x="9395" y="1691"/>
                    <a:pt x="9383" y="1620"/>
                    <a:pt x="9395" y="1572"/>
                  </a:cubicBezTo>
                  <a:cubicBezTo>
                    <a:pt x="9419" y="1584"/>
                    <a:pt x="9407" y="1632"/>
                    <a:pt x="9419" y="1667"/>
                  </a:cubicBezTo>
                  <a:lnTo>
                    <a:pt x="9442" y="1656"/>
                  </a:lnTo>
                  <a:lnTo>
                    <a:pt x="9454" y="1691"/>
                  </a:lnTo>
                  <a:cubicBezTo>
                    <a:pt x="9464" y="1681"/>
                    <a:pt x="9466" y="1653"/>
                    <a:pt x="9474" y="1653"/>
                  </a:cubicBezTo>
                  <a:cubicBezTo>
                    <a:pt x="9475" y="1653"/>
                    <a:pt x="9476" y="1654"/>
                    <a:pt x="9478" y="1656"/>
                  </a:cubicBezTo>
                  <a:cubicBezTo>
                    <a:pt x="9478" y="1691"/>
                    <a:pt x="9526" y="1691"/>
                    <a:pt x="9502" y="1739"/>
                  </a:cubicBezTo>
                  <a:cubicBezTo>
                    <a:pt x="9519" y="1739"/>
                    <a:pt x="9518" y="1709"/>
                    <a:pt x="9520" y="1709"/>
                  </a:cubicBezTo>
                  <a:cubicBezTo>
                    <a:pt x="9521" y="1709"/>
                    <a:pt x="9522" y="1713"/>
                    <a:pt x="9526" y="1727"/>
                  </a:cubicBezTo>
                  <a:cubicBezTo>
                    <a:pt x="9526" y="1679"/>
                    <a:pt x="9514" y="1703"/>
                    <a:pt x="9502" y="1691"/>
                  </a:cubicBezTo>
                  <a:cubicBezTo>
                    <a:pt x="9490" y="1644"/>
                    <a:pt x="9526" y="1667"/>
                    <a:pt x="9538" y="1644"/>
                  </a:cubicBezTo>
                  <a:cubicBezTo>
                    <a:pt x="9526" y="1620"/>
                    <a:pt x="9549" y="1560"/>
                    <a:pt x="9538" y="1513"/>
                  </a:cubicBezTo>
                  <a:lnTo>
                    <a:pt x="9561" y="1513"/>
                  </a:lnTo>
                  <a:cubicBezTo>
                    <a:pt x="9558" y="1491"/>
                    <a:pt x="9554" y="1484"/>
                    <a:pt x="9548" y="1484"/>
                  </a:cubicBezTo>
                  <a:cubicBezTo>
                    <a:pt x="9536" y="1484"/>
                    <a:pt x="9520" y="1511"/>
                    <a:pt x="9503" y="1511"/>
                  </a:cubicBezTo>
                  <a:cubicBezTo>
                    <a:pt x="9495" y="1511"/>
                    <a:pt x="9486" y="1505"/>
                    <a:pt x="9478" y="1489"/>
                  </a:cubicBezTo>
                  <a:cubicBezTo>
                    <a:pt x="9466" y="1489"/>
                    <a:pt x="9466" y="1489"/>
                    <a:pt x="9442" y="1465"/>
                  </a:cubicBezTo>
                  <a:lnTo>
                    <a:pt x="9442" y="1465"/>
                  </a:lnTo>
                  <a:lnTo>
                    <a:pt x="9454" y="1525"/>
                  </a:lnTo>
                  <a:cubicBezTo>
                    <a:pt x="9430" y="1513"/>
                    <a:pt x="9430" y="1477"/>
                    <a:pt x="9419" y="1465"/>
                  </a:cubicBezTo>
                  <a:cubicBezTo>
                    <a:pt x="9419" y="1469"/>
                    <a:pt x="9417" y="1470"/>
                    <a:pt x="9415" y="1470"/>
                  </a:cubicBezTo>
                  <a:cubicBezTo>
                    <a:pt x="9411" y="1470"/>
                    <a:pt x="9403" y="1465"/>
                    <a:pt x="9395" y="1465"/>
                  </a:cubicBezTo>
                  <a:cubicBezTo>
                    <a:pt x="9395" y="1465"/>
                    <a:pt x="9395" y="1453"/>
                    <a:pt x="9407" y="1441"/>
                  </a:cubicBezTo>
                  <a:cubicBezTo>
                    <a:pt x="9397" y="1427"/>
                    <a:pt x="9392" y="1422"/>
                    <a:pt x="9388" y="1422"/>
                  </a:cubicBezTo>
                  <a:cubicBezTo>
                    <a:pt x="9383" y="1422"/>
                    <a:pt x="9383" y="1434"/>
                    <a:pt x="9383" y="1441"/>
                  </a:cubicBezTo>
                  <a:cubicBezTo>
                    <a:pt x="9383" y="1465"/>
                    <a:pt x="9371" y="1465"/>
                    <a:pt x="9359" y="1465"/>
                  </a:cubicBezTo>
                  <a:lnTo>
                    <a:pt x="9347" y="1465"/>
                  </a:lnTo>
                  <a:cubicBezTo>
                    <a:pt x="9359" y="1477"/>
                    <a:pt x="9371" y="1525"/>
                    <a:pt x="9383" y="1537"/>
                  </a:cubicBezTo>
                  <a:cubicBezTo>
                    <a:pt x="9347" y="1513"/>
                    <a:pt x="9323" y="1537"/>
                    <a:pt x="9288" y="1489"/>
                  </a:cubicBezTo>
                  <a:cubicBezTo>
                    <a:pt x="9276" y="1465"/>
                    <a:pt x="9288" y="1441"/>
                    <a:pt x="9288" y="1441"/>
                  </a:cubicBezTo>
                  <a:cubicBezTo>
                    <a:pt x="9284" y="1440"/>
                    <a:pt x="9281" y="1439"/>
                    <a:pt x="9279" y="1439"/>
                  </a:cubicBezTo>
                  <a:cubicBezTo>
                    <a:pt x="9264" y="1439"/>
                    <a:pt x="9264" y="1468"/>
                    <a:pt x="9264" y="1489"/>
                  </a:cubicBezTo>
                  <a:cubicBezTo>
                    <a:pt x="9264" y="1501"/>
                    <a:pt x="9264" y="1501"/>
                    <a:pt x="9252" y="1501"/>
                  </a:cubicBezTo>
                  <a:cubicBezTo>
                    <a:pt x="9252" y="1489"/>
                    <a:pt x="9240" y="1465"/>
                    <a:pt x="9240" y="1465"/>
                  </a:cubicBezTo>
                  <a:cubicBezTo>
                    <a:pt x="9240" y="1465"/>
                    <a:pt x="9228" y="1453"/>
                    <a:pt x="9228" y="1453"/>
                  </a:cubicBezTo>
                  <a:cubicBezTo>
                    <a:pt x="9228" y="1501"/>
                    <a:pt x="9204" y="1489"/>
                    <a:pt x="9192" y="1513"/>
                  </a:cubicBezTo>
                  <a:lnTo>
                    <a:pt x="9216" y="1513"/>
                  </a:lnTo>
                  <a:cubicBezTo>
                    <a:pt x="9216" y="1540"/>
                    <a:pt x="9216" y="1568"/>
                    <a:pt x="9211" y="1568"/>
                  </a:cubicBezTo>
                  <a:cubicBezTo>
                    <a:pt x="9209" y="1568"/>
                    <a:pt x="9207" y="1566"/>
                    <a:pt x="9204" y="1560"/>
                  </a:cubicBezTo>
                  <a:cubicBezTo>
                    <a:pt x="9216" y="1525"/>
                    <a:pt x="9168" y="1513"/>
                    <a:pt x="9192" y="1489"/>
                  </a:cubicBezTo>
                  <a:cubicBezTo>
                    <a:pt x="9184" y="1476"/>
                    <a:pt x="9180" y="1471"/>
                    <a:pt x="9178" y="1471"/>
                  </a:cubicBezTo>
                  <a:lnTo>
                    <a:pt x="9178" y="1471"/>
                  </a:lnTo>
                  <a:cubicBezTo>
                    <a:pt x="9170" y="1471"/>
                    <a:pt x="9185" y="1526"/>
                    <a:pt x="9172" y="1526"/>
                  </a:cubicBezTo>
                  <a:cubicBezTo>
                    <a:pt x="9171" y="1526"/>
                    <a:pt x="9170" y="1525"/>
                    <a:pt x="9168" y="1525"/>
                  </a:cubicBezTo>
                  <a:lnTo>
                    <a:pt x="9145" y="1501"/>
                  </a:lnTo>
                  <a:cubicBezTo>
                    <a:pt x="9133" y="1465"/>
                    <a:pt x="9168" y="1477"/>
                    <a:pt x="9157" y="1465"/>
                  </a:cubicBezTo>
                  <a:lnTo>
                    <a:pt x="9145" y="1465"/>
                  </a:lnTo>
                  <a:cubicBezTo>
                    <a:pt x="9157" y="1441"/>
                    <a:pt x="9192" y="1453"/>
                    <a:pt x="9216" y="1406"/>
                  </a:cubicBezTo>
                  <a:lnTo>
                    <a:pt x="9157" y="1394"/>
                  </a:lnTo>
                  <a:cubicBezTo>
                    <a:pt x="9109" y="1453"/>
                    <a:pt x="9014" y="1417"/>
                    <a:pt x="8978" y="1513"/>
                  </a:cubicBezTo>
                  <a:cubicBezTo>
                    <a:pt x="8978" y="1513"/>
                    <a:pt x="8978" y="1513"/>
                    <a:pt x="8978" y="1537"/>
                  </a:cubicBezTo>
                  <a:lnTo>
                    <a:pt x="8978" y="1548"/>
                  </a:lnTo>
                  <a:cubicBezTo>
                    <a:pt x="8954" y="1525"/>
                    <a:pt x="8930" y="1525"/>
                    <a:pt x="8907" y="1501"/>
                  </a:cubicBezTo>
                  <a:lnTo>
                    <a:pt x="8907" y="1501"/>
                  </a:lnTo>
                  <a:cubicBezTo>
                    <a:pt x="8918" y="1525"/>
                    <a:pt x="8918" y="1525"/>
                    <a:pt x="8930" y="1548"/>
                  </a:cubicBezTo>
                  <a:cubicBezTo>
                    <a:pt x="8942" y="1584"/>
                    <a:pt x="8942" y="1596"/>
                    <a:pt x="8918" y="1596"/>
                  </a:cubicBezTo>
                  <a:cubicBezTo>
                    <a:pt x="8915" y="1587"/>
                    <a:pt x="8914" y="1580"/>
                    <a:pt x="8913" y="1575"/>
                  </a:cubicBezTo>
                  <a:lnTo>
                    <a:pt x="8913" y="1575"/>
                  </a:lnTo>
                  <a:cubicBezTo>
                    <a:pt x="8912" y="1578"/>
                    <a:pt x="8910" y="1581"/>
                    <a:pt x="8907" y="1584"/>
                  </a:cubicBezTo>
                  <a:cubicBezTo>
                    <a:pt x="8895" y="1572"/>
                    <a:pt x="8871" y="1572"/>
                    <a:pt x="8871" y="1537"/>
                  </a:cubicBezTo>
                  <a:lnTo>
                    <a:pt x="8871" y="1537"/>
                  </a:lnTo>
                  <a:cubicBezTo>
                    <a:pt x="8871" y="1537"/>
                    <a:pt x="8871" y="1537"/>
                    <a:pt x="8883" y="1548"/>
                  </a:cubicBezTo>
                  <a:cubicBezTo>
                    <a:pt x="8883" y="1537"/>
                    <a:pt x="8859" y="1525"/>
                    <a:pt x="8859" y="1501"/>
                  </a:cubicBezTo>
                  <a:lnTo>
                    <a:pt x="8847" y="1513"/>
                  </a:lnTo>
                  <a:cubicBezTo>
                    <a:pt x="8835" y="1489"/>
                    <a:pt x="8847" y="1477"/>
                    <a:pt x="8835" y="1465"/>
                  </a:cubicBezTo>
                  <a:cubicBezTo>
                    <a:pt x="8811" y="1489"/>
                    <a:pt x="8811" y="1548"/>
                    <a:pt x="8787" y="1584"/>
                  </a:cubicBezTo>
                  <a:cubicBezTo>
                    <a:pt x="8787" y="1564"/>
                    <a:pt x="8779" y="1519"/>
                    <a:pt x="8776" y="1519"/>
                  </a:cubicBezTo>
                  <a:cubicBezTo>
                    <a:pt x="8776" y="1519"/>
                    <a:pt x="8776" y="1521"/>
                    <a:pt x="8776" y="1525"/>
                  </a:cubicBezTo>
                  <a:cubicBezTo>
                    <a:pt x="8774" y="1524"/>
                    <a:pt x="8773" y="1523"/>
                    <a:pt x="8771" y="1523"/>
                  </a:cubicBezTo>
                  <a:cubicBezTo>
                    <a:pt x="8752" y="1523"/>
                    <a:pt x="8750" y="1597"/>
                    <a:pt x="8728" y="1608"/>
                  </a:cubicBezTo>
                  <a:cubicBezTo>
                    <a:pt x="8728" y="1596"/>
                    <a:pt x="8740" y="1596"/>
                    <a:pt x="8740" y="1584"/>
                  </a:cubicBezTo>
                  <a:cubicBezTo>
                    <a:pt x="8707" y="1584"/>
                    <a:pt x="8677" y="1586"/>
                    <a:pt x="8648" y="1586"/>
                  </a:cubicBezTo>
                  <a:cubicBezTo>
                    <a:pt x="8605" y="1586"/>
                    <a:pt x="8564" y="1582"/>
                    <a:pt x="8514" y="1560"/>
                  </a:cubicBezTo>
                  <a:lnTo>
                    <a:pt x="8514" y="1632"/>
                  </a:lnTo>
                  <a:lnTo>
                    <a:pt x="8490" y="1596"/>
                  </a:lnTo>
                  <a:cubicBezTo>
                    <a:pt x="8482" y="1595"/>
                    <a:pt x="8475" y="1594"/>
                    <a:pt x="8468" y="1594"/>
                  </a:cubicBezTo>
                  <a:cubicBezTo>
                    <a:pt x="8398" y="1594"/>
                    <a:pt x="8354" y="1647"/>
                    <a:pt x="8299" y="1679"/>
                  </a:cubicBezTo>
                  <a:cubicBezTo>
                    <a:pt x="8297" y="1681"/>
                    <a:pt x="8294" y="1681"/>
                    <a:pt x="8292" y="1681"/>
                  </a:cubicBezTo>
                  <a:cubicBezTo>
                    <a:pt x="8275" y="1681"/>
                    <a:pt x="8273" y="1642"/>
                    <a:pt x="8252" y="1632"/>
                  </a:cubicBezTo>
                  <a:cubicBezTo>
                    <a:pt x="8204" y="1644"/>
                    <a:pt x="8216" y="1703"/>
                    <a:pt x="8180" y="1739"/>
                  </a:cubicBezTo>
                  <a:cubicBezTo>
                    <a:pt x="8180" y="1715"/>
                    <a:pt x="8180" y="1667"/>
                    <a:pt x="8156" y="1667"/>
                  </a:cubicBezTo>
                  <a:cubicBezTo>
                    <a:pt x="8156" y="1687"/>
                    <a:pt x="8164" y="1706"/>
                    <a:pt x="8154" y="1706"/>
                  </a:cubicBezTo>
                  <a:cubicBezTo>
                    <a:pt x="8152" y="1706"/>
                    <a:pt x="8149" y="1705"/>
                    <a:pt x="8145" y="1703"/>
                  </a:cubicBezTo>
                  <a:lnTo>
                    <a:pt x="8145" y="1691"/>
                  </a:lnTo>
                  <a:cubicBezTo>
                    <a:pt x="8141" y="1683"/>
                    <a:pt x="8138" y="1681"/>
                    <a:pt x="8135" y="1681"/>
                  </a:cubicBezTo>
                  <a:cubicBezTo>
                    <a:pt x="8129" y="1681"/>
                    <a:pt x="8121" y="1691"/>
                    <a:pt x="8097" y="1691"/>
                  </a:cubicBezTo>
                  <a:cubicBezTo>
                    <a:pt x="8061" y="1703"/>
                    <a:pt x="8037" y="1763"/>
                    <a:pt x="8037" y="1846"/>
                  </a:cubicBezTo>
                  <a:cubicBezTo>
                    <a:pt x="8002" y="1846"/>
                    <a:pt x="8014" y="1775"/>
                    <a:pt x="8002" y="1763"/>
                  </a:cubicBezTo>
                  <a:lnTo>
                    <a:pt x="8002" y="1763"/>
                  </a:lnTo>
                  <a:cubicBezTo>
                    <a:pt x="8008" y="1765"/>
                    <a:pt x="8013" y="1766"/>
                    <a:pt x="8016" y="1766"/>
                  </a:cubicBezTo>
                  <a:cubicBezTo>
                    <a:pt x="8029" y="1766"/>
                    <a:pt x="8014" y="1746"/>
                    <a:pt x="8014" y="1727"/>
                  </a:cubicBezTo>
                  <a:cubicBezTo>
                    <a:pt x="8007" y="1740"/>
                    <a:pt x="8001" y="1750"/>
                    <a:pt x="7992" y="1750"/>
                  </a:cubicBezTo>
                  <a:cubicBezTo>
                    <a:pt x="7985" y="1750"/>
                    <a:pt x="7977" y="1743"/>
                    <a:pt x="7966" y="1727"/>
                  </a:cubicBezTo>
                  <a:cubicBezTo>
                    <a:pt x="7954" y="1739"/>
                    <a:pt x="7942" y="1739"/>
                    <a:pt x="7930" y="1775"/>
                  </a:cubicBezTo>
                  <a:cubicBezTo>
                    <a:pt x="7934" y="1768"/>
                    <a:pt x="7937" y="1765"/>
                    <a:pt x="7940" y="1765"/>
                  </a:cubicBezTo>
                  <a:cubicBezTo>
                    <a:pt x="7948" y="1765"/>
                    <a:pt x="7954" y="1782"/>
                    <a:pt x="7954" y="1798"/>
                  </a:cubicBezTo>
                  <a:cubicBezTo>
                    <a:pt x="7950" y="1796"/>
                    <a:pt x="7946" y="1796"/>
                    <a:pt x="7942" y="1796"/>
                  </a:cubicBezTo>
                  <a:cubicBezTo>
                    <a:pt x="7934" y="1796"/>
                    <a:pt x="7926" y="1798"/>
                    <a:pt x="7918" y="1798"/>
                  </a:cubicBezTo>
                  <a:cubicBezTo>
                    <a:pt x="7906" y="1798"/>
                    <a:pt x="7895" y="1792"/>
                    <a:pt x="7883" y="1763"/>
                  </a:cubicBezTo>
                  <a:cubicBezTo>
                    <a:pt x="7799" y="1810"/>
                    <a:pt x="7704" y="1846"/>
                    <a:pt x="7621" y="1894"/>
                  </a:cubicBezTo>
                  <a:cubicBezTo>
                    <a:pt x="7615" y="1906"/>
                    <a:pt x="7618" y="1906"/>
                    <a:pt x="7622" y="1906"/>
                  </a:cubicBezTo>
                  <a:cubicBezTo>
                    <a:pt x="7627" y="1906"/>
                    <a:pt x="7633" y="1906"/>
                    <a:pt x="7633" y="1918"/>
                  </a:cubicBezTo>
                  <a:cubicBezTo>
                    <a:pt x="7629" y="1933"/>
                    <a:pt x="7625" y="1937"/>
                    <a:pt x="7621" y="1937"/>
                  </a:cubicBezTo>
                  <a:cubicBezTo>
                    <a:pt x="7616" y="1937"/>
                    <a:pt x="7611" y="1929"/>
                    <a:pt x="7606" y="1929"/>
                  </a:cubicBezTo>
                  <a:cubicBezTo>
                    <a:pt x="7603" y="1929"/>
                    <a:pt x="7600" y="1932"/>
                    <a:pt x="7597" y="1941"/>
                  </a:cubicBezTo>
                  <a:lnTo>
                    <a:pt x="7597" y="1906"/>
                  </a:lnTo>
                  <a:cubicBezTo>
                    <a:pt x="7573" y="1918"/>
                    <a:pt x="7561" y="1989"/>
                    <a:pt x="7549" y="2025"/>
                  </a:cubicBezTo>
                  <a:cubicBezTo>
                    <a:pt x="7537" y="1989"/>
                    <a:pt x="7525" y="2001"/>
                    <a:pt x="7537" y="1977"/>
                  </a:cubicBezTo>
                  <a:lnTo>
                    <a:pt x="7537" y="1977"/>
                  </a:lnTo>
                  <a:cubicBezTo>
                    <a:pt x="7537" y="1978"/>
                    <a:pt x="7536" y="1978"/>
                    <a:pt x="7535" y="1978"/>
                  </a:cubicBezTo>
                  <a:cubicBezTo>
                    <a:pt x="7520" y="1978"/>
                    <a:pt x="7460" y="1888"/>
                    <a:pt x="7445" y="1888"/>
                  </a:cubicBezTo>
                  <a:cubicBezTo>
                    <a:pt x="7443" y="1888"/>
                    <a:pt x="7442" y="1889"/>
                    <a:pt x="7442" y="1894"/>
                  </a:cubicBezTo>
                  <a:lnTo>
                    <a:pt x="7525" y="2013"/>
                  </a:lnTo>
                  <a:cubicBezTo>
                    <a:pt x="7525" y="2025"/>
                    <a:pt x="7502" y="2025"/>
                    <a:pt x="7514" y="2037"/>
                  </a:cubicBezTo>
                  <a:cubicBezTo>
                    <a:pt x="7490" y="2013"/>
                    <a:pt x="7466" y="1989"/>
                    <a:pt x="7454" y="1989"/>
                  </a:cubicBezTo>
                  <a:cubicBezTo>
                    <a:pt x="7430" y="1965"/>
                    <a:pt x="7454" y="1965"/>
                    <a:pt x="7466" y="1953"/>
                  </a:cubicBezTo>
                  <a:cubicBezTo>
                    <a:pt x="7442" y="1906"/>
                    <a:pt x="7418" y="1941"/>
                    <a:pt x="7406" y="1882"/>
                  </a:cubicBezTo>
                  <a:lnTo>
                    <a:pt x="7406" y="1882"/>
                  </a:lnTo>
                  <a:cubicBezTo>
                    <a:pt x="7383" y="1906"/>
                    <a:pt x="7418" y="1906"/>
                    <a:pt x="7418" y="1929"/>
                  </a:cubicBezTo>
                  <a:lnTo>
                    <a:pt x="7394" y="1929"/>
                  </a:lnTo>
                  <a:lnTo>
                    <a:pt x="7418" y="1941"/>
                  </a:lnTo>
                  <a:cubicBezTo>
                    <a:pt x="7409" y="1961"/>
                    <a:pt x="7422" y="1995"/>
                    <a:pt x="7403" y="1995"/>
                  </a:cubicBezTo>
                  <a:cubicBezTo>
                    <a:pt x="7398" y="1995"/>
                    <a:pt x="7392" y="1993"/>
                    <a:pt x="7383" y="1989"/>
                  </a:cubicBezTo>
                  <a:lnTo>
                    <a:pt x="7383" y="1989"/>
                  </a:lnTo>
                  <a:lnTo>
                    <a:pt x="7394" y="2060"/>
                  </a:lnTo>
                  <a:cubicBezTo>
                    <a:pt x="7386" y="2044"/>
                    <a:pt x="7381" y="2039"/>
                    <a:pt x="7377" y="2039"/>
                  </a:cubicBezTo>
                  <a:cubicBezTo>
                    <a:pt x="7371" y="2039"/>
                    <a:pt x="7368" y="2050"/>
                    <a:pt x="7363" y="2050"/>
                  </a:cubicBezTo>
                  <a:cubicBezTo>
                    <a:pt x="7361" y="2050"/>
                    <a:pt x="7360" y="2050"/>
                    <a:pt x="7359" y="2048"/>
                  </a:cubicBezTo>
                  <a:lnTo>
                    <a:pt x="7347" y="2025"/>
                  </a:lnTo>
                  <a:cubicBezTo>
                    <a:pt x="7343" y="2028"/>
                    <a:pt x="7340" y="2030"/>
                    <a:pt x="7336" y="2030"/>
                  </a:cubicBezTo>
                  <a:cubicBezTo>
                    <a:pt x="7328" y="2030"/>
                    <a:pt x="7320" y="2021"/>
                    <a:pt x="7311" y="2013"/>
                  </a:cubicBezTo>
                  <a:cubicBezTo>
                    <a:pt x="7305" y="1995"/>
                    <a:pt x="7308" y="1995"/>
                    <a:pt x="7311" y="1995"/>
                  </a:cubicBezTo>
                  <a:cubicBezTo>
                    <a:pt x="7314" y="1995"/>
                    <a:pt x="7317" y="1995"/>
                    <a:pt x="7311" y="1977"/>
                  </a:cubicBezTo>
                  <a:lnTo>
                    <a:pt x="7287" y="1977"/>
                  </a:lnTo>
                  <a:cubicBezTo>
                    <a:pt x="7299" y="2001"/>
                    <a:pt x="7299" y="2025"/>
                    <a:pt x="7323" y="2037"/>
                  </a:cubicBezTo>
                  <a:cubicBezTo>
                    <a:pt x="7323" y="2084"/>
                    <a:pt x="7335" y="2132"/>
                    <a:pt x="7299" y="2144"/>
                  </a:cubicBezTo>
                  <a:cubicBezTo>
                    <a:pt x="7263" y="2108"/>
                    <a:pt x="7299" y="2096"/>
                    <a:pt x="7275" y="2060"/>
                  </a:cubicBezTo>
                  <a:lnTo>
                    <a:pt x="7275" y="2060"/>
                  </a:lnTo>
                  <a:cubicBezTo>
                    <a:pt x="7228" y="2072"/>
                    <a:pt x="7287" y="2191"/>
                    <a:pt x="7252" y="2203"/>
                  </a:cubicBezTo>
                  <a:cubicBezTo>
                    <a:pt x="7216" y="2203"/>
                    <a:pt x="7240" y="2239"/>
                    <a:pt x="7216" y="2263"/>
                  </a:cubicBezTo>
                  <a:cubicBezTo>
                    <a:pt x="7204" y="2227"/>
                    <a:pt x="7180" y="2239"/>
                    <a:pt x="7156" y="2215"/>
                  </a:cubicBezTo>
                  <a:lnTo>
                    <a:pt x="7156" y="2179"/>
                  </a:lnTo>
                  <a:cubicBezTo>
                    <a:pt x="7151" y="2184"/>
                    <a:pt x="7146" y="2187"/>
                    <a:pt x="7142" y="2187"/>
                  </a:cubicBezTo>
                  <a:cubicBezTo>
                    <a:pt x="7136" y="2187"/>
                    <a:pt x="7130" y="2184"/>
                    <a:pt x="7125" y="2175"/>
                  </a:cubicBezTo>
                  <a:lnTo>
                    <a:pt x="7125" y="2175"/>
                  </a:lnTo>
                  <a:cubicBezTo>
                    <a:pt x="7139" y="2207"/>
                    <a:pt x="7108" y="2229"/>
                    <a:pt x="7097" y="2251"/>
                  </a:cubicBezTo>
                  <a:lnTo>
                    <a:pt x="7121" y="2287"/>
                  </a:lnTo>
                  <a:cubicBezTo>
                    <a:pt x="7109" y="2299"/>
                    <a:pt x="7097" y="2334"/>
                    <a:pt x="7073" y="2334"/>
                  </a:cubicBezTo>
                  <a:cubicBezTo>
                    <a:pt x="7061" y="2358"/>
                    <a:pt x="7085" y="2382"/>
                    <a:pt x="7085" y="2429"/>
                  </a:cubicBezTo>
                  <a:cubicBezTo>
                    <a:pt x="7061" y="2406"/>
                    <a:pt x="7037" y="2370"/>
                    <a:pt x="7025" y="2334"/>
                  </a:cubicBezTo>
                  <a:lnTo>
                    <a:pt x="7025" y="2334"/>
                  </a:lnTo>
                  <a:cubicBezTo>
                    <a:pt x="7029" y="2338"/>
                    <a:pt x="7032" y="2340"/>
                    <a:pt x="7035" y="2340"/>
                  </a:cubicBezTo>
                  <a:cubicBezTo>
                    <a:pt x="7040" y="2340"/>
                    <a:pt x="7045" y="2334"/>
                    <a:pt x="7061" y="2334"/>
                  </a:cubicBezTo>
                  <a:cubicBezTo>
                    <a:pt x="7073" y="2287"/>
                    <a:pt x="7061" y="2215"/>
                    <a:pt x="7097" y="2203"/>
                  </a:cubicBezTo>
                  <a:cubicBezTo>
                    <a:pt x="7090" y="2180"/>
                    <a:pt x="7086" y="2171"/>
                    <a:pt x="7083" y="2171"/>
                  </a:cubicBezTo>
                  <a:cubicBezTo>
                    <a:pt x="7076" y="2171"/>
                    <a:pt x="7075" y="2216"/>
                    <a:pt x="7055" y="2216"/>
                  </a:cubicBezTo>
                  <a:cubicBezTo>
                    <a:pt x="7053" y="2216"/>
                    <a:pt x="7051" y="2216"/>
                    <a:pt x="7049" y="2215"/>
                  </a:cubicBezTo>
                  <a:cubicBezTo>
                    <a:pt x="7049" y="2203"/>
                    <a:pt x="7049" y="2203"/>
                    <a:pt x="7049" y="2203"/>
                  </a:cubicBezTo>
                  <a:cubicBezTo>
                    <a:pt x="7049" y="2191"/>
                    <a:pt x="7061" y="2168"/>
                    <a:pt x="7037" y="2120"/>
                  </a:cubicBezTo>
                  <a:lnTo>
                    <a:pt x="7037" y="2120"/>
                  </a:lnTo>
                  <a:cubicBezTo>
                    <a:pt x="7026" y="2142"/>
                    <a:pt x="7065" y="2193"/>
                    <a:pt x="7036" y="2193"/>
                  </a:cubicBezTo>
                  <a:cubicBezTo>
                    <a:pt x="7033" y="2193"/>
                    <a:pt x="7030" y="2192"/>
                    <a:pt x="7025" y="2191"/>
                  </a:cubicBezTo>
                  <a:cubicBezTo>
                    <a:pt x="7025" y="2196"/>
                    <a:pt x="7023" y="2198"/>
                    <a:pt x="7020" y="2198"/>
                  </a:cubicBezTo>
                  <a:cubicBezTo>
                    <a:pt x="7008" y="2198"/>
                    <a:pt x="6975" y="2168"/>
                    <a:pt x="6966" y="2168"/>
                  </a:cubicBezTo>
                  <a:lnTo>
                    <a:pt x="6966" y="2168"/>
                  </a:lnTo>
                  <a:cubicBezTo>
                    <a:pt x="6966" y="2203"/>
                    <a:pt x="7002" y="2263"/>
                    <a:pt x="6966" y="2275"/>
                  </a:cubicBezTo>
                  <a:lnTo>
                    <a:pt x="6954" y="2227"/>
                  </a:lnTo>
                  <a:lnTo>
                    <a:pt x="6954" y="2227"/>
                  </a:lnTo>
                  <a:cubicBezTo>
                    <a:pt x="6930" y="2239"/>
                    <a:pt x="6978" y="2299"/>
                    <a:pt x="6954" y="2310"/>
                  </a:cubicBezTo>
                  <a:cubicBezTo>
                    <a:pt x="6964" y="2310"/>
                    <a:pt x="6966" y="2348"/>
                    <a:pt x="6983" y="2348"/>
                  </a:cubicBezTo>
                  <a:cubicBezTo>
                    <a:pt x="6985" y="2348"/>
                    <a:pt x="6987" y="2347"/>
                    <a:pt x="6990" y="2346"/>
                  </a:cubicBezTo>
                  <a:lnTo>
                    <a:pt x="6990" y="2346"/>
                  </a:lnTo>
                  <a:cubicBezTo>
                    <a:pt x="6990" y="2370"/>
                    <a:pt x="6978" y="2394"/>
                    <a:pt x="6954" y="2394"/>
                  </a:cubicBezTo>
                  <a:cubicBezTo>
                    <a:pt x="6954" y="2394"/>
                    <a:pt x="6954" y="2406"/>
                    <a:pt x="6966" y="2418"/>
                  </a:cubicBezTo>
                  <a:cubicBezTo>
                    <a:pt x="6971" y="2421"/>
                    <a:pt x="6975" y="2423"/>
                    <a:pt x="6978" y="2423"/>
                  </a:cubicBezTo>
                  <a:cubicBezTo>
                    <a:pt x="6991" y="2423"/>
                    <a:pt x="6987" y="2395"/>
                    <a:pt x="6998" y="2395"/>
                  </a:cubicBezTo>
                  <a:cubicBezTo>
                    <a:pt x="7001" y="2395"/>
                    <a:pt x="7006" y="2398"/>
                    <a:pt x="7013" y="2406"/>
                  </a:cubicBezTo>
                  <a:lnTo>
                    <a:pt x="7002" y="2358"/>
                  </a:lnTo>
                  <a:cubicBezTo>
                    <a:pt x="7025" y="2358"/>
                    <a:pt x="7049" y="2394"/>
                    <a:pt x="7049" y="2418"/>
                  </a:cubicBezTo>
                  <a:cubicBezTo>
                    <a:pt x="7049" y="2418"/>
                    <a:pt x="7049" y="2412"/>
                    <a:pt x="7053" y="2412"/>
                  </a:cubicBezTo>
                  <a:cubicBezTo>
                    <a:pt x="7054" y="2412"/>
                    <a:pt x="7057" y="2414"/>
                    <a:pt x="7061" y="2418"/>
                  </a:cubicBezTo>
                  <a:cubicBezTo>
                    <a:pt x="7078" y="2438"/>
                    <a:pt x="7078" y="2443"/>
                    <a:pt x="7074" y="2443"/>
                  </a:cubicBezTo>
                  <a:cubicBezTo>
                    <a:pt x="7070" y="2443"/>
                    <a:pt x="7062" y="2440"/>
                    <a:pt x="7057" y="2440"/>
                  </a:cubicBezTo>
                  <a:cubicBezTo>
                    <a:pt x="7051" y="2440"/>
                    <a:pt x="7049" y="2444"/>
                    <a:pt x="7061" y="2465"/>
                  </a:cubicBezTo>
                  <a:lnTo>
                    <a:pt x="7061" y="2453"/>
                  </a:lnTo>
                  <a:lnTo>
                    <a:pt x="7061" y="2453"/>
                  </a:lnTo>
                  <a:cubicBezTo>
                    <a:pt x="7097" y="2489"/>
                    <a:pt x="7061" y="2501"/>
                    <a:pt x="7049" y="2513"/>
                  </a:cubicBezTo>
                  <a:cubicBezTo>
                    <a:pt x="7025" y="2501"/>
                    <a:pt x="7002" y="2501"/>
                    <a:pt x="6978" y="2477"/>
                  </a:cubicBezTo>
                  <a:lnTo>
                    <a:pt x="6990" y="2441"/>
                  </a:lnTo>
                  <a:cubicBezTo>
                    <a:pt x="6987" y="2440"/>
                    <a:pt x="6985" y="2439"/>
                    <a:pt x="6983" y="2439"/>
                  </a:cubicBezTo>
                  <a:cubicBezTo>
                    <a:pt x="6968" y="2439"/>
                    <a:pt x="6976" y="2478"/>
                    <a:pt x="6966" y="2489"/>
                  </a:cubicBezTo>
                  <a:cubicBezTo>
                    <a:pt x="6954" y="2477"/>
                    <a:pt x="6954" y="2477"/>
                    <a:pt x="6954" y="2477"/>
                  </a:cubicBezTo>
                  <a:cubicBezTo>
                    <a:pt x="6954" y="2477"/>
                    <a:pt x="6954" y="2477"/>
                    <a:pt x="6954" y="2489"/>
                  </a:cubicBezTo>
                  <a:cubicBezTo>
                    <a:pt x="6954" y="2489"/>
                    <a:pt x="6954" y="2477"/>
                    <a:pt x="6942" y="2477"/>
                  </a:cubicBezTo>
                  <a:cubicBezTo>
                    <a:pt x="6930" y="2477"/>
                    <a:pt x="6930" y="2513"/>
                    <a:pt x="6906" y="2513"/>
                  </a:cubicBezTo>
                  <a:lnTo>
                    <a:pt x="6930" y="2537"/>
                  </a:lnTo>
                  <a:lnTo>
                    <a:pt x="6918" y="2513"/>
                  </a:lnTo>
                  <a:cubicBezTo>
                    <a:pt x="6930" y="2513"/>
                    <a:pt x="6954" y="2525"/>
                    <a:pt x="6966" y="2549"/>
                  </a:cubicBezTo>
                  <a:cubicBezTo>
                    <a:pt x="6963" y="2557"/>
                    <a:pt x="6959" y="2560"/>
                    <a:pt x="6953" y="2560"/>
                  </a:cubicBezTo>
                  <a:cubicBezTo>
                    <a:pt x="6934" y="2560"/>
                    <a:pt x="6904" y="2522"/>
                    <a:pt x="6894" y="2513"/>
                  </a:cubicBezTo>
                  <a:cubicBezTo>
                    <a:pt x="6879" y="2481"/>
                    <a:pt x="6894" y="2481"/>
                    <a:pt x="6907" y="2481"/>
                  </a:cubicBezTo>
                  <a:lnTo>
                    <a:pt x="6907" y="2481"/>
                  </a:lnTo>
                  <a:cubicBezTo>
                    <a:pt x="6913" y="2481"/>
                    <a:pt x="6918" y="2481"/>
                    <a:pt x="6918" y="2477"/>
                  </a:cubicBezTo>
                  <a:cubicBezTo>
                    <a:pt x="6906" y="2460"/>
                    <a:pt x="6899" y="2455"/>
                    <a:pt x="6894" y="2455"/>
                  </a:cubicBezTo>
                  <a:cubicBezTo>
                    <a:pt x="6885" y="2455"/>
                    <a:pt x="6880" y="2467"/>
                    <a:pt x="6861" y="2467"/>
                  </a:cubicBezTo>
                  <a:cubicBezTo>
                    <a:pt x="6857" y="2467"/>
                    <a:pt x="6852" y="2467"/>
                    <a:pt x="6847" y="2465"/>
                  </a:cubicBezTo>
                  <a:cubicBezTo>
                    <a:pt x="6823" y="2418"/>
                    <a:pt x="6871" y="2453"/>
                    <a:pt x="6847" y="2406"/>
                  </a:cubicBezTo>
                  <a:cubicBezTo>
                    <a:pt x="6823" y="2406"/>
                    <a:pt x="6847" y="2441"/>
                    <a:pt x="6811" y="2453"/>
                  </a:cubicBezTo>
                  <a:cubicBezTo>
                    <a:pt x="6799" y="2429"/>
                    <a:pt x="6823" y="2406"/>
                    <a:pt x="6799" y="2382"/>
                  </a:cubicBezTo>
                  <a:lnTo>
                    <a:pt x="6777" y="2382"/>
                  </a:lnTo>
                  <a:cubicBezTo>
                    <a:pt x="6778" y="2386"/>
                    <a:pt x="6777" y="2390"/>
                    <a:pt x="6775" y="2394"/>
                  </a:cubicBezTo>
                  <a:lnTo>
                    <a:pt x="6752" y="2394"/>
                  </a:lnTo>
                  <a:cubicBezTo>
                    <a:pt x="6728" y="2382"/>
                    <a:pt x="6740" y="2334"/>
                    <a:pt x="6716" y="2322"/>
                  </a:cubicBezTo>
                  <a:lnTo>
                    <a:pt x="6704" y="2358"/>
                  </a:lnTo>
                  <a:cubicBezTo>
                    <a:pt x="6716" y="2370"/>
                    <a:pt x="6728" y="2370"/>
                    <a:pt x="6740" y="2394"/>
                  </a:cubicBezTo>
                  <a:cubicBezTo>
                    <a:pt x="6738" y="2393"/>
                    <a:pt x="6736" y="2392"/>
                    <a:pt x="6735" y="2392"/>
                  </a:cubicBezTo>
                  <a:cubicBezTo>
                    <a:pt x="6721" y="2392"/>
                    <a:pt x="6752" y="2456"/>
                    <a:pt x="6752" y="2489"/>
                  </a:cubicBezTo>
                  <a:cubicBezTo>
                    <a:pt x="6740" y="2489"/>
                    <a:pt x="6728" y="2489"/>
                    <a:pt x="6716" y="2477"/>
                  </a:cubicBezTo>
                  <a:cubicBezTo>
                    <a:pt x="6716" y="2537"/>
                    <a:pt x="6692" y="2560"/>
                    <a:pt x="6692" y="2620"/>
                  </a:cubicBezTo>
                  <a:cubicBezTo>
                    <a:pt x="6692" y="2572"/>
                    <a:pt x="6656" y="2572"/>
                    <a:pt x="6632" y="2549"/>
                  </a:cubicBezTo>
                  <a:cubicBezTo>
                    <a:pt x="6644" y="2537"/>
                    <a:pt x="6621" y="2489"/>
                    <a:pt x="6597" y="2465"/>
                  </a:cubicBezTo>
                  <a:lnTo>
                    <a:pt x="6597" y="2465"/>
                  </a:lnTo>
                  <a:cubicBezTo>
                    <a:pt x="6585" y="2477"/>
                    <a:pt x="6609" y="2525"/>
                    <a:pt x="6632" y="2537"/>
                  </a:cubicBezTo>
                  <a:cubicBezTo>
                    <a:pt x="6602" y="2537"/>
                    <a:pt x="6624" y="2563"/>
                    <a:pt x="6608" y="2563"/>
                  </a:cubicBezTo>
                  <a:cubicBezTo>
                    <a:pt x="6605" y="2563"/>
                    <a:pt x="6602" y="2562"/>
                    <a:pt x="6597" y="2560"/>
                  </a:cubicBezTo>
                  <a:cubicBezTo>
                    <a:pt x="6585" y="2549"/>
                    <a:pt x="6573" y="2513"/>
                    <a:pt x="6561" y="2501"/>
                  </a:cubicBezTo>
                  <a:lnTo>
                    <a:pt x="6561" y="2501"/>
                  </a:lnTo>
                  <a:cubicBezTo>
                    <a:pt x="6537" y="2513"/>
                    <a:pt x="6597" y="2560"/>
                    <a:pt x="6561" y="2560"/>
                  </a:cubicBezTo>
                  <a:cubicBezTo>
                    <a:pt x="6561" y="2560"/>
                    <a:pt x="6561" y="2549"/>
                    <a:pt x="6549" y="2549"/>
                  </a:cubicBezTo>
                  <a:cubicBezTo>
                    <a:pt x="6537" y="2549"/>
                    <a:pt x="6537" y="2572"/>
                    <a:pt x="6549" y="2596"/>
                  </a:cubicBezTo>
                  <a:cubicBezTo>
                    <a:pt x="6537" y="2585"/>
                    <a:pt x="6529" y="2581"/>
                    <a:pt x="6523" y="2581"/>
                  </a:cubicBezTo>
                  <a:cubicBezTo>
                    <a:pt x="6512" y="2581"/>
                    <a:pt x="6507" y="2595"/>
                    <a:pt x="6499" y="2595"/>
                  </a:cubicBezTo>
                  <a:cubicBezTo>
                    <a:pt x="6494" y="2595"/>
                    <a:pt x="6488" y="2589"/>
                    <a:pt x="6478" y="2572"/>
                  </a:cubicBezTo>
                  <a:lnTo>
                    <a:pt x="6478" y="2572"/>
                  </a:lnTo>
                  <a:cubicBezTo>
                    <a:pt x="6466" y="2608"/>
                    <a:pt x="6513" y="2596"/>
                    <a:pt x="6513" y="2620"/>
                  </a:cubicBezTo>
                  <a:cubicBezTo>
                    <a:pt x="6521" y="2643"/>
                    <a:pt x="6509" y="2651"/>
                    <a:pt x="6497" y="2651"/>
                  </a:cubicBezTo>
                  <a:cubicBezTo>
                    <a:pt x="6490" y="2651"/>
                    <a:pt x="6482" y="2648"/>
                    <a:pt x="6478" y="2644"/>
                  </a:cubicBezTo>
                  <a:cubicBezTo>
                    <a:pt x="6478" y="2644"/>
                    <a:pt x="6478" y="2620"/>
                    <a:pt x="6490" y="2620"/>
                  </a:cubicBezTo>
                  <a:lnTo>
                    <a:pt x="6454" y="2596"/>
                  </a:lnTo>
                  <a:cubicBezTo>
                    <a:pt x="6398" y="2596"/>
                    <a:pt x="6479" y="2681"/>
                    <a:pt x="6449" y="2681"/>
                  </a:cubicBezTo>
                  <a:cubicBezTo>
                    <a:pt x="6447" y="2681"/>
                    <a:pt x="6445" y="2680"/>
                    <a:pt x="6442" y="2680"/>
                  </a:cubicBezTo>
                  <a:cubicBezTo>
                    <a:pt x="6442" y="2656"/>
                    <a:pt x="6418" y="2656"/>
                    <a:pt x="6406" y="2620"/>
                  </a:cubicBezTo>
                  <a:lnTo>
                    <a:pt x="6406" y="2620"/>
                  </a:lnTo>
                  <a:cubicBezTo>
                    <a:pt x="6406" y="2632"/>
                    <a:pt x="6382" y="2644"/>
                    <a:pt x="6418" y="2656"/>
                  </a:cubicBezTo>
                  <a:cubicBezTo>
                    <a:pt x="6406" y="2668"/>
                    <a:pt x="6382" y="2668"/>
                    <a:pt x="6371" y="2668"/>
                  </a:cubicBezTo>
                  <a:cubicBezTo>
                    <a:pt x="6371" y="2691"/>
                    <a:pt x="6371" y="2703"/>
                    <a:pt x="6382" y="2739"/>
                  </a:cubicBezTo>
                  <a:cubicBezTo>
                    <a:pt x="6378" y="2741"/>
                    <a:pt x="6372" y="2742"/>
                    <a:pt x="6367" y="2742"/>
                  </a:cubicBezTo>
                  <a:cubicBezTo>
                    <a:pt x="6345" y="2742"/>
                    <a:pt x="6321" y="2727"/>
                    <a:pt x="6311" y="2727"/>
                  </a:cubicBezTo>
                  <a:cubicBezTo>
                    <a:pt x="6287" y="2775"/>
                    <a:pt x="6228" y="2763"/>
                    <a:pt x="6204" y="2822"/>
                  </a:cubicBezTo>
                  <a:lnTo>
                    <a:pt x="6216" y="2822"/>
                  </a:lnTo>
                  <a:cubicBezTo>
                    <a:pt x="6180" y="2834"/>
                    <a:pt x="6263" y="2858"/>
                    <a:pt x="6228" y="2882"/>
                  </a:cubicBezTo>
                  <a:cubicBezTo>
                    <a:pt x="6216" y="2858"/>
                    <a:pt x="6207" y="2855"/>
                    <a:pt x="6196" y="2855"/>
                  </a:cubicBezTo>
                  <a:cubicBezTo>
                    <a:pt x="6193" y="2855"/>
                    <a:pt x="6189" y="2855"/>
                    <a:pt x="6185" y="2855"/>
                  </a:cubicBezTo>
                  <a:cubicBezTo>
                    <a:pt x="6177" y="2855"/>
                    <a:pt x="6168" y="2854"/>
                    <a:pt x="6156" y="2846"/>
                  </a:cubicBezTo>
                  <a:cubicBezTo>
                    <a:pt x="6109" y="2858"/>
                    <a:pt x="6120" y="2941"/>
                    <a:pt x="6061" y="2941"/>
                  </a:cubicBezTo>
                  <a:cubicBezTo>
                    <a:pt x="6061" y="2930"/>
                    <a:pt x="6049" y="2918"/>
                    <a:pt x="6061" y="2906"/>
                  </a:cubicBezTo>
                  <a:lnTo>
                    <a:pt x="6061" y="2906"/>
                  </a:lnTo>
                  <a:cubicBezTo>
                    <a:pt x="6013" y="2918"/>
                    <a:pt x="6001" y="2941"/>
                    <a:pt x="5978" y="2965"/>
                  </a:cubicBezTo>
                  <a:lnTo>
                    <a:pt x="5978" y="2953"/>
                  </a:lnTo>
                  <a:cubicBezTo>
                    <a:pt x="5906" y="2953"/>
                    <a:pt x="5906" y="3025"/>
                    <a:pt x="5882" y="3072"/>
                  </a:cubicBezTo>
                  <a:cubicBezTo>
                    <a:pt x="5882" y="3061"/>
                    <a:pt x="5870" y="3049"/>
                    <a:pt x="5859" y="3037"/>
                  </a:cubicBezTo>
                  <a:cubicBezTo>
                    <a:pt x="5835" y="3049"/>
                    <a:pt x="5799" y="3072"/>
                    <a:pt x="5823" y="3120"/>
                  </a:cubicBezTo>
                  <a:cubicBezTo>
                    <a:pt x="5814" y="3118"/>
                    <a:pt x="5808" y="3118"/>
                    <a:pt x="5804" y="3118"/>
                  </a:cubicBezTo>
                  <a:cubicBezTo>
                    <a:pt x="5782" y="3118"/>
                    <a:pt x="5802" y="3134"/>
                    <a:pt x="5775" y="3134"/>
                  </a:cubicBezTo>
                  <a:cubicBezTo>
                    <a:pt x="5769" y="3134"/>
                    <a:pt x="5762" y="3134"/>
                    <a:pt x="5751" y="3132"/>
                  </a:cubicBezTo>
                  <a:cubicBezTo>
                    <a:pt x="5751" y="3132"/>
                    <a:pt x="5751" y="3132"/>
                    <a:pt x="5751" y="3120"/>
                  </a:cubicBezTo>
                  <a:cubicBezTo>
                    <a:pt x="5728" y="3120"/>
                    <a:pt x="5716" y="3132"/>
                    <a:pt x="5704" y="3144"/>
                  </a:cubicBezTo>
                  <a:cubicBezTo>
                    <a:pt x="5692" y="3203"/>
                    <a:pt x="5739" y="3263"/>
                    <a:pt x="5692" y="3287"/>
                  </a:cubicBezTo>
                  <a:cubicBezTo>
                    <a:pt x="5632" y="3227"/>
                    <a:pt x="5692" y="3251"/>
                    <a:pt x="5656" y="3203"/>
                  </a:cubicBezTo>
                  <a:lnTo>
                    <a:pt x="5656" y="3203"/>
                  </a:lnTo>
                  <a:cubicBezTo>
                    <a:pt x="5656" y="3215"/>
                    <a:pt x="5656" y="3239"/>
                    <a:pt x="5632" y="3239"/>
                  </a:cubicBezTo>
                  <a:cubicBezTo>
                    <a:pt x="5620" y="3203"/>
                    <a:pt x="5620" y="3215"/>
                    <a:pt x="5609" y="3191"/>
                  </a:cubicBezTo>
                  <a:lnTo>
                    <a:pt x="5609" y="3191"/>
                  </a:lnTo>
                  <a:cubicBezTo>
                    <a:pt x="5586" y="3191"/>
                    <a:pt x="5627" y="3276"/>
                    <a:pt x="5632" y="3276"/>
                  </a:cubicBezTo>
                  <a:cubicBezTo>
                    <a:pt x="5632" y="3276"/>
                    <a:pt x="5632" y="3276"/>
                    <a:pt x="5632" y="3275"/>
                  </a:cubicBezTo>
                  <a:cubicBezTo>
                    <a:pt x="5644" y="3287"/>
                    <a:pt x="5644" y="3287"/>
                    <a:pt x="5656" y="3287"/>
                  </a:cubicBezTo>
                  <a:cubicBezTo>
                    <a:pt x="5680" y="3322"/>
                    <a:pt x="5620" y="3322"/>
                    <a:pt x="5620" y="3346"/>
                  </a:cubicBezTo>
                  <a:cubicBezTo>
                    <a:pt x="5620" y="3346"/>
                    <a:pt x="5626" y="3344"/>
                    <a:pt x="5634" y="3344"/>
                  </a:cubicBezTo>
                  <a:cubicBezTo>
                    <a:pt x="5645" y="3344"/>
                    <a:pt x="5661" y="3349"/>
                    <a:pt x="5668" y="3370"/>
                  </a:cubicBezTo>
                  <a:cubicBezTo>
                    <a:pt x="5644" y="3382"/>
                    <a:pt x="5692" y="3442"/>
                    <a:pt x="5692" y="3477"/>
                  </a:cubicBezTo>
                  <a:cubicBezTo>
                    <a:pt x="5644" y="3477"/>
                    <a:pt x="5656" y="3418"/>
                    <a:pt x="5620" y="3382"/>
                  </a:cubicBezTo>
                  <a:cubicBezTo>
                    <a:pt x="5597" y="3382"/>
                    <a:pt x="5561" y="3358"/>
                    <a:pt x="5549" y="3334"/>
                  </a:cubicBezTo>
                  <a:cubicBezTo>
                    <a:pt x="5525" y="3346"/>
                    <a:pt x="5549" y="3394"/>
                    <a:pt x="5537" y="3418"/>
                  </a:cubicBezTo>
                  <a:lnTo>
                    <a:pt x="5525" y="3406"/>
                  </a:lnTo>
                  <a:lnTo>
                    <a:pt x="5525" y="3406"/>
                  </a:lnTo>
                  <a:cubicBezTo>
                    <a:pt x="5513" y="3430"/>
                    <a:pt x="5537" y="3501"/>
                    <a:pt x="5489" y="3501"/>
                  </a:cubicBezTo>
                  <a:lnTo>
                    <a:pt x="5513" y="3513"/>
                  </a:lnTo>
                  <a:cubicBezTo>
                    <a:pt x="5525" y="3513"/>
                    <a:pt x="5501" y="3525"/>
                    <a:pt x="5525" y="3561"/>
                  </a:cubicBezTo>
                  <a:cubicBezTo>
                    <a:pt x="5504" y="3540"/>
                    <a:pt x="5483" y="3537"/>
                    <a:pt x="5470" y="3521"/>
                  </a:cubicBezTo>
                  <a:lnTo>
                    <a:pt x="5470" y="3521"/>
                  </a:lnTo>
                  <a:cubicBezTo>
                    <a:pt x="5509" y="3586"/>
                    <a:pt x="5455" y="3610"/>
                    <a:pt x="5501" y="3668"/>
                  </a:cubicBezTo>
                  <a:cubicBezTo>
                    <a:pt x="5478" y="3668"/>
                    <a:pt x="5454" y="3632"/>
                    <a:pt x="5442" y="3620"/>
                  </a:cubicBezTo>
                  <a:cubicBezTo>
                    <a:pt x="5466" y="3608"/>
                    <a:pt x="5478" y="3620"/>
                    <a:pt x="5466" y="3584"/>
                  </a:cubicBezTo>
                  <a:lnTo>
                    <a:pt x="5466" y="3584"/>
                  </a:lnTo>
                  <a:cubicBezTo>
                    <a:pt x="5460" y="3590"/>
                    <a:pt x="5451" y="3593"/>
                    <a:pt x="5442" y="3593"/>
                  </a:cubicBezTo>
                  <a:cubicBezTo>
                    <a:pt x="5433" y="3593"/>
                    <a:pt x="5424" y="3590"/>
                    <a:pt x="5418" y="3584"/>
                  </a:cubicBezTo>
                  <a:lnTo>
                    <a:pt x="5418" y="3584"/>
                  </a:lnTo>
                  <a:cubicBezTo>
                    <a:pt x="5442" y="3632"/>
                    <a:pt x="5430" y="3680"/>
                    <a:pt x="5466" y="3715"/>
                  </a:cubicBezTo>
                  <a:cubicBezTo>
                    <a:pt x="5430" y="3703"/>
                    <a:pt x="5418" y="3703"/>
                    <a:pt x="5382" y="3680"/>
                  </a:cubicBezTo>
                  <a:lnTo>
                    <a:pt x="5382" y="3680"/>
                  </a:lnTo>
                  <a:cubicBezTo>
                    <a:pt x="5382" y="3715"/>
                    <a:pt x="5442" y="3727"/>
                    <a:pt x="5466" y="3751"/>
                  </a:cubicBezTo>
                  <a:cubicBezTo>
                    <a:pt x="5454" y="3751"/>
                    <a:pt x="5442" y="3751"/>
                    <a:pt x="5430" y="3763"/>
                  </a:cubicBezTo>
                  <a:cubicBezTo>
                    <a:pt x="5430" y="3755"/>
                    <a:pt x="5424" y="3746"/>
                    <a:pt x="5416" y="3746"/>
                  </a:cubicBezTo>
                  <a:cubicBezTo>
                    <a:pt x="5413" y="3746"/>
                    <a:pt x="5410" y="3748"/>
                    <a:pt x="5406" y="3751"/>
                  </a:cubicBezTo>
                  <a:lnTo>
                    <a:pt x="5406" y="3739"/>
                  </a:lnTo>
                  <a:cubicBezTo>
                    <a:pt x="5389" y="3732"/>
                    <a:pt x="5378" y="3729"/>
                    <a:pt x="5373" y="3729"/>
                  </a:cubicBezTo>
                  <a:cubicBezTo>
                    <a:pt x="5361" y="3729"/>
                    <a:pt x="5377" y="3746"/>
                    <a:pt x="5394" y="3763"/>
                  </a:cubicBezTo>
                  <a:cubicBezTo>
                    <a:pt x="5382" y="3763"/>
                    <a:pt x="5370" y="3775"/>
                    <a:pt x="5370" y="3775"/>
                  </a:cubicBezTo>
                  <a:cubicBezTo>
                    <a:pt x="5358" y="3775"/>
                    <a:pt x="5358" y="3787"/>
                    <a:pt x="5370" y="3787"/>
                  </a:cubicBezTo>
                  <a:lnTo>
                    <a:pt x="5239" y="3787"/>
                  </a:lnTo>
                  <a:cubicBezTo>
                    <a:pt x="5180" y="3811"/>
                    <a:pt x="5120" y="3834"/>
                    <a:pt x="5097" y="3858"/>
                  </a:cubicBezTo>
                  <a:cubicBezTo>
                    <a:pt x="5078" y="3861"/>
                    <a:pt x="5061" y="3861"/>
                    <a:pt x="5045" y="3861"/>
                  </a:cubicBezTo>
                  <a:cubicBezTo>
                    <a:pt x="4975" y="3861"/>
                    <a:pt x="4921" y="3844"/>
                    <a:pt x="4882" y="3834"/>
                  </a:cubicBezTo>
                  <a:cubicBezTo>
                    <a:pt x="4704" y="3906"/>
                    <a:pt x="4525" y="3882"/>
                    <a:pt x="4335" y="3977"/>
                  </a:cubicBezTo>
                  <a:lnTo>
                    <a:pt x="4346" y="3977"/>
                  </a:lnTo>
                  <a:cubicBezTo>
                    <a:pt x="4204" y="4013"/>
                    <a:pt x="4430" y="4013"/>
                    <a:pt x="4275" y="4061"/>
                  </a:cubicBezTo>
                  <a:cubicBezTo>
                    <a:pt x="4280" y="4036"/>
                    <a:pt x="4265" y="4030"/>
                    <a:pt x="4242" y="4030"/>
                  </a:cubicBezTo>
                  <a:cubicBezTo>
                    <a:pt x="4215" y="4030"/>
                    <a:pt x="4176" y="4039"/>
                    <a:pt x="4143" y="4039"/>
                  </a:cubicBezTo>
                  <a:cubicBezTo>
                    <a:pt x="4135" y="4039"/>
                    <a:pt x="4127" y="4038"/>
                    <a:pt x="4120" y="4037"/>
                  </a:cubicBezTo>
                  <a:cubicBezTo>
                    <a:pt x="3918" y="4061"/>
                    <a:pt x="3811" y="4192"/>
                    <a:pt x="3620" y="4215"/>
                  </a:cubicBezTo>
                  <a:cubicBezTo>
                    <a:pt x="3620" y="4204"/>
                    <a:pt x="3620" y="4180"/>
                    <a:pt x="3656" y="4168"/>
                  </a:cubicBezTo>
                  <a:lnTo>
                    <a:pt x="3656" y="4168"/>
                  </a:lnTo>
                  <a:cubicBezTo>
                    <a:pt x="3525" y="4204"/>
                    <a:pt x="3418" y="4263"/>
                    <a:pt x="3299" y="4311"/>
                  </a:cubicBezTo>
                  <a:lnTo>
                    <a:pt x="3311" y="4299"/>
                  </a:lnTo>
                  <a:lnTo>
                    <a:pt x="3311" y="4299"/>
                  </a:lnTo>
                  <a:cubicBezTo>
                    <a:pt x="3108" y="4346"/>
                    <a:pt x="2965" y="4477"/>
                    <a:pt x="2787" y="4596"/>
                  </a:cubicBezTo>
                  <a:cubicBezTo>
                    <a:pt x="2799" y="4585"/>
                    <a:pt x="2787" y="4561"/>
                    <a:pt x="2799" y="4549"/>
                  </a:cubicBezTo>
                  <a:lnTo>
                    <a:pt x="2799" y="4549"/>
                  </a:lnTo>
                  <a:cubicBezTo>
                    <a:pt x="2703" y="4585"/>
                    <a:pt x="2549" y="4668"/>
                    <a:pt x="2513" y="4751"/>
                  </a:cubicBezTo>
                  <a:cubicBezTo>
                    <a:pt x="2382" y="4763"/>
                    <a:pt x="2453" y="4799"/>
                    <a:pt x="2287" y="4846"/>
                  </a:cubicBezTo>
                  <a:cubicBezTo>
                    <a:pt x="2275" y="4846"/>
                    <a:pt x="2299" y="4835"/>
                    <a:pt x="2299" y="4823"/>
                  </a:cubicBezTo>
                  <a:lnTo>
                    <a:pt x="2299" y="4823"/>
                  </a:lnTo>
                  <a:cubicBezTo>
                    <a:pt x="2227" y="4858"/>
                    <a:pt x="2180" y="4894"/>
                    <a:pt x="2120" y="4930"/>
                  </a:cubicBezTo>
                  <a:cubicBezTo>
                    <a:pt x="1989" y="5061"/>
                    <a:pt x="2001" y="5144"/>
                    <a:pt x="1822" y="5251"/>
                  </a:cubicBezTo>
                  <a:cubicBezTo>
                    <a:pt x="1763" y="5204"/>
                    <a:pt x="1918" y="5168"/>
                    <a:pt x="1882" y="5108"/>
                  </a:cubicBezTo>
                  <a:lnTo>
                    <a:pt x="1882" y="5108"/>
                  </a:lnTo>
                  <a:cubicBezTo>
                    <a:pt x="1858" y="5144"/>
                    <a:pt x="1834" y="5180"/>
                    <a:pt x="1775" y="5204"/>
                  </a:cubicBezTo>
                  <a:cubicBezTo>
                    <a:pt x="1787" y="5156"/>
                    <a:pt x="1775" y="5180"/>
                    <a:pt x="1775" y="5144"/>
                  </a:cubicBezTo>
                  <a:cubicBezTo>
                    <a:pt x="1729" y="5156"/>
                    <a:pt x="1694" y="5311"/>
                    <a:pt x="1691" y="5311"/>
                  </a:cubicBezTo>
                  <a:cubicBezTo>
                    <a:pt x="1691" y="5311"/>
                    <a:pt x="1691" y="5311"/>
                    <a:pt x="1691" y="5311"/>
                  </a:cubicBezTo>
                  <a:lnTo>
                    <a:pt x="1691" y="5311"/>
                  </a:lnTo>
                  <a:cubicBezTo>
                    <a:pt x="1691" y="5320"/>
                    <a:pt x="1695" y="5324"/>
                    <a:pt x="1700" y="5324"/>
                  </a:cubicBezTo>
                  <a:cubicBezTo>
                    <a:pt x="1710" y="5324"/>
                    <a:pt x="1724" y="5314"/>
                    <a:pt x="1739" y="5299"/>
                  </a:cubicBezTo>
                  <a:lnTo>
                    <a:pt x="1739" y="5299"/>
                  </a:lnTo>
                  <a:cubicBezTo>
                    <a:pt x="1739" y="5370"/>
                    <a:pt x="1584" y="5430"/>
                    <a:pt x="1525" y="5513"/>
                  </a:cubicBezTo>
                  <a:cubicBezTo>
                    <a:pt x="1541" y="5497"/>
                    <a:pt x="1591" y="5464"/>
                    <a:pt x="1617" y="5464"/>
                  </a:cubicBezTo>
                  <a:cubicBezTo>
                    <a:pt x="1629" y="5464"/>
                    <a:pt x="1636" y="5471"/>
                    <a:pt x="1632" y="5489"/>
                  </a:cubicBezTo>
                  <a:cubicBezTo>
                    <a:pt x="1525" y="5561"/>
                    <a:pt x="1537" y="5644"/>
                    <a:pt x="1501" y="5728"/>
                  </a:cubicBezTo>
                  <a:cubicBezTo>
                    <a:pt x="1483" y="5736"/>
                    <a:pt x="1471" y="5740"/>
                    <a:pt x="1463" y="5740"/>
                  </a:cubicBezTo>
                  <a:cubicBezTo>
                    <a:pt x="1417" y="5740"/>
                    <a:pt x="1506" y="5617"/>
                    <a:pt x="1465" y="5597"/>
                  </a:cubicBezTo>
                  <a:cubicBezTo>
                    <a:pt x="1441" y="5597"/>
                    <a:pt x="1370" y="5597"/>
                    <a:pt x="1394" y="5549"/>
                  </a:cubicBezTo>
                  <a:lnTo>
                    <a:pt x="1394" y="5549"/>
                  </a:lnTo>
                  <a:cubicBezTo>
                    <a:pt x="1298" y="5620"/>
                    <a:pt x="1275" y="5704"/>
                    <a:pt x="1215" y="5787"/>
                  </a:cubicBezTo>
                  <a:lnTo>
                    <a:pt x="1203" y="5775"/>
                  </a:lnTo>
                  <a:cubicBezTo>
                    <a:pt x="1120" y="5870"/>
                    <a:pt x="1060" y="6025"/>
                    <a:pt x="965" y="6097"/>
                  </a:cubicBezTo>
                  <a:lnTo>
                    <a:pt x="1025" y="6061"/>
                  </a:lnTo>
                  <a:lnTo>
                    <a:pt x="1025" y="6061"/>
                  </a:lnTo>
                  <a:cubicBezTo>
                    <a:pt x="1013" y="6085"/>
                    <a:pt x="965" y="6132"/>
                    <a:pt x="965" y="6180"/>
                  </a:cubicBezTo>
                  <a:cubicBezTo>
                    <a:pt x="960" y="6175"/>
                    <a:pt x="952" y="6173"/>
                    <a:pt x="944" y="6173"/>
                  </a:cubicBezTo>
                  <a:cubicBezTo>
                    <a:pt x="925" y="6173"/>
                    <a:pt x="901" y="6182"/>
                    <a:pt x="885" y="6182"/>
                  </a:cubicBezTo>
                  <a:cubicBezTo>
                    <a:pt x="879" y="6182"/>
                    <a:pt x="874" y="6180"/>
                    <a:pt x="871" y="6175"/>
                  </a:cubicBezTo>
                  <a:lnTo>
                    <a:pt x="871" y="6175"/>
                  </a:lnTo>
                  <a:cubicBezTo>
                    <a:pt x="885" y="6272"/>
                    <a:pt x="716" y="6444"/>
                    <a:pt x="739" y="6537"/>
                  </a:cubicBezTo>
                  <a:cubicBezTo>
                    <a:pt x="732" y="6539"/>
                    <a:pt x="727" y="6539"/>
                    <a:pt x="722" y="6539"/>
                  </a:cubicBezTo>
                  <a:cubicBezTo>
                    <a:pt x="691" y="6539"/>
                    <a:pt x="690" y="6510"/>
                    <a:pt x="679" y="6490"/>
                  </a:cubicBezTo>
                  <a:cubicBezTo>
                    <a:pt x="739" y="6430"/>
                    <a:pt x="775" y="6418"/>
                    <a:pt x="775" y="6359"/>
                  </a:cubicBezTo>
                  <a:lnTo>
                    <a:pt x="775" y="6359"/>
                  </a:lnTo>
                  <a:cubicBezTo>
                    <a:pt x="735" y="6408"/>
                    <a:pt x="695" y="6433"/>
                    <a:pt x="676" y="6433"/>
                  </a:cubicBezTo>
                  <a:cubicBezTo>
                    <a:pt x="672" y="6433"/>
                    <a:pt x="669" y="6432"/>
                    <a:pt x="667" y="6430"/>
                  </a:cubicBezTo>
                  <a:cubicBezTo>
                    <a:pt x="667" y="6513"/>
                    <a:pt x="584" y="6668"/>
                    <a:pt x="596" y="6716"/>
                  </a:cubicBezTo>
                  <a:cubicBezTo>
                    <a:pt x="565" y="6739"/>
                    <a:pt x="539" y="6757"/>
                    <a:pt x="518" y="6757"/>
                  </a:cubicBezTo>
                  <a:cubicBezTo>
                    <a:pt x="507" y="6757"/>
                    <a:pt x="497" y="6752"/>
                    <a:pt x="489" y="6740"/>
                  </a:cubicBezTo>
                  <a:lnTo>
                    <a:pt x="489" y="6740"/>
                  </a:lnTo>
                  <a:cubicBezTo>
                    <a:pt x="443" y="6822"/>
                    <a:pt x="467" y="6831"/>
                    <a:pt x="499" y="6831"/>
                  </a:cubicBezTo>
                  <a:cubicBezTo>
                    <a:pt x="508" y="6831"/>
                    <a:pt x="517" y="6830"/>
                    <a:pt x="526" y="6830"/>
                  </a:cubicBezTo>
                  <a:cubicBezTo>
                    <a:pt x="557" y="6830"/>
                    <a:pt x="576" y="6840"/>
                    <a:pt x="513" y="6930"/>
                  </a:cubicBezTo>
                  <a:cubicBezTo>
                    <a:pt x="497" y="6942"/>
                    <a:pt x="487" y="6947"/>
                    <a:pt x="480" y="6947"/>
                  </a:cubicBezTo>
                  <a:cubicBezTo>
                    <a:pt x="457" y="6947"/>
                    <a:pt x="480" y="6890"/>
                    <a:pt x="469" y="6890"/>
                  </a:cubicBezTo>
                  <a:lnTo>
                    <a:pt x="469" y="6890"/>
                  </a:lnTo>
                  <a:cubicBezTo>
                    <a:pt x="464" y="6890"/>
                    <a:pt x="453" y="6900"/>
                    <a:pt x="429" y="6930"/>
                  </a:cubicBezTo>
                  <a:lnTo>
                    <a:pt x="441" y="6894"/>
                  </a:lnTo>
                  <a:lnTo>
                    <a:pt x="441" y="6894"/>
                  </a:lnTo>
                  <a:cubicBezTo>
                    <a:pt x="286" y="6930"/>
                    <a:pt x="465" y="7013"/>
                    <a:pt x="394" y="7109"/>
                  </a:cubicBezTo>
                  <a:cubicBezTo>
                    <a:pt x="347" y="7099"/>
                    <a:pt x="380" y="7046"/>
                    <a:pt x="358" y="7046"/>
                  </a:cubicBezTo>
                  <a:cubicBezTo>
                    <a:pt x="351" y="7046"/>
                    <a:pt x="340" y="7051"/>
                    <a:pt x="322" y="7061"/>
                  </a:cubicBezTo>
                  <a:cubicBezTo>
                    <a:pt x="275" y="7168"/>
                    <a:pt x="322" y="7263"/>
                    <a:pt x="251" y="7347"/>
                  </a:cubicBezTo>
                  <a:lnTo>
                    <a:pt x="239" y="7323"/>
                  </a:lnTo>
                  <a:cubicBezTo>
                    <a:pt x="203" y="7382"/>
                    <a:pt x="120" y="7502"/>
                    <a:pt x="96" y="7573"/>
                  </a:cubicBezTo>
                  <a:cubicBezTo>
                    <a:pt x="87" y="7573"/>
                    <a:pt x="85" y="7566"/>
                    <a:pt x="89" y="7558"/>
                  </a:cubicBezTo>
                  <a:lnTo>
                    <a:pt x="89" y="7558"/>
                  </a:lnTo>
                  <a:cubicBezTo>
                    <a:pt x="17" y="7654"/>
                    <a:pt x="93" y="7611"/>
                    <a:pt x="1" y="7692"/>
                  </a:cubicBezTo>
                  <a:lnTo>
                    <a:pt x="13" y="7728"/>
                  </a:lnTo>
                  <a:cubicBezTo>
                    <a:pt x="60" y="7692"/>
                    <a:pt x="132" y="7609"/>
                    <a:pt x="132" y="7537"/>
                  </a:cubicBezTo>
                  <a:cubicBezTo>
                    <a:pt x="132" y="7552"/>
                    <a:pt x="137" y="7558"/>
                    <a:pt x="145" y="7558"/>
                  </a:cubicBezTo>
                  <a:cubicBezTo>
                    <a:pt x="170" y="7558"/>
                    <a:pt x="224" y="7510"/>
                    <a:pt x="260" y="7510"/>
                  </a:cubicBezTo>
                  <a:cubicBezTo>
                    <a:pt x="271" y="7510"/>
                    <a:pt x="280" y="7515"/>
                    <a:pt x="286" y="7525"/>
                  </a:cubicBezTo>
                  <a:lnTo>
                    <a:pt x="275" y="7502"/>
                  </a:lnTo>
                  <a:cubicBezTo>
                    <a:pt x="441" y="7394"/>
                    <a:pt x="560" y="7204"/>
                    <a:pt x="715" y="7037"/>
                  </a:cubicBezTo>
                  <a:cubicBezTo>
                    <a:pt x="751" y="6882"/>
                    <a:pt x="882" y="6847"/>
                    <a:pt x="929" y="6704"/>
                  </a:cubicBezTo>
                  <a:cubicBezTo>
                    <a:pt x="894" y="6644"/>
                    <a:pt x="941" y="6668"/>
                    <a:pt x="1013" y="6561"/>
                  </a:cubicBezTo>
                  <a:lnTo>
                    <a:pt x="1013" y="6561"/>
                  </a:lnTo>
                  <a:cubicBezTo>
                    <a:pt x="996" y="6589"/>
                    <a:pt x="1003" y="6598"/>
                    <a:pt x="1018" y="6598"/>
                  </a:cubicBezTo>
                  <a:cubicBezTo>
                    <a:pt x="1036" y="6598"/>
                    <a:pt x="1065" y="6586"/>
                    <a:pt x="1084" y="6573"/>
                  </a:cubicBezTo>
                  <a:cubicBezTo>
                    <a:pt x="1084" y="6537"/>
                    <a:pt x="1096" y="6513"/>
                    <a:pt x="1120" y="6490"/>
                  </a:cubicBezTo>
                  <a:cubicBezTo>
                    <a:pt x="1144" y="6478"/>
                    <a:pt x="1298" y="6394"/>
                    <a:pt x="1310" y="6311"/>
                  </a:cubicBezTo>
                  <a:cubicBezTo>
                    <a:pt x="1322" y="6304"/>
                    <a:pt x="1329" y="6301"/>
                    <a:pt x="1333" y="6301"/>
                  </a:cubicBezTo>
                  <a:cubicBezTo>
                    <a:pt x="1349" y="6301"/>
                    <a:pt x="1310" y="6351"/>
                    <a:pt x="1310" y="6370"/>
                  </a:cubicBezTo>
                  <a:cubicBezTo>
                    <a:pt x="1358" y="6370"/>
                    <a:pt x="1334" y="6299"/>
                    <a:pt x="1370" y="6299"/>
                  </a:cubicBezTo>
                  <a:cubicBezTo>
                    <a:pt x="1370" y="6299"/>
                    <a:pt x="1370" y="6299"/>
                    <a:pt x="1370" y="6311"/>
                  </a:cubicBezTo>
                  <a:cubicBezTo>
                    <a:pt x="1441" y="6216"/>
                    <a:pt x="1513" y="6180"/>
                    <a:pt x="1608" y="6097"/>
                  </a:cubicBezTo>
                  <a:cubicBezTo>
                    <a:pt x="1560" y="6049"/>
                    <a:pt x="1679" y="5989"/>
                    <a:pt x="1703" y="5942"/>
                  </a:cubicBezTo>
                  <a:cubicBezTo>
                    <a:pt x="1703" y="5946"/>
                    <a:pt x="1705" y="5947"/>
                    <a:pt x="1709" y="5947"/>
                  </a:cubicBezTo>
                  <a:cubicBezTo>
                    <a:pt x="1726" y="5947"/>
                    <a:pt x="1781" y="5904"/>
                    <a:pt x="1810" y="5894"/>
                  </a:cubicBezTo>
                  <a:lnTo>
                    <a:pt x="1822" y="5811"/>
                  </a:lnTo>
                  <a:cubicBezTo>
                    <a:pt x="1846" y="5739"/>
                    <a:pt x="1918" y="5775"/>
                    <a:pt x="1965" y="5704"/>
                  </a:cubicBezTo>
                  <a:lnTo>
                    <a:pt x="1941" y="5704"/>
                  </a:lnTo>
                  <a:cubicBezTo>
                    <a:pt x="1977" y="5644"/>
                    <a:pt x="2132" y="5573"/>
                    <a:pt x="2203" y="5561"/>
                  </a:cubicBezTo>
                  <a:cubicBezTo>
                    <a:pt x="2299" y="5454"/>
                    <a:pt x="2394" y="5358"/>
                    <a:pt x="2489" y="5299"/>
                  </a:cubicBezTo>
                  <a:cubicBezTo>
                    <a:pt x="2596" y="5227"/>
                    <a:pt x="2691" y="5180"/>
                    <a:pt x="2799" y="5132"/>
                  </a:cubicBezTo>
                  <a:cubicBezTo>
                    <a:pt x="2906" y="5085"/>
                    <a:pt x="3013" y="5037"/>
                    <a:pt x="3132" y="4989"/>
                  </a:cubicBezTo>
                  <a:cubicBezTo>
                    <a:pt x="3251" y="4942"/>
                    <a:pt x="3370" y="4894"/>
                    <a:pt x="3501" y="4823"/>
                  </a:cubicBezTo>
                  <a:cubicBezTo>
                    <a:pt x="3525" y="4787"/>
                    <a:pt x="3465" y="4799"/>
                    <a:pt x="3477" y="4763"/>
                  </a:cubicBezTo>
                  <a:cubicBezTo>
                    <a:pt x="3525" y="4727"/>
                    <a:pt x="3549" y="4715"/>
                    <a:pt x="3596" y="4704"/>
                  </a:cubicBezTo>
                  <a:cubicBezTo>
                    <a:pt x="3576" y="4704"/>
                    <a:pt x="3565" y="4705"/>
                    <a:pt x="3560" y="4706"/>
                  </a:cubicBezTo>
                  <a:lnTo>
                    <a:pt x="3560" y="4706"/>
                  </a:lnTo>
                  <a:cubicBezTo>
                    <a:pt x="3560" y="4706"/>
                    <a:pt x="3561" y="4705"/>
                    <a:pt x="3561" y="4704"/>
                  </a:cubicBezTo>
                  <a:lnTo>
                    <a:pt x="3561" y="4704"/>
                  </a:lnTo>
                  <a:cubicBezTo>
                    <a:pt x="3537" y="4715"/>
                    <a:pt x="3513" y="4727"/>
                    <a:pt x="3489" y="4751"/>
                  </a:cubicBezTo>
                  <a:cubicBezTo>
                    <a:pt x="3477" y="4751"/>
                    <a:pt x="3489" y="4739"/>
                    <a:pt x="3477" y="4739"/>
                  </a:cubicBezTo>
                  <a:cubicBezTo>
                    <a:pt x="3453" y="4751"/>
                    <a:pt x="3430" y="4787"/>
                    <a:pt x="3394" y="4799"/>
                  </a:cubicBezTo>
                  <a:cubicBezTo>
                    <a:pt x="3430" y="4751"/>
                    <a:pt x="3430" y="4704"/>
                    <a:pt x="3501" y="4692"/>
                  </a:cubicBezTo>
                  <a:lnTo>
                    <a:pt x="3501" y="4692"/>
                  </a:lnTo>
                  <a:cubicBezTo>
                    <a:pt x="3501" y="4704"/>
                    <a:pt x="3489" y="4704"/>
                    <a:pt x="3477" y="4715"/>
                  </a:cubicBezTo>
                  <a:cubicBezTo>
                    <a:pt x="3525" y="4692"/>
                    <a:pt x="3525" y="4668"/>
                    <a:pt x="3573" y="4668"/>
                  </a:cubicBezTo>
                  <a:cubicBezTo>
                    <a:pt x="3607" y="4661"/>
                    <a:pt x="3613" y="4654"/>
                    <a:pt x="3615" y="4654"/>
                  </a:cubicBezTo>
                  <a:lnTo>
                    <a:pt x="3615" y="4654"/>
                  </a:lnTo>
                  <a:cubicBezTo>
                    <a:pt x="3616" y="4654"/>
                    <a:pt x="3615" y="4658"/>
                    <a:pt x="3620" y="4668"/>
                  </a:cubicBezTo>
                  <a:lnTo>
                    <a:pt x="3799" y="4620"/>
                  </a:lnTo>
                  <a:cubicBezTo>
                    <a:pt x="3845" y="4555"/>
                    <a:pt x="3927" y="4548"/>
                    <a:pt x="3973" y="4548"/>
                  </a:cubicBezTo>
                  <a:cubicBezTo>
                    <a:pt x="3986" y="4548"/>
                    <a:pt x="3996" y="4549"/>
                    <a:pt x="4001" y="4549"/>
                  </a:cubicBezTo>
                  <a:cubicBezTo>
                    <a:pt x="4001" y="4596"/>
                    <a:pt x="3894" y="4596"/>
                    <a:pt x="3870" y="4656"/>
                  </a:cubicBezTo>
                  <a:lnTo>
                    <a:pt x="3942" y="4668"/>
                  </a:lnTo>
                  <a:lnTo>
                    <a:pt x="3942" y="4632"/>
                  </a:lnTo>
                  <a:lnTo>
                    <a:pt x="4025" y="4608"/>
                  </a:lnTo>
                  <a:lnTo>
                    <a:pt x="4025" y="4620"/>
                  </a:lnTo>
                  <a:cubicBezTo>
                    <a:pt x="4025" y="4596"/>
                    <a:pt x="4025" y="4585"/>
                    <a:pt x="4061" y="4585"/>
                  </a:cubicBezTo>
                  <a:cubicBezTo>
                    <a:pt x="4061" y="4585"/>
                    <a:pt x="4066" y="4590"/>
                    <a:pt x="4066" y="4593"/>
                  </a:cubicBezTo>
                  <a:lnTo>
                    <a:pt x="4066" y="4593"/>
                  </a:lnTo>
                  <a:lnTo>
                    <a:pt x="4120" y="4561"/>
                  </a:lnTo>
                  <a:lnTo>
                    <a:pt x="4120" y="4561"/>
                  </a:lnTo>
                  <a:cubicBezTo>
                    <a:pt x="4112" y="4577"/>
                    <a:pt x="4115" y="4581"/>
                    <a:pt x="4122" y="4581"/>
                  </a:cubicBezTo>
                  <a:cubicBezTo>
                    <a:pt x="4130" y="4581"/>
                    <a:pt x="4142" y="4577"/>
                    <a:pt x="4154" y="4577"/>
                  </a:cubicBezTo>
                  <a:cubicBezTo>
                    <a:pt x="4165" y="4577"/>
                    <a:pt x="4176" y="4581"/>
                    <a:pt x="4180" y="4596"/>
                  </a:cubicBezTo>
                  <a:cubicBezTo>
                    <a:pt x="4359" y="4563"/>
                    <a:pt x="4401" y="4476"/>
                    <a:pt x="4565" y="4476"/>
                  </a:cubicBezTo>
                  <a:cubicBezTo>
                    <a:pt x="4575" y="4476"/>
                    <a:pt x="4585" y="4477"/>
                    <a:pt x="4596" y="4477"/>
                  </a:cubicBezTo>
                  <a:cubicBezTo>
                    <a:pt x="4561" y="4465"/>
                    <a:pt x="4632" y="4394"/>
                    <a:pt x="4692" y="4394"/>
                  </a:cubicBezTo>
                  <a:cubicBezTo>
                    <a:pt x="4727" y="4394"/>
                    <a:pt x="4727" y="4406"/>
                    <a:pt x="4716" y="4418"/>
                  </a:cubicBezTo>
                  <a:cubicBezTo>
                    <a:pt x="4739" y="4406"/>
                    <a:pt x="4763" y="4394"/>
                    <a:pt x="4787" y="4382"/>
                  </a:cubicBezTo>
                  <a:cubicBezTo>
                    <a:pt x="4814" y="4396"/>
                    <a:pt x="4840" y="4401"/>
                    <a:pt x="4867" y="4401"/>
                  </a:cubicBezTo>
                  <a:cubicBezTo>
                    <a:pt x="4934" y="4401"/>
                    <a:pt x="5003" y="4370"/>
                    <a:pt x="5097" y="4370"/>
                  </a:cubicBezTo>
                  <a:lnTo>
                    <a:pt x="5097" y="4394"/>
                  </a:lnTo>
                  <a:cubicBezTo>
                    <a:pt x="5132" y="4370"/>
                    <a:pt x="5192" y="4334"/>
                    <a:pt x="5263" y="4334"/>
                  </a:cubicBezTo>
                  <a:lnTo>
                    <a:pt x="5251" y="4382"/>
                  </a:lnTo>
                  <a:cubicBezTo>
                    <a:pt x="5256" y="4383"/>
                    <a:pt x="5261" y="4383"/>
                    <a:pt x="5265" y="4383"/>
                  </a:cubicBezTo>
                  <a:cubicBezTo>
                    <a:pt x="5339" y="4383"/>
                    <a:pt x="5319" y="4298"/>
                    <a:pt x="5392" y="4298"/>
                  </a:cubicBezTo>
                  <a:cubicBezTo>
                    <a:pt x="5396" y="4298"/>
                    <a:pt x="5401" y="4298"/>
                    <a:pt x="5406" y="4299"/>
                  </a:cubicBezTo>
                  <a:cubicBezTo>
                    <a:pt x="5406" y="4263"/>
                    <a:pt x="5347" y="4251"/>
                    <a:pt x="5323" y="4215"/>
                  </a:cubicBezTo>
                  <a:lnTo>
                    <a:pt x="5323" y="4215"/>
                  </a:lnTo>
                  <a:cubicBezTo>
                    <a:pt x="5341" y="4233"/>
                    <a:pt x="5376" y="4242"/>
                    <a:pt x="5405" y="4242"/>
                  </a:cubicBezTo>
                  <a:cubicBezTo>
                    <a:pt x="5433" y="4242"/>
                    <a:pt x="5454" y="4233"/>
                    <a:pt x="5442" y="4215"/>
                  </a:cubicBezTo>
                  <a:cubicBezTo>
                    <a:pt x="5471" y="4208"/>
                    <a:pt x="5488" y="4205"/>
                    <a:pt x="5498" y="4205"/>
                  </a:cubicBezTo>
                  <a:cubicBezTo>
                    <a:pt x="5519" y="4205"/>
                    <a:pt x="5505" y="4219"/>
                    <a:pt x="5513" y="4227"/>
                  </a:cubicBezTo>
                  <a:lnTo>
                    <a:pt x="5573" y="4192"/>
                  </a:lnTo>
                  <a:cubicBezTo>
                    <a:pt x="5644" y="4192"/>
                    <a:pt x="5597" y="4251"/>
                    <a:pt x="5573" y="4275"/>
                  </a:cubicBezTo>
                  <a:cubicBezTo>
                    <a:pt x="5603" y="4251"/>
                    <a:pt x="5635" y="4245"/>
                    <a:pt x="5671" y="4245"/>
                  </a:cubicBezTo>
                  <a:cubicBezTo>
                    <a:pt x="5707" y="4245"/>
                    <a:pt x="5745" y="4251"/>
                    <a:pt x="5787" y="4251"/>
                  </a:cubicBezTo>
                  <a:lnTo>
                    <a:pt x="5751" y="4275"/>
                  </a:lnTo>
                  <a:cubicBezTo>
                    <a:pt x="5787" y="4275"/>
                    <a:pt x="5811" y="4275"/>
                    <a:pt x="5847" y="4287"/>
                  </a:cubicBezTo>
                  <a:cubicBezTo>
                    <a:pt x="5879" y="4267"/>
                    <a:pt x="5923" y="4258"/>
                    <a:pt x="5969" y="4258"/>
                  </a:cubicBezTo>
                  <a:cubicBezTo>
                    <a:pt x="6007" y="4258"/>
                    <a:pt x="6047" y="4264"/>
                    <a:pt x="6085" y="4275"/>
                  </a:cubicBezTo>
                  <a:lnTo>
                    <a:pt x="6025" y="4323"/>
                  </a:lnTo>
                  <a:cubicBezTo>
                    <a:pt x="6035" y="4327"/>
                    <a:pt x="6041" y="4329"/>
                    <a:pt x="6046" y="4329"/>
                  </a:cubicBezTo>
                  <a:cubicBezTo>
                    <a:pt x="6065" y="4329"/>
                    <a:pt x="6054" y="4299"/>
                    <a:pt x="6073" y="4299"/>
                  </a:cubicBezTo>
                  <a:cubicBezTo>
                    <a:pt x="6092" y="4293"/>
                    <a:pt x="6107" y="4291"/>
                    <a:pt x="6121" y="4291"/>
                  </a:cubicBezTo>
                  <a:cubicBezTo>
                    <a:pt x="6168" y="4291"/>
                    <a:pt x="6188" y="4319"/>
                    <a:pt x="6216" y="4346"/>
                  </a:cubicBezTo>
                  <a:cubicBezTo>
                    <a:pt x="6236" y="4340"/>
                    <a:pt x="6255" y="4338"/>
                    <a:pt x="6273" y="4338"/>
                  </a:cubicBezTo>
                  <a:cubicBezTo>
                    <a:pt x="6378" y="4338"/>
                    <a:pt x="6468" y="4419"/>
                    <a:pt x="6560" y="4419"/>
                  </a:cubicBezTo>
                  <a:cubicBezTo>
                    <a:pt x="6580" y="4419"/>
                    <a:pt x="6600" y="4415"/>
                    <a:pt x="6621" y="4406"/>
                  </a:cubicBezTo>
                  <a:lnTo>
                    <a:pt x="6621" y="4442"/>
                  </a:lnTo>
                  <a:cubicBezTo>
                    <a:pt x="6647" y="4435"/>
                    <a:pt x="6672" y="4432"/>
                    <a:pt x="6698" y="4432"/>
                  </a:cubicBezTo>
                  <a:cubicBezTo>
                    <a:pt x="6819" y="4432"/>
                    <a:pt x="6931" y="4499"/>
                    <a:pt x="7041" y="4499"/>
                  </a:cubicBezTo>
                  <a:cubicBezTo>
                    <a:pt x="7063" y="4499"/>
                    <a:pt x="7086" y="4496"/>
                    <a:pt x="7109" y="4489"/>
                  </a:cubicBezTo>
                  <a:cubicBezTo>
                    <a:pt x="7152" y="4540"/>
                    <a:pt x="7184" y="4554"/>
                    <a:pt x="7210" y="4554"/>
                  </a:cubicBezTo>
                  <a:cubicBezTo>
                    <a:pt x="7244" y="4554"/>
                    <a:pt x="7271" y="4531"/>
                    <a:pt x="7305" y="4531"/>
                  </a:cubicBezTo>
                  <a:cubicBezTo>
                    <a:pt x="7331" y="4531"/>
                    <a:pt x="7363" y="4546"/>
                    <a:pt x="7406" y="4596"/>
                  </a:cubicBezTo>
                  <a:lnTo>
                    <a:pt x="7406" y="4585"/>
                  </a:lnTo>
                  <a:cubicBezTo>
                    <a:pt x="7668" y="4704"/>
                    <a:pt x="7930" y="4882"/>
                    <a:pt x="8156" y="5073"/>
                  </a:cubicBezTo>
                  <a:cubicBezTo>
                    <a:pt x="8383" y="5275"/>
                    <a:pt x="8585" y="5489"/>
                    <a:pt x="8764" y="5704"/>
                  </a:cubicBezTo>
                  <a:lnTo>
                    <a:pt x="8740" y="5716"/>
                  </a:lnTo>
                  <a:cubicBezTo>
                    <a:pt x="8978" y="6085"/>
                    <a:pt x="9133" y="6490"/>
                    <a:pt x="9180" y="6906"/>
                  </a:cubicBezTo>
                  <a:cubicBezTo>
                    <a:pt x="9228" y="7323"/>
                    <a:pt x="9145" y="7752"/>
                    <a:pt x="8942" y="8144"/>
                  </a:cubicBezTo>
                  <a:cubicBezTo>
                    <a:pt x="8930" y="8216"/>
                    <a:pt x="8990" y="8204"/>
                    <a:pt x="8978" y="8275"/>
                  </a:cubicBezTo>
                  <a:cubicBezTo>
                    <a:pt x="8967" y="8297"/>
                    <a:pt x="8937" y="8348"/>
                    <a:pt x="8913" y="8348"/>
                  </a:cubicBezTo>
                  <a:cubicBezTo>
                    <a:pt x="8911" y="8348"/>
                    <a:pt x="8909" y="8348"/>
                    <a:pt x="8907" y="8347"/>
                  </a:cubicBezTo>
                  <a:cubicBezTo>
                    <a:pt x="8930" y="8287"/>
                    <a:pt x="8883" y="8311"/>
                    <a:pt x="8883" y="8287"/>
                  </a:cubicBezTo>
                  <a:cubicBezTo>
                    <a:pt x="8847" y="8371"/>
                    <a:pt x="8752" y="8454"/>
                    <a:pt x="8728" y="8549"/>
                  </a:cubicBezTo>
                  <a:lnTo>
                    <a:pt x="8799" y="8502"/>
                  </a:lnTo>
                  <a:lnTo>
                    <a:pt x="8799" y="8502"/>
                  </a:lnTo>
                  <a:cubicBezTo>
                    <a:pt x="8787" y="8549"/>
                    <a:pt x="8752" y="8585"/>
                    <a:pt x="8728" y="8609"/>
                  </a:cubicBezTo>
                  <a:cubicBezTo>
                    <a:pt x="8717" y="8588"/>
                    <a:pt x="8670" y="8595"/>
                    <a:pt x="8667" y="8580"/>
                  </a:cubicBezTo>
                  <a:lnTo>
                    <a:pt x="8667" y="8580"/>
                  </a:lnTo>
                  <a:cubicBezTo>
                    <a:pt x="8631" y="8761"/>
                    <a:pt x="8548" y="8658"/>
                    <a:pt x="8478" y="8787"/>
                  </a:cubicBezTo>
                  <a:cubicBezTo>
                    <a:pt x="8514" y="8859"/>
                    <a:pt x="8406" y="9037"/>
                    <a:pt x="8335" y="9168"/>
                  </a:cubicBezTo>
                  <a:cubicBezTo>
                    <a:pt x="8311" y="9180"/>
                    <a:pt x="8287" y="9180"/>
                    <a:pt x="8264" y="9192"/>
                  </a:cubicBezTo>
                  <a:cubicBezTo>
                    <a:pt x="8335" y="9145"/>
                    <a:pt x="8228" y="9145"/>
                    <a:pt x="8323" y="9085"/>
                  </a:cubicBezTo>
                  <a:lnTo>
                    <a:pt x="8323" y="9085"/>
                  </a:lnTo>
                  <a:cubicBezTo>
                    <a:pt x="8240" y="9121"/>
                    <a:pt x="8180" y="9192"/>
                    <a:pt x="8097" y="9240"/>
                  </a:cubicBezTo>
                  <a:cubicBezTo>
                    <a:pt x="8121" y="9240"/>
                    <a:pt x="8133" y="9264"/>
                    <a:pt x="8109" y="9287"/>
                  </a:cubicBezTo>
                  <a:cubicBezTo>
                    <a:pt x="8091" y="9295"/>
                    <a:pt x="8077" y="9296"/>
                    <a:pt x="8064" y="9296"/>
                  </a:cubicBezTo>
                  <a:cubicBezTo>
                    <a:pt x="8050" y="9296"/>
                    <a:pt x="8038" y="9294"/>
                    <a:pt x="8026" y="9294"/>
                  </a:cubicBezTo>
                  <a:cubicBezTo>
                    <a:pt x="8011" y="9294"/>
                    <a:pt x="7996" y="9297"/>
                    <a:pt x="7978" y="9311"/>
                  </a:cubicBezTo>
                  <a:lnTo>
                    <a:pt x="8014" y="9252"/>
                  </a:lnTo>
                  <a:cubicBezTo>
                    <a:pt x="7966" y="9252"/>
                    <a:pt x="7954" y="9299"/>
                    <a:pt x="7918" y="9323"/>
                  </a:cubicBezTo>
                  <a:cubicBezTo>
                    <a:pt x="7910" y="9315"/>
                    <a:pt x="7896" y="9314"/>
                    <a:pt x="7880" y="9314"/>
                  </a:cubicBezTo>
                  <a:cubicBezTo>
                    <a:pt x="7872" y="9314"/>
                    <a:pt x="7864" y="9314"/>
                    <a:pt x="7856" y="9314"/>
                  </a:cubicBezTo>
                  <a:cubicBezTo>
                    <a:pt x="7832" y="9314"/>
                    <a:pt x="7811" y="9311"/>
                    <a:pt x="7811" y="9287"/>
                  </a:cubicBezTo>
                  <a:cubicBezTo>
                    <a:pt x="7752" y="9371"/>
                    <a:pt x="7716" y="9347"/>
                    <a:pt x="7644" y="9407"/>
                  </a:cubicBezTo>
                  <a:cubicBezTo>
                    <a:pt x="7740" y="9407"/>
                    <a:pt x="7633" y="9454"/>
                    <a:pt x="7656" y="9478"/>
                  </a:cubicBezTo>
                  <a:lnTo>
                    <a:pt x="7752" y="9430"/>
                  </a:lnTo>
                  <a:lnTo>
                    <a:pt x="7752" y="9430"/>
                  </a:lnTo>
                  <a:cubicBezTo>
                    <a:pt x="7723" y="9435"/>
                    <a:pt x="7707" y="9437"/>
                    <a:pt x="7699" y="9437"/>
                  </a:cubicBezTo>
                  <a:cubicBezTo>
                    <a:pt x="7663" y="9437"/>
                    <a:pt x="7793" y="9398"/>
                    <a:pt x="7764" y="9359"/>
                  </a:cubicBezTo>
                  <a:cubicBezTo>
                    <a:pt x="7823" y="9359"/>
                    <a:pt x="7742" y="9442"/>
                    <a:pt x="7775" y="9442"/>
                  </a:cubicBezTo>
                  <a:cubicBezTo>
                    <a:pt x="7782" y="9442"/>
                    <a:pt x="7793" y="9438"/>
                    <a:pt x="7811" y="9430"/>
                  </a:cubicBezTo>
                  <a:lnTo>
                    <a:pt x="7811" y="9430"/>
                  </a:lnTo>
                  <a:cubicBezTo>
                    <a:pt x="7692" y="9502"/>
                    <a:pt x="7656" y="9490"/>
                    <a:pt x="7525" y="9573"/>
                  </a:cubicBezTo>
                  <a:cubicBezTo>
                    <a:pt x="7542" y="9566"/>
                    <a:pt x="7552" y="9563"/>
                    <a:pt x="7557" y="9563"/>
                  </a:cubicBezTo>
                  <a:cubicBezTo>
                    <a:pt x="7576" y="9563"/>
                    <a:pt x="7523" y="9609"/>
                    <a:pt x="7561" y="9609"/>
                  </a:cubicBezTo>
                  <a:cubicBezTo>
                    <a:pt x="7529" y="9620"/>
                    <a:pt x="7514" y="9624"/>
                    <a:pt x="7507" y="9624"/>
                  </a:cubicBezTo>
                  <a:cubicBezTo>
                    <a:pt x="7493" y="9624"/>
                    <a:pt x="7523" y="9602"/>
                    <a:pt x="7490" y="9585"/>
                  </a:cubicBezTo>
                  <a:cubicBezTo>
                    <a:pt x="7470" y="9589"/>
                    <a:pt x="7453" y="9589"/>
                    <a:pt x="7437" y="9589"/>
                  </a:cubicBezTo>
                  <a:lnTo>
                    <a:pt x="7437" y="9589"/>
                  </a:lnTo>
                  <a:cubicBezTo>
                    <a:pt x="7405" y="9589"/>
                    <a:pt x="7379" y="9589"/>
                    <a:pt x="7347" y="9621"/>
                  </a:cubicBezTo>
                  <a:cubicBezTo>
                    <a:pt x="7252" y="9621"/>
                    <a:pt x="7359" y="9573"/>
                    <a:pt x="7311" y="9561"/>
                  </a:cubicBezTo>
                  <a:cubicBezTo>
                    <a:pt x="7323" y="9549"/>
                    <a:pt x="7394" y="9537"/>
                    <a:pt x="7454" y="9526"/>
                  </a:cubicBezTo>
                  <a:cubicBezTo>
                    <a:pt x="7514" y="9514"/>
                    <a:pt x="7561" y="9490"/>
                    <a:pt x="7525" y="9442"/>
                  </a:cubicBezTo>
                  <a:cubicBezTo>
                    <a:pt x="7573" y="9430"/>
                    <a:pt x="7621" y="9371"/>
                    <a:pt x="7692" y="9347"/>
                  </a:cubicBezTo>
                  <a:cubicBezTo>
                    <a:pt x="7668" y="9347"/>
                    <a:pt x="7642" y="9346"/>
                    <a:pt x="7615" y="9346"/>
                  </a:cubicBezTo>
                  <a:cubicBezTo>
                    <a:pt x="7561" y="9346"/>
                    <a:pt x="7506" y="9351"/>
                    <a:pt x="7466" y="9383"/>
                  </a:cubicBezTo>
                  <a:lnTo>
                    <a:pt x="7478" y="9454"/>
                  </a:lnTo>
                  <a:cubicBezTo>
                    <a:pt x="7418" y="9466"/>
                    <a:pt x="7418" y="9514"/>
                    <a:pt x="7371" y="9514"/>
                  </a:cubicBezTo>
                  <a:cubicBezTo>
                    <a:pt x="7388" y="9496"/>
                    <a:pt x="7367" y="9485"/>
                    <a:pt x="7336" y="9485"/>
                  </a:cubicBezTo>
                  <a:cubicBezTo>
                    <a:pt x="7325" y="9485"/>
                    <a:pt x="7312" y="9487"/>
                    <a:pt x="7299" y="9490"/>
                  </a:cubicBezTo>
                  <a:cubicBezTo>
                    <a:pt x="7311" y="9490"/>
                    <a:pt x="7335" y="9490"/>
                    <a:pt x="7335" y="9502"/>
                  </a:cubicBezTo>
                  <a:cubicBezTo>
                    <a:pt x="7252" y="9526"/>
                    <a:pt x="7240" y="9561"/>
                    <a:pt x="7133" y="9597"/>
                  </a:cubicBezTo>
                  <a:cubicBezTo>
                    <a:pt x="7228" y="9597"/>
                    <a:pt x="7252" y="9621"/>
                    <a:pt x="7335" y="9633"/>
                  </a:cubicBezTo>
                  <a:cubicBezTo>
                    <a:pt x="7330" y="9653"/>
                    <a:pt x="7318" y="9658"/>
                    <a:pt x="7302" y="9658"/>
                  </a:cubicBezTo>
                  <a:cubicBezTo>
                    <a:pt x="7288" y="9658"/>
                    <a:pt x="7270" y="9654"/>
                    <a:pt x="7251" y="9654"/>
                  </a:cubicBezTo>
                  <a:cubicBezTo>
                    <a:pt x="7244" y="9654"/>
                    <a:pt x="7238" y="9654"/>
                    <a:pt x="7231" y="9656"/>
                  </a:cubicBezTo>
                  <a:lnTo>
                    <a:pt x="7231" y="9656"/>
                  </a:lnTo>
                  <a:cubicBezTo>
                    <a:pt x="7233" y="9655"/>
                    <a:pt x="7235" y="9652"/>
                    <a:pt x="7228" y="9645"/>
                  </a:cubicBezTo>
                  <a:lnTo>
                    <a:pt x="7180" y="9668"/>
                  </a:lnTo>
                  <a:cubicBezTo>
                    <a:pt x="7061" y="9668"/>
                    <a:pt x="7180" y="9609"/>
                    <a:pt x="7085" y="9597"/>
                  </a:cubicBezTo>
                  <a:cubicBezTo>
                    <a:pt x="7070" y="9588"/>
                    <a:pt x="7058" y="9585"/>
                    <a:pt x="7047" y="9585"/>
                  </a:cubicBezTo>
                  <a:cubicBezTo>
                    <a:pt x="7020" y="9585"/>
                    <a:pt x="7001" y="9603"/>
                    <a:pt x="6977" y="9603"/>
                  </a:cubicBezTo>
                  <a:cubicBezTo>
                    <a:pt x="6970" y="9603"/>
                    <a:pt x="6962" y="9601"/>
                    <a:pt x="6954" y="9597"/>
                  </a:cubicBezTo>
                  <a:lnTo>
                    <a:pt x="6954" y="9597"/>
                  </a:lnTo>
                  <a:cubicBezTo>
                    <a:pt x="6954" y="9609"/>
                    <a:pt x="6966" y="9609"/>
                    <a:pt x="6966" y="9609"/>
                  </a:cubicBezTo>
                  <a:lnTo>
                    <a:pt x="6942" y="9609"/>
                  </a:lnTo>
                  <a:cubicBezTo>
                    <a:pt x="6882" y="9621"/>
                    <a:pt x="6811" y="9609"/>
                    <a:pt x="6799" y="9645"/>
                  </a:cubicBezTo>
                  <a:cubicBezTo>
                    <a:pt x="6797" y="9642"/>
                    <a:pt x="6793" y="9641"/>
                    <a:pt x="6789" y="9641"/>
                  </a:cubicBezTo>
                  <a:cubicBezTo>
                    <a:pt x="6770" y="9641"/>
                    <a:pt x="6737" y="9659"/>
                    <a:pt x="6728" y="9668"/>
                  </a:cubicBezTo>
                  <a:cubicBezTo>
                    <a:pt x="6710" y="9674"/>
                    <a:pt x="6680" y="9683"/>
                    <a:pt x="6649" y="9683"/>
                  </a:cubicBezTo>
                  <a:cubicBezTo>
                    <a:pt x="6618" y="9683"/>
                    <a:pt x="6585" y="9674"/>
                    <a:pt x="6561" y="9645"/>
                  </a:cubicBezTo>
                  <a:cubicBezTo>
                    <a:pt x="6490" y="9633"/>
                    <a:pt x="6430" y="9609"/>
                    <a:pt x="6454" y="9585"/>
                  </a:cubicBezTo>
                  <a:lnTo>
                    <a:pt x="6335" y="9561"/>
                  </a:lnTo>
                  <a:lnTo>
                    <a:pt x="6359" y="9514"/>
                  </a:lnTo>
                  <a:cubicBezTo>
                    <a:pt x="6340" y="9512"/>
                    <a:pt x="6324" y="9511"/>
                    <a:pt x="6311" y="9511"/>
                  </a:cubicBezTo>
                  <a:cubicBezTo>
                    <a:pt x="6249" y="9511"/>
                    <a:pt x="6237" y="9532"/>
                    <a:pt x="6168" y="9561"/>
                  </a:cubicBezTo>
                  <a:cubicBezTo>
                    <a:pt x="6097" y="9514"/>
                    <a:pt x="5966" y="9490"/>
                    <a:pt x="5906" y="9490"/>
                  </a:cubicBezTo>
                  <a:cubicBezTo>
                    <a:pt x="5906" y="9478"/>
                    <a:pt x="5894" y="9478"/>
                    <a:pt x="5870" y="9466"/>
                  </a:cubicBezTo>
                  <a:lnTo>
                    <a:pt x="5870" y="9466"/>
                  </a:lnTo>
                  <a:lnTo>
                    <a:pt x="5906" y="9502"/>
                  </a:lnTo>
                  <a:cubicBezTo>
                    <a:pt x="5874" y="9488"/>
                    <a:pt x="5854" y="9485"/>
                    <a:pt x="5839" y="9485"/>
                  </a:cubicBezTo>
                  <a:cubicBezTo>
                    <a:pt x="5827" y="9485"/>
                    <a:pt x="5818" y="9487"/>
                    <a:pt x="5808" y="9487"/>
                  </a:cubicBezTo>
                  <a:cubicBezTo>
                    <a:pt x="5801" y="9487"/>
                    <a:pt x="5792" y="9486"/>
                    <a:pt x="5782" y="9481"/>
                  </a:cubicBezTo>
                  <a:lnTo>
                    <a:pt x="5782" y="9481"/>
                  </a:lnTo>
                  <a:cubicBezTo>
                    <a:pt x="5781" y="9481"/>
                    <a:pt x="5781" y="9481"/>
                    <a:pt x="5781" y="9481"/>
                  </a:cubicBezTo>
                  <a:cubicBezTo>
                    <a:pt x="5778" y="9481"/>
                    <a:pt x="5769" y="9478"/>
                    <a:pt x="5751" y="9466"/>
                  </a:cubicBezTo>
                  <a:cubicBezTo>
                    <a:pt x="5751" y="9466"/>
                    <a:pt x="5739" y="9454"/>
                    <a:pt x="5728" y="9454"/>
                  </a:cubicBezTo>
                  <a:cubicBezTo>
                    <a:pt x="5728" y="9451"/>
                    <a:pt x="5729" y="9449"/>
                    <a:pt x="5730" y="9449"/>
                  </a:cubicBezTo>
                  <a:cubicBezTo>
                    <a:pt x="5735" y="9449"/>
                    <a:pt x="5743" y="9458"/>
                    <a:pt x="5751" y="9466"/>
                  </a:cubicBezTo>
                  <a:lnTo>
                    <a:pt x="5751" y="9442"/>
                  </a:lnTo>
                  <a:cubicBezTo>
                    <a:pt x="5704" y="9371"/>
                    <a:pt x="5644" y="9418"/>
                    <a:pt x="5585" y="9371"/>
                  </a:cubicBezTo>
                  <a:lnTo>
                    <a:pt x="5585" y="9371"/>
                  </a:lnTo>
                  <a:cubicBezTo>
                    <a:pt x="5585" y="9371"/>
                    <a:pt x="5597" y="9371"/>
                    <a:pt x="5609" y="9383"/>
                  </a:cubicBezTo>
                  <a:cubicBezTo>
                    <a:pt x="5577" y="9351"/>
                    <a:pt x="5564" y="9283"/>
                    <a:pt x="5537" y="9283"/>
                  </a:cubicBezTo>
                  <a:cubicBezTo>
                    <a:pt x="5534" y="9283"/>
                    <a:pt x="5530" y="9285"/>
                    <a:pt x="5525" y="9287"/>
                  </a:cubicBezTo>
                  <a:cubicBezTo>
                    <a:pt x="5513" y="9276"/>
                    <a:pt x="5501" y="9276"/>
                    <a:pt x="5489" y="9276"/>
                  </a:cubicBezTo>
                  <a:cubicBezTo>
                    <a:pt x="5474" y="9276"/>
                    <a:pt x="5458" y="9281"/>
                    <a:pt x="5449" y="9281"/>
                  </a:cubicBezTo>
                  <a:cubicBezTo>
                    <a:pt x="5444" y="9281"/>
                    <a:pt x="5442" y="9280"/>
                    <a:pt x="5442" y="9276"/>
                  </a:cubicBezTo>
                  <a:cubicBezTo>
                    <a:pt x="5406" y="9252"/>
                    <a:pt x="5382" y="9228"/>
                    <a:pt x="5358" y="9204"/>
                  </a:cubicBezTo>
                  <a:cubicBezTo>
                    <a:pt x="5347" y="9192"/>
                    <a:pt x="5323" y="9180"/>
                    <a:pt x="5299" y="9168"/>
                  </a:cubicBezTo>
                  <a:lnTo>
                    <a:pt x="5287" y="9145"/>
                  </a:lnTo>
                  <a:cubicBezTo>
                    <a:pt x="5263" y="9133"/>
                    <a:pt x="5263" y="9121"/>
                    <a:pt x="5275" y="9121"/>
                  </a:cubicBezTo>
                  <a:cubicBezTo>
                    <a:pt x="5239" y="9049"/>
                    <a:pt x="5204" y="9026"/>
                    <a:pt x="5156" y="9002"/>
                  </a:cubicBezTo>
                  <a:cubicBezTo>
                    <a:pt x="5108" y="8966"/>
                    <a:pt x="5061" y="8942"/>
                    <a:pt x="5037" y="8871"/>
                  </a:cubicBezTo>
                  <a:cubicBezTo>
                    <a:pt x="4989" y="8871"/>
                    <a:pt x="5025" y="8918"/>
                    <a:pt x="5013" y="8942"/>
                  </a:cubicBezTo>
                  <a:cubicBezTo>
                    <a:pt x="4977" y="8942"/>
                    <a:pt x="4906" y="8895"/>
                    <a:pt x="4870" y="8871"/>
                  </a:cubicBezTo>
                  <a:cubicBezTo>
                    <a:pt x="4847" y="8787"/>
                    <a:pt x="4763" y="8609"/>
                    <a:pt x="4835" y="8597"/>
                  </a:cubicBezTo>
                  <a:cubicBezTo>
                    <a:pt x="4816" y="8573"/>
                    <a:pt x="4807" y="8564"/>
                    <a:pt x="4802" y="8564"/>
                  </a:cubicBezTo>
                  <a:cubicBezTo>
                    <a:pt x="4788" y="8564"/>
                    <a:pt x="4806" y="8623"/>
                    <a:pt x="4784" y="8623"/>
                  </a:cubicBezTo>
                  <a:cubicBezTo>
                    <a:pt x="4782" y="8623"/>
                    <a:pt x="4779" y="8623"/>
                    <a:pt x="4775" y="8621"/>
                  </a:cubicBezTo>
                  <a:lnTo>
                    <a:pt x="4763" y="8597"/>
                  </a:lnTo>
                  <a:lnTo>
                    <a:pt x="4763" y="8597"/>
                  </a:lnTo>
                  <a:cubicBezTo>
                    <a:pt x="4787" y="8645"/>
                    <a:pt x="4787" y="8680"/>
                    <a:pt x="4775" y="8716"/>
                  </a:cubicBezTo>
                  <a:cubicBezTo>
                    <a:pt x="4774" y="8719"/>
                    <a:pt x="4771" y="8720"/>
                    <a:pt x="4768" y="8720"/>
                  </a:cubicBezTo>
                  <a:cubicBezTo>
                    <a:pt x="4747" y="8720"/>
                    <a:pt x="4690" y="8652"/>
                    <a:pt x="4680" y="8621"/>
                  </a:cubicBezTo>
                  <a:lnTo>
                    <a:pt x="4727" y="8621"/>
                  </a:lnTo>
                  <a:cubicBezTo>
                    <a:pt x="4656" y="8537"/>
                    <a:pt x="4608" y="8585"/>
                    <a:pt x="4525" y="8549"/>
                  </a:cubicBezTo>
                  <a:cubicBezTo>
                    <a:pt x="4489" y="8466"/>
                    <a:pt x="4561" y="8490"/>
                    <a:pt x="4585" y="8454"/>
                  </a:cubicBezTo>
                  <a:lnTo>
                    <a:pt x="4537" y="8371"/>
                  </a:lnTo>
                  <a:lnTo>
                    <a:pt x="4561" y="8359"/>
                  </a:lnTo>
                  <a:cubicBezTo>
                    <a:pt x="4525" y="8311"/>
                    <a:pt x="4489" y="8311"/>
                    <a:pt x="4466" y="8228"/>
                  </a:cubicBezTo>
                  <a:lnTo>
                    <a:pt x="4466" y="8228"/>
                  </a:lnTo>
                  <a:cubicBezTo>
                    <a:pt x="4471" y="8231"/>
                    <a:pt x="4476" y="8233"/>
                    <a:pt x="4479" y="8233"/>
                  </a:cubicBezTo>
                  <a:cubicBezTo>
                    <a:pt x="4505" y="8233"/>
                    <a:pt x="4468" y="8143"/>
                    <a:pt x="4497" y="8143"/>
                  </a:cubicBezTo>
                  <a:cubicBezTo>
                    <a:pt x="4503" y="8143"/>
                    <a:pt x="4512" y="8147"/>
                    <a:pt x="4525" y="8156"/>
                  </a:cubicBezTo>
                  <a:cubicBezTo>
                    <a:pt x="4513" y="8109"/>
                    <a:pt x="4442" y="8121"/>
                    <a:pt x="4477" y="8085"/>
                  </a:cubicBezTo>
                  <a:cubicBezTo>
                    <a:pt x="4470" y="8081"/>
                    <a:pt x="4465" y="8079"/>
                    <a:pt x="4461" y="8079"/>
                  </a:cubicBezTo>
                  <a:cubicBezTo>
                    <a:pt x="4444" y="8079"/>
                    <a:pt x="4477" y="8126"/>
                    <a:pt x="4477" y="8156"/>
                  </a:cubicBezTo>
                  <a:cubicBezTo>
                    <a:pt x="4471" y="8161"/>
                    <a:pt x="4466" y="8163"/>
                    <a:pt x="4460" y="8163"/>
                  </a:cubicBezTo>
                  <a:cubicBezTo>
                    <a:pt x="4424" y="8163"/>
                    <a:pt x="4403" y="8066"/>
                    <a:pt x="4382" y="8014"/>
                  </a:cubicBezTo>
                  <a:cubicBezTo>
                    <a:pt x="4386" y="8012"/>
                    <a:pt x="4390" y="8011"/>
                    <a:pt x="4394" y="8011"/>
                  </a:cubicBezTo>
                  <a:cubicBezTo>
                    <a:pt x="4402" y="8011"/>
                    <a:pt x="4408" y="8014"/>
                    <a:pt x="4413" y="8014"/>
                  </a:cubicBezTo>
                  <a:cubicBezTo>
                    <a:pt x="4421" y="8014"/>
                    <a:pt x="4424" y="8008"/>
                    <a:pt x="4418" y="7978"/>
                  </a:cubicBezTo>
                  <a:cubicBezTo>
                    <a:pt x="4394" y="7966"/>
                    <a:pt x="4370" y="7930"/>
                    <a:pt x="4382" y="7894"/>
                  </a:cubicBezTo>
                  <a:cubicBezTo>
                    <a:pt x="4346" y="7894"/>
                    <a:pt x="4358" y="7823"/>
                    <a:pt x="4346" y="7787"/>
                  </a:cubicBezTo>
                  <a:cubicBezTo>
                    <a:pt x="4346" y="7818"/>
                    <a:pt x="4338" y="7875"/>
                    <a:pt x="4312" y="7875"/>
                  </a:cubicBezTo>
                  <a:cubicBezTo>
                    <a:pt x="4308" y="7875"/>
                    <a:pt x="4304" y="7874"/>
                    <a:pt x="4299" y="7871"/>
                  </a:cubicBezTo>
                  <a:cubicBezTo>
                    <a:pt x="4275" y="7847"/>
                    <a:pt x="4263" y="7823"/>
                    <a:pt x="4251" y="7740"/>
                  </a:cubicBezTo>
                  <a:lnTo>
                    <a:pt x="4251" y="7799"/>
                  </a:lnTo>
                  <a:cubicBezTo>
                    <a:pt x="4180" y="7740"/>
                    <a:pt x="4263" y="7680"/>
                    <a:pt x="4227" y="7597"/>
                  </a:cubicBezTo>
                  <a:lnTo>
                    <a:pt x="4227" y="7597"/>
                  </a:lnTo>
                  <a:cubicBezTo>
                    <a:pt x="4251" y="7633"/>
                    <a:pt x="4263" y="7656"/>
                    <a:pt x="4287" y="7680"/>
                  </a:cubicBezTo>
                  <a:cubicBezTo>
                    <a:pt x="4263" y="7644"/>
                    <a:pt x="4227" y="7561"/>
                    <a:pt x="4192" y="7502"/>
                  </a:cubicBezTo>
                  <a:lnTo>
                    <a:pt x="4239" y="7418"/>
                  </a:lnTo>
                  <a:cubicBezTo>
                    <a:pt x="4215" y="7406"/>
                    <a:pt x="4227" y="7335"/>
                    <a:pt x="4192" y="7335"/>
                  </a:cubicBezTo>
                  <a:cubicBezTo>
                    <a:pt x="4197" y="7314"/>
                    <a:pt x="4203" y="7306"/>
                    <a:pt x="4209" y="7306"/>
                  </a:cubicBezTo>
                  <a:cubicBezTo>
                    <a:pt x="4231" y="7306"/>
                    <a:pt x="4256" y="7409"/>
                    <a:pt x="4275" y="7418"/>
                  </a:cubicBezTo>
                  <a:cubicBezTo>
                    <a:pt x="4287" y="7299"/>
                    <a:pt x="4204" y="7323"/>
                    <a:pt x="4251" y="7204"/>
                  </a:cubicBezTo>
                  <a:lnTo>
                    <a:pt x="4251" y="7204"/>
                  </a:lnTo>
                  <a:lnTo>
                    <a:pt x="4287" y="7240"/>
                  </a:lnTo>
                  <a:cubicBezTo>
                    <a:pt x="4287" y="7204"/>
                    <a:pt x="4263" y="7132"/>
                    <a:pt x="4287" y="7132"/>
                  </a:cubicBezTo>
                  <a:lnTo>
                    <a:pt x="4287" y="7132"/>
                  </a:lnTo>
                  <a:cubicBezTo>
                    <a:pt x="4275" y="7132"/>
                    <a:pt x="4275" y="7144"/>
                    <a:pt x="4275" y="7168"/>
                  </a:cubicBezTo>
                  <a:cubicBezTo>
                    <a:pt x="4206" y="7145"/>
                    <a:pt x="4226" y="7001"/>
                    <a:pt x="4163" y="7001"/>
                  </a:cubicBezTo>
                  <a:cubicBezTo>
                    <a:pt x="4161" y="7001"/>
                    <a:pt x="4159" y="7001"/>
                    <a:pt x="4156" y="7001"/>
                  </a:cubicBezTo>
                  <a:lnTo>
                    <a:pt x="4144" y="7061"/>
                  </a:lnTo>
                  <a:cubicBezTo>
                    <a:pt x="4132" y="6978"/>
                    <a:pt x="4085" y="6918"/>
                    <a:pt x="4120" y="6859"/>
                  </a:cubicBezTo>
                  <a:cubicBezTo>
                    <a:pt x="4125" y="6848"/>
                    <a:pt x="4130" y="6844"/>
                    <a:pt x="4136" y="6844"/>
                  </a:cubicBezTo>
                  <a:cubicBezTo>
                    <a:pt x="4154" y="6844"/>
                    <a:pt x="4170" y="6899"/>
                    <a:pt x="4180" y="6918"/>
                  </a:cubicBezTo>
                  <a:cubicBezTo>
                    <a:pt x="4192" y="6847"/>
                    <a:pt x="4108" y="6847"/>
                    <a:pt x="4120" y="6763"/>
                  </a:cubicBezTo>
                  <a:lnTo>
                    <a:pt x="4120" y="6763"/>
                  </a:lnTo>
                  <a:cubicBezTo>
                    <a:pt x="4115" y="6785"/>
                    <a:pt x="4107" y="6795"/>
                    <a:pt x="4097" y="6795"/>
                  </a:cubicBezTo>
                  <a:cubicBezTo>
                    <a:pt x="4086" y="6795"/>
                    <a:pt x="4073" y="6782"/>
                    <a:pt x="4061" y="6763"/>
                  </a:cubicBezTo>
                  <a:cubicBezTo>
                    <a:pt x="4049" y="6820"/>
                    <a:pt x="4027" y="6919"/>
                    <a:pt x="4056" y="6919"/>
                  </a:cubicBezTo>
                  <a:cubicBezTo>
                    <a:pt x="4057" y="6919"/>
                    <a:pt x="4059" y="6919"/>
                    <a:pt x="4061" y="6918"/>
                  </a:cubicBezTo>
                  <a:cubicBezTo>
                    <a:pt x="4061" y="6906"/>
                    <a:pt x="4073" y="6906"/>
                    <a:pt x="4073" y="6894"/>
                  </a:cubicBezTo>
                  <a:cubicBezTo>
                    <a:pt x="4085" y="6906"/>
                    <a:pt x="4096" y="6930"/>
                    <a:pt x="4108" y="6942"/>
                  </a:cubicBezTo>
                  <a:cubicBezTo>
                    <a:pt x="4102" y="6984"/>
                    <a:pt x="4093" y="6993"/>
                    <a:pt x="4085" y="6993"/>
                  </a:cubicBezTo>
                  <a:cubicBezTo>
                    <a:pt x="4078" y="6993"/>
                    <a:pt x="4071" y="6988"/>
                    <a:pt x="4066" y="6988"/>
                  </a:cubicBezTo>
                  <a:cubicBezTo>
                    <a:pt x="4064" y="6988"/>
                    <a:pt x="4062" y="6988"/>
                    <a:pt x="4061" y="6990"/>
                  </a:cubicBezTo>
                  <a:cubicBezTo>
                    <a:pt x="4037" y="7121"/>
                    <a:pt x="4132" y="7001"/>
                    <a:pt x="4120" y="7121"/>
                  </a:cubicBezTo>
                  <a:lnTo>
                    <a:pt x="4108" y="7132"/>
                  </a:lnTo>
                  <a:cubicBezTo>
                    <a:pt x="4132" y="7192"/>
                    <a:pt x="4144" y="7275"/>
                    <a:pt x="4180" y="7287"/>
                  </a:cubicBezTo>
                  <a:cubicBezTo>
                    <a:pt x="4132" y="7335"/>
                    <a:pt x="4215" y="7406"/>
                    <a:pt x="4192" y="7466"/>
                  </a:cubicBezTo>
                  <a:cubicBezTo>
                    <a:pt x="4186" y="7467"/>
                    <a:pt x="4181" y="7468"/>
                    <a:pt x="4176" y="7468"/>
                  </a:cubicBezTo>
                  <a:cubicBezTo>
                    <a:pt x="4094" y="7468"/>
                    <a:pt x="4177" y="7272"/>
                    <a:pt x="4120" y="7216"/>
                  </a:cubicBezTo>
                  <a:lnTo>
                    <a:pt x="4120" y="7216"/>
                  </a:lnTo>
                  <a:cubicBezTo>
                    <a:pt x="4115" y="7230"/>
                    <a:pt x="4109" y="7235"/>
                    <a:pt x="4104" y="7235"/>
                  </a:cubicBezTo>
                  <a:cubicBezTo>
                    <a:pt x="4085" y="7235"/>
                    <a:pt x="4067" y="7175"/>
                    <a:pt x="4049" y="7156"/>
                  </a:cubicBezTo>
                  <a:lnTo>
                    <a:pt x="4049" y="7156"/>
                  </a:lnTo>
                  <a:cubicBezTo>
                    <a:pt x="4061" y="7216"/>
                    <a:pt x="4085" y="7287"/>
                    <a:pt x="4096" y="7347"/>
                  </a:cubicBezTo>
                  <a:cubicBezTo>
                    <a:pt x="4085" y="7359"/>
                    <a:pt x="4037" y="7418"/>
                    <a:pt x="4085" y="7454"/>
                  </a:cubicBezTo>
                  <a:lnTo>
                    <a:pt x="4085" y="7442"/>
                  </a:lnTo>
                  <a:cubicBezTo>
                    <a:pt x="4108" y="7513"/>
                    <a:pt x="4144" y="7490"/>
                    <a:pt x="4144" y="7549"/>
                  </a:cubicBezTo>
                  <a:cubicBezTo>
                    <a:pt x="4141" y="7553"/>
                    <a:pt x="4136" y="7554"/>
                    <a:pt x="4131" y="7554"/>
                  </a:cubicBezTo>
                  <a:cubicBezTo>
                    <a:pt x="4120" y="7554"/>
                    <a:pt x="4108" y="7546"/>
                    <a:pt x="4108" y="7537"/>
                  </a:cubicBezTo>
                  <a:lnTo>
                    <a:pt x="4108" y="7537"/>
                  </a:lnTo>
                  <a:cubicBezTo>
                    <a:pt x="4108" y="7597"/>
                    <a:pt x="4132" y="7585"/>
                    <a:pt x="4156" y="7621"/>
                  </a:cubicBezTo>
                  <a:cubicBezTo>
                    <a:pt x="4156" y="7638"/>
                    <a:pt x="4152" y="7643"/>
                    <a:pt x="4146" y="7643"/>
                  </a:cubicBezTo>
                  <a:cubicBezTo>
                    <a:pt x="4138" y="7643"/>
                    <a:pt x="4126" y="7634"/>
                    <a:pt x="4118" y="7634"/>
                  </a:cubicBezTo>
                  <a:cubicBezTo>
                    <a:pt x="4112" y="7634"/>
                    <a:pt x="4108" y="7639"/>
                    <a:pt x="4108" y="7656"/>
                  </a:cubicBezTo>
                  <a:cubicBezTo>
                    <a:pt x="4156" y="7716"/>
                    <a:pt x="4120" y="7763"/>
                    <a:pt x="4132" y="7823"/>
                  </a:cubicBezTo>
                  <a:cubicBezTo>
                    <a:pt x="4136" y="7820"/>
                    <a:pt x="4141" y="7819"/>
                    <a:pt x="4145" y="7819"/>
                  </a:cubicBezTo>
                  <a:cubicBezTo>
                    <a:pt x="4189" y="7819"/>
                    <a:pt x="4242" y="7934"/>
                    <a:pt x="4270" y="7934"/>
                  </a:cubicBezTo>
                  <a:cubicBezTo>
                    <a:pt x="4278" y="7934"/>
                    <a:pt x="4284" y="7923"/>
                    <a:pt x="4287" y="7894"/>
                  </a:cubicBezTo>
                  <a:cubicBezTo>
                    <a:pt x="4323" y="7930"/>
                    <a:pt x="4346" y="7966"/>
                    <a:pt x="4370" y="8014"/>
                  </a:cubicBezTo>
                  <a:cubicBezTo>
                    <a:pt x="4368" y="8022"/>
                    <a:pt x="4364" y="8025"/>
                    <a:pt x="4357" y="8025"/>
                  </a:cubicBezTo>
                  <a:cubicBezTo>
                    <a:pt x="4335" y="8025"/>
                    <a:pt x="4290" y="7985"/>
                    <a:pt x="4256" y="7985"/>
                  </a:cubicBezTo>
                  <a:cubicBezTo>
                    <a:pt x="4245" y="7985"/>
                    <a:pt x="4235" y="7989"/>
                    <a:pt x="4227" y="8002"/>
                  </a:cubicBezTo>
                  <a:cubicBezTo>
                    <a:pt x="4215" y="7966"/>
                    <a:pt x="4204" y="7930"/>
                    <a:pt x="4192" y="7883"/>
                  </a:cubicBezTo>
                  <a:lnTo>
                    <a:pt x="4192" y="7883"/>
                  </a:lnTo>
                  <a:cubicBezTo>
                    <a:pt x="4132" y="7930"/>
                    <a:pt x="4311" y="8097"/>
                    <a:pt x="4275" y="8204"/>
                  </a:cubicBezTo>
                  <a:cubicBezTo>
                    <a:pt x="4287" y="8264"/>
                    <a:pt x="4299" y="8240"/>
                    <a:pt x="4311" y="8359"/>
                  </a:cubicBezTo>
                  <a:lnTo>
                    <a:pt x="4358" y="8311"/>
                  </a:lnTo>
                  <a:lnTo>
                    <a:pt x="4358" y="8311"/>
                  </a:lnTo>
                  <a:cubicBezTo>
                    <a:pt x="4370" y="8383"/>
                    <a:pt x="4346" y="8406"/>
                    <a:pt x="4335" y="8418"/>
                  </a:cubicBezTo>
                  <a:cubicBezTo>
                    <a:pt x="4358" y="8454"/>
                    <a:pt x="4370" y="8478"/>
                    <a:pt x="4382" y="8514"/>
                  </a:cubicBezTo>
                  <a:cubicBezTo>
                    <a:pt x="4370" y="8502"/>
                    <a:pt x="4358" y="8502"/>
                    <a:pt x="4346" y="8478"/>
                  </a:cubicBezTo>
                  <a:lnTo>
                    <a:pt x="4346" y="8478"/>
                  </a:lnTo>
                  <a:cubicBezTo>
                    <a:pt x="4335" y="8537"/>
                    <a:pt x="4358" y="8549"/>
                    <a:pt x="4382" y="8549"/>
                  </a:cubicBezTo>
                  <a:cubicBezTo>
                    <a:pt x="4406" y="8561"/>
                    <a:pt x="4430" y="8597"/>
                    <a:pt x="4442" y="8633"/>
                  </a:cubicBezTo>
                  <a:lnTo>
                    <a:pt x="4406" y="8621"/>
                  </a:lnTo>
                  <a:lnTo>
                    <a:pt x="4406" y="8621"/>
                  </a:lnTo>
                  <a:cubicBezTo>
                    <a:pt x="4416" y="8630"/>
                    <a:pt x="4433" y="8648"/>
                    <a:pt x="4446" y="8648"/>
                  </a:cubicBezTo>
                  <a:cubicBezTo>
                    <a:pt x="4449" y="8648"/>
                    <a:pt x="4451" y="8647"/>
                    <a:pt x="4454" y="8645"/>
                  </a:cubicBezTo>
                  <a:cubicBezTo>
                    <a:pt x="4466" y="8668"/>
                    <a:pt x="4477" y="8680"/>
                    <a:pt x="4489" y="8680"/>
                  </a:cubicBezTo>
                  <a:cubicBezTo>
                    <a:pt x="4489" y="8668"/>
                    <a:pt x="4513" y="8633"/>
                    <a:pt x="4489" y="8573"/>
                  </a:cubicBezTo>
                  <a:lnTo>
                    <a:pt x="4489" y="8573"/>
                  </a:lnTo>
                  <a:cubicBezTo>
                    <a:pt x="4549" y="8704"/>
                    <a:pt x="4620" y="8787"/>
                    <a:pt x="4656" y="8918"/>
                  </a:cubicBezTo>
                  <a:cubicBezTo>
                    <a:pt x="4652" y="8920"/>
                    <a:pt x="4648" y="8921"/>
                    <a:pt x="4644" y="8921"/>
                  </a:cubicBezTo>
                  <a:cubicBezTo>
                    <a:pt x="4627" y="8921"/>
                    <a:pt x="4606" y="8910"/>
                    <a:pt x="4598" y="8910"/>
                  </a:cubicBezTo>
                  <a:cubicBezTo>
                    <a:pt x="4594" y="8910"/>
                    <a:pt x="4593" y="8912"/>
                    <a:pt x="4596" y="8918"/>
                  </a:cubicBezTo>
                  <a:cubicBezTo>
                    <a:pt x="4615" y="8956"/>
                    <a:pt x="4663" y="8985"/>
                    <a:pt x="4694" y="8985"/>
                  </a:cubicBezTo>
                  <a:cubicBezTo>
                    <a:pt x="4703" y="8985"/>
                    <a:pt x="4710" y="8983"/>
                    <a:pt x="4716" y="8978"/>
                  </a:cubicBezTo>
                  <a:cubicBezTo>
                    <a:pt x="4727" y="8990"/>
                    <a:pt x="4727" y="8990"/>
                    <a:pt x="4739" y="9002"/>
                  </a:cubicBezTo>
                  <a:cubicBezTo>
                    <a:pt x="4727" y="9014"/>
                    <a:pt x="4727" y="9037"/>
                    <a:pt x="4739" y="9061"/>
                  </a:cubicBezTo>
                  <a:cubicBezTo>
                    <a:pt x="4739" y="9073"/>
                    <a:pt x="4751" y="9085"/>
                    <a:pt x="4763" y="9109"/>
                  </a:cubicBezTo>
                  <a:cubicBezTo>
                    <a:pt x="4768" y="9106"/>
                    <a:pt x="4774" y="9105"/>
                    <a:pt x="4780" y="9105"/>
                  </a:cubicBezTo>
                  <a:cubicBezTo>
                    <a:pt x="4826" y="9105"/>
                    <a:pt x="4886" y="9180"/>
                    <a:pt x="4918" y="9180"/>
                  </a:cubicBezTo>
                  <a:cubicBezTo>
                    <a:pt x="4894" y="9156"/>
                    <a:pt x="4870" y="9133"/>
                    <a:pt x="4847" y="9121"/>
                  </a:cubicBezTo>
                  <a:cubicBezTo>
                    <a:pt x="4906" y="9121"/>
                    <a:pt x="4966" y="9121"/>
                    <a:pt x="4977" y="9168"/>
                  </a:cubicBezTo>
                  <a:cubicBezTo>
                    <a:pt x="4967" y="9164"/>
                    <a:pt x="4959" y="9163"/>
                    <a:pt x="4953" y="9163"/>
                  </a:cubicBezTo>
                  <a:cubicBezTo>
                    <a:pt x="4921" y="9163"/>
                    <a:pt x="4961" y="9219"/>
                    <a:pt x="4943" y="9219"/>
                  </a:cubicBezTo>
                  <a:cubicBezTo>
                    <a:pt x="4936" y="9219"/>
                    <a:pt x="4922" y="9212"/>
                    <a:pt x="4894" y="9192"/>
                  </a:cubicBezTo>
                  <a:lnTo>
                    <a:pt x="4894" y="9192"/>
                  </a:lnTo>
                  <a:cubicBezTo>
                    <a:pt x="4908" y="9239"/>
                    <a:pt x="4922" y="9249"/>
                    <a:pt x="4938" y="9249"/>
                  </a:cubicBezTo>
                  <a:cubicBezTo>
                    <a:pt x="4949" y="9249"/>
                    <a:pt x="4962" y="9243"/>
                    <a:pt x="4976" y="9243"/>
                  </a:cubicBezTo>
                  <a:cubicBezTo>
                    <a:pt x="4990" y="9243"/>
                    <a:pt x="5007" y="9250"/>
                    <a:pt x="5025" y="9276"/>
                  </a:cubicBezTo>
                  <a:lnTo>
                    <a:pt x="5061" y="9347"/>
                  </a:lnTo>
                  <a:cubicBezTo>
                    <a:pt x="5058" y="9350"/>
                    <a:pt x="5054" y="9351"/>
                    <a:pt x="5050" y="9351"/>
                  </a:cubicBezTo>
                  <a:cubicBezTo>
                    <a:pt x="5024" y="9351"/>
                    <a:pt x="4982" y="9307"/>
                    <a:pt x="4977" y="9307"/>
                  </a:cubicBezTo>
                  <a:lnTo>
                    <a:pt x="4977" y="9307"/>
                  </a:lnTo>
                  <a:cubicBezTo>
                    <a:pt x="4976" y="9307"/>
                    <a:pt x="4976" y="9308"/>
                    <a:pt x="4977" y="9311"/>
                  </a:cubicBezTo>
                  <a:lnTo>
                    <a:pt x="5013" y="9335"/>
                  </a:lnTo>
                  <a:cubicBezTo>
                    <a:pt x="4989" y="9335"/>
                    <a:pt x="4942" y="9299"/>
                    <a:pt x="4882" y="9252"/>
                  </a:cubicBezTo>
                  <a:cubicBezTo>
                    <a:pt x="4835" y="9216"/>
                    <a:pt x="4787" y="9168"/>
                    <a:pt x="4727" y="9145"/>
                  </a:cubicBezTo>
                  <a:lnTo>
                    <a:pt x="4727" y="9145"/>
                  </a:lnTo>
                  <a:cubicBezTo>
                    <a:pt x="4775" y="9204"/>
                    <a:pt x="4823" y="9264"/>
                    <a:pt x="4870" y="9311"/>
                  </a:cubicBezTo>
                  <a:cubicBezTo>
                    <a:pt x="5108" y="9478"/>
                    <a:pt x="5382" y="9704"/>
                    <a:pt x="5632" y="9716"/>
                  </a:cubicBezTo>
                  <a:cubicBezTo>
                    <a:pt x="5632" y="9716"/>
                    <a:pt x="5644" y="9704"/>
                    <a:pt x="5644" y="9692"/>
                  </a:cubicBezTo>
                  <a:lnTo>
                    <a:pt x="5656" y="9704"/>
                  </a:lnTo>
                  <a:lnTo>
                    <a:pt x="5704" y="9704"/>
                  </a:lnTo>
                  <a:cubicBezTo>
                    <a:pt x="5739" y="9752"/>
                    <a:pt x="5823" y="9799"/>
                    <a:pt x="5894" y="9847"/>
                  </a:cubicBezTo>
                  <a:cubicBezTo>
                    <a:pt x="5859" y="9811"/>
                    <a:pt x="5859" y="9811"/>
                    <a:pt x="5859" y="9776"/>
                  </a:cubicBezTo>
                  <a:cubicBezTo>
                    <a:pt x="5872" y="9763"/>
                    <a:pt x="5881" y="9753"/>
                    <a:pt x="5899" y="9753"/>
                  </a:cubicBezTo>
                  <a:cubicBezTo>
                    <a:pt x="5913" y="9753"/>
                    <a:pt x="5933" y="9759"/>
                    <a:pt x="5966" y="9776"/>
                  </a:cubicBezTo>
                  <a:cubicBezTo>
                    <a:pt x="5954" y="9799"/>
                    <a:pt x="5918" y="9788"/>
                    <a:pt x="5966" y="9823"/>
                  </a:cubicBezTo>
                  <a:cubicBezTo>
                    <a:pt x="5948" y="9806"/>
                    <a:pt x="5956" y="9795"/>
                    <a:pt x="5976" y="9795"/>
                  </a:cubicBezTo>
                  <a:cubicBezTo>
                    <a:pt x="5983" y="9795"/>
                    <a:pt x="5992" y="9796"/>
                    <a:pt x="6001" y="9799"/>
                  </a:cubicBezTo>
                  <a:cubicBezTo>
                    <a:pt x="6037" y="9823"/>
                    <a:pt x="6109" y="9847"/>
                    <a:pt x="6097" y="9871"/>
                  </a:cubicBezTo>
                  <a:cubicBezTo>
                    <a:pt x="6073" y="9871"/>
                    <a:pt x="6061" y="9859"/>
                    <a:pt x="6049" y="9859"/>
                  </a:cubicBezTo>
                  <a:cubicBezTo>
                    <a:pt x="6025" y="9859"/>
                    <a:pt x="6120" y="9895"/>
                    <a:pt x="6061" y="9907"/>
                  </a:cubicBezTo>
                  <a:lnTo>
                    <a:pt x="6144" y="9918"/>
                  </a:lnTo>
                  <a:cubicBezTo>
                    <a:pt x="6180" y="9954"/>
                    <a:pt x="6097" y="9942"/>
                    <a:pt x="6120" y="9966"/>
                  </a:cubicBezTo>
                  <a:cubicBezTo>
                    <a:pt x="6135" y="9967"/>
                    <a:pt x="6149" y="9968"/>
                    <a:pt x="6162" y="9968"/>
                  </a:cubicBezTo>
                  <a:cubicBezTo>
                    <a:pt x="6270" y="9968"/>
                    <a:pt x="6348" y="9930"/>
                    <a:pt x="6454" y="9930"/>
                  </a:cubicBezTo>
                  <a:cubicBezTo>
                    <a:pt x="6444" y="9940"/>
                    <a:pt x="6434" y="9982"/>
                    <a:pt x="6431" y="9990"/>
                  </a:cubicBezTo>
                  <a:lnTo>
                    <a:pt x="6431" y="9990"/>
                  </a:lnTo>
                  <a:cubicBezTo>
                    <a:pt x="6444" y="9993"/>
                    <a:pt x="6458" y="9995"/>
                    <a:pt x="6472" y="9995"/>
                  </a:cubicBezTo>
                  <a:cubicBezTo>
                    <a:pt x="6556" y="9995"/>
                    <a:pt x="6648" y="9942"/>
                    <a:pt x="6740" y="9942"/>
                  </a:cubicBezTo>
                  <a:cubicBezTo>
                    <a:pt x="6728" y="9954"/>
                    <a:pt x="6680" y="9954"/>
                    <a:pt x="6656" y="9954"/>
                  </a:cubicBezTo>
                  <a:cubicBezTo>
                    <a:pt x="6797" y="9976"/>
                    <a:pt x="6927" y="9983"/>
                    <a:pt x="7057" y="9983"/>
                  </a:cubicBezTo>
                  <a:cubicBezTo>
                    <a:pt x="7213" y="9983"/>
                    <a:pt x="7368" y="9973"/>
                    <a:pt x="7537" y="9966"/>
                  </a:cubicBezTo>
                  <a:lnTo>
                    <a:pt x="7597" y="9883"/>
                  </a:lnTo>
                  <a:lnTo>
                    <a:pt x="7692" y="9907"/>
                  </a:lnTo>
                  <a:cubicBezTo>
                    <a:pt x="8014" y="9847"/>
                    <a:pt x="8228" y="9704"/>
                    <a:pt x="8466" y="9514"/>
                  </a:cubicBezTo>
                  <a:cubicBezTo>
                    <a:pt x="8488" y="9495"/>
                    <a:pt x="8503" y="9489"/>
                    <a:pt x="8515" y="9489"/>
                  </a:cubicBezTo>
                  <a:cubicBezTo>
                    <a:pt x="8536" y="9489"/>
                    <a:pt x="8547" y="9507"/>
                    <a:pt x="8566" y="9507"/>
                  </a:cubicBezTo>
                  <a:cubicBezTo>
                    <a:pt x="8572" y="9507"/>
                    <a:pt x="8578" y="9505"/>
                    <a:pt x="8585" y="9502"/>
                  </a:cubicBezTo>
                  <a:cubicBezTo>
                    <a:pt x="8752" y="9383"/>
                    <a:pt x="8752" y="9287"/>
                    <a:pt x="8883" y="9145"/>
                  </a:cubicBezTo>
                  <a:lnTo>
                    <a:pt x="8883" y="9145"/>
                  </a:lnTo>
                  <a:cubicBezTo>
                    <a:pt x="8874" y="9170"/>
                    <a:pt x="8878" y="9215"/>
                    <a:pt x="8903" y="9215"/>
                  </a:cubicBezTo>
                  <a:cubicBezTo>
                    <a:pt x="8913" y="9215"/>
                    <a:pt x="8926" y="9209"/>
                    <a:pt x="8942" y="9192"/>
                  </a:cubicBezTo>
                  <a:cubicBezTo>
                    <a:pt x="8942" y="9168"/>
                    <a:pt x="8918" y="9145"/>
                    <a:pt x="8966" y="9109"/>
                  </a:cubicBezTo>
                  <a:lnTo>
                    <a:pt x="8966" y="9145"/>
                  </a:lnTo>
                  <a:cubicBezTo>
                    <a:pt x="9014" y="9121"/>
                    <a:pt x="9038" y="9073"/>
                    <a:pt x="9109" y="9002"/>
                  </a:cubicBezTo>
                  <a:cubicBezTo>
                    <a:pt x="9168" y="8930"/>
                    <a:pt x="9204" y="8847"/>
                    <a:pt x="9240" y="8764"/>
                  </a:cubicBezTo>
                  <a:cubicBezTo>
                    <a:pt x="9264" y="8692"/>
                    <a:pt x="9288" y="8609"/>
                    <a:pt x="9288" y="8525"/>
                  </a:cubicBezTo>
                  <a:cubicBezTo>
                    <a:pt x="9310" y="8490"/>
                    <a:pt x="9325" y="8477"/>
                    <a:pt x="9335" y="8477"/>
                  </a:cubicBezTo>
                  <a:cubicBezTo>
                    <a:pt x="9359" y="8477"/>
                    <a:pt x="9355" y="8551"/>
                    <a:pt x="9367" y="8551"/>
                  </a:cubicBezTo>
                  <a:cubicBezTo>
                    <a:pt x="9368" y="8551"/>
                    <a:pt x="9369" y="8551"/>
                    <a:pt x="9371" y="8549"/>
                  </a:cubicBezTo>
                  <a:lnTo>
                    <a:pt x="9371" y="8549"/>
                  </a:lnTo>
                  <a:cubicBezTo>
                    <a:pt x="9288" y="8633"/>
                    <a:pt x="9335" y="8621"/>
                    <a:pt x="9347" y="8656"/>
                  </a:cubicBezTo>
                  <a:cubicBezTo>
                    <a:pt x="9359" y="8597"/>
                    <a:pt x="9383" y="8525"/>
                    <a:pt x="9442" y="8525"/>
                  </a:cubicBezTo>
                  <a:cubicBezTo>
                    <a:pt x="9476" y="8459"/>
                    <a:pt x="9488" y="8423"/>
                    <a:pt x="9500" y="8350"/>
                  </a:cubicBezTo>
                  <a:lnTo>
                    <a:pt x="9500" y="8350"/>
                  </a:lnTo>
                  <a:cubicBezTo>
                    <a:pt x="9495" y="8364"/>
                    <a:pt x="9486" y="8374"/>
                    <a:pt x="9479" y="8374"/>
                  </a:cubicBezTo>
                  <a:cubicBezTo>
                    <a:pt x="9472" y="8374"/>
                    <a:pt x="9466" y="8366"/>
                    <a:pt x="9466" y="8347"/>
                  </a:cubicBezTo>
                  <a:cubicBezTo>
                    <a:pt x="9499" y="8302"/>
                    <a:pt x="9543" y="8154"/>
                    <a:pt x="9588" y="8154"/>
                  </a:cubicBezTo>
                  <a:cubicBezTo>
                    <a:pt x="9591" y="8154"/>
                    <a:pt x="9594" y="8155"/>
                    <a:pt x="9597" y="8156"/>
                  </a:cubicBezTo>
                  <a:cubicBezTo>
                    <a:pt x="9728" y="7787"/>
                    <a:pt x="9835" y="7347"/>
                    <a:pt x="9800" y="6906"/>
                  </a:cubicBezTo>
                  <a:cubicBezTo>
                    <a:pt x="9792" y="6894"/>
                    <a:pt x="9787" y="6889"/>
                    <a:pt x="9784" y="6889"/>
                  </a:cubicBezTo>
                  <a:cubicBezTo>
                    <a:pt x="9774" y="6889"/>
                    <a:pt x="9780" y="6937"/>
                    <a:pt x="9771" y="6937"/>
                  </a:cubicBezTo>
                  <a:cubicBezTo>
                    <a:pt x="9769" y="6937"/>
                    <a:pt x="9767" y="6935"/>
                    <a:pt x="9764" y="6930"/>
                  </a:cubicBezTo>
                  <a:cubicBezTo>
                    <a:pt x="9716" y="6823"/>
                    <a:pt x="9776" y="6847"/>
                    <a:pt x="9740" y="6763"/>
                  </a:cubicBezTo>
                  <a:lnTo>
                    <a:pt x="9740" y="6763"/>
                  </a:lnTo>
                  <a:lnTo>
                    <a:pt x="9776" y="6799"/>
                  </a:lnTo>
                  <a:cubicBezTo>
                    <a:pt x="9764" y="6668"/>
                    <a:pt x="9692" y="6549"/>
                    <a:pt x="9633" y="6442"/>
                  </a:cubicBezTo>
                  <a:lnTo>
                    <a:pt x="9633" y="6442"/>
                  </a:lnTo>
                  <a:cubicBezTo>
                    <a:pt x="9635" y="6443"/>
                    <a:pt x="9636" y="6443"/>
                    <a:pt x="9638" y="6443"/>
                  </a:cubicBezTo>
                  <a:cubicBezTo>
                    <a:pt x="9657" y="6443"/>
                    <a:pt x="9648" y="6398"/>
                    <a:pt x="9656" y="6398"/>
                  </a:cubicBezTo>
                  <a:lnTo>
                    <a:pt x="9656" y="6398"/>
                  </a:lnTo>
                  <a:cubicBezTo>
                    <a:pt x="9660" y="6398"/>
                    <a:pt x="9667" y="6406"/>
                    <a:pt x="9680" y="6430"/>
                  </a:cubicBezTo>
                  <a:cubicBezTo>
                    <a:pt x="9657" y="6382"/>
                    <a:pt x="9788" y="6263"/>
                    <a:pt x="9740" y="6228"/>
                  </a:cubicBezTo>
                  <a:lnTo>
                    <a:pt x="9740" y="6228"/>
                  </a:lnTo>
                  <a:lnTo>
                    <a:pt x="9621" y="6335"/>
                  </a:lnTo>
                  <a:cubicBezTo>
                    <a:pt x="9609" y="6335"/>
                    <a:pt x="9597" y="6263"/>
                    <a:pt x="9585" y="6263"/>
                  </a:cubicBezTo>
                  <a:cubicBezTo>
                    <a:pt x="9597" y="6216"/>
                    <a:pt x="9609" y="6144"/>
                    <a:pt x="9597" y="6109"/>
                  </a:cubicBezTo>
                  <a:cubicBezTo>
                    <a:pt x="9603" y="6103"/>
                    <a:pt x="9607" y="6101"/>
                    <a:pt x="9612" y="6101"/>
                  </a:cubicBezTo>
                  <a:cubicBezTo>
                    <a:pt x="9637" y="6101"/>
                    <a:pt x="9648" y="6175"/>
                    <a:pt x="9669" y="6216"/>
                  </a:cubicBezTo>
                  <a:cubicBezTo>
                    <a:pt x="9719" y="6206"/>
                    <a:pt x="9667" y="6084"/>
                    <a:pt x="9701" y="6084"/>
                  </a:cubicBezTo>
                  <a:cubicBezTo>
                    <a:pt x="9707" y="6084"/>
                    <a:pt x="9716" y="6088"/>
                    <a:pt x="9728" y="6097"/>
                  </a:cubicBezTo>
                  <a:cubicBezTo>
                    <a:pt x="9713" y="6063"/>
                    <a:pt x="9705" y="6053"/>
                    <a:pt x="9700" y="6053"/>
                  </a:cubicBezTo>
                  <a:cubicBezTo>
                    <a:pt x="9692" y="6053"/>
                    <a:pt x="9690" y="6077"/>
                    <a:pt x="9678" y="6077"/>
                  </a:cubicBezTo>
                  <a:cubicBezTo>
                    <a:pt x="9673" y="6077"/>
                    <a:pt x="9666" y="6073"/>
                    <a:pt x="9657" y="6061"/>
                  </a:cubicBezTo>
                  <a:lnTo>
                    <a:pt x="9633" y="5978"/>
                  </a:lnTo>
                  <a:lnTo>
                    <a:pt x="9645" y="6049"/>
                  </a:lnTo>
                  <a:cubicBezTo>
                    <a:pt x="9597" y="5978"/>
                    <a:pt x="9549" y="5978"/>
                    <a:pt x="9538" y="5870"/>
                  </a:cubicBezTo>
                  <a:lnTo>
                    <a:pt x="9430" y="5799"/>
                  </a:lnTo>
                  <a:cubicBezTo>
                    <a:pt x="9466" y="5775"/>
                    <a:pt x="9407" y="5728"/>
                    <a:pt x="9395" y="5680"/>
                  </a:cubicBezTo>
                  <a:lnTo>
                    <a:pt x="9395" y="5680"/>
                  </a:lnTo>
                  <a:lnTo>
                    <a:pt x="9430" y="5692"/>
                  </a:lnTo>
                  <a:cubicBezTo>
                    <a:pt x="9395" y="5632"/>
                    <a:pt x="9395" y="5608"/>
                    <a:pt x="9383" y="5561"/>
                  </a:cubicBezTo>
                  <a:lnTo>
                    <a:pt x="9383" y="5561"/>
                  </a:lnTo>
                  <a:cubicBezTo>
                    <a:pt x="9436" y="5571"/>
                    <a:pt x="9413" y="5610"/>
                    <a:pt x="9441" y="5610"/>
                  </a:cubicBezTo>
                  <a:cubicBezTo>
                    <a:pt x="9445" y="5610"/>
                    <a:pt x="9449" y="5610"/>
                    <a:pt x="9454" y="5608"/>
                  </a:cubicBezTo>
                  <a:lnTo>
                    <a:pt x="9419" y="5537"/>
                  </a:lnTo>
                  <a:cubicBezTo>
                    <a:pt x="9417" y="5539"/>
                    <a:pt x="9414" y="5540"/>
                    <a:pt x="9410" y="5540"/>
                  </a:cubicBezTo>
                  <a:cubicBezTo>
                    <a:pt x="9403" y="5540"/>
                    <a:pt x="9394" y="5537"/>
                    <a:pt x="9386" y="5537"/>
                  </a:cubicBezTo>
                  <a:cubicBezTo>
                    <a:pt x="9374" y="5537"/>
                    <a:pt x="9365" y="5543"/>
                    <a:pt x="9371" y="5573"/>
                  </a:cubicBezTo>
                  <a:cubicBezTo>
                    <a:pt x="9288" y="5537"/>
                    <a:pt x="9240" y="5525"/>
                    <a:pt x="9133" y="5382"/>
                  </a:cubicBezTo>
                  <a:cubicBezTo>
                    <a:pt x="9133" y="5357"/>
                    <a:pt x="9139" y="5348"/>
                    <a:pt x="9148" y="5348"/>
                  </a:cubicBezTo>
                  <a:cubicBezTo>
                    <a:pt x="9166" y="5348"/>
                    <a:pt x="9199" y="5385"/>
                    <a:pt x="9222" y="5385"/>
                  </a:cubicBezTo>
                  <a:cubicBezTo>
                    <a:pt x="9229" y="5385"/>
                    <a:pt x="9236" y="5381"/>
                    <a:pt x="9240" y="5370"/>
                  </a:cubicBezTo>
                  <a:cubicBezTo>
                    <a:pt x="9145" y="5204"/>
                    <a:pt x="9002" y="5263"/>
                    <a:pt x="8942" y="5180"/>
                  </a:cubicBezTo>
                  <a:cubicBezTo>
                    <a:pt x="8895" y="5108"/>
                    <a:pt x="8871" y="5096"/>
                    <a:pt x="8847" y="5073"/>
                  </a:cubicBezTo>
                  <a:lnTo>
                    <a:pt x="8835" y="5049"/>
                  </a:lnTo>
                  <a:cubicBezTo>
                    <a:pt x="8829" y="5040"/>
                    <a:pt x="8828" y="5037"/>
                    <a:pt x="8829" y="5037"/>
                  </a:cubicBezTo>
                  <a:lnTo>
                    <a:pt x="8829" y="5037"/>
                  </a:lnTo>
                  <a:cubicBezTo>
                    <a:pt x="8830" y="5037"/>
                    <a:pt x="8846" y="5055"/>
                    <a:pt x="8848" y="5055"/>
                  </a:cubicBezTo>
                  <a:cubicBezTo>
                    <a:pt x="8849" y="5055"/>
                    <a:pt x="8849" y="5053"/>
                    <a:pt x="8847" y="5049"/>
                  </a:cubicBezTo>
                  <a:lnTo>
                    <a:pt x="8847" y="5037"/>
                  </a:lnTo>
                  <a:cubicBezTo>
                    <a:pt x="8844" y="5030"/>
                    <a:pt x="8845" y="5027"/>
                    <a:pt x="8850" y="5027"/>
                  </a:cubicBezTo>
                  <a:cubicBezTo>
                    <a:pt x="8861" y="5027"/>
                    <a:pt x="8890" y="5044"/>
                    <a:pt x="8907" y="5061"/>
                  </a:cubicBezTo>
                  <a:cubicBezTo>
                    <a:pt x="8895" y="5025"/>
                    <a:pt x="8907" y="5013"/>
                    <a:pt x="8918" y="5001"/>
                  </a:cubicBezTo>
                  <a:cubicBezTo>
                    <a:pt x="8942" y="5001"/>
                    <a:pt x="8978" y="5001"/>
                    <a:pt x="9026" y="5073"/>
                  </a:cubicBezTo>
                  <a:cubicBezTo>
                    <a:pt x="9018" y="5055"/>
                    <a:pt x="9016" y="5046"/>
                    <a:pt x="9019" y="5044"/>
                  </a:cubicBezTo>
                  <a:lnTo>
                    <a:pt x="9019" y="5044"/>
                  </a:lnTo>
                  <a:cubicBezTo>
                    <a:pt x="9028" y="5051"/>
                    <a:pt x="9038" y="5057"/>
                    <a:pt x="9049" y="5064"/>
                  </a:cubicBezTo>
                  <a:lnTo>
                    <a:pt x="9049" y="5064"/>
                  </a:lnTo>
                  <a:cubicBezTo>
                    <a:pt x="9036" y="5052"/>
                    <a:pt x="9025" y="5043"/>
                    <a:pt x="9021" y="5043"/>
                  </a:cubicBezTo>
                  <a:lnTo>
                    <a:pt x="9021" y="5043"/>
                  </a:lnTo>
                  <a:cubicBezTo>
                    <a:pt x="9020" y="5043"/>
                    <a:pt x="9019" y="5043"/>
                    <a:pt x="9019" y="5044"/>
                  </a:cubicBezTo>
                  <a:lnTo>
                    <a:pt x="9019" y="5044"/>
                  </a:lnTo>
                  <a:cubicBezTo>
                    <a:pt x="9001" y="5031"/>
                    <a:pt x="8986" y="5018"/>
                    <a:pt x="8978" y="5001"/>
                  </a:cubicBezTo>
                  <a:lnTo>
                    <a:pt x="8978" y="5001"/>
                  </a:lnTo>
                  <a:cubicBezTo>
                    <a:pt x="8996" y="5007"/>
                    <a:pt x="9014" y="5013"/>
                    <a:pt x="9030" y="5013"/>
                  </a:cubicBezTo>
                  <a:cubicBezTo>
                    <a:pt x="9046" y="5013"/>
                    <a:pt x="9061" y="5007"/>
                    <a:pt x="9073" y="4989"/>
                  </a:cubicBezTo>
                  <a:cubicBezTo>
                    <a:pt x="9061" y="4977"/>
                    <a:pt x="9049" y="4966"/>
                    <a:pt x="9038" y="4942"/>
                  </a:cubicBezTo>
                  <a:cubicBezTo>
                    <a:pt x="9026" y="4930"/>
                    <a:pt x="9026" y="4930"/>
                    <a:pt x="9026" y="4918"/>
                  </a:cubicBezTo>
                  <a:cubicBezTo>
                    <a:pt x="9026" y="4930"/>
                    <a:pt x="9026" y="4942"/>
                    <a:pt x="9026" y="4942"/>
                  </a:cubicBezTo>
                  <a:cubicBezTo>
                    <a:pt x="9015" y="4931"/>
                    <a:pt x="8995" y="4892"/>
                    <a:pt x="9008" y="4892"/>
                  </a:cubicBezTo>
                  <a:cubicBezTo>
                    <a:pt x="9009" y="4892"/>
                    <a:pt x="9011" y="4893"/>
                    <a:pt x="9014" y="4894"/>
                  </a:cubicBezTo>
                  <a:cubicBezTo>
                    <a:pt x="9014" y="4906"/>
                    <a:pt x="9014" y="4906"/>
                    <a:pt x="9014" y="4906"/>
                  </a:cubicBezTo>
                  <a:cubicBezTo>
                    <a:pt x="9023" y="4906"/>
                    <a:pt x="9018" y="4891"/>
                    <a:pt x="9021" y="4891"/>
                  </a:cubicBezTo>
                  <a:lnTo>
                    <a:pt x="9021" y="4891"/>
                  </a:lnTo>
                  <a:cubicBezTo>
                    <a:pt x="9022" y="4891"/>
                    <a:pt x="9023" y="4892"/>
                    <a:pt x="9026" y="4894"/>
                  </a:cubicBezTo>
                  <a:cubicBezTo>
                    <a:pt x="9038" y="4894"/>
                    <a:pt x="9026" y="4894"/>
                    <a:pt x="9038" y="4906"/>
                  </a:cubicBezTo>
                  <a:lnTo>
                    <a:pt x="9073" y="4918"/>
                  </a:lnTo>
                  <a:cubicBezTo>
                    <a:pt x="9059" y="4895"/>
                    <a:pt x="9058" y="4888"/>
                    <a:pt x="9062" y="4888"/>
                  </a:cubicBezTo>
                  <a:lnTo>
                    <a:pt x="9062" y="4888"/>
                  </a:lnTo>
                  <a:cubicBezTo>
                    <a:pt x="9069" y="4888"/>
                    <a:pt x="9090" y="4906"/>
                    <a:pt x="9097" y="4906"/>
                  </a:cubicBezTo>
                  <a:cubicBezTo>
                    <a:pt x="9109" y="4942"/>
                    <a:pt x="9085" y="4918"/>
                    <a:pt x="9109" y="4966"/>
                  </a:cubicBezTo>
                  <a:lnTo>
                    <a:pt x="9133" y="4989"/>
                  </a:lnTo>
                  <a:lnTo>
                    <a:pt x="9109" y="4954"/>
                  </a:lnTo>
                  <a:lnTo>
                    <a:pt x="9121" y="4954"/>
                  </a:lnTo>
                  <a:cubicBezTo>
                    <a:pt x="9122" y="4954"/>
                    <a:pt x="9123" y="4954"/>
                    <a:pt x="9124" y="4954"/>
                  </a:cubicBezTo>
                  <a:lnTo>
                    <a:pt x="9124" y="4954"/>
                  </a:lnTo>
                  <a:cubicBezTo>
                    <a:pt x="9124" y="4954"/>
                    <a:pt x="9124" y="4954"/>
                    <a:pt x="9124" y="4954"/>
                  </a:cubicBezTo>
                  <a:lnTo>
                    <a:pt x="9133" y="4954"/>
                  </a:lnTo>
                  <a:lnTo>
                    <a:pt x="9133" y="4942"/>
                  </a:lnTo>
                  <a:cubicBezTo>
                    <a:pt x="9139" y="4960"/>
                    <a:pt x="9142" y="4960"/>
                    <a:pt x="9146" y="4960"/>
                  </a:cubicBezTo>
                  <a:cubicBezTo>
                    <a:pt x="9151" y="4960"/>
                    <a:pt x="9157" y="4960"/>
                    <a:pt x="9168" y="4977"/>
                  </a:cubicBezTo>
                  <a:cubicBezTo>
                    <a:pt x="9170" y="4978"/>
                    <a:pt x="9172" y="4979"/>
                    <a:pt x="9173" y="4979"/>
                  </a:cubicBezTo>
                  <a:cubicBezTo>
                    <a:pt x="9184" y="4979"/>
                    <a:pt x="9170" y="4944"/>
                    <a:pt x="9184" y="4944"/>
                  </a:cubicBezTo>
                  <a:cubicBezTo>
                    <a:pt x="9188" y="4944"/>
                    <a:pt x="9195" y="4946"/>
                    <a:pt x="9204" y="4954"/>
                  </a:cubicBezTo>
                  <a:cubicBezTo>
                    <a:pt x="9192" y="4942"/>
                    <a:pt x="9180" y="4894"/>
                    <a:pt x="9192" y="4894"/>
                  </a:cubicBezTo>
                  <a:lnTo>
                    <a:pt x="9192" y="4894"/>
                  </a:lnTo>
                  <a:cubicBezTo>
                    <a:pt x="9192" y="4906"/>
                    <a:pt x="9204" y="4906"/>
                    <a:pt x="9204" y="4930"/>
                  </a:cubicBezTo>
                  <a:lnTo>
                    <a:pt x="9204" y="4906"/>
                  </a:lnTo>
                  <a:cubicBezTo>
                    <a:pt x="9223" y="4925"/>
                    <a:pt x="9233" y="4931"/>
                    <a:pt x="9239" y="4931"/>
                  </a:cubicBezTo>
                  <a:cubicBezTo>
                    <a:pt x="9248" y="4931"/>
                    <a:pt x="9249" y="4918"/>
                    <a:pt x="9264" y="4918"/>
                  </a:cubicBezTo>
                  <a:lnTo>
                    <a:pt x="9276" y="4942"/>
                  </a:lnTo>
                  <a:cubicBezTo>
                    <a:pt x="9264" y="4918"/>
                    <a:pt x="9264" y="4894"/>
                    <a:pt x="9264" y="4894"/>
                  </a:cubicBezTo>
                  <a:lnTo>
                    <a:pt x="9264" y="4894"/>
                  </a:lnTo>
                  <a:lnTo>
                    <a:pt x="9288" y="4930"/>
                  </a:lnTo>
                  <a:cubicBezTo>
                    <a:pt x="9290" y="4932"/>
                    <a:pt x="9292" y="4934"/>
                    <a:pt x="9293" y="4934"/>
                  </a:cubicBezTo>
                  <a:cubicBezTo>
                    <a:pt x="9299" y="4934"/>
                    <a:pt x="9260" y="4869"/>
                    <a:pt x="9272" y="4869"/>
                  </a:cubicBezTo>
                  <a:lnTo>
                    <a:pt x="9272" y="4869"/>
                  </a:lnTo>
                  <a:cubicBezTo>
                    <a:pt x="9273" y="4869"/>
                    <a:pt x="9274" y="4870"/>
                    <a:pt x="9276" y="4870"/>
                  </a:cubicBezTo>
                  <a:cubicBezTo>
                    <a:pt x="9259" y="4853"/>
                    <a:pt x="9248" y="4836"/>
                    <a:pt x="9234" y="4820"/>
                  </a:cubicBezTo>
                  <a:lnTo>
                    <a:pt x="9234" y="4820"/>
                  </a:lnTo>
                  <a:cubicBezTo>
                    <a:pt x="9236" y="4821"/>
                    <a:pt x="9238" y="4821"/>
                    <a:pt x="9239" y="4821"/>
                  </a:cubicBezTo>
                  <a:cubicBezTo>
                    <a:pt x="9243" y="4821"/>
                    <a:pt x="9241" y="4812"/>
                    <a:pt x="9228" y="4799"/>
                  </a:cubicBezTo>
                  <a:cubicBezTo>
                    <a:pt x="9231" y="4795"/>
                    <a:pt x="9234" y="4794"/>
                    <a:pt x="9236" y="4794"/>
                  </a:cubicBezTo>
                  <a:cubicBezTo>
                    <a:pt x="9241" y="4794"/>
                    <a:pt x="9243" y="4802"/>
                    <a:pt x="9252" y="4811"/>
                  </a:cubicBezTo>
                  <a:lnTo>
                    <a:pt x="9240" y="4787"/>
                  </a:lnTo>
                  <a:cubicBezTo>
                    <a:pt x="9241" y="4786"/>
                    <a:pt x="9243" y="4785"/>
                    <a:pt x="9244" y="4785"/>
                  </a:cubicBezTo>
                  <a:cubicBezTo>
                    <a:pt x="9254" y="4785"/>
                    <a:pt x="9267" y="4808"/>
                    <a:pt x="9273" y="4828"/>
                  </a:cubicBezTo>
                  <a:lnTo>
                    <a:pt x="9273" y="4828"/>
                  </a:lnTo>
                  <a:cubicBezTo>
                    <a:pt x="9273" y="4824"/>
                    <a:pt x="9276" y="4823"/>
                    <a:pt x="9279" y="4823"/>
                  </a:cubicBezTo>
                  <a:cubicBezTo>
                    <a:pt x="9285" y="4823"/>
                    <a:pt x="9293" y="4829"/>
                    <a:pt x="9299" y="4835"/>
                  </a:cubicBezTo>
                  <a:lnTo>
                    <a:pt x="9311" y="4846"/>
                  </a:lnTo>
                  <a:lnTo>
                    <a:pt x="9323" y="4846"/>
                  </a:lnTo>
                  <a:cubicBezTo>
                    <a:pt x="9316" y="4824"/>
                    <a:pt x="9313" y="4816"/>
                    <a:pt x="9318" y="4816"/>
                  </a:cubicBezTo>
                  <a:cubicBezTo>
                    <a:pt x="9321" y="4816"/>
                    <a:pt x="9326" y="4818"/>
                    <a:pt x="9335" y="4823"/>
                  </a:cubicBezTo>
                  <a:lnTo>
                    <a:pt x="9347" y="4846"/>
                  </a:lnTo>
                  <a:cubicBezTo>
                    <a:pt x="9347" y="4836"/>
                    <a:pt x="9348" y="4831"/>
                    <a:pt x="9350" y="4831"/>
                  </a:cubicBezTo>
                  <a:cubicBezTo>
                    <a:pt x="9355" y="4831"/>
                    <a:pt x="9366" y="4854"/>
                    <a:pt x="9383" y="4870"/>
                  </a:cubicBezTo>
                  <a:cubicBezTo>
                    <a:pt x="9380" y="4856"/>
                    <a:pt x="9382" y="4851"/>
                    <a:pt x="9388" y="4851"/>
                  </a:cubicBezTo>
                  <a:cubicBezTo>
                    <a:pt x="9398" y="4851"/>
                    <a:pt x="9421" y="4872"/>
                    <a:pt x="9430" y="4872"/>
                  </a:cubicBezTo>
                  <a:cubicBezTo>
                    <a:pt x="9435" y="4872"/>
                    <a:pt x="9437" y="4866"/>
                    <a:pt x="9430" y="4846"/>
                  </a:cubicBezTo>
                  <a:lnTo>
                    <a:pt x="9430" y="4846"/>
                  </a:lnTo>
                  <a:lnTo>
                    <a:pt x="9442" y="4870"/>
                  </a:lnTo>
                  <a:cubicBezTo>
                    <a:pt x="9430" y="4799"/>
                    <a:pt x="9502" y="4870"/>
                    <a:pt x="9466" y="4787"/>
                  </a:cubicBezTo>
                  <a:lnTo>
                    <a:pt x="9466" y="4787"/>
                  </a:lnTo>
                  <a:cubicBezTo>
                    <a:pt x="9480" y="4803"/>
                    <a:pt x="9487" y="4810"/>
                    <a:pt x="9490" y="4810"/>
                  </a:cubicBezTo>
                  <a:cubicBezTo>
                    <a:pt x="9499" y="4810"/>
                    <a:pt x="9465" y="4746"/>
                    <a:pt x="9472" y="4746"/>
                  </a:cubicBezTo>
                  <a:lnTo>
                    <a:pt x="9472" y="4746"/>
                  </a:lnTo>
                  <a:cubicBezTo>
                    <a:pt x="9474" y="4746"/>
                    <a:pt x="9480" y="4751"/>
                    <a:pt x="9490" y="4763"/>
                  </a:cubicBezTo>
                  <a:lnTo>
                    <a:pt x="9490" y="4751"/>
                  </a:lnTo>
                  <a:cubicBezTo>
                    <a:pt x="9561" y="4727"/>
                    <a:pt x="9657" y="4739"/>
                    <a:pt x="9692" y="4668"/>
                  </a:cubicBezTo>
                  <a:lnTo>
                    <a:pt x="9704" y="4680"/>
                  </a:lnTo>
                  <a:cubicBezTo>
                    <a:pt x="9811" y="4668"/>
                    <a:pt x="9883" y="4573"/>
                    <a:pt x="9990" y="4549"/>
                  </a:cubicBezTo>
                  <a:cubicBezTo>
                    <a:pt x="9990" y="4525"/>
                    <a:pt x="9966" y="4477"/>
                    <a:pt x="9966" y="4454"/>
                  </a:cubicBezTo>
                  <a:cubicBezTo>
                    <a:pt x="9966" y="4454"/>
                    <a:pt x="9968" y="4452"/>
                    <a:pt x="9971" y="4452"/>
                  </a:cubicBezTo>
                  <a:cubicBezTo>
                    <a:pt x="9976" y="4452"/>
                    <a:pt x="9983" y="4456"/>
                    <a:pt x="9990" y="4477"/>
                  </a:cubicBezTo>
                  <a:cubicBezTo>
                    <a:pt x="9990" y="4489"/>
                    <a:pt x="10002" y="4513"/>
                    <a:pt x="10002" y="4525"/>
                  </a:cubicBezTo>
                  <a:cubicBezTo>
                    <a:pt x="10005" y="4522"/>
                    <a:pt x="10009" y="4521"/>
                    <a:pt x="10013" y="4521"/>
                  </a:cubicBezTo>
                  <a:cubicBezTo>
                    <a:pt x="10016" y="4521"/>
                    <a:pt x="10021" y="4522"/>
                    <a:pt x="10024" y="4522"/>
                  </a:cubicBezTo>
                  <a:cubicBezTo>
                    <a:pt x="10032" y="4522"/>
                    <a:pt x="10038" y="4519"/>
                    <a:pt x="10038" y="4501"/>
                  </a:cubicBezTo>
                  <a:lnTo>
                    <a:pt x="10014" y="4465"/>
                  </a:lnTo>
                  <a:cubicBezTo>
                    <a:pt x="10014" y="4461"/>
                    <a:pt x="10015" y="4460"/>
                    <a:pt x="10017" y="4460"/>
                  </a:cubicBezTo>
                  <a:cubicBezTo>
                    <a:pt x="10020" y="4460"/>
                    <a:pt x="10026" y="4465"/>
                    <a:pt x="10026" y="4465"/>
                  </a:cubicBezTo>
                  <a:cubicBezTo>
                    <a:pt x="10036" y="4475"/>
                    <a:pt x="10046" y="4503"/>
                    <a:pt x="10049" y="4518"/>
                  </a:cubicBezTo>
                  <a:lnTo>
                    <a:pt x="10049" y="4518"/>
                  </a:lnTo>
                  <a:cubicBezTo>
                    <a:pt x="10046" y="4495"/>
                    <a:pt x="10048" y="4487"/>
                    <a:pt x="10052" y="4487"/>
                  </a:cubicBezTo>
                  <a:cubicBezTo>
                    <a:pt x="10060" y="4487"/>
                    <a:pt x="10077" y="4520"/>
                    <a:pt x="10083" y="4520"/>
                  </a:cubicBezTo>
                  <a:cubicBezTo>
                    <a:pt x="10084" y="4520"/>
                    <a:pt x="10085" y="4518"/>
                    <a:pt x="10085" y="4513"/>
                  </a:cubicBezTo>
                  <a:cubicBezTo>
                    <a:pt x="10061" y="4442"/>
                    <a:pt x="10061" y="4370"/>
                    <a:pt x="10050" y="4311"/>
                  </a:cubicBezTo>
                  <a:lnTo>
                    <a:pt x="10050" y="4311"/>
                  </a:lnTo>
                  <a:lnTo>
                    <a:pt x="10061" y="4334"/>
                  </a:lnTo>
                  <a:cubicBezTo>
                    <a:pt x="10061" y="4334"/>
                    <a:pt x="10085" y="4382"/>
                    <a:pt x="10073" y="4382"/>
                  </a:cubicBezTo>
                  <a:cubicBezTo>
                    <a:pt x="10077" y="4384"/>
                    <a:pt x="10080" y="4385"/>
                    <a:pt x="10082" y="4385"/>
                  </a:cubicBezTo>
                  <a:cubicBezTo>
                    <a:pt x="10095" y="4385"/>
                    <a:pt x="10098" y="4368"/>
                    <a:pt x="10104" y="4368"/>
                  </a:cubicBezTo>
                  <a:cubicBezTo>
                    <a:pt x="10106" y="4368"/>
                    <a:pt x="10107" y="4368"/>
                    <a:pt x="10109" y="4370"/>
                  </a:cubicBezTo>
                  <a:cubicBezTo>
                    <a:pt x="10097" y="4358"/>
                    <a:pt x="10085" y="4334"/>
                    <a:pt x="10085" y="4323"/>
                  </a:cubicBezTo>
                  <a:lnTo>
                    <a:pt x="10085" y="4323"/>
                  </a:lnTo>
                  <a:cubicBezTo>
                    <a:pt x="10097" y="4323"/>
                    <a:pt x="10109" y="4358"/>
                    <a:pt x="10121" y="4358"/>
                  </a:cubicBezTo>
                  <a:lnTo>
                    <a:pt x="10121" y="4382"/>
                  </a:lnTo>
                  <a:cubicBezTo>
                    <a:pt x="10127" y="4388"/>
                    <a:pt x="10131" y="4390"/>
                    <a:pt x="10133" y="4390"/>
                  </a:cubicBezTo>
                  <a:cubicBezTo>
                    <a:pt x="10140" y="4390"/>
                    <a:pt x="10133" y="4370"/>
                    <a:pt x="10133" y="4370"/>
                  </a:cubicBezTo>
                  <a:lnTo>
                    <a:pt x="10133" y="4370"/>
                  </a:lnTo>
                  <a:cubicBezTo>
                    <a:pt x="10145" y="4382"/>
                    <a:pt x="10157" y="4394"/>
                    <a:pt x="10157" y="4406"/>
                  </a:cubicBezTo>
                  <a:cubicBezTo>
                    <a:pt x="10169" y="4418"/>
                    <a:pt x="10169" y="4418"/>
                    <a:pt x="10169" y="4430"/>
                  </a:cubicBezTo>
                  <a:cubicBezTo>
                    <a:pt x="10169" y="4418"/>
                    <a:pt x="10169" y="4418"/>
                    <a:pt x="10169" y="4406"/>
                  </a:cubicBezTo>
                  <a:lnTo>
                    <a:pt x="10192" y="4406"/>
                  </a:lnTo>
                  <a:cubicBezTo>
                    <a:pt x="10192" y="4406"/>
                    <a:pt x="10192" y="4418"/>
                    <a:pt x="10192" y="4418"/>
                  </a:cubicBezTo>
                  <a:lnTo>
                    <a:pt x="10181" y="4418"/>
                  </a:lnTo>
                  <a:cubicBezTo>
                    <a:pt x="10181" y="4418"/>
                    <a:pt x="10181" y="4430"/>
                    <a:pt x="10169" y="4430"/>
                  </a:cubicBezTo>
                  <a:cubicBezTo>
                    <a:pt x="10157" y="4442"/>
                    <a:pt x="10192" y="4454"/>
                    <a:pt x="10204" y="4465"/>
                  </a:cubicBezTo>
                  <a:cubicBezTo>
                    <a:pt x="10216" y="4477"/>
                    <a:pt x="10169" y="4477"/>
                    <a:pt x="10145" y="4489"/>
                  </a:cubicBezTo>
                  <a:cubicBezTo>
                    <a:pt x="10145" y="4495"/>
                    <a:pt x="10163" y="4495"/>
                    <a:pt x="10182" y="4495"/>
                  </a:cubicBezTo>
                  <a:cubicBezTo>
                    <a:pt x="10201" y="4495"/>
                    <a:pt x="10222" y="4495"/>
                    <a:pt x="10228" y="4501"/>
                  </a:cubicBezTo>
                  <a:cubicBezTo>
                    <a:pt x="10216" y="4501"/>
                    <a:pt x="10157" y="4513"/>
                    <a:pt x="10157" y="4513"/>
                  </a:cubicBezTo>
                  <a:lnTo>
                    <a:pt x="10169" y="4513"/>
                  </a:lnTo>
                  <a:cubicBezTo>
                    <a:pt x="10145" y="4525"/>
                    <a:pt x="10169" y="4525"/>
                    <a:pt x="10157" y="4537"/>
                  </a:cubicBezTo>
                  <a:cubicBezTo>
                    <a:pt x="10169" y="4549"/>
                    <a:pt x="10204" y="4549"/>
                    <a:pt x="10276" y="4549"/>
                  </a:cubicBezTo>
                  <a:cubicBezTo>
                    <a:pt x="10276" y="4561"/>
                    <a:pt x="10216" y="4561"/>
                    <a:pt x="10204" y="4561"/>
                  </a:cubicBezTo>
                  <a:cubicBezTo>
                    <a:pt x="10208" y="4557"/>
                    <a:pt x="10208" y="4555"/>
                    <a:pt x="10206" y="4555"/>
                  </a:cubicBezTo>
                  <a:cubicBezTo>
                    <a:pt x="10200" y="4555"/>
                    <a:pt x="10184" y="4561"/>
                    <a:pt x="10169" y="4561"/>
                  </a:cubicBezTo>
                  <a:cubicBezTo>
                    <a:pt x="10181" y="4561"/>
                    <a:pt x="10192" y="4561"/>
                    <a:pt x="10157" y="4573"/>
                  </a:cubicBezTo>
                  <a:cubicBezTo>
                    <a:pt x="10157" y="4585"/>
                    <a:pt x="10157" y="4585"/>
                    <a:pt x="10181" y="4585"/>
                  </a:cubicBezTo>
                  <a:cubicBezTo>
                    <a:pt x="10169" y="4585"/>
                    <a:pt x="10192" y="4573"/>
                    <a:pt x="10216" y="4573"/>
                  </a:cubicBezTo>
                  <a:cubicBezTo>
                    <a:pt x="10192" y="4585"/>
                    <a:pt x="10216" y="4596"/>
                    <a:pt x="10157" y="4596"/>
                  </a:cubicBezTo>
                  <a:cubicBezTo>
                    <a:pt x="10181" y="4620"/>
                    <a:pt x="10169" y="4656"/>
                    <a:pt x="10181" y="4680"/>
                  </a:cubicBezTo>
                  <a:lnTo>
                    <a:pt x="10216" y="4680"/>
                  </a:lnTo>
                  <a:lnTo>
                    <a:pt x="10192" y="4692"/>
                  </a:lnTo>
                  <a:cubicBezTo>
                    <a:pt x="10181" y="4692"/>
                    <a:pt x="10240" y="4692"/>
                    <a:pt x="10276" y="4704"/>
                  </a:cubicBezTo>
                  <a:cubicBezTo>
                    <a:pt x="10252" y="4704"/>
                    <a:pt x="10244" y="4709"/>
                    <a:pt x="10234" y="4709"/>
                  </a:cubicBezTo>
                  <a:cubicBezTo>
                    <a:pt x="10229" y="4709"/>
                    <a:pt x="10224" y="4708"/>
                    <a:pt x="10216" y="4704"/>
                  </a:cubicBezTo>
                  <a:lnTo>
                    <a:pt x="10216" y="4704"/>
                  </a:lnTo>
                  <a:cubicBezTo>
                    <a:pt x="10228" y="4715"/>
                    <a:pt x="10073" y="4739"/>
                    <a:pt x="10109" y="4739"/>
                  </a:cubicBezTo>
                  <a:lnTo>
                    <a:pt x="10181" y="4727"/>
                  </a:lnTo>
                  <a:lnTo>
                    <a:pt x="10181" y="4727"/>
                  </a:lnTo>
                  <a:cubicBezTo>
                    <a:pt x="10143" y="4735"/>
                    <a:pt x="10138" y="4743"/>
                    <a:pt x="10125" y="4747"/>
                  </a:cubicBezTo>
                  <a:lnTo>
                    <a:pt x="10125" y="4747"/>
                  </a:lnTo>
                  <a:lnTo>
                    <a:pt x="10133" y="4739"/>
                  </a:lnTo>
                  <a:cubicBezTo>
                    <a:pt x="10109" y="4739"/>
                    <a:pt x="10097" y="4751"/>
                    <a:pt x="10085" y="4751"/>
                  </a:cubicBezTo>
                  <a:cubicBezTo>
                    <a:pt x="10107" y="4751"/>
                    <a:pt x="10117" y="4750"/>
                    <a:pt x="10125" y="4747"/>
                  </a:cubicBezTo>
                  <a:lnTo>
                    <a:pt x="10125" y="4747"/>
                  </a:lnTo>
                  <a:lnTo>
                    <a:pt x="10121" y="4751"/>
                  </a:lnTo>
                  <a:lnTo>
                    <a:pt x="10145" y="4739"/>
                  </a:lnTo>
                  <a:cubicBezTo>
                    <a:pt x="10157" y="4745"/>
                    <a:pt x="10172" y="4745"/>
                    <a:pt x="10181" y="4745"/>
                  </a:cubicBezTo>
                  <a:cubicBezTo>
                    <a:pt x="10189" y="4745"/>
                    <a:pt x="10192" y="4745"/>
                    <a:pt x="10181" y="4751"/>
                  </a:cubicBezTo>
                  <a:lnTo>
                    <a:pt x="10240" y="4751"/>
                  </a:lnTo>
                  <a:cubicBezTo>
                    <a:pt x="10192" y="4763"/>
                    <a:pt x="10228" y="4763"/>
                    <a:pt x="10216" y="4763"/>
                  </a:cubicBezTo>
                  <a:lnTo>
                    <a:pt x="10192" y="4763"/>
                  </a:lnTo>
                  <a:cubicBezTo>
                    <a:pt x="10192" y="4775"/>
                    <a:pt x="10181" y="4775"/>
                    <a:pt x="10169" y="4775"/>
                  </a:cubicBezTo>
                  <a:cubicBezTo>
                    <a:pt x="10168" y="4775"/>
                    <a:pt x="10167" y="4775"/>
                    <a:pt x="10166" y="4776"/>
                  </a:cubicBezTo>
                  <a:lnTo>
                    <a:pt x="10166" y="4776"/>
                  </a:lnTo>
                  <a:cubicBezTo>
                    <a:pt x="10175" y="4775"/>
                    <a:pt x="10184" y="4775"/>
                    <a:pt x="10192" y="4775"/>
                  </a:cubicBezTo>
                  <a:cubicBezTo>
                    <a:pt x="10224" y="4775"/>
                    <a:pt x="10251" y="4770"/>
                    <a:pt x="10265" y="4770"/>
                  </a:cubicBezTo>
                  <a:cubicBezTo>
                    <a:pt x="10272" y="4770"/>
                    <a:pt x="10276" y="4771"/>
                    <a:pt x="10276" y="4775"/>
                  </a:cubicBezTo>
                  <a:cubicBezTo>
                    <a:pt x="10252" y="4787"/>
                    <a:pt x="10243" y="4790"/>
                    <a:pt x="10234" y="4790"/>
                  </a:cubicBezTo>
                  <a:cubicBezTo>
                    <a:pt x="10225" y="4790"/>
                    <a:pt x="10216" y="4787"/>
                    <a:pt x="10192" y="4787"/>
                  </a:cubicBezTo>
                  <a:cubicBezTo>
                    <a:pt x="10184" y="4796"/>
                    <a:pt x="10198" y="4798"/>
                    <a:pt x="10219" y="4798"/>
                  </a:cubicBezTo>
                  <a:cubicBezTo>
                    <a:pt x="10242" y="4798"/>
                    <a:pt x="10273" y="4795"/>
                    <a:pt x="10293" y="4795"/>
                  </a:cubicBezTo>
                  <a:cubicBezTo>
                    <a:pt x="10304" y="4795"/>
                    <a:pt x="10311" y="4796"/>
                    <a:pt x="10311" y="4799"/>
                  </a:cubicBezTo>
                  <a:cubicBezTo>
                    <a:pt x="10300" y="4805"/>
                    <a:pt x="10306" y="4805"/>
                    <a:pt x="10314" y="4805"/>
                  </a:cubicBezTo>
                  <a:cubicBezTo>
                    <a:pt x="10323" y="4805"/>
                    <a:pt x="10335" y="4805"/>
                    <a:pt x="10335" y="4811"/>
                  </a:cubicBezTo>
                  <a:cubicBezTo>
                    <a:pt x="10311" y="4811"/>
                    <a:pt x="10300" y="4823"/>
                    <a:pt x="10276" y="4823"/>
                  </a:cubicBezTo>
                  <a:lnTo>
                    <a:pt x="10240" y="4835"/>
                  </a:lnTo>
                  <a:lnTo>
                    <a:pt x="10216" y="4835"/>
                  </a:lnTo>
                  <a:cubicBezTo>
                    <a:pt x="10264" y="4835"/>
                    <a:pt x="10264" y="4846"/>
                    <a:pt x="10276" y="4846"/>
                  </a:cubicBezTo>
                  <a:lnTo>
                    <a:pt x="10311" y="4835"/>
                  </a:lnTo>
                  <a:cubicBezTo>
                    <a:pt x="10323" y="4846"/>
                    <a:pt x="10359" y="4846"/>
                    <a:pt x="10347" y="4858"/>
                  </a:cubicBezTo>
                  <a:lnTo>
                    <a:pt x="10407" y="4858"/>
                  </a:lnTo>
                  <a:cubicBezTo>
                    <a:pt x="10422" y="4856"/>
                    <a:pt x="10429" y="4855"/>
                    <a:pt x="10431" y="4855"/>
                  </a:cubicBezTo>
                  <a:cubicBezTo>
                    <a:pt x="10435" y="4855"/>
                    <a:pt x="10430" y="4857"/>
                    <a:pt x="10425" y="4858"/>
                  </a:cubicBezTo>
                  <a:lnTo>
                    <a:pt x="10431" y="4858"/>
                  </a:lnTo>
                  <a:cubicBezTo>
                    <a:pt x="10428" y="4858"/>
                    <a:pt x="10426" y="4858"/>
                    <a:pt x="10424" y="4858"/>
                  </a:cubicBezTo>
                  <a:lnTo>
                    <a:pt x="10424" y="4858"/>
                  </a:lnTo>
                  <a:cubicBezTo>
                    <a:pt x="10419" y="4860"/>
                    <a:pt x="10414" y="4862"/>
                    <a:pt x="10418" y="4862"/>
                  </a:cubicBezTo>
                  <a:cubicBezTo>
                    <a:pt x="10420" y="4862"/>
                    <a:pt x="10427" y="4861"/>
                    <a:pt x="10442" y="4858"/>
                  </a:cubicBezTo>
                  <a:cubicBezTo>
                    <a:pt x="10456" y="4855"/>
                    <a:pt x="10466" y="4853"/>
                    <a:pt x="10473" y="4853"/>
                  </a:cubicBezTo>
                  <a:cubicBezTo>
                    <a:pt x="10489" y="4853"/>
                    <a:pt x="10487" y="4862"/>
                    <a:pt x="10478" y="4870"/>
                  </a:cubicBezTo>
                  <a:cubicBezTo>
                    <a:pt x="10455" y="4882"/>
                    <a:pt x="10454" y="4882"/>
                    <a:pt x="10408" y="4894"/>
                  </a:cubicBezTo>
                  <a:lnTo>
                    <a:pt x="10408" y="4894"/>
                  </a:lnTo>
                  <a:cubicBezTo>
                    <a:pt x="10408" y="4894"/>
                    <a:pt x="10407" y="4894"/>
                    <a:pt x="10406" y="4894"/>
                  </a:cubicBezTo>
                  <a:lnTo>
                    <a:pt x="10406" y="4894"/>
                  </a:lnTo>
                  <a:lnTo>
                    <a:pt x="10407" y="4894"/>
                  </a:lnTo>
                  <a:cubicBezTo>
                    <a:pt x="10407" y="4894"/>
                    <a:pt x="10408" y="4894"/>
                    <a:pt x="10408" y="4894"/>
                  </a:cubicBezTo>
                  <a:lnTo>
                    <a:pt x="10408" y="4894"/>
                  </a:lnTo>
                  <a:cubicBezTo>
                    <a:pt x="10414" y="4894"/>
                    <a:pt x="10419" y="4894"/>
                    <a:pt x="10419" y="4894"/>
                  </a:cubicBezTo>
                  <a:lnTo>
                    <a:pt x="10407" y="4894"/>
                  </a:lnTo>
                  <a:cubicBezTo>
                    <a:pt x="10407" y="4894"/>
                    <a:pt x="10407" y="4906"/>
                    <a:pt x="10395" y="4906"/>
                  </a:cubicBezTo>
                  <a:cubicBezTo>
                    <a:pt x="10395" y="4906"/>
                    <a:pt x="10418" y="4906"/>
                    <a:pt x="10407" y="4917"/>
                  </a:cubicBezTo>
                  <a:lnTo>
                    <a:pt x="10407" y="4917"/>
                  </a:lnTo>
                  <a:cubicBezTo>
                    <a:pt x="10403" y="4918"/>
                    <a:pt x="10399" y="4918"/>
                    <a:pt x="10395" y="4918"/>
                  </a:cubicBezTo>
                  <a:cubicBezTo>
                    <a:pt x="10381" y="4921"/>
                    <a:pt x="10375" y="4923"/>
                    <a:pt x="10374" y="4923"/>
                  </a:cubicBezTo>
                  <a:cubicBezTo>
                    <a:pt x="10370" y="4923"/>
                    <a:pt x="10391" y="4914"/>
                    <a:pt x="10383" y="4906"/>
                  </a:cubicBezTo>
                  <a:lnTo>
                    <a:pt x="10383" y="4906"/>
                  </a:lnTo>
                  <a:cubicBezTo>
                    <a:pt x="10335" y="4918"/>
                    <a:pt x="10383" y="4918"/>
                    <a:pt x="10347" y="4930"/>
                  </a:cubicBezTo>
                  <a:cubicBezTo>
                    <a:pt x="10327" y="4934"/>
                    <a:pt x="10321" y="4935"/>
                    <a:pt x="10319" y="4935"/>
                  </a:cubicBezTo>
                  <a:cubicBezTo>
                    <a:pt x="10314" y="4935"/>
                    <a:pt x="10327" y="4930"/>
                    <a:pt x="10288" y="4930"/>
                  </a:cubicBezTo>
                  <a:cubicBezTo>
                    <a:pt x="10288" y="4936"/>
                    <a:pt x="10297" y="4936"/>
                    <a:pt x="10304" y="4936"/>
                  </a:cubicBezTo>
                  <a:cubicBezTo>
                    <a:pt x="10311" y="4936"/>
                    <a:pt x="10317" y="4936"/>
                    <a:pt x="10311" y="4942"/>
                  </a:cubicBezTo>
                  <a:lnTo>
                    <a:pt x="10252" y="4942"/>
                  </a:lnTo>
                  <a:lnTo>
                    <a:pt x="10228" y="4954"/>
                  </a:lnTo>
                  <a:cubicBezTo>
                    <a:pt x="10228" y="4951"/>
                    <a:pt x="10225" y="4950"/>
                    <a:pt x="10221" y="4950"/>
                  </a:cubicBezTo>
                  <a:cubicBezTo>
                    <a:pt x="10209" y="4950"/>
                    <a:pt x="10184" y="4957"/>
                    <a:pt x="10164" y="4957"/>
                  </a:cubicBezTo>
                  <a:cubicBezTo>
                    <a:pt x="10156" y="4957"/>
                    <a:pt x="10150" y="4956"/>
                    <a:pt x="10145" y="4954"/>
                  </a:cubicBezTo>
                  <a:lnTo>
                    <a:pt x="10145" y="4954"/>
                  </a:lnTo>
                  <a:cubicBezTo>
                    <a:pt x="10139" y="4960"/>
                    <a:pt x="10151" y="4960"/>
                    <a:pt x="10160" y="4960"/>
                  </a:cubicBezTo>
                  <a:cubicBezTo>
                    <a:pt x="10169" y="4960"/>
                    <a:pt x="10175" y="4960"/>
                    <a:pt x="10157" y="4966"/>
                  </a:cubicBezTo>
                  <a:cubicBezTo>
                    <a:pt x="10181" y="4966"/>
                    <a:pt x="10228" y="4954"/>
                    <a:pt x="10252" y="4954"/>
                  </a:cubicBezTo>
                  <a:lnTo>
                    <a:pt x="10240" y="4966"/>
                  </a:lnTo>
                  <a:cubicBezTo>
                    <a:pt x="10231" y="4966"/>
                    <a:pt x="10223" y="4966"/>
                    <a:pt x="10216" y="4966"/>
                  </a:cubicBezTo>
                  <a:lnTo>
                    <a:pt x="10216" y="4966"/>
                  </a:lnTo>
                  <a:cubicBezTo>
                    <a:pt x="10212" y="4970"/>
                    <a:pt x="10219" y="4971"/>
                    <a:pt x="10230" y="4971"/>
                  </a:cubicBezTo>
                  <a:cubicBezTo>
                    <a:pt x="10253" y="4971"/>
                    <a:pt x="10296" y="4966"/>
                    <a:pt x="10311" y="4966"/>
                  </a:cubicBezTo>
                  <a:cubicBezTo>
                    <a:pt x="10311" y="4966"/>
                    <a:pt x="10311" y="4966"/>
                    <a:pt x="10288" y="4977"/>
                  </a:cubicBezTo>
                  <a:cubicBezTo>
                    <a:pt x="10335" y="4977"/>
                    <a:pt x="10335" y="4989"/>
                    <a:pt x="10383" y="4989"/>
                  </a:cubicBezTo>
                  <a:cubicBezTo>
                    <a:pt x="10347" y="4989"/>
                    <a:pt x="10335" y="5001"/>
                    <a:pt x="10300" y="5001"/>
                  </a:cubicBezTo>
                  <a:cubicBezTo>
                    <a:pt x="10300" y="5001"/>
                    <a:pt x="10293" y="5003"/>
                    <a:pt x="10283" y="5004"/>
                  </a:cubicBezTo>
                  <a:lnTo>
                    <a:pt x="10283" y="5004"/>
                  </a:lnTo>
                  <a:cubicBezTo>
                    <a:pt x="10285" y="5003"/>
                    <a:pt x="10287" y="5002"/>
                    <a:pt x="10288" y="5001"/>
                  </a:cubicBezTo>
                  <a:lnTo>
                    <a:pt x="10288" y="5001"/>
                  </a:lnTo>
                  <a:cubicBezTo>
                    <a:pt x="10285" y="5003"/>
                    <a:pt x="10283" y="5004"/>
                    <a:pt x="10282" y="5004"/>
                  </a:cubicBezTo>
                  <a:lnTo>
                    <a:pt x="10282" y="5004"/>
                  </a:lnTo>
                  <a:cubicBezTo>
                    <a:pt x="10263" y="5008"/>
                    <a:pt x="10233" y="5013"/>
                    <a:pt x="10217" y="5013"/>
                  </a:cubicBezTo>
                  <a:lnTo>
                    <a:pt x="10217" y="5013"/>
                  </a:lnTo>
                  <a:cubicBezTo>
                    <a:pt x="10222" y="5013"/>
                    <a:pt x="10265" y="5013"/>
                    <a:pt x="10282" y="5005"/>
                  </a:cubicBezTo>
                  <a:lnTo>
                    <a:pt x="10282" y="5005"/>
                  </a:lnTo>
                  <a:cubicBezTo>
                    <a:pt x="10280" y="5007"/>
                    <a:pt x="10287" y="5007"/>
                    <a:pt x="10292" y="5007"/>
                  </a:cubicBezTo>
                  <a:cubicBezTo>
                    <a:pt x="10300" y="5007"/>
                    <a:pt x="10306" y="5007"/>
                    <a:pt x="10288" y="5013"/>
                  </a:cubicBezTo>
                  <a:cubicBezTo>
                    <a:pt x="10276" y="5025"/>
                    <a:pt x="10240" y="5025"/>
                    <a:pt x="10216" y="5025"/>
                  </a:cubicBezTo>
                  <a:cubicBezTo>
                    <a:pt x="10216" y="5028"/>
                    <a:pt x="10219" y="5028"/>
                    <a:pt x="10224" y="5028"/>
                  </a:cubicBezTo>
                  <a:cubicBezTo>
                    <a:pt x="10238" y="5028"/>
                    <a:pt x="10264" y="5022"/>
                    <a:pt x="10274" y="5022"/>
                  </a:cubicBezTo>
                  <a:cubicBezTo>
                    <a:pt x="10277" y="5022"/>
                    <a:pt x="10278" y="5023"/>
                    <a:pt x="10276" y="5025"/>
                  </a:cubicBezTo>
                  <a:lnTo>
                    <a:pt x="10252" y="5025"/>
                  </a:lnTo>
                  <a:cubicBezTo>
                    <a:pt x="10240" y="5037"/>
                    <a:pt x="10264" y="5037"/>
                    <a:pt x="10300" y="5037"/>
                  </a:cubicBezTo>
                  <a:cubicBezTo>
                    <a:pt x="10228" y="5049"/>
                    <a:pt x="10300" y="5049"/>
                    <a:pt x="10240" y="5049"/>
                  </a:cubicBezTo>
                  <a:cubicBezTo>
                    <a:pt x="10244" y="5053"/>
                    <a:pt x="10249" y="5054"/>
                    <a:pt x="10255" y="5054"/>
                  </a:cubicBezTo>
                  <a:cubicBezTo>
                    <a:pt x="10262" y="5054"/>
                    <a:pt x="10271" y="5052"/>
                    <a:pt x="10279" y="5051"/>
                  </a:cubicBezTo>
                  <a:lnTo>
                    <a:pt x="10279" y="5051"/>
                  </a:lnTo>
                  <a:lnTo>
                    <a:pt x="10240" y="5061"/>
                  </a:lnTo>
                  <a:cubicBezTo>
                    <a:pt x="10227" y="5070"/>
                    <a:pt x="10238" y="5072"/>
                    <a:pt x="10256" y="5072"/>
                  </a:cubicBezTo>
                  <a:cubicBezTo>
                    <a:pt x="10275" y="5072"/>
                    <a:pt x="10302" y="5069"/>
                    <a:pt x="10312" y="5069"/>
                  </a:cubicBezTo>
                  <a:cubicBezTo>
                    <a:pt x="10318" y="5069"/>
                    <a:pt x="10320" y="5070"/>
                    <a:pt x="10311" y="5073"/>
                  </a:cubicBezTo>
                  <a:lnTo>
                    <a:pt x="10240" y="5073"/>
                  </a:lnTo>
                  <a:cubicBezTo>
                    <a:pt x="10252" y="5073"/>
                    <a:pt x="10240" y="5085"/>
                    <a:pt x="10276" y="5085"/>
                  </a:cubicBezTo>
                  <a:cubicBezTo>
                    <a:pt x="10264" y="5085"/>
                    <a:pt x="10264" y="5085"/>
                    <a:pt x="10252" y="5096"/>
                  </a:cubicBezTo>
                  <a:lnTo>
                    <a:pt x="10311" y="5096"/>
                  </a:lnTo>
                  <a:cubicBezTo>
                    <a:pt x="10311" y="5096"/>
                    <a:pt x="10276" y="5108"/>
                    <a:pt x="10264" y="5120"/>
                  </a:cubicBezTo>
                  <a:cubicBezTo>
                    <a:pt x="10300" y="5120"/>
                    <a:pt x="10240" y="5144"/>
                    <a:pt x="10276" y="5156"/>
                  </a:cubicBezTo>
                  <a:cubicBezTo>
                    <a:pt x="10276" y="5158"/>
                    <a:pt x="10279" y="5159"/>
                    <a:pt x="10283" y="5159"/>
                  </a:cubicBezTo>
                  <a:cubicBezTo>
                    <a:pt x="10289" y="5159"/>
                    <a:pt x="10298" y="5158"/>
                    <a:pt x="10308" y="5155"/>
                  </a:cubicBezTo>
                  <a:lnTo>
                    <a:pt x="10308" y="5155"/>
                  </a:lnTo>
                  <a:cubicBezTo>
                    <a:pt x="10292" y="5163"/>
                    <a:pt x="10292" y="5168"/>
                    <a:pt x="10276" y="5168"/>
                  </a:cubicBezTo>
                  <a:cubicBezTo>
                    <a:pt x="10252" y="5192"/>
                    <a:pt x="10323" y="5192"/>
                    <a:pt x="10288" y="5204"/>
                  </a:cubicBezTo>
                  <a:cubicBezTo>
                    <a:pt x="10280" y="5204"/>
                    <a:pt x="10272" y="5209"/>
                    <a:pt x="10264" y="5209"/>
                  </a:cubicBezTo>
                  <a:cubicBezTo>
                    <a:pt x="10260" y="5209"/>
                    <a:pt x="10256" y="5208"/>
                    <a:pt x="10252" y="5204"/>
                  </a:cubicBezTo>
                  <a:cubicBezTo>
                    <a:pt x="10240" y="5216"/>
                    <a:pt x="10252" y="5227"/>
                    <a:pt x="10252" y="5239"/>
                  </a:cubicBezTo>
                  <a:lnTo>
                    <a:pt x="10240" y="5239"/>
                  </a:lnTo>
                  <a:cubicBezTo>
                    <a:pt x="10204" y="5251"/>
                    <a:pt x="10252" y="5263"/>
                    <a:pt x="10276" y="5275"/>
                  </a:cubicBezTo>
                  <a:lnTo>
                    <a:pt x="10240" y="5275"/>
                  </a:lnTo>
                  <a:cubicBezTo>
                    <a:pt x="10228" y="5287"/>
                    <a:pt x="10216" y="5299"/>
                    <a:pt x="10276" y="5299"/>
                  </a:cubicBezTo>
                  <a:cubicBezTo>
                    <a:pt x="10216" y="5311"/>
                    <a:pt x="10288" y="5299"/>
                    <a:pt x="10240" y="5323"/>
                  </a:cubicBezTo>
                  <a:lnTo>
                    <a:pt x="10228" y="5323"/>
                  </a:lnTo>
                  <a:cubicBezTo>
                    <a:pt x="10204" y="5323"/>
                    <a:pt x="10216" y="5335"/>
                    <a:pt x="10204" y="5335"/>
                  </a:cubicBezTo>
                  <a:cubicBezTo>
                    <a:pt x="10228" y="5341"/>
                    <a:pt x="10258" y="5341"/>
                    <a:pt x="10279" y="5341"/>
                  </a:cubicBezTo>
                  <a:cubicBezTo>
                    <a:pt x="10300" y="5341"/>
                    <a:pt x="10311" y="5341"/>
                    <a:pt x="10300" y="5347"/>
                  </a:cubicBezTo>
                  <a:cubicBezTo>
                    <a:pt x="10273" y="5355"/>
                    <a:pt x="10263" y="5358"/>
                    <a:pt x="10258" y="5358"/>
                  </a:cubicBezTo>
                  <a:cubicBezTo>
                    <a:pt x="10252" y="5358"/>
                    <a:pt x="10252" y="5355"/>
                    <a:pt x="10243" y="5355"/>
                  </a:cubicBezTo>
                  <a:cubicBezTo>
                    <a:pt x="10238" y="5355"/>
                    <a:pt x="10230" y="5356"/>
                    <a:pt x="10216" y="5358"/>
                  </a:cubicBezTo>
                  <a:lnTo>
                    <a:pt x="10228" y="5358"/>
                  </a:lnTo>
                  <a:cubicBezTo>
                    <a:pt x="10204" y="5370"/>
                    <a:pt x="10216" y="5370"/>
                    <a:pt x="10181" y="5370"/>
                  </a:cubicBezTo>
                  <a:lnTo>
                    <a:pt x="10264" y="5370"/>
                  </a:lnTo>
                  <a:cubicBezTo>
                    <a:pt x="10276" y="5370"/>
                    <a:pt x="10276" y="5358"/>
                    <a:pt x="10276" y="5358"/>
                  </a:cubicBezTo>
                  <a:cubicBezTo>
                    <a:pt x="10323" y="5358"/>
                    <a:pt x="10288" y="5370"/>
                    <a:pt x="10300" y="5382"/>
                  </a:cubicBezTo>
                  <a:cubicBezTo>
                    <a:pt x="10300" y="5382"/>
                    <a:pt x="10323" y="5370"/>
                    <a:pt x="10359" y="5358"/>
                  </a:cubicBezTo>
                  <a:lnTo>
                    <a:pt x="10359" y="5358"/>
                  </a:lnTo>
                  <a:cubicBezTo>
                    <a:pt x="10335" y="5370"/>
                    <a:pt x="10419" y="5370"/>
                    <a:pt x="10442" y="5370"/>
                  </a:cubicBezTo>
                  <a:cubicBezTo>
                    <a:pt x="10431" y="5376"/>
                    <a:pt x="10416" y="5376"/>
                    <a:pt x="10396" y="5376"/>
                  </a:cubicBezTo>
                  <a:cubicBezTo>
                    <a:pt x="10377" y="5376"/>
                    <a:pt x="10353" y="5376"/>
                    <a:pt x="10323" y="5382"/>
                  </a:cubicBezTo>
                  <a:cubicBezTo>
                    <a:pt x="10311" y="5382"/>
                    <a:pt x="10264" y="5394"/>
                    <a:pt x="10240" y="5394"/>
                  </a:cubicBezTo>
                  <a:cubicBezTo>
                    <a:pt x="10240" y="5406"/>
                    <a:pt x="10276" y="5406"/>
                    <a:pt x="10300" y="5406"/>
                  </a:cubicBezTo>
                  <a:lnTo>
                    <a:pt x="10276" y="5418"/>
                  </a:lnTo>
                  <a:cubicBezTo>
                    <a:pt x="10288" y="5418"/>
                    <a:pt x="10359" y="5418"/>
                    <a:pt x="10323" y="5430"/>
                  </a:cubicBezTo>
                  <a:lnTo>
                    <a:pt x="10383" y="5430"/>
                  </a:lnTo>
                  <a:cubicBezTo>
                    <a:pt x="10357" y="5430"/>
                    <a:pt x="10344" y="5436"/>
                    <a:pt x="10329" y="5440"/>
                  </a:cubicBezTo>
                  <a:lnTo>
                    <a:pt x="10329" y="5440"/>
                  </a:lnTo>
                  <a:cubicBezTo>
                    <a:pt x="10337" y="5439"/>
                    <a:pt x="10344" y="5438"/>
                    <a:pt x="10349" y="5438"/>
                  </a:cubicBezTo>
                  <a:cubicBezTo>
                    <a:pt x="10385" y="5438"/>
                    <a:pt x="10376" y="5454"/>
                    <a:pt x="10442" y="5454"/>
                  </a:cubicBezTo>
                  <a:cubicBezTo>
                    <a:pt x="10419" y="5454"/>
                    <a:pt x="10383" y="5454"/>
                    <a:pt x="10371" y="5466"/>
                  </a:cubicBezTo>
                  <a:lnTo>
                    <a:pt x="10442" y="5466"/>
                  </a:lnTo>
                  <a:cubicBezTo>
                    <a:pt x="10419" y="5477"/>
                    <a:pt x="10407" y="5477"/>
                    <a:pt x="10359" y="5489"/>
                  </a:cubicBezTo>
                  <a:cubicBezTo>
                    <a:pt x="10363" y="5491"/>
                    <a:pt x="10368" y="5491"/>
                    <a:pt x="10373" y="5491"/>
                  </a:cubicBezTo>
                  <a:cubicBezTo>
                    <a:pt x="10406" y="5491"/>
                    <a:pt x="10457" y="5471"/>
                    <a:pt x="10479" y="5471"/>
                  </a:cubicBezTo>
                  <a:cubicBezTo>
                    <a:pt x="10486" y="5471"/>
                    <a:pt x="10490" y="5473"/>
                    <a:pt x="10490" y="5477"/>
                  </a:cubicBezTo>
                  <a:cubicBezTo>
                    <a:pt x="10472" y="5483"/>
                    <a:pt x="10460" y="5483"/>
                    <a:pt x="10451" y="5483"/>
                  </a:cubicBezTo>
                  <a:cubicBezTo>
                    <a:pt x="10442" y="5483"/>
                    <a:pt x="10436" y="5483"/>
                    <a:pt x="10431" y="5489"/>
                  </a:cubicBezTo>
                  <a:lnTo>
                    <a:pt x="10419" y="5489"/>
                  </a:lnTo>
                  <a:cubicBezTo>
                    <a:pt x="10391" y="5496"/>
                    <a:pt x="10383" y="5498"/>
                    <a:pt x="10387" y="5498"/>
                  </a:cubicBezTo>
                  <a:cubicBezTo>
                    <a:pt x="10395" y="5498"/>
                    <a:pt x="10461" y="5487"/>
                    <a:pt x="10483" y="5487"/>
                  </a:cubicBezTo>
                  <a:cubicBezTo>
                    <a:pt x="10489" y="5487"/>
                    <a:pt x="10492" y="5488"/>
                    <a:pt x="10490" y="5489"/>
                  </a:cubicBezTo>
                  <a:cubicBezTo>
                    <a:pt x="10460" y="5495"/>
                    <a:pt x="10451" y="5495"/>
                    <a:pt x="10444" y="5495"/>
                  </a:cubicBezTo>
                  <a:cubicBezTo>
                    <a:pt x="10436" y="5495"/>
                    <a:pt x="10431" y="5495"/>
                    <a:pt x="10407" y="5501"/>
                  </a:cubicBezTo>
                  <a:cubicBezTo>
                    <a:pt x="10419" y="5507"/>
                    <a:pt x="10445" y="5507"/>
                    <a:pt x="10468" y="5507"/>
                  </a:cubicBezTo>
                  <a:cubicBezTo>
                    <a:pt x="10490" y="5507"/>
                    <a:pt x="10508" y="5507"/>
                    <a:pt x="10502" y="5513"/>
                  </a:cubicBezTo>
                  <a:lnTo>
                    <a:pt x="10466" y="5513"/>
                  </a:lnTo>
                  <a:cubicBezTo>
                    <a:pt x="10478" y="5513"/>
                    <a:pt x="10466" y="5525"/>
                    <a:pt x="10466" y="5537"/>
                  </a:cubicBezTo>
                  <a:lnTo>
                    <a:pt x="10454" y="5537"/>
                  </a:lnTo>
                  <a:cubicBezTo>
                    <a:pt x="10448" y="5543"/>
                    <a:pt x="10457" y="5543"/>
                    <a:pt x="10463" y="5543"/>
                  </a:cubicBezTo>
                  <a:cubicBezTo>
                    <a:pt x="10469" y="5543"/>
                    <a:pt x="10472" y="5543"/>
                    <a:pt x="10454" y="5549"/>
                  </a:cubicBezTo>
                  <a:lnTo>
                    <a:pt x="10478" y="5549"/>
                  </a:lnTo>
                  <a:cubicBezTo>
                    <a:pt x="10502" y="5537"/>
                    <a:pt x="10526" y="5525"/>
                    <a:pt x="10490" y="5525"/>
                  </a:cubicBezTo>
                  <a:cubicBezTo>
                    <a:pt x="10526" y="5525"/>
                    <a:pt x="10562" y="5501"/>
                    <a:pt x="10609" y="5501"/>
                  </a:cubicBezTo>
                  <a:lnTo>
                    <a:pt x="10597" y="5501"/>
                  </a:lnTo>
                  <a:cubicBezTo>
                    <a:pt x="10681" y="5477"/>
                    <a:pt x="10692" y="5454"/>
                    <a:pt x="10716" y="5442"/>
                  </a:cubicBezTo>
                  <a:cubicBezTo>
                    <a:pt x="10657" y="5442"/>
                    <a:pt x="10740" y="5418"/>
                    <a:pt x="10692" y="5406"/>
                  </a:cubicBezTo>
                  <a:lnTo>
                    <a:pt x="10692" y="5406"/>
                  </a:lnTo>
                  <a:cubicBezTo>
                    <a:pt x="10669" y="5410"/>
                    <a:pt x="10659" y="5411"/>
                    <a:pt x="10657" y="5411"/>
                  </a:cubicBezTo>
                  <a:cubicBezTo>
                    <a:pt x="10653" y="5411"/>
                    <a:pt x="10677" y="5406"/>
                    <a:pt x="10669" y="5406"/>
                  </a:cubicBezTo>
                  <a:cubicBezTo>
                    <a:pt x="10681" y="5406"/>
                    <a:pt x="10716" y="5394"/>
                    <a:pt x="10728" y="5394"/>
                  </a:cubicBezTo>
                  <a:lnTo>
                    <a:pt x="10692" y="5394"/>
                  </a:lnTo>
                  <a:cubicBezTo>
                    <a:pt x="10712" y="5384"/>
                    <a:pt x="10754" y="5367"/>
                    <a:pt x="10745" y="5367"/>
                  </a:cubicBezTo>
                  <a:cubicBezTo>
                    <a:pt x="10742" y="5367"/>
                    <a:pt x="10737" y="5368"/>
                    <a:pt x="10728" y="5370"/>
                  </a:cubicBezTo>
                  <a:cubicBezTo>
                    <a:pt x="10740" y="5358"/>
                    <a:pt x="10752" y="5358"/>
                    <a:pt x="10764" y="5358"/>
                  </a:cubicBezTo>
                  <a:cubicBezTo>
                    <a:pt x="10764" y="5347"/>
                    <a:pt x="10776" y="5335"/>
                    <a:pt x="10788" y="5335"/>
                  </a:cubicBezTo>
                  <a:cubicBezTo>
                    <a:pt x="10716" y="5335"/>
                    <a:pt x="10764" y="5323"/>
                    <a:pt x="10740" y="5323"/>
                  </a:cubicBezTo>
                  <a:cubicBezTo>
                    <a:pt x="10752" y="5323"/>
                    <a:pt x="10764" y="5311"/>
                    <a:pt x="10776" y="5311"/>
                  </a:cubicBezTo>
                  <a:lnTo>
                    <a:pt x="10716" y="5311"/>
                  </a:lnTo>
                  <a:cubicBezTo>
                    <a:pt x="10681" y="5311"/>
                    <a:pt x="10752" y="5299"/>
                    <a:pt x="10728" y="5299"/>
                  </a:cubicBezTo>
                  <a:lnTo>
                    <a:pt x="10716" y="5299"/>
                  </a:lnTo>
                  <a:cubicBezTo>
                    <a:pt x="10692" y="5299"/>
                    <a:pt x="10728" y="5287"/>
                    <a:pt x="10764" y="5275"/>
                  </a:cubicBezTo>
                  <a:cubicBezTo>
                    <a:pt x="10716" y="5263"/>
                    <a:pt x="10716" y="5251"/>
                    <a:pt x="10728" y="5227"/>
                  </a:cubicBezTo>
                  <a:lnTo>
                    <a:pt x="10728" y="5227"/>
                  </a:lnTo>
                  <a:cubicBezTo>
                    <a:pt x="10728" y="5233"/>
                    <a:pt x="10731" y="5236"/>
                    <a:pt x="10733" y="5236"/>
                  </a:cubicBezTo>
                  <a:cubicBezTo>
                    <a:pt x="10734" y="5236"/>
                    <a:pt x="10734" y="5233"/>
                    <a:pt x="10728" y="5227"/>
                  </a:cubicBezTo>
                  <a:lnTo>
                    <a:pt x="10728" y="5227"/>
                  </a:lnTo>
                  <a:cubicBezTo>
                    <a:pt x="10728" y="5227"/>
                    <a:pt x="10728" y="5227"/>
                    <a:pt x="10728" y="5227"/>
                  </a:cubicBezTo>
                  <a:cubicBezTo>
                    <a:pt x="10740" y="5216"/>
                    <a:pt x="10752" y="5216"/>
                    <a:pt x="10764" y="5204"/>
                  </a:cubicBezTo>
                  <a:cubicBezTo>
                    <a:pt x="10776" y="5192"/>
                    <a:pt x="10788" y="5180"/>
                    <a:pt x="10788" y="5168"/>
                  </a:cubicBezTo>
                  <a:cubicBezTo>
                    <a:pt x="10800" y="5180"/>
                    <a:pt x="10812" y="5192"/>
                    <a:pt x="10800" y="5192"/>
                  </a:cubicBezTo>
                  <a:cubicBezTo>
                    <a:pt x="10805" y="5197"/>
                    <a:pt x="10809" y="5199"/>
                    <a:pt x="10812" y="5199"/>
                  </a:cubicBezTo>
                  <a:cubicBezTo>
                    <a:pt x="10820" y="5199"/>
                    <a:pt x="10826" y="5190"/>
                    <a:pt x="10835" y="5190"/>
                  </a:cubicBezTo>
                  <a:cubicBezTo>
                    <a:pt x="10841" y="5190"/>
                    <a:pt x="10849" y="5193"/>
                    <a:pt x="10859" y="5204"/>
                  </a:cubicBezTo>
                  <a:cubicBezTo>
                    <a:pt x="10883" y="5192"/>
                    <a:pt x="10835" y="5180"/>
                    <a:pt x="10823" y="5168"/>
                  </a:cubicBezTo>
                  <a:lnTo>
                    <a:pt x="10823" y="5180"/>
                  </a:lnTo>
                  <a:cubicBezTo>
                    <a:pt x="10812" y="5180"/>
                    <a:pt x="10800" y="5168"/>
                    <a:pt x="10788" y="5156"/>
                  </a:cubicBezTo>
                  <a:cubicBezTo>
                    <a:pt x="10776" y="5144"/>
                    <a:pt x="10776" y="5144"/>
                    <a:pt x="10764" y="5144"/>
                  </a:cubicBezTo>
                  <a:cubicBezTo>
                    <a:pt x="10764" y="5144"/>
                    <a:pt x="10764" y="5156"/>
                    <a:pt x="10776" y="5156"/>
                  </a:cubicBezTo>
                  <a:cubicBezTo>
                    <a:pt x="10764" y="5156"/>
                    <a:pt x="10740" y="5156"/>
                    <a:pt x="10728" y="5168"/>
                  </a:cubicBezTo>
                  <a:cubicBezTo>
                    <a:pt x="10728" y="5168"/>
                    <a:pt x="10728" y="5168"/>
                    <a:pt x="10716" y="5156"/>
                  </a:cubicBezTo>
                  <a:lnTo>
                    <a:pt x="10704" y="5156"/>
                  </a:lnTo>
                  <a:lnTo>
                    <a:pt x="10716" y="5168"/>
                  </a:lnTo>
                  <a:cubicBezTo>
                    <a:pt x="10708" y="5168"/>
                    <a:pt x="10685" y="5173"/>
                    <a:pt x="10673" y="5173"/>
                  </a:cubicBezTo>
                  <a:cubicBezTo>
                    <a:pt x="10667" y="5173"/>
                    <a:pt x="10665" y="5172"/>
                    <a:pt x="10669" y="5168"/>
                  </a:cubicBezTo>
                  <a:lnTo>
                    <a:pt x="10692" y="5168"/>
                  </a:lnTo>
                  <a:cubicBezTo>
                    <a:pt x="10692" y="5168"/>
                    <a:pt x="10669" y="5168"/>
                    <a:pt x="10681" y="5156"/>
                  </a:cubicBezTo>
                  <a:lnTo>
                    <a:pt x="10692" y="5156"/>
                  </a:lnTo>
                  <a:lnTo>
                    <a:pt x="10715" y="5133"/>
                  </a:lnTo>
                  <a:lnTo>
                    <a:pt x="10715" y="5133"/>
                  </a:lnTo>
                  <a:cubicBezTo>
                    <a:pt x="10724" y="5137"/>
                    <a:pt x="10719" y="5144"/>
                    <a:pt x="10728" y="5144"/>
                  </a:cubicBezTo>
                  <a:lnTo>
                    <a:pt x="10776" y="5144"/>
                  </a:lnTo>
                  <a:lnTo>
                    <a:pt x="10752" y="5132"/>
                  </a:lnTo>
                  <a:lnTo>
                    <a:pt x="10776" y="5132"/>
                  </a:lnTo>
                  <a:cubicBezTo>
                    <a:pt x="10788" y="5126"/>
                    <a:pt x="10779" y="5126"/>
                    <a:pt x="10768" y="5126"/>
                  </a:cubicBezTo>
                  <a:cubicBezTo>
                    <a:pt x="10763" y="5126"/>
                    <a:pt x="10758" y="5126"/>
                    <a:pt x="10754" y="5126"/>
                  </a:cubicBezTo>
                  <a:lnTo>
                    <a:pt x="10754" y="5126"/>
                  </a:lnTo>
                  <a:cubicBezTo>
                    <a:pt x="10755" y="5126"/>
                    <a:pt x="10755" y="5126"/>
                    <a:pt x="10755" y="5126"/>
                  </a:cubicBezTo>
                  <a:cubicBezTo>
                    <a:pt x="10759" y="5126"/>
                    <a:pt x="10764" y="5124"/>
                    <a:pt x="10776" y="5120"/>
                  </a:cubicBezTo>
                  <a:lnTo>
                    <a:pt x="10788" y="5120"/>
                  </a:lnTo>
                  <a:lnTo>
                    <a:pt x="10788" y="5108"/>
                  </a:lnTo>
                  <a:lnTo>
                    <a:pt x="10776" y="5108"/>
                  </a:lnTo>
                  <a:cubicBezTo>
                    <a:pt x="10800" y="5108"/>
                    <a:pt x="10800" y="5096"/>
                    <a:pt x="10800" y="5096"/>
                  </a:cubicBezTo>
                  <a:cubicBezTo>
                    <a:pt x="10809" y="5116"/>
                    <a:pt x="10827" y="5135"/>
                    <a:pt x="10820" y="5135"/>
                  </a:cubicBezTo>
                  <a:cubicBezTo>
                    <a:pt x="10819" y="5135"/>
                    <a:pt x="10816" y="5134"/>
                    <a:pt x="10812" y="5132"/>
                  </a:cubicBezTo>
                  <a:cubicBezTo>
                    <a:pt x="10800" y="5132"/>
                    <a:pt x="10800" y="5132"/>
                    <a:pt x="10788" y="5121"/>
                  </a:cubicBezTo>
                  <a:lnTo>
                    <a:pt x="10788" y="5121"/>
                  </a:lnTo>
                  <a:cubicBezTo>
                    <a:pt x="10800" y="5132"/>
                    <a:pt x="10811" y="5144"/>
                    <a:pt x="10800" y="5144"/>
                  </a:cubicBezTo>
                  <a:cubicBezTo>
                    <a:pt x="10823" y="5144"/>
                    <a:pt x="10835" y="5168"/>
                    <a:pt x="10847" y="5180"/>
                  </a:cubicBezTo>
                  <a:cubicBezTo>
                    <a:pt x="10859" y="5180"/>
                    <a:pt x="10883" y="5168"/>
                    <a:pt x="10859" y="5156"/>
                  </a:cubicBezTo>
                  <a:lnTo>
                    <a:pt x="10847" y="5156"/>
                  </a:lnTo>
                  <a:cubicBezTo>
                    <a:pt x="10835" y="5144"/>
                    <a:pt x="10835" y="5132"/>
                    <a:pt x="10823" y="5120"/>
                  </a:cubicBezTo>
                  <a:lnTo>
                    <a:pt x="10823" y="5120"/>
                  </a:lnTo>
                  <a:cubicBezTo>
                    <a:pt x="10835" y="5120"/>
                    <a:pt x="10859" y="5144"/>
                    <a:pt x="10871" y="5144"/>
                  </a:cubicBezTo>
                  <a:cubicBezTo>
                    <a:pt x="10883" y="5132"/>
                    <a:pt x="10823" y="5108"/>
                    <a:pt x="10823" y="5096"/>
                  </a:cubicBezTo>
                  <a:cubicBezTo>
                    <a:pt x="10823" y="5096"/>
                    <a:pt x="10823" y="5096"/>
                    <a:pt x="10823" y="5085"/>
                  </a:cubicBezTo>
                  <a:lnTo>
                    <a:pt x="10835" y="5096"/>
                  </a:lnTo>
                  <a:cubicBezTo>
                    <a:pt x="10823" y="5085"/>
                    <a:pt x="10823" y="5073"/>
                    <a:pt x="10823" y="5061"/>
                  </a:cubicBezTo>
                  <a:cubicBezTo>
                    <a:pt x="10812" y="5061"/>
                    <a:pt x="10812" y="5049"/>
                    <a:pt x="10800" y="5037"/>
                  </a:cubicBezTo>
                  <a:lnTo>
                    <a:pt x="10812" y="5037"/>
                  </a:lnTo>
                  <a:cubicBezTo>
                    <a:pt x="10812" y="5037"/>
                    <a:pt x="10812" y="5037"/>
                    <a:pt x="10812" y="5025"/>
                  </a:cubicBezTo>
                  <a:lnTo>
                    <a:pt x="10823" y="5025"/>
                  </a:lnTo>
                  <a:cubicBezTo>
                    <a:pt x="10823" y="5025"/>
                    <a:pt x="10812" y="5025"/>
                    <a:pt x="10812" y="5013"/>
                  </a:cubicBezTo>
                  <a:lnTo>
                    <a:pt x="10823" y="5013"/>
                  </a:lnTo>
                  <a:cubicBezTo>
                    <a:pt x="10823" y="5013"/>
                    <a:pt x="10823" y="5013"/>
                    <a:pt x="10823" y="5025"/>
                  </a:cubicBezTo>
                  <a:cubicBezTo>
                    <a:pt x="10895" y="5073"/>
                    <a:pt x="10800" y="5037"/>
                    <a:pt x="10835" y="5073"/>
                  </a:cubicBezTo>
                  <a:cubicBezTo>
                    <a:pt x="10859" y="5085"/>
                    <a:pt x="10871" y="5108"/>
                    <a:pt x="10895" y="5132"/>
                  </a:cubicBezTo>
                  <a:lnTo>
                    <a:pt x="10871" y="5073"/>
                  </a:lnTo>
                  <a:lnTo>
                    <a:pt x="10871" y="5073"/>
                  </a:lnTo>
                  <a:cubicBezTo>
                    <a:pt x="10879" y="5081"/>
                    <a:pt x="10904" y="5095"/>
                    <a:pt x="10912" y="5095"/>
                  </a:cubicBezTo>
                  <a:cubicBezTo>
                    <a:pt x="10915" y="5095"/>
                    <a:pt x="10914" y="5092"/>
                    <a:pt x="10907" y="5085"/>
                  </a:cubicBezTo>
                  <a:lnTo>
                    <a:pt x="10895" y="5085"/>
                  </a:lnTo>
                  <a:cubicBezTo>
                    <a:pt x="10895" y="5061"/>
                    <a:pt x="10859" y="5037"/>
                    <a:pt x="10883" y="5037"/>
                  </a:cubicBezTo>
                  <a:cubicBezTo>
                    <a:pt x="10883" y="5049"/>
                    <a:pt x="10895" y="5061"/>
                    <a:pt x="10907" y="5061"/>
                  </a:cubicBezTo>
                  <a:cubicBezTo>
                    <a:pt x="10919" y="5061"/>
                    <a:pt x="10895" y="5037"/>
                    <a:pt x="10883" y="5025"/>
                  </a:cubicBezTo>
                  <a:lnTo>
                    <a:pt x="10883" y="5025"/>
                  </a:lnTo>
                  <a:cubicBezTo>
                    <a:pt x="10895" y="5025"/>
                    <a:pt x="10919" y="5061"/>
                    <a:pt x="10931" y="5061"/>
                  </a:cubicBezTo>
                  <a:cubicBezTo>
                    <a:pt x="10919" y="5043"/>
                    <a:pt x="10925" y="5040"/>
                    <a:pt x="10934" y="5040"/>
                  </a:cubicBezTo>
                  <a:cubicBezTo>
                    <a:pt x="10938" y="5040"/>
                    <a:pt x="10943" y="5041"/>
                    <a:pt x="10947" y="5041"/>
                  </a:cubicBezTo>
                  <a:cubicBezTo>
                    <a:pt x="10951" y="5041"/>
                    <a:pt x="10954" y="5040"/>
                    <a:pt x="10954" y="5037"/>
                  </a:cubicBezTo>
                  <a:cubicBezTo>
                    <a:pt x="10907" y="5013"/>
                    <a:pt x="10907" y="4966"/>
                    <a:pt x="10859" y="4954"/>
                  </a:cubicBezTo>
                  <a:lnTo>
                    <a:pt x="10835" y="4906"/>
                  </a:lnTo>
                  <a:lnTo>
                    <a:pt x="10835" y="4906"/>
                  </a:lnTo>
                  <a:cubicBezTo>
                    <a:pt x="10871" y="4930"/>
                    <a:pt x="10895" y="4966"/>
                    <a:pt x="10943" y="4989"/>
                  </a:cubicBezTo>
                  <a:lnTo>
                    <a:pt x="10931" y="5001"/>
                  </a:lnTo>
                  <a:cubicBezTo>
                    <a:pt x="10942" y="5010"/>
                    <a:pt x="10948" y="5014"/>
                    <a:pt x="10951" y="5014"/>
                  </a:cubicBezTo>
                  <a:cubicBezTo>
                    <a:pt x="10962" y="5014"/>
                    <a:pt x="10936" y="4970"/>
                    <a:pt x="10963" y="4970"/>
                  </a:cubicBezTo>
                  <a:cubicBezTo>
                    <a:pt x="10969" y="4970"/>
                    <a:pt x="10978" y="4972"/>
                    <a:pt x="10990" y="4977"/>
                  </a:cubicBezTo>
                  <a:cubicBezTo>
                    <a:pt x="10990" y="4977"/>
                    <a:pt x="10985" y="4972"/>
                    <a:pt x="10995" y="4972"/>
                  </a:cubicBezTo>
                  <a:cubicBezTo>
                    <a:pt x="11001" y="4972"/>
                    <a:pt x="11010" y="4973"/>
                    <a:pt x="11026" y="4977"/>
                  </a:cubicBezTo>
                  <a:lnTo>
                    <a:pt x="10966" y="4942"/>
                  </a:lnTo>
                  <a:cubicBezTo>
                    <a:pt x="10990" y="4942"/>
                    <a:pt x="11014" y="4966"/>
                    <a:pt x="11026" y="4966"/>
                  </a:cubicBezTo>
                  <a:cubicBezTo>
                    <a:pt x="11026" y="4954"/>
                    <a:pt x="11038" y="4954"/>
                    <a:pt x="11038" y="4954"/>
                  </a:cubicBezTo>
                  <a:cubicBezTo>
                    <a:pt x="11050" y="4966"/>
                    <a:pt x="11050" y="4966"/>
                    <a:pt x="11050" y="4977"/>
                  </a:cubicBezTo>
                  <a:cubicBezTo>
                    <a:pt x="11060" y="4981"/>
                    <a:pt x="11067" y="4982"/>
                    <a:pt x="11070" y="4982"/>
                  </a:cubicBezTo>
                  <a:cubicBezTo>
                    <a:pt x="11078" y="4982"/>
                    <a:pt x="11070" y="4974"/>
                    <a:pt x="11062" y="4966"/>
                  </a:cubicBezTo>
                  <a:cubicBezTo>
                    <a:pt x="11050" y="4954"/>
                    <a:pt x="11050" y="4942"/>
                    <a:pt x="11062" y="4942"/>
                  </a:cubicBezTo>
                  <a:cubicBezTo>
                    <a:pt x="11062" y="4942"/>
                    <a:pt x="11062" y="4930"/>
                    <a:pt x="11062" y="4930"/>
                  </a:cubicBezTo>
                  <a:cubicBezTo>
                    <a:pt x="11050" y="4930"/>
                    <a:pt x="11014" y="4906"/>
                    <a:pt x="11002" y="4906"/>
                  </a:cubicBezTo>
                  <a:cubicBezTo>
                    <a:pt x="11019" y="4898"/>
                    <a:pt x="11024" y="4889"/>
                    <a:pt x="11046" y="4889"/>
                  </a:cubicBezTo>
                  <a:cubicBezTo>
                    <a:pt x="11056" y="4889"/>
                    <a:pt x="11068" y="4891"/>
                    <a:pt x="11085" y="4894"/>
                  </a:cubicBezTo>
                  <a:cubicBezTo>
                    <a:pt x="11097" y="4906"/>
                    <a:pt x="11121" y="4918"/>
                    <a:pt x="11121" y="4918"/>
                  </a:cubicBezTo>
                  <a:cubicBezTo>
                    <a:pt x="11133" y="4918"/>
                    <a:pt x="11109" y="4894"/>
                    <a:pt x="11085" y="4882"/>
                  </a:cubicBezTo>
                  <a:cubicBezTo>
                    <a:pt x="11085" y="4870"/>
                    <a:pt x="11085" y="4870"/>
                    <a:pt x="11085" y="4870"/>
                  </a:cubicBezTo>
                  <a:cubicBezTo>
                    <a:pt x="11097" y="4882"/>
                    <a:pt x="11121" y="4882"/>
                    <a:pt x="11121" y="4882"/>
                  </a:cubicBezTo>
                  <a:cubicBezTo>
                    <a:pt x="11129" y="4882"/>
                    <a:pt x="11132" y="4887"/>
                    <a:pt x="11133" y="4887"/>
                  </a:cubicBezTo>
                  <a:cubicBezTo>
                    <a:pt x="11133" y="4887"/>
                    <a:pt x="11133" y="4886"/>
                    <a:pt x="11133" y="4882"/>
                  </a:cubicBezTo>
                  <a:cubicBezTo>
                    <a:pt x="11097" y="4858"/>
                    <a:pt x="11133" y="4858"/>
                    <a:pt x="11109" y="4835"/>
                  </a:cubicBezTo>
                  <a:lnTo>
                    <a:pt x="11109" y="4835"/>
                  </a:lnTo>
                  <a:cubicBezTo>
                    <a:pt x="11109" y="4835"/>
                    <a:pt x="11097" y="4846"/>
                    <a:pt x="11097" y="4846"/>
                  </a:cubicBezTo>
                  <a:cubicBezTo>
                    <a:pt x="11077" y="4826"/>
                    <a:pt x="11056" y="4796"/>
                    <a:pt x="11066" y="4796"/>
                  </a:cubicBezTo>
                  <a:cubicBezTo>
                    <a:pt x="11068" y="4796"/>
                    <a:pt x="11070" y="4797"/>
                    <a:pt x="11073" y="4799"/>
                  </a:cubicBezTo>
                  <a:cubicBezTo>
                    <a:pt x="11097" y="4835"/>
                    <a:pt x="11133" y="4823"/>
                    <a:pt x="11133" y="4846"/>
                  </a:cubicBezTo>
                  <a:cubicBezTo>
                    <a:pt x="11143" y="4850"/>
                    <a:pt x="11149" y="4852"/>
                    <a:pt x="11151" y="4852"/>
                  </a:cubicBezTo>
                  <a:cubicBezTo>
                    <a:pt x="11164" y="4852"/>
                    <a:pt x="11101" y="4811"/>
                    <a:pt x="11121" y="4811"/>
                  </a:cubicBezTo>
                  <a:lnTo>
                    <a:pt x="11121" y="4811"/>
                  </a:lnTo>
                  <a:lnTo>
                    <a:pt x="11145" y="4823"/>
                  </a:lnTo>
                  <a:cubicBezTo>
                    <a:pt x="11181" y="4846"/>
                    <a:pt x="11157" y="4846"/>
                    <a:pt x="11169" y="4846"/>
                  </a:cubicBezTo>
                  <a:cubicBezTo>
                    <a:pt x="11193" y="4870"/>
                    <a:pt x="11157" y="4882"/>
                    <a:pt x="11181" y="4918"/>
                  </a:cubicBezTo>
                  <a:lnTo>
                    <a:pt x="11216" y="4894"/>
                  </a:lnTo>
                  <a:cubicBezTo>
                    <a:pt x="11204" y="4835"/>
                    <a:pt x="11276" y="4823"/>
                    <a:pt x="11228" y="4739"/>
                  </a:cubicBezTo>
                  <a:lnTo>
                    <a:pt x="11228" y="4739"/>
                  </a:lnTo>
                  <a:cubicBezTo>
                    <a:pt x="11228" y="4751"/>
                    <a:pt x="11228" y="4751"/>
                    <a:pt x="11228" y="4751"/>
                  </a:cubicBezTo>
                  <a:cubicBezTo>
                    <a:pt x="11228" y="4739"/>
                    <a:pt x="11228" y="4739"/>
                    <a:pt x="11216" y="4727"/>
                  </a:cubicBezTo>
                  <a:lnTo>
                    <a:pt x="11216" y="4739"/>
                  </a:lnTo>
                  <a:lnTo>
                    <a:pt x="11204" y="4715"/>
                  </a:lnTo>
                  <a:lnTo>
                    <a:pt x="11204" y="4715"/>
                  </a:lnTo>
                  <a:cubicBezTo>
                    <a:pt x="11222" y="4721"/>
                    <a:pt x="11234" y="4721"/>
                    <a:pt x="11246" y="4721"/>
                  </a:cubicBezTo>
                  <a:cubicBezTo>
                    <a:pt x="11258" y="4721"/>
                    <a:pt x="11270" y="4721"/>
                    <a:pt x="11288" y="4727"/>
                  </a:cubicBezTo>
                  <a:cubicBezTo>
                    <a:pt x="11252" y="4715"/>
                    <a:pt x="11252" y="4715"/>
                    <a:pt x="11228" y="4704"/>
                  </a:cubicBezTo>
                  <a:cubicBezTo>
                    <a:pt x="11204" y="4680"/>
                    <a:pt x="11193" y="4668"/>
                    <a:pt x="11204" y="4668"/>
                  </a:cubicBezTo>
                  <a:lnTo>
                    <a:pt x="11204" y="4668"/>
                  </a:lnTo>
                  <a:cubicBezTo>
                    <a:pt x="11228" y="4680"/>
                    <a:pt x="11228" y="4692"/>
                    <a:pt x="11252" y="4692"/>
                  </a:cubicBezTo>
                  <a:cubicBezTo>
                    <a:pt x="11240" y="4692"/>
                    <a:pt x="11228" y="4668"/>
                    <a:pt x="11228" y="4668"/>
                  </a:cubicBezTo>
                  <a:lnTo>
                    <a:pt x="11228" y="4668"/>
                  </a:lnTo>
                  <a:cubicBezTo>
                    <a:pt x="11240" y="4668"/>
                    <a:pt x="11252" y="4668"/>
                    <a:pt x="11276" y="4680"/>
                  </a:cubicBezTo>
                  <a:cubicBezTo>
                    <a:pt x="11276" y="4684"/>
                    <a:pt x="11275" y="4685"/>
                    <a:pt x="11273" y="4685"/>
                  </a:cubicBezTo>
                  <a:cubicBezTo>
                    <a:pt x="11269" y="4685"/>
                    <a:pt x="11264" y="4680"/>
                    <a:pt x="11264" y="4680"/>
                  </a:cubicBezTo>
                  <a:lnTo>
                    <a:pt x="11264" y="4680"/>
                  </a:lnTo>
                  <a:cubicBezTo>
                    <a:pt x="11264" y="4692"/>
                    <a:pt x="11288" y="4680"/>
                    <a:pt x="11300" y="4704"/>
                  </a:cubicBezTo>
                  <a:lnTo>
                    <a:pt x="11300" y="4692"/>
                  </a:lnTo>
                  <a:cubicBezTo>
                    <a:pt x="11324" y="4704"/>
                    <a:pt x="11335" y="4715"/>
                    <a:pt x="11347" y="4727"/>
                  </a:cubicBezTo>
                  <a:cubicBezTo>
                    <a:pt x="11347" y="4692"/>
                    <a:pt x="11300" y="4644"/>
                    <a:pt x="11288" y="4620"/>
                  </a:cubicBezTo>
                  <a:lnTo>
                    <a:pt x="11288" y="4620"/>
                  </a:lnTo>
                  <a:cubicBezTo>
                    <a:pt x="11296" y="4629"/>
                    <a:pt x="11328" y="4648"/>
                    <a:pt x="11338" y="4656"/>
                  </a:cubicBezTo>
                  <a:lnTo>
                    <a:pt x="11338" y="4656"/>
                  </a:lnTo>
                  <a:cubicBezTo>
                    <a:pt x="11350" y="4652"/>
                    <a:pt x="11324" y="4621"/>
                    <a:pt x="11314" y="4595"/>
                  </a:cubicBezTo>
                  <a:lnTo>
                    <a:pt x="11314" y="4595"/>
                  </a:lnTo>
                  <a:cubicBezTo>
                    <a:pt x="11360" y="4572"/>
                    <a:pt x="11396" y="4537"/>
                    <a:pt x="11466" y="4537"/>
                  </a:cubicBezTo>
                  <a:lnTo>
                    <a:pt x="11419" y="4489"/>
                  </a:lnTo>
                  <a:lnTo>
                    <a:pt x="11466" y="4501"/>
                  </a:lnTo>
                  <a:cubicBezTo>
                    <a:pt x="11526" y="4477"/>
                    <a:pt x="11514" y="4430"/>
                    <a:pt x="11526" y="4382"/>
                  </a:cubicBezTo>
                  <a:cubicBezTo>
                    <a:pt x="11526" y="4376"/>
                    <a:pt x="11528" y="4374"/>
                    <a:pt x="11532" y="4374"/>
                  </a:cubicBezTo>
                  <a:cubicBezTo>
                    <a:pt x="11543" y="4374"/>
                    <a:pt x="11568" y="4394"/>
                    <a:pt x="11585" y="4394"/>
                  </a:cubicBezTo>
                  <a:cubicBezTo>
                    <a:pt x="11609" y="4382"/>
                    <a:pt x="11550" y="4334"/>
                    <a:pt x="11562" y="4299"/>
                  </a:cubicBezTo>
                  <a:lnTo>
                    <a:pt x="11562" y="4299"/>
                  </a:lnTo>
                  <a:cubicBezTo>
                    <a:pt x="11572" y="4309"/>
                    <a:pt x="11600" y="4337"/>
                    <a:pt x="11615" y="4337"/>
                  </a:cubicBezTo>
                  <a:cubicBezTo>
                    <a:pt x="11617" y="4337"/>
                    <a:pt x="11620" y="4336"/>
                    <a:pt x="11621" y="4334"/>
                  </a:cubicBezTo>
                  <a:cubicBezTo>
                    <a:pt x="11609" y="4323"/>
                    <a:pt x="11585" y="4311"/>
                    <a:pt x="11597" y="4311"/>
                  </a:cubicBezTo>
                  <a:lnTo>
                    <a:pt x="11609" y="4323"/>
                  </a:lnTo>
                  <a:cubicBezTo>
                    <a:pt x="11616" y="4325"/>
                    <a:pt x="11621" y="4326"/>
                    <a:pt x="11624" y="4326"/>
                  </a:cubicBezTo>
                  <a:cubicBezTo>
                    <a:pt x="11638" y="4326"/>
                    <a:pt x="11626" y="4308"/>
                    <a:pt x="11645" y="4299"/>
                  </a:cubicBezTo>
                  <a:cubicBezTo>
                    <a:pt x="11657" y="4275"/>
                    <a:pt x="11633" y="4239"/>
                    <a:pt x="11597" y="4180"/>
                  </a:cubicBezTo>
                  <a:cubicBezTo>
                    <a:pt x="11599" y="4176"/>
                    <a:pt x="11602" y="4174"/>
                    <a:pt x="11605" y="4174"/>
                  </a:cubicBezTo>
                  <a:cubicBezTo>
                    <a:pt x="11621" y="4174"/>
                    <a:pt x="11647" y="4215"/>
                    <a:pt x="11657" y="4215"/>
                  </a:cubicBezTo>
                  <a:cubicBezTo>
                    <a:pt x="11633" y="4215"/>
                    <a:pt x="11657" y="4239"/>
                    <a:pt x="11681" y="4251"/>
                  </a:cubicBezTo>
                  <a:cubicBezTo>
                    <a:pt x="11672" y="4243"/>
                    <a:pt x="11670" y="4229"/>
                    <a:pt x="11681" y="4229"/>
                  </a:cubicBezTo>
                  <a:cubicBezTo>
                    <a:pt x="11686" y="4229"/>
                    <a:pt x="11693" y="4232"/>
                    <a:pt x="11705" y="4239"/>
                  </a:cubicBezTo>
                  <a:cubicBezTo>
                    <a:pt x="11716" y="4227"/>
                    <a:pt x="11716" y="4227"/>
                    <a:pt x="11693" y="4192"/>
                  </a:cubicBezTo>
                  <a:lnTo>
                    <a:pt x="11693" y="4192"/>
                  </a:lnTo>
                  <a:cubicBezTo>
                    <a:pt x="11697" y="4201"/>
                    <a:pt x="11696" y="4205"/>
                    <a:pt x="11693" y="4205"/>
                  </a:cubicBezTo>
                  <a:cubicBezTo>
                    <a:pt x="11688" y="4205"/>
                    <a:pt x="11676" y="4194"/>
                    <a:pt x="11669" y="4180"/>
                  </a:cubicBezTo>
                  <a:cubicBezTo>
                    <a:pt x="11682" y="4180"/>
                    <a:pt x="11688" y="4172"/>
                    <a:pt x="11700" y="4172"/>
                  </a:cubicBezTo>
                  <a:cubicBezTo>
                    <a:pt x="11708" y="4172"/>
                    <a:pt x="11720" y="4176"/>
                    <a:pt x="11740" y="4192"/>
                  </a:cubicBezTo>
                  <a:cubicBezTo>
                    <a:pt x="11764" y="4132"/>
                    <a:pt x="11812" y="4084"/>
                    <a:pt x="11847" y="4025"/>
                  </a:cubicBezTo>
                  <a:cubicBezTo>
                    <a:pt x="11839" y="4016"/>
                    <a:pt x="11835" y="4014"/>
                    <a:pt x="11833" y="4014"/>
                  </a:cubicBezTo>
                  <a:cubicBezTo>
                    <a:pt x="11830" y="4014"/>
                    <a:pt x="11830" y="4017"/>
                    <a:pt x="11829" y="4017"/>
                  </a:cubicBezTo>
                  <a:cubicBezTo>
                    <a:pt x="11828" y="4017"/>
                    <a:pt x="11826" y="4016"/>
                    <a:pt x="11824" y="4013"/>
                  </a:cubicBezTo>
                  <a:cubicBezTo>
                    <a:pt x="11812" y="3995"/>
                    <a:pt x="11818" y="3995"/>
                    <a:pt x="11824" y="3995"/>
                  </a:cubicBezTo>
                  <a:cubicBezTo>
                    <a:pt x="11830" y="3995"/>
                    <a:pt x="11835" y="3995"/>
                    <a:pt x="11824" y="3977"/>
                  </a:cubicBezTo>
                  <a:lnTo>
                    <a:pt x="11824" y="3977"/>
                  </a:lnTo>
                  <a:lnTo>
                    <a:pt x="11847" y="4001"/>
                  </a:lnTo>
                  <a:cubicBezTo>
                    <a:pt x="11859" y="3989"/>
                    <a:pt x="11824" y="3942"/>
                    <a:pt x="11812" y="3906"/>
                  </a:cubicBezTo>
                  <a:lnTo>
                    <a:pt x="11812" y="3906"/>
                  </a:lnTo>
                  <a:cubicBezTo>
                    <a:pt x="11835" y="3930"/>
                    <a:pt x="11847" y="3918"/>
                    <a:pt x="11859" y="3942"/>
                  </a:cubicBezTo>
                  <a:cubicBezTo>
                    <a:pt x="11859" y="3941"/>
                    <a:pt x="11860" y="3940"/>
                    <a:pt x="11862" y="3940"/>
                  </a:cubicBezTo>
                  <a:cubicBezTo>
                    <a:pt x="11876" y="3940"/>
                    <a:pt x="11956" y="3982"/>
                    <a:pt x="11968" y="3982"/>
                  </a:cubicBezTo>
                  <a:cubicBezTo>
                    <a:pt x="11970" y="3982"/>
                    <a:pt x="11970" y="3981"/>
                    <a:pt x="11966" y="3977"/>
                  </a:cubicBezTo>
                  <a:lnTo>
                    <a:pt x="11847" y="3906"/>
                  </a:lnTo>
                  <a:cubicBezTo>
                    <a:pt x="11839" y="3906"/>
                    <a:pt x="11842" y="3900"/>
                    <a:pt x="11841" y="3896"/>
                  </a:cubicBezTo>
                  <a:lnTo>
                    <a:pt x="11841" y="3896"/>
                  </a:lnTo>
                  <a:cubicBezTo>
                    <a:pt x="11864" y="3906"/>
                    <a:pt x="11895" y="3906"/>
                    <a:pt x="11895" y="3906"/>
                  </a:cubicBezTo>
                  <a:cubicBezTo>
                    <a:pt x="11931" y="3930"/>
                    <a:pt x="11919" y="3930"/>
                    <a:pt x="11919" y="3942"/>
                  </a:cubicBezTo>
                  <a:cubicBezTo>
                    <a:pt x="11943" y="3959"/>
                    <a:pt x="11952" y="3959"/>
                    <a:pt x="11960" y="3959"/>
                  </a:cubicBezTo>
                  <a:cubicBezTo>
                    <a:pt x="11969" y="3959"/>
                    <a:pt x="11978" y="3959"/>
                    <a:pt x="12002" y="3977"/>
                  </a:cubicBezTo>
                  <a:cubicBezTo>
                    <a:pt x="12002" y="3965"/>
                    <a:pt x="11978" y="3965"/>
                    <a:pt x="11955" y="3942"/>
                  </a:cubicBezTo>
                  <a:cubicBezTo>
                    <a:pt x="11944" y="3921"/>
                    <a:pt x="11916" y="3892"/>
                    <a:pt x="11932" y="3892"/>
                  </a:cubicBezTo>
                  <a:cubicBezTo>
                    <a:pt x="11934" y="3892"/>
                    <a:pt x="11938" y="3892"/>
                    <a:pt x="11943" y="3894"/>
                  </a:cubicBezTo>
                  <a:lnTo>
                    <a:pt x="11907" y="3846"/>
                  </a:lnTo>
                  <a:lnTo>
                    <a:pt x="11907" y="3846"/>
                  </a:lnTo>
                  <a:cubicBezTo>
                    <a:pt x="11923" y="3854"/>
                    <a:pt x="11929" y="3857"/>
                    <a:pt x="11932" y="3857"/>
                  </a:cubicBezTo>
                  <a:cubicBezTo>
                    <a:pt x="11936" y="3857"/>
                    <a:pt x="11923" y="3846"/>
                    <a:pt x="11931" y="3846"/>
                  </a:cubicBezTo>
                  <a:lnTo>
                    <a:pt x="11931" y="3846"/>
                  </a:lnTo>
                  <a:lnTo>
                    <a:pt x="11955" y="3858"/>
                  </a:lnTo>
                  <a:lnTo>
                    <a:pt x="11990" y="3858"/>
                  </a:lnTo>
                  <a:cubicBezTo>
                    <a:pt x="12008" y="3870"/>
                    <a:pt x="12005" y="3870"/>
                    <a:pt x="12002" y="3870"/>
                  </a:cubicBezTo>
                  <a:cubicBezTo>
                    <a:pt x="11999" y="3870"/>
                    <a:pt x="11996" y="3870"/>
                    <a:pt x="12014" y="3882"/>
                  </a:cubicBezTo>
                  <a:lnTo>
                    <a:pt x="12026" y="3882"/>
                  </a:lnTo>
                  <a:cubicBezTo>
                    <a:pt x="12002" y="3870"/>
                    <a:pt x="11990" y="3846"/>
                    <a:pt x="11978" y="3846"/>
                  </a:cubicBezTo>
                  <a:cubicBezTo>
                    <a:pt x="11943" y="3811"/>
                    <a:pt x="11907" y="3775"/>
                    <a:pt x="11931" y="3763"/>
                  </a:cubicBezTo>
                  <a:lnTo>
                    <a:pt x="11931" y="3763"/>
                  </a:lnTo>
                  <a:cubicBezTo>
                    <a:pt x="11966" y="3775"/>
                    <a:pt x="11955" y="3799"/>
                    <a:pt x="11990" y="3811"/>
                  </a:cubicBezTo>
                  <a:cubicBezTo>
                    <a:pt x="12026" y="3799"/>
                    <a:pt x="11919" y="3715"/>
                    <a:pt x="11931" y="3703"/>
                  </a:cubicBezTo>
                  <a:cubicBezTo>
                    <a:pt x="11955" y="3703"/>
                    <a:pt x="11919" y="3680"/>
                    <a:pt x="11931" y="3656"/>
                  </a:cubicBezTo>
                  <a:lnTo>
                    <a:pt x="11931" y="3656"/>
                  </a:lnTo>
                  <a:cubicBezTo>
                    <a:pt x="11955" y="3680"/>
                    <a:pt x="11966" y="3668"/>
                    <a:pt x="11990" y="3680"/>
                  </a:cubicBezTo>
                  <a:lnTo>
                    <a:pt x="12014" y="3703"/>
                  </a:lnTo>
                  <a:cubicBezTo>
                    <a:pt x="12014" y="3697"/>
                    <a:pt x="12017" y="3695"/>
                    <a:pt x="12023" y="3695"/>
                  </a:cubicBezTo>
                  <a:cubicBezTo>
                    <a:pt x="12029" y="3695"/>
                    <a:pt x="12038" y="3697"/>
                    <a:pt x="12050" y="3703"/>
                  </a:cubicBezTo>
                  <a:cubicBezTo>
                    <a:pt x="12014" y="3680"/>
                    <a:pt x="12026" y="3656"/>
                    <a:pt x="12014" y="3632"/>
                  </a:cubicBezTo>
                  <a:lnTo>
                    <a:pt x="11990" y="3620"/>
                  </a:lnTo>
                  <a:cubicBezTo>
                    <a:pt x="11990" y="3596"/>
                    <a:pt x="11978" y="3572"/>
                    <a:pt x="11990" y="3572"/>
                  </a:cubicBezTo>
                  <a:cubicBezTo>
                    <a:pt x="11990" y="3549"/>
                    <a:pt x="11966" y="3537"/>
                    <a:pt x="11943" y="3501"/>
                  </a:cubicBezTo>
                  <a:lnTo>
                    <a:pt x="11943" y="3501"/>
                  </a:lnTo>
                  <a:cubicBezTo>
                    <a:pt x="11966" y="3513"/>
                    <a:pt x="12002" y="3537"/>
                    <a:pt x="12038" y="3561"/>
                  </a:cubicBezTo>
                  <a:cubicBezTo>
                    <a:pt x="12030" y="3557"/>
                    <a:pt x="12025" y="3555"/>
                    <a:pt x="12021" y="3555"/>
                  </a:cubicBezTo>
                  <a:cubicBezTo>
                    <a:pt x="12013" y="3555"/>
                    <a:pt x="12010" y="3561"/>
                    <a:pt x="12002" y="3561"/>
                  </a:cubicBezTo>
                  <a:cubicBezTo>
                    <a:pt x="12014" y="3596"/>
                    <a:pt x="12074" y="3656"/>
                    <a:pt x="12038" y="3668"/>
                  </a:cubicBezTo>
                  <a:cubicBezTo>
                    <a:pt x="12059" y="3685"/>
                    <a:pt x="12068" y="3691"/>
                    <a:pt x="12070" y="3691"/>
                  </a:cubicBezTo>
                  <a:cubicBezTo>
                    <a:pt x="12077" y="3691"/>
                    <a:pt x="12048" y="3656"/>
                    <a:pt x="12074" y="3656"/>
                  </a:cubicBezTo>
                  <a:cubicBezTo>
                    <a:pt x="12074" y="3668"/>
                    <a:pt x="12074" y="3668"/>
                    <a:pt x="12086" y="3668"/>
                  </a:cubicBezTo>
                  <a:cubicBezTo>
                    <a:pt x="12086" y="3680"/>
                    <a:pt x="12086" y="3703"/>
                    <a:pt x="12121" y="3727"/>
                  </a:cubicBezTo>
                  <a:cubicBezTo>
                    <a:pt x="12132" y="3707"/>
                    <a:pt x="12080" y="3677"/>
                    <a:pt x="12088" y="3677"/>
                  </a:cubicBezTo>
                  <a:lnTo>
                    <a:pt x="12088" y="3677"/>
                  </a:lnTo>
                  <a:cubicBezTo>
                    <a:pt x="12090" y="3677"/>
                    <a:pt x="12093" y="3678"/>
                    <a:pt x="12097" y="3680"/>
                  </a:cubicBezTo>
                  <a:cubicBezTo>
                    <a:pt x="12093" y="3668"/>
                    <a:pt x="12099" y="3664"/>
                    <a:pt x="12108" y="3664"/>
                  </a:cubicBezTo>
                  <a:cubicBezTo>
                    <a:pt x="12125" y="3664"/>
                    <a:pt x="12157" y="3680"/>
                    <a:pt x="12157" y="3680"/>
                  </a:cubicBezTo>
                  <a:cubicBezTo>
                    <a:pt x="12145" y="3656"/>
                    <a:pt x="12086" y="3608"/>
                    <a:pt x="12109" y="3596"/>
                  </a:cubicBezTo>
                  <a:lnTo>
                    <a:pt x="12109" y="3596"/>
                  </a:lnTo>
                  <a:lnTo>
                    <a:pt x="12145" y="3632"/>
                  </a:lnTo>
                  <a:cubicBezTo>
                    <a:pt x="12157" y="3620"/>
                    <a:pt x="12086" y="3584"/>
                    <a:pt x="12097" y="3572"/>
                  </a:cubicBezTo>
                  <a:cubicBezTo>
                    <a:pt x="12097" y="3572"/>
                    <a:pt x="12071" y="3546"/>
                    <a:pt x="12064" y="3546"/>
                  </a:cubicBezTo>
                  <a:cubicBezTo>
                    <a:pt x="12062" y="3546"/>
                    <a:pt x="12062" y="3547"/>
                    <a:pt x="12062" y="3549"/>
                  </a:cubicBezTo>
                  <a:cubicBezTo>
                    <a:pt x="12038" y="3525"/>
                    <a:pt x="12050" y="3513"/>
                    <a:pt x="12062" y="3501"/>
                  </a:cubicBezTo>
                  <a:cubicBezTo>
                    <a:pt x="12062" y="3501"/>
                    <a:pt x="12050" y="3501"/>
                    <a:pt x="12038" y="3489"/>
                  </a:cubicBezTo>
                  <a:cubicBezTo>
                    <a:pt x="12034" y="3488"/>
                    <a:pt x="12031" y="3487"/>
                    <a:pt x="12029" y="3487"/>
                  </a:cubicBezTo>
                  <a:cubicBezTo>
                    <a:pt x="12016" y="3487"/>
                    <a:pt x="12032" y="3508"/>
                    <a:pt x="12021" y="3508"/>
                  </a:cubicBezTo>
                  <a:cubicBezTo>
                    <a:pt x="12018" y="3508"/>
                    <a:pt x="12012" y="3506"/>
                    <a:pt x="12002" y="3501"/>
                  </a:cubicBezTo>
                  <a:lnTo>
                    <a:pt x="12002" y="3501"/>
                  </a:lnTo>
                  <a:lnTo>
                    <a:pt x="12038" y="3537"/>
                  </a:lnTo>
                  <a:cubicBezTo>
                    <a:pt x="12014" y="3537"/>
                    <a:pt x="11978" y="3513"/>
                    <a:pt x="11966" y="3501"/>
                  </a:cubicBezTo>
                  <a:cubicBezTo>
                    <a:pt x="11943" y="3489"/>
                    <a:pt x="11939" y="3486"/>
                    <a:pt x="11942" y="3486"/>
                  </a:cubicBezTo>
                  <a:cubicBezTo>
                    <a:pt x="11944" y="3486"/>
                    <a:pt x="11951" y="3488"/>
                    <a:pt x="11956" y="3488"/>
                  </a:cubicBezTo>
                  <a:cubicBezTo>
                    <a:pt x="11964" y="3488"/>
                    <a:pt x="11966" y="3484"/>
                    <a:pt x="11943" y="3465"/>
                  </a:cubicBezTo>
                  <a:lnTo>
                    <a:pt x="11943" y="3477"/>
                  </a:lnTo>
                  <a:cubicBezTo>
                    <a:pt x="11895" y="3453"/>
                    <a:pt x="11919" y="3430"/>
                    <a:pt x="11931" y="3430"/>
                  </a:cubicBezTo>
                  <a:cubicBezTo>
                    <a:pt x="11955" y="3430"/>
                    <a:pt x="11966" y="3430"/>
                    <a:pt x="12002" y="3442"/>
                  </a:cubicBezTo>
                  <a:lnTo>
                    <a:pt x="12002" y="3465"/>
                  </a:lnTo>
                  <a:cubicBezTo>
                    <a:pt x="12007" y="3467"/>
                    <a:pt x="12011" y="3468"/>
                    <a:pt x="12013" y="3468"/>
                  </a:cubicBezTo>
                  <a:cubicBezTo>
                    <a:pt x="12029" y="3468"/>
                    <a:pt x="12004" y="3440"/>
                    <a:pt x="12014" y="3430"/>
                  </a:cubicBezTo>
                  <a:lnTo>
                    <a:pt x="12014" y="3430"/>
                  </a:lnTo>
                  <a:cubicBezTo>
                    <a:pt x="12014" y="3430"/>
                    <a:pt x="12014" y="3430"/>
                    <a:pt x="12026" y="3442"/>
                  </a:cubicBezTo>
                  <a:cubicBezTo>
                    <a:pt x="12038" y="3430"/>
                    <a:pt x="12026" y="3406"/>
                    <a:pt x="12038" y="3406"/>
                  </a:cubicBezTo>
                  <a:lnTo>
                    <a:pt x="12014" y="3394"/>
                  </a:lnTo>
                  <a:lnTo>
                    <a:pt x="12026" y="3406"/>
                  </a:lnTo>
                  <a:cubicBezTo>
                    <a:pt x="12014" y="3406"/>
                    <a:pt x="11990" y="3406"/>
                    <a:pt x="11978" y="3382"/>
                  </a:cubicBezTo>
                  <a:cubicBezTo>
                    <a:pt x="11975" y="3376"/>
                    <a:pt x="11977" y="3374"/>
                    <a:pt x="11981" y="3374"/>
                  </a:cubicBezTo>
                  <a:cubicBezTo>
                    <a:pt x="11993" y="3374"/>
                    <a:pt x="12032" y="3397"/>
                    <a:pt x="12050" y="3406"/>
                  </a:cubicBezTo>
                  <a:cubicBezTo>
                    <a:pt x="12097" y="3442"/>
                    <a:pt x="12038" y="3418"/>
                    <a:pt x="12050" y="3442"/>
                  </a:cubicBezTo>
                  <a:cubicBezTo>
                    <a:pt x="12060" y="3446"/>
                    <a:pt x="12066" y="3448"/>
                    <a:pt x="12070" y="3448"/>
                  </a:cubicBezTo>
                  <a:cubicBezTo>
                    <a:pt x="12084" y="3448"/>
                    <a:pt x="12075" y="3428"/>
                    <a:pt x="12096" y="3428"/>
                  </a:cubicBezTo>
                  <a:cubicBezTo>
                    <a:pt x="12100" y="3428"/>
                    <a:pt x="12104" y="3428"/>
                    <a:pt x="12109" y="3430"/>
                  </a:cubicBezTo>
                  <a:cubicBezTo>
                    <a:pt x="12145" y="3465"/>
                    <a:pt x="12086" y="3442"/>
                    <a:pt x="12133" y="3477"/>
                  </a:cubicBezTo>
                  <a:cubicBezTo>
                    <a:pt x="12145" y="3465"/>
                    <a:pt x="12121" y="3442"/>
                    <a:pt x="12133" y="3442"/>
                  </a:cubicBezTo>
                  <a:lnTo>
                    <a:pt x="12133" y="3442"/>
                  </a:lnTo>
                  <a:cubicBezTo>
                    <a:pt x="12157" y="3453"/>
                    <a:pt x="12157" y="3465"/>
                    <a:pt x="12181" y="3489"/>
                  </a:cubicBezTo>
                  <a:lnTo>
                    <a:pt x="12205" y="3489"/>
                  </a:lnTo>
                  <a:cubicBezTo>
                    <a:pt x="12193" y="3513"/>
                    <a:pt x="12264" y="3525"/>
                    <a:pt x="12264" y="3549"/>
                  </a:cubicBezTo>
                  <a:cubicBezTo>
                    <a:pt x="12267" y="3550"/>
                    <a:pt x="12268" y="3551"/>
                    <a:pt x="12269" y="3551"/>
                  </a:cubicBezTo>
                  <a:cubicBezTo>
                    <a:pt x="12275" y="3551"/>
                    <a:pt x="12243" y="3523"/>
                    <a:pt x="12255" y="3523"/>
                  </a:cubicBezTo>
                  <a:cubicBezTo>
                    <a:pt x="12257" y="3523"/>
                    <a:pt x="12260" y="3524"/>
                    <a:pt x="12264" y="3525"/>
                  </a:cubicBezTo>
                  <a:cubicBezTo>
                    <a:pt x="12240" y="3513"/>
                    <a:pt x="12205" y="3489"/>
                    <a:pt x="12193" y="3477"/>
                  </a:cubicBezTo>
                  <a:lnTo>
                    <a:pt x="12216" y="3465"/>
                  </a:lnTo>
                  <a:cubicBezTo>
                    <a:pt x="12222" y="3468"/>
                    <a:pt x="12227" y="3472"/>
                    <a:pt x="12231" y="3477"/>
                  </a:cubicBezTo>
                  <a:lnTo>
                    <a:pt x="12231" y="3477"/>
                  </a:lnTo>
                  <a:cubicBezTo>
                    <a:pt x="12245" y="3472"/>
                    <a:pt x="12180" y="3428"/>
                    <a:pt x="12169" y="3406"/>
                  </a:cubicBezTo>
                  <a:cubicBezTo>
                    <a:pt x="12169" y="3400"/>
                    <a:pt x="12172" y="3397"/>
                    <a:pt x="12176" y="3397"/>
                  </a:cubicBezTo>
                  <a:cubicBezTo>
                    <a:pt x="12181" y="3397"/>
                    <a:pt x="12187" y="3400"/>
                    <a:pt x="12193" y="3406"/>
                  </a:cubicBezTo>
                  <a:cubicBezTo>
                    <a:pt x="12169" y="3358"/>
                    <a:pt x="12181" y="3334"/>
                    <a:pt x="12157" y="3287"/>
                  </a:cubicBezTo>
                  <a:lnTo>
                    <a:pt x="12157" y="3287"/>
                  </a:lnTo>
                  <a:cubicBezTo>
                    <a:pt x="12181" y="3322"/>
                    <a:pt x="12205" y="3322"/>
                    <a:pt x="12228" y="3334"/>
                  </a:cubicBezTo>
                  <a:cubicBezTo>
                    <a:pt x="12228" y="3346"/>
                    <a:pt x="12276" y="3382"/>
                    <a:pt x="12300" y="3394"/>
                  </a:cubicBezTo>
                  <a:cubicBezTo>
                    <a:pt x="12300" y="3382"/>
                    <a:pt x="12264" y="3346"/>
                    <a:pt x="12240" y="3346"/>
                  </a:cubicBezTo>
                  <a:cubicBezTo>
                    <a:pt x="12261" y="3346"/>
                    <a:pt x="12229" y="3320"/>
                    <a:pt x="12242" y="3320"/>
                  </a:cubicBezTo>
                  <a:cubicBezTo>
                    <a:pt x="12244" y="3320"/>
                    <a:pt x="12247" y="3321"/>
                    <a:pt x="12252" y="3322"/>
                  </a:cubicBezTo>
                  <a:cubicBezTo>
                    <a:pt x="12276" y="3322"/>
                    <a:pt x="12300" y="3358"/>
                    <a:pt x="12312" y="3370"/>
                  </a:cubicBezTo>
                  <a:cubicBezTo>
                    <a:pt x="12324" y="3358"/>
                    <a:pt x="12264" y="3322"/>
                    <a:pt x="12288" y="3322"/>
                  </a:cubicBezTo>
                  <a:cubicBezTo>
                    <a:pt x="12288" y="3322"/>
                    <a:pt x="12288" y="3322"/>
                    <a:pt x="12300" y="3334"/>
                  </a:cubicBezTo>
                  <a:cubicBezTo>
                    <a:pt x="12312" y="3334"/>
                    <a:pt x="12300" y="3311"/>
                    <a:pt x="12276" y="3287"/>
                  </a:cubicBezTo>
                  <a:lnTo>
                    <a:pt x="12276" y="3287"/>
                  </a:lnTo>
                  <a:cubicBezTo>
                    <a:pt x="12291" y="3296"/>
                    <a:pt x="12299" y="3299"/>
                    <a:pt x="12304" y="3299"/>
                  </a:cubicBezTo>
                  <a:cubicBezTo>
                    <a:pt x="12314" y="3299"/>
                    <a:pt x="12310" y="3287"/>
                    <a:pt x="12320" y="3287"/>
                  </a:cubicBezTo>
                  <a:cubicBezTo>
                    <a:pt x="12324" y="3287"/>
                    <a:pt x="12333" y="3290"/>
                    <a:pt x="12347" y="3299"/>
                  </a:cubicBezTo>
                  <a:cubicBezTo>
                    <a:pt x="12336" y="3275"/>
                    <a:pt x="12312" y="3287"/>
                    <a:pt x="12288" y="3263"/>
                  </a:cubicBezTo>
                  <a:cubicBezTo>
                    <a:pt x="12276" y="3239"/>
                    <a:pt x="12300" y="3239"/>
                    <a:pt x="12312" y="3239"/>
                  </a:cubicBezTo>
                  <a:cubicBezTo>
                    <a:pt x="12312" y="3251"/>
                    <a:pt x="12324" y="3263"/>
                    <a:pt x="12312" y="3263"/>
                  </a:cubicBezTo>
                  <a:lnTo>
                    <a:pt x="12359" y="3287"/>
                  </a:lnTo>
                  <a:cubicBezTo>
                    <a:pt x="12395" y="3275"/>
                    <a:pt x="12276" y="3203"/>
                    <a:pt x="12324" y="3203"/>
                  </a:cubicBezTo>
                  <a:cubicBezTo>
                    <a:pt x="12335" y="3238"/>
                    <a:pt x="12358" y="3228"/>
                    <a:pt x="12380" y="3259"/>
                  </a:cubicBezTo>
                  <a:lnTo>
                    <a:pt x="12380" y="3259"/>
                  </a:lnTo>
                  <a:cubicBezTo>
                    <a:pt x="12376" y="3248"/>
                    <a:pt x="12391" y="3238"/>
                    <a:pt x="12359" y="3227"/>
                  </a:cubicBezTo>
                  <a:cubicBezTo>
                    <a:pt x="12371" y="3215"/>
                    <a:pt x="12383" y="3215"/>
                    <a:pt x="12383" y="3215"/>
                  </a:cubicBezTo>
                  <a:cubicBezTo>
                    <a:pt x="12383" y="3203"/>
                    <a:pt x="12371" y="3180"/>
                    <a:pt x="12347" y="3168"/>
                  </a:cubicBezTo>
                  <a:cubicBezTo>
                    <a:pt x="12351" y="3164"/>
                    <a:pt x="12358" y="3162"/>
                    <a:pt x="12366" y="3162"/>
                  </a:cubicBezTo>
                  <a:cubicBezTo>
                    <a:pt x="12382" y="3162"/>
                    <a:pt x="12403" y="3168"/>
                    <a:pt x="12419" y="3168"/>
                  </a:cubicBezTo>
                  <a:cubicBezTo>
                    <a:pt x="12407" y="3120"/>
                    <a:pt x="12467" y="3132"/>
                    <a:pt x="12467" y="3084"/>
                  </a:cubicBezTo>
                  <a:lnTo>
                    <a:pt x="12455" y="3084"/>
                  </a:lnTo>
                  <a:cubicBezTo>
                    <a:pt x="12478" y="3072"/>
                    <a:pt x="12395" y="3061"/>
                    <a:pt x="12419" y="3037"/>
                  </a:cubicBezTo>
                  <a:lnTo>
                    <a:pt x="12419" y="3037"/>
                  </a:lnTo>
                  <a:cubicBezTo>
                    <a:pt x="12443" y="3055"/>
                    <a:pt x="12452" y="3058"/>
                    <a:pt x="12459" y="3058"/>
                  </a:cubicBezTo>
                  <a:cubicBezTo>
                    <a:pt x="12463" y="3058"/>
                    <a:pt x="12466" y="3057"/>
                    <a:pt x="12471" y="3057"/>
                  </a:cubicBezTo>
                  <a:cubicBezTo>
                    <a:pt x="12475" y="3057"/>
                    <a:pt x="12481" y="3058"/>
                    <a:pt x="12490" y="3061"/>
                  </a:cubicBezTo>
                  <a:cubicBezTo>
                    <a:pt x="12526" y="3049"/>
                    <a:pt x="12490" y="2989"/>
                    <a:pt x="12538" y="2989"/>
                  </a:cubicBezTo>
                  <a:cubicBezTo>
                    <a:pt x="12538" y="2989"/>
                    <a:pt x="12550" y="3001"/>
                    <a:pt x="12550" y="3013"/>
                  </a:cubicBezTo>
                  <a:cubicBezTo>
                    <a:pt x="12574" y="3001"/>
                    <a:pt x="12586" y="2977"/>
                    <a:pt x="12597" y="2965"/>
                  </a:cubicBezTo>
                  <a:cubicBezTo>
                    <a:pt x="12657" y="2965"/>
                    <a:pt x="12633" y="2918"/>
                    <a:pt x="12633" y="2882"/>
                  </a:cubicBezTo>
                  <a:cubicBezTo>
                    <a:pt x="12645" y="2882"/>
                    <a:pt x="12657" y="2894"/>
                    <a:pt x="12657" y="2906"/>
                  </a:cubicBezTo>
                  <a:cubicBezTo>
                    <a:pt x="12681" y="2894"/>
                    <a:pt x="12705" y="2882"/>
                    <a:pt x="12669" y="2834"/>
                  </a:cubicBezTo>
                  <a:lnTo>
                    <a:pt x="12669" y="2834"/>
                  </a:lnTo>
                  <a:cubicBezTo>
                    <a:pt x="12684" y="2840"/>
                    <a:pt x="12690" y="2842"/>
                    <a:pt x="12693" y="2842"/>
                  </a:cubicBezTo>
                  <a:cubicBezTo>
                    <a:pt x="12701" y="2842"/>
                    <a:pt x="12672" y="2822"/>
                    <a:pt x="12717" y="2822"/>
                  </a:cubicBezTo>
                  <a:cubicBezTo>
                    <a:pt x="12728" y="2834"/>
                    <a:pt x="12728" y="2834"/>
                    <a:pt x="12728" y="2834"/>
                  </a:cubicBezTo>
                  <a:cubicBezTo>
                    <a:pt x="12752" y="2834"/>
                    <a:pt x="12752" y="2822"/>
                    <a:pt x="12764" y="2822"/>
                  </a:cubicBezTo>
                  <a:cubicBezTo>
                    <a:pt x="12752" y="2775"/>
                    <a:pt x="12693" y="2727"/>
                    <a:pt x="12728" y="2715"/>
                  </a:cubicBezTo>
                  <a:lnTo>
                    <a:pt x="12728" y="2715"/>
                  </a:lnTo>
                  <a:cubicBezTo>
                    <a:pt x="12800" y="2751"/>
                    <a:pt x="12740" y="2739"/>
                    <a:pt x="12788" y="2775"/>
                  </a:cubicBezTo>
                  <a:cubicBezTo>
                    <a:pt x="12776" y="2763"/>
                    <a:pt x="12764" y="2751"/>
                    <a:pt x="12788" y="2751"/>
                  </a:cubicBezTo>
                  <a:cubicBezTo>
                    <a:pt x="12812" y="2775"/>
                    <a:pt x="12800" y="2763"/>
                    <a:pt x="12824" y="2787"/>
                  </a:cubicBezTo>
                  <a:cubicBezTo>
                    <a:pt x="12848" y="2787"/>
                    <a:pt x="12776" y="2715"/>
                    <a:pt x="12788" y="2715"/>
                  </a:cubicBezTo>
                  <a:cubicBezTo>
                    <a:pt x="12772" y="2715"/>
                    <a:pt x="12767" y="2710"/>
                    <a:pt x="12765" y="2710"/>
                  </a:cubicBezTo>
                  <a:cubicBezTo>
                    <a:pt x="12764" y="2710"/>
                    <a:pt x="12764" y="2711"/>
                    <a:pt x="12764" y="2715"/>
                  </a:cubicBezTo>
                  <a:cubicBezTo>
                    <a:pt x="12728" y="2680"/>
                    <a:pt x="12776" y="2680"/>
                    <a:pt x="12764" y="2656"/>
                  </a:cubicBezTo>
                  <a:lnTo>
                    <a:pt x="12764" y="2656"/>
                  </a:lnTo>
                  <a:cubicBezTo>
                    <a:pt x="12764" y="2661"/>
                    <a:pt x="12760" y="2664"/>
                    <a:pt x="12754" y="2664"/>
                  </a:cubicBezTo>
                  <a:cubicBezTo>
                    <a:pt x="12744" y="2664"/>
                    <a:pt x="12730" y="2658"/>
                    <a:pt x="12717" y="2644"/>
                  </a:cubicBezTo>
                  <a:cubicBezTo>
                    <a:pt x="12740" y="2632"/>
                    <a:pt x="12681" y="2584"/>
                    <a:pt x="12669" y="2560"/>
                  </a:cubicBezTo>
                  <a:cubicBezTo>
                    <a:pt x="12705" y="2560"/>
                    <a:pt x="12717" y="2608"/>
                    <a:pt x="12764" y="2632"/>
                  </a:cubicBezTo>
                  <a:cubicBezTo>
                    <a:pt x="12776" y="2644"/>
                    <a:pt x="12824" y="2656"/>
                    <a:pt x="12836" y="2680"/>
                  </a:cubicBezTo>
                  <a:cubicBezTo>
                    <a:pt x="12848" y="2668"/>
                    <a:pt x="12824" y="2632"/>
                    <a:pt x="12824" y="2608"/>
                  </a:cubicBezTo>
                  <a:lnTo>
                    <a:pt x="12824" y="2608"/>
                  </a:lnTo>
                  <a:lnTo>
                    <a:pt x="12836" y="2620"/>
                  </a:lnTo>
                  <a:cubicBezTo>
                    <a:pt x="12836" y="2596"/>
                    <a:pt x="12800" y="2549"/>
                    <a:pt x="12836" y="2549"/>
                  </a:cubicBezTo>
                  <a:lnTo>
                    <a:pt x="12812" y="2549"/>
                  </a:lnTo>
                  <a:cubicBezTo>
                    <a:pt x="12812" y="2539"/>
                    <a:pt x="12820" y="2529"/>
                    <a:pt x="12810" y="2513"/>
                  </a:cubicBezTo>
                  <a:lnTo>
                    <a:pt x="12810" y="2513"/>
                  </a:lnTo>
                  <a:cubicBezTo>
                    <a:pt x="12824" y="2524"/>
                    <a:pt x="12845" y="2527"/>
                    <a:pt x="12856" y="2534"/>
                  </a:cubicBezTo>
                  <a:lnTo>
                    <a:pt x="12856" y="2534"/>
                  </a:lnTo>
                  <a:cubicBezTo>
                    <a:pt x="12801" y="2488"/>
                    <a:pt x="12846" y="2464"/>
                    <a:pt x="12788" y="2418"/>
                  </a:cubicBezTo>
                  <a:cubicBezTo>
                    <a:pt x="12812" y="2418"/>
                    <a:pt x="12836" y="2441"/>
                    <a:pt x="12848" y="2453"/>
                  </a:cubicBezTo>
                  <a:cubicBezTo>
                    <a:pt x="12836" y="2465"/>
                    <a:pt x="12824" y="2453"/>
                    <a:pt x="12836" y="2489"/>
                  </a:cubicBezTo>
                  <a:cubicBezTo>
                    <a:pt x="12842" y="2483"/>
                    <a:pt x="12850" y="2480"/>
                    <a:pt x="12859" y="2480"/>
                  </a:cubicBezTo>
                  <a:cubicBezTo>
                    <a:pt x="12868" y="2480"/>
                    <a:pt x="12877" y="2483"/>
                    <a:pt x="12883" y="2489"/>
                  </a:cubicBezTo>
                  <a:cubicBezTo>
                    <a:pt x="12848" y="2453"/>
                    <a:pt x="12848" y="2418"/>
                    <a:pt x="12812" y="2382"/>
                  </a:cubicBezTo>
                  <a:lnTo>
                    <a:pt x="12812" y="2382"/>
                  </a:lnTo>
                  <a:cubicBezTo>
                    <a:pt x="12836" y="2394"/>
                    <a:pt x="12848" y="2394"/>
                    <a:pt x="12883" y="2418"/>
                  </a:cubicBezTo>
                  <a:cubicBezTo>
                    <a:pt x="12883" y="2370"/>
                    <a:pt x="12764" y="2358"/>
                    <a:pt x="12788" y="2322"/>
                  </a:cubicBezTo>
                  <a:lnTo>
                    <a:pt x="12788" y="2322"/>
                  </a:lnTo>
                  <a:cubicBezTo>
                    <a:pt x="12829" y="2333"/>
                    <a:pt x="12826" y="2360"/>
                    <a:pt x="12839" y="2360"/>
                  </a:cubicBezTo>
                  <a:cubicBezTo>
                    <a:pt x="12842" y="2360"/>
                    <a:pt x="12844" y="2360"/>
                    <a:pt x="12848" y="2358"/>
                  </a:cubicBezTo>
                  <a:lnTo>
                    <a:pt x="12859" y="2370"/>
                  </a:lnTo>
                  <a:cubicBezTo>
                    <a:pt x="12877" y="2379"/>
                    <a:pt x="12886" y="2382"/>
                    <a:pt x="12889" y="2382"/>
                  </a:cubicBezTo>
                  <a:cubicBezTo>
                    <a:pt x="12904" y="2382"/>
                    <a:pt x="12802" y="2308"/>
                    <a:pt x="12812" y="2299"/>
                  </a:cubicBezTo>
                  <a:lnTo>
                    <a:pt x="12812" y="2299"/>
                  </a:lnTo>
                  <a:cubicBezTo>
                    <a:pt x="12859" y="2334"/>
                    <a:pt x="12836" y="2334"/>
                    <a:pt x="12883" y="2346"/>
                  </a:cubicBezTo>
                  <a:cubicBezTo>
                    <a:pt x="12883" y="2322"/>
                    <a:pt x="12812" y="2263"/>
                    <a:pt x="12836" y="2263"/>
                  </a:cubicBezTo>
                  <a:lnTo>
                    <a:pt x="12836" y="2263"/>
                  </a:lnTo>
                  <a:lnTo>
                    <a:pt x="12859" y="2275"/>
                  </a:lnTo>
                  <a:cubicBezTo>
                    <a:pt x="12859" y="2263"/>
                    <a:pt x="12871" y="2263"/>
                    <a:pt x="12883" y="2251"/>
                  </a:cubicBezTo>
                  <a:cubicBezTo>
                    <a:pt x="12883" y="2251"/>
                    <a:pt x="12895" y="2251"/>
                    <a:pt x="12895" y="2239"/>
                  </a:cubicBezTo>
                  <a:cubicBezTo>
                    <a:pt x="12895" y="2251"/>
                    <a:pt x="12895" y="2251"/>
                    <a:pt x="12895" y="2251"/>
                  </a:cubicBezTo>
                  <a:lnTo>
                    <a:pt x="12907" y="2251"/>
                  </a:lnTo>
                  <a:cubicBezTo>
                    <a:pt x="12907" y="2251"/>
                    <a:pt x="12907" y="2251"/>
                    <a:pt x="12907" y="2263"/>
                  </a:cubicBezTo>
                  <a:lnTo>
                    <a:pt x="12871" y="2287"/>
                  </a:lnTo>
                  <a:cubicBezTo>
                    <a:pt x="12883" y="2287"/>
                    <a:pt x="12907" y="2287"/>
                    <a:pt x="12895" y="2299"/>
                  </a:cubicBezTo>
                  <a:cubicBezTo>
                    <a:pt x="12907" y="2287"/>
                    <a:pt x="12895" y="2287"/>
                    <a:pt x="12895" y="2287"/>
                  </a:cubicBezTo>
                  <a:cubicBezTo>
                    <a:pt x="12943" y="2239"/>
                    <a:pt x="12955" y="2275"/>
                    <a:pt x="13002" y="2215"/>
                  </a:cubicBezTo>
                  <a:lnTo>
                    <a:pt x="12990" y="2203"/>
                  </a:lnTo>
                  <a:cubicBezTo>
                    <a:pt x="13006" y="2203"/>
                    <a:pt x="13027" y="2187"/>
                    <a:pt x="13040" y="2187"/>
                  </a:cubicBezTo>
                  <a:cubicBezTo>
                    <a:pt x="13046" y="2187"/>
                    <a:pt x="13050" y="2191"/>
                    <a:pt x="13050" y="2203"/>
                  </a:cubicBezTo>
                  <a:cubicBezTo>
                    <a:pt x="13050" y="2204"/>
                    <a:pt x="13050" y="2204"/>
                    <a:pt x="13049" y="2204"/>
                  </a:cubicBezTo>
                  <a:lnTo>
                    <a:pt x="13049" y="2204"/>
                  </a:lnTo>
                  <a:cubicBezTo>
                    <a:pt x="13053" y="2203"/>
                    <a:pt x="13055" y="2202"/>
                    <a:pt x="13058" y="2202"/>
                  </a:cubicBezTo>
                  <a:cubicBezTo>
                    <a:pt x="13059" y="2202"/>
                    <a:pt x="13061" y="2202"/>
                    <a:pt x="13062" y="2203"/>
                  </a:cubicBezTo>
                  <a:cubicBezTo>
                    <a:pt x="13062" y="2191"/>
                    <a:pt x="13086" y="2168"/>
                    <a:pt x="13098" y="2156"/>
                  </a:cubicBezTo>
                  <a:cubicBezTo>
                    <a:pt x="13098" y="2156"/>
                    <a:pt x="13092" y="2140"/>
                    <a:pt x="13085" y="2140"/>
                  </a:cubicBezTo>
                  <a:cubicBezTo>
                    <a:pt x="13082" y="2140"/>
                    <a:pt x="13078" y="2144"/>
                    <a:pt x="13074" y="2156"/>
                  </a:cubicBezTo>
                  <a:cubicBezTo>
                    <a:pt x="13050" y="2179"/>
                    <a:pt x="13050" y="2179"/>
                    <a:pt x="13038" y="2179"/>
                  </a:cubicBezTo>
                  <a:cubicBezTo>
                    <a:pt x="13026" y="2168"/>
                    <a:pt x="13050" y="2156"/>
                    <a:pt x="13062" y="2144"/>
                  </a:cubicBezTo>
                  <a:cubicBezTo>
                    <a:pt x="13060" y="2140"/>
                    <a:pt x="13058" y="2139"/>
                    <a:pt x="13055" y="2139"/>
                  </a:cubicBezTo>
                  <a:cubicBezTo>
                    <a:pt x="13041" y="2139"/>
                    <a:pt x="13017" y="2181"/>
                    <a:pt x="13005" y="2181"/>
                  </a:cubicBezTo>
                  <a:cubicBezTo>
                    <a:pt x="13004" y="2181"/>
                    <a:pt x="13003" y="2180"/>
                    <a:pt x="13002" y="2179"/>
                  </a:cubicBezTo>
                  <a:lnTo>
                    <a:pt x="13002" y="2168"/>
                  </a:lnTo>
                  <a:cubicBezTo>
                    <a:pt x="12990" y="2179"/>
                    <a:pt x="12967" y="2168"/>
                    <a:pt x="12943" y="2203"/>
                  </a:cubicBezTo>
                  <a:cubicBezTo>
                    <a:pt x="12952" y="2184"/>
                    <a:pt x="12948" y="2180"/>
                    <a:pt x="12941" y="2180"/>
                  </a:cubicBezTo>
                  <a:cubicBezTo>
                    <a:pt x="12936" y="2180"/>
                    <a:pt x="12930" y="2182"/>
                    <a:pt x="12925" y="2182"/>
                  </a:cubicBezTo>
                  <a:cubicBezTo>
                    <a:pt x="12919" y="2182"/>
                    <a:pt x="12915" y="2179"/>
                    <a:pt x="12919" y="2168"/>
                  </a:cubicBezTo>
                  <a:lnTo>
                    <a:pt x="12919" y="2168"/>
                  </a:lnTo>
                  <a:lnTo>
                    <a:pt x="12895" y="2215"/>
                  </a:lnTo>
                  <a:cubicBezTo>
                    <a:pt x="12889" y="2212"/>
                    <a:pt x="12882" y="2210"/>
                    <a:pt x="12877" y="2210"/>
                  </a:cubicBezTo>
                  <a:cubicBezTo>
                    <a:pt x="12862" y="2210"/>
                    <a:pt x="12854" y="2222"/>
                    <a:pt x="12871" y="2239"/>
                  </a:cubicBezTo>
                  <a:cubicBezTo>
                    <a:pt x="12859" y="2227"/>
                    <a:pt x="12848" y="2215"/>
                    <a:pt x="12836" y="2215"/>
                  </a:cubicBezTo>
                  <a:cubicBezTo>
                    <a:pt x="12836" y="2203"/>
                    <a:pt x="12836" y="2203"/>
                    <a:pt x="12824" y="2203"/>
                  </a:cubicBezTo>
                  <a:cubicBezTo>
                    <a:pt x="12800" y="2203"/>
                    <a:pt x="12788" y="2191"/>
                    <a:pt x="12776" y="2179"/>
                  </a:cubicBezTo>
                  <a:lnTo>
                    <a:pt x="12764" y="2179"/>
                  </a:lnTo>
                  <a:lnTo>
                    <a:pt x="12776" y="2191"/>
                  </a:lnTo>
                  <a:cubicBezTo>
                    <a:pt x="12764" y="2179"/>
                    <a:pt x="12752" y="2179"/>
                    <a:pt x="12740" y="2179"/>
                  </a:cubicBezTo>
                  <a:cubicBezTo>
                    <a:pt x="12764" y="2156"/>
                    <a:pt x="12752" y="2168"/>
                    <a:pt x="12752" y="2156"/>
                  </a:cubicBezTo>
                  <a:cubicBezTo>
                    <a:pt x="12767" y="2137"/>
                    <a:pt x="12775" y="2131"/>
                    <a:pt x="12781" y="2131"/>
                  </a:cubicBezTo>
                  <a:cubicBezTo>
                    <a:pt x="12790" y="2131"/>
                    <a:pt x="12793" y="2144"/>
                    <a:pt x="12800" y="2144"/>
                  </a:cubicBezTo>
                  <a:cubicBezTo>
                    <a:pt x="12824" y="2108"/>
                    <a:pt x="12871" y="2084"/>
                    <a:pt x="12895" y="2048"/>
                  </a:cubicBezTo>
                  <a:lnTo>
                    <a:pt x="12919" y="2060"/>
                  </a:lnTo>
                  <a:cubicBezTo>
                    <a:pt x="12934" y="2036"/>
                    <a:pt x="12924" y="2034"/>
                    <a:pt x="12911" y="2034"/>
                  </a:cubicBezTo>
                  <a:cubicBezTo>
                    <a:pt x="12908" y="2034"/>
                    <a:pt x="12905" y="2034"/>
                    <a:pt x="12903" y="2034"/>
                  </a:cubicBezTo>
                  <a:cubicBezTo>
                    <a:pt x="12886" y="2034"/>
                    <a:pt x="12871" y="2031"/>
                    <a:pt x="12895" y="1989"/>
                  </a:cubicBezTo>
                  <a:cubicBezTo>
                    <a:pt x="12883" y="1989"/>
                    <a:pt x="12883" y="1989"/>
                    <a:pt x="12883" y="1953"/>
                  </a:cubicBezTo>
                  <a:lnTo>
                    <a:pt x="12848" y="2001"/>
                  </a:lnTo>
                  <a:cubicBezTo>
                    <a:pt x="12848" y="1989"/>
                    <a:pt x="12871" y="1953"/>
                    <a:pt x="12871" y="1953"/>
                  </a:cubicBezTo>
                  <a:cubicBezTo>
                    <a:pt x="12871" y="1941"/>
                    <a:pt x="12859" y="1941"/>
                    <a:pt x="12859" y="1941"/>
                  </a:cubicBezTo>
                  <a:cubicBezTo>
                    <a:pt x="12871" y="1929"/>
                    <a:pt x="12871" y="1918"/>
                    <a:pt x="12883" y="1918"/>
                  </a:cubicBezTo>
                  <a:cubicBezTo>
                    <a:pt x="12889" y="1906"/>
                    <a:pt x="12889" y="1900"/>
                    <a:pt x="12886" y="1900"/>
                  </a:cubicBezTo>
                  <a:lnTo>
                    <a:pt x="12886" y="1900"/>
                  </a:lnTo>
                  <a:cubicBezTo>
                    <a:pt x="12883" y="1900"/>
                    <a:pt x="12877" y="1906"/>
                    <a:pt x="12871" y="1918"/>
                  </a:cubicBezTo>
                  <a:cubicBezTo>
                    <a:pt x="12859" y="1918"/>
                    <a:pt x="12859" y="1918"/>
                    <a:pt x="12848" y="1906"/>
                  </a:cubicBezTo>
                  <a:lnTo>
                    <a:pt x="12836" y="1906"/>
                  </a:lnTo>
                  <a:cubicBezTo>
                    <a:pt x="12836" y="1918"/>
                    <a:pt x="12812" y="1953"/>
                    <a:pt x="12812" y="1977"/>
                  </a:cubicBezTo>
                  <a:cubicBezTo>
                    <a:pt x="12800" y="1929"/>
                    <a:pt x="12776" y="1929"/>
                    <a:pt x="12800" y="1882"/>
                  </a:cubicBezTo>
                  <a:cubicBezTo>
                    <a:pt x="12812" y="1858"/>
                    <a:pt x="12824" y="1846"/>
                    <a:pt x="12824" y="1846"/>
                  </a:cubicBezTo>
                  <a:cubicBezTo>
                    <a:pt x="12824" y="1843"/>
                    <a:pt x="12822" y="1841"/>
                    <a:pt x="12819" y="1841"/>
                  </a:cubicBezTo>
                  <a:cubicBezTo>
                    <a:pt x="12811" y="1841"/>
                    <a:pt x="12794" y="1852"/>
                    <a:pt x="12776" y="1870"/>
                  </a:cubicBezTo>
                  <a:cubicBezTo>
                    <a:pt x="12776" y="1858"/>
                    <a:pt x="12788" y="1846"/>
                    <a:pt x="12788" y="1834"/>
                  </a:cubicBezTo>
                  <a:cubicBezTo>
                    <a:pt x="12788" y="1834"/>
                    <a:pt x="12788" y="1822"/>
                    <a:pt x="12788" y="1822"/>
                  </a:cubicBezTo>
                  <a:cubicBezTo>
                    <a:pt x="12774" y="1836"/>
                    <a:pt x="12766" y="1839"/>
                    <a:pt x="12760" y="1839"/>
                  </a:cubicBezTo>
                  <a:cubicBezTo>
                    <a:pt x="12755" y="1839"/>
                    <a:pt x="12752" y="1837"/>
                    <a:pt x="12749" y="1837"/>
                  </a:cubicBezTo>
                  <a:cubicBezTo>
                    <a:pt x="12746" y="1837"/>
                    <a:pt x="12744" y="1839"/>
                    <a:pt x="12740" y="1846"/>
                  </a:cubicBezTo>
                  <a:cubicBezTo>
                    <a:pt x="12740" y="1846"/>
                    <a:pt x="12740" y="1858"/>
                    <a:pt x="12752" y="1858"/>
                  </a:cubicBezTo>
                  <a:cubicBezTo>
                    <a:pt x="12727" y="1875"/>
                    <a:pt x="12708" y="1892"/>
                    <a:pt x="12703" y="1892"/>
                  </a:cubicBezTo>
                  <a:cubicBezTo>
                    <a:pt x="12701" y="1892"/>
                    <a:pt x="12701" y="1889"/>
                    <a:pt x="12705" y="1882"/>
                  </a:cubicBezTo>
                  <a:cubicBezTo>
                    <a:pt x="12725" y="1861"/>
                    <a:pt x="12719" y="1832"/>
                    <a:pt x="12740" y="1832"/>
                  </a:cubicBezTo>
                  <a:cubicBezTo>
                    <a:pt x="12743" y="1832"/>
                    <a:pt x="12747" y="1833"/>
                    <a:pt x="12752" y="1834"/>
                  </a:cubicBezTo>
                  <a:cubicBezTo>
                    <a:pt x="12759" y="1814"/>
                    <a:pt x="12759" y="1807"/>
                    <a:pt x="12756" y="1807"/>
                  </a:cubicBezTo>
                  <a:lnTo>
                    <a:pt x="12756" y="1807"/>
                  </a:lnTo>
                  <a:cubicBezTo>
                    <a:pt x="12749" y="1807"/>
                    <a:pt x="12726" y="1838"/>
                    <a:pt x="12719" y="1838"/>
                  </a:cubicBezTo>
                  <a:cubicBezTo>
                    <a:pt x="12717" y="1838"/>
                    <a:pt x="12717" y="1837"/>
                    <a:pt x="12717" y="1834"/>
                  </a:cubicBezTo>
                  <a:lnTo>
                    <a:pt x="12717" y="1798"/>
                  </a:lnTo>
                  <a:cubicBezTo>
                    <a:pt x="12725" y="1790"/>
                    <a:pt x="12731" y="1787"/>
                    <a:pt x="12735" y="1787"/>
                  </a:cubicBezTo>
                  <a:cubicBezTo>
                    <a:pt x="12739" y="1787"/>
                    <a:pt x="12742" y="1790"/>
                    <a:pt x="12746" y="1790"/>
                  </a:cubicBezTo>
                  <a:cubicBezTo>
                    <a:pt x="12747" y="1790"/>
                    <a:pt x="12750" y="1789"/>
                    <a:pt x="12752" y="1787"/>
                  </a:cubicBezTo>
                  <a:lnTo>
                    <a:pt x="12740" y="1787"/>
                  </a:lnTo>
                  <a:cubicBezTo>
                    <a:pt x="12747" y="1780"/>
                    <a:pt x="12753" y="1778"/>
                    <a:pt x="12758" y="1778"/>
                  </a:cubicBezTo>
                  <a:cubicBezTo>
                    <a:pt x="12768" y="1778"/>
                    <a:pt x="12777" y="1783"/>
                    <a:pt x="12791" y="1783"/>
                  </a:cubicBezTo>
                  <a:cubicBezTo>
                    <a:pt x="12800" y="1783"/>
                    <a:pt x="12811" y="1781"/>
                    <a:pt x="12824" y="1775"/>
                  </a:cubicBezTo>
                  <a:lnTo>
                    <a:pt x="12800" y="1739"/>
                  </a:lnTo>
                  <a:cubicBezTo>
                    <a:pt x="12796" y="1740"/>
                    <a:pt x="12792" y="1740"/>
                    <a:pt x="12788" y="1740"/>
                  </a:cubicBezTo>
                  <a:cubicBezTo>
                    <a:pt x="12747" y="1740"/>
                    <a:pt x="12722" y="1694"/>
                    <a:pt x="12673" y="1694"/>
                  </a:cubicBezTo>
                  <a:cubicBezTo>
                    <a:pt x="12661" y="1694"/>
                    <a:pt x="12648" y="1697"/>
                    <a:pt x="12633" y="1703"/>
                  </a:cubicBezTo>
                  <a:cubicBezTo>
                    <a:pt x="12633" y="1715"/>
                    <a:pt x="12633" y="1715"/>
                    <a:pt x="12621" y="1727"/>
                  </a:cubicBezTo>
                  <a:lnTo>
                    <a:pt x="12621" y="1715"/>
                  </a:lnTo>
                  <a:lnTo>
                    <a:pt x="12597" y="1739"/>
                  </a:lnTo>
                  <a:cubicBezTo>
                    <a:pt x="12621" y="1703"/>
                    <a:pt x="12609" y="1691"/>
                    <a:pt x="12609" y="1656"/>
                  </a:cubicBezTo>
                  <a:lnTo>
                    <a:pt x="12609" y="1656"/>
                  </a:lnTo>
                  <a:cubicBezTo>
                    <a:pt x="12609" y="1679"/>
                    <a:pt x="12609" y="1679"/>
                    <a:pt x="12586" y="1703"/>
                  </a:cubicBezTo>
                  <a:cubicBezTo>
                    <a:pt x="12570" y="1726"/>
                    <a:pt x="12560" y="1739"/>
                    <a:pt x="12554" y="1739"/>
                  </a:cubicBezTo>
                  <a:cubicBezTo>
                    <a:pt x="12551" y="1739"/>
                    <a:pt x="12550" y="1735"/>
                    <a:pt x="12550" y="1727"/>
                  </a:cubicBezTo>
                  <a:cubicBezTo>
                    <a:pt x="12562" y="1703"/>
                    <a:pt x="12574" y="1715"/>
                    <a:pt x="12574" y="1691"/>
                  </a:cubicBezTo>
                  <a:lnTo>
                    <a:pt x="12574" y="1691"/>
                  </a:lnTo>
                  <a:cubicBezTo>
                    <a:pt x="12574" y="1703"/>
                    <a:pt x="12562" y="1715"/>
                    <a:pt x="12550" y="1715"/>
                  </a:cubicBezTo>
                  <a:cubicBezTo>
                    <a:pt x="12562" y="1691"/>
                    <a:pt x="12550" y="1679"/>
                    <a:pt x="12562" y="1656"/>
                  </a:cubicBezTo>
                  <a:cubicBezTo>
                    <a:pt x="12568" y="1656"/>
                    <a:pt x="12571" y="1658"/>
                    <a:pt x="12571" y="1661"/>
                  </a:cubicBezTo>
                  <a:lnTo>
                    <a:pt x="12571" y="1661"/>
                  </a:lnTo>
                  <a:cubicBezTo>
                    <a:pt x="12576" y="1653"/>
                    <a:pt x="12581" y="1640"/>
                    <a:pt x="12597" y="1632"/>
                  </a:cubicBezTo>
                  <a:lnTo>
                    <a:pt x="12574" y="1632"/>
                  </a:lnTo>
                  <a:cubicBezTo>
                    <a:pt x="12586" y="1608"/>
                    <a:pt x="12597" y="1608"/>
                    <a:pt x="12609" y="1584"/>
                  </a:cubicBezTo>
                  <a:cubicBezTo>
                    <a:pt x="12574" y="1584"/>
                    <a:pt x="12526" y="1632"/>
                    <a:pt x="12502" y="1632"/>
                  </a:cubicBezTo>
                  <a:cubicBezTo>
                    <a:pt x="12513" y="1621"/>
                    <a:pt x="12542" y="1582"/>
                    <a:pt x="12540" y="1582"/>
                  </a:cubicBezTo>
                  <a:lnTo>
                    <a:pt x="12540" y="1582"/>
                  </a:lnTo>
                  <a:cubicBezTo>
                    <a:pt x="12540" y="1582"/>
                    <a:pt x="12539" y="1583"/>
                    <a:pt x="12538" y="1584"/>
                  </a:cubicBezTo>
                  <a:cubicBezTo>
                    <a:pt x="12538" y="1580"/>
                    <a:pt x="12536" y="1579"/>
                    <a:pt x="12533" y="1579"/>
                  </a:cubicBezTo>
                  <a:cubicBezTo>
                    <a:pt x="12522" y="1579"/>
                    <a:pt x="12497" y="1595"/>
                    <a:pt x="12478" y="1608"/>
                  </a:cubicBezTo>
                  <a:lnTo>
                    <a:pt x="12478" y="1608"/>
                  </a:lnTo>
                  <a:cubicBezTo>
                    <a:pt x="12442" y="1560"/>
                    <a:pt x="12407" y="1524"/>
                    <a:pt x="12395" y="1453"/>
                  </a:cubicBezTo>
                  <a:lnTo>
                    <a:pt x="12347" y="1489"/>
                  </a:lnTo>
                  <a:lnTo>
                    <a:pt x="12359" y="1453"/>
                  </a:lnTo>
                  <a:cubicBezTo>
                    <a:pt x="12336" y="1382"/>
                    <a:pt x="12276" y="1394"/>
                    <a:pt x="12228" y="1382"/>
                  </a:cubicBezTo>
                  <a:cubicBezTo>
                    <a:pt x="12205" y="1370"/>
                    <a:pt x="12240" y="1334"/>
                    <a:pt x="12240" y="1322"/>
                  </a:cubicBezTo>
                  <a:cubicBezTo>
                    <a:pt x="12235" y="1314"/>
                    <a:pt x="12228" y="1311"/>
                    <a:pt x="12220" y="1311"/>
                  </a:cubicBezTo>
                  <a:cubicBezTo>
                    <a:pt x="12198" y="1311"/>
                    <a:pt x="12169" y="1336"/>
                    <a:pt x="12143" y="1336"/>
                  </a:cubicBezTo>
                  <a:cubicBezTo>
                    <a:pt x="12140" y="1336"/>
                    <a:pt x="12136" y="1335"/>
                    <a:pt x="12133" y="1334"/>
                  </a:cubicBezTo>
                  <a:cubicBezTo>
                    <a:pt x="12145" y="1322"/>
                    <a:pt x="12181" y="1286"/>
                    <a:pt x="12181" y="1275"/>
                  </a:cubicBezTo>
                  <a:lnTo>
                    <a:pt x="12181" y="1275"/>
                  </a:lnTo>
                  <a:cubicBezTo>
                    <a:pt x="12161" y="1284"/>
                    <a:pt x="12150" y="1302"/>
                    <a:pt x="12146" y="1302"/>
                  </a:cubicBezTo>
                  <a:cubicBezTo>
                    <a:pt x="12145" y="1302"/>
                    <a:pt x="12145" y="1301"/>
                    <a:pt x="12145" y="1298"/>
                  </a:cubicBezTo>
                  <a:lnTo>
                    <a:pt x="12157" y="1286"/>
                  </a:lnTo>
                  <a:cubicBezTo>
                    <a:pt x="12169" y="1251"/>
                    <a:pt x="12145" y="1275"/>
                    <a:pt x="12133" y="1251"/>
                  </a:cubicBezTo>
                  <a:cubicBezTo>
                    <a:pt x="12128" y="1248"/>
                    <a:pt x="12121" y="1246"/>
                    <a:pt x="12112" y="1246"/>
                  </a:cubicBezTo>
                  <a:cubicBezTo>
                    <a:pt x="12086" y="1246"/>
                    <a:pt x="12048" y="1262"/>
                    <a:pt x="12002" y="1298"/>
                  </a:cubicBezTo>
                  <a:cubicBezTo>
                    <a:pt x="11978" y="1275"/>
                    <a:pt x="12038" y="1239"/>
                    <a:pt x="12038" y="1227"/>
                  </a:cubicBezTo>
                  <a:cubicBezTo>
                    <a:pt x="12042" y="1238"/>
                    <a:pt x="12045" y="1242"/>
                    <a:pt x="12049" y="1242"/>
                  </a:cubicBezTo>
                  <a:cubicBezTo>
                    <a:pt x="12057" y="1242"/>
                    <a:pt x="12065" y="1223"/>
                    <a:pt x="12074" y="1215"/>
                  </a:cubicBezTo>
                  <a:lnTo>
                    <a:pt x="12074" y="1215"/>
                  </a:lnTo>
                  <a:cubicBezTo>
                    <a:pt x="12070" y="1219"/>
                    <a:pt x="12064" y="1222"/>
                    <a:pt x="12060" y="1222"/>
                  </a:cubicBezTo>
                  <a:cubicBezTo>
                    <a:pt x="12051" y="1222"/>
                    <a:pt x="12046" y="1211"/>
                    <a:pt x="12062" y="1179"/>
                  </a:cubicBezTo>
                  <a:cubicBezTo>
                    <a:pt x="12056" y="1179"/>
                    <a:pt x="12050" y="1176"/>
                    <a:pt x="12042" y="1176"/>
                  </a:cubicBezTo>
                  <a:cubicBezTo>
                    <a:pt x="12035" y="1176"/>
                    <a:pt x="12026" y="1179"/>
                    <a:pt x="12014" y="1191"/>
                  </a:cubicBezTo>
                  <a:lnTo>
                    <a:pt x="12014" y="1191"/>
                  </a:lnTo>
                  <a:cubicBezTo>
                    <a:pt x="12016" y="1189"/>
                    <a:pt x="12018" y="1188"/>
                    <a:pt x="12020" y="1188"/>
                  </a:cubicBezTo>
                  <a:lnTo>
                    <a:pt x="12020" y="1188"/>
                  </a:lnTo>
                  <a:cubicBezTo>
                    <a:pt x="12025" y="1188"/>
                    <a:pt x="12021" y="1205"/>
                    <a:pt x="12002" y="1215"/>
                  </a:cubicBezTo>
                  <a:cubicBezTo>
                    <a:pt x="12002" y="1203"/>
                    <a:pt x="11966" y="1191"/>
                    <a:pt x="12002" y="1156"/>
                  </a:cubicBezTo>
                  <a:cubicBezTo>
                    <a:pt x="11931" y="1120"/>
                    <a:pt x="11871" y="1072"/>
                    <a:pt x="11812" y="1036"/>
                  </a:cubicBezTo>
                  <a:cubicBezTo>
                    <a:pt x="11788" y="1048"/>
                    <a:pt x="11812" y="1048"/>
                    <a:pt x="11800" y="1060"/>
                  </a:cubicBezTo>
                  <a:cubicBezTo>
                    <a:pt x="11792" y="1065"/>
                    <a:pt x="11788" y="1067"/>
                    <a:pt x="11785" y="1067"/>
                  </a:cubicBezTo>
                  <a:cubicBezTo>
                    <a:pt x="11778" y="1067"/>
                    <a:pt x="11785" y="1053"/>
                    <a:pt x="11778" y="1053"/>
                  </a:cubicBezTo>
                  <a:cubicBezTo>
                    <a:pt x="11776" y="1053"/>
                    <a:pt x="11772" y="1055"/>
                    <a:pt x="11764" y="1060"/>
                  </a:cubicBezTo>
                  <a:lnTo>
                    <a:pt x="11788" y="1036"/>
                  </a:lnTo>
                  <a:cubicBezTo>
                    <a:pt x="11785" y="1031"/>
                    <a:pt x="11780" y="1028"/>
                    <a:pt x="11774" y="1028"/>
                  </a:cubicBezTo>
                  <a:cubicBezTo>
                    <a:pt x="11754" y="1028"/>
                    <a:pt x="11720" y="1051"/>
                    <a:pt x="11693" y="1060"/>
                  </a:cubicBezTo>
                  <a:cubicBezTo>
                    <a:pt x="11716" y="1036"/>
                    <a:pt x="11693" y="1036"/>
                    <a:pt x="11716" y="1025"/>
                  </a:cubicBezTo>
                  <a:cubicBezTo>
                    <a:pt x="11705" y="1025"/>
                    <a:pt x="11765" y="903"/>
                    <a:pt x="11756" y="903"/>
                  </a:cubicBezTo>
                  <a:lnTo>
                    <a:pt x="11756" y="903"/>
                  </a:lnTo>
                  <a:cubicBezTo>
                    <a:pt x="11755" y="903"/>
                    <a:pt x="11754" y="904"/>
                    <a:pt x="11752" y="905"/>
                  </a:cubicBezTo>
                  <a:lnTo>
                    <a:pt x="11681" y="1036"/>
                  </a:lnTo>
                  <a:cubicBezTo>
                    <a:pt x="11681" y="1042"/>
                    <a:pt x="11678" y="1042"/>
                    <a:pt x="11675" y="1042"/>
                  </a:cubicBezTo>
                  <a:cubicBezTo>
                    <a:pt x="11672" y="1042"/>
                    <a:pt x="11669" y="1042"/>
                    <a:pt x="11669" y="1048"/>
                  </a:cubicBezTo>
                  <a:cubicBezTo>
                    <a:pt x="11669" y="1013"/>
                    <a:pt x="11681" y="977"/>
                    <a:pt x="11681" y="977"/>
                  </a:cubicBezTo>
                  <a:cubicBezTo>
                    <a:pt x="11687" y="959"/>
                    <a:pt x="11693" y="953"/>
                    <a:pt x="11697" y="953"/>
                  </a:cubicBezTo>
                  <a:cubicBezTo>
                    <a:pt x="11702" y="953"/>
                    <a:pt x="11705" y="959"/>
                    <a:pt x="11705" y="965"/>
                  </a:cubicBezTo>
                  <a:cubicBezTo>
                    <a:pt x="11740" y="917"/>
                    <a:pt x="11705" y="917"/>
                    <a:pt x="11740" y="870"/>
                  </a:cubicBezTo>
                  <a:lnTo>
                    <a:pt x="11740" y="870"/>
                  </a:lnTo>
                  <a:cubicBezTo>
                    <a:pt x="11728" y="870"/>
                    <a:pt x="11728" y="905"/>
                    <a:pt x="11705" y="917"/>
                  </a:cubicBezTo>
                  <a:cubicBezTo>
                    <a:pt x="11688" y="926"/>
                    <a:pt x="11672" y="945"/>
                    <a:pt x="11663" y="945"/>
                  </a:cubicBezTo>
                  <a:cubicBezTo>
                    <a:pt x="11659" y="945"/>
                    <a:pt x="11657" y="941"/>
                    <a:pt x="11657" y="929"/>
                  </a:cubicBezTo>
                  <a:lnTo>
                    <a:pt x="11609" y="965"/>
                  </a:lnTo>
                  <a:cubicBezTo>
                    <a:pt x="11621" y="947"/>
                    <a:pt x="11618" y="944"/>
                    <a:pt x="11612" y="944"/>
                  </a:cubicBezTo>
                  <a:cubicBezTo>
                    <a:pt x="11609" y="944"/>
                    <a:pt x="11606" y="945"/>
                    <a:pt x="11603" y="945"/>
                  </a:cubicBezTo>
                  <a:cubicBezTo>
                    <a:pt x="11600" y="945"/>
                    <a:pt x="11597" y="944"/>
                    <a:pt x="11597" y="941"/>
                  </a:cubicBezTo>
                  <a:lnTo>
                    <a:pt x="11621" y="917"/>
                  </a:lnTo>
                  <a:cubicBezTo>
                    <a:pt x="11609" y="917"/>
                    <a:pt x="11609" y="905"/>
                    <a:pt x="11609" y="882"/>
                  </a:cubicBezTo>
                  <a:cubicBezTo>
                    <a:pt x="11616" y="871"/>
                    <a:pt x="11620" y="868"/>
                    <a:pt x="11623" y="868"/>
                  </a:cubicBezTo>
                  <a:cubicBezTo>
                    <a:pt x="11626" y="868"/>
                    <a:pt x="11626" y="877"/>
                    <a:pt x="11628" y="877"/>
                  </a:cubicBezTo>
                  <a:cubicBezTo>
                    <a:pt x="11629" y="877"/>
                    <a:pt x="11630" y="875"/>
                    <a:pt x="11633" y="870"/>
                  </a:cubicBezTo>
                  <a:lnTo>
                    <a:pt x="11633" y="846"/>
                  </a:lnTo>
                  <a:cubicBezTo>
                    <a:pt x="11621" y="870"/>
                    <a:pt x="11597" y="882"/>
                    <a:pt x="11597" y="905"/>
                  </a:cubicBezTo>
                  <a:cubicBezTo>
                    <a:pt x="11570" y="933"/>
                    <a:pt x="11549" y="961"/>
                    <a:pt x="11530" y="961"/>
                  </a:cubicBezTo>
                  <a:cubicBezTo>
                    <a:pt x="11525" y="961"/>
                    <a:pt x="11519" y="958"/>
                    <a:pt x="11514" y="953"/>
                  </a:cubicBezTo>
                  <a:cubicBezTo>
                    <a:pt x="11526" y="905"/>
                    <a:pt x="11550" y="929"/>
                    <a:pt x="11562" y="882"/>
                  </a:cubicBezTo>
                  <a:cubicBezTo>
                    <a:pt x="11560" y="877"/>
                    <a:pt x="11557" y="875"/>
                    <a:pt x="11554" y="875"/>
                  </a:cubicBezTo>
                  <a:cubicBezTo>
                    <a:pt x="11530" y="875"/>
                    <a:pt x="11472" y="954"/>
                    <a:pt x="11457" y="954"/>
                  </a:cubicBezTo>
                  <a:cubicBezTo>
                    <a:pt x="11456" y="954"/>
                    <a:pt x="11455" y="954"/>
                    <a:pt x="11454" y="953"/>
                  </a:cubicBezTo>
                  <a:cubicBezTo>
                    <a:pt x="11451" y="943"/>
                    <a:pt x="11447" y="940"/>
                    <a:pt x="11442" y="940"/>
                  </a:cubicBezTo>
                  <a:cubicBezTo>
                    <a:pt x="11431" y="940"/>
                    <a:pt x="11417" y="955"/>
                    <a:pt x="11403" y="955"/>
                  </a:cubicBezTo>
                  <a:cubicBezTo>
                    <a:pt x="11400" y="955"/>
                    <a:pt x="11398" y="954"/>
                    <a:pt x="11395" y="953"/>
                  </a:cubicBezTo>
                  <a:cubicBezTo>
                    <a:pt x="11419" y="929"/>
                    <a:pt x="11395" y="917"/>
                    <a:pt x="11407" y="882"/>
                  </a:cubicBezTo>
                  <a:lnTo>
                    <a:pt x="11431" y="858"/>
                  </a:lnTo>
                  <a:lnTo>
                    <a:pt x="11431" y="858"/>
                  </a:lnTo>
                  <a:cubicBezTo>
                    <a:pt x="11428" y="860"/>
                    <a:pt x="11427" y="861"/>
                    <a:pt x="11425" y="861"/>
                  </a:cubicBezTo>
                  <a:cubicBezTo>
                    <a:pt x="11422" y="861"/>
                    <a:pt x="11422" y="857"/>
                    <a:pt x="11425" y="851"/>
                  </a:cubicBezTo>
                  <a:lnTo>
                    <a:pt x="11425" y="851"/>
                  </a:lnTo>
                  <a:cubicBezTo>
                    <a:pt x="11418" y="854"/>
                    <a:pt x="11412" y="855"/>
                    <a:pt x="11405" y="855"/>
                  </a:cubicBezTo>
                  <a:cubicBezTo>
                    <a:pt x="11399" y="855"/>
                    <a:pt x="11392" y="854"/>
                    <a:pt x="11384" y="854"/>
                  </a:cubicBezTo>
                  <a:cubicBezTo>
                    <a:pt x="11376" y="854"/>
                    <a:pt x="11368" y="855"/>
                    <a:pt x="11359" y="858"/>
                  </a:cubicBezTo>
                  <a:lnTo>
                    <a:pt x="11347" y="894"/>
                  </a:lnTo>
                  <a:cubicBezTo>
                    <a:pt x="11339" y="894"/>
                    <a:pt x="11321" y="899"/>
                    <a:pt x="11309" y="899"/>
                  </a:cubicBezTo>
                  <a:cubicBezTo>
                    <a:pt x="11304" y="899"/>
                    <a:pt x="11300" y="898"/>
                    <a:pt x="11300" y="894"/>
                  </a:cubicBezTo>
                  <a:cubicBezTo>
                    <a:pt x="11276" y="894"/>
                    <a:pt x="11264" y="917"/>
                    <a:pt x="11228" y="953"/>
                  </a:cubicBezTo>
                  <a:cubicBezTo>
                    <a:pt x="11228" y="917"/>
                    <a:pt x="11252" y="882"/>
                    <a:pt x="11276" y="846"/>
                  </a:cubicBezTo>
                  <a:cubicBezTo>
                    <a:pt x="11276" y="870"/>
                    <a:pt x="11288" y="858"/>
                    <a:pt x="11288" y="882"/>
                  </a:cubicBezTo>
                  <a:cubicBezTo>
                    <a:pt x="11317" y="862"/>
                    <a:pt x="11361" y="828"/>
                    <a:pt x="11383" y="828"/>
                  </a:cubicBezTo>
                  <a:cubicBezTo>
                    <a:pt x="11389" y="828"/>
                    <a:pt x="11393" y="829"/>
                    <a:pt x="11395" y="834"/>
                  </a:cubicBezTo>
                  <a:cubicBezTo>
                    <a:pt x="11417" y="808"/>
                    <a:pt x="11421" y="801"/>
                    <a:pt x="11418" y="801"/>
                  </a:cubicBezTo>
                  <a:lnTo>
                    <a:pt x="11418" y="801"/>
                  </a:lnTo>
                  <a:cubicBezTo>
                    <a:pt x="11414" y="801"/>
                    <a:pt x="11401" y="809"/>
                    <a:pt x="11392" y="809"/>
                  </a:cubicBezTo>
                  <a:cubicBezTo>
                    <a:pt x="11387" y="809"/>
                    <a:pt x="11383" y="806"/>
                    <a:pt x="11383" y="798"/>
                  </a:cubicBezTo>
                  <a:cubicBezTo>
                    <a:pt x="11387" y="795"/>
                    <a:pt x="11392" y="792"/>
                    <a:pt x="11398" y="789"/>
                  </a:cubicBezTo>
                  <a:lnTo>
                    <a:pt x="11398" y="789"/>
                  </a:lnTo>
                  <a:cubicBezTo>
                    <a:pt x="11398" y="790"/>
                    <a:pt x="11399" y="791"/>
                    <a:pt x="11401" y="791"/>
                  </a:cubicBezTo>
                  <a:cubicBezTo>
                    <a:pt x="11405" y="791"/>
                    <a:pt x="11410" y="786"/>
                    <a:pt x="11416" y="779"/>
                  </a:cubicBezTo>
                  <a:lnTo>
                    <a:pt x="11416" y="779"/>
                  </a:lnTo>
                  <a:cubicBezTo>
                    <a:pt x="11409" y="783"/>
                    <a:pt x="11403" y="786"/>
                    <a:pt x="11398" y="789"/>
                  </a:cubicBezTo>
                  <a:lnTo>
                    <a:pt x="11398" y="789"/>
                  </a:lnTo>
                  <a:cubicBezTo>
                    <a:pt x="11396" y="787"/>
                    <a:pt x="11395" y="782"/>
                    <a:pt x="11395" y="775"/>
                  </a:cubicBezTo>
                  <a:cubicBezTo>
                    <a:pt x="11393" y="775"/>
                    <a:pt x="11392" y="776"/>
                    <a:pt x="11390" y="776"/>
                  </a:cubicBezTo>
                  <a:cubicBezTo>
                    <a:pt x="11375" y="776"/>
                    <a:pt x="11394" y="715"/>
                    <a:pt x="11383" y="715"/>
                  </a:cubicBezTo>
                  <a:lnTo>
                    <a:pt x="11383" y="715"/>
                  </a:lnTo>
                  <a:cubicBezTo>
                    <a:pt x="11363" y="735"/>
                    <a:pt x="11335" y="780"/>
                    <a:pt x="11319" y="780"/>
                  </a:cubicBezTo>
                  <a:cubicBezTo>
                    <a:pt x="11316" y="780"/>
                    <a:pt x="11314" y="778"/>
                    <a:pt x="11312" y="775"/>
                  </a:cubicBezTo>
                  <a:lnTo>
                    <a:pt x="11347" y="739"/>
                  </a:lnTo>
                  <a:cubicBezTo>
                    <a:pt x="11344" y="735"/>
                    <a:pt x="11340" y="734"/>
                    <a:pt x="11337" y="734"/>
                  </a:cubicBezTo>
                  <a:cubicBezTo>
                    <a:pt x="11318" y="734"/>
                    <a:pt x="11300" y="776"/>
                    <a:pt x="11281" y="776"/>
                  </a:cubicBezTo>
                  <a:cubicBezTo>
                    <a:pt x="11280" y="776"/>
                    <a:pt x="11278" y="775"/>
                    <a:pt x="11276" y="775"/>
                  </a:cubicBezTo>
                  <a:cubicBezTo>
                    <a:pt x="11276" y="786"/>
                    <a:pt x="11240" y="822"/>
                    <a:pt x="11264" y="822"/>
                  </a:cubicBezTo>
                  <a:cubicBezTo>
                    <a:pt x="11252" y="834"/>
                    <a:pt x="11240" y="840"/>
                    <a:pt x="11231" y="840"/>
                  </a:cubicBezTo>
                  <a:cubicBezTo>
                    <a:pt x="11222" y="840"/>
                    <a:pt x="11216" y="834"/>
                    <a:pt x="11216" y="822"/>
                  </a:cubicBezTo>
                  <a:cubicBezTo>
                    <a:pt x="11204" y="822"/>
                    <a:pt x="11204" y="834"/>
                    <a:pt x="11193" y="846"/>
                  </a:cubicBezTo>
                  <a:cubicBezTo>
                    <a:pt x="11193" y="862"/>
                    <a:pt x="11198" y="866"/>
                    <a:pt x="11204" y="866"/>
                  </a:cubicBezTo>
                  <a:cubicBezTo>
                    <a:pt x="11210" y="866"/>
                    <a:pt x="11217" y="862"/>
                    <a:pt x="11221" y="862"/>
                  </a:cubicBezTo>
                  <a:cubicBezTo>
                    <a:pt x="11224" y="862"/>
                    <a:pt x="11224" y="866"/>
                    <a:pt x="11216" y="882"/>
                  </a:cubicBezTo>
                  <a:lnTo>
                    <a:pt x="11252" y="846"/>
                  </a:lnTo>
                  <a:lnTo>
                    <a:pt x="11252" y="846"/>
                  </a:lnTo>
                  <a:cubicBezTo>
                    <a:pt x="11264" y="870"/>
                    <a:pt x="11240" y="905"/>
                    <a:pt x="11228" y="917"/>
                  </a:cubicBezTo>
                  <a:cubicBezTo>
                    <a:pt x="11218" y="938"/>
                    <a:pt x="11213" y="945"/>
                    <a:pt x="11212" y="945"/>
                  </a:cubicBezTo>
                  <a:cubicBezTo>
                    <a:pt x="11209" y="945"/>
                    <a:pt x="11213" y="927"/>
                    <a:pt x="11207" y="927"/>
                  </a:cubicBezTo>
                  <a:cubicBezTo>
                    <a:pt x="11205" y="927"/>
                    <a:pt x="11200" y="931"/>
                    <a:pt x="11193" y="941"/>
                  </a:cubicBezTo>
                  <a:lnTo>
                    <a:pt x="11204" y="941"/>
                  </a:lnTo>
                  <a:cubicBezTo>
                    <a:pt x="11191" y="968"/>
                    <a:pt x="11178" y="976"/>
                    <a:pt x="11169" y="976"/>
                  </a:cubicBezTo>
                  <a:cubicBezTo>
                    <a:pt x="11162" y="976"/>
                    <a:pt x="11157" y="970"/>
                    <a:pt x="11157" y="965"/>
                  </a:cubicBezTo>
                  <a:cubicBezTo>
                    <a:pt x="11157" y="941"/>
                    <a:pt x="11145" y="917"/>
                    <a:pt x="11157" y="894"/>
                  </a:cubicBezTo>
                  <a:lnTo>
                    <a:pt x="11193" y="882"/>
                  </a:lnTo>
                  <a:cubicBezTo>
                    <a:pt x="11193" y="875"/>
                    <a:pt x="11190" y="873"/>
                    <a:pt x="11186" y="873"/>
                  </a:cubicBezTo>
                  <a:cubicBezTo>
                    <a:pt x="11178" y="873"/>
                    <a:pt x="11162" y="884"/>
                    <a:pt x="11152" y="884"/>
                  </a:cubicBezTo>
                  <a:cubicBezTo>
                    <a:pt x="11149" y="884"/>
                    <a:pt x="11147" y="883"/>
                    <a:pt x="11145" y="882"/>
                  </a:cubicBezTo>
                  <a:cubicBezTo>
                    <a:pt x="11145" y="882"/>
                    <a:pt x="11145" y="870"/>
                    <a:pt x="11145" y="858"/>
                  </a:cubicBezTo>
                  <a:cubicBezTo>
                    <a:pt x="11145" y="858"/>
                    <a:pt x="11134" y="863"/>
                    <a:pt x="11124" y="863"/>
                  </a:cubicBezTo>
                  <a:cubicBezTo>
                    <a:pt x="11118" y="863"/>
                    <a:pt x="11113" y="862"/>
                    <a:pt x="11109" y="858"/>
                  </a:cubicBezTo>
                  <a:lnTo>
                    <a:pt x="11097" y="882"/>
                  </a:lnTo>
                  <a:lnTo>
                    <a:pt x="11109" y="870"/>
                  </a:lnTo>
                  <a:lnTo>
                    <a:pt x="11109" y="870"/>
                  </a:lnTo>
                  <a:cubicBezTo>
                    <a:pt x="11121" y="870"/>
                    <a:pt x="11121" y="894"/>
                    <a:pt x="11097" y="917"/>
                  </a:cubicBezTo>
                  <a:cubicBezTo>
                    <a:pt x="11095" y="918"/>
                    <a:pt x="11093" y="919"/>
                    <a:pt x="11092" y="919"/>
                  </a:cubicBezTo>
                  <a:cubicBezTo>
                    <a:pt x="11078" y="919"/>
                    <a:pt x="11098" y="867"/>
                    <a:pt x="11109" y="834"/>
                  </a:cubicBezTo>
                  <a:cubicBezTo>
                    <a:pt x="11116" y="824"/>
                    <a:pt x="11120" y="821"/>
                    <a:pt x="11122" y="821"/>
                  </a:cubicBezTo>
                  <a:cubicBezTo>
                    <a:pt x="11128" y="821"/>
                    <a:pt x="11128" y="836"/>
                    <a:pt x="11138" y="836"/>
                  </a:cubicBezTo>
                  <a:cubicBezTo>
                    <a:pt x="11140" y="836"/>
                    <a:pt x="11142" y="835"/>
                    <a:pt x="11145" y="834"/>
                  </a:cubicBezTo>
                  <a:cubicBezTo>
                    <a:pt x="11157" y="786"/>
                    <a:pt x="11121" y="822"/>
                    <a:pt x="11121" y="786"/>
                  </a:cubicBezTo>
                  <a:cubicBezTo>
                    <a:pt x="11133" y="771"/>
                    <a:pt x="11140" y="767"/>
                    <a:pt x="11144" y="767"/>
                  </a:cubicBezTo>
                  <a:cubicBezTo>
                    <a:pt x="11148" y="767"/>
                    <a:pt x="11151" y="771"/>
                    <a:pt x="11154" y="771"/>
                  </a:cubicBezTo>
                  <a:cubicBezTo>
                    <a:pt x="11157" y="771"/>
                    <a:pt x="11161" y="767"/>
                    <a:pt x="11169" y="751"/>
                  </a:cubicBezTo>
                  <a:cubicBezTo>
                    <a:pt x="11167" y="749"/>
                    <a:pt x="11165" y="748"/>
                    <a:pt x="11163" y="748"/>
                  </a:cubicBezTo>
                  <a:cubicBezTo>
                    <a:pt x="11156" y="748"/>
                    <a:pt x="11149" y="759"/>
                    <a:pt x="11142" y="759"/>
                  </a:cubicBezTo>
                  <a:cubicBezTo>
                    <a:pt x="11139" y="759"/>
                    <a:pt x="11136" y="757"/>
                    <a:pt x="11133" y="751"/>
                  </a:cubicBezTo>
                  <a:cubicBezTo>
                    <a:pt x="11145" y="727"/>
                    <a:pt x="11157" y="727"/>
                    <a:pt x="11181" y="703"/>
                  </a:cubicBezTo>
                  <a:lnTo>
                    <a:pt x="11169" y="681"/>
                  </a:lnTo>
                  <a:lnTo>
                    <a:pt x="11169" y="681"/>
                  </a:lnTo>
                  <a:cubicBezTo>
                    <a:pt x="11166" y="685"/>
                    <a:pt x="11161" y="689"/>
                    <a:pt x="11157" y="691"/>
                  </a:cubicBezTo>
                  <a:lnTo>
                    <a:pt x="11145" y="667"/>
                  </a:lnTo>
                  <a:cubicBezTo>
                    <a:pt x="11157" y="644"/>
                    <a:pt x="11193" y="632"/>
                    <a:pt x="11193" y="596"/>
                  </a:cubicBezTo>
                  <a:lnTo>
                    <a:pt x="11193" y="596"/>
                  </a:lnTo>
                  <a:lnTo>
                    <a:pt x="11169" y="608"/>
                  </a:lnTo>
                  <a:cubicBezTo>
                    <a:pt x="11157" y="620"/>
                    <a:pt x="11169" y="632"/>
                    <a:pt x="11145" y="655"/>
                  </a:cubicBezTo>
                  <a:cubicBezTo>
                    <a:pt x="11145" y="652"/>
                    <a:pt x="11144" y="651"/>
                    <a:pt x="11143" y="651"/>
                  </a:cubicBezTo>
                  <a:cubicBezTo>
                    <a:pt x="11135" y="651"/>
                    <a:pt x="11106" y="705"/>
                    <a:pt x="11085" y="715"/>
                  </a:cubicBezTo>
                  <a:cubicBezTo>
                    <a:pt x="11073" y="715"/>
                    <a:pt x="11073" y="703"/>
                    <a:pt x="11073" y="691"/>
                  </a:cubicBezTo>
                  <a:cubicBezTo>
                    <a:pt x="11038" y="727"/>
                    <a:pt x="11014" y="703"/>
                    <a:pt x="10966" y="739"/>
                  </a:cubicBezTo>
                  <a:cubicBezTo>
                    <a:pt x="10990" y="715"/>
                    <a:pt x="10990" y="691"/>
                    <a:pt x="11002" y="655"/>
                  </a:cubicBezTo>
                  <a:cubicBezTo>
                    <a:pt x="11003" y="657"/>
                    <a:pt x="11005" y="657"/>
                    <a:pt x="11006" y="657"/>
                  </a:cubicBezTo>
                  <a:cubicBezTo>
                    <a:pt x="11019" y="657"/>
                    <a:pt x="11039" y="616"/>
                    <a:pt x="11050" y="584"/>
                  </a:cubicBezTo>
                  <a:lnTo>
                    <a:pt x="11050" y="584"/>
                  </a:lnTo>
                  <a:cubicBezTo>
                    <a:pt x="11038" y="584"/>
                    <a:pt x="11014" y="632"/>
                    <a:pt x="11014" y="644"/>
                  </a:cubicBezTo>
                  <a:cubicBezTo>
                    <a:pt x="11012" y="639"/>
                    <a:pt x="11009" y="638"/>
                    <a:pt x="11007" y="638"/>
                  </a:cubicBezTo>
                  <a:cubicBezTo>
                    <a:pt x="10999" y="638"/>
                    <a:pt x="10990" y="651"/>
                    <a:pt x="10984" y="651"/>
                  </a:cubicBezTo>
                  <a:cubicBezTo>
                    <a:pt x="10980" y="651"/>
                    <a:pt x="10978" y="646"/>
                    <a:pt x="10978" y="632"/>
                  </a:cubicBezTo>
                  <a:cubicBezTo>
                    <a:pt x="10978" y="620"/>
                    <a:pt x="11014" y="596"/>
                    <a:pt x="11014" y="572"/>
                  </a:cubicBezTo>
                  <a:cubicBezTo>
                    <a:pt x="11013" y="571"/>
                    <a:pt x="11012" y="571"/>
                    <a:pt x="11011" y="571"/>
                  </a:cubicBezTo>
                  <a:cubicBezTo>
                    <a:pt x="11002" y="571"/>
                    <a:pt x="10992" y="613"/>
                    <a:pt x="10976" y="613"/>
                  </a:cubicBezTo>
                  <a:cubicBezTo>
                    <a:pt x="10973" y="613"/>
                    <a:pt x="10970" y="611"/>
                    <a:pt x="10966" y="608"/>
                  </a:cubicBezTo>
                  <a:cubicBezTo>
                    <a:pt x="10978" y="608"/>
                    <a:pt x="10978" y="596"/>
                    <a:pt x="10978" y="596"/>
                  </a:cubicBezTo>
                  <a:cubicBezTo>
                    <a:pt x="10978" y="589"/>
                    <a:pt x="10976" y="586"/>
                    <a:pt x="10973" y="586"/>
                  </a:cubicBezTo>
                  <a:cubicBezTo>
                    <a:pt x="10965" y="586"/>
                    <a:pt x="10951" y="603"/>
                    <a:pt x="10943" y="620"/>
                  </a:cubicBezTo>
                  <a:cubicBezTo>
                    <a:pt x="10966" y="548"/>
                    <a:pt x="10907" y="608"/>
                    <a:pt x="10943" y="548"/>
                  </a:cubicBezTo>
                  <a:cubicBezTo>
                    <a:pt x="10907" y="548"/>
                    <a:pt x="10931" y="584"/>
                    <a:pt x="10919" y="608"/>
                  </a:cubicBezTo>
                  <a:cubicBezTo>
                    <a:pt x="10914" y="610"/>
                    <a:pt x="10910" y="611"/>
                    <a:pt x="10906" y="611"/>
                  </a:cubicBezTo>
                  <a:cubicBezTo>
                    <a:pt x="10891" y="611"/>
                    <a:pt x="10883" y="594"/>
                    <a:pt x="10883" y="584"/>
                  </a:cubicBezTo>
                  <a:cubicBezTo>
                    <a:pt x="10891" y="584"/>
                    <a:pt x="10899" y="579"/>
                    <a:pt x="10903" y="579"/>
                  </a:cubicBezTo>
                  <a:cubicBezTo>
                    <a:pt x="10905" y="579"/>
                    <a:pt x="10907" y="580"/>
                    <a:pt x="10907" y="584"/>
                  </a:cubicBezTo>
                  <a:lnTo>
                    <a:pt x="10919" y="536"/>
                  </a:lnTo>
                  <a:cubicBezTo>
                    <a:pt x="10917" y="529"/>
                    <a:pt x="10914" y="526"/>
                    <a:pt x="10911" y="526"/>
                  </a:cubicBezTo>
                  <a:cubicBezTo>
                    <a:pt x="10896" y="526"/>
                    <a:pt x="10870" y="583"/>
                    <a:pt x="10855" y="583"/>
                  </a:cubicBezTo>
                  <a:cubicBezTo>
                    <a:pt x="10852" y="583"/>
                    <a:pt x="10849" y="580"/>
                    <a:pt x="10847" y="572"/>
                  </a:cubicBezTo>
                  <a:cubicBezTo>
                    <a:pt x="10871" y="560"/>
                    <a:pt x="10859" y="536"/>
                    <a:pt x="10883" y="513"/>
                  </a:cubicBezTo>
                  <a:lnTo>
                    <a:pt x="10883" y="513"/>
                  </a:lnTo>
                  <a:cubicBezTo>
                    <a:pt x="10880" y="516"/>
                    <a:pt x="10877" y="516"/>
                    <a:pt x="10874" y="516"/>
                  </a:cubicBezTo>
                  <a:cubicBezTo>
                    <a:pt x="10871" y="516"/>
                    <a:pt x="10869" y="516"/>
                    <a:pt x="10867" y="516"/>
                  </a:cubicBezTo>
                  <a:cubicBezTo>
                    <a:pt x="10862" y="516"/>
                    <a:pt x="10859" y="519"/>
                    <a:pt x="10859" y="536"/>
                  </a:cubicBezTo>
                  <a:cubicBezTo>
                    <a:pt x="10847" y="536"/>
                    <a:pt x="10847" y="524"/>
                    <a:pt x="10847" y="513"/>
                  </a:cubicBezTo>
                  <a:cubicBezTo>
                    <a:pt x="10823" y="524"/>
                    <a:pt x="10812" y="524"/>
                    <a:pt x="10788" y="548"/>
                  </a:cubicBezTo>
                  <a:cubicBezTo>
                    <a:pt x="10776" y="536"/>
                    <a:pt x="10776" y="501"/>
                    <a:pt x="10776" y="489"/>
                  </a:cubicBezTo>
                  <a:cubicBezTo>
                    <a:pt x="10773" y="490"/>
                    <a:pt x="10770" y="490"/>
                    <a:pt x="10768" y="490"/>
                  </a:cubicBezTo>
                  <a:cubicBezTo>
                    <a:pt x="10743" y="490"/>
                    <a:pt x="10729" y="448"/>
                    <a:pt x="10699" y="448"/>
                  </a:cubicBezTo>
                  <a:cubicBezTo>
                    <a:pt x="10694" y="448"/>
                    <a:pt x="10687" y="450"/>
                    <a:pt x="10681" y="453"/>
                  </a:cubicBezTo>
                  <a:cubicBezTo>
                    <a:pt x="10678" y="450"/>
                    <a:pt x="10675" y="449"/>
                    <a:pt x="10673" y="449"/>
                  </a:cubicBezTo>
                  <a:cubicBezTo>
                    <a:pt x="10660" y="449"/>
                    <a:pt x="10665" y="502"/>
                    <a:pt x="10649" y="502"/>
                  </a:cubicBezTo>
                  <a:cubicBezTo>
                    <a:pt x="10648" y="502"/>
                    <a:pt x="10646" y="501"/>
                    <a:pt x="10645" y="501"/>
                  </a:cubicBezTo>
                  <a:cubicBezTo>
                    <a:pt x="10669" y="453"/>
                    <a:pt x="10645" y="453"/>
                    <a:pt x="10645" y="429"/>
                  </a:cubicBezTo>
                  <a:cubicBezTo>
                    <a:pt x="10636" y="412"/>
                    <a:pt x="10625" y="409"/>
                    <a:pt x="10613" y="409"/>
                  </a:cubicBezTo>
                  <a:cubicBezTo>
                    <a:pt x="10605" y="409"/>
                    <a:pt x="10597" y="410"/>
                    <a:pt x="10590" y="410"/>
                  </a:cubicBezTo>
                  <a:cubicBezTo>
                    <a:pt x="10577" y="410"/>
                    <a:pt x="10566" y="406"/>
                    <a:pt x="10562" y="382"/>
                  </a:cubicBezTo>
                  <a:cubicBezTo>
                    <a:pt x="10562" y="382"/>
                    <a:pt x="10573" y="370"/>
                    <a:pt x="10573" y="370"/>
                  </a:cubicBezTo>
                  <a:cubicBezTo>
                    <a:pt x="10562" y="334"/>
                    <a:pt x="10538" y="346"/>
                    <a:pt x="10514" y="322"/>
                  </a:cubicBezTo>
                  <a:lnTo>
                    <a:pt x="10526" y="322"/>
                  </a:lnTo>
                  <a:cubicBezTo>
                    <a:pt x="10515" y="295"/>
                    <a:pt x="10499" y="288"/>
                    <a:pt x="10482" y="288"/>
                  </a:cubicBezTo>
                  <a:cubicBezTo>
                    <a:pt x="10461" y="288"/>
                    <a:pt x="10438" y="298"/>
                    <a:pt x="10419" y="298"/>
                  </a:cubicBezTo>
                  <a:cubicBezTo>
                    <a:pt x="10419" y="286"/>
                    <a:pt x="10431" y="274"/>
                    <a:pt x="10431" y="263"/>
                  </a:cubicBezTo>
                  <a:cubicBezTo>
                    <a:pt x="10424" y="256"/>
                    <a:pt x="10414" y="246"/>
                    <a:pt x="10400" y="246"/>
                  </a:cubicBezTo>
                  <a:cubicBezTo>
                    <a:pt x="10389" y="246"/>
                    <a:pt x="10375" y="253"/>
                    <a:pt x="10359" y="274"/>
                  </a:cubicBezTo>
                  <a:cubicBezTo>
                    <a:pt x="10359" y="245"/>
                    <a:pt x="10357" y="240"/>
                    <a:pt x="10354" y="240"/>
                  </a:cubicBezTo>
                  <a:cubicBezTo>
                    <a:pt x="10352" y="240"/>
                    <a:pt x="10350" y="241"/>
                    <a:pt x="10348" y="241"/>
                  </a:cubicBezTo>
                  <a:cubicBezTo>
                    <a:pt x="10344" y="241"/>
                    <a:pt x="10340" y="237"/>
                    <a:pt x="10335" y="215"/>
                  </a:cubicBezTo>
                  <a:cubicBezTo>
                    <a:pt x="10335" y="209"/>
                    <a:pt x="10338" y="209"/>
                    <a:pt x="10341" y="209"/>
                  </a:cubicBezTo>
                  <a:cubicBezTo>
                    <a:pt x="10344" y="209"/>
                    <a:pt x="10347" y="209"/>
                    <a:pt x="10347" y="203"/>
                  </a:cubicBezTo>
                  <a:cubicBezTo>
                    <a:pt x="10335" y="179"/>
                    <a:pt x="10323" y="191"/>
                    <a:pt x="10311" y="179"/>
                  </a:cubicBezTo>
                  <a:cubicBezTo>
                    <a:pt x="10283" y="189"/>
                    <a:pt x="10254" y="237"/>
                    <a:pt x="10232" y="237"/>
                  </a:cubicBezTo>
                  <a:cubicBezTo>
                    <a:pt x="10226" y="237"/>
                    <a:pt x="10221" y="234"/>
                    <a:pt x="10216" y="227"/>
                  </a:cubicBezTo>
                  <a:cubicBezTo>
                    <a:pt x="10240" y="155"/>
                    <a:pt x="10240" y="215"/>
                    <a:pt x="10264" y="155"/>
                  </a:cubicBezTo>
                  <a:lnTo>
                    <a:pt x="10264" y="155"/>
                  </a:lnTo>
                  <a:cubicBezTo>
                    <a:pt x="10257" y="162"/>
                    <a:pt x="10250" y="169"/>
                    <a:pt x="10246" y="169"/>
                  </a:cubicBezTo>
                  <a:cubicBezTo>
                    <a:pt x="10242" y="169"/>
                    <a:pt x="10240" y="165"/>
                    <a:pt x="10240" y="155"/>
                  </a:cubicBezTo>
                  <a:cubicBezTo>
                    <a:pt x="10252" y="132"/>
                    <a:pt x="10252" y="143"/>
                    <a:pt x="10264" y="120"/>
                  </a:cubicBezTo>
                  <a:cubicBezTo>
                    <a:pt x="10264" y="117"/>
                    <a:pt x="10263" y="115"/>
                    <a:pt x="10261" y="115"/>
                  </a:cubicBezTo>
                  <a:cubicBezTo>
                    <a:pt x="10251" y="115"/>
                    <a:pt x="10211" y="168"/>
                    <a:pt x="10205" y="168"/>
                  </a:cubicBezTo>
                  <a:cubicBezTo>
                    <a:pt x="10205" y="168"/>
                    <a:pt x="10204" y="168"/>
                    <a:pt x="10204" y="167"/>
                  </a:cubicBezTo>
                  <a:cubicBezTo>
                    <a:pt x="10192" y="191"/>
                    <a:pt x="10192" y="191"/>
                    <a:pt x="10204" y="191"/>
                  </a:cubicBezTo>
                  <a:cubicBezTo>
                    <a:pt x="10197" y="205"/>
                    <a:pt x="10191" y="210"/>
                    <a:pt x="10186" y="210"/>
                  </a:cubicBezTo>
                  <a:cubicBezTo>
                    <a:pt x="10174" y="210"/>
                    <a:pt x="10165" y="189"/>
                    <a:pt x="10151" y="189"/>
                  </a:cubicBezTo>
                  <a:cubicBezTo>
                    <a:pt x="10149" y="189"/>
                    <a:pt x="10147" y="190"/>
                    <a:pt x="10145" y="191"/>
                  </a:cubicBezTo>
                  <a:cubicBezTo>
                    <a:pt x="10145" y="203"/>
                    <a:pt x="10157" y="215"/>
                    <a:pt x="10145" y="251"/>
                  </a:cubicBezTo>
                  <a:cubicBezTo>
                    <a:pt x="10141" y="247"/>
                    <a:pt x="10137" y="245"/>
                    <a:pt x="10132" y="245"/>
                  </a:cubicBezTo>
                  <a:cubicBezTo>
                    <a:pt x="10110" y="245"/>
                    <a:pt x="10081" y="290"/>
                    <a:pt x="10061" y="310"/>
                  </a:cubicBezTo>
                  <a:cubicBezTo>
                    <a:pt x="10050" y="274"/>
                    <a:pt x="10097" y="263"/>
                    <a:pt x="10121" y="203"/>
                  </a:cubicBezTo>
                  <a:cubicBezTo>
                    <a:pt x="10121" y="191"/>
                    <a:pt x="10133" y="143"/>
                    <a:pt x="10145" y="132"/>
                  </a:cubicBezTo>
                  <a:cubicBezTo>
                    <a:pt x="10142" y="126"/>
                    <a:pt x="10138" y="124"/>
                    <a:pt x="10133" y="124"/>
                  </a:cubicBezTo>
                  <a:cubicBezTo>
                    <a:pt x="10116" y="124"/>
                    <a:pt x="10091" y="146"/>
                    <a:pt x="10073" y="155"/>
                  </a:cubicBezTo>
                  <a:lnTo>
                    <a:pt x="10085" y="143"/>
                  </a:lnTo>
                  <a:cubicBezTo>
                    <a:pt x="10083" y="142"/>
                    <a:pt x="10081" y="142"/>
                    <a:pt x="10078" y="142"/>
                  </a:cubicBezTo>
                  <a:cubicBezTo>
                    <a:pt x="10059" y="142"/>
                    <a:pt x="10033" y="167"/>
                    <a:pt x="10016" y="167"/>
                  </a:cubicBezTo>
                  <a:cubicBezTo>
                    <a:pt x="10010" y="167"/>
                    <a:pt x="10005" y="164"/>
                    <a:pt x="10002" y="155"/>
                  </a:cubicBezTo>
                  <a:lnTo>
                    <a:pt x="10002" y="167"/>
                  </a:lnTo>
                  <a:cubicBezTo>
                    <a:pt x="10002" y="179"/>
                    <a:pt x="9990" y="167"/>
                    <a:pt x="9966" y="191"/>
                  </a:cubicBezTo>
                  <a:cubicBezTo>
                    <a:pt x="9976" y="172"/>
                    <a:pt x="9978" y="153"/>
                    <a:pt x="9984" y="140"/>
                  </a:cubicBezTo>
                  <a:lnTo>
                    <a:pt x="9984" y="140"/>
                  </a:lnTo>
                  <a:cubicBezTo>
                    <a:pt x="9940" y="199"/>
                    <a:pt x="9917" y="158"/>
                    <a:pt x="9871" y="215"/>
                  </a:cubicBezTo>
                  <a:cubicBezTo>
                    <a:pt x="9871" y="203"/>
                    <a:pt x="9895" y="167"/>
                    <a:pt x="9907" y="155"/>
                  </a:cubicBezTo>
                  <a:cubicBezTo>
                    <a:pt x="9914" y="162"/>
                    <a:pt x="9916" y="169"/>
                    <a:pt x="9920" y="169"/>
                  </a:cubicBezTo>
                  <a:cubicBezTo>
                    <a:pt x="9923" y="169"/>
                    <a:pt x="9925" y="165"/>
                    <a:pt x="9930" y="155"/>
                  </a:cubicBezTo>
                  <a:cubicBezTo>
                    <a:pt x="9919" y="155"/>
                    <a:pt x="9919" y="132"/>
                    <a:pt x="9930" y="108"/>
                  </a:cubicBezTo>
                  <a:lnTo>
                    <a:pt x="9930" y="108"/>
                  </a:lnTo>
                  <a:cubicBezTo>
                    <a:pt x="9907" y="143"/>
                    <a:pt x="9883" y="155"/>
                    <a:pt x="9859" y="167"/>
                  </a:cubicBezTo>
                  <a:cubicBezTo>
                    <a:pt x="9847" y="167"/>
                    <a:pt x="9823" y="167"/>
                    <a:pt x="9859" y="155"/>
                  </a:cubicBezTo>
                  <a:lnTo>
                    <a:pt x="9847" y="155"/>
                  </a:lnTo>
                  <a:cubicBezTo>
                    <a:pt x="9847" y="143"/>
                    <a:pt x="9847" y="143"/>
                    <a:pt x="9847" y="143"/>
                  </a:cubicBezTo>
                  <a:lnTo>
                    <a:pt x="9907" y="132"/>
                  </a:lnTo>
                  <a:lnTo>
                    <a:pt x="9871" y="132"/>
                  </a:lnTo>
                  <a:cubicBezTo>
                    <a:pt x="9877" y="126"/>
                    <a:pt x="9877" y="123"/>
                    <a:pt x="9872" y="123"/>
                  </a:cubicBezTo>
                  <a:cubicBezTo>
                    <a:pt x="9868" y="123"/>
                    <a:pt x="9859" y="126"/>
                    <a:pt x="9847" y="132"/>
                  </a:cubicBezTo>
                  <a:lnTo>
                    <a:pt x="9835" y="132"/>
                  </a:lnTo>
                  <a:cubicBezTo>
                    <a:pt x="9835" y="132"/>
                    <a:pt x="9835" y="132"/>
                    <a:pt x="9835" y="143"/>
                  </a:cubicBezTo>
                  <a:cubicBezTo>
                    <a:pt x="9835" y="143"/>
                    <a:pt x="9823" y="143"/>
                    <a:pt x="9823" y="155"/>
                  </a:cubicBezTo>
                  <a:cubicBezTo>
                    <a:pt x="9811" y="167"/>
                    <a:pt x="9811" y="167"/>
                    <a:pt x="9800" y="167"/>
                  </a:cubicBezTo>
                  <a:cubicBezTo>
                    <a:pt x="9811" y="155"/>
                    <a:pt x="9811" y="155"/>
                    <a:pt x="9811" y="155"/>
                  </a:cubicBezTo>
                  <a:cubicBezTo>
                    <a:pt x="9811" y="143"/>
                    <a:pt x="9811" y="143"/>
                    <a:pt x="9811" y="143"/>
                  </a:cubicBezTo>
                  <a:cubicBezTo>
                    <a:pt x="9823" y="132"/>
                    <a:pt x="9823" y="132"/>
                    <a:pt x="9835" y="132"/>
                  </a:cubicBezTo>
                  <a:lnTo>
                    <a:pt x="9811" y="132"/>
                  </a:lnTo>
                  <a:cubicBezTo>
                    <a:pt x="9811" y="128"/>
                    <a:pt x="9810" y="126"/>
                    <a:pt x="9808" y="126"/>
                  </a:cubicBezTo>
                  <a:cubicBezTo>
                    <a:pt x="9805" y="126"/>
                    <a:pt x="9800" y="132"/>
                    <a:pt x="9800" y="132"/>
                  </a:cubicBezTo>
                  <a:cubicBezTo>
                    <a:pt x="9788" y="143"/>
                    <a:pt x="9788" y="143"/>
                    <a:pt x="9776" y="143"/>
                  </a:cubicBezTo>
                  <a:lnTo>
                    <a:pt x="9728" y="143"/>
                  </a:lnTo>
                  <a:lnTo>
                    <a:pt x="9776" y="132"/>
                  </a:lnTo>
                  <a:lnTo>
                    <a:pt x="9685" y="132"/>
                  </a:lnTo>
                  <a:cubicBezTo>
                    <a:pt x="9704" y="129"/>
                    <a:pt x="9728" y="126"/>
                    <a:pt x="9752" y="120"/>
                  </a:cubicBezTo>
                  <a:lnTo>
                    <a:pt x="9740" y="120"/>
                  </a:lnTo>
                  <a:lnTo>
                    <a:pt x="9776" y="108"/>
                  </a:lnTo>
                  <a:lnTo>
                    <a:pt x="9740" y="108"/>
                  </a:lnTo>
                  <a:cubicBezTo>
                    <a:pt x="9771" y="108"/>
                    <a:pt x="9775" y="90"/>
                    <a:pt x="9807" y="85"/>
                  </a:cubicBezTo>
                  <a:lnTo>
                    <a:pt x="9807" y="85"/>
                  </a:lnTo>
                  <a:cubicBezTo>
                    <a:pt x="9808" y="85"/>
                    <a:pt x="9810" y="84"/>
                    <a:pt x="9811" y="84"/>
                  </a:cubicBezTo>
                  <a:cubicBezTo>
                    <a:pt x="9776" y="84"/>
                    <a:pt x="9788" y="84"/>
                    <a:pt x="9776" y="96"/>
                  </a:cubicBezTo>
                  <a:cubicBezTo>
                    <a:pt x="9728" y="96"/>
                    <a:pt x="9752" y="84"/>
                    <a:pt x="9740" y="84"/>
                  </a:cubicBezTo>
                  <a:cubicBezTo>
                    <a:pt x="9764" y="84"/>
                    <a:pt x="9776" y="84"/>
                    <a:pt x="9788" y="72"/>
                  </a:cubicBezTo>
                  <a:lnTo>
                    <a:pt x="9788" y="72"/>
                  </a:lnTo>
                  <a:cubicBezTo>
                    <a:pt x="9780" y="76"/>
                    <a:pt x="9773" y="77"/>
                    <a:pt x="9769" y="77"/>
                  </a:cubicBezTo>
                  <a:cubicBezTo>
                    <a:pt x="9760" y="77"/>
                    <a:pt x="9760" y="72"/>
                    <a:pt x="9776" y="72"/>
                  </a:cubicBezTo>
                  <a:cubicBezTo>
                    <a:pt x="9740" y="72"/>
                    <a:pt x="9763" y="72"/>
                    <a:pt x="9764" y="60"/>
                  </a:cubicBezTo>
                  <a:lnTo>
                    <a:pt x="9764" y="60"/>
                  </a:lnTo>
                  <a:cubicBezTo>
                    <a:pt x="9763" y="72"/>
                    <a:pt x="9740" y="72"/>
                    <a:pt x="9704" y="72"/>
                  </a:cubicBezTo>
                  <a:lnTo>
                    <a:pt x="9669" y="72"/>
                  </a:lnTo>
                  <a:cubicBezTo>
                    <a:pt x="9621" y="72"/>
                    <a:pt x="9704" y="60"/>
                    <a:pt x="9692" y="60"/>
                  </a:cubicBezTo>
                  <a:lnTo>
                    <a:pt x="9740" y="60"/>
                  </a:lnTo>
                  <a:cubicBezTo>
                    <a:pt x="9728" y="60"/>
                    <a:pt x="9692" y="48"/>
                    <a:pt x="9680" y="48"/>
                  </a:cubicBezTo>
                  <a:cubicBezTo>
                    <a:pt x="9659" y="51"/>
                    <a:pt x="9646" y="52"/>
                    <a:pt x="9639" y="52"/>
                  </a:cubicBezTo>
                  <a:cubicBezTo>
                    <a:pt x="9610" y="52"/>
                    <a:pt x="9671" y="36"/>
                    <a:pt x="9633" y="3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3"/>
            <p:cNvSpPr/>
            <p:nvPr/>
          </p:nvSpPr>
          <p:spPr>
            <a:xfrm>
              <a:off x="5575100" y="2174200"/>
              <a:ext cx="600" cy="1225"/>
            </a:xfrm>
            <a:custGeom>
              <a:rect b="b" l="l" r="r" t="t"/>
              <a:pathLst>
                <a:path extrusionOk="0" h="49" w="24">
                  <a:moveTo>
                    <a:pt x="24" y="1"/>
                  </a:moveTo>
                  <a:lnTo>
                    <a:pt x="0" y="48"/>
                  </a:lnTo>
                  <a:lnTo>
                    <a:pt x="12" y="2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 name="Google Shape;1579;p13"/>
            <p:cNvSpPr/>
            <p:nvPr/>
          </p:nvSpPr>
          <p:spPr>
            <a:xfrm>
              <a:off x="5574800" y="2173025"/>
              <a:ext cx="25" cy="325"/>
            </a:xfrm>
            <a:custGeom>
              <a:rect b="b" l="l" r="r" t="t"/>
              <a:pathLst>
                <a:path extrusionOk="0" h="13" w="1">
                  <a:moveTo>
                    <a:pt x="0" y="0"/>
                  </a:moveTo>
                  <a:cubicBezTo>
                    <a:pt x="0" y="0"/>
                    <a:pt x="0" y="0"/>
                    <a:pt x="0" y="12"/>
                  </a:cubicBezTo>
                  <a:cubicBezTo>
                    <a:pt x="0" y="12"/>
                    <a:pt x="0" y="12"/>
                    <a:pt x="0"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 name="Google Shape;1580;p13"/>
            <p:cNvSpPr/>
            <p:nvPr/>
          </p:nvSpPr>
          <p:spPr>
            <a:xfrm>
              <a:off x="5573600" y="2172725"/>
              <a:ext cx="925" cy="1500"/>
            </a:xfrm>
            <a:custGeom>
              <a:rect b="b" l="l" r="r" t="t"/>
              <a:pathLst>
                <a:path extrusionOk="0" h="60" w="37">
                  <a:moveTo>
                    <a:pt x="36" y="0"/>
                  </a:moveTo>
                  <a:lnTo>
                    <a:pt x="12" y="12"/>
                  </a:lnTo>
                  <a:lnTo>
                    <a:pt x="1" y="60"/>
                  </a:lnTo>
                  <a:cubicBezTo>
                    <a:pt x="24" y="48"/>
                    <a:pt x="1" y="36"/>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3"/>
            <p:cNvSpPr/>
            <p:nvPr/>
          </p:nvSpPr>
          <p:spPr>
            <a:xfrm>
              <a:off x="5570025" y="2172425"/>
              <a:ext cx="3000" cy="2375"/>
            </a:xfrm>
            <a:custGeom>
              <a:rect b="b" l="l" r="r" t="t"/>
              <a:pathLst>
                <a:path extrusionOk="0" h="95" w="120">
                  <a:moveTo>
                    <a:pt x="84" y="0"/>
                  </a:moveTo>
                  <a:lnTo>
                    <a:pt x="84" y="0"/>
                  </a:lnTo>
                  <a:cubicBezTo>
                    <a:pt x="36" y="12"/>
                    <a:pt x="48" y="84"/>
                    <a:pt x="1" y="84"/>
                  </a:cubicBezTo>
                  <a:cubicBezTo>
                    <a:pt x="3" y="91"/>
                    <a:pt x="6" y="94"/>
                    <a:pt x="10" y="94"/>
                  </a:cubicBezTo>
                  <a:cubicBezTo>
                    <a:pt x="26" y="94"/>
                    <a:pt x="58" y="37"/>
                    <a:pt x="75" y="37"/>
                  </a:cubicBezTo>
                  <a:cubicBezTo>
                    <a:pt x="79" y="37"/>
                    <a:pt x="82" y="40"/>
                    <a:pt x="84" y="48"/>
                  </a:cubicBezTo>
                  <a:cubicBezTo>
                    <a:pt x="84" y="16"/>
                    <a:pt x="95" y="16"/>
                    <a:pt x="105" y="16"/>
                  </a:cubicBezTo>
                  <a:lnTo>
                    <a:pt x="105" y="16"/>
                  </a:lnTo>
                  <a:cubicBezTo>
                    <a:pt x="110" y="16"/>
                    <a:pt x="116" y="16"/>
                    <a:pt x="120" y="12"/>
                  </a:cubicBezTo>
                  <a:cubicBezTo>
                    <a:pt x="118" y="11"/>
                    <a:pt x="116" y="10"/>
                    <a:pt x="114" y="10"/>
                  </a:cubicBezTo>
                  <a:cubicBezTo>
                    <a:pt x="104" y="10"/>
                    <a:pt x="88" y="22"/>
                    <a:pt x="81" y="22"/>
                  </a:cubicBezTo>
                  <a:cubicBezTo>
                    <a:pt x="76" y="22"/>
                    <a:pt x="76" y="17"/>
                    <a:pt x="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 name="Google Shape;1582;p13"/>
            <p:cNvSpPr/>
            <p:nvPr/>
          </p:nvSpPr>
          <p:spPr>
            <a:xfrm>
              <a:off x="5571450" y="2174300"/>
              <a:ext cx="575" cy="725"/>
            </a:xfrm>
            <a:custGeom>
              <a:rect b="b" l="l" r="r" t="t"/>
              <a:pathLst>
                <a:path extrusionOk="0" h="29" w="23">
                  <a:moveTo>
                    <a:pt x="16" y="1"/>
                  </a:moveTo>
                  <a:cubicBezTo>
                    <a:pt x="13" y="1"/>
                    <a:pt x="8" y="4"/>
                    <a:pt x="3" y="9"/>
                  </a:cubicBezTo>
                  <a:cubicBezTo>
                    <a:pt x="12" y="9"/>
                    <a:pt x="1" y="29"/>
                    <a:pt x="5" y="29"/>
                  </a:cubicBezTo>
                  <a:cubicBezTo>
                    <a:pt x="6" y="29"/>
                    <a:pt x="9" y="27"/>
                    <a:pt x="15" y="21"/>
                  </a:cubicBezTo>
                  <a:cubicBezTo>
                    <a:pt x="22" y="7"/>
                    <a:pt x="21" y="1"/>
                    <a:pt x="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 name="Google Shape;1583;p13"/>
            <p:cNvSpPr/>
            <p:nvPr/>
          </p:nvSpPr>
          <p:spPr>
            <a:xfrm>
              <a:off x="5570925" y="2171825"/>
              <a:ext cx="325" cy="625"/>
            </a:xfrm>
            <a:custGeom>
              <a:rect b="b" l="l" r="r" t="t"/>
              <a:pathLst>
                <a:path extrusionOk="0" h="25" w="13">
                  <a:moveTo>
                    <a:pt x="12" y="1"/>
                  </a:moveTo>
                  <a:lnTo>
                    <a:pt x="0" y="24"/>
                  </a:lnTo>
                  <a:lnTo>
                    <a:pt x="12" y="24"/>
                  </a:lnTo>
                  <a:lnTo>
                    <a:pt x="12"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 name="Google Shape;1584;p13"/>
            <p:cNvSpPr/>
            <p:nvPr/>
          </p:nvSpPr>
          <p:spPr>
            <a:xfrm>
              <a:off x="5570325" y="2171225"/>
              <a:ext cx="925" cy="625"/>
            </a:xfrm>
            <a:custGeom>
              <a:rect b="b" l="l" r="r" t="t"/>
              <a:pathLst>
                <a:path extrusionOk="0" h="25" w="37">
                  <a:moveTo>
                    <a:pt x="36" y="1"/>
                  </a:moveTo>
                  <a:lnTo>
                    <a:pt x="29" y="5"/>
                  </a:lnTo>
                  <a:lnTo>
                    <a:pt x="29" y="5"/>
                  </a:lnTo>
                  <a:cubicBezTo>
                    <a:pt x="32" y="5"/>
                    <a:pt x="34" y="3"/>
                    <a:pt x="36" y="1"/>
                  </a:cubicBezTo>
                  <a:close/>
                  <a:moveTo>
                    <a:pt x="29" y="5"/>
                  </a:moveTo>
                  <a:lnTo>
                    <a:pt x="29" y="5"/>
                  </a:lnTo>
                  <a:cubicBezTo>
                    <a:pt x="20" y="9"/>
                    <a:pt x="10" y="5"/>
                    <a:pt x="1" y="25"/>
                  </a:cubicBezTo>
                  <a:lnTo>
                    <a:pt x="29" y="5"/>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 name="Google Shape;1585;p13"/>
            <p:cNvSpPr/>
            <p:nvPr/>
          </p:nvSpPr>
          <p:spPr>
            <a:xfrm>
              <a:off x="5568775" y="2170225"/>
              <a:ext cx="975" cy="1075"/>
            </a:xfrm>
            <a:custGeom>
              <a:rect b="b" l="l" r="r" t="t"/>
              <a:pathLst>
                <a:path extrusionOk="0" h="43" w="39">
                  <a:moveTo>
                    <a:pt x="36" y="0"/>
                  </a:moveTo>
                  <a:cubicBezTo>
                    <a:pt x="27" y="0"/>
                    <a:pt x="0" y="42"/>
                    <a:pt x="11" y="42"/>
                  </a:cubicBezTo>
                  <a:cubicBezTo>
                    <a:pt x="12" y="42"/>
                    <a:pt x="13" y="42"/>
                    <a:pt x="15" y="41"/>
                  </a:cubicBezTo>
                  <a:cubicBezTo>
                    <a:pt x="27" y="29"/>
                    <a:pt x="27" y="5"/>
                    <a:pt x="39" y="5"/>
                  </a:cubicBezTo>
                  <a:cubicBezTo>
                    <a:pt x="39" y="2"/>
                    <a:pt x="38"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 name="Google Shape;1586;p13"/>
            <p:cNvSpPr/>
            <p:nvPr/>
          </p:nvSpPr>
          <p:spPr>
            <a:xfrm>
              <a:off x="5565575" y="2170925"/>
              <a:ext cx="600" cy="450"/>
            </a:xfrm>
            <a:custGeom>
              <a:rect b="b" l="l" r="r" t="t"/>
              <a:pathLst>
                <a:path extrusionOk="0" h="18" w="24">
                  <a:moveTo>
                    <a:pt x="0" y="1"/>
                  </a:moveTo>
                  <a:lnTo>
                    <a:pt x="0" y="13"/>
                  </a:lnTo>
                  <a:cubicBezTo>
                    <a:pt x="0" y="16"/>
                    <a:pt x="1" y="18"/>
                    <a:pt x="3" y="18"/>
                  </a:cubicBezTo>
                  <a:cubicBezTo>
                    <a:pt x="7" y="18"/>
                    <a:pt x="15" y="9"/>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 name="Google Shape;1587;p13"/>
            <p:cNvSpPr/>
            <p:nvPr/>
          </p:nvSpPr>
          <p:spPr>
            <a:xfrm>
              <a:off x="5563250" y="2175400"/>
              <a:ext cx="550" cy="625"/>
            </a:xfrm>
            <a:custGeom>
              <a:rect b="b" l="l" r="r" t="t"/>
              <a:pathLst>
                <a:path extrusionOk="0" h="25" w="22">
                  <a:moveTo>
                    <a:pt x="10" y="0"/>
                  </a:moveTo>
                  <a:cubicBezTo>
                    <a:pt x="1" y="18"/>
                    <a:pt x="0" y="23"/>
                    <a:pt x="3" y="23"/>
                  </a:cubicBezTo>
                  <a:cubicBezTo>
                    <a:pt x="6" y="23"/>
                    <a:pt x="13" y="17"/>
                    <a:pt x="17" y="17"/>
                  </a:cubicBezTo>
                  <a:cubicBezTo>
                    <a:pt x="20" y="17"/>
                    <a:pt x="22" y="19"/>
                    <a:pt x="22" y="24"/>
                  </a:cubicBezTo>
                  <a:cubicBezTo>
                    <a:pt x="22" y="12"/>
                    <a:pt x="22" y="0"/>
                    <a:pt x="1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 name="Google Shape;1588;p13"/>
            <p:cNvSpPr/>
            <p:nvPr/>
          </p:nvSpPr>
          <p:spPr>
            <a:xfrm>
              <a:off x="5565875" y="2169300"/>
              <a:ext cx="600" cy="475"/>
            </a:xfrm>
            <a:custGeom>
              <a:rect b="b" l="l" r="r" t="t"/>
              <a:pathLst>
                <a:path extrusionOk="0" h="19" w="24">
                  <a:moveTo>
                    <a:pt x="16" y="0"/>
                  </a:moveTo>
                  <a:cubicBezTo>
                    <a:pt x="12" y="0"/>
                    <a:pt x="6" y="6"/>
                    <a:pt x="0" y="18"/>
                  </a:cubicBezTo>
                  <a:lnTo>
                    <a:pt x="0" y="18"/>
                  </a:lnTo>
                  <a:cubicBezTo>
                    <a:pt x="4" y="10"/>
                    <a:pt x="7" y="8"/>
                    <a:pt x="9" y="8"/>
                  </a:cubicBezTo>
                  <a:cubicBezTo>
                    <a:pt x="13" y="8"/>
                    <a:pt x="16" y="18"/>
                    <a:pt x="24" y="18"/>
                  </a:cubicBezTo>
                  <a:cubicBezTo>
                    <a:pt x="24" y="6"/>
                    <a:pt x="21" y="0"/>
                    <a:pt x="1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 name="Google Shape;1589;p13"/>
            <p:cNvSpPr/>
            <p:nvPr/>
          </p:nvSpPr>
          <p:spPr>
            <a:xfrm>
              <a:off x="5563475" y="2168225"/>
              <a:ext cx="2700" cy="2425"/>
            </a:xfrm>
            <a:custGeom>
              <a:rect b="b" l="l" r="r" t="t"/>
              <a:pathLst>
                <a:path extrusionOk="0" h="97" w="108">
                  <a:moveTo>
                    <a:pt x="70" y="1"/>
                  </a:moveTo>
                  <a:cubicBezTo>
                    <a:pt x="65" y="1"/>
                    <a:pt x="57" y="4"/>
                    <a:pt x="48" y="14"/>
                  </a:cubicBezTo>
                  <a:cubicBezTo>
                    <a:pt x="36" y="25"/>
                    <a:pt x="25" y="85"/>
                    <a:pt x="1" y="97"/>
                  </a:cubicBezTo>
                  <a:cubicBezTo>
                    <a:pt x="18" y="97"/>
                    <a:pt x="52" y="61"/>
                    <a:pt x="63" y="61"/>
                  </a:cubicBezTo>
                  <a:cubicBezTo>
                    <a:pt x="67" y="61"/>
                    <a:pt x="67" y="67"/>
                    <a:pt x="60" y="85"/>
                  </a:cubicBezTo>
                  <a:lnTo>
                    <a:pt x="108" y="25"/>
                  </a:lnTo>
                  <a:cubicBezTo>
                    <a:pt x="108" y="21"/>
                    <a:pt x="107" y="20"/>
                    <a:pt x="105" y="20"/>
                  </a:cubicBezTo>
                  <a:cubicBezTo>
                    <a:pt x="97" y="20"/>
                    <a:pt x="70" y="61"/>
                    <a:pt x="60" y="61"/>
                  </a:cubicBezTo>
                  <a:cubicBezTo>
                    <a:pt x="72" y="37"/>
                    <a:pt x="84" y="37"/>
                    <a:pt x="84" y="25"/>
                  </a:cubicBezTo>
                  <a:cubicBezTo>
                    <a:pt x="84" y="11"/>
                    <a:pt x="80" y="1"/>
                    <a:pt x="7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 name="Google Shape;1590;p13"/>
            <p:cNvSpPr/>
            <p:nvPr/>
          </p:nvSpPr>
          <p:spPr>
            <a:xfrm>
              <a:off x="5563275" y="2172725"/>
              <a:ext cx="825" cy="1450"/>
            </a:xfrm>
            <a:custGeom>
              <a:rect b="b" l="l" r="r" t="t"/>
              <a:pathLst>
                <a:path extrusionOk="0" h="58" w="33">
                  <a:moveTo>
                    <a:pt x="33" y="0"/>
                  </a:moveTo>
                  <a:cubicBezTo>
                    <a:pt x="33" y="24"/>
                    <a:pt x="21" y="24"/>
                    <a:pt x="9" y="36"/>
                  </a:cubicBezTo>
                  <a:cubicBezTo>
                    <a:pt x="1" y="52"/>
                    <a:pt x="1" y="57"/>
                    <a:pt x="4" y="57"/>
                  </a:cubicBezTo>
                  <a:cubicBezTo>
                    <a:pt x="11" y="57"/>
                    <a:pt x="33" y="36"/>
                    <a:pt x="33" y="36"/>
                  </a:cubicBezTo>
                  <a:lnTo>
                    <a:pt x="3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 name="Google Shape;1591;p13"/>
            <p:cNvSpPr/>
            <p:nvPr/>
          </p:nvSpPr>
          <p:spPr>
            <a:xfrm>
              <a:off x="5561700" y="2169150"/>
              <a:ext cx="625" cy="25"/>
            </a:xfrm>
            <a:custGeom>
              <a:rect b="b" l="l" r="r" t="t"/>
              <a:pathLst>
                <a:path extrusionOk="0" h="1" w="25">
                  <a:moveTo>
                    <a:pt x="0" y="0"/>
                  </a:moveTo>
                  <a:lnTo>
                    <a:pt x="24"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 name="Google Shape;1592;p13"/>
            <p:cNvSpPr/>
            <p:nvPr/>
          </p:nvSpPr>
          <p:spPr>
            <a:xfrm>
              <a:off x="5561700" y="2168250"/>
              <a:ext cx="625" cy="325"/>
            </a:xfrm>
            <a:custGeom>
              <a:rect b="b" l="l" r="r" t="t"/>
              <a:pathLst>
                <a:path extrusionOk="0" h="13" w="25">
                  <a:moveTo>
                    <a:pt x="24" y="1"/>
                  </a:moveTo>
                  <a:lnTo>
                    <a:pt x="0" y="13"/>
                  </a:ln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 name="Google Shape;1593;p13"/>
            <p:cNvSpPr/>
            <p:nvPr/>
          </p:nvSpPr>
          <p:spPr>
            <a:xfrm>
              <a:off x="5561700" y="2167650"/>
              <a:ext cx="625" cy="325"/>
            </a:xfrm>
            <a:custGeom>
              <a:rect b="b" l="l" r="r" t="t"/>
              <a:pathLst>
                <a:path extrusionOk="0" h="13" w="25">
                  <a:moveTo>
                    <a:pt x="0" y="1"/>
                  </a:moveTo>
                  <a:lnTo>
                    <a:pt x="12"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 name="Google Shape;1594;p13"/>
            <p:cNvSpPr/>
            <p:nvPr/>
          </p:nvSpPr>
          <p:spPr>
            <a:xfrm>
              <a:off x="5560800" y="2167075"/>
              <a:ext cx="325" cy="725"/>
            </a:xfrm>
            <a:custGeom>
              <a:rect b="b" l="l" r="r" t="t"/>
              <a:pathLst>
                <a:path extrusionOk="0" h="29" w="13">
                  <a:moveTo>
                    <a:pt x="12" y="12"/>
                  </a:moveTo>
                  <a:cubicBezTo>
                    <a:pt x="12" y="14"/>
                    <a:pt x="11" y="15"/>
                    <a:pt x="11" y="17"/>
                  </a:cubicBezTo>
                  <a:lnTo>
                    <a:pt x="11" y="17"/>
                  </a:lnTo>
                  <a:cubicBezTo>
                    <a:pt x="12" y="16"/>
                    <a:pt x="12" y="15"/>
                    <a:pt x="12" y="12"/>
                  </a:cubicBezTo>
                  <a:close/>
                  <a:moveTo>
                    <a:pt x="1" y="0"/>
                  </a:moveTo>
                  <a:lnTo>
                    <a:pt x="1" y="24"/>
                  </a:lnTo>
                  <a:cubicBezTo>
                    <a:pt x="1" y="22"/>
                    <a:pt x="1" y="21"/>
                    <a:pt x="1" y="21"/>
                  </a:cubicBezTo>
                  <a:cubicBezTo>
                    <a:pt x="1" y="21"/>
                    <a:pt x="1" y="28"/>
                    <a:pt x="4" y="28"/>
                  </a:cubicBezTo>
                  <a:cubicBezTo>
                    <a:pt x="5" y="28"/>
                    <a:pt x="8" y="26"/>
                    <a:pt x="11" y="17"/>
                  </a:cubicBezTo>
                  <a:lnTo>
                    <a:pt x="11" y="17"/>
                  </a:lnTo>
                  <a:cubicBezTo>
                    <a:pt x="11" y="17"/>
                    <a:pt x="10" y="17"/>
                    <a:pt x="10" y="17"/>
                  </a:cubicBezTo>
                  <a:cubicBezTo>
                    <a:pt x="7" y="17"/>
                    <a:pt x="1" y="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 name="Google Shape;1595;p13"/>
            <p:cNvSpPr/>
            <p:nvPr/>
          </p:nvSpPr>
          <p:spPr>
            <a:xfrm>
              <a:off x="5550075" y="2178075"/>
              <a:ext cx="625" cy="1225"/>
            </a:xfrm>
            <a:custGeom>
              <a:rect b="b" l="l" r="r" t="t"/>
              <a:pathLst>
                <a:path extrusionOk="0" h="49" w="25">
                  <a:moveTo>
                    <a:pt x="25" y="1"/>
                  </a:moveTo>
                  <a:lnTo>
                    <a:pt x="1" y="36"/>
                  </a:lnTo>
                  <a:cubicBezTo>
                    <a:pt x="13" y="36"/>
                    <a:pt x="13" y="36"/>
                    <a:pt x="13" y="48"/>
                  </a:cubicBezTo>
                  <a:cubicBezTo>
                    <a:pt x="25" y="36"/>
                    <a:pt x="25" y="24"/>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 name="Google Shape;1596;p13"/>
            <p:cNvSpPr/>
            <p:nvPr/>
          </p:nvSpPr>
          <p:spPr>
            <a:xfrm>
              <a:off x="5549500" y="2177700"/>
              <a:ext cx="1500" cy="750"/>
            </a:xfrm>
            <a:custGeom>
              <a:rect b="b" l="l" r="r" t="t"/>
              <a:pathLst>
                <a:path extrusionOk="0" h="30" w="60">
                  <a:moveTo>
                    <a:pt x="57" y="0"/>
                  </a:moveTo>
                  <a:cubicBezTo>
                    <a:pt x="52" y="0"/>
                    <a:pt x="42" y="7"/>
                    <a:pt x="33" y="7"/>
                  </a:cubicBezTo>
                  <a:cubicBezTo>
                    <a:pt x="30" y="7"/>
                    <a:pt x="26" y="6"/>
                    <a:pt x="24" y="4"/>
                  </a:cubicBezTo>
                  <a:lnTo>
                    <a:pt x="24" y="4"/>
                  </a:lnTo>
                  <a:lnTo>
                    <a:pt x="0" y="27"/>
                  </a:lnTo>
                  <a:cubicBezTo>
                    <a:pt x="2" y="29"/>
                    <a:pt x="4" y="30"/>
                    <a:pt x="6" y="30"/>
                  </a:cubicBezTo>
                  <a:cubicBezTo>
                    <a:pt x="19" y="30"/>
                    <a:pt x="39" y="4"/>
                    <a:pt x="60" y="4"/>
                  </a:cubicBezTo>
                  <a:cubicBezTo>
                    <a:pt x="60" y="1"/>
                    <a:pt x="59" y="0"/>
                    <a:pt x="5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3"/>
            <p:cNvSpPr/>
            <p:nvPr/>
          </p:nvSpPr>
          <p:spPr>
            <a:xfrm>
              <a:off x="5542350" y="2172125"/>
              <a:ext cx="2100" cy="1350"/>
            </a:xfrm>
            <a:custGeom>
              <a:rect b="b" l="l" r="r" t="t"/>
              <a:pathLst>
                <a:path extrusionOk="0" h="54" w="84">
                  <a:moveTo>
                    <a:pt x="24" y="0"/>
                  </a:moveTo>
                  <a:cubicBezTo>
                    <a:pt x="24" y="12"/>
                    <a:pt x="0" y="36"/>
                    <a:pt x="0" y="36"/>
                  </a:cubicBezTo>
                  <a:lnTo>
                    <a:pt x="36" y="24"/>
                  </a:lnTo>
                  <a:lnTo>
                    <a:pt x="24" y="48"/>
                  </a:lnTo>
                  <a:cubicBezTo>
                    <a:pt x="24" y="52"/>
                    <a:pt x="25" y="54"/>
                    <a:pt x="26" y="54"/>
                  </a:cubicBezTo>
                  <a:cubicBezTo>
                    <a:pt x="31" y="54"/>
                    <a:pt x="42" y="30"/>
                    <a:pt x="46" y="30"/>
                  </a:cubicBezTo>
                  <a:cubicBezTo>
                    <a:pt x="47" y="30"/>
                    <a:pt x="48" y="32"/>
                    <a:pt x="48" y="36"/>
                  </a:cubicBezTo>
                  <a:cubicBezTo>
                    <a:pt x="72" y="12"/>
                    <a:pt x="60" y="12"/>
                    <a:pt x="84" y="0"/>
                  </a:cubicBezTo>
                  <a:lnTo>
                    <a:pt x="84" y="0"/>
                  </a:lnTo>
                  <a:cubicBezTo>
                    <a:pt x="76" y="4"/>
                    <a:pt x="69" y="6"/>
                    <a:pt x="63" y="6"/>
                  </a:cubicBezTo>
                  <a:cubicBezTo>
                    <a:pt x="51" y="6"/>
                    <a:pt x="40"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3"/>
            <p:cNvSpPr/>
            <p:nvPr/>
          </p:nvSpPr>
          <p:spPr>
            <a:xfrm>
              <a:off x="5553350" y="2282250"/>
              <a:ext cx="1500" cy="1300"/>
            </a:xfrm>
            <a:custGeom>
              <a:rect b="b" l="l" r="r" t="t"/>
              <a:pathLst>
                <a:path extrusionOk="0" h="52" w="60">
                  <a:moveTo>
                    <a:pt x="25" y="1"/>
                  </a:moveTo>
                  <a:cubicBezTo>
                    <a:pt x="37" y="25"/>
                    <a:pt x="1" y="13"/>
                    <a:pt x="37" y="48"/>
                  </a:cubicBezTo>
                  <a:cubicBezTo>
                    <a:pt x="41" y="50"/>
                    <a:pt x="44" y="51"/>
                    <a:pt x="47" y="51"/>
                  </a:cubicBezTo>
                  <a:cubicBezTo>
                    <a:pt x="59" y="51"/>
                    <a:pt x="54" y="30"/>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 name="Google Shape;1599;p13"/>
            <p:cNvSpPr/>
            <p:nvPr/>
          </p:nvSpPr>
          <p:spPr>
            <a:xfrm>
              <a:off x="5560350" y="2261200"/>
              <a:ext cx="175" cy="250"/>
            </a:xfrm>
            <a:custGeom>
              <a:rect b="b" l="l" r="r" t="t"/>
              <a:pathLst>
                <a:path extrusionOk="0" h="10" w="7">
                  <a:moveTo>
                    <a:pt x="2" y="0"/>
                  </a:moveTo>
                  <a:cubicBezTo>
                    <a:pt x="1" y="0"/>
                    <a:pt x="1" y="3"/>
                    <a:pt x="7" y="9"/>
                  </a:cubicBezTo>
                  <a:cubicBezTo>
                    <a:pt x="7" y="3"/>
                    <a:pt x="4" y="0"/>
                    <a:pt x="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 name="Google Shape;1600;p13"/>
            <p:cNvSpPr/>
            <p:nvPr/>
          </p:nvSpPr>
          <p:spPr>
            <a:xfrm>
              <a:off x="5562600" y="2256050"/>
              <a:ext cx="600" cy="325"/>
            </a:xfrm>
            <a:custGeom>
              <a:rect b="b" l="l" r="r" t="t"/>
              <a:pathLst>
                <a:path extrusionOk="0" h="13" w="24">
                  <a:moveTo>
                    <a:pt x="0" y="1"/>
                  </a:moveTo>
                  <a:lnTo>
                    <a:pt x="0" y="13"/>
                  </a:lnTo>
                  <a:lnTo>
                    <a:pt x="24" y="13"/>
                  </a:lnTo>
                  <a:cubicBezTo>
                    <a:pt x="12" y="13"/>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3"/>
            <p:cNvSpPr/>
            <p:nvPr/>
          </p:nvSpPr>
          <p:spPr>
            <a:xfrm>
              <a:off x="5558725" y="2278100"/>
              <a:ext cx="325" cy="300"/>
            </a:xfrm>
            <a:custGeom>
              <a:rect b="b" l="l" r="r" t="t"/>
              <a:pathLst>
                <a:path extrusionOk="0" h="12" w="13">
                  <a:moveTo>
                    <a:pt x="12" y="0"/>
                  </a:moveTo>
                  <a:cubicBezTo>
                    <a:pt x="0" y="0"/>
                    <a:pt x="0" y="0"/>
                    <a:pt x="12" y="12"/>
                  </a:cubicBezTo>
                  <a:cubicBezTo>
                    <a:pt x="12" y="12"/>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3"/>
            <p:cNvSpPr/>
            <p:nvPr/>
          </p:nvSpPr>
          <p:spPr>
            <a:xfrm>
              <a:off x="5559900" y="2276600"/>
              <a:ext cx="300" cy="150"/>
            </a:xfrm>
            <a:custGeom>
              <a:rect b="b" l="l" r="r" t="t"/>
              <a:pathLst>
                <a:path extrusionOk="0" h="6" w="12">
                  <a:moveTo>
                    <a:pt x="1" y="1"/>
                  </a:moveTo>
                  <a:cubicBezTo>
                    <a:pt x="5" y="4"/>
                    <a:pt x="7" y="6"/>
                    <a:pt x="9" y="6"/>
                  </a:cubicBezTo>
                  <a:cubicBezTo>
                    <a:pt x="11" y="6"/>
                    <a:pt x="9"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3"/>
            <p:cNvSpPr/>
            <p:nvPr/>
          </p:nvSpPr>
          <p:spPr>
            <a:xfrm>
              <a:off x="5560800" y="2275700"/>
              <a:ext cx="325" cy="25"/>
            </a:xfrm>
            <a:custGeom>
              <a:rect b="b" l="l" r="r" t="t"/>
              <a:pathLst>
                <a:path extrusionOk="0" h="1" w="13">
                  <a:moveTo>
                    <a:pt x="1" y="1"/>
                  </a:moveTo>
                  <a:cubicBezTo>
                    <a:pt x="1" y="1"/>
                    <a:pt x="1" y="1"/>
                    <a:pt x="1" y="1"/>
                  </a:cubicBezTo>
                  <a:cubicBezTo>
                    <a:pt x="1" y="1"/>
                    <a:pt x="12"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3"/>
            <p:cNvSpPr/>
            <p:nvPr/>
          </p:nvSpPr>
          <p:spPr>
            <a:xfrm>
              <a:off x="5558125" y="2276900"/>
              <a:ext cx="2250" cy="1750"/>
            </a:xfrm>
            <a:custGeom>
              <a:rect b="b" l="l" r="r" t="t"/>
              <a:pathLst>
                <a:path extrusionOk="0" h="70" w="90">
                  <a:moveTo>
                    <a:pt x="36" y="0"/>
                  </a:moveTo>
                  <a:cubicBezTo>
                    <a:pt x="24" y="12"/>
                    <a:pt x="24" y="12"/>
                    <a:pt x="24" y="12"/>
                  </a:cubicBezTo>
                  <a:cubicBezTo>
                    <a:pt x="0" y="12"/>
                    <a:pt x="24" y="36"/>
                    <a:pt x="36" y="48"/>
                  </a:cubicBezTo>
                  <a:cubicBezTo>
                    <a:pt x="50" y="55"/>
                    <a:pt x="75" y="70"/>
                    <a:pt x="83" y="70"/>
                  </a:cubicBezTo>
                  <a:cubicBezTo>
                    <a:pt x="89" y="70"/>
                    <a:pt x="85" y="61"/>
                    <a:pt x="60" y="36"/>
                  </a:cubicBezTo>
                  <a:lnTo>
                    <a:pt x="58" y="36"/>
                  </a:lnTo>
                  <a:cubicBezTo>
                    <a:pt x="56" y="31"/>
                    <a:pt x="48" y="19"/>
                    <a:pt x="48" y="12"/>
                  </a:cubicBezTo>
                  <a:cubicBezTo>
                    <a:pt x="48" y="12"/>
                    <a:pt x="36" y="12"/>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3"/>
            <p:cNvSpPr/>
            <p:nvPr/>
          </p:nvSpPr>
          <p:spPr>
            <a:xfrm>
              <a:off x="5556625" y="2268575"/>
              <a:ext cx="325" cy="25"/>
            </a:xfrm>
            <a:custGeom>
              <a:rect b="b" l="l" r="r" t="t"/>
              <a:pathLst>
                <a:path extrusionOk="0" h="1" w="13">
                  <a:moveTo>
                    <a:pt x="13" y="0"/>
                  </a:moveTo>
                  <a:cubicBezTo>
                    <a:pt x="13" y="0"/>
                    <a:pt x="13" y="0"/>
                    <a:pt x="13" y="0"/>
                  </a:cubicBezTo>
                  <a:cubicBezTo>
                    <a:pt x="1" y="0"/>
                    <a:pt x="1"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3"/>
            <p:cNvSpPr/>
            <p:nvPr/>
          </p:nvSpPr>
          <p:spPr>
            <a:xfrm>
              <a:off x="5556925" y="2281950"/>
              <a:ext cx="925" cy="325"/>
            </a:xfrm>
            <a:custGeom>
              <a:rect b="b" l="l" r="r" t="t"/>
              <a:pathLst>
                <a:path extrusionOk="0" h="13" w="37">
                  <a:moveTo>
                    <a:pt x="1" y="1"/>
                  </a:moveTo>
                  <a:cubicBezTo>
                    <a:pt x="1" y="1"/>
                    <a:pt x="25" y="13"/>
                    <a:pt x="37"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3"/>
            <p:cNvSpPr/>
            <p:nvPr/>
          </p:nvSpPr>
          <p:spPr>
            <a:xfrm>
              <a:off x="5561100" y="2279275"/>
              <a:ext cx="925" cy="475"/>
            </a:xfrm>
            <a:custGeom>
              <a:rect b="b" l="l" r="r" t="t"/>
              <a:pathLst>
                <a:path extrusionOk="0" h="19" w="37">
                  <a:moveTo>
                    <a:pt x="0" y="1"/>
                  </a:moveTo>
                  <a:cubicBezTo>
                    <a:pt x="6" y="13"/>
                    <a:pt x="18" y="19"/>
                    <a:pt x="26" y="19"/>
                  </a:cubicBezTo>
                  <a:cubicBezTo>
                    <a:pt x="33" y="19"/>
                    <a:pt x="36" y="13"/>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3"/>
            <p:cNvSpPr/>
            <p:nvPr/>
          </p:nvSpPr>
          <p:spPr>
            <a:xfrm>
              <a:off x="5561700" y="2277800"/>
              <a:ext cx="1500" cy="900"/>
            </a:xfrm>
            <a:custGeom>
              <a:rect b="b" l="l" r="r" t="t"/>
              <a:pathLst>
                <a:path extrusionOk="0" h="36" w="60">
                  <a:moveTo>
                    <a:pt x="24" y="0"/>
                  </a:moveTo>
                  <a:cubicBezTo>
                    <a:pt x="36" y="12"/>
                    <a:pt x="0" y="0"/>
                    <a:pt x="36" y="36"/>
                  </a:cubicBezTo>
                  <a:cubicBezTo>
                    <a:pt x="0" y="0"/>
                    <a:pt x="60" y="24"/>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3"/>
            <p:cNvSpPr/>
            <p:nvPr/>
          </p:nvSpPr>
          <p:spPr>
            <a:xfrm>
              <a:off x="5560800" y="2275100"/>
              <a:ext cx="2400" cy="1525"/>
            </a:xfrm>
            <a:custGeom>
              <a:rect b="b" l="l" r="r" t="t"/>
              <a:pathLst>
                <a:path extrusionOk="0" h="61" w="96">
                  <a:moveTo>
                    <a:pt x="1" y="1"/>
                  </a:moveTo>
                  <a:cubicBezTo>
                    <a:pt x="1" y="6"/>
                    <a:pt x="3" y="9"/>
                    <a:pt x="6" y="11"/>
                  </a:cubicBezTo>
                  <a:lnTo>
                    <a:pt x="6" y="11"/>
                  </a:lnTo>
                  <a:cubicBezTo>
                    <a:pt x="4" y="8"/>
                    <a:pt x="3" y="5"/>
                    <a:pt x="1" y="1"/>
                  </a:cubicBezTo>
                  <a:close/>
                  <a:moveTo>
                    <a:pt x="12" y="1"/>
                  </a:moveTo>
                  <a:cubicBezTo>
                    <a:pt x="36" y="13"/>
                    <a:pt x="36" y="25"/>
                    <a:pt x="24" y="25"/>
                  </a:cubicBezTo>
                  <a:cubicBezTo>
                    <a:pt x="17" y="18"/>
                    <a:pt x="10" y="15"/>
                    <a:pt x="6" y="11"/>
                  </a:cubicBezTo>
                  <a:lnTo>
                    <a:pt x="6" y="11"/>
                  </a:lnTo>
                  <a:cubicBezTo>
                    <a:pt x="12" y="25"/>
                    <a:pt x="12" y="27"/>
                    <a:pt x="12" y="37"/>
                  </a:cubicBezTo>
                  <a:cubicBezTo>
                    <a:pt x="36" y="49"/>
                    <a:pt x="60" y="37"/>
                    <a:pt x="96" y="61"/>
                  </a:cubicBezTo>
                  <a:cubicBezTo>
                    <a:pt x="72" y="37"/>
                    <a:pt x="48" y="13"/>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3"/>
            <p:cNvSpPr/>
            <p:nvPr/>
          </p:nvSpPr>
          <p:spPr>
            <a:xfrm>
              <a:off x="5562875" y="2275100"/>
              <a:ext cx="1225" cy="1525"/>
            </a:xfrm>
            <a:custGeom>
              <a:rect b="b" l="l" r="r" t="t"/>
              <a:pathLst>
                <a:path extrusionOk="0" h="61" w="49">
                  <a:moveTo>
                    <a:pt x="13" y="1"/>
                  </a:moveTo>
                  <a:cubicBezTo>
                    <a:pt x="25" y="25"/>
                    <a:pt x="1" y="37"/>
                    <a:pt x="37" y="61"/>
                  </a:cubicBezTo>
                  <a:cubicBezTo>
                    <a:pt x="49" y="49"/>
                    <a:pt x="37" y="25"/>
                    <a:pt x="25" y="13"/>
                  </a:cubicBez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3"/>
            <p:cNvSpPr/>
            <p:nvPr/>
          </p:nvSpPr>
          <p:spPr>
            <a:xfrm>
              <a:off x="5554975" y="2271850"/>
              <a:ext cx="1175" cy="825"/>
            </a:xfrm>
            <a:custGeom>
              <a:rect b="b" l="l" r="r" t="t"/>
              <a:pathLst>
                <a:path extrusionOk="0" h="33" w="47">
                  <a:moveTo>
                    <a:pt x="7" y="0"/>
                  </a:moveTo>
                  <a:cubicBezTo>
                    <a:pt x="1" y="0"/>
                    <a:pt x="5" y="0"/>
                    <a:pt x="10" y="2"/>
                  </a:cubicBezTo>
                  <a:lnTo>
                    <a:pt x="10" y="2"/>
                  </a:lnTo>
                  <a:lnTo>
                    <a:pt x="7" y="0"/>
                  </a:lnTo>
                  <a:close/>
                  <a:moveTo>
                    <a:pt x="10" y="2"/>
                  </a:moveTo>
                  <a:lnTo>
                    <a:pt x="17" y="7"/>
                  </a:lnTo>
                  <a:lnTo>
                    <a:pt x="17" y="7"/>
                  </a:lnTo>
                  <a:cubicBezTo>
                    <a:pt x="16" y="5"/>
                    <a:pt x="13" y="3"/>
                    <a:pt x="10" y="2"/>
                  </a:cubicBezTo>
                  <a:close/>
                  <a:moveTo>
                    <a:pt x="17" y="7"/>
                  </a:moveTo>
                  <a:cubicBezTo>
                    <a:pt x="19" y="8"/>
                    <a:pt x="19" y="10"/>
                    <a:pt x="19" y="12"/>
                  </a:cubicBezTo>
                  <a:cubicBezTo>
                    <a:pt x="19" y="12"/>
                    <a:pt x="7" y="12"/>
                    <a:pt x="19" y="24"/>
                  </a:cubicBezTo>
                  <a:cubicBezTo>
                    <a:pt x="19" y="22"/>
                    <a:pt x="20" y="21"/>
                    <a:pt x="21" y="21"/>
                  </a:cubicBezTo>
                  <a:cubicBezTo>
                    <a:pt x="27" y="21"/>
                    <a:pt x="40" y="32"/>
                    <a:pt x="44" y="32"/>
                  </a:cubicBezTo>
                  <a:cubicBezTo>
                    <a:pt x="46" y="32"/>
                    <a:pt x="46" y="30"/>
                    <a:pt x="43" y="24"/>
                  </a:cubicBezTo>
                  <a:lnTo>
                    <a:pt x="17" y="7"/>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3"/>
            <p:cNvSpPr/>
            <p:nvPr/>
          </p:nvSpPr>
          <p:spPr>
            <a:xfrm>
              <a:off x="5555450" y="2269750"/>
              <a:ext cx="1200" cy="1525"/>
            </a:xfrm>
            <a:custGeom>
              <a:rect b="b" l="l" r="r" t="t"/>
              <a:pathLst>
                <a:path extrusionOk="0" h="61" w="48">
                  <a:moveTo>
                    <a:pt x="0" y="1"/>
                  </a:moveTo>
                  <a:lnTo>
                    <a:pt x="0" y="1"/>
                  </a:lnTo>
                  <a:cubicBezTo>
                    <a:pt x="12" y="24"/>
                    <a:pt x="12" y="24"/>
                    <a:pt x="36" y="48"/>
                  </a:cubicBezTo>
                  <a:lnTo>
                    <a:pt x="48" y="6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3"/>
            <p:cNvSpPr/>
            <p:nvPr/>
          </p:nvSpPr>
          <p:spPr>
            <a:xfrm>
              <a:off x="5566150" y="2269825"/>
              <a:ext cx="1225" cy="475"/>
            </a:xfrm>
            <a:custGeom>
              <a:rect b="b" l="l" r="r" t="t"/>
              <a:pathLst>
                <a:path extrusionOk="0" h="19" w="49">
                  <a:moveTo>
                    <a:pt x="7" y="1"/>
                  </a:moveTo>
                  <a:cubicBezTo>
                    <a:pt x="1" y="1"/>
                    <a:pt x="1" y="4"/>
                    <a:pt x="13" y="10"/>
                  </a:cubicBezTo>
                  <a:cubicBezTo>
                    <a:pt x="19" y="16"/>
                    <a:pt x="31" y="18"/>
                    <a:pt x="38" y="18"/>
                  </a:cubicBezTo>
                  <a:cubicBezTo>
                    <a:pt x="46" y="18"/>
                    <a:pt x="49" y="16"/>
                    <a:pt x="37" y="10"/>
                  </a:cubicBezTo>
                  <a:cubicBezTo>
                    <a:pt x="25" y="4"/>
                    <a:pt x="13" y="1"/>
                    <a:pt x="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3"/>
            <p:cNvSpPr/>
            <p:nvPr/>
          </p:nvSpPr>
          <p:spPr>
            <a:xfrm>
              <a:off x="5557225" y="2264400"/>
              <a:ext cx="1225" cy="1200"/>
            </a:xfrm>
            <a:custGeom>
              <a:rect b="b" l="l" r="r" t="t"/>
              <a:pathLst>
                <a:path extrusionOk="0" h="48" w="49">
                  <a:moveTo>
                    <a:pt x="25" y="0"/>
                  </a:moveTo>
                  <a:cubicBezTo>
                    <a:pt x="25" y="12"/>
                    <a:pt x="1" y="36"/>
                    <a:pt x="25" y="48"/>
                  </a:cubicBezTo>
                  <a:cubicBezTo>
                    <a:pt x="48" y="48"/>
                    <a:pt x="36" y="12"/>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3"/>
            <p:cNvSpPr/>
            <p:nvPr/>
          </p:nvSpPr>
          <p:spPr>
            <a:xfrm>
              <a:off x="5560575" y="2254875"/>
              <a:ext cx="850" cy="1200"/>
            </a:xfrm>
            <a:custGeom>
              <a:rect b="b" l="l" r="r" t="t"/>
              <a:pathLst>
                <a:path extrusionOk="0" h="48" w="34">
                  <a:moveTo>
                    <a:pt x="10" y="0"/>
                  </a:moveTo>
                  <a:lnTo>
                    <a:pt x="10" y="0"/>
                  </a:lnTo>
                  <a:cubicBezTo>
                    <a:pt x="10" y="0"/>
                    <a:pt x="1" y="0"/>
                    <a:pt x="13" y="8"/>
                  </a:cubicBezTo>
                  <a:lnTo>
                    <a:pt x="13" y="8"/>
                  </a:lnTo>
                  <a:cubicBezTo>
                    <a:pt x="12" y="5"/>
                    <a:pt x="11" y="3"/>
                    <a:pt x="10" y="0"/>
                  </a:cubicBezTo>
                  <a:close/>
                  <a:moveTo>
                    <a:pt x="13" y="8"/>
                  </a:moveTo>
                  <a:cubicBezTo>
                    <a:pt x="14" y="10"/>
                    <a:pt x="15" y="12"/>
                    <a:pt x="16" y="15"/>
                  </a:cubicBezTo>
                  <a:lnTo>
                    <a:pt x="16" y="15"/>
                  </a:lnTo>
                  <a:cubicBezTo>
                    <a:pt x="17" y="13"/>
                    <a:pt x="19" y="12"/>
                    <a:pt x="21" y="12"/>
                  </a:cubicBezTo>
                  <a:cubicBezTo>
                    <a:pt x="18" y="10"/>
                    <a:pt x="15" y="9"/>
                    <a:pt x="13" y="8"/>
                  </a:cubicBezTo>
                  <a:close/>
                  <a:moveTo>
                    <a:pt x="16" y="15"/>
                  </a:moveTo>
                  <a:lnTo>
                    <a:pt x="16" y="15"/>
                  </a:lnTo>
                  <a:cubicBezTo>
                    <a:pt x="10" y="21"/>
                    <a:pt x="14" y="38"/>
                    <a:pt x="33" y="48"/>
                  </a:cubicBezTo>
                  <a:cubicBezTo>
                    <a:pt x="24" y="39"/>
                    <a:pt x="22" y="29"/>
                    <a:pt x="16" y="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3"/>
            <p:cNvSpPr/>
            <p:nvPr/>
          </p:nvSpPr>
          <p:spPr>
            <a:xfrm>
              <a:off x="5562600" y="2253675"/>
              <a:ext cx="600" cy="625"/>
            </a:xfrm>
            <a:custGeom>
              <a:rect b="b" l="l" r="r" t="t"/>
              <a:pathLst>
                <a:path extrusionOk="0" h="25" w="24">
                  <a:moveTo>
                    <a:pt x="0" y="1"/>
                  </a:moveTo>
                  <a:cubicBezTo>
                    <a:pt x="0" y="13"/>
                    <a:pt x="0" y="13"/>
                    <a:pt x="12" y="25"/>
                  </a:cubicBezTo>
                  <a:cubicBezTo>
                    <a:pt x="24" y="25"/>
                    <a:pt x="12"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3"/>
            <p:cNvSpPr/>
            <p:nvPr/>
          </p:nvSpPr>
          <p:spPr>
            <a:xfrm>
              <a:off x="5549200" y="2259925"/>
              <a:ext cx="25" cy="25"/>
            </a:xfrm>
            <a:custGeom>
              <a:rect b="b" l="l" r="r" t="t"/>
              <a:pathLst>
                <a:path extrusionOk="0" h="1" w="1">
                  <a:moveTo>
                    <a:pt x="0" y="1"/>
                  </a:moveTo>
                  <a:cubicBezTo>
                    <a:pt x="0" y="1"/>
                    <a:pt x="0" y="1"/>
                    <a:pt x="0" y="1"/>
                  </a:cubicBezTo>
                  <a:cubicBezTo>
                    <a:pt x="0" y="1"/>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3"/>
            <p:cNvSpPr/>
            <p:nvPr/>
          </p:nvSpPr>
          <p:spPr>
            <a:xfrm>
              <a:off x="5550075" y="2262325"/>
              <a:ext cx="625" cy="25"/>
            </a:xfrm>
            <a:custGeom>
              <a:rect b="b" l="l" r="r" t="t"/>
              <a:pathLst>
                <a:path extrusionOk="0" h="1" w="25">
                  <a:moveTo>
                    <a:pt x="13" y="0"/>
                  </a:moveTo>
                  <a:cubicBezTo>
                    <a:pt x="13" y="0"/>
                    <a:pt x="13" y="0"/>
                    <a:pt x="1" y="0"/>
                  </a:cubicBezTo>
                  <a:cubicBezTo>
                    <a:pt x="13" y="0"/>
                    <a:pt x="13" y="0"/>
                    <a:pt x="2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3"/>
            <p:cNvSpPr/>
            <p:nvPr/>
          </p:nvSpPr>
          <p:spPr>
            <a:xfrm>
              <a:off x="5543825" y="2274225"/>
              <a:ext cx="325" cy="325"/>
            </a:xfrm>
            <a:custGeom>
              <a:rect b="b" l="l" r="r" t="t"/>
              <a:pathLst>
                <a:path extrusionOk="0" h="13" w="13">
                  <a:moveTo>
                    <a:pt x="13" y="0"/>
                  </a:moveTo>
                  <a:cubicBezTo>
                    <a:pt x="13" y="12"/>
                    <a:pt x="1" y="12"/>
                    <a:pt x="1" y="12"/>
                  </a:cubicBezTo>
                  <a:lnTo>
                    <a:pt x="13" y="12"/>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3"/>
            <p:cNvSpPr/>
            <p:nvPr/>
          </p:nvSpPr>
          <p:spPr>
            <a:xfrm>
              <a:off x="5547400" y="2256650"/>
              <a:ext cx="25" cy="325"/>
            </a:xfrm>
            <a:custGeom>
              <a:rect b="b" l="l" r="r" t="t"/>
              <a:pathLst>
                <a:path extrusionOk="0" h="13" w="1">
                  <a:moveTo>
                    <a:pt x="1" y="1"/>
                  </a:moveTo>
                  <a:cubicBezTo>
                    <a:pt x="1" y="13"/>
                    <a:pt x="1" y="13"/>
                    <a:pt x="1" y="13"/>
                  </a:cubicBezTo>
                  <a:cubicBezTo>
                    <a:pt x="1" y="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3"/>
            <p:cNvSpPr/>
            <p:nvPr/>
          </p:nvSpPr>
          <p:spPr>
            <a:xfrm>
              <a:off x="5547100" y="2259625"/>
              <a:ext cx="325" cy="25"/>
            </a:xfrm>
            <a:custGeom>
              <a:rect b="b" l="l" r="r" t="t"/>
              <a:pathLst>
                <a:path extrusionOk="0" h="1" w="13">
                  <a:moveTo>
                    <a:pt x="13" y="1"/>
                  </a:moveTo>
                  <a:cubicBezTo>
                    <a:pt x="13" y="1"/>
                    <a:pt x="13" y="1"/>
                    <a:pt x="13" y="1"/>
                  </a:cubicBezTo>
                  <a:cubicBezTo>
                    <a:pt x="13" y="1"/>
                    <a:pt x="1" y="1"/>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3"/>
            <p:cNvSpPr/>
            <p:nvPr/>
          </p:nvSpPr>
          <p:spPr>
            <a:xfrm>
              <a:off x="5539375" y="2286125"/>
              <a:ext cx="1500" cy="325"/>
            </a:xfrm>
            <a:custGeom>
              <a:rect b="b" l="l" r="r" t="t"/>
              <a:pathLst>
                <a:path extrusionOk="0" h="13" w="60">
                  <a:moveTo>
                    <a:pt x="48" y="1"/>
                  </a:moveTo>
                  <a:cubicBezTo>
                    <a:pt x="45" y="1"/>
                    <a:pt x="43" y="1"/>
                    <a:pt x="40" y="1"/>
                  </a:cubicBezTo>
                  <a:lnTo>
                    <a:pt x="40" y="1"/>
                  </a:lnTo>
                  <a:cubicBezTo>
                    <a:pt x="42" y="1"/>
                    <a:pt x="45" y="1"/>
                    <a:pt x="48" y="1"/>
                  </a:cubicBezTo>
                  <a:close/>
                  <a:moveTo>
                    <a:pt x="60" y="1"/>
                  </a:moveTo>
                  <a:cubicBezTo>
                    <a:pt x="40" y="1"/>
                    <a:pt x="45" y="1"/>
                    <a:pt x="34" y="7"/>
                  </a:cubicBezTo>
                  <a:lnTo>
                    <a:pt x="34" y="7"/>
                  </a:lnTo>
                  <a:lnTo>
                    <a:pt x="60" y="1"/>
                  </a:lnTo>
                  <a:close/>
                  <a:moveTo>
                    <a:pt x="23" y="10"/>
                  </a:moveTo>
                  <a:lnTo>
                    <a:pt x="14" y="12"/>
                  </a:lnTo>
                  <a:lnTo>
                    <a:pt x="14" y="12"/>
                  </a:lnTo>
                  <a:cubicBezTo>
                    <a:pt x="19" y="11"/>
                    <a:pt x="21" y="11"/>
                    <a:pt x="23" y="10"/>
                  </a:cubicBezTo>
                  <a:close/>
                  <a:moveTo>
                    <a:pt x="14" y="12"/>
                  </a:moveTo>
                  <a:cubicBezTo>
                    <a:pt x="11" y="12"/>
                    <a:pt x="6" y="12"/>
                    <a:pt x="0" y="12"/>
                  </a:cubicBezTo>
                  <a:lnTo>
                    <a:pt x="12" y="12"/>
                  </a:lnTo>
                  <a:lnTo>
                    <a:pt x="14" y="12"/>
                  </a:lnTo>
                  <a:close/>
                  <a:moveTo>
                    <a:pt x="40" y="1"/>
                  </a:moveTo>
                  <a:cubicBezTo>
                    <a:pt x="17" y="2"/>
                    <a:pt x="27" y="7"/>
                    <a:pt x="23" y="10"/>
                  </a:cubicBezTo>
                  <a:lnTo>
                    <a:pt x="23" y="10"/>
                  </a:lnTo>
                  <a:lnTo>
                    <a:pt x="24" y="9"/>
                  </a:lnTo>
                  <a:lnTo>
                    <a:pt x="24" y="9"/>
                  </a:lnTo>
                  <a:cubicBezTo>
                    <a:pt x="24" y="10"/>
                    <a:pt x="24" y="11"/>
                    <a:pt x="24" y="12"/>
                  </a:cubicBezTo>
                  <a:cubicBezTo>
                    <a:pt x="29" y="10"/>
                    <a:pt x="32" y="8"/>
                    <a:pt x="34" y="7"/>
                  </a:cubicBezTo>
                  <a:lnTo>
                    <a:pt x="34" y="7"/>
                  </a:lnTo>
                  <a:lnTo>
                    <a:pt x="24" y="9"/>
                  </a:lnTo>
                  <a:lnTo>
                    <a:pt x="24" y="9"/>
                  </a:lnTo>
                  <a:cubicBezTo>
                    <a:pt x="26" y="3"/>
                    <a:pt x="32" y="1"/>
                    <a:pt x="4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3"/>
            <p:cNvSpPr/>
            <p:nvPr/>
          </p:nvSpPr>
          <p:spPr>
            <a:xfrm>
              <a:off x="5541150" y="2275100"/>
              <a:ext cx="2700" cy="625"/>
            </a:xfrm>
            <a:custGeom>
              <a:rect b="b" l="l" r="r" t="t"/>
              <a:pathLst>
                <a:path extrusionOk="0" h="25" w="108">
                  <a:moveTo>
                    <a:pt x="108" y="1"/>
                  </a:moveTo>
                  <a:cubicBezTo>
                    <a:pt x="85" y="1"/>
                    <a:pt x="56" y="6"/>
                    <a:pt x="33" y="13"/>
                  </a:cubicBezTo>
                  <a:lnTo>
                    <a:pt x="33" y="13"/>
                  </a:lnTo>
                  <a:cubicBezTo>
                    <a:pt x="56" y="13"/>
                    <a:pt x="87" y="12"/>
                    <a:pt x="108" y="1"/>
                  </a:cubicBezTo>
                  <a:close/>
                  <a:moveTo>
                    <a:pt x="33" y="13"/>
                  </a:moveTo>
                  <a:cubicBezTo>
                    <a:pt x="30" y="13"/>
                    <a:pt x="27" y="13"/>
                    <a:pt x="25" y="13"/>
                  </a:cubicBezTo>
                  <a:lnTo>
                    <a:pt x="33" y="13"/>
                  </a:lnTo>
                  <a:cubicBezTo>
                    <a:pt x="33" y="13"/>
                    <a:pt x="33" y="13"/>
                    <a:pt x="33" y="13"/>
                  </a:cubicBezTo>
                  <a:close/>
                  <a:moveTo>
                    <a:pt x="33" y="13"/>
                  </a:moveTo>
                  <a:cubicBezTo>
                    <a:pt x="33" y="13"/>
                    <a:pt x="33" y="13"/>
                    <a:pt x="33" y="13"/>
                  </a:cubicBezTo>
                  <a:lnTo>
                    <a:pt x="33" y="13"/>
                  </a:lnTo>
                  <a:cubicBezTo>
                    <a:pt x="34" y="13"/>
                    <a:pt x="35" y="13"/>
                    <a:pt x="36" y="13"/>
                  </a:cubicBezTo>
                  <a:close/>
                  <a:moveTo>
                    <a:pt x="33" y="13"/>
                  </a:moveTo>
                  <a:cubicBezTo>
                    <a:pt x="11" y="13"/>
                    <a:pt x="1" y="14"/>
                    <a:pt x="1" y="25"/>
                  </a:cubicBezTo>
                  <a:cubicBezTo>
                    <a:pt x="9" y="21"/>
                    <a:pt x="20" y="17"/>
                    <a:pt x="33"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3"/>
            <p:cNvSpPr/>
            <p:nvPr/>
          </p:nvSpPr>
          <p:spPr>
            <a:xfrm>
              <a:off x="5543825" y="2275100"/>
              <a:ext cx="625" cy="25"/>
            </a:xfrm>
            <a:custGeom>
              <a:rect b="b" l="l" r="r" t="t"/>
              <a:pathLst>
                <a:path extrusionOk="0" h="1" w="25">
                  <a:moveTo>
                    <a:pt x="1" y="1"/>
                  </a:moveTo>
                  <a:cubicBezTo>
                    <a:pt x="1" y="1"/>
                    <a:pt x="1" y="1"/>
                    <a:pt x="1" y="1"/>
                  </a:cubicBezTo>
                  <a:cubicBezTo>
                    <a:pt x="13" y="1"/>
                    <a:pt x="13" y="1"/>
                    <a:pt x="13" y="1"/>
                  </a:cubicBezTo>
                  <a:cubicBezTo>
                    <a:pt x="13" y="1"/>
                    <a:pt x="25" y="1"/>
                    <a:pt x="25" y="1"/>
                  </a:cubicBezTo>
                  <a:cubicBezTo>
                    <a:pt x="13" y="1"/>
                    <a:pt x="13"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3"/>
            <p:cNvSpPr/>
            <p:nvPr/>
          </p:nvSpPr>
          <p:spPr>
            <a:xfrm>
              <a:off x="5540275" y="2284350"/>
              <a:ext cx="25" cy="25"/>
            </a:xfrm>
            <a:custGeom>
              <a:rect b="b" l="l" r="r" t="t"/>
              <a:pathLst>
                <a:path extrusionOk="0" h="1" w="1">
                  <a:moveTo>
                    <a:pt x="0" y="0"/>
                  </a:moveTo>
                  <a:cubicBezTo>
                    <a:pt x="0" y="0"/>
                    <a:pt x="0" y="0"/>
                    <a:pt x="0" y="0"/>
                  </a:cubicBez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3"/>
            <p:cNvSpPr/>
            <p:nvPr/>
          </p:nvSpPr>
          <p:spPr>
            <a:xfrm>
              <a:off x="5542650" y="2273925"/>
              <a:ext cx="325" cy="25"/>
            </a:xfrm>
            <a:custGeom>
              <a:rect b="b" l="l" r="r" t="t"/>
              <a:pathLst>
                <a:path extrusionOk="0" h="1" w="13">
                  <a:moveTo>
                    <a:pt x="0" y="0"/>
                  </a:moveTo>
                  <a:cubicBezTo>
                    <a:pt x="12" y="0"/>
                    <a:pt x="12" y="0"/>
                    <a:pt x="12"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3"/>
            <p:cNvSpPr/>
            <p:nvPr/>
          </p:nvSpPr>
          <p:spPr>
            <a:xfrm>
              <a:off x="5539675" y="2286425"/>
              <a:ext cx="25" cy="25"/>
            </a:xfrm>
            <a:custGeom>
              <a:rect b="b" l="l" r="r" t="t"/>
              <a:pathLst>
                <a:path extrusionOk="0" h="1" w="1">
                  <a:moveTo>
                    <a:pt x="0" y="0"/>
                  </a:moveTo>
                  <a:cubicBezTo>
                    <a:pt x="0" y="0"/>
                    <a:pt x="0" y="0"/>
                    <a:pt x="0" y="0"/>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3"/>
            <p:cNvSpPr/>
            <p:nvPr/>
          </p:nvSpPr>
          <p:spPr>
            <a:xfrm>
              <a:off x="5543550" y="2274225"/>
              <a:ext cx="1200" cy="325"/>
            </a:xfrm>
            <a:custGeom>
              <a:rect b="b" l="l" r="r" t="t"/>
              <a:pathLst>
                <a:path extrusionOk="0" h="13" w="48">
                  <a:moveTo>
                    <a:pt x="24" y="0"/>
                  </a:moveTo>
                  <a:cubicBezTo>
                    <a:pt x="48" y="0"/>
                    <a:pt x="0" y="12"/>
                    <a:pt x="36" y="12"/>
                  </a:cubicBezTo>
                  <a:lnTo>
                    <a:pt x="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3"/>
            <p:cNvSpPr/>
            <p:nvPr/>
          </p:nvSpPr>
          <p:spPr>
            <a:xfrm>
              <a:off x="5548000" y="2257850"/>
              <a:ext cx="1225" cy="325"/>
            </a:xfrm>
            <a:custGeom>
              <a:rect b="b" l="l" r="r" t="t"/>
              <a:pathLst>
                <a:path extrusionOk="0" h="13" w="49">
                  <a:moveTo>
                    <a:pt x="24" y="0"/>
                  </a:moveTo>
                  <a:cubicBezTo>
                    <a:pt x="1" y="12"/>
                    <a:pt x="36" y="12"/>
                    <a:pt x="48" y="12"/>
                  </a:cubicBezTo>
                  <a:cubicBezTo>
                    <a:pt x="36" y="12"/>
                    <a:pt x="48"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3"/>
            <p:cNvSpPr/>
            <p:nvPr/>
          </p:nvSpPr>
          <p:spPr>
            <a:xfrm>
              <a:off x="5551575" y="2261725"/>
              <a:ext cx="1500" cy="325"/>
            </a:xfrm>
            <a:custGeom>
              <a:rect b="b" l="l" r="r" t="t"/>
              <a:pathLst>
                <a:path extrusionOk="0" h="13" w="60">
                  <a:moveTo>
                    <a:pt x="0" y="0"/>
                  </a:moveTo>
                  <a:cubicBezTo>
                    <a:pt x="12" y="0"/>
                    <a:pt x="24" y="0"/>
                    <a:pt x="48" y="12"/>
                  </a:cubicBezTo>
                  <a:cubicBezTo>
                    <a:pt x="48" y="0"/>
                    <a:pt x="60"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3"/>
            <p:cNvSpPr/>
            <p:nvPr/>
          </p:nvSpPr>
          <p:spPr>
            <a:xfrm>
              <a:off x="5551575" y="2262775"/>
              <a:ext cx="925" cy="150"/>
            </a:xfrm>
            <a:custGeom>
              <a:rect b="b" l="l" r="r" t="t"/>
              <a:pathLst>
                <a:path extrusionOk="0" h="6" w="37">
                  <a:moveTo>
                    <a:pt x="15" y="1"/>
                  </a:moveTo>
                  <a:cubicBezTo>
                    <a:pt x="12" y="1"/>
                    <a:pt x="8" y="2"/>
                    <a:pt x="0" y="6"/>
                  </a:cubicBezTo>
                  <a:lnTo>
                    <a:pt x="36" y="6"/>
                  </a:lnTo>
                  <a:cubicBezTo>
                    <a:pt x="20" y="6"/>
                    <a:pt x="20" y="1"/>
                    <a:pt x="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3"/>
            <p:cNvSpPr/>
            <p:nvPr/>
          </p:nvSpPr>
          <p:spPr>
            <a:xfrm>
              <a:off x="5537875" y="2271400"/>
              <a:ext cx="625" cy="175"/>
            </a:xfrm>
            <a:custGeom>
              <a:rect b="b" l="l" r="r" t="t"/>
              <a:pathLst>
                <a:path extrusionOk="0" h="7" w="25">
                  <a:moveTo>
                    <a:pt x="18" y="1"/>
                  </a:moveTo>
                  <a:cubicBezTo>
                    <a:pt x="11" y="1"/>
                    <a:pt x="1" y="6"/>
                    <a:pt x="1" y="6"/>
                  </a:cubicBezTo>
                  <a:lnTo>
                    <a:pt x="25" y="6"/>
                  </a:lnTo>
                  <a:cubicBezTo>
                    <a:pt x="25" y="2"/>
                    <a:pt x="22"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3"/>
            <p:cNvSpPr/>
            <p:nvPr/>
          </p:nvSpPr>
          <p:spPr>
            <a:xfrm>
              <a:off x="5537575" y="2271550"/>
              <a:ext cx="1225" cy="300"/>
            </a:xfrm>
            <a:custGeom>
              <a:rect b="b" l="l" r="r" t="t"/>
              <a:pathLst>
                <a:path extrusionOk="0" h="12" w="49">
                  <a:moveTo>
                    <a:pt x="25" y="0"/>
                  </a:moveTo>
                  <a:lnTo>
                    <a:pt x="1" y="12"/>
                  </a:lnTo>
                  <a:lnTo>
                    <a:pt x="4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3"/>
            <p:cNvSpPr/>
            <p:nvPr/>
          </p:nvSpPr>
          <p:spPr>
            <a:xfrm>
              <a:off x="5537000" y="2272425"/>
              <a:ext cx="600" cy="25"/>
            </a:xfrm>
            <a:custGeom>
              <a:rect b="b" l="l" r="r" t="t"/>
              <a:pathLst>
                <a:path extrusionOk="0" h="1" w="24">
                  <a:moveTo>
                    <a:pt x="12" y="1"/>
                  </a:moveTo>
                  <a:cubicBezTo>
                    <a:pt x="12" y="1"/>
                    <a:pt x="12" y="1"/>
                    <a:pt x="24" y="1"/>
                  </a:cubicBezTo>
                  <a:lnTo>
                    <a:pt x="0" y="1"/>
                  </a:lnTo>
                  <a:cubicBezTo>
                    <a:pt x="0" y="1"/>
                    <a:pt x="12"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3"/>
            <p:cNvSpPr/>
            <p:nvPr/>
          </p:nvSpPr>
          <p:spPr>
            <a:xfrm>
              <a:off x="5536700" y="2272125"/>
              <a:ext cx="2100" cy="325"/>
            </a:xfrm>
            <a:custGeom>
              <a:rect b="b" l="l" r="r" t="t"/>
              <a:pathLst>
                <a:path extrusionOk="0" h="13" w="84">
                  <a:moveTo>
                    <a:pt x="84" y="1"/>
                  </a:moveTo>
                  <a:cubicBezTo>
                    <a:pt x="60" y="1"/>
                    <a:pt x="60" y="13"/>
                    <a:pt x="0" y="13"/>
                  </a:cubicBezTo>
                  <a:lnTo>
                    <a:pt x="36" y="13"/>
                  </a:lnTo>
                  <a:lnTo>
                    <a:pt x="8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3"/>
            <p:cNvSpPr/>
            <p:nvPr/>
          </p:nvSpPr>
          <p:spPr>
            <a:xfrm>
              <a:off x="5537825" y="2272950"/>
              <a:ext cx="3250" cy="400"/>
            </a:xfrm>
            <a:custGeom>
              <a:rect b="b" l="l" r="r" t="t"/>
              <a:pathLst>
                <a:path extrusionOk="0" h="16" w="130">
                  <a:moveTo>
                    <a:pt x="3" y="4"/>
                  </a:moveTo>
                  <a:cubicBezTo>
                    <a:pt x="0" y="4"/>
                    <a:pt x="2" y="4"/>
                    <a:pt x="5" y="4"/>
                  </a:cubicBezTo>
                  <a:lnTo>
                    <a:pt x="5" y="4"/>
                  </a:lnTo>
                  <a:cubicBezTo>
                    <a:pt x="4" y="4"/>
                    <a:pt x="4" y="4"/>
                    <a:pt x="3" y="4"/>
                  </a:cubicBezTo>
                  <a:close/>
                  <a:moveTo>
                    <a:pt x="124" y="0"/>
                  </a:moveTo>
                  <a:cubicBezTo>
                    <a:pt x="121" y="0"/>
                    <a:pt x="117" y="0"/>
                    <a:pt x="112" y="1"/>
                  </a:cubicBezTo>
                  <a:lnTo>
                    <a:pt x="112" y="1"/>
                  </a:lnTo>
                  <a:cubicBezTo>
                    <a:pt x="110" y="0"/>
                    <a:pt x="107" y="0"/>
                    <a:pt x="104" y="0"/>
                  </a:cubicBezTo>
                  <a:cubicBezTo>
                    <a:pt x="92" y="0"/>
                    <a:pt x="78" y="3"/>
                    <a:pt x="64" y="6"/>
                  </a:cubicBezTo>
                  <a:lnTo>
                    <a:pt x="64" y="6"/>
                  </a:lnTo>
                  <a:cubicBezTo>
                    <a:pt x="79" y="5"/>
                    <a:pt x="99" y="2"/>
                    <a:pt x="112" y="1"/>
                  </a:cubicBezTo>
                  <a:lnTo>
                    <a:pt x="112" y="1"/>
                  </a:lnTo>
                  <a:cubicBezTo>
                    <a:pt x="116" y="1"/>
                    <a:pt x="119" y="2"/>
                    <a:pt x="122" y="4"/>
                  </a:cubicBezTo>
                  <a:cubicBezTo>
                    <a:pt x="129" y="1"/>
                    <a:pt x="129" y="0"/>
                    <a:pt x="124" y="0"/>
                  </a:cubicBezTo>
                  <a:close/>
                  <a:moveTo>
                    <a:pt x="50" y="4"/>
                  </a:moveTo>
                  <a:cubicBezTo>
                    <a:pt x="42" y="6"/>
                    <a:pt x="36" y="8"/>
                    <a:pt x="31" y="8"/>
                  </a:cubicBezTo>
                  <a:lnTo>
                    <a:pt x="31" y="8"/>
                  </a:lnTo>
                  <a:cubicBezTo>
                    <a:pt x="31" y="5"/>
                    <a:pt x="13" y="4"/>
                    <a:pt x="5" y="4"/>
                  </a:cubicBezTo>
                  <a:lnTo>
                    <a:pt x="5" y="4"/>
                  </a:lnTo>
                  <a:cubicBezTo>
                    <a:pt x="11" y="5"/>
                    <a:pt x="14" y="9"/>
                    <a:pt x="25" y="9"/>
                  </a:cubicBezTo>
                  <a:cubicBezTo>
                    <a:pt x="27" y="9"/>
                    <a:pt x="29" y="9"/>
                    <a:pt x="31" y="8"/>
                  </a:cubicBezTo>
                  <a:lnTo>
                    <a:pt x="31" y="8"/>
                  </a:lnTo>
                  <a:cubicBezTo>
                    <a:pt x="31" y="10"/>
                    <a:pt x="27" y="12"/>
                    <a:pt x="15" y="16"/>
                  </a:cubicBezTo>
                  <a:cubicBezTo>
                    <a:pt x="26" y="16"/>
                    <a:pt x="45" y="10"/>
                    <a:pt x="64" y="6"/>
                  </a:cubicBezTo>
                  <a:lnTo>
                    <a:pt x="64" y="6"/>
                  </a:lnTo>
                  <a:cubicBezTo>
                    <a:pt x="58" y="7"/>
                    <a:pt x="52" y="7"/>
                    <a:pt x="48" y="7"/>
                  </a:cubicBezTo>
                  <a:cubicBezTo>
                    <a:pt x="43" y="7"/>
                    <a:pt x="43" y="6"/>
                    <a:pt x="50" y="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3"/>
            <p:cNvSpPr/>
            <p:nvPr/>
          </p:nvSpPr>
          <p:spPr>
            <a:xfrm>
              <a:off x="5539675" y="2272425"/>
              <a:ext cx="1500" cy="325"/>
            </a:xfrm>
            <a:custGeom>
              <a:rect b="b" l="l" r="r" t="t"/>
              <a:pathLst>
                <a:path extrusionOk="0" h="13" w="60">
                  <a:moveTo>
                    <a:pt x="24" y="1"/>
                  </a:moveTo>
                  <a:cubicBezTo>
                    <a:pt x="0" y="13"/>
                    <a:pt x="0" y="13"/>
                    <a:pt x="12" y="13"/>
                  </a:cubicBezTo>
                  <a:cubicBezTo>
                    <a:pt x="12" y="13"/>
                    <a:pt x="60"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3"/>
            <p:cNvSpPr/>
            <p:nvPr/>
          </p:nvSpPr>
          <p:spPr>
            <a:xfrm>
              <a:off x="5538175" y="2273325"/>
              <a:ext cx="625" cy="325"/>
            </a:xfrm>
            <a:custGeom>
              <a:rect b="b" l="l" r="r" t="t"/>
              <a:pathLst>
                <a:path extrusionOk="0" h="13" w="25">
                  <a:moveTo>
                    <a:pt x="25" y="1"/>
                  </a:moveTo>
                  <a:lnTo>
                    <a:pt x="1" y="12"/>
                  </a:lnTo>
                  <a:lnTo>
                    <a:pt x="13" y="12"/>
                  </a:lnTo>
                  <a:lnTo>
                    <a:pt x="2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3"/>
            <p:cNvSpPr/>
            <p:nvPr/>
          </p:nvSpPr>
          <p:spPr>
            <a:xfrm>
              <a:off x="5537575" y="2273925"/>
              <a:ext cx="925" cy="25"/>
            </a:xfrm>
            <a:custGeom>
              <a:rect b="b" l="l" r="r" t="t"/>
              <a:pathLst>
                <a:path extrusionOk="0" h="1" w="37">
                  <a:moveTo>
                    <a:pt x="37" y="0"/>
                  </a:moveTo>
                  <a:lnTo>
                    <a:pt x="1" y="0"/>
                  </a:lnTo>
                  <a:cubicBezTo>
                    <a:pt x="13" y="0"/>
                    <a:pt x="13" y="0"/>
                    <a:pt x="3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3"/>
            <p:cNvSpPr/>
            <p:nvPr/>
          </p:nvSpPr>
          <p:spPr>
            <a:xfrm>
              <a:off x="5537375" y="2274225"/>
              <a:ext cx="1525" cy="325"/>
            </a:xfrm>
            <a:custGeom>
              <a:rect b="b" l="l" r="r" t="t"/>
              <a:pathLst>
                <a:path extrusionOk="0" h="13" w="61">
                  <a:moveTo>
                    <a:pt x="57" y="0"/>
                  </a:moveTo>
                  <a:lnTo>
                    <a:pt x="49" y="8"/>
                  </a:lnTo>
                  <a:lnTo>
                    <a:pt x="49" y="8"/>
                  </a:lnTo>
                  <a:cubicBezTo>
                    <a:pt x="56" y="6"/>
                    <a:pt x="60" y="4"/>
                    <a:pt x="57" y="0"/>
                  </a:cubicBezTo>
                  <a:close/>
                  <a:moveTo>
                    <a:pt x="49" y="8"/>
                  </a:moveTo>
                  <a:cubicBezTo>
                    <a:pt x="32" y="12"/>
                    <a:pt x="1" y="12"/>
                    <a:pt x="9" y="12"/>
                  </a:cubicBezTo>
                  <a:lnTo>
                    <a:pt x="45" y="12"/>
                  </a:lnTo>
                  <a:lnTo>
                    <a:pt x="49" y="8"/>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3"/>
            <p:cNvSpPr/>
            <p:nvPr/>
          </p:nvSpPr>
          <p:spPr>
            <a:xfrm>
              <a:off x="5539975" y="2275100"/>
              <a:ext cx="600" cy="325"/>
            </a:xfrm>
            <a:custGeom>
              <a:rect b="b" l="l" r="r" t="t"/>
              <a:pathLst>
                <a:path extrusionOk="0" h="13" w="24">
                  <a:moveTo>
                    <a:pt x="0" y="1"/>
                  </a:moveTo>
                  <a:lnTo>
                    <a:pt x="24" y="13"/>
                  </a:lnTo>
                  <a:lnTo>
                    <a:pt x="24"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3"/>
            <p:cNvSpPr/>
            <p:nvPr/>
          </p:nvSpPr>
          <p:spPr>
            <a:xfrm>
              <a:off x="5545075" y="2274225"/>
              <a:ext cx="1000" cy="325"/>
            </a:xfrm>
            <a:custGeom>
              <a:rect b="b" l="l" r="r" t="t"/>
              <a:pathLst>
                <a:path extrusionOk="0" h="13" w="40">
                  <a:moveTo>
                    <a:pt x="10" y="0"/>
                  </a:moveTo>
                  <a:cubicBezTo>
                    <a:pt x="8" y="0"/>
                    <a:pt x="8" y="0"/>
                    <a:pt x="9" y="0"/>
                  </a:cubicBezTo>
                  <a:lnTo>
                    <a:pt x="9" y="0"/>
                  </a:lnTo>
                  <a:cubicBezTo>
                    <a:pt x="10" y="0"/>
                    <a:pt x="10" y="0"/>
                    <a:pt x="10" y="0"/>
                  </a:cubicBezTo>
                  <a:close/>
                  <a:moveTo>
                    <a:pt x="9" y="0"/>
                  </a:moveTo>
                  <a:cubicBezTo>
                    <a:pt x="7" y="1"/>
                    <a:pt x="1" y="3"/>
                    <a:pt x="10" y="12"/>
                  </a:cubicBezTo>
                  <a:cubicBezTo>
                    <a:pt x="39" y="3"/>
                    <a:pt x="14" y="1"/>
                    <a:pt x="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3"/>
            <p:cNvSpPr/>
            <p:nvPr/>
          </p:nvSpPr>
          <p:spPr>
            <a:xfrm>
              <a:off x="5538175" y="2275400"/>
              <a:ext cx="925" cy="325"/>
            </a:xfrm>
            <a:custGeom>
              <a:rect b="b" l="l" r="r" t="t"/>
              <a:pathLst>
                <a:path extrusionOk="0" h="13" w="37">
                  <a:moveTo>
                    <a:pt x="25" y="1"/>
                  </a:moveTo>
                  <a:lnTo>
                    <a:pt x="25" y="1"/>
                  </a:lnTo>
                  <a:cubicBezTo>
                    <a:pt x="1" y="13"/>
                    <a:pt x="13" y="13"/>
                    <a:pt x="36" y="13"/>
                  </a:cubicBezTo>
                  <a:cubicBezTo>
                    <a:pt x="13" y="13"/>
                    <a:pt x="25" y="13"/>
                    <a:pt x="2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3"/>
            <p:cNvSpPr/>
            <p:nvPr/>
          </p:nvSpPr>
          <p:spPr>
            <a:xfrm>
              <a:off x="5537875" y="2275700"/>
              <a:ext cx="3300" cy="625"/>
            </a:xfrm>
            <a:custGeom>
              <a:rect b="b" l="l" r="r" t="t"/>
              <a:pathLst>
                <a:path extrusionOk="0" h="25" w="132">
                  <a:moveTo>
                    <a:pt x="50" y="7"/>
                  </a:moveTo>
                  <a:cubicBezTo>
                    <a:pt x="33" y="8"/>
                    <a:pt x="5" y="13"/>
                    <a:pt x="13" y="13"/>
                  </a:cubicBezTo>
                  <a:lnTo>
                    <a:pt x="50" y="7"/>
                  </a:lnTo>
                  <a:close/>
                  <a:moveTo>
                    <a:pt x="96" y="1"/>
                  </a:moveTo>
                  <a:lnTo>
                    <a:pt x="50" y="7"/>
                  </a:lnTo>
                  <a:lnTo>
                    <a:pt x="50" y="7"/>
                  </a:lnTo>
                  <a:cubicBezTo>
                    <a:pt x="50" y="7"/>
                    <a:pt x="50" y="7"/>
                    <a:pt x="51" y="7"/>
                  </a:cubicBezTo>
                  <a:cubicBezTo>
                    <a:pt x="59" y="7"/>
                    <a:pt x="64" y="9"/>
                    <a:pt x="60" y="13"/>
                  </a:cubicBezTo>
                  <a:lnTo>
                    <a:pt x="25" y="13"/>
                  </a:lnTo>
                  <a:cubicBezTo>
                    <a:pt x="1" y="25"/>
                    <a:pt x="13" y="25"/>
                    <a:pt x="37" y="25"/>
                  </a:cubicBezTo>
                  <a:cubicBezTo>
                    <a:pt x="60" y="25"/>
                    <a:pt x="108" y="13"/>
                    <a:pt x="132" y="13"/>
                  </a:cubicBezTo>
                  <a:cubicBezTo>
                    <a:pt x="120" y="7"/>
                    <a:pt x="93" y="7"/>
                    <a:pt x="78" y="7"/>
                  </a:cubicBezTo>
                  <a:cubicBezTo>
                    <a:pt x="63" y="7"/>
                    <a:pt x="60" y="7"/>
                    <a:pt x="9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3"/>
            <p:cNvSpPr/>
            <p:nvPr/>
          </p:nvSpPr>
          <p:spPr>
            <a:xfrm>
              <a:off x="5542650" y="2274825"/>
              <a:ext cx="1650" cy="300"/>
            </a:xfrm>
            <a:custGeom>
              <a:rect b="b" l="l" r="r" t="t"/>
              <a:pathLst>
                <a:path extrusionOk="0" h="12" w="66">
                  <a:moveTo>
                    <a:pt x="24" y="0"/>
                  </a:moveTo>
                  <a:lnTo>
                    <a:pt x="0" y="12"/>
                  </a:lnTo>
                  <a:lnTo>
                    <a:pt x="36" y="12"/>
                  </a:lnTo>
                  <a:cubicBezTo>
                    <a:pt x="66" y="6"/>
                    <a:pt x="63" y="6"/>
                    <a:pt x="52" y="6"/>
                  </a:cubicBezTo>
                  <a:cubicBezTo>
                    <a:pt x="42" y="6"/>
                    <a:pt x="24" y="6"/>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3"/>
            <p:cNvSpPr/>
            <p:nvPr/>
          </p:nvSpPr>
          <p:spPr>
            <a:xfrm>
              <a:off x="5540550" y="2276900"/>
              <a:ext cx="325" cy="25"/>
            </a:xfrm>
            <a:custGeom>
              <a:rect b="b" l="l" r="r" t="t"/>
              <a:pathLst>
                <a:path extrusionOk="0" h="1" w="13">
                  <a:moveTo>
                    <a:pt x="1" y="0"/>
                  </a:moveTo>
                  <a:lnTo>
                    <a:pt x="13" y="0"/>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3"/>
            <p:cNvSpPr/>
            <p:nvPr/>
          </p:nvSpPr>
          <p:spPr>
            <a:xfrm>
              <a:off x="5539675" y="2276900"/>
              <a:ext cx="900" cy="325"/>
            </a:xfrm>
            <a:custGeom>
              <a:rect b="b" l="l" r="r" t="t"/>
              <a:pathLst>
                <a:path extrusionOk="0" h="13" w="36">
                  <a:moveTo>
                    <a:pt x="12" y="0"/>
                  </a:moveTo>
                  <a:lnTo>
                    <a:pt x="0" y="12"/>
                  </a:lnTo>
                  <a:lnTo>
                    <a:pt x="36" y="12"/>
                  </a:lnTo>
                  <a:lnTo>
                    <a:pt x="12"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3"/>
            <p:cNvSpPr/>
            <p:nvPr/>
          </p:nvSpPr>
          <p:spPr>
            <a:xfrm>
              <a:off x="5539375" y="2277200"/>
              <a:ext cx="325" cy="25"/>
            </a:xfrm>
            <a:custGeom>
              <a:rect b="b" l="l" r="r" t="t"/>
              <a:pathLst>
                <a:path extrusionOk="0" h="1" w="13">
                  <a:moveTo>
                    <a:pt x="12" y="0"/>
                  </a:moveTo>
                  <a:lnTo>
                    <a:pt x="12"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3"/>
            <p:cNvSpPr/>
            <p:nvPr/>
          </p:nvSpPr>
          <p:spPr>
            <a:xfrm>
              <a:off x="5539375" y="2277500"/>
              <a:ext cx="1200" cy="325"/>
            </a:xfrm>
            <a:custGeom>
              <a:rect b="b" l="l" r="r" t="t"/>
              <a:pathLst>
                <a:path extrusionOk="0" h="13" w="48">
                  <a:moveTo>
                    <a:pt x="12" y="0"/>
                  </a:moveTo>
                  <a:cubicBezTo>
                    <a:pt x="24" y="0"/>
                    <a:pt x="24" y="12"/>
                    <a:pt x="0" y="12"/>
                  </a:cubicBezTo>
                  <a:lnTo>
                    <a:pt x="24" y="12"/>
                  </a:lnTo>
                  <a:cubicBezTo>
                    <a:pt x="24" y="0"/>
                    <a:pt x="48"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3"/>
            <p:cNvSpPr/>
            <p:nvPr/>
          </p:nvSpPr>
          <p:spPr>
            <a:xfrm>
              <a:off x="5545325" y="2290300"/>
              <a:ext cx="925" cy="150"/>
            </a:xfrm>
            <a:custGeom>
              <a:rect b="b" l="l" r="r" t="t"/>
              <a:pathLst>
                <a:path extrusionOk="0" h="6" w="37">
                  <a:moveTo>
                    <a:pt x="0" y="0"/>
                  </a:moveTo>
                  <a:cubicBezTo>
                    <a:pt x="4" y="4"/>
                    <a:pt x="10" y="5"/>
                    <a:pt x="15" y="5"/>
                  </a:cubicBezTo>
                  <a:cubicBezTo>
                    <a:pt x="26" y="5"/>
                    <a:pt x="36" y="0"/>
                    <a:pt x="3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13"/>
            <p:cNvSpPr/>
            <p:nvPr/>
          </p:nvSpPr>
          <p:spPr>
            <a:xfrm>
              <a:off x="5552775" y="2248025"/>
              <a:ext cx="25" cy="925"/>
            </a:xfrm>
            <a:custGeom>
              <a:rect b="b" l="l" r="r" t="t"/>
              <a:pathLst>
                <a:path extrusionOk="0" h="37" w="1">
                  <a:moveTo>
                    <a:pt x="0" y="36"/>
                  </a:moveTo>
                  <a:lnTo>
                    <a:pt x="0" y="36"/>
                  </a:lnTo>
                  <a:cubicBezTo>
                    <a:pt x="0" y="1"/>
                    <a:pt x="0" y="24"/>
                    <a:pt x="0" y="3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13"/>
            <p:cNvSpPr/>
            <p:nvPr/>
          </p:nvSpPr>
          <p:spPr>
            <a:xfrm>
              <a:off x="5551300" y="2247150"/>
              <a:ext cx="900" cy="1500"/>
            </a:xfrm>
            <a:custGeom>
              <a:rect b="b" l="l" r="r" t="t"/>
              <a:pathLst>
                <a:path extrusionOk="0" h="60" w="36">
                  <a:moveTo>
                    <a:pt x="8" y="0"/>
                  </a:moveTo>
                  <a:cubicBezTo>
                    <a:pt x="1" y="0"/>
                    <a:pt x="3" y="19"/>
                    <a:pt x="11" y="59"/>
                  </a:cubicBezTo>
                  <a:cubicBezTo>
                    <a:pt x="11" y="24"/>
                    <a:pt x="35" y="59"/>
                    <a:pt x="23" y="12"/>
                  </a:cubicBezTo>
                  <a:cubicBezTo>
                    <a:pt x="16" y="4"/>
                    <a:pt x="11" y="0"/>
                    <a:pt x="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13"/>
            <p:cNvSpPr/>
            <p:nvPr/>
          </p:nvSpPr>
          <p:spPr>
            <a:xfrm>
              <a:off x="5551875" y="2248625"/>
              <a:ext cx="325" cy="925"/>
            </a:xfrm>
            <a:custGeom>
              <a:rect b="b" l="l" r="r" t="t"/>
              <a:pathLst>
                <a:path extrusionOk="0" h="37" w="13">
                  <a:moveTo>
                    <a:pt x="0" y="0"/>
                  </a:moveTo>
                  <a:lnTo>
                    <a:pt x="0" y="36"/>
                  </a:lnTo>
                  <a:lnTo>
                    <a:pt x="12" y="24"/>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13"/>
            <p:cNvSpPr/>
            <p:nvPr/>
          </p:nvSpPr>
          <p:spPr>
            <a:xfrm>
              <a:off x="5552175" y="2249525"/>
              <a:ext cx="325" cy="600"/>
            </a:xfrm>
            <a:custGeom>
              <a:rect b="b" l="l" r="r" t="t"/>
              <a:pathLst>
                <a:path extrusionOk="0" h="24" w="13">
                  <a:moveTo>
                    <a:pt x="0" y="0"/>
                  </a:moveTo>
                  <a:lnTo>
                    <a:pt x="0" y="24"/>
                  </a:lnTo>
                  <a:lnTo>
                    <a:pt x="12" y="12"/>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13"/>
            <p:cNvSpPr/>
            <p:nvPr/>
          </p:nvSpPr>
          <p:spPr>
            <a:xfrm>
              <a:off x="5550250" y="2247075"/>
              <a:ext cx="1350" cy="2750"/>
            </a:xfrm>
            <a:custGeom>
              <a:rect b="b" l="l" r="r" t="t"/>
              <a:pathLst>
                <a:path extrusionOk="0" h="110" w="54">
                  <a:moveTo>
                    <a:pt x="3" y="0"/>
                  </a:moveTo>
                  <a:cubicBezTo>
                    <a:pt x="0" y="0"/>
                    <a:pt x="18" y="30"/>
                    <a:pt x="18" y="50"/>
                  </a:cubicBezTo>
                  <a:lnTo>
                    <a:pt x="18" y="39"/>
                  </a:lnTo>
                  <a:cubicBezTo>
                    <a:pt x="42" y="74"/>
                    <a:pt x="30" y="86"/>
                    <a:pt x="42" y="110"/>
                  </a:cubicBezTo>
                  <a:cubicBezTo>
                    <a:pt x="53" y="110"/>
                    <a:pt x="30" y="39"/>
                    <a:pt x="42" y="39"/>
                  </a:cubicBezTo>
                  <a:cubicBezTo>
                    <a:pt x="38" y="31"/>
                    <a:pt x="34" y="29"/>
                    <a:pt x="30" y="29"/>
                  </a:cubicBezTo>
                  <a:cubicBezTo>
                    <a:pt x="28" y="29"/>
                    <a:pt x="26" y="30"/>
                    <a:pt x="24" y="30"/>
                  </a:cubicBezTo>
                  <a:cubicBezTo>
                    <a:pt x="18" y="30"/>
                    <a:pt x="12" y="27"/>
                    <a:pt x="6" y="3"/>
                  </a:cubicBezTo>
                  <a:cubicBezTo>
                    <a:pt x="4" y="1"/>
                    <a:pt x="3"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13"/>
            <p:cNvSpPr/>
            <p:nvPr/>
          </p:nvSpPr>
          <p:spPr>
            <a:xfrm>
              <a:off x="5537000" y="2261725"/>
              <a:ext cx="300" cy="325"/>
            </a:xfrm>
            <a:custGeom>
              <a:rect b="b" l="l" r="r" t="t"/>
              <a:pathLst>
                <a:path extrusionOk="0" h="13" w="12">
                  <a:moveTo>
                    <a:pt x="0" y="0"/>
                  </a:moveTo>
                  <a:cubicBezTo>
                    <a:pt x="0" y="12"/>
                    <a:pt x="0" y="12"/>
                    <a:pt x="12" y="12"/>
                  </a:cubicBezTo>
                  <a:cubicBezTo>
                    <a:pt x="0" y="0"/>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3"/>
            <p:cNvSpPr/>
            <p:nvPr/>
          </p:nvSpPr>
          <p:spPr>
            <a:xfrm>
              <a:off x="5517650" y="2262325"/>
              <a:ext cx="25" cy="300"/>
            </a:xfrm>
            <a:custGeom>
              <a:rect b="b" l="l" r="r" t="t"/>
              <a:pathLst>
                <a:path extrusionOk="0" h="12" w="1">
                  <a:moveTo>
                    <a:pt x="0" y="12"/>
                  </a:moveTo>
                  <a:cubicBezTo>
                    <a:pt x="0" y="12"/>
                    <a:pt x="0" y="12"/>
                    <a:pt x="0" y="0"/>
                  </a:cubicBezTo>
                  <a:lnTo>
                    <a:pt x="0" y="0"/>
                  </a:lnTo>
                  <a:lnTo>
                    <a:pt x="0" y="12"/>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 name="Google Shape;1658;p13"/>
            <p:cNvSpPr/>
            <p:nvPr/>
          </p:nvSpPr>
          <p:spPr>
            <a:xfrm>
              <a:off x="5546525" y="2248025"/>
              <a:ext cx="300" cy="325"/>
            </a:xfrm>
            <a:custGeom>
              <a:rect b="b" l="l" r="r" t="t"/>
              <a:pathLst>
                <a:path extrusionOk="0" h="13" w="12">
                  <a:moveTo>
                    <a:pt x="12" y="1"/>
                  </a:moveTo>
                  <a:cubicBezTo>
                    <a:pt x="0" y="1"/>
                    <a:pt x="0" y="1"/>
                    <a:pt x="0" y="12"/>
                  </a:cubicBezTo>
                  <a:cubicBezTo>
                    <a:pt x="12" y="12"/>
                    <a:pt x="12" y="12"/>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 name="Google Shape;1659;p13"/>
            <p:cNvSpPr/>
            <p:nvPr/>
          </p:nvSpPr>
          <p:spPr>
            <a:xfrm>
              <a:off x="5545325" y="2248325"/>
              <a:ext cx="325" cy="325"/>
            </a:xfrm>
            <a:custGeom>
              <a:rect b="b" l="l" r="r" t="t"/>
              <a:pathLst>
                <a:path extrusionOk="0" h="13" w="13">
                  <a:moveTo>
                    <a:pt x="12" y="12"/>
                  </a:moveTo>
                  <a:lnTo>
                    <a:pt x="12" y="12"/>
                  </a:lnTo>
                  <a:cubicBezTo>
                    <a:pt x="0" y="0"/>
                    <a:pt x="0" y="0"/>
                    <a:pt x="12" y="1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 name="Google Shape;1660;p13"/>
            <p:cNvSpPr/>
            <p:nvPr/>
          </p:nvSpPr>
          <p:spPr>
            <a:xfrm>
              <a:off x="5544425" y="2248625"/>
              <a:ext cx="325" cy="25"/>
            </a:xfrm>
            <a:custGeom>
              <a:rect b="b" l="l" r="r" t="t"/>
              <a:pathLst>
                <a:path extrusionOk="0" h="1" w="13">
                  <a:moveTo>
                    <a:pt x="13" y="0"/>
                  </a:moveTo>
                  <a:lnTo>
                    <a:pt x="13" y="0"/>
                  </a:lnTo>
                  <a:cubicBezTo>
                    <a:pt x="13" y="0"/>
                    <a:pt x="1" y="0"/>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 name="Google Shape;1661;p13"/>
            <p:cNvSpPr/>
            <p:nvPr/>
          </p:nvSpPr>
          <p:spPr>
            <a:xfrm>
              <a:off x="5546075" y="2247175"/>
              <a:ext cx="675" cy="2125"/>
            </a:xfrm>
            <a:custGeom>
              <a:rect b="b" l="l" r="r" t="t"/>
              <a:pathLst>
                <a:path extrusionOk="0" h="85" w="27">
                  <a:moveTo>
                    <a:pt x="1" y="0"/>
                  </a:moveTo>
                  <a:lnTo>
                    <a:pt x="1" y="0"/>
                  </a:lnTo>
                  <a:cubicBezTo>
                    <a:pt x="1" y="0"/>
                    <a:pt x="2" y="9"/>
                    <a:pt x="6" y="35"/>
                  </a:cubicBezTo>
                  <a:cubicBezTo>
                    <a:pt x="6" y="41"/>
                    <a:pt x="6" y="58"/>
                    <a:pt x="6" y="58"/>
                  </a:cubicBezTo>
                  <a:cubicBezTo>
                    <a:pt x="6" y="58"/>
                    <a:pt x="6" y="70"/>
                    <a:pt x="6" y="70"/>
                  </a:cubicBezTo>
                  <a:cubicBezTo>
                    <a:pt x="18" y="70"/>
                    <a:pt x="18" y="70"/>
                    <a:pt x="18" y="82"/>
                  </a:cubicBezTo>
                  <a:cubicBezTo>
                    <a:pt x="20" y="84"/>
                    <a:pt x="21" y="85"/>
                    <a:pt x="22" y="85"/>
                  </a:cubicBezTo>
                  <a:cubicBezTo>
                    <a:pt x="27" y="85"/>
                    <a:pt x="18" y="57"/>
                    <a:pt x="18" y="46"/>
                  </a:cubicBezTo>
                  <a:cubicBezTo>
                    <a:pt x="10" y="31"/>
                    <a:pt x="3"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 name="Google Shape;1662;p13"/>
            <p:cNvSpPr/>
            <p:nvPr/>
          </p:nvSpPr>
          <p:spPr>
            <a:xfrm>
              <a:off x="5514975" y="2260525"/>
              <a:ext cx="1500" cy="2700"/>
            </a:xfrm>
            <a:custGeom>
              <a:rect b="b" l="l" r="r" t="t"/>
              <a:pathLst>
                <a:path extrusionOk="0" h="108" w="60">
                  <a:moveTo>
                    <a:pt x="0" y="1"/>
                  </a:moveTo>
                  <a:cubicBezTo>
                    <a:pt x="10" y="29"/>
                    <a:pt x="34" y="58"/>
                    <a:pt x="50" y="86"/>
                  </a:cubicBezTo>
                  <a:lnTo>
                    <a:pt x="50" y="86"/>
                  </a:lnTo>
                  <a:cubicBezTo>
                    <a:pt x="41" y="65"/>
                    <a:pt x="32" y="42"/>
                    <a:pt x="24" y="24"/>
                  </a:cubicBezTo>
                  <a:lnTo>
                    <a:pt x="24" y="36"/>
                  </a:lnTo>
                  <a:cubicBezTo>
                    <a:pt x="12" y="12"/>
                    <a:pt x="12" y="12"/>
                    <a:pt x="0" y="1"/>
                  </a:cubicBezTo>
                  <a:close/>
                  <a:moveTo>
                    <a:pt x="50" y="86"/>
                  </a:moveTo>
                  <a:lnTo>
                    <a:pt x="50" y="86"/>
                  </a:lnTo>
                  <a:cubicBezTo>
                    <a:pt x="53" y="94"/>
                    <a:pt x="56" y="101"/>
                    <a:pt x="60" y="108"/>
                  </a:cubicBezTo>
                  <a:cubicBezTo>
                    <a:pt x="57" y="101"/>
                    <a:pt x="54" y="93"/>
                    <a:pt x="50" y="86"/>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 name="Google Shape;1663;p13"/>
            <p:cNvSpPr/>
            <p:nvPr/>
          </p:nvSpPr>
          <p:spPr>
            <a:xfrm>
              <a:off x="5516450" y="2263200"/>
              <a:ext cx="625" cy="325"/>
            </a:xfrm>
            <a:custGeom>
              <a:rect b="b" l="l" r="r" t="t"/>
              <a:pathLst>
                <a:path extrusionOk="0" h="13" w="25">
                  <a:moveTo>
                    <a:pt x="1" y="1"/>
                  </a:moveTo>
                  <a:cubicBezTo>
                    <a:pt x="7" y="1"/>
                    <a:pt x="10" y="1"/>
                    <a:pt x="13" y="2"/>
                  </a:cubicBezTo>
                  <a:lnTo>
                    <a:pt x="13" y="2"/>
                  </a:lnTo>
                  <a:cubicBezTo>
                    <a:pt x="12" y="1"/>
                    <a:pt x="12" y="1"/>
                    <a:pt x="12" y="1"/>
                  </a:cubicBezTo>
                  <a:close/>
                  <a:moveTo>
                    <a:pt x="13" y="2"/>
                  </a:moveTo>
                  <a:cubicBezTo>
                    <a:pt x="13" y="6"/>
                    <a:pt x="15" y="13"/>
                    <a:pt x="24" y="13"/>
                  </a:cubicBezTo>
                  <a:cubicBezTo>
                    <a:pt x="18" y="7"/>
                    <a:pt x="16" y="4"/>
                    <a:pt x="13" y="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 name="Google Shape;1664;p13"/>
            <p:cNvSpPr/>
            <p:nvPr/>
          </p:nvSpPr>
          <p:spPr>
            <a:xfrm>
              <a:off x="5501875" y="2266475"/>
              <a:ext cx="25" cy="325"/>
            </a:xfrm>
            <a:custGeom>
              <a:rect b="b" l="l" r="r" t="t"/>
              <a:pathLst>
                <a:path extrusionOk="0" h="13" w="1">
                  <a:moveTo>
                    <a:pt x="0" y="13"/>
                  </a:moveTo>
                  <a:lnTo>
                    <a:pt x="0" y="13"/>
                  </a:lnTo>
                  <a:cubicBezTo>
                    <a:pt x="0" y="1"/>
                    <a:pt x="0" y="1"/>
                    <a:pt x="0" y="1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 name="Google Shape;1665;p13"/>
            <p:cNvSpPr/>
            <p:nvPr/>
          </p:nvSpPr>
          <p:spPr>
            <a:xfrm>
              <a:off x="5517950" y="2261125"/>
              <a:ext cx="300" cy="25"/>
            </a:xfrm>
            <a:custGeom>
              <a:rect b="b" l="l" r="r" t="t"/>
              <a:pathLst>
                <a:path extrusionOk="0" h="1" w="12">
                  <a:moveTo>
                    <a:pt x="0" y="0"/>
                  </a:moveTo>
                  <a:cubicBezTo>
                    <a:pt x="0" y="0"/>
                    <a:pt x="12" y="0"/>
                    <a:pt x="12" y="0"/>
                  </a:cubicBezTo>
                  <a:cubicBezTo>
                    <a:pt x="12" y="0"/>
                    <a:pt x="12" y="0"/>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 name="Google Shape;1666;p13"/>
            <p:cNvSpPr/>
            <p:nvPr/>
          </p:nvSpPr>
          <p:spPr>
            <a:xfrm>
              <a:off x="5517350" y="2273625"/>
              <a:ext cx="625" cy="750"/>
            </a:xfrm>
            <a:custGeom>
              <a:rect b="b" l="l" r="r" t="t"/>
              <a:pathLst>
                <a:path extrusionOk="0" h="30" w="25">
                  <a:moveTo>
                    <a:pt x="0" y="0"/>
                  </a:moveTo>
                  <a:lnTo>
                    <a:pt x="12" y="24"/>
                  </a:lnTo>
                  <a:cubicBezTo>
                    <a:pt x="12" y="28"/>
                    <a:pt x="12" y="30"/>
                    <a:pt x="13" y="30"/>
                  </a:cubicBezTo>
                  <a:cubicBezTo>
                    <a:pt x="13" y="30"/>
                    <a:pt x="16" y="24"/>
                    <a:pt x="24" y="24"/>
                  </a:cubicBezTo>
                  <a:cubicBezTo>
                    <a:pt x="11" y="7"/>
                    <a:pt x="7" y="2"/>
                    <a:pt x="7" y="2"/>
                  </a:cubicBezTo>
                  <a:lnTo>
                    <a:pt x="7" y="2"/>
                  </a:lnTo>
                  <a:cubicBezTo>
                    <a:pt x="7" y="2"/>
                    <a:pt x="10" y="8"/>
                    <a:pt x="9" y="8"/>
                  </a:cubicBezTo>
                  <a:cubicBezTo>
                    <a:pt x="8" y="8"/>
                    <a:pt x="6" y="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 name="Google Shape;1667;p13"/>
            <p:cNvSpPr/>
            <p:nvPr/>
          </p:nvSpPr>
          <p:spPr>
            <a:xfrm>
              <a:off x="5517525" y="2262600"/>
              <a:ext cx="450" cy="625"/>
            </a:xfrm>
            <a:custGeom>
              <a:rect b="b" l="l" r="r" t="t"/>
              <a:pathLst>
                <a:path extrusionOk="0" h="25" w="18">
                  <a:moveTo>
                    <a:pt x="5" y="1"/>
                  </a:moveTo>
                  <a:lnTo>
                    <a:pt x="5" y="1"/>
                  </a:lnTo>
                  <a:cubicBezTo>
                    <a:pt x="9" y="8"/>
                    <a:pt x="9" y="10"/>
                    <a:pt x="8" y="10"/>
                  </a:cubicBezTo>
                  <a:cubicBezTo>
                    <a:pt x="7" y="10"/>
                    <a:pt x="5" y="8"/>
                    <a:pt x="3" y="8"/>
                  </a:cubicBezTo>
                  <a:lnTo>
                    <a:pt x="3" y="8"/>
                  </a:lnTo>
                  <a:cubicBezTo>
                    <a:pt x="1" y="8"/>
                    <a:pt x="1" y="11"/>
                    <a:pt x="5" y="25"/>
                  </a:cubicBezTo>
                  <a:lnTo>
                    <a:pt x="17" y="13"/>
                  </a:lnTo>
                  <a:lnTo>
                    <a:pt x="5"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13"/>
            <p:cNvSpPr/>
            <p:nvPr/>
          </p:nvSpPr>
          <p:spPr>
            <a:xfrm>
              <a:off x="5550975" y="2251000"/>
              <a:ext cx="925" cy="2100"/>
            </a:xfrm>
            <a:custGeom>
              <a:rect b="b" l="l" r="r" t="t"/>
              <a:pathLst>
                <a:path extrusionOk="0" h="84" w="37">
                  <a:moveTo>
                    <a:pt x="13" y="1"/>
                  </a:moveTo>
                  <a:cubicBezTo>
                    <a:pt x="24" y="36"/>
                    <a:pt x="13" y="13"/>
                    <a:pt x="1" y="36"/>
                  </a:cubicBezTo>
                  <a:lnTo>
                    <a:pt x="24" y="60"/>
                  </a:lnTo>
                  <a:lnTo>
                    <a:pt x="24" y="72"/>
                  </a:lnTo>
                  <a:lnTo>
                    <a:pt x="36" y="84"/>
                  </a:lnTo>
                  <a:cubicBezTo>
                    <a:pt x="36" y="60"/>
                    <a:pt x="24" y="36"/>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 name="Google Shape;1669;p13"/>
            <p:cNvSpPr/>
            <p:nvPr/>
          </p:nvSpPr>
          <p:spPr>
            <a:xfrm>
              <a:off x="5549200" y="2245950"/>
              <a:ext cx="325" cy="900"/>
            </a:xfrm>
            <a:custGeom>
              <a:rect b="b" l="l" r="r" t="t"/>
              <a:pathLst>
                <a:path extrusionOk="0" h="36" w="13">
                  <a:moveTo>
                    <a:pt x="0" y="0"/>
                  </a:moveTo>
                  <a:lnTo>
                    <a:pt x="0" y="24"/>
                  </a:lnTo>
                  <a:lnTo>
                    <a:pt x="12" y="36"/>
                  </a:lnTo>
                  <a:cubicBezTo>
                    <a:pt x="12" y="24"/>
                    <a:pt x="0"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 name="Google Shape;1670;p13"/>
            <p:cNvSpPr/>
            <p:nvPr/>
          </p:nvSpPr>
          <p:spPr>
            <a:xfrm>
              <a:off x="5545225" y="2245200"/>
              <a:ext cx="425" cy="775"/>
            </a:xfrm>
            <a:custGeom>
              <a:rect b="b" l="l" r="r" t="t"/>
              <a:pathLst>
                <a:path extrusionOk="0" h="31" w="17">
                  <a:moveTo>
                    <a:pt x="3" y="0"/>
                  </a:moveTo>
                  <a:lnTo>
                    <a:pt x="3" y="0"/>
                  </a:lnTo>
                  <a:cubicBezTo>
                    <a:pt x="1" y="0"/>
                    <a:pt x="0" y="5"/>
                    <a:pt x="4" y="18"/>
                  </a:cubicBezTo>
                  <a:lnTo>
                    <a:pt x="16" y="30"/>
                  </a:lnTo>
                  <a:cubicBezTo>
                    <a:pt x="16" y="15"/>
                    <a:pt x="7"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 name="Google Shape;1671;p13"/>
            <p:cNvSpPr/>
            <p:nvPr/>
          </p:nvSpPr>
          <p:spPr>
            <a:xfrm>
              <a:off x="5549200" y="2253200"/>
              <a:ext cx="325" cy="800"/>
            </a:xfrm>
            <a:custGeom>
              <a:rect b="b" l="l" r="r" t="t"/>
              <a:pathLst>
                <a:path extrusionOk="0" h="32" w="13">
                  <a:moveTo>
                    <a:pt x="3" y="0"/>
                  </a:moveTo>
                  <a:cubicBezTo>
                    <a:pt x="0" y="0"/>
                    <a:pt x="0" y="6"/>
                    <a:pt x="0" y="20"/>
                  </a:cubicBezTo>
                  <a:cubicBezTo>
                    <a:pt x="0" y="17"/>
                    <a:pt x="1" y="16"/>
                    <a:pt x="1" y="16"/>
                  </a:cubicBezTo>
                  <a:cubicBezTo>
                    <a:pt x="5" y="16"/>
                    <a:pt x="12" y="32"/>
                    <a:pt x="12" y="32"/>
                  </a:cubicBezTo>
                  <a:lnTo>
                    <a:pt x="12" y="8"/>
                  </a:lnTo>
                  <a:cubicBezTo>
                    <a:pt x="7" y="3"/>
                    <a:pt x="4" y="0"/>
                    <a:pt x="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3"/>
            <p:cNvSpPr/>
            <p:nvPr/>
          </p:nvSpPr>
          <p:spPr>
            <a:xfrm>
              <a:off x="5544325" y="2245650"/>
              <a:ext cx="575" cy="625"/>
            </a:xfrm>
            <a:custGeom>
              <a:rect b="b" l="l" r="r" t="t"/>
              <a:pathLst>
                <a:path extrusionOk="0" h="25" w="23">
                  <a:moveTo>
                    <a:pt x="17" y="0"/>
                  </a:moveTo>
                  <a:lnTo>
                    <a:pt x="17" y="0"/>
                  </a:lnTo>
                  <a:cubicBezTo>
                    <a:pt x="17" y="15"/>
                    <a:pt x="14" y="20"/>
                    <a:pt x="11" y="20"/>
                  </a:cubicBezTo>
                  <a:cubicBezTo>
                    <a:pt x="7" y="20"/>
                    <a:pt x="3" y="12"/>
                    <a:pt x="2" y="12"/>
                  </a:cubicBezTo>
                  <a:lnTo>
                    <a:pt x="2" y="12"/>
                  </a:lnTo>
                  <a:cubicBezTo>
                    <a:pt x="1" y="12"/>
                    <a:pt x="2" y="15"/>
                    <a:pt x="5" y="24"/>
                  </a:cubicBezTo>
                  <a:cubicBezTo>
                    <a:pt x="5" y="21"/>
                    <a:pt x="6" y="20"/>
                    <a:pt x="8" y="20"/>
                  </a:cubicBezTo>
                  <a:cubicBezTo>
                    <a:pt x="10" y="20"/>
                    <a:pt x="13" y="21"/>
                    <a:pt x="15" y="21"/>
                  </a:cubicBezTo>
                  <a:cubicBezTo>
                    <a:pt x="20" y="21"/>
                    <a:pt x="23" y="18"/>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3"/>
            <p:cNvSpPr/>
            <p:nvPr/>
          </p:nvSpPr>
          <p:spPr>
            <a:xfrm>
              <a:off x="5543550" y="2246525"/>
              <a:ext cx="900" cy="2725"/>
            </a:xfrm>
            <a:custGeom>
              <a:rect b="b" l="l" r="r" t="t"/>
              <a:pathLst>
                <a:path extrusionOk="0" h="109" w="36">
                  <a:moveTo>
                    <a:pt x="0" y="1"/>
                  </a:moveTo>
                  <a:cubicBezTo>
                    <a:pt x="0" y="37"/>
                    <a:pt x="12" y="72"/>
                    <a:pt x="24" y="96"/>
                  </a:cubicBezTo>
                  <a:cubicBezTo>
                    <a:pt x="12" y="72"/>
                    <a:pt x="24" y="72"/>
                    <a:pt x="24" y="72"/>
                  </a:cubicBezTo>
                  <a:cubicBezTo>
                    <a:pt x="36" y="84"/>
                    <a:pt x="36" y="96"/>
                    <a:pt x="36" y="108"/>
                  </a:cubicBezTo>
                  <a:cubicBezTo>
                    <a:pt x="36" y="84"/>
                    <a:pt x="36" y="84"/>
                    <a:pt x="36" y="72"/>
                  </a:cubicBezTo>
                  <a:cubicBezTo>
                    <a:pt x="24" y="49"/>
                    <a:pt x="12" y="3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3"/>
            <p:cNvSpPr/>
            <p:nvPr/>
          </p:nvSpPr>
          <p:spPr>
            <a:xfrm>
              <a:off x="5542650" y="2245950"/>
              <a:ext cx="625" cy="1800"/>
            </a:xfrm>
            <a:custGeom>
              <a:rect b="b" l="l" r="r" t="t"/>
              <a:pathLst>
                <a:path extrusionOk="0" h="72" w="25">
                  <a:moveTo>
                    <a:pt x="12" y="0"/>
                  </a:moveTo>
                  <a:cubicBezTo>
                    <a:pt x="0" y="12"/>
                    <a:pt x="0" y="36"/>
                    <a:pt x="0" y="60"/>
                  </a:cubicBezTo>
                  <a:lnTo>
                    <a:pt x="12" y="72"/>
                  </a:lnTo>
                  <a:cubicBezTo>
                    <a:pt x="12" y="36"/>
                    <a:pt x="24" y="48"/>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3"/>
            <p:cNvSpPr/>
            <p:nvPr/>
          </p:nvSpPr>
          <p:spPr>
            <a:xfrm>
              <a:off x="5538400" y="2248825"/>
              <a:ext cx="400" cy="725"/>
            </a:xfrm>
            <a:custGeom>
              <a:rect b="b" l="l" r="r" t="t"/>
              <a:pathLst>
                <a:path extrusionOk="0" h="29" w="16">
                  <a:moveTo>
                    <a:pt x="0" y="1"/>
                  </a:moveTo>
                  <a:cubicBezTo>
                    <a:pt x="0" y="1"/>
                    <a:pt x="2" y="4"/>
                    <a:pt x="5" y="7"/>
                  </a:cubicBezTo>
                  <a:lnTo>
                    <a:pt x="5" y="7"/>
                  </a:lnTo>
                  <a:cubicBezTo>
                    <a:pt x="5" y="6"/>
                    <a:pt x="4" y="5"/>
                    <a:pt x="4" y="4"/>
                  </a:cubicBezTo>
                  <a:cubicBezTo>
                    <a:pt x="1" y="2"/>
                    <a:pt x="0" y="1"/>
                    <a:pt x="0" y="1"/>
                  </a:cubicBezTo>
                  <a:close/>
                  <a:moveTo>
                    <a:pt x="5" y="7"/>
                  </a:moveTo>
                  <a:cubicBezTo>
                    <a:pt x="9" y="15"/>
                    <a:pt x="13" y="22"/>
                    <a:pt x="16" y="28"/>
                  </a:cubicBezTo>
                  <a:cubicBezTo>
                    <a:pt x="16" y="22"/>
                    <a:pt x="10" y="13"/>
                    <a:pt x="5" y="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3"/>
            <p:cNvSpPr/>
            <p:nvPr/>
          </p:nvSpPr>
          <p:spPr>
            <a:xfrm>
              <a:off x="5537875" y="2262900"/>
              <a:ext cx="475" cy="1300"/>
            </a:xfrm>
            <a:custGeom>
              <a:rect b="b" l="l" r="r" t="t"/>
              <a:pathLst>
                <a:path extrusionOk="0" h="52" w="19">
                  <a:moveTo>
                    <a:pt x="13" y="1"/>
                  </a:moveTo>
                  <a:cubicBezTo>
                    <a:pt x="13" y="13"/>
                    <a:pt x="1" y="25"/>
                    <a:pt x="13" y="48"/>
                  </a:cubicBezTo>
                  <a:cubicBezTo>
                    <a:pt x="13" y="48"/>
                    <a:pt x="16" y="51"/>
                    <a:pt x="17" y="51"/>
                  </a:cubicBezTo>
                  <a:cubicBezTo>
                    <a:pt x="19" y="51"/>
                    <a:pt x="19" y="48"/>
                    <a:pt x="13" y="37"/>
                  </a:cubicBezTo>
                  <a:cubicBezTo>
                    <a:pt x="13" y="37"/>
                    <a:pt x="13" y="25"/>
                    <a:pt x="1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3"/>
            <p:cNvSpPr/>
            <p:nvPr/>
          </p:nvSpPr>
          <p:spPr>
            <a:xfrm>
              <a:off x="5536400" y="2263425"/>
              <a:ext cx="325" cy="700"/>
            </a:xfrm>
            <a:custGeom>
              <a:rect b="b" l="l" r="r" t="t"/>
              <a:pathLst>
                <a:path extrusionOk="0" h="28" w="13">
                  <a:moveTo>
                    <a:pt x="0" y="0"/>
                  </a:moveTo>
                  <a:cubicBezTo>
                    <a:pt x="0" y="0"/>
                    <a:pt x="0" y="1"/>
                    <a:pt x="0" y="4"/>
                  </a:cubicBezTo>
                  <a:cubicBezTo>
                    <a:pt x="1" y="4"/>
                    <a:pt x="1" y="4"/>
                    <a:pt x="1" y="5"/>
                  </a:cubicBezTo>
                  <a:lnTo>
                    <a:pt x="1" y="5"/>
                  </a:lnTo>
                  <a:cubicBezTo>
                    <a:pt x="1" y="2"/>
                    <a:pt x="0" y="0"/>
                    <a:pt x="0" y="0"/>
                  </a:cubicBezTo>
                  <a:close/>
                  <a:moveTo>
                    <a:pt x="1" y="5"/>
                  </a:moveTo>
                  <a:cubicBezTo>
                    <a:pt x="3" y="10"/>
                    <a:pt x="6" y="21"/>
                    <a:pt x="12" y="27"/>
                  </a:cubicBezTo>
                  <a:cubicBezTo>
                    <a:pt x="12" y="16"/>
                    <a:pt x="12" y="16"/>
                    <a:pt x="1" y="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3"/>
            <p:cNvSpPr/>
            <p:nvPr/>
          </p:nvSpPr>
          <p:spPr>
            <a:xfrm>
              <a:off x="5520350" y="2254450"/>
              <a:ext cx="600" cy="750"/>
            </a:xfrm>
            <a:custGeom>
              <a:rect b="b" l="l" r="r" t="t"/>
              <a:pathLst>
                <a:path extrusionOk="0" h="30" w="24">
                  <a:moveTo>
                    <a:pt x="4" y="1"/>
                  </a:moveTo>
                  <a:lnTo>
                    <a:pt x="4" y="1"/>
                  </a:lnTo>
                  <a:cubicBezTo>
                    <a:pt x="0" y="1"/>
                    <a:pt x="3" y="12"/>
                    <a:pt x="11" y="29"/>
                  </a:cubicBezTo>
                  <a:cubicBezTo>
                    <a:pt x="23" y="29"/>
                    <a:pt x="11" y="17"/>
                    <a:pt x="11" y="5"/>
                  </a:cubicBezTo>
                  <a:cubicBezTo>
                    <a:pt x="8" y="2"/>
                    <a:pt x="6" y="1"/>
                    <a:pt x="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3"/>
            <p:cNvSpPr/>
            <p:nvPr/>
          </p:nvSpPr>
          <p:spPr>
            <a:xfrm>
              <a:off x="5520025" y="2254575"/>
              <a:ext cx="625" cy="925"/>
            </a:xfrm>
            <a:custGeom>
              <a:rect b="b" l="l" r="r" t="t"/>
              <a:pathLst>
                <a:path extrusionOk="0" h="37" w="25">
                  <a:moveTo>
                    <a:pt x="0" y="0"/>
                  </a:moveTo>
                  <a:lnTo>
                    <a:pt x="12" y="24"/>
                  </a:lnTo>
                  <a:lnTo>
                    <a:pt x="24" y="36"/>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3"/>
            <p:cNvSpPr/>
            <p:nvPr/>
          </p:nvSpPr>
          <p:spPr>
            <a:xfrm>
              <a:off x="5519125" y="2254275"/>
              <a:ext cx="25" cy="625"/>
            </a:xfrm>
            <a:custGeom>
              <a:rect b="b" l="l" r="r" t="t"/>
              <a:pathLst>
                <a:path extrusionOk="0" h="25" w="1">
                  <a:moveTo>
                    <a:pt x="1" y="1"/>
                  </a:moveTo>
                  <a:cubicBezTo>
                    <a:pt x="1" y="12"/>
                    <a:pt x="1" y="12"/>
                    <a:pt x="1" y="12"/>
                  </a:cubicBezTo>
                  <a:cubicBezTo>
                    <a:pt x="1" y="12"/>
                    <a:pt x="1" y="12"/>
                    <a:pt x="1" y="2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3"/>
            <p:cNvSpPr/>
            <p:nvPr/>
          </p:nvSpPr>
          <p:spPr>
            <a:xfrm>
              <a:off x="5518525" y="2254275"/>
              <a:ext cx="925" cy="1800"/>
            </a:xfrm>
            <a:custGeom>
              <a:rect b="b" l="l" r="r" t="t"/>
              <a:pathLst>
                <a:path extrusionOk="0" h="72" w="37">
                  <a:moveTo>
                    <a:pt x="1" y="1"/>
                  </a:moveTo>
                  <a:lnTo>
                    <a:pt x="13" y="24"/>
                  </a:lnTo>
                  <a:lnTo>
                    <a:pt x="37" y="72"/>
                  </a:lnTo>
                  <a:cubicBezTo>
                    <a:pt x="37" y="48"/>
                    <a:pt x="25" y="4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3"/>
            <p:cNvSpPr/>
            <p:nvPr/>
          </p:nvSpPr>
          <p:spPr>
            <a:xfrm>
              <a:off x="5517650" y="2255725"/>
              <a:ext cx="1850" cy="3075"/>
            </a:xfrm>
            <a:custGeom>
              <a:rect b="b" l="l" r="r" t="t"/>
              <a:pathLst>
                <a:path extrusionOk="0" h="123" w="74">
                  <a:moveTo>
                    <a:pt x="22" y="1"/>
                  </a:moveTo>
                  <a:cubicBezTo>
                    <a:pt x="17" y="1"/>
                    <a:pt x="26" y="31"/>
                    <a:pt x="22" y="31"/>
                  </a:cubicBezTo>
                  <a:cubicBezTo>
                    <a:pt x="21" y="31"/>
                    <a:pt x="18" y="26"/>
                    <a:pt x="12" y="14"/>
                  </a:cubicBezTo>
                  <a:lnTo>
                    <a:pt x="12" y="14"/>
                  </a:lnTo>
                  <a:cubicBezTo>
                    <a:pt x="0" y="50"/>
                    <a:pt x="60" y="97"/>
                    <a:pt x="48" y="121"/>
                  </a:cubicBezTo>
                  <a:cubicBezTo>
                    <a:pt x="50" y="122"/>
                    <a:pt x="51" y="122"/>
                    <a:pt x="52" y="122"/>
                  </a:cubicBezTo>
                  <a:cubicBezTo>
                    <a:pt x="74" y="122"/>
                    <a:pt x="10" y="37"/>
                    <a:pt x="31" y="37"/>
                  </a:cubicBezTo>
                  <a:cubicBezTo>
                    <a:pt x="32" y="37"/>
                    <a:pt x="34" y="37"/>
                    <a:pt x="36" y="38"/>
                  </a:cubicBezTo>
                  <a:cubicBezTo>
                    <a:pt x="12" y="14"/>
                    <a:pt x="36" y="14"/>
                    <a:pt x="24" y="2"/>
                  </a:cubicBezTo>
                  <a:cubicBezTo>
                    <a:pt x="23" y="1"/>
                    <a:pt x="22" y="1"/>
                    <a:pt x="2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3"/>
            <p:cNvSpPr/>
            <p:nvPr/>
          </p:nvSpPr>
          <p:spPr>
            <a:xfrm>
              <a:off x="5519125" y="2257200"/>
              <a:ext cx="425" cy="775"/>
            </a:xfrm>
            <a:custGeom>
              <a:rect b="b" l="l" r="r" t="t"/>
              <a:pathLst>
                <a:path extrusionOk="0" h="31" w="17">
                  <a:moveTo>
                    <a:pt x="3" y="1"/>
                  </a:moveTo>
                  <a:cubicBezTo>
                    <a:pt x="1" y="1"/>
                    <a:pt x="1" y="8"/>
                    <a:pt x="1" y="15"/>
                  </a:cubicBezTo>
                  <a:cubicBezTo>
                    <a:pt x="1" y="15"/>
                    <a:pt x="11" y="30"/>
                    <a:pt x="15" y="30"/>
                  </a:cubicBezTo>
                  <a:cubicBezTo>
                    <a:pt x="17" y="30"/>
                    <a:pt x="17" y="26"/>
                    <a:pt x="13" y="15"/>
                  </a:cubicBezTo>
                  <a:cubicBezTo>
                    <a:pt x="8" y="4"/>
                    <a:pt x="5" y="1"/>
                    <a:pt x="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3"/>
            <p:cNvSpPr/>
            <p:nvPr/>
          </p:nvSpPr>
          <p:spPr>
            <a:xfrm>
              <a:off x="5517350" y="2256350"/>
              <a:ext cx="325" cy="325"/>
            </a:xfrm>
            <a:custGeom>
              <a:rect b="b" l="l" r="r" t="t"/>
              <a:pathLst>
                <a:path extrusionOk="0" h="13" w="13">
                  <a:moveTo>
                    <a:pt x="0" y="1"/>
                  </a:moveTo>
                  <a:lnTo>
                    <a:pt x="0" y="13"/>
                  </a:lnTo>
                  <a:lnTo>
                    <a:pt x="12" y="13"/>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3"/>
            <p:cNvSpPr/>
            <p:nvPr/>
          </p:nvSpPr>
          <p:spPr>
            <a:xfrm>
              <a:off x="5516750" y="2256050"/>
              <a:ext cx="325" cy="625"/>
            </a:xfrm>
            <a:custGeom>
              <a:rect b="b" l="l" r="r" t="t"/>
              <a:pathLst>
                <a:path extrusionOk="0" h="25" w="13">
                  <a:moveTo>
                    <a:pt x="0" y="1"/>
                  </a:moveTo>
                  <a:cubicBezTo>
                    <a:pt x="0" y="13"/>
                    <a:pt x="0" y="13"/>
                    <a:pt x="12" y="25"/>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3"/>
            <p:cNvSpPr/>
            <p:nvPr/>
          </p:nvSpPr>
          <p:spPr>
            <a:xfrm>
              <a:off x="5515750" y="2256325"/>
              <a:ext cx="725" cy="1075"/>
            </a:xfrm>
            <a:custGeom>
              <a:rect b="b" l="l" r="r" t="t"/>
              <a:pathLst>
                <a:path extrusionOk="0" h="43" w="29">
                  <a:moveTo>
                    <a:pt x="3" y="1"/>
                  </a:moveTo>
                  <a:cubicBezTo>
                    <a:pt x="1" y="1"/>
                    <a:pt x="1" y="3"/>
                    <a:pt x="2" y="6"/>
                  </a:cubicBezTo>
                  <a:lnTo>
                    <a:pt x="2" y="6"/>
                  </a:lnTo>
                  <a:cubicBezTo>
                    <a:pt x="2" y="5"/>
                    <a:pt x="3" y="3"/>
                    <a:pt x="5" y="2"/>
                  </a:cubicBezTo>
                  <a:cubicBezTo>
                    <a:pt x="4" y="1"/>
                    <a:pt x="3" y="1"/>
                    <a:pt x="3" y="1"/>
                  </a:cubicBezTo>
                  <a:close/>
                  <a:moveTo>
                    <a:pt x="2" y="6"/>
                  </a:moveTo>
                  <a:cubicBezTo>
                    <a:pt x="0" y="10"/>
                    <a:pt x="2" y="15"/>
                    <a:pt x="5" y="19"/>
                  </a:cubicBezTo>
                  <a:lnTo>
                    <a:pt x="5" y="19"/>
                  </a:lnTo>
                  <a:cubicBezTo>
                    <a:pt x="4" y="14"/>
                    <a:pt x="2" y="10"/>
                    <a:pt x="2" y="6"/>
                  </a:cubicBezTo>
                  <a:close/>
                  <a:moveTo>
                    <a:pt x="5" y="19"/>
                  </a:moveTo>
                  <a:cubicBezTo>
                    <a:pt x="10" y="30"/>
                    <a:pt x="17" y="42"/>
                    <a:pt x="23" y="42"/>
                  </a:cubicBezTo>
                  <a:cubicBezTo>
                    <a:pt x="25" y="42"/>
                    <a:pt x="27" y="41"/>
                    <a:pt x="29" y="38"/>
                  </a:cubicBezTo>
                  <a:lnTo>
                    <a:pt x="17" y="38"/>
                  </a:lnTo>
                  <a:cubicBezTo>
                    <a:pt x="17" y="31"/>
                    <a:pt x="10" y="25"/>
                    <a:pt x="5" y="19"/>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3"/>
            <p:cNvSpPr/>
            <p:nvPr/>
          </p:nvSpPr>
          <p:spPr>
            <a:xfrm>
              <a:off x="5515250" y="2259325"/>
              <a:ext cx="325" cy="625"/>
            </a:xfrm>
            <a:custGeom>
              <a:rect b="b" l="l" r="r" t="t"/>
              <a:pathLst>
                <a:path extrusionOk="0" h="25" w="13">
                  <a:moveTo>
                    <a:pt x="1" y="1"/>
                  </a:moveTo>
                  <a:lnTo>
                    <a:pt x="1" y="25"/>
                  </a:lnTo>
                  <a:lnTo>
                    <a:pt x="13" y="25"/>
                  </a:lnTo>
                  <a:cubicBezTo>
                    <a:pt x="13" y="25"/>
                    <a:pt x="13" y="1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3"/>
            <p:cNvSpPr/>
            <p:nvPr/>
          </p:nvSpPr>
          <p:spPr>
            <a:xfrm>
              <a:off x="5517950" y="2263800"/>
              <a:ext cx="300" cy="425"/>
            </a:xfrm>
            <a:custGeom>
              <a:rect b="b" l="l" r="r" t="t"/>
              <a:pathLst>
                <a:path extrusionOk="0" h="17" w="12">
                  <a:moveTo>
                    <a:pt x="0" y="1"/>
                  </a:moveTo>
                  <a:cubicBezTo>
                    <a:pt x="8" y="12"/>
                    <a:pt x="11" y="16"/>
                    <a:pt x="11" y="16"/>
                  </a:cubicBezTo>
                  <a:cubicBezTo>
                    <a:pt x="12" y="16"/>
                    <a:pt x="4" y="1"/>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3"/>
            <p:cNvSpPr/>
            <p:nvPr/>
          </p:nvSpPr>
          <p:spPr>
            <a:xfrm>
              <a:off x="5514125" y="2258125"/>
              <a:ext cx="575" cy="625"/>
            </a:xfrm>
            <a:custGeom>
              <a:rect b="b" l="l" r="r" t="t"/>
              <a:pathLst>
                <a:path extrusionOk="0" h="25" w="23">
                  <a:moveTo>
                    <a:pt x="5" y="0"/>
                  </a:moveTo>
                  <a:cubicBezTo>
                    <a:pt x="0" y="0"/>
                    <a:pt x="3" y="10"/>
                    <a:pt x="10" y="25"/>
                  </a:cubicBezTo>
                  <a:lnTo>
                    <a:pt x="10" y="25"/>
                  </a:lnTo>
                  <a:cubicBezTo>
                    <a:pt x="4" y="13"/>
                    <a:pt x="4" y="10"/>
                    <a:pt x="7" y="10"/>
                  </a:cubicBezTo>
                  <a:cubicBezTo>
                    <a:pt x="10" y="10"/>
                    <a:pt x="16" y="13"/>
                    <a:pt x="22" y="13"/>
                  </a:cubicBezTo>
                  <a:cubicBezTo>
                    <a:pt x="13" y="4"/>
                    <a:pt x="7" y="0"/>
                    <a:pt x="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3"/>
            <p:cNvSpPr/>
            <p:nvPr/>
          </p:nvSpPr>
          <p:spPr>
            <a:xfrm>
              <a:off x="5513175" y="2257850"/>
              <a:ext cx="1525" cy="3000"/>
            </a:xfrm>
            <a:custGeom>
              <a:rect b="b" l="l" r="r" t="t"/>
              <a:pathLst>
                <a:path extrusionOk="0" h="120" w="61">
                  <a:moveTo>
                    <a:pt x="24" y="0"/>
                  </a:moveTo>
                  <a:cubicBezTo>
                    <a:pt x="12" y="0"/>
                    <a:pt x="48" y="60"/>
                    <a:pt x="36" y="60"/>
                  </a:cubicBezTo>
                  <a:cubicBezTo>
                    <a:pt x="24" y="48"/>
                    <a:pt x="24" y="36"/>
                    <a:pt x="24" y="24"/>
                  </a:cubicBezTo>
                  <a:cubicBezTo>
                    <a:pt x="15" y="19"/>
                    <a:pt x="9" y="16"/>
                    <a:pt x="5" y="16"/>
                  </a:cubicBezTo>
                  <a:cubicBezTo>
                    <a:pt x="1" y="16"/>
                    <a:pt x="1" y="22"/>
                    <a:pt x="1" y="36"/>
                  </a:cubicBezTo>
                  <a:cubicBezTo>
                    <a:pt x="12" y="60"/>
                    <a:pt x="48" y="108"/>
                    <a:pt x="60" y="119"/>
                  </a:cubicBezTo>
                  <a:cubicBezTo>
                    <a:pt x="60" y="111"/>
                    <a:pt x="40" y="63"/>
                    <a:pt x="45" y="63"/>
                  </a:cubicBezTo>
                  <a:lnTo>
                    <a:pt x="45" y="63"/>
                  </a:lnTo>
                  <a:cubicBezTo>
                    <a:pt x="46" y="63"/>
                    <a:pt x="51" y="68"/>
                    <a:pt x="60" y="84"/>
                  </a:cubicBezTo>
                  <a:lnTo>
                    <a:pt x="2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3"/>
            <p:cNvSpPr/>
            <p:nvPr/>
          </p:nvSpPr>
          <p:spPr>
            <a:xfrm>
              <a:off x="5516150" y="2261725"/>
              <a:ext cx="925" cy="1375"/>
            </a:xfrm>
            <a:custGeom>
              <a:rect b="b" l="l" r="r" t="t"/>
              <a:pathLst>
                <a:path extrusionOk="0" h="55" w="37">
                  <a:moveTo>
                    <a:pt x="1" y="0"/>
                  </a:moveTo>
                  <a:lnTo>
                    <a:pt x="1" y="0"/>
                  </a:lnTo>
                  <a:cubicBezTo>
                    <a:pt x="13" y="24"/>
                    <a:pt x="13" y="24"/>
                    <a:pt x="13" y="36"/>
                  </a:cubicBezTo>
                  <a:cubicBezTo>
                    <a:pt x="23" y="50"/>
                    <a:pt x="28" y="54"/>
                    <a:pt x="31" y="54"/>
                  </a:cubicBezTo>
                  <a:cubicBezTo>
                    <a:pt x="37" y="54"/>
                    <a:pt x="24" y="24"/>
                    <a:pt x="24" y="24"/>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3"/>
            <p:cNvSpPr/>
            <p:nvPr/>
          </p:nvSpPr>
          <p:spPr>
            <a:xfrm>
              <a:off x="5512875" y="2260825"/>
              <a:ext cx="325" cy="625"/>
            </a:xfrm>
            <a:custGeom>
              <a:rect b="b" l="l" r="r" t="t"/>
              <a:pathLst>
                <a:path extrusionOk="0" h="25" w="13">
                  <a:moveTo>
                    <a:pt x="13" y="0"/>
                  </a:moveTo>
                  <a:lnTo>
                    <a:pt x="1" y="24"/>
                  </a:lnTo>
                  <a:lnTo>
                    <a:pt x="13" y="24"/>
                  </a:lnTo>
                  <a:lnTo>
                    <a:pt x="1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3"/>
            <p:cNvSpPr/>
            <p:nvPr/>
          </p:nvSpPr>
          <p:spPr>
            <a:xfrm>
              <a:off x="5512575" y="2260225"/>
              <a:ext cx="25" cy="925"/>
            </a:xfrm>
            <a:custGeom>
              <a:rect b="b" l="l" r="r" t="t"/>
              <a:pathLst>
                <a:path extrusionOk="0" h="37" w="1">
                  <a:moveTo>
                    <a:pt x="1" y="13"/>
                  </a:moveTo>
                  <a:lnTo>
                    <a:pt x="1" y="1"/>
                  </a:lnTo>
                  <a:lnTo>
                    <a:pt x="1" y="36"/>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3"/>
            <p:cNvSpPr/>
            <p:nvPr/>
          </p:nvSpPr>
          <p:spPr>
            <a:xfrm>
              <a:off x="5511975" y="2259925"/>
              <a:ext cx="325" cy="625"/>
            </a:xfrm>
            <a:custGeom>
              <a:rect b="b" l="l" r="r" t="t"/>
              <a:pathLst>
                <a:path extrusionOk="0" h="25" w="13">
                  <a:moveTo>
                    <a:pt x="13" y="1"/>
                  </a:moveTo>
                  <a:lnTo>
                    <a:pt x="1" y="25"/>
                  </a:lnTo>
                  <a:lnTo>
                    <a:pt x="13" y="25"/>
                  </a:lnTo>
                  <a:lnTo>
                    <a:pt x="1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3"/>
            <p:cNvSpPr/>
            <p:nvPr/>
          </p:nvSpPr>
          <p:spPr>
            <a:xfrm>
              <a:off x="5511400" y="2260525"/>
              <a:ext cx="600" cy="625"/>
            </a:xfrm>
            <a:custGeom>
              <a:rect b="b" l="l" r="r" t="t"/>
              <a:pathLst>
                <a:path extrusionOk="0" h="25" w="24">
                  <a:moveTo>
                    <a:pt x="12" y="1"/>
                  </a:moveTo>
                  <a:cubicBezTo>
                    <a:pt x="12" y="7"/>
                    <a:pt x="12" y="10"/>
                    <a:pt x="11" y="10"/>
                  </a:cubicBezTo>
                  <a:cubicBezTo>
                    <a:pt x="9" y="10"/>
                    <a:pt x="6" y="7"/>
                    <a:pt x="0" y="1"/>
                  </a:cubicBezTo>
                  <a:lnTo>
                    <a:pt x="0" y="1"/>
                  </a:lnTo>
                  <a:lnTo>
                    <a:pt x="12" y="24"/>
                  </a:lnTo>
                  <a:cubicBezTo>
                    <a:pt x="12" y="21"/>
                    <a:pt x="14" y="21"/>
                    <a:pt x="15" y="21"/>
                  </a:cubicBezTo>
                  <a:cubicBezTo>
                    <a:pt x="17" y="21"/>
                    <a:pt x="19" y="21"/>
                    <a:pt x="21" y="21"/>
                  </a:cubicBezTo>
                  <a:cubicBezTo>
                    <a:pt x="24" y="21"/>
                    <a:pt x="24" y="18"/>
                    <a:pt x="1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3"/>
            <p:cNvSpPr/>
            <p:nvPr/>
          </p:nvSpPr>
          <p:spPr>
            <a:xfrm>
              <a:off x="5517050" y="2274225"/>
              <a:ext cx="625" cy="900"/>
            </a:xfrm>
            <a:custGeom>
              <a:rect b="b" l="l" r="r" t="t"/>
              <a:pathLst>
                <a:path extrusionOk="0" h="36" w="25">
                  <a:moveTo>
                    <a:pt x="0" y="0"/>
                  </a:moveTo>
                  <a:lnTo>
                    <a:pt x="12" y="36"/>
                  </a:lnTo>
                  <a:lnTo>
                    <a:pt x="24" y="36"/>
                  </a:lnTo>
                  <a:cubicBezTo>
                    <a:pt x="12" y="24"/>
                    <a:pt x="12" y="1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3"/>
            <p:cNvSpPr/>
            <p:nvPr/>
          </p:nvSpPr>
          <p:spPr>
            <a:xfrm>
              <a:off x="5516450" y="2273850"/>
              <a:ext cx="625" cy="1275"/>
            </a:xfrm>
            <a:custGeom>
              <a:rect b="b" l="l" r="r" t="t"/>
              <a:pathLst>
                <a:path extrusionOk="0" h="51" w="25">
                  <a:moveTo>
                    <a:pt x="1" y="3"/>
                  </a:moveTo>
                  <a:lnTo>
                    <a:pt x="1" y="15"/>
                  </a:lnTo>
                  <a:cubicBezTo>
                    <a:pt x="2" y="17"/>
                    <a:pt x="3" y="18"/>
                    <a:pt x="4" y="18"/>
                  </a:cubicBezTo>
                  <a:lnTo>
                    <a:pt x="4" y="18"/>
                  </a:lnTo>
                  <a:lnTo>
                    <a:pt x="1" y="3"/>
                  </a:lnTo>
                  <a:close/>
                  <a:moveTo>
                    <a:pt x="9" y="1"/>
                  </a:moveTo>
                  <a:cubicBezTo>
                    <a:pt x="4" y="1"/>
                    <a:pt x="9" y="18"/>
                    <a:pt x="4" y="18"/>
                  </a:cubicBezTo>
                  <a:cubicBezTo>
                    <a:pt x="4" y="18"/>
                    <a:pt x="4" y="18"/>
                    <a:pt x="4" y="18"/>
                  </a:cubicBezTo>
                  <a:lnTo>
                    <a:pt x="4" y="18"/>
                  </a:lnTo>
                  <a:lnTo>
                    <a:pt x="12" y="51"/>
                  </a:lnTo>
                  <a:cubicBezTo>
                    <a:pt x="24" y="51"/>
                    <a:pt x="12" y="15"/>
                    <a:pt x="12" y="3"/>
                  </a:cubicBezTo>
                  <a:cubicBezTo>
                    <a:pt x="11" y="2"/>
                    <a:pt x="9" y="1"/>
                    <a:pt x="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3"/>
            <p:cNvSpPr/>
            <p:nvPr/>
          </p:nvSpPr>
          <p:spPr>
            <a:xfrm>
              <a:off x="5510800" y="2274825"/>
              <a:ext cx="1300" cy="1850"/>
            </a:xfrm>
            <a:custGeom>
              <a:rect b="b" l="l" r="r" t="t"/>
              <a:pathLst>
                <a:path extrusionOk="0" h="74" w="52">
                  <a:moveTo>
                    <a:pt x="12" y="0"/>
                  </a:moveTo>
                  <a:cubicBezTo>
                    <a:pt x="12" y="24"/>
                    <a:pt x="0" y="24"/>
                    <a:pt x="0" y="36"/>
                  </a:cubicBezTo>
                  <a:cubicBezTo>
                    <a:pt x="11" y="46"/>
                    <a:pt x="21" y="74"/>
                    <a:pt x="23" y="74"/>
                  </a:cubicBezTo>
                  <a:cubicBezTo>
                    <a:pt x="24" y="74"/>
                    <a:pt x="24" y="73"/>
                    <a:pt x="24" y="72"/>
                  </a:cubicBezTo>
                  <a:lnTo>
                    <a:pt x="24" y="48"/>
                  </a:lnTo>
                  <a:lnTo>
                    <a:pt x="36" y="72"/>
                  </a:lnTo>
                  <a:cubicBezTo>
                    <a:pt x="39" y="73"/>
                    <a:pt x="41" y="73"/>
                    <a:pt x="42" y="73"/>
                  </a:cubicBezTo>
                  <a:cubicBezTo>
                    <a:pt x="51" y="73"/>
                    <a:pt x="32" y="46"/>
                    <a:pt x="34" y="46"/>
                  </a:cubicBezTo>
                  <a:lnTo>
                    <a:pt x="34" y="46"/>
                  </a:lnTo>
                  <a:cubicBezTo>
                    <a:pt x="34" y="46"/>
                    <a:pt x="35" y="46"/>
                    <a:pt x="36" y="48"/>
                  </a:cubicBezTo>
                  <a:cubicBezTo>
                    <a:pt x="24" y="24"/>
                    <a:pt x="24" y="24"/>
                    <a:pt x="1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99" name="Google Shape;1699;p13"/>
          <p:cNvSpPr/>
          <p:nvPr/>
        </p:nvSpPr>
        <p:spPr>
          <a:xfrm flipH="1" rot="7326187">
            <a:off x="7689760" y="3108154"/>
            <a:ext cx="995573" cy="460425"/>
          </a:xfrm>
          <a:custGeom>
            <a:rect b="b" l="l" r="r" t="t"/>
            <a:pathLst>
              <a:path extrusionOk="0" h="8069" w="26600">
                <a:moveTo>
                  <a:pt x="12445" y="1399"/>
                </a:moveTo>
                <a:cubicBezTo>
                  <a:pt x="12424" y="1406"/>
                  <a:pt x="12415" y="1414"/>
                  <a:pt x="12405" y="1422"/>
                </a:cubicBezTo>
                <a:lnTo>
                  <a:pt x="12405" y="1422"/>
                </a:lnTo>
                <a:cubicBezTo>
                  <a:pt x="12406" y="1422"/>
                  <a:pt x="12406" y="1422"/>
                  <a:pt x="12407" y="1421"/>
                </a:cubicBezTo>
                <a:cubicBezTo>
                  <a:pt x="12421" y="1414"/>
                  <a:pt x="12434" y="1407"/>
                  <a:pt x="12445" y="1399"/>
                </a:cubicBezTo>
                <a:close/>
                <a:moveTo>
                  <a:pt x="12405" y="1422"/>
                </a:moveTo>
                <a:cubicBezTo>
                  <a:pt x="12358" y="1445"/>
                  <a:pt x="12324" y="1457"/>
                  <a:pt x="12324" y="1457"/>
                </a:cubicBezTo>
                <a:cubicBezTo>
                  <a:pt x="12375" y="1447"/>
                  <a:pt x="12391" y="1434"/>
                  <a:pt x="12405" y="1422"/>
                </a:cubicBezTo>
                <a:close/>
                <a:moveTo>
                  <a:pt x="22134" y="1493"/>
                </a:moveTo>
                <a:lnTo>
                  <a:pt x="22134" y="1493"/>
                </a:lnTo>
                <a:cubicBezTo>
                  <a:pt x="22130" y="1497"/>
                  <a:pt x="22128" y="1502"/>
                  <a:pt x="22126" y="1508"/>
                </a:cubicBezTo>
                <a:lnTo>
                  <a:pt x="22126" y="1508"/>
                </a:lnTo>
                <a:cubicBezTo>
                  <a:pt x="22129" y="1504"/>
                  <a:pt x="22132" y="1499"/>
                  <a:pt x="22134" y="1493"/>
                </a:cubicBezTo>
                <a:close/>
                <a:moveTo>
                  <a:pt x="12199" y="1537"/>
                </a:moveTo>
                <a:lnTo>
                  <a:pt x="12199" y="1537"/>
                </a:lnTo>
                <a:cubicBezTo>
                  <a:pt x="12195" y="1538"/>
                  <a:pt x="12189" y="1539"/>
                  <a:pt x="12181" y="1540"/>
                </a:cubicBezTo>
                <a:cubicBezTo>
                  <a:pt x="12187" y="1539"/>
                  <a:pt x="12193" y="1538"/>
                  <a:pt x="12199" y="1537"/>
                </a:cubicBezTo>
                <a:close/>
                <a:moveTo>
                  <a:pt x="21194" y="1588"/>
                </a:moveTo>
                <a:lnTo>
                  <a:pt x="21194" y="1588"/>
                </a:lnTo>
                <a:cubicBezTo>
                  <a:pt x="21193" y="1597"/>
                  <a:pt x="21192" y="1605"/>
                  <a:pt x="21192" y="1613"/>
                </a:cubicBezTo>
                <a:lnTo>
                  <a:pt x="21192" y="1613"/>
                </a:lnTo>
                <a:cubicBezTo>
                  <a:pt x="21193" y="1603"/>
                  <a:pt x="21194" y="1595"/>
                  <a:pt x="21194" y="1588"/>
                </a:cubicBezTo>
                <a:close/>
                <a:moveTo>
                  <a:pt x="6834" y="1622"/>
                </a:moveTo>
                <a:lnTo>
                  <a:pt x="6834" y="1622"/>
                </a:lnTo>
                <a:cubicBezTo>
                  <a:pt x="6834" y="1622"/>
                  <a:pt x="6835" y="1623"/>
                  <a:pt x="6835" y="1624"/>
                </a:cubicBezTo>
                <a:cubicBezTo>
                  <a:pt x="6836" y="1623"/>
                  <a:pt x="6836" y="1622"/>
                  <a:pt x="6834" y="1622"/>
                </a:cubicBezTo>
                <a:close/>
                <a:moveTo>
                  <a:pt x="6069" y="1689"/>
                </a:moveTo>
                <a:cubicBezTo>
                  <a:pt x="6089" y="1689"/>
                  <a:pt x="6101" y="1704"/>
                  <a:pt x="6109" y="1719"/>
                </a:cubicBezTo>
                <a:cubicBezTo>
                  <a:pt x="6085" y="1731"/>
                  <a:pt x="6073" y="1743"/>
                  <a:pt x="6037" y="1767"/>
                </a:cubicBezTo>
                <a:cubicBezTo>
                  <a:pt x="6037" y="1779"/>
                  <a:pt x="6037" y="1779"/>
                  <a:pt x="6037" y="1790"/>
                </a:cubicBezTo>
                <a:cubicBezTo>
                  <a:pt x="6037" y="1755"/>
                  <a:pt x="6025" y="1731"/>
                  <a:pt x="6025" y="1707"/>
                </a:cubicBezTo>
                <a:cubicBezTo>
                  <a:pt x="6043" y="1694"/>
                  <a:pt x="6057" y="1689"/>
                  <a:pt x="6069" y="1689"/>
                </a:cubicBezTo>
                <a:close/>
                <a:moveTo>
                  <a:pt x="19138" y="2085"/>
                </a:moveTo>
                <a:cubicBezTo>
                  <a:pt x="19141" y="2094"/>
                  <a:pt x="19143" y="2100"/>
                  <a:pt x="19146" y="2100"/>
                </a:cubicBezTo>
                <a:lnTo>
                  <a:pt x="19138" y="2085"/>
                </a:lnTo>
                <a:close/>
                <a:moveTo>
                  <a:pt x="19545" y="2287"/>
                </a:moveTo>
                <a:cubicBezTo>
                  <a:pt x="19546" y="2290"/>
                  <a:pt x="19547" y="2293"/>
                  <a:pt x="19548" y="2296"/>
                </a:cubicBezTo>
                <a:lnTo>
                  <a:pt x="19548" y="2296"/>
                </a:lnTo>
                <a:cubicBezTo>
                  <a:pt x="19547" y="2292"/>
                  <a:pt x="19546" y="2289"/>
                  <a:pt x="19545" y="2287"/>
                </a:cubicBezTo>
                <a:close/>
                <a:moveTo>
                  <a:pt x="19548" y="2296"/>
                </a:moveTo>
                <a:cubicBezTo>
                  <a:pt x="19553" y="2315"/>
                  <a:pt x="19558" y="2347"/>
                  <a:pt x="19563" y="2398"/>
                </a:cubicBezTo>
                <a:cubicBezTo>
                  <a:pt x="19563" y="2339"/>
                  <a:pt x="19554" y="2315"/>
                  <a:pt x="19548" y="2296"/>
                </a:cubicBezTo>
                <a:close/>
                <a:moveTo>
                  <a:pt x="6859" y="2374"/>
                </a:moveTo>
                <a:cubicBezTo>
                  <a:pt x="6847" y="2410"/>
                  <a:pt x="6930" y="2410"/>
                  <a:pt x="6978" y="2445"/>
                </a:cubicBezTo>
                <a:cubicBezTo>
                  <a:pt x="6942" y="2445"/>
                  <a:pt x="6906" y="2457"/>
                  <a:pt x="6859" y="2481"/>
                </a:cubicBezTo>
                <a:cubicBezTo>
                  <a:pt x="6835" y="2433"/>
                  <a:pt x="6823" y="2386"/>
                  <a:pt x="6859" y="2374"/>
                </a:cubicBezTo>
                <a:close/>
                <a:moveTo>
                  <a:pt x="21261" y="2494"/>
                </a:moveTo>
                <a:cubicBezTo>
                  <a:pt x="21260" y="2496"/>
                  <a:pt x="21259" y="2498"/>
                  <a:pt x="21259" y="2501"/>
                </a:cubicBezTo>
                <a:lnTo>
                  <a:pt x="21259" y="2501"/>
                </a:lnTo>
                <a:cubicBezTo>
                  <a:pt x="21259" y="2499"/>
                  <a:pt x="21260" y="2497"/>
                  <a:pt x="21261" y="2494"/>
                </a:cubicBezTo>
                <a:close/>
                <a:moveTo>
                  <a:pt x="25742" y="2517"/>
                </a:moveTo>
                <a:cubicBezTo>
                  <a:pt x="25742" y="2517"/>
                  <a:pt x="25742" y="2517"/>
                  <a:pt x="25742" y="2517"/>
                </a:cubicBezTo>
                <a:cubicBezTo>
                  <a:pt x="25742" y="2517"/>
                  <a:pt x="25742" y="2517"/>
                  <a:pt x="25742" y="2517"/>
                </a:cubicBezTo>
                <a:close/>
                <a:moveTo>
                  <a:pt x="21259" y="2501"/>
                </a:moveTo>
                <a:lnTo>
                  <a:pt x="21259" y="2501"/>
                </a:lnTo>
                <a:cubicBezTo>
                  <a:pt x="21253" y="2518"/>
                  <a:pt x="21246" y="2514"/>
                  <a:pt x="21253" y="2529"/>
                </a:cubicBezTo>
                <a:cubicBezTo>
                  <a:pt x="21255" y="2517"/>
                  <a:pt x="21257" y="2508"/>
                  <a:pt x="21259" y="2501"/>
                </a:cubicBezTo>
                <a:close/>
                <a:moveTo>
                  <a:pt x="6704" y="2552"/>
                </a:moveTo>
                <a:cubicBezTo>
                  <a:pt x="6680" y="2564"/>
                  <a:pt x="6656" y="2576"/>
                  <a:pt x="6632" y="2588"/>
                </a:cubicBezTo>
                <a:cubicBezTo>
                  <a:pt x="6656" y="2576"/>
                  <a:pt x="6668" y="2564"/>
                  <a:pt x="6704" y="2552"/>
                </a:cubicBezTo>
                <a:close/>
                <a:moveTo>
                  <a:pt x="26153" y="2598"/>
                </a:moveTo>
                <a:cubicBezTo>
                  <a:pt x="26141" y="2598"/>
                  <a:pt x="26120" y="2623"/>
                  <a:pt x="26095" y="2659"/>
                </a:cubicBezTo>
                <a:lnTo>
                  <a:pt x="26095" y="2659"/>
                </a:lnTo>
                <a:cubicBezTo>
                  <a:pt x="26125" y="2624"/>
                  <a:pt x="26159" y="2600"/>
                  <a:pt x="26159" y="2600"/>
                </a:cubicBezTo>
                <a:cubicBezTo>
                  <a:pt x="26157" y="2599"/>
                  <a:pt x="26155" y="2598"/>
                  <a:pt x="26153" y="2598"/>
                </a:cubicBezTo>
                <a:close/>
                <a:moveTo>
                  <a:pt x="25206" y="2576"/>
                </a:moveTo>
                <a:cubicBezTo>
                  <a:pt x="25206" y="2588"/>
                  <a:pt x="25218" y="2588"/>
                  <a:pt x="25230" y="2600"/>
                </a:cubicBezTo>
                <a:cubicBezTo>
                  <a:pt x="25209" y="2643"/>
                  <a:pt x="25187" y="2685"/>
                  <a:pt x="25183" y="2685"/>
                </a:cubicBezTo>
                <a:cubicBezTo>
                  <a:pt x="25183" y="2685"/>
                  <a:pt x="25182" y="2685"/>
                  <a:pt x="25182" y="2683"/>
                </a:cubicBezTo>
                <a:cubicBezTo>
                  <a:pt x="25194" y="2660"/>
                  <a:pt x="25194" y="2624"/>
                  <a:pt x="25206" y="2576"/>
                </a:cubicBezTo>
                <a:close/>
                <a:moveTo>
                  <a:pt x="26095" y="2659"/>
                </a:moveTo>
                <a:cubicBezTo>
                  <a:pt x="26082" y="2674"/>
                  <a:pt x="26070" y="2691"/>
                  <a:pt x="26060" y="2710"/>
                </a:cubicBezTo>
                <a:lnTo>
                  <a:pt x="26060" y="2710"/>
                </a:lnTo>
                <a:cubicBezTo>
                  <a:pt x="26072" y="2692"/>
                  <a:pt x="26084" y="2675"/>
                  <a:pt x="26095" y="2659"/>
                </a:cubicBezTo>
                <a:close/>
                <a:moveTo>
                  <a:pt x="25745" y="2799"/>
                </a:moveTo>
                <a:lnTo>
                  <a:pt x="25745" y="2799"/>
                </a:lnTo>
                <a:cubicBezTo>
                  <a:pt x="25744" y="2800"/>
                  <a:pt x="25743" y="2801"/>
                  <a:pt x="25742" y="2802"/>
                </a:cubicBezTo>
                <a:cubicBezTo>
                  <a:pt x="25743" y="2801"/>
                  <a:pt x="25744" y="2800"/>
                  <a:pt x="25745" y="2799"/>
                </a:cubicBezTo>
                <a:close/>
                <a:moveTo>
                  <a:pt x="21090" y="2835"/>
                </a:moveTo>
                <a:lnTo>
                  <a:pt x="21090" y="2835"/>
                </a:lnTo>
                <a:cubicBezTo>
                  <a:pt x="21089" y="2836"/>
                  <a:pt x="21088" y="2837"/>
                  <a:pt x="21087" y="2838"/>
                </a:cubicBezTo>
                <a:cubicBezTo>
                  <a:pt x="21088" y="2837"/>
                  <a:pt x="21089" y="2836"/>
                  <a:pt x="21090" y="2835"/>
                </a:cubicBezTo>
                <a:close/>
                <a:moveTo>
                  <a:pt x="21051" y="2898"/>
                </a:moveTo>
                <a:lnTo>
                  <a:pt x="21027" y="2945"/>
                </a:lnTo>
                <a:cubicBezTo>
                  <a:pt x="21039" y="2922"/>
                  <a:pt x="21051" y="2922"/>
                  <a:pt x="21051" y="2922"/>
                </a:cubicBezTo>
                <a:lnTo>
                  <a:pt x="21051" y="2898"/>
                </a:lnTo>
                <a:close/>
                <a:moveTo>
                  <a:pt x="25599" y="2993"/>
                </a:moveTo>
                <a:cubicBezTo>
                  <a:pt x="25599" y="2993"/>
                  <a:pt x="25611" y="3005"/>
                  <a:pt x="25611" y="3005"/>
                </a:cubicBezTo>
                <a:cubicBezTo>
                  <a:pt x="25611" y="2993"/>
                  <a:pt x="25611" y="2993"/>
                  <a:pt x="25599" y="2993"/>
                </a:cubicBezTo>
                <a:close/>
                <a:moveTo>
                  <a:pt x="26492" y="3160"/>
                </a:moveTo>
                <a:lnTo>
                  <a:pt x="26492" y="3160"/>
                </a:lnTo>
                <a:cubicBezTo>
                  <a:pt x="26485" y="3162"/>
                  <a:pt x="26479" y="3165"/>
                  <a:pt x="26472" y="3168"/>
                </a:cubicBezTo>
                <a:lnTo>
                  <a:pt x="26472" y="3168"/>
                </a:lnTo>
                <a:cubicBezTo>
                  <a:pt x="26478" y="3166"/>
                  <a:pt x="26485" y="3163"/>
                  <a:pt x="26492" y="3160"/>
                </a:cubicBezTo>
                <a:close/>
                <a:moveTo>
                  <a:pt x="25222" y="3311"/>
                </a:moveTo>
                <a:cubicBezTo>
                  <a:pt x="25226" y="3311"/>
                  <a:pt x="25216" y="3331"/>
                  <a:pt x="25206" y="3350"/>
                </a:cubicBezTo>
                <a:cubicBezTo>
                  <a:pt x="25206" y="3350"/>
                  <a:pt x="25206" y="3350"/>
                  <a:pt x="25194" y="3338"/>
                </a:cubicBezTo>
                <a:cubicBezTo>
                  <a:pt x="25206" y="3326"/>
                  <a:pt x="25206" y="3326"/>
                  <a:pt x="25218" y="3314"/>
                </a:cubicBezTo>
                <a:cubicBezTo>
                  <a:pt x="25220" y="3312"/>
                  <a:pt x="25222" y="3311"/>
                  <a:pt x="25222" y="3311"/>
                </a:cubicBezTo>
                <a:close/>
                <a:moveTo>
                  <a:pt x="24992" y="3362"/>
                </a:moveTo>
                <a:cubicBezTo>
                  <a:pt x="24992" y="3362"/>
                  <a:pt x="24992" y="3362"/>
                  <a:pt x="24992" y="3362"/>
                </a:cubicBezTo>
                <a:cubicBezTo>
                  <a:pt x="24992" y="3362"/>
                  <a:pt x="24992" y="3362"/>
                  <a:pt x="24992" y="3362"/>
                </a:cubicBezTo>
                <a:close/>
                <a:moveTo>
                  <a:pt x="24992" y="3338"/>
                </a:moveTo>
                <a:lnTo>
                  <a:pt x="24980" y="3374"/>
                </a:lnTo>
                <a:cubicBezTo>
                  <a:pt x="24992" y="3362"/>
                  <a:pt x="24992" y="3350"/>
                  <a:pt x="24992" y="3338"/>
                </a:cubicBezTo>
                <a:close/>
                <a:moveTo>
                  <a:pt x="25254" y="3374"/>
                </a:moveTo>
                <a:cubicBezTo>
                  <a:pt x="25254" y="3386"/>
                  <a:pt x="25254" y="3386"/>
                  <a:pt x="25266" y="3398"/>
                </a:cubicBezTo>
                <a:cubicBezTo>
                  <a:pt x="25254" y="3398"/>
                  <a:pt x="25254" y="3410"/>
                  <a:pt x="25242" y="3422"/>
                </a:cubicBezTo>
                <a:cubicBezTo>
                  <a:pt x="25242" y="3410"/>
                  <a:pt x="25242" y="3410"/>
                  <a:pt x="25230" y="3398"/>
                </a:cubicBezTo>
                <a:cubicBezTo>
                  <a:pt x="25242" y="3398"/>
                  <a:pt x="25242" y="3386"/>
                  <a:pt x="25254" y="3374"/>
                </a:cubicBezTo>
                <a:close/>
                <a:moveTo>
                  <a:pt x="25170" y="3374"/>
                </a:moveTo>
                <a:cubicBezTo>
                  <a:pt x="25182" y="3386"/>
                  <a:pt x="25182" y="3398"/>
                  <a:pt x="25182" y="3398"/>
                </a:cubicBezTo>
                <a:cubicBezTo>
                  <a:pt x="25182" y="3410"/>
                  <a:pt x="25170" y="3422"/>
                  <a:pt x="25170" y="3433"/>
                </a:cubicBezTo>
                <a:lnTo>
                  <a:pt x="25159" y="3398"/>
                </a:lnTo>
                <a:cubicBezTo>
                  <a:pt x="25159" y="3386"/>
                  <a:pt x="25170" y="3386"/>
                  <a:pt x="25170" y="3374"/>
                </a:cubicBezTo>
                <a:close/>
                <a:moveTo>
                  <a:pt x="25111" y="3136"/>
                </a:moveTo>
                <a:lnTo>
                  <a:pt x="25111" y="3136"/>
                </a:lnTo>
                <a:cubicBezTo>
                  <a:pt x="25087" y="3207"/>
                  <a:pt x="25075" y="3255"/>
                  <a:pt x="25051" y="3303"/>
                </a:cubicBezTo>
                <a:cubicBezTo>
                  <a:pt x="25051" y="3303"/>
                  <a:pt x="25051" y="3314"/>
                  <a:pt x="25051" y="3314"/>
                </a:cubicBezTo>
                <a:cubicBezTo>
                  <a:pt x="25039" y="3362"/>
                  <a:pt x="25028" y="3398"/>
                  <a:pt x="25016" y="3445"/>
                </a:cubicBezTo>
                <a:cubicBezTo>
                  <a:pt x="25004" y="3422"/>
                  <a:pt x="24992" y="3410"/>
                  <a:pt x="24992" y="3398"/>
                </a:cubicBezTo>
                <a:cubicBezTo>
                  <a:pt x="24992" y="3386"/>
                  <a:pt x="24992" y="3374"/>
                  <a:pt x="24992" y="3362"/>
                </a:cubicBezTo>
                <a:cubicBezTo>
                  <a:pt x="24992" y="3374"/>
                  <a:pt x="24992" y="3374"/>
                  <a:pt x="24980" y="3386"/>
                </a:cubicBezTo>
                <a:cubicBezTo>
                  <a:pt x="24980" y="3374"/>
                  <a:pt x="24980" y="3374"/>
                  <a:pt x="24980" y="3374"/>
                </a:cubicBezTo>
                <a:cubicBezTo>
                  <a:pt x="24980" y="3374"/>
                  <a:pt x="24980" y="3374"/>
                  <a:pt x="24968" y="3362"/>
                </a:cubicBezTo>
                <a:cubicBezTo>
                  <a:pt x="24968" y="3374"/>
                  <a:pt x="24968" y="3374"/>
                  <a:pt x="24968" y="3386"/>
                </a:cubicBezTo>
                <a:lnTo>
                  <a:pt x="24944" y="3386"/>
                </a:lnTo>
                <a:cubicBezTo>
                  <a:pt x="24967" y="3339"/>
                  <a:pt x="24991" y="3303"/>
                  <a:pt x="24998" y="3303"/>
                </a:cubicBezTo>
                <a:lnTo>
                  <a:pt x="24998" y="3303"/>
                </a:lnTo>
                <a:cubicBezTo>
                  <a:pt x="25001" y="3303"/>
                  <a:pt x="25000" y="3313"/>
                  <a:pt x="24992" y="3338"/>
                </a:cubicBezTo>
                <a:cubicBezTo>
                  <a:pt x="25039" y="3267"/>
                  <a:pt x="25087" y="3172"/>
                  <a:pt x="25111" y="3136"/>
                </a:cubicBezTo>
                <a:close/>
                <a:moveTo>
                  <a:pt x="25147" y="3410"/>
                </a:moveTo>
                <a:cubicBezTo>
                  <a:pt x="25147" y="3433"/>
                  <a:pt x="25147" y="3433"/>
                  <a:pt x="25159" y="3445"/>
                </a:cubicBezTo>
                <a:cubicBezTo>
                  <a:pt x="25147" y="3445"/>
                  <a:pt x="25147" y="3457"/>
                  <a:pt x="25147" y="3457"/>
                </a:cubicBezTo>
                <a:lnTo>
                  <a:pt x="25159" y="3457"/>
                </a:lnTo>
                <a:cubicBezTo>
                  <a:pt x="25159" y="3463"/>
                  <a:pt x="25159" y="3466"/>
                  <a:pt x="25157" y="3466"/>
                </a:cubicBezTo>
                <a:cubicBezTo>
                  <a:pt x="25156" y="3466"/>
                  <a:pt x="25153" y="3463"/>
                  <a:pt x="25147" y="3457"/>
                </a:cubicBezTo>
                <a:cubicBezTo>
                  <a:pt x="25135" y="3457"/>
                  <a:pt x="25135" y="3445"/>
                  <a:pt x="25135" y="3445"/>
                </a:cubicBezTo>
                <a:cubicBezTo>
                  <a:pt x="25135" y="3433"/>
                  <a:pt x="25135" y="3433"/>
                  <a:pt x="25123" y="3433"/>
                </a:cubicBezTo>
                <a:cubicBezTo>
                  <a:pt x="25135" y="3457"/>
                  <a:pt x="25135" y="3469"/>
                  <a:pt x="25135" y="3469"/>
                </a:cubicBezTo>
                <a:lnTo>
                  <a:pt x="25123" y="3445"/>
                </a:lnTo>
                <a:cubicBezTo>
                  <a:pt x="25123" y="3445"/>
                  <a:pt x="25123" y="3445"/>
                  <a:pt x="25123" y="3433"/>
                </a:cubicBezTo>
                <a:cubicBezTo>
                  <a:pt x="25135" y="3433"/>
                  <a:pt x="25135" y="3422"/>
                  <a:pt x="25147" y="3410"/>
                </a:cubicBezTo>
                <a:close/>
                <a:moveTo>
                  <a:pt x="25194" y="3433"/>
                </a:moveTo>
                <a:cubicBezTo>
                  <a:pt x="25209" y="3471"/>
                  <a:pt x="25215" y="3495"/>
                  <a:pt x="25208" y="3495"/>
                </a:cubicBezTo>
                <a:cubicBezTo>
                  <a:pt x="25204" y="3495"/>
                  <a:pt x="25195" y="3487"/>
                  <a:pt x="25182" y="3469"/>
                </a:cubicBezTo>
                <a:lnTo>
                  <a:pt x="25182" y="3445"/>
                </a:lnTo>
                <a:cubicBezTo>
                  <a:pt x="25182" y="3445"/>
                  <a:pt x="25194" y="3445"/>
                  <a:pt x="25194" y="3433"/>
                </a:cubicBezTo>
                <a:close/>
                <a:moveTo>
                  <a:pt x="24837" y="3457"/>
                </a:moveTo>
                <a:cubicBezTo>
                  <a:pt x="24837" y="3469"/>
                  <a:pt x="24849" y="3493"/>
                  <a:pt x="24849" y="3505"/>
                </a:cubicBezTo>
                <a:cubicBezTo>
                  <a:pt x="24849" y="3507"/>
                  <a:pt x="24849" y="3508"/>
                  <a:pt x="24848" y="3508"/>
                </a:cubicBezTo>
                <a:cubicBezTo>
                  <a:pt x="24845" y="3508"/>
                  <a:pt x="24835" y="3489"/>
                  <a:pt x="24825" y="3469"/>
                </a:cubicBezTo>
                <a:cubicBezTo>
                  <a:pt x="24825" y="3457"/>
                  <a:pt x="24837" y="3457"/>
                  <a:pt x="24837" y="3457"/>
                </a:cubicBezTo>
                <a:close/>
                <a:moveTo>
                  <a:pt x="25361" y="3457"/>
                </a:moveTo>
                <a:cubicBezTo>
                  <a:pt x="25371" y="3496"/>
                  <a:pt x="25380" y="3535"/>
                  <a:pt x="25371" y="3535"/>
                </a:cubicBezTo>
                <a:cubicBezTo>
                  <a:pt x="25368" y="3535"/>
                  <a:pt x="25365" y="3533"/>
                  <a:pt x="25361" y="3529"/>
                </a:cubicBezTo>
                <a:cubicBezTo>
                  <a:pt x="25349" y="3505"/>
                  <a:pt x="25349" y="3493"/>
                  <a:pt x="25337" y="3481"/>
                </a:cubicBezTo>
                <a:cubicBezTo>
                  <a:pt x="25349" y="3469"/>
                  <a:pt x="25361" y="3457"/>
                  <a:pt x="25361" y="3457"/>
                </a:cubicBezTo>
                <a:close/>
                <a:moveTo>
                  <a:pt x="4373" y="3525"/>
                </a:moveTo>
                <a:cubicBezTo>
                  <a:pt x="4380" y="3535"/>
                  <a:pt x="4387" y="3544"/>
                  <a:pt x="4394" y="3553"/>
                </a:cubicBezTo>
                <a:cubicBezTo>
                  <a:pt x="4394" y="3543"/>
                  <a:pt x="4387" y="3534"/>
                  <a:pt x="4373" y="3525"/>
                </a:cubicBezTo>
                <a:close/>
                <a:moveTo>
                  <a:pt x="25385" y="3433"/>
                </a:moveTo>
                <a:cubicBezTo>
                  <a:pt x="25397" y="3457"/>
                  <a:pt x="25409" y="3481"/>
                  <a:pt x="25420" y="3505"/>
                </a:cubicBezTo>
                <a:cubicBezTo>
                  <a:pt x="25420" y="3515"/>
                  <a:pt x="25420" y="3517"/>
                  <a:pt x="25420" y="3525"/>
                </a:cubicBezTo>
                <a:lnTo>
                  <a:pt x="25420" y="3525"/>
                </a:lnTo>
                <a:cubicBezTo>
                  <a:pt x="25416" y="3514"/>
                  <a:pt x="25412" y="3503"/>
                  <a:pt x="25409" y="3493"/>
                </a:cubicBezTo>
                <a:lnTo>
                  <a:pt x="25409" y="3493"/>
                </a:lnTo>
                <a:lnTo>
                  <a:pt x="25420" y="3553"/>
                </a:lnTo>
                <a:cubicBezTo>
                  <a:pt x="25373" y="3469"/>
                  <a:pt x="25373" y="3457"/>
                  <a:pt x="25373" y="3445"/>
                </a:cubicBezTo>
                <a:cubicBezTo>
                  <a:pt x="25373" y="3445"/>
                  <a:pt x="25385" y="3433"/>
                  <a:pt x="25385" y="3433"/>
                </a:cubicBezTo>
                <a:close/>
                <a:moveTo>
                  <a:pt x="25063" y="3553"/>
                </a:moveTo>
                <a:cubicBezTo>
                  <a:pt x="25063" y="3553"/>
                  <a:pt x="25063" y="3553"/>
                  <a:pt x="25063" y="3564"/>
                </a:cubicBezTo>
                <a:lnTo>
                  <a:pt x="25051" y="3564"/>
                </a:lnTo>
                <a:cubicBezTo>
                  <a:pt x="25063" y="3553"/>
                  <a:pt x="25063" y="3553"/>
                  <a:pt x="25063" y="3553"/>
                </a:cubicBezTo>
                <a:close/>
                <a:moveTo>
                  <a:pt x="24813" y="3481"/>
                </a:moveTo>
                <a:cubicBezTo>
                  <a:pt x="24813" y="3541"/>
                  <a:pt x="24807" y="3589"/>
                  <a:pt x="24786" y="3589"/>
                </a:cubicBezTo>
                <a:cubicBezTo>
                  <a:pt x="24778" y="3589"/>
                  <a:pt x="24767" y="3581"/>
                  <a:pt x="24754" y="3564"/>
                </a:cubicBezTo>
                <a:cubicBezTo>
                  <a:pt x="24778" y="3541"/>
                  <a:pt x="24789" y="3505"/>
                  <a:pt x="24813" y="3481"/>
                </a:cubicBezTo>
                <a:close/>
                <a:moveTo>
                  <a:pt x="25432" y="3517"/>
                </a:moveTo>
                <a:cubicBezTo>
                  <a:pt x="25432" y="3529"/>
                  <a:pt x="25444" y="3553"/>
                  <a:pt x="25456" y="3576"/>
                </a:cubicBezTo>
                <a:cubicBezTo>
                  <a:pt x="25448" y="3576"/>
                  <a:pt x="25467" y="3624"/>
                  <a:pt x="25462" y="3624"/>
                </a:cubicBezTo>
                <a:cubicBezTo>
                  <a:pt x="25460" y="3624"/>
                  <a:pt x="25452" y="3612"/>
                  <a:pt x="25432" y="3576"/>
                </a:cubicBezTo>
                <a:cubicBezTo>
                  <a:pt x="25441" y="3576"/>
                  <a:pt x="25431" y="3552"/>
                  <a:pt x="25420" y="3525"/>
                </a:cubicBezTo>
                <a:lnTo>
                  <a:pt x="25420" y="3525"/>
                </a:lnTo>
                <a:cubicBezTo>
                  <a:pt x="25421" y="3517"/>
                  <a:pt x="25422" y="3517"/>
                  <a:pt x="25432" y="3517"/>
                </a:cubicBezTo>
                <a:close/>
                <a:moveTo>
                  <a:pt x="25039" y="3576"/>
                </a:moveTo>
                <a:cubicBezTo>
                  <a:pt x="25063" y="3624"/>
                  <a:pt x="25075" y="3672"/>
                  <a:pt x="25075" y="3672"/>
                </a:cubicBezTo>
                <a:cubicBezTo>
                  <a:pt x="25063" y="3636"/>
                  <a:pt x="25039" y="3624"/>
                  <a:pt x="25016" y="3576"/>
                </a:cubicBezTo>
                <a:lnTo>
                  <a:pt x="25016" y="3576"/>
                </a:lnTo>
                <a:cubicBezTo>
                  <a:pt x="25022" y="3582"/>
                  <a:pt x="25025" y="3585"/>
                  <a:pt x="25028" y="3585"/>
                </a:cubicBezTo>
                <a:cubicBezTo>
                  <a:pt x="25031" y="3585"/>
                  <a:pt x="25034" y="3582"/>
                  <a:pt x="25039" y="3576"/>
                </a:cubicBezTo>
                <a:close/>
                <a:moveTo>
                  <a:pt x="20420" y="3660"/>
                </a:moveTo>
                <a:cubicBezTo>
                  <a:pt x="20414" y="3664"/>
                  <a:pt x="20409" y="3670"/>
                  <a:pt x="20406" y="3677"/>
                </a:cubicBezTo>
                <a:lnTo>
                  <a:pt x="20406" y="3677"/>
                </a:lnTo>
                <a:cubicBezTo>
                  <a:pt x="20412" y="3670"/>
                  <a:pt x="20417" y="3663"/>
                  <a:pt x="20420" y="3660"/>
                </a:cubicBezTo>
                <a:close/>
                <a:moveTo>
                  <a:pt x="24218" y="3576"/>
                </a:moveTo>
                <a:cubicBezTo>
                  <a:pt x="24230" y="3612"/>
                  <a:pt x="24254" y="3660"/>
                  <a:pt x="24266" y="3684"/>
                </a:cubicBezTo>
                <a:cubicBezTo>
                  <a:pt x="24239" y="3638"/>
                  <a:pt x="24220" y="3621"/>
                  <a:pt x="24206" y="3621"/>
                </a:cubicBezTo>
                <a:cubicBezTo>
                  <a:pt x="24195" y="3621"/>
                  <a:pt x="24188" y="3632"/>
                  <a:pt x="24182" y="3648"/>
                </a:cubicBezTo>
                <a:lnTo>
                  <a:pt x="24170" y="3624"/>
                </a:lnTo>
                <a:cubicBezTo>
                  <a:pt x="24182" y="3600"/>
                  <a:pt x="24194" y="3588"/>
                  <a:pt x="24218" y="3576"/>
                </a:cubicBezTo>
                <a:close/>
                <a:moveTo>
                  <a:pt x="24111" y="3803"/>
                </a:moveTo>
                <a:lnTo>
                  <a:pt x="24137" y="3863"/>
                </a:lnTo>
                <a:lnTo>
                  <a:pt x="24137" y="3863"/>
                </a:lnTo>
                <a:cubicBezTo>
                  <a:pt x="24128" y="3831"/>
                  <a:pt x="24119" y="3820"/>
                  <a:pt x="24111" y="3803"/>
                </a:cubicBezTo>
                <a:close/>
                <a:moveTo>
                  <a:pt x="24123" y="3803"/>
                </a:moveTo>
                <a:cubicBezTo>
                  <a:pt x="24135" y="3838"/>
                  <a:pt x="24147" y="3874"/>
                  <a:pt x="24147" y="3886"/>
                </a:cubicBezTo>
                <a:lnTo>
                  <a:pt x="24137" y="3863"/>
                </a:lnTo>
                <a:lnTo>
                  <a:pt x="24137" y="3863"/>
                </a:lnTo>
                <a:cubicBezTo>
                  <a:pt x="24140" y="3875"/>
                  <a:pt x="24143" y="3890"/>
                  <a:pt x="24147" y="3910"/>
                </a:cubicBezTo>
                <a:cubicBezTo>
                  <a:pt x="24135" y="3898"/>
                  <a:pt x="24123" y="3850"/>
                  <a:pt x="24099" y="3803"/>
                </a:cubicBezTo>
                <a:close/>
                <a:moveTo>
                  <a:pt x="23742" y="3957"/>
                </a:moveTo>
                <a:lnTo>
                  <a:pt x="23742" y="3969"/>
                </a:lnTo>
                <a:cubicBezTo>
                  <a:pt x="23742" y="3970"/>
                  <a:pt x="23743" y="3971"/>
                  <a:pt x="23743" y="3973"/>
                </a:cubicBezTo>
                <a:lnTo>
                  <a:pt x="23743" y="3973"/>
                </a:lnTo>
                <a:cubicBezTo>
                  <a:pt x="23743" y="3968"/>
                  <a:pt x="23742" y="3963"/>
                  <a:pt x="23742" y="3957"/>
                </a:cubicBezTo>
                <a:close/>
                <a:moveTo>
                  <a:pt x="25754" y="3993"/>
                </a:moveTo>
                <a:cubicBezTo>
                  <a:pt x="25754" y="4005"/>
                  <a:pt x="25766" y="4017"/>
                  <a:pt x="25778" y="4029"/>
                </a:cubicBezTo>
                <a:cubicBezTo>
                  <a:pt x="25766" y="4017"/>
                  <a:pt x="25766" y="4005"/>
                  <a:pt x="25754" y="3993"/>
                </a:cubicBezTo>
                <a:close/>
                <a:moveTo>
                  <a:pt x="22968" y="3779"/>
                </a:moveTo>
                <a:cubicBezTo>
                  <a:pt x="23070" y="3779"/>
                  <a:pt x="23182" y="3877"/>
                  <a:pt x="23313" y="3886"/>
                </a:cubicBezTo>
                <a:cubicBezTo>
                  <a:pt x="23299" y="3907"/>
                  <a:pt x="23289" y="3940"/>
                  <a:pt x="23269" y="3940"/>
                </a:cubicBezTo>
                <a:cubicBezTo>
                  <a:pt x="23255" y="3940"/>
                  <a:pt x="23236" y="3923"/>
                  <a:pt x="23206" y="3874"/>
                </a:cubicBezTo>
                <a:lnTo>
                  <a:pt x="23206" y="3874"/>
                </a:lnTo>
                <a:lnTo>
                  <a:pt x="23242" y="3957"/>
                </a:lnTo>
                <a:cubicBezTo>
                  <a:pt x="23248" y="3981"/>
                  <a:pt x="23249" y="3990"/>
                  <a:pt x="23248" y="3990"/>
                </a:cubicBezTo>
                <a:cubicBezTo>
                  <a:pt x="23243" y="3990"/>
                  <a:pt x="23212" y="3907"/>
                  <a:pt x="23194" y="3898"/>
                </a:cubicBezTo>
                <a:lnTo>
                  <a:pt x="23194" y="3898"/>
                </a:lnTo>
                <a:cubicBezTo>
                  <a:pt x="23230" y="3969"/>
                  <a:pt x="23242" y="3969"/>
                  <a:pt x="23254" y="4017"/>
                </a:cubicBezTo>
                <a:cubicBezTo>
                  <a:pt x="23244" y="4055"/>
                  <a:pt x="23225" y="4069"/>
                  <a:pt x="23199" y="4069"/>
                </a:cubicBezTo>
                <a:cubicBezTo>
                  <a:pt x="23128" y="4069"/>
                  <a:pt x="23008" y="3957"/>
                  <a:pt x="22920" y="3922"/>
                </a:cubicBezTo>
                <a:cubicBezTo>
                  <a:pt x="22896" y="3898"/>
                  <a:pt x="22861" y="3862"/>
                  <a:pt x="22861" y="3826"/>
                </a:cubicBezTo>
                <a:cubicBezTo>
                  <a:pt x="22895" y="3792"/>
                  <a:pt x="22931" y="3779"/>
                  <a:pt x="22968" y="3779"/>
                </a:cubicBezTo>
                <a:close/>
                <a:moveTo>
                  <a:pt x="24004" y="3553"/>
                </a:moveTo>
                <a:cubicBezTo>
                  <a:pt x="24016" y="3576"/>
                  <a:pt x="24016" y="3600"/>
                  <a:pt x="24016" y="3624"/>
                </a:cubicBezTo>
                <a:cubicBezTo>
                  <a:pt x="24001" y="3603"/>
                  <a:pt x="23979" y="3565"/>
                  <a:pt x="23970" y="3565"/>
                </a:cubicBezTo>
                <a:cubicBezTo>
                  <a:pt x="23965" y="3565"/>
                  <a:pt x="23965" y="3583"/>
                  <a:pt x="23980" y="3636"/>
                </a:cubicBezTo>
                <a:lnTo>
                  <a:pt x="23956" y="3588"/>
                </a:lnTo>
                <a:cubicBezTo>
                  <a:pt x="23920" y="3600"/>
                  <a:pt x="23920" y="3660"/>
                  <a:pt x="23896" y="3684"/>
                </a:cubicBezTo>
                <a:cubicBezTo>
                  <a:pt x="23944" y="3814"/>
                  <a:pt x="23920" y="3791"/>
                  <a:pt x="23956" y="3910"/>
                </a:cubicBezTo>
                <a:cubicBezTo>
                  <a:pt x="23913" y="3878"/>
                  <a:pt x="23860" y="3787"/>
                  <a:pt x="23833" y="3787"/>
                </a:cubicBezTo>
                <a:cubicBezTo>
                  <a:pt x="23830" y="3787"/>
                  <a:pt x="23827" y="3788"/>
                  <a:pt x="23825" y="3791"/>
                </a:cubicBezTo>
                <a:cubicBezTo>
                  <a:pt x="23825" y="3854"/>
                  <a:pt x="23853" y="3899"/>
                  <a:pt x="23868" y="3959"/>
                </a:cubicBezTo>
                <a:lnTo>
                  <a:pt x="23868" y="3959"/>
                </a:lnTo>
                <a:cubicBezTo>
                  <a:pt x="23835" y="3886"/>
                  <a:pt x="23812" y="3882"/>
                  <a:pt x="23789" y="3803"/>
                </a:cubicBezTo>
                <a:cubicBezTo>
                  <a:pt x="23766" y="3838"/>
                  <a:pt x="23754" y="3838"/>
                  <a:pt x="23754" y="3957"/>
                </a:cubicBezTo>
                <a:cubicBezTo>
                  <a:pt x="23777" y="4005"/>
                  <a:pt x="23789" y="4029"/>
                  <a:pt x="23801" y="4076"/>
                </a:cubicBezTo>
                <a:cubicBezTo>
                  <a:pt x="23801" y="4080"/>
                  <a:pt x="23801" y="4081"/>
                  <a:pt x="23799" y="4081"/>
                </a:cubicBezTo>
                <a:cubicBezTo>
                  <a:pt x="23792" y="4081"/>
                  <a:pt x="23764" y="4023"/>
                  <a:pt x="23743" y="3973"/>
                </a:cubicBezTo>
                <a:lnTo>
                  <a:pt x="23743" y="3973"/>
                </a:lnTo>
                <a:cubicBezTo>
                  <a:pt x="23744" y="3996"/>
                  <a:pt x="23740" y="4005"/>
                  <a:pt x="23731" y="4005"/>
                </a:cubicBezTo>
                <a:cubicBezTo>
                  <a:pt x="23695" y="4005"/>
                  <a:pt x="23587" y="3829"/>
                  <a:pt x="23553" y="3829"/>
                </a:cubicBezTo>
                <a:cubicBezTo>
                  <a:pt x="23541" y="3829"/>
                  <a:pt x="23538" y="3850"/>
                  <a:pt x="23551" y="3910"/>
                </a:cubicBezTo>
                <a:lnTo>
                  <a:pt x="23551" y="3898"/>
                </a:lnTo>
                <a:lnTo>
                  <a:pt x="23563" y="4041"/>
                </a:lnTo>
                <a:cubicBezTo>
                  <a:pt x="23539" y="4029"/>
                  <a:pt x="23539" y="3945"/>
                  <a:pt x="23492" y="3874"/>
                </a:cubicBezTo>
                <a:lnTo>
                  <a:pt x="23492" y="3874"/>
                </a:lnTo>
                <a:cubicBezTo>
                  <a:pt x="23506" y="3962"/>
                  <a:pt x="23496" y="3982"/>
                  <a:pt x="23480" y="3982"/>
                </a:cubicBezTo>
                <a:cubicBezTo>
                  <a:pt x="23468" y="3982"/>
                  <a:pt x="23453" y="3970"/>
                  <a:pt x="23442" y="3970"/>
                </a:cubicBezTo>
                <a:cubicBezTo>
                  <a:pt x="23431" y="3970"/>
                  <a:pt x="23425" y="3982"/>
                  <a:pt x="23432" y="4029"/>
                </a:cubicBezTo>
                <a:cubicBezTo>
                  <a:pt x="23396" y="3945"/>
                  <a:pt x="23361" y="3910"/>
                  <a:pt x="23349" y="3886"/>
                </a:cubicBezTo>
                <a:cubicBezTo>
                  <a:pt x="23396" y="3886"/>
                  <a:pt x="23444" y="3874"/>
                  <a:pt x="23504" y="3826"/>
                </a:cubicBezTo>
                <a:cubicBezTo>
                  <a:pt x="23718" y="3755"/>
                  <a:pt x="23789" y="3588"/>
                  <a:pt x="24004" y="3553"/>
                </a:cubicBezTo>
                <a:close/>
                <a:moveTo>
                  <a:pt x="22634" y="4148"/>
                </a:moveTo>
                <a:cubicBezTo>
                  <a:pt x="22634" y="4153"/>
                  <a:pt x="22637" y="4161"/>
                  <a:pt x="22640" y="4169"/>
                </a:cubicBezTo>
                <a:lnTo>
                  <a:pt x="22640" y="4169"/>
                </a:lnTo>
                <a:cubicBezTo>
                  <a:pt x="22640" y="4164"/>
                  <a:pt x="22638" y="4157"/>
                  <a:pt x="22634" y="4148"/>
                </a:cubicBezTo>
                <a:close/>
                <a:moveTo>
                  <a:pt x="25444" y="4267"/>
                </a:moveTo>
                <a:cubicBezTo>
                  <a:pt x="25447" y="4273"/>
                  <a:pt x="25450" y="4278"/>
                  <a:pt x="25453" y="4283"/>
                </a:cubicBezTo>
                <a:lnTo>
                  <a:pt x="25453" y="4283"/>
                </a:lnTo>
                <a:cubicBezTo>
                  <a:pt x="25453" y="4278"/>
                  <a:pt x="25450" y="4272"/>
                  <a:pt x="25444" y="4267"/>
                </a:cubicBezTo>
                <a:close/>
                <a:moveTo>
                  <a:pt x="25325" y="4338"/>
                </a:moveTo>
                <a:cubicBezTo>
                  <a:pt x="25325" y="4340"/>
                  <a:pt x="25326" y="4342"/>
                  <a:pt x="25327" y="4344"/>
                </a:cubicBezTo>
                <a:lnTo>
                  <a:pt x="25327" y="4344"/>
                </a:lnTo>
                <a:cubicBezTo>
                  <a:pt x="25327" y="4342"/>
                  <a:pt x="25326" y="4340"/>
                  <a:pt x="25325" y="4338"/>
                </a:cubicBezTo>
                <a:close/>
                <a:moveTo>
                  <a:pt x="25480" y="4410"/>
                </a:moveTo>
                <a:lnTo>
                  <a:pt x="25480" y="4410"/>
                </a:lnTo>
                <a:cubicBezTo>
                  <a:pt x="25482" y="4414"/>
                  <a:pt x="25484" y="4418"/>
                  <a:pt x="25486" y="4422"/>
                </a:cubicBezTo>
                <a:lnTo>
                  <a:pt x="25486" y="4422"/>
                </a:lnTo>
                <a:cubicBezTo>
                  <a:pt x="25483" y="4419"/>
                  <a:pt x="25480" y="4416"/>
                  <a:pt x="25480" y="4410"/>
                </a:cubicBezTo>
                <a:close/>
                <a:moveTo>
                  <a:pt x="2557" y="4456"/>
                </a:moveTo>
                <a:cubicBezTo>
                  <a:pt x="2554" y="4457"/>
                  <a:pt x="2552" y="4457"/>
                  <a:pt x="2549" y="4457"/>
                </a:cubicBezTo>
                <a:cubicBezTo>
                  <a:pt x="2550" y="4459"/>
                  <a:pt x="2551" y="4459"/>
                  <a:pt x="2552" y="4459"/>
                </a:cubicBezTo>
                <a:cubicBezTo>
                  <a:pt x="2554" y="4459"/>
                  <a:pt x="2556" y="4458"/>
                  <a:pt x="2557" y="4456"/>
                </a:cubicBezTo>
                <a:close/>
                <a:moveTo>
                  <a:pt x="24897" y="4434"/>
                </a:moveTo>
                <a:lnTo>
                  <a:pt x="24909" y="4469"/>
                </a:lnTo>
                <a:lnTo>
                  <a:pt x="24897" y="4469"/>
                </a:lnTo>
                <a:cubicBezTo>
                  <a:pt x="24897" y="4457"/>
                  <a:pt x="24897" y="4446"/>
                  <a:pt x="24897" y="4434"/>
                </a:cubicBezTo>
                <a:close/>
                <a:moveTo>
                  <a:pt x="25480" y="4446"/>
                </a:moveTo>
                <a:lnTo>
                  <a:pt x="25480" y="4446"/>
                </a:lnTo>
                <a:cubicBezTo>
                  <a:pt x="25485" y="4459"/>
                  <a:pt x="25491" y="4471"/>
                  <a:pt x="25496" y="4479"/>
                </a:cubicBezTo>
                <a:lnTo>
                  <a:pt x="25496" y="4479"/>
                </a:lnTo>
                <a:cubicBezTo>
                  <a:pt x="25492" y="4471"/>
                  <a:pt x="25486" y="4460"/>
                  <a:pt x="25480" y="4446"/>
                </a:cubicBezTo>
                <a:close/>
                <a:moveTo>
                  <a:pt x="14657" y="4648"/>
                </a:moveTo>
                <a:lnTo>
                  <a:pt x="14643" y="4666"/>
                </a:lnTo>
                <a:lnTo>
                  <a:pt x="14643" y="4666"/>
                </a:lnTo>
                <a:cubicBezTo>
                  <a:pt x="14647" y="4660"/>
                  <a:pt x="14652" y="4654"/>
                  <a:pt x="14657" y="4648"/>
                </a:cubicBezTo>
                <a:close/>
                <a:moveTo>
                  <a:pt x="22027" y="4779"/>
                </a:moveTo>
                <a:cubicBezTo>
                  <a:pt x="22025" y="4781"/>
                  <a:pt x="22024" y="4785"/>
                  <a:pt x="22024" y="4788"/>
                </a:cubicBezTo>
                <a:lnTo>
                  <a:pt x="22024" y="4788"/>
                </a:lnTo>
                <a:cubicBezTo>
                  <a:pt x="22025" y="4784"/>
                  <a:pt x="22026" y="4781"/>
                  <a:pt x="22027" y="4779"/>
                </a:cubicBezTo>
                <a:close/>
                <a:moveTo>
                  <a:pt x="14395" y="4850"/>
                </a:moveTo>
                <a:lnTo>
                  <a:pt x="14395" y="4850"/>
                </a:lnTo>
                <a:cubicBezTo>
                  <a:pt x="14375" y="4861"/>
                  <a:pt x="14362" y="4873"/>
                  <a:pt x="14355" y="4885"/>
                </a:cubicBezTo>
                <a:lnTo>
                  <a:pt x="14355" y="4885"/>
                </a:lnTo>
                <a:cubicBezTo>
                  <a:pt x="14372" y="4878"/>
                  <a:pt x="14385" y="4866"/>
                  <a:pt x="14395" y="4850"/>
                </a:cubicBezTo>
                <a:close/>
                <a:moveTo>
                  <a:pt x="23244" y="4935"/>
                </a:moveTo>
                <a:cubicBezTo>
                  <a:pt x="23260" y="4993"/>
                  <a:pt x="23252" y="4979"/>
                  <a:pt x="23301" y="5077"/>
                </a:cubicBezTo>
                <a:cubicBezTo>
                  <a:pt x="23301" y="5063"/>
                  <a:pt x="23269" y="4996"/>
                  <a:pt x="23244" y="4935"/>
                </a:cubicBezTo>
                <a:close/>
                <a:moveTo>
                  <a:pt x="21789" y="5053"/>
                </a:moveTo>
                <a:cubicBezTo>
                  <a:pt x="21792" y="5058"/>
                  <a:pt x="21797" y="5067"/>
                  <a:pt x="21804" y="5077"/>
                </a:cubicBezTo>
                <a:lnTo>
                  <a:pt x="21804" y="5077"/>
                </a:lnTo>
                <a:lnTo>
                  <a:pt x="21789" y="5053"/>
                </a:lnTo>
                <a:close/>
                <a:moveTo>
                  <a:pt x="22938" y="5281"/>
                </a:moveTo>
                <a:lnTo>
                  <a:pt x="22938" y="5281"/>
                </a:lnTo>
                <a:cubicBezTo>
                  <a:pt x="22940" y="5285"/>
                  <a:pt x="22942" y="5288"/>
                  <a:pt x="22944" y="5291"/>
                </a:cubicBezTo>
                <a:cubicBezTo>
                  <a:pt x="22942" y="5287"/>
                  <a:pt x="22940" y="5284"/>
                  <a:pt x="22938" y="5281"/>
                </a:cubicBezTo>
                <a:close/>
                <a:moveTo>
                  <a:pt x="13740" y="5410"/>
                </a:moveTo>
                <a:lnTo>
                  <a:pt x="13740" y="5410"/>
                </a:lnTo>
                <a:cubicBezTo>
                  <a:pt x="13737" y="5421"/>
                  <a:pt x="13733" y="5431"/>
                  <a:pt x="13728" y="5440"/>
                </a:cubicBezTo>
                <a:lnTo>
                  <a:pt x="13728" y="5440"/>
                </a:lnTo>
                <a:cubicBezTo>
                  <a:pt x="13746" y="5423"/>
                  <a:pt x="13767" y="5417"/>
                  <a:pt x="13740" y="5410"/>
                </a:cubicBezTo>
                <a:close/>
                <a:moveTo>
                  <a:pt x="13728" y="5440"/>
                </a:moveTo>
                <a:cubicBezTo>
                  <a:pt x="13722" y="5445"/>
                  <a:pt x="13716" y="5452"/>
                  <a:pt x="13713" y="5459"/>
                </a:cubicBezTo>
                <a:lnTo>
                  <a:pt x="13713" y="5459"/>
                </a:lnTo>
                <a:cubicBezTo>
                  <a:pt x="13718" y="5454"/>
                  <a:pt x="13723" y="5447"/>
                  <a:pt x="13728" y="5440"/>
                </a:cubicBezTo>
                <a:close/>
                <a:moveTo>
                  <a:pt x="21589" y="5689"/>
                </a:moveTo>
                <a:lnTo>
                  <a:pt x="21589" y="5689"/>
                </a:lnTo>
                <a:cubicBezTo>
                  <a:pt x="21584" y="5690"/>
                  <a:pt x="21601" y="5719"/>
                  <a:pt x="21610" y="5719"/>
                </a:cubicBezTo>
                <a:cubicBezTo>
                  <a:pt x="21607" y="5713"/>
                  <a:pt x="21600" y="5703"/>
                  <a:pt x="21589" y="5689"/>
                </a:cubicBezTo>
                <a:close/>
                <a:moveTo>
                  <a:pt x="22611" y="5736"/>
                </a:moveTo>
                <a:cubicBezTo>
                  <a:pt x="22611" y="5737"/>
                  <a:pt x="22611" y="5740"/>
                  <a:pt x="22611" y="5743"/>
                </a:cubicBezTo>
                <a:cubicBezTo>
                  <a:pt x="22611" y="5741"/>
                  <a:pt x="22611" y="5739"/>
                  <a:pt x="22611" y="5736"/>
                </a:cubicBezTo>
                <a:close/>
                <a:moveTo>
                  <a:pt x="22512" y="5745"/>
                </a:moveTo>
                <a:cubicBezTo>
                  <a:pt x="22513" y="5748"/>
                  <a:pt x="22514" y="5751"/>
                  <a:pt x="22515" y="5755"/>
                </a:cubicBezTo>
                <a:cubicBezTo>
                  <a:pt x="22515" y="5752"/>
                  <a:pt x="22514" y="5749"/>
                  <a:pt x="22512" y="5745"/>
                </a:cubicBezTo>
                <a:close/>
                <a:moveTo>
                  <a:pt x="22605" y="5769"/>
                </a:moveTo>
                <a:cubicBezTo>
                  <a:pt x="22607" y="5772"/>
                  <a:pt x="22609" y="5776"/>
                  <a:pt x="22611" y="5779"/>
                </a:cubicBezTo>
                <a:cubicBezTo>
                  <a:pt x="22609" y="5775"/>
                  <a:pt x="22607" y="5772"/>
                  <a:pt x="22605" y="5769"/>
                </a:cubicBezTo>
                <a:close/>
                <a:moveTo>
                  <a:pt x="15068" y="5807"/>
                </a:moveTo>
                <a:cubicBezTo>
                  <a:pt x="15062" y="5810"/>
                  <a:pt x="15056" y="5812"/>
                  <a:pt x="15050" y="5815"/>
                </a:cubicBezTo>
                <a:cubicBezTo>
                  <a:pt x="15058" y="5813"/>
                  <a:pt x="15064" y="5810"/>
                  <a:pt x="15068" y="5807"/>
                </a:cubicBezTo>
                <a:close/>
                <a:moveTo>
                  <a:pt x="21340" y="5934"/>
                </a:moveTo>
                <a:cubicBezTo>
                  <a:pt x="21342" y="5935"/>
                  <a:pt x="21343" y="5936"/>
                  <a:pt x="21345" y="5937"/>
                </a:cubicBezTo>
                <a:lnTo>
                  <a:pt x="21345" y="5937"/>
                </a:lnTo>
                <a:cubicBezTo>
                  <a:pt x="21343" y="5936"/>
                  <a:pt x="21342" y="5935"/>
                  <a:pt x="21340" y="5934"/>
                </a:cubicBezTo>
                <a:close/>
                <a:moveTo>
                  <a:pt x="20967" y="5975"/>
                </a:moveTo>
                <a:lnTo>
                  <a:pt x="20967" y="5975"/>
                </a:lnTo>
                <a:cubicBezTo>
                  <a:pt x="20972" y="5980"/>
                  <a:pt x="20977" y="5982"/>
                  <a:pt x="20978" y="5982"/>
                </a:cubicBezTo>
                <a:cubicBezTo>
                  <a:pt x="20979" y="5982"/>
                  <a:pt x="20979" y="5982"/>
                  <a:pt x="20979" y="5981"/>
                </a:cubicBezTo>
                <a:lnTo>
                  <a:pt x="20967" y="5975"/>
                </a:lnTo>
                <a:close/>
                <a:moveTo>
                  <a:pt x="21345" y="5937"/>
                </a:moveTo>
                <a:cubicBezTo>
                  <a:pt x="21359" y="5950"/>
                  <a:pt x="21382" y="5974"/>
                  <a:pt x="21420" y="6017"/>
                </a:cubicBezTo>
                <a:cubicBezTo>
                  <a:pt x="21379" y="5962"/>
                  <a:pt x="21361" y="5951"/>
                  <a:pt x="21345" y="5937"/>
                </a:cubicBezTo>
                <a:close/>
                <a:moveTo>
                  <a:pt x="14205" y="6148"/>
                </a:moveTo>
                <a:lnTo>
                  <a:pt x="14169" y="6196"/>
                </a:lnTo>
                <a:cubicBezTo>
                  <a:pt x="14164" y="6191"/>
                  <a:pt x="14160" y="6186"/>
                  <a:pt x="14157" y="6182"/>
                </a:cubicBezTo>
                <a:lnTo>
                  <a:pt x="14157" y="6182"/>
                </a:lnTo>
                <a:cubicBezTo>
                  <a:pt x="14154" y="6205"/>
                  <a:pt x="14142" y="6234"/>
                  <a:pt x="14121" y="6255"/>
                </a:cubicBezTo>
                <a:cubicBezTo>
                  <a:pt x="14169" y="6231"/>
                  <a:pt x="14252" y="6243"/>
                  <a:pt x="14205" y="6148"/>
                </a:cubicBezTo>
                <a:close/>
                <a:moveTo>
                  <a:pt x="10966" y="6517"/>
                </a:moveTo>
                <a:cubicBezTo>
                  <a:pt x="10966" y="6517"/>
                  <a:pt x="10967" y="6520"/>
                  <a:pt x="10969" y="6525"/>
                </a:cubicBezTo>
                <a:lnTo>
                  <a:pt x="10969" y="6525"/>
                </a:lnTo>
                <a:cubicBezTo>
                  <a:pt x="10968" y="6522"/>
                  <a:pt x="10968" y="6520"/>
                  <a:pt x="10966" y="6517"/>
                </a:cubicBezTo>
                <a:close/>
                <a:moveTo>
                  <a:pt x="10085" y="7901"/>
                </a:moveTo>
                <a:lnTo>
                  <a:pt x="10085" y="7901"/>
                </a:lnTo>
                <a:cubicBezTo>
                  <a:pt x="10075" y="7907"/>
                  <a:pt x="10067" y="7914"/>
                  <a:pt x="10061" y="7922"/>
                </a:cubicBezTo>
                <a:cubicBezTo>
                  <a:pt x="10067" y="7917"/>
                  <a:pt x="10076" y="7909"/>
                  <a:pt x="10085" y="7901"/>
                </a:cubicBezTo>
                <a:close/>
                <a:moveTo>
                  <a:pt x="11925" y="0"/>
                </a:moveTo>
                <a:cubicBezTo>
                  <a:pt x="11878" y="0"/>
                  <a:pt x="11830" y="4"/>
                  <a:pt x="11788" y="4"/>
                </a:cubicBezTo>
                <a:lnTo>
                  <a:pt x="11764" y="290"/>
                </a:lnTo>
                <a:cubicBezTo>
                  <a:pt x="11673" y="187"/>
                  <a:pt x="11563" y="152"/>
                  <a:pt x="11452" y="152"/>
                </a:cubicBezTo>
                <a:cubicBezTo>
                  <a:pt x="11345" y="152"/>
                  <a:pt x="11238" y="184"/>
                  <a:pt x="11145" y="219"/>
                </a:cubicBezTo>
                <a:cubicBezTo>
                  <a:pt x="11027" y="261"/>
                  <a:pt x="10921" y="306"/>
                  <a:pt x="10827" y="306"/>
                </a:cubicBezTo>
                <a:cubicBezTo>
                  <a:pt x="10760" y="306"/>
                  <a:pt x="10699" y="283"/>
                  <a:pt x="10645" y="219"/>
                </a:cubicBezTo>
                <a:cubicBezTo>
                  <a:pt x="10585" y="302"/>
                  <a:pt x="10490" y="314"/>
                  <a:pt x="10419" y="409"/>
                </a:cubicBezTo>
                <a:lnTo>
                  <a:pt x="10395" y="255"/>
                </a:lnTo>
                <a:cubicBezTo>
                  <a:pt x="10169" y="278"/>
                  <a:pt x="10050" y="278"/>
                  <a:pt x="9788" y="385"/>
                </a:cubicBezTo>
                <a:lnTo>
                  <a:pt x="9823" y="266"/>
                </a:lnTo>
                <a:lnTo>
                  <a:pt x="9823" y="266"/>
                </a:lnTo>
                <a:cubicBezTo>
                  <a:pt x="9669" y="302"/>
                  <a:pt x="9740" y="731"/>
                  <a:pt x="9609" y="778"/>
                </a:cubicBezTo>
                <a:lnTo>
                  <a:pt x="9514" y="576"/>
                </a:lnTo>
                <a:cubicBezTo>
                  <a:pt x="9252" y="659"/>
                  <a:pt x="8942" y="552"/>
                  <a:pt x="8752" y="826"/>
                </a:cubicBezTo>
                <a:cubicBezTo>
                  <a:pt x="8740" y="790"/>
                  <a:pt x="8728" y="731"/>
                  <a:pt x="8776" y="707"/>
                </a:cubicBezTo>
                <a:lnTo>
                  <a:pt x="8776" y="707"/>
                </a:lnTo>
                <a:cubicBezTo>
                  <a:pt x="8649" y="741"/>
                  <a:pt x="8300" y="709"/>
                  <a:pt x="8395" y="955"/>
                </a:cubicBezTo>
                <a:lnTo>
                  <a:pt x="8395" y="955"/>
                </a:lnTo>
                <a:cubicBezTo>
                  <a:pt x="8381" y="929"/>
                  <a:pt x="8362" y="919"/>
                  <a:pt x="8340" y="919"/>
                </a:cubicBezTo>
                <a:cubicBezTo>
                  <a:pt x="8253" y="919"/>
                  <a:pt x="8118" y="1085"/>
                  <a:pt x="8037" y="1183"/>
                </a:cubicBezTo>
                <a:lnTo>
                  <a:pt x="8014" y="1040"/>
                </a:lnTo>
                <a:cubicBezTo>
                  <a:pt x="7966" y="1255"/>
                  <a:pt x="7978" y="1302"/>
                  <a:pt x="7835" y="1409"/>
                </a:cubicBezTo>
                <a:cubicBezTo>
                  <a:pt x="7794" y="1399"/>
                  <a:pt x="7770" y="1326"/>
                  <a:pt x="7803" y="1322"/>
                </a:cubicBezTo>
                <a:lnTo>
                  <a:pt x="7803" y="1322"/>
                </a:lnTo>
                <a:cubicBezTo>
                  <a:pt x="7809" y="1323"/>
                  <a:pt x="7816" y="1324"/>
                  <a:pt x="7823" y="1326"/>
                </a:cubicBezTo>
                <a:cubicBezTo>
                  <a:pt x="7816" y="1323"/>
                  <a:pt x="7811" y="1322"/>
                  <a:pt x="7806" y="1322"/>
                </a:cubicBezTo>
                <a:cubicBezTo>
                  <a:pt x="7805" y="1322"/>
                  <a:pt x="7804" y="1322"/>
                  <a:pt x="7803" y="1322"/>
                </a:cubicBezTo>
                <a:lnTo>
                  <a:pt x="7803" y="1322"/>
                </a:lnTo>
                <a:cubicBezTo>
                  <a:pt x="7800" y="1322"/>
                  <a:pt x="7796" y="1322"/>
                  <a:pt x="7793" y="1322"/>
                </a:cubicBezTo>
                <a:cubicBezTo>
                  <a:pt x="7700" y="1322"/>
                  <a:pt x="7753" y="1471"/>
                  <a:pt x="7624" y="1471"/>
                </a:cubicBezTo>
                <a:cubicBezTo>
                  <a:pt x="7616" y="1471"/>
                  <a:pt x="7607" y="1470"/>
                  <a:pt x="7597" y="1469"/>
                </a:cubicBezTo>
                <a:lnTo>
                  <a:pt x="7621" y="1362"/>
                </a:lnTo>
                <a:lnTo>
                  <a:pt x="7621" y="1362"/>
                </a:lnTo>
                <a:cubicBezTo>
                  <a:pt x="7490" y="1398"/>
                  <a:pt x="7513" y="1433"/>
                  <a:pt x="7478" y="1564"/>
                </a:cubicBezTo>
                <a:cubicBezTo>
                  <a:pt x="7456" y="1595"/>
                  <a:pt x="7416" y="1610"/>
                  <a:pt x="7371" y="1610"/>
                </a:cubicBezTo>
                <a:cubicBezTo>
                  <a:pt x="7295" y="1610"/>
                  <a:pt x="7206" y="1568"/>
                  <a:pt x="7168" y="1493"/>
                </a:cubicBezTo>
                <a:cubicBezTo>
                  <a:pt x="7168" y="1573"/>
                  <a:pt x="7146" y="1696"/>
                  <a:pt x="7061" y="1696"/>
                </a:cubicBezTo>
                <a:cubicBezTo>
                  <a:pt x="7057" y="1696"/>
                  <a:pt x="7053" y="1696"/>
                  <a:pt x="7049" y="1695"/>
                </a:cubicBezTo>
                <a:cubicBezTo>
                  <a:pt x="7025" y="1648"/>
                  <a:pt x="7037" y="1612"/>
                  <a:pt x="7049" y="1588"/>
                </a:cubicBezTo>
                <a:cubicBezTo>
                  <a:pt x="7044" y="1588"/>
                  <a:pt x="7039" y="1588"/>
                  <a:pt x="7034" y="1588"/>
                </a:cubicBezTo>
                <a:cubicBezTo>
                  <a:pt x="6829" y="1588"/>
                  <a:pt x="6791" y="1794"/>
                  <a:pt x="6662" y="1794"/>
                </a:cubicBezTo>
                <a:cubicBezTo>
                  <a:pt x="6642" y="1794"/>
                  <a:pt x="6621" y="1789"/>
                  <a:pt x="6597" y="1779"/>
                </a:cubicBezTo>
                <a:cubicBezTo>
                  <a:pt x="6573" y="1731"/>
                  <a:pt x="6561" y="1719"/>
                  <a:pt x="6537" y="1707"/>
                </a:cubicBezTo>
                <a:cubicBezTo>
                  <a:pt x="6682" y="1655"/>
                  <a:pt x="6809" y="1621"/>
                  <a:pt x="6832" y="1621"/>
                </a:cubicBezTo>
                <a:cubicBezTo>
                  <a:pt x="6833" y="1621"/>
                  <a:pt x="6834" y="1622"/>
                  <a:pt x="6834" y="1622"/>
                </a:cubicBezTo>
                <a:lnTo>
                  <a:pt x="6834" y="1622"/>
                </a:lnTo>
                <a:cubicBezTo>
                  <a:pt x="6797" y="1493"/>
                  <a:pt x="6645" y="1515"/>
                  <a:pt x="6692" y="1314"/>
                </a:cubicBezTo>
                <a:lnTo>
                  <a:pt x="6692" y="1314"/>
                </a:lnTo>
                <a:cubicBezTo>
                  <a:pt x="6622" y="1442"/>
                  <a:pt x="6506" y="1707"/>
                  <a:pt x="6368" y="1707"/>
                </a:cubicBezTo>
                <a:cubicBezTo>
                  <a:pt x="6365" y="1707"/>
                  <a:pt x="6362" y="1707"/>
                  <a:pt x="6359" y="1707"/>
                </a:cubicBezTo>
                <a:cubicBezTo>
                  <a:pt x="6347" y="1707"/>
                  <a:pt x="6335" y="1695"/>
                  <a:pt x="6323" y="1671"/>
                </a:cubicBezTo>
                <a:lnTo>
                  <a:pt x="6323" y="1659"/>
                </a:lnTo>
                <a:cubicBezTo>
                  <a:pt x="6287" y="1659"/>
                  <a:pt x="6263" y="1671"/>
                  <a:pt x="6251" y="1707"/>
                </a:cubicBezTo>
                <a:cubicBezTo>
                  <a:pt x="6220" y="1707"/>
                  <a:pt x="6193" y="1702"/>
                  <a:pt x="6169" y="1702"/>
                </a:cubicBezTo>
                <a:cubicBezTo>
                  <a:pt x="6156" y="1702"/>
                  <a:pt x="6144" y="1703"/>
                  <a:pt x="6132" y="1707"/>
                </a:cubicBezTo>
                <a:cubicBezTo>
                  <a:pt x="6114" y="1678"/>
                  <a:pt x="6091" y="1668"/>
                  <a:pt x="6065" y="1668"/>
                </a:cubicBezTo>
                <a:cubicBezTo>
                  <a:pt x="6005" y="1668"/>
                  <a:pt x="5932" y="1723"/>
                  <a:pt x="5882" y="1731"/>
                </a:cubicBezTo>
                <a:cubicBezTo>
                  <a:pt x="5942" y="1874"/>
                  <a:pt x="5847" y="1886"/>
                  <a:pt x="5966" y="1969"/>
                </a:cubicBezTo>
                <a:cubicBezTo>
                  <a:pt x="5954" y="1957"/>
                  <a:pt x="5978" y="1945"/>
                  <a:pt x="6013" y="1921"/>
                </a:cubicBezTo>
                <a:cubicBezTo>
                  <a:pt x="6025" y="1909"/>
                  <a:pt x="6037" y="1909"/>
                  <a:pt x="6037" y="1898"/>
                </a:cubicBezTo>
                <a:lnTo>
                  <a:pt x="6037" y="1909"/>
                </a:lnTo>
                <a:cubicBezTo>
                  <a:pt x="6085" y="1886"/>
                  <a:pt x="6144" y="1862"/>
                  <a:pt x="6204" y="1838"/>
                </a:cubicBezTo>
                <a:lnTo>
                  <a:pt x="6204" y="1838"/>
                </a:lnTo>
                <a:cubicBezTo>
                  <a:pt x="6185" y="1905"/>
                  <a:pt x="6158" y="1971"/>
                  <a:pt x="6094" y="1971"/>
                </a:cubicBezTo>
                <a:cubicBezTo>
                  <a:pt x="6078" y="1971"/>
                  <a:pt x="6059" y="1967"/>
                  <a:pt x="6037" y="1957"/>
                </a:cubicBezTo>
                <a:cubicBezTo>
                  <a:pt x="6037" y="2064"/>
                  <a:pt x="6037" y="2171"/>
                  <a:pt x="6025" y="2219"/>
                </a:cubicBezTo>
                <a:cubicBezTo>
                  <a:pt x="5870" y="2064"/>
                  <a:pt x="5644" y="2029"/>
                  <a:pt x="5573" y="1921"/>
                </a:cubicBezTo>
                <a:cubicBezTo>
                  <a:pt x="5394" y="2076"/>
                  <a:pt x="5108" y="2160"/>
                  <a:pt x="5085" y="2457"/>
                </a:cubicBezTo>
                <a:cubicBezTo>
                  <a:pt x="5074" y="2470"/>
                  <a:pt x="5064" y="2475"/>
                  <a:pt x="5054" y="2475"/>
                </a:cubicBezTo>
                <a:cubicBezTo>
                  <a:pt x="5017" y="2475"/>
                  <a:pt x="4979" y="2404"/>
                  <a:pt x="4942" y="2386"/>
                </a:cubicBezTo>
                <a:cubicBezTo>
                  <a:pt x="4966" y="2338"/>
                  <a:pt x="5013" y="2326"/>
                  <a:pt x="5013" y="2290"/>
                </a:cubicBezTo>
                <a:lnTo>
                  <a:pt x="5013" y="2290"/>
                </a:lnTo>
                <a:cubicBezTo>
                  <a:pt x="4918" y="2398"/>
                  <a:pt x="4680" y="2457"/>
                  <a:pt x="4727" y="2648"/>
                </a:cubicBezTo>
                <a:cubicBezTo>
                  <a:pt x="4589" y="2629"/>
                  <a:pt x="4672" y="2518"/>
                  <a:pt x="4628" y="2518"/>
                </a:cubicBezTo>
                <a:cubicBezTo>
                  <a:pt x="4616" y="2518"/>
                  <a:pt x="4592" y="2528"/>
                  <a:pt x="4549" y="2552"/>
                </a:cubicBezTo>
                <a:lnTo>
                  <a:pt x="4561" y="2493"/>
                </a:lnTo>
                <a:cubicBezTo>
                  <a:pt x="4526" y="2485"/>
                  <a:pt x="4495" y="2481"/>
                  <a:pt x="4465" y="2481"/>
                </a:cubicBezTo>
                <a:cubicBezTo>
                  <a:pt x="4097" y="2481"/>
                  <a:pt x="4070" y="3054"/>
                  <a:pt x="3669" y="3054"/>
                </a:cubicBezTo>
                <a:cubicBezTo>
                  <a:pt x="3623" y="3054"/>
                  <a:pt x="3571" y="3046"/>
                  <a:pt x="3513" y="3029"/>
                </a:cubicBezTo>
                <a:lnTo>
                  <a:pt x="3513" y="3029"/>
                </a:lnTo>
                <a:cubicBezTo>
                  <a:pt x="3549" y="3041"/>
                  <a:pt x="3573" y="3041"/>
                  <a:pt x="3596" y="3064"/>
                </a:cubicBezTo>
                <a:cubicBezTo>
                  <a:pt x="3043" y="3111"/>
                  <a:pt x="2668" y="3626"/>
                  <a:pt x="2093" y="3626"/>
                </a:cubicBezTo>
                <a:cubicBezTo>
                  <a:pt x="2075" y="3626"/>
                  <a:pt x="2056" y="3625"/>
                  <a:pt x="2037" y="3624"/>
                </a:cubicBezTo>
                <a:cubicBezTo>
                  <a:pt x="1870" y="3636"/>
                  <a:pt x="1906" y="3755"/>
                  <a:pt x="1858" y="3874"/>
                </a:cubicBezTo>
                <a:lnTo>
                  <a:pt x="1763" y="3743"/>
                </a:lnTo>
                <a:cubicBezTo>
                  <a:pt x="1763" y="3743"/>
                  <a:pt x="1751" y="3803"/>
                  <a:pt x="1727" y="3862"/>
                </a:cubicBezTo>
                <a:cubicBezTo>
                  <a:pt x="1715" y="3922"/>
                  <a:pt x="1703" y="3981"/>
                  <a:pt x="1703" y="3981"/>
                </a:cubicBezTo>
                <a:cubicBezTo>
                  <a:pt x="1672" y="4026"/>
                  <a:pt x="1629" y="4041"/>
                  <a:pt x="1580" y="4041"/>
                </a:cubicBezTo>
                <a:cubicBezTo>
                  <a:pt x="1480" y="4041"/>
                  <a:pt x="1353" y="3978"/>
                  <a:pt x="1241" y="3978"/>
                </a:cubicBezTo>
                <a:cubicBezTo>
                  <a:pt x="1161" y="3978"/>
                  <a:pt x="1087" y="4011"/>
                  <a:pt x="1036" y="4124"/>
                </a:cubicBezTo>
                <a:lnTo>
                  <a:pt x="1108" y="4207"/>
                </a:lnTo>
                <a:cubicBezTo>
                  <a:pt x="1037" y="4225"/>
                  <a:pt x="927" y="4321"/>
                  <a:pt x="861" y="4321"/>
                </a:cubicBezTo>
                <a:cubicBezTo>
                  <a:pt x="837" y="4321"/>
                  <a:pt x="819" y="4310"/>
                  <a:pt x="810" y="4279"/>
                </a:cubicBezTo>
                <a:lnTo>
                  <a:pt x="810" y="4279"/>
                </a:lnTo>
                <a:cubicBezTo>
                  <a:pt x="810" y="4300"/>
                  <a:pt x="819" y="4366"/>
                  <a:pt x="781" y="4366"/>
                </a:cubicBezTo>
                <a:cubicBezTo>
                  <a:pt x="776" y="4366"/>
                  <a:pt x="770" y="4365"/>
                  <a:pt x="763" y="4362"/>
                </a:cubicBezTo>
                <a:lnTo>
                  <a:pt x="727" y="4279"/>
                </a:lnTo>
                <a:lnTo>
                  <a:pt x="560" y="4517"/>
                </a:lnTo>
                <a:cubicBezTo>
                  <a:pt x="550" y="4519"/>
                  <a:pt x="540" y="4520"/>
                  <a:pt x="531" y="4520"/>
                </a:cubicBezTo>
                <a:cubicBezTo>
                  <a:pt x="385" y="4520"/>
                  <a:pt x="418" y="4309"/>
                  <a:pt x="271" y="4309"/>
                </a:cubicBezTo>
                <a:cubicBezTo>
                  <a:pt x="241" y="4309"/>
                  <a:pt x="203" y="4317"/>
                  <a:pt x="155" y="4338"/>
                </a:cubicBezTo>
                <a:cubicBezTo>
                  <a:pt x="132" y="4362"/>
                  <a:pt x="108" y="4398"/>
                  <a:pt x="72" y="4446"/>
                </a:cubicBezTo>
                <a:cubicBezTo>
                  <a:pt x="60" y="4469"/>
                  <a:pt x="36" y="4517"/>
                  <a:pt x="24" y="4541"/>
                </a:cubicBezTo>
                <a:cubicBezTo>
                  <a:pt x="13" y="4565"/>
                  <a:pt x="1" y="4600"/>
                  <a:pt x="24" y="4612"/>
                </a:cubicBezTo>
                <a:cubicBezTo>
                  <a:pt x="60" y="4636"/>
                  <a:pt x="120" y="4648"/>
                  <a:pt x="155" y="4660"/>
                </a:cubicBezTo>
                <a:cubicBezTo>
                  <a:pt x="191" y="4684"/>
                  <a:pt x="203" y="4707"/>
                  <a:pt x="203" y="4719"/>
                </a:cubicBezTo>
                <a:cubicBezTo>
                  <a:pt x="179" y="4719"/>
                  <a:pt x="167" y="4743"/>
                  <a:pt x="155" y="4767"/>
                </a:cubicBezTo>
                <a:cubicBezTo>
                  <a:pt x="155" y="4779"/>
                  <a:pt x="203" y="4767"/>
                  <a:pt x="227" y="4803"/>
                </a:cubicBezTo>
                <a:cubicBezTo>
                  <a:pt x="239" y="4803"/>
                  <a:pt x="203" y="4850"/>
                  <a:pt x="251" y="4850"/>
                </a:cubicBezTo>
                <a:cubicBezTo>
                  <a:pt x="274" y="4862"/>
                  <a:pt x="310" y="4862"/>
                  <a:pt x="310" y="4862"/>
                </a:cubicBezTo>
                <a:cubicBezTo>
                  <a:pt x="346" y="4910"/>
                  <a:pt x="394" y="4957"/>
                  <a:pt x="429" y="5005"/>
                </a:cubicBezTo>
                <a:cubicBezTo>
                  <a:pt x="465" y="5053"/>
                  <a:pt x="501" y="5088"/>
                  <a:pt x="536" y="5136"/>
                </a:cubicBezTo>
                <a:cubicBezTo>
                  <a:pt x="572" y="5172"/>
                  <a:pt x="584" y="5208"/>
                  <a:pt x="608" y="5255"/>
                </a:cubicBezTo>
                <a:cubicBezTo>
                  <a:pt x="620" y="5267"/>
                  <a:pt x="632" y="5291"/>
                  <a:pt x="644" y="5303"/>
                </a:cubicBezTo>
                <a:cubicBezTo>
                  <a:pt x="644" y="5303"/>
                  <a:pt x="655" y="5303"/>
                  <a:pt x="667" y="5315"/>
                </a:cubicBezTo>
                <a:cubicBezTo>
                  <a:pt x="667" y="5303"/>
                  <a:pt x="667" y="5291"/>
                  <a:pt x="667" y="5267"/>
                </a:cubicBezTo>
                <a:cubicBezTo>
                  <a:pt x="667" y="5231"/>
                  <a:pt x="691" y="5172"/>
                  <a:pt x="691" y="5172"/>
                </a:cubicBezTo>
                <a:lnTo>
                  <a:pt x="786" y="5255"/>
                </a:lnTo>
                <a:lnTo>
                  <a:pt x="691" y="5315"/>
                </a:lnTo>
                <a:cubicBezTo>
                  <a:pt x="713" y="5331"/>
                  <a:pt x="730" y="5338"/>
                  <a:pt x="743" y="5338"/>
                </a:cubicBezTo>
                <a:cubicBezTo>
                  <a:pt x="787" y="5338"/>
                  <a:pt x="789" y="5260"/>
                  <a:pt x="798" y="5196"/>
                </a:cubicBezTo>
                <a:cubicBezTo>
                  <a:pt x="834" y="5255"/>
                  <a:pt x="870" y="5279"/>
                  <a:pt x="906" y="5291"/>
                </a:cubicBezTo>
                <a:cubicBezTo>
                  <a:pt x="906" y="5291"/>
                  <a:pt x="917" y="5219"/>
                  <a:pt x="929" y="5148"/>
                </a:cubicBezTo>
                <a:lnTo>
                  <a:pt x="953" y="5017"/>
                </a:lnTo>
                <a:cubicBezTo>
                  <a:pt x="1001" y="5088"/>
                  <a:pt x="965" y="5208"/>
                  <a:pt x="1084" y="5219"/>
                </a:cubicBezTo>
                <a:cubicBezTo>
                  <a:pt x="1096" y="5088"/>
                  <a:pt x="929" y="5053"/>
                  <a:pt x="1013" y="4934"/>
                </a:cubicBezTo>
                <a:lnTo>
                  <a:pt x="1013" y="4934"/>
                </a:lnTo>
                <a:cubicBezTo>
                  <a:pt x="1081" y="4979"/>
                  <a:pt x="1115" y="5035"/>
                  <a:pt x="1141" y="5035"/>
                </a:cubicBezTo>
                <a:cubicBezTo>
                  <a:pt x="1155" y="5035"/>
                  <a:pt x="1166" y="5017"/>
                  <a:pt x="1179" y="4969"/>
                </a:cubicBezTo>
                <a:cubicBezTo>
                  <a:pt x="1215" y="5029"/>
                  <a:pt x="1215" y="5065"/>
                  <a:pt x="1203" y="5112"/>
                </a:cubicBezTo>
                <a:cubicBezTo>
                  <a:pt x="1239" y="5005"/>
                  <a:pt x="1382" y="4993"/>
                  <a:pt x="1358" y="4862"/>
                </a:cubicBezTo>
                <a:lnTo>
                  <a:pt x="1358" y="4862"/>
                </a:lnTo>
                <a:cubicBezTo>
                  <a:pt x="1380" y="4876"/>
                  <a:pt x="1402" y="4882"/>
                  <a:pt x="1422" y="4882"/>
                </a:cubicBezTo>
                <a:cubicBezTo>
                  <a:pt x="1482" y="4882"/>
                  <a:pt x="1537" y="4838"/>
                  <a:pt x="1588" y="4838"/>
                </a:cubicBezTo>
                <a:cubicBezTo>
                  <a:pt x="1624" y="4838"/>
                  <a:pt x="1659" y="4860"/>
                  <a:pt x="1691" y="4934"/>
                </a:cubicBezTo>
                <a:cubicBezTo>
                  <a:pt x="1691" y="4862"/>
                  <a:pt x="1739" y="4707"/>
                  <a:pt x="1810" y="4672"/>
                </a:cubicBezTo>
                <a:lnTo>
                  <a:pt x="1810" y="4672"/>
                </a:lnTo>
                <a:cubicBezTo>
                  <a:pt x="1803" y="4761"/>
                  <a:pt x="1828" y="4785"/>
                  <a:pt x="1868" y="4785"/>
                </a:cubicBezTo>
                <a:cubicBezTo>
                  <a:pt x="1892" y="4785"/>
                  <a:pt x="1922" y="4776"/>
                  <a:pt x="1953" y="4767"/>
                </a:cubicBezTo>
                <a:cubicBezTo>
                  <a:pt x="1982" y="4757"/>
                  <a:pt x="2019" y="4740"/>
                  <a:pt x="2057" y="4740"/>
                </a:cubicBezTo>
                <a:cubicBezTo>
                  <a:pt x="2066" y="4740"/>
                  <a:pt x="2075" y="4741"/>
                  <a:pt x="2084" y="4743"/>
                </a:cubicBezTo>
                <a:cubicBezTo>
                  <a:pt x="2120" y="4743"/>
                  <a:pt x="2156" y="4779"/>
                  <a:pt x="2179" y="4838"/>
                </a:cubicBezTo>
                <a:cubicBezTo>
                  <a:pt x="2168" y="4576"/>
                  <a:pt x="2465" y="4600"/>
                  <a:pt x="2572" y="4398"/>
                </a:cubicBezTo>
                <a:lnTo>
                  <a:pt x="2572" y="4398"/>
                </a:lnTo>
                <a:cubicBezTo>
                  <a:pt x="2572" y="4416"/>
                  <a:pt x="2566" y="4447"/>
                  <a:pt x="2557" y="4456"/>
                </a:cubicBezTo>
                <a:lnTo>
                  <a:pt x="2557" y="4456"/>
                </a:lnTo>
                <a:cubicBezTo>
                  <a:pt x="2565" y="4456"/>
                  <a:pt x="2571" y="4456"/>
                  <a:pt x="2578" y="4456"/>
                </a:cubicBezTo>
                <a:cubicBezTo>
                  <a:pt x="2657" y="4456"/>
                  <a:pt x="2712" y="4496"/>
                  <a:pt x="2787" y="4517"/>
                </a:cubicBezTo>
                <a:cubicBezTo>
                  <a:pt x="2715" y="4326"/>
                  <a:pt x="2834" y="4219"/>
                  <a:pt x="2858" y="4065"/>
                </a:cubicBezTo>
                <a:cubicBezTo>
                  <a:pt x="3049" y="4195"/>
                  <a:pt x="2894" y="4315"/>
                  <a:pt x="3001" y="4469"/>
                </a:cubicBezTo>
                <a:cubicBezTo>
                  <a:pt x="2930" y="4326"/>
                  <a:pt x="3132" y="4231"/>
                  <a:pt x="3037" y="4124"/>
                </a:cubicBezTo>
                <a:lnTo>
                  <a:pt x="3037" y="4124"/>
                </a:lnTo>
                <a:cubicBezTo>
                  <a:pt x="3168" y="4195"/>
                  <a:pt x="3132" y="4148"/>
                  <a:pt x="3251" y="4279"/>
                </a:cubicBezTo>
                <a:cubicBezTo>
                  <a:pt x="3156" y="4041"/>
                  <a:pt x="3311" y="4207"/>
                  <a:pt x="3322" y="4029"/>
                </a:cubicBezTo>
                <a:cubicBezTo>
                  <a:pt x="3440" y="4079"/>
                  <a:pt x="3451" y="4165"/>
                  <a:pt x="3485" y="4165"/>
                </a:cubicBezTo>
                <a:cubicBezTo>
                  <a:pt x="3499" y="4165"/>
                  <a:pt x="3517" y="4151"/>
                  <a:pt x="3549" y="4112"/>
                </a:cubicBezTo>
                <a:cubicBezTo>
                  <a:pt x="3644" y="4148"/>
                  <a:pt x="3561" y="4291"/>
                  <a:pt x="3561" y="4291"/>
                </a:cubicBezTo>
                <a:cubicBezTo>
                  <a:pt x="3703" y="4231"/>
                  <a:pt x="3549" y="4088"/>
                  <a:pt x="3537" y="3969"/>
                </a:cubicBezTo>
                <a:cubicBezTo>
                  <a:pt x="3567" y="3944"/>
                  <a:pt x="3590" y="3934"/>
                  <a:pt x="3609" y="3934"/>
                </a:cubicBezTo>
                <a:cubicBezTo>
                  <a:pt x="3679" y="3934"/>
                  <a:pt x="3688" y="4080"/>
                  <a:pt x="3763" y="4136"/>
                </a:cubicBezTo>
                <a:cubicBezTo>
                  <a:pt x="3846" y="4041"/>
                  <a:pt x="3858" y="3850"/>
                  <a:pt x="3942" y="3826"/>
                </a:cubicBezTo>
                <a:cubicBezTo>
                  <a:pt x="3965" y="3850"/>
                  <a:pt x="3977" y="3850"/>
                  <a:pt x="3977" y="3898"/>
                </a:cubicBezTo>
                <a:cubicBezTo>
                  <a:pt x="4037" y="3707"/>
                  <a:pt x="4311" y="3755"/>
                  <a:pt x="4358" y="3517"/>
                </a:cubicBezTo>
                <a:cubicBezTo>
                  <a:pt x="4364" y="3520"/>
                  <a:pt x="4369" y="3522"/>
                  <a:pt x="4373" y="3525"/>
                </a:cubicBezTo>
                <a:lnTo>
                  <a:pt x="4373" y="3525"/>
                </a:lnTo>
                <a:cubicBezTo>
                  <a:pt x="4326" y="3458"/>
                  <a:pt x="4296" y="3379"/>
                  <a:pt x="4275" y="3326"/>
                </a:cubicBezTo>
                <a:cubicBezTo>
                  <a:pt x="4318" y="3301"/>
                  <a:pt x="4336" y="3225"/>
                  <a:pt x="4370" y="3225"/>
                </a:cubicBezTo>
                <a:cubicBezTo>
                  <a:pt x="4383" y="3225"/>
                  <a:pt x="4398" y="3237"/>
                  <a:pt x="4418" y="3267"/>
                </a:cubicBezTo>
                <a:cubicBezTo>
                  <a:pt x="4382" y="3279"/>
                  <a:pt x="4394" y="3326"/>
                  <a:pt x="4394" y="3374"/>
                </a:cubicBezTo>
                <a:lnTo>
                  <a:pt x="4442" y="3291"/>
                </a:lnTo>
                <a:lnTo>
                  <a:pt x="4442" y="3291"/>
                </a:lnTo>
                <a:cubicBezTo>
                  <a:pt x="4573" y="3433"/>
                  <a:pt x="4370" y="3386"/>
                  <a:pt x="4418" y="3517"/>
                </a:cubicBezTo>
                <a:cubicBezTo>
                  <a:pt x="4525" y="3410"/>
                  <a:pt x="4620" y="3207"/>
                  <a:pt x="4739" y="3207"/>
                </a:cubicBezTo>
                <a:cubicBezTo>
                  <a:pt x="4835" y="3362"/>
                  <a:pt x="4537" y="3362"/>
                  <a:pt x="4727" y="3457"/>
                </a:cubicBezTo>
                <a:lnTo>
                  <a:pt x="4549" y="3457"/>
                </a:lnTo>
                <a:cubicBezTo>
                  <a:pt x="4775" y="3660"/>
                  <a:pt x="4442" y="3469"/>
                  <a:pt x="4668" y="3707"/>
                </a:cubicBezTo>
                <a:cubicBezTo>
                  <a:pt x="4882" y="3672"/>
                  <a:pt x="4858" y="3529"/>
                  <a:pt x="5073" y="3493"/>
                </a:cubicBezTo>
                <a:cubicBezTo>
                  <a:pt x="5085" y="3386"/>
                  <a:pt x="5013" y="3362"/>
                  <a:pt x="5013" y="3255"/>
                </a:cubicBezTo>
                <a:cubicBezTo>
                  <a:pt x="5059" y="3198"/>
                  <a:pt x="5101" y="3176"/>
                  <a:pt x="5142" y="3176"/>
                </a:cubicBezTo>
                <a:cubicBezTo>
                  <a:pt x="5263" y="3176"/>
                  <a:pt x="5364" y="3363"/>
                  <a:pt x="5451" y="3363"/>
                </a:cubicBezTo>
                <a:cubicBezTo>
                  <a:pt x="5481" y="3363"/>
                  <a:pt x="5510" y="3340"/>
                  <a:pt x="5537" y="3279"/>
                </a:cubicBezTo>
                <a:cubicBezTo>
                  <a:pt x="5548" y="3162"/>
                  <a:pt x="5493" y="2971"/>
                  <a:pt x="5621" y="2971"/>
                </a:cubicBezTo>
                <a:cubicBezTo>
                  <a:pt x="5638" y="2971"/>
                  <a:pt x="5657" y="2974"/>
                  <a:pt x="5680" y="2981"/>
                </a:cubicBezTo>
                <a:lnTo>
                  <a:pt x="5704" y="3183"/>
                </a:lnTo>
                <a:cubicBezTo>
                  <a:pt x="5889" y="3129"/>
                  <a:pt x="5736" y="2916"/>
                  <a:pt x="5908" y="2916"/>
                </a:cubicBezTo>
                <a:cubicBezTo>
                  <a:pt x="5924" y="2916"/>
                  <a:pt x="5943" y="2917"/>
                  <a:pt x="5966" y="2922"/>
                </a:cubicBezTo>
                <a:cubicBezTo>
                  <a:pt x="5954" y="3005"/>
                  <a:pt x="5835" y="3041"/>
                  <a:pt x="5870" y="3052"/>
                </a:cubicBezTo>
                <a:cubicBezTo>
                  <a:pt x="5902" y="3068"/>
                  <a:pt x="5924" y="3075"/>
                  <a:pt x="5940" y="3075"/>
                </a:cubicBezTo>
                <a:cubicBezTo>
                  <a:pt x="6021" y="3075"/>
                  <a:pt x="5936" y="2904"/>
                  <a:pt x="6025" y="2874"/>
                </a:cubicBezTo>
                <a:lnTo>
                  <a:pt x="6109" y="3029"/>
                </a:lnTo>
                <a:cubicBezTo>
                  <a:pt x="6311" y="2922"/>
                  <a:pt x="6501" y="2719"/>
                  <a:pt x="6716" y="2588"/>
                </a:cubicBezTo>
                <a:lnTo>
                  <a:pt x="6716" y="2588"/>
                </a:lnTo>
                <a:cubicBezTo>
                  <a:pt x="6728" y="2648"/>
                  <a:pt x="6704" y="2719"/>
                  <a:pt x="6775" y="2743"/>
                </a:cubicBezTo>
                <a:cubicBezTo>
                  <a:pt x="7037" y="2541"/>
                  <a:pt x="7418" y="2541"/>
                  <a:pt x="7728" y="2541"/>
                </a:cubicBezTo>
                <a:lnTo>
                  <a:pt x="7787" y="2362"/>
                </a:lnTo>
                <a:cubicBezTo>
                  <a:pt x="7789" y="2361"/>
                  <a:pt x="7792" y="2360"/>
                  <a:pt x="7794" y="2360"/>
                </a:cubicBezTo>
                <a:cubicBezTo>
                  <a:pt x="7819" y="2360"/>
                  <a:pt x="7858" y="2413"/>
                  <a:pt x="7847" y="2445"/>
                </a:cubicBezTo>
                <a:cubicBezTo>
                  <a:pt x="7858" y="2447"/>
                  <a:pt x="7868" y="2448"/>
                  <a:pt x="7875" y="2448"/>
                </a:cubicBezTo>
                <a:cubicBezTo>
                  <a:pt x="7952" y="2448"/>
                  <a:pt x="7825" y="2344"/>
                  <a:pt x="7847" y="2279"/>
                </a:cubicBezTo>
                <a:cubicBezTo>
                  <a:pt x="7857" y="2273"/>
                  <a:pt x="7867" y="2270"/>
                  <a:pt x="7876" y="2270"/>
                </a:cubicBezTo>
                <a:cubicBezTo>
                  <a:pt x="7924" y="2270"/>
                  <a:pt x="7962" y="2336"/>
                  <a:pt x="7942" y="2386"/>
                </a:cubicBezTo>
                <a:cubicBezTo>
                  <a:pt x="8066" y="2220"/>
                  <a:pt x="8325" y="2001"/>
                  <a:pt x="8563" y="2001"/>
                </a:cubicBezTo>
                <a:cubicBezTo>
                  <a:pt x="8599" y="2001"/>
                  <a:pt x="8634" y="2006"/>
                  <a:pt x="8668" y="2017"/>
                </a:cubicBezTo>
                <a:lnTo>
                  <a:pt x="8645" y="2076"/>
                </a:lnTo>
                <a:cubicBezTo>
                  <a:pt x="8803" y="2076"/>
                  <a:pt x="8746" y="1787"/>
                  <a:pt x="8872" y="1787"/>
                </a:cubicBezTo>
                <a:cubicBezTo>
                  <a:pt x="8888" y="1787"/>
                  <a:pt x="8907" y="1791"/>
                  <a:pt x="8930" y="1802"/>
                </a:cubicBezTo>
                <a:lnTo>
                  <a:pt x="8907" y="1838"/>
                </a:lnTo>
                <a:cubicBezTo>
                  <a:pt x="9196" y="1791"/>
                  <a:pt x="9477" y="1628"/>
                  <a:pt x="9741" y="1628"/>
                </a:cubicBezTo>
                <a:cubicBezTo>
                  <a:pt x="9813" y="1628"/>
                  <a:pt x="9885" y="1640"/>
                  <a:pt x="9954" y="1671"/>
                </a:cubicBezTo>
                <a:cubicBezTo>
                  <a:pt x="9954" y="1445"/>
                  <a:pt x="10323" y="1671"/>
                  <a:pt x="10276" y="1374"/>
                </a:cubicBezTo>
                <a:lnTo>
                  <a:pt x="10276" y="1374"/>
                </a:lnTo>
                <a:cubicBezTo>
                  <a:pt x="10514" y="1469"/>
                  <a:pt x="10466" y="1540"/>
                  <a:pt x="10764" y="1576"/>
                </a:cubicBezTo>
                <a:cubicBezTo>
                  <a:pt x="10847" y="1576"/>
                  <a:pt x="10835" y="1362"/>
                  <a:pt x="10919" y="1314"/>
                </a:cubicBezTo>
                <a:lnTo>
                  <a:pt x="10954" y="1469"/>
                </a:lnTo>
                <a:lnTo>
                  <a:pt x="11050" y="1278"/>
                </a:lnTo>
                <a:lnTo>
                  <a:pt x="11145" y="1457"/>
                </a:lnTo>
                <a:lnTo>
                  <a:pt x="11228" y="1398"/>
                </a:lnTo>
                <a:cubicBezTo>
                  <a:pt x="11193" y="1398"/>
                  <a:pt x="11145" y="1350"/>
                  <a:pt x="11145" y="1302"/>
                </a:cubicBezTo>
                <a:cubicBezTo>
                  <a:pt x="11172" y="1278"/>
                  <a:pt x="11205" y="1267"/>
                  <a:pt x="11239" y="1267"/>
                </a:cubicBezTo>
                <a:cubicBezTo>
                  <a:pt x="11352" y="1267"/>
                  <a:pt x="11481" y="1381"/>
                  <a:pt x="11490" y="1445"/>
                </a:cubicBezTo>
                <a:cubicBezTo>
                  <a:pt x="11490" y="1445"/>
                  <a:pt x="11562" y="1398"/>
                  <a:pt x="11633" y="1362"/>
                </a:cubicBezTo>
                <a:cubicBezTo>
                  <a:pt x="11704" y="1326"/>
                  <a:pt x="11776" y="1290"/>
                  <a:pt x="11776" y="1290"/>
                </a:cubicBezTo>
                <a:lnTo>
                  <a:pt x="11776" y="1290"/>
                </a:lnTo>
                <a:cubicBezTo>
                  <a:pt x="11776" y="1350"/>
                  <a:pt x="11728" y="1374"/>
                  <a:pt x="11693" y="1421"/>
                </a:cubicBezTo>
                <a:cubicBezTo>
                  <a:pt x="11723" y="1383"/>
                  <a:pt x="11743" y="1369"/>
                  <a:pt x="11755" y="1369"/>
                </a:cubicBezTo>
                <a:cubicBezTo>
                  <a:pt x="11789" y="1369"/>
                  <a:pt x="11773" y="1474"/>
                  <a:pt x="11807" y="1474"/>
                </a:cubicBezTo>
                <a:cubicBezTo>
                  <a:pt x="11818" y="1474"/>
                  <a:pt x="11834" y="1463"/>
                  <a:pt x="11859" y="1433"/>
                </a:cubicBezTo>
                <a:cubicBezTo>
                  <a:pt x="11835" y="1398"/>
                  <a:pt x="11871" y="1338"/>
                  <a:pt x="11871" y="1302"/>
                </a:cubicBezTo>
                <a:cubicBezTo>
                  <a:pt x="11911" y="1366"/>
                  <a:pt x="12003" y="1392"/>
                  <a:pt x="12064" y="1392"/>
                </a:cubicBezTo>
                <a:cubicBezTo>
                  <a:pt x="12095" y="1392"/>
                  <a:pt x="12117" y="1386"/>
                  <a:pt x="12121" y="1374"/>
                </a:cubicBezTo>
                <a:lnTo>
                  <a:pt x="12121" y="1374"/>
                </a:lnTo>
                <a:lnTo>
                  <a:pt x="12085" y="1481"/>
                </a:lnTo>
                <a:cubicBezTo>
                  <a:pt x="12089" y="1485"/>
                  <a:pt x="12093" y="1486"/>
                  <a:pt x="12098" y="1486"/>
                </a:cubicBezTo>
                <a:cubicBezTo>
                  <a:pt x="12108" y="1486"/>
                  <a:pt x="12121" y="1481"/>
                  <a:pt x="12145" y="1481"/>
                </a:cubicBezTo>
                <a:cubicBezTo>
                  <a:pt x="12154" y="1476"/>
                  <a:pt x="12166" y="1474"/>
                  <a:pt x="12177" y="1474"/>
                </a:cubicBezTo>
                <a:cubicBezTo>
                  <a:pt x="12197" y="1474"/>
                  <a:pt x="12216" y="1482"/>
                  <a:pt x="12216" y="1505"/>
                </a:cubicBezTo>
                <a:cubicBezTo>
                  <a:pt x="12260" y="1461"/>
                  <a:pt x="12422" y="1359"/>
                  <a:pt x="12477" y="1359"/>
                </a:cubicBezTo>
                <a:cubicBezTo>
                  <a:pt x="12483" y="1359"/>
                  <a:pt x="12487" y="1360"/>
                  <a:pt x="12490" y="1362"/>
                </a:cubicBezTo>
                <a:cubicBezTo>
                  <a:pt x="12490" y="1362"/>
                  <a:pt x="12472" y="1380"/>
                  <a:pt x="12445" y="1399"/>
                </a:cubicBezTo>
                <a:lnTo>
                  <a:pt x="12445" y="1399"/>
                </a:lnTo>
                <a:cubicBezTo>
                  <a:pt x="12462" y="1393"/>
                  <a:pt x="12486" y="1389"/>
                  <a:pt x="12526" y="1386"/>
                </a:cubicBezTo>
                <a:lnTo>
                  <a:pt x="12526" y="1386"/>
                </a:lnTo>
                <a:cubicBezTo>
                  <a:pt x="12526" y="1445"/>
                  <a:pt x="12324" y="1481"/>
                  <a:pt x="12264" y="1493"/>
                </a:cubicBezTo>
                <a:cubicBezTo>
                  <a:pt x="12264" y="1493"/>
                  <a:pt x="12336" y="1505"/>
                  <a:pt x="12336" y="1505"/>
                </a:cubicBezTo>
                <a:cubicBezTo>
                  <a:pt x="12281" y="1526"/>
                  <a:pt x="12257" y="1528"/>
                  <a:pt x="12199" y="1537"/>
                </a:cubicBezTo>
                <a:lnTo>
                  <a:pt x="12199" y="1537"/>
                </a:lnTo>
                <a:cubicBezTo>
                  <a:pt x="12201" y="1537"/>
                  <a:pt x="12203" y="1537"/>
                  <a:pt x="12204" y="1537"/>
                </a:cubicBezTo>
                <a:cubicBezTo>
                  <a:pt x="12222" y="1537"/>
                  <a:pt x="12186" y="1555"/>
                  <a:pt x="12157" y="1564"/>
                </a:cubicBezTo>
                <a:cubicBezTo>
                  <a:pt x="12121" y="1576"/>
                  <a:pt x="12097" y="1576"/>
                  <a:pt x="12193" y="1588"/>
                </a:cubicBezTo>
                <a:lnTo>
                  <a:pt x="12133" y="1588"/>
                </a:lnTo>
                <a:cubicBezTo>
                  <a:pt x="12133" y="1588"/>
                  <a:pt x="12145" y="1600"/>
                  <a:pt x="12157" y="1624"/>
                </a:cubicBezTo>
                <a:cubicBezTo>
                  <a:pt x="12157" y="1636"/>
                  <a:pt x="12169" y="1624"/>
                  <a:pt x="12157" y="1659"/>
                </a:cubicBezTo>
                <a:cubicBezTo>
                  <a:pt x="12145" y="1695"/>
                  <a:pt x="12121" y="1719"/>
                  <a:pt x="12097" y="1755"/>
                </a:cubicBezTo>
                <a:cubicBezTo>
                  <a:pt x="12216" y="1850"/>
                  <a:pt x="12145" y="1886"/>
                  <a:pt x="12193" y="2005"/>
                </a:cubicBezTo>
                <a:cubicBezTo>
                  <a:pt x="12062" y="2088"/>
                  <a:pt x="11871" y="2136"/>
                  <a:pt x="11740" y="2267"/>
                </a:cubicBezTo>
                <a:cubicBezTo>
                  <a:pt x="11693" y="2410"/>
                  <a:pt x="11800" y="2386"/>
                  <a:pt x="11812" y="2493"/>
                </a:cubicBezTo>
                <a:cubicBezTo>
                  <a:pt x="11781" y="2462"/>
                  <a:pt x="11745" y="2455"/>
                  <a:pt x="11711" y="2455"/>
                </a:cubicBezTo>
                <a:cubicBezTo>
                  <a:pt x="11682" y="2455"/>
                  <a:pt x="11654" y="2460"/>
                  <a:pt x="11632" y="2460"/>
                </a:cubicBezTo>
                <a:cubicBezTo>
                  <a:pt x="11600" y="2460"/>
                  <a:pt x="11581" y="2450"/>
                  <a:pt x="11585" y="2398"/>
                </a:cubicBezTo>
                <a:lnTo>
                  <a:pt x="11585" y="2398"/>
                </a:lnTo>
                <a:cubicBezTo>
                  <a:pt x="11431" y="2564"/>
                  <a:pt x="11383" y="2612"/>
                  <a:pt x="11216" y="2874"/>
                </a:cubicBezTo>
                <a:cubicBezTo>
                  <a:pt x="11276" y="2898"/>
                  <a:pt x="11323" y="2898"/>
                  <a:pt x="11335" y="2945"/>
                </a:cubicBezTo>
                <a:cubicBezTo>
                  <a:pt x="11320" y="2965"/>
                  <a:pt x="11295" y="2975"/>
                  <a:pt x="11268" y="2975"/>
                </a:cubicBezTo>
                <a:cubicBezTo>
                  <a:pt x="11231" y="2975"/>
                  <a:pt x="11190" y="2956"/>
                  <a:pt x="11169" y="2922"/>
                </a:cubicBezTo>
                <a:lnTo>
                  <a:pt x="11169" y="2898"/>
                </a:lnTo>
                <a:cubicBezTo>
                  <a:pt x="11014" y="3279"/>
                  <a:pt x="10311" y="3052"/>
                  <a:pt x="10240" y="3433"/>
                </a:cubicBezTo>
                <a:lnTo>
                  <a:pt x="10240" y="3410"/>
                </a:lnTo>
                <a:lnTo>
                  <a:pt x="10085" y="3695"/>
                </a:lnTo>
                <a:cubicBezTo>
                  <a:pt x="10069" y="3703"/>
                  <a:pt x="10058" y="3707"/>
                  <a:pt x="10049" y="3707"/>
                </a:cubicBezTo>
                <a:cubicBezTo>
                  <a:pt x="9997" y="3707"/>
                  <a:pt x="10080" y="3563"/>
                  <a:pt x="9966" y="3553"/>
                </a:cubicBezTo>
                <a:cubicBezTo>
                  <a:pt x="9907" y="3743"/>
                  <a:pt x="9799" y="3803"/>
                  <a:pt x="9680" y="3862"/>
                </a:cubicBezTo>
                <a:cubicBezTo>
                  <a:pt x="9573" y="3910"/>
                  <a:pt x="9466" y="3957"/>
                  <a:pt x="9371" y="4124"/>
                </a:cubicBezTo>
                <a:cubicBezTo>
                  <a:pt x="9352" y="4117"/>
                  <a:pt x="9333" y="4114"/>
                  <a:pt x="9313" y="4114"/>
                </a:cubicBezTo>
                <a:cubicBezTo>
                  <a:pt x="9270" y="4114"/>
                  <a:pt x="9229" y="4128"/>
                  <a:pt x="9204" y="4136"/>
                </a:cubicBezTo>
                <a:cubicBezTo>
                  <a:pt x="9157" y="4136"/>
                  <a:pt x="9121" y="4148"/>
                  <a:pt x="9097" y="4160"/>
                </a:cubicBezTo>
                <a:cubicBezTo>
                  <a:pt x="9026" y="4195"/>
                  <a:pt x="8966" y="4267"/>
                  <a:pt x="8907" y="4338"/>
                </a:cubicBezTo>
                <a:cubicBezTo>
                  <a:pt x="8787" y="4481"/>
                  <a:pt x="8668" y="4660"/>
                  <a:pt x="8478" y="4672"/>
                </a:cubicBezTo>
                <a:lnTo>
                  <a:pt x="8549" y="4719"/>
                </a:lnTo>
                <a:cubicBezTo>
                  <a:pt x="8554" y="4768"/>
                  <a:pt x="8539" y="4781"/>
                  <a:pt x="8516" y="4781"/>
                </a:cubicBezTo>
                <a:cubicBezTo>
                  <a:pt x="8489" y="4781"/>
                  <a:pt x="8450" y="4763"/>
                  <a:pt x="8418" y="4763"/>
                </a:cubicBezTo>
                <a:cubicBezTo>
                  <a:pt x="8410" y="4763"/>
                  <a:pt x="8402" y="4764"/>
                  <a:pt x="8395" y="4767"/>
                </a:cubicBezTo>
                <a:cubicBezTo>
                  <a:pt x="8454" y="4815"/>
                  <a:pt x="8514" y="4779"/>
                  <a:pt x="8514" y="4838"/>
                </a:cubicBezTo>
                <a:cubicBezTo>
                  <a:pt x="8335" y="5100"/>
                  <a:pt x="8085" y="5315"/>
                  <a:pt x="7823" y="5565"/>
                </a:cubicBezTo>
                <a:cubicBezTo>
                  <a:pt x="7787" y="5600"/>
                  <a:pt x="7764" y="5624"/>
                  <a:pt x="7728" y="5672"/>
                </a:cubicBezTo>
                <a:cubicBezTo>
                  <a:pt x="7680" y="5719"/>
                  <a:pt x="7633" y="5779"/>
                  <a:pt x="7597" y="5839"/>
                </a:cubicBezTo>
                <a:cubicBezTo>
                  <a:pt x="7502" y="5946"/>
                  <a:pt x="7418" y="6065"/>
                  <a:pt x="7359" y="6196"/>
                </a:cubicBezTo>
                <a:cubicBezTo>
                  <a:pt x="7216" y="6458"/>
                  <a:pt x="7132" y="6731"/>
                  <a:pt x="7156" y="7005"/>
                </a:cubicBezTo>
                <a:cubicBezTo>
                  <a:pt x="7156" y="7101"/>
                  <a:pt x="7204" y="7160"/>
                  <a:pt x="7252" y="7184"/>
                </a:cubicBezTo>
                <a:cubicBezTo>
                  <a:pt x="7311" y="7208"/>
                  <a:pt x="7371" y="7220"/>
                  <a:pt x="7418" y="7232"/>
                </a:cubicBezTo>
                <a:cubicBezTo>
                  <a:pt x="7537" y="7243"/>
                  <a:pt x="7597" y="7279"/>
                  <a:pt x="7633" y="7505"/>
                </a:cubicBezTo>
                <a:lnTo>
                  <a:pt x="7525" y="7505"/>
                </a:lnTo>
                <a:cubicBezTo>
                  <a:pt x="7478" y="7505"/>
                  <a:pt x="7418" y="7494"/>
                  <a:pt x="7418" y="7493"/>
                </a:cubicBezTo>
                <a:lnTo>
                  <a:pt x="7418" y="7493"/>
                </a:lnTo>
                <a:cubicBezTo>
                  <a:pt x="7716" y="7767"/>
                  <a:pt x="8014" y="7970"/>
                  <a:pt x="8395" y="8029"/>
                </a:cubicBezTo>
                <a:cubicBezTo>
                  <a:pt x="8499" y="8057"/>
                  <a:pt x="8612" y="8069"/>
                  <a:pt x="8728" y="8069"/>
                </a:cubicBezTo>
                <a:cubicBezTo>
                  <a:pt x="8810" y="8069"/>
                  <a:pt x="8894" y="8063"/>
                  <a:pt x="8978" y="8053"/>
                </a:cubicBezTo>
                <a:cubicBezTo>
                  <a:pt x="9026" y="8041"/>
                  <a:pt x="9073" y="8041"/>
                  <a:pt x="9121" y="8029"/>
                </a:cubicBezTo>
                <a:cubicBezTo>
                  <a:pt x="9168" y="8017"/>
                  <a:pt x="9216" y="8005"/>
                  <a:pt x="9252" y="7994"/>
                </a:cubicBezTo>
                <a:cubicBezTo>
                  <a:pt x="9311" y="7982"/>
                  <a:pt x="9359" y="7946"/>
                  <a:pt x="9418" y="7922"/>
                </a:cubicBezTo>
                <a:lnTo>
                  <a:pt x="9418" y="7922"/>
                </a:lnTo>
                <a:cubicBezTo>
                  <a:pt x="9395" y="7958"/>
                  <a:pt x="9407" y="8017"/>
                  <a:pt x="9359" y="8017"/>
                </a:cubicBezTo>
                <a:cubicBezTo>
                  <a:pt x="9388" y="8041"/>
                  <a:pt x="9422" y="8051"/>
                  <a:pt x="9458" y="8051"/>
                </a:cubicBezTo>
                <a:cubicBezTo>
                  <a:pt x="9586" y="8051"/>
                  <a:pt x="9735" y="7925"/>
                  <a:pt x="9716" y="7851"/>
                </a:cubicBezTo>
                <a:cubicBezTo>
                  <a:pt x="9720" y="7850"/>
                  <a:pt x="9724" y="7850"/>
                  <a:pt x="9728" y="7850"/>
                </a:cubicBezTo>
                <a:cubicBezTo>
                  <a:pt x="9784" y="7850"/>
                  <a:pt x="9755" y="7936"/>
                  <a:pt x="9811" y="7970"/>
                </a:cubicBezTo>
                <a:cubicBezTo>
                  <a:pt x="9823" y="7976"/>
                  <a:pt x="9835" y="7978"/>
                  <a:pt x="9846" y="7978"/>
                </a:cubicBezTo>
                <a:cubicBezTo>
                  <a:pt x="9928" y="7978"/>
                  <a:pt x="9993" y="7837"/>
                  <a:pt x="10055" y="7837"/>
                </a:cubicBezTo>
                <a:cubicBezTo>
                  <a:pt x="10069" y="7837"/>
                  <a:pt x="10083" y="7845"/>
                  <a:pt x="10097" y="7863"/>
                </a:cubicBezTo>
                <a:cubicBezTo>
                  <a:pt x="10104" y="7876"/>
                  <a:pt x="10095" y="7889"/>
                  <a:pt x="10085" y="7901"/>
                </a:cubicBezTo>
                <a:lnTo>
                  <a:pt x="10085" y="7901"/>
                </a:lnTo>
                <a:cubicBezTo>
                  <a:pt x="10161" y="7852"/>
                  <a:pt x="10347" y="7848"/>
                  <a:pt x="10252" y="7732"/>
                </a:cubicBezTo>
                <a:lnTo>
                  <a:pt x="10252" y="7732"/>
                </a:lnTo>
                <a:cubicBezTo>
                  <a:pt x="10264" y="7733"/>
                  <a:pt x="10276" y="7734"/>
                  <a:pt x="10287" y="7734"/>
                </a:cubicBezTo>
                <a:cubicBezTo>
                  <a:pt x="10435" y="7734"/>
                  <a:pt x="10532" y="7616"/>
                  <a:pt x="10651" y="7616"/>
                </a:cubicBezTo>
                <a:cubicBezTo>
                  <a:pt x="10668" y="7616"/>
                  <a:pt x="10686" y="7619"/>
                  <a:pt x="10704" y="7624"/>
                </a:cubicBezTo>
                <a:cubicBezTo>
                  <a:pt x="10740" y="7446"/>
                  <a:pt x="11002" y="7601"/>
                  <a:pt x="10954" y="7374"/>
                </a:cubicBezTo>
                <a:lnTo>
                  <a:pt x="10954" y="7374"/>
                </a:lnTo>
                <a:cubicBezTo>
                  <a:pt x="10981" y="7460"/>
                  <a:pt x="11037" y="7493"/>
                  <a:pt x="11100" y="7493"/>
                </a:cubicBezTo>
                <a:cubicBezTo>
                  <a:pt x="11202" y="7493"/>
                  <a:pt x="11322" y="7404"/>
                  <a:pt x="11359" y="7315"/>
                </a:cubicBezTo>
                <a:lnTo>
                  <a:pt x="11359" y="7315"/>
                </a:lnTo>
                <a:cubicBezTo>
                  <a:pt x="11347" y="7398"/>
                  <a:pt x="11478" y="7363"/>
                  <a:pt x="11466" y="7470"/>
                </a:cubicBezTo>
                <a:cubicBezTo>
                  <a:pt x="11585" y="7422"/>
                  <a:pt x="11669" y="7339"/>
                  <a:pt x="11609" y="7232"/>
                </a:cubicBezTo>
                <a:lnTo>
                  <a:pt x="11609" y="7232"/>
                </a:lnTo>
                <a:cubicBezTo>
                  <a:pt x="11656" y="7260"/>
                  <a:pt x="11697" y="7272"/>
                  <a:pt x="11732" y="7272"/>
                </a:cubicBezTo>
                <a:cubicBezTo>
                  <a:pt x="11880" y="7272"/>
                  <a:pt x="11945" y="7071"/>
                  <a:pt x="12056" y="7071"/>
                </a:cubicBezTo>
                <a:cubicBezTo>
                  <a:pt x="12094" y="7071"/>
                  <a:pt x="12138" y="7095"/>
                  <a:pt x="12193" y="7160"/>
                </a:cubicBezTo>
                <a:cubicBezTo>
                  <a:pt x="12478" y="6910"/>
                  <a:pt x="12752" y="6708"/>
                  <a:pt x="13026" y="6541"/>
                </a:cubicBezTo>
                <a:lnTo>
                  <a:pt x="13026" y="6541"/>
                </a:lnTo>
                <a:cubicBezTo>
                  <a:pt x="13109" y="6767"/>
                  <a:pt x="12705" y="6696"/>
                  <a:pt x="12812" y="6922"/>
                </a:cubicBezTo>
                <a:cubicBezTo>
                  <a:pt x="13062" y="6720"/>
                  <a:pt x="13145" y="6458"/>
                  <a:pt x="13443" y="6398"/>
                </a:cubicBezTo>
                <a:cubicBezTo>
                  <a:pt x="13526" y="6398"/>
                  <a:pt x="13443" y="6517"/>
                  <a:pt x="13431" y="6565"/>
                </a:cubicBezTo>
                <a:cubicBezTo>
                  <a:pt x="13550" y="6458"/>
                  <a:pt x="13681" y="6410"/>
                  <a:pt x="13812" y="6362"/>
                </a:cubicBezTo>
                <a:cubicBezTo>
                  <a:pt x="13941" y="6315"/>
                  <a:pt x="14036" y="6280"/>
                  <a:pt x="14153" y="6176"/>
                </a:cubicBezTo>
                <a:lnTo>
                  <a:pt x="14153" y="6176"/>
                </a:lnTo>
                <a:cubicBezTo>
                  <a:pt x="14154" y="6178"/>
                  <a:pt x="14155" y="6180"/>
                  <a:pt x="14157" y="6182"/>
                </a:cubicBezTo>
                <a:lnTo>
                  <a:pt x="14157" y="6182"/>
                </a:lnTo>
                <a:cubicBezTo>
                  <a:pt x="14157" y="6178"/>
                  <a:pt x="14157" y="6175"/>
                  <a:pt x="14157" y="6172"/>
                </a:cubicBezTo>
                <a:lnTo>
                  <a:pt x="14157" y="6172"/>
                </a:lnTo>
                <a:cubicBezTo>
                  <a:pt x="14156" y="6173"/>
                  <a:pt x="14154" y="6175"/>
                  <a:pt x="14153" y="6176"/>
                </a:cubicBezTo>
                <a:lnTo>
                  <a:pt x="14153" y="6176"/>
                </a:lnTo>
                <a:cubicBezTo>
                  <a:pt x="14063" y="6046"/>
                  <a:pt x="14250" y="5827"/>
                  <a:pt x="14253" y="5740"/>
                </a:cubicBezTo>
                <a:lnTo>
                  <a:pt x="14253" y="5740"/>
                </a:lnTo>
                <a:cubicBezTo>
                  <a:pt x="14269" y="6047"/>
                  <a:pt x="14526" y="5723"/>
                  <a:pt x="14514" y="6136"/>
                </a:cubicBezTo>
                <a:cubicBezTo>
                  <a:pt x="14538" y="6100"/>
                  <a:pt x="14562" y="6041"/>
                  <a:pt x="14538" y="5981"/>
                </a:cubicBezTo>
                <a:cubicBezTo>
                  <a:pt x="14586" y="5981"/>
                  <a:pt x="14622" y="6017"/>
                  <a:pt x="14598" y="6112"/>
                </a:cubicBezTo>
                <a:cubicBezTo>
                  <a:pt x="14752" y="5993"/>
                  <a:pt x="14657" y="5910"/>
                  <a:pt x="14824" y="5850"/>
                </a:cubicBezTo>
                <a:lnTo>
                  <a:pt x="14824" y="5850"/>
                </a:lnTo>
                <a:cubicBezTo>
                  <a:pt x="14836" y="5898"/>
                  <a:pt x="14812" y="5934"/>
                  <a:pt x="14812" y="5993"/>
                </a:cubicBezTo>
                <a:cubicBezTo>
                  <a:pt x="14860" y="5874"/>
                  <a:pt x="14907" y="5743"/>
                  <a:pt x="15062" y="5743"/>
                </a:cubicBezTo>
                <a:cubicBezTo>
                  <a:pt x="15062" y="5763"/>
                  <a:pt x="15087" y="5791"/>
                  <a:pt x="15068" y="5807"/>
                </a:cubicBezTo>
                <a:lnTo>
                  <a:pt x="15068" y="5807"/>
                </a:lnTo>
                <a:cubicBezTo>
                  <a:pt x="15277" y="5706"/>
                  <a:pt x="15364" y="5433"/>
                  <a:pt x="15629" y="5433"/>
                </a:cubicBezTo>
                <a:cubicBezTo>
                  <a:pt x="15634" y="5433"/>
                  <a:pt x="15640" y="5433"/>
                  <a:pt x="15645" y="5434"/>
                </a:cubicBezTo>
                <a:cubicBezTo>
                  <a:pt x="15645" y="5672"/>
                  <a:pt x="15765" y="5469"/>
                  <a:pt x="15836" y="5648"/>
                </a:cubicBezTo>
                <a:lnTo>
                  <a:pt x="15955" y="5553"/>
                </a:lnTo>
                <a:lnTo>
                  <a:pt x="15872" y="5481"/>
                </a:lnTo>
                <a:cubicBezTo>
                  <a:pt x="15983" y="5448"/>
                  <a:pt x="16043" y="5289"/>
                  <a:pt x="16158" y="5289"/>
                </a:cubicBezTo>
                <a:cubicBezTo>
                  <a:pt x="16165" y="5289"/>
                  <a:pt x="16173" y="5289"/>
                  <a:pt x="16181" y="5291"/>
                </a:cubicBezTo>
                <a:lnTo>
                  <a:pt x="16122" y="5398"/>
                </a:lnTo>
                <a:lnTo>
                  <a:pt x="16336" y="5291"/>
                </a:lnTo>
                <a:lnTo>
                  <a:pt x="16181" y="5267"/>
                </a:lnTo>
                <a:cubicBezTo>
                  <a:pt x="16265" y="5124"/>
                  <a:pt x="16086" y="5029"/>
                  <a:pt x="16265" y="5029"/>
                </a:cubicBezTo>
                <a:cubicBezTo>
                  <a:pt x="16259" y="5037"/>
                  <a:pt x="16263" y="5040"/>
                  <a:pt x="16273" y="5040"/>
                </a:cubicBezTo>
                <a:cubicBezTo>
                  <a:pt x="16288" y="5040"/>
                  <a:pt x="16318" y="5034"/>
                  <a:pt x="16353" y="5034"/>
                </a:cubicBezTo>
                <a:cubicBezTo>
                  <a:pt x="16396" y="5034"/>
                  <a:pt x="16446" y="5042"/>
                  <a:pt x="16491" y="5077"/>
                </a:cubicBezTo>
                <a:cubicBezTo>
                  <a:pt x="16524" y="5010"/>
                  <a:pt x="16568" y="4933"/>
                  <a:pt x="16651" y="4933"/>
                </a:cubicBezTo>
                <a:cubicBezTo>
                  <a:pt x="16657" y="4933"/>
                  <a:pt x="16663" y="4933"/>
                  <a:pt x="16669" y="4934"/>
                </a:cubicBezTo>
                <a:cubicBezTo>
                  <a:pt x="16717" y="4993"/>
                  <a:pt x="16729" y="5148"/>
                  <a:pt x="16753" y="5184"/>
                </a:cubicBezTo>
                <a:cubicBezTo>
                  <a:pt x="16764" y="5012"/>
                  <a:pt x="17007" y="5049"/>
                  <a:pt x="17036" y="4883"/>
                </a:cubicBezTo>
                <a:lnTo>
                  <a:pt x="17036" y="4883"/>
                </a:lnTo>
                <a:cubicBezTo>
                  <a:pt x="17035" y="4933"/>
                  <a:pt x="17064" y="5007"/>
                  <a:pt x="17074" y="5017"/>
                </a:cubicBezTo>
                <a:lnTo>
                  <a:pt x="17086" y="4874"/>
                </a:lnTo>
                <a:cubicBezTo>
                  <a:pt x="17158" y="4898"/>
                  <a:pt x="17169" y="4922"/>
                  <a:pt x="17181" y="4993"/>
                </a:cubicBezTo>
                <a:cubicBezTo>
                  <a:pt x="17345" y="4971"/>
                  <a:pt x="17100" y="4810"/>
                  <a:pt x="17239" y="4810"/>
                </a:cubicBezTo>
                <a:cubicBezTo>
                  <a:pt x="17252" y="4810"/>
                  <a:pt x="17268" y="4812"/>
                  <a:pt x="17289" y="4815"/>
                </a:cubicBezTo>
                <a:cubicBezTo>
                  <a:pt x="17277" y="4838"/>
                  <a:pt x="17289" y="4850"/>
                  <a:pt x="17265" y="4874"/>
                </a:cubicBezTo>
                <a:cubicBezTo>
                  <a:pt x="17473" y="4874"/>
                  <a:pt x="17625" y="4683"/>
                  <a:pt x="17819" y="4683"/>
                </a:cubicBezTo>
                <a:cubicBezTo>
                  <a:pt x="17825" y="4683"/>
                  <a:pt x="17830" y="4683"/>
                  <a:pt x="17836" y="4684"/>
                </a:cubicBezTo>
                <a:cubicBezTo>
                  <a:pt x="17943" y="4850"/>
                  <a:pt x="17681" y="4779"/>
                  <a:pt x="17800" y="4922"/>
                </a:cubicBezTo>
                <a:cubicBezTo>
                  <a:pt x="18051" y="4803"/>
                  <a:pt x="18289" y="4529"/>
                  <a:pt x="18562" y="4505"/>
                </a:cubicBezTo>
                <a:lnTo>
                  <a:pt x="18503" y="4493"/>
                </a:lnTo>
                <a:cubicBezTo>
                  <a:pt x="18492" y="4409"/>
                  <a:pt x="18510" y="4384"/>
                  <a:pt x="18543" y="4384"/>
                </a:cubicBezTo>
                <a:cubicBezTo>
                  <a:pt x="18596" y="4384"/>
                  <a:pt x="18689" y="4452"/>
                  <a:pt x="18762" y="4452"/>
                </a:cubicBezTo>
                <a:cubicBezTo>
                  <a:pt x="18786" y="4452"/>
                  <a:pt x="18808" y="4444"/>
                  <a:pt x="18826" y="4424"/>
                </a:cubicBezTo>
                <a:lnTo>
                  <a:pt x="18826" y="4424"/>
                </a:lnTo>
                <a:cubicBezTo>
                  <a:pt x="18811" y="4462"/>
                  <a:pt x="18832" y="4544"/>
                  <a:pt x="18836" y="4544"/>
                </a:cubicBezTo>
                <a:cubicBezTo>
                  <a:pt x="18836" y="4544"/>
                  <a:pt x="18836" y="4543"/>
                  <a:pt x="18836" y="4541"/>
                </a:cubicBezTo>
                <a:cubicBezTo>
                  <a:pt x="19027" y="4529"/>
                  <a:pt x="19182" y="4374"/>
                  <a:pt x="19432" y="4219"/>
                </a:cubicBezTo>
                <a:lnTo>
                  <a:pt x="19432" y="4219"/>
                </a:lnTo>
                <a:lnTo>
                  <a:pt x="19408" y="4291"/>
                </a:lnTo>
                <a:cubicBezTo>
                  <a:pt x="19438" y="4299"/>
                  <a:pt x="19470" y="4302"/>
                  <a:pt x="19503" y="4302"/>
                </a:cubicBezTo>
                <a:cubicBezTo>
                  <a:pt x="19613" y="4302"/>
                  <a:pt x="19733" y="4267"/>
                  <a:pt x="19825" y="4267"/>
                </a:cubicBezTo>
                <a:cubicBezTo>
                  <a:pt x="19836" y="4184"/>
                  <a:pt x="19908" y="4184"/>
                  <a:pt x="19848" y="4088"/>
                </a:cubicBezTo>
                <a:lnTo>
                  <a:pt x="19848" y="4088"/>
                </a:lnTo>
                <a:cubicBezTo>
                  <a:pt x="19936" y="4152"/>
                  <a:pt x="20014" y="4177"/>
                  <a:pt x="20086" y="4177"/>
                </a:cubicBezTo>
                <a:cubicBezTo>
                  <a:pt x="20310" y="4177"/>
                  <a:pt x="20470" y="3938"/>
                  <a:pt x="20675" y="3938"/>
                </a:cubicBezTo>
                <a:cubicBezTo>
                  <a:pt x="20733" y="3938"/>
                  <a:pt x="20794" y="3957"/>
                  <a:pt x="20860" y="4005"/>
                </a:cubicBezTo>
                <a:cubicBezTo>
                  <a:pt x="20825" y="4017"/>
                  <a:pt x="20789" y="4076"/>
                  <a:pt x="20813" y="4076"/>
                </a:cubicBezTo>
                <a:lnTo>
                  <a:pt x="21075" y="3957"/>
                </a:lnTo>
                <a:cubicBezTo>
                  <a:pt x="21027" y="3850"/>
                  <a:pt x="21027" y="3898"/>
                  <a:pt x="20944" y="3814"/>
                </a:cubicBezTo>
                <a:cubicBezTo>
                  <a:pt x="20968" y="3743"/>
                  <a:pt x="21039" y="3672"/>
                  <a:pt x="21110" y="3660"/>
                </a:cubicBezTo>
                <a:lnTo>
                  <a:pt x="21110" y="3660"/>
                </a:lnTo>
                <a:cubicBezTo>
                  <a:pt x="20991" y="3755"/>
                  <a:pt x="21134" y="3850"/>
                  <a:pt x="21206" y="3910"/>
                </a:cubicBezTo>
                <a:cubicBezTo>
                  <a:pt x="21182" y="3874"/>
                  <a:pt x="21194" y="3826"/>
                  <a:pt x="21194" y="3791"/>
                </a:cubicBezTo>
                <a:lnTo>
                  <a:pt x="21194" y="3791"/>
                </a:lnTo>
                <a:cubicBezTo>
                  <a:pt x="21225" y="3826"/>
                  <a:pt x="21243" y="3840"/>
                  <a:pt x="21255" y="3840"/>
                </a:cubicBezTo>
                <a:cubicBezTo>
                  <a:pt x="21297" y="3840"/>
                  <a:pt x="21235" y="3642"/>
                  <a:pt x="21334" y="3642"/>
                </a:cubicBezTo>
                <a:cubicBezTo>
                  <a:pt x="21350" y="3642"/>
                  <a:pt x="21370" y="3647"/>
                  <a:pt x="21396" y="3660"/>
                </a:cubicBezTo>
                <a:lnTo>
                  <a:pt x="21384" y="3731"/>
                </a:lnTo>
                <a:cubicBezTo>
                  <a:pt x="21452" y="3686"/>
                  <a:pt x="21508" y="3599"/>
                  <a:pt x="21584" y="3599"/>
                </a:cubicBezTo>
                <a:cubicBezTo>
                  <a:pt x="21589" y="3599"/>
                  <a:pt x="21594" y="3599"/>
                  <a:pt x="21599" y="3600"/>
                </a:cubicBezTo>
                <a:cubicBezTo>
                  <a:pt x="21646" y="3731"/>
                  <a:pt x="21527" y="3672"/>
                  <a:pt x="21539" y="3791"/>
                </a:cubicBezTo>
                <a:cubicBezTo>
                  <a:pt x="21626" y="3771"/>
                  <a:pt x="21689" y="3589"/>
                  <a:pt x="21773" y="3589"/>
                </a:cubicBezTo>
                <a:cubicBezTo>
                  <a:pt x="21793" y="3589"/>
                  <a:pt x="21814" y="3599"/>
                  <a:pt x="21837" y="3624"/>
                </a:cubicBezTo>
                <a:cubicBezTo>
                  <a:pt x="21789" y="3672"/>
                  <a:pt x="21730" y="3672"/>
                  <a:pt x="21682" y="3719"/>
                </a:cubicBezTo>
                <a:cubicBezTo>
                  <a:pt x="21773" y="3827"/>
                  <a:pt x="21806" y="3837"/>
                  <a:pt x="21846" y="3837"/>
                </a:cubicBezTo>
                <a:cubicBezTo>
                  <a:pt x="21855" y="3837"/>
                  <a:pt x="21865" y="3836"/>
                  <a:pt x="21875" y="3836"/>
                </a:cubicBezTo>
                <a:cubicBezTo>
                  <a:pt x="21885" y="3836"/>
                  <a:pt x="21896" y="3837"/>
                  <a:pt x="21908" y="3838"/>
                </a:cubicBezTo>
                <a:lnTo>
                  <a:pt x="21896" y="3838"/>
                </a:lnTo>
                <a:cubicBezTo>
                  <a:pt x="21896" y="3838"/>
                  <a:pt x="21944" y="3850"/>
                  <a:pt x="21991" y="3862"/>
                </a:cubicBezTo>
                <a:cubicBezTo>
                  <a:pt x="22039" y="3886"/>
                  <a:pt x="22087" y="3898"/>
                  <a:pt x="22087" y="3898"/>
                </a:cubicBezTo>
                <a:lnTo>
                  <a:pt x="22039" y="3850"/>
                </a:lnTo>
                <a:cubicBezTo>
                  <a:pt x="22134" y="3481"/>
                  <a:pt x="22301" y="3755"/>
                  <a:pt x="22480" y="3517"/>
                </a:cubicBezTo>
                <a:lnTo>
                  <a:pt x="22480" y="3517"/>
                </a:lnTo>
                <a:cubicBezTo>
                  <a:pt x="22313" y="3755"/>
                  <a:pt x="22456" y="3648"/>
                  <a:pt x="22444" y="3803"/>
                </a:cubicBezTo>
                <a:cubicBezTo>
                  <a:pt x="22503" y="3850"/>
                  <a:pt x="22575" y="3898"/>
                  <a:pt x="22551" y="3945"/>
                </a:cubicBezTo>
                <a:cubicBezTo>
                  <a:pt x="22573" y="3911"/>
                  <a:pt x="22593" y="3900"/>
                  <a:pt x="22614" y="3900"/>
                </a:cubicBezTo>
                <a:cubicBezTo>
                  <a:pt x="22645" y="3900"/>
                  <a:pt x="22676" y="3925"/>
                  <a:pt x="22712" y="3925"/>
                </a:cubicBezTo>
                <a:cubicBezTo>
                  <a:pt x="22741" y="3925"/>
                  <a:pt x="22774" y="3909"/>
                  <a:pt x="22813" y="3850"/>
                </a:cubicBezTo>
                <a:cubicBezTo>
                  <a:pt x="22813" y="3898"/>
                  <a:pt x="22896" y="3850"/>
                  <a:pt x="22884" y="3981"/>
                </a:cubicBezTo>
                <a:cubicBezTo>
                  <a:pt x="22896" y="3969"/>
                  <a:pt x="22908" y="3969"/>
                  <a:pt x="22920" y="3957"/>
                </a:cubicBezTo>
                <a:cubicBezTo>
                  <a:pt x="22939" y="4042"/>
                  <a:pt x="23017" y="4230"/>
                  <a:pt x="22997" y="4230"/>
                </a:cubicBezTo>
                <a:cubicBezTo>
                  <a:pt x="22991" y="4230"/>
                  <a:pt x="22979" y="4216"/>
                  <a:pt x="22956" y="4184"/>
                </a:cubicBezTo>
                <a:lnTo>
                  <a:pt x="22908" y="4017"/>
                </a:lnTo>
                <a:lnTo>
                  <a:pt x="22908" y="4017"/>
                </a:lnTo>
                <a:cubicBezTo>
                  <a:pt x="22920" y="4231"/>
                  <a:pt x="22765" y="4065"/>
                  <a:pt x="22777" y="4255"/>
                </a:cubicBezTo>
                <a:cubicBezTo>
                  <a:pt x="22765" y="4219"/>
                  <a:pt x="22742" y="4172"/>
                  <a:pt x="22753" y="4172"/>
                </a:cubicBezTo>
                <a:cubicBezTo>
                  <a:pt x="22737" y="4142"/>
                  <a:pt x="22726" y="4129"/>
                  <a:pt x="22719" y="4129"/>
                </a:cubicBezTo>
                <a:cubicBezTo>
                  <a:pt x="22702" y="4129"/>
                  <a:pt x="22716" y="4210"/>
                  <a:pt x="22742" y="4279"/>
                </a:cubicBezTo>
                <a:cubicBezTo>
                  <a:pt x="22730" y="4279"/>
                  <a:pt x="22706" y="4195"/>
                  <a:pt x="22682" y="4148"/>
                </a:cubicBezTo>
                <a:cubicBezTo>
                  <a:pt x="22676" y="4141"/>
                  <a:pt x="22672" y="4138"/>
                  <a:pt x="22670" y="4138"/>
                </a:cubicBezTo>
                <a:cubicBezTo>
                  <a:pt x="22655" y="4138"/>
                  <a:pt x="22679" y="4231"/>
                  <a:pt x="22669" y="4231"/>
                </a:cubicBezTo>
                <a:cubicBezTo>
                  <a:pt x="22666" y="4231"/>
                  <a:pt x="22659" y="4221"/>
                  <a:pt x="22646" y="4195"/>
                </a:cubicBezTo>
                <a:cubicBezTo>
                  <a:pt x="22646" y="4189"/>
                  <a:pt x="22643" y="4179"/>
                  <a:pt x="22640" y="4169"/>
                </a:cubicBezTo>
                <a:lnTo>
                  <a:pt x="22640" y="4169"/>
                </a:lnTo>
                <a:cubicBezTo>
                  <a:pt x="22639" y="4197"/>
                  <a:pt x="22598" y="4179"/>
                  <a:pt x="22658" y="4279"/>
                </a:cubicBezTo>
                <a:cubicBezTo>
                  <a:pt x="22651" y="4271"/>
                  <a:pt x="22645" y="4268"/>
                  <a:pt x="22641" y="4268"/>
                </a:cubicBezTo>
                <a:cubicBezTo>
                  <a:pt x="22625" y="4268"/>
                  <a:pt x="22630" y="4313"/>
                  <a:pt x="22614" y="4313"/>
                </a:cubicBezTo>
                <a:cubicBezTo>
                  <a:pt x="22609" y="4313"/>
                  <a:pt x="22600" y="4307"/>
                  <a:pt x="22587" y="4291"/>
                </a:cubicBezTo>
                <a:lnTo>
                  <a:pt x="22587" y="4291"/>
                </a:lnTo>
                <a:cubicBezTo>
                  <a:pt x="22607" y="4343"/>
                  <a:pt x="22605" y="4355"/>
                  <a:pt x="22598" y="4355"/>
                </a:cubicBezTo>
                <a:cubicBezTo>
                  <a:pt x="22592" y="4355"/>
                  <a:pt x="22583" y="4348"/>
                  <a:pt x="22578" y="4348"/>
                </a:cubicBezTo>
                <a:cubicBezTo>
                  <a:pt x="22572" y="4348"/>
                  <a:pt x="22572" y="4360"/>
                  <a:pt x="22596" y="4413"/>
                </a:cubicBezTo>
                <a:lnTo>
                  <a:pt x="22596" y="4413"/>
                </a:lnTo>
                <a:cubicBezTo>
                  <a:pt x="22559" y="4336"/>
                  <a:pt x="22535" y="4307"/>
                  <a:pt x="22521" y="4307"/>
                </a:cubicBezTo>
                <a:cubicBezTo>
                  <a:pt x="22503" y="4307"/>
                  <a:pt x="22503" y="4353"/>
                  <a:pt x="22515" y="4410"/>
                </a:cubicBezTo>
                <a:cubicBezTo>
                  <a:pt x="22492" y="4338"/>
                  <a:pt x="22480" y="4338"/>
                  <a:pt x="22444" y="4255"/>
                </a:cubicBezTo>
                <a:lnTo>
                  <a:pt x="22444" y="4255"/>
                </a:lnTo>
                <a:cubicBezTo>
                  <a:pt x="22420" y="4267"/>
                  <a:pt x="22432" y="4315"/>
                  <a:pt x="22480" y="4422"/>
                </a:cubicBezTo>
                <a:cubicBezTo>
                  <a:pt x="22445" y="4369"/>
                  <a:pt x="22429" y="4351"/>
                  <a:pt x="22421" y="4351"/>
                </a:cubicBezTo>
                <a:cubicBezTo>
                  <a:pt x="22405" y="4351"/>
                  <a:pt x="22438" y="4449"/>
                  <a:pt x="22424" y="4449"/>
                </a:cubicBezTo>
                <a:cubicBezTo>
                  <a:pt x="22417" y="4449"/>
                  <a:pt x="22397" y="4422"/>
                  <a:pt x="22349" y="4338"/>
                </a:cubicBezTo>
                <a:cubicBezTo>
                  <a:pt x="22349" y="4469"/>
                  <a:pt x="22349" y="4576"/>
                  <a:pt x="22325" y="4648"/>
                </a:cubicBezTo>
                <a:cubicBezTo>
                  <a:pt x="22218" y="4434"/>
                  <a:pt x="22361" y="4600"/>
                  <a:pt x="22253" y="4374"/>
                </a:cubicBezTo>
                <a:lnTo>
                  <a:pt x="22253" y="4374"/>
                </a:lnTo>
                <a:cubicBezTo>
                  <a:pt x="22253" y="4475"/>
                  <a:pt x="22317" y="4650"/>
                  <a:pt x="22264" y="4650"/>
                </a:cubicBezTo>
                <a:cubicBezTo>
                  <a:pt x="22261" y="4650"/>
                  <a:pt x="22258" y="4649"/>
                  <a:pt x="22253" y="4648"/>
                </a:cubicBezTo>
                <a:cubicBezTo>
                  <a:pt x="22230" y="4624"/>
                  <a:pt x="22218" y="4553"/>
                  <a:pt x="22194" y="4517"/>
                </a:cubicBezTo>
                <a:lnTo>
                  <a:pt x="22194" y="4517"/>
                </a:lnTo>
                <a:cubicBezTo>
                  <a:pt x="22206" y="4624"/>
                  <a:pt x="22111" y="4541"/>
                  <a:pt x="22134" y="4672"/>
                </a:cubicBezTo>
                <a:cubicBezTo>
                  <a:pt x="22122" y="4660"/>
                  <a:pt x="22111" y="4636"/>
                  <a:pt x="22111" y="4612"/>
                </a:cubicBezTo>
                <a:cubicBezTo>
                  <a:pt x="22111" y="4615"/>
                  <a:pt x="22109" y="4615"/>
                  <a:pt x="22107" y="4615"/>
                </a:cubicBezTo>
                <a:cubicBezTo>
                  <a:pt x="22106" y="4615"/>
                  <a:pt x="22105" y="4615"/>
                  <a:pt x="22103" y="4615"/>
                </a:cubicBezTo>
                <a:cubicBezTo>
                  <a:pt x="22097" y="4615"/>
                  <a:pt x="22095" y="4620"/>
                  <a:pt x="22134" y="4684"/>
                </a:cubicBezTo>
                <a:lnTo>
                  <a:pt x="22122" y="4660"/>
                </a:lnTo>
                <a:lnTo>
                  <a:pt x="22122" y="4660"/>
                </a:lnTo>
                <a:cubicBezTo>
                  <a:pt x="22202" y="4785"/>
                  <a:pt x="22249" y="4943"/>
                  <a:pt x="22284" y="5019"/>
                </a:cubicBezTo>
                <a:lnTo>
                  <a:pt x="22284" y="5019"/>
                </a:lnTo>
                <a:cubicBezTo>
                  <a:pt x="22160" y="4760"/>
                  <a:pt x="22216" y="4977"/>
                  <a:pt x="22051" y="4636"/>
                </a:cubicBezTo>
                <a:lnTo>
                  <a:pt x="22051" y="4636"/>
                </a:lnTo>
                <a:cubicBezTo>
                  <a:pt x="22051" y="4648"/>
                  <a:pt x="22075" y="4696"/>
                  <a:pt x="22111" y="4767"/>
                </a:cubicBezTo>
                <a:cubicBezTo>
                  <a:pt x="22087" y="4743"/>
                  <a:pt x="22063" y="4707"/>
                  <a:pt x="22039" y="4636"/>
                </a:cubicBezTo>
                <a:lnTo>
                  <a:pt x="22039" y="4636"/>
                </a:lnTo>
                <a:cubicBezTo>
                  <a:pt x="22039" y="4707"/>
                  <a:pt x="22099" y="4803"/>
                  <a:pt x="22075" y="4803"/>
                </a:cubicBezTo>
                <a:cubicBezTo>
                  <a:pt x="22051" y="4767"/>
                  <a:pt x="22051" y="4743"/>
                  <a:pt x="22015" y="4684"/>
                </a:cubicBezTo>
                <a:lnTo>
                  <a:pt x="22015" y="4684"/>
                </a:lnTo>
                <a:cubicBezTo>
                  <a:pt x="22058" y="4769"/>
                  <a:pt x="22091" y="4854"/>
                  <a:pt x="22063" y="4854"/>
                </a:cubicBezTo>
                <a:cubicBezTo>
                  <a:pt x="22060" y="4854"/>
                  <a:pt x="22056" y="4853"/>
                  <a:pt x="22051" y="4850"/>
                </a:cubicBezTo>
                <a:cubicBezTo>
                  <a:pt x="22041" y="4831"/>
                  <a:pt x="22024" y="4804"/>
                  <a:pt x="22024" y="4788"/>
                </a:cubicBezTo>
                <a:lnTo>
                  <a:pt x="22024" y="4788"/>
                </a:lnTo>
                <a:cubicBezTo>
                  <a:pt x="22016" y="4837"/>
                  <a:pt x="22073" y="4995"/>
                  <a:pt x="22039" y="4995"/>
                </a:cubicBezTo>
                <a:cubicBezTo>
                  <a:pt x="22034" y="4995"/>
                  <a:pt x="22026" y="4991"/>
                  <a:pt x="22015" y="4981"/>
                </a:cubicBezTo>
                <a:cubicBezTo>
                  <a:pt x="21920" y="4779"/>
                  <a:pt x="21968" y="4934"/>
                  <a:pt x="21872" y="4767"/>
                </a:cubicBezTo>
                <a:lnTo>
                  <a:pt x="21872" y="4827"/>
                </a:lnTo>
                <a:lnTo>
                  <a:pt x="21932" y="4898"/>
                </a:lnTo>
                <a:cubicBezTo>
                  <a:pt x="21922" y="4908"/>
                  <a:pt x="21954" y="5004"/>
                  <a:pt x="21936" y="5004"/>
                </a:cubicBezTo>
                <a:cubicBezTo>
                  <a:pt x="21932" y="5004"/>
                  <a:pt x="21927" y="5000"/>
                  <a:pt x="21920" y="4993"/>
                </a:cubicBezTo>
                <a:lnTo>
                  <a:pt x="21896" y="4922"/>
                </a:lnTo>
                <a:lnTo>
                  <a:pt x="21884" y="4969"/>
                </a:lnTo>
                <a:lnTo>
                  <a:pt x="21944" y="5017"/>
                </a:lnTo>
                <a:cubicBezTo>
                  <a:pt x="21975" y="5100"/>
                  <a:pt x="22052" y="5202"/>
                  <a:pt x="22031" y="5202"/>
                </a:cubicBezTo>
                <a:cubicBezTo>
                  <a:pt x="22028" y="5202"/>
                  <a:pt x="22023" y="5200"/>
                  <a:pt x="22015" y="5196"/>
                </a:cubicBezTo>
                <a:cubicBezTo>
                  <a:pt x="22015" y="5184"/>
                  <a:pt x="22003" y="5208"/>
                  <a:pt x="21932" y="5112"/>
                </a:cubicBezTo>
                <a:lnTo>
                  <a:pt x="21932" y="5112"/>
                </a:lnTo>
                <a:cubicBezTo>
                  <a:pt x="21951" y="5159"/>
                  <a:pt x="21970" y="5206"/>
                  <a:pt x="21959" y="5206"/>
                </a:cubicBezTo>
                <a:cubicBezTo>
                  <a:pt x="21956" y="5206"/>
                  <a:pt x="21951" y="5203"/>
                  <a:pt x="21944" y="5196"/>
                </a:cubicBezTo>
                <a:cubicBezTo>
                  <a:pt x="21908" y="5148"/>
                  <a:pt x="21837" y="5017"/>
                  <a:pt x="21813" y="4981"/>
                </a:cubicBezTo>
                <a:lnTo>
                  <a:pt x="21813" y="4981"/>
                </a:lnTo>
                <a:cubicBezTo>
                  <a:pt x="21884" y="5124"/>
                  <a:pt x="21801" y="5041"/>
                  <a:pt x="21884" y="5196"/>
                </a:cubicBezTo>
                <a:cubicBezTo>
                  <a:pt x="21866" y="5168"/>
                  <a:pt x="21826" y="5112"/>
                  <a:pt x="21804" y="5077"/>
                </a:cubicBezTo>
                <a:lnTo>
                  <a:pt x="21804" y="5077"/>
                </a:lnTo>
                <a:lnTo>
                  <a:pt x="21861" y="5172"/>
                </a:lnTo>
                <a:cubicBezTo>
                  <a:pt x="21825" y="5136"/>
                  <a:pt x="21813" y="5124"/>
                  <a:pt x="21777" y="5053"/>
                </a:cubicBezTo>
                <a:lnTo>
                  <a:pt x="21777" y="5053"/>
                </a:lnTo>
                <a:cubicBezTo>
                  <a:pt x="21747" y="5053"/>
                  <a:pt x="21863" y="5199"/>
                  <a:pt x="21847" y="5199"/>
                </a:cubicBezTo>
                <a:cubicBezTo>
                  <a:pt x="21844" y="5199"/>
                  <a:pt x="21837" y="5194"/>
                  <a:pt x="21825" y="5184"/>
                </a:cubicBezTo>
                <a:cubicBezTo>
                  <a:pt x="21825" y="5172"/>
                  <a:pt x="21813" y="5160"/>
                  <a:pt x="21801" y="5136"/>
                </a:cubicBezTo>
                <a:cubicBezTo>
                  <a:pt x="21797" y="5134"/>
                  <a:pt x="21794" y="5133"/>
                  <a:pt x="21791" y="5133"/>
                </a:cubicBezTo>
                <a:cubicBezTo>
                  <a:pt x="21765" y="5133"/>
                  <a:pt x="21788" y="5214"/>
                  <a:pt x="21759" y="5214"/>
                </a:cubicBezTo>
                <a:cubicBezTo>
                  <a:pt x="21754" y="5214"/>
                  <a:pt x="21749" y="5212"/>
                  <a:pt x="21741" y="5208"/>
                </a:cubicBezTo>
                <a:cubicBezTo>
                  <a:pt x="21622" y="5041"/>
                  <a:pt x="21730" y="5148"/>
                  <a:pt x="21634" y="5017"/>
                </a:cubicBezTo>
                <a:lnTo>
                  <a:pt x="21634" y="5017"/>
                </a:lnTo>
                <a:cubicBezTo>
                  <a:pt x="21612" y="5062"/>
                  <a:pt x="21685" y="5245"/>
                  <a:pt x="21643" y="5245"/>
                </a:cubicBezTo>
                <a:cubicBezTo>
                  <a:pt x="21640" y="5245"/>
                  <a:pt x="21638" y="5245"/>
                  <a:pt x="21634" y="5243"/>
                </a:cubicBezTo>
                <a:lnTo>
                  <a:pt x="21634" y="5243"/>
                </a:lnTo>
                <a:lnTo>
                  <a:pt x="21646" y="5267"/>
                </a:lnTo>
                <a:cubicBezTo>
                  <a:pt x="21689" y="5329"/>
                  <a:pt x="21701" y="5350"/>
                  <a:pt x="21697" y="5350"/>
                </a:cubicBezTo>
                <a:cubicBezTo>
                  <a:pt x="21689" y="5350"/>
                  <a:pt x="21614" y="5263"/>
                  <a:pt x="21596" y="5263"/>
                </a:cubicBezTo>
                <a:cubicBezTo>
                  <a:pt x="21593" y="5263"/>
                  <a:pt x="21591" y="5267"/>
                  <a:pt x="21593" y="5274"/>
                </a:cubicBezTo>
                <a:lnTo>
                  <a:pt x="21593" y="5274"/>
                </a:lnTo>
                <a:cubicBezTo>
                  <a:pt x="21579" y="5244"/>
                  <a:pt x="21541" y="5192"/>
                  <a:pt x="21535" y="5182"/>
                </a:cubicBezTo>
                <a:lnTo>
                  <a:pt x="21535" y="5182"/>
                </a:lnTo>
                <a:cubicBezTo>
                  <a:pt x="21537" y="5183"/>
                  <a:pt x="21538" y="5183"/>
                  <a:pt x="21539" y="5184"/>
                </a:cubicBezTo>
                <a:cubicBezTo>
                  <a:pt x="21537" y="5181"/>
                  <a:pt x="21535" y="5180"/>
                  <a:pt x="21535" y="5180"/>
                </a:cubicBezTo>
                <a:lnTo>
                  <a:pt x="21535" y="5180"/>
                </a:lnTo>
                <a:cubicBezTo>
                  <a:pt x="21535" y="5180"/>
                  <a:pt x="21535" y="5181"/>
                  <a:pt x="21535" y="5182"/>
                </a:cubicBezTo>
                <a:lnTo>
                  <a:pt x="21535" y="5182"/>
                </a:lnTo>
                <a:cubicBezTo>
                  <a:pt x="21533" y="5181"/>
                  <a:pt x="21530" y="5181"/>
                  <a:pt x="21528" y="5181"/>
                </a:cubicBezTo>
                <a:cubicBezTo>
                  <a:pt x="21498" y="5181"/>
                  <a:pt x="21528" y="5287"/>
                  <a:pt x="21539" y="5374"/>
                </a:cubicBezTo>
                <a:lnTo>
                  <a:pt x="21503" y="5303"/>
                </a:lnTo>
                <a:cubicBezTo>
                  <a:pt x="21486" y="5290"/>
                  <a:pt x="21474" y="5286"/>
                  <a:pt x="21463" y="5286"/>
                </a:cubicBezTo>
                <a:cubicBezTo>
                  <a:pt x="21449" y="5286"/>
                  <a:pt x="21438" y="5293"/>
                  <a:pt x="21423" y="5293"/>
                </a:cubicBezTo>
                <a:cubicBezTo>
                  <a:pt x="21419" y="5293"/>
                  <a:pt x="21414" y="5293"/>
                  <a:pt x="21408" y="5291"/>
                </a:cubicBezTo>
                <a:lnTo>
                  <a:pt x="21408" y="5291"/>
                </a:lnTo>
                <a:cubicBezTo>
                  <a:pt x="21456" y="5350"/>
                  <a:pt x="21432" y="5350"/>
                  <a:pt x="21503" y="5422"/>
                </a:cubicBezTo>
                <a:cubicBezTo>
                  <a:pt x="21436" y="5357"/>
                  <a:pt x="21402" y="5334"/>
                  <a:pt x="21386" y="5334"/>
                </a:cubicBezTo>
                <a:cubicBezTo>
                  <a:pt x="21345" y="5334"/>
                  <a:pt x="21426" y="5486"/>
                  <a:pt x="21389" y="5486"/>
                </a:cubicBezTo>
                <a:cubicBezTo>
                  <a:pt x="21376" y="5486"/>
                  <a:pt x="21350" y="5468"/>
                  <a:pt x="21301" y="5422"/>
                </a:cubicBezTo>
                <a:cubicBezTo>
                  <a:pt x="21312" y="5422"/>
                  <a:pt x="21283" y="5373"/>
                  <a:pt x="21278" y="5373"/>
                </a:cubicBezTo>
                <a:cubicBezTo>
                  <a:pt x="21277" y="5373"/>
                  <a:pt x="21277" y="5373"/>
                  <a:pt x="21277" y="5374"/>
                </a:cubicBezTo>
                <a:lnTo>
                  <a:pt x="21277" y="5446"/>
                </a:lnTo>
                <a:cubicBezTo>
                  <a:pt x="21360" y="5541"/>
                  <a:pt x="21337" y="5505"/>
                  <a:pt x="21396" y="5577"/>
                </a:cubicBezTo>
                <a:cubicBezTo>
                  <a:pt x="21444" y="5636"/>
                  <a:pt x="21468" y="5684"/>
                  <a:pt x="21456" y="5684"/>
                </a:cubicBezTo>
                <a:cubicBezTo>
                  <a:pt x="21420" y="5612"/>
                  <a:pt x="21337" y="5541"/>
                  <a:pt x="21289" y="5493"/>
                </a:cubicBezTo>
                <a:lnTo>
                  <a:pt x="21289" y="5493"/>
                </a:lnTo>
                <a:cubicBezTo>
                  <a:pt x="21313" y="5517"/>
                  <a:pt x="21337" y="5553"/>
                  <a:pt x="21360" y="5577"/>
                </a:cubicBezTo>
                <a:cubicBezTo>
                  <a:pt x="21331" y="5547"/>
                  <a:pt x="21318" y="5536"/>
                  <a:pt x="21315" y="5536"/>
                </a:cubicBezTo>
                <a:lnTo>
                  <a:pt x="21315" y="5536"/>
                </a:lnTo>
                <a:cubicBezTo>
                  <a:pt x="21305" y="5536"/>
                  <a:pt x="21432" y="5689"/>
                  <a:pt x="21419" y="5689"/>
                </a:cubicBezTo>
                <a:cubicBezTo>
                  <a:pt x="21417" y="5689"/>
                  <a:pt x="21410" y="5684"/>
                  <a:pt x="21396" y="5672"/>
                </a:cubicBezTo>
                <a:lnTo>
                  <a:pt x="21360" y="5624"/>
                </a:lnTo>
                <a:lnTo>
                  <a:pt x="21360" y="5624"/>
                </a:lnTo>
                <a:cubicBezTo>
                  <a:pt x="21371" y="5657"/>
                  <a:pt x="21403" y="5721"/>
                  <a:pt x="21398" y="5721"/>
                </a:cubicBezTo>
                <a:cubicBezTo>
                  <a:pt x="21398" y="5721"/>
                  <a:pt x="21397" y="5720"/>
                  <a:pt x="21396" y="5719"/>
                </a:cubicBezTo>
                <a:cubicBezTo>
                  <a:pt x="21301" y="5624"/>
                  <a:pt x="21360" y="5672"/>
                  <a:pt x="21289" y="5577"/>
                </a:cubicBezTo>
                <a:lnTo>
                  <a:pt x="21289" y="5577"/>
                </a:lnTo>
                <a:cubicBezTo>
                  <a:pt x="21279" y="5596"/>
                  <a:pt x="21379" y="5733"/>
                  <a:pt x="21360" y="5733"/>
                </a:cubicBezTo>
                <a:cubicBezTo>
                  <a:pt x="21356" y="5733"/>
                  <a:pt x="21345" y="5726"/>
                  <a:pt x="21325" y="5708"/>
                </a:cubicBezTo>
                <a:cubicBezTo>
                  <a:pt x="21313" y="5672"/>
                  <a:pt x="21313" y="5660"/>
                  <a:pt x="21301" y="5624"/>
                </a:cubicBezTo>
                <a:cubicBezTo>
                  <a:pt x="21182" y="5517"/>
                  <a:pt x="21206" y="5553"/>
                  <a:pt x="21182" y="5541"/>
                </a:cubicBezTo>
                <a:lnTo>
                  <a:pt x="21110" y="5505"/>
                </a:lnTo>
                <a:lnTo>
                  <a:pt x="21110" y="5505"/>
                </a:lnTo>
                <a:lnTo>
                  <a:pt x="21146" y="5529"/>
                </a:lnTo>
                <a:cubicBezTo>
                  <a:pt x="21372" y="5815"/>
                  <a:pt x="21158" y="5612"/>
                  <a:pt x="21289" y="5803"/>
                </a:cubicBezTo>
                <a:cubicBezTo>
                  <a:pt x="21158" y="5624"/>
                  <a:pt x="21206" y="5708"/>
                  <a:pt x="21110" y="5589"/>
                </a:cubicBezTo>
                <a:cubicBezTo>
                  <a:pt x="21075" y="5553"/>
                  <a:pt x="21027" y="5529"/>
                  <a:pt x="21003" y="5493"/>
                </a:cubicBezTo>
                <a:lnTo>
                  <a:pt x="21003" y="5493"/>
                </a:lnTo>
                <a:cubicBezTo>
                  <a:pt x="21023" y="5524"/>
                  <a:pt x="21026" y="5532"/>
                  <a:pt x="21021" y="5532"/>
                </a:cubicBezTo>
                <a:cubicBezTo>
                  <a:pt x="21014" y="5532"/>
                  <a:pt x="20997" y="5519"/>
                  <a:pt x="20991" y="5519"/>
                </a:cubicBezTo>
                <a:cubicBezTo>
                  <a:pt x="20984" y="5519"/>
                  <a:pt x="20988" y="5532"/>
                  <a:pt x="21027" y="5589"/>
                </a:cubicBezTo>
                <a:cubicBezTo>
                  <a:pt x="20991" y="5553"/>
                  <a:pt x="21015" y="5589"/>
                  <a:pt x="20932" y="5493"/>
                </a:cubicBezTo>
                <a:lnTo>
                  <a:pt x="20932" y="5493"/>
                </a:lnTo>
                <a:cubicBezTo>
                  <a:pt x="20944" y="5541"/>
                  <a:pt x="20991" y="5553"/>
                  <a:pt x="21027" y="5600"/>
                </a:cubicBezTo>
                <a:cubicBezTo>
                  <a:pt x="21054" y="5640"/>
                  <a:pt x="21055" y="5652"/>
                  <a:pt x="21044" y="5652"/>
                </a:cubicBezTo>
                <a:cubicBezTo>
                  <a:pt x="21025" y="5652"/>
                  <a:pt x="20969" y="5615"/>
                  <a:pt x="20948" y="5615"/>
                </a:cubicBezTo>
                <a:cubicBezTo>
                  <a:pt x="20933" y="5615"/>
                  <a:pt x="20935" y="5633"/>
                  <a:pt x="20979" y="5696"/>
                </a:cubicBezTo>
                <a:cubicBezTo>
                  <a:pt x="21015" y="5803"/>
                  <a:pt x="21134" y="5922"/>
                  <a:pt x="21170" y="6005"/>
                </a:cubicBezTo>
                <a:cubicBezTo>
                  <a:pt x="21110" y="5958"/>
                  <a:pt x="21051" y="5874"/>
                  <a:pt x="21051" y="5874"/>
                </a:cubicBezTo>
                <a:cubicBezTo>
                  <a:pt x="21024" y="5856"/>
                  <a:pt x="21007" y="5848"/>
                  <a:pt x="20998" y="5848"/>
                </a:cubicBezTo>
                <a:cubicBezTo>
                  <a:pt x="20985" y="5848"/>
                  <a:pt x="20993" y="5869"/>
                  <a:pt x="21015" y="5898"/>
                </a:cubicBezTo>
                <a:cubicBezTo>
                  <a:pt x="20979" y="5862"/>
                  <a:pt x="20956" y="5839"/>
                  <a:pt x="20908" y="5803"/>
                </a:cubicBezTo>
                <a:lnTo>
                  <a:pt x="20908" y="5803"/>
                </a:lnTo>
                <a:cubicBezTo>
                  <a:pt x="20908" y="5823"/>
                  <a:pt x="21000" y="5909"/>
                  <a:pt x="20988" y="5909"/>
                </a:cubicBezTo>
                <a:cubicBezTo>
                  <a:pt x="20986" y="5909"/>
                  <a:pt x="20979" y="5906"/>
                  <a:pt x="20968" y="5898"/>
                </a:cubicBezTo>
                <a:cubicBezTo>
                  <a:pt x="20932" y="5862"/>
                  <a:pt x="20872" y="5791"/>
                  <a:pt x="20837" y="5743"/>
                </a:cubicBezTo>
                <a:lnTo>
                  <a:pt x="20837" y="5743"/>
                </a:lnTo>
                <a:cubicBezTo>
                  <a:pt x="20860" y="5791"/>
                  <a:pt x="20908" y="5874"/>
                  <a:pt x="20932" y="5910"/>
                </a:cubicBezTo>
                <a:cubicBezTo>
                  <a:pt x="20872" y="5850"/>
                  <a:pt x="20848" y="5815"/>
                  <a:pt x="20813" y="5767"/>
                </a:cubicBezTo>
                <a:lnTo>
                  <a:pt x="20813" y="5767"/>
                </a:lnTo>
                <a:cubicBezTo>
                  <a:pt x="20825" y="5803"/>
                  <a:pt x="20837" y="5862"/>
                  <a:pt x="20932" y="5958"/>
                </a:cubicBezTo>
                <a:lnTo>
                  <a:pt x="20967" y="5975"/>
                </a:lnTo>
                <a:lnTo>
                  <a:pt x="20967" y="5975"/>
                </a:lnTo>
                <a:cubicBezTo>
                  <a:pt x="20940" y="5954"/>
                  <a:pt x="20881" y="5895"/>
                  <a:pt x="20872" y="5886"/>
                </a:cubicBezTo>
                <a:cubicBezTo>
                  <a:pt x="20851" y="5858"/>
                  <a:pt x="20847" y="5848"/>
                  <a:pt x="20852" y="5848"/>
                </a:cubicBezTo>
                <a:cubicBezTo>
                  <a:pt x="20864" y="5848"/>
                  <a:pt x="20930" y="5909"/>
                  <a:pt x="20956" y="5934"/>
                </a:cubicBezTo>
                <a:lnTo>
                  <a:pt x="20968" y="5970"/>
                </a:lnTo>
                <a:cubicBezTo>
                  <a:pt x="21028" y="6020"/>
                  <a:pt x="21056" y="6039"/>
                  <a:pt x="21066" y="6039"/>
                </a:cubicBezTo>
                <a:cubicBezTo>
                  <a:pt x="21092" y="6039"/>
                  <a:pt x="20977" y="5898"/>
                  <a:pt x="21003" y="5898"/>
                </a:cubicBezTo>
                <a:lnTo>
                  <a:pt x="21003" y="5898"/>
                </a:lnTo>
                <a:lnTo>
                  <a:pt x="21146" y="6053"/>
                </a:lnTo>
                <a:lnTo>
                  <a:pt x="21146" y="6053"/>
                </a:lnTo>
                <a:lnTo>
                  <a:pt x="21039" y="5910"/>
                </a:lnTo>
                <a:lnTo>
                  <a:pt x="21039" y="5910"/>
                </a:lnTo>
                <a:cubicBezTo>
                  <a:pt x="21075" y="5946"/>
                  <a:pt x="21170" y="6029"/>
                  <a:pt x="21182" y="6065"/>
                </a:cubicBezTo>
                <a:cubicBezTo>
                  <a:pt x="21200" y="6077"/>
                  <a:pt x="21208" y="6082"/>
                  <a:pt x="21210" y="6082"/>
                </a:cubicBezTo>
                <a:cubicBezTo>
                  <a:pt x="21217" y="6082"/>
                  <a:pt x="21188" y="6053"/>
                  <a:pt x="21194" y="6053"/>
                </a:cubicBezTo>
                <a:lnTo>
                  <a:pt x="21194" y="6053"/>
                </a:lnTo>
                <a:cubicBezTo>
                  <a:pt x="21196" y="6053"/>
                  <a:pt x="21206" y="6059"/>
                  <a:pt x="21229" y="6077"/>
                </a:cubicBezTo>
                <a:cubicBezTo>
                  <a:pt x="21241" y="6089"/>
                  <a:pt x="21253" y="6100"/>
                  <a:pt x="21253" y="6100"/>
                </a:cubicBezTo>
                <a:lnTo>
                  <a:pt x="21218" y="6041"/>
                </a:lnTo>
                <a:lnTo>
                  <a:pt x="21218" y="6041"/>
                </a:lnTo>
                <a:cubicBezTo>
                  <a:pt x="21251" y="6074"/>
                  <a:pt x="21324" y="6138"/>
                  <a:pt x="21307" y="6138"/>
                </a:cubicBezTo>
                <a:cubicBezTo>
                  <a:pt x="21306" y="6138"/>
                  <a:pt x="21304" y="6137"/>
                  <a:pt x="21301" y="6136"/>
                </a:cubicBezTo>
                <a:lnTo>
                  <a:pt x="21301" y="6136"/>
                </a:lnTo>
                <a:cubicBezTo>
                  <a:pt x="21317" y="6147"/>
                  <a:pt x="21326" y="6151"/>
                  <a:pt x="21331" y="6151"/>
                </a:cubicBezTo>
                <a:cubicBezTo>
                  <a:pt x="21352" y="6151"/>
                  <a:pt x="21286" y="6070"/>
                  <a:pt x="21297" y="6070"/>
                </a:cubicBezTo>
                <a:lnTo>
                  <a:pt x="21297" y="6070"/>
                </a:lnTo>
                <a:cubicBezTo>
                  <a:pt x="21301" y="6070"/>
                  <a:pt x="21312" y="6078"/>
                  <a:pt x="21337" y="6100"/>
                </a:cubicBezTo>
                <a:lnTo>
                  <a:pt x="21349" y="6112"/>
                </a:lnTo>
                <a:cubicBezTo>
                  <a:pt x="21325" y="6029"/>
                  <a:pt x="21241" y="5993"/>
                  <a:pt x="21134" y="5839"/>
                </a:cubicBezTo>
                <a:lnTo>
                  <a:pt x="21134" y="5839"/>
                </a:lnTo>
                <a:lnTo>
                  <a:pt x="21420" y="6112"/>
                </a:lnTo>
                <a:lnTo>
                  <a:pt x="21313" y="5993"/>
                </a:lnTo>
                <a:lnTo>
                  <a:pt x="21313" y="5993"/>
                </a:lnTo>
                <a:cubicBezTo>
                  <a:pt x="21313" y="5993"/>
                  <a:pt x="21325" y="6005"/>
                  <a:pt x="21372" y="6053"/>
                </a:cubicBezTo>
                <a:cubicBezTo>
                  <a:pt x="21301" y="5958"/>
                  <a:pt x="21325" y="5993"/>
                  <a:pt x="21253" y="5922"/>
                </a:cubicBezTo>
                <a:lnTo>
                  <a:pt x="21253" y="5922"/>
                </a:lnTo>
                <a:cubicBezTo>
                  <a:pt x="21279" y="5940"/>
                  <a:pt x="21293" y="5946"/>
                  <a:pt x="21302" y="5946"/>
                </a:cubicBezTo>
                <a:cubicBezTo>
                  <a:pt x="21319" y="5946"/>
                  <a:pt x="21315" y="5925"/>
                  <a:pt x="21325" y="5925"/>
                </a:cubicBezTo>
                <a:cubicBezTo>
                  <a:pt x="21328" y="5925"/>
                  <a:pt x="21333" y="5928"/>
                  <a:pt x="21340" y="5934"/>
                </a:cubicBezTo>
                <a:lnTo>
                  <a:pt x="21340" y="5934"/>
                </a:lnTo>
                <a:cubicBezTo>
                  <a:pt x="21330" y="5924"/>
                  <a:pt x="21319" y="5913"/>
                  <a:pt x="21301" y="5886"/>
                </a:cubicBezTo>
                <a:lnTo>
                  <a:pt x="21301" y="5886"/>
                </a:lnTo>
                <a:cubicBezTo>
                  <a:pt x="21359" y="5948"/>
                  <a:pt x="21380" y="5967"/>
                  <a:pt x="21385" y="5967"/>
                </a:cubicBezTo>
                <a:cubicBezTo>
                  <a:pt x="21394" y="5967"/>
                  <a:pt x="21348" y="5904"/>
                  <a:pt x="21359" y="5904"/>
                </a:cubicBezTo>
                <a:cubicBezTo>
                  <a:pt x="21362" y="5904"/>
                  <a:pt x="21370" y="5909"/>
                  <a:pt x="21384" y="5922"/>
                </a:cubicBezTo>
                <a:cubicBezTo>
                  <a:pt x="21480" y="6029"/>
                  <a:pt x="21420" y="5981"/>
                  <a:pt x="21515" y="6065"/>
                </a:cubicBezTo>
                <a:cubicBezTo>
                  <a:pt x="21466" y="6004"/>
                  <a:pt x="21454" y="5984"/>
                  <a:pt x="21460" y="5984"/>
                </a:cubicBezTo>
                <a:cubicBezTo>
                  <a:pt x="21471" y="5984"/>
                  <a:pt x="21540" y="6048"/>
                  <a:pt x="21551" y="6048"/>
                </a:cubicBezTo>
                <a:cubicBezTo>
                  <a:pt x="21553" y="6048"/>
                  <a:pt x="21553" y="6046"/>
                  <a:pt x="21551" y="6041"/>
                </a:cubicBezTo>
                <a:cubicBezTo>
                  <a:pt x="21432" y="5898"/>
                  <a:pt x="21527" y="5958"/>
                  <a:pt x="21503" y="5898"/>
                </a:cubicBezTo>
                <a:lnTo>
                  <a:pt x="21503" y="5898"/>
                </a:lnTo>
                <a:cubicBezTo>
                  <a:pt x="21539" y="5946"/>
                  <a:pt x="21599" y="5946"/>
                  <a:pt x="21658" y="5993"/>
                </a:cubicBezTo>
                <a:lnTo>
                  <a:pt x="21682" y="6017"/>
                </a:lnTo>
                <a:cubicBezTo>
                  <a:pt x="21563" y="5862"/>
                  <a:pt x="21599" y="5874"/>
                  <a:pt x="21587" y="5839"/>
                </a:cubicBezTo>
                <a:lnTo>
                  <a:pt x="21587" y="5839"/>
                </a:lnTo>
                <a:cubicBezTo>
                  <a:pt x="21658" y="5922"/>
                  <a:pt x="21682" y="5958"/>
                  <a:pt x="21706" y="6005"/>
                </a:cubicBezTo>
                <a:lnTo>
                  <a:pt x="21718" y="5993"/>
                </a:lnTo>
                <a:cubicBezTo>
                  <a:pt x="21682" y="5946"/>
                  <a:pt x="21670" y="5922"/>
                  <a:pt x="21658" y="5898"/>
                </a:cubicBezTo>
                <a:lnTo>
                  <a:pt x="21658" y="5898"/>
                </a:lnTo>
                <a:lnTo>
                  <a:pt x="21753" y="6017"/>
                </a:lnTo>
                <a:cubicBezTo>
                  <a:pt x="21753" y="5997"/>
                  <a:pt x="21696" y="5896"/>
                  <a:pt x="21724" y="5896"/>
                </a:cubicBezTo>
                <a:cubicBezTo>
                  <a:pt x="21730" y="5896"/>
                  <a:pt x="21739" y="5900"/>
                  <a:pt x="21753" y="5910"/>
                </a:cubicBezTo>
                <a:cubicBezTo>
                  <a:pt x="21670" y="5803"/>
                  <a:pt x="21503" y="5636"/>
                  <a:pt x="21480" y="5541"/>
                </a:cubicBezTo>
                <a:lnTo>
                  <a:pt x="21480" y="5541"/>
                </a:lnTo>
                <a:cubicBezTo>
                  <a:pt x="21506" y="5585"/>
                  <a:pt x="21559" y="5649"/>
                  <a:pt x="21589" y="5689"/>
                </a:cubicBezTo>
                <a:lnTo>
                  <a:pt x="21589" y="5689"/>
                </a:lnTo>
                <a:cubicBezTo>
                  <a:pt x="21589" y="5689"/>
                  <a:pt x="21589" y="5689"/>
                  <a:pt x="21590" y="5689"/>
                </a:cubicBezTo>
                <a:lnTo>
                  <a:pt x="21590" y="5689"/>
                </a:lnTo>
                <a:cubicBezTo>
                  <a:pt x="21591" y="5689"/>
                  <a:pt x="21594" y="5691"/>
                  <a:pt x="21599" y="5696"/>
                </a:cubicBezTo>
                <a:lnTo>
                  <a:pt x="21670" y="5791"/>
                </a:lnTo>
                <a:cubicBezTo>
                  <a:pt x="21675" y="5796"/>
                  <a:pt x="21677" y="5798"/>
                  <a:pt x="21678" y="5798"/>
                </a:cubicBezTo>
                <a:cubicBezTo>
                  <a:pt x="21682" y="5798"/>
                  <a:pt x="21620" y="5719"/>
                  <a:pt x="21621" y="5719"/>
                </a:cubicBezTo>
                <a:lnTo>
                  <a:pt x="21621" y="5719"/>
                </a:lnTo>
                <a:cubicBezTo>
                  <a:pt x="21621" y="5719"/>
                  <a:pt x="21622" y="5719"/>
                  <a:pt x="21622" y="5719"/>
                </a:cubicBezTo>
                <a:cubicBezTo>
                  <a:pt x="21682" y="5803"/>
                  <a:pt x="21670" y="5767"/>
                  <a:pt x="21730" y="5839"/>
                </a:cubicBezTo>
                <a:cubicBezTo>
                  <a:pt x="21730" y="5839"/>
                  <a:pt x="21714" y="5823"/>
                  <a:pt x="21710" y="5823"/>
                </a:cubicBezTo>
                <a:lnTo>
                  <a:pt x="21710" y="5823"/>
                </a:lnTo>
                <a:cubicBezTo>
                  <a:pt x="21708" y="5823"/>
                  <a:pt x="21710" y="5827"/>
                  <a:pt x="21718" y="5839"/>
                </a:cubicBezTo>
                <a:cubicBezTo>
                  <a:pt x="21730" y="5850"/>
                  <a:pt x="21777" y="5886"/>
                  <a:pt x="21837" y="5946"/>
                </a:cubicBezTo>
                <a:cubicBezTo>
                  <a:pt x="21789" y="5898"/>
                  <a:pt x="21741" y="5839"/>
                  <a:pt x="21741" y="5827"/>
                </a:cubicBezTo>
                <a:cubicBezTo>
                  <a:pt x="21743" y="5824"/>
                  <a:pt x="21744" y="5824"/>
                  <a:pt x="21746" y="5824"/>
                </a:cubicBezTo>
                <a:cubicBezTo>
                  <a:pt x="21766" y="5824"/>
                  <a:pt x="21829" y="5925"/>
                  <a:pt x="21872" y="5958"/>
                </a:cubicBezTo>
                <a:cubicBezTo>
                  <a:pt x="21825" y="5898"/>
                  <a:pt x="21884" y="5946"/>
                  <a:pt x="21789" y="5827"/>
                </a:cubicBezTo>
                <a:cubicBezTo>
                  <a:pt x="21790" y="5826"/>
                  <a:pt x="21791" y="5825"/>
                  <a:pt x="21793" y="5825"/>
                </a:cubicBezTo>
                <a:cubicBezTo>
                  <a:pt x="21807" y="5825"/>
                  <a:pt x="21839" y="5877"/>
                  <a:pt x="21861" y="5910"/>
                </a:cubicBezTo>
                <a:cubicBezTo>
                  <a:pt x="21837" y="5850"/>
                  <a:pt x="21896" y="5862"/>
                  <a:pt x="21789" y="5743"/>
                </a:cubicBezTo>
                <a:lnTo>
                  <a:pt x="21777" y="5731"/>
                </a:lnTo>
                <a:cubicBezTo>
                  <a:pt x="21758" y="5681"/>
                  <a:pt x="21762" y="5666"/>
                  <a:pt x="21777" y="5666"/>
                </a:cubicBezTo>
                <a:cubicBezTo>
                  <a:pt x="21799" y="5666"/>
                  <a:pt x="21844" y="5701"/>
                  <a:pt x="21864" y="5701"/>
                </a:cubicBezTo>
                <a:cubicBezTo>
                  <a:pt x="21871" y="5701"/>
                  <a:pt x="21875" y="5697"/>
                  <a:pt x="21872" y="5684"/>
                </a:cubicBezTo>
                <a:lnTo>
                  <a:pt x="21872" y="5684"/>
                </a:lnTo>
                <a:lnTo>
                  <a:pt x="21908" y="5719"/>
                </a:lnTo>
                <a:cubicBezTo>
                  <a:pt x="21884" y="5660"/>
                  <a:pt x="21920" y="5672"/>
                  <a:pt x="21872" y="5565"/>
                </a:cubicBezTo>
                <a:lnTo>
                  <a:pt x="21872" y="5565"/>
                </a:lnTo>
                <a:cubicBezTo>
                  <a:pt x="21872" y="5565"/>
                  <a:pt x="21932" y="5636"/>
                  <a:pt x="21968" y="5696"/>
                </a:cubicBezTo>
                <a:cubicBezTo>
                  <a:pt x="21960" y="5664"/>
                  <a:pt x="21946" y="5632"/>
                  <a:pt x="21956" y="5632"/>
                </a:cubicBezTo>
                <a:cubicBezTo>
                  <a:pt x="21961" y="5632"/>
                  <a:pt x="21972" y="5640"/>
                  <a:pt x="21991" y="5660"/>
                </a:cubicBezTo>
                <a:cubicBezTo>
                  <a:pt x="22011" y="5706"/>
                  <a:pt x="22023" y="5719"/>
                  <a:pt x="22027" y="5722"/>
                </a:cubicBezTo>
                <a:lnTo>
                  <a:pt x="22027" y="5722"/>
                </a:lnTo>
                <a:cubicBezTo>
                  <a:pt x="22025" y="5721"/>
                  <a:pt x="22021" y="5719"/>
                  <a:pt x="22015" y="5719"/>
                </a:cubicBezTo>
                <a:cubicBezTo>
                  <a:pt x="22042" y="5733"/>
                  <a:pt x="22068" y="5760"/>
                  <a:pt x="22076" y="5760"/>
                </a:cubicBezTo>
                <a:cubicBezTo>
                  <a:pt x="22083" y="5760"/>
                  <a:pt x="22078" y="5742"/>
                  <a:pt x="22051" y="5684"/>
                </a:cubicBezTo>
                <a:lnTo>
                  <a:pt x="22051" y="5684"/>
                </a:lnTo>
                <a:cubicBezTo>
                  <a:pt x="22092" y="5765"/>
                  <a:pt x="22122" y="5797"/>
                  <a:pt x="22132" y="5797"/>
                </a:cubicBezTo>
                <a:cubicBezTo>
                  <a:pt x="22137" y="5797"/>
                  <a:pt x="22138" y="5790"/>
                  <a:pt x="22134" y="5779"/>
                </a:cubicBezTo>
                <a:lnTo>
                  <a:pt x="22075" y="5708"/>
                </a:lnTo>
                <a:cubicBezTo>
                  <a:pt x="22075" y="5696"/>
                  <a:pt x="22078" y="5693"/>
                  <a:pt x="22082" y="5693"/>
                </a:cubicBezTo>
                <a:cubicBezTo>
                  <a:pt x="22087" y="5693"/>
                  <a:pt x="22093" y="5696"/>
                  <a:pt x="22099" y="5696"/>
                </a:cubicBezTo>
                <a:lnTo>
                  <a:pt x="22194" y="5839"/>
                </a:lnTo>
                <a:cubicBezTo>
                  <a:pt x="22215" y="5863"/>
                  <a:pt x="22227" y="5873"/>
                  <a:pt x="22233" y="5873"/>
                </a:cubicBezTo>
                <a:cubicBezTo>
                  <a:pt x="22257" y="5873"/>
                  <a:pt x="22171" y="5695"/>
                  <a:pt x="22197" y="5695"/>
                </a:cubicBezTo>
                <a:cubicBezTo>
                  <a:pt x="22206" y="5695"/>
                  <a:pt x="22229" y="5718"/>
                  <a:pt x="22277" y="5779"/>
                </a:cubicBezTo>
                <a:cubicBezTo>
                  <a:pt x="22218" y="5672"/>
                  <a:pt x="22206" y="5719"/>
                  <a:pt x="22146" y="5600"/>
                </a:cubicBezTo>
                <a:lnTo>
                  <a:pt x="22146" y="5600"/>
                </a:lnTo>
                <a:cubicBezTo>
                  <a:pt x="22158" y="5600"/>
                  <a:pt x="22206" y="5660"/>
                  <a:pt x="22242" y="5708"/>
                </a:cubicBezTo>
                <a:cubicBezTo>
                  <a:pt x="22277" y="5755"/>
                  <a:pt x="22325" y="5803"/>
                  <a:pt x="22325" y="5803"/>
                </a:cubicBezTo>
                <a:cubicBezTo>
                  <a:pt x="22333" y="5811"/>
                  <a:pt x="22337" y="5814"/>
                  <a:pt x="22339" y="5814"/>
                </a:cubicBezTo>
                <a:cubicBezTo>
                  <a:pt x="22356" y="5814"/>
                  <a:pt x="22236" y="5619"/>
                  <a:pt x="22256" y="5619"/>
                </a:cubicBezTo>
                <a:cubicBezTo>
                  <a:pt x="22258" y="5619"/>
                  <a:pt x="22261" y="5621"/>
                  <a:pt x="22265" y="5624"/>
                </a:cubicBezTo>
                <a:cubicBezTo>
                  <a:pt x="22230" y="5565"/>
                  <a:pt x="22146" y="5434"/>
                  <a:pt x="22134" y="5374"/>
                </a:cubicBezTo>
                <a:lnTo>
                  <a:pt x="22134" y="5374"/>
                </a:lnTo>
                <a:cubicBezTo>
                  <a:pt x="22158" y="5374"/>
                  <a:pt x="22289" y="5577"/>
                  <a:pt x="22301" y="5624"/>
                </a:cubicBezTo>
                <a:cubicBezTo>
                  <a:pt x="22301" y="5627"/>
                  <a:pt x="22300" y="5629"/>
                  <a:pt x="22299" y="5629"/>
                </a:cubicBezTo>
                <a:cubicBezTo>
                  <a:pt x="22295" y="5629"/>
                  <a:pt x="22286" y="5618"/>
                  <a:pt x="22277" y="5600"/>
                </a:cubicBezTo>
                <a:lnTo>
                  <a:pt x="22277" y="5600"/>
                </a:lnTo>
                <a:cubicBezTo>
                  <a:pt x="22289" y="5624"/>
                  <a:pt x="22289" y="5648"/>
                  <a:pt x="22337" y="5708"/>
                </a:cubicBezTo>
                <a:lnTo>
                  <a:pt x="22301" y="5648"/>
                </a:lnTo>
                <a:lnTo>
                  <a:pt x="22301" y="5648"/>
                </a:lnTo>
                <a:cubicBezTo>
                  <a:pt x="22337" y="5696"/>
                  <a:pt x="22361" y="5684"/>
                  <a:pt x="22408" y="5767"/>
                </a:cubicBezTo>
                <a:cubicBezTo>
                  <a:pt x="22384" y="5708"/>
                  <a:pt x="22361" y="5684"/>
                  <a:pt x="22337" y="5660"/>
                </a:cubicBezTo>
                <a:lnTo>
                  <a:pt x="22337" y="5660"/>
                </a:lnTo>
                <a:cubicBezTo>
                  <a:pt x="22354" y="5677"/>
                  <a:pt x="22364" y="5682"/>
                  <a:pt x="22371" y="5682"/>
                </a:cubicBezTo>
                <a:cubicBezTo>
                  <a:pt x="22383" y="5682"/>
                  <a:pt x="22385" y="5668"/>
                  <a:pt x="22396" y="5668"/>
                </a:cubicBezTo>
                <a:cubicBezTo>
                  <a:pt x="22401" y="5668"/>
                  <a:pt x="22408" y="5672"/>
                  <a:pt x="22420" y="5684"/>
                </a:cubicBezTo>
                <a:cubicBezTo>
                  <a:pt x="22396" y="5648"/>
                  <a:pt x="22361" y="5589"/>
                  <a:pt x="22361" y="5589"/>
                </a:cubicBezTo>
                <a:lnTo>
                  <a:pt x="22361" y="5589"/>
                </a:lnTo>
                <a:cubicBezTo>
                  <a:pt x="22370" y="5595"/>
                  <a:pt x="22376" y="5598"/>
                  <a:pt x="22380" y="5598"/>
                </a:cubicBezTo>
                <a:cubicBezTo>
                  <a:pt x="22403" y="5598"/>
                  <a:pt x="22315" y="5477"/>
                  <a:pt x="22325" y="5446"/>
                </a:cubicBezTo>
                <a:lnTo>
                  <a:pt x="22325" y="5446"/>
                </a:lnTo>
                <a:cubicBezTo>
                  <a:pt x="22371" y="5501"/>
                  <a:pt x="22410" y="5592"/>
                  <a:pt x="22420" y="5592"/>
                </a:cubicBezTo>
                <a:cubicBezTo>
                  <a:pt x="22422" y="5592"/>
                  <a:pt x="22423" y="5584"/>
                  <a:pt x="22420" y="5565"/>
                </a:cubicBezTo>
                <a:lnTo>
                  <a:pt x="22420" y="5565"/>
                </a:lnTo>
                <a:cubicBezTo>
                  <a:pt x="22453" y="5609"/>
                  <a:pt x="22497" y="5695"/>
                  <a:pt x="22512" y="5745"/>
                </a:cubicBezTo>
                <a:lnTo>
                  <a:pt x="22512" y="5745"/>
                </a:lnTo>
                <a:cubicBezTo>
                  <a:pt x="22506" y="5722"/>
                  <a:pt x="22508" y="5713"/>
                  <a:pt x="22514" y="5713"/>
                </a:cubicBezTo>
                <a:cubicBezTo>
                  <a:pt x="22534" y="5713"/>
                  <a:pt x="22602" y="5806"/>
                  <a:pt x="22611" y="5815"/>
                </a:cubicBezTo>
                <a:lnTo>
                  <a:pt x="22634" y="5862"/>
                </a:lnTo>
                <a:cubicBezTo>
                  <a:pt x="22623" y="5827"/>
                  <a:pt x="22623" y="5827"/>
                  <a:pt x="22634" y="5827"/>
                </a:cubicBezTo>
                <a:lnTo>
                  <a:pt x="22563" y="5719"/>
                </a:lnTo>
                <a:lnTo>
                  <a:pt x="22563" y="5719"/>
                </a:lnTo>
                <a:cubicBezTo>
                  <a:pt x="22585" y="5741"/>
                  <a:pt x="22587" y="5733"/>
                  <a:pt x="22605" y="5769"/>
                </a:cubicBezTo>
                <a:lnTo>
                  <a:pt x="22605" y="5769"/>
                </a:lnTo>
                <a:cubicBezTo>
                  <a:pt x="22568" y="5698"/>
                  <a:pt x="22502" y="5596"/>
                  <a:pt x="22468" y="5505"/>
                </a:cubicBezTo>
                <a:lnTo>
                  <a:pt x="22468" y="5505"/>
                </a:lnTo>
                <a:cubicBezTo>
                  <a:pt x="22474" y="5513"/>
                  <a:pt x="22477" y="5516"/>
                  <a:pt x="22480" y="5516"/>
                </a:cubicBezTo>
                <a:cubicBezTo>
                  <a:pt x="22486" y="5516"/>
                  <a:pt x="22482" y="5496"/>
                  <a:pt x="22489" y="5496"/>
                </a:cubicBezTo>
                <a:cubicBezTo>
                  <a:pt x="22495" y="5496"/>
                  <a:pt x="22507" y="5510"/>
                  <a:pt x="22539" y="5565"/>
                </a:cubicBezTo>
                <a:cubicBezTo>
                  <a:pt x="22535" y="5561"/>
                  <a:pt x="22532" y="5560"/>
                  <a:pt x="22530" y="5560"/>
                </a:cubicBezTo>
                <a:cubicBezTo>
                  <a:pt x="22515" y="5560"/>
                  <a:pt x="22608" y="5692"/>
                  <a:pt x="22611" y="5736"/>
                </a:cubicBezTo>
                <a:lnTo>
                  <a:pt x="22611" y="5736"/>
                </a:lnTo>
                <a:cubicBezTo>
                  <a:pt x="22612" y="5735"/>
                  <a:pt x="22612" y="5734"/>
                  <a:pt x="22614" y="5734"/>
                </a:cubicBezTo>
                <a:cubicBezTo>
                  <a:pt x="22617" y="5734"/>
                  <a:pt x="22623" y="5737"/>
                  <a:pt x="22634" y="5743"/>
                </a:cubicBezTo>
                <a:cubicBezTo>
                  <a:pt x="22646" y="5755"/>
                  <a:pt x="22646" y="5767"/>
                  <a:pt x="22646" y="5779"/>
                </a:cubicBezTo>
                <a:cubicBezTo>
                  <a:pt x="22663" y="5799"/>
                  <a:pt x="22671" y="5808"/>
                  <a:pt x="22675" y="5808"/>
                </a:cubicBezTo>
                <a:cubicBezTo>
                  <a:pt x="22690" y="5808"/>
                  <a:pt x="22579" y="5610"/>
                  <a:pt x="22599" y="5600"/>
                </a:cubicBezTo>
                <a:lnTo>
                  <a:pt x="22599" y="5600"/>
                </a:lnTo>
                <a:cubicBezTo>
                  <a:pt x="22630" y="5673"/>
                  <a:pt x="22670" y="5736"/>
                  <a:pt x="22680" y="5736"/>
                </a:cubicBezTo>
                <a:cubicBezTo>
                  <a:pt x="22681" y="5736"/>
                  <a:pt x="22682" y="5735"/>
                  <a:pt x="22682" y="5731"/>
                </a:cubicBezTo>
                <a:lnTo>
                  <a:pt x="22682" y="5731"/>
                </a:lnTo>
                <a:cubicBezTo>
                  <a:pt x="22682" y="5732"/>
                  <a:pt x="22681" y="5732"/>
                  <a:pt x="22680" y="5732"/>
                </a:cubicBezTo>
                <a:cubicBezTo>
                  <a:pt x="22665" y="5732"/>
                  <a:pt x="22598" y="5598"/>
                  <a:pt x="22575" y="5529"/>
                </a:cubicBezTo>
                <a:lnTo>
                  <a:pt x="22575" y="5529"/>
                </a:lnTo>
                <a:cubicBezTo>
                  <a:pt x="22588" y="5542"/>
                  <a:pt x="22595" y="5547"/>
                  <a:pt x="22599" y="5547"/>
                </a:cubicBezTo>
                <a:cubicBezTo>
                  <a:pt x="22612" y="5547"/>
                  <a:pt x="22577" y="5481"/>
                  <a:pt x="22587" y="5481"/>
                </a:cubicBezTo>
                <a:lnTo>
                  <a:pt x="22551" y="5458"/>
                </a:lnTo>
                <a:cubicBezTo>
                  <a:pt x="22515" y="5374"/>
                  <a:pt x="22527" y="5374"/>
                  <a:pt x="22527" y="5350"/>
                </a:cubicBezTo>
                <a:lnTo>
                  <a:pt x="22527" y="5350"/>
                </a:lnTo>
                <a:cubicBezTo>
                  <a:pt x="22563" y="5410"/>
                  <a:pt x="22539" y="5398"/>
                  <a:pt x="22563" y="5422"/>
                </a:cubicBezTo>
                <a:cubicBezTo>
                  <a:pt x="22547" y="5387"/>
                  <a:pt x="22544" y="5375"/>
                  <a:pt x="22547" y="5375"/>
                </a:cubicBezTo>
                <a:lnTo>
                  <a:pt x="22547" y="5375"/>
                </a:lnTo>
                <a:cubicBezTo>
                  <a:pt x="22558" y="5375"/>
                  <a:pt x="22623" y="5470"/>
                  <a:pt x="22637" y="5470"/>
                </a:cubicBezTo>
                <a:cubicBezTo>
                  <a:pt x="22640" y="5470"/>
                  <a:pt x="22640" y="5463"/>
                  <a:pt x="22634" y="5446"/>
                </a:cubicBezTo>
                <a:lnTo>
                  <a:pt x="22634" y="5446"/>
                </a:lnTo>
                <a:cubicBezTo>
                  <a:pt x="22670" y="5493"/>
                  <a:pt x="22718" y="5600"/>
                  <a:pt x="22742" y="5636"/>
                </a:cubicBezTo>
                <a:cubicBezTo>
                  <a:pt x="22733" y="5609"/>
                  <a:pt x="22733" y="5599"/>
                  <a:pt x="22738" y="5599"/>
                </a:cubicBezTo>
                <a:cubicBezTo>
                  <a:pt x="22749" y="5599"/>
                  <a:pt x="22789" y="5661"/>
                  <a:pt x="22801" y="5661"/>
                </a:cubicBezTo>
                <a:cubicBezTo>
                  <a:pt x="22805" y="5661"/>
                  <a:pt x="22806" y="5654"/>
                  <a:pt x="22801" y="5636"/>
                </a:cubicBezTo>
                <a:cubicBezTo>
                  <a:pt x="22730" y="5529"/>
                  <a:pt x="22742" y="5553"/>
                  <a:pt x="22706" y="5446"/>
                </a:cubicBezTo>
                <a:lnTo>
                  <a:pt x="22706" y="5446"/>
                </a:lnTo>
                <a:lnTo>
                  <a:pt x="22718" y="5541"/>
                </a:lnTo>
                <a:lnTo>
                  <a:pt x="22646" y="5362"/>
                </a:lnTo>
                <a:lnTo>
                  <a:pt x="22646" y="5362"/>
                </a:lnTo>
                <a:cubicBezTo>
                  <a:pt x="22635" y="5373"/>
                  <a:pt x="22665" y="5435"/>
                  <a:pt x="22651" y="5435"/>
                </a:cubicBezTo>
                <a:cubicBezTo>
                  <a:pt x="22650" y="5435"/>
                  <a:pt x="22648" y="5435"/>
                  <a:pt x="22646" y="5434"/>
                </a:cubicBezTo>
                <a:cubicBezTo>
                  <a:pt x="22611" y="5338"/>
                  <a:pt x="22623" y="5362"/>
                  <a:pt x="22575" y="5279"/>
                </a:cubicBezTo>
                <a:lnTo>
                  <a:pt x="22575" y="5279"/>
                </a:lnTo>
                <a:cubicBezTo>
                  <a:pt x="22597" y="5315"/>
                  <a:pt x="22607" y="5328"/>
                  <a:pt x="22612" y="5328"/>
                </a:cubicBezTo>
                <a:cubicBezTo>
                  <a:pt x="22622" y="5328"/>
                  <a:pt x="22590" y="5241"/>
                  <a:pt x="22600" y="5241"/>
                </a:cubicBezTo>
                <a:lnTo>
                  <a:pt x="22600" y="5241"/>
                </a:lnTo>
                <a:cubicBezTo>
                  <a:pt x="22604" y="5241"/>
                  <a:pt x="22610" y="5249"/>
                  <a:pt x="22623" y="5267"/>
                </a:cubicBezTo>
                <a:lnTo>
                  <a:pt x="22765" y="5541"/>
                </a:lnTo>
                <a:cubicBezTo>
                  <a:pt x="22779" y="5559"/>
                  <a:pt x="22788" y="5566"/>
                  <a:pt x="22793" y="5566"/>
                </a:cubicBezTo>
                <a:cubicBezTo>
                  <a:pt x="22815" y="5566"/>
                  <a:pt x="22766" y="5425"/>
                  <a:pt x="22788" y="5425"/>
                </a:cubicBezTo>
                <a:cubicBezTo>
                  <a:pt x="22791" y="5425"/>
                  <a:pt x="22795" y="5428"/>
                  <a:pt x="22801" y="5434"/>
                </a:cubicBezTo>
                <a:lnTo>
                  <a:pt x="22777" y="5386"/>
                </a:lnTo>
                <a:cubicBezTo>
                  <a:pt x="22750" y="5337"/>
                  <a:pt x="22750" y="5328"/>
                  <a:pt x="22757" y="5328"/>
                </a:cubicBezTo>
                <a:cubicBezTo>
                  <a:pt x="22762" y="5328"/>
                  <a:pt x="22768" y="5331"/>
                  <a:pt x="22773" y="5331"/>
                </a:cubicBezTo>
                <a:cubicBezTo>
                  <a:pt x="22778" y="5331"/>
                  <a:pt x="22781" y="5328"/>
                  <a:pt x="22777" y="5315"/>
                </a:cubicBezTo>
                <a:lnTo>
                  <a:pt x="22777" y="5315"/>
                </a:lnTo>
                <a:cubicBezTo>
                  <a:pt x="22813" y="5410"/>
                  <a:pt x="22837" y="5434"/>
                  <a:pt x="22873" y="5493"/>
                </a:cubicBezTo>
                <a:cubicBezTo>
                  <a:pt x="22837" y="5422"/>
                  <a:pt x="22896" y="5481"/>
                  <a:pt x="22813" y="5303"/>
                </a:cubicBezTo>
                <a:lnTo>
                  <a:pt x="22813" y="5303"/>
                </a:lnTo>
                <a:lnTo>
                  <a:pt x="22884" y="5410"/>
                </a:lnTo>
                <a:cubicBezTo>
                  <a:pt x="22888" y="5412"/>
                  <a:pt x="22890" y="5413"/>
                  <a:pt x="22892" y="5413"/>
                </a:cubicBezTo>
                <a:cubicBezTo>
                  <a:pt x="22927" y="5413"/>
                  <a:pt x="22797" y="5148"/>
                  <a:pt x="22834" y="5148"/>
                </a:cubicBezTo>
                <a:cubicBezTo>
                  <a:pt x="22835" y="5148"/>
                  <a:pt x="22836" y="5148"/>
                  <a:pt x="22837" y="5148"/>
                </a:cubicBezTo>
                <a:cubicBezTo>
                  <a:pt x="22873" y="5255"/>
                  <a:pt x="22920" y="5315"/>
                  <a:pt x="22932" y="5398"/>
                </a:cubicBezTo>
                <a:cubicBezTo>
                  <a:pt x="22935" y="5398"/>
                  <a:pt x="22938" y="5399"/>
                  <a:pt x="22940" y="5399"/>
                </a:cubicBezTo>
                <a:cubicBezTo>
                  <a:pt x="22948" y="5399"/>
                  <a:pt x="22950" y="5392"/>
                  <a:pt x="22932" y="5338"/>
                </a:cubicBezTo>
                <a:lnTo>
                  <a:pt x="22932" y="5338"/>
                </a:lnTo>
                <a:cubicBezTo>
                  <a:pt x="22935" y="5347"/>
                  <a:pt x="22937" y="5350"/>
                  <a:pt x="22938" y="5350"/>
                </a:cubicBezTo>
                <a:cubicBezTo>
                  <a:pt x="22941" y="5350"/>
                  <a:pt x="22918" y="5269"/>
                  <a:pt x="22927" y="5269"/>
                </a:cubicBezTo>
                <a:lnTo>
                  <a:pt x="22927" y="5269"/>
                </a:lnTo>
                <a:cubicBezTo>
                  <a:pt x="22929" y="5269"/>
                  <a:pt x="22933" y="5273"/>
                  <a:pt x="22938" y="5281"/>
                </a:cubicBezTo>
                <a:lnTo>
                  <a:pt x="22938" y="5281"/>
                </a:lnTo>
                <a:cubicBezTo>
                  <a:pt x="22915" y="5239"/>
                  <a:pt x="22885" y="5148"/>
                  <a:pt x="22896" y="5148"/>
                </a:cubicBezTo>
                <a:lnTo>
                  <a:pt x="22896" y="5148"/>
                </a:lnTo>
                <a:cubicBezTo>
                  <a:pt x="22908" y="5172"/>
                  <a:pt x="22920" y="5196"/>
                  <a:pt x="22920" y="5196"/>
                </a:cubicBezTo>
                <a:cubicBezTo>
                  <a:pt x="22896" y="5148"/>
                  <a:pt x="22896" y="5124"/>
                  <a:pt x="22849" y="5029"/>
                </a:cubicBezTo>
                <a:lnTo>
                  <a:pt x="22849" y="5029"/>
                </a:lnTo>
                <a:cubicBezTo>
                  <a:pt x="22900" y="5124"/>
                  <a:pt x="22924" y="5149"/>
                  <a:pt x="22938" y="5149"/>
                </a:cubicBezTo>
                <a:cubicBezTo>
                  <a:pt x="22954" y="5149"/>
                  <a:pt x="22958" y="5118"/>
                  <a:pt x="22974" y="5118"/>
                </a:cubicBezTo>
                <a:cubicBezTo>
                  <a:pt x="22988" y="5118"/>
                  <a:pt x="23009" y="5137"/>
                  <a:pt x="23051" y="5208"/>
                </a:cubicBezTo>
                <a:cubicBezTo>
                  <a:pt x="23051" y="5172"/>
                  <a:pt x="23063" y="5136"/>
                  <a:pt x="23075" y="5112"/>
                </a:cubicBezTo>
                <a:cubicBezTo>
                  <a:pt x="23087" y="5148"/>
                  <a:pt x="23099" y="5160"/>
                  <a:pt x="23087" y="5160"/>
                </a:cubicBezTo>
                <a:cubicBezTo>
                  <a:pt x="23093" y="5166"/>
                  <a:pt x="23098" y="5169"/>
                  <a:pt x="23101" y="5169"/>
                </a:cubicBezTo>
                <a:cubicBezTo>
                  <a:pt x="23124" y="5169"/>
                  <a:pt x="23020" y="4953"/>
                  <a:pt x="23035" y="4953"/>
                </a:cubicBezTo>
                <a:lnTo>
                  <a:pt x="23035" y="4953"/>
                </a:lnTo>
                <a:cubicBezTo>
                  <a:pt x="23038" y="4953"/>
                  <a:pt x="23043" y="4958"/>
                  <a:pt x="23051" y="4969"/>
                </a:cubicBezTo>
                <a:cubicBezTo>
                  <a:pt x="23134" y="5112"/>
                  <a:pt x="23075" y="5053"/>
                  <a:pt x="23111" y="5112"/>
                </a:cubicBezTo>
                <a:cubicBezTo>
                  <a:pt x="23156" y="5211"/>
                  <a:pt x="23174" y="5241"/>
                  <a:pt x="23180" y="5241"/>
                </a:cubicBezTo>
                <a:cubicBezTo>
                  <a:pt x="23190" y="5241"/>
                  <a:pt x="23174" y="5174"/>
                  <a:pt x="23190" y="5174"/>
                </a:cubicBezTo>
                <a:cubicBezTo>
                  <a:pt x="23196" y="5174"/>
                  <a:pt x="23208" y="5186"/>
                  <a:pt x="23230" y="5219"/>
                </a:cubicBezTo>
                <a:lnTo>
                  <a:pt x="23230" y="5243"/>
                </a:lnTo>
                <a:cubicBezTo>
                  <a:pt x="23240" y="5260"/>
                  <a:pt x="23247" y="5267"/>
                  <a:pt x="23250" y="5267"/>
                </a:cubicBezTo>
                <a:cubicBezTo>
                  <a:pt x="23267" y="5267"/>
                  <a:pt x="23225" y="5124"/>
                  <a:pt x="23240" y="5124"/>
                </a:cubicBezTo>
                <a:lnTo>
                  <a:pt x="23240" y="5124"/>
                </a:lnTo>
                <a:cubicBezTo>
                  <a:pt x="23240" y="5124"/>
                  <a:pt x="23241" y="5124"/>
                  <a:pt x="23242" y="5124"/>
                </a:cubicBezTo>
                <a:cubicBezTo>
                  <a:pt x="23242" y="5124"/>
                  <a:pt x="23254" y="5148"/>
                  <a:pt x="23265" y="5172"/>
                </a:cubicBezTo>
                <a:cubicBezTo>
                  <a:pt x="23220" y="5014"/>
                  <a:pt x="23218" y="4941"/>
                  <a:pt x="23228" y="4894"/>
                </a:cubicBezTo>
                <a:lnTo>
                  <a:pt x="23228" y="4894"/>
                </a:lnTo>
                <a:cubicBezTo>
                  <a:pt x="23232" y="4907"/>
                  <a:pt x="23238" y="4921"/>
                  <a:pt x="23244" y="4935"/>
                </a:cubicBezTo>
                <a:lnTo>
                  <a:pt x="23244" y="4935"/>
                </a:lnTo>
                <a:cubicBezTo>
                  <a:pt x="23240" y="4923"/>
                  <a:pt x="23236" y="4907"/>
                  <a:pt x="23230" y="4886"/>
                </a:cubicBezTo>
                <a:lnTo>
                  <a:pt x="23230" y="4886"/>
                </a:lnTo>
                <a:cubicBezTo>
                  <a:pt x="23229" y="4889"/>
                  <a:pt x="23229" y="4891"/>
                  <a:pt x="23228" y="4894"/>
                </a:cubicBezTo>
                <a:lnTo>
                  <a:pt x="23228" y="4894"/>
                </a:lnTo>
                <a:cubicBezTo>
                  <a:pt x="23219" y="4869"/>
                  <a:pt x="23215" y="4848"/>
                  <a:pt x="23218" y="4838"/>
                </a:cubicBezTo>
                <a:lnTo>
                  <a:pt x="23218" y="4838"/>
                </a:lnTo>
                <a:cubicBezTo>
                  <a:pt x="23254" y="4898"/>
                  <a:pt x="23289" y="4946"/>
                  <a:pt x="23349" y="5077"/>
                </a:cubicBezTo>
                <a:lnTo>
                  <a:pt x="23337" y="5100"/>
                </a:lnTo>
                <a:cubicBezTo>
                  <a:pt x="23363" y="5152"/>
                  <a:pt x="23375" y="5169"/>
                  <a:pt x="23380" y="5169"/>
                </a:cubicBezTo>
                <a:cubicBezTo>
                  <a:pt x="23389" y="5169"/>
                  <a:pt x="23369" y="5098"/>
                  <a:pt x="23371" y="5098"/>
                </a:cubicBezTo>
                <a:lnTo>
                  <a:pt x="23371" y="5098"/>
                </a:lnTo>
                <a:cubicBezTo>
                  <a:pt x="23371" y="5098"/>
                  <a:pt x="23372" y="5099"/>
                  <a:pt x="23373" y="5100"/>
                </a:cubicBezTo>
                <a:lnTo>
                  <a:pt x="23408" y="5184"/>
                </a:lnTo>
                <a:cubicBezTo>
                  <a:pt x="23432" y="5148"/>
                  <a:pt x="23349" y="4957"/>
                  <a:pt x="23385" y="4957"/>
                </a:cubicBezTo>
                <a:lnTo>
                  <a:pt x="23361" y="4898"/>
                </a:lnTo>
                <a:cubicBezTo>
                  <a:pt x="23345" y="4848"/>
                  <a:pt x="23342" y="4832"/>
                  <a:pt x="23344" y="4832"/>
                </a:cubicBezTo>
                <a:lnTo>
                  <a:pt x="23344" y="4832"/>
                </a:lnTo>
                <a:cubicBezTo>
                  <a:pt x="23350" y="4832"/>
                  <a:pt x="23379" y="4897"/>
                  <a:pt x="23383" y="4897"/>
                </a:cubicBezTo>
                <a:cubicBezTo>
                  <a:pt x="23386" y="4897"/>
                  <a:pt x="23383" y="4885"/>
                  <a:pt x="23373" y="4850"/>
                </a:cubicBezTo>
                <a:lnTo>
                  <a:pt x="23373" y="4850"/>
                </a:lnTo>
                <a:lnTo>
                  <a:pt x="23456" y="5041"/>
                </a:lnTo>
                <a:cubicBezTo>
                  <a:pt x="23456" y="4993"/>
                  <a:pt x="23420" y="4838"/>
                  <a:pt x="23432" y="4791"/>
                </a:cubicBezTo>
                <a:lnTo>
                  <a:pt x="23432" y="4791"/>
                </a:lnTo>
                <a:cubicBezTo>
                  <a:pt x="23480" y="4946"/>
                  <a:pt x="23480" y="5029"/>
                  <a:pt x="23504" y="5112"/>
                </a:cubicBezTo>
                <a:cubicBezTo>
                  <a:pt x="23515" y="5112"/>
                  <a:pt x="23539" y="5088"/>
                  <a:pt x="23504" y="4993"/>
                </a:cubicBezTo>
                <a:lnTo>
                  <a:pt x="23504" y="4993"/>
                </a:lnTo>
                <a:cubicBezTo>
                  <a:pt x="23504" y="5003"/>
                  <a:pt x="23511" y="5035"/>
                  <a:pt x="23508" y="5035"/>
                </a:cubicBezTo>
                <a:cubicBezTo>
                  <a:pt x="23507" y="5035"/>
                  <a:pt x="23506" y="5034"/>
                  <a:pt x="23504" y="5029"/>
                </a:cubicBezTo>
                <a:cubicBezTo>
                  <a:pt x="23456" y="4874"/>
                  <a:pt x="23444" y="4791"/>
                  <a:pt x="23468" y="4791"/>
                </a:cubicBezTo>
                <a:cubicBezTo>
                  <a:pt x="23611" y="5160"/>
                  <a:pt x="23563" y="4862"/>
                  <a:pt x="23694" y="5136"/>
                </a:cubicBezTo>
                <a:cubicBezTo>
                  <a:pt x="23690" y="5088"/>
                  <a:pt x="23699" y="5072"/>
                  <a:pt x="23715" y="5072"/>
                </a:cubicBezTo>
                <a:cubicBezTo>
                  <a:pt x="23744" y="5072"/>
                  <a:pt x="23795" y="5129"/>
                  <a:pt x="23825" y="5129"/>
                </a:cubicBezTo>
                <a:cubicBezTo>
                  <a:pt x="23829" y="5129"/>
                  <a:pt x="23834" y="5128"/>
                  <a:pt x="23837" y="5124"/>
                </a:cubicBezTo>
                <a:cubicBezTo>
                  <a:pt x="23706" y="4838"/>
                  <a:pt x="23849" y="5112"/>
                  <a:pt x="23730" y="4815"/>
                </a:cubicBezTo>
                <a:cubicBezTo>
                  <a:pt x="23730" y="4803"/>
                  <a:pt x="23730" y="4797"/>
                  <a:pt x="23731" y="4797"/>
                </a:cubicBezTo>
                <a:cubicBezTo>
                  <a:pt x="23733" y="4797"/>
                  <a:pt x="23736" y="4803"/>
                  <a:pt x="23742" y="4815"/>
                </a:cubicBezTo>
                <a:lnTo>
                  <a:pt x="23849" y="4981"/>
                </a:lnTo>
                <a:cubicBezTo>
                  <a:pt x="23885" y="5065"/>
                  <a:pt x="23861" y="5053"/>
                  <a:pt x="23885" y="5112"/>
                </a:cubicBezTo>
                <a:cubicBezTo>
                  <a:pt x="23920" y="5124"/>
                  <a:pt x="23944" y="5231"/>
                  <a:pt x="23992" y="5315"/>
                </a:cubicBezTo>
                <a:cubicBezTo>
                  <a:pt x="23963" y="5229"/>
                  <a:pt x="23950" y="5173"/>
                  <a:pt x="23958" y="5173"/>
                </a:cubicBezTo>
                <a:lnTo>
                  <a:pt x="23958" y="5173"/>
                </a:lnTo>
                <a:cubicBezTo>
                  <a:pt x="23960" y="5173"/>
                  <a:pt x="23963" y="5177"/>
                  <a:pt x="23968" y="5184"/>
                </a:cubicBezTo>
                <a:lnTo>
                  <a:pt x="23896" y="5065"/>
                </a:lnTo>
                <a:cubicBezTo>
                  <a:pt x="23892" y="5032"/>
                  <a:pt x="23894" y="5019"/>
                  <a:pt x="23899" y="5019"/>
                </a:cubicBezTo>
                <a:cubicBezTo>
                  <a:pt x="23918" y="5019"/>
                  <a:pt x="23982" y="5170"/>
                  <a:pt x="24001" y="5170"/>
                </a:cubicBezTo>
                <a:cubicBezTo>
                  <a:pt x="24006" y="5170"/>
                  <a:pt x="24008" y="5157"/>
                  <a:pt x="24004" y="5124"/>
                </a:cubicBezTo>
                <a:lnTo>
                  <a:pt x="24004" y="5124"/>
                </a:lnTo>
                <a:lnTo>
                  <a:pt x="24027" y="5219"/>
                </a:lnTo>
                <a:cubicBezTo>
                  <a:pt x="24016" y="5160"/>
                  <a:pt x="24087" y="5208"/>
                  <a:pt x="24016" y="4957"/>
                </a:cubicBezTo>
                <a:lnTo>
                  <a:pt x="24016" y="4957"/>
                </a:lnTo>
                <a:cubicBezTo>
                  <a:pt x="24027" y="4993"/>
                  <a:pt x="24063" y="5065"/>
                  <a:pt x="24063" y="5088"/>
                </a:cubicBezTo>
                <a:cubicBezTo>
                  <a:pt x="24065" y="5089"/>
                  <a:pt x="24067" y="5090"/>
                  <a:pt x="24069" y="5090"/>
                </a:cubicBezTo>
                <a:cubicBezTo>
                  <a:pt x="24109" y="5090"/>
                  <a:pt x="24082" y="4901"/>
                  <a:pt x="24114" y="4901"/>
                </a:cubicBezTo>
                <a:cubicBezTo>
                  <a:pt x="24122" y="4901"/>
                  <a:pt x="24132" y="4911"/>
                  <a:pt x="24147" y="4934"/>
                </a:cubicBezTo>
                <a:lnTo>
                  <a:pt x="24170" y="5017"/>
                </a:lnTo>
                <a:cubicBezTo>
                  <a:pt x="24170" y="4999"/>
                  <a:pt x="24149" y="4923"/>
                  <a:pt x="24156" y="4923"/>
                </a:cubicBezTo>
                <a:lnTo>
                  <a:pt x="24156" y="4923"/>
                </a:lnTo>
                <a:cubicBezTo>
                  <a:pt x="24158" y="4923"/>
                  <a:pt x="24162" y="4929"/>
                  <a:pt x="24170" y="4946"/>
                </a:cubicBezTo>
                <a:cubicBezTo>
                  <a:pt x="24182" y="4969"/>
                  <a:pt x="24194" y="5017"/>
                  <a:pt x="24206" y="5017"/>
                </a:cubicBezTo>
                <a:cubicBezTo>
                  <a:pt x="24196" y="4997"/>
                  <a:pt x="24177" y="4915"/>
                  <a:pt x="24187" y="4915"/>
                </a:cubicBezTo>
                <a:lnTo>
                  <a:pt x="24187" y="4915"/>
                </a:lnTo>
                <a:cubicBezTo>
                  <a:pt x="24188" y="4915"/>
                  <a:pt x="24191" y="4917"/>
                  <a:pt x="24194" y="4922"/>
                </a:cubicBezTo>
                <a:lnTo>
                  <a:pt x="24218" y="5005"/>
                </a:lnTo>
                <a:cubicBezTo>
                  <a:pt x="24228" y="5015"/>
                  <a:pt x="24235" y="5019"/>
                  <a:pt x="24240" y="5019"/>
                </a:cubicBezTo>
                <a:cubicBezTo>
                  <a:pt x="24280" y="5019"/>
                  <a:pt x="24207" y="4772"/>
                  <a:pt x="24218" y="4719"/>
                </a:cubicBezTo>
                <a:lnTo>
                  <a:pt x="24218" y="4719"/>
                </a:lnTo>
                <a:cubicBezTo>
                  <a:pt x="24301" y="4934"/>
                  <a:pt x="24361" y="4993"/>
                  <a:pt x="24397" y="5017"/>
                </a:cubicBezTo>
                <a:lnTo>
                  <a:pt x="24408" y="5053"/>
                </a:lnTo>
                <a:cubicBezTo>
                  <a:pt x="24410" y="5053"/>
                  <a:pt x="24411" y="5053"/>
                  <a:pt x="24413" y="5053"/>
                </a:cubicBezTo>
                <a:cubicBezTo>
                  <a:pt x="24466" y="5053"/>
                  <a:pt x="24421" y="4836"/>
                  <a:pt x="24432" y="4743"/>
                </a:cubicBezTo>
                <a:lnTo>
                  <a:pt x="24432" y="4743"/>
                </a:lnTo>
                <a:cubicBezTo>
                  <a:pt x="24539" y="4957"/>
                  <a:pt x="24563" y="4803"/>
                  <a:pt x="24658" y="4922"/>
                </a:cubicBezTo>
                <a:cubicBezTo>
                  <a:pt x="24635" y="4874"/>
                  <a:pt x="24587" y="4743"/>
                  <a:pt x="24587" y="4719"/>
                </a:cubicBezTo>
                <a:lnTo>
                  <a:pt x="24587" y="4719"/>
                </a:lnTo>
                <a:cubicBezTo>
                  <a:pt x="24591" y="4725"/>
                  <a:pt x="24594" y="4727"/>
                  <a:pt x="24596" y="4727"/>
                </a:cubicBezTo>
                <a:cubicBezTo>
                  <a:pt x="24605" y="4727"/>
                  <a:pt x="24593" y="4672"/>
                  <a:pt x="24599" y="4672"/>
                </a:cubicBezTo>
                <a:lnTo>
                  <a:pt x="24599" y="4672"/>
                </a:lnTo>
                <a:cubicBezTo>
                  <a:pt x="24602" y="4672"/>
                  <a:pt x="24611" y="4692"/>
                  <a:pt x="24635" y="4755"/>
                </a:cubicBezTo>
                <a:cubicBezTo>
                  <a:pt x="24686" y="4872"/>
                  <a:pt x="24706" y="4895"/>
                  <a:pt x="24716" y="4895"/>
                </a:cubicBezTo>
                <a:cubicBezTo>
                  <a:pt x="24723" y="4895"/>
                  <a:pt x="24725" y="4886"/>
                  <a:pt x="24730" y="4886"/>
                </a:cubicBezTo>
                <a:lnTo>
                  <a:pt x="24635" y="4624"/>
                </a:lnTo>
                <a:lnTo>
                  <a:pt x="24635" y="4624"/>
                </a:lnTo>
                <a:cubicBezTo>
                  <a:pt x="24687" y="4722"/>
                  <a:pt x="24716" y="4753"/>
                  <a:pt x="24733" y="4753"/>
                </a:cubicBezTo>
                <a:cubicBezTo>
                  <a:pt x="24763" y="4753"/>
                  <a:pt x="24760" y="4664"/>
                  <a:pt x="24781" y="4664"/>
                </a:cubicBezTo>
                <a:cubicBezTo>
                  <a:pt x="24792" y="4664"/>
                  <a:pt x="24812" y="4692"/>
                  <a:pt x="24849" y="4779"/>
                </a:cubicBezTo>
                <a:cubicBezTo>
                  <a:pt x="24837" y="4707"/>
                  <a:pt x="24849" y="4696"/>
                  <a:pt x="24837" y="4636"/>
                </a:cubicBezTo>
                <a:lnTo>
                  <a:pt x="24837" y="4636"/>
                </a:lnTo>
                <a:lnTo>
                  <a:pt x="24897" y="4767"/>
                </a:lnTo>
                <a:cubicBezTo>
                  <a:pt x="24914" y="4779"/>
                  <a:pt x="24929" y="4788"/>
                  <a:pt x="24943" y="4788"/>
                </a:cubicBezTo>
                <a:cubicBezTo>
                  <a:pt x="24956" y="4788"/>
                  <a:pt x="24968" y="4779"/>
                  <a:pt x="24980" y="4755"/>
                </a:cubicBezTo>
                <a:lnTo>
                  <a:pt x="25016" y="4862"/>
                </a:lnTo>
                <a:cubicBezTo>
                  <a:pt x="25028" y="4862"/>
                  <a:pt x="24944" y="4624"/>
                  <a:pt x="24909" y="4505"/>
                </a:cubicBezTo>
                <a:lnTo>
                  <a:pt x="24932" y="4505"/>
                </a:lnTo>
                <a:lnTo>
                  <a:pt x="24980" y="4636"/>
                </a:lnTo>
                <a:cubicBezTo>
                  <a:pt x="24981" y="4636"/>
                  <a:pt x="24983" y="4635"/>
                  <a:pt x="24984" y="4635"/>
                </a:cubicBezTo>
                <a:cubicBezTo>
                  <a:pt x="25008" y="4635"/>
                  <a:pt x="25053" y="4689"/>
                  <a:pt x="25077" y="4689"/>
                </a:cubicBezTo>
                <a:cubicBezTo>
                  <a:pt x="25093" y="4689"/>
                  <a:pt x="25101" y="4666"/>
                  <a:pt x="25087" y="4588"/>
                </a:cubicBezTo>
                <a:lnTo>
                  <a:pt x="25087" y="4588"/>
                </a:lnTo>
                <a:cubicBezTo>
                  <a:pt x="25099" y="4624"/>
                  <a:pt x="25123" y="4684"/>
                  <a:pt x="25123" y="4684"/>
                </a:cubicBezTo>
                <a:cubicBezTo>
                  <a:pt x="25128" y="4684"/>
                  <a:pt x="25153" y="4708"/>
                  <a:pt x="25168" y="4708"/>
                </a:cubicBezTo>
                <a:cubicBezTo>
                  <a:pt x="25183" y="4708"/>
                  <a:pt x="25187" y="4680"/>
                  <a:pt x="25143" y="4566"/>
                </a:cubicBezTo>
                <a:lnTo>
                  <a:pt x="25143" y="4566"/>
                </a:lnTo>
                <a:cubicBezTo>
                  <a:pt x="25154" y="4591"/>
                  <a:pt x="25161" y="4601"/>
                  <a:pt x="25166" y="4601"/>
                </a:cubicBezTo>
                <a:cubicBezTo>
                  <a:pt x="25180" y="4601"/>
                  <a:pt x="25167" y="4498"/>
                  <a:pt x="25159" y="4434"/>
                </a:cubicBezTo>
                <a:lnTo>
                  <a:pt x="25159" y="4434"/>
                </a:lnTo>
                <a:lnTo>
                  <a:pt x="25206" y="4576"/>
                </a:lnTo>
                <a:cubicBezTo>
                  <a:pt x="25159" y="4398"/>
                  <a:pt x="25135" y="4350"/>
                  <a:pt x="25135" y="4291"/>
                </a:cubicBezTo>
                <a:lnTo>
                  <a:pt x="25135" y="4291"/>
                </a:lnTo>
                <a:cubicBezTo>
                  <a:pt x="25145" y="4301"/>
                  <a:pt x="25172" y="4370"/>
                  <a:pt x="25173" y="4370"/>
                </a:cubicBezTo>
                <a:cubicBezTo>
                  <a:pt x="25173" y="4370"/>
                  <a:pt x="25172" y="4368"/>
                  <a:pt x="25170" y="4362"/>
                </a:cubicBezTo>
                <a:lnTo>
                  <a:pt x="25170" y="4362"/>
                </a:lnTo>
                <a:cubicBezTo>
                  <a:pt x="25177" y="4370"/>
                  <a:pt x="25181" y="4374"/>
                  <a:pt x="25183" y="4374"/>
                </a:cubicBezTo>
                <a:cubicBezTo>
                  <a:pt x="25193" y="4374"/>
                  <a:pt x="25150" y="4279"/>
                  <a:pt x="25166" y="4279"/>
                </a:cubicBezTo>
                <a:cubicBezTo>
                  <a:pt x="25169" y="4279"/>
                  <a:pt x="25174" y="4283"/>
                  <a:pt x="25182" y="4291"/>
                </a:cubicBezTo>
                <a:lnTo>
                  <a:pt x="25206" y="4386"/>
                </a:lnTo>
                <a:cubicBezTo>
                  <a:pt x="25230" y="4386"/>
                  <a:pt x="25206" y="4338"/>
                  <a:pt x="25182" y="4231"/>
                </a:cubicBezTo>
                <a:cubicBezTo>
                  <a:pt x="25180" y="4218"/>
                  <a:pt x="25181" y="4211"/>
                  <a:pt x="25184" y="4211"/>
                </a:cubicBezTo>
                <a:cubicBezTo>
                  <a:pt x="25197" y="4211"/>
                  <a:pt x="25241" y="4282"/>
                  <a:pt x="25278" y="4374"/>
                </a:cubicBezTo>
                <a:cubicBezTo>
                  <a:pt x="25257" y="4312"/>
                  <a:pt x="25228" y="4224"/>
                  <a:pt x="25235" y="4224"/>
                </a:cubicBezTo>
                <a:lnTo>
                  <a:pt x="25235" y="4224"/>
                </a:lnTo>
                <a:cubicBezTo>
                  <a:pt x="25236" y="4224"/>
                  <a:pt x="25239" y="4226"/>
                  <a:pt x="25242" y="4231"/>
                </a:cubicBezTo>
                <a:cubicBezTo>
                  <a:pt x="25266" y="4267"/>
                  <a:pt x="25278" y="4303"/>
                  <a:pt x="25278" y="4315"/>
                </a:cubicBezTo>
                <a:cubicBezTo>
                  <a:pt x="25288" y="4326"/>
                  <a:pt x="25295" y="4331"/>
                  <a:pt x="25299" y="4331"/>
                </a:cubicBezTo>
                <a:cubicBezTo>
                  <a:pt x="25319" y="4331"/>
                  <a:pt x="25290" y="4230"/>
                  <a:pt x="25305" y="4230"/>
                </a:cubicBezTo>
                <a:cubicBezTo>
                  <a:pt x="25310" y="4230"/>
                  <a:pt x="25320" y="4240"/>
                  <a:pt x="25337" y="4267"/>
                </a:cubicBezTo>
                <a:cubicBezTo>
                  <a:pt x="25361" y="4303"/>
                  <a:pt x="25361" y="4326"/>
                  <a:pt x="25373" y="4338"/>
                </a:cubicBezTo>
                <a:cubicBezTo>
                  <a:pt x="25361" y="4344"/>
                  <a:pt x="25349" y="4347"/>
                  <a:pt x="25340" y="4347"/>
                </a:cubicBezTo>
                <a:cubicBezTo>
                  <a:pt x="25334" y="4347"/>
                  <a:pt x="25330" y="4346"/>
                  <a:pt x="25327" y="4344"/>
                </a:cubicBezTo>
                <a:lnTo>
                  <a:pt x="25327" y="4344"/>
                </a:lnTo>
                <a:cubicBezTo>
                  <a:pt x="25374" y="4458"/>
                  <a:pt x="25409" y="4484"/>
                  <a:pt x="25456" y="4660"/>
                </a:cubicBezTo>
                <a:cubicBezTo>
                  <a:pt x="25435" y="4563"/>
                  <a:pt x="25384" y="4379"/>
                  <a:pt x="25409" y="4379"/>
                </a:cubicBezTo>
                <a:cubicBezTo>
                  <a:pt x="25412" y="4379"/>
                  <a:pt x="25416" y="4381"/>
                  <a:pt x="25420" y="4386"/>
                </a:cubicBezTo>
                <a:cubicBezTo>
                  <a:pt x="25432" y="4398"/>
                  <a:pt x="25432" y="4410"/>
                  <a:pt x="25444" y="4434"/>
                </a:cubicBezTo>
                <a:lnTo>
                  <a:pt x="25444" y="4446"/>
                </a:lnTo>
                <a:cubicBezTo>
                  <a:pt x="25447" y="4449"/>
                  <a:pt x="25450" y="4450"/>
                  <a:pt x="25452" y="4450"/>
                </a:cubicBezTo>
                <a:cubicBezTo>
                  <a:pt x="25456" y="4450"/>
                  <a:pt x="25456" y="4439"/>
                  <a:pt x="25456" y="4422"/>
                </a:cubicBezTo>
                <a:cubicBezTo>
                  <a:pt x="25466" y="4431"/>
                  <a:pt x="25475" y="4449"/>
                  <a:pt x="25479" y="4449"/>
                </a:cubicBezTo>
                <a:cubicBezTo>
                  <a:pt x="25480" y="4449"/>
                  <a:pt x="25480" y="4448"/>
                  <a:pt x="25480" y="4446"/>
                </a:cubicBezTo>
                <a:cubicBezTo>
                  <a:pt x="25480" y="4446"/>
                  <a:pt x="25491" y="4446"/>
                  <a:pt x="25492" y="4435"/>
                </a:cubicBezTo>
                <a:lnTo>
                  <a:pt x="25492" y="4435"/>
                </a:lnTo>
                <a:cubicBezTo>
                  <a:pt x="25499" y="4450"/>
                  <a:pt x="25504" y="4466"/>
                  <a:pt x="25504" y="4481"/>
                </a:cubicBezTo>
                <a:cubicBezTo>
                  <a:pt x="25507" y="4488"/>
                  <a:pt x="25508" y="4491"/>
                  <a:pt x="25506" y="4491"/>
                </a:cubicBezTo>
                <a:cubicBezTo>
                  <a:pt x="25505" y="4491"/>
                  <a:pt x="25501" y="4487"/>
                  <a:pt x="25496" y="4479"/>
                </a:cubicBezTo>
                <a:lnTo>
                  <a:pt x="25496" y="4479"/>
                </a:lnTo>
                <a:cubicBezTo>
                  <a:pt x="25509" y="4503"/>
                  <a:pt x="25517" y="4510"/>
                  <a:pt x="25522" y="4510"/>
                </a:cubicBezTo>
                <a:cubicBezTo>
                  <a:pt x="25530" y="4510"/>
                  <a:pt x="25533" y="4493"/>
                  <a:pt x="25540" y="4493"/>
                </a:cubicBezTo>
                <a:cubicBezTo>
                  <a:pt x="25483" y="4369"/>
                  <a:pt x="25502" y="4373"/>
                  <a:pt x="25453" y="4283"/>
                </a:cubicBezTo>
                <a:lnTo>
                  <a:pt x="25453" y="4283"/>
                </a:lnTo>
                <a:cubicBezTo>
                  <a:pt x="25454" y="4290"/>
                  <a:pt x="25451" y="4296"/>
                  <a:pt x="25444" y="4303"/>
                </a:cubicBezTo>
                <a:cubicBezTo>
                  <a:pt x="25444" y="4303"/>
                  <a:pt x="25432" y="4315"/>
                  <a:pt x="25420" y="4326"/>
                </a:cubicBezTo>
                <a:cubicBezTo>
                  <a:pt x="25404" y="4269"/>
                  <a:pt x="25393" y="4223"/>
                  <a:pt x="25404" y="4223"/>
                </a:cubicBezTo>
                <a:cubicBezTo>
                  <a:pt x="25408" y="4223"/>
                  <a:pt x="25417" y="4233"/>
                  <a:pt x="25432" y="4255"/>
                </a:cubicBezTo>
                <a:cubicBezTo>
                  <a:pt x="25397" y="4172"/>
                  <a:pt x="25361" y="4076"/>
                  <a:pt x="25349" y="4029"/>
                </a:cubicBezTo>
                <a:lnTo>
                  <a:pt x="25349" y="4029"/>
                </a:lnTo>
                <a:cubicBezTo>
                  <a:pt x="25444" y="4219"/>
                  <a:pt x="25516" y="4303"/>
                  <a:pt x="25563" y="4422"/>
                </a:cubicBezTo>
                <a:cubicBezTo>
                  <a:pt x="25563" y="4326"/>
                  <a:pt x="25623" y="4338"/>
                  <a:pt x="25528" y="4076"/>
                </a:cubicBezTo>
                <a:cubicBezTo>
                  <a:pt x="25526" y="4071"/>
                  <a:pt x="25525" y="4069"/>
                  <a:pt x="25526" y="4069"/>
                </a:cubicBezTo>
                <a:lnTo>
                  <a:pt x="25526" y="4069"/>
                </a:lnTo>
                <a:cubicBezTo>
                  <a:pt x="25529" y="4069"/>
                  <a:pt x="25567" y="4153"/>
                  <a:pt x="25587" y="4184"/>
                </a:cubicBezTo>
                <a:cubicBezTo>
                  <a:pt x="25599" y="4207"/>
                  <a:pt x="25587" y="4207"/>
                  <a:pt x="25599" y="4243"/>
                </a:cubicBezTo>
                <a:cubicBezTo>
                  <a:pt x="25587" y="4172"/>
                  <a:pt x="25647" y="4195"/>
                  <a:pt x="25563" y="4017"/>
                </a:cubicBezTo>
                <a:lnTo>
                  <a:pt x="25563" y="4017"/>
                </a:lnTo>
                <a:cubicBezTo>
                  <a:pt x="25614" y="4078"/>
                  <a:pt x="25622" y="4156"/>
                  <a:pt x="25637" y="4156"/>
                </a:cubicBezTo>
                <a:cubicBezTo>
                  <a:pt x="25640" y="4156"/>
                  <a:pt x="25643" y="4153"/>
                  <a:pt x="25647" y="4148"/>
                </a:cubicBezTo>
                <a:lnTo>
                  <a:pt x="25659" y="4195"/>
                </a:lnTo>
                <a:cubicBezTo>
                  <a:pt x="25688" y="4233"/>
                  <a:pt x="25706" y="4248"/>
                  <a:pt x="25717" y="4248"/>
                </a:cubicBezTo>
                <a:cubicBezTo>
                  <a:pt x="25762" y="4248"/>
                  <a:pt x="25654" y="3950"/>
                  <a:pt x="25700" y="3950"/>
                </a:cubicBezTo>
                <a:cubicBezTo>
                  <a:pt x="25707" y="3950"/>
                  <a:pt x="25717" y="3956"/>
                  <a:pt x="25730" y="3969"/>
                </a:cubicBezTo>
                <a:cubicBezTo>
                  <a:pt x="25718" y="3993"/>
                  <a:pt x="25718" y="3993"/>
                  <a:pt x="25718" y="4005"/>
                </a:cubicBezTo>
                <a:cubicBezTo>
                  <a:pt x="25730" y="4005"/>
                  <a:pt x="25742" y="3993"/>
                  <a:pt x="25754" y="3993"/>
                </a:cubicBezTo>
                <a:cubicBezTo>
                  <a:pt x="25754" y="3993"/>
                  <a:pt x="25754" y="3981"/>
                  <a:pt x="25754" y="3981"/>
                </a:cubicBezTo>
                <a:cubicBezTo>
                  <a:pt x="25772" y="3991"/>
                  <a:pt x="25786" y="3995"/>
                  <a:pt x="25798" y="3995"/>
                </a:cubicBezTo>
                <a:cubicBezTo>
                  <a:pt x="25843" y="3995"/>
                  <a:pt x="25857" y="3938"/>
                  <a:pt x="25885" y="3910"/>
                </a:cubicBezTo>
                <a:cubicBezTo>
                  <a:pt x="25894" y="3901"/>
                  <a:pt x="25904" y="3895"/>
                  <a:pt x="25917" y="3895"/>
                </a:cubicBezTo>
                <a:cubicBezTo>
                  <a:pt x="25940" y="3895"/>
                  <a:pt x="25970" y="3912"/>
                  <a:pt x="26016" y="3957"/>
                </a:cubicBezTo>
                <a:cubicBezTo>
                  <a:pt x="26024" y="3963"/>
                  <a:pt x="26029" y="3966"/>
                  <a:pt x="26032" y="3966"/>
                </a:cubicBezTo>
                <a:cubicBezTo>
                  <a:pt x="26048" y="3966"/>
                  <a:pt x="26012" y="3896"/>
                  <a:pt x="25992" y="3826"/>
                </a:cubicBezTo>
                <a:cubicBezTo>
                  <a:pt x="25992" y="3814"/>
                  <a:pt x="25992" y="3814"/>
                  <a:pt x="25992" y="3814"/>
                </a:cubicBezTo>
                <a:lnTo>
                  <a:pt x="26063" y="3934"/>
                </a:lnTo>
                <a:lnTo>
                  <a:pt x="26063" y="3934"/>
                </a:lnTo>
                <a:lnTo>
                  <a:pt x="26004" y="3803"/>
                </a:lnTo>
                <a:cubicBezTo>
                  <a:pt x="26016" y="3791"/>
                  <a:pt x="26016" y="3779"/>
                  <a:pt x="26028" y="3767"/>
                </a:cubicBezTo>
                <a:cubicBezTo>
                  <a:pt x="26076" y="3815"/>
                  <a:pt x="26140" y="3901"/>
                  <a:pt x="26159" y="3901"/>
                </a:cubicBezTo>
                <a:cubicBezTo>
                  <a:pt x="26168" y="3901"/>
                  <a:pt x="26166" y="3881"/>
                  <a:pt x="26147" y="3826"/>
                </a:cubicBezTo>
                <a:lnTo>
                  <a:pt x="26087" y="3743"/>
                </a:lnTo>
                <a:lnTo>
                  <a:pt x="26123" y="3731"/>
                </a:lnTo>
                <a:lnTo>
                  <a:pt x="26111" y="3731"/>
                </a:lnTo>
                <a:cubicBezTo>
                  <a:pt x="26111" y="3719"/>
                  <a:pt x="26123" y="3719"/>
                  <a:pt x="26123" y="3719"/>
                </a:cubicBezTo>
                <a:cubicBezTo>
                  <a:pt x="26135" y="3719"/>
                  <a:pt x="26147" y="3731"/>
                  <a:pt x="26159" y="3767"/>
                </a:cubicBezTo>
                <a:cubicBezTo>
                  <a:pt x="26159" y="3755"/>
                  <a:pt x="26135" y="3719"/>
                  <a:pt x="26135" y="3707"/>
                </a:cubicBezTo>
                <a:lnTo>
                  <a:pt x="26135" y="3707"/>
                </a:lnTo>
                <a:cubicBezTo>
                  <a:pt x="26135" y="3707"/>
                  <a:pt x="26135" y="3707"/>
                  <a:pt x="26147" y="3719"/>
                </a:cubicBezTo>
                <a:lnTo>
                  <a:pt x="26182" y="3779"/>
                </a:lnTo>
                <a:lnTo>
                  <a:pt x="26159" y="3695"/>
                </a:lnTo>
                <a:cubicBezTo>
                  <a:pt x="26159" y="3684"/>
                  <a:pt x="26171" y="3684"/>
                  <a:pt x="26171" y="3672"/>
                </a:cubicBezTo>
                <a:cubicBezTo>
                  <a:pt x="26228" y="3752"/>
                  <a:pt x="26308" y="3910"/>
                  <a:pt x="26356" y="3910"/>
                </a:cubicBezTo>
                <a:cubicBezTo>
                  <a:pt x="26358" y="3910"/>
                  <a:pt x="26359" y="3910"/>
                  <a:pt x="26361" y="3910"/>
                </a:cubicBezTo>
                <a:cubicBezTo>
                  <a:pt x="26361" y="3874"/>
                  <a:pt x="26266" y="3684"/>
                  <a:pt x="26230" y="3648"/>
                </a:cubicBezTo>
                <a:cubicBezTo>
                  <a:pt x="26230" y="3648"/>
                  <a:pt x="26230" y="3648"/>
                  <a:pt x="26218" y="3636"/>
                </a:cubicBezTo>
                <a:cubicBezTo>
                  <a:pt x="26373" y="3517"/>
                  <a:pt x="26516" y="3398"/>
                  <a:pt x="26599" y="3279"/>
                </a:cubicBezTo>
                <a:lnTo>
                  <a:pt x="26599" y="3279"/>
                </a:lnTo>
                <a:lnTo>
                  <a:pt x="26456" y="3350"/>
                </a:lnTo>
                <a:lnTo>
                  <a:pt x="26540" y="3267"/>
                </a:lnTo>
                <a:lnTo>
                  <a:pt x="26563" y="3279"/>
                </a:lnTo>
                <a:cubicBezTo>
                  <a:pt x="26590" y="3248"/>
                  <a:pt x="26595" y="3236"/>
                  <a:pt x="26588" y="3236"/>
                </a:cubicBezTo>
                <a:cubicBezTo>
                  <a:pt x="26576" y="3236"/>
                  <a:pt x="26529" y="3268"/>
                  <a:pt x="26492" y="3291"/>
                </a:cubicBezTo>
                <a:cubicBezTo>
                  <a:pt x="26540" y="3243"/>
                  <a:pt x="26563" y="3207"/>
                  <a:pt x="26575" y="3195"/>
                </a:cubicBezTo>
                <a:lnTo>
                  <a:pt x="26575" y="3195"/>
                </a:lnTo>
                <a:lnTo>
                  <a:pt x="26385" y="3314"/>
                </a:lnTo>
                <a:cubicBezTo>
                  <a:pt x="26444" y="3255"/>
                  <a:pt x="26528" y="3207"/>
                  <a:pt x="26552" y="3148"/>
                </a:cubicBezTo>
                <a:lnTo>
                  <a:pt x="26552" y="3148"/>
                </a:lnTo>
                <a:cubicBezTo>
                  <a:pt x="26456" y="3207"/>
                  <a:pt x="26409" y="3303"/>
                  <a:pt x="26337" y="3338"/>
                </a:cubicBezTo>
                <a:cubicBezTo>
                  <a:pt x="26382" y="3266"/>
                  <a:pt x="26434" y="3214"/>
                  <a:pt x="26421" y="3214"/>
                </a:cubicBezTo>
                <a:cubicBezTo>
                  <a:pt x="26416" y="3214"/>
                  <a:pt x="26405" y="3220"/>
                  <a:pt x="26385" y="3231"/>
                </a:cubicBezTo>
                <a:cubicBezTo>
                  <a:pt x="26423" y="3202"/>
                  <a:pt x="26446" y="3181"/>
                  <a:pt x="26472" y="3168"/>
                </a:cubicBezTo>
                <a:lnTo>
                  <a:pt x="26472" y="3168"/>
                </a:lnTo>
                <a:cubicBezTo>
                  <a:pt x="26461" y="3172"/>
                  <a:pt x="26453" y="3172"/>
                  <a:pt x="26445" y="3172"/>
                </a:cubicBezTo>
                <a:cubicBezTo>
                  <a:pt x="26437" y="3172"/>
                  <a:pt x="26430" y="3172"/>
                  <a:pt x="26422" y="3172"/>
                </a:cubicBezTo>
                <a:cubicBezTo>
                  <a:pt x="26403" y="3172"/>
                  <a:pt x="26379" y="3177"/>
                  <a:pt x="26325" y="3219"/>
                </a:cubicBezTo>
                <a:cubicBezTo>
                  <a:pt x="26409" y="3112"/>
                  <a:pt x="26266" y="3207"/>
                  <a:pt x="26421" y="3041"/>
                </a:cubicBezTo>
                <a:lnTo>
                  <a:pt x="26421" y="3041"/>
                </a:lnTo>
                <a:cubicBezTo>
                  <a:pt x="26377" y="3074"/>
                  <a:pt x="26292" y="3137"/>
                  <a:pt x="26260" y="3137"/>
                </a:cubicBezTo>
                <a:cubicBezTo>
                  <a:pt x="26258" y="3137"/>
                  <a:pt x="26256" y="3137"/>
                  <a:pt x="26254" y="3136"/>
                </a:cubicBezTo>
                <a:cubicBezTo>
                  <a:pt x="26468" y="2957"/>
                  <a:pt x="26218" y="3076"/>
                  <a:pt x="26421" y="2862"/>
                </a:cubicBezTo>
                <a:lnTo>
                  <a:pt x="26421" y="2862"/>
                </a:lnTo>
                <a:cubicBezTo>
                  <a:pt x="26337" y="2940"/>
                  <a:pt x="26300" y="2953"/>
                  <a:pt x="26273" y="2953"/>
                </a:cubicBezTo>
                <a:cubicBezTo>
                  <a:pt x="26259" y="2953"/>
                  <a:pt x="26248" y="2950"/>
                  <a:pt x="26235" y="2950"/>
                </a:cubicBezTo>
                <a:cubicBezTo>
                  <a:pt x="26217" y="2950"/>
                  <a:pt x="26195" y="2955"/>
                  <a:pt x="26159" y="2981"/>
                </a:cubicBezTo>
                <a:cubicBezTo>
                  <a:pt x="26167" y="2964"/>
                  <a:pt x="26188" y="2947"/>
                  <a:pt x="26194" y="2943"/>
                </a:cubicBezTo>
                <a:lnTo>
                  <a:pt x="26194" y="2943"/>
                </a:lnTo>
                <a:cubicBezTo>
                  <a:pt x="26194" y="2944"/>
                  <a:pt x="26194" y="2945"/>
                  <a:pt x="26194" y="2945"/>
                </a:cubicBezTo>
                <a:cubicBezTo>
                  <a:pt x="26197" y="2943"/>
                  <a:pt x="26197" y="2942"/>
                  <a:pt x="26197" y="2942"/>
                </a:cubicBezTo>
                <a:lnTo>
                  <a:pt x="26197" y="2942"/>
                </a:lnTo>
                <a:cubicBezTo>
                  <a:pt x="26196" y="2942"/>
                  <a:pt x="26196" y="2942"/>
                  <a:pt x="26194" y="2943"/>
                </a:cubicBezTo>
                <a:lnTo>
                  <a:pt x="26194" y="2943"/>
                </a:lnTo>
                <a:cubicBezTo>
                  <a:pt x="26196" y="2917"/>
                  <a:pt x="26231" y="2849"/>
                  <a:pt x="26254" y="2802"/>
                </a:cubicBezTo>
                <a:lnTo>
                  <a:pt x="26254" y="2802"/>
                </a:lnTo>
                <a:cubicBezTo>
                  <a:pt x="26123" y="2969"/>
                  <a:pt x="26063" y="2981"/>
                  <a:pt x="25968" y="3076"/>
                </a:cubicBezTo>
                <a:cubicBezTo>
                  <a:pt x="26075" y="2898"/>
                  <a:pt x="26135" y="2886"/>
                  <a:pt x="26242" y="2731"/>
                </a:cubicBezTo>
                <a:lnTo>
                  <a:pt x="26242" y="2731"/>
                </a:lnTo>
                <a:cubicBezTo>
                  <a:pt x="26135" y="2862"/>
                  <a:pt x="26099" y="2838"/>
                  <a:pt x="26028" y="2957"/>
                </a:cubicBezTo>
                <a:cubicBezTo>
                  <a:pt x="26075" y="2838"/>
                  <a:pt x="26040" y="2898"/>
                  <a:pt x="26135" y="2755"/>
                </a:cubicBezTo>
                <a:lnTo>
                  <a:pt x="26135" y="2755"/>
                </a:lnTo>
                <a:cubicBezTo>
                  <a:pt x="26068" y="2842"/>
                  <a:pt x="26052" y="2859"/>
                  <a:pt x="26047" y="2859"/>
                </a:cubicBezTo>
                <a:cubicBezTo>
                  <a:pt x="26044" y="2859"/>
                  <a:pt x="26045" y="2853"/>
                  <a:pt x="26041" y="2853"/>
                </a:cubicBezTo>
                <a:cubicBezTo>
                  <a:pt x="26037" y="2853"/>
                  <a:pt x="26025" y="2861"/>
                  <a:pt x="25992" y="2898"/>
                </a:cubicBezTo>
                <a:cubicBezTo>
                  <a:pt x="26031" y="2789"/>
                  <a:pt x="26095" y="2722"/>
                  <a:pt x="26076" y="2722"/>
                </a:cubicBezTo>
                <a:cubicBezTo>
                  <a:pt x="26072" y="2722"/>
                  <a:pt x="26064" y="2725"/>
                  <a:pt x="26052" y="2731"/>
                </a:cubicBezTo>
                <a:cubicBezTo>
                  <a:pt x="26054" y="2724"/>
                  <a:pt x="26057" y="2717"/>
                  <a:pt x="26060" y="2710"/>
                </a:cubicBezTo>
                <a:lnTo>
                  <a:pt x="26060" y="2710"/>
                </a:lnTo>
                <a:cubicBezTo>
                  <a:pt x="26030" y="2755"/>
                  <a:pt x="25997" y="2804"/>
                  <a:pt x="25968" y="2838"/>
                </a:cubicBezTo>
                <a:cubicBezTo>
                  <a:pt x="25963" y="2840"/>
                  <a:pt x="25959" y="2841"/>
                  <a:pt x="25956" y="2841"/>
                </a:cubicBezTo>
                <a:cubicBezTo>
                  <a:pt x="25915" y="2841"/>
                  <a:pt x="26031" y="2701"/>
                  <a:pt x="26075" y="2624"/>
                </a:cubicBezTo>
                <a:lnTo>
                  <a:pt x="26075" y="2624"/>
                </a:lnTo>
                <a:cubicBezTo>
                  <a:pt x="26030" y="2647"/>
                  <a:pt x="25919" y="2767"/>
                  <a:pt x="25899" y="2767"/>
                </a:cubicBezTo>
                <a:cubicBezTo>
                  <a:pt x="25898" y="2767"/>
                  <a:pt x="25897" y="2767"/>
                  <a:pt x="25897" y="2767"/>
                </a:cubicBezTo>
                <a:cubicBezTo>
                  <a:pt x="25909" y="2731"/>
                  <a:pt x="25921" y="2719"/>
                  <a:pt x="25944" y="2695"/>
                </a:cubicBezTo>
                <a:lnTo>
                  <a:pt x="25944" y="2695"/>
                </a:lnTo>
                <a:cubicBezTo>
                  <a:pt x="25909" y="2731"/>
                  <a:pt x="25889" y="2739"/>
                  <a:pt x="25873" y="2739"/>
                </a:cubicBezTo>
                <a:cubicBezTo>
                  <a:pt x="25861" y="2739"/>
                  <a:pt x="25851" y="2734"/>
                  <a:pt x="25839" y="2734"/>
                </a:cubicBezTo>
                <a:cubicBezTo>
                  <a:pt x="25821" y="2734"/>
                  <a:pt x="25797" y="2744"/>
                  <a:pt x="25751" y="2793"/>
                </a:cubicBezTo>
                <a:lnTo>
                  <a:pt x="25751" y="2793"/>
                </a:lnTo>
                <a:cubicBezTo>
                  <a:pt x="25756" y="2784"/>
                  <a:pt x="25761" y="2776"/>
                  <a:pt x="25766" y="2767"/>
                </a:cubicBezTo>
                <a:lnTo>
                  <a:pt x="25766" y="2767"/>
                </a:lnTo>
                <a:cubicBezTo>
                  <a:pt x="25755" y="2778"/>
                  <a:pt x="25754" y="2789"/>
                  <a:pt x="25745" y="2799"/>
                </a:cubicBezTo>
                <a:lnTo>
                  <a:pt x="25745" y="2799"/>
                </a:lnTo>
                <a:cubicBezTo>
                  <a:pt x="25747" y="2797"/>
                  <a:pt x="25749" y="2795"/>
                  <a:pt x="25751" y="2793"/>
                </a:cubicBezTo>
                <a:lnTo>
                  <a:pt x="25751" y="2793"/>
                </a:lnTo>
                <a:cubicBezTo>
                  <a:pt x="25708" y="2867"/>
                  <a:pt x="25667" y="2940"/>
                  <a:pt x="25635" y="2993"/>
                </a:cubicBezTo>
                <a:cubicBezTo>
                  <a:pt x="25623" y="2993"/>
                  <a:pt x="25623" y="2993"/>
                  <a:pt x="25611" y="3005"/>
                </a:cubicBezTo>
                <a:cubicBezTo>
                  <a:pt x="25600" y="3016"/>
                  <a:pt x="25589" y="3027"/>
                  <a:pt x="25585" y="3027"/>
                </a:cubicBezTo>
                <a:cubicBezTo>
                  <a:pt x="25581" y="3027"/>
                  <a:pt x="25586" y="3013"/>
                  <a:pt x="25611" y="2969"/>
                </a:cubicBezTo>
                <a:cubicBezTo>
                  <a:pt x="25611" y="2970"/>
                  <a:pt x="25611" y="2971"/>
                  <a:pt x="25612" y="2971"/>
                </a:cubicBezTo>
                <a:cubicBezTo>
                  <a:pt x="25616" y="2971"/>
                  <a:pt x="25637" y="2931"/>
                  <a:pt x="25659" y="2910"/>
                </a:cubicBezTo>
                <a:lnTo>
                  <a:pt x="25659" y="2910"/>
                </a:lnTo>
                <a:lnTo>
                  <a:pt x="25623" y="2945"/>
                </a:lnTo>
                <a:cubicBezTo>
                  <a:pt x="25706" y="2779"/>
                  <a:pt x="25671" y="2898"/>
                  <a:pt x="25742" y="2791"/>
                </a:cubicBezTo>
                <a:lnTo>
                  <a:pt x="25742" y="2791"/>
                </a:lnTo>
                <a:cubicBezTo>
                  <a:pt x="25693" y="2820"/>
                  <a:pt x="25612" y="2898"/>
                  <a:pt x="25591" y="2898"/>
                </a:cubicBezTo>
                <a:cubicBezTo>
                  <a:pt x="25587" y="2898"/>
                  <a:pt x="25585" y="2894"/>
                  <a:pt x="25587" y="2886"/>
                </a:cubicBezTo>
                <a:cubicBezTo>
                  <a:pt x="25671" y="2719"/>
                  <a:pt x="25659" y="2850"/>
                  <a:pt x="25718" y="2707"/>
                </a:cubicBezTo>
                <a:lnTo>
                  <a:pt x="25718" y="2707"/>
                </a:lnTo>
                <a:lnTo>
                  <a:pt x="25706" y="2779"/>
                </a:lnTo>
                <a:cubicBezTo>
                  <a:pt x="25759" y="2678"/>
                  <a:pt x="25771" y="2662"/>
                  <a:pt x="25775" y="2662"/>
                </a:cubicBezTo>
                <a:cubicBezTo>
                  <a:pt x="25777" y="2662"/>
                  <a:pt x="25778" y="2666"/>
                  <a:pt x="25780" y="2666"/>
                </a:cubicBezTo>
                <a:cubicBezTo>
                  <a:pt x="25784" y="2666"/>
                  <a:pt x="25795" y="2649"/>
                  <a:pt x="25849" y="2541"/>
                </a:cubicBezTo>
                <a:cubicBezTo>
                  <a:pt x="25846" y="2523"/>
                  <a:pt x="25839" y="2517"/>
                  <a:pt x="25829" y="2517"/>
                </a:cubicBezTo>
                <a:cubicBezTo>
                  <a:pt x="25810" y="2517"/>
                  <a:pt x="25781" y="2541"/>
                  <a:pt x="25762" y="2541"/>
                </a:cubicBezTo>
                <a:cubicBezTo>
                  <a:pt x="25752" y="2541"/>
                  <a:pt x="25745" y="2535"/>
                  <a:pt x="25742" y="2517"/>
                </a:cubicBezTo>
                <a:cubicBezTo>
                  <a:pt x="25682" y="2600"/>
                  <a:pt x="25671" y="2648"/>
                  <a:pt x="25611" y="2731"/>
                </a:cubicBezTo>
                <a:cubicBezTo>
                  <a:pt x="25598" y="2743"/>
                  <a:pt x="25589" y="2748"/>
                  <a:pt x="25584" y="2748"/>
                </a:cubicBezTo>
                <a:cubicBezTo>
                  <a:pt x="25546" y="2748"/>
                  <a:pt x="25705" y="2456"/>
                  <a:pt x="25676" y="2456"/>
                </a:cubicBezTo>
                <a:cubicBezTo>
                  <a:pt x="25670" y="2456"/>
                  <a:pt x="25657" y="2467"/>
                  <a:pt x="25635" y="2493"/>
                </a:cubicBezTo>
                <a:cubicBezTo>
                  <a:pt x="25579" y="2568"/>
                  <a:pt x="25501" y="2708"/>
                  <a:pt x="25481" y="2708"/>
                </a:cubicBezTo>
                <a:cubicBezTo>
                  <a:pt x="25476" y="2708"/>
                  <a:pt x="25475" y="2697"/>
                  <a:pt x="25480" y="2671"/>
                </a:cubicBezTo>
                <a:lnTo>
                  <a:pt x="25587" y="2493"/>
                </a:lnTo>
                <a:cubicBezTo>
                  <a:pt x="25585" y="2491"/>
                  <a:pt x="25583" y="2490"/>
                  <a:pt x="25580" y="2490"/>
                </a:cubicBezTo>
                <a:cubicBezTo>
                  <a:pt x="25547" y="2490"/>
                  <a:pt x="25475" y="2640"/>
                  <a:pt x="25451" y="2640"/>
                </a:cubicBezTo>
                <a:cubicBezTo>
                  <a:pt x="25445" y="2640"/>
                  <a:pt x="25442" y="2629"/>
                  <a:pt x="25444" y="2600"/>
                </a:cubicBezTo>
                <a:cubicBezTo>
                  <a:pt x="25492" y="2529"/>
                  <a:pt x="25504" y="2552"/>
                  <a:pt x="25516" y="2529"/>
                </a:cubicBezTo>
                <a:cubicBezTo>
                  <a:pt x="25527" y="2492"/>
                  <a:pt x="25529" y="2478"/>
                  <a:pt x="25525" y="2478"/>
                </a:cubicBezTo>
                <a:lnTo>
                  <a:pt x="25525" y="2478"/>
                </a:lnTo>
                <a:cubicBezTo>
                  <a:pt x="25513" y="2478"/>
                  <a:pt x="25443" y="2612"/>
                  <a:pt x="25422" y="2612"/>
                </a:cubicBezTo>
                <a:cubicBezTo>
                  <a:pt x="25422" y="2612"/>
                  <a:pt x="25421" y="2612"/>
                  <a:pt x="25420" y="2612"/>
                </a:cubicBezTo>
                <a:lnTo>
                  <a:pt x="25492" y="2445"/>
                </a:lnTo>
                <a:lnTo>
                  <a:pt x="25492" y="2445"/>
                </a:lnTo>
                <a:cubicBezTo>
                  <a:pt x="25444" y="2457"/>
                  <a:pt x="25337" y="2552"/>
                  <a:pt x="25278" y="2552"/>
                </a:cubicBezTo>
                <a:cubicBezTo>
                  <a:pt x="25301" y="2505"/>
                  <a:pt x="25337" y="2469"/>
                  <a:pt x="25349" y="2410"/>
                </a:cubicBezTo>
                <a:lnTo>
                  <a:pt x="25349" y="2410"/>
                </a:lnTo>
                <a:cubicBezTo>
                  <a:pt x="25333" y="2420"/>
                  <a:pt x="25319" y="2424"/>
                  <a:pt x="25306" y="2424"/>
                </a:cubicBezTo>
                <a:cubicBezTo>
                  <a:pt x="25246" y="2424"/>
                  <a:pt x="25226" y="2316"/>
                  <a:pt x="25206" y="2207"/>
                </a:cubicBezTo>
                <a:lnTo>
                  <a:pt x="25123" y="2338"/>
                </a:lnTo>
                <a:cubicBezTo>
                  <a:pt x="25123" y="2338"/>
                  <a:pt x="25147" y="2279"/>
                  <a:pt x="25159" y="2255"/>
                </a:cubicBezTo>
                <a:cubicBezTo>
                  <a:pt x="25159" y="2242"/>
                  <a:pt x="25157" y="2236"/>
                  <a:pt x="25155" y="2236"/>
                </a:cubicBezTo>
                <a:cubicBezTo>
                  <a:pt x="25146" y="2236"/>
                  <a:pt x="25116" y="2347"/>
                  <a:pt x="25087" y="2386"/>
                </a:cubicBezTo>
                <a:cubicBezTo>
                  <a:pt x="25086" y="2386"/>
                  <a:pt x="25086" y="2387"/>
                  <a:pt x="25085" y="2387"/>
                </a:cubicBezTo>
                <a:cubicBezTo>
                  <a:pt x="25078" y="2387"/>
                  <a:pt x="25101" y="2300"/>
                  <a:pt x="25135" y="2267"/>
                </a:cubicBezTo>
                <a:lnTo>
                  <a:pt x="25135" y="2267"/>
                </a:lnTo>
                <a:cubicBezTo>
                  <a:pt x="25076" y="2326"/>
                  <a:pt x="25007" y="2389"/>
                  <a:pt x="24967" y="2389"/>
                </a:cubicBezTo>
                <a:cubicBezTo>
                  <a:pt x="24942" y="2389"/>
                  <a:pt x="24928" y="2366"/>
                  <a:pt x="24932" y="2302"/>
                </a:cubicBezTo>
                <a:lnTo>
                  <a:pt x="24956" y="2267"/>
                </a:lnTo>
                <a:cubicBezTo>
                  <a:pt x="24955" y="2260"/>
                  <a:pt x="24953" y="2257"/>
                  <a:pt x="24950" y="2257"/>
                </a:cubicBezTo>
                <a:cubicBezTo>
                  <a:pt x="24927" y="2257"/>
                  <a:pt x="24854" y="2437"/>
                  <a:pt x="24831" y="2437"/>
                </a:cubicBezTo>
                <a:cubicBezTo>
                  <a:pt x="24826" y="2437"/>
                  <a:pt x="24823" y="2426"/>
                  <a:pt x="24825" y="2398"/>
                </a:cubicBezTo>
                <a:lnTo>
                  <a:pt x="24849" y="2374"/>
                </a:lnTo>
                <a:cubicBezTo>
                  <a:pt x="24789" y="2290"/>
                  <a:pt x="24670" y="2398"/>
                  <a:pt x="24694" y="2160"/>
                </a:cubicBezTo>
                <a:lnTo>
                  <a:pt x="24694" y="2160"/>
                </a:lnTo>
                <a:cubicBezTo>
                  <a:pt x="24671" y="2216"/>
                  <a:pt x="24657" y="2231"/>
                  <a:pt x="24647" y="2231"/>
                </a:cubicBezTo>
                <a:cubicBezTo>
                  <a:pt x="24634" y="2231"/>
                  <a:pt x="24627" y="2204"/>
                  <a:pt x="24615" y="2204"/>
                </a:cubicBezTo>
                <a:cubicBezTo>
                  <a:pt x="24603" y="2204"/>
                  <a:pt x="24586" y="2231"/>
                  <a:pt x="24551" y="2338"/>
                </a:cubicBezTo>
                <a:cubicBezTo>
                  <a:pt x="24563" y="2171"/>
                  <a:pt x="24587" y="2124"/>
                  <a:pt x="24563" y="2005"/>
                </a:cubicBezTo>
                <a:cubicBezTo>
                  <a:pt x="24563" y="2004"/>
                  <a:pt x="24562" y="2004"/>
                  <a:pt x="24562" y="2004"/>
                </a:cubicBezTo>
                <a:cubicBezTo>
                  <a:pt x="24547" y="2004"/>
                  <a:pt x="24479" y="2184"/>
                  <a:pt x="24456" y="2207"/>
                </a:cubicBezTo>
                <a:lnTo>
                  <a:pt x="24492" y="2052"/>
                </a:lnTo>
                <a:lnTo>
                  <a:pt x="24420" y="2207"/>
                </a:lnTo>
                <a:lnTo>
                  <a:pt x="24468" y="2017"/>
                </a:lnTo>
                <a:lnTo>
                  <a:pt x="24432" y="2052"/>
                </a:lnTo>
                <a:cubicBezTo>
                  <a:pt x="24444" y="2064"/>
                  <a:pt x="24432" y="2124"/>
                  <a:pt x="24420" y="2171"/>
                </a:cubicBezTo>
                <a:cubicBezTo>
                  <a:pt x="24412" y="2180"/>
                  <a:pt x="24405" y="2183"/>
                  <a:pt x="24400" y="2183"/>
                </a:cubicBezTo>
                <a:cubicBezTo>
                  <a:pt x="24367" y="2183"/>
                  <a:pt x="24386" y="2041"/>
                  <a:pt x="24397" y="1969"/>
                </a:cubicBezTo>
                <a:lnTo>
                  <a:pt x="24397" y="1969"/>
                </a:lnTo>
                <a:lnTo>
                  <a:pt x="24301" y="2076"/>
                </a:lnTo>
                <a:cubicBezTo>
                  <a:pt x="24313" y="2017"/>
                  <a:pt x="24337" y="2005"/>
                  <a:pt x="24349" y="1957"/>
                </a:cubicBezTo>
                <a:lnTo>
                  <a:pt x="24349" y="1957"/>
                </a:lnTo>
                <a:cubicBezTo>
                  <a:pt x="24334" y="1990"/>
                  <a:pt x="24327" y="2002"/>
                  <a:pt x="24326" y="2002"/>
                </a:cubicBezTo>
                <a:cubicBezTo>
                  <a:pt x="24321" y="2002"/>
                  <a:pt x="24356" y="1900"/>
                  <a:pt x="24348" y="1900"/>
                </a:cubicBezTo>
                <a:lnTo>
                  <a:pt x="24348" y="1900"/>
                </a:lnTo>
                <a:cubicBezTo>
                  <a:pt x="24345" y="1900"/>
                  <a:pt x="24338" y="1909"/>
                  <a:pt x="24325" y="1933"/>
                </a:cubicBezTo>
                <a:cubicBezTo>
                  <a:pt x="24313" y="1969"/>
                  <a:pt x="24289" y="2029"/>
                  <a:pt x="24277" y="2052"/>
                </a:cubicBezTo>
                <a:cubicBezTo>
                  <a:pt x="24285" y="1989"/>
                  <a:pt x="24272" y="1962"/>
                  <a:pt x="24252" y="1962"/>
                </a:cubicBezTo>
                <a:cubicBezTo>
                  <a:pt x="24242" y="1962"/>
                  <a:pt x="24230" y="1969"/>
                  <a:pt x="24218" y="1981"/>
                </a:cubicBezTo>
                <a:lnTo>
                  <a:pt x="24254" y="1874"/>
                </a:lnTo>
                <a:cubicBezTo>
                  <a:pt x="24241" y="1861"/>
                  <a:pt x="24227" y="1857"/>
                  <a:pt x="24212" y="1857"/>
                </a:cubicBezTo>
                <a:cubicBezTo>
                  <a:pt x="24178" y="1857"/>
                  <a:pt x="24139" y="1879"/>
                  <a:pt x="24103" y="1879"/>
                </a:cubicBezTo>
                <a:cubicBezTo>
                  <a:pt x="24093" y="1879"/>
                  <a:pt x="24084" y="1877"/>
                  <a:pt x="24075" y="1874"/>
                </a:cubicBezTo>
                <a:lnTo>
                  <a:pt x="24075" y="1874"/>
                </a:lnTo>
                <a:cubicBezTo>
                  <a:pt x="24087" y="1933"/>
                  <a:pt x="24027" y="2124"/>
                  <a:pt x="24016" y="2136"/>
                </a:cubicBezTo>
                <a:lnTo>
                  <a:pt x="24051" y="1969"/>
                </a:lnTo>
                <a:lnTo>
                  <a:pt x="24051" y="1969"/>
                </a:lnTo>
                <a:cubicBezTo>
                  <a:pt x="24016" y="2064"/>
                  <a:pt x="24051" y="2029"/>
                  <a:pt x="23992" y="2148"/>
                </a:cubicBezTo>
                <a:cubicBezTo>
                  <a:pt x="23980" y="2124"/>
                  <a:pt x="24027" y="1957"/>
                  <a:pt x="24051" y="1909"/>
                </a:cubicBezTo>
                <a:lnTo>
                  <a:pt x="24051" y="1909"/>
                </a:lnTo>
                <a:lnTo>
                  <a:pt x="24016" y="1957"/>
                </a:lnTo>
                <a:cubicBezTo>
                  <a:pt x="24027" y="1909"/>
                  <a:pt x="24039" y="1886"/>
                  <a:pt x="24051" y="1826"/>
                </a:cubicBezTo>
                <a:lnTo>
                  <a:pt x="24051" y="1826"/>
                </a:lnTo>
                <a:cubicBezTo>
                  <a:pt x="24046" y="1841"/>
                  <a:pt x="24042" y="1847"/>
                  <a:pt x="24039" y="1847"/>
                </a:cubicBezTo>
                <a:cubicBezTo>
                  <a:pt x="24029" y="1847"/>
                  <a:pt x="24034" y="1764"/>
                  <a:pt x="24022" y="1764"/>
                </a:cubicBezTo>
                <a:cubicBezTo>
                  <a:pt x="24016" y="1764"/>
                  <a:pt x="24007" y="1780"/>
                  <a:pt x="23992" y="1826"/>
                </a:cubicBezTo>
                <a:lnTo>
                  <a:pt x="24004" y="1767"/>
                </a:lnTo>
                <a:cubicBezTo>
                  <a:pt x="23998" y="1766"/>
                  <a:pt x="23993" y="1765"/>
                  <a:pt x="23988" y="1765"/>
                </a:cubicBezTo>
                <a:cubicBezTo>
                  <a:pt x="23943" y="1765"/>
                  <a:pt x="23911" y="1804"/>
                  <a:pt x="23874" y="1804"/>
                </a:cubicBezTo>
                <a:cubicBezTo>
                  <a:pt x="23869" y="1804"/>
                  <a:pt x="23865" y="1803"/>
                  <a:pt x="23861" y="1802"/>
                </a:cubicBezTo>
                <a:cubicBezTo>
                  <a:pt x="23825" y="1945"/>
                  <a:pt x="23813" y="1909"/>
                  <a:pt x="23777" y="2029"/>
                </a:cubicBezTo>
                <a:cubicBezTo>
                  <a:pt x="23755" y="1972"/>
                  <a:pt x="23743" y="1861"/>
                  <a:pt x="23711" y="1861"/>
                </a:cubicBezTo>
                <a:cubicBezTo>
                  <a:pt x="23709" y="1861"/>
                  <a:pt x="23708" y="1861"/>
                  <a:pt x="23706" y="1862"/>
                </a:cubicBezTo>
                <a:cubicBezTo>
                  <a:pt x="23658" y="1921"/>
                  <a:pt x="23670" y="1981"/>
                  <a:pt x="23635" y="2064"/>
                </a:cubicBezTo>
                <a:cubicBezTo>
                  <a:pt x="23658" y="1933"/>
                  <a:pt x="23623" y="1933"/>
                  <a:pt x="23658" y="1838"/>
                </a:cubicBezTo>
                <a:lnTo>
                  <a:pt x="23658" y="1838"/>
                </a:lnTo>
                <a:cubicBezTo>
                  <a:pt x="23611" y="1850"/>
                  <a:pt x="23599" y="1850"/>
                  <a:pt x="23515" y="1945"/>
                </a:cubicBezTo>
                <a:cubicBezTo>
                  <a:pt x="23504" y="2005"/>
                  <a:pt x="23515" y="2029"/>
                  <a:pt x="23492" y="2076"/>
                </a:cubicBezTo>
                <a:cubicBezTo>
                  <a:pt x="23491" y="2077"/>
                  <a:pt x="23490" y="2077"/>
                  <a:pt x="23489" y="2077"/>
                </a:cubicBezTo>
                <a:cubicBezTo>
                  <a:pt x="23480" y="2077"/>
                  <a:pt x="23482" y="2011"/>
                  <a:pt x="23504" y="1945"/>
                </a:cubicBezTo>
                <a:lnTo>
                  <a:pt x="23504" y="1933"/>
                </a:lnTo>
                <a:cubicBezTo>
                  <a:pt x="23489" y="1958"/>
                  <a:pt x="23477" y="1968"/>
                  <a:pt x="23466" y="1968"/>
                </a:cubicBezTo>
                <a:cubicBezTo>
                  <a:pt x="23415" y="1968"/>
                  <a:pt x="23407" y="1722"/>
                  <a:pt x="23362" y="1722"/>
                </a:cubicBezTo>
                <a:cubicBezTo>
                  <a:pt x="23349" y="1722"/>
                  <a:pt x="23333" y="1741"/>
                  <a:pt x="23313" y="1790"/>
                </a:cubicBezTo>
                <a:lnTo>
                  <a:pt x="23325" y="1779"/>
                </a:lnTo>
                <a:lnTo>
                  <a:pt x="23325" y="1779"/>
                </a:lnTo>
                <a:lnTo>
                  <a:pt x="23242" y="1909"/>
                </a:lnTo>
                <a:cubicBezTo>
                  <a:pt x="23218" y="1886"/>
                  <a:pt x="23265" y="1814"/>
                  <a:pt x="23265" y="1731"/>
                </a:cubicBezTo>
                <a:lnTo>
                  <a:pt x="23265" y="1731"/>
                </a:lnTo>
                <a:cubicBezTo>
                  <a:pt x="23235" y="1795"/>
                  <a:pt x="23215" y="1814"/>
                  <a:pt x="23199" y="1814"/>
                </a:cubicBezTo>
                <a:cubicBezTo>
                  <a:pt x="23175" y="1814"/>
                  <a:pt x="23160" y="1774"/>
                  <a:pt x="23139" y="1774"/>
                </a:cubicBezTo>
                <a:cubicBezTo>
                  <a:pt x="23128" y="1774"/>
                  <a:pt x="23115" y="1784"/>
                  <a:pt x="23099" y="1814"/>
                </a:cubicBezTo>
                <a:cubicBezTo>
                  <a:pt x="23108" y="1663"/>
                  <a:pt x="23089" y="1628"/>
                  <a:pt x="23061" y="1628"/>
                </a:cubicBezTo>
                <a:cubicBezTo>
                  <a:pt x="23038" y="1628"/>
                  <a:pt x="23008" y="1654"/>
                  <a:pt x="22984" y="1654"/>
                </a:cubicBezTo>
                <a:cubicBezTo>
                  <a:pt x="22963" y="1654"/>
                  <a:pt x="22947" y="1635"/>
                  <a:pt x="22944" y="1564"/>
                </a:cubicBezTo>
                <a:lnTo>
                  <a:pt x="22932" y="1659"/>
                </a:lnTo>
                <a:cubicBezTo>
                  <a:pt x="22927" y="1678"/>
                  <a:pt x="22924" y="1685"/>
                  <a:pt x="22922" y="1685"/>
                </a:cubicBezTo>
                <a:cubicBezTo>
                  <a:pt x="22917" y="1685"/>
                  <a:pt x="22929" y="1595"/>
                  <a:pt x="22920" y="1576"/>
                </a:cubicBezTo>
                <a:lnTo>
                  <a:pt x="22920" y="1576"/>
                </a:lnTo>
                <a:cubicBezTo>
                  <a:pt x="22908" y="1648"/>
                  <a:pt x="22920" y="1659"/>
                  <a:pt x="22908" y="1707"/>
                </a:cubicBezTo>
                <a:cubicBezTo>
                  <a:pt x="22889" y="1721"/>
                  <a:pt x="22870" y="1728"/>
                  <a:pt x="22852" y="1728"/>
                </a:cubicBezTo>
                <a:cubicBezTo>
                  <a:pt x="22752" y="1728"/>
                  <a:pt x="22678" y="1526"/>
                  <a:pt x="22587" y="1445"/>
                </a:cubicBezTo>
                <a:cubicBezTo>
                  <a:pt x="22585" y="1444"/>
                  <a:pt x="22584" y="1443"/>
                  <a:pt x="22582" y="1443"/>
                </a:cubicBezTo>
                <a:cubicBezTo>
                  <a:pt x="22545" y="1443"/>
                  <a:pt x="22508" y="1753"/>
                  <a:pt x="22483" y="1753"/>
                </a:cubicBezTo>
                <a:cubicBezTo>
                  <a:pt x="22477" y="1753"/>
                  <a:pt x="22472" y="1736"/>
                  <a:pt x="22468" y="1695"/>
                </a:cubicBezTo>
                <a:lnTo>
                  <a:pt x="22503" y="1517"/>
                </a:lnTo>
                <a:lnTo>
                  <a:pt x="22503" y="1517"/>
                </a:lnTo>
                <a:cubicBezTo>
                  <a:pt x="22465" y="1590"/>
                  <a:pt x="22431" y="1607"/>
                  <a:pt x="22399" y="1607"/>
                </a:cubicBezTo>
                <a:cubicBezTo>
                  <a:pt x="22370" y="1607"/>
                  <a:pt x="22343" y="1593"/>
                  <a:pt x="22315" y="1593"/>
                </a:cubicBezTo>
                <a:cubicBezTo>
                  <a:pt x="22288" y="1593"/>
                  <a:pt x="22260" y="1607"/>
                  <a:pt x="22230" y="1659"/>
                </a:cubicBezTo>
                <a:cubicBezTo>
                  <a:pt x="22230" y="1627"/>
                  <a:pt x="22239" y="1575"/>
                  <a:pt x="22250" y="1575"/>
                </a:cubicBezTo>
                <a:cubicBezTo>
                  <a:pt x="22251" y="1575"/>
                  <a:pt x="22252" y="1575"/>
                  <a:pt x="22253" y="1576"/>
                </a:cubicBezTo>
                <a:cubicBezTo>
                  <a:pt x="22249" y="1533"/>
                  <a:pt x="22240" y="1516"/>
                  <a:pt x="22230" y="1516"/>
                </a:cubicBezTo>
                <a:cubicBezTo>
                  <a:pt x="22207" y="1516"/>
                  <a:pt x="22178" y="1588"/>
                  <a:pt x="22170" y="1659"/>
                </a:cubicBezTo>
                <a:cubicBezTo>
                  <a:pt x="22158" y="1648"/>
                  <a:pt x="22182" y="1564"/>
                  <a:pt x="22170" y="1517"/>
                </a:cubicBezTo>
                <a:cubicBezTo>
                  <a:pt x="22170" y="1504"/>
                  <a:pt x="22169" y="1498"/>
                  <a:pt x="22166" y="1498"/>
                </a:cubicBezTo>
                <a:cubicBezTo>
                  <a:pt x="22157" y="1498"/>
                  <a:pt x="22132" y="1581"/>
                  <a:pt x="22124" y="1581"/>
                </a:cubicBezTo>
                <a:cubicBezTo>
                  <a:pt x="22121" y="1581"/>
                  <a:pt x="22120" y="1570"/>
                  <a:pt x="22122" y="1540"/>
                </a:cubicBezTo>
                <a:cubicBezTo>
                  <a:pt x="22122" y="1533"/>
                  <a:pt x="22122" y="1519"/>
                  <a:pt x="22126" y="1508"/>
                </a:cubicBezTo>
                <a:lnTo>
                  <a:pt x="22126" y="1508"/>
                </a:lnTo>
                <a:cubicBezTo>
                  <a:pt x="22103" y="1536"/>
                  <a:pt x="22075" y="1486"/>
                  <a:pt x="22075" y="1624"/>
                </a:cubicBezTo>
                <a:cubicBezTo>
                  <a:pt x="22069" y="1607"/>
                  <a:pt x="22062" y="1601"/>
                  <a:pt x="22055" y="1601"/>
                </a:cubicBezTo>
                <a:cubicBezTo>
                  <a:pt x="22040" y="1601"/>
                  <a:pt x="22023" y="1624"/>
                  <a:pt x="22009" y="1624"/>
                </a:cubicBezTo>
                <a:cubicBezTo>
                  <a:pt x="22001" y="1624"/>
                  <a:pt x="21995" y="1616"/>
                  <a:pt x="21991" y="1588"/>
                </a:cubicBezTo>
                <a:cubicBezTo>
                  <a:pt x="21981" y="1636"/>
                  <a:pt x="21973" y="1650"/>
                  <a:pt x="21966" y="1650"/>
                </a:cubicBezTo>
                <a:cubicBezTo>
                  <a:pt x="21957" y="1650"/>
                  <a:pt x="21950" y="1630"/>
                  <a:pt x="21943" y="1630"/>
                </a:cubicBezTo>
                <a:cubicBezTo>
                  <a:pt x="21936" y="1630"/>
                  <a:pt x="21929" y="1650"/>
                  <a:pt x="21920" y="1731"/>
                </a:cubicBezTo>
                <a:cubicBezTo>
                  <a:pt x="21933" y="1610"/>
                  <a:pt x="21922" y="1564"/>
                  <a:pt x="21903" y="1564"/>
                </a:cubicBezTo>
                <a:cubicBezTo>
                  <a:pt x="21887" y="1564"/>
                  <a:pt x="21865" y="1598"/>
                  <a:pt x="21849" y="1648"/>
                </a:cubicBezTo>
                <a:cubicBezTo>
                  <a:pt x="21861" y="1576"/>
                  <a:pt x="21837" y="1576"/>
                  <a:pt x="21849" y="1469"/>
                </a:cubicBezTo>
                <a:lnTo>
                  <a:pt x="21849" y="1469"/>
                </a:lnTo>
                <a:cubicBezTo>
                  <a:pt x="21837" y="1469"/>
                  <a:pt x="21801" y="1517"/>
                  <a:pt x="21801" y="1636"/>
                </a:cubicBezTo>
                <a:cubicBezTo>
                  <a:pt x="21795" y="1567"/>
                  <a:pt x="21786" y="1545"/>
                  <a:pt x="21776" y="1545"/>
                </a:cubicBezTo>
                <a:cubicBezTo>
                  <a:pt x="21755" y="1545"/>
                  <a:pt x="21730" y="1633"/>
                  <a:pt x="21716" y="1633"/>
                </a:cubicBezTo>
                <a:cubicBezTo>
                  <a:pt x="21707" y="1633"/>
                  <a:pt x="21702" y="1599"/>
                  <a:pt x="21706" y="1493"/>
                </a:cubicBezTo>
                <a:lnTo>
                  <a:pt x="21706" y="1493"/>
                </a:lnTo>
                <a:cubicBezTo>
                  <a:pt x="21622" y="1624"/>
                  <a:pt x="21551" y="1707"/>
                  <a:pt x="21491" y="1755"/>
                </a:cubicBezTo>
                <a:cubicBezTo>
                  <a:pt x="21503" y="1517"/>
                  <a:pt x="21563" y="1731"/>
                  <a:pt x="21575" y="1481"/>
                </a:cubicBezTo>
                <a:lnTo>
                  <a:pt x="21575" y="1481"/>
                </a:lnTo>
                <a:cubicBezTo>
                  <a:pt x="21512" y="1564"/>
                  <a:pt x="21477" y="1730"/>
                  <a:pt x="21429" y="1730"/>
                </a:cubicBezTo>
                <a:cubicBezTo>
                  <a:pt x="21423" y="1730"/>
                  <a:pt x="21415" y="1726"/>
                  <a:pt x="21408" y="1719"/>
                </a:cubicBezTo>
                <a:cubicBezTo>
                  <a:pt x="21396" y="1683"/>
                  <a:pt x="21420" y="1612"/>
                  <a:pt x="21432" y="1576"/>
                </a:cubicBezTo>
                <a:lnTo>
                  <a:pt x="21432" y="1576"/>
                </a:lnTo>
                <a:cubicBezTo>
                  <a:pt x="21411" y="1610"/>
                  <a:pt x="21391" y="1617"/>
                  <a:pt x="21372" y="1617"/>
                </a:cubicBezTo>
                <a:cubicBezTo>
                  <a:pt x="21359" y="1617"/>
                  <a:pt x="21346" y="1614"/>
                  <a:pt x="21334" y="1614"/>
                </a:cubicBezTo>
                <a:cubicBezTo>
                  <a:pt x="21312" y="1614"/>
                  <a:pt x="21290" y="1623"/>
                  <a:pt x="21265" y="1671"/>
                </a:cubicBezTo>
                <a:cubicBezTo>
                  <a:pt x="21265" y="1648"/>
                  <a:pt x="21265" y="1624"/>
                  <a:pt x="21277" y="1612"/>
                </a:cubicBezTo>
                <a:lnTo>
                  <a:pt x="21277" y="1612"/>
                </a:lnTo>
                <a:cubicBezTo>
                  <a:pt x="21276" y="1613"/>
                  <a:pt x="21274" y="1614"/>
                  <a:pt x="21272" y="1614"/>
                </a:cubicBezTo>
                <a:cubicBezTo>
                  <a:pt x="21269" y="1614"/>
                  <a:pt x="21266" y="1611"/>
                  <a:pt x="21263" y="1611"/>
                </a:cubicBezTo>
                <a:cubicBezTo>
                  <a:pt x="21257" y="1611"/>
                  <a:pt x="21253" y="1622"/>
                  <a:pt x="21253" y="1683"/>
                </a:cubicBezTo>
                <a:lnTo>
                  <a:pt x="21265" y="1659"/>
                </a:lnTo>
                <a:lnTo>
                  <a:pt x="21265" y="1659"/>
                </a:lnTo>
                <a:cubicBezTo>
                  <a:pt x="21265" y="1796"/>
                  <a:pt x="21219" y="1942"/>
                  <a:pt x="21208" y="2031"/>
                </a:cubicBezTo>
                <a:lnTo>
                  <a:pt x="21208" y="2031"/>
                </a:lnTo>
                <a:cubicBezTo>
                  <a:pt x="21224" y="1777"/>
                  <a:pt x="21162" y="1957"/>
                  <a:pt x="21192" y="1613"/>
                </a:cubicBezTo>
                <a:lnTo>
                  <a:pt x="21192" y="1613"/>
                </a:lnTo>
                <a:cubicBezTo>
                  <a:pt x="21188" y="1640"/>
                  <a:pt x="21182" y="1679"/>
                  <a:pt x="21182" y="1731"/>
                </a:cubicBezTo>
                <a:cubicBezTo>
                  <a:pt x="21170" y="1719"/>
                  <a:pt x="21170" y="1671"/>
                  <a:pt x="21182" y="1588"/>
                </a:cubicBezTo>
                <a:lnTo>
                  <a:pt x="21182" y="1588"/>
                </a:lnTo>
                <a:cubicBezTo>
                  <a:pt x="21148" y="1645"/>
                  <a:pt x="21157" y="1756"/>
                  <a:pt x="21127" y="1756"/>
                </a:cubicBezTo>
                <a:cubicBezTo>
                  <a:pt x="21126" y="1756"/>
                  <a:pt x="21124" y="1755"/>
                  <a:pt x="21122" y="1755"/>
                </a:cubicBezTo>
                <a:cubicBezTo>
                  <a:pt x="21122" y="1707"/>
                  <a:pt x="21134" y="1683"/>
                  <a:pt x="21134" y="1624"/>
                </a:cubicBezTo>
                <a:lnTo>
                  <a:pt x="21134" y="1624"/>
                </a:lnTo>
                <a:cubicBezTo>
                  <a:pt x="21115" y="1711"/>
                  <a:pt x="21103" y="1791"/>
                  <a:pt x="21080" y="1791"/>
                </a:cubicBezTo>
                <a:cubicBezTo>
                  <a:pt x="21075" y="1791"/>
                  <a:pt x="21069" y="1787"/>
                  <a:pt x="21063" y="1779"/>
                </a:cubicBezTo>
                <a:cubicBezTo>
                  <a:pt x="21075" y="1755"/>
                  <a:pt x="21075" y="1707"/>
                  <a:pt x="21075" y="1707"/>
                </a:cubicBezTo>
                <a:lnTo>
                  <a:pt x="21075" y="1707"/>
                </a:lnTo>
                <a:cubicBezTo>
                  <a:pt x="21035" y="1727"/>
                  <a:pt x="21004" y="1900"/>
                  <a:pt x="20968" y="1900"/>
                </a:cubicBezTo>
                <a:cubicBezTo>
                  <a:pt x="20960" y="1900"/>
                  <a:pt x="20952" y="1893"/>
                  <a:pt x="20944" y="1874"/>
                </a:cubicBezTo>
                <a:cubicBezTo>
                  <a:pt x="20956" y="1659"/>
                  <a:pt x="20920" y="1802"/>
                  <a:pt x="20920" y="1612"/>
                </a:cubicBezTo>
                <a:lnTo>
                  <a:pt x="20896" y="1671"/>
                </a:lnTo>
                <a:lnTo>
                  <a:pt x="20908" y="1767"/>
                </a:lnTo>
                <a:cubicBezTo>
                  <a:pt x="20907" y="1766"/>
                  <a:pt x="20906" y="1766"/>
                  <a:pt x="20905" y="1766"/>
                </a:cubicBezTo>
                <a:cubicBezTo>
                  <a:pt x="20886" y="1766"/>
                  <a:pt x="20868" y="1853"/>
                  <a:pt x="20849" y="1853"/>
                </a:cubicBezTo>
                <a:cubicBezTo>
                  <a:pt x="20845" y="1853"/>
                  <a:pt x="20841" y="1848"/>
                  <a:pt x="20837" y="1838"/>
                </a:cubicBezTo>
                <a:lnTo>
                  <a:pt x="20860" y="1755"/>
                </a:lnTo>
                <a:lnTo>
                  <a:pt x="20860" y="1755"/>
                </a:lnTo>
                <a:lnTo>
                  <a:pt x="20813" y="1790"/>
                </a:lnTo>
                <a:lnTo>
                  <a:pt x="20837" y="1862"/>
                </a:lnTo>
                <a:cubicBezTo>
                  <a:pt x="20817" y="1952"/>
                  <a:pt x="20830" y="2066"/>
                  <a:pt x="20814" y="2066"/>
                </a:cubicBezTo>
                <a:cubicBezTo>
                  <a:pt x="20811" y="2066"/>
                  <a:pt x="20807" y="2062"/>
                  <a:pt x="20801" y="2052"/>
                </a:cubicBezTo>
                <a:cubicBezTo>
                  <a:pt x="20813" y="2040"/>
                  <a:pt x="20777" y="2052"/>
                  <a:pt x="20765" y="1933"/>
                </a:cubicBezTo>
                <a:cubicBezTo>
                  <a:pt x="20756" y="1987"/>
                  <a:pt x="20747" y="2034"/>
                  <a:pt x="20733" y="2034"/>
                </a:cubicBezTo>
                <a:cubicBezTo>
                  <a:pt x="20729" y="2034"/>
                  <a:pt x="20723" y="2029"/>
                  <a:pt x="20718" y="2017"/>
                </a:cubicBezTo>
                <a:cubicBezTo>
                  <a:pt x="20718" y="1957"/>
                  <a:pt x="20729" y="1802"/>
                  <a:pt x="20729" y="1755"/>
                </a:cubicBezTo>
                <a:lnTo>
                  <a:pt x="20729" y="1755"/>
                </a:lnTo>
                <a:cubicBezTo>
                  <a:pt x="20719" y="1907"/>
                  <a:pt x="20678" y="1820"/>
                  <a:pt x="20653" y="1942"/>
                </a:cubicBezTo>
                <a:lnTo>
                  <a:pt x="20653" y="1942"/>
                </a:lnTo>
                <a:cubicBezTo>
                  <a:pt x="20658" y="1893"/>
                  <a:pt x="20658" y="1833"/>
                  <a:pt x="20658" y="1814"/>
                </a:cubicBezTo>
                <a:lnTo>
                  <a:pt x="20658" y="1814"/>
                </a:lnTo>
                <a:lnTo>
                  <a:pt x="20646" y="1945"/>
                </a:lnTo>
                <a:cubicBezTo>
                  <a:pt x="20634" y="1909"/>
                  <a:pt x="20634" y="1886"/>
                  <a:pt x="20634" y="1802"/>
                </a:cubicBezTo>
                <a:cubicBezTo>
                  <a:pt x="20633" y="1801"/>
                  <a:pt x="20631" y="1801"/>
                  <a:pt x="20630" y="1801"/>
                </a:cubicBezTo>
                <a:cubicBezTo>
                  <a:pt x="20607" y="1801"/>
                  <a:pt x="20632" y="1970"/>
                  <a:pt x="20622" y="1970"/>
                </a:cubicBezTo>
                <a:cubicBezTo>
                  <a:pt x="20620" y="1970"/>
                  <a:pt x="20616" y="1963"/>
                  <a:pt x="20610" y="1945"/>
                </a:cubicBezTo>
                <a:cubicBezTo>
                  <a:pt x="20610" y="1933"/>
                  <a:pt x="20610" y="1909"/>
                  <a:pt x="20610" y="1898"/>
                </a:cubicBezTo>
                <a:cubicBezTo>
                  <a:pt x="20604" y="1887"/>
                  <a:pt x="20597" y="1883"/>
                  <a:pt x="20591" y="1883"/>
                </a:cubicBezTo>
                <a:cubicBezTo>
                  <a:pt x="20569" y="1883"/>
                  <a:pt x="20547" y="1930"/>
                  <a:pt x="20526" y="1930"/>
                </a:cubicBezTo>
                <a:cubicBezTo>
                  <a:pt x="20518" y="1930"/>
                  <a:pt x="20511" y="1924"/>
                  <a:pt x="20503" y="1909"/>
                </a:cubicBezTo>
                <a:cubicBezTo>
                  <a:pt x="20491" y="1719"/>
                  <a:pt x="20527" y="1862"/>
                  <a:pt x="20515" y="1695"/>
                </a:cubicBezTo>
                <a:lnTo>
                  <a:pt x="20515" y="1695"/>
                </a:lnTo>
                <a:cubicBezTo>
                  <a:pt x="20472" y="1727"/>
                  <a:pt x="20420" y="1893"/>
                  <a:pt x="20376" y="1893"/>
                </a:cubicBezTo>
                <a:cubicBezTo>
                  <a:pt x="20370" y="1893"/>
                  <a:pt x="20365" y="1891"/>
                  <a:pt x="20360" y="1886"/>
                </a:cubicBezTo>
                <a:lnTo>
                  <a:pt x="20360" y="1909"/>
                </a:lnTo>
                <a:cubicBezTo>
                  <a:pt x="20360" y="1980"/>
                  <a:pt x="20358" y="2005"/>
                  <a:pt x="20354" y="2005"/>
                </a:cubicBezTo>
                <a:cubicBezTo>
                  <a:pt x="20345" y="2005"/>
                  <a:pt x="20327" y="1871"/>
                  <a:pt x="20312" y="1871"/>
                </a:cubicBezTo>
                <a:cubicBezTo>
                  <a:pt x="20308" y="1871"/>
                  <a:pt x="20304" y="1879"/>
                  <a:pt x="20301" y="1898"/>
                </a:cubicBezTo>
                <a:cubicBezTo>
                  <a:pt x="20301" y="1887"/>
                  <a:pt x="20310" y="1773"/>
                  <a:pt x="20304" y="1773"/>
                </a:cubicBezTo>
                <a:lnTo>
                  <a:pt x="20304" y="1773"/>
                </a:lnTo>
                <a:cubicBezTo>
                  <a:pt x="20303" y="1773"/>
                  <a:pt x="20302" y="1775"/>
                  <a:pt x="20301" y="1779"/>
                </a:cubicBezTo>
                <a:cubicBezTo>
                  <a:pt x="20295" y="1771"/>
                  <a:pt x="20289" y="1768"/>
                  <a:pt x="20284" y="1768"/>
                </a:cubicBezTo>
                <a:cubicBezTo>
                  <a:pt x="20253" y="1768"/>
                  <a:pt x="20222" y="1863"/>
                  <a:pt x="20182" y="1933"/>
                </a:cubicBezTo>
                <a:lnTo>
                  <a:pt x="20182" y="1862"/>
                </a:lnTo>
                <a:cubicBezTo>
                  <a:pt x="20170" y="1802"/>
                  <a:pt x="20134" y="1826"/>
                  <a:pt x="20110" y="1802"/>
                </a:cubicBezTo>
                <a:cubicBezTo>
                  <a:pt x="20098" y="1874"/>
                  <a:pt x="20086" y="1862"/>
                  <a:pt x="20098" y="1957"/>
                </a:cubicBezTo>
                <a:cubicBezTo>
                  <a:pt x="20077" y="1851"/>
                  <a:pt x="20058" y="1816"/>
                  <a:pt x="20041" y="1816"/>
                </a:cubicBezTo>
                <a:cubicBezTo>
                  <a:pt x="20008" y="1816"/>
                  <a:pt x="19980" y="1951"/>
                  <a:pt x="19946" y="1951"/>
                </a:cubicBezTo>
                <a:cubicBezTo>
                  <a:pt x="19931" y="1951"/>
                  <a:pt x="19915" y="1925"/>
                  <a:pt x="19896" y="1850"/>
                </a:cubicBezTo>
                <a:cubicBezTo>
                  <a:pt x="19908" y="1850"/>
                  <a:pt x="19920" y="1790"/>
                  <a:pt x="19908" y="1779"/>
                </a:cubicBezTo>
                <a:lnTo>
                  <a:pt x="19908" y="1779"/>
                </a:lnTo>
                <a:lnTo>
                  <a:pt x="19860" y="1850"/>
                </a:lnTo>
                <a:cubicBezTo>
                  <a:pt x="19872" y="1969"/>
                  <a:pt x="19872" y="1921"/>
                  <a:pt x="19884" y="2017"/>
                </a:cubicBezTo>
                <a:cubicBezTo>
                  <a:pt x="19884" y="2088"/>
                  <a:pt x="19872" y="2148"/>
                  <a:pt x="19860" y="2148"/>
                </a:cubicBezTo>
                <a:cubicBezTo>
                  <a:pt x="19872" y="2064"/>
                  <a:pt x="19848" y="1957"/>
                  <a:pt x="19836" y="1886"/>
                </a:cubicBezTo>
                <a:cubicBezTo>
                  <a:pt x="19836" y="1921"/>
                  <a:pt x="19836" y="1969"/>
                  <a:pt x="19836" y="2005"/>
                </a:cubicBezTo>
                <a:cubicBezTo>
                  <a:pt x="19829" y="1962"/>
                  <a:pt x="19826" y="1946"/>
                  <a:pt x="19824" y="1946"/>
                </a:cubicBezTo>
                <a:lnTo>
                  <a:pt x="19824" y="1946"/>
                </a:lnTo>
                <a:cubicBezTo>
                  <a:pt x="19817" y="1946"/>
                  <a:pt x="19832" y="2128"/>
                  <a:pt x="19816" y="2128"/>
                </a:cubicBezTo>
                <a:cubicBezTo>
                  <a:pt x="19812" y="2128"/>
                  <a:pt x="19807" y="2120"/>
                  <a:pt x="19801" y="2100"/>
                </a:cubicBezTo>
                <a:lnTo>
                  <a:pt x="19801" y="2040"/>
                </a:lnTo>
                <a:cubicBezTo>
                  <a:pt x="19790" y="2072"/>
                  <a:pt x="19780" y="2140"/>
                  <a:pt x="19769" y="2140"/>
                </a:cubicBezTo>
                <a:cubicBezTo>
                  <a:pt x="19768" y="2140"/>
                  <a:pt x="19766" y="2139"/>
                  <a:pt x="19765" y="2136"/>
                </a:cubicBezTo>
                <a:cubicBezTo>
                  <a:pt x="19753" y="2005"/>
                  <a:pt x="19777" y="2076"/>
                  <a:pt x="19765" y="1957"/>
                </a:cubicBezTo>
                <a:lnTo>
                  <a:pt x="19765" y="1957"/>
                </a:lnTo>
                <a:cubicBezTo>
                  <a:pt x="19756" y="1967"/>
                  <a:pt x="19746" y="2126"/>
                  <a:pt x="19731" y="2126"/>
                </a:cubicBezTo>
                <a:cubicBezTo>
                  <a:pt x="19727" y="2126"/>
                  <a:pt x="19722" y="2115"/>
                  <a:pt x="19717" y="2088"/>
                </a:cubicBezTo>
                <a:cubicBezTo>
                  <a:pt x="19717" y="2052"/>
                  <a:pt x="19729" y="2040"/>
                  <a:pt x="19741" y="2005"/>
                </a:cubicBezTo>
                <a:cubicBezTo>
                  <a:pt x="19705" y="1838"/>
                  <a:pt x="19705" y="1886"/>
                  <a:pt x="19694" y="1862"/>
                </a:cubicBezTo>
                <a:lnTo>
                  <a:pt x="19658" y="1790"/>
                </a:lnTo>
                <a:lnTo>
                  <a:pt x="19670" y="1838"/>
                </a:lnTo>
                <a:cubicBezTo>
                  <a:pt x="19663" y="2035"/>
                  <a:pt x="19647" y="2042"/>
                  <a:pt x="19631" y="2042"/>
                </a:cubicBezTo>
                <a:cubicBezTo>
                  <a:pt x="19630" y="2042"/>
                  <a:pt x="19629" y="2042"/>
                  <a:pt x="19627" y="2042"/>
                </a:cubicBezTo>
                <a:cubicBezTo>
                  <a:pt x="19615" y="2042"/>
                  <a:pt x="19604" y="2047"/>
                  <a:pt x="19599" y="2141"/>
                </a:cubicBezTo>
                <a:lnTo>
                  <a:pt x="19599" y="2141"/>
                </a:lnTo>
                <a:cubicBezTo>
                  <a:pt x="19610" y="1923"/>
                  <a:pt x="19598" y="2015"/>
                  <a:pt x="19586" y="1862"/>
                </a:cubicBezTo>
                <a:cubicBezTo>
                  <a:pt x="19575" y="1814"/>
                  <a:pt x="19551" y="1767"/>
                  <a:pt x="19551" y="1719"/>
                </a:cubicBezTo>
                <a:cubicBezTo>
                  <a:pt x="19551" y="1752"/>
                  <a:pt x="19548" y="1762"/>
                  <a:pt x="19545" y="1762"/>
                </a:cubicBezTo>
                <a:cubicBezTo>
                  <a:pt x="19539" y="1762"/>
                  <a:pt x="19529" y="1734"/>
                  <a:pt x="19520" y="1734"/>
                </a:cubicBezTo>
                <a:cubicBezTo>
                  <a:pt x="19513" y="1734"/>
                  <a:pt x="19507" y="1752"/>
                  <a:pt x="19503" y="1814"/>
                </a:cubicBezTo>
                <a:cubicBezTo>
                  <a:pt x="19503" y="1767"/>
                  <a:pt x="19491" y="1802"/>
                  <a:pt x="19479" y="1683"/>
                </a:cubicBezTo>
                <a:lnTo>
                  <a:pt x="19479" y="1683"/>
                </a:lnTo>
                <a:cubicBezTo>
                  <a:pt x="19467" y="1719"/>
                  <a:pt x="19491" y="1767"/>
                  <a:pt x="19503" y="1826"/>
                </a:cubicBezTo>
                <a:cubicBezTo>
                  <a:pt x="19498" y="1863"/>
                  <a:pt x="19491" y="1876"/>
                  <a:pt x="19482" y="1876"/>
                </a:cubicBezTo>
                <a:cubicBezTo>
                  <a:pt x="19459" y="1876"/>
                  <a:pt x="19426" y="1786"/>
                  <a:pt x="19401" y="1786"/>
                </a:cubicBezTo>
                <a:cubicBezTo>
                  <a:pt x="19389" y="1786"/>
                  <a:pt x="19378" y="1808"/>
                  <a:pt x="19372" y="1874"/>
                </a:cubicBezTo>
                <a:cubicBezTo>
                  <a:pt x="19336" y="1969"/>
                  <a:pt x="19348" y="2148"/>
                  <a:pt x="19313" y="2231"/>
                </a:cubicBezTo>
                <a:cubicBezTo>
                  <a:pt x="19289" y="2148"/>
                  <a:pt x="19313" y="2052"/>
                  <a:pt x="19313" y="2052"/>
                </a:cubicBezTo>
                <a:cubicBezTo>
                  <a:pt x="19296" y="2014"/>
                  <a:pt x="19285" y="1998"/>
                  <a:pt x="19276" y="1998"/>
                </a:cubicBezTo>
                <a:cubicBezTo>
                  <a:pt x="19266" y="1998"/>
                  <a:pt x="19259" y="2020"/>
                  <a:pt x="19253" y="2052"/>
                </a:cubicBezTo>
                <a:cubicBezTo>
                  <a:pt x="19253" y="2005"/>
                  <a:pt x="19241" y="1969"/>
                  <a:pt x="19229" y="1909"/>
                </a:cubicBezTo>
                <a:lnTo>
                  <a:pt x="19229" y="1909"/>
                </a:lnTo>
                <a:cubicBezTo>
                  <a:pt x="19219" y="1919"/>
                  <a:pt x="19234" y="2045"/>
                  <a:pt x="19219" y="2045"/>
                </a:cubicBezTo>
                <a:cubicBezTo>
                  <a:pt x="19216" y="2045"/>
                  <a:pt x="19211" y="2040"/>
                  <a:pt x="19205" y="2029"/>
                </a:cubicBezTo>
                <a:cubicBezTo>
                  <a:pt x="19205" y="1969"/>
                  <a:pt x="19205" y="1874"/>
                  <a:pt x="19205" y="1826"/>
                </a:cubicBezTo>
                <a:cubicBezTo>
                  <a:pt x="19194" y="1874"/>
                  <a:pt x="19182" y="1969"/>
                  <a:pt x="19170" y="2017"/>
                </a:cubicBezTo>
                <a:cubicBezTo>
                  <a:pt x="19146" y="1921"/>
                  <a:pt x="19158" y="1874"/>
                  <a:pt x="19158" y="1814"/>
                </a:cubicBezTo>
                <a:lnTo>
                  <a:pt x="19158" y="1814"/>
                </a:lnTo>
                <a:cubicBezTo>
                  <a:pt x="19146" y="1862"/>
                  <a:pt x="19110" y="1909"/>
                  <a:pt x="19122" y="2052"/>
                </a:cubicBezTo>
                <a:lnTo>
                  <a:pt x="19138" y="2085"/>
                </a:lnTo>
                <a:lnTo>
                  <a:pt x="19138" y="2085"/>
                </a:lnTo>
                <a:cubicBezTo>
                  <a:pt x="19130" y="2051"/>
                  <a:pt x="19125" y="1973"/>
                  <a:pt x="19134" y="1945"/>
                </a:cubicBezTo>
                <a:cubicBezTo>
                  <a:pt x="19134" y="1919"/>
                  <a:pt x="19135" y="1908"/>
                  <a:pt x="19138" y="1908"/>
                </a:cubicBezTo>
                <a:cubicBezTo>
                  <a:pt x="19145" y="1908"/>
                  <a:pt x="19161" y="2005"/>
                  <a:pt x="19170" y="2040"/>
                </a:cubicBezTo>
                <a:lnTo>
                  <a:pt x="19158" y="2076"/>
                </a:lnTo>
                <a:cubicBezTo>
                  <a:pt x="19172" y="2166"/>
                  <a:pt x="19182" y="2197"/>
                  <a:pt x="19190" y="2197"/>
                </a:cubicBezTo>
                <a:cubicBezTo>
                  <a:pt x="19208" y="2197"/>
                  <a:pt x="19216" y="2040"/>
                  <a:pt x="19239" y="2040"/>
                </a:cubicBezTo>
                <a:cubicBezTo>
                  <a:pt x="19240" y="2040"/>
                  <a:pt x="19241" y="2040"/>
                  <a:pt x="19241" y="2040"/>
                </a:cubicBezTo>
                <a:lnTo>
                  <a:pt x="19253" y="2255"/>
                </a:lnTo>
                <a:lnTo>
                  <a:pt x="19265" y="2076"/>
                </a:lnTo>
                <a:cubicBezTo>
                  <a:pt x="19277" y="2136"/>
                  <a:pt x="19289" y="2255"/>
                  <a:pt x="19277" y="2290"/>
                </a:cubicBezTo>
                <a:cubicBezTo>
                  <a:pt x="19285" y="2312"/>
                  <a:pt x="19290" y="2320"/>
                  <a:pt x="19293" y="2320"/>
                </a:cubicBezTo>
                <a:cubicBezTo>
                  <a:pt x="19300" y="2320"/>
                  <a:pt x="19299" y="2284"/>
                  <a:pt x="19302" y="2284"/>
                </a:cubicBezTo>
                <a:cubicBezTo>
                  <a:pt x="19303" y="2284"/>
                  <a:pt x="19306" y="2294"/>
                  <a:pt x="19313" y="2326"/>
                </a:cubicBezTo>
                <a:cubicBezTo>
                  <a:pt x="19324" y="2338"/>
                  <a:pt x="19324" y="2350"/>
                  <a:pt x="19324" y="2362"/>
                </a:cubicBezTo>
                <a:lnTo>
                  <a:pt x="19336" y="2290"/>
                </a:lnTo>
                <a:cubicBezTo>
                  <a:pt x="19336" y="2333"/>
                  <a:pt x="19346" y="2425"/>
                  <a:pt x="19339" y="2425"/>
                </a:cubicBezTo>
                <a:cubicBezTo>
                  <a:pt x="19338" y="2425"/>
                  <a:pt x="19338" y="2424"/>
                  <a:pt x="19336" y="2421"/>
                </a:cubicBezTo>
                <a:lnTo>
                  <a:pt x="19336" y="2421"/>
                </a:lnTo>
                <a:cubicBezTo>
                  <a:pt x="19345" y="2442"/>
                  <a:pt x="19351" y="2450"/>
                  <a:pt x="19357" y="2450"/>
                </a:cubicBezTo>
                <a:cubicBezTo>
                  <a:pt x="19374" y="2450"/>
                  <a:pt x="19378" y="2357"/>
                  <a:pt x="19389" y="2357"/>
                </a:cubicBezTo>
                <a:cubicBezTo>
                  <a:pt x="19394" y="2357"/>
                  <a:pt x="19400" y="2371"/>
                  <a:pt x="19408" y="2410"/>
                </a:cubicBezTo>
                <a:lnTo>
                  <a:pt x="19408" y="2421"/>
                </a:lnTo>
                <a:cubicBezTo>
                  <a:pt x="19444" y="2350"/>
                  <a:pt x="19396" y="2267"/>
                  <a:pt x="19408" y="2076"/>
                </a:cubicBezTo>
                <a:lnTo>
                  <a:pt x="19408" y="2076"/>
                </a:lnTo>
                <a:lnTo>
                  <a:pt x="19467" y="2469"/>
                </a:lnTo>
                <a:lnTo>
                  <a:pt x="19455" y="2302"/>
                </a:lnTo>
                <a:lnTo>
                  <a:pt x="19455" y="2302"/>
                </a:lnTo>
                <a:cubicBezTo>
                  <a:pt x="19467" y="2314"/>
                  <a:pt x="19479" y="2326"/>
                  <a:pt x="19479" y="2386"/>
                </a:cubicBezTo>
                <a:cubicBezTo>
                  <a:pt x="19491" y="2279"/>
                  <a:pt x="19467" y="2314"/>
                  <a:pt x="19479" y="2219"/>
                </a:cubicBezTo>
                <a:lnTo>
                  <a:pt x="19479" y="2219"/>
                </a:lnTo>
                <a:cubicBezTo>
                  <a:pt x="19490" y="2264"/>
                  <a:pt x="19500" y="2273"/>
                  <a:pt x="19510" y="2273"/>
                </a:cubicBezTo>
                <a:cubicBezTo>
                  <a:pt x="19517" y="2273"/>
                  <a:pt x="19524" y="2267"/>
                  <a:pt x="19530" y="2267"/>
                </a:cubicBezTo>
                <a:cubicBezTo>
                  <a:pt x="19535" y="2267"/>
                  <a:pt x="19540" y="2271"/>
                  <a:pt x="19545" y="2287"/>
                </a:cubicBezTo>
                <a:lnTo>
                  <a:pt x="19545" y="2287"/>
                </a:lnTo>
                <a:cubicBezTo>
                  <a:pt x="19541" y="2271"/>
                  <a:pt x="19541" y="2255"/>
                  <a:pt x="19551" y="2219"/>
                </a:cubicBezTo>
                <a:lnTo>
                  <a:pt x="19551" y="2219"/>
                </a:lnTo>
                <a:cubicBezTo>
                  <a:pt x="19558" y="2306"/>
                  <a:pt x="19563" y="2333"/>
                  <a:pt x="19568" y="2333"/>
                </a:cubicBezTo>
                <a:cubicBezTo>
                  <a:pt x="19576" y="2333"/>
                  <a:pt x="19582" y="2263"/>
                  <a:pt x="19595" y="2263"/>
                </a:cubicBezTo>
                <a:cubicBezTo>
                  <a:pt x="19599" y="2263"/>
                  <a:pt x="19604" y="2270"/>
                  <a:pt x="19610" y="2290"/>
                </a:cubicBezTo>
                <a:cubicBezTo>
                  <a:pt x="19610" y="2433"/>
                  <a:pt x="19586" y="2362"/>
                  <a:pt x="19610" y="2481"/>
                </a:cubicBezTo>
                <a:cubicBezTo>
                  <a:pt x="19610" y="2411"/>
                  <a:pt x="19614" y="2387"/>
                  <a:pt x="19620" y="2387"/>
                </a:cubicBezTo>
                <a:cubicBezTo>
                  <a:pt x="19633" y="2387"/>
                  <a:pt x="19656" y="2498"/>
                  <a:pt x="19666" y="2498"/>
                </a:cubicBezTo>
                <a:cubicBezTo>
                  <a:pt x="19668" y="2498"/>
                  <a:pt x="19669" y="2497"/>
                  <a:pt x="19670" y="2493"/>
                </a:cubicBezTo>
                <a:cubicBezTo>
                  <a:pt x="19658" y="2302"/>
                  <a:pt x="19705" y="2410"/>
                  <a:pt x="19729" y="2338"/>
                </a:cubicBezTo>
                <a:cubicBezTo>
                  <a:pt x="19741" y="2410"/>
                  <a:pt x="19801" y="2445"/>
                  <a:pt x="19825" y="2505"/>
                </a:cubicBezTo>
                <a:lnTo>
                  <a:pt x="19825" y="2541"/>
                </a:lnTo>
                <a:cubicBezTo>
                  <a:pt x="19825" y="2350"/>
                  <a:pt x="19860" y="2386"/>
                  <a:pt x="19872" y="2338"/>
                </a:cubicBezTo>
                <a:cubicBezTo>
                  <a:pt x="19884" y="2457"/>
                  <a:pt x="19872" y="2505"/>
                  <a:pt x="19872" y="2552"/>
                </a:cubicBezTo>
                <a:lnTo>
                  <a:pt x="19884" y="2552"/>
                </a:lnTo>
                <a:cubicBezTo>
                  <a:pt x="19896" y="2493"/>
                  <a:pt x="19896" y="2457"/>
                  <a:pt x="19908" y="2433"/>
                </a:cubicBezTo>
                <a:lnTo>
                  <a:pt x="19908" y="2576"/>
                </a:lnTo>
                <a:cubicBezTo>
                  <a:pt x="19926" y="2576"/>
                  <a:pt x="19945" y="2475"/>
                  <a:pt x="19969" y="2475"/>
                </a:cubicBezTo>
                <a:cubicBezTo>
                  <a:pt x="19976" y="2475"/>
                  <a:pt x="19983" y="2484"/>
                  <a:pt x="19991" y="2505"/>
                </a:cubicBezTo>
                <a:cubicBezTo>
                  <a:pt x="19991" y="2374"/>
                  <a:pt x="19956" y="2136"/>
                  <a:pt x="19979" y="2040"/>
                </a:cubicBezTo>
                <a:lnTo>
                  <a:pt x="19979" y="2040"/>
                </a:lnTo>
                <a:cubicBezTo>
                  <a:pt x="19991" y="2112"/>
                  <a:pt x="19991" y="2243"/>
                  <a:pt x="19991" y="2267"/>
                </a:cubicBezTo>
                <a:cubicBezTo>
                  <a:pt x="19991" y="2258"/>
                  <a:pt x="19991" y="2230"/>
                  <a:pt x="19996" y="2230"/>
                </a:cubicBezTo>
                <a:cubicBezTo>
                  <a:pt x="19998" y="2230"/>
                  <a:pt x="20000" y="2233"/>
                  <a:pt x="20003" y="2243"/>
                </a:cubicBezTo>
                <a:lnTo>
                  <a:pt x="19991" y="2362"/>
                </a:lnTo>
                <a:cubicBezTo>
                  <a:pt x="19994" y="2368"/>
                  <a:pt x="19997" y="2371"/>
                  <a:pt x="19998" y="2371"/>
                </a:cubicBezTo>
                <a:cubicBezTo>
                  <a:pt x="20009" y="2371"/>
                  <a:pt x="19996" y="2266"/>
                  <a:pt x="20013" y="2266"/>
                </a:cubicBezTo>
                <a:cubicBezTo>
                  <a:pt x="20013" y="2266"/>
                  <a:pt x="20014" y="2266"/>
                  <a:pt x="20015" y="2267"/>
                </a:cubicBezTo>
                <a:cubicBezTo>
                  <a:pt x="20015" y="2374"/>
                  <a:pt x="20027" y="2338"/>
                  <a:pt x="20027" y="2421"/>
                </a:cubicBezTo>
                <a:cubicBezTo>
                  <a:pt x="20026" y="2423"/>
                  <a:pt x="20024" y="2423"/>
                  <a:pt x="20023" y="2423"/>
                </a:cubicBezTo>
                <a:cubicBezTo>
                  <a:pt x="20018" y="2423"/>
                  <a:pt x="20015" y="2408"/>
                  <a:pt x="20011" y="2408"/>
                </a:cubicBezTo>
                <a:cubicBezTo>
                  <a:pt x="20009" y="2408"/>
                  <a:pt x="20006" y="2411"/>
                  <a:pt x="20003" y="2421"/>
                </a:cubicBezTo>
                <a:cubicBezTo>
                  <a:pt x="20027" y="2445"/>
                  <a:pt x="20039" y="2505"/>
                  <a:pt x="20051" y="2576"/>
                </a:cubicBezTo>
                <a:cubicBezTo>
                  <a:pt x="20051" y="2517"/>
                  <a:pt x="20039" y="2445"/>
                  <a:pt x="20051" y="2421"/>
                </a:cubicBezTo>
                <a:cubicBezTo>
                  <a:pt x="20075" y="2421"/>
                  <a:pt x="20063" y="2552"/>
                  <a:pt x="20086" y="2600"/>
                </a:cubicBezTo>
                <a:cubicBezTo>
                  <a:pt x="20086" y="2529"/>
                  <a:pt x="20110" y="2600"/>
                  <a:pt x="20098" y="2445"/>
                </a:cubicBezTo>
                <a:lnTo>
                  <a:pt x="20098" y="2445"/>
                </a:lnTo>
                <a:cubicBezTo>
                  <a:pt x="20110" y="2457"/>
                  <a:pt x="20110" y="2529"/>
                  <a:pt x="20122" y="2564"/>
                </a:cubicBezTo>
                <a:cubicBezTo>
                  <a:pt x="20134" y="2493"/>
                  <a:pt x="20182" y="2541"/>
                  <a:pt x="20158" y="2386"/>
                </a:cubicBezTo>
                <a:lnTo>
                  <a:pt x="20158" y="2374"/>
                </a:lnTo>
                <a:cubicBezTo>
                  <a:pt x="20158" y="2362"/>
                  <a:pt x="20158" y="2362"/>
                  <a:pt x="20158" y="2362"/>
                </a:cubicBezTo>
                <a:cubicBezTo>
                  <a:pt x="20170" y="2323"/>
                  <a:pt x="20182" y="2309"/>
                  <a:pt x="20194" y="2309"/>
                </a:cubicBezTo>
                <a:cubicBezTo>
                  <a:pt x="20224" y="2309"/>
                  <a:pt x="20254" y="2396"/>
                  <a:pt x="20284" y="2396"/>
                </a:cubicBezTo>
                <a:cubicBezTo>
                  <a:pt x="20290" y="2396"/>
                  <a:pt x="20295" y="2393"/>
                  <a:pt x="20301" y="2386"/>
                </a:cubicBezTo>
                <a:lnTo>
                  <a:pt x="20301" y="2433"/>
                </a:lnTo>
                <a:cubicBezTo>
                  <a:pt x="20325" y="2374"/>
                  <a:pt x="20360" y="2398"/>
                  <a:pt x="20384" y="2290"/>
                </a:cubicBezTo>
                <a:cubicBezTo>
                  <a:pt x="20384" y="2290"/>
                  <a:pt x="20396" y="2386"/>
                  <a:pt x="20396" y="2445"/>
                </a:cubicBezTo>
                <a:cubicBezTo>
                  <a:pt x="20410" y="2417"/>
                  <a:pt x="20416" y="2388"/>
                  <a:pt x="20424" y="2388"/>
                </a:cubicBezTo>
                <a:cubicBezTo>
                  <a:pt x="20429" y="2388"/>
                  <a:pt x="20434" y="2400"/>
                  <a:pt x="20444" y="2433"/>
                </a:cubicBezTo>
                <a:cubicBezTo>
                  <a:pt x="20436" y="2487"/>
                  <a:pt x="20443" y="2501"/>
                  <a:pt x="20443" y="2501"/>
                </a:cubicBezTo>
                <a:cubicBezTo>
                  <a:pt x="20443" y="2501"/>
                  <a:pt x="20440" y="2497"/>
                  <a:pt x="20432" y="2493"/>
                </a:cubicBezTo>
                <a:lnTo>
                  <a:pt x="20432" y="2493"/>
                </a:lnTo>
                <a:cubicBezTo>
                  <a:pt x="20446" y="2521"/>
                  <a:pt x="20451" y="2561"/>
                  <a:pt x="20461" y="2561"/>
                </a:cubicBezTo>
                <a:cubicBezTo>
                  <a:pt x="20468" y="2561"/>
                  <a:pt x="20476" y="2540"/>
                  <a:pt x="20491" y="2481"/>
                </a:cubicBezTo>
                <a:lnTo>
                  <a:pt x="20491" y="2481"/>
                </a:lnTo>
                <a:cubicBezTo>
                  <a:pt x="20482" y="2580"/>
                  <a:pt x="20494" y="2625"/>
                  <a:pt x="20505" y="2625"/>
                </a:cubicBezTo>
                <a:cubicBezTo>
                  <a:pt x="20509" y="2625"/>
                  <a:pt x="20512" y="2621"/>
                  <a:pt x="20515" y="2612"/>
                </a:cubicBezTo>
                <a:lnTo>
                  <a:pt x="20503" y="2517"/>
                </a:lnTo>
                <a:cubicBezTo>
                  <a:pt x="20508" y="2507"/>
                  <a:pt x="20513" y="2503"/>
                  <a:pt x="20518" y="2503"/>
                </a:cubicBezTo>
                <a:cubicBezTo>
                  <a:pt x="20525" y="2503"/>
                  <a:pt x="20532" y="2510"/>
                  <a:pt x="20539" y="2517"/>
                </a:cubicBezTo>
                <a:lnTo>
                  <a:pt x="20539" y="2695"/>
                </a:lnTo>
                <a:cubicBezTo>
                  <a:pt x="20547" y="2731"/>
                  <a:pt x="20555" y="2745"/>
                  <a:pt x="20563" y="2745"/>
                </a:cubicBezTo>
                <a:cubicBezTo>
                  <a:pt x="20591" y="2745"/>
                  <a:pt x="20618" y="2570"/>
                  <a:pt x="20642" y="2570"/>
                </a:cubicBezTo>
                <a:cubicBezTo>
                  <a:pt x="20652" y="2570"/>
                  <a:pt x="20661" y="2599"/>
                  <a:pt x="20670" y="2683"/>
                </a:cubicBezTo>
                <a:cubicBezTo>
                  <a:pt x="20682" y="2564"/>
                  <a:pt x="20646" y="2600"/>
                  <a:pt x="20658" y="2457"/>
                </a:cubicBezTo>
                <a:lnTo>
                  <a:pt x="20658" y="2457"/>
                </a:lnTo>
                <a:cubicBezTo>
                  <a:pt x="20682" y="2481"/>
                  <a:pt x="20706" y="2731"/>
                  <a:pt x="20706" y="2731"/>
                </a:cubicBezTo>
                <a:cubicBezTo>
                  <a:pt x="20710" y="2743"/>
                  <a:pt x="20714" y="2748"/>
                  <a:pt x="20718" y="2748"/>
                </a:cubicBezTo>
                <a:cubicBezTo>
                  <a:pt x="20742" y="2748"/>
                  <a:pt x="20754" y="2534"/>
                  <a:pt x="20772" y="2534"/>
                </a:cubicBezTo>
                <a:cubicBezTo>
                  <a:pt x="20773" y="2534"/>
                  <a:pt x="20775" y="2536"/>
                  <a:pt x="20777" y="2541"/>
                </a:cubicBezTo>
                <a:cubicBezTo>
                  <a:pt x="20777" y="2481"/>
                  <a:pt x="20777" y="2314"/>
                  <a:pt x="20801" y="2255"/>
                </a:cubicBezTo>
                <a:cubicBezTo>
                  <a:pt x="20837" y="2279"/>
                  <a:pt x="20837" y="2517"/>
                  <a:pt x="20813" y="2576"/>
                </a:cubicBezTo>
                <a:cubicBezTo>
                  <a:pt x="20813" y="2576"/>
                  <a:pt x="20801" y="2552"/>
                  <a:pt x="20801" y="2541"/>
                </a:cubicBezTo>
                <a:cubicBezTo>
                  <a:pt x="20801" y="2552"/>
                  <a:pt x="20789" y="2588"/>
                  <a:pt x="20801" y="2648"/>
                </a:cubicBezTo>
                <a:lnTo>
                  <a:pt x="20801" y="2588"/>
                </a:lnTo>
                <a:cubicBezTo>
                  <a:pt x="20813" y="2648"/>
                  <a:pt x="20848" y="2648"/>
                  <a:pt x="20837" y="2755"/>
                </a:cubicBezTo>
                <a:cubicBezTo>
                  <a:pt x="20856" y="2707"/>
                  <a:pt x="20852" y="2667"/>
                  <a:pt x="20843" y="2635"/>
                </a:cubicBezTo>
                <a:lnTo>
                  <a:pt x="20843" y="2635"/>
                </a:lnTo>
                <a:cubicBezTo>
                  <a:pt x="20852" y="2657"/>
                  <a:pt x="20860" y="2661"/>
                  <a:pt x="20868" y="2661"/>
                </a:cubicBezTo>
                <a:cubicBezTo>
                  <a:pt x="20874" y="2661"/>
                  <a:pt x="20879" y="2660"/>
                  <a:pt x="20884" y="2660"/>
                </a:cubicBezTo>
                <a:cubicBezTo>
                  <a:pt x="20892" y="2660"/>
                  <a:pt x="20900" y="2664"/>
                  <a:pt x="20908" y="2683"/>
                </a:cubicBezTo>
                <a:cubicBezTo>
                  <a:pt x="20908" y="2648"/>
                  <a:pt x="20908" y="2576"/>
                  <a:pt x="20908" y="2576"/>
                </a:cubicBezTo>
                <a:cubicBezTo>
                  <a:pt x="20915" y="2587"/>
                  <a:pt x="20921" y="2592"/>
                  <a:pt x="20926" y="2592"/>
                </a:cubicBezTo>
                <a:cubicBezTo>
                  <a:pt x="20950" y="2592"/>
                  <a:pt x="20937" y="2453"/>
                  <a:pt x="20968" y="2433"/>
                </a:cubicBezTo>
                <a:lnTo>
                  <a:pt x="20968" y="2433"/>
                </a:lnTo>
                <a:cubicBezTo>
                  <a:pt x="20977" y="2507"/>
                  <a:pt x="20964" y="2603"/>
                  <a:pt x="20975" y="2603"/>
                </a:cubicBezTo>
                <a:cubicBezTo>
                  <a:pt x="20978" y="2603"/>
                  <a:pt x="20983" y="2595"/>
                  <a:pt x="20991" y="2576"/>
                </a:cubicBezTo>
                <a:lnTo>
                  <a:pt x="20991" y="2576"/>
                </a:lnTo>
                <a:cubicBezTo>
                  <a:pt x="21003" y="2648"/>
                  <a:pt x="20991" y="2743"/>
                  <a:pt x="20979" y="2791"/>
                </a:cubicBezTo>
                <a:cubicBezTo>
                  <a:pt x="20987" y="2764"/>
                  <a:pt x="20994" y="2753"/>
                  <a:pt x="21000" y="2753"/>
                </a:cubicBezTo>
                <a:cubicBezTo>
                  <a:pt x="21021" y="2753"/>
                  <a:pt x="21032" y="2879"/>
                  <a:pt x="21051" y="2898"/>
                </a:cubicBezTo>
                <a:lnTo>
                  <a:pt x="21051" y="2791"/>
                </a:lnTo>
                <a:cubicBezTo>
                  <a:pt x="21063" y="2814"/>
                  <a:pt x="21063" y="2814"/>
                  <a:pt x="21063" y="2874"/>
                </a:cubicBezTo>
                <a:cubicBezTo>
                  <a:pt x="21075" y="2791"/>
                  <a:pt x="21063" y="2660"/>
                  <a:pt x="21087" y="2552"/>
                </a:cubicBezTo>
                <a:cubicBezTo>
                  <a:pt x="21089" y="2565"/>
                  <a:pt x="21093" y="2569"/>
                  <a:pt x="21097" y="2569"/>
                </a:cubicBezTo>
                <a:cubicBezTo>
                  <a:pt x="21104" y="2569"/>
                  <a:pt x="21111" y="2559"/>
                  <a:pt x="21117" y="2559"/>
                </a:cubicBezTo>
                <a:cubicBezTo>
                  <a:pt x="21124" y="2559"/>
                  <a:pt x="21128" y="2575"/>
                  <a:pt x="21122" y="2648"/>
                </a:cubicBezTo>
                <a:cubicBezTo>
                  <a:pt x="21118" y="2641"/>
                  <a:pt x="21115" y="2638"/>
                  <a:pt x="21113" y="2638"/>
                </a:cubicBezTo>
                <a:cubicBezTo>
                  <a:pt x="21095" y="2638"/>
                  <a:pt x="21116" y="2804"/>
                  <a:pt x="21090" y="2835"/>
                </a:cubicBezTo>
                <a:lnTo>
                  <a:pt x="21090" y="2835"/>
                </a:lnTo>
                <a:cubicBezTo>
                  <a:pt x="21095" y="2831"/>
                  <a:pt x="21099" y="2829"/>
                  <a:pt x="21103" y="2829"/>
                </a:cubicBezTo>
                <a:cubicBezTo>
                  <a:pt x="21107" y="2829"/>
                  <a:pt x="21110" y="2832"/>
                  <a:pt x="21110" y="2838"/>
                </a:cubicBezTo>
                <a:cubicBezTo>
                  <a:pt x="21110" y="2862"/>
                  <a:pt x="21110" y="2874"/>
                  <a:pt x="21110" y="2886"/>
                </a:cubicBezTo>
                <a:cubicBezTo>
                  <a:pt x="21115" y="2915"/>
                  <a:pt x="21119" y="2927"/>
                  <a:pt x="21122" y="2927"/>
                </a:cubicBezTo>
                <a:cubicBezTo>
                  <a:pt x="21135" y="2927"/>
                  <a:pt x="21141" y="2707"/>
                  <a:pt x="21170" y="2707"/>
                </a:cubicBezTo>
                <a:lnTo>
                  <a:pt x="21170" y="2707"/>
                </a:lnTo>
                <a:cubicBezTo>
                  <a:pt x="21159" y="2791"/>
                  <a:pt x="21167" y="2866"/>
                  <a:pt x="21178" y="2866"/>
                </a:cubicBezTo>
                <a:cubicBezTo>
                  <a:pt x="21179" y="2866"/>
                  <a:pt x="21180" y="2865"/>
                  <a:pt x="21182" y="2862"/>
                </a:cubicBezTo>
                <a:cubicBezTo>
                  <a:pt x="21158" y="2862"/>
                  <a:pt x="21182" y="2707"/>
                  <a:pt x="21194" y="2636"/>
                </a:cubicBezTo>
                <a:cubicBezTo>
                  <a:pt x="21199" y="2652"/>
                  <a:pt x="21204" y="2659"/>
                  <a:pt x="21208" y="2659"/>
                </a:cubicBezTo>
                <a:cubicBezTo>
                  <a:pt x="21223" y="2659"/>
                  <a:pt x="21232" y="2588"/>
                  <a:pt x="21241" y="2588"/>
                </a:cubicBezTo>
                <a:lnTo>
                  <a:pt x="21229" y="2564"/>
                </a:lnTo>
                <a:cubicBezTo>
                  <a:pt x="21229" y="2469"/>
                  <a:pt x="21241" y="2481"/>
                  <a:pt x="21265" y="2445"/>
                </a:cubicBezTo>
                <a:lnTo>
                  <a:pt x="21265" y="2445"/>
                </a:lnTo>
                <a:cubicBezTo>
                  <a:pt x="21265" y="2469"/>
                  <a:pt x="21263" y="2484"/>
                  <a:pt x="21261" y="2494"/>
                </a:cubicBezTo>
                <a:lnTo>
                  <a:pt x="21261" y="2494"/>
                </a:lnTo>
                <a:cubicBezTo>
                  <a:pt x="21263" y="2489"/>
                  <a:pt x="21264" y="2487"/>
                  <a:pt x="21266" y="2487"/>
                </a:cubicBezTo>
                <a:cubicBezTo>
                  <a:pt x="21279" y="2487"/>
                  <a:pt x="21289" y="2622"/>
                  <a:pt x="21303" y="2622"/>
                </a:cubicBezTo>
                <a:cubicBezTo>
                  <a:pt x="21306" y="2622"/>
                  <a:pt x="21309" y="2615"/>
                  <a:pt x="21313" y="2600"/>
                </a:cubicBezTo>
                <a:cubicBezTo>
                  <a:pt x="21325" y="2660"/>
                  <a:pt x="21313" y="2767"/>
                  <a:pt x="21313" y="2814"/>
                </a:cubicBezTo>
                <a:cubicBezTo>
                  <a:pt x="21320" y="2791"/>
                  <a:pt x="21326" y="2781"/>
                  <a:pt x="21331" y="2781"/>
                </a:cubicBezTo>
                <a:cubicBezTo>
                  <a:pt x="21346" y="2781"/>
                  <a:pt x="21353" y="2872"/>
                  <a:pt x="21369" y="2872"/>
                </a:cubicBezTo>
                <a:cubicBezTo>
                  <a:pt x="21373" y="2872"/>
                  <a:pt x="21378" y="2866"/>
                  <a:pt x="21384" y="2850"/>
                </a:cubicBezTo>
                <a:cubicBezTo>
                  <a:pt x="21372" y="2719"/>
                  <a:pt x="21372" y="2755"/>
                  <a:pt x="21408" y="2636"/>
                </a:cubicBezTo>
                <a:lnTo>
                  <a:pt x="21408" y="2636"/>
                </a:lnTo>
                <a:lnTo>
                  <a:pt x="21349" y="2719"/>
                </a:lnTo>
                <a:lnTo>
                  <a:pt x="21396" y="2541"/>
                </a:lnTo>
                <a:cubicBezTo>
                  <a:pt x="21395" y="2540"/>
                  <a:pt x="21393" y="2539"/>
                  <a:pt x="21391" y="2539"/>
                </a:cubicBezTo>
                <a:cubicBezTo>
                  <a:pt x="21372" y="2539"/>
                  <a:pt x="21354" y="2592"/>
                  <a:pt x="21350" y="2592"/>
                </a:cubicBezTo>
                <a:cubicBezTo>
                  <a:pt x="21349" y="2592"/>
                  <a:pt x="21349" y="2591"/>
                  <a:pt x="21349" y="2588"/>
                </a:cubicBezTo>
                <a:cubicBezTo>
                  <a:pt x="21372" y="2493"/>
                  <a:pt x="21360" y="2517"/>
                  <a:pt x="21360" y="2421"/>
                </a:cubicBezTo>
                <a:lnTo>
                  <a:pt x="21360" y="2421"/>
                </a:lnTo>
                <a:cubicBezTo>
                  <a:pt x="21363" y="2466"/>
                  <a:pt x="21368" y="2482"/>
                  <a:pt x="21373" y="2482"/>
                </a:cubicBezTo>
                <a:cubicBezTo>
                  <a:pt x="21386" y="2482"/>
                  <a:pt x="21403" y="2403"/>
                  <a:pt x="21418" y="2403"/>
                </a:cubicBezTo>
                <a:cubicBezTo>
                  <a:pt x="21423" y="2403"/>
                  <a:pt x="21428" y="2412"/>
                  <a:pt x="21432" y="2433"/>
                </a:cubicBezTo>
                <a:lnTo>
                  <a:pt x="21408" y="2743"/>
                </a:lnTo>
                <a:cubicBezTo>
                  <a:pt x="21413" y="2771"/>
                  <a:pt x="21418" y="2782"/>
                  <a:pt x="21425" y="2782"/>
                </a:cubicBezTo>
                <a:cubicBezTo>
                  <a:pt x="21447" y="2782"/>
                  <a:pt x="21477" y="2656"/>
                  <a:pt x="21509" y="2656"/>
                </a:cubicBezTo>
                <a:cubicBezTo>
                  <a:pt x="21515" y="2656"/>
                  <a:pt x="21521" y="2661"/>
                  <a:pt x="21527" y="2671"/>
                </a:cubicBezTo>
                <a:lnTo>
                  <a:pt x="21515" y="2624"/>
                </a:lnTo>
                <a:cubicBezTo>
                  <a:pt x="21520" y="2569"/>
                  <a:pt x="21527" y="2556"/>
                  <a:pt x="21535" y="2556"/>
                </a:cubicBezTo>
                <a:cubicBezTo>
                  <a:pt x="21541" y="2556"/>
                  <a:pt x="21548" y="2566"/>
                  <a:pt x="21554" y="2566"/>
                </a:cubicBezTo>
                <a:cubicBezTo>
                  <a:pt x="21557" y="2566"/>
                  <a:pt x="21560" y="2562"/>
                  <a:pt x="21563" y="2552"/>
                </a:cubicBezTo>
                <a:lnTo>
                  <a:pt x="21563" y="2552"/>
                </a:lnTo>
                <a:cubicBezTo>
                  <a:pt x="21551" y="2660"/>
                  <a:pt x="21563" y="2695"/>
                  <a:pt x="21563" y="2755"/>
                </a:cubicBezTo>
                <a:cubicBezTo>
                  <a:pt x="21575" y="2683"/>
                  <a:pt x="21599" y="2767"/>
                  <a:pt x="21622" y="2564"/>
                </a:cubicBezTo>
                <a:lnTo>
                  <a:pt x="21634" y="2707"/>
                </a:lnTo>
                <a:cubicBezTo>
                  <a:pt x="21636" y="2710"/>
                  <a:pt x="21637" y="2712"/>
                  <a:pt x="21639" y="2712"/>
                </a:cubicBezTo>
                <a:cubicBezTo>
                  <a:pt x="21661" y="2712"/>
                  <a:pt x="21693" y="2443"/>
                  <a:pt x="21724" y="2443"/>
                </a:cubicBezTo>
                <a:cubicBezTo>
                  <a:pt x="21726" y="2443"/>
                  <a:pt x="21728" y="2443"/>
                  <a:pt x="21730" y="2445"/>
                </a:cubicBezTo>
                <a:cubicBezTo>
                  <a:pt x="21706" y="2564"/>
                  <a:pt x="21718" y="2636"/>
                  <a:pt x="21694" y="2707"/>
                </a:cubicBezTo>
                <a:cubicBezTo>
                  <a:pt x="21698" y="2712"/>
                  <a:pt x="21703" y="2716"/>
                  <a:pt x="21707" y="2716"/>
                </a:cubicBezTo>
                <a:cubicBezTo>
                  <a:pt x="21713" y="2716"/>
                  <a:pt x="21718" y="2704"/>
                  <a:pt x="21718" y="2660"/>
                </a:cubicBezTo>
                <a:cubicBezTo>
                  <a:pt x="21718" y="2671"/>
                  <a:pt x="21719" y="2675"/>
                  <a:pt x="21721" y="2675"/>
                </a:cubicBezTo>
                <a:cubicBezTo>
                  <a:pt x="21729" y="2675"/>
                  <a:pt x="21751" y="2598"/>
                  <a:pt x="21760" y="2598"/>
                </a:cubicBezTo>
                <a:cubicBezTo>
                  <a:pt x="21763" y="2598"/>
                  <a:pt x="21765" y="2605"/>
                  <a:pt x="21765" y="2624"/>
                </a:cubicBezTo>
                <a:cubicBezTo>
                  <a:pt x="21777" y="2579"/>
                  <a:pt x="21788" y="2480"/>
                  <a:pt x="21799" y="2480"/>
                </a:cubicBezTo>
                <a:cubicBezTo>
                  <a:pt x="21800" y="2480"/>
                  <a:pt x="21800" y="2480"/>
                  <a:pt x="21801" y="2481"/>
                </a:cubicBezTo>
                <a:cubicBezTo>
                  <a:pt x="21801" y="2505"/>
                  <a:pt x="21801" y="2529"/>
                  <a:pt x="21801" y="2529"/>
                </a:cubicBezTo>
                <a:cubicBezTo>
                  <a:pt x="21801" y="2481"/>
                  <a:pt x="21825" y="2469"/>
                  <a:pt x="21825" y="2350"/>
                </a:cubicBezTo>
                <a:cubicBezTo>
                  <a:pt x="21830" y="2478"/>
                  <a:pt x="21848" y="2502"/>
                  <a:pt x="21868" y="2502"/>
                </a:cubicBezTo>
                <a:cubicBezTo>
                  <a:pt x="21881" y="2502"/>
                  <a:pt x="21894" y="2493"/>
                  <a:pt x="21906" y="2493"/>
                </a:cubicBezTo>
                <a:cubicBezTo>
                  <a:pt x="21924" y="2493"/>
                  <a:pt x="21940" y="2513"/>
                  <a:pt x="21944" y="2612"/>
                </a:cubicBezTo>
                <a:cubicBezTo>
                  <a:pt x="21968" y="2588"/>
                  <a:pt x="22003" y="2552"/>
                  <a:pt x="22027" y="2552"/>
                </a:cubicBezTo>
                <a:cubicBezTo>
                  <a:pt x="22027" y="2567"/>
                  <a:pt x="22027" y="2582"/>
                  <a:pt x="22027" y="2588"/>
                </a:cubicBezTo>
                <a:cubicBezTo>
                  <a:pt x="22030" y="2599"/>
                  <a:pt x="22033" y="2604"/>
                  <a:pt x="22035" y="2604"/>
                </a:cubicBezTo>
                <a:cubicBezTo>
                  <a:pt x="22053" y="2604"/>
                  <a:pt x="22072" y="2390"/>
                  <a:pt x="22090" y="2390"/>
                </a:cubicBezTo>
                <a:cubicBezTo>
                  <a:pt x="22093" y="2390"/>
                  <a:pt x="22096" y="2396"/>
                  <a:pt x="22099" y="2410"/>
                </a:cubicBezTo>
                <a:cubicBezTo>
                  <a:pt x="22111" y="2576"/>
                  <a:pt x="22075" y="2493"/>
                  <a:pt x="22075" y="2564"/>
                </a:cubicBezTo>
                <a:cubicBezTo>
                  <a:pt x="22067" y="2676"/>
                  <a:pt x="22071" y="2708"/>
                  <a:pt x="22080" y="2708"/>
                </a:cubicBezTo>
                <a:cubicBezTo>
                  <a:pt x="22091" y="2708"/>
                  <a:pt x="22111" y="2656"/>
                  <a:pt x="22123" y="2656"/>
                </a:cubicBezTo>
                <a:cubicBezTo>
                  <a:pt x="22130" y="2656"/>
                  <a:pt x="22134" y="2672"/>
                  <a:pt x="22134" y="2719"/>
                </a:cubicBezTo>
                <a:lnTo>
                  <a:pt x="22122" y="2743"/>
                </a:lnTo>
                <a:cubicBezTo>
                  <a:pt x="22125" y="2763"/>
                  <a:pt x="22129" y="2771"/>
                  <a:pt x="22134" y="2771"/>
                </a:cubicBezTo>
                <a:cubicBezTo>
                  <a:pt x="22153" y="2771"/>
                  <a:pt x="22191" y="2644"/>
                  <a:pt x="22212" y="2644"/>
                </a:cubicBezTo>
                <a:cubicBezTo>
                  <a:pt x="22214" y="2644"/>
                  <a:pt x="22216" y="2645"/>
                  <a:pt x="22218" y="2648"/>
                </a:cubicBezTo>
                <a:cubicBezTo>
                  <a:pt x="22218" y="2648"/>
                  <a:pt x="22218" y="2671"/>
                  <a:pt x="22218" y="2695"/>
                </a:cubicBezTo>
                <a:cubicBezTo>
                  <a:pt x="22253" y="2517"/>
                  <a:pt x="22301" y="2469"/>
                  <a:pt x="22337" y="2421"/>
                </a:cubicBezTo>
                <a:lnTo>
                  <a:pt x="22337" y="2421"/>
                </a:lnTo>
                <a:cubicBezTo>
                  <a:pt x="22313" y="2552"/>
                  <a:pt x="22313" y="2493"/>
                  <a:pt x="22313" y="2636"/>
                </a:cubicBezTo>
                <a:cubicBezTo>
                  <a:pt x="22325" y="2612"/>
                  <a:pt x="22325" y="2410"/>
                  <a:pt x="22361" y="2386"/>
                </a:cubicBezTo>
                <a:cubicBezTo>
                  <a:pt x="22361" y="2457"/>
                  <a:pt x="22372" y="2517"/>
                  <a:pt x="22361" y="2660"/>
                </a:cubicBezTo>
                <a:lnTo>
                  <a:pt x="22337" y="2671"/>
                </a:lnTo>
                <a:cubicBezTo>
                  <a:pt x="22333" y="2730"/>
                  <a:pt x="22335" y="2749"/>
                  <a:pt x="22341" y="2749"/>
                </a:cubicBezTo>
                <a:cubicBezTo>
                  <a:pt x="22350" y="2749"/>
                  <a:pt x="22367" y="2691"/>
                  <a:pt x="22371" y="2691"/>
                </a:cubicBezTo>
                <a:cubicBezTo>
                  <a:pt x="22372" y="2691"/>
                  <a:pt x="22372" y="2692"/>
                  <a:pt x="22372" y="2695"/>
                </a:cubicBezTo>
                <a:lnTo>
                  <a:pt x="22361" y="2779"/>
                </a:lnTo>
                <a:cubicBezTo>
                  <a:pt x="22406" y="2756"/>
                  <a:pt x="22429" y="2574"/>
                  <a:pt x="22472" y="2574"/>
                </a:cubicBezTo>
                <a:cubicBezTo>
                  <a:pt x="22474" y="2574"/>
                  <a:pt x="22477" y="2575"/>
                  <a:pt x="22480" y="2576"/>
                </a:cubicBezTo>
                <a:lnTo>
                  <a:pt x="22480" y="2517"/>
                </a:lnTo>
                <a:cubicBezTo>
                  <a:pt x="22492" y="2465"/>
                  <a:pt x="22498" y="2447"/>
                  <a:pt x="22501" y="2447"/>
                </a:cubicBezTo>
                <a:lnTo>
                  <a:pt x="22501" y="2447"/>
                </a:lnTo>
                <a:cubicBezTo>
                  <a:pt x="22507" y="2447"/>
                  <a:pt x="22499" y="2525"/>
                  <a:pt x="22508" y="2525"/>
                </a:cubicBezTo>
                <a:cubicBezTo>
                  <a:pt x="22512" y="2525"/>
                  <a:pt x="22517" y="2513"/>
                  <a:pt x="22527" y="2481"/>
                </a:cubicBezTo>
                <a:lnTo>
                  <a:pt x="22527" y="2481"/>
                </a:lnTo>
                <a:lnTo>
                  <a:pt x="22503" y="2683"/>
                </a:lnTo>
                <a:cubicBezTo>
                  <a:pt x="22527" y="2636"/>
                  <a:pt x="22587" y="2493"/>
                  <a:pt x="22623" y="2469"/>
                </a:cubicBezTo>
                <a:lnTo>
                  <a:pt x="22623" y="2469"/>
                </a:lnTo>
                <a:cubicBezTo>
                  <a:pt x="22587" y="2612"/>
                  <a:pt x="22539" y="2683"/>
                  <a:pt x="22515" y="2779"/>
                </a:cubicBezTo>
                <a:cubicBezTo>
                  <a:pt x="22527" y="2779"/>
                  <a:pt x="22563" y="2767"/>
                  <a:pt x="22587" y="2671"/>
                </a:cubicBezTo>
                <a:lnTo>
                  <a:pt x="22587" y="2671"/>
                </a:lnTo>
                <a:cubicBezTo>
                  <a:pt x="22577" y="2681"/>
                  <a:pt x="22568" y="2714"/>
                  <a:pt x="22564" y="2714"/>
                </a:cubicBezTo>
                <a:cubicBezTo>
                  <a:pt x="22563" y="2714"/>
                  <a:pt x="22563" y="2712"/>
                  <a:pt x="22563" y="2707"/>
                </a:cubicBezTo>
                <a:cubicBezTo>
                  <a:pt x="22596" y="2552"/>
                  <a:pt x="22629" y="2480"/>
                  <a:pt x="22663" y="2480"/>
                </a:cubicBezTo>
                <a:cubicBezTo>
                  <a:pt x="22665" y="2480"/>
                  <a:pt x="22668" y="2480"/>
                  <a:pt x="22670" y="2481"/>
                </a:cubicBezTo>
                <a:cubicBezTo>
                  <a:pt x="22611" y="2874"/>
                  <a:pt x="22742" y="2588"/>
                  <a:pt x="22718" y="2898"/>
                </a:cubicBezTo>
                <a:cubicBezTo>
                  <a:pt x="22735" y="2863"/>
                  <a:pt x="22749" y="2850"/>
                  <a:pt x="22762" y="2850"/>
                </a:cubicBezTo>
                <a:cubicBezTo>
                  <a:pt x="22801" y="2850"/>
                  <a:pt x="22826" y="2970"/>
                  <a:pt x="22868" y="2970"/>
                </a:cubicBezTo>
                <a:cubicBezTo>
                  <a:pt x="22869" y="2970"/>
                  <a:pt x="22871" y="2969"/>
                  <a:pt x="22873" y="2969"/>
                </a:cubicBezTo>
                <a:cubicBezTo>
                  <a:pt x="22896" y="2648"/>
                  <a:pt x="22896" y="2957"/>
                  <a:pt x="22944" y="2648"/>
                </a:cubicBezTo>
                <a:cubicBezTo>
                  <a:pt x="22949" y="2638"/>
                  <a:pt x="22952" y="2634"/>
                  <a:pt x="22954" y="2634"/>
                </a:cubicBezTo>
                <a:cubicBezTo>
                  <a:pt x="22956" y="2634"/>
                  <a:pt x="22956" y="2641"/>
                  <a:pt x="22956" y="2648"/>
                </a:cubicBezTo>
                <a:lnTo>
                  <a:pt x="22968" y="2850"/>
                </a:lnTo>
                <a:cubicBezTo>
                  <a:pt x="22968" y="2945"/>
                  <a:pt x="22944" y="2910"/>
                  <a:pt x="22932" y="2981"/>
                </a:cubicBezTo>
                <a:cubicBezTo>
                  <a:pt x="22968" y="3017"/>
                  <a:pt x="22932" y="3124"/>
                  <a:pt x="22932" y="3207"/>
                </a:cubicBezTo>
                <a:cubicBezTo>
                  <a:pt x="22941" y="3128"/>
                  <a:pt x="22956" y="3082"/>
                  <a:pt x="22968" y="3082"/>
                </a:cubicBezTo>
                <a:cubicBezTo>
                  <a:pt x="22973" y="3082"/>
                  <a:pt x="22977" y="3088"/>
                  <a:pt x="22980" y="3100"/>
                </a:cubicBezTo>
                <a:lnTo>
                  <a:pt x="22980" y="2945"/>
                </a:lnTo>
                <a:cubicBezTo>
                  <a:pt x="22992" y="2920"/>
                  <a:pt x="23001" y="2910"/>
                  <a:pt x="23006" y="2910"/>
                </a:cubicBezTo>
                <a:cubicBezTo>
                  <a:pt x="23030" y="2910"/>
                  <a:pt x="23007" y="3086"/>
                  <a:pt x="23028" y="3086"/>
                </a:cubicBezTo>
                <a:cubicBezTo>
                  <a:pt x="23031" y="3086"/>
                  <a:pt x="23035" y="3083"/>
                  <a:pt x="23039" y="3076"/>
                </a:cubicBezTo>
                <a:cubicBezTo>
                  <a:pt x="23039" y="3076"/>
                  <a:pt x="23039" y="3088"/>
                  <a:pt x="23039" y="3088"/>
                </a:cubicBezTo>
                <a:lnTo>
                  <a:pt x="23015" y="3160"/>
                </a:lnTo>
                <a:cubicBezTo>
                  <a:pt x="23027" y="3136"/>
                  <a:pt x="23027" y="3136"/>
                  <a:pt x="23039" y="3136"/>
                </a:cubicBezTo>
                <a:cubicBezTo>
                  <a:pt x="23050" y="3168"/>
                  <a:pt x="23041" y="3209"/>
                  <a:pt x="22963" y="3209"/>
                </a:cubicBezTo>
                <a:cubicBezTo>
                  <a:pt x="22954" y="3209"/>
                  <a:pt x="22944" y="3209"/>
                  <a:pt x="22932" y="3207"/>
                </a:cubicBezTo>
                <a:lnTo>
                  <a:pt x="22932" y="3207"/>
                </a:lnTo>
                <a:lnTo>
                  <a:pt x="23123" y="3255"/>
                </a:lnTo>
                <a:cubicBezTo>
                  <a:pt x="23087" y="3195"/>
                  <a:pt x="23051" y="3124"/>
                  <a:pt x="23134" y="3112"/>
                </a:cubicBezTo>
                <a:cubicBezTo>
                  <a:pt x="23123" y="3100"/>
                  <a:pt x="23111" y="3088"/>
                  <a:pt x="23099" y="3088"/>
                </a:cubicBezTo>
                <a:cubicBezTo>
                  <a:pt x="23122" y="3054"/>
                  <a:pt x="23145" y="3008"/>
                  <a:pt x="23168" y="2929"/>
                </a:cubicBezTo>
                <a:lnTo>
                  <a:pt x="23168" y="2929"/>
                </a:lnTo>
                <a:cubicBezTo>
                  <a:pt x="23158" y="2968"/>
                  <a:pt x="23157" y="3042"/>
                  <a:pt x="23134" y="3064"/>
                </a:cubicBezTo>
                <a:cubicBezTo>
                  <a:pt x="23138" y="3068"/>
                  <a:pt x="23142" y="3070"/>
                  <a:pt x="23147" y="3070"/>
                </a:cubicBezTo>
                <a:cubicBezTo>
                  <a:pt x="23189" y="3070"/>
                  <a:pt x="23264" y="2935"/>
                  <a:pt x="23302" y="2935"/>
                </a:cubicBezTo>
                <a:cubicBezTo>
                  <a:pt x="23314" y="2935"/>
                  <a:pt x="23322" y="2947"/>
                  <a:pt x="23325" y="2981"/>
                </a:cubicBezTo>
                <a:lnTo>
                  <a:pt x="23301" y="3064"/>
                </a:lnTo>
                <a:cubicBezTo>
                  <a:pt x="23310" y="3047"/>
                  <a:pt x="23332" y="2976"/>
                  <a:pt x="23343" y="2976"/>
                </a:cubicBezTo>
                <a:cubicBezTo>
                  <a:pt x="23347" y="2976"/>
                  <a:pt x="23349" y="2984"/>
                  <a:pt x="23349" y="3005"/>
                </a:cubicBezTo>
                <a:cubicBezTo>
                  <a:pt x="23337" y="3029"/>
                  <a:pt x="23325" y="3076"/>
                  <a:pt x="23325" y="3088"/>
                </a:cubicBezTo>
                <a:cubicBezTo>
                  <a:pt x="23335" y="3059"/>
                  <a:pt x="23367" y="2992"/>
                  <a:pt x="23380" y="2992"/>
                </a:cubicBezTo>
                <a:cubicBezTo>
                  <a:pt x="23383" y="2992"/>
                  <a:pt x="23385" y="2996"/>
                  <a:pt x="23385" y="3005"/>
                </a:cubicBezTo>
                <a:lnTo>
                  <a:pt x="23361" y="3088"/>
                </a:lnTo>
                <a:cubicBezTo>
                  <a:pt x="23364" y="3104"/>
                  <a:pt x="23369" y="3111"/>
                  <a:pt x="23376" y="3111"/>
                </a:cubicBezTo>
                <a:cubicBezTo>
                  <a:pt x="23412" y="3111"/>
                  <a:pt x="23489" y="2891"/>
                  <a:pt x="23539" y="2850"/>
                </a:cubicBezTo>
                <a:lnTo>
                  <a:pt x="23539" y="2850"/>
                </a:lnTo>
                <a:cubicBezTo>
                  <a:pt x="23492" y="3076"/>
                  <a:pt x="23515" y="3160"/>
                  <a:pt x="23527" y="3195"/>
                </a:cubicBezTo>
                <a:lnTo>
                  <a:pt x="23515" y="3231"/>
                </a:lnTo>
                <a:cubicBezTo>
                  <a:pt x="23520" y="3234"/>
                  <a:pt x="23525" y="3235"/>
                  <a:pt x="23530" y="3235"/>
                </a:cubicBezTo>
                <a:cubicBezTo>
                  <a:pt x="23588" y="3235"/>
                  <a:pt x="23665" y="3059"/>
                  <a:pt x="23742" y="2993"/>
                </a:cubicBezTo>
                <a:lnTo>
                  <a:pt x="23742" y="2993"/>
                </a:lnTo>
                <a:cubicBezTo>
                  <a:pt x="23718" y="3243"/>
                  <a:pt x="23825" y="3124"/>
                  <a:pt x="23849" y="3279"/>
                </a:cubicBezTo>
                <a:cubicBezTo>
                  <a:pt x="23849" y="3231"/>
                  <a:pt x="23896" y="3100"/>
                  <a:pt x="23908" y="3088"/>
                </a:cubicBezTo>
                <a:cubicBezTo>
                  <a:pt x="23908" y="3094"/>
                  <a:pt x="23909" y="3096"/>
                  <a:pt x="23911" y="3096"/>
                </a:cubicBezTo>
                <a:cubicBezTo>
                  <a:pt x="23920" y="3096"/>
                  <a:pt x="23944" y="3047"/>
                  <a:pt x="23951" y="3047"/>
                </a:cubicBezTo>
                <a:lnTo>
                  <a:pt x="23951" y="3047"/>
                </a:lnTo>
                <a:cubicBezTo>
                  <a:pt x="23957" y="3047"/>
                  <a:pt x="23954" y="3070"/>
                  <a:pt x="23932" y="3148"/>
                </a:cubicBezTo>
                <a:lnTo>
                  <a:pt x="23932" y="3136"/>
                </a:lnTo>
                <a:lnTo>
                  <a:pt x="23932" y="3136"/>
                </a:lnTo>
                <a:cubicBezTo>
                  <a:pt x="23885" y="3338"/>
                  <a:pt x="23920" y="3291"/>
                  <a:pt x="23944" y="3303"/>
                </a:cubicBezTo>
                <a:lnTo>
                  <a:pt x="24016" y="3041"/>
                </a:lnTo>
                <a:lnTo>
                  <a:pt x="24016" y="3041"/>
                </a:lnTo>
                <a:cubicBezTo>
                  <a:pt x="24000" y="3171"/>
                  <a:pt x="24014" y="3206"/>
                  <a:pt x="24038" y="3206"/>
                </a:cubicBezTo>
                <a:cubicBezTo>
                  <a:pt x="24067" y="3206"/>
                  <a:pt x="24110" y="3156"/>
                  <a:pt x="24132" y="3156"/>
                </a:cubicBezTo>
                <a:cubicBezTo>
                  <a:pt x="24150" y="3156"/>
                  <a:pt x="24156" y="3185"/>
                  <a:pt x="24135" y="3291"/>
                </a:cubicBezTo>
                <a:cubicBezTo>
                  <a:pt x="24170" y="3231"/>
                  <a:pt x="24182" y="3231"/>
                  <a:pt x="24218" y="3172"/>
                </a:cubicBezTo>
                <a:lnTo>
                  <a:pt x="24218" y="3172"/>
                </a:lnTo>
                <a:lnTo>
                  <a:pt x="24170" y="3314"/>
                </a:lnTo>
                <a:cubicBezTo>
                  <a:pt x="24188" y="3349"/>
                  <a:pt x="24199" y="3371"/>
                  <a:pt x="24222" y="3371"/>
                </a:cubicBezTo>
                <a:cubicBezTo>
                  <a:pt x="24231" y="3371"/>
                  <a:pt x="24241" y="3368"/>
                  <a:pt x="24254" y="3362"/>
                </a:cubicBezTo>
                <a:lnTo>
                  <a:pt x="24254" y="3362"/>
                </a:lnTo>
                <a:lnTo>
                  <a:pt x="24218" y="3457"/>
                </a:lnTo>
                <a:cubicBezTo>
                  <a:pt x="24218" y="3458"/>
                  <a:pt x="24219" y="3458"/>
                  <a:pt x="24219" y="3458"/>
                </a:cubicBezTo>
                <a:cubicBezTo>
                  <a:pt x="24238" y="3458"/>
                  <a:pt x="24374" y="3064"/>
                  <a:pt x="24408" y="3064"/>
                </a:cubicBezTo>
                <a:lnTo>
                  <a:pt x="24408" y="3064"/>
                </a:lnTo>
                <a:lnTo>
                  <a:pt x="24337" y="3279"/>
                </a:lnTo>
                <a:cubicBezTo>
                  <a:pt x="24370" y="3287"/>
                  <a:pt x="24369" y="3388"/>
                  <a:pt x="24401" y="3388"/>
                </a:cubicBezTo>
                <a:cubicBezTo>
                  <a:pt x="24415" y="3388"/>
                  <a:pt x="24435" y="3369"/>
                  <a:pt x="24468" y="3314"/>
                </a:cubicBezTo>
                <a:lnTo>
                  <a:pt x="24468" y="3314"/>
                </a:lnTo>
                <a:cubicBezTo>
                  <a:pt x="24456" y="3350"/>
                  <a:pt x="24432" y="3410"/>
                  <a:pt x="24420" y="3410"/>
                </a:cubicBezTo>
                <a:cubicBezTo>
                  <a:pt x="24433" y="3416"/>
                  <a:pt x="24439" y="3462"/>
                  <a:pt x="24457" y="3462"/>
                </a:cubicBezTo>
                <a:cubicBezTo>
                  <a:pt x="24474" y="3462"/>
                  <a:pt x="24501" y="3425"/>
                  <a:pt x="24551" y="3291"/>
                </a:cubicBezTo>
                <a:lnTo>
                  <a:pt x="24551" y="3291"/>
                </a:lnTo>
                <a:cubicBezTo>
                  <a:pt x="24526" y="3358"/>
                  <a:pt x="24523" y="3382"/>
                  <a:pt x="24532" y="3382"/>
                </a:cubicBezTo>
                <a:cubicBezTo>
                  <a:pt x="24548" y="3382"/>
                  <a:pt x="24604" y="3301"/>
                  <a:pt x="24635" y="3255"/>
                </a:cubicBezTo>
                <a:lnTo>
                  <a:pt x="24635" y="3255"/>
                </a:lnTo>
                <a:lnTo>
                  <a:pt x="24575" y="3386"/>
                </a:lnTo>
                <a:cubicBezTo>
                  <a:pt x="24670" y="3219"/>
                  <a:pt x="24682" y="3172"/>
                  <a:pt x="24730" y="3136"/>
                </a:cubicBezTo>
                <a:lnTo>
                  <a:pt x="24730" y="3136"/>
                </a:lnTo>
                <a:cubicBezTo>
                  <a:pt x="24730" y="3156"/>
                  <a:pt x="24705" y="3216"/>
                  <a:pt x="24697" y="3216"/>
                </a:cubicBezTo>
                <a:cubicBezTo>
                  <a:pt x="24695" y="3216"/>
                  <a:pt x="24694" y="3213"/>
                  <a:pt x="24694" y="3207"/>
                </a:cubicBezTo>
                <a:lnTo>
                  <a:pt x="24694" y="3207"/>
                </a:lnTo>
                <a:cubicBezTo>
                  <a:pt x="24694" y="3222"/>
                  <a:pt x="24696" y="3228"/>
                  <a:pt x="24700" y="3228"/>
                </a:cubicBezTo>
                <a:cubicBezTo>
                  <a:pt x="24714" y="3228"/>
                  <a:pt x="24746" y="3151"/>
                  <a:pt x="24760" y="3151"/>
                </a:cubicBezTo>
                <a:cubicBezTo>
                  <a:pt x="24763" y="3151"/>
                  <a:pt x="24766" y="3157"/>
                  <a:pt x="24766" y="3172"/>
                </a:cubicBezTo>
                <a:lnTo>
                  <a:pt x="24718" y="3255"/>
                </a:lnTo>
                <a:cubicBezTo>
                  <a:pt x="24722" y="3259"/>
                  <a:pt x="24726" y="3261"/>
                  <a:pt x="24729" y="3261"/>
                </a:cubicBezTo>
                <a:cubicBezTo>
                  <a:pt x="24747" y="3261"/>
                  <a:pt x="24762" y="3215"/>
                  <a:pt x="24801" y="3136"/>
                </a:cubicBezTo>
                <a:cubicBezTo>
                  <a:pt x="24810" y="3127"/>
                  <a:pt x="24817" y="3123"/>
                  <a:pt x="24821" y="3123"/>
                </a:cubicBezTo>
                <a:cubicBezTo>
                  <a:pt x="24844" y="3123"/>
                  <a:pt x="24828" y="3205"/>
                  <a:pt x="24789" y="3303"/>
                </a:cubicBezTo>
                <a:cubicBezTo>
                  <a:pt x="24818" y="3244"/>
                  <a:pt x="24855" y="3171"/>
                  <a:pt x="24868" y="3171"/>
                </a:cubicBezTo>
                <a:cubicBezTo>
                  <a:pt x="24871" y="3171"/>
                  <a:pt x="24873" y="3175"/>
                  <a:pt x="24873" y="3183"/>
                </a:cubicBezTo>
                <a:cubicBezTo>
                  <a:pt x="24849" y="3231"/>
                  <a:pt x="24837" y="3255"/>
                  <a:pt x="24825" y="3267"/>
                </a:cubicBezTo>
                <a:cubicBezTo>
                  <a:pt x="24825" y="3288"/>
                  <a:pt x="24830" y="3295"/>
                  <a:pt x="24838" y="3295"/>
                </a:cubicBezTo>
                <a:cubicBezTo>
                  <a:pt x="24860" y="3295"/>
                  <a:pt x="24905" y="3232"/>
                  <a:pt x="24921" y="3232"/>
                </a:cubicBezTo>
                <a:cubicBezTo>
                  <a:pt x="24928" y="3232"/>
                  <a:pt x="24929" y="3244"/>
                  <a:pt x="24920" y="3279"/>
                </a:cubicBezTo>
                <a:cubicBezTo>
                  <a:pt x="24897" y="3314"/>
                  <a:pt x="24885" y="3338"/>
                  <a:pt x="24885" y="3350"/>
                </a:cubicBezTo>
                <a:cubicBezTo>
                  <a:pt x="24861" y="3338"/>
                  <a:pt x="24837" y="3326"/>
                  <a:pt x="24849" y="3314"/>
                </a:cubicBezTo>
                <a:lnTo>
                  <a:pt x="24849" y="3314"/>
                </a:lnTo>
                <a:cubicBezTo>
                  <a:pt x="24837" y="3326"/>
                  <a:pt x="24837" y="3326"/>
                  <a:pt x="24837" y="3338"/>
                </a:cubicBezTo>
                <a:cubicBezTo>
                  <a:pt x="24825" y="3326"/>
                  <a:pt x="24813" y="3314"/>
                  <a:pt x="24801" y="3303"/>
                </a:cubicBezTo>
                <a:lnTo>
                  <a:pt x="24801" y="3303"/>
                </a:lnTo>
                <a:lnTo>
                  <a:pt x="24825" y="3374"/>
                </a:lnTo>
                <a:cubicBezTo>
                  <a:pt x="24813" y="3386"/>
                  <a:pt x="24813" y="3386"/>
                  <a:pt x="24813" y="3386"/>
                </a:cubicBezTo>
                <a:cubicBezTo>
                  <a:pt x="24813" y="3386"/>
                  <a:pt x="24801" y="3374"/>
                  <a:pt x="24801" y="3362"/>
                </a:cubicBezTo>
                <a:cubicBezTo>
                  <a:pt x="24795" y="3355"/>
                  <a:pt x="24791" y="3352"/>
                  <a:pt x="24789" y="3352"/>
                </a:cubicBezTo>
                <a:lnTo>
                  <a:pt x="24789" y="3352"/>
                </a:lnTo>
                <a:cubicBezTo>
                  <a:pt x="24785" y="3352"/>
                  <a:pt x="24796" y="3372"/>
                  <a:pt x="24813" y="3398"/>
                </a:cubicBezTo>
                <a:cubicBezTo>
                  <a:pt x="24813" y="3410"/>
                  <a:pt x="24813" y="3410"/>
                  <a:pt x="24801" y="3410"/>
                </a:cubicBezTo>
                <a:cubicBezTo>
                  <a:pt x="24801" y="3414"/>
                  <a:pt x="24801" y="3418"/>
                  <a:pt x="24801" y="3422"/>
                </a:cubicBezTo>
                <a:cubicBezTo>
                  <a:pt x="24789" y="3457"/>
                  <a:pt x="24778" y="3505"/>
                  <a:pt x="24754" y="3553"/>
                </a:cubicBezTo>
                <a:cubicBezTo>
                  <a:pt x="24742" y="3553"/>
                  <a:pt x="24742" y="3541"/>
                  <a:pt x="24742" y="3541"/>
                </a:cubicBezTo>
                <a:lnTo>
                  <a:pt x="24730" y="3493"/>
                </a:lnTo>
                <a:cubicBezTo>
                  <a:pt x="24726" y="3489"/>
                  <a:pt x="24723" y="3488"/>
                  <a:pt x="24721" y="3488"/>
                </a:cubicBezTo>
                <a:cubicBezTo>
                  <a:pt x="24710" y="3488"/>
                  <a:pt x="24720" y="3538"/>
                  <a:pt x="24730" y="3588"/>
                </a:cubicBezTo>
                <a:cubicBezTo>
                  <a:pt x="24730" y="3600"/>
                  <a:pt x="24718" y="3612"/>
                  <a:pt x="24706" y="3636"/>
                </a:cubicBezTo>
                <a:cubicBezTo>
                  <a:pt x="24718" y="3624"/>
                  <a:pt x="24730" y="3600"/>
                  <a:pt x="24742" y="3588"/>
                </a:cubicBezTo>
                <a:cubicBezTo>
                  <a:pt x="24751" y="3640"/>
                  <a:pt x="24772" y="3699"/>
                  <a:pt x="24764" y="3699"/>
                </a:cubicBezTo>
                <a:cubicBezTo>
                  <a:pt x="24761" y="3699"/>
                  <a:pt x="24755" y="3691"/>
                  <a:pt x="24742" y="3672"/>
                </a:cubicBezTo>
                <a:lnTo>
                  <a:pt x="24742" y="3648"/>
                </a:lnTo>
                <a:cubicBezTo>
                  <a:pt x="24729" y="3641"/>
                  <a:pt x="24719" y="3638"/>
                  <a:pt x="24710" y="3638"/>
                </a:cubicBezTo>
                <a:cubicBezTo>
                  <a:pt x="24683" y="3638"/>
                  <a:pt x="24665" y="3660"/>
                  <a:pt x="24642" y="3660"/>
                </a:cubicBezTo>
                <a:cubicBezTo>
                  <a:pt x="24619" y="3660"/>
                  <a:pt x="24590" y="3638"/>
                  <a:pt x="24539" y="3553"/>
                </a:cubicBezTo>
                <a:lnTo>
                  <a:pt x="24539" y="3553"/>
                </a:lnTo>
                <a:cubicBezTo>
                  <a:pt x="24563" y="3624"/>
                  <a:pt x="24562" y="3640"/>
                  <a:pt x="24554" y="3640"/>
                </a:cubicBezTo>
                <a:cubicBezTo>
                  <a:pt x="24547" y="3640"/>
                  <a:pt x="24536" y="3630"/>
                  <a:pt x="24529" y="3630"/>
                </a:cubicBezTo>
                <a:cubicBezTo>
                  <a:pt x="24519" y="3630"/>
                  <a:pt x="24520" y="3653"/>
                  <a:pt x="24563" y="3767"/>
                </a:cubicBezTo>
                <a:cubicBezTo>
                  <a:pt x="24480" y="3636"/>
                  <a:pt x="24468" y="3588"/>
                  <a:pt x="24385" y="3505"/>
                </a:cubicBezTo>
                <a:cubicBezTo>
                  <a:pt x="24384" y="3505"/>
                  <a:pt x="24384" y="3504"/>
                  <a:pt x="24384" y="3504"/>
                </a:cubicBezTo>
                <a:lnTo>
                  <a:pt x="24384" y="3504"/>
                </a:lnTo>
                <a:cubicBezTo>
                  <a:pt x="24377" y="3504"/>
                  <a:pt x="24444" y="3696"/>
                  <a:pt x="24444" y="3731"/>
                </a:cubicBezTo>
                <a:lnTo>
                  <a:pt x="24385" y="3576"/>
                </a:lnTo>
                <a:lnTo>
                  <a:pt x="24420" y="3743"/>
                </a:lnTo>
                <a:lnTo>
                  <a:pt x="24349" y="3564"/>
                </a:lnTo>
                <a:lnTo>
                  <a:pt x="24349" y="3612"/>
                </a:lnTo>
                <a:cubicBezTo>
                  <a:pt x="24349" y="3612"/>
                  <a:pt x="24361" y="3624"/>
                  <a:pt x="24361" y="3636"/>
                </a:cubicBezTo>
                <a:cubicBezTo>
                  <a:pt x="24373" y="3660"/>
                  <a:pt x="24385" y="3684"/>
                  <a:pt x="24397" y="3719"/>
                </a:cubicBezTo>
                <a:cubicBezTo>
                  <a:pt x="24397" y="3729"/>
                  <a:pt x="24395" y="3734"/>
                  <a:pt x="24391" y="3734"/>
                </a:cubicBezTo>
                <a:cubicBezTo>
                  <a:pt x="24382" y="3734"/>
                  <a:pt x="24363" y="3706"/>
                  <a:pt x="24337" y="3672"/>
                </a:cubicBezTo>
                <a:lnTo>
                  <a:pt x="24361" y="3636"/>
                </a:lnTo>
                <a:lnTo>
                  <a:pt x="24361" y="3636"/>
                </a:lnTo>
                <a:cubicBezTo>
                  <a:pt x="24361" y="3636"/>
                  <a:pt x="24349" y="3636"/>
                  <a:pt x="24325" y="3648"/>
                </a:cubicBezTo>
                <a:cubicBezTo>
                  <a:pt x="24313" y="3612"/>
                  <a:pt x="24289" y="3576"/>
                  <a:pt x="24277" y="3553"/>
                </a:cubicBezTo>
                <a:lnTo>
                  <a:pt x="24277" y="3684"/>
                </a:lnTo>
                <a:cubicBezTo>
                  <a:pt x="24266" y="3636"/>
                  <a:pt x="24266" y="3612"/>
                  <a:pt x="24254" y="3564"/>
                </a:cubicBezTo>
                <a:lnTo>
                  <a:pt x="24254" y="3564"/>
                </a:lnTo>
                <a:cubicBezTo>
                  <a:pt x="24259" y="3605"/>
                  <a:pt x="24259" y="3619"/>
                  <a:pt x="24257" y="3619"/>
                </a:cubicBezTo>
                <a:cubicBezTo>
                  <a:pt x="24253" y="3619"/>
                  <a:pt x="24244" y="3592"/>
                  <a:pt x="24230" y="3564"/>
                </a:cubicBezTo>
                <a:lnTo>
                  <a:pt x="24242" y="3564"/>
                </a:lnTo>
                <a:cubicBezTo>
                  <a:pt x="24218" y="3518"/>
                  <a:pt x="24199" y="3505"/>
                  <a:pt x="24181" y="3505"/>
                </a:cubicBezTo>
                <a:cubicBezTo>
                  <a:pt x="24161" y="3505"/>
                  <a:pt x="24144" y="3521"/>
                  <a:pt x="24125" y="3521"/>
                </a:cubicBezTo>
                <a:cubicBezTo>
                  <a:pt x="24110" y="3521"/>
                  <a:pt x="24093" y="3510"/>
                  <a:pt x="24075" y="3469"/>
                </a:cubicBezTo>
                <a:cubicBezTo>
                  <a:pt x="24063" y="3445"/>
                  <a:pt x="24075" y="3445"/>
                  <a:pt x="24087" y="3433"/>
                </a:cubicBezTo>
                <a:lnTo>
                  <a:pt x="24087" y="3433"/>
                </a:lnTo>
                <a:lnTo>
                  <a:pt x="23968" y="3469"/>
                </a:lnTo>
                <a:cubicBezTo>
                  <a:pt x="23988" y="3439"/>
                  <a:pt x="23983" y="3351"/>
                  <a:pt x="24016" y="3351"/>
                </a:cubicBezTo>
                <a:cubicBezTo>
                  <a:pt x="24022" y="3351"/>
                  <a:pt x="24030" y="3354"/>
                  <a:pt x="24039" y="3362"/>
                </a:cubicBezTo>
                <a:cubicBezTo>
                  <a:pt x="23994" y="3320"/>
                  <a:pt x="23950" y="3306"/>
                  <a:pt x="23908" y="3306"/>
                </a:cubicBezTo>
                <a:cubicBezTo>
                  <a:pt x="23826" y="3306"/>
                  <a:pt x="23754" y="3359"/>
                  <a:pt x="23704" y="3359"/>
                </a:cubicBezTo>
                <a:cubicBezTo>
                  <a:pt x="23678" y="3359"/>
                  <a:pt x="23659" y="3345"/>
                  <a:pt x="23646" y="3303"/>
                </a:cubicBezTo>
                <a:lnTo>
                  <a:pt x="23670" y="3291"/>
                </a:lnTo>
                <a:lnTo>
                  <a:pt x="23670" y="3291"/>
                </a:lnTo>
                <a:cubicBezTo>
                  <a:pt x="23396" y="3326"/>
                  <a:pt x="23623" y="3433"/>
                  <a:pt x="23408" y="3612"/>
                </a:cubicBezTo>
                <a:cubicBezTo>
                  <a:pt x="23408" y="3612"/>
                  <a:pt x="23385" y="3505"/>
                  <a:pt x="23361" y="3410"/>
                </a:cubicBezTo>
                <a:cubicBezTo>
                  <a:pt x="23337" y="3303"/>
                  <a:pt x="23313" y="3207"/>
                  <a:pt x="23313" y="3207"/>
                </a:cubicBezTo>
                <a:lnTo>
                  <a:pt x="23277" y="3362"/>
                </a:lnTo>
                <a:cubicBezTo>
                  <a:pt x="23242" y="3362"/>
                  <a:pt x="23194" y="3338"/>
                  <a:pt x="23206" y="3279"/>
                </a:cubicBezTo>
                <a:lnTo>
                  <a:pt x="23206" y="3279"/>
                </a:lnTo>
                <a:cubicBezTo>
                  <a:pt x="23099" y="3386"/>
                  <a:pt x="23218" y="3350"/>
                  <a:pt x="23158" y="3445"/>
                </a:cubicBezTo>
                <a:cubicBezTo>
                  <a:pt x="23117" y="3400"/>
                  <a:pt x="23065" y="3391"/>
                  <a:pt x="23014" y="3391"/>
                </a:cubicBezTo>
                <a:cubicBezTo>
                  <a:pt x="22978" y="3391"/>
                  <a:pt x="22941" y="3395"/>
                  <a:pt x="22908" y="3395"/>
                </a:cubicBezTo>
                <a:cubicBezTo>
                  <a:pt x="22839" y="3395"/>
                  <a:pt x="22782" y="3376"/>
                  <a:pt x="22765" y="3255"/>
                </a:cubicBezTo>
                <a:lnTo>
                  <a:pt x="22765" y="3255"/>
                </a:lnTo>
                <a:cubicBezTo>
                  <a:pt x="22730" y="3386"/>
                  <a:pt x="22896" y="3350"/>
                  <a:pt x="22753" y="3433"/>
                </a:cubicBezTo>
                <a:cubicBezTo>
                  <a:pt x="22742" y="3349"/>
                  <a:pt x="22723" y="3322"/>
                  <a:pt x="22699" y="3322"/>
                </a:cubicBezTo>
                <a:cubicBezTo>
                  <a:pt x="22657" y="3322"/>
                  <a:pt x="22599" y="3401"/>
                  <a:pt x="22537" y="3401"/>
                </a:cubicBezTo>
                <a:cubicBezTo>
                  <a:pt x="22518" y="3401"/>
                  <a:pt x="22499" y="3393"/>
                  <a:pt x="22480" y="3374"/>
                </a:cubicBezTo>
                <a:cubicBezTo>
                  <a:pt x="22503" y="3231"/>
                  <a:pt x="22623" y="3303"/>
                  <a:pt x="22503" y="3172"/>
                </a:cubicBezTo>
                <a:lnTo>
                  <a:pt x="22503" y="3172"/>
                </a:lnTo>
                <a:cubicBezTo>
                  <a:pt x="22485" y="3250"/>
                  <a:pt x="22454" y="3276"/>
                  <a:pt x="22418" y="3276"/>
                </a:cubicBezTo>
                <a:cubicBezTo>
                  <a:pt x="22350" y="3276"/>
                  <a:pt x="22262" y="3187"/>
                  <a:pt x="22192" y="3187"/>
                </a:cubicBezTo>
                <a:cubicBezTo>
                  <a:pt x="22180" y="3187"/>
                  <a:pt x="22169" y="3189"/>
                  <a:pt x="22158" y="3195"/>
                </a:cubicBezTo>
                <a:cubicBezTo>
                  <a:pt x="22170" y="3386"/>
                  <a:pt x="21944" y="3291"/>
                  <a:pt x="21789" y="3374"/>
                </a:cubicBezTo>
                <a:cubicBezTo>
                  <a:pt x="21789" y="3314"/>
                  <a:pt x="21456" y="3303"/>
                  <a:pt x="21289" y="3267"/>
                </a:cubicBezTo>
                <a:lnTo>
                  <a:pt x="21289" y="3231"/>
                </a:lnTo>
                <a:cubicBezTo>
                  <a:pt x="21289" y="3433"/>
                  <a:pt x="21122" y="3410"/>
                  <a:pt x="21015" y="3469"/>
                </a:cubicBezTo>
                <a:cubicBezTo>
                  <a:pt x="21003" y="3362"/>
                  <a:pt x="21015" y="3314"/>
                  <a:pt x="21075" y="3255"/>
                </a:cubicBezTo>
                <a:lnTo>
                  <a:pt x="21075" y="3255"/>
                </a:lnTo>
                <a:lnTo>
                  <a:pt x="20956" y="3267"/>
                </a:lnTo>
                <a:cubicBezTo>
                  <a:pt x="20944" y="3338"/>
                  <a:pt x="20920" y="3374"/>
                  <a:pt x="20848" y="3410"/>
                </a:cubicBezTo>
                <a:lnTo>
                  <a:pt x="20848" y="3267"/>
                </a:lnTo>
                <a:cubicBezTo>
                  <a:pt x="20726" y="3297"/>
                  <a:pt x="20621" y="3434"/>
                  <a:pt x="20465" y="3434"/>
                </a:cubicBezTo>
                <a:cubicBezTo>
                  <a:pt x="20440" y="3434"/>
                  <a:pt x="20413" y="3430"/>
                  <a:pt x="20384" y="3422"/>
                </a:cubicBezTo>
                <a:lnTo>
                  <a:pt x="20384" y="3422"/>
                </a:lnTo>
                <a:cubicBezTo>
                  <a:pt x="20408" y="3564"/>
                  <a:pt x="20610" y="3767"/>
                  <a:pt x="20432" y="3886"/>
                </a:cubicBezTo>
                <a:cubicBezTo>
                  <a:pt x="20411" y="3824"/>
                  <a:pt x="20381" y="3725"/>
                  <a:pt x="20406" y="3677"/>
                </a:cubicBezTo>
                <a:lnTo>
                  <a:pt x="20406" y="3677"/>
                </a:lnTo>
                <a:cubicBezTo>
                  <a:pt x="20392" y="3693"/>
                  <a:pt x="20374" y="3713"/>
                  <a:pt x="20354" y="3713"/>
                </a:cubicBezTo>
                <a:cubicBezTo>
                  <a:pt x="20348" y="3713"/>
                  <a:pt x="20342" y="3711"/>
                  <a:pt x="20337" y="3707"/>
                </a:cubicBezTo>
                <a:lnTo>
                  <a:pt x="20384" y="3576"/>
                </a:lnTo>
                <a:cubicBezTo>
                  <a:pt x="20374" y="3572"/>
                  <a:pt x="20365" y="3571"/>
                  <a:pt x="20358" y="3571"/>
                </a:cubicBezTo>
                <a:cubicBezTo>
                  <a:pt x="20303" y="3571"/>
                  <a:pt x="20352" y="3684"/>
                  <a:pt x="20289" y="3684"/>
                </a:cubicBezTo>
                <a:cubicBezTo>
                  <a:pt x="20277" y="3576"/>
                  <a:pt x="20229" y="3624"/>
                  <a:pt x="20217" y="3541"/>
                </a:cubicBezTo>
                <a:cubicBezTo>
                  <a:pt x="20221" y="3539"/>
                  <a:pt x="20225" y="3538"/>
                  <a:pt x="20230" y="3538"/>
                </a:cubicBezTo>
                <a:cubicBezTo>
                  <a:pt x="20245" y="3538"/>
                  <a:pt x="20263" y="3545"/>
                  <a:pt x="20277" y="3545"/>
                </a:cubicBezTo>
                <a:cubicBezTo>
                  <a:pt x="20288" y="3545"/>
                  <a:pt x="20297" y="3541"/>
                  <a:pt x="20301" y="3529"/>
                </a:cubicBezTo>
                <a:cubicBezTo>
                  <a:pt x="20229" y="3517"/>
                  <a:pt x="20122" y="3481"/>
                  <a:pt x="20075" y="3410"/>
                </a:cubicBezTo>
                <a:lnTo>
                  <a:pt x="20075" y="3410"/>
                </a:lnTo>
                <a:cubicBezTo>
                  <a:pt x="20098" y="3469"/>
                  <a:pt x="20098" y="3553"/>
                  <a:pt x="20051" y="3576"/>
                </a:cubicBezTo>
                <a:cubicBezTo>
                  <a:pt x="20036" y="3580"/>
                  <a:pt x="20024" y="3582"/>
                  <a:pt x="20013" y="3582"/>
                </a:cubicBezTo>
                <a:cubicBezTo>
                  <a:pt x="19921" y="3582"/>
                  <a:pt x="19970" y="3455"/>
                  <a:pt x="19884" y="3433"/>
                </a:cubicBezTo>
                <a:cubicBezTo>
                  <a:pt x="19860" y="3505"/>
                  <a:pt x="19753" y="3457"/>
                  <a:pt x="19789" y="3612"/>
                </a:cubicBezTo>
                <a:cubicBezTo>
                  <a:pt x="19741" y="3612"/>
                  <a:pt x="19717" y="3553"/>
                  <a:pt x="19694" y="3505"/>
                </a:cubicBezTo>
                <a:cubicBezTo>
                  <a:pt x="19634" y="3588"/>
                  <a:pt x="19348" y="3612"/>
                  <a:pt x="19467" y="3755"/>
                </a:cubicBezTo>
                <a:lnTo>
                  <a:pt x="19491" y="3755"/>
                </a:lnTo>
                <a:cubicBezTo>
                  <a:pt x="19491" y="3767"/>
                  <a:pt x="19491" y="3767"/>
                  <a:pt x="19479" y="3767"/>
                </a:cubicBezTo>
                <a:cubicBezTo>
                  <a:pt x="19277" y="3969"/>
                  <a:pt x="18967" y="3814"/>
                  <a:pt x="18741" y="3934"/>
                </a:cubicBezTo>
                <a:lnTo>
                  <a:pt x="18729" y="3886"/>
                </a:lnTo>
                <a:cubicBezTo>
                  <a:pt x="18598" y="3981"/>
                  <a:pt x="18420" y="4005"/>
                  <a:pt x="18348" y="4148"/>
                </a:cubicBezTo>
                <a:cubicBezTo>
                  <a:pt x="18346" y="4149"/>
                  <a:pt x="18343" y="4149"/>
                  <a:pt x="18341" y="4149"/>
                </a:cubicBezTo>
                <a:cubicBezTo>
                  <a:pt x="18302" y="4149"/>
                  <a:pt x="18229" y="4073"/>
                  <a:pt x="18229" y="4017"/>
                </a:cubicBezTo>
                <a:cubicBezTo>
                  <a:pt x="18153" y="4074"/>
                  <a:pt x="18138" y="4123"/>
                  <a:pt x="18045" y="4123"/>
                </a:cubicBezTo>
                <a:cubicBezTo>
                  <a:pt x="18021" y="4123"/>
                  <a:pt x="17992" y="4119"/>
                  <a:pt x="17955" y="4112"/>
                </a:cubicBezTo>
                <a:cubicBezTo>
                  <a:pt x="18039" y="3993"/>
                  <a:pt x="17896" y="4041"/>
                  <a:pt x="18051" y="4017"/>
                </a:cubicBezTo>
                <a:cubicBezTo>
                  <a:pt x="17981" y="4011"/>
                  <a:pt x="17930" y="3994"/>
                  <a:pt x="17886" y="3994"/>
                </a:cubicBezTo>
                <a:cubicBezTo>
                  <a:pt x="17832" y="3994"/>
                  <a:pt x="17788" y="4020"/>
                  <a:pt x="17729" y="4124"/>
                </a:cubicBezTo>
                <a:cubicBezTo>
                  <a:pt x="17736" y="4042"/>
                  <a:pt x="17683" y="4011"/>
                  <a:pt x="17626" y="4011"/>
                </a:cubicBezTo>
                <a:cubicBezTo>
                  <a:pt x="17584" y="4011"/>
                  <a:pt x="17540" y="4027"/>
                  <a:pt x="17515" y="4053"/>
                </a:cubicBezTo>
                <a:lnTo>
                  <a:pt x="17646" y="4112"/>
                </a:lnTo>
                <a:cubicBezTo>
                  <a:pt x="17574" y="4148"/>
                  <a:pt x="17503" y="4160"/>
                  <a:pt x="17443" y="4172"/>
                </a:cubicBezTo>
                <a:lnTo>
                  <a:pt x="17419" y="3993"/>
                </a:lnTo>
                <a:cubicBezTo>
                  <a:pt x="17389" y="3982"/>
                  <a:pt x="17360" y="3978"/>
                  <a:pt x="17333" y="3978"/>
                </a:cubicBezTo>
                <a:cubicBezTo>
                  <a:pt x="17114" y="3978"/>
                  <a:pt x="17023" y="4296"/>
                  <a:pt x="16843" y="4296"/>
                </a:cubicBezTo>
                <a:cubicBezTo>
                  <a:pt x="16799" y="4296"/>
                  <a:pt x="16750" y="4278"/>
                  <a:pt x="16693" y="4231"/>
                </a:cubicBezTo>
                <a:lnTo>
                  <a:pt x="16693" y="4231"/>
                </a:lnTo>
                <a:cubicBezTo>
                  <a:pt x="16657" y="4362"/>
                  <a:pt x="16872" y="4255"/>
                  <a:pt x="16848" y="4422"/>
                </a:cubicBezTo>
                <a:cubicBezTo>
                  <a:pt x="16844" y="4422"/>
                  <a:pt x="16839" y="4422"/>
                  <a:pt x="16835" y="4422"/>
                </a:cubicBezTo>
                <a:cubicBezTo>
                  <a:pt x="16697" y="4422"/>
                  <a:pt x="16513" y="4254"/>
                  <a:pt x="16460" y="4254"/>
                </a:cubicBezTo>
                <a:cubicBezTo>
                  <a:pt x="16458" y="4254"/>
                  <a:pt x="16457" y="4255"/>
                  <a:pt x="16455" y="4255"/>
                </a:cubicBezTo>
                <a:cubicBezTo>
                  <a:pt x="16445" y="4253"/>
                  <a:pt x="16435" y="4252"/>
                  <a:pt x="16427" y="4252"/>
                </a:cubicBezTo>
                <a:cubicBezTo>
                  <a:pt x="16264" y="4252"/>
                  <a:pt x="16361" y="4553"/>
                  <a:pt x="16157" y="4553"/>
                </a:cubicBezTo>
                <a:cubicBezTo>
                  <a:pt x="16205" y="4600"/>
                  <a:pt x="16276" y="4755"/>
                  <a:pt x="16157" y="4850"/>
                </a:cubicBezTo>
                <a:cubicBezTo>
                  <a:pt x="16151" y="4852"/>
                  <a:pt x="16144" y="4852"/>
                  <a:pt x="16137" y="4852"/>
                </a:cubicBezTo>
                <a:cubicBezTo>
                  <a:pt x="16016" y="4852"/>
                  <a:pt x="15922" y="4656"/>
                  <a:pt x="15979" y="4588"/>
                </a:cubicBezTo>
                <a:cubicBezTo>
                  <a:pt x="15989" y="4585"/>
                  <a:pt x="15999" y="4583"/>
                  <a:pt x="16007" y="4583"/>
                </a:cubicBezTo>
                <a:cubicBezTo>
                  <a:pt x="16026" y="4583"/>
                  <a:pt x="16038" y="4592"/>
                  <a:pt x="16038" y="4600"/>
                </a:cubicBezTo>
                <a:cubicBezTo>
                  <a:pt x="16074" y="4565"/>
                  <a:pt x="16122" y="4529"/>
                  <a:pt x="16050" y="4481"/>
                </a:cubicBezTo>
                <a:lnTo>
                  <a:pt x="16050" y="4481"/>
                </a:lnTo>
                <a:lnTo>
                  <a:pt x="16050" y="4541"/>
                </a:lnTo>
                <a:cubicBezTo>
                  <a:pt x="16028" y="4531"/>
                  <a:pt x="16000" y="4529"/>
                  <a:pt x="15970" y="4529"/>
                </a:cubicBezTo>
                <a:cubicBezTo>
                  <a:pt x="15948" y="4529"/>
                  <a:pt x="15925" y="4531"/>
                  <a:pt x="15903" y="4531"/>
                </a:cubicBezTo>
                <a:cubicBezTo>
                  <a:pt x="15843" y="4531"/>
                  <a:pt x="15794" y="4522"/>
                  <a:pt x="15800" y="4457"/>
                </a:cubicBezTo>
                <a:lnTo>
                  <a:pt x="15800" y="4457"/>
                </a:lnTo>
                <a:cubicBezTo>
                  <a:pt x="15734" y="4533"/>
                  <a:pt x="15766" y="4564"/>
                  <a:pt x="15823" y="4573"/>
                </a:cubicBezTo>
                <a:lnTo>
                  <a:pt x="15823" y="4573"/>
                </a:lnTo>
                <a:cubicBezTo>
                  <a:pt x="15821" y="4573"/>
                  <a:pt x="15820" y="4573"/>
                  <a:pt x="15818" y="4573"/>
                </a:cubicBezTo>
                <a:cubicBezTo>
                  <a:pt x="15666" y="4573"/>
                  <a:pt x="15591" y="4660"/>
                  <a:pt x="15419" y="4660"/>
                </a:cubicBezTo>
                <a:cubicBezTo>
                  <a:pt x="15455" y="4684"/>
                  <a:pt x="15503" y="4743"/>
                  <a:pt x="15479" y="4755"/>
                </a:cubicBezTo>
                <a:cubicBezTo>
                  <a:pt x="15205" y="4767"/>
                  <a:pt x="15407" y="4910"/>
                  <a:pt x="15241" y="4993"/>
                </a:cubicBezTo>
                <a:cubicBezTo>
                  <a:pt x="15154" y="4950"/>
                  <a:pt x="15175" y="4849"/>
                  <a:pt x="15137" y="4849"/>
                </a:cubicBezTo>
                <a:cubicBezTo>
                  <a:pt x="15123" y="4849"/>
                  <a:pt x="15101" y="4863"/>
                  <a:pt x="15062" y="4898"/>
                </a:cubicBezTo>
                <a:cubicBezTo>
                  <a:pt x="14931" y="4874"/>
                  <a:pt x="14979" y="4755"/>
                  <a:pt x="15014" y="4684"/>
                </a:cubicBezTo>
                <a:lnTo>
                  <a:pt x="15014" y="4684"/>
                </a:lnTo>
                <a:cubicBezTo>
                  <a:pt x="14968" y="4748"/>
                  <a:pt x="14909" y="4768"/>
                  <a:pt x="14849" y="4768"/>
                </a:cubicBezTo>
                <a:cubicBezTo>
                  <a:pt x="14754" y="4768"/>
                  <a:pt x="14656" y="4719"/>
                  <a:pt x="14598" y="4719"/>
                </a:cubicBezTo>
                <a:lnTo>
                  <a:pt x="14643" y="4666"/>
                </a:lnTo>
                <a:lnTo>
                  <a:pt x="14643" y="4666"/>
                </a:lnTo>
                <a:cubicBezTo>
                  <a:pt x="14611" y="4699"/>
                  <a:pt x="14579" y="4709"/>
                  <a:pt x="14538" y="4719"/>
                </a:cubicBezTo>
                <a:lnTo>
                  <a:pt x="14633" y="4827"/>
                </a:lnTo>
                <a:cubicBezTo>
                  <a:pt x="14574" y="4815"/>
                  <a:pt x="14538" y="4827"/>
                  <a:pt x="14514" y="4779"/>
                </a:cubicBezTo>
                <a:lnTo>
                  <a:pt x="14514" y="4779"/>
                </a:lnTo>
                <a:cubicBezTo>
                  <a:pt x="14491" y="4874"/>
                  <a:pt x="14622" y="4969"/>
                  <a:pt x="14562" y="5100"/>
                </a:cubicBezTo>
                <a:cubicBezTo>
                  <a:pt x="14554" y="5097"/>
                  <a:pt x="14545" y="5095"/>
                  <a:pt x="14536" y="5095"/>
                </a:cubicBezTo>
                <a:cubicBezTo>
                  <a:pt x="14486" y="5095"/>
                  <a:pt x="14433" y="5147"/>
                  <a:pt x="14384" y="5147"/>
                </a:cubicBezTo>
                <a:cubicBezTo>
                  <a:pt x="14359" y="5147"/>
                  <a:pt x="14334" y="5133"/>
                  <a:pt x="14312" y="5088"/>
                </a:cubicBezTo>
                <a:cubicBezTo>
                  <a:pt x="14498" y="5068"/>
                  <a:pt x="14307" y="4966"/>
                  <a:pt x="14355" y="4885"/>
                </a:cubicBezTo>
                <a:lnTo>
                  <a:pt x="14355" y="4885"/>
                </a:lnTo>
                <a:cubicBezTo>
                  <a:pt x="14335" y="4894"/>
                  <a:pt x="14309" y="4898"/>
                  <a:pt x="14276" y="4898"/>
                </a:cubicBezTo>
                <a:cubicBezTo>
                  <a:pt x="14264" y="4874"/>
                  <a:pt x="14276" y="4862"/>
                  <a:pt x="14276" y="4850"/>
                </a:cubicBezTo>
                <a:cubicBezTo>
                  <a:pt x="14246" y="4840"/>
                  <a:pt x="14224" y="4835"/>
                  <a:pt x="14206" y="4835"/>
                </a:cubicBezTo>
                <a:cubicBezTo>
                  <a:pt x="14085" y="4835"/>
                  <a:pt x="14227" y="5060"/>
                  <a:pt x="14050" y="5112"/>
                </a:cubicBezTo>
                <a:cubicBezTo>
                  <a:pt x="14050" y="5033"/>
                  <a:pt x="13985" y="4987"/>
                  <a:pt x="13949" y="4987"/>
                </a:cubicBezTo>
                <a:cubicBezTo>
                  <a:pt x="13941" y="4987"/>
                  <a:pt x="13935" y="4989"/>
                  <a:pt x="13931" y="4993"/>
                </a:cubicBezTo>
                <a:cubicBezTo>
                  <a:pt x="13936" y="4992"/>
                  <a:pt x="13941" y="4991"/>
                  <a:pt x="13945" y="4991"/>
                </a:cubicBezTo>
                <a:cubicBezTo>
                  <a:pt x="14004" y="4991"/>
                  <a:pt x="14011" y="5131"/>
                  <a:pt x="13967" y="5219"/>
                </a:cubicBezTo>
                <a:cubicBezTo>
                  <a:pt x="13953" y="5217"/>
                  <a:pt x="13940" y="5216"/>
                  <a:pt x="13929" y="5216"/>
                </a:cubicBezTo>
                <a:cubicBezTo>
                  <a:pt x="13817" y="5216"/>
                  <a:pt x="13841" y="5316"/>
                  <a:pt x="13776" y="5327"/>
                </a:cubicBezTo>
                <a:lnTo>
                  <a:pt x="13860" y="5338"/>
                </a:lnTo>
                <a:cubicBezTo>
                  <a:pt x="13860" y="5434"/>
                  <a:pt x="13800" y="5446"/>
                  <a:pt x="13717" y="5505"/>
                </a:cubicBezTo>
                <a:cubicBezTo>
                  <a:pt x="13707" y="5486"/>
                  <a:pt x="13708" y="5471"/>
                  <a:pt x="13713" y="5459"/>
                </a:cubicBezTo>
                <a:lnTo>
                  <a:pt x="13713" y="5459"/>
                </a:lnTo>
                <a:cubicBezTo>
                  <a:pt x="13696" y="5476"/>
                  <a:pt x="13674" y="5483"/>
                  <a:pt x="13650" y="5483"/>
                </a:cubicBezTo>
                <a:cubicBezTo>
                  <a:pt x="13587" y="5483"/>
                  <a:pt x="13506" y="5442"/>
                  <a:pt x="13437" y="5442"/>
                </a:cubicBezTo>
                <a:cubicBezTo>
                  <a:pt x="13398" y="5442"/>
                  <a:pt x="13363" y="5454"/>
                  <a:pt x="13336" y="5493"/>
                </a:cubicBezTo>
                <a:cubicBezTo>
                  <a:pt x="13252" y="5458"/>
                  <a:pt x="13264" y="5338"/>
                  <a:pt x="13193" y="5315"/>
                </a:cubicBezTo>
                <a:cubicBezTo>
                  <a:pt x="13158" y="5372"/>
                  <a:pt x="13124" y="5387"/>
                  <a:pt x="13090" y="5387"/>
                </a:cubicBezTo>
                <a:cubicBezTo>
                  <a:pt x="13047" y="5387"/>
                  <a:pt x="13004" y="5364"/>
                  <a:pt x="12960" y="5364"/>
                </a:cubicBezTo>
                <a:cubicBezTo>
                  <a:pt x="12927" y="5364"/>
                  <a:pt x="12894" y="5377"/>
                  <a:pt x="12859" y="5422"/>
                </a:cubicBezTo>
                <a:cubicBezTo>
                  <a:pt x="12955" y="5517"/>
                  <a:pt x="12955" y="5493"/>
                  <a:pt x="12883" y="5648"/>
                </a:cubicBezTo>
                <a:lnTo>
                  <a:pt x="13109" y="5458"/>
                </a:lnTo>
                <a:lnTo>
                  <a:pt x="13109" y="5458"/>
                </a:lnTo>
                <a:lnTo>
                  <a:pt x="13014" y="5696"/>
                </a:lnTo>
                <a:cubicBezTo>
                  <a:pt x="13086" y="5672"/>
                  <a:pt x="13145" y="5553"/>
                  <a:pt x="13205" y="5553"/>
                </a:cubicBezTo>
                <a:cubicBezTo>
                  <a:pt x="13157" y="5684"/>
                  <a:pt x="13157" y="5648"/>
                  <a:pt x="13240" y="5731"/>
                </a:cubicBezTo>
                <a:cubicBezTo>
                  <a:pt x="13210" y="5709"/>
                  <a:pt x="13184" y="5700"/>
                  <a:pt x="13162" y="5700"/>
                </a:cubicBezTo>
                <a:cubicBezTo>
                  <a:pt x="13069" y="5700"/>
                  <a:pt x="13038" y="5861"/>
                  <a:pt x="12933" y="5861"/>
                </a:cubicBezTo>
                <a:cubicBezTo>
                  <a:pt x="12918" y="5861"/>
                  <a:pt x="12901" y="5858"/>
                  <a:pt x="12883" y="5850"/>
                </a:cubicBezTo>
                <a:lnTo>
                  <a:pt x="12776" y="5565"/>
                </a:lnTo>
                <a:cubicBezTo>
                  <a:pt x="12760" y="5562"/>
                  <a:pt x="12745" y="5560"/>
                  <a:pt x="12731" y="5560"/>
                </a:cubicBezTo>
                <a:cubicBezTo>
                  <a:pt x="12532" y="5560"/>
                  <a:pt x="12484" y="5852"/>
                  <a:pt x="12228" y="5874"/>
                </a:cubicBezTo>
                <a:lnTo>
                  <a:pt x="12324" y="5886"/>
                </a:lnTo>
                <a:cubicBezTo>
                  <a:pt x="12336" y="6017"/>
                  <a:pt x="12181" y="5970"/>
                  <a:pt x="12121" y="6041"/>
                </a:cubicBezTo>
                <a:cubicBezTo>
                  <a:pt x="12097" y="5946"/>
                  <a:pt x="12026" y="5934"/>
                  <a:pt x="11966" y="5886"/>
                </a:cubicBezTo>
                <a:lnTo>
                  <a:pt x="11966" y="5886"/>
                </a:lnTo>
                <a:cubicBezTo>
                  <a:pt x="12002" y="5958"/>
                  <a:pt x="11788" y="5946"/>
                  <a:pt x="11847" y="6148"/>
                </a:cubicBezTo>
                <a:lnTo>
                  <a:pt x="11681" y="6065"/>
                </a:lnTo>
                <a:cubicBezTo>
                  <a:pt x="11466" y="6089"/>
                  <a:pt x="11562" y="6422"/>
                  <a:pt x="11359" y="6458"/>
                </a:cubicBezTo>
                <a:cubicBezTo>
                  <a:pt x="11383" y="6339"/>
                  <a:pt x="11264" y="6303"/>
                  <a:pt x="11371" y="6172"/>
                </a:cubicBezTo>
                <a:lnTo>
                  <a:pt x="11371" y="6172"/>
                </a:lnTo>
                <a:cubicBezTo>
                  <a:pt x="11300" y="6196"/>
                  <a:pt x="11240" y="6208"/>
                  <a:pt x="11264" y="6267"/>
                </a:cubicBezTo>
                <a:cubicBezTo>
                  <a:pt x="11259" y="6263"/>
                  <a:pt x="11253" y="6261"/>
                  <a:pt x="11248" y="6261"/>
                </a:cubicBezTo>
                <a:cubicBezTo>
                  <a:pt x="11200" y="6261"/>
                  <a:pt x="11144" y="6411"/>
                  <a:pt x="11081" y="6411"/>
                </a:cubicBezTo>
                <a:cubicBezTo>
                  <a:pt x="11071" y="6411"/>
                  <a:pt x="11060" y="6407"/>
                  <a:pt x="11050" y="6398"/>
                </a:cubicBezTo>
                <a:lnTo>
                  <a:pt x="11050" y="6398"/>
                </a:lnTo>
                <a:cubicBezTo>
                  <a:pt x="11038" y="6446"/>
                  <a:pt x="11062" y="6553"/>
                  <a:pt x="10990" y="6565"/>
                </a:cubicBezTo>
                <a:cubicBezTo>
                  <a:pt x="10982" y="6556"/>
                  <a:pt x="10973" y="6536"/>
                  <a:pt x="10969" y="6525"/>
                </a:cubicBezTo>
                <a:lnTo>
                  <a:pt x="10969" y="6525"/>
                </a:lnTo>
                <a:cubicBezTo>
                  <a:pt x="10980" y="6571"/>
                  <a:pt x="10888" y="6629"/>
                  <a:pt x="10978" y="6708"/>
                </a:cubicBezTo>
                <a:cubicBezTo>
                  <a:pt x="10914" y="6659"/>
                  <a:pt x="10852" y="6641"/>
                  <a:pt x="10792" y="6641"/>
                </a:cubicBezTo>
                <a:cubicBezTo>
                  <a:pt x="10630" y="6641"/>
                  <a:pt x="10482" y="6768"/>
                  <a:pt x="10336" y="6768"/>
                </a:cubicBezTo>
                <a:cubicBezTo>
                  <a:pt x="10284" y="6768"/>
                  <a:pt x="10232" y="6752"/>
                  <a:pt x="10180" y="6708"/>
                </a:cubicBezTo>
                <a:cubicBezTo>
                  <a:pt x="10050" y="6791"/>
                  <a:pt x="9895" y="6862"/>
                  <a:pt x="9764" y="6910"/>
                </a:cubicBezTo>
                <a:cubicBezTo>
                  <a:pt x="9764" y="6874"/>
                  <a:pt x="9752" y="6862"/>
                  <a:pt x="9776" y="6862"/>
                </a:cubicBezTo>
                <a:cubicBezTo>
                  <a:pt x="9764" y="6860"/>
                  <a:pt x="9754" y="6858"/>
                  <a:pt x="9745" y="6858"/>
                </a:cubicBezTo>
                <a:cubicBezTo>
                  <a:pt x="9615" y="6858"/>
                  <a:pt x="9718" y="7131"/>
                  <a:pt x="9561" y="7131"/>
                </a:cubicBezTo>
                <a:cubicBezTo>
                  <a:pt x="9547" y="7131"/>
                  <a:pt x="9532" y="7129"/>
                  <a:pt x="9514" y="7124"/>
                </a:cubicBezTo>
                <a:cubicBezTo>
                  <a:pt x="9383" y="6982"/>
                  <a:pt x="9609" y="7017"/>
                  <a:pt x="9526" y="6970"/>
                </a:cubicBezTo>
                <a:cubicBezTo>
                  <a:pt x="9494" y="6870"/>
                  <a:pt x="9460" y="6838"/>
                  <a:pt x="9425" y="6838"/>
                </a:cubicBezTo>
                <a:cubicBezTo>
                  <a:pt x="9365" y="6838"/>
                  <a:pt x="9298" y="6932"/>
                  <a:pt x="9221" y="6932"/>
                </a:cubicBezTo>
                <a:cubicBezTo>
                  <a:pt x="9193" y="6932"/>
                  <a:pt x="9164" y="6920"/>
                  <a:pt x="9133" y="6886"/>
                </a:cubicBezTo>
                <a:lnTo>
                  <a:pt x="9157" y="6862"/>
                </a:lnTo>
                <a:cubicBezTo>
                  <a:pt x="9139" y="6849"/>
                  <a:pt x="9121" y="6843"/>
                  <a:pt x="9103" y="6843"/>
                </a:cubicBezTo>
                <a:cubicBezTo>
                  <a:pt x="9060" y="6843"/>
                  <a:pt x="9022" y="6876"/>
                  <a:pt x="9014" y="6910"/>
                </a:cubicBezTo>
                <a:cubicBezTo>
                  <a:pt x="8992" y="6954"/>
                  <a:pt x="8940" y="7007"/>
                  <a:pt x="8895" y="7007"/>
                </a:cubicBezTo>
                <a:cubicBezTo>
                  <a:pt x="8891" y="7007"/>
                  <a:pt x="8887" y="7006"/>
                  <a:pt x="8883" y="7005"/>
                </a:cubicBezTo>
                <a:cubicBezTo>
                  <a:pt x="8883" y="7005"/>
                  <a:pt x="8895" y="6970"/>
                  <a:pt x="8895" y="6946"/>
                </a:cubicBezTo>
                <a:lnTo>
                  <a:pt x="8895" y="6946"/>
                </a:lnTo>
                <a:cubicBezTo>
                  <a:pt x="8823" y="7110"/>
                  <a:pt x="8645" y="7177"/>
                  <a:pt x="8490" y="7177"/>
                </a:cubicBezTo>
                <a:cubicBezTo>
                  <a:pt x="8465" y="7177"/>
                  <a:pt x="8441" y="7175"/>
                  <a:pt x="8418" y="7172"/>
                </a:cubicBezTo>
                <a:cubicBezTo>
                  <a:pt x="8573" y="7065"/>
                  <a:pt x="8526" y="7124"/>
                  <a:pt x="8621" y="6993"/>
                </a:cubicBezTo>
                <a:cubicBezTo>
                  <a:pt x="8619" y="6993"/>
                  <a:pt x="8618" y="6993"/>
                  <a:pt x="8616" y="6993"/>
                </a:cubicBezTo>
                <a:cubicBezTo>
                  <a:pt x="8562" y="6993"/>
                  <a:pt x="8470" y="7178"/>
                  <a:pt x="8358" y="7178"/>
                </a:cubicBezTo>
                <a:cubicBezTo>
                  <a:pt x="8347" y="7178"/>
                  <a:pt x="8335" y="7176"/>
                  <a:pt x="8323" y="7172"/>
                </a:cubicBezTo>
                <a:cubicBezTo>
                  <a:pt x="8347" y="7077"/>
                  <a:pt x="8359" y="6970"/>
                  <a:pt x="8514" y="6862"/>
                </a:cubicBezTo>
                <a:cubicBezTo>
                  <a:pt x="8514" y="6862"/>
                  <a:pt x="8573" y="6910"/>
                  <a:pt x="8573" y="6910"/>
                </a:cubicBezTo>
                <a:cubicBezTo>
                  <a:pt x="8645" y="6815"/>
                  <a:pt x="8633" y="6815"/>
                  <a:pt x="8597" y="6815"/>
                </a:cubicBezTo>
                <a:cubicBezTo>
                  <a:pt x="8561" y="6803"/>
                  <a:pt x="8502" y="6815"/>
                  <a:pt x="8514" y="6791"/>
                </a:cubicBezTo>
                <a:lnTo>
                  <a:pt x="8609" y="6743"/>
                </a:lnTo>
                <a:cubicBezTo>
                  <a:pt x="8549" y="6684"/>
                  <a:pt x="8299" y="6731"/>
                  <a:pt x="8347" y="6577"/>
                </a:cubicBezTo>
                <a:lnTo>
                  <a:pt x="8347" y="6577"/>
                </a:lnTo>
                <a:lnTo>
                  <a:pt x="8275" y="6601"/>
                </a:lnTo>
                <a:cubicBezTo>
                  <a:pt x="8168" y="6553"/>
                  <a:pt x="8216" y="6529"/>
                  <a:pt x="8264" y="6505"/>
                </a:cubicBezTo>
                <a:cubicBezTo>
                  <a:pt x="8311" y="6493"/>
                  <a:pt x="8359" y="6481"/>
                  <a:pt x="8299" y="6422"/>
                </a:cubicBezTo>
                <a:lnTo>
                  <a:pt x="8299" y="6422"/>
                </a:lnTo>
                <a:cubicBezTo>
                  <a:pt x="8299" y="6422"/>
                  <a:pt x="8359" y="6422"/>
                  <a:pt x="8418" y="6434"/>
                </a:cubicBezTo>
                <a:cubicBezTo>
                  <a:pt x="8466" y="6434"/>
                  <a:pt x="8526" y="6446"/>
                  <a:pt x="8526" y="6446"/>
                </a:cubicBezTo>
                <a:cubicBezTo>
                  <a:pt x="8490" y="6398"/>
                  <a:pt x="8418" y="6220"/>
                  <a:pt x="8478" y="6065"/>
                </a:cubicBezTo>
                <a:lnTo>
                  <a:pt x="8478" y="6065"/>
                </a:lnTo>
                <a:cubicBezTo>
                  <a:pt x="8537" y="6243"/>
                  <a:pt x="8561" y="6362"/>
                  <a:pt x="8633" y="6434"/>
                </a:cubicBezTo>
                <a:cubicBezTo>
                  <a:pt x="8645" y="6386"/>
                  <a:pt x="8668" y="6327"/>
                  <a:pt x="8621" y="6220"/>
                </a:cubicBezTo>
                <a:lnTo>
                  <a:pt x="8621" y="6220"/>
                </a:lnTo>
                <a:cubicBezTo>
                  <a:pt x="8621" y="6262"/>
                  <a:pt x="8640" y="6305"/>
                  <a:pt x="8618" y="6305"/>
                </a:cubicBezTo>
                <a:cubicBezTo>
                  <a:pt x="8616" y="6305"/>
                  <a:pt x="8613" y="6304"/>
                  <a:pt x="8609" y="6303"/>
                </a:cubicBezTo>
                <a:cubicBezTo>
                  <a:pt x="8549" y="6243"/>
                  <a:pt x="8537" y="6160"/>
                  <a:pt x="8549" y="6089"/>
                </a:cubicBezTo>
                <a:cubicBezTo>
                  <a:pt x="8549" y="6005"/>
                  <a:pt x="8585" y="5934"/>
                  <a:pt x="8633" y="5874"/>
                </a:cubicBezTo>
                <a:cubicBezTo>
                  <a:pt x="8694" y="5933"/>
                  <a:pt x="8745" y="5955"/>
                  <a:pt x="8791" y="5955"/>
                </a:cubicBezTo>
                <a:cubicBezTo>
                  <a:pt x="8935" y="5955"/>
                  <a:pt x="9028" y="5734"/>
                  <a:pt x="9210" y="5734"/>
                </a:cubicBezTo>
                <a:cubicBezTo>
                  <a:pt x="9241" y="5734"/>
                  <a:pt x="9274" y="5740"/>
                  <a:pt x="9311" y="5755"/>
                </a:cubicBezTo>
                <a:cubicBezTo>
                  <a:pt x="9407" y="5446"/>
                  <a:pt x="9752" y="5410"/>
                  <a:pt x="10002" y="5136"/>
                </a:cubicBezTo>
                <a:cubicBezTo>
                  <a:pt x="9692" y="5005"/>
                  <a:pt x="10073" y="5065"/>
                  <a:pt x="9835" y="4838"/>
                </a:cubicBezTo>
                <a:cubicBezTo>
                  <a:pt x="9876" y="4789"/>
                  <a:pt x="9889" y="4774"/>
                  <a:pt x="9901" y="4773"/>
                </a:cubicBezTo>
                <a:lnTo>
                  <a:pt x="9901" y="4773"/>
                </a:lnTo>
                <a:cubicBezTo>
                  <a:pt x="9907" y="4779"/>
                  <a:pt x="9909" y="4779"/>
                  <a:pt x="9919" y="4779"/>
                </a:cubicBezTo>
                <a:cubicBezTo>
                  <a:pt x="9907" y="4779"/>
                  <a:pt x="10204" y="4803"/>
                  <a:pt x="10204" y="4803"/>
                </a:cubicBezTo>
                <a:cubicBezTo>
                  <a:pt x="10300" y="4838"/>
                  <a:pt x="10180" y="4898"/>
                  <a:pt x="10228" y="4946"/>
                </a:cubicBezTo>
                <a:cubicBezTo>
                  <a:pt x="10259" y="4931"/>
                  <a:pt x="10283" y="4926"/>
                  <a:pt x="10303" y="4926"/>
                </a:cubicBezTo>
                <a:cubicBezTo>
                  <a:pt x="10384" y="4926"/>
                  <a:pt x="10397" y="5019"/>
                  <a:pt x="10502" y="5029"/>
                </a:cubicBezTo>
                <a:cubicBezTo>
                  <a:pt x="10419" y="4946"/>
                  <a:pt x="10466" y="4862"/>
                  <a:pt x="10573" y="4838"/>
                </a:cubicBezTo>
                <a:lnTo>
                  <a:pt x="10371" y="4803"/>
                </a:lnTo>
                <a:cubicBezTo>
                  <a:pt x="10404" y="4714"/>
                  <a:pt x="10448" y="4689"/>
                  <a:pt x="10496" y="4689"/>
                </a:cubicBezTo>
                <a:cubicBezTo>
                  <a:pt x="10554" y="4689"/>
                  <a:pt x="10619" y="4725"/>
                  <a:pt x="10679" y="4725"/>
                </a:cubicBezTo>
                <a:cubicBezTo>
                  <a:pt x="10728" y="4725"/>
                  <a:pt x="10774" y="4701"/>
                  <a:pt x="10812" y="4612"/>
                </a:cubicBezTo>
                <a:lnTo>
                  <a:pt x="10812" y="4612"/>
                </a:lnTo>
                <a:lnTo>
                  <a:pt x="10800" y="4743"/>
                </a:lnTo>
                <a:cubicBezTo>
                  <a:pt x="10871" y="4624"/>
                  <a:pt x="11204" y="4469"/>
                  <a:pt x="11157" y="4184"/>
                </a:cubicBezTo>
                <a:lnTo>
                  <a:pt x="11157" y="4184"/>
                </a:lnTo>
                <a:cubicBezTo>
                  <a:pt x="11204" y="4207"/>
                  <a:pt x="11276" y="4255"/>
                  <a:pt x="11240" y="4315"/>
                </a:cubicBezTo>
                <a:cubicBezTo>
                  <a:pt x="11526" y="4160"/>
                  <a:pt x="11657" y="3672"/>
                  <a:pt x="11943" y="3648"/>
                </a:cubicBezTo>
                <a:lnTo>
                  <a:pt x="11978" y="3719"/>
                </a:lnTo>
                <a:cubicBezTo>
                  <a:pt x="12012" y="3674"/>
                  <a:pt x="11970" y="3552"/>
                  <a:pt x="12061" y="3552"/>
                </a:cubicBezTo>
                <a:cubicBezTo>
                  <a:pt x="12065" y="3552"/>
                  <a:pt x="12069" y="3552"/>
                  <a:pt x="12074" y="3553"/>
                </a:cubicBezTo>
                <a:cubicBezTo>
                  <a:pt x="12095" y="3584"/>
                  <a:pt x="12107" y="3626"/>
                  <a:pt x="12126" y="3626"/>
                </a:cubicBezTo>
                <a:cubicBezTo>
                  <a:pt x="12128" y="3626"/>
                  <a:pt x="12131" y="3625"/>
                  <a:pt x="12133" y="3624"/>
                </a:cubicBezTo>
                <a:cubicBezTo>
                  <a:pt x="12133" y="3576"/>
                  <a:pt x="12169" y="3410"/>
                  <a:pt x="12264" y="3398"/>
                </a:cubicBezTo>
                <a:lnTo>
                  <a:pt x="12264" y="3505"/>
                </a:lnTo>
                <a:cubicBezTo>
                  <a:pt x="12574" y="3374"/>
                  <a:pt x="12502" y="3017"/>
                  <a:pt x="12645" y="2791"/>
                </a:cubicBezTo>
                <a:cubicBezTo>
                  <a:pt x="12698" y="2844"/>
                  <a:pt x="12759" y="2864"/>
                  <a:pt x="12821" y="2864"/>
                </a:cubicBezTo>
                <a:cubicBezTo>
                  <a:pt x="12952" y="2864"/>
                  <a:pt x="13088" y="2772"/>
                  <a:pt x="13169" y="2707"/>
                </a:cubicBezTo>
                <a:lnTo>
                  <a:pt x="13193" y="2731"/>
                </a:lnTo>
                <a:cubicBezTo>
                  <a:pt x="13264" y="2660"/>
                  <a:pt x="13324" y="2564"/>
                  <a:pt x="13359" y="2469"/>
                </a:cubicBezTo>
                <a:lnTo>
                  <a:pt x="13395" y="2386"/>
                </a:lnTo>
                <a:lnTo>
                  <a:pt x="13431" y="2290"/>
                </a:lnTo>
                <a:cubicBezTo>
                  <a:pt x="13455" y="2231"/>
                  <a:pt x="13479" y="2160"/>
                  <a:pt x="13490" y="2100"/>
                </a:cubicBezTo>
                <a:cubicBezTo>
                  <a:pt x="13538" y="1838"/>
                  <a:pt x="13514" y="1612"/>
                  <a:pt x="13467" y="1374"/>
                </a:cubicBezTo>
                <a:cubicBezTo>
                  <a:pt x="13574" y="1207"/>
                  <a:pt x="13550" y="897"/>
                  <a:pt x="13371" y="647"/>
                </a:cubicBezTo>
                <a:cubicBezTo>
                  <a:pt x="13193" y="397"/>
                  <a:pt x="12883" y="243"/>
                  <a:pt x="12633" y="100"/>
                </a:cubicBezTo>
                <a:lnTo>
                  <a:pt x="12633" y="100"/>
                </a:lnTo>
                <a:cubicBezTo>
                  <a:pt x="12705" y="171"/>
                  <a:pt x="12550" y="255"/>
                  <a:pt x="12455" y="266"/>
                </a:cubicBezTo>
                <a:cubicBezTo>
                  <a:pt x="12436" y="252"/>
                  <a:pt x="12410" y="248"/>
                  <a:pt x="12381" y="248"/>
                </a:cubicBezTo>
                <a:cubicBezTo>
                  <a:pt x="12336" y="248"/>
                  <a:pt x="12284" y="259"/>
                  <a:pt x="12240" y="266"/>
                </a:cubicBezTo>
                <a:cubicBezTo>
                  <a:pt x="12222" y="269"/>
                  <a:pt x="12208" y="272"/>
                  <a:pt x="12195" y="272"/>
                </a:cubicBezTo>
                <a:cubicBezTo>
                  <a:pt x="12159" y="272"/>
                  <a:pt x="12148" y="252"/>
                  <a:pt x="12157" y="171"/>
                </a:cubicBezTo>
                <a:lnTo>
                  <a:pt x="12157" y="171"/>
                </a:lnTo>
                <a:lnTo>
                  <a:pt x="12193" y="183"/>
                </a:lnTo>
                <a:cubicBezTo>
                  <a:pt x="12151" y="24"/>
                  <a:pt x="12038" y="0"/>
                  <a:pt x="1192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3" name="Shape 1703"/>
        <p:cNvGrpSpPr/>
        <p:nvPr/>
      </p:nvGrpSpPr>
      <p:grpSpPr>
        <a:xfrm>
          <a:off x="0" y="0"/>
          <a:ext cx="0" cy="0"/>
          <a:chOff x="0" y="0"/>
          <a:chExt cx="0" cy="0"/>
        </a:xfrm>
      </p:grpSpPr>
      <p:sp>
        <p:nvSpPr>
          <p:cNvPr id="1704" name="Google Shape;1704;p8"/>
          <p:cNvSpPr txBox="1"/>
          <p:nvPr>
            <p:ph type="title"/>
          </p:nvPr>
        </p:nvSpPr>
        <p:spPr>
          <a:xfrm>
            <a:off x="555653" y="387554"/>
            <a:ext cx="7722600" cy="475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5000"/>
              <a:buNone/>
            </a:pPr>
            <a:r>
              <a:rPr lang="ru-RU">
                <a:latin typeface="Caveat"/>
                <a:ea typeface="Caveat"/>
                <a:cs typeface="Caveat"/>
                <a:sym typeface="Caveat"/>
              </a:rPr>
              <a:t>Критерии</a:t>
            </a:r>
            <a:endParaRPr>
              <a:latin typeface="Caveat"/>
              <a:ea typeface="Caveat"/>
              <a:cs typeface="Caveat"/>
              <a:sym typeface="Caveat"/>
            </a:endParaRPr>
          </a:p>
        </p:txBody>
      </p:sp>
      <p:sp>
        <p:nvSpPr>
          <p:cNvPr id="1705" name="Google Shape;1705;p8"/>
          <p:cNvSpPr txBox="1"/>
          <p:nvPr>
            <p:ph idx="4" type="subTitle"/>
          </p:nvPr>
        </p:nvSpPr>
        <p:spPr>
          <a:xfrm>
            <a:off x="5351552" y="3108250"/>
            <a:ext cx="2462400" cy="1024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100"/>
              <a:buFont typeface="Arial"/>
              <a:buNone/>
            </a:pPr>
            <a:r>
              <a:rPr lang="ru-RU" sz="2000">
                <a:solidFill>
                  <a:schemeClr val="accent6"/>
                </a:solidFill>
                <a:latin typeface="Caveat"/>
                <a:ea typeface="Caveat"/>
                <a:cs typeface="Caveat"/>
                <a:sym typeface="Caveat"/>
              </a:rPr>
              <a:t>Организация текста (максимально 2 балла)</a:t>
            </a:r>
            <a:endParaRPr sz="2000">
              <a:solidFill>
                <a:schemeClr val="accent6"/>
              </a:solidFill>
              <a:latin typeface="Caveat"/>
              <a:ea typeface="Caveat"/>
              <a:cs typeface="Caveat"/>
              <a:sym typeface="Caveat"/>
            </a:endParaRPr>
          </a:p>
        </p:txBody>
      </p:sp>
      <p:sp>
        <p:nvSpPr>
          <p:cNvPr id="1706" name="Google Shape;1706;p8"/>
          <p:cNvSpPr txBox="1"/>
          <p:nvPr>
            <p:ph idx="1" type="subTitle"/>
          </p:nvPr>
        </p:nvSpPr>
        <p:spPr>
          <a:xfrm>
            <a:off x="1451004" y="2422824"/>
            <a:ext cx="2117400" cy="401700"/>
          </a:xfrm>
          <a:prstGeom prst="rect">
            <a:avLst/>
          </a:prstGeom>
          <a:noFill/>
          <a:ln>
            <a:noFill/>
          </a:ln>
        </p:spPr>
        <p:txBody>
          <a:bodyPr anchorCtr="0" anchor="ctr" bIns="91425" lIns="91425" spcFirstLastPara="1" rIns="91425" wrap="square" tIns="91425">
            <a:noAutofit/>
          </a:bodyPr>
          <a:lstStyle/>
          <a:p>
            <a:pPr indent="0" lvl="0" marL="0" rtl="0" algn="ctr">
              <a:lnSpc>
                <a:spcPct val="50000"/>
              </a:lnSpc>
              <a:spcBef>
                <a:spcPts val="0"/>
              </a:spcBef>
              <a:spcAft>
                <a:spcPts val="0"/>
              </a:spcAft>
              <a:buSzPts val="1800"/>
              <a:buNone/>
            </a:pPr>
            <a:r>
              <a:rPr lang="ru-RU" sz="6000">
                <a:latin typeface="Reenie Beanie"/>
                <a:ea typeface="Reenie Beanie"/>
                <a:cs typeface="Reenie Beanie"/>
                <a:sym typeface="Reenie Beanie"/>
              </a:rPr>
              <a:t>01</a:t>
            </a:r>
            <a:endParaRPr sz="6000">
              <a:latin typeface="Reenie Beanie"/>
              <a:ea typeface="Reenie Beanie"/>
              <a:cs typeface="Reenie Beanie"/>
              <a:sym typeface="Reenie Beanie"/>
            </a:endParaRPr>
          </a:p>
        </p:txBody>
      </p:sp>
      <p:sp>
        <p:nvSpPr>
          <p:cNvPr id="1707" name="Google Shape;1707;p8"/>
          <p:cNvSpPr txBox="1"/>
          <p:nvPr>
            <p:ph idx="2" type="subTitle"/>
          </p:nvPr>
        </p:nvSpPr>
        <p:spPr>
          <a:xfrm>
            <a:off x="1151165" y="2900524"/>
            <a:ext cx="2417239" cy="102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None/>
            </a:pPr>
            <a:r>
              <a:rPr lang="ru-RU" sz="2000">
                <a:solidFill>
                  <a:schemeClr val="accent6"/>
                </a:solidFill>
                <a:latin typeface="Caveat"/>
                <a:ea typeface="Caveat"/>
                <a:cs typeface="Caveat"/>
                <a:sym typeface="Caveat"/>
              </a:rPr>
              <a:t>Решение коммуникативной задачи (максимально 3 балла)</a:t>
            </a:r>
            <a:endParaRPr sz="2000">
              <a:solidFill>
                <a:schemeClr val="accent6"/>
              </a:solidFill>
              <a:latin typeface="Caveat"/>
              <a:ea typeface="Caveat"/>
              <a:cs typeface="Caveat"/>
              <a:sym typeface="Caveat"/>
            </a:endParaRPr>
          </a:p>
        </p:txBody>
      </p:sp>
      <p:grpSp>
        <p:nvGrpSpPr>
          <p:cNvPr id="1708" name="Google Shape;1708;p8"/>
          <p:cNvGrpSpPr/>
          <p:nvPr/>
        </p:nvGrpSpPr>
        <p:grpSpPr>
          <a:xfrm>
            <a:off x="6209421" y="1635572"/>
            <a:ext cx="746638" cy="809560"/>
            <a:chOff x="5517350" y="2249475"/>
            <a:chExt cx="436375" cy="473150"/>
          </a:xfrm>
        </p:grpSpPr>
        <p:sp>
          <p:nvSpPr>
            <p:cNvPr id="1709" name="Google Shape;1709;p8"/>
            <p:cNvSpPr/>
            <p:nvPr/>
          </p:nvSpPr>
          <p:spPr>
            <a:xfrm>
              <a:off x="5606650" y="2407575"/>
              <a:ext cx="1500" cy="625"/>
            </a:xfrm>
            <a:custGeom>
              <a:rect b="b" l="l" r="r" t="t"/>
              <a:pathLst>
                <a:path extrusionOk="0" h="25" w="60">
                  <a:moveTo>
                    <a:pt x="36" y="0"/>
                  </a:moveTo>
                  <a:cubicBezTo>
                    <a:pt x="0" y="0"/>
                    <a:pt x="12" y="24"/>
                    <a:pt x="0" y="24"/>
                  </a:cubicBezTo>
                  <a:cubicBezTo>
                    <a:pt x="60" y="24"/>
                    <a:pt x="24"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8"/>
            <p:cNvSpPr/>
            <p:nvPr/>
          </p:nvSpPr>
          <p:spPr>
            <a:xfrm>
              <a:off x="5715200" y="2405175"/>
              <a:ext cx="700" cy="250"/>
            </a:xfrm>
            <a:custGeom>
              <a:rect b="b" l="l" r="r" t="t"/>
              <a:pathLst>
                <a:path extrusionOk="0" h="10" w="28">
                  <a:moveTo>
                    <a:pt x="28" y="1"/>
                  </a:moveTo>
                  <a:lnTo>
                    <a:pt x="28" y="1"/>
                  </a:lnTo>
                  <a:cubicBezTo>
                    <a:pt x="4" y="7"/>
                    <a:pt x="1" y="10"/>
                    <a:pt x="5" y="10"/>
                  </a:cubicBezTo>
                  <a:cubicBezTo>
                    <a:pt x="10" y="10"/>
                    <a:pt x="22" y="7"/>
                    <a:pt x="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8"/>
            <p:cNvSpPr/>
            <p:nvPr/>
          </p:nvSpPr>
          <p:spPr>
            <a:xfrm>
              <a:off x="5604250" y="2403100"/>
              <a:ext cx="1225" cy="1525"/>
            </a:xfrm>
            <a:custGeom>
              <a:rect b="b" l="l" r="r" t="t"/>
              <a:pathLst>
                <a:path extrusionOk="0" h="61" w="49">
                  <a:moveTo>
                    <a:pt x="48" y="1"/>
                  </a:moveTo>
                  <a:lnTo>
                    <a:pt x="48" y="1"/>
                  </a:lnTo>
                  <a:cubicBezTo>
                    <a:pt x="37" y="24"/>
                    <a:pt x="1" y="13"/>
                    <a:pt x="25" y="60"/>
                  </a:cubicBezTo>
                  <a:cubicBezTo>
                    <a:pt x="37" y="48"/>
                    <a:pt x="37" y="24"/>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8"/>
            <p:cNvSpPr/>
            <p:nvPr/>
          </p:nvSpPr>
          <p:spPr>
            <a:xfrm>
              <a:off x="5782125" y="2317375"/>
              <a:ext cx="2925" cy="1175"/>
            </a:xfrm>
            <a:custGeom>
              <a:rect b="b" l="l" r="r" t="t"/>
              <a:pathLst>
                <a:path extrusionOk="0" h="47" w="117">
                  <a:moveTo>
                    <a:pt x="18" y="1"/>
                  </a:moveTo>
                  <a:cubicBezTo>
                    <a:pt x="6" y="1"/>
                    <a:pt x="6" y="1"/>
                    <a:pt x="6" y="13"/>
                  </a:cubicBezTo>
                  <a:cubicBezTo>
                    <a:pt x="51" y="35"/>
                    <a:pt x="1" y="43"/>
                    <a:pt x="3" y="43"/>
                  </a:cubicBezTo>
                  <a:cubicBezTo>
                    <a:pt x="5" y="43"/>
                    <a:pt x="24" y="41"/>
                    <a:pt x="89" y="36"/>
                  </a:cubicBezTo>
                  <a:cubicBezTo>
                    <a:pt x="106" y="44"/>
                    <a:pt x="113" y="46"/>
                    <a:pt x="114" y="46"/>
                  </a:cubicBezTo>
                  <a:cubicBezTo>
                    <a:pt x="117" y="46"/>
                    <a:pt x="18"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8"/>
            <p:cNvSpPr/>
            <p:nvPr/>
          </p:nvSpPr>
          <p:spPr>
            <a:xfrm>
              <a:off x="5914050" y="2407575"/>
              <a:ext cx="2600" cy="625"/>
            </a:xfrm>
            <a:custGeom>
              <a:rect b="b" l="l" r="r" t="t"/>
              <a:pathLst>
                <a:path extrusionOk="0" h="25" w="104">
                  <a:moveTo>
                    <a:pt x="75" y="0"/>
                  </a:moveTo>
                  <a:cubicBezTo>
                    <a:pt x="60" y="0"/>
                    <a:pt x="46" y="9"/>
                    <a:pt x="34" y="16"/>
                  </a:cubicBezTo>
                  <a:lnTo>
                    <a:pt x="34" y="16"/>
                  </a:lnTo>
                  <a:cubicBezTo>
                    <a:pt x="63" y="9"/>
                    <a:pt x="103" y="0"/>
                    <a:pt x="75" y="0"/>
                  </a:cubicBezTo>
                  <a:close/>
                  <a:moveTo>
                    <a:pt x="34" y="16"/>
                  </a:moveTo>
                  <a:cubicBezTo>
                    <a:pt x="15" y="20"/>
                    <a:pt x="1" y="24"/>
                    <a:pt x="15" y="24"/>
                  </a:cubicBezTo>
                  <a:cubicBezTo>
                    <a:pt x="20" y="24"/>
                    <a:pt x="27" y="20"/>
                    <a:pt x="34" y="1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8"/>
            <p:cNvSpPr/>
            <p:nvPr/>
          </p:nvSpPr>
          <p:spPr>
            <a:xfrm>
              <a:off x="5944475" y="2437025"/>
              <a:ext cx="25" cy="2725"/>
            </a:xfrm>
            <a:custGeom>
              <a:rect b="b" l="l" r="r" t="t"/>
              <a:pathLst>
                <a:path extrusionOk="0" h="109" w="1">
                  <a:moveTo>
                    <a:pt x="1" y="108"/>
                  </a:moveTo>
                  <a:cubicBezTo>
                    <a:pt x="1" y="84"/>
                    <a:pt x="1" y="49"/>
                    <a:pt x="1" y="1"/>
                  </a:cubicBezTo>
                  <a:cubicBezTo>
                    <a:pt x="1" y="37"/>
                    <a:pt x="1" y="72"/>
                    <a:pt x="1" y="10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8"/>
            <p:cNvSpPr/>
            <p:nvPr/>
          </p:nvSpPr>
          <p:spPr>
            <a:xfrm>
              <a:off x="5944475" y="2439125"/>
              <a:ext cx="25" cy="2100"/>
            </a:xfrm>
            <a:custGeom>
              <a:rect b="b" l="l" r="r" t="t"/>
              <a:pathLst>
                <a:path extrusionOk="0" h="84" w="1">
                  <a:moveTo>
                    <a:pt x="1" y="36"/>
                  </a:moveTo>
                  <a:cubicBezTo>
                    <a:pt x="1" y="84"/>
                    <a:pt x="1" y="0"/>
                    <a:pt x="1" y="36"/>
                  </a:cubicBezTo>
                  <a:cubicBezTo>
                    <a:pt x="1" y="12"/>
                    <a:pt x="1" y="24"/>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8"/>
            <p:cNvSpPr/>
            <p:nvPr/>
          </p:nvSpPr>
          <p:spPr>
            <a:xfrm>
              <a:off x="5944475" y="2439425"/>
              <a:ext cx="25" cy="900"/>
            </a:xfrm>
            <a:custGeom>
              <a:rect b="b" l="l" r="r" t="t"/>
              <a:pathLst>
                <a:path extrusionOk="0" h="36" w="1">
                  <a:moveTo>
                    <a:pt x="1" y="36"/>
                  </a:moveTo>
                  <a:cubicBezTo>
                    <a:pt x="1" y="24"/>
                    <a:pt x="1" y="12"/>
                    <a:pt x="1" y="0"/>
                  </a:cubicBezTo>
                  <a:cubicBezTo>
                    <a:pt x="1" y="0"/>
                    <a:pt x="1" y="12"/>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8"/>
            <p:cNvSpPr/>
            <p:nvPr/>
          </p:nvSpPr>
          <p:spPr>
            <a:xfrm>
              <a:off x="5944175" y="2436775"/>
              <a:ext cx="200" cy="1125"/>
            </a:xfrm>
            <a:custGeom>
              <a:rect b="b" l="l" r="r" t="t"/>
              <a:pathLst>
                <a:path extrusionOk="0" h="45" w="8">
                  <a:moveTo>
                    <a:pt x="5" y="1"/>
                  </a:moveTo>
                  <a:cubicBezTo>
                    <a:pt x="4" y="1"/>
                    <a:pt x="3" y="4"/>
                    <a:pt x="1" y="11"/>
                  </a:cubicBezTo>
                  <a:cubicBezTo>
                    <a:pt x="1" y="36"/>
                    <a:pt x="2" y="44"/>
                    <a:pt x="3" y="44"/>
                  </a:cubicBezTo>
                  <a:cubicBezTo>
                    <a:pt x="5" y="44"/>
                    <a:pt x="8"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8"/>
            <p:cNvSpPr/>
            <p:nvPr/>
          </p:nvSpPr>
          <p:spPr>
            <a:xfrm>
              <a:off x="5944175" y="2446550"/>
              <a:ext cx="625" cy="5100"/>
            </a:xfrm>
            <a:custGeom>
              <a:rect b="b" l="l" r="r" t="t"/>
              <a:pathLst>
                <a:path extrusionOk="0" h="204" w="25">
                  <a:moveTo>
                    <a:pt x="1" y="1"/>
                  </a:moveTo>
                  <a:cubicBezTo>
                    <a:pt x="1" y="72"/>
                    <a:pt x="1" y="144"/>
                    <a:pt x="1" y="203"/>
                  </a:cubicBezTo>
                  <a:cubicBezTo>
                    <a:pt x="13" y="132"/>
                    <a:pt x="25" y="7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8"/>
            <p:cNvSpPr/>
            <p:nvPr/>
          </p:nvSpPr>
          <p:spPr>
            <a:xfrm>
              <a:off x="5944775" y="2451625"/>
              <a:ext cx="325" cy="1800"/>
            </a:xfrm>
            <a:custGeom>
              <a:rect b="b" l="l" r="r" t="t"/>
              <a:pathLst>
                <a:path extrusionOk="0" h="72" w="13">
                  <a:moveTo>
                    <a:pt x="13" y="0"/>
                  </a:moveTo>
                  <a:cubicBezTo>
                    <a:pt x="1" y="12"/>
                    <a:pt x="1" y="36"/>
                    <a:pt x="13" y="72"/>
                  </a:cubicBezTo>
                  <a:lnTo>
                    <a:pt x="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8"/>
            <p:cNvSpPr/>
            <p:nvPr/>
          </p:nvSpPr>
          <p:spPr>
            <a:xfrm>
              <a:off x="5944775" y="2447750"/>
              <a:ext cx="625" cy="3900"/>
            </a:xfrm>
            <a:custGeom>
              <a:rect b="b" l="l" r="r" t="t"/>
              <a:pathLst>
                <a:path extrusionOk="0" h="156" w="25">
                  <a:moveTo>
                    <a:pt x="1" y="1"/>
                  </a:moveTo>
                  <a:cubicBezTo>
                    <a:pt x="1" y="48"/>
                    <a:pt x="1" y="108"/>
                    <a:pt x="13" y="155"/>
                  </a:cubicBezTo>
                  <a:cubicBezTo>
                    <a:pt x="24" y="108"/>
                    <a:pt x="1" y="4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8"/>
            <p:cNvSpPr/>
            <p:nvPr/>
          </p:nvSpPr>
          <p:spPr>
            <a:xfrm>
              <a:off x="5944775" y="2440025"/>
              <a:ext cx="625" cy="5675"/>
            </a:xfrm>
            <a:custGeom>
              <a:rect b="b" l="l" r="r" t="t"/>
              <a:pathLst>
                <a:path extrusionOk="0" h="227" w="25">
                  <a:moveTo>
                    <a:pt x="13" y="0"/>
                  </a:moveTo>
                  <a:cubicBezTo>
                    <a:pt x="14" y="5"/>
                    <a:pt x="14" y="10"/>
                    <a:pt x="15" y="14"/>
                  </a:cubicBezTo>
                  <a:lnTo>
                    <a:pt x="15" y="14"/>
                  </a:lnTo>
                  <a:cubicBezTo>
                    <a:pt x="15" y="9"/>
                    <a:pt x="14" y="4"/>
                    <a:pt x="13" y="0"/>
                  </a:cubicBezTo>
                  <a:close/>
                  <a:moveTo>
                    <a:pt x="15" y="14"/>
                  </a:moveTo>
                  <a:cubicBezTo>
                    <a:pt x="18" y="42"/>
                    <a:pt x="13" y="90"/>
                    <a:pt x="8" y="136"/>
                  </a:cubicBezTo>
                  <a:lnTo>
                    <a:pt x="8" y="136"/>
                  </a:lnTo>
                  <a:cubicBezTo>
                    <a:pt x="9" y="130"/>
                    <a:pt x="11" y="125"/>
                    <a:pt x="13" y="119"/>
                  </a:cubicBezTo>
                  <a:cubicBezTo>
                    <a:pt x="24" y="131"/>
                    <a:pt x="24" y="167"/>
                    <a:pt x="24" y="179"/>
                  </a:cubicBezTo>
                  <a:cubicBezTo>
                    <a:pt x="24" y="124"/>
                    <a:pt x="24" y="69"/>
                    <a:pt x="15" y="14"/>
                  </a:cubicBezTo>
                  <a:close/>
                  <a:moveTo>
                    <a:pt x="8" y="136"/>
                  </a:moveTo>
                  <a:cubicBezTo>
                    <a:pt x="1" y="166"/>
                    <a:pt x="1" y="196"/>
                    <a:pt x="1" y="226"/>
                  </a:cubicBezTo>
                  <a:cubicBezTo>
                    <a:pt x="1" y="203"/>
                    <a:pt x="4" y="170"/>
                    <a:pt x="8" y="1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8"/>
            <p:cNvSpPr/>
            <p:nvPr/>
          </p:nvSpPr>
          <p:spPr>
            <a:xfrm>
              <a:off x="5941850" y="2466800"/>
              <a:ext cx="2875" cy="925"/>
            </a:xfrm>
            <a:custGeom>
              <a:rect b="b" l="l" r="r" t="t"/>
              <a:pathLst>
                <a:path extrusionOk="0" h="37" w="115">
                  <a:moveTo>
                    <a:pt x="82" y="1"/>
                  </a:moveTo>
                  <a:cubicBezTo>
                    <a:pt x="82" y="5"/>
                    <a:pt x="83" y="9"/>
                    <a:pt x="86" y="13"/>
                  </a:cubicBezTo>
                  <a:lnTo>
                    <a:pt x="86" y="13"/>
                  </a:lnTo>
                  <a:cubicBezTo>
                    <a:pt x="85" y="9"/>
                    <a:pt x="83" y="5"/>
                    <a:pt x="82" y="1"/>
                  </a:cubicBezTo>
                  <a:close/>
                  <a:moveTo>
                    <a:pt x="86" y="13"/>
                  </a:moveTo>
                  <a:cubicBezTo>
                    <a:pt x="89" y="25"/>
                    <a:pt x="89" y="31"/>
                    <a:pt x="80" y="33"/>
                  </a:cubicBezTo>
                  <a:lnTo>
                    <a:pt x="80" y="33"/>
                  </a:lnTo>
                  <a:cubicBezTo>
                    <a:pt x="100" y="32"/>
                    <a:pt x="115" y="29"/>
                    <a:pt x="106" y="24"/>
                  </a:cubicBezTo>
                  <a:cubicBezTo>
                    <a:pt x="98" y="24"/>
                    <a:pt x="90" y="19"/>
                    <a:pt x="86" y="13"/>
                  </a:cubicBezTo>
                  <a:close/>
                  <a:moveTo>
                    <a:pt x="80" y="33"/>
                  </a:moveTo>
                  <a:lnTo>
                    <a:pt x="80" y="33"/>
                  </a:lnTo>
                  <a:cubicBezTo>
                    <a:pt x="47" y="36"/>
                    <a:pt x="0" y="36"/>
                    <a:pt x="22" y="36"/>
                  </a:cubicBezTo>
                  <a:cubicBezTo>
                    <a:pt x="53" y="36"/>
                    <a:pt x="71" y="36"/>
                    <a:pt x="80" y="3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8"/>
            <p:cNvSpPr/>
            <p:nvPr/>
          </p:nvSpPr>
          <p:spPr>
            <a:xfrm>
              <a:off x="5945375" y="2447750"/>
              <a:ext cx="625" cy="7175"/>
            </a:xfrm>
            <a:custGeom>
              <a:rect b="b" l="l" r="r" t="t"/>
              <a:pathLst>
                <a:path extrusionOk="0" h="287" w="25">
                  <a:moveTo>
                    <a:pt x="0" y="1"/>
                  </a:moveTo>
                  <a:cubicBezTo>
                    <a:pt x="0" y="26"/>
                    <a:pt x="1" y="286"/>
                    <a:pt x="24" y="286"/>
                  </a:cubicBezTo>
                  <a:cubicBezTo>
                    <a:pt x="24" y="286"/>
                    <a:pt x="16" y="227"/>
                    <a:pt x="13" y="216"/>
                  </a:cubicBezTo>
                  <a:lnTo>
                    <a:pt x="13" y="216"/>
                  </a:lnTo>
                  <a:cubicBezTo>
                    <a:pt x="14" y="216"/>
                    <a:pt x="14" y="216"/>
                    <a:pt x="14" y="216"/>
                  </a:cubicBezTo>
                  <a:cubicBezTo>
                    <a:pt x="20" y="216"/>
                    <a:pt x="17" y="180"/>
                    <a:pt x="15" y="180"/>
                  </a:cubicBezTo>
                  <a:lnTo>
                    <a:pt x="15" y="180"/>
                  </a:lnTo>
                  <a:cubicBezTo>
                    <a:pt x="13" y="180"/>
                    <a:pt x="12" y="189"/>
                    <a:pt x="12" y="215"/>
                  </a:cubicBezTo>
                  <a:cubicBezTo>
                    <a:pt x="12" y="214"/>
                    <a:pt x="12" y="214"/>
                    <a:pt x="13" y="214"/>
                  </a:cubicBezTo>
                  <a:cubicBezTo>
                    <a:pt x="13" y="214"/>
                    <a:pt x="13" y="214"/>
                    <a:pt x="13" y="216"/>
                  </a:cubicBezTo>
                  <a:lnTo>
                    <a:pt x="13" y="216"/>
                  </a:lnTo>
                  <a:cubicBezTo>
                    <a:pt x="13" y="215"/>
                    <a:pt x="13" y="215"/>
                    <a:pt x="12" y="215"/>
                  </a:cubicBezTo>
                  <a:cubicBezTo>
                    <a:pt x="12" y="144"/>
                    <a:pt x="0" y="7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8"/>
            <p:cNvSpPr/>
            <p:nvPr/>
          </p:nvSpPr>
          <p:spPr>
            <a:xfrm>
              <a:off x="5912625" y="2466500"/>
              <a:ext cx="1525" cy="25"/>
            </a:xfrm>
            <a:custGeom>
              <a:rect b="b" l="l" r="r" t="t"/>
              <a:pathLst>
                <a:path extrusionOk="0" h="1" w="61">
                  <a:moveTo>
                    <a:pt x="1" y="1"/>
                  </a:moveTo>
                  <a:cubicBezTo>
                    <a:pt x="13" y="1"/>
                    <a:pt x="36" y="1"/>
                    <a:pt x="60" y="1"/>
                  </a:cubicBezTo>
                  <a:cubicBezTo>
                    <a:pt x="36"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8"/>
            <p:cNvSpPr/>
            <p:nvPr/>
          </p:nvSpPr>
          <p:spPr>
            <a:xfrm>
              <a:off x="5920075" y="2466500"/>
              <a:ext cx="325" cy="25"/>
            </a:xfrm>
            <a:custGeom>
              <a:rect b="b" l="l" r="r" t="t"/>
              <a:pathLst>
                <a:path extrusionOk="0" h="1" w="13">
                  <a:moveTo>
                    <a:pt x="0" y="1"/>
                  </a:moveTo>
                  <a:cubicBezTo>
                    <a:pt x="12" y="1"/>
                    <a:pt x="12" y="1"/>
                    <a:pt x="12" y="1"/>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8"/>
            <p:cNvSpPr/>
            <p:nvPr/>
          </p:nvSpPr>
          <p:spPr>
            <a:xfrm>
              <a:off x="5915600" y="2466500"/>
              <a:ext cx="4500" cy="325"/>
            </a:xfrm>
            <a:custGeom>
              <a:rect b="b" l="l" r="r" t="t"/>
              <a:pathLst>
                <a:path extrusionOk="0" h="13" w="180">
                  <a:moveTo>
                    <a:pt x="1" y="1"/>
                  </a:moveTo>
                  <a:cubicBezTo>
                    <a:pt x="60" y="1"/>
                    <a:pt x="120" y="13"/>
                    <a:pt x="179" y="13"/>
                  </a:cubicBezTo>
                  <a:cubicBezTo>
                    <a:pt x="84" y="1"/>
                    <a:pt x="168" y="1"/>
                    <a:pt x="17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8"/>
            <p:cNvSpPr/>
            <p:nvPr/>
          </p:nvSpPr>
          <p:spPr>
            <a:xfrm>
              <a:off x="5934075" y="2467100"/>
              <a:ext cx="2100" cy="325"/>
            </a:xfrm>
            <a:custGeom>
              <a:rect b="b" l="l" r="r" t="t"/>
              <a:pathLst>
                <a:path extrusionOk="0" h="13" w="84">
                  <a:moveTo>
                    <a:pt x="0" y="0"/>
                  </a:moveTo>
                  <a:cubicBezTo>
                    <a:pt x="0" y="9"/>
                    <a:pt x="33" y="12"/>
                    <a:pt x="60" y="12"/>
                  </a:cubicBezTo>
                  <a:lnTo>
                    <a:pt x="60" y="12"/>
                  </a:lnTo>
                  <a:cubicBezTo>
                    <a:pt x="48" y="12"/>
                    <a:pt x="38" y="11"/>
                    <a:pt x="25" y="8"/>
                  </a:cubicBezTo>
                  <a:lnTo>
                    <a:pt x="25" y="8"/>
                  </a:lnTo>
                  <a:cubicBezTo>
                    <a:pt x="22" y="6"/>
                    <a:pt x="14" y="4"/>
                    <a:pt x="0" y="0"/>
                  </a:cubicBezTo>
                  <a:lnTo>
                    <a:pt x="0" y="0"/>
                  </a:lnTo>
                  <a:cubicBezTo>
                    <a:pt x="0" y="0"/>
                    <a:pt x="0" y="0"/>
                    <a:pt x="0" y="0"/>
                  </a:cubicBezTo>
                  <a:close/>
                  <a:moveTo>
                    <a:pt x="60" y="12"/>
                  </a:moveTo>
                  <a:cubicBezTo>
                    <a:pt x="67" y="12"/>
                    <a:pt x="74" y="12"/>
                    <a:pt x="83" y="12"/>
                  </a:cubicBezTo>
                  <a:cubicBezTo>
                    <a:pt x="77" y="12"/>
                    <a:pt x="69" y="12"/>
                    <a:pt x="6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8"/>
            <p:cNvSpPr/>
            <p:nvPr/>
          </p:nvSpPr>
          <p:spPr>
            <a:xfrm>
              <a:off x="5936150" y="2467400"/>
              <a:ext cx="625" cy="150"/>
            </a:xfrm>
            <a:custGeom>
              <a:rect b="b" l="l" r="r" t="t"/>
              <a:pathLst>
                <a:path extrusionOk="0" h="6" w="25">
                  <a:moveTo>
                    <a:pt x="0" y="0"/>
                  </a:moveTo>
                  <a:cubicBezTo>
                    <a:pt x="0" y="4"/>
                    <a:pt x="4" y="6"/>
                    <a:pt x="8" y="6"/>
                  </a:cubicBezTo>
                  <a:cubicBezTo>
                    <a:pt x="16" y="6"/>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8"/>
            <p:cNvSpPr/>
            <p:nvPr/>
          </p:nvSpPr>
          <p:spPr>
            <a:xfrm>
              <a:off x="5945375" y="2464425"/>
              <a:ext cx="1625" cy="3600"/>
            </a:xfrm>
            <a:custGeom>
              <a:rect b="b" l="l" r="r" t="t"/>
              <a:pathLst>
                <a:path extrusionOk="0" h="144" w="65">
                  <a:moveTo>
                    <a:pt x="0" y="0"/>
                  </a:moveTo>
                  <a:cubicBezTo>
                    <a:pt x="0" y="11"/>
                    <a:pt x="0" y="12"/>
                    <a:pt x="9" y="21"/>
                  </a:cubicBezTo>
                  <a:lnTo>
                    <a:pt x="9" y="21"/>
                  </a:lnTo>
                  <a:cubicBezTo>
                    <a:pt x="8" y="37"/>
                    <a:pt x="26" y="143"/>
                    <a:pt x="36" y="143"/>
                  </a:cubicBezTo>
                  <a:cubicBezTo>
                    <a:pt x="65" y="134"/>
                    <a:pt x="32" y="62"/>
                    <a:pt x="12" y="22"/>
                  </a:cubicBezTo>
                  <a:lnTo>
                    <a:pt x="12" y="22"/>
                  </a:lnTo>
                  <a:cubicBezTo>
                    <a:pt x="11" y="20"/>
                    <a:pt x="10" y="19"/>
                    <a:pt x="10" y="19"/>
                  </a:cubicBezTo>
                  <a:lnTo>
                    <a:pt x="10" y="19"/>
                  </a:lnTo>
                  <a:cubicBezTo>
                    <a:pt x="6" y="11"/>
                    <a:pt x="2" y="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8"/>
            <p:cNvSpPr/>
            <p:nvPr/>
          </p:nvSpPr>
          <p:spPr>
            <a:xfrm>
              <a:off x="5936150" y="2467975"/>
              <a:ext cx="11100" cy="1800"/>
            </a:xfrm>
            <a:custGeom>
              <a:rect b="b" l="l" r="r" t="t"/>
              <a:pathLst>
                <a:path extrusionOk="0" h="72" w="444">
                  <a:moveTo>
                    <a:pt x="54" y="0"/>
                  </a:moveTo>
                  <a:cubicBezTo>
                    <a:pt x="37" y="0"/>
                    <a:pt x="19" y="4"/>
                    <a:pt x="0" y="13"/>
                  </a:cubicBezTo>
                  <a:cubicBezTo>
                    <a:pt x="20" y="13"/>
                    <a:pt x="57" y="5"/>
                    <a:pt x="76" y="2"/>
                  </a:cubicBezTo>
                  <a:lnTo>
                    <a:pt x="76" y="2"/>
                  </a:lnTo>
                  <a:cubicBezTo>
                    <a:pt x="96" y="6"/>
                    <a:pt x="115" y="14"/>
                    <a:pt x="131" y="25"/>
                  </a:cubicBezTo>
                  <a:cubicBezTo>
                    <a:pt x="73" y="25"/>
                    <a:pt x="263" y="71"/>
                    <a:pt x="368" y="71"/>
                  </a:cubicBezTo>
                  <a:cubicBezTo>
                    <a:pt x="414" y="71"/>
                    <a:pt x="443" y="62"/>
                    <a:pt x="429" y="37"/>
                  </a:cubicBezTo>
                  <a:cubicBezTo>
                    <a:pt x="414" y="8"/>
                    <a:pt x="361" y="0"/>
                    <a:pt x="301" y="0"/>
                  </a:cubicBezTo>
                  <a:cubicBezTo>
                    <a:pt x="242" y="0"/>
                    <a:pt x="176" y="7"/>
                    <a:pt x="131" y="7"/>
                  </a:cubicBezTo>
                  <a:cubicBezTo>
                    <a:pt x="109" y="7"/>
                    <a:pt x="93" y="6"/>
                    <a:pt x="84" y="1"/>
                  </a:cubicBezTo>
                  <a:cubicBezTo>
                    <a:pt x="82" y="1"/>
                    <a:pt x="79" y="2"/>
                    <a:pt x="76" y="2"/>
                  </a:cubicBezTo>
                  <a:lnTo>
                    <a:pt x="76" y="2"/>
                  </a:lnTo>
                  <a:cubicBezTo>
                    <a:pt x="69" y="1"/>
                    <a:pt x="61" y="0"/>
                    <a:pt x="5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8"/>
            <p:cNvSpPr/>
            <p:nvPr/>
          </p:nvSpPr>
          <p:spPr>
            <a:xfrm>
              <a:off x="5910250" y="2467075"/>
              <a:ext cx="11625" cy="1375"/>
            </a:xfrm>
            <a:custGeom>
              <a:rect b="b" l="l" r="r" t="t"/>
              <a:pathLst>
                <a:path extrusionOk="0" h="55" w="465">
                  <a:moveTo>
                    <a:pt x="286" y="25"/>
                  </a:moveTo>
                  <a:cubicBezTo>
                    <a:pt x="289" y="25"/>
                    <a:pt x="290" y="25"/>
                    <a:pt x="292" y="26"/>
                  </a:cubicBezTo>
                  <a:lnTo>
                    <a:pt x="292" y="26"/>
                  </a:lnTo>
                  <a:cubicBezTo>
                    <a:pt x="290" y="26"/>
                    <a:pt x="288" y="25"/>
                    <a:pt x="286" y="25"/>
                  </a:cubicBezTo>
                  <a:lnTo>
                    <a:pt x="286" y="25"/>
                  </a:lnTo>
                  <a:cubicBezTo>
                    <a:pt x="286" y="25"/>
                    <a:pt x="286" y="25"/>
                    <a:pt x="286" y="25"/>
                  </a:cubicBezTo>
                  <a:lnTo>
                    <a:pt x="286" y="25"/>
                  </a:lnTo>
                  <a:cubicBezTo>
                    <a:pt x="286" y="25"/>
                    <a:pt x="286" y="25"/>
                    <a:pt x="286" y="25"/>
                  </a:cubicBezTo>
                  <a:close/>
                  <a:moveTo>
                    <a:pt x="167" y="1"/>
                  </a:moveTo>
                  <a:cubicBezTo>
                    <a:pt x="122" y="1"/>
                    <a:pt x="246" y="18"/>
                    <a:pt x="288" y="18"/>
                  </a:cubicBezTo>
                  <a:cubicBezTo>
                    <a:pt x="300" y="18"/>
                    <a:pt x="305" y="17"/>
                    <a:pt x="298" y="13"/>
                  </a:cubicBezTo>
                  <a:lnTo>
                    <a:pt x="298" y="13"/>
                  </a:lnTo>
                  <a:cubicBezTo>
                    <a:pt x="313" y="16"/>
                    <a:pt x="327" y="19"/>
                    <a:pt x="341" y="20"/>
                  </a:cubicBezTo>
                  <a:lnTo>
                    <a:pt x="341" y="20"/>
                  </a:lnTo>
                  <a:cubicBezTo>
                    <a:pt x="329" y="20"/>
                    <a:pt x="317" y="20"/>
                    <a:pt x="305" y="20"/>
                  </a:cubicBezTo>
                  <a:cubicBezTo>
                    <a:pt x="202" y="20"/>
                    <a:pt x="104" y="25"/>
                    <a:pt x="1" y="25"/>
                  </a:cubicBezTo>
                  <a:cubicBezTo>
                    <a:pt x="48" y="31"/>
                    <a:pt x="96" y="34"/>
                    <a:pt x="143" y="34"/>
                  </a:cubicBezTo>
                  <a:cubicBezTo>
                    <a:pt x="191" y="34"/>
                    <a:pt x="239" y="31"/>
                    <a:pt x="286" y="25"/>
                  </a:cubicBezTo>
                  <a:lnTo>
                    <a:pt x="286" y="25"/>
                  </a:lnTo>
                  <a:cubicBezTo>
                    <a:pt x="258" y="37"/>
                    <a:pt x="253" y="41"/>
                    <a:pt x="257" y="41"/>
                  </a:cubicBezTo>
                  <a:cubicBezTo>
                    <a:pt x="264" y="41"/>
                    <a:pt x="301" y="28"/>
                    <a:pt x="292" y="26"/>
                  </a:cubicBezTo>
                  <a:lnTo>
                    <a:pt x="292" y="26"/>
                  </a:lnTo>
                  <a:cubicBezTo>
                    <a:pt x="371" y="34"/>
                    <a:pt x="253" y="55"/>
                    <a:pt x="258" y="55"/>
                  </a:cubicBezTo>
                  <a:cubicBezTo>
                    <a:pt x="261" y="55"/>
                    <a:pt x="307" y="47"/>
                    <a:pt x="465" y="25"/>
                  </a:cubicBezTo>
                  <a:cubicBezTo>
                    <a:pt x="276" y="7"/>
                    <a:pt x="193" y="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8"/>
            <p:cNvSpPr/>
            <p:nvPr/>
          </p:nvSpPr>
          <p:spPr>
            <a:xfrm>
              <a:off x="5916200" y="2467100"/>
              <a:ext cx="1525" cy="325"/>
            </a:xfrm>
            <a:custGeom>
              <a:rect b="b" l="l" r="r" t="t"/>
              <a:pathLst>
                <a:path extrusionOk="0" h="13" w="61">
                  <a:moveTo>
                    <a:pt x="36" y="0"/>
                  </a:moveTo>
                  <a:cubicBezTo>
                    <a:pt x="1" y="0"/>
                    <a:pt x="1" y="0"/>
                    <a:pt x="1" y="12"/>
                  </a:cubicBezTo>
                  <a:cubicBezTo>
                    <a:pt x="36" y="0"/>
                    <a:pt x="60"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8"/>
            <p:cNvSpPr/>
            <p:nvPr/>
          </p:nvSpPr>
          <p:spPr>
            <a:xfrm>
              <a:off x="5917500" y="2467700"/>
              <a:ext cx="850" cy="150"/>
            </a:xfrm>
            <a:custGeom>
              <a:rect b="b" l="l" r="r" t="t"/>
              <a:pathLst>
                <a:path extrusionOk="0" h="6" w="34">
                  <a:moveTo>
                    <a:pt x="8" y="0"/>
                  </a:moveTo>
                  <a:cubicBezTo>
                    <a:pt x="0" y="0"/>
                    <a:pt x="29" y="6"/>
                    <a:pt x="32" y="6"/>
                  </a:cubicBezTo>
                  <a:cubicBezTo>
                    <a:pt x="33" y="6"/>
                    <a:pt x="28" y="4"/>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8"/>
            <p:cNvSpPr/>
            <p:nvPr/>
          </p:nvSpPr>
          <p:spPr>
            <a:xfrm>
              <a:off x="5917400" y="2467700"/>
              <a:ext cx="325" cy="25"/>
            </a:xfrm>
            <a:custGeom>
              <a:rect b="b" l="l" r="r" t="t"/>
              <a:pathLst>
                <a:path extrusionOk="0" h="1" w="13">
                  <a:moveTo>
                    <a:pt x="12" y="0"/>
                  </a:moveTo>
                  <a:cubicBezTo>
                    <a:pt x="0"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8"/>
            <p:cNvSpPr/>
            <p:nvPr/>
          </p:nvSpPr>
          <p:spPr>
            <a:xfrm>
              <a:off x="5917700" y="2467700"/>
              <a:ext cx="800" cy="150"/>
            </a:xfrm>
            <a:custGeom>
              <a:rect b="b" l="l" r="r" t="t"/>
              <a:pathLst>
                <a:path extrusionOk="0" h="6" w="32">
                  <a:moveTo>
                    <a:pt x="0" y="0"/>
                  </a:moveTo>
                  <a:cubicBezTo>
                    <a:pt x="12" y="4"/>
                    <a:pt x="20" y="6"/>
                    <a:pt x="24" y="6"/>
                  </a:cubicBezTo>
                  <a:cubicBezTo>
                    <a:pt x="32" y="6"/>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8"/>
            <p:cNvSpPr/>
            <p:nvPr/>
          </p:nvSpPr>
          <p:spPr>
            <a:xfrm>
              <a:off x="5920075" y="2467700"/>
              <a:ext cx="5675" cy="250"/>
            </a:xfrm>
            <a:custGeom>
              <a:rect b="b" l="l" r="r" t="t"/>
              <a:pathLst>
                <a:path extrusionOk="0" h="10" w="227">
                  <a:moveTo>
                    <a:pt x="227" y="0"/>
                  </a:moveTo>
                  <a:cubicBezTo>
                    <a:pt x="221" y="2"/>
                    <a:pt x="216" y="3"/>
                    <a:pt x="210" y="3"/>
                  </a:cubicBezTo>
                  <a:lnTo>
                    <a:pt x="210" y="3"/>
                  </a:lnTo>
                  <a:cubicBezTo>
                    <a:pt x="217" y="3"/>
                    <a:pt x="223" y="1"/>
                    <a:pt x="227" y="0"/>
                  </a:cubicBezTo>
                  <a:close/>
                  <a:moveTo>
                    <a:pt x="210" y="3"/>
                  </a:moveTo>
                  <a:lnTo>
                    <a:pt x="210" y="3"/>
                  </a:lnTo>
                  <a:cubicBezTo>
                    <a:pt x="207" y="4"/>
                    <a:pt x="203" y="4"/>
                    <a:pt x="199" y="5"/>
                  </a:cubicBezTo>
                  <a:lnTo>
                    <a:pt x="199" y="5"/>
                  </a:lnTo>
                  <a:cubicBezTo>
                    <a:pt x="203" y="4"/>
                    <a:pt x="207" y="4"/>
                    <a:pt x="210" y="3"/>
                  </a:cubicBezTo>
                  <a:close/>
                  <a:moveTo>
                    <a:pt x="72" y="0"/>
                  </a:moveTo>
                  <a:cubicBezTo>
                    <a:pt x="0" y="6"/>
                    <a:pt x="30" y="9"/>
                    <a:pt x="82" y="9"/>
                  </a:cubicBezTo>
                  <a:cubicBezTo>
                    <a:pt x="119" y="9"/>
                    <a:pt x="168" y="8"/>
                    <a:pt x="199" y="5"/>
                  </a:cubicBezTo>
                  <a:lnTo>
                    <a:pt x="199" y="5"/>
                  </a:lnTo>
                  <a:cubicBezTo>
                    <a:pt x="192" y="5"/>
                    <a:pt x="184" y="6"/>
                    <a:pt x="176" y="6"/>
                  </a:cubicBezTo>
                  <a:cubicBezTo>
                    <a:pt x="141" y="6"/>
                    <a:pt x="104" y="0"/>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8"/>
            <p:cNvSpPr/>
            <p:nvPr/>
          </p:nvSpPr>
          <p:spPr>
            <a:xfrm>
              <a:off x="5896550" y="2467700"/>
              <a:ext cx="625" cy="25"/>
            </a:xfrm>
            <a:custGeom>
              <a:rect b="b" l="l" r="r" t="t"/>
              <a:pathLst>
                <a:path extrusionOk="0" h="1" w="25">
                  <a:moveTo>
                    <a:pt x="1" y="0"/>
                  </a:moveTo>
                  <a:cubicBezTo>
                    <a:pt x="1" y="0"/>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8"/>
            <p:cNvSpPr/>
            <p:nvPr/>
          </p:nvSpPr>
          <p:spPr>
            <a:xfrm>
              <a:off x="5907875" y="2468300"/>
              <a:ext cx="1500" cy="25"/>
            </a:xfrm>
            <a:custGeom>
              <a:rect b="b" l="l" r="r" t="t"/>
              <a:pathLst>
                <a:path extrusionOk="0" h="1" w="60">
                  <a:moveTo>
                    <a:pt x="60" y="0"/>
                  </a:moveTo>
                  <a:cubicBezTo>
                    <a:pt x="36" y="0"/>
                    <a:pt x="12" y="0"/>
                    <a:pt x="0" y="0"/>
                  </a:cubicBezTo>
                  <a:cubicBezTo>
                    <a:pt x="12" y="0"/>
                    <a:pt x="24"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8"/>
            <p:cNvSpPr/>
            <p:nvPr/>
          </p:nvSpPr>
          <p:spPr>
            <a:xfrm>
              <a:off x="5906375" y="2468300"/>
              <a:ext cx="1525" cy="25"/>
            </a:xfrm>
            <a:custGeom>
              <a:rect b="b" l="l" r="r" t="t"/>
              <a:pathLst>
                <a:path extrusionOk="0" h="1" w="61">
                  <a:moveTo>
                    <a:pt x="48" y="0"/>
                  </a:moveTo>
                  <a:cubicBezTo>
                    <a:pt x="36" y="0"/>
                    <a:pt x="25" y="0"/>
                    <a:pt x="1" y="0"/>
                  </a:cubicBezTo>
                  <a:cubicBezTo>
                    <a:pt x="25" y="0"/>
                    <a:pt x="60"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8"/>
            <p:cNvSpPr/>
            <p:nvPr/>
          </p:nvSpPr>
          <p:spPr>
            <a:xfrm>
              <a:off x="5906675" y="2468300"/>
              <a:ext cx="1825" cy="25"/>
            </a:xfrm>
            <a:custGeom>
              <a:rect b="b" l="l" r="r" t="t"/>
              <a:pathLst>
                <a:path extrusionOk="0" h="1" w="73">
                  <a:moveTo>
                    <a:pt x="72" y="0"/>
                  </a:moveTo>
                  <a:cubicBezTo>
                    <a:pt x="1" y="0"/>
                    <a:pt x="60" y="0"/>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8"/>
            <p:cNvSpPr/>
            <p:nvPr/>
          </p:nvSpPr>
          <p:spPr>
            <a:xfrm>
              <a:off x="5902275" y="2468125"/>
              <a:ext cx="2000" cy="350"/>
            </a:xfrm>
            <a:custGeom>
              <a:rect b="b" l="l" r="r" t="t"/>
              <a:pathLst>
                <a:path extrusionOk="0" h="14" w="80">
                  <a:moveTo>
                    <a:pt x="69" y="0"/>
                  </a:moveTo>
                  <a:cubicBezTo>
                    <a:pt x="66" y="0"/>
                    <a:pt x="52" y="2"/>
                    <a:pt x="22" y="7"/>
                  </a:cubicBezTo>
                  <a:cubicBezTo>
                    <a:pt x="4" y="12"/>
                    <a:pt x="0" y="14"/>
                    <a:pt x="4" y="14"/>
                  </a:cubicBezTo>
                  <a:cubicBezTo>
                    <a:pt x="14" y="14"/>
                    <a:pt x="79" y="0"/>
                    <a:pt x="6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8"/>
            <p:cNvSpPr/>
            <p:nvPr/>
          </p:nvSpPr>
          <p:spPr>
            <a:xfrm>
              <a:off x="5898050" y="2466900"/>
              <a:ext cx="44775" cy="2200"/>
            </a:xfrm>
            <a:custGeom>
              <a:rect b="b" l="l" r="r" t="t"/>
              <a:pathLst>
                <a:path extrusionOk="0" h="88" w="1791">
                  <a:moveTo>
                    <a:pt x="280" y="34"/>
                  </a:moveTo>
                  <a:lnTo>
                    <a:pt x="280" y="34"/>
                  </a:lnTo>
                  <a:cubicBezTo>
                    <a:pt x="281" y="34"/>
                    <a:pt x="281" y="34"/>
                    <a:pt x="281" y="34"/>
                  </a:cubicBezTo>
                  <a:lnTo>
                    <a:pt x="281" y="34"/>
                  </a:lnTo>
                  <a:cubicBezTo>
                    <a:pt x="280" y="34"/>
                    <a:pt x="279" y="34"/>
                    <a:pt x="277" y="34"/>
                  </a:cubicBezTo>
                  <a:lnTo>
                    <a:pt x="277" y="34"/>
                  </a:lnTo>
                  <a:cubicBezTo>
                    <a:pt x="279" y="34"/>
                    <a:pt x="280" y="34"/>
                    <a:pt x="280" y="34"/>
                  </a:cubicBezTo>
                  <a:close/>
                  <a:moveTo>
                    <a:pt x="220" y="1"/>
                  </a:moveTo>
                  <a:cubicBezTo>
                    <a:pt x="197" y="1"/>
                    <a:pt x="175" y="4"/>
                    <a:pt x="155" y="8"/>
                  </a:cubicBezTo>
                  <a:cubicBezTo>
                    <a:pt x="203" y="8"/>
                    <a:pt x="238" y="20"/>
                    <a:pt x="286" y="20"/>
                  </a:cubicBezTo>
                  <a:cubicBezTo>
                    <a:pt x="250" y="20"/>
                    <a:pt x="48" y="32"/>
                    <a:pt x="0" y="32"/>
                  </a:cubicBezTo>
                  <a:lnTo>
                    <a:pt x="227" y="32"/>
                  </a:lnTo>
                  <a:cubicBezTo>
                    <a:pt x="219" y="36"/>
                    <a:pt x="225" y="38"/>
                    <a:pt x="236" y="38"/>
                  </a:cubicBezTo>
                  <a:cubicBezTo>
                    <a:pt x="245" y="38"/>
                    <a:pt x="257" y="37"/>
                    <a:pt x="266" y="36"/>
                  </a:cubicBezTo>
                  <a:lnTo>
                    <a:pt x="266" y="36"/>
                  </a:lnTo>
                  <a:cubicBezTo>
                    <a:pt x="238" y="40"/>
                    <a:pt x="211" y="48"/>
                    <a:pt x="179" y="56"/>
                  </a:cubicBezTo>
                  <a:cubicBezTo>
                    <a:pt x="215" y="50"/>
                    <a:pt x="247" y="47"/>
                    <a:pt x="282" y="47"/>
                  </a:cubicBezTo>
                  <a:cubicBezTo>
                    <a:pt x="316" y="47"/>
                    <a:pt x="352" y="50"/>
                    <a:pt x="393" y="56"/>
                  </a:cubicBezTo>
                  <a:cubicBezTo>
                    <a:pt x="358" y="44"/>
                    <a:pt x="358" y="44"/>
                    <a:pt x="381" y="44"/>
                  </a:cubicBezTo>
                  <a:cubicBezTo>
                    <a:pt x="310" y="32"/>
                    <a:pt x="250" y="32"/>
                    <a:pt x="489" y="32"/>
                  </a:cubicBezTo>
                  <a:cubicBezTo>
                    <a:pt x="1439" y="73"/>
                    <a:pt x="1768" y="88"/>
                    <a:pt x="1776" y="88"/>
                  </a:cubicBezTo>
                  <a:cubicBezTo>
                    <a:pt x="1791" y="88"/>
                    <a:pt x="368" y="25"/>
                    <a:pt x="322" y="21"/>
                  </a:cubicBezTo>
                  <a:lnTo>
                    <a:pt x="322" y="21"/>
                  </a:lnTo>
                  <a:cubicBezTo>
                    <a:pt x="321" y="32"/>
                    <a:pt x="274" y="32"/>
                    <a:pt x="262" y="32"/>
                  </a:cubicBezTo>
                  <a:cubicBezTo>
                    <a:pt x="227" y="32"/>
                    <a:pt x="309" y="32"/>
                    <a:pt x="322" y="21"/>
                  </a:cubicBezTo>
                  <a:lnTo>
                    <a:pt x="322" y="21"/>
                  </a:lnTo>
                  <a:cubicBezTo>
                    <a:pt x="322" y="21"/>
                    <a:pt x="322" y="21"/>
                    <a:pt x="322" y="21"/>
                  </a:cubicBezTo>
                  <a:lnTo>
                    <a:pt x="322" y="21"/>
                  </a:lnTo>
                  <a:cubicBezTo>
                    <a:pt x="322" y="21"/>
                    <a:pt x="322" y="20"/>
                    <a:pt x="322" y="20"/>
                  </a:cubicBezTo>
                  <a:lnTo>
                    <a:pt x="322" y="20"/>
                  </a:lnTo>
                  <a:cubicBezTo>
                    <a:pt x="322" y="20"/>
                    <a:pt x="322" y="21"/>
                    <a:pt x="322" y="21"/>
                  </a:cubicBezTo>
                  <a:lnTo>
                    <a:pt x="322" y="21"/>
                  </a:lnTo>
                  <a:cubicBezTo>
                    <a:pt x="320" y="20"/>
                    <a:pt x="320" y="20"/>
                    <a:pt x="322" y="20"/>
                  </a:cubicBezTo>
                  <a:cubicBezTo>
                    <a:pt x="287" y="6"/>
                    <a:pt x="252" y="1"/>
                    <a:pt x="2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8"/>
            <p:cNvSpPr/>
            <p:nvPr/>
          </p:nvSpPr>
          <p:spPr>
            <a:xfrm>
              <a:off x="5902500" y="2468300"/>
              <a:ext cx="325" cy="25"/>
            </a:xfrm>
            <a:custGeom>
              <a:rect b="b" l="l" r="r" t="t"/>
              <a:pathLst>
                <a:path extrusionOk="0" h="1" w="13">
                  <a:moveTo>
                    <a:pt x="13" y="0"/>
                  </a:moveTo>
                  <a:cubicBezTo>
                    <a:pt x="13" y="0"/>
                    <a:pt x="13" y="0"/>
                    <a:pt x="1" y="0"/>
                  </a:cubicBez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 name="Google Shape;1744;p8"/>
            <p:cNvSpPr/>
            <p:nvPr/>
          </p:nvSpPr>
          <p:spPr>
            <a:xfrm>
              <a:off x="5945375" y="2469775"/>
              <a:ext cx="925" cy="25"/>
            </a:xfrm>
            <a:custGeom>
              <a:rect b="b" l="l" r="r" t="t"/>
              <a:pathLst>
                <a:path extrusionOk="0" h="1" w="37">
                  <a:moveTo>
                    <a:pt x="36" y="1"/>
                  </a:moveTo>
                  <a:cubicBezTo>
                    <a:pt x="24" y="1"/>
                    <a:pt x="24" y="1"/>
                    <a:pt x="24" y="1"/>
                  </a:cubicBezTo>
                  <a:cubicBezTo>
                    <a:pt x="0" y="1"/>
                    <a:pt x="0"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 name="Google Shape;1745;p8"/>
            <p:cNvSpPr/>
            <p:nvPr/>
          </p:nvSpPr>
          <p:spPr>
            <a:xfrm>
              <a:off x="5942100" y="2469475"/>
              <a:ext cx="925" cy="325"/>
            </a:xfrm>
            <a:custGeom>
              <a:rect b="b" l="l" r="r" t="t"/>
              <a:pathLst>
                <a:path extrusionOk="0" h="13" w="37">
                  <a:moveTo>
                    <a:pt x="0" y="1"/>
                  </a:moveTo>
                  <a:cubicBezTo>
                    <a:pt x="12" y="1"/>
                    <a:pt x="36" y="13"/>
                    <a:pt x="36" y="13"/>
                  </a:cubicBezTo>
                  <a:cubicBezTo>
                    <a:pt x="24"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 name="Google Shape;1746;p8"/>
            <p:cNvSpPr/>
            <p:nvPr/>
          </p:nvSpPr>
          <p:spPr>
            <a:xfrm>
              <a:off x="5917400" y="2468875"/>
              <a:ext cx="6875" cy="475"/>
            </a:xfrm>
            <a:custGeom>
              <a:rect b="b" l="l" r="r" t="t"/>
              <a:pathLst>
                <a:path extrusionOk="0" h="19" w="275">
                  <a:moveTo>
                    <a:pt x="0" y="1"/>
                  </a:moveTo>
                  <a:cubicBezTo>
                    <a:pt x="48" y="13"/>
                    <a:pt x="93" y="19"/>
                    <a:pt x="137" y="19"/>
                  </a:cubicBezTo>
                  <a:cubicBezTo>
                    <a:pt x="182" y="19"/>
                    <a:pt x="226" y="13"/>
                    <a:pt x="27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 name="Google Shape;1747;p8"/>
            <p:cNvSpPr/>
            <p:nvPr/>
          </p:nvSpPr>
          <p:spPr>
            <a:xfrm>
              <a:off x="5876925" y="2467100"/>
              <a:ext cx="2100" cy="325"/>
            </a:xfrm>
            <a:custGeom>
              <a:rect b="b" l="l" r="r" t="t"/>
              <a:pathLst>
                <a:path extrusionOk="0" h="13" w="84">
                  <a:moveTo>
                    <a:pt x="12" y="0"/>
                  </a:moveTo>
                  <a:lnTo>
                    <a:pt x="12" y="0"/>
                  </a:lnTo>
                  <a:cubicBezTo>
                    <a:pt x="24" y="12"/>
                    <a:pt x="24" y="12"/>
                    <a:pt x="0" y="12"/>
                  </a:cubicBezTo>
                  <a:lnTo>
                    <a:pt x="71" y="12"/>
                  </a:lnTo>
                  <a:cubicBezTo>
                    <a:pt x="83" y="12"/>
                    <a:pt x="2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 name="Google Shape;1748;p8"/>
            <p:cNvSpPr/>
            <p:nvPr/>
          </p:nvSpPr>
          <p:spPr>
            <a:xfrm>
              <a:off x="5843275" y="2467100"/>
              <a:ext cx="1225" cy="25"/>
            </a:xfrm>
            <a:custGeom>
              <a:rect b="b" l="l" r="r" t="t"/>
              <a:pathLst>
                <a:path extrusionOk="0" h="1" w="49">
                  <a:moveTo>
                    <a:pt x="48" y="0"/>
                  </a:moveTo>
                  <a:cubicBezTo>
                    <a:pt x="24" y="0"/>
                    <a:pt x="1" y="0"/>
                    <a:pt x="48" y="0"/>
                  </a:cubicBezTo>
                  <a:cubicBezTo>
                    <a:pt x="48" y="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 name="Google Shape;1749;p8"/>
            <p:cNvSpPr/>
            <p:nvPr/>
          </p:nvSpPr>
          <p:spPr>
            <a:xfrm>
              <a:off x="5840100" y="2467100"/>
              <a:ext cx="4000" cy="325"/>
            </a:xfrm>
            <a:custGeom>
              <a:rect b="b" l="l" r="r" t="t"/>
              <a:pathLst>
                <a:path extrusionOk="0" h="13" w="160">
                  <a:moveTo>
                    <a:pt x="20" y="0"/>
                  </a:moveTo>
                  <a:cubicBezTo>
                    <a:pt x="25" y="0"/>
                    <a:pt x="34" y="2"/>
                    <a:pt x="44" y="4"/>
                  </a:cubicBezTo>
                  <a:lnTo>
                    <a:pt x="44" y="4"/>
                  </a:lnTo>
                  <a:cubicBezTo>
                    <a:pt x="50" y="4"/>
                    <a:pt x="58" y="3"/>
                    <a:pt x="67" y="3"/>
                  </a:cubicBezTo>
                  <a:cubicBezTo>
                    <a:pt x="81" y="3"/>
                    <a:pt x="96" y="4"/>
                    <a:pt x="110" y="4"/>
                  </a:cubicBezTo>
                  <a:lnTo>
                    <a:pt x="110" y="4"/>
                  </a:lnTo>
                  <a:cubicBezTo>
                    <a:pt x="81" y="0"/>
                    <a:pt x="53" y="0"/>
                    <a:pt x="20" y="0"/>
                  </a:cubicBezTo>
                  <a:close/>
                  <a:moveTo>
                    <a:pt x="44" y="4"/>
                  </a:moveTo>
                  <a:lnTo>
                    <a:pt x="44" y="4"/>
                  </a:lnTo>
                  <a:cubicBezTo>
                    <a:pt x="14" y="5"/>
                    <a:pt x="1" y="8"/>
                    <a:pt x="44" y="12"/>
                  </a:cubicBezTo>
                  <a:cubicBezTo>
                    <a:pt x="75" y="12"/>
                    <a:pt x="61" y="7"/>
                    <a:pt x="44" y="4"/>
                  </a:cubicBezTo>
                  <a:close/>
                  <a:moveTo>
                    <a:pt x="110" y="4"/>
                  </a:moveTo>
                  <a:lnTo>
                    <a:pt x="110" y="4"/>
                  </a:lnTo>
                  <a:cubicBezTo>
                    <a:pt x="123" y="6"/>
                    <a:pt x="137" y="9"/>
                    <a:pt x="151" y="12"/>
                  </a:cubicBezTo>
                  <a:cubicBezTo>
                    <a:pt x="159" y="8"/>
                    <a:pt x="138" y="6"/>
                    <a:pt x="110"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 name="Google Shape;1750;p8"/>
            <p:cNvSpPr/>
            <p:nvPr/>
          </p:nvSpPr>
          <p:spPr>
            <a:xfrm>
              <a:off x="5521225" y="2249475"/>
              <a:ext cx="432500" cy="226975"/>
            </a:xfrm>
            <a:custGeom>
              <a:rect b="b" l="l" r="r" t="t"/>
              <a:pathLst>
                <a:path extrusionOk="0" h="9079" w="17300">
                  <a:moveTo>
                    <a:pt x="8549" y="1788"/>
                  </a:moveTo>
                  <a:lnTo>
                    <a:pt x="8549" y="1788"/>
                  </a:lnTo>
                  <a:cubicBezTo>
                    <a:pt x="8558" y="1790"/>
                    <a:pt x="8563" y="1792"/>
                    <a:pt x="8566" y="1792"/>
                  </a:cubicBezTo>
                  <a:lnTo>
                    <a:pt x="8566" y="1792"/>
                  </a:lnTo>
                  <a:cubicBezTo>
                    <a:pt x="8559" y="1790"/>
                    <a:pt x="8553" y="1788"/>
                    <a:pt x="8549" y="1788"/>
                  </a:cubicBezTo>
                  <a:close/>
                  <a:moveTo>
                    <a:pt x="8719" y="1842"/>
                  </a:moveTo>
                  <a:cubicBezTo>
                    <a:pt x="8721" y="1842"/>
                    <a:pt x="8723" y="1844"/>
                    <a:pt x="8727" y="1848"/>
                  </a:cubicBezTo>
                  <a:cubicBezTo>
                    <a:pt x="8719" y="1848"/>
                    <a:pt x="8717" y="1842"/>
                    <a:pt x="8719" y="1842"/>
                  </a:cubicBezTo>
                  <a:close/>
                  <a:moveTo>
                    <a:pt x="8501" y="1919"/>
                  </a:moveTo>
                  <a:lnTo>
                    <a:pt x="8501" y="1919"/>
                  </a:lnTo>
                  <a:cubicBezTo>
                    <a:pt x="8504" y="1922"/>
                    <a:pt x="8506" y="1923"/>
                    <a:pt x="8509" y="1924"/>
                  </a:cubicBezTo>
                  <a:lnTo>
                    <a:pt x="8509" y="1924"/>
                  </a:lnTo>
                  <a:cubicBezTo>
                    <a:pt x="8506" y="1922"/>
                    <a:pt x="8503" y="1921"/>
                    <a:pt x="8501" y="1919"/>
                  </a:cubicBezTo>
                  <a:close/>
                  <a:moveTo>
                    <a:pt x="8662" y="1750"/>
                  </a:moveTo>
                  <a:cubicBezTo>
                    <a:pt x="8622" y="1750"/>
                    <a:pt x="8589" y="1755"/>
                    <a:pt x="8561" y="1776"/>
                  </a:cubicBezTo>
                  <a:lnTo>
                    <a:pt x="8596" y="1776"/>
                  </a:lnTo>
                  <a:cubicBezTo>
                    <a:pt x="8554" y="1784"/>
                    <a:pt x="8572" y="1793"/>
                    <a:pt x="8569" y="1793"/>
                  </a:cubicBezTo>
                  <a:cubicBezTo>
                    <a:pt x="8568" y="1793"/>
                    <a:pt x="8567" y="1793"/>
                    <a:pt x="8566" y="1792"/>
                  </a:cubicBezTo>
                  <a:lnTo>
                    <a:pt x="8566" y="1792"/>
                  </a:lnTo>
                  <a:cubicBezTo>
                    <a:pt x="8577" y="1797"/>
                    <a:pt x="8589" y="1804"/>
                    <a:pt x="8596" y="1812"/>
                  </a:cubicBezTo>
                  <a:cubicBezTo>
                    <a:pt x="8596" y="1816"/>
                    <a:pt x="8591" y="1817"/>
                    <a:pt x="8584" y="1817"/>
                  </a:cubicBezTo>
                  <a:cubicBezTo>
                    <a:pt x="8570" y="1817"/>
                    <a:pt x="8549" y="1812"/>
                    <a:pt x="8549" y="1812"/>
                  </a:cubicBezTo>
                  <a:lnTo>
                    <a:pt x="8549" y="1812"/>
                  </a:lnTo>
                  <a:cubicBezTo>
                    <a:pt x="8549" y="1812"/>
                    <a:pt x="8596" y="1836"/>
                    <a:pt x="8561" y="1836"/>
                  </a:cubicBezTo>
                  <a:lnTo>
                    <a:pt x="8584" y="1836"/>
                  </a:lnTo>
                  <a:cubicBezTo>
                    <a:pt x="8563" y="1846"/>
                    <a:pt x="8551" y="1847"/>
                    <a:pt x="8541" y="1856"/>
                  </a:cubicBezTo>
                  <a:lnTo>
                    <a:pt x="8541" y="1856"/>
                  </a:lnTo>
                  <a:cubicBezTo>
                    <a:pt x="8541" y="1856"/>
                    <a:pt x="8540" y="1856"/>
                    <a:pt x="8540" y="1856"/>
                  </a:cubicBezTo>
                  <a:cubicBezTo>
                    <a:pt x="8537" y="1856"/>
                    <a:pt x="8532" y="1857"/>
                    <a:pt x="8525" y="1859"/>
                  </a:cubicBezTo>
                  <a:cubicBezTo>
                    <a:pt x="8529" y="1859"/>
                    <a:pt x="8533" y="1860"/>
                    <a:pt x="8537" y="1860"/>
                  </a:cubicBezTo>
                  <a:lnTo>
                    <a:pt x="8537" y="1860"/>
                  </a:lnTo>
                  <a:cubicBezTo>
                    <a:pt x="8537" y="1862"/>
                    <a:pt x="8538" y="1863"/>
                    <a:pt x="8539" y="1863"/>
                  </a:cubicBezTo>
                  <a:cubicBezTo>
                    <a:pt x="8540" y="1863"/>
                    <a:pt x="8541" y="1862"/>
                    <a:pt x="8542" y="1862"/>
                  </a:cubicBezTo>
                  <a:lnTo>
                    <a:pt x="8542" y="1862"/>
                  </a:lnTo>
                  <a:cubicBezTo>
                    <a:pt x="8555" y="1865"/>
                    <a:pt x="8564" y="1871"/>
                    <a:pt x="8573" y="1871"/>
                  </a:cubicBezTo>
                  <a:cubicBezTo>
                    <a:pt x="8564" y="1876"/>
                    <a:pt x="8557" y="1879"/>
                    <a:pt x="8552" y="1880"/>
                  </a:cubicBezTo>
                  <a:lnTo>
                    <a:pt x="8552" y="1880"/>
                  </a:lnTo>
                  <a:cubicBezTo>
                    <a:pt x="8550" y="1880"/>
                    <a:pt x="8548" y="1880"/>
                    <a:pt x="8547" y="1880"/>
                  </a:cubicBezTo>
                  <a:cubicBezTo>
                    <a:pt x="8540" y="1880"/>
                    <a:pt x="8538" y="1882"/>
                    <a:pt x="8542" y="1882"/>
                  </a:cubicBezTo>
                  <a:cubicBezTo>
                    <a:pt x="8544" y="1882"/>
                    <a:pt x="8547" y="1882"/>
                    <a:pt x="8552" y="1880"/>
                  </a:cubicBezTo>
                  <a:lnTo>
                    <a:pt x="8552" y="1880"/>
                  </a:lnTo>
                  <a:cubicBezTo>
                    <a:pt x="8555" y="1881"/>
                    <a:pt x="8557" y="1882"/>
                    <a:pt x="8561" y="1883"/>
                  </a:cubicBezTo>
                  <a:cubicBezTo>
                    <a:pt x="8555" y="1889"/>
                    <a:pt x="8546" y="1892"/>
                    <a:pt x="8537" y="1892"/>
                  </a:cubicBezTo>
                  <a:cubicBezTo>
                    <a:pt x="8528" y="1892"/>
                    <a:pt x="8519" y="1889"/>
                    <a:pt x="8513" y="1883"/>
                  </a:cubicBezTo>
                  <a:lnTo>
                    <a:pt x="8513" y="1883"/>
                  </a:lnTo>
                  <a:cubicBezTo>
                    <a:pt x="8513" y="1895"/>
                    <a:pt x="8525" y="1895"/>
                    <a:pt x="8513" y="1895"/>
                  </a:cubicBezTo>
                  <a:cubicBezTo>
                    <a:pt x="8525" y="1895"/>
                    <a:pt x="8561" y="1895"/>
                    <a:pt x="8549" y="1919"/>
                  </a:cubicBezTo>
                  <a:cubicBezTo>
                    <a:pt x="8533" y="1919"/>
                    <a:pt x="8522" y="1924"/>
                    <a:pt x="8513" y="1924"/>
                  </a:cubicBezTo>
                  <a:cubicBezTo>
                    <a:pt x="8512" y="1924"/>
                    <a:pt x="8511" y="1924"/>
                    <a:pt x="8509" y="1924"/>
                  </a:cubicBezTo>
                  <a:lnTo>
                    <a:pt x="8509" y="1924"/>
                  </a:lnTo>
                  <a:cubicBezTo>
                    <a:pt x="8527" y="1931"/>
                    <a:pt x="8563" y="1931"/>
                    <a:pt x="8573" y="1931"/>
                  </a:cubicBezTo>
                  <a:cubicBezTo>
                    <a:pt x="8561" y="1943"/>
                    <a:pt x="8561" y="1943"/>
                    <a:pt x="8573" y="1943"/>
                  </a:cubicBezTo>
                  <a:cubicBezTo>
                    <a:pt x="8549" y="1943"/>
                    <a:pt x="8537" y="1955"/>
                    <a:pt x="8513" y="1955"/>
                  </a:cubicBezTo>
                  <a:cubicBezTo>
                    <a:pt x="8537" y="1955"/>
                    <a:pt x="8561" y="1967"/>
                    <a:pt x="8584" y="1967"/>
                  </a:cubicBezTo>
                  <a:cubicBezTo>
                    <a:pt x="8576" y="1971"/>
                    <a:pt x="8569" y="1973"/>
                    <a:pt x="8563" y="1975"/>
                  </a:cubicBezTo>
                  <a:lnTo>
                    <a:pt x="8563" y="1975"/>
                  </a:lnTo>
                  <a:cubicBezTo>
                    <a:pt x="8552" y="1972"/>
                    <a:pt x="8542" y="1969"/>
                    <a:pt x="8537" y="1967"/>
                  </a:cubicBezTo>
                  <a:lnTo>
                    <a:pt x="8537" y="1967"/>
                  </a:lnTo>
                  <a:cubicBezTo>
                    <a:pt x="8543" y="1973"/>
                    <a:pt x="8549" y="1975"/>
                    <a:pt x="8556" y="1975"/>
                  </a:cubicBezTo>
                  <a:cubicBezTo>
                    <a:pt x="8558" y="1975"/>
                    <a:pt x="8561" y="1975"/>
                    <a:pt x="8563" y="1975"/>
                  </a:cubicBezTo>
                  <a:lnTo>
                    <a:pt x="8563" y="1975"/>
                  </a:lnTo>
                  <a:cubicBezTo>
                    <a:pt x="8601" y="1983"/>
                    <a:pt x="8661" y="1990"/>
                    <a:pt x="8680" y="1990"/>
                  </a:cubicBezTo>
                  <a:cubicBezTo>
                    <a:pt x="8692" y="1990"/>
                    <a:pt x="8715" y="1967"/>
                    <a:pt x="8680" y="1967"/>
                  </a:cubicBezTo>
                  <a:cubicBezTo>
                    <a:pt x="8704" y="1967"/>
                    <a:pt x="8739" y="1967"/>
                    <a:pt x="8763" y="1955"/>
                  </a:cubicBezTo>
                  <a:cubicBezTo>
                    <a:pt x="8751" y="1955"/>
                    <a:pt x="8668" y="1919"/>
                    <a:pt x="8727" y="1919"/>
                  </a:cubicBezTo>
                  <a:cubicBezTo>
                    <a:pt x="8715" y="1919"/>
                    <a:pt x="8704" y="1919"/>
                    <a:pt x="8692" y="1907"/>
                  </a:cubicBezTo>
                  <a:cubicBezTo>
                    <a:pt x="8727" y="1907"/>
                    <a:pt x="8858" y="1883"/>
                    <a:pt x="8656" y="1883"/>
                  </a:cubicBezTo>
                  <a:cubicBezTo>
                    <a:pt x="8668" y="1883"/>
                    <a:pt x="8727" y="1883"/>
                    <a:pt x="8739" y="1859"/>
                  </a:cubicBezTo>
                  <a:cubicBezTo>
                    <a:pt x="8733" y="1853"/>
                    <a:pt x="8733" y="1853"/>
                    <a:pt x="8736" y="1853"/>
                  </a:cubicBezTo>
                  <a:cubicBezTo>
                    <a:pt x="8739" y="1853"/>
                    <a:pt x="8745" y="1853"/>
                    <a:pt x="8751" y="1848"/>
                  </a:cubicBezTo>
                  <a:cubicBezTo>
                    <a:pt x="8692" y="1836"/>
                    <a:pt x="8834" y="1836"/>
                    <a:pt x="8692" y="1836"/>
                  </a:cubicBezTo>
                  <a:cubicBezTo>
                    <a:pt x="8751" y="1836"/>
                    <a:pt x="8632" y="1824"/>
                    <a:pt x="8739" y="1812"/>
                  </a:cubicBezTo>
                  <a:cubicBezTo>
                    <a:pt x="8704" y="1800"/>
                    <a:pt x="8715" y="1764"/>
                    <a:pt x="8751" y="1752"/>
                  </a:cubicBezTo>
                  <a:cubicBezTo>
                    <a:pt x="8718" y="1752"/>
                    <a:pt x="8688" y="1750"/>
                    <a:pt x="8662" y="1750"/>
                  </a:cubicBezTo>
                  <a:close/>
                  <a:moveTo>
                    <a:pt x="8411" y="2007"/>
                  </a:moveTo>
                  <a:cubicBezTo>
                    <a:pt x="8394" y="2007"/>
                    <a:pt x="8415" y="2011"/>
                    <a:pt x="8528" y="2023"/>
                  </a:cubicBezTo>
                  <a:lnTo>
                    <a:pt x="8528" y="2023"/>
                  </a:lnTo>
                  <a:cubicBezTo>
                    <a:pt x="8523" y="2020"/>
                    <a:pt x="8518" y="2017"/>
                    <a:pt x="8513" y="2014"/>
                  </a:cubicBezTo>
                  <a:lnTo>
                    <a:pt x="8513" y="2014"/>
                  </a:lnTo>
                  <a:cubicBezTo>
                    <a:pt x="8534" y="2016"/>
                    <a:pt x="8544" y="2016"/>
                    <a:pt x="8546" y="2016"/>
                  </a:cubicBezTo>
                  <a:cubicBezTo>
                    <a:pt x="8554" y="2016"/>
                    <a:pt x="8437" y="2007"/>
                    <a:pt x="8411" y="2007"/>
                  </a:cubicBezTo>
                  <a:close/>
                  <a:moveTo>
                    <a:pt x="8699" y="2027"/>
                  </a:moveTo>
                  <a:cubicBezTo>
                    <a:pt x="8700" y="2028"/>
                    <a:pt x="8700" y="2029"/>
                    <a:pt x="8701" y="2030"/>
                  </a:cubicBezTo>
                  <a:lnTo>
                    <a:pt x="8701" y="2030"/>
                  </a:lnTo>
                  <a:cubicBezTo>
                    <a:pt x="8703" y="2029"/>
                    <a:pt x="8703" y="2028"/>
                    <a:pt x="8699" y="2027"/>
                  </a:cubicBezTo>
                  <a:close/>
                  <a:moveTo>
                    <a:pt x="8704" y="2026"/>
                  </a:moveTo>
                  <a:cubicBezTo>
                    <a:pt x="8705" y="2028"/>
                    <a:pt x="8707" y="2029"/>
                    <a:pt x="8708" y="2030"/>
                  </a:cubicBezTo>
                  <a:lnTo>
                    <a:pt x="8708" y="2030"/>
                  </a:lnTo>
                  <a:cubicBezTo>
                    <a:pt x="8708" y="2031"/>
                    <a:pt x="8710" y="2032"/>
                    <a:pt x="8712" y="2035"/>
                  </a:cubicBezTo>
                  <a:lnTo>
                    <a:pt x="8712" y="2035"/>
                  </a:lnTo>
                  <a:cubicBezTo>
                    <a:pt x="8707" y="2033"/>
                    <a:pt x="8704" y="2032"/>
                    <a:pt x="8701" y="2030"/>
                  </a:cubicBezTo>
                  <a:lnTo>
                    <a:pt x="8701" y="2030"/>
                  </a:lnTo>
                  <a:cubicBezTo>
                    <a:pt x="8697" y="2033"/>
                    <a:pt x="8678" y="2038"/>
                    <a:pt x="8715" y="2038"/>
                  </a:cubicBezTo>
                  <a:cubicBezTo>
                    <a:pt x="8714" y="2037"/>
                    <a:pt x="8713" y="2036"/>
                    <a:pt x="8712" y="2035"/>
                  </a:cubicBezTo>
                  <a:lnTo>
                    <a:pt x="8712" y="2035"/>
                  </a:lnTo>
                  <a:cubicBezTo>
                    <a:pt x="8716" y="2036"/>
                    <a:pt x="8721" y="2037"/>
                    <a:pt x="8727" y="2038"/>
                  </a:cubicBezTo>
                  <a:cubicBezTo>
                    <a:pt x="8720" y="2035"/>
                    <a:pt x="8716" y="2032"/>
                    <a:pt x="8712" y="2031"/>
                  </a:cubicBezTo>
                  <a:lnTo>
                    <a:pt x="8712" y="2031"/>
                  </a:lnTo>
                  <a:cubicBezTo>
                    <a:pt x="8713" y="2029"/>
                    <a:pt x="8710" y="2026"/>
                    <a:pt x="8704" y="2026"/>
                  </a:cubicBezTo>
                  <a:close/>
                  <a:moveTo>
                    <a:pt x="8549" y="2038"/>
                  </a:moveTo>
                  <a:cubicBezTo>
                    <a:pt x="8554" y="2041"/>
                    <a:pt x="8558" y="2044"/>
                    <a:pt x="8561" y="2047"/>
                  </a:cubicBezTo>
                  <a:lnTo>
                    <a:pt x="8561" y="2047"/>
                  </a:lnTo>
                  <a:cubicBezTo>
                    <a:pt x="8561" y="2045"/>
                    <a:pt x="8557" y="2042"/>
                    <a:pt x="8549" y="2038"/>
                  </a:cubicBezTo>
                  <a:close/>
                  <a:moveTo>
                    <a:pt x="8561" y="2047"/>
                  </a:moveTo>
                  <a:cubicBezTo>
                    <a:pt x="8561" y="2050"/>
                    <a:pt x="8548" y="2050"/>
                    <a:pt x="8525" y="2050"/>
                  </a:cubicBezTo>
                  <a:cubicBezTo>
                    <a:pt x="8542" y="2050"/>
                    <a:pt x="8563" y="2052"/>
                    <a:pt x="8572" y="2055"/>
                  </a:cubicBezTo>
                  <a:lnTo>
                    <a:pt x="8572" y="2055"/>
                  </a:lnTo>
                  <a:cubicBezTo>
                    <a:pt x="8570" y="2053"/>
                    <a:pt x="8566" y="2050"/>
                    <a:pt x="8561" y="2047"/>
                  </a:cubicBezTo>
                  <a:close/>
                  <a:moveTo>
                    <a:pt x="8572" y="2055"/>
                  </a:moveTo>
                  <a:cubicBezTo>
                    <a:pt x="8574" y="2056"/>
                    <a:pt x="8575" y="2057"/>
                    <a:pt x="8576" y="2058"/>
                  </a:cubicBezTo>
                  <a:lnTo>
                    <a:pt x="8576" y="2058"/>
                  </a:lnTo>
                  <a:cubicBezTo>
                    <a:pt x="8577" y="2057"/>
                    <a:pt x="8575" y="2056"/>
                    <a:pt x="8572" y="2055"/>
                  </a:cubicBezTo>
                  <a:close/>
                  <a:moveTo>
                    <a:pt x="10251" y="2050"/>
                  </a:moveTo>
                  <a:cubicBezTo>
                    <a:pt x="10251" y="2050"/>
                    <a:pt x="10261" y="2055"/>
                    <a:pt x="10271" y="2059"/>
                  </a:cubicBezTo>
                  <a:lnTo>
                    <a:pt x="10271" y="2059"/>
                  </a:lnTo>
                  <a:cubicBezTo>
                    <a:pt x="10264" y="2053"/>
                    <a:pt x="10258" y="2050"/>
                    <a:pt x="10251" y="2050"/>
                  </a:cubicBezTo>
                  <a:close/>
                  <a:moveTo>
                    <a:pt x="8576" y="2058"/>
                  </a:moveTo>
                  <a:cubicBezTo>
                    <a:pt x="8574" y="2060"/>
                    <a:pt x="8560" y="2062"/>
                    <a:pt x="8525" y="2062"/>
                  </a:cubicBezTo>
                  <a:lnTo>
                    <a:pt x="8596" y="2062"/>
                  </a:lnTo>
                  <a:cubicBezTo>
                    <a:pt x="8584" y="2062"/>
                    <a:pt x="8581" y="2062"/>
                    <a:pt x="8576" y="2058"/>
                  </a:cubicBezTo>
                  <a:close/>
                  <a:moveTo>
                    <a:pt x="8561" y="2062"/>
                  </a:moveTo>
                  <a:cubicBezTo>
                    <a:pt x="8555" y="2062"/>
                    <a:pt x="8549" y="2062"/>
                    <a:pt x="8543" y="2063"/>
                  </a:cubicBezTo>
                  <a:lnTo>
                    <a:pt x="8543" y="2063"/>
                  </a:lnTo>
                  <a:cubicBezTo>
                    <a:pt x="8550" y="2062"/>
                    <a:pt x="8558" y="2062"/>
                    <a:pt x="8561" y="2062"/>
                  </a:cubicBezTo>
                  <a:close/>
                  <a:moveTo>
                    <a:pt x="10264" y="2066"/>
                  </a:moveTo>
                  <a:cubicBezTo>
                    <a:pt x="10260" y="2066"/>
                    <a:pt x="10273" y="2073"/>
                    <a:pt x="10286" y="2074"/>
                  </a:cubicBezTo>
                  <a:lnTo>
                    <a:pt x="10286" y="2074"/>
                  </a:lnTo>
                  <a:cubicBezTo>
                    <a:pt x="10273" y="2068"/>
                    <a:pt x="10266" y="2066"/>
                    <a:pt x="10264" y="2066"/>
                  </a:cubicBezTo>
                  <a:close/>
                  <a:moveTo>
                    <a:pt x="8625" y="2084"/>
                  </a:moveTo>
                  <a:cubicBezTo>
                    <a:pt x="8627" y="2085"/>
                    <a:pt x="8629" y="2085"/>
                    <a:pt x="8632" y="2086"/>
                  </a:cubicBezTo>
                  <a:cubicBezTo>
                    <a:pt x="8622" y="2086"/>
                    <a:pt x="8622" y="2085"/>
                    <a:pt x="8625" y="2084"/>
                  </a:cubicBezTo>
                  <a:close/>
                  <a:moveTo>
                    <a:pt x="10228" y="2086"/>
                  </a:moveTo>
                  <a:cubicBezTo>
                    <a:pt x="10228" y="2086"/>
                    <a:pt x="10228" y="2086"/>
                    <a:pt x="10228" y="2086"/>
                  </a:cubicBezTo>
                  <a:lnTo>
                    <a:pt x="10228" y="2086"/>
                  </a:lnTo>
                  <a:cubicBezTo>
                    <a:pt x="10232" y="2088"/>
                    <a:pt x="10236" y="2089"/>
                    <a:pt x="10241" y="2090"/>
                  </a:cubicBezTo>
                  <a:lnTo>
                    <a:pt x="10241" y="2090"/>
                  </a:lnTo>
                  <a:cubicBezTo>
                    <a:pt x="10242" y="2089"/>
                    <a:pt x="10239" y="2086"/>
                    <a:pt x="10228" y="2086"/>
                  </a:cubicBezTo>
                  <a:close/>
                  <a:moveTo>
                    <a:pt x="8625" y="2092"/>
                  </a:moveTo>
                  <a:cubicBezTo>
                    <a:pt x="8629" y="2092"/>
                    <a:pt x="8640" y="2094"/>
                    <a:pt x="8668" y="2098"/>
                  </a:cubicBezTo>
                  <a:cubicBezTo>
                    <a:pt x="8646" y="2097"/>
                    <a:pt x="8624" y="2097"/>
                    <a:pt x="8602" y="2097"/>
                  </a:cubicBezTo>
                  <a:lnTo>
                    <a:pt x="8602" y="2097"/>
                  </a:lnTo>
                  <a:cubicBezTo>
                    <a:pt x="8623" y="2095"/>
                    <a:pt x="8617" y="2092"/>
                    <a:pt x="8625" y="2092"/>
                  </a:cubicBezTo>
                  <a:close/>
                  <a:moveTo>
                    <a:pt x="10216" y="2205"/>
                  </a:moveTo>
                  <a:lnTo>
                    <a:pt x="10216" y="2205"/>
                  </a:lnTo>
                  <a:cubicBezTo>
                    <a:pt x="10217" y="2206"/>
                    <a:pt x="10218" y="2208"/>
                    <a:pt x="10219" y="2209"/>
                  </a:cubicBezTo>
                  <a:lnTo>
                    <a:pt x="10219" y="2209"/>
                  </a:lnTo>
                  <a:cubicBezTo>
                    <a:pt x="10219" y="2209"/>
                    <a:pt x="10220" y="2209"/>
                    <a:pt x="10220" y="2209"/>
                  </a:cubicBezTo>
                  <a:cubicBezTo>
                    <a:pt x="10222" y="2209"/>
                    <a:pt x="10220" y="2208"/>
                    <a:pt x="10216" y="2205"/>
                  </a:cubicBezTo>
                  <a:close/>
                  <a:moveTo>
                    <a:pt x="10176" y="2191"/>
                  </a:moveTo>
                  <a:lnTo>
                    <a:pt x="10176" y="2191"/>
                  </a:lnTo>
                  <a:cubicBezTo>
                    <a:pt x="10175" y="2191"/>
                    <a:pt x="10187" y="2196"/>
                    <a:pt x="10224" y="2215"/>
                  </a:cubicBezTo>
                  <a:lnTo>
                    <a:pt x="10224" y="2215"/>
                  </a:lnTo>
                  <a:cubicBezTo>
                    <a:pt x="10222" y="2213"/>
                    <a:pt x="10220" y="2211"/>
                    <a:pt x="10219" y="2209"/>
                  </a:cubicBezTo>
                  <a:lnTo>
                    <a:pt x="10219" y="2209"/>
                  </a:lnTo>
                  <a:cubicBezTo>
                    <a:pt x="10210" y="2207"/>
                    <a:pt x="10177" y="2191"/>
                    <a:pt x="10176" y="2191"/>
                  </a:cubicBezTo>
                  <a:close/>
                  <a:moveTo>
                    <a:pt x="10204" y="2217"/>
                  </a:moveTo>
                  <a:cubicBezTo>
                    <a:pt x="10209" y="2220"/>
                    <a:pt x="10214" y="2224"/>
                    <a:pt x="10218" y="2226"/>
                  </a:cubicBezTo>
                  <a:lnTo>
                    <a:pt x="10218" y="2226"/>
                  </a:lnTo>
                  <a:cubicBezTo>
                    <a:pt x="10215" y="2223"/>
                    <a:pt x="10210" y="2220"/>
                    <a:pt x="10204" y="2217"/>
                  </a:cubicBezTo>
                  <a:close/>
                  <a:moveTo>
                    <a:pt x="10263" y="2240"/>
                  </a:moveTo>
                  <a:lnTo>
                    <a:pt x="10263" y="2240"/>
                  </a:lnTo>
                  <a:cubicBezTo>
                    <a:pt x="10266" y="2241"/>
                    <a:pt x="10269" y="2242"/>
                    <a:pt x="10271" y="2243"/>
                  </a:cubicBezTo>
                  <a:lnTo>
                    <a:pt x="10271" y="2243"/>
                  </a:lnTo>
                  <a:cubicBezTo>
                    <a:pt x="10269" y="2241"/>
                    <a:pt x="10267" y="2240"/>
                    <a:pt x="10263" y="2240"/>
                  </a:cubicBezTo>
                  <a:close/>
                  <a:moveTo>
                    <a:pt x="10217" y="2251"/>
                  </a:moveTo>
                  <a:lnTo>
                    <a:pt x="10217" y="2251"/>
                  </a:lnTo>
                  <a:cubicBezTo>
                    <a:pt x="10217" y="2251"/>
                    <a:pt x="10217" y="2251"/>
                    <a:pt x="10218" y="2251"/>
                  </a:cubicBezTo>
                  <a:lnTo>
                    <a:pt x="10218" y="2251"/>
                  </a:lnTo>
                  <a:cubicBezTo>
                    <a:pt x="10217" y="2251"/>
                    <a:pt x="10217" y="2251"/>
                    <a:pt x="10217" y="2251"/>
                  </a:cubicBezTo>
                  <a:close/>
                  <a:moveTo>
                    <a:pt x="10144" y="2229"/>
                  </a:moveTo>
                  <a:cubicBezTo>
                    <a:pt x="10202" y="2253"/>
                    <a:pt x="10217" y="2259"/>
                    <a:pt x="10218" y="2259"/>
                  </a:cubicBezTo>
                  <a:cubicBezTo>
                    <a:pt x="10219" y="2259"/>
                    <a:pt x="10202" y="2250"/>
                    <a:pt x="10213" y="2250"/>
                  </a:cubicBezTo>
                  <a:cubicBezTo>
                    <a:pt x="10214" y="2250"/>
                    <a:pt x="10215" y="2250"/>
                    <a:pt x="10217" y="2251"/>
                  </a:cubicBezTo>
                  <a:lnTo>
                    <a:pt x="10217" y="2251"/>
                  </a:lnTo>
                  <a:cubicBezTo>
                    <a:pt x="10185" y="2247"/>
                    <a:pt x="10172" y="2238"/>
                    <a:pt x="10144" y="2229"/>
                  </a:cubicBezTo>
                  <a:close/>
                  <a:moveTo>
                    <a:pt x="10195" y="2268"/>
                  </a:moveTo>
                  <a:cubicBezTo>
                    <a:pt x="10197" y="2270"/>
                    <a:pt x="10199" y="2272"/>
                    <a:pt x="10202" y="2275"/>
                  </a:cubicBezTo>
                  <a:lnTo>
                    <a:pt x="10202" y="2275"/>
                  </a:lnTo>
                  <a:cubicBezTo>
                    <a:pt x="10200" y="2274"/>
                    <a:pt x="10198" y="2273"/>
                    <a:pt x="10196" y="2272"/>
                  </a:cubicBezTo>
                  <a:lnTo>
                    <a:pt x="10196" y="2272"/>
                  </a:lnTo>
                  <a:cubicBezTo>
                    <a:pt x="10197" y="2271"/>
                    <a:pt x="10196" y="2270"/>
                    <a:pt x="10195" y="2268"/>
                  </a:cubicBezTo>
                  <a:close/>
                  <a:moveTo>
                    <a:pt x="10169" y="2265"/>
                  </a:moveTo>
                  <a:lnTo>
                    <a:pt x="10169" y="2265"/>
                  </a:lnTo>
                  <a:cubicBezTo>
                    <a:pt x="10175" y="2266"/>
                    <a:pt x="10183" y="2269"/>
                    <a:pt x="10195" y="2273"/>
                  </a:cubicBezTo>
                  <a:lnTo>
                    <a:pt x="10195" y="2273"/>
                  </a:lnTo>
                  <a:cubicBezTo>
                    <a:pt x="10195" y="2273"/>
                    <a:pt x="10195" y="2273"/>
                    <a:pt x="10196" y="2273"/>
                  </a:cubicBezTo>
                  <a:lnTo>
                    <a:pt x="10196" y="2273"/>
                  </a:lnTo>
                  <a:cubicBezTo>
                    <a:pt x="10198" y="2274"/>
                    <a:pt x="10200" y="2275"/>
                    <a:pt x="10204" y="2276"/>
                  </a:cubicBezTo>
                  <a:cubicBezTo>
                    <a:pt x="10203" y="2276"/>
                    <a:pt x="10203" y="2275"/>
                    <a:pt x="10202" y="2275"/>
                  </a:cubicBezTo>
                  <a:lnTo>
                    <a:pt x="10202" y="2275"/>
                  </a:lnTo>
                  <a:cubicBezTo>
                    <a:pt x="10205" y="2276"/>
                    <a:pt x="10208" y="2277"/>
                    <a:pt x="10211" y="2278"/>
                  </a:cubicBezTo>
                  <a:lnTo>
                    <a:pt x="10211" y="2278"/>
                  </a:lnTo>
                  <a:cubicBezTo>
                    <a:pt x="10210" y="2277"/>
                    <a:pt x="10208" y="2276"/>
                    <a:pt x="10207" y="2275"/>
                  </a:cubicBezTo>
                  <a:lnTo>
                    <a:pt x="10207" y="2275"/>
                  </a:lnTo>
                  <a:cubicBezTo>
                    <a:pt x="10211" y="2277"/>
                    <a:pt x="10215" y="2279"/>
                    <a:pt x="10219" y="2281"/>
                  </a:cubicBezTo>
                  <a:lnTo>
                    <a:pt x="10219" y="2281"/>
                  </a:lnTo>
                  <a:cubicBezTo>
                    <a:pt x="10216" y="2280"/>
                    <a:pt x="10213" y="2279"/>
                    <a:pt x="10211" y="2278"/>
                  </a:cubicBezTo>
                  <a:lnTo>
                    <a:pt x="10211" y="2278"/>
                  </a:lnTo>
                  <a:cubicBezTo>
                    <a:pt x="10211" y="2278"/>
                    <a:pt x="10212" y="2279"/>
                    <a:pt x="10212" y="2279"/>
                  </a:cubicBezTo>
                  <a:lnTo>
                    <a:pt x="10212" y="2279"/>
                  </a:lnTo>
                  <a:cubicBezTo>
                    <a:pt x="10207" y="2277"/>
                    <a:pt x="10204" y="2276"/>
                    <a:pt x="10204" y="2276"/>
                  </a:cubicBezTo>
                  <a:lnTo>
                    <a:pt x="10204" y="2276"/>
                  </a:lnTo>
                  <a:cubicBezTo>
                    <a:pt x="10204" y="2276"/>
                    <a:pt x="10204" y="2276"/>
                    <a:pt x="10204" y="2276"/>
                  </a:cubicBezTo>
                  <a:cubicBezTo>
                    <a:pt x="10201" y="2275"/>
                    <a:pt x="10198" y="2274"/>
                    <a:pt x="10195" y="2273"/>
                  </a:cubicBezTo>
                  <a:lnTo>
                    <a:pt x="10195" y="2273"/>
                  </a:lnTo>
                  <a:cubicBezTo>
                    <a:pt x="10195" y="2273"/>
                    <a:pt x="10194" y="2273"/>
                    <a:pt x="10193" y="2273"/>
                  </a:cubicBezTo>
                  <a:cubicBezTo>
                    <a:pt x="10189" y="2273"/>
                    <a:pt x="10180" y="2270"/>
                    <a:pt x="10169" y="2265"/>
                  </a:cubicBezTo>
                  <a:close/>
                  <a:moveTo>
                    <a:pt x="10251" y="2276"/>
                  </a:moveTo>
                  <a:cubicBezTo>
                    <a:pt x="10271" y="2285"/>
                    <a:pt x="10278" y="2288"/>
                    <a:pt x="10277" y="2288"/>
                  </a:cubicBezTo>
                  <a:cubicBezTo>
                    <a:pt x="10277" y="2288"/>
                    <a:pt x="10265" y="2283"/>
                    <a:pt x="10251" y="2278"/>
                  </a:cubicBezTo>
                  <a:lnTo>
                    <a:pt x="10251" y="2278"/>
                  </a:lnTo>
                  <a:cubicBezTo>
                    <a:pt x="10251" y="2279"/>
                    <a:pt x="10252" y="2279"/>
                    <a:pt x="10252" y="2279"/>
                  </a:cubicBezTo>
                  <a:cubicBezTo>
                    <a:pt x="10253" y="2279"/>
                    <a:pt x="10253" y="2278"/>
                    <a:pt x="10251" y="2276"/>
                  </a:cubicBezTo>
                  <a:close/>
                  <a:moveTo>
                    <a:pt x="10323" y="2300"/>
                  </a:moveTo>
                  <a:cubicBezTo>
                    <a:pt x="10331" y="2303"/>
                    <a:pt x="10333" y="2304"/>
                    <a:pt x="10332" y="2304"/>
                  </a:cubicBezTo>
                  <a:cubicBezTo>
                    <a:pt x="10331" y="2304"/>
                    <a:pt x="10330" y="2303"/>
                    <a:pt x="10328" y="2303"/>
                  </a:cubicBezTo>
                  <a:lnTo>
                    <a:pt x="10328" y="2303"/>
                  </a:lnTo>
                  <a:cubicBezTo>
                    <a:pt x="10326" y="2302"/>
                    <a:pt x="10325" y="2301"/>
                    <a:pt x="10323" y="2300"/>
                  </a:cubicBezTo>
                  <a:close/>
                  <a:moveTo>
                    <a:pt x="10231" y="2315"/>
                  </a:moveTo>
                  <a:cubicBezTo>
                    <a:pt x="10231" y="2315"/>
                    <a:pt x="10232" y="2315"/>
                    <a:pt x="10233" y="2315"/>
                  </a:cubicBezTo>
                  <a:lnTo>
                    <a:pt x="10233" y="2315"/>
                  </a:lnTo>
                  <a:cubicBezTo>
                    <a:pt x="10232" y="2316"/>
                    <a:pt x="10232" y="2316"/>
                    <a:pt x="10232" y="2316"/>
                  </a:cubicBezTo>
                  <a:lnTo>
                    <a:pt x="10232" y="2316"/>
                  </a:lnTo>
                  <a:cubicBezTo>
                    <a:pt x="10232" y="2316"/>
                    <a:pt x="10232" y="2315"/>
                    <a:pt x="10231" y="2315"/>
                  </a:cubicBezTo>
                  <a:close/>
                  <a:moveTo>
                    <a:pt x="10204" y="2276"/>
                  </a:moveTo>
                  <a:cubicBezTo>
                    <a:pt x="10208" y="2279"/>
                    <a:pt x="10211" y="2279"/>
                    <a:pt x="10212" y="2279"/>
                  </a:cubicBezTo>
                  <a:cubicBezTo>
                    <a:pt x="10212" y="2279"/>
                    <a:pt x="10212" y="2279"/>
                    <a:pt x="10212" y="2279"/>
                  </a:cubicBezTo>
                  <a:lnTo>
                    <a:pt x="10212" y="2279"/>
                  </a:lnTo>
                  <a:cubicBezTo>
                    <a:pt x="10215" y="2280"/>
                    <a:pt x="10218" y="2281"/>
                    <a:pt x="10221" y="2282"/>
                  </a:cubicBezTo>
                  <a:lnTo>
                    <a:pt x="10221" y="2282"/>
                  </a:lnTo>
                  <a:cubicBezTo>
                    <a:pt x="10220" y="2282"/>
                    <a:pt x="10220" y="2282"/>
                    <a:pt x="10219" y="2281"/>
                  </a:cubicBezTo>
                  <a:lnTo>
                    <a:pt x="10219" y="2281"/>
                  </a:lnTo>
                  <a:cubicBezTo>
                    <a:pt x="10261" y="2298"/>
                    <a:pt x="10332" y="2328"/>
                    <a:pt x="10330" y="2328"/>
                  </a:cubicBezTo>
                  <a:cubicBezTo>
                    <a:pt x="10329" y="2328"/>
                    <a:pt x="10316" y="2323"/>
                    <a:pt x="10287" y="2312"/>
                  </a:cubicBezTo>
                  <a:cubicBezTo>
                    <a:pt x="10282" y="2310"/>
                    <a:pt x="10279" y="2309"/>
                    <a:pt x="10279" y="2309"/>
                  </a:cubicBezTo>
                  <a:lnTo>
                    <a:pt x="10279" y="2309"/>
                  </a:lnTo>
                  <a:cubicBezTo>
                    <a:pt x="10278" y="2309"/>
                    <a:pt x="10283" y="2311"/>
                    <a:pt x="10288" y="2313"/>
                  </a:cubicBezTo>
                  <a:lnTo>
                    <a:pt x="10288" y="2313"/>
                  </a:lnTo>
                  <a:cubicBezTo>
                    <a:pt x="10289" y="2314"/>
                    <a:pt x="10288" y="2314"/>
                    <a:pt x="10288" y="2314"/>
                  </a:cubicBezTo>
                  <a:cubicBezTo>
                    <a:pt x="10282" y="2314"/>
                    <a:pt x="10252" y="2300"/>
                    <a:pt x="10228" y="2288"/>
                  </a:cubicBezTo>
                  <a:lnTo>
                    <a:pt x="10228" y="2288"/>
                  </a:lnTo>
                  <a:cubicBezTo>
                    <a:pt x="10233" y="2288"/>
                    <a:pt x="10228" y="2285"/>
                    <a:pt x="10221" y="2282"/>
                  </a:cubicBezTo>
                  <a:lnTo>
                    <a:pt x="10221" y="2282"/>
                  </a:lnTo>
                  <a:cubicBezTo>
                    <a:pt x="10223" y="2284"/>
                    <a:pt x="10225" y="2286"/>
                    <a:pt x="10227" y="2288"/>
                  </a:cubicBezTo>
                  <a:lnTo>
                    <a:pt x="10227" y="2288"/>
                  </a:lnTo>
                  <a:cubicBezTo>
                    <a:pt x="10218" y="2283"/>
                    <a:pt x="10209" y="2279"/>
                    <a:pt x="10204" y="2276"/>
                  </a:cubicBezTo>
                  <a:close/>
                  <a:moveTo>
                    <a:pt x="10198" y="2298"/>
                  </a:moveTo>
                  <a:lnTo>
                    <a:pt x="10198" y="2298"/>
                  </a:lnTo>
                  <a:cubicBezTo>
                    <a:pt x="10201" y="2298"/>
                    <a:pt x="10224" y="2307"/>
                    <a:pt x="10298" y="2337"/>
                  </a:cubicBezTo>
                  <a:lnTo>
                    <a:pt x="10298" y="2337"/>
                  </a:lnTo>
                  <a:cubicBezTo>
                    <a:pt x="10291" y="2335"/>
                    <a:pt x="10283" y="2332"/>
                    <a:pt x="10275" y="2329"/>
                  </a:cubicBezTo>
                  <a:lnTo>
                    <a:pt x="10275" y="2329"/>
                  </a:lnTo>
                  <a:cubicBezTo>
                    <a:pt x="10271" y="2326"/>
                    <a:pt x="10246" y="2315"/>
                    <a:pt x="10236" y="2315"/>
                  </a:cubicBezTo>
                  <a:lnTo>
                    <a:pt x="10236" y="2315"/>
                  </a:lnTo>
                  <a:cubicBezTo>
                    <a:pt x="10230" y="2313"/>
                    <a:pt x="10225" y="2311"/>
                    <a:pt x="10220" y="2309"/>
                  </a:cubicBezTo>
                  <a:lnTo>
                    <a:pt x="10220" y="2309"/>
                  </a:lnTo>
                  <a:cubicBezTo>
                    <a:pt x="10209" y="2304"/>
                    <a:pt x="10196" y="2298"/>
                    <a:pt x="10198" y="2298"/>
                  </a:cubicBezTo>
                  <a:close/>
                  <a:moveTo>
                    <a:pt x="4554" y="3506"/>
                  </a:moveTo>
                  <a:lnTo>
                    <a:pt x="4554" y="3506"/>
                  </a:lnTo>
                  <a:cubicBezTo>
                    <a:pt x="4551" y="3506"/>
                    <a:pt x="4139" y="4003"/>
                    <a:pt x="4142" y="4003"/>
                  </a:cubicBezTo>
                  <a:cubicBezTo>
                    <a:pt x="4143" y="4003"/>
                    <a:pt x="4143" y="4003"/>
                    <a:pt x="4143" y="4003"/>
                  </a:cubicBezTo>
                  <a:lnTo>
                    <a:pt x="4143" y="4003"/>
                  </a:lnTo>
                  <a:cubicBezTo>
                    <a:pt x="4143" y="4004"/>
                    <a:pt x="4143" y="4005"/>
                    <a:pt x="4143" y="4007"/>
                  </a:cubicBezTo>
                  <a:lnTo>
                    <a:pt x="4143" y="4007"/>
                  </a:lnTo>
                  <a:cubicBezTo>
                    <a:pt x="4453" y="3631"/>
                    <a:pt x="4555" y="3506"/>
                    <a:pt x="4554" y="3506"/>
                  </a:cubicBezTo>
                  <a:close/>
                  <a:moveTo>
                    <a:pt x="4358" y="4014"/>
                  </a:moveTo>
                  <a:lnTo>
                    <a:pt x="4358" y="4014"/>
                  </a:lnTo>
                  <a:cubicBezTo>
                    <a:pt x="4354" y="4019"/>
                    <a:pt x="4342" y="4032"/>
                    <a:pt x="4329" y="4047"/>
                  </a:cubicBezTo>
                  <a:lnTo>
                    <a:pt x="4329" y="4047"/>
                  </a:lnTo>
                  <a:cubicBezTo>
                    <a:pt x="4338" y="4038"/>
                    <a:pt x="4347" y="4027"/>
                    <a:pt x="4358" y="4014"/>
                  </a:cubicBezTo>
                  <a:close/>
                  <a:moveTo>
                    <a:pt x="3940" y="4086"/>
                  </a:moveTo>
                  <a:lnTo>
                    <a:pt x="3940" y="4086"/>
                  </a:lnTo>
                  <a:cubicBezTo>
                    <a:pt x="3934" y="4099"/>
                    <a:pt x="3933" y="4103"/>
                    <a:pt x="3934" y="4103"/>
                  </a:cubicBezTo>
                  <a:cubicBezTo>
                    <a:pt x="3936" y="4103"/>
                    <a:pt x="3944" y="4090"/>
                    <a:pt x="3940" y="4086"/>
                  </a:cubicBezTo>
                  <a:close/>
                  <a:moveTo>
                    <a:pt x="4322" y="4098"/>
                  </a:moveTo>
                  <a:cubicBezTo>
                    <a:pt x="4316" y="4098"/>
                    <a:pt x="4313" y="4101"/>
                    <a:pt x="4312" y="4107"/>
                  </a:cubicBezTo>
                  <a:lnTo>
                    <a:pt x="4312" y="4107"/>
                  </a:lnTo>
                  <a:cubicBezTo>
                    <a:pt x="4318" y="4101"/>
                    <a:pt x="4321" y="4098"/>
                    <a:pt x="4322" y="4098"/>
                  </a:cubicBezTo>
                  <a:close/>
                  <a:moveTo>
                    <a:pt x="3950" y="4100"/>
                  </a:moveTo>
                  <a:cubicBezTo>
                    <a:pt x="3945" y="4103"/>
                    <a:pt x="3941" y="4106"/>
                    <a:pt x="3941" y="4110"/>
                  </a:cubicBezTo>
                  <a:cubicBezTo>
                    <a:pt x="3944" y="4106"/>
                    <a:pt x="3947" y="4103"/>
                    <a:pt x="3950" y="4100"/>
                  </a:cubicBezTo>
                  <a:close/>
                  <a:moveTo>
                    <a:pt x="4235" y="4118"/>
                  </a:moveTo>
                  <a:cubicBezTo>
                    <a:pt x="4230" y="4124"/>
                    <a:pt x="4226" y="4130"/>
                    <a:pt x="4224" y="4132"/>
                  </a:cubicBezTo>
                  <a:lnTo>
                    <a:pt x="4224" y="4132"/>
                  </a:lnTo>
                  <a:cubicBezTo>
                    <a:pt x="4226" y="4127"/>
                    <a:pt x="4230" y="4122"/>
                    <a:pt x="4235" y="4118"/>
                  </a:cubicBezTo>
                  <a:close/>
                  <a:moveTo>
                    <a:pt x="3975" y="4125"/>
                  </a:moveTo>
                  <a:lnTo>
                    <a:pt x="3975" y="4125"/>
                  </a:lnTo>
                  <a:cubicBezTo>
                    <a:pt x="3972" y="4128"/>
                    <a:pt x="3969" y="4130"/>
                    <a:pt x="3965" y="4134"/>
                  </a:cubicBezTo>
                  <a:cubicBezTo>
                    <a:pt x="3969" y="4131"/>
                    <a:pt x="3972" y="4128"/>
                    <a:pt x="3975" y="4125"/>
                  </a:cubicBezTo>
                  <a:close/>
                  <a:moveTo>
                    <a:pt x="4224" y="4132"/>
                  </a:moveTo>
                  <a:cubicBezTo>
                    <a:pt x="4224" y="4133"/>
                    <a:pt x="4224" y="4134"/>
                    <a:pt x="4224" y="4134"/>
                  </a:cubicBezTo>
                  <a:lnTo>
                    <a:pt x="4224" y="4134"/>
                  </a:lnTo>
                  <a:cubicBezTo>
                    <a:pt x="4224" y="4134"/>
                    <a:pt x="4224" y="4134"/>
                    <a:pt x="4224" y="4132"/>
                  </a:cubicBezTo>
                  <a:close/>
                  <a:moveTo>
                    <a:pt x="3993" y="4165"/>
                  </a:moveTo>
                  <a:cubicBezTo>
                    <a:pt x="3991" y="4167"/>
                    <a:pt x="3990" y="4168"/>
                    <a:pt x="3989" y="4169"/>
                  </a:cubicBezTo>
                  <a:cubicBezTo>
                    <a:pt x="3989" y="4171"/>
                    <a:pt x="3989" y="4172"/>
                    <a:pt x="3989" y="4172"/>
                  </a:cubicBezTo>
                  <a:cubicBezTo>
                    <a:pt x="3990" y="4172"/>
                    <a:pt x="3991" y="4169"/>
                    <a:pt x="3993" y="4165"/>
                  </a:cubicBezTo>
                  <a:close/>
                  <a:moveTo>
                    <a:pt x="4220" y="4171"/>
                  </a:moveTo>
                  <a:cubicBezTo>
                    <a:pt x="4214" y="4177"/>
                    <a:pt x="4209" y="4184"/>
                    <a:pt x="4203" y="4190"/>
                  </a:cubicBezTo>
                  <a:lnTo>
                    <a:pt x="4203" y="4190"/>
                  </a:lnTo>
                  <a:cubicBezTo>
                    <a:pt x="4209" y="4183"/>
                    <a:pt x="4214" y="4177"/>
                    <a:pt x="4220" y="4171"/>
                  </a:cubicBezTo>
                  <a:close/>
                  <a:moveTo>
                    <a:pt x="4009" y="4188"/>
                  </a:moveTo>
                  <a:cubicBezTo>
                    <a:pt x="4005" y="4188"/>
                    <a:pt x="4001" y="4193"/>
                    <a:pt x="4001" y="4193"/>
                  </a:cubicBezTo>
                  <a:cubicBezTo>
                    <a:pt x="4004" y="4191"/>
                    <a:pt x="4006" y="4189"/>
                    <a:pt x="4009" y="4188"/>
                  </a:cubicBezTo>
                  <a:close/>
                  <a:moveTo>
                    <a:pt x="4018" y="4183"/>
                  </a:moveTo>
                  <a:cubicBezTo>
                    <a:pt x="4016" y="4183"/>
                    <a:pt x="4013" y="4185"/>
                    <a:pt x="4009" y="4188"/>
                  </a:cubicBezTo>
                  <a:lnTo>
                    <a:pt x="4009" y="4188"/>
                  </a:lnTo>
                  <a:cubicBezTo>
                    <a:pt x="4009" y="4188"/>
                    <a:pt x="4009" y="4188"/>
                    <a:pt x="4009" y="4188"/>
                  </a:cubicBezTo>
                  <a:cubicBezTo>
                    <a:pt x="4011" y="4188"/>
                    <a:pt x="4012" y="4189"/>
                    <a:pt x="4012" y="4193"/>
                  </a:cubicBezTo>
                  <a:cubicBezTo>
                    <a:pt x="4015" y="4188"/>
                    <a:pt x="4017" y="4185"/>
                    <a:pt x="4018" y="4183"/>
                  </a:cubicBezTo>
                  <a:close/>
                  <a:moveTo>
                    <a:pt x="4198" y="4224"/>
                  </a:moveTo>
                  <a:lnTo>
                    <a:pt x="4198" y="4224"/>
                  </a:lnTo>
                  <a:cubicBezTo>
                    <a:pt x="4198" y="4224"/>
                    <a:pt x="4198" y="4224"/>
                    <a:pt x="4197" y="4225"/>
                  </a:cubicBezTo>
                  <a:lnTo>
                    <a:pt x="4197" y="4225"/>
                  </a:lnTo>
                  <a:cubicBezTo>
                    <a:pt x="4197" y="4224"/>
                    <a:pt x="4198" y="4224"/>
                    <a:pt x="4198" y="4224"/>
                  </a:cubicBezTo>
                  <a:lnTo>
                    <a:pt x="4198" y="4224"/>
                  </a:lnTo>
                  <a:cubicBezTo>
                    <a:pt x="4198" y="4224"/>
                    <a:pt x="4198" y="4224"/>
                    <a:pt x="4198" y="4224"/>
                  </a:cubicBezTo>
                  <a:close/>
                  <a:moveTo>
                    <a:pt x="4028" y="4228"/>
                  </a:moveTo>
                  <a:cubicBezTo>
                    <a:pt x="4026" y="4228"/>
                    <a:pt x="4025" y="4229"/>
                    <a:pt x="4024" y="4229"/>
                  </a:cubicBezTo>
                  <a:cubicBezTo>
                    <a:pt x="4025" y="4229"/>
                    <a:pt x="4027" y="4228"/>
                    <a:pt x="4028" y="4228"/>
                  </a:cubicBezTo>
                  <a:close/>
                  <a:moveTo>
                    <a:pt x="4203" y="4190"/>
                  </a:moveTo>
                  <a:lnTo>
                    <a:pt x="4203" y="4190"/>
                  </a:lnTo>
                  <a:cubicBezTo>
                    <a:pt x="4193" y="4203"/>
                    <a:pt x="4183" y="4217"/>
                    <a:pt x="4174" y="4231"/>
                  </a:cubicBezTo>
                  <a:lnTo>
                    <a:pt x="4174" y="4231"/>
                  </a:lnTo>
                  <a:cubicBezTo>
                    <a:pt x="4175" y="4227"/>
                    <a:pt x="4176" y="4223"/>
                    <a:pt x="4179" y="4218"/>
                  </a:cubicBezTo>
                  <a:lnTo>
                    <a:pt x="4179" y="4218"/>
                  </a:lnTo>
                  <a:cubicBezTo>
                    <a:pt x="4179" y="4218"/>
                    <a:pt x="4179" y="4218"/>
                    <a:pt x="4179" y="4218"/>
                  </a:cubicBezTo>
                  <a:lnTo>
                    <a:pt x="4179" y="4218"/>
                  </a:lnTo>
                  <a:cubicBezTo>
                    <a:pt x="4179" y="4218"/>
                    <a:pt x="4179" y="4217"/>
                    <a:pt x="4179" y="4217"/>
                  </a:cubicBezTo>
                  <a:lnTo>
                    <a:pt x="4179" y="4217"/>
                  </a:lnTo>
                  <a:cubicBezTo>
                    <a:pt x="4179" y="4217"/>
                    <a:pt x="4179" y="4218"/>
                    <a:pt x="4179" y="4218"/>
                  </a:cubicBezTo>
                  <a:lnTo>
                    <a:pt x="4179" y="4218"/>
                  </a:lnTo>
                  <a:cubicBezTo>
                    <a:pt x="4187" y="4209"/>
                    <a:pt x="4195" y="4199"/>
                    <a:pt x="4203" y="4190"/>
                  </a:cubicBezTo>
                  <a:close/>
                  <a:moveTo>
                    <a:pt x="4149" y="4252"/>
                  </a:moveTo>
                  <a:cubicBezTo>
                    <a:pt x="4147" y="4252"/>
                    <a:pt x="4145" y="4253"/>
                    <a:pt x="4143" y="4253"/>
                  </a:cubicBezTo>
                  <a:cubicBezTo>
                    <a:pt x="4145" y="4253"/>
                    <a:pt x="4147" y="4253"/>
                    <a:pt x="4148" y="4253"/>
                  </a:cubicBezTo>
                  <a:lnTo>
                    <a:pt x="4148" y="4253"/>
                  </a:lnTo>
                  <a:cubicBezTo>
                    <a:pt x="4148" y="4252"/>
                    <a:pt x="4148" y="4252"/>
                    <a:pt x="4149" y="4252"/>
                  </a:cubicBezTo>
                  <a:close/>
                  <a:moveTo>
                    <a:pt x="4177" y="4260"/>
                  </a:moveTo>
                  <a:lnTo>
                    <a:pt x="4177" y="4260"/>
                  </a:lnTo>
                  <a:cubicBezTo>
                    <a:pt x="4170" y="4269"/>
                    <a:pt x="4163" y="4278"/>
                    <a:pt x="4155" y="4288"/>
                  </a:cubicBezTo>
                  <a:cubicBezTo>
                    <a:pt x="4158" y="4285"/>
                    <a:pt x="4160" y="4285"/>
                    <a:pt x="4161" y="4285"/>
                  </a:cubicBezTo>
                  <a:cubicBezTo>
                    <a:pt x="4162" y="4285"/>
                    <a:pt x="4162" y="4285"/>
                    <a:pt x="4163" y="4285"/>
                  </a:cubicBezTo>
                  <a:cubicBezTo>
                    <a:pt x="4164" y="4285"/>
                    <a:pt x="4167" y="4282"/>
                    <a:pt x="4179" y="4264"/>
                  </a:cubicBezTo>
                  <a:lnTo>
                    <a:pt x="4179" y="4264"/>
                  </a:lnTo>
                  <a:cubicBezTo>
                    <a:pt x="4173" y="4272"/>
                    <a:pt x="4171" y="4275"/>
                    <a:pt x="4170" y="4275"/>
                  </a:cubicBezTo>
                  <a:cubicBezTo>
                    <a:pt x="4169" y="4275"/>
                    <a:pt x="4173" y="4269"/>
                    <a:pt x="4177" y="4260"/>
                  </a:cubicBezTo>
                  <a:close/>
                  <a:moveTo>
                    <a:pt x="13907" y="5527"/>
                  </a:moveTo>
                  <a:cubicBezTo>
                    <a:pt x="13907" y="5527"/>
                    <a:pt x="13907" y="5527"/>
                    <a:pt x="13907" y="5527"/>
                  </a:cubicBezTo>
                  <a:cubicBezTo>
                    <a:pt x="13907" y="5527"/>
                    <a:pt x="13907" y="5527"/>
                    <a:pt x="13907" y="5527"/>
                  </a:cubicBezTo>
                  <a:close/>
                  <a:moveTo>
                    <a:pt x="13907" y="5527"/>
                  </a:moveTo>
                  <a:cubicBezTo>
                    <a:pt x="13907" y="5527"/>
                    <a:pt x="13907" y="5527"/>
                    <a:pt x="13907" y="5527"/>
                  </a:cubicBezTo>
                  <a:cubicBezTo>
                    <a:pt x="13907" y="5527"/>
                    <a:pt x="13907" y="5527"/>
                    <a:pt x="13907" y="5527"/>
                  </a:cubicBezTo>
                  <a:close/>
                  <a:moveTo>
                    <a:pt x="13907" y="5527"/>
                  </a:moveTo>
                  <a:cubicBezTo>
                    <a:pt x="13907" y="5527"/>
                    <a:pt x="13907" y="5527"/>
                    <a:pt x="13907" y="5527"/>
                  </a:cubicBezTo>
                  <a:cubicBezTo>
                    <a:pt x="13907" y="5527"/>
                    <a:pt x="13907" y="5527"/>
                    <a:pt x="13907" y="5527"/>
                  </a:cubicBezTo>
                  <a:close/>
                  <a:moveTo>
                    <a:pt x="13907" y="5527"/>
                  </a:moveTo>
                  <a:cubicBezTo>
                    <a:pt x="13907" y="5527"/>
                    <a:pt x="13907" y="5527"/>
                    <a:pt x="13907" y="5527"/>
                  </a:cubicBezTo>
                  <a:cubicBezTo>
                    <a:pt x="13907" y="5527"/>
                    <a:pt x="13907" y="5527"/>
                    <a:pt x="13907" y="5527"/>
                  </a:cubicBezTo>
                  <a:close/>
                  <a:moveTo>
                    <a:pt x="13907" y="5527"/>
                  </a:moveTo>
                  <a:cubicBezTo>
                    <a:pt x="13907" y="5527"/>
                    <a:pt x="13907" y="5527"/>
                    <a:pt x="13907" y="5527"/>
                  </a:cubicBezTo>
                  <a:cubicBezTo>
                    <a:pt x="13907" y="5527"/>
                    <a:pt x="13907" y="5527"/>
                    <a:pt x="13907" y="5527"/>
                  </a:cubicBezTo>
                  <a:close/>
                  <a:moveTo>
                    <a:pt x="13907" y="5527"/>
                  </a:moveTo>
                  <a:cubicBezTo>
                    <a:pt x="13907" y="5527"/>
                    <a:pt x="13907" y="5527"/>
                    <a:pt x="13907" y="5527"/>
                  </a:cubicBezTo>
                  <a:cubicBezTo>
                    <a:pt x="13907" y="5527"/>
                    <a:pt x="13907" y="5527"/>
                    <a:pt x="13907" y="5527"/>
                  </a:cubicBezTo>
                  <a:close/>
                  <a:moveTo>
                    <a:pt x="13907" y="5527"/>
                  </a:moveTo>
                  <a:cubicBezTo>
                    <a:pt x="13907" y="5527"/>
                    <a:pt x="13907" y="5527"/>
                    <a:pt x="13907" y="5527"/>
                  </a:cubicBezTo>
                  <a:cubicBezTo>
                    <a:pt x="13907" y="5527"/>
                    <a:pt x="13907" y="5527"/>
                    <a:pt x="13907" y="5527"/>
                  </a:cubicBezTo>
                  <a:close/>
                  <a:moveTo>
                    <a:pt x="13907" y="5527"/>
                  </a:moveTo>
                  <a:cubicBezTo>
                    <a:pt x="13907" y="5527"/>
                    <a:pt x="13907" y="5527"/>
                    <a:pt x="13907" y="5527"/>
                  </a:cubicBezTo>
                  <a:cubicBezTo>
                    <a:pt x="13907" y="5527"/>
                    <a:pt x="13907" y="5527"/>
                    <a:pt x="13907" y="5527"/>
                  </a:cubicBezTo>
                  <a:close/>
                  <a:moveTo>
                    <a:pt x="3179" y="5527"/>
                  </a:moveTo>
                  <a:cubicBezTo>
                    <a:pt x="3178" y="5530"/>
                    <a:pt x="3177" y="5533"/>
                    <a:pt x="3177" y="5536"/>
                  </a:cubicBezTo>
                  <a:lnTo>
                    <a:pt x="3177" y="5536"/>
                  </a:lnTo>
                  <a:cubicBezTo>
                    <a:pt x="3178" y="5533"/>
                    <a:pt x="3179" y="5530"/>
                    <a:pt x="3179" y="5527"/>
                  </a:cubicBezTo>
                  <a:close/>
                  <a:moveTo>
                    <a:pt x="13787" y="5527"/>
                  </a:moveTo>
                  <a:cubicBezTo>
                    <a:pt x="13787" y="5527"/>
                    <a:pt x="13791" y="5532"/>
                    <a:pt x="13795" y="5539"/>
                  </a:cubicBezTo>
                  <a:lnTo>
                    <a:pt x="13795" y="5539"/>
                  </a:lnTo>
                  <a:cubicBezTo>
                    <a:pt x="13796" y="5537"/>
                    <a:pt x="13793" y="5532"/>
                    <a:pt x="13787" y="5527"/>
                  </a:cubicBezTo>
                  <a:close/>
                  <a:moveTo>
                    <a:pt x="3239" y="5550"/>
                  </a:moveTo>
                  <a:cubicBezTo>
                    <a:pt x="3239" y="5550"/>
                    <a:pt x="3239" y="5550"/>
                    <a:pt x="3239" y="5550"/>
                  </a:cubicBezTo>
                  <a:cubicBezTo>
                    <a:pt x="3239" y="5550"/>
                    <a:pt x="3239" y="5550"/>
                    <a:pt x="3239" y="5550"/>
                  </a:cubicBezTo>
                  <a:close/>
                  <a:moveTo>
                    <a:pt x="13752" y="5550"/>
                  </a:moveTo>
                  <a:cubicBezTo>
                    <a:pt x="13752" y="5551"/>
                    <a:pt x="13753" y="5552"/>
                    <a:pt x="13753" y="5553"/>
                  </a:cubicBezTo>
                  <a:lnTo>
                    <a:pt x="13753" y="5553"/>
                  </a:lnTo>
                  <a:cubicBezTo>
                    <a:pt x="13753" y="5552"/>
                    <a:pt x="13752" y="5551"/>
                    <a:pt x="13752" y="5550"/>
                  </a:cubicBezTo>
                  <a:close/>
                  <a:moveTo>
                    <a:pt x="13896" y="5552"/>
                  </a:moveTo>
                  <a:lnTo>
                    <a:pt x="13896" y="5552"/>
                  </a:lnTo>
                  <a:cubicBezTo>
                    <a:pt x="13896" y="5552"/>
                    <a:pt x="13896" y="5554"/>
                    <a:pt x="13897" y="5556"/>
                  </a:cubicBezTo>
                  <a:lnTo>
                    <a:pt x="13897" y="5556"/>
                  </a:lnTo>
                  <a:cubicBezTo>
                    <a:pt x="13896" y="5553"/>
                    <a:pt x="13896" y="5552"/>
                    <a:pt x="13896" y="5552"/>
                  </a:cubicBezTo>
                  <a:close/>
                  <a:moveTo>
                    <a:pt x="13907" y="5539"/>
                  </a:moveTo>
                  <a:lnTo>
                    <a:pt x="13907" y="5539"/>
                  </a:lnTo>
                  <a:cubicBezTo>
                    <a:pt x="13907" y="5557"/>
                    <a:pt x="13909" y="5564"/>
                    <a:pt x="13911" y="5564"/>
                  </a:cubicBezTo>
                  <a:cubicBezTo>
                    <a:pt x="13912" y="5564"/>
                    <a:pt x="13913" y="5551"/>
                    <a:pt x="13907" y="5539"/>
                  </a:cubicBezTo>
                  <a:close/>
                  <a:moveTo>
                    <a:pt x="3464" y="5561"/>
                  </a:moveTo>
                  <a:cubicBezTo>
                    <a:pt x="3463" y="5561"/>
                    <a:pt x="3462" y="5563"/>
                    <a:pt x="3460" y="5565"/>
                  </a:cubicBezTo>
                  <a:lnTo>
                    <a:pt x="3460" y="5565"/>
                  </a:lnTo>
                  <a:cubicBezTo>
                    <a:pt x="3461" y="5564"/>
                    <a:pt x="3463" y="5563"/>
                    <a:pt x="3465" y="5562"/>
                  </a:cubicBezTo>
                  <a:cubicBezTo>
                    <a:pt x="3465" y="5561"/>
                    <a:pt x="3465" y="5561"/>
                    <a:pt x="3464" y="5561"/>
                  </a:cubicBezTo>
                  <a:close/>
                  <a:moveTo>
                    <a:pt x="3460" y="5565"/>
                  </a:moveTo>
                  <a:cubicBezTo>
                    <a:pt x="3451" y="5571"/>
                    <a:pt x="3447" y="5578"/>
                    <a:pt x="3445" y="5585"/>
                  </a:cubicBezTo>
                  <a:lnTo>
                    <a:pt x="3445" y="5585"/>
                  </a:lnTo>
                  <a:cubicBezTo>
                    <a:pt x="3451" y="5577"/>
                    <a:pt x="3456" y="5570"/>
                    <a:pt x="3460" y="5565"/>
                  </a:cubicBezTo>
                  <a:close/>
                  <a:moveTo>
                    <a:pt x="13704" y="5586"/>
                  </a:moveTo>
                  <a:cubicBezTo>
                    <a:pt x="13704" y="5589"/>
                    <a:pt x="13705" y="5592"/>
                    <a:pt x="13705" y="5595"/>
                  </a:cubicBezTo>
                  <a:lnTo>
                    <a:pt x="13705" y="5595"/>
                  </a:lnTo>
                  <a:cubicBezTo>
                    <a:pt x="13705" y="5592"/>
                    <a:pt x="13705" y="5589"/>
                    <a:pt x="13704" y="5586"/>
                  </a:cubicBezTo>
                  <a:close/>
                  <a:moveTo>
                    <a:pt x="3442" y="5598"/>
                  </a:moveTo>
                  <a:cubicBezTo>
                    <a:pt x="3444" y="5598"/>
                    <a:pt x="3443" y="5604"/>
                    <a:pt x="3441" y="5610"/>
                  </a:cubicBezTo>
                  <a:lnTo>
                    <a:pt x="3441" y="5610"/>
                  </a:lnTo>
                  <a:cubicBezTo>
                    <a:pt x="3441" y="5605"/>
                    <a:pt x="3440" y="5602"/>
                    <a:pt x="3439" y="5602"/>
                  </a:cubicBezTo>
                  <a:cubicBezTo>
                    <a:pt x="3438" y="5602"/>
                    <a:pt x="3438" y="5602"/>
                    <a:pt x="3438" y="5602"/>
                  </a:cubicBezTo>
                  <a:lnTo>
                    <a:pt x="3438" y="5602"/>
                  </a:lnTo>
                  <a:cubicBezTo>
                    <a:pt x="3440" y="5599"/>
                    <a:pt x="3441" y="5598"/>
                    <a:pt x="3442" y="5598"/>
                  </a:cubicBezTo>
                  <a:close/>
                  <a:moveTo>
                    <a:pt x="3441" y="5610"/>
                  </a:moveTo>
                  <a:cubicBezTo>
                    <a:pt x="3441" y="5613"/>
                    <a:pt x="3441" y="5617"/>
                    <a:pt x="3441" y="5622"/>
                  </a:cubicBezTo>
                  <a:cubicBezTo>
                    <a:pt x="3440" y="5620"/>
                    <a:pt x="3439" y="5618"/>
                    <a:pt x="3438" y="5617"/>
                  </a:cubicBezTo>
                  <a:lnTo>
                    <a:pt x="3438" y="5617"/>
                  </a:lnTo>
                  <a:cubicBezTo>
                    <a:pt x="3436" y="5621"/>
                    <a:pt x="3434" y="5623"/>
                    <a:pt x="3432" y="5623"/>
                  </a:cubicBezTo>
                  <a:cubicBezTo>
                    <a:pt x="3431" y="5623"/>
                    <a:pt x="3430" y="5623"/>
                    <a:pt x="3429" y="5622"/>
                  </a:cubicBezTo>
                  <a:cubicBezTo>
                    <a:pt x="3430" y="5618"/>
                    <a:pt x="3432" y="5615"/>
                    <a:pt x="3433" y="5613"/>
                  </a:cubicBezTo>
                  <a:lnTo>
                    <a:pt x="3433" y="5613"/>
                  </a:lnTo>
                  <a:cubicBezTo>
                    <a:pt x="3435" y="5613"/>
                    <a:pt x="3436" y="5615"/>
                    <a:pt x="3438" y="5617"/>
                  </a:cubicBezTo>
                  <a:lnTo>
                    <a:pt x="3438" y="5617"/>
                  </a:lnTo>
                  <a:cubicBezTo>
                    <a:pt x="3439" y="5615"/>
                    <a:pt x="3440" y="5613"/>
                    <a:pt x="3441" y="5610"/>
                  </a:cubicBezTo>
                  <a:close/>
                  <a:moveTo>
                    <a:pt x="13728" y="5610"/>
                  </a:moveTo>
                  <a:cubicBezTo>
                    <a:pt x="13734" y="5622"/>
                    <a:pt x="13737" y="5628"/>
                    <a:pt x="13738" y="5628"/>
                  </a:cubicBezTo>
                  <a:cubicBezTo>
                    <a:pt x="13737" y="5622"/>
                    <a:pt x="13734" y="5616"/>
                    <a:pt x="13728" y="5610"/>
                  </a:cubicBezTo>
                  <a:close/>
                  <a:moveTo>
                    <a:pt x="13668" y="5622"/>
                  </a:moveTo>
                  <a:cubicBezTo>
                    <a:pt x="13668" y="5622"/>
                    <a:pt x="13668" y="5634"/>
                    <a:pt x="13680" y="5646"/>
                  </a:cubicBezTo>
                  <a:cubicBezTo>
                    <a:pt x="13677" y="5639"/>
                    <a:pt x="13675" y="5633"/>
                    <a:pt x="13674" y="5629"/>
                  </a:cubicBezTo>
                  <a:lnTo>
                    <a:pt x="13674" y="5629"/>
                  </a:lnTo>
                  <a:cubicBezTo>
                    <a:pt x="13674" y="5631"/>
                    <a:pt x="13673" y="5632"/>
                    <a:pt x="13673" y="5632"/>
                  </a:cubicBezTo>
                  <a:cubicBezTo>
                    <a:pt x="13672" y="5632"/>
                    <a:pt x="13671" y="5629"/>
                    <a:pt x="13668" y="5622"/>
                  </a:cubicBezTo>
                  <a:close/>
                  <a:moveTo>
                    <a:pt x="3155" y="5669"/>
                  </a:moveTo>
                  <a:cubicBezTo>
                    <a:pt x="3155" y="5669"/>
                    <a:pt x="3167" y="5669"/>
                    <a:pt x="3155" y="5681"/>
                  </a:cubicBezTo>
                  <a:cubicBezTo>
                    <a:pt x="3155" y="5669"/>
                    <a:pt x="3155" y="5669"/>
                    <a:pt x="3155" y="5669"/>
                  </a:cubicBezTo>
                  <a:close/>
                  <a:moveTo>
                    <a:pt x="13688" y="5706"/>
                  </a:moveTo>
                  <a:cubicBezTo>
                    <a:pt x="13689" y="5709"/>
                    <a:pt x="13691" y="5712"/>
                    <a:pt x="13692" y="5717"/>
                  </a:cubicBezTo>
                  <a:cubicBezTo>
                    <a:pt x="13690" y="5712"/>
                    <a:pt x="13689" y="5709"/>
                    <a:pt x="13688" y="5706"/>
                  </a:cubicBezTo>
                  <a:close/>
                  <a:moveTo>
                    <a:pt x="3166" y="5714"/>
                  </a:moveTo>
                  <a:lnTo>
                    <a:pt x="3166" y="5714"/>
                  </a:lnTo>
                  <a:cubicBezTo>
                    <a:pt x="3165" y="5716"/>
                    <a:pt x="3164" y="5717"/>
                    <a:pt x="3164" y="5717"/>
                  </a:cubicBezTo>
                  <a:cubicBezTo>
                    <a:pt x="3165" y="5717"/>
                    <a:pt x="3165" y="5716"/>
                    <a:pt x="3166" y="5714"/>
                  </a:cubicBezTo>
                  <a:close/>
                  <a:moveTo>
                    <a:pt x="3422" y="5711"/>
                  </a:moveTo>
                  <a:cubicBezTo>
                    <a:pt x="3421" y="5714"/>
                    <a:pt x="3421" y="5716"/>
                    <a:pt x="3420" y="5719"/>
                  </a:cubicBezTo>
                  <a:lnTo>
                    <a:pt x="3420" y="5719"/>
                  </a:lnTo>
                  <a:cubicBezTo>
                    <a:pt x="3420" y="5718"/>
                    <a:pt x="3420" y="5718"/>
                    <a:pt x="3421" y="5718"/>
                  </a:cubicBezTo>
                  <a:lnTo>
                    <a:pt x="3421" y="5718"/>
                  </a:lnTo>
                  <a:cubicBezTo>
                    <a:pt x="3420" y="5718"/>
                    <a:pt x="3420" y="5719"/>
                    <a:pt x="3420" y="5720"/>
                  </a:cubicBezTo>
                  <a:lnTo>
                    <a:pt x="3420" y="5720"/>
                  </a:lnTo>
                  <a:cubicBezTo>
                    <a:pt x="3420" y="5720"/>
                    <a:pt x="3420" y="5719"/>
                    <a:pt x="3420" y="5719"/>
                  </a:cubicBezTo>
                  <a:lnTo>
                    <a:pt x="3420" y="5719"/>
                  </a:lnTo>
                  <a:cubicBezTo>
                    <a:pt x="3420" y="5719"/>
                    <a:pt x="3420" y="5720"/>
                    <a:pt x="3419" y="5721"/>
                  </a:cubicBezTo>
                  <a:lnTo>
                    <a:pt x="3419" y="5721"/>
                  </a:lnTo>
                  <a:cubicBezTo>
                    <a:pt x="3420" y="5719"/>
                    <a:pt x="3420" y="5717"/>
                    <a:pt x="3421" y="5716"/>
                  </a:cubicBezTo>
                  <a:lnTo>
                    <a:pt x="3421" y="5716"/>
                  </a:lnTo>
                  <a:cubicBezTo>
                    <a:pt x="3421" y="5714"/>
                    <a:pt x="3422" y="5713"/>
                    <a:pt x="3422" y="5711"/>
                  </a:cubicBezTo>
                  <a:close/>
                  <a:moveTo>
                    <a:pt x="1310" y="5717"/>
                  </a:moveTo>
                  <a:lnTo>
                    <a:pt x="1310" y="5717"/>
                  </a:lnTo>
                  <a:cubicBezTo>
                    <a:pt x="1309" y="5722"/>
                    <a:pt x="1307" y="5726"/>
                    <a:pt x="1306" y="5731"/>
                  </a:cubicBezTo>
                  <a:lnTo>
                    <a:pt x="1306" y="5731"/>
                  </a:lnTo>
                  <a:cubicBezTo>
                    <a:pt x="1307" y="5726"/>
                    <a:pt x="1308" y="5722"/>
                    <a:pt x="1310" y="5717"/>
                  </a:cubicBezTo>
                  <a:close/>
                  <a:moveTo>
                    <a:pt x="3441" y="5717"/>
                  </a:moveTo>
                  <a:cubicBezTo>
                    <a:pt x="3434" y="5731"/>
                    <a:pt x="3431" y="5737"/>
                    <a:pt x="3430" y="5737"/>
                  </a:cubicBezTo>
                  <a:cubicBezTo>
                    <a:pt x="3429" y="5737"/>
                    <a:pt x="3429" y="5736"/>
                    <a:pt x="3429" y="5733"/>
                  </a:cubicBezTo>
                  <a:lnTo>
                    <a:pt x="3429" y="5733"/>
                  </a:lnTo>
                  <a:cubicBezTo>
                    <a:pt x="3432" y="5730"/>
                    <a:pt x="3436" y="5724"/>
                    <a:pt x="3441" y="5717"/>
                  </a:cubicBezTo>
                  <a:close/>
                  <a:moveTo>
                    <a:pt x="3369" y="5724"/>
                  </a:moveTo>
                  <a:cubicBezTo>
                    <a:pt x="3370" y="5724"/>
                    <a:pt x="3370" y="5725"/>
                    <a:pt x="3370" y="5729"/>
                  </a:cubicBezTo>
                  <a:cubicBezTo>
                    <a:pt x="3370" y="5729"/>
                    <a:pt x="3370" y="5741"/>
                    <a:pt x="3358" y="5741"/>
                  </a:cubicBezTo>
                  <a:cubicBezTo>
                    <a:pt x="3366" y="5732"/>
                    <a:pt x="3368" y="5724"/>
                    <a:pt x="3369" y="5724"/>
                  </a:cubicBezTo>
                  <a:close/>
                  <a:moveTo>
                    <a:pt x="13787" y="5729"/>
                  </a:moveTo>
                  <a:cubicBezTo>
                    <a:pt x="13799" y="5741"/>
                    <a:pt x="13799" y="5741"/>
                    <a:pt x="13787" y="5741"/>
                  </a:cubicBezTo>
                  <a:cubicBezTo>
                    <a:pt x="13787" y="5741"/>
                    <a:pt x="13787" y="5729"/>
                    <a:pt x="13787" y="5729"/>
                  </a:cubicBezTo>
                  <a:close/>
                  <a:moveTo>
                    <a:pt x="3419" y="5660"/>
                  </a:moveTo>
                  <a:lnTo>
                    <a:pt x="3419" y="5660"/>
                  </a:lnTo>
                  <a:cubicBezTo>
                    <a:pt x="3419" y="5660"/>
                    <a:pt x="3419" y="5663"/>
                    <a:pt x="3417" y="5669"/>
                  </a:cubicBezTo>
                  <a:cubicBezTo>
                    <a:pt x="3408" y="5696"/>
                    <a:pt x="3399" y="5723"/>
                    <a:pt x="3385" y="5745"/>
                  </a:cubicBezTo>
                  <a:lnTo>
                    <a:pt x="3385" y="5745"/>
                  </a:lnTo>
                  <a:cubicBezTo>
                    <a:pt x="3400" y="5715"/>
                    <a:pt x="3418" y="5660"/>
                    <a:pt x="3419" y="5660"/>
                  </a:cubicBezTo>
                  <a:close/>
                  <a:moveTo>
                    <a:pt x="3384" y="5747"/>
                  </a:moveTo>
                  <a:lnTo>
                    <a:pt x="3384" y="5747"/>
                  </a:lnTo>
                  <a:cubicBezTo>
                    <a:pt x="3384" y="5747"/>
                    <a:pt x="3383" y="5748"/>
                    <a:pt x="3383" y="5749"/>
                  </a:cubicBezTo>
                  <a:lnTo>
                    <a:pt x="3383" y="5749"/>
                  </a:lnTo>
                  <a:cubicBezTo>
                    <a:pt x="3383" y="5747"/>
                    <a:pt x="3384" y="5747"/>
                    <a:pt x="3384" y="5747"/>
                  </a:cubicBezTo>
                  <a:close/>
                  <a:moveTo>
                    <a:pt x="13665" y="5744"/>
                  </a:moveTo>
                  <a:cubicBezTo>
                    <a:pt x="13666" y="5747"/>
                    <a:pt x="13667" y="5750"/>
                    <a:pt x="13668" y="5753"/>
                  </a:cubicBezTo>
                  <a:cubicBezTo>
                    <a:pt x="13668" y="5749"/>
                    <a:pt x="13667" y="5747"/>
                    <a:pt x="13665" y="5744"/>
                  </a:cubicBezTo>
                  <a:close/>
                  <a:moveTo>
                    <a:pt x="3327" y="5761"/>
                  </a:moveTo>
                  <a:cubicBezTo>
                    <a:pt x="3326" y="5764"/>
                    <a:pt x="3324" y="5769"/>
                    <a:pt x="3322" y="5777"/>
                  </a:cubicBezTo>
                  <a:cubicBezTo>
                    <a:pt x="3326" y="5769"/>
                    <a:pt x="3327" y="5764"/>
                    <a:pt x="3327" y="5761"/>
                  </a:cubicBezTo>
                  <a:close/>
                  <a:moveTo>
                    <a:pt x="3361" y="5761"/>
                  </a:moveTo>
                  <a:cubicBezTo>
                    <a:pt x="3358" y="5766"/>
                    <a:pt x="3358" y="5768"/>
                    <a:pt x="3358" y="5777"/>
                  </a:cubicBezTo>
                  <a:cubicBezTo>
                    <a:pt x="3359" y="5770"/>
                    <a:pt x="3361" y="5765"/>
                    <a:pt x="3361" y="5761"/>
                  </a:cubicBezTo>
                  <a:close/>
                  <a:moveTo>
                    <a:pt x="13692" y="5646"/>
                  </a:moveTo>
                  <a:lnTo>
                    <a:pt x="13692" y="5646"/>
                  </a:lnTo>
                  <a:cubicBezTo>
                    <a:pt x="13704" y="5681"/>
                    <a:pt x="13716" y="5729"/>
                    <a:pt x="13740" y="5777"/>
                  </a:cubicBezTo>
                  <a:cubicBezTo>
                    <a:pt x="13716" y="5729"/>
                    <a:pt x="13704" y="5693"/>
                    <a:pt x="13692" y="5646"/>
                  </a:cubicBezTo>
                  <a:close/>
                  <a:moveTo>
                    <a:pt x="13758" y="5760"/>
                  </a:moveTo>
                  <a:cubicBezTo>
                    <a:pt x="13760" y="5768"/>
                    <a:pt x="13761" y="5777"/>
                    <a:pt x="13764" y="5788"/>
                  </a:cubicBezTo>
                  <a:cubicBezTo>
                    <a:pt x="13764" y="5784"/>
                    <a:pt x="13764" y="5780"/>
                    <a:pt x="13764" y="5777"/>
                  </a:cubicBezTo>
                  <a:cubicBezTo>
                    <a:pt x="13761" y="5770"/>
                    <a:pt x="13760" y="5764"/>
                    <a:pt x="13758" y="5760"/>
                  </a:cubicBezTo>
                  <a:close/>
                  <a:moveTo>
                    <a:pt x="13844" y="5784"/>
                  </a:moveTo>
                  <a:cubicBezTo>
                    <a:pt x="13845" y="5787"/>
                    <a:pt x="13846" y="5788"/>
                    <a:pt x="13847" y="5788"/>
                  </a:cubicBezTo>
                  <a:cubicBezTo>
                    <a:pt x="13846" y="5787"/>
                    <a:pt x="13845" y="5786"/>
                    <a:pt x="13844" y="5784"/>
                  </a:cubicBezTo>
                  <a:close/>
                  <a:moveTo>
                    <a:pt x="3268" y="5789"/>
                  </a:moveTo>
                  <a:cubicBezTo>
                    <a:pt x="3264" y="5793"/>
                    <a:pt x="3262" y="5798"/>
                    <a:pt x="3262" y="5800"/>
                  </a:cubicBezTo>
                  <a:cubicBezTo>
                    <a:pt x="3272" y="5791"/>
                    <a:pt x="3274" y="5789"/>
                    <a:pt x="3268" y="5789"/>
                  </a:cubicBezTo>
                  <a:close/>
                  <a:moveTo>
                    <a:pt x="13795" y="5771"/>
                  </a:moveTo>
                  <a:cubicBezTo>
                    <a:pt x="13797" y="5782"/>
                    <a:pt x="13803" y="5792"/>
                    <a:pt x="13811" y="5800"/>
                  </a:cubicBezTo>
                  <a:cubicBezTo>
                    <a:pt x="13806" y="5790"/>
                    <a:pt x="13801" y="5780"/>
                    <a:pt x="13795" y="5771"/>
                  </a:cubicBezTo>
                  <a:close/>
                  <a:moveTo>
                    <a:pt x="3363" y="5785"/>
                  </a:moveTo>
                  <a:cubicBezTo>
                    <a:pt x="3358" y="5794"/>
                    <a:pt x="3358" y="5803"/>
                    <a:pt x="3358" y="5812"/>
                  </a:cubicBezTo>
                  <a:cubicBezTo>
                    <a:pt x="3358" y="5803"/>
                    <a:pt x="3364" y="5788"/>
                    <a:pt x="3363" y="5785"/>
                  </a:cubicBezTo>
                  <a:close/>
                  <a:moveTo>
                    <a:pt x="3381" y="5801"/>
                  </a:moveTo>
                  <a:lnTo>
                    <a:pt x="3381" y="5801"/>
                  </a:lnTo>
                  <a:cubicBezTo>
                    <a:pt x="3377" y="5808"/>
                    <a:pt x="3373" y="5816"/>
                    <a:pt x="3370" y="5824"/>
                  </a:cubicBezTo>
                  <a:cubicBezTo>
                    <a:pt x="3379" y="5815"/>
                    <a:pt x="3381" y="5813"/>
                    <a:pt x="3381" y="5801"/>
                  </a:cubicBezTo>
                  <a:close/>
                  <a:moveTo>
                    <a:pt x="3306" y="5938"/>
                  </a:moveTo>
                  <a:cubicBezTo>
                    <a:pt x="3304" y="5944"/>
                    <a:pt x="3301" y="5949"/>
                    <a:pt x="3298" y="5955"/>
                  </a:cubicBezTo>
                  <a:cubicBezTo>
                    <a:pt x="3297" y="5957"/>
                    <a:pt x="3297" y="5958"/>
                    <a:pt x="3297" y="5958"/>
                  </a:cubicBezTo>
                  <a:cubicBezTo>
                    <a:pt x="3298" y="5958"/>
                    <a:pt x="3301" y="5950"/>
                    <a:pt x="3306" y="5938"/>
                  </a:cubicBezTo>
                  <a:close/>
                  <a:moveTo>
                    <a:pt x="1310" y="5719"/>
                  </a:moveTo>
                  <a:cubicBezTo>
                    <a:pt x="1321" y="5825"/>
                    <a:pt x="1297" y="5908"/>
                    <a:pt x="1226" y="5991"/>
                  </a:cubicBezTo>
                  <a:cubicBezTo>
                    <a:pt x="1249" y="5900"/>
                    <a:pt x="1283" y="5820"/>
                    <a:pt x="1306" y="5731"/>
                  </a:cubicBezTo>
                  <a:lnTo>
                    <a:pt x="1306" y="5731"/>
                  </a:lnTo>
                  <a:cubicBezTo>
                    <a:pt x="1298" y="5767"/>
                    <a:pt x="1302" y="5789"/>
                    <a:pt x="1306" y="5789"/>
                  </a:cubicBezTo>
                  <a:cubicBezTo>
                    <a:pt x="1310" y="5789"/>
                    <a:pt x="1315" y="5768"/>
                    <a:pt x="1310" y="5719"/>
                  </a:cubicBezTo>
                  <a:close/>
                  <a:moveTo>
                    <a:pt x="11656" y="6134"/>
                  </a:moveTo>
                  <a:cubicBezTo>
                    <a:pt x="11652" y="6134"/>
                    <a:pt x="11647" y="6134"/>
                    <a:pt x="11641" y="6134"/>
                  </a:cubicBezTo>
                  <a:cubicBezTo>
                    <a:pt x="11635" y="6134"/>
                    <a:pt x="11628" y="6134"/>
                    <a:pt x="11620" y="6134"/>
                  </a:cubicBezTo>
                  <a:close/>
                  <a:moveTo>
                    <a:pt x="8462" y="2335"/>
                  </a:moveTo>
                  <a:cubicBezTo>
                    <a:pt x="8931" y="2335"/>
                    <a:pt x="9398" y="2388"/>
                    <a:pt x="9835" y="2479"/>
                  </a:cubicBezTo>
                  <a:cubicBezTo>
                    <a:pt x="9823" y="2479"/>
                    <a:pt x="9811" y="2479"/>
                    <a:pt x="9787" y="2490"/>
                  </a:cubicBezTo>
                  <a:cubicBezTo>
                    <a:pt x="9906" y="2514"/>
                    <a:pt x="10692" y="2645"/>
                    <a:pt x="10692" y="2800"/>
                  </a:cubicBezTo>
                  <a:cubicBezTo>
                    <a:pt x="10685" y="2797"/>
                    <a:pt x="10679" y="2795"/>
                    <a:pt x="10673" y="2795"/>
                  </a:cubicBezTo>
                  <a:cubicBezTo>
                    <a:pt x="10660" y="2795"/>
                    <a:pt x="10649" y="2803"/>
                    <a:pt x="10632" y="2812"/>
                  </a:cubicBezTo>
                  <a:cubicBezTo>
                    <a:pt x="10954" y="3014"/>
                    <a:pt x="11311" y="3169"/>
                    <a:pt x="11632" y="3372"/>
                  </a:cubicBezTo>
                  <a:cubicBezTo>
                    <a:pt x="11668" y="3550"/>
                    <a:pt x="11966" y="3717"/>
                    <a:pt x="12097" y="3836"/>
                  </a:cubicBezTo>
                  <a:cubicBezTo>
                    <a:pt x="12394" y="4098"/>
                    <a:pt x="12704" y="4407"/>
                    <a:pt x="12918" y="4741"/>
                  </a:cubicBezTo>
                  <a:cubicBezTo>
                    <a:pt x="13049" y="4943"/>
                    <a:pt x="13537" y="5657"/>
                    <a:pt x="13466" y="5872"/>
                  </a:cubicBezTo>
                  <a:cubicBezTo>
                    <a:pt x="13454" y="5788"/>
                    <a:pt x="13430" y="5717"/>
                    <a:pt x="13383" y="5646"/>
                  </a:cubicBezTo>
                  <a:lnTo>
                    <a:pt x="13383" y="5646"/>
                  </a:lnTo>
                  <a:cubicBezTo>
                    <a:pt x="13430" y="5812"/>
                    <a:pt x="13454" y="5967"/>
                    <a:pt x="13502" y="6134"/>
                  </a:cubicBezTo>
                  <a:cubicBezTo>
                    <a:pt x="13418" y="6138"/>
                    <a:pt x="13334" y="6138"/>
                    <a:pt x="13249" y="6138"/>
                  </a:cubicBezTo>
                  <a:lnTo>
                    <a:pt x="13249" y="6138"/>
                  </a:lnTo>
                  <a:cubicBezTo>
                    <a:pt x="13078" y="6138"/>
                    <a:pt x="12906" y="6138"/>
                    <a:pt x="12740" y="6169"/>
                  </a:cubicBezTo>
                  <a:cubicBezTo>
                    <a:pt x="12764" y="6158"/>
                    <a:pt x="12787" y="6146"/>
                    <a:pt x="12799" y="6134"/>
                  </a:cubicBezTo>
                  <a:lnTo>
                    <a:pt x="12799" y="6134"/>
                  </a:lnTo>
                  <a:cubicBezTo>
                    <a:pt x="12748" y="6153"/>
                    <a:pt x="12689" y="6160"/>
                    <a:pt x="12624" y="6160"/>
                  </a:cubicBezTo>
                  <a:cubicBezTo>
                    <a:pt x="12399" y="6160"/>
                    <a:pt x="12108" y="6072"/>
                    <a:pt x="11872" y="6072"/>
                  </a:cubicBezTo>
                  <a:cubicBezTo>
                    <a:pt x="11792" y="6072"/>
                    <a:pt x="11718" y="6083"/>
                    <a:pt x="11656" y="6110"/>
                  </a:cubicBezTo>
                  <a:cubicBezTo>
                    <a:pt x="11701" y="6121"/>
                    <a:pt x="11682" y="6122"/>
                    <a:pt x="11590" y="6132"/>
                  </a:cubicBezTo>
                  <a:lnTo>
                    <a:pt x="11590" y="6132"/>
                  </a:lnTo>
                  <a:cubicBezTo>
                    <a:pt x="11404" y="6119"/>
                    <a:pt x="10923" y="6054"/>
                    <a:pt x="10616" y="6054"/>
                  </a:cubicBezTo>
                  <a:cubicBezTo>
                    <a:pt x="10470" y="6054"/>
                    <a:pt x="10364" y="6069"/>
                    <a:pt x="10347" y="6110"/>
                  </a:cubicBezTo>
                  <a:cubicBezTo>
                    <a:pt x="10347" y="6158"/>
                    <a:pt x="10370" y="6169"/>
                    <a:pt x="10394" y="6181"/>
                  </a:cubicBezTo>
                  <a:cubicBezTo>
                    <a:pt x="10370" y="6193"/>
                    <a:pt x="10287" y="6193"/>
                    <a:pt x="10251" y="6193"/>
                  </a:cubicBezTo>
                  <a:cubicBezTo>
                    <a:pt x="10287" y="6134"/>
                    <a:pt x="9489" y="6169"/>
                    <a:pt x="9394" y="6146"/>
                  </a:cubicBezTo>
                  <a:cubicBezTo>
                    <a:pt x="9362" y="6139"/>
                    <a:pt x="9176" y="6118"/>
                    <a:pt x="9003" y="6118"/>
                  </a:cubicBezTo>
                  <a:cubicBezTo>
                    <a:pt x="8859" y="6118"/>
                    <a:pt x="8724" y="6133"/>
                    <a:pt x="8692" y="6181"/>
                  </a:cubicBezTo>
                  <a:cubicBezTo>
                    <a:pt x="8686" y="6187"/>
                    <a:pt x="8690" y="6190"/>
                    <a:pt x="8700" y="6190"/>
                  </a:cubicBezTo>
                  <a:cubicBezTo>
                    <a:pt x="8718" y="6190"/>
                    <a:pt x="8755" y="6181"/>
                    <a:pt x="8772" y="6175"/>
                  </a:cubicBezTo>
                  <a:lnTo>
                    <a:pt x="8772" y="6175"/>
                  </a:lnTo>
                  <a:cubicBezTo>
                    <a:pt x="8763" y="6195"/>
                    <a:pt x="8765" y="6207"/>
                    <a:pt x="8787" y="6229"/>
                  </a:cubicBezTo>
                  <a:cubicBezTo>
                    <a:pt x="8745" y="6234"/>
                    <a:pt x="8704" y="6236"/>
                    <a:pt x="8666" y="6236"/>
                  </a:cubicBezTo>
                  <a:cubicBezTo>
                    <a:pt x="8491" y="6236"/>
                    <a:pt x="8344" y="6193"/>
                    <a:pt x="8158" y="6193"/>
                  </a:cubicBezTo>
                  <a:cubicBezTo>
                    <a:pt x="8105" y="6193"/>
                    <a:pt x="8049" y="6196"/>
                    <a:pt x="7989" y="6205"/>
                  </a:cubicBezTo>
                  <a:cubicBezTo>
                    <a:pt x="7899" y="6224"/>
                    <a:pt x="7812" y="6230"/>
                    <a:pt x="7727" y="6230"/>
                  </a:cubicBezTo>
                  <a:cubicBezTo>
                    <a:pt x="7599" y="6230"/>
                    <a:pt x="7475" y="6217"/>
                    <a:pt x="7346" y="6217"/>
                  </a:cubicBezTo>
                  <a:cubicBezTo>
                    <a:pt x="7278" y="6217"/>
                    <a:pt x="7024" y="6162"/>
                    <a:pt x="6847" y="6162"/>
                  </a:cubicBezTo>
                  <a:cubicBezTo>
                    <a:pt x="6778" y="6162"/>
                    <a:pt x="6721" y="6170"/>
                    <a:pt x="6691" y="6193"/>
                  </a:cubicBezTo>
                  <a:cubicBezTo>
                    <a:pt x="6636" y="6236"/>
                    <a:pt x="6505" y="6249"/>
                    <a:pt x="6350" y="6249"/>
                  </a:cubicBezTo>
                  <a:cubicBezTo>
                    <a:pt x="6071" y="6249"/>
                    <a:pt x="5714" y="6205"/>
                    <a:pt x="5584" y="6205"/>
                  </a:cubicBezTo>
                  <a:cubicBezTo>
                    <a:pt x="5523" y="6203"/>
                    <a:pt x="5460" y="6203"/>
                    <a:pt x="5398" y="6203"/>
                  </a:cubicBezTo>
                  <a:cubicBezTo>
                    <a:pt x="5273" y="6203"/>
                    <a:pt x="5146" y="6205"/>
                    <a:pt x="5019" y="6205"/>
                  </a:cubicBezTo>
                  <a:cubicBezTo>
                    <a:pt x="4828" y="6205"/>
                    <a:pt x="4638" y="6199"/>
                    <a:pt x="4453" y="6169"/>
                  </a:cubicBezTo>
                  <a:cubicBezTo>
                    <a:pt x="4311" y="6146"/>
                    <a:pt x="3996" y="6054"/>
                    <a:pt x="3754" y="6054"/>
                  </a:cubicBezTo>
                  <a:cubicBezTo>
                    <a:pt x="3634" y="6054"/>
                    <a:pt x="3532" y="6077"/>
                    <a:pt x="3479" y="6143"/>
                  </a:cubicBezTo>
                  <a:lnTo>
                    <a:pt x="3479" y="6143"/>
                  </a:lnTo>
                  <a:cubicBezTo>
                    <a:pt x="3575" y="6017"/>
                    <a:pt x="3775" y="5489"/>
                    <a:pt x="3870" y="5253"/>
                  </a:cubicBezTo>
                  <a:cubicBezTo>
                    <a:pt x="4001" y="4895"/>
                    <a:pt x="4251" y="4562"/>
                    <a:pt x="4513" y="4288"/>
                  </a:cubicBezTo>
                  <a:cubicBezTo>
                    <a:pt x="4691" y="4205"/>
                    <a:pt x="4870" y="3836"/>
                    <a:pt x="5013" y="3693"/>
                  </a:cubicBezTo>
                  <a:cubicBezTo>
                    <a:pt x="5358" y="3348"/>
                    <a:pt x="5739" y="3145"/>
                    <a:pt x="6120" y="2907"/>
                  </a:cubicBezTo>
                  <a:cubicBezTo>
                    <a:pt x="6810" y="2498"/>
                    <a:pt x="7640" y="2335"/>
                    <a:pt x="8462" y="2335"/>
                  </a:cubicBezTo>
                  <a:close/>
                  <a:moveTo>
                    <a:pt x="16456" y="6309"/>
                  </a:moveTo>
                  <a:cubicBezTo>
                    <a:pt x="16467" y="6311"/>
                    <a:pt x="16478" y="6312"/>
                    <a:pt x="16490" y="6312"/>
                  </a:cubicBezTo>
                  <a:cubicBezTo>
                    <a:pt x="16479" y="6311"/>
                    <a:pt x="16468" y="6310"/>
                    <a:pt x="16456" y="6309"/>
                  </a:cubicBezTo>
                  <a:close/>
                  <a:moveTo>
                    <a:pt x="17005" y="7742"/>
                  </a:moveTo>
                  <a:lnTo>
                    <a:pt x="17005" y="7742"/>
                  </a:lnTo>
                  <a:cubicBezTo>
                    <a:pt x="17004" y="7742"/>
                    <a:pt x="17002" y="7751"/>
                    <a:pt x="17002" y="7777"/>
                  </a:cubicBezTo>
                  <a:cubicBezTo>
                    <a:pt x="17010" y="7777"/>
                    <a:pt x="17008" y="7772"/>
                    <a:pt x="17005" y="7772"/>
                  </a:cubicBezTo>
                  <a:lnTo>
                    <a:pt x="17005" y="7772"/>
                  </a:lnTo>
                  <a:cubicBezTo>
                    <a:pt x="17009" y="7761"/>
                    <a:pt x="17007" y="7742"/>
                    <a:pt x="17005" y="7742"/>
                  </a:cubicBezTo>
                  <a:close/>
                  <a:moveTo>
                    <a:pt x="743" y="8151"/>
                  </a:moveTo>
                  <a:cubicBezTo>
                    <a:pt x="731" y="8154"/>
                    <a:pt x="731" y="8155"/>
                    <a:pt x="734" y="8155"/>
                  </a:cubicBezTo>
                  <a:cubicBezTo>
                    <a:pt x="737" y="8155"/>
                    <a:pt x="743" y="8154"/>
                    <a:pt x="743" y="8151"/>
                  </a:cubicBezTo>
                  <a:close/>
                  <a:moveTo>
                    <a:pt x="5530" y="8151"/>
                  </a:moveTo>
                  <a:cubicBezTo>
                    <a:pt x="5517" y="8154"/>
                    <a:pt x="5517" y="8155"/>
                    <a:pt x="5520" y="8155"/>
                  </a:cubicBezTo>
                  <a:cubicBezTo>
                    <a:pt x="5523" y="8155"/>
                    <a:pt x="5529" y="8154"/>
                    <a:pt x="5530" y="8151"/>
                  </a:cubicBezTo>
                  <a:close/>
                  <a:moveTo>
                    <a:pt x="6715" y="8170"/>
                  </a:moveTo>
                  <a:cubicBezTo>
                    <a:pt x="6716" y="8170"/>
                    <a:pt x="6716" y="8171"/>
                    <a:pt x="6717" y="8171"/>
                  </a:cubicBezTo>
                  <a:lnTo>
                    <a:pt x="6717" y="8171"/>
                  </a:lnTo>
                  <a:cubicBezTo>
                    <a:pt x="6716" y="8171"/>
                    <a:pt x="6716" y="8170"/>
                    <a:pt x="6715" y="8170"/>
                  </a:cubicBezTo>
                  <a:close/>
                  <a:moveTo>
                    <a:pt x="9108" y="8217"/>
                  </a:moveTo>
                  <a:cubicBezTo>
                    <a:pt x="9111" y="8221"/>
                    <a:pt x="9113" y="8223"/>
                    <a:pt x="9115" y="8224"/>
                  </a:cubicBezTo>
                  <a:lnTo>
                    <a:pt x="9115" y="8224"/>
                  </a:lnTo>
                  <a:cubicBezTo>
                    <a:pt x="9113" y="8222"/>
                    <a:pt x="9111" y="8220"/>
                    <a:pt x="9108" y="8217"/>
                  </a:cubicBezTo>
                  <a:close/>
                  <a:moveTo>
                    <a:pt x="6732" y="8272"/>
                  </a:moveTo>
                  <a:cubicBezTo>
                    <a:pt x="6735" y="8272"/>
                    <a:pt x="6735" y="8273"/>
                    <a:pt x="6727" y="8277"/>
                  </a:cubicBezTo>
                  <a:cubicBezTo>
                    <a:pt x="6711" y="8277"/>
                    <a:pt x="6727" y="8272"/>
                    <a:pt x="6732" y="8272"/>
                  </a:cubicBezTo>
                  <a:close/>
                  <a:moveTo>
                    <a:pt x="13875" y="8283"/>
                  </a:moveTo>
                  <a:lnTo>
                    <a:pt x="13875" y="8283"/>
                  </a:lnTo>
                  <a:cubicBezTo>
                    <a:pt x="13867" y="8285"/>
                    <a:pt x="13859" y="8286"/>
                    <a:pt x="13850" y="8288"/>
                  </a:cubicBezTo>
                  <a:lnTo>
                    <a:pt x="13850" y="8288"/>
                  </a:lnTo>
                  <a:cubicBezTo>
                    <a:pt x="13860" y="8287"/>
                    <a:pt x="13868" y="8286"/>
                    <a:pt x="13875" y="8283"/>
                  </a:cubicBezTo>
                  <a:close/>
                  <a:moveTo>
                    <a:pt x="682" y="8288"/>
                  </a:moveTo>
                  <a:cubicBezTo>
                    <a:pt x="681" y="8289"/>
                    <a:pt x="680" y="8289"/>
                    <a:pt x="679" y="8289"/>
                  </a:cubicBezTo>
                  <a:cubicBezTo>
                    <a:pt x="680" y="8289"/>
                    <a:pt x="681" y="8289"/>
                    <a:pt x="682" y="8288"/>
                  </a:cubicBezTo>
                  <a:close/>
                  <a:moveTo>
                    <a:pt x="9073" y="8287"/>
                  </a:moveTo>
                  <a:cubicBezTo>
                    <a:pt x="9064" y="8288"/>
                    <a:pt x="9056" y="8289"/>
                    <a:pt x="9049" y="8289"/>
                  </a:cubicBezTo>
                  <a:cubicBezTo>
                    <a:pt x="9058" y="8289"/>
                    <a:pt x="9066" y="8288"/>
                    <a:pt x="9073" y="8287"/>
                  </a:cubicBezTo>
                  <a:close/>
                  <a:moveTo>
                    <a:pt x="10270" y="8287"/>
                  </a:moveTo>
                  <a:lnTo>
                    <a:pt x="10270" y="8287"/>
                  </a:lnTo>
                  <a:cubicBezTo>
                    <a:pt x="10263" y="8288"/>
                    <a:pt x="10257" y="8289"/>
                    <a:pt x="10251" y="8289"/>
                  </a:cubicBezTo>
                  <a:cubicBezTo>
                    <a:pt x="10258" y="8289"/>
                    <a:pt x="10264" y="8288"/>
                    <a:pt x="10270" y="8287"/>
                  </a:cubicBezTo>
                  <a:close/>
                  <a:moveTo>
                    <a:pt x="13850" y="8288"/>
                  </a:moveTo>
                  <a:cubicBezTo>
                    <a:pt x="13845" y="8289"/>
                    <a:pt x="13841" y="8289"/>
                    <a:pt x="13835" y="8289"/>
                  </a:cubicBezTo>
                  <a:lnTo>
                    <a:pt x="13847" y="8289"/>
                  </a:lnTo>
                  <a:cubicBezTo>
                    <a:pt x="13848" y="8289"/>
                    <a:pt x="13849" y="8288"/>
                    <a:pt x="13850" y="8288"/>
                  </a:cubicBezTo>
                  <a:close/>
                  <a:moveTo>
                    <a:pt x="9105" y="8319"/>
                  </a:moveTo>
                  <a:lnTo>
                    <a:pt x="9105" y="8319"/>
                  </a:lnTo>
                  <a:cubicBezTo>
                    <a:pt x="9100" y="8319"/>
                    <a:pt x="9096" y="8321"/>
                    <a:pt x="9096" y="8324"/>
                  </a:cubicBezTo>
                  <a:cubicBezTo>
                    <a:pt x="9101" y="8324"/>
                    <a:pt x="9104" y="8322"/>
                    <a:pt x="9105" y="8319"/>
                  </a:cubicBezTo>
                  <a:close/>
                  <a:moveTo>
                    <a:pt x="9073" y="8324"/>
                  </a:moveTo>
                  <a:cubicBezTo>
                    <a:pt x="9077" y="8327"/>
                    <a:pt x="9081" y="8328"/>
                    <a:pt x="9085" y="8329"/>
                  </a:cubicBezTo>
                  <a:lnTo>
                    <a:pt x="9085" y="8329"/>
                  </a:lnTo>
                  <a:cubicBezTo>
                    <a:pt x="9085" y="8327"/>
                    <a:pt x="9085" y="8326"/>
                    <a:pt x="9085" y="8324"/>
                  </a:cubicBezTo>
                  <a:close/>
                  <a:moveTo>
                    <a:pt x="5489" y="8324"/>
                  </a:moveTo>
                  <a:lnTo>
                    <a:pt x="5489" y="8324"/>
                  </a:lnTo>
                  <a:cubicBezTo>
                    <a:pt x="5491" y="8327"/>
                    <a:pt x="5494" y="8329"/>
                    <a:pt x="5497" y="8329"/>
                  </a:cubicBezTo>
                  <a:lnTo>
                    <a:pt x="5497" y="8329"/>
                  </a:lnTo>
                  <a:cubicBezTo>
                    <a:pt x="5495" y="8328"/>
                    <a:pt x="5493" y="8326"/>
                    <a:pt x="5489" y="8324"/>
                  </a:cubicBezTo>
                  <a:close/>
                  <a:moveTo>
                    <a:pt x="13859" y="8324"/>
                  </a:moveTo>
                  <a:lnTo>
                    <a:pt x="13859" y="8324"/>
                  </a:lnTo>
                  <a:cubicBezTo>
                    <a:pt x="13863" y="8328"/>
                    <a:pt x="13867" y="8330"/>
                    <a:pt x="13871" y="8330"/>
                  </a:cubicBezTo>
                  <a:cubicBezTo>
                    <a:pt x="13871" y="8330"/>
                    <a:pt x="13871" y="8330"/>
                    <a:pt x="13872" y="8330"/>
                  </a:cubicBezTo>
                  <a:lnTo>
                    <a:pt x="13872" y="8330"/>
                  </a:lnTo>
                  <a:cubicBezTo>
                    <a:pt x="13869" y="8328"/>
                    <a:pt x="13865" y="8327"/>
                    <a:pt x="13859" y="8324"/>
                  </a:cubicBezTo>
                  <a:close/>
                  <a:moveTo>
                    <a:pt x="694" y="8346"/>
                  </a:moveTo>
                  <a:cubicBezTo>
                    <a:pt x="692" y="8346"/>
                    <a:pt x="691" y="8347"/>
                    <a:pt x="691" y="8348"/>
                  </a:cubicBezTo>
                  <a:cubicBezTo>
                    <a:pt x="692" y="8347"/>
                    <a:pt x="693" y="8346"/>
                    <a:pt x="694" y="8346"/>
                  </a:cubicBezTo>
                  <a:lnTo>
                    <a:pt x="694" y="8346"/>
                  </a:lnTo>
                  <a:cubicBezTo>
                    <a:pt x="694" y="8346"/>
                    <a:pt x="694" y="8346"/>
                    <a:pt x="694" y="8346"/>
                  </a:cubicBezTo>
                  <a:close/>
                  <a:moveTo>
                    <a:pt x="9073" y="8372"/>
                  </a:moveTo>
                  <a:cubicBezTo>
                    <a:pt x="9075" y="8372"/>
                    <a:pt x="9078" y="8372"/>
                    <a:pt x="9080" y="8373"/>
                  </a:cubicBezTo>
                  <a:lnTo>
                    <a:pt x="9080" y="8373"/>
                  </a:lnTo>
                  <a:cubicBezTo>
                    <a:pt x="9079" y="8372"/>
                    <a:pt x="9076" y="8372"/>
                    <a:pt x="9073" y="8372"/>
                  </a:cubicBezTo>
                  <a:close/>
                  <a:moveTo>
                    <a:pt x="703" y="8372"/>
                  </a:moveTo>
                  <a:cubicBezTo>
                    <a:pt x="703" y="8373"/>
                    <a:pt x="704" y="8373"/>
                    <a:pt x="704" y="8374"/>
                  </a:cubicBezTo>
                  <a:lnTo>
                    <a:pt x="704" y="8374"/>
                  </a:lnTo>
                  <a:cubicBezTo>
                    <a:pt x="708" y="8372"/>
                    <a:pt x="708" y="8372"/>
                    <a:pt x="703" y="8372"/>
                  </a:cubicBezTo>
                  <a:close/>
                  <a:moveTo>
                    <a:pt x="5489" y="8372"/>
                  </a:moveTo>
                  <a:cubicBezTo>
                    <a:pt x="5489" y="8373"/>
                    <a:pt x="5490" y="8373"/>
                    <a:pt x="5490" y="8374"/>
                  </a:cubicBezTo>
                  <a:lnTo>
                    <a:pt x="5490" y="8374"/>
                  </a:lnTo>
                  <a:cubicBezTo>
                    <a:pt x="5495" y="8372"/>
                    <a:pt x="5495" y="8372"/>
                    <a:pt x="5489" y="8372"/>
                  </a:cubicBezTo>
                  <a:close/>
                  <a:moveTo>
                    <a:pt x="6679" y="8372"/>
                  </a:moveTo>
                  <a:cubicBezTo>
                    <a:pt x="6681" y="8373"/>
                    <a:pt x="6683" y="8374"/>
                    <a:pt x="6685" y="8375"/>
                  </a:cubicBezTo>
                  <a:lnTo>
                    <a:pt x="6685" y="8375"/>
                  </a:lnTo>
                  <a:cubicBezTo>
                    <a:pt x="6690" y="8372"/>
                    <a:pt x="6687" y="8372"/>
                    <a:pt x="6679" y="8372"/>
                  </a:cubicBezTo>
                  <a:close/>
                  <a:moveTo>
                    <a:pt x="10538" y="8419"/>
                  </a:moveTo>
                  <a:cubicBezTo>
                    <a:pt x="10541" y="8419"/>
                    <a:pt x="10545" y="8420"/>
                    <a:pt x="10549" y="8420"/>
                  </a:cubicBezTo>
                  <a:cubicBezTo>
                    <a:pt x="10547" y="8420"/>
                    <a:pt x="10543" y="8419"/>
                    <a:pt x="10538" y="8419"/>
                  </a:cubicBezTo>
                  <a:close/>
                  <a:moveTo>
                    <a:pt x="10299" y="8408"/>
                  </a:moveTo>
                  <a:cubicBezTo>
                    <a:pt x="10275" y="8408"/>
                    <a:pt x="10263" y="8408"/>
                    <a:pt x="10251" y="8420"/>
                  </a:cubicBezTo>
                  <a:cubicBezTo>
                    <a:pt x="10252" y="8420"/>
                    <a:pt x="10252" y="8420"/>
                    <a:pt x="10252" y="8420"/>
                  </a:cubicBezTo>
                  <a:lnTo>
                    <a:pt x="10252" y="8420"/>
                  </a:lnTo>
                  <a:cubicBezTo>
                    <a:pt x="10256" y="8416"/>
                    <a:pt x="10269" y="8412"/>
                    <a:pt x="10299" y="8408"/>
                  </a:cubicBezTo>
                  <a:close/>
                  <a:moveTo>
                    <a:pt x="10252" y="8420"/>
                  </a:moveTo>
                  <a:cubicBezTo>
                    <a:pt x="10247" y="8425"/>
                    <a:pt x="10257" y="8429"/>
                    <a:pt x="10266" y="8431"/>
                  </a:cubicBezTo>
                  <a:lnTo>
                    <a:pt x="10266" y="8431"/>
                  </a:lnTo>
                  <a:cubicBezTo>
                    <a:pt x="10261" y="8427"/>
                    <a:pt x="10257" y="8423"/>
                    <a:pt x="10252" y="8420"/>
                  </a:cubicBezTo>
                  <a:close/>
                  <a:moveTo>
                    <a:pt x="963" y="8425"/>
                  </a:moveTo>
                  <a:cubicBezTo>
                    <a:pt x="967" y="8428"/>
                    <a:pt x="972" y="8430"/>
                    <a:pt x="976" y="8432"/>
                  </a:cubicBezTo>
                  <a:cubicBezTo>
                    <a:pt x="974" y="8429"/>
                    <a:pt x="969" y="8427"/>
                    <a:pt x="963" y="8425"/>
                  </a:cubicBezTo>
                  <a:close/>
                  <a:moveTo>
                    <a:pt x="5754" y="8427"/>
                  </a:moveTo>
                  <a:cubicBezTo>
                    <a:pt x="5757" y="8429"/>
                    <a:pt x="5760" y="8430"/>
                    <a:pt x="5763" y="8432"/>
                  </a:cubicBezTo>
                  <a:cubicBezTo>
                    <a:pt x="5761" y="8430"/>
                    <a:pt x="5758" y="8429"/>
                    <a:pt x="5754" y="8427"/>
                  </a:cubicBezTo>
                  <a:close/>
                  <a:moveTo>
                    <a:pt x="6954" y="8427"/>
                  </a:moveTo>
                  <a:cubicBezTo>
                    <a:pt x="6957" y="8429"/>
                    <a:pt x="6961" y="8430"/>
                    <a:pt x="6965" y="8432"/>
                  </a:cubicBezTo>
                  <a:cubicBezTo>
                    <a:pt x="6962" y="8430"/>
                    <a:pt x="6958" y="8429"/>
                    <a:pt x="6954" y="8427"/>
                  </a:cubicBezTo>
                  <a:close/>
                  <a:moveTo>
                    <a:pt x="14137" y="8424"/>
                  </a:moveTo>
                  <a:cubicBezTo>
                    <a:pt x="14144" y="8427"/>
                    <a:pt x="14150" y="8430"/>
                    <a:pt x="14157" y="8432"/>
                  </a:cubicBezTo>
                  <a:cubicBezTo>
                    <a:pt x="14150" y="8428"/>
                    <a:pt x="14143" y="8426"/>
                    <a:pt x="14137" y="8424"/>
                  </a:cubicBezTo>
                  <a:close/>
                  <a:moveTo>
                    <a:pt x="6719" y="8450"/>
                  </a:moveTo>
                  <a:cubicBezTo>
                    <a:pt x="6721" y="8452"/>
                    <a:pt x="6724" y="8454"/>
                    <a:pt x="6727" y="8455"/>
                  </a:cubicBezTo>
                  <a:cubicBezTo>
                    <a:pt x="6721" y="8452"/>
                    <a:pt x="6719" y="8451"/>
                    <a:pt x="6719" y="8450"/>
                  </a:cubicBezTo>
                  <a:close/>
                  <a:moveTo>
                    <a:pt x="6729" y="8454"/>
                  </a:moveTo>
                  <a:lnTo>
                    <a:pt x="6729" y="8454"/>
                  </a:lnTo>
                  <a:cubicBezTo>
                    <a:pt x="6730" y="8455"/>
                    <a:pt x="6730" y="8455"/>
                    <a:pt x="6727" y="8455"/>
                  </a:cubicBezTo>
                  <a:cubicBezTo>
                    <a:pt x="6728" y="8455"/>
                    <a:pt x="6729" y="8455"/>
                    <a:pt x="6729" y="8454"/>
                  </a:cubicBezTo>
                  <a:close/>
                  <a:moveTo>
                    <a:pt x="13880" y="8438"/>
                  </a:moveTo>
                  <a:cubicBezTo>
                    <a:pt x="13897" y="8445"/>
                    <a:pt x="13918" y="8455"/>
                    <a:pt x="13918" y="8455"/>
                  </a:cubicBezTo>
                  <a:cubicBezTo>
                    <a:pt x="13903" y="8455"/>
                    <a:pt x="13892" y="8445"/>
                    <a:pt x="13880" y="8438"/>
                  </a:cubicBezTo>
                  <a:close/>
                  <a:moveTo>
                    <a:pt x="13939" y="8467"/>
                  </a:moveTo>
                  <a:cubicBezTo>
                    <a:pt x="13940" y="8469"/>
                    <a:pt x="13943" y="8471"/>
                    <a:pt x="13947" y="8474"/>
                  </a:cubicBezTo>
                  <a:lnTo>
                    <a:pt x="13947" y="8474"/>
                  </a:lnTo>
                  <a:cubicBezTo>
                    <a:pt x="13948" y="8473"/>
                    <a:pt x="13944" y="8470"/>
                    <a:pt x="13940" y="8467"/>
                  </a:cubicBezTo>
                  <a:close/>
                  <a:moveTo>
                    <a:pt x="9311" y="8479"/>
                  </a:moveTo>
                  <a:cubicBezTo>
                    <a:pt x="9308" y="8479"/>
                    <a:pt x="9306" y="8480"/>
                    <a:pt x="9305" y="8481"/>
                  </a:cubicBezTo>
                  <a:lnTo>
                    <a:pt x="9305" y="8481"/>
                  </a:lnTo>
                  <a:cubicBezTo>
                    <a:pt x="9307" y="8480"/>
                    <a:pt x="9309" y="8480"/>
                    <a:pt x="9311" y="8479"/>
                  </a:cubicBezTo>
                  <a:close/>
                  <a:moveTo>
                    <a:pt x="13864" y="8483"/>
                  </a:moveTo>
                  <a:cubicBezTo>
                    <a:pt x="13858" y="8483"/>
                    <a:pt x="13865" y="8484"/>
                    <a:pt x="13898" y="8487"/>
                  </a:cubicBezTo>
                  <a:lnTo>
                    <a:pt x="13898" y="8487"/>
                  </a:lnTo>
                  <a:cubicBezTo>
                    <a:pt x="13884" y="8484"/>
                    <a:pt x="13869" y="8483"/>
                    <a:pt x="13864" y="8483"/>
                  </a:cubicBezTo>
                  <a:close/>
                  <a:moveTo>
                    <a:pt x="14097" y="8479"/>
                  </a:moveTo>
                  <a:cubicBezTo>
                    <a:pt x="14091" y="8485"/>
                    <a:pt x="14079" y="8488"/>
                    <a:pt x="14075" y="8488"/>
                  </a:cubicBezTo>
                  <a:cubicBezTo>
                    <a:pt x="14070" y="8488"/>
                    <a:pt x="14073" y="8485"/>
                    <a:pt x="14097" y="8479"/>
                  </a:cubicBezTo>
                  <a:close/>
                  <a:moveTo>
                    <a:pt x="738" y="8491"/>
                  </a:moveTo>
                  <a:cubicBezTo>
                    <a:pt x="741" y="8491"/>
                    <a:pt x="745" y="8492"/>
                    <a:pt x="748" y="8492"/>
                  </a:cubicBezTo>
                  <a:lnTo>
                    <a:pt x="748" y="8492"/>
                  </a:lnTo>
                  <a:cubicBezTo>
                    <a:pt x="745" y="8491"/>
                    <a:pt x="742" y="8491"/>
                    <a:pt x="738" y="8491"/>
                  </a:cubicBezTo>
                  <a:close/>
                  <a:moveTo>
                    <a:pt x="10311" y="8491"/>
                  </a:moveTo>
                  <a:cubicBezTo>
                    <a:pt x="10315" y="8492"/>
                    <a:pt x="10318" y="8492"/>
                    <a:pt x="10322" y="8492"/>
                  </a:cubicBezTo>
                  <a:lnTo>
                    <a:pt x="10322" y="8492"/>
                  </a:lnTo>
                  <a:cubicBezTo>
                    <a:pt x="10318" y="8492"/>
                    <a:pt x="10314" y="8491"/>
                    <a:pt x="10311" y="8491"/>
                  </a:cubicBezTo>
                  <a:close/>
                  <a:moveTo>
                    <a:pt x="6727" y="8491"/>
                  </a:moveTo>
                  <a:cubicBezTo>
                    <a:pt x="6731" y="8492"/>
                    <a:pt x="6734" y="8492"/>
                    <a:pt x="6738" y="8492"/>
                  </a:cubicBezTo>
                  <a:lnTo>
                    <a:pt x="6738" y="8492"/>
                  </a:lnTo>
                  <a:cubicBezTo>
                    <a:pt x="6735" y="8492"/>
                    <a:pt x="6732" y="8491"/>
                    <a:pt x="6727" y="8491"/>
                  </a:cubicBezTo>
                  <a:close/>
                  <a:moveTo>
                    <a:pt x="9120" y="8491"/>
                  </a:moveTo>
                  <a:cubicBezTo>
                    <a:pt x="9131" y="8492"/>
                    <a:pt x="9141" y="8493"/>
                    <a:pt x="9150" y="8494"/>
                  </a:cubicBezTo>
                  <a:lnTo>
                    <a:pt x="9150" y="8494"/>
                  </a:lnTo>
                  <a:cubicBezTo>
                    <a:pt x="9148" y="8492"/>
                    <a:pt x="9149" y="8491"/>
                    <a:pt x="9156" y="8491"/>
                  </a:cubicBezTo>
                  <a:close/>
                  <a:moveTo>
                    <a:pt x="6741" y="8501"/>
                  </a:moveTo>
                  <a:cubicBezTo>
                    <a:pt x="6737" y="8501"/>
                    <a:pt x="6732" y="8501"/>
                    <a:pt x="6727" y="8503"/>
                  </a:cubicBezTo>
                  <a:cubicBezTo>
                    <a:pt x="6734" y="8503"/>
                    <a:pt x="6739" y="8502"/>
                    <a:pt x="6742" y="8501"/>
                  </a:cubicBezTo>
                  <a:lnTo>
                    <a:pt x="6742" y="8501"/>
                  </a:lnTo>
                  <a:cubicBezTo>
                    <a:pt x="6742" y="8501"/>
                    <a:pt x="6742" y="8501"/>
                    <a:pt x="6741" y="8501"/>
                  </a:cubicBezTo>
                  <a:close/>
                  <a:moveTo>
                    <a:pt x="13919" y="8495"/>
                  </a:moveTo>
                  <a:cubicBezTo>
                    <a:pt x="13915" y="8496"/>
                    <a:pt x="13911" y="8499"/>
                    <a:pt x="13907" y="8503"/>
                  </a:cubicBezTo>
                  <a:cubicBezTo>
                    <a:pt x="13916" y="8500"/>
                    <a:pt x="13920" y="8497"/>
                    <a:pt x="13919" y="8495"/>
                  </a:cubicBezTo>
                  <a:close/>
                  <a:moveTo>
                    <a:pt x="10370" y="8527"/>
                  </a:moveTo>
                  <a:cubicBezTo>
                    <a:pt x="10368" y="8527"/>
                    <a:pt x="10367" y="8527"/>
                    <a:pt x="10365" y="8527"/>
                  </a:cubicBezTo>
                  <a:lnTo>
                    <a:pt x="10365" y="8527"/>
                  </a:lnTo>
                  <a:cubicBezTo>
                    <a:pt x="10367" y="8527"/>
                    <a:pt x="10369" y="8527"/>
                    <a:pt x="10370" y="8527"/>
                  </a:cubicBezTo>
                  <a:close/>
                  <a:moveTo>
                    <a:pt x="5584" y="8527"/>
                  </a:moveTo>
                  <a:cubicBezTo>
                    <a:pt x="5582" y="8527"/>
                    <a:pt x="5580" y="8527"/>
                    <a:pt x="5579" y="8527"/>
                  </a:cubicBezTo>
                  <a:lnTo>
                    <a:pt x="5579" y="8527"/>
                  </a:lnTo>
                  <a:cubicBezTo>
                    <a:pt x="5581" y="8527"/>
                    <a:pt x="5582" y="8527"/>
                    <a:pt x="5584" y="8527"/>
                  </a:cubicBezTo>
                  <a:close/>
                  <a:moveTo>
                    <a:pt x="798" y="8527"/>
                  </a:moveTo>
                  <a:cubicBezTo>
                    <a:pt x="796" y="8527"/>
                    <a:pt x="794" y="8527"/>
                    <a:pt x="793" y="8527"/>
                  </a:cubicBezTo>
                  <a:lnTo>
                    <a:pt x="793" y="8527"/>
                  </a:lnTo>
                  <a:cubicBezTo>
                    <a:pt x="794" y="8527"/>
                    <a:pt x="796" y="8527"/>
                    <a:pt x="798" y="8527"/>
                  </a:cubicBezTo>
                  <a:close/>
                  <a:moveTo>
                    <a:pt x="763" y="8538"/>
                  </a:moveTo>
                  <a:cubicBezTo>
                    <a:pt x="759" y="8539"/>
                    <a:pt x="755" y="8539"/>
                    <a:pt x="762" y="8539"/>
                  </a:cubicBezTo>
                  <a:lnTo>
                    <a:pt x="762" y="8539"/>
                  </a:lnTo>
                  <a:cubicBezTo>
                    <a:pt x="762" y="8538"/>
                    <a:pt x="763" y="8538"/>
                    <a:pt x="763" y="8538"/>
                  </a:cubicBezTo>
                  <a:close/>
                  <a:moveTo>
                    <a:pt x="762" y="8539"/>
                  </a:moveTo>
                  <a:cubicBezTo>
                    <a:pt x="762" y="8539"/>
                    <a:pt x="762" y="8539"/>
                    <a:pt x="762" y="8539"/>
                  </a:cubicBezTo>
                  <a:lnTo>
                    <a:pt x="774" y="8539"/>
                  </a:lnTo>
                  <a:cubicBezTo>
                    <a:pt x="768" y="8539"/>
                    <a:pt x="764" y="8539"/>
                    <a:pt x="762" y="8539"/>
                  </a:cubicBezTo>
                  <a:close/>
                  <a:moveTo>
                    <a:pt x="833" y="8107"/>
                  </a:moveTo>
                  <a:cubicBezTo>
                    <a:pt x="804" y="8107"/>
                    <a:pt x="774" y="8116"/>
                    <a:pt x="738" y="8146"/>
                  </a:cubicBezTo>
                  <a:cubicBezTo>
                    <a:pt x="742" y="8148"/>
                    <a:pt x="744" y="8150"/>
                    <a:pt x="743" y="8151"/>
                  </a:cubicBezTo>
                  <a:lnTo>
                    <a:pt x="743" y="8151"/>
                  </a:lnTo>
                  <a:cubicBezTo>
                    <a:pt x="750" y="8150"/>
                    <a:pt x="760" y="8148"/>
                    <a:pt x="774" y="8146"/>
                  </a:cubicBezTo>
                  <a:lnTo>
                    <a:pt x="774" y="8146"/>
                  </a:lnTo>
                  <a:cubicBezTo>
                    <a:pt x="755" y="8156"/>
                    <a:pt x="751" y="8173"/>
                    <a:pt x="738" y="8173"/>
                  </a:cubicBezTo>
                  <a:cubicBezTo>
                    <a:pt x="735" y="8173"/>
                    <a:pt x="731" y="8172"/>
                    <a:pt x="726" y="8170"/>
                  </a:cubicBezTo>
                  <a:lnTo>
                    <a:pt x="726" y="8170"/>
                  </a:lnTo>
                  <a:cubicBezTo>
                    <a:pt x="755" y="8189"/>
                    <a:pt x="753" y="8224"/>
                    <a:pt x="738" y="8224"/>
                  </a:cubicBezTo>
                  <a:cubicBezTo>
                    <a:pt x="735" y="8224"/>
                    <a:pt x="731" y="8222"/>
                    <a:pt x="726" y="8217"/>
                  </a:cubicBezTo>
                  <a:lnTo>
                    <a:pt x="726" y="8217"/>
                  </a:lnTo>
                  <a:cubicBezTo>
                    <a:pt x="741" y="8239"/>
                    <a:pt x="742" y="8243"/>
                    <a:pt x="751" y="8243"/>
                  </a:cubicBezTo>
                  <a:cubicBezTo>
                    <a:pt x="757" y="8243"/>
                    <a:pt x="767" y="8241"/>
                    <a:pt x="786" y="8241"/>
                  </a:cubicBezTo>
                  <a:cubicBezTo>
                    <a:pt x="750" y="8253"/>
                    <a:pt x="750" y="8253"/>
                    <a:pt x="726" y="8265"/>
                  </a:cubicBezTo>
                  <a:cubicBezTo>
                    <a:pt x="760" y="8265"/>
                    <a:pt x="700" y="8286"/>
                    <a:pt x="682" y="8288"/>
                  </a:cubicBezTo>
                  <a:lnTo>
                    <a:pt x="682" y="8288"/>
                  </a:lnTo>
                  <a:cubicBezTo>
                    <a:pt x="720" y="8285"/>
                    <a:pt x="740" y="8283"/>
                    <a:pt x="749" y="8283"/>
                  </a:cubicBezTo>
                  <a:cubicBezTo>
                    <a:pt x="767" y="8283"/>
                    <a:pt x="738" y="8289"/>
                    <a:pt x="714" y="8289"/>
                  </a:cubicBezTo>
                  <a:cubicBezTo>
                    <a:pt x="726" y="8289"/>
                    <a:pt x="726" y="8289"/>
                    <a:pt x="714" y="8301"/>
                  </a:cubicBezTo>
                  <a:cubicBezTo>
                    <a:pt x="720" y="8295"/>
                    <a:pt x="726" y="8292"/>
                    <a:pt x="734" y="8292"/>
                  </a:cubicBezTo>
                  <a:cubicBezTo>
                    <a:pt x="741" y="8292"/>
                    <a:pt x="750" y="8295"/>
                    <a:pt x="762" y="8301"/>
                  </a:cubicBezTo>
                  <a:cubicBezTo>
                    <a:pt x="759" y="8304"/>
                    <a:pt x="755" y="8304"/>
                    <a:pt x="750" y="8304"/>
                  </a:cubicBezTo>
                  <a:cubicBezTo>
                    <a:pt x="745" y="8304"/>
                    <a:pt x="739" y="8304"/>
                    <a:pt x="734" y="8304"/>
                  </a:cubicBezTo>
                  <a:cubicBezTo>
                    <a:pt x="723" y="8304"/>
                    <a:pt x="714" y="8307"/>
                    <a:pt x="714" y="8324"/>
                  </a:cubicBezTo>
                  <a:cubicBezTo>
                    <a:pt x="718" y="8321"/>
                    <a:pt x="722" y="8319"/>
                    <a:pt x="726" y="8319"/>
                  </a:cubicBezTo>
                  <a:cubicBezTo>
                    <a:pt x="733" y="8319"/>
                    <a:pt x="738" y="8324"/>
                    <a:pt x="738" y="8324"/>
                  </a:cubicBezTo>
                  <a:cubicBezTo>
                    <a:pt x="730" y="8324"/>
                    <a:pt x="722" y="8330"/>
                    <a:pt x="714" y="8330"/>
                  </a:cubicBezTo>
                  <a:cubicBezTo>
                    <a:pt x="710" y="8330"/>
                    <a:pt x="706" y="8328"/>
                    <a:pt x="703" y="8324"/>
                  </a:cubicBezTo>
                  <a:lnTo>
                    <a:pt x="703" y="8324"/>
                  </a:lnTo>
                  <a:cubicBezTo>
                    <a:pt x="714" y="8342"/>
                    <a:pt x="714" y="8345"/>
                    <a:pt x="710" y="8345"/>
                  </a:cubicBezTo>
                  <a:cubicBezTo>
                    <a:pt x="708" y="8345"/>
                    <a:pt x="704" y="8345"/>
                    <a:pt x="701" y="8345"/>
                  </a:cubicBezTo>
                  <a:cubicBezTo>
                    <a:pt x="699" y="8345"/>
                    <a:pt x="696" y="8345"/>
                    <a:pt x="694" y="8346"/>
                  </a:cubicBezTo>
                  <a:lnTo>
                    <a:pt x="694" y="8346"/>
                  </a:lnTo>
                  <a:cubicBezTo>
                    <a:pt x="703" y="8346"/>
                    <a:pt x="728" y="8359"/>
                    <a:pt x="736" y="8362"/>
                  </a:cubicBezTo>
                  <a:lnTo>
                    <a:pt x="736" y="8362"/>
                  </a:lnTo>
                  <a:cubicBezTo>
                    <a:pt x="730" y="8368"/>
                    <a:pt x="723" y="8375"/>
                    <a:pt x="712" y="8379"/>
                  </a:cubicBezTo>
                  <a:lnTo>
                    <a:pt x="712" y="8379"/>
                  </a:lnTo>
                  <a:cubicBezTo>
                    <a:pt x="709" y="8377"/>
                    <a:pt x="707" y="8376"/>
                    <a:pt x="704" y="8374"/>
                  </a:cubicBezTo>
                  <a:lnTo>
                    <a:pt x="704" y="8374"/>
                  </a:lnTo>
                  <a:cubicBezTo>
                    <a:pt x="700" y="8375"/>
                    <a:pt x="691" y="8378"/>
                    <a:pt x="679" y="8384"/>
                  </a:cubicBezTo>
                  <a:cubicBezTo>
                    <a:pt x="693" y="8384"/>
                    <a:pt x="704" y="8382"/>
                    <a:pt x="712" y="8379"/>
                  </a:cubicBezTo>
                  <a:lnTo>
                    <a:pt x="712" y="8379"/>
                  </a:lnTo>
                  <a:cubicBezTo>
                    <a:pt x="725" y="8385"/>
                    <a:pt x="741" y="8387"/>
                    <a:pt x="750" y="8396"/>
                  </a:cubicBezTo>
                  <a:cubicBezTo>
                    <a:pt x="714" y="8420"/>
                    <a:pt x="738" y="8432"/>
                    <a:pt x="703" y="8432"/>
                  </a:cubicBezTo>
                  <a:cubicBezTo>
                    <a:pt x="738" y="8467"/>
                    <a:pt x="798" y="8467"/>
                    <a:pt x="857" y="8479"/>
                  </a:cubicBezTo>
                  <a:cubicBezTo>
                    <a:pt x="849" y="8479"/>
                    <a:pt x="815" y="8474"/>
                    <a:pt x="800" y="8474"/>
                  </a:cubicBezTo>
                  <a:cubicBezTo>
                    <a:pt x="792" y="8474"/>
                    <a:pt x="790" y="8475"/>
                    <a:pt x="798" y="8479"/>
                  </a:cubicBezTo>
                  <a:cubicBezTo>
                    <a:pt x="783" y="8489"/>
                    <a:pt x="817" y="8497"/>
                    <a:pt x="844" y="8501"/>
                  </a:cubicBezTo>
                  <a:lnTo>
                    <a:pt x="844" y="8501"/>
                  </a:lnTo>
                  <a:cubicBezTo>
                    <a:pt x="825" y="8499"/>
                    <a:pt x="794" y="8496"/>
                    <a:pt x="748" y="8492"/>
                  </a:cubicBezTo>
                  <a:lnTo>
                    <a:pt x="748" y="8492"/>
                  </a:lnTo>
                  <a:cubicBezTo>
                    <a:pt x="761" y="8495"/>
                    <a:pt x="758" y="8503"/>
                    <a:pt x="738" y="8503"/>
                  </a:cubicBezTo>
                  <a:cubicBezTo>
                    <a:pt x="774" y="8503"/>
                    <a:pt x="798" y="8527"/>
                    <a:pt x="738" y="8527"/>
                  </a:cubicBezTo>
                  <a:cubicBezTo>
                    <a:pt x="738" y="8527"/>
                    <a:pt x="738" y="8527"/>
                    <a:pt x="738" y="8527"/>
                  </a:cubicBezTo>
                  <a:lnTo>
                    <a:pt x="738" y="8527"/>
                  </a:lnTo>
                  <a:cubicBezTo>
                    <a:pt x="738" y="8532"/>
                    <a:pt x="754" y="8535"/>
                    <a:pt x="766" y="8535"/>
                  </a:cubicBezTo>
                  <a:lnTo>
                    <a:pt x="766" y="8535"/>
                  </a:lnTo>
                  <a:cubicBezTo>
                    <a:pt x="765" y="8536"/>
                    <a:pt x="764" y="8537"/>
                    <a:pt x="763" y="8538"/>
                  </a:cubicBezTo>
                  <a:lnTo>
                    <a:pt x="763" y="8538"/>
                  </a:lnTo>
                  <a:cubicBezTo>
                    <a:pt x="766" y="8537"/>
                    <a:pt x="768" y="8537"/>
                    <a:pt x="769" y="8536"/>
                  </a:cubicBezTo>
                  <a:lnTo>
                    <a:pt x="769" y="8536"/>
                  </a:lnTo>
                  <a:cubicBezTo>
                    <a:pt x="771" y="8536"/>
                    <a:pt x="772" y="8536"/>
                    <a:pt x="774" y="8536"/>
                  </a:cubicBezTo>
                  <a:cubicBezTo>
                    <a:pt x="782" y="8536"/>
                    <a:pt x="785" y="8534"/>
                    <a:pt x="771" y="8532"/>
                  </a:cubicBezTo>
                  <a:lnTo>
                    <a:pt x="771" y="8532"/>
                  </a:lnTo>
                  <a:cubicBezTo>
                    <a:pt x="770" y="8532"/>
                    <a:pt x="769" y="8533"/>
                    <a:pt x="768" y="8534"/>
                  </a:cubicBezTo>
                  <a:lnTo>
                    <a:pt x="768" y="8534"/>
                  </a:lnTo>
                  <a:cubicBezTo>
                    <a:pt x="765" y="8532"/>
                    <a:pt x="757" y="8530"/>
                    <a:pt x="738" y="8527"/>
                  </a:cubicBezTo>
                  <a:lnTo>
                    <a:pt x="738" y="8527"/>
                  </a:lnTo>
                  <a:cubicBezTo>
                    <a:pt x="754" y="8529"/>
                    <a:pt x="765" y="8531"/>
                    <a:pt x="771" y="8532"/>
                  </a:cubicBezTo>
                  <a:lnTo>
                    <a:pt x="771" y="8532"/>
                  </a:lnTo>
                  <a:cubicBezTo>
                    <a:pt x="775" y="8530"/>
                    <a:pt x="779" y="8529"/>
                    <a:pt x="782" y="8528"/>
                  </a:cubicBezTo>
                  <a:lnTo>
                    <a:pt x="782" y="8528"/>
                  </a:lnTo>
                  <a:cubicBezTo>
                    <a:pt x="780" y="8531"/>
                    <a:pt x="869" y="8539"/>
                    <a:pt x="869" y="8539"/>
                  </a:cubicBezTo>
                  <a:cubicBezTo>
                    <a:pt x="875" y="8533"/>
                    <a:pt x="880" y="8530"/>
                    <a:pt x="887" y="8530"/>
                  </a:cubicBezTo>
                  <a:lnTo>
                    <a:pt x="887" y="8530"/>
                  </a:lnTo>
                  <a:cubicBezTo>
                    <a:pt x="893" y="8533"/>
                    <a:pt x="902" y="8536"/>
                    <a:pt x="917" y="8539"/>
                  </a:cubicBezTo>
                  <a:cubicBezTo>
                    <a:pt x="905" y="8533"/>
                    <a:pt x="896" y="8530"/>
                    <a:pt x="889" y="8530"/>
                  </a:cubicBezTo>
                  <a:cubicBezTo>
                    <a:pt x="888" y="8530"/>
                    <a:pt x="888" y="8530"/>
                    <a:pt x="887" y="8530"/>
                  </a:cubicBezTo>
                  <a:lnTo>
                    <a:pt x="887" y="8530"/>
                  </a:lnTo>
                  <a:cubicBezTo>
                    <a:pt x="870" y="8520"/>
                    <a:pt x="893" y="8509"/>
                    <a:pt x="929" y="8491"/>
                  </a:cubicBezTo>
                  <a:cubicBezTo>
                    <a:pt x="893" y="8491"/>
                    <a:pt x="905" y="8467"/>
                    <a:pt x="869" y="8444"/>
                  </a:cubicBezTo>
                  <a:cubicBezTo>
                    <a:pt x="875" y="8426"/>
                    <a:pt x="899" y="8420"/>
                    <a:pt x="923" y="8420"/>
                  </a:cubicBezTo>
                  <a:cubicBezTo>
                    <a:pt x="938" y="8420"/>
                    <a:pt x="953" y="8422"/>
                    <a:pt x="963" y="8425"/>
                  </a:cubicBezTo>
                  <a:lnTo>
                    <a:pt x="963" y="8425"/>
                  </a:lnTo>
                  <a:cubicBezTo>
                    <a:pt x="917" y="8399"/>
                    <a:pt x="914" y="8348"/>
                    <a:pt x="881" y="8348"/>
                  </a:cubicBezTo>
                  <a:cubicBezTo>
                    <a:pt x="892" y="8337"/>
                    <a:pt x="914" y="8336"/>
                    <a:pt x="926" y="8317"/>
                  </a:cubicBezTo>
                  <a:lnTo>
                    <a:pt x="926" y="8317"/>
                  </a:lnTo>
                  <a:cubicBezTo>
                    <a:pt x="927" y="8317"/>
                    <a:pt x="927" y="8317"/>
                    <a:pt x="927" y="8317"/>
                  </a:cubicBezTo>
                  <a:cubicBezTo>
                    <a:pt x="928" y="8317"/>
                    <a:pt x="929" y="8316"/>
                    <a:pt x="929" y="8313"/>
                  </a:cubicBezTo>
                  <a:lnTo>
                    <a:pt x="929" y="8313"/>
                  </a:lnTo>
                  <a:cubicBezTo>
                    <a:pt x="928" y="8314"/>
                    <a:pt x="927" y="8315"/>
                    <a:pt x="926" y="8317"/>
                  </a:cubicBezTo>
                  <a:lnTo>
                    <a:pt x="926" y="8317"/>
                  </a:lnTo>
                  <a:cubicBezTo>
                    <a:pt x="919" y="8312"/>
                    <a:pt x="897" y="8251"/>
                    <a:pt x="917" y="8241"/>
                  </a:cubicBezTo>
                  <a:lnTo>
                    <a:pt x="869" y="8241"/>
                  </a:lnTo>
                  <a:cubicBezTo>
                    <a:pt x="917" y="8241"/>
                    <a:pt x="893" y="8217"/>
                    <a:pt x="881" y="8205"/>
                  </a:cubicBezTo>
                  <a:lnTo>
                    <a:pt x="917" y="8205"/>
                  </a:lnTo>
                  <a:cubicBezTo>
                    <a:pt x="893" y="8194"/>
                    <a:pt x="869" y="8170"/>
                    <a:pt x="917" y="8170"/>
                  </a:cubicBezTo>
                  <a:cubicBezTo>
                    <a:pt x="905" y="8158"/>
                    <a:pt x="810" y="8182"/>
                    <a:pt x="929" y="8122"/>
                  </a:cubicBezTo>
                  <a:cubicBezTo>
                    <a:pt x="893" y="8116"/>
                    <a:pt x="863" y="8107"/>
                    <a:pt x="833" y="8107"/>
                  </a:cubicBezTo>
                  <a:close/>
                  <a:moveTo>
                    <a:pt x="5670" y="8528"/>
                  </a:moveTo>
                  <a:cubicBezTo>
                    <a:pt x="5675" y="8532"/>
                    <a:pt x="5685" y="8535"/>
                    <a:pt x="5703" y="8539"/>
                  </a:cubicBezTo>
                  <a:cubicBezTo>
                    <a:pt x="5689" y="8532"/>
                    <a:pt x="5679" y="8529"/>
                    <a:pt x="5670" y="8528"/>
                  </a:cubicBezTo>
                  <a:close/>
                  <a:moveTo>
                    <a:pt x="6820" y="8111"/>
                  </a:moveTo>
                  <a:cubicBezTo>
                    <a:pt x="6787" y="8111"/>
                    <a:pt x="6755" y="8120"/>
                    <a:pt x="6715" y="8146"/>
                  </a:cubicBezTo>
                  <a:cubicBezTo>
                    <a:pt x="6719" y="8150"/>
                    <a:pt x="6726" y="8151"/>
                    <a:pt x="6733" y="8151"/>
                  </a:cubicBezTo>
                  <a:cubicBezTo>
                    <a:pt x="6747" y="8151"/>
                    <a:pt x="6763" y="8146"/>
                    <a:pt x="6763" y="8146"/>
                  </a:cubicBezTo>
                  <a:lnTo>
                    <a:pt x="6763" y="8146"/>
                  </a:lnTo>
                  <a:cubicBezTo>
                    <a:pt x="6763" y="8146"/>
                    <a:pt x="6737" y="8172"/>
                    <a:pt x="6722" y="8172"/>
                  </a:cubicBezTo>
                  <a:cubicBezTo>
                    <a:pt x="6720" y="8172"/>
                    <a:pt x="6718" y="8172"/>
                    <a:pt x="6717" y="8171"/>
                  </a:cubicBezTo>
                  <a:lnTo>
                    <a:pt x="6717" y="8171"/>
                  </a:lnTo>
                  <a:cubicBezTo>
                    <a:pt x="6754" y="8200"/>
                    <a:pt x="6737" y="8220"/>
                    <a:pt x="6717" y="8220"/>
                  </a:cubicBezTo>
                  <a:cubicBezTo>
                    <a:pt x="6712" y="8220"/>
                    <a:pt x="6707" y="8219"/>
                    <a:pt x="6703" y="8217"/>
                  </a:cubicBezTo>
                  <a:lnTo>
                    <a:pt x="6703" y="8217"/>
                  </a:lnTo>
                  <a:cubicBezTo>
                    <a:pt x="6739" y="8241"/>
                    <a:pt x="6727" y="8241"/>
                    <a:pt x="6763" y="8241"/>
                  </a:cubicBezTo>
                  <a:cubicBezTo>
                    <a:pt x="6727" y="8253"/>
                    <a:pt x="6739" y="8253"/>
                    <a:pt x="6715" y="8265"/>
                  </a:cubicBezTo>
                  <a:cubicBezTo>
                    <a:pt x="6751" y="8265"/>
                    <a:pt x="6679" y="8289"/>
                    <a:pt x="6656" y="8289"/>
                  </a:cubicBezTo>
                  <a:lnTo>
                    <a:pt x="6668" y="8289"/>
                  </a:lnTo>
                  <a:cubicBezTo>
                    <a:pt x="6703" y="8285"/>
                    <a:pt x="6722" y="8283"/>
                    <a:pt x="6730" y="8283"/>
                  </a:cubicBezTo>
                  <a:cubicBezTo>
                    <a:pt x="6746" y="8283"/>
                    <a:pt x="6719" y="8289"/>
                    <a:pt x="6703" y="8289"/>
                  </a:cubicBezTo>
                  <a:lnTo>
                    <a:pt x="6691" y="8289"/>
                  </a:lnTo>
                  <a:cubicBezTo>
                    <a:pt x="6715" y="8289"/>
                    <a:pt x="6703" y="8289"/>
                    <a:pt x="6691" y="8301"/>
                  </a:cubicBezTo>
                  <a:cubicBezTo>
                    <a:pt x="6703" y="8295"/>
                    <a:pt x="6712" y="8292"/>
                    <a:pt x="6720" y="8292"/>
                  </a:cubicBezTo>
                  <a:cubicBezTo>
                    <a:pt x="6727" y="8292"/>
                    <a:pt x="6733" y="8295"/>
                    <a:pt x="6739" y="8301"/>
                  </a:cubicBezTo>
                  <a:cubicBezTo>
                    <a:pt x="6735" y="8308"/>
                    <a:pt x="6730" y="8310"/>
                    <a:pt x="6725" y="8310"/>
                  </a:cubicBezTo>
                  <a:cubicBezTo>
                    <a:pt x="6719" y="8310"/>
                    <a:pt x="6714" y="8308"/>
                    <a:pt x="6712" y="8308"/>
                  </a:cubicBezTo>
                  <a:lnTo>
                    <a:pt x="6712" y="8308"/>
                  </a:lnTo>
                  <a:cubicBezTo>
                    <a:pt x="6710" y="8308"/>
                    <a:pt x="6713" y="8311"/>
                    <a:pt x="6727" y="8324"/>
                  </a:cubicBezTo>
                  <a:cubicBezTo>
                    <a:pt x="6703" y="8324"/>
                    <a:pt x="6695" y="8330"/>
                    <a:pt x="6689" y="8330"/>
                  </a:cubicBezTo>
                  <a:cubicBezTo>
                    <a:pt x="6686" y="8330"/>
                    <a:pt x="6683" y="8328"/>
                    <a:pt x="6679" y="8325"/>
                  </a:cubicBezTo>
                  <a:lnTo>
                    <a:pt x="6679" y="8325"/>
                  </a:lnTo>
                  <a:cubicBezTo>
                    <a:pt x="6691" y="8336"/>
                    <a:pt x="6694" y="8339"/>
                    <a:pt x="6693" y="8339"/>
                  </a:cubicBezTo>
                  <a:cubicBezTo>
                    <a:pt x="6691" y="8339"/>
                    <a:pt x="6685" y="8336"/>
                    <a:pt x="6679" y="8336"/>
                  </a:cubicBezTo>
                  <a:cubicBezTo>
                    <a:pt x="6679" y="8336"/>
                    <a:pt x="6723" y="8363"/>
                    <a:pt x="6721" y="8363"/>
                  </a:cubicBezTo>
                  <a:cubicBezTo>
                    <a:pt x="6720" y="8363"/>
                    <a:pt x="6719" y="8362"/>
                    <a:pt x="6715" y="8360"/>
                  </a:cubicBezTo>
                  <a:cubicBezTo>
                    <a:pt x="6715" y="8367"/>
                    <a:pt x="6707" y="8374"/>
                    <a:pt x="6695" y="8379"/>
                  </a:cubicBezTo>
                  <a:lnTo>
                    <a:pt x="6695" y="8379"/>
                  </a:lnTo>
                  <a:cubicBezTo>
                    <a:pt x="6692" y="8378"/>
                    <a:pt x="6689" y="8376"/>
                    <a:pt x="6685" y="8375"/>
                  </a:cubicBezTo>
                  <a:lnTo>
                    <a:pt x="6685" y="8375"/>
                  </a:lnTo>
                  <a:cubicBezTo>
                    <a:pt x="6682" y="8377"/>
                    <a:pt x="6677" y="8379"/>
                    <a:pt x="6668" y="8384"/>
                  </a:cubicBezTo>
                  <a:cubicBezTo>
                    <a:pt x="6677" y="8384"/>
                    <a:pt x="6687" y="8382"/>
                    <a:pt x="6695" y="8379"/>
                  </a:cubicBezTo>
                  <a:lnTo>
                    <a:pt x="6695" y="8379"/>
                  </a:lnTo>
                  <a:cubicBezTo>
                    <a:pt x="6710" y="8385"/>
                    <a:pt x="6721" y="8387"/>
                    <a:pt x="6739" y="8396"/>
                  </a:cubicBezTo>
                  <a:cubicBezTo>
                    <a:pt x="6707" y="8412"/>
                    <a:pt x="6707" y="8423"/>
                    <a:pt x="6700" y="8428"/>
                  </a:cubicBezTo>
                  <a:lnTo>
                    <a:pt x="6700" y="8428"/>
                  </a:lnTo>
                  <a:cubicBezTo>
                    <a:pt x="6691" y="8424"/>
                    <a:pt x="6683" y="8421"/>
                    <a:pt x="6680" y="8421"/>
                  </a:cubicBezTo>
                  <a:cubicBezTo>
                    <a:pt x="6677" y="8421"/>
                    <a:pt x="6679" y="8424"/>
                    <a:pt x="6689" y="8431"/>
                  </a:cubicBezTo>
                  <a:lnTo>
                    <a:pt x="6689" y="8431"/>
                  </a:lnTo>
                  <a:cubicBezTo>
                    <a:pt x="6694" y="8431"/>
                    <a:pt x="6697" y="8430"/>
                    <a:pt x="6700" y="8428"/>
                  </a:cubicBezTo>
                  <a:lnTo>
                    <a:pt x="6700" y="8428"/>
                  </a:lnTo>
                  <a:cubicBezTo>
                    <a:pt x="6715" y="8436"/>
                    <a:pt x="6734" y="8448"/>
                    <a:pt x="6729" y="8454"/>
                  </a:cubicBezTo>
                  <a:lnTo>
                    <a:pt x="6729" y="8454"/>
                  </a:lnTo>
                  <a:cubicBezTo>
                    <a:pt x="6727" y="8452"/>
                    <a:pt x="6721" y="8450"/>
                    <a:pt x="6719" y="8450"/>
                  </a:cubicBezTo>
                  <a:lnTo>
                    <a:pt x="6719" y="8450"/>
                  </a:lnTo>
                  <a:cubicBezTo>
                    <a:pt x="6719" y="8450"/>
                    <a:pt x="6719" y="8450"/>
                    <a:pt x="6719" y="8450"/>
                  </a:cubicBezTo>
                  <a:lnTo>
                    <a:pt x="6719" y="8450"/>
                  </a:lnTo>
                  <a:cubicBezTo>
                    <a:pt x="6705" y="8442"/>
                    <a:pt x="6696" y="8436"/>
                    <a:pt x="6689" y="8431"/>
                  </a:cubicBezTo>
                  <a:lnTo>
                    <a:pt x="6689" y="8431"/>
                  </a:lnTo>
                  <a:cubicBezTo>
                    <a:pt x="6687" y="8432"/>
                    <a:pt x="6683" y="8432"/>
                    <a:pt x="6679" y="8432"/>
                  </a:cubicBezTo>
                  <a:cubicBezTo>
                    <a:pt x="6691" y="8432"/>
                    <a:pt x="6751" y="8479"/>
                    <a:pt x="6775" y="8479"/>
                  </a:cubicBezTo>
                  <a:cubicBezTo>
                    <a:pt x="6751" y="8467"/>
                    <a:pt x="6745" y="8464"/>
                    <a:pt x="6752" y="8464"/>
                  </a:cubicBezTo>
                  <a:cubicBezTo>
                    <a:pt x="6760" y="8464"/>
                    <a:pt x="6781" y="8467"/>
                    <a:pt x="6810" y="8467"/>
                  </a:cubicBezTo>
                  <a:cubicBezTo>
                    <a:pt x="6799" y="8479"/>
                    <a:pt x="6787" y="8479"/>
                    <a:pt x="6775" y="8479"/>
                  </a:cubicBezTo>
                  <a:cubicBezTo>
                    <a:pt x="6803" y="8493"/>
                    <a:pt x="6822" y="8499"/>
                    <a:pt x="6810" y="8499"/>
                  </a:cubicBezTo>
                  <a:cubicBezTo>
                    <a:pt x="6802" y="8499"/>
                    <a:pt x="6780" y="8497"/>
                    <a:pt x="6738" y="8492"/>
                  </a:cubicBezTo>
                  <a:lnTo>
                    <a:pt x="6738" y="8492"/>
                  </a:lnTo>
                  <a:cubicBezTo>
                    <a:pt x="6746" y="8494"/>
                    <a:pt x="6747" y="8498"/>
                    <a:pt x="6742" y="8501"/>
                  </a:cubicBezTo>
                  <a:lnTo>
                    <a:pt x="6742" y="8501"/>
                  </a:lnTo>
                  <a:cubicBezTo>
                    <a:pt x="6768" y="8501"/>
                    <a:pt x="6778" y="8527"/>
                    <a:pt x="6727" y="8527"/>
                  </a:cubicBezTo>
                  <a:cubicBezTo>
                    <a:pt x="6763" y="8527"/>
                    <a:pt x="6810" y="8539"/>
                    <a:pt x="6846" y="8539"/>
                  </a:cubicBezTo>
                  <a:cubicBezTo>
                    <a:pt x="6857" y="8533"/>
                    <a:pt x="6865" y="8531"/>
                    <a:pt x="6872" y="8530"/>
                  </a:cubicBezTo>
                  <a:lnTo>
                    <a:pt x="6872" y="8530"/>
                  </a:lnTo>
                  <a:cubicBezTo>
                    <a:pt x="6876" y="8534"/>
                    <a:pt x="6883" y="8537"/>
                    <a:pt x="6894" y="8539"/>
                  </a:cubicBezTo>
                  <a:cubicBezTo>
                    <a:pt x="6888" y="8533"/>
                    <a:pt x="6882" y="8530"/>
                    <a:pt x="6874" y="8530"/>
                  </a:cubicBezTo>
                  <a:cubicBezTo>
                    <a:pt x="6874" y="8530"/>
                    <a:pt x="6873" y="8530"/>
                    <a:pt x="6872" y="8530"/>
                  </a:cubicBezTo>
                  <a:lnTo>
                    <a:pt x="6872" y="8530"/>
                  </a:lnTo>
                  <a:cubicBezTo>
                    <a:pt x="6856" y="8514"/>
                    <a:pt x="6900" y="8489"/>
                    <a:pt x="6929" y="8479"/>
                  </a:cubicBezTo>
                  <a:lnTo>
                    <a:pt x="6899" y="8479"/>
                  </a:lnTo>
                  <a:cubicBezTo>
                    <a:pt x="6892" y="8473"/>
                    <a:pt x="6873" y="8458"/>
                    <a:pt x="6858" y="8444"/>
                  </a:cubicBezTo>
                  <a:cubicBezTo>
                    <a:pt x="6858" y="8426"/>
                    <a:pt x="6879" y="8420"/>
                    <a:pt x="6903" y="8420"/>
                  </a:cubicBezTo>
                  <a:cubicBezTo>
                    <a:pt x="6921" y="8420"/>
                    <a:pt x="6940" y="8423"/>
                    <a:pt x="6954" y="8427"/>
                  </a:cubicBezTo>
                  <a:lnTo>
                    <a:pt x="6954" y="8427"/>
                  </a:lnTo>
                  <a:cubicBezTo>
                    <a:pt x="6894" y="8401"/>
                    <a:pt x="6892" y="8348"/>
                    <a:pt x="6858" y="8348"/>
                  </a:cubicBezTo>
                  <a:cubicBezTo>
                    <a:pt x="6882" y="8336"/>
                    <a:pt x="6894" y="8336"/>
                    <a:pt x="6918" y="8313"/>
                  </a:cubicBezTo>
                  <a:cubicBezTo>
                    <a:pt x="6918" y="8289"/>
                    <a:pt x="6882" y="8324"/>
                    <a:pt x="6906" y="8253"/>
                  </a:cubicBezTo>
                  <a:cubicBezTo>
                    <a:pt x="6846" y="8241"/>
                    <a:pt x="6977" y="8241"/>
                    <a:pt x="6858" y="8241"/>
                  </a:cubicBezTo>
                  <a:cubicBezTo>
                    <a:pt x="6870" y="8241"/>
                    <a:pt x="6906" y="8229"/>
                    <a:pt x="6858" y="8205"/>
                  </a:cubicBezTo>
                  <a:lnTo>
                    <a:pt x="6906" y="8205"/>
                  </a:lnTo>
                  <a:cubicBezTo>
                    <a:pt x="6870" y="8194"/>
                    <a:pt x="6846" y="8170"/>
                    <a:pt x="6906" y="8170"/>
                  </a:cubicBezTo>
                  <a:cubicBezTo>
                    <a:pt x="6882" y="8146"/>
                    <a:pt x="6799" y="8182"/>
                    <a:pt x="6906" y="8122"/>
                  </a:cubicBezTo>
                  <a:cubicBezTo>
                    <a:pt x="6874" y="8117"/>
                    <a:pt x="6847" y="8111"/>
                    <a:pt x="6820" y="8111"/>
                  </a:cubicBezTo>
                  <a:close/>
                  <a:moveTo>
                    <a:pt x="9265" y="8528"/>
                  </a:moveTo>
                  <a:cubicBezTo>
                    <a:pt x="9268" y="8532"/>
                    <a:pt x="9275" y="8536"/>
                    <a:pt x="9287" y="8539"/>
                  </a:cubicBezTo>
                  <a:cubicBezTo>
                    <a:pt x="9280" y="8532"/>
                    <a:pt x="9274" y="8529"/>
                    <a:pt x="9265" y="8528"/>
                  </a:cubicBezTo>
                  <a:close/>
                  <a:moveTo>
                    <a:pt x="10335" y="8538"/>
                  </a:moveTo>
                  <a:lnTo>
                    <a:pt x="10335" y="8538"/>
                  </a:lnTo>
                  <a:cubicBezTo>
                    <a:pt x="10335" y="8538"/>
                    <a:pt x="10335" y="8539"/>
                    <a:pt x="10335" y="8539"/>
                  </a:cubicBezTo>
                  <a:lnTo>
                    <a:pt x="10358" y="8539"/>
                  </a:lnTo>
                  <a:cubicBezTo>
                    <a:pt x="10341" y="8539"/>
                    <a:pt x="10337" y="8539"/>
                    <a:pt x="10335" y="8538"/>
                  </a:cubicBezTo>
                  <a:close/>
                  <a:moveTo>
                    <a:pt x="9151" y="8539"/>
                  </a:moveTo>
                  <a:lnTo>
                    <a:pt x="9151" y="8539"/>
                  </a:lnTo>
                  <a:cubicBezTo>
                    <a:pt x="9146" y="8539"/>
                    <a:pt x="9140" y="8539"/>
                    <a:pt x="9135" y="8541"/>
                  </a:cubicBezTo>
                  <a:lnTo>
                    <a:pt x="9135" y="8541"/>
                  </a:lnTo>
                  <a:cubicBezTo>
                    <a:pt x="9134" y="8540"/>
                    <a:pt x="9138" y="8539"/>
                    <a:pt x="9151" y="8539"/>
                  </a:cubicBezTo>
                  <a:close/>
                  <a:moveTo>
                    <a:pt x="5555" y="8547"/>
                  </a:moveTo>
                  <a:cubicBezTo>
                    <a:pt x="5558" y="8547"/>
                    <a:pt x="5560" y="8548"/>
                    <a:pt x="5562" y="8549"/>
                  </a:cubicBezTo>
                  <a:lnTo>
                    <a:pt x="5562" y="8549"/>
                  </a:lnTo>
                  <a:cubicBezTo>
                    <a:pt x="5560" y="8548"/>
                    <a:pt x="5558" y="8547"/>
                    <a:pt x="5555" y="8547"/>
                  </a:cubicBezTo>
                  <a:close/>
                  <a:moveTo>
                    <a:pt x="753" y="8546"/>
                  </a:moveTo>
                  <a:cubicBezTo>
                    <a:pt x="748" y="8547"/>
                    <a:pt x="743" y="8548"/>
                    <a:pt x="738" y="8551"/>
                  </a:cubicBezTo>
                  <a:cubicBezTo>
                    <a:pt x="743" y="8551"/>
                    <a:pt x="748" y="8549"/>
                    <a:pt x="753" y="8546"/>
                  </a:cubicBezTo>
                  <a:close/>
                  <a:moveTo>
                    <a:pt x="5545" y="8545"/>
                  </a:moveTo>
                  <a:cubicBezTo>
                    <a:pt x="5539" y="8545"/>
                    <a:pt x="5532" y="8547"/>
                    <a:pt x="5525" y="8551"/>
                  </a:cubicBezTo>
                  <a:cubicBezTo>
                    <a:pt x="5531" y="8548"/>
                    <a:pt x="5539" y="8546"/>
                    <a:pt x="5547" y="8546"/>
                  </a:cubicBezTo>
                  <a:cubicBezTo>
                    <a:pt x="5549" y="8546"/>
                    <a:pt x="5552" y="8546"/>
                    <a:pt x="5555" y="8547"/>
                  </a:cubicBezTo>
                  <a:lnTo>
                    <a:pt x="5555" y="8547"/>
                  </a:lnTo>
                  <a:cubicBezTo>
                    <a:pt x="5552" y="8546"/>
                    <a:pt x="5548" y="8545"/>
                    <a:pt x="5545" y="8545"/>
                  </a:cubicBezTo>
                  <a:close/>
                  <a:moveTo>
                    <a:pt x="5670" y="8568"/>
                  </a:moveTo>
                  <a:cubicBezTo>
                    <a:pt x="5674" y="8573"/>
                    <a:pt x="5677" y="8579"/>
                    <a:pt x="5679" y="8586"/>
                  </a:cubicBezTo>
                  <a:cubicBezTo>
                    <a:pt x="5652" y="8586"/>
                    <a:pt x="5624" y="8584"/>
                    <a:pt x="5595" y="8582"/>
                  </a:cubicBezTo>
                  <a:lnTo>
                    <a:pt x="5595" y="8582"/>
                  </a:lnTo>
                  <a:cubicBezTo>
                    <a:pt x="5643" y="8574"/>
                    <a:pt x="5665" y="8569"/>
                    <a:pt x="5670" y="8568"/>
                  </a:cubicBezTo>
                  <a:close/>
                  <a:moveTo>
                    <a:pt x="9255" y="8569"/>
                  </a:moveTo>
                  <a:cubicBezTo>
                    <a:pt x="9258" y="8574"/>
                    <a:pt x="9261" y="8580"/>
                    <a:pt x="9263" y="8586"/>
                  </a:cubicBezTo>
                  <a:cubicBezTo>
                    <a:pt x="9238" y="8586"/>
                    <a:pt x="9213" y="8584"/>
                    <a:pt x="9187" y="8583"/>
                  </a:cubicBezTo>
                  <a:lnTo>
                    <a:pt x="9187" y="8583"/>
                  </a:lnTo>
                  <a:cubicBezTo>
                    <a:pt x="9225" y="8575"/>
                    <a:pt x="9246" y="8571"/>
                    <a:pt x="9255" y="8569"/>
                  </a:cubicBezTo>
                  <a:close/>
                  <a:moveTo>
                    <a:pt x="10456" y="8568"/>
                  </a:moveTo>
                  <a:cubicBezTo>
                    <a:pt x="10460" y="8573"/>
                    <a:pt x="10463" y="8579"/>
                    <a:pt x="10466" y="8586"/>
                  </a:cubicBezTo>
                  <a:cubicBezTo>
                    <a:pt x="10445" y="8582"/>
                    <a:pt x="10424" y="8580"/>
                    <a:pt x="10403" y="8578"/>
                  </a:cubicBezTo>
                  <a:lnTo>
                    <a:pt x="10403" y="8578"/>
                  </a:lnTo>
                  <a:cubicBezTo>
                    <a:pt x="10423" y="8574"/>
                    <a:pt x="10440" y="8571"/>
                    <a:pt x="10456" y="8568"/>
                  </a:cubicBezTo>
                  <a:close/>
                  <a:moveTo>
                    <a:pt x="822" y="8610"/>
                  </a:moveTo>
                  <a:cubicBezTo>
                    <a:pt x="813" y="8610"/>
                    <a:pt x="812" y="8610"/>
                    <a:pt x="815" y="8611"/>
                  </a:cubicBezTo>
                  <a:lnTo>
                    <a:pt x="815" y="8611"/>
                  </a:lnTo>
                  <a:cubicBezTo>
                    <a:pt x="818" y="8610"/>
                    <a:pt x="820" y="8610"/>
                    <a:pt x="822" y="8610"/>
                  </a:cubicBezTo>
                  <a:close/>
                  <a:moveTo>
                    <a:pt x="5608" y="8610"/>
                  </a:moveTo>
                  <a:cubicBezTo>
                    <a:pt x="5599" y="8610"/>
                    <a:pt x="5598" y="8610"/>
                    <a:pt x="5601" y="8611"/>
                  </a:cubicBezTo>
                  <a:lnTo>
                    <a:pt x="5601" y="8611"/>
                  </a:lnTo>
                  <a:cubicBezTo>
                    <a:pt x="5604" y="8610"/>
                    <a:pt x="5606" y="8610"/>
                    <a:pt x="5608" y="8610"/>
                  </a:cubicBezTo>
                  <a:close/>
                  <a:moveTo>
                    <a:pt x="9204" y="8610"/>
                  </a:moveTo>
                  <a:cubicBezTo>
                    <a:pt x="9186" y="8610"/>
                    <a:pt x="9186" y="8610"/>
                    <a:pt x="9192" y="8612"/>
                  </a:cubicBezTo>
                  <a:lnTo>
                    <a:pt x="9192" y="8612"/>
                  </a:lnTo>
                  <a:cubicBezTo>
                    <a:pt x="9197" y="8611"/>
                    <a:pt x="9201" y="8610"/>
                    <a:pt x="9204" y="8610"/>
                  </a:cubicBezTo>
                  <a:close/>
                  <a:moveTo>
                    <a:pt x="9132" y="8610"/>
                  </a:moveTo>
                  <a:cubicBezTo>
                    <a:pt x="9140" y="8614"/>
                    <a:pt x="9149" y="8616"/>
                    <a:pt x="9159" y="8616"/>
                  </a:cubicBezTo>
                  <a:cubicBezTo>
                    <a:pt x="9162" y="8616"/>
                    <a:pt x="9165" y="8615"/>
                    <a:pt x="9168" y="8615"/>
                  </a:cubicBezTo>
                  <a:lnTo>
                    <a:pt x="9168" y="8615"/>
                  </a:lnTo>
                  <a:cubicBezTo>
                    <a:pt x="9167" y="8615"/>
                    <a:pt x="9166" y="8615"/>
                    <a:pt x="9165" y="8615"/>
                  </a:cubicBezTo>
                  <a:cubicBezTo>
                    <a:pt x="9151" y="8615"/>
                    <a:pt x="9139" y="8614"/>
                    <a:pt x="9132" y="8610"/>
                  </a:cubicBezTo>
                  <a:close/>
                  <a:moveTo>
                    <a:pt x="10377" y="8629"/>
                  </a:moveTo>
                  <a:cubicBezTo>
                    <a:pt x="10381" y="8629"/>
                    <a:pt x="10386" y="8630"/>
                    <a:pt x="10394" y="8634"/>
                  </a:cubicBezTo>
                  <a:lnTo>
                    <a:pt x="10370" y="8634"/>
                  </a:lnTo>
                  <a:cubicBezTo>
                    <a:pt x="10370" y="8634"/>
                    <a:pt x="10370" y="8629"/>
                    <a:pt x="10377" y="8629"/>
                  </a:cubicBezTo>
                  <a:close/>
                  <a:moveTo>
                    <a:pt x="13954" y="8658"/>
                  </a:moveTo>
                  <a:cubicBezTo>
                    <a:pt x="13961" y="8658"/>
                    <a:pt x="13968" y="8658"/>
                    <a:pt x="13974" y="8659"/>
                  </a:cubicBezTo>
                  <a:lnTo>
                    <a:pt x="13974" y="8659"/>
                  </a:lnTo>
                  <a:cubicBezTo>
                    <a:pt x="13975" y="8658"/>
                    <a:pt x="13977" y="8658"/>
                    <a:pt x="13978" y="8658"/>
                  </a:cubicBezTo>
                  <a:close/>
                  <a:moveTo>
                    <a:pt x="10416" y="8105"/>
                  </a:moveTo>
                  <a:cubicBezTo>
                    <a:pt x="10383" y="8105"/>
                    <a:pt x="10351" y="8113"/>
                    <a:pt x="10311" y="8146"/>
                  </a:cubicBezTo>
                  <a:lnTo>
                    <a:pt x="10347" y="8146"/>
                  </a:lnTo>
                  <a:cubicBezTo>
                    <a:pt x="10358" y="8146"/>
                    <a:pt x="10323" y="8170"/>
                    <a:pt x="10311" y="8170"/>
                  </a:cubicBezTo>
                  <a:cubicBezTo>
                    <a:pt x="10340" y="8199"/>
                    <a:pt x="10321" y="8220"/>
                    <a:pt x="10307" y="8220"/>
                  </a:cubicBezTo>
                  <a:cubicBezTo>
                    <a:pt x="10304" y="8220"/>
                    <a:pt x="10301" y="8219"/>
                    <a:pt x="10299" y="8217"/>
                  </a:cubicBezTo>
                  <a:lnTo>
                    <a:pt x="10299" y="8217"/>
                  </a:lnTo>
                  <a:cubicBezTo>
                    <a:pt x="10323" y="8241"/>
                    <a:pt x="10311" y="8241"/>
                    <a:pt x="10347" y="8241"/>
                  </a:cubicBezTo>
                  <a:cubicBezTo>
                    <a:pt x="10315" y="8252"/>
                    <a:pt x="10311" y="8281"/>
                    <a:pt x="10270" y="8287"/>
                  </a:cubicBezTo>
                  <a:lnTo>
                    <a:pt x="10270" y="8287"/>
                  </a:lnTo>
                  <a:cubicBezTo>
                    <a:pt x="10277" y="8287"/>
                    <a:pt x="10285" y="8286"/>
                    <a:pt x="10293" y="8286"/>
                  </a:cubicBezTo>
                  <a:cubicBezTo>
                    <a:pt x="10308" y="8286"/>
                    <a:pt x="10323" y="8289"/>
                    <a:pt x="10335" y="8301"/>
                  </a:cubicBezTo>
                  <a:cubicBezTo>
                    <a:pt x="10299" y="8313"/>
                    <a:pt x="10287" y="8301"/>
                    <a:pt x="10311" y="8324"/>
                  </a:cubicBezTo>
                  <a:cubicBezTo>
                    <a:pt x="10298" y="8324"/>
                    <a:pt x="10289" y="8328"/>
                    <a:pt x="10283" y="8329"/>
                  </a:cubicBezTo>
                  <a:lnTo>
                    <a:pt x="10283" y="8329"/>
                  </a:lnTo>
                  <a:cubicBezTo>
                    <a:pt x="10281" y="8328"/>
                    <a:pt x="10279" y="8326"/>
                    <a:pt x="10275" y="8324"/>
                  </a:cubicBezTo>
                  <a:lnTo>
                    <a:pt x="10275" y="8324"/>
                  </a:lnTo>
                  <a:cubicBezTo>
                    <a:pt x="10275" y="8328"/>
                    <a:pt x="10276" y="8330"/>
                    <a:pt x="10279" y="8330"/>
                  </a:cubicBezTo>
                  <a:cubicBezTo>
                    <a:pt x="10280" y="8330"/>
                    <a:pt x="10281" y="8330"/>
                    <a:pt x="10283" y="8329"/>
                  </a:cubicBezTo>
                  <a:lnTo>
                    <a:pt x="10283" y="8329"/>
                  </a:lnTo>
                  <a:cubicBezTo>
                    <a:pt x="10289" y="8334"/>
                    <a:pt x="10281" y="8336"/>
                    <a:pt x="10273" y="8336"/>
                  </a:cubicBezTo>
                  <a:lnTo>
                    <a:pt x="10273" y="8336"/>
                  </a:lnTo>
                  <a:cubicBezTo>
                    <a:pt x="10270" y="8335"/>
                    <a:pt x="10267" y="8334"/>
                    <a:pt x="10266" y="8334"/>
                  </a:cubicBezTo>
                  <a:cubicBezTo>
                    <a:pt x="10264" y="8334"/>
                    <a:pt x="10263" y="8335"/>
                    <a:pt x="10263" y="8336"/>
                  </a:cubicBezTo>
                  <a:cubicBezTo>
                    <a:pt x="10266" y="8336"/>
                    <a:pt x="10269" y="8336"/>
                    <a:pt x="10273" y="8336"/>
                  </a:cubicBezTo>
                  <a:lnTo>
                    <a:pt x="10273" y="8336"/>
                  </a:lnTo>
                  <a:cubicBezTo>
                    <a:pt x="10289" y="8342"/>
                    <a:pt x="10318" y="8362"/>
                    <a:pt x="10316" y="8362"/>
                  </a:cubicBezTo>
                  <a:cubicBezTo>
                    <a:pt x="10315" y="8362"/>
                    <a:pt x="10314" y="8362"/>
                    <a:pt x="10311" y="8360"/>
                  </a:cubicBezTo>
                  <a:cubicBezTo>
                    <a:pt x="10305" y="8366"/>
                    <a:pt x="10299" y="8372"/>
                    <a:pt x="10290" y="8375"/>
                  </a:cubicBezTo>
                  <a:lnTo>
                    <a:pt x="10290" y="8375"/>
                  </a:lnTo>
                  <a:cubicBezTo>
                    <a:pt x="10284" y="8373"/>
                    <a:pt x="10279" y="8372"/>
                    <a:pt x="10275" y="8372"/>
                  </a:cubicBezTo>
                  <a:lnTo>
                    <a:pt x="10251" y="8372"/>
                  </a:lnTo>
                  <a:cubicBezTo>
                    <a:pt x="10262" y="8376"/>
                    <a:pt x="10270" y="8377"/>
                    <a:pt x="10277" y="8377"/>
                  </a:cubicBezTo>
                  <a:cubicBezTo>
                    <a:pt x="10282" y="8377"/>
                    <a:pt x="10286" y="8376"/>
                    <a:pt x="10290" y="8375"/>
                  </a:cubicBezTo>
                  <a:lnTo>
                    <a:pt x="10290" y="8375"/>
                  </a:lnTo>
                  <a:cubicBezTo>
                    <a:pt x="10301" y="8379"/>
                    <a:pt x="10315" y="8384"/>
                    <a:pt x="10323" y="8384"/>
                  </a:cubicBezTo>
                  <a:cubicBezTo>
                    <a:pt x="10287" y="8408"/>
                    <a:pt x="10311" y="8420"/>
                    <a:pt x="10275" y="8432"/>
                  </a:cubicBezTo>
                  <a:cubicBezTo>
                    <a:pt x="10273" y="8432"/>
                    <a:pt x="10270" y="8431"/>
                    <a:pt x="10266" y="8431"/>
                  </a:cubicBezTo>
                  <a:lnTo>
                    <a:pt x="10266" y="8431"/>
                  </a:lnTo>
                  <a:cubicBezTo>
                    <a:pt x="10294" y="8453"/>
                    <a:pt x="10318" y="8479"/>
                    <a:pt x="10358" y="8479"/>
                  </a:cubicBezTo>
                  <a:cubicBezTo>
                    <a:pt x="10335" y="8467"/>
                    <a:pt x="10335" y="8467"/>
                    <a:pt x="10358" y="8467"/>
                  </a:cubicBezTo>
                  <a:cubicBezTo>
                    <a:pt x="10347" y="8467"/>
                    <a:pt x="10323" y="8455"/>
                    <a:pt x="10311" y="8455"/>
                  </a:cubicBezTo>
                  <a:lnTo>
                    <a:pt x="10323" y="8455"/>
                  </a:lnTo>
                  <a:cubicBezTo>
                    <a:pt x="10299" y="8455"/>
                    <a:pt x="10287" y="8432"/>
                    <a:pt x="10275" y="8432"/>
                  </a:cubicBezTo>
                  <a:lnTo>
                    <a:pt x="10275" y="8432"/>
                  </a:lnTo>
                  <a:cubicBezTo>
                    <a:pt x="10287" y="8432"/>
                    <a:pt x="10335" y="8455"/>
                    <a:pt x="10323" y="8455"/>
                  </a:cubicBezTo>
                  <a:cubicBezTo>
                    <a:pt x="10347" y="8467"/>
                    <a:pt x="10394" y="8467"/>
                    <a:pt x="10442" y="8479"/>
                  </a:cubicBezTo>
                  <a:lnTo>
                    <a:pt x="10358" y="8479"/>
                  </a:lnTo>
                  <a:cubicBezTo>
                    <a:pt x="10393" y="8493"/>
                    <a:pt x="10416" y="8499"/>
                    <a:pt x="10402" y="8499"/>
                  </a:cubicBezTo>
                  <a:cubicBezTo>
                    <a:pt x="10393" y="8499"/>
                    <a:pt x="10369" y="8496"/>
                    <a:pt x="10322" y="8492"/>
                  </a:cubicBezTo>
                  <a:lnTo>
                    <a:pt x="10322" y="8492"/>
                  </a:lnTo>
                  <a:cubicBezTo>
                    <a:pt x="10355" y="8498"/>
                    <a:pt x="10386" y="8527"/>
                    <a:pt x="10311" y="8527"/>
                  </a:cubicBezTo>
                  <a:cubicBezTo>
                    <a:pt x="10341" y="8535"/>
                    <a:pt x="10333" y="8537"/>
                    <a:pt x="10335" y="8538"/>
                  </a:cubicBezTo>
                  <a:lnTo>
                    <a:pt x="10335" y="8538"/>
                  </a:lnTo>
                  <a:cubicBezTo>
                    <a:pt x="10342" y="8532"/>
                    <a:pt x="10348" y="8529"/>
                    <a:pt x="10355" y="8528"/>
                  </a:cubicBezTo>
                  <a:lnTo>
                    <a:pt x="10355" y="8528"/>
                  </a:lnTo>
                  <a:cubicBezTo>
                    <a:pt x="10353" y="8531"/>
                    <a:pt x="10442" y="8539"/>
                    <a:pt x="10442" y="8539"/>
                  </a:cubicBezTo>
                  <a:lnTo>
                    <a:pt x="10358" y="8539"/>
                  </a:lnTo>
                  <a:cubicBezTo>
                    <a:pt x="10353" y="8545"/>
                    <a:pt x="10347" y="8545"/>
                    <a:pt x="10339" y="8545"/>
                  </a:cubicBezTo>
                  <a:cubicBezTo>
                    <a:pt x="10332" y="8545"/>
                    <a:pt x="10323" y="8545"/>
                    <a:pt x="10311" y="8551"/>
                  </a:cubicBezTo>
                  <a:cubicBezTo>
                    <a:pt x="10318" y="8547"/>
                    <a:pt x="10327" y="8546"/>
                    <a:pt x="10335" y="8546"/>
                  </a:cubicBezTo>
                  <a:cubicBezTo>
                    <a:pt x="10354" y="8546"/>
                    <a:pt x="10368" y="8554"/>
                    <a:pt x="10335" y="8563"/>
                  </a:cubicBezTo>
                  <a:cubicBezTo>
                    <a:pt x="10341" y="8569"/>
                    <a:pt x="10350" y="8572"/>
                    <a:pt x="10360" y="8572"/>
                  </a:cubicBezTo>
                  <a:cubicBezTo>
                    <a:pt x="10370" y="8572"/>
                    <a:pt x="10382" y="8569"/>
                    <a:pt x="10394" y="8563"/>
                  </a:cubicBezTo>
                  <a:cubicBezTo>
                    <a:pt x="10360" y="8563"/>
                    <a:pt x="10381" y="8547"/>
                    <a:pt x="10409" y="8547"/>
                  </a:cubicBezTo>
                  <a:cubicBezTo>
                    <a:pt x="10424" y="8547"/>
                    <a:pt x="10441" y="8551"/>
                    <a:pt x="10453" y="8564"/>
                  </a:cubicBezTo>
                  <a:lnTo>
                    <a:pt x="10453" y="8564"/>
                  </a:lnTo>
                  <a:cubicBezTo>
                    <a:pt x="10432" y="8568"/>
                    <a:pt x="10409" y="8573"/>
                    <a:pt x="10389" y="8577"/>
                  </a:cubicBezTo>
                  <a:lnTo>
                    <a:pt x="10389" y="8577"/>
                  </a:lnTo>
                  <a:cubicBezTo>
                    <a:pt x="10353" y="8575"/>
                    <a:pt x="10316" y="8575"/>
                    <a:pt x="10275" y="8575"/>
                  </a:cubicBezTo>
                  <a:cubicBezTo>
                    <a:pt x="10305" y="8575"/>
                    <a:pt x="10327" y="8583"/>
                    <a:pt x="10347" y="8586"/>
                  </a:cubicBezTo>
                  <a:lnTo>
                    <a:pt x="10347" y="8586"/>
                  </a:lnTo>
                  <a:cubicBezTo>
                    <a:pt x="10314" y="8593"/>
                    <a:pt x="10295" y="8598"/>
                    <a:pt x="10311" y="8598"/>
                  </a:cubicBezTo>
                  <a:lnTo>
                    <a:pt x="10466" y="8598"/>
                  </a:lnTo>
                  <a:cubicBezTo>
                    <a:pt x="10454" y="8604"/>
                    <a:pt x="10426" y="8610"/>
                    <a:pt x="10399" y="8613"/>
                  </a:cubicBezTo>
                  <a:lnTo>
                    <a:pt x="10399" y="8613"/>
                  </a:lnTo>
                  <a:cubicBezTo>
                    <a:pt x="10380" y="8608"/>
                    <a:pt x="10355" y="8602"/>
                    <a:pt x="10341" y="8602"/>
                  </a:cubicBezTo>
                  <a:cubicBezTo>
                    <a:pt x="10332" y="8602"/>
                    <a:pt x="10329" y="8604"/>
                    <a:pt x="10335" y="8610"/>
                  </a:cubicBezTo>
                  <a:cubicBezTo>
                    <a:pt x="10338" y="8614"/>
                    <a:pt x="10349" y="8615"/>
                    <a:pt x="10363" y="8615"/>
                  </a:cubicBezTo>
                  <a:cubicBezTo>
                    <a:pt x="10373" y="8615"/>
                    <a:pt x="10386" y="8614"/>
                    <a:pt x="10399" y="8613"/>
                  </a:cubicBezTo>
                  <a:lnTo>
                    <a:pt x="10399" y="8613"/>
                  </a:lnTo>
                  <a:cubicBezTo>
                    <a:pt x="10415" y="8618"/>
                    <a:pt x="10426" y="8622"/>
                    <a:pt x="10418" y="8622"/>
                  </a:cubicBezTo>
                  <a:cubicBezTo>
                    <a:pt x="10097" y="8634"/>
                    <a:pt x="10382" y="8634"/>
                    <a:pt x="10358" y="8634"/>
                  </a:cubicBezTo>
                  <a:cubicBezTo>
                    <a:pt x="10358" y="8634"/>
                    <a:pt x="10347" y="8646"/>
                    <a:pt x="10347" y="8646"/>
                  </a:cubicBezTo>
                  <a:cubicBezTo>
                    <a:pt x="10361" y="8646"/>
                    <a:pt x="10377" y="8644"/>
                    <a:pt x="10394" y="8644"/>
                  </a:cubicBezTo>
                  <a:cubicBezTo>
                    <a:pt x="10418" y="8644"/>
                    <a:pt x="10444" y="8648"/>
                    <a:pt x="10471" y="8665"/>
                  </a:cubicBezTo>
                  <a:lnTo>
                    <a:pt x="10471" y="8665"/>
                  </a:lnTo>
                  <a:cubicBezTo>
                    <a:pt x="10521" y="8613"/>
                    <a:pt x="10539" y="8574"/>
                    <a:pt x="10504" y="8558"/>
                  </a:cubicBezTo>
                  <a:lnTo>
                    <a:pt x="10504" y="8558"/>
                  </a:lnTo>
                  <a:cubicBezTo>
                    <a:pt x="10544" y="8550"/>
                    <a:pt x="10558" y="8547"/>
                    <a:pt x="10555" y="8547"/>
                  </a:cubicBezTo>
                  <a:lnTo>
                    <a:pt x="10555" y="8547"/>
                  </a:lnTo>
                  <a:cubicBezTo>
                    <a:pt x="10552" y="8547"/>
                    <a:pt x="10529" y="8551"/>
                    <a:pt x="10498" y="8556"/>
                  </a:cubicBezTo>
                  <a:lnTo>
                    <a:pt x="10498" y="8556"/>
                  </a:lnTo>
                  <a:cubicBezTo>
                    <a:pt x="10487" y="8553"/>
                    <a:pt x="10473" y="8551"/>
                    <a:pt x="10454" y="8551"/>
                  </a:cubicBezTo>
                  <a:cubicBezTo>
                    <a:pt x="10478" y="8551"/>
                    <a:pt x="10442" y="8539"/>
                    <a:pt x="10442" y="8527"/>
                  </a:cubicBezTo>
                  <a:cubicBezTo>
                    <a:pt x="10466" y="8527"/>
                    <a:pt x="10430" y="8527"/>
                    <a:pt x="10489" y="8539"/>
                  </a:cubicBezTo>
                  <a:cubicBezTo>
                    <a:pt x="10454" y="8527"/>
                    <a:pt x="10466" y="8527"/>
                    <a:pt x="10454" y="8527"/>
                  </a:cubicBezTo>
                  <a:cubicBezTo>
                    <a:pt x="10466" y="8527"/>
                    <a:pt x="10478" y="8503"/>
                    <a:pt x="10501" y="8479"/>
                  </a:cubicBezTo>
                  <a:lnTo>
                    <a:pt x="10501" y="8479"/>
                  </a:lnTo>
                  <a:cubicBezTo>
                    <a:pt x="10495" y="8481"/>
                    <a:pt x="10490" y="8482"/>
                    <a:pt x="10486" y="8482"/>
                  </a:cubicBezTo>
                  <a:cubicBezTo>
                    <a:pt x="10468" y="8482"/>
                    <a:pt x="10471" y="8463"/>
                    <a:pt x="10442" y="8444"/>
                  </a:cubicBezTo>
                  <a:cubicBezTo>
                    <a:pt x="10449" y="8422"/>
                    <a:pt x="10482" y="8418"/>
                    <a:pt x="10510" y="8418"/>
                  </a:cubicBezTo>
                  <a:cubicBezTo>
                    <a:pt x="10521" y="8418"/>
                    <a:pt x="10531" y="8419"/>
                    <a:pt x="10538" y="8419"/>
                  </a:cubicBezTo>
                  <a:lnTo>
                    <a:pt x="10538" y="8419"/>
                  </a:lnTo>
                  <a:cubicBezTo>
                    <a:pt x="10501" y="8414"/>
                    <a:pt x="10497" y="8384"/>
                    <a:pt x="10454" y="8384"/>
                  </a:cubicBezTo>
                  <a:cubicBezTo>
                    <a:pt x="10513" y="8384"/>
                    <a:pt x="10466" y="8360"/>
                    <a:pt x="10454" y="8348"/>
                  </a:cubicBezTo>
                  <a:cubicBezTo>
                    <a:pt x="10478" y="8336"/>
                    <a:pt x="10489" y="8324"/>
                    <a:pt x="10501" y="8313"/>
                  </a:cubicBezTo>
                  <a:cubicBezTo>
                    <a:pt x="10501" y="8289"/>
                    <a:pt x="10466" y="8324"/>
                    <a:pt x="10501" y="8253"/>
                  </a:cubicBezTo>
                  <a:cubicBezTo>
                    <a:pt x="10468" y="8245"/>
                    <a:pt x="10505" y="8236"/>
                    <a:pt x="10493" y="8236"/>
                  </a:cubicBezTo>
                  <a:cubicBezTo>
                    <a:pt x="10488" y="8236"/>
                    <a:pt x="10476" y="8237"/>
                    <a:pt x="10451" y="8240"/>
                  </a:cubicBezTo>
                  <a:lnTo>
                    <a:pt x="10451" y="8240"/>
                  </a:lnTo>
                  <a:cubicBezTo>
                    <a:pt x="10473" y="8235"/>
                    <a:pt x="10496" y="8216"/>
                    <a:pt x="10454" y="8205"/>
                  </a:cubicBezTo>
                  <a:lnTo>
                    <a:pt x="10489" y="8205"/>
                  </a:lnTo>
                  <a:cubicBezTo>
                    <a:pt x="10466" y="8194"/>
                    <a:pt x="10442" y="8170"/>
                    <a:pt x="10489" y="8170"/>
                  </a:cubicBezTo>
                  <a:cubicBezTo>
                    <a:pt x="10478" y="8146"/>
                    <a:pt x="10394" y="8182"/>
                    <a:pt x="10501" y="8110"/>
                  </a:cubicBezTo>
                  <a:cubicBezTo>
                    <a:pt x="10470" y="8110"/>
                    <a:pt x="10443" y="8105"/>
                    <a:pt x="10416" y="8105"/>
                  </a:cubicBezTo>
                  <a:close/>
                  <a:moveTo>
                    <a:pt x="774" y="8539"/>
                  </a:moveTo>
                  <a:cubicBezTo>
                    <a:pt x="767" y="8539"/>
                    <a:pt x="760" y="8543"/>
                    <a:pt x="753" y="8546"/>
                  </a:cubicBezTo>
                  <a:lnTo>
                    <a:pt x="753" y="8546"/>
                  </a:lnTo>
                  <a:cubicBezTo>
                    <a:pt x="755" y="8546"/>
                    <a:pt x="757" y="8546"/>
                    <a:pt x="758" y="8546"/>
                  </a:cubicBezTo>
                  <a:cubicBezTo>
                    <a:pt x="776" y="8546"/>
                    <a:pt x="788" y="8557"/>
                    <a:pt x="762" y="8575"/>
                  </a:cubicBezTo>
                  <a:lnTo>
                    <a:pt x="822" y="8575"/>
                  </a:lnTo>
                  <a:cubicBezTo>
                    <a:pt x="786" y="8567"/>
                    <a:pt x="809" y="8548"/>
                    <a:pt x="839" y="8548"/>
                  </a:cubicBezTo>
                  <a:cubicBezTo>
                    <a:pt x="860" y="8548"/>
                    <a:pt x="883" y="8557"/>
                    <a:pt x="893" y="8586"/>
                  </a:cubicBezTo>
                  <a:cubicBezTo>
                    <a:pt x="865" y="8586"/>
                    <a:pt x="838" y="8584"/>
                    <a:pt x="809" y="8582"/>
                  </a:cubicBezTo>
                  <a:lnTo>
                    <a:pt x="809" y="8582"/>
                  </a:lnTo>
                  <a:cubicBezTo>
                    <a:pt x="824" y="8579"/>
                    <a:pt x="830" y="8578"/>
                    <a:pt x="830" y="8578"/>
                  </a:cubicBezTo>
                  <a:lnTo>
                    <a:pt x="830" y="8578"/>
                  </a:lnTo>
                  <a:cubicBezTo>
                    <a:pt x="830" y="8578"/>
                    <a:pt x="821" y="8580"/>
                    <a:pt x="808" y="8582"/>
                  </a:cubicBezTo>
                  <a:lnTo>
                    <a:pt x="808" y="8582"/>
                  </a:lnTo>
                  <a:cubicBezTo>
                    <a:pt x="796" y="8582"/>
                    <a:pt x="783" y="8581"/>
                    <a:pt x="770" y="8581"/>
                  </a:cubicBezTo>
                  <a:cubicBezTo>
                    <a:pt x="749" y="8581"/>
                    <a:pt x="726" y="8582"/>
                    <a:pt x="703" y="8586"/>
                  </a:cubicBezTo>
                  <a:lnTo>
                    <a:pt x="786" y="8586"/>
                  </a:lnTo>
                  <a:cubicBezTo>
                    <a:pt x="792" y="8585"/>
                    <a:pt x="798" y="8584"/>
                    <a:pt x="803" y="8583"/>
                  </a:cubicBezTo>
                  <a:lnTo>
                    <a:pt x="803" y="8583"/>
                  </a:lnTo>
                  <a:cubicBezTo>
                    <a:pt x="772" y="8589"/>
                    <a:pt x="726" y="8598"/>
                    <a:pt x="738" y="8598"/>
                  </a:cubicBezTo>
                  <a:lnTo>
                    <a:pt x="893" y="8598"/>
                  </a:lnTo>
                  <a:cubicBezTo>
                    <a:pt x="875" y="8604"/>
                    <a:pt x="849" y="8610"/>
                    <a:pt x="823" y="8613"/>
                  </a:cubicBezTo>
                  <a:lnTo>
                    <a:pt x="823" y="8613"/>
                  </a:lnTo>
                  <a:cubicBezTo>
                    <a:pt x="820" y="8612"/>
                    <a:pt x="817" y="8611"/>
                    <a:pt x="815" y="8611"/>
                  </a:cubicBezTo>
                  <a:lnTo>
                    <a:pt x="815" y="8611"/>
                  </a:lnTo>
                  <a:cubicBezTo>
                    <a:pt x="808" y="8612"/>
                    <a:pt x="798" y="8614"/>
                    <a:pt x="788" y="8615"/>
                  </a:cubicBezTo>
                  <a:lnTo>
                    <a:pt x="788" y="8615"/>
                  </a:lnTo>
                  <a:cubicBezTo>
                    <a:pt x="777" y="8615"/>
                    <a:pt x="768" y="8613"/>
                    <a:pt x="762" y="8610"/>
                  </a:cubicBezTo>
                  <a:lnTo>
                    <a:pt x="762" y="8610"/>
                  </a:lnTo>
                  <a:cubicBezTo>
                    <a:pt x="766" y="8614"/>
                    <a:pt x="773" y="8616"/>
                    <a:pt x="780" y="8616"/>
                  </a:cubicBezTo>
                  <a:cubicBezTo>
                    <a:pt x="783" y="8616"/>
                    <a:pt x="785" y="8615"/>
                    <a:pt x="788" y="8615"/>
                  </a:cubicBezTo>
                  <a:lnTo>
                    <a:pt x="788" y="8615"/>
                  </a:lnTo>
                  <a:cubicBezTo>
                    <a:pt x="790" y="8615"/>
                    <a:pt x="791" y="8615"/>
                    <a:pt x="793" y="8615"/>
                  </a:cubicBezTo>
                  <a:cubicBezTo>
                    <a:pt x="802" y="8615"/>
                    <a:pt x="813" y="8614"/>
                    <a:pt x="823" y="8613"/>
                  </a:cubicBezTo>
                  <a:lnTo>
                    <a:pt x="823" y="8613"/>
                  </a:lnTo>
                  <a:cubicBezTo>
                    <a:pt x="828" y="8615"/>
                    <a:pt x="833" y="8618"/>
                    <a:pt x="833" y="8622"/>
                  </a:cubicBezTo>
                  <a:cubicBezTo>
                    <a:pt x="634" y="8633"/>
                    <a:pt x="836" y="8634"/>
                    <a:pt x="789" y="8644"/>
                  </a:cubicBezTo>
                  <a:lnTo>
                    <a:pt x="789" y="8644"/>
                  </a:lnTo>
                  <a:cubicBezTo>
                    <a:pt x="792" y="8642"/>
                    <a:pt x="793" y="8641"/>
                    <a:pt x="790" y="8641"/>
                  </a:cubicBezTo>
                  <a:cubicBezTo>
                    <a:pt x="787" y="8641"/>
                    <a:pt x="782" y="8642"/>
                    <a:pt x="774" y="8646"/>
                  </a:cubicBezTo>
                  <a:cubicBezTo>
                    <a:pt x="781" y="8645"/>
                    <a:pt x="786" y="8644"/>
                    <a:pt x="789" y="8644"/>
                  </a:cubicBezTo>
                  <a:lnTo>
                    <a:pt x="789" y="8644"/>
                  </a:lnTo>
                  <a:cubicBezTo>
                    <a:pt x="786" y="8645"/>
                    <a:pt x="781" y="8646"/>
                    <a:pt x="774" y="8646"/>
                  </a:cubicBezTo>
                  <a:cubicBezTo>
                    <a:pt x="781" y="8648"/>
                    <a:pt x="788" y="8649"/>
                    <a:pt x="794" y="8649"/>
                  </a:cubicBezTo>
                  <a:cubicBezTo>
                    <a:pt x="811" y="8649"/>
                    <a:pt x="824" y="8643"/>
                    <a:pt x="849" y="8643"/>
                  </a:cubicBezTo>
                  <a:cubicBezTo>
                    <a:pt x="858" y="8643"/>
                    <a:pt x="869" y="8643"/>
                    <a:pt x="881" y="8646"/>
                  </a:cubicBezTo>
                  <a:cubicBezTo>
                    <a:pt x="870" y="8646"/>
                    <a:pt x="848" y="8657"/>
                    <a:pt x="897" y="8668"/>
                  </a:cubicBezTo>
                  <a:lnTo>
                    <a:pt x="897" y="8668"/>
                  </a:lnTo>
                  <a:cubicBezTo>
                    <a:pt x="999" y="8620"/>
                    <a:pt x="940" y="8551"/>
                    <a:pt x="869" y="8551"/>
                  </a:cubicBezTo>
                  <a:cubicBezTo>
                    <a:pt x="905" y="8551"/>
                    <a:pt x="869" y="8539"/>
                    <a:pt x="869" y="8539"/>
                  </a:cubicBezTo>
                  <a:close/>
                  <a:moveTo>
                    <a:pt x="897" y="8668"/>
                  </a:moveTo>
                  <a:lnTo>
                    <a:pt x="897" y="8668"/>
                  </a:lnTo>
                  <a:cubicBezTo>
                    <a:pt x="896" y="8669"/>
                    <a:pt x="894" y="8669"/>
                    <a:pt x="893" y="8670"/>
                  </a:cubicBezTo>
                  <a:lnTo>
                    <a:pt x="905" y="8670"/>
                  </a:lnTo>
                  <a:cubicBezTo>
                    <a:pt x="902" y="8669"/>
                    <a:pt x="899" y="8669"/>
                    <a:pt x="897" y="8668"/>
                  </a:cubicBezTo>
                  <a:close/>
                  <a:moveTo>
                    <a:pt x="6733" y="8534"/>
                  </a:moveTo>
                  <a:cubicBezTo>
                    <a:pt x="6699" y="8534"/>
                    <a:pt x="6683" y="8539"/>
                    <a:pt x="6763" y="8539"/>
                  </a:cubicBezTo>
                  <a:cubicBezTo>
                    <a:pt x="6751" y="8539"/>
                    <a:pt x="6739" y="8539"/>
                    <a:pt x="6727" y="8551"/>
                  </a:cubicBezTo>
                  <a:cubicBezTo>
                    <a:pt x="6730" y="8548"/>
                    <a:pt x="6735" y="8546"/>
                    <a:pt x="6740" y="8546"/>
                  </a:cubicBezTo>
                  <a:cubicBezTo>
                    <a:pt x="6753" y="8546"/>
                    <a:pt x="6765" y="8557"/>
                    <a:pt x="6739" y="8575"/>
                  </a:cubicBezTo>
                  <a:cubicBezTo>
                    <a:pt x="6763" y="8575"/>
                    <a:pt x="6787" y="8575"/>
                    <a:pt x="6799" y="8563"/>
                  </a:cubicBezTo>
                  <a:cubicBezTo>
                    <a:pt x="6764" y="8563"/>
                    <a:pt x="6789" y="8547"/>
                    <a:pt x="6818" y="8547"/>
                  </a:cubicBezTo>
                  <a:cubicBezTo>
                    <a:pt x="6840" y="8547"/>
                    <a:pt x="6865" y="8556"/>
                    <a:pt x="6870" y="8586"/>
                  </a:cubicBezTo>
                  <a:cubicBezTo>
                    <a:pt x="6845" y="8586"/>
                    <a:pt x="6821" y="8584"/>
                    <a:pt x="6797" y="8582"/>
                  </a:cubicBezTo>
                  <a:lnTo>
                    <a:pt x="6797" y="8582"/>
                  </a:lnTo>
                  <a:cubicBezTo>
                    <a:pt x="6848" y="8572"/>
                    <a:pt x="6865" y="8568"/>
                    <a:pt x="6863" y="8568"/>
                  </a:cubicBezTo>
                  <a:lnTo>
                    <a:pt x="6863" y="8568"/>
                  </a:lnTo>
                  <a:cubicBezTo>
                    <a:pt x="6860" y="8568"/>
                    <a:pt x="6825" y="8574"/>
                    <a:pt x="6790" y="8581"/>
                  </a:cubicBezTo>
                  <a:lnTo>
                    <a:pt x="6790" y="8581"/>
                  </a:lnTo>
                  <a:cubicBezTo>
                    <a:pt x="6757" y="8578"/>
                    <a:pt x="6724" y="8575"/>
                    <a:pt x="6691" y="8575"/>
                  </a:cubicBezTo>
                  <a:cubicBezTo>
                    <a:pt x="6724" y="8575"/>
                    <a:pt x="6737" y="8584"/>
                    <a:pt x="6766" y="8586"/>
                  </a:cubicBezTo>
                  <a:lnTo>
                    <a:pt x="6766" y="8586"/>
                  </a:lnTo>
                  <a:cubicBezTo>
                    <a:pt x="6734" y="8593"/>
                    <a:pt x="6708" y="8598"/>
                    <a:pt x="6715" y="8598"/>
                  </a:cubicBezTo>
                  <a:lnTo>
                    <a:pt x="6870" y="8598"/>
                  </a:lnTo>
                  <a:cubicBezTo>
                    <a:pt x="6822" y="8610"/>
                    <a:pt x="6787" y="8610"/>
                    <a:pt x="6739" y="8610"/>
                  </a:cubicBezTo>
                  <a:cubicBezTo>
                    <a:pt x="6747" y="8614"/>
                    <a:pt x="6755" y="8616"/>
                    <a:pt x="6762" y="8616"/>
                  </a:cubicBezTo>
                  <a:cubicBezTo>
                    <a:pt x="6774" y="8616"/>
                    <a:pt x="6784" y="8612"/>
                    <a:pt x="6792" y="8611"/>
                  </a:cubicBezTo>
                  <a:lnTo>
                    <a:pt x="6792" y="8611"/>
                  </a:lnTo>
                  <a:cubicBezTo>
                    <a:pt x="6797" y="8612"/>
                    <a:pt x="6810" y="8615"/>
                    <a:pt x="6810" y="8622"/>
                  </a:cubicBezTo>
                  <a:cubicBezTo>
                    <a:pt x="6668" y="8630"/>
                    <a:pt x="6743" y="8633"/>
                    <a:pt x="6768" y="8638"/>
                  </a:cubicBezTo>
                  <a:lnTo>
                    <a:pt x="6768" y="8638"/>
                  </a:lnTo>
                  <a:cubicBezTo>
                    <a:pt x="6769" y="8637"/>
                    <a:pt x="6770" y="8637"/>
                    <a:pt x="6770" y="8637"/>
                  </a:cubicBezTo>
                  <a:lnTo>
                    <a:pt x="6770" y="8637"/>
                  </a:lnTo>
                  <a:cubicBezTo>
                    <a:pt x="6771" y="8637"/>
                    <a:pt x="6771" y="8637"/>
                    <a:pt x="6770" y="8638"/>
                  </a:cubicBezTo>
                  <a:lnTo>
                    <a:pt x="6770" y="8638"/>
                  </a:lnTo>
                  <a:cubicBezTo>
                    <a:pt x="6776" y="8640"/>
                    <a:pt x="6777" y="8642"/>
                    <a:pt x="6765" y="8644"/>
                  </a:cubicBezTo>
                  <a:lnTo>
                    <a:pt x="6765" y="8644"/>
                  </a:lnTo>
                  <a:cubicBezTo>
                    <a:pt x="6767" y="8641"/>
                    <a:pt x="6769" y="8639"/>
                    <a:pt x="6770" y="8638"/>
                  </a:cubicBezTo>
                  <a:lnTo>
                    <a:pt x="6770" y="8638"/>
                  </a:lnTo>
                  <a:cubicBezTo>
                    <a:pt x="6769" y="8638"/>
                    <a:pt x="6768" y="8638"/>
                    <a:pt x="6768" y="8638"/>
                  </a:cubicBezTo>
                  <a:lnTo>
                    <a:pt x="6768" y="8638"/>
                  </a:lnTo>
                  <a:cubicBezTo>
                    <a:pt x="6765" y="8639"/>
                    <a:pt x="6759" y="8642"/>
                    <a:pt x="6751" y="8646"/>
                  </a:cubicBezTo>
                  <a:cubicBezTo>
                    <a:pt x="6757" y="8645"/>
                    <a:pt x="6761" y="8645"/>
                    <a:pt x="6765" y="8644"/>
                  </a:cubicBezTo>
                  <a:lnTo>
                    <a:pt x="6765" y="8644"/>
                  </a:lnTo>
                  <a:cubicBezTo>
                    <a:pt x="6764" y="8645"/>
                    <a:pt x="6764" y="8645"/>
                    <a:pt x="6763" y="8646"/>
                  </a:cubicBezTo>
                  <a:cubicBezTo>
                    <a:pt x="6795" y="8646"/>
                    <a:pt x="6800" y="8635"/>
                    <a:pt x="6821" y="8635"/>
                  </a:cubicBezTo>
                  <a:cubicBezTo>
                    <a:pt x="6832" y="8635"/>
                    <a:pt x="6846" y="8638"/>
                    <a:pt x="6870" y="8646"/>
                  </a:cubicBezTo>
                  <a:cubicBezTo>
                    <a:pt x="6846" y="8646"/>
                    <a:pt x="6834" y="8658"/>
                    <a:pt x="6882" y="8670"/>
                  </a:cubicBezTo>
                  <a:cubicBezTo>
                    <a:pt x="6977" y="8622"/>
                    <a:pt x="6894" y="8563"/>
                    <a:pt x="6941" y="8563"/>
                  </a:cubicBezTo>
                  <a:cubicBezTo>
                    <a:pt x="6906" y="8563"/>
                    <a:pt x="6894" y="8551"/>
                    <a:pt x="6858" y="8551"/>
                  </a:cubicBezTo>
                  <a:cubicBezTo>
                    <a:pt x="6882" y="8551"/>
                    <a:pt x="6858" y="8539"/>
                    <a:pt x="6846" y="8539"/>
                  </a:cubicBezTo>
                  <a:lnTo>
                    <a:pt x="6787" y="8539"/>
                  </a:lnTo>
                  <a:cubicBezTo>
                    <a:pt x="6771" y="8535"/>
                    <a:pt x="6750" y="8534"/>
                    <a:pt x="6733" y="8534"/>
                  </a:cubicBezTo>
                  <a:close/>
                  <a:moveTo>
                    <a:pt x="9218" y="8105"/>
                  </a:moveTo>
                  <a:cubicBezTo>
                    <a:pt x="9184" y="8105"/>
                    <a:pt x="9148" y="8113"/>
                    <a:pt x="9108" y="8146"/>
                  </a:cubicBezTo>
                  <a:lnTo>
                    <a:pt x="9156" y="8146"/>
                  </a:lnTo>
                  <a:cubicBezTo>
                    <a:pt x="9139" y="8155"/>
                    <a:pt x="9134" y="8170"/>
                    <a:pt x="9123" y="8172"/>
                  </a:cubicBezTo>
                  <a:lnTo>
                    <a:pt x="9123" y="8172"/>
                  </a:lnTo>
                  <a:cubicBezTo>
                    <a:pt x="9121" y="8170"/>
                    <a:pt x="9118" y="8169"/>
                    <a:pt x="9114" y="8169"/>
                  </a:cubicBezTo>
                  <a:cubicBezTo>
                    <a:pt x="9112" y="8169"/>
                    <a:pt x="9110" y="8169"/>
                    <a:pt x="9108" y="8170"/>
                  </a:cubicBezTo>
                  <a:cubicBezTo>
                    <a:pt x="9113" y="8172"/>
                    <a:pt x="9117" y="8173"/>
                    <a:pt x="9120" y="8173"/>
                  </a:cubicBezTo>
                  <a:cubicBezTo>
                    <a:pt x="9121" y="8173"/>
                    <a:pt x="9122" y="8173"/>
                    <a:pt x="9123" y="8172"/>
                  </a:cubicBezTo>
                  <a:lnTo>
                    <a:pt x="9123" y="8172"/>
                  </a:lnTo>
                  <a:cubicBezTo>
                    <a:pt x="9136" y="8185"/>
                    <a:pt x="9131" y="8225"/>
                    <a:pt x="9119" y="8225"/>
                  </a:cubicBezTo>
                  <a:cubicBezTo>
                    <a:pt x="9117" y="8225"/>
                    <a:pt x="9116" y="8225"/>
                    <a:pt x="9115" y="8224"/>
                  </a:cubicBezTo>
                  <a:lnTo>
                    <a:pt x="9115" y="8224"/>
                  </a:lnTo>
                  <a:cubicBezTo>
                    <a:pt x="9130" y="8241"/>
                    <a:pt x="9124" y="8241"/>
                    <a:pt x="9156" y="8241"/>
                  </a:cubicBezTo>
                  <a:cubicBezTo>
                    <a:pt x="9115" y="8251"/>
                    <a:pt x="9118" y="8280"/>
                    <a:pt x="9073" y="8287"/>
                  </a:cubicBezTo>
                  <a:lnTo>
                    <a:pt x="9073" y="8287"/>
                  </a:lnTo>
                  <a:cubicBezTo>
                    <a:pt x="9080" y="8286"/>
                    <a:pt x="9088" y="8286"/>
                    <a:pt x="9095" y="8286"/>
                  </a:cubicBezTo>
                  <a:cubicBezTo>
                    <a:pt x="9111" y="8286"/>
                    <a:pt x="9126" y="8289"/>
                    <a:pt x="9132" y="8301"/>
                  </a:cubicBezTo>
                  <a:cubicBezTo>
                    <a:pt x="9124" y="8301"/>
                    <a:pt x="9116" y="8306"/>
                    <a:pt x="9108" y="8306"/>
                  </a:cubicBezTo>
                  <a:cubicBezTo>
                    <a:pt x="9104" y="8306"/>
                    <a:pt x="9100" y="8305"/>
                    <a:pt x="9096" y="8301"/>
                  </a:cubicBezTo>
                  <a:lnTo>
                    <a:pt x="9096" y="8301"/>
                  </a:lnTo>
                  <a:cubicBezTo>
                    <a:pt x="9103" y="8308"/>
                    <a:pt x="9106" y="8315"/>
                    <a:pt x="9105" y="8319"/>
                  </a:cubicBezTo>
                  <a:lnTo>
                    <a:pt x="9105" y="8319"/>
                  </a:lnTo>
                  <a:cubicBezTo>
                    <a:pt x="9105" y="8319"/>
                    <a:pt x="9105" y="8319"/>
                    <a:pt x="9106" y="8319"/>
                  </a:cubicBezTo>
                  <a:cubicBezTo>
                    <a:pt x="9116" y="8319"/>
                    <a:pt x="9132" y="8324"/>
                    <a:pt x="9132" y="8324"/>
                  </a:cubicBezTo>
                  <a:cubicBezTo>
                    <a:pt x="9116" y="8324"/>
                    <a:pt x="9106" y="8330"/>
                    <a:pt x="9093" y="8330"/>
                  </a:cubicBezTo>
                  <a:cubicBezTo>
                    <a:pt x="9091" y="8330"/>
                    <a:pt x="9088" y="8330"/>
                    <a:pt x="9085" y="8329"/>
                  </a:cubicBezTo>
                  <a:lnTo>
                    <a:pt x="9085" y="8329"/>
                  </a:lnTo>
                  <a:cubicBezTo>
                    <a:pt x="9084" y="8336"/>
                    <a:pt x="9084" y="8341"/>
                    <a:pt x="9084" y="8343"/>
                  </a:cubicBezTo>
                  <a:lnTo>
                    <a:pt x="9084" y="8343"/>
                  </a:lnTo>
                  <a:cubicBezTo>
                    <a:pt x="9077" y="8339"/>
                    <a:pt x="9073" y="8336"/>
                    <a:pt x="9073" y="8336"/>
                  </a:cubicBezTo>
                  <a:lnTo>
                    <a:pt x="9073" y="8336"/>
                  </a:lnTo>
                  <a:cubicBezTo>
                    <a:pt x="9078" y="8341"/>
                    <a:pt x="9080" y="8344"/>
                    <a:pt x="9082" y="8344"/>
                  </a:cubicBezTo>
                  <a:cubicBezTo>
                    <a:pt x="9083" y="8344"/>
                    <a:pt x="9083" y="8344"/>
                    <a:pt x="9084" y="8343"/>
                  </a:cubicBezTo>
                  <a:lnTo>
                    <a:pt x="9084" y="8343"/>
                  </a:lnTo>
                  <a:cubicBezTo>
                    <a:pt x="9096" y="8351"/>
                    <a:pt x="9116" y="8363"/>
                    <a:pt x="9114" y="8363"/>
                  </a:cubicBezTo>
                  <a:cubicBezTo>
                    <a:pt x="9113" y="8363"/>
                    <a:pt x="9112" y="8362"/>
                    <a:pt x="9108" y="8360"/>
                  </a:cubicBezTo>
                  <a:cubicBezTo>
                    <a:pt x="9108" y="8366"/>
                    <a:pt x="9103" y="8371"/>
                    <a:pt x="9095" y="8376"/>
                  </a:cubicBezTo>
                  <a:lnTo>
                    <a:pt x="9095" y="8376"/>
                  </a:lnTo>
                  <a:cubicBezTo>
                    <a:pt x="9090" y="8374"/>
                    <a:pt x="9086" y="8373"/>
                    <a:pt x="9080" y="8373"/>
                  </a:cubicBezTo>
                  <a:lnTo>
                    <a:pt x="9080" y="8373"/>
                  </a:lnTo>
                  <a:cubicBezTo>
                    <a:pt x="9082" y="8373"/>
                    <a:pt x="9077" y="8376"/>
                    <a:pt x="9061" y="8384"/>
                  </a:cubicBezTo>
                  <a:cubicBezTo>
                    <a:pt x="9073" y="8384"/>
                    <a:pt x="9086" y="8381"/>
                    <a:pt x="9095" y="8376"/>
                  </a:cubicBezTo>
                  <a:lnTo>
                    <a:pt x="9095" y="8376"/>
                  </a:lnTo>
                  <a:cubicBezTo>
                    <a:pt x="9107" y="8379"/>
                    <a:pt x="9117" y="8384"/>
                    <a:pt x="9132" y="8384"/>
                  </a:cubicBezTo>
                  <a:cubicBezTo>
                    <a:pt x="9108" y="8408"/>
                    <a:pt x="9108" y="8408"/>
                    <a:pt x="9085" y="8408"/>
                  </a:cubicBezTo>
                  <a:cubicBezTo>
                    <a:pt x="9110" y="8408"/>
                    <a:pt x="9105" y="8420"/>
                    <a:pt x="9091" y="8427"/>
                  </a:cubicBezTo>
                  <a:lnTo>
                    <a:pt x="9091" y="8427"/>
                  </a:lnTo>
                  <a:cubicBezTo>
                    <a:pt x="9083" y="8423"/>
                    <a:pt x="9076" y="8421"/>
                    <a:pt x="9074" y="8421"/>
                  </a:cubicBezTo>
                  <a:cubicBezTo>
                    <a:pt x="9071" y="8421"/>
                    <a:pt x="9072" y="8424"/>
                    <a:pt x="9081" y="8431"/>
                  </a:cubicBezTo>
                  <a:lnTo>
                    <a:pt x="9081" y="8431"/>
                  </a:lnTo>
                  <a:cubicBezTo>
                    <a:pt x="9079" y="8431"/>
                    <a:pt x="9076" y="8431"/>
                    <a:pt x="9073" y="8432"/>
                  </a:cubicBezTo>
                  <a:cubicBezTo>
                    <a:pt x="9076" y="8432"/>
                    <a:pt x="9079" y="8431"/>
                    <a:pt x="9082" y="8431"/>
                  </a:cubicBezTo>
                  <a:lnTo>
                    <a:pt x="9082" y="8431"/>
                  </a:lnTo>
                  <a:cubicBezTo>
                    <a:pt x="9089" y="8436"/>
                    <a:pt x="9101" y="8444"/>
                    <a:pt x="9120" y="8455"/>
                  </a:cubicBezTo>
                  <a:cubicBezTo>
                    <a:pt x="9122" y="8455"/>
                    <a:pt x="9123" y="8455"/>
                    <a:pt x="9123" y="8453"/>
                  </a:cubicBezTo>
                  <a:lnTo>
                    <a:pt x="9123" y="8453"/>
                  </a:lnTo>
                  <a:cubicBezTo>
                    <a:pt x="9125" y="8448"/>
                    <a:pt x="9111" y="8438"/>
                    <a:pt x="9097" y="8430"/>
                  </a:cubicBezTo>
                  <a:lnTo>
                    <a:pt x="9097" y="8430"/>
                  </a:lnTo>
                  <a:cubicBezTo>
                    <a:pt x="9095" y="8430"/>
                    <a:pt x="9093" y="8430"/>
                    <a:pt x="9091" y="8430"/>
                  </a:cubicBezTo>
                  <a:cubicBezTo>
                    <a:pt x="9088" y="8430"/>
                    <a:pt x="9085" y="8430"/>
                    <a:pt x="9082" y="8430"/>
                  </a:cubicBezTo>
                  <a:lnTo>
                    <a:pt x="9082" y="8430"/>
                  </a:lnTo>
                  <a:cubicBezTo>
                    <a:pt x="9085" y="8430"/>
                    <a:pt x="9088" y="8429"/>
                    <a:pt x="9091" y="8427"/>
                  </a:cubicBezTo>
                  <a:lnTo>
                    <a:pt x="9091" y="8427"/>
                  </a:lnTo>
                  <a:cubicBezTo>
                    <a:pt x="9093" y="8428"/>
                    <a:pt x="9095" y="8429"/>
                    <a:pt x="9097" y="8430"/>
                  </a:cubicBezTo>
                  <a:lnTo>
                    <a:pt x="9097" y="8430"/>
                  </a:lnTo>
                  <a:cubicBezTo>
                    <a:pt x="9148" y="8434"/>
                    <a:pt x="9167" y="8479"/>
                    <a:pt x="9239" y="8479"/>
                  </a:cubicBezTo>
                  <a:lnTo>
                    <a:pt x="9168" y="8479"/>
                  </a:lnTo>
                  <a:cubicBezTo>
                    <a:pt x="9203" y="8493"/>
                    <a:pt x="9217" y="8499"/>
                    <a:pt x="9202" y="8499"/>
                  </a:cubicBezTo>
                  <a:cubicBezTo>
                    <a:pt x="9193" y="8499"/>
                    <a:pt x="9176" y="8497"/>
                    <a:pt x="9150" y="8494"/>
                  </a:cubicBezTo>
                  <a:lnTo>
                    <a:pt x="9150" y="8494"/>
                  </a:lnTo>
                  <a:cubicBezTo>
                    <a:pt x="9156" y="8503"/>
                    <a:pt x="9217" y="8527"/>
                    <a:pt x="9120" y="8527"/>
                  </a:cubicBezTo>
                  <a:cubicBezTo>
                    <a:pt x="9156" y="8527"/>
                    <a:pt x="9204" y="8539"/>
                    <a:pt x="9239" y="8539"/>
                  </a:cubicBezTo>
                  <a:lnTo>
                    <a:pt x="9180" y="8539"/>
                  </a:lnTo>
                  <a:cubicBezTo>
                    <a:pt x="9145" y="8536"/>
                    <a:pt x="9125" y="8535"/>
                    <a:pt x="9116" y="8535"/>
                  </a:cubicBezTo>
                  <a:cubicBezTo>
                    <a:pt x="9089" y="8535"/>
                    <a:pt x="9135" y="8542"/>
                    <a:pt x="9125" y="8542"/>
                  </a:cubicBezTo>
                  <a:cubicBezTo>
                    <a:pt x="9121" y="8542"/>
                    <a:pt x="9110" y="8541"/>
                    <a:pt x="9085" y="8539"/>
                  </a:cubicBezTo>
                  <a:lnTo>
                    <a:pt x="9085" y="8539"/>
                  </a:lnTo>
                  <a:cubicBezTo>
                    <a:pt x="9102" y="8541"/>
                    <a:pt x="9117" y="8543"/>
                    <a:pt x="9128" y="8544"/>
                  </a:cubicBezTo>
                  <a:lnTo>
                    <a:pt x="9128" y="8544"/>
                  </a:lnTo>
                  <a:cubicBezTo>
                    <a:pt x="9126" y="8546"/>
                    <a:pt x="9123" y="8548"/>
                    <a:pt x="9120" y="8551"/>
                  </a:cubicBezTo>
                  <a:cubicBezTo>
                    <a:pt x="9127" y="8548"/>
                    <a:pt x="9134" y="8546"/>
                    <a:pt x="9140" y="8546"/>
                  </a:cubicBezTo>
                  <a:cubicBezTo>
                    <a:pt x="9141" y="8546"/>
                    <a:pt x="9142" y="8546"/>
                    <a:pt x="9143" y="8546"/>
                  </a:cubicBezTo>
                  <a:lnTo>
                    <a:pt x="9143" y="8546"/>
                  </a:lnTo>
                  <a:cubicBezTo>
                    <a:pt x="9144" y="8546"/>
                    <a:pt x="9145" y="8546"/>
                    <a:pt x="9146" y="8547"/>
                  </a:cubicBezTo>
                  <a:lnTo>
                    <a:pt x="9146" y="8547"/>
                  </a:lnTo>
                  <a:cubicBezTo>
                    <a:pt x="9159" y="8549"/>
                    <a:pt x="9163" y="8559"/>
                    <a:pt x="9132" y="8575"/>
                  </a:cubicBezTo>
                  <a:cubicBezTo>
                    <a:pt x="9156" y="8575"/>
                    <a:pt x="9180" y="8575"/>
                    <a:pt x="9204" y="8563"/>
                  </a:cubicBezTo>
                  <a:cubicBezTo>
                    <a:pt x="9170" y="8563"/>
                    <a:pt x="9186" y="8547"/>
                    <a:pt x="9211" y="8547"/>
                  </a:cubicBezTo>
                  <a:cubicBezTo>
                    <a:pt x="9225" y="8547"/>
                    <a:pt x="9242" y="8552"/>
                    <a:pt x="9254" y="8569"/>
                  </a:cubicBezTo>
                  <a:lnTo>
                    <a:pt x="9254" y="8569"/>
                  </a:lnTo>
                  <a:cubicBezTo>
                    <a:pt x="9242" y="8570"/>
                    <a:pt x="9209" y="8576"/>
                    <a:pt x="9177" y="8582"/>
                  </a:cubicBezTo>
                  <a:lnTo>
                    <a:pt x="9177" y="8582"/>
                  </a:lnTo>
                  <a:cubicBezTo>
                    <a:pt x="9166" y="8582"/>
                    <a:pt x="9155" y="8581"/>
                    <a:pt x="9144" y="8581"/>
                  </a:cubicBezTo>
                  <a:cubicBezTo>
                    <a:pt x="9124" y="8581"/>
                    <a:pt x="9104" y="8582"/>
                    <a:pt x="9085" y="8586"/>
                  </a:cubicBezTo>
                  <a:lnTo>
                    <a:pt x="9154" y="8586"/>
                  </a:lnTo>
                  <a:cubicBezTo>
                    <a:pt x="9122" y="8593"/>
                    <a:pt x="9097" y="8598"/>
                    <a:pt x="9108" y="8598"/>
                  </a:cubicBezTo>
                  <a:lnTo>
                    <a:pt x="9263" y="8598"/>
                  </a:lnTo>
                  <a:cubicBezTo>
                    <a:pt x="9251" y="8604"/>
                    <a:pt x="9224" y="8610"/>
                    <a:pt x="9197" y="8613"/>
                  </a:cubicBezTo>
                  <a:lnTo>
                    <a:pt x="9197" y="8613"/>
                  </a:lnTo>
                  <a:cubicBezTo>
                    <a:pt x="9195" y="8613"/>
                    <a:pt x="9193" y="8612"/>
                    <a:pt x="9192" y="8612"/>
                  </a:cubicBezTo>
                  <a:lnTo>
                    <a:pt x="9192" y="8612"/>
                  </a:lnTo>
                  <a:cubicBezTo>
                    <a:pt x="9185" y="8613"/>
                    <a:pt x="9176" y="8614"/>
                    <a:pt x="9168" y="8615"/>
                  </a:cubicBezTo>
                  <a:lnTo>
                    <a:pt x="9168" y="8615"/>
                  </a:lnTo>
                  <a:cubicBezTo>
                    <a:pt x="9177" y="8615"/>
                    <a:pt x="9187" y="8614"/>
                    <a:pt x="9197" y="8613"/>
                  </a:cubicBezTo>
                  <a:lnTo>
                    <a:pt x="9197" y="8613"/>
                  </a:lnTo>
                  <a:cubicBezTo>
                    <a:pt x="9203" y="8615"/>
                    <a:pt x="9211" y="8618"/>
                    <a:pt x="9215" y="8622"/>
                  </a:cubicBezTo>
                  <a:cubicBezTo>
                    <a:pt x="9001" y="8634"/>
                    <a:pt x="9251" y="8634"/>
                    <a:pt x="9144" y="8646"/>
                  </a:cubicBezTo>
                  <a:cubicBezTo>
                    <a:pt x="9176" y="8646"/>
                    <a:pt x="9192" y="8641"/>
                    <a:pt x="9216" y="8641"/>
                  </a:cubicBezTo>
                  <a:cubicBezTo>
                    <a:pt x="9229" y="8641"/>
                    <a:pt x="9243" y="8642"/>
                    <a:pt x="9263" y="8646"/>
                  </a:cubicBezTo>
                  <a:cubicBezTo>
                    <a:pt x="9239" y="8646"/>
                    <a:pt x="9227" y="8658"/>
                    <a:pt x="9275" y="8670"/>
                  </a:cubicBezTo>
                  <a:cubicBezTo>
                    <a:pt x="9358" y="8622"/>
                    <a:pt x="9299" y="8563"/>
                    <a:pt x="9335" y="8563"/>
                  </a:cubicBezTo>
                  <a:cubicBezTo>
                    <a:pt x="9299" y="8563"/>
                    <a:pt x="9287" y="8551"/>
                    <a:pt x="9251" y="8551"/>
                  </a:cubicBezTo>
                  <a:cubicBezTo>
                    <a:pt x="9287" y="8551"/>
                    <a:pt x="9239" y="8527"/>
                    <a:pt x="9239" y="8527"/>
                  </a:cubicBezTo>
                  <a:cubicBezTo>
                    <a:pt x="9250" y="8527"/>
                    <a:pt x="9258" y="8527"/>
                    <a:pt x="9265" y="8528"/>
                  </a:cubicBezTo>
                  <a:lnTo>
                    <a:pt x="9265" y="8528"/>
                  </a:lnTo>
                  <a:cubicBezTo>
                    <a:pt x="9256" y="8516"/>
                    <a:pt x="9281" y="8500"/>
                    <a:pt x="9299" y="8491"/>
                  </a:cubicBezTo>
                  <a:cubicBezTo>
                    <a:pt x="9299" y="8491"/>
                    <a:pt x="9299" y="8484"/>
                    <a:pt x="9305" y="8481"/>
                  </a:cubicBezTo>
                  <a:lnTo>
                    <a:pt x="9305" y="8481"/>
                  </a:lnTo>
                  <a:cubicBezTo>
                    <a:pt x="9301" y="8481"/>
                    <a:pt x="9297" y="8482"/>
                    <a:pt x="9294" y="8482"/>
                  </a:cubicBezTo>
                  <a:cubicBezTo>
                    <a:pt x="9263" y="8482"/>
                    <a:pt x="9260" y="8452"/>
                    <a:pt x="9239" y="8432"/>
                  </a:cubicBezTo>
                  <a:cubicBezTo>
                    <a:pt x="9263" y="8426"/>
                    <a:pt x="9281" y="8423"/>
                    <a:pt x="9299" y="8423"/>
                  </a:cubicBezTo>
                  <a:cubicBezTo>
                    <a:pt x="9317" y="8423"/>
                    <a:pt x="9335" y="8426"/>
                    <a:pt x="9358" y="8432"/>
                  </a:cubicBezTo>
                  <a:cubicBezTo>
                    <a:pt x="9287" y="8408"/>
                    <a:pt x="9287" y="8348"/>
                    <a:pt x="9251" y="8348"/>
                  </a:cubicBezTo>
                  <a:cubicBezTo>
                    <a:pt x="9275" y="8336"/>
                    <a:pt x="9287" y="8324"/>
                    <a:pt x="9311" y="8313"/>
                  </a:cubicBezTo>
                  <a:cubicBezTo>
                    <a:pt x="9311" y="8277"/>
                    <a:pt x="9311" y="8241"/>
                    <a:pt x="9251" y="8241"/>
                  </a:cubicBezTo>
                  <a:cubicBezTo>
                    <a:pt x="9299" y="8241"/>
                    <a:pt x="9275" y="8217"/>
                    <a:pt x="9251" y="8205"/>
                  </a:cubicBezTo>
                  <a:lnTo>
                    <a:pt x="9299" y="8205"/>
                  </a:lnTo>
                  <a:cubicBezTo>
                    <a:pt x="9263" y="8194"/>
                    <a:pt x="9239" y="8170"/>
                    <a:pt x="9299" y="8170"/>
                  </a:cubicBezTo>
                  <a:cubicBezTo>
                    <a:pt x="9275" y="8146"/>
                    <a:pt x="9192" y="8182"/>
                    <a:pt x="9299" y="8110"/>
                  </a:cubicBezTo>
                  <a:cubicBezTo>
                    <a:pt x="9272" y="8110"/>
                    <a:pt x="9246" y="8105"/>
                    <a:pt x="9218" y="8105"/>
                  </a:cubicBezTo>
                  <a:close/>
                  <a:moveTo>
                    <a:pt x="10466" y="8669"/>
                  </a:moveTo>
                  <a:cubicBezTo>
                    <a:pt x="10470" y="8670"/>
                    <a:pt x="10474" y="8670"/>
                    <a:pt x="10478" y="8670"/>
                  </a:cubicBezTo>
                  <a:lnTo>
                    <a:pt x="10466" y="8670"/>
                  </a:lnTo>
                  <a:cubicBezTo>
                    <a:pt x="10466" y="8670"/>
                    <a:pt x="10466" y="8669"/>
                    <a:pt x="10466" y="8669"/>
                  </a:cubicBezTo>
                  <a:close/>
                  <a:moveTo>
                    <a:pt x="9323" y="8682"/>
                  </a:moveTo>
                  <a:cubicBezTo>
                    <a:pt x="9323" y="8686"/>
                    <a:pt x="9320" y="8687"/>
                    <a:pt x="9316" y="8687"/>
                  </a:cubicBezTo>
                  <a:cubicBezTo>
                    <a:pt x="9308" y="8687"/>
                    <a:pt x="9295" y="8682"/>
                    <a:pt x="9287" y="8682"/>
                  </a:cubicBezTo>
                  <a:close/>
                  <a:moveTo>
                    <a:pt x="12716" y="8705"/>
                  </a:moveTo>
                  <a:cubicBezTo>
                    <a:pt x="12711" y="8705"/>
                    <a:pt x="12706" y="8708"/>
                    <a:pt x="12701" y="8711"/>
                  </a:cubicBezTo>
                  <a:lnTo>
                    <a:pt x="12701" y="8711"/>
                  </a:lnTo>
                  <a:cubicBezTo>
                    <a:pt x="12706" y="8709"/>
                    <a:pt x="12711" y="8708"/>
                    <a:pt x="12716" y="8705"/>
                  </a:cubicBezTo>
                  <a:close/>
                  <a:moveTo>
                    <a:pt x="13896" y="8784"/>
                  </a:moveTo>
                  <a:cubicBezTo>
                    <a:pt x="13901" y="8784"/>
                    <a:pt x="13875" y="8789"/>
                    <a:pt x="13859" y="8789"/>
                  </a:cubicBezTo>
                  <a:cubicBezTo>
                    <a:pt x="13883" y="8785"/>
                    <a:pt x="13893" y="8784"/>
                    <a:pt x="13896" y="8784"/>
                  </a:cubicBezTo>
                  <a:close/>
                  <a:moveTo>
                    <a:pt x="3774" y="8872"/>
                  </a:moveTo>
                  <a:cubicBezTo>
                    <a:pt x="3774" y="8872"/>
                    <a:pt x="3774" y="8872"/>
                    <a:pt x="3774" y="8872"/>
                  </a:cubicBezTo>
                  <a:lnTo>
                    <a:pt x="3774" y="8872"/>
                  </a:lnTo>
                  <a:cubicBezTo>
                    <a:pt x="3774" y="8872"/>
                    <a:pt x="3774" y="8872"/>
                    <a:pt x="3774" y="8872"/>
                  </a:cubicBezTo>
                  <a:lnTo>
                    <a:pt x="3774" y="8872"/>
                  </a:lnTo>
                  <a:cubicBezTo>
                    <a:pt x="3772" y="8873"/>
                    <a:pt x="3771" y="8873"/>
                    <a:pt x="3769" y="8874"/>
                  </a:cubicBezTo>
                  <a:lnTo>
                    <a:pt x="3769" y="8874"/>
                  </a:lnTo>
                  <a:cubicBezTo>
                    <a:pt x="3770" y="8873"/>
                    <a:pt x="3771" y="8872"/>
                    <a:pt x="3774" y="8872"/>
                  </a:cubicBezTo>
                  <a:close/>
                  <a:moveTo>
                    <a:pt x="3774" y="8872"/>
                  </a:moveTo>
                  <a:cubicBezTo>
                    <a:pt x="3774" y="8876"/>
                    <a:pt x="3773" y="8877"/>
                    <a:pt x="3772" y="8877"/>
                  </a:cubicBezTo>
                  <a:cubicBezTo>
                    <a:pt x="3771" y="8877"/>
                    <a:pt x="3771" y="8877"/>
                    <a:pt x="3771" y="8877"/>
                  </a:cubicBezTo>
                  <a:lnTo>
                    <a:pt x="3771" y="8877"/>
                  </a:lnTo>
                  <a:cubicBezTo>
                    <a:pt x="3767" y="8884"/>
                    <a:pt x="3761" y="8886"/>
                    <a:pt x="3758" y="8886"/>
                  </a:cubicBezTo>
                  <a:cubicBezTo>
                    <a:pt x="3753" y="8886"/>
                    <a:pt x="3754" y="8880"/>
                    <a:pt x="3769" y="8874"/>
                  </a:cubicBezTo>
                  <a:lnTo>
                    <a:pt x="3769" y="8874"/>
                  </a:lnTo>
                  <a:cubicBezTo>
                    <a:pt x="3769" y="8875"/>
                    <a:pt x="3770" y="8877"/>
                    <a:pt x="3771" y="8877"/>
                  </a:cubicBezTo>
                  <a:lnTo>
                    <a:pt x="3771" y="8877"/>
                  </a:lnTo>
                  <a:cubicBezTo>
                    <a:pt x="3772" y="8876"/>
                    <a:pt x="3773" y="8874"/>
                    <a:pt x="3774" y="8872"/>
                  </a:cubicBezTo>
                  <a:close/>
                  <a:moveTo>
                    <a:pt x="15987" y="8920"/>
                  </a:moveTo>
                  <a:lnTo>
                    <a:pt x="15987" y="8920"/>
                  </a:lnTo>
                  <a:cubicBezTo>
                    <a:pt x="15988" y="8920"/>
                    <a:pt x="15989" y="8920"/>
                    <a:pt x="15990" y="8920"/>
                  </a:cubicBezTo>
                  <a:cubicBezTo>
                    <a:pt x="15989" y="8920"/>
                    <a:pt x="15988" y="8920"/>
                    <a:pt x="15987" y="8920"/>
                  </a:cubicBezTo>
                  <a:close/>
                  <a:moveTo>
                    <a:pt x="15727" y="8939"/>
                  </a:moveTo>
                  <a:cubicBezTo>
                    <a:pt x="15730" y="8941"/>
                    <a:pt x="15734" y="8942"/>
                    <a:pt x="15740" y="8944"/>
                  </a:cubicBezTo>
                  <a:cubicBezTo>
                    <a:pt x="15735" y="8941"/>
                    <a:pt x="15731" y="8939"/>
                    <a:pt x="15727" y="8939"/>
                  </a:cubicBezTo>
                  <a:close/>
                  <a:moveTo>
                    <a:pt x="15773" y="8939"/>
                  </a:moveTo>
                  <a:cubicBezTo>
                    <a:pt x="15773" y="8941"/>
                    <a:pt x="15774" y="8942"/>
                    <a:pt x="15776" y="8944"/>
                  </a:cubicBezTo>
                  <a:cubicBezTo>
                    <a:pt x="15775" y="8942"/>
                    <a:pt x="15774" y="8941"/>
                    <a:pt x="15773" y="8939"/>
                  </a:cubicBezTo>
                  <a:close/>
                  <a:moveTo>
                    <a:pt x="16014" y="8932"/>
                  </a:moveTo>
                  <a:cubicBezTo>
                    <a:pt x="15966" y="8932"/>
                    <a:pt x="15907" y="8944"/>
                    <a:pt x="15859" y="8956"/>
                  </a:cubicBezTo>
                  <a:lnTo>
                    <a:pt x="15823" y="8956"/>
                  </a:lnTo>
                  <a:cubicBezTo>
                    <a:pt x="15839" y="8958"/>
                    <a:pt x="15854" y="8959"/>
                    <a:pt x="15867" y="8959"/>
                  </a:cubicBezTo>
                  <a:cubicBezTo>
                    <a:pt x="15922" y="8959"/>
                    <a:pt x="15956" y="8941"/>
                    <a:pt x="16014" y="8932"/>
                  </a:cubicBezTo>
                  <a:close/>
                  <a:moveTo>
                    <a:pt x="8931" y="0"/>
                  </a:moveTo>
                  <a:cubicBezTo>
                    <a:pt x="8701" y="0"/>
                    <a:pt x="8487" y="42"/>
                    <a:pt x="8252" y="42"/>
                  </a:cubicBezTo>
                  <a:cubicBezTo>
                    <a:pt x="8213" y="42"/>
                    <a:pt x="8173" y="40"/>
                    <a:pt x="8132" y="38"/>
                  </a:cubicBezTo>
                  <a:cubicBezTo>
                    <a:pt x="7703" y="38"/>
                    <a:pt x="7310" y="97"/>
                    <a:pt x="6870" y="169"/>
                  </a:cubicBezTo>
                  <a:cubicBezTo>
                    <a:pt x="6848" y="157"/>
                    <a:pt x="6822" y="152"/>
                    <a:pt x="6793" y="152"/>
                  </a:cubicBezTo>
                  <a:cubicBezTo>
                    <a:pt x="6589" y="152"/>
                    <a:pt x="6241" y="414"/>
                    <a:pt x="6084" y="466"/>
                  </a:cubicBezTo>
                  <a:cubicBezTo>
                    <a:pt x="5917" y="526"/>
                    <a:pt x="4798" y="764"/>
                    <a:pt x="4786" y="1002"/>
                  </a:cubicBezTo>
                  <a:cubicBezTo>
                    <a:pt x="4477" y="1216"/>
                    <a:pt x="4167" y="1383"/>
                    <a:pt x="3846" y="1633"/>
                  </a:cubicBezTo>
                  <a:cubicBezTo>
                    <a:pt x="3084" y="2229"/>
                    <a:pt x="2357" y="3014"/>
                    <a:pt x="1976" y="3883"/>
                  </a:cubicBezTo>
                  <a:cubicBezTo>
                    <a:pt x="1715" y="4264"/>
                    <a:pt x="1691" y="4788"/>
                    <a:pt x="1453" y="5157"/>
                  </a:cubicBezTo>
                  <a:cubicBezTo>
                    <a:pt x="1310" y="5372"/>
                    <a:pt x="1322" y="5634"/>
                    <a:pt x="1262" y="5860"/>
                  </a:cubicBezTo>
                  <a:cubicBezTo>
                    <a:pt x="1202" y="6064"/>
                    <a:pt x="1027" y="6116"/>
                    <a:pt x="840" y="6116"/>
                  </a:cubicBezTo>
                  <a:cubicBezTo>
                    <a:pt x="766" y="6116"/>
                    <a:pt x="690" y="6108"/>
                    <a:pt x="619" y="6098"/>
                  </a:cubicBezTo>
                  <a:lnTo>
                    <a:pt x="619" y="6098"/>
                  </a:lnTo>
                  <a:cubicBezTo>
                    <a:pt x="630" y="6108"/>
                    <a:pt x="618" y="6112"/>
                    <a:pt x="592" y="6112"/>
                  </a:cubicBezTo>
                  <a:cubicBezTo>
                    <a:pt x="517" y="6112"/>
                    <a:pt x="319" y="6079"/>
                    <a:pt x="178" y="6079"/>
                  </a:cubicBezTo>
                  <a:cubicBezTo>
                    <a:pt x="90" y="6079"/>
                    <a:pt x="24" y="6092"/>
                    <a:pt x="24" y="6134"/>
                  </a:cubicBezTo>
                  <a:cubicBezTo>
                    <a:pt x="36" y="6598"/>
                    <a:pt x="71" y="7110"/>
                    <a:pt x="36" y="7562"/>
                  </a:cubicBezTo>
                  <a:cubicBezTo>
                    <a:pt x="0" y="7908"/>
                    <a:pt x="83" y="8253"/>
                    <a:pt x="48" y="8598"/>
                  </a:cubicBezTo>
                  <a:cubicBezTo>
                    <a:pt x="25" y="8918"/>
                    <a:pt x="212" y="9001"/>
                    <a:pt x="450" y="9001"/>
                  </a:cubicBezTo>
                  <a:cubicBezTo>
                    <a:pt x="594" y="9001"/>
                    <a:pt x="757" y="8970"/>
                    <a:pt x="905" y="8944"/>
                  </a:cubicBezTo>
                  <a:cubicBezTo>
                    <a:pt x="1119" y="8923"/>
                    <a:pt x="1362" y="8910"/>
                    <a:pt x="1595" y="8910"/>
                  </a:cubicBezTo>
                  <a:cubicBezTo>
                    <a:pt x="1764" y="8910"/>
                    <a:pt x="1927" y="8917"/>
                    <a:pt x="2072" y="8932"/>
                  </a:cubicBezTo>
                  <a:cubicBezTo>
                    <a:pt x="2347" y="8959"/>
                    <a:pt x="2638" y="8987"/>
                    <a:pt x="2924" y="8987"/>
                  </a:cubicBezTo>
                  <a:cubicBezTo>
                    <a:pt x="3133" y="8987"/>
                    <a:pt x="3340" y="8972"/>
                    <a:pt x="3536" y="8932"/>
                  </a:cubicBezTo>
                  <a:cubicBezTo>
                    <a:pt x="3617" y="8916"/>
                    <a:pt x="3700" y="8910"/>
                    <a:pt x="3785" y="8910"/>
                  </a:cubicBezTo>
                  <a:cubicBezTo>
                    <a:pt x="4002" y="8910"/>
                    <a:pt x="4229" y="8948"/>
                    <a:pt x="4453" y="8948"/>
                  </a:cubicBezTo>
                  <a:cubicBezTo>
                    <a:pt x="4529" y="8948"/>
                    <a:pt x="4605" y="8943"/>
                    <a:pt x="4679" y="8932"/>
                  </a:cubicBezTo>
                  <a:cubicBezTo>
                    <a:pt x="4844" y="8906"/>
                    <a:pt x="5033" y="8894"/>
                    <a:pt x="5221" y="8894"/>
                  </a:cubicBezTo>
                  <a:cubicBezTo>
                    <a:pt x="5467" y="8894"/>
                    <a:pt x="5711" y="8915"/>
                    <a:pt x="5894" y="8956"/>
                  </a:cubicBezTo>
                  <a:cubicBezTo>
                    <a:pt x="5911" y="8958"/>
                    <a:pt x="5939" y="8959"/>
                    <a:pt x="5975" y="8959"/>
                  </a:cubicBezTo>
                  <a:cubicBezTo>
                    <a:pt x="6188" y="8959"/>
                    <a:pt x="6673" y="8918"/>
                    <a:pt x="6897" y="8918"/>
                  </a:cubicBezTo>
                  <a:cubicBezTo>
                    <a:pt x="6964" y="8918"/>
                    <a:pt x="7008" y="8922"/>
                    <a:pt x="7013" y="8932"/>
                  </a:cubicBezTo>
                  <a:cubicBezTo>
                    <a:pt x="7025" y="8967"/>
                    <a:pt x="7489" y="8991"/>
                    <a:pt x="7525" y="8991"/>
                  </a:cubicBezTo>
                  <a:cubicBezTo>
                    <a:pt x="7604" y="9001"/>
                    <a:pt x="7728" y="9017"/>
                    <a:pt x="7832" y="9017"/>
                  </a:cubicBezTo>
                  <a:cubicBezTo>
                    <a:pt x="7976" y="9017"/>
                    <a:pt x="8079" y="8985"/>
                    <a:pt x="7953" y="8860"/>
                  </a:cubicBezTo>
                  <a:cubicBezTo>
                    <a:pt x="8003" y="8834"/>
                    <a:pt x="8048" y="8824"/>
                    <a:pt x="8090" y="8824"/>
                  </a:cubicBezTo>
                  <a:cubicBezTo>
                    <a:pt x="8222" y="8824"/>
                    <a:pt x="8327" y="8920"/>
                    <a:pt x="8453" y="8920"/>
                  </a:cubicBezTo>
                  <a:cubicBezTo>
                    <a:pt x="8811" y="8920"/>
                    <a:pt x="9156" y="8884"/>
                    <a:pt x="9513" y="8860"/>
                  </a:cubicBezTo>
                  <a:cubicBezTo>
                    <a:pt x="9524" y="8860"/>
                    <a:pt x="9536" y="8859"/>
                    <a:pt x="9548" y="8859"/>
                  </a:cubicBezTo>
                  <a:cubicBezTo>
                    <a:pt x="9747" y="8859"/>
                    <a:pt x="10097" y="8946"/>
                    <a:pt x="10299" y="8979"/>
                  </a:cubicBezTo>
                  <a:cubicBezTo>
                    <a:pt x="10330" y="8986"/>
                    <a:pt x="10361" y="8988"/>
                    <a:pt x="10393" y="8988"/>
                  </a:cubicBezTo>
                  <a:cubicBezTo>
                    <a:pt x="10549" y="8988"/>
                    <a:pt x="10712" y="8926"/>
                    <a:pt x="10870" y="8926"/>
                  </a:cubicBezTo>
                  <a:cubicBezTo>
                    <a:pt x="10926" y="8926"/>
                    <a:pt x="10982" y="8934"/>
                    <a:pt x="11037" y="8956"/>
                  </a:cubicBezTo>
                  <a:cubicBezTo>
                    <a:pt x="11109" y="9001"/>
                    <a:pt x="11202" y="9015"/>
                    <a:pt x="11301" y="9015"/>
                  </a:cubicBezTo>
                  <a:cubicBezTo>
                    <a:pt x="11433" y="9015"/>
                    <a:pt x="11576" y="8991"/>
                    <a:pt x="11692" y="8991"/>
                  </a:cubicBezTo>
                  <a:cubicBezTo>
                    <a:pt x="11823" y="8991"/>
                    <a:pt x="11930" y="9039"/>
                    <a:pt x="12061" y="9039"/>
                  </a:cubicBezTo>
                  <a:cubicBezTo>
                    <a:pt x="12097" y="9041"/>
                    <a:pt x="12131" y="9041"/>
                    <a:pt x="12163" y="9041"/>
                  </a:cubicBezTo>
                  <a:cubicBezTo>
                    <a:pt x="12357" y="9041"/>
                    <a:pt x="12498" y="9015"/>
                    <a:pt x="12692" y="9015"/>
                  </a:cubicBezTo>
                  <a:cubicBezTo>
                    <a:pt x="12706" y="9014"/>
                    <a:pt x="12720" y="9013"/>
                    <a:pt x="12733" y="9013"/>
                  </a:cubicBezTo>
                  <a:cubicBezTo>
                    <a:pt x="12835" y="9013"/>
                    <a:pt x="12895" y="9045"/>
                    <a:pt x="12990" y="9045"/>
                  </a:cubicBezTo>
                  <a:cubicBezTo>
                    <a:pt x="13011" y="9045"/>
                    <a:pt x="13035" y="9043"/>
                    <a:pt x="13061" y="9039"/>
                  </a:cubicBezTo>
                  <a:cubicBezTo>
                    <a:pt x="13136" y="9030"/>
                    <a:pt x="13209" y="9027"/>
                    <a:pt x="13282" y="9027"/>
                  </a:cubicBezTo>
                  <a:cubicBezTo>
                    <a:pt x="13429" y="9027"/>
                    <a:pt x="13573" y="9039"/>
                    <a:pt x="13716" y="9039"/>
                  </a:cubicBezTo>
                  <a:cubicBezTo>
                    <a:pt x="13787" y="9039"/>
                    <a:pt x="13859" y="9036"/>
                    <a:pt x="13930" y="9027"/>
                  </a:cubicBezTo>
                  <a:cubicBezTo>
                    <a:pt x="13956" y="9027"/>
                    <a:pt x="14113" y="9016"/>
                    <a:pt x="14255" y="9016"/>
                  </a:cubicBezTo>
                  <a:cubicBezTo>
                    <a:pt x="14372" y="9016"/>
                    <a:pt x="14479" y="9024"/>
                    <a:pt x="14490" y="9051"/>
                  </a:cubicBezTo>
                  <a:cubicBezTo>
                    <a:pt x="14500" y="9071"/>
                    <a:pt x="14542" y="9079"/>
                    <a:pt x="14602" y="9079"/>
                  </a:cubicBezTo>
                  <a:cubicBezTo>
                    <a:pt x="14829" y="9079"/>
                    <a:pt x="15309" y="8967"/>
                    <a:pt x="15300" y="8967"/>
                  </a:cubicBezTo>
                  <a:cubicBezTo>
                    <a:pt x="15309" y="8961"/>
                    <a:pt x="15336" y="8959"/>
                    <a:pt x="15374" y="8959"/>
                  </a:cubicBezTo>
                  <a:cubicBezTo>
                    <a:pt x="15486" y="8959"/>
                    <a:pt x="15690" y="8979"/>
                    <a:pt x="15752" y="8979"/>
                  </a:cubicBezTo>
                  <a:cubicBezTo>
                    <a:pt x="15800" y="8967"/>
                    <a:pt x="15776" y="8967"/>
                    <a:pt x="15823" y="8956"/>
                  </a:cubicBezTo>
                  <a:lnTo>
                    <a:pt x="15704" y="8956"/>
                  </a:lnTo>
                  <a:cubicBezTo>
                    <a:pt x="15713" y="8947"/>
                    <a:pt x="15715" y="8939"/>
                    <a:pt x="15724" y="8939"/>
                  </a:cubicBezTo>
                  <a:cubicBezTo>
                    <a:pt x="15725" y="8939"/>
                    <a:pt x="15726" y="8939"/>
                    <a:pt x="15727" y="8939"/>
                  </a:cubicBezTo>
                  <a:lnTo>
                    <a:pt x="15727" y="8939"/>
                  </a:lnTo>
                  <a:cubicBezTo>
                    <a:pt x="15716" y="8932"/>
                    <a:pt x="15725" y="8925"/>
                    <a:pt x="15740" y="8925"/>
                  </a:cubicBezTo>
                  <a:cubicBezTo>
                    <a:pt x="15750" y="8925"/>
                    <a:pt x="15763" y="8929"/>
                    <a:pt x="15773" y="8939"/>
                  </a:cubicBezTo>
                  <a:lnTo>
                    <a:pt x="15773" y="8939"/>
                  </a:lnTo>
                  <a:cubicBezTo>
                    <a:pt x="15769" y="8931"/>
                    <a:pt x="15785" y="8929"/>
                    <a:pt x="15804" y="8929"/>
                  </a:cubicBezTo>
                  <a:cubicBezTo>
                    <a:pt x="15826" y="8929"/>
                    <a:pt x="15853" y="8932"/>
                    <a:pt x="15859" y="8932"/>
                  </a:cubicBezTo>
                  <a:cubicBezTo>
                    <a:pt x="15847" y="8932"/>
                    <a:pt x="15847" y="8944"/>
                    <a:pt x="15859" y="8956"/>
                  </a:cubicBezTo>
                  <a:cubicBezTo>
                    <a:pt x="15867" y="8924"/>
                    <a:pt x="15907" y="8918"/>
                    <a:pt x="15943" y="8918"/>
                  </a:cubicBezTo>
                  <a:cubicBezTo>
                    <a:pt x="15959" y="8918"/>
                    <a:pt x="15975" y="8920"/>
                    <a:pt x="15987" y="8920"/>
                  </a:cubicBezTo>
                  <a:lnTo>
                    <a:pt x="15987" y="8920"/>
                  </a:lnTo>
                  <a:cubicBezTo>
                    <a:pt x="15897" y="8918"/>
                    <a:pt x="15977" y="8848"/>
                    <a:pt x="15907" y="8848"/>
                  </a:cubicBezTo>
                  <a:cubicBezTo>
                    <a:pt x="15907" y="8848"/>
                    <a:pt x="15886" y="8909"/>
                    <a:pt x="15911" y="8909"/>
                  </a:cubicBezTo>
                  <a:cubicBezTo>
                    <a:pt x="15912" y="8909"/>
                    <a:pt x="15912" y="8909"/>
                    <a:pt x="15913" y="8909"/>
                  </a:cubicBezTo>
                  <a:lnTo>
                    <a:pt x="15913" y="8909"/>
                  </a:lnTo>
                  <a:cubicBezTo>
                    <a:pt x="15876" y="8917"/>
                    <a:pt x="15864" y="8930"/>
                    <a:pt x="15845" y="8930"/>
                  </a:cubicBezTo>
                  <a:cubicBezTo>
                    <a:pt x="15836" y="8930"/>
                    <a:pt x="15826" y="8927"/>
                    <a:pt x="15812" y="8920"/>
                  </a:cubicBezTo>
                  <a:cubicBezTo>
                    <a:pt x="15959" y="8897"/>
                    <a:pt x="15782" y="8788"/>
                    <a:pt x="15703" y="8788"/>
                  </a:cubicBezTo>
                  <a:cubicBezTo>
                    <a:pt x="15700" y="8788"/>
                    <a:pt x="15696" y="8788"/>
                    <a:pt x="15692" y="8789"/>
                  </a:cubicBezTo>
                  <a:cubicBezTo>
                    <a:pt x="15567" y="8798"/>
                    <a:pt x="15598" y="8816"/>
                    <a:pt x="15507" y="8816"/>
                  </a:cubicBezTo>
                  <a:cubicBezTo>
                    <a:pt x="15486" y="8816"/>
                    <a:pt x="15457" y="8815"/>
                    <a:pt x="15419" y="8813"/>
                  </a:cubicBezTo>
                  <a:cubicBezTo>
                    <a:pt x="15375" y="8816"/>
                    <a:pt x="15326" y="8818"/>
                    <a:pt x="15275" y="8818"/>
                  </a:cubicBezTo>
                  <a:cubicBezTo>
                    <a:pt x="15129" y="8818"/>
                    <a:pt x="14968" y="8800"/>
                    <a:pt x="14871" y="8729"/>
                  </a:cubicBezTo>
                  <a:lnTo>
                    <a:pt x="15073" y="8729"/>
                  </a:lnTo>
                  <a:cubicBezTo>
                    <a:pt x="14967" y="8712"/>
                    <a:pt x="14868" y="8701"/>
                    <a:pt x="14771" y="8701"/>
                  </a:cubicBezTo>
                  <a:cubicBezTo>
                    <a:pt x="14662" y="8701"/>
                    <a:pt x="14556" y="8715"/>
                    <a:pt x="14442" y="8753"/>
                  </a:cubicBezTo>
                  <a:cubicBezTo>
                    <a:pt x="14434" y="8751"/>
                    <a:pt x="14423" y="8751"/>
                    <a:pt x="14412" y="8751"/>
                  </a:cubicBezTo>
                  <a:cubicBezTo>
                    <a:pt x="14341" y="8751"/>
                    <a:pt x="14220" y="8777"/>
                    <a:pt x="14168" y="8777"/>
                  </a:cubicBezTo>
                  <a:cubicBezTo>
                    <a:pt x="14216" y="8729"/>
                    <a:pt x="14157" y="8694"/>
                    <a:pt x="14109" y="8682"/>
                  </a:cubicBezTo>
                  <a:cubicBezTo>
                    <a:pt x="14145" y="8670"/>
                    <a:pt x="14073" y="8670"/>
                    <a:pt x="14061" y="8670"/>
                  </a:cubicBezTo>
                  <a:cubicBezTo>
                    <a:pt x="14157" y="8622"/>
                    <a:pt x="14073" y="8563"/>
                    <a:pt x="14121" y="8563"/>
                  </a:cubicBezTo>
                  <a:cubicBezTo>
                    <a:pt x="14085" y="8563"/>
                    <a:pt x="14073" y="8551"/>
                    <a:pt x="14038" y="8539"/>
                  </a:cubicBezTo>
                  <a:cubicBezTo>
                    <a:pt x="14061" y="8539"/>
                    <a:pt x="14038" y="8527"/>
                    <a:pt x="14026" y="8527"/>
                  </a:cubicBezTo>
                  <a:cubicBezTo>
                    <a:pt x="14031" y="8527"/>
                    <a:pt x="14036" y="8527"/>
                    <a:pt x="14040" y="8527"/>
                  </a:cubicBezTo>
                  <a:lnTo>
                    <a:pt x="14040" y="8527"/>
                  </a:lnTo>
                  <a:cubicBezTo>
                    <a:pt x="14039" y="8527"/>
                    <a:pt x="14038" y="8527"/>
                    <a:pt x="14038" y="8527"/>
                  </a:cubicBezTo>
                  <a:cubicBezTo>
                    <a:pt x="14038" y="8527"/>
                    <a:pt x="14040" y="8525"/>
                    <a:pt x="14044" y="8522"/>
                  </a:cubicBezTo>
                  <a:lnTo>
                    <a:pt x="14044" y="8522"/>
                  </a:lnTo>
                  <a:cubicBezTo>
                    <a:pt x="14049" y="8524"/>
                    <a:pt x="14054" y="8527"/>
                    <a:pt x="14058" y="8530"/>
                  </a:cubicBezTo>
                  <a:lnTo>
                    <a:pt x="14058" y="8530"/>
                  </a:lnTo>
                  <a:cubicBezTo>
                    <a:pt x="14053" y="8528"/>
                    <a:pt x="14047" y="8527"/>
                    <a:pt x="14040" y="8527"/>
                  </a:cubicBezTo>
                  <a:lnTo>
                    <a:pt x="14040" y="8527"/>
                  </a:lnTo>
                  <a:cubicBezTo>
                    <a:pt x="14052" y="8528"/>
                    <a:pt x="14073" y="8539"/>
                    <a:pt x="14073" y="8539"/>
                  </a:cubicBezTo>
                  <a:cubicBezTo>
                    <a:pt x="14072" y="8538"/>
                    <a:pt x="14071" y="8537"/>
                    <a:pt x="14070" y="8536"/>
                  </a:cubicBezTo>
                  <a:lnTo>
                    <a:pt x="14070" y="8536"/>
                  </a:lnTo>
                  <a:cubicBezTo>
                    <a:pt x="14101" y="8553"/>
                    <a:pt x="14113" y="8560"/>
                    <a:pt x="14114" y="8560"/>
                  </a:cubicBezTo>
                  <a:cubicBezTo>
                    <a:pt x="14114" y="8560"/>
                    <a:pt x="14095" y="8549"/>
                    <a:pt x="14070" y="8536"/>
                  </a:cubicBezTo>
                  <a:lnTo>
                    <a:pt x="14070" y="8536"/>
                  </a:lnTo>
                  <a:cubicBezTo>
                    <a:pt x="14066" y="8533"/>
                    <a:pt x="14063" y="8531"/>
                    <a:pt x="14059" y="8530"/>
                  </a:cubicBezTo>
                  <a:lnTo>
                    <a:pt x="14059" y="8530"/>
                  </a:lnTo>
                  <a:cubicBezTo>
                    <a:pt x="14060" y="8530"/>
                    <a:pt x="14061" y="8531"/>
                    <a:pt x="14062" y="8532"/>
                  </a:cubicBezTo>
                  <a:lnTo>
                    <a:pt x="14062" y="8532"/>
                  </a:lnTo>
                  <a:cubicBezTo>
                    <a:pt x="14061" y="8531"/>
                    <a:pt x="14060" y="8530"/>
                    <a:pt x="14058" y="8530"/>
                  </a:cubicBezTo>
                  <a:lnTo>
                    <a:pt x="14058" y="8530"/>
                  </a:lnTo>
                  <a:cubicBezTo>
                    <a:pt x="14059" y="8530"/>
                    <a:pt x="14059" y="8530"/>
                    <a:pt x="14059" y="8530"/>
                  </a:cubicBezTo>
                  <a:lnTo>
                    <a:pt x="14059" y="8530"/>
                  </a:lnTo>
                  <a:cubicBezTo>
                    <a:pt x="14054" y="8527"/>
                    <a:pt x="14049" y="8524"/>
                    <a:pt x="14044" y="8522"/>
                  </a:cubicBezTo>
                  <a:lnTo>
                    <a:pt x="14044" y="8522"/>
                  </a:lnTo>
                  <a:cubicBezTo>
                    <a:pt x="14060" y="8509"/>
                    <a:pt x="14100" y="8479"/>
                    <a:pt x="14109" y="8479"/>
                  </a:cubicBezTo>
                  <a:cubicBezTo>
                    <a:pt x="14038" y="8467"/>
                    <a:pt x="14073" y="8467"/>
                    <a:pt x="14026" y="8432"/>
                  </a:cubicBezTo>
                  <a:cubicBezTo>
                    <a:pt x="14053" y="8425"/>
                    <a:pt x="14077" y="8418"/>
                    <a:pt x="14101" y="8418"/>
                  </a:cubicBezTo>
                  <a:cubicBezTo>
                    <a:pt x="14112" y="8418"/>
                    <a:pt x="14124" y="8420"/>
                    <a:pt x="14137" y="8424"/>
                  </a:cubicBezTo>
                  <a:lnTo>
                    <a:pt x="14137" y="8424"/>
                  </a:lnTo>
                  <a:cubicBezTo>
                    <a:pt x="14105" y="8408"/>
                    <a:pt x="14067" y="8384"/>
                    <a:pt x="14038" y="8384"/>
                  </a:cubicBezTo>
                  <a:cubicBezTo>
                    <a:pt x="14097" y="8384"/>
                    <a:pt x="14049" y="8360"/>
                    <a:pt x="14038" y="8348"/>
                  </a:cubicBezTo>
                  <a:cubicBezTo>
                    <a:pt x="14061" y="8336"/>
                    <a:pt x="14085" y="8324"/>
                    <a:pt x="14097" y="8313"/>
                  </a:cubicBezTo>
                  <a:cubicBezTo>
                    <a:pt x="14097" y="8304"/>
                    <a:pt x="14094" y="8302"/>
                    <a:pt x="14091" y="8302"/>
                  </a:cubicBezTo>
                  <a:cubicBezTo>
                    <a:pt x="14086" y="8302"/>
                    <a:pt x="14080" y="8305"/>
                    <a:pt x="14076" y="8305"/>
                  </a:cubicBezTo>
                  <a:cubicBezTo>
                    <a:pt x="14070" y="8305"/>
                    <a:pt x="14069" y="8297"/>
                    <a:pt x="14085" y="8253"/>
                  </a:cubicBezTo>
                  <a:cubicBezTo>
                    <a:pt x="14073" y="8253"/>
                    <a:pt x="14073" y="8241"/>
                    <a:pt x="14085" y="8241"/>
                  </a:cubicBezTo>
                  <a:cubicBezTo>
                    <a:pt x="14061" y="8241"/>
                    <a:pt x="14075" y="8236"/>
                    <a:pt x="14068" y="8236"/>
                  </a:cubicBezTo>
                  <a:cubicBezTo>
                    <a:pt x="14067" y="8236"/>
                    <a:pt x="14065" y="8236"/>
                    <a:pt x="14062" y="8237"/>
                  </a:cubicBezTo>
                  <a:lnTo>
                    <a:pt x="14062" y="8237"/>
                  </a:lnTo>
                  <a:cubicBezTo>
                    <a:pt x="14072" y="8229"/>
                    <a:pt x="14055" y="8214"/>
                    <a:pt x="14038" y="8205"/>
                  </a:cubicBezTo>
                  <a:lnTo>
                    <a:pt x="14085" y="8205"/>
                  </a:lnTo>
                  <a:cubicBezTo>
                    <a:pt x="14049" y="8194"/>
                    <a:pt x="14038" y="8170"/>
                    <a:pt x="14085" y="8170"/>
                  </a:cubicBezTo>
                  <a:cubicBezTo>
                    <a:pt x="14049" y="8146"/>
                    <a:pt x="13990" y="8158"/>
                    <a:pt x="14085" y="8110"/>
                  </a:cubicBezTo>
                  <a:cubicBezTo>
                    <a:pt x="14059" y="8110"/>
                    <a:pt x="14032" y="8105"/>
                    <a:pt x="14006" y="8105"/>
                  </a:cubicBezTo>
                  <a:cubicBezTo>
                    <a:pt x="13973" y="8105"/>
                    <a:pt x="13940" y="8113"/>
                    <a:pt x="13907" y="8146"/>
                  </a:cubicBezTo>
                  <a:lnTo>
                    <a:pt x="13942" y="8146"/>
                  </a:lnTo>
                  <a:cubicBezTo>
                    <a:pt x="13923" y="8156"/>
                    <a:pt x="13912" y="8173"/>
                    <a:pt x="13895" y="8173"/>
                  </a:cubicBezTo>
                  <a:cubicBezTo>
                    <a:pt x="13891" y="8173"/>
                    <a:pt x="13887" y="8172"/>
                    <a:pt x="13883" y="8170"/>
                  </a:cubicBezTo>
                  <a:lnTo>
                    <a:pt x="13883" y="8170"/>
                  </a:lnTo>
                  <a:cubicBezTo>
                    <a:pt x="13912" y="8189"/>
                    <a:pt x="13917" y="8224"/>
                    <a:pt x="13899" y="8224"/>
                  </a:cubicBezTo>
                  <a:cubicBezTo>
                    <a:pt x="13895" y="8224"/>
                    <a:pt x="13890" y="8222"/>
                    <a:pt x="13883" y="8217"/>
                  </a:cubicBezTo>
                  <a:lnTo>
                    <a:pt x="13883" y="8217"/>
                  </a:lnTo>
                  <a:cubicBezTo>
                    <a:pt x="13918" y="8241"/>
                    <a:pt x="13907" y="8241"/>
                    <a:pt x="13942" y="8241"/>
                  </a:cubicBezTo>
                  <a:cubicBezTo>
                    <a:pt x="13906" y="8250"/>
                    <a:pt x="13904" y="8273"/>
                    <a:pt x="13875" y="8283"/>
                  </a:cubicBezTo>
                  <a:lnTo>
                    <a:pt x="13875" y="8283"/>
                  </a:lnTo>
                  <a:cubicBezTo>
                    <a:pt x="13904" y="8277"/>
                    <a:pt x="13916" y="8275"/>
                    <a:pt x="13918" y="8275"/>
                  </a:cubicBezTo>
                  <a:lnTo>
                    <a:pt x="13918" y="8275"/>
                  </a:lnTo>
                  <a:cubicBezTo>
                    <a:pt x="13920" y="8275"/>
                    <a:pt x="13891" y="8282"/>
                    <a:pt x="13871" y="8289"/>
                  </a:cubicBezTo>
                  <a:cubicBezTo>
                    <a:pt x="13883" y="8289"/>
                    <a:pt x="13883" y="8289"/>
                    <a:pt x="13871" y="8301"/>
                  </a:cubicBezTo>
                  <a:cubicBezTo>
                    <a:pt x="13878" y="8294"/>
                    <a:pt x="13889" y="8287"/>
                    <a:pt x="13899" y="8287"/>
                  </a:cubicBezTo>
                  <a:cubicBezTo>
                    <a:pt x="13906" y="8287"/>
                    <a:pt x="13913" y="8291"/>
                    <a:pt x="13918" y="8301"/>
                  </a:cubicBezTo>
                  <a:cubicBezTo>
                    <a:pt x="13883" y="8313"/>
                    <a:pt x="13883" y="8301"/>
                    <a:pt x="13895" y="8324"/>
                  </a:cubicBezTo>
                  <a:cubicBezTo>
                    <a:pt x="13887" y="8324"/>
                    <a:pt x="13879" y="8329"/>
                    <a:pt x="13872" y="8330"/>
                  </a:cubicBezTo>
                  <a:lnTo>
                    <a:pt x="13872" y="8330"/>
                  </a:lnTo>
                  <a:cubicBezTo>
                    <a:pt x="13879" y="8334"/>
                    <a:pt x="13872" y="8335"/>
                    <a:pt x="13866" y="8336"/>
                  </a:cubicBezTo>
                  <a:lnTo>
                    <a:pt x="13866" y="8336"/>
                  </a:lnTo>
                  <a:cubicBezTo>
                    <a:pt x="13864" y="8335"/>
                    <a:pt x="13862" y="8334"/>
                    <a:pt x="13861" y="8334"/>
                  </a:cubicBezTo>
                  <a:cubicBezTo>
                    <a:pt x="13860" y="8334"/>
                    <a:pt x="13859" y="8335"/>
                    <a:pt x="13859" y="8336"/>
                  </a:cubicBezTo>
                  <a:cubicBezTo>
                    <a:pt x="13859" y="8336"/>
                    <a:pt x="13863" y="8336"/>
                    <a:pt x="13866" y="8336"/>
                  </a:cubicBezTo>
                  <a:lnTo>
                    <a:pt x="13866" y="8336"/>
                  </a:lnTo>
                  <a:cubicBezTo>
                    <a:pt x="13879" y="8342"/>
                    <a:pt x="13904" y="8362"/>
                    <a:pt x="13900" y="8362"/>
                  </a:cubicBezTo>
                  <a:cubicBezTo>
                    <a:pt x="13899" y="8362"/>
                    <a:pt x="13897" y="8362"/>
                    <a:pt x="13895" y="8360"/>
                  </a:cubicBezTo>
                  <a:cubicBezTo>
                    <a:pt x="13895" y="8366"/>
                    <a:pt x="13889" y="8371"/>
                    <a:pt x="13881" y="8375"/>
                  </a:cubicBezTo>
                  <a:lnTo>
                    <a:pt x="13881" y="8375"/>
                  </a:lnTo>
                  <a:cubicBezTo>
                    <a:pt x="13878" y="8373"/>
                    <a:pt x="13874" y="8372"/>
                    <a:pt x="13871" y="8372"/>
                  </a:cubicBezTo>
                  <a:lnTo>
                    <a:pt x="13847" y="8372"/>
                  </a:lnTo>
                  <a:cubicBezTo>
                    <a:pt x="13854" y="8376"/>
                    <a:pt x="13861" y="8377"/>
                    <a:pt x="13867" y="8377"/>
                  </a:cubicBezTo>
                  <a:cubicBezTo>
                    <a:pt x="13873" y="8377"/>
                    <a:pt x="13877" y="8376"/>
                    <a:pt x="13881" y="8375"/>
                  </a:cubicBezTo>
                  <a:lnTo>
                    <a:pt x="13881" y="8375"/>
                  </a:lnTo>
                  <a:cubicBezTo>
                    <a:pt x="13891" y="8378"/>
                    <a:pt x="13901" y="8384"/>
                    <a:pt x="13918" y="8384"/>
                  </a:cubicBezTo>
                  <a:cubicBezTo>
                    <a:pt x="13871" y="8408"/>
                    <a:pt x="13895" y="8420"/>
                    <a:pt x="13859" y="8432"/>
                  </a:cubicBezTo>
                  <a:cubicBezTo>
                    <a:pt x="13895" y="8455"/>
                    <a:pt x="13907" y="8479"/>
                    <a:pt x="13954" y="8479"/>
                  </a:cubicBezTo>
                  <a:cubicBezTo>
                    <a:pt x="13952" y="8477"/>
                    <a:pt x="13949" y="8476"/>
                    <a:pt x="13947" y="8474"/>
                  </a:cubicBezTo>
                  <a:lnTo>
                    <a:pt x="13947" y="8474"/>
                  </a:lnTo>
                  <a:cubicBezTo>
                    <a:pt x="13947" y="8474"/>
                    <a:pt x="13947" y="8474"/>
                    <a:pt x="13947" y="8474"/>
                  </a:cubicBezTo>
                  <a:cubicBezTo>
                    <a:pt x="13945" y="8474"/>
                    <a:pt x="13941" y="8473"/>
                    <a:pt x="13930" y="8467"/>
                  </a:cubicBezTo>
                  <a:lnTo>
                    <a:pt x="13939" y="8467"/>
                  </a:lnTo>
                  <a:cubicBezTo>
                    <a:pt x="13937" y="8466"/>
                    <a:pt x="13937" y="8465"/>
                    <a:pt x="13937" y="8465"/>
                  </a:cubicBezTo>
                  <a:lnTo>
                    <a:pt x="13937" y="8465"/>
                  </a:lnTo>
                  <a:cubicBezTo>
                    <a:pt x="13937" y="8465"/>
                    <a:pt x="13939" y="8466"/>
                    <a:pt x="13940" y="8467"/>
                  </a:cubicBezTo>
                  <a:lnTo>
                    <a:pt x="13990" y="8467"/>
                  </a:lnTo>
                  <a:cubicBezTo>
                    <a:pt x="14006" y="8467"/>
                    <a:pt x="14032" y="8473"/>
                    <a:pt x="14027" y="8473"/>
                  </a:cubicBezTo>
                  <a:cubicBezTo>
                    <a:pt x="14024" y="8473"/>
                    <a:pt x="14014" y="8471"/>
                    <a:pt x="13990" y="8467"/>
                  </a:cubicBezTo>
                  <a:cubicBezTo>
                    <a:pt x="13990" y="8467"/>
                    <a:pt x="13954" y="8467"/>
                    <a:pt x="13954" y="8479"/>
                  </a:cubicBezTo>
                  <a:lnTo>
                    <a:pt x="13954" y="8479"/>
                  </a:lnTo>
                  <a:cubicBezTo>
                    <a:pt x="13954" y="8479"/>
                    <a:pt x="13954" y="8479"/>
                    <a:pt x="13955" y="8479"/>
                  </a:cubicBezTo>
                  <a:cubicBezTo>
                    <a:pt x="13958" y="8479"/>
                    <a:pt x="13969" y="8484"/>
                    <a:pt x="13984" y="8491"/>
                  </a:cubicBezTo>
                  <a:lnTo>
                    <a:pt x="13984" y="8491"/>
                  </a:lnTo>
                  <a:cubicBezTo>
                    <a:pt x="13945" y="8489"/>
                    <a:pt x="13917" y="8488"/>
                    <a:pt x="13898" y="8487"/>
                  </a:cubicBezTo>
                  <a:lnTo>
                    <a:pt x="13898" y="8487"/>
                  </a:lnTo>
                  <a:cubicBezTo>
                    <a:pt x="13909" y="8488"/>
                    <a:pt x="13919" y="8491"/>
                    <a:pt x="13919" y="8495"/>
                  </a:cubicBezTo>
                  <a:lnTo>
                    <a:pt x="13919" y="8495"/>
                  </a:lnTo>
                  <a:cubicBezTo>
                    <a:pt x="13921" y="8494"/>
                    <a:pt x="13923" y="8494"/>
                    <a:pt x="13924" y="8494"/>
                  </a:cubicBezTo>
                  <a:cubicBezTo>
                    <a:pt x="13930" y="8494"/>
                    <a:pt x="13936" y="8497"/>
                    <a:pt x="13942" y="8503"/>
                  </a:cubicBezTo>
                  <a:cubicBezTo>
                    <a:pt x="13942" y="8503"/>
                    <a:pt x="13871" y="8515"/>
                    <a:pt x="13871" y="8515"/>
                  </a:cubicBezTo>
                  <a:cubicBezTo>
                    <a:pt x="13871" y="8539"/>
                    <a:pt x="14061" y="8539"/>
                    <a:pt x="14026" y="8539"/>
                  </a:cubicBezTo>
                  <a:lnTo>
                    <a:pt x="13942" y="8539"/>
                  </a:lnTo>
                  <a:cubicBezTo>
                    <a:pt x="13930" y="8551"/>
                    <a:pt x="13942" y="8551"/>
                    <a:pt x="13966" y="8551"/>
                  </a:cubicBezTo>
                  <a:lnTo>
                    <a:pt x="13930" y="8551"/>
                  </a:lnTo>
                  <a:cubicBezTo>
                    <a:pt x="13918" y="8551"/>
                    <a:pt x="13942" y="8551"/>
                    <a:pt x="13918" y="8563"/>
                  </a:cubicBezTo>
                  <a:cubicBezTo>
                    <a:pt x="13926" y="8567"/>
                    <a:pt x="13934" y="8568"/>
                    <a:pt x="13942" y="8568"/>
                  </a:cubicBezTo>
                  <a:cubicBezTo>
                    <a:pt x="13958" y="8568"/>
                    <a:pt x="13974" y="8563"/>
                    <a:pt x="13990" y="8563"/>
                  </a:cubicBezTo>
                  <a:lnTo>
                    <a:pt x="13942" y="8563"/>
                  </a:lnTo>
                  <a:cubicBezTo>
                    <a:pt x="13962" y="8553"/>
                    <a:pt x="13980" y="8547"/>
                    <a:pt x="13996" y="8547"/>
                  </a:cubicBezTo>
                  <a:cubicBezTo>
                    <a:pt x="14019" y="8547"/>
                    <a:pt x="14040" y="8559"/>
                    <a:pt x="14061" y="8586"/>
                  </a:cubicBezTo>
                  <a:cubicBezTo>
                    <a:pt x="14039" y="8583"/>
                    <a:pt x="14018" y="8580"/>
                    <a:pt x="13998" y="8578"/>
                  </a:cubicBezTo>
                  <a:lnTo>
                    <a:pt x="13998" y="8578"/>
                  </a:lnTo>
                  <a:cubicBezTo>
                    <a:pt x="13998" y="8578"/>
                    <a:pt x="13999" y="8578"/>
                    <a:pt x="13999" y="8578"/>
                  </a:cubicBezTo>
                  <a:lnTo>
                    <a:pt x="13999" y="8578"/>
                  </a:lnTo>
                  <a:cubicBezTo>
                    <a:pt x="13999" y="8578"/>
                    <a:pt x="13998" y="8578"/>
                    <a:pt x="13998" y="8578"/>
                  </a:cubicBezTo>
                  <a:lnTo>
                    <a:pt x="13998" y="8578"/>
                  </a:lnTo>
                  <a:cubicBezTo>
                    <a:pt x="13953" y="8575"/>
                    <a:pt x="13912" y="8575"/>
                    <a:pt x="13871" y="8575"/>
                  </a:cubicBezTo>
                  <a:cubicBezTo>
                    <a:pt x="13907" y="8575"/>
                    <a:pt x="13918" y="8586"/>
                    <a:pt x="13954" y="8586"/>
                  </a:cubicBezTo>
                  <a:cubicBezTo>
                    <a:pt x="13961" y="8585"/>
                    <a:pt x="13966" y="8584"/>
                    <a:pt x="13971" y="8583"/>
                  </a:cubicBezTo>
                  <a:lnTo>
                    <a:pt x="13971" y="8583"/>
                  </a:lnTo>
                  <a:cubicBezTo>
                    <a:pt x="13940" y="8589"/>
                    <a:pt x="13895" y="8598"/>
                    <a:pt x="13907" y="8598"/>
                  </a:cubicBezTo>
                  <a:lnTo>
                    <a:pt x="14049" y="8598"/>
                  </a:lnTo>
                  <a:cubicBezTo>
                    <a:pt x="14032" y="8604"/>
                    <a:pt x="14011" y="8607"/>
                    <a:pt x="13991" y="8609"/>
                  </a:cubicBezTo>
                  <a:lnTo>
                    <a:pt x="13991" y="8609"/>
                  </a:lnTo>
                  <a:cubicBezTo>
                    <a:pt x="14010" y="8604"/>
                    <a:pt x="14015" y="8602"/>
                    <a:pt x="14013" y="8602"/>
                  </a:cubicBezTo>
                  <a:cubicBezTo>
                    <a:pt x="14009" y="8602"/>
                    <a:pt x="13986" y="8607"/>
                    <a:pt x="13984" y="8609"/>
                  </a:cubicBezTo>
                  <a:lnTo>
                    <a:pt x="13984" y="8609"/>
                  </a:lnTo>
                  <a:cubicBezTo>
                    <a:pt x="13986" y="8609"/>
                    <a:pt x="13989" y="8609"/>
                    <a:pt x="13991" y="8609"/>
                  </a:cubicBezTo>
                  <a:lnTo>
                    <a:pt x="13991" y="8609"/>
                  </a:lnTo>
                  <a:cubicBezTo>
                    <a:pt x="13989" y="8609"/>
                    <a:pt x="13987" y="8610"/>
                    <a:pt x="13985" y="8610"/>
                  </a:cubicBezTo>
                  <a:lnTo>
                    <a:pt x="13985" y="8610"/>
                  </a:lnTo>
                  <a:cubicBezTo>
                    <a:pt x="13984" y="8610"/>
                    <a:pt x="13984" y="8610"/>
                    <a:pt x="13984" y="8609"/>
                  </a:cubicBezTo>
                  <a:lnTo>
                    <a:pt x="13984" y="8609"/>
                  </a:lnTo>
                  <a:cubicBezTo>
                    <a:pt x="13965" y="8610"/>
                    <a:pt x="13947" y="8610"/>
                    <a:pt x="13930" y="8610"/>
                  </a:cubicBezTo>
                  <a:cubicBezTo>
                    <a:pt x="13934" y="8614"/>
                    <a:pt x="13941" y="8616"/>
                    <a:pt x="13948" y="8616"/>
                  </a:cubicBezTo>
                  <a:cubicBezTo>
                    <a:pt x="13957" y="8616"/>
                    <a:pt x="13967" y="8614"/>
                    <a:pt x="13976" y="8612"/>
                  </a:cubicBezTo>
                  <a:lnTo>
                    <a:pt x="13976" y="8612"/>
                  </a:lnTo>
                  <a:cubicBezTo>
                    <a:pt x="13964" y="8615"/>
                    <a:pt x="13949" y="8618"/>
                    <a:pt x="13930" y="8622"/>
                  </a:cubicBezTo>
                  <a:cubicBezTo>
                    <a:pt x="13930" y="8622"/>
                    <a:pt x="13990" y="8634"/>
                    <a:pt x="13930" y="8634"/>
                  </a:cubicBezTo>
                  <a:cubicBezTo>
                    <a:pt x="13954" y="8634"/>
                    <a:pt x="13954" y="8634"/>
                    <a:pt x="13930" y="8646"/>
                  </a:cubicBezTo>
                  <a:cubicBezTo>
                    <a:pt x="13962" y="8646"/>
                    <a:pt x="13978" y="8635"/>
                    <a:pt x="14003" y="8635"/>
                  </a:cubicBezTo>
                  <a:cubicBezTo>
                    <a:pt x="14015" y="8635"/>
                    <a:pt x="14030" y="8638"/>
                    <a:pt x="14049" y="8646"/>
                  </a:cubicBezTo>
                  <a:cubicBezTo>
                    <a:pt x="14026" y="8646"/>
                    <a:pt x="14014" y="8646"/>
                    <a:pt x="14061" y="8658"/>
                  </a:cubicBezTo>
                  <a:cubicBezTo>
                    <a:pt x="14049" y="8662"/>
                    <a:pt x="14039" y="8663"/>
                    <a:pt x="14028" y="8663"/>
                  </a:cubicBezTo>
                  <a:cubicBezTo>
                    <a:pt x="14012" y="8663"/>
                    <a:pt x="13995" y="8660"/>
                    <a:pt x="13974" y="8659"/>
                  </a:cubicBezTo>
                  <a:lnTo>
                    <a:pt x="13974" y="8659"/>
                  </a:lnTo>
                  <a:cubicBezTo>
                    <a:pt x="13558" y="8729"/>
                    <a:pt x="13060" y="8717"/>
                    <a:pt x="12680" y="8729"/>
                  </a:cubicBezTo>
                  <a:cubicBezTo>
                    <a:pt x="12687" y="8723"/>
                    <a:pt x="12694" y="8716"/>
                    <a:pt x="12701" y="8711"/>
                  </a:cubicBezTo>
                  <a:lnTo>
                    <a:pt x="12701" y="8711"/>
                  </a:lnTo>
                  <a:cubicBezTo>
                    <a:pt x="12670" y="8721"/>
                    <a:pt x="12633" y="8725"/>
                    <a:pt x="12593" y="8725"/>
                  </a:cubicBezTo>
                  <a:cubicBezTo>
                    <a:pt x="12444" y="8725"/>
                    <a:pt x="12248" y="8670"/>
                    <a:pt x="12121" y="8670"/>
                  </a:cubicBezTo>
                  <a:cubicBezTo>
                    <a:pt x="12085" y="8672"/>
                    <a:pt x="12050" y="8673"/>
                    <a:pt x="12015" y="8673"/>
                  </a:cubicBezTo>
                  <a:cubicBezTo>
                    <a:pt x="11919" y="8673"/>
                    <a:pt x="11822" y="8666"/>
                    <a:pt x="11726" y="8666"/>
                  </a:cubicBezTo>
                  <a:cubicBezTo>
                    <a:pt x="11699" y="8666"/>
                    <a:pt x="11672" y="8667"/>
                    <a:pt x="11644" y="8668"/>
                  </a:cubicBezTo>
                  <a:lnTo>
                    <a:pt x="11644" y="8668"/>
                  </a:lnTo>
                  <a:cubicBezTo>
                    <a:pt x="11653" y="8667"/>
                    <a:pt x="11662" y="8664"/>
                    <a:pt x="11668" y="8658"/>
                  </a:cubicBezTo>
                  <a:lnTo>
                    <a:pt x="11668" y="8658"/>
                  </a:lnTo>
                  <a:cubicBezTo>
                    <a:pt x="11668" y="8658"/>
                    <a:pt x="11621" y="8658"/>
                    <a:pt x="11609" y="8670"/>
                  </a:cubicBezTo>
                  <a:cubicBezTo>
                    <a:pt x="11597" y="8676"/>
                    <a:pt x="11582" y="8676"/>
                    <a:pt x="11580" y="8676"/>
                  </a:cubicBezTo>
                  <a:cubicBezTo>
                    <a:pt x="11579" y="8676"/>
                    <a:pt x="11591" y="8676"/>
                    <a:pt x="11632" y="8682"/>
                  </a:cubicBezTo>
                  <a:cubicBezTo>
                    <a:pt x="11560" y="8691"/>
                    <a:pt x="11487" y="8694"/>
                    <a:pt x="11413" y="8694"/>
                  </a:cubicBezTo>
                  <a:cubicBezTo>
                    <a:pt x="11173" y="8694"/>
                    <a:pt x="10927" y="8657"/>
                    <a:pt x="10691" y="8657"/>
                  </a:cubicBezTo>
                  <a:cubicBezTo>
                    <a:pt x="10619" y="8657"/>
                    <a:pt x="10548" y="8661"/>
                    <a:pt x="10478" y="8670"/>
                  </a:cubicBezTo>
                  <a:cubicBezTo>
                    <a:pt x="10475" y="8668"/>
                    <a:pt x="10473" y="8666"/>
                    <a:pt x="10471" y="8665"/>
                  </a:cubicBezTo>
                  <a:lnTo>
                    <a:pt x="10471" y="8665"/>
                  </a:lnTo>
                  <a:cubicBezTo>
                    <a:pt x="10469" y="8666"/>
                    <a:pt x="10468" y="8668"/>
                    <a:pt x="10466" y="8669"/>
                  </a:cubicBezTo>
                  <a:lnTo>
                    <a:pt x="10466" y="8669"/>
                  </a:lnTo>
                  <a:cubicBezTo>
                    <a:pt x="10451" y="8668"/>
                    <a:pt x="10430" y="8664"/>
                    <a:pt x="10412" y="8664"/>
                  </a:cubicBezTo>
                  <a:cubicBezTo>
                    <a:pt x="10401" y="8664"/>
                    <a:pt x="10390" y="8666"/>
                    <a:pt x="10382" y="8670"/>
                  </a:cubicBezTo>
                  <a:cubicBezTo>
                    <a:pt x="10454" y="8689"/>
                    <a:pt x="10439" y="8695"/>
                    <a:pt x="10395" y="8695"/>
                  </a:cubicBezTo>
                  <a:cubicBezTo>
                    <a:pt x="10328" y="8695"/>
                    <a:pt x="10194" y="8682"/>
                    <a:pt x="10180" y="8682"/>
                  </a:cubicBezTo>
                  <a:cubicBezTo>
                    <a:pt x="10049" y="8682"/>
                    <a:pt x="9906" y="8682"/>
                    <a:pt x="9775" y="8694"/>
                  </a:cubicBezTo>
                  <a:cubicBezTo>
                    <a:pt x="9693" y="8694"/>
                    <a:pt x="9600" y="8701"/>
                    <a:pt x="9511" y="8701"/>
                  </a:cubicBezTo>
                  <a:cubicBezTo>
                    <a:pt x="9444" y="8701"/>
                    <a:pt x="9379" y="8697"/>
                    <a:pt x="9323" y="8682"/>
                  </a:cubicBezTo>
                  <a:lnTo>
                    <a:pt x="9335" y="8682"/>
                  </a:lnTo>
                  <a:cubicBezTo>
                    <a:pt x="9335" y="8682"/>
                    <a:pt x="9251" y="8670"/>
                    <a:pt x="9275" y="8670"/>
                  </a:cubicBezTo>
                  <a:cubicBezTo>
                    <a:pt x="9267" y="8670"/>
                    <a:pt x="9249" y="8664"/>
                    <a:pt x="9234" y="8664"/>
                  </a:cubicBezTo>
                  <a:cubicBezTo>
                    <a:pt x="9226" y="8664"/>
                    <a:pt x="9219" y="8666"/>
                    <a:pt x="9215" y="8670"/>
                  </a:cubicBezTo>
                  <a:cubicBezTo>
                    <a:pt x="9213" y="8671"/>
                    <a:pt x="9211" y="8672"/>
                    <a:pt x="9209" y="8673"/>
                  </a:cubicBezTo>
                  <a:lnTo>
                    <a:pt x="9209" y="8673"/>
                  </a:lnTo>
                  <a:cubicBezTo>
                    <a:pt x="9155" y="8665"/>
                    <a:pt x="9100" y="8662"/>
                    <a:pt x="9044" y="8662"/>
                  </a:cubicBezTo>
                  <a:cubicBezTo>
                    <a:pt x="8812" y="8662"/>
                    <a:pt x="8563" y="8713"/>
                    <a:pt x="8340" y="8713"/>
                  </a:cubicBezTo>
                  <a:cubicBezTo>
                    <a:pt x="8267" y="8713"/>
                    <a:pt x="8198" y="8708"/>
                    <a:pt x="8132" y="8694"/>
                  </a:cubicBezTo>
                  <a:lnTo>
                    <a:pt x="8096" y="8694"/>
                  </a:lnTo>
                  <a:cubicBezTo>
                    <a:pt x="8096" y="8682"/>
                    <a:pt x="8144" y="8682"/>
                    <a:pt x="8132" y="8682"/>
                  </a:cubicBezTo>
                  <a:cubicBezTo>
                    <a:pt x="8096" y="8682"/>
                    <a:pt x="8072" y="8670"/>
                    <a:pt x="8037" y="8670"/>
                  </a:cubicBezTo>
                  <a:lnTo>
                    <a:pt x="8013" y="8670"/>
                  </a:lnTo>
                  <a:cubicBezTo>
                    <a:pt x="8012" y="8670"/>
                    <a:pt x="8011" y="8671"/>
                    <a:pt x="8010" y="8671"/>
                  </a:cubicBezTo>
                  <a:lnTo>
                    <a:pt x="8010" y="8671"/>
                  </a:lnTo>
                  <a:cubicBezTo>
                    <a:pt x="7901" y="8655"/>
                    <a:pt x="7787" y="8649"/>
                    <a:pt x="7670" y="8649"/>
                  </a:cubicBezTo>
                  <a:cubicBezTo>
                    <a:pt x="7435" y="8649"/>
                    <a:pt x="7192" y="8671"/>
                    <a:pt x="6972" y="8671"/>
                  </a:cubicBezTo>
                  <a:cubicBezTo>
                    <a:pt x="6942" y="8671"/>
                    <a:pt x="6911" y="8671"/>
                    <a:pt x="6882" y="8670"/>
                  </a:cubicBezTo>
                  <a:cubicBezTo>
                    <a:pt x="6703" y="8697"/>
                    <a:pt x="6449" y="8725"/>
                    <a:pt x="6207" y="8725"/>
                  </a:cubicBezTo>
                  <a:cubicBezTo>
                    <a:pt x="6029" y="8725"/>
                    <a:pt x="5858" y="8710"/>
                    <a:pt x="5727" y="8670"/>
                  </a:cubicBezTo>
                  <a:lnTo>
                    <a:pt x="5691" y="8670"/>
                  </a:lnTo>
                  <a:cubicBezTo>
                    <a:pt x="5786" y="8622"/>
                    <a:pt x="5727" y="8551"/>
                    <a:pt x="5656" y="8551"/>
                  </a:cubicBezTo>
                  <a:cubicBezTo>
                    <a:pt x="5691" y="8551"/>
                    <a:pt x="5656" y="8539"/>
                    <a:pt x="5656" y="8527"/>
                  </a:cubicBezTo>
                  <a:cubicBezTo>
                    <a:pt x="5660" y="8527"/>
                    <a:pt x="5665" y="8527"/>
                    <a:pt x="5670" y="8528"/>
                  </a:cubicBezTo>
                  <a:lnTo>
                    <a:pt x="5670" y="8528"/>
                  </a:lnTo>
                  <a:cubicBezTo>
                    <a:pt x="5664" y="8522"/>
                    <a:pt x="5670" y="8516"/>
                    <a:pt x="5682" y="8509"/>
                  </a:cubicBezTo>
                  <a:lnTo>
                    <a:pt x="5682" y="8509"/>
                  </a:lnTo>
                  <a:cubicBezTo>
                    <a:pt x="5688" y="8509"/>
                    <a:pt x="5692" y="8509"/>
                    <a:pt x="5694" y="8509"/>
                  </a:cubicBezTo>
                  <a:cubicBezTo>
                    <a:pt x="5698" y="8509"/>
                    <a:pt x="5695" y="8509"/>
                    <a:pt x="5684" y="8507"/>
                  </a:cubicBezTo>
                  <a:lnTo>
                    <a:pt x="5684" y="8507"/>
                  </a:lnTo>
                  <a:cubicBezTo>
                    <a:pt x="5692" y="8503"/>
                    <a:pt x="5703" y="8497"/>
                    <a:pt x="5715" y="8491"/>
                  </a:cubicBezTo>
                  <a:cubicBezTo>
                    <a:pt x="5691" y="8491"/>
                    <a:pt x="5679" y="8467"/>
                    <a:pt x="5656" y="8444"/>
                  </a:cubicBezTo>
                  <a:cubicBezTo>
                    <a:pt x="5656" y="8426"/>
                    <a:pt x="5679" y="8420"/>
                    <a:pt x="5705" y="8420"/>
                  </a:cubicBezTo>
                  <a:cubicBezTo>
                    <a:pt x="5723" y="8420"/>
                    <a:pt x="5743" y="8423"/>
                    <a:pt x="5754" y="8427"/>
                  </a:cubicBezTo>
                  <a:lnTo>
                    <a:pt x="5754" y="8427"/>
                  </a:lnTo>
                  <a:cubicBezTo>
                    <a:pt x="5715" y="8405"/>
                    <a:pt x="5712" y="8384"/>
                    <a:pt x="5667" y="8384"/>
                  </a:cubicBezTo>
                  <a:cubicBezTo>
                    <a:pt x="5727" y="8384"/>
                    <a:pt x="5679" y="8360"/>
                    <a:pt x="5667" y="8348"/>
                  </a:cubicBezTo>
                  <a:cubicBezTo>
                    <a:pt x="5679" y="8337"/>
                    <a:pt x="5700" y="8336"/>
                    <a:pt x="5713" y="8317"/>
                  </a:cubicBezTo>
                  <a:lnTo>
                    <a:pt x="5713" y="8317"/>
                  </a:lnTo>
                  <a:cubicBezTo>
                    <a:pt x="5713" y="8317"/>
                    <a:pt x="5713" y="8317"/>
                    <a:pt x="5714" y="8317"/>
                  </a:cubicBezTo>
                  <a:cubicBezTo>
                    <a:pt x="5714" y="8317"/>
                    <a:pt x="5715" y="8316"/>
                    <a:pt x="5715" y="8313"/>
                  </a:cubicBezTo>
                  <a:lnTo>
                    <a:pt x="5715" y="8313"/>
                  </a:lnTo>
                  <a:cubicBezTo>
                    <a:pt x="5714" y="8314"/>
                    <a:pt x="5714" y="8315"/>
                    <a:pt x="5713" y="8317"/>
                  </a:cubicBezTo>
                  <a:lnTo>
                    <a:pt x="5713" y="8317"/>
                  </a:lnTo>
                  <a:cubicBezTo>
                    <a:pt x="5705" y="8312"/>
                    <a:pt x="5683" y="8251"/>
                    <a:pt x="5703" y="8241"/>
                  </a:cubicBezTo>
                  <a:lnTo>
                    <a:pt x="5656" y="8241"/>
                  </a:lnTo>
                  <a:cubicBezTo>
                    <a:pt x="5703" y="8241"/>
                    <a:pt x="5679" y="8217"/>
                    <a:pt x="5667" y="8205"/>
                  </a:cubicBezTo>
                  <a:lnTo>
                    <a:pt x="5703" y="8205"/>
                  </a:lnTo>
                  <a:cubicBezTo>
                    <a:pt x="5679" y="8194"/>
                    <a:pt x="5656" y="8170"/>
                    <a:pt x="5703" y="8170"/>
                  </a:cubicBezTo>
                  <a:cubicBezTo>
                    <a:pt x="5691" y="8146"/>
                    <a:pt x="5596" y="8182"/>
                    <a:pt x="5715" y="8122"/>
                  </a:cubicBezTo>
                  <a:cubicBezTo>
                    <a:pt x="5679" y="8116"/>
                    <a:pt x="5650" y="8107"/>
                    <a:pt x="5620" y="8107"/>
                  </a:cubicBezTo>
                  <a:cubicBezTo>
                    <a:pt x="5590" y="8107"/>
                    <a:pt x="5560" y="8116"/>
                    <a:pt x="5525" y="8146"/>
                  </a:cubicBezTo>
                  <a:cubicBezTo>
                    <a:pt x="5529" y="8148"/>
                    <a:pt x="5530" y="8150"/>
                    <a:pt x="5530" y="8151"/>
                  </a:cubicBezTo>
                  <a:lnTo>
                    <a:pt x="5530" y="8151"/>
                  </a:lnTo>
                  <a:cubicBezTo>
                    <a:pt x="5536" y="8150"/>
                    <a:pt x="5546" y="8148"/>
                    <a:pt x="5560" y="8146"/>
                  </a:cubicBezTo>
                  <a:lnTo>
                    <a:pt x="5560" y="8146"/>
                  </a:lnTo>
                  <a:cubicBezTo>
                    <a:pt x="5519" y="8166"/>
                    <a:pt x="5531" y="8222"/>
                    <a:pt x="5520" y="8222"/>
                  </a:cubicBezTo>
                  <a:cubicBezTo>
                    <a:pt x="5518" y="8222"/>
                    <a:pt x="5516" y="8221"/>
                    <a:pt x="5513" y="8217"/>
                  </a:cubicBezTo>
                  <a:lnTo>
                    <a:pt x="5513" y="8217"/>
                  </a:lnTo>
                  <a:cubicBezTo>
                    <a:pt x="5536" y="8241"/>
                    <a:pt x="5525" y="8241"/>
                    <a:pt x="5572" y="8241"/>
                  </a:cubicBezTo>
                  <a:cubicBezTo>
                    <a:pt x="5536" y="8253"/>
                    <a:pt x="5536" y="8241"/>
                    <a:pt x="5513" y="8265"/>
                  </a:cubicBezTo>
                  <a:cubicBezTo>
                    <a:pt x="5548" y="8265"/>
                    <a:pt x="5477" y="8289"/>
                    <a:pt x="5465" y="8289"/>
                  </a:cubicBezTo>
                  <a:cubicBezTo>
                    <a:pt x="5471" y="8289"/>
                    <a:pt x="5486" y="8286"/>
                    <a:pt x="5502" y="8286"/>
                  </a:cubicBezTo>
                  <a:cubicBezTo>
                    <a:pt x="5519" y="8286"/>
                    <a:pt x="5536" y="8289"/>
                    <a:pt x="5548" y="8301"/>
                  </a:cubicBezTo>
                  <a:cubicBezTo>
                    <a:pt x="5540" y="8301"/>
                    <a:pt x="5532" y="8306"/>
                    <a:pt x="5525" y="8306"/>
                  </a:cubicBezTo>
                  <a:cubicBezTo>
                    <a:pt x="5521" y="8306"/>
                    <a:pt x="5517" y="8305"/>
                    <a:pt x="5513" y="8301"/>
                  </a:cubicBezTo>
                  <a:lnTo>
                    <a:pt x="5513" y="8301"/>
                  </a:lnTo>
                  <a:cubicBezTo>
                    <a:pt x="5525" y="8313"/>
                    <a:pt x="5525" y="8324"/>
                    <a:pt x="5501" y="8324"/>
                  </a:cubicBezTo>
                  <a:lnTo>
                    <a:pt x="5536" y="8324"/>
                  </a:lnTo>
                  <a:cubicBezTo>
                    <a:pt x="5521" y="8324"/>
                    <a:pt x="5510" y="8330"/>
                    <a:pt x="5501" y="8330"/>
                  </a:cubicBezTo>
                  <a:cubicBezTo>
                    <a:pt x="5500" y="8330"/>
                    <a:pt x="5498" y="8330"/>
                    <a:pt x="5497" y="8329"/>
                  </a:cubicBezTo>
                  <a:lnTo>
                    <a:pt x="5497" y="8329"/>
                  </a:lnTo>
                  <a:cubicBezTo>
                    <a:pt x="5505" y="8336"/>
                    <a:pt x="5487" y="8336"/>
                    <a:pt x="5477" y="8336"/>
                  </a:cubicBezTo>
                  <a:cubicBezTo>
                    <a:pt x="5477" y="8336"/>
                    <a:pt x="5512" y="8357"/>
                    <a:pt x="5523" y="8362"/>
                  </a:cubicBezTo>
                  <a:lnTo>
                    <a:pt x="5523" y="8362"/>
                  </a:lnTo>
                  <a:cubicBezTo>
                    <a:pt x="5516" y="8368"/>
                    <a:pt x="5510" y="8375"/>
                    <a:pt x="5499" y="8379"/>
                  </a:cubicBezTo>
                  <a:lnTo>
                    <a:pt x="5499" y="8379"/>
                  </a:lnTo>
                  <a:cubicBezTo>
                    <a:pt x="5496" y="8377"/>
                    <a:pt x="5493" y="8376"/>
                    <a:pt x="5490" y="8374"/>
                  </a:cubicBezTo>
                  <a:lnTo>
                    <a:pt x="5490" y="8374"/>
                  </a:lnTo>
                  <a:cubicBezTo>
                    <a:pt x="5486" y="8375"/>
                    <a:pt x="5477" y="8378"/>
                    <a:pt x="5465" y="8384"/>
                  </a:cubicBezTo>
                  <a:cubicBezTo>
                    <a:pt x="5480" y="8384"/>
                    <a:pt x="5490" y="8382"/>
                    <a:pt x="5499" y="8379"/>
                  </a:cubicBezTo>
                  <a:lnTo>
                    <a:pt x="5499" y="8379"/>
                  </a:lnTo>
                  <a:cubicBezTo>
                    <a:pt x="5511" y="8385"/>
                    <a:pt x="5527" y="8387"/>
                    <a:pt x="5536" y="8396"/>
                  </a:cubicBezTo>
                  <a:cubicBezTo>
                    <a:pt x="5489" y="8420"/>
                    <a:pt x="5525" y="8420"/>
                    <a:pt x="5489" y="8432"/>
                  </a:cubicBezTo>
                  <a:cubicBezTo>
                    <a:pt x="5489" y="8432"/>
                    <a:pt x="5489" y="8432"/>
                    <a:pt x="5490" y="8432"/>
                  </a:cubicBezTo>
                  <a:lnTo>
                    <a:pt x="5490" y="8432"/>
                  </a:lnTo>
                  <a:cubicBezTo>
                    <a:pt x="5486" y="8432"/>
                    <a:pt x="5482" y="8432"/>
                    <a:pt x="5477" y="8432"/>
                  </a:cubicBezTo>
                  <a:cubicBezTo>
                    <a:pt x="5501" y="8432"/>
                    <a:pt x="5525" y="8455"/>
                    <a:pt x="5536" y="8455"/>
                  </a:cubicBezTo>
                  <a:cubicBezTo>
                    <a:pt x="5536" y="8455"/>
                    <a:pt x="5497" y="8436"/>
                    <a:pt x="5490" y="8432"/>
                  </a:cubicBezTo>
                  <a:lnTo>
                    <a:pt x="5490" y="8432"/>
                  </a:lnTo>
                  <a:cubicBezTo>
                    <a:pt x="5536" y="8436"/>
                    <a:pt x="5549" y="8463"/>
                    <a:pt x="5595" y="8474"/>
                  </a:cubicBezTo>
                  <a:lnTo>
                    <a:pt x="5595" y="8474"/>
                  </a:lnTo>
                  <a:cubicBezTo>
                    <a:pt x="5595" y="8474"/>
                    <a:pt x="5594" y="8474"/>
                    <a:pt x="5593" y="8474"/>
                  </a:cubicBezTo>
                  <a:cubicBezTo>
                    <a:pt x="5581" y="8474"/>
                    <a:pt x="5572" y="8475"/>
                    <a:pt x="5572" y="8479"/>
                  </a:cubicBezTo>
                  <a:cubicBezTo>
                    <a:pt x="5552" y="8486"/>
                    <a:pt x="5571" y="8493"/>
                    <a:pt x="5600" y="8498"/>
                  </a:cubicBezTo>
                  <a:lnTo>
                    <a:pt x="5600" y="8498"/>
                  </a:lnTo>
                  <a:cubicBezTo>
                    <a:pt x="5579" y="8496"/>
                    <a:pt x="5554" y="8494"/>
                    <a:pt x="5525" y="8491"/>
                  </a:cubicBezTo>
                  <a:lnTo>
                    <a:pt x="5525" y="8491"/>
                  </a:lnTo>
                  <a:cubicBezTo>
                    <a:pt x="5620" y="8503"/>
                    <a:pt x="5477" y="8527"/>
                    <a:pt x="5560" y="8527"/>
                  </a:cubicBezTo>
                  <a:cubicBezTo>
                    <a:pt x="5556" y="8531"/>
                    <a:pt x="5551" y="8534"/>
                    <a:pt x="5547" y="8535"/>
                  </a:cubicBezTo>
                  <a:lnTo>
                    <a:pt x="5547" y="8535"/>
                  </a:lnTo>
                  <a:cubicBezTo>
                    <a:pt x="5545" y="8533"/>
                    <a:pt x="5539" y="8531"/>
                    <a:pt x="5525" y="8527"/>
                  </a:cubicBezTo>
                  <a:lnTo>
                    <a:pt x="5525" y="8527"/>
                  </a:lnTo>
                  <a:cubicBezTo>
                    <a:pt x="5530" y="8533"/>
                    <a:pt x="5536" y="8536"/>
                    <a:pt x="5542" y="8536"/>
                  </a:cubicBezTo>
                  <a:cubicBezTo>
                    <a:pt x="5544" y="8536"/>
                    <a:pt x="5545" y="8536"/>
                    <a:pt x="5547" y="8535"/>
                  </a:cubicBezTo>
                  <a:lnTo>
                    <a:pt x="5547" y="8535"/>
                  </a:lnTo>
                  <a:cubicBezTo>
                    <a:pt x="5548" y="8537"/>
                    <a:pt x="5548" y="8538"/>
                    <a:pt x="5548" y="8539"/>
                  </a:cubicBezTo>
                  <a:cubicBezTo>
                    <a:pt x="5555" y="8532"/>
                    <a:pt x="5562" y="8529"/>
                    <a:pt x="5569" y="8528"/>
                  </a:cubicBezTo>
                  <a:lnTo>
                    <a:pt x="5569" y="8528"/>
                  </a:lnTo>
                  <a:cubicBezTo>
                    <a:pt x="5566" y="8531"/>
                    <a:pt x="5656" y="8539"/>
                    <a:pt x="5656" y="8539"/>
                  </a:cubicBezTo>
                  <a:lnTo>
                    <a:pt x="5548" y="8539"/>
                  </a:lnTo>
                  <a:cubicBezTo>
                    <a:pt x="5548" y="8542"/>
                    <a:pt x="5548" y="8545"/>
                    <a:pt x="5572" y="8551"/>
                  </a:cubicBezTo>
                  <a:cubicBezTo>
                    <a:pt x="5569" y="8551"/>
                    <a:pt x="5566" y="8550"/>
                    <a:pt x="5562" y="8549"/>
                  </a:cubicBezTo>
                  <a:lnTo>
                    <a:pt x="5562" y="8549"/>
                  </a:lnTo>
                  <a:cubicBezTo>
                    <a:pt x="5572" y="8553"/>
                    <a:pt x="5573" y="8562"/>
                    <a:pt x="5548" y="8575"/>
                  </a:cubicBezTo>
                  <a:cubicBezTo>
                    <a:pt x="5560" y="8575"/>
                    <a:pt x="5584" y="8575"/>
                    <a:pt x="5608" y="8563"/>
                  </a:cubicBezTo>
                  <a:cubicBezTo>
                    <a:pt x="5574" y="8563"/>
                    <a:pt x="5594" y="8547"/>
                    <a:pt x="5622" y="8547"/>
                  </a:cubicBezTo>
                  <a:cubicBezTo>
                    <a:pt x="5639" y="8547"/>
                    <a:pt x="5657" y="8552"/>
                    <a:pt x="5670" y="8568"/>
                  </a:cubicBezTo>
                  <a:lnTo>
                    <a:pt x="5670" y="8568"/>
                  </a:lnTo>
                  <a:cubicBezTo>
                    <a:pt x="5662" y="8569"/>
                    <a:pt x="5627" y="8576"/>
                    <a:pt x="5592" y="8582"/>
                  </a:cubicBezTo>
                  <a:lnTo>
                    <a:pt x="5592" y="8582"/>
                  </a:lnTo>
                  <a:cubicBezTo>
                    <a:pt x="5581" y="8582"/>
                    <a:pt x="5569" y="8581"/>
                    <a:pt x="5557" y="8581"/>
                  </a:cubicBezTo>
                  <a:cubicBezTo>
                    <a:pt x="5535" y="8581"/>
                    <a:pt x="5513" y="8582"/>
                    <a:pt x="5489" y="8586"/>
                  </a:cubicBezTo>
                  <a:lnTo>
                    <a:pt x="5570" y="8586"/>
                  </a:lnTo>
                  <a:cubicBezTo>
                    <a:pt x="5538" y="8593"/>
                    <a:pt x="5514" y="8598"/>
                    <a:pt x="5525" y="8598"/>
                  </a:cubicBezTo>
                  <a:lnTo>
                    <a:pt x="5679" y="8598"/>
                  </a:lnTo>
                  <a:cubicBezTo>
                    <a:pt x="5662" y="8604"/>
                    <a:pt x="5634" y="8610"/>
                    <a:pt x="5609" y="8613"/>
                  </a:cubicBezTo>
                  <a:lnTo>
                    <a:pt x="5609" y="8613"/>
                  </a:lnTo>
                  <a:cubicBezTo>
                    <a:pt x="5606" y="8612"/>
                    <a:pt x="5603" y="8611"/>
                    <a:pt x="5601" y="8611"/>
                  </a:cubicBezTo>
                  <a:lnTo>
                    <a:pt x="5601" y="8611"/>
                  </a:lnTo>
                  <a:cubicBezTo>
                    <a:pt x="5594" y="8612"/>
                    <a:pt x="5584" y="8614"/>
                    <a:pt x="5574" y="8615"/>
                  </a:cubicBezTo>
                  <a:lnTo>
                    <a:pt x="5574" y="8615"/>
                  </a:lnTo>
                  <a:cubicBezTo>
                    <a:pt x="5561" y="8615"/>
                    <a:pt x="5552" y="8614"/>
                    <a:pt x="5548" y="8610"/>
                  </a:cubicBezTo>
                  <a:lnTo>
                    <a:pt x="5548" y="8610"/>
                  </a:lnTo>
                  <a:cubicBezTo>
                    <a:pt x="5552" y="8614"/>
                    <a:pt x="5559" y="8616"/>
                    <a:pt x="5566" y="8616"/>
                  </a:cubicBezTo>
                  <a:cubicBezTo>
                    <a:pt x="5569" y="8616"/>
                    <a:pt x="5571" y="8615"/>
                    <a:pt x="5574" y="8615"/>
                  </a:cubicBezTo>
                  <a:lnTo>
                    <a:pt x="5574" y="8615"/>
                  </a:lnTo>
                  <a:cubicBezTo>
                    <a:pt x="5574" y="8615"/>
                    <a:pt x="5574" y="8615"/>
                    <a:pt x="5574" y="8615"/>
                  </a:cubicBezTo>
                  <a:cubicBezTo>
                    <a:pt x="5584" y="8615"/>
                    <a:pt x="5596" y="8614"/>
                    <a:pt x="5609" y="8613"/>
                  </a:cubicBezTo>
                  <a:lnTo>
                    <a:pt x="5609" y="8613"/>
                  </a:lnTo>
                  <a:cubicBezTo>
                    <a:pt x="5614" y="8614"/>
                    <a:pt x="5620" y="8617"/>
                    <a:pt x="5620" y="8622"/>
                  </a:cubicBezTo>
                  <a:cubicBezTo>
                    <a:pt x="5420" y="8633"/>
                    <a:pt x="5623" y="8634"/>
                    <a:pt x="5575" y="8644"/>
                  </a:cubicBezTo>
                  <a:lnTo>
                    <a:pt x="5575" y="8644"/>
                  </a:lnTo>
                  <a:cubicBezTo>
                    <a:pt x="5579" y="8642"/>
                    <a:pt x="5579" y="8641"/>
                    <a:pt x="5576" y="8641"/>
                  </a:cubicBezTo>
                  <a:cubicBezTo>
                    <a:pt x="5573" y="8641"/>
                    <a:pt x="5568" y="8642"/>
                    <a:pt x="5560" y="8646"/>
                  </a:cubicBezTo>
                  <a:cubicBezTo>
                    <a:pt x="5567" y="8645"/>
                    <a:pt x="5572" y="8644"/>
                    <a:pt x="5575" y="8644"/>
                  </a:cubicBezTo>
                  <a:lnTo>
                    <a:pt x="5575" y="8644"/>
                  </a:lnTo>
                  <a:cubicBezTo>
                    <a:pt x="5573" y="8645"/>
                    <a:pt x="5568" y="8646"/>
                    <a:pt x="5560" y="8646"/>
                  </a:cubicBezTo>
                  <a:cubicBezTo>
                    <a:pt x="5568" y="8648"/>
                    <a:pt x="5574" y="8649"/>
                    <a:pt x="5580" y="8649"/>
                  </a:cubicBezTo>
                  <a:cubicBezTo>
                    <a:pt x="5597" y="8649"/>
                    <a:pt x="5611" y="8643"/>
                    <a:pt x="5635" y="8643"/>
                  </a:cubicBezTo>
                  <a:cubicBezTo>
                    <a:pt x="5644" y="8643"/>
                    <a:pt x="5655" y="8643"/>
                    <a:pt x="5667" y="8646"/>
                  </a:cubicBezTo>
                  <a:cubicBezTo>
                    <a:pt x="5656" y="8646"/>
                    <a:pt x="5632" y="8658"/>
                    <a:pt x="5691" y="8670"/>
                  </a:cubicBezTo>
                  <a:cubicBezTo>
                    <a:pt x="5691" y="8670"/>
                    <a:pt x="5596" y="8670"/>
                    <a:pt x="5644" y="8658"/>
                  </a:cubicBezTo>
                  <a:lnTo>
                    <a:pt x="5644" y="8658"/>
                  </a:lnTo>
                  <a:cubicBezTo>
                    <a:pt x="5332" y="8736"/>
                    <a:pt x="4967" y="8756"/>
                    <a:pt x="4594" y="8756"/>
                  </a:cubicBezTo>
                  <a:cubicBezTo>
                    <a:pt x="4168" y="8756"/>
                    <a:pt x="3732" y="8729"/>
                    <a:pt x="3358" y="8729"/>
                  </a:cubicBezTo>
                  <a:cubicBezTo>
                    <a:pt x="3334" y="8727"/>
                    <a:pt x="3251" y="8727"/>
                    <a:pt x="3129" y="8727"/>
                  </a:cubicBezTo>
                  <a:cubicBezTo>
                    <a:pt x="2885" y="8727"/>
                    <a:pt x="2486" y="8729"/>
                    <a:pt x="2096" y="8729"/>
                  </a:cubicBezTo>
                  <a:cubicBezTo>
                    <a:pt x="1509" y="8729"/>
                    <a:pt x="941" y="8723"/>
                    <a:pt x="941" y="8694"/>
                  </a:cubicBezTo>
                  <a:cubicBezTo>
                    <a:pt x="939" y="8692"/>
                    <a:pt x="937" y="8690"/>
                    <a:pt x="935" y="8689"/>
                  </a:cubicBezTo>
                  <a:lnTo>
                    <a:pt x="935" y="8689"/>
                  </a:lnTo>
                  <a:cubicBezTo>
                    <a:pt x="947" y="8685"/>
                    <a:pt x="959" y="8682"/>
                    <a:pt x="953" y="8682"/>
                  </a:cubicBezTo>
                  <a:cubicBezTo>
                    <a:pt x="953" y="8682"/>
                    <a:pt x="881" y="8670"/>
                    <a:pt x="893" y="8670"/>
                  </a:cubicBezTo>
                  <a:lnTo>
                    <a:pt x="833" y="8670"/>
                  </a:lnTo>
                  <a:cubicBezTo>
                    <a:pt x="827" y="8676"/>
                    <a:pt x="798" y="8679"/>
                    <a:pt x="796" y="8680"/>
                  </a:cubicBezTo>
                  <a:lnTo>
                    <a:pt x="796" y="8680"/>
                  </a:lnTo>
                  <a:cubicBezTo>
                    <a:pt x="719" y="8685"/>
                    <a:pt x="625" y="8698"/>
                    <a:pt x="537" y="8698"/>
                  </a:cubicBezTo>
                  <a:cubicBezTo>
                    <a:pt x="413" y="8698"/>
                    <a:pt x="303" y="8673"/>
                    <a:pt x="274" y="8563"/>
                  </a:cubicBezTo>
                  <a:cubicBezTo>
                    <a:pt x="214" y="8313"/>
                    <a:pt x="274" y="7955"/>
                    <a:pt x="274" y="7693"/>
                  </a:cubicBezTo>
                  <a:cubicBezTo>
                    <a:pt x="274" y="7253"/>
                    <a:pt x="333" y="6717"/>
                    <a:pt x="250" y="6289"/>
                  </a:cubicBezTo>
                  <a:cubicBezTo>
                    <a:pt x="300" y="6267"/>
                    <a:pt x="355" y="6259"/>
                    <a:pt x="414" y="6259"/>
                  </a:cubicBezTo>
                  <a:cubicBezTo>
                    <a:pt x="647" y="6259"/>
                    <a:pt x="931" y="6396"/>
                    <a:pt x="1131" y="6396"/>
                  </a:cubicBezTo>
                  <a:cubicBezTo>
                    <a:pt x="1560" y="6396"/>
                    <a:pt x="1548" y="5896"/>
                    <a:pt x="1595" y="5586"/>
                  </a:cubicBezTo>
                  <a:cubicBezTo>
                    <a:pt x="1738" y="4645"/>
                    <a:pt x="2310" y="3800"/>
                    <a:pt x="2881" y="3050"/>
                  </a:cubicBezTo>
                  <a:cubicBezTo>
                    <a:pt x="3596" y="2133"/>
                    <a:pt x="4501" y="1443"/>
                    <a:pt x="5525" y="895"/>
                  </a:cubicBezTo>
                  <a:cubicBezTo>
                    <a:pt x="6025" y="645"/>
                    <a:pt x="6525" y="478"/>
                    <a:pt x="7096" y="395"/>
                  </a:cubicBezTo>
                  <a:cubicBezTo>
                    <a:pt x="7445" y="344"/>
                    <a:pt x="7926" y="231"/>
                    <a:pt x="8281" y="231"/>
                  </a:cubicBezTo>
                  <a:cubicBezTo>
                    <a:pt x="8338" y="231"/>
                    <a:pt x="8392" y="234"/>
                    <a:pt x="8442" y="240"/>
                  </a:cubicBezTo>
                  <a:cubicBezTo>
                    <a:pt x="8453" y="288"/>
                    <a:pt x="9811" y="371"/>
                    <a:pt x="10025" y="431"/>
                  </a:cubicBezTo>
                  <a:cubicBezTo>
                    <a:pt x="11025" y="705"/>
                    <a:pt x="11882" y="943"/>
                    <a:pt x="12716" y="1597"/>
                  </a:cubicBezTo>
                  <a:cubicBezTo>
                    <a:pt x="13502" y="2229"/>
                    <a:pt x="14121" y="2907"/>
                    <a:pt x="14680" y="3741"/>
                  </a:cubicBezTo>
                  <a:cubicBezTo>
                    <a:pt x="14990" y="4193"/>
                    <a:pt x="15157" y="4645"/>
                    <a:pt x="15311" y="5157"/>
                  </a:cubicBezTo>
                  <a:cubicBezTo>
                    <a:pt x="15359" y="5312"/>
                    <a:pt x="15466" y="6027"/>
                    <a:pt x="15621" y="6086"/>
                  </a:cubicBezTo>
                  <a:cubicBezTo>
                    <a:pt x="15538" y="6110"/>
                    <a:pt x="15442" y="6116"/>
                    <a:pt x="15346" y="6116"/>
                  </a:cubicBezTo>
                  <a:cubicBezTo>
                    <a:pt x="15249" y="6116"/>
                    <a:pt x="15151" y="6110"/>
                    <a:pt x="15061" y="6110"/>
                  </a:cubicBezTo>
                  <a:cubicBezTo>
                    <a:pt x="14893" y="6118"/>
                    <a:pt x="14643" y="6158"/>
                    <a:pt x="14429" y="6158"/>
                  </a:cubicBezTo>
                  <a:cubicBezTo>
                    <a:pt x="14325" y="6158"/>
                    <a:pt x="14230" y="6149"/>
                    <a:pt x="14157" y="6122"/>
                  </a:cubicBezTo>
                  <a:cubicBezTo>
                    <a:pt x="14153" y="6096"/>
                    <a:pt x="14118" y="6088"/>
                    <a:pt x="14071" y="6088"/>
                  </a:cubicBezTo>
                  <a:cubicBezTo>
                    <a:pt x="13961" y="6088"/>
                    <a:pt x="13781" y="6134"/>
                    <a:pt x="13740" y="6134"/>
                  </a:cubicBezTo>
                  <a:cubicBezTo>
                    <a:pt x="13704" y="6110"/>
                    <a:pt x="13692" y="5896"/>
                    <a:pt x="13680" y="5848"/>
                  </a:cubicBezTo>
                  <a:cubicBezTo>
                    <a:pt x="13680" y="5848"/>
                    <a:pt x="13680" y="5848"/>
                    <a:pt x="13680" y="5836"/>
                  </a:cubicBezTo>
                  <a:cubicBezTo>
                    <a:pt x="13686" y="5848"/>
                    <a:pt x="13689" y="5854"/>
                    <a:pt x="13691" y="5854"/>
                  </a:cubicBezTo>
                  <a:cubicBezTo>
                    <a:pt x="13692" y="5854"/>
                    <a:pt x="13692" y="5848"/>
                    <a:pt x="13692" y="5836"/>
                  </a:cubicBezTo>
                  <a:cubicBezTo>
                    <a:pt x="13692" y="5848"/>
                    <a:pt x="13704" y="5860"/>
                    <a:pt x="13704" y="5860"/>
                  </a:cubicBezTo>
                  <a:cubicBezTo>
                    <a:pt x="13692" y="5836"/>
                    <a:pt x="13680" y="5812"/>
                    <a:pt x="13680" y="5788"/>
                  </a:cubicBezTo>
                  <a:lnTo>
                    <a:pt x="13680" y="5788"/>
                  </a:lnTo>
                  <a:cubicBezTo>
                    <a:pt x="13699" y="5821"/>
                    <a:pt x="13712" y="5828"/>
                    <a:pt x="13723" y="5828"/>
                  </a:cubicBezTo>
                  <a:cubicBezTo>
                    <a:pt x="13731" y="5828"/>
                    <a:pt x="13737" y="5825"/>
                    <a:pt x="13743" y="5825"/>
                  </a:cubicBezTo>
                  <a:cubicBezTo>
                    <a:pt x="13750" y="5825"/>
                    <a:pt x="13756" y="5829"/>
                    <a:pt x="13764" y="5848"/>
                  </a:cubicBezTo>
                  <a:cubicBezTo>
                    <a:pt x="13752" y="5800"/>
                    <a:pt x="13764" y="5800"/>
                    <a:pt x="13752" y="5753"/>
                  </a:cubicBezTo>
                  <a:cubicBezTo>
                    <a:pt x="13752" y="5750"/>
                    <a:pt x="13752" y="5745"/>
                    <a:pt x="13752" y="5741"/>
                  </a:cubicBezTo>
                  <a:cubicBezTo>
                    <a:pt x="13754" y="5749"/>
                    <a:pt x="13755" y="5752"/>
                    <a:pt x="13755" y="5752"/>
                  </a:cubicBezTo>
                  <a:lnTo>
                    <a:pt x="13755" y="5752"/>
                  </a:lnTo>
                  <a:cubicBezTo>
                    <a:pt x="13756" y="5754"/>
                    <a:pt x="13757" y="5757"/>
                    <a:pt x="13758" y="5760"/>
                  </a:cubicBezTo>
                  <a:lnTo>
                    <a:pt x="13758" y="5760"/>
                  </a:lnTo>
                  <a:cubicBezTo>
                    <a:pt x="13753" y="5733"/>
                    <a:pt x="13752" y="5724"/>
                    <a:pt x="13754" y="5724"/>
                  </a:cubicBezTo>
                  <a:lnTo>
                    <a:pt x="13754" y="5724"/>
                  </a:lnTo>
                  <a:cubicBezTo>
                    <a:pt x="13756" y="5724"/>
                    <a:pt x="13764" y="5753"/>
                    <a:pt x="13764" y="5753"/>
                  </a:cubicBezTo>
                  <a:cubicBezTo>
                    <a:pt x="13777" y="5753"/>
                    <a:pt x="13787" y="5760"/>
                    <a:pt x="13795" y="5771"/>
                  </a:cubicBezTo>
                  <a:lnTo>
                    <a:pt x="13795" y="5771"/>
                  </a:lnTo>
                  <a:cubicBezTo>
                    <a:pt x="13791" y="5753"/>
                    <a:pt x="13796" y="5732"/>
                    <a:pt x="13811" y="5717"/>
                  </a:cubicBezTo>
                  <a:cubicBezTo>
                    <a:pt x="13822" y="5728"/>
                    <a:pt x="13833" y="5768"/>
                    <a:pt x="13844" y="5784"/>
                  </a:cubicBezTo>
                  <a:lnTo>
                    <a:pt x="13844" y="5784"/>
                  </a:lnTo>
                  <a:cubicBezTo>
                    <a:pt x="13839" y="5770"/>
                    <a:pt x="13845" y="5723"/>
                    <a:pt x="13857" y="5723"/>
                  </a:cubicBezTo>
                  <a:cubicBezTo>
                    <a:pt x="13861" y="5723"/>
                    <a:pt x="13866" y="5728"/>
                    <a:pt x="13871" y="5741"/>
                  </a:cubicBezTo>
                  <a:cubicBezTo>
                    <a:pt x="13871" y="5729"/>
                    <a:pt x="13871" y="5717"/>
                    <a:pt x="13871" y="5705"/>
                  </a:cubicBezTo>
                  <a:cubicBezTo>
                    <a:pt x="13882" y="5738"/>
                    <a:pt x="13885" y="5746"/>
                    <a:pt x="13888" y="5746"/>
                  </a:cubicBezTo>
                  <a:cubicBezTo>
                    <a:pt x="13890" y="5746"/>
                    <a:pt x="13892" y="5739"/>
                    <a:pt x="13899" y="5739"/>
                  </a:cubicBezTo>
                  <a:cubicBezTo>
                    <a:pt x="13901" y="5739"/>
                    <a:pt x="13904" y="5739"/>
                    <a:pt x="13907" y="5741"/>
                  </a:cubicBezTo>
                  <a:cubicBezTo>
                    <a:pt x="13907" y="5729"/>
                    <a:pt x="13907" y="5717"/>
                    <a:pt x="13907" y="5705"/>
                  </a:cubicBezTo>
                  <a:cubicBezTo>
                    <a:pt x="13918" y="5717"/>
                    <a:pt x="13930" y="5729"/>
                    <a:pt x="13942" y="5741"/>
                  </a:cubicBezTo>
                  <a:cubicBezTo>
                    <a:pt x="13942" y="5693"/>
                    <a:pt x="13966" y="5741"/>
                    <a:pt x="13942" y="5681"/>
                  </a:cubicBezTo>
                  <a:lnTo>
                    <a:pt x="13942" y="5681"/>
                  </a:lnTo>
                  <a:cubicBezTo>
                    <a:pt x="13954" y="5693"/>
                    <a:pt x="13962" y="5697"/>
                    <a:pt x="13968" y="5697"/>
                  </a:cubicBezTo>
                  <a:cubicBezTo>
                    <a:pt x="13979" y="5697"/>
                    <a:pt x="13983" y="5683"/>
                    <a:pt x="13988" y="5683"/>
                  </a:cubicBezTo>
                  <a:cubicBezTo>
                    <a:pt x="13991" y="5683"/>
                    <a:pt x="13995" y="5688"/>
                    <a:pt x="14002" y="5705"/>
                  </a:cubicBezTo>
                  <a:cubicBezTo>
                    <a:pt x="14002" y="5683"/>
                    <a:pt x="13997" y="5651"/>
                    <a:pt x="14002" y="5651"/>
                  </a:cubicBezTo>
                  <a:cubicBezTo>
                    <a:pt x="14006" y="5651"/>
                    <a:pt x="14012" y="5662"/>
                    <a:pt x="14026" y="5693"/>
                  </a:cubicBezTo>
                  <a:cubicBezTo>
                    <a:pt x="14036" y="5639"/>
                    <a:pt x="13988" y="5575"/>
                    <a:pt x="13952" y="5537"/>
                  </a:cubicBezTo>
                  <a:lnTo>
                    <a:pt x="13952" y="5537"/>
                  </a:lnTo>
                  <a:cubicBezTo>
                    <a:pt x="13956" y="5543"/>
                    <a:pt x="13961" y="5551"/>
                    <a:pt x="13966" y="5562"/>
                  </a:cubicBezTo>
                  <a:cubicBezTo>
                    <a:pt x="13956" y="5546"/>
                    <a:pt x="13949" y="5535"/>
                    <a:pt x="13942" y="5527"/>
                  </a:cubicBezTo>
                  <a:lnTo>
                    <a:pt x="13942" y="5527"/>
                  </a:lnTo>
                  <a:cubicBezTo>
                    <a:pt x="13942" y="5536"/>
                    <a:pt x="13941" y="5539"/>
                    <a:pt x="13940" y="5539"/>
                  </a:cubicBezTo>
                  <a:cubicBezTo>
                    <a:pt x="13938" y="5539"/>
                    <a:pt x="13935" y="5526"/>
                    <a:pt x="13937" y="5522"/>
                  </a:cubicBezTo>
                  <a:lnTo>
                    <a:pt x="13937" y="5522"/>
                  </a:lnTo>
                  <a:cubicBezTo>
                    <a:pt x="13939" y="5524"/>
                    <a:pt x="13940" y="5525"/>
                    <a:pt x="13942" y="5527"/>
                  </a:cubicBezTo>
                  <a:lnTo>
                    <a:pt x="13942" y="5527"/>
                  </a:lnTo>
                  <a:cubicBezTo>
                    <a:pt x="13942" y="5527"/>
                    <a:pt x="13942" y="5527"/>
                    <a:pt x="13942" y="5527"/>
                  </a:cubicBezTo>
                  <a:cubicBezTo>
                    <a:pt x="13945" y="5530"/>
                    <a:pt x="13949" y="5533"/>
                    <a:pt x="13952" y="5537"/>
                  </a:cubicBezTo>
                  <a:lnTo>
                    <a:pt x="13952" y="5537"/>
                  </a:lnTo>
                  <a:cubicBezTo>
                    <a:pt x="13945" y="5525"/>
                    <a:pt x="13941" y="5521"/>
                    <a:pt x="13939" y="5521"/>
                  </a:cubicBezTo>
                  <a:lnTo>
                    <a:pt x="13939" y="5521"/>
                  </a:lnTo>
                  <a:cubicBezTo>
                    <a:pt x="13938" y="5521"/>
                    <a:pt x="13937" y="5522"/>
                    <a:pt x="13937" y="5522"/>
                  </a:cubicBezTo>
                  <a:lnTo>
                    <a:pt x="13937" y="5522"/>
                  </a:lnTo>
                  <a:cubicBezTo>
                    <a:pt x="13934" y="5520"/>
                    <a:pt x="13932" y="5519"/>
                    <a:pt x="13930" y="5519"/>
                  </a:cubicBezTo>
                  <a:cubicBezTo>
                    <a:pt x="13922" y="5519"/>
                    <a:pt x="13918" y="5537"/>
                    <a:pt x="13918" y="5574"/>
                  </a:cubicBezTo>
                  <a:cubicBezTo>
                    <a:pt x="13907" y="5574"/>
                    <a:pt x="13907" y="5550"/>
                    <a:pt x="13907" y="5538"/>
                  </a:cubicBezTo>
                  <a:lnTo>
                    <a:pt x="13907" y="5538"/>
                  </a:lnTo>
                  <a:cubicBezTo>
                    <a:pt x="13907" y="5539"/>
                    <a:pt x="13907" y="5539"/>
                    <a:pt x="13907" y="5539"/>
                  </a:cubicBezTo>
                  <a:lnTo>
                    <a:pt x="13907" y="5539"/>
                  </a:lnTo>
                  <a:cubicBezTo>
                    <a:pt x="13907" y="5535"/>
                    <a:pt x="13907" y="5531"/>
                    <a:pt x="13907" y="5527"/>
                  </a:cubicBezTo>
                  <a:cubicBezTo>
                    <a:pt x="13907" y="5553"/>
                    <a:pt x="13904" y="5561"/>
                    <a:pt x="13901" y="5561"/>
                  </a:cubicBezTo>
                  <a:cubicBezTo>
                    <a:pt x="13900" y="5561"/>
                    <a:pt x="13898" y="5558"/>
                    <a:pt x="13897" y="5556"/>
                  </a:cubicBezTo>
                  <a:lnTo>
                    <a:pt x="13897" y="5556"/>
                  </a:lnTo>
                  <a:cubicBezTo>
                    <a:pt x="13899" y="5560"/>
                    <a:pt x="13902" y="5569"/>
                    <a:pt x="13907" y="5586"/>
                  </a:cubicBezTo>
                  <a:cubicBezTo>
                    <a:pt x="13883" y="5562"/>
                    <a:pt x="13859" y="5562"/>
                    <a:pt x="13859" y="5538"/>
                  </a:cubicBezTo>
                  <a:cubicBezTo>
                    <a:pt x="13859" y="5544"/>
                    <a:pt x="13859" y="5547"/>
                    <a:pt x="13857" y="5547"/>
                  </a:cubicBezTo>
                  <a:cubicBezTo>
                    <a:pt x="13856" y="5547"/>
                    <a:pt x="13853" y="5544"/>
                    <a:pt x="13847" y="5538"/>
                  </a:cubicBezTo>
                  <a:lnTo>
                    <a:pt x="13847" y="5538"/>
                  </a:lnTo>
                  <a:cubicBezTo>
                    <a:pt x="13847" y="5538"/>
                    <a:pt x="13851" y="5551"/>
                    <a:pt x="13855" y="5562"/>
                  </a:cubicBezTo>
                  <a:lnTo>
                    <a:pt x="13855" y="5562"/>
                  </a:lnTo>
                  <a:cubicBezTo>
                    <a:pt x="13850" y="5555"/>
                    <a:pt x="13843" y="5550"/>
                    <a:pt x="13835" y="5550"/>
                  </a:cubicBezTo>
                  <a:lnTo>
                    <a:pt x="13835" y="5550"/>
                  </a:lnTo>
                  <a:cubicBezTo>
                    <a:pt x="13835" y="5550"/>
                    <a:pt x="13844" y="5560"/>
                    <a:pt x="13838" y="5562"/>
                  </a:cubicBezTo>
                  <a:lnTo>
                    <a:pt x="13838" y="5562"/>
                  </a:lnTo>
                  <a:cubicBezTo>
                    <a:pt x="13837" y="5554"/>
                    <a:pt x="13823" y="5527"/>
                    <a:pt x="13823" y="5527"/>
                  </a:cubicBezTo>
                  <a:lnTo>
                    <a:pt x="13823" y="5527"/>
                  </a:lnTo>
                  <a:cubicBezTo>
                    <a:pt x="13827" y="5554"/>
                    <a:pt x="13825" y="5564"/>
                    <a:pt x="13819" y="5564"/>
                  </a:cubicBezTo>
                  <a:cubicBezTo>
                    <a:pt x="13813" y="5564"/>
                    <a:pt x="13802" y="5550"/>
                    <a:pt x="13795" y="5539"/>
                  </a:cubicBezTo>
                  <a:lnTo>
                    <a:pt x="13795" y="5539"/>
                  </a:lnTo>
                  <a:cubicBezTo>
                    <a:pt x="13795" y="5540"/>
                    <a:pt x="13795" y="5540"/>
                    <a:pt x="13794" y="5540"/>
                  </a:cubicBezTo>
                  <a:cubicBezTo>
                    <a:pt x="13791" y="5540"/>
                    <a:pt x="13786" y="5537"/>
                    <a:pt x="13776" y="5527"/>
                  </a:cubicBezTo>
                  <a:lnTo>
                    <a:pt x="13776" y="5527"/>
                  </a:lnTo>
                  <a:cubicBezTo>
                    <a:pt x="13776" y="5538"/>
                    <a:pt x="13787" y="5586"/>
                    <a:pt x="13799" y="5598"/>
                  </a:cubicBezTo>
                  <a:cubicBezTo>
                    <a:pt x="13793" y="5592"/>
                    <a:pt x="13790" y="5589"/>
                    <a:pt x="13789" y="5589"/>
                  </a:cubicBezTo>
                  <a:cubicBezTo>
                    <a:pt x="13787" y="5589"/>
                    <a:pt x="13787" y="5592"/>
                    <a:pt x="13787" y="5598"/>
                  </a:cubicBezTo>
                  <a:cubicBezTo>
                    <a:pt x="13787" y="5591"/>
                    <a:pt x="13783" y="5579"/>
                    <a:pt x="13782" y="5579"/>
                  </a:cubicBezTo>
                  <a:lnTo>
                    <a:pt x="13782" y="5579"/>
                  </a:lnTo>
                  <a:cubicBezTo>
                    <a:pt x="13782" y="5579"/>
                    <a:pt x="13783" y="5584"/>
                    <a:pt x="13787" y="5598"/>
                  </a:cubicBezTo>
                  <a:cubicBezTo>
                    <a:pt x="13776" y="5574"/>
                    <a:pt x="13776" y="5550"/>
                    <a:pt x="13752" y="5527"/>
                  </a:cubicBezTo>
                  <a:lnTo>
                    <a:pt x="13752" y="5527"/>
                  </a:lnTo>
                  <a:cubicBezTo>
                    <a:pt x="13767" y="5550"/>
                    <a:pt x="13773" y="5568"/>
                    <a:pt x="13768" y="5568"/>
                  </a:cubicBezTo>
                  <a:cubicBezTo>
                    <a:pt x="13766" y="5568"/>
                    <a:pt x="13761" y="5564"/>
                    <a:pt x="13753" y="5553"/>
                  </a:cubicBezTo>
                  <a:lnTo>
                    <a:pt x="13753" y="5553"/>
                  </a:lnTo>
                  <a:cubicBezTo>
                    <a:pt x="13766" y="5576"/>
                    <a:pt x="13787" y="5717"/>
                    <a:pt x="13787" y="5717"/>
                  </a:cubicBezTo>
                  <a:cubicBezTo>
                    <a:pt x="13776" y="5681"/>
                    <a:pt x="13764" y="5646"/>
                    <a:pt x="13752" y="5598"/>
                  </a:cubicBezTo>
                  <a:lnTo>
                    <a:pt x="13752" y="5598"/>
                  </a:lnTo>
                  <a:cubicBezTo>
                    <a:pt x="13752" y="5610"/>
                    <a:pt x="13764" y="5681"/>
                    <a:pt x="13764" y="5693"/>
                  </a:cubicBezTo>
                  <a:cubicBezTo>
                    <a:pt x="13752" y="5681"/>
                    <a:pt x="13740" y="5622"/>
                    <a:pt x="13740" y="5610"/>
                  </a:cubicBezTo>
                  <a:cubicBezTo>
                    <a:pt x="13740" y="5622"/>
                    <a:pt x="13740" y="5628"/>
                    <a:pt x="13738" y="5628"/>
                  </a:cubicBezTo>
                  <a:cubicBezTo>
                    <a:pt x="13740" y="5634"/>
                    <a:pt x="13740" y="5640"/>
                    <a:pt x="13740" y="5646"/>
                  </a:cubicBezTo>
                  <a:cubicBezTo>
                    <a:pt x="13729" y="5635"/>
                    <a:pt x="13710" y="5616"/>
                    <a:pt x="13705" y="5595"/>
                  </a:cubicBezTo>
                  <a:lnTo>
                    <a:pt x="13705" y="5595"/>
                  </a:lnTo>
                  <a:cubicBezTo>
                    <a:pt x="13706" y="5604"/>
                    <a:pt x="13707" y="5612"/>
                    <a:pt x="13708" y="5619"/>
                  </a:cubicBezTo>
                  <a:lnTo>
                    <a:pt x="13708" y="5619"/>
                  </a:lnTo>
                  <a:cubicBezTo>
                    <a:pt x="13704" y="5609"/>
                    <a:pt x="13698" y="5598"/>
                    <a:pt x="13692" y="5586"/>
                  </a:cubicBezTo>
                  <a:lnTo>
                    <a:pt x="13692" y="5586"/>
                  </a:lnTo>
                  <a:cubicBezTo>
                    <a:pt x="13692" y="5593"/>
                    <a:pt x="13696" y="5608"/>
                    <a:pt x="13701" y="5622"/>
                  </a:cubicBezTo>
                  <a:lnTo>
                    <a:pt x="13701" y="5622"/>
                  </a:lnTo>
                  <a:cubicBezTo>
                    <a:pt x="13692" y="5626"/>
                    <a:pt x="13693" y="5648"/>
                    <a:pt x="13704" y="5669"/>
                  </a:cubicBezTo>
                  <a:cubicBezTo>
                    <a:pt x="13692" y="5646"/>
                    <a:pt x="13680" y="5622"/>
                    <a:pt x="13668" y="5586"/>
                  </a:cubicBezTo>
                  <a:lnTo>
                    <a:pt x="13668" y="5586"/>
                  </a:lnTo>
                  <a:cubicBezTo>
                    <a:pt x="13668" y="5586"/>
                    <a:pt x="13673" y="5611"/>
                    <a:pt x="13674" y="5624"/>
                  </a:cubicBezTo>
                  <a:lnTo>
                    <a:pt x="13674" y="5624"/>
                  </a:lnTo>
                  <a:cubicBezTo>
                    <a:pt x="13673" y="5623"/>
                    <a:pt x="13673" y="5623"/>
                    <a:pt x="13673" y="5623"/>
                  </a:cubicBezTo>
                  <a:lnTo>
                    <a:pt x="13673" y="5623"/>
                  </a:lnTo>
                  <a:cubicBezTo>
                    <a:pt x="13672" y="5623"/>
                    <a:pt x="13673" y="5625"/>
                    <a:pt x="13674" y="5629"/>
                  </a:cubicBezTo>
                  <a:lnTo>
                    <a:pt x="13674" y="5629"/>
                  </a:lnTo>
                  <a:cubicBezTo>
                    <a:pt x="13674" y="5628"/>
                    <a:pt x="13674" y="5626"/>
                    <a:pt x="13674" y="5624"/>
                  </a:cubicBezTo>
                  <a:lnTo>
                    <a:pt x="13674" y="5624"/>
                  </a:lnTo>
                  <a:cubicBezTo>
                    <a:pt x="13676" y="5628"/>
                    <a:pt x="13682" y="5644"/>
                    <a:pt x="13692" y="5681"/>
                  </a:cubicBezTo>
                  <a:cubicBezTo>
                    <a:pt x="13672" y="5638"/>
                    <a:pt x="13664" y="5622"/>
                    <a:pt x="13663" y="5622"/>
                  </a:cubicBezTo>
                  <a:lnTo>
                    <a:pt x="13663" y="5622"/>
                  </a:lnTo>
                  <a:cubicBezTo>
                    <a:pt x="13659" y="5622"/>
                    <a:pt x="13718" y="5766"/>
                    <a:pt x="13717" y="5766"/>
                  </a:cubicBezTo>
                  <a:cubicBezTo>
                    <a:pt x="13717" y="5766"/>
                    <a:pt x="13717" y="5766"/>
                    <a:pt x="13716" y="5765"/>
                  </a:cubicBezTo>
                  <a:cubicBezTo>
                    <a:pt x="13707" y="5755"/>
                    <a:pt x="13705" y="5739"/>
                    <a:pt x="13699" y="5721"/>
                  </a:cubicBezTo>
                  <a:lnTo>
                    <a:pt x="13699" y="5721"/>
                  </a:lnTo>
                  <a:cubicBezTo>
                    <a:pt x="13700" y="5724"/>
                    <a:pt x="13700" y="5725"/>
                    <a:pt x="13700" y="5725"/>
                  </a:cubicBezTo>
                  <a:cubicBezTo>
                    <a:pt x="13700" y="5725"/>
                    <a:pt x="13699" y="5721"/>
                    <a:pt x="13697" y="5715"/>
                  </a:cubicBezTo>
                  <a:lnTo>
                    <a:pt x="13697" y="5715"/>
                  </a:lnTo>
                  <a:cubicBezTo>
                    <a:pt x="13696" y="5713"/>
                    <a:pt x="13695" y="5712"/>
                    <a:pt x="13694" y="5710"/>
                  </a:cubicBezTo>
                  <a:lnTo>
                    <a:pt x="13694" y="5710"/>
                  </a:lnTo>
                  <a:cubicBezTo>
                    <a:pt x="13688" y="5695"/>
                    <a:pt x="13678" y="5672"/>
                    <a:pt x="13672" y="5662"/>
                  </a:cubicBezTo>
                  <a:lnTo>
                    <a:pt x="13672" y="5662"/>
                  </a:lnTo>
                  <a:cubicBezTo>
                    <a:pt x="13671" y="5658"/>
                    <a:pt x="13669" y="5656"/>
                    <a:pt x="13669" y="5656"/>
                  </a:cubicBezTo>
                  <a:cubicBezTo>
                    <a:pt x="13669" y="5656"/>
                    <a:pt x="13668" y="5656"/>
                    <a:pt x="13668" y="5657"/>
                  </a:cubicBezTo>
                  <a:cubicBezTo>
                    <a:pt x="13668" y="5657"/>
                    <a:pt x="13668" y="5657"/>
                    <a:pt x="13668" y="5657"/>
                  </a:cubicBezTo>
                  <a:lnTo>
                    <a:pt x="13668" y="5657"/>
                  </a:lnTo>
                  <a:cubicBezTo>
                    <a:pt x="13668" y="5693"/>
                    <a:pt x="13675" y="5689"/>
                    <a:pt x="13684" y="5700"/>
                  </a:cubicBezTo>
                  <a:lnTo>
                    <a:pt x="13684" y="5700"/>
                  </a:lnTo>
                  <a:cubicBezTo>
                    <a:pt x="13684" y="5705"/>
                    <a:pt x="13690" y="5724"/>
                    <a:pt x="13689" y="5724"/>
                  </a:cubicBezTo>
                  <a:cubicBezTo>
                    <a:pt x="13688" y="5724"/>
                    <a:pt x="13686" y="5719"/>
                    <a:pt x="13680" y="5705"/>
                  </a:cubicBezTo>
                  <a:lnTo>
                    <a:pt x="13680" y="5705"/>
                  </a:lnTo>
                  <a:cubicBezTo>
                    <a:pt x="13692" y="5824"/>
                    <a:pt x="13668" y="5741"/>
                    <a:pt x="13680" y="5800"/>
                  </a:cubicBezTo>
                  <a:cubicBezTo>
                    <a:pt x="13668" y="5777"/>
                    <a:pt x="13657" y="5753"/>
                    <a:pt x="13645" y="5729"/>
                  </a:cubicBezTo>
                  <a:lnTo>
                    <a:pt x="13645" y="5729"/>
                  </a:lnTo>
                  <a:cubicBezTo>
                    <a:pt x="13653" y="5737"/>
                    <a:pt x="13661" y="5740"/>
                    <a:pt x="13665" y="5744"/>
                  </a:cubicBezTo>
                  <a:lnTo>
                    <a:pt x="13665" y="5744"/>
                  </a:lnTo>
                  <a:cubicBezTo>
                    <a:pt x="13354" y="4888"/>
                    <a:pt x="12607" y="3763"/>
                    <a:pt x="11930" y="3229"/>
                  </a:cubicBezTo>
                  <a:cubicBezTo>
                    <a:pt x="11466" y="2860"/>
                    <a:pt x="10882" y="2610"/>
                    <a:pt x="10347" y="2383"/>
                  </a:cubicBezTo>
                  <a:cubicBezTo>
                    <a:pt x="10355" y="2383"/>
                    <a:pt x="10368" y="2378"/>
                    <a:pt x="10379" y="2378"/>
                  </a:cubicBezTo>
                  <a:cubicBezTo>
                    <a:pt x="10385" y="2378"/>
                    <a:pt x="10390" y="2379"/>
                    <a:pt x="10394" y="2383"/>
                  </a:cubicBezTo>
                  <a:cubicBezTo>
                    <a:pt x="10384" y="2364"/>
                    <a:pt x="10359" y="2344"/>
                    <a:pt x="10376" y="2344"/>
                  </a:cubicBezTo>
                  <a:cubicBezTo>
                    <a:pt x="10380" y="2344"/>
                    <a:pt x="10385" y="2345"/>
                    <a:pt x="10394" y="2348"/>
                  </a:cubicBezTo>
                  <a:cubicBezTo>
                    <a:pt x="10366" y="2338"/>
                    <a:pt x="10352" y="2321"/>
                    <a:pt x="10336" y="2308"/>
                  </a:cubicBezTo>
                  <a:lnTo>
                    <a:pt x="10336" y="2308"/>
                  </a:lnTo>
                  <a:cubicBezTo>
                    <a:pt x="10339" y="2309"/>
                    <a:pt x="10342" y="2310"/>
                    <a:pt x="10347" y="2312"/>
                  </a:cubicBezTo>
                  <a:cubicBezTo>
                    <a:pt x="10342" y="2304"/>
                    <a:pt x="10342" y="2302"/>
                    <a:pt x="10344" y="2301"/>
                  </a:cubicBezTo>
                  <a:lnTo>
                    <a:pt x="10344" y="2301"/>
                  </a:lnTo>
                  <a:cubicBezTo>
                    <a:pt x="10359" y="2310"/>
                    <a:pt x="10365" y="2313"/>
                    <a:pt x="10366" y="2313"/>
                  </a:cubicBezTo>
                  <a:cubicBezTo>
                    <a:pt x="10368" y="2313"/>
                    <a:pt x="10351" y="2301"/>
                    <a:pt x="10345" y="2301"/>
                  </a:cubicBezTo>
                  <a:cubicBezTo>
                    <a:pt x="10345" y="2301"/>
                    <a:pt x="10345" y="2301"/>
                    <a:pt x="10344" y="2301"/>
                  </a:cubicBezTo>
                  <a:lnTo>
                    <a:pt x="10344" y="2301"/>
                  </a:lnTo>
                  <a:cubicBezTo>
                    <a:pt x="10339" y="2298"/>
                    <a:pt x="10332" y="2294"/>
                    <a:pt x="10323" y="2288"/>
                  </a:cubicBezTo>
                  <a:lnTo>
                    <a:pt x="10406" y="2288"/>
                  </a:lnTo>
                  <a:cubicBezTo>
                    <a:pt x="10370" y="2288"/>
                    <a:pt x="10347" y="2288"/>
                    <a:pt x="10335" y="2252"/>
                  </a:cubicBezTo>
                  <a:cubicBezTo>
                    <a:pt x="10347" y="2252"/>
                    <a:pt x="10347" y="2252"/>
                    <a:pt x="10358" y="2264"/>
                  </a:cubicBezTo>
                  <a:cubicBezTo>
                    <a:pt x="10347" y="2252"/>
                    <a:pt x="10358" y="2240"/>
                    <a:pt x="10335" y="2229"/>
                  </a:cubicBezTo>
                  <a:lnTo>
                    <a:pt x="10335" y="2229"/>
                  </a:lnTo>
                  <a:cubicBezTo>
                    <a:pt x="10359" y="2240"/>
                    <a:pt x="10394" y="2252"/>
                    <a:pt x="10418" y="2252"/>
                  </a:cubicBezTo>
                  <a:cubicBezTo>
                    <a:pt x="10347" y="2217"/>
                    <a:pt x="10406" y="2240"/>
                    <a:pt x="10370" y="2205"/>
                  </a:cubicBezTo>
                  <a:cubicBezTo>
                    <a:pt x="10377" y="2203"/>
                    <a:pt x="10382" y="2202"/>
                    <a:pt x="10385" y="2201"/>
                  </a:cubicBezTo>
                  <a:lnTo>
                    <a:pt x="10385" y="2201"/>
                  </a:lnTo>
                  <a:cubicBezTo>
                    <a:pt x="10386" y="2202"/>
                    <a:pt x="10387" y="2202"/>
                    <a:pt x="10388" y="2202"/>
                  </a:cubicBezTo>
                  <a:cubicBezTo>
                    <a:pt x="10391" y="2202"/>
                    <a:pt x="10393" y="2201"/>
                    <a:pt x="10390" y="2201"/>
                  </a:cubicBezTo>
                  <a:cubicBezTo>
                    <a:pt x="10390" y="2201"/>
                    <a:pt x="10388" y="2201"/>
                    <a:pt x="10385" y="2201"/>
                  </a:cubicBezTo>
                  <a:lnTo>
                    <a:pt x="10385" y="2201"/>
                  </a:lnTo>
                  <a:cubicBezTo>
                    <a:pt x="10379" y="2201"/>
                    <a:pt x="10370" y="2196"/>
                    <a:pt x="10370" y="2181"/>
                  </a:cubicBezTo>
                  <a:lnTo>
                    <a:pt x="10370" y="2181"/>
                  </a:lnTo>
                  <a:cubicBezTo>
                    <a:pt x="10385" y="2191"/>
                    <a:pt x="10392" y="2195"/>
                    <a:pt x="10397" y="2195"/>
                  </a:cubicBezTo>
                  <a:cubicBezTo>
                    <a:pt x="10405" y="2195"/>
                    <a:pt x="10409" y="2188"/>
                    <a:pt x="10430" y="2181"/>
                  </a:cubicBezTo>
                  <a:cubicBezTo>
                    <a:pt x="10406" y="2181"/>
                    <a:pt x="10394" y="2169"/>
                    <a:pt x="10382" y="2157"/>
                  </a:cubicBezTo>
                  <a:cubicBezTo>
                    <a:pt x="10406" y="2157"/>
                    <a:pt x="10430" y="2145"/>
                    <a:pt x="10430" y="2145"/>
                  </a:cubicBezTo>
                  <a:cubicBezTo>
                    <a:pt x="10424" y="2139"/>
                    <a:pt x="10427" y="2139"/>
                    <a:pt x="10430" y="2139"/>
                  </a:cubicBezTo>
                  <a:cubicBezTo>
                    <a:pt x="10433" y="2139"/>
                    <a:pt x="10436" y="2139"/>
                    <a:pt x="10430" y="2133"/>
                  </a:cubicBezTo>
                  <a:cubicBezTo>
                    <a:pt x="10418" y="2133"/>
                    <a:pt x="10406" y="2121"/>
                    <a:pt x="10394" y="2109"/>
                  </a:cubicBezTo>
                  <a:cubicBezTo>
                    <a:pt x="10394" y="2103"/>
                    <a:pt x="10400" y="2101"/>
                    <a:pt x="10409" y="2101"/>
                  </a:cubicBezTo>
                  <a:cubicBezTo>
                    <a:pt x="10418" y="2101"/>
                    <a:pt x="10430" y="2103"/>
                    <a:pt x="10442" y="2109"/>
                  </a:cubicBezTo>
                  <a:cubicBezTo>
                    <a:pt x="10421" y="2099"/>
                    <a:pt x="10428" y="2060"/>
                    <a:pt x="10455" y="2060"/>
                  </a:cubicBezTo>
                  <a:cubicBezTo>
                    <a:pt x="10458" y="2060"/>
                    <a:pt x="10462" y="2061"/>
                    <a:pt x="10466" y="2062"/>
                  </a:cubicBezTo>
                  <a:cubicBezTo>
                    <a:pt x="10394" y="2026"/>
                    <a:pt x="10239" y="2026"/>
                    <a:pt x="10323" y="2026"/>
                  </a:cubicBezTo>
                  <a:cubicBezTo>
                    <a:pt x="10309" y="2023"/>
                    <a:pt x="10301" y="2023"/>
                    <a:pt x="10295" y="2023"/>
                  </a:cubicBezTo>
                  <a:cubicBezTo>
                    <a:pt x="10285" y="2023"/>
                    <a:pt x="10285" y="2025"/>
                    <a:pt x="10285" y="2025"/>
                  </a:cubicBezTo>
                  <a:cubicBezTo>
                    <a:pt x="10285" y="2025"/>
                    <a:pt x="10284" y="2023"/>
                    <a:pt x="10275" y="2014"/>
                  </a:cubicBezTo>
                  <a:lnTo>
                    <a:pt x="10263" y="2014"/>
                  </a:lnTo>
                  <a:cubicBezTo>
                    <a:pt x="10263" y="2014"/>
                    <a:pt x="10311" y="2062"/>
                    <a:pt x="10299" y="2062"/>
                  </a:cubicBezTo>
                  <a:cubicBezTo>
                    <a:pt x="10299" y="2064"/>
                    <a:pt x="10297" y="2065"/>
                    <a:pt x="10294" y="2065"/>
                  </a:cubicBezTo>
                  <a:cubicBezTo>
                    <a:pt x="10289" y="2065"/>
                    <a:pt x="10279" y="2062"/>
                    <a:pt x="10271" y="2059"/>
                  </a:cubicBezTo>
                  <a:lnTo>
                    <a:pt x="10271" y="2059"/>
                  </a:lnTo>
                  <a:cubicBezTo>
                    <a:pt x="10276" y="2063"/>
                    <a:pt x="10282" y="2068"/>
                    <a:pt x="10287" y="2074"/>
                  </a:cubicBezTo>
                  <a:cubicBezTo>
                    <a:pt x="10287" y="2074"/>
                    <a:pt x="10286" y="2074"/>
                    <a:pt x="10286" y="2074"/>
                  </a:cubicBezTo>
                  <a:lnTo>
                    <a:pt x="10286" y="2074"/>
                  </a:lnTo>
                  <a:cubicBezTo>
                    <a:pt x="10292" y="2077"/>
                    <a:pt x="10301" y="2081"/>
                    <a:pt x="10311" y="2086"/>
                  </a:cubicBezTo>
                  <a:cubicBezTo>
                    <a:pt x="10287" y="2086"/>
                    <a:pt x="10269" y="2091"/>
                    <a:pt x="10252" y="2091"/>
                  </a:cubicBezTo>
                  <a:cubicBezTo>
                    <a:pt x="10248" y="2091"/>
                    <a:pt x="10244" y="2091"/>
                    <a:pt x="10241" y="2090"/>
                  </a:cubicBezTo>
                  <a:lnTo>
                    <a:pt x="10241" y="2090"/>
                  </a:lnTo>
                  <a:cubicBezTo>
                    <a:pt x="10240" y="2091"/>
                    <a:pt x="10239" y="2091"/>
                    <a:pt x="10238" y="2091"/>
                  </a:cubicBezTo>
                  <a:cubicBezTo>
                    <a:pt x="10235" y="2091"/>
                    <a:pt x="10231" y="2090"/>
                    <a:pt x="10228" y="2086"/>
                  </a:cubicBezTo>
                  <a:lnTo>
                    <a:pt x="10228" y="2086"/>
                  </a:lnTo>
                  <a:cubicBezTo>
                    <a:pt x="10228" y="2098"/>
                    <a:pt x="10251" y="2098"/>
                    <a:pt x="10251" y="2109"/>
                  </a:cubicBezTo>
                  <a:cubicBezTo>
                    <a:pt x="10243" y="2105"/>
                    <a:pt x="10238" y="2104"/>
                    <a:pt x="10235" y="2104"/>
                  </a:cubicBezTo>
                  <a:cubicBezTo>
                    <a:pt x="10229" y="2104"/>
                    <a:pt x="10231" y="2109"/>
                    <a:pt x="10239" y="2109"/>
                  </a:cubicBezTo>
                  <a:lnTo>
                    <a:pt x="10204" y="2109"/>
                  </a:lnTo>
                  <a:cubicBezTo>
                    <a:pt x="10216" y="2109"/>
                    <a:pt x="10239" y="2121"/>
                    <a:pt x="10228" y="2145"/>
                  </a:cubicBezTo>
                  <a:cubicBezTo>
                    <a:pt x="10220" y="2140"/>
                    <a:pt x="10214" y="2138"/>
                    <a:pt x="10210" y="2138"/>
                  </a:cubicBezTo>
                  <a:cubicBezTo>
                    <a:pt x="10202" y="2138"/>
                    <a:pt x="10200" y="2144"/>
                    <a:pt x="10196" y="2146"/>
                  </a:cubicBezTo>
                  <a:lnTo>
                    <a:pt x="10196" y="2146"/>
                  </a:lnTo>
                  <a:cubicBezTo>
                    <a:pt x="10189" y="2142"/>
                    <a:pt x="10184" y="2137"/>
                    <a:pt x="10180" y="2133"/>
                  </a:cubicBezTo>
                  <a:lnTo>
                    <a:pt x="10180" y="2133"/>
                  </a:lnTo>
                  <a:cubicBezTo>
                    <a:pt x="10187" y="2144"/>
                    <a:pt x="10191" y="2147"/>
                    <a:pt x="10194" y="2147"/>
                  </a:cubicBezTo>
                  <a:cubicBezTo>
                    <a:pt x="10195" y="2147"/>
                    <a:pt x="10195" y="2147"/>
                    <a:pt x="10196" y="2146"/>
                  </a:cubicBezTo>
                  <a:lnTo>
                    <a:pt x="10196" y="2146"/>
                  </a:lnTo>
                  <a:cubicBezTo>
                    <a:pt x="10211" y="2157"/>
                    <a:pt x="10231" y="2169"/>
                    <a:pt x="10239" y="2169"/>
                  </a:cubicBezTo>
                  <a:lnTo>
                    <a:pt x="10192" y="2169"/>
                  </a:lnTo>
                  <a:cubicBezTo>
                    <a:pt x="10204" y="2175"/>
                    <a:pt x="10207" y="2178"/>
                    <a:pt x="10204" y="2178"/>
                  </a:cubicBezTo>
                  <a:cubicBezTo>
                    <a:pt x="10201" y="2178"/>
                    <a:pt x="10192" y="2175"/>
                    <a:pt x="10180" y="2169"/>
                  </a:cubicBezTo>
                  <a:lnTo>
                    <a:pt x="10180" y="2169"/>
                  </a:lnTo>
                  <a:cubicBezTo>
                    <a:pt x="10165" y="2176"/>
                    <a:pt x="10218" y="2197"/>
                    <a:pt x="10236" y="2204"/>
                  </a:cubicBezTo>
                  <a:lnTo>
                    <a:pt x="10236" y="2204"/>
                  </a:lnTo>
                  <a:cubicBezTo>
                    <a:pt x="10230" y="2202"/>
                    <a:pt x="10220" y="2198"/>
                    <a:pt x="10204" y="2193"/>
                  </a:cubicBezTo>
                  <a:lnTo>
                    <a:pt x="10204" y="2193"/>
                  </a:lnTo>
                  <a:cubicBezTo>
                    <a:pt x="10216" y="2205"/>
                    <a:pt x="10239" y="2217"/>
                    <a:pt x="10251" y="2229"/>
                  </a:cubicBezTo>
                  <a:cubicBezTo>
                    <a:pt x="10241" y="2223"/>
                    <a:pt x="10232" y="2219"/>
                    <a:pt x="10224" y="2215"/>
                  </a:cubicBezTo>
                  <a:lnTo>
                    <a:pt x="10224" y="2215"/>
                  </a:lnTo>
                  <a:cubicBezTo>
                    <a:pt x="10253" y="2249"/>
                    <a:pt x="10268" y="2230"/>
                    <a:pt x="10323" y="2252"/>
                  </a:cubicBezTo>
                  <a:cubicBezTo>
                    <a:pt x="10305" y="2246"/>
                    <a:pt x="10299" y="2246"/>
                    <a:pt x="10293" y="2246"/>
                  </a:cubicBezTo>
                  <a:cubicBezTo>
                    <a:pt x="10288" y="2246"/>
                    <a:pt x="10283" y="2246"/>
                    <a:pt x="10271" y="2243"/>
                  </a:cubicBezTo>
                  <a:lnTo>
                    <a:pt x="10271" y="2243"/>
                  </a:lnTo>
                  <a:cubicBezTo>
                    <a:pt x="10275" y="2245"/>
                    <a:pt x="10277" y="2249"/>
                    <a:pt x="10280" y="2251"/>
                  </a:cubicBezTo>
                  <a:lnTo>
                    <a:pt x="10280" y="2251"/>
                  </a:lnTo>
                  <a:cubicBezTo>
                    <a:pt x="10246" y="2242"/>
                    <a:pt x="10239" y="2240"/>
                    <a:pt x="10218" y="2226"/>
                  </a:cubicBezTo>
                  <a:lnTo>
                    <a:pt x="10218" y="2226"/>
                  </a:lnTo>
                  <a:cubicBezTo>
                    <a:pt x="10223" y="2230"/>
                    <a:pt x="10223" y="2233"/>
                    <a:pt x="10218" y="2233"/>
                  </a:cubicBezTo>
                  <a:cubicBezTo>
                    <a:pt x="10216" y="2233"/>
                    <a:pt x="10211" y="2232"/>
                    <a:pt x="10204" y="2229"/>
                  </a:cubicBezTo>
                  <a:lnTo>
                    <a:pt x="10204" y="2229"/>
                  </a:lnTo>
                  <a:cubicBezTo>
                    <a:pt x="10228" y="2240"/>
                    <a:pt x="10239" y="2240"/>
                    <a:pt x="10251" y="2252"/>
                  </a:cubicBezTo>
                  <a:cubicBezTo>
                    <a:pt x="10238" y="2252"/>
                    <a:pt x="10227" y="2252"/>
                    <a:pt x="10218" y="2251"/>
                  </a:cubicBezTo>
                  <a:lnTo>
                    <a:pt x="10218" y="2251"/>
                  </a:lnTo>
                  <a:cubicBezTo>
                    <a:pt x="10220" y="2251"/>
                    <a:pt x="10223" y="2252"/>
                    <a:pt x="10228" y="2252"/>
                  </a:cubicBezTo>
                  <a:cubicBezTo>
                    <a:pt x="10202" y="2252"/>
                    <a:pt x="10230" y="2270"/>
                    <a:pt x="10245" y="2276"/>
                  </a:cubicBezTo>
                  <a:lnTo>
                    <a:pt x="10245" y="2276"/>
                  </a:lnTo>
                  <a:cubicBezTo>
                    <a:pt x="10226" y="2270"/>
                    <a:pt x="10204" y="2263"/>
                    <a:pt x="10195" y="2263"/>
                  </a:cubicBezTo>
                  <a:cubicBezTo>
                    <a:pt x="10193" y="2263"/>
                    <a:pt x="10192" y="2263"/>
                    <a:pt x="10192" y="2264"/>
                  </a:cubicBezTo>
                  <a:cubicBezTo>
                    <a:pt x="10192" y="2264"/>
                    <a:pt x="10192" y="2264"/>
                    <a:pt x="10192" y="2264"/>
                  </a:cubicBezTo>
                  <a:lnTo>
                    <a:pt x="10192" y="2264"/>
                  </a:lnTo>
                  <a:cubicBezTo>
                    <a:pt x="10193" y="2266"/>
                    <a:pt x="10195" y="2267"/>
                    <a:pt x="10195" y="2268"/>
                  </a:cubicBezTo>
                  <a:lnTo>
                    <a:pt x="10195" y="2268"/>
                  </a:lnTo>
                  <a:cubicBezTo>
                    <a:pt x="10190" y="2264"/>
                    <a:pt x="10185" y="2264"/>
                    <a:pt x="10168" y="2264"/>
                  </a:cubicBezTo>
                  <a:cubicBezTo>
                    <a:pt x="10168" y="2264"/>
                    <a:pt x="10168" y="2264"/>
                    <a:pt x="10169" y="2265"/>
                  </a:cubicBezTo>
                  <a:lnTo>
                    <a:pt x="10169" y="2265"/>
                  </a:lnTo>
                  <a:cubicBezTo>
                    <a:pt x="10164" y="2263"/>
                    <a:pt x="10161" y="2263"/>
                    <a:pt x="10158" y="2263"/>
                  </a:cubicBezTo>
                  <a:cubicBezTo>
                    <a:pt x="10143" y="2263"/>
                    <a:pt x="10183" y="2288"/>
                    <a:pt x="10192" y="2288"/>
                  </a:cubicBezTo>
                  <a:cubicBezTo>
                    <a:pt x="10216" y="2294"/>
                    <a:pt x="10225" y="2297"/>
                    <a:pt x="10220" y="2297"/>
                  </a:cubicBezTo>
                  <a:cubicBezTo>
                    <a:pt x="10216" y="2297"/>
                    <a:pt x="10198" y="2294"/>
                    <a:pt x="10168" y="2288"/>
                  </a:cubicBezTo>
                  <a:lnTo>
                    <a:pt x="10168" y="2288"/>
                  </a:lnTo>
                  <a:cubicBezTo>
                    <a:pt x="10185" y="2295"/>
                    <a:pt x="10197" y="2301"/>
                    <a:pt x="10207" y="2305"/>
                  </a:cubicBezTo>
                  <a:lnTo>
                    <a:pt x="10207" y="2305"/>
                  </a:lnTo>
                  <a:cubicBezTo>
                    <a:pt x="10198" y="2302"/>
                    <a:pt x="10192" y="2300"/>
                    <a:pt x="10192" y="2300"/>
                  </a:cubicBezTo>
                  <a:lnTo>
                    <a:pt x="10192" y="2300"/>
                  </a:lnTo>
                  <a:cubicBezTo>
                    <a:pt x="10203" y="2304"/>
                    <a:pt x="10213" y="2308"/>
                    <a:pt x="10222" y="2312"/>
                  </a:cubicBezTo>
                  <a:lnTo>
                    <a:pt x="10222" y="2312"/>
                  </a:lnTo>
                  <a:cubicBezTo>
                    <a:pt x="10229" y="2314"/>
                    <a:pt x="10232" y="2316"/>
                    <a:pt x="10232" y="2316"/>
                  </a:cubicBezTo>
                  <a:lnTo>
                    <a:pt x="10232" y="2316"/>
                  </a:lnTo>
                  <a:cubicBezTo>
                    <a:pt x="10230" y="2319"/>
                    <a:pt x="10242" y="2330"/>
                    <a:pt x="10287" y="2359"/>
                  </a:cubicBezTo>
                  <a:cubicBezTo>
                    <a:pt x="10291" y="2363"/>
                    <a:pt x="10288" y="2365"/>
                    <a:pt x="10284" y="2365"/>
                  </a:cubicBezTo>
                  <a:cubicBezTo>
                    <a:pt x="10274" y="2365"/>
                    <a:pt x="10255" y="2359"/>
                    <a:pt x="10263" y="2359"/>
                  </a:cubicBezTo>
                  <a:cubicBezTo>
                    <a:pt x="9799" y="2312"/>
                    <a:pt x="9263" y="2109"/>
                    <a:pt x="8739" y="2098"/>
                  </a:cubicBezTo>
                  <a:lnTo>
                    <a:pt x="8751" y="2098"/>
                  </a:lnTo>
                  <a:cubicBezTo>
                    <a:pt x="8751" y="2098"/>
                    <a:pt x="8775" y="2086"/>
                    <a:pt x="8775" y="2086"/>
                  </a:cubicBezTo>
                  <a:cubicBezTo>
                    <a:pt x="8751" y="2062"/>
                    <a:pt x="8715" y="2050"/>
                    <a:pt x="8763" y="2050"/>
                  </a:cubicBezTo>
                  <a:cubicBezTo>
                    <a:pt x="8739" y="2050"/>
                    <a:pt x="8715" y="2038"/>
                    <a:pt x="8692" y="2038"/>
                  </a:cubicBezTo>
                  <a:cubicBezTo>
                    <a:pt x="8692" y="2029"/>
                    <a:pt x="8698" y="2027"/>
                    <a:pt x="8692" y="2026"/>
                  </a:cubicBezTo>
                  <a:lnTo>
                    <a:pt x="8692" y="2026"/>
                  </a:lnTo>
                  <a:cubicBezTo>
                    <a:pt x="8695" y="2027"/>
                    <a:pt x="8698" y="2027"/>
                    <a:pt x="8699" y="2027"/>
                  </a:cubicBezTo>
                  <a:lnTo>
                    <a:pt x="8699" y="2027"/>
                  </a:lnTo>
                  <a:cubicBezTo>
                    <a:pt x="8695" y="2015"/>
                    <a:pt x="8745" y="2002"/>
                    <a:pt x="8763" y="2002"/>
                  </a:cubicBezTo>
                  <a:cubicBezTo>
                    <a:pt x="8751" y="2002"/>
                    <a:pt x="8704" y="1990"/>
                    <a:pt x="8680" y="1990"/>
                  </a:cubicBezTo>
                  <a:cubicBezTo>
                    <a:pt x="8632" y="1990"/>
                    <a:pt x="8596" y="1990"/>
                    <a:pt x="8561" y="1978"/>
                  </a:cubicBezTo>
                  <a:lnTo>
                    <a:pt x="8549" y="1978"/>
                  </a:lnTo>
                  <a:cubicBezTo>
                    <a:pt x="8584" y="1990"/>
                    <a:pt x="8608" y="1990"/>
                    <a:pt x="8644" y="2002"/>
                  </a:cubicBezTo>
                  <a:lnTo>
                    <a:pt x="8549" y="2002"/>
                  </a:lnTo>
                  <a:cubicBezTo>
                    <a:pt x="8561" y="2002"/>
                    <a:pt x="8596" y="2002"/>
                    <a:pt x="8608" y="2014"/>
                  </a:cubicBezTo>
                  <a:cubicBezTo>
                    <a:pt x="8602" y="2021"/>
                    <a:pt x="8594" y="2026"/>
                    <a:pt x="8586" y="2029"/>
                  </a:cubicBezTo>
                  <a:lnTo>
                    <a:pt x="8586" y="2029"/>
                  </a:lnTo>
                  <a:cubicBezTo>
                    <a:pt x="8564" y="2026"/>
                    <a:pt x="8545" y="2025"/>
                    <a:pt x="8528" y="2023"/>
                  </a:cubicBezTo>
                  <a:lnTo>
                    <a:pt x="8528" y="2023"/>
                  </a:lnTo>
                  <a:cubicBezTo>
                    <a:pt x="8541" y="2029"/>
                    <a:pt x="8553" y="2032"/>
                    <a:pt x="8565" y="2032"/>
                  </a:cubicBezTo>
                  <a:cubicBezTo>
                    <a:pt x="8572" y="2032"/>
                    <a:pt x="8579" y="2031"/>
                    <a:pt x="8586" y="2029"/>
                  </a:cubicBezTo>
                  <a:lnTo>
                    <a:pt x="8586" y="2029"/>
                  </a:lnTo>
                  <a:cubicBezTo>
                    <a:pt x="8613" y="2031"/>
                    <a:pt x="8644" y="2035"/>
                    <a:pt x="8680" y="2038"/>
                  </a:cubicBezTo>
                  <a:lnTo>
                    <a:pt x="8561" y="2038"/>
                  </a:lnTo>
                  <a:cubicBezTo>
                    <a:pt x="8574" y="2043"/>
                    <a:pt x="8579" y="2045"/>
                    <a:pt x="8582" y="2047"/>
                  </a:cubicBezTo>
                  <a:lnTo>
                    <a:pt x="8582" y="2047"/>
                  </a:lnTo>
                  <a:cubicBezTo>
                    <a:pt x="8579" y="2049"/>
                    <a:pt x="8577" y="2050"/>
                    <a:pt x="8573" y="2050"/>
                  </a:cubicBezTo>
                  <a:cubicBezTo>
                    <a:pt x="8608" y="2050"/>
                    <a:pt x="8668" y="2062"/>
                    <a:pt x="8692" y="2062"/>
                  </a:cubicBezTo>
                  <a:lnTo>
                    <a:pt x="8608" y="2062"/>
                  </a:lnTo>
                  <a:cubicBezTo>
                    <a:pt x="8570" y="2065"/>
                    <a:pt x="8546" y="2066"/>
                    <a:pt x="8534" y="2067"/>
                  </a:cubicBezTo>
                  <a:lnTo>
                    <a:pt x="8534" y="2067"/>
                  </a:lnTo>
                  <a:cubicBezTo>
                    <a:pt x="8537" y="2065"/>
                    <a:pt x="8540" y="2064"/>
                    <a:pt x="8543" y="2063"/>
                  </a:cubicBezTo>
                  <a:lnTo>
                    <a:pt x="8543" y="2063"/>
                  </a:lnTo>
                  <a:cubicBezTo>
                    <a:pt x="8529" y="2065"/>
                    <a:pt x="8514" y="2067"/>
                    <a:pt x="8524" y="2067"/>
                  </a:cubicBezTo>
                  <a:cubicBezTo>
                    <a:pt x="8527" y="2067"/>
                    <a:pt x="8530" y="2067"/>
                    <a:pt x="8534" y="2067"/>
                  </a:cubicBezTo>
                  <a:lnTo>
                    <a:pt x="8534" y="2067"/>
                  </a:lnTo>
                  <a:cubicBezTo>
                    <a:pt x="8531" y="2069"/>
                    <a:pt x="8528" y="2071"/>
                    <a:pt x="8525" y="2074"/>
                  </a:cubicBezTo>
                  <a:lnTo>
                    <a:pt x="8632" y="2074"/>
                  </a:lnTo>
                  <a:cubicBezTo>
                    <a:pt x="8687" y="2074"/>
                    <a:pt x="8649" y="2079"/>
                    <a:pt x="8614" y="2079"/>
                  </a:cubicBezTo>
                  <a:lnTo>
                    <a:pt x="8614" y="2079"/>
                  </a:lnTo>
                  <a:cubicBezTo>
                    <a:pt x="8622" y="2074"/>
                    <a:pt x="8691" y="2074"/>
                    <a:pt x="8573" y="2074"/>
                  </a:cubicBezTo>
                  <a:cubicBezTo>
                    <a:pt x="8577" y="2078"/>
                    <a:pt x="8594" y="2079"/>
                    <a:pt x="8612" y="2079"/>
                  </a:cubicBezTo>
                  <a:cubicBezTo>
                    <a:pt x="8613" y="2079"/>
                    <a:pt x="8613" y="2079"/>
                    <a:pt x="8614" y="2079"/>
                  </a:cubicBezTo>
                  <a:lnTo>
                    <a:pt x="8614" y="2079"/>
                  </a:lnTo>
                  <a:cubicBezTo>
                    <a:pt x="8613" y="2080"/>
                    <a:pt x="8613" y="2081"/>
                    <a:pt x="8618" y="2083"/>
                  </a:cubicBezTo>
                  <a:lnTo>
                    <a:pt x="8618" y="2083"/>
                  </a:lnTo>
                  <a:cubicBezTo>
                    <a:pt x="8606" y="2083"/>
                    <a:pt x="8591" y="2084"/>
                    <a:pt x="8573" y="2086"/>
                  </a:cubicBezTo>
                  <a:cubicBezTo>
                    <a:pt x="8583" y="2086"/>
                    <a:pt x="8618" y="2094"/>
                    <a:pt x="8594" y="2097"/>
                  </a:cubicBezTo>
                  <a:lnTo>
                    <a:pt x="8594" y="2097"/>
                  </a:lnTo>
                  <a:cubicBezTo>
                    <a:pt x="8593" y="2097"/>
                    <a:pt x="8592" y="2097"/>
                    <a:pt x="8591" y="2097"/>
                  </a:cubicBezTo>
                  <a:cubicBezTo>
                    <a:pt x="8067" y="2097"/>
                    <a:pt x="7524" y="2210"/>
                    <a:pt x="7025" y="2312"/>
                  </a:cubicBezTo>
                  <a:cubicBezTo>
                    <a:pt x="7036" y="2288"/>
                    <a:pt x="6875" y="1942"/>
                    <a:pt x="6813" y="1942"/>
                  </a:cubicBezTo>
                  <a:cubicBezTo>
                    <a:pt x="6812" y="1942"/>
                    <a:pt x="6811" y="1943"/>
                    <a:pt x="6810" y="1943"/>
                  </a:cubicBezTo>
                  <a:cubicBezTo>
                    <a:pt x="6780" y="1934"/>
                    <a:pt x="6754" y="1931"/>
                    <a:pt x="6732" y="1931"/>
                  </a:cubicBezTo>
                  <a:cubicBezTo>
                    <a:pt x="6509" y="1931"/>
                    <a:pt x="6645" y="2303"/>
                    <a:pt x="6696" y="2303"/>
                  </a:cubicBezTo>
                  <a:cubicBezTo>
                    <a:pt x="6699" y="2303"/>
                    <a:pt x="6701" y="2302"/>
                    <a:pt x="6703" y="2300"/>
                  </a:cubicBezTo>
                  <a:lnTo>
                    <a:pt x="6703" y="2300"/>
                  </a:lnTo>
                  <a:cubicBezTo>
                    <a:pt x="6763" y="2443"/>
                    <a:pt x="6096" y="2633"/>
                    <a:pt x="6037" y="2681"/>
                  </a:cubicBezTo>
                  <a:cubicBezTo>
                    <a:pt x="5382" y="3086"/>
                    <a:pt x="4774" y="3538"/>
                    <a:pt x="4322" y="4157"/>
                  </a:cubicBezTo>
                  <a:cubicBezTo>
                    <a:pt x="4322" y="4149"/>
                    <a:pt x="4309" y="4121"/>
                    <a:pt x="4312" y="4107"/>
                  </a:cubicBezTo>
                  <a:lnTo>
                    <a:pt x="4312" y="4107"/>
                  </a:lnTo>
                  <a:cubicBezTo>
                    <a:pt x="4292" y="4125"/>
                    <a:pt x="4248" y="4172"/>
                    <a:pt x="4198" y="4224"/>
                  </a:cubicBezTo>
                  <a:lnTo>
                    <a:pt x="4198" y="4224"/>
                  </a:lnTo>
                  <a:cubicBezTo>
                    <a:pt x="4216" y="4201"/>
                    <a:pt x="4237" y="4166"/>
                    <a:pt x="4251" y="4145"/>
                  </a:cubicBezTo>
                  <a:lnTo>
                    <a:pt x="4251" y="4145"/>
                  </a:lnTo>
                  <a:cubicBezTo>
                    <a:pt x="4239" y="4153"/>
                    <a:pt x="4229" y="4162"/>
                    <a:pt x="4220" y="4171"/>
                  </a:cubicBezTo>
                  <a:lnTo>
                    <a:pt x="4220" y="4171"/>
                  </a:lnTo>
                  <a:cubicBezTo>
                    <a:pt x="4237" y="4152"/>
                    <a:pt x="4255" y="4131"/>
                    <a:pt x="4274" y="4110"/>
                  </a:cubicBezTo>
                  <a:cubicBezTo>
                    <a:pt x="4274" y="4110"/>
                    <a:pt x="4304" y="4075"/>
                    <a:pt x="4329" y="4047"/>
                  </a:cubicBezTo>
                  <a:lnTo>
                    <a:pt x="4329" y="4047"/>
                  </a:lnTo>
                  <a:cubicBezTo>
                    <a:pt x="4289" y="4088"/>
                    <a:pt x="4266" y="4097"/>
                    <a:pt x="4227" y="4145"/>
                  </a:cubicBezTo>
                  <a:cubicBezTo>
                    <a:pt x="4224" y="4142"/>
                    <a:pt x="4223" y="4138"/>
                    <a:pt x="4224" y="4134"/>
                  </a:cubicBezTo>
                  <a:lnTo>
                    <a:pt x="4224" y="4134"/>
                  </a:lnTo>
                  <a:cubicBezTo>
                    <a:pt x="4224" y="4134"/>
                    <a:pt x="4224" y="4134"/>
                    <a:pt x="4224" y="4134"/>
                  </a:cubicBezTo>
                  <a:cubicBezTo>
                    <a:pt x="4225" y="4134"/>
                    <a:pt x="4233" y="4128"/>
                    <a:pt x="4251" y="4110"/>
                  </a:cubicBezTo>
                  <a:lnTo>
                    <a:pt x="4251" y="4110"/>
                  </a:lnTo>
                  <a:cubicBezTo>
                    <a:pt x="4246" y="4110"/>
                    <a:pt x="4240" y="4113"/>
                    <a:pt x="4235" y="4118"/>
                  </a:cubicBezTo>
                  <a:lnTo>
                    <a:pt x="4235" y="4118"/>
                  </a:lnTo>
                  <a:cubicBezTo>
                    <a:pt x="4248" y="4100"/>
                    <a:pt x="4268" y="4074"/>
                    <a:pt x="4262" y="4074"/>
                  </a:cubicBezTo>
                  <a:cubicBezTo>
                    <a:pt x="4260" y="4064"/>
                    <a:pt x="4256" y="4060"/>
                    <a:pt x="4252" y="4060"/>
                  </a:cubicBezTo>
                  <a:cubicBezTo>
                    <a:pt x="4243" y="4060"/>
                    <a:pt x="4231" y="4082"/>
                    <a:pt x="4231" y="4082"/>
                  </a:cubicBezTo>
                  <a:cubicBezTo>
                    <a:pt x="4230" y="4082"/>
                    <a:pt x="4233" y="4077"/>
                    <a:pt x="4239" y="4062"/>
                  </a:cubicBezTo>
                  <a:lnTo>
                    <a:pt x="4239" y="4062"/>
                  </a:lnTo>
                  <a:cubicBezTo>
                    <a:pt x="4215" y="4086"/>
                    <a:pt x="4167" y="4098"/>
                    <a:pt x="4155" y="4110"/>
                  </a:cubicBezTo>
                  <a:cubicBezTo>
                    <a:pt x="4167" y="4086"/>
                    <a:pt x="4203" y="4062"/>
                    <a:pt x="4203" y="4038"/>
                  </a:cubicBezTo>
                  <a:lnTo>
                    <a:pt x="4203" y="4038"/>
                  </a:lnTo>
                  <a:cubicBezTo>
                    <a:pt x="4179" y="4062"/>
                    <a:pt x="4179" y="4062"/>
                    <a:pt x="4143" y="4062"/>
                  </a:cubicBezTo>
                  <a:cubicBezTo>
                    <a:pt x="4143" y="4062"/>
                    <a:pt x="4155" y="4050"/>
                    <a:pt x="4155" y="4038"/>
                  </a:cubicBezTo>
                  <a:lnTo>
                    <a:pt x="4155" y="4038"/>
                  </a:lnTo>
                  <a:cubicBezTo>
                    <a:pt x="4143" y="4050"/>
                    <a:pt x="4132" y="4062"/>
                    <a:pt x="4120" y="4062"/>
                  </a:cubicBezTo>
                  <a:cubicBezTo>
                    <a:pt x="4130" y="4051"/>
                    <a:pt x="4141" y="4022"/>
                    <a:pt x="4143" y="4007"/>
                  </a:cubicBezTo>
                  <a:lnTo>
                    <a:pt x="4143" y="4007"/>
                  </a:lnTo>
                  <a:cubicBezTo>
                    <a:pt x="4132" y="4021"/>
                    <a:pt x="4120" y="4036"/>
                    <a:pt x="4108" y="4050"/>
                  </a:cubicBezTo>
                  <a:cubicBezTo>
                    <a:pt x="4108" y="4026"/>
                    <a:pt x="4096" y="4003"/>
                    <a:pt x="4108" y="3991"/>
                  </a:cubicBezTo>
                  <a:lnTo>
                    <a:pt x="4108" y="3991"/>
                  </a:lnTo>
                  <a:cubicBezTo>
                    <a:pt x="4096" y="4003"/>
                    <a:pt x="4084" y="3991"/>
                    <a:pt x="4048" y="4014"/>
                  </a:cubicBezTo>
                  <a:cubicBezTo>
                    <a:pt x="4096" y="3931"/>
                    <a:pt x="4001" y="3991"/>
                    <a:pt x="4036" y="3931"/>
                  </a:cubicBezTo>
                  <a:lnTo>
                    <a:pt x="4036" y="3931"/>
                  </a:lnTo>
                  <a:cubicBezTo>
                    <a:pt x="3989" y="3991"/>
                    <a:pt x="3953" y="4038"/>
                    <a:pt x="3929" y="4086"/>
                  </a:cubicBezTo>
                  <a:cubicBezTo>
                    <a:pt x="3932" y="4085"/>
                    <a:pt x="3934" y="4084"/>
                    <a:pt x="3936" y="4084"/>
                  </a:cubicBezTo>
                  <a:cubicBezTo>
                    <a:pt x="3938" y="4084"/>
                    <a:pt x="3939" y="4085"/>
                    <a:pt x="3940" y="4086"/>
                  </a:cubicBezTo>
                  <a:lnTo>
                    <a:pt x="3940" y="4086"/>
                  </a:lnTo>
                  <a:cubicBezTo>
                    <a:pt x="3943" y="4080"/>
                    <a:pt x="3947" y="4072"/>
                    <a:pt x="3953" y="4062"/>
                  </a:cubicBezTo>
                  <a:lnTo>
                    <a:pt x="3953" y="4062"/>
                  </a:lnTo>
                  <a:cubicBezTo>
                    <a:pt x="3962" y="4079"/>
                    <a:pt x="3958" y="4090"/>
                    <a:pt x="3950" y="4100"/>
                  </a:cubicBezTo>
                  <a:lnTo>
                    <a:pt x="3950" y="4100"/>
                  </a:lnTo>
                  <a:cubicBezTo>
                    <a:pt x="3961" y="4093"/>
                    <a:pt x="3979" y="4087"/>
                    <a:pt x="3991" y="4080"/>
                  </a:cubicBezTo>
                  <a:lnTo>
                    <a:pt x="3991" y="4080"/>
                  </a:lnTo>
                  <a:cubicBezTo>
                    <a:pt x="3982" y="4091"/>
                    <a:pt x="3974" y="4113"/>
                    <a:pt x="3965" y="4122"/>
                  </a:cubicBezTo>
                  <a:cubicBezTo>
                    <a:pt x="3976" y="4111"/>
                    <a:pt x="3986" y="4105"/>
                    <a:pt x="3990" y="4105"/>
                  </a:cubicBezTo>
                  <a:cubicBezTo>
                    <a:pt x="3995" y="4105"/>
                    <a:pt x="3992" y="4111"/>
                    <a:pt x="3975" y="4125"/>
                  </a:cubicBezTo>
                  <a:lnTo>
                    <a:pt x="3975" y="4125"/>
                  </a:lnTo>
                  <a:cubicBezTo>
                    <a:pt x="3980" y="4122"/>
                    <a:pt x="3983" y="4120"/>
                    <a:pt x="3985" y="4118"/>
                  </a:cubicBezTo>
                  <a:lnTo>
                    <a:pt x="3985" y="4118"/>
                  </a:lnTo>
                  <a:cubicBezTo>
                    <a:pt x="3983" y="4122"/>
                    <a:pt x="3983" y="4123"/>
                    <a:pt x="3983" y="4123"/>
                  </a:cubicBezTo>
                  <a:cubicBezTo>
                    <a:pt x="3985" y="4123"/>
                    <a:pt x="3992" y="4116"/>
                    <a:pt x="3990" y="4116"/>
                  </a:cubicBezTo>
                  <a:lnTo>
                    <a:pt x="3990" y="4116"/>
                  </a:lnTo>
                  <a:cubicBezTo>
                    <a:pt x="3989" y="4116"/>
                    <a:pt x="3988" y="4117"/>
                    <a:pt x="3985" y="4118"/>
                  </a:cubicBezTo>
                  <a:lnTo>
                    <a:pt x="3985" y="4118"/>
                  </a:lnTo>
                  <a:cubicBezTo>
                    <a:pt x="3988" y="4114"/>
                    <a:pt x="3992" y="4108"/>
                    <a:pt x="4001" y="4098"/>
                  </a:cubicBezTo>
                  <a:lnTo>
                    <a:pt x="4001" y="4098"/>
                  </a:lnTo>
                  <a:cubicBezTo>
                    <a:pt x="3989" y="4122"/>
                    <a:pt x="4001" y="4145"/>
                    <a:pt x="3989" y="4157"/>
                  </a:cubicBezTo>
                  <a:cubicBezTo>
                    <a:pt x="3990" y="4156"/>
                    <a:pt x="3992" y="4155"/>
                    <a:pt x="3992" y="4155"/>
                  </a:cubicBezTo>
                  <a:lnTo>
                    <a:pt x="3992" y="4155"/>
                  </a:lnTo>
                  <a:cubicBezTo>
                    <a:pt x="3995" y="4155"/>
                    <a:pt x="3994" y="4161"/>
                    <a:pt x="3993" y="4165"/>
                  </a:cubicBezTo>
                  <a:lnTo>
                    <a:pt x="3993" y="4165"/>
                  </a:lnTo>
                  <a:cubicBezTo>
                    <a:pt x="4003" y="4155"/>
                    <a:pt x="4014" y="4144"/>
                    <a:pt x="4024" y="4134"/>
                  </a:cubicBezTo>
                  <a:lnTo>
                    <a:pt x="4024" y="4134"/>
                  </a:lnTo>
                  <a:cubicBezTo>
                    <a:pt x="4017" y="4156"/>
                    <a:pt x="4009" y="4164"/>
                    <a:pt x="4014" y="4164"/>
                  </a:cubicBezTo>
                  <a:cubicBezTo>
                    <a:pt x="4016" y="4164"/>
                    <a:pt x="4023" y="4162"/>
                    <a:pt x="4036" y="4157"/>
                  </a:cubicBezTo>
                  <a:lnTo>
                    <a:pt x="4036" y="4157"/>
                  </a:lnTo>
                  <a:cubicBezTo>
                    <a:pt x="4027" y="4176"/>
                    <a:pt x="4025" y="4173"/>
                    <a:pt x="4018" y="4183"/>
                  </a:cubicBezTo>
                  <a:lnTo>
                    <a:pt x="4018" y="4183"/>
                  </a:lnTo>
                  <a:cubicBezTo>
                    <a:pt x="4020" y="4182"/>
                    <a:pt x="4020" y="4182"/>
                    <a:pt x="4021" y="4182"/>
                  </a:cubicBezTo>
                  <a:cubicBezTo>
                    <a:pt x="4024" y="4182"/>
                    <a:pt x="4023" y="4185"/>
                    <a:pt x="4026" y="4185"/>
                  </a:cubicBezTo>
                  <a:cubicBezTo>
                    <a:pt x="4028" y="4185"/>
                    <a:pt x="4031" y="4184"/>
                    <a:pt x="4036" y="4181"/>
                  </a:cubicBezTo>
                  <a:lnTo>
                    <a:pt x="4036" y="4181"/>
                  </a:lnTo>
                  <a:cubicBezTo>
                    <a:pt x="4047" y="4192"/>
                    <a:pt x="4038" y="4222"/>
                    <a:pt x="4028" y="4228"/>
                  </a:cubicBezTo>
                  <a:lnTo>
                    <a:pt x="4028" y="4228"/>
                  </a:lnTo>
                  <a:cubicBezTo>
                    <a:pt x="4039" y="4223"/>
                    <a:pt x="4062" y="4195"/>
                    <a:pt x="4069" y="4185"/>
                  </a:cubicBezTo>
                  <a:lnTo>
                    <a:pt x="4069" y="4185"/>
                  </a:lnTo>
                  <a:cubicBezTo>
                    <a:pt x="4062" y="4197"/>
                    <a:pt x="4071" y="4219"/>
                    <a:pt x="4060" y="4241"/>
                  </a:cubicBezTo>
                  <a:cubicBezTo>
                    <a:pt x="4060" y="4241"/>
                    <a:pt x="4074" y="4228"/>
                    <a:pt x="4093" y="4210"/>
                  </a:cubicBezTo>
                  <a:lnTo>
                    <a:pt x="4093" y="4210"/>
                  </a:lnTo>
                  <a:cubicBezTo>
                    <a:pt x="4093" y="4213"/>
                    <a:pt x="4094" y="4215"/>
                    <a:pt x="4096" y="4217"/>
                  </a:cubicBezTo>
                  <a:cubicBezTo>
                    <a:pt x="4099" y="4210"/>
                    <a:pt x="4101" y="4205"/>
                    <a:pt x="4102" y="4202"/>
                  </a:cubicBezTo>
                  <a:lnTo>
                    <a:pt x="4102" y="4202"/>
                  </a:lnTo>
                  <a:cubicBezTo>
                    <a:pt x="4099" y="4205"/>
                    <a:pt x="4096" y="4208"/>
                    <a:pt x="4093" y="4210"/>
                  </a:cubicBezTo>
                  <a:lnTo>
                    <a:pt x="4093" y="4210"/>
                  </a:lnTo>
                  <a:cubicBezTo>
                    <a:pt x="4093" y="4202"/>
                    <a:pt x="4100" y="4193"/>
                    <a:pt x="4103" y="4193"/>
                  </a:cubicBezTo>
                  <a:lnTo>
                    <a:pt x="4103" y="4193"/>
                  </a:lnTo>
                  <a:cubicBezTo>
                    <a:pt x="4104" y="4193"/>
                    <a:pt x="4105" y="4195"/>
                    <a:pt x="4102" y="4202"/>
                  </a:cubicBezTo>
                  <a:lnTo>
                    <a:pt x="4102" y="4202"/>
                  </a:lnTo>
                  <a:cubicBezTo>
                    <a:pt x="4127" y="4179"/>
                    <a:pt x="4155" y="4152"/>
                    <a:pt x="4169" y="4136"/>
                  </a:cubicBezTo>
                  <a:lnTo>
                    <a:pt x="4169" y="4136"/>
                  </a:lnTo>
                  <a:cubicBezTo>
                    <a:pt x="4149" y="4164"/>
                    <a:pt x="4127" y="4186"/>
                    <a:pt x="4096" y="4217"/>
                  </a:cubicBezTo>
                  <a:cubicBezTo>
                    <a:pt x="4120" y="4205"/>
                    <a:pt x="4132" y="4193"/>
                    <a:pt x="4143" y="4181"/>
                  </a:cubicBezTo>
                  <a:cubicBezTo>
                    <a:pt x="4143" y="4169"/>
                    <a:pt x="4155" y="4169"/>
                    <a:pt x="4167" y="4157"/>
                  </a:cubicBezTo>
                  <a:lnTo>
                    <a:pt x="4167" y="4157"/>
                  </a:lnTo>
                  <a:cubicBezTo>
                    <a:pt x="4155" y="4181"/>
                    <a:pt x="4143" y="4193"/>
                    <a:pt x="4120" y="4217"/>
                  </a:cubicBezTo>
                  <a:cubicBezTo>
                    <a:pt x="4125" y="4212"/>
                    <a:pt x="4127" y="4209"/>
                    <a:pt x="4128" y="4209"/>
                  </a:cubicBezTo>
                  <a:lnTo>
                    <a:pt x="4128" y="4209"/>
                  </a:lnTo>
                  <a:cubicBezTo>
                    <a:pt x="4129" y="4209"/>
                    <a:pt x="4127" y="4215"/>
                    <a:pt x="4120" y="4229"/>
                  </a:cubicBezTo>
                  <a:cubicBezTo>
                    <a:pt x="4132" y="4217"/>
                    <a:pt x="4134" y="4217"/>
                    <a:pt x="4137" y="4217"/>
                  </a:cubicBezTo>
                  <a:cubicBezTo>
                    <a:pt x="4140" y="4217"/>
                    <a:pt x="4143" y="4217"/>
                    <a:pt x="4155" y="4205"/>
                  </a:cubicBezTo>
                  <a:lnTo>
                    <a:pt x="4155" y="4205"/>
                  </a:lnTo>
                  <a:cubicBezTo>
                    <a:pt x="4151" y="4214"/>
                    <a:pt x="4148" y="4221"/>
                    <a:pt x="4145" y="4227"/>
                  </a:cubicBezTo>
                  <a:lnTo>
                    <a:pt x="4145" y="4227"/>
                  </a:lnTo>
                  <a:cubicBezTo>
                    <a:pt x="4145" y="4224"/>
                    <a:pt x="4145" y="4222"/>
                    <a:pt x="4144" y="4222"/>
                  </a:cubicBezTo>
                  <a:lnTo>
                    <a:pt x="4144" y="4222"/>
                  </a:lnTo>
                  <a:cubicBezTo>
                    <a:pt x="4139" y="4222"/>
                    <a:pt x="4126" y="4257"/>
                    <a:pt x="4129" y="4257"/>
                  </a:cubicBezTo>
                  <a:cubicBezTo>
                    <a:pt x="4130" y="4257"/>
                    <a:pt x="4134" y="4249"/>
                    <a:pt x="4145" y="4227"/>
                  </a:cubicBezTo>
                  <a:lnTo>
                    <a:pt x="4145" y="4227"/>
                  </a:lnTo>
                  <a:cubicBezTo>
                    <a:pt x="4145" y="4230"/>
                    <a:pt x="4144" y="4235"/>
                    <a:pt x="4143" y="4241"/>
                  </a:cubicBezTo>
                  <a:cubicBezTo>
                    <a:pt x="4150" y="4241"/>
                    <a:pt x="4155" y="4241"/>
                    <a:pt x="4159" y="4240"/>
                  </a:cubicBezTo>
                  <a:lnTo>
                    <a:pt x="4159" y="4240"/>
                  </a:lnTo>
                  <a:cubicBezTo>
                    <a:pt x="4165" y="4233"/>
                    <a:pt x="4172" y="4226"/>
                    <a:pt x="4179" y="4218"/>
                  </a:cubicBezTo>
                  <a:lnTo>
                    <a:pt x="4179" y="4218"/>
                  </a:lnTo>
                  <a:cubicBezTo>
                    <a:pt x="4171" y="4234"/>
                    <a:pt x="4168" y="4239"/>
                    <a:pt x="4159" y="4240"/>
                  </a:cubicBezTo>
                  <a:lnTo>
                    <a:pt x="4159" y="4240"/>
                  </a:lnTo>
                  <a:cubicBezTo>
                    <a:pt x="4156" y="4244"/>
                    <a:pt x="4152" y="4248"/>
                    <a:pt x="4149" y="4252"/>
                  </a:cubicBezTo>
                  <a:lnTo>
                    <a:pt x="4149" y="4252"/>
                  </a:lnTo>
                  <a:cubicBezTo>
                    <a:pt x="4159" y="4249"/>
                    <a:pt x="4167" y="4241"/>
                    <a:pt x="4167" y="4241"/>
                  </a:cubicBezTo>
                  <a:cubicBezTo>
                    <a:pt x="4167" y="4241"/>
                    <a:pt x="4167" y="4241"/>
                    <a:pt x="4167" y="4253"/>
                  </a:cubicBezTo>
                  <a:cubicBezTo>
                    <a:pt x="4170" y="4249"/>
                    <a:pt x="4172" y="4247"/>
                    <a:pt x="4173" y="4245"/>
                  </a:cubicBezTo>
                  <a:lnTo>
                    <a:pt x="4173" y="4245"/>
                  </a:lnTo>
                  <a:cubicBezTo>
                    <a:pt x="4173" y="4245"/>
                    <a:pt x="4173" y="4245"/>
                    <a:pt x="4173" y="4245"/>
                  </a:cubicBezTo>
                  <a:cubicBezTo>
                    <a:pt x="4174" y="4245"/>
                    <a:pt x="4174" y="4245"/>
                    <a:pt x="4175" y="4245"/>
                  </a:cubicBezTo>
                  <a:lnTo>
                    <a:pt x="4175" y="4245"/>
                  </a:lnTo>
                  <a:cubicBezTo>
                    <a:pt x="4170" y="4250"/>
                    <a:pt x="4164" y="4256"/>
                    <a:pt x="4158" y="4262"/>
                  </a:cubicBezTo>
                  <a:lnTo>
                    <a:pt x="4158" y="4262"/>
                  </a:lnTo>
                  <a:cubicBezTo>
                    <a:pt x="4161" y="4259"/>
                    <a:pt x="4164" y="4256"/>
                    <a:pt x="4167" y="4253"/>
                  </a:cubicBezTo>
                  <a:cubicBezTo>
                    <a:pt x="4163" y="4253"/>
                    <a:pt x="4160" y="4253"/>
                    <a:pt x="4156" y="4253"/>
                  </a:cubicBezTo>
                  <a:lnTo>
                    <a:pt x="4156" y="4253"/>
                  </a:lnTo>
                  <a:cubicBezTo>
                    <a:pt x="4155" y="4253"/>
                    <a:pt x="4153" y="4253"/>
                    <a:pt x="4148" y="4253"/>
                  </a:cubicBezTo>
                  <a:lnTo>
                    <a:pt x="4148" y="4253"/>
                  </a:lnTo>
                  <a:cubicBezTo>
                    <a:pt x="4030" y="4386"/>
                    <a:pt x="3990" y="4435"/>
                    <a:pt x="3993" y="4435"/>
                  </a:cubicBezTo>
                  <a:cubicBezTo>
                    <a:pt x="3995" y="4435"/>
                    <a:pt x="4019" y="4411"/>
                    <a:pt x="4053" y="4375"/>
                  </a:cubicBezTo>
                  <a:lnTo>
                    <a:pt x="4053" y="4375"/>
                  </a:lnTo>
                  <a:cubicBezTo>
                    <a:pt x="4048" y="4382"/>
                    <a:pt x="4042" y="4388"/>
                    <a:pt x="4036" y="4395"/>
                  </a:cubicBezTo>
                  <a:cubicBezTo>
                    <a:pt x="4057" y="4375"/>
                    <a:pt x="4075" y="4354"/>
                    <a:pt x="4094" y="4333"/>
                  </a:cubicBezTo>
                  <a:lnTo>
                    <a:pt x="4094" y="4333"/>
                  </a:lnTo>
                  <a:cubicBezTo>
                    <a:pt x="4121" y="4304"/>
                    <a:pt x="4152" y="4272"/>
                    <a:pt x="4181" y="4241"/>
                  </a:cubicBezTo>
                  <a:lnTo>
                    <a:pt x="4181" y="4241"/>
                  </a:lnTo>
                  <a:cubicBezTo>
                    <a:pt x="4186" y="4238"/>
                    <a:pt x="4192" y="4232"/>
                    <a:pt x="4197" y="4225"/>
                  </a:cubicBezTo>
                  <a:lnTo>
                    <a:pt x="4197" y="4225"/>
                  </a:lnTo>
                  <a:cubicBezTo>
                    <a:pt x="4193" y="4233"/>
                    <a:pt x="4184" y="4249"/>
                    <a:pt x="4177" y="4260"/>
                  </a:cubicBezTo>
                  <a:lnTo>
                    <a:pt x="4177" y="4260"/>
                  </a:lnTo>
                  <a:cubicBezTo>
                    <a:pt x="4201" y="4231"/>
                    <a:pt x="4224" y="4206"/>
                    <a:pt x="4248" y="4176"/>
                  </a:cubicBezTo>
                  <a:lnTo>
                    <a:pt x="4248" y="4176"/>
                  </a:lnTo>
                  <a:cubicBezTo>
                    <a:pt x="4225" y="4208"/>
                    <a:pt x="4187" y="4265"/>
                    <a:pt x="4190" y="4265"/>
                  </a:cubicBezTo>
                  <a:cubicBezTo>
                    <a:pt x="4190" y="4265"/>
                    <a:pt x="4190" y="4265"/>
                    <a:pt x="4191" y="4264"/>
                  </a:cubicBezTo>
                  <a:cubicBezTo>
                    <a:pt x="4230" y="4215"/>
                    <a:pt x="4242" y="4200"/>
                    <a:pt x="4243" y="4200"/>
                  </a:cubicBezTo>
                  <a:lnTo>
                    <a:pt x="4243" y="4200"/>
                  </a:lnTo>
                  <a:cubicBezTo>
                    <a:pt x="4244" y="4200"/>
                    <a:pt x="4223" y="4231"/>
                    <a:pt x="4233" y="4231"/>
                  </a:cubicBezTo>
                  <a:cubicBezTo>
                    <a:pt x="4239" y="4231"/>
                    <a:pt x="4257" y="4219"/>
                    <a:pt x="4298" y="4181"/>
                  </a:cubicBezTo>
                  <a:lnTo>
                    <a:pt x="4298" y="4181"/>
                  </a:lnTo>
                  <a:cubicBezTo>
                    <a:pt x="4143" y="4384"/>
                    <a:pt x="4012" y="4598"/>
                    <a:pt x="3881" y="4812"/>
                  </a:cubicBezTo>
                  <a:cubicBezTo>
                    <a:pt x="3774" y="4991"/>
                    <a:pt x="3620" y="5491"/>
                    <a:pt x="3453" y="5598"/>
                  </a:cubicBezTo>
                  <a:cubicBezTo>
                    <a:pt x="3447" y="5598"/>
                    <a:pt x="3444" y="5592"/>
                    <a:pt x="3445" y="5585"/>
                  </a:cubicBezTo>
                  <a:lnTo>
                    <a:pt x="3445" y="5585"/>
                  </a:lnTo>
                  <a:cubicBezTo>
                    <a:pt x="3441" y="5590"/>
                    <a:pt x="3436" y="5596"/>
                    <a:pt x="3432" y="5599"/>
                  </a:cubicBezTo>
                  <a:lnTo>
                    <a:pt x="3432" y="5599"/>
                  </a:lnTo>
                  <a:cubicBezTo>
                    <a:pt x="3429" y="5598"/>
                    <a:pt x="3423" y="5598"/>
                    <a:pt x="3417" y="5598"/>
                  </a:cubicBezTo>
                  <a:cubicBezTo>
                    <a:pt x="3419" y="5601"/>
                    <a:pt x="3421" y="5603"/>
                    <a:pt x="3424" y="5603"/>
                  </a:cubicBezTo>
                  <a:cubicBezTo>
                    <a:pt x="3426" y="5603"/>
                    <a:pt x="3429" y="5602"/>
                    <a:pt x="3432" y="5599"/>
                  </a:cubicBezTo>
                  <a:lnTo>
                    <a:pt x="3432" y="5599"/>
                  </a:lnTo>
                  <a:cubicBezTo>
                    <a:pt x="3435" y="5601"/>
                    <a:pt x="3435" y="5604"/>
                    <a:pt x="3429" y="5610"/>
                  </a:cubicBezTo>
                  <a:cubicBezTo>
                    <a:pt x="3433" y="5605"/>
                    <a:pt x="3436" y="5603"/>
                    <a:pt x="3438" y="5602"/>
                  </a:cubicBezTo>
                  <a:lnTo>
                    <a:pt x="3438" y="5602"/>
                  </a:lnTo>
                  <a:cubicBezTo>
                    <a:pt x="3437" y="5604"/>
                    <a:pt x="3435" y="5608"/>
                    <a:pt x="3433" y="5613"/>
                  </a:cubicBezTo>
                  <a:lnTo>
                    <a:pt x="3433" y="5613"/>
                  </a:lnTo>
                  <a:cubicBezTo>
                    <a:pt x="3432" y="5612"/>
                    <a:pt x="3431" y="5612"/>
                    <a:pt x="3431" y="5612"/>
                  </a:cubicBezTo>
                  <a:cubicBezTo>
                    <a:pt x="3421" y="5612"/>
                    <a:pt x="3410" y="5632"/>
                    <a:pt x="3393" y="5657"/>
                  </a:cubicBezTo>
                  <a:cubicBezTo>
                    <a:pt x="3393" y="5657"/>
                    <a:pt x="3405" y="5634"/>
                    <a:pt x="3405" y="5622"/>
                  </a:cubicBezTo>
                  <a:lnTo>
                    <a:pt x="3405" y="5622"/>
                  </a:lnTo>
                  <a:cubicBezTo>
                    <a:pt x="3405" y="5634"/>
                    <a:pt x="3393" y="5646"/>
                    <a:pt x="3393" y="5657"/>
                  </a:cubicBezTo>
                  <a:cubicBezTo>
                    <a:pt x="3393" y="5657"/>
                    <a:pt x="3392" y="5656"/>
                    <a:pt x="3392" y="5656"/>
                  </a:cubicBezTo>
                  <a:lnTo>
                    <a:pt x="3392" y="5656"/>
                  </a:lnTo>
                  <a:cubicBezTo>
                    <a:pt x="3390" y="5660"/>
                    <a:pt x="3389" y="5664"/>
                    <a:pt x="3388" y="5664"/>
                  </a:cubicBezTo>
                  <a:cubicBezTo>
                    <a:pt x="3388" y="5664"/>
                    <a:pt x="3388" y="5662"/>
                    <a:pt x="3390" y="5655"/>
                  </a:cubicBezTo>
                  <a:lnTo>
                    <a:pt x="3390" y="5655"/>
                  </a:lnTo>
                  <a:cubicBezTo>
                    <a:pt x="3391" y="5655"/>
                    <a:pt x="3391" y="5655"/>
                    <a:pt x="3392" y="5656"/>
                  </a:cubicBezTo>
                  <a:lnTo>
                    <a:pt x="3392" y="5656"/>
                  </a:lnTo>
                  <a:cubicBezTo>
                    <a:pt x="3393" y="5652"/>
                    <a:pt x="3393" y="5649"/>
                    <a:pt x="3393" y="5646"/>
                  </a:cubicBezTo>
                  <a:lnTo>
                    <a:pt x="3393" y="5646"/>
                  </a:lnTo>
                  <a:cubicBezTo>
                    <a:pt x="3392" y="5649"/>
                    <a:pt x="3391" y="5652"/>
                    <a:pt x="3390" y="5655"/>
                  </a:cubicBezTo>
                  <a:lnTo>
                    <a:pt x="3390" y="5655"/>
                  </a:lnTo>
                  <a:cubicBezTo>
                    <a:pt x="3370" y="5632"/>
                    <a:pt x="3370" y="5608"/>
                    <a:pt x="3381" y="5574"/>
                  </a:cubicBezTo>
                  <a:lnTo>
                    <a:pt x="3381" y="5574"/>
                  </a:lnTo>
                  <a:cubicBezTo>
                    <a:pt x="3369" y="5610"/>
                    <a:pt x="3334" y="5622"/>
                    <a:pt x="3322" y="5646"/>
                  </a:cubicBezTo>
                  <a:cubicBezTo>
                    <a:pt x="3334" y="5622"/>
                    <a:pt x="3334" y="5598"/>
                    <a:pt x="3346" y="5574"/>
                  </a:cubicBezTo>
                  <a:lnTo>
                    <a:pt x="3346" y="5574"/>
                  </a:lnTo>
                  <a:cubicBezTo>
                    <a:pt x="3342" y="5578"/>
                    <a:pt x="3341" y="5579"/>
                    <a:pt x="3340" y="5579"/>
                  </a:cubicBezTo>
                  <a:cubicBezTo>
                    <a:pt x="3340" y="5579"/>
                    <a:pt x="3346" y="5571"/>
                    <a:pt x="3346" y="5562"/>
                  </a:cubicBezTo>
                  <a:lnTo>
                    <a:pt x="3346" y="5562"/>
                  </a:lnTo>
                  <a:cubicBezTo>
                    <a:pt x="3334" y="5586"/>
                    <a:pt x="3310" y="5598"/>
                    <a:pt x="3298" y="5610"/>
                  </a:cubicBezTo>
                  <a:cubicBezTo>
                    <a:pt x="3298" y="5598"/>
                    <a:pt x="3298" y="5586"/>
                    <a:pt x="3298" y="5586"/>
                  </a:cubicBezTo>
                  <a:cubicBezTo>
                    <a:pt x="3298" y="5598"/>
                    <a:pt x="3286" y="5610"/>
                    <a:pt x="3274" y="5610"/>
                  </a:cubicBezTo>
                  <a:cubicBezTo>
                    <a:pt x="3274" y="5598"/>
                    <a:pt x="3274" y="5562"/>
                    <a:pt x="3274" y="5562"/>
                  </a:cubicBezTo>
                  <a:cubicBezTo>
                    <a:pt x="3262" y="5586"/>
                    <a:pt x="3250" y="5610"/>
                    <a:pt x="3239" y="5646"/>
                  </a:cubicBezTo>
                  <a:cubicBezTo>
                    <a:pt x="3239" y="5646"/>
                    <a:pt x="3239" y="5560"/>
                    <a:pt x="3239" y="5550"/>
                  </a:cubicBezTo>
                  <a:cubicBezTo>
                    <a:pt x="3233" y="5558"/>
                    <a:pt x="3229" y="5561"/>
                    <a:pt x="3227" y="5561"/>
                  </a:cubicBezTo>
                  <a:cubicBezTo>
                    <a:pt x="3221" y="5561"/>
                    <a:pt x="3227" y="5538"/>
                    <a:pt x="3226" y="5538"/>
                  </a:cubicBezTo>
                  <a:lnTo>
                    <a:pt x="3226" y="5538"/>
                  </a:lnTo>
                  <a:cubicBezTo>
                    <a:pt x="3225" y="5538"/>
                    <a:pt x="3221" y="5548"/>
                    <a:pt x="3210" y="5580"/>
                  </a:cubicBezTo>
                  <a:lnTo>
                    <a:pt x="3210" y="5580"/>
                  </a:lnTo>
                  <a:cubicBezTo>
                    <a:pt x="3208" y="5581"/>
                    <a:pt x="3206" y="5583"/>
                    <a:pt x="3203" y="5586"/>
                  </a:cubicBezTo>
                  <a:cubicBezTo>
                    <a:pt x="3191" y="5574"/>
                    <a:pt x="3191" y="5562"/>
                    <a:pt x="3203" y="5538"/>
                  </a:cubicBezTo>
                  <a:lnTo>
                    <a:pt x="3203" y="5538"/>
                  </a:lnTo>
                  <a:cubicBezTo>
                    <a:pt x="3192" y="5555"/>
                    <a:pt x="3183" y="5564"/>
                    <a:pt x="3179" y="5564"/>
                  </a:cubicBezTo>
                  <a:cubicBezTo>
                    <a:pt x="3174" y="5564"/>
                    <a:pt x="3173" y="5555"/>
                    <a:pt x="3177" y="5536"/>
                  </a:cubicBezTo>
                  <a:lnTo>
                    <a:pt x="3177" y="5536"/>
                  </a:lnTo>
                  <a:cubicBezTo>
                    <a:pt x="3173" y="5544"/>
                    <a:pt x="3164" y="5553"/>
                    <a:pt x="3155" y="5562"/>
                  </a:cubicBezTo>
                  <a:cubicBezTo>
                    <a:pt x="3155" y="5562"/>
                    <a:pt x="3155" y="5503"/>
                    <a:pt x="3143" y="5503"/>
                  </a:cubicBezTo>
                  <a:cubicBezTo>
                    <a:pt x="3131" y="5515"/>
                    <a:pt x="3131" y="5527"/>
                    <a:pt x="3131" y="5538"/>
                  </a:cubicBezTo>
                  <a:cubicBezTo>
                    <a:pt x="3119" y="5550"/>
                    <a:pt x="3108" y="5657"/>
                    <a:pt x="3108" y="5693"/>
                  </a:cubicBezTo>
                  <a:cubicBezTo>
                    <a:pt x="3108" y="5693"/>
                    <a:pt x="3108" y="5692"/>
                    <a:pt x="3109" y="5691"/>
                  </a:cubicBezTo>
                  <a:lnTo>
                    <a:pt x="3109" y="5691"/>
                  </a:lnTo>
                  <a:cubicBezTo>
                    <a:pt x="3106" y="5703"/>
                    <a:pt x="3105" y="5707"/>
                    <a:pt x="3106" y="5707"/>
                  </a:cubicBezTo>
                  <a:cubicBezTo>
                    <a:pt x="3108" y="5707"/>
                    <a:pt x="3117" y="5686"/>
                    <a:pt x="3114" y="5686"/>
                  </a:cubicBezTo>
                  <a:lnTo>
                    <a:pt x="3114" y="5686"/>
                  </a:lnTo>
                  <a:cubicBezTo>
                    <a:pt x="3113" y="5686"/>
                    <a:pt x="3112" y="5687"/>
                    <a:pt x="3109" y="5691"/>
                  </a:cubicBezTo>
                  <a:lnTo>
                    <a:pt x="3109" y="5691"/>
                  </a:lnTo>
                  <a:cubicBezTo>
                    <a:pt x="3111" y="5684"/>
                    <a:pt x="3114" y="5673"/>
                    <a:pt x="3119" y="5657"/>
                  </a:cubicBezTo>
                  <a:lnTo>
                    <a:pt x="3119" y="5657"/>
                  </a:lnTo>
                  <a:cubicBezTo>
                    <a:pt x="3119" y="5681"/>
                    <a:pt x="3119" y="5693"/>
                    <a:pt x="3108" y="5717"/>
                  </a:cubicBezTo>
                  <a:cubicBezTo>
                    <a:pt x="3119" y="5705"/>
                    <a:pt x="3131" y="5693"/>
                    <a:pt x="3155" y="5681"/>
                  </a:cubicBezTo>
                  <a:lnTo>
                    <a:pt x="3155" y="5681"/>
                  </a:lnTo>
                  <a:cubicBezTo>
                    <a:pt x="3131" y="5693"/>
                    <a:pt x="3167" y="5693"/>
                    <a:pt x="3143" y="5729"/>
                  </a:cubicBezTo>
                  <a:cubicBezTo>
                    <a:pt x="3156" y="5713"/>
                    <a:pt x="3162" y="5708"/>
                    <a:pt x="3165" y="5708"/>
                  </a:cubicBezTo>
                  <a:lnTo>
                    <a:pt x="3165" y="5708"/>
                  </a:lnTo>
                  <a:cubicBezTo>
                    <a:pt x="3167" y="5708"/>
                    <a:pt x="3166" y="5711"/>
                    <a:pt x="3166" y="5714"/>
                  </a:cubicBezTo>
                  <a:lnTo>
                    <a:pt x="3166" y="5714"/>
                  </a:lnTo>
                  <a:cubicBezTo>
                    <a:pt x="3167" y="5709"/>
                    <a:pt x="3171" y="5700"/>
                    <a:pt x="3179" y="5681"/>
                  </a:cubicBezTo>
                  <a:cubicBezTo>
                    <a:pt x="3179" y="5705"/>
                    <a:pt x="3179" y="5729"/>
                    <a:pt x="3179" y="5741"/>
                  </a:cubicBezTo>
                  <a:cubicBezTo>
                    <a:pt x="3179" y="5744"/>
                    <a:pt x="3179" y="5750"/>
                    <a:pt x="3179" y="5753"/>
                  </a:cubicBezTo>
                  <a:cubicBezTo>
                    <a:pt x="3191" y="5741"/>
                    <a:pt x="3191" y="5729"/>
                    <a:pt x="3203" y="5717"/>
                  </a:cubicBezTo>
                  <a:lnTo>
                    <a:pt x="3203" y="5717"/>
                  </a:lnTo>
                  <a:cubicBezTo>
                    <a:pt x="3195" y="5740"/>
                    <a:pt x="3193" y="5748"/>
                    <a:pt x="3198" y="5748"/>
                  </a:cubicBezTo>
                  <a:cubicBezTo>
                    <a:pt x="3200" y="5748"/>
                    <a:pt x="3205" y="5746"/>
                    <a:pt x="3213" y="5742"/>
                  </a:cubicBezTo>
                  <a:lnTo>
                    <a:pt x="3213" y="5742"/>
                  </a:lnTo>
                  <a:cubicBezTo>
                    <a:pt x="3209" y="5751"/>
                    <a:pt x="3203" y="5777"/>
                    <a:pt x="3203" y="5777"/>
                  </a:cubicBezTo>
                  <a:cubicBezTo>
                    <a:pt x="3215" y="5765"/>
                    <a:pt x="3215" y="5765"/>
                    <a:pt x="3227" y="5753"/>
                  </a:cubicBezTo>
                  <a:cubicBezTo>
                    <a:pt x="3239" y="5753"/>
                    <a:pt x="3227" y="5800"/>
                    <a:pt x="3227" y="5800"/>
                  </a:cubicBezTo>
                  <a:cubicBezTo>
                    <a:pt x="3235" y="5800"/>
                    <a:pt x="3250" y="5768"/>
                    <a:pt x="3258" y="5751"/>
                  </a:cubicBezTo>
                  <a:lnTo>
                    <a:pt x="3258" y="5751"/>
                  </a:lnTo>
                  <a:cubicBezTo>
                    <a:pt x="3259" y="5753"/>
                    <a:pt x="3262" y="5753"/>
                    <a:pt x="3262" y="5753"/>
                  </a:cubicBezTo>
                  <a:cubicBezTo>
                    <a:pt x="3262" y="5753"/>
                    <a:pt x="3262" y="5753"/>
                    <a:pt x="3262" y="5753"/>
                  </a:cubicBezTo>
                  <a:lnTo>
                    <a:pt x="3262" y="5753"/>
                  </a:lnTo>
                  <a:cubicBezTo>
                    <a:pt x="3262" y="5758"/>
                    <a:pt x="3263" y="5761"/>
                    <a:pt x="3264" y="5761"/>
                  </a:cubicBezTo>
                  <a:lnTo>
                    <a:pt x="3264" y="5761"/>
                  </a:lnTo>
                  <a:cubicBezTo>
                    <a:pt x="3267" y="5770"/>
                    <a:pt x="3271" y="5779"/>
                    <a:pt x="3262" y="5788"/>
                  </a:cubicBezTo>
                  <a:cubicBezTo>
                    <a:pt x="3264" y="5788"/>
                    <a:pt x="3266" y="5788"/>
                    <a:pt x="3268" y="5789"/>
                  </a:cubicBezTo>
                  <a:lnTo>
                    <a:pt x="3268" y="5789"/>
                  </a:lnTo>
                  <a:cubicBezTo>
                    <a:pt x="3277" y="5773"/>
                    <a:pt x="3298" y="5753"/>
                    <a:pt x="3298" y="5753"/>
                  </a:cubicBezTo>
                  <a:lnTo>
                    <a:pt x="3298" y="5753"/>
                  </a:lnTo>
                  <a:cubicBezTo>
                    <a:pt x="3294" y="5762"/>
                    <a:pt x="3286" y="5777"/>
                    <a:pt x="3286" y="5777"/>
                  </a:cubicBezTo>
                  <a:cubicBezTo>
                    <a:pt x="3292" y="5774"/>
                    <a:pt x="3297" y="5768"/>
                    <a:pt x="3303" y="5759"/>
                  </a:cubicBezTo>
                  <a:lnTo>
                    <a:pt x="3303" y="5759"/>
                  </a:lnTo>
                  <a:cubicBezTo>
                    <a:pt x="3314" y="5749"/>
                    <a:pt x="3324" y="5737"/>
                    <a:pt x="3334" y="5717"/>
                  </a:cubicBezTo>
                  <a:lnTo>
                    <a:pt x="3334" y="5717"/>
                  </a:lnTo>
                  <a:cubicBezTo>
                    <a:pt x="3322" y="5729"/>
                    <a:pt x="3322" y="5729"/>
                    <a:pt x="3322" y="5729"/>
                  </a:cubicBezTo>
                  <a:cubicBezTo>
                    <a:pt x="3334" y="5717"/>
                    <a:pt x="3334" y="5705"/>
                    <a:pt x="3346" y="5693"/>
                  </a:cubicBezTo>
                  <a:lnTo>
                    <a:pt x="3346" y="5693"/>
                  </a:lnTo>
                  <a:cubicBezTo>
                    <a:pt x="3346" y="5717"/>
                    <a:pt x="3322" y="5753"/>
                    <a:pt x="3310" y="5777"/>
                  </a:cubicBezTo>
                  <a:cubicBezTo>
                    <a:pt x="3316" y="5765"/>
                    <a:pt x="3322" y="5759"/>
                    <a:pt x="3325" y="5759"/>
                  </a:cubicBezTo>
                  <a:lnTo>
                    <a:pt x="3325" y="5759"/>
                  </a:lnTo>
                  <a:cubicBezTo>
                    <a:pt x="3326" y="5759"/>
                    <a:pt x="3327" y="5759"/>
                    <a:pt x="3327" y="5761"/>
                  </a:cubicBezTo>
                  <a:lnTo>
                    <a:pt x="3327" y="5761"/>
                  </a:lnTo>
                  <a:cubicBezTo>
                    <a:pt x="3328" y="5757"/>
                    <a:pt x="3328" y="5756"/>
                    <a:pt x="3329" y="5756"/>
                  </a:cubicBezTo>
                  <a:cubicBezTo>
                    <a:pt x="3330" y="5756"/>
                    <a:pt x="3331" y="5756"/>
                    <a:pt x="3334" y="5756"/>
                  </a:cubicBezTo>
                  <a:cubicBezTo>
                    <a:pt x="3336" y="5756"/>
                    <a:pt x="3340" y="5756"/>
                    <a:pt x="3346" y="5753"/>
                  </a:cubicBezTo>
                  <a:cubicBezTo>
                    <a:pt x="3358" y="5765"/>
                    <a:pt x="3346" y="5765"/>
                    <a:pt x="3346" y="5777"/>
                  </a:cubicBezTo>
                  <a:cubicBezTo>
                    <a:pt x="3354" y="5777"/>
                    <a:pt x="3362" y="5755"/>
                    <a:pt x="3362" y="5755"/>
                  </a:cubicBezTo>
                  <a:lnTo>
                    <a:pt x="3362" y="5755"/>
                  </a:lnTo>
                  <a:cubicBezTo>
                    <a:pt x="3363" y="5755"/>
                    <a:pt x="3362" y="5757"/>
                    <a:pt x="3361" y="5761"/>
                  </a:cubicBezTo>
                  <a:lnTo>
                    <a:pt x="3361" y="5761"/>
                  </a:lnTo>
                  <a:cubicBezTo>
                    <a:pt x="3363" y="5759"/>
                    <a:pt x="3366" y="5757"/>
                    <a:pt x="3369" y="5753"/>
                  </a:cubicBezTo>
                  <a:lnTo>
                    <a:pt x="3369" y="5753"/>
                  </a:lnTo>
                  <a:cubicBezTo>
                    <a:pt x="3358" y="5765"/>
                    <a:pt x="3358" y="5777"/>
                    <a:pt x="3358" y="5788"/>
                  </a:cubicBezTo>
                  <a:cubicBezTo>
                    <a:pt x="3360" y="5786"/>
                    <a:pt x="3361" y="5785"/>
                    <a:pt x="3362" y="5785"/>
                  </a:cubicBezTo>
                  <a:lnTo>
                    <a:pt x="3362" y="5785"/>
                  </a:lnTo>
                  <a:cubicBezTo>
                    <a:pt x="3362" y="5785"/>
                    <a:pt x="3362" y="5785"/>
                    <a:pt x="3363" y="5785"/>
                  </a:cubicBezTo>
                  <a:lnTo>
                    <a:pt x="3363" y="5785"/>
                  </a:lnTo>
                  <a:cubicBezTo>
                    <a:pt x="3364" y="5783"/>
                    <a:pt x="3367" y="5780"/>
                    <a:pt x="3370" y="5777"/>
                  </a:cubicBezTo>
                  <a:cubicBezTo>
                    <a:pt x="3372" y="5771"/>
                    <a:pt x="3374" y="5767"/>
                    <a:pt x="3376" y="5763"/>
                  </a:cubicBezTo>
                  <a:lnTo>
                    <a:pt x="3376" y="5763"/>
                  </a:lnTo>
                  <a:cubicBezTo>
                    <a:pt x="3377" y="5760"/>
                    <a:pt x="3379" y="5757"/>
                    <a:pt x="3381" y="5753"/>
                  </a:cubicBezTo>
                  <a:lnTo>
                    <a:pt x="3381" y="5753"/>
                  </a:lnTo>
                  <a:cubicBezTo>
                    <a:pt x="3381" y="5753"/>
                    <a:pt x="3381" y="5753"/>
                    <a:pt x="3381" y="5753"/>
                  </a:cubicBezTo>
                  <a:lnTo>
                    <a:pt x="3381" y="5753"/>
                  </a:lnTo>
                  <a:cubicBezTo>
                    <a:pt x="3382" y="5751"/>
                    <a:pt x="3383" y="5749"/>
                    <a:pt x="3384" y="5747"/>
                  </a:cubicBezTo>
                  <a:lnTo>
                    <a:pt x="3384" y="5747"/>
                  </a:lnTo>
                  <a:cubicBezTo>
                    <a:pt x="3382" y="5757"/>
                    <a:pt x="3328" y="5888"/>
                    <a:pt x="3306" y="5938"/>
                  </a:cubicBezTo>
                  <a:lnTo>
                    <a:pt x="3306" y="5938"/>
                  </a:lnTo>
                  <a:cubicBezTo>
                    <a:pt x="3337" y="5875"/>
                    <a:pt x="3360" y="5821"/>
                    <a:pt x="3391" y="5757"/>
                  </a:cubicBezTo>
                  <a:lnTo>
                    <a:pt x="3391" y="5757"/>
                  </a:lnTo>
                  <a:cubicBezTo>
                    <a:pt x="3388" y="5768"/>
                    <a:pt x="3384" y="5782"/>
                    <a:pt x="3381" y="5791"/>
                  </a:cubicBezTo>
                  <a:lnTo>
                    <a:pt x="3381" y="5791"/>
                  </a:lnTo>
                  <a:cubicBezTo>
                    <a:pt x="3381" y="5790"/>
                    <a:pt x="3381" y="5789"/>
                    <a:pt x="3381" y="5788"/>
                  </a:cubicBezTo>
                  <a:lnTo>
                    <a:pt x="3381" y="5788"/>
                  </a:lnTo>
                  <a:cubicBezTo>
                    <a:pt x="3380" y="5796"/>
                    <a:pt x="3379" y="5799"/>
                    <a:pt x="3379" y="5799"/>
                  </a:cubicBezTo>
                  <a:cubicBezTo>
                    <a:pt x="3379" y="5799"/>
                    <a:pt x="3380" y="5796"/>
                    <a:pt x="3381" y="5791"/>
                  </a:cubicBezTo>
                  <a:lnTo>
                    <a:pt x="3381" y="5791"/>
                  </a:lnTo>
                  <a:cubicBezTo>
                    <a:pt x="3381" y="5795"/>
                    <a:pt x="3381" y="5798"/>
                    <a:pt x="3381" y="5801"/>
                  </a:cubicBezTo>
                  <a:lnTo>
                    <a:pt x="3381" y="5801"/>
                  </a:lnTo>
                  <a:cubicBezTo>
                    <a:pt x="3393" y="5777"/>
                    <a:pt x="3405" y="5753"/>
                    <a:pt x="3417" y="5726"/>
                  </a:cubicBezTo>
                  <a:lnTo>
                    <a:pt x="3417" y="5726"/>
                  </a:lnTo>
                  <a:cubicBezTo>
                    <a:pt x="3411" y="5742"/>
                    <a:pt x="3403" y="5762"/>
                    <a:pt x="3393" y="5788"/>
                  </a:cubicBezTo>
                  <a:cubicBezTo>
                    <a:pt x="3405" y="5762"/>
                    <a:pt x="3412" y="5742"/>
                    <a:pt x="3417" y="5728"/>
                  </a:cubicBezTo>
                  <a:lnTo>
                    <a:pt x="3417" y="5728"/>
                  </a:lnTo>
                  <a:cubicBezTo>
                    <a:pt x="3417" y="5728"/>
                    <a:pt x="3417" y="5729"/>
                    <a:pt x="3417" y="5729"/>
                  </a:cubicBezTo>
                  <a:cubicBezTo>
                    <a:pt x="3417" y="5728"/>
                    <a:pt x="3418" y="5726"/>
                    <a:pt x="3418" y="5725"/>
                  </a:cubicBezTo>
                  <a:lnTo>
                    <a:pt x="3418" y="5725"/>
                  </a:lnTo>
                  <a:cubicBezTo>
                    <a:pt x="3418" y="5726"/>
                    <a:pt x="3417" y="5727"/>
                    <a:pt x="3417" y="5728"/>
                  </a:cubicBezTo>
                  <a:lnTo>
                    <a:pt x="3417" y="5728"/>
                  </a:lnTo>
                  <a:cubicBezTo>
                    <a:pt x="3417" y="5727"/>
                    <a:pt x="3417" y="5726"/>
                    <a:pt x="3417" y="5725"/>
                  </a:cubicBezTo>
                  <a:lnTo>
                    <a:pt x="3417" y="5725"/>
                  </a:lnTo>
                  <a:cubicBezTo>
                    <a:pt x="3417" y="5726"/>
                    <a:pt x="3417" y="5726"/>
                    <a:pt x="3417" y="5726"/>
                  </a:cubicBezTo>
                  <a:lnTo>
                    <a:pt x="3417" y="5726"/>
                  </a:lnTo>
                  <a:cubicBezTo>
                    <a:pt x="3417" y="5726"/>
                    <a:pt x="3417" y="5725"/>
                    <a:pt x="3417" y="5725"/>
                  </a:cubicBezTo>
                  <a:lnTo>
                    <a:pt x="3417" y="5725"/>
                  </a:lnTo>
                  <a:cubicBezTo>
                    <a:pt x="3417" y="5725"/>
                    <a:pt x="3417" y="5725"/>
                    <a:pt x="3417" y="5725"/>
                  </a:cubicBezTo>
                  <a:lnTo>
                    <a:pt x="3417" y="5725"/>
                  </a:lnTo>
                  <a:cubicBezTo>
                    <a:pt x="3418" y="5724"/>
                    <a:pt x="3419" y="5722"/>
                    <a:pt x="3419" y="5721"/>
                  </a:cubicBezTo>
                  <a:lnTo>
                    <a:pt x="3419" y="5721"/>
                  </a:lnTo>
                  <a:cubicBezTo>
                    <a:pt x="3419" y="5722"/>
                    <a:pt x="3418" y="5724"/>
                    <a:pt x="3418" y="5725"/>
                  </a:cubicBezTo>
                  <a:lnTo>
                    <a:pt x="3418" y="5725"/>
                  </a:lnTo>
                  <a:cubicBezTo>
                    <a:pt x="3419" y="5724"/>
                    <a:pt x="3419" y="5722"/>
                    <a:pt x="3420" y="5720"/>
                  </a:cubicBezTo>
                  <a:lnTo>
                    <a:pt x="3420" y="5720"/>
                  </a:lnTo>
                  <a:cubicBezTo>
                    <a:pt x="3417" y="5732"/>
                    <a:pt x="3415" y="5742"/>
                    <a:pt x="3419" y="5742"/>
                  </a:cubicBezTo>
                  <a:cubicBezTo>
                    <a:pt x="3420" y="5742"/>
                    <a:pt x="3421" y="5742"/>
                    <a:pt x="3422" y="5741"/>
                  </a:cubicBezTo>
                  <a:lnTo>
                    <a:pt x="3422" y="5741"/>
                  </a:lnTo>
                  <a:cubicBezTo>
                    <a:pt x="2957" y="6512"/>
                    <a:pt x="4467" y="6254"/>
                    <a:pt x="4810" y="6396"/>
                  </a:cubicBezTo>
                  <a:cubicBezTo>
                    <a:pt x="5006" y="6438"/>
                    <a:pt x="5218" y="6450"/>
                    <a:pt x="5434" y="6450"/>
                  </a:cubicBezTo>
                  <a:cubicBezTo>
                    <a:pt x="5705" y="6450"/>
                    <a:pt x="5981" y="6431"/>
                    <a:pt x="6239" y="6431"/>
                  </a:cubicBezTo>
                  <a:cubicBezTo>
                    <a:pt x="6280" y="6431"/>
                    <a:pt x="6321" y="6431"/>
                    <a:pt x="6362" y="6431"/>
                  </a:cubicBezTo>
                  <a:cubicBezTo>
                    <a:pt x="7294" y="6431"/>
                    <a:pt x="8199" y="6521"/>
                    <a:pt x="9116" y="6521"/>
                  </a:cubicBezTo>
                  <a:cubicBezTo>
                    <a:pt x="9480" y="6521"/>
                    <a:pt x="9845" y="6506"/>
                    <a:pt x="10216" y="6467"/>
                  </a:cubicBezTo>
                  <a:cubicBezTo>
                    <a:pt x="10545" y="6467"/>
                    <a:pt x="10974" y="6449"/>
                    <a:pt x="11400" y="6449"/>
                  </a:cubicBezTo>
                  <a:cubicBezTo>
                    <a:pt x="11666" y="6449"/>
                    <a:pt x="11930" y="6456"/>
                    <a:pt x="12168" y="6479"/>
                  </a:cubicBezTo>
                  <a:cubicBezTo>
                    <a:pt x="12227" y="6486"/>
                    <a:pt x="12288" y="6489"/>
                    <a:pt x="12348" y="6489"/>
                  </a:cubicBezTo>
                  <a:cubicBezTo>
                    <a:pt x="12716" y="6489"/>
                    <a:pt x="13108" y="6382"/>
                    <a:pt x="13466" y="6372"/>
                  </a:cubicBezTo>
                  <a:cubicBezTo>
                    <a:pt x="13676" y="6372"/>
                    <a:pt x="14053" y="6246"/>
                    <a:pt x="14315" y="6246"/>
                  </a:cubicBezTo>
                  <a:cubicBezTo>
                    <a:pt x="14395" y="6246"/>
                    <a:pt x="14464" y="6258"/>
                    <a:pt x="14514" y="6289"/>
                  </a:cubicBezTo>
                  <a:cubicBezTo>
                    <a:pt x="14442" y="6289"/>
                    <a:pt x="14359" y="6289"/>
                    <a:pt x="14288" y="6300"/>
                  </a:cubicBezTo>
                  <a:cubicBezTo>
                    <a:pt x="14323" y="6299"/>
                    <a:pt x="14359" y="6298"/>
                    <a:pt x="14395" y="6298"/>
                  </a:cubicBezTo>
                  <a:cubicBezTo>
                    <a:pt x="14612" y="6298"/>
                    <a:pt x="14837" y="6324"/>
                    <a:pt x="15061" y="6324"/>
                  </a:cubicBezTo>
                  <a:cubicBezTo>
                    <a:pt x="15089" y="6328"/>
                    <a:pt x="15175" y="6331"/>
                    <a:pt x="15278" y="6331"/>
                  </a:cubicBezTo>
                  <a:cubicBezTo>
                    <a:pt x="15483" y="6331"/>
                    <a:pt x="15756" y="6320"/>
                    <a:pt x="15764" y="6289"/>
                  </a:cubicBezTo>
                  <a:cubicBezTo>
                    <a:pt x="16002" y="6300"/>
                    <a:pt x="16239" y="6290"/>
                    <a:pt x="16456" y="6309"/>
                  </a:cubicBezTo>
                  <a:lnTo>
                    <a:pt x="16456" y="6309"/>
                  </a:lnTo>
                  <a:cubicBezTo>
                    <a:pt x="16437" y="6306"/>
                    <a:pt x="16418" y="6300"/>
                    <a:pt x="16395" y="6300"/>
                  </a:cubicBezTo>
                  <a:cubicBezTo>
                    <a:pt x="16402" y="6300"/>
                    <a:pt x="16408" y="6300"/>
                    <a:pt x="16414" y="6300"/>
                  </a:cubicBezTo>
                  <a:cubicBezTo>
                    <a:pt x="16568" y="6300"/>
                    <a:pt x="16674" y="6406"/>
                    <a:pt x="16811" y="6406"/>
                  </a:cubicBezTo>
                  <a:cubicBezTo>
                    <a:pt x="16845" y="6406"/>
                    <a:pt x="16880" y="6400"/>
                    <a:pt x="16919" y="6384"/>
                  </a:cubicBezTo>
                  <a:lnTo>
                    <a:pt x="16919" y="6384"/>
                  </a:lnTo>
                  <a:cubicBezTo>
                    <a:pt x="16883" y="6872"/>
                    <a:pt x="17002" y="7408"/>
                    <a:pt x="17026" y="7908"/>
                  </a:cubicBezTo>
                  <a:cubicBezTo>
                    <a:pt x="17040" y="7839"/>
                    <a:pt x="17048" y="7812"/>
                    <a:pt x="17052" y="7812"/>
                  </a:cubicBezTo>
                  <a:lnTo>
                    <a:pt x="17052" y="7812"/>
                  </a:lnTo>
                  <a:cubicBezTo>
                    <a:pt x="17065" y="7812"/>
                    <a:pt x="17032" y="8109"/>
                    <a:pt x="17014" y="8146"/>
                  </a:cubicBezTo>
                  <a:cubicBezTo>
                    <a:pt x="16966" y="8313"/>
                    <a:pt x="17097" y="8825"/>
                    <a:pt x="16966" y="8836"/>
                  </a:cubicBezTo>
                  <a:cubicBezTo>
                    <a:pt x="17008" y="8873"/>
                    <a:pt x="17042" y="8890"/>
                    <a:pt x="17070" y="8890"/>
                  </a:cubicBezTo>
                  <a:cubicBezTo>
                    <a:pt x="17116" y="8890"/>
                    <a:pt x="17147" y="8846"/>
                    <a:pt x="17169" y="8765"/>
                  </a:cubicBezTo>
                  <a:lnTo>
                    <a:pt x="17169" y="8765"/>
                  </a:lnTo>
                  <a:cubicBezTo>
                    <a:pt x="17169" y="8765"/>
                    <a:pt x="17157" y="8860"/>
                    <a:pt x="17169" y="8860"/>
                  </a:cubicBezTo>
                  <a:cubicBezTo>
                    <a:pt x="17169" y="8789"/>
                    <a:pt x="17181" y="8884"/>
                    <a:pt x="17193" y="8753"/>
                  </a:cubicBezTo>
                  <a:lnTo>
                    <a:pt x="17193" y="8753"/>
                  </a:lnTo>
                  <a:cubicBezTo>
                    <a:pt x="17181" y="8765"/>
                    <a:pt x="17181" y="8765"/>
                    <a:pt x="17169" y="8765"/>
                  </a:cubicBezTo>
                  <a:cubicBezTo>
                    <a:pt x="17300" y="8158"/>
                    <a:pt x="17157" y="7432"/>
                    <a:pt x="17216" y="6789"/>
                  </a:cubicBezTo>
                  <a:cubicBezTo>
                    <a:pt x="17261" y="6181"/>
                    <a:pt x="17105" y="6073"/>
                    <a:pt x="16575" y="6073"/>
                  </a:cubicBezTo>
                  <a:cubicBezTo>
                    <a:pt x="16544" y="6073"/>
                    <a:pt x="16512" y="6074"/>
                    <a:pt x="16478" y="6074"/>
                  </a:cubicBezTo>
                  <a:cubicBezTo>
                    <a:pt x="16434" y="6038"/>
                    <a:pt x="16373" y="6026"/>
                    <a:pt x="16305" y="6026"/>
                  </a:cubicBezTo>
                  <a:cubicBezTo>
                    <a:pt x="16138" y="6026"/>
                    <a:pt x="15922" y="6100"/>
                    <a:pt x="15760" y="6100"/>
                  </a:cubicBezTo>
                  <a:cubicBezTo>
                    <a:pt x="15722" y="6100"/>
                    <a:pt x="15687" y="6096"/>
                    <a:pt x="15657" y="6086"/>
                  </a:cubicBezTo>
                  <a:cubicBezTo>
                    <a:pt x="16062" y="5991"/>
                    <a:pt x="14907" y="3657"/>
                    <a:pt x="14823" y="3491"/>
                  </a:cubicBezTo>
                  <a:cubicBezTo>
                    <a:pt x="14430" y="2740"/>
                    <a:pt x="13823" y="2157"/>
                    <a:pt x="13168" y="1645"/>
                  </a:cubicBezTo>
                  <a:cubicBezTo>
                    <a:pt x="12204" y="895"/>
                    <a:pt x="11073" y="419"/>
                    <a:pt x="9906" y="181"/>
                  </a:cubicBezTo>
                  <a:cubicBezTo>
                    <a:pt x="9680" y="133"/>
                    <a:pt x="9406" y="62"/>
                    <a:pt x="9144" y="14"/>
                  </a:cubicBezTo>
                  <a:cubicBezTo>
                    <a:pt x="9071" y="4"/>
                    <a:pt x="9000" y="0"/>
                    <a:pt x="89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 name="Google Shape;1751;p8"/>
            <p:cNvSpPr/>
            <p:nvPr/>
          </p:nvSpPr>
          <p:spPr>
            <a:xfrm>
              <a:off x="5659925" y="2472325"/>
              <a:ext cx="6575" cy="525"/>
            </a:xfrm>
            <a:custGeom>
              <a:rect b="b" l="l" r="r" t="t"/>
              <a:pathLst>
                <a:path extrusionOk="0" h="21" w="263">
                  <a:moveTo>
                    <a:pt x="89" y="1"/>
                  </a:moveTo>
                  <a:cubicBezTo>
                    <a:pt x="59" y="1"/>
                    <a:pt x="28" y="2"/>
                    <a:pt x="0" y="6"/>
                  </a:cubicBezTo>
                  <a:cubicBezTo>
                    <a:pt x="0" y="18"/>
                    <a:pt x="0" y="18"/>
                    <a:pt x="0" y="18"/>
                  </a:cubicBezTo>
                  <a:cubicBezTo>
                    <a:pt x="42" y="18"/>
                    <a:pt x="84" y="21"/>
                    <a:pt x="127" y="21"/>
                  </a:cubicBezTo>
                  <a:cubicBezTo>
                    <a:pt x="165" y="21"/>
                    <a:pt x="204" y="18"/>
                    <a:pt x="245" y="10"/>
                  </a:cubicBezTo>
                  <a:lnTo>
                    <a:pt x="245" y="10"/>
                  </a:lnTo>
                  <a:cubicBezTo>
                    <a:pt x="244" y="11"/>
                    <a:pt x="245" y="11"/>
                    <a:pt x="246" y="11"/>
                  </a:cubicBezTo>
                  <a:cubicBezTo>
                    <a:pt x="249" y="11"/>
                    <a:pt x="254" y="10"/>
                    <a:pt x="262" y="6"/>
                  </a:cubicBezTo>
                  <a:lnTo>
                    <a:pt x="262" y="6"/>
                  </a:lnTo>
                  <a:cubicBezTo>
                    <a:pt x="262" y="6"/>
                    <a:pt x="262" y="6"/>
                    <a:pt x="262" y="6"/>
                  </a:cubicBezTo>
                  <a:cubicBezTo>
                    <a:pt x="215" y="6"/>
                    <a:pt x="151" y="1"/>
                    <a:pt x="8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 name="Google Shape;1752;p8"/>
            <p:cNvSpPr/>
            <p:nvPr/>
          </p:nvSpPr>
          <p:spPr>
            <a:xfrm>
              <a:off x="5663500" y="2471850"/>
              <a:ext cx="1800" cy="325"/>
            </a:xfrm>
            <a:custGeom>
              <a:rect b="b" l="l" r="r" t="t"/>
              <a:pathLst>
                <a:path extrusionOk="0" h="13" w="72">
                  <a:moveTo>
                    <a:pt x="72" y="1"/>
                  </a:moveTo>
                  <a:cubicBezTo>
                    <a:pt x="36" y="1"/>
                    <a:pt x="12" y="1"/>
                    <a:pt x="0" y="13"/>
                  </a:cubicBezTo>
                  <a:cubicBezTo>
                    <a:pt x="24" y="1"/>
                    <a:pt x="48" y="1"/>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 name="Google Shape;1753;p8"/>
            <p:cNvSpPr/>
            <p:nvPr/>
          </p:nvSpPr>
          <p:spPr>
            <a:xfrm>
              <a:off x="5541350" y="2461150"/>
              <a:ext cx="750" cy="150"/>
            </a:xfrm>
            <a:custGeom>
              <a:rect b="b" l="l" r="r" t="t"/>
              <a:pathLst>
                <a:path extrusionOk="0" h="6" w="30">
                  <a:moveTo>
                    <a:pt x="17" y="0"/>
                  </a:moveTo>
                  <a:cubicBezTo>
                    <a:pt x="1" y="0"/>
                    <a:pt x="22" y="6"/>
                    <a:pt x="27" y="6"/>
                  </a:cubicBezTo>
                  <a:cubicBezTo>
                    <a:pt x="30" y="6"/>
                    <a:pt x="28" y="4"/>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 name="Google Shape;1754;p8"/>
            <p:cNvSpPr/>
            <p:nvPr/>
          </p:nvSpPr>
          <p:spPr>
            <a:xfrm>
              <a:off x="5539175" y="2464125"/>
              <a:ext cx="825" cy="150"/>
            </a:xfrm>
            <a:custGeom>
              <a:rect b="b" l="l" r="r" t="t"/>
              <a:pathLst>
                <a:path extrusionOk="0" h="6" w="33">
                  <a:moveTo>
                    <a:pt x="32" y="0"/>
                  </a:moveTo>
                  <a:cubicBezTo>
                    <a:pt x="0" y="0"/>
                    <a:pt x="11" y="6"/>
                    <a:pt x="22" y="6"/>
                  </a:cubicBezTo>
                  <a:cubicBezTo>
                    <a:pt x="27" y="6"/>
                    <a:pt x="32" y="4"/>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8"/>
            <p:cNvSpPr/>
            <p:nvPr/>
          </p:nvSpPr>
          <p:spPr>
            <a:xfrm>
              <a:off x="5544425" y="2465900"/>
              <a:ext cx="25" cy="25"/>
            </a:xfrm>
            <a:custGeom>
              <a:rect b="b" l="l" r="r" t="t"/>
              <a:pathLst>
                <a:path extrusionOk="0" h="1" w="1">
                  <a:moveTo>
                    <a:pt x="1" y="1"/>
                  </a:moveTo>
                  <a:lnTo>
                    <a:pt x="1" y="1"/>
                  </a:ln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 name="Google Shape;1756;p8"/>
            <p:cNvSpPr/>
            <p:nvPr/>
          </p:nvSpPr>
          <p:spPr>
            <a:xfrm>
              <a:off x="5544725" y="2463525"/>
              <a:ext cx="925" cy="25"/>
            </a:xfrm>
            <a:custGeom>
              <a:rect b="b" l="l" r="r" t="t"/>
              <a:pathLst>
                <a:path extrusionOk="0" h="1" w="37">
                  <a:moveTo>
                    <a:pt x="1" y="1"/>
                  </a:moveTo>
                  <a:cubicBezTo>
                    <a:pt x="36"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8"/>
            <p:cNvSpPr/>
            <p:nvPr/>
          </p:nvSpPr>
          <p:spPr>
            <a:xfrm>
              <a:off x="5541750" y="2464425"/>
              <a:ext cx="925" cy="25"/>
            </a:xfrm>
            <a:custGeom>
              <a:rect b="b" l="l" r="r" t="t"/>
              <a:pathLst>
                <a:path extrusionOk="0" h="1" w="37">
                  <a:moveTo>
                    <a:pt x="36" y="0"/>
                  </a:moveTo>
                  <a:cubicBezTo>
                    <a:pt x="24" y="0"/>
                    <a:pt x="12" y="0"/>
                    <a:pt x="1" y="0"/>
                  </a:cubicBezTo>
                  <a:cubicBezTo>
                    <a:pt x="24"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8"/>
            <p:cNvSpPr/>
            <p:nvPr/>
          </p:nvSpPr>
          <p:spPr>
            <a:xfrm>
              <a:off x="5544125" y="2466200"/>
              <a:ext cx="625" cy="25"/>
            </a:xfrm>
            <a:custGeom>
              <a:rect b="b" l="l" r="r" t="t"/>
              <a:pathLst>
                <a:path extrusionOk="0" h="1" w="25">
                  <a:moveTo>
                    <a:pt x="1" y="1"/>
                  </a:moveTo>
                  <a:cubicBezTo>
                    <a:pt x="25"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 name="Google Shape;1759;p8"/>
            <p:cNvSpPr/>
            <p:nvPr/>
          </p:nvSpPr>
          <p:spPr>
            <a:xfrm>
              <a:off x="5544125" y="2463225"/>
              <a:ext cx="325" cy="25"/>
            </a:xfrm>
            <a:custGeom>
              <a:rect b="b" l="l" r="r" t="t"/>
              <a:pathLst>
                <a:path extrusionOk="0" h="1" w="13">
                  <a:moveTo>
                    <a:pt x="1" y="1"/>
                  </a:move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 name="Google Shape;1760;p8"/>
            <p:cNvSpPr/>
            <p:nvPr/>
          </p:nvSpPr>
          <p:spPr>
            <a:xfrm>
              <a:off x="5539675" y="2460850"/>
              <a:ext cx="1000" cy="575"/>
            </a:xfrm>
            <a:custGeom>
              <a:rect b="b" l="l" r="r" t="t"/>
              <a:pathLst>
                <a:path extrusionOk="0" h="23" w="40">
                  <a:moveTo>
                    <a:pt x="0" y="0"/>
                  </a:moveTo>
                  <a:cubicBezTo>
                    <a:pt x="16" y="17"/>
                    <a:pt x="30" y="23"/>
                    <a:pt x="35" y="23"/>
                  </a:cubicBezTo>
                  <a:cubicBezTo>
                    <a:pt x="40" y="23"/>
                    <a:pt x="34" y="15"/>
                    <a:pt x="9" y="4"/>
                  </a:cubicBezTo>
                  <a:lnTo>
                    <a:pt x="9" y="4"/>
                  </a:lnTo>
                  <a:cubicBezTo>
                    <a:pt x="8" y="3"/>
                    <a:pt x="5"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8"/>
            <p:cNvSpPr/>
            <p:nvPr/>
          </p:nvSpPr>
          <p:spPr>
            <a:xfrm>
              <a:off x="5538175" y="2459650"/>
              <a:ext cx="1225" cy="325"/>
            </a:xfrm>
            <a:custGeom>
              <a:rect b="b" l="l" r="r" t="t"/>
              <a:pathLst>
                <a:path extrusionOk="0" h="13" w="49">
                  <a:moveTo>
                    <a:pt x="48" y="1"/>
                  </a:moveTo>
                  <a:cubicBezTo>
                    <a:pt x="36" y="1"/>
                    <a:pt x="13" y="1"/>
                    <a:pt x="1" y="13"/>
                  </a:cubicBezTo>
                  <a:cubicBezTo>
                    <a:pt x="24" y="1"/>
                    <a:pt x="36"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8"/>
            <p:cNvSpPr/>
            <p:nvPr/>
          </p:nvSpPr>
          <p:spPr>
            <a:xfrm>
              <a:off x="5543775" y="2459950"/>
              <a:ext cx="975" cy="250"/>
            </a:xfrm>
            <a:custGeom>
              <a:rect b="b" l="l" r="r" t="t"/>
              <a:pathLst>
                <a:path extrusionOk="0" h="10" w="39">
                  <a:moveTo>
                    <a:pt x="27" y="1"/>
                  </a:moveTo>
                  <a:cubicBezTo>
                    <a:pt x="23" y="3"/>
                    <a:pt x="19" y="4"/>
                    <a:pt x="15" y="6"/>
                  </a:cubicBezTo>
                  <a:lnTo>
                    <a:pt x="15" y="6"/>
                  </a:lnTo>
                  <a:cubicBezTo>
                    <a:pt x="21" y="4"/>
                    <a:pt x="28" y="3"/>
                    <a:pt x="39" y="1"/>
                  </a:cubicBezTo>
                  <a:close/>
                  <a:moveTo>
                    <a:pt x="15" y="6"/>
                  </a:moveTo>
                  <a:lnTo>
                    <a:pt x="15" y="6"/>
                  </a:lnTo>
                  <a:cubicBezTo>
                    <a:pt x="4" y="8"/>
                    <a:pt x="0" y="10"/>
                    <a:pt x="1" y="10"/>
                  </a:cubicBezTo>
                  <a:cubicBezTo>
                    <a:pt x="2" y="10"/>
                    <a:pt x="8" y="8"/>
                    <a:pt x="15"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8"/>
            <p:cNvSpPr/>
            <p:nvPr/>
          </p:nvSpPr>
          <p:spPr>
            <a:xfrm>
              <a:off x="5540850" y="2461450"/>
              <a:ext cx="325" cy="25"/>
            </a:xfrm>
            <a:custGeom>
              <a:rect b="b" l="l" r="r" t="t"/>
              <a:pathLst>
                <a:path extrusionOk="0" h="1" w="13">
                  <a:moveTo>
                    <a:pt x="1" y="0"/>
                  </a:moveTo>
                  <a:cubicBezTo>
                    <a:pt x="1" y="0"/>
                    <a:pt x="13"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8"/>
            <p:cNvSpPr/>
            <p:nvPr/>
          </p:nvSpPr>
          <p:spPr>
            <a:xfrm>
              <a:off x="5542050" y="2465975"/>
              <a:ext cx="550" cy="250"/>
            </a:xfrm>
            <a:custGeom>
              <a:rect b="b" l="l" r="r" t="t"/>
              <a:pathLst>
                <a:path extrusionOk="0" h="10" w="22">
                  <a:moveTo>
                    <a:pt x="18" y="1"/>
                  </a:moveTo>
                  <a:lnTo>
                    <a:pt x="18" y="1"/>
                  </a:lnTo>
                  <a:cubicBezTo>
                    <a:pt x="15" y="1"/>
                    <a:pt x="6" y="4"/>
                    <a:pt x="0" y="10"/>
                  </a:cubicBezTo>
                  <a:cubicBezTo>
                    <a:pt x="18" y="4"/>
                    <a:pt x="21"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8"/>
            <p:cNvSpPr/>
            <p:nvPr/>
          </p:nvSpPr>
          <p:spPr>
            <a:xfrm>
              <a:off x="5538475" y="2460250"/>
              <a:ext cx="325" cy="25"/>
            </a:xfrm>
            <a:custGeom>
              <a:rect b="b" l="l" r="r" t="t"/>
              <a:pathLst>
                <a:path extrusionOk="0" h="1" w="13">
                  <a:moveTo>
                    <a:pt x="1" y="1"/>
                  </a:moveTo>
                  <a:cubicBezTo>
                    <a:pt x="13"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8"/>
            <p:cNvSpPr/>
            <p:nvPr/>
          </p:nvSpPr>
          <p:spPr>
            <a:xfrm>
              <a:off x="5539675" y="246085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8"/>
            <p:cNvSpPr/>
            <p:nvPr/>
          </p:nvSpPr>
          <p:spPr>
            <a:xfrm>
              <a:off x="5544125" y="2466200"/>
              <a:ext cx="625" cy="25"/>
            </a:xfrm>
            <a:custGeom>
              <a:rect b="b" l="l" r="r" t="t"/>
              <a:pathLst>
                <a:path extrusionOk="0" h="1" w="25">
                  <a:moveTo>
                    <a:pt x="1" y="1"/>
                  </a:moveTo>
                  <a:cubicBezTo>
                    <a:pt x="25"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8"/>
            <p:cNvSpPr/>
            <p:nvPr/>
          </p:nvSpPr>
          <p:spPr>
            <a:xfrm>
              <a:off x="5537950" y="2462500"/>
              <a:ext cx="1750" cy="150"/>
            </a:xfrm>
            <a:custGeom>
              <a:rect b="b" l="l" r="r" t="t"/>
              <a:pathLst>
                <a:path extrusionOk="0" h="6" w="70">
                  <a:moveTo>
                    <a:pt x="11" y="1"/>
                  </a:moveTo>
                  <a:cubicBezTo>
                    <a:pt x="0" y="1"/>
                    <a:pt x="37" y="6"/>
                    <a:pt x="69" y="6"/>
                  </a:cubicBezTo>
                  <a:cubicBezTo>
                    <a:pt x="34" y="2"/>
                    <a:pt x="16"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8"/>
            <p:cNvSpPr/>
            <p:nvPr/>
          </p:nvSpPr>
          <p:spPr>
            <a:xfrm>
              <a:off x="5544425" y="2466500"/>
              <a:ext cx="625" cy="25"/>
            </a:xfrm>
            <a:custGeom>
              <a:rect b="b" l="l" r="r" t="t"/>
              <a:pathLst>
                <a:path extrusionOk="0" h="1" w="25">
                  <a:moveTo>
                    <a:pt x="25" y="1"/>
                  </a:moveTo>
                  <a:cubicBezTo>
                    <a:pt x="25" y="1"/>
                    <a:pt x="1"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8"/>
            <p:cNvSpPr/>
            <p:nvPr/>
          </p:nvSpPr>
          <p:spPr>
            <a:xfrm>
              <a:off x="5544425" y="2466200"/>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8"/>
            <p:cNvSpPr/>
            <p:nvPr/>
          </p:nvSpPr>
          <p:spPr>
            <a:xfrm>
              <a:off x="5544400" y="2466200"/>
              <a:ext cx="750" cy="175"/>
            </a:xfrm>
            <a:custGeom>
              <a:rect b="b" l="l" r="r" t="t"/>
              <a:pathLst>
                <a:path extrusionOk="0" h="7" w="30">
                  <a:moveTo>
                    <a:pt x="14" y="1"/>
                  </a:moveTo>
                  <a:cubicBezTo>
                    <a:pt x="2" y="5"/>
                    <a:pt x="0" y="6"/>
                    <a:pt x="3" y="6"/>
                  </a:cubicBezTo>
                  <a:cubicBezTo>
                    <a:pt x="8" y="6"/>
                    <a:pt x="30"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8"/>
            <p:cNvSpPr/>
            <p:nvPr/>
          </p:nvSpPr>
          <p:spPr>
            <a:xfrm>
              <a:off x="5541750" y="2465600"/>
              <a:ext cx="625" cy="25"/>
            </a:xfrm>
            <a:custGeom>
              <a:rect b="b" l="l" r="r" t="t"/>
              <a:pathLst>
                <a:path extrusionOk="0" h="1" w="25">
                  <a:moveTo>
                    <a:pt x="24" y="1"/>
                  </a:moveTo>
                  <a:cubicBezTo>
                    <a:pt x="24" y="1"/>
                    <a:pt x="1"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8"/>
            <p:cNvSpPr/>
            <p:nvPr/>
          </p:nvSpPr>
          <p:spPr>
            <a:xfrm>
              <a:off x="5540900" y="2465825"/>
              <a:ext cx="700" cy="200"/>
            </a:xfrm>
            <a:custGeom>
              <a:rect b="b" l="l" r="r" t="t"/>
              <a:pathLst>
                <a:path extrusionOk="0" h="8" w="28">
                  <a:moveTo>
                    <a:pt x="26" y="0"/>
                  </a:moveTo>
                  <a:cubicBezTo>
                    <a:pt x="25" y="0"/>
                    <a:pt x="21" y="1"/>
                    <a:pt x="11" y="4"/>
                  </a:cubicBezTo>
                  <a:cubicBezTo>
                    <a:pt x="3" y="6"/>
                    <a:pt x="1" y="7"/>
                    <a:pt x="2" y="7"/>
                  </a:cubicBezTo>
                  <a:cubicBezTo>
                    <a:pt x="4" y="7"/>
                    <a:pt x="28"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8"/>
            <p:cNvSpPr/>
            <p:nvPr/>
          </p:nvSpPr>
          <p:spPr>
            <a:xfrm>
              <a:off x="5540275" y="2465600"/>
              <a:ext cx="600" cy="25"/>
            </a:xfrm>
            <a:custGeom>
              <a:rect b="b" l="l" r="r" t="t"/>
              <a:pathLst>
                <a:path extrusionOk="0" h="1" w="24">
                  <a:moveTo>
                    <a:pt x="12" y="1"/>
                  </a:moveTo>
                  <a:cubicBezTo>
                    <a:pt x="12" y="1"/>
                    <a:pt x="24" y="1"/>
                    <a:pt x="24" y="1"/>
                  </a:cubicBezTo>
                  <a:cubicBezTo>
                    <a:pt x="12"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8"/>
            <p:cNvSpPr/>
            <p:nvPr/>
          </p:nvSpPr>
          <p:spPr>
            <a:xfrm>
              <a:off x="5541750" y="2464425"/>
              <a:ext cx="1225" cy="25"/>
            </a:xfrm>
            <a:custGeom>
              <a:rect b="b" l="l" r="r" t="t"/>
              <a:pathLst>
                <a:path extrusionOk="0" h="1" w="49">
                  <a:moveTo>
                    <a:pt x="1" y="0"/>
                  </a:moveTo>
                  <a:cubicBezTo>
                    <a:pt x="48" y="0"/>
                    <a:pt x="48"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8"/>
            <p:cNvSpPr/>
            <p:nvPr/>
          </p:nvSpPr>
          <p:spPr>
            <a:xfrm>
              <a:off x="5538775" y="2463525"/>
              <a:ext cx="1225" cy="25"/>
            </a:xfrm>
            <a:custGeom>
              <a:rect b="b" l="l" r="r" t="t"/>
              <a:pathLst>
                <a:path extrusionOk="0" h="1" w="49">
                  <a:moveTo>
                    <a:pt x="12" y="1"/>
                  </a:moveTo>
                  <a:cubicBezTo>
                    <a:pt x="1" y="1"/>
                    <a:pt x="48"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8"/>
            <p:cNvSpPr/>
            <p:nvPr/>
          </p:nvSpPr>
          <p:spPr>
            <a:xfrm>
              <a:off x="5539075" y="2463525"/>
              <a:ext cx="2100" cy="25"/>
            </a:xfrm>
            <a:custGeom>
              <a:rect b="b" l="l" r="r" t="t"/>
              <a:pathLst>
                <a:path extrusionOk="0" h="1" w="84">
                  <a:moveTo>
                    <a:pt x="0" y="1"/>
                  </a:moveTo>
                  <a:cubicBezTo>
                    <a:pt x="84"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8"/>
            <p:cNvSpPr/>
            <p:nvPr/>
          </p:nvSpPr>
          <p:spPr>
            <a:xfrm>
              <a:off x="5544125" y="2451925"/>
              <a:ext cx="325" cy="325"/>
            </a:xfrm>
            <a:custGeom>
              <a:rect b="b" l="l" r="r" t="t"/>
              <a:pathLst>
                <a:path extrusionOk="0" h="13" w="13">
                  <a:moveTo>
                    <a:pt x="13" y="0"/>
                  </a:moveTo>
                  <a:cubicBezTo>
                    <a:pt x="13" y="0"/>
                    <a:pt x="1" y="12"/>
                    <a:pt x="13" y="0"/>
                  </a:cubicBezTo>
                  <a:cubicBezTo>
                    <a:pt x="13"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8"/>
            <p:cNvSpPr/>
            <p:nvPr/>
          </p:nvSpPr>
          <p:spPr>
            <a:xfrm>
              <a:off x="5543550" y="2451925"/>
              <a:ext cx="300" cy="25"/>
            </a:xfrm>
            <a:custGeom>
              <a:rect b="b" l="l" r="r" t="t"/>
              <a:pathLst>
                <a:path extrusionOk="0" h="1" w="12">
                  <a:moveTo>
                    <a:pt x="12" y="0"/>
                  </a:moveTo>
                  <a:cubicBezTo>
                    <a:pt x="12" y="0"/>
                    <a:pt x="0"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 name="Google Shape;1780;p8"/>
            <p:cNvSpPr/>
            <p:nvPr/>
          </p:nvSpPr>
          <p:spPr>
            <a:xfrm>
              <a:off x="5542650" y="2451925"/>
              <a:ext cx="2100" cy="25"/>
            </a:xfrm>
            <a:custGeom>
              <a:rect b="b" l="l" r="r" t="t"/>
              <a:pathLst>
                <a:path extrusionOk="0" h="1" w="84">
                  <a:moveTo>
                    <a:pt x="72" y="0"/>
                  </a:moveTo>
                  <a:cubicBezTo>
                    <a:pt x="0" y="0"/>
                    <a:pt x="84" y="0"/>
                    <a:pt x="72" y="0"/>
                  </a:cubicBezTo>
                  <a:cubicBezTo>
                    <a:pt x="72" y="0"/>
                    <a:pt x="72" y="0"/>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 name="Google Shape;1781;p8"/>
            <p:cNvSpPr/>
            <p:nvPr/>
          </p:nvSpPr>
          <p:spPr>
            <a:xfrm>
              <a:off x="5538175" y="2459950"/>
              <a:ext cx="625" cy="25"/>
            </a:xfrm>
            <a:custGeom>
              <a:rect b="b" l="l" r="r" t="t"/>
              <a:pathLst>
                <a:path extrusionOk="0" h="1" w="25">
                  <a:moveTo>
                    <a:pt x="1" y="1"/>
                  </a:moveTo>
                  <a:cubicBezTo>
                    <a:pt x="13" y="1"/>
                    <a:pt x="25" y="1"/>
                    <a:pt x="1" y="1"/>
                  </a:cubicBez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 name="Google Shape;1782;p8"/>
            <p:cNvSpPr/>
            <p:nvPr/>
          </p:nvSpPr>
          <p:spPr>
            <a:xfrm>
              <a:off x="5538475" y="2459950"/>
              <a:ext cx="325" cy="25"/>
            </a:xfrm>
            <a:custGeom>
              <a:rect b="b" l="l" r="r" t="t"/>
              <a:pathLst>
                <a:path extrusionOk="0" h="1" w="13">
                  <a:moveTo>
                    <a:pt x="13" y="1"/>
                  </a:moveTo>
                  <a:cubicBezTo>
                    <a:pt x="1" y="1"/>
                    <a:pt x="1"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 name="Google Shape;1783;p8"/>
            <p:cNvSpPr/>
            <p:nvPr/>
          </p:nvSpPr>
          <p:spPr>
            <a:xfrm>
              <a:off x="5538775" y="245995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 name="Google Shape;1784;p8"/>
            <p:cNvSpPr/>
            <p:nvPr/>
          </p:nvSpPr>
          <p:spPr>
            <a:xfrm>
              <a:off x="5538475" y="245995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 name="Google Shape;1785;p8"/>
            <p:cNvSpPr/>
            <p:nvPr/>
          </p:nvSpPr>
          <p:spPr>
            <a:xfrm>
              <a:off x="5539075" y="2459075"/>
              <a:ext cx="625" cy="25"/>
            </a:xfrm>
            <a:custGeom>
              <a:rect b="b" l="l" r="r" t="t"/>
              <a:pathLst>
                <a:path extrusionOk="0" h="1" w="25">
                  <a:moveTo>
                    <a:pt x="24" y="0"/>
                  </a:moveTo>
                  <a:cubicBezTo>
                    <a:pt x="12" y="0"/>
                    <a:pt x="0" y="0"/>
                    <a:pt x="24"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8"/>
            <p:cNvSpPr/>
            <p:nvPr/>
          </p:nvSpPr>
          <p:spPr>
            <a:xfrm>
              <a:off x="5538775" y="2459075"/>
              <a:ext cx="625" cy="25"/>
            </a:xfrm>
            <a:custGeom>
              <a:rect b="b" l="l" r="r" t="t"/>
              <a:pathLst>
                <a:path extrusionOk="0" h="1" w="25">
                  <a:moveTo>
                    <a:pt x="1" y="0"/>
                  </a:moveTo>
                  <a:cubicBezTo>
                    <a:pt x="12" y="0"/>
                    <a:pt x="24"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 name="Google Shape;1787;p8"/>
            <p:cNvSpPr/>
            <p:nvPr/>
          </p:nvSpPr>
          <p:spPr>
            <a:xfrm>
              <a:off x="5537875" y="2459075"/>
              <a:ext cx="2125" cy="25"/>
            </a:xfrm>
            <a:custGeom>
              <a:rect b="b" l="l" r="r" t="t"/>
              <a:pathLst>
                <a:path extrusionOk="0" h="1" w="85">
                  <a:moveTo>
                    <a:pt x="60" y="0"/>
                  </a:moveTo>
                  <a:cubicBezTo>
                    <a:pt x="84" y="0"/>
                    <a:pt x="1" y="0"/>
                    <a:pt x="60" y="0"/>
                  </a:cubicBezTo>
                  <a:cubicBezTo>
                    <a:pt x="60" y="0"/>
                    <a:pt x="48"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 name="Google Shape;1788;p8"/>
            <p:cNvSpPr/>
            <p:nvPr/>
          </p:nvSpPr>
          <p:spPr>
            <a:xfrm>
              <a:off x="5537875" y="2458475"/>
              <a:ext cx="925" cy="25"/>
            </a:xfrm>
            <a:custGeom>
              <a:rect b="b" l="l" r="r" t="t"/>
              <a:pathLst>
                <a:path extrusionOk="0" h="1" w="37">
                  <a:moveTo>
                    <a:pt x="13" y="0"/>
                  </a:moveTo>
                  <a:cubicBezTo>
                    <a:pt x="1" y="0"/>
                    <a:pt x="13" y="0"/>
                    <a:pt x="13" y="0"/>
                  </a:cubicBezTo>
                  <a:cubicBezTo>
                    <a:pt x="1" y="0"/>
                    <a:pt x="37"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8"/>
            <p:cNvSpPr/>
            <p:nvPr/>
          </p:nvSpPr>
          <p:spPr>
            <a:xfrm>
              <a:off x="5575100" y="2467700"/>
              <a:ext cx="1200" cy="25"/>
            </a:xfrm>
            <a:custGeom>
              <a:rect b="b" l="l" r="r" t="t"/>
              <a:pathLst>
                <a:path extrusionOk="0" h="1" w="48">
                  <a:moveTo>
                    <a:pt x="0" y="0"/>
                  </a:moveTo>
                  <a:cubicBezTo>
                    <a:pt x="12" y="0"/>
                    <a:pt x="48" y="0"/>
                    <a:pt x="12"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 name="Google Shape;1790;p8"/>
            <p:cNvSpPr/>
            <p:nvPr/>
          </p:nvSpPr>
          <p:spPr>
            <a:xfrm>
              <a:off x="5575100" y="2467700"/>
              <a:ext cx="600" cy="25"/>
            </a:xfrm>
            <a:custGeom>
              <a:rect b="b" l="l" r="r" t="t"/>
              <a:pathLst>
                <a:path extrusionOk="0" h="1" w="24">
                  <a:moveTo>
                    <a:pt x="0" y="0"/>
                  </a:moveTo>
                  <a:cubicBezTo>
                    <a:pt x="0" y="0"/>
                    <a:pt x="24" y="0"/>
                    <a:pt x="24" y="0"/>
                  </a:cubicBez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 name="Google Shape;1791;p8"/>
            <p:cNvSpPr/>
            <p:nvPr/>
          </p:nvSpPr>
          <p:spPr>
            <a:xfrm>
              <a:off x="5575100" y="2467400"/>
              <a:ext cx="950" cy="150"/>
            </a:xfrm>
            <a:custGeom>
              <a:rect b="b" l="l" r="r" t="t"/>
              <a:pathLst>
                <a:path extrusionOk="0" h="6" w="38">
                  <a:moveTo>
                    <a:pt x="0" y="0"/>
                  </a:moveTo>
                  <a:cubicBezTo>
                    <a:pt x="20" y="4"/>
                    <a:pt x="29" y="6"/>
                    <a:pt x="32" y="6"/>
                  </a:cubicBezTo>
                  <a:cubicBezTo>
                    <a:pt x="37" y="6"/>
                    <a:pt x="1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 name="Google Shape;1792;p8"/>
            <p:cNvSpPr/>
            <p:nvPr/>
          </p:nvSpPr>
          <p:spPr>
            <a:xfrm>
              <a:off x="5574500" y="2467700"/>
              <a:ext cx="900" cy="25"/>
            </a:xfrm>
            <a:custGeom>
              <a:rect b="b" l="l" r="r" t="t"/>
              <a:pathLst>
                <a:path extrusionOk="0" h="1" w="36">
                  <a:moveTo>
                    <a:pt x="0" y="0"/>
                  </a:moveTo>
                  <a:cubicBezTo>
                    <a:pt x="36"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 name="Google Shape;1793;p8"/>
            <p:cNvSpPr/>
            <p:nvPr/>
          </p:nvSpPr>
          <p:spPr>
            <a:xfrm>
              <a:off x="5573900" y="2467400"/>
              <a:ext cx="625" cy="25"/>
            </a:xfrm>
            <a:custGeom>
              <a:rect b="b" l="l" r="r" t="t"/>
              <a:pathLst>
                <a:path extrusionOk="0" h="1" w="25">
                  <a:moveTo>
                    <a:pt x="24" y="0"/>
                  </a:moveTo>
                  <a:cubicBezTo>
                    <a:pt x="0"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 name="Google Shape;1794;p8"/>
            <p:cNvSpPr/>
            <p:nvPr/>
          </p:nvSpPr>
          <p:spPr>
            <a:xfrm>
              <a:off x="5574500" y="2467400"/>
              <a:ext cx="325" cy="25"/>
            </a:xfrm>
            <a:custGeom>
              <a:rect b="b" l="l" r="r" t="t"/>
              <a:pathLst>
                <a:path extrusionOk="0" h="1" w="13">
                  <a:moveTo>
                    <a:pt x="0" y="0"/>
                  </a:moveTo>
                  <a:cubicBezTo>
                    <a:pt x="12" y="0"/>
                    <a:pt x="12" y="0"/>
                    <a:pt x="12" y="0"/>
                  </a:cubicBez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 name="Google Shape;1795;p8"/>
            <p:cNvSpPr/>
            <p:nvPr/>
          </p:nvSpPr>
          <p:spPr>
            <a:xfrm>
              <a:off x="5573900" y="2467400"/>
              <a:ext cx="625" cy="325"/>
            </a:xfrm>
            <a:custGeom>
              <a:rect b="b" l="l" r="r" t="t"/>
              <a:pathLst>
                <a:path extrusionOk="0" h="13" w="25">
                  <a:moveTo>
                    <a:pt x="24" y="12"/>
                  </a:moveTo>
                  <a:cubicBezTo>
                    <a:pt x="0" y="0"/>
                    <a:pt x="24" y="12"/>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 name="Google Shape;1796;p8"/>
            <p:cNvSpPr/>
            <p:nvPr/>
          </p:nvSpPr>
          <p:spPr>
            <a:xfrm>
              <a:off x="5571525" y="2466800"/>
              <a:ext cx="2700" cy="325"/>
            </a:xfrm>
            <a:custGeom>
              <a:rect b="b" l="l" r="r" t="t"/>
              <a:pathLst>
                <a:path extrusionOk="0" h="13" w="108">
                  <a:moveTo>
                    <a:pt x="0" y="1"/>
                  </a:moveTo>
                  <a:cubicBezTo>
                    <a:pt x="36" y="1"/>
                    <a:pt x="72" y="12"/>
                    <a:pt x="107" y="12"/>
                  </a:cubicBezTo>
                  <a:cubicBezTo>
                    <a:pt x="72" y="1"/>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 name="Google Shape;1797;p8"/>
            <p:cNvSpPr/>
            <p:nvPr/>
          </p:nvSpPr>
          <p:spPr>
            <a:xfrm>
              <a:off x="5574200" y="2467100"/>
              <a:ext cx="1200" cy="25"/>
            </a:xfrm>
            <a:custGeom>
              <a:rect b="b" l="l" r="r" t="t"/>
              <a:pathLst>
                <a:path extrusionOk="0" h="1" w="48">
                  <a:moveTo>
                    <a:pt x="0" y="0"/>
                  </a:moveTo>
                  <a:cubicBezTo>
                    <a:pt x="48"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 name="Google Shape;1798;p8"/>
            <p:cNvSpPr/>
            <p:nvPr/>
          </p:nvSpPr>
          <p:spPr>
            <a:xfrm>
              <a:off x="5574200" y="2467100"/>
              <a:ext cx="625" cy="25"/>
            </a:xfrm>
            <a:custGeom>
              <a:rect b="b" l="l" r="r" t="t"/>
              <a:pathLst>
                <a:path extrusionOk="0" h="1" w="25">
                  <a:moveTo>
                    <a:pt x="0" y="0"/>
                  </a:moveTo>
                  <a:cubicBezTo>
                    <a:pt x="12" y="0"/>
                    <a:pt x="12" y="0"/>
                    <a:pt x="24" y="0"/>
                  </a:cubicBezTo>
                  <a:cubicBezTo>
                    <a:pt x="24"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 name="Google Shape;1799;p8"/>
            <p:cNvSpPr/>
            <p:nvPr/>
          </p:nvSpPr>
          <p:spPr>
            <a:xfrm>
              <a:off x="5572925" y="2467175"/>
              <a:ext cx="1300" cy="250"/>
            </a:xfrm>
            <a:custGeom>
              <a:rect b="b" l="l" r="r" t="t"/>
              <a:pathLst>
                <a:path extrusionOk="0" h="10" w="52">
                  <a:moveTo>
                    <a:pt x="7" y="0"/>
                  </a:moveTo>
                  <a:cubicBezTo>
                    <a:pt x="1" y="0"/>
                    <a:pt x="10" y="3"/>
                    <a:pt x="51" y="9"/>
                  </a:cubicBezTo>
                  <a:cubicBezTo>
                    <a:pt x="33" y="3"/>
                    <a:pt x="13"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 name="Google Shape;1800;p8"/>
            <p:cNvSpPr/>
            <p:nvPr/>
          </p:nvSpPr>
          <p:spPr>
            <a:xfrm>
              <a:off x="5574500" y="2467400"/>
              <a:ext cx="325" cy="25"/>
            </a:xfrm>
            <a:custGeom>
              <a:rect b="b" l="l" r="r" t="t"/>
              <a:pathLst>
                <a:path extrusionOk="0" h="1" w="13">
                  <a:moveTo>
                    <a:pt x="0" y="0"/>
                  </a:move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8"/>
            <p:cNvSpPr/>
            <p:nvPr/>
          </p:nvSpPr>
          <p:spPr>
            <a:xfrm>
              <a:off x="5572700" y="2467575"/>
              <a:ext cx="925" cy="150"/>
            </a:xfrm>
            <a:custGeom>
              <a:rect b="b" l="l" r="r" t="t"/>
              <a:pathLst>
                <a:path extrusionOk="0" h="6" w="37">
                  <a:moveTo>
                    <a:pt x="5" y="0"/>
                  </a:moveTo>
                  <a:cubicBezTo>
                    <a:pt x="1" y="0"/>
                    <a:pt x="1" y="1"/>
                    <a:pt x="13" y="5"/>
                  </a:cubicBezTo>
                  <a:cubicBezTo>
                    <a:pt x="37" y="5"/>
                    <a:pt x="13"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8"/>
            <p:cNvSpPr/>
            <p:nvPr/>
          </p:nvSpPr>
          <p:spPr>
            <a:xfrm>
              <a:off x="5574800" y="2467100"/>
              <a:ext cx="325" cy="25"/>
            </a:xfrm>
            <a:custGeom>
              <a:rect b="b" l="l" r="r" t="t"/>
              <a:pathLst>
                <a:path extrusionOk="0" h="1" w="13">
                  <a:moveTo>
                    <a:pt x="0" y="0"/>
                  </a:move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8"/>
            <p:cNvSpPr/>
            <p:nvPr/>
          </p:nvSpPr>
          <p:spPr>
            <a:xfrm>
              <a:off x="5574800" y="246710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 name="Google Shape;1804;p8"/>
            <p:cNvSpPr/>
            <p:nvPr/>
          </p:nvSpPr>
          <p:spPr>
            <a:xfrm>
              <a:off x="5574800" y="246710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 name="Google Shape;1805;p8"/>
            <p:cNvSpPr/>
            <p:nvPr/>
          </p:nvSpPr>
          <p:spPr>
            <a:xfrm>
              <a:off x="5574500" y="2467100"/>
              <a:ext cx="625" cy="25"/>
            </a:xfrm>
            <a:custGeom>
              <a:rect b="b" l="l" r="r" t="t"/>
              <a:pathLst>
                <a:path extrusionOk="0" h="1" w="25">
                  <a:moveTo>
                    <a:pt x="0" y="0"/>
                  </a:moveTo>
                  <a:cubicBezTo>
                    <a:pt x="0" y="0"/>
                    <a:pt x="24" y="0"/>
                    <a:pt x="0" y="0"/>
                  </a:cubicBezTo>
                  <a:cubicBezTo>
                    <a:pt x="0"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 name="Google Shape;1806;p8"/>
            <p:cNvSpPr/>
            <p:nvPr/>
          </p:nvSpPr>
          <p:spPr>
            <a:xfrm>
              <a:off x="5574800" y="2466800"/>
              <a:ext cx="325" cy="25"/>
            </a:xfrm>
            <a:custGeom>
              <a:rect b="b" l="l" r="r" t="t"/>
              <a:pathLst>
                <a:path extrusionOk="0" h="1" w="13">
                  <a:moveTo>
                    <a:pt x="0" y="1"/>
                  </a:moveTo>
                  <a:cubicBezTo>
                    <a:pt x="0" y="1"/>
                    <a:pt x="12"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 name="Google Shape;1807;p8"/>
            <p:cNvSpPr/>
            <p:nvPr/>
          </p:nvSpPr>
          <p:spPr>
            <a:xfrm>
              <a:off x="5574500" y="2466800"/>
              <a:ext cx="625" cy="25"/>
            </a:xfrm>
            <a:custGeom>
              <a:rect b="b" l="l" r="r" t="t"/>
              <a:pathLst>
                <a:path extrusionOk="0" h="1" w="25">
                  <a:moveTo>
                    <a:pt x="12" y="1"/>
                  </a:moveTo>
                  <a:cubicBezTo>
                    <a:pt x="12" y="1"/>
                    <a:pt x="0" y="1"/>
                    <a:pt x="0" y="1"/>
                  </a:cubicBezTo>
                  <a:cubicBezTo>
                    <a:pt x="24" y="1"/>
                    <a:pt x="24"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 name="Google Shape;1808;p8"/>
            <p:cNvSpPr/>
            <p:nvPr/>
          </p:nvSpPr>
          <p:spPr>
            <a:xfrm>
              <a:off x="5568850" y="2464125"/>
              <a:ext cx="1200" cy="25"/>
            </a:xfrm>
            <a:custGeom>
              <a:rect b="b" l="l" r="r" t="t"/>
              <a:pathLst>
                <a:path extrusionOk="0" h="1" w="48">
                  <a:moveTo>
                    <a:pt x="48" y="0"/>
                  </a:moveTo>
                  <a:cubicBezTo>
                    <a:pt x="24" y="0"/>
                    <a:pt x="0" y="0"/>
                    <a:pt x="48" y="0"/>
                  </a:cubicBezTo>
                  <a:cubicBezTo>
                    <a:pt x="36" y="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 name="Google Shape;1809;p8"/>
            <p:cNvSpPr/>
            <p:nvPr/>
          </p:nvSpPr>
          <p:spPr>
            <a:xfrm>
              <a:off x="5573900" y="2463100"/>
              <a:ext cx="425" cy="150"/>
            </a:xfrm>
            <a:custGeom>
              <a:rect b="b" l="l" r="r" t="t"/>
              <a:pathLst>
                <a:path extrusionOk="0" h="6" w="17">
                  <a:moveTo>
                    <a:pt x="11" y="0"/>
                  </a:moveTo>
                  <a:cubicBezTo>
                    <a:pt x="8" y="0"/>
                    <a:pt x="4" y="2"/>
                    <a:pt x="0" y="6"/>
                  </a:cubicBezTo>
                  <a:cubicBezTo>
                    <a:pt x="16" y="6"/>
                    <a:pt x="16"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 name="Google Shape;1810;p8"/>
            <p:cNvSpPr/>
            <p:nvPr/>
          </p:nvSpPr>
          <p:spPr>
            <a:xfrm>
              <a:off x="5571525" y="2464425"/>
              <a:ext cx="900" cy="25"/>
            </a:xfrm>
            <a:custGeom>
              <a:rect b="b" l="l" r="r" t="t"/>
              <a:pathLst>
                <a:path extrusionOk="0" h="1" w="36">
                  <a:moveTo>
                    <a:pt x="36" y="0"/>
                  </a:moveTo>
                  <a:cubicBezTo>
                    <a:pt x="24" y="0"/>
                    <a:pt x="12" y="0"/>
                    <a:pt x="0" y="0"/>
                  </a:cubicBezTo>
                  <a:cubicBezTo>
                    <a:pt x="24"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 name="Google Shape;1811;p8"/>
            <p:cNvSpPr/>
            <p:nvPr/>
          </p:nvSpPr>
          <p:spPr>
            <a:xfrm>
              <a:off x="5567050" y="2452100"/>
              <a:ext cx="8850" cy="14725"/>
            </a:xfrm>
            <a:custGeom>
              <a:rect b="b" l="l" r="r" t="t"/>
              <a:pathLst>
                <a:path extrusionOk="0" h="589" w="354">
                  <a:moveTo>
                    <a:pt x="105" y="167"/>
                  </a:moveTo>
                  <a:cubicBezTo>
                    <a:pt x="106" y="167"/>
                    <a:pt x="108" y="168"/>
                    <a:pt x="108" y="172"/>
                  </a:cubicBezTo>
                  <a:cubicBezTo>
                    <a:pt x="100" y="172"/>
                    <a:pt x="102" y="167"/>
                    <a:pt x="105" y="167"/>
                  </a:cubicBezTo>
                  <a:close/>
                  <a:moveTo>
                    <a:pt x="51" y="175"/>
                  </a:moveTo>
                  <a:cubicBezTo>
                    <a:pt x="48" y="175"/>
                    <a:pt x="42" y="178"/>
                    <a:pt x="36" y="184"/>
                  </a:cubicBezTo>
                  <a:cubicBezTo>
                    <a:pt x="41" y="184"/>
                    <a:pt x="45" y="184"/>
                    <a:pt x="49" y="183"/>
                  </a:cubicBezTo>
                  <a:lnTo>
                    <a:pt x="49" y="183"/>
                  </a:lnTo>
                  <a:cubicBezTo>
                    <a:pt x="48" y="184"/>
                    <a:pt x="48" y="184"/>
                    <a:pt x="48" y="184"/>
                  </a:cubicBezTo>
                  <a:cubicBezTo>
                    <a:pt x="49" y="184"/>
                    <a:pt x="50" y="183"/>
                    <a:pt x="51" y="183"/>
                  </a:cubicBezTo>
                  <a:lnTo>
                    <a:pt x="51" y="183"/>
                  </a:lnTo>
                  <a:cubicBezTo>
                    <a:pt x="50" y="183"/>
                    <a:pt x="49" y="183"/>
                    <a:pt x="49" y="183"/>
                  </a:cubicBezTo>
                  <a:lnTo>
                    <a:pt x="49" y="183"/>
                  </a:lnTo>
                  <a:cubicBezTo>
                    <a:pt x="54" y="178"/>
                    <a:pt x="54" y="175"/>
                    <a:pt x="51" y="175"/>
                  </a:cubicBezTo>
                  <a:close/>
                  <a:moveTo>
                    <a:pt x="72" y="327"/>
                  </a:moveTo>
                  <a:lnTo>
                    <a:pt x="72" y="327"/>
                  </a:lnTo>
                  <a:cubicBezTo>
                    <a:pt x="80" y="343"/>
                    <a:pt x="88" y="348"/>
                    <a:pt x="100" y="350"/>
                  </a:cubicBezTo>
                  <a:lnTo>
                    <a:pt x="100" y="350"/>
                  </a:lnTo>
                  <a:cubicBezTo>
                    <a:pt x="107" y="347"/>
                    <a:pt x="102" y="337"/>
                    <a:pt x="72" y="327"/>
                  </a:cubicBezTo>
                  <a:close/>
                  <a:moveTo>
                    <a:pt x="139" y="364"/>
                  </a:moveTo>
                  <a:lnTo>
                    <a:pt x="139" y="364"/>
                  </a:lnTo>
                  <a:cubicBezTo>
                    <a:pt x="133" y="365"/>
                    <a:pt x="134" y="365"/>
                    <a:pt x="136" y="365"/>
                  </a:cubicBezTo>
                  <a:cubicBezTo>
                    <a:pt x="138" y="365"/>
                    <a:pt x="140" y="365"/>
                    <a:pt x="139" y="364"/>
                  </a:cubicBezTo>
                  <a:close/>
                  <a:moveTo>
                    <a:pt x="203" y="362"/>
                  </a:moveTo>
                  <a:cubicBezTo>
                    <a:pt x="227" y="366"/>
                    <a:pt x="232" y="368"/>
                    <a:pt x="229" y="368"/>
                  </a:cubicBezTo>
                  <a:cubicBezTo>
                    <a:pt x="224" y="368"/>
                    <a:pt x="187" y="362"/>
                    <a:pt x="203" y="362"/>
                  </a:cubicBezTo>
                  <a:close/>
                  <a:moveTo>
                    <a:pt x="108" y="386"/>
                  </a:moveTo>
                  <a:cubicBezTo>
                    <a:pt x="115" y="387"/>
                    <a:pt x="122" y="387"/>
                    <a:pt x="129" y="388"/>
                  </a:cubicBezTo>
                  <a:lnTo>
                    <a:pt x="129" y="388"/>
                  </a:lnTo>
                  <a:cubicBezTo>
                    <a:pt x="127" y="386"/>
                    <a:pt x="121" y="386"/>
                    <a:pt x="108" y="386"/>
                  </a:cubicBezTo>
                  <a:close/>
                  <a:moveTo>
                    <a:pt x="167" y="422"/>
                  </a:moveTo>
                  <a:cubicBezTo>
                    <a:pt x="165" y="422"/>
                    <a:pt x="164" y="422"/>
                    <a:pt x="162" y="422"/>
                  </a:cubicBezTo>
                  <a:lnTo>
                    <a:pt x="162" y="422"/>
                  </a:lnTo>
                  <a:cubicBezTo>
                    <a:pt x="164" y="422"/>
                    <a:pt x="166" y="422"/>
                    <a:pt x="167" y="422"/>
                  </a:cubicBezTo>
                  <a:close/>
                  <a:moveTo>
                    <a:pt x="132" y="434"/>
                  </a:moveTo>
                  <a:cubicBezTo>
                    <a:pt x="132" y="434"/>
                    <a:pt x="132" y="434"/>
                    <a:pt x="132" y="434"/>
                  </a:cubicBezTo>
                  <a:lnTo>
                    <a:pt x="143" y="434"/>
                  </a:lnTo>
                  <a:cubicBezTo>
                    <a:pt x="139" y="434"/>
                    <a:pt x="135" y="434"/>
                    <a:pt x="132" y="434"/>
                  </a:cubicBezTo>
                  <a:close/>
                  <a:moveTo>
                    <a:pt x="145" y="529"/>
                  </a:moveTo>
                  <a:cubicBezTo>
                    <a:pt x="141" y="529"/>
                    <a:pt x="137" y="529"/>
                    <a:pt x="132" y="529"/>
                  </a:cubicBezTo>
                  <a:cubicBezTo>
                    <a:pt x="152" y="529"/>
                    <a:pt x="152" y="529"/>
                    <a:pt x="145" y="529"/>
                  </a:cubicBezTo>
                  <a:close/>
                  <a:moveTo>
                    <a:pt x="201" y="0"/>
                  </a:moveTo>
                  <a:cubicBezTo>
                    <a:pt x="168" y="0"/>
                    <a:pt x="136" y="8"/>
                    <a:pt x="96" y="41"/>
                  </a:cubicBezTo>
                  <a:lnTo>
                    <a:pt x="143" y="41"/>
                  </a:lnTo>
                  <a:cubicBezTo>
                    <a:pt x="103" y="61"/>
                    <a:pt x="114" y="117"/>
                    <a:pt x="96" y="117"/>
                  </a:cubicBezTo>
                  <a:cubicBezTo>
                    <a:pt x="93" y="117"/>
                    <a:pt x="89" y="116"/>
                    <a:pt x="84" y="112"/>
                  </a:cubicBezTo>
                  <a:lnTo>
                    <a:pt x="84" y="112"/>
                  </a:lnTo>
                  <a:cubicBezTo>
                    <a:pt x="120" y="136"/>
                    <a:pt x="96" y="136"/>
                    <a:pt x="143" y="136"/>
                  </a:cubicBezTo>
                  <a:cubicBezTo>
                    <a:pt x="116" y="143"/>
                    <a:pt x="108" y="158"/>
                    <a:pt x="93" y="169"/>
                  </a:cubicBezTo>
                  <a:lnTo>
                    <a:pt x="93" y="169"/>
                  </a:lnTo>
                  <a:cubicBezTo>
                    <a:pt x="91" y="170"/>
                    <a:pt x="88" y="171"/>
                    <a:pt x="84" y="172"/>
                  </a:cubicBezTo>
                  <a:cubicBezTo>
                    <a:pt x="86" y="172"/>
                    <a:pt x="88" y="172"/>
                    <a:pt x="90" y="171"/>
                  </a:cubicBezTo>
                  <a:lnTo>
                    <a:pt x="90" y="171"/>
                  </a:lnTo>
                  <a:cubicBezTo>
                    <a:pt x="88" y="173"/>
                    <a:pt x="85" y="174"/>
                    <a:pt x="82" y="176"/>
                  </a:cubicBezTo>
                  <a:lnTo>
                    <a:pt x="82" y="176"/>
                  </a:lnTo>
                  <a:cubicBezTo>
                    <a:pt x="81" y="176"/>
                    <a:pt x="81" y="176"/>
                    <a:pt x="81" y="176"/>
                  </a:cubicBezTo>
                  <a:lnTo>
                    <a:pt x="81" y="176"/>
                  </a:lnTo>
                  <a:cubicBezTo>
                    <a:pt x="79" y="176"/>
                    <a:pt x="73" y="179"/>
                    <a:pt x="51" y="183"/>
                  </a:cubicBezTo>
                  <a:lnTo>
                    <a:pt x="51" y="183"/>
                  </a:lnTo>
                  <a:cubicBezTo>
                    <a:pt x="64" y="182"/>
                    <a:pt x="74" y="179"/>
                    <a:pt x="82" y="176"/>
                  </a:cubicBezTo>
                  <a:lnTo>
                    <a:pt x="82" y="176"/>
                  </a:lnTo>
                  <a:cubicBezTo>
                    <a:pt x="85" y="176"/>
                    <a:pt x="80" y="182"/>
                    <a:pt x="108" y="196"/>
                  </a:cubicBezTo>
                  <a:cubicBezTo>
                    <a:pt x="96" y="196"/>
                    <a:pt x="84" y="196"/>
                    <a:pt x="84" y="208"/>
                  </a:cubicBezTo>
                  <a:cubicBezTo>
                    <a:pt x="96" y="208"/>
                    <a:pt x="96" y="208"/>
                    <a:pt x="96" y="219"/>
                  </a:cubicBezTo>
                  <a:lnTo>
                    <a:pt x="60" y="219"/>
                  </a:lnTo>
                  <a:cubicBezTo>
                    <a:pt x="66" y="225"/>
                    <a:pt x="69" y="229"/>
                    <a:pt x="71" y="231"/>
                  </a:cubicBezTo>
                  <a:lnTo>
                    <a:pt x="71" y="231"/>
                  </a:lnTo>
                  <a:cubicBezTo>
                    <a:pt x="68" y="230"/>
                    <a:pt x="65" y="229"/>
                    <a:pt x="63" y="229"/>
                  </a:cubicBezTo>
                  <a:cubicBezTo>
                    <a:pt x="61" y="229"/>
                    <a:pt x="60" y="230"/>
                    <a:pt x="60" y="231"/>
                  </a:cubicBezTo>
                  <a:cubicBezTo>
                    <a:pt x="66" y="231"/>
                    <a:pt x="72" y="234"/>
                    <a:pt x="74" y="234"/>
                  </a:cubicBezTo>
                  <a:cubicBezTo>
                    <a:pt x="74" y="234"/>
                    <a:pt x="74" y="234"/>
                    <a:pt x="71" y="231"/>
                  </a:cubicBezTo>
                  <a:lnTo>
                    <a:pt x="71" y="231"/>
                  </a:lnTo>
                  <a:cubicBezTo>
                    <a:pt x="87" y="237"/>
                    <a:pt x="113" y="255"/>
                    <a:pt x="96" y="255"/>
                  </a:cubicBezTo>
                  <a:cubicBezTo>
                    <a:pt x="90" y="261"/>
                    <a:pt x="85" y="266"/>
                    <a:pt x="78" y="269"/>
                  </a:cubicBezTo>
                  <a:lnTo>
                    <a:pt x="78" y="269"/>
                  </a:lnTo>
                  <a:cubicBezTo>
                    <a:pt x="73" y="268"/>
                    <a:pt x="67" y="267"/>
                    <a:pt x="60" y="267"/>
                  </a:cubicBezTo>
                  <a:lnTo>
                    <a:pt x="48" y="267"/>
                  </a:lnTo>
                  <a:cubicBezTo>
                    <a:pt x="55" y="271"/>
                    <a:pt x="61" y="272"/>
                    <a:pt x="66" y="272"/>
                  </a:cubicBezTo>
                  <a:cubicBezTo>
                    <a:pt x="71" y="272"/>
                    <a:pt x="74" y="271"/>
                    <a:pt x="78" y="269"/>
                  </a:cubicBezTo>
                  <a:lnTo>
                    <a:pt x="78" y="269"/>
                  </a:lnTo>
                  <a:cubicBezTo>
                    <a:pt x="91" y="273"/>
                    <a:pt x="99" y="279"/>
                    <a:pt x="108" y="279"/>
                  </a:cubicBezTo>
                  <a:cubicBezTo>
                    <a:pt x="96" y="291"/>
                    <a:pt x="84" y="315"/>
                    <a:pt x="72" y="315"/>
                  </a:cubicBezTo>
                  <a:cubicBezTo>
                    <a:pt x="96" y="315"/>
                    <a:pt x="96" y="315"/>
                    <a:pt x="60" y="327"/>
                  </a:cubicBezTo>
                  <a:cubicBezTo>
                    <a:pt x="70" y="323"/>
                    <a:pt x="78" y="322"/>
                    <a:pt x="84" y="322"/>
                  </a:cubicBezTo>
                  <a:cubicBezTo>
                    <a:pt x="102" y="322"/>
                    <a:pt x="111" y="333"/>
                    <a:pt x="120" y="350"/>
                  </a:cubicBezTo>
                  <a:cubicBezTo>
                    <a:pt x="112" y="350"/>
                    <a:pt x="106" y="350"/>
                    <a:pt x="100" y="350"/>
                  </a:cubicBezTo>
                  <a:lnTo>
                    <a:pt x="100" y="350"/>
                  </a:lnTo>
                  <a:cubicBezTo>
                    <a:pt x="99" y="350"/>
                    <a:pt x="98" y="350"/>
                    <a:pt x="96" y="350"/>
                  </a:cubicBezTo>
                  <a:cubicBezTo>
                    <a:pt x="131" y="358"/>
                    <a:pt x="139" y="362"/>
                    <a:pt x="139" y="364"/>
                  </a:cubicBezTo>
                  <a:lnTo>
                    <a:pt x="139" y="364"/>
                  </a:lnTo>
                  <a:cubicBezTo>
                    <a:pt x="145" y="363"/>
                    <a:pt x="155" y="363"/>
                    <a:pt x="173" y="363"/>
                  </a:cubicBezTo>
                  <a:lnTo>
                    <a:pt x="173" y="363"/>
                  </a:lnTo>
                  <a:cubicBezTo>
                    <a:pt x="164" y="363"/>
                    <a:pt x="147" y="365"/>
                    <a:pt x="155" y="374"/>
                  </a:cubicBezTo>
                  <a:cubicBezTo>
                    <a:pt x="146" y="384"/>
                    <a:pt x="178" y="391"/>
                    <a:pt x="205" y="395"/>
                  </a:cubicBezTo>
                  <a:lnTo>
                    <a:pt x="205" y="395"/>
                  </a:lnTo>
                  <a:cubicBezTo>
                    <a:pt x="188" y="393"/>
                    <a:pt x="163" y="391"/>
                    <a:pt x="129" y="388"/>
                  </a:cubicBezTo>
                  <a:lnTo>
                    <a:pt x="129" y="388"/>
                  </a:lnTo>
                  <a:cubicBezTo>
                    <a:pt x="132" y="390"/>
                    <a:pt x="132" y="393"/>
                    <a:pt x="132" y="398"/>
                  </a:cubicBezTo>
                  <a:cubicBezTo>
                    <a:pt x="96" y="398"/>
                    <a:pt x="1" y="410"/>
                    <a:pt x="143" y="422"/>
                  </a:cubicBezTo>
                  <a:cubicBezTo>
                    <a:pt x="136" y="422"/>
                    <a:pt x="124" y="427"/>
                    <a:pt x="113" y="427"/>
                  </a:cubicBezTo>
                  <a:lnTo>
                    <a:pt x="113" y="427"/>
                  </a:lnTo>
                  <a:cubicBezTo>
                    <a:pt x="110" y="426"/>
                    <a:pt x="104" y="424"/>
                    <a:pt x="96" y="422"/>
                  </a:cubicBezTo>
                  <a:lnTo>
                    <a:pt x="96" y="422"/>
                  </a:lnTo>
                  <a:cubicBezTo>
                    <a:pt x="100" y="426"/>
                    <a:pt x="105" y="427"/>
                    <a:pt x="111" y="427"/>
                  </a:cubicBezTo>
                  <a:cubicBezTo>
                    <a:pt x="112" y="427"/>
                    <a:pt x="112" y="427"/>
                    <a:pt x="113" y="427"/>
                  </a:cubicBezTo>
                  <a:lnTo>
                    <a:pt x="113" y="427"/>
                  </a:lnTo>
                  <a:cubicBezTo>
                    <a:pt x="128" y="433"/>
                    <a:pt x="110" y="434"/>
                    <a:pt x="132" y="434"/>
                  </a:cubicBezTo>
                  <a:lnTo>
                    <a:pt x="132" y="434"/>
                  </a:lnTo>
                  <a:cubicBezTo>
                    <a:pt x="138" y="427"/>
                    <a:pt x="144" y="424"/>
                    <a:pt x="151" y="423"/>
                  </a:cubicBezTo>
                  <a:lnTo>
                    <a:pt x="151" y="423"/>
                  </a:lnTo>
                  <a:cubicBezTo>
                    <a:pt x="150" y="426"/>
                    <a:pt x="227" y="434"/>
                    <a:pt x="227" y="434"/>
                  </a:cubicBezTo>
                  <a:lnTo>
                    <a:pt x="143" y="434"/>
                  </a:lnTo>
                  <a:cubicBezTo>
                    <a:pt x="138" y="440"/>
                    <a:pt x="132" y="440"/>
                    <a:pt x="126" y="440"/>
                  </a:cubicBezTo>
                  <a:cubicBezTo>
                    <a:pt x="120" y="440"/>
                    <a:pt x="114" y="440"/>
                    <a:pt x="108" y="446"/>
                  </a:cubicBezTo>
                  <a:cubicBezTo>
                    <a:pt x="111" y="442"/>
                    <a:pt x="118" y="441"/>
                    <a:pt x="124" y="441"/>
                  </a:cubicBezTo>
                  <a:cubicBezTo>
                    <a:pt x="139" y="441"/>
                    <a:pt x="153" y="449"/>
                    <a:pt x="120" y="458"/>
                  </a:cubicBezTo>
                  <a:lnTo>
                    <a:pt x="179" y="458"/>
                  </a:lnTo>
                  <a:cubicBezTo>
                    <a:pt x="152" y="458"/>
                    <a:pt x="171" y="442"/>
                    <a:pt x="198" y="442"/>
                  </a:cubicBezTo>
                  <a:cubicBezTo>
                    <a:pt x="217" y="442"/>
                    <a:pt x="240" y="451"/>
                    <a:pt x="251" y="481"/>
                  </a:cubicBezTo>
                  <a:cubicBezTo>
                    <a:pt x="233" y="478"/>
                    <a:pt x="216" y="475"/>
                    <a:pt x="199" y="474"/>
                  </a:cubicBezTo>
                  <a:lnTo>
                    <a:pt x="199" y="474"/>
                  </a:lnTo>
                  <a:cubicBezTo>
                    <a:pt x="221" y="470"/>
                    <a:pt x="229" y="468"/>
                    <a:pt x="228" y="468"/>
                  </a:cubicBezTo>
                  <a:lnTo>
                    <a:pt x="228" y="468"/>
                  </a:lnTo>
                  <a:cubicBezTo>
                    <a:pt x="227" y="468"/>
                    <a:pt x="214" y="470"/>
                    <a:pt x="196" y="473"/>
                  </a:cubicBezTo>
                  <a:lnTo>
                    <a:pt x="196" y="473"/>
                  </a:lnTo>
                  <a:cubicBezTo>
                    <a:pt x="154" y="470"/>
                    <a:pt x="113" y="470"/>
                    <a:pt x="72" y="470"/>
                  </a:cubicBezTo>
                  <a:cubicBezTo>
                    <a:pt x="106" y="470"/>
                    <a:pt x="119" y="480"/>
                    <a:pt x="151" y="481"/>
                  </a:cubicBezTo>
                  <a:lnTo>
                    <a:pt x="151" y="481"/>
                  </a:lnTo>
                  <a:cubicBezTo>
                    <a:pt x="117" y="487"/>
                    <a:pt x="87" y="493"/>
                    <a:pt x="96" y="493"/>
                  </a:cubicBezTo>
                  <a:lnTo>
                    <a:pt x="251" y="493"/>
                  </a:lnTo>
                  <a:cubicBezTo>
                    <a:pt x="234" y="499"/>
                    <a:pt x="209" y="504"/>
                    <a:pt x="186" y="508"/>
                  </a:cubicBezTo>
                  <a:lnTo>
                    <a:pt x="186" y="508"/>
                  </a:lnTo>
                  <a:cubicBezTo>
                    <a:pt x="165" y="502"/>
                    <a:pt x="140" y="497"/>
                    <a:pt x="126" y="497"/>
                  </a:cubicBezTo>
                  <a:cubicBezTo>
                    <a:pt x="117" y="497"/>
                    <a:pt x="114" y="499"/>
                    <a:pt x="120" y="505"/>
                  </a:cubicBezTo>
                  <a:cubicBezTo>
                    <a:pt x="127" y="509"/>
                    <a:pt x="138" y="510"/>
                    <a:pt x="151" y="510"/>
                  </a:cubicBezTo>
                  <a:cubicBezTo>
                    <a:pt x="161" y="510"/>
                    <a:pt x="173" y="509"/>
                    <a:pt x="186" y="508"/>
                  </a:cubicBezTo>
                  <a:lnTo>
                    <a:pt x="186" y="508"/>
                  </a:lnTo>
                  <a:cubicBezTo>
                    <a:pt x="205" y="512"/>
                    <a:pt x="219" y="517"/>
                    <a:pt x="215" y="517"/>
                  </a:cubicBezTo>
                  <a:cubicBezTo>
                    <a:pt x="25" y="526"/>
                    <a:pt x="123" y="528"/>
                    <a:pt x="145" y="529"/>
                  </a:cubicBezTo>
                  <a:lnTo>
                    <a:pt x="145" y="529"/>
                  </a:lnTo>
                  <a:cubicBezTo>
                    <a:pt x="170" y="528"/>
                    <a:pt x="178" y="526"/>
                    <a:pt x="188" y="526"/>
                  </a:cubicBezTo>
                  <a:cubicBezTo>
                    <a:pt x="200" y="526"/>
                    <a:pt x="215" y="529"/>
                    <a:pt x="263" y="541"/>
                  </a:cubicBezTo>
                  <a:cubicBezTo>
                    <a:pt x="250" y="538"/>
                    <a:pt x="243" y="537"/>
                    <a:pt x="238" y="537"/>
                  </a:cubicBezTo>
                  <a:cubicBezTo>
                    <a:pt x="223" y="537"/>
                    <a:pt x="246" y="551"/>
                    <a:pt x="258" y="562"/>
                  </a:cubicBezTo>
                  <a:lnTo>
                    <a:pt x="258" y="562"/>
                  </a:lnTo>
                  <a:cubicBezTo>
                    <a:pt x="354" y="526"/>
                    <a:pt x="276" y="458"/>
                    <a:pt x="322" y="458"/>
                  </a:cubicBezTo>
                  <a:cubicBezTo>
                    <a:pt x="286" y="458"/>
                    <a:pt x="274" y="446"/>
                    <a:pt x="239" y="434"/>
                  </a:cubicBezTo>
                  <a:cubicBezTo>
                    <a:pt x="263" y="434"/>
                    <a:pt x="239" y="422"/>
                    <a:pt x="227" y="422"/>
                  </a:cubicBezTo>
                  <a:cubicBezTo>
                    <a:pt x="251" y="422"/>
                    <a:pt x="263" y="398"/>
                    <a:pt x="286" y="374"/>
                  </a:cubicBezTo>
                  <a:lnTo>
                    <a:pt x="286" y="374"/>
                  </a:lnTo>
                  <a:cubicBezTo>
                    <a:pt x="280" y="376"/>
                    <a:pt x="275" y="377"/>
                    <a:pt x="271" y="377"/>
                  </a:cubicBezTo>
                  <a:cubicBezTo>
                    <a:pt x="254" y="377"/>
                    <a:pt x="258" y="358"/>
                    <a:pt x="239" y="339"/>
                  </a:cubicBezTo>
                  <a:cubicBezTo>
                    <a:pt x="239" y="317"/>
                    <a:pt x="269" y="313"/>
                    <a:pt x="298" y="313"/>
                  </a:cubicBezTo>
                  <a:cubicBezTo>
                    <a:pt x="317" y="313"/>
                    <a:pt x="336" y="315"/>
                    <a:pt x="346" y="315"/>
                  </a:cubicBezTo>
                  <a:cubicBezTo>
                    <a:pt x="274" y="303"/>
                    <a:pt x="274" y="243"/>
                    <a:pt x="239" y="243"/>
                  </a:cubicBezTo>
                  <a:cubicBezTo>
                    <a:pt x="263" y="231"/>
                    <a:pt x="274" y="219"/>
                    <a:pt x="286" y="208"/>
                  </a:cubicBezTo>
                  <a:cubicBezTo>
                    <a:pt x="286" y="199"/>
                    <a:pt x="284" y="197"/>
                    <a:pt x="282" y="197"/>
                  </a:cubicBezTo>
                  <a:cubicBezTo>
                    <a:pt x="278" y="197"/>
                    <a:pt x="274" y="200"/>
                    <a:pt x="272" y="200"/>
                  </a:cubicBezTo>
                  <a:cubicBezTo>
                    <a:pt x="269" y="200"/>
                    <a:pt x="270" y="192"/>
                    <a:pt x="286" y="148"/>
                  </a:cubicBezTo>
                  <a:cubicBezTo>
                    <a:pt x="253" y="140"/>
                    <a:pt x="290" y="131"/>
                    <a:pt x="278" y="131"/>
                  </a:cubicBezTo>
                  <a:cubicBezTo>
                    <a:pt x="274" y="131"/>
                    <a:pt x="265" y="132"/>
                    <a:pt x="249" y="134"/>
                  </a:cubicBezTo>
                  <a:lnTo>
                    <a:pt x="249" y="134"/>
                  </a:lnTo>
                  <a:cubicBezTo>
                    <a:pt x="264" y="127"/>
                    <a:pt x="229" y="110"/>
                    <a:pt x="286" y="100"/>
                  </a:cubicBezTo>
                  <a:cubicBezTo>
                    <a:pt x="251" y="89"/>
                    <a:pt x="227" y="65"/>
                    <a:pt x="286" y="65"/>
                  </a:cubicBezTo>
                  <a:cubicBezTo>
                    <a:pt x="263" y="41"/>
                    <a:pt x="179" y="77"/>
                    <a:pt x="286" y="5"/>
                  </a:cubicBezTo>
                  <a:cubicBezTo>
                    <a:pt x="255" y="5"/>
                    <a:pt x="228" y="0"/>
                    <a:pt x="201" y="0"/>
                  </a:cubicBezTo>
                  <a:close/>
                  <a:moveTo>
                    <a:pt x="258" y="562"/>
                  </a:moveTo>
                  <a:cubicBezTo>
                    <a:pt x="256" y="563"/>
                    <a:pt x="253" y="564"/>
                    <a:pt x="251" y="565"/>
                  </a:cubicBezTo>
                  <a:lnTo>
                    <a:pt x="261" y="565"/>
                  </a:lnTo>
                  <a:cubicBezTo>
                    <a:pt x="260" y="564"/>
                    <a:pt x="259" y="563"/>
                    <a:pt x="258" y="562"/>
                  </a:cubicBezTo>
                  <a:close/>
                  <a:moveTo>
                    <a:pt x="206" y="556"/>
                  </a:moveTo>
                  <a:cubicBezTo>
                    <a:pt x="200" y="556"/>
                    <a:pt x="191" y="559"/>
                    <a:pt x="179" y="565"/>
                  </a:cubicBezTo>
                  <a:cubicBezTo>
                    <a:pt x="263" y="589"/>
                    <a:pt x="263" y="589"/>
                    <a:pt x="239" y="589"/>
                  </a:cubicBezTo>
                  <a:lnTo>
                    <a:pt x="310" y="589"/>
                  </a:lnTo>
                  <a:cubicBezTo>
                    <a:pt x="215" y="577"/>
                    <a:pt x="346" y="577"/>
                    <a:pt x="274" y="577"/>
                  </a:cubicBezTo>
                  <a:lnTo>
                    <a:pt x="322" y="577"/>
                  </a:lnTo>
                  <a:cubicBezTo>
                    <a:pt x="322" y="577"/>
                    <a:pt x="251" y="565"/>
                    <a:pt x="263" y="565"/>
                  </a:cubicBezTo>
                  <a:lnTo>
                    <a:pt x="261" y="565"/>
                  </a:lnTo>
                  <a:cubicBezTo>
                    <a:pt x="266" y="570"/>
                    <a:pt x="267" y="574"/>
                    <a:pt x="259" y="574"/>
                  </a:cubicBezTo>
                  <a:cubicBezTo>
                    <a:pt x="252" y="574"/>
                    <a:pt x="239" y="571"/>
                    <a:pt x="215" y="565"/>
                  </a:cubicBezTo>
                  <a:cubicBezTo>
                    <a:pt x="215" y="559"/>
                    <a:pt x="212" y="556"/>
                    <a:pt x="206" y="55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 name="Google Shape;1812;p8"/>
            <p:cNvSpPr/>
            <p:nvPr/>
          </p:nvSpPr>
          <p:spPr>
            <a:xfrm>
              <a:off x="5571525" y="2464425"/>
              <a:ext cx="900" cy="25"/>
            </a:xfrm>
            <a:custGeom>
              <a:rect b="b" l="l" r="r" t="t"/>
              <a:pathLst>
                <a:path extrusionOk="0" h="1" w="36">
                  <a:moveTo>
                    <a:pt x="0" y="0"/>
                  </a:moveTo>
                  <a:cubicBezTo>
                    <a:pt x="24" y="0"/>
                    <a:pt x="36" y="0"/>
                    <a:pt x="36" y="0"/>
                  </a:cubicBezTo>
                  <a:cubicBezTo>
                    <a:pt x="36"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 name="Google Shape;1813;p8"/>
            <p:cNvSpPr/>
            <p:nvPr/>
          </p:nvSpPr>
          <p:spPr>
            <a:xfrm>
              <a:off x="5569175" y="2453500"/>
              <a:ext cx="575" cy="300"/>
            </a:xfrm>
            <a:custGeom>
              <a:rect b="b" l="l" r="r" t="t"/>
              <a:pathLst>
                <a:path extrusionOk="0" h="12" w="23">
                  <a:moveTo>
                    <a:pt x="6" y="0"/>
                  </a:moveTo>
                  <a:cubicBezTo>
                    <a:pt x="0" y="0"/>
                    <a:pt x="9" y="11"/>
                    <a:pt x="17" y="11"/>
                  </a:cubicBezTo>
                  <a:cubicBezTo>
                    <a:pt x="19" y="11"/>
                    <a:pt x="21" y="11"/>
                    <a:pt x="23" y="9"/>
                  </a:cubicBezTo>
                  <a:cubicBezTo>
                    <a:pt x="13" y="2"/>
                    <a:pt x="8"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8"/>
            <p:cNvSpPr/>
            <p:nvPr/>
          </p:nvSpPr>
          <p:spPr>
            <a:xfrm>
              <a:off x="5573625" y="2459950"/>
              <a:ext cx="900" cy="250"/>
            </a:xfrm>
            <a:custGeom>
              <a:rect b="b" l="l" r="r" t="t"/>
              <a:pathLst>
                <a:path extrusionOk="0" h="10" w="36">
                  <a:moveTo>
                    <a:pt x="23" y="1"/>
                  </a:moveTo>
                  <a:cubicBezTo>
                    <a:pt x="22" y="2"/>
                    <a:pt x="20" y="3"/>
                    <a:pt x="19" y="4"/>
                  </a:cubicBezTo>
                  <a:lnTo>
                    <a:pt x="19" y="4"/>
                  </a:lnTo>
                  <a:cubicBezTo>
                    <a:pt x="23" y="3"/>
                    <a:pt x="29" y="2"/>
                    <a:pt x="35" y="1"/>
                  </a:cubicBezTo>
                  <a:close/>
                  <a:moveTo>
                    <a:pt x="19" y="4"/>
                  </a:moveTo>
                  <a:cubicBezTo>
                    <a:pt x="3" y="8"/>
                    <a:pt x="0" y="10"/>
                    <a:pt x="3" y="10"/>
                  </a:cubicBezTo>
                  <a:cubicBezTo>
                    <a:pt x="5" y="10"/>
                    <a:pt x="12" y="8"/>
                    <a:pt x="19"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 name="Google Shape;1815;p8"/>
            <p:cNvSpPr/>
            <p:nvPr/>
          </p:nvSpPr>
          <p:spPr>
            <a:xfrm>
              <a:off x="5567950" y="2459650"/>
              <a:ext cx="1200" cy="325"/>
            </a:xfrm>
            <a:custGeom>
              <a:rect b="b" l="l" r="r" t="t"/>
              <a:pathLst>
                <a:path extrusionOk="0" h="13" w="48">
                  <a:moveTo>
                    <a:pt x="0" y="13"/>
                  </a:moveTo>
                  <a:cubicBezTo>
                    <a:pt x="24" y="1"/>
                    <a:pt x="36" y="1"/>
                    <a:pt x="48" y="1"/>
                  </a:cubicBezTo>
                  <a:cubicBezTo>
                    <a:pt x="36" y="1"/>
                    <a:pt x="24"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8"/>
            <p:cNvSpPr/>
            <p:nvPr/>
          </p:nvSpPr>
          <p:spPr>
            <a:xfrm>
              <a:off x="5570625" y="2461450"/>
              <a:ext cx="325" cy="25"/>
            </a:xfrm>
            <a:custGeom>
              <a:rect b="b" l="l" r="r" t="t"/>
              <a:pathLst>
                <a:path extrusionOk="0" h="1" w="13">
                  <a:moveTo>
                    <a:pt x="12" y="0"/>
                  </a:moveTo>
                  <a:cubicBezTo>
                    <a:pt x="0" y="0"/>
                    <a:pt x="12"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 name="Google Shape;1817;p8"/>
            <p:cNvSpPr/>
            <p:nvPr/>
          </p:nvSpPr>
          <p:spPr>
            <a:xfrm>
              <a:off x="5574200" y="2465900"/>
              <a:ext cx="325" cy="25"/>
            </a:xfrm>
            <a:custGeom>
              <a:rect b="b" l="l" r="r" t="t"/>
              <a:pathLst>
                <a:path extrusionOk="0" h="1" w="13">
                  <a:moveTo>
                    <a:pt x="0" y="1"/>
                  </a:move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8"/>
            <p:cNvSpPr/>
            <p:nvPr/>
          </p:nvSpPr>
          <p:spPr>
            <a:xfrm>
              <a:off x="5572925" y="2462700"/>
              <a:ext cx="1000" cy="250"/>
            </a:xfrm>
            <a:custGeom>
              <a:rect b="b" l="l" r="r" t="t"/>
              <a:pathLst>
                <a:path extrusionOk="0" h="10" w="40">
                  <a:moveTo>
                    <a:pt x="8" y="1"/>
                  </a:moveTo>
                  <a:cubicBezTo>
                    <a:pt x="1" y="1"/>
                    <a:pt x="4" y="4"/>
                    <a:pt x="39" y="10"/>
                  </a:cubicBezTo>
                  <a:cubicBezTo>
                    <a:pt x="33" y="4"/>
                    <a:pt x="16"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 name="Google Shape;1819;p8"/>
            <p:cNvSpPr/>
            <p:nvPr/>
          </p:nvSpPr>
          <p:spPr>
            <a:xfrm>
              <a:off x="5572700" y="2462925"/>
              <a:ext cx="325" cy="25"/>
            </a:xfrm>
            <a:custGeom>
              <a:rect b="b" l="l" r="r" t="t"/>
              <a:pathLst>
                <a:path extrusionOk="0" h="1" w="13">
                  <a:moveTo>
                    <a:pt x="1" y="1"/>
                  </a:moveTo>
                  <a:cubicBezTo>
                    <a:pt x="13"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 name="Google Shape;1820;p8"/>
            <p:cNvSpPr/>
            <p:nvPr/>
          </p:nvSpPr>
          <p:spPr>
            <a:xfrm>
              <a:off x="5569425" y="2464125"/>
              <a:ext cx="625" cy="25"/>
            </a:xfrm>
            <a:custGeom>
              <a:rect b="b" l="l" r="r" t="t"/>
              <a:pathLst>
                <a:path extrusionOk="0" h="1" w="25">
                  <a:moveTo>
                    <a:pt x="13" y="0"/>
                  </a:moveTo>
                  <a:cubicBezTo>
                    <a:pt x="1" y="0"/>
                    <a:pt x="25"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 name="Google Shape;1821;p8"/>
            <p:cNvSpPr/>
            <p:nvPr/>
          </p:nvSpPr>
          <p:spPr>
            <a:xfrm>
              <a:off x="5574500" y="2466500"/>
              <a:ext cx="900" cy="25"/>
            </a:xfrm>
            <a:custGeom>
              <a:rect b="b" l="l" r="r" t="t"/>
              <a:pathLst>
                <a:path extrusionOk="0" h="1" w="36">
                  <a:moveTo>
                    <a:pt x="12" y="1"/>
                  </a:moveTo>
                  <a:cubicBezTo>
                    <a:pt x="0" y="1"/>
                    <a:pt x="36" y="1"/>
                    <a:pt x="12"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 name="Google Shape;1822;p8"/>
            <p:cNvSpPr/>
            <p:nvPr/>
          </p:nvSpPr>
          <p:spPr>
            <a:xfrm>
              <a:off x="5573000" y="2466800"/>
              <a:ext cx="325" cy="25"/>
            </a:xfrm>
            <a:custGeom>
              <a:rect b="b" l="l" r="r" t="t"/>
              <a:pathLst>
                <a:path extrusionOk="0" h="1" w="13">
                  <a:moveTo>
                    <a:pt x="1" y="1"/>
                  </a:moveTo>
                  <a:cubicBezTo>
                    <a:pt x="1" y="1"/>
                    <a:pt x="1" y="1"/>
                    <a:pt x="1" y="1"/>
                  </a:cubicBez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8"/>
            <p:cNvSpPr/>
            <p:nvPr/>
          </p:nvSpPr>
          <p:spPr>
            <a:xfrm>
              <a:off x="5574200" y="2466200"/>
              <a:ext cx="625" cy="25"/>
            </a:xfrm>
            <a:custGeom>
              <a:rect b="b" l="l" r="r" t="t"/>
              <a:pathLst>
                <a:path extrusionOk="0" h="1" w="25">
                  <a:moveTo>
                    <a:pt x="24" y="1"/>
                  </a:moveTo>
                  <a:cubicBezTo>
                    <a:pt x="0" y="1"/>
                    <a:pt x="24" y="1"/>
                    <a:pt x="24" y="1"/>
                  </a:cubicBezTo>
                  <a:cubicBezTo>
                    <a:pt x="24" y="1"/>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8"/>
            <p:cNvSpPr/>
            <p:nvPr/>
          </p:nvSpPr>
          <p:spPr>
            <a:xfrm>
              <a:off x="5571225" y="2466800"/>
              <a:ext cx="1800" cy="25"/>
            </a:xfrm>
            <a:custGeom>
              <a:rect b="b" l="l" r="r" t="t"/>
              <a:pathLst>
                <a:path extrusionOk="0" h="1" w="72">
                  <a:moveTo>
                    <a:pt x="36" y="1"/>
                  </a:moveTo>
                  <a:cubicBezTo>
                    <a:pt x="0" y="1"/>
                    <a:pt x="72" y="1"/>
                    <a:pt x="36" y="1"/>
                  </a:cubicBezTo>
                  <a:cubicBezTo>
                    <a:pt x="36" y="1"/>
                    <a:pt x="48"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8"/>
            <p:cNvSpPr/>
            <p:nvPr/>
          </p:nvSpPr>
          <p:spPr>
            <a:xfrm>
              <a:off x="5571825" y="2465600"/>
              <a:ext cx="600" cy="25"/>
            </a:xfrm>
            <a:custGeom>
              <a:rect b="b" l="l" r="r" t="t"/>
              <a:pathLst>
                <a:path extrusionOk="0" h="1" w="24">
                  <a:moveTo>
                    <a:pt x="24" y="1"/>
                  </a:moveTo>
                  <a:cubicBezTo>
                    <a:pt x="12" y="1"/>
                    <a:pt x="0"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8"/>
            <p:cNvSpPr/>
            <p:nvPr/>
          </p:nvSpPr>
          <p:spPr>
            <a:xfrm>
              <a:off x="5570725" y="2465775"/>
              <a:ext cx="725" cy="150"/>
            </a:xfrm>
            <a:custGeom>
              <a:rect b="b" l="l" r="r" t="t"/>
              <a:pathLst>
                <a:path extrusionOk="0" h="6" w="29">
                  <a:moveTo>
                    <a:pt x="27" y="1"/>
                  </a:moveTo>
                  <a:cubicBezTo>
                    <a:pt x="24" y="1"/>
                    <a:pt x="0" y="6"/>
                    <a:pt x="8" y="6"/>
                  </a:cubicBezTo>
                  <a:cubicBezTo>
                    <a:pt x="24" y="2"/>
                    <a:pt x="28"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8"/>
            <p:cNvSpPr/>
            <p:nvPr/>
          </p:nvSpPr>
          <p:spPr>
            <a:xfrm>
              <a:off x="5570325" y="2465600"/>
              <a:ext cx="625" cy="25"/>
            </a:xfrm>
            <a:custGeom>
              <a:rect b="b" l="l" r="r" t="t"/>
              <a:pathLst>
                <a:path extrusionOk="0" h="1" w="25">
                  <a:moveTo>
                    <a:pt x="1" y="1"/>
                  </a:moveTo>
                  <a:cubicBezTo>
                    <a:pt x="12" y="1"/>
                    <a:pt x="12" y="1"/>
                    <a:pt x="24" y="1"/>
                  </a:cubicBezTo>
                  <a:cubicBezTo>
                    <a:pt x="12"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 name="Google Shape;1828;p8"/>
            <p:cNvSpPr/>
            <p:nvPr/>
          </p:nvSpPr>
          <p:spPr>
            <a:xfrm>
              <a:off x="5567950" y="2463525"/>
              <a:ext cx="3300" cy="25"/>
            </a:xfrm>
            <a:custGeom>
              <a:rect b="b" l="l" r="r" t="t"/>
              <a:pathLst>
                <a:path extrusionOk="0" h="1" w="132">
                  <a:moveTo>
                    <a:pt x="60" y="1"/>
                  </a:moveTo>
                  <a:cubicBezTo>
                    <a:pt x="0" y="1"/>
                    <a:pt x="131" y="1"/>
                    <a:pt x="60" y="1"/>
                  </a:cubicBezTo>
                  <a:cubicBezTo>
                    <a:pt x="60" y="1"/>
                    <a:pt x="72" y="1"/>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 name="Google Shape;1829;p8"/>
            <p:cNvSpPr/>
            <p:nvPr/>
          </p:nvSpPr>
          <p:spPr>
            <a:xfrm>
              <a:off x="5568850" y="2463525"/>
              <a:ext cx="900" cy="25"/>
            </a:xfrm>
            <a:custGeom>
              <a:rect b="b" l="l" r="r" t="t"/>
              <a:pathLst>
                <a:path extrusionOk="0" h="1" w="36">
                  <a:moveTo>
                    <a:pt x="12" y="1"/>
                  </a:moveTo>
                  <a:cubicBezTo>
                    <a:pt x="0" y="1"/>
                    <a:pt x="36"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 name="Google Shape;1830;p8"/>
            <p:cNvSpPr/>
            <p:nvPr/>
          </p:nvSpPr>
          <p:spPr>
            <a:xfrm>
              <a:off x="5574200" y="2451825"/>
              <a:ext cx="325" cy="250"/>
            </a:xfrm>
            <a:custGeom>
              <a:rect b="b" l="l" r="r" t="t"/>
              <a:pathLst>
                <a:path extrusionOk="0" h="10" w="13">
                  <a:moveTo>
                    <a:pt x="10" y="1"/>
                  </a:moveTo>
                  <a:lnTo>
                    <a:pt x="10" y="1"/>
                  </a:lnTo>
                  <a:cubicBezTo>
                    <a:pt x="8" y="1"/>
                    <a:pt x="5" y="2"/>
                    <a:pt x="0" y="4"/>
                  </a:cubicBezTo>
                  <a:cubicBezTo>
                    <a:pt x="0" y="8"/>
                    <a:pt x="2" y="10"/>
                    <a:pt x="3" y="10"/>
                  </a:cubicBezTo>
                  <a:cubicBezTo>
                    <a:pt x="4" y="10"/>
                    <a:pt x="6" y="8"/>
                    <a:pt x="6" y="7"/>
                  </a:cubicBezTo>
                  <a:lnTo>
                    <a:pt x="6" y="7"/>
                  </a:lnTo>
                  <a:cubicBezTo>
                    <a:pt x="9" y="5"/>
                    <a:pt x="13"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 name="Google Shape;1831;p8"/>
            <p:cNvSpPr/>
            <p:nvPr/>
          </p:nvSpPr>
          <p:spPr>
            <a:xfrm>
              <a:off x="5573300" y="2451925"/>
              <a:ext cx="625" cy="25"/>
            </a:xfrm>
            <a:custGeom>
              <a:rect b="b" l="l" r="r" t="t"/>
              <a:pathLst>
                <a:path extrusionOk="0" h="1" w="25">
                  <a:moveTo>
                    <a:pt x="13" y="0"/>
                  </a:moveTo>
                  <a:cubicBezTo>
                    <a:pt x="24" y="0"/>
                    <a:pt x="1" y="0"/>
                    <a:pt x="13" y="0"/>
                  </a:cubicBezTo>
                  <a:cubicBezTo>
                    <a:pt x="13"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 name="Google Shape;1832;p8"/>
            <p:cNvSpPr/>
            <p:nvPr/>
          </p:nvSpPr>
          <p:spPr>
            <a:xfrm>
              <a:off x="5573600" y="245192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 name="Google Shape;1833;p8"/>
            <p:cNvSpPr/>
            <p:nvPr/>
          </p:nvSpPr>
          <p:spPr>
            <a:xfrm>
              <a:off x="5573300" y="2451925"/>
              <a:ext cx="925" cy="25"/>
            </a:xfrm>
            <a:custGeom>
              <a:rect b="b" l="l" r="r" t="t"/>
              <a:pathLst>
                <a:path extrusionOk="0" h="1" w="37">
                  <a:moveTo>
                    <a:pt x="36" y="0"/>
                  </a:moveTo>
                  <a:cubicBezTo>
                    <a:pt x="1" y="0"/>
                    <a:pt x="36" y="0"/>
                    <a:pt x="36" y="0"/>
                  </a:cubicBezTo>
                  <a:cubicBezTo>
                    <a:pt x="36"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8"/>
            <p:cNvSpPr/>
            <p:nvPr/>
          </p:nvSpPr>
          <p:spPr>
            <a:xfrm>
              <a:off x="5567650" y="2459950"/>
              <a:ext cx="925" cy="325"/>
            </a:xfrm>
            <a:custGeom>
              <a:rect b="b" l="l" r="r" t="t"/>
              <a:pathLst>
                <a:path extrusionOk="0" h="13" w="37">
                  <a:moveTo>
                    <a:pt x="36" y="1"/>
                  </a:moveTo>
                  <a:cubicBezTo>
                    <a:pt x="0" y="13"/>
                    <a:pt x="36" y="1"/>
                    <a:pt x="36" y="1"/>
                  </a:cubicBezTo>
                  <a:cubicBezTo>
                    <a:pt x="36" y="1"/>
                    <a:pt x="36"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 name="Google Shape;1835;p8"/>
            <p:cNvSpPr/>
            <p:nvPr/>
          </p:nvSpPr>
          <p:spPr>
            <a:xfrm>
              <a:off x="5568850" y="2459075"/>
              <a:ext cx="1500" cy="25"/>
            </a:xfrm>
            <a:custGeom>
              <a:rect b="b" l="l" r="r" t="t"/>
              <a:pathLst>
                <a:path extrusionOk="0" h="1" w="60">
                  <a:moveTo>
                    <a:pt x="0" y="0"/>
                  </a:moveTo>
                  <a:cubicBezTo>
                    <a:pt x="60"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8"/>
            <p:cNvSpPr/>
            <p:nvPr/>
          </p:nvSpPr>
          <p:spPr>
            <a:xfrm>
              <a:off x="5567950" y="2458475"/>
              <a:ext cx="925" cy="25"/>
            </a:xfrm>
            <a:custGeom>
              <a:rect b="b" l="l" r="r" t="t"/>
              <a:pathLst>
                <a:path extrusionOk="0" h="1" w="37">
                  <a:moveTo>
                    <a:pt x="0" y="0"/>
                  </a:moveTo>
                  <a:cubicBezTo>
                    <a:pt x="0" y="0"/>
                    <a:pt x="0" y="0"/>
                    <a:pt x="0" y="0"/>
                  </a:cubicBezTo>
                  <a:cubicBezTo>
                    <a:pt x="0" y="0"/>
                    <a:pt x="3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 name="Google Shape;1837;p8"/>
            <p:cNvSpPr/>
            <p:nvPr/>
          </p:nvSpPr>
          <p:spPr>
            <a:xfrm>
              <a:off x="5605150" y="2467400"/>
              <a:ext cx="825" cy="150"/>
            </a:xfrm>
            <a:custGeom>
              <a:rect b="b" l="l" r="r" t="t"/>
              <a:pathLst>
                <a:path extrusionOk="0" h="6" w="33">
                  <a:moveTo>
                    <a:pt x="1" y="0"/>
                  </a:moveTo>
                  <a:cubicBezTo>
                    <a:pt x="20" y="4"/>
                    <a:pt x="28" y="6"/>
                    <a:pt x="30" y="6"/>
                  </a:cubicBezTo>
                  <a:cubicBezTo>
                    <a:pt x="32" y="6"/>
                    <a:pt x="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 name="Google Shape;1838;p8"/>
            <p:cNvSpPr/>
            <p:nvPr/>
          </p:nvSpPr>
          <p:spPr>
            <a:xfrm>
              <a:off x="5603675" y="2467400"/>
              <a:ext cx="900" cy="25"/>
            </a:xfrm>
            <a:custGeom>
              <a:rect b="b" l="l" r="r" t="t"/>
              <a:pathLst>
                <a:path extrusionOk="0" h="1" w="36">
                  <a:moveTo>
                    <a:pt x="36" y="0"/>
                  </a:moveTo>
                  <a:cubicBezTo>
                    <a:pt x="0"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 name="Google Shape;1839;p8"/>
            <p:cNvSpPr/>
            <p:nvPr/>
          </p:nvSpPr>
          <p:spPr>
            <a:xfrm>
              <a:off x="5603950" y="2467100"/>
              <a:ext cx="325" cy="25"/>
            </a:xfrm>
            <a:custGeom>
              <a:rect b="b" l="l" r="r" t="t"/>
              <a:pathLst>
                <a:path extrusionOk="0" h="1" w="13">
                  <a:moveTo>
                    <a:pt x="13" y="0"/>
                  </a:moveTo>
                  <a:lnTo>
                    <a:pt x="13" y="0"/>
                  </a:ln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 name="Google Shape;1840;p8"/>
            <p:cNvSpPr/>
            <p:nvPr/>
          </p:nvSpPr>
          <p:spPr>
            <a:xfrm>
              <a:off x="5604550" y="2467400"/>
              <a:ext cx="325" cy="25"/>
            </a:xfrm>
            <a:custGeom>
              <a:rect b="b" l="l" r="r" t="t"/>
              <a:pathLst>
                <a:path extrusionOk="0" h="1" w="13">
                  <a:moveTo>
                    <a:pt x="1" y="0"/>
                  </a:moveTo>
                  <a:cubicBezTo>
                    <a:pt x="1" y="0"/>
                    <a:pt x="13" y="0"/>
                    <a:pt x="13"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8"/>
            <p:cNvSpPr/>
            <p:nvPr/>
          </p:nvSpPr>
          <p:spPr>
            <a:xfrm>
              <a:off x="5604150" y="2467575"/>
              <a:ext cx="425" cy="150"/>
            </a:xfrm>
            <a:custGeom>
              <a:rect b="b" l="l" r="r" t="t"/>
              <a:pathLst>
                <a:path extrusionOk="0" h="6" w="17">
                  <a:moveTo>
                    <a:pt x="4" y="0"/>
                  </a:moveTo>
                  <a:cubicBezTo>
                    <a:pt x="1" y="0"/>
                    <a:pt x="9" y="5"/>
                    <a:pt x="17" y="5"/>
                  </a:cubicBezTo>
                  <a:cubicBezTo>
                    <a:pt x="9" y="1"/>
                    <a:pt x="5"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 name="Google Shape;1842;p8"/>
            <p:cNvSpPr/>
            <p:nvPr/>
          </p:nvSpPr>
          <p:spPr>
            <a:xfrm>
              <a:off x="5601575" y="2466800"/>
              <a:ext cx="2700" cy="325"/>
            </a:xfrm>
            <a:custGeom>
              <a:rect b="b" l="l" r="r" t="t"/>
              <a:pathLst>
                <a:path extrusionOk="0" h="13" w="108">
                  <a:moveTo>
                    <a:pt x="1" y="1"/>
                  </a:moveTo>
                  <a:cubicBezTo>
                    <a:pt x="36" y="1"/>
                    <a:pt x="72" y="12"/>
                    <a:pt x="108" y="12"/>
                  </a:cubicBezTo>
                  <a:cubicBezTo>
                    <a:pt x="72" y="1"/>
                    <a:pt x="36"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8"/>
            <p:cNvSpPr/>
            <p:nvPr/>
          </p:nvSpPr>
          <p:spPr>
            <a:xfrm>
              <a:off x="5604250" y="2467100"/>
              <a:ext cx="925" cy="25"/>
            </a:xfrm>
            <a:custGeom>
              <a:rect b="b" l="l" r="r" t="t"/>
              <a:pathLst>
                <a:path extrusionOk="0" h="1" w="37">
                  <a:moveTo>
                    <a:pt x="1" y="0"/>
                  </a:moveTo>
                  <a:cubicBezTo>
                    <a:pt x="13" y="0"/>
                    <a:pt x="37"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 name="Google Shape;1844;p8"/>
            <p:cNvSpPr/>
            <p:nvPr/>
          </p:nvSpPr>
          <p:spPr>
            <a:xfrm>
              <a:off x="5604250" y="2467100"/>
              <a:ext cx="625" cy="25"/>
            </a:xfrm>
            <a:custGeom>
              <a:rect b="b" l="l" r="r" t="t"/>
              <a:pathLst>
                <a:path extrusionOk="0" h="1" w="25">
                  <a:moveTo>
                    <a:pt x="1" y="0"/>
                  </a:moveTo>
                  <a:cubicBezTo>
                    <a:pt x="13" y="0"/>
                    <a:pt x="25" y="0"/>
                    <a:pt x="25" y="0"/>
                  </a:cubicBez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8"/>
            <p:cNvSpPr/>
            <p:nvPr/>
          </p:nvSpPr>
          <p:spPr>
            <a:xfrm>
              <a:off x="5601275" y="2467100"/>
              <a:ext cx="3000" cy="325"/>
            </a:xfrm>
            <a:custGeom>
              <a:rect b="b" l="l" r="r" t="t"/>
              <a:pathLst>
                <a:path extrusionOk="0" h="13" w="120">
                  <a:moveTo>
                    <a:pt x="120" y="12"/>
                  </a:moveTo>
                  <a:cubicBezTo>
                    <a:pt x="1" y="0"/>
                    <a:pt x="120" y="12"/>
                    <a:pt x="12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 name="Google Shape;1846;p8"/>
            <p:cNvSpPr/>
            <p:nvPr/>
          </p:nvSpPr>
          <p:spPr>
            <a:xfrm>
              <a:off x="5600700" y="2467100"/>
              <a:ext cx="3575" cy="325"/>
            </a:xfrm>
            <a:custGeom>
              <a:rect b="b" l="l" r="r" t="t"/>
              <a:pathLst>
                <a:path extrusionOk="0" h="13" w="143">
                  <a:moveTo>
                    <a:pt x="143" y="12"/>
                  </a:moveTo>
                  <a:cubicBezTo>
                    <a:pt x="143" y="12"/>
                    <a:pt x="0" y="0"/>
                    <a:pt x="14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 name="Google Shape;1847;p8"/>
            <p:cNvSpPr/>
            <p:nvPr/>
          </p:nvSpPr>
          <p:spPr>
            <a:xfrm>
              <a:off x="5602475" y="2467700"/>
              <a:ext cx="1500" cy="25"/>
            </a:xfrm>
            <a:custGeom>
              <a:rect b="b" l="l" r="r" t="t"/>
              <a:pathLst>
                <a:path extrusionOk="0" h="1" w="60">
                  <a:moveTo>
                    <a:pt x="12" y="0"/>
                  </a:moveTo>
                  <a:cubicBezTo>
                    <a:pt x="60" y="0"/>
                    <a:pt x="0"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 name="Google Shape;1848;p8"/>
            <p:cNvSpPr/>
            <p:nvPr/>
          </p:nvSpPr>
          <p:spPr>
            <a:xfrm>
              <a:off x="5603950" y="2467100"/>
              <a:ext cx="1225" cy="25"/>
            </a:xfrm>
            <a:custGeom>
              <a:rect b="b" l="l" r="r" t="t"/>
              <a:pathLst>
                <a:path extrusionOk="0" h="1" w="49">
                  <a:moveTo>
                    <a:pt x="49" y="0"/>
                  </a:moveTo>
                  <a:cubicBezTo>
                    <a:pt x="1" y="0"/>
                    <a:pt x="25" y="0"/>
                    <a:pt x="49" y="0"/>
                  </a:cubicBezTo>
                  <a:cubicBezTo>
                    <a:pt x="49" y="0"/>
                    <a:pt x="49" y="0"/>
                    <a:pt x="4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 name="Google Shape;1849;p8"/>
            <p:cNvSpPr/>
            <p:nvPr/>
          </p:nvSpPr>
          <p:spPr>
            <a:xfrm>
              <a:off x="5604550" y="2466800"/>
              <a:ext cx="925" cy="25"/>
            </a:xfrm>
            <a:custGeom>
              <a:rect b="b" l="l" r="r" t="t"/>
              <a:pathLst>
                <a:path extrusionOk="0" h="1" w="37">
                  <a:moveTo>
                    <a:pt x="1" y="1"/>
                  </a:moveTo>
                  <a:cubicBezTo>
                    <a:pt x="1" y="1"/>
                    <a:pt x="37" y="1"/>
                    <a:pt x="1" y="1"/>
                  </a:cubicBezTo>
                  <a:cubicBezTo>
                    <a:pt x="25"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 name="Google Shape;1850;p8"/>
            <p:cNvSpPr/>
            <p:nvPr/>
          </p:nvSpPr>
          <p:spPr>
            <a:xfrm>
              <a:off x="5603675" y="2463100"/>
              <a:ext cx="600" cy="150"/>
            </a:xfrm>
            <a:custGeom>
              <a:rect b="b" l="l" r="r" t="t"/>
              <a:pathLst>
                <a:path extrusionOk="0" h="6" w="24">
                  <a:moveTo>
                    <a:pt x="13" y="0"/>
                  </a:moveTo>
                  <a:cubicBezTo>
                    <a:pt x="9" y="0"/>
                    <a:pt x="4" y="2"/>
                    <a:pt x="0" y="6"/>
                  </a:cubicBezTo>
                  <a:cubicBezTo>
                    <a:pt x="24" y="6"/>
                    <a:pt x="21"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 name="Google Shape;1851;p8"/>
            <p:cNvSpPr/>
            <p:nvPr/>
          </p:nvSpPr>
          <p:spPr>
            <a:xfrm>
              <a:off x="5603600" y="2459950"/>
              <a:ext cx="975" cy="250"/>
            </a:xfrm>
            <a:custGeom>
              <a:rect b="b" l="l" r="r" t="t"/>
              <a:pathLst>
                <a:path extrusionOk="0" h="10" w="39">
                  <a:moveTo>
                    <a:pt x="27" y="1"/>
                  </a:moveTo>
                  <a:cubicBezTo>
                    <a:pt x="23" y="3"/>
                    <a:pt x="19" y="4"/>
                    <a:pt x="15" y="6"/>
                  </a:cubicBezTo>
                  <a:lnTo>
                    <a:pt x="15" y="6"/>
                  </a:lnTo>
                  <a:cubicBezTo>
                    <a:pt x="21" y="4"/>
                    <a:pt x="29" y="3"/>
                    <a:pt x="39" y="1"/>
                  </a:cubicBezTo>
                  <a:close/>
                  <a:moveTo>
                    <a:pt x="15" y="6"/>
                  </a:moveTo>
                  <a:cubicBezTo>
                    <a:pt x="4" y="8"/>
                    <a:pt x="1" y="10"/>
                    <a:pt x="2" y="10"/>
                  </a:cubicBezTo>
                  <a:cubicBezTo>
                    <a:pt x="3" y="10"/>
                    <a:pt x="8" y="8"/>
                    <a:pt x="15"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 name="Google Shape;1852;p8"/>
            <p:cNvSpPr/>
            <p:nvPr/>
          </p:nvSpPr>
          <p:spPr>
            <a:xfrm>
              <a:off x="5601875" y="2465975"/>
              <a:ext cx="550" cy="250"/>
            </a:xfrm>
            <a:custGeom>
              <a:rect b="b" l="l" r="r" t="t"/>
              <a:pathLst>
                <a:path extrusionOk="0" h="10" w="22">
                  <a:moveTo>
                    <a:pt x="18" y="1"/>
                  </a:moveTo>
                  <a:lnTo>
                    <a:pt x="18" y="1"/>
                  </a:lnTo>
                  <a:cubicBezTo>
                    <a:pt x="16" y="1"/>
                    <a:pt x="7" y="4"/>
                    <a:pt x="1" y="10"/>
                  </a:cubicBezTo>
                  <a:cubicBezTo>
                    <a:pt x="18" y="4"/>
                    <a:pt x="21"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 name="Google Shape;1853;p8"/>
            <p:cNvSpPr/>
            <p:nvPr/>
          </p:nvSpPr>
          <p:spPr>
            <a:xfrm>
              <a:off x="5598000" y="2459650"/>
              <a:ext cx="1225" cy="325"/>
            </a:xfrm>
            <a:custGeom>
              <a:rect b="b" l="l" r="r" t="t"/>
              <a:pathLst>
                <a:path extrusionOk="0" h="13" w="49">
                  <a:moveTo>
                    <a:pt x="48" y="1"/>
                  </a:moveTo>
                  <a:lnTo>
                    <a:pt x="48" y="1"/>
                  </a:lnTo>
                  <a:cubicBezTo>
                    <a:pt x="37" y="1"/>
                    <a:pt x="13" y="1"/>
                    <a:pt x="1" y="13"/>
                  </a:cubicBezTo>
                  <a:cubicBezTo>
                    <a:pt x="25" y="1"/>
                    <a:pt x="37"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 name="Google Shape;1854;p8"/>
            <p:cNvSpPr/>
            <p:nvPr/>
          </p:nvSpPr>
          <p:spPr>
            <a:xfrm>
              <a:off x="5601575" y="2464425"/>
              <a:ext cx="925" cy="25"/>
            </a:xfrm>
            <a:custGeom>
              <a:rect b="b" l="l" r="r" t="t"/>
              <a:pathLst>
                <a:path extrusionOk="0" h="1" w="37">
                  <a:moveTo>
                    <a:pt x="1" y="0"/>
                  </a:moveTo>
                  <a:cubicBezTo>
                    <a:pt x="25" y="0"/>
                    <a:pt x="36" y="0"/>
                    <a:pt x="36" y="0"/>
                  </a:cubicBezTo>
                  <a:cubicBezTo>
                    <a:pt x="36" y="0"/>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 name="Google Shape;1855;p8"/>
            <p:cNvSpPr/>
            <p:nvPr/>
          </p:nvSpPr>
          <p:spPr>
            <a:xfrm>
              <a:off x="5601575" y="2464425"/>
              <a:ext cx="925" cy="25"/>
            </a:xfrm>
            <a:custGeom>
              <a:rect b="b" l="l" r="r" t="t"/>
              <a:pathLst>
                <a:path extrusionOk="0" h="1" w="37">
                  <a:moveTo>
                    <a:pt x="36" y="0"/>
                  </a:moveTo>
                  <a:cubicBezTo>
                    <a:pt x="25" y="0"/>
                    <a:pt x="13" y="0"/>
                    <a:pt x="1" y="0"/>
                  </a:cubicBezTo>
                  <a:cubicBezTo>
                    <a:pt x="25"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 name="Google Shape;1856;p8"/>
            <p:cNvSpPr/>
            <p:nvPr/>
          </p:nvSpPr>
          <p:spPr>
            <a:xfrm>
              <a:off x="5596525" y="2452100"/>
              <a:ext cx="28600" cy="14775"/>
            </a:xfrm>
            <a:custGeom>
              <a:rect b="b" l="l" r="r" t="t"/>
              <a:pathLst>
                <a:path extrusionOk="0" h="591" w="1144">
                  <a:moveTo>
                    <a:pt x="124" y="46"/>
                  </a:moveTo>
                  <a:cubicBezTo>
                    <a:pt x="112" y="49"/>
                    <a:pt x="112" y="50"/>
                    <a:pt x="115" y="50"/>
                  </a:cubicBezTo>
                  <a:cubicBezTo>
                    <a:pt x="118" y="50"/>
                    <a:pt x="124" y="49"/>
                    <a:pt x="124" y="46"/>
                  </a:cubicBezTo>
                  <a:close/>
                  <a:moveTo>
                    <a:pt x="107" y="65"/>
                  </a:moveTo>
                  <a:lnTo>
                    <a:pt x="107" y="65"/>
                  </a:lnTo>
                  <a:cubicBezTo>
                    <a:pt x="109" y="66"/>
                    <a:pt x="110" y="67"/>
                    <a:pt x="111" y="67"/>
                  </a:cubicBezTo>
                  <a:lnTo>
                    <a:pt x="111" y="67"/>
                  </a:lnTo>
                  <a:cubicBezTo>
                    <a:pt x="110" y="66"/>
                    <a:pt x="109" y="66"/>
                    <a:pt x="107" y="65"/>
                  </a:cubicBezTo>
                  <a:close/>
                  <a:moveTo>
                    <a:pt x="107" y="112"/>
                  </a:moveTo>
                  <a:lnTo>
                    <a:pt x="107" y="112"/>
                  </a:lnTo>
                  <a:cubicBezTo>
                    <a:pt x="110" y="115"/>
                    <a:pt x="113" y="117"/>
                    <a:pt x="115" y="118"/>
                  </a:cubicBezTo>
                  <a:lnTo>
                    <a:pt x="115" y="118"/>
                  </a:lnTo>
                  <a:cubicBezTo>
                    <a:pt x="113" y="116"/>
                    <a:pt x="111" y="114"/>
                    <a:pt x="107" y="112"/>
                  </a:cubicBezTo>
                  <a:close/>
                  <a:moveTo>
                    <a:pt x="129" y="167"/>
                  </a:moveTo>
                  <a:cubicBezTo>
                    <a:pt x="130" y="167"/>
                    <a:pt x="131" y="168"/>
                    <a:pt x="131" y="172"/>
                  </a:cubicBezTo>
                  <a:cubicBezTo>
                    <a:pt x="123" y="172"/>
                    <a:pt x="126" y="167"/>
                    <a:pt x="129" y="167"/>
                  </a:cubicBezTo>
                  <a:close/>
                  <a:moveTo>
                    <a:pt x="83" y="181"/>
                  </a:moveTo>
                  <a:cubicBezTo>
                    <a:pt x="72" y="182"/>
                    <a:pt x="64" y="184"/>
                    <a:pt x="60" y="184"/>
                  </a:cubicBezTo>
                  <a:cubicBezTo>
                    <a:pt x="69" y="184"/>
                    <a:pt x="76" y="183"/>
                    <a:pt x="83" y="181"/>
                  </a:cubicBezTo>
                  <a:close/>
                  <a:moveTo>
                    <a:pt x="84" y="327"/>
                  </a:moveTo>
                  <a:lnTo>
                    <a:pt x="84" y="327"/>
                  </a:lnTo>
                  <a:cubicBezTo>
                    <a:pt x="102" y="345"/>
                    <a:pt x="113" y="349"/>
                    <a:pt x="122" y="350"/>
                  </a:cubicBezTo>
                  <a:lnTo>
                    <a:pt x="122" y="350"/>
                  </a:lnTo>
                  <a:cubicBezTo>
                    <a:pt x="129" y="348"/>
                    <a:pt x="116" y="337"/>
                    <a:pt x="84" y="327"/>
                  </a:cubicBezTo>
                  <a:close/>
                  <a:moveTo>
                    <a:pt x="153" y="434"/>
                  </a:moveTo>
                  <a:cubicBezTo>
                    <a:pt x="147" y="434"/>
                    <a:pt x="142" y="434"/>
                    <a:pt x="137" y="435"/>
                  </a:cubicBezTo>
                  <a:lnTo>
                    <a:pt x="137" y="435"/>
                  </a:lnTo>
                  <a:cubicBezTo>
                    <a:pt x="132" y="435"/>
                    <a:pt x="135" y="434"/>
                    <a:pt x="153" y="434"/>
                  </a:cubicBezTo>
                  <a:close/>
                  <a:moveTo>
                    <a:pt x="134" y="436"/>
                  </a:moveTo>
                  <a:lnTo>
                    <a:pt x="134" y="436"/>
                  </a:lnTo>
                  <a:cubicBezTo>
                    <a:pt x="134" y="436"/>
                    <a:pt x="134" y="436"/>
                    <a:pt x="134" y="436"/>
                  </a:cubicBezTo>
                  <a:lnTo>
                    <a:pt x="134" y="436"/>
                  </a:lnTo>
                  <a:cubicBezTo>
                    <a:pt x="134" y="436"/>
                    <a:pt x="134" y="436"/>
                    <a:pt x="134" y="436"/>
                  </a:cubicBezTo>
                  <a:lnTo>
                    <a:pt x="134" y="436"/>
                  </a:lnTo>
                  <a:cubicBezTo>
                    <a:pt x="134" y="436"/>
                    <a:pt x="134" y="436"/>
                    <a:pt x="134" y="436"/>
                  </a:cubicBezTo>
                  <a:close/>
                  <a:moveTo>
                    <a:pt x="167" y="438"/>
                  </a:moveTo>
                  <a:cubicBezTo>
                    <a:pt x="174" y="439"/>
                    <a:pt x="177" y="439"/>
                    <a:pt x="177" y="439"/>
                  </a:cubicBezTo>
                  <a:cubicBezTo>
                    <a:pt x="177" y="439"/>
                    <a:pt x="173" y="439"/>
                    <a:pt x="167" y="438"/>
                  </a:cubicBezTo>
                  <a:close/>
                  <a:moveTo>
                    <a:pt x="271" y="424"/>
                  </a:moveTo>
                  <a:cubicBezTo>
                    <a:pt x="274" y="427"/>
                    <a:pt x="280" y="429"/>
                    <a:pt x="289" y="432"/>
                  </a:cubicBezTo>
                  <a:lnTo>
                    <a:pt x="289" y="432"/>
                  </a:lnTo>
                  <a:cubicBezTo>
                    <a:pt x="281" y="431"/>
                    <a:pt x="274" y="431"/>
                    <a:pt x="266" y="430"/>
                  </a:cubicBezTo>
                  <a:lnTo>
                    <a:pt x="266" y="430"/>
                  </a:lnTo>
                  <a:cubicBezTo>
                    <a:pt x="267" y="432"/>
                    <a:pt x="265" y="433"/>
                    <a:pt x="261" y="433"/>
                  </a:cubicBezTo>
                  <a:lnTo>
                    <a:pt x="261" y="433"/>
                  </a:lnTo>
                  <a:cubicBezTo>
                    <a:pt x="257" y="433"/>
                    <a:pt x="253" y="433"/>
                    <a:pt x="251" y="433"/>
                  </a:cubicBezTo>
                  <a:cubicBezTo>
                    <a:pt x="246" y="433"/>
                    <a:pt x="246" y="433"/>
                    <a:pt x="250" y="434"/>
                  </a:cubicBezTo>
                  <a:cubicBezTo>
                    <a:pt x="255" y="434"/>
                    <a:pt x="259" y="434"/>
                    <a:pt x="261" y="433"/>
                  </a:cubicBezTo>
                  <a:lnTo>
                    <a:pt x="261" y="433"/>
                  </a:lnTo>
                  <a:cubicBezTo>
                    <a:pt x="335" y="435"/>
                    <a:pt x="689" y="455"/>
                    <a:pt x="925" y="468"/>
                  </a:cubicBezTo>
                  <a:lnTo>
                    <a:pt x="925" y="468"/>
                  </a:lnTo>
                  <a:cubicBezTo>
                    <a:pt x="791" y="461"/>
                    <a:pt x="588" y="449"/>
                    <a:pt x="294" y="432"/>
                  </a:cubicBezTo>
                  <a:lnTo>
                    <a:pt x="294" y="432"/>
                  </a:lnTo>
                  <a:cubicBezTo>
                    <a:pt x="285" y="427"/>
                    <a:pt x="277" y="425"/>
                    <a:pt x="271" y="424"/>
                  </a:cubicBezTo>
                  <a:close/>
                  <a:moveTo>
                    <a:pt x="925" y="468"/>
                  </a:moveTo>
                  <a:cubicBezTo>
                    <a:pt x="1081" y="477"/>
                    <a:pt x="1143" y="481"/>
                    <a:pt x="1143" y="481"/>
                  </a:cubicBezTo>
                  <a:cubicBezTo>
                    <a:pt x="1144" y="481"/>
                    <a:pt x="1051" y="475"/>
                    <a:pt x="925" y="468"/>
                  </a:cubicBezTo>
                  <a:close/>
                  <a:moveTo>
                    <a:pt x="203" y="505"/>
                  </a:moveTo>
                  <a:cubicBezTo>
                    <a:pt x="185" y="505"/>
                    <a:pt x="185" y="505"/>
                    <a:pt x="191" y="507"/>
                  </a:cubicBezTo>
                  <a:lnTo>
                    <a:pt x="191" y="507"/>
                  </a:lnTo>
                  <a:cubicBezTo>
                    <a:pt x="196" y="506"/>
                    <a:pt x="200" y="505"/>
                    <a:pt x="203" y="505"/>
                  </a:cubicBezTo>
                  <a:close/>
                  <a:moveTo>
                    <a:pt x="342" y="497"/>
                  </a:moveTo>
                  <a:lnTo>
                    <a:pt x="342" y="497"/>
                  </a:lnTo>
                  <a:cubicBezTo>
                    <a:pt x="342" y="497"/>
                    <a:pt x="342" y="499"/>
                    <a:pt x="346" y="505"/>
                  </a:cubicBezTo>
                  <a:cubicBezTo>
                    <a:pt x="347" y="507"/>
                    <a:pt x="348" y="508"/>
                    <a:pt x="349" y="508"/>
                  </a:cubicBezTo>
                  <a:cubicBezTo>
                    <a:pt x="350" y="508"/>
                    <a:pt x="343" y="497"/>
                    <a:pt x="342" y="497"/>
                  </a:cubicBezTo>
                  <a:close/>
                  <a:moveTo>
                    <a:pt x="220" y="0"/>
                  </a:moveTo>
                  <a:cubicBezTo>
                    <a:pt x="188" y="0"/>
                    <a:pt x="159" y="8"/>
                    <a:pt x="119" y="41"/>
                  </a:cubicBezTo>
                  <a:cubicBezTo>
                    <a:pt x="123" y="43"/>
                    <a:pt x="125" y="45"/>
                    <a:pt x="124" y="46"/>
                  </a:cubicBezTo>
                  <a:lnTo>
                    <a:pt x="124" y="46"/>
                  </a:lnTo>
                  <a:cubicBezTo>
                    <a:pt x="131" y="45"/>
                    <a:pt x="141" y="43"/>
                    <a:pt x="155" y="41"/>
                  </a:cubicBezTo>
                  <a:lnTo>
                    <a:pt x="155" y="41"/>
                  </a:lnTo>
                  <a:cubicBezTo>
                    <a:pt x="136" y="51"/>
                    <a:pt x="124" y="68"/>
                    <a:pt x="114" y="68"/>
                  </a:cubicBezTo>
                  <a:cubicBezTo>
                    <a:pt x="113" y="68"/>
                    <a:pt x="112" y="68"/>
                    <a:pt x="111" y="67"/>
                  </a:cubicBezTo>
                  <a:lnTo>
                    <a:pt x="111" y="67"/>
                  </a:lnTo>
                  <a:cubicBezTo>
                    <a:pt x="136" y="87"/>
                    <a:pt x="133" y="119"/>
                    <a:pt x="120" y="119"/>
                  </a:cubicBezTo>
                  <a:cubicBezTo>
                    <a:pt x="118" y="119"/>
                    <a:pt x="117" y="119"/>
                    <a:pt x="115" y="118"/>
                  </a:cubicBezTo>
                  <a:lnTo>
                    <a:pt x="115" y="118"/>
                  </a:lnTo>
                  <a:cubicBezTo>
                    <a:pt x="140" y="136"/>
                    <a:pt x="122" y="136"/>
                    <a:pt x="155" y="136"/>
                  </a:cubicBezTo>
                  <a:cubicBezTo>
                    <a:pt x="115" y="146"/>
                    <a:pt x="117" y="173"/>
                    <a:pt x="83" y="181"/>
                  </a:cubicBezTo>
                  <a:lnTo>
                    <a:pt x="83" y="181"/>
                  </a:lnTo>
                  <a:cubicBezTo>
                    <a:pt x="87" y="181"/>
                    <a:pt x="92" y="181"/>
                    <a:pt x="97" y="181"/>
                  </a:cubicBezTo>
                  <a:cubicBezTo>
                    <a:pt x="113" y="181"/>
                    <a:pt x="131" y="184"/>
                    <a:pt x="143" y="196"/>
                  </a:cubicBezTo>
                  <a:cubicBezTo>
                    <a:pt x="107" y="208"/>
                    <a:pt x="96" y="196"/>
                    <a:pt x="119" y="219"/>
                  </a:cubicBezTo>
                  <a:lnTo>
                    <a:pt x="72" y="219"/>
                  </a:lnTo>
                  <a:cubicBezTo>
                    <a:pt x="93" y="227"/>
                    <a:pt x="89" y="229"/>
                    <a:pt x="82" y="231"/>
                  </a:cubicBezTo>
                  <a:lnTo>
                    <a:pt x="82" y="231"/>
                  </a:lnTo>
                  <a:cubicBezTo>
                    <a:pt x="79" y="230"/>
                    <a:pt x="77" y="229"/>
                    <a:pt x="75" y="229"/>
                  </a:cubicBezTo>
                  <a:cubicBezTo>
                    <a:pt x="73" y="229"/>
                    <a:pt x="72" y="230"/>
                    <a:pt x="72" y="231"/>
                  </a:cubicBezTo>
                  <a:cubicBezTo>
                    <a:pt x="72" y="231"/>
                    <a:pt x="78" y="231"/>
                    <a:pt x="82" y="231"/>
                  </a:cubicBezTo>
                  <a:lnTo>
                    <a:pt x="82" y="231"/>
                  </a:lnTo>
                  <a:cubicBezTo>
                    <a:pt x="99" y="236"/>
                    <a:pt x="128" y="255"/>
                    <a:pt x="119" y="255"/>
                  </a:cubicBezTo>
                  <a:cubicBezTo>
                    <a:pt x="114" y="261"/>
                    <a:pt x="106" y="266"/>
                    <a:pt x="96" y="269"/>
                  </a:cubicBezTo>
                  <a:lnTo>
                    <a:pt x="96" y="269"/>
                  </a:lnTo>
                  <a:cubicBezTo>
                    <a:pt x="91" y="268"/>
                    <a:pt x="87" y="267"/>
                    <a:pt x="84" y="267"/>
                  </a:cubicBezTo>
                  <a:lnTo>
                    <a:pt x="60" y="267"/>
                  </a:lnTo>
                  <a:cubicBezTo>
                    <a:pt x="67" y="271"/>
                    <a:pt x="74" y="272"/>
                    <a:pt x="80" y="272"/>
                  </a:cubicBezTo>
                  <a:cubicBezTo>
                    <a:pt x="86" y="272"/>
                    <a:pt x="91" y="271"/>
                    <a:pt x="96" y="269"/>
                  </a:cubicBezTo>
                  <a:lnTo>
                    <a:pt x="96" y="269"/>
                  </a:lnTo>
                  <a:cubicBezTo>
                    <a:pt x="108" y="273"/>
                    <a:pt x="123" y="279"/>
                    <a:pt x="131" y="279"/>
                  </a:cubicBezTo>
                  <a:cubicBezTo>
                    <a:pt x="107" y="291"/>
                    <a:pt x="119" y="303"/>
                    <a:pt x="84" y="303"/>
                  </a:cubicBezTo>
                  <a:cubicBezTo>
                    <a:pt x="131" y="303"/>
                    <a:pt x="107" y="315"/>
                    <a:pt x="96" y="315"/>
                  </a:cubicBezTo>
                  <a:cubicBezTo>
                    <a:pt x="119" y="315"/>
                    <a:pt x="107" y="315"/>
                    <a:pt x="72" y="327"/>
                  </a:cubicBezTo>
                  <a:cubicBezTo>
                    <a:pt x="81" y="323"/>
                    <a:pt x="90" y="322"/>
                    <a:pt x="98" y="322"/>
                  </a:cubicBezTo>
                  <a:cubicBezTo>
                    <a:pt x="119" y="322"/>
                    <a:pt x="131" y="333"/>
                    <a:pt x="131" y="350"/>
                  </a:cubicBezTo>
                  <a:cubicBezTo>
                    <a:pt x="128" y="350"/>
                    <a:pt x="125" y="350"/>
                    <a:pt x="122" y="350"/>
                  </a:cubicBezTo>
                  <a:lnTo>
                    <a:pt x="122" y="350"/>
                  </a:lnTo>
                  <a:cubicBezTo>
                    <a:pt x="122" y="350"/>
                    <a:pt x="121" y="350"/>
                    <a:pt x="119" y="350"/>
                  </a:cubicBezTo>
                  <a:cubicBezTo>
                    <a:pt x="179" y="362"/>
                    <a:pt x="84" y="374"/>
                    <a:pt x="167" y="374"/>
                  </a:cubicBezTo>
                  <a:cubicBezTo>
                    <a:pt x="152" y="360"/>
                    <a:pt x="142" y="349"/>
                    <a:pt x="153" y="349"/>
                  </a:cubicBezTo>
                  <a:cubicBezTo>
                    <a:pt x="160" y="349"/>
                    <a:pt x="175" y="353"/>
                    <a:pt x="203" y="362"/>
                  </a:cubicBezTo>
                  <a:cubicBezTo>
                    <a:pt x="191" y="362"/>
                    <a:pt x="179" y="374"/>
                    <a:pt x="167" y="374"/>
                  </a:cubicBezTo>
                  <a:cubicBezTo>
                    <a:pt x="197" y="386"/>
                    <a:pt x="212" y="389"/>
                    <a:pt x="206" y="389"/>
                  </a:cubicBezTo>
                  <a:cubicBezTo>
                    <a:pt x="200" y="389"/>
                    <a:pt x="173" y="386"/>
                    <a:pt x="119" y="386"/>
                  </a:cubicBezTo>
                  <a:cubicBezTo>
                    <a:pt x="191" y="386"/>
                    <a:pt x="155" y="398"/>
                    <a:pt x="131" y="398"/>
                  </a:cubicBezTo>
                  <a:cubicBezTo>
                    <a:pt x="155" y="398"/>
                    <a:pt x="167" y="422"/>
                    <a:pt x="119" y="422"/>
                  </a:cubicBezTo>
                  <a:cubicBezTo>
                    <a:pt x="124" y="422"/>
                    <a:pt x="130" y="422"/>
                    <a:pt x="135" y="423"/>
                  </a:cubicBezTo>
                  <a:lnTo>
                    <a:pt x="135" y="423"/>
                  </a:lnTo>
                  <a:cubicBezTo>
                    <a:pt x="84" y="425"/>
                    <a:pt x="125" y="433"/>
                    <a:pt x="134" y="436"/>
                  </a:cubicBezTo>
                  <a:lnTo>
                    <a:pt x="134" y="436"/>
                  </a:lnTo>
                  <a:cubicBezTo>
                    <a:pt x="123" y="436"/>
                    <a:pt x="111" y="435"/>
                    <a:pt x="96" y="434"/>
                  </a:cubicBezTo>
                  <a:lnTo>
                    <a:pt x="96" y="434"/>
                  </a:lnTo>
                  <a:cubicBezTo>
                    <a:pt x="116" y="436"/>
                    <a:pt x="127" y="437"/>
                    <a:pt x="132" y="437"/>
                  </a:cubicBezTo>
                  <a:lnTo>
                    <a:pt x="132" y="437"/>
                  </a:lnTo>
                  <a:cubicBezTo>
                    <a:pt x="133" y="437"/>
                    <a:pt x="133" y="437"/>
                    <a:pt x="134" y="436"/>
                  </a:cubicBezTo>
                  <a:lnTo>
                    <a:pt x="134" y="436"/>
                  </a:lnTo>
                  <a:cubicBezTo>
                    <a:pt x="136" y="437"/>
                    <a:pt x="136" y="437"/>
                    <a:pt x="134" y="437"/>
                  </a:cubicBezTo>
                  <a:cubicBezTo>
                    <a:pt x="133" y="437"/>
                    <a:pt x="133" y="437"/>
                    <a:pt x="132" y="437"/>
                  </a:cubicBezTo>
                  <a:lnTo>
                    <a:pt x="132" y="437"/>
                  </a:lnTo>
                  <a:cubicBezTo>
                    <a:pt x="128" y="439"/>
                    <a:pt x="124" y="442"/>
                    <a:pt x="119" y="446"/>
                  </a:cubicBezTo>
                  <a:cubicBezTo>
                    <a:pt x="126" y="442"/>
                    <a:pt x="134" y="441"/>
                    <a:pt x="141" y="441"/>
                  </a:cubicBezTo>
                  <a:cubicBezTo>
                    <a:pt x="157" y="441"/>
                    <a:pt x="165" y="449"/>
                    <a:pt x="131" y="458"/>
                  </a:cubicBezTo>
                  <a:lnTo>
                    <a:pt x="203" y="458"/>
                  </a:lnTo>
                  <a:cubicBezTo>
                    <a:pt x="169" y="458"/>
                    <a:pt x="189" y="442"/>
                    <a:pt x="217" y="442"/>
                  </a:cubicBezTo>
                  <a:cubicBezTo>
                    <a:pt x="238" y="442"/>
                    <a:pt x="264" y="451"/>
                    <a:pt x="274" y="481"/>
                  </a:cubicBezTo>
                  <a:cubicBezTo>
                    <a:pt x="254" y="477"/>
                    <a:pt x="233" y="475"/>
                    <a:pt x="212" y="473"/>
                  </a:cubicBezTo>
                  <a:lnTo>
                    <a:pt x="212" y="473"/>
                  </a:lnTo>
                  <a:cubicBezTo>
                    <a:pt x="230" y="470"/>
                    <a:pt x="237" y="468"/>
                    <a:pt x="237" y="468"/>
                  </a:cubicBezTo>
                  <a:lnTo>
                    <a:pt x="237" y="468"/>
                  </a:lnTo>
                  <a:cubicBezTo>
                    <a:pt x="237" y="468"/>
                    <a:pt x="226" y="470"/>
                    <a:pt x="211" y="473"/>
                  </a:cubicBezTo>
                  <a:lnTo>
                    <a:pt x="211" y="473"/>
                  </a:lnTo>
                  <a:cubicBezTo>
                    <a:pt x="168" y="470"/>
                    <a:pt x="123" y="470"/>
                    <a:pt x="84" y="470"/>
                  </a:cubicBezTo>
                  <a:cubicBezTo>
                    <a:pt x="119" y="470"/>
                    <a:pt x="143" y="481"/>
                    <a:pt x="167" y="481"/>
                  </a:cubicBezTo>
                  <a:cubicBezTo>
                    <a:pt x="172" y="480"/>
                    <a:pt x="177" y="480"/>
                    <a:pt x="181" y="479"/>
                  </a:cubicBezTo>
                  <a:lnTo>
                    <a:pt x="181" y="479"/>
                  </a:lnTo>
                  <a:cubicBezTo>
                    <a:pt x="146" y="486"/>
                    <a:pt x="110" y="493"/>
                    <a:pt x="119" y="493"/>
                  </a:cubicBezTo>
                  <a:lnTo>
                    <a:pt x="262" y="493"/>
                  </a:lnTo>
                  <a:cubicBezTo>
                    <a:pt x="250" y="499"/>
                    <a:pt x="223" y="505"/>
                    <a:pt x="197" y="508"/>
                  </a:cubicBezTo>
                  <a:lnTo>
                    <a:pt x="197" y="508"/>
                  </a:lnTo>
                  <a:cubicBezTo>
                    <a:pt x="195" y="508"/>
                    <a:pt x="193" y="507"/>
                    <a:pt x="191" y="507"/>
                  </a:cubicBezTo>
                  <a:lnTo>
                    <a:pt x="191" y="507"/>
                  </a:lnTo>
                  <a:cubicBezTo>
                    <a:pt x="184" y="508"/>
                    <a:pt x="176" y="509"/>
                    <a:pt x="169" y="510"/>
                  </a:cubicBezTo>
                  <a:lnTo>
                    <a:pt x="169" y="510"/>
                  </a:lnTo>
                  <a:cubicBezTo>
                    <a:pt x="156" y="510"/>
                    <a:pt x="147" y="509"/>
                    <a:pt x="143" y="505"/>
                  </a:cubicBezTo>
                  <a:lnTo>
                    <a:pt x="143" y="505"/>
                  </a:lnTo>
                  <a:cubicBezTo>
                    <a:pt x="147" y="509"/>
                    <a:pt x="154" y="511"/>
                    <a:pt x="161" y="511"/>
                  </a:cubicBezTo>
                  <a:cubicBezTo>
                    <a:pt x="164" y="511"/>
                    <a:pt x="166" y="510"/>
                    <a:pt x="169" y="510"/>
                  </a:cubicBezTo>
                  <a:lnTo>
                    <a:pt x="169" y="510"/>
                  </a:lnTo>
                  <a:cubicBezTo>
                    <a:pt x="169" y="510"/>
                    <a:pt x="169" y="510"/>
                    <a:pt x="169" y="510"/>
                  </a:cubicBezTo>
                  <a:cubicBezTo>
                    <a:pt x="177" y="510"/>
                    <a:pt x="187" y="510"/>
                    <a:pt x="197" y="508"/>
                  </a:cubicBezTo>
                  <a:lnTo>
                    <a:pt x="197" y="508"/>
                  </a:lnTo>
                  <a:cubicBezTo>
                    <a:pt x="203" y="510"/>
                    <a:pt x="210" y="513"/>
                    <a:pt x="215" y="517"/>
                  </a:cubicBezTo>
                  <a:cubicBezTo>
                    <a:pt x="0" y="529"/>
                    <a:pt x="250" y="529"/>
                    <a:pt x="143" y="529"/>
                  </a:cubicBezTo>
                  <a:cubicBezTo>
                    <a:pt x="167" y="529"/>
                    <a:pt x="167" y="529"/>
                    <a:pt x="155" y="541"/>
                  </a:cubicBezTo>
                  <a:cubicBezTo>
                    <a:pt x="179" y="541"/>
                    <a:pt x="192" y="530"/>
                    <a:pt x="216" y="530"/>
                  </a:cubicBezTo>
                  <a:cubicBezTo>
                    <a:pt x="228" y="530"/>
                    <a:pt x="242" y="533"/>
                    <a:pt x="262" y="541"/>
                  </a:cubicBezTo>
                  <a:cubicBezTo>
                    <a:pt x="238" y="541"/>
                    <a:pt x="227" y="541"/>
                    <a:pt x="286" y="553"/>
                  </a:cubicBezTo>
                  <a:cubicBezTo>
                    <a:pt x="274" y="559"/>
                    <a:pt x="262" y="559"/>
                    <a:pt x="250" y="559"/>
                  </a:cubicBezTo>
                  <a:cubicBezTo>
                    <a:pt x="238" y="559"/>
                    <a:pt x="227" y="559"/>
                    <a:pt x="215" y="565"/>
                  </a:cubicBezTo>
                  <a:cubicBezTo>
                    <a:pt x="219" y="561"/>
                    <a:pt x="220" y="559"/>
                    <a:pt x="219" y="559"/>
                  </a:cubicBezTo>
                  <a:lnTo>
                    <a:pt x="219" y="559"/>
                  </a:lnTo>
                  <a:cubicBezTo>
                    <a:pt x="217" y="559"/>
                    <a:pt x="207" y="565"/>
                    <a:pt x="191" y="565"/>
                  </a:cubicBezTo>
                  <a:cubicBezTo>
                    <a:pt x="183" y="563"/>
                    <a:pt x="178" y="563"/>
                    <a:pt x="176" y="563"/>
                  </a:cubicBezTo>
                  <a:cubicBezTo>
                    <a:pt x="165" y="563"/>
                    <a:pt x="244" y="582"/>
                    <a:pt x="262" y="589"/>
                  </a:cubicBezTo>
                  <a:lnTo>
                    <a:pt x="334" y="589"/>
                  </a:lnTo>
                  <a:cubicBezTo>
                    <a:pt x="238" y="577"/>
                    <a:pt x="369" y="577"/>
                    <a:pt x="286" y="577"/>
                  </a:cubicBezTo>
                  <a:lnTo>
                    <a:pt x="334" y="577"/>
                  </a:lnTo>
                  <a:cubicBezTo>
                    <a:pt x="334" y="577"/>
                    <a:pt x="262" y="565"/>
                    <a:pt x="274" y="565"/>
                  </a:cubicBezTo>
                  <a:cubicBezTo>
                    <a:pt x="310" y="553"/>
                    <a:pt x="334" y="529"/>
                    <a:pt x="346" y="505"/>
                  </a:cubicBezTo>
                  <a:cubicBezTo>
                    <a:pt x="334" y="481"/>
                    <a:pt x="286" y="458"/>
                    <a:pt x="334" y="458"/>
                  </a:cubicBezTo>
                  <a:cubicBezTo>
                    <a:pt x="298" y="458"/>
                    <a:pt x="286" y="446"/>
                    <a:pt x="250" y="434"/>
                  </a:cubicBezTo>
                  <a:cubicBezTo>
                    <a:pt x="163" y="434"/>
                    <a:pt x="136" y="434"/>
                    <a:pt x="168" y="425"/>
                  </a:cubicBezTo>
                  <a:lnTo>
                    <a:pt x="168" y="425"/>
                  </a:lnTo>
                  <a:cubicBezTo>
                    <a:pt x="202" y="427"/>
                    <a:pt x="235" y="429"/>
                    <a:pt x="266" y="430"/>
                  </a:cubicBezTo>
                  <a:lnTo>
                    <a:pt x="266" y="430"/>
                  </a:lnTo>
                  <a:cubicBezTo>
                    <a:pt x="265" y="427"/>
                    <a:pt x="250" y="422"/>
                    <a:pt x="250" y="422"/>
                  </a:cubicBezTo>
                  <a:cubicBezTo>
                    <a:pt x="257" y="422"/>
                    <a:pt x="263" y="422"/>
                    <a:pt x="271" y="424"/>
                  </a:cubicBezTo>
                  <a:lnTo>
                    <a:pt x="271" y="424"/>
                  </a:lnTo>
                  <a:cubicBezTo>
                    <a:pt x="255" y="411"/>
                    <a:pt x="283" y="392"/>
                    <a:pt x="310" y="374"/>
                  </a:cubicBezTo>
                  <a:lnTo>
                    <a:pt x="334" y="374"/>
                  </a:lnTo>
                  <a:cubicBezTo>
                    <a:pt x="250" y="362"/>
                    <a:pt x="298" y="374"/>
                    <a:pt x="238" y="327"/>
                  </a:cubicBezTo>
                  <a:cubicBezTo>
                    <a:pt x="268" y="321"/>
                    <a:pt x="289" y="318"/>
                    <a:pt x="308" y="318"/>
                  </a:cubicBezTo>
                  <a:cubicBezTo>
                    <a:pt x="328" y="318"/>
                    <a:pt x="346" y="321"/>
                    <a:pt x="369" y="327"/>
                  </a:cubicBezTo>
                  <a:cubicBezTo>
                    <a:pt x="322" y="315"/>
                    <a:pt x="298" y="279"/>
                    <a:pt x="262" y="279"/>
                  </a:cubicBezTo>
                  <a:cubicBezTo>
                    <a:pt x="310" y="279"/>
                    <a:pt x="274" y="255"/>
                    <a:pt x="262" y="243"/>
                  </a:cubicBezTo>
                  <a:cubicBezTo>
                    <a:pt x="274" y="231"/>
                    <a:pt x="298" y="219"/>
                    <a:pt x="310" y="208"/>
                  </a:cubicBezTo>
                  <a:cubicBezTo>
                    <a:pt x="310" y="184"/>
                    <a:pt x="274" y="219"/>
                    <a:pt x="310" y="148"/>
                  </a:cubicBezTo>
                  <a:cubicBezTo>
                    <a:pt x="268" y="140"/>
                    <a:pt x="309" y="131"/>
                    <a:pt x="299" y="131"/>
                  </a:cubicBezTo>
                  <a:cubicBezTo>
                    <a:pt x="295" y="131"/>
                    <a:pt x="286" y="132"/>
                    <a:pt x="265" y="135"/>
                  </a:cubicBezTo>
                  <a:lnTo>
                    <a:pt x="265" y="135"/>
                  </a:lnTo>
                  <a:cubicBezTo>
                    <a:pt x="279" y="129"/>
                    <a:pt x="238" y="109"/>
                    <a:pt x="298" y="89"/>
                  </a:cubicBezTo>
                  <a:cubicBezTo>
                    <a:pt x="274" y="89"/>
                    <a:pt x="250" y="65"/>
                    <a:pt x="298" y="65"/>
                  </a:cubicBezTo>
                  <a:cubicBezTo>
                    <a:pt x="286" y="41"/>
                    <a:pt x="191" y="77"/>
                    <a:pt x="310" y="5"/>
                  </a:cubicBezTo>
                  <a:cubicBezTo>
                    <a:pt x="273" y="5"/>
                    <a:pt x="245" y="0"/>
                    <a:pt x="220" y="0"/>
                  </a:cubicBezTo>
                  <a:close/>
                  <a:moveTo>
                    <a:pt x="250" y="589"/>
                  </a:moveTo>
                  <a:cubicBezTo>
                    <a:pt x="258" y="590"/>
                    <a:pt x="263" y="591"/>
                    <a:pt x="265" y="591"/>
                  </a:cubicBezTo>
                  <a:cubicBezTo>
                    <a:pt x="267" y="591"/>
                    <a:pt x="266" y="590"/>
                    <a:pt x="262" y="58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8"/>
            <p:cNvSpPr/>
            <p:nvPr/>
          </p:nvSpPr>
          <p:spPr>
            <a:xfrm>
              <a:off x="5599050" y="2464125"/>
              <a:ext cx="775" cy="250"/>
            </a:xfrm>
            <a:custGeom>
              <a:rect b="b" l="l" r="r" t="t"/>
              <a:pathLst>
                <a:path extrusionOk="0" h="10" w="31">
                  <a:moveTo>
                    <a:pt x="30" y="0"/>
                  </a:moveTo>
                  <a:cubicBezTo>
                    <a:pt x="6" y="6"/>
                    <a:pt x="1" y="9"/>
                    <a:pt x="4" y="9"/>
                  </a:cubicBezTo>
                  <a:cubicBezTo>
                    <a:pt x="6" y="9"/>
                    <a:pt x="18" y="6"/>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8"/>
            <p:cNvSpPr/>
            <p:nvPr/>
          </p:nvSpPr>
          <p:spPr>
            <a:xfrm>
              <a:off x="5600700" y="2461450"/>
              <a:ext cx="300" cy="25"/>
            </a:xfrm>
            <a:custGeom>
              <a:rect b="b" l="l" r="r" t="t"/>
              <a:pathLst>
                <a:path extrusionOk="0" h="1" w="12">
                  <a:moveTo>
                    <a:pt x="0" y="0"/>
                  </a:moveTo>
                  <a:cubicBezTo>
                    <a:pt x="0" y="0"/>
                    <a:pt x="12"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8"/>
            <p:cNvSpPr/>
            <p:nvPr/>
          </p:nvSpPr>
          <p:spPr>
            <a:xfrm>
              <a:off x="5603950" y="2466200"/>
              <a:ext cx="625" cy="25"/>
            </a:xfrm>
            <a:custGeom>
              <a:rect b="b" l="l" r="r" t="t"/>
              <a:pathLst>
                <a:path extrusionOk="0" h="1" w="25">
                  <a:moveTo>
                    <a:pt x="1" y="1"/>
                  </a:moveTo>
                  <a:cubicBezTo>
                    <a:pt x="25"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8"/>
            <p:cNvSpPr/>
            <p:nvPr/>
          </p:nvSpPr>
          <p:spPr>
            <a:xfrm>
              <a:off x="5604250" y="2465900"/>
              <a:ext cx="25" cy="25"/>
            </a:xfrm>
            <a:custGeom>
              <a:rect b="b" l="l" r="r" t="t"/>
              <a:pathLst>
                <a:path extrusionOk="0" h="1" w="1">
                  <a:moveTo>
                    <a:pt x="1" y="1"/>
                  </a:moveTo>
                  <a:lnTo>
                    <a:pt x="1" y="1"/>
                  </a:ln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 name="Google Shape;1861;p8"/>
            <p:cNvSpPr/>
            <p:nvPr/>
          </p:nvSpPr>
          <p:spPr>
            <a:xfrm>
              <a:off x="5597775" y="2462500"/>
              <a:ext cx="1750" cy="150"/>
            </a:xfrm>
            <a:custGeom>
              <a:rect b="b" l="l" r="r" t="t"/>
              <a:pathLst>
                <a:path extrusionOk="0" h="6" w="70">
                  <a:moveTo>
                    <a:pt x="11" y="1"/>
                  </a:moveTo>
                  <a:cubicBezTo>
                    <a:pt x="1" y="1"/>
                    <a:pt x="38" y="6"/>
                    <a:pt x="69" y="6"/>
                  </a:cubicBezTo>
                  <a:cubicBezTo>
                    <a:pt x="34" y="2"/>
                    <a:pt x="16"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8"/>
            <p:cNvSpPr/>
            <p:nvPr/>
          </p:nvSpPr>
          <p:spPr>
            <a:xfrm>
              <a:off x="5603950" y="2466200"/>
              <a:ext cx="625" cy="25"/>
            </a:xfrm>
            <a:custGeom>
              <a:rect b="b" l="l" r="r" t="t"/>
              <a:pathLst>
                <a:path extrusionOk="0" h="1" w="25">
                  <a:moveTo>
                    <a:pt x="1" y="1"/>
                  </a:moveTo>
                  <a:cubicBezTo>
                    <a:pt x="25"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8"/>
            <p:cNvSpPr/>
            <p:nvPr/>
          </p:nvSpPr>
          <p:spPr>
            <a:xfrm>
              <a:off x="5599200" y="2464125"/>
              <a:ext cx="625" cy="25"/>
            </a:xfrm>
            <a:custGeom>
              <a:rect b="b" l="l" r="r" t="t"/>
              <a:pathLst>
                <a:path extrusionOk="0" h="1" w="25">
                  <a:moveTo>
                    <a:pt x="24" y="0"/>
                  </a:moveTo>
                  <a:cubicBezTo>
                    <a:pt x="0"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8"/>
            <p:cNvSpPr/>
            <p:nvPr/>
          </p:nvSpPr>
          <p:spPr>
            <a:xfrm>
              <a:off x="5604250" y="2466500"/>
              <a:ext cx="625" cy="25"/>
            </a:xfrm>
            <a:custGeom>
              <a:rect b="b" l="l" r="r" t="t"/>
              <a:pathLst>
                <a:path extrusionOk="0" h="1" w="25">
                  <a:moveTo>
                    <a:pt x="25" y="1"/>
                  </a:moveTo>
                  <a:cubicBezTo>
                    <a:pt x="25" y="1"/>
                    <a:pt x="1"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8"/>
            <p:cNvSpPr/>
            <p:nvPr/>
          </p:nvSpPr>
          <p:spPr>
            <a:xfrm>
              <a:off x="5603075" y="2466800"/>
              <a:ext cx="325" cy="25"/>
            </a:xfrm>
            <a:custGeom>
              <a:rect b="b" l="l" r="r" t="t"/>
              <a:pathLst>
                <a:path extrusionOk="0" h="1" w="13">
                  <a:moveTo>
                    <a:pt x="0" y="1"/>
                  </a:moveTo>
                  <a:cubicBezTo>
                    <a:pt x="0" y="1"/>
                    <a:pt x="0" y="1"/>
                    <a:pt x="0"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8"/>
            <p:cNvSpPr/>
            <p:nvPr/>
          </p:nvSpPr>
          <p:spPr>
            <a:xfrm>
              <a:off x="5603950" y="2466200"/>
              <a:ext cx="925" cy="25"/>
            </a:xfrm>
            <a:custGeom>
              <a:rect b="b" l="l" r="r" t="t"/>
              <a:pathLst>
                <a:path extrusionOk="0" h="1" w="37">
                  <a:moveTo>
                    <a:pt x="37" y="1"/>
                  </a:moveTo>
                  <a:cubicBezTo>
                    <a:pt x="1" y="1"/>
                    <a:pt x="25" y="1"/>
                    <a:pt x="37" y="1"/>
                  </a:cubicBezTo>
                  <a:cubicBezTo>
                    <a:pt x="37" y="1"/>
                    <a:pt x="37"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8"/>
            <p:cNvSpPr/>
            <p:nvPr/>
          </p:nvSpPr>
          <p:spPr>
            <a:xfrm>
              <a:off x="5604250" y="246620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8"/>
            <p:cNvSpPr/>
            <p:nvPr/>
          </p:nvSpPr>
          <p:spPr>
            <a:xfrm>
              <a:off x="5601875" y="2466800"/>
              <a:ext cx="625" cy="25"/>
            </a:xfrm>
            <a:custGeom>
              <a:rect b="b" l="l" r="r" t="t"/>
              <a:pathLst>
                <a:path extrusionOk="0" h="1" w="25">
                  <a:moveTo>
                    <a:pt x="13" y="1"/>
                  </a:moveTo>
                  <a:cubicBezTo>
                    <a:pt x="13" y="1"/>
                    <a:pt x="1" y="1"/>
                    <a:pt x="1" y="1"/>
                  </a:cubicBezTo>
                  <a:cubicBezTo>
                    <a:pt x="13" y="1"/>
                    <a:pt x="24"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8"/>
            <p:cNvSpPr/>
            <p:nvPr/>
          </p:nvSpPr>
          <p:spPr>
            <a:xfrm>
              <a:off x="5602175" y="2466800"/>
              <a:ext cx="325" cy="25"/>
            </a:xfrm>
            <a:custGeom>
              <a:rect b="b" l="l" r="r" t="t"/>
              <a:pathLst>
                <a:path extrusionOk="0" h="1" w="13">
                  <a:moveTo>
                    <a:pt x="1" y="1"/>
                  </a:moveTo>
                  <a:cubicBezTo>
                    <a:pt x="1" y="1"/>
                    <a:pt x="12"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8"/>
            <p:cNvSpPr/>
            <p:nvPr/>
          </p:nvSpPr>
          <p:spPr>
            <a:xfrm>
              <a:off x="5601575" y="2465600"/>
              <a:ext cx="625" cy="25"/>
            </a:xfrm>
            <a:custGeom>
              <a:rect b="b" l="l" r="r" t="t"/>
              <a:pathLst>
                <a:path extrusionOk="0" h="1" w="25">
                  <a:moveTo>
                    <a:pt x="25" y="1"/>
                  </a:moveTo>
                  <a:cubicBezTo>
                    <a:pt x="25" y="1"/>
                    <a:pt x="1"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8"/>
            <p:cNvSpPr/>
            <p:nvPr/>
          </p:nvSpPr>
          <p:spPr>
            <a:xfrm>
              <a:off x="5600750" y="2465825"/>
              <a:ext cx="675" cy="200"/>
            </a:xfrm>
            <a:custGeom>
              <a:rect b="b" l="l" r="r" t="t"/>
              <a:pathLst>
                <a:path extrusionOk="0" h="8" w="27">
                  <a:moveTo>
                    <a:pt x="25" y="0"/>
                  </a:moveTo>
                  <a:cubicBezTo>
                    <a:pt x="24" y="0"/>
                    <a:pt x="20" y="1"/>
                    <a:pt x="10" y="4"/>
                  </a:cubicBezTo>
                  <a:cubicBezTo>
                    <a:pt x="2" y="6"/>
                    <a:pt x="0" y="7"/>
                    <a:pt x="1" y="7"/>
                  </a:cubicBezTo>
                  <a:cubicBezTo>
                    <a:pt x="3" y="7"/>
                    <a:pt x="27"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8"/>
            <p:cNvSpPr/>
            <p:nvPr/>
          </p:nvSpPr>
          <p:spPr>
            <a:xfrm>
              <a:off x="5600100" y="2465600"/>
              <a:ext cx="600" cy="25"/>
            </a:xfrm>
            <a:custGeom>
              <a:rect b="b" l="l" r="r" t="t"/>
              <a:pathLst>
                <a:path extrusionOk="0" h="1" w="24">
                  <a:moveTo>
                    <a:pt x="12" y="1"/>
                  </a:moveTo>
                  <a:cubicBezTo>
                    <a:pt x="12" y="1"/>
                    <a:pt x="24" y="1"/>
                    <a:pt x="24" y="1"/>
                  </a:cubicBezTo>
                  <a:cubicBezTo>
                    <a:pt x="12"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8"/>
            <p:cNvSpPr/>
            <p:nvPr/>
          </p:nvSpPr>
          <p:spPr>
            <a:xfrm>
              <a:off x="5598900" y="2463525"/>
              <a:ext cx="925" cy="25"/>
            </a:xfrm>
            <a:custGeom>
              <a:rect b="b" l="l" r="r" t="t"/>
              <a:pathLst>
                <a:path extrusionOk="0" h="1" w="37">
                  <a:moveTo>
                    <a:pt x="1" y="1"/>
                  </a:moveTo>
                  <a:cubicBezTo>
                    <a:pt x="1" y="1"/>
                    <a:pt x="36"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8"/>
            <p:cNvSpPr/>
            <p:nvPr/>
          </p:nvSpPr>
          <p:spPr>
            <a:xfrm>
              <a:off x="5598900" y="2463525"/>
              <a:ext cx="2100" cy="25"/>
            </a:xfrm>
            <a:custGeom>
              <a:rect b="b" l="l" r="r" t="t"/>
              <a:pathLst>
                <a:path extrusionOk="0" h="1" w="84">
                  <a:moveTo>
                    <a:pt x="1" y="1"/>
                  </a:moveTo>
                  <a:cubicBezTo>
                    <a:pt x="84" y="1"/>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8"/>
            <p:cNvSpPr/>
            <p:nvPr/>
          </p:nvSpPr>
          <p:spPr>
            <a:xfrm>
              <a:off x="5604175" y="2451825"/>
              <a:ext cx="350" cy="200"/>
            </a:xfrm>
            <a:custGeom>
              <a:rect b="b" l="l" r="r" t="t"/>
              <a:pathLst>
                <a:path extrusionOk="0" h="8" w="14">
                  <a:moveTo>
                    <a:pt x="12" y="1"/>
                  </a:moveTo>
                  <a:cubicBezTo>
                    <a:pt x="11" y="1"/>
                    <a:pt x="9" y="2"/>
                    <a:pt x="4" y="4"/>
                  </a:cubicBezTo>
                  <a:cubicBezTo>
                    <a:pt x="1" y="7"/>
                    <a:pt x="1" y="8"/>
                    <a:pt x="2" y="8"/>
                  </a:cubicBezTo>
                  <a:cubicBezTo>
                    <a:pt x="4" y="8"/>
                    <a:pt x="14"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8"/>
            <p:cNvSpPr/>
            <p:nvPr/>
          </p:nvSpPr>
          <p:spPr>
            <a:xfrm>
              <a:off x="5603375" y="2451925"/>
              <a:ext cx="25" cy="25"/>
            </a:xfrm>
            <a:custGeom>
              <a:rect b="b" l="l" r="r" t="t"/>
              <a:pathLst>
                <a:path extrusionOk="0" h="1" w="1">
                  <a:moveTo>
                    <a:pt x="0" y="0"/>
                  </a:move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8"/>
            <p:cNvSpPr/>
            <p:nvPr/>
          </p:nvSpPr>
          <p:spPr>
            <a:xfrm>
              <a:off x="5603375" y="2451925"/>
              <a:ext cx="25" cy="25"/>
            </a:xfrm>
            <a:custGeom>
              <a:rect b="b" l="l" r="r" t="t"/>
              <a:pathLst>
                <a:path extrusionOk="0" h="1" w="1">
                  <a:moveTo>
                    <a:pt x="0" y="0"/>
                  </a:move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8"/>
            <p:cNvSpPr/>
            <p:nvPr/>
          </p:nvSpPr>
          <p:spPr>
            <a:xfrm>
              <a:off x="5598000" y="2459950"/>
              <a:ext cx="925" cy="25"/>
            </a:xfrm>
            <a:custGeom>
              <a:rect b="b" l="l" r="r" t="t"/>
              <a:pathLst>
                <a:path extrusionOk="0" h="1" w="37">
                  <a:moveTo>
                    <a:pt x="1" y="1"/>
                  </a:moveTo>
                  <a:cubicBezTo>
                    <a:pt x="13" y="1"/>
                    <a:pt x="37" y="1"/>
                    <a:pt x="1" y="1"/>
                  </a:cubicBez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8"/>
            <p:cNvSpPr/>
            <p:nvPr/>
          </p:nvSpPr>
          <p:spPr>
            <a:xfrm>
              <a:off x="5598300" y="2459950"/>
              <a:ext cx="325" cy="25"/>
            </a:xfrm>
            <a:custGeom>
              <a:rect b="b" l="l" r="r" t="t"/>
              <a:pathLst>
                <a:path extrusionOk="0" h="1" w="13">
                  <a:moveTo>
                    <a:pt x="13" y="1"/>
                  </a:moveTo>
                  <a:cubicBezTo>
                    <a:pt x="1" y="1"/>
                    <a:pt x="1"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8"/>
            <p:cNvSpPr/>
            <p:nvPr/>
          </p:nvSpPr>
          <p:spPr>
            <a:xfrm>
              <a:off x="5598600" y="2459075"/>
              <a:ext cx="625" cy="25"/>
            </a:xfrm>
            <a:custGeom>
              <a:rect b="b" l="l" r="r" t="t"/>
              <a:pathLst>
                <a:path extrusionOk="0" h="1" w="25">
                  <a:moveTo>
                    <a:pt x="1" y="0"/>
                  </a:moveTo>
                  <a:cubicBezTo>
                    <a:pt x="1" y="0"/>
                    <a:pt x="24"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8"/>
            <p:cNvSpPr/>
            <p:nvPr/>
          </p:nvSpPr>
          <p:spPr>
            <a:xfrm>
              <a:off x="5598600" y="2459075"/>
              <a:ext cx="25" cy="25"/>
            </a:xfrm>
            <a:custGeom>
              <a:rect b="b" l="l" r="r" t="t"/>
              <a:pathLst>
                <a:path extrusionOk="0" h="1" w="1">
                  <a:moveTo>
                    <a:pt x="1" y="0"/>
                  </a:move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8"/>
            <p:cNvSpPr/>
            <p:nvPr/>
          </p:nvSpPr>
          <p:spPr>
            <a:xfrm>
              <a:off x="5598000" y="2459075"/>
              <a:ext cx="1825" cy="25"/>
            </a:xfrm>
            <a:custGeom>
              <a:rect b="b" l="l" r="r" t="t"/>
              <a:pathLst>
                <a:path extrusionOk="0" h="1" w="73">
                  <a:moveTo>
                    <a:pt x="37" y="0"/>
                  </a:moveTo>
                  <a:cubicBezTo>
                    <a:pt x="1" y="0"/>
                    <a:pt x="72" y="0"/>
                    <a:pt x="37" y="0"/>
                  </a:cubicBezTo>
                  <a:cubicBezTo>
                    <a:pt x="37" y="0"/>
                    <a:pt x="37"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8"/>
            <p:cNvSpPr/>
            <p:nvPr/>
          </p:nvSpPr>
          <p:spPr>
            <a:xfrm>
              <a:off x="5597700" y="2458475"/>
              <a:ext cx="925" cy="25"/>
            </a:xfrm>
            <a:custGeom>
              <a:rect b="b" l="l" r="r" t="t"/>
              <a:pathLst>
                <a:path extrusionOk="0" h="1" w="37">
                  <a:moveTo>
                    <a:pt x="13" y="0"/>
                  </a:moveTo>
                  <a:cubicBezTo>
                    <a:pt x="1" y="0"/>
                    <a:pt x="13" y="0"/>
                    <a:pt x="13" y="0"/>
                  </a:cubicBezTo>
                  <a:cubicBezTo>
                    <a:pt x="1" y="0"/>
                    <a:pt x="37"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8"/>
            <p:cNvSpPr/>
            <p:nvPr/>
          </p:nvSpPr>
          <p:spPr>
            <a:xfrm>
              <a:off x="5634325" y="2467400"/>
              <a:ext cx="325" cy="25"/>
            </a:xfrm>
            <a:custGeom>
              <a:rect b="b" l="l" r="r" t="t"/>
              <a:pathLst>
                <a:path extrusionOk="0" h="1" w="13">
                  <a:moveTo>
                    <a:pt x="12" y="0"/>
                  </a:moveTo>
                  <a:cubicBezTo>
                    <a:pt x="12" y="0"/>
                    <a:pt x="12" y="0"/>
                    <a:pt x="0"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8"/>
            <p:cNvSpPr/>
            <p:nvPr/>
          </p:nvSpPr>
          <p:spPr>
            <a:xfrm>
              <a:off x="5631350" y="2466800"/>
              <a:ext cx="2700" cy="325"/>
            </a:xfrm>
            <a:custGeom>
              <a:rect b="b" l="l" r="r" t="t"/>
              <a:pathLst>
                <a:path extrusionOk="0" h="13" w="108">
                  <a:moveTo>
                    <a:pt x="0" y="1"/>
                  </a:moveTo>
                  <a:cubicBezTo>
                    <a:pt x="36" y="1"/>
                    <a:pt x="72" y="12"/>
                    <a:pt x="108" y="12"/>
                  </a:cubicBezTo>
                  <a:cubicBezTo>
                    <a:pt x="72" y="1"/>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8"/>
            <p:cNvSpPr/>
            <p:nvPr/>
          </p:nvSpPr>
          <p:spPr>
            <a:xfrm>
              <a:off x="5634025" y="2467100"/>
              <a:ext cx="1225" cy="25"/>
            </a:xfrm>
            <a:custGeom>
              <a:rect b="b" l="l" r="r" t="t"/>
              <a:pathLst>
                <a:path extrusionOk="0" h="1" w="49">
                  <a:moveTo>
                    <a:pt x="1" y="0"/>
                  </a:moveTo>
                  <a:cubicBezTo>
                    <a:pt x="48" y="0"/>
                    <a:pt x="1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8"/>
            <p:cNvSpPr/>
            <p:nvPr/>
          </p:nvSpPr>
          <p:spPr>
            <a:xfrm>
              <a:off x="5634025" y="2467100"/>
              <a:ext cx="625" cy="25"/>
            </a:xfrm>
            <a:custGeom>
              <a:rect b="b" l="l" r="r" t="t"/>
              <a:pathLst>
                <a:path extrusionOk="0" h="1" w="25">
                  <a:moveTo>
                    <a:pt x="1" y="0"/>
                  </a:moveTo>
                  <a:cubicBezTo>
                    <a:pt x="24" y="0"/>
                    <a:pt x="24" y="0"/>
                    <a:pt x="24" y="0"/>
                  </a:cubicBezTo>
                  <a:cubicBezTo>
                    <a:pt x="12" y="0"/>
                    <a:pt x="1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8"/>
            <p:cNvSpPr/>
            <p:nvPr/>
          </p:nvSpPr>
          <p:spPr>
            <a:xfrm>
              <a:off x="5633125" y="2467275"/>
              <a:ext cx="1125" cy="150"/>
            </a:xfrm>
            <a:custGeom>
              <a:rect b="b" l="l" r="r" t="t"/>
              <a:pathLst>
                <a:path extrusionOk="0" h="6" w="45">
                  <a:moveTo>
                    <a:pt x="2" y="0"/>
                  </a:moveTo>
                  <a:cubicBezTo>
                    <a:pt x="1" y="0"/>
                    <a:pt x="9" y="1"/>
                    <a:pt x="37" y="5"/>
                  </a:cubicBezTo>
                  <a:cubicBezTo>
                    <a:pt x="44" y="5"/>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8"/>
            <p:cNvSpPr/>
            <p:nvPr/>
          </p:nvSpPr>
          <p:spPr>
            <a:xfrm>
              <a:off x="5634325" y="2467400"/>
              <a:ext cx="325" cy="25"/>
            </a:xfrm>
            <a:custGeom>
              <a:rect b="b" l="l" r="r" t="t"/>
              <a:pathLst>
                <a:path extrusionOk="0" h="1" w="13">
                  <a:moveTo>
                    <a:pt x="0" y="0"/>
                  </a:move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8"/>
            <p:cNvSpPr/>
            <p:nvPr/>
          </p:nvSpPr>
          <p:spPr>
            <a:xfrm>
              <a:off x="5634625" y="246710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8"/>
            <p:cNvSpPr/>
            <p:nvPr/>
          </p:nvSpPr>
          <p:spPr>
            <a:xfrm>
              <a:off x="5634625" y="2467100"/>
              <a:ext cx="325" cy="25"/>
            </a:xfrm>
            <a:custGeom>
              <a:rect b="b" l="l" r="r" t="t"/>
              <a:pathLst>
                <a:path extrusionOk="0" h="1" w="13">
                  <a:moveTo>
                    <a:pt x="0" y="0"/>
                  </a:move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8"/>
            <p:cNvSpPr/>
            <p:nvPr/>
          </p:nvSpPr>
          <p:spPr>
            <a:xfrm>
              <a:off x="5634625" y="246710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8"/>
            <p:cNvSpPr/>
            <p:nvPr/>
          </p:nvSpPr>
          <p:spPr>
            <a:xfrm>
              <a:off x="5634325" y="2467100"/>
              <a:ext cx="625" cy="25"/>
            </a:xfrm>
            <a:custGeom>
              <a:rect b="b" l="l" r="r" t="t"/>
              <a:pathLst>
                <a:path extrusionOk="0" h="1" w="25">
                  <a:moveTo>
                    <a:pt x="0" y="0"/>
                  </a:moveTo>
                  <a:cubicBezTo>
                    <a:pt x="0" y="0"/>
                    <a:pt x="24" y="0"/>
                    <a:pt x="0" y="0"/>
                  </a:cubicBezTo>
                  <a:cubicBezTo>
                    <a:pt x="0"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4" name="Google Shape;1894;p8"/>
            <p:cNvSpPr/>
            <p:nvPr/>
          </p:nvSpPr>
          <p:spPr>
            <a:xfrm>
              <a:off x="5634325" y="2466800"/>
              <a:ext cx="625" cy="25"/>
            </a:xfrm>
            <a:custGeom>
              <a:rect b="b" l="l" r="r" t="t"/>
              <a:pathLst>
                <a:path extrusionOk="0" h="1" w="25">
                  <a:moveTo>
                    <a:pt x="12" y="1"/>
                  </a:moveTo>
                  <a:cubicBezTo>
                    <a:pt x="12" y="1"/>
                    <a:pt x="12" y="1"/>
                    <a:pt x="0" y="1"/>
                  </a:cubicBezTo>
                  <a:cubicBezTo>
                    <a:pt x="24" y="1"/>
                    <a:pt x="24"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5" name="Google Shape;1895;p8"/>
            <p:cNvSpPr/>
            <p:nvPr/>
          </p:nvSpPr>
          <p:spPr>
            <a:xfrm>
              <a:off x="5634625" y="2466800"/>
              <a:ext cx="325" cy="25"/>
            </a:xfrm>
            <a:custGeom>
              <a:rect b="b" l="l" r="r" t="t"/>
              <a:pathLst>
                <a:path extrusionOk="0" h="1" w="13">
                  <a:moveTo>
                    <a:pt x="0" y="1"/>
                  </a:moveTo>
                  <a:cubicBezTo>
                    <a:pt x="0" y="1"/>
                    <a:pt x="12"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6" name="Google Shape;1896;p8"/>
            <p:cNvSpPr/>
            <p:nvPr/>
          </p:nvSpPr>
          <p:spPr>
            <a:xfrm>
              <a:off x="5633450" y="2459950"/>
              <a:ext cx="900" cy="250"/>
            </a:xfrm>
            <a:custGeom>
              <a:rect b="b" l="l" r="r" t="t"/>
              <a:pathLst>
                <a:path extrusionOk="0" h="10" w="36">
                  <a:moveTo>
                    <a:pt x="24" y="1"/>
                  </a:moveTo>
                  <a:cubicBezTo>
                    <a:pt x="22" y="2"/>
                    <a:pt x="21" y="3"/>
                    <a:pt x="19" y="4"/>
                  </a:cubicBezTo>
                  <a:lnTo>
                    <a:pt x="19" y="4"/>
                  </a:lnTo>
                  <a:cubicBezTo>
                    <a:pt x="23" y="3"/>
                    <a:pt x="29" y="2"/>
                    <a:pt x="35" y="1"/>
                  </a:cubicBezTo>
                  <a:close/>
                  <a:moveTo>
                    <a:pt x="19" y="4"/>
                  </a:moveTo>
                  <a:cubicBezTo>
                    <a:pt x="3" y="8"/>
                    <a:pt x="0" y="10"/>
                    <a:pt x="3" y="10"/>
                  </a:cubicBezTo>
                  <a:cubicBezTo>
                    <a:pt x="5" y="10"/>
                    <a:pt x="13" y="8"/>
                    <a:pt x="19"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7" name="Google Shape;1897;p8"/>
            <p:cNvSpPr/>
            <p:nvPr/>
          </p:nvSpPr>
          <p:spPr>
            <a:xfrm>
              <a:off x="5634025" y="2465900"/>
              <a:ext cx="325" cy="25"/>
            </a:xfrm>
            <a:custGeom>
              <a:rect b="b" l="l" r="r" t="t"/>
              <a:pathLst>
                <a:path extrusionOk="0" h="1" w="13">
                  <a:moveTo>
                    <a:pt x="12" y="1"/>
                  </a:moveTo>
                  <a:cubicBezTo>
                    <a:pt x="1" y="1"/>
                    <a:pt x="12" y="1"/>
                    <a:pt x="12"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8" name="Google Shape;1898;p8"/>
            <p:cNvSpPr/>
            <p:nvPr/>
          </p:nvSpPr>
          <p:spPr>
            <a:xfrm>
              <a:off x="5631350" y="2465900"/>
              <a:ext cx="4200" cy="1050"/>
            </a:xfrm>
            <a:custGeom>
              <a:rect b="b" l="l" r="r" t="t"/>
              <a:pathLst>
                <a:path extrusionOk="0" h="42" w="168">
                  <a:moveTo>
                    <a:pt x="84" y="1"/>
                  </a:moveTo>
                  <a:cubicBezTo>
                    <a:pt x="72" y="7"/>
                    <a:pt x="54" y="7"/>
                    <a:pt x="38" y="7"/>
                  </a:cubicBezTo>
                  <a:cubicBezTo>
                    <a:pt x="21" y="7"/>
                    <a:pt x="6" y="7"/>
                    <a:pt x="0" y="13"/>
                  </a:cubicBezTo>
                  <a:cubicBezTo>
                    <a:pt x="38" y="23"/>
                    <a:pt x="61" y="32"/>
                    <a:pt x="71" y="37"/>
                  </a:cubicBezTo>
                  <a:lnTo>
                    <a:pt x="131" y="37"/>
                  </a:lnTo>
                  <a:cubicBezTo>
                    <a:pt x="36" y="25"/>
                    <a:pt x="167" y="25"/>
                    <a:pt x="96" y="25"/>
                  </a:cubicBezTo>
                  <a:lnTo>
                    <a:pt x="143" y="25"/>
                  </a:lnTo>
                  <a:cubicBezTo>
                    <a:pt x="123" y="25"/>
                    <a:pt x="102" y="16"/>
                    <a:pt x="89" y="13"/>
                  </a:cubicBezTo>
                  <a:lnTo>
                    <a:pt x="89" y="13"/>
                  </a:lnTo>
                  <a:cubicBezTo>
                    <a:pt x="91" y="11"/>
                    <a:pt x="90" y="7"/>
                    <a:pt x="84" y="1"/>
                  </a:cubicBezTo>
                  <a:close/>
                  <a:moveTo>
                    <a:pt x="48" y="37"/>
                  </a:moveTo>
                  <a:cubicBezTo>
                    <a:pt x="61" y="40"/>
                    <a:pt x="69" y="41"/>
                    <a:pt x="73" y="41"/>
                  </a:cubicBezTo>
                  <a:cubicBezTo>
                    <a:pt x="77" y="41"/>
                    <a:pt x="77" y="40"/>
                    <a:pt x="71"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9" name="Google Shape;1899;p8"/>
            <p:cNvSpPr/>
            <p:nvPr/>
          </p:nvSpPr>
          <p:spPr>
            <a:xfrm>
              <a:off x="5627775" y="2459650"/>
              <a:ext cx="1225" cy="325"/>
            </a:xfrm>
            <a:custGeom>
              <a:rect b="b" l="l" r="r" t="t"/>
              <a:pathLst>
                <a:path extrusionOk="0" h="13" w="49">
                  <a:moveTo>
                    <a:pt x="0" y="13"/>
                  </a:moveTo>
                  <a:cubicBezTo>
                    <a:pt x="24" y="1"/>
                    <a:pt x="36" y="1"/>
                    <a:pt x="48" y="1"/>
                  </a:cubicBezTo>
                  <a:cubicBezTo>
                    <a:pt x="36" y="1"/>
                    <a:pt x="24"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8"/>
            <p:cNvSpPr/>
            <p:nvPr/>
          </p:nvSpPr>
          <p:spPr>
            <a:xfrm>
              <a:off x="5628075" y="2464125"/>
              <a:ext cx="1800" cy="325"/>
            </a:xfrm>
            <a:custGeom>
              <a:rect b="b" l="l" r="r" t="t"/>
              <a:pathLst>
                <a:path extrusionOk="0" h="13" w="72">
                  <a:moveTo>
                    <a:pt x="60" y="0"/>
                  </a:moveTo>
                  <a:cubicBezTo>
                    <a:pt x="0" y="12"/>
                    <a:pt x="60" y="0"/>
                    <a:pt x="60" y="0"/>
                  </a:cubicBezTo>
                  <a:cubicBezTo>
                    <a:pt x="72" y="0"/>
                    <a:pt x="72"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1" name="Google Shape;1901;p8"/>
            <p:cNvSpPr/>
            <p:nvPr/>
          </p:nvSpPr>
          <p:spPr>
            <a:xfrm>
              <a:off x="5630450" y="2461450"/>
              <a:ext cx="325" cy="25"/>
            </a:xfrm>
            <a:custGeom>
              <a:rect b="b" l="l" r="r" t="t"/>
              <a:pathLst>
                <a:path extrusionOk="0" h="1" w="13">
                  <a:moveTo>
                    <a:pt x="13" y="0"/>
                  </a:moveTo>
                  <a:cubicBezTo>
                    <a:pt x="1" y="0"/>
                    <a:pt x="13" y="0"/>
                    <a:pt x="13" y="0"/>
                  </a:cubicBezTo>
                  <a:cubicBezTo>
                    <a:pt x="13"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2" name="Google Shape;1902;p8"/>
            <p:cNvSpPr/>
            <p:nvPr/>
          </p:nvSpPr>
          <p:spPr>
            <a:xfrm>
              <a:off x="5624200" y="2452100"/>
              <a:ext cx="11350" cy="13525"/>
            </a:xfrm>
            <a:custGeom>
              <a:rect b="b" l="l" r="r" t="t"/>
              <a:pathLst>
                <a:path extrusionOk="0" h="541" w="454">
                  <a:moveTo>
                    <a:pt x="162" y="177"/>
                  </a:moveTo>
                  <a:cubicBezTo>
                    <a:pt x="156" y="178"/>
                    <a:pt x="150" y="181"/>
                    <a:pt x="143" y="184"/>
                  </a:cubicBezTo>
                  <a:cubicBezTo>
                    <a:pt x="148" y="181"/>
                    <a:pt x="155" y="179"/>
                    <a:pt x="162" y="177"/>
                  </a:cubicBezTo>
                  <a:close/>
                  <a:moveTo>
                    <a:pt x="212" y="214"/>
                  </a:moveTo>
                  <a:cubicBezTo>
                    <a:pt x="215" y="214"/>
                    <a:pt x="223" y="219"/>
                    <a:pt x="215" y="219"/>
                  </a:cubicBezTo>
                  <a:cubicBezTo>
                    <a:pt x="211" y="216"/>
                    <a:pt x="211" y="214"/>
                    <a:pt x="212" y="214"/>
                  </a:cubicBezTo>
                  <a:close/>
                  <a:moveTo>
                    <a:pt x="207" y="345"/>
                  </a:moveTo>
                  <a:lnTo>
                    <a:pt x="207" y="345"/>
                  </a:lnTo>
                  <a:cubicBezTo>
                    <a:pt x="209" y="347"/>
                    <a:pt x="212" y="349"/>
                    <a:pt x="215" y="350"/>
                  </a:cubicBezTo>
                  <a:cubicBezTo>
                    <a:pt x="209" y="347"/>
                    <a:pt x="207" y="346"/>
                    <a:pt x="207" y="345"/>
                  </a:cubicBezTo>
                  <a:close/>
                  <a:moveTo>
                    <a:pt x="217" y="349"/>
                  </a:moveTo>
                  <a:lnTo>
                    <a:pt x="217" y="349"/>
                  </a:lnTo>
                  <a:cubicBezTo>
                    <a:pt x="218" y="350"/>
                    <a:pt x="218" y="350"/>
                    <a:pt x="215" y="350"/>
                  </a:cubicBezTo>
                  <a:cubicBezTo>
                    <a:pt x="216" y="350"/>
                    <a:pt x="216" y="350"/>
                    <a:pt x="217" y="349"/>
                  </a:cubicBezTo>
                  <a:close/>
                  <a:moveTo>
                    <a:pt x="181" y="377"/>
                  </a:moveTo>
                  <a:cubicBezTo>
                    <a:pt x="163" y="377"/>
                    <a:pt x="161" y="379"/>
                    <a:pt x="227" y="383"/>
                  </a:cubicBezTo>
                  <a:lnTo>
                    <a:pt x="227" y="383"/>
                  </a:lnTo>
                  <a:cubicBezTo>
                    <a:pt x="231" y="379"/>
                    <a:pt x="198" y="377"/>
                    <a:pt x="181" y="377"/>
                  </a:cubicBezTo>
                  <a:close/>
                  <a:moveTo>
                    <a:pt x="264" y="425"/>
                  </a:moveTo>
                  <a:cubicBezTo>
                    <a:pt x="320" y="430"/>
                    <a:pt x="374" y="434"/>
                    <a:pt x="334" y="434"/>
                  </a:cubicBezTo>
                  <a:cubicBezTo>
                    <a:pt x="257" y="434"/>
                    <a:pt x="231" y="434"/>
                    <a:pt x="264" y="425"/>
                  </a:cubicBezTo>
                  <a:close/>
                  <a:moveTo>
                    <a:pt x="363" y="423"/>
                  </a:moveTo>
                  <a:lnTo>
                    <a:pt x="363" y="423"/>
                  </a:lnTo>
                  <a:cubicBezTo>
                    <a:pt x="367" y="427"/>
                    <a:pt x="373" y="430"/>
                    <a:pt x="382" y="434"/>
                  </a:cubicBezTo>
                  <a:cubicBezTo>
                    <a:pt x="376" y="428"/>
                    <a:pt x="370" y="425"/>
                    <a:pt x="363" y="423"/>
                  </a:cubicBezTo>
                  <a:close/>
                  <a:moveTo>
                    <a:pt x="349" y="464"/>
                  </a:moveTo>
                  <a:cubicBezTo>
                    <a:pt x="352" y="469"/>
                    <a:pt x="355" y="474"/>
                    <a:pt x="358" y="481"/>
                  </a:cubicBezTo>
                  <a:cubicBezTo>
                    <a:pt x="339" y="478"/>
                    <a:pt x="321" y="475"/>
                    <a:pt x="302" y="473"/>
                  </a:cubicBezTo>
                  <a:lnTo>
                    <a:pt x="302" y="473"/>
                  </a:lnTo>
                  <a:cubicBezTo>
                    <a:pt x="321" y="470"/>
                    <a:pt x="336" y="466"/>
                    <a:pt x="349" y="464"/>
                  </a:cubicBezTo>
                  <a:close/>
                  <a:moveTo>
                    <a:pt x="276" y="524"/>
                  </a:moveTo>
                  <a:cubicBezTo>
                    <a:pt x="280" y="524"/>
                    <a:pt x="286" y="525"/>
                    <a:pt x="298" y="529"/>
                  </a:cubicBezTo>
                  <a:lnTo>
                    <a:pt x="274" y="529"/>
                  </a:lnTo>
                  <a:cubicBezTo>
                    <a:pt x="274" y="529"/>
                    <a:pt x="269" y="524"/>
                    <a:pt x="276" y="524"/>
                  </a:cubicBezTo>
                  <a:close/>
                  <a:moveTo>
                    <a:pt x="308" y="0"/>
                  </a:moveTo>
                  <a:cubicBezTo>
                    <a:pt x="275" y="0"/>
                    <a:pt x="243" y="8"/>
                    <a:pt x="203" y="41"/>
                  </a:cubicBezTo>
                  <a:lnTo>
                    <a:pt x="251" y="41"/>
                  </a:lnTo>
                  <a:cubicBezTo>
                    <a:pt x="231" y="51"/>
                    <a:pt x="220" y="68"/>
                    <a:pt x="204" y="68"/>
                  </a:cubicBezTo>
                  <a:cubicBezTo>
                    <a:pt x="200" y="68"/>
                    <a:pt x="196" y="67"/>
                    <a:pt x="191" y="65"/>
                  </a:cubicBezTo>
                  <a:lnTo>
                    <a:pt x="191" y="65"/>
                  </a:lnTo>
                  <a:cubicBezTo>
                    <a:pt x="220" y="84"/>
                    <a:pt x="226" y="119"/>
                    <a:pt x="208" y="119"/>
                  </a:cubicBezTo>
                  <a:cubicBezTo>
                    <a:pt x="203" y="119"/>
                    <a:pt x="198" y="117"/>
                    <a:pt x="191" y="112"/>
                  </a:cubicBezTo>
                  <a:lnTo>
                    <a:pt x="191" y="112"/>
                  </a:lnTo>
                  <a:cubicBezTo>
                    <a:pt x="227" y="136"/>
                    <a:pt x="203" y="136"/>
                    <a:pt x="251" y="136"/>
                  </a:cubicBezTo>
                  <a:cubicBezTo>
                    <a:pt x="233" y="142"/>
                    <a:pt x="227" y="142"/>
                    <a:pt x="222" y="142"/>
                  </a:cubicBezTo>
                  <a:cubicBezTo>
                    <a:pt x="218" y="142"/>
                    <a:pt x="215" y="142"/>
                    <a:pt x="203" y="148"/>
                  </a:cubicBezTo>
                  <a:cubicBezTo>
                    <a:pt x="232" y="158"/>
                    <a:pt x="191" y="167"/>
                    <a:pt x="162" y="177"/>
                  </a:cubicBezTo>
                  <a:lnTo>
                    <a:pt x="162" y="177"/>
                  </a:lnTo>
                  <a:cubicBezTo>
                    <a:pt x="180" y="172"/>
                    <a:pt x="197" y="172"/>
                    <a:pt x="215" y="172"/>
                  </a:cubicBezTo>
                  <a:cubicBezTo>
                    <a:pt x="207" y="172"/>
                    <a:pt x="215" y="167"/>
                    <a:pt x="218" y="167"/>
                  </a:cubicBezTo>
                  <a:lnTo>
                    <a:pt x="218" y="167"/>
                  </a:lnTo>
                  <a:cubicBezTo>
                    <a:pt x="219" y="167"/>
                    <a:pt x="219" y="168"/>
                    <a:pt x="215" y="172"/>
                  </a:cubicBezTo>
                  <a:cubicBezTo>
                    <a:pt x="203" y="184"/>
                    <a:pt x="191" y="184"/>
                    <a:pt x="179" y="184"/>
                  </a:cubicBezTo>
                  <a:cubicBezTo>
                    <a:pt x="191" y="184"/>
                    <a:pt x="191" y="184"/>
                    <a:pt x="179" y="196"/>
                  </a:cubicBezTo>
                  <a:cubicBezTo>
                    <a:pt x="186" y="189"/>
                    <a:pt x="197" y="182"/>
                    <a:pt x="207" y="182"/>
                  </a:cubicBezTo>
                  <a:cubicBezTo>
                    <a:pt x="215" y="182"/>
                    <a:pt x="222" y="186"/>
                    <a:pt x="227" y="196"/>
                  </a:cubicBezTo>
                  <a:cubicBezTo>
                    <a:pt x="215" y="196"/>
                    <a:pt x="191" y="196"/>
                    <a:pt x="191" y="208"/>
                  </a:cubicBezTo>
                  <a:cubicBezTo>
                    <a:pt x="203" y="208"/>
                    <a:pt x="203" y="208"/>
                    <a:pt x="203" y="219"/>
                  </a:cubicBezTo>
                  <a:cubicBezTo>
                    <a:pt x="197" y="225"/>
                    <a:pt x="191" y="228"/>
                    <a:pt x="185" y="228"/>
                  </a:cubicBezTo>
                  <a:cubicBezTo>
                    <a:pt x="179" y="228"/>
                    <a:pt x="173" y="225"/>
                    <a:pt x="167" y="220"/>
                  </a:cubicBezTo>
                  <a:lnTo>
                    <a:pt x="167" y="220"/>
                  </a:lnTo>
                  <a:cubicBezTo>
                    <a:pt x="179" y="231"/>
                    <a:pt x="182" y="234"/>
                    <a:pt x="181" y="234"/>
                  </a:cubicBezTo>
                  <a:lnTo>
                    <a:pt x="181" y="234"/>
                  </a:lnTo>
                  <a:cubicBezTo>
                    <a:pt x="176" y="231"/>
                    <a:pt x="172" y="229"/>
                    <a:pt x="169" y="229"/>
                  </a:cubicBezTo>
                  <a:cubicBezTo>
                    <a:pt x="168" y="229"/>
                    <a:pt x="167" y="230"/>
                    <a:pt x="167" y="231"/>
                  </a:cubicBezTo>
                  <a:cubicBezTo>
                    <a:pt x="173" y="231"/>
                    <a:pt x="179" y="234"/>
                    <a:pt x="181" y="234"/>
                  </a:cubicBezTo>
                  <a:cubicBezTo>
                    <a:pt x="181" y="234"/>
                    <a:pt x="181" y="234"/>
                    <a:pt x="181" y="234"/>
                  </a:cubicBezTo>
                  <a:lnTo>
                    <a:pt x="181" y="234"/>
                  </a:lnTo>
                  <a:cubicBezTo>
                    <a:pt x="194" y="242"/>
                    <a:pt x="212" y="257"/>
                    <a:pt x="208" y="257"/>
                  </a:cubicBezTo>
                  <a:cubicBezTo>
                    <a:pt x="207" y="257"/>
                    <a:pt x="206" y="257"/>
                    <a:pt x="203" y="255"/>
                  </a:cubicBezTo>
                  <a:cubicBezTo>
                    <a:pt x="203" y="261"/>
                    <a:pt x="197" y="267"/>
                    <a:pt x="188" y="270"/>
                  </a:cubicBezTo>
                  <a:lnTo>
                    <a:pt x="188" y="270"/>
                  </a:lnTo>
                  <a:cubicBezTo>
                    <a:pt x="182" y="268"/>
                    <a:pt x="175" y="267"/>
                    <a:pt x="167" y="267"/>
                  </a:cubicBezTo>
                  <a:lnTo>
                    <a:pt x="155" y="267"/>
                  </a:lnTo>
                  <a:cubicBezTo>
                    <a:pt x="162" y="271"/>
                    <a:pt x="169" y="272"/>
                    <a:pt x="176" y="272"/>
                  </a:cubicBezTo>
                  <a:cubicBezTo>
                    <a:pt x="180" y="272"/>
                    <a:pt x="184" y="271"/>
                    <a:pt x="188" y="270"/>
                  </a:cubicBezTo>
                  <a:lnTo>
                    <a:pt x="188" y="270"/>
                  </a:lnTo>
                  <a:cubicBezTo>
                    <a:pt x="200" y="274"/>
                    <a:pt x="211" y="279"/>
                    <a:pt x="227" y="279"/>
                  </a:cubicBezTo>
                  <a:cubicBezTo>
                    <a:pt x="192" y="297"/>
                    <a:pt x="195" y="314"/>
                    <a:pt x="186" y="322"/>
                  </a:cubicBezTo>
                  <a:lnTo>
                    <a:pt x="186" y="322"/>
                  </a:lnTo>
                  <a:cubicBezTo>
                    <a:pt x="178" y="318"/>
                    <a:pt x="171" y="316"/>
                    <a:pt x="168" y="316"/>
                  </a:cubicBezTo>
                  <a:cubicBezTo>
                    <a:pt x="165" y="316"/>
                    <a:pt x="167" y="319"/>
                    <a:pt x="177" y="326"/>
                  </a:cubicBezTo>
                  <a:lnTo>
                    <a:pt x="177" y="326"/>
                  </a:lnTo>
                  <a:cubicBezTo>
                    <a:pt x="181" y="325"/>
                    <a:pt x="183" y="324"/>
                    <a:pt x="186" y="322"/>
                  </a:cubicBezTo>
                  <a:lnTo>
                    <a:pt x="186" y="322"/>
                  </a:lnTo>
                  <a:cubicBezTo>
                    <a:pt x="202" y="330"/>
                    <a:pt x="222" y="343"/>
                    <a:pt x="217" y="349"/>
                  </a:cubicBezTo>
                  <a:lnTo>
                    <a:pt x="217" y="349"/>
                  </a:lnTo>
                  <a:cubicBezTo>
                    <a:pt x="215" y="347"/>
                    <a:pt x="209" y="345"/>
                    <a:pt x="207" y="345"/>
                  </a:cubicBezTo>
                  <a:lnTo>
                    <a:pt x="207" y="345"/>
                  </a:lnTo>
                  <a:cubicBezTo>
                    <a:pt x="207" y="345"/>
                    <a:pt x="207" y="345"/>
                    <a:pt x="207" y="345"/>
                  </a:cubicBezTo>
                  <a:lnTo>
                    <a:pt x="207" y="345"/>
                  </a:lnTo>
                  <a:cubicBezTo>
                    <a:pt x="193" y="337"/>
                    <a:pt x="183" y="330"/>
                    <a:pt x="177" y="326"/>
                  </a:cubicBezTo>
                  <a:lnTo>
                    <a:pt x="177" y="326"/>
                  </a:lnTo>
                  <a:cubicBezTo>
                    <a:pt x="174" y="326"/>
                    <a:pt x="171" y="327"/>
                    <a:pt x="167" y="327"/>
                  </a:cubicBezTo>
                  <a:cubicBezTo>
                    <a:pt x="179" y="327"/>
                    <a:pt x="239" y="374"/>
                    <a:pt x="263" y="374"/>
                  </a:cubicBezTo>
                  <a:cubicBezTo>
                    <a:pt x="240" y="360"/>
                    <a:pt x="232" y="349"/>
                    <a:pt x="246" y="349"/>
                  </a:cubicBezTo>
                  <a:cubicBezTo>
                    <a:pt x="254" y="349"/>
                    <a:pt x="271" y="353"/>
                    <a:pt x="298" y="362"/>
                  </a:cubicBezTo>
                  <a:cubicBezTo>
                    <a:pt x="294" y="362"/>
                    <a:pt x="294" y="363"/>
                    <a:pt x="297" y="363"/>
                  </a:cubicBezTo>
                  <a:lnTo>
                    <a:pt x="297" y="363"/>
                  </a:lnTo>
                  <a:cubicBezTo>
                    <a:pt x="288" y="372"/>
                    <a:pt x="279" y="374"/>
                    <a:pt x="270" y="374"/>
                  </a:cubicBezTo>
                  <a:lnTo>
                    <a:pt x="270" y="374"/>
                  </a:lnTo>
                  <a:cubicBezTo>
                    <a:pt x="257" y="368"/>
                    <a:pt x="253" y="366"/>
                    <a:pt x="253" y="366"/>
                  </a:cubicBezTo>
                  <a:lnTo>
                    <a:pt x="253" y="366"/>
                  </a:lnTo>
                  <a:cubicBezTo>
                    <a:pt x="253" y="366"/>
                    <a:pt x="269" y="374"/>
                    <a:pt x="263" y="374"/>
                  </a:cubicBezTo>
                  <a:cubicBezTo>
                    <a:pt x="265" y="374"/>
                    <a:pt x="268" y="374"/>
                    <a:pt x="270" y="374"/>
                  </a:cubicBezTo>
                  <a:lnTo>
                    <a:pt x="270" y="374"/>
                  </a:lnTo>
                  <a:cubicBezTo>
                    <a:pt x="277" y="377"/>
                    <a:pt x="286" y="381"/>
                    <a:pt x="298" y="386"/>
                  </a:cubicBezTo>
                  <a:cubicBezTo>
                    <a:pt x="269" y="385"/>
                    <a:pt x="246" y="384"/>
                    <a:pt x="227" y="383"/>
                  </a:cubicBezTo>
                  <a:lnTo>
                    <a:pt x="227" y="383"/>
                  </a:lnTo>
                  <a:cubicBezTo>
                    <a:pt x="226" y="384"/>
                    <a:pt x="223" y="385"/>
                    <a:pt x="215" y="386"/>
                  </a:cubicBezTo>
                  <a:cubicBezTo>
                    <a:pt x="227" y="386"/>
                    <a:pt x="239" y="386"/>
                    <a:pt x="251" y="398"/>
                  </a:cubicBezTo>
                  <a:cubicBezTo>
                    <a:pt x="251" y="398"/>
                    <a:pt x="179" y="398"/>
                    <a:pt x="179" y="410"/>
                  </a:cubicBezTo>
                  <a:cubicBezTo>
                    <a:pt x="179" y="414"/>
                    <a:pt x="208" y="419"/>
                    <a:pt x="243" y="422"/>
                  </a:cubicBezTo>
                  <a:lnTo>
                    <a:pt x="243" y="422"/>
                  </a:lnTo>
                  <a:cubicBezTo>
                    <a:pt x="187" y="424"/>
                    <a:pt x="205" y="430"/>
                    <a:pt x="218" y="434"/>
                  </a:cubicBezTo>
                  <a:lnTo>
                    <a:pt x="215" y="434"/>
                  </a:lnTo>
                  <a:cubicBezTo>
                    <a:pt x="216" y="434"/>
                    <a:pt x="217" y="434"/>
                    <a:pt x="218" y="434"/>
                  </a:cubicBezTo>
                  <a:lnTo>
                    <a:pt x="218" y="434"/>
                  </a:lnTo>
                  <a:cubicBezTo>
                    <a:pt x="220" y="434"/>
                    <a:pt x="222" y="435"/>
                    <a:pt x="224" y="436"/>
                  </a:cubicBezTo>
                  <a:lnTo>
                    <a:pt x="224" y="436"/>
                  </a:lnTo>
                  <a:cubicBezTo>
                    <a:pt x="224" y="436"/>
                    <a:pt x="223" y="436"/>
                    <a:pt x="223" y="437"/>
                  </a:cubicBezTo>
                  <a:lnTo>
                    <a:pt x="223" y="437"/>
                  </a:lnTo>
                  <a:cubicBezTo>
                    <a:pt x="218" y="437"/>
                    <a:pt x="205" y="436"/>
                    <a:pt x="179" y="434"/>
                  </a:cubicBezTo>
                  <a:lnTo>
                    <a:pt x="179" y="434"/>
                  </a:lnTo>
                  <a:cubicBezTo>
                    <a:pt x="196" y="436"/>
                    <a:pt x="210" y="437"/>
                    <a:pt x="222" y="439"/>
                  </a:cubicBezTo>
                  <a:lnTo>
                    <a:pt x="222" y="439"/>
                  </a:lnTo>
                  <a:cubicBezTo>
                    <a:pt x="220" y="440"/>
                    <a:pt x="218" y="443"/>
                    <a:pt x="215" y="446"/>
                  </a:cubicBezTo>
                  <a:cubicBezTo>
                    <a:pt x="222" y="442"/>
                    <a:pt x="230" y="441"/>
                    <a:pt x="237" y="441"/>
                  </a:cubicBezTo>
                  <a:cubicBezTo>
                    <a:pt x="237" y="441"/>
                    <a:pt x="238" y="441"/>
                    <a:pt x="238" y="441"/>
                  </a:cubicBezTo>
                  <a:lnTo>
                    <a:pt x="238" y="441"/>
                  </a:lnTo>
                  <a:cubicBezTo>
                    <a:pt x="240" y="441"/>
                    <a:pt x="242" y="441"/>
                    <a:pt x="244" y="441"/>
                  </a:cubicBezTo>
                  <a:lnTo>
                    <a:pt x="244" y="441"/>
                  </a:lnTo>
                  <a:cubicBezTo>
                    <a:pt x="254" y="444"/>
                    <a:pt x="255" y="451"/>
                    <a:pt x="227" y="458"/>
                  </a:cubicBezTo>
                  <a:cubicBezTo>
                    <a:pt x="235" y="462"/>
                    <a:pt x="243" y="463"/>
                    <a:pt x="250" y="463"/>
                  </a:cubicBezTo>
                  <a:cubicBezTo>
                    <a:pt x="265" y="463"/>
                    <a:pt x="278" y="458"/>
                    <a:pt x="286" y="458"/>
                  </a:cubicBezTo>
                  <a:cubicBezTo>
                    <a:pt x="259" y="458"/>
                    <a:pt x="279" y="442"/>
                    <a:pt x="305" y="442"/>
                  </a:cubicBezTo>
                  <a:cubicBezTo>
                    <a:pt x="319" y="442"/>
                    <a:pt x="335" y="447"/>
                    <a:pt x="347" y="461"/>
                  </a:cubicBezTo>
                  <a:lnTo>
                    <a:pt x="347" y="461"/>
                  </a:lnTo>
                  <a:cubicBezTo>
                    <a:pt x="329" y="464"/>
                    <a:pt x="308" y="468"/>
                    <a:pt x="288" y="472"/>
                  </a:cubicBezTo>
                  <a:lnTo>
                    <a:pt x="288" y="472"/>
                  </a:lnTo>
                  <a:cubicBezTo>
                    <a:pt x="252" y="470"/>
                    <a:pt x="215" y="470"/>
                    <a:pt x="179" y="470"/>
                  </a:cubicBezTo>
                  <a:cubicBezTo>
                    <a:pt x="209" y="470"/>
                    <a:pt x="222" y="478"/>
                    <a:pt x="247" y="481"/>
                  </a:cubicBezTo>
                  <a:lnTo>
                    <a:pt x="247" y="481"/>
                  </a:lnTo>
                  <a:cubicBezTo>
                    <a:pt x="213" y="488"/>
                    <a:pt x="191" y="493"/>
                    <a:pt x="203" y="493"/>
                  </a:cubicBezTo>
                  <a:lnTo>
                    <a:pt x="358" y="493"/>
                  </a:lnTo>
                  <a:cubicBezTo>
                    <a:pt x="329" y="500"/>
                    <a:pt x="305" y="503"/>
                    <a:pt x="280" y="504"/>
                  </a:cubicBezTo>
                  <a:lnTo>
                    <a:pt x="280" y="504"/>
                  </a:lnTo>
                  <a:cubicBezTo>
                    <a:pt x="263" y="500"/>
                    <a:pt x="244" y="497"/>
                    <a:pt x="233" y="497"/>
                  </a:cubicBezTo>
                  <a:cubicBezTo>
                    <a:pt x="225" y="497"/>
                    <a:pt x="221" y="499"/>
                    <a:pt x="227" y="505"/>
                  </a:cubicBezTo>
                  <a:cubicBezTo>
                    <a:pt x="246" y="505"/>
                    <a:pt x="263" y="505"/>
                    <a:pt x="280" y="504"/>
                  </a:cubicBezTo>
                  <a:lnTo>
                    <a:pt x="280" y="504"/>
                  </a:lnTo>
                  <a:cubicBezTo>
                    <a:pt x="305" y="510"/>
                    <a:pt x="327" y="517"/>
                    <a:pt x="322" y="517"/>
                  </a:cubicBezTo>
                  <a:cubicBezTo>
                    <a:pt x="1" y="529"/>
                    <a:pt x="274" y="529"/>
                    <a:pt x="263" y="529"/>
                  </a:cubicBezTo>
                  <a:lnTo>
                    <a:pt x="239" y="529"/>
                  </a:lnTo>
                  <a:cubicBezTo>
                    <a:pt x="272" y="537"/>
                    <a:pt x="299" y="540"/>
                    <a:pt x="321" y="540"/>
                  </a:cubicBezTo>
                  <a:cubicBezTo>
                    <a:pt x="428" y="540"/>
                    <a:pt x="399" y="458"/>
                    <a:pt x="429" y="458"/>
                  </a:cubicBezTo>
                  <a:cubicBezTo>
                    <a:pt x="416" y="458"/>
                    <a:pt x="406" y="456"/>
                    <a:pt x="397" y="453"/>
                  </a:cubicBezTo>
                  <a:lnTo>
                    <a:pt x="397" y="453"/>
                  </a:lnTo>
                  <a:cubicBezTo>
                    <a:pt x="399" y="453"/>
                    <a:pt x="399" y="452"/>
                    <a:pt x="398" y="452"/>
                  </a:cubicBezTo>
                  <a:cubicBezTo>
                    <a:pt x="398" y="452"/>
                    <a:pt x="397" y="453"/>
                    <a:pt x="395" y="453"/>
                  </a:cubicBezTo>
                  <a:lnTo>
                    <a:pt x="395" y="453"/>
                  </a:lnTo>
                  <a:cubicBezTo>
                    <a:pt x="380" y="448"/>
                    <a:pt x="368" y="441"/>
                    <a:pt x="346" y="434"/>
                  </a:cubicBezTo>
                  <a:cubicBezTo>
                    <a:pt x="370" y="434"/>
                    <a:pt x="346" y="434"/>
                    <a:pt x="334" y="422"/>
                  </a:cubicBezTo>
                  <a:cubicBezTo>
                    <a:pt x="346" y="422"/>
                    <a:pt x="355" y="422"/>
                    <a:pt x="363" y="423"/>
                  </a:cubicBezTo>
                  <a:lnTo>
                    <a:pt x="363" y="423"/>
                  </a:lnTo>
                  <a:cubicBezTo>
                    <a:pt x="339" y="403"/>
                    <a:pt x="387" y="384"/>
                    <a:pt x="417" y="374"/>
                  </a:cubicBezTo>
                  <a:lnTo>
                    <a:pt x="387" y="374"/>
                  </a:lnTo>
                  <a:cubicBezTo>
                    <a:pt x="380" y="368"/>
                    <a:pt x="361" y="353"/>
                    <a:pt x="346" y="339"/>
                  </a:cubicBezTo>
                  <a:cubicBezTo>
                    <a:pt x="341" y="316"/>
                    <a:pt x="366" y="311"/>
                    <a:pt x="393" y="311"/>
                  </a:cubicBezTo>
                  <a:cubicBezTo>
                    <a:pt x="417" y="311"/>
                    <a:pt x="443" y="315"/>
                    <a:pt x="449" y="315"/>
                  </a:cubicBezTo>
                  <a:cubicBezTo>
                    <a:pt x="453" y="315"/>
                    <a:pt x="446" y="312"/>
                    <a:pt x="417" y="303"/>
                  </a:cubicBezTo>
                  <a:cubicBezTo>
                    <a:pt x="417" y="303"/>
                    <a:pt x="417" y="303"/>
                    <a:pt x="417" y="303"/>
                  </a:cubicBezTo>
                  <a:lnTo>
                    <a:pt x="417" y="303"/>
                  </a:lnTo>
                  <a:cubicBezTo>
                    <a:pt x="417" y="303"/>
                    <a:pt x="416" y="303"/>
                    <a:pt x="416" y="303"/>
                  </a:cubicBezTo>
                  <a:lnTo>
                    <a:pt x="416" y="303"/>
                  </a:lnTo>
                  <a:cubicBezTo>
                    <a:pt x="411" y="304"/>
                    <a:pt x="407" y="304"/>
                    <a:pt x="403" y="304"/>
                  </a:cubicBezTo>
                  <a:cubicBezTo>
                    <a:pt x="354" y="304"/>
                    <a:pt x="401" y="243"/>
                    <a:pt x="346" y="243"/>
                  </a:cubicBezTo>
                  <a:cubicBezTo>
                    <a:pt x="370" y="231"/>
                    <a:pt x="382" y="219"/>
                    <a:pt x="405" y="208"/>
                  </a:cubicBezTo>
                  <a:cubicBezTo>
                    <a:pt x="405" y="184"/>
                    <a:pt x="370" y="219"/>
                    <a:pt x="394" y="148"/>
                  </a:cubicBezTo>
                  <a:cubicBezTo>
                    <a:pt x="360" y="140"/>
                    <a:pt x="398" y="131"/>
                    <a:pt x="389" y="131"/>
                  </a:cubicBezTo>
                  <a:cubicBezTo>
                    <a:pt x="385" y="131"/>
                    <a:pt x="374" y="133"/>
                    <a:pt x="346" y="136"/>
                  </a:cubicBezTo>
                  <a:cubicBezTo>
                    <a:pt x="394" y="124"/>
                    <a:pt x="322" y="112"/>
                    <a:pt x="394" y="100"/>
                  </a:cubicBezTo>
                  <a:cubicBezTo>
                    <a:pt x="358" y="89"/>
                    <a:pt x="334" y="65"/>
                    <a:pt x="394" y="65"/>
                  </a:cubicBezTo>
                  <a:cubicBezTo>
                    <a:pt x="370" y="41"/>
                    <a:pt x="286" y="77"/>
                    <a:pt x="394" y="5"/>
                  </a:cubicBezTo>
                  <a:cubicBezTo>
                    <a:pt x="362" y="5"/>
                    <a:pt x="335" y="0"/>
                    <a:pt x="30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8"/>
            <p:cNvSpPr/>
            <p:nvPr/>
          </p:nvSpPr>
          <p:spPr>
            <a:xfrm>
              <a:off x="5633725" y="2463100"/>
              <a:ext cx="425" cy="150"/>
            </a:xfrm>
            <a:custGeom>
              <a:rect b="b" l="l" r="r" t="t"/>
              <a:pathLst>
                <a:path extrusionOk="0" h="6" w="17">
                  <a:moveTo>
                    <a:pt x="11" y="0"/>
                  </a:moveTo>
                  <a:cubicBezTo>
                    <a:pt x="9" y="0"/>
                    <a:pt x="5" y="2"/>
                    <a:pt x="1" y="6"/>
                  </a:cubicBezTo>
                  <a:cubicBezTo>
                    <a:pt x="16" y="6"/>
                    <a:pt x="16"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8"/>
            <p:cNvSpPr/>
            <p:nvPr/>
          </p:nvSpPr>
          <p:spPr>
            <a:xfrm>
              <a:off x="5633725" y="2466200"/>
              <a:ext cx="625" cy="25"/>
            </a:xfrm>
            <a:custGeom>
              <a:rect b="b" l="l" r="r" t="t"/>
              <a:pathLst>
                <a:path extrusionOk="0" h="1" w="25">
                  <a:moveTo>
                    <a:pt x="13" y="1"/>
                  </a:moveTo>
                  <a:cubicBezTo>
                    <a:pt x="24" y="1"/>
                    <a:pt x="1"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8"/>
            <p:cNvSpPr/>
            <p:nvPr/>
          </p:nvSpPr>
          <p:spPr>
            <a:xfrm>
              <a:off x="5634025" y="2466200"/>
              <a:ext cx="325" cy="25"/>
            </a:xfrm>
            <a:custGeom>
              <a:rect b="b" l="l" r="r" t="t"/>
              <a:pathLst>
                <a:path extrusionOk="0" h="1" w="13">
                  <a:moveTo>
                    <a:pt x="1" y="1"/>
                  </a:moveTo>
                  <a:cubicBezTo>
                    <a:pt x="12" y="1"/>
                    <a:pt x="1" y="1"/>
                    <a:pt x="1" y="1"/>
                  </a:cubicBezTo>
                  <a:cubicBezTo>
                    <a:pt x="1" y="1"/>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8"/>
            <p:cNvSpPr/>
            <p:nvPr/>
          </p:nvSpPr>
          <p:spPr>
            <a:xfrm>
              <a:off x="5634025" y="246620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8"/>
            <p:cNvSpPr/>
            <p:nvPr/>
          </p:nvSpPr>
          <p:spPr>
            <a:xfrm>
              <a:off x="5629275" y="2464125"/>
              <a:ext cx="600" cy="25"/>
            </a:xfrm>
            <a:custGeom>
              <a:rect b="b" l="l" r="r" t="t"/>
              <a:pathLst>
                <a:path extrusionOk="0" h="1" w="24">
                  <a:moveTo>
                    <a:pt x="12" y="0"/>
                  </a:moveTo>
                  <a:cubicBezTo>
                    <a:pt x="0" y="0"/>
                    <a:pt x="2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8"/>
            <p:cNvSpPr/>
            <p:nvPr/>
          </p:nvSpPr>
          <p:spPr>
            <a:xfrm>
              <a:off x="5634325" y="2466500"/>
              <a:ext cx="625" cy="25"/>
            </a:xfrm>
            <a:custGeom>
              <a:rect b="b" l="l" r="r" t="t"/>
              <a:pathLst>
                <a:path extrusionOk="0" h="1" w="25">
                  <a:moveTo>
                    <a:pt x="24" y="1"/>
                  </a:moveTo>
                  <a:cubicBezTo>
                    <a:pt x="12" y="1"/>
                    <a:pt x="0"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8"/>
            <p:cNvSpPr/>
            <p:nvPr/>
          </p:nvSpPr>
          <p:spPr>
            <a:xfrm>
              <a:off x="5632825" y="2466800"/>
              <a:ext cx="325" cy="25"/>
            </a:xfrm>
            <a:custGeom>
              <a:rect b="b" l="l" r="r" t="t"/>
              <a:pathLst>
                <a:path extrusionOk="0" h="1" w="13">
                  <a:moveTo>
                    <a:pt x="1" y="1"/>
                  </a:moveTo>
                  <a:cubicBezTo>
                    <a:pt x="1" y="1"/>
                    <a:pt x="1" y="1"/>
                    <a:pt x="1" y="1"/>
                  </a:cubicBez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8"/>
            <p:cNvSpPr/>
            <p:nvPr/>
          </p:nvSpPr>
          <p:spPr>
            <a:xfrm>
              <a:off x="5634125" y="2466200"/>
              <a:ext cx="725" cy="175"/>
            </a:xfrm>
            <a:custGeom>
              <a:rect b="b" l="l" r="r" t="t"/>
              <a:pathLst>
                <a:path extrusionOk="0" h="7" w="29">
                  <a:moveTo>
                    <a:pt x="20" y="1"/>
                  </a:moveTo>
                  <a:cubicBezTo>
                    <a:pt x="4" y="5"/>
                    <a:pt x="0" y="6"/>
                    <a:pt x="2" y="6"/>
                  </a:cubicBezTo>
                  <a:cubicBezTo>
                    <a:pt x="4" y="6"/>
                    <a:pt x="28"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8"/>
            <p:cNvSpPr/>
            <p:nvPr/>
          </p:nvSpPr>
          <p:spPr>
            <a:xfrm>
              <a:off x="5631650" y="2466800"/>
              <a:ext cx="1200" cy="25"/>
            </a:xfrm>
            <a:custGeom>
              <a:rect b="b" l="l" r="r" t="t"/>
              <a:pathLst>
                <a:path extrusionOk="0" h="1" w="48">
                  <a:moveTo>
                    <a:pt x="0" y="1"/>
                  </a:moveTo>
                  <a:cubicBezTo>
                    <a:pt x="48"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8"/>
            <p:cNvSpPr/>
            <p:nvPr/>
          </p:nvSpPr>
          <p:spPr>
            <a:xfrm>
              <a:off x="5631650" y="2466800"/>
              <a:ext cx="625" cy="25"/>
            </a:xfrm>
            <a:custGeom>
              <a:rect b="b" l="l" r="r" t="t"/>
              <a:pathLst>
                <a:path extrusionOk="0" h="1" w="25">
                  <a:moveTo>
                    <a:pt x="0" y="1"/>
                  </a:moveTo>
                  <a:cubicBezTo>
                    <a:pt x="12" y="1"/>
                    <a:pt x="24" y="1"/>
                    <a:pt x="24" y="1"/>
                  </a:cubicBezTo>
                  <a:cubicBezTo>
                    <a:pt x="24"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8"/>
            <p:cNvSpPr/>
            <p:nvPr/>
          </p:nvSpPr>
          <p:spPr>
            <a:xfrm>
              <a:off x="5631650" y="2465600"/>
              <a:ext cx="625" cy="25"/>
            </a:xfrm>
            <a:custGeom>
              <a:rect b="b" l="l" r="r" t="t"/>
              <a:pathLst>
                <a:path extrusionOk="0" h="1" w="25">
                  <a:moveTo>
                    <a:pt x="24" y="1"/>
                  </a:moveTo>
                  <a:cubicBezTo>
                    <a:pt x="12" y="1"/>
                    <a:pt x="0"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8"/>
            <p:cNvSpPr/>
            <p:nvPr/>
          </p:nvSpPr>
          <p:spPr>
            <a:xfrm>
              <a:off x="5630550" y="2465775"/>
              <a:ext cx="725" cy="150"/>
            </a:xfrm>
            <a:custGeom>
              <a:rect b="b" l="l" r="r" t="t"/>
              <a:pathLst>
                <a:path extrusionOk="0" h="6" w="29">
                  <a:moveTo>
                    <a:pt x="27" y="1"/>
                  </a:moveTo>
                  <a:cubicBezTo>
                    <a:pt x="24" y="1"/>
                    <a:pt x="1" y="6"/>
                    <a:pt x="9" y="6"/>
                  </a:cubicBezTo>
                  <a:cubicBezTo>
                    <a:pt x="24" y="2"/>
                    <a:pt x="28"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8"/>
            <p:cNvSpPr/>
            <p:nvPr/>
          </p:nvSpPr>
          <p:spPr>
            <a:xfrm>
              <a:off x="5630150" y="2465600"/>
              <a:ext cx="625" cy="25"/>
            </a:xfrm>
            <a:custGeom>
              <a:rect b="b" l="l" r="r" t="t"/>
              <a:pathLst>
                <a:path extrusionOk="0" h="1" w="25">
                  <a:moveTo>
                    <a:pt x="1" y="1"/>
                  </a:moveTo>
                  <a:cubicBezTo>
                    <a:pt x="13" y="1"/>
                    <a:pt x="13" y="1"/>
                    <a:pt x="25" y="1"/>
                  </a:cubicBez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8"/>
            <p:cNvSpPr/>
            <p:nvPr/>
          </p:nvSpPr>
          <p:spPr>
            <a:xfrm>
              <a:off x="5631350" y="2464425"/>
              <a:ext cx="1200" cy="25"/>
            </a:xfrm>
            <a:custGeom>
              <a:rect b="b" l="l" r="r" t="t"/>
              <a:pathLst>
                <a:path extrusionOk="0" h="1" w="48">
                  <a:moveTo>
                    <a:pt x="0" y="0"/>
                  </a:moveTo>
                  <a:cubicBezTo>
                    <a:pt x="48" y="0"/>
                    <a:pt x="4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8"/>
            <p:cNvSpPr/>
            <p:nvPr/>
          </p:nvSpPr>
          <p:spPr>
            <a:xfrm>
              <a:off x="5631350" y="2464425"/>
              <a:ext cx="925" cy="25"/>
            </a:xfrm>
            <a:custGeom>
              <a:rect b="b" l="l" r="r" t="t"/>
              <a:pathLst>
                <a:path extrusionOk="0" h="1" w="37">
                  <a:moveTo>
                    <a:pt x="0" y="0"/>
                  </a:moveTo>
                  <a:cubicBezTo>
                    <a:pt x="24" y="0"/>
                    <a:pt x="36" y="0"/>
                    <a:pt x="36" y="0"/>
                  </a:cubicBezTo>
                  <a:cubicBezTo>
                    <a:pt x="24"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8"/>
            <p:cNvSpPr/>
            <p:nvPr/>
          </p:nvSpPr>
          <p:spPr>
            <a:xfrm>
              <a:off x="5627775" y="2463525"/>
              <a:ext cx="3300" cy="25"/>
            </a:xfrm>
            <a:custGeom>
              <a:rect b="b" l="l" r="r" t="t"/>
              <a:pathLst>
                <a:path extrusionOk="0" h="1" w="132">
                  <a:moveTo>
                    <a:pt x="60" y="1"/>
                  </a:moveTo>
                  <a:cubicBezTo>
                    <a:pt x="0" y="1"/>
                    <a:pt x="131" y="1"/>
                    <a:pt x="60" y="1"/>
                  </a:cubicBezTo>
                  <a:cubicBezTo>
                    <a:pt x="60" y="1"/>
                    <a:pt x="72" y="1"/>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8"/>
            <p:cNvSpPr/>
            <p:nvPr/>
          </p:nvSpPr>
          <p:spPr>
            <a:xfrm>
              <a:off x="5628675" y="2463525"/>
              <a:ext cx="900" cy="25"/>
            </a:xfrm>
            <a:custGeom>
              <a:rect b="b" l="l" r="r" t="t"/>
              <a:pathLst>
                <a:path extrusionOk="0" h="1" w="36">
                  <a:moveTo>
                    <a:pt x="12" y="1"/>
                  </a:moveTo>
                  <a:cubicBezTo>
                    <a:pt x="0" y="1"/>
                    <a:pt x="36"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8"/>
            <p:cNvSpPr/>
            <p:nvPr/>
          </p:nvSpPr>
          <p:spPr>
            <a:xfrm>
              <a:off x="5633725" y="2451625"/>
              <a:ext cx="1225" cy="625"/>
            </a:xfrm>
            <a:custGeom>
              <a:rect b="b" l="l" r="r" t="t"/>
              <a:pathLst>
                <a:path extrusionOk="0" h="25" w="49">
                  <a:moveTo>
                    <a:pt x="24" y="12"/>
                  </a:moveTo>
                  <a:cubicBezTo>
                    <a:pt x="48" y="0"/>
                    <a:pt x="1" y="24"/>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8"/>
            <p:cNvSpPr/>
            <p:nvPr/>
          </p:nvSpPr>
          <p:spPr>
            <a:xfrm>
              <a:off x="5633425" y="2451925"/>
              <a:ext cx="1525" cy="25"/>
            </a:xfrm>
            <a:custGeom>
              <a:rect b="b" l="l" r="r" t="t"/>
              <a:pathLst>
                <a:path extrusionOk="0" h="1" w="61">
                  <a:moveTo>
                    <a:pt x="1" y="0"/>
                  </a:moveTo>
                  <a:cubicBezTo>
                    <a:pt x="60"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2" name="Google Shape;1922;p8"/>
            <p:cNvSpPr/>
            <p:nvPr/>
          </p:nvSpPr>
          <p:spPr>
            <a:xfrm>
              <a:off x="5633125" y="2451925"/>
              <a:ext cx="2425" cy="25"/>
            </a:xfrm>
            <a:custGeom>
              <a:rect b="b" l="l" r="r" t="t"/>
              <a:pathLst>
                <a:path extrusionOk="0" h="1" w="97">
                  <a:moveTo>
                    <a:pt x="13" y="0"/>
                  </a:moveTo>
                  <a:cubicBezTo>
                    <a:pt x="96" y="0"/>
                    <a:pt x="1" y="0"/>
                    <a:pt x="13" y="0"/>
                  </a:cubicBezTo>
                  <a:cubicBezTo>
                    <a:pt x="25"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3" name="Google Shape;1923;p8"/>
            <p:cNvSpPr/>
            <p:nvPr/>
          </p:nvSpPr>
          <p:spPr>
            <a:xfrm>
              <a:off x="5628375" y="2459075"/>
              <a:ext cx="2100" cy="25"/>
            </a:xfrm>
            <a:custGeom>
              <a:rect b="b" l="l" r="r" t="t"/>
              <a:pathLst>
                <a:path extrusionOk="0" h="1" w="84">
                  <a:moveTo>
                    <a:pt x="12" y="0"/>
                  </a:moveTo>
                  <a:cubicBezTo>
                    <a:pt x="0" y="0"/>
                    <a:pt x="8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8"/>
            <p:cNvSpPr/>
            <p:nvPr/>
          </p:nvSpPr>
          <p:spPr>
            <a:xfrm>
              <a:off x="5627775" y="2458475"/>
              <a:ext cx="925" cy="25"/>
            </a:xfrm>
            <a:custGeom>
              <a:rect b="b" l="l" r="r" t="t"/>
              <a:pathLst>
                <a:path extrusionOk="0" h="1" w="37">
                  <a:moveTo>
                    <a:pt x="0" y="0"/>
                  </a:moveTo>
                  <a:cubicBezTo>
                    <a:pt x="0" y="0"/>
                    <a:pt x="0" y="0"/>
                    <a:pt x="0" y="0"/>
                  </a:cubicBezTo>
                  <a:cubicBezTo>
                    <a:pt x="0" y="0"/>
                    <a:pt x="3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8"/>
            <p:cNvSpPr/>
            <p:nvPr/>
          </p:nvSpPr>
          <p:spPr>
            <a:xfrm>
              <a:off x="5660525" y="2461450"/>
              <a:ext cx="325" cy="25"/>
            </a:xfrm>
            <a:custGeom>
              <a:rect b="b" l="l" r="r" t="t"/>
              <a:pathLst>
                <a:path extrusionOk="0" h="1" w="13">
                  <a:moveTo>
                    <a:pt x="0" y="0"/>
                  </a:moveTo>
                  <a:cubicBezTo>
                    <a:pt x="0" y="0"/>
                    <a:pt x="12"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8"/>
            <p:cNvSpPr/>
            <p:nvPr/>
          </p:nvSpPr>
          <p:spPr>
            <a:xfrm>
              <a:off x="5661400" y="2464425"/>
              <a:ext cx="925" cy="25"/>
            </a:xfrm>
            <a:custGeom>
              <a:rect b="b" l="l" r="r" t="t"/>
              <a:pathLst>
                <a:path extrusionOk="0" h="1" w="37">
                  <a:moveTo>
                    <a:pt x="1" y="0"/>
                  </a:moveTo>
                  <a:cubicBezTo>
                    <a:pt x="25" y="0"/>
                    <a:pt x="37" y="0"/>
                    <a:pt x="37" y="0"/>
                  </a:cubicBezTo>
                  <a:cubicBezTo>
                    <a:pt x="37" y="0"/>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8"/>
            <p:cNvSpPr/>
            <p:nvPr/>
          </p:nvSpPr>
          <p:spPr>
            <a:xfrm>
              <a:off x="5661400" y="2464425"/>
              <a:ext cx="925" cy="25"/>
            </a:xfrm>
            <a:custGeom>
              <a:rect b="b" l="l" r="r" t="t"/>
              <a:pathLst>
                <a:path extrusionOk="0" h="1" w="37">
                  <a:moveTo>
                    <a:pt x="37" y="0"/>
                  </a:moveTo>
                  <a:cubicBezTo>
                    <a:pt x="25" y="0"/>
                    <a:pt x="13" y="0"/>
                    <a:pt x="1" y="0"/>
                  </a:cubicBezTo>
                  <a:cubicBezTo>
                    <a:pt x="25" y="0"/>
                    <a:pt x="37"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8"/>
            <p:cNvSpPr/>
            <p:nvPr/>
          </p:nvSpPr>
          <p:spPr>
            <a:xfrm>
              <a:off x="5664375" y="2463525"/>
              <a:ext cx="925" cy="25"/>
            </a:xfrm>
            <a:custGeom>
              <a:rect b="b" l="l" r="r" t="t"/>
              <a:pathLst>
                <a:path extrusionOk="0" h="1" w="37">
                  <a:moveTo>
                    <a:pt x="1" y="1"/>
                  </a:moveTo>
                  <a:cubicBezTo>
                    <a:pt x="37"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p8"/>
            <p:cNvSpPr/>
            <p:nvPr/>
          </p:nvSpPr>
          <p:spPr>
            <a:xfrm>
              <a:off x="5658825" y="2464125"/>
              <a:ext cx="825" cy="150"/>
            </a:xfrm>
            <a:custGeom>
              <a:rect b="b" l="l" r="r" t="t"/>
              <a:pathLst>
                <a:path extrusionOk="0" h="6" w="33">
                  <a:moveTo>
                    <a:pt x="32" y="0"/>
                  </a:moveTo>
                  <a:cubicBezTo>
                    <a:pt x="1" y="0"/>
                    <a:pt x="11" y="6"/>
                    <a:pt x="22" y="6"/>
                  </a:cubicBezTo>
                  <a:cubicBezTo>
                    <a:pt x="27" y="6"/>
                    <a:pt x="32" y="4"/>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8"/>
            <p:cNvSpPr/>
            <p:nvPr/>
          </p:nvSpPr>
          <p:spPr>
            <a:xfrm>
              <a:off x="5663500" y="2463225"/>
              <a:ext cx="900" cy="25"/>
            </a:xfrm>
            <a:custGeom>
              <a:rect b="b" l="l" r="r" t="t"/>
              <a:pathLst>
                <a:path extrusionOk="0" h="1" w="36">
                  <a:moveTo>
                    <a:pt x="0" y="1"/>
                  </a:moveTo>
                  <a:cubicBezTo>
                    <a:pt x="36"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8"/>
            <p:cNvSpPr/>
            <p:nvPr/>
          </p:nvSpPr>
          <p:spPr>
            <a:xfrm>
              <a:off x="5657850" y="2459650"/>
              <a:ext cx="1200" cy="325"/>
            </a:xfrm>
            <a:custGeom>
              <a:rect b="b" l="l" r="r" t="t"/>
              <a:pathLst>
                <a:path extrusionOk="0" h="13" w="48">
                  <a:moveTo>
                    <a:pt x="48" y="1"/>
                  </a:moveTo>
                  <a:cubicBezTo>
                    <a:pt x="36" y="1"/>
                    <a:pt x="12" y="1"/>
                    <a:pt x="0" y="13"/>
                  </a:cubicBezTo>
                  <a:cubicBezTo>
                    <a:pt x="24" y="1"/>
                    <a:pt x="36"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8"/>
            <p:cNvSpPr/>
            <p:nvPr/>
          </p:nvSpPr>
          <p:spPr>
            <a:xfrm>
              <a:off x="5658925" y="2453500"/>
              <a:ext cx="425" cy="300"/>
            </a:xfrm>
            <a:custGeom>
              <a:rect b="b" l="l" r="r" t="t"/>
              <a:pathLst>
                <a:path extrusionOk="0" h="12" w="17">
                  <a:moveTo>
                    <a:pt x="5" y="0"/>
                  </a:moveTo>
                  <a:lnTo>
                    <a:pt x="5" y="0"/>
                  </a:lnTo>
                  <a:cubicBezTo>
                    <a:pt x="0" y="0"/>
                    <a:pt x="5" y="11"/>
                    <a:pt x="11" y="11"/>
                  </a:cubicBezTo>
                  <a:cubicBezTo>
                    <a:pt x="13" y="11"/>
                    <a:pt x="15" y="11"/>
                    <a:pt x="17" y="9"/>
                  </a:cubicBezTo>
                  <a:cubicBezTo>
                    <a:pt x="10" y="2"/>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8"/>
            <p:cNvSpPr/>
            <p:nvPr/>
          </p:nvSpPr>
          <p:spPr>
            <a:xfrm>
              <a:off x="5663425" y="2459950"/>
              <a:ext cx="975" cy="250"/>
            </a:xfrm>
            <a:custGeom>
              <a:rect b="b" l="l" r="r" t="t"/>
              <a:pathLst>
                <a:path extrusionOk="0" h="10" w="39">
                  <a:moveTo>
                    <a:pt x="27" y="1"/>
                  </a:moveTo>
                  <a:cubicBezTo>
                    <a:pt x="23" y="3"/>
                    <a:pt x="19" y="4"/>
                    <a:pt x="15" y="6"/>
                  </a:cubicBezTo>
                  <a:lnTo>
                    <a:pt x="15" y="6"/>
                  </a:lnTo>
                  <a:cubicBezTo>
                    <a:pt x="21" y="4"/>
                    <a:pt x="29" y="3"/>
                    <a:pt x="39" y="1"/>
                  </a:cubicBezTo>
                  <a:close/>
                  <a:moveTo>
                    <a:pt x="15" y="6"/>
                  </a:moveTo>
                  <a:lnTo>
                    <a:pt x="15" y="6"/>
                  </a:lnTo>
                  <a:cubicBezTo>
                    <a:pt x="4" y="8"/>
                    <a:pt x="1" y="10"/>
                    <a:pt x="2" y="10"/>
                  </a:cubicBezTo>
                  <a:cubicBezTo>
                    <a:pt x="3" y="10"/>
                    <a:pt x="8" y="8"/>
                    <a:pt x="15"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8"/>
            <p:cNvSpPr/>
            <p:nvPr/>
          </p:nvSpPr>
          <p:spPr>
            <a:xfrm>
              <a:off x="5664100" y="2465900"/>
              <a:ext cx="300" cy="25"/>
            </a:xfrm>
            <a:custGeom>
              <a:rect b="b" l="l" r="r" t="t"/>
              <a:pathLst>
                <a:path extrusionOk="0" h="1" w="12">
                  <a:moveTo>
                    <a:pt x="0" y="1"/>
                  </a:moveTo>
                  <a:lnTo>
                    <a:pt x="0" y="1"/>
                  </a:ln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8"/>
            <p:cNvSpPr/>
            <p:nvPr/>
          </p:nvSpPr>
          <p:spPr>
            <a:xfrm>
              <a:off x="5662300" y="2462925"/>
              <a:ext cx="325" cy="25"/>
            </a:xfrm>
            <a:custGeom>
              <a:rect b="b" l="l" r="r" t="t"/>
              <a:pathLst>
                <a:path extrusionOk="0" h="1" w="13">
                  <a:moveTo>
                    <a:pt x="13" y="1"/>
                  </a:moveTo>
                  <a:cubicBezTo>
                    <a:pt x="13" y="1"/>
                    <a:pt x="1"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8"/>
            <p:cNvSpPr/>
            <p:nvPr/>
          </p:nvSpPr>
          <p:spPr>
            <a:xfrm>
              <a:off x="5657475" y="2462500"/>
              <a:ext cx="1875" cy="150"/>
            </a:xfrm>
            <a:custGeom>
              <a:rect b="b" l="l" r="r" t="t"/>
              <a:pathLst>
                <a:path extrusionOk="0" h="6" w="75">
                  <a:moveTo>
                    <a:pt x="11" y="1"/>
                  </a:moveTo>
                  <a:cubicBezTo>
                    <a:pt x="0" y="1"/>
                    <a:pt x="43" y="6"/>
                    <a:pt x="75" y="6"/>
                  </a:cubicBezTo>
                  <a:cubicBezTo>
                    <a:pt x="35" y="2"/>
                    <a:pt x="16"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8"/>
            <p:cNvSpPr/>
            <p:nvPr/>
          </p:nvSpPr>
          <p:spPr>
            <a:xfrm>
              <a:off x="5659025" y="2464125"/>
              <a:ext cx="625" cy="25"/>
            </a:xfrm>
            <a:custGeom>
              <a:rect b="b" l="l" r="r" t="t"/>
              <a:pathLst>
                <a:path extrusionOk="0" h="1" w="25">
                  <a:moveTo>
                    <a:pt x="24" y="0"/>
                  </a:moveTo>
                  <a:cubicBezTo>
                    <a:pt x="1"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8"/>
            <p:cNvSpPr/>
            <p:nvPr/>
          </p:nvSpPr>
          <p:spPr>
            <a:xfrm>
              <a:off x="5661400" y="2465600"/>
              <a:ext cx="625" cy="25"/>
            </a:xfrm>
            <a:custGeom>
              <a:rect b="b" l="l" r="r" t="t"/>
              <a:pathLst>
                <a:path extrusionOk="0" h="1" w="25">
                  <a:moveTo>
                    <a:pt x="25" y="1"/>
                  </a:moveTo>
                  <a:cubicBezTo>
                    <a:pt x="25" y="1"/>
                    <a:pt x="1"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8"/>
            <p:cNvSpPr/>
            <p:nvPr/>
          </p:nvSpPr>
          <p:spPr>
            <a:xfrm>
              <a:off x="5660325" y="2465900"/>
              <a:ext cx="800" cy="175"/>
            </a:xfrm>
            <a:custGeom>
              <a:rect b="b" l="l" r="r" t="t"/>
              <a:pathLst>
                <a:path extrusionOk="0" h="7" w="32">
                  <a:moveTo>
                    <a:pt x="32" y="1"/>
                  </a:moveTo>
                  <a:cubicBezTo>
                    <a:pt x="24" y="1"/>
                    <a:pt x="0" y="6"/>
                    <a:pt x="3" y="6"/>
                  </a:cubicBezTo>
                  <a:cubicBezTo>
                    <a:pt x="4" y="6"/>
                    <a:pt x="12" y="5"/>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8"/>
            <p:cNvSpPr/>
            <p:nvPr/>
          </p:nvSpPr>
          <p:spPr>
            <a:xfrm>
              <a:off x="5659925" y="2465600"/>
              <a:ext cx="625" cy="25"/>
            </a:xfrm>
            <a:custGeom>
              <a:rect b="b" l="l" r="r" t="t"/>
              <a:pathLst>
                <a:path extrusionOk="0" h="1" w="25">
                  <a:moveTo>
                    <a:pt x="12" y="1"/>
                  </a:moveTo>
                  <a:cubicBezTo>
                    <a:pt x="12" y="1"/>
                    <a:pt x="24" y="1"/>
                    <a:pt x="24" y="1"/>
                  </a:cubicBezTo>
                  <a:cubicBezTo>
                    <a:pt x="24"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8"/>
            <p:cNvSpPr/>
            <p:nvPr/>
          </p:nvSpPr>
          <p:spPr>
            <a:xfrm>
              <a:off x="5658725" y="2463525"/>
              <a:ext cx="925" cy="25"/>
            </a:xfrm>
            <a:custGeom>
              <a:rect b="b" l="l" r="r" t="t"/>
              <a:pathLst>
                <a:path extrusionOk="0" h="1" w="37">
                  <a:moveTo>
                    <a:pt x="1" y="1"/>
                  </a:moveTo>
                  <a:cubicBezTo>
                    <a:pt x="1" y="1"/>
                    <a:pt x="36"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8"/>
            <p:cNvSpPr/>
            <p:nvPr/>
          </p:nvSpPr>
          <p:spPr>
            <a:xfrm>
              <a:off x="5658725" y="2463525"/>
              <a:ext cx="2125" cy="25"/>
            </a:xfrm>
            <a:custGeom>
              <a:rect b="b" l="l" r="r" t="t"/>
              <a:pathLst>
                <a:path extrusionOk="0" h="1" w="85">
                  <a:moveTo>
                    <a:pt x="1" y="1"/>
                  </a:moveTo>
                  <a:cubicBezTo>
                    <a:pt x="84"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3" name="Google Shape;1943;p8"/>
            <p:cNvSpPr/>
            <p:nvPr/>
          </p:nvSpPr>
          <p:spPr>
            <a:xfrm>
              <a:off x="5664100" y="2452000"/>
              <a:ext cx="150" cy="250"/>
            </a:xfrm>
            <a:custGeom>
              <a:rect b="b" l="l" r="r" t="t"/>
              <a:pathLst>
                <a:path extrusionOk="0" h="10" w="6">
                  <a:moveTo>
                    <a:pt x="5" y="0"/>
                  </a:moveTo>
                  <a:cubicBezTo>
                    <a:pt x="3" y="0"/>
                    <a:pt x="0" y="3"/>
                    <a:pt x="0" y="9"/>
                  </a:cubicBezTo>
                  <a:cubicBezTo>
                    <a:pt x="6" y="3"/>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4" name="Google Shape;1944;p8"/>
            <p:cNvSpPr/>
            <p:nvPr/>
          </p:nvSpPr>
          <p:spPr>
            <a:xfrm>
              <a:off x="5664100" y="2451925"/>
              <a:ext cx="300" cy="25"/>
            </a:xfrm>
            <a:custGeom>
              <a:rect b="b" l="l" r="r" t="t"/>
              <a:pathLst>
                <a:path extrusionOk="0" h="1" w="12">
                  <a:moveTo>
                    <a:pt x="12" y="0"/>
                  </a:moveTo>
                  <a:cubicBezTo>
                    <a:pt x="0" y="0"/>
                    <a:pt x="0" y="0"/>
                    <a:pt x="0"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p8"/>
            <p:cNvSpPr/>
            <p:nvPr/>
          </p:nvSpPr>
          <p:spPr>
            <a:xfrm>
              <a:off x="5664375" y="245192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8"/>
            <p:cNvSpPr/>
            <p:nvPr/>
          </p:nvSpPr>
          <p:spPr>
            <a:xfrm>
              <a:off x="5663200" y="2451925"/>
              <a:ext cx="325" cy="25"/>
            </a:xfrm>
            <a:custGeom>
              <a:rect b="b" l="l" r="r" t="t"/>
              <a:pathLst>
                <a:path extrusionOk="0" h="1" w="13">
                  <a:moveTo>
                    <a:pt x="0" y="0"/>
                  </a:moveTo>
                  <a:cubicBezTo>
                    <a:pt x="0" y="0"/>
                    <a:pt x="12"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8"/>
            <p:cNvSpPr/>
            <p:nvPr/>
          </p:nvSpPr>
          <p:spPr>
            <a:xfrm>
              <a:off x="5662600" y="2451925"/>
              <a:ext cx="1525" cy="25"/>
            </a:xfrm>
            <a:custGeom>
              <a:rect b="b" l="l" r="r" t="t"/>
              <a:pathLst>
                <a:path extrusionOk="0" h="1" w="61">
                  <a:moveTo>
                    <a:pt x="60" y="0"/>
                  </a:moveTo>
                  <a:cubicBezTo>
                    <a:pt x="48" y="0"/>
                    <a:pt x="1" y="0"/>
                    <a:pt x="60" y="0"/>
                  </a:cubicBezTo>
                  <a:cubicBezTo>
                    <a:pt x="24" y="0"/>
                    <a:pt x="48"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8"/>
            <p:cNvSpPr/>
            <p:nvPr/>
          </p:nvSpPr>
          <p:spPr>
            <a:xfrm>
              <a:off x="5657250" y="2459950"/>
              <a:ext cx="1200" cy="25"/>
            </a:xfrm>
            <a:custGeom>
              <a:rect b="b" l="l" r="r" t="t"/>
              <a:pathLst>
                <a:path extrusionOk="0" h="1" w="48">
                  <a:moveTo>
                    <a:pt x="48" y="1"/>
                  </a:moveTo>
                  <a:cubicBezTo>
                    <a:pt x="48" y="1"/>
                    <a:pt x="0" y="1"/>
                    <a:pt x="48" y="1"/>
                  </a:cubicBezTo>
                  <a:cubicBezTo>
                    <a:pt x="48" y="1"/>
                    <a:pt x="48"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8"/>
            <p:cNvSpPr/>
            <p:nvPr/>
          </p:nvSpPr>
          <p:spPr>
            <a:xfrm>
              <a:off x="5658425" y="2459075"/>
              <a:ext cx="1525" cy="25"/>
            </a:xfrm>
            <a:custGeom>
              <a:rect b="b" l="l" r="r" t="t"/>
              <a:pathLst>
                <a:path extrusionOk="0" h="1" w="61">
                  <a:moveTo>
                    <a:pt x="1" y="0"/>
                  </a:moveTo>
                  <a:cubicBezTo>
                    <a:pt x="1" y="0"/>
                    <a:pt x="60" y="0"/>
                    <a:pt x="1" y="0"/>
                  </a:cubicBezTo>
                  <a:cubicBezTo>
                    <a:pt x="1"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8"/>
            <p:cNvSpPr/>
            <p:nvPr/>
          </p:nvSpPr>
          <p:spPr>
            <a:xfrm>
              <a:off x="5659025" y="2459075"/>
              <a:ext cx="325" cy="25"/>
            </a:xfrm>
            <a:custGeom>
              <a:rect b="b" l="l" r="r" t="t"/>
              <a:pathLst>
                <a:path extrusionOk="0" h="1" w="13">
                  <a:moveTo>
                    <a:pt x="1" y="0"/>
                  </a:moveTo>
                  <a:cubicBezTo>
                    <a:pt x="1" y="0"/>
                    <a:pt x="13"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8"/>
            <p:cNvSpPr/>
            <p:nvPr/>
          </p:nvSpPr>
          <p:spPr>
            <a:xfrm>
              <a:off x="5657550" y="2458475"/>
              <a:ext cx="900" cy="25"/>
            </a:xfrm>
            <a:custGeom>
              <a:rect b="b" l="l" r="r" t="t"/>
              <a:pathLst>
                <a:path extrusionOk="0" h="1" w="36">
                  <a:moveTo>
                    <a:pt x="12" y="0"/>
                  </a:moveTo>
                  <a:cubicBezTo>
                    <a:pt x="0" y="0"/>
                    <a:pt x="12" y="0"/>
                    <a:pt x="12" y="0"/>
                  </a:cubicBezTo>
                  <a:cubicBezTo>
                    <a:pt x="0" y="0"/>
                    <a:pt x="36"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8"/>
            <p:cNvSpPr/>
            <p:nvPr/>
          </p:nvSpPr>
          <p:spPr>
            <a:xfrm>
              <a:off x="5687600" y="2459650"/>
              <a:ext cx="1225" cy="325"/>
            </a:xfrm>
            <a:custGeom>
              <a:rect b="b" l="l" r="r" t="t"/>
              <a:pathLst>
                <a:path extrusionOk="0" h="13" w="49">
                  <a:moveTo>
                    <a:pt x="48" y="1"/>
                  </a:moveTo>
                  <a:cubicBezTo>
                    <a:pt x="36" y="1"/>
                    <a:pt x="24" y="1"/>
                    <a:pt x="1" y="13"/>
                  </a:cubicBezTo>
                  <a:cubicBezTo>
                    <a:pt x="24" y="1"/>
                    <a:pt x="48"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8"/>
            <p:cNvSpPr/>
            <p:nvPr/>
          </p:nvSpPr>
          <p:spPr>
            <a:xfrm>
              <a:off x="5688825" y="2453375"/>
              <a:ext cx="600" cy="400"/>
            </a:xfrm>
            <a:custGeom>
              <a:rect b="b" l="l" r="r" t="t"/>
              <a:pathLst>
                <a:path extrusionOk="0" h="16" w="24">
                  <a:moveTo>
                    <a:pt x="5" y="0"/>
                  </a:moveTo>
                  <a:cubicBezTo>
                    <a:pt x="1" y="0"/>
                    <a:pt x="10" y="16"/>
                    <a:pt x="19" y="16"/>
                  </a:cubicBezTo>
                  <a:cubicBezTo>
                    <a:pt x="20" y="16"/>
                    <a:pt x="22" y="15"/>
                    <a:pt x="23" y="14"/>
                  </a:cubicBezTo>
                  <a:cubicBezTo>
                    <a:pt x="13" y="4"/>
                    <a:pt x="8"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8"/>
            <p:cNvSpPr/>
            <p:nvPr/>
          </p:nvSpPr>
          <p:spPr>
            <a:xfrm>
              <a:off x="5693550" y="2463100"/>
              <a:ext cx="425" cy="150"/>
            </a:xfrm>
            <a:custGeom>
              <a:rect b="b" l="l" r="r" t="t"/>
              <a:pathLst>
                <a:path extrusionOk="0" h="6" w="17">
                  <a:moveTo>
                    <a:pt x="11" y="0"/>
                  </a:moveTo>
                  <a:cubicBezTo>
                    <a:pt x="9" y="0"/>
                    <a:pt x="5" y="2"/>
                    <a:pt x="1" y="6"/>
                  </a:cubicBezTo>
                  <a:cubicBezTo>
                    <a:pt x="17" y="6"/>
                    <a:pt x="17"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p8"/>
            <p:cNvSpPr/>
            <p:nvPr/>
          </p:nvSpPr>
          <p:spPr>
            <a:xfrm>
              <a:off x="5693250" y="2459950"/>
              <a:ext cx="925" cy="250"/>
            </a:xfrm>
            <a:custGeom>
              <a:rect b="b" l="l" r="r" t="t"/>
              <a:pathLst>
                <a:path extrusionOk="0" h="10" w="37">
                  <a:moveTo>
                    <a:pt x="37" y="1"/>
                  </a:moveTo>
                  <a:cubicBezTo>
                    <a:pt x="7" y="7"/>
                    <a:pt x="1" y="10"/>
                    <a:pt x="5" y="10"/>
                  </a:cubicBezTo>
                  <a:cubicBezTo>
                    <a:pt x="10" y="10"/>
                    <a:pt x="25" y="7"/>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8"/>
            <p:cNvSpPr/>
            <p:nvPr/>
          </p:nvSpPr>
          <p:spPr>
            <a:xfrm>
              <a:off x="5690275" y="2461450"/>
              <a:ext cx="325" cy="25"/>
            </a:xfrm>
            <a:custGeom>
              <a:rect b="b" l="l" r="r" t="t"/>
              <a:pathLst>
                <a:path extrusionOk="0" h="1" w="13">
                  <a:moveTo>
                    <a:pt x="13" y="0"/>
                  </a:moveTo>
                  <a:cubicBezTo>
                    <a:pt x="1" y="0"/>
                    <a:pt x="13" y="0"/>
                    <a:pt x="13" y="0"/>
                  </a:cubicBezTo>
                  <a:cubicBezTo>
                    <a:pt x="13"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8"/>
            <p:cNvSpPr/>
            <p:nvPr/>
          </p:nvSpPr>
          <p:spPr>
            <a:xfrm>
              <a:off x="5691775" y="2465975"/>
              <a:ext cx="550" cy="250"/>
            </a:xfrm>
            <a:custGeom>
              <a:rect b="b" l="l" r="r" t="t"/>
              <a:pathLst>
                <a:path extrusionOk="0" h="10" w="22">
                  <a:moveTo>
                    <a:pt x="18" y="1"/>
                  </a:moveTo>
                  <a:lnTo>
                    <a:pt x="18" y="1"/>
                  </a:lnTo>
                  <a:cubicBezTo>
                    <a:pt x="15" y="1"/>
                    <a:pt x="6" y="4"/>
                    <a:pt x="0" y="10"/>
                  </a:cubicBezTo>
                  <a:cubicBezTo>
                    <a:pt x="18" y="4"/>
                    <a:pt x="21"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p8"/>
            <p:cNvSpPr/>
            <p:nvPr/>
          </p:nvSpPr>
          <p:spPr>
            <a:xfrm>
              <a:off x="5693850" y="2465900"/>
              <a:ext cx="325" cy="25"/>
            </a:xfrm>
            <a:custGeom>
              <a:rect b="b" l="l" r="r" t="t"/>
              <a:pathLst>
                <a:path extrusionOk="0" h="1" w="13">
                  <a:moveTo>
                    <a:pt x="1" y="1"/>
                  </a:moveTo>
                  <a:lnTo>
                    <a:pt x="1" y="1"/>
                  </a:ln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p8"/>
            <p:cNvSpPr/>
            <p:nvPr/>
          </p:nvSpPr>
          <p:spPr>
            <a:xfrm>
              <a:off x="5693850" y="2466200"/>
              <a:ext cx="325" cy="25"/>
            </a:xfrm>
            <a:custGeom>
              <a:rect b="b" l="l" r="r" t="t"/>
              <a:pathLst>
                <a:path extrusionOk="0" h="1" w="13">
                  <a:moveTo>
                    <a:pt x="1" y="1"/>
                  </a:move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8"/>
            <p:cNvSpPr/>
            <p:nvPr/>
          </p:nvSpPr>
          <p:spPr>
            <a:xfrm>
              <a:off x="5688500" y="2464125"/>
              <a:ext cx="1200" cy="25"/>
            </a:xfrm>
            <a:custGeom>
              <a:rect b="b" l="l" r="r" t="t"/>
              <a:pathLst>
                <a:path extrusionOk="0" h="1" w="48">
                  <a:moveTo>
                    <a:pt x="48" y="0"/>
                  </a:moveTo>
                  <a:cubicBezTo>
                    <a:pt x="24" y="0"/>
                    <a:pt x="0" y="0"/>
                    <a:pt x="48" y="0"/>
                  </a:cubicBezTo>
                  <a:cubicBezTo>
                    <a:pt x="36" y="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8"/>
            <p:cNvSpPr/>
            <p:nvPr/>
          </p:nvSpPr>
          <p:spPr>
            <a:xfrm>
              <a:off x="5689100" y="2464125"/>
              <a:ext cx="600" cy="25"/>
            </a:xfrm>
            <a:custGeom>
              <a:rect b="b" l="l" r="r" t="t"/>
              <a:pathLst>
                <a:path extrusionOk="0" h="1" w="24">
                  <a:moveTo>
                    <a:pt x="12" y="0"/>
                  </a:moveTo>
                  <a:cubicBezTo>
                    <a:pt x="0" y="0"/>
                    <a:pt x="2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8"/>
            <p:cNvSpPr/>
            <p:nvPr/>
          </p:nvSpPr>
          <p:spPr>
            <a:xfrm>
              <a:off x="5693850" y="2466200"/>
              <a:ext cx="325" cy="25"/>
            </a:xfrm>
            <a:custGeom>
              <a:rect b="b" l="l" r="r" t="t"/>
              <a:pathLst>
                <a:path extrusionOk="0" h="1" w="13">
                  <a:moveTo>
                    <a:pt x="1" y="1"/>
                  </a:moveTo>
                  <a:cubicBezTo>
                    <a:pt x="1" y="1"/>
                    <a:pt x="13" y="1"/>
                    <a:pt x="13"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8"/>
            <p:cNvSpPr/>
            <p:nvPr/>
          </p:nvSpPr>
          <p:spPr>
            <a:xfrm>
              <a:off x="5687400" y="2462500"/>
              <a:ext cx="2025" cy="150"/>
            </a:xfrm>
            <a:custGeom>
              <a:rect b="b" l="l" r="r" t="t"/>
              <a:pathLst>
                <a:path extrusionOk="0" h="6" w="81">
                  <a:moveTo>
                    <a:pt x="14" y="1"/>
                  </a:moveTo>
                  <a:cubicBezTo>
                    <a:pt x="1" y="1"/>
                    <a:pt x="40" y="6"/>
                    <a:pt x="80" y="6"/>
                  </a:cubicBezTo>
                  <a:cubicBezTo>
                    <a:pt x="40" y="2"/>
                    <a:pt x="21"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4" name="Google Shape;1964;p8"/>
            <p:cNvSpPr/>
            <p:nvPr/>
          </p:nvSpPr>
          <p:spPr>
            <a:xfrm>
              <a:off x="5691475" y="2465600"/>
              <a:ext cx="625" cy="25"/>
            </a:xfrm>
            <a:custGeom>
              <a:rect b="b" l="l" r="r" t="t"/>
              <a:pathLst>
                <a:path extrusionOk="0" h="1" w="25">
                  <a:moveTo>
                    <a:pt x="24" y="1"/>
                  </a:moveTo>
                  <a:cubicBezTo>
                    <a:pt x="12" y="1"/>
                    <a:pt x="0"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5" name="Google Shape;1965;p8"/>
            <p:cNvSpPr/>
            <p:nvPr/>
          </p:nvSpPr>
          <p:spPr>
            <a:xfrm>
              <a:off x="5690375" y="2465900"/>
              <a:ext cx="825" cy="175"/>
            </a:xfrm>
            <a:custGeom>
              <a:rect b="b" l="l" r="r" t="t"/>
              <a:pathLst>
                <a:path extrusionOk="0" h="7" w="33">
                  <a:moveTo>
                    <a:pt x="33" y="1"/>
                  </a:moveTo>
                  <a:cubicBezTo>
                    <a:pt x="25" y="1"/>
                    <a:pt x="1" y="6"/>
                    <a:pt x="3" y="6"/>
                  </a:cubicBezTo>
                  <a:cubicBezTo>
                    <a:pt x="5" y="6"/>
                    <a:pt x="13" y="5"/>
                    <a:pt x="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8"/>
            <p:cNvSpPr/>
            <p:nvPr/>
          </p:nvSpPr>
          <p:spPr>
            <a:xfrm>
              <a:off x="5689975" y="2465600"/>
              <a:ext cx="625" cy="25"/>
            </a:xfrm>
            <a:custGeom>
              <a:rect b="b" l="l" r="r" t="t"/>
              <a:pathLst>
                <a:path extrusionOk="0" h="1" w="25">
                  <a:moveTo>
                    <a:pt x="1" y="1"/>
                  </a:moveTo>
                  <a:cubicBezTo>
                    <a:pt x="13" y="1"/>
                    <a:pt x="13" y="1"/>
                    <a:pt x="25" y="1"/>
                  </a:cubicBez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8"/>
            <p:cNvSpPr/>
            <p:nvPr/>
          </p:nvSpPr>
          <p:spPr>
            <a:xfrm>
              <a:off x="5691175" y="2464425"/>
              <a:ext cx="1225" cy="25"/>
            </a:xfrm>
            <a:custGeom>
              <a:rect b="b" l="l" r="r" t="t"/>
              <a:pathLst>
                <a:path extrusionOk="0" h="1" w="49">
                  <a:moveTo>
                    <a:pt x="1" y="0"/>
                  </a:moveTo>
                  <a:cubicBezTo>
                    <a:pt x="48" y="0"/>
                    <a:pt x="48"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8"/>
            <p:cNvSpPr/>
            <p:nvPr/>
          </p:nvSpPr>
          <p:spPr>
            <a:xfrm>
              <a:off x="5691175" y="2464425"/>
              <a:ext cx="925" cy="25"/>
            </a:xfrm>
            <a:custGeom>
              <a:rect b="b" l="l" r="r" t="t"/>
              <a:pathLst>
                <a:path extrusionOk="0" h="1" w="37">
                  <a:moveTo>
                    <a:pt x="1" y="0"/>
                  </a:moveTo>
                  <a:cubicBezTo>
                    <a:pt x="24" y="0"/>
                    <a:pt x="36" y="0"/>
                    <a:pt x="36" y="0"/>
                  </a:cubicBezTo>
                  <a:cubicBezTo>
                    <a:pt x="24" y="0"/>
                    <a:pt x="1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8"/>
            <p:cNvSpPr/>
            <p:nvPr/>
          </p:nvSpPr>
          <p:spPr>
            <a:xfrm>
              <a:off x="5687600" y="2463525"/>
              <a:ext cx="3300" cy="25"/>
            </a:xfrm>
            <a:custGeom>
              <a:rect b="b" l="l" r="r" t="t"/>
              <a:pathLst>
                <a:path extrusionOk="0" h="1" w="132">
                  <a:moveTo>
                    <a:pt x="60" y="1"/>
                  </a:moveTo>
                  <a:cubicBezTo>
                    <a:pt x="1" y="1"/>
                    <a:pt x="132" y="1"/>
                    <a:pt x="60" y="1"/>
                  </a:cubicBezTo>
                  <a:cubicBezTo>
                    <a:pt x="60" y="1"/>
                    <a:pt x="72" y="1"/>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8"/>
            <p:cNvSpPr/>
            <p:nvPr/>
          </p:nvSpPr>
          <p:spPr>
            <a:xfrm>
              <a:off x="5688500" y="2463525"/>
              <a:ext cx="925" cy="25"/>
            </a:xfrm>
            <a:custGeom>
              <a:rect b="b" l="l" r="r" t="t"/>
              <a:pathLst>
                <a:path extrusionOk="0" h="1" w="37">
                  <a:moveTo>
                    <a:pt x="12" y="1"/>
                  </a:moveTo>
                  <a:cubicBezTo>
                    <a:pt x="0" y="1"/>
                    <a:pt x="36"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8"/>
            <p:cNvSpPr/>
            <p:nvPr/>
          </p:nvSpPr>
          <p:spPr>
            <a:xfrm>
              <a:off x="5694050" y="2451925"/>
              <a:ext cx="325" cy="150"/>
            </a:xfrm>
            <a:custGeom>
              <a:rect b="b" l="l" r="r" t="t"/>
              <a:pathLst>
                <a:path extrusionOk="0" h="6" w="13">
                  <a:moveTo>
                    <a:pt x="5" y="0"/>
                  </a:moveTo>
                  <a:cubicBezTo>
                    <a:pt x="1" y="4"/>
                    <a:pt x="1" y="6"/>
                    <a:pt x="2" y="6"/>
                  </a:cubicBezTo>
                  <a:cubicBezTo>
                    <a:pt x="5" y="6"/>
                    <a:pt x="13"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8"/>
            <p:cNvSpPr/>
            <p:nvPr/>
          </p:nvSpPr>
          <p:spPr>
            <a:xfrm>
              <a:off x="5693875" y="2451925"/>
              <a:ext cx="300" cy="150"/>
            </a:xfrm>
            <a:custGeom>
              <a:rect b="b" l="l" r="r" t="t"/>
              <a:pathLst>
                <a:path extrusionOk="0" h="6" w="12">
                  <a:moveTo>
                    <a:pt x="12" y="0"/>
                  </a:moveTo>
                  <a:cubicBezTo>
                    <a:pt x="4" y="0"/>
                    <a:pt x="1" y="6"/>
                    <a:pt x="4" y="6"/>
                  </a:cubicBezTo>
                  <a:cubicBezTo>
                    <a:pt x="5" y="6"/>
                    <a:pt x="8" y="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8"/>
            <p:cNvSpPr/>
            <p:nvPr/>
          </p:nvSpPr>
          <p:spPr>
            <a:xfrm>
              <a:off x="5693850" y="2451925"/>
              <a:ext cx="325" cy="325"/>
            </a:xfrm>
            <a:custGeom>
              <a:rect b="b" l="l" r="r" t="t"/>
              <a:pathLst>
                <a:path extrusionOk="0" h="13" w="13">
                  <a:moveTo>
                    <a:pt x="1" y="12"/>
                  </a:moveTo>
                  <a:cubicBezTo>
                    <a:pt x="1" y="12"/>
                    <a:pt x="13" y="0"/>
                    <a:pt x="1" y="12"/>
                  </a:cubicBezTo>
                  <a:cubicBezTo>
                    <a:pt x="1" y="12"/>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8"/>
            <p:cNvSpPr/>
            <p:nvPr/>
          </p:nvSpPr>
          <p:spPr>
            <a:xfrm>
              <a:off x="5692375" y="2451925"/>
              <a:ext cx="2100" cy="25"/>
            </a:xfrm>
            <a:custGeom>
              <a:rect b="b" l="l" r="r" t="t"/>
              <a:pathLst>
                <a:path extrusionOk="0" h="1" w="84">
                  <a:moveTo>
                    <a:pt x="48" y="0"/>
                  </a:moveTo>
                  <a:cubicBezTo>
                    <a:pt x="0" y="0"/>
                    <a:pt x="83" y="0"/>
                    <a:pt x="48" y="0"/>
                  </a:cubicBezTo>
                  <a:cubicBezTo>
                    <a:pt x="48" y="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8"/>
            <p:cNvSpPr/>
            <p:nvPr/>
          </p:nvSpPr>
          <p:spPr>
            <a:xfrm>
              <a:off x="5687925" y="2459950"/>
              <a:ext cx="300" cy="175"/>
            </a:xfrm>
            <a:custGeom>
              <a:rect b="b" l="l" r="r" t="t"/>
              <a:pathLst>
                <a:path extrusionOk="0" h="7" w="12">
                  <a:moveTo>
                    <a:pt x="11" y="1"/>
                  </a:moveTo>
                  <a:cubicBezTo>
                    <a:pt x="4" y="1"/>
                    <a:pt x="1" y="6"/>
                    <a:pt x="4" y="6"/>
                  </a:cubicBezTo>
                  <a:cubicBezTo>
                    <a:pt x="5" y="6"/>
                    <a:pt x="7" y="5"/>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8"/>
            <p:cNvSpPr/>
            <p:nvPr/>
          </p:nvSpPr>
          <p:spPr>
            <a:xfrm>
              <a:off x="5687600" y="2459075"/>
              <a:ext cx="1225" cy="25"/>
            </a:xfrm>
            <a:custGeom>
              <a:rect b="b" l="l" r="r" t="t"/>
              <a:pathLst>
                <a:path extrusionOk="0" h="1" w="49">
                  <a:moveTo>
                    <a:pt x="48" y="0"/>
                  </a:moveTo>
                  <a:cubicBezTo>
                    <a:pt x="48" y="0"/>
                    <a:pt x="1" y="0"/>
                    <a:pt x="48" y="0"/>
                  </a:cubicBezTo>
                  <a:cubicBezTo>
                    <a:pt x="48" y="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8"/>
            <p:cNvSpPr/>
            <p:nvPr/>
          </p:nvSpPr>
          <p:spPr>
            <a:xfrm>
              <a:off x="5689100" y="2459075"/>
              <a:ext cx="325" cy="25"/>
            </a:xfrm>
            <a:custGeom>
              <a:rect b="b" l="l" r="r" t="t"/>
              <a:pathLst>
                <a:path extrusionOk="0" h="1" w="13">
                  <a:moveTo>
                    <a:pt x="0" y="0"/>
                  </a:moveTo>
                  <a:cubicBezTo>
                    <a:pt x="0" y="0"/>
                    <a:pt x="12"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8"/>
            <p:cNvSpPr/>
            <p:nvPr/>
          </p:nvSpPr>
          <p:spPr>
            <a:xfrm>
              <a:off x="5688800" y="2459075"/>
              <a:ext cx="325" cy="25"/>
            </a:xfrm>
            <a:custGeom>
              <a:rect b="b" l="l" r="r" t="t"/>
              <a:pathLst>
                <a:path extrusionOk="0" h="1" w="13">
                  <a:moveTo>
                    <a:pt x="12" y="0"/>
                  </a:moveTo>
                  <a:cubicBezTo>
                    <a:pt x="0" y="0"/>
                    <a:pt x="0"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8"/>
            <p:cNvSpPr/>
            <p:nvPr/>
          </p:nvSpPr>
          <p:spPr>
            <a:xfrm>
              <a:off x="5688500" y="2459075"/>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8"/>
            <p:cNvSpPr/>
            <p:nvPr/>
          </p:nvSpPr>
          <p:spPr>
            <a:xfrm>
              <a:off x="5687600" y="2458475"/>
              <a:ext cx="925" cy="25"/>
            </a:xfrm>
            <a:custGeom>
              <a:rect b="b" l="l" r="r" t="t"/>
              <a:pathLst>
                <a:path extrusionOk="0" h="1" w="37">
                  <a:moveTo>
                    <a:pt x="1" y="0"/>
                  </a:moveTo>
                  <a:cubicBezTo>
                    <a:pt x="1" y="0"/>
                    <a:pt x="1" y="0"/>
                    <a:pt x="1" y="0"/>
                  </a:cubicBezTo>
                  <a:cubicBezTo>
                    <a:pt x="1" y="0"/>
                    <a:pt x="36"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8"/>
            <p:cNvSpPr/>
            <p:nvPr/>
          </p:nvSpPr>
          <p:spPr>
            <a:xfrm>
              <a:off x="5721250" y="2461150"/>
              <a:ext cx="900" cy="25"/>
            </a:xfrm>
            <a:custGeom>
              <a:rect b="b" l="l" r="r" t="t"/>
              <a:pathLst>
                <a:path extrusionOk="0" h="1" w="36">
                  <a:moveTo>
                    <a:pt x="0" y="0"/>
                  </a:moveTo>
                  <a:cubicBezTo>
                    <a:pt x="0" y="0"/>
                    <a:pt x="36"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8"/>
            <p:cNvSpPr/>
            <p:nvPr/>
          </p:nvSpPr>
          <p:spPr>
            <a:xfrm>
              <a:off x="5720350" y="2461450"/>
              <a:ext cx="325" cy="25"/>
            </a:xfrm>
            <a:custGeom>
              <a:rect b="b" l="l" r="r" t="t"/>
              <a:pathLst>
                <a:path extrusionOk="0" h="1" w="13">
                  <a:moveTo>
                    <a:pt x="0" y="0"/>
                  </a:moveTo>
                  <a:cubicBezTo>
                    <a:pt x="0" y="0"/>
                    <a:pt x="12"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8"/>
            <p:cNvSpPr/>
            <p:nvPr/>
          </p:nvSpPr>
          <p:spPr>
            <a:xfrm>
              <a:off x="5717675" y="2459650"/>
              <a:ext cx="1200" cy="325"/>
            </a:xfrm>
            <a:custGeom>
              <a:rect b="b" l="l" r="r" t="t"/>
              <a:pathLst>
                <a:path extrusionOk="0" h="13" w="48">
                  <a:moveTo>
                    <a:pt x="48" y="1"/>
                  </a:moveTo>
                  <a:cubicBezTo>
                    <a:pt x="36" y="1"/>
                    <a:pt x="12" y="1"/>
                    <a:pt x="0" y="13"/>
                  </a:cubicBezTo>
                  <a:cubicBezTo>
                    <a:pt x="24" y="1"/>
                    <a:pt x="36"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8"/>
            <p:cNvSpPr/>
            <p:nvPr/>
          </p:nvSpPr>
          <p:spPr>
            <a:xfrm>
              <a:off x="5723325" y="2463100"/>
              <a:ext cx="625" cy="150"/>
            </a:xfrm>
            <a:custGeom>
              <a:rect b="b" l="l" r="r" t="t"/>
              <a:pathLst>
                <a:path extrusionOk="0" h="6" w="25">
                  <a:moveTo>
                    <a:pt x="14" y="0"/>
                  </a:moveTo>
                  <a:cubicBezTo>
                    <a:pt x="10" y="0"/>
                    <a:pt x="4" y="2"/>
                    <a:pt x="0" y="6"/>
                  </a:cubicBezTo>
                  <a:cubicBezTo>
                    <a:pt x="24" y="6"/>
                    <a:pt x="22"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5" name="Google Shape;1985;p8"/>
            <p:cNvSpPr/>
            <p:nvPr/>
          </p:nvSpPr>
          <p:spPr>
            <a:xfrm>
              <a:off x="5723925" y="2465900"/>
              <a:ext cx="325" cy="25"/>
            </a:xfrm>
            <a:custGeom>
              <a:rect b="b" l="l" r="r" t="t"/>
              <a:pathLst>
                <a:path extrusionOk="0" h="1" w="13">
                  <a:moveTo>
                    <a:pt x="0" y="1"/>
                  </a:moveTo>
                  <a:lnTo>
                    <a:pt x="0" y="1"/>
                  </a:ln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6" name="Google Shape;1986;p8"/>
            <p:cNvSpPr/>
            <p:nvPr/>
          </p:nvSpPr>
          <p:spPr>
            <a:xfrm>
              <a:off x="5721525" y="2465975"/>
              <a:ext cx="550" cy="250"/>
            </a:xfrm>
            <a:custGeom>
              <a:rect b="b" l="l" r="r" t="t"/>
              <a:pathLst>
                <a:path extrusionOk="0" h="10" w="22">
                  <a:moveTo>
                    <a:pt x="19" y="1"/>
                  </a:moveTo>
                  <a:lnTo>
                    <a:pt x="19" y="1"/>
                  </a:lnTo>
                  <a:cubicBezTo>
                    <a:pt x="16" y="1"/>
                    <a:pt x="7" y="4"/>
                    <a:pt x="1" y="10"/>
                  </a:cubicBezTo>
                  <a:cubicBezTo>
                    <a:pt x="19" y="4"/>
                    <a:pt x="22"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7" name="Google Shape;1987;p8"/>
            <p:cNvSpPr/>
            <p:nvPr/>
          </p:nvSpPr>
          <p:spPr>
            <a:xfrm>
              <a:off x="5723250" y="2459950"/>
              <a:ext cx="1000" cy="250"/>
            </a:xfrm>
            <a:custGeom>
              <a:rect b="b" l="l" r="r" t="t"/>
              <a:pathLst>
                <a:path extrusionOk="0" h="10" w="40">
                  <a:moveTo>
                    <a:pt x="27" y="1"/>
                  </a:moveTo>
                  <a:cubicBezTo>
                    <a:pt x="23" y="3"/>
                    <a:pt x="19" y="4"/>
                    <a:pt x="15" y="6"/>
                  </a:cubicBezTo>
                  <a:lnTo>
                    <a:pt x="15" y="6"/>
                  </a:lnTo>
                  <a:cubicBezTo>
                    <a:pt x="21" y="4"/>
                    <a:pt x="29" y="3"/>
                    <a:pt x="39" y="1"/>
                  </a:cubicBezTo>
                  <a:close/>
                  <a:moveTo>
                    <a:pt x="15" y="6"/>
                  </a:moveTo>
                  <a:lnTo>
                    <a:pt x="15" y="6"/>
                  </a:lnTo>
                  <a:cubicBezTo>
                    <a:pt x="4" y="8"/>
                    <a:pt x="1" y="10"/>
                    <a:pt x="2" y="10"/>
                  </a:cubicBezTo>
                  <a:cubicBezTo>
                    <a:pt x="3" y="10"/>
                    <a:pt x="8" y="8"/>
                    <a:pt x="15"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8" name="Google Shape;1988;p8"/>
            <p:cNvSpPr/>
            <p:nvPr/>
          </p:nvSpPr>
          <p:spPr>
            <a:xfrm>
              <a:off x="5718550" y="2464125"/>
              <a:ext cx="925" cy="25"/>
            </a:xfrm>
            <a:custGeom>
              <a:rect b="b" l="l" r="r" t="t"/>
              <a:pathLst>
                <a:path extrusionOk="0" h="1" w="37">
                  <a:moveTo>
                    <a:pt x="37" y="0"/>
                  </a:moveTo>
                  <a:cubicBezTo>
                    <a:pt x="25" y="0"/>
                    <a:pt x="1" y="0"/>
                    <a:pt x="37" y="0"/>
                  </a:cubicBezTo>
                  <a:cubicBezTo>
                    <a:pt x="37" y="0"/>
                    <a:pt x="37"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9" name="Google Shape;1989;p8"/>
            <p:cNvSpPr/>
            <p:nvPr/>
          </p:nvSpPr>
          <p:spPr>
            <a:xfrm>
              <a:off x="5719150" y="2464125"/>
              <a:ext cx="325" cy="25"/>
            </a:xfrm>
            <a:custGeom>
              <a:rect b="b" l="l" r="r" t="t"/>
              <a:pathLst>
                <a:path extrusionOk="0" h="1" w="13">
                  <a:moveTo>
                    <a:pt x="13" y="0"/>
                  </a:move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0" name="Google Shape;1990;p8"/>
            <p:cNvSpPr/>
            <p:nvPr/>
          </p:nvSpPr>
          <p:spPr>
            <a:xfrm>
              <a:off x="5721250" y="2464425"/>
              <a:ext cx="900" cy="25"/>
            </a:xfrm>
            <a:custGeom>
              <a:rect b="b" l="l" r="r" t="t"/>
              <a:pathLst>
                <a:path extrusionOk="0" h="1" w="36">
                  <a:moveTo>
                    <a:pt x="36" y="0"/>
                  </a:moveTo>
                  <a:cubicBezTo>
                    <a:pt x="24" y="0"/>
                    <a:pt x="12" y="0"/>
                    <a:pt x="0" y="0"/>
                  </a:cubicBezTo>
                  <a:cubicBezTo>
                    <a:pt x="24"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1" name="Google Shape;1991;p8"/>
            <p:cNvSpPr/>
            <p:nvPr/>
          </p:nvSpPr>
          <p:spPr>
            <a:xfrm>
              <a:off x="5715875" y="2452100"/>
              <a:ext cx="9850" cy="13825"/>
            </a:xfrm>
            <a:custGeom>
              <a:rect b="b" l="l" r="r" t="t"/>
              <a:pathLst>
                <a:path extrusionOk="0" h="553" w="394">
                  <a:moveTo>
                    <a:pt x="137" y="46"/>
                  </a:moveTo>
                  <a:cubicBezTo>
                    <a:pt x="125" y="49"/>
                    <a:pt x="124" y="50"/>
                    <a:pt x="127" y="50"/>
                  </a:cubicBezTo>
                  <a:cubicBezTo>
                    <a:pt x="130" y="50"/>
                    <a:pt x="136" y="49"/>
                    <a:pt x="137" y="46"/>
                  </a:cubicBezTo>
                  <a:close/>
                  <a:moveTo>
                    <a:pt x="301" y="95"/>
                  </a:moveTo>
                  <a:lnTo>
                    <a:pt x="301" y="95"/>
                  </a:lnTo>
                  <a:cubicBezTo>
                    <a:pt x="304" y="97"/>
                    <a:pt x="307" y="99"/>
                    <a:pt x="310" y="100"/>
                  </a:cubicBezTo>
                  <a:cubicBezTo>
                    <a:pt x="307" y="97"/>
                    <a:pt x="304" y="96"/>
                    <a:pt x="301" y="95"/>
                  </a:cubicBezTo>
                  <a:close/>
                  <a:moveTo>
                    <a:pt x="83" y="183"/>
                  </a:moveTo>
                  <a:cubicBezTo>
                    <a:pt x="78" y="183"/>
                    <a:pt x="75" y="184"/>
                    <a:pt x="72" y="184"/>
                  </a:cubicBezTo>
                  <a:cubicBezTo>
                    <a:pt x="75" y="184"/>
                    <a:pt x="79" y="183"/>
                    <a:pt x="83" y="183"/>
                  </a:cubicBezTo>
                  <a:close/>
                  <a:moveTo>
                    <a:pt x="84" y="315"/>
                  </a:moveTo>
                  <a:lnTo>
                    <a:pt x="84" y="315"/>
                  </a:lnTo>
                  <a:cubicBezTo>
                    <a:pt x="86" y="317"/>
                    <a:pt x="88" y="319"/>
                    <a:pt x="90" y="321"/>
                  </a:cubicBezTo>
                  <a:lnTo>
                    <a:pt x="90" y="321"/>
                  </a:lnTo>
                  <a:cubicBezTo>
                    <a:pt x="88" y="319"/>
                    <a:pt x="87" y="317"/>
                    <a:pt x="84" y="315"/>
                  </a:cubicBezTo>
                  <a:close/>
                  <a:moveTo>
                    <a:pt x="90" y="321"/>
                  </a:moveTo>
                  <a:cubicBezTo>
                    <a:pt x="91" y="322"/>
                    <a:pt x="92" y="323"/>
                    <a:pt x="93" y="324"/>
                  </a:cubicBezTo>
                  <a:lnTo>
                    <a:pt x="93" y="324"/>
                  </a:lnTo>
                  <a:cubicBezTo>
                    <a:pt x="93" y="324"/>
                    <a:pt x="93" y="324"/>
                    <a:pt x="93" y="324"/>
                  </a:cubicBezTo>
                  <a:lnTo>
                    <a:pt x="93" y="324"/>
                  </a:lnTo>
                  <a:cubicBezTo>
                    <a:pt x="92" y="323"/>
                    <a:pt x="91" y="322"/>
                    <a:pt x="90" y="321"/>
                  </a:cubicBezTo>
                  <a:close/>
                  <a:moveTo>
                    <a:pt x="93" y="324"/>
                  </a:moveTo>
                  <a:cubicBezTo>
                    <a:pt x="90" y="324"/>
                    <a:pt x="87" y="325"/>
                    <a:pt x="84" y="327"/>
                  </a:cubicBezTo>
                  <a:cubicBezTo>
                    <a:pt x="91" y="327"/>
                    <a:pt x="94" y="327"/>
                    <a:pt x="93" y="324"/>
                  </a:cubicBezTo>
                  <a:close/>
                  <a:moveTo>
                    <a:pt x="132" y="345"/>
                  </a:moveTo>
                  <a:cubicBezTo>
                    <a:pt x="139" y="348"/>
                    <a:pt x="144" y="350"/>
                    <a:pt x="144" y="350"/>
                  </a:cubicBezTo>
                  <a:cubicBezTo>
                    <a:pt x="141" y="350"/>
                    <a:pt x="137" y="348"/>
                    <a:pt x="132" y="345"/>
                  </a:cubicBezTo>
                  <a:close/>
                  <a:moveTo>
                    <a:pt x="132" y="386"/>
                  </a:moveTo>
                  <a:cubicBezTo>
                    <a:pt x="143" y="387"/>
                    <a:pt x="153" y="388"/>
                    <a:pt x="162" y="389"/>
                  </a:cubicBezTo>
                  <a:lnTo>
                    <a:pt x="162" y="389"/>
                  </a:lnTo>
                  <a:cubicBezTo>
                    <a:pt x="157" y="386"/>
                    <a:pt x="146" y="386"/>
                    <a:pt x="132" y="386"/>
                  </a:cubicBezTo>
                  <a:close/>
                  <a:moveTo>
                    <a:pt x="179" y="427"/>
                  </a:moveTo>
                  <a:lnTo>
                    <a:pt x="179" y="427"/>
                  </a:lnTo>
                  <a:cubicBezTo>
                    <a:pt x="201" y="429"/>
                    <a:pt x="224" y="432"/>
                    <a:pt x="243" y="434"/>
                  </a:cubicBezTo>
                  <a:lnTo>
                    <a:pt x="243" y="434"/>
                  </a:lnTo>
                  <a:cubicBezTo>
                    <a:pt x="187" y="434"/>
                    <a:pt x="166" y="433"/>
                    <a:pt x="179" y="427"/>
                  </a:cubicBezTo>
                  <a:close/>
                  <a:moveTo>
                    <a:pt x="312" y="432"/>
                  </a:moveTo>
                  <a:cubicBezTo>
                    <a:pt x="316" y="433"/>
                    <a:pt x="319" y="434"/>
                    <a:pt x="322" y="434"/>
                  </a:cubicBezTo>
                  <a:cubicBezTo>
                    <a:pt x="322" y="434"/>
                    <a:pt x="318" y="433"/>
                    <a:pt x="312" y="432"/>
                  </a:cubicBezTo>
                  <a:close/>
                  <a:moveTo>
                    <a:pt x="277" y="463"/>
                  </a:moveTo>
                  <a:cubicBezTo>
                    <a:pt x="281" y="468"/>
                    <a:pt x="284" y="474"/>
                    <a:pt x="286" y="481"/>
                  </a:cubicBezTo>
                  <a:cubicBezTo>
                    <a:pt x="266" y="477"/>
                    <a:pt x="245" y="475"/>
                    <a:pt x="224" y="473"/>
                  </a:cubicBezTo>
                  <a:lnTo>
                    <a:pt x="224" y="473"/>
                  </a:lnTo>
                  <a:cubicBezTo>
                    <a:pt x="244" y="469"/>
                    <a:pt x="262" y="466"/>
                    <a:pt x="277" y="463"/>
                  </a:cubicBezTo>
                  <a:close/>
                  <a:moveTo>
                    <a:pt x="237" y="0"/>
                  </a:moveTo>
                  <a:cubicBezTo>
                    <a:pt x="204" y="0"/>
                    <a:pt x="171" y="8"/>
                    <a:pt x="132" y="41"/>
                  </a:cubicBezTo>
                  <a:cubicBezTo>
                    <a:pt x="136" y="43"/>
                    <a:pt x="137" y="45"/>
                    <a:pt x="137" y="46"/>
                  </a:cubicBezTo>
                  <a:lnTo>
                    <a:pt x="137" y="46"/>
                  </a:lnTo>
                  <a:cubicBezTo>
                    <a:pt x="143" y="45"/>
                    <a:pt x="153" y="43"/>
                    <a:pt x="167" y="41"/>
                  </a:cubicBezTo>
                  <a:lnTo>
                    <a:pt x="167" y="41"/>
                  </a:lnTo>
                  <a:cubicBezTo>
                    <a:pt x="148" y="51"/>
                    <a:pt x="144" y="68"/>
                    <a:pt x="131" y="68"/>
                  </a:cubicBezTo>
                  <a:cubicBezTo>
                    <a:pt x="128" y="68"/>
                    <a:pt x="124" y="67"/>
                    <a:pt x="120" y="65"/>
                  </a:cubicBezTo>
                  <a:lnTo>
                    <a:pt x="120" y="65"/>
                  </a:lnTo>
                  <a:cubicBezTo>
                    <a:pt x="149" y="84"/>
                    <a:pt x="146" y="119"/>
                    <a:pt x="132" y="119"/>
                  </a:cubicBezTo>
                  <a:cubicBezTo>
                    <a:pt x="128" y="119"/>
                    <a:pt x="124" y="117"/>
                    <a:pt x="120" y="112"/>
                  </a:cubicBezTo>
                  <a:lnTo>
                    <a:pt x="120" y="112"/>
                  </a:lnTo>
                  <a:cubicBezTo>
                    <a:pt x="144" y="136"/>
                    <a:pt x="132" y="136"/>
                    <a:pt x="179" y="136"/>
                  </a:cubicBezTo>
                  <a:cubicBezTo>
                    <a:pt x="161" y="142"/>
                    <a:pt x="153" y="142"/>
                    <a:pt x="145" y="142"/>
                  </a:cubicBezTo>
                  <a:cubicBezTo>
                    <a:pt x="138" y="142"/>
                    <a:pt x="132" y="142"/>
                    <a:pt x="120" y="148"/>
                  </a:cubicBezTo>
                  <a:cubicBezTo>
                    <a:pt x="161" y="158"/>
                    <a:pt x="112" y="178"/>
                    <a:pt x="83" y="183"/>
                  </a:cubicBezTo>
                  <a:lnTo>
                    <a:pt x="83" y="183"/>
                  </a:lnTo>
                  <a:cubicBezTo>
                    <a:pt x="90" y="182"/>
                    <a:pt x="99" y="181"/>
                    <a:pt x="108" y="181"/>
                  </a:cubicBezTo>
                  <a:cubicBezTo>
                    <a:pt x="123" y="181"/>
                    <a:pt x="138" y="184"/>
                    <a:pt x="144" y="196"/>
                  </a:cubicBezTo>
                  <a:cubicBezTo>
                    <a:pt x="120" y="208"/>
                    <a:pt x="108" y="196"/>
                    <a:pt x="132" y="219"/>
                  </a:cubicBezTo>
                  <a:cubicBezTo>
                    <a:pt x="119" y="219"/>
                    <a:pt x="110" y="223"/>
                    <a:pt x="104" y="224"/>
                  </a:cubicBezTo>
                  <a:lnTo>
                    <a:pt x="104" y="224"/>
                  </a:lnTo>
                  <a:cubicBezTo>
                    <a:pt x="102" y="223"/>
                    <a:pt x="100" y="221"/>
                    <a:pt x="96" y="219"/>
                  </a:cubicBezTo>
                  <a:lnTo>
                    <a:pt x="96" y="219"/>
                  </a:lnTo>
                  <a:cubicBezTo>
                    <a:pt x="96" y="223"/>
                    <a:pt x="97" y="225"/>
                    <a:pt x="100" y="225"/>
                  </a:cubicBezTo>
                  <a:cubicBezTo>
                    <a:pt x="101" y="225"/>
                    <a:pt x="102" y="225"/>
                    <a:pt x="104" y="224"/>
                  </a:cubicBezTo>
                  <a:lnTo>
                    <a:pt x="104" y="224"/>
                  </a:lnTo>
                  <a:cubicBezTo>
                    <a:pt x="110" y="229"/>
                    <a:pt x="102" y="231"/>
                    <a:pt x="94" y="231"/>
                  </a:cubicBezTo>
                  <a:lnTo>
                    <a:pt x="94" y="231"/>
                  </a:lnTo>
                  <a:cubicBezTo>
                    <a:pt x="91" y="230"/>
                    <a:pt x="88" y="229"/>
                    <a:pt x="87" y="229"/>
                  </a:cubicBezTo>
                  <a:cubicBezTo>
                    <a:pt x="85" y="229"/>
                    <a:pt x="84" y="230"/>
                    <a:pt x="84" y="231"/>
                  </a:cubicBezTo>
                  <a:cubicBezTo>
                    <a:pt x="87" y="231"/>
                    <a:pt x="90" y="231"/>
                    <a:pt x="94" y="231"/>
                  </a:cubicBezTo>
                  <a:lnTo>
                    <a:pt x="94" y="231"/>
                  </a:lnTo>
                  <a:cubicBezTo>
                    <a:pt x="109" y="237"/>
                    <a:pt x="139" y="257"/>
                    <a:pt x="136" y="257"/>
                  </a:cubicBezTo>
                  <a:cubicBezTo>
                    <a:pt x="136" y="257"/>
                    <a:pt x="134" y="257"/>
                    <a:pt x="132" y="255"/>
                  </a:cubicBezTo>
                  <a:cubicBezTo>
                    <a:pt x="126" y="261"/>
                    <a:pt x="118" y="266"/>
                    <a:pt x="108" y="269"/>
                  </a:cubicBezTo>
                  <a:lnTo>
                    <a:pt x="108" y="269"/>
                  </a:lnTo>
                  <a:cubicBezTo>
                    <a:pt x="104" y="268"/>
                    <a:pt x="99" y="267"/>
                    <a:pt x="96" y="267"/>
                  </a:cubicBezTo>
                  <a:lnTo>
                    <a:pt x="72" y="267"/>
                  </a:lnTo>
                  <a:cubicBezTo>
                    <a:pt x="79" y="271"/>
                    <a:pt x="86" y="272"/>
                    <a:pt x="93" y="272"/>
                  </a:cubicBezTo>
                  <a:cubicBezTo>
                    <a:pt x="98" y="272"/>
                    <a:pt x="104" y="271"/>
                    <a:pt x="108" y="269"/>
                  </a:cubicBezTo>
                  <a:lnTo>
                    <a:pt x="108" y="269"/>
                  </a:lnTo>
                  <a:cubicBezTo>
                    <a:pt x="120" y="273"/>
                    <a:pt x="135" y="279"/>
                    <a:pt x="144" y="279"/>
                  </a:cubicBezTo>
                  <a:cubicBezTo>
                    <a:pt x="110" y="302"/>
                    <a:pt x="130" y="314"/>
                    <a:pt x="101" y="325"/>
                  </a:cubicBezTo>
                  <a:lnTo>
                    <a:pt x="101" y="325"/>
                  </a:lnTo>
                  <a:cubicBezTo>
                    <a:pt x="98" y="325"/>
                    <a:pt x="96" y="324"/>
                    <a:pt x="94" y="324"/>
                  </a:cubicBezTo>
                  <a:cubicBezTo>
                    <a:pt x="94" y="324"/>
                    <a:pt x="94" y="324"/>
                    <a:pt x="93" y="324"/>
                  </a:cubicBezTo>
                  <a:lnTo>
                    <a:pt x="93" y="324"/>
                  </a:lnTo>
                  <a:cubicBezTo>
                    <a:pt x="122" y="355"/>
                    <a:pt x="136" y="374"/>
                    <a:pt x="179" y="374"/>
                  </a:cubicBezTo>
                  <a:cubicBezTo>
                    <a:pt x="167" y="362"/>
                    <a:pt x="167" y="362"/>
                    <a:pt x="179" y="362"/>
                  </a:cubicBezTo>
                  <a:cubicBezTo>
                    <a:pt x="162" y="359"/>
                    <a:pt x="156" y="357"/>
                    <a:pt x="157" y="357"/>
                  </a:cubicBezTo>
                  <a:lnTo>
                    <a:pt x="157" y="357"/>
                  </a:lnTo>
                  <a:cubicBezTo>
                    <a:pt x="161" y="357"/>
                    <a:pt x="209" y="366"/>
                    <a:pt x="251" y="374"/>
                  </a:cubicBezTo>
                  <a:lnTo>
                    <a:pt x="179" y="374"/>
                  </a:lnTo>
                  <a:cubicBezTo>
                    <a:pt x="214" y="388"/>
                    <a:pt x="237" y="394"/>
                    <a:pt x="223" y="394"/>
                  </a:cubicBezTo>
                  <a:cubicBezTo>
                    <a:pt x="216" y="394"/>
                    <a:pt x="197" y="392"/>
                    <a:pt x="162" y="389"/>
                  </a:cubicBezTo>
                  <a:lnTo>
                    <a:pt x="162" y="389"/>
                  </a:lnTo>
                  <a:cubicBezTo>
                    <a:pt x="166" y="391"/>
                    <a:pt x="167" y="394"/>
                    <a:pt x="167" y="398"/>
                  </a:cubicBezTo>
                  <a:cubicBezTo>
                    <a:pt x="167" y="398"/>
                    <a:pt x="96" y="398"/>
                    <a:pt x="96" y="410"/>
                  </a:cubicBezTo>
                  <a:cubicBezTo>
                    <a:pt x="96" y="414"/>
                    <a:pt x="120" y="418"/>
                    <a:pt x="151" y="423"/>
                  </a:cubicBezTo>
                  <a:lnTo>
                    <a:pt x="151" y="423"/>
                  </a:lnTo>
                  <a:cubicBezTo>
                    <a:pt x="104" y="425"/>
                    <a:pt x="140" y="433"/>
                    <a:pt x="148" y="436"/>
                  </a:cubicBezTo>
                  <a:lnTo>
                    <a:pt x="148" y="436"/>
                  </a:lnTo>
                  <a:cubicBezTo>
                    <a:pt x="147" y="436"/>
                    <a:pt x="146" y="437"/>
                    <a:pt x="145" y="437"/>
                  </a:cubicBezTo>
                  <a:lnTo>
                    <a:pt x="145" y="437"/>
                  </a:lnTo>
                  <a:cubicBezTo>
                    <a:pt x="139" y="437"/>
                    <a:pt x="128" y="436"/>
                    <a:pt x="108" y="434"/>
                  </a:cubicBezTo>
                  <a:lnTo>
                    <a:pt x="108" y="434"/>
                  </a:lnTo>
                  <a:cubicBezTo>
                    <a:pt x="121" y="435"/>
                    <a:pt x="133" y="437"/>
                    <a:pt x="142" y="438"/>
                  </a:cubicBezTo>
                  <a:lnTo>
                    <a:pt x="142" y="438"/>
                  </a:lnTo>
                  <a:cubicBezTo>
                    <a:pt x="139" y="440"/>
                    <a:pt x="135" y="442"/>
                    <a:pt x="132" y="446"/>
                  </a:cubicBezTo>
                  <a:cubicBezTo>
                    <a:pt x="139" y="442"/>
                    <a:pt x="148" y="441"/>
                    <a:pt x="156" y="441"/>
                  </a:cubicBezTo>
                  <a:cubicBezTo>
                    <a:pt x="175" y="441"/>
                    <a:pt x="189" y="449"/>
                    <a:pt x="156" y="458"/>
                  </a:cubicBezTo>
                  <a:lnTo>
                    <a:pt x="215" y="458"/>
                  </a:lnTo>
                  <a:cubicBezTo>
                    <a:pt x="181" y="458"/>
                    <a:pt x="201" y="442"/>
                    <a:pt x="230" y="442"/>
                  </a:cubicBezTo>
                  <a:cubicBezTo>
                    <a:pt x="245" y="442"/>
                    <a:pt x="262" y="447"/>
                    <a:pt x="275" y="460"/>
                  </a:cubicBezTo>
                  <a:lnTo>
                    <a:pt x="275" y="460"/>
                  </a:lnTo>
                  <a:cubicBezTo>
                    <a:pt x="255" y="464"/>
                    <a:pt x="234" y="468"/>
                    <a:pt x="214" y="472"/>
                  </a:cubicBezTo>
                  <a:lnTo>
                    <a:pt x="214" y="472"/>
                  </a:lnTo>
                  <a:cubicBezTo>
                    <a:pt x="177" y="470"/>
                    <a:pt x="139" y="470"/>
                    <a:pt x="96" y="470"/>
                  </a:cubicBezTo>
                  <a:cubicBezTo>
                    <a:pt x="127" y="470"/>
                    <a:pt x="149" y="479"/>
                    <a:pt x="170" y="481"/>
                  </a:cubicBezTo>
                  <a:lnTo>
                    <a:pt x="170" y="481"/>
                  </a:lnTo>
                  <a:cubicBezTo>
                    <a:pt x="138" y="488"/>
                    <a:pt x="118" y="493"/>
                    <a:pt x="132" y="493"/>
                  </a:cubicBezTo>
                  <a:lnTo>
                    <a:pt x="286" y="493"/>
                  </a:lnTo>
                  <a:cubicBezTo>
                    <a:pt x="269" y="499"/>
                    <a:pt x="244" y="505"/>
                    <a:pt x="219" y="508"/>
                  </a:cubicBezTo>
                  <a:lnTo>
                    <a:pt x="219" y="508"/>
                  </a:lnTo>
                  <a:cubicBezTo>
                    <a:pt x="201" y="503"/>
                    <a:pt x="175" y="497"/>
                    <a:pt x="162" y="497"/>
                  </a:cubicBezTo>
                  <a:cubicBezTo>
                    <a:pt x="153" y="497"/>
                    <a:pt x="150" y="499"/>
                    <a:pt x="156" y="505"/>
                  </a:cubicBezTo>
                  <a:cubicBezTo>
                    <a:pt x="162" y="509"/>
                    <a:pt x="174" y="510"/>
                    <a:pt x="187" y="510"/>
                  </a:cubicBezTo>
                  <a:cubicBezTo>
                    <a:pt x="197" y="510"/>
                    <a:pt x="208" y="509"/>
                    <a:pt x="219" y="508"/>
                  </a:cubicBezTo>
                  <a:lnTo>
                    <a:pt x="219" y="508"/>
                  </a:lnTo>
                  <a:cubicBezTo>
                    <a:pt x="236" y="513"/>
                    <a:pt x="247" y="517"/>
                    <a:pt x="239" y="517"/>
                  </a:cubicBezTo>
                  <a:cubicBezTo>
                    <a:pt x="1" y="529"/>
                    <a:pt x="239" y="529"/>
                    <a:pt x="167" y="529"/>
                  </a:cubicBezTo>
                  <a:cubicBezTo>
                    <a:pt x="194" y="538"/>
                    <a:pt x="228" y="533"/>
                    <a:pt x="264" y="541"/>
                  </a:cubicBezTo>
                  <a:lnTo>
                    <a:pt x="264" y="541"/>
                  </a:lnTo>
                  <a:cubicBezTo>
                    <a:pt x="264" y="541"/>
                    <a:pt x="263" y="541"/>
                    <a:pt x="263" y="541"/>
                  </a:cubicBezTo>
                  <a:lnTo>
                    <a:pt x="263" y="541"/>
                  </a:lnTo>
                  <a:cubicBezTo>
                    <a:pt x="271" y="545"/>
                    <a:pt x="275" y="546"/>
                    <a:pt x="276" y="546"/>
                  </a:cubicBezTo>
                  <a:cubicBezTo>
                    <a:pt x="277" y="546"/>
                    <a:pt x="275" y="544"/>
                    <a:pt x="271" y="543"/>
                  </a:cubicBezTo>
                  <a:lnTo>
                    <a:pt x="271" y="543"/>
                  </a:lnTo>
                  <a:cubicBezTo>
                    <a:pt x="269" y="542"/>
                    <a:pt x="266" y="542"/>
                    <a:pt x="264" y="541"/>
                  </a:cubicBezTo>
                  <a:lnTo>
                    <a:pt x="264" y="541"/>
                  </a:lnTo>
                  <a:cubicBezTo>
                    <a:pt x="267" y="541"/>
                    <a:pt x="269" y="542"/>
                    <a:pt x="271" y="543"/>
                  </a:cubicBezTo>
                  <a:lnTo>
                    <a:pt x="271" y="543"/>
                  </a:lnTo>
                  <a:cubicBezTo>
                    <a:pt x="280" y="545"/>
                    <a:pt x="289" y="548"/>
                    <a:pt x="298" y="553"/>
                  </a:cubicBezTo>
                  <a:cubicBezTo>
                    <a:pt x="382" y="541"/>
                    <a:pt x="310" y="458"/>
                    <a:pt x="346" y="458"/>
                  </a:cubicBezTo>
                  <a:cubicBezTo>
                    <a:pt x="335" y="458"/>
                    <a:pt x="326" y="456"/>
                    <a:pt x="319" y="455"/>
                  </a:cubicBezTo>
                  <a:lnTo>
                    <a:pt x="319" y="455"/>
                  </a:lnTo>
                  <a:cubicBezTo>
                    <a:pt x="345" y="449"/>
                    <a:pt x="354" y="447"/>
                    <a:pt x="352" y="447"/>
                  </a:cubicBezTo>
                  <a:lnTo>
                    <a:pt x="352" y="447"/>
                  </a:lnTo>
                  <a:cubicBezTo>
                    <a:pt x="350" y="447"/>
                    <a:pt x="335" y="450"/>
                    <a:pt x="314" y="453"/>
                  </a:cubicBezTo>
                  <a:lnTo>
                    <a:pt x="314" y="453"/>
                  </a:lnTo>
                  <a:cubicBezTo>
                    <a:pt x="302" y="449"/>
                    <a:pt x="293" y="443"/>
                    <a:pt x="281" y="437"/>
                  </a:cubicBezTo>
                  <a:lnTo>
                    <a:pt x="281" y="437"/>
                  </a:lnTo>
                  <a:cubicBezTo>
                    <a:pt x="281" y="437"/>
                    <a:pt x="282" y="437"/>
                    <a:pt x="282" y="437"/>
                  </a:cubicBezTo>
                  <a:cubicBezTo>
                    <a:pt x="285" y="437"/>
                    <a:pt x="284" y="437"/>
                    <a:pt x="279" y="436"/>
                  </a:cubicBezTo>
                  <a:lnTo>
                    <a:pt x="279" y="436"/>
                  </a:lnTo>
                  <a:cubicBezTo>
                    <a:pt x="277" y="435"/>
                    <a:pt x="276" y="435"/>
                    <a:pt x="275" y="434"/>
                  </a:cubicBezTo>
                  <a:cubicBezTo>
                    <a:pt x="284" y="434"/>
                    <a:pt x="284" y="430"/>
                    <a:pt x="281" y="427"/>
                  </a:cubicBezTo>
                  <a:lnTo>
                    <a:pt x="281" y="427"/>
                  </a:lnTo>
                  <a:cubicBezTo>
                    <a:pt x="292" y="429"/>
                    <a:pt x="304" y="431"/>
                    <a:pt x="312" y="432"/>
                  </a:cubicBezTo>
                  <a:lnTo>
                    <a:pt x="312" y="432"/>
                  </a:lnTo>
                  <a:cubicBezTo>
                    <a:pt x="301" y="429"/>
                    <a:pt x="286" y="422"/>
                    <a:pt x="286" y="422"/>
                  </a:cubicBezTo>
                  <a:cubicBezTo>
                    <a:pt x="298" y="410"/>
                    <a:pt x="310" y="398"/>
                    <a:pt x="322" y="374"/>
                  </a:cubicBezTo>
                  <a:lnTo>
                    <a:pt x="322" y="374"/>
                  </a:lnTo>
                  <a:cubicBezTo>
                    <a:pt x="313" y="376"/>
                    <a:pt x="307" y="377"/>
                    <a:pt x="302" y="377"/>
                  </a:cubicBezTo>
                  <a:cubicBezTo>
                    <a:pt x="281" y="377"/>
                    <a:pt x="292" y="358"/>
                    <a:pt x="263" y="339"/>
                  </a:cubicBezTo>
                  <a:cubicBezTo>
                    <a:pt x="267" y="320"/>
                    <a:pt x="287" y="314"/>
                    <a:pt x="310" y="314"/>
                  </a:cubicBezTo>
                  <a:cubicBezTo>
                    <a:pt x="345" y="314"/>
                    <a:pt x="386" y="327"/>
                    <a:pt x="394" y="327"/>
                  </a:cubicBezTo>
                  <a:cubicBezTo>
                    <a:pt x="346" y="315"/>
                    <a:pt x="310" y="279"/>
                    <a:pt x="275" y="279"/>
                  </a:cubicBezTo>
                  <a:cubicBezTo>
                    <a:pt x="334" y="279"/>
                    <a:pt x="286" y="255"/>
                    <a:pt x="275" y="243"/>
                  </a:cubicBezTo>
                  <a:cubicBezTo>
                    <a:pt x="286" y="232"/>
                    <a:pt x="308" y="221"/>
                    <a:pt x="320" y="210"/>
                  </a:cubicBezTo>
                  <a:lnTo>
                    <a:pt x="320" y="210"/>
                  </a:lnTo>
                  <a:cubicBezTo>
                    <a:pt x="321" y="211"/>
                    <a:pt x="321" y="211"/>
                    <a:pt x="321" y="211"/>
                  </a:cubicBezTo>
                  <a:cubicBezTo>
                    <a:pt x="322" y="211"/>
                    <a:pt x="322" y="210"/>
                    <a:pt x="322" y="208"/>
                  </a:cubicBezTo>
                  <a:lnTo>
                    <a:pt x="322" y="208"/>
                  </a:lnTo>
                  <a:cubicBezTo>
                    <a:pt x="322" y="208"/>
                    <a:pt x="321" y="209"/>
                    <a:pt x="320" y="210"/>
                  </a:cubicBezTo>
                  <a:lnTo>
                    <a:pt x="320" y="210"/>
                  </a:lnTo>
                  <a:cubicBezTo>
                    <a:pt x="314" y="198"/>
                    <a:pt x="301" y="136"/>
                    <a:pt x="310" y="136"/>
                  </a:cubicBezTo>
                  <a:cubicBezTo>
                    <a:pt x="294" y="136"/>
                    <a:pt x="310" y="131"/>
                    <a:pt x="301" y="131"/>
                  </a:cubicBezTo>
                  <a:cubicBezTo>
                    <a:pt x="299" y="131"/>
                    <a:pt x="294" y="131"/>
                    <a:pt x="286" y="133"/>
                  </a:cubicBezTo>
                  <a:lnTo>
                    <a:pt x="286" y="133"/>
                  </a:lnTo>
                  <a:cubicBezTo>
                    <a:pt x="300" y="125"/>
                    <a:pt x="284" y="109"/>
                    <a:pt x="275" y="100"/>
                  </a:cubicBezTo>
                  <a:cubicBezTo>
                    <a:pt x="283" y="100"/>
                    <a:pt x="290" y="95"/>
                    <a:pt x="298" y="95"/>
                  </a:cubicBezTo>
                  <a:cubicBezTo>
                    <a:pt x="299" y="95"/>
                    <a:pt x="300" y="95"/>
                    <a:pt x="301" y="95"/>
                  </a:cubicBezTo>
                  <a:lnTo>
                    <a:pt x="301" y="95"/>
                  </a:lnTo>
                  <a:cubicBezTo>
                    <a:pt x="282" y="83"/>
                    <a:pt x="269" y="65"/>
                    <a:pt x="310" y="65"/>
                  </a:cubicBezTo>
                  <a:cubicBezTo>
                    <a:pt x="298" y="41"/>
                    <a:pt x="203" y="77"/>
                    <a:pt x="322" y="5"/>
                  </a:cubicBezTo>
                  <a:cubicBezTo>
                    <a:pt x="290" y="5"/>
                    <a:pt x="263" y="0"/>
                    <a:pt x="2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2" name="Google Shape;1992;p8"/>
            <p:cNvSpPr/>
            <p:nvPr/>
          </p:nvSpPr>
          <p:spPr>
            <a:xfrm>
              <a:off x="5723925" y="2466200"/>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8"/>
            <p:cNvSpPr/>
            <p:nvPr/>
          </p:nvSpPr>
          <p:spPr>
            <a:xfrm>
              <a:off x="5723625" y="2466200"/>
              <a:ext cx="325" cy="25"/>
            </a:xfrm>
            <a:custGeom>
              <a:rect b="b" l="l" r="r" t="t"/>
              <a:pathLst>
                <a:path extrusionOk="0" h="1" w="13">
                  <a:moveTo>
                    <a:pt x="0" y="1"/>
                  </a:moveTo>
                  <a:cubicBezTo>
                    <a:pt x="12" y="1"/>
                    <a:pt x="12" y="1"/>
                    <a:pt x="12"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8"/>
            <p:cNvSpPr/>
            <p:nvPr/>
          </p:nvSpPr>
          <p:spPr>
            <a:xfrm>
              <a:off x="5723875" y="2466200"/>
              <a:ext cx="750" cy="175"/>
            </a:xfrm>
            <a:custGeom>
              <a:rect b="b" l="l" r="r" t="t"/>
              <a:pathLst>
                <a:path extrusionOk="0" h="7" w="30">
                  <a:moveTo>
                    <a:pt x="14" y="1"/>
                  </a:moveTo>
                  <a:cubicBezTo>
                    <a:pt x="2" y="5"/>
                    <a:pt x="1" y="6"/>
                    <a:pt x="4" y="6"/>
                  </a:cubicBezTo>
                  <a:cubicBezTo>
                    <a:pt x="9" y="6"/>
                    <a:pt x="30"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8"/>
            <p:cNvSpPr/>
            <p:nvPr/>
          </p:nvSpPr>
          <p:spPr>
            <a:xfrm>
              <a:off x="5720400" y="2465825"/>
              <a:ext cx="700" cy="200"/>
            </a:xfrm>
            <a:custGeom>
              <a:rect b="b" l="l" r="r" t="t"/>
              <a:pathLst>
                <a:path extrusionOk="0" h="8" w="28">
                  <a:moveTo>
                    <a:pt x="25" y="0"/>
                  </a:moveTo>
                  <a:cubicBezTo>
                    <a:pt x="25" y="0"/>
                    <a:pt x="20" y="1"/>
                    <a:pt x="10" y="4"/>
                  </a:cubicBezTo>
                  <a:cubicBezTo>
                    <a:pt x="3" y="6"/>
                    <a:pt x="0" y="7"/>
                    <a:pt x="1" y="7"/>
                  </a:cubicBezTo>
                  <a:cubicBezTo>
                    <a:pt x="3" y="7"/>
                    <a:pt x="27"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8"/>
            <p:cNvSpPr/>
            <p:nvPr/>
          </p:nvSpPr>
          <p:spPr>
            <a:xfrm>
              <a:off x="5719750" y="2465600"/>
              <a:ext cx="625" cy="25"/>
            </a:xfrm>
            <a:custGeom>
              <a:rect b="b" l="l" r="r" t="t"/>
              <a:pathLst>
                <a:path extrusionOk="0" h="1" w="25">
                  <a:moveTo>
                    <a:pt x="12" y="1"/>
                  </a:moveTo>
                  <a:cubicBezTo>
                    <a:pt x="12" y="1"/>
                    <a:pt x="24" y="1"/>
                    <a:pt x="24" y="1"/>
                  </a:cubicBezTo>
                  <a:cubicBezTo>
                    <a:pt x="24" y="1"/>
                    <a:pt x="1"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8"/>
            <p:cNvSpPr/>
            <p:nvPr/>
          </p:nvSpPr>
          <p:spPr>
            <a:xfrm>
              <a:off x="5721250" y="2464425"/>
              <a:ext cx="1200" cy="25"/>
            </a:xfrm>
            <a:custGeom>
              <a:rect b="b" l="l" r="r" t="t"/>
              <a:pathLst>
                <a:path extrusionOk="0" h="1" w="48">
                  <a:moveTo>
                    <a:pt x="0" y="0"/>
                  </a:moveTo>
                  <a:cubicBezTo>
                    <a:pt x="48" y="0"/>
                    <a:pt x="4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8"/>
            <p:cNvSpPr/>
            <p:nvPr/>
          </p:nvSpPr>
          <p:spPr>
            <a:xfrm>
              <a:off x="5717675" y="2463525"/>
              <a:ext cx="3000" cy="25"/>
            </a:xfrm>
            <a:custGeom>
              <a:rect b="b" l="l" r="r" t="t"/>
              <a:pathLst>
                <a:path extrusionOk="0" h="1" w="120">
                  <a:moveTo>
                    <a:pt x="60" y="1"/>
                  </a:moveTo>
                  <a:cubicBezTo>
                    <a:pt x="0" y="1"/>
                    <a:pt x="119" y="1"/>
                    <a:pt x="60" y="1"/>
                  </a:cubicBezTo>
                  <a:cubicBezTo>
                    <a:pt x="60" y="1"/>
                    <a:pt x="60" y="1"/>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8"/>
            <p:cNvSpPr/>
            <p:nvPr/>
          </p:nvSpPr>
          <p:spPr>
            <a:xfrm>
              <a:off x="5718550" y="2463525"/>
              <a:ext cx="925" cy="25"/>
            </a:xfrm>
            <a:custGeom>
              <a:rect b="b" l="l" r="r" t="t"/>
              <a:pathLst>
                <a:path extrusionOk="0" h="1" w="37">
                  <a:moveTo>
                    <a:pt x="1" y="1"/>
                  </a:moveTo>
                  <a:cubicBezTo>
                    <a:pt x="1" y="1"/>
                    <a:pt x="37"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8"/>
            <p:cNvSpPr/>
            <p:nvPr/>
          </p:nvSpPr>
          <p:spPr>
            <a:xfrm>
              <a:off x="5723850" y="2451825"/>
              <a:ext cx="350" cy="200"/>
            </a:xfrm>
            <a:custGeom>
              <a:rect b="b" l="l" r="r" t="t"/>
              <a:pathLst>
                <a:path extrusionOk="0" h="8" w="14">
                  <a:moveTo>
                    <a:pt x="11" y="1"/>
                  </a:moveTo>
                  <a:cubicBezTo>
                    <a:pt x="11" y="1"/>
                    <a:pt x="8" y="2"/>
                    <a:pt x="3" y="4"/>
                  </a:cubicBezTo>
                  <a:cubicBezTo>
                    <a:pt x="1" y="7"/>
                    <a:pt x="0" y="8"/>
                    <a:pt x="1" y="8"/>
                  </a:cubicBezTo>
                  <a:cubicBezTo>
                    <a:pt x="3" y="8"/>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8"/>
            <p:cNvSpPr/>
            <p:nvPr/>
          </p:nvSpPr>
          <p:spPr>
            <a:xfrm>
              <a:off x="5723925" y="2451925"/>
              <a:ext cx="325" cy="325"/>
            </a:xfrm>
            <a:custGeom>
              <a:rect b="b" l="l" r="r" t="t"/>
              <a:pathLst>
                <a:path extrusionOk="0" h="13" w="13">
                  <a:moveTo>
                    <a:pt x="12" y="0"/>
                  </a:moveTo>
                  <a:cubicBezTo>
                    <a:pt x="0" y="0"/>
                    <a:pt x="0" y="0"/>
                    <a:pt x="0" y="12"/>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2" name="Google Shape;2002;p8"/>
            <p:cNvSpPr/>
            <p:nvPr/>
          </p:nvSpPr>
          <p:spPr>
            <a:xfrm>
              <a:off x="5723025" y="2451925"/>
              <a:ext cx="1800" cy="25"/>
            </a:xfrm>
            <a:custGeom>
              <a:rect b="b" l="l" r="r" t="t"/>
              <a:pathLst>
                <a:path extrusionOk="0" h="1" w="72">
                  <a:moveTo>
                    <a:pt x="0" y="0"/>
                  </a:moveTo>
                  <a:cubicBezTo>
                    <a:pt x="72" y="0"/>
                    <a:pt x="12" y="0"/>
                    <a:pt x="0" y="0"/>
                  </a:cubicBezTo>
                  <a:cubicBezTo>
                    <a:pt x="24"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3" name="Google Shape;2003;p8"/>
            <p:cNvSpPr/>
            <p:nvPr/>
          </p:nvSpPr>
          <p:spPr>
            <a:xfrm>
              <a:off x="5717975" y="2459950"/>
              <a:ext cx="300" cy="25"/>
            </a:xfrm>
            <a:custGeom>
              <a:rect b="b" l="l" r="r" t="t"/>
              <a:pathLst>
                <a:path extrusionOk="0" h="1" w="12">
                  <a:moveTo>
                    <a:pt x="12" y="1"/>
                  </a:moveTo>
                  <a:cubicBezTo>
                    <a:pt x="0" y="1"/>
                    <a:pt x="0" y="1"/>
                    <a:pt x="12"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8"/>
            <p:cNvSpPr/>
            <p:nvPr/>
          </p:nvSpPr>
          <p:spPr>
            <a:xfrm>
              <a:off x="5717975" y="2459950"/>
              <a:ext cx="600" cy="25"/>
            </a:xfrm>
            <a:custGeom>
              <a:rect b="b" l="l" r="r" t="t"/>
              <a:pathLst>
                <a:path extrusionOk="0" h="1" w="24">
                  <a:moveTo>
                    <a:pt x="0" y="1"/>
                  </a:moveTo>
                  <a:cubicBezTo>
                    <a:pt x="0" y="1"/>
                    <a:pt x="24"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8"/>
            <p:cNvSpPr/>
            <p:nvPr/>
          </p:nvSpPr>
          <p:spPr>
            <a:xfrm>
              <a:off x="5718250" y="2459075"/>
              <a:ext cx="625" cy="25"/>
            </a:xfrm>
            <a:custGeom>
              <a:rect b="b" l="l" r="r" t="t"/>
              <a:pathLst>
                <a:path extrusionOk="0" h="1" w="25">
                  <a:moveTo>
                    <a:pt x="1" y="0"/>
                  </a:moveTo>
                  <a:cubicBezTo>
                    <a:pt x="25" y="0"/>
                    <a:pt x="25" y="0"/>
                    <a:pt x="1" y="0"/>
                  </a:cubicBezTo>
                  <a:cubicBezTo>
                    <a:pt x="1"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6" name="Google Shape;2006;p8"/>
            <p:cNvSpPr/>
            <p:nvPr/>
          </p:nvSpPr>
          <p:spPr>
            <a:xfrm>
              <a:off x="5718850" y="2459075"/>
              <a:ext cx="625" cy="25"/>
            </a:xfrm>
            <a:custGeom>
              <a:rect b="b" l="l" r="r" t="t"/>
              <a:pathLst>
                <a:path extrusionOk="0" h="1" w="25">
                  <a:moveTo>
                    <a:pt x="1" y="0"/>
                  </a:moveTo>
                  <a:cubicBezTo>
                    <a:pt x="1" y="0"/>
                    <a:pt x="25"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7" name="Google Shape;2007;p8"/>
            <p:cNvSpPr/>
            <p:nvPr/>
          </p:nvSpPr>
          <p:spPr>
            <a:xfrm>
              <a:off x="5717975" y="2459075"/>
              <a:ext cx="600" cy="25"/>
            </a:xfrm>
            <a:custGeom>
              <a:rect b="b" l="l" r="r" t="t"/>
              <a:pathLst>
                <a:path extrusionOk="0" h="1" w="24">
                  <a:moveTo>
                    <a:pt x="24" y="0"/>
                  </a:moveTo>
                  <a:cubicBezTo>
                    <a:pt x="24" y="0"/>
                    <a:pt x="0" y="0"/>
                    <a:pt x="24"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8" name="Google Shape;2008;p8"/>
            <p:cNvSpPr/>
            <p:nvPr/>
          </p:nvSpPr>
          <p:spPr>
            <a:xfrm>
              <a:off x="5718550" y="2459075"/>
              <a:ext cx="325" cy="25"/>
            </a:xfrm>
            <a:custGeom>
              <a:rect b="b" l="l" r="r" t="t"/>
              <a:pathLst>
                <a:path extrusionOk="0" h="1" w="13">
                  <a:moveTo>
                    <a:pt x="13" y="0"/>
                  </a:moveTo>
                  <a:cubicBezTo>
                    <a:pt x="13" y="0"/>
                    <a:pt x="1" y="0"/>
                    <a:pt x="13" y="0"/>
                  </a:cubicBezTo>
                  <a:cubicBezTo>
                    <a:pt x="13"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8"/>
            <p:cNvSpPr/>
            <p:nvPr/>
          </p:nvSpPr>
          <p:spPr>
            <a:xfrm>
              <a:off x="5717675" y="2458475"/>
              <a:ext cx="600" cy="25"/>
            </a:xfrm>
            <a:custGeom>
              <a:rect b="b" l="l" r="r" t="t"/>
              <a:pathLst>
                <a:path extrusionOk="0" h="1" w="24">
                  <a:moveTo>
                    <a:pt x="0" y="0"/>
                  </a:moveTo>
                  <a:cubicBezTo>
                    <a:pt x="0" y="0"/>
                    <a:pt x="0" y="0"/>
                    <a:pt x="0" y="0"/>
                  </a:cubicBezTo>
                  <a:cubicBezTo>
                    <a:pt x="0"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8"/>
            <p:cNvSpPr/>
            <p:nvPr/>
          </p:nvSpPr>
          <p:spPr>
            <a:xfrm>
              <a:off x="5751300" y="2461150"/>
              <a:ext cx="325" cy="250"/>
            </a:xfrm>
            <a:custGeom>
              <a:rect b="b" l="l" r="r" t="t"/>
              <a:pathLst>
                <a:path extrusionOk="0" h="10" w="13">
                  <a:moveTo>
                    <a:pt x="1" y="0"/>
                  </a:moveTo>
                  <a:cubicBezTo>
                    <a:pt x="1" y="6"/>
                    <a:pt x="7" y="9"/>
                    <a:pt x="10" y="9"/>
                  </a:cubicBezTo>
                  <a:cubicBezTo>
                    <a:pt x="12" y="9"/>
                    <a:pt x="12" y="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1" name="Google Shape;2011;p8"/>
            <p:cNvSpPr/>
            <p:nvPr/>
          </p:nvSpPr>
          <p:spPr>
            <a:xfrm>
              <a:off x="5751600" y="2465975"/>
              <a:ext cx="550" cy="250"/>
            </a:xfrm>
            <a:custGeom>
              <a:rect b="b" l="l" r="r" t="t"/>
              <a:pathLst>
                <a:path extrusionOk="0" h="10" w="22">
                  <a:moveTo>
                    <a:pt x="18" y="1"/>
                  </a:moveTo>
                  <a:lnTo>
                    <a:pt x="18" y="1"/>
                  </a:lnTo>
                  <a:cubicBezTo>
                    <a:pt x="15" y="1"/>
                    <a:pt x="6" y="4"/>
                    <a:pt x="0" y="10"/>
                  </a:cubicBezTo>
                  <a:cubicBezTo>
                    <a:pt x="18" y="4"/>
                    <a:pt x="21"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8"/>
            <p:cNvSpPr/>
            <p:nvPr/>
          </p:nvSpPr>
          <p:spPr>
            <a:xfrm>
              <a:off x="5748625" y="2453575"/>
              <a:ext cx="625" cy="150"/>
            </a:xfrm>
            <a:custGeom>
              <a:rect b="b" l="l" r="r" t="t"/>
              <a:pathLst>
                <a:path extrusionOk="0" h="6" w="25">
                  <a:moveTo>
                    <a:pt x="12" y="0"/>
                  </a:moveTo>
                  <a:cubicBezTo>
                    <a:pt x="8" y="0"/>
                    <a:pt x="4" y="2"/>
                    <a:pt x="0" y="6"/>
                  </a:cubicBezTo>
                  <a:lnTo>
                    <a:pt x="24" y="6"/>
                  </a:lnTo>
                  <a:cubicBezTo>
                    <a:pt x="24" y="6"/>
                    <a:pt x="19"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8"/>
            <p:cNvSpPr/>
            <p:nvPr/>
          </p:nvSpPr>
          <p:spPr>
            <a:xfrm>
              <a:off x="5753375" y="2463100"/>
              <a:ext cx="425" cy="150"/>
            </a:xfrm>
            <a:custGeom>
              <a:rect b="b" l="l" r="r" t="t"/>
              <a:pathLst>
                <a:path extrusionOk="0" h="6" w="17">
                  <a:moveTo>
                    <a:pt x="11" y="0"/>
                  </a:moveTo>
                  <a:cubicBezTo>
                    <a:pt x="9" y="0"/>
                    <a:pt x="5" y="2"/>
                    <a:pt x="1" y="6"/>
                  </a:cubicBezTo>
                  <a:cubicBezTo>
                    <a:pt x="17" y="6"/>
                    <a:pt x="17"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8"/>
            <p:cNvSpPr/>
            <p:nvPr/>
          </p:nvSpPr>
          <p:spPr>
            <a:xfrm>
              <a:off x="5753675" y="2465900"/>
              <a:ext cx="325" cy="25"/>
            </a:xfrm>
            <a:custGeom>
              <a:rect b="b" l="l" r="r" t="t"/>
              <a:pathLst>
                <a:path extrusionOk="0" h="1" w="13">
                  <a:moveTo>
                    <a:pt x="1" y="1"/>
                  </a:moveTo>
                  <a:lnTo>
                    <a:pt x="1" y="1"/>
                  </a:ln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5" name="Google Shape;2015;p8"/>
            <p:cNvSpPr/>
            <p:nvPr/>
          </p:nvSpPr>
          <p:spPr>
            <a:xfrm>
              <a:off x="5747425" y="2459650"/>
              <a:ext cx="1225" cy="325"/>
            </a:xfrm>
            <a:custGeom>
              <a:rect b="b" l="l" r="r" t="t"/>
              <a:pathLst>
                <a:path extrusionOk="0" h="13" w="49">
                  <a:moveTo>
                    <a:pt x="1" y="13"/>
                  </a:moveTo>
                  <a:cubicBezTo>
                    <a:pt x="25" y="1"/>
                    <a:pt x="37" y="1"/>
                    <a:pt x="48" y="1"/>
                  </a:cubicBezTo>
                  <a:cubicBezTo>
                    <a:pt x="37" y="1"/>
                    <a:pt x="25"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6" name="Google Shape;2016;p8"/>
            <p:cNvSpPr/>
            <p:nvPr/>
          </p:nvSpPr>
          <p:spPr>
            <a:xfrm>
              <a:off x="5750400" y="2461450"/>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7" name="Google Shape;2017;p8"/>
            <p:cNvSpPr/>
            <p:nvPr/>
          </p:nvSpPr>
          <p:spPr>
            <a:xfrm>
              <a:off x="5753100" y="2459950"/>
              <a:ext cx="900" cy="250"/>
            </a:xfrm>
            <a:custGeom>
              <a:rect b="b" l="l" r="r" t="t"/>
              <a:pathLst>
                <a:path extrusionOk="0" h="10" w="36">
                  <a:moveTo>
                    <a:pt x="36" y="1"/>
                  </a:moveTo>
                  <a:cubicBezTo>
                    <a:pt x="6" y="7"/>
                    <a:pt x="0" y="10"/>
                    <a:pt x="4" y="10"/>
                  </a:cubicBezTo>
                  <a:cubicBezTo>
                    <a:pt x="9" y="10"/>
                    <a:pt x="24" y="7"/>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8" name="Google Shape;2018;p8"/>
            <p:cNvSpPr/>
            <p:nvPr/>
          </p:nvSpPr>
          <p:spPr>
            <a:xfrm>
              <a:off x="5748525" y="2464125"/>
              <a:ext cx="1025" cy="150"/>
            </a:xfrm>
            <a:custGeom>
              <a:rect b="b" l="l" r="r" t="t"/>
              <a:pathLst>
                <a:path extrusionOk="0" h="6" w="41">
                  <a:moveTo>
                    <a:pt x="40" y="0"/>
                  </a:moveTo>
                  <a:cubicBezTo>
                    <a:pt x="0" y="0"/>
                    <a:pt x="14" y="6"/>
                    <a:pt x="27" y="6"/>
                  </a:cubicBezTo>
                  <a:cubicBezTo>
                    <a:pt x="34" y="6"/>
                    <a:pt x="40" y="4"/>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9" name="Google Shape;2019;p8"/>
            <p:cNvSpPr/>
            <p:nvPr/>
          </p:nvSpPr>
          <p:spPr>
            <a:xfrm>
              <a:off x="5752200" y="2462925"/>
              <a:ext cx="325" cy="25"/>
            </a:xfrm>
            <a:custGeom>
              <a:rect b="b" l="l" r="r" t="t"/>
              <a:pathLst>
                <a:path extrusionOk="0" h="1" w="13">
                  <a:moveTo>
                    <a:pt x="0" y="1"/>
                  </a:moveTo>
                  <a:cubicBezTo>
                    <a:pt x="0" y="1"/>
                    <a:pt x="12"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0" name="Google Shape;2020;p8"/>
            <p:cNvSpPr/>
            <p:nvPr/>
          </p:nvSpPr>
          <p:spPr>
            <a:xfrm>
              <a:off x="5753675" y="2466200"/>
              <a:ext cx="325" cy="25"/>
            </a:xfrm>
            <a:custGeom>
              <a:rect b="b" l="l" r="r" t="t"/>
              <a:pathLst>
                <a:path extrusionOk="0" h="1" w="13">
                  <a:moveTo>
                    <a:pt x="1" y="1"/>
                  </a:moveTo>
                  <a:cubicBezTo>
                    <a:pt x="1" y="1"/>
                    <a:pt x="13"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1" name="Google Shape;2021;p8"/>
            <p:cNvSpPr/>
            <p:nvPr/>
          </p:nvSpPr>
          <p:spPr>
            <a:xfrm>
              <a:off x="5748925" y="2464125"/>
              <a:ext cx="625" cy="25"/>
            </a:xfrm>
            <a:custGeom>
              <a:rect b="b" l="l" r="r" t="t"/>
              <a:pathLst>
                <a:path extrusionOk="0" h="1" w="25">
                  <a:moveTo>
                    <a:pt x="12" y="0"/>
                  </a:moveTo>
                  <a:cubicBezTo>
                    <a:pt x="0" y="0"/>
                    <a:pt x="2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2" name="Google Shape;2022;p8"/>
            <p:cNvSpPr/>
            <p:nvPr/>
          </p:nvSpPr>
          <p:spPr>
            <a:xfrm>
              <a:off x="5751000" y="2464425"/>
              <a:ext cx="925" cy="25"/>
            </a:xfrm>
            <a:custGeom>
              <a:rect b="b" l="l" r="r" t="t"/>
              <a:pathLst>
                <a:path extrusionOk="0" h="1" w="37">
                  <a:moveTo>
                    <a:pt x="36" y="0"/>
                  </a:moveTo>
                  <a:cubicBezTo>
                    <a:pt x="24" y="0"/>
                    <a:pt x="13" y="0"/>
                    <a:pt x="1" y="0"/>
                  </a:cubicBezTo>
                  <a:cubicBezTo>
                    <a:pt x="24"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3" name="Google Shape;2023;p8"/>
            <p:cNvSpPr/>
            <p:nvPr/>
          </p:nvSpPr>
          <p:spPr>
            <a:xfrm>
              <a:off x="5749225" y="2461750"/>
              <a:ext cx="1500" cy="25"/>
            </a:xfrm>
            <a:custGeom>
              <a:rect b="b" l="l" r="r" t="t"/>
              <a:pathLst>
                <a:path extrusionOk="0" h="1" w="60">
                  <a:moveTo>
                    <a:pt x="0" y="0"/>
                  </a:moveTo>
                  <a:cubicBezTo>
                    <a:pt x="60" y="0"/>
                    <a:pt x="12" y="0"/>
                    <a:pt x="0" y="0"/>
                  </a:cubicBezTo>
                  <a:cubicBezTo>
                    <a:pt x="0"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8"/>
            <p:cNvSpPr/>
            <p:nvPr/>
          </p:nvSpPr>
          <p:spPr>
            <a:xfrm>
              <a:off x="5747225" y="2462500"/>
              <a:ext cx="2025" cy="150"/>
            </a:xfrm>
            <a:custGeom>
              <a:rect b="b" l="l" r="r" t="t"/>
              <a:pathLst>
                <a:path extrusionOk="0" h="6" w="81">
                  <a:moveTo>
                    <a:pt x="14" y="1"/>
                  </a:moveTo>
                  <a:cubicBezTo>
                    <a:pt x="1" y="1"/>
                    <a:pt x="41" y="6"/>
                    <a:pt x="80" y="6"/>
                  </a:cubicBezTo>
                  <a:cubicBezTo>
                    <a:pt x="41" y="2"/>
                    <a:pt x="21"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5" name="Google Shape;2025;p8"/>
            <p:cNvSpPr/>
            <p:nvPr/>
          </p:nvSpPr>
          <p:spPr>
            <a:xfrm>
              <a:off x="5753975" y="2466200"/>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6" name="Google Shape;2026;p8"/>
            <p:cNvSpPr/>
            <p:nvPr/>
          </p:nvSpPr>
          <p:spPr>
            <a:xfrm>
              <a:off x="5753775" y="2466200"/>
              <a:ext cx="725" cy="175"/>
            </a:xfrm>
            <a:custGeom>
              <a:rect b="b" l="l" r="r" t="t"/>
              <a:pathLst>
                <a:path extrusionOk="0" h="7" w="29">
                  <a:moveTo>
                    <a:pt x="21" y="1"/>
                  </a:moveTo>
                  <a:lnTo>
                    <a:pt x="21" y="1"/>
                  </a:lnTo>
                  <a:cubicBezTo>
                    <a:pt x="5" y="5"/>
                    <a:pt x="1" y="6"/>
                    <a:pt x="2" y="6"/>
                  </a:cubicBezTo>
                  <a:cubicBezTo>
                    <a:pt x="5" y="6"/>
                    <a:pt x="29"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7" name="Google Shape;2027;p8"/>
            <p:cNvSpPr/>
            <p:nvPr/>
          </p:nvSpPr>
          <p:spPr>
            <a:xfrm>
              <a:off x="5751300" y="2465600"/>
              <a:ext cx="625" cy="25"/>
            </a:xfrm>
            <a:custGeom>
              <a:rect b="b" l="l" r="r" t="t"/>
              <a:pathLst>
                <a:path extrusionOk="0" h="1" w="25">
                  <a:moveTo>
                    <a:pt x="24" y="1"/>
                  </a:moveTo>
                  <a:cubicBezTo>
                    <a:pt x="12" y="1"/>
                    <a:pt x="1"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8" name="Google Shape;2028;p8"/>
            <p:cNvSpPr/>
            <p:nvPr/>
          </p:nvSpPr>
          <p:spPr>
            <a:xfrm>
              <a:off x="5750300" y="2465900"/>
              <a:ext cx="1225" cy="175"/>
            </a:xfrm>
            <a:custGeom>
              <a:rect b="b" l="l" r="r" t="t"/>
              <a:pathLst>
                <a:path extrusionOk="0" h="7" w="49">
                  <a:moveTo>
                    <a:pt x="17" y="1"/>
                  </a:moveTo>
                  <a:cubicBezTo>
                    <a:pt x="1" y="5"/>
                    <a:pt x="1" y="6"/>
                    <a:pt x="6" y="6"/>
                  </a:cubicBezTo>
                  <a:cubicBezTo>
                    <a:pt x="17" y="6"/>
                    <a:pt x="49"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9" name="Google Shape;2029;p8"/>
            <p:cNvSpPr/>
            <p:nvPr/>
          </p:nvSpPr>
          <p:spPr>
            <a:xfrm>
              <a:off x="5749825" y="2465600"/>
              <a:ext cx="600" cy="25"/>
            </a:xfrm>
            <a:custGeom>
              <a:rect b="b" l="l" r="r" t="t"/>
              <a:pathLst>
                <a:path extrusionOk="0" h="1" w="24">
                  <a:moveTo>
                    <a:pt x="0" y="1"/>
                  </a:moveTo>
                  <a:cubicBezTo>
                    <a:pt x="12" y="1"/>
                    <a:pt x="12" y="1"/>
                    <a:pt x="24"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0" name="Google Shape;2030;p8"/>
            <p:cNvSpPr/>
            <p:nvPr/>
          </p:nvSpPr>
          <p:spPr>
            <a:xfrm>
              <a:off x="5751000" y="2464425"/>
              <a:ext cx="1225" cy="25"/>
            </a:xfrm>
            <a:custGeom>
              <a:rect b="b" l="l" r="r" t="t"/>
              <a:pathLst>
                <a:path extrusionOk="0" h="1" w="49">
                  <a:moveTo>
                    <a:pt x="1" y="0"/>
                  </a:moveTo>
                  <a:cubicBezTo>
                    <a:pt x="48" y="0"/>
                    <a:pt x="48"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1" name="Google Shape;2031;p8"/>
            <p:cNvSpPr/>
            <p:nvPr/>
          </p:nvSpPr>
          <p:spPr>
            <a:xfrm>
              <a:off x="5748325" y="2463525"/>
              <a:ext cx="925" cy="25"/>
            </a:xfrm>
            <a:custGeom>
              <a:rect b="b" l="l" r="r" t="t"/>
              <a:pathLst>
                <a:path extrusionOk="0" h="1" w="37">
                  <a:moveTo>
                    <a:pt x="12" y="1"/>
                  </a:moveTo>
                  <a:cubicBezTo>
                    <a:pt x="1" y="1"/>
                    <a:pt x="36"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8"/>
            <p:cNvSpPr/>
            <p:nvPr/>
          </p:nvSpPr>
          <p:spPr>
            <a:xfrm>
              <a:off x="5748625" y="2463525"/>
              <a:ext cx="2100" cy="25"/>
            </a:xfrm>
            <a:custGeom>
              <a:rect b="b" l="l" r="r" t="t"/>
              <a:pathLst>
                <a:path extrusionOk="0" h="1" w="84">
                  <a:moveTo>
                    <a:pt x="0" y="1"/>
                  </a:moveTo>
                  <a:cubicBezTo>
                    <a:pt x="84"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3" name="Google Shape;2033;p8"/>
            <p:cNvSpPr/>
            <p:nvPr/>
          </p:nvSpPr>
          <p:spPr>
            <a:xfrm>
              <a:off x="5753675" y="2451925"/>
              <a:ext cx="325" cy="325"/>
            </a:xfrm>
            <a:custGeom>
              <a:rect b="b" l="l" r="r" t="t"/>
              <a:pathLst>
                <a:path extrusionOk="0" h="13" w="13">
                  <a:moveTo>
                    <a:pt x="1" y="12"/>
                  </a:moveTo>
                  <a:cubicBezTo>
                    <a:pt x="13" y="0"/>
                    <a:pt x="13" y="0"/>
                    <a:pt x="1" y="12"/>
                  </a:cubicBezTo>
                  <a:cubicBezTo>
                    <a:pt x="1" y="12"/>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4" name="Google Shape;2034;p8"/>
            <p:cNvSpPr/>
            <p:nvPr/>
          </p:nvSpPr>
          <p:spPr>
            <a:xfrm>
              <a:off x="5753975" y="245192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8"/>
            <p:cNvSpPr/>
            <p:nvPr/>
          </p:nvSpPr>
          <p:spPr>
            <a:xfrm>
              <a:off x="5753975" y="2451925"/>
              <a:ext cx="325" cy="25"/>
            </a:xfrm>
            <a:custGeom>
              <a:rect b="b" l="l" r="r" t="t"/>
              <a:pathLst>
                <a:path extrusionOk="0" h="1" w="13">
                  <a:moveTo>
                    <a:pt x="1" y="0"/>
                  </a:moveTo>
                  <a:cubicBezTo>
                    <a:pt x="1" y="0"/>
                    <a:pt x="13"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8"/>
            <p:cNvSpPr/>
            <p:nvPr/>
          </p:nvSpPr>
          <p:spPr>
            <a:xfrm>
              <a:off x="5752200" y="2451925"/>
              <a:ext cx="2100" cy="25"/>
            </a:xfrm>
            <a:custGeom>
              <a:rect b="b" l="l" r="r" t="t"/>
              <a:pathLst>
                <a:path extrusionOk="0" h="1" w="84">
                  <a:moveTo>
                    <a:pt x="48" y="0"/>
                  </a:moveTo>
                  <a:cubicBezTo>
                    <a:pt x="0" y="0"/>
                    <a:pt x="84" y="0"/>
                    <a:pt x="48" y="0"/>
                  </a:cubicBezTo>
                  <a:cubicBezTo>
                    <a:pt x="48" y="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7" name="Google Shape;2037;p8"/>
            <p:cNvSpPr/>
            <p:nvPr/>
          </p:nvSpPr>
          <p:spPr>
            <a:xfrm>
              <a:off x="5753675" y="245192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8"/>
            <p:cNvSpPr/>
            <p:nvPr/>
          </p:nvSpPr>
          <p:spPr>
            <a:xfrm>
              <a:off x="5747725" y="2459950"/>
              <a:ext cx="625" cy="25"/>
            </a:xfrm>
            <a:custGeom>
              <a:rect b="b" l="l" r="r" t="t"/>
              <a:pathLst>
                <a:path extrusionOk="0" h="1" w="25">
                  <a:moveTo>
                    <a:pt x="1" y="1"/>
                  </a:moveTo>
                  <a:cubicBezTo>
                    <a:pt x="1" y="1"/>
                    <a:pt x="25"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p8"/>
            <p:cNvSpPr/>
            <p:nvPr/>
          </p:nvSpPr>
          <p:spPr>
            <a:xfrm>
              <a:off x="5748025" y="245995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p8"/>
            <p:cNvSpPr/>
            <p:nvPr/>
          </p:nvSpPr>
          <p:spPr>
            <a:xfrm>
              <a:off x="5748325" y="2459075"/>
              <a:ext cx="625" cy="25"/>
            </a:xfrm>
            <a:custGeom>
              <a:rect b="b" l="l" r="r" t="t"/>
              <a:pathLst>
                <a:path extrusionOk="0" h="1" w="25">
                  <a:moveTo>
                    <a:pt x="1" y="0"/>
                  </a:moveTo>
                  <a:cubicBezTo>
                    <a:pt x="1" y="0"/>
                    <a:pt x="24"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8"/>
            <p:cNvSpPr/>
            <p:nvPr/>
          </p:nvSpPr>
          <p:spPr>
            <a:xfrm>
              <a:off x="5748025" y="2459075"/>
              <a:ext cx="1225" cy="25"/>
            </a:xfrm>
            <a:custGeom>
              <a:rect b="b" l="l" r="r" t="t"/>
              <a:pathLst>
                <a:path extrusionOk="0" h="1" w="49">
                  <a:moveTo>
                    <a:pt x="24" y="0"/>
                  </a:moveTo>
                  <a:cubicBezTo>
                    <a:pt x="48" y="0"/>
                    <a:pt x="1" y="0"/>
                    <a:pt x="24"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8"/>
            <p:cNvSpPr/>
            <p:nvPr/>
          </p:nvSpPr>
          <p:spPr>
            <a:xfrm>
              <a:off x="5748925" y="2459075"/>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p8"/>
            <p:cNvSpPr/>
            <p:nvPr/>
          </p:nvSpPr>
          <p:spPr>
            <a:xfrm>
              <a:off x="5748025" y="2459075"/>
              <a:ext cx="625" cy="25"/>
            </a:xfrm>
            <a:custGeom>
              <a:rect b="b" l="l" r="r" t="t"/>
              <a:pathLst>
                <a:path extrusionOk="0" h="1" w="25">
                  <a:moveTo>
                    <a:pt x="13" y="0"/>
                  </a:moveTo>
                  <a:cubicBezTo>
                    <a:pt x="24" y="0"/>
                    <a:pt x="13" y="0"/>
                    <a:pt x="13" y="0"/>
                  </a:cubicBez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4" name="Google Shape;2044;p8"/>
            <p:cNvSpPr/>
            <p:nvPr/>
          </p:nvSpPr>
          <p:spPr>
            <a:xfrm>
              <a:off x="5747425" y="2458475"/>
              <a:ext cx="925" cy="25"/>
            </a:xfrm>
            <a:custGeom>
              <a:rect b="b" l="l" r="r" t="t"/>
              <a:pathLst>
                <a:path extrusionOk="0" h="1" w="37">
                  <a:moveTo>
                    <a:pt x="1" y="0"/>
                  </a:moveTo>
                  <a:cubicBezTo>
                    <a:pt x="1" y="0"/>
                    <a:pt x="13" y="0"/>
                    <a:pt x="1" y="0"/>
                  </a:cubicBezTo>
                  <a:cubicBezTo>
                    <a:pt x="1" y="0"/>
                    <a:pt x="37"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5" name="Google Shape;2045;p8"/>
            <p:cNvSpPr/>
            <p:nvPr/>
          </p:nvSpPr>
          <p:spPr>
            <a:xfrm>
              <a:off x="5783750" y="2465900"/>
              <a:ext cx="325" cy="25"/>
            </a:xfrm>
            <a:custGeom>
              <a:rect b="b" l="l" r="r" t="t"/>
              <a:pathLst>
                <a:path extrusionOk="0" h="1" w="13">
                  <a:moveTo>
                    <a:pt x="0" y="1"/>
                  </a:moveTo>
                  <a:lnTo>
                    <a:pt x="0" y="1"/>
                  </a:ln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p8"/>
            <p:cNvSpPr/>
            <p:nvPr/>
          </p:nvSpPr>
          <p:spPr>
            <a:xfrm>
              <a:off x="5778975" y="2461750"/>
              <a:ext cx="925" cy="25"/>
            </a:xfrm>
            <a:custGeom>
              <a:rect b="b" l="l" r="r" t="t"/>
              <a:pathLst>
                <a:path extrusionOk="0" h="1" w="37">
                  <a:moveTo>
                    <a:pt x="1" y="0"/>
                  </a:moveTo>
                  <a:cubicBezTo>
                    <a:pt x="1" y="0"/>
                    <a:pt x="13" y="0"/>
                    <a:pt x="37" y="0"/>
                  </a:cubicBezTo>
                  <a:cubicBezTo>
                    <a:pt x="37" y="0"/>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7" name="Google Shape;2047;p8"/>
            <p:cNvSpPr/>
            <p:nvPr/>
          </p:nvSpPr>
          <p:spPr>
            <a:xfrm>
              <a:off x="5778400" y="2464125"/>
              <a:ext cx="900" cy="25"/>
            </a:xfrm>
            <a:custGeom>
              <a:rect b="b" l="l" r="r" t="t"/>
              <a:pathLst>
                <a:path extrusionOk="0" h="1" w="36">
                  <a:moveTo>
                    <a:pt x="36" y="0"/>
                  </a:moveTo>
                  <a:cubicBezTo>
                    <a:pt x="0" y="0"/>
                    <a:pt x="12" y="0"/>
                    <a:pt x="36" y="0"/>
                  </a:cubicBezTo>
                  <a:cubicBezTo>
                    <a:pt x="36"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8" name="Google Shape;2048;p8"/>
            <p:cNvSpPr/>
            <p:nvPr/>
          </p:nvSpPr>
          <p:spPr>
            <a:xfrm>
              <a:off x="5783450" y="2466200"/>
              <a:ext cx="625" cy="25"/>
            </a:xfrm>
            <a:custGeom>
              <a:rect b="b" l="l" r="r" t="t"/>
              <a:pathLst>
                <a:path extrusionOk="0" h="1" w="25">
                  <a:moveTo>
                    <a:pt x="0" y="1"/>
                  </a:moveTo>
                  <a:cubicBezTo>
                    <a:pt x="24"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p8"/>
            <p:cNvSpPr/>
            <p:nvPr/>
          </p:nvSpPr>
          <p:spPr>
            <a:xfrm>
              <a:off x="5778675" y="2453500"/>
              <a:ext cx="325" cy="300"/>
            </a:xfrm>
            <a:custGeom>
              <a:rect b="b" l="l" r="r" t="t"/>
              <a:pathLst>
                <a:path extrusionOk="0" h="12" w="13">
                  <a:moveTo>
                    <a:pt x="3" y="0"/>
                  </a:moveTo>
                  <a:cubicBezTo>
                    <a:pt x="0" y="0"/>
                    <a:pt x="8" y="11"/>
                    <a:pt x="11" y="11"/>
                  </a:cubicBezTo>
                  <a:cubicBezTo>
                    <a:pt x="12" y="11"/>
                    <a:pt x="13" y="11"/>
                    <a:pt x="13" y="9"/>
                  </a:cubicBezTo>
                  <a:cubicBezTo>
                    <a:pt x="7" y="2"/>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8"/>
            <p:cNvSpPr/>
            <p:nvPr/>
          </p:nvSpPr>
          <p:spPr>
            <a:xfrm>
              <a:off x="5780175" y="2461450"/>
              <a:ext cx="325" cy="25"/>
            </a:xfrm>
            <a:custGeom>
              <a:rect b="b" l="l" r="r" t="t"/>
              <a:pathLst>
                <a:path extrusionOk="0" h="1" w="13">
                  <a:moveTo>
                    <a:pt x="0" y="0"/>
                  </a:moveTo>
                  <a:cubicBezTo>
                    <a:pt x="12"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1" name="Google Shape;2051;p8"/>
            <p:cNvSpPr/>
            <p:nvPr/>
          </p:nvSpPr>
          <p:spPr>
            <a:xfrm>
              <a:off x="5783100" y="2459950"/>
              <a:ext cx="975" cy="250"/>
            </a:xfrm>
            <a:custGeom>
              <a:rect b="b" l="l" r="r" t="t"/>
              <a:pathLst>
                <a:path extrusionOk="0" h="10" w="39">
                  <a:moveTo>
                    <a:pt x="26" y="1"/>
                  </a:moveTo>
                  <a:cubicBezTo>
                    <a:pt x="22" y="3"/>
                    <a:pt x="18" y="4"/>
                    <a:pt x="14" y="6"/>
                  </a:cubicBezTo>
                  <a:lnTo>
                    <a:pt x="14" y="6"/>
                  </a:lnTo>
                  <a:cubicBezTo>
                    <a:pt x="20" y="4"/>
                    <a:pt x="28" y="3"/>
                    <a:pt x="38" y="1"/>
                  </a:cubicBezTo>
                  <a:close/>
                  <a:moveTo>
                    <a:pt x="14" y="6"/>
                  </a:moveTo>
                  <a:cubicBezTo>
                    <a:pt x="4" y="8"/>
                    <a:pt x="0" y="10"/>
                    <a:pt x="1" y="10"/>
                  </a:cubicBezTo>
                  <a:cubicBezTo>
                    <a:pt x="2" y="10"/>
                    <a:pt x="7" y="8"/>
                    <a:pt x="14"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8"/>
            <p:cNvSpPr/>
            <p:nvPr/>
          </p:nvSpPr>
          <p:spPr>
            <a:xfrm>
              <a:off x="5783450" y="2466200"/>
              <a:ext cx="625" cy="25"/>
            </a:xfrm>
            <a:custGeom>
              <a:rect b="b" l="l" r="r" t="t"/>
              <a:pathLst>
                <a:path extrusionOk="0" h="1" w="25">
                  <a:moveTo>
                    <a:pt x="0" y="1"/>
                  </a:moveTo>
                  <a:cubicBezTo>
                    <a:pt x="12" y="1"/>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8"/>
            <p:cNvSpPr/>
            <p:nvPr/>
          </p:nvSpPr>
          <p:spPr>
            <a:xfrm>
              <a:off x="5777125" y="2462500"/>
              <a:ext cx="1875" cy="150"/>
            </a:xfrm>
            <a:custGeom>
              <a:rect b="b" l="l" r="r" t="t"/>
              <a:pathLst>
                <a:path extrusionOk="0" h="6" w="75">
                  <a:moveTo>
                    <a:pt x="11" y="1"/>
                  </a:moveTo>
                  <a:cubicBezTo>
                    <a:pt x="1" y="1"/>
                    <a:pt x="43" y="6"/>
                    <a:pt x="75" y="6"/>
                  </a:cubicBezTo>
                  <a:cubicBezTo>
                    <a:pt x="35" y="2"/>
                    <a:pt x="17"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8"/>
            <p:cNvSpPr/>
            <p:nvPr/>
          </p:nvSpPr>
          <p:spPr>
            <a:xfrm>
              <a:off x="5778975" y="2464125"/>
              <a:ext cx="325" cy="25"/>
            </a:xfrm>
            <a:custGeom>
              <a:rect b="b" l="l" r="r" t="t"/>
              <a:pathLst>
                <a:path extrusionOk="0" h="1" w="13">
                  <a:moveTo>
                    <a:pt x="13" y="0"/>
                  </a:move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8"/>
            <p:cNvSpPr/>
            <p:nvPr/>
          </p:nvSpPr>
          <p:spPr>
            <a:xfrm>
              <a:off x="5784050" y="2463525"/>
              <a:ext cx="900" cy="25"/>
            </a:xfrm>
            <a:custGeom>
              <a:rect b="b" l="l" r="r" t="t"/>
              <a:pathLst>
                <a:path extrusionOk="0" h="1" w="36">
                  <a:moveTo>
                    <a:pt x="0" y="1"/>
                  </a:moveTo>
                  <a:cubicBezTo>
                    <a:pt x="36"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8"/>
            <p:cNvSpPr/>
            <p:nvPr/>
          </p:nvSpPr>
          <p:spPr>
            <a:xfrm>
              <a:off x="5781075" y="2464425"/>
              <a:ext cx="900" cy="25"/>
            </a:xfrm>
            <a:custGeom>
              <a:rect b="b" l="l" r="r" t="t"/>
              <a:pathLst>
                <a:path extrusionOk="0" h="1" w="36">
                  <a:moveTo>
                    <a:pt x="36" y="0"/>
                  </a:moveTo>
                  <a:cubicBezTo>
                    <a:pt x="24" y="0"/>
                    <a:pt x="12" y="0"/>
                    <a:pt x="0" y="0"/>
                  </a:cubicBezTo>
                  <a:cubicBezTo>
                    <a:pt x="24"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8"/>
            <p:cNvSpPr/>
            <p:nvPr/>
          </p:nvSpPr>
          <p:spPr>
            <a:xfrm>
              <a:off x="5782250" y="2462925"/>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8" name="Google Shape;2058;p8"/>
            <p:cNvSpPr/>
            <p:nvPr/>
          </p:nvSpPr>
          <p:spPr>
            <a:xfrm>
              <a:off x="5783750" y="2466200"/>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9" name="Google Shape;2059;p8"/>
            <p:cNvSpPr/>
            <p:nvPr/>
          </p:nvSpPr>
          <p:spPr>
            <a:xfrm>
              <a:off x="5781075" y="2465600"/>
              <a:ext cx="600" cy="25"/>
            </a:xfrm>
            <a:custGeom>
              <a:rect b="b" l="l" r="r" t="t"/>
              <a:pathLst>
                <a:path extrusionOk="0" h="1" w="24">
                  <a:moveTo>
                    <a:pt x="24" y="1"/>
                  </a:moveTo>
                  <a:cubicBezTo>
                    <a:pt x="24" y="1"/>
                    <a:pt x="0"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0" name="Google Shape;2060;p8"/>
            <p:cNvSpPr/>
            <p:nvPr/>
          </p:nvSpPr>
          <p:spPr>
            <a:xfrm>
              <a:off x="5779575" y="2465900"/>
              <a:ext cx="1225" cy="25"/>
            </a:xfrm>
            <a:custGeom>
              <a:rect b="b" l="l" r="r" t="t"/>
              <a:pathLst>
                <a:path extrusionOk="0" h="1" w="49">
                  <a:moveTo>
                    <a:pt x="48" y="1"/>
                  </a:moveTo>
                  <a:cubicBezTo>
                    <a:pt x="36" y="1"/>
                    <a:pt x="1" y="1"/>
                    <a:pt x="48" y="1"/>
                  </a:cubicBezTo>
                  <a:cubicBezTo>
                    <a:pt x="48" y="1"/>
                    <a:pt x="48"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1" name="Google Shape;2061;p8"/>
            <p:cNvSpPr/>
            <p:nvPr/>
          </p:nvSpPr>
          <p:spPr>
            <a:xfrm>
              <a:off x="5779575" y="2465600"/>
              <a:ext cx="625" cy="25"/>
            </a:xfrm>
            <a:custGeom>
              <a:rect b="b" l="l" r="r" t="t"/>
              <a:pathLst>
                <a:path extrusionOk="0" h="1" w="25">
                  <a:moveTo>
                    <a:pt x="13" y="1"/>
                  </a:moveTo>
                  <a:cubicBezTo>
                    <a:pt x="13" y="1"/>
                    <a:pt x="24" y="1"/>
                    <a:pt x="24" y="1"/>
                  </a:cubicBezTo>
                  <a:cubicBezTo>
                    <a:pt x="24" y="1"/>
                    <a:pt x="1"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p8"/>
            <p:cNvSpPr/>
            <p:nvPr/>
          </p:nvSpPr>
          <p:spPr>
            <a:xfrm>
              <a:off x="5781075" y="2464425"/>
              <a:ext cx="1200" cy="25"/>
            </a:xfrm>
            <a:custGeom>
              <a:rect b="b" l="l" r="r" t="t"/>
              <a:pathLst>
                <a:path extrusionOk="0" h="1" w="48">
                  <a:moveTo>
                    <a:pt x="0" y="0"/>
                  </a:moveTo>
                  <a:cubicBezTo>
                    <a:pt x="48" y="0"/>
                    <a:pt x="4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8"/>
            <p:cNvSpPr/>
            <p:nvPr/>
          </p:nvSpPr>
          <p:spPr>
            <a:xfrm>
              <a:off x="5778400" y="2463525"/>
              <a:ext cx="900" cy="25"/>
            </a:xfrm>
            <a:custGeom>
              <a:rect b="b" l="l" r="r" t="t"/>
              <a:pathLst>
                <a:path extrusionOk="0" h="1" w="36">
                  <a:moveTo>
                    <a:pt x="0" y="1"/>
                  </a:moveTo>
                  <a:cubicBezTo>
                    <a:pt x="0" y="1"/>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4" name="Google Shape;2064;p8"/>
            <p:cNvSpPr/>
            <p:nvPr/>
          </p:nvSpPr>
          <p:spPr>
            <a:xfrm>
              <a:off x="5777500" y="2463525"/>
              <a:ext cx="3000" cy="25"/>
            </a:xfrm>
            <a:custGeom>
              <a:rect b="b" l="l" r="r" t="t"/>
              <a:pathLst>
                <a:path extrusionOk="0" h="1" w="120">
                  <a:moveTo>
                    <a:pt x="60" y="1"/>
                  </a:moveTo>
                  <a:cubicBezTo>
                    <a:pt x="0" y="1"/>
                    <a:pt x="119" y="1"/>
                    <a:pt x="60" y="1"/>
                  </a:cubicBezTo>
                  <a:cubicBezTo>
                    <a:pt x="60" y="1"/>
                    <a:pt x="60" y="1"/>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p8"/>
            <p:cNvSpPr/>
            <p:nvPr/>
          </p:nvSpPr>
          <p:spPr>
            <a:xfrm>
              <a:off x="5783675" y="2451825"/>
              <a:ext cx="350" cy="200"/>
            </a:xfrm>
            <a:custGeom>
              <a:rect b="b" l="l" r="r" t="t"/>
              <a:pathLst>
                <a:path extrusionOk="0" h="8" w="14">
                  <a:moveTo>
                    <a:pt x="11" y="1"/>
                  </a:moveTo>
                  <a:cubicBezTo>
                    <a:pt x="11" y="1"/>
                    <a:pt x="8" y="2"/>
                    <a:pt x="3" y="4"/>
                  </a:cubicBezTo>
                  <a:cubicBezTo>
                    <a:pt x="1" y="7"/>
                    <a:pt x="0" y="8"/>
                    <a:pt x="1" y="8"/>
                  </a:cubicBezTo>
                  <a:cubicBezTo>
                    <a:pt x="3" y="8"/>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p8"/>
            <p:cNvSpPr/>
            <p:nvPr/>
          </p:nvSpPr>
          <p:spPr>
            <a:xfrm>
              <a:off x="5783750" y="2451925"/>
              <a:ext cx="325" cy="325"/>
            </a:xfrm>
            <a:custGeom>
              <a:rect b="b" l="l" r="r" t="t"/>
              <a:pathLst>
                <a:path extrusionOk="0" h="13" w="13">
                  <a:moveTo>
                    <a:pt x="12" y="0"/>
                  </a:moveTo>
                  <a:cubicBezTo>
                    <a:pt x="0" y="0"/>
                    <a:pt x="0" y="0"/>
                    <a:pt x="0" y="12"/>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p8"/>
            <p:cNvSpPr/>
            <p:nvPr/>
          </p:nvSpPr>
          <p:spPr>
            <a:xfrm>
              <a:off x="5781950" y="2451925"/>
              <a:ext cx="2425" cy="25"/>
            </a:xfrm>
            <a:custGeom>
              <a:rect b="b" l="l" r="r" t="t"/>
              <a:pathLst>
                <a:path extrusionOk="0" h="1" w="97">
                  <a:moveTo>
                    <a:pt x="60" y="0"/>
                  </a:moveTo>
                  <a:cubicBezTo>
                    <a:pt x="1" y="0"/>
                    <a:pt x="96" y="0"/>
                    <a:pt x="60" y="0"/>
                  </a:cubicBezTo>
                  <a:cubicBezTo>
                    <a:pt x="49" y="0"/>
                    <a:pt x="60"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p8"/>
            <p:cNvSpPr/>
            <p:nvPr/>
          </p:nvSpPr>
          <p:spPr>
            <a:xfrm>
              <a:off x="5783750" y="2451925"/>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8"/>
            <p:cNvSpPr/>
            <p:nvPr/>
          </p:nvSpPr>
          <p:spPr>
            <a:xfrm>
              <a:off x="5776900" y="2459950"/>
              <a:ext cx="1525" cy="25"/>
            </a:xfrm>
            <a:custGeom>
              <a:rect b="b" l="l" r="r" t="t"/>
              <a:pathLst>
                <a:path extrusionOk="0" h="1" w="61">
                  <a:moveTo>
                    <a:pt x="48" y="1"/>
                  </a:moveTo>
                  <a:cubicBezTo>
                    <a:pt x="60" y="1"/>
                    <a:pt x="1" y="1"/>
                    <a:pt x="48" y="1"/>
                  </a:cubicBezTo>
                  <a:cubicBezTo>
                    <a:pt x="48" y="1"/>
                    <a:pt x="48"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8"/>
            <p:cNvSpPr/>
            <p:nvPr/>
          </p:nvSpPr>
          <p:spPr>
            <a:xfrm>
              <a:off x="5778400" y="2459075"/>
              <a:ext cx="600" cy="25"/>
            </a:xfrm>
            <a:custGeom>
              <a:rect b="b" l="l" r="r" t="t"/>
              <a:pathLst>
                <a:path extrusionOk="0" h="1" w="24">
                  <a:moveTo>
                    <a:pt x="24" y="0"/>
                  </a:moveTo>
                  <a:cubicBezTo>
                    <a:pt x="12" y="0"/>
                    <a:pt x="0" y="0"/>
                    <a:pt x="24"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1" name="Google Shape;2071;p8"/>
            <p:cNvSpPr/>
            <p:nvPr/>
          </p:nvSpPr>
          <p:spPr>
            <a:xfrm>
              <a:off x="5778100" y="2459075"/>
              <a:ext cx="325" cy="25"/>
            </a:xfrm>
            <a:custGeom>
              <a:rect b="b" l="l" r="r" t="t"/>
              <a:pathLst>
                <a:path extrusionOk="0" h="1" w="13">
                  <a:moveTo>
                    <a:pt x="12" y="0"/>
                  </a:moveTo>
                  <a:cubicBezTo>
                    <a:pt x="12" y="0"/>
                    <a:pt x="0"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2" name="Google Shape;2072;p8"/>
            <p:cNvSpPr/>
            <p:nvPr/>
          </p:nvSpPr>
          <p:spPr>
            <a:xfrm>
              <a:off x="5778100" y="2459075"/>
              <a:ext cx="325" cy="25"/>
            </a:xfrm>
            <a:custGeom>
              <a:rect b="b" l="l" r="r" t="t"/>
              <a:pathLst>
                <a:path extrusionOk="0" h="1" w="13">
                  <a:moveTo>
                    <a:pt x="12"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3" name="Google Shape;2073;p8"/>
            <p:cNvSpPr/>
            <p:nvPr/>
          </p:nvSpPr>
          <p:spPr>
            <a:xfrm>
              <a:off x="5777200" y="2459075"/>
              <a:ext cx="2400" cy="25"/>
            </a:xfrm>
            <a:custGeom>
              <a:rect b="b" l="l" r="r" t="t"/>
              <a:pathLst>
                <a:path extrusionOk="0" h="1" w="96">
                  <a:moveTo>
                    <a:pt x="48" y="0"/>
                  </a:moveTo>
                  <a:cubicBezTo>
                    <a:pt x="0" y="0"/>
                    <a:pt x="96" y="0"/>
                    <a:pt x="48" y="0"/>
                  </a:cubicBezTo>
                  <a:cubicBezTo>
                    <a:pt x="48" y="0"/>
                    <a:pt x="60"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4" name="Google Shape;2074;p8"/>
            <p:cNvSpPr/>
            <p:nvPr/>
          </p:nvSpPr>
          <p:spPr>
            <a:xfrm>
              <a:off x="5777500" y="2458475"/>
              <a:ext cx="625" cy="25"/>
            </a:xfrm>
            <a:custGeom>
              <a:rect b="b" l="l" r="r" t="t"/>
              <a:pathLst>
                <a:path extrusionOk="0" h="1" w="25">
                  <a:moveTo>
                    <a:pt x="0" y="0"/>
                  </a:moveTo>
                  <a:cubicBezTo>
                    <a:pt x="0" y="0"/>
                    <a:pt x="0" y="0"/>
                    <a:pt x="0" y="0"/>
                  </a:cubicBezTo>
                  <a:cubicBezTo>
                    <a:pt x="0"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8"/>
            <p:cNvSpPr/>
            <p:nvPr/>
          </p:nvSpPr>
          <p:spPr>
            <a:xfrm>
              <a:off x="5809050" y="2461750"/>
              <a:ext cx="625" cy="25"/>
            </a:xfrm>
            <a:custGeom>
              <a:rect b="b" l="l" r="r" t="t"/>
              <a:pathLst>
                <a:path extrusionOk="0" h="1" w="25">
                  <a:moveTo>
                    <a:pt x="0" y="0"/>
                  </a:moveTo>
                  <a:cubicBezTo>
                    <a:pt x="0" y="0"/>
                    <a:pt x="12" y="0"/>
                    <a:pt x="24" y="0"/>
                  </a:cubicBezTo>
                  <a:cubicBezTo>
                    <a:pt x="24"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p8"/>
            <p:cNvSpPr/>
            <p:nvPr/>
          </p:nvSpPr>
          <p:spPr>
            <a:xfrm>
              <a:off x="5810250" y="2461450"/>
              <a:ext cx="0" cy="25"/>
            </a:xfrm>
            <a:custGeom>
              <a:rect b="b" l="l" r="r" t="t"/>
              <a:pathLst>
                <a:path extrusionOk="0" h="1" w="120000">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7" name="Google Shape;2077;p8"/>
            <p:cNvSpPr/>
            <p:nvPr/>
          </p:nvSpPr>
          <p:spPr>
            <a:xfrm>
              <a:off x="5807250" y="2459650"/>
              <a:ext cx="1225" cy="325"/>
            </a:xfrm>
            <a:custGeom>
              <a:rect b="b" l="l" r="r" t="t"/>
              <a:pathLst>
                <a:path extrusionOk="0" h="13" w="49">
                  <a:moveTo>
                    <a:pt x="49" y="1"/>
                  </a:moveTo>
                  <a:cubicBezTo>
                    <a:pt x="37" y="1"/>
                    <a:pt x="25" y="1"/>
                    <a:pt x="1" y="13"/>
                  </a:cubicBezTo>
                  <a:cubicBezTo>
                    <a:pt x="25" y="1"/>
                    <a:pt x="49" y="1"/>
                    <a:pt x="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8"/>
            <p:cNvSpPr/>
            <p:nvPr/>
          </p:nvSpPr>
          <p:spPr>
            <a:xfrm>
              <a:off x="5813500" y="2465900"/>
              <a:ext cx="325" cy="25"/>
            </a:xfrm>
            <a:custGeom>
              <a:rect b="b" l="l" r="r" t="t"/>
              <a:pathLst>
                <a:path extrusionOk="0" h="1" w="13">
                  <a:moveTo>
                    <a:pt x="13" y="1"/>
                  </a:moveTo>
                  <a:cubicBezTo>
                    <a:pt x="1" y="1"/>
                    <a:pt x="13"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p8"/>
            <p:cNvSpPr/>
            <p:nvPr/>
          </p:nvSpPr>
          <p:spPr>
            <a:xfrm>
              <a:off x="5813500" y="2466200"/>
              <a:ext cx="625" cy="25"/>
            </a:xfrm>
            <a:custGeom>
              <a:rect b="b" l="l" r="r" t="t"/>
              <a:pathLst>
                <a:path extrusionOk="0" h="1" w="25">
                  <a:moveTo>
                    <a:pt x="1" y="1"/>
                  </a:moveTo>
                  <a:cubicBezTo>
                    <a:pt x="25"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p8"/>
            <p:cNvSpPr/>
            <p:nvPr/>
          </p:nvSpPr>
          <p:spPr>
            <a:xfrm>
              <a:off x="5808550" y="2464125"/>
              <a:ext cx="825" cy="150"/>
            </a:xfrm>
            <a:custGeom>
              <a:rect b="b" l="l" r="r" t="t"/>
              <a:pathLst>
                <a:path extrusionOk="0" h="6" w="33">
                  <a:moveTo>
                    <a:pt x="32" y="0"/>
                  </a:moveTo>
                  <a:cubicBezTo>
                    <a:pt x="1" y="0"/>
                    <a:pt x="1" y="6"/>
                    <a:pt x="11" y="6"/>
                  </a:cubicBezTo>
                  <a:cubicBezTo>
                    <a:pt x="16" y="6"/>
                    <a:pt x="24" y="4"/>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8"/>
            <p:cNvSpPr/>
            <p:nvPr/>
          </p:nvSpPr>
          <p:spPr>
            <a:xfrm>
              <a:off x="5813075" y="2459950"/>
              <a:ext cx="750" cy="250"/>
            </a:xfrm>
            <a:custGeom>
              <a:rect b="b" l="l" r="r" t="t"/>
              <a:pathLst>
                <a:path extrusionOk="0" h="10" w="30">
                  <a:moveTo>
                    <a:pt x="18" y="1"/>
                  </a:moveTo>
                  <a:cubicBezTo>
                    <a:pt x="16" y="3"/>
                    <a:pt x="14" y="4"/>
                    <a:pt x="11" y="6"/>
                  </a:cubicBezTo>
                  <a:lnTo>
                    <a:pt x="11" y="6"/>
                  </a:lnTo>
                  <a:cubicBezTo>
                    <a:pt x="16" y="4"/>
                    <a:pt x="22" y="3"/>
                    <a:pt x="30" y="1"/>
                  </a:cubicBezTo>
                  <a:close/>
                  <a:moveTo>
                    <a:pt x="11" y="6"/>
                  </a:moveTo>
                  <a:cubicBezTo>
                    <a:pt x="3" y="8"/>
                    <a:pt x="1" y="10"/>
                    <a:pt x="2" y="10"/>
                  </a:cubicBezTo>
                  <a:cubicBezTo>
                    <a:pt x="3" y="10"/>
                    <a:pt x="7" y="8"/>
                    <a:pt x="11"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p8"/>
            <p:cNvSpPr/>
            <p:nvPr/>
          </p:nvSpPr>
          <p:spPr>
            <a:xfrm>
              <a:off x="5813225" y="2463100"/>
              <a:ext cx="400" cy="150"/>
            </a:xfrm>
            <a:custGeom>
              <a:rect b="b" l="l" r="r" t="t"/>
              <a:pathLst>
                <a:path extrusionOk="0" h="6" w="16">
                  <a:moveTo>
                    <a:pt x="11" y="0"/>
                  </a:moveTo>
                  <a:cubicBezTo>
                    <a:pt x="8" y="0"/>
                    <a:pt x="4" y="2"/>
                    <a:pt x="0" y="6"/>
                  </a:cubicBezTo>
                  <a:cubicBezTo>
                    <a:pt x="16" y="6"/>
                    <a:pt x="16"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8"/>
            <p:cNvSpPr/>
            <p:nvPr/>
          </p:nvSpPr>
          <p:spPr>
            <a:xfrm>
              <a:off x="5811425" y="2465975"/>
              <a:ext cx="550" cy="250"/>
            </a:xfrm>
            <a:custGeom>
              <a:rect b="b" l="l" r="r" t="t"/>
              <a:pathLst>
                <a:path extrusionOk="0" h="10" w="22">
                  <a:moveTo>
                    <a:pt x="18" y="1"/>
                  </a:moveTo>
                  <a:lnTo>
                    <a:pt x="18" y="1"/>
                  </a:lnTo>
                  <a:cubicBezTo>
                    <a:pt x="16" y="1"/>
                    <a:pt x="7" y="4"/>
                    <a:pt x="1" y="10"/>
                  </a:cubicBezTo>
                  <a:cubicBezTo>
                    <a:pt x="18" y="4"/>
                    <a:pt x="21"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4" name="Google Shape;2084;p8"/>
            <p:cNvSpPr/>
            <p:nvPr/>
          </p:nvSpPr>
          <p:spPr>
            <a:xfrm>
              <a:off x="5808500" y="2453375"/>
              <a:ext cx="575" cy="400"/>
            </a:xfrm>
            <a:custGeom>
              <a:rect b="b" l="l" r="r" t="t"/>
              <a:pathLst>
                <a:path extrusionOk="0" h="16" w="23">
                  <a:moveTo>
                    <a:pt x="5" y="0"/>
                  </a:moveTo>
                  <a:cubicBezTo>
                    <a:pt x="0" y="0"/>
                    <a:pt x="10" y="16"/>
                    <a:pt x="18" y="16"/>
                  </a:cubicBezTo>
                  <a:cubicBezTo>
                    <a:pt x="19" y="16"/>
                    <a:pt x="21" y="15"/>
                    <a:pt x="22" y="14"/>
                  </a:cubicBezTo>
                  <a:cubicBezTo>
                    <a:pt x="12" y="4"/>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5" name="Google Shape;2085;p8"/>
            <p:cNvSpPr/>
            <p:nvPr/>
          </p:nvSpPr>
          <p:spPr>
            <a:xfrm>
              <a:off x="5812025" y="2462925"/>
              <a:ext cx="325" cy="25"/>
            </a:xfrm>
            <a:custGeom>
              <a:rect b="b" l="l" r="r" t="t"/>
              <a:pathLst>
                <a:path extrusionOk="0" h="1" w="13">
                  <a:moveTo>
                    <a:pt x="0" y="1"/>
                  </a:moveTo>
                  <a:cubicBezTo>
                    <a:pt x="12"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6" name="Google Shape;2086;p8"/>
            <p:cNvSpPr/>
            <p:nvPr/>
          </p:nvSpPr>
          <p:spPr>
            <a:xfrm>
              <a:off x="5813500" y="2466200"/>
              <a:ext cx="625" cy="25"/>
            </a:xfrm>
            <a:custGeom>
              <a:rect b="b" l="l" r="r" t="t"/>
              <a:pathLst>
                <a:path extrusionOk="0" h="1" w="25">
                  <a:moveTo>
                    <a:pt x="1" y="1"/>
                  </a:moveTo>
                  <a:cubicBezTo>
                    <a:pt x="25"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7" name="Google Shape;2087;p8"/>
            <p:cNvSpPr/>
            <p:nvPr/>
          </p:nvSpPr>
          <p:spPr>
            <a:xfrm>
              <a:off x="5813800" y="2463525"/>
              <a:ext cx="1225" cy="25"/>
            </a:xfrm>
            <a:custGeom>
              <a:rect b="b" l="l" r="r" t="t"/>
              <a:pathLst>
                <a:path extrusionOk="0" h="1" w="49">
                  <a:moveTo>
                    <a:pt x="1" y="1"/>
                  </a:moveTo>
                  <a:cubicBezTo>
                    <a:pt x="49"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8"/>
            <p:cNvSpPr/>
            <p:nvPr/>
          </p:nvSpPr>
          <p:spPr>
            <a:xfrm>
              <a:off x="5806075" y="2452100"/>
              <a:ext cx="9250" cy="13825"/>
            </a:xfrm>
            <a:custGeom>
              <a:rect b="b" l="l" r="r" t="t"/>
              <a:pathLst>
                <a:path extrusionOk="0" h="553" w="370">
                  <a:moveTo>
                    <a:pt x="288" y="97"/>
                  </a:moveTo>
                  <a:cubicBezTo>
                    <a:pt x="291" y="98"/>
                    <a:pt x="294" y="99"/>
                    <a:pt x="298" y="100"/>
                  </a:cubicBezTo>
                  <a:cubicBezTo>
                    <a:pt x="294" y="99"/>
                    <a:pt x="291" y="97"/>
                    <a:pt x="288" y="97"/>
                  </a:cubicBezTo>
                  <a:close/>
                  <a:moveTo>
                    <a:pt x="349" y="318"/>
                  </a:moveTo>
                  <a:cubicBezTo>
                    <a:pt x="355" y="321"/>
                    <a:pt x="362" y="324"/>
                    <a:pt x="369" y="327"/>
                  </a:cubicBezTo>
                  <a:cubicBezTo>
                    <a:pt x="367" y="324"/>
                    <a:pt x="359" y="321"/>
                    <a:pt x="349" y="318"/>
                  </a:cubicBezTo>
                  <a:close/>
                  <a:moveTo>
                    <a:pt x="108" y="339"/>
                  </a:moveTo>
                  <a:cubicBezTo>
                    <a:pt x="120" y="345"/>
                    <a:pt x="131" y="350"/>
                    <a:pt x="131" y="350"/>
                  </a:cubicBezTo>
                  <a:cubicBezTo>
                    <a:pt x="122" y="350"/>
                    <a:pt x="115" y="345"/>
                    <a:pt x="108" y="339"/>
                  </a:cubicBezTo>
                  <a:close/>
                  <a:moveTo>
                    <a:pt x="119" y="386"/>
                  </a:moveTo>
                  <a:cubicBezTo>
                    <a:pt x="121" y="386"/>
                    <a:pt x="123" y="387"/>
                    <a:pt x="125" y="387"/>
                  </a:cubicBezTo>
                  <a:lnTo>
                    <a:pt x="125" y="387"/>
                  </a:lnTo>
                  <a:cubicBezTo>
                    <a:pt x="123" y="386"/>
                    <a:pt x="121" y="386"/>
                    <a:pt x="119" y="386"/>
                  </a:cubicBezTo>
                  <a:close/>
                  <a:moveTo>
                    <a:pt x="179" y="422"/>
                  </a:moveTo>
                  <a:lnTo>
                    <a:pt x="179" y="422"/>
                  </a:lnTo>
                  <a:cubicBezTo>
                    <a:pt x="178" y="422"/>
                    <a:pt x="177" y="422"/>
                    <a:pt x="176" y="422"/>
                  </a:cubicBezTo>
                  <a:lnTo>
                    <a:pt x="176" y="422"/>
                  </a:lnTo>
                  <a:cubicBezTo>
                    <a:pt x="177" y="422"/>
                    <a:pt x="178" y="422"/>
                    <a:pt x="179" y="422"/>
                  </a:cubicBezTo>
                  <a:close/>
                  <a:moveTo>
                    <a:pt x="152" y="427"/>
                  </a:moveTo>
                  <a:lnTo>
                    <a:pt x="152" y="427"/>
                  </a:lnTo>
                  <a:cubicBezTo>
                    <a:pt x="152" y="427"/>
                    <a:pt x="151" y="427"/>
                    <a:pt x="151" y="428"/>
                  </a:cubicBezTo>
                  <a:lnTo>
                    <a:pt x="151" y="428"/>
                  </a:lnTo>
                  <a:cubicBezTo>
                    <a:pt x="152" y="428"/>
                    <a:pt x="154" y="428"/>
                    <a:pt x="155" y="428"/>
                  </a:cubicBezTo>
                  <a:cubicBezTo>
                    <a:pt x="160" y="428"/>
                    <a:pt x="161" y="428"/>
                    <a:pt x="152" y="427"/>
                  </a:cubicBezTo>
                  <a:close/>
                  <a:moveTo>
                    <a:pt x="151" y="428"/>
                  </a:moveTo>
                  <a:cubicBezTo>
                    <a:pt x="141" y="428"/>
                    <a:pt x="126" y="429"/>
                    <a:pt x="131" y="434"/>
                  </a:cubicBezTo>
                  <a:lnTo>
                    <a:pt x="143" y="434"/>
                  </a:lnTo>
                  <a:cubicBezTo>
                    <a:pt x="146" y="431"/>
                    <a:pt x="148" y="429"/>
                    <a:pt x="151" y="428"/>
                  </a:cubicBezTo>
                  <a:close/>
                  <a:moveTo>
                    <a:pt x="268" y="424"/>
                  </a:moveTo>
                  <a:lnTo>
                    <a:pt x="268" y="424"/>
                  </a:lnTo>
                  <a:cubicBezTo>
                    <a:pt x="272" y="427"/>
                    <a:pt x="278" y="430"/>
                    <a:pt x="286" y="434"/>
                  </a:cubicBezTo>
                  <a:cubicBezTo>
                    <a:pt x="280" y="428"/>
                    <a:pt x="275" y="425"/>
                    <a:pt x="268" y="424"/>
                  </a:cubicBezTo>
                  <a:close/>
                  <a:moveTo>
                    <a:pt x="219" y="0"/>
                  </a:moveTo>
                  <a:cubicBezTo>
                    <a:pt x="186" y="0"/>
                    <a:pt x="152" y="8"/>
                    <a:pt x="119" y="41"/>
                  </a:cubicBezTo>
                  <a:lnTo>
                    <a:pt x="155" y="41"/>
                  </a:lnTo>
                  <a:cubicBezTo>
                    <a:pt x="155" y="41"/>
                    <a:pt x="119" y="65"/>
                    <a:pt x="107" y="65"/>
                  </a:cubicBezTo>
                  <a:cubicBezTo>
                    <a:pt x="147" y="94"/>
                    <a:pt x="129" y="115"/>
                    <a:pt x="109" y="115"/>
                  </a:cubicBezTo>
                  <a:cubicBezTo>
                    <a:pt x="104" y="115"/>
                    <a:pt x="100" y="114"/>
                    <a:pt x="96" y="112"/>
                  </a:cubicBezTo>
                  <a:lnTo>
                    <a:pt x="96" y="112"/>
                  </a:lnTo>
                  <a:cubicBezTo>
                    <a:pt x="131" y="136"/>
                    <a:pt x="119" y="136"/>
                    <a:pt x="155" y="136"/>
                  </a:cubicBezTo>
                  <a:cubicBezTo>
                    <a:pt x="137" y="142"/>
                    <a:pt x="131" y="142"/>
                    <a:pt x="127" y="142"/>
                  </a:cubicBezTo>
                  <a:cubicBezTo>
                    <a:pt x="122" y="142"/>
                    <a:pt x="119" y="142"/>
                    <a:pt x="107" y="148"/>
                  </a:cubicBezTo>
                  <a:cubicBezTo>
                    <a:pt x="143" y="160"/>
                    <a:pt x="72" y="172"/>
                    <a:pt x="48" y="184"/>
                  </a:cubicBezTo>
                  <a:lnTo>
                    <a:pt x="60" y="184"/>
                  </a:lnTo>
                  <a:cubicBezTo>
                    <a:pt x="110" y="174"/>
                    <a:pt x="129" y="170"/>
                    <a:pt x="130" y="170"/>
                  </a:cubicBezTo>
                  <a:lnTo>
                    <a:pt x="130" y="170"/>
                  </a:lnTo>
                  <a:cubicBezTo>
                    <a:pt x="133" y="170"/>
                    <a:pt x="104" y="177"/>
                    <a:pt x="84" y="184"/>
                  </a:cubicBezTo>
                  <a:cubicBezTo>
                    <a:pt x="96" y="184"/>
                    <a:pt x="96" y="184"/>
                    <a:pt x="84" y="196"/>
                  </a:cubicBezTo>
                  <a:cubicBezTo>
                    <a:pt x="91" y="189"/>
                    <a:pt x="101" y="182"/>
                    <a:pt x="112" y="182"/>
                  </a:cubicBezTo>
                  <a:cubicBezTo>
                    <a:pt x="119" y="182"/>
                    <a:pt x="126" y="186"/>
                    <a:pt x="131" y="196"/>
                  </a:cubicBezTo>
                  <a:cubicBezTo>
                    <a:pt x="119" y="196"/>
                    <a:pt x="96" y="196"/>
                    <a:pt x="96" y="208"/>
                  </a:cubicBezTo>
                  <a:cubicBezTo>
                    <a:pt x="107" y="208"/>
                    <a:pt x="107" y="219"/>
                    <a:pt x="119" y="219"/>
                  </a:cubicBezTo>
                  <a:cubicBezTo>
                    <a:pt x="111" y="219"/>
                    <a:pt x="98" y="225"/>
                    <a:pt x="87" y="225"/>
                  </a:cubicBezTo>
                  <a:cubicBezTo>
                    <a:pt x="81" y="225"/>
                    <a:pt x="76" y="223"/>
                    <a:pt x="72" y="219"/>
                  </a:cubicBezTo>
                  <a:lnTo>
                    <a:pt x="72" y="219"/>
                  </a:lnTo>
                  <a:cubicBezTo>
                    <a:pt x="74" y="224"/>
                    <a:pt x="77" y="227"/>
                    <a:pt x="79" y="229"/>
                  </a:cubicBezTo>
                  <a:lnTo>
                    <a:pt x="79" y="229"/>
                  </a:lnTo>
                  <a:cubicBezTo>
                    <a:pt x="78" y="229"/>
                    <a:pt x="78" y="229"/>
                    <a:pt x="78" y="229"/>
                  </a:cubicBezTo>
                  <a:lnTo>
                    <a:pt x="78" y="229"/>
                  </a:lnTo>
                  <a:cubicBezTo>
                    <a:pt x="77" y="229"/>
                    <a:pt x="76" y="229"/>
                    <a:pt x="75" y="229"/>
                  </a:cubicBezTo>
                  <a:cubicBezTo>
                    <a:pt x="73" y="229"/>
                    <a:pt x="72" y="230"/>
                    <a:pt x="72" y="231"/>
                  </a:cubicBezTo>
                  <a:cubicBezTo>
                    <a:pt x="74" y="230"/>
                    <a:pt x="76" y="230"/>
                    <a:pt x="78" y="229"/>
                  </a:cubicBezTo>
                  <a:lnTo>
                    <a:pt x="78" y="229"/>
                  </a:lnTo>
                  <a:cubicBezTo>
                    <a:pt x="78" y="229"/>
                    <a:pt x="79" y="230"/>
                    <a:pt x="80" y="230"/>
                  </a:cubicBezTo>
                  <a:lnTo>
                    <a:pt x="80" y="230"/>
                  </a:lnTo>
                  <a:cubicBezTo>
                    <a:pt x="84" y="234"/>
                    <a:pt x="87" y="236"/>
                    <a:pt x="88" y="236"/>
                  </a:cubicBezTo>
                  <a:cubicBezTo>
                    <a:pt x="89" y="236"/>
                    <a:pt x="90" y="235"/>
                    <a:pt x="90" y="234"/>
                  </a:cubicBezTo>
                  <a:lnTo>
                    <a:pt x="90" y="234"/>
                  </a:lnTo>
                  <a:cubicBezTo>
                    <a:pt x="105" y="241"/>
                    <a:pt x="122" y="255"/>
                    <a:pt x="107" y="255"/>
                  </a:cubicBezTo>
                  <a:cubicBezTo>
                    <a:pt x="107" y="260"/>
                    <a:pt x="104" y="264"/>
                    <a:pt x="98" y="268"/>
                  </a:cubicBezTo>
                  <a:lnTo>
                    <a:pt x="98" y="268"/>
                  </a:lnTo>
                  <a:cubicBezTo>
                    <a:pt x="95" y="266"/>
                    <a:pt x="92" y="265"/>
                    <a:pt x="89" y="265"/>
                  </a:cubicBezTo>
                  <a:cubicBezTo>
                    <a:pt x="87" y="265"/>
                    <a:pt x="85" y="265"/>
                    <a:pt x="84" y="267"/>
                  </a:cubicBezTo>
                  <a:lnTo>
                    <a:pt x="60" y="267"/>
                  </a:lnTo>
                  <a:cubicBezTo>
                    <a:pt x="67" y="271"/>
                    <a:pt x="74" y="272"/>
                    <a:pt x="80" y="272"/>
                  </a:cubicBezTo>
                  <a:cubicBezTo>
                    <a:pt x="87" y="272"/>
                    <a:pt x="93" y="270"/>
                    <a:pt x="98" y="268"/>
                  </a:cubicBezTo>
                  <a:lnTo>
                    <a:pt x="98" y="268"/>
                  </a:lnTo>
                  <a:cubicBezTo>
                    <a:pt x="110" y="275"/>
                    <a:pt x="123" y="291"/>
                    <a:pt x="131" y="291"/>
                  </a:cubicBezTo>
                  <a:cubicBezTo>
                    <a:pt x="87" y="313"/>
                    <a:pt x="104" y="315"/>
                    <a:pt x="79" y="324"/>
                  </a:cubicBezTo>
                  <a:lnTo>
                    <a:pt x="79" y="324"/>
                  </a:lnTo>
                  <a:cubicBezTo>
                    <a:pt x="82" y="321"/>
                    <a:pt x="77" y="315"/>
                    <a:pt x="60" y="315"/>
                  </a:cubicBezTo>
                  <a:cubicBezTo>
                    <a:pt x="64" y="319"/>
                    <a:pt x="68" y="323"/>
                    <a:pt x="72" y="327"/>
                  </a:cubicBezTo>
                  <a:lnTo>
                    <a:pt x="72" y="327"/>
                  </a:lnTo>
                  <a:cubicBezTo>
                    <a:pt x="72" y="327"/>
                    <a:pt x="72" y="327"/>
                    <a:pt x="72" y="327"/>
                  </a:cubicBezTo>
                  <a:cubicBezTo>
                    <a:pt x="72" y="327"/>
                    <a:pt x="72" y="327"/>
                    <a:pt x="72" y="327"/>
                  </a:cubicBezTo>
                  <a:lnTo>
                    <a:pt x="72" y="327"/>
                  </a:lnTo>
                  <a:cubicBezTo>
                    <a:pt x="101" y="356"/>
                    <a:pt x="125" y="374"/>
                    <a:pt x="167" y="374"/>
                  </a:cubicBezTo>
                  <a:cubicBezTo>
                    <a:pt x="152" y="367"/>
                    <a:pt x="147" y="364"/>
                    <a:pt x="150" y="363"/>
                  </a:cubicBezTo>
                  <a:lnTo>
                    <a:pt x="150" y="363"/>
                  </a:lnTo>
                  <a:cubicBezTo>
                    <a:pt x="160" y="365"/>
                    <a:pt x="175" y="368"/>
                    <a:pt x="192" y="371"/>
                  </a:cubicBezTo>
                  <a:lnTo>
                    <a:pt x="192" y="371"/>
                  </a:lnTo>
                  <a:cubicBezTo>
                    <a:pt x="184" y="372"/>
                    <a:pt x="177" y="374"/>
                    <a:pt x="167" y="374"/>
                  </a:cubicBezTo>
                  <a:cubicBezTo>
                    <a:pt x="195" y="388"/>
                    <a:pt x="219" y="394"/>
                    <a:pt x="207" y="394"/>
                  </a:cubicBezTo>
                  <a:cubicBezTo>
                    <a:pt x="200" y="394"/>
                    <a:pt x="175" y="391"/>
                    <a:pt x="125" y="387"/>
                  </a:cubicBezTo>
                  <a:lnTo>
                    <a:pt x="125" y="387"/>
                  </a:lnTo>
                  <a:cubicBezTo>
                    <a:pt x="151" y="391"/>
                    <a:pt x="196" y="422"/>
                    <a:pt x="107" y="422"/>
                  </a:cubicBezTo>
                  <a:cubicBezTo>
                    <a:pt x="131" y="425"/>
                    <a:pt x="145" y="426"/>
                    <a:pt x="152" y="427"/>
                  </a:cubicBezTo>
                  <a:lnTo>
                    <a:pt x="152" y="427"/>
                  </a:lnTo>
                  <a:cubicBezTo>
                    <a:pt x="152" y="427"/>
                    <a:pt x="152" y="427"/>
                    <a:pt x="152" y="427"/>
                  </a:cubicBezTo>
                  <a:lnTo>
                    <a:pt x="152" y="427"/>
                  </a:lnTo>
                  <a:cubicBezTo>
                    <a:pt x="156" y="427"/>
                    <a:pt x="157" y="427"/>
                    <a:pt x="158" y="427"/>
                  </a:cubicBezTo>
                  <a:cubicBezTo>
                    <a:pt x="158" y="427"/>
                    <a:pt x="156" y="427"/>
                    <a:pt x="153" y="426"/>
                  </a:cubicBezTo>
                  <a:lnTo>
                    <a:pt x="153" y="426"/>
                  </a:lnTo>
                  <a:cubicBezTo>
                    <a:pt x="155" y="425"/>
                    <a:pt x="157" y="425"/>
                    <a:pt x="159" y="424"/>
                  </a:cubicBezTo>
                  <a:lnTo>
                    <a:pt x="159" y="424"/>
                  </a:lnTo>
                  <a:cubicBezTo>
                    <a:pt x="169" y="427"/>
                    <a:pt x="238" y="434"/>
                    <a:pt x="238" y="434"/>
                  </a:cubicBezTo>
                  <a:lnTo>
                    <a:pt x="155" y="434"/>
                  </a:lnTo>
                  <a:cubicBezTo>
                    <a:pt x="149" y="440"/>
                    <a:pt x="143" y="440"/>
                    <a:pt x="137" y="440"/>
                  </a:cubicBezTo>
                  <a:cubicBezTo>
                    <a:pt x="131" y="440"/>
                    <a:pt x="125" y="440"/>
                    <a:pt x="119" y="446"/>
                  </a:cubicBezTo>
                  <a:cubicBezTo>
                    <a:pt x="126" y="442"/>
                    <a:pt x="134" y="441"/>
                    <a:pt x="141" y="441"/>
                  </a:cubicBezTo>
                  <a:cubicBezTo>
                    <a:pt x="157" y="441"/>
                    <a:pt x="165" y="449"/>
                    <a:pt x="131" y="458"/>
                  </a:cubicBezTo>
                  <a:cubicBezTo>
                    <a:pt x="139" y="462"/>
                    <a:pt x="147" y="463"/>
                    <a:pt x="155" y="463"/>
                  </a:cubicBezTo>
                  <a:cubicBezTo>
                    <a:pt x="171" y="463"/>
                    <a:pt x="187" y="458"/>
                    <a:pt x="203" y="458"/>
                  </a:cubicBezTo>
                  <a:cubicBezTo>
                    <a:pt x="169" y="458"/>
                    <a:pt x="185" y="442"/>
                    <a:pt x="210" y="442"/>
                  </a:cubicBezTo>
                  <a:cubicBezTo>
                    <a:pt x="229" y="442"/>
                    <a:pt x="252" y="451"/>
                    <a:pt x="262" y="481"/>
                  </a:cubicBezTo>
                  <a:cubicBezTo>
                    <a:pt x="245" y="478"/>
                    <a:pt x="228" y="475"/>
                    <a:pt x="210" y="474"/>
                  </a:cubicBezTo>
                  <a:lnTo>
                    <a:pt x="210" y="474"/>
                  </a:lnTo>
                  <a:cubicBezTo>
                    <a:pt x="232" y="470"/>
                    <a:pt x="241" y="468"/>
                    <a:pt x="240" y="468"/>
                  </a:cubicBezTo>
                  <a:lnTo>
                    <a:pt x="240" y="468"/>
                  </a:lnTo>
                  <a:cubicBezTo>
                    <a:pt x="239" y="468"/>
                    <a:pt x="226" y="470"/>
                    <a:pt x="208" y="474"/>
                  </a:cubicBezTo>
                  <a:lnTo>
                    <a:pt x="208" y="474"/>
                  </a:lnTo>
                  <a:cubicBezTo>
                    <a:pt x="167" y="470"/>
                    <a:pt x="125" y="470"/>
                    <a:pt x="84" y="470"/>
                  </a:cubicBezTo>
                  <a:cubicBezTo>
                    <a:pt x="119" y="470"/>
                    <a:pt x="131" y="481"/>
                    <a:pt x="165" y="481"/>
                  </a:cubicBezTo>
                  <a:lnTo>
                    <a:pt x="165" y="481"/>
                  </a:lnTo>
                  <a:cubicBezTo>
                    <a:pt x="134" y="487"/>
                    <a:pt x="107" y="493"/>
                    <a:pt x="119" y="493"/>
                  </a:cubicBezTo>
                  <a:lnTo>
                    <a:pt x="262" y="493"/>
                  </a:lnTo>
                  <a:cubicBezTo>
                    <a:pt x="227" y="505"/>
                    <a:pt x="179" y="505"/>
                    <a:pt x="131" y="505"/>
                  </a:cubicBezTo>
                  <a:cubicBezTo>
                    <a:pt x="139" y="509"/>
                    <a:pt x="147" y="511"/>
                    <a:pt x="155" y="511"/>
                  </a:cubicBezTo>
                  <a:cubicBezTo>
                    <a:pt x="166" y="511"/>
                    <a:pt x="178" y="508"/>
                    <a:pt x="189" y="506"/>
                  </a:cubicBezTo>
                  <a:lnTo>
                    <a:pt x="189" y="506"/>
                  </a:lnTo>
                  <a:cubicBezTo>
                    <a:pt x="194" y="508"/>
                    <a:pt x="208" y="511"/>
                    <a:pt x="215" y="517"/>
                  </a:cubicBezTo>
                  <a:cubicBezTo>
                    <a:pt x="0" y="529"/>
                    <a:pt x="250" y="529"/>
                    <a:pt x="143" y="541"/>
                  </a:cubicBezTo>
                  <a:cubicBezTo>
                    <a:pt x="157" y="544"/>
                    <a:pt x="169" y="545"/>
                    <a:pt x="180" y="545"/>
                  </a:cubicBezTo>
                  <a:cubicBezTo>
                    <a:pt x="200" y="545"/>
                    <a:pt x="218" y="542"/>
                    <a:pt x="233" y="542"/>
                  </a:cubicBezTo>
                  <a:cubicBezTo>
                    <a:pt x="248" y="542"/>
                    <a:pt x="261" y="544"/>
                    <a:pt x="274" y="553"/>
                  </a:cubicBezTo>
                  <a:cubicBezTo>
                    <a:pt x="369" y="541"/>
                    <a:pt x="334" y="446"/>
                    <a:pt x="250" y="434"/>
                  </a:cubicBezTo>
                  <a:cubicBezTo>
                    <a:pt x="274" y="434"/>
                    <a:pt x="250" y="422"/>
                    <a:pt x="238" y="422"/>
                  </a:cubicBezTo>
                  <a:lnTo>
                    <a:pt x="238" y="422"/>
                  </a:lnTo>
                  <a:cubicBezTo>
                    <a:pt x="251" y="422"/>
                    <a:pt x="260" y="422"/>
                    <a:pt x="268" y="424"/>
                  </a:cubicBezTo>
                  <a:lnTo>
                    <a:pt x="268" y="424"/>
                  </a:lnTo>
                  <a:cubicBezTo>
                    <a:pt x="247" y="409"/>
                    <a:pt x="268" y="404"/>
                    <a:pt x="298" y="374"/>
                  </a:cubicBezTo>
                  <a:lnTo>
                    <a:pt x="298" y="374"/>
                  </a:lnTo>
                  <a:cubicBezTo>
                    <a:pt x="294" y="376"/>
                    <a:pt x="290" y="377"/>
                    <a:pt x="287" y="377"/>
                  </a:cubicBezTo>
                  <a:cubicBezTo>
                    <a:pt x="273" y="377"/>
                    <a:pt x="270" y="358"/>
                    <a:pt x="250" y="339"/>
                  </a:cubicBezTo>
                  <a:cubicBezTo>
                    <a:pt x="245" y="317"/>
                    <a:pt x="266" y="310"/>
                    <a:pt x="293" y="310"/>
                  </a:cubicBezTo>
                  <a:cubicBezTo>
                    <a:pt x="312" y="310"/>
                    <a:pt x="333" y="314"/>
                    <a:pt x="349" y="318"/>
                  </a:cubicBezTo>
                  <a:lnTo>
                    <a:pt x="349" y="318"/>
                  </a:lnTo>
                  <a:cubicBezTo>
                    <a:pt x="295" y="291"/>
                    <a:pt x="282" y="243"/>
                    <a:pt x="250" y="243"/>
                  </a:cubicBezTo>
                  <a:cubicBezTo>
                    <a:pt x="274" y="231"/>
                    <a:pt x="286" y="219"/>
                    <a:pt x="310" y="208"/>
                  </a:cubicBezTo>
                  <a:cubicBezTo>
                    <a:pt x="310" y="184"/>
                    <a:pt x="262" y="219"/>
                    <a:pt x="298" y="148"/>
                  </a:cubicBezTo>
                  <a:cubicBezTo>
                    <a:pt x="264" y="140"/>
                    <a:pt x="308" y="131"/>
                    <a:pt x="299" y="131"/>
                  </a:cubicBezTo>
                  <a:cubicBezTo>
                    <a:pt x="295" y="131"/>
                    <a:pt x="282" y="133"/>
                    <a:pt x="253" y="136"/>
                  </a:cubicBezTo>
                  <a:lnTo>
                    <a:pt x="253" y="136"/>
                  </a:lnTo>
                  <a:cubicBezTo>
                    <a:pt x="266" y="133"/>
                    <a:pt x="295" y="112"/>
                    <a:pt x="250" y="100"/>
                  </a:cubicBezTo>
                  <a:cubicBezTo>
                    <a:pt x="258" y="100"/>
                    <a:pt x="266" y="95"/>
                    <a:pt x="278" y="95"/>
                  </a:cubicBezTo>
                  <a:cubicBezTo>
                    <a:pt x="281" y="95"/>
                    <a:pt x="284" y="96"/>
                    <a:pt x="288" y="97"/>
                  </a:cubicBezTo>
                  <a:lnTo>
                    <a:pt x="288" y="97"/>
                  </a:lnTo>
                  <a:cubicBezTo>
                    <a:pt x="260" y="84"/>
                    <a:pt x="255" y="65"/>
                    <a:pt x="298" y="65"/>
                  </a:cubicBezTo>
                  <a:cubicBezTo>
                    <a:pt x="274" y="41"/>
                    <a:pt x="191" y="77"/>
                    <a:pt x="298" y="5"/>
                  </a:cubicBezTo>
                  <a:cubicBezTo>
                    <a:pt x="272" y="5"/>
                    <a:pt x="245" y="0"/>
                    <a:pt x="2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9" name="Google Shape;2089;p8"/>
            <p:cNvSpPr/>
            <p:nvPr/>
          </p:nvSpPr>
          <p:spPr>
            <a:xfrm>
              <a:off x="5806900" y="2462500"/>
              <a:ext cx="1875" cy="150"/>
            </a:xfrm>
            <a:custGeom>
              <a:rect b="b" l="l" r="r" t="t"/>
              <a:pathLst>
                <a:path extrusionOk="0" h="6" w="75">
                  <a:moveTo>
                    <a:pt x="11" y="1"/>
                  </a:moveTo>
                  <a:cubicBezTo>
                    <a:pt x="0" y="1"/>
                    <a:pt x="43" y="6"/>
                    <a:pt x="74" y="6"/>
                  </a:cubicBezTo>
                  <a:cubicBezTo>
                    <a:pt x="35" y="2"/>
                    <a:pt x="16"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0" name="Google Shape;2090;p8"/>
            <p:cNvSpPr/>
            <p:nvPr/>
          </p:nvSpPr>
          <p:spPr>
            <a:xfrm>
              <a:off x="5808750" y="2464125"/>
              <a:ext cx="625" cy="25"/>
            </a:xfrm>
            <a:custGeom>
              <a:rect b="b" l="l" r="r" t="t"/>
              <a:pathLst>
                <a:path extrusionOk="0" h="1" w="25">
                  <a:moveTo>
                    <a:pt x="12" y="0"/>
                  </a:moveTo>
                  <a:cubicBezTo>
                    <a:pt x="0" y="0"/>
                    <a:pt x="2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1" name="Google Shape;2091;p8"/>
            <p:cNvSpPr/>
            <p:nvPr/>
          </p:nvSpPr>
          <p:spPr>
            <a:xfrm>
              <a:off x="5813600" y="2466200"/>
              <a:ext cx="725" cy="175"/>
            </a:xfrm>
            <a:custGeom>
              <a:rect b="b" l="l" r="r" t="t"/>
              <a:pathLst>
                <a:path extrusionOk="0" h="7" w="29">
                  <a:moveTo>
                    <a:pt x="21" y="1"/>
                  </a:moveTo>
                  <a:lnTo>
                    <a:pt x="21" y="1"/>
                  </a:lnTo>
                  <a:cubicBezTo>
                    <a:pt x="5" y="5"/>
                    <a:pt x="1" y="6"/>
                    <a:pt x="2" y="6"/>
                  </a:cubicBezTo>
                  <a:cubicBezTo>
                    <a:pt x="5" y="6"/>
                    <a:pt x="29"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8"/>
            <p:cNvSpPr/>
            <p:nvPr/>
          </p:nvSpPr>
          <p:spPr>
            <a:xfrm>
              <a:off x="5813800" y="2466200"/>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3" name="Google Shape;2093;p8"/>
            <p:cNvSpPr/>
            <p:nvPr/>
          </p:nvSpPr>
          <p:spPr>
            <a:xfrm>
              <a:off x="5811125" y="2465600"/>
              <a:ext cx="625" cy="25"/>
            </a:xfrm>
            <a:custGeom>
              <a:rect b="b" l="l" r="r" t="t"/>
              <a:pathLst>
                <a:path extrusionOk="0" h="1" w="25">
                  <a:moveTo>
                    <a:pt x="25" y="1"/>
                  </a:moveTo>
                  <a:cubicBezTo>
                    <a:pt x="13" y="1"/>
                    <a:pt x="1"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4" name="Google Shape;2094;p8"/>
            <p:cNvSpPr/>
            <p:nvPr/>
          </p:nvSpPr>
          <p:spPr>
            <a:xfrm>
              <a:off x="5810000" y="2465825"/>
              <a:ext cx="675" cy="200"/>
            </a:xfrm>
            <a:custGeom>
              <a:rect b="b" l="l" r="r" t="t"/>
              <a:pathLst>
                <a:path extrusionOk="0" h="8" w="27">
                  <a:moveTo>
                    <a:pt x="25" y="0"/>
                  </a:moveTo>
                  <a:cubicBezTo>
                    <a:pt x="24" y="0"/>
                    <a:pt x="20" y="1"/>
                    <a:pt x="10" y="4"/>
                  </a:cubicBezTo>
                  <a:cubicBezTo>
                    <a:pt x="2" y="6"/>
                    <a:pt x="0" y="7"/>
                    <a:pt x="1" y="7"/>
                  </a:cubicBezTo>
                  <a:cubicBezTo>
                    <a:pt x="3" y="7"/>
                    <a:pt x="27"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5" name="Google Shape;2095;p8"/>
            <p:cNvSpPr/>
            <p:nvPr/>
          </p:nvSpPr>
          <p:spPr>
            <a:xfrm>
              <a:off x="5809650" y="2465600"/>
              <a:ext cx="600" cy="25"/>
            </a:xfrm>
            <a:custGeom>
              <a:rect b="b" l="l" r="r" t="t"/>
              <a:pathLst>
                <a:path extrusionOk="0" h="1" w="24">
                  <a:moveTo>
                    <a:pt x="0" y="1"/>
                  </a:moveTo>
                  <a:cubicBezTo>
                    <a:pt x="12" y="1"/>
                    <a:pt x="12" y="1"/>
                    <a:pt x="24"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6" name="Google Shape;2096;p8"/>
            <p:cNvSpPr/>
            <p:nvPr/>
          </p:nvSpPr>
          <p:spPr>
            <a:xfrm>
              <a:off x="5810825" y="2464425"/>
              <a:ext cx="1225" cy="25"/>
            </a:xfrm>
            <a:custGeom>
              <a:rect b="b" l="l" r="r" t="t"/>
              <a:pathLst>
                <a:path extrusionOk="0" h="1" w="49">
                  <a:moveTo>
                    <a:pt x="1" y="0"/>
                  </a:moveTo>
                  <a:cubicBezTo>
                    <a:pt x="48" y="0"/>
                    <a:pt x="48"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7" name="Google Shape;2097;p8"/>
            <p:cNvSpPr/>
            <p:nvPr/>
          </p:nvSpPr>
          <p:spPr>
            <a:xfrm>
              <a:off x="5810825" y="2464425"/>
              <a:ext cx="925" cy="25"/>
            </a:xfrm>
            <a:custGeom>
              <a:rect b="b" l="l" r="r" t="t"/>
              <a:pathLst>
                <a:path extrusionOk="0" h="1" w="37">
                  <a:moveTo>
                    <a:pt x="1" y="0"/>
                  </a:moveTo>
                  <a:cubicBezTo>
                    <a:pt x="25" y="0"/>
                    <a:pt x="37" y="0"/>
                    <a:pt x="37" y="0"/>
                  </a:cubicBezTo>
                  <a:cubicBezTo>
                    <a:pt x="25"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8" name="Google Shape;2098;p8"/>
            <p:cNvSpPr/>
            <p:nvPr/>
          </p:nvSpPr>
          <p:spPr>
            <a:xfrm>
              <a:off x="5808150" y="2463525"/>
              <a:ext cx="925" cy="25"/>
            </a:xfrm>
            <a:custGeom>
              <a:rect b="b" l="l" r="r" t="t"/>
              <a:pathLst>
                <a:path extrusionOk="0" h="1" w="37">
                  <a:moveTo>
                    <a:pt x="13" y="1"/>
                  </a:moveTo>
                  <a:cubicBezTo>
                    <a:pt x="1" y="1"/>
                    <a:pt x="36"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9" name="Google Shape;2099;p8"/>
            <p:cNvSpPr/>
            <p:nvPr/>
          </p:nvSpPr>
          <p:spPr>
            <a:xfrm>
              <a:off x="5807250" y="2463525"/>
              <a:ext cx="3300" cy="25"/>
            </a:xfrm>
            <a:custGeom>
              <a:rect b="b" l="l" r="r" t="t"/>
              <a:pathLst>
                <a:path extrusionOk="0" h="1" w="132">
                  <a:moveTo>
                    <a:pt x="60" y="1"/>
                  </a:moveTo>
                  <a:cubicBezTo>
                    <a:pt x="1" y="1"/>
                    <a:pt x="132" y="1"/>
                    <a:pt x="60" y="1"/>
                  </a:cubicBezTo>
                  <a:cubicBezTo>
                    <a:pt x="60" y="1"/>
                    <a:pt x="72" y="1"/>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0" name="Google Shape;2100;p8"/>
            <p:cNvSpPr/>
            <p:nvPr/>
          </p:nvSpPr>
          <p:spPr>
            <a:xfrm>
              <a:off x="5813225" y="2451625"/>
              <a:ext cx="1200" cy="625"/>
            </a:xfrm>
            <a:custGeom>
              <a:rect b="b" l="l" r="r" t="t"/>
              <a:pathLst>
                <a:path extrusionOk="0" h="25" w="48">
                  <a:moveTo>
                    <a:pt x="24" y="12"/>
                  </a:moveTo>
                  <a:cubicBezTo>
                    <a:pt x="0" y="24"/>
                    <a:pt x="48" y="0"/>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1" name="Google Shape;2101;p8"/>
            <p:cNvSpPr/>
            <p:nvPr/>
          </p:nvSpPr>
          <p:spPr>
            <a:xfrm>
              <a:off x="5812925" y="2451925"/>
              <a:ext cx="1500" cy="25"/>
            </a:xfrm>
            <a:custGeom>
              <a:rect b="b" l="l" r="r" t="t"/>
              <a:pathLst>
                <a:path extrusionOk="0" h="1" w="60">
                  <a:moveTo>
                    <a:pt x="0" y="0"/>
                  </a:moveTo>
                  <a:cubicBezTo>
                    <a:pt x="60" y="0"/>
                    <a:pt x="12" y="0"/>
                    <a:pt x="0" y="0"/>
                  </a:cubicBezTo>
                  <a:cubicBezTo>
                    <a:pt x="24"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2" name="Google Shape;2102;p8"/>
            <p:cNvSpPr/>
            <p:nvPr/>
          </p:nvSpPr>
          <p:spPr>
            <a:xfrm>
              <a:off x="5807250" y="2459950"/>
              <a:ext cx="625" cy="25"/>
            </a:xfrm>
            <a:custGeom>
              <a:rect b="b" l="l" r="r" t="t"/>
              <a:pathLst>
                <a:path extrusionOk="0" h="1" w="25">
                  <a:moveTo>
                    <a:pt x="25" y="1"/>
                  </a:moveTo>
                  <a:cubicBezTo>
                    <a:pt x="1" y="1"/>
                    <a:pt x="25" y="1"/>
                    <a:pt x="25" y="1"/>
                  </a:cubicBezTo>
                  <a:cubicBezTo>
                    <a:pt x="25" y="1"/>
                    <a:pt x="25"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3" name="Google Shape;2103;p8"/>
            <p:cNvSpPr/>
            <p:nvPr/>
          </p:nvSpPr>
          <p:spPr>
            <a:xfrm>
              <a:off x="5807850" y="2459075"/>
              <a:ext cx="625" cy="25"/>
            </a:xfrm>
            <a:custGeom>
              <a:rect b="b" l="l" r="r" t="t"/>
              <a:pathLst>
                <a:path extrusionOk="0" h="1" w="25">
                  <a:moveTo>
                    <a:pt x="25" y="0"/>
                  </a:moveTo>
                  <a:cubicBezTo>
                    <a:pt x="25" y="0"/>
                    <a:pt x="13" y="0"/>
                    <a:pt x="13" y="0"/>
                  </a:cubicBezTo>
                  <a:cubicBezTo>
                    <a:pt x="1" y="0"/>
                    <a:pt x="13"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8"/>
            <p:cNvSpPr/>
            <p:nvPr/>
          </p:nvSpPr>
          <p:spPr>
            <a:xfrm>
              <a:off x="5808450" y="2459075"/>
              <a:ext cx="25" cy="25"/>
            </a:xfrm>
            <a:custGeom>
              <a:rect b="b" l="l" r="r" t="t"/>
              <a:pathLst>
                <a:path extrusionOk="0" h="1" w="1">
                  <a:moveTo>
                    <a:pt x="1" y="0"/>
                  </a:move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8"/>
            <p:cNvSpPr/>
            <p:nvPr/>
          </p:nvSpPr>
          <p:spPr>
            <a:xfrm>
              <a:off x="5808150" y="2459075"/>
              <a:ext cx="925" cy="25"/>
            </a:xfrm>
            <a:custGeom>
              <a:rect b="b" l="l" r="r" t="t"/>
              <a:pathLst>
                <a:path extrusionOk="0" h="1" w="37">
                  <a:moveTo>
                    <a:pt x="1" y="0"/>
                  </a:moveTo>
                  <a:cubicBezTo>
                    <a:pt x="24" y="0"/>
                    <a:pt x="36"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8"/>
            <p:cNvSpPr/>
            <p:nvPr/>
          </p:nvSpPr>
          <p:spPr>
            <a:xfrm>
              <a:off x="5808750" y="2459075"/>
              <a:ext cx="325" cy="25"/>
            </a:xfrm>
            <a:custGeom>
              <a:rect b="b" l="l" r="r" t="t"/>
              <a:pathLst>
                <a:path extrusionOk="0" h="1" w="13">
                  <a:moveTo>
                    <a:pt x="0" y="0"/>
                  </a:moveTo>
                  <a:cubicBezTo>
                    <a:pt x="0" y="0"/>
                    <a:pt x="12"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7" name="Google Shape;2107;p8"/>
            <p:cNvSpPr/>
            <p:nvPr/>
          </p:nvSpPr>
          <p:spPr>
            <a:xfrm>
              <a:off x="5807250" y="2458475"/>
              <a:ext cx="925" cy="25"/>
            </a:xfrm>
            <a:custGeom>
              <a:rect b="b" l="l" r="r" t="t"/>
              <a:pathLst>
                <a:path extrusionOk="0" h="1" w="37">
                  <a:moveTo>
                    <a:pt x="1" y="0"/>
                  </a:moveTo>
                  <a:cubicBezTo>
                    <a:pt x="1" y="0"/>
                    <a:pt x="13" y="0"/>
                    <a:pt x="1" y="0"/>
                  </a:cubicBezTo>
                  <a:cubicBezTo>
                    <a:pt x="1" y="0"/>
                    <a:pt x="37"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p8"/>
            <p:cNvSpPr/>
            <p:nvPr/>
          </p:nvSpPr>
          <p:spPr>
            <a:xfrm>
              <a:off x="5840900" y="2466800"/>
              <a:ext cx="2700" cy="325"/>
            </a:xfrm>
            <a:custGeom>
              <a:rect b="b" l="l" r="r" t="t"/>
              <a:pathLst>
                <a:path extrusionOk="0" h="13" w="108">
                  <a:moveTo>
                    <a:pt x="0" y="1"/>
                  </a:moveTo>
                  <a:cubicBezTo>
                    <a:pt x="36" y="1"/>
                    <a:pt x="72" y="12"/>
                    <a:pt x="108" y="12"/>
                  </a:cubicBezTo>
                  <a:cubicBezTo>
                    <a:pt x="72" y="1"/>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8"/>
            <p:cNvSpPr/>
            <p:nvPr/>
          </p:nvSpPr>
          <p:spPr>
            <a:xfrm>
              <a:off x="5844175" y="2467100"/>
              <a:ext cx="325" cy="25"/>
            </a:xfrm>
            <a:custGeom>
              <a:rect b="b" l="l" r="r" t="t"/>
              <a:pathLst>
                <a:path extrusionOk="0" h="1" w="13">
                  <a:moveTo>
                    <a:pt x="0" y="0"/>
                  </a:moveTo>
                  <a:lnTo>
                    <a:pt x="0" y="0"/>
                  </a:ln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8"/>
            <p:cNvSpPr/>
            <p:nvPr/>
          </p:nvSpPr>
          <p:spPr>
            <a:xfrm>
              <a:off x="5843575" y="2467100"/>
              <a:ext cx="325" cy="25"/>
            </a:xfrm>
            <a:custGeom>
              <a:rect b="b" l="l" r="r" t="t"/>
              <a:pathLst>
                <a:path extrusionOk="0" h="1" w="13">
                  <a:moveTo>
                    <a:pt x="12" y="0"/>
                  </a:moveTo>
                  <a:lnTo>
                    <a:pt x="12" y="0"/>
                  </a:lnTo>
                  <a:cubicBezTo>
                    <a:pt x="1" y="0"/>
                    <a:pt x="1"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1" name="Google Shape;2111;p8"/>
            <p:cNvSpPr/>
            <p:nvPr/>
          </p:nvSpPr>
          <p:spPr>
            <a:xfrm>
              <a:off x="5843475" y="2466975"/>
              <a:ext cx="875" cy="150"/>
            </a:xfrm>
            <a:custGeom>
              <a:rect b="b" l="l" r="r" t="t"/>
              <a:pathLst>
                <a:path extrusionOk="0" h="6" w="35">
                  <a:moveTo>
                    <a:pt x="32" y="0"/>
                  </a:moveTo>
                  <a:cubicBezTo>
                    <a:pt x="27" y="0"/>
                    <a:pt x="1" y="5"/>
                    <a:pt x="16" y="5"/>
                  </a:cubicBezTo>
                  <a:cubicBezTo>
                    <a:pt x="32" y="2"/>
                    <a:pt x="35"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p8"/>
            <p:cNvSpPr/>
            <p:nvPr/>
          </p:nvSpPr>
          <p:spPr>
            <a:xfrm>
              <a:off x="5843875" y="2466800"/>
              <a:ext cx="925" cy="25"/>
            </a:xfrm>
            <a:custGeom>
              <a:rect b="b" l="l" r="r" t="t"/>
              <a:pathLst>
                <a:path extrusionOk="0" h="1" w="37">
                  <a:moveTo>
                    <a:pt x="0" y="1"/>
                  </a:moveTo>
                  <a:cubicBezTo>
                    <a:pt x="36"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3" name="Google Shape;2113;p8"/>
            <p:cNvSpPr/>
            <p:nvPr/>
          </p:nvSpPr>
          <p:spPr>
            <a:xfrm>
              <a:off x="5843875" y="2466800"/>
              <a:ext cx="325" cy="25"/>
            </a:xfrm>
            <a:custGeom>
              <a:rect b="b" l="l" r="r" t="t"/>
              <a:pathLst>
                <a:path extrusionOk="0" h="1" w="13">
                  <a:moveTo>
                    <a:pt x="0" y="1"/>
                  </a:moveTo>
                  <a:cubicBezTo>
                    <a:pt x="0" y="1"/>
                    <a:pt x="12" y="1"/>
                    <a:pt x="12"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8"/>
            <p:cNvSpPr/>
            <p:nvPr/>
          </p:nvSpPr>
          <p:spPr>
            <a:xfrm>
              <a:off x="5838825" y="2462625"/>
              <a:ext cx="1500" cy="175"/>
            </a:xfrm>
            <a:custGeom>
              <a:rect b="b" l="l" r="r" t="t"/>
              <a:pathLst>
                <a:path extrusionOk="0" h="7" w="60">
                  <a:moveTo>
                    <a:pt x="0" y="1"/>
                  </a:moveTo>
                  <a:cubicBezTo>
                    <a:pt x="16" y="1"/>
                    <a:pt x="26" y="6"/>
                    <a:pt x="39" y="6"/>
                  </a:cubicBezTo>
                  <a:cubicBezTo>
                    <a:pt x="45" y="6"/>
                    <a:pt x="52" y="5"/>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8"/>
            <p:cNvSpPr/>
            <p:nvPr/>
          </p:nvSpPr>
          <p:spPr>
            <a:xfrm>
              <a:off x="5838525" y="2463525"/>
              <a:ext cx="700" cy="150"/>
            </a:xfrm>
            <a:custGeom>
              <a:rect b="b" l="l" r="r" t="t"/>
              <a:pathLst>
                <a:path extrusionOk="0" h="6" w="28">
                  <a:moveTo>
                    <a:pt x="24" y="1"/>
                  </a:moveTo>
                  <a:cubicBezTo>
                    <a:pt x="0" y="1"/>
                    <a:pt x="13" y="6"/>
                    <a:pt x="21" y="6"/>
                  </a:cubicBezTo>
                  <a:cubicBezTo>
                    <a:pt x="25" y="6"/>
                    <a:pt x="28" y="5"/>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8"/>
            <p:cNvSpPr/>
            <p:nvPr/>
          </p:nvSpPr>
          <p:spPr>
            <a:xfrm>
              <a:off x="5837325" y="2459650"/>
              <a:ext cx="1225" cy="325"/>
            </a:xfrm>
            <a:custGeom>
              <a:rect b="b" l="l" r="r" t="t"/>
              <a:pathLst>
                <a:path extrusionOk="0" h="13" w="49">
                  <a:moveTo>
                    <a:pt x="48" y="1"/>
                  </a:moveTo>
                  <a:cubicBezTo>
                    <a:pt x="36" y="1"/>
                    <a:pt x="12" y="1"/>
                    <a:pt x="0" y="13"/>
                  </a:cubicBezTo>
                  <a:cubicBezTo>
                    <a:pt x="24" y="1"/>
                    <a:pt x="36"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7" name="Google Shape;2117;p8"/>
            <p:cNvSpPr/>
            <p:nvPr/>
          </p:nvSpPr>
          <p:spPr>
            <a:xfrm>
              <a:off x="5843575" y="2465900"/>
              <a:ext cx="325" cy="25"/>
            </a:xfrm>
            <a:custGeom>
              <a:rect b="b" l="l" r="r" t="t"/>
              <a:pathLst>
                <a:path extrusionOk="0" h="1" w="13">
                  <a:moveTo>
                    <a:pt x="1" y="1"/>
                  </a:moveTo>
                  <a:lnTo>
                    <a:pt x="1" y="1"/>
                  </a:lnTo>
                  <a:cubicBezTo>
                    <a:pt x="1" y="1"/>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8" name="Google Shape;2118;p8"/>
            <p:cNvSpPr/>
            <p:nvPr/>
          </p:nvSpPr>
          <p:spPr>
            <a:xfrm>
              <a:off x="5838325" y="2464125"/>
              <a:ext cx="900" cy="150"/>
            </a:xfrm>
            <a:custGeom>
              <a:rect b="b" l="l" r="r" t="t"/>
              <a:pathLst>
                <a:path extrusionOk="0" h="6" w="36">
                  <a:moveTo>
                    <a:pt x="32" y="0"/>
                  </a:moveTo>
                  <a:cubicBezTo>
                    <a:pt x="0" y="0"/>
                    <a:pt x="16" y="6"/>
                    <a:pt x="27" y="6"/>
                  </a:cubicBezTo>
                  <a:cubicBezTo>
                    <a:pt x="32" y="6"/>
                    <a:pt x="36" y="4"/>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8"/>
            <p:cNvSpPr/>
            <p:nvPr/>
          </p:nvSpPr>
          <p:spPr>
            <a:xfrm>
              <a:off x="5843275" y="2463100"/>
              <a:ext cx="425" cy="150"/>
            </a:xfrm>
            <a:custGeom>
              <a:rect b="b" l="l" r="r" t="t"/>
              <a:pathLst>
                <a:path extrusionOk="0" h="6" w="17">
                  <a:moveTo>
                    <a:pt x="6" y="0"/>
                  </a:moveTo>
                  <a:cubicBezTo>
                    <a:pt x="3" y="0"/>
                    <a:pt x="1" y="2"/>
                    <a:pt x="1" y="6"/>
                  </a:cubicBezTo>
                  <a:cubicBezTo>
                    <a:pt x="16" y="6"/>
                    <a:pt x="11"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8"/>
            <p:cNvSpPr/>
            <p:nvPr/>
          </p:nvSpPr>
          <p:spPr>
            <a:xfrm>
              <a:off x="5837925" y="2460250"/>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1" name="Google Shape;2121;p8"/>
            <p:cNvSpPr/>
            <p:nvPr/>
          </p:nvSpPr>
          <p:spPr>
            <a:xfrm>
              <a:off x="5838500" y="2453500"/>
              <a:ext cx="325" cy="300"/>
            </a:xfrm>
            <a:custGeom>
              <a:rect b="b" l="l" r="r" t="t"/>
              <a:pathLst>
                <a:path extrusionOk="0" h="12" w="13">
                  <a:moveTo>
                    <a:pt x="3" y="0"/>
                  </a:moveTo>
                  <a:cubicBezTo>
                    <a:pt x="1" y="0"/>
                    <a:pt x="8" y="11"/>
                    <a:pt x="12" y="11"/>
                  </a:cubicBezTo>
                  <a:cubicBezTo>
                    <a:pt x="12" y="11"/>
                    <a:pt x="13" y="11"/>
                    <a:pt x="13" y="9"/>
                  </a:cubicBezTo>
                  <a:cubicBezTo>
                    <a:pt x="7" y="2"/>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2" name="Google Shape;2122;p8"/>
            <p:cNvSpPr/>
            <p:nvPr/>
          </p:nvSpPr>
          <p:spPr>
            <a:xfrm>
              <a:off x="5833800" y="2452100"/>
              <a:ext cx="11875" cy="14725"/>
            </a:xfrm>
            <a:custGeom>
              <a:rect b="b" l="l" r="r" t="t"/>
              <a:pathLst>
                <a:path extrusionOk="0" h="589" w="475">
                  <a:moveTo>
                    <a:pt x="189" y="112"/>
                  </a:moveTo>
                  <a:cubicBezTo>
                    <a:pt x="192" y="115"/>
                    <a:pt x="194" y="116"/>
                    <a:pt x="195" y="117"/>
                  </a:cubicBezTo>
                  <a:lnTo>
                    <a:pt x="195" y="117"/>
                  </a:lnTo>
                  <a:cubicBezTo>
                    <a:pt x="193" y="115"/>
                    <a:pt x="191" y="114"/>
                    <a:pt x="189" y="112"/>
                  </a:cubicBezTo>
                  <a:close/>
                  <a:moveTo>
                    <a:pt x="210" y="167"/>
                  </a:moveTo>
                  <a:cubicBezTo>
                    <a:pt x="212" y="167"/>
                    <a:pt x="213" y="168"/>
                    <a:pt x="213" y="172"/>
                  </a:cubicBezTo>
                  <a:cubicBezTo>
                    <a:pt x="205" y="172"/>
                    <a:pt x="208" y="167"/>
                    <a:pt x="210" y="167"/>
                  </a:cubicBezTo>
                  <a:close/>
                  <a:moveTo>
                    <a:pt x="170" y="181"/>
                  </a:moveTo>
                  <a:cubicBezTo>
                    <a:pt x="157" y="182"/>
                    <a:pt x="146" y="184"/>
                    <a:pt x="141" y="184"/>
                  </a:cubicBezTo>
                  <a:cubicBezTo>
                    <a:pt x="153" y="184"/>
                    <a:pt x="163" y="183"/>
                    <a:pt x="170" y="181"/>
                  </a:cubicBezTo>
                  <a:close/>
                  <a:moveTo>
                    <a:pt x="196" y="340"/>
                  </a:moveTo>
                  <a:cubicBezTo>
                    <a:pt x="205" y="345"/>
                    <a:pt x="213" y="350"/>
                    <a:pt x="213" y="350"/>
                  </a:cubicBezTo>
                  <a:cubicBezTo>
                    <a:pt x="208" y="350"/>
                    <a:pt x="202" y="345"/>
                    <a:pt x="196" y="340"/>
                  </a:cubicBezTo>
                  <a:close/>
                  <a:moveTo>
                    <a:pt x="346" y="465"/>
                  </a:moveTo>
                  <a:cubicBezTo>
                    <a:pt x="350" y="470"/>
                    <a:pt x="353" y="475"/>
                    <a:pt x="356" y="481"/>
                  </a:cubicBezTo>
                  <a:cubicBezTo>
                    <a:pt x="336" y="478"/>
                    <a:pt x="317" y="475"/>
                    <a:pt x="298" y="473"/>
                  </a:cubicBezTo>
                  <a:lnTo>
                    <a:pt x="298" y="473"/>
                  </a:lnTo>
                  <a:cubicBezTo>
                    <a:pt x="321" y="469"/>
                    <a:pt x="337" y="467"/>
                    <a:pt x="346" y="465"/>
                  </a:cubicBezTo>
                  <a:close/>
                  <a:moveTo>
                    <a:pt x="261" y="529"/>
                  </a:moveTo>
                  <a:cubicBezTo>
                    <a:pt x="261" y="529"/>
                    <a:pt x="261" y="529"/>
                    <a:pt x="261" y="529"/>
                  </a:cubicBezTo>
                  <a:cubicBezTo>
                    <a:pt x="261" y="529"/>
                    <a:pt x="261" y="529"/>
                    <a:pt x="261" y="529"/>
                  </a:cubicBezTo>
                  <a:close/>
                  <a:moveTo>
                    <a:pt x="306" y="0"/>
                  </a:moveTo>
                  <a:cubicBezTo>
                    <a:pt x="273" y="0"/>
                    <a:pt x="241" y="8"/>
                    <a:pt x="201" y="41"/>
                  </a:cubicBezTo>
                  <a:lnTo>
                    <a:pt x="237" y="41"/>
                  </a:lnTo>
                  <a:cubicBezTo>
                    <a:pt x="195" y="51"/>
                    <a:pt x="208" y="117"/>
                    <a:pt x="196" y="117"/>
                  </a:cubicBezTo>
                  <a:cubicBezTo>
                    <a:pt x="196" y="117"/>
                    <a:pt x="196" y="117"/>
                    <a:pt x="195" y="117"/>
                  </a:cubicBezTo>
                  <a:lnTo>
                    <a:pt x="195" y="117"/>
                  </a:lnTo>
                  <a:cubicBezTo>
                    <a:pt x="222" y="135"/>
                    <a:pt x="204" y="125"/>
                    <a:pt x="249" y="136"/>
                  </a:cubicBezTo>
                  <a:cubicBezTo>
                    <a:pt x="199" y="146"/>
                    <a:pt x="207" y="172"/>
                    <a:pt x="170" y="181"/>
                  </a:cubicBezTo>
                  <a:lnTo>
                    <a:pt x="170" y="181"/>
                  </a:lnTo>
                  <a:cubicBezTo>
                    <a:pt x="173" y="181"/>
                    <a:pt x="176" y="181"/>
                    <a:pt x="179" y="181"/>
                  </a:cubicBezTo>
                  <a:cubicBezTo>
                    <a:pt x="195" y="181"/>
                    <a:pt x="213" y="184"/>
                    <a:pt x="225" y="196"/>
                  </a:cubicBezTo>
                  <a:cubicBezTo>
                    <a:pt x="189" y="208"/>
                    <a:pt x="177" y="196"/>
                    <a:pt x="201" y="219"/>
                  </a:cubicBezTo>
                  <a:lnTo>
                    <a:pt x="165" y="219"/>
                  </a:lnTo>
                  <a:cubicBezTo>
                    <a:pt x="172" y="226"/>
                    <a:pt x="175" y="233"/>
                    <a:pt x="172" y="235"/>
                  </a:cubicBezTo>
                  <a:lnTo>
                    <a:pt x="172" y="235"/>
                  </a:lnTo>
                  <a:cubicBezTo>
                    <a:pt x="165" y="232"/>
                    <a:pt x="159" y="229"/>
                    <a:pt x="156" y="229"/>
                  </a:cubicBezTo>
                  <a:cubicBezTo>
                    <a:pt x="154" y="229"/>
                    <a:pt x="153" y="230"/>
                    <a:pt x="153" y="231"/>
                  </a:cubicBezTo>
                  <a:cubicBezTo>
                    <a:pt x="160" y="235"/>
                    <a:pt x="165" y="236"/>
                    <a:pt x="168" y="236"/>
                  </a:cubicBezTo>
                  <a:cubicBezTo>
                    <a:pt x="170" y="236"/>
                    <a:pt x="171" y="236"/>
                    <a:pt x="172" y="235"/>
                  </a:cubicBezTo>
                  <a:lnTo>
                    <a:pt x="172" y="235"/>
                  </a:lnTo>
                  <a:cubicBezTo>
                    <a:pt x="188" y="244"/>
                    <a:pt x="208" y="257"/>
                    <a:pt x="206" y="257"/>
                  </a:cubicBezTo>
                  <a:cubicBezTo>
                    <a:pt x="205" y="257"/>
                    <a:pt x="204" y="257"/>
                    <a:pt x="201" y="255"/>
                  </a:cubicBezTo>
                  <a:cubicBezTo>
                    <a:pt x="195" y="261"/>
                    <a:pt x="189" y="267"/>
                    <a:pt x="180" y="270"/>
                  </a:cubicBezTo>
                  <a:lnTo>
                    <a:pt x="180" y="270"/>
                  </a:lnTo>
                  <a:cubicBezTo>
                    <a:pt x="174" y="268"/>
                    <a:pt x="169" y="267"/>
                    <a:pt x="165" y="267"/>
                  </a:cubicBezTo>
                  <a:lnTo>
                    <a:pt x="141" y="267"/>
                  </a:lnTo>
                  <a:cubicBezTo>
                    <a:pt x="152" y="271"/>
                    <a:pt x="160" y="272"/>
                    <a:pt x="167" y="272"/>
                  </a:cubicBezTo>
                  <a:cubicBezTo>
                    <a:pt x="172" y="272"/>
                    <a:pt x="176" y="271"/>
                    <a:pt x="180" y="270"/>
                  </a:cubicBezTo>
                  <a:lnTo>
                    <a:pt x="180" y="270"/>
                  </a:lnTo>
                  <a:cubicBezTo>
                    <a:pt x="192" y="274"/>
                    <a:pt x="205" y="279"/>
                    <a:pt x="213" y="279"/>
                  </a:cubicBezTo>
                  <a:cubicBezTo>
                    <a:pt x="180" y="301"/>
                    <a:pt x="198" y="313"/>
                    <a:pt x="172" y="324"/>
                  </a:cubicBezTo>
                  <a:lnTo>
                    <a:pt x="172" y="324"/>
                  </a:lnTo>
                  <a:cubicBezTo>
                    <a:pt x="171" y="324"/>
                    <a:pt x="171" y="324"/>
                    <a:pt x="171" y="324"/>
                  </a:cubicBezTo>
                  <a:cubicBezTo>
                    <a:pt x="169" y="324"/>
                    <a:pt x="167" y="325"/>
                    <a:pt x="165" y="327"/>
                  </a:cubicBezTo>
                  <a:cubicBezTo>
                    <a:pt x="199" y="349"/>
                    <a:pt x="212" y="361"/>
                    <a:pt x="255" y="373"/>
                  </a:cubicBezTo>
                  <a:lnTo>
                    <a:pt x="255" y="373"/>
                  </a:lnTo>
                  <a:cubicBezTo>
                    <a:pt x="259" y="370"/>
                    <a:pt x="255" y="362"/>
                    <a:pt x="237" y="362"/>
                  </a:cubicBezTo>
                  <a:lnTo>
                    <a:pt x="284" y="362"/>
                  </a:lnTo>
                  <a:cubicBezTo>
                    <a:pt x="275" y="362"/>
                    <a:pt x="265" y="370"/>
                    <a:pt x="256" y="373"/>
                  </a:cubicBezTo>
                  <a:lnTo>
                    <a:pt x="256" y="373"/>
                  </a:lnTo>
                  <a:cubicBezTo>
                    <a:pt x="255" y="373"/>
                    <a:pt x="255" y="373"/>
                    <a:pt x="255" y="373"/>
                  </a:cubicBezTo>
                  <a:lnTo>
                    <a:pt x="255" y="373"/>
                  </a:lnTo>
                  <a:cubicBezTo>
                    <a:pt x="253" y="374"/>
                    <a:pt x="251" y="374"/>
                    <a:pt x="249" y="374"/>
                  </a:cubicBezTo>
                  <a:cubicBezTo>
                    <a:pt x="251" y="374"/>
                    <a:pt x="253" y="374"/>
                    <a:pt x="256" y="373"/>
                  </a:cubicBezTo>
                  <a:lnTo>
                    <a:pt x="256" y="373"/>
                  </a:lnTo>
                  <a:cubicBezTo>
                    <a:pt x="257" y="373"/>
                    <a:pt x="259" y="374"/>
                    <a:pt x="261" y="374"/>
                  </a:cubicBezTo>
                  <a:lnTo>
                    <a:pt x="249" y="374"/>
                  </a:lnTo>
                  <a:cubicBezTo>
                    <a:pt x="278" y="386"/>
                    <a:pt x="296" y="389"/>
                    <a:pt x="292" y="389"/>
                  </a:cubicBezTo>
                  <a:cubicBezTo>
                    <a:pt x="287" y="389"/>
                    <a:pt x="261" y="386"/>
                    <a:pt x="201" y="386"/>
                  </a:cubicBezTo>
                  <a:cubicBezTo>
                    <a:pt x="308" y="398"/>
                    <a:pt x="165" y="410"/>
                    <a:pt x="165" y="410"/>
                  </a:cubicBezTo>
                  <a:cubicBezTo>
                    <a:pt x="225" y="422"/>
                    <a:pt x="272" y="434"/>
                    <a:pt x="332" y="434"/>
                  </a:cubicBezTo>
                  <a:lnTo>
                    <a:pt x="225" y="434"/>
                  </a:lnTo>
                  <a:cubicBezTo>
                    <a:pt x="245" y="434"/>
                    <a:pt x="239" y="434"/>
                    <a:pt x="252" y="441"/>
                  </a:cubicBezTo>
                  <a:lnTo>
                    <a:pt x="252" y="441"/>
                  </a:lnTo>
                  <a:cubicBezTo>
                    <a:pt x="250" y="441"/>
                    <a:pt x="247" y="440"/>
                    <a:pt x="245" y="440"/>
                  </a:cubicBezTo>
                  <a:cubicBezTo>
                    <a:pt x="234" y="440"/>
                    <a:pt x="229" y="446"/>
                    <a:pt x="261" y="446"/>
                  </a:cubicBezTo>
                  <a:cubicBezTo>
                    <a:pt x="257" y="444"/>
                    <a:pt x="255" y="443"/>
                    <a:pt x="252" y="441"/>
                  </a:cubicBezTo>
                  <a:lnTo>
                    <a:pt x="252" y="441"/>
                  </a:lnTo>
                  <a:cubicBezTo>
                    <a:pt x="256" y="442"/>
                    <a:pt x="258" y="444"/>
                    <a:pt x="261" y="446"/>
                  </a:cubicBezTo>
                  <a:lnTo>
                    <a:pt x="213" y="446"/>
                  </a:lnTo>
                  <a:cubicBezTo>
                    <a:pt x="261" y="446"/>
                    <a:pt x="225" y="458"/>
                    <a:pt x="225" y="458"/>
                  </a:cubicBezTo>
                  <a:lnTo>
                    <a:pt x="249" y="458"/>
                  </a:lnTo>
                  <a:cubicBezTo>
                    <a:pt x="267" y="444"/>
                    <a:pt x="284" y="437"/>
                    <a:pt x="299" y="437"/>
                  </a:cubicBezTo>
                  <a:cubicBezTo>
                    <a:pt x="318" y="437"/>
                    <a:pt x="333" y="447"/>
                    <a:pt x="346" y="465"/>
                  </a:cubicBezTo>
                  <a:lnTo>
                    <a:pt x="346" y="465"/>
                  </a:lnTo>
                  <a:cubicBezTo>
                    <a:pt x="335" y="467"/>
                    <a:pt x="317" y="470"/>
                    <a:pt x="298" y="473"/>
                  </a:cubicBezTo>
                  <a:lnTo>
                    <a:pt x="298" y="473"/>
                  </a:lnTo>
                  <a:cubicBezTo>
                    <a:pt x="257" y="470"/>
                    <a:pt x="217" y="470"/>
                    <a:pt x="177" y="470"/>
                  </a:cubicBezTo>
                  <a:cubicBezTo>
                    <a:pt x="201" y="470"/>
                    <a:pt x="225" y="481"/>
                    <a:pt x="249" y="481"/>
                  </a:cubicBezTo>
                  <a:cubicBezTo>
                    <a:pt x="263" y="479"/>
                    <a:pt x="275" y="477"/>
                    <a:pt x="286" y="475"/>
                  </a:cubicBezTo>
                  <a:lnTo>
                    <a:pt x="286" y="475"/>
                  </a:lnTo>
                  <a:cubicBezTo>
                    <a:pt x="238" y="484"/>
                    <a:pt x="187" y="493"/>
                    <a:pt x="201" y="493"/>
                  </a:cubicBezTo>
                  <a:lnTo>
                    <a:pt x="356" y="493"/>
                  </a:lnTo>
                  <a:cubicBezTo>
                    <a:pt x="336" y="493"/>
                    <a:pt x="304" y="501"/>
                    <a:pt x="276" y="505"/>
                  </a:cubicBezTo>
                  <a:lnTo>
                    <a:pt x="276" y="505"/>
                  </a:lnTo>
                  <a:cubicBezTo>
                    <a:pt x="258" y="501"/>
                    <a:pt x="237" y="497"/>
                    <a:pt x="226" y="497"/>
                  </a:cubicBezTo>
                  <a:cubicBezTo>
                    <a:pt x="218" y="497"/>
                    <a:pt x="216" y="499"/>
                    <a:pt x="225" y="505"/>
                  </a:cubicBezTo>
                  <a:cubicBezTo>
                    <a:pt x="230" y="508"/>
                    <a:pt x="236" y="509"/>
                    <a:pt x="244" y="509"/>
                  </a:cubicBezTo>
                  <a:cubicBezTo>
                    <a:pt x="253" y="509"/>
                    <a:pt x="264" y="507"/>
                    <a:pt x="276" y="505"/>
                  </a:cubicBezTo>
                  <a:lnTo>
                    <a:pt x="276" y="505"/>
                  </a:lnTo>
                  <a:cubicBezTo>
                    <a:pt x="299" y="511"/>
                    <a:pt x="318" y="517"/>
                    <a:pt x="308" y="517"/>
                  </a:cubicBezTo>
                  <a:cubicBezTo>
                    <a:pt x="0" y="529"/>
                    <a:pt x="250" y="529"/>
                    <a:pt x="261" y="529"/>
                  </a:cubicBezTo>
                  <a:lnTo>
                    <a:pt x="261" y="529"/>
                  </a:lnTo>
                  <a:cubicBezTo>
                    <a:pt x="260" y="529"/>
                    <a:pt x="255" y="524"/>
                    <a:pt x="262" y="524"/>
                  </a:cubicBezTo>
                  <a:cubicBezTo>
                    <a:pt x="266" y="524"/>
                    <a:pt x="272" y="525"/>
                    <a:pt x="284" y="529"/>
                  </a:cubicBezTo>
                  <a:lnTo>
                    <a:pt x="237" y="529"/>
                  </a:lnTo>
                  <a:cubicBezTo>
                    <a:pt x="284" y="541"/>
                    <a:pt x="320" y="529"/>
                    <a:pt x="368" y="553"/>
                  </a:cubicBezTo>
                  <a:cubicBezTo>
                    <a:pt x="356" y="553"/>
                    <a:pt x="308" y="565"/>
                    <a:pt x="308" y="565"/>
                  </a:cubicBezTo>
                  <a:cubicBezTo>
                    <a:pt x="314" y="553"/>
                    <a:pt x="314" y="547"/>
                    <a:pt x="310" y="547"/>
                  </a:cubicBezTo>
                  <a:cubicBezTo>
                    <a:pt x="305" y="547"/>
                    <a:pt x="296" y="553"/>
                    <a:pt x="284" y="565"/>
                  </a:cubicBezTo>
                  <a:cubicBezTo>
                    <a:pt x="368" y="589"/>
                    <a:pt x="368" y="589"/>
                    <a:pt x="332" y="589"/>
                  </a:cubicBezTo>
                  <a:lnTo>
                    <a:pt x="415" y="589"/>
                  </a:lnTo>
                  <a:cubicBezTo>
                    <a:pt x="320" y="577"/>
                    <a:pt x="451" y="577"/>
                    <a:pt x="380" y="577"/>
                  </a:cubicBezTo>
                  <a:lnTo>
                    <a:pt x="415" y="577"/>
                  </a:lnTo>
                  <a:cubicBezTo>
                    <a:pt x="403" y="577"/>
                    <a:pt x="380" y="565"/>
                    <a:pt x="356" y="565"/>
                  </a:cubicBezTo>
                  <a:lnTo>
                    <a:pt x="320" y="565"/>
                  </a:lnTo>
                  <a:cubicBezTo>
                    <a:pt x="439" y="553"/>
                    <a:pt x="451" y="446"/>
                    <a:pt x="344" y="434"/>
                  </a:cubicBezTo>
                  <a:cubicBezTo>
                    <a:pt x="368" y="434"/>
                    <a:pt x="332" y="422"/>
                    <a:pt x="332" y="422"/>
                  </a:cubicBezTo>
                  <a:lnTo>
                    <a:pt x="356" y="422"/>
                  </a:lnTo>
                  <a:cubicBezTo>
                    <a:pt x="332" y="422"/>
                    <a:pt x="368" y="398"/>
                    <a:pt x="392" y="374"/>
                  </a:cubicBezTo>
                  <a:lnTo>
                    <a:pt x="392" y="374"/>
                  </a:lnTo>
                  <a:cubicBezTo>
                    <a:pt x="385" y="376"/>
                    <a:pt x="380" y="377"/>
                    <a:pt x="376" y="377"/>
                  </a:cubicBezTo>
                  <a:cubicBezTo>
                    <a:pt x="359" y="377"/>
                    <a:pt x="361" y="358"/>
                    <a:pt x="332" y="339"/>
                  </a:cubicBezTo>
                  <a:cubicBezTo>
                    <a:pt x="337" y="320"/>
                    <a:pt x="359" y="314"/>
                    <a:pt x="384" y="314"/>
                  </a:cubicBezTo>
                  <a:cubicBezTo>
                    <a:pt x="422" y="314"/>
                    <a:pt x="468" y="327"/>
                    <a:pt x="475" y="327"/>
                  </a:cubicBezTo>
                  <a:cubicBezTo>
                    <a:pt x="403" y="303"/>
                    <a:pt x="368" y="243"/>
                    <a:pt x="344" y="243"/>
                  </a:cubicBezTo>
                  <a:cubicBezTo>
                    <a:pt x="368" y="231"/>
                    <a:pt x="380" y="219"/>
                    <a:pt x="392" y="208"/>
                  </a:cubicBezTo>
                  <a:cubicBezTo>
                    <a:pt x="392" y="186"/>
                    <a:pt x="392" y="135"/>
                    <a:pt x="347" y="135"/>
                  </a:cubicBezTo>
                  <a:cubicBezTo>
                    <a:pt x="342" y="135"/>
                    <a:pt x="337" y="135"/>
                    <a:pt x="332" y="136"/>
                  </a:cubicBezTo>
                  <a:cubicBezTo>
                    <a:pt x="392" y="124"/>
                    <a:pt x="308" y="112"/>
                    <a:pt x="380" y="89"/>
                  </a:cubicBezTo>
                  <a:cubicBezTo>
                    <a:pt x="356" y="89"/>
                    <a:pt x="332" y="65"/>
                    <a:pt x="380" y="65"/>
                  </a:cubicBezTo>
                  <a:cubicBezTo>
                    <a:pt x="368" y="41"/>
                    <a:pt x="272" y="77"/>
                    <a:pt x="392" y="5"/>
                  </a:cubicBezTo>
                  <a:cubicBezTo>
                    <a:pt x="360" y="5"/>
                    <a:pt x="333" y="0"/>
                    <a:pt x="30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3" name="Google Shape;2123;p8"/>
            <p:cNvSpPr/>
            <p:nvPr/>
          </p:nvSpPr>
          <p:spPr>
            <a:xfrm>
              <a:off x="5843875" y="2463525"/>
              <a:ext cx="925" cy="25"/>
            </a:xfrm>
            <a:custGeom>
              <a:rect b="b" l="l" r="r" t="t"/>
              <a:pathLst>
                <a:path extrusionOk="0" h="1" w="37">
                  <a:moveTo>
                    <a:pt x="0" y="1"/>
                  </a:moveTo>
                  <a:cubicBezTo>
                    <a:pt x="36"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8"/>
            <p:cNvSpPr/>
            <p:nvPr/>
          </p:nvSpPr>
          <p:spPr>
            <a:xfrm>
              <a:off x="5840900" y="2464425"/>
              <a:ext cx="925" cy="25"/>
            </a:xfrm>
            <a:custGeom>
              <a:rect b="b" l="l" r="r" t="t"/>
              <a:pathLst>
                <a:path extrusionOk="0" h="1" w="37">
                  <a:moveTo>
                    <a:pt x="36" y="0"/>
                  </a:moveTo>
                  <a:cubicBezTo>
                    <a:pt x="24" y="0"/>
                    <a:pt x="12" y="0"/>
                    <a:pt x="0" y="0"/>
                  </a:cubicBezTo>
                  <a:cubicBezTo>
                    <a:pt x="24"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5" name="Google Shape;2125;p8"/>
            <p:cNvSpPr/>
            <p:nvPr/>
          </p:nvSpPr>
          <p:spPr>
            <a:xfrm>
              <a:off x="5842925" y="2459950"/>
              <a:ext cx="975" cy="250"/>
            </a:xfrm>
            <a:custGeom>
              <a:rect b="b" l="l" r="r" t="t"/>
              <a:pathLst>
                <a:path extrusionOk="0" h="10" w="39">
                  <a:moveTo>
                    <a:pt x="27" y="1"/>
                  </a:moveTo>
                  <a:cubicBezTo>
                    <a:pt x="22" y="3"/>
                    <a:pt x="18" y="4"/>
                    <a:pt x="15" y="6"/>
                  </a:cubicBezTo>
                  <a:lnTo>
                    <a:pt x="15" y="6"/>
                  </a:lnTo>
                  <a:cubicBezTo>
                    <a:pt x="20" y="4"/>
                    <a:pt x="28" y="3"/>
                    <a:pt x="38" y="1"/>
                  </a:cubicBezTo>
                  <a:close/>
                  <a:moveTo>
                    <a:pt x="15" y="6"/>
                  </a:moveTo>
                  <a:cubicBezTo>
                    <a:pt x="4" y="8"/>
                    <a:pt x="0" y="10"/>
                    <a:pt x="1" y="10"/>
                  </a:cubicBezTo>
                  <a:cubicBezTo>
                    <a:pt x="2" y="10"/>
                    <a:pt x="8" y="8"/>
                    <a:pt x="15"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6" name="Google Shape;2126;p8"/>
            <p:cNvSpPr/>
            <p:nvPr/>
          </p:nvSpPr>
          <p:spPr>
            <a:xfrm>
              <a:off x="5837925" y="2457575"/>
              <a:ext cx="325" cy="325"/>
            </a:xfrm>
            <a:custGeom>
              <a:rect b="b" l="l" r="r" t="t"/>
              <a:pathLst>
                <a:path extrusionOk="0" h="13" w="13">
                  <a:moveTo>
                    <a:pt x="0" y="0"/>
                  </a:moveTo>
                  <a:cubicBezTo>
                    <a:pt x="0" y="0"/>
                    <a:pt x="12" y="12"/>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7" name="Google Shape;2127;p8"/>
            <p:cNvSpPr/>
            <p:nvPr/>
          </p:nvSpPr>
          <p:spPr>
            <a:xfrm>
              <a:off x="5838525" y="2464125"/>
              <a:ext cx="900" cy="25"/>
            </a:xfrm>
            <a:custGeom>
              <a:rect b="b" l="l" r="r" t="t"/>
              <a:pathLst>
                <a:path extrusionOk="0" h="1" w="36">
                  <a:moveTo>
                    <a:pt x="24" y="0"/>
                  </a:moveTo>
                  <a:cubicBezTo>
                    <a:pt x="0" y="0"/>
                    <a:pt x="36"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8" name="Google Shape;2128;p8"/>
            <p:cNvSpPr/>
            <p:nvPr/>
          </p:nvSpPr>
          <p:spPr>
            <a:xfrm>
              <a:off x="5842675" y="2462625"/>
              <a:ext cx="5400" cy="850"/>
            </a:xfrm>
            <a:custGeom>
              <a:rect b="b" l="l" r="r" t="t"/>
              <a:pathLst>
                <a:path extrusionOk="0" h="34" w="216">
                  <a:moveTo>
                    <a:pt x="1" y="1"/>
                  </a:moveTo>
                  <a:cubicBezTo>
                    <a:pt x="93" y="15"/>
                    <a:pt x="215" y="33"/>
                    <a:pt x="215" y="33"/>
                  </a:cubicBezTo>
                  <a:cubicBezTo>
                    <a:pt x="215" y="33"/>
                    <a:pt x="160"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8"/>
            <p:cNvSpPr/>
            <p:nvPr/>
          </p:nvSpPr>
          <p:spPr>
            <a:xfrm>
              <a:off x="5839400" y="2463225"/>
              <a:ext cx="625" cy="25"/>
            </a:xfrm>
            <a:custGeom>
              <a:rect b="b" l="l" r="r" t="t"/>
              <a:pathLst>
                <a:path extrusionOk="0" h="1" w="25">
                  <a:moveTo>
                    <a:pt x="1" y="1"/>
                  </a:moveTo>
                  <a:cubicBezTo>
                    <a:pt x="25" y="1"/>
                    <a:pt x="25"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8"/>
            <p:cNvSpPr/>
            <p:nvPr/>
          </p:nvSpPr>
          <p:spPr>
            <a:xfrm>
              <a:off x="5838825" y="2463225"/>
              <a:ext cx="600" cy="25"/>
            </a:xfrm>
            <a:custGeom>
              <a:rect b="b" l="l" r="r" t="t"/>
              <a:pathLst>
                <a:path extrusionOk="0" h="1" w="24">
                  <a:moveTo>
                    <a:pt x="24" y="1"/>
                  </a:moveTo>
                  <a:cubicBezTo>
                    <a:pt x="0" y="1"/>
                    <a:pt x="12" y="1"/>
                    <a:pt x="24" y="1"/>
                  </a:cubicBezTo>
                  <a:cubicBezTo>
                    <a:pt x="24" y="1"/>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8"/>
            <p:cNvSpPr/>
            <p:nvPr/>
          </p:nvSpPr>
          <p:spPr>
            <a:xfrm>
              <a:off x="5843575" y="246620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8"/>
            <p:cNvSpPr/>
            <p:nvPr/>
          </p:nvSpPr>
          <p:spPr>
            <a:xfrm>
              <a:off x="5842975" y="2466200"/>
              <a:ext cx="625" cy="25"/>
            </a:xfrm>
            <a:custGeom>
              <a:rect b="b" l="l" r="r" t="t"/>
              <a:pathLst>
                <a:path extrusionOk="0" h="1" w="25">
                  <a:moveTo>
                    <a:pt x="25" y="1"/>
                  </a:moveTo>
                  <a:cubicBezTo>
                    <a:pt x="25" y="1"/>
                    <a:pt x="1" y="1"/>
                    <a:pt x="25" y="1"/>
                  </a:cubicBezTo>
                  <a:cubicBezTo>
                    <a:pt x="25" y="1"/>
                    <a:pt x="25"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8"/>
            <p:cNvSpPr/>
            <p:nvPr/>
          </p:nvSpPr>
          <p:spPr>
            <a:xfrm>
              <a:off x="5839100" y="2463225"/>
              <a:ext cx="625" cy="25"/>
            </a:xfrm>
            <a:custGeom>
              <a:rect b="b" l="l" r="r" t="t"/>
              <a:pathLst>
                <a:path extrusionOk="0" h="1" w="25">
                  <a:moveTo>
                    <a:pt x="25" y="1"/>
                  </a:moveTo>
                  <a:cubicBezTo>
                    <a:pt x="1" y="1"/>
                    <a:pt x="25" y="1"/>
                    <a:pt x="25" y="1"/>
                  </a:cubicBezTo>
                  <a:cubicBezTo>
                    <a:pt x="25" y="1"/>
                    <a:pt x="25"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8"/>
            <p:cNvSpPr/>
            <p:nvPr/>
          </p:nvSpPr>
          <p:spPr>
            <a:xfrm>
              <a:off x="5843875" y="2466500"/>
              <a:ext cx="925" cy="25"/>
            </a:xfrm>
            <a:custGeom>
              <a:rect b="b" l="l" r="r" t="t"/>
              <a:pathLst>
                <a:path extrusionOk="0" h="1" w="37">
                  <a:moveTo>
                    <a:pt x="0" y="1"/>
                  </a:moveTo>
                  <a:cubicBezTo>
                    <a:pt x="0" y="1"/>
                    <a:pt x="36"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8"/>
            <p:cNvSpPr/>
            <p:nvPr/>
          </p:nvSpPr>
          <p:spPr>
            <a:xfrm>
              <a:off x="5842375" y="2466800"/>
              <a:ext cx="325" cy="25"/>
            </a:xfrm>
            <a:custGeom>
              <a:rect b="b" l="l" r="r" t="t"/>
              <a:pathLst>
                <a:path extrusionOk="0" h="1" w="13">
                  <a:moveTo>
                    <a:pt x="1" y="1"/>
                  </a:moveTo>
                  <a:cubicBezTo>
                    <a:pt x="1" y="1"/>
                    <a:pt x="1" y="1"/>
                    <a:pt x="1" y="1"/>
                  </a:cubicBez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8"/>
            <p:cNvSpPr/>
            <p:nvPr/>
          </p:nvSpPr>
          <p:spPr>
            <a:xfrm>
              <a:off x="5843575" y="2466200"/>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7" name="Google Shape;2137;p8"/>
            <p:cNvSpPr/>
            <p:nvPr/>
          </p:nvSpPr>
          <p:spPr>
            <a:xfrm>
              <a:off x="5843575" y="2466200"/>
              <a:ext cx="625" cy="25"/>
            </a:xfrm>
            <a:custGeom>
              <a:rect b="b" l="l" r="r" t="t"/>
              <a:pathLst>
                <a:path extrusionOk="0" h="1" w="25">
                  <a:moveTo>
                    <a:pt x="24" y="1"/>
                  </a:moveTo>
                  <a:cubicBezTo>
                    <a:pt x="1" y="1"/>
                    <a:pt x="12" y="1"/>
                    <a:pt x="24" y="1"/>
                  </a:cubicBezTo>
                  <a:cubicBezTo>
                    <a:pt x="24" y="1"/>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8" name="Google Shape;2138;p8"/>
            <p:cNvSpPr/>
            <p:nvPr/>
          </p:nvSpPr>
          <p:spPr>
            <a:xfrm>
              <a:off x="5841200" y="2466800"/>
              <a:ext cx="1200" cy="25"/>
            </a:xfrm>
            <a:custGeom>
              <a:rect b="b" l="l" r="r" t="t"/>
              <a:pathLst>
                <a:path extrusionOk="0" h="1" w="48">
                  <a:moveTo>
                    <a:pt x="0" y="1"/>
                  </a:moveTo>
                  <a:cubicBezTo>
                    <a:pt x="48"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8"/>
            <p:cNvSpPr/>
            <p:nvPr/>
          </p:nvSpPr>
          <p:spPr>
            <a:xfrm>
              <a:off x="5841200" y="2466800"/>
              <a:ext cx="625" cy="25"/>
            </a:xfrm>
            <a:custGeom>
              <a:rect b="b" l="l" r="r" t="t"/>
              <a:pathLst>
                <a:path extrusionOk="0" h="1" w="25">
                  <a:moveTo>
                    <a:pt x="0" y="1"/>
                  </a:moveTo>
                  <a:cubicBezTo>
                    <a:pt x="12" y="1"/>
                    <a:pt x="12" y="1"/>
                    <a:pt x="24" y="1"/>
                  </a:cubicBezTo>
                  <a:cubicBezTo>
                    <a:pt x="24"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8"/>
            <p:cNvSpPr/>
            <p:nvPr/>
          </p:nvSpPr>
          <p:spPr>
            <a:xfrm>
              <a:off x="5841200" y="2465600"/>
              <a:ext cx="325" cy="25"/>
            </a:xfrm>
            <a:custGeom>
              <a:rect b="b" l="l" r="r" t="t"/>
              <a:pathLst>
                <a:path extrusionOk="0" h="1" w="13">
                  <a:moveTo>
                    <a:pt x="12" y="1"/>
                  </a:moveTo>
                  <a:cubicBezTo>
                    <a:pt x="12" y="1"/>
                    <a:pt x="0" y="1"/>
                    <a:pt x="12"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1" name="Google Shape;2141;p8"/>
            <p:cNvSpPr/>
            <p:nvPr/>
          </p:nvSpPr>
          <p:spPr>
            <a:xfrm>
              <a:off x="5839700" y="2465850"/>
              <a:ext cx="925" cy="300"/>
            </a:xfrm>
            <a:custGeom>
              <a:rect b="b" l="l" r="r" t="t"/>
              <a:pathLst>
                <a:path extrusionOk="0" h="12" w="37">
                  <a:moveTo>
                    <a:pt x="17" y="0"/>
                  </a:moveTo>
                  <a:cubicBezTo>
                    <a:pt x="1" y="0"/>
                    <a:pt x="16" y="11"/>
                    <a:pt x="27" y="11"/>
                  </a:cubicBezTo>
                  <a:cubicBezTo>
                    <a:pt x="32" y="11"/>
                    <a:pt x="36" y="9"/>
                    <a:pt x="36" y="3"/>
                  </a:cubicBezTo>
                  <a:cubicBezTo>
                    <a:pt x="27" y="1"/>
                    <a:pt x="21"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2" name="Google Shape;2142;p8"/>
            <p:cNvSpPr/>
            <p:nvPr/>
          </p:nvSpPr>
          <p:spPr>
            <a:xfrm>
              <a:off x="5839400" y="2465600"/>
              <a:ext cx="625" cy="25"/>
            </a:xfrm>
            <a:custGeom>
              <a:rect b="b" l="l" r="r" t="t"/>
              <a:pathLst>
                <a:path extrusionOk="0" h="1" w="25">
                  <a:moveTo>
                    <a:pt x="13" y="1"/>
                  </a:moveTo>
                  <a:cubicBezTo>
                    <a:pt x="13" y="1"/>
                    <a:pt x="25" y="1"/>
                    <a:pt x="25" y="1"/>
                  </a:cubicBezTo>
                  <a:cubicBezTo>
                    <a:pt x="25" y="1"/>
                    <a:pt x="1"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8"/>
            <p:cNvSpPr/>
            <p:nvPr/>
          </p:nvSpPr>
          <p:spPr>
            <a:xfrm>
              <a:off x="5840900" y="2464425"/>
              <a:ext cx="1200" cy="25"/>
            </a:xfrm>
            <a:custGeom>
              <a:rect b="b" l="l" r="r" t="t"/>
              <a:pathLst>
                <a:path extrusionOk="0" h="1" w="48">
                  <a:moveTo>
                    <a:pt x="0" y="0"/>
                  </a:moveTo>
                  <a:cubicBezTo>
                    <a:pt x="48" y="0"/>
                    <a:pt x="4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8"/>
            <p:cNvSpPr/>
            <p:nvPr/>
          </p:nvSpPr>
          <p:spPr>
            <a:xfrm>
              <a:off x="5838225" y="2463525"/>
              <a:ext cx="900" cy="25"/>
            </a:xfrm>
            <a:custGeom>
              <a:rect b="b" l="l" r="r" t="t"/>
              <a:pathLst>
                <a:path extrusionOk="0" h="1" w="36">
                  <a:moveTo>
                    <a:pt x="0" y="1"/>
                  </a:moveTo>
                  <a:cubicBezTo>
                    <a:pt x="0" y="1"/>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5" name="Google Shape;2145;p8"/>
            <p:cNvSpPr/>
            <p:nvPr/>
          </p:nvSpPr>
          <p:spPr>
            <a:xfrm>
              <a:off x="5843575" y="2451925"/>
              <a:ext cx="325" cy="25"/>
            </a:xfrm>
            <a:custGeom>
              <a:rect b="b" l="l" r="r" t="t"/>
              <a:pathLst>
                <a:path extrusionOk="0" h="1" w="13">
                  <a:moveTo>
                    <a:pt x="12" y="0"/>
                  </a:moveTo>
                  <a:cubicBezTo>
                    <a:pt x="12" y="0"/>
                    <a:pt x="1"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6" name="Google Shape;2146;p8"/>
            <p:cNvSpPr/>
            <p:nvPr/>
          </p:nvSpPr>
          <p:spPr>
            <a:xfrm>
              <a:off x="5843875" y="2451925"/>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7" name="Google Shape;2147;p8"/>
            <p:cNvSpPr/>
            <p:nvPr/>
          </p:nvSpPr>
          <p:spPr>
            <a:xfrm>
              <a:off x="5843575" y="2451925"/>
              <a:ext cx="25" cy="325"/>
            </a:xfrm>
            <a:custGeom>
              <a:rect b="b" l="l" r="r" t="t"/>
              <a:pathLst>
                <a:path extrusionOk="0" h="13" w="1">
                  <a:moveTo>
                    <a:pt x="1" y="12"/>
                  </a:moveTo>
                  <a:cubicBezTo>
                    <a:pt x="1" y="0"/>
                    <a:pt x="1" y="0"/>
                    <a:pt x="1" y="12"/>
                  </a:cubicBezTo>
                  <a:cubicBezTo>
                    <a:pt x="1" y="12"/>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8" name="Google Shape;2148;p8"/>
            <p:cNvSpPr/>
            <p:nvPr/>
          </p:nvSpPr>
          <p:spPr>
            <a:xfrm>
              <a:off x="5843575" y="2451925"/>
              <a:ext cx="325" cy="25"/>
            </a:xfrm>
            <a:custGeom>
              <a:rect b="b" l="l" r="r" t="t"/>
              <a:pathLst>
                <a:path extrusionOk="0" h="1" w="13">
                  <a:moveTo>
                    <a:pt x="1" y="0"/>
                  </a:moveTo>
                  <a:cubicBezTo>
                    <a:pt x="12"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9" name="Google Shape;2149;p8"/>
            <p:cNvSpPr/>
            <p:nvPr/>
          </p:nvSpPr>
          <p:spPr>
            <a:xfrm>
              <a:off x="5843575" y="2451925"/>
              <a:ext cx="25" cy="25"/>
            </a:xfrm>
            <a:custGeom>
              <a:rect b="b" l="l" r="r" t="t"/>
              <a:pathLst>
                <a:path extrusionOk="0" h="1" w="1">
                  <a:moveTo>
                    <a:pt x="1" y="0"/>
                  </a:move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0" name="Google Shape;2150;p8"/>
            <p:cNvSpPr/>
            <p:nvPr/>
          </p:nvSpPr>
          <p:spPr>
            <a:xfrm>
              <a:off x="5842075" y="2451925"/>
              <a:ext cx="2125" cy="25"/>
            </a:xfrm>
            <a:custGeom>
              <a:rect b="b" l="l" r="r" t="t"/>
              <a:pathLst>
                <a:path extrusionOk="0" h="1" w="85">
                  <a:moveTo>
                    <a:pt x="49" y="0"/>
                  </a:moveTo>
                  <a:cubicBezTo>
                    <a:pt x="1" y="0"/>
                    <a:pt x="84" y="0"/>
                    <a:pt x="49" y="0"/>
                  </a:cubicBezTo>
                  <a:cubicBezTo>
                    <a:pt x="37" y="0"/>
                    <a:pt x="49" y="0"/>
                    <a:pt x="4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1" name="Google Shape;2151;p8"/>
            <p:cNvSpPr/>
            <p:nvPr/>
          </p:nvSpPr>
          <p:spPr>
            <a:xfrm>
              <a:off x="5837025" y="2459950"/>
              <a:ext cx="925" cy="25"/>
            </a:xfrm>
            <a:custGeom>
              <a:rect b="b" l="l" r="r" t="t"/>
              <a:pathLst>
                <a:path extrusionOk="0" h="1" w="37">
                  <a:moveTo>
                    <a:pt x="36" y="1"/>
                  </a:moveTo>
                  <a:cubicBezTo>
                    <a:pt x="1" y="1"/>
                    <a:pt x="24" y="1"/>
                    <a:pt x="36" y="1"/>
                  </a:cubicBezTo>
                  <a:cubicBezTo>
                    <a:pt x="36" y="1"/>
                    <a:pt x="36"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2" name="Google Shape;2152;p8"/>
            <p:cNvSpPr/>
            <p:nvPr/>
          </p:nvSpPr>
          <p:spPr>
            <a:xfrm>
              <a:off x="5837625" y="2459075"/>
              <a:ext cx="1500" cy="25"/>
            </a:xfrm>
            <a:custGeom>
              <a:rect b="b" l="l" r="r" t="t"/>
              <a:pathLst>
                <a:path extrusionOk="0" h="1" w="60">
                  <a:moveTo>
                    <a:pt x="36" y="0"/>
                  </a:moveTo>
                  <a:cubicBezTo>
                    <a:pt x="60" y="0"/>
                    <a:pt x="0" y="0"/>
                    <a:pt x="36" y="0"/>
                  </a:cubicBezTo>
                  <a:cubicBezTo>
                    <a:pt x="36"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3" name="Google Shape;2153;p8"/>
            <p:cNvSpPr/>
            <p:nvPr/>
          </p:nvSpPr>
          <p:spPr>
            <a:xfrm>
              <a:off x="5837925" y="2459075"/>
              <a:ext cx="625" cy="25"/>
            </a:xfrm>
            <a:custGeom>
              <a:rect b="b" l="l" r="r" t="t"/>
              <a:pathLst>
                <a:path extrusionOk="0" h="1" w="25">
                  <a:moveTo>
                    <a:pt x="0" y="0"/>
                  </a:moveTo>
                  <a:cubicBezTo>
                    <a:pt x="12" y="0"/>
                    <a:pt x="24"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8"/>
            <p:cNvSpPr/>
            <p:nvPr/>
          </p:nvSpPr>
          <p:spPr>
            <a:xfrm>
              <a:off x="5837925" y="2459075"/>
              <a:ext cx="325" cy="25"/>
            </a:xfrm>
            <a:custGeom>
              <a:rect b="b" l="l" r="r" t="t"/>
              <a:pathLst>
                <a:path extrusionOk="0" h="1" w="13">
                  <a:moveTo>
                    <a:pt x="0" y="0"/>
                  </a:moveTo>
                  <a:cubicBezTo>
                    <a:pt x="12"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8"/>
            <p:cNvSpPr/>
            <p:nvPr/>
          </p:nvSpPr>
          <p:spPr>
            <a:xfrm>
              <a:off x="5838525" y="2459075"/>
              <a:ext cx="300" cy="25"/>
            </a:xfrm>
            <a:custGeom>
              <a:rect b="b" l="l" r="r" t="t"/>
              <a:pathLst>
                <a:path extrusionOk="0" h="1" w="12">
                  <a:moveTo>
                    <a:pt x="0" y="0"/>
                  </a:moveTo>
                  <a:lnTo>
                    <a:pt x="12" y="0"/>
                  </a:ln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8"/>
            <p:cNvSpPr/>
            <p:nvPr/>
          </p:nvSpPr>
          <p:spPr>
            <a:xfrm>
              <a:off x="5837325" y="2458475"/>
              <a:ext cx="625" cy="25"/>
            </a:xfrm>
            <a:custGeom>
              <a:rect b="b" l="l" r="r" t="t"/>
              <a:pathLst>
                <a:path extrusionOk="0" h="1" w="25">
                  <a:moveTo>
                    <a:pt x="0" y="0"/>
                  </a:moveTo>
                  <a:cubicBezTo>
                    <a:pt x="0" y="0"/>
                    <a:pt x="0" y="0"/>
                    <a:pt x="0" y="0"/>
                  </a:cubicBezTo>
                  <a:cubicBezTo>
                    <a:pt x="0"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8"/>
            <p:cNvSpPr/>
            <p:nvPr/>
          </p:nvSpPr>
          <p:spPr>
            <a:xfrm>
              <a:off x="5868575" y="2462625"/>
              <a:ext cx="1825" cy="175"/>
            </a:xfrm>
            <a:custGeom>
              <a:rect b="b" l="l" r="r" t="t"/>
              <a:pathLst>
                <a:path extrusionOk="0" h="7" w="73">
                  <a:moveTo>
                    <a:pt x="1" y="1"/>
                  </a:moveTo>
                  <a:cubicBezTo>
                    <a:pt x="17" y="1"/>
                    <a:pt x="32" y="6"/>
                    <a:pt x="48" y="6"/>
                  </a:cubicBezTo>
                  <a:cubicBezTo>
                    <a:pt x="56" y="6"/>
                    <a:pt x="64" y="5"/>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8"/>
            <p:cNvSpPr/>
            <p:nvPr/>
          </p:nvSpPr>
          <p:spPr>
            <a:xfrm>
              <a:off x="5873350" y="2465900"/>
              <a:ext cx="325" cy="25"/>
            </a:xfrm>
            <a:custGeom>
              <a:rect b="b" l="l" r="r" t="t"/>
              <a:pathLst>
                <a:path extrusionOk="0" h="1" w="13">
                  <a:moveTo>
                    <a:pt x="0" y="1"/>
                  </a:moveTo>
                  <a:lnTo>
                    <a:pt x="12" y="1"/>
                  </a:ln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8"/>
            <p:cNvSpPr/>
            <p:nvPr/>
          </p:nvSpPr>
          <p:spPr>
            <a:xfrm>
              <a:off x="5870075" y="246145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8"/>
            <p:cNvSpPr/>
            <p:nvPr/>
          </p:nvSpPr>
          <p:spPr>
            <a:xfrm>
              <a:off x="5867675" y="2459950"/>
              <a:ext cx="25" cy="325"/>
            </a:xfrm>
            <a:custGeom>
              <a:rect b="b" l="l" r="r" t="t"/>
              <a:pathLst>
                <a:path extrusionOk="0" h="13" w="1">
                  <a:moveTo>
                    <a:pt x="1" y="13"/>
                  </a:moveTo>
                  <a:cubicBezTo>
                    <a:pt x="1" y="13"/>
                    <a:pt x="1" y="13"/>
                    <a:pt x="1" y="13"/>
                  </a:cubicBezTo>
                  <a:cubicBezTo>
                    <a:pt x="1" y="1"/>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8"/>
            <p:cNvSpPr/>
            <p:nvPr/>
          </p:nvSpPr>
          <p:spPr>
            <a:xfrm>
              <a:off x="5868575" y="2463400"/>
              <a:ext cx="625" cy="275"/>
            </a:xfrm>
            <a:custGeom>
              <a:rect b="b" l="l" r="r" t="t"/>
              <a:pathLst>
                <a:path extrusionOk="0" h="11" w="25">
                  <a:moveTo>
                    <a:pt x="17" y="0"/>
                  </a:moveTo>
                  <a:cubicBezTo>
                    <a:pt x="14" y="0"/>
                    <a:pt x="17" y="6"/>
                    <a:pt x="24" y="6"/>
                  </a:cubicBezTo>
                  <a:cubicBezTo>
                    <a:pt x="20" y="2"/>
                    <a:pt x="18" y="0"/>
                    <a:pt x="17" y="0"/>
                  </a:cubicBezTo>
                  <a:close/>
                  <a:moveTo>
                    <a:pt x="24" y="6"/>
                  </a:moveTo>
                  <a:cubicBezTo>
                    <a:pt x="1" y="6"/>
                    <a:pt x="9" y="11"/>
                    <a:pt x="17" y="11"/>
                  </a:cubicBezTo>
                  <a:cubicBezTo>
                    <a:pt x="20" y="11"/>
                    <a:pt x="24" y="10"/>
                    <a:pt x="24"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8"/>
            <p:cNvSpPr/>
            <p:nvPr/>
          </p:nvSpPr>
          <p:spPr>
            <a:xfrm>
              <a:off x="5867975" y="2464125"/>
              <a:ext cx="1225" cy="25"/>
            </a:xfrm>
            <a:custGeom>
              <a:rect b="b" l="l" r="r" t="t"/>
              <a:pathLst>
                <a:path extrusionOk="0" h="1" w="49">
                  <a:moveTo>
                    <a:pt x="48" y="0"/>
                  </a:moveTo>
                  <a:cubicBezTo>
                    <a:pt x="37" y="0"/>
                    <a:pt x="1" y="0"/>
                    <a:pt x="48" y="0"/>
                  </a:cubicBezTo>
                  <a:cubicBezTo>
                    <a:pt x="37" y="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8"/>
            <p:cNvSpPr/>
            <p:nvPr/>
          </p:nvSpPr>
          <p:spPr>
            <a:xfrm>
              <a:off x="5872700" y="2459950"/>
              <a:ext cx="975" cy="175"/>
            </a:xfrm>
            <a:custGeom>
              <a:rect b="b" l="l" r="r" t="t"/>
              <a:pathLst>
                <a:path extrusionOk="0" h="7" w="39">
                  <a:moveTo>
                    <a:pt x="38" y="1"/>
                  </a:moveTo>
                  <a:cubicBezTo>
                    <a:pt x="22" y="1"/>
                    <a:pt x="1" y="6"/>
                    <a:pt x="6" y="6"/>
                  </a:cubicBezTo>
                  <a:cubicBezTo>
                    <a:pt x="9" y="6"/>
                    <a:pt x="18" y="5"/>
                    <a:pt x="3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4" name="Google Shape;2164;p8"/>
            <p:cNvSpPr/>
            <p:nvPr/>
          </p:nvSpPr>
          <p:spPr>
            <a:xfrm>
              <a:off x="5873050" y="2463100"/>
              <a:ext cx="425" cy="150"/>
            </a:xfrm>
            <a:custGeom>
              <a:rect b="b" l="l" r="r" t="t"/>
              <a:pathLst>
                <a:path extrusionOk="0" h="6" w="17">
                  <a:moveTo>
                    <a:pt x="11" y="0"/>
                  </a:moveTo>
                  <a:cubicBezTo>
                    <a:pt x="8" y="0"/>
                    <a:pt x="4" y="2"/>
                    <a:pt x="0" y="6"/>
                  </a:cubicBezTo>
                  <a:cubicBezTo>
                    <a:pt x="16" y="6"/>
                    <a:pt x="16"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5" name="Google Shape;2165;p8"/>
            <p:cNvSpPr/>
            <p:nvPr/>
          </p:nvSpPr>
          <p:spPr>
            <a:xfrm>
              <a:off x="5867100" y="2459650"/>
              <a:ext cx="1200" cy="325"/>
            </a:xfrm>
            <a:custGeom>
              <a:rect b="b" l="l" r="r" t="t"/>
              <a:pathLst>
                <a:path extrusionOk="0" h="13" w="48">
                  <a:moveTo>
                    <a:pt x="48" y="1"/>
                  </a:moveTo>
                  <a:cubicBezTo>
                    <a:pt x="36" y="1"/>
                    <a:pt x="24" y="1"/>
                    <a:pt x="0" y="13"/>
                  </a:cubicBezTo>
                  <a:cubicBezTo>
                    <a:pt x="24" y="1"/>
                    <a:pt x="48"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8"/>
            <p:cNvSpPr/>
            <p:nvPr/>
          </p:nvSpPr>
          <p:spPr>
            <a:xfrm>
              <a:off x="5867675" y="246025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8"/>
            <p:cNvSpPr/>
            <p:nvPr/>
          </p:nvSpPr>
          <p:spPr>
            <a:xfrm>
              <a:off x="5869250" y="2463100"/>
              <a:ext cx="550" cy="150"/>
            </a:xfrm>
            <a:custGeom>
              <a:rect b="b" l="l" r="r" t="t"/>
              <a:pathLst>
                <a:path extrusionOk="0" h="6" w="22">
                  <a:moveTo>
                    <a:pt x="3" y="0"/>
                  </a:moveTo>
                  <a:lnTo>
                    <a:pt x="3" y="0"/>
                  </a:lnTo>
                  <a:cubicBezTo>
                    <a:pt x="0" y="0"/>
                    <a:pt x="13" y="6"/>
                    <a:pt x="21" y="6"/>
                  </a:cubicBezTo>
                  <a:cubicBezTo>
                    <a:pt x="9" y="2"/>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8"/>
            <p:cNvSpPr/>
            <p:nvPr/>
          </p:nvSpPr>
          <p:spPr>
            <a:xfrm>
              <a:off x="5872450" y="2462625"/>
              <a:ext cx="3600" cy="625"/>
            </a:xfrm>
            <a:custGeom>
              <a:rect b="b" l="l" r="r" t="t"/>
              <a:pathLst>
                <a:path extrusionOk="0" h="25" w="144">
                  <a:moveTo>
                    <a:pt x="0" y="1"/>
                  </a:moveTo>
                  <a:lnTo>
                    <a:pt x="0" y="1"/>
                  </a:lnTo>
                  <a:cubicBezTo>
                    <a:pt x="72" y="13"/>
                    <a:pt x="143"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8"/>
            <p:cNvSpPr/>
            <p:nvPr/>
          </p:nvSpPr>
          <p:spPr>
            <a:xfrm>
              <a:off x="5873350" y="2466200"/>
              <a:ext cx="325" cy="25"/>
            </a:xfrm>
            <a:custGeom>
              <a:rect b="b" l="l" r="r" t="t"/>
              <a:pathLst>
                <a:path extrusionOk="0" h="1" w="13">
                  <a:moveTo>
                    <a:pt x="0" y="1"/>
                  </a:moveTo>
                  <a:cubicBezTo>
                    <a:pt x="0" y="1"/>
                    <a:pt x="0" y="1"/>
                    <a:pt x="12"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8"/>
            <p:cNvSpPr/>
            <p:nvPr/>
          </p:nvSpPr>
          <p:spPr>
            <a:xfrm>
              <a:off x="5873350" y="2466200"/>
              <a:ext cx="325" cy="25"/>
            </a:xfrm>
            <a:custGeom>
              <a:rect b="b" l="l" r="r" t="t"/>
              <a:pathLst>
                <a:path extrusionOk="0" h="1" w="13">
                  <a:moveTo>
                    <a:pt x="0" y="1"/>
                  </a:moveTo>
                  <a:cubicBezTo>
                    <a:pt x="0" y="1"/>
                    <a:pt x="0" y="1"/>
                    <a:pt x="0" y="1"/>
                  </a:cubicBez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8"/>
            <p:cNvSpPr/>
            <p:nvPr/>
          </p:nvSpPr>
          <p:spPr>
            <a:xfrm>
              <a:off x="5869775" y="2463225"/>
              <a:ext cx="25" cy="25"/>
            </a:xfrm>
            <a:custGeom>
              <a:rect b="b" l="l" r="r" t="t"/>
              <a:pathLst>
                <a:path extrusionOk="0" h="1" w="1">
                  <a:moveTo>
                    <a:pt x="0" y="1"/>
                  </a:move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8"/>
            <p:cNvSpPr/>
            <p:nvPr/>
          </p:nvSpPr>
          <p:spPr>
            <a:xfrm>
              <a:off x="5869475" y="2463225"/>
              <a:ext cx="925" cy="25"/>
            </a:xfrm>
            <a:custGeom>
              <a:rect b="b" l="l" r="r" t="t"/>
              <a:pathLst>
                <a:path extrusionOk="0" h="1" w="37">
                  <a:moveTo>
                    <a:pt x="0" y="1"/>
                  </a:moveTo>
                  <a:cubicBezTo>
                    <a:pt x="0" y="1"/>
                    <a:pt x="36"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8"/>
            <p:cNvSpPr/>
            <p:nvPr/>
          </p:nvSpPr>
          <p:spPr>
            <a:xfrm>
              <a:off x="5873450" y="2466200"/>
              <a:ext cx="700" cy="175"/>
            </a:xfrm>
            <a:custGeom>
              <a:rect b="b" l="l" r="r" t="t"/>
              <a:pathLst>
                <a:path extrusionOk="0" h="7" w="28">
                  <a:moveTo>
                    <a:pt x="20" y="1"/>
                  </a:moveTo>
                  <a:lnTo>
                    <a:pt x="20" y="1"/>
                  </a:lnTo>
                  <a:cubicBezTo>
                    <a:pt x="4" y="5"/>
                    <a:pt x="0" y="6"/>
                    <a:pt x="1" y="6"/>
                  </a:cubicBezTo>
                  <a:cubicBezTo>
                    <a:pt x="4" y="6"/>
                    <a:pt x="28"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8"/>
            <p:cNvSpPr/>
            <p:nvPr/>
          </p:nvSpPr>
          <p:spPr>
            <a:xfrm>
              <a:off x="5873650" y="2466200"/>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8"/>
            <p:cNvSpPr/>
            <p:nvPr/>
          </p:nvSpPr>
          <p:spPr>
            <a:xfrm>
              <a:off x="5870950" y="2465600"/>
              <a:ext cx="625" cy="25"/>
            </a:xfrm>
            <a:custGeom>
              <a:rect b="b" l="l" r="r" t="t"/>
              <a:pathLst>
                <a:path extrusionOk="0" h="1" w="25">
                  <a:moveTo>
                    <a:pt x="25" y="1"/>
                  </a:moveTo>
                  <a:cubicBezTo>
                    <a:pt x="13" y="1"/>
                    <a:pt x="1"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6" name="Google Shape;2176;p8"/>
            <p:cNvSpPr/>
            <p:nvPr/>
          </p:nvSpPr>
          <p:spPr>
            <a:xfrm>
              <a:off x="5869475" y="2465600"/>
              <a:ext cx="625" cy="25"/>
            </a:xfrm>
            <a:custGeom>
              <a:rect b="b" l="l" r="r" t="t"/>
              <a:pathLst>
                <a:path extrusionOk="0" h="1" w="25">
                  <a:moveTo>
                    <a:pt x="0" y="1"/>
                  </a:moveTo>
                  <a:cubicBezTo>
                    <a:pt x="12" y="1"/>
                    <a:pt x="12" y="1"/>
                    <a:pt x="24"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8"/>
            <p:cNvSpPr/>
            <p:nvPr/>
          </p:nvSpPr>
          <p:spPr>
            <a:xfrm>
              <a:off x="5870650" y="2464425"/>
              <a:ext cx="1225" cy="25"/>
            </a:xfrm>
            <a:custGeom>
              <a:rect b="b" l="l" r="r" t="t"/>
              <a:pathLst>
                <a:path extrusionOk="0" h="1" w="49">
                  <a:moveTo>
                    <a:pt x="1" y="0"/>
                  </a:moveTo>
                  <a:cubicBezTo>
                    <a:pt x="49" y="0"/>
                    <a:pt x="4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8"/>
            <p:cNvSpPr/>
            <p:nvPr/>
          </p:nvSpPr>
          <p:spPr>
            <a:xfrm>
              <a:off x="5870650" y="2464425"/>
              <a:ext cx="925" cy="25"/>
            </a:xfrm>
            <a:custGeom>
              <a:rect b="b" l="l" r="r" t="t"/>
              <a:pathLst>
                <a:path extrusionOk="0" h="1" w="37">
                  <a:moveTo>
                    <a:pt x="1" y="0"/>
                  </a:moveTo>
                  <a:cubicBezTo>
                    <a:pt x="25" y="0"/>
                    <a:pt x="37" y="0"/>
                    <a:pt x="37" y="0"/>
                  </a:cubicBezTo>
                  <a:cubicBezTo>
                    <a:pt x="25"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8"/>
            <p:cNvSpPr/>
            <p:nvPr/>
          </p:nvSpPr>
          <p:spPr>
            <a:xfrm>
              <a:off x="5867975" y="2463525"/>
              <a:ext cx="925" cy="25"/>
            </a:xfrm>
            <a:custGeom>
              <a:rect b="b" l="l" r="r" t="t"/>
              <a:pathLst>
                <a:path extrusionOk="0" h="1" w="37">
                  <a:moveTo>
                    <a:pt x="13" y="1"/>
                  </a:moveTo>
                  <a:cubicBezTo>
                    <a:pt x="1" y="1"/>
                    <a:pt x="37"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8"/>
            <p:cNvSpPr/>
            <p:nvPr/>
          </p:nvSpPr>
          <p:spPr>
            <a:xfrm>
              <a:off x="5873050" y="2451625"/>
              <a:ext cx="1200" cy="625"/>
            </a:xfrm>
            <a:custGeom>
              <a:rect b="b" l="l" r="r" t="t"/>
              <a:pathLst>
                <a:path extrusionOk="0" h="25" w="48">
                  <a:moveTo>
                    <a:pt x="24" y="12"/>
                  </a:moveTo>
                  <a:cubicBezTo>
                    <a:pt x="48" y="0"/>
                    <a:pt x="0" y="24"/>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8"/>
            <p:cNvSpPr/>
            <p:nvPr/>
          </p:nvSpPr>
          <p:spPr>
            <a:xfrm>
              <a:off x="5872750" y="2451925"/>
              <a:ext cx="1800" cy="25"/>
            </a:xfrm>
            <a:custGeom>
              <a:rect b="b" l="l" r="r" t="t"/>
              <a:pathLst>
                <a:path extrusionOk="0" h="1" w="72">
                  <a:moveTo>
                    <a:pt x="0" y="0"/>
                  </a:moveTo>
                  <a:cubicBezTo>
                    <a:pt x="72" y="0"/>
                    <a:pt x="0" y="0"/>
                    <a:pt x="0" y="0"/>
                  </a:cubicBez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8"/>
            <p:cNvSpPr/>
            <p:nvPr/>
          </p:nvSpPr>
          <p:spPr>
            <a:xfrm>
              <a:off x="5867675" y="245995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3" name="Google Shape;2183;p8"/>
            <p:cNvSpPr/>
            <p:nvPr/>
          </p:nvSpPr>
          <p:spPr>
            <a:xfrm>
              <a:off x="5867400" y="2459950"/>
              <a:ext cx="600" cy="25"/>
            </a:xfrm>
            <a:custGeom>
              <a:rect b="b" l="l" r="r" t="t"/>
              <a:pathLst>
                <a:path extrusionOk="0" h="1" w="24">
                  <a:moveTo>
                    <a:pt x="0" y="1"/>
                  </a:moveTo>
                  <a:cubicBezTo>
                    <a:pt x="0" y="1"/>
                    <a:pt x="24"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4" name="Google Shape;2184;p8"/>
            <p:cNvSpPr/>
            <p:nvPr/>
          </p:nvSpPr>
          <p:spPr>
            <a:xfrm>
              <a:off x="5867675" y="2459075"/>
              <a:ext cx="1225" cy="25"/>
            </a:xfrm>
            <a:custGeom>
              <a:rect b="b" l="l" r="r" t="t"/>
              <a:pathLst>
                <a:path extrusionOk="0" h="1" w="49">
                  <a:moveTo>
                    <a:pt x="25" y="0"/>
                  </a:moveTo>
                  <a:cubicBezTo>
                    <a:pt x="49" y="0"/>
                    <a:pt x="1" y="0"/>
                    <a:pt x="25" y="0"/>
                  </a:cubicBezTo>
                  <a:cubicBezTo>
                    <a:pt x="25" y="0"/>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8"/>
            <p:cNvSpPr/>
            <p:nvPr/>
          </p:nvSpPr>
          <p:spPr>
            <a:xfrm>
              <a:off x="5867675" y="2459075"/>
              <a:ext cx="625" cy="25"/>
            </a:xfrm>
            <a:custGeom>
              <a:rect b="b" l="l" r="r" t="t"/>
              <a:pathLst>
                <a:path extrusionOk="0" h="1" w="25">
                  <a:moveTo>
                    <a:pt x="13" y="0"/>
                  </a:moveTo>
                  <a:cubicBezTo>
                    <a:pt x="25" y="0"/>
                    <a:pt x="13" y="0"/>
                    <a:pt x="13" y="0"/>
                  </a:cubicBez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8"/>
            <p:cNvSpPr/>
            <p:nvPr/>
          </p:nvSpPr>
          <p:spPr>
            <a:xfrm>
              <a:off x="5868575" y="2459075"/>
              <a:ext cx="25" cy="25"/>
            </a:xfrm>
            <a:custGeom>
              <a:rect b="b" l="l" r="r" t="t"/>
              <a:pathLst>
                <a:path extrusionOk="0" h="1" w="1">
                  <a:moveTo>
                    <a:pt x="1" y="0"/>
                  </a:move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8"/>
            <p:cNvSpPr/>
            <p:nvPr/>
          </p:nvSpPr>
          <p:spPr>
            <a:xfrm>
              <a:off x="5867975" y="2459075"/>
              <a:ext cx="625" cy="25"/>
            </a:xfrm>
            <a:custGeom>
              <a:rect b="b" l="l" r="r" t="t"/>
              <a:pathLst>
                <a:path extrusionOk="0" h="1" w="25">
                  <a:moveTo>
                    <a:pt x="1" y="0"/>
                  </a:moveTo>
                  <a:cubicBezTo>
                    <a:pt x="1" y="0"/>
                    <a:pt x="25"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8"/>
            <p:cNvSpPr/>
            <p:nvPr/>
          </p:nvSpPr>
          <p:spPr>
            <a:xfrm>
              <a:off x="5867100" y="2458475"/>
              <a:ext cx="900" cy="25"/>
            </a:xfrm>
            <a:custGeom>
              <a:rect b="b" l="l" r="r" t="t"/>
              <a:pathLst>
                <a:path extrusionOk="0" h="1" w="36">
                  <a:moveTo>
                    <a:pt x="0" y="0"/>
                  </a:moveTo>
                  <a:cubicBezTo>
                    <a:pt x="0" y="0"/>
                    <a:pt x="12" y="0"/>
                    <a:pt x="0" y="0"/>
                  </a:cubicBezTo>
                  <a:cubicBezTo>
                    <a:pt x="0" y="0"/>
                    <a:pt x="3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8"/>
            <p:cNvSpPr/>
            <p:nvPr/>
          </p:nvSpPr>
          <p:spPr>
            <a:xfrm>
              <a:off x="5902175" y="2469050"/>
              <a:ext cx="750" cy="150"/>
            </a:xfrm>
            <a:custGeom>
              <a:rect b="b" l="l" r="r" t="t"/>
              <a:pathLst>
                <a:path extrusionOk="0" h="6" w="30">
                  <a:moveTo>
                    <a:pt x="3" y="1"/>
                  </a:moveTo>
                  <a:cubicBezTo>
                    <a:pt x="1" y="1"/>
                    <a:pt x="2" y="2"/>
                    <a:pt x="14" y="6"/>
                  </a:cubicBezTo>
                  <a:cubicBezTo>
                    <a:pt x="30" y="6"/>
                    <a:pt x="9"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0" name="Google Shape;2190;p8"/>
            <p:cNvSpPr/>
            <p:nvPr/>
          </p:nvSpPr>
          <p:spPr>
            <a:xfrm>
              <a:off x="5901925" y="2468600"/>
              <a:ext cx="1200" cy="25"/>
            </a:xfrm>
            <a:custGeom>
              <a:rect b="b" l="l" r="r" t="t"/>
              <a:pathLst>
                <a:path extrusionOk="0" h="1" w="48">
                  <a:moveTo>
                    <a:pt x="24" y="0"/>
                  </a:moveTo>
                  <a:cubicBezTo>
                    <a:pt x="48" y="0"/>
                    <a:pt x="0"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1" name="Google Shape;2191;p8"/>
            <p:cNvSpPr/>
            <p:nvPr/>
          </p:nvSpPr>
          <p:spPr>
            <a:xfrm>
              <a:off x="5902225" y="2468600"/>
              <a:ext cx="600" cy="25"/>
            </a:xfrm>
            <a:custGeom>
              <a:rect b="b" l="l" r="r" t="t"/>
              <a:pathLst>
                <a:path extrusionOk="0" h="1" w="24">
                  <a:moveTo>
                    <a:pt x="0" y="0"/>
                  </a:moveTo>
                  <a:cubicBezTo>
                    <a:pt x="24" y="0"/>
                    <a:pt x="12"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8"/>
            <p:cNvSpPr/>
            <p:nvPr/>
          </p:nvSpPr>
          <p:spPr>
            <a:xfrm>
              <a:off x="5903000" y="2468300"/>
              <a:ext cx="750" cy="150"/>
            </a:xfrm>
            <a:custGeom>
              <a:rect b="b" l="l" r="r" t="t"/>
              <a:pathLst>
                <a:path extrusionOk="0" h="6" w="30">
                  <a:moveTo>
                    <a:pt x="17" y="0"/>
                  </a:moveTo>
                  <a:cubicBezTo>
                    <a:pt x="1" y="0"/>
                    <a:pt x="22" y="5"/>
                    <a:pt x="27" y="5"/>
                  </a:cubicBezTo>
                  <a:cubicBezTo>
                    <a:pt x="30" y="5"/>
                    <a:pt x="29" y="4"/>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8"/>
            <p:cNvSpPr/>
            <p:nvPr/>
          </p:nvSpPr>
          <p:spPr>
            <a:xfrm>
              <a:off x="5901325" y="2468600"/>
              <a:ext cx="625" cy="300"/>
            </a:xfrm>
            <a:custGeom>
              <a:rect b="b" l="l" r="r" t="t"/>
              <a:pathLst>
                <a:path extrusionOk="0" h="12" w="25">
                  <a:moveTo>
                    <a:pt x="24" y="0"/>
                  </a:moveTo>
                  <a:cubicBezTo>
                    <a:pt x="0" y="12"/>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8"/>
            <p:cNvSpPr/>
            <p:nvPr/>
          </p:nvSpPr>
          <p:spPr>
            <a:xfrm>
              <a:off x="5903400" y="2468000"/>
              <a:ext cx="625" cy="25"/>
            </a:xfrm>
            <a:custGeom>
              <a:rect b="b" l="l" r="r" t="t"/>
              <a:pathLst>
                <a:path extrusionOk="0" h="1" w="25">
                  <a:moveTo>
                    <a:pt x="1" y="0"/>
                  </a:moveTo>
                  <a:cubicBezTo>
                    <a:pt x="13" y="0"/>
                    <a:pt x="24" y="0"/>
                    <a:pt x="1" y="0"/>
                  </a:cubicBezTo>
                  <a:cubicBezTo>
                    <a:pt x="1"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8"/>
            <p:cNvSpPr/>
            <p:nvPr/>
          </p:nvSpPr>
          <p:spPr>
            <a:xfrm>
              <a:off x="5903700" y="2468000"/>
              <a:ext cx="1800" cy="25"/>
            </a:xfrm>
            <a:custGeom>
              <a:rect b="b" l="l" r="r" t="t"/>
              <a:pathLst>
                <a:path extrusionOk="0" h="1" w="72">
                  <a:moveTo>
                    <a:pt x="1" y="0"/>
                  </a:moveTo>
                  <a:cubicBezTo>
                    <a:pt x="72"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8"/>
            <p:cNvSpPr/>
            <p:nvPr/>
          </p:nvSpPr>
          <p:spPr>
            <a:xfrm>
              <a:off x="5903700" y="2468000"/>
              <a:ext cx="925" cy="25"/>
            </a:xfrm>
            <a:custGeom>
              <a:rect b="b" l="l" r="r" t="t"/>
              <a:pathLst>
                <a:path extrusionOk="0" h="1" w="37">
                  <a:moveTo>
                    <a:pt x="1" y="0"/>
                  </a:moveTo>
                  <a:cubicBezTo>
                    <a:pt x="36" y="0"/>
                    <a:pt x="36"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8"/>
            <p:cNvSpPr/>
            <p:nvPr/>
          </p:nvSpPr>
          <p:spPr>
            <a:xfrm>
              <a:off x="5902700" y="2467700"/>
              <a:ext cx="625" cy="275"/>
            </a:xfrm>
            <a:custGeom>
              <a:rect b="b" l="l" r="r" t="t"/>
              <a:pathLst>
                <a:path extrusionOk="0" h="11" w="25">
                  <a:moveTo>
                    <a:pt x="17" y="0"/>
                  </a:moveTo>
                  <a:cubicBezTo>
                    <a:pt x="1" y="0"/>
                    <a:pt x="17" y="11"/>
                    <a:pt x="22" y="11"/>
                  </a:cubicBezTo>
                  <a:cubicBezTo>
                    <a:pt x="25" y="11"/>
                    <a:pt x="25" y="8"/>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8"/>
            <p:cNvSpPr/>
            <p:nvPr/>
          </p:nvSpPr>
          <p:spPr>
            <a:xfrm>
              <a:off x="5902800" y="2467700"/>
              <a:ext cx="325" cy="25"/>
            </a:xfrm>
            <a:custGeom>
              <a:rect b="b" l="l" r="r" t="t"/>
              <a:pathLst>
                <a:path extrusionOk="0" h="1" w="13">
                  <a:moveTo>
                    <a:pt x="1" y="0"/>
                  </a:move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8"/>
            <p:cNvSpPr/>
            <p:nvPr/>
          </p:nvSpPr>
          <p:spPr>
            <a:xfrm>
              <a:off x="5903400" y="2467400"/>
              <a:ext cx="325" cy="25"/>
            </a:xfrm>
            <a:custGeom>
              <a:rect b="b" l="l" r="r" t="t"/>
              <a:pathLst>
                <a:path extrusionOk="0" h="1" w="13">
                  <a:moveTo>
                    <a:pt x="13" y="0"/>
                  </a:moveTo>
                  <a:lnTo>
                    <a:pt x="13" y="0"/>
                  </a:ln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8"/>
            <p:cNvSpPr/>
            <p:nvPr/>
          </p:nvSpPr>
          <p:spPr>
            <a:xfrm>
              <a:off x="5903100" y="2467400"/>
              <a:ext cx="625" cy="25"/>
            </a:xfrm>
            <a:custGeom>
              <a:rect b="b" l="l" r="r" t="t"/>
              <a:pathLst>
                <a:path extrusionOk="0" h="1" w="25">
                  <a:moveTo>
                    <a:pt x="25" y="0"/>
                  </a:moveTo>
                  <a:lnTo>
                    <a:pt x="25" y="0"/>
                  </a:lnTo>
                  <a:cubicBezTo>
                    <a:pt x="25" y="0"/>
                    <a:pt x="1"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8"/>
            <p:cNvSpPr/>
            <p:nvPr/>
          </p:nvSpPr>
          <p:spPr>
            <a:xfrm>
              <a:off x="5900725" y="2466800"/>
              <a:ext cx="2700" cy="325"/>
            </a:xfrm>
            <a:custGeom>
              <a:rect b="b" l="l" r="r" t="t"/>
              <a:pathLst>
                <a:path extrusionOk="0" h="13" w="108">
                  <a:moveTo>
                    <a:pt x="1" y="1"/>
                  </a:moveTo>
                  <a:cubicBezTo>
                    <a:pt x="36" y="1"/>
                    <a:pt x="72" y="12"/>
                    <a:pt x="108" y="12"/>
                  </a:cubicBezTo>
                  <a:cubicBezTo>
                    <a:pt x="72" y="1"/>
                    <a:pt x="36"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8"/>
            <p:cNvSpPr/>
            <p:nvPr/>
          </p:nvSpPr>
          <p:spPr>
            <a:xfrm>
              <a:off x="5901425" y="2467700"/>
              <a:ext cx="825" cy="150"/>
            </a:xfrm>
            <a:custGeom>
              <a:rect b="b" l="l" r="r" t="t"/>
              <a:pathLst>
                <a:path extrusionOk="0" h="6" w="33">
                  <a:moveTo>
                    <a:pt x="32" y="0"/>
                  </a:moveTo>
                  <a:cubicBezTo>
                    <a:pt x="16" y="0"/>
                    <a:pt x="0" y="6"/>
                    <a:pt x="6" y="6"/>
                  </a:cubicBezTo>
                  <a:cubicBezTo>
                    <a:pt x="8" y="6"/>
                    <a:pt x="16" y="4"/>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8"/>
            <p:cNvSpPr/>
            <p:nvPr/>
          </p:nvSpPr>
          <p:spPr>
            <a:xfrm>
              <a:off x="5904000" y="246710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8"/>
            <p:cNvSpPr/>
            <p:nvPr/>
          </p:nvSpPr>
          <p:spPr>
            <a:xfrm>
              <a:off x="5904000" y="2467100"/>
              <a:ext cx="325" cy="25"/>
            </a:xfrm>
            <a:custGeom>
              <a:rect b="b" l="l" r="r" t="t"/>
              <a:pathLst>
                <a:path extrusionOk="0" h="1" w="13">
                  <a:moveTo>
                    <a:pt x="0" y="0"/>
                  </a:move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5" name="Google Shape;2205;p8"/>
            <p:cNvSpPr/>
            <p:nvPr/>
          </p:nvSpPr>
          <p:spPr>
            <a:xfrm>
              <a:off x="5903700" y="2467100"/>
              <a:ext cx="325" cy="25"/>
            </a:xfrm>
            <a:custGeom>
              <a:rect b="b" l="l" r="r" t="t"/>
              <a:pathLst>
                <a:path extrusionOk="0" h="1" w="13">
                  <a:moveTo>
                    <a:pt x="12" y="0"/>
                  </a:moveTo>
                  <a:cubicBezTo>
                    <a:pt x="12" y="0"/>
                    <a:pt x="1"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6" name="Google Shape;2206;p8"/>
            <p:cNvSpPr/>
            <p:nvPr/>
          </p:nvSpPr>
          <p:spPr>
            <a:xfrm>
              <a:off x="5903700" y="2467100"/>
              <a:ext cx="325" cy="25"/>
            </a:xfrm>
            <a:custGeom>
              <a:rect b="b" l="l" r="r" t="t"/>
              <a:pathLst>
                <a:path extrusionOk="0" h="1" w="13">
                  <a:moveTo>
                    <a:pt x="1" y="0"/>
                  </a:moveTo>
                  <a:cubicBezTo>
                    <a:pt x="12"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8"/>
            <p:cNvSpPr/>
            <p:nvPr/>
          </p:nvSpPr>
          <p:spPr>
            <a:xfrm>
              <a:off x="5903700" y="2467100"/>
              <a:ext cx="325" cy="25"/>
            </a:xfrm>
            <a:custGeom>
              <a:rect b="b" l="l" r="r" t="t"/>
              <a:pathLst>
                <a:path extrusionOk="0" h="1" w="13">
                  <a:moveTo>
                    <a:pt x="1" y="0"/>
                  </a:moveTo>
                  <a:cubicBezTo>
                    <a:pt x="12"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8"/>
            <p:cNvSpPr/>
            <p:nvPr/>
          </p:nvSpPr>
          <p:spPr>
            <a:xfrm>
              <a:off x="5903700" y="2467100"/>
              <a:ext cx="325" cy="25"/>
            </a:xfrm>
            <a:custGeom>
              <a:rect b="b" l="l" r="r" t="t"/>
              <a:pathLst>
                <a:path extrusionOk="0" h="1" w="13">
                  <a:moveTo>
                    <a:pt x="1" y="0"/>
                  </a:moveTo>
                  <a:cubicBezTo>
                    <a:pt x="12" y="0"/>
                    <a:pt x="12" y="0"/>
                    <a:pt x="1" y="0"/>
                  </a:cubicBezTo>
                  <a:cubicBezTo>
                    <a:pt x="12"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8"/>
            <p:cNvSpPr/>
            <p:nvPr/>
          </p:nvSpPr>
          <p:spPr>
            <a:xfrm>
              <a:off x="5903700" y="2466800"/>
              <a:ext cx="625" cy="25"/>
            </a:xfrm>
            <a:custGeom>
              <a:rect b="b" l="l" r="r" t="t"/>
              <a:pathLst>
                <a:path extrusionOk="0" h="1" w="25">
                  <a:moveTo>
                    <a:pt x="12" y="1"/>
                  </a:moveTo>
                  <a:cubicBezTo>
                    <a:pt x="1" y="1"/>
                    <a:pt x="1" y="1"/>
                    <a:pt x="1" y="1"/>
                  </a:cubicBezTo>
                  <a:cubicBezTo>
                    <a:pt x="24"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8"/>
            <p:cNvSpPr/>
            <p:nvPr/>
          </p:nvSpPr>
          <p:spPr>
            <a:xfrm>
              <a:off x="5904000" y="2466800"/>
              <a:ext cx="325" cy="25"/>
            </a:xfrm>
            <a:custGeom>
              <a:rect b="b" l="l" r="r" t="t"/>
              <a:pathLst>
                <a:path extrusionOk="0" h="1" w="13">
                  <a:moveTo>
                    <a:pt x="0" y="1"/>
                  </a:moveTo>
                  <a:cubicBezTo>
                    <a:pt x="0" y="1"/>
                    <a:pt x="12"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1" name="Google Shape;2211;p8"/>
            <p:cNvSpPr/>
            <p:nvPr/>
          </p:nvSpPr>
          <p:spPr>
            <a:xfrm>
              <a:off x="5900525" y="2461150"/>
              <a:ext cx="725" cy="150"/>
            </a:xfrm>
            <a:custGeom>
              <a:rect b="b" l="l" r="r" t="t"/>
              <a:pathLst>
                <a:path extrusionOk="0" h="6" w="29">
                  <a:moveTo>
                    <a:pt x="9" y="0"/>
                  </a:moveTo>
                  <a:lnTo>
                    <a:pt x="9" y="0"/>
                  </a:lnTo>
                  <a:cubicBezTo>
                    <a:pt x="1" y="0"/>
                    <a:pt x="24" y="6"/>
                    <a:pt x="27" y="6"/>
                  </a:cubicBezTo>
                  <a:cubicBezTo>
                    <a:pt x="28" y="6"/>
                    <a:pt x="24" y="4"/>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2" name="Google Shape;2212;p8"/>
            <p:cNvSpPr/>
            <p:nvPr/>
          </p:nvSpPr>
          <p:spPr>
            <a:xfrm>
              <a:off x="5898650" y="2462625"/>
              <a:ext cx="1500" cy="175"/>
            </a:xfrm>
            <a:custGeom>
              <a:rect b="b" l="l" r="r" t="t"/>
              <a:pathLst>
                <a:path extrusionOk="0" h="7" w="60">
                  <a:moveTo>
                    <a:pt x="0" y="1"/>
                  </a:moveTo>
                  <a:cubicBezTo>
                    <a:pt x="16" y="1"/>
                    <a:pt x="27" y="6"/>
                    <a:pt x="39" y="6"/>
                  </a:cubicBezTo>
                  <a:cubicBezTo>
                    <a:pt x="45" y="6"/>
                    <a:pt x="52" y="5"/>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p8"/>
            <p:cNvSpPr/>
            <p:nvPr/>
          </p:nvSpPr>
          <p:spPr>
            <a:xfrm>
              <a:off x="5899825" y="2461450"/>
              <a:ext cx="325" cy="25"/>
            </a:xfrm>
            <a:custGeom>
              <a:rect b="b" l="l" r="r" t="t"/>
              <a:pathLst>
                <a:path extrusionOk="0" h="1" w="13">
                  <a:moveTo>
                    <a:pt x="1" y="0"/>
                  </a:moveTo>
                  <a:cubicBezTo>
                    <a:pt x="1" y="0"/>
                    <a:pt x="13"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4" name="Google Shape;2214;p8"/>
            <p:cNvSpPr/>
            <p:nvPr/>
          </p:nvSpPr>
          <p:spPr>
            <a:xfrm>
              <a:off x="5898350" y="2463400"/>
              <a:ext cx="725" cy="275"/>
            </a:xfrm>
            <a:custGeom>
              <a:rect b="b" l="l" r="r" t="t"/>
              <a:pathLst>
                <a:path extrusionOk="0" h="11" w="29">
                  <a:moveTo>
                    <a:pt x="21" y="0"/>
                  </a:moveTo>
                  <a:lnTo>
                    <a:pt x="21" y="0"/>
                  </a:lnTo>
                  <a:cubicBezTo>
                    <a:pt x="19" y="0"/>
                    <a:pt x="16" y="6"/>
                    <a:pt x="24" y="6"/>
                  </a:cubicBezTo>
                  <a:cubicBezTo>
                    <a:pt x="24" y="2"/>
                    <a:pt x="23" y="0"/>
                    <a:pt x="21" y="0"/>
                  </a:cubicBezTo>
                  <a:close/>
                  <a:moveTo>
                    <a:pt x="24" y="6"/>
                  </a:moveTo>
                  <a:cubicBezTo>
                    <a:pt x="0" y="6"/>
                    <a:pt x="13" y="11"/>
                    <a:pt x="21" y="11"/>
                  </a:cubicBezTo>
                  <a:cubicBezTo>
                    <a:pt x="25" y="11"/>
                    <a:pt x="28" y="10"/>
                    <a:pt x="24"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5" name="Google Shape;2215;p8"/>
            <p:cNvSpPr/>
            <p:nvPr/>
          </p:nvSpPr>
          <p:spPr>
            <a:xfrm>
              <a:off x="5901025" y="2465975"/>
              <a:ext cx="550" cy="250"/>
            </a:xfrm>
            <a:custGeom>
              <a:rect b="b" l="l" r="r" t="t"/>
              <a:pathLst>
                <a:path extrusionOk="0" h="10" w="22">
                  <a:moveTo>
                    <a:pt x="18" y="1"/>
                  </a:moveTo>
                  <a:lnTo>
                    <a:pt x="18" y="1"/>
                  </a:lnTo>
                  <a:cubicBezTo>
                    <a:pt x="15" y="1"/>
                    <a:pt x="6" y="4"/>
                    <a:pt x="0" y="10"/>
                  </a:cubicBezTo>
                  <a:cubicBezTo>
                    <a:pt x="18" y="4"/>
                    <a:pt x="21"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6" name="Google Shape;2216;p8"/>
            <p:cNvSpPr/>
            <p:nvPr/>
          </p:nvSpPr>
          <p:spPr>
            <a:xfrm>
              <a:off x="5902750" y="2459950"/>
              <a:ext cx="975" cy="250"/>
            </a:xfrm>
            <a:custGeom>
              <a:rect b="b" l="l" r="r" t="t"/>
              <a:pathLst>
                <a:path extrusionOk="0" h="10" w="39">
                  <a:moveTo>
                    <a:pt x="27" y="1"/>
                  </a:moveTo>
                  <a:cubicBezTo>
                    <a:pt x="23" y="3"/>
                    <a:pt x="18" y="4"/>
                    <a:pt x="15" y="6"/>
                  </a:cubicBezTo>
                  <a:lnTo>
                    <a:pt x="15" y="6"/>
                  </a:lnTo>
                  <a:cubicBezTo>
                    <a:pt x="20" y="4"/>
                    <a:pt x="28" y="3"/>
                    <a:pt x="39" y="1"/>
                  </a:cubicBezTo>
                  <a:close/>
                  <a:moveTo>
                    <a:pt x="15" y="6"/>
                  </a:moveTo>
                  <a:cubicBezTo>
                    <a:pt x="4" y="8"/>
                    <a:pt x="0" y="10"/>
                    <a:pt x="1" y="10"/>
                  </a:cubicBezTo>
                  <a:cubicBezTo>
                    <a:pt x="2" y="10"/>
                    <a:pt x="8" y="8"/>
                    <a:pt x="15"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7" name="Google Shape;2217;p8"/>
            <p:cNvSpPr/>
            <p:nvPr/>
          </p:nvSpPr>
          <p:spPr>
            <a:xfrm>
              <a:off x="5897150" y="2459650"/>
              <a:ext cx="1225" cy="325"/>
            </a:xfrm>
            <a:custGeom>
              <a:rect b="b" l="l" r="r" t="t"/>
              <a:pathLst>
                <a:path extrusionOk="0" h="13" w="49">
                  <a:moveTo>
                    <a:pt x="48" y="1"/>
                  </a:moveTo>
                  <a:cubicBezTo>
                    <a:pt x="36" y="1"/>
                    <a:pt x="13" y="1"/>
                    <a:pt x="1" y="13"/>
                  </a:cubicBezTo>
                  <a:cubicBezTo>
                    <a:pt x="24" y="1"/>
                    <a:pt x="36"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8" name="Google Shape;2218;p8"/>
            <p:cNvSpPr/>
            <p:nvPr/>
          </p:nvSpPr>
          <p:spPr>
            <a:xfrm>
              <a:off x="5903400" y="2465900"/>
              <a:ext cx="325" cy="25"/>
            </a:xfrm>
            <a:custGeom>
              <a:rect b="b" l="l" r="r" t="t"/>
              <a:pathLst>
                <a:path extrusionOk="0" h="1" w="13">
                  <a:moveTo>
                    <a:pt x="1" y="1"/>
                  </a:moveTo>
                  <a:lnTo>
                    <a:pt x="1" y="1"/>
                  </a:ln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9" name="Google Shape;2219;p8"/>
            <p:cNvSpPr/>
            <p:nvPr/>
          </p:nvSpPr>
          <p:spPr>
            <a:xfrm>
              <a:off x="5897750" y="2464125"/>
              <a:ext cx="1225" cy="25"/>
            </a:xfrm>
            <a:custGeom>
              <a:rect b="b" l="l" r="r" t="t"/>
              <a:pathLst>
                <a:path extrusionOk="0" h="1" w="49">
                  <a:moveTo>
                    <a:pt x="48" y="0"/>
                  </a:moveTo>
                  <a:cubicBezTo>
                    <a:pt x="0" y="0"/>
                    <a:pt x="36" y="0"/>
                    <a:pt x="48" y="0"/>
                  </a:cubicBezTo>
                  <a:cubicBezTo>
                    <a:pt x="48" y="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 name="Google Shape;2220;p8"/>
            <p:cNvSpPr/>
            <p:nvPr/>
          </p:nvSpPr>
          <p:spPr>
            <a:xfrm>
              <a:off x="5898950" y="2464125"/>
              <a:ext cx="300" cy="25"/>
            </a:xfrm>
            <a:custGeom>
              <a:rect b="b" l="l" r="r" t="t"/>
              <a:pathLst>
                <a:path extrusionOk="0" h="1" w="12">
                  <a:moveTo>
                    <a:pt x="0" y="0"/>
                  </a:moveTo>
                  <a:cubicBezTo>
                    <a:pt x="0"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p8"/>
            <p:cNvSpPr/>
            <p:nvPr/>
          </p:nvSpPr>
          <p:spPr>
            <a:xfrm>
              <a:off x="5903100" y="2466200"/>
              <a:ext cx="625" cy="25"/>
            </a:xfrm>
            <a:custGeom>
              <a:rect b="b" l="l" r="r" t="t"/>
              <a:pathLst>
                <a:path extrusionOk="0" h="1" w="25">
                  <a:moveTo>
                    <a:pt x="1" y="1"/>
                  </a:moveTo>
                  <a:cubicBezTo>
                    <a:pt x="25"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 name="Google Shape;2222;p8"/>
            <p:cNvSpPr/>
            <p:nvPr/>
          </p:nvSpPr>
          <p:spPr>
            <a:xfrm>
              <a:off x="5897150" y="2452100"/>
              <a:ext cx="7875" cy="14775"/>
            </a:xfrm>
            <a:custGeom>
              <a:rect b="b" l="l" r="r" t="t"/>
              <a:pathLst>
                <a:path extrusionOk="0" h="591" w="315">
                  <a:moveTo>
                    <a:pt x="29" y="176"/>
                  </a:moveTo>
                  <a:cubicBezTo>
                    <a:pt x="19" y="177"/>
                    <a:pt x="9" y="180"/>
                    <a:pt x="1" y="184"/>
                  </a:cubicBezTo>
                  <a:cubicBezTo>
                    <a:pt x="5" y="184"/>
                    <a:pt x="17" y="181"/>
                    <a:pt x="29" y="176"/>
                  </a:cubicBezTo>
                  <a:close/>
                  <a:moveTo>
                    <a:pt x="60" y="386"/>
                  </a:moveTo>
                  <a:cubicBezTo>
                    <a:pt x="66" y="387"/>
                    <a:pt x="72" y="387"/>
                    <a:pt x="78" y="388"/>
                  </a:cubicBezTo>
                  <a:lnTo>
                    <a:pt x="78" y="388"/>
                  </a:lnTo>
                  <a:cubicBezTo>
                    <a:pt x="78" y="386"/>
                    <a:pt x="72" y="386"/>
                    <a:pt x="60" y="386"/>
                  </a:cubicBezTo>
                  <a:close/>
                  <a:moveTo>
                    <a:pt x="89" y="420"/>
                  </a:moveTo>
                  <a:cubicBezTo>
                    <a:pt x="87" y="420"/>
                    <a:pt x="86" y="421"/>
                    <a:pt x="84" y="422"/>
                  </a:cubicBezTo>
                  <a:cubicBezTo>
                    <a:pt x="86" y="421"/>
                    <a:pt x="88" y="421"/>
                    <a:pt x="89" y="420"/>
                  </a:cubicBezTo>
                  <a:close/>
                  <a:moveTo>
                    <a:pt x="216" y="424"/>
                  </a:moveTo>
                  <a:cubicBezTo>
                    <a:pt x="221" y="427"/>
                    <a:pt x="229" y="430"/>
                    <a:pt x="239" y="434"/>
                  </a:cubicBezTo>
                  <a:cubicBezTo>
                    <a:pt x="233" y="428"/>
                    <a:pt x="225" y="425"/>
                    <a:pt x="216" y="424"/>
                  </a:cubicBezTo>
                  <a:close/>
                  <a:moveTo>
                    <a:pt x="84" y="505"/>
                  </a:moveTo>
                  <a:cubicBezTo>
                    <a:pt x="88" y="509"/>
                    <a:pt x="95" y="511"/>
                    <a:pt x="102" y="511"/>
                  </a:cubicBezTo>
                  <a:cubicBezTo>
                    <a:pt x="104" y="511"/>
                    <a:pt x="107" y="510"/>
                    <a:pt x="110" y="510"/>
                  </a:cubicBezTo>
                  <a:lnTo>
                    <a:pt x="110" y="510"/>
                  </a:lnTo>
                  <a:cubicBezTo>
                    <a:pt x="97" y="510"/>
                    <a:pt x="87" y="509"/>
                    <a:pt x="84" y="505"/>
                  </a:cubicBezTo>
                  <a:close/>
                  <a:moveTo>
                    <a:pt x="165" y="0"/>
                  </a:moveTo>
                  <a:cubicBezTo>
                    <a:pt x="132" y="0"/>
                    <a:pt x="100" y="8"/>
                    <a:pt x="60" y="41"/>
                  </a:cubicBezTo>
                  <a:lnTo>
                    <a:pt x="96" y="41"/>
                  </a:lnTo>
                  <a:cubicBezTo>
                    <a:pt x="77" y="51"/>
                    <a:pt x="73" y="68"/>
                    <a:pt x="60" y="68"/>
                  </a:cubicBezTo>
                  <a:cubicBezTo>
                    <a:pt x="56" y="68"/>
                    <a:pt x="53" y="67"/>
                    <a:pt x="48" y="65"/>
                  </a:cubicBezTo>
                  <a:lnTo>
                    <a:pt x="48" y="65"/>
                  </a:lnTo>
                  <a:cubicBezTo>
                    <a:pt x="77" y="84"/>
                    <a:pt x="75" y="119"/>
                    <a:pt x="60" y="119"/>
                  </a:cubicBezTo>
                  <a:cubicBezTo>
                    <a:pt x="57" y="119"/>
                    <a:pt x="53" y="117"/>
                    <a:pt x="48" y="112"/>
                  </a:cubicBezTo>
                  <a:lnTo>
                    <a:pt x="48" y="112"/>
                  </a:lnTo>
                  <a:cubicBezTo>
                    <a:pt x="72" y="136"/>
                    <a:pt x="72" y="136"/>
                    <a:pt x="108" y="136"/>
                  </a:cubicBezTo>
                  <a:cubicBezTo>
                    <a:pt x="90" y="142"/>
                    <a:pt x="81" y="142"/>
                    <a:pt x="74" y="142"/>
                  </a:cubicBezTo>
                  <a:cubicBezTo>
                    <a:pt x="66" y="142"/>
                    <a:pt x="60" y="142"/>
                    <a:pt x="48" y="148"/>
                  </a:cubicBezTo>
                  <a:cubicBezTo>
                    <a:pt x="71" y="156"/>
                    <a:pt x="50" y="168"/>
                    <a:pt x="29" y="176"/>
                  </a:cubicBezTo>
                  <a:lnTo>
                    <a:pt x="29" y="176"/>
                  </a:lnTo>
                  <a:cubicBezTo>
                    <a:pt x="31" y="176"/>
                    <a:pt x="33" y="176"/>
                    <a:pt x="35" y="176"/>
                  </a:cubicBezTo>
                  <a:cubicBezTo>
                    <a:pt x="52" y="176"/>
                    <a:pt x="70" y="182"/>
                    <a:pt x="84" y="196"/>
                  </a:cubicBezTo>
                  <a:cubicBezTo>
                    <a:pt x="48" y="208"/>
                    <a:pt x="36" y="196"/>
                    <a:pt x="60" y="219"/>
                  </a:cubicBezTo>
                  <a:lnTo>
                    <a:pt x="24" y="219"/>
                  </a:lnTo>
                  <a:cubicBezTo>
                    <a:pt x="41" y="228"/>
                    <a:pt x="34" y="230"/>
                    <a:pt x="25" y="231"/>
                  </a:cubicBezTo>
                  <a:lnTo>
                    <a:pt x="25" y="231"/>
                  </a:lnTo>
                  <a:cubicBezTo>
                    <a:pt x="21" y="230"/>
                    <a:pt x="18" y="229"/>
                    <a:pt x="16" y="229"/>
                  </a:cubicBezTo>
                  <a:cubicBezTo>
                    <a:pt x="14" y="229"/>
                    <a:pt x="13" y="230"/>
                    <a:pt x="13" y="231"/>
                  </a:cubicBezTo>
                  <a:cubicBezTo>
                    <a:pt x="16" y="231"/>
                    <a:pt x="21" y="231"/>
                    <a:pt x="25" y="231"/>
                  </a:cubicBezTo>
                  <a:lnTo>
                    <a:pt x="25" y="231"/>
                  </a:lnTo>
                  <a:cubicBezTo>
                    <a:pt x="41" y="237"/>
                    <a:pt x="69" y="255"/>
                    <a:pt x="60" y="255"/>
                  </a:cubicBezTo>
                  <a:cubicBezTo>
                    <a:pt x="54" y="261"/>
                    <a:pt x="48" y="267"/>
                    <a:pt x="39" y="270"/>
                  </a:cubicBezTo>
                  <a:lnTo>
                    <a:pt x="39" y="270"/>
                  </a:lnTo>
                  <a:cubicBezTo>
                    <a:pt x="34" y="268"/>
                    <a:pt x="28" y="267"/>
                    <a:pt x="24" y="267"/>
                  </a:cubicBezTo>
                  <a:lnTo>
                    <a:pt x="1" y="267"/>
                  </a:lnTo>
                  <a:cubicBezTo>
                    <a:pt x="11" y="271"/>
                    <a:pt x="20" y="272"/>
                    <a:pt x="26" y="272"/>
                  </a:cubicBezTo>
                  <a:cubicBezTo>
                    <a:pt x="31" y="272"/>
                    <a:pt x="36" y="271"/>
                    <a:pt x="39" y="270"/>
                  </a:cubicBezTo>
                  <a:lnTo>
                    <a:pt x="39" y="270"/>
                  </a:lnTo>
                  <a:cubicBezTo>
                    <a:pt x="51" y="274"/>
                    <a:pt x="64" y="279"/>
                    <a:pt x="72" y="279"/>
                  </a:cubicBezTo>
                  <a:cubicBezTo>
                    <a:pt x="60" y="291"/>
                    <a:pt x="48" y="315"/>
                    <a:pt x="36" y="315"/>
                  </a:cubicBezTo>
                  <a:cubicBezTo>
                    <a:pt x="60" y="315"/>
                    <a:pt x="48" y="315"/>
                    <a:pt x="13" y="327"/>
                  </a:cubicBezTo>
                  <a:cubicBezTo>
                    <a:pt x="22" y="323"/>
                    <a:pt x="31" y="322"/>
                    <a:pt x="38" y="322"/>
                  </a:cubicBezTo>
                  <a:cubicBezTo>
                    <a:pt x="58" y="322"/>
                    <a:pt x="70" y="331"/>
                    <a:pt x="72" y="346"/>
                  </a:cubicBezTo>
                  <a:lnTo>
                    <a:pt x="72" y="346"/>
                  </a:lnTo>
                  <a:cubicBezTo>
                    <a:pt x="63" y="341"/>
                    <a:pt x="49" y="335"/>
                    <a:pt x="24" y="327"/>
                  </a:cubicBezTo>
                  <a:lnTo>
                    <a:pt x="24" y="327"/>
                  </a:lnTo>
                  <a:cubicBezTo>
                    <a:pt x="36" y="350"/>
                    <a:pt x="60" y="350"/>
                    <a:pt x="72" y="350"/>
                  </a:cubicBezTo>
                  <a:cubicBezTo>
                    <a:pt x="72" y="349"/>
                    <a:pt x="72" y="348"/>
                    <a:pt x="72" y="346"/>
                  </a:cubicBezTo>
                  <a:lnTo>
                    <a:pt x="72" y="346"/>
                  </a:lnTo>
                  <a:cubicBezTo>
                    <a:pt x="92" y="358"/>
                    <a:pt x="83" y="363"/>
                    <a:pt x="113" y="367"/>
                  </a:cubicBezTo>
                  <a:lnTo>
                    <a:pt x="113" y="367"/>
                  </a:lnTo>
                  <a:cubicBezTo>
                    <a:pt x="107" y="369"/>
                    <a:pt x="105" y="371"/>
                    <a:pt x="108" y="374"/>
                  </a:cubicBezTo>
                  <a:cubicBezTo>
                    <a:pt x="99" y="383"/>
                    <a:pt x="131" y="391"/>
                    <a:pt x="159" y="395"/>
                  </a:cubicBezTo>
                  <a:lnTo>
                    <a:pt x="159" y="395"/>
                  </a:lnTo>
                  <a:cubicBezTo>
                    <a:pt x="141" y="393"/>
                    <a:pt x="114" y="391"/>
                    <a:pt x="78" y="388"/>
                  </a:cubicBezTo>
                  <a:lnTo>
                    <a:pt x="78" y="388"/>
                  </a:lnTo>
                  <a:cubicBezTo>
                    <a:pt x="78" y="389"/>
                    <a:pt x="72" y="392"/>
                    <a:pt x="60" y="398"/>
                  </a:cubicBezTo>
                  <a:cubicBezTo>
                    <a:pt x="68" y="394"/>
                    <a:pt x="77" y="393"/>
                    <a:pt x="84" y="393"/>
                  </a:cubicBezTo>
                  <a:cubicBezTo>
                    <a:pt x="99" y="393"/>
                    <a:pt x="104" y="398"/>
                    <a:pt x="72" y="398"/>
                  </a:cubicBezTo>
                  <a:cubicBezTo>
                    <a:pt x="83" y="398"/>
                    <a:pt x="116" y="409"/>
                    <a:pt x="89" y="420"/>
                  </a:cubicBezTo>
                  <a:lnTo>
                    <a:pt x="89" y="420"/>
                  </a:lnTo>
                  <a:cubicBezTo>
                    <a:pt x="93" y="419"/>
                    <a:pt x="97" y="419"/>
                    <a:pt x="102" y="419"/>
                  </a:cubicBezTo>
                  <a:cubicBezTo>
                    <a:pt x="130" y="419"/>
                    <a:pt x="172" y="434"/>
                    <a:pt x="191" y="434"/>
                  </a:cubicBezTo>
                  <a:lnTo>
                    <a:pt x="108" y="434"/>
                  </a:lnTo>
                  <a:cubicBezTo>
                    <a:pt x="132" y="434"/>
                    <a:pt x="108" y="434"/>
                    <a:pt x="84" y="446"/>
                  </a:cubicBezTo>
                  <a:cubicBezTo>
                    <a:pt x="84" y="446"/>
                    <a:pt x="96" y="458"/>
                    <a:pt x="84" y="458"/>
                  </a:cubicBezTo>
                  <a:cubicBezTo>
                    <a:pt x="88" y="462"/>
                    <a:pt x="93" y="463"/>
                    <a:pt x="99" y="463"/>
                  </a:cubicBezTo>
                  <a:cubicBezTo>
                    <a:pt x="112" y="463"/>
                    <a:pt x="128" y="458"/>
                    <a:pt x="144" y="458"/>
                  </a:cubicBezTo>
                  <a:lnTo>
                    <a:pt x="108" y="458"/>
                  </a:lnTo>
                  <a:cubicBezTo>
                    <a:pt x="127" y="444"/>
                    <a:pt x="144" y="437"/>
                    <a:pt x="159" y="437"/>
                  </a:cubicBezTo>
                  <a:cubicBezTo>
                    <a:pt x="182" y="437"/>
                    <a:pt x="201" y="453"/>
                    <a:pt x="215" y="481"/>
                  </a:cubicBezTo>
                  <a:cubicBezTo>
                    <a:pt x="194" y="477"/>
                    <a:pt x="174" y="475"/>
                    <a:pt x="153" y="473"/>
                  </a:cubicBezTo>
                  <a:lnTo>
                    <a:pt x="153" y="473"/>
                  </a:lnTo>
                  <a:cubicBezTo>
                    <a:pt x="189" y="466"/>
                    <a:pt x="203" y="463"/>
                    <a:pt x="201" y="463"/>
                  </a:cubicBezTo>
                  <a:lnTo>
                    <a:pt x="201" y="463"/>
                  </a:lnTo>
                  <a:cubicBezTo>
                    <a:pt x="200" y="463"/>
                    <a:pt x="176" y="467"/>
                    <a:pt x="149" y="473"/>
                  </a:cubicBezTo>
                  <a:lnTo>
                    <a:pt x="149" y="473"/>
                  </a:lnTo>
                  <a:cubicBezTo>
                    <a:pt x="110" y="470"/>
                    <a:pt x="70" y="470"/>
                    <a:pt x="24" y="470"/>
                  </a:cubicBezTo>
                  <a:cubicBezTo>
                    <a:pt x="58" y="470"/>
                    <a:pt x="81" y="480"/>
                    <a:pt x="104" y="481"/>
                  </a:cubicBezTo>
                  <a:lnTo>
                    <a:pt x="104" y="481"/>
                  </a:lnTo>
                  <a:cubicBezTo>
                    <a:pt x="73" y="488"/>
                    <a:pt x="49" y="493"/>
                    <a:pt x="60" y="493"/>
                  </a:cubicBezTo>
                  <a:lnTo>
                    <a:pt x="215" y="493"/>
                  </a:lnTo>
                  <a:cubicBezTo>
                    <a:pt x="205" y="498"/>
                    <a:pt x="181" y="504"/>
                    <a:pt x="156" y="507"/>
                  </a:cubicBezTo>
                  <a:lnTo>
                    <a:pt x="156" y="507"/>
                  </a:lnTo>
                  <a:cubicBezTo>
                    <a:pt x="173" y="503"/>
                    <a:pt x="172" y="502"/>
                    <a:pt x="164" y="502"/>
                  </a:cubicBezTo>
                  <a:cubicBezTo>
                    <a:pt x="152" y="502"/>
                    <a:pt x="126" y="505"/>
                    <a:pt x="144" y="505"/>
                  </a:cubicBezTo>
                  <a:cubicBezTo>
                    <a:pt x="137" y="505"/>
                    <a:pt x="123" y="509"/>
                    <a:pt x="110" y="510"/>
                  </a:cubicBezTo>
                  <a:lnTo>
                    <a:pt x="110" y="510"/>
                  </a:lnTo>
                  <a:cubicBezTo>
                    <a:pt x="110" y="510"/>
                    <a:pt x="111" y="510"/>
                    <a:pt x="112" y="510"/>
                  </a:cubicBezTo>
                  <a:cubicBezTo>
                    <a:pt x="125" y="510"/>
                    <a:pt x="141" y="509"/>
                    <a:pt x="156" y="507"/>
                  </a:cubicBezTo>
                  <a:lnTo>
                    <a:pt x="156" y="507"/>
                  </a:lnTo>
                  <a:cubicBezTo>
                    <a:pt x="145" y="509"/>
                    <a:pt x="126" y="512"/>
                    <a:pt x="96" y="517"/>
                  </a:cubicBezTo>
                  <a:cubicBezTo>
                    <a:pt x="96" y="517"/>
                    <a:pt x="155" y="529"/>
                    <a:pt x="84" y="529"/>
                  </a:cubicBezTo>
                  <a:cubicBezTo>
                    <a:pt x="120" y="529"/>
                    <a:pt x="120" y="529"/>
                    <a:pt x="96" y="541"/>
                  </a:cubicBezTo>
                  <a:cubicBezTo>
                    <a:pt x="120" y="541"/>
                    <a:pt x="133" y="530"/>
                    <a:pt x="157" y="530"/>
                  </a:cubicBezTo>
                  <a:cubicBezTo>
                    <a:pt x="169" y="530"/>
                    <a:pt x="183" y="533"/>
                    <a:pt x="203" y="541"/>
                  </a:cubicBezTo>
                  <a:cubicBezTo>
                    <a:pt x="191" y="541"/>
                    <a:pt x="167" y="553"/>
                    <a:pt x="227" y="553"/>
                  </a:cubicBezTo>
                  <a:cubicBezTo>
                    <a:pt x="215" y="559"/>
                    <a:pt x="203" y="559"/>
                    <a:pt x="191" y="559"/>
                  </a:cubicBezTo>
                  <a:cubicBezTo>
                    <a:pt x="179" y="559"/>
                    <a:pt x="167" y="559"/>
                    <a:pt x="155" y="565"/>
                  </a:cubicBezTo>
                  <a:cubicBezTo>
                    <a:pt x="159" y="561"/>
                    <a:pt x="161" y="559"/>
                    <a:pt x="160" y="559"/>
                  </a:cubicBezTo>
                  <a:lnTo>
                    <a:pt x="160" y="559"/>
                  </a:lnTo>
                  <a:cubicBezTo>
                    <a:pt x="158" y="559"/>
                    <a:pt x="147" y="565"/>
                    <a:pt x="132" y="565"/>
                  </a:cubicBezTo>
                  <a:cubicBezTo>
                    <a:pt x="125" y="563"/>
                    <a:pt x="121" y="563"/>
                    <a:pt x="120" y="563"/>
                  </a:cubicBezTo>
                  <a:lnTo>
                    <a:pt x="120" y="563"/>
                  </a:lnTo>
                  <a:cubicBezTo>
                    <a:pt x="114" y="563"/>
                    <a:pt x="190" y="582"/>
                    <a:pt x="210" y="589"/>
                  </a:cubicBezTo>
                  <a:lnTo>
                    <a:pt x="274" y="589"/>
                  </a:lnTo>
                  <a:cubicBezTo>
                    <a:pt x="239" y="584"/>
                    <a:pt x="235" y="581"/>
                    <a:pt x="240" y="580"/>
                  </a:cubicBezTo>
                  <a:lnTo>
                    <a:pt x="240" y="580"/>
                  </a:lnTo>
                  <a:cubicBezTo>
                    <a:pt x="242" y="581"/>
                    <a:pt x="246" y="582"/>
                    <a:pt x="251" y="582"/>
                  </a:cubicBezTo>
                  <a:cubicBezTo>
                    <a:pt x="264" y="582"/>
                    <a:pt x="282" y="577"/>
                    <a:pt x="274" y="577"/>
                  </a:cubicBezTo>
                  <a:cubicBezTo>
                    <a:pt x="274" y="577"/>
                    <a:pt x="203" y="565"/>
                    <a:pt x="215" y="565"/>
                  </a:cubicBezTo>
                  <a:cubicBezTo>
                    <a:pt x="310" y="529"/>
                    <a:pt x="251" y="458"/>
                    <a:pt x="274" y="458"/>
                  </a:cubicBezTo>
                  <a:cubicBezTo>
                    <a:pt x="239" y="458"/>
                    <a:pt x="239" y="446"/>
                    <a:pt x="203" y="446"/>
                  </a:cubicBezTo>
                  <a:cubicBezTo>
                    <a:pt x="227" y="446"/>
                    <a:pt x="191" y="434"/>
                    <a:pt x="191" y="422"/>
                  </a:cubicBezTo>
                  <a:cubicBezTo>
                    <a:pt x="197" y="422"/>
                    <a:pt x="207" y="422"/>
                    <a:pt x="216" y="424"/>
                  </a:cubicBezTo>
                  <a:lnTo>
                    <a:pt x="216" y="424"/>
                  </a:lnTo>
                  <a:cubicBezTo>
                    <a:pt x="187" y="403"/>
                    <a:pt x="244" y="384"/>
                    <a:pt x="274" y="374"/>
                  </a:cubicBezTo>
                  <a:lnTo>
                    <a:pt x="239" y="374"/>
                  </a:lnTo>
                  <a:cubicBezTo>
                    <a:pt x="245" y="377"/>
                    <a:pt x="246" y="379"/>
                    <a:pt x="245" y="379"/>
                  </a:cubicBezTo>
                  <a:cubicBezTo>
                    <a:pt x="240" y="379"/>
                    <a:pt x="209" y="365"/>
                    <a:pt x="191" y="339"/>
                  </a:cubicBezTo>
                  <a:cubicBezTo>
                    <a:pt x="187" y="319"/>
                    <a:pt x="210" y="313"/>
                    <a:pt x="236" y="313"/>
                  </a:cubicBezTo>
                  <a:cubicBezTo>
                    <a:pt x="266" y="313"/>
                    <a:pt x="302" y="320"/>
                    <a:pt x="309" y="320"/>
                  </a:cubicBezTo>
                  <a:cubicBezTo>
                    <a:pt x="314" y="320"/>
                    <a:pt x="303" y="316"/>
                    <a:pt x="263" y="303"/>
                  </a:cubicBezTo>
                  <a:cubicBezTo>
                    <a:pt x="261" y="305"/>
                    <a:pt x="259" y="305"/>
                    <a:pt x="257" y="305"/>
                  </a:cubicBezTo>
                  <a:cubicBezTo>
                    <a:pt x="247" y="305"/>
                    <a:pt x="234" y="279"/>
                    <a:pt x="203" y="279"/>
                  </a:cubicBezTo>
                  <a:cubicBezTo>
                    <a:pt x="263" y="279"/>
                    <a:pt x="215" y="255"/>
                    <a:pt x="203" y="243"/>
                  </a:cubicBezTo>
                  <a:cubicBezTo>
                    <a:pt x="214" y="232"/>
                    <a:pt x="235" y="222"/>
                    <a:pt x="247" y="211"/>
                  </a:cubicBezTo>
                  <a:lnTo>
                    <a:pt x="247" y="211"/>
                  </a:lnTo>
                  <a:cubicBezTo>
                    <a:pt x="248" y="211"/>
                    <a:pt x="249" y="212"/>
                    <a:pt x="249" y="212"/>
                  </a:cubicBezTo>
                  <a:cubicBezTo>
                    <a:pt x="250" y="212"/>
                    <a:pt x="251" y="211"/>
                    <a:pt x="251" y="208"/>
                  </a:cubicBezTo>
                  <a:lnTo>
                    <a:pt x="251" y="208"/>
                  </a:lnTo>
                  <a:cubicBezTo>
                    <a:pt x="250" y="209"/>
                    <a:pt x="249" y="210"/>
                    <a:pt x="247" y="211"/>
                  </a:cubicBezTo>
                  <a:lnTo>
                    <a:pt x="247" y="211"/>
                  </a:lnTo>
                  <a:cubicBezTo>
                    <a:pt x="239" y="202"/>
                    <a:pt x="220" y="146"/>
                    <a:pt x="239" y="136"/>
                  </a:cubicBezTo>
                  <a:cubicBezTo>
                    <a:pt x="223" y="136"/>
                    <a:pt x="233" y="131"/>
                    <a:pt x="225" y="131"/>
                  </a:cubicBezTo>
                  <a:cubicBezTo>
                    <a:pt x="223" y="131"/>
                    <a:pt x="220" y="131"/>
                    <a:pt x="216" y="132"/>
                  </a:cubicBezTo>
                  <a:lnTo>
                    <a:pt x="216" y="132"/>
                  </a:lnTo>
                  <a:cubicBezTo>
                    <a:pt x="227" y="124"/>
                    <a:pt x="212" y="109"/>
                    <a:pt x="203" y="100"/>
                  </a:cubicBezTo>
                  <a:lnTo>
                    <a:pt x="239" y="100"/>
                  </a:lnTo>
                  <a:cubicBezTo>
                    <a:pt x="215" y="89"/>
                    <a:pt x="191" y="65"/>
                    <a:pt x="239" y="65"/>
                  </a:cubicBezTo>
                  <a:cubicBezTo>
                    <a:pt x="227" y="41"/>
                    <a:pt x="132" y="77"/>
                    <a:pt x="251" y="5"/>
                  </a:cubicBezTo>
                  <a:cubicBezTo>
                    <a:pt x="219" y="5"/>
                    <a:pt x="192" y="0"/>
                    <a:pt x="165" y="0"/>
                  </a:cubicBezTo>
                  <a:close/>
                  <a:moveTo>
                    <a:pt x="203" y="589"/>
                  </a:moveTo>
                  <a:cubicBezTo>
                    <a:pt x="210" y="590"/>
                    <a:pt x="213" y="591"/>
                    <a:pt x="214" y="591"/>
                  </a:cubicBezTo>
                  <a:cubicBezTo>
                    <a:pt x="216" y="591"/>
                    <a:pt x="214" y="590"/>
                    <a:pt x="210" y="58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8"/>
            <p:cNvSpPr/>
            <p:nvPr/>
          </p:nvSpPr>
          <p:spPr>
            <a:xfrm>
              <a:off x="5900725" y="2464425"/>
              <a:ext cx="925" cy="25"/>
            </a:xfrm>
            <a:custGeom>
              <a:rect b="b" l="l" r="r" t="t"/>
              <a:pathLst>
                <a:path extrusionOk="0" h="1" w="37">
                  <a:moveTo>
                    <a:pt x="36" y="0"/>
                  </a:moveTo>
                  <a:cubicBezTo>
                    <a:pt x="24" y="0"/>
                    <a:pt x="12" y="0"/>
                    <a:pt x="1" y="0"/>
                  </a:cubicBezTo>
                  <a:cubicBezTo>
                    <a:pt x="24"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4" name="Google Shape;2224;p8"/>
            <p:cNvSpPr/>
            <p:nvPr/>
          </p:nvSpPr>
          <p:spPr>
            <a:xfrm>
              <a:off x="5899525" y="2463225"/>
              <a:ext cx="925" cy="25"/>
            </a:xfrm>
            <a:custGeom>
              <a:rect b="b" l="l" r="r" t="t"/>
              <a:pathLst>
                <a:path extrusionOk="0" h="1" w="37">
                  <a:moveTo>
                    <a:pt x="1" y="1"/>
                  </a:moveTo>
                  <a:lnTo>
                    <a:pt x="1" y="1"/>
                  </a:lnTo>
                  <a:cubicBezTo>
                    <a:pt x="25" y="1"/>
                    <a:pt x="37"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5" name="Google Shape;2225;p8"/>
            <p:cNvSpPr/>
            <p:nvPr/>
          </p:nvSpPr>
          <p:spPr>
            <a:xfrm>
              <a:off x="5899175" y="2463100"/>
              <a:ext cx="675" cy="150"/>
            </a:xfrm>
            <a:custGeom>
              <a:rect b="b" l="l" r="r" t="t"/>
              <a:pathLst>
                <a:path extrusionOk="0" h="6" w="27">
                  <a:moveTo>
                    <a:pt x="3" y="0"/>
                  </a:moveTo>
                  <a:cubicBezTo>
                    <a:pt x="0" y="0"/>
                    <a:pt x="19" y="6"/>
                    <a:pt x="27" y="6"/>
                  </a:cubicBezTo>
                  <a:cubicBezTo>
                    <a:pt x="11" y="2"/>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6" name="Google Shape;2226;p8"/>
            <p:cNvSpPr/>
            <p:nvPr/>
          </p:nvSpPr>
          <p:spPr>
            <a:xfrm>
              <a:off x="5903700" y="2466500"/>
              <a:ext cx="925" cy="25"/>
            </a:xfrm>
            <a:custGeom>
              <a:rect b="b" l="l" r="r" t="t"/>
              <a:pathLst>
                <a:path extrusionOk="0" h="1" w="37">
                  <a:moveTo>
                    <a:pt x="12" y="1"/>
                  </a:moveTo>
                  <a:cubicBezTo>
                    <a:pt x="1" y="1"/>
                    <a:pt x="36" y="1"/>
                    <a:pt x="12" y="1"/>
                  </a:cubicBezTo>
                  <a:cubicBezTo>
                    <a:pt x="1"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7" name="Google Shape;2227;p8"/>
            <p:cNvSpPr/>
            <p:nvPr/>
          </p:nvSpPr>
          <p:spPr>
            <a:xfrm>
              <a:off x="5902225" y="2466800"/>
              <a:ext cx="300" cy="25"/>
            </a:xfrm>
            <a:custGeom>
              <a:rect b="b" l="l" r="r" t="t"/>
              <a:pathLst>
                <a:path extrusionOk="0" h="1" w="12">
                  <a:moveTo>
                    <a:pt x="0" y="1"/>
                  </a:moveTo>
                  <a:cubicBezTo>
                    <a:pt x="0" y="1"/>
                    <a:pt x="0" y="1"/>
                    <a:pt x="0"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p8"/>
            <p:cNvSpPr/>
            <p:nvPr/>
          </p:nvSpPr>
          <p:spPr>
            <a:xfrm>
              <a:off x="5903400" y="2466200"/>
              <a:ext cx="625" cy="25"/>
            </a:xfrm>
            <a:custGeom>
              <a:rect b="b" l="l" r="r" t="t"/>
              <a:pathLst>
                <a:path extrusionOk="0" h="1" w="25">
                  <a:moveTo>
                    <a:pt x="24" y="1"/>
                  </a:moveTo>
                  <a:cubicBezTo>
                    <a:pt x="1" y="1"/>
                    <a:pt x="13" y="1"/>
                    <a:pt x="24" y="1"/>
                  </a:cubicBezTo>
                  <a:cubicBezTo>
                    <a:pt x="24" y="1"/>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9" name="Google Shape;2229;p8"/>
            <p:cNvSpPr/>
            <p:nvPr/>
          </p:nvSpPr>
          <p:spPr>
            <a:xfrm>
              <a:off x="5903400" y="2466200"/>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8"/>
            <p:cNvSpPr/>
            <p:nvPr/>
          </p:nvSpPr>
          <p:spPr>
            <a:xfrm>
              <a:off x="5901025" y="2466800"/>
              <a:ext cx="1225" cy="25"/>
            </a:xfrm>
            <a:custGeom>
              <a:rect b="b" l="l" r="r" t="t"/>
              <a:pathLst>
                <a:path extrusionOk="0" h="1" w="49">
                  <a:moveTo>
                    <a:pt x="0" y="1"/>
                  </a:moveTo>
                  <a:cubicBezTo>
                    <a:pt x="48"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1" name="Google Shape;2231;p8"/>
            <p:cNvSpPr/>
            <p:nvPr/>
          </p:nvSpPr>
          <p:spPr>
            <a:xfrm>
              <a:off x="5901025" y="2466800"/>
              <a:ext cx="625" cy="25"/>
            </a:xfrm>
            <a:custGeom>
              <a:rect b="b" l="l" r="r" t="t"/>
              <a:pathLst>
                <a:path extrusionOk="0" h="1" w="25">
                  <a:moveTo>
                    <a:pt x="0" y="1"/>
                  </a:moveTo>
                  <a:cubicBezTo>
                    <a:pt x="12" y="1"/>
                    <a:pt x="12" y="1"/>
                    <a:pt x="24" y="1"/>
                  </a:cubicBezTo>
                  <a:cubicBezTo>
                    <a:pt x="24"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2" name="Google Shape;2232;p8"/>
            <p:cNvSpPr/>
            <p:nvPr/>
          </p:nvSpPr>
          <p:spPr>
            <a:xfrm>
              <a:off x="5901025" y="2465600"/>
              <a:ext cx="925" cy="25"/>
            </a:xfrm>
            <a:custGeom>
              <a:rect b="b" l="l" r="r" t="t"/>
              <a:pathLst>
                <a:path extrusionOk="0" h="1" w="37">
                  <a:moveTo>
                    <a:pt x="12" y="1"/>
                  </a:moveTo>
                  <a:cubicBezTo>
                    <a:pt x="0" y="1"/>
                    <a:pt x="36" y="1"/>
                    <a:pt x="12"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3" name="Google Shape;2233;p8"/>
            <p:cNvSpPr/>
            <p:nvPr/>
          </p:nvSpPr>
          <p:spPr>
            <a:xfrm>
              <a:off x="5899225" y="2465900"/>
              <a:ext cx="1225" cy="25"/>
            </a:xfrm>
            <a:custGeom>
              <a:rect b="b" l="l" r="r" t="t"/>
              <a:pathLst>
                <a:path extrusionOk="0" h="1" w="49">
                  <a:moveTo>
                    <a:pt x="49" y="1"/>
                  </a:moveTo>
                  <a:cubicBezTo>
                    <a:pt x="49" y="1"/>
                    <a:pt x="1" y="1"/>
                    <a:pt x="49" y="1"/>
                  </a:cubicBezTo>
                  <a:cubicBezTo>
                    <a:pt x="49" y="1"/>
                    <a:pt x="49" y="1"/>
                    <a:pt x="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 name="Google Shape;2234;p8"/>
            <p:cNvSpPr/>
            <p:nvPr/>
          </p:nvSpPr>
          <p:spPr>
            <a:xfrm>
              <a:off x="5899525" y="2465600"/>
              <a:ext cx="325" cy="25"/>
            </a:xfrm>
            <a:custGeom>
              <a:rect b="b" l="l" r="r" t="t"/>
              <a:pathLst>
                <a:path extrusionOk="0" h="1" w="13">
                  <a:moveTo>
                    <a:pt x="1" y="1"/>
                  </a:moveTo>
                  <a:cubicBezTo>
                    <a:pt x="1" y="1"/>
                    <a:pt x="13" y="1"/>
                    <a:pt x="13" y="1"/>
                  </a:cubicBez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8"/>
            <p:cNvSpPr/>
            <p:nvPr/>
          </p:nvSpPr>
          <p:spPr>
            <a:xfrm>
              <a:off x="5900725" y="2464425"/>
              <a:ext cx="1225" cy="25"/>
            </a:xfrm>
            <a:custGeom>
              <a:rect b="b" l="l" r="r" t="t"/>
              <a:pathLst>
                <a:path extrusionOk="0" h="1" w="49">
                  <a:moveTo>
                    <a:pt x="1" y="0"/>
                  </a:moveTo>
                  <a:cubicBezTo>
                    <a:pt x="48" y="0"/>
                    <a:pt x="48"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6" name="Google Shape;2236;p8"/>
            <p:cNvSpPr/>
            <p:nvPr/>
          </p:nvSpPr>
          <p:spPr>
            <a:xfrm>
              <a:off x="5898050" y="2463525"/>
              <a:ext cx="925" cy="25"/>
            </a:xfrm>
            <a:custGeom>
              <a:rect b="b" l="l" r="r" t="t"/>
              <a:pathLst>
                <a:path extrusionOk="0" h="1" w="37">
                  <a:moveTo>
                    <a:pt x="0" y="1"/>
                  </a:moveTo>
                  <a:cubicBezTo>
                    <a:pt x="0" y="1"/>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8"/>
            <p:cNvSpPr/>
            <p:nvPr/>
          </p:nvSpPr>
          <p:spPr>
            <a:xfrm>
              <a:off x="5903325" y="2451825"/>
              <a:ext cx="350" cy="200"/>
            </a:xfrm>
            <a:custGeom>
              <a:rect b="b" l="l" r="r" t="t"/>
              <a:pathLst>
                <a:path extrusionOk="0" h="8" w="14">
                  <a:moveTo>
                    <a:pt x="12" y="1"/>
                  </a:moveTo>
                  <a:cubicBezTo>
                    <a:pt x="11" y="1"/>
                    <a:pt x="9" y="2"/>
                    <a:pt x="4" y="4"/>
                  </a:cubicBezTo>
                  <a:cubicBezTo>
                    <a:pt x="1" y="7"/>
                    <a:pt x="1" y="8"/>
                    <a:pt x="1" y="8"/>
                  </a:cubicBezTo>
                  <a:cubicBezTo>
                    <a:pt x="3" y="8"/>
                    <a:pt x="14"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8" name="Google Shape;2238;p8"/>
            <p:cNvSpPr/>
            <p:nvPr/>
          </p:nvSpPr>
          <p:spPr>
            <a:xfrm>
              <a:off x="5902500" y="2451925"/>
              <a:ext cx="925" cy="25"/>
            </a:xfrm>
            <a:custGeom>
              <a:rect b="b" l="l" r="r" t="t"/>
              <a:pathLst>
                <a:path extrusionOk="0" h="1" w="37">
                  <a:moveTo>
                    <a:pt x="37" y="0"/>
                  </a:moveTo>
                  <a:cubicBezTo>
                    <a:pt x="1" y="0"/>
                    <a:pt x="25" y="0"/>
                    <a:pt x="37" y="0"/>
                  </a:cubicBezTo>
                  <a:cubicBezTo>
                    <a:pt x="37" y="0"/>
                    <a:pt x="37"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9" name="Google Shape;2239;p8"/>
            <p:cNvSpPr/>
            <p:nvPr/>
          </p:nvSpPr>
          <p:spPr>
            <a:xfrm>
              <a:off x="5902500" y="2451925"/>
              <a:ext cx="325" cy="25"/>
            </a:xfrm>
            <a:custGeom>
              <a:rect b="b" l="l" r="r" t="t"/>
              <a:pathLst>
                <a:path extrusionOk="0" h="1" w="13">
                  <a:moveTo>
                    <a:pt x="13" y="0"/>
                  </a:moveTo>
                  <a:cubicBezTo>
                    <a:pt x="13" y="0"/>
                    <a:pt x="1" y="0"/>
                    <a:pt x="13" y="0"/>
                  </a:cubicBezTo>
                  <a:cubicBezTo>
                    <a:pt x="13"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0" name="Google Shape;2240;p8"/>
            <p:cNvSpPr/>
            <p:nvPr/>
          </p:nvSpPr>
          <p:spPr>
            <a:xfrm>
              <a:off x="5902800" y="245192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1" name="Google Shape;2241;p8"/>
            <p:cNvSpPr/>
            <p:nvPr/>
          </p:nvSpPr>
          <p:spPr>
            <a:xfrm>
              <a:off x="5897150" y="2459950"/>
              <a:ext cx="625" cy="25"/>
            </a:xfrm>
            <a:custGeom>
              <a:rect b="b" l="l" r="r" t="t"/>
              <a:pathLst>
                <a:path extrusionOk="0" h="1" w="25">
                  <a:moveTo>
                    <a:pt x="24" y="1"/>
                  </a:moveTo>
                  <a:cubicBezTo>
                    <a:pt x="1" y="1"/>
                    <a:pt x="1" y="1"/>
                    <a:pt x="24" y="1"/>
                  </a:cubicBezTo>
                  <a:cubicBezTo>
                    <a:pt x="24" y="1"/>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8"/>
            <p:cNvSpPr/>
            <p:nvPr/>
          </p:nvSpPr>
          <p:spPr>
            <a:xfrm>
              <a:off x="5897750" y="2459075"/>
              <a:ext cx="625" cy="25"/>
            </a:xfrm>
            <a:custGeom>
              <a:rect b="b" l="l" r="r" t="t"/>
              <a:pathLst>
                <a:path extrusionOk="0" h="1" w="25">
                  <a:moveTo>
                    <a:pt x="0" y="0"/>
                  </a:moveTo>
                  <a:cubicBezTo>
                    <a:pt x="12" y="0"/>
                    <a:pt x="24"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8"/>
            <p:cNvSpPr/>
            <p:nvPr/>
          </p:nvSpPr>
          <p:spPr>
            <a:xfrm>
              <a:off x="5897450" y="2459075"/>
              <a:ext cx="1225" cy="25"/>
            </a:xfrm>
            <a:custGeom>
              <a:rect b="b" l="l" r="r" t="t"/>
              <a:pathLst>
                <a:path extrusionOk="0" h="1" w="49">
                  <a:moveTo>
                    <a:pt x="36" y="0"/>
                  </a:moveTo>
                  <a:cubicBezTo>
                    <a:pt x="48" y="0"/>
                    <a:pt x="1" y="0"/>
                    <a:pt x="36" y="0"/>
                  </a:cubicBezTo>
                  <a:cubicBezTo>
                    <a:pt x="36"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8"/>
            <p:cNvSpPr/>
            <p:nvPr/>
          </p:nvSpPr>
          <p:spPr>
            <a:xfrm>
              <a:off x="5897750" y="2459075"/>
              <a:ext cx="625" cy="25"/>
            </a:xfrm>
            <a:custGeom>
              <a:rect b="b" l="l" r="r" t="t"/>
              <a:pathLst>
                <a:path extrusionOk="0" h="1" w="25">
                  <a:moveTo>
                    <a:pt x="0" y="0"/>
                  </a:moveTo>
                  <a:cubicBezTo>
                    <a:pt x="24"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8"/>
            <p:cNvSpPr/>
            <p:nvPr/>
          </p:nvSpPr>
          <p:spPr>
            <a:xfrm>
              <a:off x="5898350" y="2459075"/>
              <a:ext cx="325" cy="25"/>
            </a:xfrm>
            <a:custGeom>
              <a:rect b="b" l="l" r="r" t="t"/>
              <a:pathLst>
                <a:path extrusionOk="0" h="1" w="13">
                  <a:moveTo>
                    <a:pt x="0" y="0"/>
                  </a:move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8"/>
            <p:cNvSpPr/>
            <p:nvPr/>
          </p:nvSpPr>
          <p:spPr>
            <a:xfrm>
              <a:off x="5897150" y="2458475"/>
              <a:ext cx="625" cy="25"/>
            </a:xfrm>
            <a:custGeom>
              <a:rect b="b" l="l" r="r" t="t"/>
              <a:pathLst>
                <a:path extrusionOk="0" h="1" w="25">
                  <a:moveTo>
                    <a:pt x="1" y="0"/>
                  </a:moveTo>
                  <a:cubicBezTo>
                    <a:pt x="1" y="0"/>
                    <a:pt x="1" y="0"/>
                    <a:pt x="1" y="0"/>
                  </a:cubicBezTo>
                  <a:cubicBezTo>
                    <a:pt x="1" y="0"/>
                    <a:pt x="24"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8"/>
            <p:cNvSpPr/>
            <p:nvPr/>
          </p:nvSpPr>
          <p:spPr>
            <a:xfrm>
              <a:off x="5933475" y="2469475"/>
              <a:ext cx="600" cy="25"/>
            </a:xfrm>
            <a:custGeom>
              <a:rect b="b" l="l" r="r" t="t"/>
              <a:pathLst>
                <a:path extrusionOk="0" h="1" w="24">
                  <a:moveTo>
                    <a:pt x="24" y="1"/>
                  </a:moveTo>
                  <a:cubicBezTo>
                    <a:pt x="12" y="1"/>
                    <a:pt x="0" y="1"/>
                    <a:pt x="0" y="1"/>
                  </a:cubicBezTo>
                  <a:cubicBezTo>
                    <a:pt x="0" y="1"/>
                    <a:pt x="12"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p8"/>
            <p:cNvSpPr/>
            <p:nvPr/>
          </p:nvSpPr>
          <p:spPr>
            <a:xfrm>
              <a:off x="5932250" y="2468925"/>
              <a:ext cx="750" cy="275"/>
            </a:xfrm>
            <a:custGeom>
              <a:rect b="b" l="l" r="r" t="t"/>
              <a:pathLst>
                <a:path extrusionOk="0" h="11" w="30">
                  <a:moveTo>
                    <a:pt x="3" y="0"/>
                  </a:moveTo>
                  <a:cubicBezTo>
                    <a:pt x="0" y="0"/>
                    <a:pt x="2" y="3"/>
                    <a:pt x="13" y="11"/>
                  </a:cubicBezTo>
                  <a:cubicBezTo>
                    <a:pt x="29" y="11"/>
                    <a:pt x="8"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p8"/>
            <p:cNvSpPr/>
            <p:nvPr/>
          </p:nvSpPr>
          <p:spPr>
            <a:xfrm>
              <a:off x="5931975" y="2468500"/>
              <a:ext cx="700" cy="200"/>
            </a:xfrm>
            <a:custGeom>
              <a:rect b="b" l="l" r="r" t="t"/>
              <a:pathLst>
                <a:path extrusionOk="0" h="8" w="28">
                  <a:moveTo>
                    <a:pt x="19" y="1"/>
                  </a:moveTo>
                  <a:cubicBezTo>
                    <a:pt x="17" y="1"/>
                    <a:pt x="11" y="2"/>
                    <a:pt x="1" y="4"/>
                  </a:cubicBezTo>
                  <a:cubicBezTo>
                    <a:pt x="1" y="7"/>
                    <a:pt x="3" y="7"/>
                    <a:pt x="6" y="7"/>
                  </a:cubicBezTo>
                  <a:cubicBezTo>
                    <a:pt x="14" y="7"/>
                    <a:pt x="27"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8"/>
            <p:cNvSpPr/>
            <p:nvPr/>
          </p:nvSpPr>
          <p:spPr>
            <a:xfrm>
              <a:off x="5931675" y="2468600"/>
              <a:ext cx="1225" cy="25"/>
            </a:xfrm>
            <a:custGeom>
              <a:rect b="b" l="l" r="r" t="t"/>
              <a:pathLst>
                <a:path extrusionOk="0" h="1" w="49">
                  <a:moveTo>
                    <a:pt x="36" y="0"/>
                  </a:moveTo>
                  <a:cubicBezTo>
                    <a:pt x="48" y="0"/>
                    <a:pt x="1"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p8"/>
            <p:cNvSpPr/>
            <p:nvPr/>
          </p:nvSpPr>
          <p:spPr>
            <a:xfrm>
              <a:off x="5933775" y="2468150"/>
              <a:ext cx="800" cy="175"/>
            </a:xfrm>
            <a:custGeom>
              <a:rect b="b" l="l" r="r" t="t"/>
              <a:pathLst>
                <a:path extrusionOk="0" h="7" w="32">
                  <a:moveTo>
                    <a:pt x="27" y="1"/>
                  </a:moveTo>
                  <a:cubicBezTo>
                    <a:pt x="24" y="1"/>
                    <a:pt x="16" y="2"/>
                    <a:pt x="0" y="6"/>
                  </a:cubicBezTo>
                  <a:cubicBezTo>
                    <a:pt x="16" y="6"/>
                    <a:pt x="32"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p8"/>
            <p:cNvSpPr/>
            <p:nvPr/>
          </p:nvSpPr>
          <p:spPr>
            <a:xfrm>
              <a:off x="5933475" y="2468300"/>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p8"/>
            <p:cNvSpPr/>
            <p:nvPr/>
          </p:nvSpPr>
          <p:spPr>
            <a:xfrm>
              <a:off x="5933175" y="2468300"/>
              <a:ext cx="900" cy="25"/>
            </a:xfrm>
            <a:custGeom>
              <a:rect b="b" l="l" r="r" t="t"/>
              <a:pathLst>
                <a:path extrusionOk="0" h="1" w="36">
                  <a:moveTo>
                    <a:pt x="12" y="0"/>
                  </a:moveTo>
                  <a:cubicBezTo>
                    <a:pt x="36" y="0"/>
                    <a:pt x="0"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8"/>
            <p:cNvSpPr/>
            <p:nvPr/>
          </p:nvSpPr>
          <p:spPr>
            <a:xfrm>
              <a:off x="5933175" y="2468300"/>
              <a:ext cx="475" cy="250"/>
            </a:xfrm>
            <a:custGeom>
              <a:rect b="b" l="l" r="r" t="t"/>
              <a:pathLst>
                <a:path extrusionOk="0" h="10" w="19">
                  <a:moveTo>
                    <a:pt x="0" y="0"/>
                  </a:moveTo>
                  <a:cubicBezTo>
                    <a:pt x="0" y="6"/>
                    <a:pt x="9" y="9"/>
                    <a:pt x="14" y="9"/>
                  </a:cubicBezTo>
                  <a:cubicBezTo>
                    <a:pt x="18" y="9"/>
                    <a:pt x="18" y="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8"/>
            <p:cNvSpPr/>
            <p:nvPr/>
          </p:nvSpPr>
          <p:spPr>
            <a:xfrm>
              <a:off x="5931450" y="2468600"/>
              <a:ext cx="450" cy="150"/>
            </a:xfrm>
            <a:custGeom>
              <a:rect b="b" l="l" r="r" t="t"/>
              <a:pathLst>
                <a:path extrusionOk="0" h="6" w="18">
                  <a:moveTo>
                    <a:pt x="10" y="0"/>
                  </a:moveTo>
                  <a:lnTo>
                    <a:pt x="10" y="0"/>
                  </a:lnTo>
                  <a:cubicBezTo>
                    <a:pt x="2" y="4"/>
                    <a:pt x="0" y="5"/>
                    <a:pt x="2" y="5"/>
                  </a:cubicBezTo>
                  <a:cubicBezTo>
                    <a:pt x="4" y="5"/>
                    <a:pt x="18"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8"/>
            <p:cNvSpPr/>
            <p:nvPr/>
          </p:nvSpPr>
          <p:spPr>
            <a:xfrm>
              <a:off x="5933475" y="2468000"/>
              <a:ext cx="1800" cy="25"/>
            </a:xfrm>
            <a:custGeom>
              <a:rect b="b" l="l" r="r" t="t"/>
              <a:pathLst>
                <a:path extrusionOk="0" h="1" w="72">
                  <a:moveTo>
                    <a:pt x="0" y="0"/>
                  </a:moveTo>
                  <a:cubicBezTo>
                    <a:pt x="72" y="0"/>
                    <a:pt x="0" y="0"/>
                    <a:pt x="0" y="0"/>
                  </a:cubicBez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8"/>
            <p:cNvSpPr/>
            <p:nvPr/>
          </p:nvSpPr>
          <p:spPr>
            <a:xfrm>
              <a:off x="5933475" y="2468000"/>
              <a:ext cx="1800" cy="25"/>
            </a:xfrm>
            <a:custGeom>
              <a:rect b="b" l="l" r="r" t="t"/>
              <a:pathLst>
                <a:path extrusionOk="0" h="1" w="72">
                  <a:moveTo>
                    <a:pt x="12" y="0"/>
                  </a:moveTo>
                  <a:cubicBezTo>
                    <a:pt x="12" y="0"/>
                    <a:pt x="72" y="0"/>
                    <a:pt x="12" y="0"/>
                  </a:cubicBezTo>
                  <a:cubicBezTo>
                    <a:pt x="12"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8"/>
            <p:cNvSpPr/>
            <p:nvPr/>
          </p:nvSpPr>
          <p:spPr>
            <a:xfrm>
              <a:off x="5933225" y="2467850"/>
              <a:ext cx="475" cy="175"/>
            </a:xfrm>
            <a:custGeom>
              <a:rect b="b" l="l" r="r" t="t"/>
              <a:pathLst>
                <a:path extrusionOk="0" h="7" w="19">
                  <a:moveTo>
                    <a:pt x="2" y="1"/>
                  </a:moveTo>
                  <a:cubicBezTo>
                    <a:pt x="1" y="1"/>
                    <a:pt x="2" y="2"/>
                    <a:pt x="10" y="6"/>
                  </a:cubicBezTo>
                  <a:cubicBezTo>
                    <a:pt x="18" y="6"/>
                    <a:pt x="5"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8"/>
            <p:cNvSpPr/>
            <p:nvPr/>
          </p:nvSpPr>
          <p:spPr>
            <a:xfrm>
              <a:off x="5932375" y="2468300"/>
              <a:ext cx="850" cy="150"/>
            </a:xfrm>
            <a:custGeom>
              <a:rect b="b" l="l" r="r" t="t"/>
              <a:pathLst>
                <a:path extrusionOk="0" h="6" w="34">
                  <a:moveTo>
                    <a:pt x="8" y="0"/>
                  </a:moveTo>
                  <a:cubicBezTo>
                    <a:pt x="1" y="0"/>
                    <a:pt x="30" y="5"/>
                    <a:pt x="32" y="5"/>
                  </a:cubicBezTo>
                  <a:cubicBezTo>
                    <a:pt x="34" y="5"/>
                    <a:pt x="28" y="4"/>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p8"/>
            <p:cNvSpPr/>
            <p:nvPr/>
          </p:nvSpPr>
          <p:spPr>
            <a:xfrm>
              <a:off x="5932575" y="2468300"/>
              <a:ext cx="625" cy="25"/>
            </a:xfrm>
            <a:custGeom>
              <a:rect b="b" l="l" r="r" t="t"/>
              <a:pathLst>
                <a:path extrusionOk="0" h="1" w="25">
                  <a:moveTo>
                    <a:pt x="24" y="0"/>
                  </a:moveTo>
                  <a:cubicBezTo>
                    <a:pt x="12" y="0"/>
                    <a:pt x="12" y="0"/>
                    <a:pt x="0" y="0"/>
                  </a:cubicBezTo>
                  <a:cubicBezTo>
                    <a:pt x="0"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8"/>
            <p:cNvSpPr/>
            <p:nvPr/>
          </p:nvSpPr>
          <p:spPr>
            <a:xfrm>
              <a:off x="5934075" y="2467700"/>
              <a:ext cx="900" cy="25"/>
            </a:xfrm>
            <a:custGeom>
              <a:rect b="b" l="l" r="r" t="t"/>
              <a:pathLst>
                <a:path extrusionOk="0" h="1" w="36">
                  <a:moveTo>
                    <a:pt x="0" y="0"/>
                  </a:moveTo>
                  <a:cubicBezTo>
                    <a:pt x="12" y="0"/>
                    <a:pt x="12" y="0"/>
                    <a:pt x="12" y="0"/>
                  </a:cubicBezTo>
                  <a:cubicBezTo>
                    <a:pt x="36"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8"/>
            <p:cNvSpPr/>
            <p:nvPr/>
          </p:nvSpPr>
          <p:spPr>
            <a:xfrm>
              <a:off x="5934075" y="2467700"/>
              <a:ext cx="600" cy="25"/>
            </a:xfrm>
            <a:custGeom>
              <a:rect b="b" l="l" r="r" t="t"/>
              <a:pathLst>
                <a:path extrusionOk="0" h="1" w="24">
                  <a:moveTo>
                    <a:pt x="0" y="0"/>
                  </a:moveTo>
                  <a:cubicBezTo>
                    <a:pt x="12" y="0"/>
                    <a:pt x="12"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8"/>
            <p:cNvSpPr/>
            <p:nvPr/>
          </p:nvSpPr>
          <p:spPr>
            <a:xfrm>
              <a:off x="5931075" y="2467100"/>
              <a:ext cx="3300" cy="325"/>
            </a:xfrm>
            <a:custGeom>
              <a:rect b="b" l="l" r="r" t="t"/>
              <a:pathLst>
                <a:path extrusionOk="0" h="13" w="132">
                  <a:moveTo>
                    <a:pt x="37" y="0"/>
                  </a:moveTo>
                  <a:cubicBezTo>
                    <a:pt x="43" y="0"/>
                    <a:pt x="51" y="1"/>
                    <a:pt x="60" y="3"/>
                  </a:cubicBezTo>
                  <a:lnTo>
                    <a:pt x="60" y="3"/>
                  </a:lnTo>
                  <a:cubicBezTo>
                    <a:pt x="59" y="1"/>
                    <a:pt x="52" y="0"/>
                    <a:pt x="37" y="0"/>
                  </a:cubicBezTo>
                  <a:close/>
                  <a:moveTo>
                    <a:pt x="60" y="3"/>
                  </a:moveTo>
                  <a:cubicBezTo>
                    <a:pt x="62" y="6"/>
                    <a:pt x="18" y="12"/>
                    <a:pt x="1" y="12"/>
                  </a:cubicBezTo>
                  <a:lnTo>
                    <a:pt x="132" y="12"/>
                  </a:lnTo>
                  <a:cubicBezTo>
                    <a:pt x="114" y="12"/>
                    <a:pt x="84" y="6"/>
                    <a:pt x="60" y="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8"/>
            <p:cNvSpPr/>
            <p:nvPr/>
          </p:nvSpPr>
          <p:spPr>
            <a:xfrm>
              <a:off x="5933475" y="2467700"/>
              <a:ext cx="1200" cy="25"/>
            </a:xfrm>
            <a:custGeom>
              <a:rect b="b" l="l" r="r" t="t"/>
              <a:pathLst>
                <a:path extrusionOk="0" h="1" w="48">
                  <a:moveTo>
                    <a:pt x="0" y="0"/>
                  </a:moveTo>
                  <a:cubicBezTo>
                    <a:pt x="48"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8"/>
            <p:cNvSpPr/>
            <p:nvPr/>
          </p:nvSpPr>
          <p:spPr>
            <a:xfrm>
              <a:off x="5932675" y="2467700"/>
              <a:ext cx="575" cy="275"/>
            </a:xfrm>
            <a:custGeom>
              <a:rect b="b" l="l" r="r" t="t"/>
              <a:pathLst>
                <a:path extrusionOk="0" h="11" w="23">
                  <a:moveTo>
                    <a:pt x="8" y="0"/>
                  </a:moveTo>
                  <a:lnTo>
                    <a:pt x="8" y="0"/>
                  </a:lnTo>
                  <a:cubicBezTo>
                    <a:pt x="0" y="0"/>
                    <a:pt x="19" y="11"/>
                    <a:pt x="22" y="11"/>
                  </a:cubicBezTo>
                  <a:cubicBezTo>
                    <a:pt x="23" y="11"/>
                    <a:pt x="20" y="8"/>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8"/>
            <p:cNvSpPr/>
            <p:nvPr/>
          </p:nvSpPr>
          <p:spPr>
            <a:xfrm>
              <a:off x="5933475" y="2467400"/>
              <a:ext cx="600" cy="25"/>
            </a:xfrm>
            <a:custGeom>
              <a:rect b="b" l="l" r="r" t="t"/>
              <a:pathLst>
                <a:path extrusionOk="0" h="1" w="24">
                  <a:moveTo>
                    <a:pt x="12" y="0"/>
                  </a:moveTo>
                  <a:cubicBezTo>
                    <a:pt x="12" y="0"/>
                    <a:pt x="12" y="0"/>
                    <a:pt x="0" y="0"/>
                  </a:cubicBezTo>
                  <a:cubicBezTo>
                    <a:pt x="12" y="0"/>
                    <a:pt x="2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8"/>
            <p:cNvSpPr/>
            <p:nvPr/>
          </p:nvSpPr>
          <p:spPr>
            <a:xfrm>
              <a:off x="5930500" y="2466800"/>
              <a:ext cx="2700" cy="325"/>
            </a:xfrm>
            <a:custGeom>
              <a:rect b="b" l="l" r="r" t="t"/>
              <a:pathLst>
                <a:path extrusionOk="0" h="13" w="108">
                  <a:moveTo>
                    <a:pt x="0" y="1"/>
                  </a:moveTo>
                  <a:cubicBezTo>
                    <a:pt x="36" y="1"/>
                    <a:pt x="72" y="12"/>
                    <a:pt x="107" y="12"/>
                  </a:cubicBezTo>
                  <a:cubicBezTo>
                    <a:pt x="72" y="1"/>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8"/>
            <p:cNvSpPr/>
            <p:nvPr/>
          </p:nvSpPr>
          <p:spPr>
            <a:xfrm>
              <a:off x="5933175" y="2467100"/>
              <a:ext cx="1075" cy="150"/>
            </a:xfrm>
            <a:custGeom>
              <a:rect b="b" l="l" r="r" t="t"/>
              <a:pathLst>
                <a:path extrusionOk="0" h="6" w="43">
                  <a:moveTo>
                    <a:pt x="0" y="0"/>
                  </a:moveTo>
                  <a:cubicBezTo>
                    <a:pt x="16" y="4"/>
                    <a:pt x="27" y="6"/>
                    <a:pt x="32" y="6"/>
                  </a:cubicBezTo>
                  <a:cubicBezTo>
                    <a:pt x="43" y="6"/>
                    <a:pt x="3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8"/>
            <p:cNvSpPr/>
            <p:nvPr/>
          </p:nvSpPr>
          <p:spPr>
            <a:xfrm>
              <a:off x="5933475" y="2467100"/>
              <a:ext cx="325" cy="25"/>
            </a:xfrm>
            <a:custGeom>
              <a:rect b="b" l="l" r="r" t="t"/>
              <a:pathLst>
                <a:path extrusionOk="0" h="1" w="13">
                  <a:moveTo>
                    <a:pt x="0" y="0"/>
                  </a:moveTo>
                  <a:cubicBezTo>
                    <a:pt x="0" y="0"/>
                    <a:pt x="12" y="0"/>
                    <a:pt x="12" y="0"/>
                  </a:cubicBez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8"/>
            <p:cNvSpPr/>
            <p:nvPr/>
          </p:nvSpPr>
          <p:spPr>
            <a:xfrm>
              <a:off x="5933475" y="2467100"/>
              <a:ext cx="325" cy="25"/>
            </a:xfrm>
            <a:custGeom>
              <a:rect b="b" l="l" r="r" t="t"/>
              <a:pathLst>
                <a:path extrusionOk="0" h="1" w="13">
                  <a:moveTo>
                    <a:pt x="12" y="0"/>
                  </a:moveTo>
                  <a:cubicBezTo>
                    <a:pt x="12" y="0"/>
                    <a:pt x="0" y="0"/>
                    <a:pt x="0"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8"/>
            <p:cNvSpPr/>
            <p:nvPr/>
          </p:nvSpPr>
          <p:spPr>
            <a:xfrm>
              <a:off x="5933775" y="246710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8"/>
            <p:cNvSpPr/>
            <p:nvPr/>
          </p:nvSpPr>
          <p:spPr>
            <a:xfrm>
              <a:off x="5930800" y="2467700"/>
              <a:ext cx="1200" cy="25"/>
            </a:xfrm>
            <a:custGeom>
              <a:rect b="b" l="l" r="r" t="t"/>
              <a:pathLst>
                <a:path extrusionOk="0" h="1" w="48">
                  <a:moveTo>
                    <a:pt x="48" y="0"/>
                  </a:moveTo>
                  <a:cubicBezTo>
                    <a:pt x="0" y="0"/>
                    <a:pt x="36" y="0"/>
                    <a:pt x="48" y="0"/>
                  </a:cubicBezTo>
                  <a:cubicBezTo>
                    <a:pt x="48" y="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8"/>
            <p:cNvSpPr/>
            <p:nvPr/>
          </p:nvSpPr>
          <p:spPr>
            <a:xfrm>
              <a:off x="5933475" y="2467100"/>
              <a:ext cx="325" cy="25"/>
            </a:xfrm>
            <a:custGeom>
              <a:rect b="b" l="l" r="r" t="t"/>
              <a:pathLst>
                <a:path extrusionOk="0" h="1" w="13">
                  <a:moveTo>
                    <a:pt x="12" y="0"/>
                  </a:moveTo>
                  <a:cubicBezTo>
                    <a:pt x="0" y="0"/>
                    <a:pt x="12"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8"/>
            <p:cNvSpPr/>
            <p:nvPr/>
          </p:nvSpPr>
          <p:spPr>
            <a:xfrm>
              <a:off x="5933475" y="2467100"/>
              <a:ext cx="325" cy="25"/>
            </a:xfrm>
            <a:custGeom>
              <a:rect b="b" l="l" r="r" t="t"/>
              <a:pathLst>
                <a:path extrusionOk="0" h="1" w="13">
                  <a:moveTo>
                    <a:pt x="12" y="0"/>
                  </a:moveTo>
                  <a:cubicBezTo>
                    <a:pt x="0" y="0"/>
                    <a:pt x="0"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8"/>
            <p:cNvSpPr/>
            <p:nvPr/>
          </p:nvSpPr>
          <p:spPr>
            <a:xfrm>
              <a:off x="5933775" y="2467100"/>
              <a:ext cx="600" cy="25"/>
            </a:xfrm>
            <a:custGeom>
              <a:rect b="b" l="l" r="r" t="t"/>
              <a:pathLst>
                <a:path extrusionOk="0" h="1" w="24">
                  <a:moveTo>
                    <a:pt x="0" y="0"/>
                  </a:moveTo>
                  <a:cubicBezTo>
                    <a:pt x="12" y="0"/>
                    <a:pt x="0" y="0"/>
                    <a:pt x="0" y="0"/>
                  </a:cubicBezTo>
                  <a:cubicBezTo>
                    <a:pt x="0"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8"/>
            <p:cNvSpPr/>
            <p:nvPr/>
          </p:nvSpPr>
          <p:spPr>
            <a:xfrm>
              <a:off x="5933475" y="2466800"/>
              <a:ext cx="900" cy="25"/>
            </a:xfrm>
            <a:custGeom>
              <a:rect b="b" l="l" r="r" t="t"/>
              <a:pathLst>
                <a:path extrusionOk="0" h="1" w="36">
                  <a:moveTo>
                    <a:pt x="0" y="1"/>
                  </a:moveTo>
                  <a:cubicBezTo>
                    <a:pt x="36"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8"/>
            <p:cNvSpPr/>
            <p:nvPr/>
          </p:nvSpPr>
          <p:spPr>
            <a:xfrm>
              <a:off x="5933475" y="2466800"/>
              <a:ext cx="600" cy="25"/>
            </a:xfrm>
            <a:custGeom>
              <a:rect b="b" l="l" r="r" t="t"/>
              <a:pathLst>
                <a:path extrusionOk="0" h="1" w="24">
                  <a:moveTo>
                    <a:pt x="0" y="1"/>
                  </a:moveTo>
                  <a:cubicBezTo>
                    <a:pt x="12" y="1"/>
                    <a:pt x="24" y="1"/>
                    <a:pt x="24" y="1"/>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8"/>
            <p:cNvSpPr/>
            <p:nvPr/>
          </p:nvSpPr>
          <p:spPr>
            <a:xfrm>
              <a:off x="5928400" y="2465850"/>
              <a:ext cx="6275" cy="975"/>
            </a:xfrm>
            <a:custGeom>
              <a:rect b="b" l="l" r="r" t="t"/>
              <a:pathLst>
                <a:path extrusionOk="0" h="39" w="251">
                  <a:moveTo>
                    <a:pt x="144" y="0"/>
                  </a:moveTo>
                  <a:cubicBezTo>
                    <a:pt x="131" y="0"/>
                    <a:pt x="130" y="4"/>
                    <a:pt x="137" y="9"/>
                  </a:cubicBezTo>
                  <a:lnTo>
                    <a:pt x="137" y="9"/>
                  </a:lnTo>
                  <a:cubicBezTo>
                    <a:pt x="146" y="9"/>
                    <a:pt x="157" y="8"/>
                    <a:pt x="167" y="3"/>
                  </a:cubicBezTo>
                  <a:cubicBezTo>
                    <a:pt x="157" y="1"/>
                    <a:pt x="149" y="0"/>
                    <a:pt x="144" y="0"/>
                  </a:cubicBezTo>
                  <a:close/>
                  <a:moveTo>
                    <a:pt x="137" y="9"/>
                  </a:moveTo>
                  <a:cubicBezTo>
                    <a:pt x="136" y="9"/>
                    <a:pt x="134" y="9"/>
                    <a:pt x="133" y="9"/>
                  </a:cubicBezTo>
                  <a:cubicBezTo>
                    <a:pt x="123" y="9"/>
                    <a:pt x="114" y="9"/>
                    <a:pt x="108" y="15"/>
                  </a:cubicBezTo>
                  <a:cubicBezTo>
                    <a:pt x="96" y="21"/>
                    <a:pt x="81" y="21"/>
                    <a:pt x="80" y="21"/>
                  </a:cubicBezTo>
                  <a:cubicBezTo>
                    <a:pt x="78" y="21"/>
                    <a:pt x="90" y="21"/>
                    <a:pt x="132" y="27"/>
                  </a:cubicBezTo>
                  <a:cubicBezTo>
                    <a:pt x="84" y="27"/>
                    <a:pt x="48" y="39"/>
                    <a:pt x="1" y="39"/>
                  </a:cubicBezTo>
                  <a:cubicBezTo>
                    <a:pt x="60" y="39"/>
                    <a:pt x="108" y="27"/>
                    <a:pt x="156" y="27"/>
                  </a:cubicBezTo>
                  <a:cubicBezTo>
                    <a:pt x="132" y="27"/>
                    <a:pt x="191" y="39"/>
                    <a:pt x="215" y="39"/>
                  </a:cubicBezTo>
                  <a:cubicBezTo>
                    <a:pt x="120" y="27"/>
                    <a:pt x="251" y="27"/>
                    <a:pt x="179" y="27"/>
                  </a:cubicBezTo>
                  <a:lnTo>
                    <a:pt x="227" y="27"/>
                  </a:lnTo>
                  <a:cubicBezTo>
                    <a:pt x="182" y="27"/>
                    <a:pt x="148" y="16"/>
                    <a:pt x="137" y="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8"/>
            <p:cNvSpPr/>
            <p:nvPr/>
          </p:nvSpPr>
          <p:spPr>
            <a:xfrm>
              <a:off x="5926925" y="2459650"/>
              <a:ext cx="1200" cy="325"/>
            </a:xfrm>
            <a:custGeom>
              <a:rect b="b" l="l" r="r" t="t"/>
              <a:pathLst>
                <a:path extrusionOk="0" h="13" w="48">
                  <a:moveTo>
                    <a:pt x="48" y="1"/>
                  </a:moveTo>
                  <a:cubicBezTo>
                    <a:pt x="36" y="1"/>
                    <a:pt x="24" y="1"/>
                    <a:pt x="0" y="13"/>
                  </a:cubicBezTo>
                  <a:cubicBezTo>
                    <a:pt x="24" y="1"/>
                    <a:pt x="48"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8"/>
            <p:cNvSpPr/>
            <p:nvPr/>
          </p:nvSpPr>
          <p:spPr>
            <a:xfrm>
              <a:off x="5932550" y="2459950"/>
              <a:ext cx="950" cy="175"/>
            </a:xfrm>
            <a:custGeom>
              <a:rect b="b" l="l" r="r" t="t"/>
              <a:pathLst>
                <a:path extrusionOk="0" h="7" w="38">
                  <a:moveTo>
                    <a:pt x="37" y="1"/>
                  </a:moveTo>
                  <a:cubicBezTo>
                    <a:pt x="21" y="1"/>
                    <a:pt x="0" y="6"/>
                    <a:pt x="5" y="6"/>
                  </a:cubicBezTo>
                  <a:cubicBezTo>
                    <a:pt x="8" y="6"/>
                    <a:pt x="17" y="5"/>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8"/>
            <p:cNvSpPr/>
            <p:nvPr/>
          </p:nvSpPr>
          <p:spPr>
            <a:xfrm>
              <a:off x="5933175" y="2465900"/>
              <a:ext cx="325" cy="325"/>
            </a:xfrm>
            <a:custGeom>
              <a:rect b="b" l="l" r="r" t="t"/>
              <a:pathLst>
                <a:path extrusionOk="0" h="13" w="13">
                  <a:moveTo>
                    <a:pt x="12" y="1"/>
                  </a:moveTo>
                  <a:cubicBezTo>
                    <a:pt x="0" y="13"/>
                    <a:pt x="12" y="1"/>
                    <a:pt x="12"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8"/>
            <p:cNvSpPr/>
            <p:nvPr/>
          </p:nvSpPr>
          <p:spPr>
            <a:xfrm>
              <a:off x="5929900" y="2461450"/>
              <a:ext cx="325" cy="25"/>
            </a:xfrm>
            <a:custGeom>
              <a:rect b="b" l="l" r="r" t="t"/>
              <a:pathLst>
                <a:path extrusionOk="0" h="1" w="13">
                  <a:moveTo>
                    <a:pt x="0" y="0"/>
                  </a:moveTo>
                  <a:cubicBezTo>
                    <a:pt x="0" y="0"/>
                    <a:pt x="12"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8"/>
            <p:cNvSpPr/>
            <p:nvPr/>
          </p:nvSpPr>
          <p:spPr>
            <a:xfrm>
              <a:off x="5928700" y="2461750"/>
              <a:ext cx="625" cy="25"/>
            </a:xfrm>
            <a:custGeom>
              <a:rect b="b" l="l" r="r" t="t"/>
              <a:pathLst>
                <a:path extrusionOk="0" h="1" w="25">
                  <a:moveTo>
                    <a:pt x="1" y="0"/>
                  </a:moveTo>
                  <a:cubicBezTo>
                    <a:pt x="1" y="0"/>
                    <a:pt x="13" y="0"/>
                    <a:pt x="25" y="0"/>
                  </a:cubicBezTo>
                  <a:cubicBezTo>
                    <a:pt x="25" y="0"/>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8"/>
            <p:cNvSpPr/>
            <p:nvPr/>
          </p:nvSpPr>
          <p:spPr>
            <a:xfrm>
              <a:off x="5931075" y="2465975"/>
              <a:ext cx="550" cy="250"/>
            </a:xfrm>
            <a:custGeom>
              <a:rect b="b" l="l" r="r" t="t"/>
              <a:pathLst>
                <a:path extrusionOk="0" h="10" w="22">
                  <a:moveTo>
                    <a:pt x="19" y="1"/>
                  </a:moveTo>
                  <a:lnTo>
                    <a:pt x="19" y="1"/>
                  </a:lnTo>
                  <a:cubicBezTo>
                    <a:pt x="16" y="1"/>
                    <a:pt x="7" y="4"/>
                    <a:pt x="1" y="10"/>
                  </a:cubicBezTo>
                  <a:cubicBezTo>
                    <a:pt x="19" y="4"/>
                    <a:pt x="22"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8"/>
            <p:cNvSpPr/>
            <p:nvPr/>
          </p:nvSpPr>
          <p:spPr>
            <a:xfrm>
              <a:off x="5927800" y="2464125"/>
              <a:ext cx="1225" cy="25"/>
            </a:xfrm>
            <a:custGeom>
              <a:rect b="b" l="l" r="r" t="t"/>
              <a:pathLst>
                <a:path extrusionOk="0" h="1" w="49">
                  <a:moveTo>
                    <a:pt x="49" y="0"/>
                  </a:moveTo>
                  <a:cubicBezTo>
                    <a:pt x="49" y="0"/>
                    <a:pt x="1" y="0"/>
                    <a:pt x="49" y="0"/>
                  </a:cubicBezTo>
                  <a:cubicBezTo>
                    <a:pt x="37" y="0"/>
                    <a:pt x="49" y="0"/>
                    <a:pt x="4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8"/>
            <p:cNvSpPr/>
            <p:nvPr/>
          </p:nvSpPr>
          <p:spPr>
            <a:xfrm>
              <a:off x="5925725" y="2452100"/>
              <a:ext cx="9250" cy="13525"/>
            </a:xfrm>
            <a:custGeom>
              <a:rect b="b" l="l" r="r" t="t"/>
              <a:pathLst>
                <a:path extrusionOk="0" h="541" w="370">
                  <a:moveTo>
                    <a:pt x="72" y="219"/>
                  </a:moveTo>
                  <a:lnTo>
                    <a:pt x="72" y="219"/>
                  </a:lnTo>
                  <a:cubicBezTo>
                    <a:pt x="74" y="222"/>
                    <a:pt x="77" y="223"/>
                    <a:pt x="79" y="224"/>
                  </a:cubicBezTo>
                  <a:lnTo>
                    <a:pt x="79" y="224"/>
                  </a:lnTo>
                  <a:cubicBezTo>
                    <a:pt x="78" y="223"/>
                    <a:pt x="75" y="221"/>
                    <a:pt x="72" y="219"/>
                  </a:cubicBezTo>
                  <a:close/>
                  <a:moveTo>
                    <a:pt x="120" y="386"/>
                  </a:moveTo>
                  <a:cubicBezTo>
                    <a:pt x="122" y="386"/>
                    <a:pt x="123" y="387"/>
                    <a:pt x="125" y="387"/>
                  </a:cubicBezTo>
                  <a:lnTo>
                    <a:pt x="125" y="387"/>
                  </a:lnTo>
                  <a:cubicBezTo>
                    <a:pt x="123" y="386"/>
                    <a:pt x="121" y="386"/>
                    <a:pt x="120" y="386"/>
                  </a:cubicBezTo>
                  <a:close/>
                  <a:moveTo>
                    <a:pt x="179" y="422"/>
                  </a:moveTo>
                  <a:cubicBezTo>
                    <a:pt x="179" y="422"/>
                    <a:pt x="179" y="422"/>
                    <a:pt x="178" y="422"/>
                  </a:cubicBezTo>
                  <a:lnTo>
                    <a:pt x="178" y="422"/>
                  </a:lnTo>
                  <a:cubicBezTo>
                    <a:pt x="179" y="422"/>
                    <a:pt x="179" y="422"/>
                    <a:pt x="179" y="422"/>
                  </a:cubicBezTo>
                  <a:close/>
                  <a:moveTo>
                    <a:pt x="169" y="423"/>
                  </a:moveTo>
                  <a:lnTo>
                    <a:pt x="169" y="423"/>
                  </a:lnTo>
                  <a:cubicBezTo>
                    <a:pt x="193" y="424"/>
                    <a:pt x="218" y="427"/>
                    <a:pt x="239" y="434"/>
                  </a:cubicBezTo>
                  <a:lnTo>
                    <a:pt x="155" y="434"/>
                  </a:lnTo>
                  <a:cubicBezTo>
                    <a:pt x="162" y="427"/>
                    <a:pt x="165" y="424"/>
                    <a:pt x="169" y="423"/>
                  </a:cubicBezTo>
                  <a:close/>
                  <a:moveTo>
                    <a:pt x="251" y="422"/>
                  </a:moveTo>
                  <a:cubicBezTo>
                    <a:pt x="274" y="422"/>
                    <a:pt x="227" y="422"/>
                    <a:pt x="286" y="434"/>
                  </a:cubicBezTo>
                  <a:cubicBezTo>
                    <a:pt x="263" y="422"/>
                    <a:pt x="274" y="422"/>
                    <a:pt x="251" y="422"/>
                  </a:cubicBezTo>
                  <a:close/>
                  <a:moveTo>
                    <a:pt x="150" y="434"/>
                  </a:moveTo>
                  <a:lnTo>
                    <a:pt x="150" y="434"/>
                  </a:lnTo>
                  <a:cubicBezTo>
                    <a:pt x="145" y="434"/>
                    <a:pt x="140" y="434"/>
                    <a:pt x="135" y="436"/>
                  </a:cubicBezTo>
                  <a:lnTo>
                    <a:pt x="135" y="436"/>
                  </a:lnTo>
                  <a:cubicBezTo>
                    <a:pt x="134" y="435"/>
                    <a:pt x="138" y="434"/>
                    <a:pt x="150" y="434"/>
                  </a:cubicBezTo>
                  <a:close/>
                  <a:moveTo>
                    <a:pt x="214" y="0"/>
                  </a:moveTo>
                  <a:cubicBezTo>
                    <a:pt x="182" y="0"/>
                    <a:pt x="153" y="8"/>
                    <a:pt x="120" y="41"/>
                  </a:cubicBezTo>
                  <a:lnTo>
                    <a:pt x="155" y="41"/>
                  </a:lnTo>
                  <a:cubicBezTo>
                    <a:pt x="136" y="51"/>
                    <a:pt x="125" y="68"/>
                    <a:pt x="108" y="68"/>
                  </a:cubicBezTo>
                  <a:cubicBezTo>
                    <a:pt x="105" y="68"/>
                    <a:pt x="100" y="67"/>
                    <a:pt x="96" y="65"/>
                  </a:cubicBezTo>
                  <a:lnTo>
                    <a:pt x="96" y="65"/>
                  </a:lnTo>
                  <a:cubicBezTo>
                    <a:pt x="125" y="84"/>
                    <a:pt x="130" y="119"/>
                    <a:pt x="119" y="119"/>
                  </a:cubicBezTo>
                  <a:cubicBezTo>
                    <a:pt x="116" y="119"/>
                    <a:pt x="112" y="117"/>
                    <a:pt x="108" y="112"/>
                  </a:cubicBezTo>
                  <a:lnTo>
                    <a:pt x="108" y="112"/>
                  </a:lnTo>
                  <a:cubicBezTo>
                    <a:pt x="132" y="136"/>
                    <a:pt x="120" y="136"/>
                    <a:pt x="155" y="136"/>
                  </a:cubicBezTo>
                  <a:cubicBezTo>
                    <a:pt x="138" y="142"/>
                    <a:pt x="132" y="142"/>
                    <a:pt x="127" y="142"/>
                  </a:cubicBezTo>
                  <a:cubicBezTo>
                    <a:pt x="123" y="142"/>
                    <a:pt x="120" y="142"/>
                    <a:pt x="108" y="148"/>
                  </a:cubicBezTo>
                  <a:cubicBezTo>
                    <a:pt x="144" y="160"/>
                    <a:pt x="72" y="172"/>
                    <a:pt x="48" y="184"/>
                  </a:cubicBezTo>
                  <a:cubicBezTo>
                    <a:pt x="72" y="184"/>
                    <a:pt x="96" y="172"/>
                    <a:pt x="120" y="172"/>
                  </a:cubicBezTo>
                  <a:cubicBezTo>
                    <a:pt x="108" y="184"/>
                    <a:pt x="96" y="184"/>
                    <a:pt x="84" y="184"/>
                  </a:cubicBezTo>
                  <a:cubicBezTo>
                    <a:pt x="96" y="184"/>
                    <a:pt x="96" y="184"/>
                    <a:pt x="84" y="196"/>
                  </a:cubicBezTo>
                  <a:cubicBezTo>
                    <a:pt x="91" y="189"/>
                    <a:pt x="102" y="182"/>
                    <a:pt x="112" y="182"/>
                  </a:cubicBezTo>
                  <a:cubicBezTo>
                    <a:pt x="119" y="182"/>
                    <a:pt x="127" y="186"/>
                    <a:pt x="132" y="196"/>
                  </a:cubicBezTo>
                  <a:lnTo>
                    <a:pt x="96" y="196"/>
                  </a:lnTo>
                  <a:cubicBezTo>
                    <a:pt x="108" y="208"/>
                    <a:pt x="108" y="208"/>
                    <a:pt x="96" y="208"/>
                  </a:cubicBezTo>
                  <a:cubicBezTo>
                    <a:pt x="96" y="208"/>
                    <a:pt x="132" y="219"/>
                    <a:pt x="132" y="219"/>
                  </a:cubicBezTo>
                  <a:cubicBezTo>
                    <a:pt x="116" y="219"/>
                    <a:pt x="100" y="225"/>
                    <a:pt x="88" y="225"/>
                  </a:cubicBezTo>
                  <a:cubicBezTo>
                    <a:pt x="85" y="225"/>
                    <a:pt x="82" y="224"/>
                    <a:pt x="79" y="224"/>
                  </a:cubicBezTo>
                  <a:lnTo>
                    <a:pt x="79" y="224"/>
                  </a:lnTo>
                  <a:cubicBezTo>
                    <a:pt x="85" y="228"/>
                    <a:pt x="82" y="230"/>
                    <a:pt x="79" y="231"/>
                  </a:cubicBezTo>
                  <a:lnTo>
                    <a:pt x="79" y="231"/>
                  </a:lnTo>
                  <a:cubicBezTo>
                    <a:pt x="77" y="230"/>
                    <a:pt x="75" y="229"/>
                    <a:pt x="74" y="229"/>
                  </a:cubicBezTo>
                  <a:cubicBezTo>
                    <a:pt x="73" y="229"/>
                    <a:pt x="72" y="230"/>
                    <a:pt x="72" y="231"/>
                  </a:cubicBezTo>
                  <a:cubicBezTo>
                    <a:pt x="72" y="231"/>
                    <a:pt x="76" y="231"/>
                    <a:pt x="79" y="231"/>
                  </a:cubicBezTo>
                  <a:lnTo>
                    <a:pt x="79" y="231"/>
                  </a:lnTo>
                  <a:cubicBezTo>
                    <a:pt x="91" y="236"/>
                    <a:pt x="117" y="257"/>
                    <a:pt x="113" y="257"/>
                  </a:cubicBezTo>
                  <a:cubicBezTo>
                    <a:pt x="112" y="257"/>
                    <a:pt x="110" y="257"/>
                    <a:pt x="108" y="255"/>
                  </a:cubicBezTo>
                  <a:cubicBezTo>
                    <a:pt x="108" y="261"/>
                    <a:pt x="103" y="266"/>
                    <a:pt x="95" y="270"/>
                  </a:cubicBezTo>
                  <a:lnTo>
                    <a:pt x="95" y="270"/>
                  </a:lnTo>
                  <a:cubicBezTo>
                    <a:pt x="91" y="268"/>
                    <a:pt x="87" y="267"/>
                    <a:pt x="84" y="267"/>
                  </a:cubicBezTo>
                  <a:lnTo>
                    <a:pt x="60" y="267"/>
                  </a:lnTo>
                  <a:cubicBezTo>
                    <a:pt x="67" y="271"/>
                    <a:pt x="74" y="272"/>
                    <a:pt x="80" y="272"/>
                  </a:cubicBezTo>
                  <a:cubicBezTo>
                    <a:pt x="86" y="272"/>
                    <a:pt x="90" y="271"/>
                    <a:pt x="95" y="270"/>
                  </a:cubicBezTo>
                  <a:lnTo>
                    <a:pt x="95" y="270"/>
                  </a:lnTo>
                  <a:cubicBezTo>
                    <a:pt x="104" y="273"/>
                    <a:pt x="115" y="279"/>
                    <a:pt x="132" y="279"/>
                  </a:cubicBezTo>
                  <a:cubicBezTo>
                    <a:pt x="84" y="315"/>
                    <a:pt x="120" y="315"/>
                    <a:pt x="72" y="327"/>
                  </a:cubicBezTo>
                  <a:cubicBezTo>
                    <a:pt x="72" y="327"/>
                    <a:pt x="72" y="327"/>
                    <a:pt x="72" y="327"/>
                  </a:cubicBezTo>
                  <a:lnTo>
                    <a:pt x="72" y="327"/>
                  </a:lnTo>
                  <a:cubicBezTo>
                    <a:pt x="84" y="327"/>
                    <a:pt x="132" y="350"/>
                    <a:pt x="132" y="350"/>
                  </a:cubicBezTo>
                  <a:cubicBezTo>
                    <a:pt x="108" y="350"/>
                    <a:pt x="72" y="327"/>
                    <a:pt x="72" y="327"/>
                  </a:cubicBezTo>
                  <a:lnTo>
                    <a:pt x="72" y="327"/>
                  </a:lnTo>
                  <a:cubicBezTo>
                    <a:pt x="72" y="327"/>
                    <a:pt x="132" y="374"/>
                    <a:pt x="167" y="374"/>
                  </a:cubicBezTo>
                  <a:cubicBezTo>
                    <a:pt x="144" y="362"/>
                    <a:pt x="144" y="362"/>
                    <a:pt x="167" y="362"/>
                  </a:cubicBezTo>
                  <a:lnTo>
                    <a:pt x="203" y="362"/>
                  </a:lnTo>
                  <a:cubicBezTo>
                    <a:pt x="191" y="374"/>
                    <a:pt x="179" y="374"/>
                    <a:pt x="167" y="374"/>
                  </a:cubicBezTo>
                  <a:cubicBezTo>
                    <a:pt x="195" y="388"/>
                    <a:pt x="219" y="394"/>
                    <a:pt x="208" y="394"/>
                  </a:cubicBezTo>
                  <a:cubicBezTo>
                    <a:pt x="200" y="394"/>
                    <a:pt x="176" y="391"/>
                    <a:pt x="125" y="387"/>
                  </a:cubicBezTo>
                  <a:lnTo>
                    <a:pt x="125" y="387"/>
                  </a:lnTo>
                  <a:cubicBezTo>
                    <a:pt x="151" y="391"/>
                    <a:pt x="197" y="422"/>
                    <a:pt x="120" y="422"/>
                  </a:cubicBezTo>
                  <a:cubicBezTo>
                    <a:pt x="130" y="422"/>
                    <a:pt x="141" y="422"/>
                    <a:pt x="152" y="422"/>
                  </a:cubicBezTo>
                  <a:lnTo>
                    <a:pt x="152" y="422"/>
                  </a:lnTo>
                  <a:cubicBezTo>
                    <a:pt x="61" y="424"/>
                    <a:pt x="147" y="437"/>
                    <a:pt x="128" y="437"/>
                  </a:cubicBezTo>
                  <a:cubicBezTo>
                    <a:pt x="123" y="437"/>
                    <a:pt x="110" y="436"/>
                    <a:pt x="84" y="434"/>
                  </a:cubicBezTo>
                  <a:lnTo>
                    <a:pt x="84" y="434"/>
                  </a:lnTo>
                  <a:cubicBezTo>
                    <a:pt x="102" y="436"/>
                    <a:pt x="116" y="438"/>
                    <a:pt x="128" y="439"/>
                  </a:cubicBezTo>
                  <a:lnTo>
                    <a:pt x="128" y="439"/>
                  </a:lnTo>
                  <a:cubicBezTo>
                    <a:pt x="125" y="441"/>
                    <a:pt x="123" y="443"/>
                    <a:pt x="120" y="446"/>
                  </a:cubicBezTo>
                  <a:cubicBezTo>
                    <a:pt x="127" y="442"/>
                    <a:pt x="135" y="441"/>
                    <a:pt x="141" y="441"/>
                  </a:cubicBezTo>
                  <a:cubicBezTo>
                    <a:pt x="142" y="441"/>
                    <a:pt x="143" y="441"/>
                    <a:pt x="143" y="441"/>
                  </a:cubicBezTo>
                  <a:lnTo>
                    <a:pt x="143" y="441"/>
                  </a:lnTo>
                  <a:cubicBezTo>
                    <a:pt x="145" y="441"/>
                    <a:pt x="147" y="441"/>
                    <a:pt x="148" y="441"/>
                  </a:cubicBezTo>
                  <a:lnTo>
                    <a:pt x="148" y="441"/>
                  </a:lnTo>
                  <a:cubicBezTo>
                    <a:pt x="159" y="444"/>
                    <a:pt x="160" y="451"/>
                    <a:pt x="132" y="458"/>
                  </a:cubicBezTo>
                  <a:lnTo>
                    <a:pt x="203" y="458"/>
                  </a:lnTo>
                  <a:cubicBezTo>
                    <a:pt x="169" y="458"/>
                    <a:pt x="186" y="442"/>
                    <a:pt x="210" y="442"/>
                  </a:cubicBezTo>
                  <a:cubicBezTo>
                    <a:pt x="229" y="442"/>
                    <a:pt x="252" y="451"/>
                    <a:pt x="263" y="481"/>
                  </a:cubicBezTo>
                  <a:cubicBezTo>
                    <a:pt x="245" y="478"/>
                    <a:pt x="227" y="475"/>
                    <a:pt x="209" y="474"/>
                  </a:cubicBezTo>
                  <a:lnTo>
                    <a:pt x="209" y="474"/>
                  </a:lnTo>
                  <a:cubicBezTo>
                    <a:pt x="229" y="470"/>
                    <a:pt x="236" y="468"/>
                    <a:pt x="235" y="468"/>
                  </a:cubicBezTo>
                  <a:lnTo>
                    <a:pt x="235" y="468"/>
                  </a:lnTo>
                  <a:cubicBezTo>
                    <a:pt x="234" y="468"/>
                    <a:pt x="221" y="470"/>
                    <a:pt x="205" y="473"/>
                  </a:cubicBezTo>
                  <a:lnTo>
                    <a:pt x="205" y="473"/>
                  </a:lnTo>
                  <a:cubicBezTo>
                    <a:pt x="164" y="470"/>
                    <a:pt x="124" y="470"/>
                    <a:pt x="84" y="470"/>
                  </a:cubicBezTo>
                  <a:cubicBezTo>
                    <a:pt x="117" y="470"/>
                    <a:pt x="130" y="480"/>
                    <a:pt x="160" y="481"/>
                  </a:cubicBezTo>
                  <a:lnTo>
                    <a:pt x="160" y="481"/>
                  </a:lnTo>
                  <a:cubicBezTo>
                    <a:pt x="128" y="487"/>
                    <a:pt x="99" y="493"/>
                    <a:pt x="108" y="493"/>
                  </a:cubicBezTo>
                  <a:lnTo>
                    <a:pt x="263" y="493"/>
                  </a:lnTo>
                  <a:cubicBezTo>
                    <a:pt x="227" y="505"/>
                    <a:pt x="179" y="505"/>
                    <a:pt x="132" y="505"/>
                  </a:cubicBezTo>
                  <a:cubicBezTo>
                    <a:pt x="140" y="509"/>
                    <a:pt x="149" y="511"/>
                    <a:pt x="158" y="511"/>
                  </a:cubicBezTo>
                  <a:cubicBezTo>
                    <a:pt x="170" y="511"/>
                    <a:pt x="182" y="508"/>
                    <a:pt x="191" y="507"/>
                  </a:cubicBezTo>
                  <a:lnTo>
                    <a:pt x="191" y="507"/>
                  </a:lnTo>
                  <a:cubicBezTo>
                    <a:pt x="197" y="508"/>
                    <a:pt x="209" y="511"/>
                    <a:pt x="215" y="517"/>
                  </a:cubicBezTo>
                  <a:cubicBezTo>
                    <a:pt x="1" y="529"/>
                    <a:pt x="251" y="529"/>
                    <a:pt x="144" y="529"/>
                  </a:cubicBezTo>
                  <a:cubicBezTo>
                    <a:pt x="167" y="529"/>
                    <a:pt x="167" y="529"/>
                    <a:pt x="144" y="541"/>
                  </a:cubicBezTo>
                  <a:cubicBezTo>
                    <a:pt x="167" y="541"/>
                    <a:pt x="202" y="536"/>
                    <a:pt x="226" y="536"/>
                  </a:cubicBezTo>
                  <a:cubicBezTo>
                    <a:pt x="237" y="536"/>
                    <a:pt x="247" y="537"/>
                    <a:pt x="251" y="541"/>
                  </a:cubicBezTo>
                  <a:cubicBezTo>
                    <a:pt x="358" y="517"/>
                    <a:pt x="346" y="470"/>
                    <a:pt x="239" y="422"/>
                  </a:cubicBezTo>
                  <a:lnTo>
                    <a:pt x="251" y="422"/>
                  </a:lnTo>
                  <a:cubicBezTo>
                    <a:pt x="286" y="398"/>
                    <a:pt x="227" y="422"/>
                    <a:pt x="298" y="374"/>
                  </a:cubicBezTo>
                  <a:lnTo>
                    <a:pt x="322" y="374"/>
                  </a:lnTo>
                  <a:cubicBezTo>
                    <a:pt x="251" y="362"/>
                    <a:pt x="298" y="374"/>
                    <a:pt x="239" y="327"/>
                  </a:cubicBezTo>
                  <a:cubicBezTo>
                    <a:pt x="263" y="321"/>
                    <a:pt x="280" y="318"/>
                    <a:pt x="300" y="318"/>
                  </a:cubicBezTo>
                  <a:cubicBezTo>
                    <a:pt x="319" y="318"/>
                    <a:pt x="340" y="321"/>
                    <a:pt x="370" y="327"/>
                  </a:cubicBezTo>
                  <a:cubicBezTo>
                    <a:pt x="298" y="303"/>
                    <a:pt x="286" y="243"/>
                    <a:pt x="251" y="243"/>
                  </a:cubicBezTo>
                  <a:cubicBezTo>
                    <a:pt x="274" y="231"/>
                    <a:pt x="286" y="219"/>
                    <a:pt x="310" y="208"/>
                  </a:cubicBezTo>
                  <a:cubicBezTo>
                    <a:pt x="310" y="172"/>
                    <a:pt x="298" y="136"/>
                    <a:pt x="251" y="136"/>
                  </a:cubicBezTo>
                  <a:cubicBezTo>
                    <a:pt x="263" y="136"/>
                    <a:pt x="298" y="112"/>
                    <a:pt x="251" y="100"/>
                  </a:cubicBezTo>
                  <a:lnTo>
                    <a:pt x="298" y="100"/>
                  </a:lnTo>
                  <a:cubicBezTo>
                    <a:pt x="263" y="89"/>
                    <a:pt x="251" y="65"/>
                    <a:pt x="298" y="65"/>
                  </a:cubicBezTo>
                  <a:cubicBezTo>
                    <a:pt x="286" y="41"/>
                    <a:pt x="191" y="77"/>
                    <a:pt x="298" y="5"/>
                  </a:cubicBezTo>
                  <a:cubicBezTo>
                    <a:pt x="267" y="5"/>
                    <a:pt x="239" y="0"/>
                    <a:pt x="2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8"/>
            <p:cNvSpPr/>
            <p:nvPr/>
          </p:nvSpPr>
          <p:spPr>
            <a:xfrm>
              <a:off x="5933475" y="2463525"/>
              <a:ext cx="1200" cy="25"/>
            </a:xfrm>
            <a:custGeom>
              <a:rect b="b" l="l" r="r" t="t"/>
              <a:pathLst>
                <a:path extrusionOk="0" h="1" w="48">
                  <a:moveTo>
                    <a:pt x="0" y="1"/>
                  </a:moveTo>
                  <a:cubicBezTo>
                    <a:pt x="48"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8"/>
            <p:cNvSpPr/>
            <p:nvPr/>
          </p:nvSpPr>
          <p:spPr>
            <a:xfrm>
              <a:off x="5926600" y="2462500"/>
              <a:ext cx="2125" cy="150"/>
            </a:xfrm>
            <a:custGeom>
              <a:rect b="b" l="l" r="r" t="t"/>
              <a:pathLst>
                <a:path extrusionOk="0" h="6" w="85">
                  <a:moveTo>
                    <a:pt x="13" y="1"/>
                  </a:moveTo>
                  <a:cubicBezTo>
                    <a:pt x="0" y="1"/>
                    <a:pt x="45" y="6"/>
                    <a:pt x="85" y="6"/>
                  </a:cubicBezTo>
                  <a:cubicBezTo>
                    <a:pt x="41" y="2"/>
                    <a:pt x="20"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8"/>
            <p:cNvSpPr/>
            <p:nvPr/>
          </p:nvSpPr>
          <p:spPr>
            <a:xfrm>
              <a:off x="5928400" y="2464125"/>
              <a:ext cx="625" cy="25"/>
            </a:xfrm>
            <a:custGeom>
              <a:rect b="b" l="l" r="r" t="t"/>
              <a:pathLst>
                <a:path extrusionOk="0" h="1" w="25">
                  <a:moveTo>
                    <a:pt x="13" y="0"/>
                  </a:moveTo>
                  <a:cubicBezTo>
                    <a:pt x="1" y="0"/>
                    <a:pt x="25"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8"/>
            <p:cNvSpPr/>
            <p:nvPr/>
          </p:nvSpPr>
          <p:spPr>
            <a:xfrm>
              <a:off x="5933475" y="2466500"/>
              <a:ext cx="600" cy="25"/>
            </a:xfrm>
            <a:custGeom>
              <a:rect b="b" l="l" r="r" t="t"/>
              <a:pathLst>
                <a:path extrusionOk="0" h="1" w="24">
                  <a:moveTo>
                    <a:pt x="24" y="1"/>
                  </a:moveTo>
                  <a:cubicBezTo>
                    <a:pt x="24" y="1"/>
                    <a:pt x="0"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8"/>
            <p:cNvSpPr/>
            <p:nvPr/>
          </p:nvSpPr>
          <p:spPr>
            <a:xfrm>
              <a:off x="5931975" y="2466800"/>
              <a:ext cx="325" cy="25"/>
            </a:xfrm>
            <a:custGeom>
              <a:rect b="b" l="l" r="r" t="t"/>
              <a:pathLst>
                <a:path extrusionOk="0" h="1" w="13">
                  <a:moveTo>
                    <a:pt x="1" y="1"/>
                  </a:moveTo>
                  <a:cubicBezTo>
                    <a:pt x="13" y="1"/>
                    <a:pt x="13" y="1"/>
                    <a:pt x="13" y="1"/>
                  </a:cubicBez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8"/>
            <p:cNvSpPr/>
            <p:nvPr/>
          </p:nvSpPr>
          <p:spPr>
            <a:xfrm>
              <a:off x="5933475" y="2466200"/>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8"/>
            <p:cNvSpPr/>
            <p:nvPr/>
          </p:nvSpPr>
          <p:spPr>
            <a:xfrm>
              <a:off x="5933275" y="2466200"/>
              <a:ext cx="725" cy="175"/>
            </a:xfrm>
            <a:custGeom>
              <a:rect b="b" l="l" r="r" t="t"/>
              <a:pathLst>
                <a:path extrusionOk="0" h="7" w="29">
                  <a:moveTo>
                    <a:pt x="20" y="1"/>
                  </a:moveTo>
                  <a:lnTo>
                    <a:pt x="20" y="1"/>
                  </a:lnTo>
                  <a:cubicBezTo>
                    <a:pt x="4" y="5"/>
                    <a:pt x="0" y="6"/>
                    <a:pt x="2" y="6"/>
                  </a:cubicBezTo>
                  <a:cubicBezTo>
                    <a:pt x="4" y="6"/>
                    <a:pt x="28"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8"/>
            <p:cNvSpPr/>
            <p:nvPr/>
          </p:nvSpPr>
          <p:spPr>
            <a:xfrm>
              <a:off x="5930200" y="2466800"/>
              <a:ext cx="1800" cy="25"/>
            </a:xfrm>
            <a:custGeom>
              <a:rect b="b" l="l" r="r" t="t"/>
              <a:pathLst>
                <a:path extrusionOk="0" h="1" w="72">
                  <a:moveTo>
                    <a:pt x="36" y="1"/>
                  </a:moveTo>
                  <a:cubicBezTo>
                    <a:pt x="0" y="1"/>
                    <a:pt x="72" y="1"/>
                    <a:pt x="36" y="1"/>
                  </a:cubicBezTo>
                  <a:cubicBezTo>
                    <a:pt x="36" y="1"/>
                    <a:pt x="48"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5" name="Google Shape;2295;p8"/>
            <p:cNvSpPr/>
            <p:nvPr/>
          </p:nvSpPr>
          <p:spPr>
            <a:xfrm>
              <a:off x="5930800" y="2465600"/>
              <a:ext cx="600" cy="25"/>
            </a:xfrm>
            <a:custGeom>
              <a:rect b="b" l="l" r="r" t="t"/>
              <a:pathLst>
                <a:path extrusionOk="0" h="1" w="24">
                  <a:moveTo>
                    <a:pt x="24" y="1"/>
                  </a:moveTo>
                  <a:cubicBezTo>
                    <a:pt x="12" y="1"/>
                    <a:pt x="0"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6" name="Google Shape;2296;p8"/>
            <p:cNvSpPr/>
            <p:nvPr/>
          </p:nvSpPr>
          <p:spPr>
            <a:xfrm>
              <a:off x="5929650" y="2465825"/>
              <a:ext cx="700" cy="200"/>
            </a:xfrm>
            <a:custGeom>
              <a:rect b="b" l="l" r="r" t="t"/>
              <a:pathLst>
                <a:path extrusionOk="0" h="8" w="28">
                  <a:moveTo>
                    <a:pt x="25" y="0"/>
                  </a:moveTo>
                  <a:cubicBezTo>
                    <a:pt x="25" y="0"/>
                    <a:pt x="20" y="1"/>
                    <a:pt x="10" y="4"/>
                  </a:cubicBezTo>
                  <a:cubicBezTo>
                    <a:pt x="3" y="6"/>
                    <a:pt x="1" y="7"/>
                    <a:pt x="1" y="7"/>
                  </a:cubicBezTo>
                  <a:cubicBezTo>
                    <a:pt x="3" y="7"/>
                    <a:pt x="27"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7" name="Google Shape;2297;p8"/>
            <p:cNvSpPr/>
            <p:nvPr/>
          </p:nvSpPr>
          <p:spPr>
            <a:xfrm>
              <a:off x="5929300" y="2465600"/>
              <a:ext cx="625" cy="25"/>
            </a:xfrm>
            <a:custGeom>
              <a:rect b="b" l="l" r="r" t="t"/>
              <a:pathLst>
                <a:path extrusionOk="0" h="1" w="25">
                  <a:moveTo>
                    <a:pt x="1" y="1"/>
                  </a:moveTo>
                  <a:cubicBezTo>
                    <a:pt x="12" y="1"/>
                    <a:pt x="12" y="1"/>
                    <a:pt x="24" y="1"/>
                  </a:cubicBezTo>
                  <a:cubicBezTo>
                    <a:pt x="12"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8" name="Google Shape;2298;p8"/>
            <p:cNvSpPr/>
            <p:nvPr/>
          </p:nvSpPr>
          <p:spPr>
            <a:xfrm>
              <a:off x="5930500" y="2464425"/>
              <a:ext cx="1200" cy="25"/>
            </a:xfrm>
            <a:custGeom>
              <a:rect b="b" l="l" r="r" t="t"/>
              <a:pathLst>
                <a:path extrusionOk="0" h="1" w="48">
                  <a:moveTo>
                    <a:pt x="0" y="0"/>
                  </a:moveTo>
                  <a:cubicBezTo>
                    <a:pt x="48" y="0"/>
                    <a:pt x="4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9" name="Google Shape;2299;p8"/>
            <p:cNvSpPr/>
            <p:nvPr/>
          </p:nvSpPr>
          <p:spPr>
            <a:xfrm>
              <a:off x="5930500" y="2464425"/>
              <a:ext cx="900" cy="25"/>
            </a:xfrm>
            <a:custGeom>
              <a:rect b="b" l="l" r="r" t="t"/>
              <a:pathLst>
                <a:path extrusionOk="0" h="1" w="36">
                  <a:moveTo>
                    <a:pt x="0" y="0"/>
                  </a:moveTo>
                  <a:cubicBezTo>
                    <a:pt x="24" y="0"/>
                    <a:pt x="36" y="0"/>
                    <a:pt x="36" y="0"/>
                  </a:cubicBezTo>
                  <a:cubicBezTo>
                    <a:pt x="24"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8"/>
            <p:cNvSpPr/>
            <p:nvPr/>
          </p:nvSpPr>
          <p:spPr>
            <a:xfrm>
              <a:off x="5927800" y="2463525"/>
              <a:ext cx="925" cy="25"/>
            </a:xfrm>
            <a:custGeom>
              <a:rect b="b" l="l" r="r" t="t"/>
              <a:pathLst>
                <a:path extrusionOk="0" h="1" w="37">
                  <a:moveTo>
                    <a:pt x="13" y="1"/>
                  </a:moveTo>
                  <a:cubicBezTo>
                    <a:pt x="1" y="1"/>
                    <a:pt x="37"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1" name="Google Shape;2301;p8"/>
            <p:cNvSpPr/>
            <p:nvPr/>
          </p:nvSpPr>
          <p:spPr>
            <a:xfrm>
              <a:off x="5928100" y="2463525"/>
              <a:ext cx="2125" cy="25"/>
            </a:xfrm>
            <a:custGeom>
              <a:rect b="b" l="l" r="r" t="t"/>
              <a:pathLst>
                <a:path extrusionOk="0" h="1" w="85">
                  <a:moveTo>
                    <a:pt x="1" y="1"/>
                  </a:moveTo>
                  <a:cubicBezTo>
                    <a:pt x="84"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2" name="Google Shape;2302;p8"/>
            <p:cNvSpPr/>
            <p:nvPr/>
          </p:nvSpPr>
          <p:spPr>
            <a:xfrm>
              <a:off x="5932875" y="2451625"/>
              <a:ext cx="1200" cy="625"/>
            </a:xfrm>
            <a:custGeom>
              <a:rect b="b" l="l" r="r" t="t"/>
              <a:pathLst>
                <a:path extrusionOk="0" h="25" w="48">
                  <a:moveTo>
                    <a:pt x="24" y="12"/>
                  </a:moveTo>
                  <a:cubicBezTo>
                    <a:pt x="0" y="24"/>
                    <a:pt x="48" y="0"/>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3" name="Google Shape;2303;p8"/>
            <p:cNvSpPr/>
            <p:nvPr/>
          </p:nvSpPr>
          <p:spPr>
            <a:xfrm>
              <a:off x="5932575" y="2451925"/>
              <a:ext cx="1800" cy="25"/>
            </a:xfrm>
            <a:custGeom>
              <a:rect b="b" l="l" r="r" t="t"/>
              <a:pathLst>
                <a:path extrusionOk="0" h="1" w="72">
                  <a:moveTo>
                    <a:pt x="0" y="0"/>
                  </a:moveTo>
                  <a:cubicBezTo>
                    <a:pt x="72" y="0"/>
                    <a:pt x="0" y="0"/>
                    <a:pt x="0" y="0"/>
                  </a:cubicBez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8"/>
            <p:cNvSpPr/>
            <p:nvPr/>
          </p:nvSpPr>
          <p:spPr>
            <a:xfrm>
              <a:off x="5926625" y="2459950"/>
              <a:ext cx="1200" cy="25"/>
            </a:xfrm>
            <a:custGeom>
              <a:rect b="b" l="l" r="r" t="t"/>
              <a:pathLst>
                <a:path extrusionOk="0" h="1" w="48">
                  <a:moveTo>
                    <a:pt x="36" y="1"/>
                  </a:moveTo>
                  <a:cubicBezTo>
                    <a:pt x="48" y="1"/>
                    <a:pt x="0" y="1"/>
                    <a:pt x="36" y="1"/>
                  </a:cubicBezTo>
                  <a:cubicBezTo>
                    <a:pt x="36" y="1"/>
                    <a:pt x="36"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5" name="Google Shape;2305;p8"/>
            <p:cNvSpPr/>
            <p:nvPr/>
          </p:nvSpPr>
          <p:spPr>
            <a:xfrm>
              <a:off x="5928400" y="2459075"/>
              <a:ext cx="325" cy="25"/>
            </a:xfrm>
            <a:custGeom>
              <a:rect b="b" l="l" r="r" t="t"/>
              <a:pathLst>
                <a:path extrusionOk="0" h="1" w="13">
                  <a:moveTo>
                    <a:pt x="1" y="0"/>
                  </a:moveTo>
                  <a:cubicBezTo>
                    <a:pt x="1" y="0"/>
                    <a:pt x="13"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6" name="Google Shape;2306;p8"/>
            <p:cNvSpPr/>
            <p:nvPr/>
          </p:nvSpPr>
          <p:spPr>
            <a:xfrm>
              <a:off x="5927800" y="2459075"/>
              <a:ext cx="1225" cy="25"/>
            </a:xfrm>
            <a:custGeom>
              <a:rect b="b" l="l" r="r" t="t"/>
              <a:pathLst>
                <a:path extrusionOk="0" h="1" w="49">
                  <a:moveTo>
                    <a:pt x="1" y="0"/>
                  </a:moveTo>
                  <a:cubicBezTo>
                    <a:pt x="1" y="0"/>
                    <a:pt x="49"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7" name="Google Shape;2307;p8"/>
            <p:cNvSpPr/>
            <p:nvPr/>
          </p:nvSpPr>
          <p:spPr>
            <a:xfrm>
              <a:off x="5926925" y="2458475"/>
              <a:ext cx="900" cy="25"/>
            </a:xfrm>
            <a:custGeom>
              <a:rect b="b" l="l" r="r" t="t"/>
              <a:pathLst>
                <a:path extrusionOk="0" h="1" w="36">
                  <a:moveTo>
                    <a:pt x="0" y="0"/>
                  </a:moveTo>
                  <a:cubicBezTo>
                    <a:pt x="0" y="0"/>
                    <a:pt x="12" y="0"/>
                    <a:pt x="0" y="0"/>
                  </a:cubicBezTo>
                  <a:cubicBezTo>
                    <a:pt x="0" y="0"/>
                    <a:pt x="3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8" name="Google Shape;2308;p8"/>
            <p:cNvSpPr/>
            <p:nvPr/>
          </p:nvSpPr>
          <p:spPr>
            <a:xfrm>
              <a:off x="5919475" y="2470950"/>
              <a:ext cx="5675" cy="1675"/>
            </a:xfrm>
            <a:custGeom>
              <a:rect b="b" l="l" r="r" t="t"/>
              <a:pathLst>
                <a:path extrusionOk="0" h="67" w="227">
                  <a:moveTo>
                    <a:pt x="58" y="0"/>
                  </a:moveTo>
                  <a:cubicBezTo>
                    <a:pt x="33" y="0"/>
                    <a:pt x="10" y="6"/>
                    <a:pt x="1" y="25"/>
                  </a:cubicBezTo>
                  <a:cubicBezTo>
                    <a:pt x="36" y="37"/>
                    <a:pt x="48" y="37"/>
                    <a:pt x="36" y="37"/>
                  </a:cubicBezTo>
                  <a:cubicBezTo>
                    <a:pt x="48" y="37"/>
                    <a:pt x="72" y="49"/>
                    <a:pt x="96" y="49"/>
                  </a:cubicBezTo>
                  <a:cubicBezTo>
                    <a:pt x="72" y="61"/>
                    <a:pt x="48" y="61"/>
                    <a:pt x="24" y="61"/>
                  </a:cubicBezTo>
                  <a:cubicBezTo>
                    <a:pt x="64" y="61"/>
                    <a:pt x="109" y="66"/>
                    <a:pt x="156" y="66"/>
                  </a:cubicBezTo>
                  <a:cubicBezTo>
                    <a:pt x="179" y="66"/>
                    <a:pt x="203" y="65"/>
                    <a:pt x="227" y="61"/>
                  </a:cubicBezTo>
                  <a:lnTo>
                    <a:pt x="108" y="61"/>
                  </a:lnTo>
                  <a:cubicBezTo>
                    <a:pt x="132" y="61"/>
                    <a:pt x="155" y="49"/>
                    <a:pt x="143" y="13"/>
                  </a:cubicBezTo>
                  <a:cubicBezTo>
                    <a:pt x="136" y="13"/>
                    <a:pt x="95" y="0"/>
                    <a:pt x="5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9" name="Google Shape;2309;p8"/>
            <p:cNvSpPr/>
            <p:nvPr/>
          </p:nvSpPr>
          <p:spPr>
            <a:xfrm>
              <a:off x="5927525" y="2469775"/>
              <a:ext cx="6850" cy="2750"/>
            </a:xfrm>
            <a:custGeom>
              <a:rect b="b" l="l" r="r" t="t"/>
              <a:pathLst>
                <a:path extrusionOk="0" h="110" w="274">
                  <a:moveTo>
                    <a:pt x="12" y="1"/>
                  </a:moveTo>
                  <a:cubicBezTo>
                    <a:pt x="10" y="9"/>
                    <a:pt x="13" y="15"/>
                    <a:pt x="20" y="20"/>
                  </a:cubicBezTo>
                  <a:lnTo>
                    <a:pt x="20" y="20"/>
                  </a:lnTo>
                  <a:cubicBezTo>
                    <a:pt x="19" y="16"/>
                    <a:pt x="17" y="10"/>
                    <a:pt x="12" y="1"/>
                  </a:cubicBezTo>
                  <a:close/>
                  <a:moveTo>
                    <a:pt x="274" y="1"/>
                  </a:moveTo>
                  <a:lnTo>
                    <a:pt x="274" y="1"/>
                  </a:lnTo>
                  <a:cubicBezTo>
                    <a:pt x="256" y="7"/>
                    <a:pt x="238" y="7"/>
                    <a:pt x="220" y="7"/>
                  </a:cubicBezTo>
                  <a:cubicBezTo>
                    <a:pt x="202" y="7"/>
                    <a:pt x="185" y="7"/>
                    <a:pt x="167" y="13"/>
                  </a:cubicBezTo>
                  <a:cubicBezTo>
                    <a:pt x="177" y="2"/>
                    <a:pt x="179" y="1"/>
                    <a:pt x="179" y="1"/>
                  </a:cubicBezTo>
                  <a:lnTo>
                    <a:pt x="179" y="1"/>
                  </a:lnTo>
                  <a:cubicBezTo>
                    <a:pt x="165" y="14"/>
                    <a:pt x="107" y="28"/>
                    <a:pt x="64" y="28"/>
                  </a:cubicBezTo>
                  <a:cubicBezTo>
                    <a:pt x="45" y="28"/>
                    <a:pt x="29" y="26"/>
                    <a:pt x="20" y="20"/>
                  </a:cubicBezTo>
                  <a:lnTo>
                    <a:pt x="20" y="20"/>
                  </a:lnTo>
                  <a:cubicBezTo>
                    <a:pt x="20" y="26"/>
                    <a:pt x="15" y="29"/>
                    <a:pt x="0" y="36"/>
                  </a:cubicBezTo>
                  <a:cubicBezTo>
                    <a:pt x="35" y="36"/>
                    <a:pt x="44" y="81"/>
                    <a:pt x="84" y="96"/>
                  </a:cubicBezTo>
                  <a:lnTo>
                    <a:pt x="84" y="96"/>
                  </a:lnTo>
                  <a:cubicBezTo>
                    <a:pt x="127" y="66"/>
                    <a:pt x="274" y="1"/>
                    <a:pt x="274" y="1"/>
                  </a:cubicBezTo>
                  <a:close/>
                  <a:moveTo>
                    <a:pt x="84" y="96"/>
                  </a:moveTo>
                  <a:cubicBezTo>
                    <a:pt x="72" y="104"/>
                    <a:pt x="68" y="110"/>
                    <a:pt x="79" y="110"/>
                  </a:cubicBezTo>
                  <a:cubicBezTo>
                    <a:pt x="88" y="110"/>
                    <a:pt x="108" y="105"/>
                    <a:pt x="143" y="96"/>
                  </a:cubicBezTo>
                  <a:lnTo>
                    <a:pt x="143" y="96"/>
                  </a:lnTo>
                  <a:cubicBezTo>
                    <a:pt x="131" y="99"/>
                    <a:pt x="121" y="100"/>
                    <a:pt x="111" y="100"/>
                  </a:cubicBezTo>
                  <a:cubicBezTo>
                    <a:pt x="101" y="100"/>
                    <a:pt x="92" y="99"/>
                    <a:pt x="84" y="9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0" name="Google Shape;2310;p8"/>
            <p:cNvSpPr/>
            <p:nvPr/>
          </p:nvSpPr>
          <p:spPr>
            <a:xfrm>
              <a:off x="5921850" y="2472750"/>
              <a:ext cx="1350" cy="300"/>
            </a:xfrm>
            <a:custGeom>
              <a:rect b="b" l="l" r="r" t="t"/>
              <a:pathLst>
                <a:path extrusionOk="0" h="12" w="54">
                  <a:moveTo>
                    <a:pt x="1" y="1"/>
                  </a:moveTo>
                  <a:cubicBezTo>
                    <a:pt x="29" y="9"/>
                    <a:pt x="42" y="11"/>
                    <a:pt x="46" y="11"/>
                  </a:cubicBezTo>
                  <a:cubicBezTo>
                    <a:pt x="54" y="11"/>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1" name="Google Shape;2311;p8"/>
            <p:cNvSpPr/>
            <p:nvPr/>
          </p:nvSpPr>
          <p:spPr>
            <a:xfrm>
              <a:off x="5925425" y="2471575"/>
              <a:ext cx="3900" cy="1475"/>
            </a:xfrm>
            <a:custGeom>
              <a:rect b="b" l="l" r="r" t="t"/>
              <a:pathLst>
                <a:path extrusionOk="0" h="59" w="156">
                  <a:moveTo>
                    <a:pt x="60" y="0"/>
                  </a:moveTo>
                  <a:cubicBezTo>
                    <a:pt x="60" y="12"/>
                    <a:pt x="72" y="24"/>
                    <a:pt x="72" y="36"/>
                  </a:cubicBezTo>
                  <a:lnTo>
                    <a:pt x="1" y="36"/>
                  </a:lnTo>
                  <a:cubicBezTo>
                    <a:pt x="7" y="49"/>
                    <a:pt x="50" y="58"/>
                    <a:pt x="89" y="58"/>
                  </a:cubicBezTo>
                  <a:cubicBezTo>
                    <a:pt x="120" y="58"/>
                    <a:pt x="150" y="52"/>
                    <a:pt x="156" y="36"/>
                  </a:cubicBezTo>
                  <a:cubicBezTo>
                    <a:pt x="72" y="36"/>
                    <a:pt x="144"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2" name="Google Shape;2312;p8"/>
            <p:cNvSpPr/>
            <p:nvPr/>
          </p:nvSpPr>
          <p:spPr>
            <a:xfrm>
              <a:off x="5930500" y="2472750"/>
              <a:ext cx="900" cy="25"/>
            </a:xfrm>
            <a:custGeom>
              <a:rect b="b" l="l" r="r" t="t"/>
              <a:pathLst>
                <a:path extrusionOk="0" h="1" w="36">
                  <a:moveTo>
                    <a:pt x="0" y="1"/>
                  </a:moveTo>
                  <a:cubicBezTo>
                    <a:pt x="12" y="1"/>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3" name="Google Shape;2313;p8"/>
            <p:cNvSpPr/>
            <p:nvPr/>
          </p:nvSpPr>
          <p:spPr>
            <a:xfrm>
              <a:off x="5929300" y="2472750"/>
              <a:ext cx="1225" cy="25"/>
            </a:xfrm>
            <a:custGeom>
              <a:rect b="b" l="l" r="r" t="t"/>
              <a:pathLst>
                <a:path extrusionOk="0" h="1" w="49">
                  <a:moveTo>
                    <a:pt x="48" y="1"/>
                  </a:moveTo>
                  <a:cubicBezTo>
                    <a:pt x="36" y="1"/>
                    <a:pt x="36" y="1"/>
                    <a:pt x="24" y="1"/>
                  </a:cubicBezTo>
                  <a:cubicBezTo>
                    <a:pt x="1" y="1"/>
                    <a:pt x="24"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4" name="Google Shape;2314;p8"/>
            <p:cNvSpPr/>
            <p:nvPr/>
          </p:nvSpPr>
          <p:spPr>
            <a:xfrm>
              <a:off x="5933775" y="2472750"/>
              <a:ext cx="1200" cy="625"/>
            </a:xfrm>
            <a:custGeom>
              <a:rect b="b" l="l" r="r" t="t"/>
              <a:pathLst>
                <a:path extrusionOk="0" h="25" w="48">
                  <a:moveTo>
                    <a:pt x="0" y="1"/>
                  </a:moveTo>
                  <a:cubicBezTo>
                    <a:pt x="48" y="25"/>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5" name="Google Shape;2315;p8"/>
            <p:cNvSpPr/>
            <p:nvPr/>
          </p:nvSpPr>
          <p:spPr>
            <a:xfrm>
              <a:off x="5933775" y="2472750"/>
              <a:ext cx="600" cy="325"/>
            </a:xfrm>
            <a:custGeom>
              <a:rect b="b" l="l" r="r" t="t"/>
              <a:pathLst>
                <a:path extrusionOk="0" h="13" w="24">
                  <a:moveTo>
                    <a:pt x="0" y="1"/>
                  </a:moveTo>
                  <a:lnTo>
                    <a:pt x="0" y="1"/>
                  </a:lnTo>
                  <a:cubicBezTo>
                    <a:pt x="4" y="5"/>
                    <a:pt x="8" y="8"/>
                    <a:pt x="12" y="9"/>
                  </a:cubicBezTo>
                  <a:lnTo>
                    <a:pt x="12" y="9"/>
                  </a:lnTo>
                  <a:cubicBezTo>
                    <a:pt x="5" y="6"/>
                    <a:pt x="0" y="1"/>
                    <a:pt x="0" y="1"/>
                  </a:cubicBezTo>
                  <a:close/>
                  <a:moveTo>
                    <a:pt x="12" y="9"/>
                  </a:moveTo>
                  <a:cubicBezTo>
                    <a:pt x="16" y="11"/>
                    <a:pt x="20" y="13"/>
                    <a:pt x="24" y="13"/>
                  </a:cubicBezTo>
                  <a:cubicBezTo>
                    <a:pt x="24" y="13"/>
                    <a:pt x="19" y="13"/>
                    <a:pt x="12" y="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6" name="Google Shape;2316;p8"/>
            <p:cNvSpPr/>
            <p:nvPr/>
          </p:nvSpPr>
          <p:spPr>
            <a:xfrm>
              <a:off x="5950125" y="2470375"/>
              <a:ext cx="25" cy="1800"/>
            </a:xfrm>
            <a:custGeom>
              <a:rect b="b" l="l" r="r" t="t"/>
              <a:pathLst>
                <a:path extrusionOk="0" h="72" w="1">
                  <a:moveTo>
                    <a:pt x="1" y="0"/>
                  </a:moveTo>
                  <a:cubicBezTo>
                    <a:pt x="1" y="12"/>
                    <a:pt x="1" y="36"/>
                    <a:pt x="1" y="72"/>
                  </a:cubicBezTo>
                  <a:cubicBezTo>
                    <a:pt x="1" y="48"/>
                    <a:pt x="1"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7" name="Google Shape;2317;p8"/>
            <p:cNvSpPr/>
            <p:nvPr/>
          </p:nvSpPr>
          <p:spPr>
            <a:xfrm>
              <a:off x="5950275" y="2472150"/>
              <a:ext cx="175" cy="925"/>
            </a:xfrm>
            <a:custGeom>
              <a:rect b="b" l="l" r="r" t="t"/>
              <a:pathLst>
                <a:path extrusionOk="0" h="37" w="7">
                  <a:moveTo>
                    <a:pt x="7" y="1"/>
                  </a:moveTo>
                  <a:lnTo>
                    <a:pt x="7" y="1"/>
                  </a:lnTo>
                  <a:cubicBezTo>
                    <a:pt x="1" y="25"/>
                    <a:pt x="1" y="37"/>
                    <a:pt x="2" y="37"/>
                  </a:cubicBezTo>
                  <a:cubicBezTo>
                    <a:pt x="4" y="37"/>
                    <a:pt x="7" y="25"/>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8" name="Google Shape;2318;p8"/>
            <p:cNvSpPr/>
            <p:nvPr/>
          </p:nvSpPr>
          <p:spPr>
            <a:xfrm>
              <a:off x="5950425" y="2471850"/>
              <a:ext cx="25" cy="925"/>
            </a:xfrm>
            <a:custGeom>
              <a:rect b="b" l="l" r="r" t="t"/>
              <a:pathLst>
                <a:path extrusionOk="0" h="37" w="1">
                  <a:moveTo>
                    <a:pt x="1" y="13"/>
                  </a:moveTo>
                  <a:cubicBezTo>
                    <a:pt x="1" y="1"/>
                    <a:pt x="1" y="25"/>
                    <a:pt x="1" y="37"/>
                  </a:cubicBezTo>
                  <a:cubicBezTo>
                    <a:pt x="1" y="37"/>
                    <a:pt x="1" y="25"/>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9" name="Google Shape;2319;p8"/>
            <p:cNvSpPr/>
            <p:nvPr/>
          </p:nvSpPr>
          <p:spPr>
            <a:xfrm>
              <a:off x="5949950" y="2472450"/>
              <a:ext cx="325" cy="625"/>
            </a:xfrm>
            <a:custGeom>
              <a:rect b="b" l="l" r="r" t="t"/>
              <a:pathLst>
                <a:path extrusionOk="0" h="25" w="13">
                  <a:moveTo>
                    <a:pt x="8" y="1"/>
                  </a:moveTo>
                  <a:cubicBezTo>
                    <a:pt x="1" y="8"/>
                    <a:pt x="7" y="25"/>
                    <a:pt x="10" y="25"/>
                  </a:cubicBezTo>
                  <a:cubicBezTo>
                    <a:pt x="12" y="25"/>
                    <a:pt x="12" y="19"/>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8"/>
            <p:cNvSpPr/>
            <p:nvPr/>
          </p:nvSpPr>
          <p:spPr>
            <a:xfrm>
              <a:off x="5934200" y="2470100"/>
              <a:ext cx="15675" cy="3425"/>
            </a:xfrm>
            <a:custGeom>
              <a:rect b="b" l="l" r="r" t="t"/>
              <a:pathLst>
                <a:path extrusionOk="0" h="137" w="627">
                  <a:moveTo>
                    <a:pt x="394" y="0"/>
                  </a:moveTo>
                  <a:cubicBezTo>
                    <a:pt x="394" y="0"/>
                    <a:pt x="392" y="3"/>
                    <a:pt x="391" y="6"/>
                  </a:cubicBezTo>
                  <a:lnTo>
                    <a:pt x="391" y="6"/>
                  </a:lnTo>
                  <a:cubicBezTo>
                    <a:pt x="394" y="2"/>
                    <a:pt x="394" y="0"/>
                    <a:pt x="394" y="0"/>
                  </a:cubicBezTo>
                  <a:close/>
                  <a:moveTo>
                    <a:pt x="129" y="45"/>
                  </a:moveTo>
                  <a:cubicBezTo>
                    <a:pt x="97" y="45"/>
                    <a:pt x="78" y="52"/>
                    <a:pt x="126" y="59"/>
                  </a:cubicBezTo>
                  <a:cubicBezTo>
                    <a:pt x="136" y="59"/>
                    <a:pt x="145" y="58"/>
                    <a:pt x="153" y="58"/>
                  </a:cubicBezTo>
                  <a:lnTo>
                    <a:pt x="153" y="58"/>
                  </a:lnTo>
                  <a:cubicBezTo>
                    <a:pt x="150" y="59"/>
                    <a:pt x="147" y="60"/>
                    <a:pt x="145" y="62"/>
                  </a:cubicBezTo>
                  <a:lnTo>
                    <a:pt x="145" y="62"/>
                  </a:lnTo>
                  <a:cubicBezTo>
                    <a:pt x="165" y="59"/>
                    <a:pt x="182" y="58"/>
                    <a:pt x="190" y="57"/>
                  </a:cubicBezTo>
                  <a:lnTo>
                    <a:pt x="190" y="57"/>
                  </a:lnTo>
                  <a:cubicBezTo>
                    <a:pt x="192" y="57"/>
                    <a:pt x="195" y="58"/>
                    <a:pt x="197" y="59"/>
                  </a:cubicBezTo>
                  <a:cubicBezTo>
                    <a:pt x="196" y="58"/>
                    <a:pt x="194" y="57"/>
                    <a:pt x="193" y="56"/>
                  </a:cubicBezTo>
                  <a:lnTo>
                    <a:pt x="193" y="56"/>
                  </a:lnTo>
                  <a:cubicBezTo>
                    <a:pt x="192" y="57"/>
                    <a:pt x="191" y="57"/>
                    <a:pt x="190" y="57"/>
                  </a:cubicBezTo>
                  <a:lnTo>
                    <a:pt x="190" y="57"/>
                  </a:lnTo>
                  <a:cubicBezTo>
                    <a:pt x="188" y="57"/>
                    <a:pt x="187" y="56"/>
                    <a:pt x="186" y="56"/>
                  </a:cubicBezTo>
                  <a:lnTo>
                    <a:pt x="186" y="56"/>
                  </a:lnTo>
                  <a:cubicBezTo>
                    <a:pt x="179" y="56"/>
                    <a:pt x="169" y="57"/>
                    <a:pt x="153" y="58"/>
                  </a:cubicBezTo>
                  <a:lnTo>
                    <a:pt x="153" y="58"/>
                  </a:lnTo>
                  <a:cubicBezTo>
                    <a:pt x="158" y="56"/>
                    <a:pt x="164" y="54"/>
                    <a:pt x="171" y="54"/>
                  </a:cubicBezTo>
                  <a:cubicBezTo>
                    <a:pt x="176" y="54"/>
                    <a:pt x="181" y="55"/>
                    <a:pt x="186" y="56"/>
                  </a:cubicBezTo>
                  <a:lnTo>
                    <a:pt x="186" y="56"/>
                  </a:lnTo>
                  <a:cubicBezTo>
                    <a:pt x="188" y="56"/>
                    <a:pt x="190" y="56"/>
                    <a:pt x="192" y="56"/>
                  </a:cubicBezTo>
                  <a:lnTo>
                    <a:pt x="192" y="56"/>
                  </a:lnTo>
                  <a:cubicBezTo>
                    <a:pt x="192" y="56"/>
                    <a:pt x="192" y="56"/>
                    <a:pt x="193" y="56"/>
                  </a:cubicBezTo>
                  <a:lnTo>
                    <a:pt x="193" y="56"/>
                  </a:lnTo>
                  <a:cubicBezTo>
                    <a:pt x="195" y="56"/>
                    <a:pt x="196" y="56"/>
                    <a:pt x="193" y="56"/>
                  </a:cubicBezTo>
                  <a:cubicBezTo>
                    <a:pt x="193" y="56"/>
                    <a:pt x="192" y="56"/>
                    <a:pt x="192" y="56"/>
                  </a:cubicBezTo>
                  <a:lnTo>
                    <a:pt x="192" y="56"/>
                  </a:lnTo>
                  <a:cubicBezTo>
                    <a:pt x="175" y="48"/>
                    <a:pt x="150" y="45"/>
                    <a:pt x="129" y="45"/>
                  </a:cubicBezTo>
                  <a:close/>
                  <a:moveTo>
                    <a:pt x="391" y="6"/>
                  </a:moveTo>
                  <a:cubicBezTo>
                    <a:pt x="390" y="8"/>
                    <a:pt x="389" y="9"/>
                    <a:pt x="388" y="11"/>
                  </a:cubicBezTo>
                  <a:cubicBezTo>
                    <a:pt x="388" y="23"/>
                    <a:pt x="305" y="35"/>
                    <a:pt x="233" y="35"/>
                  </a:cubicBezTo>
                  <a:cubicBezTo>
                    <a:pt x="412" y="83"/>
                    <a:pt x="150" y="83"/>
                    <a:pt x="126" y="83"/>
                  </a:cubicBezTo>
                  <a:cubicBezTo>
                    <a:pt x="131" y="74"/>
                    <a:pt x="137" y="66"/>
                    <a:pt x="145" y="62"/>
                  </a:cubicBezTo>
                  <a:lnTo>
                    <a:pt x="145" y="62"/>
                  </a:lnTo>
                  <a:cubicBezTo>
                    <a:pt x="86" y="67"/>
                    <a:pt x="0" y="77"/>
                    <a:pt x="19" y="83"/>
                  </a:cubicBezTo>
                  <a:cubicBezTo>
                    <a:pt x="31" y="83"/>
                    <a:pt x="126" y="95"/>
                    <a:pt x="55" y="95"/>
                  </a:cubicBezTo>
                  <a:cubicBezTo>
                    <a:pt x="126" y="107"/>
                    <a:pt x="197" y="119"/>
                    <a:pt x="269" y="119"/>
                  </a:cubicBezTo>
                  <a:lnTo>
                    <a:pt x="233" y="119"/>
                  </a:lnTo>
                  <a:cubicBezTo>
                    <a:pt x="284" y="119"/>
                    <a:pt x="385" y="137"/>
                    <a:pt x="478" y="137"/>
                  </a:cubicBezTo>
                  <a:cubicBezTo>
                    <a:pt x="535" y="137"/>
                    <a:pt x="589" y="130"/>
                    <a:pt x="626" y="107"/>
                  </a:cubicBezTo>
                  <a:cubicBezTo>
                    <a:pt x="531" y="71"/>
                    <a:pt x="186" y="95"/>
                    <a:pt x="447" y="35"/>
                  </a:cubicBezTo>
                  <a:cubicBezTo>
                    <a:pt x="394" y="35"/>
                    <a:pt x="389" y="16"/>
                    <a:pt x="391"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1" name="Google Shape;2321;p8"/>
            <p:cNvSpPr/>
            <p:nvPr/>
          </p:nvSpPr>
          <p:spPr>
            <a:xfrm>
              <a:off x="5923950" y="2469775"/>
              <a:ext cx="2400" cy="625"/>
            </a:xfrm>
            <a:custGeom>
              <a:rect b="b" l="l" r="r" t="t"/>
              <a:pathLst>
                <a:path extrusionOk="0" h="25" w="96">
                  <a:moveTo>
                    <a:pt x="48" y="13"/>
                  </a:moveTo>
                  <a:cubicBezTo>
                    <a:pt x="95" y="1"/>
                    <a:pt x="0" y="24"/>
                    <a:pt x="48" y="13"/>
                  </a:cubicBezTo>
                  <a:cubicBezTo>
                    <a:pt x="48" y="13"/>
                    <a:pt x="0" y="24"/>
                    <a:pt x="48"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2" name="Google Shape;2322;p8"/>
            <p:cNvSpPr/>
            <p:nvPr/>
          </p:nvSpPr>
          <p:spPr>
            <a:xfrm>
              <a:off x="5924975" y="2469800"/>
              <a:ext cx="1775" cy="425"/>
            </a:xfrm>
            <a:custGeom>
              <a:rect b="b" l="l" r="r" t="t"/>
              <a:pathLst>
                <a:path extrusionOk="0" h="17" w="71">
                  <a:moveTo>
                    <a:pt x="7" y="1"/>
                  </a:moveTo>
                  <a:cubicBezTo>
                    <a:pt x="0" y="1"/>
                    <a:pt x="3" y="4"/>
                    <a:pt x="31" y="12"/>
                  </a:cubicBezTo>
                  <a:cubicBezTo>
                    <a:pt x="70" y="12"/>
                    <a:pt x="20" y="1"/>
                    <a:pt x="7" y="1"/>
                  </a:cubicBezTo>
                  <a:close/>
                  <a:moveTo>
                    <a:pt x="31" y="12"/>
                  </a:moveTo>
                  <a:lnTo>
                    <a:pt x="31" y="12"/>
                  </a:lnTo>
                  <a:cubicBezTo>
                    <a:pt x="39" y="16"/>
                    <a:pt x="43" y="17"/>
                    <a:pt x="44" y="17"/>
                  </a:cubicBezTo>
                  <a:cubicBezTo>
                    <a:pt x="47" y="17"/>
                    <a:pt x="39" y="12"/>
                    <a:pt x="3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3" name="Google Shape;2323;p8"/>
            <p:cNvSpPr/>
            <p:nvPr/>
          </p:nvSpPr>
          <p:spPr>
            <a:xfrm>
              <a:off x="5925425" y="2469950"/>
              <a:ext cx="300" cy="150"/>
            </a:xfrm>
            <a:custGeom>
              <a:rect b="b" l="l" r="r" t="t"/>
              <a:pathLst>
                <a:path extrusionOk="0" h="6" w="12">
                  <a:moveTo>
                    <a:pt x="9" y="0"/>
                  </a:moveTo>
                  <a:cubicBezTo>
                    <a:pt x="7" y="0"/>
                    <a:pt x="5" y="2"/>
                    <a:pt x="1" y="6"/>
                  </a:cubicBezTo>
                  <a:cubicBezTo>
                    <a:pt x="9" y="6"/>
                    <a:pt x="11"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8"/>
            <p:cNvSpPr/>
            <p:nvPr/>
          </p:nvSpPr>
          <p:spPr>
            <a:xfrm>
              <a:off x="5925425" y="2469400"/>
              <a:ext cx="450" cy="700"/>
            </a:xfrm>
            <a:custGeom>
              <a:rect b="b" l="l" r="r" t="t"/>
              <a:pathLst>
                <a:path extrusionOk="0" h="28" w="18">
                  <a:moveTo>
                    <a:pt x="17" y="0"/>
                  </a:moveTo>
                  <a:cubicBezTo>
                    <a:pt x="16" y="0"/>
                    <a:pt x="12" y="4"/>
                    <a:pt x="1" y="16"/>
                  </a:cubicBezTo>
                  <a:cubicBezTo>
                    <a:pt x="1" y="16"/>
                    <a:pt x="1" y="28"/>
                    <a:pt x="1" y="28"/>
                  </a:cubicBezTo>
                  <a:cubicBezTo>
                    <a:pt x="1" y="19"/>
                    <a:pt x="17"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5" name="Google Shape;2325;p8"/>
            <p:cNvSpPr/>
            <p:nvPr/>
          </p:nvSpPr>
          <p:spPr>
            <a:xfrm>
              <a:off x="5924825" y="2470075"/>
              <a:ext cx="625" cy="25"/>
            </a:xfrm>
            <a:custGeom>
              <a:rect b="b" l="l" r="r" t="t"/>
              <a:pathLst>
                <a:path extrusionOk="0" h="1" w="25">
                  <a:moveTo>
                    <a:pt x="25" y="1"/>
                  </a:moveTo>
                  <a:cubicBezTo>
                    <a:pt x="25" y="1"/>
                    <a:pt x="25" y="1"/>
                    <a:pt x="25" y="1"/>
                  </a:cubicBezTo>
                  <a:cubicBezTo>
                    <a:pt x="1" y="1"/>
                    <a:pt x="25"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6" name="Google Shape;2326;p8"/>
            <p:cNvSpPr/>
            <p:nvPr/>
          </p:nvSpPr>
          <p:spPr>
            <a:xfrm>
              <a:off x="5935150" y="2471275"/>
              <a:ext cx="1325" cy="150"/>
            </a:xfrm>
            <a:custGeom>
              <a:rect b="b" l="l" r="r" t="t"/>
              <a:pathLst>
                <a:path extrusionOk="0" h="6" w="53">
                  <a:moveTo>
                    <a:pt x="5" y="0"/>
                  </a:moveTo>
                  <a:cubicBezTo>
                    <a:pt x="1" y="4"/>
                    <a:pt x="1" y="5"/>
                    <a:pt x="4" y="5"/>
                  </a:cubicBezTo>
                  <a:cubicBezTo>
                    <a:pt x="10" y="5"/>
                    <a:pt x="28" y="0"/>
                    <a:pt x="5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8"/>
            <p:cNvSpPr/>
            <p:nvPr/>
          </p:nvSpPr>
          <p:spPr>
            <a:xfrm>
              <a:off x="5937925" y="2470075"/>
              <a:ext cx="1075" cy="250"/>
            </a:xfrm>
            <a:custGeom>
              <a:rect b="b" l="l" r="r" t="t"/>
              <a:pathLst>
                <a:path extrusionOk="0" h="10" w="43">
                  <a:moveTo>
                    <a:pt x="1" y="1"/>
                  </a:moveTo>
                  <a:cubicBezTo>
                    <a:pt x="25" y="7"/>
                    <a:pt x="39" y="9"/>
                    <a:pt x="41" y="9"/>
                  </a:cubicBezTo>
                  <a:cubicBezTo>
                    <a:pt x="42" y="9"/>
                    <a:pt x="31" y="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8" name="Google Shape;2328;p8"/>
            <p:cNvSpPr/>
            <p:nvPr/>
          </p:nvSpPr>
          <p:spPr>
            <a:xfrm>
              <a:off x="5937925" y="2470075"/>
              <a:ext cx="925" cy="325"/>
            </a:xfrm>
            <a:custGeom>
              <a:rect b="b" l="l" r="r" t="t"/>
              <a:pathLst>
                <a:path extrusionOk="0" h="13" w="37">
                  <a:moveTo>
                    <a:pt x="1" y="1"/>
                  </a:moveTo>
                  <a:lnTo>
                    <a:pt x="1" y="1"/>
                  </a:lnTo>
                  <a:cubicBezTo>
                    <a:pt x="8" y="3"/>
                    <a:pt x="14" y="5"/>
                    <a:pt x="19" y="7"/>
                  </a:cubicBezTo>
                  <a:lnTo>
                    <a:pt x="19" y="7"/>
                  </a:lnTo>
                  <a:cubicBezTo>
                    <a:pt x="13" y="4"/>
                    <a:pt x="7" y="1"/>
                    <a:pt x="1" y="1"/>
                  </a:cubicBezTo>
                  <a:close/>
                  <a:moveTo>
                    <a:pt x="19" y="7"/>
                  </a:moveTo>
                  <a:cubicBezTo>
                    <a:pt x="25" y="9"/>
                    <a:pt x="31" y="12"/>
                    <a:pt x="37" y="12"/>
                  </a:cubicBezTo>
                  <a:cubicBezTo>
                    <a:pt x="37" y="12"/>
                    <a:pt x="37" y="12"/>
                    <a:pt x="19" y="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9" name="Google Shape;2329;p8"/>
            <p:cNvSpPr/>
            <p:nvPr/>
          </p:nvSpPr>
          <p:spPr>
            <a:xfrm>
              <a:off x="5945200" y="2447925"/>
              <a:ext cx="850" cy="1750"/>
            </a:xfrm>
            <a:custGeom>
              <a:rect b="b" l="l" r="r" t="t"/>
              <a:pathLst>
                <a:path extrusionOk="0" h="70" w="34">
                  <a:moveTo>
                    <a:pt x="10" y="1"/>
                  </a:moveTo>
                  <a:lnTo>
                    <a:pt x="10" y="1"/>
                  </a:lnTo>
                  <a:cubicBezTo>
                    <a:pt x="0" y="1"/>
                    <a:pt x="20" y="70"/>
                    <a:pt x="29" y="70"/>
                  </a:cubicBezTo>
                  <a:cubicBezTo>
                    <a:pt x="32" y="70"/>
                    <a:pt x="34" y="59"/>
                    <a:pt x="31" y="29"/>
                  </a:cubicBezTo>
                  <a:cubicBezTo>
                    <a:pt x="20" y="8"/>
                    <a:pt x="13"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8"/>
            <p:cNvSpPr/>
            <p:nvPr/>
          </p:nvSpPr>
          <p:spPr>
            <a:xfrm>
              <a:off x="5789125" y="2411150"/>
              <a:ext cx="3575" cy="325"/>
            </a:xfrm>
            <a:custGeom>
              <a:rect b="b" l="l" r="r" t="t"/>
              <a:pathLst>
                <a:path extrusionOk="0" h="13" w="143">
                  <a:moveTo>
                    <a:pt x="71" y="0"/>
                  </a:moveTo>
                  <a:cubicBezTo>
                    <a:pt x="36" y="0"/>
                    <a:pt x="1" y="12"/>
                    <a:pt x="136" y="12"/>
                  </a:cubicBezTo>
                  <a:lnTo>
                    <a:pt x="136" y="12"/>
                  </a:lnTo>
                  <a:cubicBezTo>
                    <a:pt x="112" y="12"/>
                    <a:pt x="82" y="11"/>
                    <a:pt x="71" y="0"/>
                  </a:cubicBezTo>
                  <a:close/>
                  <a:moveTo>
                    <a:pt x="136" y="12"/>
                  </a:moveTo>
                  <a:cubicBezTo>
                    <a:pt x="138" y="12"/>
                    <a:pt x="140" y="12"/>
                    <a:pt x="143" y="12"/>
                  </a:cubicBezTo>
                  <a:cubicBezTo>
                    <a:pt x="140" y="12"/>
                    <a:pt x="138" y="12"/>
                    <a:pt x="136"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8"/>
            <p:cNvSpPr/>
            <p:nvPr/>
          </p:nvSpPr>
          <p:spPr>
            <a:xfrm>
              <a:off x="5939125" y="2471850"/>
              <a:ext cx="625" cy="25"/>
            </a:xfrm>
            <a:custGeom>
              <a:rect b="b" l="l" r="r" t="t"/>
              <a:pathLst>
                <a:path extrusionOk="0" h="1" w="25">
                  <a:moveTo>
                    <a:pt x="12" y="1"/>
                  </a:moveTo>
                  <a:cubicBezTo>
                    <a:pt x="24" y="1"/>
                    <a:pt x="12" y="1"/>
                    <a:pt x="0" y="1"/>
                  </a:cubicBezTo>
                  <a:cubicBezTo>
                    <a:pt x="0"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8"/>
            <p:cNvSpPr/>
            <p:nvPr/>
          </p:nvSpPr>
          <p:spPr>
            <a:xfrm>
              <a:off x="5934950" y="2472450"/>
              <a:ext cx="1825" cy="325"/>
            </a:xfrm>
            <a:custGeom>
              <a:rect b="b" l="l" r="r" t="t"/>
              <a:pathLst>
                <a:path extrusionOk="0" h="13" w="73">
                  <a:moveTo>
                    <a:pt x="1" y="1"/>
                  </a:moveTo>
                  <a:cubicBezTo>
                    <a:pt x="72"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8"/>
            <p:cNvSpPr/>
            <p:nvPr/>
          </p:nvSpPr>
          <p:spPr>
            <a:xfrm>
              <a:off x="5930800" y="2471175"/>
              <a:ext cx="850" cy="425"/>
            </a:xfrm>
            <a:custGeom>
              <a:rect b="b" l="l" r="r" t="t"/>
              <a:pathLst>
                <a:path extrusionOk="0" h="17" w="34">
                  <a:moveTo>
                    <a:pt x="32" y="1"/>
                  </a:moveTo>
                  <a:cubicBezTo>
                    <a:pt x="31" y="1"/>
                    <a:pt x="29" y="2"/>
                    <a:pt x="24" y="4"/>
                  </a:cubicBezTo>
                  <a:cubicBezTo>
                    <a:pt x="24" y="4"/>
                    <a:pt x="20" y="9"/>
                    <a:pt x="13" y="12"/>
                  </a:cubicBezTo>
                  <a:lnTo>
                    <a:pt x="13" y="12"/>
                  </a:lnTo>
                  <a:cubicBezTo>
                    <a:pt x="23" y="7"/>
                    <a:pt x="33" y="1"/>
                    <a:pt x="32" y="1"/>
                  </a:cubicBezTo>
                  <a:close/>
                  <a:moveTo>
                    <a:pt x="13" y="12"/>
                  </a:moveTo>
                  <a:cubicBezTo>
                    <a:pt x="8" y="14"/>
                    <a:pt x="3" y="16"/>
                    <a:pt x="0" y="16"/>
                  </a:cubicBezTo>
                  <a:cubicBezTo>
                    <a:pt x="5" y="16"/>
                    <a:pt x="9" y="14"/>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8"/>
            <p:cNvSpPr/>
            <p:nvPr/>
          </p:nvSpPr>
          <p:spPr>
            <a:xfrm>
              <a:off x="5931375" y="2471125"/>
              <a:ext cx="425" cy="175"/>
            </a:xfrm>
            <a:custGeom>
              <a:rect b="b" l="l" r="r" t="t"/>
              <a:pathLst>
                <a:path extrusionOk="0" h="7" w="17">
                  <a:moveTo>
                    <a:pt x="14" y="1"/>
                  </a:moveTo>
                  <a:cubicBezTo>
                    <a:pt x="13" y="1"/>
                    <a:pt x="9" y="2"/>
                    <a:pt x="1" y="6"/>
                  </a:cubicBezTo>
                  <a:cubicBezTo>
                    <a:pt x="9" y="6"/>
                    <a:pt x="17"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8"/>
            <p:cNvSpPr/>
            <p:nvPr/>
          </p:nvSpPr>
          <p:spPr>
            <a:xfrm>
              <a:off x="5922725" y="2469100"/>
              <a:ext cx="1250" cy="700"/>
            </a:xfrm>
            <a:custGeom>
              <a:rect b="b" l="l" r="r" t="t"/>
              <a:pathLst>
                <a:path extrusionOk="0" h="28" w="50">
                  <a:moveTo>
                    <a:pt x="5" y="0"/>
                  </a:moveTo>
                  <a:cubicBezTo>
                    <a:pt x="1" y="0"/>
                    <a:pt x="9" y="8"/>
                    <a:pt x="49" y="28"/>
                  </a:cubicBezTo>
                  <a:cubicBezTo>
                    <a:pt x="42" y="14"/>
                    <a:pt x="12"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6" name="Google Shape;2336;p8"/>
            <p:cNvSpPr/>
            <p:nvPr/>
          </p:nvSpPr>
          <p:spPr>
            <a:xfrm>
              <a:off x="5925800" y="2470150"/>
              <a:ext cx="550" cy="550"/>
            </a:xfrm>
            <a:custGeom>
              <a:rect b="b" l="l" r="r" t="t"/>
              <a:pathLst>
                <a:path extrusionOk="0" h="22" w="22">
                  <a:moveTo>
                    <a:pt x="6" y="0"/>
                  </a:moveTo>
                  <a:lnTo>
                    <a:pt x="6" y="0"/>
                  </a:lnTo>
                  <a:cubicBezTo>
                    <a:pt x="0" y="0"/>
                    <a:pt x="6" y="21"/>
                    <a:pt x="21" y="21"/>
                  </a:cubicBezTo>
                  <a:cubicBezTo>
                    <a:pt x="14" y="5"/>
                    <a:pt x="8"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7" name="Google Shape;2337;p8"/>
            <p:cNvSpPr/>
            <p:nvPr/>
          </p:nvSpPr>
          <p:spPr>
            <a:xfrm>
              <a:off x="5925650" y="2470550"/>
              <a:ext cx="700" cy="150"/>
            </a:xfrm>
            <a:custGeom>
              <a:rect b="b" l="l" r="r" t="t"/>
              <a:pathLst>
                <a:path extrusionOk="0" h="6" w="28">
                  <a:moveTo>
                    <a:pt x="4" y="0"/>
                  </a:moveTo>
                  <a:cubicBezTo>
                    <a:pt x="1" y="0"/>
                    <a:pt x="20" y="5"/>
                    <a:pt x="27" y="5"/>
                  </a:cubicBezTo>
                  <a:cubicBezTo>
                    <a:pt x="12" y="1"/>
                    <a:pt x="5"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8"/>
            <p:cNvSpPr/>
            <p:nvPr/>
          </p:nvSpPr>
          <p:spPr>
            <a:xfrm>
              <a:off x="5926925" y="2470975"/>
              <a:ext cx="625" cy="325"/>
            </a:xfrm>
            <a:custGeom>
              <a:rect b="b" l="l" r="r" t="t"/>
              <a:pathLst>
                <a:path extrusionOk="0" h="13" w="25">
                  <a:moveTo>
                    <a:pt x="24" y="0"/>
                  </a:moveTo>
                  <a:cubicBezTo>
                    <a:pt x="24" y="0"/>
                    <a:pt x="19" y="5"/>
                    <a:pt x="12" y="9"/>
                  </a:cubicBezTo>
                  <a:lnTo>
                    <a:pt x="12" y="9"/>
                  </a:lnTo>
                  <a:cubicBezTo>
                    <a:pt x="16" y="7"/>
                    <a:pt x="20" y="4"/>
                    <a:pt x="24" y="0"/>
                  </a:cubicBezTo>
                  <a:close/>
                  <a:moveTo>
                    <a:pt x="12" y="9"/>
                  </a:moveTo>
                  <a:cubicBezTo>
                    <a:pt x="5" y="12"/>
                    <a:pt x="0" y="12"/>
                    <a:pt x="0" y="12"/>
                  </a:cubicBezTo>
                  <a:cubicBezTo>
                    <a:pt x="4" y="12"/>
                    <a:pt x="9" y="11"/>
                    <a:pt x="12" y="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8"/>
            <p:cNvSpPr/>
            <p:nvPr/>
          </p:nvSpPr>
          <p:spPr>
            <a:xfrm>
              <a:off x="5926625" y="2471125"/>
              <a:ext cx="275" cy="175"/>
            </a:xfrm>
            <a:custGeom>
              <a:rect b="b" l="l" r="r" t="t"/>
              <a:pathLst>
                <a:path extrusionOk="0" h="7" w="11">
                  <a:moveTo>
                    <a:pt x="8" y="1"/>
                  </a:moveTo>
                  <a:cubicBezTo>
                    <a:pt x="7" y="1"/>
                    <a:pt x="4" y="2"/>
                    <a:pt x="0" y="6"/>
                  </a:cubicBezTo>
                  <a:cubicBezTo>
                    <a:pt x="8" y="6"/>
                    <a:pt x="11"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8"/>
            <p:cNvSpPr/>
            <p:nvPr/>
          </p:nvSpPr>
          <p:spPr>
            <a:xfrm>
              <a:off x="5922475" y="2470375"/>
              <a:ext cx="900" cy="625"/>
            </a:xfrm>
            <a:custGeom>
              <a:rect b="b" l="l" r="r" t="t"/>
              <a:pathLst>
                <a:path extrusionOk="0" h="25" w="36">
                  <a:moveTo>
                    <a:pt x="35" y="0"/>
                  </a:moveTo>
                  <a:cubicBezTo>
                    <a:pt x="8" y="18"/>
                    <a:pt x="0" y="25"/>
                    <a:pt x="1" y="25"/>
                  </a:cubicBezTo>
                  <a:cubicBezTo>
                    <a:pt x="2" y="25"/>
                    <a:pt x="28" y="8"/>
                    <a:pt x="3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8"/>
            <p:cNvSpPr/>
            <p:nvPr/>
          </p:nvSpPr>
          <p:spPr>
            <a:xfrm>
              <a:off x="5922300" y="2470375"/>
              <a:ext cx="775" cy="625"/>
            </a:xfrm>
            <a:custGeom>
              <a:rect b="b" l="l" r="r" t="t"/>
              <a:pathLst>
                <a:path extrusionOk="0" h="25" w="31">
                  <a:moveTo>
                    <a:pt x="30" y="0"/>
                  </a:moveTo>
                  <a:cubicBezTo>
                    <a:pt x="8" y="18"/>
                    <a:pt x="1" y="25"/>
                    <a:pt x="1" y="25"/>
                  </a:cubicBezTo>
                  <a:cubicBezTo>
                    <a:pt x="2" y="25"/>
                    <a:pt x="23" y="8"/>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8"/>
            <p:cNvSpPr/>
            <p:nvPr/>
          </p:nvSpPr>
          <p:spPr>
            <a:xfrm>
              <a:off x="5923050" y="2470375"/>
              <a:ext cx="325" cy="25"/>
            </a:xfrm>
            <a:custGeom>
              <a:rect b="b" l="l" r="r" t="t"/>
              <a:pathLst>
                <a:path extrusionOk="0" h="1" w="13">
                  <a:moveTo>
                    <a:pt x="0" y="0"/>
                  </a:moveTo>
                  <a:cubicBezTo>
                    <a:pt x="0" y="0"/>
                    <a:pt x="12"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3" name="Google Shape;2343;p8"/>
            <p:cNvSpPr/>
            <p:nvPr/>
          </p:nvSpPr>
          <p:spPr>
            <a:xfrm>
              <a:off x="5923650" y="2470875"/>
              <a:ext cx="525" cy="200"/>
            </a:xfrm>
            <a:custGeom>
              <a:rect b="b" l="l" r="r" t="t"/>
              <a:pathLst>
                <a:path extrusionOk="0" h="8" w="21">
                  <a:moveTo>
                    <a:pt x="12" y="1"/>
                  </a:moveTo>
                  <a:cubicBezTo>
                    <a:pt x="9" y="1"/>
                    <a:pt x="5" y="2"/>
                    <a:pt x="0" y="4"/>
                  </a:cubicBezTo>
                  <a:cubicBezTo>
                    <a:pt x="5" y="7"/>
                    <a:pt x="9" y="8"/>
                    <a:pt x="12" y="8"/>
                  </a:cubicBezTo>
                  <a:cubicBezTo>
                    <a:pt x="20" y="8"/>
                    <a:pt x="2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4" name="Google Shape;2344;p8"/>
            <p:cNvSpPr/>
            <p:nvPr/>
          </p:nvSpPr>
          <p:spPr>
            <a:xfrm>
              <a:off x="5923350" y="2470975"/>
              <a:ext cx="325" cy="25"/>
            </a:xfrm>
            <a:custGeom>
              <a:rect b="b" l="l" r="r" t="t"/>
              <a:pathLst>
                <a:path extrusionOk="0" h="1" w="13">
                  <a:moveTo>
                    <a:pt x="12" y="0"/>
                  </a:moveTo>
                  <a:cubicBezTo>
                    <a:pt x="12" y="0"/>
                    <a:pt x="12" y="0"/>
                    <a:pt x="12" y="0"/>
                  </a:cubicBezTo>
                  <a:cubicBezTo>
                    <a:pt x="0"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8"/>
            <p:cNvSpPr/>
            <p:nvPr/>
          </p:nvSpPr>
          <p:spPr>
            <a:xfrm>
              <a:off x="5921275" y="2470075"/>
              <a:ext cx="300" cy="325"/>
            </a:xfrm>
            <a:custGeom>
              <a:rect b="b" l="l" r="r" t="t"/>
              <a:pathLst>
                <a:path extrusionOk="0" h="13" w="12">
                  <a:moveTo>
                    <a:pt x="0" y="1"/>
                  </a:moveTo>
                  <a:lnTo>
                    <a:pt x="0" y="1"/>
                  </a:lnTo>
                  <a:cubicBezTo>
                    <a:pt x="0" y="12"/>
                    <a:pt x="12" y="12"/>
                    <a:pt x="12" y="12"/>
                  </a:cubicBezTo>
                  <a:cubicBezTo>
                    <a:pt x="12" y="12"/>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8"/>
            <p:cNvSpPr/>
            <p:nvPr/>
          </p:nvSpPr>
          <p:spPr>
            <a:xfrm>
              <a:off x="5923650" y="2470375"/>
              <a:ext cx="900" cy="925"/>
            </a:xfrm>
            <a:custGeom>
              <a:rect b="b" l="l" r="r" t="t"/>
              <a:pathLst>
                <a:path extrusionOk="0" h="37" w="36">
                  <a:moveTo>
                    <a:pt x="36" y="0"/>
                  </a:moveTo>
                  <a:cubicBezTo>
                    <a:pt x="36" y="0"/>
                    <a:pt x="0" y="36"/>
                    <a:pt x="36" y="0"/>
                  </a:cubicBezTo>
                  <a:cubicBezTo>
                    <a:pt x="36"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8"/>
            <p:cNvSpPr/>
            <p:nvPr/>
          </p:nvSpPr>
          <p:spPr>
            <a:xfrm>
              <a:off x="5919025" y="2470400"/>
              <a:ext cx="1075" cy="300"/>
            </a:xfrm>
            <a:custGeom>
              <a:rect b="b" l="l" r="r" t="t"/>
              <a:pathLst>
                <a:path extrusionOk="0" h="12" w="43">
                  <a:moveTo>
                    <a:pt x="5" y="1"/>
                  </a:moveTo>
                  <a:cubicBezTo>
                    <a:pt x="0" y="1"/>
                    <a:pt x="27" y="11"/>
                    <a:pt x="42" y="11"/>
                  </a:cubicBezTo>
                  <a:cubicBezTo>
                    <a:pt x="19" y="3"/>
                    <a:pt x="8"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8"/>
            <p:cNvSpPr/>
            <p:nvPr/>
          </p:nvSpPr>
          <p:spPr>
            <a:xfrm>
              <a:off x="5919175" y="2470375"/>
              <a:ext cx="925" cy="325"/>
            </a:xfrm>
            <a:custGeom>
              <a:rect b="b" l="l" r="r" t="t"/>
              <a:pathLst>
                <a:path extrusionOk="0" h="13" w="37">
                  <a:moveTo>
                    <a:pt x="1" y="0"/>
                  </a:moveTo>
                  <a:cubicBezTo>
                    <a:pt x="1" y="0"/>
                    <a:pt x="2" y="0"/>
                    <a:pt x="5" y="1"/>
                  </a:cubicBezTo>
                  <a:lnTo>
                    <a:pt x="5" y="1"/>
                  </a:lnTo>
                  <a:cubicBezTo>
                    <a:pt x="4" y="1"/>
                    <a:pt x="2" y="0"/>
                    <a:pt x="1" y="0"/>
                  </a:cubicBezTo>
                  <a:close/>
                  <a:moveTo>
                    <a:pt x="5" y="1"/>
                  </a:moveTo>
                  <a:lnTo>
                    <a:pt x="5" y="1"/>
                  </a:lnTo>
                  <a:cubicBezTo>
                    <a:pt x="16" y="3"/>
                    <a:pt x="26" y="12"/>
                    <a:pt x="36" y="12"/>
                  </a:cubicBezTo>
                  <a:cubicBezTo>
                    <a:pt x="21" y="5"/>
                    <a:pt x="11" y="2"/>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8"/>
            <p:cNvSpPr/>
            <p:nvPr/>
          </p:nvSpPr>
          <p:spPr>
            <a:xfrm>
              <a:off x="5921125" y="2470975"/>
              <a:ext cx="175" cy="250"/>
            </a:xfrm>
            <a:custGeom>
              <a:rect b="b" l="l" r="r" t="t"/>
              <a:pathLst>
                <a:path extrusionOk="0" h="10" w="7">
                  <a:moveTo>
                    <a:pt x="6" y="0"/>
                  </a:moveTo>
                  <a:cubicBezTo>
                    <a:pt x="0" y="6"/>
                    <a:pt x="0" y="9"/>
                    <a:pt x="2" y="9"/>
                  </a:cubicBezTo>
                  <a:cubicBezTo>
                    <a:pt x="3" y="9"/>
                    <a:pt x="6" y="6"/>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8"/>
            <p:cNvSpPr/>
            <p:nvPr/>
          </p:nvSpPr>
          <p:spPr>
            <a:xfrm>
              <a:off x="5920375" y="2470675"/>
              <a:ext cx="950" cy="375"/>
            </a:xfrm>
            <a:custGeom>
              <a:rect b="b" l="l" r="r" t="t"/>
              <a:pathLst>
                <a:path extrusionOk="0" h="15" w="38">
                  <a:moveTo>
                    <a:pt x="0" y="0"/>
                  </a:moveTo>
                  <a:cubicBezTo>
                    <a:pt x="25" y="10"/>
                    <a:pt x="36" y="14"/>
                    <a:pt x="37" y="14"/>
                  </a:cubicBezTo>
                  <a:cubicBezTo>
                    <a:pt x="38" y="14"/>
                    <a:pt x="21" y="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8"/>
            <p:cNvSpPr/>
            <p:nvPr/>
          </p:nvSpPr>
          <p:spPr>
            <a:xfrm>
              <a:off x="5921275" y="2470675"/>
              <a:ext cx="300" cy="325"/>
            </a:xfrm>
            <a:custGeom>
              <a:rect b="b" l="l" r="r" t="t"/>
              <a:pathLst>
                <a:path extrusionOk="0" h="13" w="12">
                  <a:moveTo>
                    <a:pt x="12" y="12"/>
                  </a:moveTo>
                  <a:cubicBezTo>
                    <a:pt x="0" y="0"/>
                    <a:pt x="12" y="12"/>
                    <a:pt x="12" y="12"/>
                  </a:cubicBezTo>
                  <a:cubicBezTo>
                    <a:pt x="12" y="12"/>
                    <a:pt x="12" y="12"/>
                    <a:pt x="12"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8"/>
            <p:cNvSpPr/>
            <p:nvPr/>
          </p:nvSpPr>
          <p:spPr>
            <a:xfrm>
              <a:off x="5920675" y="2470675"/>
              <a:ext cx="900" cy="25"/>
            </a:xfrm>
            <a:custGeom>
              <a:rect b="b" l="l" r="r" t="t"/>
              <a:pathLst>
                <a:path extrusionOk="0" h="1" w="36">
                  <a:moveTo>
                    <a:pt x="36" y="0"/>
                  </a:moveTo>
                  <a:cubicBezTo>
                    <a:pt x="0"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8"/>
            <p:cNvSpPr/>
            <p:nvPr/>
          </p:nvSpPr>
          <p:spPr>
            <a:xfrm>
              <a:off x="5920100" y="2470675"/>
              <a:ext cx="1475" cy="150"/>
            </a:xfrm>
            <a:custGeom>
              <a:rect b="b" l="l" r="r" t="t"/>
              <a:pathLst>
                <a:path extrusionOk="0" h="6" w="59">
                  <a:moveTo>
                    <a:pt x="59" y="0"/>
                  </a:moveTo>
                  <a:cubicBezTo>
                    <a:pt x="35" y="0"/>
                    <a:pt x="1" y="6"/>
                    <a:pt x="9" y="6"/>
                  </a:cubicBezTo>
                  <a:cubicBezTo>
                    <a:pt x="13" y="6"/>
                    <a:pt x="27" y="4"/>
                    <a:pt x="5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8"/>
            <p:cNvSpPr/>
            <p:nvPr/>
          </p:nvSpPr>
          <p:spPr>
            <a:xfrm>
              <a:off x="5923650" y="2471675"/>
              <a:ext cx="950" cy="800"/>
            </a:xfrm>
            <a:custGeom>
              <a:rect b="b" l="l" r="r" t="t"/>
              <a:pathLst>
                <a:path extrusionOk="0" h="32" w="38">
                  <a:moveTo>
                    <a:pt x="35" y="0"/>
                  </a:moveTo>
                  <a:cubicBezTo>
                    <a:pt x="33" y="0"/>
                    <a:pt x="24" y="8"/>
                    <a:pt x="0" y="32"/>
                  </a:cubicBezTo>
                  <a:cubicBezTo>
                    <a:pt x="8" y="32"/>
                    <a:pt x="37" y="0"/>
                    <a:pt x="3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8"/>
            <p:cNvSpPr/>
            <p:nvPr/>
          </p:nvSpPr>
          <p:spPr>
            <a:xfrm>
              <a:off x="5903400" y="2473350"/>
              <a:ext cx="1225" cy="925"/>
            </a:xfrm>
            <a:custGeom>
              <a:rect b="b" l="l" r="r" t="t"/>
              <a:pathLst>
                <a:path extrusionOk="0" h="37" w="49">
                  <a:moveTo>
                    <a:pt x="24" y="36"/>
                  </a:moveTo>
                  <a:cubicBezTo>
                    <a:pt x="48" y="1"/>
                    <a:pt x="24" y="36"/>
                    <a:pt x="24" y="36"/>
                  </a:cubicBezTo>
                  <a:cubicBezTo>
                    <a:pt x="24" y="36"/>
                    <a:pt x="1" y="36"/>
                    <a:pt x="24"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8"/>
            <p:cNvSpPr/>
            <p:nvPr/>
          </p:nvSpPr>
          <p:spPr>
            <a:xfrm>
              <a:off x="5601275" y="2392975"/>
              <a:ext cx="625" cy="1225"/>
            </a:xfrm>
            <a:custGeom>
              <a:rect b="b" l="l" r="r" t="t"/>
              <a:pathLst>
                <a:path extrusionOk="0" h="49" w="25">
                  <a:moveTo>
                    <a:pt x="1" y="48"/>
                  </a:moveTo>
                  <a:cubicBezTo>
                    <a:pt x="25" y="1"/>
                    <a:pt x="1" y="48"/>
                    <a:pt x="1" y="48"/>
                  </a:cubicBezTo>
                  <a:cubicBezTo>
                    <a:pt x="1" y="48"/>
                    <a:pt x="1" y="48"/>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8"/>
            <p:cNvSpPr/>
            <p:nvPr/>
          </p:nvSpPr>
          <p:spPr>
            <a:xfrm>
              <a:off x="5606350" y="2389125"/>
              <a:ext cx="625" cy="1200"/>
            </a:xfrm>
            <a:custGeom>
              <a:rect b="b" l="l" r="r" t="t"/>
              <a:pathLst>
                <a:path extrusionOk="0" h="48" w="25">
                  <a:moveTo>
                    <a:pt x="0" y="48"/>
                  </a:moveTo>
                  <a:cubicBezTo>
                    <a:pt x="24" y="0"/>
                    <a:pt x="0" y="48"/>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8" name="Google Shape;2358;p8"/>
            <p:cNvSpPr/>
            <p:nvPr/>
          </p:nvSpPr>
          <p:spPr>
            <a:xfrm>
              <a:off x="5602175" y="2393575"/>
              <a:ext cx="625" cy="1525"/>
            </a:xfrm>
            <a:custGeom>
              <a:rect b="b" l="l" r="r" t="t"/>
              <a:pathLst>
                <a:path extrusionOk="0" h="61" w="25">
                  <a:moveTo>
                    <a:pt x="24" y="1"/>
                  </a:moveTo>
                  <a:cubicBezTo>
                    <a:pt x="12" y="1"/>
                    <a:pt x="1" y="13"/>
                    <a:pt x="12" y="60"/>
                  </a:cubicBezTo>
                  <a:cubicBezTo>
                    <a:pt x="12" y="36"/>
                    <a:pt x="12"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9" name="Google Shape;2359;p8"/>
            <p:cNvSpPr/>
            <p:nvPr/>
          </p:nvSpPr>
          <p:spPr>
            <a:xfrm>
              <a:off x="5604550" y="2391450"/>
              <a:ext cx="175" cy="375"/>
            </a:xfrm>
            <a:custGeom>
              <a:rect b="b" l="l" r="r" t="t"/>
              <a:pathLst>
                <a:path extrusionOk="0" h="15" w="7">
                  <a:moveTo>
                    <a:pt x="6" y="0"/>
                  </a:moveTo>
                  <a:cubicBezTo>
                    <a:pt x="5" y="0"/>
                    <a:pt x="1" y="7"/>
                    <a:pt x="1" y="14"/>
                  </a:cubicBezTo>
                  <a:cubicBezTo>
                    <a:pt x="6" y="4"/>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8"/>
            <p:cNvSpPr/>
            <p:nvPr/>
          </p:nvSpPr>
          <p:spPr>
            <a:xfrm>
              <a:off x="5602175" y="2393875"/>
              <a:ext cx="25" cy="325"/>
            </a:xfrm>
            <a:custGeom>
              <a:rect b="b" l="l" r="r" t="t"/>
              <a:pathLst>
                <a:path extrusionOk="0" h="13" w="1">
                  <a:moveTo>
                    <a:pt x="1" y="1"/>
                  </a:moveTo>
                  <a:cubicBezTo>
                    <a:pt x="1" y="1"/>
                    <a:pt x="1" y="12"/>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8"/>
            <p:cNvSpPr/>
            <p:nvPr/>
          </p:nvSpPr>
          <p:spPr>
            <a:xfrm>
              <a:off x="5602175" y="239417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8"/>
            <p:cNvSpPr/>
            <p:nvPr/>
          </p:nvSpPr>
          <p:spPr>
            <a:xfrm>
              <a:off x="5604550" y="2391800"/>
              <a:ext cx="25" cy="325"/>
            </a:xfrm>
            <a:custGeom>
              <a:rect b="b" l="l" r="r" t="t"/>
              <a:pathLst>
                <a:path extrusionOk="0" h="13" w="1">
                  <a:moveTo>
                    <a:pt x="1" y="0"/>
                  </a:moveTo>
                  <a:cubicBezTo>
                    <a:pt x="1" y="0"/>
                    <a:pt x="1" y="0"/>
                    <a:pt x="1" y="0"/>
                  </a:cubicBezTo>
                  <a:cubicBezTo>
                    <a:pt x="1" y="0"/>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8"/>
            <p:cNvSpPr/>
            <p:nvPr/>
          </p:nvSpPr>
          <p:spPr>
            <a:xfrm>
              <a:off x="5605750" y="2394175"/>
              <a:ext cx="25" cy="325"/>
            </a:xfrm>
            <a:custGeom>
              <a:rect b="b" l="l" r="r" t="t"/>
              <a:pathLst>
                <a:path extrusionOk="0" h="13" w="1">
                  <a:moveTo>
                    <a:pt x="0" y="0"/>
                  </a:moveTo>
                  <a:cubicBezTo>
                    <a:pt x="0" y="0"/>
                    <a:pt x="0" y="0"/>
                    <a:pt x="0" y="12"/>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8"/>
            <p:cNvSpPr/>
            <p:nvPr/>
          </p:nvSpPr>
          <p:spPr>
            <a:xfrm>
              <a:off x="5599800" y="2387025"/>
              <a:ext cx="25" cy="625"/>
            </a:xfrm>
            <a:custGeom>
              <a:rect b="b" l="l" r="r" t="t"/>
              <a:pathLst>
                <a:path extrusionOk="0" h="25" w="1">
                  <a:moveTo>
                    <a:pt x="0" y="1"/>
                  </a:moveTo>
                  <a:cubicBezTo>
                    <a:pt x="0" y="25"/>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8"/>
            <p:cNvSpPr/>
            <p:nvPr/>
          </p:nvSpPr>
          <p:spPr>
            <a:xfrm>
              <a:off x="5606500" y="2392975"/>
              <a:ext cx="175" cy="400"/>
            </a:xfrm>
            <a:custGeom>
              <a:rect b="b" l="l" r="r" t="t"/>
              <a:pathLst>
                <a:path extrusionOk="0" h="16" w="7">
                  <a:moveTo>
                    <a:pt x="6" y="1"/>
                  </a:moveTo>
                  <a:cubicBezTo>
                    <a:pt x="0" y="13"/>
                    <a:pt x="0" y="16"/>
                    <a:pt x="2" y="16"/>
                  </a:cubicBezTo>
                  <a:cubicBezTo>
                    <a:pt x="3" y="16"/>
                    <a:pt x="6" y="13"/>
                    <a:pt x="6" y="13"/>
                  </a:cubicBezTo>
                  <a:cubicBezTo>
                    <a:pt x="6" y="13"/>
                    <a:pt x="6" y="13"/>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8"/>
            <p:cNvSpPr/>
            <p:nvPr/>
          </p:nvSpPr>
          <p:spPr>
            <a:xfrm>
              <a:off x="5603675" y="2393575"/>
              <a:ext cx="25" cy="325"/>
            </a:xfrm>
            <a:custGeom>
              <a:rect b="b" l="l" r="r" t="t"/>
              <a:pathLst>
                <a:path extrusionOk="0" h="13" w="1">
                  <a:moveTo>
                    <a:pt x="0" y="13"/>
                  </a:moveTo>
                  <a:cubicBezTo>
                    <a:pt x="0" y="1"/>
                    <a:pt x="0" y="1"/>
                    <a:pt x="0" y="13"/>
                  </a:cubicBezTo>
                  <a:cubicBezTo>
                    <a:pt x="0" y="1"/>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8"/>
            <p:cNvSpPr/>
            <p:nvPr/>
          </p:nvSpPr>
          <p:spPr>
            <a:xfrm>
              <a:off x="5604600" y="2393875"/>
              <a:ext cx="275" cy="375"/>
            </a:xfrm>
            <a:custGeom>
              <a:rect b="b" l="l" r="r" t="t"/>
              <a:pathLst>
                <a:path extrusionOk="0" h="15" w="11">
                  <a:moveTo>
                    <a:pt x="11" y="1"/>
                  </a:moveTo>
                  <a:cubicBezTo>
                    <a:pt x="4" y="7"/>
                    <a:pt x="1" y="14"/>
                    <a:pt x="2" y="14"/>
                  </a:cubicBezTo>
                  <a:cubicBezTo>
                    <a:pt x="3" y="14"/>
                    <a:pt x="6" y="1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8"/>
            <p:cNvSpPr/>
            <p:nvPr/>
          </p:nvSpPr>
          <p:spPr>
            <a:xfrm>
              <a:off x="5605650" y="2394175"/>
              <a:ext cx="425" cy="550"/>
            </a:xfrm>
            <a:custGeom>
              <a:rect b="b" l="l" r="r" t="t"/>
              <a:pathLst>
                <a:path extrusionOk="0" h="22" w="17">
                  <a:moveTo>
                    <a:pt x="16" y="0"/>
                  </a:moveTo>
                  <a:cubicBezTo>
                    <a:pt x="8" y="0"/>
                    <a:pt x="0" y="22"/>
                    <a:pt x="3" y="22"/>
                  </a:cubicBezTo>
                  <a:cubicBezTo>
                    <a:pt x="4" y="22"/>
                    <a:pt x="8" y="16"/>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8"/>
            <p:cNvSpPr/>
            <p:nvPr/>
          </p:nvSpPr>
          <p:spPr>
            <a:xfrm>
              <a:off x="5607525" y="2386925"/>
              <a:ext cx="725" cy="1625"/>
            </a:xfrm>
            <a:custGeom>
              <a:rect b="b" l="l" r="r" t="t"/>
              <a:pathLst>
                <a:path extrusionOk="0" h="65" w="29">
                  <a:moveTo>
                    <a:pt x="28" y="1"/>
                  </a:moveTo>
                  <a:lnTo>
                    <a:pt x="28" y="1"/>
                  </a:lnTo>
                  <a:cubicBezTo>
                    <a:pt x="28" y="1"/>
                    <a:pt x="14" y="30"/>
                    <a:pt x="1" y="64"/>
                  </a:cubicBezTo>
                  <a:cubicBezTo>
                    <a:pt x="21" y="18"/>
                    <a:pt x="29" y="1"/>
                    <a:pt x="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8"/>
            <p:cNvSpPr/>
            <p:nvPr/>
          </p:nvSpPr>
          <p:spPr>
            <a:xfrm>
              <a:off x="5606650" y="2392675"/>
              <a:ext cx="325" cy="325"/>
            </a:xfrm>
            <a:custGeom>
              <a:rect b="b" l="l" r="r" t="t"/>
              <a:pathLst>
                <a:path extrusionOk="0" h="13" w="13">
                  <a:moveTo>
                    <a:pt x="12" y="1"/>
                  </a:moveTo>
                  <a:cubicBezTo>
                    <a:pt x="12" y="1"/>
                    <a:pt x="0"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8"/>
            <p:cNvSpPr/>
            <p:nvPr/>
          </p:nvSpPr>
          <p:spPr>
            <a:xfrm>
              <a:off x="5604975" y="2394550"/>
              <a:ext cx="200" cy="300"/>
            </a:xfrm>
            <a:custGeom>
              <a:rect b="b" l="l" r="r" t="t"/>
              <a:pathLst>
                <a:path extrusionOk="0" h="12" w="8">
                  <a:moveTo>
                    <a:pt x="6" y="1"/>
                  </a:moveTo>
                  <a:cubicBezTo>
                    <a:pt x="4" y="1"/>
                    <a:pt x="0" y="12"/>
                    <a:pt x="4" y="12"/>
                  </a:cubicBezTo>
                  <a:cubicBezTo>
                    <a:pt x="5" y="12"/>
                    <a:pt x="6" y="11"/>
                    <a:pt x="8" y="9"/>
                  </a:cubicBezTo>
                  <a:cubicBezTo>
                    <a:pt x="8" y="3"/>
                    <a:pt x="7"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8"/>
            <p:cNvSpPr/>
            <p:nvPr/>
          </p:nvSpPr>
          <p:spPr>
            <a:xfrm>
              <a:off x="5602475" y="2394300"/>
              <a:ext cx="175" cy="500"/>
            </a:xfrm>
            <a:custGeom>
              <a:rect b="b" l="l" r="r" t="t"/>
              <a:pathLst>
                <a:path extrusionOk="0" h="20" w="7">
                  <a:moveTo>
                    <a:pt x="6" y="0"/>
                  </a:moveTo>
                  <a:cubicBezTo>
                    <a:pt x="5" y="0"/>
                    <a:pt x="0" y="12"/>
                    <a:pt x="0" y="19"/>
                  </a:cubicBezTo>
                  <a:cubicBezTo>
                    <a:pt x="5" y="5"/>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3" name="Google Shape;2373;p8"/>
            <p:cNvSpPr/>
            <p:nvPr/>
          </p:nvSpPr>
          <p:spPr>
            <a:xfrm>
              <a:off x="5602475" y="2394475"/>
              <a:ext cx="325" cy="325"/>
            </a:xfrm>
            <a:custGeom>
              <a:rect b="b" l="l" r="r" t="t"/>
              <a:pathLst>
                <a:path extrusionOk="0" h="13" w="13">
                  <a:moveTo>
                    <a:pt x="12" y="0"/>
                  </a:moveTo>
                  <a:cubicBezTo>
                    <a:pt x="0" y="0"/>
                    <a:pt x="0" y="0"/>
                    <a:pt x="0" y="12"/>
                  </a:cubicBezTo>
                  <a:cubicBezTo>
                    <a:pt x="0"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4" name="Google Shape;2374;p8"/>
            <p:cNvSpPr/>
            <p:nvPr/>
          </p:nvSpPr>
          <p:spPr>
            <a:xfrm>
              <a:off x="5601575" y="2394350"/>
              <a:ext cx="175" cy="450"/>
            </a:xfrm>
            <a:custGeom>
              <a:rect b="b" l="l" r="r" t="t"/>
              <a:pathLst>
                <a:path extrusionOk="0" h="18" w="7">
                  <a:moveTo>
                    <a:pt x="6" y="1"/>
                  </a:moveTo>
                  <a:cubicBezTo>
                    <a:pt x="6" y="1"/>
                    <a:pt x="3" y="8"/>
                    <a:pt x="1" y="8"/>
                  </a:cubicBezTo>
                  <a:cubicBezTo>
                    <a:pt x="1" y="8"/>
                    <a:pt x="1" y="7"/>
                    <a:pt x="1" y="5"/>
                  </a:cubicBezTo>
                  <a:cubicBezTo>
                    <a:pt x="1" y="5"/>
                    <a:pt x="1" y="17"/>
                    <a:pt x="1" y="17"/>
                  </a:cubicBezTo>
                  <a:cubicBezTo>
                    <a:pt x="5" y="5"/>
                    <a:pt x="6"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5" name="Google Shape;2375;p8"/>
            <p:cNvSpPr/>
            <p:nvPr/>
          </p:nvSpPr>
          <p:spPr>
            <a:xfrm>
              <a:off x="5620925" y="2354300"/>
              <a:ext cx="625" cy="900"/>
            </a:xfrm>
            <a:custGeom>
              <a:rect b="b" l="l" r="r" t="t"/>
              <a:pathLst>
                <a:path extrusionOk="0" h="36" w="25">
                  <a:moveTo>
                    <a:pt x="24" y="0"/>
                  </a:moveTo>
                  <a:cubicBezTo>
                    <a:pt x="1" y="36"/>
                    <a:pt x="24" y="0"/>
                    <a:pt x="24"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6" name="Google Shape;2376;p8"/>
            <p:cNvSpPr/>
            <p:nvPr/>
          </p:nvSpPr>
          <p:spPr>
            <a:xfrm>
              <a:off x="5624200" y="2354875"/>
              <a:ext cx="625" cy="625"/>
            </a:xfrm>
            <a:custGeom>
              <a:rect b="b" l="l" r="r" t="t"/>
              <a:pathLst>
                <a:path extrusionOk="0" h="25" w="25">
                  <a:moveTo>
                    <a:pt x="24" y="1"/>
                  </a:moveTo>
                  <a:cubicBezTo>
                    <a:pt x="13" y="13"/>
                    <a:pt x="1" y="25"/>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7" name="Google Shape;2377;p8"/>
            <p:cNvSpPr/>
            <p:nvPr/>
          </p:nvSpPr>
          <p:spPr>
            <a:xfrm>
              <a:off x="5623900" y="2354875"/>
              <a:ext cx="325" cy="325"/>
            </a:xfrm>
            <a:custGeom>
              <a:rect b="b" l="l" r="r" t="t"/>
              <a:pathLst>
                <a:path extrusionOk="0" h="13" w="13">
                  <a:moveTo>
                    <a:pt x="13" y="1"/>
                  </a:moveTo>
                  <a:cubicBezTo>
                    <a:pt x="13" y="1"/>
                    <a:pt x="12" y="1"/>
                    <a:pt x="1" y="13"/>
                  </a:cubicBezTo>
                  <a:cubicBezTo>
                    <a:pt x="13" y="13"/>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8" name="Google Shape;2378;p8"/>
            <p:cNvSpPr/>
            <p:nvPr/>
          </p:nvSpPr>
          <p:spPr>
            <a:xfrm>
              <a:off x="5621525" y="235430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9" name="Google Shape;2379;p8"/>
            <p:cNvSpPr/>
            <p:nvPr/>
          </p:nvSpPr>
          <p:spPr>
            <a:xfrm>
              <a:off x="5621225" y="2354300"/>
              <a:ext cx="325" cy="25"/>
            </a:xfrm>
            <a:custGeom>
              <a:rect b="b" l="l" r="r" t="t"/>
              <a:pathLst>
                <a:path extrusionOk="0" h="1" w="13">
                  <a:moveTo>
                    <a:pt x="12" y="0"/>
                  </a:moveTo>
                  <a:cubicBezTo>
                    <a:pt x="1" y="0"/>
                    <a:pt x="12"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0" name="Google Shape;2380;p8"/>
            <p:cNvSpPr/>
            <p:nvPr/>
          </p:nvSpPr>
          <p:spPr>
            <a:xfrm>
              <a:off x="5626575" y="2353400"/>
              <a:ext cx="1225" cy="1500"/>
            </a:xfrm>
            <a:custGeom>
              <a:rect b="b" l="l" r="r" t="t"/>
              <a:pathLst>
                <a:path extrusionOk="0" h="60" w="49">
                  <a:moveTo>
                    <a:pt x="1" y="60"/>
                  </a:moveTo>
                  <a:cubicBezTo>
                    <a:pt x="1" y="60"/>
                    <a:pt x="48" y="0"/>
                    <a:pt x="1" y="60"/>
                  </a:cubicBezTo>
                  <a:cubicBezTo>
                    <a:pt x="13" y="48"/>
                    <a:pt x="13" y="48"/>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1" name="Google Shape;2381;p8"/>
            <p:cNvSpPr/>
            <p:nvPr/>
          </p:nvSpPr>
          <p:spPr>
            <a:xfrm>
              <a:off x="5624925" y="2353100"/>
              <a:ext cx="500" cy="400"/>
            </a:xfrm>
            <a:custGeom>
              <a:rect b="b" l="l" r="r" t="t"/>
              <a:pathLst>
                <a:path extrusionOk="0" h="16" w="20">
                  <a:moveTo>
                    <a:pt x="19" y="0"/>
                  </a:moveTo>
                  <a:cubicBezTo>
                    <a:pt x="10" y="0"/>
                    <a:pt x="0" y="16"/>
                    <a:pt x="3" y="16"/>
                  </a:cubicBezTo>
                  <a:cubicBezTo>
                    <a:pt x="4" y="16"/>
                    <a:pt x="5" y="15"/>
                    <a:pt x="7" y="12"/>
                  </a:cubicBezTo>
                  <a:cubicBezTo>
                    <a:pt x="19" y="0"/>
                    <a:pt x="19"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2" name="Google Shape;2382;p8"/>
            <p:cNvSpPr/>
            <p:nvPr/>
          </p:nvSpPr>
          <p:spPr>
            <a:xfrm>
              <a:off x="5628075" y="2351600"/>
              <a:ext cx="300" cy="625"/>
            </a:xfrm>
            <a:custGeom>
              <a:rect b="b" l="l" r="r" t="t"/>
              <a:pathLst>
                <a:path extrusionOk="0" h="25" w="12">
                  <a:moveTo>
                    <a:pt x="11" y="1"/>
                  </a:moveTo>
                  <a:cubicBezTo>
                    <a:pt x="10" y="1"/>
                    <a:pt x="0" y="17"/>
                    <a:pt x="0" y="25"/>
                  </a:cubicBezTo>
                  <a:cubicBezTo>
                    <a:pt x="9" y="7"/>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3" name="Google Shape;2383;p8"/>
            <p:cNvSpPr/>
            <p:nvPr/>
          </p:nvSpPr>
          <p:spPr>
            <a:xfrm>
              <a:off x="5622125" y="2354575"/>
              <a:ext cx="625" cy="1225"/>
            </a:xfrm>
            <a:custGeom>
              <a:rect b="b" l="l" r="r" t="t"/>
              <a:pathLst>
                <a:path extrusionOk="0" h="49" w="25">
                  <a:moveTo>
                    <a:pt x="24" y="1"/>
                  </a:moveTo>
                  <a:cubicBezTo>
                    <a:pt x="24" y="1"/>
                    <a:pt x="12" y="1"/>
                    <a:pt x="0" y="49"/>
                  </a:cubicBezTo>
                  <a:cubicBezTo>
                    <a:pt x="12" y="25"/>
                    <a:pt x="24"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4" name="Google Shape;2384;p8"/>
            <p:cNvSpPr/>
            <p:nvPr/>
          </p:nvSpPr>
          <p:spPr>
            <a:xfrm>
              <a:off x="5623600" y="2354575"/>
              <a:ext cx="325" cy="325"/>
            </a:xfrm>
            <a:custGeom>
              <a:rect b="b" l="l" r="r" t="t"/>
              <a:pathLst>
                <a:path extrusionOk="0" h="13" w="13">
                  <a:moveTo>
                    <a:pt x="1" y="13"/>
                  </a:moveTo>
                  <a:cubicBezTo>
                    <a:pt x="13" y="1"/>
                    <a:pt x="1" y="13"/>
                    <a:pt x="1" y="13"/>
                  </a:cubicBezTo>
                  <a:cubicBezTo>
                    <a:pt x="1" y="13"/>
                    <a:pt x="1" y="13"/>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5" name="Google Shape;2385;p8"/>
            <p:cNvSpPr/>
            <p:nvPr/>
          </p:nvSpPr>
          <p:spPr>
            <a:xfrm>
              <a:off x="5626350" y="2355175"/>
              <a:ext cx="250" cy="400"/>
            </a:xfrm>
            <a:custGeom>
              <a:rect b="b" l="l" r="r" t="t"/>
              <a:pathLst>
                <a:path extrusionOk="0" h="16" w="10">
                  <a:moveTo>
                    <a:pt x="10" y="1"/>
                  </a:moveTo>
                  <a:cubicBezTo>
                    <a:pt x="4" y="13"/>
                    <a:pt x="1" y="16"/>
                    <a:pt x="1" y="16"/>
                  </a:cubicBezTo>
                  <a:cubicBezTo>
                    <a:pt x="1" y="16"/>
                    <a:pt x="4" y="13"/>
                    <a:pt x="10" y="13"/>
                  </a:cubicBezTo>
                  <a:cubicBezTo>
                    <a:pt x="10" y="13"/>
                    <a:pt x="10"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6" name="Google Shape;2386;p8"/>
            <p:cNvSpPr/>
            <p:nvPr/>
          </p:nvSpPr>
          <p:spPr>
            <a:xfrm>
              <a:off x="5626075" y="2354900"/>
              <a:ext cx="1525" cy="1800"/>
            </a:xfrm>
            <a:custGeom>
              <a:rect b="b" l="l" r="r" t="t"/>
              <a:pathLst>
                <a:path extrusionOk="0" h="72" w="61">
                  <a:moveTo>
                    <a:pt x="59" y="1"/>
                  </a:moveTo>
                  <a:cubicBezTo>
                    <a:pt x="59" y="1"/>
                    <a:pt x="52" y="10"/>
                    <a:pt x="33" y="36"/>
                  </a:cubicBezTo>
                  <a:cubicBezTo>
                    <a:pt x="43" y="15"/>
                    <a:pt x="44" y="7"/>
                    <a:pt x="41" y="7"/>
                  </a:cubicBezTo>
                  <a:lnTo>
                    <a:pt x="41" y="7"/>
                  </a:lnTo>
                  <a:cubicBezTo>
                    <a:pt x="34" y="7"/>
                    <a:pt x="0" y="54"/>
                    <a:pt x="9" y="71"/>
                  </a:cubicBezTo>
                  <a:cubicBezTo>
                    <a:pt x="9" y="71"/>
                    <a:pt x="60" y="1"/>
                    <a:pt x="5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7" name="Google Shape;2387;p8"/>
            <p:cNvSpPr/>
            <p:nvPr/>
          </p:nvSpPr>
          <p:spPr>
            <a:xfrm>
              <a:off x="5626575" y="2354875"/>
              <a:ext cx="625" cy="325"/>
            </a:xfrm>
            <a:custGeom>
              <a:rect b="b" l="l" r="r" t="t"/>
              <a:pathLst>
                <a:path extrusionOk="0" h="13" w="25">
                  <a:moveTo>
                    <a:pt x="25" y="1"/>
                  </a:moveTo>
                  <a:cubicBezTo>
                    <a:pt x="25" y="1"/>
                    <a:pt x="1" y="13"/>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8" name="Google Shape;2388;p8"/>
            <p:cNvSpPr/>
            <p:nvPr/>
          </p:nvSpPr>
          <p:spPr>
            <a:xfrm>
              <a:off x="5625750" y="2350675"/>
              <a:ext cx="350" cy="700"/>
            </a:xfrm>
            <a:custGeom>
              <a:rect b="b" l="l" r="r" t="t"/>
              <a:pathLst>
                <a:path extrusionOk="0" h="28" w="14">
                  <a:moveTo>
                    <a:pt x="13" y="1"/>
                  </a:moveTo>
                  <a:cubicBezTo>
                    <a:pt x="12" y="1"/>
                    <a:pt x="4" y="16"/>
                    <a:pt x="7" y="16"/>
                  </a:cubicBezTo>
                  <a:cubicBezTo>
                    <a:pt x="8" y="16"/>
                    <a:pt x="9" y="15"/>
                    <a:pt x="10" y="14"/>
                  </a:cubicBezTo>
                  <a:lnTo>
                    <a:pt x="10" y="14"/>
                  </a:lnTo>
                  <a:cubicBezTo>
                    <a:pt x="3" y="21"/>
                    <a:pt x="0" y="28"/>
                    <a:pt x="1" y="28"/>
                  </a:cubicBezTo>
                  <a:cubicBezTo>
                    <a:pt x="2" y="28"/>
                    <a:pt x="5" y="24"/>
                    <a:pt x="10" y="14"/>
                  </a:cubicBezTo>
                  <a:lnTo>
                    <a:pt x="10" y="14"/>
                  </a:lnTo>
                  <a:cubicBezTo>
                    <a:pt x="10" y="14"/>
                    <a:pt x="10" y="14"/>
                    <a:pt x="10" y="14"/>
                  </a:cubicBezTo>
                  <a:cubicBezTo>
                    <a:pt x="13" y="4"/>
                    <a:pt x="14"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9" name="Google Shape;2389;p8"/>
            <p:cNvSpPr/>
            <p:nvPr/>
          </p:nvSpPr>
          <p:spPr>
            <a:xfrm>
              <a:off x="5627175" y="2352025"/>
              <a:ext cx="400" cy="500"/>
            </a:xfrm>
            <a:custGeom>
              <a:rect b="b" l="l" r="r" t="t"/>
              <a:pathLst>
                <a:path extrusionOk="0" h="20" w="16">
                  <a:moveTo>
                    <a:pt x="14" y="1"/>
                  </a:moveTo>
                  <a:cubicBezTo>
                    <a:pt x="14" y="1"/>
                    <a:pt x="10" y="6"/>
                    <a:pt x="1" y="20"/>
                  </a:cubicBezTo>
                  <a:cubicBezTo>
                    <a:pt x="8" y="12"/>
                    <a:pt x="15"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8"/>
            <p:cNvSpPr/>
            <p:nvPr/>
          </p:nvSpPr>
          <p:spPr>
            <a:xfrm>
              <a:off x="5623575" y="2355475"/>
              <a:ext cx="950" cy="1275"/>
            </a:xfrm>
            <a:custGeom>
              <a:rect b="b" l="l" r="r" t="t"/>
              <a:pathLst>
                <a:path extrusionOk="0" h="51" w="38">
                  <a:moveTo>
                    <a:pt x="38" y="1"/>
                  </a:moveTo>
                  <a:lnTo>
                    <a:pt x="38" y="1"/>
                  </a:lnTo>
                  <a:cubicBezTo>
                    <a:pt x="17" y="28"/>
                    <a:pt x="1" y="51"/>
                    <a:pt x="1" y="51"/>
                  </a:cubicBezTo>
                  <a:cubicBezTo>
                    <a:pt x="1" y="51"/>
                    <a:pt x="12" y="37"/>
                    <a:pt x="3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8"/>
            <p:cNvSpPr/>
            <p:nvPr/>
          </p:nvSpPr>
          <p:spPr>
            <a:xfrm>
              <a:off x="5625300" y="2356075"/>
              <a:ext cx="425" cy="425"/>
            </a:xfrm>
            <a:custGeom>
              <a:rect b="b" l="l" r="r" t="t"/>
              <a:pathLst>
                <a:path extrusionOk="0" h="17" w="17">
                  <a:moveTo>
                    <a:pt x="16" y="0"/>
                  </a:moveTo>
                  <a:cubicBezTo>
                    <a:pt x="8" y="0"/>
                    <a:pt x="0" y="16"/>
                    <a:pt x="3" y="16"/>
                  </a:cubicBezTo>
                  <a:cubicBezTo>
                    <a:pt x="4" y="16"/>
                    <a:pt x="8" y="12"/>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8"/>
            <p:cNvSpPr/>
            <p:nvPr/>
          </p:nvSpPr>
          <p:spPr>
            <a:xfrm>
              <a:off x="5626575" y="2353700"/>
              <a:ext cx="2700" cy="1800"/>
            </a:xfrm>
            <a:custGeom>
              <a:rect b="b" l="l" r="r" t="t"/>
              <a:pathLst>
                <a:path extrusionOk="0" h="72" w="108">
                  <a:moveTo>
                    <a:pt x="37" y="48"/>
                  </a:moveTo>
                  <a:cubicBezTo>
                    <a:pt x="1" y="72"/>
                    <a:pt x="108" y="0"/>
                    <a:pt x="37" y="48"/>
                  </a:cubicBezTo>
                  <a:cubicBezTo>
                    <a:pt x="37" y="48"/>
                    <a:pt x="37" y="48"/>
                    <a:pt x="37"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8"/>
            <p:cNvSpPr/>
            <p:nvPr/>
          </p:nvSpPr>
          <p:spPr>
            <a:xfrm>
              <a:off x="5626575" y="2355475"/>
              <a:ext cx="625" cy="1225"/>
            </a:xfrm>
            <a:custGeom>
              <a:rect b="b" l="l" r="r" t="t"/>
              <a:pathLst>
                <a:path extrusionOk="0" h="49" w="25">
                  <a:moveTo>
                    <a:pt x="25" y="1"/>
                  </a:moveTo>
                  <a:cubicBezTo>
                    <a:pt x="1" y="48"/>
                    <a:pt x="25" y="1"/>
                    <a:pt x="25" y="1"/>
                  </a:cubicBezTo>
                  <a:cubicBezTo>
                    <a:pt x="25" y="1"/>
                    <a:pt x="25"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8"/>
            <p:cNvSpPr/>
            <p:nvPr/>
          </p:nvSpPr>
          <p:spPr>
            <a:xfrm>
              <a:off x="5624500" y="2356150"/>
              <a:ext cx="325" cy="300"/>
            </a:xfrm>
            <a:custGeom>
              <a:rect b="b" l="l" r="r" t="t"/>
              <a:pathLst>
                <a:path extrusionOk="0" h="12" w="13">
                  <a:moveTo>
                    <a:pt x="11" y="1"/>
                  </a:moveTo>
                  <a:cubicBezTo>
                    <a:pt x="10" y="1"/>
                    <a:pt x="7" y="3"/>
                    <a:pt x="1" y="9"/>
                  </a:cubicBezTo>
                  <a:cubicBezTo>
                    <a:pt x="1" y="11"/>
                    <a:pt x="1" y="12"/>
                    <a:pt x="2" y="12"/>
                  </a:cubicBezTo>
                  <a:cubicBezTo>
                    <a:pt x="5" y="12"/>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8"/>
            <p:cNvSpPr/>
            <p:nvPr/>
          </p:nvSpPr>
          <p:spPr>
            <a:xfrm>
              <a:off x="5621825" y="2347275"/>
              <a:ext cx="200" cy="375"/>
            </a:xfrm>
            <a:custGeom>
              <a:rect b="b" l="l" r="r" t="t"/>
              <a:pathLst>
                <a:path extrusionOk="0" h="15" w="8">
                  <a:moveTo>
                    <a:pt x="5" y="0"/>
                  </a:moveTo>
                  <a:cubicBezTo>
                    <a:pt x="4" y="0"/>
                    <a:pt x="3" y="2"/>
                    <a:pt x="0" y="7"/>
                  </a:cubicBezTo>
                  <a:cubicBezTo>
                    <a:pt x="0" y="12"/>
                    <a:pt x="1" y="14"/>
                    <a:pt x="2" y="14"/>
                  </a:cubicBezTo>
                  <a:cubicBezTo>
                    <a:pt x="4" y="14"/>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8"/>
            <p:cNvSpPr/>
            <p:nvPr/>
          </p:nvSpPr>
          <p:spPr>
            <a:xfrm>
              <a:off x="5621325" y="2347450"/>
              <a:ext cx="525" cy="625"/>
            </a:xfrm>
            <a:custGeom>
              <a:rect b="b" l="l" r="r" t="t"/>
              <a:pathLst>
                <a:path extrusionOk="0" h="25" w="21">
                  <a:moveTo>
                    <a:pt x="20" y="0"/>
                  </a:moveTo>
                  <a:cubicBezTo>
                    <a:pt x="13" y="8"/>
                    <a:pt x="1" y="24"/>
                    <a:pt x="2" y="24"/>
                  </a:cubicBezTo>
                  <a:cubicBezTo>
                    <a:pt x="2" y="24"/>
                    <a:pt x="7" y="18"/>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8"/>
            <p:cNvSpPr/>
            <p:nvPr/>
          </p:nvSpPr>
          <p:spPr>
            <a:xfrm>
              <a:off x="5622425" y="2354875"/>
              <a:ext cx="325" cy="625"/>
            </a:xfrm>
            <a:custGeom>
              <a:rect b="b" l="l" r="r" t="t"/>
              <a:pathLst>
                <a:path extrusionOk="0" h="25" w="13">
                  <a:moveTo>
                    <a:pt x="0" y="25"/>
                  </a:moveTo>
                  <a:cubicBezTo>
                    <a:pt x="0" y="25"/>
                    <a:pt x="12" y="1"/>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8"/>
            <p:cNvSpPr/>
            <p:nvPr/>
          </p:nvSpPr>
          <p:spPr>
            <a:xfrm>
              <a:off x="5621225" y="2354925"/>
              <a:ext cx="325" cy="275"/>
            </a:xfrm>
            <a:custGeom>
              <a:rect b="b" l="l" r="r" t="t"/>
              <a:pathLst>
                <a:path extrusionOk="0" h="11" w="13">
                  <a:moveTo>
                    <a:pt x="12" y="0"/>
                  </a:moveTo>
                  <a:cubicBezTo>
                    <a:pt x="11" y="0"/>
                    <a:pt x="8" y="3"/>
                    <a:pt x="1" y="11"/>
                  </a:cubicBezTo>
                  <a:lnTo>
                    <a:pt x="12" y="11"/>
                  </a:lnTo>
                  <a:cubicBezTo>
                    <a:pt x="5" y="11"/>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8"/>
            <p:cNvSpPr/>
            <p:nvPr/>
          </p:nvSpPr>
          <p:spPr>
            <a:xfrm>
              <a:off x="5656050" y="2326925"/>
              <a:ext cx="550" cy="300"/>
            </a:xfrm>
            <a:custGeom>
              <a:rect b="b" l="l" r="r" t="t"/>
              <a:pathLst>
                <a:path extrusionOk="0" h="12" w="22">
                  <a:moveTo>
                    <a:pt x="19" y="1"/>
                  </a:moveTo>
                  <a:cubicBezTo>
                    <a:pt x="18" y="1"/>
                    <a:pt x="12" y="4"/>
                    <a:pt x="1" y="12"/>
                  </a:cubicBezTo>
                  <a:cubicBezTo>
                    <a:pt x="9" y="12"/>
                    <a:pt x="22"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p8"/>
            <p:cNvSpPr/>
            <p:nvPr/>
          </p:nvSpPr>
          <p:spPr>
            <a:xfrm>
              <a:off x="5655450" y="2327500"/>
              <a:ext cx="325" cy="25"/>
            </a:xfrm>
            <a:custGeom>
              <a:rect b="b" l="l" r="r" t="t"/>
              <a:pathLst>
                <a:path extrusionOk="0" h="1" w="13">
                  <a:moveTo>
                    <a:pt x="1" y="0"/>
                  </a:moveTo>
                  <a:lnTo>
                    <a:pt x="1" y="0"/>
                  </a:ln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p8"/>
            <p:cNvSpPr/>
            <p:nvPr/>
          </p:nvSpPr>
          <p:spPr>
            <a:xfrm>
              <a:off x="5655450" y="2327500"/>
              <a:ext cx="325" cy="25"/>
            </a:xfrm>
            <a:custGeom>
              <a:rect b="b" l="l" r="r" t="t"/>
              <a:pathLst>
                <a:path extrusionOk="0" h="1" w="13">
                  <a:moveTo>
                    <a:pt x="13" y="0"/>
                  </a:move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8"/>
            <p:cNvSpPr/>
            <p:nvPr/>
          </p:nvSpPr>
          <p:spPr>
            <a:xfrm>
              <a:off x="5655450" y="2327500"/>
              <a:ext cx="325" cy="25"/>
            </a:xfrm>
            <a:custGeom>
              <a:rect b="b" l="l" r="r" t="t"/>
              <a:pathLst>
                <a:path extrusionOk="0" h="1" w="13">
                  <a:moveTo>
                    <a:pt x="13" y="0"/>
                  </a:move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8"/>
            <p:cNvSpPr/>
            <p:nvPr/>
          </p:nvSpPr>
          <p:spPr>
            <a:xfrm>
              <a:off x="5655150" y="2327800"/>
              <a:ext cx="325" cy="25"/>
            </a:xfrm>
            <a:custGeom>
              <a:rect b="b" l="l" r="r" t="t"/>
              <a:pathLst>
                <a:path extrusionOk="0" h="1" w="13">
                  <a:moveTo>
                    <a:pt x="1" y="0"/>
                  </a:move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8"/>
            <p:cNvSpPr/>
            <p:nvPr/>
          </p:nvSpPr>
          <p:spPr>
            <a:xfrm>
              <a:off x="5655150" y="2327200"/>
              <a:ext cx="625" cy="625"/>
            </a:xfrm>
            <a:custGeom>
              <a:rect b="b" l="l" r="r" t="t"/>
              <a:pathLst>
                <a:path extrusionOk="0" h="25" w="25">
                  <a:moveTo>
                    <a:pt x="1" y="24"/>
                  </a:moveTo>
                  <a:cubicBezTo>
                    <a:pt x="25" y="1"/>
                    <a:pt x="25" y="1"/>
                    <a:pt x="1" y="24"/>
                  </a:cubicBezTo>
                  <a:cubicBezTo>
                    <a:pt x="1" y="24"/>
                    <a:pt x="1" y="24"/>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8"/>
            <p:cNvSpPr/>
            <p:nvPr/>
          </p:nvSpPr>
          <p:spPr>
            <a:xfrm>
              <a:off x="5655150" y="2327675"/>
              <a:ext cx="300" cy="150"/>
            </a:xfrm>
            <a:custGeom>
              <a:rect b="b" l="l" r="r" t="t"/>
              <a:pathLst>
                <a:path extrusionOk="0" h="6" w="12">
                  <a:moveTo>
                    <a:pt x="9" y="0"/>
                  </a:moveTo>
                  <a:cubicBezTo>
                    <a:pt x="7" y="0"/>
                    <a:pt x="5" y="1"/>
                    <a:pt x="1" y="5"/>
                  </a:cubicBezTo>
                  <a:cubicBezTo>
                    <a:pt x="9" y="5"/>
                    <a:pt x="11"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8"/>
            <p:cNvSpPr/>
            <p:nvPr/>
          </p:nvSpPr>
          <p:spPr>
            <a:xfrm>
              <a:off x="5656050" y="232690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8"/>
            <p:cNvSpPr/>
            <p:nvPr/>
          </p:nvSpPr>
          <p:spPr>
            <a:xfrm>
              <a:off x="5655450" y="2327200"/>
              <a:ext cx="325" cy="25"/>
            </a:xfrm>
            <a:custGeom>
              <a:rect b="b" l="l" r="r" t="t"/>
              <a:pathLst>
                <a:path extrusionOk="0" h="1" w="13">
                  <a:moveTo>
                    <a:pt x="13" y="1"/>
                  </a:moveTo>
                  <a:cubicBezTo>
                    <a:pt x="13" y="1"/>
                    <a:pt x="13" y="1"/>
                    <a:pt x="13" y="1"/>
                  </a:cubicBezTo>
                  <a:cubicBezTo>
                    <a:pt x="1" y="1"/>
                    <a:pt x="1"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8"/>
            <p:cNvSpPr/>
            <p:nvPr/>
          </p:nvSpPr>
          <p:spPr>
            <a:xfrm>
              <a:off x="5656050" y="2326900"/>
              <a:ext cx="325" cy="25"/>
            </a:xfrm>
            <a:custGeom>
              <a:rect b="b" l="l" r="r" t="t"/>
              <a:pathLst>
                <a:path extrusionOk="0" h="1" w="13">
                  <a:moveTo>
                    <a:pt x="1" y="1"/>
                  </a:moveTo>
                  <a:cubicBezTo>
                    <a:pt x="1" y="1"/>
                    <a:pt x="12"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8"/>
            <p:cNvSpPr/>
            <p:nvPr/>
          </p:nvSpPr>
          <p:spPr>
            <a:xfrm>
              <a:off x="5656050" y="232690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8"/>
            <p:cNvSpPr/>
            <p:nvPr/>
          </p:nvSpPr>
          <p:spPr>
            <a:xfrm>
              <a:off x="5655575" y="2326875"/>
              <a:ext cx="650" cy="400"/>
            </a:xfrm>
            <a:custGeom>
              <a:rect b="b" l="l" r="r" t="t"/>
              <a:pathLst>
                <a:path extrusionOk="0" h="16" w="26">
                  <a:moveTo>
                    <a:pt x="24" y="0"/>
                  </a:moveTo>
                  <a:cubicBezTo>
                    <a:pt x="23" y="0"/>
                    <a:pt x="0" y="16"/>
                    <a:pt x="3" y="16"/>
                  </a:cubicBezTo>
                  <a:cubicBezTo>
                    <a:pt x="3" y="16"/>
                    <a:pt x="5" y="15"/>
                    <a:pt x="8" y="14"/>
                  </a:cubicBezTo>
                  <a:cubicBezTo>
                    <a:pt x="21" y="3"/>
                    <a:pt x="25"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8"/>
            <p:cNvSpPr/>
            <p:nvPr/>
          </p:nvSpPr>
          <p:spPr>
            <a:xfrm>
              <a:off x="5655350" y="2327200"/>
              <a:ext cx="425" cy="150"/>
            </a:xfrm>
            <a:custGeom>
              <a:rect b="b" l="l" r="r" t="t"/>
              <a:pathLst>
                <a:path extrusionOk="0" h="6" w="17">
                  <a:moveTo>
                    <a:pt x="17" y="1"/>
                  </a:moveTo>
                  <a:cubicBezTo>
                    <a:pt x="9" y="1"/>
                    <a:pt x="1" y="6"/>
                    <a:pt x="3" y="6"/>
                  </a:cubicBezTo>
                  <a:cubicBezTo>
                    <a:pt x="5" y="6"/>
                    <a:pt x="9" y="5"/>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8"/>
            <p:cNvSpPr/>
            <p:nvPr/>
          </p:nvSpPr>
          <p:spPr>
            <a:xfrm>
              <a:off x="5655950" y="2326600"/>
              <a:ext cx="425" cy="175"/>
            </a:xfrm>
            <a:custGeom>
              <a:rect b="b" l="l" r="r" t="t"/>
              <a:pathLst>
                <a:path extrusionOk="0" h="7" w="17">
                  <a:moveTo>
                    <a:pt x="16" y="1"/>
                  </a:moveTo>
                  <a:cubicBezTo>
                    <a:pt x="9" y="1"/>
                    <a:pt x="1" y="6"/>
                    <a:pt x="3" y="6"/>
                  </a:cubicBezTo>
                  <a:cubicBezTo>
                    <a:pt x="5" y="6"/>
                    <a:pt x="9" y="5"/>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8"/>
            <p:cNvSpPr/>
            <p:nvPr/>
          </p:nvSpPr>
          <p:spPr>
            <a:xfrm>
              <a:off x="5656350" y="2326300"/>
              <a:ext cx="325" cy="325"/>
            </a:xfrm>
            <a:custGeom>
              <a:rect b="b" l="l" r="r" t="t"/>
              <a:pathLst>
                <a:path extrusionOk="0" h="13" w="13">
                  <a:moveTo>
                    <a:pt x="0" y="13"/>
                  </a:moveTo>
                  <a:cubicBezTo>
                    <a:pt x="0" y="13"/>
                    <a:pt x="12"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8"/>
            <p:cNvSpPr/>
            <p:nvPr/>
          </p:nvSpPr>
          <p:spPr>
            <a:xfrm>
              <a:off x="5656050" y="2326125"/>
              <a:ext cx="650" cy="500"/>
            </a:xfrm>
            <a:custGeom>
              <a:rect b="b" l="l" r="r" t="t"/>
              <a:pathLst>
                <a:path extrusionOk="0" h="20" w="26">
                  <a:moveTo>
                    <a:pt x="25" y="1"/>
                  </a:moveTo>
                  <a:cubicBezTo>
                    <a:pt x="24" y="1"/>
                    <a:pt x="8" y="13"/>
                    <a:pt x="1" y="20"/>
                  </a:cubicBezTo>
                  <a:cubicBezTo>
                    <a:pt x="19" y="6"/>
                    <a:pt x="25"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8"/>
            <p:cNvSpPr/>
            <p:nvPr/>
          </p:nvSpPr>
          <p:spPr>
            <a:xfrm>
              <a:off x="5655450" y="2326600"/>
              <a:ext cx="925" cy="625"/>
            </a:xfrm>
            <a:custGeom>
              <a:rect b="b" l="l" r="r" t="t"/>
              <a:pathLst>
                <a:path extrusionOk="0" h="25" w="37">
                  <a:moveTo>
                    <a:pt x="1" y="25"/>
                  </a:moveTo>
                  <a:cubicBezTo>
                    <a:pt x="36" y="1"/>
                    <a:pt x="1" y="25"/>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8"/>
            <p:cNvSpPr/>
            <p:nvPr/>
          </p:nvSpPr>
          <p:spPr>
            <a:xfrm>
              <a:off x="5654675" y="2327375"/>
              <a:ext cx="575" cy="150"/>
            </a:xfrm>
            <a:custGeom>
              <a:rect b="b" l="l" r="r" t="t"/>
              <a:pathLst>
                <a:path extrusionOk="0" h="6" w="23">
                  <a:moveTo>
                    <a:pt x="21" y="0"/>
                  </a:moveTo>
                  <a:lnTo>
                    <a:pt x="21" y="0"/>
                  </a:lnTo>
                  <a:cubicBezTo>
                    <a:pt x="19" y="0"/>
                    <a:pt x="0" y="5"/>
                    <a:pt x="8" y="5"/>
                  </a:cubicBezTo>
                  <a:cubicBezTo>
                    <a:pt x="20" y="2"/>
                    <a:pt x="22"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8"/>
            <p:cNvSpPr/>
            <p:nvPr/>
          </p:nvSpPr>
          <p:spPr>
            <a:xfrm>
              <a:off x="5654850" y="2326900"/>
              <a:ext cx="625" cy="325"/>
            </a:xfrm>
            <a:custGeom>
              <a:rect b="b" l="l" r="r" t="t"/>
              <a:pathLst>
                <a:path extrusionOk="0" h="13" w="25">
                  <a:moveTo>
                    <a:pt x="25" y="1"/>
                  </a:moveTo>
                  <a:cubicBezTo>
                    <a:pt x="25" y="1"/>
                    <a:pt x="1" y="13"/>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8"/>
            <p:cNvSpPr/>
            <p:nvPr/>
          </p:nvSpPr>
          <p:spPr>
            <a:xfrm>
              <a:off x="5655450" y="2326600"/>
              <a:ext cx="325" cy="325"/>
            </a:xfrm>
            <a:custGeom>
              <a:rect b="b" l="l" r="r" t="t"/>
              <a:pathLst>
                <a:path extrusionOk="0" h="13" w="13">
                  <a:moveTo>
                    <a:pt x="1" y="1"/>
                  </a:moveTo>
                  <a:cubicBezTo>
                    <a:pt x="1" y="13"/>
                    <a:pt x="1" y="13"/>
                    <a:pt x="1" y="13"/>
                  </a:cubicBezTo>
                  <a:cubicBezTo>
                    <a:pt x="1" y="13"/>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8"/>
            <p:cNvSpPr/>
            <p:nvPr/>
          </p:nvSpPr>
          <p:spPr>
            <a:xfrm>
              <a:off x="5655150" y="2326900"/>
              <a:ext cx="325" cy="250"/>
            </a:xfrm>
            <a:custGeom>
              <a:rect b="b" l="l" r="r" t="t"/>
              <a:pathLst>
                <a:path extrusionOk="0" h="10" w="13">
                  <a:moveTo>
                    <a:pt x="13" y="1"/>
                  </a:moveTo>
                  <a:lnTo>
                    <a:pt x="13" y="1"/>
                  </a:lnTo>
                  <a:cubicBezTo>
                    <a:pt x="1" y="7"/>
                    <a:pt x="1" y="10"/>
                    <a:pt x="4" y="10"/>
                  </a:cubicBezTo>
                  <a:cubicBezTo>
                    <a:pt x="7" y="10"/>
                    <a:pt x="13" y="7"/>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8"/>
            <p:cNvSpPr/>
            <p:nvPr/>
          </p:nvSpPr>
          <p:spPr>
            <a:xfrm>
              <a:off x="5652775" y="2328050"/>
              <a:ext cx="325" cy="375"/>
            </a:xfrm>
            <a:custGeom>
              <a:rect b="b" l="l" r="r" t="t"/>
              <a:pathLst>
                <a:path extrusionOk="0" h="15" w="13">
                  <a:moveTo>
                    <a:pt x="11" y="0"/>
                  </a:moveTo>
                  <a:cubicBezTo>
                    <a:pt x="9" y="0"/>
                    <a:pt x="1" y="7"/>
                    <a:pt x="1" y="14"/>
                  </a:cubicBezTo>
                  <a:cubicBezTo>
                    <a:pt x="11" y="4"/>
                    <a:pt x="1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8"/>
            <p:cNvSpPr/>
            <p:nvPr/>
          </p:nvSpPr>
          <p:spPr>
            <a:xfrm>
              <a:off x="5655150" y="2326600"/>
              <a:ext cx="325" cy="325"/>
            </a:xfrm>
            <a:custGeom>
              <a:rect b="b" l="l" r="r" t="t"/>
              <a:pathLst>
                <a:path extrusionOk="0" h="13" w="13">
                  <a:moveTo>
                    <a:pt x="13" y="1"/>
                  </a:moveTo>
                  <a:cubicBezTo>
                    <a:pt x="1" y="13"/>
                    <a:pt x="13"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8"/>
            <p:cNvSpPr/>
            <p:nvPr/>
          </p:nvSpPr>
          <p:spPr>
            <a:xfrm>
              <a:off x="5654975" y="2326600"/>
              <a:ext cx="500" cy="375"/>
            </a:xfrm>
            <a:custGeom>
              <a:rect b="b" l="l" r="r" t="t"/>
              <a:pathLst>
                <a:path extrusionOk="0" h="15" w="20">
                  <a:moveTo>
                    <a:pt x="20" y="1"/>
                  </a:moveTo>
                  <a:lnTo>
                    <a:pt x="20" y="1"/>
                  </a:lnTo>
                  <a:cubicBezTo>
                    <a:pt x="5" y="11"/>
                    <a:pt x="0" y="15"/>
                    <a:pt x="1" y="15"/>
                  </a:cubicBezTo>
                  <a:cubicBezTo>
                    <a:pt x="2" y="15"/>
                    <a:pt x="13" y="8"/>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8"/>
            <p:cNvSpPr/>
            <p:nvPr/>
          </p:nvSpPr>
          <p:spPr>
            <a:xfrm>
              <a:off x="5653675" y="2326900"/>
              <a:ext cx="1500" cy="925"/>
            </a:xfrm>
            <a:custGeom>
              <a:rect b="b" l="l" r="r" t="t"/>
              <a:pathLst>
                <a:path extrusionOk="0" h="37" w="60">
                  <a:moveTo>
                    <a:pt x="60" y="1"/>
                  </a:moveTo>
                  <a:cubicBezTo>
                    <a:pt x="60" y="1"/>
                    <a:pt x="0" y="36"/>
                    <a:pt x="12" y="36"/>
                  </a:cubicBezTo>
                  <a:cubicBezTo>
                    <a:pt x="14" y="36"/>
                    <a:pt x="16" y="35"/>
                    <a:pt x="18" y="35"/>
                  </a:cubicBezTo>
                  <a:lnTo>
                    <a:pt x="18" y="35"/>
                  </a:lnTo>
                  <a:cubicBezTo>
                    <a:pt x="17" y="36"/>
                    <a:pt x="17" y="36"/>
                    <a:pt x="18" y="36"/>
                  </a:cubicBezTo>
                  <a:cubicBezTo>
                    <a:pt x="20" y="36"/>
                    <a:pt x="25" y="34"/>
                    <a:pt x="22" y="34"/>
                  </a:cubicBezTo>
                  <a:lnTo>
                    <a:pt x="22" y="34"/>
                  </a:lnTo>
                  <a:cubicBezTo>
                    <a:pt x="22" y="34"/>
                    <a:pt x="20" y="34"/>
                    <a:pt x="18" y="35"/>
                  </a:cubicBezTo>
                  <a:lnTo>
                    <a:pt x="18" y="35"/>
                  </a:lnTo>
                  <a:cubicBezTo>
                    <a:pt x="20" y="31"/>
                    <a:pt x="30" y="22"/>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8"/>
            <p:cNvSpPr/>
            <p:nvPr/>
          </p:nvSpPr>
          <p:spPr>
            <a:xfrm>
              <a:off x="5654275" y="2326900"/>
              <a:ext cx="900" cy="625"/>
            </a:xfrm>
            <a:custGeom>
              <a:rect b="b" l="l" r="r" t="t"/>
              <a:pathLst>
                <a:path extrusionOk="0" h="25" w="36">
                  <a:moveTo>
                    <a:pt x="36" y="1"/>
                  </a:moveTo>
                  <a:cubicBezTo>
                    <a:pt x="36" y="1"/>
                    <a:pt x="24" y="13"/>
                    <a:pt x="0" y="24"/>
                  </a:cubicBezTo>
                  <a:cubicBezTo>
                    <a:pt x="24" y="24"/>
                    <a:pt x="36" y="1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8"/>
            <p:cNvSpPr/>
            <p:nvPr/>
          </p:nvSpPr>
          <p:spPr>
            <a:xfrm>
              <a:off x="5653500" y="2327800"/>
              <a:ext cx="1025" cy="650"/>
            </a:xfrm>
            <a:custGeom>
              <a:rect b="b" l="l" r="r" t="t"/>
              <a:pathLst>
                <a:path extrusionOk="0" h="26" w="41">
                  <a:moveTo>
                    <a:pt x="40" y="0"/>
                  </a:moveTo>
                  <a:cubicBezTo>
                    <a:pt x="38" y="0"/>
                    <a:pt x="1" y="26"/>
                    <a:pt x="4" y="26"/>
                  </a:cubicBezTo>
                  <a:cubicBezTo>
                    <a:pt x="4" y="26"/>
                    <a:pt x="5" y="25"/>
                    <a:pt x="7" y="24"/>
                  </a:cubicBezTo>
                  <a:cubicBezTo>
                    <a:pt x="32" y="6"/>
                    <a:pt x="40" y="0"/>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8"/>
            <p:cNvSpPr/>
            <p:nvPr/>
          </p:nvSpPr>
          <p:spPr>
            <a:xfrm>
              <a:off x="5653725" y="2327800"/>
              <a:ext cx="575" cy="275"/>
            </a:xfrm>
            <a:custGeom>
              <a:rect b="b" l="l" r="r" t="t"/>
              <a:pathLst>
                <a:path extrusionOk="0" h="11" w="23">
                  <a:moveTo>
                    <a:pt x="22" y="0"/>
                  </a:moveTo>
                  <a:cubicBezTo>
                    <a:pt x="14" y="0"/>
                    <a:pt x="1" y="11"/>
                    <a:pt x="4" y="11"/>
                  </a:cubicBezTo>
                  <a:cubicBezTo>
                    <a:pt x="5" y="11"/>
                    <a:pt x="10" y="8"/>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8"/>
            <p:cNvSpPr/>
            <p:nvPr/>
          </p:nvSpPr>
          <p:spPr>
            <a:xfrm>
              <a:off x="5655025" y="2326425"/>
              <a:ext cx="675" cy="375"/>
            </a:xfrm>
            <a:custGeom>
              <a:rect b="b" l="l" r="r" t="t"/>
              <a:pathLst>
                <a:path extrusionOk="0" h="15" w="27">
                  <a:moveTo>
                    <a:pt x="22" y="1"/>
                  </a:moveTo>
                  <a:cubicBezTo>
                    <a:pt x="21" y="1"/>
                    <a:pt x="16" y="3"/>
                    <a:pt x="6" y="8"/>
                  </a:cubicBezTo>
                  <a:cubicBezTo>
                    <a:pt x="1" y="13"/>
                    <a:pt x="0" y="15"/>
                    <a:pt x="1" y="15"/>
                  </a:cubicBezTo>
                  <a:cubicBezTo>
                    <a:pt x="5" y="15"/>
                    <a:pt x="26"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8"/>
            <p:cNvSpPr/>
            <p:nvPr/>
          </p:nvSpPr>
          <p:spPr>
            <a:xfrm>
              <a:off x="5655150" y="2326350"/>
              <a:ext cx="575" cy="275"/>
            </a:xfrm>
            <a:custGeom>
              <a:rect b="b" l="l" r="r" t="t"/>
              <a:pathLst>
                <a:path extrusionOk="0" h="11" w="23">
                  <a:moveTo>
                    <a:pt x="19" y="0"/>
                  </a:moveTo>
                  <a:cubicBezTo>
                    <a:pt x="18" y="0"/>
                    <a:pt x="13" y="3"/>
                    <a:pt x="1" y="11"/>
                  </a:cubicBezTo>
                  <a:cubicBezTo>
                    <a:pt x="9" y="11"/>
                    <a:pt x="22"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8"/>
            <p:cNvSpPr/>
            <p:nvPr/>
          </p:nvSpPr>
          <p:spPr>
            <a:xfrm>
              <a:off x="5655150" y="2326300"/>
              <a:ext cx="325" cy="325"/>
            </a:xfrm>
            <a:custGeom>
              <a:rect b="b" l="l" r="r" t="t"/>
              <a:pathLst>
                <a:path extrusionOk="0" h="13" w="13">
                  <a:moveTo>
                    <a:pt x="13" y="1"/>
                  </a:moveTo>
                  <a:cubicBezTo>
                    <a:pt x="13" y="1"/>
                    <a:pt x="13" y="1"/>
                    <a:pt x="1" y="13"/>
                  </a:cubicBezTo>
                  <a:cubicBezTo>
                    <a:pt x="1" y="13"/>
                    <a:pt x="13"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8"/>
            <p:cNvSpPr/>
            <p:nvPr/>
          </p:nvSpPr>
          <p:spPr>
            <a:xfrm>
              <a:off x="5648900" y="2326000"/>
              <a:ext cx="325" cy="25"/>
            </a:xfrm>
            <a:custGeom>
              <a:rect b="b" l="l" r="r" t="t"/>
              <a:pathLst>
                <a:path extrusionOk="0" h="1" w="13">
                  <a:moveTo>
                    <a:pt x="1" y="1"/>
                  </a:moveTo>
                  <a:cubicBezTo>
                    <a:pt x="13"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8"/>
            <p:cNvSpPr/>
            <p:nvPr/>
          </p:nvSpPr>
          <p:spPr>
            <a:xfrm>
              <a:off x="5654575" y="2326300"/>
              <a:ext cx="300" cy="25"/>
            </a:xfrm>
            <a:custGeom>
              <a:rect b="b" l="l" r="r" t="t"/>
              <a:pathLst>
                <a:path extrusionOk="0" h="1" w="12">
                  <a:moveTo>
                    <a:pt x="0" y="1"/>
                  </a:move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8"/>
            <p:cNvSpPr/>
            <p:nvPr/>
          </p:nvSpPr>
          <p:spPr>
            <a:xfrm>
              <a:off x="5652700" y="2327200"/>
              <a:ext cx="575" cy="650"/>
            </a:xfrm>
            <a:custGeom>
              <a:rect b="b" l="l" r="r" t="t"/>
              <a:pathLst>
                <a:path extrusionOk="0" h="26" w="23">
                  <a:moveTo>
                    <a:pt x="22" y="0"/>
                  </a:moveTo>
                  <a:lnTo>
                    <a:pt x="22" y="0"/>
                  </a:lnTo>
                  <a:cubicBezTo>
                    <a:pt x="22" y="0"/>
                    <a:pt x="1" y="26"/>
                    <a:pt x="2" y="26"/>
                  </a:cubicBezTo>
                  <a:cubicBezTo>
                    <a:pt x="2" y="26"/>
                    <a:pt x="3" y="25"/>
                    <a:pt x="4" y="24"/>
                  </a:cubicBezTo>
                  <a:cubicBezTo>
                    <a:pt x="18" y="6"/>
                    <a:pt x="23"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8"/>
            <p:cNvSpPr/>
            <p:nvPr/>
          </p:nvSpPr>
          <p:spPr>
            <a:xfrm>
              <a:off x="5654575" y="2326175"/>
              <a:ext cx="275" cy="150"/>
            </a:xfrm>
            <a:custGeom>
              <a:rect b="b" l="l" r="r" t="t"/>
              <a:pathLst>
                <a:path extrusionOk="0" h="6" w="11">
                  <a:moveTo>
                    <a:pt x="8" y="1"/>
                  </a:moveTo>
                  <a:cubicBezTo>
                    <a:pt x="7" y="1"/>
                    <a:pt x="4" y="2"/>
                    <a:pt x="0" y="6"/>
                  </a:cubicBezTo>
                  <a:cubicBezTo>
                    <a:pt x="8" y="6"/>
                    <a:pt x="11"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8"/>
            <p:cNvSpPr/>
            <p:nvPr/>
          </p:nvSpPr>
          <p:spPr>
            <a:xfrm>
              <a:off x="5651000" y="2327500"/>
              <a:ext cx="1200" cy="625"/>
            </a:xfrm>
            <a:custGeom>
              <a:rect b="b" l="l" r="r" t="t"/>
              <a:pathLst>
                <a:path extrusionOk="0" h="25" w="48">
                  <a:moveTo>
                    <a:pt x="24" y="0"/>
                  </a:moveTo>
                  <a:cubicBezTo>
                    <a:pt x="0" y="12"/>
                    <a:pt x="3" y="12"/>
                    <a:pt x="8" y="12"/>
                  </a:cubicBezTo>
                  <a:cubicBezTo>
                    <a:pt x="12" y="12"/>
                    <a:pt x="18" y="12"/>
                    <a:pt x="0" y="24"/>
                  </a:cubicBezTo>
                  <a:cubicBezTo>
                    <a:pt x="48" y="0"/>
                    <a:pt x="48"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8"/>
            <p:cNvSpPr/>
            <p:nvPr/>
          </p:nvSpPr>
          <p:spPr>
            <a:xfrm>
              <a:off x="5653075" y="2324600"/>
              <a:ext cx="650" cy="300"/>
            </a:xfrm>
            <a:custGeom>
              <a:rect b="b" l="l" r="r" t="t"/>
              <a:pathLst>
                <a:path extrusionOk="0" h="12" w="26">
                  <a:moveTo>
                    <a:pt x="21" y="1"/>
                  </a:moveTo>
                  <a:cubicBezTo>
                    <a:pt x="19" y="1"/>
                    <a:pt x="13" y="3"/>
                    <a:pt x="1" y="9"/>
                  </a:cubicBezTo>
                  <a:cubicBezTo>
                    <a:pt x="1" y="11"/>
                    <a:pt x="2" y="12"/>
                    <a:pt x="3" y="12"/>
                  </a:cubicBezTo>
                  <a:cubicBezTo>
                    <a:pt x="10" y="12"/>
                    <a:pt x="25"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8"/>
            <p:cNvSpPr/>
            <p:nvPr/>
          </p:nvSpPr>
          <p:spPr>
            <a:xfrm>
              <a:off x="5655750" y="2323375"/>
              <a:ext cx="950" cy="575"/>
            </a:xfrm>
            <a:custGeom>
              <a:rect b="b" l="l" r="r" t="t"/>
              <a:pathLst>
                <a:path extrusionOk="0" h="23" w="38">
                  <a:moveTo>
                    <a:pt x="37" y="0"/>
                  </a:moveTo>
                  <a:cubicBezTo>
                    <a:pt x="36" y="0"/>
                    <a:pt x="20" y="10"/>
                    <a:pt x="1" y="23"/>
                  </a:cubicBezTo>
                  <a:cubicBezTo>
                    <a:pt x="28" y="6"/>
                    <a:pt x="37"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8"/>
            <p:cNvSpPr/>
            <p:nvPr/>
          </p:nvSpPr>
          <p:spPr>
            <a:xfrm>
              <a:off x="5647625" y="2323925"/>
              <a:ext cx="325" cy="150"/>
            </a:xfrm>
            <a:custGeom>
              <a:rect b="b" l="l" r="r" t="t"/>
              <a:pathLst>
                <a:path extrusionOk="0" h="6" w="13">
                  <a:moveTo>
                    <a:pt x="4" y="1"/>
                  </a:moveTo>
                  <a:cubicBezTo>
                    <a:pt x="0" y="5"/>
                    <a:pt x="0" y="6"/>
                    <a:pt x="2" y="6"/>
                  </a:cubicBezTo>
                  <a:cubicBezTo>
                    <a:pt x="4" y="6"/>
                    <a:pt x="12"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8"/>
            <p:cNvSpPr/>
            <p:nvPr/>
          </p:nvSpPr>
          <p:spPr>
            <a:xfrm>
              <a:off x="5646750" y="2324825"/>
              <a:ext cx="700" cy="150"/>
            </a:xfrm>
            <a:custGeom>
              <a:rect b="b" l="l" r="r" t="t"/>
              <a:pathLst>
                <a:path extrusionOk="0" h="6" w="28">
                  <a:moveTo>
                    <a:pt x="27" y="0"/>
                  </a:moveTo>
                  <a:cubicBezTo>
                    <a:pt x="19" y="0"/>
                    <a:pt x="1" y="6"/>
                    <a:pt x="3" y="6"/>
                  </a:cubicBezTo>
                  <a:cubicBezTo>
                    <a:pt x="5" y="6"/>
                    <a:pt x="11" y="4"/>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8"/>
            <p:cNvSpPr/>
            <p:nvPr/>
          </p:nvSpPr>
          <p:spPr>
            <a:xfrm>
              <a:off x="5653975" y="2323925"/>
              <a:ext cx="900" cy="925"/>
            </a:xfrm>
            <a:custGeom>
              <a:rect b="b" l="l" r="r" t="t"/>
              <a:pathLst>
                <a:path extrusionOk="0" h="37" w="36">
                  <a:moveTo>
                    <a:pt x="0" y="36"/>
                  </a:moveTo>
                  <a:cubicBezTo>
                    <a:pt x="36" y="1"/>
                    <a:pt x="12" y="24"/>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0" name="Google Shape;2440;p8"/>
            <p:cNvSpPr/>
            <p:nvPr/>
          </p:nvSpPr>
          <p:spPr>
            <a:xfrm>
              <a:off x="5649200" y="2326000"/>
              <a:ext cx="325" cy="325"/>
            </a:xfrm>
            <a:custGeom>
              <a:rect b="b" l="l" r="r" t="t"/>
              <a:pathLst>
                <a:path extrusionOk="0" h="13" w="13">
                  <a:moveTo>
                    <a:pt x="13" y="1"/>
                  </a:moveTo>
                  <a:cubicBezTo>
                    <a:pt x="13" y="13"/>
                    <a:pt x="1" y="13"/>
                    <a:pt x="1" y="13"/>
                  </a:cubicBezTo>
                  <a:cubicBezTo>
                    <a:pt x="13" y="13"/>
                    <a:pt x="13"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8"/>
            <p:cNvSpPr/>
            <p:nvPr/>
          </p:nvSpPr>
          <p:spPr>
            <a:xfrm>
              <a:off x="5645900" y="2318575"/>
              <a:ext cx="10750" cy="11025"/>
            </a:xfrm>
            <a:custGeom>
              <a:rect b="b" l="l" r="r" t="t"/>
              <a:pathLst>
                <a:path extrusionOk="0" h="441" w="430">
                  <a:moveTo>
                    <a:pt x="206" y="66"/>
                  </a:moveTo>
                  <a:cubicBezTo>
                    <a:pt x="205" y="66"/>
                    <a:pt x="197" y="73"/>
                    <a:pt x="193" y="78"/>
                  </a:cubicBezTo>
                  <a:lnTo>
                    <a:pt x="193" y="78"/>
                  </a:lnTo>
                  <a:cubicBezTo>
                    <a:pt x="204" y="70"/>
                    <a:pt x="207" y="66"/>
                    <a:pt x="206" y="66"/>
                  </a:cubicBezTo>
                  <a:close/>
                  <a:moveTo>
                    <a:pt x="15" y="115"/>
                  </a:moveTo>
                  <a:cubicBezTo>
                    <a:pt x="3" y="127"/>
                    <a:pt x="1" y="131"/>
                    <a:pt x="3" y="131"/>
                  </a:cubicBezTo>
                  <a:cubicBezTo>
                    <a:pt x="8" y="131"/>
                    <a:pt x="27" y="118"/>
                    <a:pt x="21" y="118"/>
                  </a:cubicBezTo>
                  <a:cubicBezTo>
                    <a:pt x="19" y="118"/>
                    <a:pt x="17" y="118"/>
                    <a:pt x="14" y="119"/>
                  </a:cubicBezTo>
                  <a:cubicBezTo>
                    <a:pt x="14" y="118"/>
                    <a:pt x="15" y="117"/>
                    <a:pt x="15" y="115"/>
                  </a:cubicBezTo>
                  <a:close/>
                  <a:moveTo>
                    <a:pt x="19" y="136"/>
                  </a:moveTo>
                  <a:cubicBezTo>
                    <a:pt x="14" y="138"/>
                    <a:pt x="8" y="140"/>
                    <a:pt x="2" y="143"/>
                  </a:cubicBezTo>
                  <a:cubicBezTo>
                    <a:pt x="10" y="140"/>
                    <a:pt x="16" y="138"/>
                    <a:pt x="19" y="136"/>
                  </a:cubicBezTo>
                  <a:close/>
                  <a:moveTo>
                    <a:pt x="41" y="211"/>
                  </a:moveTo>
                  <a:lnTo>
                    <a:pt x="41" y="211"/>
                  </a:lnTo>
                  <a:cubicBezTo>
                    <a:pt x="40" y="212"/>
                    <a:pt x="39" y="213"/>
                    <a:pt x="37" y="215"/>
                  </a:cubicBezTo>
                  <a:cubicBezTo>
                    <a:pt x="37" y="216"/>
                    <a:pt x="38" y="217"/>
                    <a:pt x="38" y="217"/>
                  </a:cubicBezTo>
                  <a:cubicBezTo>
                    <a:pt x="39" y="217"/>
                    <a:pt x="40" y="214"/>
                    <a:pt x="41" y="211"/>
                  </a:cubicBezTo>
                  <a:close/>
                  <a:moveTo>
                    <a:pt x="68" y="216"/>
                  </a:moveTo>
                  <a:cubicBezTo>
                    <a:pt x="64" y="218"/>
                    <a:pt x="63" y="221"/>
                    <a:pt x="65" y="224"/>
                  </a:cubicBezTo>
                  <a:lnTo>
                    <a:pt x="65" y="224"/>
                  </a:lnTo>
                  <a:cubicBezTo>
                    <a:pt x="66" y="222"/>
                    <a:pt x="66" y="219"/>
                    <a:pt x="68" y="216"/>
                  </a:cubicBezTo>
                  <a:close/>
                  <a:moveTo>
                    <a:pt x="73" y="238"/>
                  </a:moveTo>
                  <a:cubicBezTo>
                    <a:pt x="73" y="238"/>
                    <a:pt x="73" y="238"/>
                    <a:pt x="73" y="238"/>
                  </a:cubicBezTo>
                  <a:lnTo>
                    <a:pt x="73" y="238"/>
                  </a:lnTo>
                  <a:cubicBezTo>
                    <a:pt x="73" y="238"/>
                    <a:pt x="66" y="238"/>
                    <a:pt x="57" y="240"/>
                  </a:cubicBezTo>
                  <a:lnTo>
                    <a:pt x="57" y="240"/>
                  </a:lnTo>
                  <a:cubicBezTo>
                    <a:pt x="58" y="240"/>
                    <a:pt x="59" y="240"/>
                    <a:pt x="60" y="239"/>
                  </a:cubicBezTo>
                  <a:lnTo>
                    <a:pt x="60" y="239"/>
                  </a:lnTo>
                  <a:cubicBezTo>
                    <a:pt x="64" y="238"/>
                    <a:pt x="69" y="238"/>
                    <a:pt x="73" y="238"/>
                  </a:cubicBezTo>
                  <a:close/>
                  <a:moveTo>
                    <a:pt x="54" y="240"/>
                  </a:moveTo>
                  <a:cubicBezTo>
                    <a:pt x="54" y="241"/>
                    <a:pt x="53" y="241"/>
                    <a:pt x="52" y="242"/>
                  </a:cubicBezTo>
                  <a:lnTo>
                    <a:pt x="52" y="242"/>
                  </a:lnTo>
                  <a:cubicBezTo>
                    <a:pt x="54" y="241"/>
                    <a:pt x="55" y="241"/>
                    <a:pt x="57" y="240"/>
                  </a:cubicBezTo>
                  <a:lnTo>
                    <a:pt x="57" y="240"/>
                  </a:lnTo>
                  <a:cubicBezTo>
                    <a:pt x="54" y="242"/>
                    <a:pt x="51" y="243"/>
                    <a:pt x="49" y="244"/>
                  </a:cubicBezTo>
                  <a:lnTo>
                    <a:pt x="49" y="244"/>
                  </a:lnTo>
                  <a:cubicBezTo>
                    <a:pt x="50" y="244"/>
                    <a:pt x="51" y="243"/>
                    <a:pt x="52" y="242"/>
                  </a:cubicBezTo>
                  <a:lnTo>
                    <a:pt x="52" y="242"/>
                  </a:lnTo>
                  <a:cubicBezTo>
                    <a:pt x="49" y="243"/>
                    <a:pt x="45" y="245"/>
                    <a:pt x="42" y="246"/>
                  </a:cubicBezTo>
                  <a:lnTo>
                    <a:pt x="42" y="246"/>
                  </a:lnTo>
                  <a:cubicBezTo>
                    <a:pt x="42" y="246"/>
                    <a:pt x="42" y="246"/>
                    <a:pt x="42" y="246"/>
                  </a:cubicBezTo>
                  <a:lnTo>
                    <a:pt x="42" y="246"/>
                  </a:lnTo>
                  <a:cubicBezTo>
                    <a:pt x="46" y="243"/>
                    <a:pt x="50" y="241"/>
                    <a:pt x="54" y="240"/>
                  </a:cubicBezTo>
                  <a:close/>
                  <a:moveTo>
                    <a:pt x="395" y="215"/>
                  </a:moveTo>
                  <a:cubicBezTo>
                    <a:pt x="348" y="215"/>
                    <a:pt x="324" y="226"/>
                    <a:pt x="323" y="260"/>
                  </a:cubicBezTo>
                  <a:lnTo>
                    <a:pt x="323" y="260"/>
                  </a:lnTo>
                  <a:cubicBezTo>
                    <a:pt x="337" y="250"/>
                    <a:pt x="359" y="235"/>
                    <a:pt x="395" y="215"/>
                  </a:cubicBezTo>
                  <a:close/>
                  <a:moveTo>
                    <a:pt x="106" y="271"/>
                  </a:moveTo>
                  <a:cubicBezTo>
                    <a:pt x="108" y="271"/>
                    <a:pt x="109" y="272"/>
                    <a:pt x="109" y="274"/>
                  </a:cubicBezTo>
                  <a:cubicBezTo>
                    <a:pt x="104" y="277"/>
                    <a:pt x="101" y="278"/>
                    <a:pt x="100" y="278"/>
                  </a:cubicBezTo>
                  <a:cubicBezTo>
                    <a:pt x="96" y="278"/>
                    <a:pt x="102" y="271"/>
                    <a:pt x="106" y="271"/>
                  </a:cubicBezTo>
                  <a:close/>
                  <a:moveTo>
                    <a:pt x="121" y="274"/>
                  </a:moveTo>
                  <a:cubicBezTo>
                    <a:pt x="125" y="276"/>
                    <a:pt x="128" y="277"/>
                    <a:pt x="132" y="277"/>
                  </a:cubicBezTo>
                  <a:cubicBezTo>
                    <a:pt x="135" y="277"/>
                    <a:pt x="137" y="276"/>
                    <a:pt x="139" y="276"/>
                  </a:cubicBezTo>
                  <a:lnTo>
                    <a:pt x="139" y="276"/>
                  </a:lnTo>
                  <a:cubicBezTo>
                    <a:pt x="136" y="278"/>
                    <a:pt x="131" y="281"/>
                    <a:pt x="124" y="286"/>
                  </a:cubicBezTo>
                  <a:lnTo>
                    <a:pt x="124" y="286"/>
                  </a:lnTo>
                  <a:cubicBezTo>
                    <a:pt x="109" y="286"/>
                    <a:pt x="111" y="284"/>
                    <a:pt x="121" y="274"/>
                  </a:cubicBezTo>
                  <a:close/>
                  <a:moveTo>
                    <a:pt x="61" y="280"/>
                  </a:moveTo>
                  <a:lnTo>
                    <a:pt x="61" y="280"/>
                  </a:lnTo>
                  <a:cubicBezTo>
                    <a:pt x="54" y="284"/>
                    <a:pt x="49" y="286"/>
                    <a:pt x="49" y="286"/>
                  </a:cubicBezTo>
                  <a:cubicBezTo>
                    <a:pt x="55" y="284"/>
                    <a:pt x="59" y="282"/>
                    <a:pt x="61" y="280"/>
                  </a:cubicBezTo>
                  <a:close/>
                  <a:moveTo>
                    <a:pt x="383" y="286"/>
                  </a:moveTo>
                  <a:cubicBezTo>
                    <a:pt x="383" y="286"/>
                    <a:pt x="371" y="298"/>
                    <a:pt x="364" y="310"/>
                  </a:cubicBezTo>
                  <a:lnTo>
                    <a:pt x="364" y="310"/>
                  </a:lnTo>
                  <a:cubicBezTo>
                    <a:pt x="371" y="303"/>
                    <a:pt x="378" y="296"/>
                    <a:pt x="383" y="286"/>
                  </a:cubicBezTo>
                  <a:close/>
                  <a:moveTo>
                    <a:pt x="256" y="325"/>
                  </a:moveTo>
                  <a:cubicBezTo>
                    <a:pt x="253" y="326"/>
                    <a:pt x="248" y="329"/>
                    <a:pt x="240" y="334"/>
                  </a:cubicBezTo>
                  <a:cubicBezTo>
                    <a:pt x="246" y="331"/>
                    <a:pt x="251" y="328"/>
                    <a:pt x="256" y="325"/>
                  </a:cubicBezTo>
                  <a:close/>
                  <a:moveTo>
                    <a:pt x="173" y="334"/>
                  </a:moveTo>
                  <a:lnTo>
                    <a:pt x="173" y="334"/>
                  </a:lnTo>
                  <a:cubicBezTo>
                    <a:pt x="178" y="335"/>
                    <a:pt x="176" y="337"/>
                    <a:pt x="174" y="337"/>
                  </a:cubicBezTo>
                  <a:cubicBezTo>
                    <a:pt x="173" y="337"/>
                    <a:pt x="172" y="336"/>
                    <a:pt x="173" y="334"/>
                  </a:cubicBezTo>
                  <a:close/>
                  <a:moveTo>
                    <a:pt x="192" y="334"/>
                  </a:moveTo>
                  <a:cubicBezTo>
                    <a:pt x="183" y="334"/>
                    <a:pt x="181" y="334"/>
                    <a:pt x="180" y="340"/>
                  </a:cubicBezTo>
                  <a:lnTo>
                    <a:pt x="180" y="340"/>
                  </a:lnTo>
                  <a:cubicBezTo>
                    <a:pt x="182" y="340"/>
                    <a:pt x="183" y="340"/>
                    <a:pt x="183" y="340"/>
                  </a:cubicBezTo>
                  <a:cubicBezTo>
                    <a:pt x="186" y="340"/>
                    <a:pt x="186" y="340"/>
                    <a:pt x="192" y="334"/>
                  </a:cubicBezTo>
                  <a:close/>
                  <a:moveTo>
                    <a:pt x="178" y="340"/>
                  </a:moveTo>
                  <a:lnTo>
                    <a:pt x="178" y="340"/>
                  </a:lnTo>
                  <a:cubicBezTo>
                    <a:pt x="178" y="340"/>
                    <a:pt x="178" y="341"/>
                    <a:pt x="179" y="341"/>
                  </a:cubicBezTo>
                  <a:lnTo>
                    <a:pt x="179" y="341"/>
                  </a:lnTo>
                  <a:cubicBezTo>
                    <a:pt x="180" y="342"/>
                    <a:pt x="180" y="344"/>
                    <a:pt x="180" y="346"/>
                  </a:cubicBezTo>
                  <a:cubicBezTo>
                    <a:pt x="180" y="344"/>
                    <a:pt x="179" y="343"/>
                    <a:pt x="179" y="341"/>
                  </a:cubicBezTo>
                  <a:lnTo>
                    <a:pt x="179" y="341"/>
                  </a:lnTo>
                  <a:cubicBezTo>
                    <a:pt x="178" y="341"/>
                    <a:pt x="177" y="340"/>
                    <a:pt x="176" y="340"/>
                  </a:cubicBezTo>
                  <a:lnTo>
                    <a:pt x="176" y="340"/>
                  </a:lnTo>
                  <a:cubicBezTo>
                    <a:pt x="176" y="340"/>
                    <a:pt x="177" y="340"/>
                    <a:pt x="178" y="340"/>
                  </a:cubicBezTo>
                  <a:close/>
                  <a:moveTo>
                    <a:pt x="288" y="280"/>
                  </a:moveTo>
                  <a:lnTo>
                    <a:pt x="288" y="280"/>
                  </a:lnTo>
                  <a:cubicBezTo>
                    <a:pt x="248" y="302"/>
                    <a:pt x="224" y="324"/>
                    <a:pt x="180" y="346"/>
                  </a:cubicBezTo>
                  <a:cubicBezTo>
                    <a:pt x="180" y="343"/>
                    <a:pt x="180" y="341"/>
                    <a:pt x="180" y="340"/>
                  </a:cubicBezTo>
                  <a:lnTo>
                    <a:pt x="180" y="340"/>
                  </a:lnTo>
                  <a:cubicBezTo>
                    <a:pt x="180" y="340"/>
                    <a:pt x="179" y="340"/>
                    <a:pt x="178" y="340"/>
                  </a:cubicBezTo>
                  <a:lnTo>
                    <a:pt x="178" y="340"/>
                  </a:lnTo>
                  <a:cubicBezTo>
                    <a:pt x="177" y="337"/>
                    <a:pt x="177" y="333"/>
                    <a:pt x="177" y="330"/>
                  </a:cubicBezTo>
                  <a:lnTo>
                    <a:pt x="177" y="330"/>
                  </a:lnTo>
                  <a:cubicBezTo>
                    <a:pt x="180" y="328"/>
                    <a:pt x="185" y="325"/>
                    <a:pt x="192" y="322"/>
                  </a:cubicBezTo>
                  <a:cubicBezTo>
                    <a:pt x="187" y="322"/>
                    <a:pt x="183" y="324"/>
                    <a:pt x="178" y="327"/>
                  </a:cubicBezTo>
                  <a:lnTo>
                    <a:pt x="178" y="327"/>
                  </a:lnTo>
                  <a:cubicBezTo>
                    <a:pt x="187" y="301"/>
                    <a:pt x="252" y="295"/>
                    <a:pt x="288" y="280"/>
                  </a:cubicBezTo>
                  <a:close/>
                  <a:moveTo>
                    <a:pt x="427" y="274"/>
                  </a:moveTo>
                  <a:lnTo>
                    <a:pt x="427" y="274"/>
                  </a:lnTo>
                  <a:cubicBezTo>
                    <a:pt x="424" y="274"/>
                    <a:pt x="403" y="286"/>
                    <a:pt x="379" y="302"/>
                  </a:cubicBezTo>
                  <a:lnTo>
                    <a:pt x="379" y="302"/>
                  </a:lnTo>
                  <a:cubicBezTo>
                    <a:pt x="380" y="300"/>
                    <a:pt x="381" y="299"/>
                    <a:pt x="383" y="298"/>
                  </a:cubicBezTo>
                  <a:lnTo>
                    <a:pt x="383" y="298"/>
                  </a:lnTo>
                  <a:cubicBezTo>
                    <a:pt x="378" y="301"/>
                    <a:pt x="375" y="304"/>
                    <a:pt x="371" y="307"/>
                  </a:cubicBezTo>
                  <a:lnTo>
                    <a:pt x="371" y="307"/>
                  </a:lnTo>
                  <a:cubicBezTo>
                    <a:pt x="368" y="309"/>
                    <a:pt x="365" y="311"/>
                    <a:pt x="362" y="313"/>
                  </a:cubicBezTo>
                  <a:lnTo>
                    <a:pt x="362" y="313"/>
                  </a:lnTo>
                  <a:cubicBezTo>
                    <a:pt x="362" y="312"/>
                    <a:pt x="363" y="311"/>
                    <a:pt x="364" y="310"/>
                  </a:cubicBezTo>
                  <a:lnTo>
                    <a:pt x="364" y="310"/>
                  </a:lnTo>
                  <a:cubicBezTo>
                    <a:pt x="352" y="319"/>
                    <a:pt x="338" y="327"/>
                    <a:pt x="323" y="334"/>
                  </a:cubicBezTo>
                  <a:cubicBezTo>
                    <a:pt x="323" y="334"/>
                    <a:pt x="325" y="330"/>
                    <a:pt x="329" y="325"/>
                  </a:cubicBezTo>
                  <a:lnTo>
                    <a:pt x="329" y="325"/>
                  </a:lnTo>
                  <a:cubicBezTo>
                    <a:pt x="307" y="338"/>
                    <a:pt x="285" y="359"/>
                    <a:pt x="264" y="369"/>
                  </a:cubicBezTo>
                  <a:cubicBezTo>
                    <a:pt x="276" y="369"/>
                    <a:pt x="288" y="357"/>
                    <a:pt x="311" y="346"/>
                  </a:cubicBezTo>
                  <a:lnTo>
                    <a:pt x="311" y="346"/>
                  </a:lnTo>
                  <a:cubicBezTo>
                    <a:pt x="309" y="347"/>
                    <a:pt x="308" y="348"/>
                    <a:pt x="308" y="348"/>
                  </a:cubicBezTo>
                  <a:cubicBezTo>
                    <a:pt x="308" y="348"/>
                    <a:pt x="334" y="331"/>
                    <a:pt x="362" y="313"/>
                  </a:cubicBezTo>
                  <a:lnTo>
                    <a:pt x="362" y="313"/>
                  </a:lnTo>
                  <a:cubicBezTo>
                    <a:pt x="362" y="313"/>
                    <a:pt x="361" y="314"/>
                    <a:pt x="361" y="314"/>
                  </a:cubicBezTo>
                  <a:lnTo>
                    <a:pt x="361" y="314"/>
                  </a:lnTo>
                  <a:cubicBezTo>
                    <a:pt x="350" y="323"/>
                    <a:pt x="346" y="326"/>
                    <a:pt x="347" y="326"/>
                  </a:cubicBezTo>
                  <a:cubicBezTo>
                    <a:pt x="349" y="326"/>
                    <a:pt x="352" y="325"/>
                    <a:pt x="359" y="322"/>
                  </a:cubicBezTo>
                  <a:lnTo>
                    <a:pt x="359" y="322"/>
                  </a:lnTo>
                  <a:cubicBezTo>
                    <a:pt x="359" y="322"/>
                    <a:pt x="359" y="322"/>
                    <a:pt x="359" y="322"/>
                  </a:cubicBezTo>
                  <a:cubicBezTo>
                    <a:pt x="359" y="322"/>
                    <a:pt x="359" y="322"/>
                    <a:pt x="359" y="322"/>
                  </a:cubicBezTo>
                  <a:lnTo>
                    <a:pt x="359" y="322"/>
                  </a:lnTo>
                  <a:cubicBezTo>
                    <a:pt x="365" y="319"/>
                    <a:pt x="373" y="315"/>
                    <a:pt x="383" y="310"/>
                  </a:cubicBezTo>
                  <a:cubicBezTo>
                    <a:pt x="418" y="283"/>
                    <a:pt x="429" y="274"/>
                    <a:pt x="427" y="274"/>
                  </a:cubicBezTo>
                  <a:close/>
                  <a:moveTo>
                    <a:pt x="157" y="0"/>
                  </a:moveTo>
                  <a:cubicBezTo>
                    <a:pt x="87" y="47"/>
                    <a:pt x="40" y="59"/>
                    <a:pt x="15" y="115"/>
                  </a:cubicBezTo>
                  <a:lnTo>
                    <a:pt x="15" y="115"/>
                  </a:lnTo>
                  <a:cubicBezTo>
                    <a:pt x="21" y="110"/>
                    <a:pt x="28" y="104"/>
                    <a:pt x="37" y="96"/>
                  </a:cubicBezTo>
                  <a:lnTo>
                    <a:pt x="37" y="96"/>
                  </a:lnTo>
                  <a:cubicBezTo>
                    <a:pt x="19" y="123"/>
                    <a:pt x="29" y="129"/>
                    <a:pt x="19" y="136"/>
                  </a:cubicBezTo>
                  <a:lnTo>
                    <a:pt x="19" y="136"/>
                  </a:lnTo>
                  <a:cubicBezTo>
                    <a:pt x="33" y="131"/>
                    <a:pt x="44" y="131"/>
                    <a:pt x="61" y="131"/>
                  </a:cubicBezTo>
                  <a:cubicBezTo>
                    <a:pt x="37" y="131"/>
                    <a:pt x="49" y="155"/>
                    <a:pt x="14" y="167"/>
                  </a:cubicBezTo>
                  <a:cubicBezTo>
                    <a:pt x="29" y="164"/>
                    <a:pt x="38" y="164"/>
                    <a:pt x="44" y="164"/>
                  </a:cubicBezTo>
                  <a:cubicBezTo>
                    <a:pt x="59" y="164"/>
                    <a:pt x="46" y="170"/>
                    <a:pt x="49" y="170"/>
                  </a:cubicBezTo>
                  <a:cubicBezTo>
                    <a:pt x="50" y="170"/>
                    <a:pt x="54" y="169"/>
                    <a:pt x="61" y="167"/>
                  </a:cubicBezTo>
                  <a:lnTo>
                    <a:pt x="61" y="167"/>
                  </a:lnTo>
                  <a:cubicBezTo>
                    <a:pt x="51" y="177"/>
                    <a:pt x="50" y="195"/>
                    <a:pt x="42" y="201"/>
                  </a:cubicBezTo>
                  <a:lnTo>
                    <a:pt x="42" y="201"/>
                  </a:lnTo>
                  <a:cubicBezTo>
                    <a:pt x="42" y="201"/>
                    <a:pt x="42" y="200"/>
                    <a:pt x="41" y="200"/>
                  </a:cubicBezTo>
                  <a:lnTo>
                    <a:pt x="41" y="200"/>
                  </a:lnTo>
                  <a:cubicBezTo>
                    <a:pt x="40" y="200"/>
                    <a:pt x="39" y="201"/>
                    <a:pt x="37" y="203"/>
                  </a:cubicBezTo>
                  <a:cubicBezTo>
                    <a:pt x="39" y="203"/>
                    <a:pt x="41" y="202"/>
                    <a:pt x="42" y="201"/>
                  </a:cubicBezTo>
                  <a:lnTo>
                    <a:pt x="42" y="201"/>
                  </a:lnTo>
                  <a:cubicBezTo>
                    <a:pt x="43" y="203"/>
                    <a:pt x="42" y="207"/>
                    <a:pt x="41" y="211"/>
                  </a:cubicBezTo>
                  <a:lnTo>
                    <a:pt x="41" y="211"/>
                  </a:lnTo>
                  <a:cubicBezTo>
                    <a:pt x="52" y="203"/>
                    <a:pt x="64" y="201"/>
                    <a:pt x="85" y="191"/>
                  </a:cubicBezTo>
                  <a:lnTo>
                    <a:pt x="85" y="191"/>
                  </a:lnTo>
                  <a:cubicBezTo>
                    <a:pt x="76" y="200"/>
                    <a:pt x="71" y="209"/>
                    <a:pt x="68" y="216"/>
                  </a:cubicBezTo>
                  <a:lnTo>
                    <a:pt x="68" y="216"/>
                  </a:lnTo>
                  <a:cubicBezTo>
                    <a:pt x="69" y="215"/>
                    <a:pt x="71" y="215"/>
                    <a:pt x="73" y="215"/>
                  </a:cubicBezTo>
                  <a:lnTo>
                    <a:pt x="85" y="215"/>
                  </a:lnTo>
                  <a:cubicBezTo>
                    <a:pt x="73" y="215"/>
                    <a:pt x="61" y="227"/>
                    <a:pt x="73" y="227"/>
                  </a:cubicBezTo>
                  <a:cubicBezTo>
                    <a:pt x="69" y="227"/>
                    <a:pt x="67" y="225"/>
                    <a:pt x="65" y="224"/>
                  </a:cubicBezTo>
                  <a:lnTo>
                    <a:pt x="65" y="224"/>
                  </a:lnTo>
                  <a:cubicBezTo>
                    <a:pt x="65" y="226"/>
                    <a:pt x="66" y="228"/>
                    <a:pt x="67" y="229"/>
                  </a:cubicBezTo>
                  <a:lnTo>
                    <a:pt x="67" y="229"/>
                  </a:lnTo>
                  <a:cubicBezTo>
                    <a:pt x="52" y="235"/>
                    <a:pt x="19" y="250"/>
                    <a:pt x="37" y="250"/>
                  </a:cubicBezTo>
                  <a:cubicBezTo>
                    <a:pt x="39" y="249"/>
                    <a:pt x="41" y="248"/>
                    <a:pt x="42" y="246"/>
                  </a:cubicBezTo>
                  <a:lnTo>
                    <a:pt x="42" y="246"/>
                  </a:lnTo>
                  <a:cubicBezTo>
                    <a:pt x="43" y="248"/>
                    <a:pt x="43" y="250"/>
                    <a:pt x="37" y="250"/>
                  </a:cubicBezTo>
                  <a:cubicBezTo>
                    <a:pt x="42" y="250"/>
                    <a:pt x="44" y="249"/>
                    <a:pt x="47" y="247"/>
                  </a:cubicBezTo>
                  <a:lnTo>
                    <a:pt x="47" y="247"/>
                  </a:lnTo>
                  <a:cubicBezTo>
                    <a:pt x="50" y="246"/>
                    <a:pt x="59" y="243"/>
                    <a:pt x="73" y="238"/>
                  </a:cubicBezTo>
                  <a:lnTo>
                    <a:pt x="73" y="238"/>
                  </a:lnTo>
                  <a:cubicBezTo>
                    <a:pt x="43" y="258"/>
                    <a:pt x="71" y="270"/>
                    <a:pt x="61" y="280"/>
                  </a:cubicBezTo>
                  <a:lnTo>
                    <a:pt x="61" y="280"/>
                  </a:lnTo>
                  <a:cubicBezTo>
                    <a:pt x="72" y="274"/>
                    <a:pt x="89" y="265"/>
                    <a:pt x="100" y="257"/>
                  </a:cubicBezTo>
                  <a:lnTo>
                    <a:pt x="100" y="257"/>
                  </a:lnTo>
                  <a:cubicBezTo>
                    <a:pt x="101" y="260"/>
                    <a:pt x="104" y="262"/>
                    <a:pt x="109" y="262"/>
                  </a:cubicBezTo>
                  <a:cubicBezTo>
                    <a:pt x="109" y="262"/>
                    <a:pt x="97" y="274"/>
                    <a:pt x="97" y="274"/>
                  </a:cubicBezTo>
                  <a:lnTo>
                    <a:pt x="97" y="274"/>
                  </a:lnTo>
                  <a:cubicBezTo>
                    <a:pt x="100" y="271"/>
                    <a:pt x="101" y="270"/>
                    <a:pt x="101" y="270"/>
                  </a:cubicBezTo>
                  <a:lnTo>
                    <a:pt x="101" y="270"/>
                  </a:lnTo>
                  <a:cubicBezTo>
                    <a:pt x="101" y="270"/>
                    <a:pt x="101" y="270"/>
                    <a:pt x="100" y="270"/>
                  </a:cubicBezTo>
                  <a:lnTo>
                    <a:pt x="100" y="270"/>
                  </a:lnTo>
                  <a:cubicBezTo>
                    <a:pt x="102" y="268"/>
                    <a:pt x="103" y="267"/>
                    <a:pt x="103" y="267"/>
                  </a:cubicBezTo>
                  <a:lnTo>
                    <a:pt x="103" y="267"/>
                  </a:lnTo>
                  <a:cubicBezTo>
                    <a:pt x="101" y="267"/>
                    <a:pt x="88" y="277"/>
                    <a:pt x="49" y="310"/>
                  </a:cubicBezTo>
                  <a:cubicBezTo>
                    <a:pt x="80" y="287"/>
                    <a:pt x="96" y="273"/>
                    <a:pt x="100" y="270"/>
                  </a:cubicBezTo>
                  <a:lnTo>
                    <a:pt x="100" y="270"/>
                  </a:lnTo>
                  <a:cubicBezTo>
                    <a:pt x="96" y="275"/>
                    <a:pt x="89" y="282"/>
                    <a:pt x="85" y="286"/>
                  </a:cubicBezTo>
                  <a:cubicBezTo>
                    <a:pt x="97" y="286"/>
                    <a:pt x="85" y="286"/>
                    <a:pt x="73" y="298"/>
                  </a:cubicBezTo>
                  <a:cubicBezTo>
                    <a:pt x="84" y="287"/>
                    <a:pt x="103" y="286"/>
                    <a:pt x="124" y="286"/>
                  </a:cubicBezTo>
                  <a:lnTo>
                    <a:pt x="124" y="286"/>
                  </a:lnTo>
                  <a:cubicBezTo>
                    <a:pt x="120" y="289"/>
                    <a:pt x="115" y="293"/>
                    <a:pt x="109" y="298"/>
                  </a:cubicBezTo>
                  <a:cubicBezTo>
                    <a:pt x="113" y="298"/>
                    <a:pt x="117" y="297"/>
                    <a:pt x="122" y="295"/>
                  </a:cubicBezTo>
                  <a:lnTo>
                    <a:pt x="122" y="295"/>
                  </a:lnTo>
                  <a:cubicBezTo>
                    <a:pt x="122" y="295"/>
                    <a:pt x="122" y="295"/>
                    <a:pt x="123" y="295"/>
                  </a:cubicBezTo>
                  <a:cubicBezTo>
                    <a:pt x="126" y="295"/>
                    <a:pt x="168" y="274"/>
                    <a:pt x="168" y="274"/>
                  </a:cubicBezTo>
                  <a:cubicBezTo>
                    <a:pt x="170" y="274"/>
                    <a:pt x="171" y="274"/>
                    <a:pt x="173" y="274"/>
                  </a:cubicBezTo>
                  <a:lnTo>
                    <a:pt x="173" y="274"/>
                  </a:lnTo>
                  <a:cubicBezTo>
                    <a:pt x="175" y="274"/>
                    <a:pt x="177" y="274"/>
                    <a:pt x="180" y="274"/>
                  </a:cubicBezTo>
                  <a:cubicBezTo>
                    <a:pt x="180" y="273"/>
                    <a:pt x="179" y="273"/>
                    <a:pt x="178" y="272"/>
                  </a:cubicBezTo>
                  <a:lnTo>
                    <a:pt x="178" y="272"/>
                  </a:lnTo>
                  <a:cubicBezTo>
                    <a:pt x="176" y="273"/>
                    <a:pt x="175" y="273"/>
                    <a:pt x="173" y="274"/>
                  </a:cubicBezTo>
                  <a:lnTo>
                    <a:pt x="173" y="274"/>
                  </a:lnTo>
                  <a:cubicBezTo>
                    <a:pt x="165" y="272"/>
                    <a:pt x="165" y="269"/>
                    <a:pt x="170" y="269"/>
                  </a:cubicBezTo>
                  <a:cubicBezTo>
                    <a:pt x="172" y="269"/>
                    <a:pt x="175" y="270"/>
                    <a:pt x="178" y="272"/>
                  </a:cubicBezTo>
                  <a:lnTo>
                    <a:pt x="178" y="272"/>
                  </a:lnTo>
                  <a:cubicBezTo>
                    <a:pt x="183" y="271"/>
                    <a:pt x="188" y="269"/>
                    <a:pt x="192" y="269"/>
                  </a:cubicBezTo>
                  <a:cubicBezTo>
                    <a:pt x="196" y="269"/>
                    <a:pt x="200" y="270"/>
                    <a:pt x="204" y="274"/>
                  </a:cubicBezTo>
                  <a:cubicBezTo>
                    <a:pt x="192" y="286"/>
                    <a:pt x="168" y="286"/>
                    <a:pt x="145" y="298"/>
                  </a:cubicBezTo>
                  <a:cubicBezTo>
                    <a:pt x="157" y="298"/>
                    <a:pt x="157" y="298"/>
                    <a:pt x="133" y="322"/>
                  </a:cubicBezTo>
                  <a:cubicBezTo>
                    <a:pt x="145" y="310"/>
                    <a:pt x="168" y="310"/>
                    <a:pt x="168" y="310"/>
                  </a:cubicBezTo>
                  <a:lnTo>
                    <a:pt x="168" y="310"/>
                  </a:lnTo>
                  <a:cubicBezTo>
                    <a:pt x="154" y="317"/>
                    <a:pt x="152" y="319"/>
                    <a:pt x="153" y="319"/>
                  </a:cubicBezTo>
                  <a:cubicBezTo>
                    <a:pt x="155" y="319"/>
                    <a:pt x="162" y="317"/>
                    <a:pt x="165" y="317"/>
                  </a:cubicBezTo>
                  <a:cubicBezTo>
                    <a:pt x="169" y="317"/>
                    <a:pt x="168" y="320"/>
                    <a:pt x="145" y="334"/>
                  </a:cubicBezTo>
                  <a:cubicBezTo>
                    <a:pt x="157" y="328"/>
                    <a:pt x="162" y="325"/>
                    <a:pt x="164" y="325"/>
                  </a:cubicBezTo>
                  <a:lnTo>
                    <a:pt x="164" y="325"/>
                  </a:lnTo>
                  <a:cubicBezTo>
                    <a:pt x="165" y="325"/>
                    <a:pt x="162" y="328"/>
                    <a:pt x="157" y="334"/>
                  </a:cubicBezTo>
                  <a:cubicBezTo>
                    <a:pt x="162" y="334"/>
                    <a:pt x="166" y="334"/>
                    <a:pt x="169" y="334"/>
                  </a:cubicBezTo>
                  <a:lnTo>
                    <a:pt x="169" y="334"/>
                  </a:lnTo>
                  <a:cubicBezTo>
                    <a:pt x="165" y="338"/>
                    <a:pt x="161" y="342"/>
                    <a:pt x="157" y="346"/>
                  </a:cubicBezTo>
                  <a:cubicBezTo>
                    <a:pt x="158" y="346"/>
                    <a:pt x="159" y="346"/>
                    <a:pt x="160" y="346"/>
                  </a:cubicBezTo>
                  <a:lnTo>
                    <a:pt x="160" y="346"/>
                  </a:lnTo>
                  <a:cubicBezTo>
                    <a:pt x="163" y="346"/>
                    <a:pt x="166" y="346"/>
                    <a:pt x="168" y="346"/>
                  </a:cubicBezTo>
                  <a:lnTo>
                    <a:pt x="168" y="346"/>
                  </a:lnTo>
                  <a:cubicBezTo>
                    <a:pt x="167" y="347"/>
                    <a:pt x="165" y="348"/>
                    <a:pt x="164" y="349"/>
                  </a:cubicBezTo>
                  <a:lnTo>
                    <a:pt x="164" y="349"/>
                  </a:lnTo>
                  <a:cubicBezTo>
                    <a:pt x="163" y="347"/>
                    <a:pt x="162" y="346"/>
                    <a:pt x="160" y="346"/>
                  </a:cubicBezTo>
                  <a:lnTo>
                    <a:pt x="160" y="346"/>
                  </a:lnTo>
                  <a:cubicBezTo>
                    <a:pt x="153" y="347"/>
                    <a:pt x="147" y="350"/>
                    <a:pt x="145" y="362"/>
                  </a:cubicBezTo>
                  <a:lnTo>
                    <a:pt x="145" y="362"/>
                  </a:lnTo>
                  <a:cubicBezTo>
                    <a:pt x="152" y="358"/>
                    <a:pt x="158" y="353"/>
                    <a:pt x="164" y="349"/>
                  </a:cubicBezTo>
                  <a:lnTo>
                    <a:pt x="164" y="349"/>
                  </a:lnTo>
                  <a:cubicBezTo>
                    <a:pt x="166" y="353"/>
                    <a:pt x="161" y="361"/>
                    <a:pt x="145" y="369"/>
                  </a:cubicBezTo>
                  <a:cubicBezTo>
                    <a:pt x="145" y="367"/>
                    <a:pt x="145" y="364"/>
                    <a:pt x="145" y="362"/>
                  </a:cubicBezTo>
                  <a:lnTo>
                    <a:pt x="145" y="362"/>
                  </a:lnTo>
                  <a:cubicBezTo>
                    <a:pt x="123" y="377"/>
                    <a:pt x="100" y="392"/>
                    <a:pt x="76" y="405"/>
                  </a:cubicBezTo>
                  <a:lnTo>
                    <a:pt x="76" y="405"/>
                  </a:lnTo>
                  <a:cubicBezTo>
                    <a:pt x="98" y="396"/>
                    <a:pt x="120" y="388"/>
                    <a:pt x="141" y="382"/>
                  </a:cubicBezTo>
                  <a:lnTo>
                    <a:pt x="141" y="382"/>
                  </a:lnTo>
                  <a:cubicBezTo>
                    <a:pt x="141" y="383"/>
                    <a:pt x="141" y="383"/>
                    <a:pt x="141" y="383"/>
                  </a:cubicBezTo>
                  <a:cubicBezTo>
                    <a:pt x="141" y="383"/>
                    <a:pt x="142" y="382"/>
                    <a:pt x="145" y="381"/>
                  </a:cubicBezTo>
                  <a:lnTo>
                    <a:pt x="145" y="381"/>
                  </a:lnTo>
                  <a:cubicBezTo>
                    <a:pt x="145" y="381"/>
                    <a:pt x="145" y="381"/>
                    <a:pt x="145" y="381"/>
                  </a:cubicBezTo>
                  <a:lnTo>
                    <a:pt x="145" y="381"/>
                  </a:lnTo>
                  <a:cubicBezTo>
                    <a:pt x="144" y="382"/>
                    <a:pt x="142" y="382"/>
                    <a:pt x="141" y="382"/>
                  </a:cubicBezTo>
                  <a:lnTo>
                    <a:pt x="141" y="382"/>
                  </a:lnTo>
                  <a:cubicBezTo>
                    <a:pt x="145" y="379"/>
                    <a:pt x="163" y="367"/>
                    <a:pt x="180" y="358"/>
                  </a:cubicBezTo>
                  <a:lnTo>
                    <a:pt x="180" y="358"/>
                  </a:lnTo>
                  <a:cubicBezTo>
                    <a:pt x="173" y="363"/>
                    <a:pt x="168" y="367"/>
                    <a:pt x="168" y="367"/>
                  </a:cubicBezTo>
                  <a:cubicBezTo>
                    <a:pt x="168" y="367"/>
                    <a:pt x="172" y="364"/>
                    <a:pt x="180" y="357"/>
                  </a:cubicBezTo>
                  <a:lnTo>
                    <a:pt x="180" y="357"/>
                  </a:lnTo>
                  <a:cubicBezTo>
                    <a:pt x="168" y="369"/>
                    <a:pt x="157" y="381"/>
                    <a:pt x="157" y="381"/>
                  </a:cubicBezTo>
                  <a:cubicBezTo>
                    <a:pt x="187" y="361"/>
                    <a:pt x="226" y="341"/>
                    <a:pt x="274" y="313"/>
                  </a:cubicBezTo>
                  <a:lnTo>
                    <a:pt x="274" y="313"/>
                  </a:lnTo>
                  <a:cubicBezTo>
                    <a:pt x="268" y="317"/>
                    <a:pt x="262" y="321"/>
                    <a:pt x="256" y="325"/>
                  </a:cubicBezTo>
                  <a:lnTo>
                    <a:pt x="256" y="325"/>
                  </a:lnTo>
                  <a:cubicBezTo>
                    <a:pt x="257" y="324"/>
                    <a:pt x="258" y="324"/>
                    <a:pt x="259" y="324"/>
                  </a:cubicBezTo>
                  <a:lnTo>
                    <a:pt x="259" y="324"/>
                  </a:lnTo>
                  <a:cubicBezTo>
                    <a:pt x="265" y="324"/>
                    <a:pt x="202" y="369"/>
                    <a:pt x="192" y="369"/>
                  </a:cubicBezTo>
                  <a:cubicBezTo>
                    <a:pt x="228" y="369"/>
                    <a:pt x="228" y="346"/>
                    <a:pt x="252" y="334"/>
                  </a:cubicBezTo>
                  <a:lnTo>
                    <a:pt x="252" y="334"/>
                  </a:lnTo>
                  <a:cubicBezTo>
                    <a:pt x="240" y="343"/>
                    <a:pt x="237" y="346"/>
                    <a:pt x="238" y="346"/>
                  </a:cubicBezTo>
                  <a:lnTo>
                    <a:pt x="238" y="346"/>
                  </a:lnTo>
                  <a:cubicBezTo>
                    <a:pt x="239" y="346"/>
                    <a:pt x="241" y="344"/>
                    <a:pt x="244" y="343"/>
                  </a:cubicBezTo>
                  <a:lnTo>
                    <a:pt x="244" y="343"/>
                  </a:lnTo>
                  <a:cubicBezTo>
                    <a:pt x="243" y="344"/>
                    <a:pt x="241" y="345"/>
                    <a:pt x="240" y="346"/>
                  </a:cubicBezTo>
                  <a:cubicBezTo>
                    <a:pt x="300" y="324"/>
                    <a:pt x="322" y="318"/>
                    <a:pt x="327" y="318"/>
                  </a:cubicBezTo>
                  <a:cubicBezTo>
                    <a:pt x="335" y="318"/>
                    <a:pt x="296" y="336"/>
                    <a:pt x="298" y="336"/>
                  </a:cubicBezTo>
                  <a:cubicBezTo>
                    <a:pt x="300" y="336"/>
                    <a:pt x="308" y="333"/>
                    <a:pt x="330" y="324"/>
                  </a:cubicBezTo>
                  <a:lnTo>
                    <a:pt x="330" y="324"/>
                  </a:lnTo>
                  <a:cubicBezTo>
                    <a:pt x="329" y="324"/>
                    <a:pt x="329" y="325"/>
                    <a:pt x="329" y="325"/>
                  </a:cubicBezTo>
                  <a:lnTo>
                    <a:pt x="329" y="325"/>
                  </a:lnTo>
                  <a:cubicBezTo>
                    <a:pt x="331" y="324"/>
                    <a:pt x="333" y="323"/>
                    <a:pt x="335" y="322"/>
                  </a:cubicBezTo>
                  <a:lnTo>
                    <a:pt x="335" y="322"/>
                  </a:lnTo>
                  <a:cubicBezTo>
                    <a:pt x="333" y="323"/>
                    <a:pt x="331" y="323"/>
                    <a:pt x="330" y="324"/>
                  </a:cubicBezTo>
                  <a:lnTo>
                    <a:pt x="330" y="324"/>
                  </a:lnTo>
                  <a:cubicBezTo>
                    <a:pt x="343" y="304"/>
                    <a:pt x="371" y="262"/>
                    <a:pt x="371" y="262"/>
                  </a:cubicBezTo>
                  <a:lnTo>
                    <a:pt x="371" y="262"/>
                  </a:lnTo>
                  <a:cubicBezTo>
                    <a:pt x="359" y="268"/>
                    <a:pt x="350" y="271"/>
                    <a:pt x="343" y="271"/>
                  </a:cubicBezTo>
                  <a:cubicBezTo>
                    <a:pt x="335" y="271"/>
                    <a:pt x="329" y="268"/>
                    <a:pt x="323" y="262"/>
                  </a:cubicBezTo>
                  <a:cubicBezTo>
                    <a:pt x="323" y="262"/>
                    <a:pt x="323" y="261"/>
                    <a:pt x="323" y="260"/>
                  </a:cubicBezTo>
                  <a:lnTo>
                    <a:pt x="323" y="260"/>
                  </a:lnTo>
                  <a:cubicBezTo>
                    <a:pt x="322" y="261"/>
                    <a:pt x="321" y="262"/>
                    <a:pt x="320" y="262"/>
                  </a:cubicBezTo>
                  <a:lnTo>
                    <a:pt x="320" y="262"/>
                  </a:lnTo>
                  <a:cubicBezTo>
                    <a:pt x="322" y="259"/>
                    <a:pt x="323" y="255"/>
                    <a:pt x="323" y="250"/>
                  </a:cubicBezTo>
                  <a:lnTo>
                    <a:pt x="323" y="250"/>
                  </a:lnTo>
                  <a:cubicBezTo>
                    <a:pt x="293" y="262"/>
                    <a:pt x="290" y="262"/>
                    <a:pt x="289" y="262"/>
                  </a:cubicBezTo>
                  <a:cubicBezTo>
                    <a:pt x="288" y="262"/>
                    <a:pt x="288" y="262"/>
                    <a:pt x="264" y="274"/>
                  </a:cubicBezTo>
                  <a:cubicBezTo>
                    <a:pt x="264" y="262"/>
                    <a:pt x="288" y="250"/>
                    <a:pt x="299" y="238"/>
                  </a:cubicBezTo>
                  <a:lnTo>
                    <a:pt x="299" y="238"/>
                  </a:lnTo>
                  <a:cubicBezTo>
                    <a:pt x="284" y="246"/>
                    <a:pt x="274" y="250"/>
                    <a:pt x="269" y="250"/>
                  </a:cubicBezTo>
                  <a:cubicBezTo>
                    <a:pt x="252" y="250"/>
                    <a:pt x="290" y="209"/>
                    <a:pt x="299" y="191"/>
                  </a:cubicBezTo>
                  <a:lnTo>
                    <a:pt x="299" y="191"/>
                  </a:lnTo>
                  <a:cubicBezTo>
                    <a:pt x="288" y="202"/>
                    <a:pt x="235" y="203"/>
                    <a:pt x="219" y="212"/>
                  </a:cubicBezTo>
                  <a:lnTo>
                    <a:pt x="219" y="212"/>
                  </a:lnTo>
                  <a:cubicBezTo>
                    <a:pt x="260" y="181"/>
                    <a:pt x="243" y="189"/>
                    <a:pt x="270" y="171"/>
                  </a:cubicBezTo>
                  <a:lnTo>
                    <a:pt x="270" y="171"/>
                  </a:lnTo>
                  <a:cubicBezTo>
                    <a:pt x="267" y="176"/>
                    <a:pt x="264" y="179"/>
                    <a:pt x="264" y="179"/>
                  </a:cubicBezTo>
                  <a:cubicBezTo>
                    <a:pt x="264" y="179"/>
                    <a:pt x="276" y="167"/>
                    <a:pt x="276" y="167"/>
                  </a:cubicBezTo>
                  <a:lnTo>
                    <a:pt x="276" y="167"/>
                  </a:lnTo>
                  <a:cubicBezTo>
                    <a:pt x="274" y="168"/>
                    <a:pt x="272" y="170"/>
                    <a:pt x="270" y="171"/>
                  </a:cubicBezTo>
                  <a:lnTo>
                    <a:pt x="270" y="171"/>
                  </a:lnTo>
                  <a:cubicBezTo>
                    <a:pt x="273" y="166"/>
                    <a:pt x="276" y="161"/>
                    <a:pt x="276" y="155"/>
                  </a:cubicBezTo>
                  <a:lnTo>
                    <a:pt x="276" y="155"/>
                  </a:lnTo>
                  <a:cubicBezTo>
                    <a:pt x="266" y="169"/>
                    <a:pt x="253" y="174"/>
                    <a:pt x="240" y="174"/>
                  </a:cubicBezTo>
                  <a:cubicBezTo>
                    <a:pt x="220" y="174"/>
                    <a:pt x="199" y="162"/>
                    <a:pt x="192" y="155"/>
                  </a:cubicBezTo>
                  <a:cubicBezTo>
                    <a:pt x="204" y="143"/>
                    <a:pt x="216" y="131"/>
                    <a:pt x="228" y="107"/>
                  </a:cubicBezTo>
                  <a:lnTo>
                    <a:pt x="228" y="107"/>
                  </a:lnTo>
                  <a:cubicBezTo>
                    <a:pt x="204" y="131"/>
                    <a:pt x="168" y="143"/>
                    <a:pt x="145" y="155"/>
                  </a:cubicBezTo>
                  <a:cubicBezTo>
                    <a:pt x="228" y="107"/>
                    <a:pt x="180" y="107"/>
                    <a:pt x="204" y="84"/>
                  </a:cubicBezTo>
                  <a:lnTo>
                    <a:pt x="204" y="84"/>
                  </a:lnTo>
                  <a:cubicBezTo>
                    <a:pt x="200" y="85"/>
                    <a:pt x="197" y="85"/>
                    <a:pt x="195" y="85"/>
                  </a:cubicBezTo>
                  <a:cubicBezTo>
                    <a:pt x="190" y="85"/>
                    <a:pt x="190" y="82"/>
                    <a:pt x="193" y="78"/>
                  </a:cubicBezTo>
                  <a:lnTo>
                    <a:pt x="193" y="78"/>
                  </a:lnTo>
                  <a:cubicBezTo>
                    <a:pt x="185" y="85"/>
                    <a:pt x="174" y="94"/>
                    <a:pt x="157" y="107"/>
                  </a:cubicBezTo>
                  <a:cubicBezTo>
                    <a:pt x="166" y="98"/>
                    <a:pt x="176" y="80"/>
                    <a:pt x="160" y="80"/>
                  </a:cubicBezTo>
                  <a:cubicBezTo>
                    <a:pt x="157" y="80"/>
                    <a:pt x="151" y="81"/>
                    <a:pt x="145" y="84"/>
                  </a:cubicBezTo>
                  <a:cubicBezTo>
                    <a:pt x="176" y="52"/>
                    <a:pt x="177" y="44"/>
                    <a:pt x="170" y="44"/>
                  </a:cubicBezTo>
                  <a:cubicBezTo>
                    <a:pt x="163" y="44"/>
                    <a:pt x="148" y="52"/>
                    <a:pt x="146" y="52"/>
                  </a:cubicBezTo>
                  <a:cubicBezTo>
                    <a:pt x="145" y="52"/>
                    <a:pt x="150" y="48"/>
                    <a:pt x="168" y="36"/>
                  </a:cubicBezTo>
                  <a:lnTo>
                    <a:pt x="168" y="36"/>
                  </a:lnTo>
                  <a:cubicBezTo>
                    <a:pt x="157" y="42"/>
                    <a:pt x="136" y="50"/>
                    <a:pt x="125" y="50"/>
                  </a:cubicBezTo>
                  <a:cubicBezTo>
                    <a:pt x="112" y="50"/>
                    <a:pt x="112" y="39"/>
                    <a:pt x="157" y="0"/>
                  </a:cubicBezTo>
                  <a:close/>
                  <a:moveTo>
                    <a:pt x="76" y="405"/>
                  </a:moveTo>
                  <a:lnTo>
                    <a:pt x="76" y="405"/>
                  </a:lnTo>
                  <a:cubicBezTo>
                    <a:pt x="51" y="416"/>
                    <a:pt x="26" y="428"/>
                    <a:pt x="2" y="441"/>
                  </a:cubicBezTo>
                  <a:cubicBezTo>
                    <a:pt x="27" y="431"/>
                    <a:pt x="52" y="419"/>
                    <a:pt x="76" y="40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2" name="Google Shape;2442;p8"/>
            <p:cNvSpPr/>
            <p:nvPr/>
          </p:nvSpPr>
          <p:spPr>
            <a:xfrm>
              <a:off x="5649500" y="2327800"/>
              <a:ext cx="925" cy="625"/>
            </a:xfrm>
            <a:custGeom>
              <a:rect b="b" l="l" r="r" t="t"/>
              <a:pathLst>
                <a:path extrusionOk="0" h="25" w="37">
                  <a:moveTo>
                    <a:pt x="36" y="0"/>
                  </a:moveTo>
                  <a:cubicBezTo>
                    <a:pt x="36" y="0"/>
                    <a:pt x="1"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3" name="Google Shape;2443;p8"/>
            <p:cNvSpPr/>
            <p:nvPr/>
          </p:nvSpPr>
          <p:spPr>
            <a:xfrm>
              <a:off x="5654850" y="2326300"/>
              <a:ext cx="625" cy="325"/>
            </a:xfrm>
            <a:custGeom>
              <a:rect b="b" l="l" r="r" t="t"/>
              <a:pathLst>
                <a:path extrusionOk="0" h="13" w="25">
                  <a:moveTo>
                    <a:pt x="25" y="1"/>
                  </a:moveTo>
                  <a:cubicBezTo>
                    <a:pt x="25" y="1"/>
                    <a:pt x="1" y="13"/>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4" name="Google Shape;2444;p8"/>
            <p:cNvSpPr/>
            <p:nvPr/>
          </p:nvSpPr>
          <p:spPr>
            <a:xfrm>
              <a:off x="5653675" y="2327150"/>
              <a:ext cx="675" cy="275"/>
            </a:xfrm>
            <a:custGeom>
              <a:rect b="b" l="l" r="r" t="t"/>
              <a:pathLst>
                <a:path extrusionOk="0" h="11" w="27">
                  <a:moveTo>
                    <a:pt x="22" y="0"/>
                  </a:moveTo>
                  <a:cubicBezTo>
                    <a:pt x="21" y="0"/>
                    <a:pt x="18" y="1"/>
                    <a:pt x="12" y="3"/>
                  </a:cubicBezTo>
                  <a:cubicBezTo>
                    <a:pt x="3" y="9"/>
                    <a:pt x="1" y="11"/>
                    <a:pt x="2" y="11"/>
                  </a:cubicBezTo>
                  <a:cubicBezTo>
                    <a:pt x="6" y="11"/>
                    <a:pt x="27"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8"/>
            <p:cNvSpPr/>
            <p:nvPr/>
          </p:nvSpPr>
          <p:spPr>
            <a:xfrm>
              <a:off x="5653975" y="2327275"/>
              <a:ext cx="175" cy="250"/>
            </a:xfrm>
            <a:custGeom>
              <a:rect b="b" l="l" r="r" t="t"/>
              <a:pathLst>
                <a:path extrusionOk="0" h="10" w="7">
                  <a:moveTo>
                    <a:pt x="5" y="1"/>
                  </a:moveTo>
                  <a:lnTo>
                    <a:pt x="5" y="1"/>
                  </a:lnTo>
                  <a:cubicBezTo>
                    <a:pt x="3" y="1"/>
                    <a:pt x="0" y="4"/>
                    <a:pt x="0" y="9"/>
                  </a:cubicBezTo>
                  <a:cubicBezTo>
                    <a:pt x="6" y="4"/>
                    <a:pt x="6"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8"/>
            <p:cNvSpPr/>
            <p:nvPr/>
          </p:nvSpPr>
          <p:spPr>
            <a:xfrm>
              <a:off x="5652775" y="2327625"/>
              <a:ext cx="650" cy="500"/>
            </a:xfrm>
            <a:custGeom>
              <a:rect b="b" l="l" r="r" t="t"/>
              <a:pathLst>
                <a:path extrusionOk="0" h="20" w="26">
                  <a:moveTo>
                    <a:pt x="25" y="0"/>
                  </a:moveTo>
                  <a:cubicBezTo>
                    <a:pt x="24" y="0"/>
                    <a:pt x="8" y="12"/>
                    <a:pt x="1" y="19"/>
                  </a:cubicBezTo>
                  <a:cubicBezTo>
                    <a:pt x="19" y="5"/>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7" name="Google Shape;2447;p8"/>
            <p:cNvSpPr/>
            <p:nvPr/>
          </p:nvSpPr>
          <p:spPr>
            <a:xfrm>
              <a:off x="5652775" y="2327800"/>
              <a:ext cx="625" cy="325"/>
            </a:xfrm>
            <a:custGeom>
              <a:rect b="b" l="l" r="r" t="t"/>
              <a:pathLst>
                <a:path extrusionOk="0" h="13" w="25">
                  <a:moveTo>
                    <a:pt x="24" y="0"/>
                  </a:moveTo>
                  <a:lnTo>
                    <a:pt x="24" y="0"/>
                  </a:lnTo>
                  <a:cubicBezTo>
                    <a:pt x="24" y="0"/>
                    <a:pt x="12" y="0"/>
                    <a:pt x="1" y="12"/>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8" name="Google Shape;2448;p8"/>
            <p:cNvSpPr/>
            <p:nvPr/>
          </p:nvSpPr>
          <p:spPr>
            <a:xfrm>
              <a:off x="5652175" y="2326900"/>
              <a:ext cx="1225" cy="625"/>
            </a:xfrm>
            <a:custGeom>
              <a:rect b="b" l="l" r="r" t="t"/>
              <a:pathLst>
                <a:path extrusionOk="0" h="25" w="49">
                  <a:moveTo>
                    <a:pt x="25" y="13"/>
                  </a:moveTo>
                  <a:cubicBezTo>
                    <a:pt x="1" y="24"/>
                    <a:pt x="48" y="1"/>
                    <a:pt x="25" y="13"/>
                  </a:cubicBezTo>
                  <a:cubicBezTo>
                    <a:pt x="25" y="13"/>
                    <a:pt x="25" y="13"/>
                    <a:pt x="25"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8"/>
            <p:cNvSpPr/>
            <p:nvPr/>
          </p:nvSpPr>
          <p:spPr>
            <a:xfrm>
              <a:off x="5651575" y="2327875"/>
              <a:ext cx="625" cy="250"/>
            </a:xfrm>
            <a:custGeom>
              <a:rect b="b" l="l" r="r" t="t"/>
              <a:pathLst>
                <a:path extrusionOk="0" h="10" w="25">
                  <a:moveTo>
                    <a:pt x="23" y="0"/>
                  </a:moveTo>
                  <a:cubicBezTo>
                    <a:pt x="22" y="0"/>
                    <a:pt x="13" y="3"/>
                    <a:pt x="1" y="9"/>
                  </a:cubicBezTo>
                  <a:cubicBezTo>
                    <a:pt x="19" y="3"/>
                    <a:pt x="25"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0" name="Google Shape;2450;p8"/>
            <p:cNvSpPr/>
            <p:nvPr/>
          </p:nvSpPr>
          <p:spPr>
            <a:xfrm>
              <a:off x="5651300" y="2328100"/>
              <a:ext cx="300" cy="25"/>
            </a:xfrm>
            <a:custGeom>
              <a:rect b="b" l="l" r="r" t="t"/>
              <a:pathLst>
                <a:path extrusionOk="0" h="1" w="12">
                  <a:moveTo>
                    <a:pt x="0" y="0"/>
                  </a:moveTo>
                  <a:cubicBezTo>
                    <a:pt x="0" y="0"/>
                    <a:pt x="12" y="0"/>
                    <a:pt x="12" y="0"/>
                  </a:cubicBez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1" name="Google Shape;2451;p8"/>
            <p:cNvSpPr/>
            <p:nvPr/>
          </p:nvSpPr>
          <p:spPr>
            <a:xfrm>
              <a:off x="5649300" y="2327525"/>
              <a:ext cx="450" cy="300"/>
            </a:xfrm>
            <a:custGeom>
              <a:rect b="b" l="l" r="r" t="t"/>
              <a:pathLst>
                <a:path extrusionOk="0" h="12" w="18">
                  <a:moveTo>
                    <a:pt x="17" y="1"/>
                  </a:moveTo>
                  <a:cubicBezTo>
                    <a:pt x="14" y="1"/>
                    <a:pt x="1" y="11"/>
                    <a:pt x="9" y="11"/>
                  </a:cubicBezTo>
                  <a:cubicBezTo>
                    <a:pt x="17" y="3"/>
                    <a:pt x="18"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2" name="Google Shape;2452;p8"/>
            <p:cNvSpPr/>
            <p:nvPr/>
          </p:nvSpPr>
          <p:spPr>
            <a:xfrm>
              <a:off x="5649700" y="2318200"/>
              <a:ext cx="250" cy="300"/>
            </a:xfrm>
            <a:custGeom>
              <a:rect b="b" l="l" r="r" t="t"/>
              <a:pathLst>
                <a:path extrusionOk="0" h="12" w="10">
                  <a:moveTo>
                    <a:pt x="8" y="1"/>
                  </a:moveTo>
                  <a:cubicBezTo>
                    <a:pt x="7" y="1"/>
                    <a:pt x="6" y="2"/>
                    <a:pt x="5" y="3"/>
                  </a:cubicBezTo>
                  <a:cubicBezTo>
                    <a:pt x="1" y="10"/>
                    <a:pt x="1" y="12"/>
                    <a:pt x="1" y="12"/>
                  </a:cubicBezTo>
                  <a:cubicBezTo>
                    <a:pt x="2" y="12"/>
                    <a:pt x="9"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3" name="Google Shape;2453;p8"/>
            <p:cNvSpPr/>
            <p:nvPr/>
          </p:nvSpPr>
          <p:spPr>
            <a:xfrm>
              <a:off x="5649800" y="2318275"/>
              <a:ext cx="25" cy="325"/>
            </a:xfrm>
            <a:custGeom>
              <a:rect b="b" l="l" r="r" t="t"/>
              <a:pathLst>
                <a:path extrusionOk="0" h="13" w="1">
                  <a:moveTo>
                    <a:pt x="1" y="0"/>
                  </a:moveTo>
                  <a:cubicBezTo>
                    <a:pt x="1" y="12"/>
                    <a:pt x="1" y="12"/>
                    <a:pt x="1" y="12"/>
                  </a:cubicBezTo>
                  <a:cubicBezTo>
                    <a:pt x="1" y="12"/>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4" name="Google Shape;2454;p8"/>
            <p:cNvSpPr/>
            <p:nvPr/>
          </p:nvSpPr>
          <p:spPr>
            <a:xfrm>
              <a:off x="5649075" y="2318275"/>
              <a:ext cx="750" cy="500"/>
            </a:xfrm>
            <a:custGeom>
              <a:rect b="b" l="l" r="r" t="t"/>
              <a:pathLst>
                <a:path extrusionOk="0" h="20" w="30">
                  <a:moveTo>
                    <a:pt x="30" y="0"/>
                  </a:moveTo>
                  <a:lnTo>
                    <a:pt x="30" y="0"/>
                  </a:lnTo>
                  <a:cubicBezTo>
                    <a:pt x="15" y="8"/>
                    <a:pt x="1" y="19"/>
                    <a:pt x="2" y="19"/>
                  </a:cubicBezTo>
                  <a:cubicBezTo>
                    <a:pt x="3" y="19"/>
                    <a:pt x="11" y="14"/>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5" name="Google Shape;2455;p8"/>
            <p:cNvSpPr/>
            <p:nvPr/>
          </p:nvSpPr>
          <p:spPr>
            <a:xfrm>
              <a:off x="5646625" y="2325275"/>
              <a:ext cx="450" cy="175"/>
            </a:xfrm>
            <a:custGeom>
              <a:rect b="b" l="l" r="r" t="t"/>
              <a:pathLst>
                <a:path extrusionOk="0" h="7" w="18">
                  <a:moveTo>
                    <a:pt x="16" y="1"/>
                  </a:moveTo>
                  <a:cubicBezTo>
                    <a:pt x="14" y="1"/>
                    <a:pt x="1" y="6"/>
                    <a:pt x="8" y="6"/>
                  </a:cubicBezTo>
                  <a:cubicBezTo>
                    <a:pt x="16" y="2"/>
                    <a:pt x="18"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6" name="Google Shape;2456;p8"/>
            <p:cNvSpPr/>
            <p:nvPr/>
          </p:nvSpPr>
          <p:spPr>
            <a:xfrm>
              <a:off x="5736725" y="2299225"/>
              <a:ext cx="1500" cy="25"/>
            </a:xfrm>
            <a:custGeom>
              <a:rect b="b" l="l" r="r" t="t"/>
              <a:pathLst>
                <a:path extrusionOk="0" h="1" w="60">
                  <a:moveTo>
                    <a:pt x="24" y="0"/>
                  </a:moveTo>
                  <a:cubicBezTo>
                    <a:pt x="60" y="0"/>
                    <a:pt x="0" y="0"/>
                    <a:pt x="24" y="0"/>
                  </a:cubicBezTo>
                  <a:cubicBezTo>
                    <a:pt x="24" y="0"/>
                    <a:pt x="12"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7" name="Google Shape;2457;p8"/>
            <p:cNvSpPr/>
            <p:nvPr/>
          </p:nvSpPr>
          <p:spPr>
            <a:xfrm>
              <a:off x="5734050" y="2296850"/>
              <a:ext cx="300" cy="25"/>
            </a:xfrm>
            <a:custGeom>
              <a:rect b="b" l="l" r="r" t="t"/>
              <a:pathLst>
                <a:path extrusionOk="0" h="1" w="12">
                  <a:moveTo>
                    <a:pt x="12" y="0"/>
                  </a:moveTo>
                  <a:lnTo>
                    <a:pt x="0" y="0"/>
                  </a:lnTo>
                  <a:cubicBezTo>
                    <a:pt x="0"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8" name="Google Shape;2458;p8"/>
            <p:cNvSpPr/>
            <p:nvPr/>
          </p:nvSpPr>
          <p:spPr>
            <a:xfrm>
              <a:off x="5736125" y="2299225"/>
              <a:ext cx="325" cy="25"/>
            </a:xfrm>
            <a:custGeom>
              <a:rect b="b" l="l" r="r" t="t"/>
              <a:pathLst>
                <a:path extrusionOk="0" h="1" w="13">
                  <a:moveTo>
                    <a:pt x="0" y="0"/>
                  </a:moveTo>
                  <a:cubicBezTo>
                    <a:pt x="0" y="0"/>
                    <a:pt x="0" y="0"/>
                    <a:pt x="0" y="0"/>
                  </a:cubicBez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59" name="Google Shape;2459;p8"/>
            <p:cNvSpPr/>
            <p:nvPr/>
          </p:nvSpPr>
          <p:spPr>
            <a:xfrm>
              <a:off x="5734925" y="2298925"/>
              <a:ext cx="325" cy="25"/>
            </a:xfrm>
            <a:custGeom>
              <a:rect b="b" l="l" r="r" t="t"/>
              <a:pathLst>
                <a:path extrusionOk="0" h="1" w="13">
                  <a:moveTo>
                    <a:pt x="1" y="0"/>
                  </a:moveTo>
                  <a:cubicBezTo>
                    <a:pt x="13"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0" name="Google Shape;2460;p8"/>
            <p:cNvSpPr/>
            <p:nvPr/>
          </p:nvSpPr>
          <p:spPr>
            <a:xfrm>
              <a:off x="5733450" y="2297800"/>
              <a:ext cx="1500" cy="250"/>
            </a:xfrm>
            <a:custGeom>
              <a:rect b="b" l="l" r="r" t="t"/>
              <a:pathLst>
                <a:path extrusionOk="0" h="10" w="60">
                  <a:moveTo>
                    <a:pt x="43" y="1"/>
                  </a:moveTo>
                  <a:cubicBezTo>
                    <a:pt x="33" y="1"/>
                    <a:pt x="18" y="4"/>
                    <a:pt x="0" y="10"/>
                  </a:cubicBezTo>
                  <a:lnTo>
                    <a:pt x="60" y="10"/>
                  </a:lnTo>
                  <a:cubicBezTo>
                    <a:pt x="60" y="4"/>
                    <a:pt x="54" y="1"/>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1" name="Google Shape;2461;p8"/>
            <p:cNvSpPr/>
            <p:nvPr/>
          </p:nvSpPr>
          <p:spPr>
            <a:xfrm>
              <a:off x="5732850" y="2299825"/>
              <a:ext cx="1200" cy="25"/>
            </a:xfrm>
            <a:custGeom>
              <a:rect b="b" l="l" r="r" t="t"/>
              <a:pathLst>
                <a:path extrusionOk="0" h="1" w="48">
                  <a:moveTo>
                    <a:pt x="48" y="0"/>
                  </a:moveTo>
                  <a:cubicBezTo>
                    <a:pt x="0" y="0"/>
                    <a:pt x="12"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8"/>
            <p:cNvSpPr/>
            <p:nvPr/>
          </p:nvSpPr>
          <p:spPr>
            <a:xfrm>
              <a:off x="5733150" y="2299900"/>
              <a:ext cx="1500" cy="250"/>
            </a:xfrm>
            <a:custGeom>
              <a:rect b="b" l="l" r="r" t="t"/>
              <a:pathLst>
                <a:path extrusionOk="0" h="10" w="60">
                  <a:moveTo>
                    <a:pt x="6" y="0"/>
                  </a:moveTo>
                  <a:cubicBezTo>
                    <a:pt x="0" y="0"/>
                    <a:pt x="12" y="3"/>
                    <a:pt x="60" y="9"/>
                  </a:cubicBezTo>
                  <a:cubicBezTo>
                    <a:pt x="36" y="3"/>
                    <a:pt x="12"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8"/>
            <p:cNvSpPr/>
            <p:nvPr/>
          </p:nvSpPr>
          <p:spPr>
            <a:xfrm>
              <a:off x="5739125" y="2298325"/>
              <a:ext cx="1200" cy="150"/>
            </a:xfrm>
            <a:custGeom>
              <a:rect b="b" l="l" r="r" t="t"/>
              <a:pathLst>
                <a:path extrusionOk="0" h="6" w="48">
                  <a:moveTo>
                    <a:pt x="23" y="1"/>
                  </a:moveTo>
                  <a:cubicBezTo>
                    <a:pt x="3" y="5"/>
                    <a:pt x="1" y="6"/>
                    <a:pt x="5" y="6"/>
                  </a:cubicBezTo>
                  <a:cubicBezTo>
                    <a:pt x="13" y="6"/>
                    <a:pt x="47"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8"/>
            <p:cNvSpPr/>
            <p:nvPr/>
          </p:nvSpPr>
          <p:spPr>
            <a:xfrm>
              <a:off x="5735225" y="2301300"/>
              <a:ext cx="1825" cy="25"/>
            </a:xfrm>
            <a:custGeom>
              <a:rect b="b" l="l" r="r" t="t"/>
              <a:pathLst>
                <a:path extrusionOk="0" h="1" w="73">
                  <a:moveTo>
                    <a:pt x="1" y="1"/>
                  </a:moveTo>
                  <a:cubicBezTo>
                    <a:pt x="13" y="1"/>
                    <a:pt x="7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5" name="Google Shape;2465;p8"/>
            <p:cNvSpPr/>
            <p:nvPr/>
          </p:nvSpPr>
          <p:spPr>
            <a:xfrm>
              <a:off x="5735825" y="2301900"/>
              <a:ext cx="1500" cy="25"/>
            </a:xfrm>
            <a:custGeom>
              <a:rect b="b" l="l" r="r" t="t"/>
              <a:pathLst>
                <a:path extrusionOk="0" h="1" w="60">
                  <a:moveTo>
                    <a:pt x="0" y="1"/>
                  </a:moveTo>
                  <a:cubicBezTo>
                    <a:pt x="6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6" name="Google Shape;2466;p8"/>
            <p:cNvSpPr/>
            <p:nvPr/>
          </p:nvSpPr>
          <p:spPr>
            <a:xfrm>
              <a:off x="5731050" y="2300125"/>
              <a:ext cx="6275" cy="25"/>
            </a:xfrm>
            <a:custGeom>
              <a:rect b="b" l="l" r="r" t="t"/>
              <a:pathLst>
                <a:path extrusionOk="0" h="1" w="251">
                  <a:moveTo>
                    <a:pt x="203" y="0"/>
                  </a:moveTo>
                  <a:cubicBezTo>
                    <a:pt x="251" y="0"/>
                    <a:pt x="1" y="0"/>
                    <a:pt x="20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8"/>
            <p:cNvSpPr/>
            <p:nvPr/>
          </p:nvSpPr>
          <p:spPr>
            <a:xfrm>
              <a:off x="5735825" y="2299525"/>
              <a:ext cx="325" cy="325"/>
            </a:xfrm>
            <a:custGeom>
              <a:rect b="b" l="l" r="r" t="t"/>
              <a:pathLst>
                <a:path extrusionOk="0" h="13" w="13">
                  <a:moveTo>
                    <a:pt x="0" y="0"/>
                  </a:moveTo>
                  <a:cubicBezTo>
                    <a:pt x="0" y="0"/>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8"/>
            <p:cNvSpPr/>
            <p:nvPr/>
          </p:nvSpPr>
          <p:spPr>
            <a:xfrm>
              <a:off x="5738500" y="2299225"/>
              <a:ext cx="625" cy="25"/>
            </a:xfrm>
            <a:custGeom>
              <a:rect b="b" l="l" r="r" t="t"/>
              <a:pathLst>
                <a:path extrusionOk="0" h="1" w="25">
                  <a:moveTo>
                    <a:pt x="1" y="0"/>
                  </a:moveTo>
                  <a:cubicBezTo>
                    <a:pt x="13" y="0"/>
                    <a:pt x="1" y="0"/>
                    <a:pt x="1" y="0"/>
                  </a:cubicBezTo>
                  <a:cubicBezTo>
                    <a:pt x="24"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9" name="Google Shape;2469;p8"/>
            <p:cNvSpPr/>
            <p:nvPr/>
          </p:nvSpPr>
          <p:spPr>
            <a:xfrm>
              <a:off x="5734050" y="2297725"/>
              <a:ext cx="300" cy="25"/>
            </a:xfrm>
            <a:custGeom>
              <a:rect b="b" l="l" r="r" t="t"/>
              <a:pathLst>
                <a:path extrusionOk="0" h="1" w="12">
                  <a:moveTo>
                    <a:pt x="12" y="1"/>
                  </a:moveTo>
                  <a:cubicBezTo>
                    <a:pt x="12" y="1"/>
                    <a:pt x="12" y="1"/>
                    <a:pt x="12" y="1"/>
                  </a:cubicBezTo>
                  <a:cubicBezTo>
                    <a:pt x="12"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0" name="Google Shape;2470;p8"/>
            <p:cNvSpPr/>
            <p:nvPr/>
          </p:nvSpPr>
          <p:spPr>
            <a:xfrm>
              <a:off x="5733450" y="2297425"/>
              <a:ext cx="325" cy="25"/>
            </a:xfrm>
            <a:custGeom>
              <a:rect b="b" l="l" r="r" t="t"/>
              <a:pathLst>
                <a:path extrusionOk="0" h="1" w="13">
                  <a:moveTo>
                    <a:pt x="0" y="1"/>
                  </a:moveTo>
                  <a:cubicBezTo>
                    <a:pt x="12" y="1"/>
                    <a:pt x="12" y="1"/>
                    <a:pt x="12" y="1"/>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1" name="Google Shape;2471;p8"/>
            <p:cNvSpPr/>
            <p:nvPr/>
          </p:nvSpPr>
          <p:spPr>
            <a:xfrm>
              <a:off x="5738800" y="2300425"/>
              <a:ext cx="1525" cy="0"/>
            </a:xfrm>
            <a:custGeom>
              <a:rect b="b" l="l" r="r" t="t"/>
              <a:pathLst>
                <a:path extrusionOk="0" h="120000" w="61">
                  <a:moveTo>
                    <a:pt x="12" y="0"/>
                  </a:moveTo>
                  <a:cubicBezTo>
                    <a:pt x="60" y="0"/>
                    <a:pt x="1"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2" name="Google Shape;2472;p8"/>
            <p:cNvSpPr/>
            <p:nvPr/>
          </p:nvSpPr>
          <p:spPr>
            <a:xfrm>
              <a:off x="5735525" y="2301900"/>
              <a:ext cx="625" cy="325"/>
            </a:xfrm>
            <a:custGeom>
              <a:rect b="b" l="l" r="r" t="t"/>
              <a:pathLst>
                <a:path extrusionOk="0" h="13" w="25">
                  <a:moveTo>
                    <a:pt x="1" y="1"/>
                  </a:moveTo>
                  <a:lnTo>
                    <a:pt x="1" y="1"/>
                  </a:lnTo>
                  <a:cubicBezTo>
                    <a:pt x="1" y="1"/>
                    <a:pt x="2" y="1"/>
                    <a:pt x="5" y="1"/>
                  </a:cubicBezTo>
                  <a:lnTo>
                    <a:pt x="5" y="1"/>
                  </a:lnTo>
                  <a:cubicBezTo>
                    <a:pt x="4" y="1"/>
                    <a:pt x="2" y="1"/>
                    <a:pt x="1" y="1"/>
                  </a:cubicBezTo>
                  <a:close/>
                  <a:moveTo>
                    <a:pt x="5" y="1"/>
                  </a:moveTo>
                  <a:lnTo>
                    <a:pt x="5" y="1"/>
                  </a:lnTo>
                  <a:cubicBezTo>
                    <a:pt x="13" y="4"/>
                    <a:pt x="14" y="12"/>
                    <a:pt x="24" y="12"/>
                  </a:cubicBezTo>
                  <a:cubicBezTo>
                    <a:pt x="17" y="5"/>
                    <a:pt x="9" y="2"/>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3" name="Google Shape;2473;p8"/>
            <p:cNvSpPr/>
            <p:nvPr/>
          </p:nvSpPr>
          <p:spPr>
            <a:xfrm>
              <a:off x="5734050" y="2300700"/>
              <a:ext cx="1200" cy="25"/>
            </a:xfrm>
            <a:custGeom>
              <a:rect b="b" l="l" r="r" t="t"/>
              <a:pathLst>
                <a:path extrusionOk="0" h="1" w="48">
                  <a:moveTo>
                    <a:pt x="12" y="1"/>
                  </a:moveTo>
                  <a:cubicBezTo>
                    <a:pt x="0" y="1"/>
                    <a:pt x="48"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8"/>
            <p:cNvSpPr/>
            <p:nvPr/>
          </p:nvSpPr>
          <p:spPr>
            <a:xfrm>
              <a:off x="5739600" y="2293125"/>
              <a:ext cx="625" cy="175"/>
            </a:xfrm>
            <a:custGeom>
              <a:rect b="b" l="l" r="r" t="t"/>
              <a:pathLst>
                <a:path extrusionOk="0" h="7" w="25">
                  <a:moveTo>
                    <a:pt x="21" y="1"/>
                  </a:moveTo>
                  <a:cubicBezTo>
                    <a:pt x="16" y="1"/>
                    <a:pt x="0" y="6"/>
                    <a:pt x="16" y="6"/>
                  </a:cubicBezTo>
                  <a:cubicBezTo>
                    <a:pt x="24" y="2"/>
                    <a:pt x="24"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8"/>
            <p:cNvSpPr/>
            <p:nvPr/>
          </p:nvSpPr>
          <p:spPr>
            <a:xfrm>
              <a:off x="5739100" y="2292975"/>
              <a:ext cx="1500" cy="25"/>
            </a:xfrm>
            <a:custGeom>
              <a:rect b="b" l="l" r="r" t="t"/>
              <a:pathLst>
                <a:path extrusionOk="0" h="1" w="60">
                  <a:moveTo>
                    <a:pt x="0" y="0"/>
                  </a:moveTo>
                  <a:cubicBezTo>
                    <a:pt x="60"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8"/>
            <p:cNvSpPr/>
            <p:nvPr/>
          </p:nvSpPr>
          <p:spPr>
            <a:xfrm>
              <a:off x="5733750" y="2298100"/>
              <a:ext cx="450" cy="250"/>
            </a:xfrm>
            <a:custGeom>
              <a:rect b="b" l="l" r="r" t="t"/>
              <a:pathLst>
                <a:path extrusionOk="0" h="10" w="18">
                  <a:moveTo>
                    <a:pt x="13" y="1"/>
                  </a:moveTo>
                  <a:cubicBezTo>
                    <a:pt x="9" y="1"/>
                    <a:pt x="0" y="4"/>
                    <a:pt x="0" y="10"/>
                  </a:cubicBezTo>
                  <a:cubicBezTo>
                    <a:pt x="18" y="4"/>
                    <a:pt x="18"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8"/>
            <p:cNvSpPr/>
            <p:nvPr/>
          </p:nvSpPr>
          <p:spPr>
            <a:xfrm>
              <a:off x="5733150" y="2297150"/>
              <a:ext cx="900" cy="25"/>
            </a:xfrm>
            <a:custGeom>
              <a:rect b="b" l="l" r="r" t="t"/>
              <a:pathLst>
                <a:path extrusionOk="0" h="1" w="36">
                  <a:moveTo>
                    <a:pt x="24" y="0"/>
                  </a:moveTo>
                  <a:cubicBezTo>
                    <a:pt x="36" y="0"/>
                    <a:pt x="0" y="0"/>
                    <a:pt x="24"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8"/>
            <p:cNvSpPr/>
            <p:nvPr/>
          </p:nvSpPr>
          <p:spPr>
            <a:xfrm>
              <a:off x="5865600" y="2391800"/>
              <a:ext cx="25" cy="25"/>
            </a:xfrm>
            <a:custGeom>
              <a:rect b="b" l="l" r="r" t="t"/>
              <a:pathLst>
                <a:path extrusionOk="0" h="1" w="1">
                  <a:moveTo>
                    <a:pt x="1" y="0"/>
                  </a:move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8"/>
            <p:cNvSpPr/>
            <p:nvPr/>
          </p:nvSpPr>
          <p:spPr>
            <a:xfrm>
              <a:off x="5865400" y="2391400"/>
              <a:ext cx="225" cy="425"/>
            </a:xfrm>
            <a:custGeom>
              <a:rect b="b" l="l" r="r" t="t"/>
              <a:pathLst>
                <a:path extrusionOk="0" h="17" w="9">
                  <a:moveTo>
                    <a:pt x="6" y="0"/>
                  </a:moveTo>
                  <a:lnTo>
                    <a:pt x="6" y="0"/>
                  </a:lnTo>
                  <a:cubicBezTo>
                    <a:pt x="3" y="0"/>
                    <a:pt x="1" y="16"/>
                    <a:pt x="9" y="16"/>
                  </a:cubicBezTo>
                  <a:cubicBezTo>
                    <a:pt x="9" y="4"/>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8"/>
            <p:cNvSpPr/>
            <p:nvPr/>
          </p:nvSpPr>
          <p:spPr>
            <a:xfrm>
              <a:off x="5866500" y="2387625"/>
              <a:ext cx="25" cy="625"/>
            </a:xfrm>
            <a:custGeom>
              <a:rect b="b" l="l" r="r" t="t"/>
              <a:pathLst>
                <a:path extrusionOk="0" h="25" w="1">
                  <a:moveTo>
                    <a:pt x="0" y="24"/>
                  </a:moveTo>
                  <a:lnTo>
                    <a:pt x="0" y="1"/>
                  </a:lnTo>
                  <a:cubicBezTo>
                    <a:pt x="0" y="1"/>
                    <a:pt x="0" y="12"/>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8"/>
            <p:cNvSpPr/>
            <p:nvPr/>
          </p:nvSpPr>
          <p:spPr>
            <a:xfrm>
              <a:off x="5865000" y="2389125"/>
              <a:ext cx="450" cy="950"/>
            </a:xfrm>
            <a:custGeom>
              <a:rect b="b" l="l" r="r" t="t"/>
              <a:pathLst>
                <a:path extrusionOk="0" h="38" w="18">
                  <a:moveTo>
                    <a:pt x="1" y="0"/>
                  </a:moveTo>
                  <a:cubicBezTo>
                    <a:pt x="1" y="15"/>
                    <a:pt x="14" y="38"/>
                    <a:pt x="16" y="38"/>
                  </a:cubicBezTo>
                  <a:cubicBezTo>
                    <a:pt x="18" y="38"/>
                    <a:pt x="15" y="2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8"/>
            <p:cNvSpPr/>
            <p:nvPr/>
          </p:nvSpPr>
          <p:spPr>
            <a:xfrm>
              <a:off x="5865000" y="2389400"/>
              <a:ext cx="25" cy="325"/>
            </a:xfrm>
            <a:custGeom>
              <a:rect b="b" l="l" r="r" t="t"/>
              <a:pathLst>
                <a:path extrusionOk="0" h="13" w="1">
                  <a:moveTo>
                    <a:pt x="1" y="1"/>
                  </a:moveTo>
                  <a:cubicBezTo>
                    <a:pt x="1" y="13"/>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8"/>
            <p:cNvSpPr/>
            <p:nvPr/>
          </p:nvSpPr>
          <p:spPr>
            <a:xfrm>
              <a:off x="5863525" y="2395075"/>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8"/>
            <p:cNvSpPr/>
            <p:nvPr/>
          </p:nvSpPr>
          <p:spPr>
            <a:xfrm>
              <a:off x="5863225" y="2394775"/>
              <a:ext cx="325" cy="625"/>
            </a:xfrm>
            <a:custGeom>
              <a:rect b="b" l="l" r="r" t="t"/>
              <a:pathLst>
                <a:path extrusionOk="0" h="25" w="13">
                  <a:moveTo>
                    <a:pt x="0" y="0"/>
                  </a:moveTo>
                  <a:cubicBezTo>
                    <a:pt x="0" y="0"/>
                    <a:pt x="12"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8"/>
            <p:cNvSpPr/>
            <p:nvPr/>
          </p:nvSpPr>
          <p:spPr>
            <a:xfrm>
              <a:off x="5862625" y="2389700"/>
              <a:ext cx="325" cy="625"/>
            </a:xfrm>
            <a:custGeom>
              <a:rect b="b" l="l" r="r" t="t"/>
              <a:pathLst>
                <a:path extrusionOk="0" h="25" w="13">
                  <a:moveTo>
                    <a:pt x="1" y="1"/>
                  </a:moveTo>
                  <a:cubicBezTo>
                    <a:pt x="12" y="25"/>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8"/>
            <p:cNvSpPr/>
            <p:nvPr/>
          </p:nvSpPr>
          <p:spPr>
            <a:xfrm>
              <a:off x="5866900" y="2393050"/>
              <a:ext cx="500" cy="850"/>
            </a:xfrm>
            <a:custGeom>
              <a:rect b="b" l="l" r="r" t="t"/>
              <a:pathLst>
                <a:path extrusionOk="0" h="34" w="20">
                  <a:moveTo>
                    <a:pt x="1" y="1"/>
                  </a:moveTo>
                  <a:lnTo>
                    <a:pt x="1" y="1"/>
                  </a:lnTo>
                  <a:cubicBezTo>
                    <a:pt x="1" y="1"/>
                    <a:pt x="6" y="9"/>
                    <a:pt x="20" y="34"/>
                  </a:cubicBezTo>
                  <a:cubicBezTo>
                    <a:pt x="13" y="19"/>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8"/>
            <p:cNvSpPr/>
            <p:nvPr/>
          </p:nvSpPr>
          <p:spPr>
            <a:xfrm>
              <a:off x="5865000" y="2390600"/>
              <a:ext cx="325" cy="325"/>
            </a:xfrm>
            <a:custGeom>
              <a:rect b="b" l="l" r="r" t="t"/>
              <a:pathLst>
                <a:path extrusionOk="0" h="13" w="13">
                  <a:moveTo>
                    <a:pt x="1" y="1"/>
                  </a:moveTo>
                  <a:cubicBezTo>
                    <a:pt x="13" y="12"/>
                    <a:pt x="13" y="12"/>
                    <a:pt x="13" y="12"/>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8"/>
            <p:cNvSpPr/>
            <p:nvPr/>
          </p:nvSpPr>
          <p:spPr>
            <a:xfrm>
              <a:off x="5862325" y="2391200"/>
              <a:ext cx="750" cy="1200"/>
            </a:xfrm>
            <a:custGeom>
              <a:rect b="b" l="l" r="r" t="t"/>
              <a:pathLst>
                <a:path extrusionOk="0" h="48" w="30">
                  <a:moveTo>
                    <a:pt x="1" y="0"/>
                  </a:moveTo>
                  <a:lnTo>
                    <a:pt x="1" y="0"/>
                  </a:lnTo>
                  <a:cubicBezTo>
                    <a:pt x="5" y="10"/>
                    <a:pt x="9" y="17"/>
                    <a:pt x="12" y="23"/>
                  </a:cubicBezTo>
                  <a:lnTo>
                    <a:pt x="12" y="23"/>
                  </a:lnTo>
                  <a:cubicBezTo>
                    <a:pt x="12" y="23"/>
                    <a:pt x="12" y="24"/>
                    <a:pt x="13" y="24"/>
                  </a:cubicBezTo>
                  <a:cubicBezTo>
                    <a:pt x="14" y="27"/>
                    <a:pt x="15" y="29"/>
                    <a:pt x="17" y="31"/>
                  </a:cubicBezTo>
                  <a:lnTo>
                    <a:pt x="17" y="31"/>
                  </a:lnTo>
                  <a:cubicBezTo>
                    <a:pt x="17" y="32"/>
                    <a:pt x="18" y="33"/>
                    <a:pt x="18" y="33"/>
                  </a:cubicBezTo>
                  <a:lnTo>
                    <a:pt x="18" y="33"/>
                  </a:lnTo>
                  <a:cubicBezTo>
                    <a:pt x="24" y="44"/>
                    <a:pt x="27" y="48"/>
                    <a:pt x="28" y="48"/>
                  </a:cubicBezTo>
                  <a:cubicBezTo>
                    <a:pt x="29" y="48"/>
                    <a:pt x="17" y="24"/>
                    <a:pt x="8" y="10"/>
                  </a:cubicBezTo>
                  <a:lnTo>
                    <a:pt x="8" y="10"/>
                  </a:lnTo>
                  <a:cubicBezTo>
                    <a:pt x="8" y="10"/>
                    <a:pt x="8" y="10"/>
                    <a:pt x="8" y="11"/>
                  </a:cubicBezTo>
                  <a:lnTo>
                    <a:pt x="8" y="11"/>
                  </a:lnTo>
                  <a:cubicBezTo>
                    <a:pt x="8" y="10"/>
                    <a:pt x="7" y="9"/>
                    <a:pt x="7" y="8"/>
                  </a:cubicBezTo>
                  <a:lnTo>
                    <a:pt x="7" y="8"/>
                  </a:lnTo>
                  <a:cubicBezTo>
                    <a:pt x="7" y="8"/>
                    <a:pt x="7" y="8"/>
                    <a:pt x="7" y="8"/>
                  </a:cubicBezTo>
                  <a:lnTo>
                    <a:pt x="7" y="8"/>
                  </a:lnTo>
                  <a:cubicBezTo>
                    <a:pt x="7" y="9"/>
                    <a:pt x="7" y="9"/>
                    <a:pt x="8" y="10"/>
                  </a:cubicBezTo>
                  <a:lnTo>
                    <a:pt x="8" y="10"/>
                  </a:lnTo>
                  <a:cubicBezTo>
                    <a:pt x="7" y="8"/>
                    <a:pt x="7" y="7"/>
                    <a:pt x="7" y="7"/>
                  </a:cubicBezTo>
                  <a:lnTo>
                    <a:pt x="7" y="7"/>
                  </a:lnTo>
                  <a:cubicBezTo>
                    <a:pt x="7" y="7"/>
                    <a:pt x="7" y="8"/>
                    <a:pt x="7" y="8"/>
                  </a:cubicBezTo>
                  <a:lnTo>
                    <a:pt x="7" y="8"/>
                  </a:lnTo>
                  <a:cubicBezTo>
                    <a:pt x="4" y="5"/>
                    <a:pt x="2" y="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9" name="Google Shape;2489;p8"/>
            <p:cNvSpPr/>
            <p:nvPr/>
          </p:nvSpPr>
          <p:spPr>
            <a:xfrm>
              <a:off x="5865000" y="2394475"/>
              <a:ext cx="300" cy="625"/>
            </a:xfrm>
            <a:custGeom>
              <a:rect b="b" l="l" r="r" t="t"/>
              <a:pathLst>
                <a:path extrusionOk="0" h="25" w="12">
                  <a:moveTo>
                    <a:pt x="1" y="0"/>
                  </a:moveTo>
                  <a:cubicBezTo>
                    <a:pt x="1" y="8"/>
                    <a:pt x="10" y="24"/>
                    <a:pt x="11" y="24"/>
                  </a:cubicBezTo>
                  <a:cubicBezTo>
                    <a:pt x="12" y="24"/>
                    <a:pt x="10" y="1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0" name="Google Shape;2490;p8"/>
            <p:cNvSpPr/>
            <p:nvPr/>
          </p:nvSpPr>
          <p:spPr>
            <a:xfrm>
              <a:off x="5865000" y="2394475"/>
              <a:ext cx="400" cy="625"/>
            </a:xfrm>
            <a:custGeom>
              <a:rect b="b" l="l" r="r" t="t"/>
              <a:pathLst>
                <a:path extrusionOk="0" h="25" w="16">
                  <a:moveTo>
                    <a:pt x="1" y="0"/>
                  </a:moveTo>
                  <a:cubicBezTo>
                    <a:pt x="10" y="18"/>
                    <a:pt x="14" y="24"/>
                    <a:pt x="14" y="24"/>
                  </a:cubicBezTo>
                  <a:cubicBezTo>
                    <a:pt x="16" y="24"/>
                    <a:pt x="8" y="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1" name="Google Shape;2491;p8"/>
            <p:cNvSpPr/>
            <p:nvPr/>
          </p:nvSpPr>
          <p:spPr>
            <a:xfrm>
              <a:off x="5865900" y="2388225"/>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8"/>
            <p:cNvSpPr/>
            <p:nvPr/>
          </p:nvSpPr>
          <p:spPr>
            <a:xfrm>
              <a:off x="5862925" y="2391600"/>
              <a:ext cx="325" cy="525"/>
            </a:xfrm>
            <a:custGeom>
              <a:rect b="b" l="l" r="r" t="t"/>
              <a:pathLst>
                <a:path extrusionOk="0" h="21" w="13">
                  <a:moveTo>
                    <a:pt x="1" y="0"/>
                  </a:moveTo>
                  <a:cubicBezTo>
                    <a:pt x="0" y="0"/>
                    <a:pt x="0" y="3"/>
                    <a:pt x="0" y="8"/>
                  </a:cubicBezTo>
                  <a:cubicBezTo>
                    <a:pt x="0" y="8"/>
                    <a:pt x="0" y="20"/>
                    <a:pt x="12" y="20"/>
                  </a:cubicBezTo>
                  <a:cubicBezTo>
                    <a:pt x="5" y="6"/>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8"/>
            <p:cNvSpPr/>
            <p:nvPr/>
          </p:nvSpPr>
          <p:spPr>
            <a:xfrm>
              <a:off x="5865300" y="2395650"/>
              <a:ext cx="600" cy="1850"/>
            </a:xfrm>
            <a:custGeom>
              <a:rect b="b" l="l" r="r" t="t"/>
              <a:pathLst>
                <a:path extrusionOk="0" h="74" w="24">
                  <a:moveTo>
                    <a:pt x="1" y="1"/>
                  </a:moveTo>
                  <a:cubicBezTo>
                    <a:pt x="16" y="53"/>
                    <a:pt x="23" y="74"/>
                    <a:pt x="23" y="74"/>
                  </a:cubicBezTo>
                  <a:cubicBezTo>
                    <a:pt x="24" y="74"/>
                    <a:pt x="14" y="4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8"/>
            <p:cNvSpPr/>
            <p:nvPr/>
          </p:nvSpPr>
          <p:spPr>
            <a:xfrm>
              <a:off x="5862325" y="2391200"/>
              <a:ext cx="325" cy="25"/>
            </a:xfrm>
            <a:custGeom>
              <a:rect b="b" l="l" r="r" t="t"/>
              <a:pathLst>
                <a:path extrusionOk="0" h="1" w="13">
                  <a:moveTo>
                    <a:pt x="1" y="0"/>
                  </a:moveTo>
                  <a:cubicBezTo>
                    <a:pt x="13"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8"/>
            <p:cNvSpPr/>
            <p:nvPr/>
          </p:nvSpPr>
          <p:spPr>
            <a:xfrm>
              <a:off x="5862625" y="2391200"/>
              <a:ext cx="175" cy="750"/>
            </a:xfrm>
            <a:custGeom>
              <a:rect b="b" l="l" r="r" t="t"/>
              <a:pathLst>
                <a:path extrusionOk="0" h="30" w="7">
                  <a:moveTo>
                    <a:pt x="1" y="0"/>
                  </a:moveTo>
                  <a:cubicBezTo>
                    <a:pt x="1" y="8"/>
                    <a:pt x="5" y="30"/>
                    <a:pt x="6" y="30"/>
                  </a:cubicBezTo>
                  <a:cubicBezTo>
                    <a:pt x="6" y="30"/>
                    <a:pt x="5" y="2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8"/>
            <p:cNvSpPr/>
            <p:nvPr/>
          </p:nvSpPr>
          <p:spPr>
            <a:xfrm>
              <a:off x="5862925" y="2390000"/>
              <a:ext cx="150" cy="625"/>
            </a:xfrm>
            <a:custGeom>
              <a:rect b="b" l="l" r="r" t="t"/>
              <a:pathLst>
                <a:path extrusionOk="0" h="25" w="6">
                  <a:moveTo>
                    <a:pt x="0" y="1"/>
                  </a:moveTo>
                  <a:lnTo>
                    <a:pt x="0" y="1"/>
                  </a:lnTo>
                  <a:cubicBezTo>
                    <a:pt x="0" y="8"/>
                    <a:pt x="5" y="25"/>
                    <a:pt x="6" y="25"/>
                  </a:cubicBezTo>
                  <a:cubicBezTo>
                    <a:pt x="6" y="25"/>
                    <a:pt x="5" y="1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8"/>
            <p:cNvSpPr/>
            <p:nvPr/>
          </p:nvSpPr>
          <p:spPr>
            <a:xfrm>
              <a:off x="5863825" y="2390000"/>
              <a:ext cx="325" cy="325"/>
            </a:xfrm>
            <a:custGeom>
              <a:rect b="b" l="l" r="r" t="t"/>
              <a:pathLst>
                <a:path extrusionOk="0" h="13" w="13">
                  <a:moveTo>
                    <a:pt x="0" y="1"/>
                  </a:moveTo>
                  <a:lnTo>
                    <a:pt x="0" y="1"/>
                  </a:lnTo>
                  <a:cubicBezTo>
                    <a:pt x="12" y="13"/>
                    <a:pt x="12" y="13"/>
                    <a:pt x="12" y="13"/>
                  </a:cubicBezTo>
                  <a:cubicBezTo>
                    <a:pt x="12" y="13"/>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8"/>
            <p:cNvSpPr/>
            <p:nvPr/>
          </p:nvSpPr>
          <p:spPr>
            <a:xfrm>
              <a:off x="5865000" y="2393575"/>
              <a:ext cx="425" cy="700"/>
            </a:xfrm>
            <a:custGeom>
              <a:rect b="b" l="l" r="r" t="t"/>
              <a:pathLst>
                <a:path extrusionOk="0" h="28" w="17">
                  <a:moveTo>
                    <a:pt x="1" y="1"/>
                  </a:moveTo>
                  <a:lnTo>
                    <a:pt x="1" y="1"/>
                  </a:lnTo>
                  <a:cubicBezTo>
                    <a:pt x="9" y="20"/>
                    <a:pt x="13" y="27"/>
                    <a:pt x="14" y="27"/>
                  </a:cubicBezTo>
                  <a:cubicBezTo>
                    <a:pt x="17" y="27"/>
                    <a:pt x="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9" name="Google Shape;2499;p8"/>
            <p:cNvSpPr/>
            <p:nvPr/>
          </p:nvSpPr>
          <p:spPr>
            <a:xfrm>
              <a:off x="5862925" y="2392675"/>
              <a:ext cx="325" cy="925"/>
            </a:xfrm>
            <a:custGeom>
              <a:rect b="b" l="l" r="r" t="t"/>
              <a:pathLst>
                <a:path extrusionOk="0" h="37" w="13">
                  <a:moveTo>
                    <a:pt x="0" y="1"/>
                  </a:moveTo>
                  <a:cubicBezTo>
                    <a:pt x="12" y="37"/>
                    <a:pt x="0" y="1"/>
                    <a:pt x="0" y="1"/>
                  </a:cubicBezTo>
                  <a:cubicBezTo>
                    <a:pt x="0" y="13"/>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8"/>
            <p:cNvSpPr/>
            <p:nvPr/>
          </p:nvSpPr>
          <p:spPr>
            <a:xfrm>
              <a:off x="5862325" y="2391500"/>
              <a:ext cx="275" cy="700"/>
            </a:xfrm>
            <a:custGeom>
              <a:rect b="b" l="l" r="r" t="t"/>
              <a:pathLst>
                <a:path extrusionOk="0" h="28" w="11">
                  <a:moveTo>
                    <a:pt x="1" y="0"/>
                  </a:moveTo>
                  <a:cubicBezTo>
                    <a:pt x="6" y="20"/>
                    <a:pt x="9" y="28"/>
                    <a:pt x="9" y="28"/>
                  </a:cubicBezTo>
                  <a:cubicBezTo>
                    <a:pt x="10" y="28"/>
                    <a:pt x="7" y="1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8"/>
            <p:cNvSpPr/>
            <p:nvPr/>
          </p:nvSpPr>
          <p:spPr>
            <a:xfrm>
              <a:off x="5862325" y="2391200"/>
              <a:ext cx="325" cy="325"/>
            </a:xfrm>
            <a:custGeom>
              <a:rect b="b" l="l" r="r" t="t"/>
              <a:pathLst>
                <a:path extrusionOk="0" h="13" w="13">
                  <a:moveTo>
                    <a:pt x="1" y="0"/>
                  </a:moveTo>
                  <a:cubicBezTo>
                    <a:pt x="1" y="12"/>
                    <a:pt x="1" y="12"/>
                    <a:pt x="13" y="12"/>
                  </a:cubicBezTo>
                  <a:cubicBezTo>
                    <a:pt x="1" y="12"/>
                    <a:pt x="1" y="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8"/>
            <p:cNvSpPr/>
            <p:nvPr/>
          </p:nvSpPr>
          <p:spPr>
            <a:xfrm>
              <a:off x="5863225" y="2389400"/>
              <a:ext cx="325" cy="925"/>
            </a:xfrm>
            <a:custGeom>
              <a:rect b="b" l="l" r="r" t="t"/>
              <a:pathLst>
                <a:path extrusionOk="0" h="37" w="13">
                  <a:moveTo>
                    <a:pt x="0" y="1"/>
                  </a:moveTo>
                  <a:cubicBezTo>
                    <a:pt x="0" y="1"/>
                    <a:pt x="12" y="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8"/>
            <p:cNvSpPr/>
            <p:nvPr/>
          </p:nvSpPr>
          <p:spPr>
            <a:xfrm>
              <a:off x="5863525" y="2390300"/>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8"/>
            <p:cNvSpPr/>
            <p:nvPr/>
          </p:nvSpPr>
          <p:spPr>
            <a:xfrm>
              <a:off x="5863175" y="2389500"/>
              <a:ext cx="425" cy="925"/>
            </a:xfrm>
            <a:custGeom>
              <a:rect b="b" l="l" r="r" t="t"/>
              <a:pathLst>
                <a:path extrusionOk="0" h="37" w="17">
                  <a:moveTo>
                    <a:pt x="1" y="0"/>
                  </a:moveTo>
                  <a:lnTo>
                    <a:pt x="1" y="0"/>
                  </a:lnTo>
                  <a:cubicBezTo>
                    <a:pt x="1" y="0"/>
                    <a:pt x="4" y="9"/>
                    <a:pt x="14" y="33"/>
                  </a:cubicBezTo>
                  <a:cubicBezTo>
                    <a:pt x="15" y="35"/>
                    <a:pt x="16" y="36"/>
                    <a:pt x="16" y="36"/>
                  </a:cubicBezTo>
                  <a:cubicBezTo>
                    <a:pt x="17" y="36"/>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8"/>
            <p:cNvSpPr/>
            <p:nvPr/>
          </p:nvSpPr>
          <p:spPr>
            <a:xfrm>
              <a:off x="5871850" y="2391500"/>
              <a:ext cx="925" cy="925"/>
            </a:xfrm>
            <a:custGeom>
              <a:rect b="b" l="l" r="r" t="t"/>
              <a:pathLst>
                <a:path extrusionOk="0" h="37" w="37">
                  <a:moveTo>
                    <a:pt x="13" y="12"/>
                  </a:moveTo>
                  <a:cubicBezTo>
                    <a:pt x="36" y="36"/>
                    <a:pt x="1" y="0"/>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6" name="Google Shape;2506;p8"/>
            <p:cNvSpPr/>
            <p:nvPr/>
          </p:nvSpPr>
          <p:spPr>
            <a:xfrm>
              <a:off x="5871850" y="2391200"/>
              <a:ext cx="400" cy="625"/>
            </a:xfrm>
            <a:custGeom>
              <a:rect b="b" l="l" r="r" t="t"/>
              <a:pathLst>
                <a:path extrusionOk="0" h="25" w="16">
                  <a:moveTo>
                    <a:pt x="1" y="0"/>
                  </a:moveTo>
                  <a:cubicBezTo>
                    <a:pt x="10" y="18"/>
                    <a:pt x="13" y="24"/>
                    <a:pt x="14" y="24"/>
                  </a:cubicBezTo>
                  <a:cubicBezTo>
                    <a:pt x="15" y="24"/>
                    <a:pt x="8" y="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7" name="Google Shape;2507;p8"/>
            <p:cNvSpPr/>
            <p:nvPr/>
          </p:nvSpPr>
          <p:spPr>
            <a:xfrm>
              <a:off x="5865300" y="2387925"/>
              <a:ext cx="175" cy="500"/>
            </a:xfrm>
            <a:custGeom>
              <a:rect b="b" l="l" r="r" t="t"/>
              <a:pathLst>
                <a:path extrusionOk="0" h="20" w="7">
                  <a:moveTo>
                    <a:pt x="1" y="0"/>
                  </a:moveTo>
                  <a:cubicBezTo>
                    <a:pt x="1" y="8"/>
                    <a:pt x="5" y="19"/>
                    <a:pt x="6" y="19"/>
                  </a:cubicBezTo>
                  <a:cubicBezTo>
                    <a:pt x="6" y="19"/>
                    <a:pt x="5" y="1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8" name="Google Shape;2508;p8"/>
            <p:cNvSpPr/>
            <p:nvPr/>
          </p:nvSpPr>
          <p:spPr>
            <a:xfrm>
              <a:off x="5865300" y="2387925"/>
              <a:ext cx="25" cy="325"/>
            </a:xfrm>
            <a:custGeom>
              <a:rect b="b" l="l" r="r" t="t"/>
              <a:pathLst>
                <a:path extrusionOk="0" h="13" w="1">
                  <a:moveTo>
                    <a:pt x="1" y="0"/>
                  </a:moveTo>
                  <a:cubicBezTo>
                    <a:pt x="1" y="0"/>
                    <a:pt x="1" y="12"/>
                    <a:pt x="1" y="12"/>
                  </a:cubicBezTo>
                  <a:cubicBezTo>
                    <a:pt x="1" y="12"/>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9" name="Google Shape;2509;p8"/>
            <p:cNvSpPr/>
            <p:nvPr/>
          </p:nvSpPr>
          <p:spPr>
            <a:xfrm>
              <a:off x="5865900" y="2387025"/>
              <a:ext cx="325" cy="625"/>
            </a:xfrm>
            <a:custGeom>
              <a:rect b="b" l="l" r="r" t="t"/>
              <a:pathLst>
                <a:path extrusionOk="0" h="25" w="13">
                  <a:moveTo>
                    <a:pt x="0" y="25"/>
                  </a:moveTo>
                  <a:cubicBezTo>
                    <a:pt x="0" y="1"/>
                    <a:pt x="0" y="13"/>
                    <a:pt x="0" y="25"/>
                  </a:cubicBezTo>
                  <a:cubicBezTo>
                    <a:pt x="12" y="25"/>
                    <a:pt x="0" y="25"/>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0" name="Google Shape;2510;p8"/>
            <p:cNvSpPr/>
            <p:nvPr/>
          </p:nvSpPr>
          <p:spPr>
            <a:xfrm>
              <a:off x="5843875" y="2358450"/>
              <a:ext cx="450" cy="625"/>
            </a:xfrm>
            <a:custGeom>
              <a:rect b="b" l="l" r="r" t="t"/>
              <a:pathLst>
                <a:path extrusionOk="0" h="25" w="18">
                  <a:moveTo>
                    <a:pt x="0" y="1"/>
                  </a:moveTo>
                  <a:cubicBezTo>
                    <a:pt x="0" y="8"/>
                    <a:pt x="14" y="25"/>
                    <a:pt x="16" y="25"/>
                  </a:cubicBezTo>
                  <a:cubicBezTo>
                    <a:pt x="17" y="25"/>
                    <a:pt x="14" y="1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1" name="Google Shape;2511;p8"/>
            <p:cNvSpPr/>
            <p:nvPr/>
          </p:nvSpPr>
          <p:spPr>
            <a:xfrm>
              <a:off x="5843875" y="2358450"/>
              <a:ext cx="450" cy="625"/>
            </a:xfrm>
            <a:custGeom>
              <a:rect b="b" l="l" r="r" t="t"/>
              <a:pathLst>
                <a:path extrusionOk="0" h="25" w="18">
                  <a:moveTo>
                    <a:pt x="0" y="1"/>
                  </a:moveTo>
                  <a:cubicBezTo>
                    <a:pt x="0" y="8"/>
                    <a:pt x="14" y="25"/>
                    <a:pt x="16" y="25"/>
                  </a:cubicBezTo>
                  <a:cubicBezTo>
                    <a:pt x="17" y="25"/>
                    <a:pt x="14" y="1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2" name="Google Shape;2512;p8"/>
            <p:cNvSpPr/>
            <p:nvPr/>
          </p:nvSpPr>
          <p:spPr>
            <a:xfrm>
              <a:off x="5843425" y="2357650"/>
              <a:ext cx="175" cy="300"/>
            </a:xfrm>
            <a:custGeom>
              <a:rect b="b" l="l" r="r" t="t"/>
              <a:pathLst>
                <a:path extrusionOk="0" h="12" w="7">
                  <a:moveTo>
                    <a:pt x="1" y="1"/>
                  </a:moveTo>
                  <a:lnTo>
                    <a:pt x="1" y="1"/>
                  </a:lnTo>
                  <a:cubicBezTo>
                    <a:pt x="0" y="1"/>
                    <a:pt x="4" y="11"/>
                    <a:pt x="6" y="11"/>
                  </a:cubicBezTo>
                  <a:cubicBezTo>
                    <a:pt x="6" y="11"/>
                    <a:pt x="7" y="11"/>
                    <a:pt x="7" y="9"/>
                  </a:cubicBezTo>
                  <a:cubicBezTo>
                    <a:pt x="3" y="3"/>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3" name="Google Shape;2513;p8"/>
            <p:cNvSpPr/>
            <p:nvPr/>
          </p:nvSpPr>
          <p:spPr>
            <a:xfrm>
              <a:off x="5842975" y="2357275"/>
              <a:ext cx="325" cy="600"/>
            </a:xfrm>
            <a:custGeom>
              <a:rect b="b" l="l" r="r" t="t"/>
              <a:pathLst>
                <a:path extrusionOk="0" h="24" w="13">
                  <a:moveTo>
                    <a:pt x="13" y="24"/>
                  </a:moveTo>
                  <a:cubicBezTo>
                    <a:pt x="1" y="0"/>
                    <a:pt x="13" y="24"/>
                    <a:pt x="13"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4" name="Google Shape;2514;p8"/>
            <p:cNvSpPr/>
            <p:nvPr/>
          </p:nvSpPr>
          <p:spPr>
            <a:xfrm>
              <a:off x="5841800" y="2355175"/>
              <a:ext cx="600" cy="625"/>
            </a:xfrm>
            <a:custGeom>
              <a:rect b="b" l="l" r="r" t="t"/>
              <a:pathLst>
                <a:path extrusionOk="0" h="25" w="24">
                  <a:moveTo>
                    <a:pt x="0" y="1"/>
                  </a:moveTo>
                  <a:cubicBezTo>
                    <a:pt x="0" y="1"/>
                    <a:pt x="0" y="1"/>
                    <a:pt x="0" y="1"/>
                  </a:cubicBezTo>
                  <a:cubicBezTo>
                    <a:pt x="24" y="25"/>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8"/>
            <p:cNvSpPr/>
            <p:nvPr/>
          </p:nvSpPr>
          <p:spPr>
            <a:xfrm>
              <a:off x="5841675" y="2355000"/>
              <a:ext cx="1925" cy="2575"/>
            </a:xfrm>
            <a:custGeom>
              <a:rect b="b" l="l" r="r" t="t"/>
              <a:pathLst>
                <a:path extrusionOk="0" h="103" w="77">
                  <a:moveTo>
                    <a:pt x="1" y="1"/>
                  </a:moveTo>
                  <a:cubicBezTo>
                    <a:pt x="1" y="1"/>
                    <a:pt x="20" y="37"/>
                    <a:pt x="77" y="103"/>
                  </a:cubicBezTo>
                  <a:cubicBezTo>
                    <a:pt x="53" y="67"/>
                    <a:pt x="29" y="43"/>
                    <a:pt x="5" y="8"/>
                  </a:cubicBezTo>
                  <a:cubicBezTo>
                    <a:pt x="3" y="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6" name="Google Shape;2516;p8"/>
            <p:cNvSpPr/>
            <p:nvPr/>
          </p:nvSpPr>
          <p:spPr>
            <a:xfrm>
              <a:off x="5843275" y="2357550"/>
              <a:ext cx="525" cy="375"/>
            </a:xfrm>
            <a:custGeom>
              <a:rect b="b" l="l" r="r" t="t"/>
              <a:pathLst>
                <a:path extrusionOk="0" h="15" w="21">
                  <a:moveTo>
                    <a:pt x="1" y="1"/>
                  </a:moveTo>
                  <a:cubicBezTo>
                    <a:pt x="7" y="8"/>
                    <a:pt x="18" y="15"/>
                    <a:pt x="19" y="15"/>
                  </a:cubicBezTo>
                  <a:cubicBezTo>
                    <a:pt x="20" y="15"/>
                    <a:pt x="16" y="1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7" name="Google Shape;2517;p8"/>
            <p:cNvSpPr/>
            <p:nvPr/>
          </p:nvSpPr>
          <p:spPr>
            <a:xfrm>
              <a:off x="5843275" y="2357550"/>
              <a:ext cx="625" cy="325"/>
            </a:xfrm>
            <a:custGeom>
              <a:rect b="b" l="l" r="r" t="t"/>
              <a:pathLst>
                <a:path extrusionOk="0" h="13" w="25">
                  <a:moveTo>
                    <a:pt x="1" y="1"/>
                  </a:moveTo>
                  <a:lnTo>
                    <a:pt x="1" y="1"/>
                  </a:lnTo>
                  <a:cubicBezTo>
                    <a:pt x="13" y="1"/>
                    <a:pt x="13" y="13"/>
                    <a:pt x="24" y="13"/>
                  </a:cubicBezTo>
                  <a:cubicBezTo>
                    <a:pt x="24" y="13"/>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8" name="Google Shape;2518;p8"/>
            <p:cNvSpPr/>
            <p:nvPr/>
          </p:nvSpPr>
          <p:spPr>
            <a:xfrm>
              <a:off x="5842775" y="2356700"/>
              <a:ext cx="725" cy="875"/>
            </a:xfrm>
            <a:custGeom>
              <a:rect b="b" l="l" r="r" t="t"/>
              <a:pathLst>
                <a:path extrusionOk="0" h="35" w="29">
                  <a:moveTo>
                    <a:pt x="3" y="0"/>
                  </a:moveTo>
                  <a:lnTo>
                    <a:pt x="3" y="0"/>
                  </a:lnTo>
                  <a:cubicBezTo>
                    <a:pt x="0" y="0"/>
                    <a:pt x="3" y="9"/>
                    <a:pt x="21" y="35"/>
                  </a:cubicBezTo>
                  <a:cubicBezTo>
                    <a:pt x="28" y="27"/>
                    <a:pt x="7"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9" name="Google Shape;2519;p8"/>
            <p:cNvSpPr/>
            <p:nvPr/>
          </p:nvSpPr>
          <p:spPr>
            <a:xfrm>
              <a:off x="5843575" y="235755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0" name="Google Shape;2520;p8"/>
            <p:cNvSpPr/>
            <p:nvPr/>
          </p:nvSpPr>
          <p:spPr>
            <a:xfrm>
              <a:off x="5844775" y="2349225"/>
              <a:ext cx="325" cy="325"/>
            </a:xfrm>
            <a:custGeom>
              <a:rect b="b" l="l" r="r" t="t"/>
              <a:pathLst>
                <a:path extrusionOk="0" h="13" w="13">
                  <a:moveTo>
                    <a:pt x="0" y="1"/>
                  </a:moveTo>
                  <a:cubicBezTo>
                    <a:pt x="0" y="1"/>
                    <a:pt x="0" y="13"/>
                    <a:pt x="12" y="13"/>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1" name="Google Shape;2521;p8"/>
            <p:cNvSpPr/>
            <p:nvPr/>
          </p:nvSpPr>
          <p:spPr>
            <a:xfrm>
              <a:off x="5842525" y="2353950"/>
              <a:ext cx="175" cy="375"/>
            </a:xfrm>
            <a:custGeom>
              <a:rect b="b" l="l" r="r" t="t"/>
              <a:pathLst>
                <a:path extrusionOk="0" h="15" w="7">
                  <a:moveTo>
                    <a:pt x="2" y="0"/>
                  </a:moveTo>
                  <a:cubicBezTo>
                    <a:pt x="1" y="0"/>
                    <a:pt x="2" y="4"/>
                    <a:pt x="7" y="14"/>
                  </a:cubicBezTo>
                  <a:cubicBezTo>
                    <a:pt x="7" y="7"/>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2" name="Google Shape;2522;p8"/>
            <p:cNvSpPr/>
            <p:nvPr/>
          </p:nvSpPr>
          <p:spPr>
            <a:xfrm>
              <a:off x="5843875" y="2356975"/>
              <a:ext cx="325" cy="325"/>
            </a:xfrm>
            <a:custGeom>
              <a:rect b="b" l="l" r="r" t="t"/>
              <a:pathLst>
                <a:path extrusionOk="0" h="13" w="13">
                  <a:moveTo>
                    <a:pt x="0" y="0"/>
                  </a:moveTo>
                  <a:lnTo>
                    <a:pt x="0" y="0"/>
                  </a:lnTo>
                  <a:cubicBezTo>
                    <a:pt x="12" y="12"/>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3" name="Google Shape;2523;p8"/>
            <p:cNvSpPr/>
            <p:nvPr/>
          </p:nvSpPr>
          <p:spPr>
            <a:xfrm>
              <a:off x="5841800" y="2353400"/>
              <a:ext cx="900" cy="1225"/>
            </a:xfrm>
            <a:custGeom>
              <a:rect b="b" l="l" r="r" t="t"/>
              <a:pathLst>
                <a:path extrusionOk="0" h="49" w="36">
                  <a:moveTo>
                    <a:pt x="0" y="12"/>
                  </a:moveTo>
                  <a:cubicBezTo>
                    <a:pt x="22" y="38"/>
                    <a:pt x="29" y="47"/>
                    <a:pt x="29" y="47"/>
                  </a:cubicBezTo>
                  <a:cubicBezTo>
                    <a:pt x="30" y="47"/>
                    <a:pt x="8" y="20"/>
                    <a:pt x="0" y="12"/>
                  </a:cubicBezTo>
                  <a:lnTo>
                    <a:pt x="0" y="12"/>
                  </a:lnTo>
                  <a:cubicBezTo>
                    <a:pt x="0" y="12"/>
                    <a:pt x="0" y="12"/>
                    <a:pt x="0" y="12"/>
                  </a:cubicBezTo>
                  <a:lnTo>
                    <a:pt x="0" y="12"/>
                  </a:lnTo>
                  <a:cubicBezTo>
                    <a:pt x="0" y="12"/>
                    <a:pt x="0" y="12"/>
                    <a:pt x="0" y="12"/>
                  </a:cubicBezTo>
                  <a:close/>
                  <a:moveTo>
                    <a:pt x="3" y="0"/>
                  </a:moveTo>
                  <a:cubicBezTo>
                    <a:pt x="1" y="0"/>
                    <a:pt x="22" y="28"/>
                    <a:pt x="19" y="28"/>
                  </a:cubicBezTo>
                  <a:cubicBezTo>
                    <a:pt x="17" y="28"/>
                    <a:pt x="12" y="24"/>
                    <a:pt x="0" y="12"/>
                  </a:cubicBezTo>
                  <a:lnTo>
                    <a:pt x="0" y="12"/>
                  </a:lnTo>
                  <a:cubicBezTo>
                    <a:pt x="23" y="35"/>
                    <a:pt x="31" y="48"/>
                    <a:pt x="34" y="48"/>
                  </a:cubicBezTo>
                  <a:cubicBezTo>
                    <a:pt x="36" y="48"/>
                    <a:pt x="36" y="44"/>
                    <a:pt x="36" y="36"/>
                  </a:cubicBezTo>
                  <a:cubicBezTo>
                    <a:pt x="12" y="9"/>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4" name="Google Shape;2524;p8"/>
            <p:cNvSpPr/>
            <p:nvPr/>
          </p:nvSpPr>
          <p:spPr>
            <a:xfrm>
              <a:off x="5846700" y="2354200"/>
              <a:ext cx="775" cy="700"/>
            </a:xfrm>
            <a:custGeom>
              <a:rect b="b" l="l" r="r" t="t"/>
              <a:pathLst>
                <a:path extrusionOk="0" h="28" w="31">
                  <a:moveTo>
                    <a:pt x="2" y="0"/>
                  </a:moveTo>
                  <a:lnTo>
                    <a:pt x="2" y="0"/>
                  </a:lnTo>
                  <a:cubicBezTo>
                    <a:pt x="1" y="0"/>
                    <a:pt x="12" y="14"/>
                    <a:pt x="18" y="28"/>
                  </a:cubicBezTo>
                  <a:lnTo>
                    <a:pt x="30" y="28"/>
                  </a:lnTo>
                  <a:cubicBezTo>
                    <a:pt x="10" y="8"/>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5" name="Google Shape;2525;p8"/>
            <p:cNvSpPr/>
            <p:nvPr/>
          </p:nvSpPr>
          <p:spPr>
            <a:xfrm>
              <a:off x="5843875" y="2350725"/>
              <a:ext cx="450" cy="700"/>
            </a:xfrm>
            <a:custGeom>
              <a:rect b="b" l="l" r="r" t="t"/>
              <a:pathLst>
                <a:path extrusionOk="0" h="28" w="18">
                  <a:moveTo>
                    <a:pt x="0" y="0"/>
                  </a:moveTo>
                  <a:lnTo>
                    <a:pt x="0" y="0"/>
                  </a:lnTo>
                  <a:cubicBezTo>
                    <a:pt x="0" y="14"/>
                    <a:pt x="12" y="28"/>
                    <a:pt x="16" y="28"/>
                  </a:cubicBezTo>
                  <a:cubicBezTo>
                    <a:pt x="18" y="28"/>
                    <a:pt x="16" y="2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6" name="Google Shape;2526;p8"/>
            <p:cNvSpPr/>
            <p:nvPr/>
          </p:nvSpPr>
          <p:spPr>
            <a:xfrm>
              <a:off x="5843875" y="2351300"/>
              <a:ext cx="325" cy="925"/>
            </a:xfrm>
            <a:custGeom>
              <a:rect b="b" l="l" r="r" t="t"/>
              <a:pathLst>
                <a:path extrusionOk="0" h="37" w="13">
                  <a:moveTo>
                    <a:pt x="0" y="1"/>
                  </a:moveTo>
                  <a:cubicBezTo>
                    <a:pt x="12" y="37"/>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8"/>
            <p:cNvSpPr/>
            <p:nvPr/>
          </p:nvSpPr>
          <p:spPr>
            <a:xfrm>
              <a:off x="5841800" y="2352200"/>
              <a:ext cx="300" cy="325"/>
            </a:xfrm>
            <a:custGeom>
              <a:rect b="b" l="l" r="r" t="t"/>
              <a:pathLst>
                <a:path extrusionOk="0" h="13" w="12">
                  <a:moveTo>
                    <a:pt x="0" y="1"/>
                  </a:moveTo>
                  <a:cubicBezTo>
                    <a:pt x="12" y="13"/>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8"/>
            <p:cNvSpPr/>
            <p:nvPr/>
          </p:nvSpPr>
          <p:spPr>
            <a:xfrm>
              <a:off x="5844175" y="2352375"/>
              <a:ext cx="325" cy="150"/>
            </a:xfrm>
            <a:custGeom>
              <a:rect b="b" l="l" r="r" t="t"/>
              <a:pathLst>
                <a:path extrusionOk="0" h="6" w="13">
                  <a:moveTo>
                    <a:pt x="1" y="0"/>
                  </a:moveTo>
                  <a:cubicBezTo>
                    <a:pt x="0" y="0"/>
                    <a:pt x="0" y="2"/>
                    <a:pt x="0" y="6"/>
                  </a:cubicBezTo>
                  <a:lnTo>
                    <a:pt x="12" y="6"/>
                  </a:lnTo>
                  <a:cubicBezTo>
                    <a:pt x="4" y="6"/>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8"/>
            <p:cNvSpPr/>
            <p:nvPr/>
          </p:nvSpPr>
          <p:spPr>
            <a:xfrm>
              <a:off x="5841800" y="2352500"/>
              <a:ext cx="500" cy="625"/>
            </a:xfrm>
            <a:custGeom>
              <a:rect b="b" l="l" r="r" t="t"/>
              <a:pathLst>
                <a:path extrusionOk="0" h="25" w="20">
                  <a:moveTo>
                    <a:pt x="0" y="1"/>
                  </a:moveTo>
                  <a:cubicBezTo>
                    <a:pt x="14" y="19"/>
                    <a:pt x="19" y="25"/>
                    <a:pt x="19" y="25"/>
                  </a:cubicBezTo>
                  <a:cubicBezTo>
                    <a:pt x="20" y="25"/>
                    <a:pt x="7" y="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8"/>
            <p:cNvSpPr/>
            <p:nvPr/>
          </p:nvSpPr>
          <p:spPr>
            <a:xfrm>
              <a:off x="5841800" y="2353700"/>
              <a:ext cx="625" cy="750"/>
            </a:xfrm>
            <a:custGeom>
              <a:rect b="b" l="l" r="r" t="t"/>
              <a:pathLst>
                <a:path extrusionOk="0" h="30" w="25">
                  <a:moveTo>
                    <a:pt x="0" y="0"/>
                  </a:moveTo>
                  <a:lnTo>
                    <a:pt x="0" y="0"/>
                  </a:lnTo>
                  <a:cubicBezTo>
                    <a:pt x="18" y="22"/>
                    <a:pt x="24" y="30"/>
                    <a:pt x="24" y="30"/>
                  </a:cubicBezTo>
                  <a:cubicBezTo>
                    <a:pt x="25" y="30"/>
                    <a:pt x="8" y="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8"/>
            <p:cNvSpPr/>
            <p:nvPr/>
          </p:nvSpPr>
          <p:spPr>
            <a:xfrm>
              <a:off x="5845075" y="2355450"/>
              <a:ext cx="600" cy="525"/>
            </a:xfrm>
            <a:custGeom>
              <a:rect b="b" l="l" r="r" t="t"/>
              <a:pathLst>
                <a:path extrusionOk="0" h="21" w="24">
                  <a:moveTo>
                    <a:pt x="1" y="0"/>
                  </a:moveTo>
                  <a:cubicBezTo>
                    <a:pt x="0" y="0"/>
                    <a:pt x="0" y="1"/>
                    <a:pt x="0" y="2"/>
                  </a:cubicBezTo>
                  <a:cubicBezTo>
                    <a:pt x="14" y="16"/>
                    <a:pt x="20" y="20"/>
                    <a:pt x="21" y="20"/>
                  </a:cubicBezTo>
                  <a:cubicBezTo>
                    <a:pt x="23" y="20"/>
                    <a:pt x="6"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8"/>
            <p:cNvSpPr/>
            <p:nvPr/>
          </p:nvSpPr>
          <p:spPr>
            <a:xfrm>
              <a:off x="5846250" y="2357575"/>
              <a:ext cx="950" cy="1250"/>
            </a:xfrm>
            <a:custGeom>
              <a:rect b="b" l="l" r="r" t="t"/>
              <a:pathLst>
                <a:path extrusionOk="0" h="50" w="38">
                  <a:moveTo>
                    <a:pt x="1" y="0"/>
                  </a:moveTo>
                  <a:cubicBezTo>
                    <a:pt x="27" y="36"/>
                    <a:pt x="37" y="50"/>
                    <a:pt x="37" y="50"/>
                  </a:cubicBezTo>
                  <a:cubicBezTo>
                    <a:pt x="37" y="50"/>
                    <a:pt x="21" y="27"/>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8"/>
            <p:cNvSpPr/>
            <p:nvPr/>
          </p:nvSpPr>
          <p:spPr>
            <a:xfrm>
              <a:off x="5844950" y="2353025"/>
              <a:ext cx="225" cy="300"/>
            </a:xfrm>
            <a:custGeom>
              <a:rect b="b" l="l" r="r" t="t"/>
              <a:pathLst>
                <a:path extrusionOk="0" h="12" w="9">
                  <a:moveTo>
                    <a:pt x="2" y="1"/>
                  </a:moveTo>
                  <a:cubicBezTo>
                    <a:pt x="0" y="1"/>
                    <a:pt x="7" y="12"/>
                    <a:pt x="8" y="12"/>
                  </a:cubicBezTo>
                  <a:cubicBezTo>
                    <a:pt x="9" y="12"/>
                    <a:pt x="8" y="10"/>
                    <a:pt x="5" y="3"/>
                  </a:cubicBezTo>
                  <a:cubicBezTo>
                    <a:pt x="3" y="2"/>
                    <a:pt x="2"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8"/>
            <p:cNvSpPr/>
            <p:nvPr/>
          </p:nvSpPr>
          <p:spPr>
            <a:xfrm>
              <a:off x="5843875" y="2349225"/>
              <a:ext cx="325" cy="325"/>
            </a:xfrm>
            <a:custGeom>
              <a:rect b="b" l="l" r="r" t="t"/>
              <a:pathLst>
                <a:path extrusionOk="0" h="13" w="13">
                  <a:moveTo>
                    <a:pt x="0" y="1"/>
                  </a:moveTo>
                  <a:cubicBezTo>
                    <a:pt x="12" y="1"/>
                    <a:pt x="12" y="13"/>
                    <a:pt x="12" y="13"/>
                  </a:cubicBezTo>
                  <a:cubicBezTo>
                    <a:pt x="12" y="13"/>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8"/>
            <p:cNvSpPr/>
            <p:nvPr/>
          </p:nvSpPr>
          <p:spPr>
            <a:xfrm>
              <a:off x="5841800" y="2351900"/>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8"/>
            <p:cNvSpPr/>
            <p:nvPr/>
          </p:nvSpPr>
          <p:spPr>
            <a:xfrm>
              <a:off x="5845350" y="2356075"/>
              <a:ext cx="450" cy="625"/>
            </a:xfrm>
            <a:custGeom>
              <a:rect b="b" l="l" r="r" t="t"/>
              <a:pathLst>
                <a:path extrusionOk="0" h="25" w="18">
                  <a:moveTo>
                    <a:pt x="1" y="0"/>
                  </a:moveTo>
                  <a:cubicBezTo>
                    <a:pt x="1" y="8"/>
                    <a:pt x="15" y="25"/>
                    <a:pt x="17" y="25"/>
                  </a:cubicBezTo>
                  <a:cubicBezTo>
                    <a:pt x="18" y="25"/>
                    <a:pt x="14" y="1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8"/>
            <p:cNvSpPr/>
            <p:nvPr/>
          </p:nvSpPr>
          <p:spPr>
            <a:xfrm>
              <a:off x="5841500" y="2348050"/>
              <a:ext cx="9550" cy="9825"/>
            </a:xfrm>
            <a:custGeom>
              <a:rect b="b" l="l" r="r" t="t"/>
              <a:pathLst>
                <a:path extrusionOk="0" h="393" w="382">
                  <a:moveTo>
                    <a:pt x="262" y="12"/>
                  </a:moveTo>
                  <a:cubicBezTo>
                    <a:pt x="262" y="12"/>
                    <a:pt x="274" y="24"/>
                    <a:pt x="286" y="36"/>
                  </a:cubicBezTo>
                  <a:cubicBezTo>
                    <a:pt x="262" y="24"/>
                    <a:pt x="262" y="12"/>
                    <a:pt x="262" y="12"/>
                  </a:cubicBezTo>
                  <a:close/>
                  <a:moveTo>
                    <a:pt x="95" y="60"/>
                  </a:moveTo>
                  <a:cubicBezTo>
                    <a:pt x="99" y="69"/>
                    <a:pt x="101" y="72"/>
                    <a:pt x="103" y="73"/>
                  </a:cubicBezTo>
                  <a:lnTo>
                    <a:pt x="103" y="73"/>
                  </a:lnTo>
                  <a:cubicBezTo>
                    <a:pt x="101" y="69"/>
                    <a:pt x="98" y="65"/>
                    <a:pt x="95" y="60"/>
                  </a:cubicBezTo>
                  <a:close/>
                  <a:moveTo>
                    <a:pt x="84" y="83"/>
                  </a:moveTo>
                  <a:cubicBezTo>
                    <a:pt x="89" y="92"/>
                    <a:pt x="93" y="96"/>
                    <a:pt x="95" y="98"/>
                  </a:cubicBezTo>
                  <a:lnTo>
                    <a:pt x="95" y="98"/>
                  </a:lnTo>
                  <a:cubicBezTo>
                    <a:pt x="90" y="89"/>
                    <a:pt x="86" y="83"/>
                    <a:pt x="84" y="83"/>
                  </a:cubicBezTo>
                  <a:close/>
                  <a:moveTo>
                    <a:pt x="120" y="115"/>
                  </a:moveTo>
                  <a:cubicBezTo>
                    <a:pt x="126" y="116"/>
                    <a:pt x="131" y="119"/>
                    <a:pt x="119" y="119"/>
                  </a:cubicBezTo>
                  <a:cubicBezTo>
                    <a:pt x="119" y="117"/>
                    <a:pt x="119" y="116"/>
                    <a:pt x="120" y="115"/>
                  </a:cubicBezTo>
                  <a:close/>
                  <a:moveTo>
                    <a:pt x="72" y="143"/>
                  </a:moveTo>
                  <a:cubicBezTo>
                    <a:pt x="75" y="147"/>
                    <a:pt x="78" y="152"/>
                    <a:pt x="81" y="156"/>
                  </a:cubicBezTo>
                  <a:lnTo>
                    <a:pt x="81" y="156"/>
                  </a:lnTo>
                  <a:cubicBezTo>
                    <a:pt x="79" y="152"/>
                    <a:pt x="76" y="148"/>
                    <a:pt x="72" y="143"/>
                  </a:cubicBezTo>
                  <a:close/>
                  <a:moveTo>
                    <a:pt x="72" y="155"/>
                  </a:moveTo>
                  <a:cubicBezTo>
                    <a:pt x="72" y="162"/>
                    <a:pt x="76" y="165"/>
                    <a:pt x="79" y="166"/>
                  </a:cubicBezTo>
                  <a:lnTo>
                    <a:pt x="79" y="166"/>
                  </a:lnTo>
                  <a:cubicBezTo>
                    <a:pt x="77" y="162"/>
                    <a:pt x="74" y="159"/>
                    <a:pt x="72" y="155"/>
                  </a:cubicBezTo>
                  <a:close/>
                  <a:moveTo>
                    <a:pt x="26" y="159"/>
                  </a:moveTo>
                  <a:cubicBezTo>
                    <a:pt x="28" y="162"/>
                    <a:pt x="31" y="165"/>
                    <a:pt x="33" y="169"/>
                  </a:cubicBezTo>
                  <a:lnTo>
                    <a:pt x="33" y="169"/>
                  </a:lnTo>
                  <a:cubicBezTo>
                    <a:pt x="31" y="166"/>
                    <a:pt x="29" y="163"/>
                    <a:pt x="26" y="159"/>
                  </a:cubicBezTo>
                  <a:close/>
                  <a:moveTo>
                    <a:pt x="48" y="167"/>
                  </a:moveTo>
                  <a:cubicBezTo>
                    <a:pt x="47" y="169"/>
                    <a:pt x="45" y="172"/>
                    <a:pt x="45" y="174"/>
                  </a:cubicBezTo>
                  <a:lnTo>
                    <a:pt x="45" y="174"/>
                  </a:lnTo>
                  <a:cubicBezTo>
                    <a:pt x="47" y="173"/>
                    <a:pt x="48" y="170"/>
                    <a:pt x="48" y="167"/>
                  </a:cubicBezTo>
                  <a:close/>
                  <a:moveTo>
                    <a:pt x="60" y="167"/>
                  </a:moveTo>
                  <a:lnTo>
                    <a:pt x="60" y="167"/>
                  </a:lnTo>
                  <a:cubicBezTo>
                    <a:pt x="66" y="173"/>
                    <a:pt x="71" y="178"/>
                    <a:pt x="76" y="184"/>
                  </a:cubicBezTo>
                  <a:lnTo>
                    <a:pt x="76" y="184"/>
                  </a:lnTo>
                  <a:cubicBezTo>
                    <a:pt x="80" y="184"/>
                    <a:pt x="84" y="185"/>
                    <a:pt x="87" y="186"/>
                  </a:cubicBezTo>
                  <a:lnTo>
                    <a:pt x="87" y="186"/>
                  </a:lnTo>
                  <a:cubicBezTo>
                    <a:pt x="82" y="183"/>
                    <a:pt x="73" y="177"/>
                    <a:pt x="60" y="167"/>
                  </a:cubicBezTo>
                  <a:close/>
                  <a:moveTo>
                    <a:pt x="87" y="186"/>
                  </a:moveTo>
                  <a:cubicBezTo>
                    <a:pt x="89" y="187"/>
                    <a:pt x="90" y="188"/>
                    <a:pt x="91" y="188"/>
                  </a:cubicBezTo>
                  <a:lnTo>
                    <a:pt x="91" y="188"/>
                  </a:lnTo>
                  <a:cubicBezTo>
                    <a:pt x="90" y="187"/>
                    <a:pt x="89" y="187"/>
                    <a:pt x="87" y="186"/>
                  </a:cubicBezTo>
                  <a:close/>
                  <a:moveTo>
                    <a:pt x="53" y="189"/>
                  </a:moveTo>
                  <a:cubicBezTo>
                    <a:pt x="51" y="189"/>
                    <a:pt x="50" y="190"/>
                    <a:pt x="48" y="191"/>
                  </a:cubicBezTo>
                  <a:cubicBezTo>
                    <a:pt x="48" y="191"/>
                    <a:pt x="48" y="191"/>
                    <a:pt x="48" y="191"/>
                  </a:cubicBezTo>
                  <a:lnTo>
                    <a:pt x="48" y="191"/>
                  </a:lnTo>
                  <a:cubicBezTo>
                    <a:pt x="51" y="191"/>
                    <a:pt x="53" y="191"/>
                    <a:pt x="55" y="193"/>
                  </a:cubicBezTo>
                  <a:lnTo>
                    <a:pt x="55" y="193"/>
                  </a:lnTo>
                  <a:cubicBezTo>
                    <a:pt x="54" y="191"/>
                    <a:pt x="54" y="190"/>
                    <a:pt x="53" y="189"/>
                  </a:cubicBezTo>
                  <a:close/>
                  <a:moveTo>
                    <a:pt x="48" y="167"/>
                  </a:moveTo>
                  <a:cubicBezTo>
                    <a:pt x="48" y="177"/>
                    <a:pt x="50" y="183"/>
                    <a:pt x="53" y="189"/>
                  </a:cubicBezTo>
                  <a:lnTo>
                    <a:pt x="53" y="189"/>
                  </a:lnTo>
                  <a:cubicBezTo>
                    <a:pt x="58" y="187"/>
                    <a:pt x="62" y="186"/>
                    <a:pt x="66" y="185"/>
                  </a:cubicBezTo>
                  <a:lnTo>
                    <a:pt x="66" y="185"/>
                  </a:lnTo>
                  <a:cubicBezTo>
                    <a:pt x="72" y="191"/>
                    <a:pt x="78" y="197"/>
                    <a:pt x="84" y="202"/>
                  </a:cubicBezTo>
                  <a:cubicBezTo>
                    <a:pt x="84" y="196"/>
                    <a:pt x="80" y="190"/>
                    <a:pt x="76" y="184"/>
                  </a:cubicBezTo>
                  <a:lnTo>
                    <a:pt x="76" y="184"/>
                  </a:lnTo>
                  <a:cubicBezTo>
                    <a:pt x="76" y="184"/>
                    <a:pt x="76" y="184"/>
                    <a:pt x="76" y="184"/>
                  </a:cubicBezTo>
                  <a:cubicBezTo>
                    <a:pt x="73" y="184"/>
                    <a:pt x="70" y="185"/>
                    <a:pt x="66" y="185"/>
                  </a:cubicBezTo>
                  <a:lnTo>
                    <a:pt x="66" y="185"/>
                  </a:lnTo>
                  <a:cubicBezTo>
                    <a:pt x="60" y="179"/>
                    <a:pt x="54" y="173"/>
                    <a:pt x="48" y="167"/>
                  </a:cubicBezTo>
                  <a:close/>
                  <a:moveTo>
                    <a:pt x="179" y="214"/>
                  </a:moveTo>
                  <a:lnTo>
                    <a:pt x="179" y="214"/>
                  </a:lnTo>
                  <a:cubicBezTo>
                    <a:pt x="179" y="215"/>
                    <a:pt x="191" y="226"/>
                    <a:pt x="191" y="226"/>
                  </a:cubicBezTo>
                  <a:cubicBezTo>
                    <a:pt x="185" y="221"/>
                    <a:pt x="182" y="218"/>
                    <a:pt x="181" y="217"/>
                  </a:cubicBezTo>
                  <a:lnTo>
                    <a:pt x="181" y="217"/>
                  </a:lnTo>
                  <a:cubicBezTo>
                    <a:pt x="180" y="216"/>
                    <a:pt x="180" y="215"/>
                    <a:pt x="179" y="214"/>
                  </a:cubicBezTo>
                  <a:close/>
                  <a:moveTo>
                    <a:pt x="236" y="220"/>
                  </a:moveTo>
                  <a:cubicBezTo>
                    <a:pt x="240" y="224"/>
                    <a:pt x="244" y="227"/>
                    <a:pt x="245" y="227"/>
                  </a:cubicBezTo>
                  <a:cubicBezTo>
                    <a:pt x="246" y="227"/>
                    <a:pt x="245" y="224"/>
                    <a:pt x="236" y="220"/>
                  </a:cubicBezTo>
                  <a:close/>
                  <a:moveTo>
                    <a:pt x="24" y="202"/>
                  </a:moveTo>
                  <a:cubicBezTo>
                    <a:pt x="28" y="211"/>
                    <a:pt x="41" y="226"/>
                    <a:pt x="53" y="239"/>
                  </a:cubicBezTo>
                  <a:lnTo>
                    <a:pt x="53" y="239"/>
                  </a:lnTo>
                  <a:cubicBezTo>
                    <a:pt x="45" y="227"/>
                    <a:pt x="33" y="212"/>
                    <a:pt x="24" y="202"/>
                  </a:cubicBezTo>
                  <a:close/>
                  <a:moveTo>
                    <a:pt x="72" y="250"/>
                  </a:moveTo>
                  <a:lnTo>
                    <a:pt x="72" y="250"/>
                  </a:lnTo>
                  <a:cubicBezTo>
                    <a:pt x="80" y="261"/>
                    <a:pt x="83" y="266"/>
                    <a:pt x="81" y="266"/>
                  </a:cubicBezTo>
                  <a:cubicBezTo>
                    <a:pt x="81" y="266"/>
                    <a:pt x="81" y="266"/>
                    <a:pt x="81" y="266"/>
                  </a:cubicBezTo>
                  <a:lnTo>
                    <a:pt x="81" y="266"/>
                  </a:lnTo>
                  <a:cubicBezTo>
                    <a:pt x="78" y="261"/>
                    <a:pt x="75" y="256"/>
                    <a:pt x="72" y="250"/>
                  </a:cubicBezTo>
                  <a:close/>
                  <a:moveTo>
                    <a:pt x="36" y="274"/>
                  </a:moveTo>
                  <a:cubicBezTo>
                    <a:pt x="39" y="279"/>
                    <a:pt x="41" y="285"/>
                    <a:pt x="42" y="291"/>
                  </a:cubicBezTo>
                  <a:lnTo>
                    <a:pt x="42" y="291"/>
                  </a:lnTo>
                  <a:cubicBezTo>
                    <a:pt x="40" y="290"/>
                    <a:pt x="38" y="288"/>
                    <a:pt x="36" y="286"/>
                  </a:cubicBezTo>
                  <a:lnTo>
                    <a:pt x="36" y="286"/>
                  </a:lnTo>
                  <a:cubicBezTo>
                    <a:pt x="20" y="294"/>
                    <a:pt x="25" y="302"/>
                    <a:pt x="45" y="313"/>
                  </a:cubicBezTo>
                  <a:lnTo>
                    <a:pt x="45" y="313"/>
                  </a:lnTo>
                  <a:cubicBezTo>
                    <a:pt x="45" y="308"/>
                    <a:pt x="44" y="300"/>
                    <a:pt x="42" y="291"/>
                  </a:cubicBezTo>
                  <a:lnTo>
                    <a:pt x="42" y="291"/>
                  </a:lnTo>
                  <a:cubicBezTo>
                    <a:pt x="47" y="295"/>
                    <a:pt x="52" y="298"/>
                    <a:pt x="54" y="298"/>
                  </a:cubicBezTo>
                  <a:cubicBezTo>
                    <a:pt x="57" y="298"/>
                    <a:pt x="54" y="292"/>
                    <a:pt x="36" y="274"/>
                  </a:cubicBezTo>
                  <a:close/>
                  <a:moveTo>
                    <a:pt x="238" y="0"/>
                  </a:moveTo>
                  <a:cubicBezTo>
                    <a:pt x="238" y="24"/>
                    <a:pt x="250" y="36"/>
                    <a:pt x="250" y="60"/>
                  </a:cubicBezTo>
                  <a:cubicBezTo>
                    <a:pt x="240" y="60"/>
                    <a:pt x="231" y="51"/>
                    <a:pt x="227" y="42"/>
                  </a:cubicBezTo>
                  <a:lnTo>
                    <a:pt x="227" y="42"/>
                  </a:lnTo>
                  <a:cubicBezTo>
                    <a:pt x="229" y="43"/>
                    <a:pt x="230" y="44"/>
                    <a:pt x="231" y="44"/>
                  </a:cubicBezTo>
                  <a:cubicBezTo>
                    <a:pt x="232" y="44"/>
                    <a:pt x="231" y="41"/>
                    <a:pt x="226" y="36"/>
                  </a:cubicBezTo>
                  <a:lnTo>
                    <a:pt x="226" y="36"/>
                  </a:lnTo>
                  <a:cubicBezTo>
                    <a:pt x="226" y="38"/>
                    <a:pt x="227" y="40"/>
                    <a:pt x="227" y="42"/>
                  </a:cubicBezTo>
                  <a:lnTo>
                    <a:pt x="227" y="42"/>
                  </a:lnTo>
                  <a:cubicBezTo>
                    <a:pt x="224" y="39"/>
                    <a:pt x="219" y="33"/>
                    <a:pt x="214" y="24"/>
                  </a:cubicBezTo>
                  <a:lnTo>
                    <a:pt x="214" y="24"/>
                  </a:lnTo>
                  <a:cubicBezTo>
                    <a:pt x="220" y="40"/>
                    <a:pt x="221" y="48"/>
                    <a:pt x="220" y="51"/>
                  </a:cubicBezTo>
                  <a:lnTo>
                    <a:pt x="220" y="51"/>
                  </a:lnTo>
                  <a:cubicBezTo>
                    <a:pt x="215" y="45"/>
                    <a:pt x="212" y="43"/>
                    <a:pt x="211" y="43"/>
                  </a:cubicBezTo>
                  <a:lnTo>
                    <a:pt x="211" y="43"/>
                  </a:lnTo>
                  <a:cubicBezTo>
                    <a:pt x="209" y="43"/>
                    <a:pt x="215" y="52"/>
                    <a:pt x="219" y="52"/>
                  </a:cubicBezTo>
                  <a:cubicBezTo>
                    <a:pt x="219" y="52"/>
                    <a:pt x="220" y="52"/>
                    <a:pt x="220" y="51"/>
                  </a:cubicBezTo>
                  <a:lnTo>
                    <a:pt x="220" y="51"/>
                  </a:lnTo>
                  <a:cubicBezTo>
                    <a:pt x="224" y="55"/>
                    <a:pt x="230" y="62"/>
                    <a:pt x="238" y="71"/>
                  </a:cubicBezTo>
                  <a:cubicBezTo>
                    <a:pt x="203" y="48"/>
                    <a:pt x="191" y="60"/>
                    <a:pt x="167" y="36"/>
                  </a:cubicBezTo>
                  <a:lnTo>
                    <a:pt x="167" y="36"/>
                  </a:lnTo>
                  <a:cubicBezTo>
                    <a:pt x="173" y="42"/>
                    <a:pt x="173" y="45"/>
                    <a:pt x="171" y="45"/>
                  </a:cubicBezTo>
                  <a:cubicBezTo>
                    <a:pt x="170" y="45"/>
                    <a:pt x="167" y="42"/>
                    <a:pt x="167" y="36"/>
                  </a:cubicBezTo>
                  <a:lnTo>
                    <a:pt x="167" y="36"/>
                  </a:lnTo>
                  <a:cubicBezTo>
                    <a:pt x="167" y="36"/>
                    <a:pt x="167" y="36"/>
                    <a:pt x="167" y="36"/>
                  </a:cubicBezTo>
                  <a:cubicBezTo>
                    <a:pt x="167" y="60"/>
                    <a:pt x="167" y="60"/>
                    <a:pt x="167" y="71"/>
                  </a:cubicBezTo>
                  <a:cubicBezTo>
                    <a:pt x="149" y="42"/>
                    <a:pt x="141" y="33"/>
                    <a:pt x="137" y="33"/>
                  </a:cubicBezTo>
                  <a:lnTo>
                    <a:pt x="137" y="33"/>
                  </a:lnTo>
                  <a:cubicBezTo>
                    <a:pt x="134" y="33"/>
                    <a:pt x="136" y="43"/>
                    <a:pt x="137" y="50"/>
                  </a:cubicBezTo>
                  <a:lnTo>
                    <a:pt x="137" y="50"/>
                  </a:lnTo>
                  <a:cubicBezTo>
                    <a:pt x="135" y="49"/>
                    <a:pt x="133" y="48"/>
                    <a:pt x="131" y="48"/>
                  </a:cubicBezTo>
                  <a:lnTo>
                    <a:pt x="131" y="48"/>
                  </a:lnTo>
                  <a:cubicBezTo>
                    <a:pt x="135" y="56"/>
                    <a:pt x="137" y="59"/>
                    <a:pt x="138" y="59"/>
                  </a:cubicBezTo>
                  <a:cubicBezTo>
                    <a:pt x="139" y="59"/>
                    <a:pt x="138" y="55"/>
                    <a:pt x="137" y="50"/>
                  </a:cubicBezTo>
                  <a:lnTo>
                    <a:pt x="137" y="50"/>
                  </a:lnTo>
                  <a:cubicBezTo>
                    <a:pt x="146" y="59"/>
                    <a:pt x="153" y="83"/>
                    <a:pt x="143" y="83"/>
                  </a:cubicBezTo>
                  <a:cubicBezTo>
                    <a:pt x="132" y="72"/>
                    <a:pt x="124" y="69"/>
                    <a:pt x="119" y="69"/>
                  </a:cubicBezTo>
                  <a:cubicBezTo>
                    <a:pt x="112" y="69"/>
                    <a:pt x="108" y="74"/>
                    <a:pt x="105" y="74"/>
                  </a:cubicBezTo>
                  <a:cubicBezTo>
                    <a:pt x="104" y="74"/>
                    <a:pt x="104" y="74"/>
                    <a:pt x="103" y="73"/>
                  </a:cubicBezTo>
                  <a:lnTo>
                    <a:pt x="103" y="73"/>
                  </a:lnTo>
                  <a:cubicBezTo>
                    <a:pt x="112" y="88"/>
                    <a:pt x="122" y="98"/>
                    <a:pt x="131" y="107"/>
                  </a:cubicBezTo>
                  <a:cubicBezTo>
                    <a:pt x="131" y="107"/>
                    <a:pt x="122" y="107"/>
                    <a:pt x="120" y="115"/>
                  </a:cubicBezTo>
                  <a:lnTo>
                    <a:pt x="120" y="115"/>
                  </a:lnTo>
                  <a:cubicBezTo>
                    <a:pt x="119" y="115"/>
                    <a:pt x="118" y="114"/>
                    <a:pt x="117" y="114"/>
                  </a:cubicBezTo>
                  <a:lnTo>
                    <a:pt x="117" y="114"/>
                  </a:lnTo>
                  <a:cubicBezTo>
                    <a:pt x="118" y="116"/>
                    <a:pt x="118" y="117"/>
                    <a:pt x="119" y="119"/>
                  </a:cubicBezTo>
                  <a:cubicBezTo>
                    <a:pt x="111" y="115"/>
                    <a:pt x="111" y="114"/>
                    <a:pt x="114" y="114"/>
                  </a:cubicBezTo>
                  <a:cubicBezTo>
                    <a:pt x="115" y="114"/>
                    <a:pt x="116" y="114"/>
                    <a:pt x="117" y="114"/>
                  </a:cubicBezTo>
                  <a:lnTo>
                    <a:pt x="117" y="114"/>
                  </a:lnTo>
                  <a:cubicBezTo>
                    <a:pt x="109" y="93"/>
                    <a:pt x="116" y="82"/>
                    <a:pt x="72" y="60"/>
                  </a:cubicBezTo>
                  <a:lnTo>
                    <a:pt x="72" y="60"/>
                  </a:lnTo>
                  <a:cubicBezTo>
                    <a:pt x="88" y="76"/>
                    <a:pt x="99" y="98"/>
                    <a:pt x="96" y="98"/>
                  </a:cubicBezTo>
                  <a:cubicBezTo>
                    <a:pt x="96" y="98"/>
                    <a:pt x="95" y="98"/>
                    <a:pt x="95" y="98"/>
                  </a:cubicBezTo>
                  <a:lnTo>
                    <a:pt x="95" y="98"/>
                  </a:lnTo>
                  <a:cubicBezTo>
                    <a:pt x="106" y="119"/>
                    <a:pt x="118" y="155"/>
                    <a:pt x="115" y="155"/>
                  </a:cubicBezTo>
                  <a:cubicBezTo>
                    <a:pt x="114" y="155"/>
                    <a:pt x="112" y="152"/>
                    <a:pt x="107" y="143"/>
                  </a:cubicBezTo>
                  <a:lnTo>
                    <a:pt x="107" y="143"/>
                  </a:lnTo>
                  <a:cubicBezTo>
                    <a:pt x="115" y="172"/>
                    <a:pt x="117" y="179"/>
                    <a:pt x="127" y="194"/>
                  </a:cubicBezTo>
                  <a:lnTo>
                    <a:pt x="127" y="194"/>
                  </a:lnTo>
                  <a:cubicBezTo>
                    <a:pt x="124" y="192"/>
                    <a:pt x="121" y="191"/>
                    <a:pt x="119" y="191"/>
                  </a:cubicBezTo>
                  <a:cubicBezTo>
                    <a:pt x="112" y="183"/>
                    <a:pt x="109" y="179"/>
                    <a:pt x="107" y="179"/>
                  </a:cubicBezTo>
                  <a:lnTo>
                    <a:pt x="107" y="179"/>
                  </a:lnTo>
                  <a:cubicBezTo>
                    <a:pt x="103" y="179"/>
                    <a:pt x="134" y="228"/>
                    <a:pt x="164" y="274"/>
                  </a:cubicBezTo>
                  <a:lnTo>
                    <a:pt x="164" y="274"/>
                  </a:lnTo>
                  <a:cubicBezTo>
                    <a:pt x="163" y="274"/>
                    <a:pt x="162" y="273"/>
                    <a:pt x="161" y="272"/>
                  </a:cubicBezTo>
                  <a:lnTo>
                    <a:pt x="161" y="272"/>
                  </a:lnTo>
                  <a:cubicBezTo>
                    <a:pt x="203" y="334"/>
                    <a:pt x="219" y="356"/>
                    <a:pt x="219" y="356"/>
                  </a:cubicBezTo>
                  <a:cubicBezTo>
                    <a:pt x="219" y="356"/>
                    <a:pt x="192" y="316"/>
                    <a:pt x="164" y="274"/>
                  </a:cubicBezTo>
                  <a:lnTo>
                    <a:pt x="164" y="274"/>
                  </a:lnTo>
                  <a:cubicBezTo>
                    <a:pt x="179" y="282"/>
                    <a:pt x="197" y="299"/>
                    <a:pt x="203" y="310"/>
                  </a:cubicBezTo>
                  <a:cubicBezTo>
                    <a:pt x="203" y="299"/>
                    <a:pt x="193" y="242"/>
                    <a:pt x="183" y="221"/>
                  </a:cubicBezTo>
                  <a:lnTo>
                    <a:pt x="183" y="221"/>
                  </a:lnTo>
                  <a:cubicBezTo>
                    <a:pt x="192" y="233"/>
                    <a:pt x="230" y="274"/>
                    <a:pt x="238" y="274"/>
                  </a:cubicBezTo>
                  <a:cubicBezTo>
                    <a:pt x="214" y="226"/>
                    <a:pt x="226" y="250"/>
                    <a:pt x="226" y="214"/>
                  </a:cubicBezTo>
                  <a:lnTo>
                    <a:pt x="226" y="214"/>
                  </a:lnTo>
                  <a:cubicBezTo>
                    <a:pt x="230" y="216"/>
                    <a:pt x="234" y="218"/>
                    <a:pt x="236" y="220"/>
                  </a:cubicBezTo>
                  <a:lnTo>
                    <a:pt x="236" y="220"/>
                  </a:lnTo>
                  <a:cubicBezTo>
                    <a:pt x="232" y="214"/>
                    <a:pt x="230" y="204"/>
                    <a:pt x="238" y="191"/>
                  </a:cubicBezTo>
                  <a:lnTo>
                    <a:pt x="238" y="191"/>
                  </a:lnTo>
                  <a:cubicBezTo>
                    <a:pt x="259" y="226"/>
                    <a:pt x="264" y="236"/>
                    <a:pt x="266" y="236"/>
                  </a:cubicBezTo>
                  <a:cubicBezTo>
                    <a:pt x="268" y="236"/>
                    <a:pt x="266" y="225"/>
                    <a:pt x="277" y="225"/>
                  </a:cubicBezTo>
                  <a:cubicBezTo>
                    <a:pt x="280" y="225"/>
                    <a:pt x="282" y="225"/>
                    <a:pt x="286" y="226"/>
                  </a:cubicBezTo>
                  <a:cubicBezTo>
                    <a:pt x="274" y="214"/>
                    <a:pt x="274" y="202"/>
                    <a:pt x="274" y="191"/>
                  </a:cubicBezTo>
                  <a:lnTo>
                    <a:pt x="274" y="191"/>
                  </a:lnTo>
                  <a:cubicBezTo>
                    <a:pt x="286" y="191"/>
                    <a:pt x="298" y="191"/>
                    <a:pt x="310" y="202"/>
                  </a:cubicBezTo>
                  <a:cubicBezTo>
                    <a:pt x="308" y="196"/>
                    <a:pt x="308" y="192"/>
                    <a:pt x="310" y="191"/>
                  </a:cubicBezTo>
                  <a:lnTo>
                    <a:pt x="310" y="191"/>
                  </a:lnTo>
                  <a:cubicBezTo>
                    <a:pt x="310" y="191"/>
                    <a:pt x="310" y="191"/>
                    <a:pt x="310" y="191"/>
                  </a:cubicBezTo>
                  <a:cubicBezTo>
                    <a:pt x="310" y="190"/>
                    <a:pt x="310" y="190"/>
                    <a:pt x="310" y="190"/>
                  </a:cubicBezTo>
                  <a:lnTo>
                    <a:pt x="310" y="190"/>
                  </a:lnTo>
                  <a:cubicBezTo>
                    <a:pt x="310" y="190"/>
                    <a:pt x="311" y="189"/>
                    <a:pt x="312" y="189"/>
                  </a:cubicBezTo>
                  <a:cubicBezTo>
                    <a:pt x="318" y="189"/>
                    <a:pt x="331" y="202"/>
                    <a:pt x="332" y="202"/>
                  </a:cubicBezTo>
                  <a:cubicBezTo>
                    <a:pt x="333" y="202"/>
                    <a:pt x="326" y="192"/>
                    <a:pt x="298" y="158"/>
                  </a:cubicBezTo>
                  <a:lnTo>
                    <a:pt x="298" y="158"/>
                  </a:lnTo>
                  <a:cubicBezTo>
                    <a:pt x="298" y="158"/>
                    <a:pt x="298" y="158"/>
                    <a:pt x="298" y="158"/>
                  </a:cubicBezTo>
                  <a:cubicBezTo>
                    <a:pt x="300" y="158"/>
                    <a:pt x="292" y="144"/>
                    <a:pt x="299" y="144"/>
                  </a:cubicBezTo>
                  <a:cubicBezTo>
                    <a:pt x="303" y="144"/>
                    <a:pt x="313" y="150"/>
                    <a:pt x="334" y="167"/>
                  </a:cubicBezTo>
                  <a:cubicBezTo>
                    <a:pt x="325" y="150"/>
                    <a:pt x="341" y="133"/>
                    <a:pt x="359" y="133"/>
                  </a:cubicBezTo>
                  <a:cubicBezTo>
                    <a:pt x="366" y="133"/>
                    <a:pt x="374" y="136"/>
                    <a:pt x="381" y="143"/>
                  </a:cubicBezTo>
                  <a:cubicBezTo>
                    <a:pt x="334" y="60"/>
                    <a:pt x="286" y="0"/>
                    <a:pt x="238" y="0"/>
                  </a:cubicBezTo>
                  <a:close/>
                  <a:moveTo>
                    <a:pt x="161" y="346"/>
                  </a:moveTo>
                  <a:lnTo>
                    <a:pt x="161" y="346"/>
                  </a:lnTo>
                  <a:cubicBezTo>
                    <a:pt x="168" y="356"/>
                    <a:pt x="179" y="369"/>
                    <a:pt x="191" y="381"/>
                  </a:cubicBezTo>
                  <a:cubicBezTo>
                    <a:pt x="175" y="358"/>
                    <a:pt x="167" y="349"/>
                    <a:pt x="161" y="346"/>
                  </a:cubicBezTo>
                  <a:close/>
                  <a:moveTo>
                    <a:pt x="5" y="134"/>
                  </a:moveTo>
                  <a:cubicBezTo>
                    <a:pt x="1" y="134"/>
                    <a:pt x="13" y="160"/>
                    <a:pt x="18" y="172"/>
                  </a:cubicBezTo>
                  <a:lnTo>
                    <a:pt x="18" y="172"/>
                  </a:lnTo>
                  <a:cubicBezTo>
                    <a:pt x="16" y="171"/>
                    <a:pt x="14" y="169"/>
                    <a:pt x="12" y="167"/>
                  </a:cubicBezTo>
                  <a:lnTo>
                    <a:pt x="12" y="167"/>
                  </a:lnTo>
                  <a:cubicBezTo>
                    <a:pt x="18" y="176"/>
                    <a:pt x="20" y="179"/>
                    <a:pt x="20" y="179"/>
                  </a:cubicBezTo>
                  <a:cubicBezTo>
                    <a:pt x="21" y="179"/>
                    <a:pt x="20" y="177"/>
                    <a:pt x="18" y="172"/>
                  </a:cubicBezTo>
                  <a:lnTo>
                    <a:pt x="18" y="172"/>
                  </a:lnTo>
                  <a:cubicBezTo>
                    <a:pt x="45" y="197"/>
                    <a:pt x="26" y="159"/>
                    <a:pt x="60" y="226"/>
                  </a:cubicBezTo>
                  <a:cubicBezTo>
                    <a:pt x="29" y="193"/>
                    <a:pt x="16" y="180"/>
                    <a:pt x="14" y="180"/>
                  </a:cubicBezTo>
                  <a:lnTo>
                    <a:pt x="14" y="180"/>
                  </a:lnTo>
                  <a:cubicBezTo>
                    <a:pt x="10" y="180"/>
                    <a:pt x="44" y="225"/>
                    <a:pt x="73" y="260"/>
                  </a:cubicBezTo>
                  <a:lnTo>
                    <a:pt x="73" y="260"/>
                  </a:lnTo>
                  <a:cubicBezTo>
                    <a:pt x="67" y="255"/>
                    <a:pt x="60" y="247"/>
                    <a:pt x="53" y="239"/>
                  </a:cubicBezTo>
                  <a:lnTo>
                    <a:pt x="53" y="239"/>
                  </a:lnTo>
                  <a:cubicBezTo>
                    <a:pt x="60" y="252"/>
                    <a:pt x="65" y="261"/>
                    <a:pt x="62" y="261"/>
                  </a:cubicBezTo>
                  <a:cubicBezTo>
                    <a:pt x="60" y="261"/>
                    <a:pt x="56" y="258"/>
                    <a:pt x="48" y="250"/>
                  </a:cubicBezTo>
                  <a:lnTo>
                    <a:pt x="48" y="250"/>
                  </a:lnTo>
                  <a:cubicBezTo>
                    <a:pt x="60" y="274"/>
                    <a:pt x="84" y="333"/>
                    <a:pt x="84" y="333"/>
                  </a:cubicBezTo>
                  <a:cubicBezTo>
                    <a:pt x="68" y="325"/>
                    <a:pt x="54" y="319"/>
                    <a:pt x="45" y="313"/>
                  </a:cubicBezTo>
                  <a:lnTo>
                    <a:pt x="45" y="313"/>
                  </a:lnTo>
                  <a:cubicBezTo>
                    <a:pt x="44" y="316"/>
                    <a:pt x="43" y="317"/>
                    <a:pt x="42" y="317"/>
                  </a:cubicBezTo>
                  <a:cubicBezTo>
                    <a:pt x="41" y="317"/>
                    <a:pt x="39" y="315"/>
                    <a:pt x="36" y="310"/>
                  </a:cubicBezTo>
                  <a:lnTo>
                    <a:pt x="36" y="310"/>
                  </a:lnTo>
                  <a:cubicBezTo>
                    <a:pt x="47" y="331"/>
                    <a:pt x="68" y="353"/>
                    <a:pt x="89" y="384"/>
                  </a:cubicBezTo>
                  <a:lnTo>
                    <a:pt x="89" y="384"/>
                  </a:lnTo>
                  <a:cubicBezTo>
                    <a:pt x="91" y="382"/>
                    <a:pt x="91" y="373"/>
                    <a:pt x="84" y="345"/>
                  </a:cubicBezTo>
                  <a:lnTo>
                    <a:pt x="84" y="345"/>
                  </a:lnTo>
                  <a:cubicBezTo>
                    <a:pt x="99" y="350"/>
                    <a:pt x="111" y="351"/>
                    <a:pt x="120" y="351"/>
                  </a:cubicBezTo>
                  <a:cubicBezTo>
                    <a:pt x="140" y="351"/>
                    <a:pt x="148" y="344"/>
                    <a:pt x="156" y="344"/>
                  </a:cubicBezTo>
                  <a:cubicBezTo>
                    <a:pt x="157" y="344"/>
                    <a:pt x="159" y="345"/>
                    <a:pt x="161" y="346"/>
                  </a:cubicBezTo>
                  <a:lnTo>
                    <a:pt x="161" y="346"/>
                  </a:lnTo>
                  <a:cubicBezTo>
                    <a:pt x="153" y="334"/>
                    <a:pt x="148" y="325"/>
                    <a:pt x="149" y="325"/>
                  </a:cubicBezTo>
                  <a:lnTo>
                    <a:pt x="149" y="325"/>
                  </a:lnTo>
                  <a:cubicBezTo>
                    <a:pt x="151" y="325"/>
                    <a:pt x="156" y="331"/>
                    <a:pt x="167" y="345"/>
                  </a:cubicBezTo>
                  <a:cubicBezTo>
                    <a:pt x="155" y="321"/>
                    <a:pt x="143" y="298"/>
                    <a:pt x="131" y="274"/>
                  </a:cubicBezTo>
                  <a:lnTo>
                    <a:pt x="131" y="274"/>
                  </a:lnTo>
                  <a:cubicBezTo>
                    <a:pt x="135" y="278"/>
                    <a:pt x="138" y="279"/>
                    <a:pt x="140" y="279"/>
                  </a:cubicBezTo>
                  <a:cubicBezTo>
                    <a:pt x="140" y="279"/>
                    <a:pt x="140" y="279"/>
                    <a:pt x="141" y="279"/>
                  </a:cubicBezTo>
                  <a:lnTo>
                    <a:pt x="141" y="279"/>
                  </a:lnTo>
                  <a:cubicBezTo>
                    <a:pt x="144" y="283"/>
                    <a:pt x="148" y="289"/>
                    <a:pt x="155" y="298"/>
                  </a:cubicBezTo>
                  <a:cubicBezTo>
                    <a:pt x="149" y="288"/>
                    <a:pt x="146" y="281"/>
                    <a:pt x="145" y="277"/>
                  </a:cubicBezTo>
                  <a:lnTo>
                    <a:pt x="145" y="277"/>
                  </a:lnTo>
                  <a:cubicBezTo>
                    <a:pt x="147" y="278"/>
                    <a:pt x="149" y="280"/>
                    <a:pt x="149" y="280"/>
                  </a:cubicBezTo>
                  <a:cubicBezTo>
                    <a:pt x="149" y="280"/>
                    <a:pt x="148" y="279"/>
                    <a:pt x="145" y="276"/>
                  </a:cubicBezTo>
                  <a:lnTo>
                    <a:pt x="145" y="276"/>
                  </a:lnTo>
                  <a:cubicBezTo>
                    <a:pt x="145" y="276"/>
                    <a:pt x="145" y="276"/>
                    <a:pt x="145" y="277"/>
                  </a:cubicBezTo>
                  <a:lnTo>
                    <a:pt x="145" y="277"/>
                  </a:lnTo>
                  <a:cubicBezTo>
                    <a:pt x="145" y="276"/>
                    <a:pt x="144" y="275"/>
                    <a:pt x="143" y="275"/>
                  </a:cubicBezTo>
                  <a:lnTo>
                    <a:pt x="143" y="275"/>
                  </a:lnTo>
                  <a:cubicBezTo>
                    <a:pt x="143" y="274"/>
                    <a:pt x="143" y="274"/>
                    <a:pt x="143" y="274"/>
                  </a:cubicBezTo>
                  <a:cubicBezTo>
                    <a:pt x="144" y="275"/>
                    <a:pt x="145" y="275"/>
                    <a:pt x="145" y="276"/>
                  </a:cubicBezTo>
                  <a:lnTo>
                    <a:pt x="145" y="276"/>
                  </a:lnTo>
                  <a:cubicBezTo>
                    <a:pt x="144" y="271"/>
                    <a:pt x="146" y="269"/>
                    <a:pt x="150" y="269"/>
                  </a:cubicBezTo>
                  <a:cubicBezTo>
                    <a:pt x="153" y="269"/>
                    <a:pt x="157" y="270"/>
                    <a:pt x="161" y="272"/>
                  </a:cubicBezTo>
                  <a:lnTo>
                    <a:pt x="161" y="272"/>
                  </a:lnTo>
                  <a:cubicBezTo>
                    <a:pt x="141" y="243"/>
                    <a:pt x="115" y="205"/>
                    <a:pt x="81" y="156"/>
                  </a:cubicBezTo>
                  <a:lnTo>
                    <a:pt x="81" y="156"/>
                  </a:lnTo>
                  <a:cubicBezTo>
                    <a:pt x="84" y="162"/>
                    <a:pt x="84" y="167"/>
                    <a:pt x="84" y="167"/>
                  </a:cubicBezTo>
                  <a:cubicBezTo>
                    <a:pt x="84" y="167"/>
                    <a:pt x="81" y="167"/>
                    <a:pt x="79" y="166"/>
                  </a:cubicBezTo>
                  <a:lnTo>
                    <a:pt x="79" y="166"/>
                  </a:lnTo>
                  <a:cubicBezTo>
                    <a:pt x="89" y="180"/>
                    <a:pt x="95" y="188"/>
                    <a:pt x="92" y="188"/>
                  </a:cubicBezTo>
                  <a:cubicBezTo>
                    <a:pt x="92" y="188"/>
                    <a:pt x="91" y="188"/>
                    <a:pt x="91" y="188"/>
                  </a:cubicBezTo>
                  <a:lnTo>
                    <a:pt x="91" y="188"/>
                  </a:lnTo>
                  <a:cubicBezTo>
                    <a:pt x="114" y="202"/>
                    <a:pt x="104" y="251"/>
                    <a:pt x="113" y="279"/>
                  </a:cubicBezTo>
                  <a:lnTo>
                    <a:pt x="113" y="279"/>
                  </a:lnTo>
                  <a:cubicBezTo>
                    <a:pt x="94" y="256"/>
                    <a:pt x="81" y="236"/>
                    <a:pt x="60" y="206"/>
                  </a:cubicBezTo>
                  <a:lnTo>
                    <a:pt x="60" y="206"/>
                  </a:lnTo>
                  <a:cubicBezTo>
                    <a:pt x="59" y="201"/>
                    <a:pt x="58" y="195"/>
                    <a:pt x="55" y="193"/>
                  </a:cubicBezTo>
                  <a:lnTo>
                    <a:pt x="55" y="193"/>
                  </a:lnTo>
                  <a:cubicBezTo>
                    <a:pt x="57" y="196"/>
                    <a:pt x="58" y="200"/>
                    <a:pt x="59" y="206"/>
                  </a:cubicBezTo>
                  <a:lnTo>
                    <a:pt x="59" y="206"/>
                  </a:lnTo>
                  <a:cubicBezTo>
                    <a:pt x="56" y="201"/>
                    <a:pt x="52" y="196"/>
                    <a:pt x="48" y="191"/>
                  </a:cubicBezTo>
                  <a:cubicBezTo>
                    <a:pt x="48" y="194"/>
                    <a:pt x="47" y="195"/>
                    <a:pt x="46" y="195"/>
                  </a:cubicBezTo>
                  <a:cubicBezTo>
                    <a:pt x="44" y="195"/>
                    <a:pt x="42" y="191"/>
                    <a:pt x="43" y="183"/>
                  </a:cubicBezTo>
                  <a:lnTo>
                    <a:pt x="43" y="183"/>
                  </a:lnTo>
                  <a:cubicBezTo>
                    <a:pt x="44" y="185"/>
                    <a:pt x="46" y="188"/>
                    <a:pt x="48" y="191"/>
                  </a:cubicBezTo>
                  <a:cubicBezTo>
                    <a:pt x="48" y="183"/>
                    <a:pt x="47" y="178"/>
                    <a:pt x="45" y="174"/>
                  </a:cubicBezTo>
                  <a:lnTo>
                    <a:pt x="45" y="174"/>
                  </a:lnTo>
                  <a:cubicBezTo>
                    <a:pt x="44" y="177"/>
                    <a:pt x="43" y="180"/>
                    <a:pt x="43" y="183"/>
                  </a:cubicBezTo>
                  <a:lnTo>
                    <a:pt x="43" y="183"/>
                  </a:lnTo>
                  <a:cubicBezTo>
                    <a:pt x="39" y="178"/>
                    <a:pt x="36" y="173"/>
                    <a:pt x="33" y="169"/>
                  </a:cubicBezTo>
                  <a:lnTo>
                    <a:pt x="33" y="169"/>
                  </a:lnTo>
                  <a:cubicBezTo>
                    <a:pt x="37" y="173"/>
                    <a:pt x="40" y="175"/>
                    <a:pt x="43" y="175"/>
                  </a:cubicBezTo>
                  <a:cubicBezTo>
                    <a:pt x="43" y="175"/>
                    <a:pt x="44" y="174"/>
                    <a:pt x="45" y="174"/>
                  </a:cubicBezTo>
                  <a:lnTo>
                    <a:pt x="45" y="174"/>
                  </a:lnTo>
                  <a:cubicBezTo>
                    <a:pt x="45" y="174"/>
                    <a:pt x="45" y="174"/>
                    <a:pt x="45" y="174"/>
                  </a:cubicBezTo>
                  <a:lnTo>
                    <a:pt x="45" y="174"/>
                  </a:lnTo>
                  <a:cubicBezTo>
                    <a:pt x="45" y="174"/>
                    <a:pt x="45" y="174"/>
                    <a:pt x="45" y="174"/>
                  </a:cubicBezTo>
                  <a:lnTo>
                    <a:pt x="45" y="174"/>
                  </a:lnTo>
                  <a:cubicBezTo>
                    <a:pt x="45" y="174"/>
                    <a:pt x="45" y="174"/>
                    <a:pt x="45" y="174"/>
                  </a:cubicBezTo>
                  <a:lnTo>
                    <a:pt x="45" y="174"/>
                  </a:lnTo>
                  <a:cubicBezTo>
                    <a:pt x="40" y="166"/>
                    <a:pt x="32" y="163"/>
                    <a:pt x="24" y="155"/>
                  </a:cubicBezTo>
                  <a:lnTo>
                    <a:pt x="24" y="155"/>
                  </a:lnTo>
                  <a:cubicBezTo>
                    <a:pt x="25" y="156"/>
                    <a:pt x="25" y="158"/>
                    <a:pt x="26" y="159"/>
                  </a:cubicBezTo>
                  <a:lnTo>
                    <a:pt x="26" y="159"/>
                  </a:lnTo>
                  <a:cubicBezTo>
                    <a:pt x="13" y="140"/>
                    <a:pt x="7" y="134"/>
                    <a:pt x="5" y="134"/>
                  </a:cubicBezTo>
                  <a:close/>
                  <a:moveTo>
                    <a:pt x="82" y="377"/>
                  </a:moveTo>
                  <a:cubicBezTo>
                    <a:pt x="81" y="377"/>
                    <a:pt x="85" y="384"/>
                    <a:pt x="88" y="384"/>
                  </a:cubicBezTo>
                  <a:cubicBezTo>
                    <a:pt x="88" y="384"/>
                    <a:pt x="89" y="384"/>
                    <a:pt x="89" y="384"/>
                  </a:cubicBezTo>
                  <a:lnTo>
                    <a:pt x="89" y="384"/>
                  </a:lnTo>
                  <a:cubicBezTo>
                    <a:pt x="91" y="387"/>
                    <a:pt x="93" y="389"/>
                    <a:pt x="95" y="393"/>
                  </a:cubicBezTo>
                  <a:cubicBezTo>
                    <a:pt x="93" y="390"/>
                    <a:pt x="91" y="387"/>
                    <a:pt x="89" y="384"/>
                  </a:cubicBezTo>
                  <a:lnTo>
                    <a:pt x="89" y="384"/>
                  </a:lnTo>
                  <a:cubicBezTo>
                    <a:pt x="89" y="384"/>
                    <a:pt x="89" y="384"/>
                    <a:pt x="89" y="384"/>
                  </a:cubicBezTo>
                  <a:lnTo>
                    <a:pt x="89" y="384"/>
                  </a:lnTo>
                  <a:cubicBezTo>
                    <a:pt x="84" y="379"/>
                    <a:pt x="82" y="377"/>
                    <a:pt x="82" y="37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8"/>
            <p:cNvSpPr/>
            <p:nvPr/>
          </p:nvSpPr>
          <p:spPr>
            <a:xfrm>
              <a:off x="5841800" y="2354875"/>
              <a:ext cx="600" cy="925"/>
            </a:xfrm>
            <a:custGeom>
              <a:rect b="b" l="l" r="r" t="t"/>
              <a:pathLst>
                <a:path extrusionOk="0" h="37" w="24">
                  <a:moveTo>
                    <a:pt x="24" y="37"/>
                  </a:moveTo>
                  <a:cubicBezTo>
                    <a:pt x="24" y="37"/>
                    <a:pt x="0" y="1"/>
                    <a:pt x="24" y="37"/>
                  </a:cubicBezTo>
                  <a:cubicBezTo>
                    <a:pt x="24" y="37"/>
                    <a:pt x="24" y="25"/>
                    <a:pt x="24"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8"/>
            <p:cNvSpPr/>
            <p:nvPr/>
          </p:nvSpPr>
          <p:spPr>
            <a:xfrm>
              <a:off x="5843875" y="2351300"/>
              <a:ext cx="475" cy="1175"/>
            </a:xfrm>
            <a:custGeom>
              <a:rect b="b" l="l" r="r" t="t"/>
              <a:pathLst>
                <a:path extrusionOk="0" h="47" w="19">
                  <a:moveTo>
                    <a:pt x="0" y="1"/>
                  </a:moveTo>
                  <a:cubicBezTo>
                    <a:pt x="0" y="27"/>
                    <a:pt x="11" y="46"/>
                    <a:pt x="15" y="46"/>
                  </a:cubicBezTo>
                  <a:cubicBezTo>
                    <a:pt x="18" y="46"/>
                    <a:pt x="17" y="3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8"/>
            <p:cNvSpPr/>
            <p:nvPr/>
          </p:nvSpPr>
          <p:spPr>
            <a:xfrm>
              <a:off x="5844025" y="2357525"/>
              <a:ext cx="175" cy="350"/>
            </a:xfrm>
            <a:custGeom>
              <a:rect b="b" l="l" r="r" t="t"/>
              <a:pathLst>
                <a:path extrusionOk="0" h="14" w="7">
                  <a:moveTo>
                    <a:pt x="1" y="0"/>
                  </a:moveTo>
                  <a:cubicBezTo>
                    <a:pt x="1" y="0"/>
                    <a:pt x="1" y="4"/>
                    <a:pt x="6" y="14"/>
                  </a:cubicBezTo>
                  <a:cubicBezTo>
                    <a:pt x="6" y="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8"/>
            <p:cNvSpPr/>
            <p:nvPr/>
          </p:nvSpPr>
          <p:spPr>
            <a:xfrm>
              <a:off x="5841500" y="2355175"/>
              <a:ext cx="600" cy="625"/>
            </a:xfrm>
            <a:custGeom>
              <a:rect b="b" l="l" r="r" t="t"/>
              <a:pathLst>
                <a:path extrusionOk="0" h="25" w="24">
                  <a:moveTo>
                    <a:pt x="24" y="25"/>
                  </a:moveTo>
                  <a:cubicBezTo>
                    <a:pt x="0" y="1"/>
                    <a:pt x="24" y="25"/>
                    <a:pt x="24" y="25"/>
                  </a:cubicBezTo>
                  <a:cubicBezTo>
                    <a:pt x="24" y="25"/>
                    <a:pt x="12" y="13"/>
                    <a:pt x="24"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8"/>
            <p:cNvSpPr/>
            <p:nvPr/>
          </p:nvSpPr>
          <p:spPr>
            <a:xfrm>
              <a:off x="5843875" y="2357200"/>
              <a:ext cx="450" cy="450"/>
            </a:xfrm>
            <a:custGeom>
              <a:rect b="b" l="l" r="r" t="t"/>
              <a:pathLst>
                <a:path extrusionOk="0" h="18" w="18">
                  <a:moveTo>
                    <a:pt x="2" y="1"/>
                  </a:moveTo>
                  <a:cubicBezTo>
                    <a:pt x="1" y="1"/>
                    <a:pt x="0" y="1"/>
                    <a:pt x="0" y="3"/>
                  </a:cubicBezTo>
                  <a:cubicBezTo>
                    <a:pt x="0" y="3"/>
                    <a:pt x="12" y="15"/>
                    <a:pt x="12" y="15"/>
                  </a:cubicBezTo>
                  <a:cubicBezTo>
                    <a:pt x="14" y="17"/>
                    <a:pt x="15" y="17"/>
                    <a:pt x="15" y="17"/>
                  </a:cubicBezTo>
                  <a:cubicBezTo>
                    <a:pt x="17" y="17"/>
                    <a:pt x="6"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8"/>
            <p:cNvSpPr/>
            <p:nvPr/>
          </p:nvSpPr>
          <p:spPr>
            <a:xfrm>
              <a:off x="5842825" y="2355125"/>
              <a:ext cx="175" cy="375"/>
            </a:xfrm>
            <a:custGeom>
              <a:rect b="b" l="l" r="r" t="t"/>
              <a:pathLst>
                <a:path extrusionOk="0" h="15" w="7">
                  <a:moveTo>
                    <a:pt x="2" y="1"/>
                  </a:moveTo>
                  <a:cubicBezTo>
                    <a:pt x="1" y="1"/>
                    <a:pt x="2" y="5"/>
                    <a:pt x="7" y="15"/>
                  </a:cubicBezTo>
                  <a:cubicBezTo>
                    <a:pt x="7" y="8"/>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8"/>
            <p:cNvSpPr/>
            <p:nvPr/>
          </p:nvSpPr>
          <p:spPr>
            <a:xfrm>
              <a:off x="5842075" y="2354300"/>
              <a:ext cx="25" cy="300"/>
            </a:xfrm>
            <a:custGeom>
              <a:rect b="b" l="l" r="r" t="t"/>
              <a:pathLst>
                <a:path extrusionOk="0" h="12" w="1">
                  <a:moveTo>
                    <a:pt x="1" y="0"/>
                  </a:moveTo>
                  <a:cubicBezTo>
                    <a:pt x="1" y="0"/>
                    <a:pt x="1" y="12"/>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8"/>
            <p:cNvSpPr/>
            <p:nvPr/>
          </p:nvSpPr>
          <p:spPr>
            <a:xfrm>
              <a:off x="5841800" y="2353700"/>
              <a:ext cx="300" cy="325"/>
            </a:xfrm>
            <a:custGeom>
              <a:rect b="b" l="l" r="r" t="t"/>
              <a:pathLst>
                <a:path extrusionOk="0" h="13" w="12">
                  <a:moveTo>
                    <a:pt x="0" y="0"/>
                  </a:moveTo>
                  <a:cubicBezTo>
                    <a:pt x="0" y="12"/>
                    <a:pt x="0" y="12"/>
                    <a:pt x="12" y="12"/>
                  </a:cubicBezTo>
                  <a:cubicBezTo>
                    <a:pt x="12" y="1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8"/>
            <p:cNvSpPr/>
            <p:nvPr/>
          </p:nvSpPr>
          <p:spPr>
            <a:xfrm>
              <a:off x="5851250" y="2351525"/>
              <a:ext cx="350" cy="200"/>
            </a:xfrm>
            <a:custGeom>
              <a:rect b="b" l="l" r="r" t="t"/>
              <a:pathLst>
                <a:path extrusionOk="0" h="8" w="14">
                  <a:moveTo>
                    <a:pt x="1" y="0"/>
                  </a:moveTo>
                  <a:cubicBezTo>
                    <a:pt x="0" y="0"/>
                    <a:pt x="1" y="1"/>
                    <a:pt x="3" y="4"/>
                  </a:cubicBezTo>
                  <a:cubicBezTo>
                    <a:pt x="8" y="6"/>
                    <a:pt x="10" y="7"/>
                    <a:pt x="11" y="7"/>
                  </a:cubicBezTo>
                  <a:cubicBezTo>
                    <a:pt x="13" y="7"/>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8"/>
            <p:cNvSpPr/>
            <p:nvPr/>
          </p:nvSpPr>
          <p:spPr>
            <a:xfrm>
              <a:off x="5851025" y="2350725"/>
              <a:ext cx="500" cy="625"/>
            </a:xfrm>
            <a:custGeom>
              <a:rect b="b" l="l" r="r" t="t"/>
              <a:pathLst>
                <a:path extrusionOk="0" h="25" w="20">
                  <a:moveTo>
                    <a:pt x="0" y="0"/>
                  </a:moveTo>
                  <a:cubicBezTo>
                    <a:pt x="14" y="18"/>
                    <a:pt x="19" y="24"/>
                    <a:pt x="19" y="24"/>
                  </a:cubicBezTo>
                  <a:cubicBezTo>
                    <a:pt x="20" y="24"/>
                    <a:pt x="8" y="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8"/>
            <p:cNvSpPr/>
            <p:nvPr/>
          </p:nvSpPr>
          <p:spPr>
            <a:xfrm>
              <a:off x="5851025" y="2350725"/>
              <a:ext cx="325" cy="600"/>
            </a:xfrm>
            <a:custGeom>
              <a:rect b="b" l="l" r="r" t="t"/>
              <a:pathLst>
                <a:path extrusionOk="0" h="24" w="13">
                  <a:moveTo>
                    <a:pt x="0" y="0"/>
                  </a:moveTo>
                  <a:cubicBezTo>
                    <a:pt x="0" y="12"/>
                    <a:pt x="12" y="24"/>
                    <a:pt x="12" y="24"/>
                  </a:cubicBezTo>
                  <a:cubicBezTo>
                    <a:pt x="12" y="24"/>
                    <a:pt x="12"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8"/>
            <p:cNvSpPr/>
            <p:nvPr/>
          </p:nvSpPr>
          <p:spPr>
            <a:xfrm>
              <a:off x="5843575" y="2349825"/>
              <a:ext cx="625" cy="625"/>
            </a:xfrm>
            <a:custGeom>
              <a:rect b="b" l="l" r="r" t="t"/>
              <a:pathLst>
                <a:path extrusionOk="0" h="25" w="25">
                  <a:moveTo>
                    <a:pt x="1" y="0"/>
                  </a:moveTo>
                  <a:cubicBezTo>
                    <a:pt x="24" y="2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0" name="Google Shape;2550;p8"/>
            <p:cNvSpPr/>
            <p:nvPr/>
          </p:nvSpPr>
          <p:spPr>
            <a:xfrm>
              <a:off x="5844025" y="2349000"/>
              <a:ext cx="175" cy="250"/>
            </a:xfrm>
            <a:custGeom>
              <a:rect b="b" l="l" r="r" t="t"/>
              <a:pathLst>
                <a:path extrusionOk="0" h="10" w="7">
                  <a:moveTo>
                    <a:pt x="2" y="1"/>
                  </a:moveTo>
                  <a:cubicBezTo>
                    <a:pt x="0" y="1"/>
                    <a:pt x="0" y="4"/>
                    <a:pt x="6" y="10"/>
                  </a:cubicBezTo>
                  <a:cubicBezTo>
                    <a:pt x="6" y="4"/>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1" name="Google Shape;2551;p8"/>
            <p:cNvSpPr/>
            <p:nvPr/>
          </p:nvSpPr>
          <p:spPr>
            <a:xfrm>
              <a:off x="5819625" y="2330250"/>
              <a:ext cx="150" cy="250"/>
            </a:xfrm>
            <a:custGeom>
              <a:rect b="b" l="l" r="r" t="t"/>
              <a:pathLst>
                <a:path extrusionOk="0" h="10" w="6">
                  <a:moveTo>
                    <a:pt x="2" y="1"/>
                  </a:moveTo>
                  <a:cubicBezTo>
                    <a:pt x="0" y="1"/>
                    <a:pt x="0" y="4"/>
                    <a:pt x="6" y="10"/>
                  </a:cubicBezTo>
                  <a:cubicBezTo>
                    <a:pt x="6" y="4"/>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2" name="Google Shape;2552;p8"/>
            <p:cNvSpPr/>
            <p:nvPr/>
          </p:nvSpPr>
          <p:spPr>
            <a:xfrm>
              <a:off x="5819775" y="2330175"/>
              <a:ext cx="675" cy="300"/>
            </a:xfrm>
            <a:custGeom>
              <a:rect b="b" l="l" r="r" t="t"/>
              <a:pathLst>
                <a:path extrusionOk="0" h="12" w="27">
                  <a:moveTo>
                    <a:pt x="0" y="1"/>
                  </a:moveTo>
                  <a:lnTo>
                    <a:pt x="0" y="1"/>
                  </a:lnTo>
                  <a:cubicBezTo>
                    <a:pt x="0" y="1"/>
                    <a:pt x="0" y="1"/>
                    <a:pt x="0" y="1"/>
                  </a:cubicBezTo>
                  <a:lnTo>
                    <a:pt x="0" y="1"/>
                  </a:lnTo>
                  <a:cubicBezTo>
                    <a:pt x="16" y="9"/>
                    <a:pt x="22" y="11"/>
                    <a:pt x="24" y="11"/>
                  </a:cubicBezTo>
                  <a:cubicBezTo>
                    <a:pt x="26" y="11"/>
                    <a:pt x="8"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3" name="Google Shape;2553;p8"/>
            <p:cNvSpPr/>
            <p:nvPr/>
          </p:nvSpPr>
          <p:spPr>
            <a:xfrm>
              <a:off x="5819775" y="2330175"/>
              <a:ext cx="300" cy="25"/>
            </a:xfrm>
            <a:custGeom>
              <a:rect b="b" l="l" r="r" t="t"/>
              <a:pathLst>
                <a:path extrusionOk="0" h="1" w="12">
                  <a:moveTo>
                    <a:pt x="12" y="1"/>
                  </a:moveTo>
                  <a:cubicBezTo>
                    <a:pt x="0" y="1"/>
                    <a:pt x="0" y="1"/>
                    <a:pt x="0" y="1"/>
                  </a:cubicBezTo>
                  <a:cubicBezTo>
                    <a:pt x="0"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4" name="Google Shape;2554;p8"/>
            <p:cNvSpPr/>
            <p:nvPr/>
          </p:nvSpPr>
          <p:spPr>
            <a:xfrm>
              <a:off x="5818575" y="2329275"/>
              <a:ext cx="625" cy="625"/>
            </a:xfrm>
            <a:custGeom>
              <a:rect b="b" l="l" r="r" t="t"/>
              <a:pathLst>
                <a:path extrusionOk="0" h="25" w="25">
                  <a:moveTo>
                    <a:pt x="24" y="25"/>
                  </a:moveTo>
                  <a:cubicBezTo>
                    <a:pt x="24" y="25"/>
                    <a:pt x="0" y="1"/>
                    <a:pt x="24"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5" name="Google Shape;2555;p8"/>
            <p:cNvSpPr/>
            <p:nvPr/>
          </p:nvSpPr>
          <p:spPr>
            <a:xfrm>
              <a:off x="5819175" y="2329875"/>
              <a:ext cx="600" cy="25"/>
            </a:xfrm>
            <a:custGeom>
              <a:rect b="b" l="l" r="r" t="t"/>
              <a:pathLst>
                <a:path extrusionOk="0" h="1" w="24">
                  <a:moveTo>
                    <a:pt x="0" y="1"/>
                  </a:moveTo>
                  <a:cubicBezTo>
                    <a:pt x="12" y="1"/>
                    <a:pt x="24" y="1"/>
                    <a:pt x="0" y="1"/>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6" name="Google Shape;2556;p8"/>
            <p:cNvSpPr/>
            <p:nvPr/>
          </p:nvSpPr>
          <p:spPr>
            <a:xfrm>
              <a:off x="5818875" y="2329575"/>
              <a:ext cx="325" cy="325"/>
            </a:xfrm>
            <a:custGeom>
              <a:rect b="b" l="l" r="r" t="t"/>
              <a:pathLst>
                <a:path extrusionOk="0" h="13" w="13">
                  <a:moveTo>
                    <a:pt x="12" y="13"/>
                  </a:moveTo>
                  <a:cubicBezTo>
                    <a:pt x="0" y="1"/>
                    <a:pt x="12" y="13"/>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7" name="Google Shape;2557;p8"/>
            <p:cNvSpPr/>
            <p:nvPr/>
          </p:nvSpPr>
          <p:spPr>
            <a:xfrm>
              <a:off x="5816775" y="2327800"/>
              <a:ext cx="400" cy="250"/>
            </a:xfrm>
            <a:custGeom>
              <a:rect b="b" l="l" r="r" t="t"/>
              <a:pathLst>
                <a:path extrusionOk="0" h="10" w="16">
                  <a:moveTo>
                    <a:pt x="1" y="0"/>
                  </a:moveTo>
                  <a:lnTo>
                    <a:pt x="1" y="0"/>
                  </a:lnTo>
                  <a:cubicBezTo>
                    <a:pt x="7" y="6"/>
                    <a:pt x="13" y="9"/>
                    <a:pt x="14" y="9"/>
                  </a:cubicBezTo>
                  <a:cubicBezTo>
                    <a:pt x="16" y="9"/>
                    <a:pt x="13" y="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8" name="Google Shape;2558;p8"/>
            <p:cNvSpPr/>
            <p:nvPr/>
          </p:nvSpPr>
          <p:spPr>
            <a:xfrm>
              <a:off x="5816775" y="2327800"/>
              <a:ext cx="2425" cy="1800"/>
            </a:xfrm>
            <a:custGeom>
              <a:rect b="b" l="l" r="r" t="t"/>
              <a:pathLst>
                <a:path extrusionOk="0" h="72" w="97">
                  <a:moveTo>
                    <a:pt x="1" y="0"/>
                  </a:moveTo>
                  <a:lnTo>
                    <a:pt x="1" y="0"/>
                  </a:lnTo>
                  <a:cubicBezTo>
                    <a:pt x="11" y="31"/>
                    <a:pt x="30" y="44"/>
                    <a:pt x="57" y="47"/>
                  </a:cubicBezTo>
                  <a:lnTo>
                    <a:pt x="57" y="47"/>
                  </a:lnTo>
                  <a:cubicBezTo>
                    <a:pt x="57" y="47"/>
                    <a:pt x="57" y="47"/>
                    <a:pt x="57" y="47"/>
                  </a:cubicBezTo>
                  <a:lnTo>
                    <a:pt x="57" y="47"/>
                  </a:lnTo>
                  <a:cubicBezTo>
                    <a:pt x="58" y="47"/>
                    <a:pt x="59" y="47"/>
                    <a:pt x="59" y="47"/>
                  </a:cubicBezTo>
                  <a:lnTo>
                    <a:pt x="59" y="47"/>
                  </a:lnTo>
                  <a:cubicBezTo>
                    <a:pt x="58" y="47"/>
                    <a:pt x="58" y="47"/>
                    <a:pt x="57" y="47"/>
                  </a:cubicBezTo>
                  <a:lnTo>
                    <a:pt x="57" y="47"/>
                  </a:lnTo>
                  <a:cubicBezTo>
                    <a:pt x="57" y="47"/>
                    <a:pt x="57" y="47"/>
                    <a:pt x="57" y="47"/>
                  </a:cubicBezTo>
                  <a:lnTo>
                    <a:pt x="57" y="47"/>
                  </a:lnTo>
                  <a:cubicBezTo>
                    <a:pt x="53" y="46"/>
                    <a:pt x="50" y="43"/>
                    <a:pt x="49" y="39"/>
                  </a:cubicBezTo>
                  <a:lnTo>
                    <a:pt x="49" y="39"/>
                  </a:lnTo>
                  <a:cubicBezTo>
                    <a:pt x="52" y="42"/>
                    <a:pt x="56" y="45"/>
                    <a:pt x="59" y="47"/>
                  </a:cubicBezTo>
                  <a:lnTo>
                    <a:pt x="59" y="47"/>
                  </a:lnTo>
                  <a:cubicBezTo>
                    <a:pt x="59" y="47"/>
                    <a:pt x="59" y="47"/>
                    <a:pt x="59" y="47"/>
                  </a:cubicBezTo>
                  <a:lnTo>
                    <a:pt x="59" y="47"/>
                  </a:lnTo>
                  <a:cubicBezTo>
                    <a:pt x="59" y="47"/>
                    <a:pt x="59" y="47"/>
                    <a:pt x="59" y="47"/>
                  </a:cubicBezTo>
                  <a:lnTo>
                    <a:pt x="59" y="47"/>
                  </a:lnTo>
                  <a:cubicBezTo>
                    <a:pt x="59" y="47"/>
                    <a:pt x="59" y="47"/>
                    <a:pt x="59" y="47"/>
                  </a:cubicBezTo>
                  <a:lnTo>
                    <a:pt x="59" y="47"/>
                  </a:lnTo>
                  <a:cubicBezTo>
                    <a:pt x="59" y="47"/>
                    <a:pt x="59" y="47"/>
                    <a:pt x="59" y="47"/>
                  </a:cubicBezTo>
                  <a:lnTo>
                    <a:pt x="59" y="47"/>
                  </a:lnTo>
                  <a:cubicBezTo>
                    <a:pt x="57" y="45"/>
                    <a:pt x="54" y="41"/>
                    <a:pt x="49" y="36"/>
                  </a:cubicBezTo>
                  <a:lnTo>
                    <a:pt x="49" y="36"/>
                  </a:lnTo>
                  <a:cubicBezTo>
                    <a:pt x="49" y="37"/>
                    <a:pt x="49" y="38"/>
                    <a:pt x="49" y="39"/>
                  </a:cubicBezTo>
                  <a:lnTo>
                    <a:pt x="49" y="39"/>
                  </a:lnTo>
                  <a:cubicBezTo>
                    <a:pt x="35" y="27"/>
                    <a:pt x="19" y="14"/>
                    <a:pt x="1" y="0"/>
                  </a:cubicBezTo>
                  <a:close/>
                  <a:moveTo>
                    <a:pt x="61" y="48"/>
                  </a:moveTo>
                  <a:cubicBezTo>
                    <a:pt x="64" y="48"/>
                    <a:pt x="68" y="48"/>
                    <a:pt x="72" y="48"/>
                  </a:cubicBezTo>
                  <a:cubicBezTo>
                    <a:pt x="68" y="48"/>
                    <a:pt x="64" y="48"/>
                    <a:pt x="61" y="48"/>
                  </a:cubicBezTo>
                  <a:close/>
                  <a:moveTo>
                    <a:pt x="57" y="47"/>
                  </a:moveTo>
                  <a:cubicBezTo>
                    <a:pt x="58" y="49"/>
                    <a:pt x="63" y="54"/>
                    <a:pt x="64" y="54"/>
                  </a:cubicBezTo>
                  <a:cubicBezTo>
                    <a:pt x="65" y="54"/>
                    <a:pt x="64" y="52"/>
                    <a:pt x="60" y="48"/>
                  </a:cubicBezTo>
                  <a:lnTo>
                    <a:pt x="60" y="48"/>
                  </a:lnTo>
                  <a:cubicBezTo>
                    <a:pt x="77" y="62"/>
                    <a:pt x="90" y="72"/>
                    <a:pt x="96" y="72"/>
                  </a:cubicBezTo>
                  <a:cubicBezTo>
                    <a:pt x="74" y="56"/>
                    <a:pt x="64" y="50"/>
                    <a:pt x="60" y="47"/>
                  </a:cubicBezTo>
                  <a:lnTo>
                    <a:pt x="60" y="47"/>
                  </a:lnTo>
                  <a:cubicBezTo>
                    <a:pt x="60" y="47"/>
                    <a:pt x="60" y="47"/>
                    <a:pt x="60" y="47"/>
                  </a:cubicBezTo>
                  <a:lnTo>
                    <a:pt x="60" y="47"/>
                  </a:lnTo>
                  <a:cubicBezTo>
                    <a:pt x="60" y="47"/>
                    <a:pt x="60" y="47"/>
                    <a:pt x="61" y="48"/>
                  </a:cubicBezTo>
                  <a:lnTo>
                    <a:pt x="61" y="48"/>
                  </a:lnTo>
                  <a:cubicBezTo>
                    <a:pt x="60" y="47"/>
                    <a:pt x="60" y="47"/>
                    <a:pt x="59" y="47"/>
                  </a:cubicBezTo>
                  <a:lnTo>
                    <a:pt x="59" y="47"/>
                  </a:lnTo>
                  <a:cubicBezTo>
                    <a:pt x="60" y="47"/>
                    <a:pt x="60" y="47"/>
                    <a:pt x="60" y="47"/>
                  </a:cubicBezTo>
                  <a:lnTo>
                    <a:pt x="60" y="47"/>
                  </a:lnTo>
                  <a:cubicBezTo>
                    <a:pt x="60" y="47"/>
                    <a:pt x="60" y="47"/>
                    <a:pt x="59" y="47"/>
                  </a:cubicBezTo>
                  <a:lnTo>
                    <a:pt x="59" y="47"/>
                  </a:lnTo>
                  <a:cubicBezTo>
                    <a:pt x="59" y="47"/>
                    <a:pt x="59" y="47"/>
                    <a:pt x="59" y="47"/>
                  </a:cubicBezTo>
                  <a:lnTo>
                    <a:pt x="59" y="47"/>
                  </a:lnTo>
                  <a:cubicBezTo>
                    <a:pt x="59" y="47"/>
                    <a:pt x="59" y="47"/>
                    <a:pt x="59" y="47"/>
                  </a:cubicBezTo>
                  <a:lnTo>
                    <a:pt x="59" y="47"/>
                  </a:lnTo>
                  <a:cubicBezTo>
                    <a:pt x="59" y="47"/>
                    <a:pt x="58" y="47"/>
                    <a:pt x="57" y="4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9" name="Google Shape;2559;p8"/>
            <p:cNvSpPr/>
            <p:nvPr/>
          </p:nvSpPr>
          <p:spPr>
            <a:xfrm>
              <a:off x="5819175" y="2329575"/>
              <a:ext cx="550" cy="175"/>
            </a:xfrm>
            <a:custGeom>
              <a:rect b="b" l="l" r="r" t="t"/>
              <a:pathLst>
                <a:path extrusionOk="0" h="7" w="22">
                  <a:moveTo>
                    <a:pt x="0" y="1"/>
                  </a:moveTo>
                  <a:lnTo>
                    <a:pt x="0" y="1"/>
                  </a:lnTo>
                  <a:cubicBezTo>
                    <a:pt x="12" y="5"/>
                    <a:pt x="17" y="6"/>
                    <a:pt x="19" y="6"/>
                  </a:cubicBezTo>
                  <a:cubicBezTo>
                    <a:pt x="21" y="6"/>
                    <a:pt x="8"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0" name="Google Shape;2560;p8"/>
            <p:cNvSpPr/>
            <p:nvPr/>
          </p:nvSpPr>
          <p:spPr>
            <a:xfrm>
              <a:off x="5819175" y="2329575"/>
              <a:ext cx="600" cy="325"/>
            </a:xfrm>
            <a:custGeom>
              <a:rect b="b" l="l" r="r" t="t"/>
              <a:pathLst>
                <a:path extrusionOk="0" h="13" w="24">
                  <a:moveTo>
                    <a:pt x="0" y="1"/>
                  </a:moveTo>
                  <a:lnTo>
                    <a:pt x="0" y="1"/>
                  </a:lnTo>
                  <a:cubicBezTo>
                    <a:pt x="0" y="1"/>
                    <a:pt x="5" y="1"/>
                    <a:pt x="12" y="4"/>
                  </a:cubicBezTo>
                  <a:lnTo>
                    <a:pt x="12" y="4"/>
                  </a:lnTo>
                  <a:cubicBezTo>
                    <a:pt x="8" y="2"/>
                    <a:pt x="4" y="1"/>
                    <a:pt x="0" y="1"/>
                  </a:cubicBezTo>
                  <a:close/>
                  <a:moveTo>
                    <a:pt x="12" y="4"/>
                  </a:moveTo>
                  <a:cubicBezTo>
                    <a:pt x="19" y="8"/>
                    <a:pt x="24" y="13"/>
                    <a:pt x="24" y="13"/>
                  </a:cubicBezTo>
                  <a:lnTo>
                    <a:pt x="24" y="13"/>
                  </a:lnTo>
                  <a:cubicBezTo>
                    <a:pt x="20" y="9"/>
                    <a:pt x="16" y="6"/>
                    <a:pt x="12"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1" name="Google Shape;2561;p8"/>
            <p:cNvSpPr/>
            <p:nvPr/>
          </p:nvSpPr>
          <p:spPr>
            <a:xfrm>
              <a:off x="5817600" y="2328850"/>
              <a:ext cx="400" cy="450"/>
            </a:xfrm>
            <a:custGeom>
              <a:rect b="b" l="l" r="r" t="t"/>
              <a:pathLst>
                <a:path extrusionOk="0" h="18" w="16">
                  <a:moveTo>
                    <a:pt x="2" y="0"/>
                  </a:moveTo>
                  <a:cubicBezTo>
                    <a:pt x="1" y="0"/>
                    <a:pt x="4" y="6"/>
                    <a:pt x="16" y="18"/>
                  </a:cubicBezTo>
                  <a:cubicBezTo>
                    <a:pt x="10" y="6"/>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2" name="Google Shape;2562;p8"/>
            <p:cNvSpPr/>
            <p:nvPr/>
          </p:nvSpPr>
          <p:spPr>
            <a:xfrm>
              <a:off x="5819175" y="2329575"/>
              <a:ext cx="900" cy="325"/>
            </a:xfrm>
            <a:custGeom>
              <a:rect b="b" l="l" r="r" t="t"/>
              <a:pathLst>
                <a:path extrusionOk="0" h="13" w="36">
                  <a:moveTo>
                    <a:pt x="12" y="1"/>
                  </a:moveTo>
                  <a:cubicBezTo>
                    <a:pt x="12" y="1"/>
                    <a:pt x="36" y="13"/>
                    <a:pt x="12" y="1"/>
                  </a:cubicBezTo>
                  <a:cubicBezTo>
                    <a:pt x="12"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3" name="Google Shape;2563;p8"/>
            <p:cNvSpPr/>
            <p:nvPr/>
          </p:nvSpPr>
          <p:spPr>
            <a:xfrm>
              <a:off x="5819775" y="2329575"/>
              <a:ext cx="0" cy="325"/>
            </a:xfrm>
            <a:custGeom>
              <a:rect b="b" l="l" r="r" t="t"/>
              <a:pathLst>
                <a:path extrusionOk="0" h="13" w="120000">
                  <a:moveTo>
                    <a:pt x="0" y="1"/>
                  </a:moveTo>
                  <a:cubicBezTo>
                    <a:pt x="0" y="13"/>
                    <a:pt x="0" y="13"/>
                    <a:pt x="0" y="13"/>
                  </a:cubicBezTo>
                  <a:cubicBezTo>
                    <a:pt x="0" y="13"/>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4" name="Google Shape;2564;p8"/>
            <p:cNvSpPr/>
            <p:nvPr/>
          </p:nvSpPr>
          <p:spPr>
            <a:xfrm>
              <a:off x="5819775" y="2329575"/>
              <a:ext cx="0" cy="25"/>
            </a:xfrm>
            <a:custGeom>
              <a:rect b="b" l="l" r="r" t="t"/>
              <a:pathLst>
                <a:path extrusionOk="0" h="1" w="120000">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5" name="Google Shape;2565;p8"/>
            <p:cNvSpPr/>
            <p:nvPr/>
          </p:nvSpPr>
          <p:spPr>
            <a:xfrm>
              <a:off x="5819300" y="2329500"/>
              <a:ext cx="525" cy="200"/>
            </a:xfrm>
            <a:custGeom>
              <a:rect b="b" l="l" r="r" t="t"/>
              <a:pathLst>
                <a:path extrusionOk="0" h="8" w="21">
                  <a:moveTo>
                    <a:pt x="1" y="0"/>
                  </a:moveTo>
                  <a:cubicBezTo>
                    <a:pt x="1" y="0"/>
                    <a:pt x="2" y="1"/>
                    <a:pt x="7" y="4"/>
                  </a:cubicBezTo>
                  <a:cubicBezTo>
                    <a:pt x="15" y="6"/>
                    <a:pt x="18" y="7"/>
                    <a:pt x="19" y="7"/>
                  </a:cubicBezTo>
                  <a:cubicBezTo>
                    <a:pt x="21" y="7"/>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6" name="Google Shape;2566;p8"/>
            <p:cNvSpPr/>
            <p:nvPr/>
          </p:nvSpPr>
          <p:spPr>
            <a:xfrm>
              <a:off x="5817675" y="2321250"/>
              <a:ext cx="325" cy="325"/>
            </a:xfrm>
            <a:custGeom>
              <a:rect b="b" l="l" r="r" t="t"/>
              <a:pathLst>
                <a:path extrusionOk="0" h="13" w="13">
                  <a:moveTo>
                    <a:pt x="1" y="0"/>
                  </a:moveTo>
                  <a:cubicBezTo>
                    <a:pt x="1" y="0"/>
                    <a:pt x="1" y="0"/>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7" name="Google Shape;2567;p8"/>
            <p:cNvSpPr/>
            <p:nvPr/>
          </p:nvSpPr>
          <p:spPr>
            <a:xfrm>
              <a:off x="5817775" y="2326550"/>
              <a:ext cx="525" cy="375"/>
            </a:xfrm>
            <a:custGeom>
              <a:rect b="b" l="l" r="r" t="t"/>
              <a:pathLst>
                <a:path extrusionOk="0" h="15" w="21">
                  <a:moveTo>
                    <a:pt x="2" y="1"/>
                  </a:moveTo>
                  <a:cubicBezTo>
                    <a:pt x="1" y="1"/>
                    <a:pt x="5" y="5"/>
                    <a:pt x="20" y="15"/>
                  </a:cubicBezTo>
                  <a:cubicBezTo>
                    <a:pt x="14" y="8"/>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8" name="Google Shape;2568;p8"/>
            <p:cNvSpPr/>
            <p:nvPr/>
          </p:nvSpPr>
          <p:spPr>
            <a:xfrm>
              <a:off x="5818875" y="2324825"/>
              <a:ext cx="325" cy="25"/>
            </a:xfrm>
            <a:custGeom>
              <a:rect b="b" l="l" r="r" t="t"/>
              <a:pathLst>
                <a:path extrusionOk="0" h="1" w="13">
                  <a:moveTo>
                    <a:pt x="12" y="0"/>
                  </a:moveTo>
                  <a:lnTo>
                    <a:pt x="12" y="0"/>
                  </a:lnTo>
                  <a:cubicBezTo>
                    <a:pt x="0"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9" name="Google Shape;2569;p8"/>
            <p:cNvSpPr/>
            <p:nvPr/>
          </p:nvSpPr>
          <p:spPr>
            <a:xfrm>
              <a:off x="5815650" y="2319175"/>
              <a:ext cx="8900" cy="10550"/>
            </a:xfrm>
            <a:custGeom>
              <a:rect b="b" l="l" r="r" t="t"/>
              <a:pathLst>
                <a:path extrusionOk="0" h="422" w="356">
                  <a:moveTo>
                    <a:pt x="210" y="20"/>
                  </a:moveTo>
                  <a:cubicBezTo>
                    <a:pt x="213" y="21"/>
                    <a:pt x="218" y="22"/>
                    <a:pt x="225" y="24"/>
                  </a:cubicBezTo>
                  <a:cubicBezTo>
                    <a:pt x="219" y="22"/>
                    <a:pt x="214" y="21"/>
                    <a:pt x="210" y="20"/>
                  </a:cubicBezTo>
                  <a:close/>
                  <a:moveTo>
                    <a:pt x="153" y="24"/>
                  </a:moveTo>
                  <a:cubicBezTo>
                    <a:pt x="154" y="26"/>
                    <a:pt x="155" y="28"/>
                    <a:pt x="157" y="29"/>
                  </a:cubicBezTo>
                  <a:lnTo>
                    <a:pt x="157" y="29"/>
                  </a:lnTo>
                  <a:cubicBezTo>
                    <a:pt x="156" y="28"/>
                    <a:pt x="154" y="26"/>
                    <a:pt x="153" y="24"/>
                  </a:cubicBezTo>
                  <a:close/>
                  <a:moveTo>
                    <a:pt x="117" y="60"/>
                  </a:moveTo>
                  <a:cubicBezTo>
                    <a:pt x="117" y="65"/>
                    <a:pt x="120" y="68"/>
                    <a:pt x="121" y="68"/>
                  </a:cubicBezTo>
                  <a:lnTo>
                    <a:pt x="121" y="68"/>
                  </a:lnTo>
                  <a:cubicBezTo>
                    <a:pt x="119" y="66"/>
                    <a:pt x="117" y="63"/>
                    <a:pt x="117" y="60"/>
                  </a:cubicBezTo>
                  <a:close/>
                  <a:moveTo>
                    <a:pt x="109" y="194"/>
                  </a:moveTo>
                  <a:lnTo>
                    <a:pt x="109" y="194"/>
                  </a:lnTo>
                  <a:cubicBezTo>
                    <a:pt x="115" y="194"/>
                    <a:pt x="135" y="213"/>
                    <a:pt x="165" y="250"/>
                  </a:cubicBezTo>
                  <a:cubicBezTo>
                    <a:pt x="153" y="238"/>
                    <a:pt x="129" y="214"/>
                    <a:pt x="117" y="214"/>
                  </a:cubicBezTo>
                  <a:cubicBezTo>
                    <a:pt x="108" y="201"/>
                    <a:pt x="106" y="194"/>
                    <a:pt x="109" y="194"/>
                  </a:cubicBezTo>
                  <a:close/>
                  <a:moveTo>
                    <a:pt x="22" y="214"/>
                  </a:moveTo>
                  <a:lnTo>
                    <a:pt x="22" y="214"/>
                  </a:lnTo>
                  <a:cubicBezTo>
                    <a:pt x="25" y="220"/>
                    <a:pt x="28" y="224"/>
                    <a:pt x="30" y="227"/>
                  </a:cubicBezTo>
                  <a:lnTo>
                    <a:pt x="30" y="227"/>
                  </a:lnTo>
                  <a:cubicBezTo>
                    <a:pt x="19" y="221"/>
                    <a:pt x="12" y="219"/>
                    <a:pt x="8" y="219"/>
                  </a:cubicBezTo>
                  <a:cubicBezTo>
                    <a:pt x="1" y="219"/>
                    <a:pt x="3" y="226"/>
                    <a:pt x="10" y="226"/>
                  </a:cubicBezTo>
                  <a:cubicBezTo>
                    <a:pt x="10" y="230"/>
                    <a:pt x="19" y="238"/>
                    <a:pt x="29" y="245"/>
                  </a:cubicBezTo>
                  <a:lnTo>
                    <a:pt x="29" y="245"/>
                  </a:lnTo>
                  <a:cubicBezTo>
                    <a:pt x="42" y="258"/>
                    <a:pt x="49" y="265"/>
                    <a:pt x="55" y="270"/>
                  </a:cubicBezTo>
                  <a:lnTo>
                    <a:pt x="55" y="270"/>
                  </a:lnTo>
                  <a:cubicBezTo>
                    <a:pt x="53" y="265"/>
                    <a:pt x="54" y="258"/>
                    <a:pt x="58" y="250"/>
                  </a:cubicBezTo>
                  <a:cubicBezTo>
                    <a:pt x="46" y="242"/>
                    <a:pt x="42" y="238"/>
                    <a:pt x="42" y="238"/>
                  </a:cubicBezTo>
                  <a:lnTo>
                    <a:pt x="42" y="238"/>
                  </a:lnTo>
                  <a:cubicBezTo>
                    <a:pt x="43" y="238"/>
                    <a:pt x="49" y="242"/>
                    <a:pt x="58" y="248"/>
                  </a:cubicBezTo>
                  <a:lnTo>
                    <a:pt x="58" y="248"/>
                  </a:lnTo>
                  <a:cubicBezTo>
                    <a:pt x="57" y="242"/>
                    <a:pt x="52" y="239"/>
                    <a:pt x="46" y="235"/>
                  </a:cubicBezTo>
                  <a:lnTo>
                    <a:pt x="46" y="235"/>
                  </a:lnTo>
                  <a:cubicBezTo>
                    <a:pt x="46" y="236"/>
                    <a:pt x="46" y="237"/>
                    <a:pt x="46" y="238"/>
                  </a:cubicBezTo>
                  <a:cubicBezTo>
                    <a:pt x="43" y="236"/>
                    <a:pt x="41" y="235"/>
                    <a:pt x="39" y="233"/>
                  </a:cubicBezTo>
                  <a:lnTo>
                    <a:pt x="39" y="233"/>
                  </a:lnTo>
                  <a:cubicBezTo>
                    <a:pt x="39" y="234"/>
                    <a:pt x="39" y="234"/>
                    <a:pt x="38" y="234"/>
                  </a:cubicBezTo>
                  <a:cubicBezTo>
                    <a:pt x="37" y="234"/>
                    <a:pt x="34" y="232"/>
                    <a:pt x="30" y="227"/>
                  </a:cubicBezTo>
                  <a:lnTo>
                    <a:pt x="30" y="227"/>
                  </a:lnTo>
                  <a:cubicBezTo>
                    <a:pt x="33" y="229"/>
                    <a:pt x="36" y="231"/>
                    <a:pt x="39" y="233"/>
                  </a:cubicBezTo>
                  <a:lnTo>
                    <a:pt x="39" y="233"/>
                  </a:lnTo>
                  <a:cubicBezTo>
                    <a:pt x="39" y="232"/>
                    <a:pt x="37" y="230"/>
                    <a:pt x="34" y="226"/>
                  </a:cubicBezTo>
                  <a:lnTo>
                    <a:pt x="34" y="226"/>
                  </a:lnTo>
                  <a:cubicBezTo>
                    <a:pt x="38" y="230"/>
                    <a:pt x="42" y="233"/>
                    <a:pt x="46" y="235"/>
                  </a:cubicBezTo>
                  <a:lnTo>
                    <a:pt x="46" y="235"/>
                  </a:lnTo>
                  <a:cubicBezTo>
                    <a:pt x="44" y="226"/>
                    <a:pt x="33" y="225"/>
                    <a:pt x="22" y="214"/>
                  </a:cubicBezTo>
                  <a:close/>
                  <a:moveTo>
                    <a:pt x="55" y="270"/>
                  </a:moveTo>
                  <a:cubicBezTo>
                    <a:pt x="57" y="277"/>
                    <a:pt x="64" y="282"/>
                    <a:pt x="76" y="287"/>
                  </a:cubicBezTo>
                  <a:lnTo>
                    <a:pt x="76" y="287"/>
                  </a:lnTo>
                  <a:cubicBezTo>
                    <a:pt x="67" y="281"/>
                    <a:pt x="63" y="278"/>
                    <a:pt x="55" y="270"/>
                  </a:cubicBezTo>
                  <a:close/>
                  <a:moveTo>
                    <a:pt x="165" y="286"/>
                  </a:moveTo>
                  <a:cubicBezTo>
                    <a:pt x="170" y="291"/>
                    <a:pt x="170" y="293"/>
                    <a:pt x="168" y="293"/>
                  </a:cubicBezTo>
                  <a:cubicBezTo>
                    <a:pt x="167" y="293"/>
                    <a:pt x="165" y="293"/>
                    <a:pt x="164" y="292"/>
                  </a:cubicBezTo>
                  <a:lnTo>
                    <a:pt x="164" y="292"/>
                  </a:lnTo>
                  <a:cubicBezTo>
                    <a:pt x="165" y="294"/>
                    <a:pt x="165" y="296"/>
                    <a:pt x="165" y="298"/>
                  </a:cubicBezTo>
                  <a:cubicBezTo>
                    <a:pt x="165" y="298"/>
                    <a:pt x="163" y="296"/>
                    <a:pt x="162" y="294"/>
                  </a:cubicBezTo>
                  <a:lnTo>
                    <a:pt x="162" y="294"/>
                  </a:lnTo>
                  <a:cubicBezTo>
                    <a:pt x="162" y="293"/>
                    <a:pt x="162" y="292"/>
                    <a:pt x="162" y="292"/>
                  </a:cubicBezTo>
                  <a:lnTo>
                    <a:pt x="162" y="292"/>
                  </a:lnTo>
                  <a:cubicBezTo>
                    <a:pt x="163" y="292"/>
                    <a:pt x="163" y="292"/>
                    <a:pt x="164" y="292"/>
                  </a:cubicBezTo>
                  <a:lnTo>
                    <a:pt x="164" y="292"/>
                  </a:lnTo>
                  <a:cubicBezTo>
                    <a:pt x="163" y="290"/>
                    <a:pt x="162" y="289"/>
                    <a:pt x="160" y="288"/>
                  </a:cubicBezTo>
                  <a:lnTo>
                    <a:pt x="160" y="288"/>
                  </a:lnTo>
                  <a:cubicBezTo>
                    <a:pt x="161" y="289"/>
                    <a:pt x="162" y="290"/>
                    <a:pt x="162" y="292"/>
                  </a:cubicBezTo>
                  <a:lnTo>
                    <a:pt x="162" y="292"/>
                  </a:lnTo>
                  <a:cubicBezTo>
                    <a:pt x="161" y="292"/>
                    <a:pt x="161" y="291"/>
                    <a:pt x="160" y="291"/>
                  </a:cubicBezTo>
                  <a:lnTo>
                    <a:pt x="160" y="291"/>
                  </a:lnTo>
                  <a:cubicBezTo>
                    <a:pt x="160" y="290"/>
                    <a:pt x="160" y="289"/>
                    <a:pt x="160" y="288"/>
                  </a:cubicBezTo>
                  <a:lnTo>
                    <a:pt x="160" y="288"/>
                  </a:lnTo>
                  <a:cubicBezTo>
                    <a:pt x="160" y="288"/>
                    <a:pt x="160" y="288"/>
                    <a:pt x="160" y="288"/>
                  </a:cubicBezTo>
                  <a:lnTo>
                    <a:pt x="160" y="288"/>
                  </a:lnTo>
                  <a:cubicBezTo>
                    <a:pt x="160" y="288"/>
                    <a:pt x="160" y="288"/>
                    <a:pt x="160" y="288"/>
                  </a:cubicBezTo>
                  <a:lnTo>
                    <a:pt x="160" y="288"/>
                  </a:lnTo>
                  <a:cubicBezTo>
                    <a:pt x="160" y="287"/>
                    <a:pt x="162" y="286"/>
                    <a:pt x="165" y="286"/>
                  </a:cubicBezTo>
                  <a:close/>
                  <a:moveTo>
                    <a:pt x="206" y="286"/>
                  </a:moveTo>
                  <a:cubicBezTo>
                    <a:pt x="215" y="293"/>
                    <a:pt x="226" y="298"/>
                    <a:pt x="236" y="298"/>
                  </a:cubicBezTo>
                  <a:cubicBezTo>
                    <a:pt x="229" y="294"/>
                    <a:pt x="217" y="289"/>
                    <a:pt x="206" y="286"/>
                  </a:cubicBezTo>
                  <a:close/>
                  <a:moveTo>
                    <a:pt x="186" y="313"/>
                  </a:moveTo>
                  <a:cubicBezTo>
                    <a:pt x="190" y="316"/>
                    <a:pt x="193" y="322"/>
                    <a:pt x="201" y="322"/>
                  </a:cubicBezTo>
                  <a:cubicBezTo>
                    <a:pt x="197" y="318"/>
                    <a:pt x="191" y="315"/>
                    <a:pt x="186" y="313"/>
                  </a:cubicBezTo>
                  <a:close/>
                  <a:moveTo>
                    <a:pt x="70" y="357"/>
                  </a:moveTo>
                  <a:cubicBezTo>
                    <a:pt x="77" y="360"/>
                    <a:pt x="84" y="363"/>
                    <a:pt x="90" y="366"/>
                  </a:cubicBezTo>
                  <a:lnTo>
                    <a:pt x="90" y="366"/>
                  </a:lnTo>
                  <a:cubicBezTo>
                    <a:pt x="82" y="357"/>
                    <a:pt x="80" y="357"/>
                    <a:pt x="70" y="357"/>
                  </a:cubicBezTo>
                  <a:close/>
                  <a:moveTo>
                    <a:pt x="165" y="0"/>
                  </a:moveTo>
                  <a:lnTo>
                    <a:pt x="165" y="0"/>
                  </a:lnTo>
                  <a:cubicBezTo>
                    <a:pt x="174" y="19"/>
                    <a:pt x="184" y="30"/>
                    <a:pt x="187" y="40"/>
                  </a:cubicBezTo>
                  <a:lnTo>
                    <a:pt x="187" y="40"/>
                  </a:lnTo>
                  <a:cubicBezTo>
                    <a:pt x="185" y="36"/>
                    <a:pt x="181" y="36"/>
                    <a:pt x="175" y="36"/>
                  </a:cubicBezTo>
                  <a:cubicBezTo>
                    <a:pt x="169" y="36"/>
                    <a:pt x="162" y="36"/>
                    <a:pt x="157" y="29"/>
                  </a:cubicBezTo>
                  <a:lnTo>
                    <a:pt x="157" y="29"/>
                  </a:lnTo>
                  <a:cubicBezTo>
                    <a:pt x="170" y="51"/>
                    <a:pt x="170" y="57"/>
                    <a:pt x="167" y="58"/>
                  </a:cubicBezTo>
                  <a:lnTo>
                    <a:pt x="167" y="58"/>
                  </a:lnTo>
                  <a:cubicBezTo>
                    <a:pt x="162" y="55"/>
                    <a:pt x="159" y="54"/>
                    <a:pt x="159" y="54"/>
                  </a:cubicBezTo>
                  <a:lnTo>
                    <a:pt x="159" y="54"/>
                  </a:lnTo>
                  <a:cubicBezTo>
                    <a:pt x="157" y="54"/>
                    <a:pt x="163" y="58"/>
                    <a:pt x="166" y="58"/>
                  </a:cubicBezTo>
                  <a:cubicBezTo>
                    <a:pt x="166" y="58"/>
                    <a:pt x="167" y="58"/>
                    <a:pt x="167" y="58"/>
                  </a:cubicBezTo>
                  <a:lnTo>
                    <a:pt x="167" y="58"/>
                  </a:lnTo>
                  <a:cubicBezTo>
                    <a:pt x="172" y="60"/>
                    <a:pt x="179" y="65"/>
                    <a:pt x="189" y="72"/>
                  </a:cubicBezTo>
                  <a:cubicBezTo>
                    <a:pt x="171" y="66"/>
                    <a:pt x="159" y="66"/>
                    <a:pt x="149" y="66"/>
                  </a:cubicBezTo>
                  <a:cubicBezTo>
                    <a:pt x="138" y="66"/>
                    <a:pt x="129" y="66"/>
                    <a:pt x="117" y="60"/>
                  </a:cubicBezTo>
                  <a:lnTo>
                    <a:pt x="117" y="60"/>
                  </a:lnTo>
                  <a:cubicBezTo>
                    <a:pt x="117" y="60"/>
                    <a:pt x="117" y="60"/>
                    <a:pt x="117" y="60"/>
                  </a:cubicBezTo>
                  <a:lnTo>
                    <a:pt x="117" y="60"/>
                  </a:lnTo>
                  <a:cubicBezTo>
                    <a:pt x="123" y="66"/>
                    <a:pt x="123" y="69"/>
                    <a:pt x="122" y="69"/>
                  </a:cubicBezTo>
                  <a:cubicBezTo>
                    <a:pt x="122" y="69"/>
                    <a:pt x="121" y="68"/>
                    <a:pt x="121" y="68"/>
                  </a:cubicBezTo>
                  <a:lnTo>
                    <a:pt x="121" y="68"/>
                  </a:lnTo>
                  <a:cubicBezTo>
                    <a:pt x="128" y="77"/>
                    <a:pt x="141" y="83"/>
                    <a:pt x="141" y="83"/>
                  </a:cubicBezTo>
                  <a:cubicBezTo>
                    <a:pt x="129" y="83"/>
                    <a:pt x="94" y="72"/>
                    <a:pt x="82" y="72"/>
                  </a:cubicBezTo>
                  <a:lnTo>
                    <a:pt x="82" y="72"/>
                  </a:lnTo>
                  <a:cubicBezTo>
                    <a:pt x="94" y="83"/>
                    <a:pt x="94" y="72"/>
                    <a:pt x="105" y="95"/>
                  </a:cubicBezTo>
                  <a:lnTo>
                    <a:pt x="82" y="95"/>
                  </a:lnTo>
                  <a:cubicBezTo>
                    <a:pt x="82" y="95"/>
                    <a:pt x="86" y="102"/>
                    <a:pt x="90" y="108"/>
                  </a:cubicBezTo>
                  <a:lnTo>
                    <a:pt x="90" y="108"/>
                  </a:lnTo>
                  <a:cubicBezTo>
                    <a:pt x="84" y="110"/>
                    <a:pt x="77" y="117"/>
                    <a:pt x="71" y="118"/>
                  </a:cubicBezTo>
                  <a:lnTo>
                    <a:pt x="71" y="118"/>
                  </a:lnTo>
                  <a:cubicBezTo>
                    <a:pt x="66" y="114"/>
                    <a:pt x="61" y="111"/>
                    <a:pt x="58" y="107"/>
                  </a:cubicBezTo>
                  <a:lnTo>
                    <a:pt x="58" y="107"/>
                  </a:lnTo>
                  <a:cubicBezTo>
                    <a:pt x="62" y="115"/>
                    <a:pt x="66" y="118"/>
                    <a:pt x="70" y="118"/>
                  </a:cubicBezTo>
                  <a:cubicBezTo>
                    <a:pt x="70" y="118"/>
                    <a:pt x="70" y="118"/>
                    <a:pt x="71" y="118"/>
                  </a:cubicBezTo>
                  <a:lnTo>
                    <a:pt x="71" y="118"/>
                  </a:lnTo>
                  <a:cubicBezTo>
                    <a:pt x="83" y="126"/>
                    <a:pt x="97" y="135"/>
                    <a:pt x="105" y="143"/>
                  </a:cubicBezTo>
                  <a:cubicBezTo>
                    <a:pt x="94" y="131"/>
                    <a:pt x="34" y="119"/>
                    <a:pt x="34" y="119"/>
                  </a:cubicBezTo>
                  <a:lnTo>
                    <a:pt x="34" y="119"/>
                  </a:lnTo>
                  <a:cubicBezTo>
                    <a:pt x="69" y="133"/>
                    <a:pt x="75" y="139"/>
                    <a:pt x="70" y="139"/>
                  </a:cubicBezTo>
                  <a:cubicBezTo>
                    <a:pt x="66" y="139"/>
                    <a:pt x="56" y="136"/>
                    <a:pt x="46" y="131"/>
                  </a:cubicBezTo>
                  <a:lnTo>
                    <a:pt x="46" y="131"/>
                  </a:lnTo>
                  <a:cubicBezTo>
                    <a:pt x="37" y="131"/>
                    <a:pt x="52" y="144"/>
                    <a:pt x="70" y="155"/>
                  </a:cubicBezTo>
                  <a:lnTo>
                    <a:pt x="70" y="155"/>
                  </a:lnTo>
                  <a:cubicBezTo>
                    <a:pt x="70" y="161"/>
                    <a:pt x="71" y="166"/>
                    <a:pt x="74" y="171"/>
                  </a:cubicBezTo>
                  <a:lnTo>
                    <a:pt x="74" y="171"/>
                  </a:lnTo>
                  <a:cubicBezTo>
                    <a:pt x="73" y="170"/>
                    <a:pt x="72" y="169"/>
                    <a:pt x="70" y="167"/>
                  </a:cubicBezTo>
                  <a:lnTo>
                    <a:pt x="70" y="167"/>
                  </a:lnTo>
                  <a:cubicBezTo>
                    <a:pt x="71" y="168"/>
                    <a:pt x="71" y="170"/>
                    <a:pt x="72" y="172"/>
                  </a:cubicBezTo>
                  <a:lnTo>
                    <a:pt x="72" y="172"/>
                  </a:lnTo>
                  <a:cubicBezTo>
                    <a:pt x="63" y="166"/>
                    <a:pt x="36" y="143"/>
                    <a:pt x="35" y="143"/>
                  </a:cubicBezTo>
                  <a:lnTo>
                    <a:pt x="35" y="143"/>
                  </a:lnTo>
                  <a:cubicBezTo>
                    <a:pt x="35" y="143"/>
                    <a:pt x="45" y="151"/>
                    <a:pt x="76" y="178"/>
                  </a:cubicBezTo>
                  <a:lnTo>
                    <a:pt x="76" y="178"/>
                  </a:lnTo>
                  <a:cubicBezTo>
                    <a:pt x="75" y="176"/>
                    <a:pt x="74" y="174"/>
                    <a:pt x="72" y="172"/>
                  </a:cubicBezTo>
                  <a:lnTo>
                    <a:pt x="72" y="172"/>
                  </a:lnTo>
                  <a:cubicBezTo>
                    <a:pt x="74" y="173"/>
                    <a:pt x="75" y="173"/>
                    <a:pt x="75" y="173"/>
                  </a:cubicBezTo>
                  <a:lnTo>
                    <a:pt x="75" y="173"/>
                  </a:lnTo>
                  <a:cubicBezTo>
                    <a:pt x="83" y="186"/>
                    <a:pt x="97" y="194"/>
                    <a:pt x="105" y="203"/>
                  </a:cubicBezTo>
                  <a:cubicBezTo>
                    <a:pt x="94" y="193"/>
                    <a:pt x="85" y="185"/>
                    <a:pt x="76" y="178"/>
                  </a:cubicBezTo>
                  <a:lnTo>
                    <a:pt x="76" y="178"/>
                  </a:lnTo>
                  <a:cubicBezTo>
                    <a:pt x="92" y="200"/>
                    <a:pt x="119" y="228"/>
                    <a:pt x="129" y="238"/>
                  </a:cubicBezTo>
                  <a:cubicBezTo>
                    <a:pt x="105" y="226"/>
                    <a:pt x="82" y="203"/>
                    <a:pt x="58" y="191"/>
                  </a:cubicBezTo>
                  <a:lnTo>
                    <a:pt x="58" y="191"/>
                  </a:lnTo>
                  <a:cubicBezTo>
                    <a:pt x="78" y="201"/>
                    <a:pt x="90" y="229"/>
                    <a:pt x="78" y="229"/>
                  </a:cubicBezTo>
                  <a:cubicBezTo>
                    <a:pt x="76" y="229"/>
                    <a:pt x="73" y="228"/>
                    <a:pt x="70" y="226"/>
                  </a:cubicBezTo>
                  <a:cubicBezTo>
                    <a:pt x="70" y="226"/>
                    <a:pt x="70" y="232"/>
                    <a:pt x="70" y="235"/>
                  </a:cubicBezTo>
                  <a:lnTo>
                    <a:pt x="70" y="235"/>
                  </a:lnTo>
                  <a:cubicBezTo>
                    <a:pt x="59" y="230"/>
                    <a:pt x="54" y="228"/>
                    <a:pt x="50" y="228"/>
                  </a:cubicBezTo>
                  <a:cubicBezTo>
                    <a:pt x="49" y="228"/>
                    <a:pt x="48" y="229"/>
                    <a:pt x="47" y="229"/>
                  </a:cubicBezTo>
                  <a:lnTo>
                    <a:pt x="47" y="229"/>
                  </a:lnTo>
                  <a:cubicBezTo>
                    <a:pt x="47" y="229"/>
                    <a:pt x="47" y="228"/>
                    <a:pt x="46" y="226"/>
                  </a:cubicBezTo>
                  <a:lnTo>
                    <a:pt x="46" y="226"/>
                  </a:lnTo>
                  <a:cubicBezTo>
                    <a:pt x="46" y="228"/>
                    <a:pt x="46" y="230"/>
                    <a:pt x="47" y="232"/>
                  </a:cubicBezTo>
                  <a:lnTo>
                    <a:pt x="47" y="232"/>
                  </a:lnTo>
                  <a:cubicBezTo>
                    <a:pt x="48" y="232"/>
                    <a:pt x="48" y="233"/>
                    <a:pt x="48" y="233"/>
                  </a:cubicBezTo>
                  <a:lnTo>
                    <a:pt x="48" y="233"/>
                  </a:lnTo>
                  <a:cubicBezTo>
                    <a:pt x="51" y="237"/>
                    <a:pt x="55" y="241"/>
                    <a:pt x="59" y="246"/>
                  </a:cubicBezTo>
                  <a:lnTo>
                    <a:pt x="59" y="246"/>
                  </a:lnTo>
                  <a:cubicBezTo>
                    <a:pt x="59" y="246"/>
                    <a:pt x="58" y="247"/>
                    <a:pt x="58" y="248"/>
                  </a:cubicBezTo>
                  <a:lnTo>
                    <a:pt x="58" y="248"/>
                  </a:lnTo>
                  <a:cubicBezTo>
                    <a:pt x="58" y="248"/>
                    <a:pt x="58" y="248"/>
                    <a:pt x="58" y="248"/>
                  </a:cubicBezTo>
                  <a:lnTo>
                    <a:pt x="58" y="248"/>
                  </a:lnTo>
                  <a:cubicBezTo>
                    <a:pt x="58" y="249"/>
                    <a:pt x="58" y="249"/>
                    <a:pt x="58" y="250"/>
                  </a:cubicBezTo>
                  <a:cubicBezTo>
                    <a:pt x="58" y="249"/>
                    <a:pt x="58" y="249"/>
                    <a:pt x="58" y="248"/>
                  </a:cubicBezTo>
                  <a:lnTo>
                    <a:pt x="58" y="248"/>
                  </a:lnTo>
                  <a:cubicBezTo>
                    <a:pt x="61" y="250"/>
                    <a:pt x="63" y="251"/>
                    <a:pt x="66" y="253"/>
                  </a:cubicBezTo>
                  <a:lnTo>
                    <a:pt x="66" y="253"/>
                  </a:lnTo>
                  <a:cubicBezTo>
                    <a:pt x="68" y="256"/>
                    <a:pt x="70" y="259"/>
                    <a:pt x="70" y="262"/>
                  </a:cubicBezTo>
                  <a:cubicBezTo>
                    <a:pt x="70" y="260"/>
                    <a:pt x="69" y="257"/>
                    <a:pt x="68" y="255"/>
                  </a:cubicBezTo>
                  <a:lnTo>
                    <a:pt x="68" y="255"/>
                  </a:lnTo>
                  <a:cubicBezTo>
                    <a:pt x="104" y="278"/>
                    <a:pt x="163" y="319"/>
                    <a:pt x="158" y="319"/>
                  </a:cubicBezTo>
                  <a:cubicBezTo>
                    <a:pt x="156" y="319"/>
                    <a:pt x="144" y="313"/>
                    <a:pt x="117" y="298"/>
                  </a:cubicBezTo>
                  <a:cubicBezTo>
                    <a:pt x="115" y="296"/>
                    <a:pt x="113" y="296"/>
                    <a:pt x="113" y="296"/>
                  </a:cubicBezTo>
                  <a:lnTo>
                    <a:pt x="113" y="296"/>
                  </a:lnTo>
                  <a:cubicBezTo>
                    <a:pt x="113" y="296"/>
                    <a:pt x="114" y="296"/>
                    <a:pt x="115" y="297"/>
                  </a:cubicBezTo>
                  <a:lnTo>
                    <a:pt x="115" y="297"/>
                  </a:lnTo>
                  <a:cubicBezTo>
                    <a:pt x="98" y="294"/>
                    <a:pt x="85" y="290"/>
                    <a:pt x="76" y="287"/>
                  </a:cubicBezTo>
                  <a:lnTo>
                    <a:pt x="76" y="287"/>
                  </a:lnTo>
                  <a:cubicBezTo>
                    <a:pt x="80" y="290"/>
                    <a:pt x="85" y="293"/>
                    <a:pt x="92" y="298"/>
                  </a:cubicBezTo>
                  <a:lnTo>
                    <a:pt x="92" y="298"/>
                  </a:lnTo>
                  <a:cubicBezTo>
                    <a:pt x="73" y="286"/>
                    <a:pt x="52" y="274"/>
                    <a:pt x="34" y="262"/>
                  </a:cubicBezTo>
                  <a:lnTo>
                    <a:pt x="34" y="262"/>
                  </a:lnTo>
                  <a:cubicBezTo>
                    <a:pt x="55" y="277"/>
                    <a:pt x="71" y="288"/>
                    <a:pt x="82" y="296"/>
                  </a:cubicBezTo>
                  <a:lnTo>
                    <a:pt x="82" y="296"/>
                  </a:lnTo>
                  <a:cubicBezTo>
                    <a:pt x="77" y="293"/>
                    <a:pt x="71" y="290"/>
                    <a:pt x="69" y="290"/>
                  </a:cubicBezTo>
                  <a:lnTo>
                    <a:pt x="69" y="290"/>
                  </a:lnTo>
                  <a:cubicBezTo>
                    <a:pt x="63" y="290"/>
                    <a:pt x="73" y="305"/>
                    <a:pt x="129" y="357"/>
                  </a:cubicBezTo>
                  <a:cubicBezTo>
                    <a:pt x="114" y="352"/>
                    <a:pt x="108" y="349"/>
                    <a:pt x="107" y="349"/>
                  </a:cubicBezTo>
                  <a:lnTo>
                    <a:pt x="107" y="349"/>
                  </a:lnTo>
                  <a:cubicBezTo>
                    <a:pt x="105" y="349"/>
                    <a:pt x="115" y="355"/>
                    <a:pt x="129" y="369"/>
                  </a:cubicBezTo>
                  <a:cubicBezTo>
                    <a:pt x="106" y="357"/>
                    <a:pt x="82" y="346"/>
                    <a:pt x="58" y="334"/>
                  </a:cubicBezTo>
                  <a:lnTo>
                    <a:pt x="58" y="334"/>
                  </a:lnTo>
                  <a:cubicBezTo>
                    <a:pt x="81" y="345"/>
                    <a:pt x="82" y="346"/>
                    <a:pt x="93" y="367"/>
                  </a:cubicBezTo>
                  <a:lnTo>
                    <a:pt x="93" y="367"/>
                  </a:lnTo>
                  <a:cubicBezTo>
                    <a:pt x="92" y="367"/>
                    <a:pt x="91" y="366"/>
                    <a:pt x="90" y="366"/>
                  </a:cubicBezTo>
                  <a:lnTo>
                    <a:pt x="90" y="366"/>
                  </a:lnTo>
                  <a:cubicBezTo>
                    <a:pt x="91" y="367"/>
                    <a:pt x="92" y="368"/>
                    <a:pt x="94" y="369"/>
                  </a:cubicBezTo>
                  <a:cubicBezTo>
                    <a:pt x="93" y="368"/>
                    <a:pt x="93" y="368"/>
                    <a:pt x="93" y="367"/>
                  </a:cubicBezTo>
                  <a:lnTo>
                    <a:pt x="93" y="367"/>
                  </a:lnTo>
                  <a:cubicBezTo>
                    <a:pt x="105" y="374"/>
                    <a:pt x="117" y="382"/>
                    <a:pt x="129" y="391"/>
                  </a:cubicBezTo>
                  <a:lnTo>
                    <a:pt x="129" y="391"/>
                  </a:lnTo>
                  <a:cubicBezTo>
                    <a:pt x="130" y="390"/>
                    <a:pt x="131" y="389"/>
                    <a:pt x="132" y="389"/>
                  </a:cubicBezTo>
                  <a:cubicBezTo>
                    <a:pt x="134" y="389"/>
                    <a:pt x="137" y="392"/>
                    <a:pt x="141" y="395"/>
                  </a:cubicBezTo>
                  <a:lnTo>
                    <a:pt x="141" y="395"/>
                  </a:lnTo>
                  <a:cubicBezTo>
                    <a:pt x="138" y="391"/>
                    <a:pt x="134" y="386"/>
                    <a:pt x="129" y="381"/>
                  </a:cubicBezTo>
                  <a:lnTo>
                    <a:pt x="129" y="381"/>
                  </a:lnTo>
                  <a:cubicBezTo>
                    <a:pt x="138" y="384"/>
                    <a:pt x="149" y="386"/>
                    <a:pt x="159" y="386"/>
                  </a:cubicBezTo>
                  <a:cubicBezTo>
                    <a:pt x="189" y="386"/>
                    <a:pt x="216" y="372"/>
                    <a:pt x="189" y="345"/>
                  </a:cubicBezTo>
                  <a:lnTo>
                    <a:pt x="189" y="345"/>
                  </a:lnTo>
                  <a:cubicBezTo>
                    <a:pt x="189" y="345"/>
                    <a:pt x="189" y="345"/>
                    <a:pt x="189" y="345"/>
                  </a:cubicBezTo>
                  <a:cubicBezTo>
                    <a:pt x="193" y="341"/>
                    <a:pt x="197" y="338"/>
                    <a:pt x="201" y="337"/>
                  </a:cubicBezTo>
                  <a:lnTo>
                    <a:pt x="201" y="337"/>
                  </a:lnTo>
                  <a:cubicBezTo>
                    <a:pt x="208" y="342"/>
                    <a:pt x="213" y="345"/>
                    <a:pt x="213" y="345"/>
                  </a:cubicBezTo>
                  <a:cubicBezTo>
                    <a:pt x="213" y="339"/>
                    <a:pt x="210" y="336"/>
                    <a:pt x="205" y="336"/>
                  </a:cubicBezTo>
                  <a:cubicBezTo>
                    <a:pt x="204" y="336"/>
                    <a:pt x="203" y="337"/>
                    <a:pt x="201" y="337"/>
                  </a:cubicBezTo>
                  <a:lnTo>
                    <a:pt x="201" y="337"/>
                  </a:lnTo>
                  <a:cubicBezTo>
                    <a:pt x="191" y="329"/>
                    <a:pt x="177" y="317"/>
                    <a:pt x="177" y="310"/>
                  </a:cubicBezTo>
                  <a:lnTo>
                    <a:pt x="177" y="310"/>
                  </a:lnTo>
                  <a:cubicBezTo>
                    <a:pt x="180" y="311"/>
                    <a:pt x="183" y="312"/>
                    <a:pt x="186" y="313"/>
                  </a:cubicBezTo>
                  <a:lnTo>
                    <a:pt x="186" y="313"/>
                  </a:lnTo>
                  <a:cubicBezTo>
                    <a:pt x="184" y="311"/>
                    <a:pt x="181" y="310"/>
                    <a:pt x="177" y="310"/>
                  </a:cubicBezTo>
                  <a:lnTo>
                    <a:pt x="177" y="310"/>
                  </a:lnTo>
                  <a:cubicBezTo>
                    <a:pt x="168" y="307"/>
                    <a:pt x="159" y="304"/>
                    <a:pt x="153" y="298"/>
                  </a:cubicBezTo>
                  <a:cubicBezTo>
                    <a:pt x="155" y="298"/>
                    <a:pt x="157" y="297"/>
                    <a:pt x="158" y="297"/>
                  </a:cubicBezTo>
                  <a:lnTo>
                    <a:pt x="158" y="297"/>
                  </a:lnTo>
                  <a:cubicBezTo>
                    <a:pt x="163" y="300"/>
                    <a:pt x="169" y="304"/>
                    <a:pt x="177" y="310"/>
                  </a:cubicBezTo>
                  <a:cubicBezTo>
                    <a:pt x="177" y="306"/>
                    <a:pt x="177" y="303"/>
                    <a:pt x="177" y="301"/>
                  </a:cubicBezTo>
                  <a:lnTo>
                    <a:pt x="177" y="301"/>
                  </a:lnTo>
                  <a:cubicBezTo>
                    <a:pt x="182" y="305"/>
                    <a:pt x="189" y="310"/>
                    <a:pt x="189" y="310"/>
                  </a:cubicBezTo>
                  <a:cubicBezTo>
                    <a:pt x="167" y="288"/>
                    <a:pt x="170" y="281"/>
                    <a:pt x="182" y="281"/>
                  </a:cubicBezTo>
                  <a:cubicBezTo>
                    <a:pt x="188" y="281"/>
                    <a:pt x="197" y="283"/>
                    <a:pt x="206" y="286"/>
                  </a:cubicBezTo>
                  <a:lnTo>
                    <a:pt x="206" y="286"/>
                  </a:lnTo>
                  <a:cubicBezTo>
                    <a:pt x="194" y="277"/>
                    <a:pt x="184" y="263"/>
                    <a:pt x="177" y="250"/>
                  </a:cubicBezTo>
                  <a:cubicBezTo>
                    <a:pt x="177" y="250"/>
                    <a:pt x="227" y="250"/>
                    <a:pt x="198" y="232"/>
                  </a:cubicBezTo>
                  <a:lnTo>
                    <a:pt x="198" y="232"/>
                  </a:lnTo>
                  <a:cubicBezTo>
                    <a:pt x="219" y="244"/>
                    <a:pt x="240" y="262"/>
                    <a:pt x="260" y="262"/>
                  </a:cubicBezTo>
                  <a:cubicBezTo>
                    <a:pt x="225" y="238"/>
                    <a:pt x="225" y="203"/>
                    <a:pt x="225" y="179"/>
                  </a:cubicBezTo>
                  <a:lnTo>
                    <a:pt x="225" y="179"/>
                  </a:lnTo>
                  <a:cubicBezTo>
                    <a:pt x="252" y="200"/>
                    <a:pt x="259" y="207"/>
                    <a:pt x="262" y="207"/>
                  </a:cubicBezTo>
                  <a:cubicBezTo>
                    <a:pt x="266" y="207"/>
                    <a:pt x="265" y="197"/>
                    <a:pt x="284" y="191"/>
                  </a:cubicBezTo>
                  <a:cubicBezTo>
                    <a:pt x="266" y="177"/>
                    <a:pt x="260" y="174"/>
                    <a:pt x="261" y="174"/>
                  </a:cubicBezTo>
                  <a:lnTo>
                    <a:pt x="261" y="174"/>
                  </a:lnTo>
                  <a:cubicBezTo>
                    <a:pt x="262" y="174"/>
                    <a:pt x="267" y="176"/>
                    <a:pt x="274" y="176"/>
                  </a:cubicBezTo>
                  <a:cubicBezTo>
                    <a:pt x="281" y="176"/>
                    <a:pt x="289" y="174"/>
                    <a:pt x="296" y="167"/>
                  </a:cubicBezTo>
                  <a:cubicBezTo>
                    <a:pt x="268" y="159"/>
                    <a:pt x="259" y="156"/>
                    <a:pt x="259" y="156"/>
                  </a:cubicBezTo>
                  <a:lnTo>
                    <a:pt x="259" y="156"/>
                  </a:lnTo>
                  <a:cubicBezTo>
                    <a:pt x="260" y="156"/>
                    <a:pt x="300" y="167"/>
                    <a:pt x="308" y="167"/>
                  </a:cubicBezTo>
                  <a:cubicBezTo>
                    <a:pt x="300" y="158"/>
                    <a:pt x="300" y="156"/>
                    <a:pt x="303" y="156"/>
                  </a:cubicBezTo>
                  <a:cubicBezTo>
                    <a:pt x="308" y="156"/>
                    <a:pt x="321" y="162"/>
                    <a:pt x="323" y="162"/>
                  </a:cubicBezTo>
                  <a:cubicBezTo>
                    <a:pt x="326" y="162"/>
                    <a:pt x="315" y="154"/>
                    <a:pt x="260" y="119"/>
                  </a:cubicBezTo>
                  <a:lnTo>
                    <a:pt x="260" y="119"/>
                  </a:lnTo>
                  <a:cubicBezTo>
                    <a:pt x="264" y="121"/>
                    <a:pt x="266" y="122"/>
                    <a:pt x="268" y="122"/>
                  </a:cubicBezTo>
                  <a:cubicBezTo>
                    <a:pt x="272" y="122"/>
                    <a:pt x="269" y="115"/>
                    <a:pt x="277" y="115"/>
                  </a:cubicBezTo>
                  <a:cubicBezTo>
                    <a:pt x="283" y="115"/>
                    <a:pt x="294" y="118"/>
                    <a:pt x="320" y="131"/>
                  </a:cubicBezTo>
                  <a:cubicBezTo>
                    <a:pt x="299" y="111"/>
                    <a:pt x="314" y="81"/>
                    <a:pt x="342" y="81"/>
                  </a:cubicBezTo>
                  <a:cubicBezTo>
                    <a:pt x="346" y="81"/>
                    <a:pt x="351" y="82"/>
                    <a:pt x="356" y="83"/>
                  </a:cubicBezTo>
                  <a:cubicBezTo>
                    <a:pt x="311" y="57"/>
                    <a:pt x="213" y="23"/>
                    <a:pt x="202" y="18"/>
                  </a:cubicBezTo>
                  <a:lnTo>
                    <a:pt x="202" y="18"/>
                  </a:lnTo>
                  <a:cubicBezTo>
                    <a:pt x="204" y="19"/>
                    <a:pt x="207" y="19"/>
                    <a:pt x="210" y="20"/>
                  </a:cubicBezTo>
                  <a:lnTo>
                    <a:pt x="210" y="20"/>
                  </a:lnTo>
                  <a:cubicBezTo>
                    <a:pt x="204" y="18"/>
                    <a:pt x="201" y="17"/>
                    <a:pt x="201" y="17"/>
                  </a:cubicBezTo>
                  <a:lnTo>
                    <a:pt x="201" y="17"/>
                  </a:lnTo>
                  <a:cubicBezTo>
                    <a:pt x="200" y="17"/>
                    <a:pt x="201" y="18"/>
                    <a:pt x="202" y="18"/>
                  </a:cubicBezTo>
                  <a:lnTo>
                    <a:pt x="202" y="18"/>
                  </a:lnTo>
                  <a:cubicBezTo>
                    <a:pt x="187" y="16"/>
                    <a:pt x="182" y="17"/>
                    <a:pt x="165" y="0"/>
                  </a:cubicBezTo>
                  <a:close/>
                  <a:moveTo>
                    <a:pt x="129" y="391"/>
                  </a:moveTo>
                  <a:lnTo>
                    <a:pt x="129" y="391"/>
                  </a:lnTo>
                  <a:cubicBezTo>
                    <a:pt x="129" y="392"/>
                    <a:pt x="129" y="392"/>
                    <a:pt x="129" y="393"/>
                  </a:cubicBezTo>
                  <a:cubicBezTo>
                    <a:pt x="136" y="400"/>
                    <a:pt x="143" y="403"/>
                    <a:pt x="150" y="406"/>
                  </a:cubicBezTo>
                  <a:lnTo>
                    <a:pt x="150" y="406"/>
                  </a:lnTo>
                  <a:cubicBezTo>
                    <a:pt x="143" y="401"/>
                    <a:pt x="136" y="396"/>
                    <a:pt x="129" y="391"/>
                  </a:cubicBezTo>
                  <a:close/>
                  <a:moveTo>
                    <a:pt x="141" y="395"/>
                  </a:moveTo>
                  <a:cubicBezTo>
                    <a:pt x="146" y="400"/>
                    <a:pt x="150" y="405"/>
                    <a:pt x="153" y="408"/>
                  </a:cubicBezTo>
                  <a:lnTo>
                    <a:pt x="153" y="408"/>
                  </a:lnTo>
                  <a:cubicBezTo>
                    <a:pt x="152" y="407"/>
                    <a:pt x="151" y="407"/>
                    <a:pt x="150" y="406"/>
                  </a:cubicBezTo>
                  <a:lnTo>
                    <a:pt x="150" y="406"/>
                  </a:lnTo>
                  <a:cubicBezTo>
                    <a:pt x="152" y="407"/>
                    <a:pt x="153" y="409"/>
                    <a:pt x="155" y="410"/>
                  </a:cubicBezTo>
                  <a:lnTo>
                    <a:pt x="155" y="410"/>
                  </a:lnTo>
                  <a:cubicBezTo>
                    <a:pt x="155" y="409"/>
                    <a:pt x="154" y="409"/>
                    <a:pt x="153" y="408"/>
                  </a:cubicBezTo>
                  <a:lnTo>
                    <a:pt x="153" y="408"/>
                  </a:lnTo>
                  <a:cubicBezTo>
                    <a:pt x="155" y="409"/>
                    <a:pt x="156" y="410"/>
                    <a:pt x="158" y="411"/>
                  </a:cubicBezTo>
                  <a:lnTo>
                    <a:pt x="158" y="411"/>
                  </a:lnTo>
                  <a:cubicBezTo>
                    <a:pt x="153" y="406"/>
                    <a:pt x="147" y="399"/>
                    <a:pt x="141" y="395"/>
                  </a:cubicBezTo>
                  <a:close/>
                  <a:moveTo>
                    <a:pt x="155" y="410"/>
                  </a:moveTo>
                  <a:cubicBezTo>
                    <a:pt x="163" y="418"/>
                    <a:pt x="166" y="421"/>
                    <a:pt x="166" y="421"/>
                  </a:cubicBezTo>
                  <a:cubicBezTo>
                    <a:pt x="167" y="421"/>
                    <a:pt x="164" y="418"/>
                    <a:pt x="160" y="414"/>
                  </a:cubicBezTo>
                  <a:lnTo>
                    <a:pt x="160" y="414"/>
                  </a:lnTo>
                  <a:cubicBezTo>
                    <a:pt x="162" y="415"/>
                    <a:pt x="163" y="416"/>
                    <a:pt x="165" y="417"/>
                  </a:cubicBezTo>
                  <a:cubicBezTo>
                    <a:pt x="163" y="414"/>
                    <a:pt x="160" y="413"/>
                    <a:pt x="158" y="411"/>
                  </a:cubicBezTo>
                  <a:lnTo>
                    <a:pt x="158" y="411"/>
                  </a:lnTo>
                  <a:cubicBezTo>
                    <a:pt x="159" y="412"/>
                    <a:pt x="160" y="413"/>
                    <a:pt x="160" y="414"/>
                  </a:cubicBezTo>
                  <a:lnTo>
                    <a:pt x="160" y="414"/>
                  </a:lnTo>
                  <a:cubicBezTo>
                    <a:pt x="159" y="412"/>
                    <a:pt x="157" y="411"/>
                    <a:pt x="155" y="41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0" name="Google Shape;2570;p8"/>
            <p:cNvSpPr/>
            <p:nvPr/>
          </p:nvSpPr>
          <p:spPr>
            <a:xfrm>
              <a:off x="5819175" y="2324825"/>
              <a:ext cx="325" cy="325"/>
            </a:xfrm>
            <a:custGeom>
              <a:rect b="b" l="l" r="r" t="t"/>
              <a:pathLst>
                <a:path extrusionOk="0" h="13" w="13">
                  <a:moveTo>
                    <a:pt x="0" y="0"/>
                  </a:moveTo>
                  <a:cubicBezTo>
                    <a:pt x="0" y="0"/>
                    <a:pt x="12" y="12"/>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1" name="Google Shape;2571;p8"/>
            <p:cNvSpPr/>
            <p:nvPr/>
          </p:nvSpPr>
          <p:spPr>
            <a:xfrm>
              <a:off x="5820650" y="2327500"/>
              <a:ext cx="525" cy="375"/>
            </a:xfrm>
            <a:custGeom>
              <a:rect b="b" l="l" r="r" t="t"/>
              <a:pathLst>
                <a:path extrusionOk="0" h="15" w="21">
                  <a:moveTo>
                    <a:pt x="1" y="0"/>
                  </a:moveTo>
                  <a:cubicBezTo>
                    <a:pt x="8" y="7"/>
                    <a:pt x="18" y="14"/>
                    <a:pt x="20" y="14"/>
                  </a:cubicBezTo>
                  <a:cubicBezTo>
                    <a:pt x="20" y="14"/>
                    <a:pt x="16" y="1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2" name="Google Shape;2572;p8"/>
            <p:cNvSpPr/>
            <p:nvPr/>
          </p:nvSpPr>
          <p:spPr>
            <a:xfrm>
              <a:off x="5818275" y="2324225"/>
              <a:ext cx="325" cy="325"/>
            </a:xfrm>
            <a:custGeom>
              <a:rect b="b" l="l" r="r" t="t"/>
              <a:pathLst>
                <a:path extrusionOk="0" h="13" w="13">
                  <a:moveTo>
                    <a:pt x="0" y="12"/>
                  </a:moveTo>
                  <a:cubicBezTo>
                    <a:pt x="0" y="12"/>
                    <a:pt x="12" y="12"/>
                    <a:pt x="0" y="12"/>
                  </a:cubicBezTo>
                  <a:cubicBezTo>
                    <a:pt x="0" y="1"/>
                    <a:pt x="0" y="1"/>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3" name="Google Shape;2573;p8"/>
            <p:cNvSpPr/>
            <p:nvPr/>
          </p:nvSpPr>
          <p:spPr>
            <a:xfrm>
              <a:off x="5817375" y="2323325"/>
              <a:ext cx="175" cy="250"/>
            </a:xfrm>
            <a:custGeom>
              <a:rect b="b" l="l" r="r" t="t"/>
              <a:pathLst>
                <a:path extrusionOk="0" h="10" w="7">
                  <a:moveTo>
                    <a:pt x="1" y="1"/>
                  </a:moveTo>
                  <a:lnTo>
                    <a:pt x="1" y="1"/>
                  </a:lnTo>
                  <a:cubicBezTo>
                    <a:pt x="1" y="7"/>
                    <a:pt x="4" y="10"/>
                    <a:pt x="5" y="10"/>
                  </a:cubicBezTo>
                  <a:cubicBezTo>
                    <a:pt x="7" y="10"/>
                    <a:pt x="7" y="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4" name="Google Shape;2574;p8"/>
            <p:cNvSpPr/>
            <p:nvPr/>
          </p:nvSpPr>
          <p:spPr>
            <a:xfrm>
              <a:off x="5815900" y="2325125"/>
              <a:ext cx="625" cy="325"/>
            </a:xfrm>
            <a:custGeom>
              <a:rect b="b" l="l" r="r" t="t"/>
              <a:pathLst>
                <a:path extrusionOk="0" h="13" w="25">
                  <a:moveTo>
                    <a:pt x="0" y="0"/>
                  </a:moveTo>
                  <a:cubicBezTo>
                    <a:pt x="24" y="12"/>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5" name="Google Shape;2575;p8"/>
            <p:cNvSpPr/>
            <p:nvPr/>
          </p:nvSpPr>
          <p:spPr>
            <a:xfrm>
              <a:off x="5820650" y="2325125"/>
              <a:ext cx="1225" cy="625"/>
            </a:xfrm>
            <a:custGeom>
              <a:rect b="b" l="l" r="r" t="t"/>
              <a:pathLst>
                <a:path extrusionOk="0" h="25" w="49">
                  <a:moveTo>
                    <a:pt x="48" y="24"/>
                  </a:moveTo>
                  <a:cubicBezTo>
                    <a:pt x="48" y="24"/>
                    <a:pt x="48" y="24"/>
                    <a:pt x="48" y="24"/>
                  </a:cubicBezTo>
                  <a:cubicBezTo>
                    <a:pt x="25" y="12"/>
                    <a:pt x="1" y="0"/>
                    <a:pt x="48"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6" name="Google Shape;2576;p8"/>
            <p:cNvSpPr/>
            <p:nvPr/>
          </p:nvSpPr>
          <p:spPr>
            <a:xfrm>
              <a:off x="5817675" y="2320950"/>
              <a:ext cx="325" cy="325"/>
            </a:xfrm>
            <a:custGeom>
              <a:rect b="b" l="l" r="r" t="t"/>
              <a:pathLst>
                <a:path extrusionOk="0" h="13" w="13">
                  <a:moveTo>
                    <a:pt x="1" y="1"/>
                  </a:moveTo>
                  <a:lnTo>
                    <a:pt x="1" y="1"/>
                  </a:lnTo>
                  <a:cubicBezTo>
                    <a:pt x="1" y="12"/>
                    <a:pt x="13" y="12"/>
                    <a:pt x="13" y="12"/>
                  </a:cubicBezTo>
                  <a:cubicBezTo>
                    <a:pt x="10" y="9"/>
                    <a:pt x="6" y="6"/>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7" name="Google Shape;2577;p8"/>
            <p:cNvSpPr/>
            <p:nvPr/>
          </p:nvSpPr>
          <p:spPr>
            <a:xfrm>
              <a:off x="5817075" y="2327625"/>
              <a:ext cx="1175" cy="375"/>
            </a:xfrm>
            <a:custGeom>
              <a:rect b="b" l="l" r="r" t="t"/>
              <a:pathLst>
                <a:path extrusionOk="0" h="15" w="47">
                  <a:moveTo>
                    <a:pt x="3" y="1"/>
                  </a:moveTo>
                  <a:cubicBezTo>
                    <a:pt x="1" y="1"/>
                    <a:pt x="3" y="2"/>
                    <a:pt x="13" y="7"/>
                  </a:cubicBezTo>
                  <a:cubicBezTo>
                    <a:pt x="30" y="12"/>
                    <a:pt x="38" y="14"/>
                    <a:pt x="41" y="14"/>
                  </a:cubicBezTo>
                  <a:cubicBezTo>
                    <a:pt x="47" y="14"/>
                    <a:pt x="9"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8" name="Google Shape;2578;p8"/>
            <p:cNvSpPr/>
            <p:nvPr/>
          </p:nvSpPr>
          <p:spPr>
            <a:xfrm>
              <a:off x="5819475" y="2328700"/>
              <a:ext cx="175" cy="250"/>
            </a:xfrm>
            <a:custGeom>
              <a:rect b="b" l="l" r="r" t="t"/>
              <a:pathLst>
                <a:path extrusionOk="0" h="10" w="7">
                  <a:moveTo>
                    <a:pt x="0" y="0"/>
                  </a:moveTo>
                  <a:lnTo>
                    <a:pt x="0" y="0"/>
                  </a:lnTo>
                  <a:cubicBezTo>
                    <a:pt x="0" y="6"/>
                    <a:pt x="3" y="9"/>
                    <a:pt x="5" y="9"/>
                  </a:cubicBezTo>
                  <a:cubicBezTo>
                    <a:pt x="6" y="9"/>
                    <a:pt x="6" y="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9" name="Google Shape;2579;p8"/>
            <p:cNvSpPr/>
            <p:nvPr/>
          </p:nvSpPr>
          <p:spPr>
            <a:xfrm>
              <a:off x="5817000" y="2326375"/>
              <a:ext cx="400" cy="250"/>
            </a:xfrm>
            <a:custGeom>
              <a:rect b="b" l="l" r="r" t="t"/>
              <a:pathLst>
                <a:path extrusionOk="0" h="10" w="16">
                  <a:moveTo>
                    <a:pt x="1" y="1"/>
                  </a:moveTo>
                  <a:cubicBezTo>
                    <a:pt x="1" y="1"/>
                    <a:pt x="4" y="4"/>
                    <a:pt x="4" y="10"/>
                  </a:cubicBezTo>
                  <a:lnTo>
                    <a:pt x="16" y="10"/>
                  </a:lnTo>
                  <a:cubicBezTo>
                    <a:pt x="4" y="4"/>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0" name="Google Shape;2580;p8"/>
            <p:cNvSpPr/>
            <p:nvPr/>
          </p:nvSpPr>
          <p:spPr>
            <a:xfrm>
              <a:off x="5815900" y="2326100"/>
              <a:ext cx="1825" cy="1375"/>
            </a:xfrm>
            <a:custGeom>
              <a:rect b="b" l="l" r="r" t="t"/>
              <a:pathLst>
                <a:path extrusionOk="0" h="55" w="73">
                  <a:moveTo>
                    <a:pt x="35" y="1"/>
                  </a:moveTo>
                  <a:cubicBezTo>
                    <a:pt x="28" y="1"/>
                    <a:pt x="17" y="3"/>
                    <a:pt x="0" y="9"/>
                  </a:cubicBezTo>
                  <a:cubicBezTo>
                    <a:pt x="0" y="9"/>
                    <a:pt x="65" y="54"/>
                    <a:pt x="70" y="54"/>
                  </a:cubicBezTo>
                  <a:cubicBezTo>
                    <a:pt x="72" y="54"/>
                    <a:pt x="67" y="48"/>
                    <a:pt x="48" y="33"/>
                  </a:cubicBezTo>
                  <a:lnTo>
                    <a:pt x="48" y="33"/>
                  </a:lnTo>
                  <a:cubicBezTo>
                    <a:pt x="48" y="33"/>
                    <a:pt x="48" y="33"/>
                    <a:pt x="48" y="33"/>
                  </a:cubicBezTo>
                  <a:cubicBezTo>
                    <a:pt x="39" y="24"/>
                    <a:pt x="57" y="1"/>
                    <a:pt x="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1" name="Google Shape;2581;p8"/>
            <p:cNvSpPr/>
            <p:nvPr/>
          </p:nvSpPr>
          <p:spPr>
            <a:xfrm>
              <a:off x="5819475" y="2329000"/>
              <a:ext cx="300" cy="0"/>
            </a:xfrm>
            <a:custGeom>
              <a:rect b="b" l="l" r="r" t="t"/>
              <a:pathLst>
                <a:path extrusionOk="0" h="120000" w="12">
                  <a:moveTo>
                    <a:pt x="0" y="0"/>
                  </a:moveTo>
                  <a:lnTo>
                    <a:pt x="0" y="0"/>
                  </a:ln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2" name="Google Shape;2582;p8"/>
            <p:cNvSpPr/>
            <p:nvPr/>
          </p:nvSpPr>
          <p:spPr>
            <a:xfrm>
              <a:off x="5816775" y="2324600"/>
              <a:ext cx="625" cy="250"/>
            </a:xfrm>
            <a:custGeom>
              <a:rect b="b" l="l" r="r" t="t"/>
              <a:pathLst>
                <a:path extrusionOk="0" h="10" w="25">
                  <a:moveTo>
                    <a:pt x="7" y="0"/>
                  </a:moveTo>
                  <a:cubicBezTo>
                    <a:pt x="1" y="0"/>
                    <a:pt x="1" y="3"/>
                    <a:pt x="25" y="9"/>
                  </a:cubicBezTo>
                  <a:cubicBezTo>
                    <a:pt x="25" y="3"/>
                    <a:pt x="13"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3" name="Google Shape;2583;p8"/>
            <p:cNvSpPr/>
            <p:nvPr/>
          </p:nvSpPr>
          <p:spPr>
            <a:xfrm>
              <a:off x="5816500" y="2325725"/>
              <a:ext cx="500" cy="350"/>
            </a:xfrm>
            <a:custGeom>
              <a:rect b="b" l="l" r="r" t="t"/>
              <a:pathLst>
                <a:path extrusionOk="0" h="14" w="20">
                  <a:moveTo>
                    <a:pt x="0" y="0"/>
                  </a:moveTo>
                  <a:lnTo>
                    <a:pt x="0" y="0"/>
                  </a:lnTo>
                  <a:cubicBezTo>
                    <a:pt x="10" y="10"/>
                    <a:pt x="16" y="14"/>
                    <a:pt x="17" y="14"/>
                  </a:cubicBezTo>
                  <a:cubicBezTo>
                    <a:pt x="20" y="14"/>
                    <a:pt x="14" y="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4" name="Google Shape;2584;p8"/>
            <p:cNvSpPr/>
            <p:nvPr/>
          </p:nvSpPr>
          <p:spPr>
            <a:xfrm>
              <a:off x="5816200" y="2325425"/>
              <a:ext cx="900" cy="600"/>
            </a:xfrm>
            <a:custGeom>
              <a:rect b="b" l="l" r="r" t="t"/>
              <a:pathLst>
                <a:path extrusionOk="0" h="24" w="36">
                  <a:moveTo>
                    <a:pt x="0" y="0"/>
                  </a:moveTo>
                  <a:cubicBezTo>
                    <a:pt x="36" y="24"/>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8"/>
            <p:cNvSpPr/>
            <p:nvPr/>
          </p:nvSpPr>
          <p:spPr>
            <a:xfrm>
              <a:off x="5819475" y="2329275"/>
              <a:ext cx="300" cy="325"/>
            </a:xfrm>
            <a:custGeom>
              <a:rect b="b" l="l" r="r" t="t"/>
              <a:pathLst>
                <a:path extrusionOk="0" h="13" w="12">
                  <a:moveTo>
                    <a:pt x="12" y="13"/>
                  </a:moveTo>
                  <a:cubicBezTo>
                    <a:pt x="12" y="13"/>
                    <a:pt x="0" y="1"/>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8"/>
            <p:cNvSpPr/>
            <p:nvPr/>
          </p:nvSpPr>
          <p:spPr>
            <a:xfrm>
              <a:off x="5817075" y="2328100"/>
              <a:ext cx="625" cy="625"/>
            </a:xfrm>
            <a:custGeom>
              <a:rect b="b" l="l" r="r" t="t"/>
              <a:pathLst>
                <a:path extrusionOk="0" h="25" w="25">
                  <a:moveTo>
                    <a:pt x="1" y="0"/>
                  </a:moveTo>
                  <a:cubicBezTo>
                    <a:pt x="25" y="2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8"/>
            <p:cNvSpPr/>
            <p:nvPr/>
          </p:nvSpPr>
          <p:spPr>
            <a:xfrm>
              <a:off x="5819475" y="2328925"/>
              <a:ext cx="625" cy="450"/>
            </a:xfrm>
            <a:custGeom>
              <a:rect b="b" l="l" r="r" t="t"/>
              <a:pathLst>
                <a:path extrusionOk="0" h="18" w="25">
                  <a:moveTo>
                    <a:pt x="2" y="1"/>
                  </a:moveTo>
                  <a:cubicBezTo>
                    <a:pt x="1" y="1"/>
                    <a:pt x="0" y="1"/>
                    <a:pt x="0" y="3"/>
                  </a:cubicBezTo>
                  <a:cubicBezTo>
                    <a:pt x="0" y="3"/>
                    <a:pt x="24" y="15"/>
                    <a:pt x="12" y="15"/>
                  </a:cubicBezTo>
                  <a:cubicBezTo>
                    <a:pt x="15" y="17"/>
                    <a:pt x="18" y="17"/>
                    <a:pt x="19" y="17"/>
                  </a:cubicBezTo>
                  <a:cubicBezTo>
                    <a:pt x="25" y="17"/>
                    <a:pt x="8"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8"/>
            <p:cNvSpPr/>
            <p:nvPr/>
          </p:nvSpPr>
          <p:spPr>
            <a:xfrm>
              <a:off x="5817675" y="2327425"/>
              <a:ext cx="450" cy="175"/>
            </a:xfrm>
            <a:custGeom>
              <a:rect b="b" l="l" r="r" t="t"/>
              <a:pathLst>
                <a:path extrusionOk="0" h="7" w="18">
                  <a:moveTo>
                    <a:pt x="8" y="0"/>
                  </a:moveTo>
                  <a:cubicBezTo>
                    <a:pt x="6" y="0"/>
                    <a:pt x="3" y="1"/>
                    <a:pt x="1" y="3"/>
                  </a:cubicBezTo>
                  <a:cubicBezTo>
                    <a:pt x="6" y="6"/>
                    <a:pt x="9" y="7"/>
                    <a:pt x="11" y="7"/>
                  </a:cubicBezTo>
                  <a:cubicBezTo>
                    <a:pt x="17" y="7"/>
                    <a:pt x="14"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9" name="Google Shape;2589;p8"/>
            <p:cNvSpPr/>
            <p:nvPr/>
          </p:nvSpPr>
          <p:spPr>
            <a:xfrm>
              <a:off x="5815900" y="2326900"/>
              <a:ext cx="1200" cy="325"/>
            </a:xfrm>
            <a:custGeom>
              <a:rect b="b" l="l" r="r" t="t"/>
              <a:pathLst>
                <a:path extrusionOk="0" h="13" w="48">
                  <a:moveTo>
                    <a:pt x="48" y="13"/>
                  </a:moveTo>
                  <a:cubicBezTo>
                    <a:pt x="0" y="1"/>
                    <a:pt x="48" y="13"/>
                    <a:pt x="48" y="13"/>
                  </a:cubicBezTo>
                  <a:cubicBezTo>
                    <a:pt x="48" y="13"/>
                    <a:pt x="48" y="13"/>
                    <a:pt x="48"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0" name="Google Shape;2590;p8"/>
            <p:cNvSpPr/>
            <p:nvPr/>
          </p:nvSpPr>
          <p:spPr>
            <a:xfrm>
              <a:off x="5824525" y="2321250"/>
              <a:ext cx="325" cy="25"/>
            </a:xfrm>
            <a:custGeom>
              <a:rect b="b" l="l" r="r" t="t"/>
              <a:pathLst>
                <a:path extrusionOk="0" h="1" w="13">
                  <a:moveTo>
                    <a:pt x="12" y="0"/>
                  </a:moveTo>
                  <a:cubicBezTo>
                    <a:pt x="12" y="0"/>
                    <a:pt x="12" y="0"/>
                    <a:pt x="12" y="0"/>
                  </a:cubicBezTo>
                  <a:cubicBezTo>
                    <a:pt x="1" y="0"/>
                    <a:pt x="1"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8"/>
            <p:cNvSpPr/>
            <p:nvPr/>
          </p:nvSpPr>
          <p:spPr>
            <a:xfrm>
              <a:off x="5823925" y="2320650"/>
              <a:ext cx="525" cy="375"/>
            </a:xfrm>
            <a:custGeom>
              <a:rect b="b" l="l" r="r" t="t"/>
              <a:pathLst>
                <a:path extrusionOk="0" h="15" w="21">
                  <a:moveTo>
                    <a:pt x="1" y="1"/>
                  </a:moveTo>
                  <a:cubicBezTo>
                    <a:pt x="8" y="8"/>
                    <a:pt x="18" y="14"/>
                    <a:pt x="19" y="14"/>
                  </a:cubicBezTo>
                  <a:cubicBezTo>
                    <a:pt x="20" y="14"/>
                    <a:pt x="16" y="1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8"/>
            <p:cNvSpPr/>
            <p:nvPr/>
          </p:nvSpPr>
          <p:spPr>
            <a:xfrm>
              <a:off x="5824225" y="2320950"/>
              <a:ext cx="325" cy="25"/>
            </a:xfrm>
            <a:custGeom>
              <a:rect b="b" l="l" r="r" t="t"/>
              <a:pathLst>
                <a:path extrusionOk="0" h="1" w="13">
                  <a:moveTo>
                    <a:pt x="13" y="1"/>
                  </a:moveTo>
                  <a:cubicBezTo>
                    <a:pt x="13" y="1"/>
                    <a:pt x="1"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3" name="Google Shape;2593;p8"/>
            <p:cNvSpPr/>
            <p:nvPr/>
          </p:nvSpPr>
          <p:spPr>
            <a:xfrm>
              <a:off x="5824525" y="2320950"/>
              <a:ext cx="325" cy="25"/>
            </a:xfrm>
            <a:custGeom>
              <a:rect b="b" l="l" r="r" t="t"/>
              <a:pathLst>
                <a:path extrusionOk="0" h="1" w="13">
                  <a:moveTo>
                    <a:pt x="1" y="1"/>
                  </a:moveTo>
                  <a:cubicBezTo>
                    <a:pt x="12" y="1"/>
                    <a:pt x="12"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4" name="Google Shape;2594;p8"/>
            <p:cNvSpPr/>
            <p:nvPr/>
          </p:nvSpPr>
          <p:spPr>
            <a:xfrm>
              <a:off x="5816775" y="2322150"/>
              <a:ext cx="325" cy="350"/>
            </a:xfrm>
            <a:custGeom>
              <a:rect b="b" l="l" r="r" t="t"/>
              <a:pathLst>
                <a:path extrusionOk="0" h="14" w="13">
                  <a:moveTo>
                    <a:pt x="1" y="0"/>
                  </a:moveTo>
                  <a:cubicBezTo>
                    <a:pt x="1" y="7"/>
                    <a:pt x="9" y="14"/>
                    <a:pt x="11" y="14"/>
                  </a:cubicBezTo>
                  <a:cubicBezTo>
                    <a:pt x="13" y="14"/>
                    <a:pt x="11" y="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5" name="Google Shape;2595;p8"/>
            <p:cNvSpPr/>
            <p:nvPr/>
          </p:nvSpPr>
          <p:spPr>
            <a:xfrm>
              <a:off x="5816775" y="2322150"/>
              <a:ext cx="325" cy="325"/>
            </a:xfrm>
            <a:custGeom>
              <a:rect b="b" l="l" r="r" t="t"/>
              <a:pathLst>
                <a:path extrusionOk="0" h="13" w="13">
                  <a:moveTo>
                    <a:pt x="1" y="0"/>
                  </a:moveTo>
                  <a:cubicBezTo>
                    <a:pt x="1" y="0"/>
                    <a:pt x="1" y="12"/>
                    <a:pt x="13" y="12"/>
                  </a:cubicBezTo>
                  <a:cubicBezTo>
                    <a:pt x="13"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8"/>
            <p:cNvSpPr/>
            <p:nvPr/>
          </p:nvSpPr>
          <p:spPr>
            <a:xfrm>
              <a:off x="5817075" y="2321250"/>
              <a:ext cx="625" cy="325"/>
            </a:xfrm>
            <a:custGeom>
              <a:rect b="b" l="l" r="r" t="t"/>
              <a:pathLst>
                <a:path extrusionOk="0" h="13" w="25">
                  <a:moveTo>
                    <a:pt x="1" y="0"/>
                  </a:moveTo>
                  <a:cubicBezTo>
                    <a:pt x="1" y="0"/>
                    <a:pt x="1" y="0"/>
                    <a:pt x="1" y="0"/>
                  </a:cubicBezTo>
                  <a:cubicBezTo>
                    <a:pt x="1" y="0"/>
                    <a:pt x="25"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7" name="Google Shape;2597;p8"/>
            <p:cNvSpPr/>
            <p:nvPr/>
          </p:nvSpPr>
          <p:spPr>
            <a:xfrm>
              <a:off x="5817075" y="2321250"/>
              <a:ext cx="625" cy="625"/>
            </a:xfrm>
            <a:custGeom>
              <a:rect b="b" l="l" r="r" t="t"/>
              <a:pathLst>
                <a:path extrusionOk="0" h="25" w="25">
                  <a:moveTo>
                    <a:pt x="1" y="0"/>
                  </a:moveTo>
                  <a:cubicBezTo>
                    <a:pt x="1" y="0"/>
                    <a:pt x="25"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8" name="Google Shape;2598;p8"/>
            <p:cNvSpPr/>
            <p:nvPr/>
          </p:nvSpPr>
          <p:spPr>
            <a:xfrm>
              <a:off x="5776000" y="2302200"/>
              <a:ext cx="625" cy="325"/>
            </a:xfrm>
            <a:custGeom>
              <a:rect b="b" l="l" r="r" t="t"/>
              <a:pathLst>
                <a:path extrusionOk="0" h="13" w="25">
                  <a:moveTo>
                    <a:pt x="1" y="0"/>
                  </a:moveTo>
                  <a:cubicBezTo>
                    <a:pt x="1" y="0"/>
                    <a:pt x="13" y="12"/>
                    <a:pt x="25" y="12"/>
                  </a:cubicBez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8"/>
            <p:cNvSpPr/>
            <p:nvPr/>
          </p:nvSpPr>
          <p:spPr>
            <a:xfrm>
              <a:off x="5775125" y="2306375"/>
              <a:ext cx="600" cy="325"/>
            </a:xfrm>
            <a:custGeom>
              <a:rect b="b" l="l" r="r" t="t"/>
              <a:pathLst>
                <a:path extrusionOk="0" h="13" w="24">
                  <a:moveTo>
                    <a:pt x="0" y="0"/>
                  </a:moveTo>
                  <a:cubicBezTo>
                    <a:pt x="24" y="12"/>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0" name="Google Shape;2600;p8"/>
            <p:cNvSpPr/>
            <p:nvPr/>
          </p:nvSpPr>
          <p:spPr>
            <a:xfrm>
              <a:off x="5775125" y="2303275"/>
              <a:ext cx="1500" cy="425"/>
            </a:xfrm>
            <a:custGeom>
              <a:rect b="b" l="l" r="r" t="t"/>
              <a:pathLst>
                <a:path extrusionOk="0" h="17" w="60">
                  <a:moveTo>
                    <a:pt x="33" y="0"/>
                  </a:moveTo>
                  <a:cubicBezTo>
                    <a:pt x="25" y="0"/>
                    <a:pt x="14" y="2"/>
                    <a:pt x="0" y="5"/>
                  </a:cubicBezTo>
                  <a:cubicBezTo>
                    <a:pt x="24" y="5"/>
                    <a:pt x="48" y="5"/>
                    <a:pt x="60" y="17"/>
                  </a:cubicBezTo>
                  <a:cubicBezTo>
                    <a:pt x="60" y="9"/>
                    <a:pt x="54" y="0"/>
                    <a:pt x="3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1" name="Google Shape;2601;p8"/>
            <p:cNvSpPr/>
            <p:nvPr/>
          </p:nvSpPr>
          <p:spPr>
            <a:xfrm>
              <a:off x="5775700" y="2306825"/>
              <a:ext cx="2025" cy="1475"/>
            </a:xfrm>
            <a:custGeom>
              <a:rect b="b" l="l" r="r" t="t"/>
              <a:pathLst>
                <a:path extrusionOk="0" h="59" w="81">
                  <a:moveTo>
                    <a:pt x="48" y="1"/>
                  </a:moveTo>
                  <a:cubicBezTo>
                    <a:pt x="40" y="1"/>
                    <a:pt x="26" y="8"/>
                    <a:pt x="1" y="30"/>
                  </a:cubicBezTo>
                  <a:cubicBezTo>
                    <a:pt x="13" y="42"/>
                    <a:pt x="37" y="54"/>
                    <a:pt x="49" y="54"/>
                  </a:cubicBezTo>
                  <a:cubicBezTo>
                    <a:pt x="59" y="57"/>
                    <a:pt x="66" y="58"/>
                    <a:pt x="70" y="58"/>
                  </a:cubicBezTo>
                  <a:cubicBezTo>
                    <a:pt x="80" y="58"/>
                    <a:pt x="70" y="50"/>
                    <a:pt x="37" y="42"/>
                  </a:cubicBezTo>
                  <a:lnTo>
                    <a:pt x="37" y="42"/>
                  </a:lnTo>
                  <a:cubicBezTo>
                    <a:pt x="37" y="42"/>
                    <a:pt x="37" y="42"/>
                    <a:pt x="37" y="42"/>
                  </a:cubicBezTo>
                  <a:cubicBezTo>
                    <a:pt x="45" y="42"/>
                    <a:pt x="65"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8"/>
            <p:cNvSpPr/>
            <p:nvPr/>
          </p:nvSpPr>
          <p:spPr>
            <a:xfrm>
              <a:off x="5776600" y="2307850"/>
              <a:ext cx="325" cy="25"/>
            </a:xfrm>
            <a:custGeom>
              <a:rect b="b" l="l" r="r" t="t"/>
              <a:pathLst>
                <a:path extrusionOk="0" h="1" w="13">
                  <a:moveTo>
                    <a:pt x="1" y="1"/>
                  </a:moveTo>
                  <a:cubicBezTo>
                    <a:pt x="1" y="1"/>
                    <a:pt x="1" y="1"/>
                    <a:pt x="1" y="1"/>
                  </a:cubicBez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8"/>
            <p:cNvSpPr/>
            <p:nvPr/>
          </p:nvSpPr>
          <p:spPr>
            <a:xfrm>
              <a:off x="5780475" y="2305550"/>
              <a:ext cx="925" cy="250"/>
            </a:xfrm>
            <a:custGeom>
              <a:rect b="b" l="l" r="r" t="t"/>
              <a:pathLst>
                <a:path extrusionOk="0" h="10" w="37">
                  <a:moveTo>
                    <a:pt x="5" y="0"/>
                  </a:moveTo>
                  <a:cubicBezTo>
                    <a:pt x="0" y="0"/>
                    <a:pt x="6" y="3"/>
                    <a:pt x="36" y="9"/>
                  </a:cubicBezTo>
                  <a:cubicBezTo>
                    <a:pt x="24" y="3"/>
                    <a:pt x="9"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8"/>
            <p:cNvSpPr/>
            <p:nvPr/>
          </p:nvSpPr>
          <p:spPr>
            <a:xfrm>
              <a:off x="5776525" y="2307325"/>
              <a:ext cx="400" cy="250"/>
            </a:xfrm>
            <a:custGeom>
              <a:rect b="b" l="l" r="r" t="t"/>
              <a:pathLst>
                <a:path extrusionOk="0" h="10" w="16">
                  <a:moveTo>
                    <a:pt x="2" y="1"/>
                  </a:moveTo>
                  <a:cubicBezTo>
                    <a:pt x="1" y="1"/>
                    <a:pt x="4" y="4"/>
                    <a:pt x="16" y="10"/>
                  </a:cubicBezTo>
                  <a:cubicBezTo>
                    <a:pt x="10" y="4"/>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8"/>
            <p:cNvSpPr/>
            <p:nvPr/>
          </p:nvSpPr>
          <p:spPr>
            <a:xfrm>
              <a:off x="5776300" y="2304575"/>
              <a:ext cx="325" cy="25"/>
            </a:xfrm>
            <a:custGeom>
              <a:rect b="b" l="l" r="r" t="t"/>
              <a:pathLst>
                <a:path extrusionOk="0" h="1" w="13">
                  <a:moveTo>
                    <a:pt x="1" y="1"/>
                  </a:moveTo>
                  <a:cubicBezTo>
                    <a:pt x="13" y="1"/>
                    <a:pt x="13"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8"/>
            <p:cNvSpPr/>
            <p:nvPr/>
          </p:nvSpPr>
          <p:spPr>
            <a:xfrm>
              <a:off x="5777500" y="2307550"/>
              <a:ext cx="1500" cy="325"/>
            </a:xfrm>
            <a:custGeom>
              <a:rect b="b" l="l" r="r" t="t"/>
              <a:pathLst>
                <a:path extrusionOk="0" h="13" w="60">
                  <a:moveTo>
                    <a:pt x="0" y="1"/>
                  </a:moveTo>
                  <a:cubicBezTo>
                    <a:pt x="0" y="1"/>
                    <a:pt x="60" y="13"/>
                    <a:pt x="0" y="1"/>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8"/>
            <p:cNvSpPr/>
            <p:nvPr/>
          </p:nvSpPr>
          <p:spPr>
            <a:xfrm>
              <a:off x="5777200" y="2305175"/>
              <a:ext cx="325" cy="25"/>
            </a:xfrm>
            <a:custGeom>
              <a:rect b="b" l="l" r="r" t="t"/>
              <a:pathLst>
                <a:path extrusionOk="0" h="1" w="13">
                  <a:moveTo>
                    <a:pt x="12" y="1"/>
                  </a:moveTo>
                  <a:cubicBezTo>
                    <a:pt x="12" y="1"/>
                    <a:pt x="12" y="1"/>
                    <a:pt x="12" y="1"/>
                  </a:cubicBezTo>
                  <a:cubicBezTo>
                    <a:pt x="12"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8"/>
            <p:cNvSpPr/>
            <p:nvPr/>
          </p:nvSpPr>
          <p:spPr>
            <a:xfrm>
              <a:off x="5775400" y="2306675"/>
              <a:ext cx="825" cy="275"/>
            </a:xfrm>
            <a:custGeom>
              <a:rect b="b" l="l" r="r" t="t"/>
              <a:pathLst>
                <a:path extrusionOk="0" h="11" w="33">
                  <a:moveTo>
                    <a:pt x="1" y="0"/>
                  </a:moveTo>
                  <a:lnTo>
                    <a:pt x="1" y="0"/>
                  </a:lnTo>
                  <a:cubicBezTo>
                    <a:pt x="21" y="8"/>
                    <a:pt x="29" y="11"/>
                    <a:pt x="30" y="11"/>
                  </a:cubicBezTo>
                  <a:cubicBezTo>
                    <a:pt x="33" y="11"/>
                    <a:pt x="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8"/>
            <p:cNvSpPr/>
            <p:nvPr/>
          </p:nvSpPr>
          <p:spPr>
            <a:xfrm>
              <a:off x="5776000" y="2306950"/>
              <a:ext cx="625" cy="250"/>
            </a:xfrm>
            <a:custGeom>
              <a:rect b="b" l="l" r="r" t="t"/>
              <a:pathLst>
                <a:path extrusionOk="0" h="10" w="25">
                  <a:moveTo>
                    <a:pt x="1" y="1"/>
                  </a:moveTo>
                  <a:cubicBezTo>
                    <a:pt x="13" y="7"/>
                    <a:pt x="22" y="10"/>
                    <a:pt x="23" y="10"/>
                  </a:cubicBezTo>
                  <a:cubicBezTo>
                    <a:pt x="25" y="10"/>
                    <a:pt x="19" y="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8"/>
            <p:cNvSpPr/>
            <p:nvPr/>
          </p:nvSpPr>
          <p:spPr>
            <a:xfrm>
              <a:off x="5776300" y="2302200"/>
              <a:ext cx="925" cy="325"/>
            </a:xfrm>
            <a:custGeom>
              <a:rect b="b" l="l" r="r" t="t"/>
              <a:pathLst>
                <a:path extrusionOk="0" h="13" w="37">
                  <a:moveTo>
                    <a:pt x="1" y="0"/>
                  </a:moveTo>
                  <a:cubicBezTo>
                    <a:pt x="36" y="12"/>
                    <a:pt x="1" y="0"/>
                    <a:pt x="1" y="0"/>
                  </a:cubicBezTo>
                  <a:cubicBezTo>
                    <a:pt x="13"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8"/>
            <p:cNvSpPr/>
            <p:nvPr/>
          </p:nvSpPr>
          <p:spPr>
            <a:xfrm>
              <a:off x="5776600" y="2304875"/>
              <a:ext cx="325" cy="25"/>
            </a:xfrm>
            <a:custGeom>
              <a:rect b="b" l="l" r="r" t="t"/>
              <a:pathLst>
                <a:path extrusionOk="0" h="1" w="13">
                  <a:moveTo>
                    <a:pt x="1" y="1"/>
                  </a:move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8"/>
            <p:cNvSpPr/>
            <p:nvPr/>
          </p:nvSpPr>
          <p:spPr>
            <a:xfrm>
              <a:off x="5780475" y="2308150"/>
              <a:ext cx="2700" cy="925"/>
            </a:xfrm>
            <a:custGeom>
              <a:rect b="b" l="l" r="r" t="t"/>
              <a:pathLst>
                <a:path extrusionOk="0" h="37" w="108">
                  <a:moveTo>
                    <a:pt x="0" y="1"/>
                  </a:moveTo>
                  <a:lnTo>
                    <a:pt x="0" y="1"/>
                  </a:lnTo>
                  <a:cubicBezTo>
                    <a:pt x="24" y="24"/>
                    <a:pt x="60" y="36"/>
                    <a:pt x="108" y="36"/>
                  </a:cubicBezTo>
                  <a:cubicBezTo>
                    <a:pt x="92" y="36"/>
                    <a:pt x="86" y="31"/>
                    <a:pt x="92" y="31"/>
                  </a:cubicBezTo>
                  <a:lnTo>
                    <a:pt x="92" y="31"/>
                  </a:lnTo>
                  <a:cubicBezTo>
                    <a:pt x="61" y="21"/>
                    <a:pt x="31" y="11"/>
                    <a:pt x="0" y="1"/>
                  </a:cubicBezTo>
                  <a:close/>
                  <a:moveTo>
                    <a:pt x="92" y="31"/>
                  </a:moveTo>
                  <a:lnTo>
                    <a:pt x="92" y="31"/>
                  </a:lnTo>
                  <a:cubicBezTo>
                    <a:pt x="97" y="33"/>
                    <a:pt x="102" y="35"/>
                    <a:pt x="108" y="36"/>
                  </a:cubicBezTo>
                  <a:cubicBezTo>
                    <a:pt x="100" y="32"/>
                    <a:pt x="94" y="31"/>
                    <a:pt x="92" y="3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8"/>
            <p:cNvSpPr/>
            <p:nvPr/>
          </p:nvSpPr>
          <p:spPr>
            <a:xfrm>
              <a:off x="5777200" y="2302200"/>
              <a:ext cx="325" cy="325"/>
            </a:xfrm>
            <a:custGeom>
              <a:rect b="b" l="l" r="r" t="t"/>
              <a:pathLst>
                <a:path extrusionOk="0" h="13" w="13">
                  <a:moveTo>
                    <a:pt x="0" y="0"/>
                  </a:moveTo>
                  <a:cubicBezTo>
                    <a:pt x="0" y="0"/>
                    <a:pt x="12" y="12"/>
                    <a:pt x="0" y="0"/>
                  </a:cubicBezTo>
                  <a:cubicBezTo>
                    <a:pt x="0" y="0"/>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8"/>
            <p:cNvSpPr/>
            <p:nvPr/>
          </p:nvSpPr>
          <p:spPr>
            <a:xfrm>
              <a:off x="5779275" y="2306675"/>
              <a:ext cx="325" cy="300"/>
            </a:xfrm>
            <a:custGeom>
              <a:rect b="b" l="l" r="r" t="t"/>
              <a:pathLst>
                <a:path extrusionOk="0" h="12" w="13">
                  <a:moveTo>
                    <a:pt x="13" y="12"/>
                  </a:moveTo>
                  <a:cubicBezTo>
                    <a:pt x="13" y="12"/>
                    <a:pt x="13" y="12"/>
                    <a:pt x="1" y="0"/>
                  </a:cubicBezTo>
                  <a:cubicBezTo>
                    <a:pt x="13" y="12"/>
                    <a:pt x="13" y="12"/>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8"/>
            <p:cNvSpPr/>
            <p:nvPr/>
          </p:nvSpPr>
          <p:spPr>
            <a:xfrm>
              <a:off x="5779575" y="2307250"/>
              <a:ext cx="825" cy="300"/>
            </a:xfrm>
            <a:custGeom>
              <a:rect b="b" l="l" r="r" t="t"/>
              <a:pathLst>
                <a:path extrusionOk="0" h="12" w="33">
                  <a:moveTo>
                    <a:pt x="1" y="1"/>
                  </a:moveTo>
                  <a:lnTo>
                    <a:pt x="1" y="1"/>
                  </a:lnTo>
                  <a:cubicBezTo>
                    <a:pt x="21" y="9"/>
                    <a:pt x="28" y="11"/>
                    <a:pt x="30" y="11"/>
                  </a:cubicBezTo>
                  <a:cubicBezTo>
                    <a:pt x="32" y="11"/>
                    <a:pt x="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8"/>
            <p:cNvSpPr/>
            <p:nvPr/>
          </p:nvSpPr>
          <p:spPr>
            <a:xfrm>
              <a:off x="5776000" y="2307850"/>
              <a:ext cx="1225" cy="625"/>
            </a:xfrm>
            <a:custGeom>
              <a:rect b="b" l="l" r="r" t="t"/>
              <a:pathLst>
                <a:path extrusionOk="0" h="25" w="49">
                  <a:moveTo>
                    <a:pt x="25" y="13"/>
                  </a:moveTo>
                  <a:cubicBezTo>
                    <a:pt x="1" y="1"/>
                    <a:pt x="48" y="24"/>
                    <a:pt x="25" y="13"/>
                  </a:cubicBezTo>
                  <a:cubicBezTo>
                    <a:pt x="13" y="13"/>
                    <a:pt x="25" y="13"/>
                    <a:pt x="25"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8"/>
            <p:cNvSpPr/>
            <p:nvPr/>
          </p:nvSpPr>
          <p:spPr>
            <a:xfrm>
              <a:off x="5775325" y="2305925"/>
              <a:ext cx="500" cy="175"/>
            </a:xfrm>
            <a:custGeom>
              <a:rect b="b" l="l" r="r" t="t"/>
              <a:pathLst>
                <a:path extrusionOk="0" h="7" w="20">
                  <a:moveTo>
                    <a:pt x="4" y="1"/>
                  </a:moveTo>
                  <a:cubicBezTo>
                    <a:pt x="1" y="1"/>
                    <a:pt x="0" y="2"/>
                    <a:pt x="4" y="6"/>
                  </a:cubicBezTo>
                  <a:cubicBezTo>
                    <a:pt x="20" y="6"/>
                    <a:pt x="9"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8"/>
            <p:cNvSpPr/>
            <p:nvPr/>
          </p:nvSpPr>
          <p:spPr>
            <a:xfrm>
              <a:off x="5782550" y="2300700"/>
              <a:ext cx="1225" cy="25"/>
            </a:xfrm>
            <a:custGeom>
              <a:rect b="b" l="l" r="r" t="t"/>
              <a:pathLst>
                <a:path extrusionOk="0" h="1" w="49">
                  <a:moveTo>
                    <a:pt x="25" y="1"/>
                  </a:moveTo>
                  <a:cubicBezTo>
                    <a:pt x="48" y="1"/>
                    <a:pt x="1"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8"/>
            <p:cNvSpPr/>
            <p:nvPr/>
          </p:nvSpPr>
          <p:spPr>
            <a:xfrm>
              <a:off x="5782250" y="2300425"/>
              <a:ext cx="1825" cy="600"/>
            </a:xfrm>
            <a:custGeom>
              <a:rect b="b" l="l" r="r" t="t"/>
              <a:pathLst>
                <a:path extrusionOk="0" h="24" w="73">
                  <a:moveTo>
                    <a:pt x="1" y="0"/>
                  </a:moveTo>
                  <a:cubicBezTo>
                    <a:pt x="72" y="2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8"/>
            <p:cNvSpPr/>
            <p:nvPr/>
          </p:nvSpPr>
          <p:spPr>
            <a:xfrm>
              <a:off x="5775350" y="2303425"/>
              <a:ext cx="575" cy="275"/>
            </a:xfrm>
            <a:custGeom>
              <a:rect b="b" l="l" r="r" t="t"/>
              <a:pathLst>
                <a:path extrusionOk="0" h="11" w="23">
                  <a:moveTo>
                    <a:pt x="2" y="0"/>
                  </a:moveTo>
                  <a:cubicBezTo>
                    <a:pt x="0" y="0"/>
                    <a:pt x="3" y="3"/>
                    <a:pt x="15" y="11"/>
                  </a:cubicBezTo>
                  <a:cubicBezTo>
                    <a:pt x="23" y="11"/>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8"/>
            <p:cNvSpPr/>
            <p:nvPr/>
          </p:nvSpPr>
          <p:spPr>
            <a:xfrm>
              <a:off x="5775400" y="2302500"/>
              <a:ext cx="325" cy="325"/>
            </a:xfrm>
            <a:custGeom>
              <a:rect b="b" l="l" r="r" t="t"/>
              <a:pathLst>
                <a:path extrusionOk="0" h="13" w="13">
                  <a:moveTo>
                    <a:pt x="13" y="0"/>
                  </a:moveTo>
                  <a:cubicBezTo>
                    <a:pt x="13" y="12"/>
                    <a:pt x="13" y="0"/>
                    <a:pt x="13" y="0"/>
                  </a:cubicBez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8"/>
            <p:cNvSpPr/>
            <p:nvPr/>
          </p:nvSpPr>
          <p:spPr>
            <a:xfrm>
              <a:off x="5787025" y="2565925"/>
              <a:ext cx="3000" cy="2400"/>
            </a:xfrm>
            <a:custGeom>
              <a:rect b="b" l="l" r="r" t="t"/>
              <a:pathLst>
                <a:path extrusionOk="0" h="96" w="120">
                  <a:moveTo>
                    <a:pt x="60" y="0"/>
                  </a:moveTo>
                  <a:cubicBezTo>
                    <a:pt x="0" y="24"/>
                    <a:pt x="0" y="60"/>
                    <a:pt x="60" y="96"/>
                  </a:cubicBezTo>
                  <a:cubicBezTo>
                    <a:pt x="119" y="60"/>
                    <a:pt x="119" y="24"/>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8"/>
            <p:cNvSpPr/>
            <p:nvPr/>
          </p:nvSpPr>
          <p:spPr>
            <a:xfrm>
              <a:off x="5685525" y="2514500"/>
              <a:ext cx="267600" cy="61925"/>
            </a:xfrm>
            <a:custGeom>
              <a:rect b="b" l="l" r="r" t="t"/>
              <a:pathLst>
                <a:path extrusionOk="0" h="2477" w="10704">
                  <a:moveTo>
                    <a:pt x="9799" y="57"/>
                  </a:moveTo>
                  <a:cubicBezTo>
                    <a:pt x="9774" y="57"/>
                    <a:pt x="9743" y="61"/>
                    <a:pt x="9712" y="66"/>
                  </a:cubicBezTo>
                  <a:lnTo>
                    <a:pt x="9712" y="66"/>
                  </a:lnTo>
                  <a:cubicBezTo>
                    <a:pt x="9747" y="61"/>
                    <a:pt x="9779" y="57"/>
                    <a:pt x="9799" y="57"/>
                  </a:cubicBezTo>
                  <a:close/>
                  <a:moveTo>
                    <a:pt x="9712" y="66"/>
                  </a:moveTo>
                  <a:cubicBezTo>
                    <a:pt x="9675" y="71"/>
                    <a:pt x="9635" y="77"/>
                    <a:pt x="9600" y="80"/>
                  </a:cubicBezTo>
                  <a:lnTo>
                    <a:pt x="9600" y="80"/>
                  </a:lnTo>
                  <a:cubicBezTo>
                    <a:pt x="9633" y="79"/>
                    <a:pt x="9673" y="72"/>
                    <a:pt x="9712" y="66"/>
                  </a:cubicBezTo>
                  <a:close/>
                  <a:moveTo>
                    <a:pt x="9466" y="69"/>
                  </a:moveTo>
                  <a:lnTo>
                    <a:pt x="9466" y="69"/>
                  </a:lnTo>
                  <a:cubicBezTo>
                    <a:pt x="9496" y="75"/>
                    <a:pt x="9415" y="75"/>
                    <a:pt x="9375" y="75"/>
                  </a:cubicBezTo>
                  <a:cubicBezTo>
                    <a:pt x="9335" y="75"/>
                    <a:pt x="9335" y="75"/>
                    <a:pt x="9525" y="81"/>
                  </a:cubicBezTo>
                  <a:cubicBezTo>
                    <a:pt x="9561" y="81"/>
                    <a:pt x="9478" y="69"/>
                    <a:pt x="9466" y="69"/>
                  </a:cubicBezTo>
                  <a:close/>
                  <a:moveTo>
                    <a:pt x="9600" y="80"/>
                  </a:moveTo>
                  <a:cubicBezTo>
                    <a:pt x="9595" y="81"/>
                    <a:pt x="9590" y="81"/>
                    <a:pt x="9585" y="81"/>
                  </a:cubicBezTo>
                  <a:cubicBezTo>
                    <a:pt x="9586" y="81"/>
                    <a:pt x="9586" y="81"/>
                    <a:pt x="9587" y="82"/>
                  </a:cubicBezTo>
                  <a:lnTo>
                    <a:pt x="9587" y="82"/>
                  </a:lnTo>
                  <a:cubicBezTo>
                    <a:pt x="9591" y="81"/>
                    <a:pt x="9596" y="81"/>
                    <a:pt x="9600" y="80"/>
                  </a:cubicBezTo>
                  <a:close/>
                  <a:moveTo>
                    <a:pt x="9752" y="81"/>
                  </a:moveTo>
                  <a:lnTo>
                    <a:pt x="9752" y="81"/>
                  </a:lnTo>
                  <a:cubicBezTo>
                    <a:pt x="9752" y="81"/>
                    <a:pt x="9752" y="81"/>
                    <a:pt x="9752" y="82"/>
                  </a:cubicBezTo>
                  <a:lnTo>
                    <a:pt x="9752" y="82"/>
                  </a:lnTo>
                  <a:cubicBezTo>
                    <a:pt x="9751" y="82"/>
                    <a:pt x="9750" y="82"/>
                    <a:pt x="9750" y="82"/>
                  </a:cubicBezTo>
                  <a:lnTo>
                    <a:pt x="9750" y="82"/>
                  </a:lnTo>
                  <a:cubicBezTo>
                    <a:pt x="9750" y="82"/>
                    <a:pt x="9751" y="81"/>
                    <a:pt x="9752" y="81"/>
                  </a:cubicBezTo>
                  <a:close/>
                  <a:moveTo>
                    <a:pt x="9439" y="92"/>
                  </a:moveTo>
                  <a:cubicBezTo>
                    <a:pt x="9416" y="92"/>
                    <a:pt x="9388" y="93"/>
                    <a:pt x="9359" y="93"/>
                  </a:cubicBezTo>
                  <a:cubicBezTo>
                    <a:pt x="9386" y="93"/>
                    <a:pt x="9413" y="93"/>
                    <a:pt x="9439" y="92"/>
                  </a:cubicBezTo>
                  <a:close/>
                  <a:moveTo>
                    <a:pt x="9490" y="93"/>
                  </a:moveTo>
                  <a:cubicBezTo>
                    <a:pt x="9478" y="99"/>
                    <a:pt x="9481" y="99"/>
                    <a:pt x="9487" y="99"/>
                  </a:cubicBezTo>
                  <a:cubicBezTo>
                    <a:pt x="9490" y="99"/>
                    <a:pt x="9493" y="99"/>
                    <a:pt x="9496" y="100"/>
                  </a:cubicBezTo>
                  <a:lnTo>
                    <a:pt x="9496" y="100"/>
                  </a:lnTo>
                  <a:cubicBezTo>
                    <a:pt x="9490" y="93"/>
                    <a:pt x="9490" y="93"/>
                    <a:pt x="9490" y="93"/>
                  </a:cubicBezTo>
                  <a:close/>
                  <a:moveTo>
                    <a:pt x="9779" y="90"/>
                  </a:moveTo>
                  <a:cubicBezTo>
                    <a:pt x="9784" y="90"/>
                    <a:pt x="9790" y="91"/>
                    <a:pt x="9799" y="93"/>
                  </a:cubicBezTo>
                  <a:cubicBezTo>
                    <a:pt x="9796" y="99"/>
                    <a:pt x="9790" y="101"/>
                    <a:pt x="9785" y="101"/>
                  </a:cubicBezTo>
                  <a:cubicBezTo>
                    <a:pt x="9773" y="101"/>
                    <a:pt x="9761" y="90"/>
                    <a:pt x="9779" y="90"/>
                  </a:cubicBezTo>
                  <a:close/>
                  <a:moveTo>
                    <a:pt x="9529" y="96"/>
                  </a:moveTo>
                  <a:cubicBezTo>
                    <a:pt x="9528" y="97"/>
                    <a:pt x="9523" y="100"/>
                    <a:pt x="9513" y="105"/>
                  </a:cubicBezTo>
                  <a:cubicBezTo>
                    <a:pt x="9497" y="105"/>
                    <a:pt x="9515" y="100"/>
                    <a:pt x="9529" y="96"/>
                  </a:cubicBezTo>
                  <a:close/>
                  <a:moveTo>
                    <a:pt x="9459" y="126"/>
                  </a:moveTo>
                  <a:cubicBezTo>
                    <a:pt x="9457" y="127"/>
                    <a:pt x="9456" y="128"/>
                    <a:pt x="9454" y="129"/>
                  </a:cubicBezTo>
                  <a:cubicBezTo>
                    <a:pt x="9456" y="128"/>
                    <a:pt x="9457" y="127"/>
                    <a:pt x="9459" y="126"/>
                  </a:cubicBezTo>
                  <a:close/>
                  <a:moveTo>
                    <a:pt x="1167" y="285"/>
                  </a:moveTo>
                  <a:lnTo>
                    <a:pt x="1167" y="285"/>
                  </a:lnTo>
                  <a:cubicBezTo>
                    <a:pt x="1148" y="288"/>
                    <a:pt x="1141" y="289"/>
                    <a:pt x="1140" y="289"/>
                  </a:cubicBezTo>
                  <a:cubicBezTo>
                    <a:pt x="1139" y="289"/>
                    <a:pt x="1152" y="287"/>
                    <a:pt x="1167" y="285"/>
                  </a:cubicBezTo>
                  <a:close/>
                  <a:moveTo>
                    <a:pt x="893" y="283"/>
                  </a:moveTo>
                  <a:cubicBezTo>
                    <a:pt x="901" y="291"/>
                    <a:pt x="901" y="294"/>
                    <a:pt x="899" y="294"/>
                  </a:cubicBezTo>
                  <a:cubicBezTo>
                    <a:pt x="893" y="294"/>
                    <a:pt x="877" y="283"/>
                    <a:pt x="893" y="283"/>
                  </a:cubicBezTo>
                  <a:close/>
                  <a:moveTo>
                    <a:pt x="1036" y="283"/>
                  </a:moveTo>
                  <a:cubicBezTo>
                    <a:pt x="1012" y="288"/>
                    <a:pt x="982" y="292"/>
                    <a:pt x="948" y="295"/>
                  </a:cubicBezTo>
                  <a:lnTo>
                    <a:pt x="948" y="295"/>
                  </a:lnTo>
                  <a:cubicBezTo>
                    <a:pt x="985" y="295"/>
                    <a:pt x="1020" y="293"/>
                    <a:pt x="1048" y="283"/>
                  </a:cubicBezTo>
                  <a:close/>
                  <a:moveTo>
                    <a:pt x="9799" y="1879"/>
                  </a:moveTo>
                  <a:cubicBezTo>
                    <a:pt x="9792" y="1881"/>
                    <a:pt x="9785" y="1883"/>
                    <a:pt x="9780" y="1885"/>
                  </a:cubicBezTo>
                  <a:cubicBezTo>
                    <a:pt x="9782" y="1883"/>
                    <a:pt x="9784" y="1882"/>
                    <a:pt x="9786" y="1880"/>
                  </a:cubicBezTo>
                  <a:lnTo>
                    <a:pt x="9786" y="1880"/>
                  </a:lnTo>
                  <a:cubicBezTo>
                    <a:pt x="9785" y="1880"/>
                    <a:pt x="9784" y="1880"/>
                    <a:pt x="9783" y="1880"/>
                  </a:cubicBezTo>
                  <a:lnTo>
                    <a:pt x="9783" y="1880"/>
                  </a:lnTo>
                  <a:cubicBezTo>
                    <a:pt x="9785" y="1880"/>
                    <a:pt x="9786" y="1879"/>
                    <a:pt x="9787" y="1879"/>
                  </a:cubicBezTo>
                  <a:lnTo>
                    <a:pt x="9787" y="1879"/>
                  </a:lnTo>
                  <a:cubicBezTo>
                    <a:pt x="9787" y="1879"/>
                    <a:pt x="9786" y="1879"/>
                    <a:pt x="9786" y="1880"/>
                  </a:cubicBezTo>
                  <a:lnTo>
                    <a:pt x="9786" y="1880"/>
                  </a:lnTo>
                  <a:cubicBezTo>
                    <a:pt x="9790" y="1880"/>
                    <a:pt x="9795" y="1879"/>
                    <a:pt x="9799" y="1879"/>
                  </a:cubicBezTo>
                  <a:close/>
                  <a:moveTo>
                    <a:pt x="8597" y="1879"/>
                  </a:moveTo>
                  <a:lnTo>
                    <a:pt x="8597" y="1879"/>
                  </a:lnTo>
                  <a:cubicBezTo>
                    <a:pt x="8589" y="1881"/>
                    <a:pt x="8583" y="1883"/>
                    <a:pt x="8577" y="1885"/>
                  </a:cubicBezTo>
                  <a:lnTo>
                    <a:pt x="8577" y="1885"/>
                  </a:lnTo>
                  <a:cubicBezTo>
                    <a:pt x="8579" y="1883"/>
                    <a:pt x="8582" y="1882"/>
                    <a:pt x="8584" y="1880"/>
                  </a:cubicBezTo>
                  <a:lnTo>
                    <a:pt x="8584" y="1880"/>
                  </a:lnTo>
                  <a:cubicBezTo>
                    <a:pt x="8583" y="1880"/>
                    <a:pt x="8582" y="1880"/>
                    <a:pt x="8582" y="1880"/>
                  </a:cubicBezTo>
                  <a:lnTo>
                    <a:pt x="8582" y="1880"/>
                  </a:lnTo>
                  <a:cubicBezTo>
                    <a:pt x="8583" y="1879"/>
                    <a:pt x="8584" y="1879"/>
                    <a:pt x="8585" y="1879"/>
                  </a:cubicBezTo>
                  <a:lnTo>
                    <a:pt x="8585" y="1879"/>
                  </a:lnTo>
                  <a:cubicBezTo>
                    <a:pt x="8584" y="1879"/>
                    <a:pt x="8584" y="1879"/>
                    <a:pt x="8584" y="1880"/>
                  </a:cubicBezTo>
                  <a:lnTo>
                    <a:pt x="8584" y="1880"/>
                  </a:lnTo>
                  <a:cubicBezTo>
                    <a:pt x="8588" y="1879"/>
                    <a:pt x="8592" y="1879"/>
                    <a:pt x="8597" y="1879"/>
                  </a:cubicBezTo>
                  <a:close/>
                  <a:moveTo>
                    <a:pt x="9323" y="1938"/>
                  </a:moveTo>
                  <a:cubicBezTo>
                    <a:pt x="9329" y="1944"/>
                    <a:pt x="9329" y="1947"/>
                    <a:pt x="9327" y="1947"/>
                  </a:cubicBezTo>
                  <a:cubicBezTo>
                    <a:pt x="9326" y="1947"/>
                    <a:pt x="9323" y="1944"/>
                    <a:pt x="9323" y="1938"/>
                  </a:cubicBezTo>
                  <a:close/>
                  <a:moveTo>
                    <a:pt x="8513" y="1998"/>
                  </a:moveTo>
                  <a:cubicBezTo>
                    <a:pt x="8522" y="1999"/>
                    <a:pt x="8530" y="2000"/>
                    <a:pt x="8536" y="2001"/>
                  </a:cubicBezTo>
                  <a:lnTo>
                    <a:pt x="8536" y="2001"/>
                  </a:lnTo>
                  <a:cubicBezTo>
                    <a:pt x="8528" y="1998"/>
                    <a:pt x="8521" y="1998"/>
                    <a:pt x="8513" y="1998"/>
                  </a:cubicBezTo>
                  <a:close/>
                  <a:moveTo>
                    <a:pt x="1282" y="2015"/>
                  </a:moveTo>
                  <a:cubicBezTo>
                    <a:pt x="1280" y="2015"/>
                    <a:pt x="1277" y="2017"/>
                    <a:pt x="1274" y="2022"/>
                  </a:cubicBezTo>
                  <a:cubicBezTo>
                    <a:pt x="1277" y="2019"/>
                    <a:pt x="1280" y="2017"/>
                    <a:pt x="1283" y="2015"/>
                  </a:cubicBezTo>
                  <a:lnTo>
                    <a:pt x="1283" y="2015"/>
                  </a:lnTo>
                  <a:cubicBezTo>
                    <a:pt x="1283" y="2015"/>
                    <a:pt x="1283" y="2015"/>
                    <a:pt x="1282" y="2015"/>
                  </a:cubicBezTo>
                  <a:close/>
                  <a:moveTo>
                    <a:pt x="9717" y="2025"/>
                  </a:moveTo>
                  <a:cubicBezTo>
                    <a:pt x="9716" y="2025"/>
                    <a:pt x="9710" y="2028"/>
                    <a:pt x="9704" y="2034"/>
                  </a:cubicBezTo>
                  <a:cubicBezTo>
                    <a:pt x="9716" y="2028"/>
                    <a:pt x="9719" y="2025"/>
                    <a:pt x="9717" y="2025"/>
                  </a:cubicBezTo>
                  <a:close/>
                  <a:moveTo>
                    <a:pt x="1274" y="2034"/>
                  </a:moveTo>
                  <a:cubicBezTo>
                    <a:pt x="1278" y="2035"/>
                    <a:pt x="1282" y="2035"/>
                    <a:pt x="1284" y="2035"/>
                  </a:cubicBezTo>
                  <a:cubicBezTo>
                    <a:pt x="1287" y="2035"/>
                    <a:pt x="1289" y="2035"/>
                    <a:pt x="1291" y="2034"/>
                  </a:cubicBezTo>
                  <a:close/>
                  <a:moveTo>
                    <a:pt x="1274" y="2050"/>
                  </a:moveTo>
                  <a:cubicBezTo>
                    <a:pt x="1225" y="2055"/>
                    <a:pt x="1212" y="2057"/>
                    <a:pt x="1214" y="2057"/>
                  </a:cubicBezTo>
                  <a:cubicBezTo>
                    <a:pt x="1217" y="2057"/>
                    <a:pt x="1252" y="2054"/>
                    <a:pt x="1266" y="2054"/>
                  </a:cubicBezTo>
                  <a:cubicBezTo>
                    <a:pt x="1267" y="2054"/>
                    <a:pt x="1267" y="2054"/>
                    <a:pt x="1268" y="2054"/>
                  </a:cubicBezTo>
                  <a:lnTo>
                    <a:pt x="1268" y="2054"/>
                  </a:lnTo>
                  <a:cubicBezTo>
                    <a:pt x="1270" y="2052"/>
                    <a:pt x="1272" y="2051"/>
                    <a:pt x="1274" y="2050"/>
                  </a:cubicBezTo>
                  <a:close/>
                  <a:moveTo>
                    <a:pt x="1268" y="2054"/>
                  </a:moveTo>
                  <a:lnTo>
                    <a:pt x="1268" y="2054"/>
                  </a:lnTo>
                  <a:cubicBezTo>
                    <a:pt x="1266" y="2055"/>
                    <a:pt x="1264" y="2056"/>
                    <a:pt x="1262" y="2057"/>
                  </a:cubicBezTo>
                  <a:cubicBezTo>
                    <a:pt x="1275" y="2055"/>
                    <a:pt x="1274" y="2054"/>
                    <a:pt x="1268" y="2054"/>
                  </a:cubicBezTo>
                  <a:close/>
                  <a:moveTo>
                    <a:pt x="1528" y="2052"/>
                  </a:moveTo>
                  <a:cubicBezTo>
                    <a:pt x="1526" y="2052"/>
                    <a:pt x="1528" y="2057"/>
                    <a:pt x="1536" y="2057"/>
                  </a:cubicBezTo>
                  <a:cubicBezTo>
                    <a:pt x="1532" y="2053"/>
                    <a:pt x="1530" y="2052"/>
                    <a:pt x="1528" y="2052"/>
                  </a:cubicBezTo>
                  <a:close/>
                  <a:moveTo>
                    <a:pt x="9713" y="2052"/>
                  </a:moveTo>
                  <a:lnTo>
                    <a:pt x="9713" y="2052"/>
                  </a:lnTo>
                  <a:cubicBezTo>
                    <a:pt x="9664" y="2059"/>
                    <a:pt x="9648" y="2062"/>
                    <a:pt x="9649" y="2062"/>
                  </a:cubicBezTo>
                  <a:cubicBezTo>
                    <a:pt x="9651" y="2062"/>
                    <a:pt x="9696" y="2055"/>
                    <a:pt x="9708" y="2055"/>
                  </a:cubicBezTo>
                  <a:lnTo>
                    <a:pt x="9708" y="2055"/>
                  </a:lnTo>
                  <a:cubicBezTo>
                    <a:pt x="9706" y="2056"/>
                    <a:pt x="9705" y="2056"/>
                    <a:pt x="9704" y="2057"/>
                  </a:cubicBezTo>
                  <a:cubicBezTo>
                    <a:pt x="9711" y="2056"/>
                    <a:pt x="9712" y="2055"/>
                    <a:pt x="9709" y="2055"/>
                  </a:cubicBezTo>
                  <a:cubicBezTo>
                    <a:pt x="9709" y="2055"/>
                    <a:pt x="9708" y="2055"/>
                    <a:pt x="9708" y="2055"/>
                  </a:cubicBezTo>
                  <a:lnTo>
                    <a:pt x="9708" y="2055"/>
                  </a:lnTo>
                  <a:cubicBezTo>
                    <a:pt x="9710" y="2054"/>
                    <a:pt x="9711" y="2053"/>
                    <a:pt x="9713" y="2052"/>
                  </a:cubicBezTo>
                  <a:close/>
                  <a:moveTo>
                    <a:pt x="9752" y="2069"/>
                  </a:moveTo>
                  <a:lnTo>
                    <a:pt x="9752" y="2069"/>
                  </a:lnTo>
                  <a:cubicBezTo>
                    <a:pt x="9757" y="2075"/>
                    <a:pt x="9763" y="2078"/>
                    <a:pt x="9768" y="2078"/>
                  </a:cubicBezTo>
                  <a:lnTo>
                    <a:pt x="9768" y="2078"/>
                  </a:lnTo>
                  <a:cubicBezTo>
                    <a:pt x="9762" y="2076"/>
                    <a:pt x="9756" y="2074"/>
                    <a:pt x="9752" y="2069"/>
                  </a:cubicBezTo>
                  <a:close/>
                  <a:moveTo>
                    <a:pt x="8624" y="2088"/>
                  </a:moveTo>
                  <a:cubicBezTo>
                    <a:pt x="8632" y="2088"/>
                    <a:pt x="8644" y="2089"/>
                    <a:pt x="8656" y="2093"/>
                  </a:cubicBezTo>
                  <a:cubicBezTo>
                    <a:pt x="8609" y="2093"/>
                    <a:pt x="8609" y="2088"/>
                    <a:pt x="8624" y="2088"/>
                  </a:cubicBezTo>
                  <a:close/>
                  <a:moveTo>
                    <a:pt x="9208" y="2091"/>
                  </a:moveTo>
                  <a:cubicBezTo>
                    <a:pt x="9210" y="2091"/>
                    <a:pt x="9212" y="2091"/>
                    <a:pt x="9216" y="2093"/>
                  </a:cubicBezTo>
                  <a:lnTo>
                    <a:pt x="9205" y="2093"/>
                  </a:lnTo>
                  <a:cubicBezTo>
                    <a:pt x="9206" y="2092"/>
                    <a:pt x="9206" y="2091"/>
                    <a:pt x="9208" y="2091"/>
                  </a:cubicBezTo>
                  <a:close/>
                  <a:moveTo>
                    <a:pt x="1381" y="2081"/>
                  </a:moveTo>
                  <a:lnTo>
                    <a:pt x="1381" y="2081"/>
                  </a:lnTo>
                  <a:cubicBezTo>
                    <a:pt x="1500" y="2093"/>
                    <a:pt x="1453" y="2093"/>
                    <a:pt x="1429" y="2093"/>
                  </a:cubicBezTo>
                  <a:cubicBezTo>
                    <a:pt x="1423" y="2093"/>
                    <a:pt x="1423" y="2096"/>
                    <a:pt x="1419" y="2096"/>
                  </a:cubicBezTo>
                  <a:cubicBezTo>
                    <a:pt x="1414" y="2096"/>
                    <a:pt x="1405" y="2093"/>
                    <a:pt x="1381" y="2081"/>
                  </a:cubicBezTo>
                  <a:close/>
                  <a:moveTo>
                    <a:pt x="9216" y="2081"/>
                  </a:moveTo>
                  <a:cubicBezTo>
                    <a:pt x="9287" y="2093"/>
                    <a:pt x="9299" y="2096"/>
                    <a:pt x="9292" y="2096"/>
                  </a:cubicBezTo>
                  <a:cubicBezTo>
                    <a:pt x="9284" y="2096"/>
                    <a:pt x="9257" y="2093"/>
                    <a:pt x="9251" y="2093"/>
                  </a:cubicBezTo>
                  <a:cubicBezTo>
                    <a:pt x="9263" y="2093"/>
                    <a:pt x="9240" y="2093"/>
                    <a:pt x="9216" y="2081"/>
                  </a:cubicBezTo>
                  <a:close/>
                  <a:moveTo>
                    <a:pt x="9811" y="2081"/>
                  </a:moveTo>
                  <a:cubicBezTo>
                    <a:pt x="9942" y="2093"/>
                    <a:pt x="9894" y="2093"/>
                    <a:pt x="9871" y="2093"/>
                  </a:cubicBezTo>
                  <a:cubicBezTo>
                    <a:pt x="9859" y="2093"/>
                    <a:pt x="9856" y="2096"/>
                    <a:pt x="9850" y="2096"/>
                  </a:cubicBezTo>
                  <a:cubicBezTo>
                    <a:pt x="9844" y="2096"/>
                    <a:pt x="9835" y="2093"/>
                    <a:pt x="9811" y="2081"/>
                  </a:cubicBezTo>
                  <a:close/>
                  <a:moveTo>
                    <a:pt x="9371" y="2093"/>
                  </a:moveTo>
                  <a:cubicBezTo>
                    <a:pt x="9354" y="2093"/>
                    <a:pt x="9343" y="2094"/>
                    <a:pt x="9338" y="2097"/>
                  </a:cubicBezTo>
                  <a:lnTo>
                    <a:pt x="9338" y="2097"/>
                  </a:lnTo>
                  <a:cubicBezTo>
                    <a:pt x="9348" y="2096"/>
                    <a:pt x="9359" y="2093"/>
                    <a:pt x="9371" y="2093"/>
                  </a:cubicBezTo>
                  <a:close/>
                  <a:moveTo>
                    <a:pt x="1548" y="2093"/>
                  </a:moveTo>
                  <a:cubicBezTo>
                    <a:pt x="1524" y="2093"/>
                    <a:pt x="1509" y="2095"/>
                    <a:pt x="1503" y="2098"/>
                  </a:cubicBezTo>
                  <a:lnTo>
                    <a:pt x="1503" y="2098"/>
                  </a:lnTo>
                  <a:cubicBezTo>
                    <a:pt x="1518" y="2098"/>
                    <a:pt x="1533" y="2093"/>
                    <a:pt x="1548" y="2093"/>
                  </a:cubicBezTo>
                  <a:close/>
                  <a:moveTo>
                    <a:pt x="1477" y="2133"/>
                  </a:moveTo>
                  <a:lnTo>
                    <a:pt x="1477" y="2133"/>
                  </a:lnTo>
                  <a:cubicBezTo>
                    <a:pt x="1478" y="2133"/>
                    <a:pt x="1479" y="2134"/>
                    <a:pt x="1481" y="2134"/>
                  </a:cubicBezTo>
                  <a:lnTo>
                    <a:pt x="1481" y="2134"/>
                  </a:lnTo>
                  <a:cubicBezTo>
                    <a:pt x="1482" y="2136"/>
                    <a:pt x="1482" y="2138"/>
                    <a:pt x="1481" y="2138"/>
                  </a:cubicBezTo>
                  <a:cubicBezTo>
                    <a:pt x="1480" y="2138"/>
                    <a:pt x="1478" y="2136"/>
                    <a:pt x="1477" y="2133"/>
                  </a:cubicBezTo>
                  <a:close/>
                  <a:moveTo>
                    <a:pt x="1344" y="2147"/>
                  </a:moveTo>
                  <a:cubicBezTo>
                    <a:pt x="1365" y="2147"/>
                    <a:pt x="1376" y="2152"/>
                    <a:pt x="1311" y="2153"/>
                  </a:cubicBezTo>
                  <a:lnTo>
                    <a:pt x="1311" y="2153"/>
                  </a:lnTo>
                  <a:cubicBezTo>
                    <a:pt x="1317" y="2152"/>
                    <a:pt x="1325" y="2150"/>
                    <a:pt x="1328" y="2148"/>
                  </a:cubicBezTo>
                  <a:lnTo>
                    <a:pt x="1328" y="2148"/>
                  </a:lnTo>
                  <a:cubicBezTo>
                    <a:pt x="1325" y="2149"/>
                    <a:pt x="1322" y="2149"/>
                    <a:pt x="1320" y="2149"/>
                  </a:cubicBezTo>
                  <a:lnTo>
                    <a:pt x="1320" y="2149"/>
                  </a:lnTo>
                  <a:cubicBezTo>
                    <a:pt x="1325" y="2148"/>
                    <a:pt x="1328" y="2147"/>
                    <a:pt x="1328" y="2147"/>
                  </a:cubicBezTo>
                  <a:lnTo>
                    <a:pt x="1328" y="2147"/>
                  </a:lnTo>
                  <a:cubicBezTo>
                    <a:pt x="1329" y="2147"/>
                    <a:pt x="1329" y="2148"/>
                    <a:pt x="1328" y="2148"/>
                  </a:cubicBezTo>
                  <a:lnTo>
                    <a:pt x="1328" y="2148"/>
                  </a:lnTo>
                  <a:cubicBezTo>
                    <a:pt x="1333" y="2148"/>
                    <a:pt x="1339" y="2147"/>
                    <a:pt x="1344" y="2147"/>
                  </a:cubicBezTo>
                  <a:close/>
                  <a:moveTo>
                    <a:pt x="9149" y="2150"/>
                  </a:moveTo>
                  <a:cubicBezTo>
                    <a:pt x="9147" y="2151"/>
                    <a:pt x="9145" y="2152"/>
                    <a:pt x="9144" y="2153"/>
                  </a:cubicBezTo>
                  <a:cubicBezTo>
                    <a:pt x="9146" y="2152"/>
                    <a:pt x="9147" y="2151"/>
                    <a:pt x="9149" y="2150"/>
                  </a:cubicBezTo>
                  <a:close/>
                  <a:moveTo>
                    <a:pt x="9752" y="2148"/>
                  </a:moveTo>
                  <a:cubicBezTo>
                    <a:pt x="9749" y="2149"/>
                    <a:pt x="9744" y="2150"/>
                    <a:pt x="9740" y="2153"/>
                  </a:cubicBezTo>
                  <a:cubicBezTo>
                    <a:pt x="9745" y="2151"/>
                    <a:pt x="9749" y="2149"/>
                    <a:pt x="9752" y="2148"/>
                  </a:cubicBezTo>
                  <a:close/>
                  <a:moveTo>
                    <a:pt x="2084" y="2153"/>
                  </a:moveTo>
                  <a:cubicBezTo>
                    <a:pt x="2060" y="2153"/>
                    <a:pt x="2036" y="2158"/>
                    <a:pt x="2012" y="2158"/>
                  </a:cubicBezTo>
                  <a:cubicBezTo>
                    <a:pt x="2004" y="2158"/>
                    <a:pt x="1996" y="2157"/>
                    <a:pt x="1987" y="2155"/>
                  </a:cubicBezTo>
                  <a:lnTo>
                    <a:pt x="1987" y="2155"/>
                  </a:lnTo>
                  <a:cubicBezTo>
                    <a:pt x="1997" y="2154"/>
                    <a:pt x="2005" y="2153"/>
                    <a:pt x="2001" y="2153"/>
                  </a:cubicBezTo>
                  <a:close/>
                  <a:moveTo>
                    <a:pt x="9180" y="2153"/>
                  </a:moveTo>
                  <a:cubicBezTo>
                    <a:pt x="9180" y="2157"/>
                    <a:pt x="9180" y="2159"/>
                    <a:pt x="9181" y="2161"/>
                  </a:cubicBezTo>
                  <a:lnTo>
                    <a:pt x="9181" y="2161"/>
                  </a:lnTo>
                  <a:cubicBezTo>
                    <a:pt x="9190" y="2158"/>
                    <a:pt x="9187" y="2155"/>
                    <a:pt x="9180" y="2153"/>
                  </a:cubicBezTo>
                  <a:close/>
                  <a:moveTo>
                    <a:pt x="9823" y="2164"/>
                  </a:moveTo>
                  <a:lnTo>
                    <a:pt x="9823" y="2164"/>
                  </a:lnTo>
                  <a:cubicBezTo>
                    <a:pt x="9823" y="2164"/>
                    <a:pt x="9823" y="2164"/>
                    <a:pt x="9823" y="2165"/>
                  </a:cubicBezTo>
                  <a:cubicBezTo>
                    <a:pt x="9819" y="2165"/>
                    <a:pt x="9816" y="2165"/>
                    <a:pt x="9813" y="2164"/>
                  </a:cubicBezTo>
                  <a:lnTo>
                    <a:pt x="9813" y="2164"/>
                  </a:lnTo>
                  <a:cubicBezTo>
                    <a:pt x="9816" y="2164"/>
                    <a:pt x="9819" y="2164"/>
                    <a:pt x="9823" y="2164"/>
                  </a:cubicBezTo>
                  <a:close/>
                  <a:moveTo>
                    <a:pt x="1917" y="2165"/>
                  </a:moveTo>
                  <a:cubicBezTo>
                    <a:pt x="1917" y="2165"/>
                    <a:pt x="1917" y="2166"/>
                    <a:pt x="1917" y="2168"/>
                  </a:cubicBezTo>
                  <a:lnTo>
                    <a:pt x="1917" y="2168"/>
                  </a:lnTo>
                  <a:cubicBezTo>
                    <a:pt x="1925" y="2165"/>
                    <a:pt x="1933" y="2165"/>
                    <a:pt x="1941" y="2165"/>
                  </a:cubicBezTo>
                  <a:close/>
                  <a:moveTo>
                    <a:pt x="1316" y="2173"/>
                  </a:moveTo>
                  <a:cubicBezTo>
                    <a:pt x="1311" y="2174"/>
                    <a:pt x="1305" y="2175"/>
                    <a:pt x="1298" y="2176"/>
                  </a:cubicBezTo>
                  <a:cubicBezTo>
                    <a:pt x="1306" y="2176"/>
                    <a:pt x="1312" y="2175"/>
                    <a:pt x="1316" y="2173"/>
                  </a:cubicBezTo>
                  <a:close/>
                  <a:moveTo>
                    <a:pt x="1917" y="2168"/>
                  </a:moveTo>
                  <a:lnTo>
                    <a:pt x="1917" y="2168"/>
                  </a:lnTo>
                  <a:cubicBezTo>
                    <a:pt x="1913" y="2170"/>
                    <a:pt x="1909" y="2173"/>
                    <a:pt x="1905" y="2176"/>
                  </a:cubicBezTo>
                  <a:cubicBezTo>
                    <a:pt x="1913" y="2176"/>
                    <a:pt x="1915" y="2172"/>
                    <a:pt x="1917" y="2168"/>
                  </a:cubicBezTo>
                  <a:close/>
                  <a:moveTo>
                    <a:pt x="8547" y="2173"/>
                  </a:moveTo>
                  <a:cubicBezTo>
                    <a:pt x="8540" y="2173"/>
                    <a:pt x="8532" y="2175"/>
                    <a:pt x="8525" y="2176"/>
                  </a:cubicBezTo>
                  <a:lnTo>
                    <a:pt x="8537" y="2176"/>
                  </a:lnTo>
                  <a:cubicBezTo>
                    <a:pt x="8541" y="2175"/>
                    <a:pt x="8544" y="2173"/>
                    <a:pt x="8547" y="2173"/>
                  </a:cubicBezTo>
                  <a:close/>
                  <a:moveTo>
                    <a:pt x="9149" y="2173"/>
                  </a:moveTo>
                  <a:cubicBezTo>
                    <a:pt x="9144" y="2173"/>
                    <a:pt x="9139" y="2174"/>
                    <a:pt x="9132" y="2176"/>
                  </a:cubicBezTo>
                  <a:cubicBezTo>
                    <a:pt x="9140" y="2176"/>
                    <a:pt x="9148" y="2176"/>
                    <a:pt x="9149" y="2173"/>
                  </a:cubicBezTo>
                  <a:close/>
                  <a:moveTo>
                    <a:pt x="9893" y="2173"/>
                  </a:moveTo>
                  <a:cubicBezTo>
                    <a:pt x="9895" y="2173"/>
                    <a:pt x="9889" y="2174"/>
                    <a:pt x="9880" y="2176"/>
                  </a:cubicBezTo>
                  <a:lnTo>
                    <a:pt x="9882" y="2176"/>
                  </a:lnTo>
                  <a:cubicBezTo>
                    <a:pt x="9881" y="2177"/>
                    <a:pt x="9880" y="2177"/>
                    <a:pt x="9879" y="2177"/>
                  </a:cubicBezTo>
                  <a:lnTo>
                    <a:pt x="9879" y="2177"/>
                  </a:lnTo>
                  <a:cubicBezTo>
                    <a:pt x="9880" y="2177"/>
                    <a:pt x="9880" y="2177"/>
                    <a:pt x="9880" y="2176"/>
                  </a:cubicBezTo>
                  <a:lnTo>
                    <a:pt x="9871" y="2176"/>
                  </a:lnTo>
                  <a:cubicBezTo>
                    <a:pt x="9885" y="2174"/>
                    <a:pt x="9892" y="2173"/>
                    <a:pt x="9893" y="2173"/>
                  </a:cubicBezTo>
                  <a:close/>
                  <a:moveTo>
                    <a:pt x="9275" y="2176"/>
                  </a:moveTo>
                  <a:cubicBezTo>
                    <a:pt x="9270" y="2177"/>
                    <a:pt x="9266" y="2177"/>
                    <a:pt x="9261" y="2178"/>
                  </a:cubicBezTo>
                  <a:lnTo>
                    <a:pt x="9261" y="2178"/>
                  </a:lnTo>
                  <a:cubicBezTo>
                    <a:pt x="9262" y="2177"/>
                    <a:pt x="9263" y="2177"/>
                    <a:pt x="9263" y="2176"/>
                  </a:cubicBezTo>
                  <a:close/>
                  <a:moveTo>
                    <a:pt x="1346" y="2165"/>
                  </a:moveTo>
                  <a:cubicBezTo>
                    <a:pt x="1330" y="2165"/>
                    <a:pt x="1325" y="2170"/>
                    <a:pt x="1316" y="2173"/>
                  </a:cubicBezTo>
                  <a:lnTo>
                    <a:pt x="1316" y="2173"/>
                  </a:lnTo>
                  <a:cubicBezTo>
                    <a:pt x="1318" y="2173"/>
                    <a:pt x="1320" y="2173"/>
                    <a:pt x="1321" y="2173"/>
                  </a:cubicBezTo>
                  <a:cubicBezTo>
                    <a:pt x="1337" y="2173"/>
                    <a:pt x="1342" y="2180"/>
                    <a:pt x="1358" y="2180"/>
                  </a:cubicBezTo>
                  <a:cubicBezTo>
                    <a:pt x="1364" y="2180"/>
                    <a:pt x="1371" y="2179"/>
                    <a:pt x="1381" y="2176"/>
                  </a:cubicBezTo>
                  <a:cubicBezTo>
                    <a:pt x="1358" y="2176"/>
                    <a:pt x="1346" y="2176"/>
                    <a:pt x="1346" y="2165"/>
                  </a:cubicBezTo>
                  <a:close/>
                  <a:moveTo>
                    <a:pt x="9275" y="2212"/>
                  </a:moveTo>
                  <a:cubicBezTo>
                    <a:pt x="9269" y="2213"/>
                    <a:pt x="9264" y="2214"/>
                    <a:pt x="9260" y="2215"/>
                  </a:cubicBezTo>
                  <a:lnTo>
                    <a:pt x="9260" y="2215"/>
                  </a:lnTo>
                  <a:cubicBezTo>
                    <a:pt x="9268" y="2213"/>
                    <a:pt x="9275" y="2212"/>
                    <a:pt x="9275" y="2212"/>
                  </a:cubicBezTo>
                  <a:close/>
                  <a:moveTo>
                    <a:pt x="1786" y="248"/>
                  </a:moveTo>
                  <a:cubicBezTo>
                    <a:pt x="1846" y="271"/>
                    <a:pt x="1905" y="367"/>
                    <a:pt x="2036" y="367"/>
                  </a:cubicBezTo>
                  <a:cubicBezTo>
                    <a:pt x="2220" y="367"/>
                    <a:pt x="2404" y="317"/>
                    <a:pt x="2579" y="317"/>
                  </a:cubicBezTo>
                  <a:cubicBezTo>
                    <a:pt x="2597" y="317"/>
                    <a:pt x="2614" y="318"/>
                    <a:pt x="2632" y="319"/>
                  </a:cubicBezTo>
                  <a:cubicBezTo>
                    <a:pt x="2965" y="355"/>
                    <a:pt x="3298" y="355"/>
                    <a:pt x="3644" y="355"/>
                  </a:cubicBezTo>
                  <a:cubicBezTo>
                    <a:pt x="4275" y="343"/>
                    <a:pt x="4906" y="331"/>
                    <a:pt x="5537" y="331"/>
                  </a:cubicBezTo>
                  <a:cubicBezTo>
                    <a:pt x="5861" y="326"/>
                    <a:pt x="6185" y="325"/>
                    <a:pt x="6509" y="325"/>
                  </a:cubicBezTo>
                  <a:cubicBezTo>
                    <a:pt x="6996" y="325"/>
                    <a:pt x="7484" y="328"/>
                    <a:pt x="7972" y="328"/>
                  </a:cubicBezTo>
                  <a:cubicBezTo>
                    <a:pt x="8784" y="328"/>
                    <a:pt x="9597" y="319"/>
                    <a:pt x="10406" y="271"/>
                  </a:cubicBezTo>
                  <a:lnTo>
                    <a:pt x="10406" y="271"/>
                  </a:lnTo>
                  <a:cubicBezTo>
                    <a:pt x="10406" y="545"/>
                    <a:pt x="10430" y="926"/>
                    <a:pt x="10335" y="1188"/>
                  </a:cubicBezTo>
                  <a:cubicBezTo>
                    <a:pt x="10216" y="1319"/>
                    <a:pt x="10371" y="1855"/>
                    <a:pt x="10359" y="2069"/>
                  </a:cubicBezTo>
                  <a:cubicBezTo>
                    <a:pt x="10351" y="2186"/>
                    <a:pt x="10242" y="2206"/>
                    <a:pt x="10131" y="2206"/>
                  </a:cubicBezTo>
                  <a:cubicBezTo>
                    <a:pt x="10071" y="2206"/>
                    <a:pt x="10011" y="2200"/>
                    <a:pt x="9966" y="2200"/>
                  </a:cubicBezTo>
                  <a:cubicBezTo>
                    <a:pt x="10002" y="2176"/>
                    <a:pt x="10013" y="2165"/>
                    <a:pt x="9954" y="2153"/>
                  </a:cubicBezTo>
                  <a:lnTo>
                    <a:pt x="9978" y="2153"/>
                  </a:lnTo>
                  <a:cubicBezTo>
                    <a:pt x="9954" y="2153"/>
                    <a:pt x="9930" y="2141"/>
                    <a:pt x="9918" y="2129"/>
                  </a:cubicBezTo>
                  <a:lnTo>
                    <a:pt x="9942" y="2129"/>
                  </a:lnTo>
                  <a:cubicBezTo>
                    <a:pt x="9930" y="2129"/>
                    <a:pt x="9942" y="2105"/>
                    <a:pt x="9978" y="2093"/>
                  </a:cubicBezTo>
                  <a:cubicBezTo>
                    <a:pt x="9962" y="2093"/>
                    <a:pt x="9946" y="2098"/>
                    <a:pt x="9930" y="2098"/>
                  </a:cubicBezTo>
                  <a:cubicBezTo>
                    <a:pt x="9922" y="2098"/>
                    <a:pt x="9914" y="2097"/>
                    <a:pt x="9906" y="2093"/>
                  </a:cubicBezTo>
                  <a:cubicBezTo>
                    <a:pt x="9918" y="2093"/>
                    <a:pt x="9918" y="2093"/>
                    <a:pt x="9930" y="2081"/>
                  </a:cubicBezTo>
                  <a:cubicBezTo>
                    <a:pt x="9918" y="2069"/>
                    <a:pt x="9906" y="2069"/>
                    <a:pt x="9894" y="2069"/>
                  </a:cubicBezTo>
                  <a:cubicBezTo>
                    <a:pt x="9914" y="2060"/>
                    <a:pt x="9933" y="2058"/>
                    <a:pt x="9952" y="2057"/>
                  </a:cubicBezTo>
                  <a:lnTo>
                    <a:pt x="9952" y="2057"/>
                  </a:lnTo>
                  <a:cubicBezTo>
                    <a:pt x="9953" y="2059"/>
                    <a:pt x="9956" y="2061"/>
                    <a:pt x="9959" y="2061"/>
                  </a:cubicBezTo>
                  <a:cubicBezTo>
                    <a:pt x="9961" y="2061"/>
                    <a:pt x="9963" y="2060"/>
                    <a:pt x="9966" y="2057"/>
                  </a:cubicBezTo>
                  <a:cubicBezTo>
                    <a:pt x="9961" y="2055"/>
                    <a:pt x="9957" y="2054"/>
                    <a:pt x="9955" y="2054"/>
                  </a:cubicBezTo>
                  <a:cubicBezTo>
                    <a:pt x="9952" y="2054"/>
                    <a:pt x="9952" y="2055"/>
                    <a:pt x="9952" y="2057"/>
                  </a:cubicBezTo>
                  <a:lnTo>
                    <a:pt x="9952" y="2057"/>
                  </a:lnTo>
                  <a:cubicBezTo>
                    <a:pt x="9914" y="2055"/>
                    <a:pt x="9951" y="2043"/>
                    <a:pt x="9918" y="2022"/>
                  </a:cubicBezTo>
                  <a:lnTo>
                    <a:pt x="9942" y="2022"/>
                  </a:lnTo>
                  <a:cubicBezTo>
                    <a:pt x="9930" y="2022"/>
                    <a:pt x="9906" y="2022"/>
                    <a:pt x="9906" y="2010"/>
                  </a:cubicBezTo>
                  <a:cubicBezTo>
                    <a:pt x="9927" y="2010"/>
                    <a:pt x="10035" y="1983"/>
                    <a:pt x="9930" y="1983"/>
                  </a:cubicBezTo>
                  <a:cubicBezTo>
                    <a:pt x="9913" y="1983"/>
                    <a:pt x="9889" y="1984"/>
                    <a:pt x="9859" y="1986"/>
                  </a:cubicBezTo>
                  <a:cubicBezTo>
                    <a:pt x="9894" y="1974"/>
                    <a:pt x="9930" y="1974"/>
                    <a:pt x="9954" y="1950"/>
                  </a:cubicBezTo>
                  <a:cubicBezTo>
                    <a:pt x="9942" y="1944"/>
                    <a:pt x="9942" y="1944"/>
                    <a:pt x="9943" y="1944"/>
                  </a:cubicBezTo>
                  <a:cubicBezTo>
                    <a:pt x="9945" y="1944"/>
                    <a:pt x="9948" y="1944"/>
                    <a:pt x="9942" y="1938"/>
                  </a:cubicBezTo>
                  <a:lnTo>
                    <a:pt x="9894" y="1938"/>
                  </a:lnTo>
                  <a:cubicBezTo>
                    <a:pt x="9954" y="1938"/>
                    <a:pt x="9835" y="1926"/>
                    <a:pt x="9942" y="1914"/>
                  </a:cubicBezTo>
                  <a:cubicBezTo>
                    <a:pt x="9894" y="1903"/>
                    <a:pt x="9918" y="1891"/>
                    <a:pt x="9954" y="1891"/>
                  </a:cubicBezTo>
                  <a:cubicBezTo>
                    <a:pt x="9930" y="1891"/>
                    <a:pt x="9871" y="1867"/>
                    <a:pt x="9954" y="1855"/>
                  </a:cubicBezTo>
                  <a:cubicBezTo>
                    <a:pt x="9925" y="1855"/>
                    <a:pt x="9899" y="1853"/>
                    <a:pt x="9873" y="1853"/>
                  </a:cubicBezTo>
                  <a:cubicBezTo>
                    <a:pt x="9835" y="1853"/>
                    <a:pt x="9799" y="1857"/>
                    <a:pt x="9763" y="1879"/>
                  </a:cubicBezTo>
                  <a:cubicBezTo>
                    <a:pt x="9779" y="1879"/>
                    <a:pt x="9726" y="1884"/>
                    <a:pt x="9732" y="1884"/>
                  </a:cubicBezTo>
                  <a:cubicBezTo>
                    <a:pt x="9734" y="1884"/>
                    <a:pt x="9748" y="1883"/>
                    <a:pt x="9783" y="1880"/>
                  </a:cubicBezTo>
                  <a:lnTo>
                    <a:pt x="9783" y="1880"/>
                  </a:lnTo>
                  <a:cubicBezTo>
                    <a:pt x="9769" y="1885"/>
                    <a:pt x="9764" y="1888"/>
                    <a:pt x="9766" y="1888"/>
                  </a:cubicBezTo>
                  <a:cubicBezTo>
                    <a:pt x="9768" y="1888"/>
                    <a:pt x="9773" y="1887"/>
                    <a:pt x="9780" y="1885"/>
                  </a:cubicBezTo>
                  <a:lnTo>
                    <a:pt x="9780" y="1885"/>
                  </a:lnTo>
                  <a:cubicBezTo>
                    <a:pt x="9770" y="1891"/>
                    <a:pt x="9761" y="1891"/>
                    <a:pt x="9752" y="1891"/>
                  </a:cubicBezTo>
                  <a:cubicBezTo>
                    <a:pt x="9763" y="1903"/>
                    <a:pt x="9787" y="1903"/>
                    <a:pt x="9799" y="1914"/>
                  </a:cubicBezTo>
                  <a:cubicBezTo>
                    <a:pt x="9799" y="1914"/>
                    <a:pt x="9776" y="1918"/>
                    <a:pt x="9759" y="1919"/>
                  </a:cubicBezTo>
                  <a:lnTo>
                    <a:pt x="9759" y="1919"/>
                  </a:lnTo>
                  <a:cubicBezTo>
                    <a:pt x="9751" y="1917"/>
                    <a:pt x="9743" y="1914"/>
                    <a:pt x="9740" y="1914"/>
                  </a:cubicBezTo>
                  <a:lnTo>
                    <a:pt x="9740" y="1914"/>
                  </a:lnTo>
                  <a:cubicBezTo>
                    <a:pt x="9736" y="1918"/>
                    <a:pt x="9741" y="1920"/>
                    <a:pt x="9750" y="1920"/>
                  </a:cubicBezTo>
                  <a:cubicBezTo>
                    <a:pt x="9752" y="1920"/>
                    <a:pt x="9755" y="1920"/>
                    <a:pt x="9759" y="1919"/>
                  </a:cubicBezTo>
                  <a:lnTo>
                    <a:pt x="9759" y="1919"/>
                  </a:lnTo>
                  <a:cubicBezTo>
                    <a:pt x="9777" y="1926"/>
                    <a:pt x="9797" y="1938"/>
                    <a:pt x="9763" y="1938"/>
                  </a:cubicBezTo>
                  <a:lnTo>
                    <a:pt x="9799" y="1938"/>
                  </a:lnTo>
                  <a:cubicBezTo>
                    <a:pt x="9740" y="1950"/>
                    <a:pt x="9775" y="1962"/>
                    <a:pt x="9740" y="1962"/>
                  </a:cubicBezTo>
                  <a:cubicBezTo>
                    <a:pt x="9763" y="1962"/>
                    <a:pt x="9728" y="1974"/>
                    <a:pt x="9740" y="1974"/>
                  </a:cubicBezTo>
                  <a:lnTo>
                    <a:pt x="9787" y="1974"/>
                  </a:lnTo>
                  <a:cubicBezTo>
                    <a:pt x="9775" y="1974"/>
                    <a:pt x="9740" y="1974"/>
                    <a:pt x="9740" y="1986"/>
                  </a:cubicBezTo>
                  <a:lnTo>
                    <a:pt x="9752" y="1986"/>
                  </a:lnTo>
                  <a:cubicBezTo>
                    <a:pt x="9763" y="1986"/>
                    <a:pt x="9763" y="1986"/>
                    <a:pt x="9763" y="1998"/>
                  </a:cubicBezTo>
                  <a:lnTo>
                    <a:pt x="9740" y="1998"/>
                  </a:lnTo>
                  <a:cubicBezTo>
                    <a:pt x="9736" y="2002"/>
                    <a:pt x="9733" y="2004"/>
                    <a:pt x="9731" y="2006"/>
                  </a:cubicBezTo>
                  <a:lnTo>
                    <a:pt x="9731" y="2006"/>
                  </a:lnTo>
                  <a:cubicBezTo>
                    <a:pt x="9728" y="2005"/>
                    <a:pt x="9725" y="2004"/>
                    <a:pt x="9722" y="2004"/>
                  </a:cubicBezTo>
                  <a:cubicBezTo>
                    <a:pt x="9718" y="2004"/>
                    <a:pt x="9716" y="2006"/>
                    <a:pt x="9716" y="2010"/>
                  </a:cubicBezTo>
                  <a:cubicBezTo>
                    <a:pt x="9724" y="2010"/>
                    <a:pt x="9726" y="2010"/>
                    <a:pt x="9731" y="2006"/>
                  </a:cubicBezTo>
                  <a:lnTo>
                    <a:pt x="9731" y="2006"/>
                  </a:lnTo>
                  <a:cubicBezTo>
                    <a:pt x="9736" y="2008"/>
                    <a:pt x="9740" y="2010"/>
                    <a:pt x="9740" y="2010"/>
                  </a:cubicBezTo>
                  <a:cubicBezTo>
                    <a:pt x="9740" y="2010"/>
                    <a:pt x="9716" y="2010"/>
                    <a:pt x="9704" y="2034"/>
                  </a:cubicBezTo>
                  <a:cubicBezTo>
                    <a:pt x="9716" y="2022"/>
                    <a:pt x="9716" y="2022"/>
                    <a:pt x="9728" y="2022"/>
                  </a:cubicBezTo>
                  <a:cubicBezTo>
                    <a:pt x="9728" y="2022"/>
                    <a:pt x="9716" y="2034"/>
                    <a:pt x="9704" y="2034"/>
                  </a:cubicBezTo>
                  <a:lnTo>
                    <a:pt x="9775" y="2034"/>
                  </a:lnTo>
                  <a:cubicBezTo>
                    <a:pt x="9775" y="2034"/>
                    <a:pt x="9775" y="2045"/>
                    <a:pt x="9775" y="2045"/>
                  </a:cubicBezTo>
                  <a:cubicBezTo>
                    <a:pt x="9757" y="2045"/>
                    <a:pt x="9749" y="2042"/>
                    <a:pt x="9740" y="2042"/>
                  </a:cubicBezTo>
                  <a:cubicBezTo>
                    <a:pt x="9732" y="2042"/>
                    <a:pt x="9725" y="2044"/>
                    <a:pt x="9713" y="2052"/>
                  </a:cubicBezTo>
                  <a:lnTo>
                    <a:pt x="9713" y="2052"/>
                  </a:lnTo>
                  <a:cubicBezTo>
                    <a:pt x="9724" y="2050"/>
                    <a:pt x="9737" y="2048"/>
                    <a:pt x="9752" y="2045"/>
                  </a:cubicBezTo>
                  <a:lnTo>
                    <a:pt x="9752" y="2045"/>
                  </a:lnTo>
                  <a:cubicBezTo>
                    <a:pt x="9752" y="2057"/>
                    <a:pt x="9716" y="2057"/>
                    <a:pt x="9716" y="2057"/>
                  </a:cubicBezTo>
                  <a:lnTo>
                    <a:pt x="9728" y="2057"/>
                  </a:lnTo>
                  <a:cubicBezTo>
                    <a:pt x="9752" y="2057"/>
                    <a:pt x="9763" y="2069"/>
                    <a:pt x="9787" y="2069"/>
                  </a:cubicBezTo>
                  <a:cubicBezTo>
                    <a:pt x="9781" y="2075"/>
                    <a:pt x="9775" y="2078"/>
                    <a:pt x="9769" y="2078"/>
                  </a:cubicBezTo>
                  <a:cubicBezTo>
                    <a:pt x="9769" y="2078"/>
                    <a:pt x="9769" y="2078"/>
                    <a:pt x="9768" y="2078"/>
                  </a:cubicBezTo>
                  <a:lnTo>
                    <a:pt x="9768" y="2078"/>
                  </a:lnTo>
                  <a:cubicBezTo>
                    <a:pt x="9779" y="2081"/>
                    <a:pt x="9792" y="2081"/>
                    <a:pt x="9799" y="2081"/>
                  </a:cubicBezTo>
                  <a:cubicBezTo>
                    <a:pt x="9811" y="2085"/>
                    <a:pt x="9812" y="2086"/>
                    <a:pt x="9808" y="2086"/>
                  </a:cubicBezTo>
                  <a:cubicBezTo>
                    <a:pt x="9800" y="2086"/>
                    <a:pt x="9771" y="2081"/>
                    <a:pt x="9763" y="2081"/>
                  </a:cubicBezTo>
                  <a:lnTo>
                    <a:pt x="9763" y="2081"/>
                  </a:lnTo>
                  <a:cubicBezTo>
                    <a:pt x="9777" y="2090"/>
                    <a:pt x="9783" y="2092"/>
                    <a:pt x="9788" y="2092"/>
                  </a:cubicBezTo>
                  <a:cubicBezTo>
                    <a:pt x="9794" y="2092"/>
                    <a:pt x="9797" y="2090"/>
                    <a:pt x="9805" y="2090"/>
                  </a:cubicBezTo>
                  <a:cubicBezTo>
                    <a:pt x="9809" y="2090"/>
                    <a:pt x="9815" y="2090"/>
                    <a:pt x="9823" y="2093"/>
                  </a:cubicBezTo>
                  <a:lnTo>
                    <a:pt x="9811" y="2093"/>
                  </a:lnTo>
                  <a:cubicBezTo>
                    <a:pt x="9835" y="2093"/>
                    <a:pt x="9823" y="2093"/>
                    <a:pt x="9847" y="2105"/>
                  </a:cubicBezTo>
                  <a:lnTo>
                    <a:pt x="9787" y="2105"/>
                  </a:lnTo>
                  <a:cubicBezTo>
                    <a:pt x="9781" y="2111"/>
                    <a:pt x="9781" y="2111"/>
                    <a:pt x="9784" y="2111"/>
                  </a:cubicBezTo>
                  <a:cubicBezTo>
                    <a:pt x="9787" y="2111"/>
                    <a:pt x="9793" y="2111"/>
                    <a:pt x="9799" y="2117"/>
                  </a:cubicBezTo>
                  <a:lnTo>
                    <a:pt x="9775" y="2117"/>
                  </a:lnTo>
                  <a:cubicBezTo>
                    <a:pt x="9811" y="2129"/>
                    <a:pt x="9811" y="2129"/>
                    <a:pt x="9775" y="2129"/>
                  </a:cubicBezTo>
                  <a:lnTo>
                    <a:pt x="9871" y="2129"/>
                  </a:lnTo>
                  <a:cubicBezTo>
                    <a:pt x="9862" y="2129"/>
                    <a:pt x="9832" y="2130"/>
                    <a:pt x="9803" y="2132"/>
                  </a:cubicBezTo>
                  <a:lnTo>
                    <a:pt x="9803" y="2132"/>
                  </a:lnTo>
                  <a:cubicBezTo>
                    <a:pt x="9808" y="2130"/>
                    <a:pt x="9811" y="2129"/>
                    <a:pt x="9811" y="2129"/>
                  </a:cubicBezTo>
                  <a:lnTo>
                    <a:pt x="9811" y="2129"/>
                  </a:lnTo>
                  <a:cubicBezTo>
                    <a:pt x="9752" y="2133"/>
                    <a:pt x="9736" y="2134"/>
                    <a:pt x="9742" y="2134"/>
                  </a:cubicBezTo>
                  <a:cubicBezTo>
                    <a:pt x="9748" y="2134"/>
                    <a:pt x="9775" y="2133"/>
                    <a:pt x="9803" y="2132"/>
                  </a:cubicBezTo>
                  <a:lnTo>
                    <a:pt x="9803" y="2132"/>
                  </a:lnTo>
                  <a:cubicBezTo>
                    <a:pt x="9792" y="2135"/>
                    <a:pt x="9775" y="2141"/>
                    <a:pt x="9775" y="2141"/>
                  </a:cubicBezTo>
                  <a:lnTo>
                    <a:pt x="9799" y="2141"/>
                  </a:lnTo>
                  <a:cubicBezTo>
                    <a:pt x="9793" y="2147"/>
                    <a:pt x="9787" y="2147"/>
                    <a:pt x="9784" y="2147"/>
                  </a:cubicBezTo>
                  <a:cubicBezTo>
                    <a:pt x="9781" y="2147"/>
                    <a:pt x="9781" y="2147"/>
                    <a:pt x="9787" y="2153"/>
                  </a:cubicBezTo>
                  <a:lnTo>
                    <a:pt x="9906" y="2153"/>
                  </a:lnTo>
                  <a:cubicBezTo>
                    <a:pt x="9916" y="2153"/>
                    <a:pt x="9818" y="2153"/>
                    <a:pt x="9813" y="2160"/>
                  </a:cubicBezTo>
                  <a:lnTo>
                    <a:pt x="9813" y="2160"/>
                  </a:lnTo>
                  <a:cubicBezTo>
                    <a:pt x="9805" y="2159"/>
                    <a:pt x="9797" y="2159"/>
                    <a:pt x="9789" y="2159"/>
                  </a:cubicBezTo>
                  <a:lnTo>
                    <a:pt x="9789" y="2159"/>
                  </a:lnTo>
                  <a:cubicBezTo>
                    <a:pt x="9788" y="2158"/>
                    <a:pt x="9787" y="2155"/>
                    <a:pt x="9787" y="2153"/>
                  </a:cubicBezTo>
                  <a:cubicBezTo>
                    <a:pt x="9775" y="2147"/>
                    <a:pt x="9772" y="2144"/>
                    <a:pt x="9768" y="2144"/>
                  </a:cubicBezTo>
                  <a:cubicBezTo>
                    <a:pt x="9765" y="2144"/>
                    <a:pt x="9761" y="2145"/>
                    <a:pt x="9752" y="2148"/>
                  </a:cubicBezTo>
                  <a:lnTo>
                    <a:pt x="9752" y="2148"/>
                  </a:lnTo>
                  <a:cubicBezTo>
                    <a:pt x="9754" y="2148"/>
                    <a:pt x="9756" y="2148"/>
                    <a:pt x="9758" y="2148"/>
                  </a:cubicBezTo>
                  <a:cubicBezTo>
                    <a:pt x="9768" y="2148"/>
                    <a:pt x="9775" y="2153"/>
                    <a:pt x="9782" y="2159"/>
                  </a:cubicBezTo>
                  <a:lnTo>
                    <a:pt x="9782" y="2159"/>
                  </a:lnTo>
                  <a:cubicBezTo>
                    <a:pt x="9779" y="2159"/>
                    <a:pt x="9777" y="2159"/>
                    <a:pt x="9774" y="2159"/>
                  </a:cubicBezTo>
                  <a:cubicBezTo>
                    <a:pt x="9736" y="2159"/>
                    <a:pt x="9704" y="2161"/>
                    <a:pt x="9716" y="2165"/>
                  </a:cubicBezTo>
                  <a:cubicBezTo>
                    <a:pt x="9754" y="2170"/>
                    <a:pt x="9767" y="2173"/>
                    <a:pt x="9769" y="2174"/>
                  </a:cubicBezTo>
                  <a:lnTo>
                    <a:pt x="9769" y="2174"/>
                  </a:lnTo>
                  <a:cubicBezTo>
                    <a:pt x="9766" y="2174"/>
                    <a:pt x="9762" y="2173"/>
                    <a:pt x="9758" y="2173"/>
                  </a:cubicBezTo>
                  <a:cubicBezTo>
                    <a:pt x="9753" y="2173"/>
                    <a:pt x="9747" y="2174"/>
                    <a:pt x="9740" y="2176"/>
                  </a:cubicBezTo>
                  <a:lnTo>
                    <a:pt x="9752" y="2176"/>
                  </a:lnTo>
                  <a:cubicBezTo>
                    <a:pt x="9758" y="2176"/>
                    <a:pt x="9772" y="2176"/>
                    <a:pt x="9769" y="2174"/>
                  </a:cubicBezTo>
                  <a:lnTo>
                    <a:pt x="9769" y="2174"/>
                  </a:lnTo>
                  <a:cubicBezTo>
                    <a:pt x="9771" y="2175"/>
                    <a:pt x="9773" y="2176"/>
                    <a:pt x="9775" y="2176"/>
                  </a:cubicBezTo>
                  <a:lnTo>
                    <a:pt x="9787" y="2176"/>
                  </a:lnTo>
                  <a:cubicBezTo>
                    <a:pt x="9803" y="2176"/>
                    <a:pt x="9800" y="2178"/>
                    <a:pt x="9789" y="2180"/>
                  </a:cubicBezTo>
                  <a:lnTo>
                    <a:pt x="9789" y="2180"/>
                  </a:lnTo>
                  <a:cubicBezTo>
                    <a:pt x="9784" y="2178"/>
                    <a:pt x="9780" y="2176"/>
                    <a:pt x="9775" y="2176"/>
                  </a:cubicBezTo>
                  <a:lnTo>
                    <a:pt x="9775" y="2176"/>
                  </a:lnTo>
                  <a:cubicBezTo>
                    <a:pt x="9779" y="2178"/>
                    <a:pt x="9783" y="2179"/>
                    <a:pt x="9788" y="2180"/>
                  </a:cubicBezTo>
                  <a:lnTo>
                    <a:pt x="9788" y="2180"/>
                  </a:lnTo>
                  <a:cubicBezTo>
                    <a:pt x="9788" y="2180"/>
                    <a:pt x="9789" y="2180"/>
                    <a:pt x="9789" y="2180"/>
                  </a:cubicBezTo>
                  <a:lnTo>
                    <a:pt x="9789" y="2180"/>
                  </a:lnTo>
                  <a:cubicBezTo>
                    <a:pt x="9789" y="2180"/>
                    <a:pt x="9789" y="2180"/>
                    <a:pt x="9789" y="2180"/>
                  </a:cubicBezTo>
                  <a:lnTo>
                    <a:pt x="9789" y="2180"/>
                  </a:lnTo>
                  <a:cubicBezTo>
                    <a:pt x="9789" y="2180"/>
                    <a:pt x="9789" y="2180"/>
                    <a:pt x="9788" y="2180"/>
                  </a:cubicBezTo>
                  <a:lnTo>
                    <a:pt x="9788" y="2180"/>
                  </a:lnTo>
                  <a:cubicBezTo>
                    <a:pt x="9759" y="2184"/>
                    <a:pt x="9674" y="2192"/>
                    <a:pt x="9681" y="2192"/>
                  </a:cubicBezTo>
                  <a:cubicBezTo>
                    <a:pt x="9685" y="2192"/>
                    <a:pt x="9735" y="2188"/>
                    <a:pt x="9879" y="2177"/>
                  </a:cubicBezTo>
                  <a:lnTo>
                    <a:pt x="9879" y="2177"/>
                  </a:lnTo>
                  <a:cubicBezTo>
                    <a:pt x="9859" y="2181"/>
                    <a:pt x="9823" y="2188"/>
                    <a:pt x="9823" y="2188"/>
                  </a:cubicBezTo>
                  <a:lnTo>
                    <a:pt x="9847" y="2188"/>
                  </a:lnTo>
                  <a:cubicBezTo>
                    <a:pt x="9835" y="2200"/>
                    <a:pt x="9823" y="2200"/>
                    <a:pt x="9811" y="2200"/>
                  </a:cubicBezTo>
                  <a:cubicBezTo>
                    <a:pt x="9752" y="2200"/>
                    <a:pt x="9490" y="2212"/>
                    <a:pt x="9371" y="2224"/>
                  </a:cubicBezTo>
                  <a:cubicBezTo>
                    <a:pt x="9359" y="2220"/>
                    <a:pt x="9356" y="2219"/>
                    <a:pt x="9356" y="2219"/>
                  </a:cubicBezTo>
                  <a:lnTo>
                    <a:pt x="9356" y="2219"/>
                  </a:lnTo>
                  <a:cubicBezTo>
                    <a:pt x="9355" y="2219"/>
                    <a:pt x="9363" y="2224"/>
                    <a:pt x="9323" y="2224"/>
                  </a:cubicBezTo>
                  <a:cubicBezTo>
                    <a:pt x="9335" y="2212"/>
                    <a:pt x="9347" y="2212"/>
                    <a:pt x="9371" y="2212"/>
                  </a:cubicBezTo>
                  <a:lnTo>
                    <a:pt x="9359" y="2212"/>
                  </a:lnTo>
                  <a:cubicBezTo>
                    <a:pt x="9359" y="2212"/>
                    <a:pt x="9347" y="2212"/>
                    <a:pt x="9347" y="2200"/>
                  </a:cubicBezTo>
                  <a:cubicBezTo>
                    <a:pt x="9347" y="2200"/>
                    <a:pt x="9382" y="2176"/>
                    <a:pt x="9394" y="2176"/>
                  </a:cubicBezTo>
                  <a:cubicBezTo>
                    <a:pt x="9371" y="2165"/>
                    <a:pt x="9323" y="2153"/>
                    <a:pt x="9371" y="2153"/>
                  </a:cubicBezTo>
                  <a:cubicBezTo>
                    <a:pt x="9359" y="2153"/>
                    <a:pt x="9359" y="2153"/>
                    <a:pt x="9335" y="2141"/>
                  </a:cubicBezTo>
                  <a:cubicBezTo>
                    <a:pt x="9347" y="2141"/>
                    <a:pt x="9335" y="2141"/>
                    <a:pt x="9311" y="2129"/>
                  </a:cubicBezTo>
                  <a:lnTo>
                    <a:pt x="9359" y="2129"/>
                  </a:lnTo>
                  <a:cubicBezTo>
                    <a:pt x="9335" y="2113"/>
                    <a:pt x="9327" y="2103"/>
                    <a:pt x="9338" y="2097"/>
                  </a:cubicBezTo>
                  <a:lnTo>
                    <a:pt x="9338" y="2097"/>
                  </a:lnTo>
                  <a:cubicBezTo>
                    <a:pt x="9334" y="2098"/>
                    <a:pt x="9330" y="2098"/>
                    <a:pt x="9326" y="2098"/>
                  </a:cubicBezTo>
                  <a:cubicBezTo>
                    <a:pt x="9320" y="2098"/>
                    <a:pt x="9315" y="2097"/>
                    <a:pt x="9311" y="2093"/>
                  </a:cubicBezTo>
                  <a:cubicBezTo>
                    <a:pt x="9311" y="2093"/>
                    <a:pt x="9311" y="2093"/>
                    <a:pt x="9323" y="2081"/>
                  </a:cubicBezTo>
                  <a:cubicBezTo>
                    <a:pt x="9311" y="2081"/>
                    <a:pt x="9299" y="2069"/>
                    <a:pt x="9287" y="2069"/>
                  </a:cubicBezTo>
                  <a:cubicBezTo>
                    <a:pt x="9299" y="2063"/>
                    <a:pt x="9314" y="2063"/>
                    <a:pt x="9329" y="2063"/>
                  </a:cubicBezTo>
                  <a:cubicBezTo>
                    <a:pt x="9344" y="2063"/>
                    <a:pt x="9359" y="2063"/>
                    <a:pt x="9371" y="2057"/>
                  </a:cubicBezTo>
                  <a:cubicBezTo>
                    <a:pt x="9299" y="2057"/>
                    <a:pt x="9347" y="2045"/>
                    <a:pt x="9311" y="2034"/>
                  </a:cubicBezTo>
                  <a:cubicBezTo>
                    <a:pt x="9323" y="2022"/>
                    <a:pt x="9335" y="2022"/>
                    <a:pt x="9335" y="2022"/>
                  </a:cubicBezTo>
                  <a:cubicBezTo>
                    <a:pt x="9323" y="2022"/>
                    <a:pt x="9299" y="2022"/>
                    <a:pt x="9299" y="2010"/>
                  </a:cubicBezTo>
                  <a:cubicBezTo>
                    <a:pt x="9319" y="2010"/>
                    <a:pt x="9427" y="1983"/>
                    <a:pt x="9330" y="1983"/>
                  </a:cubicBezTo>
                  <a:cubicBezTo>
                    <a:pt x="9316" y="1983"/>
                    <a:pt x="9297" y="1984"/>
                    <a:pt x="9273" y="1985"/>
                  </a:cubicBezTo>
                  <a:lnTo>
                    <a:pt x="9273" y="1985"/>
                  </a:lnTo>
                  <a:cubicBezTo>
                    <a:pt x="9299" y="1983"/>
                    <a:pt x="9336" y="1971"/>
                    <a:pt x="9347" y="1950"/>
                  </a:cubicBezTo>
                  <a:cubicBezTo>
                    <a:pt x="9335" y="1950"/>
                    <a:pt x="9323" y="1950"/>
                    <a:pt x="9347" y="1938"/>
                  </a:cubicBezTo>
                  <a:lnTo>
                    <a:pt x="9299" y="1938"/>
                  </a:lnTo>
                  <a:cubicBezTo>
                    <a:pt x="9359" y="1938"/>
                    <a:pt x="9240" y="1926"/>
                    <a:pt x="9347" y="1914"/>
                  </a:cubicBezTo>
                  <a:cubicBezTo>
                    <a:pt x="9275" y="1903"/>
                    <a:pt x="9323" y="1891"/>
                    <a:pt x="9347" y="1891"/>
                  </a:cubicBezTo>
                  <a:cubicBezTo>
                    <a:pt x="9335" y="1891"/>
                    <a:pt x="9323" y="1891"/>
                    <a:pt x="9311" y="1879"/>
                  </a:cubicBezTo>
                  <a:cubicBezTo>
                    <a:pt x="9323" y="1867"/>
                    <a:pt x="9335" y="1855"/>
                    <a:pt x="9347" y="1855"/>
                  </a:cubicBezTo>
                  <a:cubicBezTo>
                    <a:pt x="9313" y="1855"/>
                    <a:pt x="9286" y="1853"/>
                    <a:pt x="9261" y="1853"/>
                  </a:cubicBezTo>
                  <a:cubicBezTo>
                    <a:pt x="9223" y="1853"/>
                    <a:pt x="9192" y="1857"/>
                    <a:pt x="9156" y="1879"/>
                  </a:cubicBezTo>
                  <a:lnTo>
                    <a:pt x="9204" y="1879"/>
                  </a:lnTo>
                  <a:cubicBezTo>
                    <a:pt x="9170" y="1887"/>
                    <a:pt x="9172" y="1896"/>
                    <a:pt x="9168" y="1896"/>
                  </a:cubicBezTo>
                  <a:cubicBezTo>
                    <a:pt x="9166" y="1896"/>
                    <a:pt x="9163" y="1894"/>
                    <a:pt x="9156" y="1891"/>
                  </a:cubicBezTo>
                  <a:lnTo>
                    <a:pt x="9144" y="1891"/>
                  </a:lnTo>
                  <a:cubicBezTo>
                    <a:pt x="9154" y="1891"/>
                    <a:pt x="9217" y="1921"/>
                    <a:pt x="9211" y="1921"/>
                  </a:cubicBezTo>
                  <a:cubicBezTo>
                    <a:pt x="9210" y="1921"/>
                    <a:pt x="9204" y="1919"/>
                    <a:pt x="9192" y="1914"/>
                  </a:cubicBezTo>
                  <a:cubicBezTo>
                    <a:pt x="9192" y="1920"/>
                    <a:pt x="9177" y="1920"/>
                    <a:pt x="9164" y="1920"/>
                  </a:cubicBezTo>
                  <a:cubicBezTo>
                    <a:pt x="9150" y="1920"/>
                    <a:pt x="9138" y="1920"/>
                    <a:pt x="9144" y="1926"/>
                  </a:cubicBezTo>
                  <a:cubicBezTo>
                    <a:pt x="9144" y="1926"/>
                    <a:pt x="9204" y="1938"/>
                    <a:pt x="9168" y="1938"/>
                  </a:cubicBezTo>
                  <a:lnTo>
                    <a:pt x="9192" y="1938"/>
                  </a:lnTo>
                  <a:cubicBezTo>
                    <a:pt x="9144" y="1962"/>
                    <a:pt x="9180" y="1962"/>
                    <a:pt x="9144" y="1962"/>
                  </a:cubicBezTo>
                  <a:cubicBezTo>
                    <a:pt x="9144" y="1962"/>
                    <a:pt x="9144" y="1974"/>
                    <a:pt x="9132" y="1974"/>
                  </a:cubicBezTo>
                  <a:lnTo>
                    <a:pt x="9180" y="1974"/>
                  </a:lnTo>
                  <a:cubicBezTo>
                    <a:pt x="9168" y="1974"/>
                    <a:pt x="9132" y="1974"/>
                    <a:pt x="9144" y="1986"/>
                  </a:cubicBezTo>
                  <a:cubicBezTo>
                    <a:pt x="9156" y="1986"/>
                    <a:pt x="9156" y="1986"/>
                    <a:pt x="9156" y="1998"/>
                  </a:cubicBezTo>
                  <a:lnTo>
                    <a:pt x="9132" y="1998"/>
                  </a:lnTo>
                  <a:cubicBezTo>
                    <a:pt x="9132" y="2003"/>
                    <a:pt x="9130" y="2006"/>
                    <a:pt x="9127" y="2007"/>
                  </a:cubicBezTo>
                  <a:lnTo>
                    <a:pt x="9127" y="2007"/>
                  </a:lnTo>
                  <a:cubicBezTo>
                    <a:pt x="9123" y="2006"/>
                    <a:pt x="9119" y="2004"/>
                    <a:pt x="9115" y="2004"/>
                  </a:cubicBezTo>
                  <a:cubicBezTo>
                    <a:pt x="9111" y="2004"/>
                    <a:pt x="9109" y="2006"/>
                    <a:pt x="9109" y="2010"/>
                  </a:cubicBezTo>
                  <a:cubicBezTo>
                    <a:pt x="9115" y="2010"/>
                    <a:pt x="9122" y="2010"/>
                    <a:pt x="9127" y="2007"/>
                  </a:cubicBezTo>
                  <a:lnTo>
                    <a:pt x="9127" y="2007"/>
                  </a:lnTo>
                  <a:cubicBezTo>
                    <a:pt x="9130" y="2009"/>
                    <a:pt x="9132" y="2010"/>
                    <a:pt x="9132" y="2010"/>
                  </a:cubicBezTo>
                  <a:cubicBezTo>
                    <a:pt x="9132" y="2010"/>
                    <a:pt x="9109" y="2010"/>
                    <a:pt x="9097" y="2034"/>
                  </a:cubicBezTo>
                  <a:cubicBezTo>
                    <a:pt x="9109" y="2028"/>
                    <a:pt x="9115" y="2025"/>
                    <a:pt x="9116" y="2025"/>
                  </a:cubicBezTo>
                  <a:lnTo>
                    <a:pt x="9116" y="2025"/>
                  </a:lnTo>
                  <a:cubicBezTo>
                    <a:pt x="9117" y="2025"/>
                    <a:pt x="9115" y="2028"/>
                    <a:pt x="9109" y="2034"/>
                  </a:cubicBezTo>
                  <a:lnTo>
                    <a:pt x="9132" y="2034"/>
                  </a:lnTo>
                  <a:cubicBezTo>
                    <a:pt x="9140" y="2034"/>
                    <a:pt x="9122" y="2039"/>
                    <a:pt x="9130" y="2039"/>
                  </a:cubicBezTo>
                  <a:cubicBezTo>
                    <a:pt x="9133" y="2039"/>
                    <a:pt x="9143" y="2038"/>
                    <a:pt x="9164" y="2034"/>
                  </a:cubicBezTo>
                  <a:lnTo>
                    <a:pt x="9164" y="2034"/>
                  </a:lnTo>
                  <a:cubicBezTo>
                    <a:pt x="9159" y="2037"/>
                    <a:pt x="9168" y="2045"/>
                    <a:pt x="9168" y="2045"/>
                  </a:cubicBezTo>
                  <a:cubicBezTo>
                    <a:pt x="9150" y="2045"/>
                    <a:pt x="9141" y="2042"/>
                    <a:pt x="9132" y="2042"/>
                  </a:cubicBezTo>
                  <a:cubicBezTo>
                    <a:pt x="9123" y="2042"/>
                    <a:pt x="9115" y="2045"/>
                    <a:pt x="9097" y="2057"/>
                  </a:cubicBezTo>
                  <a:cubicBezTo>
                    <a:pt x="9128" y="2053"/>
                    <a:pt x="9143" y="2052"/>
                    <a:pt x="9148" y="2052"/>
                  </a:cubicBezTo>
                  <a:lnTo>
                    <a:pt x="9148" y="2052"/>
                  </a:lnTo>
                  <a:cubicBezTo>
                    <a:pt x="9158" y="2052"/>
                    <a:pt x="9128" y="2057"/>
                    <a:pt x="9120" y="2057"/>
                  </a:cubicBezTo>
                  <a:cubicBezTo>
                    <a:pt x="9144" y="2057"/>
                    <a:pt x="9168" y="2069"/>
                    <a:pt x="9180" y="2069"/>
                  </a:cubicBezTo>
                  <a:cubicBezTo>
                    <a:pt x="9175" y="2074"/>
                    <a:pt x="9170" y="2077"/>
                    <a:pt x="9166" y="2078"/>
                  </a:cubicBezTo>
                  <a:lnTo>
                    <a:pt x="9166" y="2078"/>
                  </a:lnTo>
                  <a:cubicBezTo>
                    <a:pt x="9159" y="2076"/>
                    <a:pt x="9153" y="2073"/>
                    <a:pt x="9144" y="2069"/>
                  </a:cubicBezTo>
                  <a:lnTo>
                    <a:pt x="9144" y="2069"/>
                  </a:lnTo>
                  <a:cubicBezTo>
                    <a:pt x="9150" y="2075"/>
                    <a:pt x="9156" y="2078"/>
                    <a:pt x="9162" y="2078"/>
                  </a:cubicBezTo>
                  <a:cubicBezTo>
                    <a:pt x="9163" y="2078"/>
                    <a:pt x="9165" y="2078"/>
                    <a:pt x="9166" y="2078"/>
                  </a:cubicBezTo>
                  <a:lnTo>
                    <a:pt x="9166" y="2078"/>
                  </a:lnTo>
                  <a:cubicBezTo>
                    <a:pt x="9178" y="2081"/>
                    <a:pt x="9188" y="2081"/>
                    <a:pt x="9204" y="2081"/>
                  </a:cubicBezTo>
                  <a:cubicBezTo>
                    <a:pt x="9212" y="2085"/>
                    <a:pt x="9212" y="2086"/>
                    <a:pt x="9208" y="2086"/>
                  </a:cubicBezTo>
                  <a:cubicBezTo>
                    <a:pt x="9200" y="2086"/>
                    <a:pt x="9176" y="2081"/>
                    <a:pt x="9168" y="2081"/>
                  </a:cubicBezTo>
                  <a:lnTo>
                    <a:pt x="9156" y="2081"/>
                  </a:lnTo>
                  <a:cubicBezTo>
                    <a:pt x="9182" y="2094"/>
                    <a:pt x="9193" y="2098"/>
                    <a:pt x="9199" y="2098"/>
                  </a:cubicBezTo>
                  <a:cubicBezTo>
                    <a:pt x="9204" y="2098"/>
                    <a:pt x="9205" y="2095"/>
                    <a:pt x="9205" y="2093"/>
                  </a:cubicBezTo>
                  <a:lnTo>
                    <a:pt x="9205" y="2093"/>
                  </a:lnTo>
                  <a:cubicBezTo>
                    <a:pt x="9227" y="2093"/>
                    <a:pt x="9217" y="2093"/>
                    <a:pt x="9251" y="2105"/>
                  </a:cubicBezTo>
                  <a:lnTo>
                    <a:pt x="9192" y="2105"/>
                  </a:lnTo>
                  <a:cubicBezTo>
                    <a:pt x="9192" y="2105"/>
                    <a:pt x="9192" y="2105"/>
                    <a:pt x="9192" y="2117"/>
                  </a:cubicBezTo>
                  <a:lnTo>
                    <a:pt x="9156" y="2117"/>
                  </a:lnTo>
                  <a:cubicBezTo>
                    <a:pt x="9204" y="2129"/>
                    <a:pt x="9240" y="2129"/>
                    <a:pt x="9275" y="2129"/>
                  </a:cubicBezTo>
                  <a:lnTo>
                    <a:pt x="9263" y="2129"/>
                  </a:lnTo>
                  <a:cubicBezTo>
                    <a:pt x="9255" y="2129"/>
                    <a:pt x="9227" y="2130"/>
                    <a:pt x="9198" y="2131"/>
                  </a:cubicBezTo>
                  <a:lnTo>
                    <a:pt x="9198" y="2131"/>
                  </a:lnTo>
                  <a:cubicBezTo>
                    <a:pt x="9202" y="2130"/>
                    <a:pt x="9204" y="2129"/>
                    <a:pt x="9204" y="2129"/>
                  </a:cubicBezTo>
                  <a:lnTo>
                    <a:pt x="9204" y="2129"/>
                  </a:lnTo>
                  <a:cubicBezTo>
                    <a:pt x="9144" y="2133"/>
                    <a:pt x="9128" y="2134"/>
                    <a:pt x="9135" y="2134"/>
                  </a:cubicBezTo>
                  <a:cubicBezTo>
                    <a:pt x="9141" y="2134"/>
                    <a:pt x="9169" y="2133"/>
                    <a:pt x="9198" y="2131"/>
                  </a:cubicBezTo>
                  <a:lnTo>
                    <a:pt x="9198" y="2131"/>
                  </a:lnTo>
                  <a:cubicBezTo>
                    <a:pt x="9190" y="2135"/>
                    <a:pt x="9176" y="2141"/>
                    <a:pt x="9168" y="2141"/>
                  </a:cubicBezTo>
                  <a:lnTo>
                    <a:pt x="9192" y="2141"/>
                  </a:lnTo>
                  <a:cubicBezTo>
                    <a:pt x="9192" y="2145"/>
                    <a:pt x="9187" y="2148"/>
                    <a:pt x="9183" y="2150"/>
                  </a:cubicBezTo>
                  <a:lnTo>
                    <a:pt x="9183" y="2150"/>
                  </a:lnTo>
                  <a:cubicBezTo>
                    <a:pt x="9172" y="2146"/>
                    <a:pt x="9167" y="2144"/>
                    <a:pt x="9164" y="2144"/>
                  </a:cubicBezTo>
                  <a:cubicBezTo>
                    <a:pt x="9160" y="2144"/>
                    <a:pt x="9157" y="2146"/>
                    <a:pt x="9149" y="2150"/>
                  </a:cubicBezTo>
                  <a:lnTo>
                    <a:pt x="9149" y="2150"/>
                  </a:lnTo>
                  <a:cubicBezTo>
                    <a:pt x="9151" y="2150"/>
                    <a:pt x="9154" y="2149"/>
                    <a:pt x="9158" y="2149"/>
                  </a:cubicBezTo>
                  <a:cubicBezTo>
                    <a:pt x="9164" y="2149"/>
                    <a:pt x="9171" y="2150"/>
                    <a:pt x="9177" y="2152"/>
                  </a:cubicBezTo>
                  <a:lnTo>
                    <a:pt x="9177" y="2152"/>
                  </a:lnTo>
                  <a:cubicBezTo>
                    <a:pt x="9175" y="2152"/>
                    <a:pt x="9176" y="2152"/>
                    <a:pt x="9179" y="2153"/>
                  </a:cubicBezTo>
                  <a:lnTo>
                    <a:pt x="9179" y="2153"/>
                  </a:lnTo>
                  <a:cubicBezTo>
                    <a:pt x="9179" y="2153"/>
                    <a:pt x="9180" y="2153"/>
                    <a:pt x="9180" y="2153"/>
                  </a:cubicBezTo>
                  <a:lnTo>
                    <a:pt x="9180" y="2153"/>
                  </a:lnTo>
                  <a:cubicBezTo>
                    <a:pt x="9180" y="2153"/>
                    <a:pt x="9180" y="2153"/>
                    <a:pt x="9180" y="2153"/>
                  </a:cubicBezTo>
                  <a:lnTo>
                    <a:pt x="9311" y="2153"/>
                  </a:lnTo>
                  <a:cubicBezTo>
                    <a:pt x="9299" y="2159"/>
                    <a:pt x="9263" y="2159"/>
                    <a:pt x="9237" y="2159"/>
                  </a:cubicBezTo>
                  <a:cubicBezTo>
                    <a:pt x="9210" y="2159"/>
                    <a:pt x="9192" y="2159"/>
                    <a:pt x="9216" y="2165"/>
                  </a:cubicBezTo>
                  <a:cubicBezTo>
                    <a:pt x="9192" y="2165"/>
                    <a:pt x="9184" y="2165"/>
                    <a:pt x="9181" y="2161"/>
                  </a:cubicBezTo>
                  <a:lnTo>
                    <a:pt x="9181" y="2161"/>
                  </a:lnTo>
                  <a:cubicBezTo>
                    <a:pt x="9174" y="2163"/>
                    <a:pt x="9159" y="2165"/>
                    <a:pt x="9132" y="2165"/>
                  </a:cubicBezTo>
                  <a:lnTo>
                    <a:pt x="9144" y="2165"/>
                  </a:lnTo>
                  <a:cubicBezTo>
                    <a:pt x="9148" y="2169"/>
                    <a:pt x="9150" y="2171"/>
                    <a:pt x="9149" y="2173"/>
                  </a:cubicBezTo>
                  <a:lnTo>
                    <a:pt x="9149" y="2173"/>
                  </a:lnTo>
                  <a:cubicBezTo>
                    <a:pt x="9150" y="2173"/>
                    <a:pt x="9150" y="2173"/>
                    <a:pt x="9151" y="2173"/>
                  </a:cubicBezTo>
                  <a:cubicBezTo>
                    <a:pt x="9163" y="2173"/>
                    <a:pt x="9170" y="2178"/>
                    <a:pt x="9183" y="2179"/>
                  </a:cubicBezTo>
                  <a:lnTo>
                    <a:pt x="9183" y="2179"/>
                  </a:lnTo>
                  <a:cubicBezTo>
                    <a:pt x="9193" y="2178"/>
                    <a:pt x="9195" y="2176"/>
                    <a:pt x="9180" y="2176"/>
                  </a:cubicBezTo>
                  <a:lnTo>
                    <a:pt x="9216" y="2176"/>
                  </a:lnTo>
                  <a:cubicBezTo>
                    <a:pt x="9206" y="2179"/>
                    <a:pt x="9198" y="2180"/>
                    <a:pt x="9191" y="2180"/>
                  </a:cubicBezTo>
                  <a:cubicBezTo>
                    <a:pt x="9188" y="2180"/>
                    <a:pt x="9185" y="2180"/>
                    <a:pt x="9183" y="2179"/>
                  </a:cubicBezTo>
                  <a:lnTo>
                    <a:pt x="9183" y="2179"/>
                  </a:lnTo>
                  <a:cubicBezTo>
                    <a:pt x="9155" y="2184"/>
                    <a:pt x="9066" y="2192"/>
                    <a:pt x="9073" y="2192"/>
                  </a:cubicBezTo>
                  <a:cubicBezTo>
                    <a:pt x="9078" y="2192"/>
                    <a:pt x="9125" y="2189"/>
                    <a:pt x="9261" y="2178"/>
                  </a:cubicBezTo>
                  <a:lnTo>
                    <a:pt x="9261" y="2178"/>
                  </a:lnTo>
                  <a:cubicBezTo>
                    <a:pt x="9239" y="2188"/>
                    <a:pt x="9227" y="2188"/>
                    <a:pt x="9216" y="2188"/>
                  </a:cubicBezTo>
                  <a:cubicBezTo>
                    <a:pt x="9240" y="2188"/>
                    <a:pt x="9275" y="2200"/>
                    <a:pt x="9299" y="2200"/>
                  </a:cubicBezTo>
                  <a:cubicBezTo>
                    <a:pt x="9287" y="2200"/>
                    <a:pt x="9263" y="2212"/>
                    <a:pt x="9323" y="2212"/>
                  </a:cubicBezTo>
                  <a:cubicBezTo>
                    <a:pt x="9331" y="2212"/>
                    <a:pt x="9275" y="2217"/>
                    <a:pt x="9259" y="2217"/>
                  </a:cubicBezTo>
                  <a:cubicBezTo>
                    <a:pt x="9252" y="2217"/>
                    <a:pt x="9251" y="2217"/>
                    <a:pt x="9260" y="2215"/>
                  </a:cubicBezTo>
                  <a:lnTo>
                    <a:pt x="9260" y="2215"/>
                  </a:lnTo>
                  <a:cubicBezTo>
                    <a:pt x="9243" y="2218"/>
                    <a:pt x="9219" y="2224"/>
                    <a:pt x="9251" y="2224"/>
                  </a:cubicBezTo>
                  <a:cubicBezTo>
                    <a:pt x="9212" y="2224"/>
                    <a:pt x="9074" y="2235"/>
                    <a:pt x="8953" y="2235"/>
                  </a:cubicBezTo>
                  <a:cubicBezTo>
                    <a:pt x="8852" y="2235"/>
                    <a:pt x="8762" y="2227"/>
                    <a:pt x="8751" y="2200"/>
                  </a:cubicBezTo>
                  <a:lnTo>
                    <a:pt x="8763" y="2200"/>
                  </a:lnTo>
                  <a:cubicBezTo>
                    <a:pt x="8739" y="2200"/>
                    <a:pt x="8787" y="2188"/>
                    <a:pt x="8787" y="2176"/>
                  </a:cubicBezTo>
                  <a:cubicBezTo>
                    <a:pt x="8781" y="2173"/>
                    <a:pt x="8774" y="2170"/>
                    <a:pt x="8767" y="2167"/>
                  </a:cubicBezTo>
                  <a:lnTo>
                    <a:pt x="8767" y="2167"/>
                  </a:lnTo>
                  <a:cubicBezTo>
                    <a:pt x="8808" y="2168"/>
                    <a:pt x="8834" y="2168"/>
                    <a:pt x="8849" y="2168"/>
                  </a:cubicBezTo>
                  <a:cubicBezTo>
                    <a:pt x="8895" y="2168"/>
                    <a:pt x="8839" y="2166"/>
                    <a:pt x="8761" y="2164"/>
                  </a:cubicBezTo>
                  <a:lnTo>
                    <a:pt x="8761" y="2164"/>
                  </a:lnTo>
                  <a:cubicBezTo>
                    <a:pt x="8748" y="2157"/>
                    <a:pt x="8745" y="2153"/>
                    <a:pt x="8775" y="2153"/>
                  </a:cubicBezTo>
                  <a:lnTo>
                    <a:pt x="8763" y="2153"/>
                  </a:lnTo>
                  <a:cubicBezTo>
                    <a:pt x="8759" y="2149"/>
                    <a:pt x="8754" y="2147"/>
                    <a:pt x="8749" y="2147"/>
                  </a:cubicBezTo>
                  <a:cubicBezTo>
                    <a:pt x="8738" y="2147"/>
                    <a:pt x="8728" y="2153"/>
                    <a:pt x="8728" y="2153"/>
                  </a:cubicBezTo>
                  <a:cubicBezTo>
                    <a:pt x="8728" y="2141"/>
                    <a:pt x="8739" y="2141"/>
                    <a:pt x="8751" y="2141"/>
                  </a:cubicBezTo>
                  <a:cubicBezTo>
                    <a:pt x="8739" y="2141"/>
                    <a:pt x="8716" y="2141"/>
                    <a:pt x="8716" y="2129"/>
                  </a:cubicBezTo>
                  <a:lnTo>
                    <a:pt x="8716" y="2129"/>
                  </a:lnTo>
                  <a:cubicBezTo>
                    <a:pt x="8720" y="2133"/>
                    <a:pt x="8722" y="2134"/>
                    <a:pt x="8724" y="2134"/>
                  </a:cubicBezTo>
                  <a:cubicBezTo>
                    <a:pt x="8726" y="2134"/>
                    <a:pt x="8724" y="2129"/>
                    <a:pt x="8716" y="2129"/>
                  </a:cubicBezTo>
                  <a:lnTo>
                    <a:pt x="8716" y="2129"/>
                  </a:lnTo>
                  <a:cubicBezTo>
                    <a:pt x="8716" y="2129"/>
                    <a:pt x="8716" y="2129"/>
                    <a:pt x="8716" y="2129"/>
                  </a:cubicBezTo>
                  <a:lnTo>
                    <a:pt x="8704" y="2129"/>
                  </a:lnTo>
                  <a:cubicBezTo>
                    <a:pt x="8739" y="2105"/>
                    <a:pt x="8716" y="2105"/>
                    <a:pt x="8775" y="2093"/>
                  </a:cubicBezTo>
                  <a:cubicBezTo>
                    <a:pt x="8728" y="2093"/>
                    <a:pt x="8716" y="2069"/>
                    <a:pt x="8680" y="2069"/>
                  </a:cubicBezTo>
                  <a:cubicBezTo>
                    <a:pt x="8692" y="2063"/>
                    <a:pt x="8710" y="2063"/>
                    <a:pt x="8726" y="2063"/>
                  </a:cubicBezTo>
                  <a:cubicBezTo>
                    <a:pt x="8742" y="2063"/>
                    <a:pt x="8757" y="2063"/>
                    <a:pt x="8763" y="2057"/>
                  </a:cubicBezTo>
                  <a:cubicBezTo>
                    <a:pt x="8716" y="2057"/>
                    <a:pt x="8739" y="2045"/>
                    <a:pt x="8716" y="2034"/>
                  </a:cubicBezTo>
                  <a:cubicBezTo>
                    <a:pt x="8716" y="2022"/>
                    <a:pt x="8728" y="2022"/>
                    <a:pt x="8739" y="2022"/>
                  </a:cubicBezTo>
                  <a:cubicBezTo>
                    <a:pt x="8728" y="2022"/>
                    <a:pt x="8704" y="2022"/>
                    <a:pt x="8704" y="2010"/>
                  </a:cubicBezTo>
                  <a:cubicBezTo>
                    <a:pt x="8724" y="2010"/>
                    <a:pt x="8832" y="1983"/>
                    <a:pt x="8728" y="1983"/>
                  </a:cubicBezTo>
                  <a:cubicBezTo>
                    <a:pt x="8710" y="1983"/>
                    <a:pt x="8687" y="1984"/>
                    <a:pt x="8656" y="1986"/>
                  </a:cubicBezTo>
                  <a:cubicBezTo>
                    <a:pt x="8728" y="1974"/>
                    <a:pt x="8728" y="1950"/>
                    <a:pt x="8751" y="1950"/>
                  </a:cubicBezTo>
                  <a:cubicBezTo>
                    <a:pt x="8739" y="1950"/>
                    <a:pt x="8739" y="1926"/>
                    <a:pt x="8704" y="1926"/>
                  </a:cubicBezTo>
                  <a:cubicBezTo>
                    <a:pt x="8799" y="1903"/>
                    <a:pt x="8668" y="1903"/>
                    <a:pt x="8751" y="1891"/>
                  </a:cubicBezTo>
                  <a:cubicBezTo>
                    <a:pt x="8692" y="1891"/>
                    <a:pt x="8692" y="1879"/>
                    <a:pt x="8751" y="1855"/>
                  </a:cubicBezTo>
                  <a:cubicBezTo>
                    <a:pt x="8723" y="1855"/>
                    <a:pt x="8696" y="1853"/>
                    <a:pt x="8671" y="1853"/>
                  </a:cubicBezTo>
                  <a:cubicBezTo>
                    <a:pt x="8632" y="1853"/>
                    <a:pt x="8597" y="1857"/>
                    <a:pt x="8561" y="1879"/>
                  </a:cubicBezTo>
                  <a:cubicBezTo>
                    <a:pt x="8569" y="1879"/>
                    <a:pt x="8508" y="1884"/>
                    <a:pt x="8516" y="1884"/>
                  </a:cubicBezTo>
                  <a:cubicBezTo>
                    <a:pt x="8519" y="1884"/>
                    <a:pt x="8537" y="1883"/>
                    <a:pt x="8582" y="1880"/>
                  </a:cubicBezTo>
                  <a:lnTo>
                    <a:pt x="8582" y="1880"/>
                  </a:lnTo>
                  <a:cubicBezTo>
                    <a:pt x="8566" y="1885"/>
                    <a:pt x="8561" y="1888"/>
                    <a:pt x="8564" y="1888"/>
                  </a:cubicBezTo>
                  <a:cubicBezTo>
                    <a:pt x="8566" y="1888"/>
                    <a:pt x="8570" y="1887"/>
                    <a:pt x="8577" y="1885"/>
                  </a:cubicBezTo>
                  <a:lnTo>
                    <a:pt x="8577" y="1885"/>
                  </a:lnTo>
                  <a:cubicBezTo>
                    <a:pt x="8568" y="1891"/>
                    <a:pt x="8558" y="1891"/>
                    <a:pt x="8549" y="1891"/>
                  </a:cubicBezTo>
                  <a:cubicBezTo>
                    <a:pt x="8561" y="1903"/>
                    <a:pt x="8585" y="1914"/>
                    <a:pt x="8597" y="1926"/>
                  </a:cubicBezTo>
                  <a:lnTo>
                    <a:pt x="8549" y="1926"/>
                  </a:lnTo>
                  <a:cubicBezTo>
                    <a:pt x="8549" y="1926"/>
                    <a:pt x="8609" y="1938"/>
                    <a:pt x="8561" y="1938"/>
                  </a:cubicBezTo>
                  <a:lnTo>
                    <a:pt x="8597" y="1938"/>
                  </a:lnTo>
                  <a:cubicBezTo>
                    <a:pt x="8537" y="1950"/>
                    <a:pt x="8573" y="1962"/>
                    <a:pt x="8537" y="1962"/>
                  </a:cubicBezTo>
                  <a:cubicBezTo>
                    <a:pt x="8561" y="1962"/>
                    <a:pt x="8525" y="1974"/>
                    <a:pt x="8537" y="1974"/>
                  </a:cubicBezTo>
                  <a:lnTo>
                    <a:pt x="8585" y="1974"/>
                  </a:lnTo>
                  <a:cubicBezTo>
                    <a:pt x="8561" y="1974"/>
                    <a:pt x="8525" y="1974"/>
                    <a:pt x="8561" y="1986"/>
                  </a:cubicBezTo>
                  <a:lnTo>
                    <a:pt x="8537" y="1986"/>
                  </a:lnTo>
                  <a:cubicBezTo>
                    <a:pt x="8547" y="1986"/>
                    <a:pt x="8571" y="2001"/>
                    <a:pt x="8544" y="2001"/>
                  </a:cubicBezTo>
                  <a:cubicBezTo>
                    <a:pt x="8542" y="2001"/>
                    <a:pt x="8539" y="2001"/>
                    <a:pt x="8536" y="2001"/>
                  </a:cubicBezTo>
                  <a:lnTo>
                    <a:pt x="8536" y="2001"/>
                  </a:lnTo>
                  <a:cubicBezTo>
                    <a:pt x="8540" y="2003"/>
                    <a:pt x="8545" y="2005"/>
                    <a:pt x="8549" y="2010"/>
                  </a:cubicBezTo>
                  <a:cubicBezTo>
                    <a:pt x="8525" y="2010"/>
                    <a:pt x="8513" y="2010"/>
                    <a:pt x="8549" y="2022"/>
                  </a:cubicBezTo>
                  <a:cubicBezTo>
                    <a:pt x="8466" y="2022"/>
                    <a:pt x="8561" y="2034"/>
                    <a:pt x="8501" y="2034"/>
                  </a:cubicBezTo>
                  <a:lnTo>
                    <a:pt x="8573" y="2034"/>
                  </a:lnTo>
                  <a:cubicBezTo>
                    <a:pt x="8563" y="2043"/>
                    <a:pt x="8561" y="2045"/>
                    <a:pt x="8567" y="2045"/>
                  </a:cubicBezTo>
                  <a:lnTo>
                    <a:pt x="8567" y="2045"/>
                  </a:lnTo>
                  <a:cubicBezTo>
                    <a:pt x="8552" y="2045"/>
                    <a:pt x="8542" y="2042"/>
                    <a:pt x="8531" y="2042"/>
                  </a:cubicBezTo>
                  <a:cubicBezTo>
                    <a:pt x="8519" y="2042"/>
                    <a:pt x="8507" y="2045"/>
                    <a:pt x="8489" y="2057"/>
                  </a:cubicBezTo>
                  <a:lnTo>
                    <a:pt x="8501" y="2057"/>
                  </a:lnTo>
                  <a:cubicBezTo>
                    <a:pt x="8533" y="2053"/>
                    <a:pt x="8546" y="2052"/>
                    <a:pt x="8549" y="2052"/>
                  </a:cubicBezTo>
                  <a:lnTo>
                    <a:pt x="8549" y="2052"/>
                  </a:lnTo>
                  <a:cubicBezTo>
                    <a:pt x="8556" y="2052"/>
                    <a:pt x="8521" y="2057"/>
                    <a:pt x="8513" y="2057"/>
                  </a:cubicBezTo>
                  <a:cubicBezTo>
                    <a:pt x="8537" y="2057"/>
                    <a:pt x="8561" y="2069"/>
                    <a:pt x="8585" y="2069"/>
                  </a:cubicBezTo>
                  <a:lnTo>
                    <a:pt x="8537" y="2069"/>
                  </a:lnTo>
                  <a:cubicBezTo>
                    <a:pt x="8549" y="2081"/>
                    <a:pt x="8549" y="2081"/>
                    <a:pt x="8561" y="2081"/>
                  </a:cubicBezTo>
                  <a:cubicBezTo>
                    <a:pt x="8557" y="2081"/>
                    <a:pt x="8560" y="2083"/>
                    <a:pt x="8566" y="2085"/>
                  </a:cubicBezTo>
                  <a:lnTo>
                    <a:pt x="8566" y="2085"/>
                  </a:lnTo>
                  <a:cubicBezTo>
                    <a:pt x="8565" y="2084"/>
                    <a:pt x="8563" y="2082"/>
                    <a:pt x="8561" y="2081"/>
                  </a:cubicBezTo>
                  <a:lnTo>
                    <a:pt x="8561" y="2081"/>
                  </a:lnTo>
                  <a:cubicBezTo>
                    <a:pt x="8578" y="2081"/>
                    <a:pt x="8587" y="2087"/>
                    <a:pt x="8588" y="2090"/>
                  </a:cubicBezTo>
                  <a:lnTo>
                    <a:pt x="8588" y="2090"/>
                  </a:lnTo>
                  <a:cubicBezTo>
                    <a:pt x="8580" y="2088"/>
                    <a:pt x="8572" y="2086"/>
                    <a:pt x="8566" y="2085"/>
                  </a:cubicBezTo>
                  <a:lnTo>
                    <a:pt x="8566" y="2085"/>
                  </a:lnTo>
                  <a:cubicBezTo>
                    <a:pt x="8575" y="2090"/>
                    <a:pt x="8581" y="2092"/>
                    <a:pt x="8585" y="2092"/>
                  </a:cubicBezTo>
                  <a:cubicBezTo>
                    <a:pt x="8587" y="2092"/>
                    <a:pt x="8588" y="2091"/>
                    <a:pt x="8588" y="2090"/>
                  </a:cubicBezTo>
                  <a:lnTo>
                    <a:pt x="8588" y="2090"/>
                  </a:lnTo>
                  <a:cubicBezTo>
                    <a:pt x="8596" y="2092"/>
                    <a:pt x="8604" y="2093"/>
                    <a:pt x="8609" y="2093"/>
                  </a:cubicBezTo>
                  <a:lnTo>
                    <a:pt x="8597" y="2093"/>
                  </a:lnTo>
                  <a:cubicBezTo>
                    <a:pt x="8620" y="2093"/>
                    <a:pt x="8620" y="2093"/>
                    <a:pt x="8644" y="2105"/>
                  </a:cubicBezTo>
                  <a:lnTo>
                    <a:pt x="8585" y="2105"/>
                  </a:lnTo>
                  <a:cubicBezTo>
                    <a:pt x="8561" y="2117"/>
                    <a:pt x="8620" y="2129"/>
                    <a:pt x="8573" y="2129"/>
                  </a:cubicBezTo>
                  <a:lnTo>
                    <a:pt x="8668" y="2129"/>
                  </a:lnTo>
                  <a:cubicBezTo>
                    <a:pt x="8636" y="2129"/>
                    <a:pt x="8605" y="2134"/>
                    <a:pt x="8573" y="2134"/>
                  </a:cubicBezTo>
                  <a:cubicBezTo>
                    <a:pt x="8557" y="2134"/>
                    <a:pt x="8541" y="2133"/>
                    <a:pt x="8525" y="2129"/>
                  </a:cubicBezTo>
                  <a:lnTo>
                    <a:pt x="8525" y="2129"/>
                  </a:lnTo>
                  <a:cubicBezTo>
                    <a:pt x="8537" y="2135"/>
                    <a:pt x="8570" y="2135"/>
                    <a:pt x="8589" y="2135"/>
                  </a:cubicBezTo>
                  <a:cubicBezTo>
                    <a:pt x="8609" y="2135"/>
                    <a:pt x="8614" y="2135"/>
                    <a:pt x="8573" y="2141"/>
                  </a:cubicBezTo>
                  <a:cubicBezTo>
                    <a:pt x="8573" y="2141"/>
                    <a:pt x="8577" y="2143"/>
                    <a:pt x="8582" y="2144"/>
                  </a:cubicBezTo>
                  <a:lnTo>
                    <a:pt x="8582" y="2144"/>
                  </a:lnTo>
                  <a:cubicBezTo>
                    <a:pt x="8571" y="2147"/>
                    <a:pt x="8569" y="2147"/>
                    <a:pt x="8567" y="2147"/>
                  </a:cubicBezTo>
                  <a:cubicBezTo>
                    <a:pt x="8565" y="2147"/>
                    <a:pt x="8563" y="2147"/>
                    <a:pt x="8558" y="2148"/>
                  </a:cubicBezTo>
                  <a:lnTo>
                    <a:pt x="8558" y="2148"/>
                  </a:lnTo>
                  <a:cubicBezTo>
                    <a:pt x="8556" y="2147"/>
                    <a:pt x="8554" y="2147"/>
                    <a:pt x="8552" y="2147"/>
                  </a:cubicBezTo>
                  <a:cubicBezTo>
                    <a:pt x="8546" y="2147"/>
                    <a:pt x="8541" y="2149"/>
                    <a:pt x="8537" y="2153"/>
                  </a:cubicBezTo>
                  <a:cubicBezTo>
                    <a:pt x="8547" y="2150"/>
                    <a:pt x="8554" y="2149"/>
                    <a:pt x="8558" y="2148"/>
                  </a:cubicBezTo>
                  <a:lnTo>
                    <a:pt x="8558" y="2148"/>
                  </a:lnTo>
                  <a:cubicBezTo>
                    <a:pt x="8568" y="2149"/>
                    <a:pt x="8578" y="2153"/>
                    <a:pt x="8585" y="2153"/>
                  </a:cubicBezTo>
                  <a:cubicBezTo>
                    <a:pt x="8585" y="2153"/>
                    <a:pt x="8585" y="2153"/>
                    <a:pt x="8585" y="2153"/>
                  </a:cubicBezTo>
                  <a:lnTo>
                    <a:pt x="8585" y="2153"/>
                  </a:lnTo>
                  <a:cubicBezTo>
                    <a:pt x="8555" y="2153"/>
                    <a:pt x="8562" y="2153"/>
                    <a:pt x="8583" y="2154"/>
                  </a:cubicBezTo>
                  <a:lnTo>
                    <a:pt x="8583" y="2154"/>
                  </a:lnTo>
                  <a:cubicBezTo>
                    <a:pt x="8577" y="2157"/>
                    <a:pt x="8580" y="2158"/>
                    <a:pt x="8586" y="2158"/>
                  </a:cubicBezTo>
                  <a:cubicBezTo>
                    <a:pt x="8594" y="2158"/>
                    <a:pt x="8608" y="2156"/>
                    <a:pt x="8618" y="2155"/>
                  </a:cubicBezTo>
                  <a:lnTo>
                    <a:pt x="8618" y="2155"/>
                  </a:lnTo>
                  <a:cubicBezTo>
                    <a:pt x="8655" y="2156"/>
                    <a:pt x="8697" y="2159"/>
                    <a:pt x="8703" y="2163"/>
                  </a:cubicBezTo>
                  <a:lnTo>
                    <a:pt x="8703" y="2163"/>
                  </a:lnTo>
                  <a:cubicBezTo>
                    <a:pt x="8656" y="2162"/>
                    <a:pt x="8607" y="2161"/>
                    <a:pt x="8570" y="2161"/>
                  </a:cubicBezTo>
                  <a:cubicBezTo>
                    <a:pt x="8527" y="2161"/>
                    <a:pt x="8501" y="2162"/>
                    <a:pt x="8513" y="2165"/>
                  </a:cubicBezTo>
                  <a:cubicBezTo>
                    <a:pt x="8549" y="2170"/>
                    <a:pt x="8561" y="2170"/>
                    <a:pt x="8561" y="2170"/>
                  </a:cubicBezTo>
                  <a:cubicBezTo>
                    <a:pt x="8561" y="2170"/>
                    <a:pt x="8555" y="2170"/>
                    <a:pt x="8547" y="2173"/>
                  </a:cubicBezTo>
                  <a:lnTo>
                    <a:pt x="8547" y="2173"/>
                  </a:lnTo>
                  <a:cubicBezTo>
                    <a:pt x="8553" y="2172"/>
                    <a:pt x="8558" y="2172"/>
                    <a:pt x="8564" y="2171"/>
                  </a:cubicBezTo>
                  <a:lnTo>
                    <a:pt x="8564" y="2171"/>
                  </a:lnTo>
                  <a:cubicBezTo>
                    <a:pt x="8563" y="2172"/>
                    <a:pt x="8566" y="2176"/>
                    <a:pt x="8573" y="2176"/>
                  </a:cubicBezTo>
                  <a:cubicBezTo>
                    <a:pt x="8570" y="2173"/>
                    <a:pt x="8567" y="2172"/>
                    <a:pt x="8566" y="2171"/>
                  </a:cubicBezTo>
                  <a:lnTo>
                    <a:pt x="8566" y="2171"/>
                  </a:lnTo>
                  <a:cubicBezTo>
                    <a:pt x="8565" y="2171"/>
                    <a:pt x="8565" y="2171"/>
                    <a:pt x="8564" y="2171"/>
                  </a:cubicBezTo>
                  <a:lnTo>
                    <a:pt x="8564" y="2171"/>
                  </a:lnTo>
                  <a:cubicBezTo>
                    <a:pt x="8564" y="2171"/>
                    <a:pt x="8565" y="2171"/>
                    <a:pt x="8565" y="2171"/>
                  </a:cubicBezTo>
                  <a:lnTo>
                    <a:pt x="8565" y="2171"/>
                  </a:lnTo>
                  <a:cubicBezTo>
                    <a:pt x="8565" y="2171"/>
                    <a:pt x="8565" y="2171"/>
                    <a:pt x="8566" y="2171"/>
                  </a:cubicBezTo>
                  <a:lnTo>
                    <a:pt x="8566" y="2171"/>
                  </a:lnTo>
                  <a:cubicBezTo>
                    <a:pt x="8569" y="2171"/>
                    <a:pt x="8573" y="2171"/>
                    <a:pt x="8577" y="2171"/>
                  </a:cubicBezTo>
                  <a:cubicBezTo>
                    <a:pt x="8614" y="2171"/>
                    <a:pt x="8656" y="2176"/>
                    <a:pt x="8704" y="2176"/>
                  </a:cubicBezTo>
                  <a:lnTo>
                    <a:pt x="8668" y="2176"/>
                  </a:lnTo>
                  <a:cubicBezTo>
                    <a:pt x="8661" y="2177"/>
                    <a:pt x="8654" y="2178"/>
                    <a:pt x="8648" y="2178"/>
                  </a:cubicBezTo>
                  <a:lnTo>
                    <a:pt x="8648" y="2178"/>
                  </a:lnTo>
                  <a:cubicBezTo>
                    <a:pt x="8650" y="2178"/>
                    <a:pt x="8653" y="2177"/>
                    <a:pt x="8656" y="2176"/>
                  </a:cubicBezTo>
                  <a:lnTo>
                    <a:pt x="8585" y="2176"/>
                  </a:lnTo>
                  <a:cubicBezTo>
                    <a:pt x="8640" y="2176"/>
                    <a:pt x="8468" y="2192"/>
                    <a:pt x="8474" y="2192"/>
                  </a:cubicBezTo>
                  <a:cubicBezTo>
                    <a:pt x="8477" y="2192"/>
                    <a:pt x="8521" y="2189"/>
                    <a:pt x="8648" y="2178"/>
                  </a:cubicBezTo>
                  <a:lnTo>
                    <a:pt x="8648" y="2178"/>
                  </a:lnTo>
                  <a:cubicBezTo>
                    <a:pt x="8599" y="2188"/>
                    <a:pt x="8625" y="2189"/>
                    <a:pt x="8704" y="2200"/>
                  </a:cubicBezTo>
                  <a:lnTo>
                    <a:pt x="8609" y="2200"/>
                  </a:lnTo>
                  <a:cubicBezTo>
                    <a:pt x="8552" y="2205"/>
                    <a:pt x="8504" y="2207"/>
                    <a:pt x="8464" y="2207"/>
                  </a:cubicBezTo>
                  <a:cubicBezTo>
                    <a:pt x="8285" y="2207"/>
                    <a:pt x="8250" y="2152"/>
                    <a:pt x="8192" y="1938"/>
                  </a:cubicBezTo>
                  <a:cubicBezTo>
                    <a:pt x="8169" y="1854"/>
                    <a:pt x="8088" y="1817"/>
                    <a:pt x="8015" y="1817"/>
                  </a:cubicBezTo>
                  <a:cubicBezTo>
                    <a:pt x="7934" y="1817"/>
                    <a:pt x="7863" y="1863"/>
                    <a:pt x="7894" y="1938"/>
                  </a:cubicBezTo>
                  <a:cubicBezTo>
                    <a:pt x="7835" y="1998"/>
                    <a:pt x="7847" y="2129"/>
                    <a:pt x="7858" y="2176"/>
                  </a:cubicBezTo>
                  <a:cubicBezTo>
                    <a:pt x="7454" y="2176"/>
                    <a:pt x="7692" y="1819"/>
                    <a:pt x="7549" y="1807"/>
                  </a:cubicBezTo>
                  <a:cubicBezTo>
                    <a:pt x="7525" y="1806"/>
                    <a:pt x="7502" y="1805"/>
                    <a:pt x="7482" y="1805"/>
                  </a:cubicBezTo>
                  <a:cubicBezTo>
                    <a:pt x="7352" y="1805"/>
                    <a:pt x="7294" y="1844"/>
                    <a:pt x="7263" y="1998"/>
                  </a:cubicBezTo>
                  <a:cubicBezTo>
                    <a:pt x="7239" y="2022"/>
                    <a:pt x="7263" y="2129"/>
                    <a:pt x="7263" y="2165"/>
                  </a:cubicBezTo>
                  <a:cubicBezTo>
                    <a:pt x="7263" y="2192"/>
                    <a:pt x="7248" y="2203"/>
                    <a:pt x="7224" y="2203"/>
                  </a:cubicBezTo>
                  <a:cubicBezTo>
                    <a:pt x="7156" y="2203"/>
                    <a:pt x="7019" y="2108"/>
                    <a:pt x="7001" y="2045"/>
                  </a:cubicBezTo>
                  <a:cubicBezTo>
                    <a:pt x="6989" y="1986"/>
                    <a:pt x="7001" y="1914"/>
                    <a:pt x="6989" y="1855"/>
                  </a:cubicBezTo>
                  <a:cubicBezTo>
                    <a:pt x="6980" y="1812"/>
                    <a:pt x="6928" y="1794"/>
                    <a:pt x="6870" y="1794"/>
                  </a:cubicBezTo>
                  <a:cubicBezTo>
                    <a:pt x="6784" y="1794"/>
                    <a:pt x="6684" y="1834"/>
                    <a:pt x="6692" y="1891"/>
                  </a:cubicBezTo>
                  <a:cubicBezTo>
                    <a:pt x="6692" y="2069"/>
                    <a:pt x="6537" y="2022"/>
                    <a:pt x="6692" y="2105"/>
                  </a:cubicBezTo>
                  <a:cubicBezTo>
                    <a:pt x="6604" y="2193"/>
                    <a:pt x="6544" y="2227"/>
                    <a:pt x="6504" y="2227"/>
                  </a:cubicBezTo>
                  <a:cubicBezTo>
                    <a:pt x="6363" y="2227"/>
                    <a:pt x="6445" y="1817"/>
                    <a:pt x="6334" y="1807"/>
                  </a:cubicBezTo>
                  <a:cubicBezTo>
                    <a:pt x="6307" y="1792"/>
                    <a:pt x="6280" y="1785"/>
                    <a:pt x="6254" y="1785"/>
                  </a:cubicBezTo>
                  <a:cubicBezTo>
                    <a:pt x="6099" y="1785"/>
                    <a:pt x="5986" y="2023"/>
                    <a:pt x="6108" y="2105"/>
                  </a:cubicBezTo>
                  <a:cubicBezTo>
                    <a:pt x="6017" y="2159"/>
                    <a:pt x="5954" y="2180"/>
                    <a:pt x="5910" y="2180"/>
                  </a:cubicBezTo>
                  <a:cubicBezTo>
                    <a:pt x="5730" y="2180"/>
                    <a:pt x="5873" y="1817"/>
                    <a:pt x="5739" y="1807"/>
                  </a:cubicBezTo>
                  <a:cubicBezTo>
                    <a:pt x="5733" y="1807"/>
                    <a:pt x="5727" y="1807"/>
                    <a:pt x="5721" y="1807"/>
                  </a:cubicBezTo>
                  <a:cubicBezTo>
                    <a:pt x="5353" y="1807"/>
                    <a:pt x="5569" y="2165"/>
                    <a:pt x="5358" y="2165"/>
                  </a:cubicBezTo>
                  <a:cubicBezTo>
                    <a:pt x="5389" y="2141"/>
                    <a:pt x="5387" y="2133"/>
                    <a:pt x="5371" y="2133"/>
                  </a:cubicBezTo>
                  <a:cubicBezTo>
                    <a:pt x="5336" y="2133"/>
                    <a:pt x="5235" y="2168"/>
                    <a:pt x="5227" y="2176"/>
                  </a:cubicBezTo>
                  <a:cubicBezTo>
                    <a:pt x="5215" y="2141"/>
                    <a:pt x="5203" y="2069"/>
                    <a:pt x="5191" y="2034"/>
                  </a:cubicBezTo>
                  <a:cubicBezTo>
                    <a:pt x="5168" y="1974"/>
                    <a:pt x="5203" y="1831"/>
                    <a:pt x="5108" y="1807"/>
                  </a:cubicBezTo>
                  <a:cubicBezTo>
                    <a:pt x="5079" y="1797"/>
                    <a:pt x="5054" y="1792"/>
                    <a:pt x="5033" y="1792"/>
                  </a:cubicBezTo>
                  <a:cubicBezTo>
                    <a:pt x="4929" y="1792"/>
                    <a:pt x="4897" y="1897"/>
                    <a:pt x="4858" y="1986"/>
                  </a:cubicBezTo>
                  <a:cubicBezTo>
                    <a:pt x="4787" y="2117"/>
                    <a:pt x="4799" y="2057"/>
                    <a:pt x="4894" y="2105"/>
                  </a:cubicBezTo>
                  <a:cubicBezTo>
                    <a:pt x="4877" y="2166"/>
                    <a:pt x="4841" y="2188"/>
                    <a:pt x="4800" y="2188"/>
                  </a:cubicBezTo>
                  <a:cubicBezTo>
                    <a:pt x="4720" y="2188"/>
                    <a:pt x="4620" y="2108"/>
                    <a:pt x="4596" y="2069"/>
                  </a:cubicBezTo>
                  <a:cubicBezTo>
                    <a:pt x="4596" y="2034"/>
                    <a:pt x="4572" y="1819"/>
                    <a:pt x="4525" y="1807"/>
                  </a:cubicBezTo>
                  <a:cubicBezTo>
                    <a:pt x="4495" y="1791"/>
                    <a:pt x="4467" y="1784"/>
                    <a:pt x="4441" y="1784"/>
                  </a:cubicBezTo>
                  <a:cubicBezTo>
                    <a:pt x="4351" y="1784"/>
                    <a:pt x="4284" y="1870"/>
                    <a:pt x="4275" y="1962"/>
                  </a:cubicBezTo>
                  <a:cubicBezTo>
                    <a:pt x="4167" y="2045"/>
                    <a:pt x="4227" y="2069"/>
                    <a:pt x="4275" y="2105"/>
                  </a:cubicBezTo>
                  <a:cubicBezTo>
                    <a:pt x="4187" y="2193"/>
                    <a:pt x="4128" y="2227"/>
                    <a:pt x="4088" y="2227"/>
                  </a:cubicBezTo>
                  <a:cubicBezTo>
                    <a:pt x="3950" y="2227"/>
                    <a:pt x="4040" y="1817"/>
                    <a:pt x="3929" y="1807"/>
                  </a:cubicBezTo>
                  <a:cubicBezTo>
                    <a:pt x="3883" y="1782"/>
                    <a:pt x="3845" y="1772"/>
                    <a:pt x="3814" y="1772"/>
                  </a:cubicBezTo>
                  <a:cubicBezTo>
                    <a:pt x="3651" y="1772"/>
                    <a:pt x="3667" y="2059"/>
                    <a:pt x="3667" y="2129"/>
                  </a:cubicBezTo>
                  <a:cubicBezTo>
                    <a:pt x="3667" y="2180"/>
                    <a:pt x="3611" y="2193"/>
                    <a:pt x="3552" y="2193"/>
                  </a:cubicBezTo>
                  <a:cubicBezTo>
                    <a:pt x="3487" y="2193"/>
                    <a:pt x="3417" y="2176"/>
                    <a:pt x="3417" y="2176"/>
                  </a:cubicBezTo>
                  <a:cubicBezTo>
                    <a:pt x="3417" y="2153"/>
                    <a:pt x="3394" y="2069"/>
                    <a:pt x="3382" y="2034"/>
                  </a:cubicBezTo>
                  <a:cubicBezTo>
                    <a:pt x="3370" y="1974"/>
                    <a:pt x="3394" y="1831"/>
                    <a:pt x="3298" y="1807"/>
                  </a:cubicBezTo>
                  <a:cubicBezTo>
                    <a:pt x="3278" y="1799"/>
                    <a:pt x="3258" y="1796"/>
                    <a:pt x="3239" y="1796"/>
                  </a:cubicBezTo>
                  <a:cubicBezTo>
                    <a:pt x="3086" y="1796"/>
                    <a:pt x="2969" y="2021"/>
                    <a:pt x="3096" y="2105"/>
                  </a:cubicBezTo>
                  <a:cubicBezTo>
                    <a:pt x="3087" y="2114"/>
                    <a:pt x="3030" y="2177"/>
                    <a:pt x="2998" y="2177"/>
                  </a:cubicBezTo>
                  <a:cubicBezTo>
                    <a:pt x="2985" y="2177"/>
                    <a:pt x="2977" y="2168"/>
                    <a:pt x="2977" y="2141"/>
                  </a:cubicBezTo>
                  <a:cubicBezTo>
                    <a:pt x="2977" y="2127"/>
                    <a:pt x="2970" y="2122"/>
                    <a:pt x="2958" y="2122"/>
                  </a:cubicBezTo>
                  <a:cubicBezTo>
                    <a:pt x="2933" y="2122"/>
                    <a:pt x="2888" y="2142"/>
                    <a:pt x="2846" y="2142"/>
                  </a:cubicBezTo>
                  <a:cubicBezTo>
                    <a:pt x="2824" y="2142"/>
                    <a:pt x="2802" y="2136"/>
                    <a:pt x="2786" y="2117"/>
                  </a:cubicBezTo>
                  <a:cubicBezTo>
                    <a:pt x="2739" y="2057"/>
                    <a:pt x="2786" y="1926"/>
                    <a:pt x="2774" y="1855"/>
                  </a:cubicBezTo>
                  <a:cubicBezTo>
                    <a:pt x="2763" y="1803"/>
                    <a:pt x="2732" y="1783"/>
                    <a:pt x="2694" y="1783"/>
                  </a:cubicBezTo>
                  <a:cubicBezTo>
                    <a:pt x="2610" y="1783"/>
                    <a:pt x="2489" y="1877"/>
                    <a:pt x="2465" y="1926"/>
                  </a:cubicBezTo>
                  <a:cubicBezTo>
                    <a:pt x="2367" y="1926"/>
                    <a:pt x="2468" y="2096"/>
                    <a:pt x="2486" y="2106"/>
                  </a:cubicBezTo>
                  <a:lnTo>
                    <a:pt x="2486" y="2106"/>
                  </a:lnTo>
                  <a:cubicBezTo>
                    <a:pt x="2380" y="2165"/>
                    <a:pt x="2285" y="2177"/>
                    <a:pt x="2143" y="2188"/>
                  </a:cubicBezTo>
                  <a:cubicBezTo>
                    <a:pt x="2164" y="2181"/>
                    <a:pt x="2169" y="2178"/>
                    <a:pt x="2160" y="2173"/>
                  </a:cubicBezTo>
                  <a:lnTo>
                    <a:pt x="2160" y="2173"/>
                  </a:lnTo>
                  <a:cubicBezTo>
                    <a:pt x="2180" y="2172"/>
                    <a:pt x="2191" y="2171"/>
                    <a:pt x="2181" y="2171"/>
                  </a:cubicBezTo>
                  <a:cubicBezTo>
                    <a:pt x="2177" y="2171"/>
                    <a:pt x="2169" y="2171"/>
                    <a:pt x="2158" y="2171"/>
                  </a:cubicBezTo>
                  <a:lnTo>
                    <a:pt x="2158" y="2171"/>
                  </a:lnTo>
                  <a:cubicBezTo>
                    <a:pt x="2151" y="2167"/>
                    <a:pt x="2138" y="2162"/>
                    <a:pt x="2120" y="2153"/>
                  </a:cubicBezTo>
                  <a:lnTo>
                    <a:pt x="2132" y="2153"/>
                  </a:lnTo>
                  <a:cubicBezTo>
                    <a:pt x="2109" y="2141"/>
                    <a:pt x="2108" y="2135"/>
                    <a:pt x="2108" y="2132"/>
                  </a:cubicBezTo>
                  <a:lnTo>
                    <a:pt x="2108" y="2132"/>
                  </a:lnTo>
                  <a:cubicBezTo>
                    <a:pt x="2117" y="2134"/>
                    <a:pt x="2121" y="2134"/>
                    <a:pt x="2122" y="2134"/>
                  </a:cubicBezTo>
                  <a:cubicBezTo>
                    <a:pt x="2123" y="2134"/>
                    <a:pt x="2113" y="2132"/>
                    <a:pt x="2108" y="2131"/>
                  </a:cubicBezTo>
                  <a:lnTo>
                    <a:pt x="2108" y="2131"/>
                  </a:lnTo>
                  <a:cubicBezTo>
                    <a:pt x="2108" y="2130"/>
                    <a:pt x="2107" y="2129"/>
                    <a:pt x="2104" y="2129"/>
                  </a:cubicBezTo>
                  <a:lnTo>
                    <a:pt x="2104" y="2129"/>
                  </a:lnTo>
                  <a:cubicBezTo>
                    <a:pt x="2104" y="2129"/>
                    <a:pt x="2106" y="2129"/>
                    <a:pt x="2108" y="2129"/>
                  </a:cubicBezTo>
                  <a:lnTo>
                    <a:pt x="2084" y="2129"/>
                  </a:lnTo>
                  <a:cubicBezTo>
                    <a:pt x="2120" y="2105"/>
                    <a:pt x="2096" y="2105"/>
                    <a:pt x="2143" y="2093"/>
                  </a:cubicBezTo>
                  <a:cubicBezTo>
                    <a:pt x="2096" y="2093"/>
                    <a:pt x="2084" y="2057"/>
                    <a:pt x="2060" y="2057"/>
                  </a:cubicBezTo>
                  <a:cubicBezTo>
                    <a:pt x="2065" y="2055"/>
                    <a:pt x="2071" y="2054"/>
                    <a:pt x="2077" y="2054"/>
                  </a:cubicBezTo>
                  <a:cubicBezTo>
                    <a:pt x="2093" y="2054"/>
                    <a:pt x="2111" y="2061"/>
                    <a:pt x="2127" y="2061"/>
                  </a:cubicBezTo>
                  <a:cubicBezTo>
                    <a:pt x="2133" y="2061"/>
                    <a:pt x="2138" y="2060"/>
                    <a:pt x="2143" y="2057"/>
                  </a:cubicBezTo>
                  <a:cubicBezTo>
                    <a:pt x="2108" y="2057"/>
                    <a:pt x="2108" y="2034"/>
                    <a:pt x="2084" y="2022"/>
                  </a:cubicBezTo>
                  <a:lnTo>
                    <a:pt x="2108" y="2022"/>
                  </a:lnTo>
                  <a:cubicBezTo>
                    <a:pt x="2096" y="2022"/>
                    <a:pt x="2084" y="2022"/>
                    <a:pt x="2072" y="2010"/>
                  </a:cubicBezTo>
                  <a:cubicBezTo>
                    <a:pt x="2096" y="2010"/>
                    <a:pt x="2108" y="1998"/>
                    <a:pt x="2132" y="1986"/>
                  </a:cubicBezTo>
                  <a:lnTo>
                    <a:pt x="2036" y="1986"/>
                  </a:lnTo>
                  <a:cubicBezTo>
                    <a:pt x="2072" y="1974"/>
                    <a:pt x="2108" y="1962"/>
                    <a:pt x="2120" y="1950"/>
                  </a:cubicBezTo>
                  <a:cubicBezTo>
                    <a:pt x="2120" y="1950"/>
                    <a:pt x="2108" y="1926"/>
                    <a:pt x="2084" y="1914"/>
                  </a:cubicBezTo>
                  <a:cubicBezTo>
                    <a:pt x="2155" y="1903"/>
                    <a:pt x="2048" y="1903"/>
                    <a:pt x="2120" y="1891"/>
                  </a:cubicBezTo>
                  <a:cubicBezTo>
                    <a:pt x="2072" y="1891"/>
                    <a:pt x="2072" y="1879"/>
                    <a:pt x="2120" y="1855"/>
                  </a:cubicBezTo>
                  <a:cubicBezTo>
                    <a:pt x="2086" y="1855"/>
                    <a:pt x="2059" y="1853"/>
                    <a:pt x="2034" y="1853"/>
                  </a:cubicBezTo>
                  <a:cubicBezTo>
                    <a:pt x="1996" y="1853"/>
                    <a:pt x="1965" y="1857"/>
                    <a:pt x="1929" y="1879"/>
                  </a:cubicBezTo>
                  <a:lnTo>
                    <a:pt x="1977" y="1879"/>
                  </a:lnTo>
                  <a:cubicBezTo>
                    <a:pt x="1953" y="1885"/>
                    <a:pt x="1938" y="1885"/>
                    <a:pt x="1932" y="1885"/>
                  </a:cubicBezTo>
                  <a:cubicBezTo>
                    <a:pt x="1926" y="1885"/>
                    <a:pt x="1929" y="1885"/>
                    <a:pt x="1941" y="1891"/>
                  </a:cubicBezTo>
                  <a:lnTo>
                    <a:pt x="1917" y="1891"/>
                  </a:lnTo>
                  <a:cubicBezTo>
                    <a:pt x="1927" y="1891"/>
                    <a:pt x="1982" y="1921"/>
                    <a:pt x="1979" y="1921"/>
                  </a:cubicBezTo>
                  <a:cubicBezTo>
                    <a:pt x="1979" y="1921"/>
                    <a:pt x="1974" y="1919"/>
                    <a:pt x="1965" y="1914"/>
                  </a:cubicBezTo>
                  <a:lnTo>
                    <a:pt x="1965" y="1914"/>
                  </a:lnTo>
                  <a:cubicBezTo>
                    <a:pt x="1971" y="1920"/>
                    <a:pt x="1962" y="1920"/>
                    <a:pt x="1951" y="1920"/>
                  </a:cubicBezTo>
                  <a:cubicBezTo>
                    <a:pt x="1943" y="1920"/>
                    <a:pt x="1934" y="1920"/>
                    <a:pt x="1931" y="1923"/>
                  </a:cubicBezTo>
                  <a:lnTo>
                    <a:pt x="1931" y="1923"/>
                  </a:lnTo>
                  <a:cubicBezTo>
                    <a:pt x="1930" y="1923"/>
                    <a:pt x="1929" y="1923"/>
                    <a:pt x="1928" y="1923"/>
                  </a:cubicBezTo>
                  <a:cubicBezTo>
                    <a:pt x="1923" y="1923"/>
                    <a:pt x="1920" y="1924"/>
                    <a:pt x="1917" y="1926"/>
                  </a:cubicBezTo>
                  <a:lnTo>
                    <a:pt x="1929" y="1926"/>
                  </a:lnTo>
                  <a:cubicBezTo>
                    <a:pt x="1929" y="1925"/>
                    <a:pt x="1930" y="1924"/>
                    <a:pt x="1931" y="1923"/>
                  </a:cubicBezTo>
                  <a:lnTo>
                    <a:pt x="1931" y="1923"/>
                  </a:lnTo>
                  <a:cubicBezTo>
                    <a:pt x="1948" y="1925"/>
                    <a:pt x="1968" y="1938"/>
                    <a:pt x="1941" y="1938"/>
                  </a:cubicBezTo>
                  <a:lnTo>
                    <a:pt x="1965" y="1938"/>
                  </a:lnTo>
                  <a:cubicBezTo>
                    <a:pt x="1917" y="1950"/>
                    <a:pt x="1941" y="1962"/>
                    <a:pt x="1917" y="1962"/>
                  </a:cubicBezTo>
                  <a:cubicBezTo>
                    <a:pt x="1929" y="1962"/>
                    <a:pt x="1905" y="1974"/>
                    <a:pt x="1905" y="1974"/>
                  </a:cubicBezTo>
                  <a:lnTo>
                    <a:pt x="1953" y="1974"/>
                  </a:lnTo>
                  <a:cubicBezTo>
                    <a:pt x="1929" y="1974"/>
                    <a:pt x="1905" y="1986"/>
                    <a:pt x="1929" y="1986"/>
                  </a:cubicBezTo>
                  <a:cubicBezTo>
                    <a:pt x="1912" y="1986"/>
                    <a:pt x="1919" y="1998"/>
                    <a:pt x="1912" y="2001"/>
                  </a:cubicBezTo>
                  <a:lnTo>
                    <a:pt x="1912" y="2001"/>
                  </a:lnTo>
                  <a:cubicBezTo>
                    <a:pt x="1910" y="2000"/>
                    <a:pt x="1908" y="1999"/>
                    <a:pt x="1905" y="1998"/>
                  </a:cubicBezTo>
                  <a:cubicBezTo>
                    <a:pt x="1905" y="1999"/>
                    <a:pt x="1905" y="2000"/>
                    <a:pt x="1905" y="2001"/>
                  </a:cubicBezTo>
                  <a:lnTo>
                    <a:pt x="1905" y="2001"/>
                  </a:lnTo>
                  <a:cubicBezTo>
                    <a:pt x="1902" y="2000"/>
                    <a:pt x="1898" y="1999"/>
                    <a:pt x="1894" y="1998"/>
                  </a:cubicBezTo>
                  <a:lnTo>
                    <a:pt x="1894" y="1998"/>
                  </a:lnTo>
                  <a:cubicBezTo>
                    <a:pt x="1894" y="1998"/>
                    <a:pt x="1899" y="2000"/>
                    <a:pt x="1905" y="2002"/>
                  </a:cubicBezTo>
                  <a:lnTo>
                    <a:pt x="1905" y="2002"/>
                  </a:lnTo>
                  <a:cubicBezTo>
                    <a:pt x="1904" y="2004"/>
                    <a:pt x="1903" y="2006"/>
                    <a:pt x="1902" y="2007"/>
                  </a:cubicBezTo>
                  <a:cubicBezTo>
                    <a:pt x="1900" y="2006"/>
                    <a:pt x="1898" y="2004"/>
                    <a:pt x="1896" y="2004"/>
                  </a:cubicBezTo>
                  <a:cubicBezTo>
                    <a:pt x="1895" y="2004"/>
                    <a:pt x="1893" y="2006"/>
                    <a:pt x="1893" y="2010"/>
                  </a:cubicBezTo>
                  <a:cubicBezTo>
                    <a:pt x="1893" y="2010"/>
                    <a:pt x="1898" y="2010"/>
                    <a:pt x="1902" y="2007"/>
                  </a:cubicBezTo>
                  <a:lnTo>
                    <a:pt x="1902" y="2007"/>
                  </a:lnTo>
                  <a:cubicBezTo>
                    <a:pt x="1904" y="2008"/>
                    <a:pt x="1905" y="2010"/>
                    <a:pt x="1905" y="2010"/>
                  </a:cubicBezTo>
                  <a:cubicBezTo>
                    <a:pt x="1893" y="2010"/>
                    <a:pt x="1893" y="2010"/>
                    <a:pt x="1917" y="2022"/>
                  </a:cubicBezTo>
                  <a:cubicBezTo>
                    <a:pt x="1798" y="2034"/>
                    <a:pt x="1953" y="2034"/>
                    <a:pt x="1881" y="2034"/>
                  </a:cubicBezTo>
                  <a:lnTo>
                    <a:pt x="1941" y="2034"/>
                  </a:lnTo>
                  <a:cubicBezTo>
                    <a:pt x="1929" y="2034"/>
                    <a:pt x="1941" y="2045"/>
                    <a:pt x="1941" y="2045"/>
                  </a:cubicBezTo>
                  <a:cubicBezTo>
                    <a:pt x="1929" y="2045"/>
                    <a:pt x="1920" y="2042"/>
                    <a:pt x="1910" y="2042"/>
                  </a:cubicBezTo>
                  <a:cubicBezTo>
                    <a:pt x="1899" y="2042"/>
                    <a:pt x="1887" y="2045"/>
                    <a:pt x="1870" y="2057"/>
                  </a:cubicBezTo>
                  <a:cubicBezTo>
                    <a:pt x="1905" y="2053"/>
                    <a:pt x="1921" y="2052"/>
                    <a:pt x="1926" y="2052"/>
                  </a:cubicBezTo>
                  <a:lnTo>
                    <a:pt x="1926" y="2052"/>
                  </a:lnTo>
                  <a:cubicBezTo>
                    <a:pt x="1936" y="2052"/>
                    <a:pt x="1901" y="2057"/>
                    <a:pt x="1893" y="2057"/>
                  </a:cubicBezTo>
                  <a:cubicBezTo>
                    <a:pt x="1917" y="2057"/>
                    <a:pt x="1941" y="2069"/>
                    <a:pt x="1965" y="2069"/>
                  </a:cubicBezTo>
                  <a:lnTo>
                    <a:pt x="1917" y="2069"/>
                  </a:lnTo>
                  <a:cubicBezTo>
                    <a:pt x="1929" y="2081"/>
                    <a:pt x="1941" y="2081"/>
                    <a:pt x="1929" y="2081"/>
                  </a:cubicBezTo>
                  <a:cubicBezTo>
                    <a:pt x="1947" y="2093"/>
                    <a:pt x="1962" y="2096"/>
                    <a:pt x="1971" y="2096"/>
                  </a:cubicBezTo>
                  <a:cubicBezTo>
                    <a:pt x="1980" y="2096"/>
                    <a:pt x="1983" y="2093"/>
                    <a:pt x="1977" y="2093"/>
                  </a:cubicBezTo>
                  <a:lnTo>
                    <a:pt x="2001" y="2093"/>
                  </a:lnTo>
                  <a:cubicBezTo>
                    <a:pt x="1989" y="2093"/>
                    <a:pt x="2001" y="2105"/>
                    <a:pt x="2024" y="2105"/>
                  </a:cubicBezTo>
                  <a:lnTo>
                    <a:pt x="1965" y="2105"/>
                  </a:lnTo>
                  <a:cubicBezTo>
                    <a:pt x="1953" y="2117"/>
                    <a:pt x="1941" y="2117"/>
                    <a:pt x="1929" y="2117"/>
                  </a:cubicBezTo>
                  <a:cubicBezTo>
                    <a:pt x="1942" y="2121"/>
                    <a:pt x="1957" y="2126"/>
                    <a:pt x="1972" y="2129"/>
                  </a:cubicBezTo>
                  <a:lnTo>
                    <a:pt x="1905" y="2129"/>
                  </a:lnTo>
                  <a:cubicBezTo>
                    <a:pt x="1919" y="2136"/>
                    <a:pt x="1936" y="2139"/>
                    <a:pt x="1949" y="2140"/>
                  </a:cubicBezTo>
                  <a:lnTo>
                    <a:pt x="1949" y="2140"/>
                  </a:lnTo>
                  <a:cubicBezTo>
                    <a:pt x="1947" y="2140"/>
                    <a:pt x="1944" y="2140"/>
                    <a:pt x="1941" y="2141"/>
                  </a:cubicBezTo>
                  <a:lnTo>
                    <a:pt x="1965" y="2141"/>
                  </a:lnTo>
                  <a:cubicBezTo>
                    <a:pt x="1956" y="2144"/>
                    <a:pt x="1951" y="2145"/>
                    <a:pt x="1949" y="2146"/>
                  </a:cubicBezTo>
                  <a:lnTo>
                    <a:pt x="1949" y="2146"/>
                  </a:lnTo>
                  <a:cubicBezTo>
                    <a:pt x="1944" y="2144"/>
                    <a:pt x="1940" y="2144"/>
                    <a:pt x="1937" y="2144"/>
                  </a:cubicBezTo>
                  <a:cubicBezTo>
                    <a:pt x="1929" y="2144"/>
                    <a:pt x="1923" y="2147"/>
                    <a:pt x="1917" y="2153"/>
                  </a:cubicBezTo>
                  <a:cubicBezTo>
                    <a:pt x="1941" y="2147"/>
                    <a:pt x="1944" y="2147"/>
                    <a:pt x="1945" y="2147"/>
                  </a:cubicBezTo>
                  <a:cubicBezTo>
                    <a:pt x="1946" y="2147"/>
                    <a:pt x="1947" y="2147"/>
                    <a:pt x="1949" y="2146"/>
                  </a:cubicBezTo>
                  <a:lnTo>
                    <a:pt x="1949" y="2146"/>
                  </a:lnTo>
                  <a:cubicBezTo>
                    <a:pt x="1954" y="2147"/>
                    <a:pt x="1959" y="2150"/>
                    <a:pt x="1965" y="2153"/>
                  </a:cubicBezTo>
                  <a:cubicBezTo>
                    <a:pt x="1965" y="2153"/>
                    <a:pt x="1965" y="2153"/>
                    <a:pt x="1965" y="2153"/>
                  </a:cubicBezTo>
                  <a:lnTo>
                    <a:pt x="1965" y="2153"/>
                  </a:lnTo>
                  <a:cubicBezTo>
                    <a:pt x="1827" y="2153"/>
                    <a:pt x="1918" y="2165"/>
                    <a:pt x="1965" y="2165"/>
                  </a:cubicBezTo>
                  <a:lnTo>
                    <a:pt x="1941" y="2165"/>
                  </a:lnTo>
                  <a:cubicBezTo>
                    <a:pt x="1975" y="2165"/>
                    <a:pt x="2009" y="2171"/>
                    <a:pt x="2043" y="2174"/>
                  </a:cubicBezTo>
                  <a:lnTo>
                    <a:pt x="2043" y="2174"/>
                  </a:lnTo>
                  <a:cubicBezTo>
                    <a:pt x="2018" y="2175"/>
                    <a:pt x="1990" y="2175"/>
                    <a:pt x="1957" y="2176"/>
                  </a:cubicBezTo>
                  <a:lnTo>
                    <a:pt x="1957" y="2176"/>
                  </a:lnTo>
                  <a:cubicBezTo>
                    <a:pt x="1941" y="2176"/>
                    <a:pt x="1960" y="2174"/>
                    <a:pt x="1941" y="2165"/>
                  </a:cubicBezTo>
                  <a:lnTo>
                    <a:pt x="1941" y="2165"/>
                  </a:lnTo>
                  <a:cubicBezTo>
                    <a:pt x="1917" y="2176"/>
                    <a:pt x="1917" y="2176"/>
                    <a:pt x="1905" y="2188"/>
                  </a:cubicBezTo>
                  <a:cubicBezTo>
                    <a:pt x="1929" y="2176"/>
                    <a:pt x="1953" y="2176"/>
                    <a:pt x="1989" y="2176"/>
                  </a:cubicBezTo>
                  <a:lnTo>
                    <a:pt x="2036" y="2176"/>
                  </a:lnTo>
                  <a:cubicBezTo>
                    <a:pt x="2040" y="2176"/>
                    <a:pt x="2050" y="2176"/>
                    <a:pt x="2064" y="2176"/>
                  </a:cubicBezTo>
                  <a:lnTo>
                    <a:pt x="2064" y="2176"/>
                  </a:lnTo>
                  <a:cubicBezTo>
                    <a:pt x="2070" y="2176"/>
                    <a:pt x="2077" y="2176"/>
                    <a:pt x="2084" y="2176"/>
                  </a:cubicBezTo>
                  <a:lnTo>
                    <a:pt x="2036" y="2176"/>
                  </a:lnTo>
                  <a:cubicBezTo>
                    <a:pt x="1977" y="2188"/>
                    <a:pt x="1989" y="2188"/>
                    <a:pt x="2024" y="2188"/>
                  </a:cubicBezTo>
                  <a:cubicBezTo>
                    <a:pt x="2012" y="2188"/>
                    <a:pt x="2001" y="2200"/>
                    <a:pt x="1989" y="2200"/>
                  </a:cubicBezTo>
                  <a:cubicBezTo>
                    <a:pt x="1917" y="2200"/>
                    <a:pt x="1643" y="2212"/>
                    <a:pt x="1512" y="2212"/>
                  </a:cubicBezTo>
                  <a:lnTo>
                    <a:pt x="1500" y="2212"/>
                  </a:lnTo>
                  <a:cubicBezTo>
                    <a:pt x="1548" y="2212"/>
                    <a:pt x="1512" y="2212"/>
                    <a:pt x="1536" y="2200"/>
                  </a:cubicBezTo>
                  <a:cubicBezTo>
                    <a:pt x="1512" y="2200"/>
                    <a:pt x="1560" y="2188"/>
                    <a:pt x="1560" y="2176"/>
                  </a:cubicBezTo>
                  <a:cubicBezTo>
                    <a:pt x="1536" y="2165"/>
                    <a:pt x="1500" y="2153"/>
                    <a:pt x="1548" y="2153"/>
                  </a:cubicBezTo>
                  <a:cubicBezTo>
                    <a:pt x="1534" y="2153"/>
                    <a:pt x="1506" y="2144"/>
                    <a:pt x="1497" y="2140"/>
                  </a:cubicBezTo>
                  <a:lnTo>
                    <a:pt x="1497" y="2140"/>
                  </a:lnTo>
                  <a:cubicBezTo>
                    <a:pt x="1501" y="2141"/>
                    <a:pt x="1507" y="2141"/>
                    <a:pt x="1512" y="2141"/>
                  </a:cubicBezTo>
                  <a:cubicBezTo>
                    <a:pt x="1503" y="2138"/>
                    <a:pt x="1498" y="2137"/>
                    <a:pt x="1496" y="2137"/>
                  </a:cubicBezTo>
                  <a:cubicBezTo>
                    <a:pt x="1494" y="2137"/>
                    <a:pt x="1494" y="2138"/>
                    <a:pt x="1497" y="2140"/>
                  </a:cubicBezTo>
                  <a:lnTo>
                    <a:pt x="1497" y="2140"/>
                  </a:lnTo>
                  <a:cubicBezTo>
                    <a:pt x="1493" y="2139"/>
                    <a:pt x="1491" y="2137"/>
                    <a:pt x="1489" y="2133"/>
                  </a:cubicBezTo>
                  <a:lnTo>
                    <a:pt x="1489" y="2133"/>
                  </a:lnTo>
                  <a:cubicBezTo>
                    <a:pt x="1506" y="2132"/>
                    <a:pt x="1532" y="2124"/>
                    <a:pt x="1524" y="2117"/>
                  </a:cubicBezTo>
                  <a:cubicBezTo>
                    <a:pt x="1503" y="2110"/>
                    <a:pt x="1495" y="2103"/>
                    <a:pt x="1503" y="2098"/>
                  </a:cubicBezTo>
                  <a:lnTo>
                    <a:pt x="1503" y="2098"/>
                  </a:lnTo>
                  <a:cubicBezTo>
                    <a:pt x="1502" y="2098"/>
                    <a:pt x="1501" y="2098"/>
                    <a:pt x="1500" y="2098"/>
                  </a:cubicBezTo>
                  <a:cubicBezTo>
                    <a:pt x="1493" y="2098"/>
                    <a:pt x="1485" y="2097"/>
                    <a:pt x="1477" y="2093"/>
                  </a:cubicBezTo>
                  <a:cubicBezTo>
                    <a:pt x="1487" y="2093"/>
                    <a:pt x="1488" y="2074"/>
                    <a:pt x="1472" y="2062"/>
                  </a:cubicBezTo>
                  <a:lnTo>
                    <a:pt x="1472" y="2062"/>
                  </a:lnTo>
                  <a:cubicBezTo>
                    <a:pt x="1475" y="2062"/>
                    <a:pt x="1479" y="2063"/>
                    <a:pt x="1483" y="2063"/>
                  </a:cubicBezTo>
                  <a:cubicBezTo>
                    <a:pt x="1504" y="2063"/>
                    <a:pt x="1536" y="2057"/>
                    <a:pt x="1536" y="2057"/>
                  </a:cubicBezTo>
                  <a:cubicBezTo>
                    <a:pt x="1489" y="2057"/>
                    <a:pt x="1512" y="2045"/>
                    <a:pt x="1489" y="2022"/>
                  </a:cubicBezTo>
                  <a:lnTo>
                    <a:pt x="1500" y="2022"/>
                  </a:lnTo>
                  <a:cubicBezTo>
                    <a:pt x="1489" y="2022"/>
                    <a:pt x="1477" y="2022"/>
                    <a:pt x="1477" y="2010"/>
                  </a:cubicBezTo>
                  <a:cubicBezTo>
                    <a:pt x="1489" y="2010"/>
                    <a:pt x="1512" y="1998"/>
                    <a:pt x="1524" y="1986"/>
                  </a:cubicBezTo>
                  <a:lnTo>
                    <a:pt x="1441" y="1986"/>
                  </a:lnTo>
                  <a:cubicBezTo>
                    <a:pt x="1477" y="1974"/>
                    <a:pt x="1500" y="1974"/>
                    <a:pt x="1524" y="1950"/>
                  </a:cubicBezTo>
                  <a:cubicBezTo>
                    <a:pt x="1500" y="1950"/>
                    <a:pt x="1500" y="1950"/>
                    <a:pt x="1512" y="1938"/>
                  </a:cubicBezTo>
                  <a:lnTo>
                    <a:pt x="1465" y="1938"/>
                  </a:lnTo>
                  <a:cubicBezTo>
                    <a:pt x="1536" y="1938"/>
                    <a:pt x="1405" y="1926"/>
                    <a:pt x="1512" y="1914"/>
                  </a:cubicBezTo>
                  <a:cubicBezTo>
                    <a:pt x="1441" y="1903"/>
                    <a:pt x="1500" y="1891"/>
                    <a:pt x="1512" y="1891"/>
                  </a:cubicBezTo>
                  <a:cubicBezTo>
                    <a:pt x="1465" y="1891"/>
                    <a:pt x="1465" y="1879"/>
                    <a:pt x="1524" y="1855"/>
                  </a:cubicBezTo>
                  <a:cubicBezTo>
                    <a:pt x="1496" y="1855"/>
                    <a:pt x="1469" y="1853"/>
                    <a:pt x="1444" y="1853"/>
                  </a:cubicBezTo>
                  <a:cubicBezTo>
                    <a:pt x="1405" y="1853"/>
                    <a:pt x="1370" y="1857"/>
                    <a:pt x="1334" y="1879"/>
                  </a:cubicBezTo>
                  <a:lnTo>
                    <a:pt x="1370" y="1879"/>
                  </a:lnTo>
                  <a:cubicBezTo>
                    <a:pt x="1362" y="1881"/>
                    <a:pt x="1355" y="1883"/>
                    <a:pt x="1350" y="1885"/>
                  </a:cubicBezTo>
                  <a:lnTo>
                    <a:pt x="1350" y="1885"/>
                  </a:lnTo>
                  <a:cubicBezTo>
                    <a:pt x="1353" y="1883"/>
                    <a:pt x="1355" y="1881"/>
                    <a:pt x="1358" y="1879"/>
                  </a:cubicBezTo>
                  <a:lnTo>
                    <a:pt x="1358" y="1879"/>
                  </a:lnTo>
                  <a:cubicBezTo>
                    <a:pt x="1340" y="1885"/>
                    <a:pt x="1334" y="1888"/>
                    <a:pt x="1337" y="1888"/>
                  </a:cubicBezTo>
                  <a:cubicBezTo>
                    <a:pt x="1338" y="1888"/>
                    <a:pt x="1343" y="1887"/>
                    <a:pt x="1350" y="1885"/>
                  </a:cubicBezTo>
                  <a:lnTo>
                    <a:pt x="1350" y="1885"/>
                  </a:lnTo>
                  <a:cubicBezTo>
                    <a:pt x="1341" y="1891"/>
                    <a:pt x="1331" y="1891"/>
                    <a:pt x="1322" y="1891"/>
                  </a:cubicBezTo>
                  <a:lnTo>
                    <a:pt x="1310" y="1891"/>
                  </a:lnTo>
                  <a:cubicBezTo>
                    <a:pt x="1334" y="1903"/>
                    <a:pt x="1358" y="1903"/>
                    <a:pt x="1370" y="1914"/>
                  </a:cubicBezTo>
                  <a:cubicBezTo>
                    <a:pt x="1361" y="1923"/>
                    <a:pt x="1355" y="1926"/>
                    <a:pt x="1351" y="1926"/>
                  </a:cubicBezTo>
                  <a:cubicBezTo>
                    <a:pt x="1340" y="1926"/>
                    <a:pt x="1338" y="1909"/>
                    <a:pt x="1325" y="1909"/>
                  </a:cubicBezTo>
                  <a:cubicBezTo>
                    <a:pt x="1321" y="1909"/>
                    <a:pt x="1316" y="1910"/>
                    <a:pt x="1310" y="1914"/>
                  </a:cubicBezTo>
                  <a:cubicBezTo>
                    <a:pt x="1310" y="1914"/>
                    <a:pt x="1381" y="1938"/>
                    <a:pt x="1334" y="1938"/>
                  </a:cubicBezTo>
                  <a:lnTo>
                    <a:pt x="1370" y="1938"/>
                  </a:lnTo>
                  <a:cubicBezTo>
                    <a:pt x="1310" y="1950"/>
                    <a:pt x="1346" y="1962"/>
                    <a:pt x="1310" y="1962"/>
                  </a:cubicBezTo>
                  <a:cubicBezTo>
                    <a:pt x="1334" y="1962"/>
                    <a:pt x="1298" y="1974"/>
                    <a:pt x="1298" y="1974"/>
                  </a:cubicBezTo>
                  <a:lnTo>
                    <a:pt x="1358" y="1974"/>
                  </a:lnTo>
                  <a:cubicBezTo>
                    <a:pt x="1346" y="1974"/>
                    <a:pt x="1310" y="1974"/>
                    <a:pt x="1310" y="1986"/>
                  </a:cubicBezTo>
                  <a:cubicBezTo>
                    <a:pt x="1322" y="1986"/>
                    <a:pt x="1322" y="1986"/>
                    <a:pt x="1334" y="1998"/>
                  </a:cubicBezTo>
                  <a:lnTo>
                    <a:pt x="1310" y="1998"/>
                  </a:lnTo>
                  <a:cubicBezTo>
                    <a:pt x="1304" y="2003"/>
                    <a:pt x="1301" y="2006"/>
                    <a:pt x="1299" y="2007"/>
                  </a:cubicBezTo>
                  <a:lnTo>
                    <a:pt x="1299" y="2007"/>
                  </a:lnTo>
                  <a:cubicBezTo>
                    <a:pt x="1292" y="2003"/>
                    <a:pt x="1286" y="1998"/>
                    <a:pt x="1286" y="1998"/>
                  </a:cubicBezTo>
                  <a:lnTo>
                    <a:pt x="1286" y="1998"/>
                  </a:lnTo>
                  <a:cubicBezTo>
                    <a:pt x="1292" y="2004"/>
                    <a:pt x="1295" y="2007"/>
                    <a:pt x="1298" y="2007"/>
                  </a:cubicBezTo>
                  <a:cubicBezTo>
                    <a:pt x="1298" y="2007"/>
                    <a:pt x="1298" y="2007"/>
                    <a:pt x="1299" y="2007"/>
                  </a:cubicBezTo>
                  <a:lnTo>
                    <a:pt x="1299" y="2007"/>
                  </a:lnTo>
                  <a:cubicBezTo>
                    <a:pt x="1302" y="2008"/>
                    <a:pt x="1306" y="2010"/>
                    <a:pt x="1310" y="2010"/>
                  </a:cubicBezTo>
                  <a:cubicBezTo>
                    <a:pt x="1301" y="2010"/>
                    <a:pt x="1292" y="2010"/>
                    <a:pt x="1283" y="2015"/>
                  </a:cubicBezTo>
                  <a:lnTo>
                    <a:pt x="1283" y="2015"/>
                  </a:lnTo>
                  <a:cubicBezTo>
                    <a:pt x="1290" y="2015"/>
                    <a:pt x="1297" y="2029"/>
                    <a:pt x="1291" y="2034"/>
                  </a:cubicBezTo>
                  <a:lnTo>
                    <a:pt x="1346" y="2034"/>
                  </a:lnTo>
                  <a:cubicBezTo>
                    <a:pt x="1346" y="2034"/>
                    <a:pt x="1334" y="2045"/>
                    <a:pt x="1346" y="2045"/>
                  </a:cubicBezTo>
                  <a:cubicBezTo>
                    <a:pt x="1328" y="2045"/>
                    <a:pt x="1316" y="2042"/>
                    <a:pt x="1304" y="2042"/>
                  </a:cubicBezTo>
                  <a:cubicBezTo>
                    <a:pt x="1295" y="2042"/>
                    <a:pt x="1286" y="2044"/>
                    <a:pt x="1274" y="2050"/>
                  </a:cubicBezTo>
                  <a:lnTo>
                    <a:pt x="1274" y="2050"/>
                  </a:lnTo>
                  <a:cubicBezTo>
                    <a:pt x="1288" y="2049"/>
                    <a:pt x="1303" y="2047"/>
                    <a:pt x="1322" y="2045"/>
                  </a:cubicBezTo>
                  <a:lnTo>
                    <a:pt x="1322" y="2045"/>
                  </a:lnTo>
                  <a:cubicBezTo>
                    <a:pt x="1322" y="2057"/>
                    <a:pt x="1286" y="2057"/>
                    <a:pt x="1286" y="2057"/>
                  </a:cubicBezTo>
                  <a:cubicBezTo>
                    <a:pt x="1310" y="2057"/>
                    <a:pt x="1334" y="2069"/>
                    <a:pt x="1358" y="2069"/>
                  </a:cubicBezTo>
                  <a:cubicBezTo>
                    <a:pt x="1352" y="2075"/>
                    <a:pt x="1346" y="2078"/>
                    <a:pt x="1340" y="2078"/>
                  </a:cubicBezTo>
                  <a:cubicBezTo>
                    <a:pt x="1334" y="2078"/>
                    <a:pt x="1328" y="2075"/>
                    <a:pt x="1322" y="2069"/>
                  </a:cubicBezTo>
                  <a:lnTo>
                    <a:pt x="1310" y="2069"/>
                  </a:lnTo>
                  <a:cubicBezTo>
                    <a:pt x="1334" y="2081"/>
                    <a:pt x="1346" y="2081"/>
                    <a:pt x="1370" y="2081"/>
                  </a:cubicBezTo>
                  <a:cubicBezTo>
                    <a:pt x="1377" y="2085"/>
                    <a:pt x="1377" y="2086"/>
                    <a:pt x="1373" y="2086"/>
                  </a:cubicBezTo>
                  <a:cubicBezTo>
                    <a:pt x="1366" y="2086"/>
                    <a:pt x="1342" y="2081"/>
                    <a:pt x="1334" y="2081"/>
                  </a:cubicBezTo>
                  <a:lnTo>
                    <a:pt x="1334" y="2081"/>
                  </a:lnTo>
                  <a:cubicBezTo>
                    <a:pt x="1347" y="2090"/>
                    <a:pt x="1354" y="2092"/>
                    <a:pt x="1358" y="2092"/>
                  </a:cubicBezTo>
                  <a:cubicBezTo>
                    <a:pt x="1363" y="2092"/>
                    <a:pt x="1365" y="2090"/>
                    <a:pt x="1370" y="2090"/>
                  </a:cubicBezTo>
                  <a:cubicBezTo>
                    <a:pt x="1372" y="2090"/>
                    <a:pt x="1376" y="2090"/>
                    <a:pt x="1381" y="2093"/>
                  </a:cubicBezTo>
                  <a:cubicBezTo>
                    <a:pt x="1405" y="2093"/>
                    <a:pt x="1393" y="2093"/>
                    <a:pt x="1417" y="2105"/>
                  </a:cubicBezTo>
                  <a:lnTo>
                    <a:pt x="1334" y="2105"/>
                  </a:lnTo>
                  <a:cubicBezTo>
                    <a:pt x="1393" y="2105"/>
                    <a:pt x="1298" y="2117"/>
                    <a:pt x="1453" y="2129"/>
                  </a:cubicBezTo>
                  <a:lnTo>
                    <a:pt x="1381" y="2129"/>
                  </a:lnTo>
                  <a:cubicBezTo>
                    <a:pt x="1370" y="2129"/>
                    <a:pt x="1346" y="2141"/>
                    <a:pt x="1346" y="2141"/>
                  </a:cubicBezTo>
                  <a:lnTo>
                    <a:pt x="1358" y="2141"/>
                  </a:lnTo>
                  <a:cubicBezTo>
                    <a:pt x="1358" y="2145"/>
                    <a:pt x="1356" y="2146"/>
                    <a:pt x="1355" y="2146"/>
                  </a:cubicBezTo>
                  <a:cubicBezTo>
                    <a:pt x="1351" y="2146"/>
                    <a:pt x="1346" y="2141"/>
                    <a:pt x="1346" y="2141"/>
                  </a:cubicBezTo>
                  <a:cubicBezTo>
                    <a:pt x="1324" y="2141"/>
                    <a:pt x="1342" y="2141"/>
                    <a:pt x="1317" y="2150"/>
                  </a:cubicBezTo>
                  <a:lnTo>
                    <a:pt x="1317" y="2150"/>
                  </a:lnTo>
                  <a:cubicBezTo>
                    <a:pt x="1318" y="2150"/>
                    <a:pt x="1319" y="2150"/>
                    <a:pt x="1320" y="2149"/>
                  </a:cubicBezTo>
                  <a:lnTo>
                    <a:pt x="1320" y="2149"/>
                  </a:lnTo>
                  <a:cubicBezTo>
                    <a:pt x="1317" y="2150"/>
                    <a:pt x="1314" y="2151"/>
                    <a:pt x="1310" y="2153"/>
                  </a:cubicBezTo>
                  <a:lnTo>
                    <a:pt x="1310" y="2153"/>
                  </a:lnTo>
                  <a:cubicBezTo>
                    <a:pt x="1311" y="2153"/>
                    <a:pt x="1311" y="2153"/>
                    <a:pt x="1311" y="2153"/>
                  </a:cubicBezTo>
                  <a:lnTo>
                    <a:pt x="1311" y="2153"/>
                  </a:lnTo>
                  <a:cubicBezTo>
                    <a:pt x="1311" y="2153"/>
                    <a:pt x="1310" y="2153"/>
                    <a:pt x="1310" y="2153"/>
                  </a:cubicBezTo>
                  <a:cubicBezTo>
                    <a:pt x="1310" y="2153"/>
                    <a:pt x="1310" y="2153"/>
                    <a:pt x="1310" y="2153"/>
                  </a:cubicBezTo>
                  <a:lnTo>
                    <a:pt x="1310" y="2153"/>
                  </a:lnTo>
                  <a:cubicBezTo>
                    <a:pt x="1310" y="2153"/>
                    <a:pt x="1310" y="2153"/>
                    <a:pt x="1310" y="2153"/>
                  </a:cubicBezTo>
                  <a:lnTo>
                    <a:pt x="1310" y="2153"/>
                  </a:lnTo>
                  <a:cubicBezTo>
                    <a:pt x="1313" y="2152"/>
                    <a:pt x="1315" y="2151"/>
                    <a:pt x="1317" y="2150"/>
                  </a:cubicBezTo>
                  <a:lnTo>
                    <a:pt x="1317" y="2150"/>
                  </a:lnTo>
                  <a:cubicBezTo>
                    <a:pt x="1315" y="2151"/>
                    <a:pt x="1312" y="2152"/>
                    <a:pt x="1310" y="2153"/>
                  </a:cubicBezTo>
                  <a:lnTo>
                    <a:pt x="1310" y="2153"/>
                  </a:lnTo>
                  <a:cubicBezTo>
                    <a:pt x="1310" y="2153"/>
                    <a:pt x="1310" y="2153"/>
                    <a:pt x="1310" y="2153"/>
                  </a:cubicBezTo>
                  <a:lnTo>
                    <a:pt x="1310" y="2153"/>
                  </a:lnTo>
                  <a:cubicBezTo>
                    <a:pt x="1310" y="2153"/>
                    <a:pt x="1310" y="2153"/>
                    <a:pt x="1310" y="2153"/>
                  </a:cubicBezTo>
                  <a:cubicBezTo>
                    <a:pt x="1310" y="2153"/>
                    <a:pt x="1310" y="2153"/>
                    <a:pt x="1310" y="2153"/>
                  </a:cubicBezTo>
                  <a:lnTo>
                    <a:pt x="1310" y="2153"/>
                  </a:lnTo>
                  <a:cubicBezTo>
                    <a:pt x="1306" y="2153"/>
                    <a:pt x="1302" y="2153"/>
                    <a:pt x="1298" y="2153"/>
                  </a:cubicBezTo>
                  <a:cubicBezTo>
                    <a:pt x="1322" y="2153"/>
                    <a:pt x="1334" y="2165"/>
                    <a:pt x="1358" y="2165"/>
                  </a:cubicBezTo>
                  <a:cubicBezTo>
                    <a:pt x="1358" y="2156"/>
                    <a:pt x="1369" y="2153"/>
                    <a:pt x="1385" y="2153"/>
                  </a:cubicBezTo>
                  <a:cubicBezTo>
                    <a:pt x="1392" y="2153"/>
                    <a:pt x="1401" y="2154"/>
                    <a:pt x="1409" y="2154"/>
                  </a:cubicBezTo>
                  <a:lnTo>
                    <a:pt x="1409" y="2154"/>
                  </a:lnTo>
                  <a:cubicBezTo>
                    <a:pt x="1384" y="2156"/>
                    <a:pt x="1365" y="2159"/>
                    <a:pt x="1381" y="2165"/>
                  </a:cubicBezTo>
                  <a:lnTo>
                    <a:pt x="1346" y="2165"/>
                  </a:lnTo>
                  <a:cubicBezTo>
                    <a:pt x="1381" y="2165"/>
                    <a:pt x="1429" y="2176"/>
                    <a:pt x="1477" y="2176"/>
                  </a:cubicBezTo>
                  <a:lnTo>
                    <a:pt x="1429" y="2176"/>
                  </a:lnTo>
                  <a:cubicBezTo>
                    <a:pt x="1429" y="2176"/>
                    <a:pt x="1370" y="2176"/>
                    <a:pt x="1393" y="2188"/>
                  </a:cubicBezTo>
                  <a:cubicBezTo>
                    <a:pt x="1404" y="2187"/>
                    <a:pt x="1412" y="2186"/>
                    <a:pt x="1419" y="2186"/>
                  </a:cubicBezTo>
                  <a:cubicBezTo>
                    <a:pt x="1459" y="2186"/>
                    <a:pt x="1448" y="2212"/>
                    <a:pt x="1489" y="2212"/>
                  </a:cubicBezTo>
                  <a:lnTo>
                    <a:pt x="1405" y="2212"/>
                  </a:lnTo>
                  <a:cubicBezTo>
                    <a:pt x="1327" y="2229"/>
                    <a:pt x="1263" y="2236"/>
                    <a:pt x="1211" y="2236"/>
                  </a:cubicBezTo>
                  <a:cubicBezTo>
                    <a:pt x="820" y="2236"/>
                    <a:pt x="1096" y="1818"/>
                    <a:pt x="917" y="1807"/>
                  </a:cubicBezTo>
                  <a:cubicBezTo>
                    <a:pt x="786" y="1807"/>
                    <a:pt x="477" y="2057"/>
                    <a:pt x="679" y="2105"/>
                  </a:cubicBezTo>
                  <a:cubicBezTo>
                    <a:pt x="667" y="2153"/>
                    <a:pt x="619" y="2162"/>
                    <a:pt x="564" y="2162"/>
                  </a:cubicBezTo>
                  <a:cubicBezTo>
                    <a:pt x="531" y="2162"/>
                    <a:pt x="496" y="2158"/>
                    <a:pt x="463" y="2158"/>
                  </a:cubicBezTo>
                  <a:cubicBezTo>
                    <a:pt x="442" y="2158"/>
                    <a:pt x="422" y="2160"/>
                    <a:pt x="405" y="2165"/>
                  </a:cubicBezTo>
                  <a:cubicBezTo>
                    <a:pt x="298" y="2117"/>
                    <a:pt x="334" y="2188"/>
                    <a:pt x="322" y="1998"/>
                  </a:cubicBezTo>
                  <a:cubicBezTo>
                    <a:pt x="310" y="1819"/>
                    <a:pt x="488" y="1403"/>
                    <a:pt x="369" y="1260"/>
                  </a:cubicBezTo>
                  <a:cubicBezTo>
                    <a:pt x="298" y="1176"/>
                    <a:pt x="322" y="438"/>
                    <a:pt x="322" y="307"/>
                  </a:cubicBezTo>
                  <a:lnTo>
                    <a:pt x="548" y="307"/>
                  </a:lnTo>
                  <a:cubicBezTo>
                    <a:pt x="558" y="310"/>
                    <a:pt x="588" y="312"/>
                    <a:pt x="629" y="312"/>
                  </a:cubicBezTo>
                  <a:cubicBezTo>
                    <a:pt x="714" y="312"/>
                    <a:pt x="847" y="306"/>
                    <a:pt x="948" y="295"/>
                  </a:cubicBezTo>
                  <a:lnTo>
                    <a:pt x="948" y="295"/>
                  </a:lnTo>
                  <a:cubicBezTo>
                    <a:pt x="938" y="295"/>
                    <a:pt x="927" y="295"/>
                    <a:pt x="917" y="295"/>
                  </a:cubicBezTo>
                  <a:cubicBezTo>
                    <a:pt x="917" y="295"/>
                    <a:pt x="1035" y="282"/>
                    <a:pt x="1096" y="275"/>
                  </a:cubicBezTo>
                  <a:lnTo>
                    <a:pt x="1096" y="275"/>
                  </a:lnTo>
                  <a:cubicBezTo>
                    <a:pt x="1038" y="288"/>
                    <a:pt x="979" y="324"/>
                    <a:pt x="891" y="324"/>
                  </a:cubicBezTo>
                  <a:cubicBezTo>
                    <a:pt x="873" y="324"/>
                    <a:pt x="854" y="322"/>
                    <a:pt x="834" y="319"/>
                  </a:cubicBezTo>
                  <a:lnTo>
                    <a:pt x="834" y="319"/>
                  </a:lnTo>
                  <a:cubicBezTo>
                    <a:pt x="852" y="325"/>
                    <a:pt x="849" y="325"/>
                    <a:pt x="838" y="325"/>
                  </a:cubicBezTo>
                  <a:cubicBezTo>
                    <a:pt x="828" y="325"/>
                    <a:pt x="810" y="325"/>
                    <a:pt x="798" y="331"/>
                  </a:cubicBezTo>
                  <a:lnTo>
                    <a:pt x="820" y="331"/>
                  </a:lnTo>
                  <a:cubicBezTo>
                    <a:pt x="802" y="335"/>
                    <a:pt x="781" y="343"/>
                    <a:pt x="774" y="343"/>
                  </a:cubicBezTo>
                  <a:cubicBezTo>
                    <a:pt x="792" y="346"/>
                    <a:pt x="824" y="347"/>
                    <a:pt x="863" y="347"/>
                  </a:cubicBezTo>
                  <a:cubicBezTo>
                    <a:pt x="980" y="347"/>
                    <a:pt x="1161" y="334"/>
                    <a:pt x="1215" y="307"/>
                  </a:cubicBezTo>
                  <a:cubicBezTo>
                    <a:pt x="1131" y="289"/>
                    <a:pt x="1146" y="286"/>
                    <a:pt x="1186" y="286"/>
                  </a:cubicBezTo>
                  <a:cubicBezTo>
                    <a:pt x="1207" y="286"/>
                    <a:pt x="1233" y="287"/>
                    <a:pt x="1257" y="287"/>
                  </a:cubicBezTo>
                  <a:cubicBezTo>
                    <a:pt x="1280" y="287"/>
                    <a:pt x="1301" y="286"/>
                    <a:pt x="1310" y="283"/>
                  </a:cubicBezTo>
                  <a:cubicBezTo>
                    <a:pt x="1108" y="271"/>
                    <a:pt x="1143" y="283"/>
                    <a:pt x="1227" y="260"/>
                  </a:cubicBezTo>
                  <a:cubicBezTo>
                    <a:pt x="1237" y="253"/>
                    <a:pt x="1266" y="250"/>
                    <a:pt x="1298" y="250"/>
                  </a:cubicBezTo>
                  <a:cubicBezTo>
                    <a:pt x="1374" y="250"/>
                    <a:pt x="1467" y="266"/>
                    <a:pt x="1358" y="283"/>
                  </a:cubicBezTo>
                  <a:cubicBezTo>
                    <a:pt x="1346" y="307"/>
                    <a:pt x="1441" y="313"/>
                    <a:pt x="1544" y="313"/>
                  </a:cubicBezTo>
                  <a:cubicBezTo>
                    <a:pt x="1646" y="313"/>
                    <a:pt x="1756" y="307"/>
                    <a:pt x="1774" y="307"/>
                  </a:cubicBezTo>
                  <a:cubicBezTo>
                    <a:pt x="1715" y="283"/>
                    <a:pt x="1786" y="319"/>
                    <a:pt x="1786" y="248"/>
                  </a:cubicBezTo>
                  <a:close/>
                  <a:moveTo>
                    <a:pt x="1870" y="1"/>
                  </a:moveTo>
                  <a:cubicBezTo>
                    <a:pt x="1715" y="1"/>
                    <a:pt x="1563" y="9"/>
                    <a:pt x="1417" y="33"/>
                  </a:cubicBezTo>
                  <a:cubicBezTo>
                    <a:pt x="1179" y="69"/>
                    <a:pt x="905" y="69"/>
                    <a:pt x="655" y="81"/>
                  </a:cubicBezTo>
                  <a:cubicBezTo>
                    <a:pt x="632" y="82"/>
                    <a:pt x="610" y="82"/>
                    <a:pt x="589" y="82"/>
                  </a:cubicBezTo>
                  <a:cubicBezTo>
                    <a:pt x="501" y="82"/>
                    <a:pt x="429" y="76"/>
                    <a:pt x="369" y="76"/>
                  </a:cubicBezTo>
                  <a:cubicBezTo>
                    <a:pt x="227" y="76"/>
                    <a:pt x="154" y="108"/>
                    <a:pt x="107" y="319"/>
                  </a:cubicBezTo>
                  <a:cubicBezTo>
                    <a:pt x="36" y="593"/>
                    <a:pt x="60" y="926"/>
                    <a:pt x="36" y="1212"/>
                  </a:cubicBezTo>
                  <a:cubicBezTo>
                    <a:pt x="0" y="1522"/>
                    <a:pt x="36" y="1867"/>
                    <a:pt x="72" y="2176"/>
                  </a:cubicBezTo>
                  <a:cubicBezTo>
                    <a:pt x="107" y="2462"/>
                    <a:pt x="334" y="2415"/>
                    <a:pt x="560" y="2438"/>
                  </a:cubicBezTo>
                  <a:cubicBezTo>
                    <a:pt x="687" y="2450"/>
                    <a:pt x="815" y="2454"/>
                    <a:pt x="943" y="2454"/>
                  </a:cubicBezTo>
                  <a:cubicBezTo>
                    <a:pt x="1296" y="2454"/>
                    <a:pt x="1652" y="2422"/>
                    <a:pt x="2008" y="2422"/>
                  </a:cubicBezTo>
                  <a:cubicBezTo>
                    <a:pt x="2176" y="2422"/>
                    <a:pt x="2344" y="2429"/>
                    <a:pt x="2513" y="2450"/>
                  </a:cubicBezTo>
                  <a:cubicBezTo>
                    <a:pt x="2536" y="2470"/>
                    <a:pt x="2588" y="2477"/>
                    <a:pt x="2649" y="2477"/>
                  </a:cubicBezTo>
                  <a:cubicBezTo>
                    <a:pt x="2770" y="2477"/>
                    <a:pt x="2929" y="2450"/>
                    <a:pt x="2977" y="2450"/>
                  </a:cubicBezTo>
                  <a:cubicBezTo>
                    <a:pt x="3226" y="2450"/>
                    <a:pt x="3471" y="2468"/>
                    <a:pt x="3713" y="2468"/>
                  </a:cubicBezTo>
                  <a:cubicBezTo>
                    <a:pt x="3865" y="2468"/>
                    <a:pt x="4016" y="2461"/>
                    <a:pt x="4167" y="2438"/>
                  </a:cubicBezTo>
                  <a:cubicBezTo>
                    <a:pt x="4951" y="2452"/>
                    <a:pt x="5707" y="2466"/>
                    <a:pt x="6460" y="2466"/>
                  </a:cubicBezTo>
                  <a:cubicBezTo>
                    <a:pt x="7012" y="2466"/>
                    <a:pt x="7562" y="2458"/>
                    <a:pt x="8120" y="2438"/>
                  </a:cubicBezTo>
                  <a:cubicBezTo>
                    <a:pt x="8130" y="2460"/>
                    <a:pt x="8186" y="2468"/>
                    <a:pt x="8267" y="2468"/>
                  </a:cubicBezTo>
                  <a:cubicBezTo>
                    <a:pt x="8496" y="2468"/>
                    <a:pt x="8922" y="2403"/>
                    <a:pt x="9001" y="2403"/>
                  </a:cubicBezTo>
                  <a:cubicBezTo>
                    <a:pt x="9180" y="2403"/>
                    <a:pt x="9359" y="2415"/>
                    <a:pt x="9537" y="2426"/>
                  </a:cubicBezTo>
                  <a:cubicBezTo>
                    <a:pt x="9787" y="2438"/>
                    <a:pt x="9763" y="2426"/>
                    <a:pt x="9680" y="2450"/>
                  </a:cubicBezTo>
                  <a:cubicBezTo>
                    <a:pt x="9752" y="2450"/>
                    <a:pt x="9968" y="2473"/>
                    <a:pt x="10177" y="2473"/>
                  </a:cubicBezTo>
                  <a:cubicBezTo>
                    <a:pt x="10422" y="2473"/>
                    <a:pt x="10657" y="2442"/>
                    <a:pt x="10644" y="2307"/>
                  </a:cubicBezTo>
                  <a:cubicBezTo>
                    <a:pt x="10644" y="2224"/>
                    <a:pt x="10704" y="81"/>
                    <a:pt x="10551" y="81"/>
                  </a:cubicBezTo>
                  <a:cubicBezTo>
                    <a:pt x="10550" y="81"/>
                    <a:pt x="10550" y="81"/>
                    <a:pt x="10549" y="81"/>
                  </a:cubicBezTo>
                  <a:cubicBezTo>
                    <a:pt x="10542" y="66"/>
                    <a:pt x="10544" y="56"/>
                    <a:pt x="10557" y="56"/>
                  </a:cubicBezTo>
                  <a:cubicBezTo>
                    <a:pt x="10566" y="56"/>
                    <a:pt x="10579" y="60"/>
                    <a:pt x="10597" y="69"/>
                  </a:cubicBezTo>
                  <a:cubicBezTo>
                    <a:pt x="10594" y="39"/>
                    <a:pt x="10534" y="29"/>
                    <a:pt x="10447" y="29"/>
                  </a:cubicBezTo>
                  <a:cubicBezTo>
                    <a:pt x="10249" y="29"/>
                    <a:pt x="9912" y="84"/>
                    <a:pt x="9804" y="84"/>
                  </a:cubicBezTo>
                  <a:cubicBezTo>
                    <a:pt x="9794" y="84"/>
                    <a:pt x="9785" y="83"/>
                    <a:pt x="9780" y="82"/>
                  </a:cubicBezTo>
                  <a:lnTo>
                    <a:pt x="9780" y="82"/>
                  </a:lnTo>
                  <a:cubicBezTo>
                    <a:pt x="9863" y="59"/>
                    <a:pt x="9892" y="51"/>
                    <a:pt x="9889" y="51"/>
                  </a:cubicBezTo>
                  <a:lnTo>
                    <a:pt x="9889" y="51"/>
                  </a:lnTo>
                  <a:cubicBezTo>
                    <a:pt x="9884" y="51"/>
                    <a:pt x="9817" y="67"/>
                    <a:pt x="9743" y="82"/>
                  </a:cubicBezTo>
                  <a:lnTo>
                    <a:pt x="9743" y="82"/>
                  </a:lnTo>
                  <a:cubicBezTo>
                    <a:pt x="9706" y="86"/>
                    <a:pt x="9669" y="93"/>
                    <a:pt x="9632" y="93"/>
                  </a:cubicBezTo>
                  <a:lnTo>
                    <a:pt x="9693" y="93"/>
                  </a:lnTo>
                  <a:cubicBezTo>
                    <a:pt x="9637" y="104"/>
                    <a:pt x="9585" y="113"/>
                    <a:pt x="9561" y="113"/>
                  </a:cubicBezTo>
                  <a:cubicBezTo>
                    <a:pt x="9548" y="113"/>
                    <a:pt x="9543" y="111"/>
                    <a:pt x="9549" y="105"/>
                  </a:cubicBezTo>
                  <a:cubicBezTo>
                    <a:pt x="9596" y="105"/>
                    <a:pt x="9667" y="105"/>
                    <a:pt x="9587" y="82"/>
                  </a:cubicBezTo>
                  <a:lnTo>
                    <a:pt x="9587" y="82"/>
                  </a:lnTo>
                  <a:cubicBezTo>
                    <a:pt x="9574" y="83"/>
                    <a:pt x="9563" y="83"/>
                    <a:pt x="9552" y="83"/>
                  </a:cubicBezTo>
                  <a:cubicBezTo>
                    <a:pt x="9541" y="83"/>
                    <a:pt x="9532" y="83"/>
                    <a:pt x="9525" y="81"/>
                  </a:cubicBezTo>
                  <a:cubicBezTo>
                    <a:pt x="9499" y="87"/>
                    <a:pt x="9470" y="90"/>
                    <a:pt x="9439" y="92"/>
                  </a:cubicBezTo>
                  <a:lnTo>
                    <a:pt x="9439" y="92"/>
                  </a:lnTo>
                  <a:cubicBezTo>
                    <a:pt x="9446" y="92"/>
                    <a:pt x="9453" y="92"/>
                    <a:pt x="9460" y="92"/>
                  </a:cubicBezTo>
                  <a:cubicBezTo>
                    <a:pt x="9473" y="92"/>
                    <a:pt x="9483" y="92"/>
                    <a:pt x="9490" y="93"/>
                  </a:cubicBezTo>
                  <a:lnTo>
                    <a:pt x="9490" y="93"/>
                  </a:lnTo>
                  <a:cubicBezTo>
                    <a:pt x="9490" y="93"/>
                    <a:pt x="9490" y="93"/>
                    <a:pt x="9490" y="93"/>
                  </a:cubicBezTo>
                  <a:cubicBezTo>
                    <a:pt x="9490" y="93"/>
                    <a:pt x="9491" y="93"/>
                    <a:pt x="9491" y="93"/>
                  </a:cubicBezTo>
                  <a:lnTo>
                    <a:pt x="9491" y="93"/>
                  </a:lnTo>
                  <a:cubicBezTo>
                    <a:pt x="9502" y="94"/>
                    <a:pt x="9506" y="97"/>
                    <a:pt x="9501" y="103"/>
                  </a:cubicBezTo>
                  <a:lnTo>
                    <a:pt x="9501" y="103"/>
                  </a:lnTo>
                  <a:cubicBezTo>
                    <a:pt x="9500" y="101"/>
                    <a:pt x="9498" y="100"/>
                    <a:pt x="9496" y="100"/>
                  </a:cubicBezTo>
                  <a:lnTo>
                    <a:pt x="9496" y="100"/>
                  </a:lnTo>
                  <a:cubicBezTo>
                    <a:pt x="9497" y="101"/>
                    <a:pt x="9499" y="102"/>
                    <a:pt x="9500" y="104"/>
                  </a:cubicBezTo>
                  <a:lnTo>
                    <a:pt x="9500" y="104"/>
                  </a:lnTo>
                  <a:cubicBezTo>
                    <a:pt x="9501" y="103"/>
                    <a:pt x="9501" y="103"/>
                    <a:pt x="9501" y="103"/>
                  </a:cubicBezTo>
                  <a:lnTo>
                    <a:pt x="9501" y="103"/>
                  </a:lnTo>
                  <a:cubicBezTo>
                    <a:pt x="9501" y="103"/>
                    <a:pt x="9501" y="104"/>
                    <a:pt x="9501" y="105"/>
                  </a:cubicBezTo>
                  <a:cubicBezTo>
                    <a:pt x="9501" y="104"/>
                    <a:pt x="9501" y="104"/>
                    <a:pt x="9500" y="104"/>
                  </a:cubicBezTo>
                  <a:lnTo>
                    <a:pt x="9500" y="104"/>
                  </a:lnTo>
                  <a:cubicBezTo>
                    <a:pt x="9495" y="109"/>
                    <a:pt x="9482" y="116"/>
                    <a:pt x="9459" y="126"/>
                  </a:cubicBezTo>
                  <a:lnTo>
                    <a:pt x="9459" y="126"/>
                  </a:lnTo>
                  <a:cubicBezTo>
                    <a:pt x="9483" y="117"/>
                    <a:pt x="9516" y="117"/>
                    <a:pt x="9549" y="117"/>
                  </a:cubicBezTo>
                  <a:cubicBezTo>
                    <a:pt x="9496" y="123"/>
                    <a:pt x="9432" y="141"/>
                    <a:pt x="9373" y="141"/>
                  </a:cubicBezTo>
                  <a:cubicBezTo>
                    <a:pt x="9326" y="141"/>
                    <a:pt x="9283" y="130"/>
                    <a:pt x="9251" y="93"/>
                  </a:cubicBezTo>
                  <a:lnTo>
                    <a:pt x="9251" y="93"/>
                  </a:lnTo>
                  <a:cubicBezTo>
                    <a:pt x="9259" y="93"/>
                    <a:pt x="9266" y="94"/>
                    <a:pt x="9271" y="94"/>
                  </a:cubicBezTo>
                  <a:cubicBezTo>
                    <a:pt x="9350" y="94"/>
                    <a:pt x="9206" y="47"/>
                    <a:pt x="9084" y="47"/>
                  </a:cubicBezTo>
                  <a:cubicBezTo>
                    <a:pt x="9007" y="47"/>
                    <a:pt x="8938" y="66"/>
                    <a:pt x="8942" y="128"/>
                  </a:cubicBezTo>
                  <a:lnTo>
                    <a:pt x="8942" y="128"/>
                  </a:lnTo>
                  <a:cubicBezTo>
                    <a:pt x="8936" y="43"/>
                    <a:pt x="8804" y="19"/>
                    <a:pt x="8642" y="19"/>
                  </a:cubicBezTo>
                  <a:cubicBezTo>
                    <a:pt x="8435" y="19"/>
                    <a:pt x="8178" y="58"/>
                    <a:pt x="8071" y="58"/>
                  </a:cubicBezTo>
                  <a:cubicBezTo>
                    <a:pt x="8063" y="58"/>
                    <a:pt x="8055" y="58"/>
                    <a:pt x="8049" y="57"/>
                  </a:cubicBezTo>
                  <a:cubicBezTo>
                    <a:pt x="7716" y="22"/>
                    <a:pt x="7374" y="11"/>
                    <a:pt x="7031" y="11"/>
                  </a:cubicBezTo>
                  <a:cubicBezTo>
                    <a:pt x="6430" y="11"/>
                    <a:pt x="5822" y="45"/>
                    <a:pt x="5239" y="45"/>
                  </a:cubicBezTo>
                  <a:cubicBezTo>
                    <a:pt x="5122" y="39"/>
                    <a:pt x="5005" y="36"/>
                    <a:pt x="4888" y="36"/>
                  </a:cubicBezTo>
                  <a:cubicBezTo>
                    <a:pt x="4395" y="36"/>
                    <a:pt x="3903" y="82"/>
                    <a:pt x="3417" y="82"/>
                  </a:cubicBezTo>
                  <a:cubicBezTo>
                    <a:pt x="3373" y="82"/>
                    <a:pt x="3330" y="82"/>
                    <a:pt x="3286" y="81"/>
                  </a:cubicBezTo>
                  <a:cubicBezTo>
                    <a:pt x="2831" y="81"/>
                    <a:pt x="2335" y="1"/>
                    <a:pt x="187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8"/>
            <p:cNvSpPr/>
            <p:nvPr/>
          </p:nvSpPr>
          <p:spPr>
            <a:xfrm>
              <a:off x="5950425" y="2516225"/>
              <a:ext cx="325" cy="300"/>
            </a:xfrm>
            <a:custGeom>
              <a:rect b="b" l="l" r="r" t="t"/>
              <a:pathLst>
                <a:path extrusionOk="0" h="12" w="13">
                  <a:moveTo>
                    <a:pt x="1" y="0"/>
                  </a:moveTo>
                  <a:cubicBezTo>
                    <a:pt x="1" y="0"/>
                    <a:pt x="1" y="12"/>
                    <a:pt x="1" y="12"/>
                  </a:cubicBezTo>
                  <a:cubicBezTo>
                    <a:pt x="13" y="12"/>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8"/>
            <p:cNvSpPr/>
            <p:nvPr/>
          </p:nvSpPr>
          <p:spPr>
            <a:xfrm>
              <a:off x="5936425" y="2515450"/>
              <a:ext cx="1725" cy="800"/>
            </a:xfrm>
            <a:custGeom>
              <a:rect b="b" l="l" r="r" t="t"/>
              <a:pathLst>
                <a:path extrusionOk="0" h="32" w="69">
                  <a:moveTo>
                    <a:pt x="67" y="1"/>
                  </a:moveTo>
                  <a:cubicBezTo>
                    <a:pt x="66" y="1"/>
                    <a:pt x="55" y="5"/>
                    <a:pt x="25" y="19"/>
                  </a:cubicBezTo>
                  <a:cubicBezTo>
                    <a:pt x="7" y="28"/>
                    <a:pt x="0" y="32"/>
                    <a:pt x="1" y="32"/>
                  </a:cubicBezTo>
                  <a:cubicBezTo>
                    <a:pt x="3" y="32"/>
                    <a:pt x="69" y="1"/>
                    <a:pt x="6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8"/>
            <p:cNvSpPr/>
            <p:nvPr/>
          </p:nvSpPr>
          <p:spPr>
            <a:xfrm>
              <a:off x="5930750" y="2515500"/>
              <a:ext cx="3625" cy="450"/>
            </a:xfrm>
            <a:custGeom>
              <a:rect b="b" l="l" r="r" t="t"/>
              <a:pathLst>
                <a:path extrusionOk="0" h="18" w="145">
                  <a:moveTo>
                    <a:pt x="32" y="0"/>
                  </a:moveTo>
                  <a:cubicBezTo>
                    <a:pt x="11" y="0"/>
                    <a:pt x="1" y="9"/>
                    <a:pt x="26" y="17"/>
                  </a:cubicBezTo>
                  <a:lnTo>
                    <a:pt x="145" y="17"/>
                  </a:lnTo>
                  <a:cubicBezTo>
                    <a:pt x="145" y="17"/>
                    <a:pt x="61" y="2"/>
                    <a:pt x="52" y="2"/>
                  </a:cubicBezTo>
                  <a:cubicBezTo>
                    <a:pt x="51" y="2"/>
                    <a:pt x="51" y="2"/>
                    <a:pt x="52" y="3"/>
                  </a:cubicBezTo>
                  <a:lnTo>
                    <a:pt x="52" y="3"/>
                  </a:lnTo>
                  <a:cubicBezTo>
                    <a:pt x="45" y="1"/>
                    <a:pt x="38"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8"/>
            <p:cNvSpPr/>
            <p:nvPr/>
          </p:nvSpPr>
          <p:spPr>
            <a:xfrm>
              <a:off x="5926025" y="2516800"/>
              <a:ext cx="325" cy="25"/>
            </a:xfrm>
            <a:custGeom>
              <a:rect b="b" l="l" r="r" t="t"/>
              <a:pathLst>
                <a:path extrusionOk="0" h="1" w="13">
                  <a:moveTo>
                    <a:pt x="1" y="1"/>
                  </a:moveTo>
                  <a:cubicBezTo>
                    <a:pt x="12" y="1"/>
                    <a:pt x="12" y="1"/>
                    <a:pt x="12" y="1"/>
                  </a:cubicBezTo>
                  <a:cubicBezTo>
                    <a:pt x="12"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8"/>
            <p:cNvSpPr/>
            <p:nvPr/>
          </p:nvSpPr>
          <p:spPr>
            <a:xfrm>
              <a:off x="5924250" y="2517100"/>
              <a:ext cx="2400" cy="25"/>
            </a:xfrm>
            <a:custGeom>
              <a:rect b="b" l="l" r="r" t="t"/>
              <a:pathLst>
                <a:path extrusionOk="0" h="1" w="96">
                  <a:moveTo>
                    <a:pt x="0" y="1"/>
                  </a:moveTo>
                  <a:cubicBezTo>
                    <a:pt x="0" y="1"/>
                    <a:pt x="0" y="1"/>
                    <a:pt x="0" y="1"/>
                  </a:cubicBezTo>
                  <a:cubicBezTo>
                    <a:pt x="60" y="1"/>
                    <a:pt x="95"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8"/>
            <p:cNvSpPr/>
            <p:nvPr/>
          </p:nvSpPr>
          <p:spPr>
            <a:xfrm>
              <a:off x="5906975" y="2515925"/>
              <a:ext cx="1800" cy="600"/>
            </a:xfrm>
            <a:custGeom>
              <a:rect b="b" l="l" r="r" t="t"/>
              <a:pathLst>
                <a:path extrusionOk="0" h="24" w="72">
                  <a:moveTo>
                    <a:pt x="72" y="24"/>
                  </a:moveTo>
                  <a:cubicBezTo>
                    <a:pt x="72" y="24"/>
                    <a:pt x="1" y="0"/>
                    <a:pt x="72"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8"/>
            <p:cNvSpPr/>
            <p:nvPr/>
          </p:nvSpPr>
          <p:spPr>
            <a:xfrm>
              <a:off x="5732850" y="2569200"/>
              <a:ext cx="625" cy="325"/>
            </a:xfrm>
            <a:custGeom>
              <a:rect b="b" l="l" r="r" t="t"/>
              <a:pathLst>
                <a:path extrusionOk="0" h="13" w="25">
                  <a:moveTo>
                    <a:pt x="0" y="12"/>
                  </a:moveTo>
                  <a:cubicBezTo>
                    <a:pt x="24"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8"/>
            <p:cNvSpPr/>
            <p:nvPr/>
          </p:nvSpPr>
          <p:spPr>
            <a:xfrm>
              <a:off x="5732850" y="2569200"/>
              <a:ext cx="325" cy="325"/>
            </a:xfrm>
            <a:custGeom>
              <a:rect b="b" l="l" r="r" t="t"/>
              <a:pathLst>
                <a:path extrusionOk="0" h="13" w="13">
                  <a:moveTo>
                    <a:pt x="12" y="0"/>
                  </a:moveTo>
                  <a:cubicBezTo>
                    <a:pt x="12" y="0"/>
                    <a:pt x="0" y="12"/>
                    <a:pt x="0" y="12"/>
                  </a:cubicBezTo>
                  <a:cubicBezTo>
                    <a:pt x="0" y="12"/>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2" name="Google Shape;2632;p8"/>
            <p:cNvSpPr/>
            <p:nvPr/>
          </p:nvSpPr>
          <p:spPr>
            <a:xfrm>
              <a:off x="5715575" y="2568300"/>
              <a:ext cx="625" cy="25"/>
            </a:xfrm>
            <a:custGeom>
              <a:rect b="b" l="l" r="r" t="t"/>
              <a:pathLst>
                <a:path extrusionOk="0" h="1" w="25">
                  <a:moveTo>
                    <a:pt x="13" y="1"/>
                  </a:moveTo>
                  <a:cubicBezTo>
                    <a:pt x="13" y="1"/>
                    <a:pt x="1" y="1"/>
                    <a:pt x="1" y="1"/>
                  </a:cubicBezTo>
                  <a:cubicBezTo>
                    <a:pt x="25" y="1"/>
                    <a:pt x="25"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3" name="Google Shape;2633;p8"/>
            <p:cNvSpPr/>
            <p:nvPr/>
          </p:nvSpPr>
          <p:spPr>
            <a:xfrm>
              <a:off x="5712900" y="2568300"/>
              <a:ext cx="3300" cy="475"/>
            </a:xfrm>
            <a:custGeom>
              <a:rect b="b" l="l" r="r" t="t"/>
              <a:pathLst>
                <a:path extrusionOk="0" h="19" w="132">
                  <a:moveTo>
                    <a:pt x="108" y="1"/>
                  </a:moveTo>
                  <a:cubicBezTo>
                    <a:pt x="84" y="1"/>
                    <a:pt x="60" y="6"/>
                    <a:pt x="36" y="6"/>
                  </a:cubicBezTo>
                  <a:cubicBezTo>
                    <a:pt x="24" y="6"/>
                    <a:pt x="13" y="5"/>
                    <a:pt x="1" y="1"/>
                  </a:cubicBezTo>
                  <a:lnTo>
                    <a:pt x="1" y="1"/>
                  </a:lnTo>
                  <a:cubicBezTo>
                    <a:pt x="24" y="13"/>
                    <a:pt x="48" y="18"/>
                    <a:pt x="71" y="18"/>
                  </a:cubicBezTo>
                  <a:cubicBezTo>
                    <a:pt x="93" y="18"/>
                    <a:pt x="114" y="13"/>
                    <a:pt x="1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8"/>
            <p:cNvSpPr/>
            <p:nvPr/>
          </p:nvSpPr>
          <p:spPr>
            <a:xfrm>
              <a:off x="5722725" y="2565325"/>
              <a:ext cx="625" cy="25"/>
            </a:xfrm>
            <a:custGeom>
              <a:rect b="b" l="l" r="r" t="t"/>
              <a:pathLst>
                <a:path extrusionOk="0" h="1" w="25">
                  <a:moveTo>
                    <a:pt x="24" y="1"/>
                  </a:moveTo>
                  <a:cubicBezTo>
                    <a:pt x="1" y="1"/>
                    <a:pt x="24" y="1"/>
                    <a:pt x="24" y="1"/>
                  </a:cubicBezTo>
                  <a:cubicBezTo>
                    <a:pt x="12" y="1"/>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8"/>
            <p:cNvSpPr/>
            <p:nvPr/>
          </p:nvSpPr>
          <p:spPr>
            <a:xfrm>
              <a:off x="5723625" y="2569800"/>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8"/>
            <p:cNvSpPr/>
            <p:nvPr/>
          </p:nvSpPr>
          <p:spPr>
            <a:xfrm>
              <a:off x="5718550" y="2566525"/>
              <a:ext cx="325" cy="25"/>
            </a:xfrm>
            <a:custGeom>
              <a:rect b="b" l="l" r="r" t="t"/>
              <a:pathLst>
                <a:path extrusionOk="0" h="1" w="13">
                  <a:moveTo>
                    <a:pt x="13" y="0"/>
                  </a:moveTo>
                  <a:cubicBezTo>
                    <a:pt x="13" y="0"/>
                    <a:pt x="1" y="0"/>
                    <a:pt x="13" y="0"/>
                  </a:cubicBezTo>
                  <a:cubicBezTo>
                    <a:pt x="13"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8"/>
            <p:cNvSpPr/>
            <p:nvPr/>
          </p:nvSpPr>
          <p:spPr>
            <a:xfrm>
              <a:off x="5717975" y="2569500"/>
              <a:ext cx="3575" cy="325"/>
            </a:xfrm>
            <a:custGeom>
              <a:rect b="b" l="l" r="r" t="t"/>
              <a:pathLst>
                <a:path extrusionOk="0" h="13" w="143">
                  <a:moveTo>
                    <a:pt x="83" y="0"/>
                  </a:moveTo>
                  <a:cubicBezTo>
                    <a:pt x="131" y="0"/>
                    <a:pt x="0" y="0"/>
                    <a:pt x="60" y="12"/>
                  </a:cubicBezTo>
                  <a:cubicBezTo>
                    <a:pt x="83" y="12"/>
                    <a:pt x="119" y="12"/>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8"/>
            <p:cNvSpPr/>
            <p:nvPr/>
          </p:nvSpPr>
          <p:spPr>
            <a:xfrm>
              <a:off x="5723025" y="2568000"/>
              <a:ext cx="925" cy="25"/>
            </a:xfrm>
            <a:custGeom>
              <a:rect b="b" l="l" r="r" t="t"/>
              <a:pathLst>
                <a:path extrusionOk="0" h="1" w="37">
                  <a:moveTo>
                    <a:pt x="0" y="1"/>
                  </a:moveTo>
                  <a:cubicBezTo>
                    <a:pt x="36" y="1"/>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8"/>
            <p:cNvSpPr/>
            <p:nvPr/>
          </p:nvSpPr>
          <p:spPr>
            <a:xfrm>
              <a:off x="5720950" y="2568900"/>
              <a:ext cx="900" cy="25"/>
            </a:xfrm>
            <a:custGeom>
              <a:rect b="b" l="l" r="r" t="t"/>
              <a:pathLst>
                <a:path extrusionOk="0" h="1" w="36">
                  <a:moveTo>
                    <a:pt x="36" y="0"/>
                  </a:moveTo>
                  <a:cubicBezTo>
                    <a:pt x="24" y="0"/>
                    <a:pt x="12" y="0"/>
                    <a:pt x="0" y="0"/>
                  </a:cubicBezTo>
                  <a:cubicBezTo>
                    <a:pt x="24" y="0"/>
                    <a:pt x="24"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8"/>
            <p:cNvSpPr/>
            <p:nvPr/>
          </p:nvSpPr>
          <p:spPr>
            <a:xfrm>
              <a:off x="5720950" y="2568900"/>
              <a:ext cx="600" cy="25"/>
            </a:xfrm>
            <a:custGeom>
              <a:rect b="b" l="l" r="r" t="t"/>
              <a:pathLst>
                <a:path extrusionOk="0" h="1" w="24">
                  <a:moveTo>
                    <a:pt x="24" y="0"/>
                  </a:moveTo>
                  <a:cubicBezTo>
                    <a:pt x="24" y="0"/>
                    <a:pt x="12" y="0"/>
                    <a:pt x="0" y="0"/>
                  </a:cubicBezTo>
                  <a:cubicBezTo>
                    <a:pt x="12"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8"/>
            <p:cNvSpPr/>
            <p:nvPr/>
          </p:nvSpPr>
          <p:spPr>
            <a:xfrm>
              <a:off x="5717675" y="2565325"/>
              <a:ext cx="325" cy="25"/>
            </a:xfrm>
            <a:custGeom>
              <a:rect b="b" l="l" r="r" t="t"/>
              <a:pathLst>
                <a:path extrusionOk="0" h="1" w="13">
                  <a:moveTo>
                    <a:pt x="12" y="1"/>
                  </a:moveTo>
                  <a:lnTo>
                    <a:pt x="12" y="1"/>
                  </a:lnTo>
                  <a:cubicBezTo>
                    <a:pt x="12"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8"/>
            <p:cNvSpPr/>
            <p:nvPr/>
          </p:nvSpPr>
          <p:spPr>
            <a:xfrm>
              <a:off x="5718250" y="2568900"/>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8"/>
            <p:cNvSpPr/>
            <p:nvPr/>
          </p:nvSpPr>
          <p:spPr>
            <a:xfrm>
              <a:off x="5723625" y="2569800"/>
              <a:ext cx="625" cy="25"/>
            </a:xfrm>
            <a:custGeom>
              <a:rect b="b" l="l" r="r" t="t"/>
              <a:pathLst>
                <a:path extrusionOk="0" h="1" w="25">
                  <a:moveTo>
                    <a:pt x="0" y="0"/>
                  </a:moveTo>
                  <a:cubicBezTo>
                    <a:pt x="12"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8"/>
            <p:cNvSpPr/>
            <p:nvPr/>
          </p:nvSpPr>
          <p:spPr>
            <a:xfrm>
              <a:off x="5723425" y="2560725"/>
              <a:ext cx="450" cy="150"/>
            </a:xfrm>
            <a:custGeom>
              <a:rect b="b" l="l" r="r" t="t"/>
              <a:pathLst>
                <a:path extrusionOk="0" h="6" w="18">
                  <a:moveTo>
                    <a:pt x="16" y="1"/>
                  </a:moveTo>
                  <a:cubicBezTo>
                    <a:pt x="14" y="1"/>
                    <a:pt x="0" y="6"/>
                    <a:pt x="8" y="6"/>
                  </a:cubicBezTo>
                  <a:cubicBezTo>
                    <a:pt x="16" y="2"/>
                    <a:pt x="18"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8"/>
            <p:cNvSpPr/>
            <p:nvPr/>
          </p:nvSpPr>
          <p:spPr>
            <a:xfrm>
              <a:off x="5722725" y="2560575"/>
              <a:ext cx="1525" cy="25"/>
            </a:xfrm>
            <a:custGeom>
              <a:rect b="b" l="l" r="r" t="t"/>
              <a:pathLst>
                <a:path extrusionOk="0" h="1" w="61">
                  <a:moveTo>
                    <a:pt x="1" y="0"/>
                  </a:moveTo>
                  <a:cubicBezTo>
                    <a:pt x="24" y="0"/>
                    <a:pt x="60"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8"/>
            <p:cNvSpPr/>
            <p:nvPr/>
          </p:nvSpPr>
          <p:spPr>
            <a:xfrm>
              <a:off x="5717375" y="2565925"/>
              <a:ext cx="900" cy="25"/>
            </a:xfrm>
            <a:custGeom>
              <a:rect b="b" l="l" r="r" t="t"/>
              <a:pathLst>
                <a:path extrusionOk="0" h="1" w="36">
                  <a:moveTo>
                    <a:pt x="0" y="0"/>
                  </a:moveTo>
                  <a:cubicBezTo>
                    <a:pt x="36"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8"/>
            <p:cNvSpPr/>
            <p:nvPr/>
          </p:nvSpPr>
          <p:spPr>
            <a:xfrm>
              <a:off x="5717375" y="2565925"/>
              <a:ext cx="625" cy="25"/>
            </a:xfrm>
            <a:custGeom>
              <a:rect b="b" l="l" r="r" t="t"/>
              <a:pathLst>
                <a:path extrusionOk="0" h="1" w="25">
                  <a:moveTo>
                    <a:pt x="0" y="0"/>
                  </a:moveTo>
                  <a:cubicBezTo>
                    <a:pt x="12" y="0"/>
                    <a:pt x="12" y="0"/>
                    <a:pt x="24" y="0"/>
                  </a:cubicBezTo>
                  <a:cubicBezTo>
                    <a:pt x="24"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8"/>
            <p:cNvSpPr/>
            <p:nvPr/>
          </p:nvSpPr>
          <p:spPr>
            <a:xfrm>
              <a:off x="5737900" y="2565325"/>
              <a:ext cx="625" cy="25"/>
            </a:xfrm>
            <a:custGeom>
              <a:rect b="b" l="l" r="r" t="t"/>
              <a:pathLst>
                <a:path extrusionOk="0" h="1" w="25">
                  <a:moveTo>
                    <a:pt x="13" y="1"/>
                  </a:moveTo>
                  <a:cubicBezTo>
                    <a:pt x="1" y="1"/>
                    <a:pt x="25"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8"/>
            <p:cNvSpPr/>
            <p:nvPr/>
          </p:nvSpPr>
          <p:spPr>
            <a:xfrm>
              <a:off x="5737900" y="2565925"/>
              <a:ext cx="925" cy="25"/>
            </a:xfrm>
            <a:custGeom>
              <a:rect b="b" l="l" r="r" t="t"/>
              <a:pathLst>
                <a:path extrusionOk="0" h="1" w="37">
                  <a:moveTo>
                    <a:pt x="13" y="0"/>
                  </a:moveTo>
                  <a:cubicBezTo>
                    <a:pt x="37" y="0"/>
                    <a:pt x="37" y="0"/>
                    <a:pt x="13" y="0"/>
                  </a:cubicBez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8"/>
            <p:cNvSpPr/>
            <p:nvPr/>
          </p:nvSpPr>
          <p:spPr>
            <a:xfrm>
              <a:off x="5737600" y="2567700"/>
              <a:ext cx="325" cy="25"/>
            </a:xfrm>
            <a:custGeom>
              <a:rect b="b" l="l" r="r" t="t"/>
              <a:pathLst>
                <a:path extrusionOk="0" h="1" w="13">
                  <a:moveTo>
                    <a:pt x="1" y="1"/>
                  </a:moveTo>
                  <a:cubicBezTo>
                    <a:pt x="13" y="1"/>
                    <a:pt x="13" y="1"/>
                    <a:pt x="13" y="1"/>
                  </a:cubicBez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8"/>
            <p:cNvSpPr/>
            <p:nvPr/>
          </p:nvSpPr>
          <p:spPr>
            <a:xfrm>
              <a:off x="5738800" y="2560650"/>
              <a:ext cx="175" cy="225"/>
            </a:xfrm>
            <a:custGeom>
              <a:rect b="b" l="l" r="r" t="t"/>
              <a:pathLst>
                <a:path extrusionOk="0" h="9" w="7">
                  <a:moveTo>
                    <a:pt x="5" y="0"/>
                  </a:moveTo>
                  <a:cubicBezTo>
                    <a:pt x="3" y="0"/>
                    <a:pt x="1" y="3"/>
                    <a:pt x="1" y="9"/>
                  </a:cubicBezTo>
                  <a:cubicBezTo>
                    <a:pt x="6" y="3"/>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8"/>
            <p:cNvSpPr/>
            <p:nvPr/>
          </p:nvSpPr>
          <p:spPr>
            <a:xfrm>
              <a:off x="5738500" y="2560850"/>
              <a:ext cx="325" cy="25"/>
            </a:xfrm>
            <a:custGeom>
              <a:rect b="b" l="l" r="r" t="t"/>
              <a:pathLst>
                <a:path extrusionOk="0" h="1" w="13">
                  <a:moveTo>
                    <a:pt x="1" y="1"/>
                  </a:moveTo>
                  <a:cubicBezTo>
                    <a:pt x="13"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8"/>
            <p:cNvSpPr/>
            <p:nvPr/>
          </p:nvSpPr>
          <p:spPr>
            <a:xfrm>
              <a:off x="5737900" y="2560575"/>
              <a:ext cx="625" cy="25"/>
            </a:xfrm>
            <a:custGeom>
              <a:rect b="b" l="l" r="r" t="t"/>
              <a:pathLst>
                <a:path extrusionOk="0" h="1" w="25">
                  <a:moveTo>
                    <a:pt x="25" y="0"/>
                  </a:moveTo>
                  <a:cubicBezTo>
                    <a:pt x="25" y="0"/>
                    <a:pt x="13" y="0"/>
                    <a:pt x="1" y="0"/>
                  </a:cubicBezTo>
                  <a:cubicBezTo>
                    <a:pt x="25" y="0"/>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8"/>
            <p:cNvSpPr/>
            <p:nvPr/>
          </p:nvSpPr>
          <p:spPr>
            <a:xfrm>
              <a:off x="5738500" y="256057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8"/>
            <p:cNvSpPr/>
            <p:nvPr/>
          </p:nvSpPr>
          <p:spPr>
            <a:xfrm>
              <a:off x="5732550" y="2565925"/>
              <a:ext cx="925" cy="25"/>
            </a:xfrm>
            <a:custGeom>
              <a:rect b="b" l="l" r="r" t="t"/>
              <a:pathLst>
                <a:path extrusionOk="0" h="1" w="37">
                  <a:moveTo>
                    <a:pt x="0" y="0"/>
                  </a:moveTo>
                  <a:cubicBezTo>
                    <a:pt x="36"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8"/>
            <p:cNvSpPr/>
            <p:nvPr/>
          </p:nvSpPr>
          <p:spPr>
            <a:xfrm>
              <a:off x="5732550" y="2565925"/>
              <a:ext cx="325" cy="25"/>
            </a:xfrm>
            <a:custGeom>
              <a:rect b="b" l="l" r="r" t="t"/>
              <a:pathLst>
                <a:path extrusionOk="0" h="1" w="13">
                  <a:moveTo>
                    <a:pt x="0" y="0"/>
                  </a:moveTo>
                  <a:cubicBezTo>
                    <a:pt x="0" y="0"/>
                    <a:pt x="12" y="0"/>
                    <a:pt x="12" y="0"/>
                  </a:cubicBez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8"/>
            <p:cNvSpPr/>
            <p:nvPr/>
          </p:nvSpPr>
          <p:spPr>
            <a:xfrm>
              <a:off x="5898350" y="2564725"/>
              <a:ext cx="900" cy="25"/>
            </a:xfrm>
            <a:custGeom>
              <a:rect b="b" l="l" r="r" t="t"/>
              <a:pathLst>
                <a:path extrusionOk="0" h="1" w="36">
                  <a:moveTo>
                    <a:pt x="0" y="1"/>
                  </a:moveTo>
                  <a:cubicBezTo>
                    <a:pt x="36" y="1"/>
                    <a:pt x="0" y="1"/>
                    <a:pt x="0" y="1"/>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8" name="Google Shape;2658;p8"/>
            <p:cNvSpPr/>
            <p:nvPr/>
          </p:nvSpPr>
          <p:spPr>
            <a:xfrm>
              <a:off x="5903700" y="2565325"/>
              <a:ext cx="325" cy="25"/>
            </a:xfrm>
            <a:custGeom>
              <a:rect b="b" l="l" r="r" t="t"/>
              <a:pathLst>
                <a:path extrusionOk="0" h="1" w="13">
                  <a:moveTo>
                    <a:pt x="12" y="1"/>
                  </a:moveTo>
                  <a:cubicBezTo>
                    <a:pt x="1" y="1"/>
                    <a:pt x="12" y="1"/>
                    <a:pt x="12"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8"/>
            <p:cNvSpPr/>
            <p:nvPr/>
          </p:nvSpPr>
          <p:spPr>
            <a:xfrm>
              <a:off x="5899225" y="2567700"/>
              <a:ext cx="625" cy="25"/>
            </a:xfrm>
            <a:custGeom>
              <a:rect b="b" l="l" r="r" t="t"/>
              <a:pathLst>
                <a:path extrusionOk="0" h="1" w="25">
                  <a:moveTo>
                    <a:pt x="25" y="1"/>
                  </a:moveTo>
                  <a:cubicBezTo>
                    <a:pt x="1" y="1"/>
                    <a:pt x="13"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8"/>
            <p:cNvSpPr/>
            <p:nvPr/>
          </p:nvSpPr>
          <p:spPr>
            <a:xfrm>
              <a:off x="5899800" y="2568900"/>
              <a:ext cx="950" cy="150"/>
            </a:xfrm>
            <a:custGeom>
              <a:rect b="b" l="l" r="r" t="t"/>
              <a:pathLst>
                <a:path extrusionOk="0" h="6" w="38">
                  <a:moveTo>
                    <a:pt x="38" y="0"/>
                  </a:moveTo>
                  <a:cubicBezTo>
                    <a:pt x="22" y="0"/>
                    <a:pt x="0" y="6"/>
                    <a:pt x="6" y="6"/>
                  </a:cubicBezTo>
                  <a:cubicBezTo>
                    <a:pt x="8" y="6"/>
                    <a:pt x="18" y="4"/>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8"/>
            <p:cNvSpPr/>
            <p:nvPr/>
          </p:nvSpPr>
          <p:spPr>
            <a:xfrm>
              <a:off x="5904100" y="2560725"/>
              <a:ext cx="450" cy="150"/>
            </a:xfrm>
            <a:custGeom>
              <a:rect b="b" l="l" r="r" t="t"/>
              <a:pathLst>
                <a:path extrusionOk="0" h="6" w="18">
                  <a:moveTo>
                    <a:pt x="16" y="1"/>
                  </a:moveTo>
                  <a:cubicBezTo>
                    <a:pt x="14" y="1"/>
                    <a:pt x="0" y="6"/>
                    <a:pt x="8" y="6"/>
                  </a:cubicBezTo>
                  <a:cubicBezTo>
                    <a:pt x="16" y="2"/>
                    <a:pt x="18"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8"/>
            <p:cNvSpPr/>
            <p:nvPr/>
          </p:nvSpPr>
          <p:spPr>
            <a:xfrm>
              <a:off x="5903400" y="2560575"/>
              <a:ext cx="925" cy="25"/>
            </a:xfrm>
            <a:custGeom>
              <a:rect b="b" l="l" r="r" t="t"/>
              <a:pathLst>
                <a:path extrusionOk="0" h="1" w="37">
                  <a:moveTo>
                    <a:pt x="36" y="0"/>
                  </a:moveTo>
                  <a:cubicBezTo>
                    <a:pt x="24" y="0"/>
                    <a:pt x="13" y="0"/>
                    <a:pt x="1" y="0"/>
                  </a:cubicBezTo>
                  <a:cubicBezTo>
                    <a:pt x="36"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8"/>
            <p:cNvSpPr/>
            <p:nvPr/>
          </p:nvSpPr>
          <p:spPr>
            <a:xfrm>
              <a:off x="5904300" y="2560575"/>
              <a:ext cx="25" cy="25"/>
            </a:xfrm>
            <a:custGeom>
              <a:rect b="b" l="l" r="r" t="t"/>
              <a:pathLst>
                <a:path extrusionOk="0" h="1" w="1">
                  <a:moveTo>
                    <a:pt x="0" y="0"/>
                  </a:move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8"/>
            <p:cNvSpPr/>
            <p:nvPr/>
          </p:nvSpPr>
          <p:spPr>
            <a:xfrm>
              <a:off x="5898350" y="2565925"/>
              <a:ext cx="325" cy="25"/>
            </a:xfrm>
            <a:custGeom>
              <a:rect b="b" l="l" r="r" t="t"/>
              <a:pathLst>
                <a:path extrusionOk="0" h="1" w="13">
                  <a:moveTo>
                    <a:pt x="12" y="0"/>
                  </a:moveTo>
                  <a:cubicBezTo>
                    <a:pt x="12" y="0"/>
                    <a:pt x="0"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8"/>
            <p:cNvSpPr/>
            <p:nvPr/>
          </p:nvSpPr>
          <p:spPr>
            <a:xfrm>
              <a:off x="5897750" y="2565925"/>
              <a:ext cx="925" cy="25"/>
            </a:xfrm>
            <a:custGeom>
              <a:rect b="b" l="l" r="r" t="t"/>
              <a:pathLst>
                <a:path extrusionOk="0" h="1" w="37">
                  <a:moveTo>
                    <a:pt x="24" y="0"/>
                  </a:moveTo>
                  <a:cubicBezTo>
                    <a:pt x="36" y="0"/>
                    <a:pt x="0" y="0"/>
                    <a:pt x="24"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8"/>
            <p:cNvSpPr/>
            <p:nvPr/>
          </p:nvSpPr>
          <p:spPr>
            <a:xfrm>
              <a:off x="5918575" y="2565325"/>
              <a:ext cx="625" cy="25"/>
            </a:xfrm>
            <a:custGeom>
              <a:rect b="b" l="l" r="r" t="t"/>
              <a:pathLst>
                <a:path extrusionOk="0" h="1" w="25">
                  <a:moveTo>
                    <a:pt x="13" y="1"/>
                  </a:moveTo>
                  <a:cubicBezTo>
                    <a:pt x="1" y="1"/>
                    <a:pt x="25"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8"/>
            <p:cNvSpPr/>
            <p:nvPr/>
          </p:nvSpPr>
          <p:spPr>
            <a:xfrm>
              <a:off x="5919075" y="2569800"/>
              <a:ext cx="325" cy="150"/>
            </a:xfrm>
            <a:custGeom>
              <a:rect b="b" l="l" r="r" t="t"/>
              <a:pathLst>
                <a:path extrusionOk="0" h="6" w="13">
                  <a:moveTo>
                    <a:pt x="5" y="0"/>
                  </a:moveTo>
                  <a:cubicBezTo>
                    <a:pt x="1" y="4"/>
                    <a:pt x="1" y="5"/>
                    <a:pt x="2" y="5"/>
                  </a:cubicBezTo>
                  <a:cubicBezTo>
                    <a:pt x="5" y="5"/>
                    <a:pt x="13"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8"/>
            <p:cNvSpPr/>
            <p:nvPr/>
          </p:nvSpPr>
          <p:spPr>
            <a:xfrm>
              <a:off x="5919175" y="2569800"/>
              <a:ext cx="325" cy="25"/>
            </a:xfrm>
            <a:custGeom>
              <a:rect b="b" l="l" r="r" t="t"/>
              <a:pathLst>
                <a:path extrusionOk="0" h="1" w="13">
                  <a:moveTo>
                    <a:pt x="1" y="0"/>
                  </a:move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8"/>
            <p:cNvSpPr/>
            <p:nvPr/>
          </p:nvSpPr>
          <p:spPr>
            <a:xfrm>
              <a:off x="5913525" y="2569500"/>
              <a:ext cx="3900" cy="325"/>
            </a:xfrm>
            <a:custGeom>
              <a:rect b="b" l="l" r="r" t="t"/>
              <a:pathLst>
                <a:path extrusionOk="0" h="13" w="156">
                  <a:moveTo>
                    <a:pt x="96" y="0"/>
                  </a:moveTo>
                  <a:cubicBezTo>
                    <a:pt x="131" y="0"/>
                    <a:pt x="0" y="0"/>
                    <a:pt x="60" y="12"/>
                  </a:cubicBezTo>
                  <a:cubicBezTo>
                    <a:pt x="96" y="12"/>
                    <a:pt x="120" y="0"/>
                    <a:pt x="15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8"/>
            <p:cNvSpPr/>
            <p:nvPr/>
          </p:nvSpPr>
          <p:spPr>
            <a:xfrm>
              <a:off x="5918625" y="2565925"/>
              <a:ext cx="1175" cy="150"/>
            </a:xfrm>
            <a:custGeom>
              <a:rect b="b" l="l" r="r" t="t"/>
              <a:pathLst>
                <a:path extrusionOk="0" h="6" w="47">
                  <a:moveTo>
                    <a:pt x="23" y="0"/>
                  </a:moveTo>
                  <a:cubicBezTo>
                    <a:pt x="3" y="4"/>
                    <a:pt x="0" y="6"/>
                    <a:pt x="4" y="6"/>
                  </a:cubicBezTo>
                  <a:cubicBezTo>
                    <a:pt x="12" y="6"/>
                    <a:pt x="47"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8"/>
            <p:cNvSpPr/>
            <p:nvPr/>
          </p:nvSpPr>
          <p:spPr>
            <a:xfrm>
              <a:off x="5915600" y="2569650"/>
              <a:ext cx="825" cy="175"/>
            </a:xfrm>
            <a:custGeom>
              <a:rect b="b" l="l" r="r" t="t"/>
              <a:pathLst>
                <a:path extrusionOk="0" h="7" w="33">
                  <a:moveTo>
                    <a:pt x="17" y="1"/>
                  </a:moveTo>
                  <a:cubicBezTo>
                    <a:pt x="11" y="1"/>
                    <a:pt x="5" y="2"/>
                    <a:pt x="1" y="6"/>
                  </a:cubicBezTo>
                  <a:cubicBezTo>
                    <a:pt x="33" y="6"/>
                    <a:pt x="27"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8"/>
            <p:cNvSpPr/>
            <p:nvPr/>
          </p:nvSpPr>
          <p:spPr>
            <a:xfrm>
              <a:off x="5919275" y="2560725"/>
              <a:ext cx="325" cy="150"/>
            </a:xfrm>
            <a:custGeom>
              <a:rect b="b" l="l" r="r" t="t"/>
              <a:pathLst>
                <a:path extrusionOk="0" h="6" w="13">
                  <a:moveTo>
                    <a:pt x="11" y="1"/>
                  </a:moveTo>
                  <a:cubicBezTo>
                    <a:pt x="9" y="1"/>
                    <a:pt x="1" y="6"/>
                    <a:pt x="9" y="6"/>
                  </a:cubicBezTo>
                  <a:cubicBezTo>
                    <a:pt x="13" y="2"/>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8"/>
            <p:cNvSpPr/>
            <p:nvPr/>
          </p:nvSpPr>
          <p:spPr>
            <a:xfrm>
              <a:off x="5918575" y="2560575"/>
              <a:ext cx="1525" cy="25"/>
            </a:xfrm>
            <a:custGeom>
              <a:rect b="b" l="l" r="r" t="t"/>
              <a:pathLst>
                <a:path extrusionOk="0" h="1" w="61">
                  <a:moveTo>
                    <a:pt x="1" y="0"/>
                  </a:moveTo>
                  <a:cubicBezTo>
                    <a:pt x="60" y="0"/>
                    <a:pt x="13" y="0"/>
                    <a:pt x="1" y="0"/>
                  </a:cubicBezTo>
                  <a:cubicBezTo>
                    <a:pt x="25"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8"/>
            <p:cNvSpPr/>
            <p:nvPr/>
          </p:nvSpPr>
          <p:spPr>
            <a:xfrm>
              <a:off x="5913225" y="2565925"/>
              <a:ext cx="925" cy="25"/>
            </a:xfrm>
            <a:custGeom>
              <a:rect b="b" l="l" r="r" t="t"/>
              <a:pathLst>
                <a:path extrusionOk="0" h="1" w="37">
                  <a:moveTo>
                    <a:pt x="1" y="0"/>
                  </a:moveTo>
                  <a:cubicBezTo>
                    <a:pt x="36" y="0"/>
                    <a:pt x="1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8"/>
            <p:cNvSpPr/>
            <p:nvPr/>
          </p:nvSpPr>
          <p:spPr>
            <a:xfrm>
              <a:off x="5913225" y="2565925"/>
              <a:ext cx="325" cy="25"/>
            </a:xfrm>
            <a:custGeom>
              <a:rect b="b" l="l" r="r" t="t"/>
              <a:pathLst>
                <a:path extrusionOk="0" h="1" w="13">
                  <a:moveTo>
                    <a:pt x="1" y="0"/>
                  </a:moveTo>
                  <a:cubicBezTo>
                    <a:pt x="1" y="0"/>
                    <a:pt x="12" y="0"/>
                    <a:pt x="12" y="0"/>
                  </a:cubicBezTo>
                  <a:cubicBezTo>
                    <a:pt x="12"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8"/>
            <p:cNvSpPr/>
            <p:nvPr/>
          </p:nvSpPr>
          <p:spPr>
            <a:xfrm>
              <a:off x="5933775" y="2565325"/>
              <a:ext cx="600" cy="25"/>
            </a:xfrm>
            <a:custGeom>
              <a:rect b="b" l="l" r="r" t="t"/>
              <a:pathLst>
                <a:path extrusionOk="0" h="1" w="24">
                  <a:moveTo>
                    <a:pt x="12" y="1"/>
                  </a:moveTo>
                  <a:cubicBezTo>
                    <a:pt x="0" y="1"/>
                    <a:pt x="24" y="1"/>
                    <a:pt x="12"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8"/>
            <p:cNvSpPr/>
            <p:nvPr/>
          </p:nvSpPr>
          <p:spPr>
            <a:xfrm>
              <a:off x="5929000" y="2566525"/>
              <a:ext cx="925" cy="25"/>
            </a:xfrm>
            <a:custGeom>
              <a:rect b="b" l="l" r="r" t="t"/>
              <a:pathLst>
                <a:path extrusionOk="0" h="1" w="37">
                  <a:moveTo>
                    <a:pt x="24" y="0"/>
                  </a:moveTo>
                  <a:cubicBezTo>
                    <a:pt x="36" y="0"/>
                    <a:pt x="1" y="0"/>
                    <a:pt x="24"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8"/>
            <p:cNvSpPr/>
            <p:nvPr/>
          </p:nvSpPr>
          <p:spPr>
            <a:xfrm>
              <a:off x="5933775" y="2568000"/>
              <a:ext cx="1200" cy="25"/>
            </a:xfrm>
            <a:custGeom>
              <a:rect b="b" l="l" r="r" t="t"/>
              <a:pathLst>
                <a:path extrusionOk="0" h="1" w="48">
                  <a:moveTo>
                    <a:pt x="0" y="1"/>
                  </a:moveTo>
                  <a:cubicBezTo>
                    <a:pt x="48"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8"/>
            <p:cNvSpPr/>
            <p:nvPr/>
          </p:nvSpPr>
          <p:spPr>
            <a:xfrm>
              <a:off x="5934150" y="2560725"/>
              <a:ext cx="600" cy="150"/>
            </a:xfrm>
            <a:custGeom>
              <a:rect b="b" l="l" r="r" t="t"/>
              <a:pathLst>
                <a:path extrusionOk="0" h="6" w="24">
                  <a:moveTo>
                    <a:pt x="22" y="1"/>
                  </a:moveTo>
                  <a:lnTo>
                    <a:pt x="22" y="1"/>
                  </a:lnTo>
                  <a:cubicBezTo>
                    <a:pt x="19" y="1"/>
                    <a:pt x="1" y="6"/>
                    <a:pt x="9" y="6"/>
                  </a:cubicBezTo>
                  <a:cubicBezTo>
                    <a:pt x="21" y="2"/>
                    <a:pt x="23"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8"/>
            <p:cNvSpPr/>
            <p:nvPr/>
          </p:nvSpPr>
          <p:spPr>
            <a:xfrm>
              <a:off x="5934350" y="2560575"/>
              <a:ext cx="325" cy="300"/>
            </a:xfrm>
            <a:custGeom>
              <a:rect b="b" l="l" r="r" t="t"/>
              <a:pathLst>
                <a:path extrusionOk="0" h="12" w="13">
                  <a:moveTo>
                    <a:pt x="13" y="0"/>
                  </a:moveTo>
                  <a:lnTo>
                    <a:pt x="1" y="12"/>
                  </a:lnTo>
                  <a:cubicBezTo>
                    <a:pt x="1" y="12"/>
                    <a:pt x="13"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8"/>
            <p:cNvSpPr/>
            <p:nvPr/>
          </p:nvSpPr>
          <p:spPr>
            <a:xfrm>
              <a:off x="5934350" y="2560575"/>
              <a:ext cx="25" cy="25"/>
            </a:xfrm>
            <a:custGeom>
              <a:rect b="b" l="l" r="r" t="t"/>
              <a:pathLst>
                <a:path extrusionOk="0" h="1" w="1">
                  <a:moveTo>
                    <a:pt x="1" y="0"/>
                  </a:move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8"/>
            <p:cNvSpPr/>
            <p:nvPr/>
          </p:nvSpPr>
          <p:spPr>
            <a:xfrm>
              <a:off x="5933775" y="2560575"/>
              <a:ext cx="1500" cy="25"/>
            </a:xfrm>
            <a:custGeom>
              <a:rect b="b" l="l" r="r" t="t"/>
              <a:pathLst>
                <a:path extrusionOk="0" h="1" w="60">
                  <a:moveTo>
                    <a:pt x="0" y="0"/>
                  </a:moveTo>
                  <a:cubicBezTo>
                    <a:pt x="60" y="0"/>
                    <a:pt x="0" y="0"/>
                    <a:pt x="0" y="0"/>
                  </a:cubicBezTo>
                  <a:cubicBezTo>
                    <a:pt x="24"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8"/>
            <p:cNvSpPr/>
            <p:nvPr/>
          </p:nvSpPr>
          <p:spPr>
            <a:xfrm>
              <a:off x="5928400" y="2565925"/>
              <a:ext cx="625" cy="25"/>
            </a:xfrm>
            <a:custGeom>
              <a:rect b="b" l="l" r="r" t="t"/>
              <a:pathLst>
                <a:path extrusionOk="0" h="1" w="25">
                  <a:moveTo>
                    <a:pt x="1" y="0"/>
                  </a:moveTo>
                  <a:cubicBezTo>
                    <a:pt x="25"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8"/>
            <p:cNvSpPr/>
            <p:nvPr/>
          </p:nvSpPr>
          <p:spPr>
            <a:xfrm>
              <a:off x="5928400" y="2565925"/>
              <a:ext cx="325" cy="25"/>
            </a:xfrm>
            <a:custGeom>
              <a:rect b="b" l="l" r="r" t="t"/>
              <a:pathLst>
                <a:path extrusionOk="0" h="1" w="13">
                  <a:moveTo>
                    <a:pt x="1" y="0"/>
                  </a:moveTo>
                  <a:cubicBezTo>
                    <a:pt x="1" y="0"/>
                    <a:pt x="13" y="0"/>
                    <a:pt x="13" y="0"/>
                  </a:cubicBez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8"/>
            <p:cNvSpPr/>
            <p:nvPr/>
          </p:nvSpPr>
          <p:spPr>
            <a:xfrm>
              <a:off x="5699775" y="2522475"/>
              <a:ext cx="1550" cy="550"/>
            </a:xfrm>
            <a:custGeom>
              <a:rect b="b" l="l" r="r" t="t"/>
              <a:pathLst>
                <a:path extrusionOk="0" h="22" w="62">
                  <a:moveTo>
                    <a:pt x="38" y="0"/>
                  </a:moveTo>
                  <a:cubicBezTo>
                    <a:pt x="10" y="16"/>
                    <a:pt x="0" y="21"/>
                    <a:pt x="1" y="21"/>
                  </a:cubicBezTo>
                  <a:cubicBezTo>
                    <a:pt x="3" y="21"/>
                    <a:pt x="45" y="0"/>
                    <a:pt x="6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8"/>
            <p:cNvSpPr/>
            <p:nvPr/>
          </p:nvSpPr>
          <p:spPr>
            <a:xfrm>
              <a:off x="5703975" y="2521875"/>
              <a:ext cx="300" cy="150"/>
            </a:xfrm>
            <a:custGeom>
              <a:rect b="b" l="l" r="r" t="t"/>
              <a:pathLst>
                <a:path extrusionOk="0" h="6" w="12">
                  <a:moveTo>
                    <a:pt x="0" y="0"/>
                  </a:moveTo>
                  <a:cubicBezTo>
                    <a:pt x="4" y="4"/>
                    <a:pt x="7" y="6"/>
                    <a:pt x="8" y="6"/>
                  </a:cubicBezTo>
                  <a:cubicBezTo>
                    <a:pt x="11" y="6"/>
                    <a:pt x="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8"/>
            <p:cNvSpPr/>
            <p:nvPr/>
          </p:nvSpPr>
          <p:spPr>
            <a:xfrm>
              <a:off x="5707550" y="2521875"/>
              <a:ext cx="625" cy="25"/>
            </a:xfrm>
            <a:custGeom>
              <a:rect b="b" l="l" r="r" t="t"/>
              <a:pathLst>
                <a:path extrusionOk="0" h="1" w="25">
                  <a:moveTo>
                    <a:pt x="24" y="0"/>
                  </a:moveTo>
                  <a:cubicBezTo>
                    <a:pt x="24" y="0"/>
                    <a:pt x="0"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8"/>
            <p:cNvSpPr/>
            <p:nvPr/>
          </p:nvSpPr>
          <p:spPr>
            <a:xfrm>
              <a:off x="5711125" y="2521275"/>
              <a:ext cx="2400" cy="25"/>
            </a:xfrm>
            <a:custGeom>
              <a:rect b="b" l="l" r="r" t="t"/>
              <a:pathLst>
                <a:path extrusionOk="0" h="1" w="96">
                  <a:moveTo>
                    <a:pt x="95" y="0"/>
                  </a:moveTo>
                  <a:cubicBezTo>
                    <a:pt x="95" y="0"/>
                    <a:pt x="95" y="0"/>
                    <a:pt x="95" y="0"/>
                  </a:cubicBezTo>
                  <a:cubicBezTo>
                    <a:pt x="48" y="0"/>
                    <a:pt x="0" y="0"/>
                    <a:pt x="9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8"/>
            <p:cNvSpPr/>
            <p:nvPr/>
          </p:nvSpPr>
          <p:spPr>
            <a:xfrm>
              <a:off x="5729275" y="2521875"/>
              <a:ext cx="1525" cy="625"/>
            </a:xfrm>
            <a:custGeom>
              <a:rect b="b" l="l" r="r" t="t"/>
              <a:pathLst>
                <a:path extrusionOk="0" h="25" w="61">
                  <a:moveTo>
                    <a:pt x="1" y="0"/>
                  </a:moveTo>
                  <a:cubicBezTo>
                    <a:pt x="1" y="0"/>
                    <a:pt x="60" y="24"/>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8"/>
            <p:cNvSpPr/>
            <p:nvPr/>
          </p:nvSpPr>
          <p:spPr>
            <a:xfrm>
              <a:off x="5904050" y="2575450"/>
              <a:ext cx="775" cy="375"/>
            </a:xfrm>
            <a:custGeom>
              <a:rect b="b" l="l" r="r" t="t"/>
              <a:pathLst>
                <a:path extrusionOk="0" h="15" w="31">
                  <a:moveTo>
                    <a:pt x="22" y="0"/>
                  </a:moveTo>
                  <a:cubicBezTo>
                    <a:pt x="22" y="4"/>
                    <a:pt x="24" y="6"/>
                    <a:pt x="25" y="6"/>
                  </a:cubicBezTo>
                  <a:cubicBezTo>
                    <a:pt x="28" y="6"/>
                    <a:pt x="30" y="0"/>
                    <a:pt x="22" y="0"/>
                  </a:cubicBezTo>
                  <a:close/>
                  <a:moveTo>
                    <a:pt x="22" y="0"/>
                  </a:moveTo>
                  <a:cubicBezTo>
                    <a:pt x="2" y="7"/>
                    <a:pt x="1" y="14"/>
                    <a:pt x="6" y="14"/>
                  </a:cubicBezTo>
                  <a:cubicBezTo>
                    <a:pt x="10" y="14"/>
                    <a:pt x="17" y="1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8"/>
            <p:cNvSpPr/>
            <p:nvPr/>
          </p:nvSpPr>
          <p:spPr>
            <a:xfrm>
              <a:off x="5907575" y="2517700"/>
              <a:ext cx="1475" cy="150"/>
            </a:xfrm>
            <a:custGeom>
              <a:rect b="b" l="l" r="r" t="t"/>
              <a:pathLst>
                <a:path extrusionOk="0" h="6" w="59">
                  <a:moveTo>
                    <a:pt x="0" y="1"/>
                  </a:moveTo>
                  <a:lnTo>
                    <a:pt x="0" y="1"/>
                  </a:lnTo>
                  <a:cubicBezTo>
                    <a:pt x="40" y="5"/>
                    <a:pt x="55" y="6"/>
                    <a:pt x="56" y="6"/>
                  </a:cubicBezTo>
                  <a:cubicBezTo>
                    <a:pt x="59" y="6"/>
                    <a:pt x="8"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8"/>
            <p:cNvSpPr/>
            <p:nvPr/>
          </p:nvSpPr>
          <p:spPr>
            <a:xfrm>
              <a:off x="5904600" y="2575150"/>
              <a:ext cx="325" cy="25"/>
            </a:xfrm>
            <a:custGeom>
              <a:rect b="b" l="l" r="r" t="t"/>
              <a:pathLst>
                <a:path extrusionOk="0" h="1" w="13">
                  <a:moveTo>
                    <a:pt x="12" y="0"/>
                  </a:moveTo>
                  <a:cubicBezTo>
                    <a:pt x="12"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8"/>
            <p:cNvSpPr/>
            <p:nvPr/>
          </p:nvSpPr>
          <p:spPr>
            <a:xfrm>
              <a:off x="5904900" y="257515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8"/>
            <p:cNvSpPr/>
            <p:nvPr/>
          </p:nvSpPr>
          <p:spPr>
            <a:xfrm>
              <a:off x="5921550" y="2575750"/>
              <a:ext cx="3300" cy="325"/>
            </a:xfrm>
            <a:custGeom>
              <a:rect b="b" l="l" r="r" t="t"/>
              <a:pathLst>
                <a:path extrusionOk="0" h="13" w="132">
                  <a:moveTo>
                    <a:pt x="49" y="0"/>
                  </a:moveTo>
                  <a:cubicBezTo>
                    <a:pt x="37" y="0"/>
                    <a:pt x="1" y="0"/>
                    <a:pt x="13" y="12"/>
                  </a:cubicBezTo>
                  <a:lnTo>
                    <a:pt x="84" y="12"/>
                  </a:lnTo>
                  <a:cubicBezTo>
                    <a:pt x="37" y="12"/>
                    <a:pt x="25" y="0"/>
                    <a:pt x="49" y="0"/>
                  </a:cubicBezTo>
                  <a:close/>
                  <a:moveTo>
                    <a:pt x="44" y="7"/>
                  </a:moveTo>
                  <a:cubicBezTo>
                    <a:pt x="39" y="7"/>
                    <a:pt x="49" y="8"/>
                    <a:pt x="84" y="12"/>
                  </a:cubicBezTo>
                  <a:lnTo>
                    <a:pt x="132" y="12"/>
                  </a:lnTo>
                  <a:cubicBezTo>
                    <a:pt x="116" y="12"/>
                    <a:pt x="53" y="7"/>
                    <a:pt x="44" y="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8"/>
            <p:cNvSpPr/>
            <p:nvPr/>
          </p:nvSpPr>
          <p:spPr>
            <a:xfrm>
              <a:off x="5931675" y="2568900"/>
              <a:ext cx="925" cy="25"/>
            </a:xfrm>
            <a:custGeom>
              <a:rect b="b" l="l" r="r" t="t"/>
              <a:pathLst>
                <a:path extrusionOk="0" h="1" w="37">
                  <a:moveTo>
                    <a:pt x="36" y="0"/>
                  </a:moveTo>
                  <a:cubicBezTo>
                    <a:pt x="25" y="0"/>
                    <a:pt x="13" y="0"/>
                    <a:pt x="1" y="0"/>
                  </a:cubicBezTo>
                  <a:cubicBezTo>
                    <a:pt x="25"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8"/>
            <p:cNvSpPr/>
            <p:nvPr/>
          </p:nvSpPr>
          <p:spPr>
            <a:xfrm>
              <a:off x="5931675" y="2568900"/>
              <a:ext cx="925" cy="25"/>
            </a:xfrm>
            <a:custGeom>
              <a:rect b="b" l="l" r="r" t="t"/>
              <a:pathLst>
                <a:path extrusionOk="0" h="1" w="37">
                  <a:moveTo>
                    <a:pt x="36" y="0"/>
                  </a:moveTo>
                  <a:cubicBezTo>
                    <a:pt x="36" y="0"/>
                    <a:pt x="25" y="0"/>
                    <a:pt x="1" y="0"/>
                  </a:cubicBezTo>
                  <a:cubicBezTo>
                    <a:pt x="25"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8"/>
            <p:cNvSpPr/>
            <p:nvPr/>
          </p:nvSpPr>
          <p:spPr>
            <a:xfrm>
              <a:off x="5933975" y="2560725"/>
              <a:ext cx="600" cy="150"/>
            </a:xfrm>
            <a:custGeom>
              <a:rect b="b" l="l" r="r" t="t"/>
              <a:pathLst>
                <a:path extrusionOk="0" h="6" w="24">
                  <a:moveTo>
                    <a:pt x="21" y="1"/>
                  </a:moveTo>
                  <a:cubicBezTo>
                    <a:pt x="16" y="1"/>
                    <a:pt x="0" y="6"/>
                    <a:pt x="16" y="6"/>
                  </a:cubicBezTo>
                  <a:cubicBezTo>
                    <a:pt x="24" y="2"/>
                    <a:pt x="24"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8"/>
            <p:cNvSpPr/>
            <p:nvPr/>
          </p:nvSpPr>
          <p:spPr>
            <a:xfrm>
              <a:off x="5934350" y="2560575"/>
              <a:ext cx="325" cy="300"/>
            </a:xfrm>
            <a:custGeom>
              <a:rect b="b" l="l" r="r" t="t"/>
              <a:pathLst>
                <a:path extrusionOk="0" h="12" w="13">
                  <a:moveTo>
                    <a:pt x="1" y="12"/>
                  </a:moveTo>
                  <a:lnTo>
                    <a:pt x="13" y="0"/>
                  </a:lnTo>
                  <a:cubicBezTo>
                    <a:pt x="1" y="12"/>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8"/>
            <p:cNvSpPr/>
            <p:nvPr/>
          </p:nvSpPr>
          <p:spPr>
            <a:xfrm>
              <a:off x="5934350" y="2560575"/>
              <a:ext cx="25" cy="25"/>
            </a:xfrm>
            <a:custGeom>
              <a:rect b="b" l="l" r="r" t="t"/>
              <a:pathLst>
                <a:path extrusionOk="0" h="1" w="1">
                  <a:moveTo>
                    <a:pt x="1" y="0"/>
                  </a:move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8"/>
            <p:cNvSpPr/>
            <p:nvPr/>
          </p:nvSpPr>
          <p:spPr>
            <a:xfrm>
              <a:off x="5933475" y="2560575"/>
              <a:ext cx="1500" cy="25"/>
            </a:xfrm>
            <a:custGeom>
              <a:rect b="b" l="l" r="r" t="t"/>
              <a:pathLst>
                <a:path extrusionOk="0" h="1" w="60">
                  <a:moveTo>
                    <a:pt x="0" y="0"/>
                  </a:moveTo>
                  <a:cubicBezTo>
                    <a:pt x="60" y="0"/>
                    <a:pt x="12" y="0"/>
                    <a:pt x="0" y="0"/>
                  </a:cubicBezTo>
                  <a:cubicBezTo>
                    <a:pt x="24"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8"/>
            <p:cNvSpPr/>
            <p:nvPr/>
          </p:nvSpPr>
          <p:spPr>
            <a:xfrm>
              <a:off x="5927800" y="2565925"/>
              <a:ext cx="925" cy="25"/>
            </a:xfrm>
            <a:custGeom>
              <a:rect b="b" l="l" r="r" t="t"/>
              <a:pathLst>
                <a:path extrusionOk="0" h="1" w="37">
                  <a:moveTo>
                    <a:pt x="25" y="0"/>
                  </a:moveTo>
                  <a:cubicBezTo>
                    <a:pt x="1" y="0"/>
                    <a:pt x="37" y="0"/>
                    <a:pt x="25" y="0"/>
                  </a:cubicBezTo>
                  <a:cubicBezTo>
                    <a:pt x="25" y="0"/>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8"/>
            <p:cNvSpPr/>
            <p:nvPr/>
          </p:nvSpPr>
          <p:spPr>
            <a:xfrm>
              <a:off x="5928400" y="2565925"/>
              <a:ext cx="325" cy="25"/>
            </a:xfrm>
            <a:custGeom>
              <a:rect b="b" l="l" r="r" t="t"/>
              <a:pathLst>
                <a:path extrusionOk="0" h="1" w="13">
                  <a:moveTo>
                    <a:pt x="13" y="0"/>
                  </a:moveTo>
                  <a:cubicBezTo>
                    <a:pt x="1" y="0"/>
                    <a:pt x="1" y="0"/>
                    <a:pt x="13" y="0"/>
                  </a:cubicBezTo>
                  <a:cubicBezTo>
                    <a:pt x="13"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3" name="Google Shape;2703;p8"/>
            <p:cNvSpPr/>
            <p:nvPr/>
          </p:nvSpPr>
          <p:spPr>
            <a:xfrm>
              <a:off x="5927800" y="2565025"/>
              <a:ext cx="625" cy="25"/>
            </a:xfrm>
            <a:custGeom>
              <a:rect b="b" l="l" r="r" t="t"/>
              <a:pathLst>
                <a:path extrusionOk="0" h="1" w="25">
                  <a:moveTo>
                    <a:pt x="13" y="1"/>
                  </a:moveTo>
                  <a:cubicBezTo>
                    <a:pt x="25" y="1"/>
                    <a:pt x="1"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4" name="Google Shape;2704;p8"/>
            <p:cNvSpPr/>
            <p:nvPr/>
          </p:nvSpPr>
          <p:spPr>
            <a:xfrm>
              <a:off x="5914425" y="2566525"/>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5" name="Google Shape;2705;p8"/>
            <p:cNvSpPr/>
            <p:nvPr/>
          </p:nvSpPr>
          <p:spPr>
            <a:xfrm>
              <a:off x="5916500" y="2568900"/>
              <a:ext cx="925" cy="25"/>
            </a:xfrm>
            <a:custGeom>
              <a:rect b="b" l="l" r="r" t="t"/>
              <a:pathLst>
                <a:path extrusionOk="0" h="1" w="37">
                  <a:moveTo>
                    <a:pt x="1" y="0"/>
                  </a:moveTo>
                  <a:cubicBezTo>
                    <a:pt x="24" y="0"/>
                    <a:pt x="36" y="0"/>
                    <a:pt x="36" y="0"/>
                  </a:cubicBezTo>
                  <a:cubicBezTo>
                    <a:pt x="36" y="0"/>
                    <a:pt x="24"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6" name="Google Shape;2706;p8"/>
            <p:cNvSpPr/>
            <p:nvPr/>
          </p:nvSpPr>
          <p:spPr>
            <a:xfrm>
              <a:off x="5913525" y="2565325"/>
              <a:ext cx="325" cy="25"/>
            </a:xfrm>
            <a:custGeom>
              <a:rect b="b" l="l" r="r" t="t"/>
              <a:pathLst>
                <a:path extrusionOk="0" h="1" w="13">
                  <a:moveTo>
                    <a:pt x="12" y="1"/>
                  </a:moveTo>
                  <a:lnTo>
                    <a:pt x="12" y="1"/>
                  </a:lnTo>
                  <a:cubicBezTo>
                    <a:pt x="12"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7" name="Google Shape;2707;p8"/>
            <p:cNvSpPr/>
            <p:nvPr/>
          </p:nvSpPr>
          <p:spPr>
            <a:xfrm>
              <a:off x="5914425" y="2566525"/>
              <a:ext cx="325" cy="25"/>
            </a:xfrm>
            <a:custGeom>
              <a:rect b="b" l="l" r="r" t="t"/>
              <a:pathLst>
                <a:path extrusionOk="0" h="1" w="13">
                  <a:moveTo>
                    <a:pt x="0" y="0"/>
                  </a:moveTo>
                  <a:cubicBezTo>
                    <a:pt x="12"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8" name="Google Shape;2708;p8"/>
            <p:cNvSpPr/>
            <p:nvPr/>
          </p:nvSpPr>
          <p:spPr>
            <a:xfrm>
              <a:off x="5919175" y="2569800"/>
              <a:ext cx="325" cy="25"/>
            </a:xfrm>
            <a:custGeom>
              <a:rect b="b" l="l" r="r" t="t"/>
              <a:pathLst>
                <a:path extrusionOk="0" h="1" w="13">
                  <a:moveTo>
                    <a:pt x="1" y="0"/>
                  </a:moveTo>
                  <a:lnTo>
                    <a:pt x="1" y="0"/>
                  </a:lnTo>
                  <a:cubicBezTo>
                    <a:pt x="1"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9" name="Google Shape;2709;p8"/>
            <p:cNvSpPr/>
            <p:nvPr/>
          </p:nvSpPr>
          <p:spPr>
            <a:xfrm>
              <a:off x="5916800" y="2569875"/>
              <a:ext cx="700" cy="250"/>
            </a:xfrm>
            <a:custGeom>
              <a:rect b="b" l="l" r="r" t="t"/>
              <a:pathLst>
                <a:path extrusionOk="0" h="10" w="28">
                  <a:moveTo>
                    <a:pt x="23" y="0"/>
                  </a:moveTo>
                  <a:cubicBezTo>
                    <a:pt x="18" y="0"/>
                    <a:pt x="6" y="3"/>
                    <a:pt x="0" y="9"/>
                  </a:cubicBezTo>
                  <a:cubicBezTo>
                    <a:pt x="24" y="3"/>
                    <a:pt x="27"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8"/>
            <p:cNvSpPr/>
            <p:nvPr/>
          </p:nvSpPr>
          <p:spPr>
            <a:xfrm>
              <a:off x="5919175" y="256085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8"/>
            <p:cNvSpPr/>
            <p:nvPr/>
          </p:nvSpPr>
          <p:spPr>
            <a:xfrm>
              <a:off x="5919275" y="2560575"/>
              <a:ext cx="225" cy="150"/>
            </a:xfrm>
            <a:custGeom>
              <a:rect b="b" l="l" r="r" t="t"/>
              <a:pathLst>
                <a:path extrusionOk="0" h="6" w="9">
                  <a:moveTo>
                    <a:pt x="9" y="0"/>
                  </a:moveTo>
                  <a:cubicBezTo>
                    <a:pt x="1" y="0"/>
                    <a:pt x="3" y="5"/>
                    <a:pt x="6" y="5"/>
                  </a:cubicBezTo>
                  <a:cubicBezTo>
                    <a:pt x="7" y="5"/>
                    <a:pt x="9" y="4"/>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8"/>
            <p:cNvSpPr/>
            <p:nvPr/>
          </p:nvSpPr>
          <p:spPr>
            <a:xfrm>
              <a:off x="5919175" y="2560850"/>
              <a:ext cx="325" cy="25"/>
            </a:xfrm>
            <a:custGeom>
              <a:rect b="b" l="l" r="r" t="t"/>
              <a:pathLst>
                <a:path extrusionOk="0" h="1" w="13">
                  <a:moveTo>
                    <a:pt x="1" y="1"/>
                  </a:moveTo>
                  <a:cubicBezTo>
                    <a:pt x="1" y="1"/>
                    <a:pt x="13"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8"/>
            <p:cNvSpPr/>
            <p:nvPr/>
          </p:nvSpPr>
          <p:spPr>
            <a:xfrm>
              <a:off x="5918575" y="2560575"/>
              <a:ext cx="625" cy="25"/>
            </a:xfrm>
            <a:custGeom>
              <a:rect b="b" l="l" r="r" t="t"/>
              <a:pathLst>
                <a:path extrusionOk="0" h="1" w="25">
                  <a:moveTo>
                    <a:pt x="25" y="0"/>
                  </a:moveTo>
                  <a:cubicBezTo>
                    <a:pt x="25" y="0"/>
                    <a:pt x="13" y="0"/>
                    <a:pt x="1" y="0"/>
                  </a:cubicBezTo>
                  <a:cubicBezTo>
                    <a:pt x="25" y="0"/>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8"/>
            <p:cNvSpPr/>
            <p:nvPr/>
          </p:nvSpPr>
          <p:spPr>
            <a:xfrm>
              <a:off x="5913225" y="2565925"/>
              <a:ext cx="325" cy="25"/>
            </a:xfrm>
            <a:custGeom>
              <a:rect b="b" l="l" r="r" t="t"/>
              <a:pathLst>
                <a:path extrusionOk="0" h="1" w="13">
                  <a:moveTo>
                    <a:pt x="12" y="0"/>
                  </a:moveTo>
                  <a:cubicBezTo>
                    <a:pt x="1" y="0"/>
                    <a:pt x="1" y="0"/>
                    <a:pt x="1" y="0"/>
                  </a:cubicBezTo>
                  <a:cubicBezTo>
                    <a:pt x="1" y="0"/>
                    <a:pt x="1"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8"/>
            <p:cNvSpPr/>
            <p:nvPr/>
          </p:nvSpPr>
          <p:spPr>
            <a:xfrm>
              <a:off x="5913225" y="2565925"/>
              <a:ext cx="325" cy="25"/>
            </a:xfrm>
            <a:custGeom>
              <a:rect b="b" l="l" r="r" t="t"/>
              <a:pathLst>
                <a:path extrusionOk="0" h="1" w="13">
                  <a:moveTo>
                    <a:pt x="12" y="0"/>
                  </a:moveTo>
                  <a:cubicBezTo>
                    <a:pt x="1" y="0"/>
                    <a:pt x="12"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8"/>
            <p:cNvSpPr/>
            <p:nvPr/>
          </p:nvSpPr>
          <p:spPr>
            <a:xfrm>
              <a:off x="5912925" y="2565025"/>
              <a:ext cx="925" cy="25"/>
            </a:xfrm>
            <a:custGeom>
              <a:rect b="b" l="l" r="r" t="t"/>
              <a:pathLst>
                <a:path extrusionOk="0" h="1" w="37">
                  <a:moveTo>
                    <a:pt x="1" y="1"/>
                  </a:moveTo>
                  <a:cubicBezTo>
                    <a:pt x="1" y="1"/>
                    <a:pt x="36" y="1"/>
                    <a:pt x="1" y="1"/>
                  </a:cubicBez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7" name="Google Shape;2717;p8"/>
            <p:cNvSpPr/>
            <p:nvPr/>
          </p:nvSpPr>
          <p:spPr>
            <a:xfrm>
              <a:off x="5898050" y="2565025"/>
              <a:ext cx="325" cy="325"/>
            </a:xfrm>
            <a:custGeom>
              <a:rect b="b" l="l" r="r" t="t"/>
              <a:pathLst>
                <a:path extrusionOk="0" h="13" w="13">
                  <a:moveTo>
                    <a:pt x="0" y="13"/>
                  </a:moveTo>
                  <a:cubicBezTo>
                    <a:pt x="0" y="1"/>
                    <a:pt x="12" y="1"/>
                    <a:pt x="12" y="1"/>
                  </a:cubicBezTo>
                  <a:cubicBezTo>
                    <a:pt x="12" y="1"/>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8" name="Google Shape;2718;p8"/>
            <p:cNvSpPr/>
            <p:nvPr/>
          </p:nvSpPr>
          <p:spPr>
            <a:xfrm>
              <a:off x="5901625" y="2568900"/>
              <a:ext cx="900" cy="25"/>
            </a:xfrm>
            <a:custGeom>
              <a:rect b="b" l="l" r="r" t="t"/>
              <a:pathLst>
                <a:path extrusionOk="0" h="1" w="36">
                  <a:moveTo>
                    <a:pt x="36" y="0"/>
                  </a:moveTo>
                  <a:cubicBezTo>
                    <a:pt x="24" y="0"/>
                    <a:pt x="12" y="0"/>
                    <a:pt x="0" y="0"/>
                  </a:cubicBezTo>
                  <a:cubicBezTo>
                    <a:pt x="24"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8"/>
            <p:cNvSpPr/>
            <p:nvPr/>
          </p:nvSpPr>
          <p:spPr>
            <a:xfrm>
              <a:off x="5900725" y="2569200"/>
              <a:ext cx="625" cy="25"/>
            </a:xfrm>
            <a:custGeom>
              <a:rect b="b" l="l" r="r" t="t"/>
              <a:pathLst>
                <a:path extrusionOk="0" h="1" w="25">
                  <a:moveTo>
                    <a:pt x="12" y="0"/>
                  </a:moveTo>
                  <a:cubicBezTo>
                    <a:pt x="24" y="0"/>
                    <a:pt x="12" y="0"/>
                    <a:pt x="12" y="0"/>
                  </a:cubicBezTo>
                  <a:cubicBezTo>
                    <a:pt x="12" y="0"/>
                    <a:pt x="1"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0" name="Google Shape;2720;p8"/>
            <p:cNvSpPr/>
            <p:nvPr/>
          </p:nvSpPr>
          <p:spPr>
            <a:xfrm>
              <a:off x="5903600" y="2565925"/>
              <a:ext cx="1325" cy="150"/>
            </a:xfrm>
            <a:custGeom>
              <a:rect b="b" l="l" r="r" t="t"/>
              <a:pathLst>
                <a:path extrusionOk="0" h="6" w="53">
                  <a:moveTo>
                    <a:pt x="28" y="0"/>
                  </a:moveTo>
                  <a:cubicBezTo>
                    <a:pt x="5" y="4"/>
                    <a:pt x="1" y="6"/>
                    <a:pt x="5" y="6"/>
                  </a:cubicBezTo>
                  <a:cubicBezTo>
                    <a:pt x="13" y="6"/>
                    <a:pt x="52" y="0"/>
                    <a:pt x="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1" name="Google Shape;2721;p8"/>
            <p:cNvSpPr/>
            <p:nvPr/>
          </p:nvSpPr>
          <p:spPr>
            <a:xfrm>
              <a:off x="5904000" y="2560850"/>
              <a:ext cx="325" cy="25"/>
            </a:xfrm>
            <a:custGeom>
              <a:rect b="b" l="l" r="r" t="t"/>
              <a:pathLst>
                <a:path extrusionOk="0" h="1" w="13">
                  <a:moveTo>
                    <a:pt x="12" y="1"/>
                  </a:moveTo>
                  <a:cubicBezTo>
                    <a:pt x="12" y="1"/>
                    <a:pt x="0" y="1"/>
                    <a:pt x="12"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8"/>
            <p:cNvSpPr/>
            <p:nvPr/>
          </p:nvSpPr>
          <p:spPr>
            <a:xfrm>
              <a:off x="5904200" y="2560575"/>
              <a:ext cx="425" cy="150"/>
            </a:xfrm>
            <a:custGeom>
              <a:rect b="b" l="l" r="r" t="t"/>
              <a:pathLst>
                <a:path extrusionOk="0" h="6" w="17">
                  <a:moveTo>
                    <a:pt x="16" y="0"/>
                  </a:moveTo>
                  <a:cubicBezTo>
                    <a:pt x="0" y="0"/>
                    <a:pt x="0" y="5"/>
                    <a:pt x="6" y="5"/>
                  </a:cubicBezTo>
                  <a:cubicBezTo>
                    <a:pt x="8" y="5"/>
                    <a:pt x="12" y="4"/>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8"/>
            <p:cNvSpPr/>
            <p:nvPr/>
          </p:nvSpPr>
          <p:spPr>
            <a:xfrm>
              <a:off x="5904300" y="2560850"/>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8"/>
            <p:cNvSpPr/>
            <p:nvPr/>
          </p:nvSpPr>
          <p:spPr>
            <a:xfrm>
              <a:off x="5903400" y="2560575"/>
              <a:ext cx="1525" cy="25"/>
            </a:xfrm>
            <a:custGeom>
              <a:rect b="b" l="l" r="r" t="t"/>
              <a:pathLst>
                <a:path extrusionOk="0" h="1" w="61">
                  <a:moveTo>
                    <a:pt x="1" y="0"/>
                  </a:moveTo>
                  <a:cubicBezTo>
                    <a:pt x="24" y="0"/>
                    <a:pt x="60"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8"/>
            <p:cNvSpPr/>
            <p:nvPr/>
          </p:nvSpPr>
          <p:spPr>
            <a:xfrm>
              <a:off x="5898350" y="2565925"/>
              <a:ext cx="325" cy="25"/>
            </a:xfrm>
            <a:custGeom>
              <a:rect b="b" l="l" r="r" t="t"/>
              <a:pathLst>
                <a:path extrusionOk="0" h="1" w="13">
                  <a:moveTo>
                    <a:pt x="12" y="0"/>
                  </a:moveTo>
                  <a:cubicBezTo>
                    <a:pt x="0" y="0"/>
                    <a:pt x="0" y="0"/>
                    <a:pt x="12" y="0"/>
                  </a:cubicBezTo>
                  <a:cubicBezTo>
                    <a:pt x="0"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6" name="Google Shape;2726;p8"/>
            <p:cNvSpPr/>
            <p:nvPr/>
          </p:nvSpPr>
          <p:spPr>
            <a:xfrm>
              <a:off x="5897750" y="2565925"/>
              <a:ext cx="925" cy="25"/>
            </a:xfrm>
            <a:custGeom>
              <a:rect b="b" l="l" r="r" t="t"/>
              <a:pathLst>
                <a:path extrusionOk="0" h="1" w="37">
                  <a:moveTo>
                    <a:pt x="24" y="0"/>
                  </a:moveTo>
                  <a:cubicBezTo>
                    <a:pt x="0" y="0"/>
                    <a:pt x="36" y="0"/>
                    <a:pt x="24"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7" name="Google Shape;2727;p8"/>
            <p:cNvSpPr/>
            <p:nvPr/>
          </p:nvSpPr>
          <p:spPr>
            <a:xfrm>
              <a:off x="5897750" y="2565025"/>
              <a:ext cx="925" cy="25"/>
            </a:xfrm>
            <a:custGeom>
              <a:rect b="b" l="l" r="r" t="t"/>
              <a:pathLst>
                <a:path extrusionOk="0" h="1" w="37">
                  <a:moveTo>
                    <a:pt x="0" y="1"/>
                  </a:moveTo>
                  <a:cubicBezTo>
                    <a:pt x="0" y="1"/>
                    <a:pt x="36" y="1"/>
                    <a:pt x="0" y="1"/>
                  </a:cubicBez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8"/>
            <p:cNvSpPr/>
            <p:nvPr/>
          </p:nvSpPr>
          <p:spPr>
            <a:xfrm>
              <a:off x="5733750" y="2566525"/>
              <a:ext cx="25" cy="25"/>
            </a:xfrm>
            <a:custGeom>
              <a:rect b="b" l="l" r="r" t="t"/>
              <a:pathLst>
                <a:path extrusionOk="0" h="1" w="1">
                  <a:moveTo>
                    <a:pt x="0" y="0"/>
                  </a:move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9" name="Google Shape;2729;p8"/>
            <p:cNvSpPr/>
            <p:nvPr/>
          </p:nvSpPr>
          <p:spPr>
            <a:xfrm>
              <a:off x="5735825" y="2568900"/>
              <a:ext cx="925" cy="25"/>
            </a:xfrm>
            <a:custGeom>
              <a:rect b="b" l="l" r="r" t="t"/>
              <a:pathLst>
                <a:path extrusionOk="0" h="1" w="37">
                  <a:moveTo>
                    <a:pt x="36" y="0"/>
                  </a:moveTo>
                  <a:cubicBezTo>
                    <a:pt x="24" y="0"/>
                    <a:pt x="12" y="0"/>
                    <a:pt x="0" y="0"/>
                  </a:cubicBezTo>
                  <a:cubicBezTo>
                    <a:pt x="24"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0" name="Google Shape;2730;p8"/>
            <p:cNvSpPr/>
            <p:nvPr/>
          </p:nvSpPr>
          <p:spPr>
            <a:xfrm>
              <a:off x="5733450" y="256890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8"/>
            <p:cNvSpPr/>
            <p:nvPr/>
          </p:nvSpPr>
          <p:spPr>
            <a:xfrm>
              <a:off x="5734925" y="2569200"/>
              <a:ext cx="625" cy="25"/>
            </a:xfrm>
            <a:custGeom>
              <a:rect b="b" l="l" r="r" t="t"/>
              <a:pathLst>
                <a:path extrusionOk="0" h="1" w="25">
                  <a:moveTo>
                    <a:pt x="1" y="0"/>
                  </a:moveTo>
                  <a:cubicBezTo>
                    <a:pt x="13" y="0"/>
                    <a:pt x="25" y="0"/>
                    <a:pt x="1" y="0"/>
                  </a:cubicBez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8"/>
            <p:cNvSpPr/>
            <p:nvPr/>
          </p:nvSpPr>
          <p:spPr>
            <a:xfrm>
              <a:off x="5733150" y="2566225"/>
              <a:ext cx="1800" cy="25"/>
            </a:xfrm>
            <a:custGeom>
              <a:rect b="b" l="l" r="r" t="t"/>
              <a:pathLst>
                <a:path extrusionOk="0" h="1" w="72">
                  <a:moveTo>
                    <a:pt x="24" y="0"/>
                  </a:moveTo>
                  <a:cubicBezTo>
                    <a:pt x="72" y="0"/>
                    <a:pt x="0" y="0"/>
                    <a:pt x="12"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8"/>
            <p:cNvSpPr/>
            <p:nvPr/>
          </p:nvSpPr>
          <p:spPr>
            <a:xfrm>
              <a:off x="5735825" y="2568900"/>
              <a:ext cx="625" cy="25"/>
            </a:xfrm>
            <a:custGeom>
              <a:rect b="b" l="l" r="r" t="t"/>
              <a:pathLst>
                <a:path extrusionOk="0" h="1" w="25">
                  <a:moveTo>
                    <a:pt x="24" y="0"/>
                  </a:moveTo>
                  <a:cubicBezTo>
                    <a:pt x="24" y="0"/>
                    <a:pt x="12" y="0"/>
                    <a:pt x="0" y="0"/>
                  </a:cubicBezTo>
                  <a:cubicBezTo>
                    <a:pt x="12"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4" name="Google Shape;2734;p8"/>
            <p:cNvSpPr/>
            <p:nvPr/>
          </p:nvSpPr>
          <p:spPr>
            <a:xfrm>
              <a:off x="5738300" y="2560725"/>
              <a:ext cx="600" cy="150"/>
            </a:xfrm>
            <a:custGeom>
              <a:rect b="b" l="l" r="r" t="t"/>
              <a:pathLst>
                <a:path extrusionOk="0" h="6" w="24">
                  <a:moveTo>
                    <a:pt x="22" y="1"/>
                  </a:moveTo>
                  <a:lnTo>
                    <a:pt x="22" y="1"/>
                  </a:lnTo>
                  <a:cubicBezTo>
                    <a:pt x="19" y="1"/>
                    <a:pt x="1" y="6"/>
                    <a:pt x="9" y="6"/>
                  </a:cubicBezTo>
                  <a:cubicBezTo>
                    <a:pt x="21" y="2"/>
                    <a:pt x="23"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5" name="Google Shape;2735;p8"/>
            <p:cNvSpPr/>
            <p:nvPr/>
          </p:nvSpPr>
          <p:spPr>
            <a:xfrm>
              <a:off x="5738500" y="2560575"/>
              <a:ext cx="325" cy="300"/>
            </a:xfrm>
            <a:custGeom>
              <a:rect b="b" l="l" r="r" t="t"/>
              <a:pathLst>
                <a:path extrusionOk="0" h="12" w="13">
                  <a:moveTo>
                    <a:pt x="13" y="0"/>
                  </a:moveTo>
                  <a:lnTo>
                    <a:pt x="1" y="12"/>
                  </a:lnTo>
                  <a:cubicBezTo>
                    <a:pt x="1" y="12"/>
                    <a:pt x="13"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8"/>
            <p:cNvSpPr/>
            <p:nvPr/>
          </p:nvSpPr>
          <p:spPr>
            <a:xfrm>
              <a:off x="5737900" y="2560575"/>
              <a:ext cx="1225" cy="25"/>
            </a:xfrm>
            <a:custGeom>
              <a:rect b="b" l="l" r="r" t="t"/>
              <a:pathLst>
                <a:path extrusionOk="0" h="1" w="49">
                  <a:moveTo>
                    <a:pt x="1" y="0"/>
                  </a:moveTo>
                  <a:cubicBezTo>
                    <a:pt x="13" y="0"/>
                    <a:pt x="48"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8"/>
            <p:cNvSpPr/>
            <p:nvPr/>
          </p:nvSpPr>
          <p:spPr>
            <a:xfrm>
              <a:off x="5732850" y="2565925"/>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8" name="Google Shape;2738;p8"/>
            <p:cNvSpPr/>
            <p:nvPr/>
          </p:nvSpPr>
          <p:spPr>
            <a:xfrm>
              <a:off x="5731950" y="2565925"/>
              <a:ext cx="1225" cy="25"/>
            </a:xfrm>
            <a:custGeom>
              <a:rect b="b" l="l" r="r" t="t"/>
              <a:pathLst>
                <a:path extrusionOk="0" h="1" w="49">
                  <a:moveTo>
                    <a:pt x="36" y="0"/>
                  </a:moveTo>
                  <a:cubicBezTo>
                    <a:pt x="1" y="0"/>
                    <a:pt x="48" y="0"/>
                    <a:pt x="36" y="0"/>
                  </a:cubicBezTo>
                  <a:cubicBezTo>
                    <a:pt x="36"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9" name="Google Shape;2739;p8"/>
            <p:cNvSpPr/>
            <p:nvPr/>
          </p:nvSpPr>
          <p:spPr>
            <a:xfrm>
              <a:off x="5732250" y="2565025"/>
              <a:ext cx="625" cy="25"/>
            </a:xfrm>
            <a:custGeom>
              <a:rect b="b" l="l" r="r" t="t"/>
              <a:pathLst>
                <a:path extrusionOk="0" h="1" w="25">
                  <a:moveTo>
                    <a:pt x="1" y="1"/>
                  </a:moveTo>
                  <a:cubicBezTo>
                    <a:pt x="1" y="1"/>
                    <a:pt x="24" y="1"/>
                    <a:pt x="1" y="1"/>
                  </a:cubicBezTo>
                  <a:cubicBezTo>
                    <a:pt x="1" y="1"/>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8"/>
            <p:cNvSpPr/>
            <p:nvPr/>
          </p:nvSpPr>
          <p:spPr>
            <a:xfrm>
              <a:off x="5723325" y="2569800"/>
              <a:ext cx="325" cy="25"/>
            </a:xfrm>
            <a:custGeom>
              <a:rect b="b" l="l" r="r" t="t"/>
              <a:pathLst>
                <a:path extrusionOk="0" h="1" w="13">
                  <a:moveTo>
                    <a:pt x="0" y="0"/>
                  </a:moveTo>
                  <a:lnTo>
                    <a:pt x="0" y="0"/>
                  </a:ln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8"/>
            <p:cNvSpPr/>
            <p:nvPr/>
          </p:nvSpPr>
          <p:spPr>
            <a:xfrm>
              <a:off x="5718250" y="2561750"/>
              <a:ext cx="625" cy="25"/>
            </a:xfrm>
            <a:custGeom>
              <a:rect b="b" l="l" r="r" t="t"/>
              <a:pathLst>
                <a:path extrusionOk="0" h="1" w="25">
                  <a:moveTo>
                    <a:pt x="25" y="1"/>
                  </a:moveTo>
                  <a:cubicBezTo>
                    <a:pt x="13" y="1"/>
                    <a:pt x="1"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8"/>
            <p:cNvSpPr/>
            <p:nvPr/>
          </p:nvSpPr>
          <p:spPr>
            <a:xfrm>
              <a:off x="5723225" y="2560725"/>
              <a:ext cx="625" cy="150"/>
            </a:xfrm>
            <a:custGeom>
              <a:rect b="b" l="l" r="r" t="t"/>
              <a:pathLst>
                <a:path extrusionOk="0" h="6" w="25">
                  <a:moveTo>
                    <a:pt x="22" y="1"/>
                  </a:moveTo>
                  <a:cubicBezTo>
                    <a:pt x="16" y="1"/>
                    <a:pt x="0" y="6"/>
                    <a:pt x="16" y="6"/>
                  </a:cubicBezTo>
                  <a:cubicBezTo>
                    <a:pt x="24" y="2"/>
                    <a:pt x="24"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8"/>
            <p:cNvSpPr/>
            <p:nvPr/>
          </p:nvSpPr>
          <p:spPr>
            <a:xfrm>
              <a:off x="5722725" y="2560575"/>
              <a:ext cx="1525" cy="25"/>
            </a:xfrm>
            <a:custGeom>
              <a:rect b="b" l="l" r="r" t="t"/>
              <a:pathLst>
                <a:path extrusionOk="0" h="1" w="61">
                  <a:moveTo>
                    <a:pt x="1" y="0"/>
                  </a:moveTo>
                  <a:cubicBezTo>
                    <a:pt x="60" y="0"/>
                    <a:pt x="12"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8"/>
            <p:cNvSpPr/>
            <p:nvPr/>
          </p:nvSpPr>
          <p:spPr>
            <a:xfrm>
              <a:off x="5723325" y="2560575"/>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8"/>
            <p:cNvSpPr/>
            <p:nvPr/>
          </p:nvSpPr>
          <p:spPr>
            <a:xfrm>
              <a:off x="5716775" y="2565925"/>
              <a:ext cx="1500" cy="25"/>
            </a:xfrm>
            <a:custGeom>
              <a:rect b="b" l="l" r="r" t="t"/>
              <a:pathLst>
                <a:path extrusionOk="0" h="1" w="60">
                  <a:moveTo>
                    <a:pt x="36" y="0"/>
                  </a:moveTo>
                  <a:cubicBezTo>
                    <a:pt x="0" y="0"/>
                    <a:pt x="60" y="0"/>
                    <a:pt x="36" y="0"/>
                  </a:cubicBezTo>
                  <a:cubicBezTo>
                    <a:pt x="36"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8"/>
            <p:cNvSpPr/>
            <p:nvPr/>
          </p:nvSpPr>
          <p:spPr>
            <a:xfrm>
              <a:off x="5717675" y="2565925"/>
              <a:ext cx="325" cy="25"/>
            </a:xfrm>
            <a:custGeom>
              <a:rect b="b" l="l" r="r" t="t"/>
              <a:pathLst>
                <a:path extrusionOk="0" h="1" w="13">
                  <a:moveTo>
                    <a:pt x="0" y="0"/>
                  </a:moveTo>
                  <a:cubicBezTo>
                    <a:pt x="12"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8"/>
            <p:cNvSpPr/>
            <p:nvPr/>
          </p:nvSpPr>
          <p:spPr>
            <a:xfrm>
              <a:off x="5717075" y="2565025"/>
              <a:ext cx="925" cy="25"/>
            </a:xfrm>
            <a:custGeom>
              <a:rect b="b" l="l" r="r" t="t"/>
              <a:pathLst>
                <a:path extrusionOk="0" h="1" w="37">
                  <a:moveTo>
                    <a:pt x="0" y="1"/>
                  </a:moveTo>
                  <a:cubicBezTo>
                    <a:pt x="0" y="1"/>
                    <a:pt x="36" y="1"/>
                    <a:pt x="0" y="1"/>
                  </a:cubicBezTo>
                  <a:cubicBezTo>
                    <a:pt x="0"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8" name="Google Shape;2748;p8"/>
            <p:cNvSpPr/>
            <p:nvPr/>
          </p:nvSpPr>
          <p:spPr>
            <a:xfrm>
              <a:off x="5947625" y="2715075"/>
              <a:ext cx="1650" cy="825"/>
            </a:xfrm>
            <a:custGeom>
              <a:rect b="b" l="l" r="r" t="t"/>
              <a:pathLst>
                <a:path extrusionOk="0" h="33" w="66">
                  <a:moveTo>
                    <a:pt x="7" y="1"/>
                  </a:moveTo>
                  <a:cubicBezTo>
                    <a:pt x="1" y="1"/>
                    <a:pt x="11" y="10"/>
                    <a:pt x="18" y="23"/>
                  </a:cubicBezTo>
                  <a:cubicBezTo>
                    <a:pt x="35" y="29"/>
                    <a:pt x="41" y="32"/>
                    <a:pt x="46" y="32"/>
                  </a:cubicBezTo>
                  <a:cubicBezTo>
                    <a:pt x="50" y="32"/>
                    <a:pt x="53" y="29"/>
                    <a:pt x="65" y="23"/>
                  </a:cubicBezTo>
                  <a:cubicBezTo>
                    <a:pt x="28" y="7"/>
                    <a:pt x="12"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9" name="Google Shape;2749;p8"/>
            <p:cNvSpPr/>
            <p:nvPr/>
          </p:nvSpPr>
          <p:spPr>
            <a:xfrm>
              <a:off x="5847300" y="2670775"/>
              <a:ext cx="3750" cy="1125"/>
            </a:xfrm>
            <a:custGeom>
              <a:rect b="b" l="l" r="r" t="t"/>
              <a:pathLst>
                <a:path extrusionOk="0" h="45" w="150">
                  <a:moveTo>
                    <a:pt x="1" y="0"/>
                  </a:moveTo>
                  <a:lnTo>
                    <a:pt x="1" y="0"/>
                  </a:lnTo>
                  <a:cubicBezTo>
                    <a:pt x="0" y="0"/>
                    <a:pt x="16" y="6"/>
                    <a:pt x="50" y="16"/>
                  </a:cubicBezTo>
                  <a:lnTo>
                    <a:pt x="50" y="16"/>
                  </a:lnTo>
                  <a:cubicBezTo>
                    <a:pt x="18" y="5"/>
                    <a:pt x="2" y="0"/>
                    <a:pt x="1" y="0"/>
                  </a:cubicBezTo>
                  <a:close/>
                  <a:moveTo>
                    <a:pt x="50" y="16"/>
                  </a:moveTo>
                  <a:cubicBezTo>
                    <a:pt x="55" y="17"/>
                    <a:pt x="60" y="19"/>
                    <a:pt x="66" y="21"/>
                  </a:cubicBezTo>
                  <a:cubicBezTo>
                    <a:pt x="76" y="25"/>
                    <a:pt x="86" y="27"/>
                    <a:pt x="95" y="29"/>
                  </a:cubicBezTo>
                  <a:lnTo>
                    <a:pt x="95" y="29"/>
                  </a:lnTo>
                  <a:cubicBezTo>
                    <a:pt x="77" y="24"/>
                    <a:pt x="62" y="20"/>
                    <a:pt x="50" y="16"/>
                  </a:cubicBezTo>
                  <a:close/>
                  <a:moveTo>
                    <a:pt x="95" y="29"/>
                  </a:moveTo>
                  <a:cubicBezTo>
                    <a:pt x="111" y="34"/>
                    <a:pt x="129" y="39"/>
                    <a:pt x="149" y="45"/>
                  </a:cubicBezTo>
                  <a:cubicBezTo>
                    <a:pt x="132" y="37"/>
                    <a:pt x="116" y="34"/>
                    <a:pt x="95" y="2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8"/>
            <p:cNvSpPr/>
            <p:nvPr/>
          </p:nvSpPr>
          <p:spPr>
            <a:xfrm>
              <a:off x="5693550" y="2710950"/>
              <a:ext cx="2400" cy="2250"/>
            </a:xfrm>
            <a:custGeom>
              <a:rect b="b" l="l" r="r" t="t"/>
              <a:pathLst>
                <a:path extrusionOk="0" h="90" w="96">
                  <a:moveTo>
                    <a:pt x="48" y="1"/>
                  </a:moveTo>
                  <a:cubicBezTo>
                    <a:pt x="34" y="1"/>
                    <a:pt x="19" y="16"/>
                    <a:pt x="1" y="45"/>
                  </a:cubicBezTo>
                  <a:cubicBezTo>
                    <a:pt x="19" y="75"/>
                    <a:pt x="34" y="90"/>
                    <a:pt x="48" y="90"/>
                  </a:cubicBezTo>
                  <a:cubicBezTo>
                    <a:pt x="63" y="90"/>
                    <a:pt x="78" y="75"/>
                    <a:pt x="96" y="45"/>
                  </a:cubicBezTo>
                  <a:cubicBezTo>
                    <a:pt x="78" y="16"/>
                    <a:pt x="63"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8"/>
            <p:cNvSpPr/>
            <p:nvPr/>
          </p:nvSpPr>
          <p:spPr>
            <a:xfrm>
              <a:off x="5793275" y="2702325"/>
              <a:ext cx="2400" cy="2250"/>
            </a:xfrm>
            <a:custGeom>
              <a:rect b="b" l="l" r="r" t="t"/>
              <a:pathLst>
                <a:path extrusionOk="0" h="90" w="96">
                  <a:moveTo>
                    <a:pt x="48" y="0"/>
                  </a:moveTo>
                  <a:cubicBezTo>
                    <a:pt x="33" y="0"/>
                    <a:pt x="18" y="15"/>
                    <a:pt x="0" y="45"/>
                  </a:cubicBezTo>
                  <a:cubicBezTo>
                    <a:pt x="18" y="75"/>
                    <a:pt x="33" y="90"/>
                    <a:pt x="48" y="90"/>
                  </a:cubicBezTo>
                  <a:cubicBezTo>
                    <a:pt x="63" y="90"/>
                    <a:pt x="78" y="75"/>
                    <a:pt x="96" y="45"/>
                  </a:cubicBezTo>
                  <a:cubicBezTo>
                    <a:pt x="78" y="15"/>
                    <a:pt x="63"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8"/>
            <p:cNvSpPr/>
            <p:nvPr/>
          </p:nvSpPr>
          <p:spPr>
            <a:xfrm>
              <a:off x="5517350" y="2528400"/>
              <a:ext cx="430600" cy="194225"/>
            </a:xfrm>
            <a:custGeom>
              <a:rect b="b" l="l" r="r" t="t"/>
              <a:pathLst>
                <a:path extrusionOk="0" h="7769" w="17224">
                  <a:moveTo>
                    <a:pt x="2191" y="1073"/>
                  </a:moveTo>
                  <a:cubicBezTo>
                    <a:pt x="2215" y="1073"/>
                    <a:pt x="2217" y="1078"/>
                    <a:pt x="2210" y="1078"/>
                  </a:cubicBezTo>
                  <a:cubicBezTo>
                    <a:pt x="2206" y="1078"/>
                    <a:pt x="2199" y="1077"/>
                    <a:pt x="2191" y="1073"/>
                  </a:cubicBezTo>
                  <a:close/>
                  <a:moveTo>
                    <a:pt x="3929" y="1644"/>
                  </a:moveTo>
                  <a:lnTo>
                    <a:pt x="3929" y="1644"/>
                  </a:lnTo>
                  <a:cubicBezTo>
                    <a:pt x="3941" y="1652"/>
                    <a:pt x="3944" y="1655"/>
                    <a:pt x="3943" y="1655"/>
                  </a:cubicBezTo>
                  <a:cubicBezTo>
                    <a:pt x="3940" y="1655"/>
                    <a:pt x="3921" y="1644"/>
                    <a:pt x="3929" y="1644"/>
                  </a:cubicBezTo>
                  <a:close/>
                  <a:moveTo>
                    <a:pt x="14347" y="6396"/>
                  </a:moveTo>
                  <a:cubicBezTo>
                    <a:pt x="14348" y="6407"/>
                    <a:pt x="14360" y="6407"/>
                    <a:pt x="14371" y="6407"/>
                  </a:cubicBezTo>
                  <a:cubicBezTo>
                    <a:pt x="14363" y="6403"/>
                    <a:pt x="14355" y="6400"/>
                    <a:pt x="14347" y="6396"/>
                  </a:cubicBezTo>
                  <a:close/>
                  <a:moveTo>
                    <a:pt x="15192" y="6692"/>
                  </a:moveTo>
                  <a:cubicBezTo>
                    <a:pt x="15192" y="6692"/>
                    <a:pt x="15192" y="6692"/>
                    <a:pt x="15193" y="6692"/>
                  </a:cubicBezTo>
                  <a:cubicBezTo>
                    <a:pt x="15192" y="6692"/>
                    <a:pt x="15192" y="6692"/>
                    <a:pt x="15192" y="6692"/>
                  </a:cubicBezTo>
                  <a:close/>
                  <a:moveTo>
                    <a:pt x="15185" y="6686"/>
                  </a:moveTo>
                  <a:cubicBezTo>
                    <a:pt x="15184" y="6697"/>
                    <a:pt x="15190" y="6709"/>
                    <a:pt x="15205" y="6716"/>
                  </a:cubicBezTo>
                  <a:cubicBezTo>
                    <a:pt x="15206" y="6718"/>
                    <a:pt x="15207" y="6718"/>
                    <a:pt x="15207" y="6718"/>
                  </a:cubicBezTo>
                  <a:cubicBezTo>
                    <a:pt x="15209" y="6718"/>
                    <a:pt x="15188" y="6691"/>
                    <a:pt x="15190" y="6691"/>
                  </a:cubicBezTo>
                  <a:lnTo>
                    <a:pt x="15190" y="6691"/>
                  </a:lnTo>
                  <a:cubicBezTo>
                    <a:pt x="15190" y="6691"/>
                    <a:pt x="15191" y="6691"/>
                    <a:pt x="15192" y="6692"/>
                  </a:cubicBezTo>
                  <a:lnTo>
                    <a:pt x="15192" y="6692"/>
                  </a:lnTo>
                  <a:cubicBezTo>
                    <a:pt x="15190" y="6690"/>
                    <a:pt x="15188" y="6688"/>
                    <a:pt x="15185" y="6686"/>
                  </a:cubicBezTo>
                  <a:close/>
                  <a:moveTo>
                    <a:pt x="14990" y="7240"/>
                  </a:moveTo>
                  <a:cubicBezTo>
                    <a:pt x="14990" y="7240"/>
                    <a:pt x="14990" y="7240"/>
                    <a:pt x="14990" y="7240"/>
                  </a:cubicBezTo>
                  <a:lnTo>
                    <a:pt x="14990" y="7240"/>
                  </a:lnTo>
                  <a:cubicBezTo>
                    <a:pt x="14984" y="7242"/>
                    <a:pt x="14980" y="7244"/>
                    <a:pt x="14977" y="7245"/>
                  </a:cubicBezTo>
                  <a:lnTo>
                    <a:pt x="14977" y="7245"/>
                  </a:lnTo>
                  <a:cubicBezTo>
                    <a:pt x="14982" y="7244"/>
                    <a:pt x="14986" y="7242"/>
                    <a:pt x="14990" y="7240"/>
                  </a:cubicBezTo>
                  <a:close/>
                  <a:moveTo>
                    <a:pt x="8413" y="7244"/>
                  </a:moveTo>
                  <a:cubicBezTo>
                    <a:pt x="8413" y="7245"/>
                    <a:pt x="8412" y="7245"/>
                    <a:pt x="8409" y="7245"/>
                  </a:cubicBezTo>
                  <a:lnTo>
                    <a:pt x="8409" y="7245"/>
                  </a:lnTo>
                  <a:cubicBezTo>
                    <a:pt x="8410" y="7245"/>
                    <a:pt x="8411" y="7244"/>
                    <a:pt x="8413" y="7244"/>
                  </a:cubicBezTo>
                  <a:close/>
                  <a:moveTo>
                    <a:pt x="7217" y="7241"/>
                  </a:moveTo>
                  <a:cubicBezTo>
                    <a:pt x="7181" y="7242"/>
                    <a:pt x="7201" y="7245"/>
                    <a:pt x="7214" y="7245"/>
                  </a:cubicBezTo>
                  <a:cubicBezTo>
                    <a:pt x="7222" y="7245"/>
                    <a:pt x="7227" y="7244"/>
                    <a:pt x="7217" y="7241"/>
                  </a:cubicBezTo>
                  <a:close/>
                  <a:moveTo>
                    <a:pt x="9599" y="7241"/>
                  </a:moveTo>
                  <a:cubicBezTo>
                    <a:pt x="9564" y="7242"/>
                    <a:pt x="9588" y="7245"/>
                    <a:pt x="9601" y="7245"/>
                  </a:cubicBezTo>
                  <a:cubicBezTo>
                    <a:pt x="9608" y="7245"/>
                    <a:pt x="9612" y="7244"/>
                    <a:pt x="9599" y="7241"/>
                  </a:cubicBezTo>
                  <a:close/>
                  <a:moveTo>
                    <a:pt x="14968" y="7241"/>
                  </a:moveTo>
                  <a:cubicBezTo>
                    <a:pt x="14934" y="7242"/>
                    <a:pt x="14957" y="7245"/>
                    <a:pt x="14970" y="7245"/>
                  </a:cubicBezTo>
                  <a:cubicBezTo>
                    <a:pt x="14978" y="7245"/>
                    <a:pt x="14982" y="7244"/>
                    <a:pt x="14968" y="7241"/>
                  </a:cubicBezTo>
                  <a:close/>
                  <a:moveTo>
                    <a:pt x="7214" y="7284"/>
                  </a:moveTo>
                  <a:cubicBezTo>
                    <a:pt x="7205" y="7285"/>
                    <a:pt x="7212" y="7287"/>
                    <a:pt x="7215" y="7287"/>
                  </a:cubicBezTo>
                  <a:cubicBezTo>
                    <a:pt x="7217" y="7287"/>
                    <a:pt x="7218" y="7286"/>
                    <a:pt x="7214" y="7284"/>
                  </a:cubicBezTo>
                  <a:close/>
                  <a:moveTo>
                    <a:pt x="8412" y="7290"/>
                  </a:moveTo>
                  <a:cubicBezTo>
                    <a:pt x="8410" y="7290"/>
                    <a:pt x="8410" y="7291"/>
                    <a:pt x="8411" y="7291"/>
                  </a:cubicBezTo>
                  <a:cubicBezTo>
                    <a:pt x="8411" y="7291"/>
                    <a:pt x="8412" y="7291"/>
                    <a:pt x="8412" y="7290"/>
                  </a:cubicBezTo>
                  <a:close/>
                  <a:moveTo>
                    <a:pt x="7382" y="7359"/>
                  </a:moveTo>
                  <a:cubicBezTo>
                    <a:pt x="7382" y="7359"/>
                    <a:pt x="7377" y="7359"/>
                    <a:pt x="7369" y="7363"/>
                  </a:cubicBezTo>
                  <a:lnTo>
                    <a:pt x="7369" y="7363"/>
                  </a:lnTo>
                  <a:cubicBezTo>
                    <a:pt x="7373" y="7362"/>
                    <a:pt x="7377" y="7361"/>
                    <a:pt x="7382" y="7359"/>
                  </a:cubicBezTo>
                  <a:close/>
                  <a:moveTo>
                    <a:pt x="8573" y="7359"/>
                  </a:moveTo>
                  <a:cubicBezTo>
                    <a:pt x="8559" y="7359"/>
                    <a:pt x="8554" y="7361"/>
                    <a:pt x="8555" y="7364"/>
                  </a:cubicBezTo>
                  <a:lnTo>
                    <a:pt x="8555" y="7364"/>
                  </a:lnTo>
                  <a:cubicBezTo>
                    <a:pt x="8559" y="7363"/>
                    <a:pt x="8565" y="7362"/>
                    <a:pt x="8573" y="7359"/>
                  </a:cubicBezTo>
                  <a:close/>
                  <a:moveTo>
                    <a:pt x="15145" y="7359"/>
                  </a:moveTo>
                  <a:cubicBezTo>
                    <a:pt x="15136" y="7359"/>
                    <a:pt x="15127" y="7359"/>
                    <a:pt x="15123" y="7364"/>
                  </a:cubicBezTo>
                  <a:lnTo>
                    <a:pt x="15123" y="7364"/>
                  </a:lnTo>
                  <a:cubicBezTo>
                    <a:pt x="15128" y="7363"/>
                    <a:pt x="15135" y="7362"/>
                    <a:pt x="15145" y="7359"/>
                  </a:cubicBezTo>
                  <a:close/>
                  <a:moveTo>
                    <a:pt x="8573" y="7395"/>
                  </a:moveTo>
                  <a:lnTo>
                    <a:pt x="8573" y="7395"/>
                  </a:lnTo>
                  <a:cubicBezTo>
                    <a:pt x="8573" y="7395"/>
                    <a:pt x="8573" y="7395"/>
                    <a:pt x="8573" y="7395"/>
                  </a:cubicBezTo>
                  <a:cubicBezTo>
                    <a:pt x="8573" y="7395"/>
                    <a:pt x="8573" y="7395"/>
                    <a:pt x="8573" y="7395"/>
                  </a:cubicBezTo>
                  <a:close/>
                  <a:moveTo>
                    <a:pt x="7237" y="7406"/>
                  </a:moveTo>
                  <a:cubicBezTo>
                    <a:pt x="7239" y="7407"/>
                    <a:pt x="7239" y="7407"/>
                    <a:pt x="7239" y="7407"/>
                  </a:cubicBezTo>
                  <a:cubicBezTo>
                    <a:pt x="7237" y="7407"/>
                    <a:pt x="7237" y="7407"/>
                    <a:pt x="7237" y="7406"/>
                  </a:cubicBezTo>
                  <a:close/>
                  <a:moveTo>
                    <a:pt x="9620" y="7407"/>
                  </a:moveTo>
                  <a:cubicBezTo>
                    <a:pt x="9620" y="7407"/>
                    <a:pt x="9621" y="7407"/>
                    <a:pt x="9621" y="7407"/>
                  </a:cubicBezTo>
                  <a:cubicBezTo>
                    <a:pt x="9620" y="7407"/>
                    <a:pt x="9620" y="7407"/>
                    <a:pt x="9620" y="7407"/>
                  </a:cubicBezTo>
                  <a:close/>
                  <a:moveTo>
                    <a:pt x="14989" y="7407"/>
                  </a:moveTo>
                  <a:cubicBezTo>
                    <a:pt x="14990" y="7407"/>
                    <a:pt x="14990" y="7407"/>
                    <a:pt x="14990" y="7407"/>
                  </a:cubicBezTo>
                  <a:cubicBezTo>
                    <a:pt x="14990" y="7407"/>
                    <a:pt x="14989" y="7407"/>
                    <a:pt x="14989" y="7407"/>
                  </a:cubicBezTo>
                  <a:close/>
                  <a:moveTo>
                    <a:pt x="8539" y="7415"/>
                  </a:moveTo>
                  <a:cubicBezTo>
                    <a:pt x="8540" y="7415"/>
                    <a:pt x="8542" y="7417"/>
                    <a:pt x="8544" y="7419"/>
                  </a:cubicBezTo>
                  <a:lnTo>
                    <a:pt x="8537" y="7419"/>
                  </a:lnTo>
                  <a:cubicBezTo>
                    <a:pt x="8537" y="7416"/>
                    <a:pt x="8538" y="7415"/>
                    <a:pt x="8539" y="7415"/>
                  </a:cubicBezTo>
                  <a:close/>
                  <a:moveTo>
                    <a:pt x="9734" y="7413"/>
                  </a:moveTo>
                  <a:cubicBezTo>
                    <a:pt x="9742" y="7413"/>
                    <a:pt x="9755" y="7419"/>
                    <a:pt x="9763" y="7419"/>
                  </a:cubicBezTo>
                  <a:lnTo>
                    <a:pt x="9728" y="7419"/>
                  </a:lnTo>
                  <a:cubicBezTo>
                    <a:pt x="9728" y="7415"/>
                    <a:pt x="9730" y="7413"/>
                    <a:pt x="9734" y="7413"/>
                  </a:cubicBezTo>
                  <a:close/>
                  <a:moveTo>
                    <a:pt x="15104" y="7415"/>
                  </a:moveTo>
                  <a:cubicBezTo>
                    <a:pt x="15106" y="7415"/>
                    <a:pt x="15108" y="7417"/>
                    <a:pt x="15111" y="7419"/>
                  </a:cubicBezTo>
                  <a:lnTo>
                    <a:pt x="15097" y="7419"/>
                  </a:lnTo>
                  <a:cubicBezTo>
                    <a:pt x="15100" y="7416"/>
                    <a:pt x="15102" y="7415"/>
                    <a:pt x="15104" y="7415"/>
                  </a:cubicBezTo>
                  <a:close/>
                  <a:moveTo>
                    <a:pt x="7418" y="7419"/>
                  </a:moveTo>
                  <a:cubicBezTo>
                    <a:pt x="7409" y="7422"/>
                    <a:pt x="7398" y="7425"/>
                    <a:pt x="7388" y="7427"/>
                  </a:cubicBezTo>
                  <a:lnTo>
                    <a:pt x="7388" y="7427"/>
                  </a:lnTo>
                  <a:cubicBezTo>
                    <a:pt x="7398" y="7427"/>
                    <a:pt x="7408" y="7424"/>
                    <a:pt x="7418" y="7419"/>
                  </a:cubicBezTo>
                  <a:close/>
                  <a:moveTo>
                    <a:pt x="15013" y="7419"/>
                  </a:moveTo>
                  <a:lnTo>
                    <a:pt x="15013" y="7419"/>
                  </a:lnTo>
                  <a:cubicBezTo>
                    <a:pt x="15030" y="7419"/>
                    <a:pt x="15040" y="7421"/>
                    <a:pt x="15050" y="7431"/>
                  </a:cubicBezTo>
                  <a:lnTo>
                    <a:pt x="15022" y="7431"/>
                  </a:lnTo>
                  <a:cubicBezTo>
                    <a:pt x="15014" y="7424"/>
                    <a:pt x="15010" y="7419"/>
                    <a:pt x="15013" y="7419"/>
                  </a:cubicBezTo>
                  <a:close/>
                  <a:moveTo>
                    <a:pt x="8406" y="7431"/>
                  </a:moveTo>
                  <a:cubicBezTo>
                    <a:pt x="8411" y="7432"/>
                    <a:pt x="8415" y="7432"/>
                    <a:pt x="8419" y="7433"/>
                  </a:cubicBezTo>
                  <a:lnTo>
                    <a:pt x="8419" y="7433"/>
                  </a:lnTo>
                  <a:cubicBezTo>
                    <a:pt x="8424" y="7431"/>
                    <a:pt x="8425" y="7431"/>
                    <a:pt x="8418" y="7431"/>
                  </a:cubicBezTo>
                  <a:close/>
                  <a:moveTo>
                    <a:pt x="9597" y="7431"/>
                  </a:moveTo>
                  <a:cubicBezTo>
                    <a:pt x="9603" y="7432"/>
                    <a:pt x="9609" y="7433"/>
                    <a:pt x="9614" y="7435"/>
                  </a:cubicBezTo>
                  <a:lnTo>
                    <a:pt x="9614" y="7435"/>
                  </a:lnTo>
                  <a:cubicBezTo>
                    <a:pt x="9614" y="7432"/>
                    <a:pt x="9613" y="7431"/>
                    <a:pt x="9609" y="7431"/>
                  </a:cubicBezTo>
                  <a:close/>
                  <a:moveTo>
                    <a:pt x="7215" y="7431"/>
                  </a:moveTo>
                  <a:cubicBezTo>
                    <a:pt x="7224" y="7432"/>
                    <a:pt x="7231" y="7434"/>
                    <a:pt x="7238" y="7435"/>
                  </a:cubicBezTo>
                  <a:lnTo>
                    <a:pt x="7238" y="7435"/>
                  </a:lnTo>
                  <a:cubicBezTo>
                    <a:pt x="7237" y="7433"/>
                    <a:pt x="7230" y="7431"/>
                    <a:pt x="7215" y="7431"/>
                  </a:cubicBezTo>
                  <a:close/>
                  <a:moveTo>
                    <a:pt x="14994" y="7434"/>
                  </a:moveTo>
                  <a:lnTo>
                    <a:pt x="14994" y="7434"/>
                  </a:lnTo>
                  <a:cubicBezTo>
                    <a:pt x="14991" y="7435"/>
                    <a:pt x="14987" y="7438"/>
                    <a:pt x="14978" y="7443"/>
                  </a:cubicBezTo>
                  <a:cubicBezTo>
                    <a:pt x="14990" y="7439"/>
                    <a:pt x="14994" y="7436"/>
                    <a:pt x="14994" y="7434"/>
                  </a:cubicBezTo>
                  <a:close/>
                  <a:moveTo>
                    <a:pt x="7360" y="7450"/>
                  </a:moveTo>
                  <a:lnTo>
                    <a:pt x="7360" y="7450"/>
                  </a:lnTo>
                  <a:cubicBezTo>
                    <a:pt x="7364" y="7451"/>
                    <a:pt x="7368" y="7452"/>
                    <a:pt x="7373" y="7453"/>
                  </a:cubicBezTo>
                  <a:lnTo>
                    <a:pt x="7373" y="7453"/>
                  </a:lnTo>
                  <a:cubicBezTo>
                    <a:pt x="7369" y="7452"/>
                    <a:pt x="7365" y="7450"/>
                    <a:pt x="7360" y="7450"/>
                  </a:cubicBezTo>
                  <a:close/>
                  <a:moveTo>
                    <a:pt x="7373" y="7453"/>
                  </a:moveTo>
                  <a:lnTo>
                    <a:pt x="7373" y="7453"/>
                  </a:lnTo>
                  <a:cubicBezTo>
                    <a:pt x="7376" y="7454"/>
                    <a:pt x="7379" y="7454"/>
                    <a:pt x="7382" y="7454"/>
                  </a:cubicBezTo>
                  <a:cubicBezTo>
                    <a:pt x="7379" y="7454"/>
                    <a:pt x="7376" y="7453"/>
                    <a:pt x="7373" y="7453"/>
                  </a:cubicBezTo>
                  <a:close/>
                  <a:moveTo>
                    <a:pt x="15097" y="7454"/>
                  </a:moveTo>
                  <a:cubicBezTo>
                    <a:pt x="15086" y="7454"/>
                    <a:pt x="15073" y="7456"/>
                    <a:pt x="15059" y="7457"/>
                  </a:cubicBezTo>
                  <a:lnTo>
                    <a:pt x="15059" y="7457"/>
                  </a:lnTo>
                  <a:cubicBezTo>
                    <a:pt x="15058" y="7456"/>
                    <a:pt x="15057" y="7455"/>
                    <a:pt x="15055" y="7454"/>
                  </a:cubicBezTo>
                  <a:close/>
                  <a:moveTo>
                    <a:pt x="9639" y="7459"/>
                  </a:moveTo>
                  <a:lnTo>
                    <a:pt x="9639" y="7459"/>
                  </a:lnTo>
                  <a:cubicBezTo>
                    <a:pt x="9641" y="7461"/>
                    <a:pt x="9641" y="7463"/>
                    <a:pt x="9639" y="7464"/>
                  </a:cubicBezTo>
                  <a:lnTo>
                    <a:pt x="9639" y="7464"/>
                  </a:lnTo>
                  <a:cubicBezTo>
                    <a:pt x="9636" y="7462"/>
                    <a:pt x="9633" y="7461"/>
                    <a:pt x="9631" y="7460"/>
                  </a:cubicBezTo>
                  <a:lnTo>
                    <a:pt x="9631" y="7460"/>
                  </a:lnTo>
                  <a:cubicBezTo>
                    <a:pt x="9631" y="7460"/>
                    <a:pt x="9632" y="7460"/>
                    <a:pt x="9632" y="7460"/>
                  </a:cubicBezTo>
                  <a:cubicBezTo>
                    <a:pt x="9635" y="7460"/>
                    <a:pt x="9637" y="7460"/>
                    <a:pt x="9639" y="7459"/>
                  </a:cubicBezTo>
                  <a:close/>
                  <a:moveTo>
                    <a:pt x="14889" y="7476"/>
                  </a:moveTo>
                  <a:cubicBezTo>
                    <a:pt x="14885" y="7476"/>
                    <a:pt x="14883" y="7477"/>
                    <a:pt x="14883" y="7478"/>
                  </a:cubicBezTo>
                  <a:cubicBezTo>
                    <a:pt x="14884" y="7477"/>
                    <a:pt x="14887" y="7477"/>
                    <a:pt x="14890" y="7476"/>
                  </a:cubicBezTo>
                  <a:lnTo>
                    <a:pt x="14890" y="7476"/>
                  </a:lnTo>
                  <a:cubicBezTo>
                    <a:pt x="14890" y="7476"/>
                    <a:pt x="14890" y="7476"/>
                    <a:pt x="14889" y="7476"/>
                  </a:cubicBezTo>
                  <a:close/>
                  <a:moveTo>
                    <a:pt x="7275" y="7466"/>
                  </a:moveTo>
                  <a:cubicBezTo>
                    <a:pt x="7299" y="7466"/>
                    <a:pt x="7335" y="7478"/>
                    <a:pt x="7358" y="7478"/>
                  </a:cubicBezTo>
                  <a:cubicBezTo>
                    <a:pt x="7358" y="7478"/>
                    <a:pt x="7343" y="7481"/>
                    <a:pt x="7326" y="7481"/>
                  </a:cubicBezTo>
                  <a:cubicBezTo>
                    <a:pt x="7308" y="7481"/>
                    <a:pt x="7287" y="7478"/>
                    <a:pt x="7275" y="7466"/>
                  </a:cubicBezTo>
                  <a:close/>
                  <a:moveTo>
                    <a:pt x="14966" y="7490"/>
                  </a:moveTo>
                  <a:cubicBezTo>
                    <a:pt x="14972" y="7496"/>
                    <a:pt x="14978" y="7499"/>
                    <a:pt x="14986" y="7499"/>
                  </a:cubicBezTo>
                  <a:cubicBezTo>
                    <a:pt x="14993" y="7499"/>
                    <a:pt x="15002" y="7496"/>
                    <a:pt x="15013" y="7491"/>
                  </a:cubicBezTo>
                  <a:lnTo>
                    <a:pt x="15013" y="7491"/>
                  </a:lnTo>
                  <a:cubicBezTo>
                    <a:pt x="15013" y="7491"/>
                    <a:pt x="15013" y="7491"/>
                    <a:pt x="15013" y="7491"/>
                  </a:cubicBezTo>
                  <a:lnTo>
                    <a:pt x="15013" y="7491"/>
                  </a:lnTo>
                  <a:cubicBezTo>
                    <a:pt x="15010" y="7492"/>
                    <a:pt x="15005" y="7493"/>
                    <a:pt x="14999" y="7493"/>
                  </a:cubicBezTo>
                  <a:cubicBezTo>
                    <a:pt x="14991" y="7493"/>
                    <a:pt x="14982" y="7492"/>
                    <a:pt x="14972" y="7490"/>
                  </a:cubicBezTo>
                  <a:close/>
                  <a:moveTo>
                    <a:pt x="8627" y="7498"/>
                  </a:moveTo>
                  <a:cubicBezTo>
                    <a:pt x="8629" y="7500"/>
                    <a:pt x="8631" y="7501"/>
                    <a:pt x="8632" y="7502"/>
                  </a:cubicBezTo>
                  <a:cubicBezTo>
                    <a:pt x="8631" y="7500"/>
                    <a:pt x="8629" y="7499"/>
                    <a:pt x="8627" y="7498"/>
                  </a:cubicBezTo>
                  <a:close/>
                  <a:moveTo>
                    <a:pt x="15183" y="7499"/>
                  </a:moveTo>
                  <a:cubicBezTo>
                    <a:pt x="15187" y="7499"/>
                    <a:pt x="15190" y="7500"/>
                    <a:pt x="15193" y="7502"/>
                  </a:cubicBezTo>
                  <a:cubicBezTo>
                    <a:pt x="15201" y="7508"/>
                    <a:pt x="15208" y="7514"/>
                    <a:pt x="15215" y="7519"/>
                  </a:cubicBezTo>
                  <a:lnTo>
                    <a:pt x="15215" y="7519"/>
                  </a:lnTo>
                  <a:cubicBezTo>
                    <a:pt x="15192" y="7517"/>
                    <a:pt x="15168" y="7516"/>
                    <a:pt x="15145" y="7514"/>
                  </a:cubicBezTo>
                  <a:cubicBezTo>
                    <a:pt x="15145" y="7514"/>
                    <a:pt x="15168" y="7499"/>
                    <a:pt x="15183" y="7499"/>
                  </a:cubicBezTo>
                  <a:close/>
                  <a:moveTo>
                    <a:pt x="211" y="0"/>
                  </a:moveTo>
                  <a:cubicBezTo>
                    <a:pt x="131" y="0"/>
                    <a:pt x="131" y="1205"/>
                    <a:pt x="131" y="1299"/>
                  </a:cubicBezTo>
                  <a:cubicBezTo>
                    <a:pt x="143" y="1787"/>
                    <a:pt x="155" y="2275"/>
                    <a:pt x="167" y="2763"/>
                  </a:cubicBezTo>
                  <a:cubicBezTo>
                    <a:pt x="179" y="3418"/>
                    <a:pt x="274" y="4133"/>
                    <a:pt x="143" y="4787"/>
                  </a:cubicBezTo>
                  <a:cubicBezTo>
                    <a:pt x="0" y="4871"/>
                    <a:pt x="155" y="5621"/>
                    <a:pt x="167" y="5776"/>
                  </a:cubicBezTo>
                  <a:cubicBezTo>
                    <a:pt x="203" y="6133"/>
                    <a:pt x="179" y="6502"/>
                    <a:pt x="167" y="6871"/>
                  </a:cubicBezTo>
                  <a:cubicBezTo>
                    <a:pt x="167" y="6966"/>
                    <a:pt x="96" y="7704"/>
                    <a:pt x="215" y="7716"/>
                  </a:cubicBezTo>
                  <a:cubicBezTo>
                    <a:pt x="423" y="7704"/>
                    <a:pt x="631" y="7702"/>
                    <a:pt x="840" y="7702"/>
                  </a:cubicBezTo>
                  <a:cubicBezTo>
                    <a:pt x="1048" y="7702"/>
                    <a:pt x="1256" y="7704"/>
                    <a:pt x="1465" y="7704"/>
                  </a:cubicBezTo>
                  <a:cubicBezTo>
                    <a:pt x="1544" y="7705"/>
                    <a:pt x="1624" y="7706"/>
                    <a:pt x="1704" y="7706"/>
                  </a:cubicBezTo>
                  <a:cubicBezTo>
                    <a:pt x="2491" y="7706"/>
                    <a:pt x="3292" y="7674"/>
                    <a:pt x="4080" y="7674"/>
                  </a:cubicBezTo>
                  <a:cubicBezTo>
                    <a:pt x="4528" y="7674"/>
                    <a:pt x="4972" y="7684"/>
                    <a:pt x="5406" y="7716"/>
                  </a:cubicBezTo>
                  <a:cubicBezTo>
                    <a:pt x="5709" y="7740"/>
                    <a:pt x="6016" y="7746"/>
                    <a:pt x="6322" y="7746"/>
                  </a:cubicBezTo>
                  <a:cubicBezTo>
                    <a:pt x="6629" y="7746"/>
                    <a:pt x="6936" y="7740"/>
                    <a:pt x="7239" y="7740"/>
                  </a:cubicBezTo>
                  <a:cubicBezTo>
                    <a:pt x="7304" y="7740"/>
                    <a:pt x="7408" y="7751"/>
                    <a:pt x="7512" y="7751"/>
                  </a:cubicBezTo>
                  <a:cubicBezTo>
                    <a:pt x="7599" y="7751"/>
                    <a:pt x="7686" y="7743"/>
                    <a:pt x="7751" y="7716"/>
                  </a:cubicBezTo>
                  <a:cubicBezTo>
                    <a:pt x="7894" y="7699"/>
                    <a:pt x="8061" y="7693"/>
                    <a:pt x="8226" y="7693"/>
                  </a:cubicBezTo>
                  <a:cubicBezTo>
                    <a:pt x="8391" y="7693"/>
                    <a:pt x="8555" y="7699"/>
                    <a:pt x="8692" y="7704"/>
                  </a:cubicBezTo>
                  <a:cubicBezTo>
                    <a:pt x="8790" y="7706"/>
                    <a:pt x="8888" y="7707"/>
                    <a:pt x="8985" y="7707"/>
                  </a:cubicBezTo>
                  <a:cubicBezTo>
                    <a:pt x="9294" y="7707"/>
                    <a:pt x="9603" y="7700"/>
                    <a:pt x="9910" y="7700"/>
                  </a:cubicBezTo>
                  <a:cubicBezTo>
                    <a:pt x="10132" y="7700"/>
                    <a:pt x="10353" y="7704"/>
                    <a:pt x="10573" y="7716"/>
                  </a:cubicBezTo>
                  <a:cubicBezTo>
                    <a:pt x="11139" y="7752"/>
                    <a:pt x="11716" y="7767"/>
                    <a:pt x="12293" y="7767"/>
                  </a:cubicBezTo>
                  <a:cubicBezTo>
                    <a:pt x="12871" y="7767"/>
                    <a:pt x="13448" y="7752"/>
                    <a:pt x="14014" y="7728"/>
                  </a:cubicBezTo>
                  <a:cubicBezTo>
                    <a:pt x="14406" y="7715"/>
                    <a:pt x="14802" y="7698"/>
                    <a:pt x="15197" y="7698"/>
                  </a:cubicBezTo>
                  <a:cubicBezTo>
                    <a:pt x="15510" y="7698"/>
                    <a:pt x="15823" y="7709"/>
                    <a:pt x="16133" y="7740"/>
                  </a:cubicBezTo>
                  <a:cubicBezTo>
                    <a:pt x="16152" y="7739"/>
                    <a:pt x="16171" y="7739"/>
                    <a:pt x="16190" y="7739"/>
                  </a:cubicBezTo>
                  <a:cubicBezTo>
                    <a:pt x="16352" y="7739"/>
                    <a:pt x="16527" y="7769"/>
                    <a:pt x="16695" y="7769"/>
                  </a:cubicBezTo>
                  <a:cubicBezTo>
                    <a:pt x="16759" y="7769"/>
                    <a:pt x="16822" y="7764"/>
                    <a:pt x="16883" y="7752"/>
                  </a:cubicBezTo>
                  <a:cubicBezTo>
                    <a:pt x="16953" y="7729"/>
                    <a:pt x="17223" y="7661"/>
                    <a:pt x="17001" y="7592"/>
                  </a:cubicBezTo>
                  <a:lnTo>
                    <a:pt x="17001" y="7592"/>
                  </a:lnTo>
                  <a:cubicBezTo>
                    <a:pt x="17006" y="7593"/>
                    <a:pt x="17010" y="7594"/>
                    <a:pt x="17010" y="7594"/>
                  </a:cubicBezTo>
                  <a:cubicBezTo>
                    <a:pt x="17011" y="7594"/>
                    <a:pt x="17003" y="7592"/>
                    <a:pt x="16979" y="7585"/>
                  </a:cubicBezTo>
                  <a:lnTo>
                    <a:pt x="16979" y="7585"/>
                  </a:lnTo>
                  <a:cubicBezTo>
                    <a:pt x="16979" y="7585"/>
                    <a:pt x="16979" y="7585"/>
                    <a:pt x="16979" y="7585"/>
                  </a:cubicBezTo>
                  <a:cubicBezTo>
                    <a:pt x="16729" y="7527"/>
                    <a:pt x="16482" y="7512"/>
                    <a:pt x="16233" y="7512"/>
                  </a:cubicBezTo>
                  <a:cubicBezTo>
                    <a:pt x="15990" y="7512"/>
                    <a:pt x="15747" y="7526"/>
                    <a:pt x="15499" y="7526"/>
                  </a:cubicBezTo>
                  <a:cubicBezTo>
                    <a:pt x="15407" y="7526"/>
                    <a:pt x="15315" y="7524"/>
                    <a:pt x="15222" y="7519"/>
                  </a:cubicBezTo>
                  <a:lnTo>
                    <a:pt x="15222" y="7519"/>
                  </a:lnTo>
                  <a:cubicBezTo>
                    <a:pt x="15199" y="7500"/>
                    <a:pt x="15165" y="7474"/>
                    <a:pt x="15139" y="7454"/>
                  </a:cubicBezTo>
                  <a:lnTo>
                    <a:pt x="15145" y="7454"/>
                  </a:lnTo>
                  <a:cubicBezTo>
                    <a:pt x="15143" y="7454"/>
                    <a:pt x="15141" y="7454"/>
                    <a:pt x="15139" y="7454"/>
                  </a:cubicBezTo>
                  <a:lnTo>
                    <a:pt x="15139" y="7454"/>
                  </a:lnTo>
                  <a:cubicBezTo>
                    <a:pt x="15136" y="7452"/>
                    <a:pt x="15133" y="7450"/>
                    <a:pt x="15130" y="7448"/>
                  </a:cubicBezTo>
                  <a:lnTo>
                    <a:pt x="15130" y="7448"/>
                  </a:lnTo>
                  <a:cubicBezTo>
                    <a:pt x="15138" y="7440"/>
                    <a:pt x="15173" y="7427"/>
                    <a:pt x="15181" y="7419"/>
                  </a:cubicBezTo>
                  <a:lnTo>
                    <a:pt x="15133" y="7419"/>
                  </a:lnTo>
                  <a:cubicBezTo>
                    <a:pt x="15121" y="7419"/>
                    <a:pt x="15109" y="7395"/>
                    <a:pt x="15097" y="7395"/>
                  </a:cubicBezTo>
                  <a:cubicBezTo>
                    <a:pt x="15103" y="7392"/>
                    <a:pt x="15109" y="7391"/>
                    <a:pt x="15115" y="7391"/>
                  </a:cubicBezTo>
                  <a:cubicBezTo>
                    <a:pt x="15126" y="7391"/>
                    <a:pt x="15138" y="7394"/>
                    <a:pt x="15148" y="7394"/>
                  </a:cubicBezTo>
                  <a:cubicBezTo>
                    <a:pt x="15157" y="7394"/>
                    <a:pt x="15164" y="7392"/>
                    <a:pt x="15169" y="7383"/>
                  </a:cubicBezTo>
                  <a:cubicBezTo>
                    <a:pt x="15133" y="7383"/>
                    <a:pt x="15145" y="7383"/>
                    <a:pt x="15121" y="7371"/>
                  </a:cubicBezTo>
                  <a:cubicBezTo>
                    <a:pt x="15121" y="7368"/>
                    <a:pt x="15122" y="7366"/>
                    <a:pt x="15123" y="7364"/>
                  </a:cubicBezTo>
                  <a:lnTo>
                    <a:pt x="15123" y="7364"/>
                  </a:lnTo>
                  <a:cubicBezTo>
                    <a:pt x="15122" y="7364"/>
                    <a:pt x="15121" y="7364"/>
                    <a:pt x="15120" y="7364"/>
                  </a:cubicBezTo>
                  <a:cubicBezTo>
                    <a:pt x="15102" y="7364"/>
                    <a:pt x="15136" y="7341"/>
                    <a:pt x="15152" y="7333"/>
                  </a:cubicBezTo>
                  <a:lnTo>
                    <a:pt x="15152" y="7333"/>
                  </a:lnTo>
                  <a:cubicBezTo>
                    <a:pt x="15154" y="7334"/>
                    <a:pt x="15155" y="7335"/>
                    <a:pt x="15157" y="7335"/>
                  </a:cubicBezTo>
                  <a:cubicBezTo>
                    <a:pt x="15160" y="7332"/>
                    <a:pt x="15161" y="7330"/>
                    <a:pt x="15159" y="7330"/>
                  </a:cubicBezTo>
                  <a:lnTo>
                    <a:pt x="15159" y="7330"/>
                  </a:lnTo>
                  <a:cubicBezTo>
                    <a:pt x="15158" y="7330"/>
                    <a:pt x="15155" y="7331"/>
                    <a:pt x="15152" y="7333"/>
                  </a:cubicBezTo>
                  <a:lnTo>
                    <a:pt x="15152" y="7333"/>
                  </a:lnTo>
                  <a:cubicBezTo>
                    <a:pt x="15130" y="7324"/>
                    <a:pt x="15108" y="7324"/>
                    <a:pt x="15085" y="7324"/>
                  </a:cubicBezTo>
                  <a:cubicBezTo>
                    <a:pt x="15133" y="7324"/>
                    <a:pt x="15145" y="7312"/>
                    <a:pt x="15157" y="7300"/>
                  </a:cubicBezTo>
                  <a:cubicBezTo>
                    <a:pt x="15145" y="7300"/>
                    <a:pt x="15121" y="7288"/>
                    <a:pt x="15097" y="7276"/>
                  </a:cubicBezTo>
                  <a:cubicBezTo>
                    <a:pt x="15216" y="7252"/>
                    <a:pt x="15062" y="7252"/>
                    <a:pt x="15145" y="7252"/>
                  </a:cubicBezTo>
                  <a:cubicBezTo>
                    <a:pt x="15109" y="7252"/>
                    <a:pt x="15109" y="7240"/>
                    <a:pt x="15157" y="7228"/>
                  </a:cubicBezTo>
                  <a:cubicBezTo>
                    <a:pt x="15127" y="7223"/>
                    <a:pt x="15100" y="7220"/>
                    <a:pt x="15073" y="7220"/>
                  </a:cubicBezTo>
                  <a:cubicBezTo>
                    <a:pt x="15036" y="7220"/>
                    <a:pt x="15001" y="7226"/>
                    <a:pt x="14966" y="7240"/>
                  </a:cubicBezTo>
                  <a:cubicBezTo>
                    <a:pt x="14967" y="7240"/>
                    <a:pt x="14968" y="7240"/>
                    <a:pt x="14968" y="7241"/>
                  </a:cubicBezTo>
                  <a:lnTo>
                    <a:pt x="14968" y="7241"/>
                  </a:lnTo>
                  <a:cubicBezTo>
                    <a:pt x="14974" y="7240"/>
                    <a:pt x="14981" y="7240"/>
                    <a:pt x="14990" y="7240"/>
                  </a:cubicBezTo>
                  <a:lnTo>
                    <a:pt x="14990" y="7240"/>
                  </a:lnTo>
                  <a:cubicBezTo>
                    <a:pt x="14990" y="7240"/>
                    <a:pt x="14990" y="7240"/>
                    <a:pt x="14990" y="7240"/>
                  </a:cubicBezTo>
                  <a:lnTo>
                    <a:pt x="14990" y="7240"/>
                  </a:lnTo>
                  <a:cubicBezTo>
                    <a:pt x="14990" y="7240"/>
                    <a:pt x="14990" y="7240"/>
                    <a:pt x="14990" y="7240"/>
                  </a:cubicBezTo>
                  <a:lnTo>
                    <a:pt x="14990" y="7240"/>
                  </a:lnTo>
                  <a:cubicBezTo>
                    <a:pt x="14994" y="7240"/>
                    <a:pt x="14998" y="7240"/>
                    <a:pt x="15002" y="7240"/>
                  </a:cubicBezTo>
                  <a:cubicBezTo>
                    <a:pt x="14984" y="7246"/>
                    <a:pt x="14972" y="7249"/>
                    <a:pt x="14969" y="7249"/>
                  </a:cubicBezTo>
                  <a:cubicBezTo>
                    <a:pt x="14967" y="7249"/>
                    <a:pt x="14969" y="7248"/>
                    <a:pt x="14977" y="7245"/>
                  </a:cubicBezTo>
                  <a:lnTo>
                    <a:pt x="14977" y="7245"/>
                  </a:lnTo>
                  <a:cubicBezTo>
                    <a:pt x="14949" y="7253"/>
                    <a:pt x="14913" y="7256"/>
                    <a:pt x="15014" y="7276"/>
                  </a:cubicBezTo>
                  <a:lnTo>
                    <a:pt x="14955" y="7276"/>
                  </a:lnTo>
                  <a:cubicBezTo>
                    <a:pt x="14967" y="7280"/>
                    <a:pt x="14973" y="7283"/>
                    <a:pt x="14976" y="7284"/>
                  </a:cubicBezTo>
                  <a:lnTo>
                    <a:pt x="14976" y="7284"/>
                  </a:lnTo>
                  <a:cubicBezTo>
                    <a:pt x="14974" y="7284"/>
                    <a:pt x="14973" y="7284"/>
                    <a:pt x="14972" y="7284"/>
                  </a:cubicBezTo>
                  <a:cubicBezTo>
                    <a:pt x="14957" y="7284"/>
                    <a:pt x="14968" y="7287"/>
                    <a:pt x="14974" y="7287"/>
                  </a:cubicBezTo>
                  <a:cubicBezTo>
                    <a:pt x="14977" y="7287"/>
                    <a:pt x="14979" y="7286"/>
                    <a:pt x="14976" y="7284"/>
                  </a:cubicBezTo>
                  <a:lnTo>
                    <a:pt x="14976" y="7284"/>
                  </a:lnTo>
                  <a:cubicBezTo>
                    <a:pt x="14985" y="7284"/>
                    <a:pt x="15000" y="7285"/>
                    <a:pt x="15026" y="7288"/>
                  </a:cubicBezTo>
                  <a:cubicBezTo>
                    <a:pt x="15014" y="7300"/>
                    <a:pt x="14966" y="7312"/>
                    <a:pt x="14943" y="7312"/>
                  </a:cubicBezTo>
                  <a:cubicBezTo>
                    <a:pt x="14990" y="7312"/>
                    <a:pt x="14835" y="7312"/>
                    <a:pt x="14990" y="7324"/>
                  </a:cubicBezTo>
                  <a:cubicBezTo>
                    <a:pt x="14978" y="7324"/>
                    <a:pt x="14943" y="7324"/>
                    <a:pt x="14943" y="7335"/>
                  </a:cubicBezTo>
                  <a:lnTo>
                    <a:pt x="14931" y="7335"/>
                  </a:lnTo>
                  <a:cubicBezTo>
                    <a:pt x="14966" y="7347"/>
                    <a:pt x="14931" y="7359"/>
                    <a:pt x="14919" y="7359"/>
                  </a:cubicBezTo>
                  <a:cubicBezTo>
                    <a:pt x="14955" y="7359"/>
                    <a:pt x="14907" y="7359"/>
                    <a:pt x="14907" y="7371"/>
                  </a:cubicBezTo>
                  <a:lnTo>
                    <a:pt x="14978" y="7371"/>
                  </a:lnTo>
                  <a:cubicBezTo>
                    <a:pt x="14966" y="7383"/>
                    <a:pt x="14966" y="7383"/>
                    <a:pt x="14990" y="7383"/>
                  </a:cubicBezTo>
                  <a:cubicBezTo>
                    <a:pt x="14966" y="7383"/>
                    <a:pt x="14955" y="7395"/>
                    <a:pt x="14943" y="7395"/>
                  </a:cubicBezTo>
                  <a:lnTo>
                    <a:pt x="14919" y="7395"/>
                  </a:lnTo>
                  <a:cubicBezTo>
                    <a:pt x="14925" y="7395"/>
                    <a:pt x="14946" y="7398"/>
                    <a:pt x="14963" y="7402"/>
                  </a:cubicBezTo>
                  <a:lnTo>
                    <a:pt x="14963" y="7402"/>
                  </a:lnTo>
                  <a:cubicBezTo>
                    <a:pt x="14973" y="7408"/>
                    <a:pt x="14987" y="7412"/>
                    <a:pt x="15001" y="7415"/>
                  </a:cubicBezTo>
                  <a:lnTo>
                    <a:pt x="15001" y="7415"/>
                  </a:lnTo>
                  <a:cubicBezTo>
                    <a:pt x="14989" y="7413"/>
                    <a:pt x="14977" y="7410"/>
                    <a:pt x="14966" y="7407"/>
                  </a:cubicBezTo>
                  <a:lnTo>
                    <a:pt x="14966" y="7407"/>
                  </a:lnTo>
                  <a:cubicBezTo>
                    <a:pt x="14982" y="7416"/>
                    <a:pt x="14996" y="7424"/>
                    <a:pt x="15008" y="7431"/>
                  </a:cubicBezTo>
                  <a:lnTo>
                    <a:pt x="14966" y="7431"/>
                  </a:lnTo>
                  <a:cubicBezTo>
                    <a:pt x="14974" y="7431"/>
                    <a:pt x="14993" y="7431"/>
                    <a:pt x="14994" y="7434"/>
                  </a:cubicBezTo>
                  <a:lnTo>
                    <a:pt x="14994" y="7434"/>
                  </a:lnTo>
                  <a:cubicBezTo>
                    <a:pt x="14995" y="7434"/>
                    <a:pt x="14995" y="7434"/>
                    <a:pt x="14996" y="7434"/>
                  </a:cubicBezTo>
                  <a:cubicBezTo>
                    <a:pt x="14999" y="7434"/>
                    <a:pt x="15002" y="7437"/>
                    <a:pt x="15014" y="7443"/>
                  </a:cubicBezTo>
                  <a:cubicBezTo>
                    <a:pt x="14972" y="7449"/>
                    <a:pt x="14975" y="7449"/>
                    <a:pt x="14981" y="7449"/>
                  </a:cubicBezTo>
                  <a:cubicBezTo>
                    <a:pt x="14987" y="7449"/>
                    <a:pt x="14996" y="7449"/>
                    <a:pt x="14966" y="7454"/>
                  </a:cubicBezTo>
                  <a:lnTo>
                    <a:pt x="15049" y="7454"/>
                  </a:lnTo>
                  <a:cubicBezTo>
                    <a:pt x="15051" y="7456"/>
                    <a:pt x="15053" y="7457"/>
                    <a:pt x="15054" y="7458"/>
                  </a:cubicBezTo>
                  <a:lnTo>
                    <a:pt x="15054" y="7458"/>
                  </a:lnTo>
                  <a:cubicBezTo>
                    <a:pt x="15046" y="7458"/>
                    <a:pt x="15037" y="7459"/>
                    <a:pt x="15028" y="7460"/>
                  </a:cubicBezTo>
                  <a:lnTo>
                    <a:pt x="15028" y="7460"/>
                  </a:lnTo>
                  <a:cubicBezTo>
                    <a:pt x="15028" y="7458"/>
                    <a:pt x="15021" y="7454"/>
                    <a:pt x="15014" y="7454"/>
                  </a:cubicBezTo>
                  <a:lnTo>
                    <a:pt x="15014" y="7454"/>
                  </a:lnTo>
                  <a:cubicBezTo>
                    <a:pt x="15020" y="7458"/>
                    <a:pt x="15024" y="7459"/>
                    <a:pt x="15026" y="7460"/>
                  </a:cubicBezTo>
                  <a:lnTo>
                    <a:pt x="15026" y="7460"/>
                  </a:lnTo>
                  <a:cubicBezTo>
                    <a:pt x="15027" y="7460"/>
                    <a:pt x="15027" y="7460"/>
                    <a:pt x="15028" y="7460"/>
                  </a:cubicBezTo>
                  <a:lnTo>
                    <a:pt x="15028" y="7460"/>
                  </a:lnTo>
                  <a:cubicBezTo>
                    <a:pt x="15028" y="7460"/>
                    <a:pt x="15028" y="7460"/>
                    <a:pt x="15027" y="7460"/>
                  </a:cubicBezTo>
                  <a:cubicBezTo>
                    <a:pt x="15027" y="7460"/>
                    <a:pt x="15027" y="7460"/>
                    <a:pt x="15026" y="7460"/>
                  </a:cubicBezTo>
                  <a:lnTo>
                    <a:pt x="15026" y="7460"/>
                  </a:lnTo>
                  <a:cubicBezTo>
                    <a:pt x="15023" y="7460"/>
                    <a:pt x="15020" y="7460"/>
                    <a:pt x="15017" y="7460"/>
                  </a:cubicBezTo>
                  <a:cubicBezTo>
                    <a:pt x="15014" y="7460"/>
                    <a:pt x="15012" y="7460"/>
                    <a:pt x="15009" y="7460"/>
                  </a:cubicBezTo>
                  <a:lnTo>
                    <a:pt x="15009" y="7460"/>
                  </a:lnTo>
                  <a:cubicBezTo>
                    <a:pt x="15010" y="7461"/>
                    <a:pt x="15010" y="7463"/>
                    <a:pt x="15009" y="7464"/>
                  </a:cubicBezTo>
                  <a:lnTo>
                    <a:pt x="15009" y="7464"/>
                  </a:lnTo>
                  <a:cubicBezTo>
                    <a:pt x="15005" y="7462"/>
                    <a:pt x="15001" y="7460"/>
                    <a:pt x="14999" y="7459"/>
                  </a:cubicBezTo>
                  <a:lnTo>
                    <a:pt x="14999" y="7459"/>
                  </a:lnTo>
                  <a:cubicBezTo>
                    <a:pt x="15002" y="7459"/>
                    <a:pt x="15006" y="7459"/>
                    <a:pt x="15009" y="7460"/>
                  </a:cubicBezTo>
                  <a:lnTo>
                    <a:pt x="15009" y="7460"/>
                  </a:lnTo>
                  <a:cubicBezTo>
                    <a:pt x="15007" y="7457"/>
                    <a:pt x="15001" y="7454"/>
                    <a:pt x="14990" y="7454"/>
                  </a:cubicBezTo>
                  <a:lnTo>
                    <a:pt x="14990" y="7454"/>
                  </a:lnTo>
                  <a:cubicBezTo>
                    <a:pt x="14991" y="7455"/>
                    <a:pt x="14991" y="7455"/>
                    <a:pt x="14992" y="7456"/>
                  </a:cubicBezTo>
                  <a:lnTo>
                    <a:pt x="14992" y="7456"/>
                  </a:lnTo>
                  <a:cubicBezTo>
                    <a:pt x="14987" y="7454"/>
                    <a:pt x="14984" y="7454"/>
                    <a:pt x="14978" y="7454"/>
                  </a:cubicBezTo>
                  <a:lnTo>
                    <a:pt x="14978" y="7454"/>
                  </a:lnTo>
                  <a:cubicBezTo>
                    <a:pt x="14983" y="7456"/>
                    <a:pt x="14989" y="7457"/>
                    <a:pt x="14994" y="7458"/>
                  </a:cubicBezTo>
                  <a:lnTo>
                    <a:pt x="14994" y="7458"/>
                  </a:lnTo>
                  <a:cubicBezTo>
                    <a:pt x="14999" y="7463"/>
                    <a:pt x="15002" y="7465"/>
                    <a:pt x="15006" y="7466"/>
                  </a:cubicBezTo>
                  <a:lnTo>
                    <a:pt x="15006" y="7466"/>
                  </a:lnTo>
                  <a:cubicBezTo>
                    <a:pt x="15007" y="7466"/>
                    <a:pt x="15008" y="7465"/>
                    <a:pt x="15009" y="7464"/>
                  </a:cubicBezTo>
                  <a:lnTo>
                    <a:pt x="15009" y="7464"/>
                  </a:lnTo>
                  <a:cubicBezTo>
                    <a:pt x="15011" y="7465"/>
                    <a:pt x="15012" y="7466"/>
                    <a:pt x="15014" y="7466"/>
                  </a:cubicBezTo>
                  <a:cubicBezTo>
                    <a:pt x="15010" y="7466"/>
                    <a:pt x="15008" y="7466"/>
                    <a:pt x="15006" y="7466"/>
                  </a:cubicBezTo>
                  <a:lnTo>
                    <a:pt x="15006" y="7466"/>
                  </a:lnTo>
                  <a:cubicBezTo>
                    <a:pt x="15005" y="7466"/>
                    <a:pt x="15003" y="7466"/>
                    <a:pt x="15002" y="7466"/>
                  </a:cubicBezTo>
                  <a:cubicBezTo>
                    <a:pt x="15028" y="7466"/>
                    <a:pt x="15054" y="7473"/>
                    <a:pt x="15085" y="7476"/>
                  </a:cubicBezTo>
                  <a:lnTo>
                    <a:pt x="15085" y="7476"/>
                  </a:lnTo>
                  <a:cubicBezTo>
                    <a:pt x="15050" y="7475"/>
                    <a:pt x="14998" y="7473"/>
                    <a:pt x="14955" y="7473"/>
                  </a:cubicBezTo>
                  <a:cubicBezTo>
                    <a:pt x="14927" y="7473"/>
                    <a:pt x="14902" y="7474"/>
                    <a:pt x="14890" y="7476"/>
                  </a:cubicBezTo>
                  <a:lnTo>
                    <a:pt x="14890" y="7476"/>
                  </a:lnTo>
                  <a:cubicBezTo>
                    <a:pt x="14906" y="7476"/>
                    <a:pt x="14942" y="7486"/>
                    <a:pt x="14972" y="7490"/>
                  </a:cubicBezTo>
                  <a:lnTo>
                    <a:pt x="14990" y="7490"/>
                  </a:lnTo>
                  <a:cubicBezTo>
                    <a:pt x="15000" y="7490"/>
                    <a:pt x="15007" y="7490"/>
                    <a:pt x="15013" y="7491"/>
                  </a:cubicBezTo>
                  <a:lnTo>
                    <a:pt x="15013" y="7491"/>
                  </a:lnTo>
                  <a:cubicBezTo>
                    <a:pt x="15013" y="7490"/>
                    <a:pt x="15014" y="7490"/>
                    <a:pt x="15014" y="7490"/>
                  </a:cubicBezTo>
                  <a:lnTo>
                    <a:pt x="15014" y="7490"/>
                  </a:lnTo>
                  <a:cubicBezTo>
                    <a:pt x="15014" y="7490"/>
                    <a:pt x="15013" y="7490"/>
                    <a:pt x="15013" y="7491"/>
                  </a:cubicBezTo>
                  <a:lnTo>
                    <a:pt x="15013" y="7491"/>
                  </a:lnTo>
                  <a:cubicBezTo>
                    <a:pt x="15060" y="7493"/>
                    <a:pt x="15014" y="7503"/>
                    <a:pt x="15109" y="7514"/>
                  </a:cubicBezTo>
                  <a:cubicBezTo>
                    <a:pt x="14990" y="7502"/>
                    <a:pt x="14633" y="7538"/>
                    <a:pt x="14621" y="7419"/>
                  </a:cubicBezTo>
                  <a:cubicBezTo>
                    <a:pt x="14621" y="7383"/>
                    <a:pt x="14609" y="7276"/>
                    <a:pt x="14597" y="7240"/>
                  </a:cubicBezTo>
                  <a:cubicBezTo>
                    <a:pt x="14613" y="7189"/>
                    <a:pt x="14552" y="7167"/>
                    <a:pt x="14482" y="7167"/>
                  </a:cubicBezTo>
                  <a:cubicBezTo>
                    <a:pt x="14389" y="7167"/>
                    <a:pt x="14279" y="7207"/>
                    <a:pt x="14311" y="7275"/>
                  </a:cubicBezTo>
                  <a:lnTo>
                    <a:pt x="14311" y="7275"/>
                  </a:lnTo>
                  <a:cubicBezTo>
                    <a:pt x="14307" y="7283"/>
                    <a:pt x="14287" y="7408"/>
                    <a:pt x="14293" y="7431"/>
                  </a:cubicBezTo>
                  <a:lnTo>
                    <a:pt x="14293" y="7431"/>
                  </a:lnTo>
                  <a:cubicBezTo>
                    <a:pt x="14280" y="7432"/>
                    <a:pt x="14268" y="7432"/>
                    <a:pt x="14256" y="7432"/>
                  </a:cubicBezTo>
                  <a:cubicBezTo>
                    <a:pt x="13942" y="7432"/>
                    <a:pt x="14069" y="7181"/>
                    <a:pt x="13966" y="7181"/>
                  </a:cubicBezTo>
                  <a:cubicBezTo>
                    <a:pt x="13962" y="7180"/>
                    <a:pt x="13956" y="7180"/>
                    <a:pt x="13950" y="7180"/>
                  </a:cubicBezTo>
                  <a:cubicBezTo>
                    <a:pt x="13846" y="7180"/>
                    <a:pt x="13547" y="7273"/>
                    <a:pt x="13704" y="7431"/>
                  </a:cubicBezTo>
                  <a:cubicBezTo>
                    <a:pt x="13609" y="7431"/>
                    <a:pt x="13514" y="7443"/>
                    <a:pt x="13419" y="7454"/>
                  </a:cubicBezTo>
                  <a:cubicBezTo>
                    <a:pt x="13538" y="7280"/>
                    <a:pt x="13427" y="7213"/>
                    <a:pt x="13296" y="7213"/>
                  </a:cubicBezTo>
                  <a:cubicBezTo>
                    <a:pt x="13142" y="7213"/>
                    <a:pt x="12960" y="7308"/>
                    <a:pt x="13109" y="7431"/>
                  </a:cubicBezTo>
                  <a:cubicBezTo>
                    <a:pt x="13027" y="7434"/>
                    <a:pt x="12967" y="7439"/>
                    <a:pt x="12924" y="7439"/>
                  </a:cubicBezTo>
                  <a:cubicBezTo>
                    <a:pt x="12817" y="7439"/>
                    <a:pt x="12811" y="7406"/>
                    <a:pt x="12811" y="7228"/>
                  </a:cubicBezTo>
                  <a:cubicBezTo>
                    <a:pt x="12811" y="7178"/>
                    <a:pt x="12778" y="7158"/>
                    <a:pt x="12733" y="7158"/>
                  </a:cubicBezTo>
                  <a:cubicBezTo>
                    <a:pt x="12606" y="7158"/>
                    <a:pt x="12382" y="7317"/>
                    <a:pt x="12514" y="7431"/>
                  </a:cubicBezTo>
                  <a:cubicBezTo>
                    <a:pt x="12442" y="7431"/>
                    <a:pt x="12378" y="7471"/>
                    <a:pt x="12304" y="7471"/>
                  </a:cubicBezTo>
                  <a:cubicBezTo>
                    <a:pt x="12280" y="7471"/>
                    <a:pt x="12255" y="7466"/>
                    <a:pt x="12228" y="7454"/>
                  </a:cubicBezTo>
                  <a:cubicBezTo>
                    <a:pt x="12216" y="7443"/>
                    <a:pt x="12252" y="7371"/>
                    <a:pt x="12216" y="7347"/>
                  </a:cubicBezTo>
                  <a:cubicBezTo>
                    <a:pt x="12228" y="7324"/>
                    <a:pt x="12204" y="7181"/>
                    <a:pt x="12168" y="7181"/>
                  </a:cubicBezTo>
                  <a:cubicBezTo>
                    <a:pt x="12154" y="7180"/>
                    <a:pt x="12139" y="7179"/>
                    <a:pt x="12125" y="7179"/>
                  </a:cubicBezTo>
                  <a:cubicBezTo>
                    <a:pt x="11984" y="7179"/>
                    <a:pt x="11851" y="7234"/>
                    <a:pt x="11895" y="7407"/>
                  </a:cubicBezTo>
                  <a:cubicBezTo>
                    <a:pt x="11916" y="7463"/>
                    <a:pt x="11842" y="7486"/>
                    <a:pt x="11766" y="7486"/>
                  </a:cubicBezTo>
                  <a:cubicBezTo>
                    <a:pt x="11713" y="7486"/>
                    <a:pt x="11657" y="7474"/>
                    <a:pt x="11633" y="7454"/>
                  </a:cubicBezTo>
                  <a:cubicBezTo>
                    <a:pt x="11645" y="7431"/>
                    <a:pt x="11645" y="7371"/>
                    <a:pt x="11621" y="7347"/>
                  </a:cubicBezTo>
                  <a:cubicBezTo>
                    <a:pt x="11597" y="7335"/>
                    <a:pt x="11621" y="7252"/>
                    <a:pt x="11621" y="7228"/>
                  </a:cubicBezTo>
                  <a:cubicBezTo>
                    <a:pt x="11621" y="7179"/>
                    <a:pt x="11588" y="7159"/>
                    <a:pt x="11543" y="7159"/>
                  </a:cubicBezTo>
                  <a:cubicBezTo>
                    <a:pt x="11414" y="7159"/>
                    <a:pt x="11179" y="7325"/>
                    <a:pt x="11311" y="7431"/>
                  </a:cubicBezTo>
                  <a:cubicBezTo>
                    <a:pt x="11236" y="7431"/>
                    <a:pt x="11185" y="7482"/>
                    <a:pt x="11134" y="7482"/>
                  </a:cubicBezTo>
                  <a:cubicBezTo>
                    <a:pt x="11103" y="7482"/>
                    <a:pt x="11073" y="7464"/>
                    <a:pt x="11037" y="7407"/>
                  </a:cubicBezTo>
                  <a:cubicBezTo>
                    <a:pt x="11049" y="7383"/>
                    <a:pt x="11014" y="7181"/>
                    <a:pt x="10978" y="7181"/>
                  </a:cubicBezTo>
                  <a:cubicBezTo>
                    <a:pt x="10970" y="7179"/>
                    <a:pt x="10962" y="7179"/>
                    <a:pt x="10953" y="7179"/>
                  </a:cubicBezTo>
                  <a:cubicBezTo>
                    <a:pt x="10883" y="7179"/>
                    <a:pt x="10794" y="7216"/>
                    <a:pt x="10752" y="7216"/>
                  </a:cubicBezTo>
                  <a:cubicBezTo>
                    <a:pt x="10740" y="7228"/>
                    <a:pt x="10668" y="7371"/>
                    <a:pt x="10704" y="7407"/>
                  </a:cubicBezTo>
                  <a:cubicBezTo>
                    <a:pt x="10717" y="7457"/>
                    <a:pt x="10645" y="7485"/>
                    <a:pt x="10574" y="7485"/>
                  </a:cubicBezTo>
                  <a:cubicBezTo>
                    <a:pt x="10511" y="7485"/>
                    <a:pt x="10448" y="7463"/>
                    <a:pt x="10442" y="7419"/>
                  </a:cubicBezTo>
                  <a:cubicBezTo>
                    <a:pt x="10442" y="7371"/>
                    <a:pt x="10430" y="7300"/>
                    <a:pt x="10418" y="7240"/>
                  </a:cubicBezTo>
                  <a:cubicBezTo>
                    <a:pt x="10442" y="7193"/>
                    <a:pt x="10412" y="7174"/>
                    <a:pt x="10361" y="7174"/>
                  </a:cubicBezTo>
                  <a:cubicBezTo>
                    <a:pt x="10231" y="7174"/>
                    <a:pt x="9966" y="7302"/>
                    <a:pt x="10121" y="7431"/>
                  </a:cubicBezTo>
                  <a:cubicBezTo>
                    <a:pt x="10037" y="7431"/>
                    <a:pt x="9918" y="7490"/>
                    <a:pt x="9799" y="7502"/>
                  </a:cubicBezTo>
                  <a:cubicBezTo>
                    <a:pt x="9859" y="7466"/>
                    <a:pt x="9763" y="7454"/>
                    <a:pt x="9728" y="7454"/>
                  </a:cubicBezTo>
                  <a:cubicBezTo>
                    <a:pt x="9733" y="7449"/>
                    <a:pt x="9738" y="7446"/>
                    <a:pt x="9744" y="7446"/>
                  </a:cubicBezTo>
                  <a:lnTo>
                    <a:pt x="9744" y="7446"/>
                  </a:lnTo>
                  <a:cubicBezTo>
                    <a:pt x="9748" y="7449"/>
                    <a:pt x="9758" y="7452"/>
                    <a:pt x="9775" y="7454"/>
                  </a:cubicBezTo>
                  <a:cubicBezTo>
                    <a:pt x="9763" y="7449"/>
                    <a:pt x="9754" y="7446"/>
                    <a:pt x="9747" y="7446"/>
                  </a:cubicBezTo>
                  <a:cubicBezTo>
                    <a:pt x="9746" y="7446"/>
                    <a:pt x="9745" y="7446"/>
                    <a:pt x="9744" y="7446"/>
                  </a:cubicBezTo>
                  <a:lnTo>
                    <a:pt x="9744" y="7446"/>
                  </a:lnTo>
                  <a:cubicBezTo>
                    <a:pt x="9732" y="7437"/>
                    <a:pt x="9775" y="7428"/>
                    <a:pt x="9811" y="7419"/>
                  </a:cubicBezTo>
                  <a:lnTo>
                    <a:pt x="9763" y="7419"/>
                  </a:lnTo>
                  <a:cubicBezTo>
                    <a:pt x="9755" y="7419"/>
                    <a:pt x="9741" y="7407"/>
                    <a:pt x="9733" y="7400"/>
                  </a:cubicBezTo>
                  <a:lnTo>
                    <a:pt x="9733" y="7400"/>
                  </a:lnTo>
                  <a:cubicBezTo>
                    <a:pt x="9735" y="7400"/>
                    <a:pt x="9736" y="7400"/>
                    <a:pt x="9738" y="7400"/>
                  </a:cubicBezTo>
                  <a:cubicBezTo>
                    <a:pt x="9757" y="7400"/>
                    <a:pt x="9791" y="7395"/>
                    <a:pt x="9799" y="7395"/>
                  </a:cubicBezTo>
                  <a:cubicBezTo>
                    <a:pt x="9797" y="7393"/>
                    <a:pt x="9795" y="7392"/>
                    <a:pt x="9794" y="7391"/>
                  </a:cubicBezTo>
                  <a:lnTo>
                    <a:pt x="9794" y="7391"/>
                  </a:lnTo>
                  <a:cubicBezTo>
                    <a:pt x="9797" y="7389"/>
                    <a:pt x="9799" y="7387"/>
                    <a:pt x="9799" y="7383"/>
                  </a:cubicBezTo>
                  <a:cubicBezTo>
                    <a:pt x="9751" y="7383"/>
                    <a:pt x="9787" y="7383"/>
                    <a:pt x="9751" y="7371"/>
                  </a:cubicBezTo>
                  <a:cubicBezTo>
                    <a:pt x="9751" y="7359"/>
                    <a:pt x="9763" y="7359"/>
                    <a:pt x="9763" y="7359"/>
                  </a:cubicBezTo>
                  <a:cubicBezTo>
                    <a:pt x="9751" y="7359"/>
                    <a:pt x="9740" y="7359"/>
                    <a:pt x="9740" y="7347"/>
                  </a:cubicBezTo>
                  <a:cubicBezTo>
                    <a:pt x="9751" y="7347"/>
                    <a:pt x="9775" y="7347"/>
                    <a:pt x="9787" y="7335"/>
                  </a:cubicBezTo>
                  <a:cubicBezTo>
                    <a:pt x="9763" y="7324"/>
                    <a:pt x="9740" y="7324"/>
                    <a:pt x="9716" y="7324"/>
                  </a:cubicBezTo>
                  <a:cubicBezTo>
                    <a:pt x="9787" y="7324"/>
                    <a:pt x="9751" y="7300"/>
                    <a:pt x="9775" y="7300"/>
                  </a:cubicBezTo>
                  <a:cubicBezTo>
                    <a:pt x="9763" y="7294"/>
                    <a:pt x="9763" y="7294"/>
                    <a:pt x="9766" y="7294"/>
                  </a:cubicBezTo>
                  <a:cubicBezTo>
                    <a:pt x="9769" y="7294"/>
                    <a:pt x="9775" y="7294"/>
                    <a:pt x="9775" y="7288"/>
                  </a:cubicBezTo>
                  <a:lnTo>
                    <a:pt x="9775" y="7288"/>
                  </a:lnTo>
                  <a:cubicBezTo>
                    <a:pt x="9773" y="7290"/>
                    <a:pt x="9771" y="7291"/>
                    <a:pt x="9768" y="7291"/>
                  </a:cubicBezTo>
                  <a:cubicBezTo>
                    <a:pt x="9759" y="7291"/>
                    <a:pt x="9749" y="7276"/>
                    <a:pt x="9740" y="7276"/>
                  </a:cubicBezTo>
                  <a:cubicBezTo>
                    <a:pt x="9847" y="7252"/>
                    <a:pt x="9692" y="7252"/>
                    <a:pt x="9775" y="7252"/>
                  </a:cubicBezTo>
                  <a:cubicBezTo>
                    <a:pt x="9728" y="7252"/>
                    <a:pt x="9740" y="7240"/>
                    <a:pt x="9787" y="7228"/>
                  </a:cubicBezTo>
                  <a:cubicBezTo>
                    <a:pt x="9758" y="7223"/>
                    <a:pt x="9730" y="7220"/>
                    <a:pt x="9704" y="7220"/>
                  </a:cubicBezTo>
                  <a:cubicBezTo>
                    <a:pt x="9666" y="7220"/>
                    <a:pt x="9632" y="7226"/>
                    <a:pt x="9597" y="7240"/>
                  </a:cubicBezTo>
                  <a:cubicBezTo>
                    <a:pt x="9597" y="7240"/>
                    <a:pt x="9598" y="7240"/>
                    <a:pt x="9599" y="7241"/>
                  </a:cubicBezTo>
                  <a:lnTo>
                    <a:pt x="9599" y="7241"/>
                  </a:lnTo>
                  <a:cubicBezTo>
                    <a:pt x="9607" y="7240"/>
                    <a:pt x="9618" y="7240"/>
                    <a:pt x="9632" y="7240"/>
                  </a:cubicBezTo>
                  <a:cubicBezTo>
                    <a:pt x="9621" y="7240"/>
                    <a:pt x="9609" y="7252"/>
                    <a:pt x="9585" y="7252"/>
                  </a:cubicBezTo>
                  <a:cubicBezTo>
                    <a:pt x="9609" y="7264"/>
                    <a:pt x="9621" y="7276"/>
                    <a:pt x="9644" y="7276"/>
                  </a:cubicBezTo>
                  <a:lnTo>
                    <a:pt x="9585" y="7276"/>
                  </a:lnTo>
                  <a:cubicBezTo>
                    <a:pt x="9597" y="7280"/>
                    <a:pt x="9603" y="7283"/>
                    <a:pt x="9606" y="7284"/>
                  </a:cubicBezTo>
                  <a:lnTo>
                    <a:pt x="9606" y="7284"/>
                  </a:lnTo>
                  <a:cubicBezTo>
                    <a:pt x="9604" y="7284"/>
                    <a:pt x="9603" y="7284"/>
                    <a:pt x="9602" y="7284"/>
                  </a:cubicBezTo>
                  <a:cubicBezTo>
                    <a:pt x="9588" y="7284"/>
                    <a:pt x="9599" y="7287"/>
                    <a:pt x="9605" y="7287"/>
                  </a:cubicBezTo>
                  <a:cubicBezTo>
                    <a:pt x="9607" y="7287"/>
                    <a:pt x="9609" y="7286"/>
                    <a:pt x="9606" y="7284"/>
                  </a:cubicBezTo>
                  <a:lnTo>
                    <a:pt x="9606" y="7284"/>
                  </a:lnTo>
                  <a:cubicBezTo>
                    <a:pt x="9615" y="7284"/>
                    <a:pt x="9631" y="7285"/>
                    <a:pt x="9656" y="7288"/>
                  </a:cubicBezTo>
                  <a:cubicBezTo>
                    <a:pt x="9656" y="7294"/>
                    <a:pt x="9641" y="7294"/>
                    <a:pt x="9626" y="7294"/>
                  </a:cubicBezTo>
                  <a:cubicBezTo>
                    <a:pt x="9612" y="7294"/>
                    <a:pt x="9597" y="7294"/>
                    <a:pt x="9597" y="7300"/>
                  </a:cubicBezTo>
                  <a:cubicBezTo>
                    <a:pt x="9585" y="7312"/>
                    <a:pt x="9632" y="7312"/>
                    <a:pt x="9573" y="7312"/>
                  </a:cubicBezTo>
                  <a:cubicBezTo>
                    <a:pt x="9621" y="7312"/>
                    <a:pt x="9466" y="7312"/>
                    <a:pt x="9621" y="7324"/>
                  </a:cubicBezTo>
                  <a:cubicBezTo>
                    <a:pt x="9621" y="7324"/>
                    <a:pt x="9573" y="7324"/>
                    <a:pt x="9573" y="7335"/>
                  </a:cubicBezTo>
                  <a:lnTo>
                    <a:pt x="9561" y="7335"/>
                  </a:lnTo>
                  <a:cubicBezTo>
                    <a:pt x="9597" y="7347"/>
                    <a:pt x="9561" y="7359"/>
                    <a:pt x="9537" y="7371"/>
                  </a:cubicBezTo>
                  <a:lnTo>
                    <a:pt x="9609" y="7371"/>
                  </a:lnTo>
                  <a:cubicBezTo>
                    <a:pt x="9597" y="7371"/>
                    <a:pt x="9597" y="7383"/>
                    <a:pt x="9609" y="7383"/>
                  </a:cubicBezTo>
                  <a:cubicBezTo>
                    <a:pt x="9597" y="7383"/>
                    <a:pt x="9585" y="7395"/>
                    <a:pt x="9573" y="7395"/>
                  </a:cubicBezTo>
                  <a:lnTo>
                    <a:pt x="9549" y="7395"/>
                  </a:lnTo>
                  <a:cubicBezTo>
                    <a:pt x="9556" y="7395"/>
                    <a:pt x="9576" y="7398"/>
                    <a:pt x="9593" y="7402"/>
                  </a:cubicBezTo>
                  <a:lnTo>
                    <a:pt x="9593" y="7402"/>
                  </a:lnTo>
                  <a:cubicBezTo>
                    <a:pt x="9613" y="7414"/>
                    <a:pt x="9646" y="7418"/>
                    <a:pt x="9670" y="7418"/>
                  </a:cubicBezTo>
                  <a:lnTo>
                    <a:pt x="9670" y="7418"/>
                  </a:lnTo>
                  <a:cubicBezTo>
                    <a:pt x="9645" y="7424"/>
                    <a:pt x="9682" y="7442"/>
                    <a:pt x="9661" y="7442"/>
                  </a:cubicBezTo>
                  <a:cubicBezTo>
                    <a:pt x="9653" y="7442"/>
                    <a:pt x="9639" y="7440"/>
                    <a:pt x="9614" y="7435"/>
                  </a:cubicBezTo>
                  <a:lnTo>
                    <a:pt x="9614" y="7435"/>
                  </a:lnTo>
                  <a:cubicBezTo>
                    <a:pt x="9613" y="7438"/>
                    <a:pt x="9609" y="7443"/>
                    <a:pt x="9609" y="7443"/>
                  </a:cubicBezTo>
                  <a:cubicBezTo>
                    <a:pt x="9616" y="7440"/>
                    <a:pt x="9620" y="7439"/>
                    <a:pt x="9623" y="7439"/>
                  </a:cubicBezTo>
                  <a:cubicBezTo>
                    <a:pt x="9634" y="7439"/>
                    <a:pt x="9623" y="7454"/>
                    <a:pt x="9680" y="7454"/>
                  </a:cubicBezTo>
                  <a:cubicBezTo>
                    <a:pt x="9672" y="7454"/>
                    <a:pt x="9663" y="7456"/>
                    <a:pt x="9655" y="7457"/>
                  </a:cubicBezTo>
                  <a:lnTo>
                    <a:pt x="9655" y="7457"/>
                  </a:lnTo>
                  <a:cubicBezTo>
                    <a:pt x="9653" y="7456"/>
                    <a:pt x="9648" y="7454"/>
                    <a:pt x="9644" y="7454"/>
                  </a:cubicBezTo>
                  <a:lnTo>
                    <a:pt x="9644" y="7454"/>
                  </a:lnTo>
                  <a:cubicBezTo>
                    <a:pt x="9647" y="7456"/>
                    <a:pt x="9650" y="7457"/>
                    <a:pt x="9652" y="7458"/>
                  </a:cubicBezTo>
                  <a:lnTo>
                    <a:pt x="9652" y="7458"/>
                  </a:lnTo>
                  <a:cubicBezTo>
                    <a:pt x="9653" y="7458"/>
                    <a:pt x="9654" y="7457"/>
                    <a:pt x="9655" y="7457"/>
                  </a:cubicBezTo>
                  <a:lnTo>
                    <a:pt x="9655" y="7457"/>
                  </a:lnTo>
                  <a:cubicBezTo>
                    <a:pt x="9658" y="7459"/>
                    <a:pt x="9659" y="7460"/>
                    <a:pt x="9658" y="7460"/>
                  </a:cubicBezTo>
                  <a:cubicBezTo>
                    <a:pt x="9657" y="7460"/>
                    <a:pt x="9655" y="7459"/>
                    <a:pt x="9652" y="7458"/>
                  </a:cubicBezTo>
                  <a:lnTo>
                    <a:pt x="9652" y="7458"/>
                  </a:lnTo>
                  <a:cubicBezTo>
                    <a:pt x="9647" y="7459"/>
                    <a:pt x="9643" y="7459"/>
                    <a:pt x="9639" y="7459"/>
                  </a:cubicBezTo>
                  <a:lnTo>
                    <a:pt x="9639" y="7459"/>
                  </a:lnTo>
                  <a:cubicBezTo>
                    <a:pt x="9637" y="7457"/>
                    <a:pt x="9631" y="7454"/>
                    <a:pt x="9621" y="7454"/>
                  </a:cubicBezTo>
                  <a:cubicBezTo>
                    <a:pt x="9621" y="7455"/>
                    <a:pt x="9622" y="7455"/>
                    <a:pt x="9622" y="7456"/>
                  </a:cubicBezTo>
                  <a:lnTo>
                    <a:pt x="9622" y="7456"/>
                  </a:lnTo>
                  <a:cubicBezTo>
                    <a:pt x="9618" y="7454"/>
                    <a:pt x="9615" y="7454"/>
                    <a:pt x="9609" y="7454"/>
                  </a:cubicBezTo>
                  <a:cubicBezTo>
                    <a:pt x="9614" y="7457"/>
                    <a:pt x="9620" y="7459"/>
                    <a:pt x="9625" y="7459"/>
                  </a:cubicBezTo>
                  <a:lnTo>
                    <a:pt x="9625" y="7459"/>
                  </a:lnTo>
                  <a:cubicBezTo>
                    <a:pt x="9630" y="7464"/>
                    <a:pt x="9632" y="7465"/>
                    <a:pt x="9636" y="7466"/>
                  </a:cubicBezTo>
                  <a:lnTo>
                    <a:pt x="9636" y="7466"/>
                  </a:lnTo>
                  <a:cubicBezTo>
                    <a:pt x="9638" y="7466"/>
                    <a:pt x="9639" y="7465"/>
                    <a:pt x="9639" y="7464"/>
                  </a:cubicBezTo>
                  <a:lnTo>
                    <a:pt x="9639" y="7464"/>
                  </a:lnTo>
                  <a:cubicBezTo>
                    <a:pt x="9641" y="7465"/>
                    <a:pt x="9643" y="7466"/>
                    <a:pt x="9644" y="7466"/>
                  </a:cubicBezTo>
                  <a:cubicBezTo>
                    <a:pt x="9641" y="7466"/>
                    <a:pt x="9638" y="7466"/>
                    <a:pt x="9636" y="7466"/>
                  </a:cubicBezTo>
                  <a:lnTo>
                    <a:pt x="9636" y="7466"/>
                  </a:lnTo>
                  <a:cubicBezTo>
                    <a:pt x="9635" y="7466"/>
                    <a:pt x="9634" y="7466"/>
                    <a:pt x="9632" y="7466"/>
                  </a:cubicBezTo>
                  <a:cubicBezTo>
                    <a:pt x="9660" y="7466"/>
                    <a:pt x="9694" y="7473"/>
                    <a:pt x="9725" y="7477"/>
                  </a:cubicBezTo>
                  <a:lnTo>
                    <a:pt x="9725" y="7477"/>
                  </a:lnTo>
                  <a:cubicBezTo>
                    <a:pt x="9689" y="7475"/>
                    <a:pt x="9628" y="7473"/>
                    <a:pt x="9580" y="7473"/>
                  </a:cubicBezTo>
                  <a:cubicBezTo>
                    <a:pt x="9542" y="7473"/>
                    <a:pt x="9513" y="7474"/>
                    <a:pt x="9513" y="7478"/>
                  </a:cubicBezTo>
                  <a:cubicBezTo>
                    <a:pt x="9513" y="7478"/>
                    <a:pt x="9632" y="7490"/>
                    <a:pt x="9644" y="7490"/>
                  </a:cubicBezTo>
                  <a:cubicBezTo>
                    <a:pt x="9644" y="7490"/>
                    <a:pt x="9644" y="7491"/>
                    <a:pt x="9643" y="7491"/>
                  </a:cubicBezTo>
                  <a:lnTo>
                    <a:pt x="9643" y="7491"/>
                  </a:lnTo>
                  <a:cubicBezTo>
                    <a:pt x="9637" y="7490"/>
                    <a:pt x="9630" y="7490"/>
                    <a:pt x="9621" y="7490"/>
                  </a:cubicBezTo>
                  <a:lnTo>
                    <a:pt x="9597" y="7490"/>
                  </a:lnTo>
                  <a:cubicBezTo>
                    <a:pt x="9603" y="7496"/>
                    <a:pt x="9609" y="7499"/>
                    <a:pt x="9616" y="7499"/>
                  </a:cubicBezTo>
                  <a:cubicBezTo>
                    <a:pt x="9623" y="7499"/>
                    <a:pt x="9632" y="7496"/>
                    <a:pt x="9643" y="7491"/>
                  </a:cubicBezTo>
                  <a:lnTo>
                    <a:pt x="9643" y="7491"/>
                  </a:lnTo>
                  <a:cubicBezTo>
                    <a:pt x="9681" y="7493"/>
                    <a:pt x="9654" y="7504"/>
                    <a:pt x="9716" y="7514"/>
                  </a:cubicBezTo>
                  <a:lnTo>
                    <a:pt x="9621" y="7514"/>
                  </a:lnTo>
                  <a:cubicBezTo>
                    <a:pt x="9430" y="7514"/>
                    <a:pt x="9228" y="7478"/>
                    <a:pt x="9228" y="7228"/>
                  </a:cubicBezTo>
                  <a:cubicBezTo>
                    <a:pt x="9228" y="7188"/>
                    <a:pt x="9193" y="7170"/>
                    <a:pt x="9147" y="7170"/>
                  </a:cubicBezTo>
                  <a:cubicBezTo>
                    <a:pt x="9029" y="7170"/>
                    <a:pt x="8833" y="7282"/>
                    <a:pt x="8918" y="7419"/>
                  </a:cubicBezTo>
                  <a:cubicBezTo>
                    <a:pt x="8793" y="7419"/>
                    <a:pt x="8689" y="7539"/>
                    <a:pt x="8618" y="7539"/>
                  </a:cubicBezTo>
                  <a:cubicBezTo>
                    <a:pt x="8615" y="7539"/>
                    <a:pt x="8612" y="7538"/>
                    <a:pt x="8608" y="7538"/>
                  </a:cubicBezTo>
                  <a:cubicBezTo>
                    <a:pt x="8549" y="7538"/>
                    <a:pt x="8644" y="7538"/>
                    <a:pt x="8573" y="7526"/>
                  </a:cubicBezTo>
                  <a:cubicBezTo>
                    <a:pt x="8573" y="7526"/>
                    <a:pt x="8583" y="7524"/>
                    <a:pt x="8593" y="7522"/>
                  </a:cubicBezTo>
                  <a:lnTo>
                    <a:pt x="8593" y="7522"/>
                  </a:lnTo>
                  <a:cubicBezTo>
                    <a:pt x="8594" y="7525"/>
                    <a:pt x="8596" y="7527"/>
                    <a:pt x="8600" y="7527"/>
                  </a:cubicBezTo>
                  <a:cubicBezTo>
                    <a:pt x="8602" y="7527"/>
                    <a:pt x="8605" y="7527"/>
                    <a:pt x="8608" y="7526"/>
                  </a:cubicBezTo>
                  <a:cubicBezTo>
                    <a:pt x="8616" y="7522"/>
                    <a:pt x="8615" y="7521"/>
                    <a:pt x="8610" y="7521"/>
                  </a:cubicBezTo>
                  <a:cubicBezTo>
                    <a:pt x="8606" y="7521"/>
                    <a:pt x="8600" y="7521"/>
                    <a:pt x="8593" y="7522"/>
                  </a:cubicBezTo>
                  <a:lnTo>
                    <a:pt x="8593" y="7522"/>
                  </a:lnTo>
                  <a:cubicBezTo>
                    <a:pt x="8592" y="7513"/>
                    <a:pt x="8606" y="7496"/>
                    <a:pt x="8620" y="7496"/>
                  </a:cubicBezTo>
                  <a:cubicBezTo>
                    <a:pt x="8622" y="7496"/>
                    <a:pt x="8625" y="7497"/>
                    <a:pt x="8627" y="7498"/>
                  </a:cubicBezTo>
                  <a:lnTo>
                    <a:pt x="8627" y="7498"/>
                  </a:lnTo>
                  <a:cubicBezTo>
                    <a:pt x="8585" y="7466"/>
                    <a:pt x="8583" y="7466"/>
                    <a:pt x="8537" y="7454"/>
                  </a:cubicBezTo>
                  <a:cubicBezTo>
                    <a:pt x="8541" y="7450"/>
                    <a:pt x="8545" y="7448"/>
                    <a:pt x="8550" y="7446"/>
                  </a:cubicBezTo>
                  <a:lnTo>
                    <a:pt x="8550" y="7446"/>
                  </a:lnTo>
                  <a:cubicBezTo>
                    <a:pt x="8555" y="7449"/>
                    <a:pt x="8566" y="7452"/>
                    <a:pt x="8585" y="7454"/>
                  </a:cubicBezTo>
                  <a:cubicBezTo>
                    <a:pt x="8573" y="7449"/>
                    <a:pt x="8564" y="7446"/>
                    <a:pt x="8556" y="7446"/>
                  </a:cubicBezTo>
                  <a:cubicBezTo>
                    <a:pt x="8554" y="7446"/>
                    <a:pt x="8552" y="7446"/>
                    <a:pt x="8550" y="7446"/>
                  </a:cubicBezTo>
                  <a:lnTo>
                    <a:pt x="8550" y="7446"/>
                  </a:lnTo>
                  <a:cubicBezTo>
                    <a:pt x="8532" y="7437"/>
                    <a:pt x="8581" y="7428"/>
                    <a:pt x="8608" y="7419"/>
                  </a:cubicBezTo>
                  <a:lnTo>
                    <a:pt x="8561" y="7419"/>
                  </a:lnTo>
                  <a:cubicBezTo>
                    <a:pt x="8561" y="7419"/>
                    <a:pt x="8549" y="7407"/>
                    <a:pt x="8542" y="7400"/>
                  </a:cubicBezTo>
                  <a:lnTo>
                    <a:pt x="8542" y="7400"/>
                  </a:lnTo>
                  <a:cubicBezTo>
                    <a:pt x="8544" y="7400"/>
                    <a:pt x="8546" y="7400"/>
                    <a:pt x="8548" y="7400"/>
                  </a:cubicBezTo>
                  <a:cubicBezTo>
                    <a:pt x="8566" y="7400"/>
                    <a:pt x="8601" y="7395"/>
                    <a:pt x="8608" y="7395"/>
                  </a:cubicBezTo>
                  <a:cubicBezTo>
                    <a:pt x="8606" y="7393"/>
                    <a:pt x="8604" y="7391"/>
                    <a:pt x="8602" y="7390"/>
                  </a:cubicBezTo>
                  <a:lnTo>
                    <a:pt x="8602" y="7390"/>
                  </a:lnTo>
                  <a:cubicBezTo>
                    <a:pt x="8606" y="7389"/>
                    <a:pt x="8608" y="7386"/>
                    <a:pt x="8608" y="7383"/>
                  </a:cubicBezTo>
                  <a:cubicBezTo>
                    <a:pt x="8591" y="7383"/>
                    <a:pt x="8556" y="7371"/>
                    <a:pt x="8555" y="7364"/>
                  </a:cubicBezTo>
                  <a:lnTo>
                    <a:pt x="8555" y="7364"/>
                  </a:lnTo>
                  <a:cubicBezTo>
                    <a:pt x="8554" y="7364"/>
                    <a:pt x="8553" y="7364"/>
                    <a:pt x="8552" y="7364"/>
                  </a:cubicBezTo>
                  <a:cubicBezTo>
                    <a:pt x="8536" y="7364"/>
                    <a:pt x="8572" y="7339"/>
                    <a:pt x="8589" y="7332"/>
                  </a:cubicBezTo>
                  <a:lnTo>
                    <a:pt x="8589" y="7332"/>
                  </a:lnTo>
                  <a:cubicBezTo>
                    <a:pt x="8591" y="7333"/>
                    <a:pt x="8594" y="7334"/>
                    <a:pt x="8597" y="7335"/>
                  </a:cubicBezTo>
                  <a:cubicBezTo>
                    <a:pt x="8598" y="7332"/>
                    <a:pt x="8598" y="7330"/>
                    <a:pt x="8595" y="7330"/>
                  </a:cubicBezTo>
                  <a:cubicBezTo>
                    <a:pt x="8594" y="7330"/>
                    <a:pt x="8591" y="7331"/>
                    <a:pt x="8589" y="7332"/>
                  </a:cubicBezTo>
                  <a:lnTo>
                    <a:pt x="8589" y="7332"/>
                  </a:lnTo>
                  <a:cubicBezTo>
                    <a:pt x="8568" y="7324"/>
                    <a:pt x="8546" y="7324"/>
                    <a:pt x="8525" y="7324"/>
                  </a:cubicBezTo>
                  <a:cubicBezTo>
                    <a:pt x="8573" y="7324"/>
                    <a:pt x="8585" y="7312"/>
                    <a:pt x="8597" y="7300"/>
                  </a:cubicBezTo>
                  <a:cubicBezTo>
                    <a:pt x="8585" y="7300"/>
                    <a:pt x="8561" y="7276"/>
                    <a:pt x="8537" y="7276"/>
                  </a:cubicBezTo>
                  <a:cubicBezTo>
                    <a:pt x="8668" y="7252"/>
                    <a:pt x="8478" y="7252"/>
                    <a:pt x="8585" y="7252"/>
                  </a:cubicBezTo>
                  <a:cubicBezTo>
                    <a:pt x="8561" y="7240"/>
                    <a:pt x="8489" y="7228"/>
                    <a:pt x="8597" y="7228"/>
                  </a:cubicBezTo>
                  <a:cubicBezTo>
                    <a:pt x="8567" y="7223"/>
                    <a:pt x="8537" y="7220"/>
                    <a:pt x="8509" y="7220"/>
                  </a:cubicBezTo>
                  <a:cubicBezTo>
                    <a:pt x="8470" y="7220"/>
                    <a:pt x="8434" y="7226"/>
                    <a:pt x="8406" y="7240"/>
                  </a:cubicBezTo>
                  <a:cubicBezTo>
                    <a:pt x="8407" y="7240"/>
                    <a:pt x="8407" y="7240"/>
                    <a:pt x="8407" y="7241"/>
                  </a:cubicBezTo>
                  <a:lnTo>
                    <a:pt x="8407" y="7241"/>
                  </a:lnTo>
                  <a:cubicBezTo>
                    <a:pt x="8416" y="7240"/>
                    <a:pt x="8427" y="7240"/>
                    <a:pt x="8442" y="7240"/>
                  </a:cubicBezTo>
                  <a:cubicBezTo>
                    <a:pt x="8429" y="7240"/>
                    <a:pt x="8419" y="7242"/>
                    <a:pt x="8413" y="7244"/>
                  </a:cubicBezTo>
                  <a:lnTo>
                    <a:pt x="8413" y="7244"/>
                  </a:lnTo>
                  <a:cubicBezTo>
                    <a:pt x="8413" y="7243"/>
                    <a:pt x="8411" y="7242"/>
                    <a:pt x="8407" y="7241"/>
                  </a:cubicBezTo>
                  <a:lnTo>
                    <a:pt x="8407" y="7241"/>
                  </a:lnTo>
                  <a:cubicBezTo>
                    <a:pt x="8372" y="7242"/>
                    <a:pt x="8392" y="7245"/>
                    <a:pt x="8405" y="7245"/>
                  </a:cubicBezTo>
                  <a:cubicBezTo>
                    <a:pt x="8406" y="7245"/>
                    <a:pt x="8408" y="7245"/>
                    <a:pt x="8409" y="7245"/>
                  </a:cubicBezTo>
                  <a:lnTo>
                    <a:pt x="8409" y="7245"/>
                  </a:lnTo>
                  <a:cubicBezTo>
                    <a:pt x="8403" y="7249"/>
                    <a:pt x="8405" y="7252"/>
                    <a:pt x="8418" y="7252"/>
                  </a:cubicBezTo>
                  <a:lnTo>
                    <a:pt x="8394" y="7252"/>
                  </a:lnTo>
                  <a:cubicBezTo>
                    <a:pt x="8406" y="7264"/>
                    <a:pt x="8430" y="7276"/>
                    <a:pt x="8454" y="7276"/>
                  </a:cubicBezTo>
                  <a:lnTo>
                    <a:pt x="8394" y="7276"/>
                  </a:lnTo>
                  <a:cubicBezTo>
                    <a:pt x="8411" y="7284"/>
                    <a:pt x="8413" y="7288"/>
                    <a:pt x="8412" y="7290"/>
                  </a:cubicBezTo>
                  <a:lnTo>
                    <a:pt x="8412" y="7290"/>
                  </a:lnTo>
                  <a:cubicBezTo>
                    <a:pt x="8416" y="7289"/>
                    <a:pt x="8427" y="7288"/>
                    <a:pt x="8454" y="7288"/>
                  </a:cubicBezTo>
                  <a:cubicBezTo>
                    <a:pt x="8382" y="7300"/>
                    <a:pt x="8418" y="7312"/>
                    <a:pt x="8382" y="7312"/>
                  </a:cubicBezTo>
                  <a:cubicBezTo>
                    <a:pt x="8406" y="7318"/>
                    <a:pt x="8373" y="7318"/>
                    <a:pt x="8357" y="7318"/>
                  </a:cubicBezTo>
                  <a:cubicBezTo>
                    <a:pt x="8341" y="7318"/>
                    <a:pt x="8341" y="7318"/>
                    <a:pt x="8430" y="7324"/>
                  </a:cubicBezTo>
                  <a:lnTo>
                    <a:pt x="8382" y="7324"/>
                  </a:lnTo>
                  <a:cubicBezTo>
                    <a:pt x="8389" y="7331"/>
                    <a:pt x="8392" y="7333"/>
                    <a:pt x="8396" y="7335"/>
                  </a:cubicBezTo>
                  <a:lnTo>
                    <a:pt x="8396" y="7335"/>
                  </a:lnTo>
                  <a:cubicBezTo>
                    <a:pt x="8395" y="7335"/>
                    <a:pt x="8395" y="7335"/>
                    <a:pt x="8394" y="7335"/>
                  </a:cubicBezTo>
                  <a:cubicBezTo>
                    <a:pt x="8395" y="7335"/>
                    <a:pt x="8397" y="7335"/>
                    <a:pt x="8398" y="7335"/>
                  </a:cubicBezTo>
                  <a:lnTo>
                    <a:pt x="8398" y="7335"/>
                  </a:lnTo>
                  <a:cubicBezTo>
                    <a:pt x="8400" y="7335"/>
                    <a:pt x="8402" y="7335"/>
                    <a:pt x="8406" y="7335"/>
                  </a:cubicBezTo>
                  <a:lnTo>
                    <a:pt x="8358" y="7335"/>
                  </a:lnTo>
                  <a:cubicBezTo>
                    <a:pt x="8358" y="7335"/>
                    <a:pt x="8358" y="7335"/>
                    <a:pt x="8358" y="7335"/>
                  </a:cubicBezTo>
                  <a:lnTo>
                    <a:pt x="8358" y="7335"/>
                  </a:lnTo>
                  <a:cubicBezTo>
                    <a:pt x="8364" y="7341"/>
                    <a:pt x="8376" y="7344"/>
                    <a:pt x="8380" y="7344"/>
                  </a:cubicBezTo>
                  <a:lnTo>
                    <a:pt x="8380" y="7344"/>
                  </a:lnTo>
                  <a:cubicBezTo>
                    <a:pt x="8377" y="7341"/>
                    <a:pt x="8371" y="7338"/>
                    <a:pt x="8359" y="7335"/>
                  </a:cubicBezTo>
                  <a:lnTo>
                    <a:pt x="8359" y="7335"/>
                  </a:lnTo>
                  <a:cubicBezTo>
                    <a:pt x="8382" y="7341"/>
                    <a:pt x="8385" y="7344"/>
                    <a:pt x="8381" y="7344"/>
                  </a:cubicBezTo>
                  <a:cubicBezTo>
                    <a:pt x="8381" y="7344"/>
                    <a:pt x="8381" y="7344"/>
                    <a:pt x="8380" y="7344"/>
                  </a:cubicBezTo>
                  <a:lnTo>
                    <a:pt x="8380" y="7344"/>
                  </a:lnTo>
                  <a:cubicBezTo>
                    <a:pt x="8389" y="7353"/>
                    <a:pt x="8367" y="7359"/>
                    <a:pt x="8358" y="7359"/>
                  </a:cubicBezTo>
                  <a:cubicBezTo>
                    <a:pt x="8394" y="7359"/>
                    <a:pt x="8347" y="7359"/>
                    <a:pt x="8347" y="7371"/>
                  </a:cubicBezTo>
                  <a:lnTo>
                    <a:pt x="8418" y="7371"/>
                  </a:lnTo>
                  <a:cubicBezTo>
                    <a:pt x="8406" y="7371"/>
                    <a:pt x="8394" y="7395"/>
                    <a:pt x="8370" y="7395"/>
                  </a:cubicBezTo>
                  <a:lnTo>
                    <a:pt x="8358" y="7395"/>
                  </a:lnTo>
                  <a:cubicBezTo>
                    <a:pt x="8361" y="7395"/>
                    <a:pt x="8365" y="7395"/>
                    <a:pt x="8371" y="7396"/>
                  </a:cubicBezTo>
                  <a:lnTo>
                    <a:pt x="8371" y="7396"/>
                  </a:lnTo>
                  <a:cubicBezTo>
                    <a:pt x="8375" y="7396"/>
                    <a:pt x="8378" y="7395"/>
                    <a:pt x="8382" y="7395"/>
                  </a:cubicBezTo>
                  <a:cubicBezTo>
                    <a:pt x="8385" y="7396"/>
                    <a:pt x="8387" y="7398"/>
                    <a:pt x="8389" y="7399"/>
                  </a:cubicBezTo>
                  <a:lnTo>
                    <a:pt x="8389" y="7399"/>
                  </a:lnTo>
                  <a:cubicBezTo>
                    <a:pt x="8383" y="7398"/>
                    <a:pt x="8376" y="7397"/>
                    <a:pt x="8371" y="7396"/>
                  </a:cubicBezTo>
                  <a:lnTo>
                    <a:pt x="8371" y="7396"/>
                  </a:lnTo>
                  <a:cubicBezTo>
                    <a:pt x="8282" y="7407"/>
                    <a:pt x="8294" y="7410"/>
                    <a:pt x="8330" y="7410"/>
                  </a:cubicBezTo>
                  <a:cubicBezTo>
                    <a:pt x="8354" y="7410"/>
                    <a:pt x="8388" y="7409"/>
                    <a:pt x="8410" y="7408"/>
                  </a:cubicBezTo>
                  <a:lnTo>
                    <a:pt x="8410" y="7408"/>
                  </a:lnTo>
                  <a:cubicBezTo>
                    <a:pt x="8402" y="7405"/>
                    <a:pt x="8396" y="7403"/>
                    <a:pt x="8389" y="7399"/>
                  </a:cubicBezTo>
                  <a:lnTo>
                    <a:pt x="8389" y="7399"/>
                  </a:lnTo>
                  <a:cubicBezTo>
                    <a:pt x="8409" y="7403"/>
                    <a:pt x="8430" y="7407"/>
                    <a:pt x="8430" y="7407"/>
                  </a:cubicBezTo>
                  <a:cubicBezTo>
                    <a:pt x="8430" y="7407"/>
                    <a:pt x="8422" y="7407"/>
                    <a:pt x="8410" y="7408"/>
                  </a:cubicBezTo>
                  <a:lnTo>
                    <a:pt x="8410" y="7408"/>
                  </a:lnTo>
                  <a:cubicBezTo>
                    <a:pt x="8433" y="7415"/>
                    <a:pt x="8460" y="7418"/>
                    <a:pt x="8480" y="7418"/>
                  </a:cubicBezTo>
                  <a:lnTo>
                    <a:pt x="8480" y="7418"/>
                  </a:lnTo>
                  <a:cubicBezTo>
                    <a:pt x="8462" y="7423"/>
                    <a:pt x="8480" y="7437"/>
                    <a:pt x="8455" y="7437"/>
                  </a:cubicBezTo>
                  <a:cubicBezTo>
                    <a:pt x="8447" y="7437"/>
                    <a:pt x="8436" y="7436"/>
                    <a:pt x="8419" y="7433"/>
                  </a:cubicBezTo>
                  <a:lnTo>
                    <a:pt x="8419" y="7433"/>
                  </a:lnTo>
                  <a:cubicBezTo>
                    <a:pt x="8416" y="7435"/>
                    <a:pt x="8411" y="7438"/>
                    <a:pt x="8406" y="7443"/>
                  </a:cubicBezTo>
                  <a:cubicBezTo>
                    <a:pt x="8454" y="7443"/>
                    <a:pt x="8418" y="7454"/>
                    <a:pt x="8489" y="7454"/>
                  </a:cubicBezTo>
                  <a:lnTo>
                    <a:pt x="8442" y="7454"/>
                  </a:lnTo>
                  <a:cubicBezTo>
                    <a:pt x="8406" y="7454"/>
                    <a:pt x="8466" y="7454"/>
                    <a:pt x="8430" y="7466"/>
                  </a:cubicBezTo>
                  <a:cubicBezTo>
                    <a:pt x="8453" y="7466"/>
                    <a:pt x="8473" y="7469"/>
                    <a:pt x="8491" y="7472"/>
                  </a:cubicBezTo>
                  <a:lnTo>
                    <a:pt x="8491" y="7472"/>
                  </a:lnTo>
                  <a:cubicBezTo>
                    <a:pt x="8459" y="7470"/>
                    <a:pt x="8420" y="7468"/>
                    <a:pt x="8386" y="7468"/>
                  </a:cubicBezTo>
                  <a:cubicBezTo>
                    <a:pt x="8347" y="7468"/>
                    <a:pt x="8315" y="7470"/>
                    <a:pt x="8311" y="7478"/>
                  </a:cubicBezTo>
                  <a:cubicBezTo>
                    <a:pt x="8311" y="7478"/>
                    <a:pt x="8549" y="7490"/>
                    <a:pt x="8549" y="7490"/>
                  </a:cubicBezTo>
                  <a:lnTo>
                    <a:pt x="8513" y="7490"/>
                  </a:lnTo>
                  <a:cubicBezTo>
                    <a:pt x="8513" y="7490"/>
                    <a:pt x="8496" y="7494"/>
                    <a:pt x="8477" y="7495"/>
                  </a:cubicBezTo>
                  <a:lnTo>
                    <a:pt x="8477" y="7495"/>
                  </a:lnTo>
                  <a:cubicBezTo>
                    <a:pt x="8471" y="7492"/>
                    <a:pt x="8463" y="7490"/>
                    <a:pt x="8430" y="7490"/>
                  </a:cubicBezTo>
                  <a:cubicBezTo>
                    <a:pt x="8438" y="7494"/>
                    <a:pt x="8450" y="7495"/>
                    <a:pt x="8462" y="7495"/>
                  </a:cubicBezTo>
                  <a:cubicBezTo>
                    <a:pt x="8467" y="7495"/>
                    <a:pt x="8472" y="7495"/>
                    <a:pt x="8477" y="7495"/>
                  </a:cubicBezTo>
                  <a:lnTo>
                    <a:pt x="8477" y="7495"/>
                  </a:lnTo>
                  <a:cubicBezTo>
                    <a:pt x="8485" y="7500"/>
                    <a:pt x="8484" y="7507"/>
                    <a:pt x="8549" y="7514"/>
                  </a:cubicBezTo>
                  <a:cubicBezTo>
                    <a:pt x="8525" y="7514"/>
                    <a:pt x="8513" y="7514"/>
                    <a:pt x="8561" y="7526"/>
                  </a:cubicBezTo>
                  <a:lnTo>
                    <a:pt x="8478" y="7526"/>
                  </a:lnTo>
                  <a:cubicBezTo>
                    <a:pt x="8484" y="7532"/>
                    <a:pt x="8490" y="7535"/>
                    <a:pt x="8496" y="7537"/>
                  </a:cubicBezTo>
                  <a:lnTo>
                    <a:pt x="8496" y="7537"/>
                  </a:lnTo>
                  <a:cubicBezTo>
                    <a:pt x="8245" y="7526"/>
                    <a:pt x="8014" y="7527"/>
                    <a:pt x="8037" y="7252"/>
                  </a:cubicBezTo>
                  <a:cubicBezTo>
                    <a:pt x="8044" y="7183"/>
                    <a:pt x="8006" y="7156"/>
                    <a:pt x="7953" y="7156"/>
                  </a:cubicBezTo>
                  <a:cubicBezTo>
                    <a:pt x="7824" y="7156"/>
                    <a:pt x="7604" y="7321"/>
                    <a:pt x="7739" y="7431"/>
                  </a:cubicBezTo>
                  <a:cubicBezTo>
                    <a:pt x="7632" y="7431"/>
                    <a:pt x="7549" y="7490"/>
                    <a:pt x="7430" y="7490"/>
                  </a:cubicBezTo>
                  <a:cubicBezTo>
                    <a:pt x="7562" y="7504"/>
                    <a:pt x="7556" y="7510"/>
                    <a:pt x="7516" y="7510"/>
                  </a:cubicBezTo>
                  <a:cubicBezTo>
                    <a:pt x="7488" y="7510"/>
                    <a:pt x="7443" y="7507"/>
                    <a:pt x="7418" y="7502"/>
                  </a:cubicBezTo>
                  <a:cubicBezTo>
                    <a:pt x="7465" y="7466"/>
                    <a:pt x="7382" y="7454"/>
                    <a:pt x="7346" y="7454"/>
                  </a:cubicBezTo>
                  <a:lnTo>
                    <a:pt x="7335" y="7454"/>
                  </a:lnTo>
                  <a:cubicBezTo>
                    <a:pt x="7342" y="7451"/>
                    <a:pt x="7349" y="7449"/>
                    <a:pt x="7355" y="7449"/>
                  </a:cubicBezTo>
                  <a:cubicBezTo>
                    <a:pt x="7357" y="7449"/>
                    <a:pt x="7359" y="7449"/>
                    <a:pt x="7360" y="7450"/>
                  </a:cubicBezTo>
                  <a:lnTo>
                    <a:pt x="7360" y="7450"/>
                  </a:lnTo>
                  <a:cubicBezTo>
                    <a:pt x="7338" y="7442"/>
                    <a:pt x="7362" y="7435"/>
                    <a:pt x="7388" y="7427"/>
                  </a:cubicBezTo>
                  <a:lnTo>
                    <a:pt x="7388" y="7427"/>
                  </a:lnTo>
                  <a:cubicBezTo>
                    <a:pt x="7386" y="7428"/>
                    <a:pt x="7384" y="7428"/>
                    <a:pt x="7382" y="7428"/>
                  </a:cubicBezTo>
                  <a:cubicBezTo>
                    <a:pt x="7370" y="7428"/>
                    <a:pt x="7358" y="7425"/>
                    <a:pt x="7346" y="7419"/>
                  </a:cubicBezTo>
                  <a:lnTo>
                    <a:pt x="7370" y="7419"/>
                  </a:lnTo>
                  <a:cubicBezTo>
                    <a:pt x="7332" y="7409"/>
                    <a:pt x="7363" y="7399"/>
                    <a:pt x="7351" y="7396"/>
                  </a:cubicBezTo>
                  <a:lnTo>
                    <a:pt x="7351" y="7396"/>
                  </a:lnTo>
                  <a:cubicBezTo>
                    <a:pt x="7359" y="7397"/>
                    <a:pt x="7368" y="7398"/>
                    <a:pt x="7376" y="7398"/>
                  </a:cubicBezTo>
                  <a:cubicBezTo>
                    <a:pt x="7391" y="7398"/>
                    <a:pt x="7406" y="7395"/>
                    <a:pt x="7418" y="7383"/>
                  </a:cubicBezTo>
                  <a:cubicBezTo>
                    <a:pt x="7382" y="7383"/>
                    <a:pt x="7382" y="7383"/>
                    <a:pt x="7358" y="7371"/>
                  </a:cubicBezTo>
                  <a:cubicBezTo>
                    <a:pt x="7362" y="7367"/>
                    <a:pt x="7366" y="7365"/>
                    <a:pt x="7369" y="7363"/>
                  </a:cubicBezTo>
                  <a:lnTo>
                    <a:pt x="7369" y="7363"/>
                  </a:lnTo>
                  <a:cubicBezTo>
                    <a:pt x="7366" y="7364"/>
                    <a:pt x="7363" y="7364"/>
                    <a:pt x="7361" y="7364"/>
                  </a:cubicBezTo>
                  <a:cubicBezTo>
                    <a:pt x="7346" y="7364"/>
                    <a:pt x="7381" y="7339"/>
                    <a:pt x="7398" y="7332"/>
                  </a:cubicBezTo>
                  <a:lnTo>
                    <a:pt x="7398" y="7332"/>
                  </a:lnTo>
                  <a:cubicBezTo>
                    <a:pt x="7401" y="7333"/>
                    <a:pt x="7403" y="7334"/>
                    <a:pt x="7406" y="7335"/>
                  </a:cubicBezTo>
                  <a:cubicBezTo>
                    <a:pt x="7408" y="7332"/>
                    <a:pt x="7407" y="7330"/>
                    <a:pt x="7404" y="7330"/>
                  </a:cubicBezTo>
                  <a:cubicBezTo>
                    <a:pt x="7403" y="7330"/>
                    <a:pt x="7401" y="7331"/>
                    <a:pt x="7398" y="7332"/>
                  </a:cubicBezTo>
                  <a:lnTo>
                    <a:pt x="7398" y="7332"/>
                  </a:lnTo>
                  <a:cubicBezTo>
                    <a:pt x="7377" y="7324"/>
                    <a:pt x="7356" y="7324"/>
                    <a:pt x="7335" y="7324"/>
                  </a:cubicBezTo>
                  <a:cubicBezTo>
                    <a:pt x="7346" y="7324"/>
                    <a:pt x="7382" y="7324"/>
                    <a:pt x="7394" y="7300"/>
                  </a:cubicBezTo>
                  <a:cubicBezTo>
                    <a:pt x="7382" y="7294"/>
                    <a:pt x="7379" y="7294"/>
                    <a:pt x="7381" y="7294"/>
                  </a:cubicBezTo>
                  <a:cubicBezTo>
                    <a:pt x="7382" y="7294"/>
                    <a:pt x="7388" y="7294"/>
                    <a:pt x="7394" y="7288"/>
                  </a:cubicBezTo>
                  <a:lnTo>
                    <a:pt x="7394" y="7288"/>
                  </a:lnTo>
                  <a:cubicBezTo>
                    <a:pt x="7392" y="7290"/>
                    <a:pt x="7389" y="7291"/>
                    <a:pt x="7386" y="7291"/>
                  </a:cubicBezTo>
                  <a:cubicBezTo>
                    <a:pt x="7373" y="7291"/>
                    <a:pt x="7356" y="7276"/>
                    <a:pt x="7346" y="7276"/>
                  </a:cubicBezTo>
                  <a:cubicBezTo>
                    <a:pt x="7477" y="7252"/>
                    <a:pt x="7287" y="7252"/>
                    <a:pt x="7394" y="7252"/>
                  </a:cubicBezTo>
                  <a:cubicBezTo>
                    <a:pt x="7370" y="7240"/>
                    <a:pt x="7299" y="7228"/>
                    <a:pt x="7394" y="7228"/>
                  </a:cubicBezTo>
                  <a:cubicBezTo>
                    <a:pt x="7364" y="7223"/>
                    <a:pt x="7337" y="7220"/>
                    <a:pt x="7311" y="7220"/>
                  </a:cubicBezTo>
                  <a:cubicBezTo>
                    <a:pt x="7275" y="7220"/>
                    <a:pt x="7243" y="7226"/>
                    <a:pt x="7215" y="7240"/>
                  </a:cubicBezTo>
                  <a:cubicBezTo>
                    <a:pt x="7216" y="7240"/>
                    <a:pt x="7216" y="7240"/>
                    <a:pt x="7217" y="7241"/>
                  </a:cubicBezTo>
                  <a:lnTo>
                    <a:pt x="7217" y="7241"/>
                  </a:lnTo>
                  <a:cubicBezTo>
                    <a:pt x="7225" y="7240"/>
                    <a:pt x="7236" y="7240"/>
                    <a:pt x="7251" y="7240"/>
                  </a:cubicBezTo>
                  <a:cubicBezTo>
                    <a:pt x="7227" y="7240"/>
                    <a:pt x="7215" y="7252"/>
                    <a:pt x="7204" y="7252"/>
                  </a:cubicBezTo>
                  <a:cubicBezTo>
                    <a:pt x="7215" y="7264"/>
                    <a:pt x="7239" y="7276"/>
                    <a:pt x="7263" y="7276"/>
                  </a:cubicBezTo>
                  <a:lnTo>
                    <a:pt x="7192" y="7276"/>
                  </a:lnTo>
                  <a:cubicBezTo>
                    <a:pt x="7204" y="7280"/>
                    <a:pt x="7211" y="7283"/>
                    <a:pt x="7214" y="7284"/>
                  </a:cubicBezTo>
                  <a:lnTo>
                    <a:pt x="7214" y="7284"/>
                  </a:lnTo>
                  <a:cubicBezTo>
                    <a:pt x="7215" y="7284"/>
                    <a:pt x="7217" y="7284"/>
                    <a:pt x="7219" y="7284"/>
                  </a:cubicBezTo>
                  <a:cubicBezTo>
                    <a:pt x="7228" y="7284"/>
                    <a:pt x="7245" y="7285"/>
                    <a:pt x="7275" y="7288"/>
                  </a:cubicBezTo>
                  <a:cubicBezTo>
                    <a:pt x="7275" y="7300"/>
                    <a:pt x="7192" y="7312"/>
                    <a:pt x="7192" y="7312"/>
                  </a:cubicBezTo>
                  <a:cubicBezTo>
                    <a:pt x="7227" y="7312"/>
                    <a:pt x="7073" y="7312"/>
                    <a:pt x="7227" y="7324"/>
                  </a:cubicBezTo>
                  <a:lnTo>
                    <a:pt x="7192" y="7324"/>
                  </a:lnTo>
                  <a:cubicBezTo>
                    <a:pt x="7204" y="7335"/>
                    <a:pt x="7204" y="7335"/>
                    <a:pt x="7215" y="7335"/>
                  </a:cubicBezTo>
                  <a:lnTo>
                    <a:pt x="7168" y="7335"/>
                  </a:lnTo>
                  <a:cubicBezTo>
                    <a:pt x="7215" y="7347"/>
                    <a:pt x="7168" y="7359"/>
                    <a:pt x="7156" y="7371"/>
                  </a:cubicBezTo>
                  <a:cubicBezTo>
                    <a:pt x="7164" y="7371"/>
                    <a:pt x="7182" y="7376"/>
                    <a:pt x="7201" y="7376"/>
                  </a:cubicBezTo>
                  <a:cubicBezTo>
                    <a:pt x="7207" y="7376"/>
                    <a:pt x="7213" y="7376"/>
                    <a:pt x="7219" y="7374"/>
                  </a:cubicBezTo>
                  <a:lnTo>
                    <a:pt x="7219" y="7374"/>
                  </a:lnTo>
                  <a:cubicBezTo>
                    <a:pt x="7215" y="7378"/>
                    <a:pt x="7215" y="7383"/>
                    <a:pt x="7215" y="7383"/>
                  </a:cubicBezTo>
                  <a:cubicBezTo>
                    <a:pt x="7204" y="7383"/>
                    <a:pt x="7192" y="7395"/>
                    <a:pt x="7180" y="7395"/>
                  </a:cubicBezTo>
                  <a:lnTo>
                    <a:pt x="7168" y="7395"/>
                  </a:lnTo>
                  <a:cubicBezTo>
                    <a:pt x="7172" y="7395"/>
                    <a:pt x="7184" y="7397"/>
                    <a:pt x="7196" y="7399"/>
                  </a:cubicBezTo>
                  <a:lnTo>
                    <a:pt x="7196" y="7399"/>
                  </a:lnTo>
                  <a:cubicBezTo>
                    <a:pt x="7223" y="7419"/>
                    <a:pt x="7288" y="7419"/>
                    <a:pt x="7311" y="7419"/>
                  </a:cubicBezTo>
                  <a:cubicBezTo>
                    <a:pt x="7224" y="7419"/>
                    <a:pt x="7308" y="7444"/>
                    <a:pt x="7291" y="7444"/>
                  </a:cubicBezTo>
                  <a:cubicBezTo>
                    <a:pt x="7286" y="7444"/>
                    <a:pt x="7271" y="7441"/>
                    <a:pt x="7238" y="7435"/>
                  </a:cubicBezTo>
                  <a:lnTo>
                    <a:pt x="7238" y="7435"/>
                  </a:lnTo>
                  <a:cubicBezTo>
                    <a:pt x="7239" y="7438"/>
                    <a:pt x="7229" y="7443"/>
                    <a:pt x="7215" y="7443"/>
                  </a:cubicBezTo>
                  <a:cubicBezTo>
                    <a:pt x="7263" y="7443"/>
                    <a:pt x="7227" y="7454"/>
                    <a:pt x="7299" y="7454"/>
                  </a:cubicBezTo>
                  <a:lnTo>
                    <a:pt x="7239" y="7454"/>
                  </a:lnTo>
                  <a:cubicBezTo>
                    <a:pt x="7149" y="7454"/>
                    <a:pt x="7083" y="7460"/>
                    <a:pt x="7033" y="7460"/>
                  </a:cubicBezTo>
                  <a:cubicBezTo>
                    <a:pt x="6918" y="7460"/>
                    <a:pt x="6888" y="7431"/>
                    <a:pt x="6846" y="7240"/>
                  </a:cubicBezTo>
                  <a:cubicBezTo>
                    <a:pt x="6867" y="7192"/>
                    <a:pt x="6832" y="7172"/>
                    <a:pt x="6777" y="7172"/>
                  </a:cubicBezTo>
                  <a:cubicBezTo>
                    <a:pt x="6643" y="7172"/>
                    <a:pt x="6388" y="7295"/>
                    <a:pt x="6549" y="7431"/>
                  </a:cubicBezTo>
                  <a:cubicBezTo>
                    <a:pt x="6463" y="7434"/>
                    <a:pt x="6402" y="7439"/>
                    <a:pt x="6359" y="7439"/>
                  </a:cubicBezTo>
                  <a:cubicBezTo>
                    <a:pt x="6251" y="7439"/>
                    <a:pt x="6251" y="7406"/>
                    <a:pt x="6251" y="7228"/>
                  </a:cubicBezTo>
                  <a:cubicBezTo>
                    <a:pt x="6251" y="7178"/>
                    <a:pt x="6217" y="7158"/>
                    <a:pt x="6170" y="7158"/>
                  </a:cubicBezTo>
                  <a:cubicBezTo>
                    <a:pt x="6040" y="7158"/>
                    <a:pt x="5810" y="7317"/>
                    <a:pt x="5941" y="7431"/>
                  </a:cubicBezTo>
                  <a:cubicBezTo>
                    <a:pt x="5866" y="7434"/>
                    <a:pt x="5813" y="7438"/>
                    <a:pt x="5775" y="7438"/>
                  </a:cubicBezTo>
                  <a:cubicBezTo>
                    <a:pt x="5669" y="7438"/>
                    <a:pt x="5679" y="7407"/>
                    <a:pt x="5644" y="7240"/>
                  </a:cubicBezTo>
                  <a:cubicBezTo>
                    <a:pt x="5667" y="7193"/>
                    <a:pt x="5637" y="7174"/>
                    <a:pt x="5586" y="7174"/>
                  </a:cubicBezTo>
                  <a:cubicBezTo>
                    <a:pt x="5457" y="7174"/>
                    <a:pt x="5192" y="7302"/>
                    <a:pt x="5346" y="7431"/>
                  </a:cubicBezTo>
                  <a:cubicBezTo>
                    <a:pt x="5254" y="7434"/>
                    <a:pt x="5197" y="7441"/>
                    <a:pt x="5159" y="7441"/>
                  </a:cubicBezTo>
                  <a:cubicBezTo>
                    <a:pt x="5075" y="7441"/>
                    <a:pt x="5093" y="7406"/>
                    <a:pt x="5060" y="7216"/>
                  </a:cubicBezTo>
                  <a:cubicBezTo>
                    <a:pt x="5051" y="7169"/>
                    <a:pt x="5017" y="7149"/>
                    <a:pt x="4974" y="7149"/>
                  </a:cubicBezTo>
                  <a:cubicBezTo>
                    <a:pt x="4842" y="7149"/>
                    <a:pt x="4626" y="7324"/>
                    <a:pt x="4751" y="7431"/>
                  </a:cubicBezTo>
                  <a:cubicBezTo>
                    <a:pt x="4696" y="7431"/>
                    <a:pt x="4614" y="7486"/>
                    <a:pt x="4547" y="7486"/>
                  </a:cubicBezTo>
                  <a:cubicBezTo>
                    <a:pt x="4526" y="7486"/>
                    <a:pt x="4506" y="7481"/>
                    <a:pt x="4489" y="7466"/>
                  </a:cubicBezTo>
                  <a:cubicBezTo>
                    <a:pt x="4453" y="7443"/>
                    <a:pt x="4501" y="7383"/>
                    <a:pt x="4453" y="7347"/>
                  </a:cubicBezTo>
                  <a:cubicBezTo>
                    <a:pt x="4477" y="7324"/>
                    <a:pt x="4453" y="7181"/>
                    <a:pt x="4417" y="7181"/>
                  </a:cubicBezTo>
                  <a:cubicBezTo>
                    <a:pt x="4346" y="7181"/>
                    <a:pt x="3989" y="7288"/>
                    <a:pt x="4156" y="7431"/>
                  </a:cubicBezTo>
                  <a:cubicBezTo>
                    <a:pt x="4060" y="7431"/>
                    <a:pt x="3977" y="7443"/>
                    <a:pt x="3882" y="7443"/>
                  </a:cubicBezTo>
                  <a:cubicBezTo>
                    <a:pt x="3963" y="7264"/>
                    <a:pt x="3872" y="7199"/>
                    <a:pt x="3760" y="7199"/>
                  </a:cubicBezTo>
                  <a:cubicBezTo>
                    <a:pt x="3611" y="7199"/>
                    <a:pt x="3424" y="7315"/>
                    <a:pt x="3560" y="7431"/>
                  </a:cubicBezTo>
                  <a:cubicBezTo>
                    <a:pt x="3498" y="7433"/>
                    <a:pt x="3450" y="7435"/>
                    <a:pt x="3414" y="7435"/>
                  </a:cubicBezTo>
                  <a:cubicBezTo>
                    <a:pt x="3253" y="7435"/>
                    <a:pt x="3301" y="7400"/>
                    <a:pt x="3263" y="7216"/>
                  </a:cubicBezTo>
                  <a:cubicBezTo>
                    <a:pt x="3257" y="7169"/>
                    <a:pt x="3225" y="7149"/>
                    <a:pt x="3183" y="7149"/>
                  </a:cubicBezTo>
                  <a:cubicBezTo>
                    <a:pt x="3056" y="7149"/>
                    <a:pt x="2840" y="7324"/>
                    <a:pt x="2965" y="7431"/>
                  </a:cubicBezTo>
                  <a:cubicBezTo>
                    <a:pt x="2901" y="7433"/>
                    <a:pt x="2856" y="7435"/>
                    <a:pt x="2823" y="7435"/>
                  </a:cubicBezTo>
                  <a:cubicBezTo>
                    <a:pt x="2699" y="7435"/>
                    <a:pt x="2762" y="7413"/>
                    <a:pt x="2667" y="7347"/>
                  </a:cubicBezTo>
                  <a:cubicBezTo>
                    <a:pt x="2679" y="7324"/>
                    <a:pt x="2679" y="7181"/>
                    <a:pt x="2620" y="7181"/>
                  </a:cubicBezTo>
                  <a:cubicBezTo>
                    <a:pt x="2560" y="7181"/>
                    <a:pt x="2191" y="7288"/>
                    <a:pt x="2370" y="7431"/>
                  </a:cubicBezTo>
                  <a:cubicBezTo>
                    <a:pt x="2295" y="7437"/>
                    <a:pt x="2242" y="7441"/>
                    <a:pt x="2204" y="7441"/>
                  </a:cubicBezTo>
                  <a:cubicBezTo>
                    <a:pt x="2090" y="7441"/>
                    <a:pt x="2108" y="7401"/>
                    <a:pt x="2072" y="7240"/>
                  </a:cubicBezTo>
                  <a:cubicBezTo>
                    <a:pt x="2092" y="7197"/>
                    <a:pt x="2060" y="7179"/>
                    <a:pt x="2009" y="7179"/>
                  </a:cubicBezTo>
                  <a:cubicBezTo>
                    <a:pt x="1876" y="7179"/>
                    <a:pt x="1611" y="7302"/>
                    <a:pt x="1774" y="7431"/>
                  </a:cubicBezTo>
                  <a:cubicBezTo>
                    <a:pt x="1738" y="7433"/>
                    <a:pt x="1707" y="7434"/>
                    <a:pt x="1682" y="7434"/>
                  </a:cubicBezTo>
                  <a:cubicBezTo>
                    <a:pt x="1553" y="7434"/>
                    <a:pt x="1556" y="7407"/>
                    <a:pt x="1477" y="7347"/>
                  </a:cubicBezTo>
                  <a:cubicBezTo>
                    <a:pt x="1489" y="7324"/>
                    <a:pt x="1465" y="7181"/>
                    <a:pt x="1429" y="7181"/>
                  </a:cubicBezTo>
                  <a:cubicBezTo>
                    <a:pt x="1369" y="7181"/>
                    <a:pt x="1000" y="7288"/>
                    <a:pt x="1167" y="7431"/>
                  </a:cubicBezTo>
                  <a:cubicBezTo>
                    <a:pt x="1103" y="7436"/>
                    <a:pt x="1040" y="7451"/>
                    <a:pt x="989" y="7451"/>
                  </a:cubicBezTo>
                  <a:cubicBezTo>
                    <a:pt x="925" y="7451"/>
                    <a:pt x="881" y="7428"/>
                    <a:pt x="881" y="7335"/>
                  </a:cubicBezTo>
                  <a:cubicBezTo>
                    <a:pt x="881" y="7300"/>
                    <a:pt x="869" y="7181"/>
                    <a:pt x="834" y="7181"/>
                  </a:cubicBezTo>
                  <a:cubicBezTo>
                    <a:pt x="786" y="7181"/>
                    <a:pt x="405" y="7264"/>
                    <a:pt x="560" y="7407"/>
                  </a:cubicBezTo>
                  <a:cubicBezTo>
                    <a:pt x="524" y="7407"/>
                    <a:pt x="477" y="7419"/>
                    <a:pt x="441" y="7419"/>
                  </a:cubicBezTo>
                  <a:cubicBezTo>
                    <a:pt x="441" y="6681"/>
                    <a:pt x="357" y="5930"/>
                    <a:pt x="429" y="5192"/>
                  </a:cubicBezTo>
                  <a:lnTo>
                    <a:pt x="429" y="5192"/>
                  </a:lnTo>
                  <a:cubicBezTo>
                    <a:pt x="417" y="5288"/>
                    <a:pt x="393" y="5383"/>
                    <a:pt x="393" y="5478"/>
                  </a:cubicBezTo>
                  <a:cubicBezTo>
                    <a:pt x="357" y="5240"/>
                    <a:pt x="453" y="4990"/>
                    <a:pt x="441" y="4752"/>
                  </a:cubicBezTo>
                  <a:cubicBezTo>
                    <a:pt x="429" y="4490"/>
                    <a:pt x="429" y="4276"/>
                    <a:pt x="417" y="4025"/>
                  </a:cubicBezTo>
                  <a:cubicBezTo>
                    <a:pt x="381" y="3502"/>
                    <a:pt x="405" y="2990"/>
                    <a:pt x="381" y="2466"/>
                  </a:cubicBezTo>
                  <a:cubicBezTo>
                    <a:pt x="357" y="1751"/>
                    <a:pt x="429" y="1049"/>
                    <a:pt x="381" y="346"/>
                  </a:cubicBezTo>
                  <a:lnTo>
                    <a:pt x="381" y="346"/>
                  </a:lnTo>
                  <a:cubicBezTo>
                    <a:pt x="512" y="454"/>
                    <a:pt x="846" y="549"/>
                    <a:pt x="1012" y="608"/>
                  </a:cubicBezTo>
                  <a:cubicBezTo>
                    <a:pt x="1262" y="668"/>
                    <a:pt x="1453" y="894"/>
                    <a:pt x="1703" y="966"/>
                  </a:cubicBezTo>
                  <a:cubicBezTo>
                    <a:pt x="1870" y="1001"/>
                    <a:pt x="2048" y="1025"/>
                    <a:pt x="2191" y="1097"/>
                  </a:cubicBezTo>
                  <a:cubicBezTo>
                    <a:pt x="2167" y="1144"/>
                    <a:pt x="3322" y="1632"/>
                    <a:pt x="3453" y="1680"/>
                  </a:cubicBezTo>
                  <a:cubicBezTo>
                    <a:pt x="3620" y="1751"/>
                    <a:pt x="3798" y="1787"/>
                    <a:pt x="3977" y="1847"/>
                  </a:cubicBezTo>
                  <a:cubicBezTo>
                    <a:pt x="3941" y="1954"/>
                    <a:pt x="4179" y="2025"/>
                    <a:pt x="4239" y="2037"/>
                  </a:cubicBezTo>
                  <a:cubicBezTo>
                    <a:pt x="4453" y="2156"/>
                    <a:pt x="4668" y="2192"/>
                    <a:pt x="4882" y="2275"/>
                  </a:cubicBezTo>
                  <a:cubicBezTo>
                    <a:pt x="5168" y="2406"/>
                    <a:pt x="5406" y="2621"/>
                    <a:pt x="5715" y="2752"/>
                  </a:cubicBezTo>
                  <a:cubicBezTo>
                    <a:pt x="5894" y="2823"/>
                    <a:pt x="6120" y="2847"/>
                    <a:pt x="6311" y="2918"/>
                  </a:cubicBezTo>
                  <a:cubicBezTo>
                    <a:pt x="6395" y="2950"/>
                    <a:pt x="6744" y="3180"/>
                    <a:pt x="6853" y="3180"/>
                  </a:cubicBezTo>
                  <a:cubicBezTo>
                    <a:pt x="6867" y="3180"/>
                    <a:pt x="6877" y="3176"/>
                    <a:pt x="6882" y="3168"/>
                  </a:cubicBezTo>
                  <a:cubicBezTo>
                    <a:pt x="7061" y="3240"/>
                    <a:pt x="7073" y="3347"/>
                    <a:pt x="7227" y="3383"/>
                  </a:cubicBezTo>
                  <a:cubicBezTo>
                    <a:pt x="7346" y="3418"/>
                    <a:pt x="7513" y="3478"/>
                    <a:pt x="7632" y="3537"/>
                  </a:cubicBezTo>
                  <a:cubicBezTo>
                    <a:pt x="7656" y="3597"/>
                    <a:pt x="8144" y="3799"/>
                    <a:pt x="8239" y="3835"/>
                  </a:cubicBezTo>
                  <a:cubicBezTo>
                    <a:pt x="8372" y="3879"/>
                    <a:pt x="8546" y="4016"/>
                    <a:pt x="8685" y="4016"/>
                  </a:cubicBezTo>
                  <a:cubicBezTo>
                    <a:pt x="8695" y="4016"/>
                    <a:pt x="8706" y="4015"/>
                    <a:pt x="8716" y="4014"/>
                  </a:cubicBezTo>
                  <a:cubicBezTo>
                    <a:pt x="9097" y="4145"/>
                    <a:pt x="9299" y="4311"/>
                    <a:pt x="9692" y="4454"/>
                  </a:cubicBezTo>
                  <a:cubicBezTo>
                    <a:pt x="9942" y="4537"/>
                    <a:pt x="10097" y="4716"/>
                    <a:pt x="10383" y="4787"/>
                  </a:cubicBezTo>
                  <a:cubicBezTo>
                    <a:pt x="10609" y="4847"/>
                    <a:pt x="10847" y="4895"/>
                    <a:pt x="11085" y="4954"/>
                  </a:cubicBezTo>
                  <a:cubicBezTo>
                    <a:pt x="11073" y="4954"/>
                    <a:pt x="11109" y="5038"/>
                    <a:pt x="11156" y="5038"/>
                  </a:cubicBezTo>
                  <a:cubicBezTo>
                    <a:pt x="11195" y="5049"/>
                    <a:pt x="11318" y="5098"/>
                    <a:pt x="11409" y="5135"/>
                  </a:cubicBezTo>
                  <a:lnTo>
                    <a:pt x="11409" y="5135"/>
                  </a:lnTo>
                  <a:cubicBezTo>
                    <a:pt x="11742" y="5478"/>
                    <a:pt x="12300" y="5467"/>
                    <a:pt x="12645" y="5716"/>
                  </a:cubicBezTo>
                  <a:cubicBezTo>
                    <a:pt x="12680" y="5752"/>
                    <a:pt x="12823" y="5728"/>
                    <a:pt x="12823" y="5752"/>
                  </a:cubicBezTo>
                  <a:cubicBezTo>
                    <a:pt x="12835" y="5811"/>
                    <a:pt x="13026" y="5942"/>
                    <a:pt x="13061" y="5954"/>
                  </a:cubicBezTo>
                  <a:cubicBezTo>
                    <a:pt x="13169" y="5990"/>
                    <a:pt x="13252" y="5990"/>
                    <a:pt x="13359" y="6026"/>
                  </a:cubicBezTo>
                  <a:cubicBezTo>
                    <a:pt x="13449" y="6059"/>
                    <a:pt x="13475" y="6083"/>
                    <a:pt x="13485" y="6083"/>
                  </a:cubicBezTo>
                  <a:cubicBezTo>
                    <a:pt x="13497" y="6083"/>
                    <a:pt x="13488" y="6054"/>
                    <a:pt x="13526" y="5978"/>
                  </a:cubicBezTo>
                  <a:cubicBezTo>
                    <a:pt x="13657" y="6121"/>
                    <a:pt x="13550" y="6085"/>
                    <a:pt x="13788" y="6169"/>
                  </a:cubicBezTo>
                  <a:cubicBezTo>
                    <a:pt x="13993" y="6237"/>
                    <a:pt x="14166" y="6316"/>
                    <a:pt x="14347" y="6396"/>
                  </a:cubicBezTo>
                  <a:lnTo>
                    <a:pt x="14347" y="6396"/>
                  </a:lnTo>
                  <a:cubicBezTo>
                    <a:pt x="14347" y="6396"/>
                    <a:pt x="14347" y="6395"/>
                    <a:pt x="14347" y="6395"/>
                  </a:cubicBezTo>
                  <a:lnTo>
                    <a:pt x="14347" y="6395"/>
                  </a:lnTo>
                  <a:cubicBezTo>
                    <a:pt x="14359" y="6395"/>
                    <a:pt x="14383" y="6419"/>
                    <a:pt x="14407" y="6419"/>
                  </a:cubicBezTo>
                  <a:cubicBezTo>
                    <a:pt x="14510" y="6419"/>
                    <a:pt x="15092" y="6619"/>
                    <a:pt x="15185" y="6686"/>
                  </a:cubicBezTo>
                  <a:lnTo>
                    <a:pt x="15185" y="6686"/>
                  </a:lnTo>
                  <a:cubicBezTo>
                    <a:pt x="15185" y="6679"/>
                    <a:pt x="15188" y="6673"/>
                    <a:pt x="15193" y="6669"/>
                  </a:cubicBezTo>
                  <a:lnTo>
                    <a:pt x="15193" y="6669"/>
                  </a:lnTo>
                  <a:cubicBezTo>
                    <a:pt x="15228" y="6681"/>
                    <a:pt x="15276" y="6704"/>
                    <a:pt x="15312" y="6704"/>
                  </a:cubicBezTo>
                  <a:cubicBezTo>
                    <a:pt x="15316" y="6705"/>
                    <a:pt x="15320" y="6705"/>
                    <a:pt x="15324" y="6705"/>
                  </a:cubicBezTo>
                  <a:cubicBezTo>
                    <a:pt x="15484" y="6705"/>
                    <a:pt x="15045" y="6477"/>
                    <a:pt x="15026" y="6477"/>
                  </a:cubicBezTo>
                  <a:lnTo>
                    <a:pt x="15026" y="6477"/>
                  </a:lnTo>
                  <a:cubicBezTo>
                    <a:pt x="15025" y="6477"/>
                    <a:pt x="15025" y="6477"/>
                    <a:pt x="15025" y="6477"/>
                  </a:cubicBezTo>
                  <a:lnTo>
                    <a:pt x="15025" y="6477"/>
                  </a:lnTo>
                  <a:cubicBezTo>
                    <a:pt x="14976" y="6418"/>
                    <a:pt x="14693" y="6347"/>
                    <a:pt x="14681" y="6347"/>
                  </a:cubicBezTo>
                  <a:cubicBezTo>
                    <a:pt x="14323" y="6073"/>
                    <a:pt x="13764" y="6026"/>
                    <a:pt x="13359" y="5776"/>
                  </a:cubicBezTo>
                  <a:lnTo>
                    <a:pt x="13359" y="5776"/>
                  </a:lnTo>
                  <a:cubicBezTo>
                    <a:pt x="13370" y="5783"/>
                    <a:pt x="13375" y="5786"/>
                    <a:pt x="13373" y="5786"/>
                  </a:cubicBezTo>
                  <a:cubicBezTo>
                    <a:pt x="13359" y="5786"/>
                    <a:pt x="13025" y="5614"/>
                    <a:pt x="12930" y="5561"/>
                  </a:cubicBezTo>
                  <a:cubicBezTo>
                    <a:pt x="12847" y="5430"/>
                    <a:pt x="12561" y="5395"/>
                    <a:pt x="12442" y="5323"/>
                  </a:cubicBezTo>
                  <a:cubicBezTo>
                    <a:pt x="12319" y="5256"/>
                    <a:pt x="11940" y="5071"/>
                    <a:pt x="11808" y="5071"/>
                  </a:cubicBezTo>
                  <a:cubicBezTo>
                    <a:pt x="11800" y="5071"/>
                    <a:pt x="11793" y="5072"/>
                    <a:pt x="11787" y="5073"/>
                  </a:cubicBezTo>
                  <a:cubicBezTo>
                    <a:pt x="11680" y="4918"/>
                    <a:pt x="11264" y="4799"/>
                    <a:pt x="11073" y="4716"/>
                  </a:cubicBezTo>
                  <a:cubicBezTo>
                    <a:pt x="10847" y="4609"/>
                    <a:pt x="10609" y="4526"/>
                    <a:pt x="10371" y="4442"/>
                  </a:cubicBezTo>
                  <a:cubicBezTo>
                    <a:pt x="10192" y="4145"/>
                    <a:pt x="9240" y="3966"/>
                    <a:pt x="8918" y="3799"/>
                  </a:cubicBezTo>
                  <a:cubicBezTo>
                    <a:pt x="8787" y="3680"/>
                    <a:pt x="8513" y="3597"/>
                    <a:pt x="8347" y="3561"/>
                  </a:cubicBezTo>
                  <a:cubicBezTo>
                    <a:pt x="8061" y="3430"/>
                    <a:pt x="7775" y="3299"/>
                    <a:pt x="7489" y="3180"/>
                  </a:cubicBezTo>
                  <a:cubicBezTo>
                    <a:pt x="6906" y="2918"/>
                    <a:pt x="6322" y="2668"/>
                    <a:pt x="5739" y="2406"/>
                  </a:cubicBezTo>
                  <a:cubicBezTo>
                    <a:pt x="5430" y="2275"/>
                    <a:pt x="5156" y="2120"/>
                    <a:pt x="4846" y="2001"/>
                  </a:cubicBezTo>
                  <a:cubicBezTo>
                    <a:pt x="4632" y="1906"/>
                    <a:pt x="4406" y="1835"/>
                    <a:pt x="4191" y="1739"/>
                  </a:cubicBezTo>
                  <a:cubicBezTo>
                    <a:pt x="4096" y="1692"/>
                    <a:pt x="3894" y="1573"/>
                    <a:pt x="3786" y="1573"/>
                  </a:cubicBezTo>
                  <a:cubicBezTo>
                    <a:pt x="3834" y="1609"/>
                    <a:pt x="3894" y="1632"/>
                    <a:pt x="3941" y="1656"/>
                  </a:cubicBezTo>
                  <a:cubicBezTo>
                    <a:pt x="3941" y="1656"/>
                    <a:pt x="3941" y="1656"/>
                    <a:pt x="3940" y="1656"/>
                  </a:cubicBezTo>
                  <a:cubicBezTo>
                    <a:pt x="3877" y="1656"/>
                    <a:pt x="475" y="119"/>
                    <a:pt x="215" y="1"/>
                  </a:cubicBezTo>
                  <a:cubicBezTo>
                    <a:pt x="213" y="1"/>
                    <a:pt x="212" y="0"/>
                    <a:pt x="2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8"/>
            <p:cNvSpPr/>
            <p:nvPr/>
          </p:nvSpPr>
          <p:spPr>
            <a:xfrm>
              <a:off x="5610450" y="2573100"/>
              <a:ext cx="6775" cy="2900"/>
            </a:xfrm>
            <a:custGeom>
              <a:rect b="b" l="l" r="r" t="t"/>
              <a:pathLst>
                <a:path extrusionOk="0" h="116" w="271">
                  <a:moveTo>
                    <a:pt x="12" y="0"/>
                  </a:moveTo>
                  <a:cubicBezTo>
                    <a:pt x="1" y="0"/>
                    <a:pt x="1" y="7"/>
                    <a:pt x="15" y="23"/>
                  </a:cubicBezTo>
                  <a:cubicBezTo>
                    <a:pt x="33" y="32"/>
                    <a:pt x="72" y="55"/>
                    <a:pt x="84" y="55"/>
                  </a:cubicBezTo>
                  <a:cubicBezTo>
                    <a:pt x="88" y="55"/>
                    <a:pt x="89" y="52"/>
                    <a:pt x="86" y="47"/>
                  </a:cubicBezTo>
                  <a:lnTo>
                    <a:pt x="86" y="47"/>
                  </a:lnTo>
                  <a:cubicBezTo>
                    <a:pt x="141" y="69"/>
                    <a:pt x="195" y="80"/>
                    <a:pt x="241" y="100"/>
                  </a:cubicBezTo>
                  <a:lnTo>
                    <a:pt x="241" y="100"/>
                  </a:lnTo>
                  <a:cubicBezTo>
                    <a:pt x="180" y="69"/>
                    <a:pt x="45" y="0"/>
                    <a:pt x="12" y="0"/>
                  </a:cubicBezTo>
                  <a:close/>
                  <a:moveTo>
                    <a:pt x="241" y="100"/>
                  </a:moveTo>
                  <a:cubicBezTo>
                    <a:pt x="259" y="110"/>
                    <a:pt x="270" y="116"/>
                    <a:pt x="270" y="116"/>
                  </a:cubicBezTo>
                  <a:cubicBezTo>
                    <a:pt x="270" y="116"/>
                    <a:pt x="265" y="113"/>
                    <a:pt x="253" y="106"/>
                  </a:cubicBezTo>
                  <a:cubicBezTo>
                    <a:pt x="249" y="104"/>
                    <a:pt x="245" y="102"/>
                    <a:pt x="241" y="10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8"/>
            <p:cNvSpPr/>
            <p:nvPr/>
          </p:nvSpPr>
          <p:spPr>
            <a:xfrm>
              <a:off x="5614375" y="2574250"/>
              <a:ext cx="1825" cy="625"/>
            </a:xfrm>
            <a:custGeom>
              <a:rect b="b" l="l" r="r" t="t"/>
              <a:pathLst>
                <a:path extrusionOk="0" h="25" w="73">
                  <a:moveTo>
                    <a:pt x="1" y="1"/>
                  </a:moveTo>
                  <a:cubicBezTo>
                    <a:pt x="15" y="8"/>
                    <a:pt x="30" y="11"/>
                    <a:pt x="45" y="15"/>
                  </a:cubicBezTo>
                  <a:lnTo>
                    <a:pt x="45" y="15"/>
                  </a:lnTo>
                  <a:cubicBezTo>
                    <a:pt x="24" y="7"/>
                    <a:pt x="9" y="1"/>
                    <a:pt x="1" y="1"/>
                  </a:cubicBezTo>
                  <a:close/>
                  <a:moveTo>
                    <a:pt x="45" y="15"/>
                  </a:moveTo>
                  <a:cubicBezTo>
                    <a:pt x="53" y="18"/>
                    <a:pt x="62" y="21"/>
                    <a:pt x="72" y="25"/>
                  </a:cubicBezTo>
                  <a:cubicBezTo>
                    <a:pt x="63" y="20"/>
                    <a:pt x="54" y="17"/>
                    <a:pt x="45" y="1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5" name="Google Shape;2755;p8"/>
            <p:cNvSpPr/>
            <p:nvPr/>
          </p:nvSpPr>
          <p:spPr>
            <a:xfrm>
              <a:off x="5945075" y="2720000"/>
              <a:ext cx="3575" cy="725"/>
            </a:xfrm>
            <a:custGeom>
              <a:rect b="b" l="l" r="r" t="t"/>
              <a:pathLst>
                <a:path extrusionOk="0" h="29" w="143">
                  <a:moveTo>
                    <a:pt x="88" y="0"/>
                  </a:moveTo>
                  <a:cubicBezTo>
                    <a:pt x="68" y="0"/>
                    <a:pt x="39" y="2"/>
                    <a:pt x="1" y="5"/>
                  </a:cubicBezTo>
                  <a:cubicBezTo>
                    <a:pt x="24" y="17"/>
                    <a:pt x="48" y="17"/>
                    <a:pt x="72" y="29"/>
                  </a:cubicBezTo>
                  <a:cubicBezTo>
                    <a:pt x="133" y="11"/>
                    <a:pt x="143" y="0"/>
                    <a:pt x="8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6" name="Google Shape;2756;p8"/>
            <p:cNvSpPr/>
            <p:nvPr/>
          </p:nvSpPr>
          <p:spPr>
            <a:xfrm>
              <a:off x="5568550" y="2676275"/>
              <a:ext cx="1025" cy="400"/>
            </a:xfrm>
            <a:custGeom>
              <a:rect b="b" l="l" r="r" t="t"/>
              <a:pathLst>
                <a:path extrusionOk="0" h="16" w="41">
                  <a:moveTo>
                    <a:pt x="26" y="0"/>
                  </a:moveTo>
                  <a:cubicBezTo>
                    <a:pt x="25" y="0"/>
                    <a:pt x="24" y="1"/>
                    <a:pt x="24" y="4"/>
                  </a:cubicBezTo>
                  <a:cubicBezTo>
                    <a:pt x="0" y="4"/>
                    <a:pt x="12" y="15"/>
                    <a:pt x="12" y="15"/>
                  </a:cubicBezTo>
                  <a:cubicBezTo>
                    <a:pt x="41" y="15"/>
                    <a:pt x="31"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8"/>
            <p:cNvSpPr/>
            <p:nvPr/>
          </p:nvSpPr>
          <p:spPr>
            <a:xfrm>
              <a:off x="5579550" y="2675225"/>
              <a:ext cx="1075" cy="250"/>
            </a:xfrm>
            <a:custGeom>
              <a:rect b="b" l="l" r="r" t="t"/>
              <a:pathLst>
                <a:path extrusionOk="0" h="10" w="43">
                  <a:moveTo>
                    <a:pt x="41" y="1"/>
                  </a:moveTo>
                  <a:cubicBezTo>
                    <a:pt x="39" y="1"/>
                    <a:pt x="24" y="4"/>
                    <a:pt x="1" y="10"/>
                  </a:cubicBezTo>
                  <a:cubicBezTo>
                    <a:pt x="30" y="4"/>
                    <a:pt x="42" y="1"/>
                    <a:pt x="4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8"/>
            <p:cNvSpPr/>
            <p:nvPr/>
          </p:nvSpPr>
          <p:spPr>
            <a:xfrm>
              <a:off x="5582825" y="2674650"/>
              <a:ext cx="6275" cy="825"/>
            </a:xfrm>
            <a:custGeom>
              <a:rect b="b" l="l" r="r" t="t"/>
              <a:pathLst>
                <a:path extrusionOk="0" h="33" w="251">
                  <a:moveTo>
                    <a:pt x="205" y="0"/>
                  </a:moveTo>
                  <a:cubicBezTo>
                    <a:pt x="191" y="0"/>
                    <a:pt x="179" y="3"/>
                    <a:pt x="167" y="9"/>
                  </a:cubicBezTo>
                  <a:cubicBezTo>
                    <a:pt x="120" y="9"/>
                    <a:pt x="48" y="21"/>
                    <a:pt x="1" y="33"/>
                  </a:cubicBezTo>
                  <a:cubicBezTo>
                    <a:pt x="56" y="33"/>
                    <a:pt x="112" y="28"/>
                    <a:pt x="167" y="28"/>
                  </a:cubicBezTo>
                  <a:cubicBezTo>
                    <a:pt x="195" y="28"/>
                    <a:pt x="223" y="29"/>
                    <a:pt x="251" y="33"/>
                  </a:cubicBezTo>
                  <a:cubicBezTo>
                    <a:pt x="227" y="21"/>
                    <a:pt x="215" y="9"/>
                    <a:pt x="251" y="9"/>
                  </a:cubicBezTo>
                  <a:cubicBezTo>
                    <a:pt x="233" y="3"/>
                    <a:pt x="218" y="0"/>
                    <a:pt x="2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8"/>
            <p:cNvSpPr/>
            <p:nvPr/>
          </p:nvSpPr>
          <p:spPr>
            <a:xfrm>
              <a:off x="5592550" y="2676825"/>
              <a:ext cx="1625" cy="150"/>
            </a:xfrm>
            <a:custGeom>
              <a:rect b="b" l="l" r="r" t="t"/>
              <a:pathLst>
                <a:path extrusionOk="0" h="6" w="65">
                  <a:moveTo>
                    <a:pt x="43" y="0"/>
                  </a:moveTo>
                  <a:cubicBezTo>
                    <a:pt x="22" y="0"/>
                    <a:pt x="1" y="5"/>
                    <a:pt x="64" y="5"/>
                  </a:cubicBezTo>
                  <a:cubicBezTo>
                    <a:pt x="64" y="1"/>
                    <a:pt x="53" y="0"/>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8"/>
            <p:cNvSpPr/>
            <p:nvPr/>
          </p:nvSpPr>
          <p:spPr>
            <a:xfrm>
              <a:off x="5592350" y="2676950"/>
              <a:ext cx="1225" cy="25"/>
            </a:xfrm>
            <a:custGeom>
              <a:rect b="b" l="l" r="r" t="t"/>
              <a:pathLst>
                <a:path extrusionOk="0" h="1" w="49">
                  <a:moveTo>
                    <a:pt x="36" y="0"/>
                  </a:moveTo>
                  <a:cubicBezTo>
                    <a:pt x="1" y="0"/>
                    <a:pt x="48" y="0"/>
                    <a:pt x="36" y="0"/>
                  </a:cubicBezTo>
                  <a:cubicBezTo>
                    <a:pt x="24" y="0"/>
                    <a:pt x="48"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8"/>
            <p:cNvSpPr/>
            <p:nvPr/>
          </p:nvSpPr>
          <p:spPr>
            <a:xfrm>
              <a:off x="5597125" y="2675750"/>
              <a:ext cx="1800" cy="1825"/>
            </a:xfrm>
            <a:custGeom>
              <a:rect b="b" l="l" r="r" t="t"/>
              <a:pathLst>
                <a:path extrusionOk="0" h="73" w="72">
                  <a:moveTo>
                    <a:pt x="12" y="60"/>
                  </a:moveTo>
                  <a:cubicBezTo>
                    <a:pt x="0" y="72"/>
                    <a:pt x="72" y="1"/>
                    <a:pt x="12" y="60"/>
                  </a:cubicBezTo>
                  <a:cubicBezTo>
                    <a:pt x="0" y="60"/>
                    <a:pt x="12" y="60"/>
                    <a:pt x="12"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8"/>
            <p:cNvSpPr/>
            <p:nvPr/>
          </p:nvSpPr>
          <p:spPr>
            <a:xfrm>
              <a:off x="5598000" y="2676650"/>
              <a:ext cx="625" cy="325"/>
            </a:xfrm>
            <a:custGeom>
              <a:rect b="b" l="l" r="r" t="t"/>
              <a:pathLst>
                <a:path extrusionOk="0" h="13" w="25">
                  <a:moveTo>
                    <a:pt x="1" y="0"/>
                  </a:moveTo>
                  <a:cubicBezTo>
                    <a:pt x="1" y="0"/>
                    <a:pt x="25"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8"/>
            <p:cNvSpPr/>
            <p:nvPr/>
          </p:nvSpPr>
          <p:spPr>
            <a:xfrm>
              <a:off x="5598400" y="2676350"/>
              <a:ext cx="850" cy="150"/>
            </a:xfrm>
            <a:custGeom>
              <a:rect b="b" l="l" r="r" t="t"/>
              <a:pathLst>
                <a:path extrusionOk="0" h="6" w="34">
                  <a:moveTo>
                    <a:pt x="9" y="1"/>
                  </a:moveTo>
                  <a:cubicBezTo>
                    <a:pt x="1" y="1"/>
                    <a:pt x="30" y="6"/>
                    <a:pt x="32" y="6"/>
                  </a:cubicBezTo>
                  <a:cubicBezTo>
                    <a:pt x="34" y="6"/>
                    <a:pt x="29" y="5"/>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8"/>
            <p:cNvSpPr/>
            <p:nvPr/>
          </p:nvSpPr>
          <p:spPr>
            <a:xfrm>
              <a:off x="5596850" y="2676350"/>
              <a:ext cx="1475" cy="300"/>
            </a:xfrm>
            <a:custGeom>
              <a:rect b="b" l="l" r="r" t="t"/>
              <a:pathLst>
                <a:path extrusionOk="0" h="12" w="59">
                  <a:moveTo>
                    <a:pt x="59" y="1"/>
                  </a:moveTo>
                  <a:cubicBezTo>
                    <a:pt x="35" y="1"/>
                    <a:pt x="1" y="11"/>
                    <a:pt x="8" y="11"/>
                  </a:cubicBezTo>
                  <a:cubicBezTo>
                    <a:pt x="12" y="11"/>
                    <a:pt x="27" y="9"/>
                    <a:pt x="5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8"/>
            <p:cNvSpPr/>
            <p:nvPr/>
          </p:nvSpPr>
          <p:spPr>
            <a:xfrm>
              <a:off x="5597125" y="2676350"/>
              <a:ext cx="600" cy="325"/>
            </a:xfrm>
            <a:custGeom>
              <a:rect b="b" l="l" r="r" t="t"/>
              <a:pathLst>
                <a:path extrusionOk="0" h="13" w="24">
                  <a:moveTo>
                    <a:pt x="0" y="12"/>
                  </a:moveTo>
                  <a:cubicBezTo>
                    <a:pt x="0" y="12"/>
                    <a:pt x="24" y="1"/>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8"/>
            <p:cNvSpPr/>
            <p:nvPr/>
          </p:nvSpPr>
          <p:spPr>
            <a:xfrm>
              <a:off x="5597125" y="2676350"/>
              <a:ext cx="325" cy="325"/>
            </a:xfrm>
            <a:custGeom>
              <a:rect b="b" l="l" r="r" t="t"/>
              <a:pathLst>
                <a:path extrusionOk="0" h="13" w="13">
                  <a:moveTo>
                    <a:pt x="12" y="1"/>
                  </a:moveTo>
                  <a:cubicBezTo>
                    <a:pt x="0" y="1"/>
                    <a:pt x="0" y="12"/>
                    <a:pt x="0" y="12"/>
                  </a:cubicBezTo>
                  <a:cubicBezTo>
                    <a:pt x="0" y="12"/>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7" name="Google Shape;2767;p8"/>
            <p:cNvSpPr/>
            <p:nvPr/>
          </p:nvSpPr>
          <p:spPr>
            <a:xfrm>
              <a:off x="5594150" y="2676050"/>
              <a:ext cx="2100" cy="325"/>
            </a:xfrm>
            <a:custGeom>
              <a:rect b="b" l="l" r="r" t="t"/>
              <a:pathLst>
                <a:path extrusionOk="0" h="13" w="84">
                  <a:moveTo>
                    <a:pt x="72" y="1"/>
                  </a:moveTo>
                  <a:cubicBezTo>
                    <a:pt x="48" y="1"/>
                    <a:pt x="24" y="1"/>
                    <a:pt x="0" y="13"/>
                  </a:cubicBezTo>
                  <a:lnTo>
                    <a:pt x="83" y="13"/>
                  </a:lnTo>
                  <a:cubicBezTo>
                    <a:pt x="36" y="13"/>
                    <a:pt x="36" y="13"/>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8" name="Google Shape;2768;p8"/>
            <p:cNvSpPr/>
            <p:nvPr/>
          </p:nvSpPr>
          <p:spPr>
            <a:xfrm>
              <a:off x="5587900" y="2674425"/>
              <a:ext cx="1800" cy="175"/>
            </a:xfrm>
            <a:custGeom>
              <a:rect b="b" l="l" r="r" t="t"/>
              <a:pathLst>
                <a:path extrusionOk="0" h="7" w="72">
                  <a:moveTo>
                    <a:pt x="21" y="1"/>
                  </a:moveTo>
                  <a:cubicBezTo>
                    <a:pt x="15" y="1"/>
                    <a:pt x="8" y="2"/>
                    <a:pt x="0" y="6"/>
                  </a:cubicBezTo>
                  <a:lnTo>
                    <a:pt x="71" y="6"/>
                  </a:lnTo>
                  <a:cubicBezTo>
                    <a:pt x="48" y="6"/>
                    <a:pt x="34"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8"/>
            <p:cNvSpPr/>
            <p:nvPr/>
          </p:nvSpPr>
          <p:spPr>
            <a:xfrm>
              <a:off x="5605650" y="2676950"/>
              <a:ext cx="425" cy="150"/>
            </a:xfrm>
            <a:custGeom>
              <a:rect b="b" l="l" r="r" t="t"/>
              <a:pathLst>
                <a:path extrusionOk="0" h="6" w="17">
                  <a:moveTo>
                    <a:pt x="16" y="0"/>
                  </a:moveTo>
                  <a:cubicBezTo>
                    <a:pt x="0" y="0"/>
                    <a:pt x="6" y="6"/>
                    <a:pt x="11" y="6"/>
                  </a:cubicBezTo>
                  <a:cubicBezTo>
                    <a:pt x="14" y="6"/>
                    <a:pt x="16" y="4"/>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8"/>
            <p:cNvSpPr/>
            <p:nvPr/>
          </p:nvSpPr>
          <p:spPr>
            <a:xfrm>
              <a:off x="5606150" y="2676775"/>
              <a:ext cx="325" cy="500"/>
            </a:xfrm>
            <a:custGeom>
              <a:rect b="b" l="l" r="r" t="t"/>
              <a:pathLst>
                <a:path extrusionOk="0" h="20" w="13">
                  <a:moveTo>
                    <a:pt x="10" y="0"/>
                  </a:moveTo>
                  <a:cubicBezTo>
                    <a:pt x="7" y="0"/>
                    <a:pt x="1" y="12"/>
                    <a:pt x="8" y="19"/>
                  </a:cubicBezTo>
                  <a:cubicBezTo>
                    <a:pt x="13" y="5"/>
                    <a:pt x="12"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8"/>
            <p:cNvSpPr/>
            <p:nvPr/>
          </p:nvSpPr>
          <p:spPr>
            <a:xfrm>
              <a:off x="5605750" y="2676225"/>
              <a:ext cx="1500" cy="150"/>
            </a:xfrm>
            <a:custGeom>
              <a:rect b="b" l="l" r="r" t="t"/>
              <a:pathLst>
                <a:path extrusionOk="0" h="6" w="60">
                  <a:moveTo>
                    <a:pt x="18" y="0"/>
                  </a:moveTo>
                  <a:cubicBezTo>
                    <a:pt x="0" y="0"/>
                    <a:pt x="0" y="6"/>
                    <a:pt x="0" y="6"/>
                  </a:cubicBezTo>
                  <a:lnTo>
                    <a:pt x="60" y="6"/>
                  </a:lnTo>
                  <a:cubicBezTo>
                    <a:pt x="40" y="2"/>
                    <a:pt x="27"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8"/>
            <p:cNvSpPr/>
            <p:nvPr/>
          </p:nvSpPr>
          <p:spPr>
            <a:xfrm>
              <a:off x="5597125" y="2675150"/>
              <a:ext cx="2700" cy="925"/>
            </a:xfrm>
            <a:custGeom>
              <a:rect b="b" l="l" r="r" t="t"/>
              <a:pathLst>
                <a:path extrusionOk="0" h="37" w="108">
                  <a:moveTo>
                    <a:pt x="107" y="1"/>
                  </a:moveTo>
                  <a:cubicBezTo>
                    <a:pt x="107" y="1"/>
                    <a:pt x="0" y="25"/>
                    <a:pt x="0" y="37"/>
                  </a:cubicBezTo>
                  <a:cubicBezTo>
                    <a:pt x="36" y="25"/>
                    <a:pt x="72" y="13"/>
                    <a:pt x="10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8"/>
            <p:cNvSpPr/>
            <p:nvPr/>
          </p:nvSpPr>
          <p:spPr>
            <a:xfrm>
              <a:off x="5611075" y="2676950"/>
              <a:ext cx="1250" cy="700"/>
            </a:xfrm>
            <a:custGeom>
              <a:rect b="b" l="l" r="r" t="t"/>
              <a:pathLst>
                <a:path extrusionOk="0" h="28" w="50">
                  <a:moveTo>
                    <a:pt x="49" y="0"/>
                  </a:moveTo>
                  <a:cubicBezTo>
                    <a:pt x="40" y="0"/>
                    <a:pt x="38" y="0"/>
                    <a:pt x="38" y="7"/>
                  </a:cubicBezTo>
                  <a:lnTo>
                    <a:pt x="38" y="7"/>
                  </a:lnTo>
                  <a:cubicBezTo>
                    <a:pt x="42" y="4"/>
                    <a:pt x="46" y="2"/>
                    <a:pt x="49" y="0"/>
                  </a:cubicBezTo>
                  <a:close/>
                  <a:moveTo>
                    <a:pt x="38" y="7"/>
                  </a:moveTo>
                  <a:cubicBezTo>
                    <a:pt x="21" y="16"/>
                    <a:pt x="1" y="28"/>
                    <a:pt x="4" y="28"/>
                  </a:cubicBezTo>
                  <a:cubicBezTo>
                    <a:pt x="5" y="28"/>
                    <a:pt x="15" y="24"/>
                    <a:pt x="37" y="12"/>
                  </a:cubicBezTo>
                  <a:cubicBezTo>
                    <a:pt x="37" y="10"/>
                    <a:pt x="37" y="8"/>
                    <a:pt x="38" y="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8"/>
            <p:cNvSpPr/>
            <p:nvPr/>
          </p:nvSpPr>
          <p:spPr>
            <a:xfrm>
              <a:off x="5611100" y="2676950"/>
              <a:ext cx="1225" cy="625"/>
            </a:xfrm>
            <a:custGeom>
              <a:rect b="b" l="l" r="r" t="t"/>
              <a:pathLst>
                <a:path extrusionOk="0" h="25" w="49">
                  <a:moveTo>
                    <a:pt x="48" y="0"/>
                  </a:moveTo>
                  <a:cubicBezTo>
                    <a:pt x="36" y="0"/>
                    <a:pt x="25" y="12"/>
                    <a:pt x="1" y="24"/>
                  </a:cubicBezTo>
                  <a:lnTo>
                    <a:pt x="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8"/>
            <p:cNvSpPr/>
            <p:nvPr/>
          </p:nvSpPr>
          <p:spPr>
            <a:xfrm>
              <a:off x="5616750" y="2676650"/>
              <a:ext cx="3600" cy="625"/>
            </a:xfrm>
            <a:custGeom>
              <a:rect b="b" l="l" r="r" t="t"/>
              <a:pathLst>
                <a:path extrusionOk="0" h="25" w="144">
                  <a:moveTo>
                    <a:pt x="144" y="0"/>
                  </a:moveTo>
                  <a:lnTo>
                    <a:pt x="144" y="0"/>
                  </a:lnTo>
                  <a:cubicBezTo>
                    <a:pt x="134" y="0"/>
                    <a:pt x="125" y="1"/>
                    <a:pt x="116" y="3"/>
                  </a:cubicBezTo>
                  <a:lnTo>
                    <a:pt x="116" y="3"/>
                  </a:lnTo>
                  <a:cubicBezTo>
                    <a:pt x="127" y="1"/>
                    <a:pt x="137" y="0"/>
                    <a:pt x="144" y="0"/>
                  </a:cubicBezTo>
                  <a:close/>
                  <a:moveTo>
                    <a:pt x="116" y="3"/>
                  </a:moveTo>
                  <a:cubicBezTo>
                    <a:pt x="73" y="9"/>
                    <a:pt x="10" y="24"/>
                    <a:pt x="1" y="24"/>
                  </a:cubicBezTo>
                  <a:cubicBezTo>
                    <a:pt x="49" y="24"/>
                    <a:pt x="81" y="9"/>
                    <a:pt x="116" y="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8"/>
            <p:cNvSpPr/>
            <p:nvPr/>
          </p:nvSpPr>
          <p:spPr>
            <a:xfrm>
              <a:off x="5612900" y="2676950"/>
              <a:ext cx="4450" cy="625"/>
            </a:xfrm>
            <a:custGeom>
              <a:rect b="b" l="l" r="r" t="t"/>
              <a:pathLst>
                <a:path extrusionOk="0" h="25" w="178">
                  <a:moveTo>
                    <a:pt x="0" y="0"/>
                  </a:moveTo>
                  <a:lnTo>
                    <a:pt x="0" y="0"/>
                  </a:lnTo>
                  <a:cubicBezTo>
                    <a:pt x="10" y="4"/>
                    <a:pt x="21" y="5"/>
                    <a:pt x="33" y="6"/>
                  </a:cubicBezTo>
                  <a:lnTo>
                    <a:pt x="33" y="6"/>
                  </a:lnTo>
                  <a:cubicBezTo>
                    <a:pt x="15" y="3"/>
                    <a:pt x="0" y="0"/>
                    <a:pt x="0" y="0"/>
                  </a:cubicBezTo>
                  <a:close/>
                  <a:moveTo>
                    <a:pt x="33" y="6"/>
                  </a:moveTo>
                  <a:cubicBezTo>
                    <a:pt x="65" y="11"/>
                    <a:pt x="107" y="19"/>
                    <a:pt x="102" y="23"/>
                  </a:cubicBezTo>
                  <a:lnTo>
                    <a:pt x="102" y="23"/>
                  </a:lnTo>
                  <a:cubicBezTo>
                    <a:pt x="131" y="19"/>
                    <a:pt x="177" y="12"/>
                    <a:pt x="131" y="12"/>
                  </a:cubicBezTo>
                  <a:cubicBezTo>
                    <a:pt x="113" y="6"/>
                    <a:pt x="89" y="6"/>
                    <a:pt x="66" y="6"/>
                  </a:cubicBezTo>
                  <a:cubicBezTo>
                    <a:pt x="55" y="6"/>
                    <a:pt x="43" y="6"/>
                    <a:pt x="33" y="6"/>
                  </a:cubicBezTo>
                  <a:close/>
                  <a:moveTo>
                    <a:pt x="102" y="23"/>
                  </a:moveTo>
                  <a:cubicBezTo>
                    <a:pt x="93" y="24"/>
                    <a:pt x="86" y="24"/>
                    <a:pt x="84" y="24"/>
                  </a:cubicBezTo>
                  <a:cubicBezTo>
                    <a:pt x="95" y="24"/>
                    <a:pt x="100" y="24"/>
                    <a:pt x="102" y="2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8"/>
            <p:cNvSpPr/>
            <p:nvPr/>
          </p:nvSpPr>
          <p:spPr>
            <a:xfrm>
              <a:off x="5609625" y="2676350"/>
              <a:ext cx="1350" cy="550"/>
            </a:xfrm>
            <a:custGeom>
              <a:rect b="b" l="l" r="r" t="t"/>
              <a:pathLst>
                <a:path extrusionOk="0" h="22" w="54">
                  <a:moveTo>
                    <a:pt x="0" y="1"/>
                  </a:moveTo>
                  <a:cubicBezTo>
                    <a:pt x="24" y="16"/>
                    <a:pt x="37" y="22"/>
                    <a:pt x="43" y="22"/>
                  </a:cubicBezTo>
                  <a:cubicBezTo>
                    <a:pt x="53" y="22"/>
                    <a:pt x="3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8" name="Google Shape;2778;p8"/>
            <p:cNvSpPr/>
            <p:nvPr/>
          </p:nvSpPr>
          <p:spPr>
            <a:xfrm>
              <a:off x="5609625" y="2676350"/>
              <a:ext cx="2100" cy="1525"/>
            </a:xfrm>
            <a:custGeom>
              <a:rect b="b" l="l" r="r" t="t"/>
              <a:pathLst>
                <a:path extrusionOk="0" h="61" w="84">
                  <a:moveTo>
                    <a:pt x="0" y="1"/>
                  </a:moveTo>
                  <a:cubicBezTo>
                    <a:pt x="84" y="60"/>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9" name="Google Shape;2779;p8"/>
            <p:cNvSpPr/>
            <p:nvPr/>
          </p:nvSpPr>
          <p:spPr>
            <a:xfrm>
              <a:off x="5610225" y="2676350"/>
              <a:ext cx="600" cy="25"/>
            </a:xfrm>
            <a:custGeom>
              <a:rect b="b" l="l" r="r" t="t"/>
              <a:pathLst>
                <a:path extrusionOk="0" h="1" w="24">
                  <a:moveTo>
                    <a:pt x="0" y="1"/>
                  </a:moveTo>
                  <a:cubicBezTo>
                    <a:pt x="12" y="1"/>
                    <a:pt x="24"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8"/>
            <p:cNvSpPr/>
            <p:nvPr/>
          </p:nvSpPr>
          <p:spPr>
            <a:xfrm>
              <a:off x="5610500" y="2676350"/>
              <a:ext cx="1225" cy="25"/>
            </a:xfrm>
            <a:custGeom>
              <a:rect b="b" l="l" r="r" t="t"/>
              <a:pathLst>
                <a:path extrusionOk="0" h="1" w="49">
                  <a:moveTo>
                    <a:pt x="1" y="1"/>
                  </a:moveTo>
                  <a:cubicBezTo>
                    <a:pt x="13" y="1"/>
                    <a:pt x="49" y="1"/>
                    <a:pt x="1" y="1"/>
                  </a:cubicBez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8"/>
            <p:cNvSpPr/>
            <p:nvPr/>
          </p:nvSpPr>
          <p:spPr>
            <a:xfrm>
              <a:off x="5611100" y="2676350"/>
              <a:ext cx="625" cy="25"/>
            </a:xfrm>
            <a:custGeom>
              <a:rect b="b" l="l" r="r" t="t"/>
              <a:pathLst>
                <a:path extrusionOk="0" h="1" w="25">
                  <a:moveTo>
                    <a:pt x="25" y="1"/>
                  </a:moveTo>
                  <a:cubicBezTo>
                    <a:pt x="1" y="1"/>
                    <a:pt x="1" y="1"/>
                    <a:pt x="25" y="1"/>
                  </a:cubicBezTo>
                  <a:cubicBezTo>
                    <a:pt x="25" y="1"/>
                    <a:pt x="25"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8"/>
            <p:cNvSpPr/>
            <p:nvPr/>
          </p:nvSpPr>
          <p:spPr>
            <a:xfrm>
              <a:off x="5603375" y="2675075"/>
              <a:ext cx="1500" cy="700"/>
            </a:xfrm>
            <a:custGeom>
              <a:rect b="b" l="l" r="r" t="t"/>
              <a:pathLst>
                <a:path extrusionOk="0" h="28" w="60">
                  <a:moveTo>
                    <a:pt x="43" y="1"/>
                  </a:moveTo>
                  <a:cubicBezTo>
                    <a:pt x="23" y="1"/>
                    <a:pt x="19" y="18"/>
                    <a:pt x="0" y="28"/>
                  </a:cubicBezTo>
                  <a:cubicBezTo>
                    <a:pt x="12" y="28"/>
                    <a:pt x="60" y="16"/>
                    <a:pt x="60" y="4"/>
                  </a:cubicBezTo>
                  <a:cubicBezTo>
                    <a:pt x="53" y="2"/>
                    <a:pt x="47" y="1"/>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8"/>
            <p:cNvSpPr/>
            <p:nvPr/>
          </p:nvSpPr>
          <p:spPr>
            <a:xfrm>
              <a:off x="5607225" y="2675750"/>
              <a:ext cx="1525" cy="325"/>
            </a:xfrm>
            <a:custGeom>
              <a:rect b="b" l="l" r="r" t="t"/>
              <a:pathLst>
                <a:path extrusionOk="0" h="13" w="61">
                  <a:moveTo>
                    <a:pt x="1" y="13"/>
                  </a:moveTo>
                  <a:cubicBezTo>
                    <a:pt x="13" y="13"/>
                    <a:pt x="37" y="1"/>
                    <a:pt x="60" y="1"/>
                  </a:cubicBezTo>
                  <a:cubicBezTo>
                    <a:pt x="37" y="1"/>
                    <a:pt x="13" y="13"/>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8"/>
            <p:cNvSpPr/>
            <p:nvPr/>
          </p:nvSpPr>
          <p:spPr>
            <a:xfrm>
              <a:off x="5608675" y="2675550"/>
              <a:ext cx="1050" cy="300"/>
            </a:xfrm>
            <a:custGeom>
              <a:rect b="b" l="l" r="r" t="t"/>
              <a:pathLst>
                <a:path extrusionOk="0" h="12" w="42">
                  <a:moveTo>
                    <a:pt x="36" y="0"/>
                  </a:moveTo>
                  <a:cubicBezTo>
                    <a:pt x="34" y="0"/>
                    <a:pt x="24" y="3"/>
                    <a:pt x="2" y="9"/>
                  </a:cubicBezTo>
                  <a:cubicBezTo>
                    <a:pt x="1" y="11"/>
                    <a:pt x="1" y="11"/>
                    <a:pt x="3" y="11"/>
                  </a:cubicBezTo>
                  <a:cubicBezTo>
                    <a:pt x="12" y="11"/>
                    <a:pt x="42"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8"/>
            <p:cNvSpPr/>
            <p:nvPr/>
          </p:nvSpPr>
          <p:spPr>
            <a:xfrm>
              <a:off x="5616475" y="2676050"/>
              <a:ext cx="3425" cy="325"/>
            </a:xfrm>
            <a:custGeom>
              <a:rect b="b" l="l" r="r" t="t"/>
              <a:pathLst>
                <a:path extrusionOk="0" h="13" w="137">
                  <a:moveTo>
                    <a:pt x="71" y="1"/>
                  </a:moveTo>
                  <a:cubicBezTo>
                    <a:pt x="70" y="2"/>
                    <a:pt x="68" y="2"/>
                    <a:pt x="66" y="3"/>
                  </a:cubicBezTo>
                  <a:lnTo>
                    <a:pt x="66" y="3"/>
                  </a:lnTo>
                  <a:cubicBezTo>
                    <a:pt x="106" y="1"/>
                    <a:pt x="136" y="1"/>
                    <a:pt x="71" y="1"/>
                  </a:cubicBezTo>
                  <a:close/>
                  <a:moveTo>
                    <a:pt x="66" y="3"/>
                  </a:moveTo>
                  <a:cubicBezTo>
                    <a:pt x="40" y="5"/>
                    <a:pt x="10" y="8"/>
                    <a:pt x="0" y="13"/>
                  </a:cubicBezTo>
                  <a:cubicBezTo>
                    <a:pt x="22" y="13"/>
                    <a:pt x="44" y="13"/>
                    <a:pt x="66" y="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8"/>
            <p:cNvSpPr/>
            <p:nvPr/>
          </p:nvSpPr>
          <p:spPr>
            <a:xfrm>
              <a:off x="5614675" y="2675750"/>
              <a:ext cx="1825" cy="325"/>
            </a:xfrm>
            <a:custGeom>
              <a:rect b="b" l="l" r="r" t="t"/>
              <a:pathLst>
                <a:path extrusionOk="0" h="13" w="73">
                  <a:moveTo>
                    <a:pt x="13" y="1"/>
                  </a:moveTo>
                  <a:cubicBezTo>
                    <a:pt x="1" y="1"/>
                    <a:pt x="72" y="13"/>
                    <a:pt x="72" y="13"/>
                  </a:cubicBezTo>
                  <a:cubicBezTo>
                    <a:pt x="36"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7" name="Google Shape;2787;p8"/>
            <p:cNvSpPr/>
            <p:nvPr/>
          </p:nvSpPr>
          <p:spPr>
            <a:xfrm>
              <a:off x="5615875" y="2676050"/>
              <a:ext cx="900" cy="25"/>
            </a:xfrm>
            <a:custGeom>
              <a:rect b="b" l="l" r="r" t="t"/>
              <a:pathLst>
                <a:path extrusionOk="0" h="1" w="36">
                  <a:moveTo>
                    <a:pt x="24" y="1"/>
                  </a:moveTo>
                  <a:cubicBezTo>
                    <a:pt x="36" y="1"/>
                    <a:pt x="0"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8" name="Google Shape;2788;p8"/>
            <p:cNvSpPr/>
            <p:nvPr/>
          </p:nvSpPr>
          <p:spPr>
            <a:xfrm>
              <a:off x="5614075" y="2676350"/>
              <a:ext cx="175" cy="250"/>
            </a:xfrm>
            <a:custGeom>
              <a:rect b="b" l="l" r="r" t="t"/>
              <a:pathLst>
                <a:path extrusionOk="0" h="10" w="7">
                  <a:moveTo>
                    <a:pt x="1" y="1"/>
                  </a:moveTo>
                  <a:cubicBezTo>
                    <a:pt x="1" y="7"/>
                    <a:pt x="4" y="9"/>
                    <a:pt x="5" y="9"/>
                  </a:cubicBezTo>
                  <a:cubicBezTo>
                    <a:pt x="7" y="9"/>
                    <a:pt x="7" y="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8"/>
            <p:cNvSpPr/>
            <p:nvPr/>
          </p:nvSpPr>
          <p:spPr>
            <a:xfrm>
              <a:off x="5614225" y="2675925"/>
              <a:ext cx="875" cy="150"/>
            </a:xfrm>
            <a:custGeom>
              <a:rect b="b" l="l" r="r" t="t"/>
              <a:pathLst>
                <a:path extrusionOk="0" h="6" w="35">
                  <a:moveTo>
                    <a:pt x="3" y="0"/>
                  </a:moveTo>
                  <a:cubicBezTo>
                    <a:pt x="0" y="0"/>
                    <a:pt x="3" y="2"/>
                    <a:pt x="19" y="6"/>
                  </a:cubicBezTo>
                  <a:cubicBezTo>
                    <a:pt x="34" y="6"/>
                    <a:pt x="8"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8"/>
            <p:cNvSpPr/>
            <p:nvPr/>
          </p:nvSpPr>
          <p:spPr>
            <a:xfrm>
              <a:off x="5625400" y="2673675"/>
              <a:ext cx="6850" cy="2400"/>
            </a:xfrm>
            <a:custGeom>
              <a:rect b="b" l="l" r="r" t="t"/>
              <a:pathLst>
                <a:path extrusionOk="0" h="96" w="274">
                  <a:moveTo>
                    <a:pt x="109" y="0"/>
                  </a:moveTo>
                  <a:cubicBezTo>
                    <a:pt x="51" y="0"/>
                    <a:pt x="0" y="6"/>
                    <a:pt x="12" y="36"/>
                  </a:cubicBezTo>
                  <a:cubicBezTo>
                    <a:pt x="36" y="96"/>
                    <a:pt x="119" y="72"/>
                    <a:pt x="155" y="84"/>
                  </a:cubicBezTo>
                  <a:cubicBezTo>
                    <a:pt x="63" y="36"/>
                    <a:pt x="45" y="22"/>
                    <a:pt x="61" y="22"/>
                  </a:cubicBezTo>
                  <a:cubicBezTo>
                    <a:pt x="84" y="22"/>
                    <a:pt x="169" y="47"/>
                    <a:pt x="220" y="47"/>
                  </a:cubicBezTo>
                  <a:cubicBezTo>
                    <a:pt x="254" y="47"/>
                    <a:pt x="273" y="36"/>
                    <a:pt x="250" y="0"/>
                  </a:cubicBezTo>
                  <a:lnTo>
                    <a:pt x="250" y="0"/>
                  </a:lnTo>
                  <a:cubicBezTo>
                    <a:pt x="244" y="2"/>
                    <a:pt x="233" y="3"/>
                    <a:pt x="219" y="3"/>
                  </a:cubicBezTo>
                  <a:cubicBezTo>
                    <a:pt x="190" y="3"/>
                    <a:pt x="148" y="0"/>
                    <a:pt x="10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8"/>
            <p:cNvSpPr/>
            <p:nvPr/>
          </p:nvSpPr>
          <p:spPr>
            <a:xfrm>
              <a:off x="5621825" y="2676050"/>
              <a:ext cx="5675" cy="625"/>
            </a:xfrm>
            <a:custGeom>
              <a:rect b="b" l="l" r="r" t="t"/>
              <a:pathLst>
                <a:path extrusionOk="0" h="25" w="227">
                  <a:moveTo>
                    <a:pt x="0" y="1"/>
                  </a:moveTo>
                  <a:cubicBezTo>
                    <a:pt x="18" y="7"/>
                    <a:pt x="33" y="10"/>
                    <a:pt x="46" y="10"/>
                  </a:cubicBezTo>
                  <a:cubicBezTo>
                    <a:pt x="60" y="10"/>
                    <a:pt x="72" y="7"/>
                    <a:pt x="84" y="1"/>
                  </a:cubicBezTo>
                  <a:close/>
                  <a:moveTo>
                    <a:pt x="84" y="1"/>
                  </a:moveTo>
                  <a:cubicBezTo>
                    <a:pt x="90" y="19"/>
                    <a:pt x="122" y="24"/>
                    <a:pt x="155" y="24"/>
                  </a:cubicBezTo>
                  <a:cubicBezTo>
                    <a:pt x="188" y="24"/>
                    <a:pt x="221" y="19"/>
                    <a:pt x="227" y="13"/>
                  </a:cubicBezTo>
                  <a:cubicBezTo>
                    <a:pt x="215" y="13"/>
                    <a:pt x="72" y="1"/>
                    <a:pt x="10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8"/>
            <p:cNvSpPr/>
            <p:nvPr/>
          </p:nvSpPr>
          <p:spPr>
            <a:xfrm>
              <a:off x="5618825" y="2674975"/>
              <a:ext cx="4800" cy="1400"/>
            </a:xfrm>
            <a:custGeom>
              <a:rect b="b" l="l" r="r" t="t"/>
              <a:pathLst>
                <a:path extrusionOk="0" h="56" w="192">
                  <a:moveTo>
                    <a:pt x="78" y="0"/>
                  </a:moveTo>
                  <a:cubicBezTo>
                    <a:pt x="55" y="0"/>
                    <a:pt x="34" y="6"/>
                    <a:pt x="13" y="20"/>
                  </a:cubicBezTo>
                  <a:cubicBezTo>
                    <a:pt x="37" y="20"/>
                    <a:pt x="37" y="20"/>
                    <a:pt x="37" y="32"/>
                  </a:cubicBezTo>
                  <a:cubicBezTo>
                    <a:pt x="49" y="32"/>
                    <a:pt x="61" y="32"/>
                    <a:pt x="85" y="44"/>
                  </a:cubicBezTo>
                  <a:lnTo>
                    <a:pt x="108" y="44"/>
                  </a:lnTo>
                  <a:cubicBezTo>
                    <a:pt x="85" y="44"/>
                    <a:pt x="85" y="32"/>
                    <a:pt x="132" y="8"/>
                  </a:cubicBezTo>
                  <a:cubicBezTo>
                    <a:pt x="113" y="3"/>
                    <a:pt x="95" y="0"/>
                    <a:pt x="78" y="0"/>
                  </a:cubicBezTo>
                  <a:close/>
                  <a:moveTo>
                    <a:pt x="25" y="44"/>
                  </a:moveTo>
                  <a:cubicBezTo>
                    <a:pt x="32" y="47"/>
                    <a:pt x="38" y="50"/>
                    <a:pt x="44" y="51"/>
                  </a:cubicBezTo>
                  <a:lnTo>
                    <a:pt x="44" y="51"/>
                  </a:lnTo>
                  <a:cubicBezTo>
                    <a:pt x="75" y="48"/>
                    <a:pt x="108" y="44"/>
                    <a:pt x="25" y="44"/>
                  </a:cubicBezTo>
                  <a:close/>
                  <a:moveTo>
                    <a:pt x="85" y="44"/>
                  </a:moveTo>
                  <a:cubicBezTo>
                    <a:pt x="73" y="50"/>
                    <a:pt x="64" y="53"/>
                    <a:pt x="55" y="53"/>
                  </a:cubicBezTo>
                  <a:cubicBezTo>
                    <a:pt x="51" y="53"/>
                    <a:pt x="47" y="52"/>
                    <a:pt x="44" y="51"/>
                  </a:cubicBezTo>
                  <a:lnTo>
                    <a:pt x="44" y="51"/>
                  </a:lnTo>
                  <a:cubicBezTo>
                    <a:pt x="21" y="53"/>
                    <a:pt x="0" y="56"/>
                    <a:pt x="25" y="56"/>
                  </a:cubicBezTo>
                  <a:cubicBezTo>
                    <a:pt x="13" y="56"/>
                    <a:pt x="192" y="44"/>
                    <a:pt x="85" y="4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8"/>
            <p:cNvSpPr/>
            <p:nvPr/>
          </p:nvSpPr>
          <p:spPr>
            <a:xfrm>
              <a:off x="5620925" y="2676050"/>
              <a:ext cx="25" cy="925"/>
            </a:xfrm>
            <a:custGeom>
              <a:rect b="b" l="l" r="r" t="t"/>
              <a:pathLst>
                <a:path extrusionOk="0" h="37" w="1">
                  <a:moveTo>
                    <a:pt x="1" y="13"/>
                  </a:moveTo>
                  <a:cubicBezTo>
                    <a:pt x="1" y="36"/>
                    <a:pt x="1" y="1"/>
                    <a:pt x="1" y="13"/>
                  </a:cubicBezTo>
                  <a:cubicBezTo>
                    <a:pt x="1" y="13"/>
                    <a:pt x="1" y="13"/>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8"/>
            <p:cNvSpPr/>
            <p:nvPr/>
          </p:nvSpPr>
          <p:spPr>
            <a:xfrm>
              <a:off x="5605750" y="2673975"/>
              <a:ext cx="325" cy="25"/>
            </a:xfrm>
            <a:custGeom>
              <a:rect b="b" l="l" r="r" t="t"/>
              <a:pathLst>
                <a:path extrusionOk="0" h="1" w="13">
                  <a:moveTo>
                    <a:pt x="0" y="0"/>
                  </a:moveTo>
                  <a:cubicBezTo>
                    <a:pt x="12" y="0"/>
                    <a:pt x="12" y="0"/>
                    <a:pt x="12" y="0"/>
                  </a:cubicBez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8"/>
            <p:cNvSpPr/>
            <p:nvPr/>
          </p:nvSpPr>
          <p:spPr>
            <a:xfrm>
              <a:off x="5605300" y="2674325"/>
              <a:ext cx="3150" cy="850"/>
            </a:xfrm>
            <a:custGeom>
              <a:rect b="b" l="l" r="r" t="t"/>
              <a:pathLst>
                <a:path extrusionOk="0" h="34" w="126">
                  <a:moveTo>
                    <a:pt x="7" y="0"/>
                  </a:moveTo>
                  <a:cubicBezTo>
                    <a:pt x="1" y="0"/>
                    <a:pt x="6" y="3"/>
                    <a:pt x="30" y="10"/>
                  </a:cubicBezTo>
                  <a:cubicBezTo>
                    <a:pt x="24" y="10"/>
                    <a:pt x="36" y="13"/>
                    <a:pt x="44" y="15"/>
                  </a:cubicBezTo>
                  <a:lnTo>
                    <a:pt x="44" y="15"/>
                  </a:lnTo>
                  <a:cubicBezTo>
                    <a:pt x="39" y="13"/>
                    <a:pt x="35" y="12"/>
                    <a:pt x="30" y="10"/>
                  </a:cubicBezTo>
                  <a:lnTo>
                    <a:pt x="30" y="10"/>
                  </a:lnTo>
                  <a:cubicBezTo>
                    <a:pt x="46" y="14"/>
                    <a:pt x="50" y="15"/>
                    <a:pt x="49" y="15"/>
                  </a:cubicBezTo>
                  <a:cubicBezTo>
                    <a:pt x="48" y="15"/>
                    <a:pt x="46" y="15"/>
                    <a:pt x="44" y="15"/>
                  </a:cubicBezTo>
                  <a:lnTo>
                    <a:pt x="44" y="15"/>
                  </a:lnTo>
                  <a:cubicBezTo>
                    <a:pt x="75" y="25"/>
                    <a:pt x="105" y="34"/>
                    <a:pt x="126" y="34"/>
                  </a:cubicBezTo>
                  <a:cubicBezTo>
                    <a:pt x="100" y="17"/>
                    <a:pt x="21"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6" name="Google Shape;2796;p8"/>
            <p:cNvSpPr/>
            <p:nvPr/>
          </p:nvSpPr>
          <p:spPr>
            <a:xfrm>
              <a:off x="5606175" y="2673525"/>
              <a:ext cx="1425" cy="800"/>
            </a:xfrm>
            <a:custGeom>
              <a:rect b="b" l="l" r="r" t="t"/>
              <a:pathLst>
                <a:path extrusionOk="0" h="32" w="57">
                  <a:moveTo>
                    <a:pt x="3" y="1"/>
                  </a:moveTo>
                  <a:cubicBezTo>
                    <a:pt x="1" y="1"/>
                    <a:pt x="10" y="8"/>
                    <a:pt x="43" y="30"/>
                  </a:cubicBezTo>
                  <a:cubicBezTo>
                    <a:pt x="45" y="31"/>
                    <a:pt x="47" y="31"/>
                    <a:pt x="48" y="31"/>
                  </a:cubicBezTo>
                  <a:cubicBezTo>
                    <a:pt x="56" y="31"/>
                    <a:pt x="6"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7" name="Google Shape;2797;p8"/>
            <p:cNvSpPr/>
            <p:nvPr/>
          </p:nvSpPr>
          <p:spPr>
            <a:xfrm>
              <a:off x="5614075" y="2674575"/>
              <a:ext cx="2425" cy="600"/>
            </a:xfrm>
            <a:custGeom>
              <a:rect b="b" l="l" r="r" t="t"/>
              <a:pathLst>
                <a:path extrusionOk="0" h="24" w="97">
                  <a:moveTo>
                    <a:pt x="48" y="0"/>
                  </a:moveTo>
                  <a:cubicBezTo>
                    <a:pt x="31" y="0"/>
                    <a:pt x="13" y="6"/>
                    <a:pt x="1" y="24"/>
                  </a:cubicBezTo>
                  <a:cubicBezTo>
                    <a:pt x="37" y="12"/>
                    <a:pt x="72" y="12"/>
                    <a:pt x="96" y="12"/>
                  </a:cubicBezTo>
                  <a:cubicBezTo>
                    <a:pt x="84" y="6"/>
                    <a:pt x="66"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8"/>
            <p:cNvSpPr/>
            <p:nvPr/>
          </p:nvSpPr>
          <p:spPr>
            <a:xfrm>
              <a:off x="5628075" y="2676350"/>
              <a:ext cx="700" cy="250"/>
            </a:xfrm>
            <a:custGeom>
              <a:rect b="b" l="l" r="r" t="t"/>
              <a:pathLst>
                <a:path extrusionOk="0" h="10" w="28">
                  <a:moveTo>
                    <a:pt x="0" y="1"/>
                  </a:moveTo>
                  <a:lnTo>
                    <a:pt x="0" y="1"/>
                  </a:lnTo>
                  <a:cubicBezTo>
                    <a:pt x="6" y="7"/>
                    <a:pt x="18" y="9"/>
                    <a:pt x="23" y="9"/>
                  </a:cubicBezTo>
                  <a:cubicBezTo>
                    <a:pt x="27" y="9"/>
                    <a:pt x="24" y="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8"/>
            <p:cNvSpPr/>
            <p:nvPr/>
          </p:nvSpPr>
          <p:spPr>
            <a:xfrm>
              <a:off x="5627775" y="2676350"/>
              <a:ext cx="950" cy="150"/>
            </a:xfrm>
            <a:custGeom>
              <a:rect b="b" l="l" r="r" t="t"/>
              <a:pathLst>
                <a:path extrusionOk="0" h="6" w="38">
                  <a:moveTo>
                    <a:pt x="0" y="1"/>
                  </a:moveTo>
                  <a:cubicBezTo>
                    <a:pt x="16" y="5"/>
                    <a:pt x="26" y="6"/>
                    <a:pt x="30" y="6"/>
                  </a:cubicBezTo>
                  <a:cubicBezTo>
                    <a:pt x="38" y="6"/>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8"/>
            <p:cNvSpPr/>
            <p:nvPr/>
          </p:nvSpPr>
          <p:spPr>
            <a:xfrm>
              <a:off x="5630975" y="2676225"/>
              <a:ext cx="750" cy="575"/>
            </a:xfrm>
            <a:custGeom>
              <a:rect b="b" l="l" r="r" t="t"/>
              <a:pathLst>
                <a:path extrusionOk="0" h="23" w="30">
                  <a:moveTo>
                    <a:pt x="4" y="1"/>
                  </a:moveTo>
                  <a:cubicBezTo>
                    <a:pt x="0" y="1"/>
                    <a:pt x="23" y="22"/>
                    <a:pt x="28" y="22"/>
                  </a:cubicBezTo>
                  <a:cubicBezTo>
                    <a:pt x="29" y="22"/>
                    <a:pt x="29" y="21"/>
                    <a:pt x="27" y="17"/>
                  </a:cubicBezTo>
                  <a:cubicBezTo>
                    <a:pt x="12" y="5"/>
                    <a:pt x="5"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8"/>
            <p:cNvSpPr/>
            <p:nvPr/>
          </p:nvSpPr>
          <p:spPr>
            <a:xfrm>
              <a:off x="5644750" y="2676650"/>
              <a:ext cx="325" cy="25"/>
            </a:xfrm>
            <a:custGeom>
              <a:rect b="b" l="l" r="r" t="t"/>
              <a:pathLst>
                <a:path extrusionOk="0" h="1" w="13">
                  <a:moveTo>
                    <a:pt x="12" y="0"/>
                  </a:moveTo>
                  <a:cubicBezTo>
                    <a:pt x="12" y="0"/>
                    <a:pt x="12" y="0"/>
                    <a:pt x="12" y="0"/>
                  </a:cubicBezTo>
                  <a:cubicBezTo>
                    <a:pt x="0"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8"/>
            <p:cNvSpPr/>
            <p:nvPr/>
          </p:nvSpPr>
          <p:spPr>
            <a:xfrm>
              <a:off x="5564675" y="2597400"/>
              <a:ext cx="172950" cy="80675"/>
            </a:xfrm>
            <a:custGeom>
              <a:rect b="b" l="l" r="r" t="t"/>
              <a:pathLst>
                <a:path extrusionOk="0" h="3227" w="6918">
                  <a:moveTo>
                    <a:pt x="5823" y="2956"/>
                  </a:moveTo>
                  <a:cubicBezTo>
                    <a:pt x="5828" y="2957"/>
                    <a:pt x="5835" y="2958"/>
                    <a:pt x="5842" y="2958"/>
                  </a:cubicBezTo>
                  <a:lnTo>
                    <a:pt x="5842" y="2958"/>
                  </a:lnTo>
                  <a:cubicBezTo>
                    <a:pt x="5836" y="2957"/>
                    <a:pt x="5829" y="2956"/>
                    <a:pt x="5823" y="2956"/>
                  </a:cubicBezTo>
                  <a:close/>
                  <a:moveTo>
                    <a:pt x="73" y="3038"/>
                  </a:moveTo>
                  <a:lnTo>
                    <a:pt x="73" y="3038"/>
                  </a:lnTo>
                  <a:cubicBezTo>
                    <a:pt x="72" y="3038"/>
                    <a:pt x="72" y="3039"/>
                    <a:pt x="72" y="3040"/>
                  </a:cubicBezTo>
                  <a:cubicBezTo>
                    <a:pt x="72" y="3040"/>
                    <a:pt x="73" y="3039"/>
                    <a:pt x="73" y="3038"/>
                  </a:cubicBezTo>
                  <a:close/>
                  <a:moveTo>
                    <a:pt x="83" y="1"/>
                  </a:moveTo>
                  <a:cubicBezTo>
                    <a:pt x="77" y="1"/>
                    <a:pt x="74" y="2"/>
                    <a:pt x="72" y="3"/>
                  </a:cubicBezTo>
                  <a:cubicBezTo>
                    <a:pt x="0" y="51"/>
                    <a:pt x="84" y="682"/>
                    <a:pt x="84" y="801"/>
                  </a:cubicBezTo>
                  <a:cubicBezTo>
                    <a:pt x="84" y="1146"/>
                    <a:pt x="60" y="1504"/>
                    <a:pt x="72" y="1849"/>
                  </a:cubicBezTo>
                  <a:cubicBezTo>
                    <a:pt x="84" y="2123"/>
                    <a:pt x="0" y="2385"/>
                    <a:pt x="0" y="2659"/>
                  </a:cubicBezTo>
                  <a:cubicBezTo>
                    <a:pt x="0" y="2704"/>
                    <a:pt x="76" y="3010"/>
                    <a:pt x="73" y="3038"/>
                  </a:cubicBezTo>
                  <a:lnTo>
                    <a:pt x="73" y="3038"/>
                  </a:lnTo>
                  <a:cubicBezTo>
                    <a:pt x="180" y="2836"/>
                    <a:pt x="286" y="2741"/>
                    <a:pt x="286" y="2444"/>
                  </a:cubicBezTo>
                  <a:cubicBezTo>
                    <a:pt x="286" y="2361"/>
                    <a:pt x="334" y="1873"/>
                    <a:pt x="274" y="1825"/>
                  </a:cubicBezTo>
                  <a:cubicBezTo>
                    <a:pt x="322" y="1337"/>
                    <a:pt x="369" y="765"/>
                    <a:pt x="274" y="289"/>
                  </a:cubicBezTo>
                  <a:lnTo>
                    <a:pt x="274" y="289"/>
                  </a:lnTo>
                  <a:cubicBezTo>
                    <a:pt x="449" y="355"/>
                    <a:pt x="1042" y="789"/>
                    <a:pt x="1278" y="789"/>
                  </a:cubicBezTo>
                  <a:cubicBezTo>
                    <a:pt x="1300" y="789"/>
                    <a:pt x="1319" y="785"/>
                    <a:pt x="1334" y="777"/>
                  </a:cubicBezTo>
                  <a:cubicBezTo>
                    <a:pt x="1822" y="992"/>
                    <a:pt x="2263" y="1230"/>
                    <a:pt x="2775" y="1408"/>
                  </a:cubicBezTo>
                  <a:lnTo>
                    <a:pt x="2739" y="1408"/>
                  </a:lnTo>
                  <a:cubicBezTo>
                    <a:pt x="2929" y="1492"/>
                    <a:pt x="3144" y="1587"/>
                    <a:pt x="3346" y="1682"/>
                  </a:cubicBezTo>
                  <a:cubicBezTo>
                    <a:pt x="3322" y="1766"/>
                    <a:pt x="4096" y="2016"/>
                    <a:pt x="4191" y="2075"/>
                  </a:cubicBezTo>
                  <a:cubicBezTo>
                    <a:pt x="4263" y="2325"/>
                    <a:pt x="5108" y="2468"/>
                    <a:pt x="5299" y="2528"/>
                  </a:cubicBezTo>
                  <a:cubicBezTo>
                    <a:pt x="5501" y="2575"/>
                    <a:pt x="5656" y="2635"/>
                    <a:pt x="5846" y="2694"/>
                  </a:cubicBezTo>
                  <a:cubicBezTo>
                    <a:pt x="5977" y="2742"/>
                    <a:pt x="6037" y="2861"/>
                    <a:pt x="6227" y="2932"/>
                  </a:cubicBezTo>
                  <a:cubicBezTo>
                    <a:pt x="6197" y="2955"/>
                    <a:pt x="6076" y="2963"/>
                    <a:pt x="5970" y="2963"/>
                  </a:cubicBezTo>
                  <a:cubicBezTo>
                    <a:pt x="5921" y="2963"/>
                    <a:pt x="5874" y="2961"/>
                    <a:pt x="5842" y="2958"/>
                  </a:cubicBezTo>
                  <a:lnTo>
                    <a:pt x="5842" y="2958"/>
                  </a:lnTo>
                  <a:cubicBezTo>
                    <a:pt x="5859" y="2962"/>
                    <a:pt x="5873" y="2968"/>
                    <a:pt x="5882" y="2968"/>
                  </a:cubicBezTo>
                  <a:cubicBezTo>
                    <a:pt x="5879" y="2968"/>
                    <a:pt x="5876" y="2969"/>
                    <a:pt x="5871" y="2969"/>
                  </a:cubicBezTo>
                  <a:cubicBezTo>
                    <a:pt x="5781" y="2969"/>
                    <a:pt x="5408" y="2883"/>
                    <a:pt x="5168" y="2883"/>
                  </a:cubicBezTo>
                  <a:cubicBezTo>
                    <a:pt x="5065" y="2883"/>
                    <a:pt x="4986" y="2899"/>
                    <a:pt x="4965" y="2944"/>
                  </a:cubicBezTo>
                  <a:cubicBezTo>
                    <a:pt x="4965" y="2980"/>
                    <a:pt x="4989" y="3016"/>
                    <a:pt x="5013" y="3028"/>
                  </a:cubicBezTo>
                  <a:cubicBezTo>
                    <a:pt x="4987" y="3047"/>
                    <a:pt x="4968" y="3056"/>
                    <a:pt x="4958" y="3056"/>
                  </a:cubicBezTo>
                  <a:cubicBezTo>
                    <a:pt x="4950" y="3056"/>
                    <a:pt x="4948" y="3050"/>
                    <a:pt x="4953" y="3040"/>
                  </a:cubicBezTo>
                  <a:cubicBezTo>
                    <a:pt x="4993" y="3000"/>
                    <a:pt x="4885" y="2977"/>
                    <a:pt x="4806" y="2977"/>
                  </a:cubicBezTo>
                  <a:cubicBezTo>
                    <a:pt x="4790" y="2977"/>
                    <a:pt x="4775" y="2978"/>
                    <a:pt x="4763" y="2980"/>
                  </a:cubicBezTo>
                  <a:cubicBezTo>
                    <a:pt x="4691" y="2984"/>
                    <a:pt x="4621" y="2985"/>
                    <a:pt x="4552" y="2985"/>
                  </a:cubicBezTo>
                  <a:cubicBezTo>
                    <a:pt x="4414" y="2985"/>
                    <a:pt x="4279" y="2980"/>
                    <a:pt x="4144" y="2980"/>
                  </a:cubicBezTo>
                  <a:cubicBezTo>
                    <a:pt x="3987" y="2980"/>
                    <a:pt x="3813" y="3044"/>
                    <a:pt x="3652" y="3044"/>
                  </a:cubicBezTo>
                  <a:cubicBezTo>
                    <a:pt x="3629" y="3044"/>
                    <a:pt x="3606" y="3042"/>
                    <a:pt x="3584" y="3040"/>
                  </a:cubicBezTo>
                  <a:cubicBezTo>
                    <a:pt x="3563" y="3037"/>
                    <a:pt x="3539" y="3035"/>
                    <a:pt x="3511" y="3035"/>
                  </a:cubicBezTo>
                  <a:cubicBezTo>
                    <a:pt x="3316" y="3035"/>
                    <a:pt x="2974" y="3099"/>
                    <a:pt x="2786" y="3099"/>
                  </a:cubicBezTo>
                  <a:cubicBezTo>
                    <a:pt x="2589" y="3099"/>
                    <a:pt x="2736" y="3221"/>
                    <a:pt x="2881" y="3221"/>
                  </a:cubicBezTo>
                  <a:cubicBezTo>
                    <a:pt x="2893" y="3221"/>
                    <a:pt x="2905" y="3220"/>
                    <a:pt x="2917" y="3218"/>
                  </a:cubicBezTo>
                  <a:cubicBezTo>
                    <a:pt x="3036" y="3218"/>
                    <a:pt x="3144" y="3170"/>
                    <a:pt x="3251" y="3170"/>
                  </a:cubicBezTo>
                  <a:cubicBezTo>
                    <a:pt x="3261" y="3153"/>
                    <a:pt x="3334" y="3147"/>
                    <a:pt x="3433" y="3147"/>
                  </a:cubicBezTo>
                  <a:cubicBezTo>
                    <a:pt x="3673" y="3147"/>
                    <a:pt x="4072" y="3182"/>
                    <a:pt x="4156" y="3182"/>
                  </a:cubicBezTo>
                  <a:cubicBezTo>
                    <a:pt x="4549" y="3182"/>
                    <a:pt x="4941" y="3182"/>
                    <a:pt x="5334" y="3194"/>
                  </a:cubicBezTo>
                  <a:cubicBezTo>
                    <a:pt x="5396" y="3216"/>
                    <a:pt x="5560" y="3227"/>
                    <a:pt x="5760" y="3227"/>
                  </a:cubicBezTo>
                  <a:cubicBezTo>
                    <a:pt x="6215" y="3227"/>
                    <a:pt x="6854" y="3171"/>
                    <a:pt x="6870" y="3063"/>
                  </a:cubicBezTo>
                  <a:cubicBezTo>
                    <a:pt x="6918" y="2813"/>
                    <a:pt x="5870" y="2539"/>
                    <a:pt x="5703" y="2444"/>
                  </a:cubicBezTo>
                  <a:cubicBezTo>
                    <a:pt x="5501" y="2361"/>
                    <a:pt x="5275" y="2301"/>
                    <a:pt x="5072" y="2218"/>
                  </a:cubicBezTo>
                  <a:cubicBezTo>
                    <a:pt x="4918" y="2158"/>
                    <a:pt x="4763" y="1980"/>
                    <a:pt x="4656" y="1932"/>
                  </a:cubicBezTo>
                  <a:cubicBezTo>
                    <a:pt x="4299" y="1706"/>
                    <a:pt x="3763" y="1551"/>
                    <a:pt x="3370" y="1396"/>
                  </a:cubicBezTo>
                  <a:cubicBezTo>
                    <a:pt x="3072" y="1289"/>
                    <a:pt x="2810" y="1111"/>
                    <a:pt x="2524" y="992"/>
                  </a:cubicBezTo>
                  <a:cubicBezTo>
                    <a:pt x="2298" y="896"/>
                    <a:pt x="2060" y="884"/>
                    <a:pt x="1834" y="789"/>
                  </a:cubicBezTo>
                  <a:cubicBezTo>
                    <a:pt x="1560" y="670"/>
                    <a:pt x="1274" y="468"/>
                    <a:pt x="1012" y="349"/>
                  </a:cubicBezTo>
                  <a:cubicBezTo>
                    <a:pt x="933" y="315"/>
                    <a:pt x="186" y="1"/>
                    <a:pt x="8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8"/>
            <p:cNvSpPr/>
            <p:nvPr/>
          </p:nvSpPr>
          <p:spPr>
            <a:xfrm>
              <a:off x="5653375" y="2673375"/>
              <a:ext cx="925" cy="25"/>
            </a:xfrm>
            <a:custGeom>
              <a:rect b="b" l="l" r="r" t="t"/>
              <a:pathLst>
                <a:path extrusionOk="0" h="1" w="37">
                  <a:moveTo>
                    <a:pt x="36" y="1"/>
                  </a:moveTo>
                  <a:cubicBezTo>
                    <a:pt x="24" y="1"/>
                    <a:pt x="12" y="1"/>
                    <a:pt x="0" y="1"/>
                  </a:cubicBezTo>
                  <a:cubicBezTo>
                    <a:pt x="12" y="1"/>
                    <a:pt x="24"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8"/>
            <p:cNvSpPr/>
            <p:nvPr/>
          </p:nvSpPr>
          <p:spPr>
            <a:xfrm>
              <a:off x="5623150" y="2673675"/>
              <a:ext cx="1475" cy="375"/>
            </a:xfrm>
            <a:custGeom>
              <a:rect b="b" l="l" r="r" t="t"/>
              <a:pathLst>
                <a:path extrusionOk="0" h="15" w="59">
                  <a:moveTo>
                    <a:pt x="43" y="0"/>
                  </a:moveTo>
                  <a:cubicBezTo>
                    <a:pt x="35" y="0"/>
                    <a:pt x="11" y="11"/>
                    <a:pt x="10" y="11"/>
                  </a:cubicBezTo>
                  <a:cubicBezTo>
                    <a:pt x="10" y="11"/>
                    <a:pt x="15" y="8"/>
                    <a:pt x="31" y="0"/>
                  </a:cubicBezTo>
                  <a:lnTo>
                    <a:pt x="31" y="0"/>
                  </a:lnTo>
                  <a:cubicBezTo>
                    <a:pt x="1" y="10"/>
                    <a:pt x="0" y="14"/>
                    <a:pt x="9" y="14"/>
                  </a:cubicBezTo>
                  <a:cubicBezTo>
                    <a:pt x="21" y="14"/>
                    <a:pt x="49" y="7"/>
                    <a:pt x="43" y="0"/>
                  </a:cubicBezTo>
                  <a:lnTo>
                    <a:pt x="43" y="0"/>
                  </a:lnTo>
                  <a:cubicBezTo>
                    <a:pt x="51" y="4"/>
                    <a:pt x="55" y="6"/>
                    <a:pt x="56" y="6"/>
                  </a:cubicBezTo>
                  <a:cubicBezTo>
                    <a:pt x="58" y="6"/>
                    <a:pt x="51" y="0"/>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5" name="Google Shape;2805;p8"/>
            <p:cNvSpPr/>
            <p:nvPr/>
          </p:nvSpPr>
          <p:spPr>
            <a:xfrm>
              <a:off x="5634925" y="2673675"/>
              <a:ext cx="625" cy="325"/>
            </a:xfrm>
            <a:custGeom>
              <a:rect b="b" l="l" r="r" t="t"/>
              <a:pathLst>
                <a:path extrusionOk="0" h="13" w="25">
                  <a:moveTo>
                    <a:pt x="0" y="0"/>
                  </a:moveTo>
                  <a:cubicBezTo>
                    <a:pt x="0" y="12"/>
                    <a:pt x="12" y="12"/>
                    <a:pt x="24" y="12"/>
                  </a:cubicBezTo>
                  <a:cubicBezTo>
                    <a:pt x="24" y="12"/>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6" name="Google Shape;2806;p8"/>
            <p:cNvSpPr/>
            <p:nvPr/>
          </p:nvSpPr>
          <p:spPr>
            <a:xfrm>
              <a:off x="5655425" y="2672950"/>
              <a:ext cx="950" cy="150"/>
            </a:xfrm>
            <a:custGeom>
              <a:rect b="b" l="l" r="r" t="t"/>
              <a:pathLst>
                <a:path extrusionOk="0" h="6" w="38">
                  <a:moveTo>
                    <a:pt x="3" y="0"/>
                  </a:moveTo>
                  <a:lnTo>
                    <a:pt x="3" y="0"/>
                  </a:lnTo>
                  <a:cubicBezTo>
                    <a:pt x="0" y="0"/>
                    <a:pt x="30" y="6"/>
                    <a:pt x="37" y="6"/>
                  </a:cubicBezTo>
                  <a:cubicBezTo>
                    <a:pt x="14" y="2"/>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8"/>
            <p:cNvSpPr/>
            <p:nvPr/>
          </p:nvSpPr>
          <p:spPr>
            <a:xfrm>
              <a:off x="5659325" y="2672175"/>
              <a:ext cx="4200" cy="625"/>
            </a:xfrm>
            <a:custGeom>
              <a:rect b="b" l="l" r="r" t="t"/>
              <a:pathLst>
                <a:path extrusionOk="0" h="25" w="168">
                  <a:moveTo>
                    <a:pt x="72" y="1"/>
                  </a:moveTo>
                  <a:cubicBezTo>
                    <a:pt x="72" y="13"/>
                    <a:pt x="1" y="13"/>
                    <a:pt x="60" y="25"/>
                  </a:cubicBezTo>
                  <a:cubicBezTo>
                    <a:pt x="72" y="13"/>
                    <a:pt x="167" y="1"/>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8"/>
            <p:cNvSpPr/>
            <p:nvPr/>
          </p:nvSpPr>
          <p:spPr>
            <a:xfrm>
              <a:off x="5644150" y="2638100"/>
              <a:ext cx="2400" cy="800"/>
            </a:xfrm>
            <a:custGeom>
              <a:rect b="b" l="l" r="r" t="t"/>
              <a:pathLst>
                <a:path extrusionOk="0" h="32" w="96">
                  <a:moveTo>
                    <a:pt x="13" y="1"/>
                  </a:moveTo>
                  <a:cubicBezTo>
                    <a:pt x="7" y="1"/>
                    <a:pt x="2" y="3"/>
                    <a:pt x="0" y="7"/>
                  </a:cubicBezTo>
                  <a:cubicBezTo>
                    <a:pt x="24" y="7"/>
                    <a:pt x="48" y="18"/>
                    <a:pt x="60" y="30"/>
                  </a:cubicBezTo>
                  <a:cubicBezTo>
                    <a:pt x="65" y="31"/>
                    <a:pt x="69" y="32"/>
                    <a:pt x="72" y="32"/>
                  </a:cubicBezTo>
                  <a:cubicBezTo>
                    <a:pt x="95" y="32"/>
                    <a:pt x="40"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8"/>
            <p:cNvSpPr/>
            <p:nvPr/>
          </p:nvSpPr>
          <p:spPr>
            <a:xfrm>
              <a:off x="5702475" y="2715050"/>
              <a:ext cx="1225" cy="25"/>
            </a:xfrm>
            <a:custGeom>
              <a:rect b="b" l="l" r="r" t="t"/>
              <a:pathLst>
                <a:path extrusionOk="0" h="1" w="49">
                  <a:moveTo>
                    <a:pt x="1" y="0"/>
                  </a:moveTo>
                  <a:cubicBezTo>
                    <a:pt x="49"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8"/>
            <p:cNvSpPr/>
            <p:nvPr/>
          </p:nvSpPr>
          <p:spPr>
            <a:xfrm>
              <a:off x="5696525" y="2712075"/>
              <a:ext cx="1225" cy="25"/>
            </a:xfrm>
            <a:custGeom>
              <a:rect b="b" l="l" r="r" t="t"/>
              <a:pathLst>
                <a:path extrusionOk="0" h="1" w="49">
                  <a:moveTo>
                    <a:pt x="1" y="0"/>
                  </a:moveTo>
                  <a:cubicBezTo>
                    <a:pt x="1" y="0"/>
                    <a:pt x="48"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8"/>
            <p:cNvSpPr/>
            <p:nvPr/>
          </p:nvSpPr>
          <p:spPr>
            <a:xfrm>
              <a:off x="5701900" y="2712675"/>
              <a:ext cx="600" cy="25"/>
            </a:xfrm>
            <a:custGeom>
              <a:rect b="b" l="l" r="r" t="t"/>
              <a:pathLst>
                <a:path extrusionOk="0" h="1" w="24">
                  <a:moveTo>
                    <a:pt x="0" y="0"/>
                  </a:moveTo>
                  <a:cubicBezTo>
                    <a:pt x="0"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8"/>
            <p:cNvSpPr/>
            <p:nvPr/>
          </p:nvSpPr>
          <p:spPr>
            <a:xfrm>
              <a:off x="5695950" y="2712750"/>
              <a:ext cx="1500" cy="250"/>
            </a:xfrm>
            <a:custGeom>
              <a:rect b="b" l="l" r="r" t="t"/>
              <a:pathLst>
                <a:path extrusionOk="0" h="10" w="60">
                  <a:moveTo>
                    <a:pt x="43" y="0"/>
                  </a:moveTo>
                  <a:cubicBezTo>
                    <a:pt x="33" y="0"/>
                    <a:pt x="18" y="3"/>
                    <a:pt x="0" y="9"/>
                  </a:cubicBezTo>
                  <a:lnTo>
                    <a:pt x="60" y="9"/>
                  </a:lnTo>
                  <a:cubicBezTo>
                    <a:pt x="60" y="3"/>
                    <a:pt x="54" y="0"/>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8"/>
            <p:cNvSpPr/>
            <p:nvPr/>
          </p:nvSpPr>
          <p:spPr>
            <a:xfrm>
              <a:off x="5697125" y="2713550"/>
              <a:ext cx="925" cy="25"/>
            </a:xfrm>
            <a:custGeom>
              <a:rect b="b" l="l" r="r" t="t"/>
              <a:pathLst>
                <a:path extrusionOk="0" h="1" w="37">
                  <a:moveTo>
                    <a:pt x="24" y="1"/>
                  </a:moveTo>
                  <a:cubicBezTo>
                    <a:pt x="1" y="1"/>
                    <a:pt x="36" y="1"/>
                    <a:pt x="24" y="1"/>
                  </a:cubicBezTo>
                  <a:cubicBezTo>
                    <a:pt x="24" y="1"/>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8"/>
            <p:cNvSpPr/>
            <p:nvPr/>
          </p:nvSpPr>
          <p:spPr>
            <a:xfrm>
              <a:off x="5697250" y="2713550"/>
              <a:ext cx="1975" cy="325"/>
            </a:xfrm>
            <a:custGeom>
              <a:rect b="b" l="l" r="r" t="t"/>
              <a:pathLst>
                <a:path extrusionOk="0" h="13" w="79">
                  <a:moveTo>
                    <a:pt x="19" y="1"/>
                  </a:moveTo>
                  <a:cubicBezTo>
                    <a:pt x="0" y="1"/>
                    <a:pt x="52" y="9"/>
                    <a:pt x="65" y="12"/>
                  </a:cubicBezTo>
                  <a:lnTo>
                    <a:pt x="65" y="12"/>
                  </a:lnTo>
                  <a:cubicBezTo>
                    <a:pt x="57" y="7"/>
                    <a:pt x="70" y="7"/>
                    <a:pt x="75" y="7"/>
                  </a:cubicBezTo>
                  <a:cubicBezTo>
                    <a:pt x="79" y="7"/>
                    <a:pt x="73" y="7"/>
                    <a:pt x="19" y="1"/>
                  </a:cubicBezTo>
                  <a:close/>
                  <a:moveTo>
                    <a:pt x="65" y="12"/>
                  </a:moveTo>
                  <a:cubicBezTo>
                    <a:pt x="66" y="12"/>
                    <a:pt x="66" y="12"/>
                    <a:pt x="67" y="13"/>
                  </a:cubicBezTo>
                  <a:cubicBezTo>
                    <a:pt x="69" y="13"/>
                    <a:pt x="68" y="12"/>
                    <a:pt x="65"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8"/>
            <p:cNvSpPr/>
            <p:nvPr/>
          </p:nvSpPr>
          <p:spPr>
            <a:xfrm>
              <a:off x="5701300" y="2713250"/>
              <a:ext cx="1500" cy="25"/>
            </a:xfrm>
            <a:custGeom>
              <a:rect b="b" l="l" r="r" t="t"/>
              <a:pathLst>
                <a:path extrusionOk="0" h="1" w="60">
                  <a:moveTo>
                    <a:pt x="48" y="1"/>
                  </a:moveTo>
                  <a:cubicBezTo>
                    <a:pt x="0" y="1"/>
                    <a:pt x="60" y="1"/>
                    <a:pt x="48" y="1"/>
                  </a:cubicBezTo>
                  <a:cubicBezTo>
                    <a:pt x="36" y="1"/>
                    <a:pt x="48"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8"/>
            <p:cNvSpPr/>
            <p:nvPr/>
          </p:nvSpPr>
          <p:spPr>
            <a:xfrm>
              <a:off x="5697425" y="2710875"/>
              <a:ext cx="625" cy="25"/>
            </a:xfrm>
            <a:custGeom>
              <a:rect b="b" l="l" r="r" t="t"/>
              <a:pathLst>
                <a:path extrusionOk="0" h="1" w="25">
                  <a:moveTo>
                    <a:pt x="1" y="1"/>
                  </a:moveTo>
                  <a:cubicBezTo>
                    <a:pt x="1" y="1"/>
                    <a:pt x="24"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7" name="Google Shape;2817;p8"/>
            <p:cNvSpPr/>
            <p:nvPr/>
          </p:nvSpPr>
          <p:spPr>
            <a:xfrm>
              <a:off x="5702100" y="2708675"/>
              <a:ext cx="600" cy="150"/>
            </a:xfrm>
            <a:custGeom>
              <a:rect b="b" l="l" r="r" t="t"/>
              <a:pathLst>
                <a:path extrusionOk="0" h="6" w="24">
                  <a:moveTo>
                    <a:pt x="21" y="0"/>
                  </a:moveTo>
                  <a:cubicBezTo>
                    <a:pt x="16" y="0"/>
                    <a:pt x="0" y="5"/>
                    <a:pt x="16" y="5"/>
                  </a:cubicBezTo>
                  <a:cubicBezTo>
                    <a:pt x="24" y="1"/>
                    <a:pt x="24"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8" name="Google Shape;2818;p8"/>
            <p:cNvSpPr/>
            <p:nvPr/>
          </p:nvSpPr>
          <p:spPr>
            <a:xfrm>
              <a:off x="5702200" y="2708800"/>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8"/>
            <p:cNvSpPr/>
            <p:nvPr/>
          </p:nvSpPr>
          <p:spPr>
            <a:xfrm>
              <a:off x="5701600" y="2708800"/>
              <a:ext cx="900" cy="25"/>
            </a:xfrm>
            <a:custGeom>
              <a:rect b="b" l="l" r="r" t="t"/>
              <a:pathLst>
                <a:path extrusionOk="0" h="1" w="36">
                  <a:moveTo>
                    <a:pt x="24" y="0"/>
                  </a:moveTo>
                  <a:cubicBezTo>
                    <a:pt x="24" y="0"/>
                    <a:pt x="12" y="0"/>
                    <a:pt x="0" y="0"/>
                  </a:cubicBezTo>
                  <a:cubicBezTo>
                    <a:pt x="24" y="0"/>
                    <a:pt x="36"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8"/>
            <p:cNvSpPr/>
            <p:nvPr/>
          </p:nvSpPr>
          <p:spPr>
            <a:xfrm>
              <a:off x="5696225" y="2713250"/>
              <a:ext cx="925" cy="25"/>
            </a:xfrm>
            <a:custGeom>
              <a:rect b="b" l="l" r="r" t="t"/>
              <a:pathLst>
                <a:path extrusionOk="0" h="1" w="37">
                  <a:moveTo>
                    <a:pt x="1" y="1"/>
                  </a:moveTo>
                  <a:cubicBezTo>
                    <a:pt x="13" y="1"/>
                    <a:pt x="37"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8"/>
            <p:cNvSpPr/>
            <p:nvPr/>
          </p:nvSpPr>
          <p:spPr>
            <a:xfrm>
              <a:off x="5695650" y="2712375"/>
              <a:ext cx="900" cy="25"/>
            </a:xfrm>
            <a:custGeom>
              <a:rect b="b" l="l" r="r" t="t"/>
              <a:pathLst>
                <a:path extrusionOk="0" h="1" w="36">
                  <a:moveTo>
                    <a:pt x="12" y="0"/>
                  </a:moveTo>
                  <a:cubicBezTo>
                    <a:pt x="36" y="0"/>
                    <a:pt x="0" y="0"/>
                    <a:pt x="12" y="0"/>
                  </a:cubicBezTo>
                  <a:cubicBezTo>
                    <a:pt x="24"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8"/>
            <p:cNvSpPr/>
            <p:nvPr/>
          </p:nvSpPr>
          <p:spPr>
            <a:xfrm>
              <a:off x="5732250" y="2715050"/>
              <a:ext cx="1225" cy="25"/>
            </a:xfrm>
            <a:custGeom>
              <a:rect b="b" l="l" r="r" t="t"/>
              <a:pathLst>
                <a:path extrusionOk="0" h="1" w="49">
                  <a:moveTo>
                    <a:pt x="1" y="0"/>
                  </a:moveTo>
                  <a:cubicBezTo>
                    <a:pt x="48" y="0"/>
                    <a:pt x="1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8"/>
            <p:cNvSpPr/>
            <p:nvPr/>
          </p:nvSpPr>
          <p:spPr>
            <a:xfrm>
              <a:off x="5726300" y="2712075"/>
              <a:ext cx="1225" cy="25"/>
            </a:xfrm>
            <a:custGeom>
              <a:rect b="b" l="l" r="r" t="t"/>
              <a:pathLst>
                <a:path extrusionOk="0" h="1" w="49">
                  <a:moveTo>
                    <a:pt x="0" y="0"/>
                  </a:moveTo>
                  <a:cubicBezTo>
                    <a:pt x="0" y="0"/>
                    <a:pt x="48"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4" name="Google Shape;2824;p8"/>
            <p:cNvSpPr/>
            <p:nvPr/>
          </p:nvSpPr>
          <p:spPr>
            <a:xfrm>
              <a:off x="5731650" y="2712675"/>
              <a:ext cx="625" cy="25"/>
            </a:xfrm>
            <a:custGeom>
              <a:rect b="b" l="l" r="r" t="t"/>
              <a:pathLst>
                <a:path extrusionOk="0" h="1" w="25">
                  <a:moveTo>
                    <a:pt x="1" y="0"/>
                  </a:moveTo>
                  <a:cubicBezTo>
                    <a:pt x="13" y="0"/>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5" name="Google Shape;2825;p8"/>
            <p:cNvSpPr/>
            <p:nvPr/>
          </p:nvSpPr>
          <p:spPr>
            <a:xfrm>
              <a:off x="5732250" y="2715950"/>
              <a:ext cx="325" cy="300"/>
            </a:xfrm>
            <a:custGeom>
              <a:rect b="b" l="l" r="r" t="t"/>
              <a:pathLst>
                <a:path extrusionOk="0" h="12" w="13">
                  <a:moveTo>
                    <a:pt x="1" y="12"/>
                  </a:moveTo>
                  <a:cubicBezTo>
                    <a:pt x="1" y="12"/>
                    <a:pt x="12" y="0"/>
                    <a:pt x="1" y="12"/>
                  </a:cubicBezTo>
                  <a:cubicBezTo>
                    <a:pt x="1" y="12"/>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8"/>
            <p:cNvSpPr/>
            <p:nvPr/>
          </p:nvSpPr>
          <p:spPr>
            <a:xfrm>
              <a:off x="5727725" y="2715050"/>
              <a:ext cx="675" cy="150"/>
            </a:xfrm>
            <a:custGeom>
              <a:rect b="b" l="l" r="r" t="t"/>
              <a:pathLst>
                <a:path extrusionOk="0" h="6" w="27">
                  <a:moveTo>
                    <a:pt x="27" y="0"/>
                  </a:moveTo>
                  <a:cubicBezTo>
                    <a:pt x="19" y="0"/>
                    <a:pt x="0" y="6"/>
                    <a:pt x="3" y="6"/>
                  </a:cubicBezTo>
                  <a:cubicBezTo>
                    <a:pt x="4" y="6"/>
                    <a:pt x="11" y="4"/>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8"/>
            <p:cNvSpPr/>
            <p:nvPr/>
          </p:nvSpPr>
          <p:spPr>
            <a:xfrm>
              <a:off x="5728675" y="2715950"/>
              <a:ext cx="625" cy="25"/>
            </a:xfrm>
            <a:custGeom>
              <a:rect b="b" l="l" r="r" t="t"/>
              <a:pathLst>
                <a:path extrusionOk="0" h="1" w="25">
                  <a:moveTo>
                    <a:pt x="13" y="0"/>
                  </a:moveTo>
                  <a:cubicBezTo>
                    <a:pt x="13" y="0"/>
                    <a:pt x="13" y="0"/>
                    <a:pt x="25" y="0"/>
                  </a:cubicBezTo>
                  <a:cubicBezTo>
                    <a:pt x="1" y="0"/>
                    <a:pt x="1"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8"/>
            <p:cNvSpPr/>
            <p:nvPr/>
          </p:nvSpPr>
          <p:spPr>
            <a:xfrm>
              <a:off x="5727775" y="2715850"/>
              <a:ext cx="1500" cy="400"/>
            </a:xfrm>
            <a:custGeom>
              <a:rect b="b" l="l" r="r" t="t"/>
              <a:pathLst>
                <a:path extrusionOk="0" h="16" w="60">
                  <a:moveTo>
                    <a:pt x="21" y="1"/>
                  </a:moveTo>
                  <a:cubicBezTo>
                    <a:pt x="15" y="1"/>
                    <a:pt x="8" y="2"/>
                    <a:pt x="1" y="4"/>
                  </a:cubicBezTo>
                  <a:cubicBezTo>
                    <a:pt x="7" y="4"/>
                    <a:pt x="28" y="4"/>
                    <a:pt x="38" y="6"/>
                  </a:cubicBezTo>
                  <a:lnTo>
                    <a:pt x="38" y="6"/>
                  </a:lnTo>
                  <a:cubicBezTo>
                    <a:pt x="36" y="3"/>
                    <a:pt x="29" y="1"/>
                    <a:pt x="21" y="1"/>
                  </a:cubicBezTo>
                  <a:close/>
                  <a:moveTo>
                    <a:pt x="38" y="6"/>
                  </a:moveTo>
                  <a:cubicBezTo>
                    <a:pt x="40" y="7"/>
                    <a:pt x="40" y="9"/>
                    <a:pt x="39" y="11"/>
                  </a:cubicBezTo>
                  <a:lnTo>
                    <a:pt x="39" y="11"/>
                  </a:lnTo>
                  <a:cubicBezTo>
                    <a:pt x="47" y="8"/>
                    <a:pt x="45" y="7"/>
                    <a:pt x="38" y="6"/>
                  </a:cubicBezTo>
                  <a:close/>
                  <a:moveTo>
                    <a:pt x="58" y="11"/>
                  </a:moveTo>
                  <a:cubicBezTo>
                    <a:pt x="57" y="11"/>
                    <a:pt x="50" y="11"/>
                    <a:pt x="34" y="13"/>
                  </a:cubicBezTo>
                  <a:lnTo>
                    <a:pt x="34" y="13"/>
                  </a:lnTo>
                  <a:cubicBezTo>
                    <a:pt x="36" y="13"/>
                    <a:pt x="38" y="12"/>
                    <a:pt x="39" y="11"/>
                  </a:cubicBezTo>
                  <a:lnTo>
                    <a:pt x="39" y="11"/>
                  </a:lnTo>
                  <a:cubicBezTo>
                    <a:pt x="34" y="12"/>
                    <a:pt x="26" y="14"/>
                    <a:pt x="13" y="16"/>
                  </a:cubicBezTo>
                  <a:cubicBezTo>
                    <a:pt x="20" y="16"/>
                    <a:pt x="26" y="15"/>
                    <a:pt x="30" y="14"/>
                  </a:cubicBezTo>
                  <a:lnTo>
                    <a:pt x="30" y="14"/>
                  </a:lnTo>
                  <a:cubicBezTo>
                    <a:pt x="44" y="13"/>
                    <a:pt x="60" y="11"/>
                    <a:pt x="58" y="1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8"/>
            <p:cNvSpPr/>
            <p:nvPr/>
          </p:nvSpPr>
          <p:spPr>
            <a:xfrm>
              <a:off x="5729575" y="2716400"/>
              <a:ext cx="675" cy="150"/>
            </a:xfrm>
            <a:custGeom>
              <a:rect b="b" l="l" r="r" t="t"/>
              <a:pathLst>
                <a:path extrusionOk="0" h="6" w="27">
                  <a:moveTo>
                    <a:pt x="24" y="1"/>
                  </a:moveTo>
                  <a:cubicBezTo>
                    <a:pt x="23" y="1"/>
                    <a:pt x="16" y="2"/>
                    <a:pt x="0" y="6"/>
                  </a:cubicBezTo>
                  <a:cubicBezTo>
                    <a:pt x="8" y="6"/>
                    <a:pt x="27"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8"/>
            <p:cNvSpPr/>
            <p:nvPr/>
          </p:nvSpPr>
          <p:spPr>
            <a:xfrm>
              <a:off x="5726600" y="2714750"/>
              <a:ext cx="6250" cy="150"/>
            </a:xfrm>
            <a:custGeom>
              <a:rect b="b" l="l" r="r" t="t"/>
              <a:pathLst>
                <a:path extrusionOk="0" h="6" w="250">
                  <a:moveTo>
                    <a:pt x="0" y="0"/>
                  </a:moveTo>
                  <a:cubicBezTo>
                    <a:pt x="175" y="4"/>
                    <a:pt x="235" y="6"/>
                    <a:pt x="239" y="6"/>
                  </a:cubicBezTo>
                  <a:cubicBezTo>
                    <a:pt x="249" y="6"/>
                    <a:pt x="40" y="0"/>
                    <a:pt x="9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1" name="Google Shape;2831;p8"/>
            <p:cNvSpPr/>
            <p:nvPr/>
          </p:nvSpPr>
          <p:spPr>
            <a:xfrm>
              <a:off x="5727200" y="2713550"/>
              <a:ext cx="2050" cy="425"/>
            </a:xfrm>
            <a:custGeom>
              <a:rect b="b" l="l" r="r" t="t"/>
              <a:pathLst>
                <a:path extrusionOk="0" h="17" w="82">
                  <a:moveTo>
                    <a:pt x="12" y="1"/>
                  </a:moveTo>
                  <a:cubicBezTo>
                    <a:pt x="0" y="1"/>
                    <a:pt x="36" y="13"/>
                    <a:pt x="60" y="13"/>
                  </a:cubicBezTo>
                  <a:lnTo>
                    <a:pt x="48" y="13"/>
                  </a:lnTo>
                  <a:cubicBezTo>
                    <a:pt x="64" y="15"/>
                    <a:pt x="73" y="16"/>
                    <a:pt x="75" y="16"/>
                  </a:cubicBezTo>
                  <a:cubicBezTo>
                    <a:pt x="82" y="16"/>
                    <a:pt x="45" y="9"/>
                    <a:pt x="24" y="4"/>
                  </a:cubicBezTo>
                  <a:lnTo>
                    <a:pt x="24" y="4"/>
                  </a:lnTo>
                  <a:cubicBezTo>
                    <a:pt x="26" y="5"/>
                    <a:pt x="26" y="6"/>
                    <a:pt x="25" y="6"/>
                  </a:cubicBezTo>
                  <a:cubicBezTo>
                    <a:pt x="24" y="6"/>
                    <a:pt x="21" y="5"/>
                    <a:pt x="15" y="2"/>
                  </a:cubicBezTo>
                  <a:lnTo>
                    <a:pt x="15" y="2"/>
                  </a:lnTo>
                  <a:cubicBezTo>
                    <a:pt x="17" y="3"/>
                    <a:pt x="20" y="3"/>
                    <a:pt x="24" y="4"/>
                  </a:cubicBezTo>
                  <a:lnTo>
                    <a:pt x="24" y="4"/>
                  </a:lnTo>
                  <a:cubicBezTo>
                    <a:pt x="22" y="3"/>
                    <a:pt x="17" y="1"/>
                    <a:pt x="12" y="1"/>
                  </a:cubicBezTo>
                  <a:lnTo>
                    <a:pt x="12" y="1"/>
                  </a:lnTo>
                  <a:cubicBezTo>
                    <a:pt x="13" y="1"/>
                    <a:pt x="14" y="2"/>
                    <a:pt x="15" y="2"/>
                  </a:cubicBezTo>
                  <a:lnTo>
                    <a:pt x="15" y="2"/>
                  </a:lnTo>
                  <a:cubicBezTo>
                    <a:pt x="12" y="1"/>
                    <a:pt x="1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2" name="Google Shape;2832;p8"/>
            <p:cNvSpPr/>
            <p:nvPr/>
          </p:nvSpPr>
          <p:spPr>
            <a:xfrm>
              <a:off x="5731950" y="2716525"/>
              <a:ext cx="325" cy="25"/>
            </a:xfrm>
            <a:custGeom>
              <a:rect b="b" l="l" r="r" t="t"/>
              <a:pathLst>
                <a:path extrusionOk="0" h="1" w="13">
                  <a:moveTo>
                    <a:pt x="1" y="1"/>
                  </a:move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8"/>
            <p:cNvSpPr/>
            <p:nvPr/>
          </p:nvSpPr>
          <p:spPr>
            <a:xfrm>
              <a:off x="5726400" y="2715050"/>
              <a:ext cx="1800" cy="150"/>
            </a:xfrm>
            <a:custGeom>
              <a:rect b="b" l="l" r="r" t="t"/>
              <a:pathLst>
                <a:path extrusionOk="0" h="6" w="72">
                  <a:moveTo>
                    <a:pt x="56" y="0"/>
                  </a:moveTo>
                  <a:cubicBezTo>
                    <a:pt x="0" y="0"/>
                    <a:pt x="40" y="6"/>
                    <a:pt x="59" y="6"/>
                  </a:cubicBezTo>
                  <a:cubicBezTo>
                    <a:pt x="68" y="6"/>
                    <a:pt x="72" y="4"/>
                    <a:pt x="5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8"/>
            <p:cNvSpPr/>
            <p:nvPr/>
          </p:nvSpPr>
          <p:spPr>
            <a:xfrm>
              <a:off x="5727200" y="2713550"/>
              <a:ext cx="900" cy="25"/>
            </a:xfrm>
            <a:custGeom>
              <a:rect b="b" l="l" r="r" t="t"/>
              <a:pathLst>
                <a:path extrusionOk="0" h="1" w="36">
                  <a:moveTo>
                    <a:pt x="12" y="1"/>
                  </a:moveTo>
                  <a:cubicBezTo>
                    <a:pt x="0" y="1"/>
                    <a:pt x="36" y="1"/>
                    <a:pt x="12"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8"/>
            <p:cNvSpPr/>
            <p:nvPr/>
          </p:nvSpPr>
          <p:spPr>
            <a:xfrm>
              <a:off x="5725700" y="2712750"/>
              <a:ext cx="1525" cy="250"/>
            </a:xfrm>
            <a:custGeom>
              <a:rect b="b" l="l" r="r" t="t"/>
              <a:pathLst>
                <a:path extrusionOk="0" h="10" w="61">
                  <a:moveTo>
                    <a:pt x="48" y="0"/>
                  </a:moveTo>
                  <a:cubicBezTo>
                    <a:pt x="39" y="0"/>
                    <a:pt x="24" y="3"/>
                    <a:pt x="1" y="9"/>
                  </a:cubicBezTo>
                  <a:lnTo>
                    <a:pt x="60" y="9"/>
                  </a:lnTo>
                  <a:cubicBezTo>
                    <a:pt x="60" y="3"/>
                    <a:pt x="57"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8"/>
            <p:cNvSpPr/>
            <p:nvPr/>
          </p:nvSpPr>
          <p:spPr>
            <a:xfrm>
              <a:off x="5727925" y="2714950"/>
              <a:ext cx="1825" cy="350"/>
            </a:xfrm>
            <a:custGeom>
              <a:rect b="b" l="l" r="r" t="t"/>
              <a:pathLst>
                <a:path extrusionOk="0" h="14" w="73">
                  <a:moveTo>
                    <a:pt x="4" y="1"/>
                  </a:moveTo>
                  <a:cubicBezTo>
                    <a:pt x="1" y="1"/>
                    <a:pt x="4" y="2"/>
                    <a:pt x="19" y="4"/>
                  </a:cubicBezTo>
                  <a:cubicBezTo>
                    <a:pt x="19" y="4"/>
                    <a:pt x="19" y="4"/>
                    <a:pt x="19" y="4"/>
                  </a:cubicBezTo>
                  <a:lnTo>
                    <a:pt x="19" y="4"/>
                  </a:lnTo>
                  <a:cubicBezTo>
                    <a:pt x="46" y="7"/>
                    <a:pt x="59" y="8"/>
                    <a:pt x="63" y="8"/>
                  </a:cubicBezTo>
                  <a:cubicBezTo>
                    <a:pt x="73" y="8"/>
                    <a:pt x="14" y="1"/>
                    <a:pt x="4" y="1"/>
                  </a:cubicBezTo>
                  <a:close/>
                  <a:moveTo>
                    <a:pt x="19" y="4"/>
                  </a:moveTo>
                  <a:cubicBezTo>
                    <a:pt x="37" y="10"/>
                    <a:pt x="49" y="13"/>
                    <a:pt x="50" y="13"/>
                  </a:cubicBezTo>
                  <a:cubicBezTo>
                    <a:pt x="52" y="13"/>
                    <a:pt x="43" y="10"/>
                    <a:pt x="19"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8"/>
            <p:cNvSpPr/>
            <p:nvPr/>
          </p:nvSpPr>
          <p:spPr>
            <a:xfrm>
              <a:off x="5726600" y="2709700"/>
              <a:ext cx="925" cy="25"/>
            </a:xfrm>
            <a:custGeom>
              <a:rect b="b" l="l" r="r" t="t"/>
              <a:pathLst>
                <a:path extrusionOk="0" h="1" w="37">
                  <a:moveTo>
                    <a:pt x="36" y="0"/>
                  </a:moveTo>
                  <a:cubicBezTo>
                    <a:pt x="24" y="0"/>
                    <a:pt x="0"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8"/>
            <p:cNvSpPr/>
            <p:nvPr/>
          </p:nvSpPr>
          <p:spPr>
            <a:xfrm>
              <a:off x="5728675" y="2715350"/>
              <a:ext cx="1525" cy="25"/>
            </a:xfrm>
            <a:custGeom>
              <a:rect b="b" l="l" r="r" t="t"/>
              <a:pathLst>
                <a:path extrusionOk="0" h="1" w="61">
                  <a:moveTo>
                    <a:pt x="1" y="0"/>
                  </a:moveTo>
                  <a:cubicBezTo>
                    <a:pt x="13" y="0"/>
                    <a:pt x="60"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9" name="Google Shape;2839;p8"/>
            <p:cNvSpPr/>
            <p:nvPr/>
          </p:nvSpPr>
          <p:spPr>
            <a:xfrm>
              <a:off x="5726600" y="2715650"/>
              <a:ext cx="2100" cy="25"/>
            </a:xfrm>
            <a:custGeom>
              <a:rect b="b" l="l" r="r" t="t"/>
              <a:pathLst>
                <a:path extrusionOk="0" h="1" w="84">
                  <a:moveTo>
                    <a:pt x="84" y="0"/>
                  </a:moveTo>
                  <a:cubicBezTo>
                    <a:pt x="0" y="0"/>
                    <a:pt x="72" y="0"/>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0" name="Google Shape;2840;p8"/>
            <p:cNvSpPr/>
            <p:nvPr/>
          </p:nvSpPr>
          <p:spPr>
            <a:xfrm>
              <a:off x="5727500" y="2714750"/>
              <a:ext cx="300" cy="25"/>
            </a:xfrm>
            <a:custGeom>
              <a:rect b="b" l="l" r="r" t="t"/>
              <a:pathLst>
                <a:path extrusionOk="0" h="1" w="12">
                  <a:moveTo>
                    <a:pt x="0" y="0"/>
                  </a:moveTo>
                  <a:cubicBezTo>
                    <a:pt x="12" y="0"/>
                    <a:pt x="12" y="0"/>
                    <a:pt x="12" y="0"/>
                  </a:cubicBez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8"/>
            <p:cNvSpPr/>
            <p:nvPr/>
          </p:nvSpPr>
          <p:spPr>
            <a:xfrm>
              <a:off x="5729575" y="2713850"/>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8"/>
            <p:cNvSpPr/>
            <p:nvPr/>
          </p:nvSpPr>
          <p:spPr>
            <a:xfrm>
              <a:off x="5726000" y="2712375"/>
              <a:ext cx="325" cy="325"/>
            </a:xfrm>
            <a:custGeom>
              <a:rect b="b" l="l" r="r" t="t"/>
              <a:pathLst>
                <a:path extrusionOk="0" h="13" w="13">
                  <a:moveTo>
                    <a:pt x="12" y="0"/>
                  </a:moveTo>
                  <a:cubicBezTo>
                    <a:pt x="1" y="0"/>
                    <a:pt x="1" y="0"/>
                    <a:pt x="1" y="12"/>
                  </a:cubicBezTo>
                  <a:cubicBezTo>
                    <a:pt x="1"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3" name="Google Shape;2843;p8"/>
            <p:cNvSpPr/>
            <p:nvPr/>
          </p:nvSpPr>
          <p:spPr>
            <a:xfrm>
              <a:off x="5727775" y="2714750"/>
              <a:ext cx="925" cy="325"/>
            </a:xfrm>
            <a:custGeom>
              <a:rect b="b" l="l" r="r" t="t"/>
              <a:pathLst>
                <a:path extrusionOk="0" h="13" w="37">
                  <a:moveTo>
                    <a:pt x="1" y="0"/>
                  </a:moveTo>
                  <a:cubicBezTo>
                    <a:pt x="37" y="12"/>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4" name="Google Shape;2844;p8"/>
            <p:cNvSpPr/>
            <p:nvPr/>
          </p:nvSpPr>
          <p:spPr>
            <a:xfrm>
              <a:off x="5732250" y="2716825"/>
              <a:ext cx="625" cy="25"/>
            </a:xfrm>
            <a:custGeom>
              <a:rect b="b" l="l" r="r" t="t"/>
              <a:pathLst>
                <a:path extrusionOk="0" h="1" w="25">
                  <a:moveTo>
                    <a:pt x="24" y="1"/>
                  </a:moveTo>
                  <a:cubicBezTo>
                    <a:pt x="24" y="1"/>
                    <a:pt x="1"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8"/>
            <p:cNvSpPr/>
            <p:nvPr/>
          </p:nvSpPr>
          <p:spPr>
            <a:xfrm>
              <a:off x="5731950" y="2716525"/>
              <a:ext cx="625" cy="25"/>
            </a:xfrm>
            <a:custGeom>
              <a:rect b="b" l="l" r="r" t="t"/>
              <a:pathLst>
                <a:path extrusionOk="0" h="1" w="25">
                  <a:moveTo>
                    <a:pt x="24" y="1"/>
                  </a:moveTo>
                  <a:cubicBezTo>
                    <a:pt x="1" y="1"/>
                    <a:pt x="24" y="1"/>
                    <a:pt x="24" y="1"/>
                  </a:cubicBezTo>
                  <a:cubicBezTo>
                    <a:pt x="24" y="1"/>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8"/>
            <p:cNvSpPr/>
            <p:nvPr/>
          </p:nvSpPr>
          <p:spPr>
            <a:xfrm>
              <a:off x="5729275" y="2716250"/>
              <a:ext cx="1225" cy="0"/>
            </a:xfrm>
            <a:custGeom>
              <a:rect b="b" l="l" r="r" t="t"/>
              <a:pathLst>
                <a:path extrusionOk="0" h="120000" w="49">
                  <a:moveTo>
                    <a:pt x="36" y="0"/>
                  </a:moveTo>
                  <a:cubicBezTo>
                    <a:pt x="1" y="0"/>
                    <a:pt x="48" y="0"/>
                    <a:pt x="36" y="0"/>
                  </a:cubicBezTo>
                  <a:cubicBezTo>
                    <a:pt x="36" y="0"/>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8"/>
            <p:cNvSpPr/>
            <p:nvPr/>
          </p:nvSpPr>
          <p:spPr>
            <a:xfrm>
              <a:off x="5728675" y="2716525"/>
              <a:ext cx="625" cy="25"/>
            </a:xfrm>
            <a:custGeom>
              <a:rect b="b" l="l" r="r" t="t"/>
              <a:pathLst>
                <a:path extrusionOk="0" h="1" w="25">
                  <a:moveTo>
                    <a:pt x="1" y="1"/>
                  </a:moveTo>
                  <a:cubicBezTo>
                    <a:pt x="13" y="1"/>
                    <a:pt x="25"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8" name="Google Shape;2848;p8"/>
            <p:cNvSpPr/>
            <p:nvPr/>
          </p:nvSpPr>
          <p:spPr>
            <a:xfrm>
              <a:off x="5728075" y="2716250"/>
              <a:ext cx="625" cy="0"/>
            </a:xfrm>
            <a:custGeom>
              <a:rect b="b" l="l" r="r" t="t"/>
              <a:pathLst>
                <a:path extrusionOk="0" h="120000" w="25">
                  <a:moveTo>
                    <a:pt x="1" y="0"/>
                  </a:moveTo>
                  <a:cubicBezTo>
                    <a:pt x="13" y="0"/>
                    <a:pt x="13" y="0"/>
                    <a:pt x="25" y="0"/>
                  </a:cubicBez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9" name="Google Shape;2849;p8"/>
            <p:cNvSpPr/>
            <p:nvPr/>
          </p:nvSpPr>
          <p:spPr>
            <a:xfrm>
              <a:off x="5731650" y="2708500"/>
              <a:ext cx="1225" cy="625"/>
            </a:xfrm>
            <a:custGeom>
              <a:rect b="b" l="l" r="r" t="t"/>
              <a:pathLst>
                <a:path extrusionOk="0" h="25" w="49">
                  <a:moveTo>
                    <a:pt x="25" y="12"/>
                  </a:moveTo>
                  <a:cubicBezTo>
                    <a:pt x="1" y="24"/>
                    <a:pt x="48" y="0"/>
                    <a:pt x="25"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8"/>
            <p:cNvSpPr/>
            <p:nvPr/>
          </p:nvSpPr>
          <p:spPr>
            <a:xfrm>
              <a:off x="5731350" y="2708800"/>
              <a:ext cx="925" cy="25"/>
            </a:xfrm>
            <a:custGeom>
              <a:rect b="b" l="l" r="r" t="t"/>
              <a:pathLst>
                <a:path extrusionOk="0" h="1" w="37">
                  <a:moveTo>
                    <a:pt x="1" y="0"/>
                  </a:moveTo>
                  <a:cubicBezTo>
                    <a:pt x="25" y="0"/>
                    <a:pt x="37" y="0"/>
                    <a:pt x="37" y="0"/>
                  </a:cubicBezTo>
                  <a:cubicBezTo>
                    <a:pt x="25"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8"/>
            <p:cNvSpPr/>
            <p:nvPr/>
          </p:nvSpPr>
          <p:spPr>
            <a:xfrm>
              <a:off x="5726000" y="2713250"/>
              <a:ext cx="925" cy="25"/>
            </a:xfrm>
            <a:custGeom>
              <a:rect b="b" l="l" r="r" t="t"/>
              <a:pathLst>
                <a:path extrusionOk="0" h="1" w="37">
                  <a:moveTo>
                    <a:pt x="1" y="1"/>
                  </a:moveTo>
                  <a:cubicBezTo>
                    <a:pt x="12" y="1"/>
                    <a:pt x="36"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8"/>
            <p:cNvSpPr/>
            <p:nvPr/>
          </p:nvSpPr>
          <p:spPr>
            <a:xfrm>
              <a:off x="5725700" y="2712375"/>
              <a:ext cx="625" cy="25"/>
            </a:xfrm>
            <a:custGeom>
              <a:rect b="b" l="l" r="r" t="t"/>
              <a:pathLst>
                <a:path extrusionOk="0" h="1" w="25">
                  <a:moveTo>
                    <a:pt x="13" y="0"/>
                  </a:moveTo>
                  <a:cubicBezTo>
                    <a:pt x="24" y="0"/>
                    <a:pt x="1" y="0"/>
                    <a:pt x="13" y="0"/>
                  </a:cubicBezTo>
                  <a:cubicBezTo>
                    <a:pt x="13"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8"/>
            <p:cNvSpPr/>
            <p:nvPr/>
          </p:nvSpPr>
          <p:spPr>
            <a:xfrm>
              <a:off x="5762025" y="2715050"/>
              <a:ext cx="1200" cy="25"/>
            </a:xfrm>
            <a:custGeom>
              <a:rect b="b" l="l" r="r" t="t"/>
              <a:pathLst>
                <a:path extrusionOk="0" h="1" w="48">
                  <a:moveTo>
                    <a:pt x="0" y="0"/>
                  </a:moveTo>
                  <a:cubicBezTo>
                    <a:pt x="48"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8"/>
            <p:cNvSpPr/>
            <p:nvPr/>
          </p:nvSpPr>
          <p:spPr>
            <a:xfrm>
              <a:off x="5756075" y="2712075"/>
              <a:ext cx="1200" cy="25"/>
            </a:xfrm>
            <a:custGeom>
              <a:rect b="b" l="l" r="r" t="t"/>
              <a:pathLst>
                <a:path extrusionOk="0" h="1" w="48">
                  <a:moveTo>
                    <a:pt x="0" y="0"/>
                  </a:moveTo>
                  <a:cubicBezTo>
                    <a:pt x="0" y="0"/>
                    <a:pt x="48"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8"/>
            <p:cNvSpPr/>
            <p:nvPr/>
          </p:nvSpPr>
          <p:spPr>
            <a:xfrm>
              <a:off x="5761425" y="2712675"/>
              <a:ext cx="925" cy="25"/>
            </a:xfrm>
            <a:custGeom>
              <a:rect b="b" l="l" r="r" t="t"/>
              <a:pathLst>
                <a:path extrusionOk="0" h="1" w="37">
                  <a:moveTo>
                    <a:pt x="0" y="0"/>
                  </a:moveTo>
                  <a:cubicBezTo>
                    <a:pt x="12" y="0"/>
                    <a:pt x="3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8"/>
            <p:cNvSpPr/>
            <p:nvPr/>
          </p:nvSpPr>
          <p:spPr>
            <a:xfrm>
              <a:off x="5756075" y="2711775"/>
              <a:ext cx="900" cy="25"/>
            </a:xfrm>
            <a:custGeom>
              <a:rect b="b" l="l" r="r" t="t"/>
              <a:pathLst>
                <a:path extrusionOk="0" h="1" w="36">
                  <a:moveTo>
                    <a:pt x="0" y="0"/>
                  </a:moveTo>
                  <a:cubicBezTo>
                    <a:pt x="12" y="0"/>
                    <a:pt x="24" y="0"/>
                    <a:pt x="24" y="0"/>
                  </a:cubicBezTo>
                  <a:cubicBezTo>
                    <a:pt x="36"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8"/>
            <p:cNvSpPr/>
            <p:nvPr/>
          </p:nvSpPr>
          <p:spPr>
            <a:xfrm>
              <a:off x="5756950" y="2713550"/>
              <a:ext cx="925" cy="25"/>
            </a:xfrm>
            <a:custGeom>
              <a:rect b="b" l="l" r="r" t="t"/>
              <a:pathLst>
                <a:path extrusionOk="0" h="1" w="37">
                  <a:moveTo>
                    <a:pt x="13" y="1"/>
                  </a:moveTo>
                  <a:cubicBezTo>
                    <a:pt x="1" y="1"/>
                    <a:pt x="37"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8"/>
            <p:cNvSpPr/>
            <p:nvPr/>
          </p:nvSpPr>
          <p:spPr>
            <a:xfrm>
              <a:off x="5756700" y="2714950"/>
              <a:ext cx="1175" cy="200"/>
            </a:xfrm>
            <a:custGeom>
              <a:rect b="b" l="l" r="r" t="t"/>
              <a:pathLst>
                <a:path extrusionOk="0" h="8" w="47">
                  <a:moveTo>
                    <a:pt x="7" y="1"/>
                  </a:moveTo>
                  <a:cubicBezTo>
                    <a:pt x="1" y="1"/>
                    <a:pt x="39" y="8"/>
                    <a:pt x="45" y="8"/>
                  </a:cubicBezTo>
                  <a:cubicBezTo>
                    <a:pt x="47" y="8"/>
                    <a:pt x="45" y="7"/>
                    <a:pt x="35" y="4"/>
                  </a:cubicBezTo>
                  <a:cubicBezTo>
                    <a:pt x="17" y="2"/>
                    <a:pt x="9"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8"/>
            <p:cNvSpPr/>
            <p:nvPr/>
          </p:nvSpPr>
          <p:spPr>
            <a:xfrm>
              <a:off x="5756650" y="2714625"/>
              <a:ext cx="5025" cy="275"/>
            </a:xfrm>
            <a:custGeom>
              <a:rect b="b" l="l" r="r" t="t"/>
              <a:pathLst>
                <a:path extrusionOk="0" h="11" w="201">
                  <a:moveTo>
                    <a:pt x="26" y="0"/>
                  </a:moveTo>
                  <a:cubicBezTo>
                    <a:pt x="15" y="0"/>
                    <a:pt x="9" y="2"/>
                    <a:pt x="13" y="5"/>
                  </a:cubicBezTo>
                  <a:lnTo>
                    <a:pt x="1" y="5"/>
                  </a:lnTo>
                  <a:cubicBezTo>
                    <a:pt x="5" y="6"/>
                    <a:pt x="9" y="6"/>
                    <a:pt x="13" y="6"/>
                  </a:cubicBezTo>
                  <a:lnTo>
                    <a:pt x="13" y="6"/>
                  </a:lnTo>
                  <a:cubicBezTo>
                    <a:pt x="17" y="10"/>
                    <a:pt x="21" y="11"/>
                    <a:pt x="24" y="11"/>
                  </a:cubicBezTo>
                  <a:cubicBezTo>
                    <a:pt x="29" y="11"/>
                    <a:pt x="34" y="8"/>
                    <a:pt x="35" y="6"/>
                  </a:cubicBezTo>
                  <a:lnTo>
                    <a:pt x="35" y="6"/>
                  </a:lnTo>
                  <a:cubicBezTo>
                    <a:pt x="152" y="10"/>
                    <a:pt x="192" y="11"/>
                    <a:pt x="194" y="11"/>
                  </a:cubicBezTo>
                  <a:cubicBezTo>
                    <a:pt x="201" y="11"/>
                    <a:pt x="29" y="5"/>
                    <a:pt x="84" y="5"/>
                  </a:cubicBezTo>
                  <a:cubicBezTo>
                    <a:pt x="84" y="5"/>
                    <a:pt x="47"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8"/>
            <p:cNvSpPr/>
            <p:nvPr/>
          </p:nvSpPr>
          <p:spPr>
            <a:xfrm>
              <a:off x="5757075" y="2713550"/>
              <a:ext cx="2025" cy="425"/>
            </a:xfrm>
            <a:custGeom>
              <a:rect b="b" l="l" r="r" t="t"/>
              <a:pathLst>
                <a:path extrusionOk="0" h="17" w="81">
                  <a:moveTo>
                    <a:pt x="20" y="1"/>
                  </a:moveTo>
                  <a:cubicBezTo>
                    <a:pt x="1" y="1"/>
                    <a:pt x="35" y="16"/>
                    <a:pt x="49" y="16"/>
                  </a:cubicBezTo>
                  <a:cubicBezTo>
                    <a:pt x="52" y="16"/>
                    <a:pt x="54" y="16"/>
                    <a:pt x="55" y="14"/>
                  </a:cubicBezTo>
                  <a:lnTo>
                    <a:pt x="55" y="14"/>
                  </a:lnTo>
                  <a:cubicBezTo>
                    <a:pt x="64" y="16"/>
                    <a:pt x="69" y="16"/>
                    <a:pt x="71" y="16"/>
                  </a:cubicBezTo>
                  <a:cubicBezTo>
                    <a:pt x="81" y="16"/>
                    <a:pt x="1"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1" name="Google Shape;2861;p8"/>
            <p:cNvSpPr/>
            <p:nvPr/>
          </p:nvSpPr>
          <p:spPr>
            <a:xfrm>
              <a:off x="5757550" y="2714750"/>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2" name="Google Shape;2862;p8"/>
            <p:cNvSpPr/>
            <p:nvPr/>
          </p:nvSpPr>
          <p:spPr>
            <a:xfrm>
              <a:off x="5759350" y="2713850"/>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8"/>
            <p:cNvSpPr/>
            <p:nvPr/>
          </p:nvSpPr>
          <p:spPr>
            <a:xfrm>
              <a:off x="5757250" y="2715950"/>
              <a:ext cx="1825" cy="300"/>
            </a:xfrm>
            <a:custGeom>
              <a:rect b="b" l="l" r="r" t="t"/>
              <a:pathLst>
                <a:path extrusionOk="0" h="12" w="73">
                  <a:moveTo>
                    <a:pt x="60" y="0"/>
                  </a:moveTo>
                  <a:lnTo>
                    <a:pt x="60" y="0"/>
                  </a:lnTo>
                  <a:cubicBezTo>
                    <a:pt x="1" y="6"/>
                    <a:pt x="16" y="6"/>
                    <a:pt x="33" y="6"/>
                  </a:cubicBezTo>
                  <a:cubicBezTo>
                    <a:pt x="51" y="6"/>
                    <a:pt x="72" y="6"/>
                    <a:pt x="25" y="12"/>
                  </a:cubicBezTo>
                  <a:cubicBezTo>
                    <a:pt x="72" y="12"/>
                    <a:pt x="60"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8"/>
            <p:cNvSpPr/>
            <p:nvPr/>
          </p:nvSpPr>
          <p:spPr>
            <a:xfrm>
              <a:off x="5758750" y="2715950"/>
              <a:ext cx="325" cy="25"/>
            </a:xfrm>
            <a:custGeom>
              <a:rect b="b" l="l" r="r" t="t"/>
              <a:pathLst>
                <a:path extrusionOk="0" h="1" w="13">
                  <a:moveTo>
                    <a:pt x="0" y="0"/>
                  </a:moveTo>
                  <a:cubicBezTo>
                    <a:pt x="0" y="0"/>
                    <a:pt x="12" y="0"/>
                    <a:pt x="12"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8"/>
            <p:cNvSpPr/>
            <p:nvPr/>
          </p:nvSpPr>
          <p:spPr>
            <a:xfrm>
              <a:off x="5757625" y="2715050"/>
              <a:ext cx="550" cy="150"/>
            </a:xfrm>
            <a:custGeom>
              <a:rect b="b" l="l" r="r" t="t"/>
              <a:pathLst>
                <a:path extrusionOk="0" h="6" w="22">
                  <a:moveTo>
                    <a:pt x="21" y="0"/>
                  </a:moveTo>
                  <a:lnTo>
                    <a:pt x="21" y="0"/>
                  </a:lnTo>
                  <a:cubicBezTo>
                    <a:pt x="13" y="0"/>
                    <a:pt x="0" y="6"/>
                    <a:pt x="3" y="6"/>
                  </a:cubicBezTo>
                  <a:cubicBezTo>
                    <a:pt x="4" y="6"/>
                    <a:pt x="10" y="4"/>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8"/>
            <p:cNvSpPr/>
            <p:nvPr/>
          </p:nvSpPr>
          <p:spPr>
            <a:xfrm>
              <a:off x="5755775" y="2712750"/>
              <a:ext cx="1200" cy="250"/>
            </a:xfrm>
            <a:custGeom>
              <a:rect b="b" l="l" r="r" t="t"/>
              <a:pathLst>
                <a:path extrusionOk="0" h="10" w="48">
                  <a:moveTo>
                    <a:pt x="37" y="0"/>
                  </a:moveTo>
                  <a:cubicBezTo>
                    <a:pt x="30" y="0"/>
                    <a:pt x="18" y="3"/>
                    <a:pt x="0" y="9"/>
                  </a:cubicBezTo>
                  <a:lnTo>
                    <a:pt x="48" y="9"/>
                  </a:lnTo>
                  <a:cubicBezTo>
                    <a:pt x="48" y="3"/>
                    <a:pt x="45"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8"/>
            <p:cNvSpPr/>
            <p:nvPr/>
          </p:nvSpPr>
          <p:spPr>
            <a:xfrm>
              <a:off x="5756950" y="2710875"/>
              <a:ext cx="625" cy="25"/>
            </a:xfrm>
            <a:custGeom>
              <a:rect b="b" l="l" r="r" t="t"/>
              <a:pathLst>
                <a:path extrusionOk="0" h="1" w="25">
                  <a:moveTo>
                    <a:pt x="1" y="1"/>
                  </a:moveTo>
                  <a:cubicBezTo>
                    <a:pt x="13" y="1"/>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8" name="Google Shape;2868;p8"/>
            <p:cNvSpPr/>
            <p:nvPr/>
          </p:nvSpPr>
          <p:spPr>
            <a:xfrm>
              <a:off x="5757900" y="2714950"/>
              <a:ext cx="1850" cy="350"/>
            </a:xfrm>
            <a:custGeom>
              <a:rect b="b" l="l" r="r" t="t"/>
              <a:pathLst>
                <a:path extrusionOk="0" h="14" w="74">
                  <a:moveTo>
                    <a:pt x="3" y="1"/>
                  </a:moveTo>
                  <a:cubicBezTo>
                    <a:pt x="0" y="1"/>
                    <a:pt x="5" y="2"/>
                    <a:pt x="22" y="4"/>
                  </a:cubicBezTo>
                  <a:cubicBezTo>
                    <a:pt x="22" y="4"/>
                    <a:pt x="22" y="4"/>
                    <a:pt x="22" y="4"/>
                  </a:cubicBezTo>
                  <a:lnTo>
                    <a:pt x="22" y="4"/>
                  </a:lnTo>
                  <a:cubicBezTo>
                    <a:pt x="50" y="7"/>
                    <a:pt x="62" y="8"/>
                    <a:pt x="65" y="8"/>
                  </a:cubicBezTo>
                  <a:cubicBezTo>
                    <a:pt x="73" y="8"/>
                    <a:pt x="11" y="1"/>
                    <a:pt x="3" y="1"/>
                  </a:cubicBezTo>
                  <a:close/>
                  <a:moveTo>
                    <a:pt x="22" y="4"/>
                  </a:moveTo>
                  <a:cubicBezTo>
                    <a:pt x="34" y="10"/>
                    <a:pt x="43" y="13"/>
                    <a:pt x="45" y="13"/>
                  </a:cubicBezTo>
                  <a:cubicBezTo>
                    <a:pt x="46" y="13"/>
                    <a:pt x="40" y="10"/>
                    <a:pt x="22"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9" name="Google Shape;2869;p8"/>
            <p:cNvSpPr/>
            <p:nvPr/>
          </p:nvSpPr>
          <p:spPr>
            <a:xfrm>
              <a:off x="5758450" y="2715350"/>
              <a:ext cx="1500" cy="25"/>
            </a:xfrm>
            <a:custGeom>
              <a:rect b="b" l="l" r="r" t="t"/>
              <a:pathLst>
                <a:path extrusionOk="0" h="1" w="60">
                  <a:moveTo>
                    <a:pt x="0" y="0"/>
                  </a:moveTo>
                  <a:cubicBezTo>
                    <a:pt x="12" y="0"/>
                    <a:pt x="6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8"/>
            <p:cNvSpPr/>
            <p:nvPr/>
          </p:nvSpPr>
          <p:spPr>
            <a:xfrm>
              <a:off x="5757850" y="2716100"/>
              <a:ext cx="925" cy="150"/>
            </a:xfrm>
            <a:custGeom>
              <a:rect b="b" l="l" r="r" t="t"/>
              <a:pathLst>
                <a:path extrusionOk="0" h="6" w="37">
                  <a:moveTo>
                    <a:pt x="32" y="1"/>
                  </a:moveTo>
                  <a:cubicBezTo>
                    <a:pt x="24" y="1"/>
                    <a:pt x="1" y="6"/>
                    <a:pt x="24" y="6"/>
                  </a:cubicBezTo>
                  <a:cubicBezTo>
                    <a:pt x="36" y="2"/>
                    <a:pt x="36" y="1"/>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p8"/>
            <p:cNvSpPr/>
            <p:nvPr/>
          </p:nvSpPr>
          <p:spPr>
            <a:xfrm>
              <a:off x="5761950" y="2708700"/>
              <a:ext cx="350" cy="200"/>
            </a:xfrm>
            <a:custGeom>
              <a:rect b="b" l="l" r="r" t="t"/>
              <a:pathLst>
                <a:path extrusionOk="0" h="8" w="14">
                  <a:moveTo>
                    <a:pt x="11" y="1"/>
                  </a:moveTo>
                  <a:cubicBezTo>
                    <a:pt x="11" y="1"/>
                    <a:pt x="8" y="2"/>
                    <a:pt x="3" y="4"/>
                  </a:cubicBezTo>
                  <a:cubicBezTo>
                    <a:pt x="1" y="7"/>
                    <a:pt x="0" y="8"/>
                    <a:pt x="1" y="8"/>
                  </a:cubicBezTo>
                  <a:cubicBezTo>
                    <a:pt x="3" y="8"/>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p8"/>
            <p:cNvSpPr/>
            <p:nvPr/>
          </p:nvSpPr>
          <p:spPr>
            <a:xfrm>
              <a:off x="5761425" y="2708800"/>
              <a:ext cx="625" cy="25"/>
            </a:xfrm>
            <a:custGeom>
              <a:rect b="b" l="l" r="r" t="t"/>
              <a:pathLst>
                <a:path extrusionOk="0" h="1" w="25">
                  <a:moveTo>
                    <a:pt x="24" y="0"/>
                  </a:moveTo>
                  <a:cubicBezTo>
                    <a:pt x="12" y="0"/>
                    <a:pt x="0" y="0"/>
                    <a:pt x="0" y="0"/>
                  </a:cubicBezTo>
                  <a:cubicBezTo>
                    <a:pt x="24"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8"/>
            <p:cNvSpPr/>
            <p:nvPr/>
          </p:nvSpPr>
          <p:spPr>
            <a:xfrm>
              <a:off x="5762025" y="2708800"/>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8"/>
            <p:cNvSpPr/>
            <p:nvPr/>
          </p:nvSpPr>
          <p:spPr>
            <a:xfrm>
              <a:off x="5755775" y="2713250"/>
              <a:ext cx="900" cy="25"/>
            </a:xfrm>
            <a:custGeom>
              <a:rect b="b" l="l" r="r" t="t"/>
              <a:pathLst>
                <a:path extrusionOk="0" h="1" w="36">
                  <a:moveTo>
                    <a:pt x="0" y="1"/>
                  </a:moveTo>
                  <a:cubicBezTo>
                    <a:pt x="12" y="1"/>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8"/>
            <p:cNvSpPr/>
            <p:nvPr/>
          </p:nvSpPr>
          <p:spPr>
            <a:xfrm>
              <a:off x="5755475" y="2712375"/>
              <a:ext cx="900" cy="25"/>
            </a:xfrm>
            <a:custGeom>
              <a:rect b="b" l="l" r="r" t="t"/>
              <a:pathLst>
                <a:path extrusionOk="0" h="1" w="36">
                  <a:moveTo>
                    <a:pt x="12" y="0"/>
                  </a:moveTo>
                  <a:cubicBezTo>
                    <a:pt x="36" y="0"/>
                    <a:pt x="0" y="0"/>
                    <a:pt x="12"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8"/>
            <p:cNvSpPr/>
            <p:nvPr/>
          </p:nvSpPr>
          <p:spPr>
            <a:xfrm>
              <a:off x="5896250" y="2715050"/>
              <a:ext cx="1525" cy="25"/>
            </a:xfrm>
            <a:custGeom>
              <a:rect b="b" l="l" r="r" t="t"/>
              <a:pathLst>
                <a:path extrusionOk="0" h="1" w="61">
                  <a:moveTo>
                    <a:pt x="1" y="0"/>
                  </a:moveTo>
                  <a:cubicBezTo>
                    <a:pt x="60"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8"/>
            <p:cNvSpPr/>
            <p:nvPr/>
          </p:nvSpPr>
          <p:spPr>
            <a:xfrm>
              <a:off x="5890300" y="2712075"/>
              <a:ext cx="1525" cy="25"/>
            </a:xfrm>
            <a:custGeom>
              <a:rect b="b" l="l" r="r" t="t"/>
              <a:pathLst>
                <a:path extrusionOk="0" h="1" w="61">
                  <a:moveTo>
                    <a:pt x="1" y="0"/>
                  </a:moveTo>
                  <a:cubicBezTo>
                    <a:pt x="1" y="0"/>
                    <a:pt x="60"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8"/>
            <p:cNvSpPr/>
            <p:nvPr/>
          </p:nvSpPr>
          <p:spPr>
            <a:xfrm>
              <a:off x="5895975" y="2712675"/>
              <a:ext cx="600" cy="25"/>
            </a:xfrm>
            <a:custGeom>
              <a:rect b="b" l="l" r="r" t="t"/>
              <a:pathLst>
                <a:path extrusionOk="0" h="1" w="24">
                  <a:moveTo>
                    <a:pt x="0" y="0"/>
                  </a:moveTo>
                  <a:cubicBezTo>
                    <a:pt x="0"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8"/>
            <p:cNvSpPr/>
            <p:nvPr/>
          </p:nvSpPr>
          <p:spPr>
            <a:xfrm>
              <a:off x="5890950" y="2714950"/>
              <a:ext cx="1175" cy="200"/>
            </a:xfrm>
            <a:custGeom>
              <a:rect b="b" l="l" r="r" t="t"/>
              <a:pathLst>
                <a:path extrusionOk="0" h="8" w="47">
                  <a:moveTo>
                    <a:pt x="6" y="1"/>
                  </a:moveTo>
                  <a:cubicBezTo>
                    <a:pt x="1" y="1"/>
                    <a:pt x="38" y="8"/>
                    <a:pt x="44" y="8"/>
                  </a:cubicBezTo>
                  <a:cubicBezTo>
                    <a:pt x="46" y="8"/>
                    <a:pt x="44" y="7"/>
                    <a:pt x="34" y="4"/>
                  </a:cubicBezTo>
                  <a:cubicBezTo>
                    <a:pt x="17" y="2"/>
                    <a:pt x="9"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8"/>
            <p:cNvSpPr/>
            <p:nvPr/>
          </p:nvSpPr>
          <p:spPr>
            <a:xfrm>
              <a:off x="5891200" y="2713550"/>
              <a:ext cx="925" cy="25"/>
            </a:xfrm>
            <a:custGeom>
              <a:rect b="b" l="l" r="r" t="t"/>
              <a:pathLst>
                <a:path extrusionOk="0" h="1" w="37">
                  <a:moveTo>
                    <a:pt x="12" y="1"/>
                  </a:moveTo>
                  <a:cubicBezTo>
                    <a:pt x="1" y="1"/>
                    <a:pt x="36" y="1"/>
                    <a:pt x="12"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8"/>
            <p:cNvSpPr/>
            <p:nvPr/>
          </p:nvSpPr>
          <p:spPr>
            <a:xfrm>
              <a:off x="5890000" y="2712750"/>
              <a:ext cx="1225" cy="250"/>
            </a:xfrm>
            <a:custGeom>
              <a:rect b="b" l="l" r="r" t="t"/>
              <a:pathLst>
                <a:path extrusionOk="0" h="10" w="49">
                  <a:moveTo>
                    <a:pt x="38" y="0"/>
                  </a:moveTo>
                  <a:cubicBezTo>
                    <a:pt x="31" y="0"/>
                    <a:pt x="19" y="3"/>
                    <a:pt x="1" y="9"/>
                  </a:cubicBezTo>
                  <a:lnTo>
                    <a:pt x="49" y="9"/>
                  </a:lnTo>
                  <a:cubicBezTo>
                    <a:pt x="49" y="3"/>
                    <a:pt x="46" y="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8"/>
            <p:cNvSpPr/>
            <p:nvPr/>
          </p:nvSpPr>
          <p:spPr>
            <a:xfrm>
              <a:off x="5890900" y="2714750"/>
              <a:ext cx="5025" cy="150"/>
            </a:xfrm>
            <a:custGeom>
              <a:rect b="b" l="l" r="r" t="t"/>
              <a:pathLst>
                <a:path extrusionOk="0" h="6" w="201">
                  <a:moveTo>
                    <a:pt x="1" y="0"/>
                  </a:moveTo>
                  <a:cubicBezTo>
                    <a:pt x="143" y="4"/>
                    <a:pt x="191" y="6"/>
                    <a:pt x="194" y="6"/>
                  </a:cubicBezTo>
                  <a:cubicBezTo>
                    <a:pt x="200" y="6"/>
                    <a:pt x="28" y="0"/>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8"/>
            <p:cNvSpPr/>
            <p:nvPr/>
          </p:nvSpPr>
          <p:spPr>
            <a:xfrm>
              <a:off x="5890300" y="2711775"/>
              <a:ext cx="925" cy="325"/>
            </a:xfrm>
            <a:custGeom>
              <a:rect b="b" l="l" r="r" t="t"/>
              <a:pathLst>
                <a:path extrusionOk="0" h="13" w="37">
                  <a:moveTo>
                    <a:pt x="1" y="0"/>
                  </a:moveTo>
                  <a:cubicBezTo>
                    <a:pt x="13" y="0"/>
                    <a:pt x="25" y="0"/>
                    <a:pt x="25" y="12"/>
                  </a:cubicBezTo>
                  <a:cubicBezTo>
                    <a:pt x="37" y="0"/>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8"/>
            <p:cNvSpPr/>
            <p:nvPr/>
          </p:nvSpPr>
          <p:spPr>
            <a:xfrm>
              <a:off x="5891850" y="2715050"/>
              <a:ext cx="575" cy="150"/>
            </a:xfrm>
            <a:custGeom>
              <a:rect b="b" l="l" r="r" t="t"/>
              <a:pathLst>
                <a:path extrusionOk="0" h="6" w="23">
                  <a:moveTo>
                    <a:pt x="22" y="0"/>
                  </a:moveTo>
                  <a:lnTo>
                    <a:pt x="22" y="0"/>
                  </a:lnTo>
                  <a:cubicBezTo>
                    <a:pt x="14" y="0"/>
                    <a:pt x="1" y="6"/>
                    <a:pt x="4" y="6"/>
                  </a:cubicBezTo>
                  <a:cubicBezTo>
                    <a:pt x="5" y="6"/>
                    <a:pt x="10" y="4"/>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8"/>
            <p:cNvSpPr/>
            <p:nvPr/>
          </p:nvSpPr>
          <p:spPr>
            <a:xfrm>
              <a:off x="5892975" y="2715950"/>
              <a:ext cx="325" cy="25"/>
            </a:xfrm>
            <a:custGeom>
              <a:rect b="b" l="l" r="r" t="t"/>
              <a:pathLst>
                <a:path extrusionOk="0" h="1" w="13">
                  <a:moveTo>
                    <a:pt x="1" y="0"/>
                  </a:moveTo>
                  <a:cubicBezTo>
                    <a:pt x="1" y="0"/>
                    <a:pt x="13" y="0"/>
                    <a:pt x="13"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8"/>
            <p:cNvSpPr/>
            <p:nvPr/>
          </p:nvSpPr>
          <p:spPr>
            <a:xfrm>
              <a:off x="5892150" y="2714950"/>
              <a:ext cx="1825" cy="200"/>
            </a:xfrm>
            <a:custGeom>
              <a:rect b="b" l="l" r="r" t="t"/>
              <a:pathLst>
                <a:path extrusionOk="0" h="8" w="73">
                  <a:moveTo>
                    <a:pt x="3" y="1"/>
                  </a:moveTo>
                  <a:cubicBezTo>
                    <a:pt x="0" y="1"/>
                    <a:pt x="4" y="2"/>
                    <a:pt x="22" y="4"/>
                  </a:cubicBezTo>
                  <a:cubicBezTo>
                    <a:pt x="22" y="4"/>
                    <a:pt x="22" y="4"/>
                    <a:pt x="22" y="4"/>
                  </a:cubicBezTo>
                  <a:lnTo>
                    <a:pt x="22" y="4"/>
                  </a:lnTo>
                  <a:cubicBezTo>
                    <a:pt x="50" y="7"/>
                    <a:pt x="62" y="8"/>
                    <a:pt x="65" y="8"/>
                  </a:cubicBezTo>
                  <a:cubicBezTo>
                    <a:pt x="73" y="8"/>
                    <a:pt x="11"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8"/>
            <p:cNvSpPr/>
            <p:nvPr/>
          </p:nvSpPr>
          <p:spPr>
            <a:xfrm>
              <a:off x="5891200" y="2710875"/>
              <a:ext cx="625" cy="25"/>
            </a:xfrm>
            <a:custGeom>
              <a:rect b="b" l="l" r="r" t="t"/>
              <a:pathLst>
                <a:path extrusionOk="0" h="1" w="25">
                  <a:moveTo>
                    <a:pt x="1" y="1"/>
                  </a:moveTo>
                  <a:cubicBezTo>
                    <a:pt x="12" y="1"/>
                    <a:pt x="24"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8" name="Google Shape;2888;p8"/>
            <p:cNvSpPr/>
            <p:nvPr/>
          </p:nvSpPr>
          <p:spPr>
            <a:xfrm>
              <a:off x="5892700" y="2715350"/>
              <a:ext cx="1500" cy="25"/>
            </a:xfrm>
            <a:custGeom>
              <a:rect b="b" l="l" r="r" t="t"/>
              <a:pathLst>
                <a:path extrusionOk="0" h="1" w="60">
                  <a:moveTo>
                    <a:pt x="0" y="0"/>
                  </a:moveTo>
                  <a:cubicBezTo>
                    <a:pt x="12" y="0"/>
                    <a:pt x="6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9" name="Google Shape;2889;p8"/>
            <p:cNvSpPr/>
            <p:nvPr/>
          </p:nvSpPr>
          <p:spPr>
            <a:xfrm>
              <a:off x="5890000" y="2712375"/>
              <a:ext cx="325" cy="325"/>
            </a:xfrm>
            <a:custGeom>
              <a:rect b="b" l="l" r="r" t="t"/>
              <a:pathLst>
                <a:path extrusionOk="0" h="13" w="13">
                  <a:moveTo>
                    <a:pt x="13" y="0"/>
                  </a:moveTo>
                  <a:cubicBezTo>
                    <a:pt x="13" y="0"/>
                    <a:pt x="1" y="0"/>
                    <a:pt x="1" y="12"/>
                  </a:cubicBezTo>
                  <a:cubicBezTo>
                    <a:pt x="13"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8"/>
            <p:cNvSpPr/>
            <p:nvPr/>
          </p:nvSpPr>
          <p:spPr>
            <a:xfrm>
              <a:off x="5891800" y="271475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8"/>
            <p:cNvSpPr/>
            <p:nvPr/>
          </p:nvSpPr>
          <p:spPr>
            <a:xfrm>
              <a:off x="5893575" y="2713850"/>
              <a:ext cx="25" cy="25"/>
            </a:xfrm>
            <a:custGeom>
              <a:rect b="b" l="l" r="r" t="t"/>
              <a:pathLst>
                <a:path extrusionOk="0" h="1" w="1">
                  <a:moveTo>
                    <a:pt x="1" y="1"/>
                  </a:move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8"/>
            <p:cNvSpPr/>
            <p:nvPr/>
          </p:nvSpPr>
          <p:spPr>
            <a:xfrm>
              <a:off x="5895775" y="2713250"/>
              <a:ext cx="700" cy="175"/>
            </a:xfrm>
            <a:custGeom>
              <a:rect b="b" l="l" r="r" t="t"/>
              <a:pathLst>
                <a:path extrusionOk="0" h="7" w="28">
                  <a:moveTo>
                    <a:pt x="20" y="1"/>
                  </a:moveTo>
                  <a:lnTo>
                    <a:pt x="20" y="1"/>
                  </a:lnTo>
                  <a:cubicBezTo>
                    <a:pt x="4" y="5"/>
                    <a:pt x="0" y="6"/>
                    <a:pt x="1" y="6"/>
                  </a:cubicBezTo>
                  <a:cubicBezTo>
                    <a:pt x="4" y="6"/>
                    <a:pt x="28"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8"/>
            <p:cNvSpPr/>
            <p:nvPr/>
          </p:nvSpPr>
          <p:spPr>
            <a:xfrm>
              <a:off x="5896200" y="2708700"/>
              <a:ext cx="500" cy="200"/>
            </a:xfrm>
            <a:custGeom>
              <a:rect b="b" l="l" r="r" t="t"/>
              <a:pathLst>
                <a:path extrusionOk="0" h="8" w="20">
                  <a:moveTo>
                    <a:pt x="16" y="1"/>
                  </a:moveTo>
                  <a:cubicBezTo>
                    <a:pt x="14" y="1"/>
                    <a:pt x="10" y="2"/>
                    <a:pt x="3" y="4"/>
                  </a:cubicBezTo>
                  <a:cubicBezTo>
                    <a:pt x="0" y="7"/>
                    <a:pt x="1" y="8"/>
                    <a:pt x="2" y="8"/>
                  </a:cubicBezTo>
                  <a:cubicBezTo>
                    <a:pt x="6" y="8"/>
                    <a:pt x="20"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8"/>
            <p:cNvSpPr/>
            <p:nvPr/>
          </p:nvSpPr>
          <p:spPr>
            <a:xfrm>
              <a:off x="5896250" y="2708800"/>
              <a:ext cx="325" cy="25"/>
            </a:xfrm>
            <a:custGeom>
              <a:rect b="b" l="l" r="r" t="t"/>
              <a:pathLst>
                <a:path extrusionOk="0" h="1" w="13">
                  <a:moveTo>
                    <a:pt x="1" y="0"/>
                  </a:move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8"/>
            <p:cNvSpPr/>
            <p:nvPr/>
          </p:nvSpPr>
          <p:spPr>
            <a:xfrm>
              <a:off x="5895675" y="2708800"/>
              <a:ext cx="900" cy="25"/>
            </a:xfrm>
            <a:custGeom>
              <a:rect b="b" l="l" r="r" t="t"/>
              <a:pathLst>
                <a:path extrusionOk="0" h="1" w="36">
                  <a:moveTo>
                    <a:pt x="0" y="0"/>
                  </a:moveTo>
                  <a:cubicBezTo>
                    <a:pt x="36" y="0"/>
                    <a:pt x="24" y="0"/>
                    <a:pt x="0" y="0"/>
                  </a:cubicBezTo>
                  <a:cubicBezTo>
                    <a:pt x="24"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6" name="Google Shape;2896;p8"/>
            <p:cNvSpPr/>
            <p:nvPr/>
          </p:nvSpPr>
          <p:spPr>
            <a:xfrm>
              <a:off x="5890300" y="2713250"/>
              <a:ext cx="625" cy="25"/>
            </a:xfrm>
            <a:custGeom>
              <a:rect b="b" l="l" r="r" t="t"/>
              <a:pathLst>
                <a:path extrusionOk="0" h="1" w="25">
                  <a:moveTo>
                    <a:pt x="1" y="1"/>
                  </a:moveTo>
                  <a:cubicBezTo>
                    <a:pt x="1" y="1"/>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7" name="Google Shape;2897;p8"/>
            <p:cNvSpPr/>
            <p:nvPr/>
          </p:nvSpPr>
          <p:spPr>
            <a:xfrm>
              <a:off x="5889700" y="2712375"/>
              <a:ext cx="925" cy="25"/>
            </a:xfrm>
            <a:custGeom>
              <a:rect b="b" l="l" r="r" t="t"/>
              <a:pathLst>
                <a:path extrusionOk="0" h="1" w="37">
                  <a:moveTo>
                    <a:pt x="13" y="0"/>
                  </a:moveTo>
                  <a:cubicBezTo>
                    <a:pt x="37" y="0"/>
                    <a:pt x="1" y="0"/>
                    <a:pt x="13" y="0"/>
                  </a:cubicBezTo>
                  <a:cubicBezTo>
                    <a:pt x="13"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8"/>
            <p:cNvSpPr/>
            <p:nvPr/>
          </p:nvSpPr>
          <p:spPr>
            <a:xfrm>
              <a:off x="5939550" y="2713125"/>
              <a:ext cx="1075" cy="150"/>
            </a:xfrm>
            <a:custGeom>
              <a:rect b="b" l="l" r="r" t="t"/>
              <a:pathLst>
                <a:path extrusionOk="0" h="6" w="43">
                  <a:moveTo>
                    <a:pt x="3" y="1"/>
                  </a:moveTo>
                  <a:cubicBezTo>
                    <a:pt x="1" y="1"/>
                    <a:pt x="35" y="6"/>
                    <a:pt x="43" y="6"/>
                  </a:cubicBezTo>
                  <a:cubicBezTo>
                    <a:pt x="15" y="2"/>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8"/>
            <p:cNvSpPr/>
            <p:nvPr/>
          </p:nvSpPr>
          <p:spPr>
            <a:xfrm>
              <a:off x="5939425" y="2713250"/>
              <a:ext cx="1200" cy="25"/>
            </a:xfrm>
            <a:custGeom>
              <a:rect b="b" l="l" r="r" t="t"/>
              <a:pathLst>
                <a:path extrusionOk="0" h="1" w="48">
                  <a:moveTo>
                    <a:pt x="48" y="1"/>
                  </a:moveTo>
                  <a:cubicBezTo>
                    <a:pt x="36" y="1"/>
                    <a:pt x="24" y="1"/>
                    <a:pt x="12" y="1"/>
                  </a:cubicBezTo>
                  <a:cubicBezTo>
                    <a:pt x="0" y="1"/>
                    <a:pt x="12"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8"/>
            <p:cNvSpPr/>
            <p:nvPr/>
          </p:nvSpPr>
          <p:spPr>
            <a:xfrm>
              <a:off x="5933175" y="2710275"/>
              <a:ext cx="4775" cy="1825"/>
            </a:xfrm>
            <a:custGeom>
              <a:rect b="b" l="l" r="r" t="t"/>
              <a:pathLst>
                <a:path extrusionOk="0" h="73" w="191">
                  <a:moveTo>
                    <a:pt x="0" y="1"/>
                  </a:moveTo>
                  <a:lnTo>
                    <a:pt x="0" y="1"/>
                  </a:lnTo>
                  <a:cubicBezTo>
                    <a:pt x="24" y="37"/>
                    <a:pt x="72" y="60"/>
                    <a:pt x="131" y="72"/>
                  </a:cubicBezTo>
                  <a:lnTo>
                    <a:pt x="191" y="72"/>
                  </a:lnTo>
                  <a:cubicBezTo>
                    <a:pt x="131" y="49"/>
                    <a:pt x="60"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1" name="Google Shape;2901;p8"/>
            <p:cNvSpPr/>
            <p:nvPr/>
          </p:nvSpPr>
          <p:spPr>
            <a:xfrm>
              <a:off x="5933175" y="2710275"/>
              <a:ext cx="625" cy="1825"/>
            </a:xfrm>
            <a:custGeom>
              <a:rect b="b" l="l" r="r" t="t"/>
              <a:pathLst>
                <a:path extrusionOk="0" h="73" w="25">
                  <a:moveTo>
                    <a:pt x="0" y="1"/>
                  </a:moveTo>
                  <a:cubicBezTo>
                    <a:pt x="0" y="1"/>
                    <a:pt x="24" y="7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2" name="Google Shape;2902;p8"/>
            <p:cNvSpPr/>
            <p:nvPr/>
          </p:nvSpPr>
          <p:spPr>
            <a:xfrm>
              <a:off x="5929900" y="2707000"/>
              <a:ext cx="875" cy="500"/>
            </a:xfrm>
            <a:custGeom>
              <a:rect b="b" l="l" r="r" t="t"/>
              <a:pathLst>
                <a:path extrusionOk="0" h="20" w="35">
                  <a:moveTo>
                    <a:pt x="0" y="1"/>
                  </a:moveTo>
                  <a:cubicBezTo>
                    <a:pt x="0" y="8"/>
                    <a:pt x="27" y="20"/>
                    <a:pt x="31" y="20"/>
                  </a:cubicBezTo>
                  <a:cubicBezTo>
                    <a:pt x="34" y="20"/>
                    <a:pt x="28" y="1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8"/>
            <p:cNvSpPr/>
            <p:nvPr/>
          </p:nvSpPr>
          <p:spPr>
            <a:xfrm>
              <a:off x="5929900" y="2706950"/>
              <a:ext cx="175" cy="425"/>
            </a:xfrm>
            <a:custGeom>
              <a:rect b="b" l="l" r="r" t="t"/>
              <a:pathLst>
                <a:path extrusionOk="0" h="17" w="7">
                  <a:moveTo>
                    <a:pt x="1" y="1"/>
                  </a:moveTo>
                  <a:cubicBezTo>
                    <a:pt x="0" y="1"/>
                    <a:pt x="0" y="2"/>
                    <a:pt x="0" y="3"/>
                  </a:cubicBezTo>
                  <a:cubicBezTo>
                    <a:pt x="4" y="13"/>
                    <a:pt x="5" y="16"/>
                    <a:pt x="6" y="16"/>
                  </a:cubicBezTo>
                  <a:cubicBezTo>
                    <a:pt x="6" y="16"/>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8"/>
            <p:cNvSpPr/>
            <p:nvPr/>
          </p:nvSpPr>
          <p:spPr>
            <a:xfrm>
              <a:off x="5929900" y="2707000"/>
              <a:ext cx="925" cy="500"/>
            </a:xfrm>
            <a:custGeom>
              <a:rect b="b" l="l" r="r" t="t"/>
              <a:pathLst>
                <a:path extrusionOk="0" h="20" w="37">
                  <a:moveTo>
                    <a:pt x="0" y="1"/>
                  </a:moveTo>
                  <a:cubicBezTo>
                    <a:pt x="8" y="8"/>
                    <a:pt x="32" y="20"/>
                    <a:pt x="35" y="20"/>
                  </a:cubicBezTo>
                  <a:cubicBezTo>
                    <a:pt x="36" y="20"/>
                    <a:pt x="28" y="1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8"/>
            <p:cNvSpPr/>
            <p:nvPr/>
          </p:nvSpPr>
          <p:spPr>
            <a:xfrm>
              <a:off x="5930400" y="2707175"/>
              <a:ext cx="425" cy="150"/>
            </a:xfrm>
            <a:custGeom>
              <a:rect b="b" l="l" r="r" t="t"/>
              <a:pathLst>
                <a:path extrusionOk="0" h="6" w="17">
                  <a:moveTo>
                    <a:pt x="11" y="1"/>
                  </a:moveTo>
                  <a:cubicBezTo>
                    <a:pt x="5" y="1"/>
                    <a:pt x="0" y="6"/>
                    <a:pt x="16" y="6"/>
                  </a:cubicBezTo>
                  <a:cubicBezTo>
                    <a:pt x="16" y="2"/>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8"/>
            <p:cNvSpPr/>
            <p:nvPr/>
          </p:nvSpPr>
          <p:spPr>
            <a:xfrm>
              <a:off x="5926750" y="2705475"/>
              <a:ext cx="1000" cy="375"/>
            </a:xfrm>
            <a:custGeom>
              <a:rect b="b" l="l" r="r" t="t"/>
              <a:pathLst>
                <a:path extrusionOk="0" h="15" w="40">
                  <a:moveTo>
                    <a:pt x="34" y="1"/>
                  </a:moveTo>
                  <a:cubicBezTo>
                    <a:pt x="25" y="1"/>
                    <a:pt x="0" y="7"/>
                    <a:pt x="7" y="14"/>
                  </a:cubicBezTo>
                  <a:cubicBezTo>
                    <a:pt x="37" y="4"/>
                    <a:pt x="40" y="1"/>
                    <a:pt x="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8"/>
            <p:cNvSpPr/>
            <p:nvPr/>
          </p:nvSpPr>
          <p:spPr>
            <a:xfrm>
              <a:off x="5925725" y="2705825"/>
              <a:ext cx="625" cy="325"/>
            </a:xfrm>
            <a:custGeom>
              <a:rect b="b" l="l" r="r" t="t"/>
              <a:pathLst>
                <a:path extrusionOk="0" h="13" w="25">
                  <a:moveTo>
                    <a:pt x="1" y="0"/>
                  </a:moveTo>
                  <a:lnTo>
                    <a:pt x="24" y="12"/>
                  </a:lnTo>
                  <a:cubicBezTo>
                    <a:pt x="24" y="12"/>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8"/>
            <p:cNvSpPr/>
            <p:nvPr/>
          </p:nvSpPr>
          <p:spPr>
            <a:xfrm>
              <a:off x="5926625" y="2706125"/>
              <a:ext cx="1075" cy="150"/>
            </a:xfrm>
            <a:custGeom>
              <a:rect b="b" l="l" r="r" t="t"/>
              <a:pathLst>
                <a:path extrusionOk="0" h="6" w="43">
                  <a:moveTo>
                    <a:pt x="0" y="0"/>
                  </a:moveTo>
                  <a:cubicBezTo>
                    <a:pt x="24" y="4"/>
                    <a:pt x="35" y="5"/>
                    <a:pt x="37" y="5"/>
                  </a:cubicBezTo>
                  <a:cubicBezTo>
                    <a:pt x="43" y="5"/>
                    <a:pt x="1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9" name="Google Shape;2909;p8"/>
            <p:cNvSpPr/>
            <p:nvPr/>
          </p:nvSpPr>
          <p:spPr>
            <a:xfrm>
              <a:off x="5928100" y="2706375"/>
              <a:ext cx="1525" cy="1225"/>
            </a:xfrm>
            <a:custGeom>
              <a:rect b="b" l="l" r="r" t="t"/>
              <a:pathLst>
                <a:path extrusionOk="0" h="49" w="61">
                  <a:moveTo>
                    <a:pt x="20" y="1"/>
                  </a:moveTo>
                  <a:cubicBezTo>
                    <a:pt x="6" y="1"/>
                    <a:pt x="1" y="38"/>
                    <a:pt x="1" y="38"/>
                  </a:cubicBezTo>
                  <a:cubicBezTo>
                    <a:pt x="9" y="38"/>
                    <a:pt x="43" y="48"/>
                    <a:pt x="55" y="48"/>
                  </a:cubicBezTo>
                  <a:cubicBezTo>
                    <a:pt x="59" y="48"/>
                    <a:pt x="60" y="47"/>
                    <a:pt x="53" y="41"/>
                  </a:cubicBezTo>
                  <a:lnTo>
                    <a:pt x="53" y="41"/>
                  </a:lnTo>
                  <a:cubicBezTo>
                    <a:pt x="53" y="41"/>
                    <a:pt x="53" y="41"/>
                    <a:pt x="53" y="41"/>
                  </a:cubicBezTo>
                  <a:cubicBezTo>
                    <a:pt x="52" y="41"/>
                    <a:pt x="51" y="40"/>
                    <a:pt x="49" y="38"/>
                  </a:cubicBezTo>
                  <a:lnTo>
                    <a:pt x="49" y="38"/>
                  </a:lnTo>
                  <a:cubicBezTo>
                    <a:pt x="50" y="39"/>
                    <a:pt x="52" y="40"/>
                    <a:pt x="53" y="41"/>
                  </a:cubicBezTo>
                  <a:lnTo>
                    <a:pt x="53" y="41"/>
                  </a:lnTo>
                  <a:cubicBezTo>
                    <a:pt x="55" y="41"/>
                    <a:pt x="52" y="34"/>
                    <a:pt x="50" y="34"/>
                  </a:cubicBezTo>
                  <a:cubicBezTo>
                    <a:pt x="49" y="34"/>
                    <a:pt x="49" y="35"/>
                    <a:pt x="49" y="38"/>
                  </a:cubicBezTo>
                  <a:cubicBezTo>
                    <a:pt x="37" y="10"/>
                    <a:pt x="27"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0" name="Google Shape;2910;p8"/>
            <p:cNvSpPr/>
            <p:nvPr/>
          </p:nvSpPr>
          <p:spPr>
            <a:xfrm>
              <a:off x="5932125" y="2710950"/>
              <a:ext cx="1675" cy="625"/>
            </a:xfrm>
            <a:custGeom>
              <a:rect b="b" l="l" r="r" t="t"/>
              <a:pathLst>
                <a:path extrusionOk="0" h="25" w="67">
                  <a:moveTo>
                    <a:pt x="10" y="0"/>
                  </a:moveTo>
                  <a:cubicBezTo>
                    <a:pt x="0" y="0"/>
                    <a:pt x="55" y="25"/>
                    <a:pt x="63" y="25"/>
                  </a:cubicBezTo>
                  <a:cubicBezTo>
                    <a:pt x="66" y="25"/>
                    <a:pt x="62" y="21"/>
                    <a:pt x="42" y="10"/>
                  </a:cubicBezTo>
                  <a:cubicBezTo>
                    <a:pt x="22" y="3"/>
                    <a:pt x="13"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8"/>
            <p:cNvSpPr/>
            <p:nvPr/>
          </p:nvSpPr>
          <p:spPr>
            <a:xfrm>
              <a:off x="5919775" y="2702500"/>
              <a:ext cx="1375" cy="1175"/>
            </a:xfrm>
            <a:custGeom>
              <a:rect b="b" l="l" r="r" t="t"/>
              <a:pathLst>
                <a:path extrusionOk="0" h="47" w="55">
                  <a:moveTo>
                    <a:pt x="52" y="1"/>
                  </a:moveTo>
                  <a:cubicBezTo>
                    <a:pt x="51" y="1"/>
                    <a:pt x="46" y="4"/>
                    <a:pt x="36" y="14"/>
                  </a:cubicBezTo>
                  <a:cubicBezTo>
                    <a:pt x="34" y="17"/>
                    <a:pt x="34" y="21"/>
                    <a:pt x="35" y="26"/>
                  </a:cubicBezTo>
                  <a:lnTo>
                    <a:pt x="35" y="26"/>
                  </a:lnTo>
                  <a:cubicBezTo>
                    <a:pt x="36" y="22"/>
                    <a:pt x="36" y="18"/>
                    <a:pt x="36" y="14"/>
                  </a:cubicBezTo>
                  <a:lnTo>
                    <a:pt x="36" y="14"/>
                  </a:lnTo>
                  <a:cubicBezTo>
                    <a:pt x="36" y="16"/>
                    <a:pt x="37" y="16"/>
                    <a:pt x="38" y="16"/>
                  </a:cubicBezTo>
                  <a:cubicBezTo>
                    <a:pt x="42" y="16"/>
                    <a:pt x="54" y="1"/>
                    <a:pt x="52" y="1"/>
                  </a:cubicBezTo>
                  <a:close/>
                  <a:moveTo>
                    <a:pt x="1" y="26"/>
                  </a:moveTo>
                  <a:cubicBezTo>
                    <a:pt x="9" y="34"/>
                    <a:pt x="15" y="38"/>
                    <a:pt x="21" y="39"/>
                  </a:cubicBezTo>
                  <a:lnTo>
                    <a:pt x="21" y="39"/>
                  </a:lnTo>
                  <a:cubicBezTo>
                    <a:pt x="15" y="36"/>
                    <a:pt x="9" y="32"/>
                    <a:pt x="1" y="26"/>
                  </a:cubicBezTo>
                  <a:close/>
                  <a:moveTo>
                    <a:pt x="35" y="26"/>
                  </a:moveTo>
                  <a:cubicBezTo>
                    <a:pt x="33" y="34"/>
                    <a:pt x="29" y="39"/>
                    <a:pt x="23" y="39"/>
                  </a:cubicBezTo>
                  <a:cubicBezTo>
                    <a:pt x="22" y="39"/>
                    <a:pt x="21" y="39"/>
                    <a:pt x="21" y="39"/>
                  </a:cubicBezTo>
                  <a:lnTo>
                    <a:pt x="21" y="39"/>
                  </a:lnTo>
                  <a:cubicBezTo>
                    <a:pt x="30" y="45"/>
                    <a:pt x="36" y="47"/>
                    <a:pt x="38" y="47"/>
                  </a:cubicBezTo>
                  <a:cubicBezTo>
                    <a:pt x="45" y="47"/>
                    <a:pt x="38" y="36"/>
                    <a:pt x="35" y="2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2" name="Google Shape;2912;p8"/>
            <p:cNvSpPr/>
            <p:nvPr/>
          </p:nvSpPr>
          <p:spPr>
            <a:xfrm>
              <a:off x="5924825" y="2706725"/>
              <a:ext cx="2425" cy="300"/>
            </a:xfrm>
            <a:custGeom>
              <a:rect b="b" l="l" r="r" t="t"/>
              <a:pathLst>
                <a:path extrusionOk="0" h="12" w="97">
                  <a:moveTo>
                    <a:pt x="1" y="0"/>
                  </a:moveTo>
                  <a:cubicBezTo>
                    <a:pt x="13" y="0"/>
                    <a:pt x="34" y="0"/>
                    <a:pt x="53" y="1"/>
                  </a:cubicBezTo>
                  <a:cubicBezTo>
                    <a:pt x="37" y="0"/>
                    <a:pt x="19" y="0"/>
                    <a:pt x="1" y="0"/>
                  </a:cubicBezTo>
                  <a:close/>
                  <a:moveTo>
                    <a:pt x="53" y="1"/>
                  </a:moveTo>
                  <a:lnTo>
                    <a:pt x="53" y="1"/>
                  </a:lnTo>
                  <a:cubicBezTo>
                    <a:pt x="69" y="3"/>
                    <a:pt x="84" y="6"/>
                    <a:pt x="96" y="12"/>
                  </a:cubicBezTo>
                  <a:cubicBezTo>
                    <a:pt x="90" y="6"/>
                    <a:pt x="72" y="3"/>
                    <a:pt x="5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3" name="Google Shape;2913;p8"/>
            <p:cNvSpPr/>
            <p:nvPr/>
          </p:nvSpPr>
          <p:spPr>
            <a:xfrm>
              <a:off x="5927225" y="2707000"/>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8"/>
            <p:cNvSpPr/>
            <p:nvPr/>
          </p:nvSpPr>
          <p:spPr>
            <a:xfrm>
              <a:off x="5916200" y="2700450"/>
              <a:ext cx="1225" cy="325"/>
            </a:xfrm>
            <a:custGeom>
              <a:rect b="b" l="l" r="r" t="t"/>
              <a:pathLst>
                <a:path extrusionOk="0" h="13" w="49">
                  <a:moveTo>
                    <a:pt x="24" y="13"/>
                  </a:moveTo>
                  <a:cubicBezTo>
                    <a:pt x="13" y="13"/>
                    <a:pt x="1" y="13"/>
                    <a:pt x="24" y="13"/>
                  </a:cubicBezTo>
                  <a:cubicBezTo>
                    <a:pt x="24" y="13"/>
                    <a:pt x="48" y="1"/>
                    <a:pt x="24"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8"/>
            <p:cNvSpPr/>
            <p:nvPr/>
          </p:nvSpPr>
          <p:spPr>
            <a:xfrm>
              <a:off x="5915600" y="2701050"/>
              <a:ext cx="625" cy="25"/>
            </a:xfrm>
            <a:custGeom>
              <a:rect b="b" l="l" r="r" t="t"/>
              <a:pathLst>
                <a:path extrusionOk="0" h="1" w="25">
                  <a:moveTo>
                    <a:pt x="25" y="1"/>
                  </a:moveTo>
                  <a:cubicBezTo>
                    <a:pt x="13" y="1"/>
                    <a:pt x="1" y="1"/>
                    <a:pt x="25" y="1"/>
                  </a:cubicBezTo>
                  <a:cubicBezTo>
                    <a:pt x="13" y="1"/>
                    <a:pt x="13"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8"/>
            <p:cNvSpPr/>
            <p:nvPr/>
          </p:nvSpPr>
          <p:spPr>
            <a:xfrm>
              <a:off x="5915900" y="2701050"/>
              <a:ext cx="325" cy="25"/>
            </a:xfrm>
            <a:custGeom>
              <a:rect b="b" l="l" r="r" t="t"/>
              <a:pathLst>
                <a:path extrusionOk="0" h="1" w="13">
                  <a:moveTo>
                    <a:pt x="13" y="1"/>
                  </a:moveTo>
                  <a:cubicBezTo>
                    <a:pt x="13" y="1"/>
                    <a:pt x="1"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8"/>
            <p:cNvSpPr/>
            <p:nvPr/>
          </p:nvSpPr>
          <p:spPr>
            <a:xfrm>
              <a:off x="5910450" y="2698675"/>
              <a:ext cx="4575" cy="1800"/>
            </a:xfrm>
            <a:custGeom>
              <a:rect b="b" l="l" r="r" t="t"/>
              <a:pathLst>
                <a:path extrusionOk="0" h="72" w="183">
                  <a:moveTo>
                    <a:pt x="16" y="1"/>
                  </a:moveTo>
                  <a:cubicBezTo>
                    <a:pt x="16" y="1"/>
                    <a:pt x="16" y="1"/>
                    <a:pt x="16" y="1"/>
                  </a:cubicBezTo>
                  <a:lnTo>
                    <a:pt x="16" y="1"/>
                  </a:lnTo>
                  <a:cubicBezTo>
                    <a:pt x="0" y="1"/>
                    <a:pt x="11" y="11"/>
                    <a:pt x="16" y="11"/>
                  </a:cubicBezTo>
                  <a:cubicBezTo>
                    <a:pt x="19" y="11"/>
                    <a:pt x="20" y="9"/>
                    <a:pt x="17" y="2"/>
                  </a:cubicBezTo>
                  <a:lnTo>
                    <a:pt x="17" y="2"/>
                  </a:lnTo>
                  <a:cubicBezTo>
                    <a:pt x="32" y="12"/>
                    <a:pt x="183" y="72"/>
                    <a:pt x="183" y="72"/>
                  </a:cubicBezTo>
                  <a:cubicBezTo>
                    <a:pt x="172" y="61"/>
                    <a:pt x="124" y="22"/>
                    <a:pt x="139" y="22"/>
                  </a:cubicBezTo>
                  <a:cubicBezTo>
                    <a:pt x="141" y="22"/>
                    <a:pt x="143" y="23"/>
                    <a:pt x="147" y="24"/>
                  </a:cubicBezTo>
                  <a:cubicBezTo>
                    <a:pt x="126" y="14"/>
                    <a:pt x="28" y="3"/>
                    <a:pt x="16" y="1"/>
                  </a:cubicBezTo>
                  <a:lnTo>
                    <a:pt x="16" y="1"/>
                  </a:lnTo>
                  <a:cubicBezTo>
                    <a:pt x="17" y="1"/>
                    <a:pt x="17" y="2"/>
                    <a:pt x="17" y="2"/>
                  </a:cubicBezTo>
                  <a:lnTo>
                    <a:pt x="17" y="2"/>
                  </a:lnTo>
                  <a:cubicBezTo>
                    <a:pt x="16" y="1"/>
                    <a:pt x="16" y="1"/>
                    <a:pt x="16" y="1"/>
                  </a:cubicBezTo>
                  <a:lnTo>
                    <a:pt x="16" y="1"/>
                  </a:lnTo>
                  <a:cubicBezTo>
                    <a:pt x="16" y="1"/>
                    <a:pt x="16" y="1"/>
                    <a:pt x="16" y="1"/>
                  </a:cubicBezTo>
                  <a:lnTo>
                    <a:pt x="16" y="1"/>
                  </a:lnTo>
                  <a:cubicBezTo>
                    <a:pt x="16" y="1"/>
                    <a:pt x="16" y="1"/>
                    <a:pt x="16" y="1"/>
                  </a:cubicBezTo>
                  <a:lnTo>
                    <a:pt x="16" y="1"/>
                  </a:lnTo>
                  <a:cubicBezTo>
                    <a:pt x="16" y="1"/>
                    <a:pt x="16"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8"/>
            <p:cNvSpPr/>
            <p:nvPr/>
          </p:nvSpPr>
          <p:spPr>
            <a:xfrm>
              <a:off x="5917050" y="2701525"/>
              <a:ext cx="675" cy="750"/>
            </a:xfrm>
            <a:custGeom>
              <a:rect b="b" l="l" r="r" t="t"/>
              <a:pathLst>
                <a:path extrusionOk="0" h="30" w="27">
                  <a:moveTo>
                    <a:pt x="6" y="0"/>
                  </a:moveTo>
                  <a:lnTo>
                    <a:pt x="6" y="0"/>
                  </a:lnTo>
                  <a:cubicBezTo>
                    <a:pt x="0" y="0"/>
                    <a:pt x="4" y="22"/>
                    <a:pt x="26" y="29"/>
                  </a:cubicBezTo>
                  <a:cubicBezTo>
                    <a:pt x="17" y="7"/>
                    <a:pt x="10"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8"/>
            <p:cNvSpPr/>
            <p:nvPr/>
          </p:nvSpPr>
          <p:spPr>
            <a:xfrm>
              <a:off x="5916300" y="2701775"/>
              <a:ext cx="1125" cy="500"/>
            </a:xfrm>
            <a:custGeom>
              <a:rect b="b" l="l" r="r" t="t"/>
              <a:pathLst>
                <a:path extrusionOk="0" h="20" w="45">
                  <a:moveTo>
                    <a:pt x="1" y="1"/>
                  </a:moveTo>
                  <a:cubicBezTo>
                    <a:pt x="1" y="1"/>
                    <a:pt x="12" y="5"/>
                    <a:pt x="44" y="19"/>
                  </a:cubicBezTo>
                  <a:cubicBezTo>
                    <a:pt x="30" y="12"/>
                    <a:pt x="2" y="1"/>
                    <a:pt x="1" y="1"/>
                  </a:cubicBezTo>
                  <a:close/>
                  <a:moveTo>
                    <a:pt x="31" y="10"/>
                  </a:moveTo>
                  <a:cubicBezTo>
                    <a:pt x="29" y="10"/>
                    <a:pt x="32" y="13"/>
                    <a:pt x="44" y="19"/>
                  </a:cubicBezTo>
                  <a:cubicBezTo>
                    <a:pt x="38" y="13"/>
                    <a:pt x="32" y="10"/>
                    <a:pt x="31" y="1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8"/>
            <p:cNvSpPr/>
            <p:nvPr/>
          </p:nvSpPr>
          <p:spPr>
            <a:xfrm>
              <a:off x="5920575" y="2704600"/>
              <a:ext cx="3150" cy="1550"/>
            </a:xfrm>
            <a:custGeom>
              <a:rect b="b" l="l" r="r" t="t"/>
              <a:pathLst>
                <a:path extrusionOk="0" h="62" w="126">
                  <a:moveTo>
                    <a:pt x="13" y="8"/>
                  </a:moveTo>
                  <a:lnTo>
                    <a:pt x="13" y="8"/>
                  </a:lnTo>
                  <a:cubicBezTo>
                    <a:pt x="11" y="8"/>
                    <a:pt x="9" y="11"/>
                    <a:pt x="12" y="13"/>
                  </a:cubicBezTo>
                  <a:lnTo>
                    <a:pt x="12" y="13"/>
                  </a:lnTo>
                  <a:cubicBezTo>
                    <a:pt x="9" y="12"/>
                    <a:pt x="7" y="12"/>
                    <a:pt x="5" y="12"/>
                  </a:cubicBezTo>
                  <a:cubicBezTo>
                    <a:pt x="1" y="12"/>
                    <a:pt x="7" y="15"/>
                    <a:pt x="18" y="20"/>
                  </a:cubicBezTo>
                  <a:lnTo>
                    <a:pt x="18" y="20"/>
                  </a:lnTo>
                  <a:cubicBezTo>
                    <a:pt x="17" y="18"/>
                    <a:pt x="17" y="16"/>
                    <a:pt x="16" y="14"/>
                  </a:cubicBezTo>
                  <a:cubicBezTo>
                    <a:pt x="14" y="14"/>
                    <a:pt x="13" y="13"/>
                    <a:pt x="12" y="13"/>
                  </a:cubicBezTo>
                  <a:lnTo>
                    <a:pt x="12" y="13"/>
                  </a:lnTo>
                  <a:cubicBezTo>
                    <a:pt x="13" y="13"/>
                    <a:pt x="15" y="13"/>
                    <a:pt x="16" y="14"/>
                  </a:cubicBezTo>
                  <a:cubicBezTo>
                    <a:pt x="16" y="10"/>
                    <a:pt x="15" y="8"/>
                    <a:pt x="13" y="8"/>
                  </a:cubicBezTo>
                  <a:close/>
                  <a:moveTo>
                    <a:pt x="48" y="0"/>
                  </a:moveTo>
                  <a:lnTo>
                    <a:pt x="48" y="0"/>
                  </a:lnTo>
                  <a:cubicBezTo>
                    <a:pt x="47" y="0"/>
                    <a:pt x="38" y="19"/>
                    <a:pt x="30" y="25"/>
                  </a:cubicBezTo>
                  <a:lnTo>
                    <a:pt x="30" y="25"/>
                  </a:lnTo>
                  <a:cubicBezTo>
                    <a:pt x="26" y="23"/>
                    <a:pt x="22" y="21"/>
                    <a:pt x="18" y="20"/>
                  </a:cubicBezTo>
                  <a:lnTo>
                    <a:pt x="18" y="20"/>
                  </a:lnTo>
                  <a:cubicBezTo>
                    <a:pt x="20" y="24"/>
                    <a:pt x="23" y="26"/>
                    <a:pt x="25" y="26"/>
                  </a:cubicBezTo>
                  <a:cubicBezTo>
                    <a:pt x="27" y="26"/>
                    <a:pt x="28" y="26"/>
                    <a:pt x="30" y="25"/>
                  </a:cubicBezTo>
                  <a:lnTo>
                    <a:pt x="30" y="25"/>
                  </a:lnTo>
                  <a:cubicBezTo>
                    <a:pt x="55" y="34"/>
                    <a:pt x="92" y="48"/>
                    <a:pt x="111" y="55"/>
                  </a:cubicBezTo>
                  <a:lnTo>
                    <a:pt x="111" y="55"/>
                  </a:lnTo>
                  <a:cubicBezTo>
                    <a:pt x="91" y="45"/>
                    <a:pt x="70" y="35"/>
                    <a:pt x="40" y="25"/>
                  </a:cubicBezTo>
                  <a:cubicBezTo>
                    <a:pt x="46" y="6"/>
                    <a:pt x="48" y="0"/>
                    <a:pt x="48" y="0"/>
                  </a:cubicBezTo>
                  <a:close/>
                  <a:moveTo>
                    <a:pt x="111" y="55"/>
                  </a:moveTo>
                  <a:lnTo>
                    <a:pt x="111" y="55"/>
                  </a:lnTo>
                  <a:cubicBezTo>
                    <a:pt x="115" y="57"/>
                    <a:pt x="119" y="59"/>
                    <a:pt x="123" y="61"/>
                  </a:cubicBezTo>
                  <a:cubicBezTo>
                    <a:pt x="126" y="61"/>
                    <a:pt x="120" y="59"/>
                    <a:pt x="111" y="5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8"/>
            <p:cNvSpPr/>
            <p:nvPr/>
          </p:nvSpPr>
          <p:spPr>
            <a:xfrm>
              <a:off x="5918275" y="2703150"/>
              <a:ext cx="1525" cy="600"/>
            </a:xfrm>
            <a:custGeom>
              <a:rect b="b" l="l" r="r" t="t"/>
              <a:pathLst>
                <a:path extrusionOk="0" h="24" w="61">
                  <a:moveTo>
                    <a:pt x="1" y="0"/>
                  </a:moveTo>
                  <a:cubicBezTo>
                    <a:pt x="61" y="24"/>
                    <a:pt x="61"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8"/>
            <p:cNvSpPr/>
            <p:nvPr/>
          </p:nvSpPr>
          <p:spPr>
            <a:xfrm>
              <a:off x="5918275" y="2703150"/>
              <a:ext cx="1225" cy="325"/>
            </a:xfrm>
            <a:custGeom>
              <a:rect b="b" l="l" r="r" t="t"/>
              <a:pathLst>
                <a:path extrusionOk="0" h="13" w="49">
                  <a:moveTo>
                    <a:pt x="1" y="0"/>
                  </a:moveTo>
                  <a:lnTo>
                    <a:pt x="1" y="0"/>
                  </a:lnTo>
                  <a:cubicBezTo>
                    <a:pt x="13" y="12"/>
                    <a:pt x="25" y="12"/>
                    <a:pt x="49" y="12"/>
                  </a:cubicBezTo>
                  <a:cubicBezTo>
                    <a:pt x="49" y="12"/>
                    <a:pt x="25"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3" name="Google Shape;2923;p8"/>
            <p:cNvSpPr/>
            <p:nvPr/>
          </p:nvSpPr>
          <p:spPr>
            <a:xfrm>
              <a:off x="5917700" y="2703150"/>
              <a:ext cx="1200" cy="25"/>
            </a:xfrm>
            <a:custGeom>
              <a:rect b="b" l="l" r="r" t="t"/>
              <a:pathLst>
                <a:path extrusionOk="0" h="1" w="48">
                  <a:moveTo>
                    <a:pt x="0" y="0"/>
                  </a:moveTo>
                  <a:cubicBezTo>
                    <a:pt x="48"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4" name="Google Shape;2924;p8"/>
            <p:cNvSpPr/>
            <p:nvPr/>
          </p:nvSpPr>
          <p:spPr>
            <a:xfrm>
              <a:off x="5917700" y="2703150"/>
              <a:ext cx="600" cy="25"/>
            </a:xfrm>
            <a:custGeom>
              <a:rect b="b" l="l" r="r" t="t"/>
              <a:pathLst>
                <a:path extrusionOk="0" h="1" w="24">
                  <a:moveTo>
                    <a:pt x="0" y="0"/>
                  </a:moveTo>
                  <a:cubicBezTo>
                    <a:pt x="0" y="0"/>
                    <a:pt x="12" y="0"/>
                    <a:pt x="24" y="0"/>
                  </a:cubicBezTo>
                  <a:cubicBezTo>
                    <a:pt x="24"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8"/>
            <p:cNvSpPr/>
            <p:nvPr/>
          </p:nvSpPr>
          <p:spPr>
            <a:xfrm>
              <a:off x="5908475" y="2697775"/>
              <a:ext cx="900" cy="625"/>
            </a:xfrm>
            <a:custGeom>
              <a:rect b="b" l="l" r="r" t="t"/>
              <a:pathLst>
                <a:path extrusionOk="0" h="25" w="36">
                  <a:moveTo>
                    <a:pt x="0" y="1"/>
                  </a:moveTo>
                  <a:lnTo>
                    <a:pt x="0" y="1"/>
                  </a:lnTo>
                  <a:cubicBezTo>
                    <a:pt x="12" y="13"/>
                    <a:pt x="24" y="25"/>
                    <a:pt x="36" y="25"/>
                  </a:cubicBezTo>
                  <a:cubicBezTo>
                    <a:pt x="24" y="25"/>
                    <a:pt x="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8"/>
            <p:cNvSpPr/>
            <p:nvPr/>
          </p:nvSpPr>
          <p:spPr>
            <a:xfrm>
              <a:off x="5912625" y="2700750"/>
              <a:ext cx="2125" cy="25"/>
            </a:xfrm>
            <a:custGeom>
              <a:rect b="b" l="l" r="r" t="t"/>
              <a:pathLst>
                <a:path extrusionOk="0" h="1" w="85">
                  <a:moveTo>
                    <a:pt x="72" y="1"/>
                  </a:moveTo>
                  <a:cubicBezTo>
                    <a:pt x="1" y="1"/>
                    <a:pt x="84" y="1"/>
                    <a:pt x="72" y="1"/>
                  </a:cubicBezTo>
                  <a:cubicBezTo>
                    <a:pt x="72" y="1"/>
                    <a:pt x="84" y="1"/>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8"/>
            <p:cNvSpPr/>
            <p:nvPr/>
          </p:nvSpPr>
          <p:spPr>
            <a:xfrm>
              <a:off x="5899725" y="2696075"/>
              <a:ext cx="16550" cy="6250"/>
            </a:xfrm>
            <a:custGeom>
              <a:rect b="b" l="l" r="r" t="t"/>
              <a:pathLst>
                <a:path extrusionOk="0" h="250" w="662">
                  <a:moveTo>
                    <a:pt x="136" y="63"/>
                  </a:moveTo>
                  <a:lnTo>
                    <a:pt x="136" y="63"/>
                  </a:lnTo>
                  <a:cubicBezTo>
                    <a:pt x="148" y="69"/>
                    <a:pt x="160" y="75"/>
                    <a:pt x="171" y="81"/>
                  </a:cubicBezTo>
                  <a:cubicBezTo>
                    <a:pt x="166" y="81"/>
                    <a:pt x="151" y="72"/>
                    <a:pt x="136" y="63"/>
                  </a:cubicBezTo>
                  <a:close/>
                  <a:moveTo>
                    <a:pt x="283" y="68"/>
                  </a:moveTo>
                  <a:cubicBezTo>
                    <a:pt x="274" y="68"/>
                    <a:pt x="316" y="84"/>
                    <a:pt x="366" y="103"/>
                  </a:cubicBezTo>
                  <a:lnTo>
                    <a:pt x="366" y="103"/>
                  </a:lnTo>
                  <a:cubicBezTo>
                    <a:pt x="356" y="100"/>
                    <a:pt x="351" y="99"/>
                    <a:pt x="350" y="99"/>
                  </a:cubicBezTo>
                  <a:lnTo>
                    <a:pt x="350" y="99"/>
                  </a:lnTo>
                  <a:cubicBezTo>
                    <a:pt x="348" y="99"/>
                    <a:pt x="362" y="103"/>
                    <a:pt x="371" y="104"/>
                  </a:cubicBezTo>
                  <a:lnTo>
                    <a:pt x="371" y="104"/>
                  </a:lnTo>
                  <a:cubicBezTo>
                    <a:pt x="369" y="104"/>
                    <a:pt x="368" y="103"/>
                    <a:pt x="366" y="103"/>
                  </a:cubicBezTo>
                  <a:lnTo>
                    <a:pt x="366" y="103"/>
                  </a:lnTo>
                  <a:cubicBezTo>
                    <a:pt x="368" y="103"/>
                    <a:pt x="371" y="104"/>
                    <a:pt x="374" y="105"/>
                  </a:cubicBezTo>
                  <a:cubicBezTo>
                    <a:pt x="338" y="93"/>
                    <a:pt x="314" y="81"/>
                    <a:pt x="291" y="69"/>
                  </a:cubicBezTo>
                  <a:cubicBezTo>
                    <a:pt x="287" y="68"/>
                    <a:pt x="285" y="68"/>
                    <a:pt x="283" y="68"/>
                  </a:cubicBezTo>
                  <a:close/>
                  <a:moveTo>
                    <a:pt x="371" y="104"/>
                  </a:moveTo>
                  <a:cubicBezTo>
                    <a:pt x="371" y="105"/>
                    <a:pt x="372" y="105"/>
                    <a:pt x="372" y="105"/>
                  </a:cubicBezTo>
                  <a:lnTo>
                    <a:pt x="372" y="105"/>
                  </a:lnTo>
                  <a:cubicBezTo>
                    <a:pt x="373" y="105"/>
                    <a:pt x="373" y="105"/>
                    <a:pt x="374" y="105"/>
                  </a:cubicBezTo>
                  <a:cubicBezTo>
                    <a:pt x="373" y="105"/>
                    <a:pt x="372" y="104"/>
                    <a:pt x="371" y="104"/>
                  </a:cubicBezTo>
                  <a:close/>
                  <a:moveTo>
                    <a:pt x="424" y="124"/>
                  </a:moveTo>
                  <a:cubicBezTo>
                    <a:pt x="431" y="126"/>
                    <a:pt x="438" y="129"/>
                    <a:pt x="445" y="131"/>
                  </a:cubicBezTo>
                  <a:lnTo>
                    <a:pt x="445" y="131"/>
                  </a:lnTo>
                  <a:cubicBezTo>
                    <a:pt x="438" y="128"/>
                    <a:pt x="431" y="126"/>
                    <a:pt x="424" y="124"/>
                  </a:cubicBezTo>
                  <a:close/>
                  <a:moveTo>
                    <a:pt x="445" y="131"/>
                  </a:moveTo>
                  <a:cubicBezTo>
                    <a:pt x="475" y="144"/>
                    <a:pt x="507" y="164"/>
                    <a:pt x="529" y="180"/>
                  </a:cubicBezTo>
                  <a:lnTo>
                    <a:pt x="529" y="180"/>
                  </a:lnTo>
                  <a:cubicBezTo>
                    <a:pt x="528" y="180"/>
                    <a:pt x="527" y="180"/>
                    <a:pt x="526" y="180"/>
                  </a:cubicBezTo>
                  <a:lnTo>
                    <a:pt x="526" y="180"/>
                  </a:lnTo>
                  <a:cubicBezTo>
                    <a:pt x="523" y="180"/>
                    <a:pt x="532" y="186"/>
                    <a:pt x="552" y="200"/>
                  </a:cubicBezTo>
                  <a:cubicBezTo>
                    <a:pt x="548" y="195"/>
                    <a:pt x="540" y="188"/>
                    <a:pt x="529" y="180"/>
                  </a:cubicBezTo>
                  <a:lnTo>
                    <a:pt x="529" y="180"/>
                  </a:lnTo>
                  <a:cubicBezTo>
                    <a:pt x="533" y="181"/>
                    <a:pt x="541" y="184"/>
                    <a:pt x="552" y="188"/>
                  </a:cubicBezTo>
                  <a:cubicBezTo>
                    <a:pt x="552" y="188"/>
                    <a:pt x="493" y="152"/>
                    <a:pt x="505" y="152"/>
                  </a:cubicBezTo>
                  <a:cubicBezTo>
                    <a:pt x="505" y="152"/>
                    <a:pt x="479" y="143"/>
                    <a:pt x="445" y="131"/>
                  </a:cubicBezTo>
                  <a:close/>
                  <a:moveTo>
                    <a:pt x="66" y="0"/>
                  </a:moveTo>
                  <a:cubicBezTo>
                    <a:pt x="58" y="0"/>
                    <a:pt x="70" y="15"/>
                    <a:pt x="100" y="45"/>
                  </a:cubicBezTo>
                  <a:cubicBezTo>
                    <a:pt x="100" y="45"/>
                    <a:pt x="100" y="45"/>
                    <a:pt x="100" y="45"/>
                  </a:cubicBezTo>
                  <a:lnTo>
                    <a:pt x="100" y="45"/>
                  </a:lnTo>
                  <a:cubicBezTo>
                    <a:pt x="118" y="57"/>
                    <a:pt x="122" y="61"/>
                    <a:pt x="119" y="61"/>
                  </a:cubicBezTo>
                  <a:cubicBezTo>
                    <a:pt x="109" y="61"/>
                    <a:pt x="23" y="18"/>
                    <a:pt x="5" y="9"/>
                  </a:cubicBezTo>
                  <a:lnTo>
                    <a:pt x="5" y="9"/>
                  </a:lnTo>
                  <a:cubicBezTo>
                    <a:pt x="8" y="27"/>
                    <a:pt x="9" y="32"/>
                    <a:pt x="8" y="32"/>
                  </a:cubicBezTo>
                  <a:cubicBezTo>
                    <a:pt x="7" y="32"/>
                    <a:pt x="4" y="26"/>
                    <a:pt x="2" y="26"/>
                  </a:cubicBezTo>
                  <a:lnTo>
                    <a:pt x="2" y="26"/>
                  </a:lnTo>
                  <a:cubicBezTo>
                    <a:pt x="1" y="26"/>
                    <a:pt x="1" y="32"/>
                    <a:pt x="5" y="57"/>
                  </a:cubicBezTo>
                  <a:cubicBezTo>
                    <a:pt x="130" y="57"/>
                    <a:pt x="364" y="248"/>
                    <a:pt x="509" y="248"/>
                  </a:cubicBezTo>
                  <a:cubicBezTo>
                    <a:pt x="529" y="248"/>
                    <a:pt x="548" y="244"/>
                    <a:pt x="564" y="236"/>
                  </a:cubicBezTo>
                  <a:cubicBezTo>
                    <a:pt x="545" y="231"/>
                    <a:pt x="540" y="229"/>
                    <a:pt x="544" y="229"/>
                  </a:cubicBezTo>
                  <a:cubicBezTo>
                    <a:pt x="553" y="229"/>
                    <a:pt x="613" y="240"/>
                    <a:pt x="644" y="246"/>
                  </a:cubicBezTo>
                  <a:lnTo>
                    <a:pt x="644" y="246"/>
                  </a:lnTo>
                  <a:cubicBezTo>
                    <a:pt x="564" y="212"/>
                    <a:pt x="474" y="178"/>
                    <a:pt x="394" y="144"/>
                  </a:cubicBezTo>
                  <a:lnTo>
                    <a:pt x="394" y="144"/>
                  </a:lnTo>
                  <a:cubicBezTo>
                    <a:pt x="397" y="145"/>
                    <a:pt x="399" y="145"/>
                    <a:pt x="400" y="145"/>
                  </a:cubicBezTo>
                  <a:cubicBezTo>
                    <a:pt x="407" y="145"/>
                    <a:pt x="399" y="137"/>
                    <a:pt x="374" y="128"/>
                  </a:cubicBezTo>
                  <a:cubicBezTo>
                    <a:pt x="380" y="122"/>
                    <a:pt x="389" y="120"/>
                    <a:pt x="399" y="120"/>
                  </a:cubicBezTo>
                  <a:cubicBezTo>
                    <a:pt x="407" y="120"/>
                    <a:pt x="415" y="121"/>
                    <a:pt x="424" y="124"/>
                  </a:cubicBezTo>
                  <a:lnTo>
                    <a:pt x="424" y="124"/>
                  </a:lnTo>
                  <a:cubicBezTo>
                    <a:pt x="407" y="118"/>
                    <a:pt x="389" y="111"/>
                    <a:pt x="372" y="105"/>
                  </a:cubicBezTo>
                  <a:lnTo>
                    <a:pt x="372" y="105"/>
                  </a:lnTo>
                  <a:cubicBezTo>
                    <a:pt x="370" y="105"/>
                    <a:pt x="368" y="105"/>
                    <a:pt x="366" y="105"/>
                  </a:cubicBezTo>
                  <a:cubicBezTo>
                    <a:pt x="316" y="105"/>
                    <a:pt x="170" y="34"/>
                    <a:pt x="145" y="34"/>
                  </a:cubicBezTo>
                  <a:cubicBezTo>
                    <a:pt x="139" y="34"/>
                    <a:pt x="140" y="37"/>
                    <a:pt x="148" y="45"/>
                  </a:cubicBezTo>
                  <a:cubicBezTo>
                    <a:pt x="100" y="15"/>
                    <a:pt x="73" y="0"/>
                    <a:pt x="66" y="0"/>
                  </a:cubicBezTo>
                  <a:close/>
                  <a:moveTo>
                    <a:pt x="644" y="246"/>
                  </a:moveTo>
                  <a:cubicBezTo>
                    <a:pt x="645" y="246"/>
                    <a:pt x="646" y="247"/>
                    <a:pt x="648" y="247"/>
                  </a:cubicBezTo>
                  <a:cubicBezTo>
                    <a:pt x="656" y="249"/>
                    <a:pt x="660" y="249"/>
                    <a:pt x="661" y="249"/>
                  </a:cubicBezTo>
                  <a:cubicBezTo>
                    <a:pt x="662" y="249"/>
                    <a:pt x="655" y="248"/>
                    <a:pt x="644" y="24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8"/>
            <p:cNvSpPr/>
            <p:nvPr/>
          </p:nvSpPr>
          <p:spPr>
            <a:xfrm>
              <a:off x="5904300" y="2696325"/>
              <a:ext cx="2400" cy="1475"/>
            </a:xfrm>
            <a:custGeom>
              <a:rect b="b" l="l" r="r" t="t"/>
              <a:pathLst>
                <a:path extrusionOk="0" h="59" w="96">
                  <a:moveTo>
                    <a:pt x="21" y="0"/>
                  </a:moveTo>
                  <a:cubicBezTo>
                    <a:pt x="13" y="0"/>
                    <a:pt x="6" y="3"/>
                    <a:pt x="0" y="11"/>
                  </a:cubicBezTo>
                  <a:cubicBezTo>
                    <a:pt x="36" y="23"/>
                    <a:pt x="72" y="47"/>
                    <a:pt x="96" y="59"/>
                  </a:cubicBezTo>
                  <a:cubicBezTo>
                    <a:pt x="86" y="40"/>
                    <a:pt x="48"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8"/>
            <p:cNvSpPr/>
            <p:nvPr/>
          </p:nvSpPr>
          <p:spPr>
            <a:xfrm>
              <a:off x="5919475" y="2705825"/>
              <a:ext cx="325" cy="25"/>
            </a:xfrm>
            <a:custGeom>
              <a:rect b="b" l="l" r="r" t="t"/>
              <a:pathLst>
                <a:path extrusionOk="0" h="1" w="13">
                  <a:moveTo>
                    <a:pt x="13" y="0"/>
                  </a:moveTo>
                  <a:cubicBezTo>
                    <a:pt x="13" y="0"/>
                    <a:pt x="13" y="0"/>
                    <a:pt x="13" y="0"/>
                  </a:cubicBezTo>
                  <a:cubicBezTo>
                    <a:pt x="1" y="0"/>
                    <a:pt x="1"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8"/>
            <p:cNvSpPr/>
            <p:nvPr/>
          </p:nvSpPr>
          <p:spPr>
            <a:xfrm>
              <a:off x="5918275" y="2703725"/>
              <a:ext cx="2125" cy="2150"/>
            </a:xfrm>
            <a:custGeom>
              <a:rect b="b" l="l" r="r" t="t"/>
              <a:pathLst>
                <a:path extrusionOk="0" h="86" w="85">
                  <a:moveTo>
                    <a:pt x="1" y="1"/>
                  </a:moveTo>
                  <a:cubicBezTo>
                    <a:pt x="1" y="1"/>
                    <a:pt x="1" y="1"/>
                    <a:pt x="1" y="1"/>
                  </a:cubicBezTo>
                  <a:lnTo>
                    <a:pt x="1" y="1"/>
                  </a:lnTo>
                  <a:cubicBezTo>
                    <a:pt x="1" y="5"/>
                    <a:pt x="2" y="6"/>
                    <a:pt x="3" y="6"/>
                  </a:cubicBezTo>
                  <a:lnTo>
                    <a:pt x="3" y="6"/>
                  </a:lnTo>
                  <a:cubicBezTo>
                    <a:pt x="14" y="32"/>
                    <a:pt x="26" y="86"/>
                    <a:pt x="72" y="86"/>
                  </a:cubicBezTo>
                  <a:cubicBezTo>
                    <a:pt x="76" y="86"/>
                    <a:pt x="80" y="85"/>
                    <a:pt x="84" y="84"/>
                  </a:cubicBezTo>
                  <a:cubicBezTo>
                    <a:pt x="62" y="51"/>
                    <a:pt x="29" y="28"/>
                    <a:pt x="6" y="5"/>
                  </a:cubicBezTo>
                  <a:lnTo>
                    <a:pt x="6" y="5"/>
                  </a:lnTo>
                  <a:cubicBezTo>
                    <a:pt x="7" y="4"/>
                    <a:pt x="7"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8"/>
            <p:cNvSpPr/>
            <p:nvPr/>
          </p:nvSpPr>
          <p:spPr>
            <a:xfrm>
              <a:off x="5918700" y="2705075"/>
              <a:ext cx="650" cy="1050"/>
            </a:xfrm>
            <a:custGeom>
              <a:rect b="b" l="l" r="r" t="t"/>
              <a:pathLst>
                <a:path extrusionOk="0" h="42" w="26">
                  <a:moveTo>
                    <a:pt x="3" y="0"/>
                  </a:moveTo>
                  <a:lnTo>
                    <a:pt x="3" y="0"/>
                  </a:lnTo>
                  <a:cubicBezTo>
                    <a:pt x="1" y="0"/>
                    <a:pt x="23" y="42"/>
                    <a:pt x="25" y="42"/>
                  </a:cubicBezTo>
                  <a:cubicBezTo>
                    <a:pt x="25" y="42"/>
                    <a:pt x="21" y="33"/>
                    <a:pt x="8" y="6"/>
                  </a:cubicBezTo>
                  <a:cubicBezTo>
                    <a:pt x="5" y="2"/>
                    <a:pt x="3"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8"/>
            <p:cNvSpPr/>
            <p:nvPr/>
          </p:nvSpPr>
          <p:spPr>
            <a:xfrm>
              <a:off x="5903225" y="2695700"/>
              <a:ext cx="925" cy="475"/>
            </a:xfrm>
            <a:custGeom>
              <a:rect b="b" l="l" r="r" t="t"/>
              <a:pathLst>
                <a:path extrusionOk="0" h="19" w="37">
                  <a:moveTo>
                    <a:pt x="5" y="1"/>
                  </a:moveTo>
                  <a:lnTo>
                    <a:pt x="5" y="1"/>
                  </a:lnTo>
                  <a:cubicBezTo>
                    <a:pt x="1" y="1"/>
                    <a:pt x="29" y="18"/>
                    <a:pt x="35" y="18"/>
                  </a:cubicBezTo>
                  <a:cubicBezTo>
                    <a:pt x="36" y="18"/>
                    <a:pt x="36" y="17"/>
                    <a:pt x="31" y="12"/>
                  </a:cubicBezTo>
                  <a:cubicBezTo>
                    <a:pt x="14" y="4"/>
                    <a:pt x="7"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8"/>
            <p:cNvSpPr/>
            <p:nvPr/>
          </p:nvSpPr>
          <p:spPr>
            <a:xfrm>
              <a:off x="5901050" y="2694500"/>
              <a:ext cx="300" cy="625"/>
            </a:xfrm>
            <a:custGeom>
              <a:rect b="b" l="l" r="r" t="t"/>
              <a:pathLst>
                <a:path extrusionOk="0" h="25" w="12">
                  <a:moveTo>
                    <a:pt x="1" y="1"/>
                  </a:moveTo>
                  <a:lnTo>
                    <a:pt x="1" y="1"/>
                  </a:lnTo>
                  <a:cubicBezTo>
                    <a:pt x="0" y="1"/>
                    <a:pt x="2" y="7"/>
                    <a:pt x="11" y="25"/>
                  </a:cubicBezTo>
                  <a:cubicBezTo>
                    <a:pt x="11" y="17"/>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4" name="Google Shape;2934;p8"/>
            <p:cNvSpPr/>
            <p:nvPr/>
          </p:nvSpPr>
          <p:spPr>
            <a:xfrm>
              <a:off x="5905450" y="2699650"/>
              <a:ext cx="1000" cy="325"/>
            </a:xfrm>
            <a:custGeom>
              <a:rect b="b" l="l" r="r" t="t"/>
              <a:pathLst>
                <a:path extrusionOk="0" h="13" w="40">
                  <a:moveTo>
                    <a:pt x="3" y="0"/>
                  </a:moveTo>
                  <a:cubicBezTo>
                    <a:pt x="2" y="0"/>
                    <a:pt x="2" y="2"/>
                    <a:pt x="2" y="6"/>
                  </a:cubicBezTo>
                  <a:lnTo>
                    <a:pt x="2" y="6"/>
                  </a:lnTo>
                  <a:cubicBezTo>
                    <a:pt x="3" y="6"/>
                    <a:pt x="4" y="6"/>
                    <a:pt x="5" y="6"/>
                  </a:cubicBezTo>
                  <a:cubicBezTo>
                    <a:pt x="7" y="6"/>
                    <a:pt x="9" y="6"/>
                    <a:pt x="11" y="6"/>
                  </a:cubicBezTo>
                  <a:lnTo>
                    <a:pt x="11" y="6"/>
                  </a:lnTo>
                  <a:cubicBezTo>
                    <a:pt x="7" y="2"/>
                    <a:pt x="5" y="0"/>
                    <a:pt x="3" y="0"/>
                  </a:cubicBezTo>
                  <a:close/>
                  <a:moveTo>
                    <a:pt x="2" y="6"/>
                  </a:moveTo>
                  <a:cubicBezTo>
                    <a:pt x="1" y="6"/>
                    <a:pt x="0" y="7"/>
                    <a:pt x="2" y="9"/>
                  </a:cubicBezTo>
                  <a:cubicBezTo>
                    <a:pt x="2" y="8"/>
                    <a:pt x="2" y="7"/>
                    <a:pt x="2" y="6"/>
                  </a:cubicBezTo>
                  <a:close/>
                  <a:moveTo>
                    <a:pt x="11" y="6"/>
                  </a:moveTo>
                  <a:cubicBezTo>
                    <a:pt x="12" y="7"/>
                    <a:pt x="13" y="8"/>
                    <a:pt x="14" y="9"/>
                  </a:cubicBezTo>
                  <a:cubicBezTo>
                    <a:pt x="26" y="12"/>
                    <a:pt x="33" y="13"/>
                    <a:pt x="35" y="13"/>
                  </a:cubicBezTo>
                  <a:cubicBezTo>
                    <a:pt x="39" y="13"/>
                    <a:pt x="23" y="8"/>
                    <a:pt x="11"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5" name="Google Shape;2935;p8"/>
            <p:cNvSpPr/>
            <p:nvPr/>
          </p:nvSpPr>
          <p:spPr>
            <a:xfrm>
              <a:off x="5836150" y="2671850"/>
              <a:ext cx="2625" cy="1250"/>
            </a:xfrm>
            <a:custGeom>
              <a:rect b="b" l="l" r="r" t="t"/>
              <a:pathLst>
                <a:path extrusionOk="0" h="50" w="105">
                  <a:moveTo>
                    <a:pt x="20" y="0"/>
                  </a:moveTo>
                  <a:cubicBezTo>
                    <a:pt x="20" y="0"/>
                    <a:pt x="21" y="1"/>
                    <a:pt x="23" y="2"/>
                  </a:cubicBezTo>
                  <a:lnTo>
                    <a:pt x="23" y="2"/>
                  </a:lnTo>
                  <a:cubicBezTo>
                    <a:pt x="23" y="2"/>
                    <a:pt x="23" y="2"/>
                    <a:pt x="24" y="2"/>
                  </a:cubicBezTo>
                  <a:cubicBezTo>
                    <a:pt x="21" y="1"/>
                    <a:pt x="20" y="0"/>
                    <a:pt x="20" y="0"/>
                  </a:cubicBezTo>
                  <a:close/>
                  <a:moveTo>
                    <a:pt x="23" y="2"/>
                  </a:moveTo>
                  <a:lnTo>
                    <a:pt x="23" y="2"/>
                  </a:lnTo>
                  <a:cubicBezTo>
                    <a:pt x="0" y="4"/>
                    <a:pt x="12" y="50"/>
                    <a:pt x="47" y="50"/>
                  </a:cubicBezTo>
                  <a:cubicBezTo>
                    <a:pt x="36" y="38"/>
                    <a:pt x="33" y="32"/>
                    <a:pt x="40" y="32"/>
                  </a:cubicBezTo>
                  <a:cubicBezTo>
                    <a:pt x="47" y="32"/>
                    <a:pt x="65" y="38"/>
                    <a:pt x="95" y="50"/>
                  </a:cubicBezTo>
                  <a:cubicBezTo>
                    <a:pt x="105" y="50"/>
                    <a:pt x="36" y="10"/>
                    <a:pt x="23" y="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8"/>
            <p:cNvSpPr/>
            <p:nvPr/>
          </p:nvSpPr>
          <p:spPr>
            <a:xfrm>
              <a:off x="5743850" y="2633000"/>
              <a:ext cx="1825" cy="800"/>
            </a:xfrm>
            <a:custGeom>
              <a:rect b="b" l="l" r="r" t="t"/>
              <a:pathLst>
                <a:path extrusionOk="0" h="32" w="73">
                  <a:moveTo>
                    <a:pt x="10" y="0"/>
                  </a:moveTo>
                  <a:cubicBezTo>
                    <a:pt x="7" y="0"/>
                    <a:pt x="4" y="2"/>
                    <a:pt x="1" y="8"/>
                  </a:cubicBezTo>
                  <a:cubicBezTo>
                    <a:pt x="25" y="20"/>
                    <a:pt x="49" y="32"/>
                    <a:pt x="72" y="32"/>
                  </a:cubicBezTo>
                  <a:cubicBezTo>
                    <a:pt x="36" y="23"/>
                    <a:pt x="21"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937" name="Google Shape;2937;p8"/>
          <p:cNvPicPr preferRelativeResize="0"/>
          <p:nvPr/>
        </p:nvPicPr>
        <p:blipFill rotWithShape="1">
          <a:blip r:embed="rId3">
            <a:alphaModFix/>
          </a:blip>
          <a:srcRect b="0" l="0" r="0" t="0"/>
          <a:stretch/>
        </p:blipFill>
        <p:spPr>
          <a:xfrm>
            <a:off x="2210974" y="1495574"/>
            <a:ext cx="597460" cy="835224"/>
          </a:xfrm>
          <a:prstGeom prst="rect">
            <a:avLst/>
          </a:prstGeom>
          <a:noFill/>
          <a:ln>
            <a:noFill/>
          </a:ln>
        </p:spPr>
      </p:pic>
      <p:sp>
        <p:nvSpPr>
          <p:cNvPr id="2938" name="Google Shape;2938;p8"/>
          <p:cNvSpPr txBox="1"/>
          <p:nvPr>
            <p:ph idx="3" type="subTitle"/>
          </p:nvPr>
        </p:nvSpPr>
        <p:spPr>
          <a:xfrm>
            <a:off x="5524040" y="2623674"/>
            <a:ext cx="2117400" cy="401700"/>
          </a:xfrm>
          <a:prstGeom prst="rect">
            <a:avLst/>
          </a:prstGeom>
          <a:noFill/>
          <a:ln>
            <a:noFill/>
          </a:ln>
        </p:spPr>
        <p:txBody>
          <a:bodyPr anchorCtr="0" anchor="ctr" bIns="91425" lIns="91425" spcFirstLastPara="1" rIns="91425" wrap="square" tIns="91425">
            <a:noAutofit/>
          </a:bodyPr>
          <a:lstStyle/>
          <a:p>
            <a:pPr indent="-342900" lvl="0" marL="457200" rtl="0" algn="ctr">
              <a:lnSpc>
                <a:spcPct val="50000"/>
              </a:lnSpc>
              <a:spcBef>
                <a:spcPts val="0"/>
              </a:spcBef>
              <a:spcAft>
                <a:spcPts val="0"/>
              </a:spcAft>
              <a:buSzPts val="1800"/>
              <a:buNone/>
            </a:pPr>
            <a:r>
              <a:rPr lang="ru-RU" sz="6000"/>
              <a:t>02</a:t>
            </a:r>
            <a:endParaRPr sz="6000"/>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2" name="Shape 2942"/>
        <p:cNvGrpSpPr/>
        <p:nvPr/>
      </p:nvGrpSpPr>
      <p:grpSpPr>
        <a:xfrm>
          <a:off x="0" y="0"/>
          <a:ext cx="0" cy="0"/>
          <a:chOff x="0" y="0"/>
          <a:chExt cx="0" cy="0"/>
        </a:xfrm>
      </p:grpSpPr>
      <p:sp>
        <p:nvSpPr>
          <p:cNvPr id="2943" name="Google Shape;2943;p9"/>
          <p:cNvSpPr txBox="1"/>
          <p:nvPr>
            <p:ph idx="1" type="body"/>
          </p:nvPr>
        </p:nvSpPr>
        <p:spPr>
          <a:xfrm>
            <a:off x="1016888" y="2992550"/>
            <a:ext cx="2988600" cy="102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ru-RU" sz="2000">
                <a:solidFill>
                  <a:schemeClr val="accent6"/>
                </a:solidFill>
                <a:latin typeface="Caveat"/>
                <a:ea typeface="Caveat"/>
                <a:cs typeface="Caveat"/>
                <a:sym typeface="Caveat"/>
              </a:rPr>
              <a:t>Лексико-грамматическое оформление речи </a:t>
            </a:r>
            <a:endParaRPr sz="2000">
              <a:solidFill>
                <a:schemeClr val="accent6"/>
              </a:solidFill>
              <a:latin typeface="Caveat"/>
              <a:ea typeface="Caveat"/>
              <a:cs typeface="Caveat"/>
              <a:sym typeface="Caveat"/>
            </a:endParaRPr>
          </a:p>
          <a:p>
            <a:pPr indent="0" lvl="0" marL="0" rtl="0" algn="ctr">
              <a:lnSpc>
                <a:spcPct val="100000"/>
              </a:lnSpc>
              <a:spcBef>
                <a:spcPts val="0"/>
              </a:spcBef>
              <a:spcAft>
                <a:spcPts val="0"/>
              </a:spcAft>
              <a:buSzPts val="1400"/>
              <a:buNone/>
            </a:pPr>
            <a:r>
              <a:rPr lang="ru-RU" sz="2000">
                <a:solidFill>
                  <a:schemeClr val="accent6"/>
                </a:solidFill>
                <a:latin typeface="Caveat"/>
                <a:ea typeface="Caveat"/>
                <a:cs typeface="Caveat"/>
                <a:sym typeface="Caveat"/>
              </a:rPr>
              <a:t>(максимально 3 балла)</a:t>
            </a:r>
            <a:endParaRPr sz="2000">
              <a:solidFill>
                <a:schemeClr val="accent6"/>
              </a:solidFill>
              <a:latin typeface="Caveat"/>
              <a:ea typeface="Caveat"/>
              <a:cs typeface="Caveat"/>
              <a:sym typeface="Caveat"/>
            </a:endParaRPr>
          </a:p>
        </p:txBody>
      </p:sp>
      <p:sp>
        <p:nvSpPr>
          <p:cNvPr id="2944" name="Google Shape;2944;p9"/>
          <p:cNvSpPr txBox="1"/>
          <p:nvPr>
            <p:ph idx="2" type="body"/>
          </p:nvPr>
        </p:nvSpPr>
        <p:spPr>
          <a:xfrm>
            <a:off x="5138513" y="2992550"/>
            <a:ext cx="2988600" cy="10242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SzPts val="1400"/>
              <a:buNone/>
            </a:pPr>
            <a:r>
              <a:rPr lang="ru-RU" sz="2000">
                <a:solidFill>
                  <a:schemeClr val="accent6"/>
                </a:solidFill>
                <a:latin typeface="Caveat"/>
                <a:ea typeface="Caveat"/>
                <a:cs typeface="Caveat"/>
                <a:sym typeface="Caveat"/>
              </a:rPr>
              <a:t>Орфография и пунктуация (максимально 2 балла) </a:t>
            </a:r>
            <a:endParaRPr sz="2000">
              <a:solidFill>
                <a:schemeClr val="accent6"/>
              </a:solidFill>
              <a:latin typeface="Caveat"/>
              <a:ea typeface="Caveat"/>
              <a:cs typeface="Caveat"/>
              <a:sym typeface="Caveat"/>
            </a:endParaRPr>
          </a:p>
        </p:txBody>
      </p:sp>
      <p:sp>
        <p:nvSpPr>
          <p:cNvPr id="2945" name="Google Shape;2945;p9"/>
          <p:cNvSpPr txBox="1"/>
          <p:nvPr>
            <p:ph idx="3" type="subTitle"/>
          </p:nvPr>
        </p:nvSpPr>
        <p:spPr>
          <a:xfrm>
            <a:off x="910752" y="2687472"/>
            <a:ext cx="2988600" cy="401700"/>
          </a:xfrm>
          <a:prstGeom prst="rect">
            <a:avLst/>
          </a:prstGeom>
          <a:noFill/>
          <a:ln>
            <a:noFill/>
          </a:ln>
        </p:spPr>
        <p:txBody>
          <a:bodyPr anchorCtr="0" anchor="ctr" bIns="91425" lIns="91425" spcFirstLastPara="1" rIns="91425" wrap="square" tIns="91425">
            <a:noAutofit/>
          </a:bodyPr>
          <a:lstStyle/>
          <a:p>
            <a:pPr indent="0" lvl="0" marL="0" rtl="0" algn="ctr">
              <a:lnSpc>
                <a:spcPct val="50000"/>
              </a:lnSpc>
              <a:spcBef>
                <a:spcPts val="0"/>
              </a:spcBef>
              <a:spcAft>
                <a:spcPts val="0"/>
              </a:spcAft>
              <a:buSzPts val="1800"/>
              <a:buNone/>
            </a:pPr>
            <a:r>
              <a:rPr lang="ru-RU" sz="6000"/>
              <a:t>03</a:t>
            </a:r>
            <a:endParaRPr sz="6000"/>
          </a:p>
        </p:txBody>
      </p:sp>
      <p:sp>
        <p:nvSpPr>
          <p:cNvPr id="2946" name="Google Shape;2946;p9"/>
          <p:cNvSpPr txBox="1"/>
          <p:nvPr>
            <p:ph idx="4" type="subTitle"/>
          </p:nvPr>
        </p:nvSpPr>
        <p:spPr>
          <a:xfrm>
            <a:off x="5138513" y="2514850"/>
            <a:ext cx="2988600" cy="401700"/>
          </a:xfrm>
          <a:prstGeom prst="rect">
            <a:avLst/>
          </a:prstGeom>
          <a:noFill/>
          <a:ln>
            <a:noFill/>
          </a:ln>
        </p:spPr>
        <p:txBody>
          <a:bodyPr anchorCtr="0" anchor="ctr" bIns="91425" lIns="91425" spcFirstLastPara="1" rIns="91425" wrap="square" tIns="91425">
            <a:noAutofit/>
          </a:bodyPr>
          <a:lstStyle/>
          <a:p>
            <a:pPr indent="0" lvl="0" marL="0" rtl="0" algn="ctr">
              <a:lnSpc>
                <a:spcPct val="50000"/>
              </a:lnSpc>
              <a:spcBef>
                <a:spcPts val="0"/>
              </a:spcBef>
              <a:spcAft>
                <a:spcPts val="0"/>
              </a:spcAft>
              <a:buSzPts val="1800"/>
              <a:buNone/>
            </a:pPr>
            <a:r>
              <a:rPr lang="ru-RU" sz="6000"/>
              <a:t>04</a:t>
            </a:r>
            <a:endParaRPr sz="6000"/>
          </a:p>
        </p:txBody>
      </p:sp>
      <p:grpSp>
        <p:nvGrpSpPr>
          <p:cNvPr id="2947" name="Google Shape;2947;p9"/>
          <p:cNvGrpSpPr/>
          <p:nvPr/>
        </p:nvGrpSpPr>
        <p:grpSpPr>
          <a:xfrm>
            <a:off x="2639304" y="1570704"/>
            <a:ext cx="1038952" cy="809524"/>
            <a:chOff x="4824700" y="2359950"/>
            <a:chExt cx="523375" cy="407800"/>
          </a:xfrm>
        </p:grpSpPr>
        <p:sp>
          <p:nvSpPr>
            <p:cNvPr id="2948" name="Google Shape;2948;p9"/>
            <p:cNvSpPr/>
            <p:nvPr/>
          </p:nvSpPr>
          <p:spPr>
            <a:xfrm>
              <a:off x="5025625" y="2366200"/>
              <a:ext cx="3000" cy="3700"/>
            </a:xfrm>
            <a:custGeom>
              <a:rect b="b" l="l" r="r" t="t"/>
              <a:pathLst>
                <a:path extrusionOk="0" h="148" w="120">
                  <a:moveTo>
                    <a:pt x="119" y="0"/>
                  </a:moveTo>
                  <a:cubicBezTo>
                    <a:pt x="95" y="48"/>
                    <a:pt x="48" y="119"/>
                    <a:pt x="0" y="143"/>
                  </a:cubicBezTo>
                  <a:cubicBezTo>
                    <a:pt x="15" y="146"/>
                    <a:pt x="28" y="148"/>
                    <a:pt x="38" y="148"/>
                  </a:cubicBezTo>
                  <a:cubicBezTo>
                    <a:pt x="69" y="148"/>
                    <a:pt x="81" y="134"/>
                    <a:pt x="72" y="107"/>
                  </a:cubicBezTo>
                  <a:cubicBezTo>
                    <a:pt x="83" y="84"/>
                    <a:pt x="119" y="60"/>
                    <a:pt x="1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9" name="Google Shape;2949;p9"/>
            <p:cNvSpPr/>
            <p:nvPr/>
          </p:nvSpPr>
          <p:spPr>
            <a:xfrm>
              <a:off x="5097350" y="2372150"/>
              <a:ext cx="3900" cy="150"/>
            </a:xfrm>
            <a:custGeom>
              <a:rect b="b" l="l" r="r" t="t"/>
              <a:pathLst>
                <a:path extrusionOk="0" h="6" w="156">
                  <a:moveTo>
                    <a:pt x="1" y="0"/>
                  </a:moveTo>
                  <a:cubicBezTo>
                    <a:pt x="20" y="4"/>
                    <a:pt x="40" y="6"/>
                    <a:pt x="59" y="6"/>
                  </a:cubicBezTo>
                  <a:cubicBezTo>
                    <a:pt x="97" y="6"/>
                    <a:pt x="132" y="0"/>
                    <a:pt x="15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0" name="Google Shape;2950;p9"/>
            <p:cNvSpPr/>
            <p:nvPr/>
          </p:nvSpPr>
          <p:spPr>
            <a:xfrm>
              <a:off x="5096850" y="2372350"/>
              <a:ext cx="1675" cy="200"/>
            </a:xfrm>
            <a:custGeom>
              <a:rect b="b" l="l" r="r" t="t"/>
              <a:pathLst>
                <a:path extrusionOk="0" h="8" w="67">
                  <a:moveTo>
                    <a:pt x="6" y="1"/>
                  </a:moveTo>
                  <a:cubicBezTo>
                    <a:pt x="0" y="1"/>
                    <a:pt x="59" y="8"/>
                    <a:pt x="65" y="8"/>
                  </a:cubicBezTo>
                  <a:cubicBezTo>
                    <a:pt x="67" y="8"/>
                    <a:pt x="62" y="7"/>
                    <a:pt x="44" y="4"/>
                  </a:cubicBezTo>
                  <a:cubicBezTo>
                    <a:pt x="19" y="2"/>
                    <a:pt x="8"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9"/>
            <p:cNvSpPr/>
            <p:nvPr/>
          </p:nvSpPr>
          <p:spPr>
            <a:xfrm>
              <a:off x="5107775" y="2372450"/>
              <a:ext cx="5975" cy="1000"/>
            </a:xfrm>
            <a:custGeom>
              <a:rect b="b" l="l" r="r" t="t"/>
              <a:pathLst>
                <a:path extrusionOk="0" h="40" w="239">
                  <a:moveTo>
                    <a:pt x="167" y="0"/>
                  </a:moveTo>
                  <a:cubicBezTo>
                    <a:pt x="107" y="0"/>
                    <a:pt x="60" y="12"/>
                    <a:pt x="0" y="12"/>
                  </a:cubicBezTo>
                  <a:cubicBezTo>
                    <a:pt x="17" y="20"/>
                    <a:pt x="122" y="40"/>
                    <a:pt x="187" y="40"/>
                  </a:cubicBezTo>
                  <a:cubicBezTo>
                    <a:pt x="217" y="40"/>
                    <a:pt x="238" y="35"/>
                    <a:pt x="238" y="24"/>
                  </a:cubicBezTo>
                  <a:cubicBezTo>
                    <a:pt x="215" y="12"/>
                    <a:pt x="191"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9"/>
            <p:cNvSpPr/>
            <p:nvPr/>
          </p:nvSpPr>
          <p:spPr>
            <a:xfrm>
              <a:off x="5109250" y="2371400"/>
              <a:ext cx="4200" cy="775"/>
            </a:xfrm>
            <a:custGeom>
              <a:rect b="b" l="l" r="r" t="t"/>
              <a:pathLst>
                <a:path extrusionOk="0" h="31" w="168">
                  <a:moveTo>
                    <a:pt x="120" y="5"/>
                  </a:moveTo>
                  <a:lnTo>
                    <a:pt x="120" y="5"/>
                  </a:lnTo>
                  <a:cubicBezTo>
                    <a:pt x="121" y="5"/>
                    <a:pt x="116" y="8"/>
                    <a:pt x="96" y="18"/>
                  </a:cubicBezTo>
                  <a:cubicBezTo>
                    <a:pt x="103" y="12"/>
                    <a:pt x="118" y="5"/>
                    <a:pt x="120" y="5"/>
                  </a:cubicBezTo>
                  <a:close/>
                  <a:moveTo>
                    <a:pt x="132" y="1"/>
                  </a:moveTo>
                  <a:cubicBezTo>
                    <a:pt x="120" y="1"/>
                    <a:pt x="108" y="7"/>
                    <a:pt x="96" y="18"/>
                  </a:cubicBezTo>
                  <a:cubicBezTo>
                    <a:pt x="81" y="14"/>
                    <a:pt x="66" y="11"/>
                    <a:pt x="52" y="11"/>
                  </a:cubicBezTo>
                  <a:cubicBezTo>
                    <a:pt x="33" y="11"/>
                    <a:pt x="15" y="16"/>
                    <a:pt x="1" y="30"/>
                  </a:cubicBezTo>
                  <a:cubicBezTo>
                    <a:pt x="48" y="30"/>
                    <a:pt x="108" y="18"/>
                    <a:pt x="167" y="18"/>
                  </a:cubicBezTo>
                  <a:cubicBezTo>
                    <a:pt x="156" y="7"/>
                    <a:pt x="144" y="1"/>
                    <a:pt x="1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9"/>
            <p:cNvSpPr/>
            <p:nvPr/>
          </p:nvSpPr>
          <p:spPr>
            <a:xfrm>
              <a:off x="5098250" y="2370950"/>
              <a:ext cx="8650" cy="925"/>
            </a:xfrm>
            <a:custGeom>
              <a:rect b="b" l="l" r="r" t="t"/>
              <a:pathLst>
                <a:path extrusionOk="0" h="37" w="346">
                  <a:moveTo>
                    <a:pt x="298" y="1"/>
                  </a:moveTo>
                  <a:cubicBezTo>
                    <a:pt x="0" y="1"/>
                    <a:pt x="36" y="36"/>
                    <a:pt x="346" y="36"/>
                  </a:cubicBezTo>
                  <a:cubicBezTo>
                    <a:pt x="250" y="25"/>
                    <a:pt x="143" y="13"/>
                    <a:pt x="29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9"/>
            <p:cNvSpPr/>
            <p:nvPr/>
          </p:nvSpPr>
          <p:spPr>
            <a:xfrm>
              <a:off x="5131875" y="2373050"/>
              <a:ext cx="4675" cy="900"/>
            </a:xfrm>
            <a:custGeom>
              <a:rect b="b" l="l" r="r" t="t"/>
              <a:pathLst>
                <a:path extrusionOk="0" h="36" w="187">
                  <a:moveTo>
                    <a:pt x="1" y="0"/>
                  </a:moveTo>
                  <a:cubicBezTo>
                    <a:pt x="9" y="0"/>
                    <a:pt x="99" y="6"/>
                    <a:pt x="149" y="17"/>
                  </a:cubicBezTo>
                  <a:lnTo>
                    <a:pt x="149" y="17"/>
                  </a:lnTo>
                  <a:cubicBezTo>
                    <a:pt x="101" y="0"/>
                    <a:pt x="19" y="0"/>
                    <a:pt x="1" y="0"/>
                  </a:cubicBezTo>
                  <a:close/>
                  <a:moveTo>
                    <a:pt x="149" y="17"/>
                  </a:moveTo>
                  <a:lnTo>
                    <a:pt x="149" y="17"/>
                  </a:lnTo>
                  <a:cubicBezTo>
                    <a:pt x="160" y="20"/>
                    <a:pt x="169" y="25"/>
                    <a:pt x="175" y="31"/>
                  </a:cubicBezTo>
                  <a:lnTo>
                    <a:pt x="175" y="31"/>
                  </a:lnTo>
                  <a:cubicBezTo>
                    <a:pt x="176" y="32"/>
                    <a:pt x="177" y="34"/>
                    <a:pt x="179" y="36"/>
                  </a:cubicBezTo>
                  <a:cubicBezTo>
                    <a:pt x="187" y="28"/>
                    <a:pt x="172" y="22"/>
                    <a:pt x="149" y="1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9"/>
            <p:cNvSpPr/>
            <p:nvPr/>
          </p:nvSpPr>
          <p:spPr>
            <a:xfrm>
              <a:off x="5150325" y="2374225"/>
              <a:ext cx="4500" cy="925"/>
            </a:xfrm>
            <a:custGeom>
              <a:rect b="b" l="l" r="r" t="t"/>
              <a:pathLst>
                <a:path extrusionOk="0" h="37" w="180">
                  <a:moveTo>
                    <a:pt x="179" y="1"/>
                  </a:moveTo>
                  <a:cubicBezTo>
                    <a:pt x="160" y="5"/>
                    <a:pt x="141" y="8"/>
                    <a:pt x="122" y="12"/>
                  </a:cubicBezTo>
                  <a:lnTo>
                    <a:pt x="122" y="12"/>
                  </a:lnTo>
                  <a:cubicBezTo>
                    <a:pt x="142" y="11"/>
                    <a:pt x="163" y="9"/>
                    <a:pt x="179" y="1"/>
                  </a:cubicBezTo>
                  <a:close/>
                  <a:moveTo>
                    <a:pt x="122" y="12"/>
                  </a:moveTo>
                  <a:cubicBezTo>
                    <a:pt x="113" y="13"/>
                    <a:pt x="104" y="13"/>
                    <a:pt x="96" y="13"/>
                  </a:cubicBezTo>
                  <a:cubicBezTo>
                    <a:pt x="72" y="25"/>
                    <a:pt x="37" y="25"/>
                    <a:pt x="1" y="36"/>
                  </a:cubicBezTo>
                  <a:cubicBezTo>
                    <a:pt x="41" y="28"/>
                    <a:pt x="82" y="20"/>
                    <a:pt x="122"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9"/>
            <p:cNvSpPr/>
            <p:nvPr/>
          </p:nvSpPr>
          <p:spPr>
            <a:xfrm>
              <a:off x="5179500" y="2374225"/>
              <a:ext cx="3300" cy="625"/>
            </a:xfrm>
            <a:custGeom>
              <a:rect b="b" l="l" r="r" t="t"/>
              <a:pathLst>
                <a:path extrusionOk="0" h="25" w="132">
                  <a:moveTo>
                    <a:pt x="1" y="1"/>
                  </a:moveTo>
                  <a:cubicBezTo>
                    <a:pt x="36" y="13"/>
                    <a:pt x="120" y="25"/>
                    <a:pt x="132" y="25"/>
                  </a:cubicBezTo>
                  <a:cubicBezTo>
                    <a:pt x="96" y="13"/>
                    <a:pt x="48"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7" name="Google Shape;2957;p9"/>
            <p:cNvSpPr/>
            <p:nvPr/>
          </p:nvSpPr>
          <p:spPr>
            <a:xfrm>
              <a:off x="5198850" y="2374825"/>
              <a:ext cx="4500" cy="925"/>
            </a:xfrm>
            <a:custGeom>
              <a:rect b="b" l="l" r="r" t="t"/>
              <a:pathLst>
                <a:path extrusionOk="0" h="37" w="180">
                  <a:moveTo>
                    <a:pt x="179" y="1"/>
                  </a:moveTo>
                  <a:cubicBezTo>
                    <a:pt x="132" y="1"/>
                    <a:pt x="84" y="1"/>
                    <a:pt x="48" y="12"/>
                  </a:cubicBezTo>
                  <a:cubicBezTo>
                    <a:pt x="24" y="12"/>
                    <a:pt x="12" y="24"/>
                    <a:pt x="1" y="36"/>
                  </a:cubicBezTo>
                  <a:cubicBezTo>
                    <a:pt x="60" y="24"/>
                    <a:pt x="120" y="12"/>
                    <a:pt x="17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8" name="Google Shape;2958;p9"/>
            <p:cNvSpPr/>
            <p:nvPr/>
          </p:nvSpPr>
          <p:spPr>
            <a:xfrm>
              <a:off x="5209275" y="2375225"/>
              <a:ext cx="2400" cy="825"/>
            </a:xfrm>
            <a:custGeom>
              <a:rect b="b" l="l" r="r" t="t"/>
              <a:pathLst>
                <a:path extrusionOk="0" h="33" w="96">
                  <a:moveTo>
                    <a:pt x="65" y="0"/>
                  </a:moveTo>
                  <a:cubicBezTo>
                    <a:pt x="36" y="0"/>
                    <a:pt x="18" y="23"/>
                    <a:pt x="0" y="32"/>
                  </a:cubicBezTo>
                  <a:cubicBezTo>
                    <a:pt x="36" y="20"/>
                    <a:pt x="60" y="20"/>
                    <a:pt x="96" y="8"/>
                  </a:cubicBezTo>
                  <a:cubicBezTo>
                    <a:pt x="84" y="3"/>
                    <a:pt x="74" y="0"/>
                    <a:pt x="6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9"/>
            <p:cNvSpPr/>
            <p:nvPr/>
          </p:nvSpPr>
          <p:spPr>
            <a:xfrm>
              <a:off x="5040800" y="2646575"/>
              <a:ext cx="2400" cy="325"/>
            </a:xfrm>
            <a:custGeom>
              <a:rect b="b" l="l" r="r" t="t"/>
              <a:pathLst>
                <a:path extrusionOk="0" h="13" w="96">
                  <a:moveTo>
                    <a:pt x="96" y="1"/>
                  </a:moveTo>
                  <a:lnTo>
                    <a:pt x="0" y="13"/>
                  </a:lnTo>
                  <a:cubicBezTo>
                    <a:pt x="48" y="13"/>
                    <a:pt x="72" y="13"/>
                    <a:pt x="9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9"/>
            <p:cNvSpPr/>
            <p:nvPr/>
          </p:nvSpPr>
          <p:spPr>
            <a:xfrm>
              <a:off x="5058350" y="2647175"/>
              <a:ext cx="925" cy="325"/>
            </a:xfrm>
            <a:custGeom>
              <a:rect b="b" l="l" r="r" t="t"/>
              <a:pathLst>
                <a:path extrusionOk="0" h="13" w="37">
                  <a:moveTo>
                    <a:pt x="37" y="1"/>
                  </a:moveTo>
                  <a:cubicBezTo>
                    <a:pt x="13" y="13"/>
                    <a:pt x="1" y="13"/>
                    <a:pt x="25" y="13"/>
                  </a:cubicBezTo>
                  <a:lnTo>
                    <a:pt x="3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9"/>
            <p:cNvSpPr/>
            <p:nvPr/>
          </p:nvSpPr>
          <p:spPr>
            <a:xfrm>
              <a:off x="5246500" y="2486725"/>
              <a:ext cx="4475" cy="5100"/>
            </a:xfrm>
            <a:custGeom>
              <a:rect b="b" l="l" r="r" t="t"/>
              <a:pathLst>
                <a:path extrusionOk="0" h="204" w="179">
                  <a:moveTo>
                    <a:pt x="178" y="1"/>
                  </a:moveTo>
                  <a:cubicBezTo>
                    <a:pt x="169" y="1"/>
                    <a:pt x="0" y="204"/>
                    <a:pt x="23" y="204"/>
                  </a:cubicBezTo>
                  <a:cubicBezTo>
                    <a:pt x="95" y="156"/>
                    <a:pt x="119" y="73"/>
                    <a:pt x="178" y="1"/>
                  </a:cubicBezTo>
                  <a:cubicBezTo>
                    <a:pt x="178" y="1"/>
                    <a:pt x="178" y="1"/>
                    <a:pt x="17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9"/>
            <p:cNvSpPr/>
            <p:nvPr/>
          </p:nvSpPr>
          <p:spPr>
            <a:xfrm>
              <a:off x="5178025" y="2628425"/>
              <a:ext cx="1200" cy="3000"/>
            </a:xfrm>
            <a:custGeom>
              <a:rect b="b" l="l" r="r" t="t"/>
              <a:pathLst>
                <a:path extrusionOk="0" h="120" w="48">
                  <a:moveTo>
                    <a:pt x="48" y="1"/>
                  </a:moveTo>
                  <a:cubicBezTo>
                    <a:pt x="24" y="48"/>
                    <a:pt x="12" y="84"/>
                    <a:pt x="0" y="120"/>
                  </a:cubicBezTo>
                  <a:cubicBezTo>
                    <a:pt x="3" y="120"/>
                    <a:pt x="5" y="118"/>
                    <a:pt x="7" y="115"/>
                  </a:cubicBezTo>
                  <a:lnTo>
                    <a:pt x="7" y="115"/>
                  </a:lnTo>
                  <a:cubicBezTo>
                    <a:pt x="37" y="91"/>
                    <a:pt x="48" y="56"/>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9"/>
            <p:cNvSpPr/>
            <p:nvPr/>
          </p:nvSpPr>
          <p:spPr>
            <a:xfrm>
              <a:off x="5177425" y="2634975"/>
              <a:ext cx="2400" cy="3600"/>
            </a:xfrm>
            <a:custGeom>
              <a:rect b="b" l="l" r="r" t="t"/>
              <a:pathLst>
                <a:path extrusionOk="0" h="144" w="96">
                  <a:moveTo>
                    <a:pt x="96" y="1"/>
                  </a:moveTo>
                  <a:cubicBezTo>
                    <a:pt x="48" y="60"/>
                    <a:pt x="24" y="108"/>
                    <a:pt x="0" y="143"/>
                  </a:cubicBezTo>
                  <a:lnTo>
                    <a:pt x="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9"/>
            <p:cNvSpPr/>
            <p:nvPr/>
          </p:nvSpPr>
          <p:spPr>
            <a:xfrm>
              <a:off x="4954475" y="2643300"/>
              <a:ext cx="3900" cy="925"/>
            </a:xfrm>
            <a:custGeom>
              <a:rect b="b" l="l" r="r" t="t"/>
              <a:pathLst>
                <a:path extrusionOk="0" h="37" w="156">
                  <a:moveTo>
                    <a:pt x="108" y="1"/>
                  </a:moveTo>
                  <a:lnTo>
                    <a:pt x="1" y="37"/>
                  </a:lnTo>
                  <a:cubicBezTo>
                    <a:pt x="155" y="37"/>
                    <a:pt x="96" y="25"/>
                    <a:pt x="10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5" name="Google Shape;2965;p9"/>
            <p:cNvSpPr/>
            <p:nvPr/>
          </p:nvSpPr>
          <p:spPr>
            <a:xfrm>
              <a:off x="5306300" y="2377900"/>
              <a:ext cx="2125" cy="825"/>
            </a:xfrm>
            <a:custGeom>
              <a:rect b="b" l="l" r="r" t="t"/>
              <a:pathLst>
                <a:path extrusionOk="0" h="33" w="85">
                  <a:moveTo>
                    <a:pt x="21" y="1"/>
                  </a:moveTo>
                  <a:cubicBezTo>
                    <a:pt x="14" y="1"/>
                    <a:pt x="6" y="3"/>
                    <a:pt x="1" y="9"/>
                  </a:cubicBezTo>
                  <a:cubicBezTo>
                    <a:pt x="36" y="20"/>
                    <a:pt x="60" y="32"/>
                    <a:pt x="84" y="32"/>
                  </a:cubicBezTo>
                  <a:cubicBezTo>
                    <a:pt x="75" y="23"/>
                    <a:pt x="45"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6" name="Google Shape;2966;p9"/>
            <p:cNvSpPr/>
            <p:nvPr/>
          </p:nvSpPr>
          <p:spPr>
            <a:xfrm>
              <a:off x="5047950" y="2638850"/>
              <a:ext cx="2100" cy="625"/>
            </a:xfrm>
            <a:custGeom>
              <a:rect b="b" l="l" r="r" t="t"/>
              <a:pathLst>
                <a:path extrusionOk="0" h="25" w="84">
                  <a:moveTo>
                    <a:pt x="72" y="0"/>
                  </a:moveTo>
                  <a:lnTo>
                    <a:pt x="72" y="0"/>
                  </a:lnTo>
                  <a:cubicBezTo>
                    <a:pt x="12" y="12"/>
                    <a:pt x="0" y="12"/>
                    <a:pt x="0" y="24"/>
                  </a:cubicBezTo>
                  <a:cubicBezTo>
                    <a:pt x="48" y="12"/>
                    <a:pt x="83" y="12"/>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9"/>
            <p:cNvSpPr/>
            <p:nvPr/>
          </p:nvSpPr>
          <p:spPr>
            <a:xfrm>
              <a:off x="5307800" y="2378700"/>
              <a:ext cx="1175" cy="1800"/>
            </a:xfrm>
            <a:custGeom>
              <a:rect b="b" l="l" r="r" t="t"/>
              <a:pathLst>
                <a:path extrusionOk="0" h="72" w="47">
                  <a:moveTo>
                    <a:pt x="24" y="0"/>
                  </a:moveTo>
                  <a:cubicBezTo>
                    <a:pt x="34" y="10"/>
                    <a:pt x="37" y="19"/>
                    <a:pt x="36" y="29"/>
                  </a:cubicBezTo>
                  <a:lnTo>
                    <a:pt x="36" y="29"/>
                  </a:lnTo>
                  <a:cubicBezTo>
                    <a:pt x="45" y="13"/>
                    <a:pt x="46" y="0"/>
                    <a:pt x="24" y="0"/>
                  </a:cubicBezTo>
                  <a:close/>
                  <a:moveTo>
                    <a:pt x="36" y="29"/>
                  </a:moveTo>
                  <a:lnTo>
                    <a:pt x="36" y="29"/>
                  </a:lnTo>
                  <a:cubicBezTo>
                    <a:pt x="26" y="46"/>
                    <a:pt x="7" y="65"/>
                    <a:pt x="0" y="72"/>
                  </a:cubicBezTo>
                  <a:cubicBezTo>
                    <a:pt x="22" y="57"/>
                    <a:pt x="35" y="43"/>
                    <a:pt x="36" y="2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9"/>
            <p:cNvSpPr/>
            <p:nvPr/>
          </p:nvSpPr>
          <p:spPr>
            <a:xfrm>
              <a:off x="4957750" y="2459825"/>
              <a:ext cx="625" cy="450"/>
            </a:xfrm>
            <a:custGeom>
              <a:rect b="b" l="l" r="r" t="t"/>
              <a:pathLst>
                <a:path extrusionOk="0" h="18" w="25">
                  <a:moveTo>
                    <a:pt x="22" y="1"/>
                  </a:moveTo>
                  <a:cubicBezTo>
                    <a:pt x="17" y="1"/>
                    <a:pt x="9" y="9"/>
                    <a:pt x="1" y="18"/>
                  </a:cubicBezTo>
                  <a:cubicBezTo>
                    <a:pt x="12" y="18"/>
                    <a:pt x="12" y="6"/>
                    <a:pt x="24" y="6"/>
                  </a:cubicBezTo>
                  <a:cubicBezTo>
                    <a:pt x="24" y="2"/>
                    <a:pt x="23"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9"/>
            <p:cNvSpPr/>
            <p:nvPr/>
          </p:nvSpPr>
          <p:spPr>
            <a:xfrm>
              <a:off x="5012225" y="2388525"/>
              <a:ext cx="2100" cy="3300"/>
            </a:xfrm>
            <a:custGeom>
              <a:rect b="b" l="l" r="r" t="t"/>
              <a:pathLst>
                <a:path extrusionOk="0" h="132" w="84">
                  <a:moveTo>
                    <a:pt x="84" y="0"/>
                  </a:moveTo>
                  <a:cubicBezTo>
                    <a:pt x="60" y="36"/>
                    <a:pt x="24" y="84"/>
                    <a:pt x="0" y="131"/>
                  </a:cubicBezTo>
                  <a:cubicBezTo>
                    <a:pt x="12" y="107"/>
                    <a:pt x="36" y="72"/>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9"/>
            <p:cNvSpPr/>
            <p:nvPr/>
          </p:nvSpPr>
          <p:spPr>
            <a:xfrm>
              <a:off x="5246175" y="2376900"/>
              <a:ext cx="2100" cy="25"/>
            </a:xfrm>
            <a:custGeom>
              <a:rect b="b" l="l" r="r" t="t"/>
              <a:pathLst>
                <a:path extrusionOk="0" h="1" w="84">
                  <a:moveTo>
                    <a:pt x="84" y="1"/>
                  </a:moveTo>
                  <a:cubicBezTo>
                    <a:pt x="1" y="1"/>
                    <a:pt x="72" y="1"/>
                    <a:pt x="8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9"/>
            <p:cNvSpPr/>
            <p:nvPr/>
          </p:nvSpPr>
          <p:spPr>
            <a:xfrm>
              <a:off x="5303325" y="2398125"/>
              <a:ext cx="400" cy="250"/>
            </a:xfrm>
            <a:custGeom>
              <a:rect b="b" l="l" r="r" t="t"/>
              <a:pathLst>
                <a:path extrusionOk="0" h="10" w="16">
                  <a:moveTo>
                    <a:pt x="16" y="0"/>
                  </a:moveTo>
                  <a:lnTo>
                    <a:pt x="16" y="0"/>
                  </a:lnTo>
                  <a:cubicBezTo>
                    <a:pt x="15" y="0"/>
                    <a:pt x="12" y="3"/>
                    <a:pt x="1" y="9"/>
                  </a:cubicBezTo>
                  <a:lnTo>
                    <a:pt x="13" y="9"/>
                  </a:lnTo>
                  <a:cubicBezTo>
                    <a:pt x="13" y="3"/>
                    <a:pt x="15"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2" name="Google Shape;2972;p9"/>
            <p:cNvSpPr/>
            <p:nvPr/>
          </p:nvSpPr>
          <p:spPr>
            <a:xfrm>
              <a:off x="5245275" y="2376325"/>
              <a:ext cx="2425" cy="300"/>
            </a:xfrm>
            <a:custGeom>
              <a:rect b="b" l="l" r="r" t="t"/>
              <a:pathLst>
                <a:path extrusionOk="0" h="12" w="97">
                  <a:moveTo>
                    <a:pt x="1" y="0"/>
                  </a:moveTo>
                  <a:cubicBezTo>
                    <a:pt x="25" y="12"/>
                    <a:pt x="60" y="12"/>
                    <a:pt x="96" y="12"/>
                  </a:cubicBezTo>
                  <a:cubicBezTo>
                    <a:pt x="84" y="12"/>
                    <a:pt x="49"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3" name="Google Shape;2973;p9"/>
            <p:cNvSpPr/>
            <p:nvPr/>
          </p:nvSpPr>
          <p:spPr>
            <a:xfrm>
              <a:off x="5243500" y="2376600"/>
              <a:ext cx="2100" cy="325"/>
            </a:xfrm>
            <a:custGeom>
              <a:rect b="b" l="l" r="r" t="t"/>
              <a:pathLst>
                <a:path extrusionOk="0" h="13" w="84">
                  <a:moveTo>
                    <a:pt x="12" y="1"/>
                  </a:moveTo>
                  <a:cubicBezTo>
                    <a:pt x="1" y="1"/>
                    <a:pt x="12" y="13"/>
                    <a:pt x="84" y="13"/>
                  </a:cubicBezTo>
                  <a:cubicBezTo>
                    <a:pt x="60" y="1"/>
                    <a:pt x="36"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9"/>
            <p:cNvSpPr/>
            <p:nvPr/>
          </p:nvSpPr>
          <p:spPr>
            <a:xfrm>
              <a:off x="5247375" y="2376475"/>
              <a:ext cx="3900" cy="450"/>
            </a:xfrm>
            <a:custGeom>
              <a:rect b="b" l="l" r="r" t="t"/>
              <a:pathLst>
                <a:path extrusionOk="0" h="18" w="156">
                  <a:moveTo>
                    <a:pt x="20" y="0"/>
                  </a:moveTo>
                  <a:cubicBezTo>
                    <a:pt x="0" y="0"/>
                    <a:pt x="6" y="6"/>
                    <a:pt x="36" y="18"/>
                  </a:cubicBezTo>
                  <a:lnTo>
                    <a:pt x="155" y="18"/>
                  </a:lnTo>
                  <a:cubicBezTo>
                    <a:pt x="84" y="6"/>
                    <a:pt x="39"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9"/>
            <p:cNvSpPr/>
            <p:nvPr/>
          </p:nvSpPr>
          <p:spPr>
            <a:xfrm>
              <a:off x="4867550" y="2599825"/>
              <a:ext cx="875" cy="1550"/>
            </a:xfrm>
            <a:custGeom>
              <a:rect b="b" l="l" r="r" t="t"/>
              <a:pathLst>
                <a:path extrusionOk="0" h="62" w="35">
                  <a:moveTo>
                    <a:pt x="34" y="0"/>
                  </a:moveTo>
                  <a:cubicBezTo>
                    <a:pt x="34" y="0"/>
                    <a:pt x="22" y="27"/>
                    <a:pt x="1" y="61"/>
                  </a:cubicBezTo>
                  <a:cubicBezTo>
                    <a:pt x="13" y="61"/>
                    <a:pt x="13" y="49"/>
                    <a:pt x="13" y="49"/>
                  </a:cubicBezTo>
                  <a:cubicBezTo>
                    <a:pt x="28" y="14"/>
                    <a:pt x="34"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9"/>
            <p:cNvSpPr/>
            <p:nvPr/>
          </p:nvSpPr>
          <p:spPr>
            <a:xfrm>
              <a:off x="5232475" y="2536750"/>
              <a:ext cx="325" cy="625"/>
            </a:xfrm>
            <a:custGeom>
              <a:rect b="b" l="l" r="r" t="t"/>
              <a:pathLst>
                <a:path extrusionOk="0" h="25" w="13">
                  <a:moveTo>
                    <a:pt x="1" y="24"/>
                  </a:moveTo>
                  <a:cubicBezTo>
                    <a:pt x="13" y="1"/>
                    <a:pt x="1" y="24"/>
                    <a:pt x="1" y="24"/>
                  </a:cubicBezTo>
                  <a:cubicBezTo>
                    <a:pt x="1" y="12"/>
                    <a:pt x="1" y="24"/>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9"/>
            <p:cNvSpPr/>
            <p:nvPr/>
          </p:nvSpPr>
          <p:spPr>
            <a:xfrm>
              <a:off x="5228325" y="2537350"/>
              <a:ext cx="4175" cy="6575"/>
            </a:xfrm>
            <a:custGeom>
              <a:rect b="b" l="l" r="r" t="t"/>
              <a:pathLst>
                <a:path extrusionOk="0" h="263" w="167">
                  <a:moveTo>
                    <a:pt x="167" y="0"/>
                  </a:moveTo>
                  <a:cubicBezTo>
                    <a:pt x="0" y="0"/>
                    <a:pt x="48" y="143"/>
                    <a:pt x="48" y="262"/>
                  </a:cubicBezTo>
                  <a:cubicBezTo>
                    <a:pt x="72" y="167"/>
                    <a:pt x="107" y="84"/>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9"/>
            <p:cNvSpPr/>
            <p:nvPr/>
          </p:nvSpPr>
          <p:spPr>
            <a:xfrm>
              <a:off x="5049125" y="2646875"/>
              <a:ext cx="925" cy="25"/>
            </a:xfrm>
            <a:custGeom>
              <a:rect b="b" l="l" r="r" t="t"/>
              <a:pathLst>
                <a:path extrusionOk="0" h="1" w="37">
                  <a:moveTo>
                    <a:pt x="36" y="1"/>
                  </a:moveTo>
                  <a:lnTo>
                    <a:pt x="1" y="1"/>
                  </a:lnTo>
                  <a:cubicBezTo>
                    <a:pt x="25" y="1"/>
                    <a:pt x="25"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9" name="Google Shape;2979;p9"/>
            <p:cNvSpPr/>
            <p:nvPr/>
          </p:nvSpPr>
          <p:spPr>
            <a:xfrm>
              <a:off x="5178775" y="2634375"/>
              <a:ext cx="750" cy="1025"/>
            </a:xfrm>
            <a:custGeom>
              <a:rect b="b" l="l" r="r" t="t"/>
              <a:pathLst>
                <a:path extrusionOk="0" h="41" w="30">
                  <a:moveTo>
                    <a:pt x="30" y="1"/>
                  </a:moveTo>
                  <a:lnTo>
                    <a:pt x="30" y="1"/>
                  </a:lnTo>
                  <a:cubicBezTo>
                    <a:pt x="26" y="8"/>
                    <a:pt x="23" y="14"/>
                    <a:pt x="20" y="19"/>
                  </a:cubicBezTo>
                  <a:lnTo>
                    <a:pt x="20" y="19"/>
                  </a:lnTo>
                  <a:cubicBezTo>
                    <a:pt x="22" y="16"/>
                    <a:pt x="25" y="10"/>
                    <a:pt x="30" y="1"/>
                  </a:cubicBezTo>
                  <a:close/>
                  <a:moveTo>
                    <a:pt x="20" y="19"/>
                  </a:moveTo>
                  <a:cubicBezTo>
                    <a:pt x="16" y="25"/>
                    <a:pt x="13" y="25"/>
                    <a:pt x="6" y="25"/>
                  </a:cubicBezTo>
                  <a:cubicBezTo>
                    <a:pt x="1" y="34"/>
                    <a:pt x="0" y="40"/>
                    <a:pt x="2" y="40"/>
                  </a:cubicBezTo>
                  <a:cubicBezTo>
                    <a:pt x="5" y="40"/>
                    <a:pt x="11" y="34"/>
                    <a:pt x="20" y="1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0" name="Google Shape;2980;p9"/>
            <p:cNvSpPr/>
            <p:nvPr/>
          </p:nvSpPr>
          <p:spPr>
            <a:xfrm>
              <a:off x="4956550" y="2643300"/>
              <a:ext cx="925" cy="325"/>
            </a:xfrm>
            <a:custGeom>
              <a:rect b="b" l="l" r="r" t="t"/>
              <a:pathLst>
                <a:path extrusionOk="0" h="13" w="37">
                  <a:moveTo>
                    <a:pt x="37" y="1"/>
                  </a:moveTo>
                  <a:cubicBezTo>
                    <a:pt x="37" y="1"/>
                    <a:pt x="1" y="13"/>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9"/>
            <p:cNvSpPr/>
            <p:nvPr/>
          </p:nvSpPr>
          <p:spPr>
            <a:xfrm>
              <a:off x="5291725" y="2424250"/>
              <a:ext cx="1500" cy="2175"/>
            </a:xfrm>
            <a:custGeom>
              <a:rect b="b" l="l" r="r" t="t"/>
              <a:pathLst>
                <a:path extrusionOk="0" h="87" w="60">
                  <a:moveTo>
                    <a:pt x="60" y="0"/>
                  </a:moveTo>
                  <a:cubicBezTo>
                    <a:pt x="36" y="48"/>
                    <a:pt x="12" y="71"/>
                    <a:pt x="0" y="83"/>
                  </a:cubicBezTo>
                  <a:cubicBezTo>
                    <a:pt x="0" y="85"/>
                    <a:pt x="1" y="86"/>
                    <a:pt x="2" y="86"/>
                  </a:cubicBezTo>
                  <a:cubicBezTo>
                    <a:pt x="8" y="86"/>
                    <a:pt x="30" y="6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9"/>
            <p:cNvSpPr/>
            <p:nvPr/>
          </p:nvSpPr>
          <p:spPr>
            <a:xfrm>
              <a:off x="5227425" y="2376325"/>
              <a:ext cx="4200" cy="300"/>
            </a:xfrm>
            <a:custGeom>
              <a:rect b="b" l="l" r="r" t="t"/>
              <a:pathLst>
                <a:path extrusionOk="0" h="12" w="168">
                  <a:moveTo>
                    <a:pt x="167" y="0"/>
                  </a:moveTo>
                  <a:cubicBezTo>
                    <a:pt x="120" y="0"/>
                    <a:pt x="12" y="12"/>
                    <a:pt x="1" y="12"/>
                  </a:cubicBezTo>
                  <a:cubicBezTo>
                    <a:pt x="60" y="12"/>
                    <a:pt x="108" y="12"/>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9"/>
            <p:cNvSpPr/>
            <p:nvPr/>
          </p:nvSpPr>
          <p:spPr>
            <a:xfrm>
              <a:off x="5227125" y="2376600"/>
              <a:ext cx="325" cy="25"/>
            </a:xfrm>
            <a:custGeom>
              <a:rect b="b" l="l" r="r" t="t"/>
              <a:pathLst>
                <a:path extrusionOk="0" h="1" w="13">
                  <a:moveTo>
                    <a:pt x="13" y="1"/>
                  </a:moveTo>
                  <a:lnTo>
                    <a:pt x="1" y="1"/>
                  </a:ln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9"/>
            <p:cNvSpPr/>
            <p:nvPr/>
          </p:nvSpPr>
          <p:spPr>
            <a:xfrm>
              <a:off x="5252900" y="2376575"/>
              <a:ext cx="7125" cy="650"/>
            </a:xfrm>
            <a:custGeom>
              <a:rect b="b" l="l" r="r" t="t"/>
              <a:pathLst>
                <a:path extrusionOk="0" h="26" w="285">
                  <a:moveTo>
                    <a:pt x="71" y="0"/>
                  </a:moveTo>
                  <a:cubicBezTo>
                    <a:pt x="41" y="0"/>
                    <a:pt x="38" y="21"/>
                    <a:pt x="28" y="21"/>
                  </a:cubicBezTo>
                  <a:cubicBezTo>
                    <a:pt x="26" y="21"/>
                    <a:pt x="22" y="19"/>
                    <a:pt x="17" y="14"/>
                  </a:cubicBezTo>
                  <a:lnTo>
                    <a:pt x="17" y="14"/>
                  </a:lnTo>
                  <a:cubicBezTo>
                    <a:pt x="1" y="22"/>
                    <a:pt x="14" y="25"/>
                    <a:pt x="39" y="25"/>
                  </a:cubicBezTo>
                  <a:cubicBezTo>
                    <a:pt x="111" y="25"/>
                    <a:pt x="284" y="0"/>
                    <a:pt x="160" y="0"/>
                  </a:cubicBezTo>
                  <a:cubicBezTo>
                    <a:pt x="142" y="0"/>
                    <a:pt x="119" y="1"/>
                    <a:pt x="89" y="2"/>
                  </a:cubicBezTo>
                  <a:cubicBezTo>
                    <a:pt x="82" y="1"/>
                    <a:pt x="76" y="0"/>
                    <a:pt x="7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9"/>
            <p:cNvSpPr/>
            <p:nvPr/>
          </p:nvSpPr>
          <p:spPr>
            <a:xfrm>
              <a:off x="5285775" y="2428100"/>
              <a:ext cx="1800" cy="2125"/>
            </a:xfrm>
            <a:custGeom>
              <a:rect b="b" l="l" r="r" t="t"/>
              <a:pathLst>
                <a:path extrusionOk="0" h="85" w="72">
                  <a:moveTo>
                    <a:pt x="0" y="1"/>
                  </a:moveTo>
                  <a:cubicBezTo>
                    <a:pt x="12" y="25"/>
                    <a:pt x="24" y="60"/>
                    <a:pt x="36" y="84"/>
                  </a:cubicBezTo>
                  <a:cubicBezTo>
                    <a:pt x="48" y="60"/>
                    <a:pt x="60" y="48"/>
                    <a:pt x="72" y="36"/>
                  </a:cubicBezTo>
                  <a:cubicBezTo>
                    <a:pt x="48" y="25"/>
                    <a:pt x="24"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9"/>
            <p:cNvSpPr/>
            <p:nvPr/>
          </p:nvSpPr>
          <p:spPr>
            <a:xfrm>
              <a:off x="5255150" y="2488525"/>
              <a:ext cx="4150" cy="6975"/>
            </a:xfrm>
            <a:custGeom>
              <a:rect b="b" l="l" r="r" t="t"/>
              <a:pathLst>
                <a:path extrusionOk="0" h="279" w="166">
                  <a:moveTo>
                    <a:pt x="166" y="1"/>
                  </a:moveTo>
                  <a:cubicBezTo>
                    <a:pt x="122" y="33"/>
                    <a:pt x="1" y="262"/>
                    <a:pt x="41" y="277"/>
                  </a:cubicBezTo>
                  <a:lnTo>
                    <a:pt x="41" y="277"/>
                  </a:lnTo>
                  <a:cubicBezTo>
                    <a:pt x="42" y="278"/>
                    <a:pt x="43" y="278"/>
                    <a:pt x="45" y="278"/>
                  </a:cubicBezTo>
                  <a:cubicBezTo>
                    <a:pt x="48" y="278"/>
                    <a:pt x="53" y="277"/>
                    <a:pt x="58" y="275"/>
                  </a:cubicBezTo>
                  <a:cubicBezTo>
                    <a:pt x="99" y="209"/>
                    <a:pt x="106" y="187"/>
                    <a:pt x="100" y="187"/>
                  </a:cubicBezTo>
                  <a:lnTo>
                    <a:pt x="100" y="187"/>
                  </a:lnTo>
                  <a:cubicBezTo>
                    <a:pt x="98" y="187"/>
                    <a:pt x="93" y="190"/>
                    <a:pt x="87" y="195"/>
                  </a:cubicBezTo>
                  <a:lnTo>
                    <a:pt x="87" y="195"/>
                  </a:lnTo>
                  <a:cubicBezTo>
                    <a:pt x="110" y="122"/>
                    <a:pt x="132" y="34"/>
                    <a:pt x="16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9"/>
            <p:cNvSpPr/>
            <p:nvPr/>
          </p:nvSpPr>
          <p:spPr>
            <a:xfrm>
              <a:off x="5257200" y="2489125"/>
              <a:ext cx="900" cy="2100"/>
            </a:xfrm>
            <a:custGeom>
              <a:rect b="b" l="l" r="r" t="t"/>
              <a:pathLst>
                <a:path extrusionOk="0" h="84" w="36">
                  <a:moveTo>
                    <a:pt x="36" y="1"/>
                  </a:moveTo>
                  <a:cubicBezTo>
                    <a:pt x="12" y="48"/>
                    <a:pt x="0" y="60"/>
                    <a:pt x="0" y="84"/>
                  </a:cubicBezTo>
                  <a:cubicBezTo>
                    <a:pt x="12" y="60"/>
                    <a:pt x="24" y="24"/>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9"/>
            <p:cNvSpPr/>
            <p:nvPr/>
          </p:nvSpPr>
          <p:spPr>
            <a:xfrm>
              <a:off x="5023225" y="2373350"/>
              <a:ext cx="2725" cy="3000"/>
            </a:xfrm>
            <a:custGeom>
              <a:rect b="b" l="l" r="r" t="t"/>
              <a:pathLst>
                <a:path extrusionOk="0" h="120" w="109">
                  <a:moveTo>
                    <a:pt x="108" y="0"/>
                  </a:moveTo>
                  <a:lnTo>
                    <a:pt x="108" y="0"/>
                  </a:lnTo>
                  <a:cubicBezTo>
                    <a:pt x="72" y="24"/>
                    <a:pt x="49" y="48"/>
                    <a:pt x="25" y="71"/>
                  </a:cubicBezTo>
                  <a:cubicBezTo>
                    <a:pt x="13" y="83"/>
                    <a:pt x="13" y="107"/>
                    <a:pt x="1" y="119"/>
                  </a:cubicBezTo>
                  <a:cubicBezTo>
                    <a:pt x="37" y="83"/>
                    <a:pt x="72" y="36"/>
                    <a:pt x="10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9"/>
            <p:cNvSpPr/>
            <p:nvPr/>
          </p:nvSpPr>
          <p:spPr>
            <a:xfrm>
              <a:off x="5090500" y="2650150"/>
              <a:ext cx="3300" cy="925"/>
            </a:xfrm>
            <a:custGeom>
              <a:rect b="b" l="l" r="r" t="t"/>
              <a:pathLst>
                <a:path extrusionOk="0" h="37" w="132">
                  <a:moveTo>
                    <a:pt x="1" y="1"/>
                  </a:moveTo>
                  <a:lnTo>
                    <a:pt x="1" y="1"/>
                  </a:lnTo>
                  <a:cubicBezTo>
                    <a:pt x="25" y="9"/>
                    <a:pt x="54" y="17"/>
                    <a:pt x="86" y="25"/>
                  </a:cubicBezTo>
                  <a:lnTo>
                    <a:pt x="86" y="25"/>
                  </a:lnTo>
                  <a:cubicBezTo>
                    <a:pt x="59" y="17"/>
                    <a:pt x="26" y="7"/>
                    <a:pt x="1" y="1"/>
                  </a:cubicBezTo>
                  <a:close/>
                  <a:moveTo>
                    <a:pt x="86" y="25"/>
                  </a:moveTo>
                  <a:cubicBezTo>
                    <a:pt x="108" y="32"/>
                    <a:pt x="126" y="37"/>
                    <a:pt x="132" y="37"/>
                  </a:cubicBezTo>
                  <a:cubicBezTo>
                    <a:pt x="116" y="33"/>
                    <a:pt x="101" y="29"/>
                    <a:pt x="86"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9"/>
            <p:cNvSpPr/>
            <p:nvPr/>
          </p:nvSpPr>
          <p:spPr>
            <a:xfrm>
              <a:off x="5037225" y="2646575"/>
              <a:ext cx="1500" cy="1225"/>
            </a:xfrm>
            <a:custGeom>
              <a:rect b="b" l="l" r="r" t="t"/>
              <a:pathLst>
                <a:path extrusionOk="0" h="49" w="60">
                  <a:moveTo>
                    <a:pt x="0" y="1"/>
                  </a:moveTo>
                  <a:cubicBezTo>
                    <a:pt x="12" y="37"/>
                    <a:pt x="36" y="25"/>
                    <a:pt x="60" y="49"/>
                  </a:cubicBezTo>
                  <a:cubicBezTo>
                    <a:pt x="48" y="25"/>
                    <a:pt x="24"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9"/>
            <p:cNvSpPr/>
            <p:nvPr/>
          </p:nvSpPr>
          <p:spPr>
            <a:xfrm>
              <a:off x="4990925" y="2646125"/>
              <a:ext cx="6150" cy="775"/>
            </a:xfrm>
            <a:custGeom>
              <a:rect b="b" l="l" r="r" t="t"/>
              <a:pathLst>
                <a:path extrusionOk="0" h="31" w="246">
                  <a:moveTo>
                    <a:pt x="15" y="0"/>
                  </a:moveTo>
                  <a:cubicBezTo>
                    <a:pt x="3" y="0"/>
                    <a:pt x="0" y="5"/>
                    <a:pt x="7" y="19"/>
                  </a:cubicBezTo>
                  <a:cubicBezTo>
                    <a:pt x="43" y="25"/>
                    <a:pt x="84" y="25"/>
                    <a:pt x="126" y="25"/>
                  </a:cubicBezTo>
                  <a:cubicBezTo>
                    <a:pt x="135" y="25"/>
                    <a:pt x="144" y="25"/>
                    <a:pt x="153" y="25"/>
                  </a:cubicBezTo>
                  <a:lnTo>
                    <a:pt x="153" y="25"/>
                  </a:lnTo>
                  <a:cubicBezTo>
                    <a:pt x="84" y="16"/>
                    <a:pt x="35" y="0"/>
                    <a:pt x="15" y="0"/>
                  </a:cubicBezTo>
                  <a:close/>
                  <a:moveTo>
                    <a:pt x="153" y="25"/>
                  </a:moveTo>
                  <a:cubicBezTo>
                    <a:pt x="181" y="28"/>
                    <a:pt x="212" y="31"/>
                    <a:pt x="245" y="31"/>
                  </a:cubicBezTo>
                  <a:cubicBezTo>
                    <a:pt x="217" y="26"/>
                    <a:pt x="186" y="25"/>
                    <a:pt x="153"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9"/>
            <p:cNvSpPr/>
            <p:nvPr/>
          </p:nvSpPr>
          <p:spPr>
            <a:xfrm>
              <a:off x="5167050" y="2643600"/>
              <a:ext cx="575" cy="975"/>
            </a:xfrm>
            <a:custGeom>
              <a:rect b="b" l="l" r="r" t="t"/>
              <a:pathLst>
                <a:path extrusionOk="0" h="39" w="23">
                  <a:moveTo>
                    <a:pt x="11" y="1"/>
                  </a:moveTo>
                  <a:cubicBezTo>
                    <a:pt x="0" y="11"/>
                    <a:pt x="8" y="39"/>
                    <a:pt x="10" y="39"/>
                  </a:cubicBezTo>
                  <a:cubicBezTo>
                    <a:pt x="10" y="39"/>
                    <a:pt x="11" y="38"/>
                    <a:pt x="11" y="37"/>
                  </a:cubicBezTo>
                  <a:cubicBezTo>
                    <a:pt x="22" y="37"/>
                    <a:pt x="11" y="13"/>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3" name="Google Shape;2993;p9"/>
            <p:cNvSpPr/>
            <p:nvPr/>
          </p:nvSpPr>
          <p:spPr>
            <a:xfrm>
              <a:off x="5160650" y="2645550"/>
              <a:ext cx="325" cy="175"/>
            </a:xfrm>
            <a:custGeom>
              <a:rect b="b" l="l" r="r" t="t"/>
              <a:pathLst>
                <a:path extrusionOk="0" h="7" w="13">
                  <a:moveTo>
                    <a:pt x="2" y="1"/>
                  </a:moveTo>
                  <a:lnTo>
                    <a:pt x="2" y="1"/>
                  </a:lnTo>
                  <a:cubicBezTo>
                    <a:pt x="1" y="1"/>
                    <a:pt x="1" y="2"/>
                    <a:pt x="5" y="6"/>
                  </a:cubicBezTo>
                  <a:cubicBezTo>
                    <a:pt x="13" y="6"/>
                    <a:pt x="5"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4" name="Google Shape;2994;p9"/>
            <p:cNvSpPr/>
            <p:nvPr/>
          </p:nvSpPr>
          <p:spPr>
            <a:xfrm>
              <a:off x="5153025" y="2651050"/>
              <a:ext cx="0" cy="325"/>
            </a:xfrm>
            <a:custGeom>
              <a:rect b="b" l="l" r="r" t="t"/>
              <a:pathLst>
                <a:path extrusionOk="0" h="13" w="120000">
                  <a:moveTo>
                    <a:pt x="0" y="12"/>
                  </a:moveTo>
                  <a:cubicBezTo>
                    <a:pt x="0" y="1"/>
                    <a:pt x="0" y="1"/>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9"/>
            <p:cNvSpPr/>
            <p:nvPr/>
          </p:nvSpPr>
          <p:spPr>
            <a:xfrm>
              <a:off x="5153300" y="2651325"/>
              <a:ext cx="1825" cy="4225"/>
            </a:xfrm>
            <a:custGeom>
              <a:rect b="b" l="l" r="r" t="t"/>
              <a:pathLst>
                <a:path extrusionOk="0" h="169" w="73">
                  <a:moveTo>
                    <a:pt x="22" y="0"/>
                  </a:moveTo>
                  <a:cubicBezTo>
                    <a:pt x="15" y="0"/>
                    <a:pt x="8" y="11"/>
                    <a:pt x="1" y="37"/>
                  </a:cubicBezTo>
                  <a:cubicBezTo>
                    <a:pt x="1" y="37"/>
                    <a:pt x="1" y="37"/>
                    <a:pt x="1" y="37"/>
                  </a:cubicBezTo>
                  <a:lnTo>
                    <a:pt x="1" y="37"/>
                  </a:lnTo>
                  <a:cubicBezTo>
                    <a:pt x="3" y="39"/>
                    <a:pt x="4" y="40"/>
                    <a:pt x="5" y="40"/>
                  </a:cubicBezTo>
                  <a:cubicBezTo>
                    <a:pt x="6" y="40"/>
                    <a:pt x="6" y="40"/>
                    <a:pt x="6" y="40"/>
                  </a:cubicBezTo>
                  <a:lnTo>
                    <a:pt x="6" y="40"/>
                  </a:lnTo>
                  <a:cubicBezTo>
                    <a:pt x="26" y="51"/>
                    <a:pt x="37" y="62"/>
                    <a:pt x="49" y="73"/>
                  </a:cubicBezTo>
                  <a:cubicBezTo>
                    <a:pt x="44" y="83"/>
                    <a:pt x="38" y="87"/>
                    <a:pt x="33" y="87"/>
                  </a:cubicBezTo>
                  <a:cubicBezTo>
                    <a:pt x="27" y="87"/>
                    <a:pt x="20" y="80"/>
                    <a:pt x="13" y="73"/>
                  </a:cubicBezTo>
                  <a:lnTo>
                    <a:pt x="13" y="73"/>
                  </a:lnTo>
                  <a:cubicBezTo>
                    <a:pt x="25" y="109"/>
                    <a:pt x="37" y="132"/>
                    <a:pt x="49" y="168"/>
                  </a:cubicBezTo>
                  <a:cubicBezTo>
                    <a:pt x="49" y="150"/>
                    <a:pt x="52" y="141"/>
                    <a:pt x="56" y="141"/>
                  </a:cubicBezTo>
                  <a:cubicBezTo>
                    <a:pt x="60" y="141"/>
                    <a:pt x="66" y="150"/>
                    <a:pt x="72" y="168"/>
                  </a:cubicBezTo>
                  <a:cubicBezTo>
                    <a:pt x="72" y="168"/>
                    <a:pt x="49"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9"/>
            <p:cNvSpPr/>
            <p:nvPr/>
          </p:nvSpPr>
          <p:spPr>
            <a:xfrm>
              <a:off x="5151825" y="2650750"/>
              <a:ext cx="325" cy="925"/>
            </a:xfrm>
            <a:custGeom>
              <a:rect b="b" l="l" r="r" t="t"/>
              <a:pathLst>
                <a:path extrusionOk="0" h="37" w="13">
                  <a:moveTo>
                    <a:pt x="0" y="1"/>
                  </a:moveTo>
                  <a:cubicBezTo>
                    <a:pt x="12" y="36"/>
                    <a:pt x="12" y="3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7" name="Google Shape;2997;p9"/>
            <p:cNvSpPr/>
            <p:nvPr/>
          </p:nvSpPr>
          <p:spPr>
            <a:xfrm>
              <a:off x="5148550" y="2693325"/>
              <a:ext cx="325" cy="25"/>
            </a:xfrm>
            <a:custGeom>
              <a:rect b="b" l="l" r="r" t="t"/>
              <a:pathLst>
                <a:path extrusionOk="0" h="1" w="13">
                  <a:moveTo>
                    <a:pt x="0" y="0"/>
                  </a:move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8" name="Google Shape;2998;p9"/>
            <p:cNvSpPr/>
            <p:nvPr/>
          </p:nvSpPr>
          <p:spPr>
            <a:xfrm>
              <a:off x="5137025" y="2669375"/>
              <a:ext cx="1125" cy="575"/>
            </a:xfrm>
            <a:custGeom>
              <a:rect b="b" l="l" r="r" t="t"/>
              <a:pathLst>
                <a:path extrusionOk="0" h="23" w="45">
                  <a:moveTo>
                    <a:pt x="19" y="1"/>
                  </a:moveTo>
                  <a:cubicBezTo>
                    <a:pt x="4" y="1"/>
                    <a:pt x="1" y="9"/>
                    <a:pt x="9" y="18"/>
                  </a:cubicBezTo>
                  <a:cubicBezTo>
                    <a:pt x="19" y="21"/>
                    <a:pt x="26" y="23"/>
                    <a:pt x="30" y="23"/>
                  </a:cubicBezTo>
                  <a:cubicBezTo>
                    <a:pt x="40" y="23"/>
                    <a:pt x="36" y="14"/>
                    <a:pt x="45" y="6"/>
                  </a:cubicBezTo>
                  <a:cubicBezTo>
                    <a:pt x="34" y="2"/>
                    <a:pt x="26"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9"/>
            <p:cNvSpPr/>
            <p:nvPr/>
          </p:nvSpPr>
          <p:spPr>
            <a:xfrm>
              <a:off x="5141425" y="2684175"/>
              <a:ext cx="725" cy="300"/>
            </a:xfrm>
            <a:custGeom>
              <a:rect b="b" l="l" r="r" t="t"/>
              <a:pathLst>
                <a:path extrusionOk="0" h="12" w="29">
                  <a:moveTo>
                    <a:pt x="2" y="1"/>
                  </a:moveTo>
                  <a:cubicBezTo>
                    <a:pt x="1" y="1"/>
                    <a:pt x="26" y="12"/>
                    <a:pt x="28" y="12"/>
                  </a:cubicBezTo>
                  <a:cubicBezTo>
                    <a:pt x="28" y="12"/>
                    <a:pt x="27" y="11"/>
                    <a:pt x="23" y="9"/>
                  </a:cubicBezTo>
                  <a:cubicBezTo>
                    <a:pt x="8" y="3"/>
                    <a:pt x="2"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9"/>
            <p:cNvSpPr/>
            <p:nvPr/>
          </p:nvSpPr>
          <p:spPr>
            <a:xfrm>
              <a:off x="5153300" y="2700050"/>
              <a:ext cx="625" cy="425"/>
            </a:xfrm>
            <a:custGeom>
              <a:rect b="b" l="l" r="r" t="t"/>
              <a:pathLst>
                <a:path extrusionOk="0" h="17" w="25">
                  <a:moveTo>
                    <a:pt x="22" y="0"/>
                  </a:moveTo>
                  <a:cubicBezTo>
                    <a:pt x="18" y="0"/>
                    <a:pt x="9" y="9"/>
                    <a:pt x="1" y="17"/>
                  </a:cubicBezTo>
                  <a:lnTo>
                    <a:pt x="25" y="5"/>
                  </a:lnTo>
                  <a:cubicBezTo>
                    <a:pt x="25" y="2"/>
                    <a:pt x="24"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9"/>
            <p:cNvSpPr/>
            <p:nvPr/>
          </p:nvSpPr>
          <p:spPr>
            <a:xfrm>
              <a:off x="5144375" y="2657600"/>
              <a:ext cx="925" cy="400"/>
            </a:xfrm>
            <a:custGeom>
              <a:rect b="b" l="l" r="r" t="t"/>
              <a:pathLst>
                <a:path extrusionOk="0" h="16" w="37">
                  <a:moveTo>
                    <a:pt x="25" y="0"/>
                  </a:moveTo>
                  <a:cubicBezTo>
                    <a:pt x="13" y="0"/>
                    <a:pt x="1" y="12"/>
                    <a:pt x="1" y="12"/>
                  </a:cubicBezTo>
                  <a:cubicBezTo>
                    <a:pt x="7" y="12"/>
                    <a:pt x="19" y="15"/>
                    <a:pt x="26" y="15"/>
                  </a:cubicBezTo>
                  <a:cubicBezTo>
                    <a:pt x="33" y="15"/>
                    <a:pt x="36" y="12"/>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9"/>
            <p:cNvSpPr/>
            <p:nvPr/>
          </p:nvSpPr>
          <p:spPr>
            <a:xfrm>
              <a:off x="5143600" y="2657900"/>
              <a:ext cx="1100" cy="650"/>
            </a:xfrm>
            <a:custGeom>
              <a:rect b="b" l="l" r="r" t="t"/>
              <a:pathLst>
                <a:path extrusionOk="0" h="26" w="44">
                  <a:moveTo>
                    <a:pt x="9" y="0"/>
                  </a:moveTo>
                  <a:cubicBezTo>
                    <a:pt x="3" y="0"/>
                    <a:pt x="1" y="6"/>
                    <a:pt x="8" y="24"/>
                  </a:cubicBezTo>
                  <a:cubicBezTo>
                    <a:pt x="13" y="25"/>
                    <a:pt x="16" y="26"/>
                    <a:pt x="20" y="26"/>
                  </a:cubicBezTo>
                  <a:cubicBezTo>
                    <a:pt x="43" y="26"/>
                    <a:pt x="20"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9"/>
            <p:cNvSpPr/>
            <p:nvPr/>
          </p:nvSpPr>
          <p:spPr>
            <a:xfrm>
              <a:off x="5146475" y="2662950"/>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4" name="Google Shape;3004;p9"/>
            <p:cNvSpPr/>
            <p:nvPr/>
          </p:nvSpPr>
          <p:spPr>
            <a:xfrm>
              <a:off x="5149150" y="2652825"/>
              <a:ext cx="25" cy="325"/>
            </a:xfrm>
            <a:custGeom>
              <a:rect b="b" l="l" r="r" t="t"/>
              <a:pathLst>
                <a:path extrusionOk="0" h="13" w="1">
                  <a:moveTo>
                    <a:pt x="0" y="13"/>
                  </a:moveTo>
                  <a:cubicBezTo>
                    <a:pt x="0" y="13"/>
                    <a:pt x="0" y="13"/>
                    <a:pt x="0" y="13"/>
                  </a:cubicBezTo>
                  <a:cubicBezTo>
                    <a:pt x="0" y="13"/>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5" name="Google Shape;3005;p9"/>
            <p:cNvSpPr/>
            <p:nvPr/>
          </p:nvSpPr>
          <p:spPr>
            <a:xfrm>
              <a:off x="5148250" y="2653425"/>
              <a:ext cx="925" cy="25"/>
            </a:xfrm>
            <a:custGeom>
              <a:rect b="b" l="l" r="r" t="t"/>
              <a:pathLst>
                <a:path extrusionOk="0" h="1" w="37">
                  <a:moveTo>
                    <a:pt x="36" y="1"/>
                  </a:moveTo>
                  <a:cubicBezTo>
                    <a:pt x="24" y="1"/>
                    <a:pt x="1" y="1"/>
                    <a:pt x="36" y="1"/>
                  </a:cubicBezTo>
                  <a:cubicBezTo>
                    <a:pt x="24" y="1"/>
                    <a:pt x="24"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9"/>
            <p:cNvSpPr/>
            <p:nvPr/>
          </p:nvSpPr>
          <p:spPr>
            <a:xfrm>
              <a:off x="5157175" y="2711775"/>
              <a:ext cx="325" cy="25"/>
            </a:xfrm>
            <a:custGeom>
              <a:rect b="b" l="l" r="r" t="t"/>
              <a:pathLst>
                <a:path extrusionOk="0" h="1" w="13">
                  <a:moveTo>
                    <a:pt x="1" y="0"/>
                  </a:moveTo>
                  <a:cubicBezTo>
                    <a:pt x="1" y="0"/>
                    <a:pt x="1" y="0"/>
                    <a:pt x="1" y="0"/>
                  </a:cubicBez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9"/>
            <p:cNvSpPr/>
            <p:nvPr/>
          </p:nvSpPr>
          <p:spPr>
            <a:xfrm>
              <a:off x="5144975" y="2675450"/>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9"/>
            <p:cNvSpPr/>
            <p:nvPr/>
          </p:nvSpPr>
          <p:spPr>
            <a:xfrm>
              <a:off x="5142900" y="2675375"/>
              <a:ext cx="2700" cy="700"/>
            </a:xfrm>
            <a:custGeom>
              <a:rect b="b" l="l" r="r" t="t"/>
              <a:pathLst>
                <a:path extrusionOk="0" h="28" w="108">
                  <a:moveTo>
                    <a:pt x="30" y="1"/>
                  </a:moveTo>
                  <a:cubicBezTo>
                    <a:pt x="21" y="1"/>
                    <a:pt x="12" y="2"/>
                    <a:pt x="0" y="4"/>
                  </a:cubicBezTo>
                  <a:cubicBezTo>
                    <a:pt x="36" y="16"/>
                    <a:pt x="72" y="28"/>
                    <a:pt x="107" y="28"/>
                  </a:cubicBezTo>
                  <a:cubicBezTo>
                    <a:pt x="78" y="18"/>
                    <a:pt x="65"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9"/>
            <p:cNvSpPr/>
            <p:nvPr/>
          </p:nvSpPr>
          <p:spPr>
            <a:xfrm>
              <a:off x="5153025" y="2700175"/>
              <a:ext cx="300" cy="300"/>
            </a:xfrm>
            <a:custGeom>
              <a:rect b="b" l="l" r="r" t="t"/>
              <a:pathLst>
                <a:path extrusionOk="0" h="12" w="12">
                  <a:moveTo>
                    <a:pt x="0" y="12"/>
                  </a:moveTo>
                  <a:cubicBezTo>
                    <a:pt x="0" y="12"/>
                    <a:pt x="12"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9"/>
            <p:cNvSpPr/>
            <p:nvPr/>
          </p:nvSpPr>
          <p:spPr>
            <a:xfrm>
              <a:off x="5147350" y="2666525"/>
              <a:ext cx="625" cy="25"/>
            </a:xfrm>
            <a:custGeom>
              <a:rect b="b" l="l" r="r" t="t"/>
              <a:pathLst>
                <a:path extrusionOk="0" h="1" w="25">
                  <a:moveTo>
                    <a:pt x="25" y="1"/>
                  </a:moveTo>
                  <a:cubicBezTo>
                    <a:pt x="13" y="1"/>
                    <a:pt x="13" y="1"/>
                    <a:pt x="1" y="1"/>
                  </a:cubicBezTo>
                  <a:cubicBezTo>
                    <a:pt x="13" y="1"/>
                    <a:pt x="13"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1" name="Google Shape;3011;p9"/>
            <p:cNvSpPr/>
            <p:nvPr/>
          </p:nvSpPr>
          <p:spPr>
            <a:xfrm>
              <a:off x="5150325" y="2651950"/>
              <a:ext cx="25" cy="900"/>
            </a:xfrm>
            <a:custGeom>
              <a:rect b="b" l="l" r="r" t="t"/>
              <a:pathLst>
                <a:path extrusionOk="0" h="36" w="1">
                  <a:moveTo>
                    <a:pt x="1" y="0"/>
                  </a:moveTo>
                  <a:cubicBezTo>
                    <a:pt x="1" y="36"/>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2" name="Google Shape;3012;p9"/>
            <p:cNvSpPr/>
            <p:nvPr/>
          </p:nvSpPr>
          <p:spPr>
            <a:xfrm>
              <a:off x="5155825" y="2653825"/>
              <a:ext cx="475" cy="300"/>
            </a:xfrm>
            <a:custGeom>
              <a:rect b="b" l="l" r="r" t="t"/>
              <a:pathLst>
                <a:path extrusionOk="0" h="12" w="19">
                  <a:moveTo>
                    <a:pt x="4" y="0"/>
                  </a:moveTo>
                  <a:lnTo>
                    <a:pt x="4" y="0"/>
                  </a:lnTo>
                  <a:cubicBezTo>
                    <a:pt x="0" y="0"/>
                    <a:pt x="12" y="11"/>
                    <a:pt x="17" y="11"/>
                  </a:cubicBezTo>
                  <a:cubicBezTo>
                    <a:pt x="18" y="11"/>
                    <a:pt x="19" y="10"/>
                    <a:pt x="19" y="9"/>
                  </a:cubicBezTo>
                  <a:cubicBezTo>
                    <a:pt x="10" y="2"/>
                    <a:pt x="5"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9"/>
            <p:cNvSpPr/>
            <p:nvPr/>
          </p:nvSpPr>
          <p:spPr>
            <a:xfrm>
              <a:off x="5152750" y="2653725"/>
              <a:ext cx="275" cy="150"/>
            </a:xfrm>
            <a:custGeom>
              <a:rect b="b" l="l" r="r" t="t"/>
              <a:pathLst>
                <a:path extrusionOk="0" h="6" w="11">
                  <a:moveTo>
                    <a:pt x="11" y="1"/>
                  </a:moveTo>
                  <a:cubicBezTo>
                    <a:pt x="3" y="1"/>
                    <a:pt x="0" y="6"/>
                    <a:pt x="3" y="6"/>
                  </a:cubicBezTo>
                  <a:cubicBezTo>
                    <a:pt x="4" y="6"/>
                    <a:pt x="7" y="5"/>
                    <a:pt x="11" y="1"/>
                  </a:cubicBezTo>
                  <a:lnTo>
                    <a:pt x="11" y="1"/>
                  </a:lnTo>
                  <a:cubicBezTo>
                    <a:pt x="11" y="1"/>
                    <a:pt x="11"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9"/>
            <p:cNvSpPr/>
            <p:nvPr/>
          </p:nvSpPr>
          <p:spPr>
            <a:xfrm>
              <a:off x="5153025" y="2653125"/>
              <a:ext cx="0" cy="625"/>
            </a:xfrm>
            <a:custGeom>
              <a:rect b="b" l="l" r="r" t="t"/>
              <a:pathLst>
                <a:path extrusionOk="0" h="25" w="120000">
                  <a:moveTo>
                    <a:pt x="0" y="25"/>
                  </a:moveTo>
                  <a:cubicBezTo>
                    <a:pt x="0" y="25"/>
                    <a:pt x="0" y="25"/>
                    <a:pt x="0" y="13"/>
                  </a:cubicBezTo>
                  <a:cubicBezTo>
                    <a:pt x="0" y="1"/>
                    <a:pt x="0" y="13"/>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9"/>
            <p:cNvSpPr/>
            <p:nvPr/>
          </p:nvSpPr>
          <p:spPr>
            <a:xfrm>
              <a:off x="5148175" y="2653500"/>
              <a:ext cx="700" cy="950"/>
            </a:xfrm>
            <a:custGeom>
              <a:rect b="b" l="l" r="r" t="t"/>
              <a:pathLst>
                <a:path extrusionOk="0" h="38" w="28">
                  <a:moveTo>
                    <a:pt x="7" y="1"/>
                  </a:moveTo>
                  <a:cubicBezTo>
                    <a:pt x="1" y="1"/>
                    <a:pt x="13" y="38"/>
                    <a:pt x="22" y="38"/>
                  </a:cubicBezTo>
                  <a:cubicBezTo>
                    <a:pt x="24" y="38"/>
                    <a:pt x="26" y="37"/>
                    <a:pt x="27" y="34"/>
                  </a:cubicBezTo>
                  <a:cubicBezTo>
                    <a:pt x="27" y="34"/>
                    <a:pt x="10" y="7"/>
                    <a:pt x="12" y="7"/>
                  </a:cubicBezTo>
                  <a:lnTo>
                    <a:pt x="12" y="7"/>
                  </a:lnTo>
                  <a:cubicBezTo>
                    <a:pt x="13" y="7"/>
                    <a:pt x="14" y="8"/>
                    <a:pt x="15" y="10"/>
                  </a:cubicBezTo>
                  <a:cubicBezTo>
                    <a:pt x="11" y="3"/>
                    <a:pt x="8"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9"/>
            <p:cNvSpPr/>
            <p:nvPr/>
          </p:nvSpPr>
          <p:spPr>
            <a:xfrm>
              <a:off x="5153125" y="2655175"/>
              <a:ext cx="500" cy="375"/>
            </a:xfrm>
            <a:custGeom>
              <a:rect b="b" l="l" r="r" t="t"/>
              <a:pathLst>
                <a:path extrusionOk="0" h="15" w="20">
                  <a:moveTo>
                    <a:pt x="1" y="0"/>
                  </a:moveTo>
                  <a:cubicBezTo>
                    <a:pt x="0" y="0"/>
                    <a:pt x="5" y="4"/>
                    <a:pt x="20" y="14"/>
                  </a:cubicBezTo>
                  <a:cubicBezTo>
                    <a:pt x="13" y="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9"/>
            <p:cNvSpPr/>
            <p:nvPr/>
          </p:nvSpPr>
          <p:spPr>
            <a:xfrm>
              <a:off x="5151625" y="2656150"/>
              <a:ext cx="575" cy="275"/>
            </a:xfrm>
            <a:custGeom>
              <a:rect b="b" l="l" r="r" t="t"/>
              <a:pathLst>
                <a:path extrusionOk="0" h="11" w="23">
                  <a:moveTo>
                    <a:pt x="22" y="0"/>
                  </a:moveTo>
                  <a:cubicBezTo>
                    <a:pt x="19" y="0"/>
                    <a:pt x="0" y="11"/>
                    <a:pt x="8" y="11"/>
                  </a:cubicBezTo>
                  <a:cubicBezTo>
                    <a:pt x="20" y="3"/>
                    <a:pt x="23"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9"/>
            <p:cNvSpPr/>
            <p:nvPr/>
          </p:nvSpPr>
          <p:spPr>
            <a:xfrm>
              <a:off x="5152425" y="2656100"/>
              <a:ext cx="900" cy="25"/>
            </a:xfrm>
            <a:custGeom>
              <a:rect b="b" l="l" r="r" t="t"/>
              <a:pathLst>
                <a:path extrusionOk="0" h="1" w="36">
                  <a:moveTo>
                    <a:pt x="36" y="1"/>
                  </a:moveTo>
                  <a:cubicBezTo>
                    <a:pt x="36" y="1"/>
                    <a:pt x="0"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9"/>
            <p:cNvSpPr/>
            <p:nvPr/>
          </p:nvSpPr>
          <p:spPr>
            <a:xfrm>
              <a:off x="5147950" y="2659650"/>
              <a:ext cx="575" cy="400"/>
            </a:xfrm>
            <a:custGeom>
              <a:rect b="b" l="l" r="r" t="t"/>
              <a:pathLst>
                <a:path extrusionOk="0" h="16" w="23">
                  <a:moveTo>
                    <a:pt x="18" y="0"/>
                  </a:moveTo>
                  <a:lnTo>
                    <a:pt x="18" y="0"/>
                  </a:lnTo>
                  <a:cubicBezTo>
                    <a:pt x="16" y="0"/>
                    <a:pt x="11" y="4"/>
                    <a:pt x="1" y="14"/>
                  </a:cubicBezTo>
                  <a:cubicBezTo>
                    <a:pt x="2" y="15"/>
                    <a:pt x="4" y="16"/>
                    <a:pt x="5" y="16"/>
                  </a:cubicBezTo>
                  <a:cubicBezTo>
                    <a:pt x="13" y="16"/>
                    <a:pt x="23"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0" name="Google Shape;3020;p9"/>
            <p:cNvSpPr/>
            <p:nvPr/>
          </p:nvSpPr>
          <p:spPr>
            <a:xfrm>
              <a:off x="5150200" y="2659850"/>
              <a:ext cx="1150" cy="150"/>
            </a:xfrm>
            <a:custGeom>
              <a:rect b="b" l="l" r="r" t="t"/>
              <a:pathLst>
                <a:path extrusionOk="0" h="6" w="46">
                  <a:moveTo>
                    <a:pt x="3" y="0"/>
                  </a:moveTo>
                  <a:cubicBezTo>
                    <a:pt x="1" y="0"/>
                    <a:pt x="6" y="2"/>
                    <a:pt x="30" y="6"/>
                  </a:cubicBezTo>
                  <a:cubicBezTo>
                    <a:pt x="46" y="6"/>
                    <a:pt x="8"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1" name="Google Shape;3021;p9"/>
            <p:cNvSpPr/>
            <p:nvPr/>
          </p:nvSpPr>
          <p:spPr>
            <a:xfrm>
              <a:off x="5150025" y="2661175"/>
              <a:ext cx="625" cy="700"/>
            </a:xfrm>
            <a:custGeom>
              <a:rect b="b" l="l" r="r" t="t"/>
              <a:pathLst>
                <a:path extrusionOk="0" h="28" w="25">
                  <a:moveTo>
                    <a:pt x="1" y="0"/>
                  </a:moveTo>
                  <a:cubicBezTo>
                    <a:pt x="11" y="10"/>
                    <a:pt x="12" y="27"/>
                    <a:pt x="19" y="27"/>
                  </a:cubicBezTo>
                  <a:cubicBezTo>
                    <a:pt x="21" y="27"/>
                    <a:pt x="22" y="26"/>
                    <a:pt x="25" y="24"/>
                  </a:cubicBezTo>
                  <a:cubicBezTo>
                    <a:pt x="13" y="12"/>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9"/>
            <p:cNvSpPr/>
            <p:nvPr/>
          </p:nvSpPr>
          <p:spPr>
            <a:xfrm>
              <a:off x="5143500" y="2664750"/>
              <a:ext cx="1500" cy="900"/>
            </a:xfrm>
            <a:custGeom>
              <a:rect b="b" l="l" r="r" t="t"/>
              <a:pathLst>
                <a:path extrusionOk="0" h="36" w="60">
                  <a:moveTo>
                    <a:pt x="0" y="0"/>
                  </a:moveTo>
                  <a:lnTo>
                    <a:pt x="0" y="0"/>
                  </a:lnTo>
                  <a:cubicBezTo>
                    <a:pt x="24" y="12"/>
                    <a:pt x="36" y="24"/>
                    <a:pt x="60" y="36"/>
                  </a:cubicBezTo>
                  <a:cubicBezTo>
                    <a:pt x="60" y="36"/>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9"/>
            <p:cNvSpPr/>
            <p:nvPr/>
          </p:nvSpPr>
          <p:spPr>
            <a:xfrm>
              <a:off x="5145575" y="2671600"/>
              <a:ext cx="1800" cy="600"/>
            </a:xfrm>
            <a:custGeom>
              <a:rect b="b" l="l" r="r" t="t"/>
              <a:pathLst>
                <a:path extrusionOk="0" h="24" w="72">
                  <a:moveTo>
                    <a:pt x="0" y="0"/>
                  </a:moveTo>
                  <a:lnTo>
                    <a:pt x="0" y="0"/>
                  </a:lnTo>
                  <a:cubicBezTo>
                    <a:pt x="0" y="0"/>
                    <a:pt x="0" y="0"/>
                    <a:pt x="0" y="0"/>
                  </a:cubicBezTo>
                  <a:lnTo>
                    <a:pt x="0" y="0"/>
                  </a:lnTo>
                  <a:cubicBezTo>
                    <a:pt x="5" y="10"/>
                    <a:pt x="8" y="14"/>
                    <a:pt x="9" y="14"/>
                  </a:cubicBezTo>
                  <a:cubicBezTo>
                    <a:pt x="9" y="14"/>
                    <a:pt x="9" y="14"/>
                    <a:pt x="9" y="14"/>
                  </a:cubicBezTo>
                  <a:lnTo>
                    <a:pt x="9" y="14"/>
                  </a:lnTo>
                  <a:cubicBezTo>
                    <a:pt x="19" y="24"/>
                    <a:pt x="30" y="24"/>
                    <a:pt x="48" y="24"/>
                  </a:cubicBezTo>
                  <a:cubicBezTo>
                    <a:pt x="72" y="1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9"/>
            <p:cNvSpPr/>
            <p:nvPr/>
          </p:nvSpPr>
          <p:spPr>
            <a:xfrm>
              <a:off x="5149150" y="2690075"/>
              <a:ext cx="450" cy="600"/>
            </a:xfrm>
            <a:custGeom>
              <a:rect b="b" l="l" r="r" t="t"/>
              <a:pathLst>
                <a:path extrusionOk="0" h="24" w="18">
                  <a:moveTo>
                    <a:pt x="15" y="1"/>
                  </a:moveTo>
                  <a:lnTo>
                    <a:pt x="15" y="1"/>
                  </a:lnTo>
                  <a:cubicBezTo>
                    <a:pt x="11" y="1"/>
                    <a:pt x="0" y="10"/>
                    <a:pt x="0" y="23"/>
                  </a:cubicBezTo>
                  <a:cubicBezTo>
                    <a:pt x="16" y="7"/>
                    <a:pt x="18"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9"/>
            <p:cNvSpPr/>
            <p:nvPr/>
          </p:nvSpPr>
          <p:spPr>
            <a:xfrm>
              <a:off x="5149800" y="2694500"/>
              <a:ext cx="850" cy="375"/>
            </a:xfrm>
            <a:custGeom>
              <a:rect b="b" l="l" r="r" t="t"/>
              <a:pathLst>
                <a:path extrusionOk="0" h="15" w="34">
                  <a:moveTo>
                    <a:pt x="34" y="1"/>
                  </a:moveTo>
                  <a:cubicBezTo>
                    <a:pt x="13" y="8"/>
                    <a:pt x="0" y="15"/>
                    <a:pt x="3" y="15"/>
                  </a:cubicBezTo>
                  <a:cubicBezTo>
                    <a:pt x="4" y="15"/>
                    <a:pt x="14" y="11"/>
                    <a:pt x="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9"/>
            <p:cNvSpPr/>
            <p:nvPr/>
          </p:nvSpPr>
          <p:spPr>
            <a:xfrm>
              <a:off x="5152625" y="2696900"/>
              <a:ext cx="700" cy="525"/>
            </a:xfrm>
            <a:custGeom>
              <a:rect b="b" l="l" r="r" t="t"/>
              <a:pathLst>
                <a:path extrusionOk="0" h="21" w="28">
                  <a:moveTo>
                    <a:pt x="16" y="0"/>
                  </a:moveTo>
                  <a:cubicBezTo>
                    <a:pt x="16" y="0"/>
                    <a:pt x="16" y="0"/>
                    <a:pt x="16" y="0"/>
                  </a:cubicBezTo>
                  <a:lnTo>
                    <a:pt x="16" y="0"/>
                  </a:lnTo>
                  <a:cubicBezTo>
                    <a:pt x="16" y="0"/>
                    <a:pt x="16" y="0"/>
                    <a:pt x="16" y="0"/>
                  </a:cubicBezTo>
                  <a:close/>
                  <a:moveTo>
                    <a:pt x="16" y="0"/>
                  </a:moveTo>
                  <a:cubicBezTo>
                    <a:pt x="24" y="1"/>
                    <a:pt x="1" y="20"/>
                    <a:pt x="8" y="20"/>
                  </a:cubicBezTo>
                  <a:cubicBezTo>
                    <a:pt x="10" y="20"/>
                    <a:pt x="16" y="18"/>
                    <a:pt x="28" y="12"/>
                  </a:cubicBezTo>
                  <a:cubicBezTo>
                    <a:pt x="28" y="1"/>
                    <a:pt x="19"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9"/>
            <p:cNvSpPr/>
            <p:nvPr/>
          </p:nvSpPr>
          <p:spPr>
            <a:xfrm>
              <a:off x="5333275" y="2437925"/>
              <a:ext cx="1325" cy="1250"/>
            </a:xfrm>
            <a:custGeom>
              <a:rect b="b" l="l" r="r" t="t"/>
              <a:pathLst>
                <a:path extrusionOk="0" h="50" w="53">
                  <a:moveTo>
                    <a:pt x="17" y="1"/>
                  </a:moveTo>
                  <a:cubicBezTo>
                    <a:pt x="0" y="43"/>
                    <a:pt x="20" y="49"/>
                    <a:pt x="28" y="49"/>
                  </a:cubicBezTo>
                  <a:cubicBezTo>
                    <a:pt x="31" y="49"/>
                    <a:pt x="32" y="48"/>
                    <a:pt x="29" y="48"/>
                  </a:cubicBezTo>
                  <a:cubicBezTo>
                    <a:pt x="53" y="13"/>
                    <a:pt x="17" y="13"/>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9"/>
            <p:cNvSpPr/>
            <p:nvPr/>
          </p:nvSpPr>
          <p:spPr>
            <a:xfrm>
              <a:off x="5316300" y="2466675"/>
              <a:ext cx="625" cy="575"/>
            </a:xfrm>
            <a:custGeom>
              <a:rect b="b" l="l" r="r" t="t"/>
              <a:pathLst>
                <a:path extrusionOk="0" h="23" w="25">
                  <a:moveTo>
                    <a:pt x="22" y="1"/>
                  </a:moveTo>
                  <a:cubicBezTo>
                    <a:pt x="18" y="1"/>
                    <a:pt x="1" y="22"/>
                    <a:pt x="7" y="22"/>
                  </a:cubicBezTo>
                  <a:cubicBezTo>
                    <a:pt x="9" y="22"/>
                    <a:pt x="12" y="21"/>
                    <a:pt x="17" y="17"/>
                  </a:cubicBezTo>
                  <a:cubicBezTo>
                    <a:pt x="24" y="5"/>
                    <a:pt x="24"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9"/>
            <p:cNvSpPr/>
            <p:nvPr/>
          </p:nvSpPr>
          <p:spPr>
            <a:xfrm>
              <a:off x="5311950" y="2470975"/>
              <a:ext cx="2425" cy="2475"/>
            </a:xfrm>
            <a:custGeom>
              <a:rect b="b" l="l" r="r" t="t"/>
              <a:pathLst>
                <a:path extrusionOk="0" h="99" w="97">
                  <a:moveTo>
                    <a:pt x="96" y="0"/>
                  </a:moveTo>
                  <a:lnTo>
                    <a:pt x="96" y="0"/>
                  </a:lnTo>
                  <a:cubicBezTo>
                    <a:pt x="84" y="0"/>
                    <a:pt x="1" y="72"/>
                    <a:pt x="37" y="96"/>
                  </a:cubicBezTo>
                  <a:cubicBezTo>
                    <a:pt x="40" y="98"/>
                    <a:pt x="44" y="99"/>
                    <a:pt x="47" y="99"/>
                  </a:cubicBezTo>
                  <a:cubicBezTo>
                    <a:pt x="75" y="99"/>
                    <a:pt x="85" y="11"/>
                    <a:pt x="9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9"/>
            <p:cNvSpPr/>
            <p:nvPr/>
          </p:nvSpPr>
          <p:spPr>
            <a:xfrm>
              <a:off x="5313750" y="2473950"/>
              <a:ext cx="325" cy="925"/>
            </a:xfrm>
            <a:custGeom>
              <a:rect b="b" l="l" r="r" t="t"/>
              <a:pathLst>
                <a:path extrusionOk="0" h="37" w="13">
                  <a:moveTo>
                    <a:pt x="12" y="0"/>
                  </a:moveTo>
                  <a:cubicBezTo>
                    <a:pt x="0" y="0"/>
                    <a:pt x="0" y="12"/>
                    <a:pt x="0" y="36"/>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9"/>
            <p:cNvSpPr/>
            <p:nvPr/>
          </p:nvSpPr>
          <p:spPr>
            <a:xfrm>
              <a:off x="5307500" y="2480800"/>
              <a:ext cx="1800" cy="1750"/>
            </a:xfrm>
            <a:custGeom>
              <a:rect b="b" l="l" r="r" t="t"/>
              <a:pathLst>
                <a:path extrusionOk="0" h="70" w="72">
                  <a:moveTo>
                    <a:pt x="72" y="0"/>
                  </a:moveTo>
                  <a:lnTo>
                    <a:pt x="72" y="0"/>
                  </a:lnTo>
                  <a:cubicBezTo>
                    <a:pt x="48" y="36"/>
                    <a:pt x="24" y="48"/>
                    <a:pt x="0" y="60"/>
                  </a:cubicBezTo>
                  <a:cubicBezTo>
                    <a:pt x="5" y="67"/>
                    <a:pt x="10" y="70"/>
                    <a:pt x="16" y="70"/>
                  </a:cubicBezTo>
                  <a:cubicBezTo>
                    <a:pt x="41" y="70"/>
                    <a:pt x="72" y="19"/>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9"/>
            <p:cNvSpPr/>
            <p:nvPr/>
          </p:nvSpPr>
          <p:spPr>
            <a:xfrm>
              <a:off x="5303625" y="2487650"/>
              <a:ext cx="25" cy="2400"/>
            </a:xfrm>
            <a:custGeom>
              <a:rect b="b" l="l" r="r" t="t"/>
              <a:pathLst>
                <a:path extrusionOk="0" h="96" w="1">
                  <a:moveTo>
                    <a:pt x="1" y="95"/>
                  </a:moveTo>
                  <a:cubicBezTo>
                    <a:pt x="1" y="60"/>
                    <a:pt x="1" y="36"/>
                    <a:pt x="1" y="0"/>
                  </a:cubicBezTo>
                  <a:cubicBezTo>
                    <a:pt x="1" y="36"/>
                    <a:pt x="1" y="60"/>
                    <a:pt x="1" y="9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9"/>
            <p:cNvSpPr/>
            <p:nvPr/>
          </p:nvSpPr>
          <p:spPr>
            <a:xfrm>
              <a:off x="5299150" y="2493250"/>
              <a:ext cx="2125" cy="3650"/>
            </a:xfrm>
            <a:custGeom>
              <a:rect b="b" l="l" r="r" t="t"/>
              <a:pathLst>
                <a:path extrusionOk="0" h="146" w="85">
                  <a:moveTo>
                    <a:pt x="74" y="0"/>
                  </a:moveTo>
                  <a:cubicBezTo>
                    <a:pt x="65" y="0"/>
                    <a:pt x="50" y="9"/>
                    <a:pt x="43" y="9"/>
                  </a:cubicBezTo>
                  <a:cubicBezTo>
                    <a:pt x="39" y="9"/>
                    <a:pt x="37" y="7"/>
                    <a:pt x="37" y="2"/>
                  </a:cubicBezTo>
                  <a:cubicBezTo>
                    <a:pt x="13" y="38"/>
                    <a:pt x="1" y="97"/>
                    <a:pt x="1" y="145"/>
                  </a:cubicBezTo>
                  <a:cubicBezTo>
                    <a:pt x="13" y="97"/>
                    <a:pt x="49" y="50"/>
                    <a:pt x="84" y="14"/>
                  </a:cubicBezTo>
                  <a:cubicBezTo>
                    <a:pt x="84" y="4"/>
                    <a:pt x="82" y="0"/>
                    <a:pt x="79" y="0"/>
                  </a:cubicBezTo>
                  <a:cubicBezTo>
                    <a:pt x="79" y="0"/>
                    <a:pt x="78" y="1"/>
                    <a:pt x="78" y="1"/>
                  </a:cubicBezTo>
                  <a:lnTo>
                    <a:pt x="78" y="1"/>
                  </a:lnTo>
                  <a:cubicBezTo>
                    <a:pt x="77" y="0"/>
                    <a:pt x="75" y="0"/>
                    <a:pt x="7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9"/>
            <p:cNvSpPr/>
            <p:nvPr/>
          </p:nvSpPr>
          <p:spPr>
            <a:xfrm>
              <a:off x="5304825" y="2487050"/>
              <a:ext cx="1500" cy="1200"/>
            </a:xfrm>
            <a:custGeom>
              <a:rect b="b" l="l" r="r" t="t"/>
              <a:pathLst>
                <a:path extrusionOk="0" h="48" w="60">
                  <a:moveTo>
                    <a:pt x="60" y="0"/>
                  </a:moveTo>
                  <a:lnTo>
                    <a:pt x="60" y="0"/>
                  </a:lnTo>
                  <a:cubicBezTo>
                    <a:pt x="36" y="12"/>
                    <a:pt x="24" y="24"/>
                    <a:pt x="0" y="48"/>
                  </a:cubicBezTo>
                  <a:cubicBezTo>
                    <a:pt x="36" y="24"/>
                    <a:pt x="36" y="48"/>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9"/>
            <p:cNvSpPr/>
            <p:nvPr/>
          </p:nvSpPr>
          <p:spPr>
            <a:xfrm>
              <a:off x="5305125" y="2487925"/>
              <a:ext cx="900" cy="1225"/>
            </a:xfrm>
            <a:custGeom>
              <a:rect b="b" l="l" r="r" t="t"/>
              <a:pathLst>
                <a:path extrusionOk="0" h="49" w="36">
                  <a:moveTo>
                    <a:pt x="36" y="1"/>
                  </a:moveTo>
                  <a:cubicBezTo>
                    <a:pt x="12" y="1"/>
                    <a:pt x="0" y="25"/>
                    <a:pt x="0" y="49"/>
                  </a:cubicBezTo>
                  <a:cubicBezTo>
                    <a:pt x="12" y="37"/>
                    <a:pt x="24" y="1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9"/>
            <p:cNvSpPr/>
            <p:nvPr/>
          </p:nvSpPr>
          <p:spPr>
            <a:xfrm>
              <a:off x="5167300" y="2735575"/>
              <a:ext cx="1525" cy="325"/>
            </a:xfrm>
            <a:custGeom>
              <a:rect b="b" l="l" r="r" t="t"/>
              <a:pathLst>
                <a:path extrusionOk="0" h="13" w="61">
                  <a:moveTo>
                    <a:pt x="60" y="1"/>
                  </a:moveTo>
                  <a:cubicBezTo>
                    <a:pt x="56" y="1"/>
                    <a:pt x="51" y="2"/>
                    <a:pt x="45" y="4"/>
                  </a:cubicBezTo>
                  <a:lnTo>
                    <a:pt x="45" y="4"/>
                  </a:lnTo>
                  <a:lnTo>
                    <a:pt x="60" y="1"/>
                  </a:lnTo>
                  <a:close/>
                  <a:moveTo>
                    <a:pt x="45" y="4"/>
                  </a:moveTo>
                  <a:lnTo>
                    <a:pt x="1" y="13"/>
                  </a:lnTo>
                  <a:cubicBezTo>
                    <a:pt x="16" y="13"/>
                    <a:pt x="32" y="8"/>
                    <a:pt x="45"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9"/>
            <p:cNvSpPr/>
            <p:nvPr/>
          </p:nvSpPr>
          <p:spPr>
            <a:xfrm>
              <a:off x="5176825" y="2729625"/>
              <a:ext cx="25" cy="625"/>
            </a:xfrm>
            <a:custGeom>
              <a:rect b="b" l="l" r="r" t="t"/>
              <a:pathLst>
                <a:path extrusionOk="0" h="25" w="1">
                  <a:moveTo>
                    <a:pt x="1" y="13"/>
                  </a:moveTo>
                  <a:lnTo>
                    <a:pt x="1" y="1"/>
                  </a:lnTo>
                  <a:cubicBezTo>
                    <a:pt x="1" y="13"/>
                    <a:pt x="1" y="25"/>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9"/>
            <p:cNvSpPr/>
            <p:nvPr/>
          </p:nvSpPr>
          <p:spPr>
            <a:xfrm>
              <a:off x="5204200" y="2678150"/>
              <a:ext cx="1525" cy="1500"/>
            </a:xfrm>
            <a:custGeom>
              <a:rect b="b" l="l" r="r" t="t"/>
              <a:pathLst>
                <a:path extrusionOk="0" h="60" w="61">
                  <a:moveTo>
                    <a:pt x="60" y="0"/>
                  </a:moveTo>
                  <a:lnTo>
                    <a:pt x="1" y="60"/>
                  </a:lnTo>
                  <a:cubicBezTo>
                    <a:pt x="13" y="48"/>
                    <a:pt x="37" y="24"/>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9"/>
            <p:cNvSpPr/>
            <p:nvPr/>
          </p:nvSpPr>
          <p:spPr>
            <a:xfrm>
              <a:off x="5126825" y="2733200"/>
              <a:ext cx="1800" cy="925"/>
            </a:xfrm>
            <a:custGeom>
              <a:rect b="b" l="l" r="r" t="t"/>
              <a:pathLst>
                <a:path extrusionOk="0" h="37" w="72">
                  <a:moveTo>
                    <a:pt x="48" y="1"/>
                  </a:moveTo>
                  <a:lnTo>
                    <a:pt x="0" y="36"/>
                  </a:lnTo>
                  <a:cubicBezTo>
                    <a:pt x="72" y="36"/>
                    <a:pt x="36" y="24"/>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9"/>
            <p:cNvSpPr/>
            <p:nvPr/>
          </p:nvSpPr>
          <p:spPr>
            <a:xfrm>
              <a:off x="5267025" y="2552525"/>
              <a:ext cx="2400" cy="2400"/>
            </a:xfrm>
            <a:custGeom>
              <a:rect b="b" l="l" r="r" t="t"/>
              <a:pathLst>
                <a:path extrusionOk="0" h="96" w="96">
                  <a:moveTo>
                    <a:pt x="83" y="1"/>
                  </a:moveTo>
                  <a:cubicBezTo>
                    <a:pt x="48" y="36"/>
                    <a:pt x="24" y="72"/>
                    <a:pt x="0" y="96"/>
                  </a:cubicBezTo>
                  <a:cubicBezTo>
                    <a:pt x="48" y="60"/>
                    <a:pt x="95" y="24"/>
                    <a:pt x="8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9"/>
            <p:cNvSpPr/>
            <p:nvPr/>
          </p:nvSpPr>
          <p:spPr>
            <a:xfrm>
              <a:off x="5265225" y="2554900"/>
              <a:ext cx="1825" cy="3300"/>
            </a:xfrm>
            <a:custGeom>
              <a:rect b="b" l="l" r="r" t="t"/>
              <a:pathLst>
                <a:path extrusionOk="0" h="132" w="73">
                  <a:moveTo>
                    <a:pt x="72" y="1"/>
                  </a:moveTo>
                  <a:lnTo>
                    <a:pt x="72" y="1"/>
                  </a:lnTo>
                  <a:cubicBezTo>
                    <a:pt x="36" y="37"/>
                    <a:pt x="13" y="84"/>
                    <a:pt x="1" y="132"/>
                  </a:cubicBezTo>
                  <a:cubicBezTo>
                    <a:pt x="4" y="132"/>
                    <a:pt x="6" y="129"/>
                    <a:pt x="7" y="125"/>
                  </a:cubicBezTo>
                  <a:lnTo>
                    <a:pt x="7" y="125"/>
                  </a:lnTo>
                  <a:cubicBezTo>
                    <a:pt x="39" y="91"/>
                    <a:pt x="61" y="56"/>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2" name="Google Shape;3042;p9"/>
            <p:cNvSpPr/>
            <p:nvPr/>
          </p:nvSpPr>
          <p:spPr>
            <a:xfrm>
              <a:off x="4982750" y="2721600"/>
              <a:ext cx="325" cy="25"/>
            </a:xfrm>
            <a:custGeom>
              <a:rect b="b" l="l" r="r" t="t"/>
              <a:pathLst>
                <a:path extrusionOk="0" h="1" w="13">
                  <a:moveTo>
                    <a:pt x="13" y="0"/>
                  </a:moveTo>
                  <a:cubicBezTo>
                    <a:pt x="13" y="0"/>
                    <a:pt x="13" y="0"/>
                    <a:pt x="1" y="0"/>
                  </a:cubicBez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3" name="Google Shape;3043;p9"/>
            <p:cNvSpPr/>
            <p:nvPr/>
          </p:nvSpPr>
          <p:spPr>
            <a:xfrm>
              <a:off x="4941375" y="2710575"/>
              <a:ext cx="1825" cy="325"/>
            </a:xfrm>
            <a:custGeom>
              <a:rect b="b" l="l" r="r" t="t"/>
              <a:pathLst>
                <a:path extrusionOk="0" h="13" w="73">
                  <a:moveTo>
                    <a:pt x="1" y="1"/>
                  </a:moveTo>
                  <a:cubicBezTo>
                    <a:pt x="24" y="1"/>
                    <a:pt x="48" y="13"/>
                    <a:pt x="72" y="13"/>
                  </a:cubicBezTo>
                  <a:cubicBezTo>
                    <a:pt x="60" y="1"/>
                    <a:pt x="48"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9"/>
            <p:cNvSpPr/>
            <p:nvPr/>
          </p:nvSpPr>
          <p:spPr>
            <a:xfrm>
              <a:off x="5282500" y="2527650"/>
              <a:ext cx="150" cy="500"/>
            </a:xfrm>
            <a:custGeom>
              <a:rect b="b" l="l" r="r" t="t"/>
              <a:pathLst>
                <a:path extrusionOk="0" h="20" w="6">
                  <a:moveTo>
                    <a:pt x="5" y="0"/>
                  </a:moveTo>
                  <a:cubicBezTo>
                    <a:pt x="5" y="0"/>
                    <a:pt x="0" y="12"/>
                    <a:pt x="0" y="19"/>
                  </a:cubicBezTo>
                  <a:cubicBezTo>
                    <a:pt x="5" y="5"/>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9"/>
            <p:cNvSpPr/>
            <p:nvPr/>
          </p:nvSpPr>
          <p:spPr>
            <a:xfrm>
              <a:off x="5282500" y="2526925"/>
              <a:ext cx="900" cy="925"/>
            </a:xfrm>
            <a:custGeom>
              <a:rect b="b" l="l" r="r" t="t"/>
              <a:pathLst>
                <a:path extrusionOk="0" h="37" w="36">
                  <a:moveTo>
                    <a:pt x="36" y="1"/>
                  </a:moveTo>
                  <a:lnTo>
                    <a:pt x="36" y="1"/>
                  </a:lnTo>
                  <a:cubicBezTo>
                    <a:pt x="24" y="13"/>
                    <a:pt x="12" y="24"/>
                    <a:pt x="0" y="36"/>
                  </a:cubicBezTo>
                  <a:cubicBezTo>
                    <a:pt x="12" y="36"/>
                    <a:pt x="24" y="24"/>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9"/>
            <p:cNvSpPr/>
            <p:nvPr/>
          </p:nvSpPr>
          <p:spPr>
            <a:xfrm>
              <a:off x="5283100" y="2526150"/>
              <a:ext cx="300" cy="800"/>
            </a:xfrm>
            <a:custGeom>
              <a:rect b="b" l="l" r="r" t="t"/>
              <a:pathLst>
                <a:path extrusionOk="0" h="32" w="12">
                  <a:moveTo>
                    <a:pt x="11" y="1"/>
                  </a:moveTo>
                  <a:cubicBezTo>
                    <a:pt x="11" y="1"/>
                    <a:pt x="9" y="5"/>
                    <a:pt x="5" y="17"/>
                  </a:cubicBezTo>
                  <a:lnTo>
                    <a:pt x="5" y="17"/>
                  </a:lnTo>
                  <a:cubicBezTo>
                    <a:pt x="8" y="12"/>
                    <a:pt x="12" y="8"/>
                    <a:pt x="12" y="8"/>
                  </a:cubicBezTo>
                  <a:cubicBezTo>
                    <a:pt x="12" y="3"/>
                    <a:pt x="12" y="1"/>
                    <a:pt x="11" y="1"/>
                  </a:cubicBezTo>
                  <a:close/>
                  <a:moveTo>
                    <a:pt x="5" y="17"/>
                  </a:moveTo>
                  <a:lnTo>
                    <a:pt x="5" y="17"/>
                  </a:lnTo>
                  <a:cubicBezTo>
                    <a:pt x="2" y="21"/>
                    <a:pt x="0" y="26"/>
                    <a:pt x="0" y="32"/>
                  </a:cubicBezTo>
                  <a:cubicBezTo>
                    <a:pt x="2" y="26"/>
                    <a:pt x="4" y="21"/>
                    <a:pt x="5" y="1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9"/>
            <p:cNvSpPr/>
            <p:nvPr/>
          </p:nvSpPr>
          <p:spPr>
            <a:xfrm>
              <a:off x="5281600" y="2527825"/>
              <a:ext cx="925" cy="1500"/>
            </a:xfrm>
            <a:custGeom>
              <a:rect b="b" l="l" r="r" t="t"/>
              <a:pathLst>
                <a:path extrusionOk="0" h="60" w="37">
                  <a:moveTo>
                    <a:pt x="36" y="0"/>
                  </a:moveTo>
                  <a:lnTo>
                    <a:pt x="36" y="0"/>
                  </a:lnTo>
                  <a:cubicBezTo>
                    <a:pt x="24" y="12"/>
                    <a:pt x="12" y="36"/>
                    <a:pt x="1" y="60"/>
                  </a:cubicBezTo>
                  <a:cubicBezTo>
                    <a:pt x="12" y="36"/>
                    <a:pt x="24" y="24"/>
                    <a:pt x="36" y="0"/>
                  </a:cubicBezTo>
                  <a:close/>
                  <a:moveTo>
                    <a:pt x="14" y="42"/>
                  </a:moveTo>
                  <a:cubicBezTo>
                    <a:pt x="12" y="42"/>
                    <a:pt x="6" y="48"/>
                    <a:pt x="1" y="60"/>
                  </a:cubicBezTo>
                  <a:cubicBezTo>
                    <a:pt x="12" y="48"/>
                    <a:pt x="15" y="42"/>
                    <a:pt x="14" y="4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9"/>
            <p:cNvSpPr/>
            <p:nvPr/>
          </p:nvSpPr>
          <p:spPr>
            <a:xfrm>
              <a:off x="5060150" y="2725475"/>
              <a:ext cx="900" cy="250"/>
            </a:xfrm>
            <a:custGeom>
              <a:rect b="b" l="l" r="r" t="t"/>
              <a:pathLst>
                <a:path extrusionOk="0" h="10" w="36">
                  <a:moveTo>
                    <a:pt x="24" y="0"/>
                  </a:moveTo>
                  <a:cubicBezTo>
                    <a:pt x="6" y="6"/>
                    <a:pt x="0" y="9"/>
                    <a:pt x="3" y="9"/>
                  </a:cubicBezTo>
                  <a:cubicBezTo>
                    <a:pt x="6" y="9"/>
                    <a:pt x="18" y="6"/>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9" name="Google Shape;3049;p9"/>
            <p:cNvSpPr/>
            <p:nvPr/>
          </p:nvSpPr>
          <p:spPr>
            <a:xfrm>
              <a:off x="5127900" y="2733200"/>
              <a:ext cx="425" cy="150"/>
            </a:xfrm>
            <a:custGeom>
              <a:rect b="b" l="l" r="r" t="t"/>
              <a:pathLst>
                <a:path extrusionOk="0" h="6" w="17">
                  <a:moveTo>
                    <a:pt x="17" y="1"/>
                  </a:moveTo>
                  <a:cubicBezTo>
                    <a:pt x="9" y="1"/>
                    <a:pt x="1" y="6"/>
                    <a:pt x="4" y="6"/>
                  </a:cubicBezTo>
                  <a:cubicBezTo>
                    <a:pt x="5" y="6"/>
                    <a:pt x="9" y="5"/>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0" name="Google Shape;3050;p9"/>
            <p:cNvSpPr/>
            <p:nvPr/>
          </p:nvSpPr>
          <p:spPr>
            <a:xfrm>
              <a:off x="5286075" y="2519675"/>
              <a:ext cx="1200" cy="1625"/>
            </a:xfrm>
            <a:custGeom>
              <a:rect b="b" l="l" r="r" t="t"/>
              <a:pathLst>
                <a:path extrusionOk="0" h="65" w="48">
                  <a:moveTo>
                    <a:pt x="32" y="0"/>
                  </a:moveTo>
                  <a:cubicBezTo>
                    <a:pt x="18" y="0"/>
                    <a:pt x="9" y="14"/>
                    <a:pt x="0" y="41"/>
                  </a:cubicBezTo>
                  <a:cubicBezTo>
                    <a:pt x="3" y="37"/>
                    <a:pt x="6" y="36"/>
                    <a:pt x="9" y="36"/>
                  </a:cubicBezTo>
                  <a:cubicBezTo>
                    <a:pt x="11" y="36"/>
                    <a:pt x="13" y="37"/>
                    <a:pt x="14" y="40"/>
                  </a:cubicBezTo>
                  <a:lnTo>
                    <a:pt x="14" y="40"/>
                  </a:lnTo>
                  <a:cubicBezTo>
                    <a:pt x="15" y="39"/>
                    <a:pt x="17" y="39"/>
                    <a:pt x="19" y="39"/>
                  </a:cubicBezTo>
                  <a:cubicBezTo>
                    <a:pt x="25" y="39"/>
                    <a:pt x="33" y="41"/>
                    <a:pt x="48" y="41"/>
                  </a:cubicBezTo>
                  <a:cubicBezTo>
                    <a:pt x="15" y="41"/>
                    <a:pt x="12" y="30"/>
                    <a:pt x="40" y="10"/>
                  </a:cubicBezTo>
                  <a:lnTo>
                    <a:pt x="40" y="10"/>
                  </a:lnTo>
                  <a:cubicBezTo>
                    <a:pt x="42" y="10"/>
                    <a:pt x="44" y="9"/>
                    <a:pt x="48" y="5"/>
                  </a:cubicBezTo>
                  <a:lnTo>
                    <a:pt x="48" y="5"/>
                  </a:lnTo>
                  <a:cubicBezTo>
                    <a:pt x="48" y="5"/>
                    <a:pt x="48" y="5"/>
                    <a:pt x="48" y="5"/>
                  </a:cubicBezTo>
                  <a:cubicBezTo>
                    <a:pt x="42" y="2"/>
                    <a:pt x="37" y="0"/>
                    <a:pt x="32" y="0"/>
                  </a:cubicBezTo>
                  <a:close/>
                  <a:moveTo>
                    <a:pt x="14" y="40"/>
                  </a:moveTo>
                  <a:cubicBezTo>
                    <a:pt x="9" y="42"/>
                    <a:pt x="6" y="48"/>
                    <a:pt x="0" y="64"/>
                  </a:cubicBezTo>
                  <a:cubicBezTo>
                    <a:pt x="12" y="53"/>
                    <a:pt x="15" y="44"/>
                    <a:pt x="14" y="4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9"/>
            <p:cNvSpPr/>
            <p:nvPr/>
          </p:nvSpPr>
          <p:spPr>
            <a:xfrm>
              <a:off x="4932750" y="2708800"/>
              <a:ext cx="1800" cy="400"/>
            </a:xfrm>
            <a:custGeom>
              <a:rect b="b" l="l" r="r" t="t"/>
              <a:pathLst>
                <a:path extrusionOk="0" h="16" w="72">
                  <a:moveTo>
                    <a:pt x="0" y="0"/>
                  </a:moveTo>
                  <a:cubicBezTo>
                    <a:pt x="12" y="12"/>
                    <a:pt x="24" y="15"/>
                    <a:pt x="36" y="15"/>
                  </a:cubicBezTo>
                  <a:cubicBezTo>
                    <a:pt x="48" y="15"/>
                    <a:pt x="60" y="12"/>
                    <a:pt x="72" y="12"/>
                  </a:cubicBezTo>
                  <a:cubicBezTo>
                    <a:pt x="48" y="12"/>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9"/>
            <p:cNvSpPr/>
            <p:nvPr/>
          </p:nvSpPr>
          <p:spPr>
            <a:xfrm>
              <a:off x="5185450" y="2716525"/>
              <a:ext cx="1225" cy="1225"/>
            </a:xfrm>
            <a:custGeom>
              <a:rect b="b" l="l" r="r" t="t"/>
              <a:pathLst>
                <a:path extrusionOk="0" h="49" w="49">
                  <a:moveTo>
                    <a:pt x="48" y="1"/>
                  </a:moveTo>
                  <a:cubicBezTo>
                    <a:pt x="25" y="13"/>
                    <a:pt x="13" y="25"/>
                    <a:pt x="1" y="49"/>
                  </a:cubicBezTo>
                  <a:cubicBezTo>
                    <a:pt x="25" y="25"/>
                    <a:pt x="48" y="25"/>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9"/>
            <p:cNvSpPr/>
            <p:nvPr/>
          </p:nvSpPr>
          <p:spPr>
            <a:xfrm>
              <a:off x="5165375" y="2735625"/>
              <a:ext cx="175" cy="900"/>
            </a:xfrm>
            <a:custGeom>
              <a:rect b="b" l="l" r="r" t="t"/>
              <a:pathLst>
                <a:path extrusionOk="0" h="36" w="7">
                  <a:moveTo>
                    <a:pt x="1" y="0"/>
                  </a:moveTo>
                  <a:cubicBezTo>
                    <a:pt x="0" y="0"/>
                    <a:pt x="5" y="36"/>
                    <a:pt x="6" y="36"/>
                  </a:cubicBezTo>
                  <a:cubicBezTo>
                    <a:pt x="6" y="36"/>
                    <a:pt x="6" y="35"/>
                    <a:pt x="6" y="35"/>
                  </a:cubicBezTo>
                  <a:cubicBezTo>
                    <a:pt x="2" y="9"/>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9"/>
            <p:cNvSpPr/>
            <p:nvPr/>
          </p:nvSpPr>
          <p:spPr>
            <a:xfrm>
              <a:off x="5143500" y="2735650"/>
              <a:ext cx="3000" cy="550"/>
            </a:xfrm>
            <a:custGeom>
              <a:rect b="b" l="l" r="r" t="t"/>
              <a:pathLst>
                <a:path extrusionOk="0" h="22" w="120">
                  <a:moveTo>
                    <a:pt x="12" y="1"/>
                  </a:moveTo>
                  <a:cubicBezTo>
                    <a:pt x="4" y="1"/>
                    <a:pt x="0" y="6"/>
                    <a:pt x="0" y="22"/>
                  </a:cubicBezTo>
                  <a:lnTo>
                    <a:pt x="119" y="22"/>
                  </a:lnTo>
                  <a:cubicBezTo>
                    <a:pt x="64" y="22"/>
                    <a:pt x="29"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9"/>
            <p:cNvSpPr/>
            <p:nvPr/>
          </p:nvSpPr>
          <p:spPr>
            <a:xfrm>
              <a:off x="4874325" y="2706125"/>
              <a:ext cx="400" cy="475"/>
            </a:xfrm>
            <a:custGeom>
              <a:rect b="b" l="l" r="r" t="t"/>
              <a:pathLst>
                <a:path extrusionOk="0" h="19" w="16">
                  <a:moveTo>
                    <a:pt x="16" y="0"/>
                  </a:moveTo>
                  <a:cubicBezTo>
                    <a:pt x="4" y="12"/>
                    <a:pt x="1" y="18"/>
                    <a:pt x="2" y="18"/>
                  </a:cubicBezTo>
                  <a:cubicBezTo>
                    <a:pt x="4" y="18"/>
                    <a:pt x="10" y="12"/>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9"/>
            <p:cNvSpPr/>
            <p:nvPr/>
          </p:nvSpPr>
          <p:spPr>
            <a:xfrm>
              <a:off x="4872025" y="2705825"/>
              <a:ext cx="1800" cy="925"/>
            </a:xfrm>
            <a:custGeom>
              <a:rect b="b" l="l" r="r" t="t"/>
              <a:pathLst>
                <a:path extrusionOk="0" h="37" w="72">
                  <a:moveTo>
                    <a:pt x="72" y="0"/>
                  </a:moveTo>
                  <a:lnTo>
                    <a:pt x="72" y="0"/>
                  </a:lnTo>
                  <a:cubicBezTo>
                    <a:pt x="48" y="12"/>
                    <a:pt x="24" y="12"/>
                    <a:pt x="1" y="12"/>
                  </a:cubicBezTo>
                  <a:cubicBezTo>
                    <a:pt x="4" y="31"/>
                    <a:pt x="9" y="37"/>
                    <a:pt x="15" y="37"/>
                  </a:cubicBezTo>
                  <a:cubicBezTo>
                    <a:pt x="24" y="37"/>
                    <a:pt x="37" y="19"/>
                    <a:pt x="49" y="19"/>
                  </a:cubicBezTo>
                  <a:cubicBezTo>
                    <a:pt x="53" y="19"/>
                    <a:pt x="56" y="20"/>
                    <a:pt x="60" y="24"/>
                  </a:cubicBezTo>
                  <a:cubicBezTo>
                    <a:pt x="72" y="24"/>
                    <a:pt x="72" y="24"/>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9"/>
            <p:cNvSpPr/>
            <p:nvPr/>
          </p:nvSpPr>
          <p:spPr>
            <a:xfrm>
              <a:off x="4870850" y="2703350"/>
              <a:ext cx="600" cy="200"/>
            </a:xfrm>
            <a:custGeom>
              <a:rect b="b" l="l" r="r" t="t"/>
              <a:pathLst>
                <a:path extrusionOk="0" h="8" w="24">
                  <a:moveTo>
                    <a:pt x="15" y="1"/>
                  </a:moveTo>
                  <a:cubicBezTo>
                    <a:pt x="7" y="1"/>
                    <a:pt x="0" y="7"/>
                    <a:pt x="8" y="7"/>
                  </a:cubicBezTo>
                  <a:cubicBezTo>
                    <a:pt x="11" y="7"/>
                    <a:pt x="16" y="7"/>
                    <a:pt x="24" y="4"/>
                  </a:cubicBezTo>
                  <a:lnTo>
                    <a:pt x="24" y="4"/>
                  </a:lnTo>
                  <a:cubicBezTo>
                    <a:pt x="24" y="4"/>
                    <a:pt x="24" y="4"/>
                    <a:pt x="24" y="4"/>
                  </a:cubicBezTo>
                  <a:cubicBezTo>
                    <a:pt x="21" y="2"/>
                    <a:pt x="18"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9"/>
            <p:cNvSpPr/>
            <p:nvPr/>
          </p:nvSpPr>
          <p:spPr>
            <a:xfrm>
              <a:off x="4871125" y="2703175"/>
              <a:ext cx="225" cy="300"/>
            </a:xfrm>
            <a:custGeom>
              <a:rect b="b" l="l" r="r" t="t"/>
              <a:pathLst>
                <a:path extrusionOk="0" h="12" w="9">
                  <a:moveTo>
                    <a:pt x="3" y="0"/>
                  </a:moveTo>
                  <a:lnTo>
                    <a:pt x="3" y="0"/>
                  </a:lnTo>
                  <a:cubicBezTo>
                    <a:pt x="2" y="0"/>
                    <a:pt x="1" y="3"/>
                    <a:pt x="1" y="11"/>
                  </a:cubicBezTo>
                  <a:cubicBezTo>
                    <a:pt x="9" y="11"/>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9"/>
            <p:cNvSpPr/>
            <p:nvPr/>
          </p:nvSpPr>
          <p:spPr>
            <a:xfrm>
              <a:off x="4869875" y="2702550"/>
              <a:ext cx="575" cy="675"/>
            </a:xfrm>
            <a:custGeom>
              <a:rect b="b" l="l" r="r" t="t"/>
              <a:pathLst>
                <a:path extrusionOk="0" h="27" w="23">
                  <a:moveTo>
                    <a:pt x="15" y="0"/>
                  </a:moveTo>
                  <a:lnTo>
                    <a:pt x="15" y="0"/>
                  </a:lnTo>
                  <a:cubicBezTo>
                    <a:pt x="3" y="20"/>
                    <a:pt x="1" y="27"/>
                    <a:pt x="2" y="27"/>
                  </a:cubicBezTo>
                  <a:cubicBezTo>
                    <a:pt x="4" y="27"/>
                    <a:pt x="23" y="0"/>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9"/>
            <p:cNvSpPr/>
            <p:nvPr/>
          </p:nvSpPr>
          <p:spPr>
            <a:xfrm>
              <a:off x="4869650" y="2704100"/>
              <a:ext cx="325" cy="250"/>
            </a:xfrm>
            <a:custGeom>
              <a:rect b="b" l="l" r="r" t="t"/>
              <a:pathLst>
                <a:path extrusionOk="0" h="10" w="13">
                  <a:moveTo>
                    <a:pt x="6" y="1"/>
                  </a:moveTo>
                  <a:cubicBezTo>
                    <a:pt x="3" y="1"/>
                    <a:pt x="0" y="4"/>
                    <a:pt x="0" y="10"/>
                  </a:cubicBezTo>
                  <a:lnTo>
                    <a:pt x="12" y="10"/>
                  </a:lnTo>
                  <a:cubicBezTo>
                    <a:pt x="12" y="4"/>
                    <a:pt x="9"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9"/>
            <p:cNvSpPr/>
            <p:nvPr/>
          </p:nvSpPr>
          <p:spPr>
            <a:xfrm>
              <a:off x="4869950" y="2704025"/>
              <a:ext cx="600" cy="325"/>
            </a:xfrm>
            <a:custGeom>
              <a:rect b="b" l="l" r="r" t="t"/>
              <a:pathLst>
                <a:path extrusionOk="0" h="13" w="24">
                  <a:moveTo>
                    <a:pt x="0" y="13"/>
                  </a:moveTo>
                  <a:cubicBezTo>
                    <a:pt x="0" y="13"/>
                    <a:pt x="24" y="1"/>
                    <a:pt x="0" y="13"/>
                  </a:cubicBezTo>
                  <a:cubicBezTo>
                    <a:pt x="0" y="13"/>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9"/>
            <p:cNvSpPr/>
            <p:nvPr/>
          </p:nvSpPr>
          <p:spPr>
            <a:xfrm>
              <a:off x="4870525" y="2704025"/>
              <a:ext cx="625" cy="925"/>
            </a:xfrm>
            <a:custGeom>
              <a:rect b="b" l="l" r="r" t="t"/>
              <a:pathLst>
                <a:path extrusionOk="0" h="37" w="25">
                  <a:moveTo>
                    <a:pt x="1" y="1"/>
                  </a:moveTo>
                  <a:cubicBezTo>
                    <a:pt x="1" y="13"/>
                    <a:pt x="13" y="25"/>
                    <a:pt x="1" y="37"/>
                  </a:cubicBezTo>
                  <a:cubicBezTo>
                    <a:pt x="25" y="37"/>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9"/>
            <p:cNvSpPr/>
            <p:nvPr/>
          </p:nvSpPr>
          <p:spPr>
            <a:xfrm>
              <a:off x="4871875" y="2707300"/>
              <a:ext cx="475" cy="250"/>
            </a:xfrm>
            <a:custGeom>
              <a:rect b="b" l="l" r="r" t="t"/>
              <a:pathLst>
                <a:path extrusionOk="0" h="10" w="19">
                  <a:moveTo>
                    <a:pt x="18" y="1"/>
                  </a:moveTo>
                  <a:cubicBezTo>
                    <a:pt x="1" y="7"/>
                    <a:pt x="1" y="10"/>
                    <a:pt x="5" y="10"/>
                  </a:cubicBezTo>
                  <a:cubicBezTo>
                    <a:pt x="9" y="10"/>
                    <a:pt x="18" y="7"/>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4" name="Google Shape;3064;p9"/>
            <p:cNvSpPr/>
            <p:nvPr/>
          </p:nvSpPr>
          <p:spPr>
            <a:xfrm>
              <a:off x="4867700" y="2702850"/>
              <a:ext cx="175" cy="800"/>
            </a:xfrm>
            <a:custGeom>
              <a:rect b="b" l="l" r="r" t="t"/>
              <a:pathLst>
                <a:path extrusionOk="0" h="32" w="7">
                  <a:moveTo>
                    <a:pt x="7" y="0"/>
                  </a:moveTo>
                  <a:cubicBezTo>
                    <a:pt x="1" y="22"/>
                    <a:pt x="1" y="32"/>
                    <a:pt x="2" y="32"/>
                  </a:cubicBezTo>
                  <a:cubicBezTo>
                    <a:pt x="3" y="32"/>
                    <a:pt x="7" y="19"/>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5" name="Google Shape;3065;p9"/>
            <p:cNvSpPr/>
            <p:nvPr/>
          </p:nvSpPr>
          <p:spPr>
            <a:xfrm>
              <a:off x="4867550" y="2703725"/>
              <a:ext cx="325" cy="625"/>
            </a:xfrm>
            <a:custGeom>
              <a:rect b="b" l="l" r="r" t="t"/>
              <a:pathLst>
                <a:path extrusionOk="0" h="25" w="13">
                  <a:moveTo>
                    <a:pt x="13" y="1"/>
                  </a:moveTo>
                  <a:lnTo>
                    <a:pt x="1" y="25"/>
                  </a:lnTo>
                  <a:cubicBezTo>
                    <a:pt x="13" y="25"/>
                    <a:pt x="13"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9"/>
            <p:cNvSpPr/>
            <p:nvPr/>
          </p:nvSpPr>
          <p:spPr>
            <a:xfrm>
              <a:off x="4869350" y="2704925"/>
              <a:ext cx="925" cy="925"/>
            </a:xfrm>
            <a:custGeom>
              <a:rect b="b" l="l" r="r" t="t"/>
              <a:pathLst>
                <a:path extrusionOk="0" h="37" w="37">
                  <a:moveTo>
                    <a:pt x="36" y="1"/>
                  </a:moveTo>
                  <a:cubicBezTo>
                    <a:pt x="24" y="12"/>
                    <a:pt x="12" y="24"/>
                    <a:pt x="0" y="36"/>
                  </a:cubicBezTo>
                  <a:cubicBezTo>
                    <a:pt x="12" y="24"/>
                    <a:pt x="24" y="12"/>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9"/>
            <p:cNvSpPr/>
            <p:nvPr/>
          </p:nvSpPr>
          <p:spPr>
            <a:xfrm>
              <a:off x="4866300" y="2701825"/>
              <a:ext cx="475" cy="1025"/>
            </a:xfrm>
            <a:custGeom>
              <a:rect b="b" l="l" r="r" t="t"/>
              <a:pathLst>
                <a:path extrusionOk="0" h="41" w="19">
                  <a:moveTo>
                    <a:pt x="17" y="1"/>
                  </a:moveTo>
                  <a:cubicBezTo>
                    <a:pt x="16" y="1"/>
                    <a:pt x="12" y="8"/>
                    <a:pt x="3" y="29"/>
                  </a:cubicBezTo>
                  <a:cubicBezTo>
                    <a:pt x="1" y="37"/>
                    <a:pt x="1" y="40"/>
                    <a:pt x="2" y="40"/>
                  </a:cubicBezTo>
                  <a:cubicBezTo>
                    <a:pt x="4" y="40"/>
                    <a:pt x="18"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9"/>
            <p:cNvSpPr/>
            <p:nvPr/>
          </p:nvSpPr>
          <p:spPr>
            <a:xfrm>
              <a:off x="4866675" y="2703150"/>
              <a:ext cx="400" cy="825"/>
            </a:xfrm>
            <a:custGeom>
              <a:rect b="b" l="l" r="r" t="t"/>
              <a:pathLst>
                <a:path extrusionOk="0" h="33" w="16">
                  <a:moveTo>
                    <a:pt x="0" y="0"/>
                  </a:moveTo>
                  <a:lnTo>
                    <a:pt x="0" y="0"/>
                  </a:lnTo>
                  <a:cubicBezTo>
                    <a:pt x="5" y="24"/>
                    <a:pt x="10" y="33"/>
                    <a:pt x="12" y="33"/>
                  </a:cubicBezTo>
                  <a:cubicBezTo>
                    <a:pt x="16" y="33"/>
                    <a:pt x="14" y="1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9"/>
            <p:cNvSpPr/>
            <p:nvPr/>
          </p:nvSpPr>
          <p:spPr>
            <a:xfrm>
              <a:off x="4866075" y="2703725"/>
              <a:ext cx="625" cy="325"/>
            </a:xfrm>
            <a:custGeom>
              <a:rect b="b" l="l" r="r" t="t"/>
              <a:pathLst>
                <a:path extrusionOk="0" h="13" w="25">
                  <a:moveTo>
                    <a:pt x="24" y="13"/>
                  </a:moveTo>
                  <a:cubicBezTo>
                    <a:pt x="24" y="13"/>
                    <a:pt x="0" y="1"/>
                    <a:pt x="24" y="13"/>
                  </a:cubicBezTo>
                  <a:cubicBezTo>
                    <a:pt x="24" y="13"/>
                    <a:pt x="24" y="13"/>
                    <a:pt x="24"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9"/>
            <p:cNvSpPr/>
            <p:nvPr/>
          </p:nvSpPr>
          <p:spPr>
            <a:xfrm>
              <a:off x="4867850" y="2704925"/>
              <a:ext cx="625" cy="1525"/>
            </a:xfrm>
            <a:custGeom>
              <a:rect b="b" l="l" r="r" t="t"/>
              <a:pathLst>
                <a:path extrusionOk="0" h="61" w="25">
                  <a:moveTo>
                    <a:pt x="25" y="1"/>
                  </a:moveTo>
                  <a:lnTo>
                    <a:pt x="25" y="1"/>
                  </a:lnTo>
                  <a:cubicBezTo>
                    <a:pt x="13" y="24"/>
                    <a:pt x="1" y="36"/>
                    <a:pt x="13" y="60"/>
                  </a:cubicBezTo>
                  <a:cubicBezTo>
                    <a:pt x="25" y="48"/>
                    <a:pt x="13" y="24"/>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9"/>
            <p:cNvSpPr/>
            <p:nvPr/>
          </p:nvSpPr>
          <p:spPr>
            <a:xfrm>
              <a:off x="4867200" y="2704625"/>
              <a:ext cx="375" cy="475"/>
            </a:xfrm>
            <a:custGeom>
              <a:rect b="b" l="l" r="r" t="t"/>
              <a:pathLst>
                <a:path extrusionOk="0" h="19" w="15">
                  <a:moveTo>
                    <a:pt x="15" y="1"/>
                  </a:moveTo>
                  <a:cubicBezTo>
                    <a:pt x="3" y="13"/>
                    <a:pt x="0" y="19"/>
                    <a:pt x="2" y="19"/>
                  </a:cubicBezTo>
                  <a:cubicBezTo>
                    <a:pt x="3" y="19"/>
                    <a:pt x="9" y="13"/>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9"/>
            <p:cNvSpPr/>
            <p:nvPr/>
          </p:nvSpPr>
          <p:spPr>
            <a:xfrm>
              <a:off x="4866975" y="2704925"/>
              <a:ext cx="25" cy="625"/>
            </a:xfrm>
            <a:custGeom>
              <a:rect b="b" l="l" r="r" t="t"/>
              <a:pathLst>
                <a:path extrusionOk="0" h="25" w="1">
                  <a:moveTo>
                    <a:pt x="0" y="1"/>
                  </a:moveTo>
                  <a:cubicBezTo>
                    <a:pt x="0" y="24"/>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3" name="Google Shape;3073;p9"/>
            <p:cNvSpPr/>
            <p:nvPr/>
          </p:nvSpPr>
          <p:spPr>
            <a:xfrm>
              <a:off x="4864525" y="2703725"/>
              <a:ext cx="575" cy="575"/>
            </a:xfrm>
            <a:custGeom>
              <a:rect b="b" l="l" r="r" t="t"/>
              <a:pathLst>
                <a:path extrusionOk="0" h="23" w="23">
                  <a:moveTo>
                    <a:pt x="15" y="1"/>
                  </a:moveTo>
                  <a:lnTo>
                    <a:pt x="15" y="1"/>
                  </a:lnTo>
                  <a:cubicBezTo>
                    <a:pt x="3" y="17"/>
                    <a:pt x="0" y="22"/>
                    <a:pt x="2" y="22"/>
                  </a:cubicBezTo>
                  <a:cubicBezTo>
                    <a:pt x="3" y="22"/>
                    <a:pt x="13" y="12"/>
                    <a:pt x="16" y="6"/>
                  </a:cubicBezTo>
                  <a:lnTo>
                    <a:pt x="16" y="6"/>
                  </a:lnTo>
                  <a:cubicBezTo>
                    <a:pt x="16" y="6"/>
                    <a:pt x="17" y="6"/>
                    <a:pt x="17" y="6"/>
                  </a:cubicBezTo>
                  <a:cubicBezTo>
                    <a:pt x="20" y="6"/>
                    <a:pt x="23"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4" name="Google Shape;3074;p9"/>
            <p:cNvSpPr/>
            <p:nvPr/>
          </p:nvSpPr>
          <p:spPr>
            <a:xfrm>
              <a:off x="4865775" y="2703725"/>
              <a:ext cx="25" cy="325"/>
            </a:xfrm>
            <a:custGeom>
              <a:rect b="b" l="l" r="r" t="t"/>
              <a:pathLst>
                <a:path extrusionOk="0" h="13" w="1">
                  <a:moveTo>
                    <a:pt x="0" y="1"/>
                  </a:moveTo>
                  <a:lnTo>
                    <a:pt x="0" y="13"/>
                  </a:lnTo>
                  <a:cubicBezTo>
                    <a:pt x="0" y="13"/>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9"/>
            <p:cNvSpPr/>
            <p:nvPr/>
          </p:nvSpPr>
          <p:spPr>
            <a:xfrm>
              <a:off x="4862200" y="2703725"/>
              <a:ext cx="325" cy="325"/>
            </a:xfrm>
            <a:custGeom>
              <a:rect b="b" l="l" r="r" t="t"/>
              <a:pathLst>
                <a:path extrusionOk="0" h="13" w="13">
                  <a:moveTo>
                    <a:pt x="1" y="1"/>
                  </a:moveTo>
                  <a:cubicBezTo>
                    <a:pt x="13"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9"/>
            <p:cNvSpPr/>
            <p:nvPr/>
          </p:nvSpPr>
          <p:spPr>
            <a:xfrm>
              <a:off x="4864575" y="2704025"/>
              <a:ext cx="925" cy="625"/>
            </a:xfrm>
            <a:custGeom>
              <a:rect b="b" l="l" r="r" t="t"/>
              <a:pathLst>
                <a:path extrusionOk="0" h="25" w="37">
                  <a:moveTo>
                    <a:pt x="37" y="1"/>
                  </a:moveTo>
                  <a:cubicBezTo>
                    <a:pt x="1" y="25"/>
                    <a:pt x="37" y="1"/>
                    <a:pt x="37" y="1"/>
                  </a:cubicBezTo>
                  <a:cubicBezTo>
                    <a:pt x="37" y="13"/>
                    <a:pt x="37" y="13"/>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9"/>
            <p:cNvSpPr/>
            <p:nvPr/>
          </p:nvSpPr>
          <p:spPr>
            <a:xfrm>
              <a:off x="4865775" y="2703450"/>
              <a:ext cx="25" cy="300"/>
            </a:xfrm>
            <a:custGeom>
              <a:rect b="b" l="l" r="r" t="t"/>
              <a:pathLst>
                <a:path extrusionOk="0" h="12" w="1">
                  <a:moveTo>
                    <a:pt x="0" y="12"/>
                  </a:moveTo>
                  <a:lnTo>
                    <a:pt x="0" y="12"/>
                  </a:lnTo>
                  <a:cubicBezTo>
                    <a:pt x="0"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9"/>
            <p:cNvSpPr/>
            <p:nvPr/>
          </p:nvSpPr>
          <p:spPr>
            <a:xfrm>
              <a:off x="4865475" y="2703725"/>
              <a:ext cx="325" cy="375"/>
            </a:xfrm>
            <a:custGeom>
              <a:rect b="b" l="l" r="r" t="t"/>
              <a:pathLst>
                <a:path extrusionOk="0" h="15" w="13">
                  <a:moveTo>
                    <a:pt x="12" y="1"/>
                  </a:moveTo>
                  <a:cubicBezTo>
                    <a:pt x="2" y="11"/>
                    <a:pt x="1" y="15"/>
                    <a:pt x="2" y="15"/>
                  </a:cubicBezTo>
                  <a:cubicBezTo>
                    <a:pt x="5" y="15"/>
                    <a:pt x="12" y="8"/>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9"/>
            <p:cNvSpPr/>
            <p:nvPr/>
          </p:nvSpPr>
          <p:spPr>
            <a:xfrm>
              <a:off x="4861300" y="2704025"/>
              <a:ext cx="1150" cy="4175"/>
            </a:xfrm>
            <a:custGeom>
              <a:rect b="b" l="l" r="r" t="t"/>
              <a:pathLst>
                <a:path extrusionOk="0" h="167" w="46">
                  <a:moveTo>
                    <a:pt x="37" y="1"/>
                  </a:moveTo>
                  <a:cubicBezTo>
                    <a:pt x="37" y="1"/>
                    <a:pt x="37" y="86"/>
                    <a:pt x="37" y="95"/>
                  </a:cubicBezTo>
                  <a:lnTo>
                    <a:pt x="37" y="95"/>
                  </a:lnTo>
                  <a:cubicBezTo>
                    <a:pt x="43" y="65"/>
                    <a:pt x="45" y="31"/>
                    <a:pt x="37" y="1"/>
                  </a:cubicBezTo>
                  <a:close/>
                  <a:moveTo>
                    <a:pt x="13" y="72"/>
                  </a:moveTo>
                  <a:cubicBezTo>
                    <a:pt x="13" y="83"/>
                    <a:pt x="13" y="163"/>
                    <a:pt x="5" y="163"/>
                  </a:cubicBezTo>
                  <a:cubicBezTo>
                    <a:pt x="4" y="163"/>
                    <a:pt x="3" y="161"/>
                    <a:pt x="1" y="156"/>
                  </a:cubicBezTo>
                  <a:lnTo>
                    <a:pt x="1" y="156"/>
                  </a:lnTo>
                  <a:cubicBezTo>
                    <a:pt x="1" y="163"/>
                    <a:pt x="2" y="167"/>
                    <a:pt x="5" y="167"/>
                  </a:cubicBezTo>
                  <a:cubicBezTo>
                    <a:pt x="12" y="167"/>
                    <a:pt x="28" y="136"/>
                    <a:pt x="36" y="96"/>
                  </a:cubicBezTo>
                  <a:lnTo>
                    <a:pt x="36" y="96"/>
                  </a:lnTo>
                  <a:cubicBezTo>
                    <a:pt x="36" y="96"/>
                    <a:pt x="37" y="96"/>
                    <a:pt x="37" y="96"/>
                  </a:cubicBezTo>
                  <a:cubicBezTo>
                    <a:pt x="37" y="96"/>
                    <a:pt x="37" y="96"/>
                    <a:pt x="37" y="95"/>
                  </a:cubicBezTo>
                  <a:lnTo>
                    <a:pt x="37" y="95"/>
                  </a:lnTo>
                  <a:cubicBezTo>
                    <a:pt x="37" y="96"/>
                    <a:pt x="36" y="96"/>
                    <a:pt x="36" y="96"/>
                  </a:cubicBezTo>
                  <a:lnTo>
                    <a:pt x="36" y="96"/>
                  </a:lnTo>
                  <a:cubicBezTo>
                    <a:pt x="25" y="96"/>
                    <a:pt x="13" y="96"/>
                    <a:pt x="13"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9"/>
            <p:cNvSpPr/>
            <p:nvPr/>
          </p:nvSpPr>
          <p:spPr>
            <a:xfrm>
              <a:off x="4863100" y="2703550"/>
              <a:ext cx="1650" cy="2300"/>
            </a:xfrm>
            <a:custGeom>
              <a:rect b="b" l="l" r="r" t="t"/>
              <a:pathLst>
                <a:path extrusionOk="0" h="92" w="66">
                  <a:moveTo>
                    <a:pt x="30" y="1"/>
                  </a:moveTo>
                  <a:cubicBezTo>
                    <a:pt x="27" y="1"/>
                    <a:pt x="19" y="6"/>
                    <a:pt x="0" y="20"/>
                  </a:cubicBezTo>
                  <a:cubicBezTo>
                    <a:pt x="48" y="56"/>
                    <a:pt x="0" y="32"/>
                    <a:pt x="24" y="91"/>
                  </a:cubicBezTo>
                  <a:cubicBezTo>
                    <a:pt x="66" y="91"/>
                    <a:pt x="35" y="1"/>
                    <a:pt x="34" y="1"/>
                  </a:cubicBezTo>
                  <a:lnTo>
                    <a:pt x="34" y="1"/>
                  </a:lnTo>
                  <a:cubicBezTo>
                    <a:pt x="34" y="1"/>
                    <a:pt x="34" y="3"/>
                    <a:pt x="36" y="8"/>
                  </a:cubicBezTo>
                  <a:cubicBezTo>
                    <a:pt x="36" y="8"/>
                    <a:pt x="36" y="8"/>
                    <a:pt x="36" y="20"/>
                  </a:cubicBezTo>
                  <a:cubicBezTo>
                    <a:pt x="29" y="13"/>
                    <a:pt x="35"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9"/>
            <p:cNvSpPr/>
            <p:nvPr/>
          </p:nvSpPr>
          <p:spPr>
            <a:xfrm>
              <a:off x="4866975" y="2705825"/>
              <a:ext cx="900" cy="1850"/>
            </a:xfrm>
            <a:custGeom>
              <a:rect b="b" l="l" r="r" t="t"/>
              <a:pathLst>
                <a:path extrusionOk="0" h="74" w="36">
                  <a:moveTo>
                    <a:pt x="0" y="0"/>
                  </a:moveTo>
                  <a:cubicBezTo>
                    <a:pt x="0" y="1"/>
                    <a:pt x="0" y="1"/>
                    <a:pt x="0" y="2"/>
                  </a:cubicBezTo>
                  <a:lnTo>
                    <a:pt x="0" y="2"/>
                  </a:lnTo>
                  <a:cubicBezTo>
                    <a:pt x="0" y="1"/>
                    <a:pt x="0" y="1"/>
                    <a:pt x="0" y="0"/>
                  </a:cubicBezTo>
                  <a:close/>
                  <a:moveTo>
                    <a:pt x="0" y="2"/>
                  </a:moveTo>
                  <a:cubicBezTo>
                    <a:pt x="6" y="57"/>
                    <a:pt x="14" y="73"/>
                    <a:pt x="21" y="73"/>
                  </a:cubicBezTo>
                  <a:cubicBezTo>
                    <a:pt x="29" y="73"/>
                    <a:pt x="36" y="54"/>
                    <a:pt x="36" y="48"/>
                  </a:cubicBezTo>
                  <a:cubicBezTo>
                    <a:pt x="36" y="48"/>
                    <a:pt x="3" y="15"/>
                    <a:pt x="0" y="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9"/>
            <p:cNvSpPr/>
            <p:nvPr/>
          </p:nvSpPr>
          <p:spPr>
            <a:xfrm>
              <a:off x="4864575" y="2706125"/>
              <a:ext cx="925" cy="900"/>
            </a:xfrm>
            <a:custGeom>
              <a:rect b="b" l="l" r="r" t="t"/>
              <a:pathLst>
                <a:path extrusionOk="0" h="36" w="37">
                  <a:moveTo>
                    <a:pt x="37" y="0"/>
                  </a:moveTo>
                  <a:cubicBezTo>
                    <a:pt x="1" y="0"/>
                    <a:pt x="25" y="12"/>
                    <a:pt x="25" y="36"/>
                  </a:cubicBezTo>
                  <a:cubicBezTo>
                    <a:pt x="25" y="12"/>
                    <a:pt x="37" y="24"/>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9"/>
            <p:cNvSpPr/>
            <p:nvPr/>
          </p:nvSpPr>
          <p:spPr>
            <a:xfrm>
              <a:off x="4862050" y="2702800"/>
              <a:ext cx="175" cy="850"/>
            </a:xfrm>
            <a:custGeom>
              <a:rect b="b" l="l" r="r" t="t"/>
              <a:pathLst>
                <a:path extrusionOk="0" h="34" w="7">
                  <a:moveTo>
                    <a:pt x="2" y="1"/>
                  </a:moveTo>
                  <a:cubicBezTo>
                    <a:pt x="0" y="1"/>
                    <a:pt x="4" y="34"/>
                    <a:pt x="6" y="34"/>
                  </a:cubicBezTo>
                  <a:cubicBezTo>
                    <a:pt x="6" y="34"/>
                    <a:pt x="7" y="31"/>
                    <a:pt x="7" y="26"/>
                  </a:cubicBezTo>
                  <a:cubicBezTo>
                    <a:pt x="3" y="7"/>
                    <a:pt x="2"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9"/>
            <p:cNvSpPr/>
            <p:nvPr/>
          </p:nvSpPr>
          <p:spPr>
            <a:xfrm>
              <a:off x="4861100" y="2703000"/>
              <a:ext cx="475" cy="175"/>
            </a:xfrm>
            <a:custGeom>
              <a:rect b="b" l="l" r="r" t="t"/>
              <a:pathLst>
                <a:path extrusionOk="0" h="7" w="19">
                  <a:moveTo>
                    <a:pt x="17" y="1"/>
                  </a:moveTo>
                  <a:cubicBezTo>
                    <a:pt x="14" y="1"/>
                    <a:pt x="1" y="6"/>
                    <a:pt x="9" y="6"/>
                  </a:cubicBezTo>
                  <a:cubicBezTo>
                    <a:pt x="17" y="2"/>
                    <a:pt x="18"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9"/>
            <p:cNvSpPr/>
            <p:nvPr/>
          </p:nvSpPr>
          <p:spPr>
            <a:xfrm>
              <a:off x="4825900" y="2665350"/>
              <a:ext cx="900" cy="300"/>
            </a:xfrm>
            <a:custGeom>
              <a:rect b="b" l="l" r="r" t="t"/>
              <a:pathLst>
                <a:path extrusionOk="0" h="12" w="36">
                  <a:moveTo>
                    <a:pt x="0" y="0"/>
                  </a:moveTo>
                  <a:cubicBezTo>
                    <a:pt x="0" y="12"/>
                    <a:pt x="24" y="12"/>
                    <a:pt x="36" y="12"/>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9"/>
            <p:cNvSpPr/>
            <p:nvPr/>
          </p:nvSpPr>
          <p:spPr>
            <a:xfrm>
              <a:off x="4855200" y="2701050"/>
              <a:ext cx="175" cy="875"/>
            </a:xfrm>
            <a:custGeom>
              <a:rect b="b" l="l" r="r" t="t"/>
              <a:pathLst>
                <a:path extrusionOk="0" h="35" w="7">
                  <a:moveTo>
                    <a:pt x="7" y="1"/>
                  </a:moveTo>
                  <a:cubicBezTo>
                    <a:pt x="7" y="18"/>
                    <a:pt x="1" y="34"/>
                    <a:pt x="2" y="34"/>
                  </a:cubicBezTo>
                  <a:cubicBezTo>
                    <a:pt x="2" y="34"/>
                    <a:pt x="3" y="32"/>
                    <a:pt x="7" y="25"/>
                  </a:cubicBezTo>
                  <a:cubicBezTo>
                    <a:pt x="7" y="13"/>
                    <a:pt x="7"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9"/>
            <p:cNvSpPr/>
            <p:nvPr/>
          </p:nvSpPr>
          <p:spPr>
            <a:xfrm>
              <a:off x="4854750" y="2700525"/>
              <a:ext cx="725" cy="625"/>
            </a:xfrm>
            <a:custGeom>
              <a:rect b="b" l="l" r="r" t="t"/>
              <a:pathLst>
                <a:path extrusionOk="0" h="25" w="29">
                  <a:moveTo>
                    <a:pt x="19" y="1"/>
                  </a:moveTo>
                  <a:cubicBezTo>
                    <a:pt x="15" y="1"/>
                    <a:pt x="10" y="3"/>
                    <a:pt x="1" y="10"/>
                  </a:cubicBezTo>
                  <a:cubicBezTo>
                    <a:pt x="1" y="21"/>
                    <a:pt x="4" y="25"/>
                    <a:pt x="7" y="25"/>
                  </a:cubicBezTo>
                  <a:cubicBezTo>
                    <a:pt x="15" y="25"/>
                    <a:pt x="28"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8" name="Google Shape;3088;p9"/>
            <p:cNvSpPr/>
            <p:nvPr/>
          </p:nvSpPr>
          <p:spPr>
            <a:xfrm>
              <a:off x="4850600" y="2703450"/>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9" name="Google Shape;3089;p9"/>
            <p:cNvSpPr/>
            <p:nvPr/>
          </p:nvSpPr>
          <p:spPr>
            <a:xfrm>
              <a:off x="4858625" y="2702850"/>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9"/>
            <p:cNvSpPr/>
            <p:nvPr/>
          </p:nvSpPr>
          <p:spPr>
            <a:xfrm>
              <a:off x="4858475" y="2702925"/>
              <a:ext cx="175" cy="250"/>
            </a:xfrm>
            <a:custGeom>
              <a:rect b="b" l="l" r="r" t="t"/>
              <a:pathLst>
                <a:path extrusionOk="0" h="10" w="7">
                  <a:moveTo>
                    <a:pt x="2" y="0"/>
                  </a:moveTo>
                  <a:cubicBezTo>
                    <a:pt x="1" y="0"/>
                    <a:pt x="1" y="3"/>
                    <a:pt x="7" y="9"/>
                  </a:cubicBezTo>
                  <a:cubicBezTo>
                    <a:pt x="7" y="3"/>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9"/>
            <p:cNvSpPr/>
            <p:nvPr/>
          </p:nvSpPr>
          <p:spPr>
            <a:xfrm>
              <a:off x="4832775" y="2652700"/>
              <a:ext cx="275" cy="150"/>
            </a:xfrm>
            <a:custGeom>
              <a:rect b="b" l="l" r="r" t="t"/>
              <a:pathLst>
                <a:path extrusionOk="0" h="6" w="11">
                  <a:moveTo>
                    <a:pt x="3" y="1"/>
                  </a:moveTo>
                  <a:cubicBezTo>
                    <a:pt x="0" y="1"/>
                    <a:pt x="3" y="6"/>
                    <a:pt x="11" y="6"/>
                  </a:cubicBezTo>
                  <a:cubicBezTo>
                    <a:pt x="7" y="2"/>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9"/>
            <p:cNvSpPr/>
            <p:nvPr/>
          </p:nvSpPr>
          <p:spPr>
            <a:xfrm>
              <a:off x="4837800" y="2696075"/>
              <a:ext cx="175" cy="250"/>
            </a:xfrm>
            <a:custGeom>
              <a:rect b="b" l="l" r="r" t="t"/>
              <a:pathLst>
                <a:path extrusionOk="0" h="10" w="7">
                  <a:moveTo>
                    <a:pt x="5" y="0"/>
                  </a:moveTo>
                  <a:lnTo>
                    <a:pt x="5" y="0"/>
                  </a:lnTo>
                  <a:cubicBezTo>
                    <a:pt x="3" y="0"/>
                    <a:pt x="0" y="3"/>
                    <a:pt x="0" y="9"/>
                  </a:cubicBezTo>
                  <a:cubicBezTo>
                    <a:pt x="6" y="3"/>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9"/>
            <p:cNvSpPr/>
            <p:nvPr/>
          </p:nvSpPr>
          <p:spPr>
            <a:xfrm>
              <a:off x="4836900" y="2694500"/>
              <a:ext cx="2400" cy="1525"/>
            </a:xfrm>
            <a:custGeom>
              <a:rect b="b" l="l" r="r" t="t"/>
              <a:pathLst>
                <a:path extrusionOk="0" h="61" w="96">
                  <a:moveTo>
                    <a:pt x="96" y="1"/>
                  </a:moveTo>
                  <a:lnTo>
                    <a:pt x="96" y="1"/>
                  </a:lnTo>
                  <a:cubicBezTo>
                    <a:pt x="72" y="25"/>
                    <a:pt x="36" y="37"/>
                    <a:pt x="1" y="60"/>
                  </a:cubicBezTo>
                  <a:cubicBezTo>
                    <a:pt x="48" y="48"/>
                    <a:pt x="60" y="60"/>
                    <a:pt x="9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9"/>
            <p:cNvSpPr/>
            <p:nvPr/>
          </p:nvSpPr>
          <p:spPr>
            <a:xfrm>
              <a:off x="4826475" y="2665350"/>
              <a:ext cx="325" cy="300"/>
            </a:xfrm>
            <a:custGeom>
              <a:rect b="b" l="l" r="r" t="t"/>
              <a:pathLst>
                <a:path extrusionOk="0" h="12" w="13">
                  <a:moveTo>
                    <a:pt x="13" y="12"/>
                  </a:moveTo>
                  <a:cubicBezTo>
                    <a:pt x="13" y="12"/>
                    <a:pt x="1" y="0"/>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9"/>
            <p:cNvSpPr/>
            <p:nvPr/>
          </p:nvSpPr>
          <p:spPr>
            <a:xfrm>
              <a:off x="4846425" y="2704025"/>
              <a:ext cx="25" cy="625"/>
            </a:xfrm>
            <a:custGeom>
              <a:rect b="b" l="l" r="r" t="t"/>
              <a:pathLst>
                <a:path extrusionOk="0" h="25" w="1">
                  <a:moveTo>
                    <a:pt x="1" y="25"/>
                  </a:moveTo>
                  <a:cubicBezTo>
                    <a:pt x="1" y="13"/>
                    <a:pt x="1" y="1"/>
                    <a:pt x="1" y="1"/>
                  </a:cubicBezTo>
                  <a:cubicBezTo>
                    <a:pt x="1" y="1"/>
                    <a:pt x="1" y="13"/>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9"/>
            <p:cNvSpPr/>
            <p:nvPr/>
          </p:nvSpPr>
          <p:spPr>
            <a:xfrm>
              <a:off x="4859525" y="2702850"/>
              <a:ext cx="625" cy="25"/>
            </a:xfrm>
            <a:custGeom>
              <a:rect b="b" l="l" r="r" t="t"/>
              <a:pathLst>
                <a:path extrusionOk="0" h="1" w="25">
                  <a:moveTo>
                    <a:pt x="0" y="0"/>
                  </a:moveTo>
                  <a:cubicBezTo>
                    <a:pt x="12" y="0"/>
                    <a:pt x="24"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9"/>
            <p:cNvSpPr/>
            <p:nvPr/>
          </p:nvSpPr>
          <p:spPr>
            <a:xfrm>
              <a:off x="4862650" y="2707725"/>
              <a:ext cx="450" cy="500"/>
            </a:xfrm>
            <a:custGeom>
              <a:rect b="b" l="l" r="r" t="t"/>
              <a:pathLst>
                <a:path extrusionOk="0" h="20" w="18">
                  <a:moveTo>
                    <a:pt x="2" y="11"/>
                  </a:moveTo>
                  <a:lnTo>
                    <a:pt x="2" y="11"/>
                  </a:lnTo>
                  <a:cubicBezTo>
                    <a:pt x="0" y="11"/>
                    <a:pt x="0" y="14"/>
                    <a:pt x="6" y="20"/>
                  </a:cubicBezTo>
                  <a:cubicBezTo>
                    <a:pt x="6" y="14"/>
                    <a:pt x="3" y="11"/>
                    <a:pt x="2" y="11"/>
                  </a:cubicBezTo>
                  <a:close/>
                  <a:moveTo>
                    <a:pt x="17" y="1"/>
                  </a:moveTo>
                  <a:cubicBezTo>
                    <a:pt x="15" y="1"/>
                    <a:pt x="6" y="12"/>
                    <a:pt x="6" y="20"/>
                  </a:cubicBezTo>
                  <a:cubicBezTo>
                    <a:pt x="16" y="6"/>
                    <a:pt x="18"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9"/>
            <p:cNvSpPr/>
            <p:nvPr/>
          </p:nvSpPr>
          <p:spPr>
            <a:xfrm>
              <a:off x="4860125" y="2705225"/>
              <a:ext cx="725" cy="900"/>
            </a:xfrm>
            <a:custGeom>
              <a:rect b="b" l="l" r="r" t="t"/>
              <a:pathLst>
                <a:path extrusionOk="0" h="36" w="29">
                  <a:moveTo>
                    <a:pt x="17" y="1"/>
                  </a:moveTo>
                  <a:cubicBezTo>
                    <a:pt x="14" y="1"/>
                    <a:pt x="9" y="4"/>
                    <a:pt x="0" y="12"/>
                  </a:cubicBezTo>
                  <a:cubicBezTo>
                    <a:pt x="0" y="30"/>
                    <a:pt x="3" y="36"/>
                    <a:pt x="7" y="36"/>
                  </a:cubicBezTo>
                  <a:cubicBezTo>
                    <a:pt x="15" y="36"/>
                    <a:pt x="28"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9"/>
            <p:cNvSpPr/>
            <p:nvPr/>
          </p:nvSpPr>
          <p:spPr>
            <a:xfrm>
              <a:off x="4860725" y="2705675"/>
              <a:ext cx="300" cy="175"/>
            </a:xfrm>
            <a:custGeom>
              <a:rect b="b" l="l" r="r" t="t"/>
              <a:pathLst>
                <a:path extrusionOk="0" h="7" w="12">
                  <a:moveTo>
                    <a:pt x="9" y="1"/>
                  </a:moveTo>
                  <a:cubicBezTo>
                    <a:pt x="5" y="1"/>
                    <a:pt x="0" y="6"/>
                    <a:pt x="0" y="6"/>
                  </a:cubicBezTo>
                  <a:lnTo>
                    <a:pt x="12" y="6"/>
                  </a:lnTo>
                  <a:cubicBezTo>
                    <a:pt x="12" y="2"/>
                    <a:pt x="11"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0" name="Google Shape;3100;p9"/>
            <p:cNvSpPr/>
            <p:nvPr/>
          </p:nvSpPr>
          <p:spPr>
            <a:xfrm>
              <a:off x="4857950" y="2702625"/>
              <a:ext cx="475" cy="950"/>
            </a:xfrm>
            <a:custGeom>
              <a:rect b="b" l="l" r="r" t="t"/>
              <a:pathLst>
                <a:path extrusionOk="0" h="38" w="19">
                  <a:moveTo>
                    <a:pt x="18" y="0"/>
                  </a:moveTo>
                  <a:lnTo>
                    <a:pt x="18" y="0"/>
                  </a:lnTo>
                  <a:cubicBezTo>
                    <a:pt x="17" y="0"/>
                    <a:pt x="1" y="37"/>
                    <a:pt x="1" y="37"/>
                  </a:cubicBezTo>
                  <a:cubicBezTo>
                    <a:pt x="2" y="37"/>
                    <a:pt x="2" y="36"/>
                    <a:pt x="4" y="33"/>
                  </a:cubicBezTo>
                  <a:cubicBezTo>
                    <a:pt x="4" y="34"/>
                    <a:pt x="4" y="35"/>
                    <a:pt x="4" y="35"/>
                  </a:cubicBezTo>
                  <a:cubicBezTo>
                    <a:pt x="6" y="35"/>
                    <a:pt x="14" y="7"/>
                    <a:pt x="15" y="7"/>
                  </a:cubicBezTo>
                  <a:cubicBezTo>
                    <a:pt x="16" y="7"/>
                    <a:pt x="16" y="8"/>
                    <a:pt x="16" y="9"/>
                  </a:cubicBezTo>
                  <a:cubicBezTo>
                    <a:pt x="18" y="3"/>
                    <a:pt x="19"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1" name="Google Shape;3101;p9"/>
            <p:cNvSpPr/>
            <p:nvPr/>
          </p:nvSpPr>
          <p:spPr>
            <a:xfrm>
              <a:off x="4859875" y="2707125"/>
              <a:ext cx="275" cy="800"/>
            </a:xfrm>
            <a:custGeom>
              <a:rect b="b" l="l" r="r" t="t"/>
              <a:pathLst>
                <a:path extrusionOk="0" h="32" w="11">
                  <a:moveTo>
                    <a:pt x="1" y="0"/>
                  </a:moveTo>
                  <a:cubicBezTo>
                    <a:pt x="1" y="0"/>
                    <a:pt x="4" y="13"/>
                    <a:pt x="10" y="32"/>
                  </a:cubicBezTo>
                  <a:cubicBezTo>
                    <a:pt x="5" y="9"/>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9"/>
            <p:cNvSpPr/>
            <p:nvPr/>
          </p:nvSpPr>
          <p:spPr>
            <a:xfrm>
              <a:off x="4857975" y="2706925"/>
              <a:ext cx="675" cy="200"/>
            </a:xfrm>
            <a:custGeom>
              <a:rect b="b" l="l" r="r" t="t"/>
              <a:pathLst>
                <a:path extrusionOk="0" h="8" w="27">
                  <a:moveTo>
                    <a:pt x="10" y="0"/>
                  </a:moveTo>
                  <a:cubicBezTo>
                    <a:pt x="0" y="0"/>
                    <a:pt x="4" y="7"/>
                    <a:pt x="14" y="7"/>
                  </a:cubicBezTo>
                  <a:cubicBezTo>
                    <a:pt x="17" y="7"/>
                    <a:pt x="22" y="6"/>
                    <a:pt x="27" y="4"/>
                  </a:cubicBezTo>
                  <a:cubicBezTo>
                    <a:pt x="19" y="1"/>
                    <a:pt x="14"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9"/>
            <p:cNvSpPr/>
            <p:nvPr/>
          </p:nvSpPr>
          <p:spPr>
            <a:xfrm>
              <a:off x="4858825" y="2707775"/>
              <a:ext cx="525" cy="150"/>
            </a:xfrm>
            <a:custGeom>
              <a:rect b="b" l="l" r="r" t="t"/>
              <a:pathLst>
                <a:path extrusionOk="0" h="6" w="21">
                  <a:moveTo>
                    <a:pt x="17" y="0"/>
                  </a:moveTo>
                  <a:cubicBezTo>
                    <a:pt x="11" y="0"/>
                    <a:pt x="1" y="6"/>
                    <a:pt x="17" y="6"/>
                  </a:cubicBezTo>
                  <a:cubicBezTo>
                    <a:pt x="21" y="2"/>
                    <a:pt x="19"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9"/>
            <p:cNvSpPr/>
            <p:nvPr/>
          </p:nvSpPr>
          <p:spPr>
            <a:xfrm>
              <a:off x="4853275" y="2704825"/>
              <a:ext cx="1300" cy="425"/>
            </a:xfrm>
            <a:custGeom>
              <a:rect b="b" l="l" r="r" t="t"/>
              <a:pathLst>
                <a:path extrusionOk="0" h="17" w="52">
                  <a:moveTo>
                    <a:pt x="48" y="1"/>
                  </a:moveTo>
                  <a:cubicBezTo>
                    <a:pt x="40" y="1"/>
                    <a:pt x="0" y="16"/>
                    <a:pt x="24" y="16"/>
                  </a:cubicBezTo>
                  <a:cubicBezTo>
                    <a:pt x="48" y="5"/>
                    <a:pt x="52"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9"/>
            <p:cNvSpPr/>
            <p:nvPr/>
          </p:nvSpPr>
          <p:spPr>
            <a:xfrm>
              <a:off x="4854175" y="2706125"/>
              <a:ext cx="25" cy="2100"/>
            </a:xfrm>
            <a:custGeom>
              <a:rect b="b" l="l" r="r" t="t"/>
              <a:pathLst>
                <a:path extrusionOk="0" h="84" w="1">
                  <a:moveTo>
                    <a:pt x="0" y="72"/>
                  </a:moveTo>
                  <a:cubicBezTo>
                    <a:pt x="0" y="0"/>
                    <a:pt x="0" y="84"/>
                    <a:pt x="0" y="72"/>
                  </a:cubicBezTo>
                  <a:cubicBezTo>
                    <a:pt x="0" y="60"/>
                    <a:pt x="0" y="72"/>
                    <a:pt x="0"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9"/>
            <p:cNvSpPr/>
            <p:nvPr/>
          </p:nvSpPr>
          <p:spPr>
            <a:xfrm>
              <a:off x="4851775" y="2707300"/>
              <a:ext cx="1225" cy="625"/>
            </a:xfrm>
            <a:custGeom>
              <a:rect b="b" l="l" r="r" t="t"/>
              <a:pathLst>
                <a:path extrusionOk="0" h="25" w="49">
                  <a:moveTo>
                    <a:pt x="37" y="1"/>
                  </a:moveTo>
                  <a:cubicBezTo>
                    <a:pt x="37" y="1"/>
                    <a:pt x="1" y="13"/>
                    <a:pt x="25" y="25"/>
                  </a:cubicBezTo>
                  <a:cubicBezTo>
                    <a:pt x="25" y="13"/>
                    <a:pt x="49" y="13"/>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9"/>
            <p:cNvSpPr/>
            <p:nvPr/>
          </p:nvSpPr>
          <p:spPr>
            <a:xfrm>
              <a:off x="4847925" y="2700450"/>
              <a:ext cx="1200" cy="1225"/>
            </a:xfrm>
            <a:custGeom>
              <a:rect b="b" l="l" r="r" t="t"/>
              <a:pathLst>
                <a:path extrusionOk="0" h="49" w="48">
                  <a:moveTo>
                    <a:pt x="36" y="1"/>
                  </a:moveTo>
                  <a:cubicBezTo>
                    <a:pt x="24" y="13"/>
                    <a:pt x="12" y="36"/>
                    <a:pt x="0" y="48"/>
                  </a:cubicBezTo>
                  <a:lnTo>
                    <a:pt x="0" y="48"/>
                  </a:lnTo>
                  <a:cubicBezTo>
                    <a:pt x="10" y="39"/>
                    <a:pt x="19" y="22"/>
                    <a:pt x="29" y="22"/>
                  </a:cubicBezTo>
                  <a:cubicBezTo>
                    <a:pt x="31" y="22"/>
                    <a:pt x="34" y="23"/>
                    <a:pt x="36" y="25"/>
                  </a:cubicBezTo>
                  <a:cubicBezTo>
                    <a:pt x="36" y="13"/>
                    <a:pt x="36" y="1"/>
                    <a:pt x="48" y="1"/>
                  </a:cubicBezTo>
                  <a:lnTo>
                    <a:pt x="48" y="1"/>
                  </a:lnTo>
                  <a:cubicBezTo>
                    <a:pt x="40" y="1"/>
                    <a:pt x="37" y="6"/>
                    <a:pt x="36" y="6"/>
                  </a:cubicBezTo>
                  <a:cubicBezTo>
                    <a:pt x="36" y="6"/>
                    <a:pt x="36" y="5"/>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9"/>
            <p:cNvSpPr/>
            <p:nvPr/>
          </p:nvSpPr>
          <p:spPr>
            <a:xfrm>
              <a:off x="4838400" y="2699525"/>
              <a:ext cx="2950" cy="950"/>
            </a:xfrm>
            <a:custGeom>
              <a:rect b="b" l="l" r="r" t="t"/>
              <a:pathLst>
                <a:path extrusionOk="0" h="38" w="118">
                  <a:moveTo>
                    <a:pt x="105" y="0"/>
                  </a:moveTo>
                  <a:cubicBezTo>
                    <a:pt x="103" y="0"/>
                    <a:pt x="99" y="1"/>
                    <a:pt x="95" y="2"/>
                  </a:cubicBezTo>
                  <a:cubicBezTo>
                    <a:pt x="0" y="38"/>
                    <a:pt x="107" y="38"/>
                    <a:pt x="107" y="38"/>
                  </a:cubicBezTo>
                  <a:cubicBezTo>
                    <a:pt x="111" y="34"/>
                    <a:pt x="113" y="29"/>
                    <a:pt x="113" y="25"/>
                  </a:cubicBezTo>
                  <a:lnTo>
                    <a:pt x="113" y="25"/>
                  </a:lnTo>
                  <a:cubicBezTo>
                    <a:pt x="116" y="14"/>
                    <a:pt x="118" y="0"/>
                    <a:pt x="10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9"/>
            <p:cNvSpPr/>
            <p:nvPr/>
          </p:nvSpPr>
          <p:spPr>
            <a:xfrm>
              <a:off x="4826775" y="2679400"/>
              <a:ext cx="175" cy="250"/>
            </a:xfrm>
            <a:custGeom>
              <a:rect b="b" l="l" r="r" t="t"/>
              <a:pathLst>
                <a:path extrusionOk="0" h="10" w="7">
                  <a:moveTo>
                    <a:pt x="5" y="1"/>
                  </a:moveTo>
                  <a:cubicBezTo>
                    <a:pt x="4" y="1"/>
                    <a:pt x="1" y="4"/>
                    <a:pt x="1" y="10"/>
                  </a:cubicBezTo>
                  <a:cubicBezTo>
                    <a:pt x="7" y="4"/>
                    <a:pt x="7"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9"/>
            <p:cNvSpPr/>
            <p:nvPr/>
          </p:nvSpPr>
          <p:spPr>
            <a:xfrm>
              <a:off x="4826175" y="2673625"/>
              <a:ext cx="1125" cy="375"/>
            </a:xfrm>
            <a:custGeom>
              <a:rect b="b" l="l" r="r" t="t"/>
              <a:pathLst>
                <a:path extrusionOk="0" h="15" w="45">
                  <a:moveTo>
                    <a:pt x="41" y="1"/>
                  </a:moveTo>
                  <a:cubicBezTo>
                    <a:pt x="39" y="1"/>
                    <a:pt x="26" y="4"/>
                    <a:pt x="1" y="14"/>
                  </a:cubicBezTo>
                  <a:cubicBezTo>
                    <a:pt x="28" y="7"/>
                    <a:pt x="44" y="1"/>
                    <a:pt x="4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9"/>
            <p:cNvSpPr/>
            <p:nvPr/>
          </p:nvSpPr>
          <p:spPr>
            <a:xfrm>
              <a:off x="4824725" y="2668900"/>
              <a:ext cx="1475" cy="625"/>
            </a:xfrm>
            <a:custGeom>
              <a:rect b="b" l="l" r="r" t="t"/>
              <a:pathLst>
                <a:path extrusionOk="0" h="25" w="59">
                  <a:moveTo>
                    <a:pt x="11" y="1"/>
                  </a:moveTo>
                  <a:cubicBezTo>
                    <a:pt x="1" y="11"/>
                    <a:pt x="9" y="22"/>
                    <a:pt x="11" y="24"/>
                  </a:cubicBezTo>
                  <a:lnTo>
                    <a:pt x="11" y="24"/>
                  </a:lnTo>
                  <a:cubicBezTo>
                    <a:pt x="1" y="12"/>
                    <a:pt x="58" y="1"/>
                    <a:pt x="11" y="1"/>
                  </a:cubicBezTo>
                  <a:close/>
                  <a:moveTo>
                    <a:pt x="11" y="24"/>
                  </a:moveTo>
                  <a:lnTo>
                    <a:pt x="11" y="24"/>
                  </a:lnTo>
                  <a:cubicBezTo>
                    <a:pt x="11" y="24"/>
                    <a:pt x="11" y="25"/>
                    <a:pt x="11" y="25"/>
                  </a:cubicBezTo>
                  <a:lnTo>
                    <a:pt x="11" y="25"/>
                  </a:lnTo>
                  <a:cubicBezTo>
                    <a:pt x="11" y="25"/>
                    <a:pt x="11" y="25"/>
                    <a:pt x="1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9"/>
            <p:cNvSpPr/>
            <p:nvPr/>
          </p:nvSpPr>
          <p:spPr>
            <a:xfrm>
              <a:off x="5202475" y="2435550"/>
              <a:ext cx="275" cy="675"/>
            </a:xfrm>
            <a:custGeom>
              <a:rect b="b" l="l" r="r" t="t"/>
              <a:pathLst>
                <a:path extrusionOk="0" h="27" w="11">
                  <a:moveTo>
                    <a:pt x="10" y="0"/>
                  </a:moveTo>
                  <a:cubicBezTo>
                    <a:pt x="0" y="0"/>
                    <a:pt x="7" y="27"/>
                    <a:pt x="10" y="27"/>
                  </a:cubicBezTo>
                  <a:cubicBezTo>
                    <a:pt x="10" y="27"/>
                    <a:pt x="10" y="26"/>
                    <a:pt x="10" y="24"/>
                  </a:cubicBezTo>
                  <a:cubicBezTo>
                    <a:pt x="10" y="18"/>
                    <a:pt x="10"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9"/>
            <p:cNvSpPr/>
            <p:nvPr/>
          </p:nvSpPr>
          <p:spPr>
            <a:xfrm>
              <a:off x="5198200" y="2437575"/>
              <a:ext cx="950" cy="425"/>
            </a:xfrm>
            <a:custGeom>
              <a:rect b="b" l="l" r="r" t="t"/>
              <a:pathLst>
                <a:path extrusionOk="0" h="17" w="38">
                  <a:moveTo>
                    <a:pt x="34" y="1"/>
                  </a:moveTo>
                  <a:cubicBezTo>
                    <a:pt x="33" y="1"/>
                    <a:pt x="31" y="1"/>
                    <a:pt x="27" y="3"/>
                  </a:cubicBezTo>
                  <a:cubicBezTo>
                    <a:pt x="6" y="13"/>
                    <a:pt x="0" y="16"/>
                    <a:pt x="2" y="16"/>
                  </a:cubicBezTo>
                  <a:cubicBezTo>
                    <a:pt x="4" y="16"/>
                    <a:pt x="38" y="1"/>
                    <a:pt x="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9"/>
            <p:cNvSpPr/>
            <p:nvPr/>
          </p:nvSpPr>
          <p:spPr>
            <a:xfrm>
              <a:off x="5195575" y="2437025"/>
              <a:ext cx="2100" cy="1025"/>
            </a:xfrm>
            <a:custGeom>
              <a:rect b="b" l="l" r="r" t="t"/>
              <a:pathLst>
                <a:path extrusionOk="0" h="41" w="84">
                  <a:moveTo>
                    <a:pt x="84" y="1"/>
                  </a:moveTo>
                  <a:lnTo>
                    <a:pt x="84" y="1"/>
                  </a:lnTo>
                  <a:cubicBezTo>
                    <a:pt x="67" y="9"/>
                    <a:pt x="44" y="18"/>
                    <a:pt x="24" y="18"/>
                  </a:cubicBezTo>
                  <a:cubicBezTo>
                    <a:pt x="16" y="18"/>
                    <a:pt x="8" y="16"/>
                    <a:pt x="1" y="13"/>
                  </a:cubicBezTo>
                  <a:lnTo>
                    <a:pt x="1" y="13"/>
                  </a:lnTo>
                  <a:cubicBezTo>
                    <a:pt x="5" y="34"/>
                    <a:pt x="12" y="40"/>
                    <a:pt x="21" y="40"/>
                  </a:cubicBezTo>
                  <a:cubicBezTo>
                    <a:pt x="32" y="40"/>
                    <a:pt x="46" y="31"/>
                    <a:pt x="58" y="31"/>
                  </a:cubicBezTo>
                  <a:cubicBezTo>
                    <a:pt x="63" y="31"/>
                    <a:pt x="68" y="32"/>
                    <a:pt x="72" y="37"/>
                  </a:cubicBezTo>
                  <a:cubicBezTo>
                    <a:pt x="84" y="37"/>
                    <a:pt x="84" y="25"/>
                    <a:pt x="8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9"/>
            <p:cNvSpPr/>
            <p:nvPr/>
          </p:nvSpPr>
          <p:spPr>
            <a:xfrm>
              <a:off x="5193625" y="2434750"/>
              <a:ext cx="775" cy="300"/>
            </a:xfrm>
            <a:custGeom>
              <a:rect b="b" l="l" r="r" t="t"/>
              <a:pathLst>
                <a:path extrusionOk="0" h="12" w="31">
                  <a:moveTo>
                    <a:pt x="19" y="0"/>
                  </a:moveTo>
                  <a:cubicBezTo>
                    <a:pt x="9" y="0"/>
                    <a:pt x="0" y="11"/>
                    <a:pt x="15" y="11"/>
                  </a:cubicBezTo>
                  <a:cubicBezTo>
                    <a:pt x="19" y="11"/>
                    <a:pt x="24" y="10"/>
                    <a:pt x="31" y="9"/>
                  </a:cubicBezTo>
                  <a:cubicBezTo>
                    <a:pt x="31" y="6"/>
                    <a:pt x="30" y="5"/>
                    <a:pt x="28" y="4"/>
                  </a:cubicBezTo>
                  <a:lnTo>
                    <a:pt x="28" y="4"/>
                  </a:lnTo>
                  <a:cubicBezTo>
                    <a:pt x="25" y="1"/>
                    <a:pt x="22"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9"/>
            <p:cNvSpPr/>
            <p:nvPr/>
          </p:nvSpPr>
          <p:spPr>
            <a:xfrm>
              <a:off x="5194100" y="2434525"/>
              <a:ext cx="400" cy="150"/>
            </a:xfrm>
            <a:custGeom>
              <a:rect b="b" l="l" r="r" t="t"/>
              <a:pathLst>
                <a:path extrusionOk="0" h="6" w="16">
                  <a:moveTo>
                    <a:pt x="5" y="0"/>
                  </a:moveTo>
                  <a:cubicBezTo>
                    <a:pt x="3" y="0"/>
                    <a:pt x="0" y="2"/>
                    <a:pt x="0" y="6"/>
                  </a:cubicBezTo>
                  <a:cubicBezTo>
                    <a:pt x="16" y="6"/>
                    <a:pt x="11"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9"/>
            <p:cNvSpPr/>
            <p:nvPr/>
          </p:nvSpPr>
          <p:spPr>
            <a:xfrm>
              <a:off x="5192425" y="2434150"/>
              <a:ext cx="450" cy="825"/>
            </a:xfrm>
            <a:custGeom>
              <a:rect b="b" l="l" r="r" t="t"/>
              <a:pathLst>
                <a:path extrusionOk="0" h="33" w="18">
                  <a:moveTo>
                    <a:pt x="14" y="0"/>
                  </a:moveTo>
                  <a:lnTo>
                    <a:pt x="14" y="0"/>
                  </a:lnTo>
                  <a:cubicBezTo>
                    <a:pt x="10" y="0"/>
                    <a:pt x="0" y="18"/>
                    <a:pt x="8" y="33"/>
                  </a:cubicBezTo>
                  <a:cubicBezTo>
                    <a:pt x="17" y="9"/>
                    <a:pt x="17"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9"/>
            <p:cNvSpPr/>
            <p:nvPr/>
          </p:nvSpPr>
          <p:spPr>
            <a:xfrm>
              <a:off x="5192000" y="2435550"/>
              <a:ext cx="325" cy="325"/>
            </a:xfrm>
            <a:custGeom>
              <a:rect b="b" l="l" r="r" t="t"/>
              <a:pathLst>
                <a:path extrusionOk="0" h="13" w="13">
                  <a:moveTo>
                    <a:pt x="1" y="12"/>
                  </a:moveTo>
                  <a:lnTo>
                    <a:pt x="13" y="0"/>
                  </a:lnTo>
                  <a:cubicBezTo>
                    <a:pt x="13" y="0"/>
                    <a:pt x="13"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9"/>
            <p:cNvSpPr/>
            <p:nvPr/>
          </p:nvSpPr>
          <p:spPr>
            <a:xfrm>
              <a:off x="5192300" y="2435250"/>
              <a:ext cx="1225" cy="625"/>
            </a:xfrm>
            <a:custGeom>
              <a:rect b="b" l="l" r="r" t="t"/>
              <a:pathLst>
                <a:path extrusionOk="0" h="25" w="49">
                  <a:moveTo>
                    <a:pt x="1" y="12"/>
                  </a:moveTo>
                  <a:cubicBezTo>
                    <a:pt x="1" y="12"/>
                    <a:pt x="48" y="1"/>
                    <a:pt x="1" y="12"/>
                  </a:cubicBezTo>
                  <a:cubicBezTo>
                    <a:pt x="1" y="24"/>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9"/>
            <p:cNvSpPr/>
            <p:nvPr/>
          </p:nvSpPr>
          <p:spPr>
            <a:xfrm>
              <a:off x="5193200" y="2435500"/>
              <a:ext cx="900" cy="975"/>
            </a:xfrm>
            <a:custGeom>
              <a:rect b="b" l="l" r="r" t="t"/>
              <a:pathLst>
                <a:path extrusionOk="0" h="39" w="36">
                  <a:moveTo>
                    <a:pt x="13" y="0"/>
                  </a:moveTo>
                  <a:cubicBezTo>
                    <a:pt x="10" y="0"/>
                    <a:pt x="5" y="1"/>
                    <a:pt x="0" y="2"/>
                  </a:cubicBezTo>
                  <a:cubicBezTo>
                    <a:pt x="12" y="14"/>
                    <a:pt x="24" y="14"/>
                    <a:pt x="0" y="38"/>
                  </a:cubicBezTo>
                  <a:cubicBezTo>
                    <a:pt x="31" y="28"/>
                    <a:pt x="35"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1" name="Google Shape;3121;p9"/>
            <p:cNvSpPr/>
            <p:nvPr/>
          </p:nvSpPr>
          <p:spPr>
            <a:xfrm>
              <a:off x="5195275" y="2438725"/>
              <a:ext cx="700" cy="200"/>
            </a:xfrm>
            <a:custGeom>
              <a:rect b="b" l="l" r="r" t="t"/>
              <a:pathLst>
                <a:path extrusionOk="0" h="8" w="28">
                  <a:moveTo>
                    <a:pt x="6" y="1"/>
                  </a:moveTo>
                  <a:cubicBezTo>
                    <a:pt x="3" y="1"/>
                    <a:pt x="1" y="2"/>
                    <a:pt x="1" y="4"/>
                  </a:cubicBezTo>
                  <a:cubicBezTo>
                    <a:pt x="11" y="7"/>
                    <a:pt x="17" y="8"/>
                    <a:pt x="19" y="8"/>
                  </a:cubicBezTo>
                  <a:cubicBezTo>
                    <a:pt x="27" y="8"/>
                    <a:pt x="14"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2" name="Google Shape;3122;p9"/>
            <p:cNvSpPr/>
            <p:nvPr/>
          </p:nvSpPr>
          <p:spPr>
            <a:xfrm>
              <a:off x="5189625" y="2434050"/>
              <a:ext cx="25" cy="1525"/>
            </a:xfrm>
            <a:custGeom>
              <a:rect b="b" l="l" r="r" t="t"/>
              <a:pathLst>
                <a:path extrusionOk="0" h="61" w="1">
                  <a:moveTo>
                    <a:pt x="0" y="1"/>
                  </a:moveTo>
                  <a:cubicBezTo>
                    <a:pt x="0" y="37"/>
                    <a:pt x="0" y="60"/>
                    <a:pt x="0" y="1"/>
                  </a:cubicBezTo>
                  <a:cubicBezTo>
                    <a:pt x="0" y="13"/>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9"/>
            <p:cNvSpPr/>
            <p:nvPr/>
          </p:nvSpPr>
          <p:spPr>
            <a:xfrm>
              <a:off x="5189325" y="2434950"/>
              <a:ext cx="625" cy="625"/>
            </a:xfrm>
            <a:custGeom>
              <a:rect b="b" l="l" r="r" t="t"/>
              <a:pathLst>
                <a:path extrusionOk="0" h="25" w="25">
                  <a:moveTo>
                    <a:pt x="24" y="1"/>
                  </a:moveTo>
                  <a:lnTo>
                    <a:pt x="1" y="24"/>
                  </a:lnTo>
                  <a:cubicBezTo>
                    <a:pt x="12" y="24"/>
                    <a:pt x="24"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9"/>
            <p:cNvSpPr/>
            <p:nvPr/>
          </p:nvSpPr>
          <p:spPr>
            <a:xfrm>
              <a:off x="5191400" y="2436150"/>
              <a:ext cx="1525" cy="1500"/>
            </a:xfrm>
            <a:custGeom>
              <a:rect b="b" l="l" r="r" t="t"/>
              <a:pathLst>
                <a:path extrusionOk="0" h="60" w="61">
                  <a:moveTo>
                    <a:pt x="25" y="36"/>
                  </a:moveTo>
                  <a:cubicBezTo>
                    <a:pt x="37" y="24"/>
                    <a:pt x="49" y="12"/>
                    <a:pt x="60" y="0"/>
                  </a:cubicBezTo>
                  <a:cubicBezTo>
                    <a:pt x="60" y="0"/>
                    <a:pt x="1" y="60"/>
                    <a:pt x="25"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9"/>
            <p:cNvSpPr/>
            <p:nvPr/>
          </p:nvSpPr>
          <p:spPr>
            <a:xfrm>
              <a:off x="5187475" y="2433300"/>
              <a:ext cx="500" cy="800"/>
            </a:xfrm>
            <a:custGeom>
              <a:rect b="b" l="l" r="r" t="t"/>
              <a:pathLst>
                <a:path extrusionOk="0" h="32" w="20">
                  <a:moveTo>
                    <a:pt x="16" y="0"/>
                  </a:moveTo>
                  <a:cubicBezTo>
                    <a:pt x="15" y="0"/>
                    <a:pt x="11" y="5"/>
                    <a:pt x="3" y="19"/>
                  </a:cubicBezTo>
                  <a:cubicBezTo>
                    <a:pt x="1" y="28"/>
                    <a:pt x="1" y="32"/>
                    <a:pt x="2" y="32"/>
                  </a:cubicBezTo>
                  <a:cubicBezTo>
                    <a:pt x="5" y="32"/>
                    <a:pt x="19"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9"/>
            <p:cNvSpPr/>
            <p:nvPr/>
          </p:nvSpPr>
          <p:spPr>
            <a:xfrm>
              <a:off x="5185450" y="2432575"/>
              <a:ext cx="925" cy="925"/>
            </a:xfrm>
            <a:custGeom>
              <a:rect b="b" l="l" r="r" t="t"/>
              <a:pathLst>
                <a:path extrusionOk="0" h="37" w="37">
                  <a:moveTo>
                    <a:pt x="37" y="0"/>
                  </a:moveTo>
                  <a:lnTo>
                    <a:pt x="37" y="0"/>
                  </a:lnTo>
                  <a:cubicBezTo>
                    <a:pt x="25" y="12"/>
                    <a:pt x="13" y="24"/>
                    <a:pt x="1" y="36"/>
                  </a:cubicBezTo>
                  <a:cubicBezTo>
                    <a:pt x="8" y="36"/>
                    <a:pt x="11" y="32"/>
                    <a:pt x="9" y="31"/>
                  </a:cubicBezTo>
                  <a:lnTo>
                    <a:pt x="9" y="31"/>
                  </a:lnTo>
                  <a:cubicBezTo>
                    <a:pt x="14" y="29"/>
                    <a:pt x="17" y="27"/>
                    <a:pt x="19" y="26"/>
                  </a:cubicBezTo>
                  <a:lnTo>
                    <a:pt x="19" y="26"/>
                  </a:lnTo>
                  <a:cubicBezTo>
                    <a:pt x="19" y="28"/>
                    <a:pt x="19" y="28"/>
                    <a:pt x="20" y="28"/>
                  </a:cubicBezTo>
                  <a:cubicBezTo>
                    <a:pt x="22" y="28"/>
                    <a:pt x="28" y="24"/>
                    <a:pt x="25" y="24"/>
                  </a:cubicBezTo>
                  <a:lnTo>
                    <a:pt x="25" y="24"/>
                  </a:lnTo>
                  <a:cubicBezTo>
                    <a:pt x="24" y="24"/>
                    <a:pt x="23" y="24"/>
                    <a:pt x="19" y="26"/>
                  </a:cubicBezTo>
                  <a:lnTo>
                    <a:pt x="19" y="26"/>
                  </a:lnTo>
                  <a:cubicBezTo>
                    <a:pt x="20" y="22"/>
                    <a:pt x="25" y="15"/>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9"/>
            <p:cNvSpPr/>
            <p:nvPr/>
          </p:nvSpPr>
          <p:spPr>
            <a:xfrm>
              <a:off x="5187850" y="2434050"/>
              <a:ext cx="300" cy="1225"/>
            </a:xfrm>
            <a:custGeom>
              <a:rect b="b" l="l" r="r" t="t"/>
              <a:pathLst>
                <a:path extrusionOk="0" h="49" w="12">
                  <a:moveTo>
                    <a:pt x="12" y="49"/>
                  </a:moveTo>
                  <a:cubicBezTo>
                    <a:pt x="12" y="49"/>
                    <a:pt x="0" y="1"/>
                    <a:pt x="12" y="4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9"/>
            <p:cNvSpPr/>
            <p:nvPr/>
          </p:nvSpPr>
          <p:spPr>
            <a:xfrm>
              <a:off x="5186950" y="2434950"/>
              <a:ext cx="1200" cy="325"/>
            </a:xfrm>
            <a:custGeom>
              <a:rect b="b" l="l" r="r" t="t"/>
              <a:pathLst>
                <a:path extrusionOk="0" h="13" w="48">
                  <a:moveTo>
                    <a:pt x="48" y="13"/>
                  </a:moveTo>
                  <a:cubicBezTo>
                    <a:pt x="48" y="13"/>
                    <a:pt x="0" y="1"/>
                    <a:pt x="48" y="13"/>
                  </a:cubicBezTo>
                  <a:cubicBezTo>
                    <a:pt x="48" y="13"/>
                    <a:pt x="36" y="13"/>
                    <a:pt x="48"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9"/>
            <p:cNvSpPr/>
            <p:nvPr/>
          </p:nvSpPr>
          <p:spPr>
            <a:xfrm>
              <a:off x="5189625" y="2436450"/>
              <a:ext cx="925" cy="1500"/>
            </a:xfrm>
            <a:custGeom>
              <a:rect b="b" l="l" r="r" t="t"/>
              <a:pathLst>
                <a:path extrusionOk="0" h="60" w="37">
                  <a:moveTo>
                    <a:pt x="36" y="0"/>
                  </a:moveTo>
                  <a:cubicBezTo>
                    <a:pt x="24" y="12"/>
                    <a:pt x="0" y="24"/>
                    <a:pt x="24" y="60"/>
                  </a:cubicBezTo>
                  <a:cubicBezTo>
                    <a:pt x="36" y="36"/>
                    <a:pt x="12"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9"/>
            <p:cNvSpPr/>
            <p:nvPr/>
          </p:nvSpPr>
          <p:spPr>
            <a:xfrm>
              <a:off x="5188725" y="2436000"/>
              <a:ext cx="700" cy="175"/>
            </a:xfrm>
            <a:custGeom>
              <a:rect b="b" l="l" r="r" t="t"/>
              <a:pathLst>
                <a:path extrusionOk="0" h="7" w="28">
                  <a:moveTo>
                    <a:pt x="22" y="1"/>
                  </a:moveTo>
                  <a:cubicBezTo>
                    <a:pt x="19" y="1"/>
                    <a:pt x="13" y="2"/>
                    <a:pt x="1" y="6"/>
                  </a:cubicBezTo>
                  <a:cubicBezTo>
                    <a:pt x="17" y="6"/>
                    <a:pt x="27"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9"/>
            <p:cNvSpPr/>
            <p:nvPr/>
          </p:nvSpPr>
          <p:spPr>
            <a:xfrm>
              <a:off x="5188425" y="2436225"/>
              <a:ext cx="175" cy="250"/>
            </a:xfrm>
            <a:custGeom>
              <a:rect b="b" l="l" r="r" t="t"/>
              <a:pathLst>
                <a:path extrusionOk="0" h="10" w="7">
                  <a:moveTo>
                    <a:pt x="5" y="0"/>
                  </a:moveTo>
                  <a:lnTo>
                    <a:pt x="5" y="0"/>
                  </a:lnTo>
                  <a:cubicBezTo>
                    <a:pt x="4" y="0"/>
                    <a:pt x="1" y="3"/>
                    <a:pt x="1" y="9"/>
                  </a:cubicBezTo>
                  <a:cubicBezTo>
                    <a:pt x="7" y="3"/>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2" name="Google Shape;3132;p9"/>
            <p:cNvSpPr/>
            <p:nvPr/>
          </p:nvSpPr>
          <p:spPr>
            <a:xfrm>
              <a:off x="5185250" y="2434950"/>
              <a:ext cx="675" cy="700"/>
            </a:xfrm>
            <a:custGeom>
              <a:rect b="b" l="l" r="r" t="t"/>
              <a:pathLst>
                <a:path extrusionOk="0" h="28" w="27">
                  <a:moveTo>
                    <a:pt x="21" y="1"/>
                  </a:moveTo>
                  <a:lnTo>
                    <a:pt x="21" y="1"/>
                  </a:lnTo>
                  <a:cubicBezTo>
                    <a:pt x="21" y="1"/>
                    <a:pt x="21" y="1"/>
                    <a:pt x="21" y="1"/>
                  </a:cubicBezTo>
                  <a:lnTo>
                    <a:pt x="21" y="1"/>
                  </a:lnTo>
                  <a:cubicBezTo>
                    <a:pt x="19" y="3"/>
                    <a:pt x="18" y="4"/>
                    <a:pt x="17" y="5"/>
                  </a:cubicBezTo>
                  <a:lnTo>
                    <a:pt x="17" y="5"/>
                  </a:lnTo>
                  <a:cubicBezTo>
                    <a:pt x="4" y="21"/>
                    <a:pt x="1" y="27"/>
                    <a:pt x="2" y="27"/>
                  </a:cubicBezTo>
                  <a:cubicBezTo>
                    <a:pt x="4" y="27"/>
                    <a:pt x="18" y="12"/>
                    <a:pt x="22" y="5"/>
                  </a:cubicBezTo>
                  <a:lnTo>
                    <a:pt x="22" y="5"/>
                  </a:lnTo>
                  <a:cubicBezTo>
                    <a:pt x="24" y="3"/>
                    <a:pt x="26"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3" name="Google Shape;3133;p9"/>
            <p:cNvSpPr/>
            <p:nvPr/>
          </p:nvSpPr>
          <p:spPr>
            <a:xfrm>
              <a:off x="5186950" y="2435250"/>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9"/>
            <p:cNvSpPr/>
            <p:nvPr/>
          </p:nvSpPr>
          <p:spPr>
            <a:xfrm>
              <a:off x="5182175" y="2434950"/>
              <a:ext cx="25" cy="325"/>
            </a:xfrm>
            <a:custGeom>
              <a:rect b="b" l="l" r="r" t="t"/>
              <a:pathLst>
                <a:path extrusionOk="0" h="13" w="1">
                  <a:moveTo>
                    <a:pt x="1" y="1"/>
                  </a:moveTo>
                  <a:cubicBezTo>
                    <a:pt x="1"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9"/>
            <p:cNvSpPr/>
            <p:nvPr/>
          </p:nvSpPr>
          <p:spPr>
            <a:xfrm>
              <a:off x="5184850" y="2435550"/>
              <a:ext cx="1525" cy="325"/>
            </a:xfrm>
            <a:custGeom>
              <a:rect b="b" l="l" r="r" t="t"/>
              <a:pathLst>
                <a:path extrusionOk="0" h="13" w="61">
                  <a:moveTo>
                    <a:pt x="61" y="0"/>
                  </a:moveTo>
                  <a:cubicBezTo>
                    <a:pt x="1" y="12"/>
                    <a:pt x="61" y="0"/>
                    <a:pt x="61" y="0"/>
                  </a:cubicBezTo>
                  <a:cubicBezTo>
                    <a:pt x="61" y="0"/>
                    <a:pt x="61" y="0"/>
                    <a:pt x="6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9"/>
            <p:cNvSpPr/>
            <p:nvPr/>
          </p:nvSpPr>
          <p:spPr>
            <a:xfrm>
              <a:off x="5183975" y="2434350"/>
              <a:ext cx="625" cy="625"/>
            </a:xfrm>
            <a:custGeom>
              <a:rect b="b" l="l" r="r" t="t"/>
              <a:pathLst>
                <a:path extrusionOk="0" h="25" w="25">
                  <a:moveTo>
                    <a:pt x="0" y="1"/>
                  </a:moveTo>
                  <a:cubicBezTo>
                    <a:pt x="12" y="13"/>
                    <a:pt x="12" y="13"/>
                    <a:pt x="24" y="25"/>
                  </a:cubicBezTo>
                  <a:cubicBezTo>
                    <a:pt x="12" y="13"/>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9"/>
            <p:cNvSpPr/>
            <p:nvPr/>
          </p:nvSpPr>
          <p:spPr>
            <a:xfrm>
              <a:off x="5186675" y="2434825"/>
              <a:ext cx="300" cy="150"/>
            </a:xfrm>
            <a:custGeom>
              <a:rect b="b" l="l" r="r" t="t"/>
              <a:pathLst>
                <a:path extrusionOk="0" h="6" w="12">
                  <a:moveTo>
                    <a:pt x="3" y="0"/>
                  </a:moveTo>
                  <a:cubicBezTo>
                    <a:pt x="1" y="0"/>
                    <a:pt x="3" y="6"/>
                    <a:pt x="11" y="6"/>
                  </a:cubicBezTo>
                  <a:cubicBezTo>
                    <a:pt x="7" y="2"/>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8" name="Google Shape;3138;p9"/>
            <p:cNvSpPr/>
            <p:nvPr/>
          </p:nvSpPr>
          <p:spPr>
            <a:xfrm>
              <a:off x="5186500" y="2434950"/>
              <a:ext cx="475" cy="475"/>
            </a:xfrm>
            <a:custGeom>
              <a:rect b="b" l="l" r="r" t="t"/>
              <a:pathLst>
                <a:path extrusionOk="0" h="19" w="19">
                  <a:moveTo>
                    <a:pt x="18" y="1"/>
                  </a:moveTo>
                  <a:cubicBezTo>
                    <a:pt x="0" y="13"/>
                    <a:pt x="0" y="18"/>
                    <a:pt x="5" y="18"/>
                  </a:cubicBezTo>
                  <a:cubicBezTo>
                    <a:pt x="9" y="18"/>
                    <a:pt x="18" y="13"/>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9" name="Google Shape;3139;p9"/>
            <p:cNvSpPr/>
            <p:nvPr/>
          </p:nvSpPr>
          <p:spPr>
            <a:xfrm>
              <a:off x="5181000" y="2435225"/>
              <a:ext cx="1400" cy="4125"/>
            </a:xfrm>
            <a:custGeom>
              <a:rect b="b" l="l" r="r" t="t"/>
              <a:pathLst>
                <a:path extrusionOk="0" h="165" w="56">
                  <a:moveTo>
                    <a:pt x="12" y="73"/>
                  </a:moveTo>
                  <a:cubicBezTo>
                    <a:pt x="12" y="80"/>
                    <a:pt x="13" y="85"/>
                    <a:pt x="15" y="88"/>
                  </a:cubicBezTo>
                  <a:lnTo>
                    <a:pt x="15" y="88"/>
                  </a:lnTo>
                  <a:cubicBezTo>
                    <a:pt x="15" y="83"/>
                    <a:pt x="14" y="78"/>
                    <a:pt x="12" y="73"/>
                  </a:cubicBezTo>
                  <a:close/>
                  <a:moveTo>
                    <a:pt x="48" y="1"/>
                  </a:moveTo>
                  <a:cubicBezTo>
                    <a:pt x="47" y="1"/>
                    <a:pt x="38" y="87"/>
                    <a:pt x="45" y="97"/>
                  </a:cubicBezTo>
                  <a:lnTo>
                    <a:pt x="45" y="97"/>
                  </a:lnTo>
                  <a:cubicBezTo>
                    <a:pt x="30" y="97"/>
                    <a:pt x="20" y="96"/>
                    <a:pt x="15" y="88"/>
                  </a:cubicBezTo>
                  <a:lnTo>
                    <a:pt x="15" y="88"/>
                  </a:lnTo>
                  <a:cubicBezTo>
                    <a:pt x="18" y="120"/>
                    <a:pt x="4" y="158"/>
                    <a:pt x="1" y="158"/>
                  </a:cubicBezTo>
                  <a:cubicBezTo>
                    <a:pt x="0" y="158"/>
                    <a:pt x="0" y="157"/>
                    <a:pt x="0" y="156"/>
                  </a:cubicBezTo>
                  <a:lnTo>
                    <a:pt x="0" y="156"/>
                  </a:lnTo>
                  <a:cubicBezTo>
                    <a:pt x="0" y="162"/>
                    <a:pt x="2" y="165"/>
                    <a:pt x="5" y="165"/>
                  </a:cubicBezTo>
                  <a:cubicBezTo>
                    <a:pt x="14" y="165"/>
                    <a:pt x="35" y="138"/>
                    <a:pt x="46" y="98"/>
                  </a:cubicBezTo>
                  <a:lnTo>
                    <a:pt x="46" y="98"/>
                  </a:lnTo>
                  <a:cubicBezTo>
                    <a:pt x="46" y="98"/>
                    <a:pt x="46" y="98"/>
                    <a:pt x="46" y="98"/>
                  </a:cubicBezTo>
                  <a:cubicBezTo>
                    <a:pt x="47" y="98"/>
                    <a:pt x="47" y="97"/>
                    <a:pt x="48" y="97"/>
                  </a:cubicBezTo>
                  <a:cubicBezTo>
                    <a:pt x="47" y="97"/>
                    <a:pt x="47" y="97"/>
                    <a:pt x="46" y="97"/>
                  </a:cubicBezTo>
                  <a:lnTo>
                    <a:pt x="46" y="97"/>
                  </a:lnTo>
                  <a:cubicBezTo>
                    <a:pt x="53" y="70"/>
                    <a:pt x="56" y="37"/>
                    <a:pt x="48" y="2"/>
                  </a:cubicBezTo>
                  <a:cubicBezTo>
                    <a:pt x="48" y="1"/>
                    <a:pt x="48"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9"/>
            <p:cNvSpPr/>
            <p:nvPr/>
          </p:nvSpPr>
          <p:spPr>
            <a:xfrm>
              <a:off x="5182175" y="2434150"/>
              <a:ext cx="1075" cy="1150"/>
            </a:xfrm>
            <a:custGeom>
              <a:rect b="b" l="l" r="r" t="t"/>
              <a:pathLst>
                <a:path extrusionOk="0" h="46" w="43">
                  <a:moveTo>
                    <a:pt x="15" y="1"/>
                  </a:moveTo>
                  <a:cubicBezTo>
                    <a:pt x="10" y="1"/>
                    <a:pt x="4" y="9"/>
                    <a:pt x="1" y="33"/>
                  </a:cubicBezTo>
                  <a:cubicBezTo>
                    <a:pt x="13" y="33"/>
                    <a:pt x="37" y="45"/>
                    <a:pt x="37" y="45"/>
                  </a:cubicBezTo>
                  <a:cubicBezTo>
                    <a:pt x="37" y="45"/>
                    <a:pt x="38" y="45"/>
                    <a:pt x="38" y="45"/>
                  </a:cubicBezTo>
                  <a:cubicBezTo>
                    <a:pt x="43" y="45"/>
                    <a:pt x="28"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9"/>
            <p:cNvSpPr/>
            <p:nvPr/>
          </p:nvSpPr>
          <p:spPr>
            <a:xfrm>
              <a:off x="5183475" y="2434875"/>
              <a:ext cx="1375" cy="2175"/>
            </a:xfrm>
            <a:custGeom>
              <a:rect b="b" l="l" r="r" t="t"/>
              <a:pathLst>
                <a:path extrusionOk="0" h="87" w="55">
                  <a:moveTo>
                    <a:pt x="43" y="0"/>
                  </a:moveTo>
                  <a:lnTo>
                    <a:pt x="43" y="0"/>
                  </a:lnTo>
                  <a:cubicBezTo>
                    <a:pt x="40" y="0"/>
                    <a:pt x="37" y="5"/>
                    <a:pt x="32" y="16"/>
                  </a:cubicBezTo>
                  <a:cubicBezTo>
                    <a:pt x="32" y="16"/>
                    <a:pt x="32" y="16"/>
                    <a:pt x="32" y="16"/>
                  </a:cubicBezTo>
                  <a:lnTo>
                    <a:pt x="32" y="16"/>
                  </a:lnTo>
                  <a:cubicBezTo>
                    <a:pt x="32" y="16"/>
                    <a:pt x="32" y="16"/>
                    <a:pt x="32" y="16"/>
                  </a:cubicBezTo>
                  <a:lnTo>
                    <a:pt x="32" y="16"/>
                  </a:lnTo>
                  <a:cubicBezTo>
                    <a:pt x="32" y="16"/>
                    <a:pt x="32" y="16"/>
                    <a:pt x="32" y="16"/>
                  </a:cubicBezTo>
                  <a:lnTo>
                    <a:pt x="32" y="16"/>
                  </a:lnTo>
                  <a:cubicBezTo>
                    <a:pt x="31" y="16"/>
                    <a:pt x="31" y="16"/>
                    <a:pt x="30" y="16"/>
                  </a:cubicBezTo>
                  <a:lnTo>
                    <a:pt x="30" y="16"/>
                  </a:lnTo>
                  <a:cubicBezTo>
                    <a:pt x="31" y="16"/>
                    <a:pt x="31" y="16"/>
                    <a:pt x="32" y="16"/>
                  </a:cubicBezTo>
                  <a:lnTo>
                    <a:pt x="32" y="16"/>
                  </a:lnTo>
                  <a:cubicBezTo>
                    <a:pt x="24" y="16"/>
                    <a:pt x="0" y="21"/>
                    <a:pt x="3" y="21"/>
                  </a:cubicBezTo>
                  <a:cubicBezTo>
                    <a:pt x="4" y="21"/>
                    <a:pt x="12" y="20"/>
                    <a:pt x="30" y="16"/>
                  </a:cubicBezTo>
                  <a:lnTo>
                    <a:pt x="30" y="16"/>
                  </a:lnTo>
                  <a:cubicBezTo>
                    <a:pt x="27" y="17"/>
                    <a:pt x="27" y="22"/>
                    <a:pt x="27" y="26"/>
                  </a:cubicBezTo>
                  <a:lnTo>
                    <a:pt x="27" y="26"/>
                  </a:lnTo>
                  <a:cubicBezTo>
                    <a:pt x="29" y="22"/>
                    <a:pt x="30" y="19"/>
                    <a:pt x="32" y="16"/>
                  </a:cubicBezTo>
                  <a:lnTo>
                    <a:pt x="32" y="16"/>
                  </a:lnTo>
                  <a:cubicBezTo>
                    <a:pt x="32" y="27"/>
                    <a:pt x="31" y="31"/>
                    <a:pt x="30" y="31"/>
                  </a:cubicBezTo>
                  <a:cubicBezTo>
                    <a:pt x="28" y="31"/>
                    <a:pt x="27" y="29"/>
                    <a:pt x="27" y="26"/>
                  </a:cubicBezTo>
                  <a:lnTo>
                    <a:pt x="27" y="26"/>
                  </a:lnTo>
                  <a:cubicBezTo>
                    <a:pt x="17" y="46"/>
                    <a:pt x="10" y="67"/>
                    <a:pt x="20" y="87"/>
                  </a:cubicBezTo>
                  <a:cubicBezTo>
                    <a:pt x="49" y="87"/>
                    <a:pt x="55" y="0"/>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2" name="Google Shape;3142;p9"/>
            <p:cNvSpPr/>
            <p:nvPr/>
          </p:nvSpPr>
          <p:spPr>
            <a:xfrm>
              <a:off x="5189325" y="2439125"/>
              <a:ext cx="25" cy="325"/>
            </a:xfrm>
            <a:custGeom>
              <a:rect b="b" l="l" r="r" t="t"/>
              <a:pathLst>
                <a:path extrusionOk="0" h="13" w="1">
                  <a:moveTo>
                    <a:pt x="1" y="12"/>
                  </a:moveTo>
                  <a:cubicBezTo>
                    <a:pt x="1" y="12"/>
                    <a:pt x="1" y="12"/>
                    <a:pt x="1" y="0"/>
                  </a:cubicBezTo>
                  <a:cubicBezTo>
                    <a:pt x="1" y="12"/>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3" name="Google Shape;3143;p9"/>
            <p:cNvSpPr/>
            <p:nvPr/>
          </p:nvSpPr>
          <p:spPr>
            <a:xfrm>
              <a:off x="5188500" y="2437025"/>
              <a:ext cx="1325" cy="2325"/>
            </a:xfrm>
            <a:custGeom>
              <a:rect b="b" l="l" r="r" t="t"/>
              <a:pathLst>
                <a:path extrusionOk="0" h="93" w="53">
                  <a:moveTo>
                    <a:pt x="10" y="1"/>
                  </a:moveTo>
                  <a:cubicBezTo>
                    <a:pt x="1" y="10"/>
                    <a:pt x="5" y="19"/>
                    <a:pt x="13" y="27"/>
                  </a:cubicBezTo>
                  <a:lnTo>
                    <a:pt x="13" y="27"/>
                  </a:lnTo>
                  <a:cubicBezTo>
                    <a:pt x="11" y="19"/>
                    <a:pt x="10" y="10"/>
                    <a:pt x="10" y="1"/>
                  </a:cubicBezTo>
                  <a:close/>
                  <a:moveTo>
                    <a:pt x="13" y="27"/>
                  </a:moveTo>
                  <a:cubicBezTo>
                    <a:pt x="17" y="42"/>
                    <a:pt x="22" y="57"/>
                    <a:pt x="22" y="72"/>
                  </a:cubicBezTo>
                  <a:cubicBezTo>
                    <a:pt x="28" y="66"/>
                    <a:pt x="32" y="64"/>
                    <a:pt x="34" y="64"/>
                  </a:cubicBezTo>
                  <a:cubicBezTo>
                    <a:pt x="43" y="64"/>
                    <a:pt x="35" y="92"/>
                    <a:pt x="37" y="92"/>
                  </a:cubicBezTo>
                  <a:cubicBezTo>
                    <a:pt x="37" y="92"/>
                    <a:pt x="40" y="87"/>
                    <a:pt x="45" y="72"/>
                  </a:cubicBezTo>
                  <a:cubicBezTo>
                    <a:pt x="53" y="57"/>
                    <a:pt x="27" y="42"/>
                    <a:pt x="13" y="2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9"/>
            <p:cNvSpPr/>
            <p:nvPr/>
          </p:nvSpPr>
          <p:spPr>
            <a:xfrm>
              <a:off x="5185450" y="2437325"/>
              <a:ext cx="1225" cy="925"/>
            </a:xfrm>
            <a:custGeom>
              <a:rect b="b" l="l" r="r" t="t"/>
              <a:pathLst>
                <a:path extrusionOk="0" h="37" w="49">
                  <a:moveTo>
                    <a:pt x="48" y="1"/>
                  </a:moveTo>
                  <a:cubicBezTo>
                    <a:pt x="1" y="1"/>
                    <a:pt x="37" y="13"/>
                    <a:pt x="25" y="37"/>
                  </a:cubicBezTo>
                  <a:cubicBezTo>
                    <a:pt x="37" y="13"/>
                    <a:pt x="37" y="25"/>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9"/>
            <p:cNvSpPr/>
            <p:nvPr/>
          </p:nvSpPr>
          <p:spPr>
            <a:xfrm>
              <a:off x="5181600" y="2433775"/>
              <a:ext cx="600" cy="1200"/>
            </a:xfrm>
            <a:custGeom>
              <a:rect b="b" l="l" r="r" t="t"/>
              <a:pathLst>
                <a:path extrusionOk="0" h="48" w="24">
                  <a:moveTo>
                    <a:pt x="24" y="0"/>
                  </a:moveTo>
                  <a:lnTo>
                    <a:pt x="24" y="0"/>
                  </a:lnTo>
                  <a:cubicBezTo>
                    <a:pt x="12" y="24"/>
                    <a:pt x="12" y="36"/>
                    <a:pt x="0" y="48"/>
                  </a:cubicBezTo>
                  <a:cubicBezTo>
                    <a:pt x="24" y="36"/>
                    <a:pt x="12" y="2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9"/>
            <p:cNvSpPr/>
            <p:nvPr/>
          </p:nvSpPr>
          <p:spPr>
            <a:xfrm>
              <a:off x="5180700" y="2434050"/>
              <a:ext cx="625" cy="325"/>
            </a:xfrm>
            <a:custGeom>
              <a:rect b="b" l="l" r="r" t="t"/>
              <a:pathLst>
                <a:path extrusionOk="0" h="13" w="25">
                  <a:moveTo>
                    <a:pt x="0" y="13"/>
                  </a:moveTo>
                  <a:cubicBezTo>
                    <a:pt x="0" y="13"/>
                    <a:pt x="24"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9"/>
            <p:cNvSpPr/>
            <p:nvPr/>
          </p:nvSpPr>
          <p:spPr>
            <a:xfrm>
              <a:off x="5151525" y="2431875"/>
              <a:ext cx="925" cy="1025"/>
            </a:xfrm>
            <a:custGeom>
              <a:rect b="b" l="l" r="r" t="t"/>
              <a:pathLst>
                <a:path extrusionOk="0" h="41" w="37">
                  <a:moveTo>
                    <a:pt x="21" y="0"/>
                  </a:moveTo>
                  <a:cubicBezTo>
                    <a:pt x="18" y="0"/>
                    <a:pt x="15" y="2"/>
                    <a:pt x="12" y="5"/>
                  </a:cubicBezTo>
                  <a:cubicBezTo>
                    <a:pt x="0" y="40"/>
                    <a:pt x="24" y="28"/>
                    <a:pt x="36" y="40"/>
                  </a:cubicBezTo>
                  <a:cubicBezTo>
                    <a:pt x="36" y="13"/>
                    <a:pt x="29"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8" name="Google Shape;3148;p9"/>
            <p:cNvSpPr/>
            <p:nvPr/>
          </p:nvSpPr>
          <p:spPr>
            <a:xfrm>
              <a:off x="5132475" y="2434950"/>
              <a:ext cx="1500" cy="1525"/>
            </a:xfrm>
            <a:custGeom>
              <a:rect b="b" l="l" r="r" t="t"/>
              <a:pathLst>
                <a:path extrusionOk="0" h="61" w="60">
                  <a:moveTo>
                    <a:pt x="12" y="48"/>
                  </a:moveTo>
                  <a:cubicBezTo>
                    <a:pt x="0" y="60"/>
                    <a:pt x="60" y="1"/>
                    <a:pt x="12" y="48"/>
                  </a:cubicBezTo>
                  <a:cubicBezTo>
                    <a:pt x="12" y="48"/>
                    <a:pt x="24" y="36"/>
                    <a:pt x="12"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9" name="Google Shape;3149;p9"/>
            <p:cNvSpPr/>
            <p:nvPr/>
          </p:nvSpPr>
          <p:spPr>
            <a:xfrm>
              <a:off x="5104500" y="2439125"/>
              <a:ext cx="500" cy="700"/>
            </a:xfrm>
            <a:custGeom>
              <a:rect b="b" l="l" r="r" t="t"/>
              <a:pathLst>
                <a:path extrusionOk="0" h="28" w="20">
                  <a:moveTo>
                    <a:pt x="12" y="0"/>
                  </a:moveTo>
                  <a:lnTo>
                    <a:pt x="0" y="24"/>
                  </a:lnTo>
                  <a:cubicBezTo>
                    <a:pt x="5" y="26"/>
                    <a:pt x="8" y="27"/>
                    <a:pt x="10" y="27"/>
                  </a:cubicBezTo>
                  <a:cubicBezTo>
                    <a:pt x="20" y="27"/>
                    <a:pt x="12" y="1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0" name="Google Shape;3150;p9"/>
            <p:cNvSpPr/>
            <p:nvPr/>
          </p:nvSpPr>
          <p:spPr>
            <a:xfrm>
              <a:off x="5168200" y="2433750"/>
              <a:ext cx="900" cy="600"/>
            </a:xfrm>
            <a:custGeom>
              <a:rect b="b" l="l" r="r" t="t"/>
              <a:pathLst>
                <a:path extrusionOk="0" h="24" w="36">
                  <a:moveTo>
                    <a:pt x="0" y="1"/>
                  </a:moveTo>
                  <a:cubicBezTo>
                    <a:pt x="8" y="9"/>
                    <a:pt x="17" y="23"/>
                    <a:pt x="25" y="23"/>
                  </a:cubicBezTo>
                  <a:cubicBezTo>
                    <a:pt x="29" y="23"/>
                    <a:pt x="32" y="20"/>
                    <a:pt x="36" y="13"/>
                  </a:cubicBezTo>
                  <a:cubicBezTo>
                    <a:pt x="24"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1" name="Google Shape;3151;p9"/>
            <p:cNvSpPr/>
            <p:nvPr/>
          </p:nvSpPr>
          <p:spPr>
            <a:xfrm>
              <a:off x="5167325" y="2433425"/>
              <a:ext cx="900" cy="350"/>
            </a:xfrm>
            <a:custGeom>
              <a:rect b="b" l="l" r="r" t="t"/>
              <a:pathLst>
                <a:path extrusionOk="0" h="14" w="36">
                  <a:moveTo>
                    <a:pt x="5" y="0"/>
                  </a:moveTo>
                  <a:cubicBezTo>
                    <a:pt x="0" y="0"/>
                    <a:pt x="5" y="4"/>
                    <a:pt x="35" y="14"/>
                  </a:cubicBezTo>
                  <a:cubicBezTo>
                    <a:pt x="35" y="7"/>
                    <a:pt x="11"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2" name="Google Shape;3152;p9"/>
            <p:cNvSpPr/>
            <p:nvPr/>
          </p:nvSpPr>
          <p:spPr>
            <a:xfrm>
              <a:off x="5164625" y="2438225"/>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3" name="Google Shape;3153;p9"/>
            <p:cNvSpPr/>
            <p:nvPr/>
          </p:nvSpPr>
          <p:spPr>
            <a:xfrm>
              <a:off x="5176525" y="2434050"/>
              <a:ext cx="325" cy="25"/>
            </a:xfrm>
            <a:custGeom>
              <a:rect b="b" l="l" r="r" t="t"/>
              <a:pathLst>
                <a:path extrusionOk="0" h="1" w="13">
                  <a:moveTo>
                    <a:pt x="1" y="1"/>
                  </a:moveTo>
                  <a:cubicBezTo>
                    <a:pt x="1" y="1"/>
                    <a:pt x="1" y="1"/>
                    <a:pt x="13" y="1"/>
                  </a:cubicBez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4" name="Google Shape;3154;p9"/>
            <p:cNvSpPr/>
            <p:nvPr/>
          </p:nvSpPr>
          <p:spPr>
            <a:xfrm>
              <a:off x="5175325" y="2433750"/>
              <a:ext cx="925" cy="325"/>
            </a:xfrm>
            <a:custGeom>
              <a:rect b="b" l="l" r="r" t="t"/>
              <a:pathLst>
                <a:path extrusionOk="0" h="13" w="37">
                  <a:moveTo>
                    <a:pt x="37" y="13"/>
                  </a:moveTo>
                  <a:cubicBezTo>
                    <a:pt x="37" y="13"/>
                    <a:pt x="1" y="1"/>
                    <a:pt x="37" y="13"/>
                  </a:cubicBezTo>
                  <a:cubicBezTo>
                    <a:pt x="37" y="13"/>
                    <a:pt x="37" y="13"/>
                    <a:pt x="37"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5" name="Google Shape;3155;p9"/>
            <p:cNvSpPr/>
            <p:nvPr/>
          </p:nvSpPr>
          <p:spPr>
            <a:xfrm>
              <a:off x="5087375" y="2435250"/>
              <a:ext cx="175" cy="250"/>
            </a:xfrm>
            <a:custGeom>
              <a:rect b="b" l="l" r="r" t="t"/>
              <a:pathLst>
                <a:path extrusionOk="0" h="10" w="7">
                  <a:moveTo>
                    <a:pt x="7" y="1"/>
                  </a:moveTo>
                  <a:cubicBezTo>
                    <a:pt x="1" y="6"/>
                    <a:pt x="1" y="9"/>
                    <a:pt x="2" y="9"/>
                  </a:cubicBezTo>
                  <a:cubicBezTo>
                    <a:pt x="4" y="9"/>
                    <a:pt x="7" y="6"/>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9"/>
            <p:cNvSpPr/>
            <p:nvPr/>
          </p:nvSpPr>
          <p:spPr>
            <a:xfrm>
              <a:off x="5145575" y="2440300"/>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9"/>
            <p:cNvSpPr/>
            <p:nvPr/>
          </p:nvSpPr>
          <p:spPr>
            <a:xfrm>
              <a:off x="5144675" y="2437925"/>
              <a:ext cx="1525" cy="3000"/>
            </a:xfrm>
            <a:custGeom>
              <a:rect b="b" l="l" r="r" t="t"/>
              <a:pathLst>
                <a:path extrusionOk="0" h="120" w="61">
                  <a:moveTo>
                    <a:pt x="36" y="1"/>
                  </a:moveTo>
                  <a:lnTo>
                    <a:pt x="36" y="1"/>
                  </a:lnTo>
                  <a:cubicBezTo>
                    <a:pt x="24" y="48"/>
                    <a:pt x="13" y="84"/>
                    <a:pt x="1" y="120"/>
                  </a:cubicBezTo>
                  <a:cubicBezTo>
                    <a:pt x="24" y="72"/>
                    <a:pt x="60" y="84"/>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9"/>
            <p:cNvSpPr/>
            <p:nvPr/>
          </p:nvSpPr>
          <p:spPr>
            <a:xfrm>
              <a:off x="5054350" y="2426925"/>
              <a:ext cx="125775" cy="15275"/>
            </a:xfrm>
            <a:custGeom>
              <a:rect b="b" l="l" r="r" t="t"/>
              <a:pathLst>
                <a:path extrusionOk="0" h="611" w="5031">
                  <a:moveTo>
                    <a:pt x="851" y="60"/>
                  </a:moveTo>
                  <a:cubicBezTo>
                    <a:pt x="852" y="63"/>
                    <a:pt x="854" y="66"/>
                    <a:pt x="855" y="68"/>
                  </a:cubicBezTo>
                  <a:lnTo>
                    <a:pt x="855" y="68"/>
                  </a:lnTo>
                  <a:cubicBezTo>
                    <a:pt x="854" y="66"/>
                    <a:pt x="853" y="63"/>
                    <a:pt x="851" y="60"/>
                  </a:cubicBezTo>
                  <a:close/>
                  <a:moveTo>
                    <a:pt x="1348" y="105"/>
                  </a:moveTo>
                  <a:cubicBezTo>
                    <a:pt x="1342" y="105"/>
                    <a:pt x="1339" y="107"/>
                    <a:pt x="1338" y="109"/>
                  </a:cubicBezTo>
                  <a:lnTo>
                    <a:pt x="1338" y="109"/>
                  </a:lnTo>
                  <a:cubicBezTo>
                    <a:pt x="1345" y="107"/>
                    <a:pt x="1354" y="107"/>
                    <a:pt x="1363" y="107"/>
                  </a:cubicBezTo>
                  <a:cubicBezTo>
                    <a:pt x="1357" y="106"/>
                    <a:pt x="1352" y="105"/>
                    <a:pt x="1348" y="105"/>
                  </a:cubicBezTo>
                  <a:close/>
                  <a:moveTo>
                    <a:pt x="5019" y="286"/>
                  </a:moveTo>
                  <a:cubicBezTo>
                    <a:pt x="5019" y="288"/>
                    <a:pt x="5019" y="291"/>
                    <a:pt x="5020" y="294"/>
                  </a:cubicBezTo>
                  <a:lnTo>
                    <a:pt x="5020" y="294"/>
                  </a:lnTo>
                  <a:cubicBezTo>
                    <a:pt x="5019" y="291"/>
                    <a:pt x="5019" y="289"/>
                    <a:pt x="5019" y="286"/>
                  </a:cubicBezTo>
                  <a:close/>
                  <a:moveTo>
                    <a:pt x="4755" y="301"/>
                  </a:moveTo>
                  <a:cubicBezTo>
                    <a:pt x="4757" y="301"/>
                    <a:pt x="4763" y="304"/>
                    <a:pt x="4769" y="310"/>
                  </a:cubicBezTo>
                  <a:cubicBezTo>
                    <a:pt x="4757" y="304"/>
                    <a:pt x="4754" y="301"/>
                    <a:pt x="4755" y="301"/>
                  </a:cubicBezTo>
                  <a:close/>
                  <a:moveTo>
                    <a:pt x="1351" y="332"/>
                  </a:moveTo>
                  <a:lnTo>
                    <a:pt x="1351" y="332"/>
                  </a:lnTo>
                  <a:cubicBezTo>
                    <a:pt x="1343" y="333"/>
                    <a:pt x="1339" y="347"/>
                    <a:pt x="1342" y="347"/>
                  </a:cubicBezTo>
                  <a:cubicBezTo>
                    <a:pt x="1343" y="347"/>
                    <a:pt x="1346" y="344"/>
                    <a:pt x="1351" y="332"/>
                  </a:cubicBezTo>
                  <a:close/>
                  <a:moveTo>
                    <a:pt x="1401" y="384"/>
                  </a:moveTo>
                  <a:cubicBezTo>
                    <a:pt x="1389" y="390"/>
                    <a:pt x="1392" y="399"/>
                    <a:pt x="1396" y="399"/>
                  </a:cubicBezTo>
                  <a:cubicBezTo>
                    <a:pt x="1398" y="399"/>
                    <a:pt x="1401" y="395"/>
                    <a:pt x="1401" y="384"/>
                  </a:cubicBezTo>
                  <a:close/>
                  <a:moveTo>
                    <a:pt x="4702" y="423"/>
                  </a:moveTo>
                  <a:cubicBezTo>
                    <a:pt x="4700" y="423"/>
                    <a:pt x="4698" y="425"/>
                    <a:pt x="4697" y="429"/>
                  </a:cubicBezTo>
                  <a:cubicBezTo>
                    <a:pt x="4704" y="432"/>
                    <a:pt x="4710" y="436"/>
                    <a:pt x="4716" y="439"/>
                  </a:cubicBezTo>
                  <a:lnTo>
                    <a:pt x="4716" y="439"/>
                  </a:lnTo>
                  <a:cubicBezTo>
                    <a:pt x="4712" y="430"/>
                    <a:pt x="4707" y="423"/>
                    <a:pt x="4702" y="423"/>
                  </a:cubicBezTo>
                  <a:close/>
                  <a:moveTo>
                    <a:pt x="1469" y="435"/>
                  </a:moveTo>
                  <a:cubicBezTo>
                    <a:pt x="1473" y="437"/>
                    <a:pt x="1478" y="439"/>
                    <a:pt x="1482" y="441"/>
                  </a:cubicBezTo>
                  <a:cubicBezTo>
                    <a:pt x="1478" y="439"/>
                    <a:pt x="1474" y="437"/>
                    <a:pt x="1469" y="435"/>
                  </a:cubicBezTo>
                  <a:close/>
                  <a:moveTo>
                    <a:pt x="3161" y="429"/>
                  </a:moveTo>
                  <a:cubicBezTo>
                    <a:pt x="3173" y="429"/>
                    <a:pt x="3185" y="429"/>
                    <a:pt x="3185" y="441"/>
                  </a:cubicBezTo>
                  <a:cubicBezTo>
                    <a:pt x="3185" y="444"/>
                    <a:pt x="3184" y="446"/>
                    <a:pt x="3182" y="446"/>
                  </a:cubicBezTo>
                  <a:cubicBezTo>
                    <a:pt x="3178" y="446"/>
                    <a:pt x="3170" y="437"/>
                    <a:pt x="3161" y="429"/>
                  </a:cubicBezTo>
                  <a:close/>
                  <a:moveTo>
                    <a:pt x="4685" y="453"/>
                  </a:moveTo>
                  <a:cubicBezTo>
                    <a:pt x="4685" y="453"/>
                    <a:pt x="4686" y="455"/>
                    <a:pt x="4688" y="456"/>
                  </a:cubicBezTo>
                  <a:lnTo>
                    <a:pt x="4688" y="456"/>
                  </a:lnTo>
                  <a:cubicBezTo>
                    <a:pt x="4687" y="455"/>
                    <a:pt x="4686" y="454"/>
                    <a:pt x="4685" y="453"/>
                  </a:cubicBezTo>
                  <a:close/>
                  <a:moveTo>
                    <a:pt x="2609" y="464"/>
                  </a:moveTo>
                  <a:cubicBezTo>
                    <a:pt x="2614" y="464"/>
                    <a:pt x="2619" y="470"/>
                    <a:pt x="2625" y="476"/>
                  </a:cubicBezTo>
                  <a:cubicBezTo>
                    <a:pt x="2617" y="485"/>
                    <a:pt x="2609" y="498"/>
                    <a:pt x="2605" y="498"/>
                  </a:cubicBezTo>
                  <a:cubicBezTo>
                    <a:pt x="2603" y="498"/>
                    <a:pt x="2602" y="496"/>
                    <a:pt x="2602" y="488"/>
                  </a:cubicBezTo>
                  <a:cubicBezTo>
                    <a:pt x="2602" y="470"/>
                    <a:pt x="2605" y="464"/>
                    <a:pt x="2609" y="464"/>
                  </a:cubicBezTo>
                  <a:close/>
                  <a:moveTo>
                    <a:pt x="3401" y="484"/>
                  </a:moveTo>
                  <a:cubicBezTo>
                    <a:pt x="3381" y="484"/>
                    <a:pt x="3369" y="488"/>
                    <a:pt x="3376" y="500"/>
                  </a:cubicBezTo>
                  <a:cubicBezTo>
                    <a:pt x="3391" y="500"/>
                    <a:pt x="3402" y="495"/>
                    <a:pt x="3404" y="484"/>
                  </a:cubicBezTo>
                  <a:lnTo>
                    <a:pt x="3404" y="484"/>
                  </a:lnTo>
                  <a:cubicBezTo>
                    <a:pt x="3403" y="484"/>
                    <a:pt x="3402" y="484"/>
                    <a:pt x="3401" y="484"/>
                  </a:cubicBezTo>
                  <a:close/>
                  <a:moveTo>
                    <a:pt x="2867" y="516"/>
                  </a:moveTo>
                  <a:cubicBezTo>
                    <a:pt x="2866" y="518"/>
                    <a:pt x="2865" y="521"/>
                    <a:pt x="2864" y="524"/>
                  </a:cubicBezTo>
                  <a:cubicBezTo>
                    <a:pt x="2865" y="521"/>
                    <a:pt x="2866" y="518"/>
                    <a:pt x="2867" y="516"/>
                  </a:cubicBezTo>
                  <a:close/>
                  <a:moveTo>
                    <a:pt x="3259" y="523"/>
                  </a:moveTo>
                  <a:cubicBezTo>
                    <a:pt x="3258" y="523"/>
                    <a:pt x="3257" y="524"/>
                    <a:pt x="3256" y="524"/>
                  </a:cubicBezTo>
                  <a:cubicBezTo>
                    <a:pt x="3256" y="525"/>
                    <a:pt x="3257" y="525"/>
                    <a:pt x="3257" y="525"/>
                  </a:cubicBezTo>
                  <a:cubicBezTo>
                    <a:pt x="3257" y="525"/>
                    <a:pt x="3258" y="524"/>
                    <a:pt x="3259" y="523"/>
                  </a:cubicBezTo>
                  <a:close/>
                  <a:moveTo>
                    <a:pt x="2753" y="536"/>
                  </a:moveTo>
                  <a:cubicBezTo>
                    <a:pt x="2741" y="547"/>
                    <a:pt x="2738" y="556"/>
                    <a:pt x="2756" y="560"/>
                  </a:cubicBezTo>
                  <a:cubicBezTo>
                    <a:pt x="2755" y="551"/>
                    <a:pt x="2754" y="543"/>
                    <a:pt x="2753" y="536"/>
                  </a:cubicBezTo>
                  <a:close/>
                  <a:moveTo>
                    <a:pt x="4575" y="490"/>
                  </a:moveTo>
                  <a:cubicBezTo>
                    <a:pt x="4566" y="490"/>
                    <a:pt x="4557" y="498"/>
                    <a:pt x="4545" y="509"/>
                  </a:cubicBezTo>
                  <a:lnTo>
                    <a:pt x="4545" y="509"/>
                  </a:lnTo>
                  <a:cubicBezTo>
                    <a:pt x="4545" y="509"/>
                    <a:pt x="4544" y="508"/>
                    <a:pt x="4543" y="508"/>
                  </a:cubicBezTo>
                  <a:lnTo>
                    <a:pt x="4543" y="508"/>
                  </a:lnTo>
                  <a:cubicBezTo>
                    <a:pt x="4542" y="510"/>
                    <a:pt x="4542" y="511"/>
                    <a:pt x="4542" y="512"/>
                  </a:cubicBezTo>
                  <a:cubicBezTo>
                    <a:pt x="4543" y="511"/>
                    <a:pt x="4544" y="510"/>
                    <a:pt x="4545" y="509"/>
                  </a:cubicBezTo>
                  <a:lnTo>
                    <a:pt x="4545" y="509"/>
                  </a:lnTo>
                  <a:cubicBezTo>
                    <a:pt x="4553" y="511"/>
                    <a:pt x="4556" y="512"/>
                    <a:pt x="4554" y="512"/>
                  </a:cubicBezTo>
                  <a:cubicBezTo>
                    <a:pt x="4578" y="548"/>
                    <a:pt x="4530" y="512"/>
                    <a:pt x="4542" y="560"/>
                  </a:cubicBezTo>
                  <a:cubicBezTo>
                    <a:pt x="4554" y="536"/>
                    <a:pt x="4578" y="524"/>
                    <a:pt x="4602" y="512"/>
                  </a:cubicBezTo>
                  <a:cubicBezTo>
                    <a:pt x="4591" y="496"/>
                    <a:pt x="4583" y="490"/>
                    <a:pt x="4575" y="490"/>
                  </a:cubicBezTo>
                  <a:close/>
                  <a:moveTo>
                    <a:pt x="4201" y="564"/>
                  </a:moveTo>
                  <a:lnTo>
                    <a:pt x="4201" y="564"/>
                  </a:lnTo>
                  <a:cubicBezTo>
                    <a:pt x="4203" y="575"/>
                    <a:pt x="4206" y="586"/>
                    <a:pt x="4209" y="595"/>
                  </a:cubicBezTo>
                  <a:cubicBezTo>
                    <a:pt x="4212" y="579"/>
                    <a:pt x="4208" y="569"/>
                    <a:pt x="4201" y="564"/>
                  </a:cubicBezTo>
                  <a:close/>
                  <a:moveTo>
                    <a:pt x="137" y="0"/>
                  </a:moveTo>
                  <a:cubicBezTo>
                    <a:pt x="149" y="24"/>
                    <a:pt x="125" y="48"/>
                    <a:pt x="125" y="83"/>
                  </a:cubicBezTo>
                  <a:cubicBezTo>
                    <a:pt x="110" y="61"/>
                    <a:pt x="73" y="35"/>
                    <a:pt x="43" y="35"/>
                  </a:cubicBezTo>
                  <a:cubicBezTo>
                    <a:pt x="25" y="35"/>
                    <a:pt x="11" y="45"/>
                    <a:pt x="6" y="72"/>
                  </a:cubicBezTo>
                  <a:cubicBezTo>
                    <a:pt x="6" y="71"/>
                    <a:pt x="5" y="70"/>
                    <a:pt x="5" y="70"/>
                  </a:cubicBezTo>
                  <a:lnTo>
                    <a:pt x="5" y="70"/>
                  </a:lnTo>
                  <a:cubicBezTo>
                    <a:pt x="1" y="70"/>
                    <a:pt x="56" y="292"/>
                    <a:pt x="114" y="292"/>
                  </a:cubicBezTo>
                  <a:cubicBezTo>
                    <a:pt x="126" y="292"/>
                    <a:pt x="137" y="283"/>
                    <a:pt x="149" y="262"/>
                  </a:cubicBezTo>
                  <a:cubicBezTo>
                    <a:pt x="149" y="274"/>
                    <a:pt x="149" y="286"/>
                    <a:pt x="149" y="298"/>
                  </a:cubicBezTo>
                  <a:cubicBezTo>
                    <a:pt x="155" y="282"/>
                    <a:pt x="170" y="277"/>
                    <a:pt x="189" y="277"/>
                  </a:cubicBezTo>
                  <a:cubicBezTo>
                    <a:pt x="245" y="277"/>
                    <a:pt x="337" y="325"/>
                    <a:pt x="363" y="334"/>
                  </a:cubicBezTo>
                  <a:cubicBezTo>
                    <a:pt x="363" y="318"/>
                    <a:pt x="358" y="298"/>
                    <a:pt x="364" y="298"/>
                  </a:cubicBezTo>
                  <a:cubicBezTo>
                    <a:pt x="368" y="298"/>
                    <a:pt x="374" y="304"/>
                    <a:pt x="387" y="322"/>
                  </a:cubicBezTo>
                  <a:cubicBezTo>
                    <a:pt x="411" y="274"/>
                    <a:pt x="339" y="322"/>
                    <a:pt x="363" y="262"/>
                  </a:cubicBezTo>
                  <a:lnTo>
                    <a:pt x="363" y="262"/>
                  </a:lnTo>
                  <a:cubicBezTo>
                    <a:pt x="375" y="334"/>
                    <a:pt x="482" y="274"/>
                    <a:pt x="482" y="345"/>
                  </a:cubicBezTo>
                  <a:cubicBezTo>
                    <a:pt x="484" y="347"/>
                    <a:pt x="486" y="348"/>
                    <a:pt x="488" y="348"/>
                  </a:cubicBezTo>
                  <a:cubicBezTo>
                    <a:pt x="500" y="348"/>
                    <a:pt x="518" y="320"/>
                    <a:pt x="518" y="310"/>
                  </a:cubicBezTo>
                  <a:cubicBezTo>
                    <a:pt x="554" y="345"/>
                    <a:pt x="554" y="357"/>
                    <a:pt x="530" y="369"/>
                  </a:cubicBezTo>
                  <a:cubicBezTo>
                    <a:pt x="546" y="369"/>
                    <a:pt x="556" y="375"/>
                    <a:pt x="569" y="375"/>
                  </a:cubicBezTo>
                  <a:cubicBezTo>
                    <a:pt x="575" y="375"/>
                    <a:pt x="582" y="373"/>
                    <a:pt x="589" y="369"/>
                  </a:cubicBezTo>
                  <a:cubicBezTo>
                    <a:pt x="589" y="369"/>
                    <a:pt x="578" y="357"/>
                    <a:pt x="566" y="357"/>
                  </a:cubicBezTo>
                  <a:cubicBezTo>
                    <a:pt x="658" y="337"/>
                    <a:pt x="795" y="307"/>
                    <a:pt x="884" y="307"/>
                  </a:cubicBezTo>
                  <a:cubicBezTo>
                    <a:pt x="898" y="307"/>
                    <a:pt x="911" y="308"/>
                    <a:pt x="923" y="310"/>
                  </a:cubicBezTo>
                  <a:cubicBezTo>
                    <a:pt x="923" y="334"/>
                    <a:pt x="935" y="345"/>
                    <a:pt x="923" y="369"/>
                  </a:cubicBezTo>
                  <a:cubicBezTo>
                    <a:pt x="959" y="357"/>
                    <a:pt x="982" y="334"/>
                    <a:pt x="994" y="286"/>
                  </a:cubicBezTo>
                  <a:cubicBezTo>
                    <a:pt x="994" y="298"/>
                    <a:pt x="1006" y="310"/>
                    <a:pt x="1006" y="322"/>
                  </a:cubicBezTo>
                  <a:cubicBezTo>
                    <a:pt x="1006" y="298"/>
                    <a:pt x="1030" y="286"/>
                    <a:pt x="1042" y="274"/>
                  </a:cubicBezTo>
                  <a:lnTo>
                    <a:pt x="1042" y="274"/>
                  </a:lnTo>
                  <a:cubicBezTo>
                    <a:pt x="959" y="357"/>
                    <a:pt x="1137" y="357"/>
                    <a:pt x="1149" y="381"/>
                  </a:cubicBezTo>
                  <a:cubicBezTo>
                    <a:pt x="1173" y="322"/>
                    <a:pt x="1078" y="334"/>
                    <a:pt x="1125" y="286"/>
                  </a:cubicBezTo>
                  <a:cubicBezTo>
                    <a:pt x="1131" y="282"/>
                    <a:pt x="1136" y="280"/>
                    <a:pt x="1142" y="280"/>
                  </a:cubicBezTo>
                  <a:cubicBezTo>
                    <a:pt x="1181" y="280"/>
                    <a:pt x="1210" y="381"/>
                    <a:pt x="1220" y="381"/>
                  </a:cubicBezTo>
                  <a:cubicBezTo>
                    <a:pt x="1226" y="387"/>
                    <a:pt x="1233" y="389"/>
                    <a:pt x="1241" y="389"/>
                  </a:cubicBezTo>
                  <a:cubicBezTo>
                    <a:pt x="1269" y="389"/>
                    <a:pt x="1307" y="361"/>
                    <a:pt x="1316" y="334"/>
                  </a:cubicBezTo>
                  <a:cubicBezTo>
                    <a:pt x="1292" y="334"/>
                    <a:pt x="1280" y="345"/>
                    <a:pt x="1268" y="345"/>
                  </a:cubicBezTo>
                  <a:cubicBezTo>
                    <a:pt x="1292" y="310"/>
                    <a:pt x="1316" y="298"/>
                    <a:pt x="1363" y="298"/>
                  </a:cubicBezTo>
                  <a:cubicBezTo>
                    <a:pt x="1358" y="314"/>
                    <a:pt x="1354" y="325"/>
                    <a:pt x="1351" y="332"/>
                  </a:cubicBezTo>
                  <a:lnTo>
                    <a:pt x="1351" y="332"/>
                  </a:lnTo>
                  <a:cubicBezTo>
                    <a:pt x="1351" y="332"/>
                    <a:pt x="1351" y="332"/>
                    <a:pt x="1351" y="332"/>
                  </a:cubicBezTo>
                  <a:cubicBezTo>
                    <a:pt x="1354" y="332"/>
                    <a:pt x="1359" y="336"/>
                    <a:pt x="1363" y="345"/>
                  </a:cubicBezTo>
                  <a:cubicBezTo>
                    <a:pt x="1363" y="393"/>
                    <a:pt x="1316" y="357"/>
                    <a:pt x="1280" y="393"/>
                  </a:cubicBezTo>
                  <a:cubicBezTo>
                    <a:pt x="1284" y="397"/>
                    <a:pt x="1288" y="398"/>
                    <a:pt x="1292" y="398"/>
                  </a:cubicBezTo>
                  <a:cubicBezTo>
                    <a:pt x="1304" y="398"/>
                    <a:pt x="1317" y="384"/>
                    <a:pt x="1322" y="384"/>
                  </a:cubicBezTo>
                  <a:lnTo>
                    <a:pt x="1322" y="384"/>
                  </a:lnTo>
                  <a:cubicBezTo>
                    <a:pt x="1325" y="384"/>
                    <a:pt x="1324" y="392"/>
                    <a:pt x="1316" y="417"/>
                  </a:cubicBezTo>
                  <a:cubicBezTo>
                    <a:pt x="1324" y="392"/>
                    <a:pt x="1332" y="386"/>
                    <a:pt x="1341" y="386"/>
                  </a:cubicBezTo>
                  <a:cubicBezTo>
                    <a:pt x="1350" y="386"/>
                    <a:pt x="1359" y="392"/>
                    <a:pt x="1369" y="392"/>
                  </a:cubicBezTo>
                  <a:cubicBezTo>
                    <a:pt x="1378" y="392"/>
                    <a:pt x="1388" y="387"/>
                    <a:pt x="1399" y="369"/>
                  </a:cubicBezTo>
                  <a:lnTo>
                    <a:pt x="1399" y="369"/>
                  </a:lnTo>
                  <a:cubicBezTo>
                    <a:pt x="1400" y="375"/>
                    <a:pt x="1401" y="380"/>
                    <a:pt x="1401" y="384"/>
                  </a:cubicBezTo>
                  <a:lnTo>
                    <a:pt x="1401" y="384"/>
                  </a:lnTo>
                  <a:cubicBezTo>
                    <a:pt x="1406" y="383"/>
                    <a:pt x="1413" y="381"/>
                    <a:pt x="1423" y="381"/>
                  </a:cubicBezTo>
                  <a:cubicBezTo>
                    <a:pt x="1423" y="405"/>
                    <a:pt x="1411" y="417"/>
                    <a:pt x="1399" y="429"/>
                  </a:cubicBezTo>
                  <a:cubicBezTo>
                    <a:pt x="1428" y="429"/>
                    <a:pt x="1450" y="429"/>
                    <a:pt x="1469" y="435"/>
                  </a:cubicBezTo>
                  <a:lnTo>
                    <a:pt x="1469" y="435"/>
                  </a:lnTo>
                  <a:cubicBezTo>
                    <a:pt x="1444" y="422"/>
                    <a:pt x="1436" y="402"/>
                    <a:pt x="1447" y="381"/>
                  </a:cubicBezTo>
                  <a:cubicBezTo>
                    <a:pt x="1455" y="376"/>
                    <a:pt x="1461" y="374"/>
                    <a:pt x="1466" y="374"/>
                  </a:cubicBezTo>
                  <a:cubicBezTo>
                    <a:pt x="1500" y="374"/>
                    <a:pt x="1493" y="453"/>
                    <a:pt x="1544" y="453"/>
                  </a:cubicBezTo>
                  <a:cubicBezTo>
                    <a:pt x="1547" y="453"/>
                    <a:pt x="1550" y="453"/>
                    <a:pt x="1554" y="453"/>
                  </a:cubicBezTo>
                  <a:cubicBezTo>
                    <a:pt x="1530" y="453"/>
                    <a:pt x="1530" y="441"/>
                    <a:pt x="1530" y="417"/>
                  </a:cubicBezTo>
                  <a:lnTo>
                    <a:pt x="1530" y="417"/>
                  </a:lnTo>
                  <a:cubicBezTo>
                    <a:pt x="1556" y="435"/>
                    <a:pt x="1568" y="442"/>
                    <a:pt x="1575" y="442"/>
                  </a:cubicBezTo>
                  <a:cubicBezTo>
                    <a:pt x="1590" y="442"/>
                    <a:pt x="1579" y="406"/>
                    <a:pt x="1637" y="381"/>
                  </a:cubicBezTo>
                  <a:lnTo>
                    <a:pt x="1637" y="381"/>
                  </a:lnTo>
                  <a:cubicBezTo>
                    <a:pt x="1625" y="393"/>
                    <a:pt x="1625" y="405"/>
                    <a:pt x="1625" y="417"/>
                  </a:cubicBezTo>
                  <a:cubicBezTo>
                    <a:pt x="1632" y="420"/>
                    <a:pt x="1637" y="421"/>
                    <a:pt x="1642" y="421"/>
                  </a:cubicBezTo>
                  <a:cubicBezTo>
                    <a:pt x="1673" y="421"/>
                    <a:pt x="1659" y="365"/>
                    <a:pt x="1684" y="365"/>
                  </a:cubicBezTo>
                  <a:cubicBezTo>
                    <a:pt x="1687" y="365"/>
                    <a:pt x="1691" y="367"/>
                    <a:pt x="1697" y="369"/>
                  </a:cubicBezTo>
                  <a:cubicBezTo>
                    <a:pt x="1685" y="393"/>
                    <a:pt x="1685" y="405"/>
                    <a:pt x="1673" y="417"/>
                  </a:cubicBezTo>
                  <a:cubicBezTo>
                    <a:pt x="1675" y="419"/>
                    <a:pt x="1677" y="419"/>
                    <a:pt x="1679" y="419"/>
                  </a:cubicBezTo>
                  <a:cubicBezTo>
                    <a:pt x="1683" y="419"/>
                    <a:pt x="1687" y="415"/>
                    <a:pt x="1689" y="415"/>
                  </a:cubicBezTo>
                  <a:lnTo>
                    <a:pt x="1689" y="415"/>
                  </a:lnTo>
                  <a:cubicBezTo>
                    <a:pt x="1691" y="415"/>
                    <a:pt x="1690" y="420"/>
                    <a:pt x="1685" y="441"/>
                  </a:cubicBezTo>
                  <a:cubicBezTo>
                    <a:pt x="1695" y="441"/>
                    <a:pt x="1771" y="394"/>
                    <a:pt x="1780" y="383"/>
                  </a:cubicBezTo>
                  <a:lnTo>
                    <a:pt x="1780" y="383"/>
                  </a:lnTo>
                  <a:cubicBezTo>
                    <a:pt x="1781" y="405"/>
                    <a:pt x="1792" y="405"/>
                    <a:pt x="1804" y="405"/>
                  </a:cubicBezTo>
                  <a:cubicBezTo>
                    <a:pt x="1796" y="427"/>
                    <a:pt x="1791" y="433"/>
                    <a:pt x="1788" y="433"/>
                  </a:cubicBezTo>
                  <a:cubicBezTo>
                    <a:pt x="1783" y="433"/>
                    <a:pt x="1780" y="424"/>
                    <a:pt x="1777" y="424"/>
                  </a:cubicBezTo>
                  <a:cubicBezTo>
                    <a:pt x="1774" y="424"/>
                    <a:pt x="1772" y="430"/>
                    <a:pt x="1768" y="453"/>
                  </a:cubicBezTo>
                  <a:cubicBezTo>
                    <a:pt x="1777" y="461"/>
                    <a:pt x="1791" y="469"/>
                    <a:pt x="1803" y="469"/>
                  </a:cubicBezTo>
                  <a:cubicBezTo>
                    <a:pt x="1808" y="469"/>
                    <a:pt x="1812" y="468"/>
                    <a:pt x="1816" y="464"/>
                  </a:cubicBezTo>
                  <a:cubicBezTo>
                    <a:pt x="1792" y="453"/>
                    <a:pt x="1852" y="417"/>
                    <a:pt x="1863" y="405"/>
                  </a:cubicBezTo>
                  <a:cubicBezTo>
                    <a:pt x="1863" y="417"/>
                    <a:pt x="1923" y="453"/>
                    <a:pt x="1863" y="488"/>
                  </a:cubicBezTo>
                  <a:cubicBezTo>
                    <a:pt x="1895" y="488"/>
                    <a:pt x="1961" y="475"/>
                    <a:pt x="2022" y="475"/>
                  </a:cubicBezTo>
                  <a:cubicBezTo>
                    <a:pt x="2076" y="475"/>
                    <a:pt x="2127" y="485"/>
                    <a:pt x="2149" y="524"/>
                  </a:cubicBezTo>
                  <a:cubicBezTo>
                    <a:pt x="2185" y="512"/>
                    <a:pt x="2125" y="464"/>
                    <a:pt x="2173" y="453"/>
                  </a:cubicBezTo>
                  <a:lnTo>
                    <a:pt x="2173" y="453"/>
                  </a:lnTo>
                  <a:cubicBezTo>
                    <a:pt x="2197" y="464"/>
                    <a:pt x="2209" y="476"/>
                    <a:pt x="2197" y="500"/>
                  </a:cubicBezTo>
                  <a:cubicBezTo>
                    <a:pt x="2212" y="477"/>
                    <a:pt x="2228" y="464"/>
                    <a:pt x="2246" y="464"/>
                  </a:cubicBezTo>
                  <a:cubicBezTo>
                    <a:pt x="2256" y="464"/>
                    <a:pt x="2267" y="468"/>
                    <a:pt x="2280" y="476"/>
                  </a:cubicBezTo>
                  <a:cubicBezTo>
                    <a:pt x="2280" y="476"/>
                    <a:pt x="2221" y="536"/>
                    <a:pt x="2244" y="572"/>
                  </a:cubicBezTo>
                  <a:cubicBezTo>
                    <a:pt x="2256" y="488"/>
                    <a:pt x="2340" y="572"/>
                    <a:pt x="2352" y="476"/>
                  </a:cubicBezTo>
                  <a:cubicBezTo>
                    <a:pt x="2375" y="488"/>
                    <a:pt x="2375" y="500"/>
                    <a:pt x="2352" y="500"/>
                  </a:cubicBezTo>
                  <a:cubicBezTo>
                    <a:pt x="2355" y="506"/>
                    <a:pt x="2359" y="508"/>
                    <a:pt x="2362" y="508"/>
                  </a:cubicBezTo>
                  <a:cubicBezTo>
                    <a:pt x="2379" y="508"/>
                    <a:pt x="2391" y="452"/>
                    <a:pt x="2417" y="452"/>
                  </a:cubicBezTo>
                  <a:cubicBezTo>
                    <a:pt x="2419" y="452"/>
                    <a:pt x="2421" y="452"/>
                    <a:pt x="2423" y="453"/>
                  </a:cubicBezTo>
                  <a:cubicBezTo>
                    <a:pt x="2447" y="464"/>
                    <a:pt x="2462" y="476"/>
                    <a:pt x="2478" y="476"/>
                  </a:cubicBezTo>
                  <a:cubicBezTo>
                    <a:pt x="2494" y="476"/>
                    <a:pt x="2512" y="464"/>
                    <a:pt x="2542" y="429"/>
                  </a:cubicBezTo>
                  <a:cubicBezTo>
                    <a:pt x="2554" y="441"/>
                    <a:pt x="2542" y="441"/>
                    <a:pt x="2542" y="453"/>
                  </a:cubicBezTo>
                  <a:cubicBezTo>
                    <a:pt x="2554" y="441"/>
                    <a:pt x="2566" y="441"/>
                    <a:pt x="2566" y="429"/>
                  </a:cubicBezTo>
                  <a:lnTo>
                    <a:pt x="2566" y="429"/>
                  </a:lnTo>
                  <a:cubicBezTo>
                    <a:pt x="2577" y="440"/>
                    <a:pt x="2515" y="513"/>
                    <a:pt x="2546" y="513"/>
                  </a:cubicBezTo>
                  <a:cubicBezTo>
                    <a:pt x="2548" y="513"/>
                    <a:pt x="2551" y="513"/>
                    <a:pt x="2554" y="512"/>
                  </a:cubicBezTo>
                  <a:cubicBezTo>
                    <a:pt x="2560" y="500"/>
                    <a:pt x="2569" y="494"/>
                    <a:pt x="2579" y="494"/>
                  </a:cubicBezTo>
                  <a:cubicBezTo>
                    <a:pt x="2590" y="494"/>
                    <a:pt x="2602" y="500"/>
                    <a:pt x="2614" y="512"/>
                  </a:cubicBezTo>
                  <a:cubicBezTo>
                    <a:pt x="2614" y="536"/>
                    <a:pt x="2602" y="536"/>
                    <a:pt x="2649" y="595"/>
                  </a:cubicBezTo>
                  <a:cubicBezTo>
                    <a:pt x="2625" y="560"/>
                    <a:pt x="2614" y="524"/>
                    <a:pt x="2625" y="488"/>
                  </a:cubicBezTo>
                  <a:lnTo>
                    <a:pt x="2625" y="488"/>
                  </a:lnTo>
                  <a:cubicBezTo>
                    <a:pt x="2661" y="524"/>
                    <a:pt x="2661" y="488"/>
                    <a:pt x="2685" y="548"/>
                  </a:cubicBezTo>
                  <a:cubicBezTo>
                    <a:pt x="2713" y="534"/>
                    <a:pt x="2729" y="502"/>
                    <a:pt x="2740" y="502"/>
                  </a:cubicBezTo>
                  <a:cubicBezTo>
                    <a:pt x="2745" y="502"/>
                    <a:pt x="2749" y="511"/>
                    <a:pt x="2753" y="536"/>
                  </a:cubicBezTo>
                  <a:lnTo>
                    <a:pt x="2753" y="536"/>
                  </a:lnTo>
                  <a:cubicBezTo>
                    <a:pt x="2782" y="511"/>
                    <a:pt x="2864" y="476"/>
                    <a:pt x="2864" y="476"/>
                  </a:cubicBezTo>
                  <a:cubicBezTo>
                    <a:pt x="2874" y="487"/>
                    <a:pt x="2875" y="497"/>
                    <a:pt x="2867" y="516"/>
                  </a:cubicBezTo>
                  <a:lnTo>
                    <a:pt x="2867" y="516"/>
                  </a:lnTo>
                  <a:cubicBezTo>
                    <a:pt x="2885" y="483"/>
                    <a:pt x="2924" y="453"/>
                    <a:pt x="2955" y="453"/>
                  </a:cubicBezTo>
                  <a:cubicBezTo>
                    <a:pt x="2977" y="453"/>
                    <a:pt x="2995" y="469"/>
                    <a:pt x="2995" y="512"/>
                  </a:cubicBezTo>
                  <a:cubicBezTo>
                    <a:pt x="3042" y="480"/>
                    <a:pt x="3058" y="475"/>
                    <a:pt x="3074" y="475"/>
                  </a:cubicBezTo>
                  <a:cubicBezTo>
                    <a:pt x="3082" y="475"/>
                    <a:pt x="3090" y="476"/>
                    <a:pt x="3102" y="476"/>
                  </a:cubicBezTo>
                  <a:cubicBezTo>
                    <a:pt x="3078" y="429"/>
                    <a:pt x="3137" y="334"/>
                    <a:pt x="3161" y="310"/>
                  </a:cubicBezTo>
                  <a:lnTo>
                    <a:pt x="3161" y="310"/>
                  </a:lnTo>
                  <a:cubicBezTo>
                    <a:pt x="3197" y="369"/>
                    <a:pt x="3114" y="393"/>
                    <a:pt x="3125" y="464"/>
                  </a:cubicBezTo>
                  <a:cubicBezTo>
                    <a:pt x="3131" y="453"/>
                    <a:pt x="3133" y="449"/>
                    <a:pt x="3134" y="449"/>
                  </a:cubicBezTo>
                  <a:lnTo>
                    <a:pt x="3134" y="449"/>
                  </a:lnTo>
                  <a:cubicBezTo>
                    <a:pt x="3135" y="449"/>
                    <a:pt x="3128" y="468"/>
                    <a:pt x="3129" y="468"/>
                  </a:cubicBezTo>
                  <a:cubicBezTo>
                    <a:pt x="3129" y="468"/>
                    <a:pt x="3132" y="464"/>
                    <a:pt x="3137" y="453"/>
                  </a:cubicBezTo>
                  <a:cubicBezTo>
                    <a:pt x="3149" y="464"/>
                    <a:pt x="3149" y="488"/>
                    <a:pt x="3149" y="500"/>
                  </a:cubicBezTo>
                  <a:cubicBezTo>
                    <a:pt x="3153" y="501"/>
                    <a:pt x="3157" y="501"/>
                    <a:pt x="3160" y="501"/>
                  </a:cubicBezTo>
                  <a:cubicBezTo>
                    <a:pt x="3222" y="501"/>
                    <a:pt x="3238" y="404"/>
                    <a:pt x="3340" y="381"/>
                  </a:cubicBezTo>
                  <a:lnTo>
                    <a:pt x="3340" y="381"/>
                  </a:lnTo>
                  <a:cubicBezTo>
                    <a:pt x="3328" y="417"/>
                    <a:pt x="3328" y="453"/>
                    <a:pt x="3328" y="488"/>
                  </a:cubicBezTo>
                  <a:cubicBezTo>
                    <a:pt x="3322" y="472"/>
                    <a:pt x="3315" y="465"/>
                    <a:pt x="3308" y="465"/>
                  </a:cubicBezTo>
                  <a:cubicBezTo>
                    <a:pt x="3288" y="465"/>
                    <a:pt x="3265" y="513"/>
                    <a:pt x="3259" y="523"/>
                  </a:cubicBezTo>
                  <a:lnTo>
                    <a:pt x="3259" y="523"/>
                  </a:lnTo>
                  <a:cubicBezTo>
                    <a:pt x="3281" y="511"/>
                    <a:pt x="3293" y="500"/>
                    <a:pt x="3316" y="488"/>
                  </a:cubicBezTo>
                  <a:cubicBezTo>
                    <a:pt x="3316" y="500"/>
                    <a:pt x="3316" y="524"/>
                    <a:pt x="3340" y="524"/>
                  </a:cubicBezTo>
                  <a:cubicBezTo>
                    <a:pt x="3328" y="453"/>
                    <a:pt x="3376" y="488"/>
                    <a:pt x="3399" y="464"/>
                  </a:cubicBezTo>
                  <a:lnTo>
                    <a:pt x="3399" y="464"/>
                  </a:lnTo>
                  <a:cubicBezTo>
                    <a:pt x="3403" y="472"/>
                    <a:pt x="3405" y="479"/>
                    <a:pt x="3404" y="484"/>
                  </a:cubicBezTo>
                  <a:lnTo>
                    <a:pt x="3404" y="484"/>
                  </a:lnTo>
                  <a:cubicBezTo>
                    <a:pt x="3433" y="485"/>
                    <a:pt x="3478" y="492"/>
                    <a:pt x="3518" y="492"/>
                  </a:cubicBezTo>
                  <a:cubicBezTo>
                    <a:pt x="3561" y="492"/>
                    <a:pt x="3597" y="484"/>
                    <a:pt x="3602" y="453"/>
                  </a:cubicBezTo>
                  <a:lnTo>
                    <a:pt x="3602" y="453"/>
                  </a:lnTo>
                  <a:cubicBezTo>
                    <a:pt x="3602" y="476"/>
                    <a:pt x="3602" y="500"/>
                    <a:pt x="3590" y="524"/>
                  </a:cubicBezTo>
                  <a:cubicBezTo>
                    <a:pt x="3626" y="464"/>
                    <a:pt x="3649" y="405"/>
                    <a:pt x="3685" y="334"/>
                  </a:cubicBezTo>
                  <a:lnTo>
                    <a:pt x="3685" y="334"/>
                  </a:lnTo>
                  <a:cubicBezTo>
                    <a:pt x="3673" y="369"/>
                    <a:pt x="3661" y="548"/>
                    <a:pt x="3673" y="548"/>
                  </a:cubicBezTo>
                  <a:cubicBezTo>
                    <a:pt x="3678" y="549"/>
                    <a:pt x="3682" y="549"/>
                    <a:pt x="3685" y="549"/>
                  </a:cubicBezTo>
                  <a:cubicBezTo>
                    <a:pt x="3734" y="549"/>
                    <a:pt x="3664" y="475"/>
                    <a:pt x="3697" y="453"/>
                  </a:cubicBezTo>
                  <a:lnTo>
                    <a:pt x="3697" y="453"/>
                  </a:lnTo>
                  <a:cubicBezTo>
                    <a:pt x="3709" y="488"/>
                    <a:pt x="3721" y="512"/>
                    <a:pt x="3745" y="536"/>
                  </a:cubicBezTo>
                  <a:cubicBezTo>
                    <a:pt x="3733" y="500"/>
                    <a:pt x="3745" y="476"/>
                    <a:pt x="3768" y="453"/>
                  </a:cubicBezTo>
                  <a:lnTo>
                    <a:pt x="3768" y="453"/>
                  </a:lnTo>
                  <a:cubicBezTo>
                    <a:pt x="3768" y="476"/>
                    <a:pt x="3757" y="512"/>
                    <a:pt x="3757" y="536"/>
                  </a:cubicBezTo>
                  <a:cubicBezTo>
                    <a:pt x="3768" y="512"/>
                    <a:pt x="3780" y="488"/>
                    <a:pt x="3804" y="465"/>
                  </a:cubicBezTo>
                  <a:lnTo>
                    <a:pt x="3804" y="465"/>
                  </a:lnTo>
                  <a:cubicBezTo>
                    <a:pt x="3775" y="494"/>
                    <a:pt x="3786" y="557"/>
                    <a:pt x="3825" y="557"/>
                  </a:cubicBezTo>
                  <a:cubicBezTo>
                    <a:pt x="3833" y="557"/>
                    <a:pt x="3842" y="554"/>
                    <a:pt x="3852" y="548"/>
                  </a:cubicBezTo>
                  <a:cubicBezTo>
                    <a:pt x="3852" y="548"/>
                    <a:pt x="3884" y="428"/>
                    <a:pt x="3929" y="428"/>
                  </a:cubicBezTo>
                  <a:cubicBezTo>
                    <a:pt x="3931" y="428"/>
                    <a:pt x="3933" y="428"/>
                    <a:pt x="3935" y="429"/>
                  </a:cubicBezTo>
                  <a:cubicBezTo>
                    <a:pt x="3923" y="464"/>
                    <a:pt x="3923" y="500"/>
                    <a:pt x="3935" y="536"/>
                  </a:cubicBezTo>
                  <a:cubicBezTo>
                    <a:pt x="3971" y="429"/>
                    <a:pt x="3995" y="334"/>
                    <a:pt x="4078" y="322"/>
                  </a:cubicBezTo>
                  <a:lnTo>
                    <a:pt x="4078" y="322"/>
                  </a:lnTo>
                  <a:cubicBezTo>
                    <a:pt x="4054" y="369"/>
                    <a:pt x="3959" y="607"/>
                    <a:pt x="3959" y="607"/>
                  </a:cubicBezTo>
                  <a:cubicBezTo>
                    <a:pt x="3976" y="607"/>
                    <a:pt x="3997" y="611"/>
                    <a:pt x="4016" y="611"/>
                  </a:cubicBezTo>
                  <a:cubicBezTo>
                    <a:pt x="4049" y="611"/>
                    <a:pt x="4078" y="601"/>
                    <a:pt x="4078" y="548"/>
                  </a:cubicBezTo>
                  <a:lnTo>
                    <a:pt x="4078" y="548"/>
                  </a:lnTo>
                  <a:cubicBezTo>
                    <a:pt x="4054" y="560"/>
                    <a:pt x="4030" y="572"/>
                    <a:pt x="4007" y="595"/>
                  </a:cubicBezTo>
                  <a:cubicBezTo>
                    <a:pt x="4007" y="524"/>
                    <a:pt x="4042" y="488"/>
                    <a:pt x="4090" y="464"/>
                  </a:cubicBezTo>
                  <a:lnTo>
                    <a:pt x="4090" y="464"/>
                  </a:lnTo>
                  <a:cubicBezTo>
                    <a:pt x="4090" y="500"/>
                    <a:pt x="4090" y="536"/>
                    <a:pt x="4078" y="572"/>
                  </a:cubicBezTo>
                  <a:cubicBezTo>
                    <a:pt x="4090" y="548"/>
                    <a:pt x="4114" y="548"/>
                    <a:pt x="4126" y="548"/>
                  </a:cubicBezTo>
                  <a:cubicBezTo>
                    <a:pt x="4126" y="560"/>
                    <a:pt x="4114" y="572"/>
                    <a:pt x="4114" y="572"/>
                  </a:cubicBezTo>
                  <a:cubicBezTo>
                    <a:pt x="4114" y="573"/>
                    <a:pt x="4115" y="573"/>
                    <a:pt x="4116" y="573"/>
                  </a:cubicBezTo>
                  <a:cubicBezTo>
                    <a:pt x="4126" y="573"/>
                    <a:pt x="4158" y="560"/>
                    <a:pt x="4182" y="560"/>
                  </a:cubicBezTo>
                  <a:cubicBezTo>
                    <a:pt x="4189" y="560"/>
                    <a:pt x="4196" y="561"/>
                    <a:pt x="4201" y="564"/>
                  </a:cubicBezTo>
                  <a:lnTo>
                    <a:pt x="4201" y="564"/>
                  </a:lnTo>
                  <a:cubicBezTo>
                    <a:pt x="4186" y="493"/>
                    <a:pt x="4190" y="395"/>
                    <a:pt x="4221" y="334"/>
                  </a:cubicBezTo>
                  <a:cubicBezTo>
                    <a:pt x="4292" y="429"/>
                    <a:pt x="4221" y="464"/>
                    <a:pt x="4257" y="560"/>
                  </a:cubicBezTo>
                  <a:cubicBezTo>
                    <a:pt x="4261" y="528"/>
                    <a:pt x="4263" y="517"/>
                    <a:pt x="4266" y="517"/>
                  </a:cubicBezTo>
                  <a:cubicBezTo>
                    <a:pt x="4271" y="517"/>
                    <a:pt x="4276" y="560"/>
                    <a:pt x="4292" y="560"/>
                  </a:cubicBezTo>
                  <a:cubicBezTo>
                    <a:pt x="4292" y="541"/>
                    <a:pt x="4298" y="537"/>
                    <a:pt x="4303" y="537"/>
                  </a:cubicBezTo>
                  <a:cubicBezTo>
                    <a:pt x="4307" y="537"/>
                    <a:pt x="4310" y="539"/>
                    <a:pt x="4312" y="539"/>
                  </a:cubicBezTo>
                  <a:cubicBezTo>
                    <a:pt x="4313" y="539"/>
                    <a:pt x="4312" y="536"/>
                    <a:pt x="4304" y="524"/>
                  </a:cubicBezTo>
                  <a:cubicBezTo>
                    <a:pt x="4308" y="520"/>
                    <a:pt x="4313" y="519"/>
                    <a:pt x="4319" y="519"/>
                  </a:cubicBezTo>
                  <a:cubicBezTo>
                    <a:pt x="4331" y="519"/>
                    <a:pt x="4344" y="524"/>
                    <a:pt x="4352" y="524"/>
                  </a:cubicBezTo>
                  <a:cubicBezTo>
                    <a:pt x="4352" y="488"/>
                    <a:pt x="4376" y="441"/>
                    <a:pt x="4399" y="417"/>
                  </a:cubicBezTo>
                  <a:lnTo>
                    <a:pt x="4399" y="417"/>
                  </a:lnTo>
                  <a:cubicBezTo>
                    <a:pt x="4390" y="465"/>
                    <a:pt x="4504" y="497"/>
                    <a:pt x="4543" y="508"/>
                  </a:cubicBezTo>
                  <a:lnTo>
                    <a:pt x="4543" y="508"/>
                  </a:lnTo>
                  <a:cubicBezTo>
                    <a:pt x="4549" y="453"/>
                    <a:pt x="4676" y="340"/>
                    <a:pt x="4737" y="340"/>
                  </a:cubicBezTo>
                  <a:cubicBezTo>
                    <a:pt x="4745" y="340"/>
                    <a:pt x="4751" y="342"/>
                    <a:pt x="4757" y="345"/>
                  </a:cubicBezTo>
                  <a:cubicBezTo>
                    <a:pt x="4769" y="381"/>
                    <a:pt x="4769" y="417"/>
                    <a:pt x="4757" y="453"/>
                  </a:cubicBezTo>
                  <a:cubicBezTo>
                    <a:pt x="4740" y="453"/>
                    <a:pt x="4729" y="447"/>
                    <a:pt x="4716" y="439"/>
                  </a:cubicBezTo>
                  <a:lnTo>
                    <a:pt x="4716" y="439"/>
                  </a:lnTo>
                  <a:cubicBezTo>
                    <a:pt x="4721" y="451"/>
                    <a:pt x="4725" y="465"/>
                    <a:pt x="4723" y="473"/>
                  </a:cubicBezTo>
                  <a:lnTo>
                    <a:pt x="4723" y="473"/>
                  </a:lnTo>
                  <a:cubicBezTo>
                    <a:pt x="4707" y="467"/>
                    <a:pt x="4694" y="460"/>
                    <a:pt x="4688" y="456"/>
                  </a:cubicBezTo>
                  <a:lnTo>
                    <a:pt x="4688" y="456"/>
                  </a:lnTo>
                  <a:cubicBezTo>
                    <a:pt x="4703" y="473"/>
                    <a:pt x="4712" y="479"/>
                    <a:pt x="4718" y="479"/>
                  </a:cubicBezTo>
                  <a:cubicBezTo>
                    <a:pt x="4721" y="479"/>
                    <a:pt x="4723" y="477"/>
                    <a:pt x="4723" y="473"/>
                  </a:cubicBezTo>
                  <a:lnTo>
                    <a:pt x="4723" y="473"/>
                  </a:lnTo>
                  <a:cubicBezTo>
                    <a:pt x="4756" y="487"/>
                    <a:pt x="4804" y="501"/>
                    <a:pt x="4835" y="501"/>
                  </a:cubicBezTo>
                  <a:cubicBezTo>
                    <a:pt x="4861" y="501"/>
                    <a:pt x="4875" y="492"/>
                    <a:pt x="4864" y="464"/>
                  </a:cubicBezTo>
                  <a:lnTo>
                    <a:pt x="4864" y="464"/>
                  </a:lnTo>
                  <a:cubicBezTo>
                    <a:pt x="4864" y="465"/>
                    <a:pt x="4864" y="465"/>
                    <a:pt x="4864" y="465"/>
                  </a:cubicBezTo>
                  <a:cubicBezTo>
                    <a:pt x="4863" y="465"/>
                    <a:pt x="4857" y="367"/>
                    <a:pt x="4902" y="367"/>
                  </a:cubicBezTo>
                  <a:cubicBezTo>
                    <a:pt x="4911" y="367"/>
                    <a:pt x="4922" y="371"/>
                    <a:pt x="4935" y="381"/>
                  </a:cubicBezTo>
                  <a:cubicBezTo>
                    <a:pt x="4935" y="393"/>
                    <a:pt x="4935" y="405"/>
                    <a:pt x="4947" y="417"/>
                  </a:cubicBezTo>
                  <a:cubicBezTo>
                    <a:pt x="4935" y="405"/>
                    <a:pt x="4935" y="405"/>
                    <a:pt x="4911" y="405"/>
                  </a:cubicBezTo>
                  <a:cubicBezTo>
                    <a:pt x="4935" y="405"/>
                    <a:pt x="4947" y="417"/>
                    <a:pt x="4959" y="429"/>
                  </a:cubicBezTo>
                  <a:cubicBezTo>
                    <a:pt x="4959" y="429"/>
                    <a:pt x="4959" y="429"/>
                    <a:pt x="4959" y="429"/>
                  </a:cubicBezTo>
                  <a:cubicBezTo>
                    <a:pt x="4960" y="429"/>
                    <a:pt x="4970" y="328"/>
                    <a:pt x="5012" y="328"/>
                  </a:cubicBezTo>
                  <a:cubicBezTo>
                    <a:pt x="5018" y="328"/>
                    <a:pt x="5024" y="330"/>
                    <a:pt x="5030" y="334"/>
                  </a:cubicBezTo>
                  <a:cubicBezTo>
                    <a:pt x="5030" y="324"/>
                    <a:pt x="5023" y="306"/>
                    <a:pt x="5020" y="294"/>
                  </a:cubicBezTo>
                  <a:lnTo>
                    <a:pt x="5020" y="294"/>
                  </a:lnTo>
                  <a:cubicBezTo>
                    <a:pt x="5021" y="316"/>
                    <a:pt x="5005" y="316"/>
                    <a:pt x="4990" y="316"/>
                  </a:cubicBezTo>
                  <a:cubicBezTo>
                    <a:pt x="4974" y="316"/>
                    <a:pt x="4959" y="316"/>
                    <a:pt x="4971" y="345"/>
                  </a:cubicBezTo>
                  <a:cubicBezTo>
                    <a:pt x="4947" y="322"/>
                    <a:pt x="4935" y="298"/>
                    <a:pt x="4911" y="274"/>
                  </a:cubicBezTo>
                  <a:cubicBezTo>
                    <a:pt x="4911" y="310"/>
                    <a:pt x="4864" y="334"/>
                    <a:pt x="4840" y="369"/>
                  </a:cubicBezTo>
                  <a:cubicBezTo>
                    <a:pt x="4828" y="357"/>
                    <a:pt x="4828" y="346"/>
                    <a:pt x="4840" y="334"/>
                  </a:cubicBezTo>
                  <a:lnTo>
                    <a:pt x="4840" y="334"/>
                  </a:lnTo>
                  <a:cubicBezTo>
                    <a:pt x="4828" y="346"/>
                    <a:pt x="4828" y="357"/>
                    <a:pt x="4816" y="357"/>
                  </a:cubicBezTo>
                  <a:cubicBezTo>
                    <a:pt x="4804" y="334"/>
                    <a:pt x="4804" y="310"/>
                    <a:pt x="4816" y="286"/>
                  </a:cubicBezTo>
                  <a:cubicBezTo>
                    <a:pt x="4776" y="286"/>
                    <a:pt x="4737" y="291"/>
                    <a:pt x="4704" y="291"/>
                  </a:cubicBezTo>
                  <a:cubicBezTo>
                    <a:pt x="4688" y="291"/>
                    <a:pt x="4673" y="290"/>
                    <a:pt x="4661" y="286"/>
                  </a:cubicBezTo>
                  <a:cubicBezTo>
                    <a:pt x="4530" y="274"/>
                    <a:pt x="4471" y="238"/>
                    <a:pt x="4364" y="214"/>
                  </a:cubicBezTo>
                  <a:cubicBezTo>
                    <a:pt x="4356" y="212"/>
                    <a:pt x="4348" y="212"/>
                    <a:pt x="4340" y="212"/>
                  </a:cubicBezTo>
                  <a:cubicBezTo>
                    <a:pt x="4266" y="212"/>
                    <a:pt x="4214" y="301"/>
                    <a:pt x="4164" y="301"/>
                  </a:cubicBezTo>
                  <a:cubicBezTo>
                    <a:pt x="4159" y="301"/>
                    <a:pt x="4154" y="300"/>
                    <a:pt x="4149" y="298"/>
                  </a:cubicBezTo>
                  <a:cubicBezTo>
                    <a:pt x="4090" y="262"/>
                    <a:pt x="3983" y="298"/>
                    <a:pt x="3923" y="238"/>
                  </a:cubicBezTo>
                  <a:lnTo>
                    <a:pt x="3923" y="238"/>
                  </a:lnTo>
                  <a:cubicBezTo>
                    <a:pt x="3941" y="256"/>
                    <a:pt x="3939" y="267"/>
                    <a:pt x="3923" y="267"/>
                  </a:cubicBezTo>
                  <a:cubicBezTo>
                    <a:pt x="3917" y="267"/>
                    <a:pt x="3909" y="265"/>
                    <a:pt x="3899" y="262"/>
                  </a:cubicBezTo>
                  <a:cubicBezTo>
                    <a:pt x="3899" y="262"/>
                    <a:pt x="3899" y="250"/>
                    <a:pt x="3899" y="238"/>
                  </a:cubicBezTo>
                  <a:cubicBezTo>
                    <a:pt x="3887" y="238"/>
                    <a:pt x="3887" y="274"/>
                    <a:pt x="3876" y="298"/>
                  </a:cubicBezTo>
                  <a:cubicBezTo>
                    <a:pt x="3871" y="275"/>
                    <a:pt x="3854" y="264"/>
                    <a:pt x="3834" y="264"/>
                  </a:cubicBezTo>
                  <a:cubicBezTo>
                    <a:pt x="3802" y="264"/>
                    <a:pt x="3764" y="290"/>
                    <a:pt x="3757" y="334"/>
                  </a:cubicBezTo>
                  <a:cubicBezTo>
                    <a:pt x="3757" y="322"/>
                    <a:pt x="3733" y="310"/>
                    <a:pt x="3721" y="274"/>
                  </a:cubicBezTo>
                  <a:cubicBezTo>
                    <a:pt x="3709" y="298"/>
                    <a:pt x="3697" y="310"/>
                    <a:pt x="3685" y="334"/>
                  </a:cubicBezTo>
                  <a:cubicBezTo>
                    <a:pt x="3661" y="310"/>
                    <a:pt x="3661" y="286"/>
                    <a:pt x="3685" y="250"/>
                  </a:cubicBezTo>
                  <a:lnTo>
                    <a:pt x="3685" y="250"/>
                  </a:lnTo>
                  <a:cubicBezTo>
                    <a:pt x="3661" y="274"/>
                    <a:pt x="3626" y="298"/>
                    <a:pt x="3602" y="322"/>
                  </a:cubicBezTo>
                  <a:cubicBezTo>
                    <a:pt x="3581" y="281"/>
                    <a:pt x="3321" y="222"/>
                    <a:pt x="3243" y="222"/>
                  </a:cubicBezTo>
                  <a:cubicBezTo>
                    <a:pt x="3230" y="222"/>
                    <a:pt x="3222" y="223"/>
                    <a:pt x="3221" y="226"/>
                  </a:cubicBezTo>
                  <a:cubicBezTo>
                    <a:pt x="3221" y="203"/>
                    <a:pt x="3209" y="191"/>
                    <a:pt x="3233" y="167"/>
                  </a:cubicBezTo>
                  <a:lnTo>
                    <a:pt x="3233" y="167"/>
                  </a:lnTo>
                  <a:cubicBezTo>
                    <a:pt x="3185" y="191"/>
                    <a:pt x="3173" y="238"/>
                    <a:pt x="3173" y="286"/>
                  </a:cubicBezTo>
                  <a:cubicBezTo>
                    <a:pt x="3162" y="275"/>
                    <a:pt x="3154" y="269"/>
                    <a:pt x="3147" y="269"/>
                  </a:cubicBezTo>
                  <a:cubicBezTo>
                    <a:pt x="3139" y="269"/>
                    <a:pt x="3132" y="278"/>
                    <a:pt x="3125" y="298"/>
                  </a:cubicBezTo>
                  <a:cubicBezTo>
                    <a:pt x="3114" y="274"/>
                    <a:pt x="3114" y="262"/>
                    <a:pt x="3137" y="250"/>
                  </a:cubicBezTo>
                  <a:cubicBezTo>
                    <a:pt x="3121" y="245"/>
                    <a:pt x="3106" y="243"/>
                    <a:pt x="3091" y="243"/>
                  </a:cubicBezTo>
                  <a:cubicBezTo>
                    <a:pt x="3027" y="243"/>
                    <a:pt x="2976" y="280"/>
                    <a:pt x="2920" y="280"/>
                  </a:cubicBezTo>
                  <a:cubicBezTo>
                    <a:pt x="2895" y="280"/>
                    <a:pt x="2869" y="273"/>
                    <a:pt x="2840" y="250"/>
                  </a:cubicBezTo>
                  <a:lnTo>
                    <a:pt x="2840" y="250"/>
                  </a:lnTo>
                  <a:cubicBezTo>
                    <a:pt x="2840" y="250"/>
                    <a:pt x="2850" y="299"/>
                    <a:pt x="2833" y="299"/>
                  </a:cubicBezTo>
                  <a:cubicBezTo>
                    <a:pt x="2832" y="299"/>
                    <a:pt x="2830" y="299"/>
                    <a:pt x="2828" y="298"/>
                  </a:cubicBezTo>
                  <a:cubicBezTo>
                    <a:pt x="2799" y="276"/>
                    <a:pt x="2788" y="272"/>
                    <a:pt x="2783" y="272"/>
                  </a:cubicBezTo>
                  <a:cubicBezTo>
                    <a:pt x="2780" y="272"/>
                    <a:pt x="2780" y="274"/>
                    <a:pt x="2780" y="274"/>
                  </a:cubicBezTo>
                  <a:cubicBezTo>
                    <a:pt x="2780" y="274"/>
                    <a:pt x="2779" y="275"/>
                    <a:pt x="2779" y="275"/>
                  </a:cubicBezTo>
                  <a:cubicBezTo>
                    <a:pt x="2765" y="275"/>
                    <a:pt x="2713" y="142"/>
                    <a:pt x="2709" y="142"/>
                  </a:cubicBezTo>
                  <a:cubicBezTo>
                    <a:pt x="2709" y="142"/>
                    <a:pt x="2709" y="143"/>
                    <a:pt x="2709" y="143"/>
                  </a:cubicBezTo>
                  <a:cubicBezTo>
                    <a:pt x="2709" y="167"/>
                    <a:pt x="2697" y="191"/>
                    <a:pt x="2685" y="203"/>
                  </a:cubicBezTo>
                  <a:cubicBezTo>
                    <a:pt x="2685" y="179"/>
                    <a:pt x="2685" y="155"/>
                    <a:pt x="2673" y="143"/>
                  </a:cubicBezTo>
                  <a:cubicBezTo>
                    <a:pt x="2670" y="138"/>
                    <a:pt x="2666" y="136"/>
                    <a:pt x="2660" y="136"/>
                  </a:cubicBezTo>
                  <a:cubicBezTo>
                    <a:pt x="2630" y="136"/>
                    <a:pt x="2570" y="207"/>
                    <a:pt x="2565" y="215"/>
                  </a:cubicBezTo>
                  <a:lnTo>
                    <a:pt x="2565" y="215"/>
                  </a:lnTo>
                  <a:cubicBezTo>
                    <a:pt x="2563" y="215"/>
                    <a:pt x="2560" y="216"/>
                    <a:pt x="2557" y="216"/>
                  </a:cubicBezTo>
                  <a:cubicBezTo>
                    <a:pt x="2528" y="216"/>
                    <a:pt x="2493" y="187"/>
                    <a:pt x="2459" y="187"/>
                  </a:cubicBezTo>
                  <a:cubicBezTo>
                    <a:pt x="2438" y="187"/>
                    <a:pt x="2417" y="199"/>
                    <a:pt x="2399" y="238"/>
                  </a:cubicBezTo>
                  <a:cubicBezTo>
                    <a:pt x="2399" y="207"/>
                    <a:pt x="2309" y="175"/>
                    <a:pt x="2239" y="175"/>
                  </a:cubicBezTo>
                  <a:cubicBezTo>
                    <a:pt x="2203" y="175"/>
                    <a:pt x="2173" y="183"/>
                    <a:pt x="2161" y="203"/>
                  </a:cubicBezTo>
                  <a:cubicBezTo>
                    <a:pt x="2143" y="185"/>
                    <a:pt x="2131" y="173"/>
                    <a:pt x="2116" y="173"/>
                  </a:cubicBezTo>
                  <a:cubicBezTo>
                    <a:pt x="2102" y="173"/>
                    <a:pt x="2084" y="185"/>
                    <a:pt x="2054" y="214"/>
                  </a:cubicBezTo>
                  <a:cubicBezTo>
                    <a:pt x="2006" y="143"/>
                    <a:pt x="1947" y="167"/>
                    <a:pt x="1887" y="143"/>
                  </a:cubicBezTo>
                  <a:cubicBezTo>
                    <a:pt x="1878" y="140"/>
                    <a:pt x="1867" y="138"/>
                    <a:pt x="1855" y="138"/>
                  </a:cubicBezTo>
                  <a:cubicBezTo>
                    <a:pt x="1778" y="138"/>
                    <a:pt x="1671" y="200"/>
                    <a:pt x="1732" y="262"/>
                  </a:cubicBezTo>
                  <a:cubicBezTo>
                    <a:pt x="1730" y="263"/>
                    <a:pt x="1727" y="263"/>
                    <a:pt x="1725" y="263"/>
                  </a:cubicBezTo>
                  <a:cubicBezTo>
                    <a:pt x="1700" y="263"/>
                    <a:pt x="1720" y="202"/>
                    <a:pt x="1709" y="191"/>
                  </a:cubicBezTo>
                  <a:cubicBezTo>
                    <a:pt x="1625" y="131"/>
                    <a:pt x="1482" y="107"/>
                    <a:pt x="1375" y="95"/>
                  </a:cubicBezTo>
                  <a:cubicBezTo>
                    <a:pt x="1375" y="119"/>
                    <a:pt x="1375" y="131"/>
                    <a:pt x="1375" y="155"/>
                  </a:cubicBezTo>
                  <a:cubicBezTo>
                    <a:pt x="1367" y="146"/>
                    <a:pt x="1333" y="119"/>
                    <a:pt x="1338" y="109"/>
                  </a:cubicBezTo>
                  <a:lnTo>
                    <a:pt x="1338" y="109"/>
                  </a:lnTo>
                  <a:cubicBezTo>
                    <a:pt x="1325" y="112"/>
                    <a:pt x="1316" y="121"/>
                    <a:pt x="1316" y="143"/>
                  </a:cubicBezTo>
                  <a:cubicBezTo>
                    <a:pt x="1292" y="131"/>
                    <a:pt x="1316" y="83"/>
                    <a:pt x="1328" y="83"/>
                  </a:cubicBezTo>
                  <a:lnTo>
                    <a:pt x="1328" y="83"/>
                  </a:lnTo>
                  <a:cubicBezTo>
                    <a:pt x="1304" y="83"/>
                    <a:pt x="1292" y="131"/>
                    <a:pt x="1268" y="131"/>
                  </a:cubicBezTo>
                  <a:cubicBezTo>
                    <a:pt x="1232" y="107"/>
                    <a:pt x="1244" y="107"/>
                    <a:pt x="1197" y="83"/>
                  </a:cubicBezTo>
                  <a:lnTo>
                    <a:pt x="1197" y="83"/>
                  </a:lnTo>
                  <a:cubicBezTo>
                    <a:pt x="1208" y="130"/>
                    <a:pt x="1174" y="131"/>
                    <a:pt x="1184" y="165"/>
                  </a:cubicBezTo>
                  <a:lnTo>
                    <a:pt x="1184" y="165"/>
                  </a:lnTo>
                  <a:cubicBezTo>
                    <a:pt x="1169" y="117"/>
                    <a:pt x="1137" y="101"/>
                    <a:pt x="1101" y="101"/>
                  </a:cubicBezTo>
                  <a:cubicBezTo>
                    <a:pt x="1023" y="101"/>
                    <a:pt x="923" y="179"/>
                    <a:pt x="923" y="179"/>
                  </a:cubicBezTo>
                  <a:cubicBezTo>
                    <a:pt x="934" y="99"/>
                    <a:pt x="880" y="128"/>
                    <a:pt x="855" y="68"/>
                  </a:cubicBezTo>
                  <a:lnTo>
                    <a:pt x="855" y="68"/>
                  </a:lnTo>
                  <a:cubicBezTo>
                    <a:pt x="863" y="103"/>
                    <a:pt x="782" y="76"/>
                    <a:pt x="804" y="131"/>
                  </a:cubicBezTo>
                  <a:cubicBezTo>
                    <a:pt x="763" y="115"/>
                    <a:pt x="723" y="66"/>
                    <a:pt x="675" y="66"/>
                  </a:cubicBezTo>
                  <a:cubicBezTo>
                    <a:pt x="652" y="66"/>
                    <a:pt x="628" y="77"/>
                    <a:pt x="601" y="107"/>
                  </a:cubicBezTo>
                  <a:cubicBezTo>
                    <a:pt x="589" y="83"/>
                    <a:pt x="578" y="60"/>
                    <a:pt x="566" y="36"/>
                  </a:cubicBezTo>
                  <a:cubicBezTo>
                    <a:pt x="542" y="48"/>
                    <a:pt x="542" y="95"/>
                    <a:pt x="530" y="95"/>
                  </a:cubicBezTo>
                  <a:cubicBezTo>
                    <a:pt x="481" y="69"/>
                    <a:pt x="430" y="65"/>
                    <a:pt x="379" y="65"/>
                  </a:cubicBezTo>
                  <a:cubicBezTo>
                    <a:pt x="363" y="65"/>
                    <a:pt x="346" y="66"/>
                    <a:pt x="329" y="66"/>
                  </a:cubicBezTo>
                  <a:cubicBezTo>
                    <a:pt x="262" y="66"/>
                    <a:pt x="197" y="60"/>
                    <a:pt x="1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9"/>
            <p:cNvSpPr/>
            <p:nvPr/>
          </p:nvSpPr>
          <p:spPr>
            <a:xfrm>
              <a:off x="5132175" y="2438525"/>
              <a:ext cx="325" cy="325"/>
            </a:xfrm>
            <a:custGeom>
              <a:rect b="b" l="l" r="r" t="t"/>
              <a:pathLst>
                <a:path extrusionOk="0" h="13" w="13">
                  <a:moveTo>
                    <a:pt x="12" y="0"/>
                  </a:moveTo>
                  <a:cubicBezTo>
                    <a:pt x="1" y="0"/>
                    <a:pt x="1" y="12"/>
                    <a:pt x="12" y="12"/>
                  </a:cubicBezTo>
                  <a:cubicBezTo>
                    <a:pt x="12" y="12"/>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9"/>
            <p:cNvSpPr/>
            <p:nvPr/>
          </p:nvSpPr>
          <p:spPr>
            <a:xfrm>
              <a:off x="5104800" y="2438825"/>
              <a:ext cx="25" cy="625"/>
            </a:xfrm>
            <a:custGeom>
              <a:rect b="b" l="l" r="r" t="t"/>
              <a:pathLst>
                <a:path extrusionOk="0" h="25" w="1">
                  <a:moveTo>
                    <a:pt x="0" y="0"/>
                  </a:moveTo>
                  <a:cubicBezTo>
                    <a:pt x="0" y="0"/>
                    <a:pt x="0"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9"/>
            <p:cNvSpPr/>
            <p:nvPr/>
          </p:nvSpPr>
          <p:spPr>
            <a:xfrm>
              <a:off x="5160750" y="2440900"/>
              <a:ext cx="325" cy="325"/>
            </a:xfrm>
            <a:custGeom>
              <a:rect b="b" l="l" r="r" t="t"/>
              <a:pathLst>
                <a:path extrusionOk="0" h="13" w="13">
                  <a:moveTo>
                    <a:pt x="12" y="13"/>
                  </a:moveTo>
                  <a:cubicBezTo>
                    <a:pt x="1" y="13"/>
                    <a:pt x="1" y="1"/>
                    <a:pt x="1" y="1"/>
                  </a:cubicBezTo>
                  <a:cubicBezTo>
                    <a:pt x="1" y="1"/>
                    <a:pt x="1" y="13"/>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9"/>
            <p:cNvSpPr/>
            <p:nvPr/>
          </p:nvSpPr>
          <p:spPr>
            <a:xfrm>
              <a:off x="5178325" y="2434050"/>
              <a:ext cx="900" cy="25"/>
            </a:xfrm>
            <a:custGeom>
              <a:rect b="b" l="l" r="r" t="t"/>
              <a:pathLst>
                <a:path extrusionOk="0" h="1" w="36">
                  <a:moveTo>
                    <a:pt x="0" y="1"/>
                  </a:moveTo>
                  <a:cubicBezTo>
                    <a:pt x="12" y="1"/>
                    <a:pt x="36"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9"/>
            <p:cNvSpPr/>
            <p:nvPr/>
          </p:nvSpPr>
          <p:spPr>
            <a:xfrm>
              <a:off x="5183100" y="2438825"/>
              <a:ext cx="300" cy="550"/>
            </a:xfrm>
            <a:custGeom>
              <a:rect b="b" l="l" r="r" t="t"/>
              <a:pathLst>
                <a:path extrusionOk="0" h="22" w="12">
                  <a:moveTo>
                    <a:pt x="11" y="0"/>
                  </a:moveTo>
                  <a:cubicBezTo>
                    <a:pt x="4" y="0"/>
                    <a:pt x="1" y="22"/>
                    <a:pt x="4" y="22"/>
                  </a:cubicBezTo>
                  <a:cubicBezTo>
                    <a:pt x="5" y="22"/>
                    <a:pt x="7" y="16"/>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9"/>
            <p:cNvSpPr/>
            <p:nvPr/>
          </p:nvSpPr>
          <p:spPr>
            <a:xfrm>
              <a:off x="5179100" y="2436450"/>
              <a:ext cx="925" cy="900"/>
            </a:xfrm>
            <a:custGeom>
              <a:rect b="b" l="l" r="r" t="t"/>
              <a:pathLst>
                <a:path extrusionOk="0" h="36" w="37">
                  <a:moveTo>
                    <a:pt x="25" y="0"/>
                  </a:moveTo>
                  <a:cubicBezTo>
                    <a:pt x="22" y="0"/>
                    <a:pt x="17" y="3"/>
                    <a:pt x="8" y="10"/>
                  </a:cubicBezTo>
                  <a:lnTo>
                    <a:pt x="8" y="10"/>
                  </a:lnTo>
                  <a:cubicBezTo>
                    <a:pt x="8" y="10"/>
                    <a:pt x="8" y="10"/>
                    <a:pt x="8" y="10"/>
                  </a:cubicBezTo>
                  <a:lnTo>
                    <a:pt x="8" y="10"/>
                  </a:lnTo>
                  <a:cubicBezTo>
                    <a:pt x="8" y="10"/>
                    <a:pt x="7" y="10"/>
                    <a:pt x="5" y="12"/>
                  </a:cubicBezTo>
                  <a:cubicBezTo>
                    <a:pt x="5" y="12"/>
                    <a:pt x="5" y="12"/>
                    <a:pt x="5" y="12"/>
                  </a:cubicBezTo>
                  <a:lnTo>
                    <a:pt x="5" y="12"/>
                  </a:lnTo>
                  <a:cubicBezTo>
                    <a:pt x="2" y="18"/>
                    <a:pt x="1" y="20"/>
                    <a:pt x="1" y="20"/>
                  </a:cubicBezTo>
                  <a:cubicBezTo>
                    <a:pt x="2" y="20"/>
                    <a:pt x="3" y="19"/>
                    <a:pt x="4" y="18"/>
                  </a:cubicBezTo>
                  <a:lnTo>
                    <a:pt x="4" y="18"/>
                  </a:lnTo>
                  <a:cubicBezTo>
                    <a:pt x="2" y="31"/>
                    <a:pt x="4" y="36"/>
                    <a:pt x="8" y="36"/>
                  </a:cubicBezTo>
                  <a:cubicBezTo>
                    <a:pt x="17" y="36"/>
                    <a:pt x="37"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9"/>
            <p:cNvSpPr/>
            <p:nvPr/>
          </p:nvSpPr>
          <p:spPr>
            <a:xfrm>
              <a:off x="5179800" y="2436900"/>
              <a:ext cx="450" cy="150"/>
            </a:xfrm>
            <a:custGeom>
              <a:rect b="b" l="l" r="r" t="t"/>
              <a:pathLst>
                <a:path extrusionOk="0" h="6" w="18">
                  <a:moveTo>
                    <a:pt x="17" y="1"/>
                  </a:moveTo>
                  <a:cubicBezTo>
                    <a:pt x="16" y="1"/>
                    <a:pt x="9" y="6"/>
                    <a:pt x="1" y="6"/>
                  </a:cubicBezTo>
                  <a:lnTo>
                    <a:pt x="12" y="6"/>
                  </a:lnTo>
                  <a:cubicBezTo>
                    <a:pt x="16" y="2"/>
                    <a:pt x="18"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9"/>
            <p:cNvSpPr/>
            <p:nvPr/>
          </p:nvSpPr>
          <p:spPr>
            <a:xfrm>
              <a:off x="5174775" y="2433800"/>
              <a:ext cx="950" cy="925"/>
            </a:xfrm>
            <a:custGeom>
              <a:rect b="b" l="l" r="r" t="t"/>
              <a:pathLst>
                <a:path extrusionOk="0" h="37" w="38">
                  <a:moveTo>
                    <a:pt x="35" y="1"/>
                  </a:moveTo>
                  <a:cubicBezTo>
                    <a:pt x="27" y="1"/>
                    <a:pt x="1" y="36"/>
                    <a:pt x="16" y="36"/>
                  </a:cubicBezTo>
                  <a:cubicBezTo>
                    <a:pt x="18" y="36"/>
                    <a:pt x="20" y="36"/>
                    <a:pt x="23" y="35"/>
                  </a:cubicBezTo>
                  <a:cubicBezTo>
                    <a:pt x="33" y="35"/>
                    <a:pt x="35" y="8"/>
                    <a:pt x="35" y="8"/>
                  </a:cubicBezTo>
                  <a:cubicBezTo>
                    <a:pt x="35" y="8"/>
                    <a:pt x="35" y="9"/>
                    <a:pt x="35" y="11"/>
                  </a:cubicBezTo>
                  <a:cubicBezTo>
                    <a:pt x="37" y="4"/>
                    <a:pt x="37" y="1"/>
                    <a:pt x="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9"/>
            <p:cNvSpPr/>
            <p:nvPr/>
          </p:nvSpPr>
          <p:spPr>
            <a:xfrm>
              <a:off x="5178950" y="2438425"/>
              <a:ext cx="275" cy="725"/>
            </a:xfrm>
            <a:custGeom>
              <a:rect b="b" l="l" r="r" t="t"/>
              <a:pathLst>
                <a:path extrusionOk="0" h="29" w="11">
                  <a:moveTo>
                    <a:pt x="2" y="1"/>
                  </a:moveTo>
                  <a:cubicBezTo>
                    <a:pt x="1" y="1"/>
                    <a:pt x="4" y="15"/>
                    <a:pt x="11" y="28"/>
                  </a:cubicBezTo>
                  <a:cubicBezTo>
                    <a:pt x="6" y="8"/>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9"/>
            <p:cNvSpPr/>
            <p:nvPr/>
          </p:nvSpPr>
          <p:spPr>
            <a:xfrm>
              <a:off x="5176225" y="2437925"/>
              <a:ext cx="1825" cy="625"/>
            </a:xfrm>
            <a:custGeom>
              <a:rect b="b" l="l" r="r" t="t"/>
              <a:pathLst>
                <a:path extrusionOk="0" h="25" w="73">
                  <a:moveTo>
                    <a:pt x="1" y="13"/>
                  </a:moveTo>
                  <a:cubicBezTo>
                    <a:pt x="72" y="24"/>
                    <a:pt x="1" y="13"/>
                    <a:pt x="1" y="13"/>
                  </a:cubicBezTo>
                  <a:cubicBezTo>
                    <a:pt x="1" y="13"/>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9"/>
            <p:cNvSpPr/>
            <p:nvPr/>
          </p:nvSpPr>
          <p:spPr>
            <a:xfrm>
              <a:off x="5177525" y="2439000"/>
              <a:ext cx="1000" cy="150"/>
            </a:xfrm>
            <a:custGeom>
              <a:rect b="b" l="l" r="r" t="t"/>
              <a:pathLst>
                <a:path extrusionOk="0" h="6" w="40">
                  <a:moveTo>
                    <a:pt x="32" y="0"/>
                  </a:moveTo>
                  <a:cubicBezTo>
                    <a:pt x="21" y="0"/>
                    <a:pt x="0" y="5"/>
                    <a:pt x="32" y="5"/>
                  </a:cubicBezTo>
                  <a:cubicBezTo>
                    <a:pt x="40" y="1"/>
                    <a:pt x="37"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9"/>
            <p:cNvSpPr/>
            <p:nvPr/>
          </p:nvSpPr>
          <p:spPr>
            <a:xfrm>
              <a:off x="5169400" y="2437625"/>
              <a:ext cx="600" cy="375"/>
            </a:xfrm>
            <a:custGeom>
              <a:rect b="b" l="l" r="r" t="t"/>
              <a:pathLst>
                <a:path extrusionOk="0" h="15" w="24">
                  <a:moveTo>
                    <a:pt x="24" y="1"/>
                  </a:moveTo>
                  <a:lnTo>
                    <a:pt x="24" y="1"/>
                  </a:lnTo>
                  <a:cubicBezTo>
                    <a:pt x="4" y="11"/>
                    <a:pt x="0" y="15"/>
                    <a:pt x="4" y="15"/>
                  </a:cubicBezTo>
                  <a:cubicBezTo>
                    <a:pt x="8" y="15"/>
                    <a:pt x="24" y="8"/>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9"/>
            <p:cNvSpPr/>
            <p:nvPr/>
          </p:nvSpPr>
          <p:spPr>
            <a:xfrm>
              <a:off x="5171475" y="2439600"/>
              <a:ext cx="250" cy="1025"/>
            </a:xfrm>
            <a:custGeom>
              <a:rect b="b" l="l" r="r" t="t"/>
              <a:pathLst>
                <a:path extrusionOk="0" h="41" w="10">
                  <a:moveTo>
                    <a:pt x="9" y="1"/>
                  </a:moveTo>
                  <a:lnTo>
                    <a:pt x="9" y="1"/>
                  </a:lnTo>
                  <a:cubicBezTo>
                    <a:pt x="9" y="1"/>
                    <a:pt x="6" y="13"/>
                    <a:pt x="0" y="41"/>
                  </a:cubicBezTo>
                  <a:cubicBezTo>
                    <a:pt x="6" y="16"/>
                    <a:pt x="9"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9"/>
            <p:cNvSpPr/>
            <p:nvPr/>
          </p:nvSpPr>
          <p:spPr>
            <a:xfrm>
              <a:off x="5168800" y="2440300"/>
              <a:ext cx="1800" cy="625"/>
            </a:xfrm>
            <a:custGeom>
              <a:rect b="b" l="l" r="r" t="t"/>
              <a:pathLst>
                <a:path extrusionOk="0" h="25" w="72">
                  <a:moveTo>
                    <a:pt x="48" y="1"/>
                  </a:moveTo>
                  <a:cubicBezTo>
                    <a:pt x="36" y="13"/>
                    <a:pt x="0" y="25"/>
                    <a:pt x="36" y="25"/>
                  </a:cubicBezTo>
                  <a:cubicBezTo>
                    <a:pt x="36" y="13"/>
                    <a:pt x="71" y="13"/>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9"/>
            <p:cNvSpPr/>
            <p:nvPr/>
          </p:nvSpPr>
          <p:spPr>
            <a:xfrm>
              <a:off x="5160150" y="2436450"/>
              <a:ext cx="325" cy="1800"/>
            </a:xfrm>
            <a:custGeom>
              <a:rect b="b" l="l" r="r" t="t"/>
              <a:pathLst>
                <a:path extrusionOk="0" h="72" w="13">
                  <a:moveTo>
                    <a:pt x="13" y="0"/>
                  </a:moveTo>
                  <a:cubicBezTo>
                    <a:pt x="13" y="24"/>
                    <a:pt x="1" y="48"/>
                    <a:pt x="1" y="72"/>
                  </a:cubicBezTo>
                  <a:cubicBezTo>
                    <a:pt x="13" y="60"/>
                    <a:pt x="13" y="24"/>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9"/>
            <p:cNvSpPr/>
            <p:nvPr/>
          </p:nvSpPr>
          <p:spPr>
            <a:xfrm>
              <a:off x="5151225" y="2440575"/>
              <a:ext cx="1075" cy="1375"/>
            </a:xfrm>
            <a:custGeom>
              <a:rect b="b" l="l" r="r" t="t"/>
              <a:pathLst>
                <a:path extrusionOk="0" h="55" w="43">
                  <a:moveTo>
                    <a:pt x="27" y="1"/>
                  </a:moveTo>
                  <a:lnTo>
                    <a:pt x="27" y="1"/>
                  </a:lnTo>
                  <a:cubicBezTo>
                    <a:pt x="26" y="1"/>
                    <a:pt x="25" y="1"/>
                    <a:pt x="24" y="2"/>
                  </a:cubicBezTo>
                  <a:cubicBezTo>
                    <a:pt x="1" y="14"/>
                    <a:pt x="1" y="26"/>
                    <a:pt x="1" y="49"/>
                  </a:cubicBezTo>
                  <a:cubicBezTo>
                    <a:pt x="6" y="53"/>
                    <a:pt x="10" y="54"/>
                    <a:pt x="12" y="54"/>
                  </a:cubicBezTo>
                  <a:cubicBezTo>
                    <a:pt x="13" y="54"/>
                    <a:pt x="14" y="54"/>
                    <a:pt x="15" y="54"/>
                  </a:cubicBezTo>
                  <a:lnTo>
                    <a:pt x="15" y="54"/>
                  </a:lnTo>
                  <a:cubicBezTo>
                    <a:pt x="15" y="54"/>
                    <a:pt x="16" y="54"/>
                    <a:pt x="16" y="54"/>
                  </a:cubicBezTo>
                  <a:cubicBezTo>
                    <a:pt x="43" y="54"/>
                    <a:pt x="36"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9"/>
            <p:cNvSpPr/>
            <p:nvPr/>
          </p:nvSpPr>
          <p:spPr>
            <a:xfrm>
              <a:off x="5054775" y="2426325"/>
              <a:ext cx="500" cy="575"/>
            </a:xfrm>
            <a:custGeom>
              <a:rect b="b" l="l" r="r" t="t"/>
              <a:pathLst>
                <a:path extrusionOk="0" h="23" w="20">
                  <a:moveTo>
                    <a:pt x="1" y="0"/>
                  </a:moveTo>
                  <a:cubicBezTo>
                    <a:pt x="12" y="16"/>
                    <a:pt x="18" y="23"/>
                    <a:pt x="19" y="23"/>
                  </a:cubicBezTo>
                  <a:cubicBezTo>
                    <a:pt x="20" y="23"/>
                    <a:pt x="14" y="1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9"/>
            <p:cNvSpPr/>
            <p:nvPr/>
          </p:nvSpPr>
          <p:spPr>
            <a:xfrm>
              <a:off x="5054125" y="2427000"/>
              <a:ext cx="400" cy="825"/>
            </a:xfrm>
            <a:custGeom>
              <a:rect b="b" l="l" r="r" t="t"/>
              <a:pathLst>
                <a:path extrusionOk="0" h="33" w="16">
                  <a:moveTo>
                    <a:pt x="1" y="0"/>
                  </a:moveTo>
                  <a:cubicBezTo>
                    <a:pt x="1" y="0"/>
                    <a:pt x="8" y="19"/>
                    <a:pt x="15" y="33"/>
                  </a:cubicBezTo>
                  <a:cubicBezTo>
                    <a:pt x="5" y="9"/>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9"/>
            <p:cNvSpPr/>
            <p:nvPr/>
          </p:nvSpPr>
          <p:spPr>
            <a:xfrm>
              <a:off x="5120925" y="2440650"/>
              <a:ext cx="275" cy="575"/>
            </a:xfrm>
            <a:custGeom>
              <a:rect b="b" l="l" r="r" t="t"/>
              <a:pathLst>
                <a:path extrusionOk="0" h="23" w="11">
                  <a:moveTo>
                    <a:pt x="1" y="0"/>
                  </a:moveTo>
                  <a:cubicBezTo>
                    <a:pt x="1" y="0"/>
                    <a:pt x="4" y="10"/>
                    <a:pt x="10" y="23"/>
                  </a:cubicBezTo>
                  <a:cubicBezTo>
                    <a:pt x="5" y="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9"/>
            <p:cNvSpPr/>
            <p:nvPr/>
          </p:nvSpPr>
          <p:spPr>
            <a:xfrm>
              <a:off x="5114625" y="2438525"/>
              <a:ext cx="25" cy="1525"/>
            </a:xfrm>
            <a:custGeom>
              <a:rect b="b" l="l" r="r" t="t"/>
              <a:pathLst>
                <a:path extrusionOk="0" h="61" w="1">
                  <a:moveTo>
                    <a:pt x="0" y="60"/>
                  </a:moveTo>
                  <a:cubicBezTo>
                    <a:pt x="0" y="36"/>
                    <a:pt x="0" y="0"/>
                    <a:pt x="0"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9"/>
            <p:cNvSpPr/>
            <p:nvPr/>
          </p:nvSpPr>
          <p:spPr>
            <a:xfrm>
              <a:off x="5108950" y="2440375"/>
              <a:ext cx="625" cy="550"/>
            </a:xfrm>
            <a:custGeom>
              <a:rect b="b" l="l" r="r" t="t"/>
              <a:pathLst>
                <a:path extrusionOk="0" h="22" w="25">
                  <a:moveTo>
                    <a:pt x="2" y="1"/>
                  </a:moveTo>
                  <a:cubicBezTo>
                    <a:pt x="1" y="1"/>
                    <a:pt x="1" y="6"/>
                    <a:pt x="1" y="22"/>
                  </a:cubicBezTo>
                  <a:lnTo>
                    <a:pt x="25" y="22"/>
                  </a:lnTo>
                  <a:cubicBezTo>
                    <a:pt x="9" y="22"/>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9"/>
            <p:cNvSpPr/>
            <p:nvPr/>
          </p:nvSpPr>
          <p:spPr>
            <a:xfrm>
              <a:off x="5188125" y="2470975"/>
              <a:ext cx="325" cy="675"/>
            </a:xfrm>
            <a:custGeom>
              <a:rect b="b" l="l" r="r" t="t"/>
              <a:pathLst>
                <a:path extrusionOk="0" h="27" w="13">
                  <a:moveTo>
                    <a:pt x="13" y="0"/>
                  </a:moveTo>
                  <a:cubicBezTo>
                    <a:pt x="4" y="0"/>
                    <a:pt x="2" y="18"/>
                    <a:pt x="1" y="24"/>
                  </a:cubicBezTo>
                  <a:lnTo>
                    <a:pt x="1" y="24"/>
                  </a:lnTo>
                  <a:cubicBezTo>
                    <a:pt x="1" y="24"/>
                    <a:pt x="1" y="24"/>
                    <a:pt x="1" y="24"/>
                  </a:cubicBezTo>
                  <a:lnTo>
                    <a:pt x="1" y="24"/>
                  </a:lnTo>
                  <a:cubicBezTo>
                    <a:pt x="1" y="26"/>
                    <a:pt x="1" y="27"/>
                    <a:pt x="1" y="27"/>
                  </a:cubicBezTo>
                  <a:cubicBezTo>
                    <a:pt x="1" y="27"/>
                    <a:pt x="1" y="26"/>
                    <a:pt x="1" y="24"/>
                  </a:cubicBezTo>
                  <a:lnTo>
                    <a:pt x="1" y="24"/>
                  </a:lnTo>
                  <a:cubicBezTo>
                    <a:pt x="3" y="26"/>
                    <a:pt x="4" y="27"/>
                    <a:pt x="5" y="27"/>
                  </a:cubicBezTo>
                  <a:cubicBezTo>
                    <a:pt x="13" y="27"/>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9"/>
            <p:cNvSpPr/>
            <p:nvPr/>
          </p:nvSpPr>
          <p:spPr>
            <a:xfrm>
              <a:off x="5182775" y="2472750"/>
              <a:ext cx="2400" cy="1225"/>
            </a:xfrm>
            <a:custGeom>
              <a:rect b="b" l="l" r="r" t="t"/>
              <a:pathLst>
                <a:path extrusionOk="0" h="49" w="96">
                  <a:moveTo>
                    <a:pt x="72" y="13"/>
                  </a:moveTo>
                  <a:cubicBezTo>
                    <a:pt x="96" y="1"/>
                    <a:pt x="1" y="48"/>
                    <a:pt x="7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9"/>
            <p:cNvSpPr/>
            <p:nvPr/>
          </p:nvSpPr>
          <p:spPr>
            <a:xfrm>
              <a:off x="5181000" y="2472450"/>
              <a:ext cx="2400" cy="1025"/>
            </a:xfrm>
            <a:custGeom>
              <a:rect b="b" l="l" r="r" t="t"/>
              <a:pathLst>
                <a:path extrusionOk="0" h="41" w="96">
                  <a:moveTo>
                    <a:pt x="95" y="1"/>
                  </a:moveTo>
                  <a:lnTo>
                    <a:pt x="95" y="1"/>
                  </a:lnTo>
                  <a:cubicBezTo>
                    <a:pt x="70" y="9"/>
                    <a:pt x="51" y="18"/>
                    <a:pt x="29" y="18"/>
                  </a:cubicBezTo>
                  <a:cubicBezTo>
                    <a:pt x="20" y="18"/>
                    <a:pt x="11" y="16"/>
                    <a:pt x="0" y="13"/>
                  </a:cubicBezTo>
                  <a:lnTo>
                    <a:pt x="0" y="13"/>
                  </a:lnTo>
                  <a:cubicBezTo>
                    <a:pt x="4" y="34"/>
                    <a:pt x="12" y="40"/>
                    <a:pt x="21" y="40"/>
                  </a:cubicBezTo>
                  <a:cubicBezTo>
                    <a:pt x="32" y="40"/>
                    <a:pt x="45" y="31"/>
                    <a:pt x="58" y="31"/>
                  </a:cubicBezTo>
                  <a:cubicBezTo>
                    <a:pt x="62" y="31"/>
                    <a:pt x="67" y="32"/>
                    <a:pt x="72" y="37"/>
                  </a:cubicBezTo>
                  <a:cubicBezTo>
                    <a:pt x="84" y="37"/>
                    <a:pt x="84" y="25"/>
                    <a:pt x="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9"/>
            <p:cNvSpPr/>
            <p:nvPr/>
          </p:nvSpPr>
          <p:spPr>
            <a:xfrm>
              <a:off x="5179050" y="2470000"/>
              <a:ext cx="775" cy="175"/>
            </a:xfrm>
            <a:custGeom>
              <a:rect b="b" l="l" r="r" t="t"/>
              <a:pathLst>
                <a:path extrusionOk="0" h="7" w="31">
                  <a:moveTo>
                    <a:pt x="21" y="0"/>
                  </a:moveTo>
                  <a:cubicBezTo>
                    <a:pt x="11" y="0"/>
                    <a:pt x="1" y="7"/>
                    <a:pt x="11" y="7"/>
                  </a:cubicBezTo>
                  <a:cubicBezTo>
                    <a:pt x="14" y="7"/>
                    <a:pt x="21" y="6"/>
                    <a:pt x="31" y="4"/>
                  </a:cubicBezTo>
                  <a:lnTo>
                    <a:pt x="31" y="4"/>
                  </a:lnTo>
                  <a:cubicBezTo>
                    <a:pt x="31" y="4"/>
                    <a:pt x="31" y="4"/>
                    <a:pt x="31" y="4"/>
                  </a:cubicBezTo>
                  <a:cubicBezTo>
                    <a:pt x="28" y="1"/>
                    <a:pt x="24"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9"/>
            <p:cNvSpPr/>
            <p:nvPr/>
          </p:nvSpPr>
          <p:spPr>
            <a:xfrm>
              <a:off x="5179700" y="2469950"/>
              <a:ext cx="325" cy="150"/>
            </a:xfrm>
            <a:custGeom>
              <a:rect b="b" l="l" r="r" t="t"/>
              <a:pathLst>
                <a:path extrusionOk="0" h="6" w="13">
                  <a:moveTo>
                    <a:pt x="2" y="0"/>
                  </a:moveTo>
                  <a:cubicBezTo>
                    <a:pt x="1" y="0"/>
                    <a:pt x="1" y="2"/>
                    <a:pt x="5" y="6"/>
                  </a:cubicBezTo>
                  <a:cubicBezTo>
                    <a:pt x="13" y="6"/>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9"/>
            <p:cNvSpPr/>
            <p:nvPr/>
          </p:nvSpPr>
          <p:spPr>
            <a:xfrm>
              <a:off x="5177950" y="2469175"/>
              <a:ext cx="575" cy="550"/>
            </a:xfrm>
            <a:custGeom>
              <a:rect b="b" l="l" r="r" t="t"/>
              <a:pathLst>
                <a:path extrusionOk="0" h="22" w="23">
                  <a:moveTo>
                    <a:pt x="15" y="1"/>
                  </a:moveTo>
                  <a:lnTo>
                    <a:pt x="15" y="1"/>
                  </a:lnTo>
                  <a:cubicBezTo>
                    <a:pt x="15" y="1"/>
                    <a:pt x="15" y="1"/>
                    <a:pt x="15" y="1"/>
                  </a:cubicBezTo>
                  <a:lnTo>
                    <a:pt x="15" y="1"/>
                  </a:lnTo>
                  <a:cubicBezTo>
                    <a:pt x="3" y="7"/>
                    <a:pt x="0" y="10"/>
                    <a:pt x="2" y="10"/>
                  </a:cubicBezTo>
                  <a:cubicBezTo>
                    <a:pt x="3" y="10"/>
                    <a:pt x="9" y="7"/>
                    <a:pt x="15" y="1"/>
                  </a:cubicBezTo>
                  <a:lnTo>
                    <a:pt x="15" y="1"/>
                  </a:lnTo>
                  <a:cubicBezTo>
                    <a:pt x="3" y="17"/>
                    <a:pt x="0" y="22"/>
                    <a:pt x="2" y="22"/>
                  </a:cubicBezTo>
                  <a:cubicBezTo>
                    <a:pt x="4" y="22"/>
                    <a:pt x="23"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9"/>
            <p:cNvSpPr/>
            <p:nvPr/>
          </p:nvSpPr>
          <p:spPr>
            <a:xfrm>
              <a:off x="5177725" y="2470675"/>
              <a:ext cx="25" cy="625"/>
            </a:xfrm>
            <a:custGeom>
              <a:rect b="b" l="l" r="r" t="t"/>
              <a:pathLst>
                <a:path extrusionOk="0" h="25" w="1">
                  <a:moveTo>
                    <a:pt x="0" y="24"/>
                  </a:moveTo>
                  <a:lnTo>
                    <a:pt x="0" y="12"/>
                  </a:lnTo>
                  <a:cubicBezTo>
                    <a:pt x="0" y="12"/>
                    <a:pt x="0" y="0"/>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9"/>
            <p:cNvSpPr/>
            <p:nvPr/>
          </p:nvSpPr>
          <p:spPr>
            <a:xfrm>
              <a:off x="5177725" y="2470675"/>
              <a:ext cx="1200" cy="625"/>
            </a:xfrm>
            <a:custGeom>
              <a:rect b="b" l="l" r="r" t="t"/>
              <a:pathLst>
                <a:path extrusionOk="0" h="25" w="48">
                  <a:moveTo>
                    <a:pt x="0" y="12"/>
                  </a:moveTo>
                  <a:cubicBezTo>
                    <a:pt x="0" y="12"/>
                    <a:pt x="48" y="0"/>
                    <a:pt x="0" y="12"/>
                  </a:cubicBezTo>
                  <a:cubicBezTo>
                    <a:pt x="12" y="24"/>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9"/>
            <p:cNvSpPr/>
            <p:nvPr/>
          </p:nvSpPr>
          <p:spPr>
            <a:xfrm>
              <a:off x="5178600" y="2470900"/>
              <a:ext cx="900" cy="700"/>
            </a:xfrm>
            <a:custGeom>
              <a:rect b="b" l="l" r="r" t="t"/>
              <a:pathLst>
                <a:path extrusionOk="0" h="28" w="36">
                  <a:moveTo>
                    <a:pt x="14" y="1"/>
                  </a:moveTo>
                  <a:cubicBezTo>
                    <a:pt x="10" y="1"/>
                    <a:pt x="6" y="2"/>
                    <a:pt x="1" y="3"/>
                  </a:cubicBezTo>
                  <a:cubicBezTo>
                    <a:pt x="13" y="3"/>
                    <a:pt x="25" y="15"/>
                    <a:pt x="1" y="27"/>
                  </a:cubicBezTo>
                  <a:cubicBezTo>
                    <a:pt x="32" y="27"/>
                    <a:pt x="36"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9"/>
            <p:cNvSpPr/>
            <p:nvPr/>
          </p:nvSpPr>
          <p:spPr>
            <a:xfrm>
              <a:off x="5180700" y="2474150"/>
              <a:ext cx="850" cy="200"/>
            </a:xfrm>
            <a:custGeom>
              <a:rect b="b" l="l" r="r" t="t"/>
              <a:pathLst>
                <a:path extrusionOk="0" h="8" w="34">
                  <a:moveTo>
                    <a:pt x="7" y="1"/>
                  </a:moveTo>
                  <a:cubicBezTo>
                    <a:pt x="3" y="1"/>
                    <a:pt x="0" y="2"/>
                    <a:pt x="0" y="4"/>
                  </a:cubicBezTo>
                  <a:cubicBezTo>
                    <a:pt x="13" y="7"/>
                    <a:pt x="20" y="8"/>
                    <a:pt x="24" y="8"/>
                  </a:cubicBezTo>
                  <a:cubicBezTo>
                    <a:pt x="34" y="8"/>
                    <a:pt x="17"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9"/>
            <p:cNvSpPr/>
            <p:nvPr/>
          </p:nvSpPr>
          <p:spPr>
            <a:xfrm>
              <a:off x="5175175" y="2469475"/>
              <a:ext cx="175" cy="925"/>
            </a:xfrm>
            <a:custGeom>
              <a:rect b="b" l="l" r="r" t="t"/>
              <a:pathLst>
                <a:path extrusionOk="0" h="37" w="7">
                  <a:moveTo>
                    <a:pt x="7" y="1"/>
                  </a:moveTo>
                  <a:cubicBezTo>
                    <a:pt x="1" y="7"/>
                    <a:pt x="1" y="10"/>
                    <a:pt x="3" y="10"/>
                  </a:cubicBezTo>
                  <a:cubicBezTo>
                    <a:pt x="3" y="10"/>
                    <a:pt x="4" y="9"/>
                    <a:pt x="5" y="8"/>
                  </a:cubicBezTo>
                  <a:lnTo>
                    <a:pt x="5" y="8"/>
                  </a:lnTo>
                  <a:cubicBezTo>
                    <a:pt x="1" y="25"/>
                    <a:pt x="1" y="37"/>
                    <a:pt x="3" y="37"/>
                  </a:cubicBezTo>
                  <a:cubicBezTo>
                    <a:pt x="5" y="37"/>
                    <a:pt x="7" y="27"/>
                    <a:pt x="7" y="1"/>
                  </a:cubicBezTo>
                  <a:lnTo>
                    <a:pt x="7" y="1"/>
                  </a:lnTo>
                  <a:cubicBezTo>
                    <a:pt x="7" y="1"/>
                    <a:pt x="7"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9"/>
            <p:cNvSpPr/>
            <p:nvPr/>
          </p:nvSpPr>
          <p:spPr>
            <a:xfrm>
              <a:off x="5174750" y="2470375"/>
              <a:ext cx="600" cy="625"/>
            </a:xfrm>
            <a:custGeom>
              <a:rect b="b" l="l" r="r" t="t"/>
              <a:pathLst>
                <a:path extrusionOk="0" h="25" w="24">
                  <a:moveTo>
                    <a:pt x="24" y="0"/>
                  </a:moveTo>
                  <a:lnTo>
                    <a:pt x="0" y="24"/>
                  </a:lnTo>
                  <a:cubicBezTo>
                    <a:pt x="24" y="24"/>
                    <a:pt x="24"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9"/>
            <p:cNvSpPr/>
            <p:nvPr/>
          </p:nvSpPr>
          <p:spPr>
            <a:xfrm>
              <a:off x="5177125" y="2471575"/>
              <a:ext cx="1200" cy="900"/>
            </a:xfrm>
            <a:custGeom>
              <a:rect b="b" l="l" r="r" t="t"/>
              <a:pathLst>
                <a:path extrusionOk="0" h="36" w="48">
                  <a:moveTo>
                    <a:pt x="48" y="0"/>
                  </a:moveTo>
                  <a:lnTo>
                    <a:pt x="48" y="0"/>
                  </a:lnTo>
                  <a:cubicBezTo>
                    <a:pt x="36" y="12"/>
                    <a:pt x="24" y="24"/>
                    <a:pt x="0" y="36"/>
                  </a:cubicBezTo>
                  <a:cubicBezTo>
                    <a:pt x="24" y="36"/>
                    <a:pt x="36" y="12"/>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9"/>
            <p:cNvSpPr/>
            <p:nvPr/>
          </p:nvSpPr>
          <p:spPr>
            <a:xfrm>
              <a:off x="5172950" y="2468600"/>
              <a:ext cx="625" cy="900"/>
            </a:xfrm>
            <a:custGeom>
              <a:rect b="b" l="l" r="r" t="t"/>
              <a:pathLst>
                <a:path extrusionOk="0" h="36" w="25">
                  <a:moveTo>
                    <a:pt x="1" y="36"/>
                  </a:moveTo>
                  <a:cubicBezTo>
                    <a:pt x="25" y="0"/>
                    <a:pt x="25" y="0"/>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9"/>
            <p:cNvSpPr/>
            <p:nvPr/>
          </p:nvSpPr>
          <p:spPr>
            <a:xfrm>
              <a:off x="5170875" y="2468000"/>
              <a:ext cx="925" cy="900"/>
            </a:xfrm>
            <a:custGeom>
              <a:rect b="b" l="l" r="r" t="t"/>
              <a:pathLst>
                <a:path extrusionOk="0" h="36" w="37">
                  <a:moveTo>
                    <a:pt x="36" y="0"/>
                  </a:moveTo>
                  <a:cubicBezTo>
                    <a:pt x="24" y="12"/>
                    <a:pt x="12" y="24"/>
                    <a:pt x="0" y="36"/>
                  </a:cubicBezTo>
                  <a:cubicBezTo>
                    <a:pt x="7" y="36"/>
                    <a:pt x="10" y="32"/>
                    <a:pt x="9" y="31"/>
                  </a:cubicBezTo>
                  <a:lnTo>
                    <a:pt x="9" y="31"/>
                  </a:lnTo>
                  <a:cubicBezTo>
                    <a:pt x="16" y="27"/>
                    <a:pt x="21" y="25"/>
                    <a:pt x="24" y="24"/>
                  </a:cubicBezTo>
                  <a:lnTo>
                    <a:pt x="24" y="24"/>
                  </a:lnTo>
                  <a:cubicBezTo>
                    <a:pt x="23" y="27"/>
                    <a:pt x="24" y="28"/>
                    <a:pt x="25" y="28"/>
                  </a:cubicBezTo>
                  <a:cubicBezTo>
                    <a:pt x="27" y="28"/>
                    <a:pt x="31" y="24"/>
                    <a:pt x="27" y="24"/>
                  </a:cubicBezTo>
                  <a:cubicBezTo>
                    <a:pt x="26" y="24"/>
                    <a:pt x="25" y="24"/>
                    <a:pt x="24" y="24"/>
                  </a:cubicBezTo>
                  <a:lnTo>
                    <a:pt x="24" y="24"/>
                  </a:lnTo>
                  <a:cubicBezTo>
                    <a:pt x="25" y="20"/>
                    <a:pt x="29" y="13"/>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9"/>
            <p:cNvSpPr/>
            <p:nvPr/>
          </p:nvSpPr>
          <p:spPr>
            <a:xfrm>
              <a:off x="5173550" y="2470075"/>
              <a:ext cx="425" cy="625"/>
            </a:xfrm>
            <a:custGeom>
              <a:rect b="b" l="l" r="r" t="t"/>
              <a:pathLst>
                <a:path extrusionOk="0" h="25" w="17">
                  <a:moveTo>
                    <a:pt x="1" y="1"/>
                  </a:moveTo>
                  <a:lnTo>
                    <a:pt x="1" y="1"/>
                  </a:lnTo>
                  <a:cubicBezTo>
                    <a:pt x="5" y="19"/>
                    <a:pt x="10" y="25"/>
                    <a:pt x="12" y="25"/>
                  </a:cubicBezTo>
                  <a:cubicBezTo>
                    <a:pt x="16" y="25"/>
                    <a:pt x="15" y="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9"/>
            <p:cNvSpPr/>
            <p:nvPr/>
          </p:nvSpPr>
          <p:spPr>
            <a:xfrm>
              <a:off x="5172650" y="2470375"/>
              <a:ext cx="925" cy="325"/>
            </a:xfrm>
            <a:custGeom>
              <a:rect b="b" l="l" r="r" t="t"/>
              <a:pathLst>
                <a:path extrusionOk="0" h="13" w="37">
                  <a:moveTo>
                    <a:pt x="37" y="12"/>
                  </a:moveTo>
                  <a:cubicBezTo>
                    <a:pt x="37" y="12"/>
                    <a:pt x="1" y="0"/>
                    <a:pt x="37" y="12"/>
                  </a:cubicBezTo>
                  <a:cubicBezTo>
                    <a:pt x="37" y="12"/>
                    <a:pt x="37" y="12"/>
                    <a:pt x="37"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9"/>
            <p:cNvSpPr/>
            <p:nvPr/>
          </p:nvSpPr>
          <p:spPr>
            <a:xfrm>
              <a:off x="5175050" y="2471850"/>
              <a:ext cx="900" cy="1525"/>
            </a:xfrm>
            <a:custGeom>
              <a:rect b="b" l="l" r="r" t="t"/>
              <a:pathLst>
                <a:path extrusionOk="0" h="61" w="36">
                  <a:moveTo>
                    <a:pt x="36" y="1"/>
                  </a:moveTo>
                  <a:lnTo>
                    <a:pt x="36" y="1"/>
                  </a:lnTo>
                  <a:cubicBezTo>
                    <a:pt x="24" y="13"/>
                    <a:pt x="0" y="25"/>
                    <a:pt x="24" y="61"/>
                  </a:cubicBezTo>
                  <a:cubicBezTo>
                    <a:pt x="36" y="37"/>
                    <a:pt x="24" y="25"/>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9"/>
            <p:cNvSpPr/>
            <p:nvPr/>
          </p:nvSpPr>
          <p:spPr>
            <a:xfrm>
              <a:off x="5174150" y="2471275"/>
              <a:ext cx="625" cy="600"/>
            </a:xfrm>
            <a:custGeom>
              <a:rect b="b" l="l" r="r" t="t"/>
              <a:pathLst>
                <a:path extrusionOk="0" h="24" w="25">
                  <a:moveTo>
                    <a:pt x="24" y="0"/>
                  </a:moveTo>
                  <a:cubicBezTo>
                    <a:pt x="0" y="24"/>
                    <a:pt x="0" y="24"/>
                    <a:pt x="24" y="0"/>
                  </a:cubicBezTo>
                  <a:cubicBezTo>
                    <a:pt x="24" y="0"/>
                    <a:pt x="12"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9"/>
            <p:cNvSpPr/>
            <p:nvPr/>
          </p:nvSpPr>
          <p:spPr>
            <a:xfrm>
              <a:off x="5173850" y="2471575"/>
              <a:ext cx="325" cy="600"/>
            </a:xfrm>
            <a:custGeom>
              <a:rect b="b" l="l" r="r" t="t"/>
              <a:pathLst>
                <a:path extrusionOk="0" h="24" w="13">
                  <a:moveTo>
                    <a:pt x="0" y="0"/>
                  </a:moveTo>
                  <a:cubicBezTo>
                    <a:pt x="12" y="24"/>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p9"/>
            <p:cNvSpPr/>
            <p:nvPr/>
          </p:nvSpPr>
          <p:spPr>
            <a:xfrm>
              <a:off x="5170675" y="2470375"/>
              <a:ext cx="925" cy="675"/>
            </a:xfrm>
            <a:custGeom>
              <a:rect b="b" l="l" r="r" t="t"/>
              <a:pathLst>
                <a:path extrusionOk="0" h="27" w="37">
                  <a:moveTo>
                    <a:pt x="20" y="0"/>
                  </a:moveTo>
                  <a:lnTo>
                    <a:pt x="20" y="0"/>
                  </a:lnTo>
                  <a:cubicBezTo>
                    <a:pt x="4" y="20"/>
                    <a:pt x="0" y="27"/>
                    <a:pt x="2" y="27"/>
                  </a:cubicBezTo>
                  <a:cubicBezTo>
                    <a:pt x="4" y="27"/>
                    <a:pt x="18" y="11"/>
                    <a:pt x="21" y="4"/>
                  </a:cubicBezTo>
                  <a:lnTo>
                    <a:pt x="21" y="4"/>
                  </a:lnTo>
                  <a:cubicBezTo>
                    <a:pt x="22" y="5"/>
                    <a:pt x="24" y="6"/>
                    <a:pt x="26" y="6"/>
                  </a:cubicBezTo>
                  <a:cubicBezTo>
                    <a:pt x="31" y="6"/>
                    <a:pt x="36"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p9"/>
            <p:cNvSpPr/>
            <p:nvPr/>
          </p:nvSpPr>
          <p:spPr>
            <a:xfrm>
              <a:off x="5172350" y="2470675"/>
              <a:ext cx="25" cy="25"/>
            </a:xfrm>
            <a:custGeom>
              <a:rect b="b" l="l" r="r" t="t"/>
              <a:pathLst>
                <a:path extrusionOk="0" h="1" w="1">
                  <a:moveTo>
                    <a:pt x="1" y="0"/>
                  </a:moveTo>
                  <a:lnTo>
                    <a:pt x="1" y="0"/>
                  </a:ln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9"/>
            <p:cNvSpPr/>
            <p:nvPr/>
          </p:nvSpPr>
          <p:spPr>
            <a:xfrm>
              <a:off x="5167600" y="2470375"/>
              <a:ext cx="25" cy="325"/>
            </a:xfrm>
            <a:custGeom>
              <a:rect b="b" l="l" r="r" t="t"/>
              <a:pathLst>
                <a:path extrusionOk="0" h="13" w="1">
                  <a:moveTo>
                    <a:pt x="0" y="12"/>
                  </a:move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9"/>
            <p:cNvSpPr/>
            <p:nvPr/>
          </p:nvSpPr>
          <p:spPr>
            <a:xfrm>
              <a:off x="5171475" y="2470875"/>
              <a:ext cx="600" cy="200"/>
            </a:xfrm>
            <a:custGeom>
              <a:rect b="b" l="l" r="r" t="t"/>
              <a:pathLst>
                <a:path extrusionOk="0" h="8" w="24">
                  <a:moveTo>
                    <a:pt x="16" y="1"/>
                  </a:moveTo>
                  <a:cubicBezTo>
                    <a:pt x="13" y="1"/>
                    <a:pt x="8" y="2"/>
                    <a:pt x="0" y="4"/>
                  </a:cubicBezTo>
                  <a:cubicBezTo>
                    <a:pt x="0" y="4"/>
                    <a:pt x="0" y="4"/>
                    <a:pt x="0" y="4"/>
                  </a:cubicBezTo>
                  <a:lnTo>
                    <a:pt x="0" y="4"/>
                  </a:lnTo>
                  <a:cubicBezTo>
                    <a:pt x="3" y="7"/>
                    <a:pt x="6" y="8"/>
                    <a:pt x="9" y="8"/>
                  </a:cubicBezTo>
                  <a:cubicBezTo>
                    <a:pt x="17" y="8"/>
                    <a:pt x="23"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9"/>
            <p:cNvSpPr/>
            <p:nvPr/>
          </p:nvSpPr>
          <p:spPr>
            <a:xfrm>
              <a:off x="5169675" y="2469700"/>
              <a:ext cx="325" cy="700"/>
            </a:xfrm>
            <a:custGeom>
              <a:rect b="b" l="l" r="r" t="t"/>
              <a:pathLst>
                <a:path extrusionOk="0" h="28" w="13">
                  <a:moveTo>
                    <a:pt x="2" y="0"/>
                  </a:moveTo>
                  <a:cubicBezTo>
                    <a:pt x="1" y="0"/>
                    <a:pt x="1" y="1"/>
                    <a:pt x="1" y="4"/>
                  </a:cubicBezTo>
                  <a:cubicBezTo>
                    <a:pt x="1" y="16"/>
                    <a:pt x="1" y="16"/>
                    <a:pt x="13" y="27"/>
                  </a:cubicBezTo>
                  <a:cubicBezTo>
                    <a:pt x="13" y="18"/>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9"/>
            <p:cNvSpPr/>
            <p:nvPr/>
          </p:nvSpPr>
          <p:spPr>
            <a:xfrm>
              <a:off x="5172350" y="2470075"/>
              <a:ext cx="25" cy="325"/>
            </a:xfrm>
            <a:custGeom>
              <a:rect b="b" l="l" r="r" t="t"/>
              <a:pathLst>
                <a:path extrusionOk="0" h="13" w="1">
                  <a:moveTo>
                    <a:pt x="1" y="12"/>
                  </a:moveTo>
                  <a:lnTo>
                    <a:pt x="1" y="12"/>
                  </a:lnTo>
                  <a:cubicBezTo>
                    <a:pt x="1" y="1"/>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9"/>
            <p:cNvSpPr/>
            <p:nvPr/>
          </p:nvSpPr>
          <p:spPr>
            <a:xfrm>
              <a:off x="5171925" y="2470375"/>
              <a:ext cx="450" cy="475"/>
            </a:xfrm>
            <a:custGeom>
              <a:rect b="b" l="l" r="r" t="t"/>
              <a:pathLst>
                <a:path extrusionOk="0" h="19" w="18">
                  <a:moveTo>
                    <a:pt x="18" y="0"/>
                  </a:moveTo>
                  <a:lnTo>
                    <a:pt x="18" y="0"/>
                  </a:lnTo>
                  <a:cubicBezTo>
                    <a:pt x="0" y="12"/>
                    <a:pt x="0" y="18"/>
                    <a:pt x="5" y="18"/>
                  </a:cubicBezTo>
                  <a:cubicBezTo>
                    <a:pt x="9" y="18"/>
                    <a:pt x="18" y="12"/>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9"/>
            <p:cNvSpPr/>
            <p:nvPr/>
          </p:nvSpPr>
          <p:spPr>
            <a:xfrm>
              <a:off x="5165800" y="2471100"/>
              <a:ext cx="3400" cy="4050"/>
            </a:xfrm>
            <a:custGeom>
              <a:rect b="b" l="l" r="r" t="t"/>
              <a:pathLst>
                <a:path extrusionOk="0" h="162" w="136">
                  <a:moveTo>
                    <a:pt x="91" y="1"/>
                  </a:moveTo>
                  <a:cubicBezTo>
                    <a:pt x="82" y="1"/>
                    <a:pt x="69" y="6"/>
                    <a:pt x="49" y="19"/>
                  </a:cubicBezTo>
                  <a:cubicBezTo>
                    <a:pt x="49" y="19"/>
                    <a:pt x="49" y="19"/>
                    <a:pt x="49" y="19"/>
                  </a:cubicBezTo>
                  <a:lnTo>
                    <a:pt x="49" y="19"/>
                  </a:lnTo>
                  <a:cubicBezTo>
                    <a:pt x="49" y="22"/>
                    <a:pt x="50" y="23"/>
                    <a:pt x="51" y="23"/>
                  </a:cubicBezTo>
                  <a:cubicBezTo>
                    <a:pt x="52" y="23"/>
                    <a:pt x="53" y="22"/>
                    <a:pt x="54" y="22"/>
                  </a:cubicBezTo>
                  <a:lnTo>
                    <a:pt x="54" y="22"/>
                  </a:lnTo>
                  <a:cubicBezTo>
                    <a:pt x="72" y="35"/>
                    <a:pt x="72" y="57"/>
                    <a:pt x="72" y="79"/>
                  </a:cubicBezTo>
                  <a:cubicBezTo>
                    <a:pt x="49" y="79"/>
                    <a:pt x="37" y="79"/>
                    <a:pt x="37" y="55"/>
                  </a:cubicBezTo>
                  <a:cubicBezTo>
                    <a:pt x="25" y="91"/>
                    <a:pt x="13" y="114"/>
                    <a:pt x="1" y="150"/>
                  </a:cubicBezTo>
                  <a:cubicBezTo>
                    <a:pt x="7" y="151"/>
                    <a:pt x="11" y="152"/>
                    <a:pt x="14" y="152"/>
                  </a:cubicBezTo>
                  <a:cubicBezTo>
                    <a:pt x="15" y="152"/>
                    <a:pt x="16" y="152"/>
                    <a:pt x="17" y="152"/>
                  </a:cubicBezTo>
                  <a:lnTo>
                    <a:pt x="17" y="152"/>
                  </a:lnTo>
                  <a:cubicBezTo>
                    <a:pt x="19" y="155"/>
                    <a:pt x="22" y="158"/>
                    <a:pt x="25" y="162"/>
                  </a:cubicBezTo>
                  <a:cubicBezTo>
                    <a:pt x="25" y="162"/>
                    <a:pt x="135" y="1"/>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9"/>
            <p:cNvSpPr/>
            <p:nvPr/>
          </p:nvSpPr>
          <p:spPr>
            <a:xfrm>
              <a:off x="5167000" y="2469775"/>
              <a:ext cx="1825" cy="925"/>
            </a:xfrm>
            <a:custGeom>
              <a:rect b="b" l="l" r="r" t="t"/>
              <a:pathLst>
                <a:path extrusionOk="0" h="37" w="73">
                  <a:moveTo>
                    <a:pt x="48" y="1"/>
                  </a:moveTo>
                  <a:lnTo>
                    <a:pt x="48" y="1"/>
                  </a:lnTo>
                  <a:cubicBezTo>
                    <a:pt x="1" y="36"/>
                    <a:pt x="36" y="36"/>
                    <a:pt x="72" y="36"/>
                  </a:cubicBezTo>
                  <a:cubicBezTo>
                    <a:pt x="72" y="24"/>
                    <a:pt x="60" y="13"/>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9"/>
            <p:cNvSpPr/>
            <p:nvPr/>
          </p:nvSpPr>
          <p:spPr>
            <a:xfrm>
              <a:off x="5168800" y="2470350"/>
              <a:ext cx="2100" cy="2125"/>
            </a:xfrm>
            <a:custGeom>
              <a:rect b="b" l="l" r="r" t="t"/>
              <a:pathLst>
                <a:path extrusionOk="0" h="85" w="84">
                  <a:moveTo>
                    <a:pt x="48" y="0"/>
                  </a:moveTo>
                  <a:lnTo>
                    <a:pt x="48" y="0"/>
                  </a:lnTo>
                  <a:cubicBezTo>
                    <a:pt x="48" y="0"/>
                    <a:pt x="48" y="1"/>
                    <a:pt x="48" y="1"/>
                  </a:cubicBezTo>
                  <a:cubicBezTo>
                    <a:pt x="48" y="1"/>
                    <a:pt x="48" y="1"/>
                    <a:pt x="48" y="13"/>
                  </a:cubicBezTo>
                  <a:cubicBezTo>
                    <a:pt x="40" y="13"/>
                    <a:pt x="42" y="3"/>
                    <a:pt x="31" y="3"/>
                  </a:cubicBezTo>
                  <a:cubicBezTo>
                    <a:pt x="25" y="3"/>
                    <a:pt x="16" y="5"/>
                    <a:pt x="0" y="13"/>
                  </a:cubicBezTo>
                  <a:cubicBezTo>
                    <a:pt x="83" y="49"/>
                    <a:pt x="0" y="1"/>
                    <a:pt x="24" y="85"/>
                  </a:cubicBezTo>
                  <a:cubicBezTo>
                    <a:pt x="69" y="85"/>
                    <a:pt x="50"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9"/>
            <p:cNvSpPr/>
            <p:nvPr/>
          </p:nvSpPr>
          <p:spPr>
            <a:xfrm>
              <a:off x="5174750" y="2474550"/>
              <a:ext cx="325" cy="325"/>
            </a:xfrm>
            <a:custGeom>
              <a:rect b="b" l="l" r="r" t="t"/>
              <a:pathLst>
                <a:path extrusionOk="0" h="13" w="13">
                  <a:moveTo>
                    <a:pt x="12" y="0"/>
                  </a:moveTo>
                  <a:cubicBezTo>
                    <a:pt x="0" y="12"/>
                    <a:pt x="0" y="12"/>
                    <a:pt x="12" y="12"/>
                  </a:cubicBezTo>
                  <a:cubicBezTo>
                    <a:pt x="12" y="12"/>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9"/>
            <p:cNvSpPr/>
            <p:nvPr/>
          </p:nvSpPr>
          <p:spPr>
            <a:xfrm>
              <a:off x="5174075" y="2472450"/>
              <a:ext cx="1275" cy="1975"/>
            </a:xfrm>
            <a:custGeom>
              <a:rect b="b" l="l" r="r" t="t"/>
              <a:pathLst>
                <a:path extrusionOk="0" h="79" w="51">
                  <a:moveTo>
                    <a:pt x="3" y="1"/>
                  </a:moveTo>
                  <a:cubicBezTo>
                    <a:pt x="1" y="4"/>
                    <a:pt x="2" y="8"/>
                    <a:pt x="5" y="14"/>
                  </a:cubicBezTo>
                  <a:lnTo>
                    <a:pt x="5" y="14"/>
                  </a:lnTo>
                  <a:cubicBezTo>
                    <a:pt x="4" y="10"/>
                    <a:pt x="4" y="5"/>
                    <a:pt x="3" y="1"/>
                  </a:cubicBezTo>
                  <a:close/>
                  <a:moveTo>
                    <a:pt x="39" y="48"/>
                  </a:moveTo>
                  <a:cubicBezTo>
                    <a:pt x="40" y="49"/>
                    <a:pt x="40" y="49"/>
                    <a:pt x="40" y="50"/>
                  </a:cubicBezTo>
                  <a:lnTo>
                    <a:pt x="40" y="50"/>
                  </a:lnTo>
                  <a:cubicBezTo>
                    <a:pt x="40" y="50"/>
                    <a:pt x="40" y="49"/>
                    <a:pt x="39" y="48"/>
                  </a:cubicBezTo>
                  <a:close/>
                  <a:moveTo>
                    <a:pt x="5" y="14"/>
                  </a:moveTo>
                  <a:lnTo>
                    <a:pt x="5" y="14"/>
                  </a:lnTo>
                  <a:cubicBezTo>
                    <a:pt x="12" y="63"/>
                    <a:pt x="25" y="78"/>
                    <a:pt x="35" y="78"/>
                  </a:cubicBezTo>
                  <a:cubicBezTo>
                    <a:pt x="45" y="78"/>
                    <a:pt x="50" y="62"/>
                    <a:pt x="40" y="50"/>
                  </a:cubicBezTo>
                  <a:lnTo>
                    <a:pt x="40" y="50"/>
                  </a:lnTo>
                  <a:cubicBezTo>
                    <a:pt x="41" y="50"/>
                    <a:pt x="41" y="50"/>
                    <a:pt x="41" y="50"/>
                  </a:cubicBezTo>
                  <a:cubicBezTo>
                    <a:pt x="39" y="50"/>
                    <a:pt x="14" y="29"/>
                    <a:pt x="5" y="1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9"/>
            <p:cNvSpPr/>
            <p:nvPr/>
          </p:nvSpPr>
          <p:spPr>
            <a:xfrm>
              <a:off x="5170875" y="2472750"/>
              <a:ext cx="1200" cy="925"/>
            </a:xfrm>
            <a:custGeom>
              <a:rect b="b" l="l" r="r" t="t"/>
              <a:pathLst>
                <a:path extrusionOk="0" h="37" w="48">
                  <a:moveTo>
                    <a:pt x="48" y="1"/>
                  </a:moveTo>
                  <a:cubicBezTo>
                    <a:pt x="0" y="1"/>
                    <a:pt x="36" y="13"/>
                    <a:pt x="36" y="36"/>
                  </a:cubicBezTo>
                  <a:cubicBezTo>
                    <a:pt x="36" y="13"/>
                    <a:pt x="48" y="25"/>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9"/>
            <p:cNvSpPr/>
            <p:nvPr/>
          </p:nvSpPr>
          <p:spPr>
            <a:xfrm>
              <a:off x="5167000" y="2469175"/>
              <a:ext cx="625" cy="1225"/>
            </a:xfrm>
            <a:custGeom>
              <a:rect b="b" l="l" r="r" t="t"/>
              <a:pathLst>
                <a:path extrusionOk="0" h="49" w="25">
                  <a:moveTo>
                    <a:pt x="24" y="1"/>
                  </a:moveTo>
                  <a:cubicBezTo>
                    <a:pt x="20" y="9"/>
                    <a:pt x="19" y="16"/>
                    <a:pt x="18" y="22"/>
                  </a:cubicBezTo>
                  <a:lnTo>
                    <a:pt x="18" y="22"/>
                  </a:lnTo>
                  <a:cubicBezTo>
                    <a:pt x="22" y="14"/>
                    <a:pt x="24" y="6"/>
                    <a:pt x="24" y="1"/>
                  </a:cubicBezTo>
                  <a:close/>
                  <a:moveTo>
                    <a:pt x="18" y="22"/>
                  </a:moveTo>
                  <a:cubicBezTo>
                    <a:pt x="13" y="32"/>
                    <a:pt x="7" y="42"/>
                    <a:pt x="1" y="48"/>
                  </a:cubicBezTo>
                  <a:cubicBezTo>
                    <a:pt x="16" y="41"/>
                    <a:pt x="16" y="33"/>
                    <a:pt x="18" y="2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9"/>
            <p:cNvSpPr/>
            <p:nvPr/>
          </p:nvSpPr>
          <p:spPr>
            <a:xfrm>
              <a:off x="5166100" y="2469475"/>
              <a:ext cx="925" cy="325"/>
            </a:xfrm>
            <a:custGeom>
              <a:rect b="b" l="l" r="r" t="t"/>
              <a:pathLst>
                <a:path extrusionOk="0" h="13" w="37">
                  <a:moveTo>
                    <a:pt x="1" y="13"/>
                  </a:moveTo>
                  <a:cubicBezTo>
                    <a:pt x="1" y="13"/>
                    <a:pt x="37"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9"/>
            <p:cNvSpPr/>
            <p:nvPr/>
          </p:nvSpPr>
          <p:spPr>
            <a:xfrm>
              <a:off x="5137225" y="2467275"/>
              <a:ext cx="925" cy="1050"/>
            </a:xfrm>
            <a:custGeom>
              <a:rect b="b" l="l" r="r" t="t"/>
              <a:pathLst>
                <a:path extrusionOk="0" h="42" w="37">
                  <a:moveTo>
                    <a:pt x="17" y="1"/>
                  </a:moveTo>
                  <a:cubicBezTo>
                    <a:pt x="12" y="1"/>
                    <a:pt x="7" y="2"/>
                    <a:pt x="1" y="5"/>
                  </a:cubicBezTo>
                  <a:cubicBezTo>
                    <a:pt x="1" y="41"/>
                    <a:pt x="13" y="29"/>
                    <a:pt x="37" y="41"/>
                  </a:cubicBezTo>
                  <a:cubicBezTo>
                    <a:pt x="37" y="14"/>
                    <a:pt x="30"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9"/>
            <p:cNvSpPr/>
            <p:nvPr/>
          </p:nvSpPr>
          <p:spPr>
            <a:xfrm>
              <a:off x="5118225" y="2471100"/>
              <a:ext cx="600" cy="525"/>
            </a:xfrm>
            <a:custGeom>
              <a:rect b="b" l="l" r="r" t="t"/>
              <a:pathLst>
                <a:path extrusionOk="0" h="21" w="24">
                  <a:moveTo>
                    <a:pt x="22" y="0"/>
                  </a:moveTo>
                  <a:cubicBezTo>
                    <a:pt x="19" y="0"/>
                    <a:pt x="0" y="21"/>
                    <a:pt x="6" y="21"/>
                  </a:cubicBezTo>
                  <a:cubicBezTo>
                    <a:pt x="7" y="21"/>
                    <a:pt x="9" y="20"/>
                    <a:pt x="11" y="19"/>
                  </a:cubicBezTo>
                  <a:cubicBezTo>
                    <a:pt x="21" y="5"/>
                    <a:pt x="24"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9"/>
            <p:cNvSpPr/>
            <p:nvPr/>
          </p:nvSpPr>
          <p:spPr>
            <a:xfrm>
              <a:off x="5089900" y="2474550"/>
              <a:ext cx="625" cy="600"/>
            </a:xfrm>
            <a:custGeom>
              <a:rect b="b" l="l" r="r" t="t"/>
              <a:pathLst>
                <a:path extrusionOk="0" h="24" w="25">
                  <a:moveTo>
                    <a:pt x="25" y="0"/>
                  </a:moveTo>
                  <a:lnTo>
                    <a:pt x="1" y="24"/>
                  </a:lnTo>
                  <a:cubicBezTo>
                    <a:pt x="25" y="24"/>
                    <a:pt x="13" y="12"/>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9"/>
            <p:cNvSpPr/>
            <p:nvPr/>
          </p:nvSpPr>
          <p:spPr>
            <a:xfrm>
              <a:off x="5153600" y="2469175"/>
              <a:ext cx="925" cy="575"/>
            </a:xfrm>
            <a:custGeom>
              <a:rect b="b" l="l" r="r" t="t"/>
              <a:pathLst>
                <a:path extrusionOk="0" h="23" w="37">
                  <a:moveTo>
                    <a:pt x="1" y="1"/>
                  </a:moveTo>
                  <a:cubicBezTo>
                    <a:pt x="17" y="9"/>
                    <a:pt x="28" y="23"/>
                    <a:pt x="33" y="23"/>
                  </a:cubicBezTo>
                  <a:cubicBezTo>
                    <a:pt x="35" y="23"/>
                    <a:pt x="37" y="20"/>
                    <a:pt x="37" y="13"/>
                  </a:cubicBezTo>
                  <a:cubicBezTo>
                    <a:pt x="25"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9"/>
            <p:cNvSpPr/>
            <p:nvPr/>
          </p:nvSpPr>
          <p:spPr>
            <a:xfrm>
              <a:off x="5152725" y="2468850"/>
              <a:ext cx="900" cy="350"/>
            </a:xfrm>
            <a:custGeom>
              <a:rect b="b" l="l" r="r" t="t"/>
              <a:pathLst>
                <a:path extrusionOk="0" h="14" w="36">
                  <a:moveTo>
                    <a:pt x="6" y="0"/>
                  </a:moveTo>
                  <a:cubicBezTo>
                    <a:pt x="1" y="0"/>
                    <a:pt x="6" y="4"/>
                    <a:pt x="36" y="14"/>
                  </a:cubicBezTo>
                  <a:cubicBezTo>
                    <a:pt x="36" y="4"/>
                    <a:pt x="34" y="0"/>
                    <a:pt x="32" y="0"/>
                  </a:cubicBezTo>
                  <a:lnTo>
                    <a:pt x="32" y="0"/>
                  </a:lnTo>
                  <a:cubicBezTo>
                    <a:pt x="31" y="0"/>
                    <a:pt x="30" y="4"/>
                    <a:pt x="32" y="9"/>
                  </a:cubicBezTo>
                  <a:lnTo>
                    <a:pt x="32" y="9"/>
                  </a:lnTo>
                  <a:cubicBezTo>
                    <a:pt x="25" y="4"/>
                    <a:pt x="10"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9"/>
            <p:cNvSpPr/>
            <p:nvPr/>
          </p:nvSpPr>
          <p:spPr>
            <a:xfrm>
              <a:off x="5150025" y="2473650"/>
              <a:ext cx="25" cy="25"/>
            </a:xfrm>
            <a:custGeom>
              <a:rect b="b" l="l" r="r" t="t"/>
              <a:pathLst>
                <a:path extrusionOk="0" h="1" w="1">
                  <a:moveTo>
                    <a:pt x="1" y="0"/>
                  </a:moveTo>
                  <a:lnTo>
                    <a:pt x="1" y="0"/>
                  </a:ln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9"/>
            <p:cNvSpPr/>
            <p:nvPr/>
          </p:nvSpPr>
          <p:spPr>
            <a:xfrm>
              <a:off x="5161950" y="2469350"/>
              <a:ext cx="325" cy="150"/>
            </a:xfrm>
            <a:custGeom>
              <a:rect b="b" l="l" r="r" t="t"/>
              <a:pathLst>
                <a:path extrusionOk="0" h="6" w="13">
                  <a:moveTo>
                    <a:pt x="9" y="0"/>
                  </a:moveTo>
                  <a:cubicBezTo>
                    <a:pt x="7" y="0"/>
                    <a:pt x="4" y="2"/>
                    <a:pt x="0" y="6"/>
                  </a:cubicBezTo>
                  <a:lnTo>
                    <a:pt x="12" y="6"/>
                  </a:lnTo>
                  <a:cubicBezTo>
                    <a:pt x="12" y="6"/>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9"/>
            <p:cNvSpPr/>
            <p:nvPr/>
          </p:nvSpPr>
          <p:spPr>
            <a:xfrm>
              <a:off x="5161050" y="2469175"/>
              <a:ext cx="625" cy="325"/>
            </a:xfrm>
            <a:custGeom>
              <a:rect b="b" l="l" r="r" t="t"/>
              <a:pathLst>
                <a:path extrusionOk="0" h="13" w="25">
                  <a:moveTo>
                    <a:pt x="24" y="13"/>
                  </a:moveTo>
                  <a:cubicBezTo>
                    <a:pt x="24" y="13"/>
                    <a:pt x="0" y="1"/>
                    <a:pt x="24" y="13"/>
                  </a:cubicBezTo>
                  <a:cubicBezTo>
                    <a:pt x="24" y="13"/>
                    <a:pt x="24" y="13"/>
                    <a:pt x="24"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9"/>
            <p:cNvSpPr/>
            <p:nvPr/>
          </p:nvSpPr>
          <p:spPr>
            <a:xfrm>
              <a:off x="5072950" y="2470675"/>
              <a:ext cx="325" cy="325"/>
            </a:xfrm>
            <a:custGeom>
              <a:rect b="b" l="l" r="r" t="t"/>
              <a:pathLst>
                <a:path extrusionOk="0" h="13" w="13">
                  <a:moveTo>
                    <a:pt x="12" y="0"/>
                  </a:moveTo>
                  <a:cubicBezTo>
                    <a:pt x="12" y="0"/>
                    <a:pt x="12" y="0"/>
                    <a:pt x="12" y="0"/>
                  </a:cubicBezTo>
                  <a:cubicBezTo>
                    <a:pt x="0" y="12"/>
                    <a:pt x="0"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4" name="Google Shape;3224;p9"/>
            <p:cNvSpPr/>
            <p:nvPr/>
          </p:nvSpPr>
          <p:spPr>
            <a:xfrm>
              <a:off x="5131275" y="2475725"/>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5" name="Google Shape;3225;p9"/>
            <p:cNvSpPr/>
            <p:nvPr/>
          </p:nvSpPr>
          <p:spPr>
            <a:xfrm>
              <a:off x="5130100" y="2473350"/>
              <a:ext cx="1500" cy="3000"/>
            </a:xfrm>
            <a:custGeom>
              <a:rect b="b" l="l" r="r" t="t"/>
              <a:pathLst>
                <a:path extrusionOk="0" h="120" w="60">
                  <a:moveTo>
                    <a:pt x="36" y="1"/>
                  </a:moveTo>
                  <a:lnTo>
                    <a:pt x="36" y="1"/>
                  </a:lnTo>
                  <a:cubicBezTo>
                    <a:pt x="24" y="36"/>
                    <a:pt x="12" y="84"/>
                    <a:pt x="0" y="120"/>
                  </a:cubicBezTo>
                  <a:cubicBezTo>
                    <a:pt x="24" y="72"/>
                    <a:pt x="60" y="84"/>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9"/>
            <p:cNvSpPr/>
            <p:nvPr/>
          </p:nvSpPr>
          <p:spPr>
            <a:xfrm>
              <a:off x="5040050" y="2462350"/>
              <a:ext cx="125775" cy="15275"/>
            </a:xfrm>
            <a:custGeom>
              <a:rect b="b" l="l" r="r" t="t"/>
              <a:pathLst>
                <a:path extrusionOk="0" h="611" w="5031">
                  <a:moveTo>
                    <a:pt x="852" y="60"/>
                  </a:moveTo>
                  <a:lnTo>
                    <a:pt x="852" y="60"/>
                  </a:lnTo>
                  <a:cubicBezTo>
                    <a:pt x="852" y="61"/>
                    <a:pt x="852" y="63"/>
                    <a:pt x="853" y="64"/>
                  </a:cubicBezTo>
                  <a:lnTo>
                    <a:pt x="853" y="64"/>
                  </a:lnTo>
                  <a:cubicBezTo>
                    <a:pt x="853" y="63"/>
                    <a:pt x="852" y="61"/>
                    <a:pt x="852" y="60"/>
                  </a:cubicBezTo>
                  <a:close/>
                  <a:moveTo>
                    <a:pt x="1312" y="81"/>
                  </a:moveTo>
                  <a:cubicBezTo>
                    <a:pt x="1307" y="81"/>
                    <a:pt x="1301" y="89"/>
                    <a:pt x="1297" y="99"/>
                  </a:cubicBezTo>
                  <a:lnTo>
                    <a:pt x="1297" y="99"/>
                  </a:lnTo>
                  <a:cubicBezTo>
                    <a:pt x="1305" y="91"/>
                    <a:pt x="1311" y="83"/>
                    <a:pt x="1316" y="83"/>
                  </a:cubicBezTo>
                  <a:cubicBezTo>
                    <a:pt x="1315" y="82"/>
                    <a:pt x="1314" y="81"/>
                    <a:pt x="1312" y="81"/>
                  </a:cubicBezTo>
                  <a:close/>
                  <a:moveTo>
                    <a:pt x="144" y="290"/>
                  </a:moveTo>
                  <a:lnTo>
                    <a:pt x="144" y="290"/>
                  </a:lnTo>
                  <a:cubicBezTo>
                    <a:pt x="141" y="292"/>
                    <a:pt x="139" y="295"/>
                    <a:pt x="138" y="298"/>
                  </a:cubicBezTo>
                  <a:cubicBezTo>
                    <a:pt x="140" y="295"/>
                    <a:pt x="142" y="292"/>
                    <a:pt x="144" y="290"/>
                  </a:cubicBezTo>
                  <a:close/>
                  <a:moveTo>
                    <a:pt x="1338" y="335"/>
                  </a:moveTo>
                  <a:cubicBezTo>
                    <a:pt x="1332" y="339"/>
                    <a:pt x="1329" y="347"/>
                    <a:pt x="1331" y="347"/>
                  </a:cubicBezTo>
                  <a:cubicBezTo>
                    <a:pt x="1332" y="347"/>
                    <a:pt x="1334" y="344"/>
                    <a:pt x="1338" y="335"/>
                  </a:cubicBezTo>
                  <a:close/>
                  <a:moveTo>
                    <a:pt x="1401" y="382"/>
                  </a:moveTo>
                  <a:cubicBezTo>
                    <a:pt x="1384" y="386"/>
                    <a:pt x="1390" y="399"/>
                    <a:pt x="1396" y="399"/>
                  </a:cubicBezTo>
                  <a:cubicBezTo>
                    <a:pt x="1399" y="399"/>
                    <a:pt x="1402" y="395"/>
                    <a:pt x="1401" y="382"/>
                  </a:cubicBezTo>
                  <a:close/>
                  <a:moveTo>
                    <a:pt x="4691" y="423"/>
                  </a:moveTo>
                  <a:cubicBezTo>
                    <a:pt x="4689" y="423"/>
                    <a:pt x="4687" y="425"/>
                    <a:pt x="4686" y="429"/>
                  </a:cubicBezTo>
                  <a:cubicBezTo>
                    <a:pt x="4692" y="432"/>
                    <a:pt x="4698" y="435"/>
                    <a:pt x="4704" y="437"/>
                  </a:cubicBezTo>
                  <a:lnTo>
                    <a:pt x="4704" y="437"/>
                  </a:lnTo>
                  <a:cubicBezTo>
                    <a:pt x="4700" y="429"/>
                    <a:pt x="4695" y="423"/>
                    <a:pt x="4691" y="423"/>
                  </a:cubicBezTo>
                  <a:close/>
                  <a:moveTo>
                    <a:pt x="3162" y="429"/>
                  </a:moveTo>
                  <a:cubicBezTo>
                    <a:pt x="3162" y="429"/>
                    <a:pt x="3174" y="429"/>
                    <a:pt x="3186" y="441"/>
                  </a:cubicBezTo>
                  <a:cubicBezTo>
                    <a:pt x="3182" y="444"/>
                    <a:pt x="3180" y="445"/>
                    <a:pt x="3178" y="445"/>
                  </a:cubicBezTo>
                  <a:cubicBezTo>
                    <a:pt x="3173" y="445"/>
                    <a:pt x="3170" y="437"/>
                    <a:pt x="3162" y="429"/>
                  </a:cubicBezTo>
                  <a:close/>
                  <a:moveTo>
                    <a:pt x="2614" y="476"/>
                  </a:moveTo>
                  <a:lnTo>
                    <a:pt x="2614" y="476"/>
                  </a:lnTo>
                  <a:cubicBezTo>
                    <a:pt x="2614" y="478"/>
                    <a:pt x="2613" y="480"/>
                    <a:pt x="2613" y="482"/>
                  </a:cubicBezTo>
                  <a:lnTo>
                    <a:pt x="2613" y="482"/>
                  </a:lnTo>
                  <a:cubicBezTo>
                    <a:pt x="2614" y="480"/>
                    <a:pt x="2614" y="478"/>
                    <a:pt x="2614" y="476"/>
                  </a:cubicBezTo>
                  <a:close/>
                  <a:moveTo>
                    <a:pt x="3397" y="482"/>
                  </a:moveTo>
                  <a:cubicBezTo>
                    <a:pt x="3372" y="483"/>
                    <a:pt x="3357" y="486"/>
                    <a:pt x="3364" y="500"/>
                  </a:cubicBezTo>
                  <a:cubicBezTo>
                    <a:pt x="3381" y="500"/>
                    <a:pt x="3392" y="494"/>
                    <a:pt x="3397" y="482"/>
                  </a:cubicBezTo>
                  <a:close/>
                  <a:moveTo>
                    <a:pt x="2743" y="542"/>
                  </a:moveTo>
                  <a:cubicBezTo>
                    <a:pt x="2735" y="550"/>
                    <a:pt x="2733" y="557"/>
                    <a:pt x="2745" y="560"/>
                  </a:cubicBezTo>
                  <a:cubicBezTo>
                    <a:pt x="2744" y="553"/>
                    <a:pt x="2744" y="547"/>
                    <a:pt x="2743" y="542"/>
                  </a:cubicBezTo>
                  <a:close/>
                  <a:moveTo>
                    <a:pt x="4568" y="489"/>
                  </a:moveTo>
                  <a:cubicBezTo>
                    <a:pt x="4561" y="489"/>
                    <a:pt x="4554" y="493"/>
                    <a:pt x="4546" y="499"/>
                  </a:cubicBezTo>
                  <a:lnTo>
                    <a:pt x="4546" y="499"/>
                  </a:lnTo>
                  <a:cubicBezTo>
                    <a:pt x="4543" y="498"/>
                    <a:pt x="4539" y="497"/>
                    <a:pt x="4534" y="496"/>
                  </a:cubicBezTo>
                  <a:lnTo>
                    <a:pt x="4534" y="496"/>
                  </a:lnTo>
                  <a:cubicBezTo>
                    <a:pt x="4532" y="502"/>
                    <a:pt x="4531" y="507"/>
                    <a:pt x="4531" y="512"/>
                  </a:cubicBezTo>
                  <a:cubicBezTo>
                    <a:pt x="4536" y="507"/>
                    <a:pt x="4541" y="502"/>
                    <a:pt x="4546" y="499"/>
                  </a:cubicBezTo>
                  <a:lnTo>
                    <a:pt x="4546" y="499"/>
                  </a:lnTo>
                  <a:cubicBezTo>
                    <a:pt x="4552" y="500"/>
                    <a:pt x="4555" y="500"/>
                    <a:pt x="4555" y="500"/>
                  </a:cubicBezTo>
                  <a:cubicBezTo>
                    <a:pt x="4567" y="548"/>
                    <a:pt x="4519" y="512"/>
                    <a:pt x="4531" y="560"/>
                  </a:cubicBezTo>
                  <a:cubicBezTo>
                    <a:pt x="4543" y="536"/>
                    <a:pt x="4567" y="524"/>
                    <a:pt x="4590" y="512"/>
                  </a:cubicBezTo>
                  <a:cubicBezTo>
                    <a:pt x="4585" y="496"/>
                    <a:pt x="4577" y="489"/>
                    <a:pt x="4568" y="489"/>
                  </a:cubicBezTo>
                  <a:close/>
                  <a:moveTo>
                    <a:pt x="2626" y="575"/>
                  </a:moveTo>
                  <a:cubicBezTo>
                    <a:pt x="2629" y="582"/>
                    <a:pt x="2633" y="589"/>
                    <a:pt x="2638" y="595"/>
                  </a:cubicBezTo>
                  <a:cubicBezTo>
                    <a:pt x="2633" y="588"/>
                    <a:pt x="2629" y="581"/>
                    <a:pt x="2626" y="575"/>
                  </a:cubicBezTo>
                  <a:close/>
                  <a:moveTo>
                    <a:pt x="4194" y="568"/>
                  </a:moveTo>
                  <a:cubicBezTo>
                    <a:pt x="4195" y="578"/>
                    <a:pt x="4196" y="587"/>
                    <a:pt x="4198" y="595"/>
                  </a:cubicBezTo>
                  <a:cubicBezTo>
                    <a:pt x="4200" y="583"/>
                    <a:pt x="4198" y="574"/>
                    <a:pt x="4194" y="568"/>
                  </a:cubicBezTo>
                  <a:close/>
                  <a:moveTo>
                    <a:pt x="126" y="0"/>
                  </a:moveTo>
                  <a:lnTo>
                    <a:pt x="126" y="0"/>
                  </a:lnTo>
                  <a:cubicBezTo>
                    <a:pt x="149" y="24"/>
                    <a:pt x="114" y="48"/>
                    <a:pt x="126" y="71"/>
                  </a:cubicBezTo>
                  <a:cubicBezTo>
                    <a:pt x="112" y="51"/>
                    <a:pt x="78" y="30"/>
                    <a:pt x="50" y="30"/>
                  </a:cubicBezTo>
                  <a:cubicBezTo>
                    <a:pt x="29" y="30"/>
                    <a:pt x="12" y="41"/>
                    <a:pt x="7" y="71"/>
                  </a:cubicBezTo>
                  <a:cubicBezTo>
                    <a:pt x="6" y="71"/>
                    <a:pt x="6" y="70"/>
                    <a:pt x="6" y="70"/>
                  </a:cubicBezTo>
                  <a:lnTo>
                    <a:pt x="6" y="70"/>
                  </a:lnTo>
                  <a:cubicBezTo>
                    <a:pt x="0" y="70"/>
                    <a:pt x="48" y="292"/>
                    <a:pt x="111" y="292"/>
                  </a:cubicBezTo>
                  <a:cubicBezTo>
                    <a:pt x="123" y="292"/>
                    <a:pt x="136" y="283"/>
                    <a:pt x="149" y="262"/>
                  </a:cubicBezTo>
                  <a:lnTo>
                    <a:pt x="149" y="262"/>
                  </a:lnTo>
                  <a:cubicBezTo>
                    <a:pt x="149" y="271"/>
                    <a:pt x="149" y="280"/>
                    <a:pt x="144" y="290"/>
                  </a:cubicBezTo>
                  <a:lnTo>
                    <a:pt x="144" y="290"/>
                  </a:lnTo>
                  <a:cubicBezTo>
                    <a:pt x="154" y="280"/>
                    <a:pt x="168" y="276"/>
                    <a:pt x="185" y="276"/>
                  </a:cubicBezTo>
                  <a:cubicBezTo>
                    <a:pt x="245" y="276"/>
                    <a:pt x="337" y="325"/>
                    <a:pt x="364" y="333"/>
                  </a:cubicBezTo>
                  <a:cubicBezTo>
                    <a:pt x="356" y="318"/>
                    <a:pt x="348" y="298"/>
                    <a:pt x="353" y="298"/>
                  </a:cubicBezTo>
                  <a:lnTo>
                    <a:pt x="353" y="298"/>
                  </a:lnTo>
                  <a:cubicBezTo>
                    <a:pt x="356" y="298"/>
                    <a:pt x="363" y="304"/>
                    <a:pt x="376" y="321"/>
                  </a:cubicBezTo>
                  <a:cubicBezTo>
                    <a:pt x="399" y="274"/>
                    <a:pt x="340" y="321"/>
                    <a:pt x="352" y="262"/>
                  </a:cubicBezTo>
                  <a:lnTo>
                    <a:pt x="352" y="262"/>
                  </a:lnTo>
                  <a:cubicBezTo>
                    <a:pt x="376" y="333"/>
                    <a:pt x="471" y="274"/>
                    <a:pt x="483" y="345"/>
                  </a:cubicBezTo>
                  <a:cubicBezTo>
                    <a:pt x="495" y="345"/>
                    <a:pt x="507" y="310"/>
                    <a:pt x="519" y="310"/>
                  </a:cubicBezTo>
                  <a:cubicBezTo>
                    <a:pt x="554" y="345"/>
                    <a:pt x="554" y="357"/>
                    <a:pt x="519" y="357"/>
                  </a:cubicBezTo>
                  <a:cubicBezTo>
                    <a:pt x="542" y="369"/>
                    <a:pt x="566" y="369"/>
                    <a:pt x="590" y="369"/>
                  </a:cubicBezTo>
                  <a:cubicBezTo>
                    <a:pt x="578" y="357"/>
                    <a:pt x="566" y="357"/>
                    <a:pt x="566" y="357"/>
                  </a:cubicBezTo>
                  <a:cubicBezTo>
                    <a:pt x="648" y="337"/>
                    <a:pt x="784" y="307"/>
                    <a:pt x="881" y="307"/>
                  </a:cubicBezTo>
                  <a:cubicBezTo>
                    <a:pt x="896" y="307"/>
                    <a:pt x="910" y="308"/>
                    <a:pt x="923" y="310"/>
                  </a:cubicBezTo>
                  <a:cubicBezTo>
                    <a:pt x="923" y="333"/>
                    <a:pt x="923" y="345"/>
                    <a:pt x="923" y="369"/>
                  </a:cubicBezTo>
                  <a:cubicBezTo>
                    <a:pt x="959" y="357"/>
                    <a:pt x="983" y="321"/>
                    <a:pt x="995" y="286"/>
                  </a:cubicBezTo>
                  <a:cubicBezTo>
                    <a:pt x="995" y="298"/>
                    <a:pt x="995" y="310"/>
                    <a:pt x="995" y="321"/>
                  </a:cubicBezTo>
                  <a:cubicBezTo>
                    <a:pt x="1007" y="298"/>
                    <a:pt x="1019" y="286"/>
                    <a:pt x="1042" y="274"/>
                  </a:cubicBezTo>
                  <a:lnTo>
                    <a:pt x="1042" y="274"/>
                  </a:lnTo>
                  <a:cubicBezTo>
                    <a:pt x="959" y="357"/>
                    <a:pt x="1138" y="357"/>
                    <a:pt x="1138" y="381"/>
                  </a:cubicBezTo>
                  <a:cubicBezTo>
                    <a:pt x="1161" y="321"/>
                    <a:pt x="1066" y="333"/>
                    <a:pt x="1114" y="286"/>
                  </a:cubicBezTo>
                  <a:cubicBezTo>
                    <a:pt x="1120" y="281"/>
                    <a:pt x="1125" y="280"/>
                    <a:pt x="1131" y="280"/>
                  </a:cubicBezTo>
                  <a:cubicBezTo>
                    <a:pt x="1172" y="280"/>
                    <a:pt x="1209" y="381"/>
                    <a:pt x="1209" y="381"/>
                  </a:cubicBezTo>
                  <a:cubicBezTo>
                    <a:pt x="1217" y="386"/>
                    <a:pt x="1226" y="389"/>
                    <a:pt x="1236" y="389"/>
                  </a:cubicBezTo>
                  <a:cubicBezTo>
                    <a:pt x="1269" y="389"/>
                    <a:pt x="1304" y="361"/>
                    <a:pt x="1304" y="333"/>
                  </a:cubicBezTo>
                  <a:cubicBezTo>
                    <a:pt x="1292" y="333"/>
                    <a:pt x="1281" y="345"/>
                    <a:pt x="1257" y="345"/>
                  </a:cubicBezTo>
                  <a:cubicBezTo>
                    <a:pt x="1281" y="310"/>
                    <a:pt x="1316" y="298"/>
                    <a:pt x="1352" y="298"/>
                  </a:cubicBezTo>
                  <a:cubicBezTo>
                    <a:pt x="1346" y="315"/>
                    <a:pt x="1342" y="327"/>
                    <a:pt x="1338" y="335"/>
                  </a:cubicBezTo>
                  <a:lnTo>
                    <a:pt x="1338" y="335"/>
                  </a:lnTo>
                  <a:cubicBezTo>
                    <a:pt x="1340" y="333"/>
                    <a:pt x="1343" y="332"/>
                    <a:pt x="1345" y="332"/>
                  </a:cubicBezTo>
                  <a:cubicBezTo>
                    <a:pt x="1350" y="332"/>
                    <a:pt x="1357" y="336"/>
                    <a:pt x="1364" y="345"/>
                  </a:cubicBezTo>
                  <a:cubicBezTo>
                    <a:pt x="1352" y="393"/>
                    <a:pt x="1304" y="357"/>
                    <a:pt x="1281" y="393"/>
                  </a:cubicBezTo>
                  <a:cubicBezTo>
                    <a:pt x="1282" y="397"/>
                    <a:pt x="1285" y="398"/>
                    <a:pt x="1287" y="398"/>
                  </a:cubicBezTo>
                  <a:cubicBezTo>
                    <a:pt x="1296" y="398"/>
                    <a:pt x="1308" y="384"/>
                    <a:pt x="1314" y="384"/>
                  </a:cubicBezTo>
                  <a:cubicBezTo>
                    <a:pt x="1319" y="384"/>
                    <a:pt x="1320" y="391"/>
                    <a:pt x="1316" y="417"/>
                  </a:cubicBezTo>
                  <a:cubicBezTo>
                    <a:pt x="1324" y="392"/>
                    <a:pt x="1333" y="386"/>
                    <a:pt x="1341" y="386"/>
                  </a:cubicBezTo>
                  <a:cubicBezTo>
                    <a:pt x="1350" y="386"/>
                    <a:pt x="1360" y="392"/>
                    <a:pt x="1370" y="392"/>
                  </a:cubicBezTo>
                  <a:cubicBezTo>
                    <a:pt x="1379" y="392"/>
                    <a:pt x="1389" y="387"/>
                    <a:pt x="1400" y="369"/>
                  </a:cubicBezTo>
                  <a:lnTo>
                    <a:pt x="1400" y="369"/>
                  </a:lnTo>
                  <a:cubicBezTo>
                    <a:pt x="1401" y="374"/>
                    <a:pt x="1401" y="378"/>
                    <a:pt x="1401" y="382"/>
                  </a:cubicBezTo>
                  <a:lnTo>
                    <a:pt x="1401" y="382"/>
                  </a:lnTo>
                  <a:cubicBezTo>
                    <a:pt x="1404" y="381"/>
                    <a:pt x="1407" y="381"/>
                    <a:pt x="1411" y="381"/>
                  </a:cubicBezTo>
                  <a:cubicBezTo>
                    <a:pt x="1411" y="393"/>
                    <a:pt x="1400" y="417"/>
                    <a:pt x="1400" y="429"/>
                  </a:cubicBezTo>
                  <a:cubicBezTo>
                    <a:pt x="1423" y="429"/>
                    <a:pt x="1447" y="429"/>
                    <a:pt x="1471" y="441"/>
                  </a:cubicBezTo>
                  <a:cubicBezTo>
                    <a:pt x="1447" y="429"/>
                    <a:pt x="1435" y="405"/>
                    <a:pt x="1435" y="381"/>
                  </a:cubicBezTo>
                  <a:cubicBezTo>
                    <a:pt x="1445" y="376"/>
                    <a:pt x="1452" y="374"/>
                    <a:pt x="1459" y="374"/>
                  </a:cubicBezTo>
                  <a:cubicBezTo>
                    <a:pt x="1500" y="374"/>
                    <a:pt x="1492" y="453"/>
                    <a:pt x="1534" y="453"/>
                  </a:cubicBezTo>
                  <a:cubicBezTo>
                    <a:pt x="1537" y="453"/>
                    <a:pt x="1540" y="453"/>
                    <a:pt x="1542" y="452"/>
                  </a:cubicBezTo>
                  <a:cubicBezTo>
                    <a:pt x="1519" y="452"/>
                    <a:pt x="1519" y="441"/>
                    <a:pt x="1531" y="417"/>
                  </a:cubicBezTo>
                  <a:lnTo>
                    <a:pt x="1531" y="417"/>
                  </a:lnTo>
                  <a:cubicBezTo>
                    <a:pt x="1556" y="431"/>
                    <a:pt x="1568" y="437"/>
                    <a:pt x="1574" y="437"/>
                  </a:cubicBezTo>
                  <a:cubicBezTo>
                    <a:pt x="1590" y="437"/>
                    <a:pt x="1576" y="406"/>
                    <a:pt x="1626" y="381"/>
                  </a:cubicBezTo>
                  <a:cubicBezTo>
                    <a:pt x="1626" y="393"/>
                    <a:pt x="1626" y="405"/>
                    <a:pt x="1626" y="417"/>
                  </a:cubicBezTo>
                  <a:cubicBezTo>
                    <a:pt x="1631" y="419"/>
                    <a:pt x="1635" y="421"/>
                    <a:pt x="1639" y="421"/>
                  </a:cubicBezTo>
                  <a:cubicBezTo>
                    <a:pt x="1663" y="421"/>
                    <a:pt x="1648" y="365"/>
                    <a:pt x="1672" y="365"/>
                  </a:cubicBezTo>
                  <a:cubicBezTo>
                    <a:pt x="1676" y="365"/>
                    <a:pt x="1680" y="366"/>
                    <a:pt x="1685" y="369"/>
                  </a:cubicBezTo>
                  <a:cubicBezTo>
                    <a:pt x="1685" y="393"/>
                    <a:pt x="1673" y="405"/>
                    <a:pt x="1662" y="417"/>
                  </a:cubicBezTo>
                  <a:cubicBezTo>
                    <a:pt x="1664" y="418"/>
                    <a:pt x="1667" y="419"/>
                    <a:pt x="1670" y="419"/>
                  </a:cubicBezTo>
                  <a:cubicBezTo>
                    <a:pt x="1679" y="419"/>
                    <a:pt x="1686" y="410"/>
                    <a:pt x="1689" y="410"/>
                  </a:cubicBezTo>
                  <a:lnTo>
                    <a:pt x="1689" y="410"/>
                  </a:lnTo>
                  <a:cubicBezTo>
                    <a:pt x="1691" y="410"/>
                    <a:pt x="1690" y="416"/>
                    <a:pt x="1685" y="441"/>
                  </a:cubicBezTo>
                  <a:cubicBezTo>
                    <a:pt x="1685" y="441"/>
                    <a:pt x="1771" y="393"/>
                    <a:pt x="1781" y="383"/>
                  </a:cubicBezTo>
                  <a:lnTo>
                    <a:pt x="1781" y="383"/>
                  </a:lnTo>
                  <a:cubicBezTo>
                    <a:pt x="1781" y="394"/>
                    <a:pt x="1782" y="405"/>
                    <a:pt x="1804" y="405"/>
                  </a:cubicBezTo>
                  <a:cubicBezTo>
                    <a:pt x="1793" y="427"/>
                    <a:pt x="1786" y="433"/>
                    <a:pt x="1780" y="433"/>
                  </a:cubicBezTo>
                  <a:cubicBezTo>
                    <a:pt x="1773" y="433"/>
                    <a:pt x="1769" y="424"/>
                    <a:pt x="1766" y="424"/>
                  </a:cubicBezTo>
                  <a:cubicBezTo>
                    <a:pt x="1763" y="424"/>
                    <a:pt x="1760" y="430"/>
                    <a:pt x="1757" y="452"/>
                  </a:cubicBezTo>
                  <a:cubicBezTo>
                    <a:pt x="1781" y="464"/>
                    <a:pt x="1792" y="464"/>
                    <a:pt x="1816" y="464"/>
                  </a:cubicBezTo>
                  <a:cubicBezTo>
                    <a:pt x="1781" y="452"/>
                    <a:pt x="1840" y="417"/>
                    <a:pt x="1852" y="405"/>
                  </a:cubicBezTo>
                  <a:cubicBezTo>
                    <a:pt x="1852" y="417"/>
                    <a:pt x="1923" y="452"/>
                    <a:pt x="1852" y="488"/>
                  </a:cubicBezTo>
                  <a:cubicBezTo>
                    <a:pt x="1890" y="488"/>
                    <a:pt x="1955" y="475"/>
                    <a:pt x="2017" y="475"/>
                  </a:cubicBezTo>
                  <a:cubicBezTo>
                    <a:pt x="2071" y="475"/>
                    <a:pt x="2122" y="485"/>
                    <a:pt x="2150" y="524"/>
                  </a:cubicBezTo>
                  <a:cubicBezTo>
                    <a:pt x="2173" y="512"/>
                    <a:pt x="2126" y="464"/>
                    <a:pt x="2173" y="452"/>
                  </a:cubicBezTo>
                  <a:cubicBezTo>
                    <a:pt x="2197" y="464"/>
                    <a:pt x="2197" y="476"/>
                    <a:pt x="2197" y="500"/>
                  </a:cubicBezTo>
                  <a:cubicBezTo>
                    <a:pt x="2205" y="477"/>
                    <a:pt x="2218" y="464"/>
                    <a:pt x="2238" y="464"/>
                  </a:cubicBezTo>
                  <a:cubicBezTo>
                    <a:pt x="2250" y="464"/>
                    <a:pt x="2264" y="468"/>
                    <a:pt x="2281" y="476"/>
                  </a:cubicBezTo>
                  <a:cubicBezTo>
                    <a:pt x="2269" y="476"/>
                    <a:pt x="2221" y="536"/>
                    <a:pt x="2233" y="571"/>
                  </a:cubicBezTo>
                  <a:cubicBezTo>
                    <a:pt x="2245" y="476"/>
                    <a:pt x="2328" y="560"/>
                    <a:pt x="2340" y="476"/>
                  </a:cubicBezTo>
                  <a:cubicBezTo>
                    <a:pt x="2364" y="488"/>
                    <a:pt x="2364" y="500"/>
                    <a:pt x="2352" y="500"/>
                  </a:cubicBezTo>
                  <a:cubicBezTo>
                    <a:pt x="2356" y="505"/>
                    <a:pt x="2359" y="507"/>
                    <a:pt x="2362" y="507"/>
                  </a:cubicBezTo>
                  <a:cubicBezTo>
                    <a:pt x="2377" y="507"/>
                    <a:pt x="2388" y="449"/>
                    <a:pt x="2405" y="449"/>
                  </a:cubicBezTo>
                  <a:cubicBezTo>
                    <a:pt x="2407" y="449"/>
                    <a:pt x="2409" y="450"/>
                    <a:pt x="2412" y="452"/>
                  </a:cubicBezTo>
                  <a:cubicBezTo>
                    <a:pt x="2435" y="464"/>
                    <a:pt x="2453" y="476"/>
                    <a:pt x="2473" y="476"/>
                  </a:cubicBezTo>
                  <a:cubicBezTo>
                    <a:pt x="2492" y="476"/>
                    <a:pt x="2513" y="464"/>
                    <a:pt x="2543" y="429"/>
                  </a:cubicBezTo>
                  <a:lnTo>
                    <a:pt x="2543" y="429"/>
                  </a:lnTo>
                  <a:cubicBezTo>
                    <a:pt x="2543" y="441"/>
                    <a:pt x="2543" y="441"/>
                    <a:pt x="2531" y="452"/>
                  </a:cubicBezTo>
                  <a:cubicBezTo>
                    <a:pt x="2543" y="441"/>
                    <a:pt x="2554" y="441"/>
                    <a:pt x="2566" y="429"/>
                  </a:cubicBezTo>
                  <a:lnTo>
                    <a:pt x="2566" y="429"/>
                  </a:lnTo>
                  <a:cubicBezTo>
                    <a:pt x="2566" y="440"/>
                    <a:pt x="2514" y="513"/>
                    <a:pt x="2537" y="513"/>
                  </a:cubicBezTo>
                  <a:cubicBezTo>
                    <a:pt x="2538" y="513"/>
                    <a:pt x="2540" y="513"/>
                    <a:pt x="2543" y="512"/>
                  </a:cubicBezTo>
                  <a:cubicBezTo>
                    <a:pt x="2554" y="500"/>
                    <a:pt x="2563" y="494"/>
                    <a:pt x="2572" y="494"/>
                  </a:cubicBezTo>
                  <a:cubicBezTo>
                    <a:pt x="2581" y="494"/>
                    <a:pt x="2590" y="500"/>
                    <a:pt x="2602" y="512"/>
                  </a:cubicBezTo>
                  <a:cubicBezTo>
                    <a:pt x="2602" y="533"/>
                    <a:pt x="2602" y="535"/>
                    <a:pt x="2626" y="575"/>
                  </a:cubicBezTo>
                  <a:lnTo>
                    <a:pt x="2626" y="575"/>
                  </a:lnTo>
                  <a:cubicBezTo>
                    <a:pt x="2611" y="547"/>
                    <a:pt x="2605" y="518"/>
                    <a:pt x="2613" y="482"/>
                  </a:cubicBezTo>
                  <a:lnTo>
                    <a:pt x="2613" y="482"/>
                  </a:lnTo>
                  <a:cubicBezTo>
                    <a:pt x="2610" y="490"/>
                    <a:pt x="2601" y="498"/>
                    <a:pt x="2596" y="498"/>
                  </a:cubicBezTo>
                  <a:cubicBezTo>
                    <a:pt x="2592" y="498"/>
                    <a:pt x="2590" y="496"/>
                    <a:pt x="2590" y="488"/>
                  </a:cubicBezTo>
                  <a:cubicBezTo>
                    <a:pt x="2596" y="470"/>
                    <a:pt x="2599" y="464"/>
                    <a:pt x="2602" y="464"/>
                  </a:cubicBezTo>
                  <a:cubicBezTo>
                    <a:pt x="2605" y="464"/>
                    <a:pt x="2608" y="470"/>
                    <a:pt x="2614" y="476"/>
                  </a:cubicBezTo>
                  <a:cubicBezTo>
                    <a:pt x="2614" y="476"/>
                    <a:pt x="2614" y="476"/>
                    <a:pt x="2614" y="476"/>
                  </a:cubicBezTo>
                  <a:lnTo>
                    <a:pt x="2614" y="476"/>
                  </a:lnTo>
                  <a:cubicBezTo>
                    <a:pt x="2662" y="524"/>
                    <a:pt x="2650" y="488"/>
                    <a:pt x="2685" y="548"/>
                  </a:cubicBezTo>
                  <a:cubicBezTo>
                    <a:pt x="2714" y="533"/>
                    <a:pt x="2725" y="502"/>
                    <a:pt x="2732" y="502"/>
                  </a:cubicBezTo>
                  <a:cubicBezTo>
                    <a:pt x="2737" y="502"/>
                    <a:pt x="2739" y="512"/>
                    <a:pt x="2743" y="542"/>
                  </a:cubicBezTo>
                  <a:lnTo>
                    <a:pt x="2743" y="542"/>
                  </a:lnTo>
                  <a:cubicBezTo>
                    <a:pt x="2767" y="518"/>
                    <a:pt x="2849" y="482"/>
                    <a:pt x="2853" y="477"/>
                  </a:cubicBezTo>
                  <a:lnTo>
                    <a:pt x="2853" y="477"/>
                  </a:lnTo>
                  <a:cubicBezTo>
                    <a:pt x="2864" y="488"/>
                    <a:pt x="2864" y="500"/>
                    <a:pt x="2864" y="512"/>
                  </a:cubicBezTo>
                  <a:cubicBezTo>
                    <a:pt x="2871" y="484"/>
                    <a:pt x="2911" y="452"/>
                    <a:pt x="2945" y="452"/>
                  </a:cubicBezTo>
                  <a:cubicBezTo>
                    <a:pt x="2969" y="452"/>
                    <a:pt x="2990" y="468"/>
                    <a:pt x="2995" y="512"/>
                  </a:cubicBezTo>
                  <a:cubicBezTo>
                    <a:pt x="3035" y="480"/>
                    <a:pt x="3048" y="475"/>
                    <a:pt x="3063" y="475"/>
                  </a:cubicBezTo>
                  <a:cubicBezTo>
                    <a:pt x="3070" y="475"/>
                    <a:pt x="3078" y="476"/>
                    <a:pt x="3090" y="476"/>
                  </a:cubicBezTo>
                  <a:cubicBezTo>
                    <a:pt x="3066" y="429"/>
                    <a:pt x="3126" y="333"/>
                    <a:pt x="3162" y="310"/>
                  </a:cubicBezTo>
                  <a:lnTo>
                    <a:pt x="3162" y="310"/>
                  </a:lnTo>
                  <a:cubicBezTo>
                    <a:pt x="3197" y="369"/>
                    <a:pt x="3114" y="393"/>
                    <a:pt x="3114" y="464"/>
                  </a:cubicBezTo>
                  <a:cubicBezTo>
                    <a:pt x="3120" y="453"/>
                    <a:pt x="3122" y="449"/>
                    <a:pt x="3123" y="449"/>
                  </a:cubicBezTo>
                  <a:lnTo>
                    <a:pt x="3123" y="449"/>
                  </a:lnTo>
                  <a:cubicBezTo>
                    <a:pt x="3124" y="449"/>
                    <a:pt x="3118" y="468"/>
                    <a:pt x="3123" y="468"/>
                  </a:cubicBezTo>
                  <a:cubicBezTo>
                    <a:pt x="3125" y="468"/>
                    <a:pt x="3129" y="464"/>
                    <a:pt x="3138" y="452"/>
                  </a:cubicBezTo>
                  <a:cubicBezTo>
                    <a:pt x="3138" y="464"/>
                    <a:pt x="3138" y="488"/>
                    <a:pt x="3138" y="500"/>
                  </a:cubicBezTo>
                  <a:cubicBezTo>
                    <a:pt x="3209" y="500"/>
                    <a:pt x="3221" y="405"/>
                    <a:pt x="3328" y="381"/>
                  </a:cubicBezTo>
                  <a:lnTo>
                    <a:pt x="3328" y="381"/>
                  </a:lnTo>
                  <a:cubicBezTo>
                    <a:pt x="3316" y="417"/>
                    <a:pt x="3316" y="452"/>
                    <a:pt x="3316" y="476"/>
                  </a:cubicBezTo>
                  <a:cubicBezTo>
                    <a:pt x="3314" y="463"/>
                    <a:pt x="3309" y="458"/>
                    <a:pt x="3303" y="458"/>
                  </a:cubicBezTo>
                  <a:cubicBezTo>
                    <a:pt x="3282" y="458"/>
                    <a:pt x="3245" y="524"/>
                    <a:pt x="3245" y="524"/>
                  </a:cubicBezTo>
                  <a:cubicBezTo>
                    <a:pt x="3269" y="512"/>
                    <a:pt x="3293" y="500"/>
                    <a:pt x="3305" y="488"/>
                  </a:cubicBezTo>
                  <a:cubicBezTo>
                    <a:pt x="3305" y="500"/>
                    <a:pt x="3316" y="512"/>
                    <a:pt x="3328" y="524"/>
                  </a:cubicBezTo>
                  <a:cubicBezTo>
                    <a:pt x="3328" y="452"/>
                    <a:pt x="3364" y="488"/>
                    <a:pt x="3400" y="464"/>
                  </a:cubicBezTo>
                  <a:lnTo>
                    <a:pt x="3400" y="464"/>
                  </a:lnTo>
                  <a:cubicBezTo>
                    <a:pt x="3400" y="471"/>
                    <a:pt x="3399" y="477"/>
                    <a:pt x="3397" y="482"/>
                  </a:cubicBezTo>
                  <a:lnTo>
                    <a:pt x="3397" y="482"/>
                  </a:lnTo>
                  <a:cubicBezTo>
                    <a:pt x="3399" y="482"/>
                    <a:pt x="3401" y="482"/>
                    <a:pt x="3404" y="482"/>
                  </a:cubicBezTo>
                  <a:cubicBezTo>
                    <a:pt x="3427" y="482"/>
                    <a:pt x="3457" y="484"/>
                    <a:pt x="3486" y="484"/>
                  </a:cubicBezTo>
                  <a:cubicBezTo>
                    <a:pt x="3538" y="484"/>
                    <a:pt x="3589" y="478"/>
                    <a:pt x="3601" y="444"/>
                  </a:cubicBezTo>
                  <a:lnTo>
                    <a:pt x="3601" y="444"/>
                  </a:lnTo>
                  <a:cubicBezTo>
                    <a:pt x="3590" y="478"/>
                    <a:pt x="3590" y="501"/>
                    <a:pt x="3590" y="524"/>
                  </a:cubicBezTo>
                  <a:cubicBezTo>
                    <a:pt x="3614" y="464"/>
                    <a:pt x="3650" y="405"/>
                    <a:pt x="3674" y="333"/>
                  </a:cubicBezTo>
                  <a:lnTo>
                    <a:pt x="3674" y="333"/>
                  </a:lnTo>
                  <a:cubicBezTo>
                    <a:pt x="3674" y="369"/>
                    <a:pt x="3650" y="548"/>
                    <a:pt x="3662" y="548"/>
                  </a:cubicBezTo>
                  <a:cubicBezTo>
                    <a:pt x="3666" y="548"/>
                    <a:pt x="3671" y="549"/>
                    <a:pt x="3674" y="549"/>
                  </a:cubicBezTo>
                  <a:cubicBezTo>
                    <a:pt x="3723" y="549"/>
                    <a:pt x="3652" y="475"/>
                    <a:pt x="3686" y="452"/>
                  </a:cubicBezTo>
                  <a:lnTo>
                    <a:pt x="3686" y="452"/>
                  </a:lnTo>
                  <a:cubicBezTo>
                    <a:pt x="3697" y="488"/>
                    <a:pt x="3709" y="512"/>
                    <a:pt x="3733" y="536"/>
                  </a:cubicBezTo>
                  <a:cubicBezTo>
                    <a:pt x="3721" y="500"/>
                    <a:pt x="3733" y="476"/>
                    <a:pt x="3757" y="452"/>
                  </a:cubicBezTo>
                  <a:lnTo>
                    <a:pt x="3757" y="452"/>
                  </a:lnTo>
                  <a:cubicBezTo>
                    <a:pt x="3757" y="476"/>
                    <a:pt x="3757" y="512"/>
                    <a:pt x="3745" y="536"/>
                  </a:cubicBezTo>
                  <a:cubicBezTo>
                    <a:pt x="3756" y="514"/>
                    <a:pt x="3776" y="493"/>
                    <a:pt x="3789" y="471"/>
                  </a:cubicBezTo>
                  <a:lnTo>
                    <a:pt x="3789" y="471"/>
                  </a:lnTo>
                  <a:cubicBezTo>
                    <a:pt x="3775" y="503"/>
                    <a:pt x="3788" y="556"/>
                    <a:pt x="3818" y="556"/>
                  </a:cubicBezTo>
                  <a:cubicBezTo>
                    <a:pt x="3825" y="556"/>
                    <a:pt x="3832" y="554"/>
                    <a:pt x="3840" y="548"/>
                  </a:cubicBezTo>
                  <a:cubicBezTo>
                    <a:pt x="3840" y="548"/>
                    <a:pt x="3873" y="428"/>
                    <a:pt x="3918" y="428"/>
                  </a:cubicBezTo>
                  <a:cubicBezTo>
                    <a:pt x="3920" y="428"/>
                    <a:pt x="3922" y="428"/>
                    <a:pt x="3924" y="429"/>
                  </a:cubicBezTo>
                  <a:cubicBezTo>
                    <a:pt x="3912" y="464"/>
                    <a:pt x="3912" y="500"/>
                    <a:pt x="3924" y="536"/>
                  </a:cubicBezTo>
                  <a:cubicBezTo>
                    <a:pt x="3959" y="429"/>
                    <a:pt x="3995" y="333"/>
                    <a:pt x="4067" y="321"/>
                  </a:cubicBezTo>
                  <a:lnTo>
                    <a:pt x="4067" y="321"/>
                  </a:lnTo>
                  <a:cubicBezTo>
                    <a:pt x="4055" y="369"/>
                    <a:pt x="3948" y="607"/>
                    <a:pt x="3959" y="607"/>
                  </a:cubicBezTo>
                  <a:cubicBezTo>
                    <a:pt x="3972" y="607"/>
                    <a:pt x="3990" y="610"/>
                    <a:pt x="4007" y="610"/>
                  </a:cubicBezTo>
                  <a:cubicBezTo>
                    <a:pt x="4038" y="610"/>
                    <a:pt x="4067" y="601"/>
                    <a:pt x="4067" y="548"/>
                  </a:cubicBezTo>
                  <a:lnTo>
                    <a:pt x="4067" y="548"/>
                  </a:lnTo>
                  <a:cubicBezTo>
                    <a:pt x="4043" y="560"/>
                    <a:pt x="4019" y="571"/>
                    <a:pt x="3995" y="583"/>
                  </a:cubicBezTo>
                  <a:cubicBezTo>
                    <a:pt x="3995" y="524"/>
                    <a:pt x="4031" y="488"/>
                    <a:pt x="4090" y="464"/>
                  </a:cubicBezTo>
                  <a:lnTo>
                    <a:pt x="4090" y="464"/>
                  </a:lnTo>
                  <a:cubicBezTo>
                    <a:pt x="4090" y="500"/>
                    <a:pt x="4078" y="536"/>
                    <a:pt x="4078" y="571"/>
                  </a:cubicBezTo>
                  <a:cubicBezTo>
                    <a:pt x="4090" y="548"/>
                    <a:pt x="4102" y="548"/>
                    <a:pt x="4126" y="548"/>
                  </a:cubicBezTo>
                  <a:cubicBezTo>
                    <a:pt x="4114" y="560"/>
                    <a:pt x="4102" y="571"/>
                    <a:pt x="4102" y="571"/>
                  </a:cubicBezTo>
                  <a:cubicBezTo>
                    <a:pt x="4102" y="573"/>
                    <a:pt x="4103" y="573"/>
                    <a:pt x="4105" y="573"/>
                  </a:cubicBezTo>
                  <a:cubicBezTo>
                    <a:pt x="4115" y="573"/>
                    <a:pt x="4147" y="559"/>
                    <a:pt x="4170" y="559"/>
                  </a:cubicBezTo>
                  <a:cubicBezTo>
                    <a:pt x="4180" y="559"/>
                    <a:pt x="4189" y="562"/>
                    <a:pt x="4194" y="568"/>
                  </a:cubicBezTo>
                  <a:lnTo>
                    <a:pt x="4194" y="568"/>
                  </a:lnTo>
                  <a:cubicBezTo>
                    <a:pt x="4186" y="497"/>
                    <a:pt x="4188" y="396"/>
                    <a:pt x="4209" y="333"/>
                  </a:cubicBezTo>
                  <a:cubicBezTo>
                    <a:pt x="4281" y="429"/>
                    <a:pt x="4221" y="464"/>
                    <a:pt x="4245" y="560"/>
                  </a:cubicBezTo>
                  <a:cubicBezTo>
                    <a:pt x="4249" y="528"/>
                    <a:pt x="4252" y="517"/>
                    <a:pt x="4254" y="517"/>
                  </a:cubicBezTo>
                  <a:cubicBezTo>
                    <a:pt x="4260" y="517"/>
                    <a:pt x="4265" y="560"/>
                    <a:pt x="4281" y="560"/>
                  </a:cubicBezTo>
                  <a:cubicBezTo>
                    <a:pt x="4281" y="536"/>
                    <a:pt x="4293" y="536"/>
                    <a:pt x="4300" y="536"/>
                  </a:cubicBezTo>
                  <a:cubicBezTo>
                    <a:pt x="4308" y="536"/>
                    <a:pt x="4311" y="536"/>
                    <a:pt x="4293" y="512"/>
                  </a:cubicBezTo>
                  <a:cubicBezTo>
                    <a:pt x="4305" y="512"/>
                    <a:pt x="4329" y="524"/>
                    <a:pt x="4340" y="524"/>
                  </a:cubicBezTo>
                  <a:cubicBezTo>
                    <a:pt x="4340" y="488"/>
                    <a:pt x="4364" y="441"/>
                    <a:pt x="4400" y="417"/>
                  </a:cubicBezTo>
                  <a:lnTo>
                    <a:pt x="4400" y="417"/>
                  </a:lnTo>
                  <a:cubicBezTo>
                    <a:pt x="4391" y="463"/>
                    <a:pt x="4490" y="488"/>
                    <a:pt x="4534" y="496"/>
                  </a:cubicBezTo>
                  <a:lnTo>
                    <a:pt x="4534" y="496"/>
                  </a:lnTo>
                  <a:cubicBezTo>
                    <a:pt x="4554" y="439"/>
                    <a:pt x="4670" y="340"/>
                    <a:pt x="4734" y="340"/>
                  </a:cubicBezTo>
                  <a:cubicBezTo>
                    <a:pt x="4743" y="340"/>
                    <a:pt x="4751" y="341"/>
                    <a:pt x="4757" y="345"/>
                  </a:cubicBezTo>
                  <a:cubicBezTo>
                    <a:pt x="4757" y="381"/>
                    <a:pt x="4757" y="417"/>
                    <a:pt x="4757" y="452"/>
                  </a:cubicBezTo>
                  <a:cubicBezTo>
                    <a:pt x="4739" y="452"/>
                    <a:pt x="4722" y="446"/>
                    <a:pt x="4704" y="437"/>
                  </a:cubicBezTo>
                  <a:lnTo>
                    <a:pt x="4704" y="437"/>
                  </a:lnTo>
                  <a:cubicBezTo>
                    <a:pt x="4709" y="448"/>
                    <a:pt x="4713" y="463"/>
                    <a:pt x="4712" y="471"/>
                  </a:cubicBezTo>
                  <a:lnTo>
                    <a:pt x="4712" y="471"/>
                  </a:lnTo>
                  <a:cubicBezTo>
                    <a:pt x="4692" y="463"/>
                    <a:pt x="4677" y="455"/>
                    <a:pt x="4674" y="452"/>
                  </a:cubicBezTo>
                  <a:lnTo>
                    <a:pt x="4674" y="452"/>
                  </a:lnTo>
                  <a:cubicBezTo>
                    <a:pt x="4690" y="472"/>
                    <a:pt x="4701" y="479"/>
                    <a:pt x="4706" y="479"/>
                  </a:cubicBezTo>
                  <a:cubicBezTo>
                    <a:pt x="4710" y="479"/>
                    <a:pt x="4712" y="476"/>
                    <a:pt x="4712" y="471"/>
                  </a:cubicBezTo>
                  <a:lnTo>
                    <a:pt x="4712" y="471"/>
                  </a:lnTo>
                  <a:cubicBezTo>
                    <a:pt x="4746" y="485"/>
                    <a:pt x="4795" y="501"/>
                    <a:pt x="4826" y="501"/>
                  </a:cubicBezTo>
                  <a:cubicBezTo>
                    <a:pt x="4850" y="501"/>
                    <a:pt x="4864" y="491"/>
                    <a:pt x="4852" y="464"/>
                  </a:cubicBezTo>
                  <a:lnTo>
                    <a:pt x="4852" y="464"/>
                  </a:lnTo>
                  <a:cubicBezTo>
                    <a:pt x="4852" y="465"/>
                    <a:pt x="4852" y="465"/>
                    <a:pt x="4852" y="465"/>
                  </a:cubicBezTo>
                  <a:cubicBezTo>
                    <a:pt x="4852" y="465"/>
                    <a:pt x="4846" y="367"/>
                    <a:pt x="4897" y="367"/>
                  </a:cubicBezTo>
                  <a:cubicBezTo>
                    <a:pt x="4908" y="367"/>
                    <a:pt x="4920" y="371"/>
                    <a:pt x="4936" y="381"/>
                  </a:cubicBezTo>
                  <a:cubicBezTo>
                    <a:pt x="4936" y="393"/>
                    <a:pt x="4936" y="405"/>
                    <a:pt x="4936" y="417"/>
                  </a:cubicBezTo>
                  <a:cubicBezTo>
                    <a:pt x="4936" y="405"/>
                    <a:pt x="4924" y="405"/>
                    <a:pt x="4912" y="405"/>
                  </a:cubicBezTo>
                  <a:cubicBezTo>
                    <a:pt x="4924" y="405"/>
                    <a:pt x="4936" y="417"/>
                    <a:pt x="4948" y="429"/>
                  </a:cubicBezTo>
                  <a:cubicBezTo>
                    <a:pt x="4948" y="429"/>
                    <a:pt x="4949" y="429"/>
                    <a:pt x="4949" y="429"/>
                  </a:cubicBezTo>
                  <a:cubicBezTo>
                    <a:pt x="4958" y="429"/>
                    <a:pt x="4962" y="328"/>
                    <a:pt x="5010" y="328"/>
                  </a:cubicBezTo>
                  <a:cubicBezTo>
                    <a:pt x="5016" y="328"/>
                    <a:pt x="5023" y="329"/>
                    <a:pt x="5031" y="333"/>
                  </a:cubicBezTo>
                  <a:cubicBezTo>
                    <a:pt x="5019" y="321"/>
                    <a:pt x="5019" y="298"/>
                    <a:pt x="5007" y="286"/>
                  </a:cubicBezTo>
                  <a:lnTo>
                    <a:pt x="5007" y="286"/>
                  </a:lnTo>
                  <a:cubicBezTo>
                    <a:pt x="5012" y="308"/>
                    <a:pt x="5003" y="312"/>
                    <a:pt x="4991" y="312"/>
                  </a:cubicBezTo>
                  <a:cubicBezTo>
                    <a:pt x="4985" y="312"/>
                    <a:pt x="4977" y="311"/>
                    <a:pt x="4971" y="311"/>
                  </a:cubicBezTo>
                  <a:cubicBezTo>
                    <a:pt x="4958" y="311"/>
                    <a:pt x="4950" y="316"/>
                    <a:pt x="4960" y="345"/>
                  </a:cubicBezTo>
                  <a:cubicBezTo>
                    <a:pt x="4948" y="321"/>
                    <a:pt x="4924" y="298"/>
                    <a:pt x="4900" y="274"/>
                  </a:cubicBezTo>
                  <a:cubicBezTo>
                    <a:pt x="4900" y="298"/>
                    <a:pt x="4852" y="333"/>
                    <a:pt x="4829" y="369"/>
                  </a:cubicBezTo>
                  <a:cubicBezTo>
                    <a:pt x="4829" y="357"/>
                    <a:pt x="4829" y="345"/>
                    <a:pt x="4829" y="333"/>
                  </a:cubicBezTo>
                  <a:cubicBezTo>
                    <a:pt x="4817" y="345"/>
                    <a:pt x="4817" y="357"/>
                    <a:pt x="4805" y="357"/>
                  </a:cubicBezTo>
                  <a:cubicBezTo>
                    <a:pt x="4793" y="333"/>
                    <a:pt x="4793" y="310"/>
                    <a:pt x="4805" y="286"/>
                  </a:cubicBezTo>
                  <a:cubicBezTo>
                    <a:pt x="4773" y="286"/>
                    <a:pt x="4736" y="291"/>
                    <a:pt x="4704" y="291"/>
                  </a:cubicBezTo>
                  <a:cubicBezTo>
                    <a:pt x="4688" y="291"/>
                    <a:pt x="4674" y="290"/>
                    <a:pt x="4662" y="286"/>
                  </a:cubicBezTo>
                  <a:cubicBezTo>
                    <a:pt x="4531" y="274"/>
                    <a:pt x="4459" y="238"/>
                    <a:pt x="4352" y="214"/>
                  </a:cubicBezTo>
                  <a:cubicBezTo>
                    <a:pt x="4345" y="212"/>
                    <a:pt x="4338" y="211"/>
                    <a:pt x="4331" y="211"/>
                  </a:cubicBezTo>
                  <a:cubicBezTo>
                    <a:pt x="4267" y="211"/>
                    <a:pt x="4210" y="292"/>
                    <a:pt x="4160" y="292"/>
                  </a:cubicBezTo>
                  <a:cubicBezTo>
                    <a:pt x="4153" y="292"/>
                    <a:pt x="4145" y="290"/>
                    <a:pt x="4138" y="286"/>
                  </a:cubicBezTo>
                  <a:cubicBezTo>
                    <a:pt x="4078" y="262"/>
                    <a:pt x="3971" y="298"/>
                    <a:pt x="3924" y="238"/>
                  </a:cubicBezTo>
                  <a:lnTo>
                    <a:pt x="3924" y="238"/>
                  </a:lnTo>
                  <a:cubicBezTo>
                    <a:pt x="3936" y="262"/>
                    <a:pt x="3936" y="262"/>
                    <a:pt x="3900" y="262"/>
                  </a:cubicBezTo>
                  <a:cubicBezTo>
                    <a:pt x="3900" y="250"/>
                    <a:pt x="3888" y="238"/>
                    <a:pt x="3888" y="238"/>
                  </a:cubicBezTo>
                  <a:cubicBezTo>
                    <a:pt x="3876" y="238"/>
                    <a:pt x="3876" y="274"/>
                    <a:pt x="3864" y="298"/>
                  </a:cubicBezTo>
                  <a:cubicBezTo>
                    <a:pt x="3864" y="274"/>
                    <a:pt x="3847" y="263"/>
                    <a:pt x="3825" y="263"/>
                  </a:cubicBezTo>
                  <a:cubicBezTo>
                    <a:pt x="3793" y="263"/>
                    <a:pt x="3752" y="286"/>
                    <a:pt x="3745" y="321"/>
                  </a:cubicBezTo>
                  <a:cubicBezTo>
                    <a:pt x="3745" y="321"/>
                    <a:pt x="3721" y="310"/>
                    <a:pt x="3709" y="274"/>
                  </a:cubicBezTo>
                  <a:cubicBezTo>
                    <a:pt x="3697" y="286"/>
                    <a:pt x="3686" y="310"/>
                    <a:pt x="3674" y="333"/>
                  </a:cubicBezTo>
                  <a:cubicBezTo>
                    <a:pt x="3662" y="310"/>
                    <a:pt x="3662" y="274"/>
                    <a:pt x="3674" y="250"/>
                  </a:cubicBezTo>
                  <a:lnTo>
                    <a:pt x="3674" y="250"/>
                  </a:lnTo>
                  <a:cubicBezTo>
                    <a:pt x="3650" y="274"/>
                    <a:pt x="3626" y="298"/>
                    <a:pt x="3602" y="321"/>
                  </a:cubicBezTo>
                  <a:cubicBezTo>
                    <a:pt x="3571" y="280"/>
                    <a:pt x="3319" y="221"/>
                    <a:pt x="3243" y="221"/>
                  </a:cubicBezTo>
                  <a:cubicBezTo>
                    <a:pt x="3230" y="221"/>
                    <a:pt x="3223" y="223"/>
                    <a:pt x="3221" y="226"/>
                  </a:cubicBezTo>
                  <a:cubicBezTo>
                    <a:pt x="3209" y="190"/>
                    <a:pt x="3209" y="179"/>
                    <a:pt x="3221" y="167"/>
                  </a:cubicBezTo>
                  <a:lnTo>
                    <a:pt x="3221" y="167"/>
                  </a:lnTo>
                  <a:cubicBezTo>
                    <a:pt x="3174" y="190"/>
                    <a:pt x="3162" y="226"/>
                    <a:pt x="3162" y="286"/>
                  </a:cubicBezTo>
                  <a:cubicBezTo>
                    <a:pt x="3157" y="271"/>
                    <a:pt x="3150" y="264"/>
                    <a:pt x="3142" y="264"/>
                  </a:cubicBezTo>
                  <a:cubicBezTo>
                    <a:pt x="3132" y="264"/>
                    <a:pt x="3121" y="277"/>
                    <a:pt x="3114" y="298"/>
                  </a:cubicBezTo>
                  <a:cubicBezTo>
                    <a:pt x="3102" y="274"/>
                    <a:pt x="3114" y="262"/>
                    <a:pt x="3126" y="250"/>
                  </a:cubicBezTo>
                  <a:cubicBezTo>
                    <a:pt x="3110" y="245"/>
                    <a:pt x="3094" y="243"/>
                    <a:pt x="3079" y="243"/>
                  </a:cubicBezTo>
                  <a:cubicBezTo>
                    <a:pt x="3019" y="243"/>
                    <a:pt x="2970" y="276"/>
                    <a:pt x="2921" y="276"/>
                  </a:cubicBezTo>
                  <a:cubicBezTo>
                    <a:pt x="2895" y="276"/>
                    <a:pt x="2869" y="267"/>
                    <a:pt x="2840" y="238"/>
                  </a:cubicBezTo>
                  <a:cubicBezTo>
                    <a:pt x="2840" y="238"/>
                    <a:pt x="2840" y="299"/>
                    <a:pt x="2821" y="299"/>
                  </a:cubicBezTo>
                  <a:cubicBezTo>
                    <a:pt x="2820" y="299"/>
                    <a:pt x="2818" y="299"/>
                    <a:pt x="2816" y="298"/>
                  </a:cubicBezTo>
                  <a:cubicBezTo>
                    <a:pt x="2788" y="276"/>
                    <a:pt x="2776" y="272"/>
                    <a:pt x="2772" y="272"/>
                  </a:cubicBezTo>
                  <a:cubicBezTo>
                    <a:pt x="2769" y="272"/>
                    <a:pt x="2769" y="274"/>
                    <a:pt x="2769" y="274"/>
                  </a:cubicBezTo>
                  <a:cubicBezTo>
                    <a:pt x="2768" y="274"/>
                    <a:pt x="2768" y="274"/>
                    <a:pt x="2767" y="274"/>
                  </a:cubicBezTo>
                  <a:cubicBezTo>
                    <a:pt x="2753" y="274"/>
                    <a:pt x="2702" y="142"/>
                    <a:pt x="2698" y="142"/>
                  </a:cubicBezTo>
                  <a:cubicBezTo>
                    <a:pt x="2697" y="142"/>
                    <a:pt x="2697" y="142"/>
                    <a:pt x="2697" y="143"/>
                  </a:cubicBezTo>
                  <a:cubicBezTo>
                    <a:pt x="2697" y="167"/>
                    <a:pt x="2697" y="190"/>
                    <a:pt x="2674" y="202"/>
                  </a:cubicBezTo>
                  <a:cubicBezTo>
                    <a:pt x="2685" y="179"/>
                    <a:pt x="2674" y="155"/>
                    <a:pt x="2662" y="143"/>
                  </a:cubicBezTo>
                  <a:cubicBezTo>
                    <a:pt x="2660" y="138"/>
                    <a:pt x="2657" y="136"/>
                    <a:pt x="2653" y="136"/>
                  </a:cubicBezTo>
                  <a:cubicBezTo>
                    <a:pt x="2627" y="136"/>
                    <a:pt x="2561" y="206"/>
                    <a:pt x="2554" y="214"/>
                  </a:cubicBezTo>
                  <a:lnTo>
                    <a:pt x="2554" y="214"/>
                  </a:lnTo>
                  <a:cubicBezTo>
                    <a:pt x="2551" y="215"/>
                    <a:pt x="2548" y="215"/>
                    <a:pt x="2546" y="215"/>
                  </a:cubicBezTo>
                  <a:cubicBezTo>
                    <a:pt x="2515" y="215"/>
                    <a:pt x="2478" y="183"/>
                    <a:pt x="2443" y="183"/>
                  </a:cubicBezTo>
                  <a:cubicBezTo>
                    <a:pt x="2423" y="183"/>
                    <a:pt x="2404" y="194"/>
                    <a:pt x="2388" y="226"/>
                  </a:cubicBezTo>
                  <a:cubicBezTo>
                    <a:pt x="2388" y="203"/>
                    <a:pt x="2306" y="174"/>
                    <a:pt x="2239" y="174"/>
                  </a:cubicBezTo>
                  <a:cubicBezTo>
                    <a:pt x="2204" y="174"/>
                    <a:pt x="2174" y="182"/>
                    <a:pt x="2162" y="202"/>
                  </a:cubicBezTo>
                  <a:cubicBezTo>
                    <a:pt x="2138" y="185"/>
                    <a:pt x="2126" y="173"/>
                    <a:pt x="2112" y="173"/>
                  </a:cubicBezTo>
                  <a:cubicBezTo>
                    <a:pt x="2099" y="173"/>
                    <a:pt x="2084" y="185"/>
                    <a:pt x="2054" y="214"/>
                  </a:cubicBezTo>
                  <a:cubicBezTo>
                    <a:pt x="2007" y="143"/>
                    <a:pt x="1935" y="167"/>
                    <a:pt x="1876" y="143"/>
                  </a:cubicBezTo>
                  <a:cubicBezTo>
                    <a:pt x="1863" y="136"/>
                    <a:pt x="1848" y="133"/>
                    <a:pt x="1832" y="133"/>
                  </a:cubicBezTo>
                  <a:cubicBezTo>
                    <a:pt x="1760" y="133"/>
                    <a:pt x="1674" y="194"/>
                    <a:pt x="1733" y="262"/>
                  </a:cubicBezTo>
                  <a:cubicBezTo>
                    <a:pt x="1730" y="263"/>
                    <a:pt x="1727" y="263"/>
                    <a:pt x="1724" y="263"/>
                  </a:cubicBezTo>
                  <a:cubicBezTo>
                    <a:pt x="1688" y="263"/>
                    <a:pt x="1708" y="190"/>
                    <a:pt x="1697" y="190"/>
                  </a:cubicBezTo>
                  <a:cubicBezTo>
                    <a:pt x="1614" y="131"/>
                    <a:pt x="1471" y="107"/>
                    <a:pt x="1364" y="95"/>
                  </a:cubicBezTo>
                  <a:cubicBezTo>
                    <a:pt x="1364" y="119"/>
                    <a:pt x="1364" y="131"/>
                    <a:pt x="1364" y="143"/>
                  </a:cubicBezTo>
                  <a:cubicBezTo>
                    <a:pt x="1364" y="143"/>
                    <a:pt x="1307" y="105"/>
                    <a:pt x="1337" y="105"/>
                  </a:cubicBezTo>
                  <a:cubicBezTo>
                    <a:pt x="1340" y="105"/>
                    <a:pt x="1345" y="106"/>
                    <a:pt x="1352" y="107"/>
                  </a:cubicBezTo>
                  <a:cubicBezTo>
                    <a:pt x="1346" y="104"/>
                    <a:pt x="1341" y="103"/>
                    <a:pt x="1336" y="103"/>
                  </a:cubicBezTo>
                  <a:cubicBezTo>
                    <a:pt x="1322" y="103"/>
                    <a:pt x="1313" y="116"/>
                    <a:pt x="1304" y="143"/>
                  </a:cubicBezTo>
                  <a:cubicBezTo>
                    <a:pt x="1292" y="131"/>
                    <a:pt x="1292" y="113"/>
                    <a:pt x="1297" y="99"/>
                  </a:cubicBezTo>
                  <a:lnTo>
                    <a:pt x="1297" y="99"/>
                  </a:lnTo>
                  <a:cubicBezTo>
                    <a:pt x="1287" y="110"/>
                    <a:pt x="1276" y="121"/>
                    <a:pt x="1265" y="121"/>
                  </a:cubicBezTo>
                  <a:cubicBezTo>
                    <a:pt x="1262" y="121"/>
                    <a:pt x="1259" y="120"/>
                    <a:pt x="1257" y="119"/>
                  </a:cubicBezTo>
                  <a:cubicBezTo>
                    <a:pt x="1249" y="117"/>
                    <a:pt x="1244" y="114"/>
                    <a:pt x="1239" y="111"/>
                  </a:cubicBezTo>
                  <a:lnTo>
                    <a:pt x="1239" y="111"/>
                  </a:lnTo>
                  <a:cubicBezTo>
                    <a:pt x="1238" y="112"/>
                    <a:pt x="1237" y="112"/>
                    <a:pt x="1236" y="112"/>
                  </a:cubicBezTo>
                  <a:cubicBezTo>
                    <a:pt x="1233" y="112"/>
                    <a:pt x="1233" y="107"/>
                    <a:pt x="1233" y="107"/>
                  </a:cubicBezTo>
                  <a:lnTo>
                    <a:pt x="1233" y="107"/>
                  </a:lnTo>
                  <a:cubicBezTo>
                    <a:pt x="1235" y="109"/>
                    <a:pt x="1237" y="110"/>
                    <a:pt x="1239" y="111"/>
                  </a:cubicBezTo>
                  <a:lnTo>
                    <a:pt x="1239" y="111"/>
                  </a:lnTo>
                  <a:cubicBezTo>
                    <a:pt x="1241" y="111"/>
                    <a:pt x="1243" y="109"/>
                    <a:pt x="1245" y="107"/>
                  </a:cubicBezTo>
                  <a:lnTo>
                    <a:pt x="1233" y="107"/>
                  </a:lnTo>
                  <a:cubicBezTo>
                    <a:pt x="1222" y="99"/>
                    <a:pt x="1217" y="91"/>
                    <a:pt x="1185" y="83"/>
                  </a:cubicBezTo>
                  <a:lnTo>
                    <a:pt x="1185" y="83"/>
                  </a:lnTo>
                  <a:cubicBezTo>
                    <a:pt x="1194" y="120"/>
                    <a:pt x="1176" y="128"/>
                    <a:pt x="1177" y="146"/>
                  </a:cubicBezTo>
                  <a:lnTo>
                    <a:pt x="1177" y="146"/>
                  </a:lnTo>
                  <a:cubicBezTo>
                    <a:pt x="1160" y="113"/>
                    <a:pt x="1131" y="101"/>
                    <a:pt x="1099" y="101"/>
                  </a:cubicBezTo>
                  <a:cubicBezTo>
                    <a:pt x="1017" y="101"/>
                    <a:pt x="911" y="179"/>
                    <a:pt x="911" y="179"/>
                  </a:cubicBezTo>
                  <a:cubicBezTo>
                    <a:pt x="923" y="85"/>
                    <a:pt x="866" y="129"/>
                    <a:pt x="853" y="64"/>
                  </a:cubicBezTo>
                  <a:lnTo>
                    <a:pt x="853" y="64"/>
                  </a:lnTo>
                  <a:cubicBezTo>
                    <a:pt x="858" y="105"/>
                    <a:pt x="769" y="73"/>
                    <a:pt x="792" y="131"/>
                  </a:cubicBezTo>
                  <a:cubicBezTo>
                    <a:pt x="750" y="114"/>
                    <a:pt x="708" y="62"/>
                    <a:pt x="658" y="62"/>
                  </a:cubicBezTo>
                  <a:cubicBezTo>
                    <a:pt x="637" y="62"/>
                    <a:pt x="614" y="71"/>
                    <a:pt x="590" y="95"/>
                  </a:cubicBezTo>
                  <a:cubicBezTo>
                    <a:pt x="578" y="83"/>
                    <a:pt x="566" y="60"/>
                    <a:pt x="566" y="36"/>
                  </a:cubicBezTo>
                  <a:cubicBezTo>
                    <a:pt x="530" y="48"/>
                    <a:pt x="530" y="83"/>
                    <a:pt x="519" y="95"/>
                  </a:cubicBezTo>
                  <a:cubicBezTo>
                    <a:pt x="474" y="68"/>
                    <a:pt x="424" y="65"/>
                    <a:pt x="373" y="65"/>
                  </a:cubicBezTo>
                  <a:cubicBezTo>
                    <a:pt x="356" y="65"/>
                    <a:pt x="339" y="65"/>
                    <a:pt x="322" y="65"/>
                  </a:cubicBezTo>
                  <a:cubicBezTo>
                    <a:pt x="254" y="65"/>
                    <a:pt x="185" y="60"/>
                    <a:pt x="1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9"/>
            <p:cNvSpPr/>
            <p:nvPr/>
          </p:nvSpPr>
          <p:spPr>
            <a:xfrm>
              <a:off x="5117900" y="2473950"/>
              <a:ext cx="25" cy="325"/>
            </a:xfrm>
            <a:custGeom>
              <a:rect b="b" l="l" r="r" t="t"/>
              <a:pathLst>
                <a:path extrusionOk="0" h="13" w="1">
                  <a:moveTo>
                    <a:pt x="0" y="12"/>
                  </a:moveTo>
                  <a:cubicBezTo>
                    <a:pt x="0" y="12"/>
                    <a:pt x="0" y="0"/>
                    <a:pt x="0" y="0"/>
                  </a:cubicBezTo>
                  <a:cubicBezTo>
                    <a:pt x="0"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9"/>
            <p:cNvSpPr/>
            <p:nvPr/>
          </p:nvSpPr>
          <p:spPr>
            <a:xfrm>
              <a:off x="5090200" y="2474250"/>
              <a:ext cx="325" cy="625"/>
            </a:xfrm>
            <a:custGeom>
              <a:rect b="b" l="l" r="r" t="t"/>
              <a:pathLst>
                <a:path extrusionOk="0" h="25" w="13">
                  <a:moveTo>
                    <a:pt x="13" y="0"/>
                  </a:moveTo>
                  <a:cubicBezTo>
                    <a:pt x="13" y="0"/>
                    <a:pt x="1" y="24"/>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9"/>
            <p:cNvSpPr/>
            <p:nvPr/>
          </p:nvSpPr>
          <p:spPr>
            <a:xfrm>
              <a:off x="5146175" y="2476325"/>
              <a:ext cx="325" cy="325"/>
            </a:xfrm>
            <a:custGeom>
              <a:rect b="b" l="l" r="r" t="t"/>
              <a:pathLst>
                <a:path extrusionOk="0" h="13" w="13">
                  <a:moveTo>
                    <a:pt x="0" y="1"/>
                  </a:moveTo>
                  <a:cubicBezTo>
                    <a:pt x="0" y="1"/>
                    <a:pt x="0" y="12"/>
                    <a:pt x="12" y="12"/>
                  </a:cubicBezTo>
                  <a:cubicBezTo>
                    <a:pt x="12" y="12"/>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9"/>
            <p:cNvSpPr/>
            <p:nvPr/>
          </p:nvSpPr>
          <p:spPr>
            <a:xfrm>
              <a:off x="5163725" y="2469475"/>
              <a:ext cx="925" cy="25"/>
            </a:xfrm>
            <a:custGeom>
              <a:rect b="b" l="l" r="r" t="t"/>
              <a:pathLst>
                <a:path extrusionOk="0" h="1" w="37">
                  <a:moveTo>
                    <a:pt x="1" y="1"/>
                  </a:moveTo>
                  <a:cubicBezTo>
                    <a:pt x="24" y="1"/>
                    <a:pt x="36" y="1"/>
                    <a:pt x="1" y="1"/>
                  </a:cubicBez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9"/>
            <p:cNvSpPr/>
            <p:nvPr/>
          </p:nvSpPr>
          <p:spPr>
            <a:xfrm>
              <a:off x="5168350" y="2474375"/>
              <a:ext cx="450" cy="500"/>
            </a:xfrm>
            <a:custGeom>
              <a:rect b="b" l="l" r="r" t="t"/>
              <a:pathLst>
                <a:path extrusionOk="0" h="20" w="18">
                  <a:moveTo>
                    <a:pt x="2" y="10"/>
                  </a:moveTo>
                  <a:lnTo>
                    <a:pt x="2" y="10"/>
                  </a:lnTo>
                  <a:cubicBezTo>
                    <a:pt x="0" y="10"/>
                    <a:pt x="0" y="13"/>
                    <a:pt x="6" y="19"/>
                  </a:cubicBezTo>
                  <a:cubicBezTo>
                    <a:pt x="6" y="13"/>
                    <a:pt x="3" y="10"/>
                    <a:pt x="2" y="10"/>
                  </a:cubicBezTo>
                  <a:close/>
                  <a:moveTo>
                    <a:pt x="16" y="0"/>
                  </a:moveTo>
                  <a:cubicBezTo>
                    <a:pt x="15" y="0"/>
                    <a:pt x="6" y="12"/>
                    <a:pt x="6" y="19"/>
                  </a:cubicBezTo>
                  <a:cubicBezTo>
                    <a:pt x="15" y="5"/>
                    <a:pt x="17"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9"/>
            <p:cNvSpPr/>
            <p:nvPr/>
          </p:nvSpPr>
          <p:spPr>
            <a:xfrm>
              <a:off x="5164575" y="2471900"/>
              <a:ext cx="800" cy="575"/>
            </a:xfrm>
            <a:custGeom>
              <a:rect b="b" l="l" r="r" t="t"/>
              <a:pathLst>
                <a:path extrusionOk="0" h="23" w="32">
                  <a:moveTo>
                    <a:pt x="15" y="0"/>
                  </a:moveTo>
                  <a:cubicBezTo>
                    <a:pt x="6" y="0"/>
                    <a:pt x="0" y="10"/>
                    <a:pt x="26" y="23"/>
                  </a:cubicBezTo>
                  <a:cubicBezTo>
                    <a:pt x="32" y="7"/>
                    <a:pt x="22" y="0"/>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9"/>
            <p:cNvSpPr/>
            <p:nvPr/>
          </p:nvSpPr>
          <p:spPr>
            <a:xfrm>
              <a:off x="5165525" y="2472125"/>
              <a:ext cx="300" cy="350"/>
            </a:xfrm>
            <a:custGeom>
              <a:rect b="b" l="l" r="r" t="t"/>
              <a:pathLst>
                <a:path extrusionOk="0" h="14" w="12">
                  <a:moveTo>
                    <a:pt x="7" y="0"/>
                  </a:moveTo>
                  <a:cubicBezTo>
                    <a:pt x="4" y="0"/>
                    <a:pt x="0" y="7"/>
                    <a:pt x="0" y="14"/>
                  </a:cubicBezTo>
                  <a:lnTo>
                    <a:pt x="12" y="14"/>
                  </a:lnTo>
                  <a:cubicBezTo>
                    <a:pt x="12" y="4"/>
                    <a:pt x="10"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9"/>
            <p:cNvSpPr/>
            <p:nvPr/>
          </p:nvSpPr>
          <p:spPr>
            <a:xfrm>
              <a:off x="5160200" y="2469225"/>
              <a:ext cx="925" cy="900"/>
            </a:xfrm>
            <a:custGeom>
              <a:rect b="b" l="l" r="r" t="t"/>
              <a:pathLst>
                <a:path extrusionOk="0" h="36" w="37">
                  <a:moveTo>
                    <a:pt x="34" y="1"/>
                  </a:moveTo>
                  <a:cubicBezTo>
                    <a:pt x="27" y="1"/>
                    <a:pt x="0" y="36"/>
                    <a:pt x="16" y="36"/>
                  </a:cubicBezTo>
                  <a:cubicBezTo>
                    <a:pt x="18" y="36"/>
                    <a:pt x="20" y="35"/>
                    <a:pt x="23" y="35"/>
                  </a:cubicBezTo>
                  <a:cubicBezTo>
                    <a:pt x="33" y="35"/>
                    <a:pt x="34" y="8"/>
                    <a:pt x="34" y="8"/>
                  </a:cubicBezTo>
                  <a:cubicBezTo>
                    <a:pt x="34" y="8"/>
                    <a:pt x="34" y="9"/>
                    <a:pt x="34" y="11"/>
                  </a:cubicBezTo>
                  <a:cubicBezTo>
                    <a:pt x="37" y="3"/>
                    <a:pt x="36" y="1"/>
                    <a:pt x="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9"/>
            <p:cNvSpPr/>
            <p:nvPr/>
          </p:nvSpPr>
          <p:spPr>
            <a:xfrm>
              <a:off x="5164325" y="2473050"/>
              <a:ext cx="925" cy="1225"/>
            </a:xfrm>
            <a:custGeom>
              <a:rect b="b" l="l" r="r" t="t"/>
              <a:pathLst>
                <a:path extrusionOk="0" h="49" w="37">
                  <a:moveTo>
                    <a:pt x="0" y="48"/>
                  </a:moveTo>
                  <a:cubicBezTo>
                    <a:pt x="0" y="48"/>
                    <a:pt x="36" y="1"/>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9"/>
            <p:cNvSpPr/>
            <p:nvPr/>
          </p:nvSpPr>
          <p:spPr>
            <a:xfrm>
              <a:off x="5161950" y="2473550"/>
              <a:ext cx="850" cy="200"/>
            </a:xfrm>
            <a:custGeom>
              <a:rect b="b" l="l" r="r" t="t"/>
              <a:pathLst>
                <a:path extrusionOk="0" h="8" w="34">
                  <a:moveTo>
                    <a:pt x="6" y="1"/>
                  </a:moveTo>
                  <a:cubicBezTo>
                    <a:pt x="3" y="1"/>
                    <a:pt x="0" y="2"/>
                    <a:pt x="0" y="4"/>
                  </a:cubicBezTo>
                  <a:cubicBezTo>
                    <a:pt x="13" y="7"/>
                    <a:pt x="20" y="8"/>
                    <a:pt x="24" y="8"/>
                  </a:cubicBezTo>
                  <a:cubicBezTo>
                    <a:pt x="34" y="8"/>
                    <a:pt x="16"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9"/>
            <p:cNvSpPr/>
            <p:nvPr/>
          </p:nvSpPr>
          <p:spPr>
            <a:xfrm>
              <a:off x="5163425" y="2474250"/>
              <a:ext cx="675" cy="350"/>
            </a:xfrm>
            <a:custGeom>
              <a:rect b="b" l="l" r="r" t="t"/>
              <a:pathLst>
                <a:path extrusionOk="0" h="14" w="27">
                  <a:moveTo>
                    <a:pt x="1" y="0"/>
                  </a:moveTo>
                  <a:cubicBezTo>
                    <a:pt x="8" y="7"/>
                    <a:pt x="22" y="14"/>
                    <a:pt x="25" y="14"/>
                  </a:cubicBezTo>
                  <a:cubicBezTo>
                    <a:pt x="26" y="14"/>
                    <a:pt x="21" y="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9"/>
            <p:cNvSpPr/>
            <p:nvPr/>
          </p:nvSpPr>
          <p:spPr>
            <a:xfrm>
              <a:off x="5155000" y="2473050"/>
              <a:ext cx="600" cy="375"/>
            </a:xfrm>
            <a:custGeom>
              <a:rect b="b" l="l" r="r" t="t"/>
              <a:pathLst>
                <a:path extrusionOk="0" h="15" w="24">
                  <a:moveTo>
                    <a:pt x="16" y="1"/>
                  </a:moveTo>
                  <a:lnTo>
                    <a:pt x="16" y="1"/>
                  </a:lnTo>
                  <a:cubicBezTo>
                    <a:pt x="1" y="11"/>
                    <a:pt x="1" y="14"/>
                    <a:pt x="5" y="14"/>
                  </a:cubicBezTo>
                  <a:cubicBezTo>
                    <a:pt x="10" y="14"/>
                    <a:pt x="23" y="7"/>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9"/>
            <p:cNvSpPr/>
            <p:nvPr/>
          </p:nvSpPr>
          <p:spPr>
            <a:xfrm>
              <a:off x="5156275" y="2474550"/>
              <a:ext cx="1225" cy="1200"/>
            </a:xfrm>
            <a:custGeom>
              <a:rect b="b" l="l" r="r" t="t"/>
              <a:pathLst>
                <a:path extrusionOk="0" h="48" w="49">
                  <a:moveTo>
                    <a:pt x="37" y="36"/>
                  </a:moveTo>
                  <a:cubicBezTo>
                    <a:pt x="1" y="0"/>
                    <a:pt x="49" y="48"/>
                    <a:pt x="37" y="36"/>
                  </a:cubicBezTo>
                  <a:cubicBezTo>
                    <a:pt x="37" y="36"/>
                    <a:pt x="37" y="36"/>
                    <a:pt x="37"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9"/>
            <p:cNvSpPr/>
            <p:nvPr/>
          </p:nvSpPr>
          <p:spPr>
            <a:xfrm>
              <a:off x="5154500" y="2475725"/>
              <a:ext cx="1525" cy="625"/>
            </a:xfrm>
            <a:custGeom>
              <a:rect b="b" l="l" r="r" t="t"/>
              <a:pathLst>
                <a:path extrusionOk="0" h="25" w="61">
                  <a:moveTo>
                    <a:pt x="36" y="1"/>
                  </a:moveTo>
                  <a:cubicBezTo>
                    <a:pt x="36" y="13"/>
                    <a:pt x="1" y="25"/>
                    <a:pt x="24" y="25"/>
                  </a:cubicBezTo>
                  <a:cubicBezTo>
                    <a:pt x="36" y="13"/>
                    <a:pt x="60" y="1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9"/>
            <p:cNvSpPr/>
            <p:nvPr/>
          </p:nvSpPr>
          <p:spPr>
            <a:xfrm>
              <a:off x="5145875" y="2471850"/>
              <a:ext cx="25" cy="1825"/>
            </a:xfrm>
            <a:custGeom>
              <a:rect b="b" l="l" r="r" t="t"/>
              <a:pathLst>
                <a:path extrusionOk="0" h="73" w="1">
                  <a:moveTo>
                    <a:pt x="0" y="1"/>
                  </a:moveTo>
                  <a:cubicBezTo>
                    <a:pt x="0" y="25"/>
                    <a:pt x="0" y="49"/>
                    <a:pt x="0" y="72"/>
                  </a:cubicBezTo>
                  <a:cubicBezTo>
                    <a:pt x="0" y="61"/>
                    <a:pt x="0"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9"/>
            <p:cNvSpPr/>
            <p:nvPr/>
          </p:nvSpPr>
          <p:spPr>
            <a:xfrm>
              <a:off x="5136650" y="2476000"/>
              <a:ext cx="1100" cy="1375"/>
            </a:xfrm>
            <a:custGeom>
              <a:rect b="b" l="l" r="r" t="t"/>
              <a:pathLst>
                <a:path extrusionOk="0" h="55" w="44">
                  <a:moveTo>
                    <a:pt x="36" y="1"/>
                  </a:moveTo>
                  <a:cubicBezTo>
                    <a:pt x="36" y="1"/>
                    <a:pt x="36" y="1"/>
                    <a:pt x="36" y="2"/>
                  </a:cubicBezTo>
                  <a:cubicBezTo>
                    <a:pt x="12" y="2"/>
                    <a:pt x="0" y="25"/>
                    <a:pt x="12" y="49"/>
                  </a:cubicBezTo>
                  <a:cubicBezTo>
                    <a:pt x="16" y="53"/>
                    <a:pt x="18" y="54"/>
                    <a:pt x="19" y="54"/>
                  </a:cubicBezTo>
                  <a:cubicBezTo>
                    <a:pt x="20" y="54"/>
                    <a:pt x="20" y="54"/>
                    <a:pt x="20" y="53"/>
                  </a:cubicBezTo>
                  <a:lnTo>
                    <a:pt x="20" y="53"/>
                  </a:lnTo>
                  <a:cubicBezTo>
                    <a:pt x="21" y="53"/>
                    <a:pt x="22" y="54"/>
                    <a:pt x="23" y="54"/>
                  </a:cubicBezTo>
                  <a:cubicBezTo>
                    <a:pt x="43" y="54"/>
                    <a:pt x="37"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9"/>
            <p:cNvSpPr/>
            <p:nvPr/>
          </p:nvSpPr>
          <p:spPr>
            <a:xfrm>
              <a:off x="5040500" y="2461750"/>
              <a:ext cx="625" cy="600"/>
            </a:xfrm>
            <a:custGeom>
              <a:rect b="b" l="l" r="r" t="t"/>
              <a:pathLst>
                <a:path extrusionOk="0" h="24" w="25">
                  <a:moveTo>
                    <a:pt x="0" y="0"/>
                  </a:moveTo>
                  <a:cubicBezTo>
                    <a:pt x="12" y="12"/>
                    <a:pt x="24"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9"/>
            <p:cNvSpPr/>
            <p:nvPr/>
          </p:nvSpPr>
          <p:spPr>
            <a:xfrm>
              <a:off x="5039600" y="2462050"/>
              <a:ext cx="325" cy="1500"/>
            </a:xfrm>
            <a:custGeom>
              <a:rect b="b" l="l" r="r" t="t"/>
              <a:pathLst>
                <a:path extrusionOk="0" h="60" w="13">
                  <a:moveTo>
                    <a:pt x="13" y="0"/>
                  </a:moveTo>
                  <a:cubicBezTo>
                    <a:pt x="1" y="60"/>
                    <a:pt x="1" y="6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9"/>
            <p:cNvSpPr/>
            <p:nvPr/>
          </p:nvSpPr>
          <p:spPr>
            <a:xfrm>
              <a:off x="5106350" y="2476050"/>
              <a:ext cx="250" cy="600"/>
            </a:xfrm>
            <a:custGeom>
              <a:rect b="b" l="l" r="r" t="t"/>
              <a:pathLst>
                <a:path extrusionOk="0" h="24" w="10">
                  <a:moveTo>
                    <a:pt x="1" y="1"/>
                  </a:moveTo>
                  <a:cubicBezTo>
                    <a:pt x="0" y="1"/>
                    <a:pt x="3" y="10"/>
                    <a:pt x="10" y="23"/>
                  </a:cubicBezTo>
                  <a:cubicBezTo>
                    <a:pt x="4" y="7"/>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9"/>
            <p:cNvSpPr/>
            <p:nvPr/>
          </p:nvSpPr>
          <p:spPr>
            <a:xfrm>
              <a:off x="5100025" y="2473950"/>
              <a:ext cx="25" cy="1500"/>
            </a:xfrm>
            <a:custGeom>
              <a:rect b="b" l="l" r="r" t="t"/>
              <a:pathLst>
                <a:path extrusionOk="0" h="60" w="1">
                  <a:moveTo>
                    <a:pt x="1" y="60"/>
                  </a:moveTo>
                  <a:cubicBezTo>
                    <a:pt x="1" y="36"/>
                    <a:pt x="1" y="0"/>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9"/>
            <p:cNvSpPr/>
            <p:nvPr/>
          </p:nvSpPr>
          <p:spPr>
            <a:xfrm>
              <a:off x="5094375" y="2475800"/>
              <a:ext cx="625" cy="550"/>
            </a:xfrm>
            <a:custGeom>
              <a:rect b="b" l="l" r="r" t="t"/>
              <a:pathLst>
                <a:path extrusionOk="0" h="22" w="25">
                  <a:moveTo>
                    <a:pt x="4" y="0"/>
                  </a:moveTo>
                  <a:cubicBezTo>
                    <a:pt x="2" y="0"/>
                    <a:pt x="0" y="6"/>
                    <a:pt x="0" y="22"/>
                  </a:cubicBezTo>
                  <a:lnTo>
                    <a:pt x="24" y="22"/>
                  </a:lnTo>
                  <a:cubicBezTo>
                    <a:pt x="16" y="22"/>
                    <a:pt x="8"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9"/>
            <p:cNvSpPr/>
            <p:nvPr/>
          </p:nvSpPr>
          <p:spPr>
            <a:xfrm>
              <a:off x="5168800" y="2506400"/>
              <a:ext cx="300" cy="675"/>
            </a:xfrm>
            <a:custGeom>
              <a:rect b="b" l="l" r="r" t="t"/>
              <a:pathLst>
                <a:path extrusionOk="0" h="27" w="12">
                  <a:moveTo>
                    <a:pt x="12" y="0"/>
                  </a:moveTo>
                  <a:cubicBezTo>
                    <a:pt x="4" y="0"/>
                    <a:pt x="1" y="18"/>
                    <a:pt x="0" y="24"/>
                  </a:cubicBezTo>
                  <a:lnTo>
                    <a:pt x="0" y="24"/>
                  </a:lnTo>
                  <a:cubicBezTo>
                    <a:pt x="0" y="24"/>
                    <a:pt x="0" y="24"/>
                    <a:pt x="0" y="24"/>
                  </a:cubicBezTo>
                  <a:lnTo>
                    <a:pt x="0" y="24"/>
                  </a:lnTo>
                  <a:cubicBezTo>
                    <a:pt x="0" y="26"/>
                    <a:pt x="0" y="26"/>
                    <a:pt x="0" y="26"/>
                  </a:cubicBezTo>
                  <a:cubicBezTo>
                    <a:pt x="0" y="26"/>
                    <a:pt x="0" y="26"/>
                    <a:pt x="0" y="24"/>
                  </a:cubicBezTo>
                  <a:lnTo>
                    <a:pt x="0" y="24"/>
                  </a:lnTo>
                  <a:cubicBezTo>
                    <a:pt x="2" y="26"/>
                    <a:pt x="3" y="26"/>
                    <a:pt x="4" y="26"/>
                  </a:cubicBezTo>
                  <a:cubicBezTo>
                    <a:pt x="12" y="26"/>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9"/>
            <p:cNvSpPr/>
            <p:nvPr/>
          </p:nvSpPr>
          <p:spPr>
            <a:xfrm>
              <a:off x="5164625" y="2508175"/>
              <a:ext cx="625" cy="925"/>
            </a:xfrm>
            <a:custGeom>
              <a:rect b="b" l="l" r="r" t="t"/>
              <a:pathLst>
                <a:path extrusionOk="0" h="37" w="25">
                  <a:moveTo>
                    <a:pt x="24" y="1"/>
                  </a:moveTo>
                  <a:cubicBezTo>
                    <a:pt x="0" y="36"/>
                    <a:pt x="0" y="36"/>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9"/>
            <p:cNvSpPr/>
            <p:nvPr/>
          </p:nvSpPr>
          <p:spPr>
            <a:xfrm>
              <a:off x="5161650" y="2507875"/>
              <a:ext cx="2400" cy="1000"/>
            </a:xfrm>
            <a:custGeom>
              <a:rect b="b" l="l" r="r" t="t"/>
              <a:pathLst>
                <a:path extrusionOk="0" h="40" w="96">
                  <a:moveTo>
                    <a:pt x="96" y="1"/>
                  </a:moveTo>
                  <a:cubicBezTo>
                    <a:pt x="70" y="9"/>
                    <a:pt x="51" y="17"/>
                    <a:pt x="29" y="17"/>
                  </a:cubicBezTo>
                  <a:cubicBezTo>
                    <a:pt x="20" y="17"/>
                    <a:pt x="11" y="16"/>
                    <a:pt x="0" y="13"/>
                  </a:cubicBezTo>
                  <a:lnTo>
                    <a:pt x="0" y="13"/>
                  </a:lnTo>
                  <a:cubicBezTo>
                    <a:pt x="4" y="33"/>
                    <a:pt x="11" y="39"/>
                    <a:pt x="20" y="39"/>
                  </a:cubicBezTo>
                  <a:cubicBezTo>
                    <a:pt x="33" y="39"/>
                    <a:pt x="50" y="23"/>
                    <a:pt x="65" y="23"/>
                  </a:cubicBezTo>
                  <a:cubicBezTo>
                    <a:pt x="67" y="23"/>
                    <a:pt x="69" y="23"/>
                    <a:pt x="72" y="24"/>
                  </a:cubicBezTo>
                  <a:cubicBezTo>
                    <a:pt x="75" y="28"/>
                    <a:pt x="77" y="29"/>
                    <a:pt x="79" y="29"/>
                  </a:cubicBezTo>
                  <a:cubicBezTo>
                    <a:pt x="84" y="29"/>
                    <a:pt x="87" y="18"/>
                    <a:pt x="9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9"/>
            <p:cNvSpPr/>
            <p:nvPr/>
          </p:nvSpPr>
          <p:spPr>
            <a:xfrm>
              <a:off x="5159700" y="2505400"/>
              <a:ext cx="775" cy="200"/>
            </a:xfrm>
            <a:custGeom>
              <a:rect b="b" l="l" r="r" t="t"/>
              <a:pathLst>
                <a:path extrusionOk="0" h="8" w="31">
                  <a:moveTo>
                    <a:pt x="21" y="1"/>
                  </a:moveTo>
                  <a:cubicBezTo>
                    <a:pt x="11" y="1"/>
                    <a:pt x="1" y="8"/>
                    <a:pt x="11" y="8"/>
                  </a:cubicBezTo>
                  <a:cubicBezTo>
                    <a:pt x="14" y="8"/>
                    <a:pt x="21" y="7"/>
                    <a:pt x="31" y="4"/>
                  </a:cubicBezTo>
                  <a:lnTo>
                    <a:pt x="31" y="4"/>
                  </a:lnTo>
                  <a:cubicBezTo>
                    <a:pt x="31" y="4"/>
                    <a:pt x="31" y="4"/>
                    <a:pt x="31" y="4"/>
                  </a:cubicBezTo>
                  <a:cubicBezTo>
                    <a:pt x="28" y="2"/>
                    <a:pt x="25"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9"/>
            <p:cNvSpPr/>
            <p:nvPr/>
          </p:nvSpPr>
          <p:spPr>
            <a:xfrm>
              <a:off x="5160350" y="2505375"/>
              <a:ext cx="325" cy="150"/>
            </a:xfrm>
            <a:custGeom>
              <a:rect b="b" l="l" r="r" t="t"/>
              <a:pathLst>
                <a:path extrusionOk="0" h="6" w="13">
                  <a:moveTo>
                    <a:pt x="2" y="0"/>
                  </a:moveTo>
                  <a:lnTo>
                    <a:pt x="2" y="0"/>
                  </a:lnTo>
                  <a:cubicBezTo>
                    <a:pt x="1" y="0"/>
                    <a:pt x="1" y="1"/>
                    <a:pt x="5" y="5"/>
                  </a:cubicBezTo>
                  <a:cubicBezTo>
                    <a:pt x="13" y="5"/>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9"/>
            <p:cNvSpPr/>
            <p:nvPr/>
          </p:nvSpPr>
          <p:spPr>
            <a:xfrm>
              <a:off x="5158475" y="2504600"/>
              <a:ext cx="725" cy="550"/>
            </a:xfrm>
            <a:custGeom>
              <a:rect b="b" l="l" r="r" t="t"/>
              <a:pathLst>
                <a:path extrusionOk="0" h="22" w="29">
                  <a:moveTo>
                    <a:pt x="20" y="1"/>
                  </a:moveTo>
                  <a:lnTo>
                    <a:pt x="20" y="1"/>
                  </a:lnTo>
                  <a:cubicBezTo>
                    <a:pt x="20" y="1"/>
                    <a:pt x="20" y="1"/>
                    <a:pt x="20" y="1"/>
                  </a:cubicBezTo>
                  <a:lnTo>
                    <a:pt x="20" y="1"/>
                  </a:lnTo>
                  <a:cubicBezTo>
                    <a:pt x="8" y="7"/>
                    <a:pt x="5" y="10"/>
                    <a:pt x="7" y="10"/>
                  </a:cubicBezTo>
                  <a:cubicBezTo>
                    <a:pt x="8" y="10"/>
                    <a:pt x="14" y="7"/>
                    <a:pt x="20" y="1"/>
                  </a:cubicBezTo>
                  <a:lnTo>
                    <a:pt x="20" y="1"/>
                  </a:lnTo>
                  <a:cubicBezTo>
                    <a:pt x="4" y="17"/>
                    <a:pt x="0" y="22"/>
                    <a:pt x="2" y="22"/>
                  </a:cubicBezTo>
                  <a:cubicBezTo>
                    <a:pt x="4" y="22"/>
                    <a:pt x="28"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9"/>
            <p:cNvSpPr/>
            <p:nvPr/>
          </p:nvSpPr>
          <p:spPr>
            <a:xfrm>
              <a:off x="5158075" y="2506175"/>
              <a:ext cx="325" cy="250"/>
            </a:xfrm>
            <a:custGeom>
              <a:rect b="b" l="l" r="r" t="t"/>
              <a:pathLst>
                <a:path extrusionOk="0" h="10" w="13">
                  <a:moveTo>
                    <a:pt x="11" y="0"/>
                  </a:moveTo>
                  <a:cubicBezTo>
                    <a:pt x="9" y="0"/>
                    <a:pt x="6" y="3"/>
                    <a:pt x="0" y="9"/>
                  </a:cubicBezTo>
                  <a:lnTo>
                    <a:pt x="12" y="9"/>
                  </a:lnTo>
                  <a:cubicBezTo>
                    <a:pt x="12" y="3"/>
                    <a:pt x="1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9"/>
            <p:cNvSpPr/>
            <p:nvPr/>
          </p:nvSpPr>
          <p:spPr>
            <a:xfrm>
              <a:off x="5158375" y="2506100"/>
              <a:ext cx="1200" cy="625"/>
            </a:xfrm>
            <a:custGeom>
              <a:rect b="b" l="l" r="r" t="t"/>
              <a:pathLst>
                <a:path extrusionOk="0" h="25" w="48">
                  <a:moveTo>
                    <a:pt x="0" y="12"/>
                  </a:moveTo>
                  <a:cubicBezTo>
                    <a:pt x="0" y="12"/>
                    <a:pt x="48" y="0"/>
                    <a:pt x="0" y="12"/>
                  </a:cubicBezTo>
                  <a:cubicBezTo>
                    <a:pt x="12" y="24"/>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9"/>
            <p:cNvSpPr/>
            <p:nvPr/>
          </p:nvSpPr>
          <p:spPr>
            <a:xfrm>
              <a:off x="5159275" y="2506100"/>
              <a:ext cx="900" cy="900"/>
            </a:xfrm>
            <a:custGeom>
              <a:rect b="b" l="l" r="r" t="t"/>
              <a:pathLst>
                <a:path extrusionOk="0" h="36" w="36">
                  <a:moveTo>
                    <a:pt x="0" y="0"/>
                  </a:moveTo>
                  <a:cubicBezTo>
                    <a:pt x="12" y="12"/>
                    <a:pt x="24" y="24"/>
                    <a:pt x="0" y="36"/>
                  </a:cubicBezTo>
                  <a:cubicBezTo>
                    <a:pt x="36" y="36"/>
                    <a:pt x="3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9"/>
            <p:cNvSpPr/>
            <p:nvPr/>
          </p:nvSpPr>
          <p:spPr>
            <a:xfrm>
              <a:off x="5161350" y="2509075"/>
              <a:ext cx="1500" cy="900"/>
            </a:xfrm>
            <a:custGeom>
              <a:rect b="b" l="l" r="r" t="t"/>
              <a:pathLst>
                <a:path extrusionOk="0" h="36" w="60">
                  <a:moveTo>
                    <a:pt x="0" y="12"/>
                  </a:moveTo>
                  <a:cubicBezTo>
                    <a:pt x="60" y="36"/>
                    <a:pt x="0" y="12"/>
                    <a:pt x="0" y="12"/>
                  </a:cubicBezTo>
                  <a:cubicBezTo>
                    <a:pt x="0" y="12"/>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9"/>
            <p:cNvSpPr/>
            <p:nvPr/>
          </p:nvSpPr>
          <p:spPr>
            <a:xfrm>
              <a:off x="5155700" y="2504900"/>
              <a:ext cx="25" cy="1525"/>
            </a:xfrm>
            <a:custGeom>
              <a:rect b="b" l="l" r="r" t="t"/>
              <a:pathLst>
                <a:path extrusionOk="0" h="61" w="1">
                  <a:moveTo>
                    <a:pt x="0" y="1"/>
                  </a:moveTo>
                  <a:cubicBezTo>
                    <a:pt x="0" y="36"/>
                    <a:pt x="0" y="60"/>
                    <a:pt x="0" y="1"/>
                  </a:cubicBezTo>
                  <a:cubicBezTo>
                    <a:pt x="0" y="12"/>
                    <a:pt x="0" y="1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9"/>
            <p:cNvSpPr/>
            <p:nvPr/>
          </p:nvSpPr>
          <p:spPr>
            <a:xfrm>
              <a:off x="5155400" y="2505800"/>
              <a:ext cx="625" cy="625"/>
            </a:xfrm>
            <a:custGeom>
              <a:rect b="b" l="l" r="r" t="t"/>
              <a:pathLst>
                <a:path extrusionOk="0" h="25" w="25">
                  <a:moveTo>
                    <a:pt x="24" y="0"/>
                  </a:moveTo>
                  <a:lnTo>
                    <a:pt x="0" y="24"/>
                  </a:lnTo>
                  <a:cubicBezTo>
                    <a:pt x="24" y="24"/>
                    <a:pt x="24"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9"/>
            <p:cNvSpPr/>
            <p:nvPr/>
          </p:nvSpPr>
          <p:spPr>
            <a:xfrm>
              <a:off x="5157775" y="2506975"/>
              <a:ext cx="1225" cy="1225"/>
            </a:xfrm>
            <a:custGeom>
              <a:rect b="b" l="l" r="r" t="t"/>
              <a:pathLst>
                <a:path extrusionOk="0" h="49" w="49">
                  <a:moveTo>
                    <a:pt x="12" y="37"/>
                  </a:moveTo>
                  <a:cubicBezTo>
                    <a:pt x="24" y="25"/>
                    <a:pt x="36" y="13"/>
                    <a:pt x="48" y="1"/>
                  </a:cubicBezTo>
                  <a:cubicBezTo>
                    <a:pt x="48" y="1"/>
                    <a:pt x="1" y="49"/>
                    <a:pt x="12"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9"/>
            <p:cNvSpPr/>
            <p:nvPr/>
          </p:nvSpPr>
          <p:spPr>
            <a:xfrm>
              <a:off x="5153600" y="2504000"/>
              <a:ext cx="625" cy="925"/>
            </a:xfrm>
            <a:custGeom>
              <a:rect b="b" l="l" r="r" t="t"/>
              <a:pathLst>
                <a:path extrusionOk="0" h="37" w="25">
                  <a:moveTo>
                    <a:pt x="1" y="37"/>
                  </a:moveTo>
                  <a:cubicBezTo>
                    <a:pt x="25" y="1"/>
                    <a:pt x="25" y="1"/>
                    <a:pt x="1"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9"/>
            <p:cNvSpPr/>
            <p:nvPr/>
          </p:nvSpPr>
          <p:spPr>
            <a:xfrm>
              <a:off x="5151525" y="2503425"/>
              <a:ext cx="925" cy="900"/>
            </a:xfrm>
            <a:custGeom>
              <a:rect b="b" l="l" r="r" t="t"/>
              <a:pathLst>
                <a:path extrusionOk="0" h="36" w="37">
                  <a:moveTo>
                    <a:pt x="36" y="0"/>
                  </a:moveTo>
                  <a:lnTo>
                    <a:pt x="36" y="0"/>
                  </a:lnTo>
                  <a:cubicBezTo>
                    <a:pt x="24" y="12"/>
                    <a:pt x="12" y="24"/>
                    <a:pt x="0" y="36"/>
                  </a:cubicBezTo>
                  <a:cubicBezTo>
                    <a:pt x="7" y="36"/>
                    <a:pt x="10" y="32"/>
                    <a:pt x="9" y="31"/>
                  </a:cubicBezTo>
                  <a:lnTo>
                    <a:pt x="9" y="31"/>
                  </a:lnTo>
                  <a:cubicBezTo>
                    <a:pt x="17" y="27"/>
                    <a:pt x="21" y="25"/>
                    <a:pt x="24" y="24"/>
                  </a:cubicBezTo>
                  <a:lnTo>
                    <a:pt x="24" y="24"/>
                  </a:lnTo>
                  <a:cubicBezTo>
                    <a:pt x="23" y="27"/>
                    <a:pt x="24" y="28"/>
                    <a:pt x="25" y="28"/>
                  </a:cubicBezTo>
                  <a:cubicBezTo>
                    <a:pt x="27" y="28"/>
                    <a:pt x="31" y="23"/>
                    <a:pt x="27" y="23"/>
                  </a:cubicBezTo>
                  <a:cubicBezTo>
                    <a:pt x="26" y="23"/>
                    <a:pt x="25" y="24"/>
                    <a:pt x="24" y="24"/>
                  </a:cubicBezTo>
                  <a:lnTo>
                    <a:pt x="24" y="24"/>
                  </a:lnTo>
                  <a:cubicBezTo>
                    <a:pt x="25" y="20"/>
                    <a:pt x="29" y="13"/>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9"/>
            <p:cNvSpPr/>
            <p:nvPr/>
          </p:nvSpPr>
          <p:spPr>
            <a:xfrm>
              <a:off x="5154200" y="2505200"/>
              <a:ext cx="425" cy="850"/>
            </a:xfrm>
            <a:custGeom>
              <a:rect b="b" l="l" r="r" t="t"/>
              <a:pathLst>
                <a:path extrusionOk="0" h="34" w="17">
                  <a:moveTo>
                    <a:pt x="1" y="0"/>
                  </a:moveTo>
                  <a:lnTo>
                    <a:pt x="1" y="0"/>
                  </a:lnTo>
                  <a:cubicBezTo>
                    <a:pt x="5" y="25"/>
                    <a:pt x="10" y="33"/>
                    <a:pt x="13" y="33"/>
                  </a:cubicBezTo>
                  <a:cubicBezTo>
                    <a:pt x="16" y="33"/>
                    <a:pt x="15" y="1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9"/>
            <p:cNvSpPr/>
            <p:nvPr/>
          </p:nvSpPr>
          <p:spPr>
            <a:xfrm>
              <a:off x="5153300" y="2505800"/>
              <a:ext cx="925" cy="325"/>
            </a:xfrm>
            <a:custGeom>
              <a:rect b="b" l="l" r="r" t="t"/>
              <a:pathLst>
                <a:path extrusionOk="0" h="13" w="37">
                  <a:moveTo>
                    <a:pt x="37" y="12"/>
                  </a:moveTo>
                  <a:cubicBezTo>
                    <a:pt x="37" y="12"/>
                    <a:pt x="1" y="0"/>
                    <a:pt x="37" y="12"/>
                  </a:cubicBezTo>
                  <a:cubicBezTo>
                    <a:pt x="37" y="12"/>
                    <a:pt x="37" y="12"/>
                    <a:pt x="37"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9"/>
            <p:cNvSpPr/>
            <p:nvPr/>
          </p:nvSpPr>
          <p:spPr>
            <a:xfrm>
              <a:off x="5155700" y="2507275"/>
              <a:ext cx="900" cy="1225"/>
            </a:xfrm>
            <a:custGeom>
              <a:rect b="b" l="l" r="r" t="t"/>
              <a:pathLst>
                <a:path extrusionOk="0" h="49" w="36">
                  <a:moveTo>
                    <a:pt x="36" y="1"/>
                  </a:moveTo>
                  <a:cubicBezTo>
                    <a:pt x="24" y="13"/>
                    <a:pt x="0" y="25"/>
                    <a:pt x="24" y="48"/>
                  </a:cubicBezTo>
                  <a:cubicBezTo>
                    <a:pt x="36" y="37"/>
                    <a:pt x="24" y="25"/>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6" name="Google Shape;3266;p9"/>
            <p:cNvSpPr/>
            <p:nvPr/>
          </p:nvSpPr>
          <p:spPr>
            <a:xfrm>
              <a:off x="5154800" y="2506700"/>
              <a:ext cx="625" cy="600"/>
            </a:xfrm>
            <a:custGeom>
              <a:rect b="b" l="l" r="r" t="t"/>
              <a:pathLst>
                <a:path extrusionOk="0" h="24" w="25">
                  <a:moveTo>
                    <a:pt x="24" y="0"/>
                  </a:moveTo>
                  <a:cubicBezTo>
                    <a:pt x="0" y="24"/>
                    <a:pt x="0" y="24"/>
                    <a:pt x="24" y="0"/>
                  </a:cubicBezTo>
                  <a:cubicBezTo>
                    <a:pt x="24" y="0"/>
                    <a:pt x="12"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7" name="Google Shape;3267;p9"/>
            <p:cNvSpPr/>
            <p:nvPr/>
          </p:nvSpPr>
          <p:spPr>
            <a:xfrm>
              <a:off x="5154500" y="2506975"/>
              <a:ext cx="325" cy="625"/>
            </a:xfrm>
            <a:custGeom>
              <a:rect b="b" l="l" r="r" t="t"/>
              <a:pathLst>
                <a:path extrusionOk="0" h="25" w="13">
                  <a:moveTo>
                    <a:pt x="1" y="1"/>
                  </a:moveTo>
                  <a:cubicBezTo>
                    <a:pt x="12" y="25"/>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p9"/>
            <p:cNvSpPr/>
            <p:nvPr/>
          </p:nvSpPr>
          <p:spPr>
            <a:xfrm>
              <a:off x="5151325" y="2505800"/>
              <a:ext cx="925" cy="675"/>
            </a:xfrm>
            <a:custGeom>
              <a:rect b="b" l="l" r="r" t="t"/>
              <a:pathLst>
                <a:path extrusionOk="0" h="27" w="37">
                  <a:moveTo>
                    <a:pt x="20" y="0"/>
                  </a:moveTo>
                  <a:lnTo>
                    <a:pt x="20" y="0"/>
                  </a:lnTo>
                  <a:cubicBezTo>
                    <a:pt x="5" y="20"/>
                    <a:pt x="1" y="27"/>
                    <a:pt x="2" y="27"/>
                  </a:cubicBezTo>
                  <a:cubicBezTo>
                    <a:pt x="4" y="27"/>
                    <a:pt x="18" y="11"/>
                    <a:pt x="21" y="4"/>
                  </a:cubicBezTo>
                  <a:lnTo>
                    <a:pt x="21" y="4"/>
                  </a:lnTo>
                  <a:cubicBezTo>
                    <a:pt x="22" y="5"/>
                    <a:pt x="24" y="6"/>
                    <a:pt x="26" y="6"/>
                  </a:cubicBezTo>
                  <a:cubicBezTo>
                    <a:pt x="31" y="6"/>
                    <a:pt x="36"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p9"/>
            <p:cNvSpPr/>
            <p:nvPr/>
          </p:nvSpPr>
          <p:spPr>
            <a:xfrm>
              <a:off x="5153025" y="2505800"/>
              <a:ext cx="0" cy="325"/>
            </a:xfrm>
            <a:custGeom>
              <a:rect b="b" l="l" r="r" t="t"/>
              <a:pathLst>
                <a:path extrusionOk="0" h="13" w="120000">
                  <a:moveTo>
                    <a:pt x="0" y="0"/>
                  </a:moveTo>
                  <a:lnTo>
                    <a:pt x="0" y="12"/>
                  </a:lnTo>
                  <a:cubicBezTo>
                    <a:pt x="0" y="12"/>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p9"/>
            <p:cNvSpPr/>
            <p:nvPr/>
          </p:nvSpPr>
          <p:spPr>
            <a:xfrm>
              <a:off x="5148250" y="2505800"/>
              <a:ext cx="25" cy="325"/>
            </a:xfrm>
            <a:custGeom>
              <a:rect b="b" l="l" r="r" t="t"/>
              <a:pathLst>
                <a:path extrusionOk="0" h="13" w="1">
                  <a:moveTo>
                    <a:pt x="1" y="12"/>
                  </a:moveTo>
                  <a:cubicBezTo>
                    <a:pt x="1" y="0"/>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9"/>
            <p:cNvSpPr/>
            <p:nvPr/>
          </p:nvSpPr>
          <p:spPr>
            <a:xfrm>
              <a:off x="5152125" y="2506300"/>
              <a:ext cx="600" cy="200"/>
            </a:xfrm>
            <a:custGeom>
              <a:rect b="b" l="l" r="r" t="t"/>
              <a:pathLst>
                <a:path extrusionOk="0" h="8" w="24">
                  <a:moveTo>
                    <a:pt x="16" y="1"/>
                  </a:moveTo>
                  <a:cubicBezTo>
                    <a:pt x="13" y="1"/>
                    <a:pt x="8" y="2"/>
                    <a:pt x="0" y="4"/>
                  </a:cubicBezTo>
                  <a:cubicBezTo>
                    <a:pt x="0" y="4"/>
                    <a:pt x="0" y="4"/>
                    <a:pt x="0" y="4"/>
                  </a:cubicBezTo>
                  <a:lnTo>
                    <a:pt x="0" y="4"/>
                  </a:lnTo>
                  <a:cubicBezTo>
                    <a:pt x="3" y="7"/>
                    <a:pt x="6" y="8"/>
                    <a:pt x="9" y="8"/>
                  </a:cubicBezTo>
                  <a:cubicBezTo>
                    <a:pt x="17" y="8"/>
                    <a:pt x="24"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9"/>
            <p:cNvSpPr/>
            <p:nvPr/>
          </p:nvSpPr>
          <p:spPr>
            <a:xfrm>
              <a:off x="5150325" y="2505125"/>
              <a:ext cx="325" cy="400"/>
            </a:xfrm>
            <a:custGeom>
              <a:rect b="b" l="l" r="r" t="t"/>
              <a:pathLst>
                <a:path extrusionOk="0" h="16" w="13">
                  <a:moveTo>
                    <a:pt x="2" y="0"/>
                  </a:moveTo>
                  <a:cubicBezTo>
                    <a:pt x="1" y="0"/>
                    <a:pt x="1" y="1"/>
                    <a:pt x="1" y="3"/>
                  </a:cubicBezTo>
                  <a:cubicBezTo>
                    <a:pt x="1" y="15"/>
                    <a:pt x="1" y="15"/>
                    <a:pt x="13" y="15"/>
                  </a:cubicBezTo>
                  <a:cubicBezTo>
                    <a:pt x="13" y="15"/>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9"/>
            <p:cNvSpPr/>
            <p:nvPr/>
          </p:nvSpPr>
          <p:spPr>
            <a:xfrm>
              <a:off x="5153025" y="2505500"/>
              <a:ext cx="0" cy="325"/>
            </a:xfrm>
            <a:custGeom>
              <a:rect b="b" l="l" r="r" t="t"/>
              <a:pathLst>
                <a:path extrusionOk="0" h="13" w="120000">
                  <a:moveTo>
                    <a:pt x="0" y="12"/>
                  </a:moveTo>
                  <a:lnTo>
                    <a:pt x="0" y="12"/>
                  </a:lnTo>
                  <a:cubicBezTo>
                    <a:pt x="0"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9"/>
            <p:cNvSpPr/>
            <p:nvPr/>
          </p:nvSpPr>
          <p:spPr>
            <a:xfrm>
              <a:off x="5152575" y="2505800"/>
              <a:ext cx="450" cy="475"/>
            </a:xfrm>
            <a:custGeom>
              <a:rect b="b" l="l" r="r" t="t"/>
              <a:pathLst>
                <a:path extrusionOk="0" h="19" w="18">
                  <a:moveTo>
                    <a:pt x="18" y="0"/>
                  </a:moveTo>
                  <a:cubicBezTo>
                    <a:pt x="0" y="12"/>
                    <a:pt x="0" y="18"/>
                    <a:pt x="5" y="18"/>
                  </a:cubicBezTo>
                  <a:cubicBezTo>
                    <a:pt x="9" y="18"/>
                    <a:pt x="18" y="12"/>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9"/>
            <p:cNvSpPr/>
            <p:nvPr/>
          </p:nvSpPr>
          <p:spPr>
            <a:xfrm>
              <a:off x="5146475" y="2506525"/>
              <a:ext cx="3375" cy="4050"/>
            </a:xfrm>
            <a:custGeom>
              <a:rect b="b" l="l" r="r" t="t"/>
              <a:pathLst>
                <a:path extrusionOk="0" h="162" w="135">
                  <a:moveTo>
                    <a:pt x="90" y="0"/>
                  </a:moveTo>
                  <a:cubicBezTo>
                    <a:pt x="83" y="0"/>
                    <a:pt x="73" y="4"/>
                    <a:pt x="58" y="13"/>
                  </a:cubicBezTo>
                  <a:lnTo>
                    <a:pt x="58" y="13"/>
                  </a:lnTo>
                  <a:cubicBezTo>
                    <a:pt x="58" y="12"/>
                    <a:pt x="59" y="11"/>
                    <a:pt x="58" y="11"/>
                  </a:cubicBezTo>
                  <a:lnTo>
                    <a:pt x="58" y="11"/>
                  </a:lnTo>
                  <a:cubicBezTo>
                    <a:pt x="57" y="11"/>
                    <a:pt x="54" y="13"/>
                    <a:pt x="48" y="19"/>
                  </a:cubicBezTo>
                  <a:cubicBezTo>
                    <a:pt x="48" y="19"/>
                    <a:pt x="48" y="19"/>
                    <a:pt x="48" y="19"/>
                  </a:cubicBezTo>
                  <a:lnTo>
                    <a:pt x="48" y="19"/>
                  </a:lnTo>
                  <a:cubicBezTo>
                    <a:pt x="48" y="21"/>
                    <a:pt x="48" y="21"/>
                    <a:pt x="49" y="21"/>
                  </a:cubicBezTo>
                  <a:cubicBezTo>
                    <a:pt x="50" y="21"/>
                    <a:pt x="50" y="21"/>
                    <a:pt x="51" y="21"/>
                  </a:cubicBezTo>
                  <a:lnTo>
                    <a:pt x="51" y="21"/>
                  </a:lnTo>
                  <a:cubicBezTo>
                    <a:pt x="72" y="33"/>
                    <a:pt x="72" y="56"/>
                    <a:pt x="72" y="78"/>
                  </a:cubicBezTo>
                  <a:cubicBezTo>
                    <a:pt x="48" y="78"/>
                    <a:pt x="36" y="78"/>
                    <a:pt x="36" y="55"/>
                  </a:cubicBezTo>
                  <a:cubicBezTo>
                    <a:pt x="24" y="78"/>
                    <a:pt x="12" y="114"/>
                    <a:pt x="0" y="150"/>
                  </a:cubicBezTo>
                  <a:cubicBezTo>
                    <a:pt x="6" y="151"/>
                    <a:pt x="10" y="152"/>
                    <a:pt x="13" y="152"/>
                  </a:cubicBezTo>
                  <a:cubicBezTo>
                    <a:pt x="14" y="152"/>
                    <a:pt x="15" y="151"/>
                    <a:pt x="16" y="151"/>
                  </a:cubicBezTo>
                  <a:lnTo>
                    <a:pt x="16" y="151"/>
                  </a:lnTo>
                  <a:cubicBezTo>
                    <a:pt x="18" y="154"/>
                    <a:pt x="21" y="158"/>
                    <a:pt x="24" y="162"/>
                  </a:cubicBezTo>
                  <a:cubicBezTo>
                    <a:pt x="24" y="162"/>
                    <a:pt x="134" y="0"/>
                    <a:pt x="9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9"/>
            <p:cNvSpPr/>
            <p:nvPr/>
          </p:nvSpPr>
          <p:spPr>
            <a:xfrm>
              <a:off x="5147650" y="2504900"/>
              <a:ext cx="1825" cy="1225"/>
            </a:xfrm>
            <a:custGeom>
              <a:rect b="b" l="l" r="r" t="t"/>
              <a:pathLst>
                <a:path extrusionOk="0" h="49" w="73">
                  <a:moveTo>
                    <a:pt x="48" y="1"/>
                  </a:moveTo>
                  <a:lnTo>
                    <a:pt x="48" y="1"/>
                  </a:lnTo>
                  <a:cubicBezTo>
                    <a:pt x="1" y="48"/>
                    <a:pt x="36" y="48"/>
                    <a:pt x="72" y="48"/>
                  </a:cubicBezTo>
                  <a:cubicBezTo>
                    <a:pt x="60" y="36"/>
                    <a:pt x="60" y="24"/>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7" name="Google Shape;3277;p9"/>
            <p:cNvSpPr/>
            <p:nvPr/>
          </p:nvSpPr>
          <p:spPr>
            <a:xfrm>
              <a:off x="5149450" y="2505775"/>
              <a:ext cx="2100" cy="2125"/>
            </a:xfrm>
            <a:custGeom>
              <a:rect b="b" l="l" r="r" t="t"/>
              <a:pathLst>
                <a:path extrusionOk="0" h="85" w="84">
                  <a:moveTo>
                    <a:pt x="48" y="0"/>
                  </a:moveTo>
                  <a:lnTo>
                    <a:pt x="48" y="0"/>
                  </a:lnTo>
                  <a:cubicBezTo>
                    <a:pt x="48" y="0"/>
                    <a:pt x="48" y="1"/>
                    <a:pt x="48" y="1"/>
                  </a:cubicBezTo>
                  <a:cubicBezTo>
                    <a:pt x="48" y="1"/>
                    <a:pt x="48" y="1"/>
                    <a:pt x="48" y="13"/>
                  </a:cubicBezTo>
                  <a:cubicBezTo>
                    <a:pt x="40" y="13"/>
                    <a:pt x="42" y="3"/>
                    <a:pt x="31" y="3"/>
                  </a:cubicBezTo>
                  <a:cubicBezTo>
                    <a:pt x="25" y="3"/>
                    <a:pt x="16" y="5"/>
                    <a:pt x="0" y="13"/>
                  </a:cubicBezTo>
                  <a:cubicBezTo>
                    <a:pt x="83" y="49"/>
                    <a:pt x="0" y="1"/>
                    <a:pt x="24" y="85"/>
                  </a:cubicBezTo>
                  <a:cubicBezTo>
                    <a:pt x="69" y="85"/>
                    <a:pt x="50"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8" name="Google Shape;3278;p9"/>
            <p:cNvSpPr/>
            <p:nvPr/>
          </p:nvSpPr>
          <p:spPr>
            <a:xfrm>
              <a:off x="5155400" y="2509950"/>
              <a:ext cx="325" cy="325"/>
            </a:xfrm>
            <a:custGeom>
              <a:rect b="b" l="l" r="r" t="t"/>
              <a:pathLst>
                <a:path extrusionOk="0" h="13" w="13">
                  <a:moveTo>
                    <a:pt x="12" y="1"/>
                  </a:moveTo>
                  <a:cubicBezTo>
                    <a:pt x="0" y="1"/>
                    <a:pt x="0" y="13"/>
                    <a:pt x="12" y="13"/>
                  </a:cubicBezTo>
                  <a:cubicBezTo>
                    <a:pt x="12" y="13"/>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9"/>
            <p:cNvSpPr/>
            <p:nvPr/>
          </p:nvSpPr>
          <p:spPr>
            <a:xfrm>
              <a:off x="5154725" y="2507875"/>
              <a:ext cx="1300" cy="1850"/>
            </a:xfrm>
            <a:custGeom>
              <a:rect b="b" l="l" r="r" t="t"/>
              <a:pathLst>
                <a:path extrusionOk="0" h="74" w="52">
                  <a:moveTo>
                    <a:pt x="3" y="1"/>
                  </a:moveTo>
                  <a:cubicBezTo>
                    <a:pt x="1" y="3"/>
                    <a:pt x="2" y="8"/>
                    <a:pt x="5" y="14"/>
                  </a:cubicBezTo>
                  <a:lnTo>
                    <a:pt x="5" y="14"/>
                  </a:lnTo>
                  <a:cubicBezTo>
                    <a:pt x="4" y="10"/>
                    <a:pt x="4" y="5"/>
                    <a:pt x="3" y="1"/>
                  </a:cubicBezTo>
                  <a:close/>
                  <a:moveTo>
                    <a:pt x="5" y="14"/>
                  </a:moveTo>
                  <a:lnTo>
                    <a:pt x="5" y="14"/>
                  </a:lnTo>
                  <a:cubicBezTo>
                    <a:pt x="11" y="60"/>
                    <a:pt x="24" y="74"/>
                    <a:pt x="33" y="74"/>
                  </a:cubicBezTo>
                  <a:cubicBezTo>
                    <a:pt x="45" y="74"/>
                    <a:pt x="52" y="54"/>
                    <a:pt x="39" y="48"/>
                  </a:cubicBezTo>
                  <a:lnTo>
                    <a:pt x="39" y="48"/>
                  </a:lnTo>
                  <a:cubicBezTo>
                    <a:pt x="40" y="50"/>
                    <a:pt x="41" y="50"/>
                    <a:pt x="41" y="50"/>
                  </a:cubicBezTo>
                  <a:cubicBezTo>
                    <a:pt x="39" y="50"/>
                    <a:pt x="14" y="29"/>
                    <a:pt x="5" y="1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9"/>
            <p:cNvSpPr/>
            <p:nvPr/>
          </p:nvSpPr>
          <p:spPr>
            <a:xfrm>
              <a:off x="5151525" y="2508175"/>
              <a:ext cx="1225" cy="925"/>
            </a:xfrm>
            <a:custGeom>
              <a:rect b="b" l="l" r="r" t="t"/>
              <a:pathLst>
                <a:path extrusionOk="0" h="37" w="49">
                  <a:moveTo>
                    <a:pt x="48" y="1"/>
                  </a:moveTo>
                  <a:cubicBezTo>
                    <a:pt x="0" y="1"/>
                    <a:pt x="36" y="12"/>
                    <a:pt x="36" y="36"/>
                  </a:cubicBezTo>
                  <a:cubicBezTo>
                    <a:pt x="36" y="12"/>
                    <a:pt x="48" y="24"/>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1" name="Google Shape;3281;p9"/>
            <p:cNvSpPr/>
            <p:nvPr/>
          </p:nvSpPr>
          <p:spPr>
            <a:xfrm>
              <a:off x="5147650" y="2504600"/>
              <a:ext cx="625" cy="1225"/>
            </a:xfrm>
            <a:custGeom>
              <a:rect b="b" l="l" r="r" t="t"/>
              <a:pathLst>
                <a:path extrusionOk="0" h="49" w="25">
                  <a:moveTo>
                    <a:pt x="25" y="1"/>
                  </a:moveTo>
                  <a:lnTo>
                    <a:pt x="25" y="1"/>
                  </a:lnTo>
                  <a:cubicBezTo>
                    <a:pt x="20" y="9"/>
                    <a:pt x="19" y="16"/>
                    <a:pt x="18" y="22"/>
                  </a:cubicBezTo>
                  <a:lnTo>
                    <a:pt x="18" y="22"/>
                  </a:lnTo>
                  <a:cubicBezTo>
                    <a:pt x="22" y="14"/>
                    <a:pt x="25" y="6"/>
                    <a:pt x="25" y="1"/>
                  </a:cubicBezTo>
                  <a:close/>
                  <a:moveTo>
                    <a:pt x="18" y="22"/>
                  </a:moveTo>
                  <a:cubicBezTo>
                    <a:pt x="14" y="32"/>
                    <a:pt x="7" y="42"/>
                    <a:pt x="1" y="48"/>
                  </a:cubicBezTo>
                  <a:cubicBezTo>
                    <a:pt x="16" y="41"/>
                    <a:pt x="17" y="33"/>
                    <a:pt x="18" y="2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9"/>
            <p:cNvSpPr/>
            <p:nvPr/>
          </p:nvSpPr>
          <p:spPr>
            <a:xfrm>
              <a:off x="5146750" y="2504900"/>
              <a:ext cx="925" cy="325"/>
            </a:xfrm>
            <a:custGeom>
              <a:rect b="b" l="l" r="r" t="t"/>
              <a:pathLst>
                <a:path extrusionOk="0" h="13" w="37">
                  <a:moveTo>
                    <a:pt x="1" y="12"/>
                  </a:moveTo>
                  <a:cubicBezTo>
                    <a:pt x="1" y="12"/>
                    <a:pt x="37" y="1"/>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9"/>
            <p:cNvSpPr/>
            <p:nvPr/>
          </p:nvSpPr>
          <p:spPr>
            <a:xfrm>
              <a:off x="5117900" y="2502700"/>
              <a:ext cx="900" cy="1025"/>
            </a:xfrm>
            <a:custGeom>
              <a:rect b="b" l="l" r="r" t="t"/>
              <a:pathLst>
                <a:path extrusionOk="0" h="41" w="36">
                  <a:moveTo>
                    <a:pt x="16" y="1"/>
                  </a:moveTo>
                  <a:cubicBezTo>
                    <a:pt x="11" y="1"/>
                    <a:pt x="6" y="2"/>
                    <a:pt x="0" y="5"/>
                  </a:cubicBezTo>
                  <a:cubicBezTo>
                    <a:pt x="0" y="41"/>
                    <a:pt x="12" y="17"/>
                    <a:pt x="36" y="41"/>
                  </a:cubicBezTo>
                  <a:cubicBezTo>
                    <a:pt x="36" y="14"/>
                    <a:pt x="29"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9"/>
            <p:cNvSpPr/>
            <p:nvPr/>
          </p:nvSpPr>
          <p:spPr>
            <a:xfrm>
              <a:off x="5098875" y="2506525"/>
              <a:ext cx="600" cy="525"/>
            </a:xfrm>
            <a:custGeom>
              <a:rect b="b" l="l" r="r" t="t"/>
              <a:pathLst>
                <a:path extrusionOk="0" h="21" w="24">
                  <a:moveTo>
                    <a:pt x="22" y="0"/>
                  </a:moveTo>
                  <a:cubicBezTo>
                    <a:pt x="19" y="0"/>
                    <a:pt x="0" y="21"/>
                    <a:pt x="6" y="21"/>
                  </a:cubicBezTo>
                  <a:cubicBezTo>
                    <a:pt x="7" y="21"/>
                    <a:pt x="9" y="20"/>
                    <a:pt x="11" y="19"/>
                  </a:cubicBezTo>
                  <a:cubicBezTo>
                    <a:pt x="21" y="5"/>
                    <a:pt x="24"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9"/>
            <p:cNvSpPr/>
            <p:nvPr/>
          </p:nvSpPr>
          <p:spPr>
            <a:xfrm>
              <a:off x="5070550" y="2509975"/>
              <a:ext cx="625" cy="600"/>
            </a:xfrm>
            <a:custGeom>
              <a:rect b="b" l="l" r="r" t="t"/>
              <a:pathLst>
                <a:path extrusionOk="0" h="24" w="25">
                  <a:moveTo>
                    <a:pt x="25" y="0"/>
                  </a:moveTo>
                  <a:lnTo>
                    <a:pt x="1" y="24"/>
                  </a:lnTo>
                  <a:cubicBezTo>
                    <a:pt x="25" y="24"/>
                    <a:pt x="13" y="12"/>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9"/>
            <p:cNvSpPr/>
            <p:nvPr/>
          </p:nvSpPr>
          <p:spPr>
            <a:xfrm>
              <a:off x="5134250" y="2504600"/>
              <a:ext cx="925" cy="575"/>
            </a:xfrm>
            <a:custGeom>
              <a:rect b="b" l="l" r="r" t="t"/>
              <a:pathLst>
                <a:path extrusionOk="0" h="23" w="37">
                  <a:moveTo>
                    <a:pt x="1" y="1"/>
                  </a:moveTo>
                  <a:cubicBezTo>
                    <a:pt x="17" y="9"/>
                    <a:pt x="28" y="23"/>
                    <a:pt x="33" y="23"/>
                  </a:cubicBezTo>
                  <a:cubicBezTo>
                    <a:pt x="35" y="23"/>
                    <a:pt x="37" y="20"/>
                    <a:pt x="37" y="13"/>
                  </a:cubicBezTo>
                  <a:cubicBezTo>
                    <a:pt x="25"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9"/>
            <p:cNvSpPr/>
            <p:nvPr/>
          </p:nvSpPr>
          <p:spPr>
            <a:xfrm>
              <a:off x="5133400" y="2504250"/>
              <a:ext cx="875" cy="375"/>
            </a:xfrm>
            <a:custGeom>
              <a:rect b="b" l="l" r="r" t="t"/>
              <a:pathLst>
                <a:path extrusionOk="0" h="15" w="35">
                  <a:moveTo>
                    <a:pt x="5" y="1"/>
                  </a:moveTo>
                  <a:cubicBezTo>
                    <a:pt x="0" y="1"/>
                    <a:pt x="5" y="5"/>
                    <a:pt x="35" y="15"/>
                  </a:cubicBezTo>
                  <a:cubicBezTo>
                    <a:pt x="35" y="14"/>
                    <a:pt x="34" y="12"/>
                    <a:pt x="33" y="11"/>
                  </a:cubicBezTo>
                  <a:lnTo>
                    <a:pt x="33" y="11"/>
                  </a:lnTo>
                  <a:cubicBezTo>
                    <a:pt x="29" y="4"/>
                    <a:pt x="27" y="1"/>
                    <a:pt x="26" y="1"/>
                  </a:cubicBezTo>
                  <a:lnTo>
                    <a:pt x="26" y="1"/>
                  </a:lnTo>
                  <a:cubicBezTo>
                    <a:pt x="25" y="1"/>
                    <a:pt x="27" y="4"/>
                    <a:pt x="30" y="9"/>
                  </a:cubicBezTo>
                  <a:lnTo>
                    <a:pt x="30" y="9"/>
                  </a:lnTo>
                  <a:cubicBezTo>
                    <a:pt x="23" y="4"/>
                    <a:pt x="9"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9"/>
            <p:cNvSpPr/>
            <p:nvPr/>
          </p:nvSpPr>
          <p:spPr>
            <a:xfrm>
              <a:off x="5130700" y="2509075"/>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9"/>
            <p:cNvSpPr/>
            <p:nvPr/>
          </p:nvSpPr>
          <p:spPr>
            <a:xfrm>
              <a:off x="5142600" y="2504775"/>
              <a:ext cx="325" cy="150"/>
            </a:xfrm>
            <a:custGeom>
              <a:rect b="b" l="l" r="r" t="t"/>
              <a:pathLst>
                <a:path extrusionOk="0" h="6" w="13">
                  <a:moveTo>
                    <a:pt x="9" y="0"/>
                  </a:moveTo>
                  <a:cubicBezTo>
                    <a:pt x="7" y="0"/>
                    <a:pt x="4" y="2"/>
                    <a:pt x="0" y="6"/>
                  </a:cubicBezTo>
                  <a:lnTo>
                    <a:pt x="12" y="6"/>
                  </a:lnTo>
                  <a:cubicBezTo>
                    <a:pt x="12" y="6"/>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9"/>
            <p:cNvSpPr/>
            <p:nvPr/>
          </p:nvSpPr>
          <p:spPr>
            <a:xfrm>
              <a:off x="5141700" y="2504600"/>
              <a:ext cx="625" cy="325"/>
            </a:xfrm>
            <a:custGeom>
              <a:rect b="b" l="l" r="r" t="t"/>
              <a:pathLst>
                <a:path extrusionOk="0" h="13" w="25">
                  <a:moveTo>
                    <a:pt x="24" y="13"/>
                  </a:moveTo>
                  <a:cubicBezTo>
                    <a:pt x="24" y="13"/>
                    <a:pt x="1" y="1"/>
                    <a:pt x="24" y="13"/>
                  </a:cubicBezTo>
                  <a:cubicBezTo>
                    <a:pt x="24" y="13"/>
                    <a:pt x="24" y="13"/>
                    <a:pt x="24"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9"/>
            <p:cNvSpPr/>
            <p:nvPr/>
          </p:nvSpPr>
          <p:spPr>
            <a:xfrm>
              <a:off x="5053600" y="2506100"/>
              <a:ext cx="325" cy="325"/>
            </a:xfrm>
            <a:custGeom>
              <a:rect b="b" l="l" r="r" t="t"/>
              <a:pathLst>
                <a:path extrusionOk="0" h="13" w="13">
                  <a:moveTo>
                    <a:pt x="12" y="0"/>
                  </a:moveTo>
                  <a:cubicBezTo>
                    <a:pt x="12" y="0"/>
                    <a:pt x="12" y="0"/>
                    <a:pt x="12" y="0"/>
                  </a:cubicBezTo>
                  <a:cubicBezTo>
                    <a:pt x="0" y="12"/>
                    <a:pt x="0"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9"/>
            <p:cNvSpPr/>
            <p:nvPr/>
          </p:nvSpPr>
          <p:spPr>
            <a:xfrm>
              <a:off x="5111925" y="2510850"/>
              <a:ext cx="25" cy="325"/>
            </a:xfrm>
            <a:custGeom>
              <a:rect b="b" l="l" r="r" t="t"/>
              <a:pathLst>
                <a:path extrusionOk="0" h="13" w="1">
                  <a:moveTo>
                    <a:pt x="1" y="13"/>
                  </a:moveTo>
                  <a:cubicBezTo>
                    <a:pt x="1" y="13"/>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9"/>
            <p:cNvSpPr/>
            <p:nvPr/>
          </p:nvSpPr>
          <p:spPr>
            <a:xfrm>
              <a:off x="5110750" y="2508775"/>
              <a:ext cx="1500" cy="3000"/>
            </a:xfrm>
            <a:custGeom>
              <a:rect b="b" l="l" r="r" t="t"/>
              <a:pathLst>
                <a:path extrusionOk="0" h="120" w="60">
                  <a:moveTo>
                    <a:pt x="36" y="0"/>
                  </a:moveTo>
                  <a:lnTo>
                    <a:pt x="36" y="0"/>
                  </a:lnTo>
                  <a:cubicBezTo>
                    <a:pt x="24" y="36"/>
                    <a:pt x="12" y="72"/>
                    <a:pt x="0" y="119"/>
                  </a:cubicBezTo>
                  <a:cubicBezTo>
                    <a:pt x="24" y="72"/>
                    <a:pt x="60" y="8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9"/>
            <p:cNvSpPr/>
            <p:nvPr/>
          </p:nvSpPr>
          <p:spPr>
            <a:xfrm>
              <a:off x="5020700" y="2497750"/>
              <a:ext cx="125800" cy="15300"/>
            </a:xfrm>
            <a:custGeom>
              <a:rect b="b" l="l" r="r" t="t"/>
              <a:pathLst>
                <a:path extrusionOk="0" h="612" w="5032">
                  <a:moveTo>
                    <a:pt x="852" y="60"/>
                  </a:moveTo>
                  <a:lnTo>
                    <a:pt x="852" y="60"/>
                  </a:lnTo>
                  <a:cubicBezTo>
                    <a:pt x="852" y="62"/>
                    <a:pt x="853" y="63"/>
                    <a:pt x="853" y="65"/>
                  </a:cubicBezTo>
                  <a:lnTo>
                    <a:pt x="853" y="65"/>
                  </a:lnTo>
                  <a:cubicBezTo>
                    <a:pt x="853" y="63"/>
                    <a:pt x="852" y="62"/>
                    <a:pt x="852" y="60"/>
                  </a:cubicBezTo>
                  <a:close/>
                  <a:moveTo>
                    <a:pt x="1316" y="72"/>
                  </a:moveTo>
                  <a:cubicBezTo>
                    <a:pt x="1310" y="72"/>
                    <a:pt x="1301" y="84"/>
                    <a:pt x="1297" y="98"/>
                  </a:cubicBezTo>
                  <a:lnTo>
                    <a:pt x="1297" y="98"/>
                  </a:lnTo>
                  <a:cubicBezTo>
                    <a:pt x="1305" y="88"/>
                    <a:pt x="1312" y="77"/>
                    <a:pt x="1316" y="72"/>
                  </a:cubicBezTo>
                  <a:close/>
                  <a:moveTo>
                    <a:pt x="146" y="287"/>
                  </a:moveTo>
                  <a:cubicBezTo>
                    <a:pt x="142" y="290"/>
                    <a:pt x="139" y="294"/>
                    <a:pt x="138" y="298"/>
                  </a:cubicBezTo>
                  <a:cubicBezTo>
                    <a:pt x="141" y="295"/>
                    <a:pt x="144" y="291"/>
                    <a:pt x="146" y="287"/>
                  </a:cubicBezTo>
                  <a:close/>
                  <a:moveTo>
                    <a:pt x="4748" y="296"/>
                  </a:moveTo>
                  <a:cubicBezTo>
                    <a:pt x="4748" y="296"/>
                    <a:pt x="4751" y="298"/>
                    <a:pt x="4757" y="298"/>
                  </a:cubicBezTo>
                  <a:lnTo>
                    <a:pt x="4757" y="310"/>
                  </a:lnTo>
                  <a:cubicBezTo>
                    <a:pt x="4751" y="299"/>
                    <a:pt x="4748" y="296"/>
                    <a:pt x="4748" y="296"/>
                  </a:cubicBezTo>
                  <a:close/>
                  <a:moveTo>
                    <a:pt x="1338" y="336"/>
                  </a:moveTo>
                  <a:lnTo>
                    <a:pt x="1338" y="336"/>
                  </a:lnTo>
                  <a:cubicBezTo>
                    <a:pt x="1332" y="340"/>
                    <a:pt x="1329" y="348"/>
                    <a:pt x="1331" y="348"/>
                  </a:cubicBezTo>
                  <a:cubicBezTo>
                    <a:pt x="1332" y="348"/>
                    <a:pt x="1334" y="345"/>
                    <a:pt x="1338" y="336"/>
                  </a:cubicBezTo>
                  <a:close/>
                  <a:moveTo>
                    <a:pt x="1402" y="382"/>
                  </a:moveTo>
                  <a:lnTo>
                    <a:pt x="1402" y="382"/>
                  </a:lnTo>
                  <a:cubicBezTo>
                    <a:pt x="1385" y="385"/>
                    <a:pt x="1390" y="395"/>
                    <a:pt x="1395" y="395"/>
                  </a:cubicBezTo>
                  <a:cubicBezTo>
                    <a:pt x="1398" y="395"/>
                    <a:pt x="1402" y="392"/>
                    <a:pt x="1402" y="382"/>
                  </a:cubicBezTo>
                  <a:close/>
                  <a:moveTo>
                    <a:pt x="4689" y="415"/>
                  </a:moveTo>
                  <a:cubicBezTo>
                    <a:pt x="4688" y="415"/>
                    <a:pt x="4687" y="416"/>
                    <a:pt x="4686" y="418"/>
                  </a:cubicBezTo>
                  <a:cubicBezTo>
                    <a:pt x="4692" y="423"/>
                    <a:pt x="4697" y="428"/>
                    <a:pt x="4703" y="433"/>
                  </a:cubicBezTo>
                  <a:lnTo>
                    <a:pt x="4703" y="433"/>
                  </a:lnTo>
                  <a:cubicBezTo>
                    <a:pt x="4698" y="423"/>
                    <a:pt x="4693" y="415"/>
                    <a:pt x="4689" y="415"/>
                  </a:cubicBezTo>
                  <a:close/>
                  <a:moveTo>
                    <a:pt x="3162" y="429"/>
                  </a:moveTo>
                  <a:lnTo>
                    <a:pt x="3162" y="429"/>
                  </a:lnTo>
                  <a:cubicBezTo>
                    <a:pt x="3162" y="429"/>
                    <a:pt x="3174" y="429"/>
                    <a:pt x="3186" y="441"/>
                  </a:cubicBezTo>
                  <a:cubicBezTo>
                    <a:pt x="3174" y="441"/>
                    <a:pt x="3174" y="441"/>
                    <a:pt x="3162" y="429"/>
                  </a:cubicBezTo>
                  <a:close/>
                  <a:moveTo>
                    <a:pt x="4674" y="453"/>
                  </a:moveTo>
                  <a:cubicBezTo>
                    <a:pt x="4674" y="454"/>
                    <a:pt x="4675" y="455"/>
                    <a:pt x="4677" y="457"/>
                  </a:cubicBezTo>
                  <a:lnTo>
                    <a:pt x="4677" y="457"/>
                  </a:lnTo>
                  <a:cubicBezTo>
                    <a:pt x="4676" y="456"/>
                    <a:pt x="4675" y="454"/>
                    <a:pt x="4674" y="453"/>
                  </a:cubicBezTo>
                  <a:close/>
                  <a:moveTo>
                    <a:pt x="2614" y="477"/>
                  </a:moveTo>
                  <a:cubicBezTo>
                    <a:pt x="2614" y="479"/>
                    <a:pt x="2613" y="481"/>
                    <a:pt x="2613" y="483"/>
                  </a:cubicBezTo>
                  <a:lnTo>
                    <a:pt x="2613" y="483"/>
                  </a:lnTo>
                  <a:cubicBezTo>
                    <a:pt x="2614" y="481"/>
                    <a:pt x="2614" y="479"/>
                    <a:pt x="2614" y="477"/>
                  </a:cubicBezTo>
                  <a:close/>
                  <a:moveTo>
                    <a:pt x="3397" y="483"/>
                  </a:moveTo>
                  <a:cubicBezTo>
                    <a:pt x="3372" y="483"/>
                    <a:pt x="3357" y="487"/>
                    <a:pt x="3364" y="501"/>
                  </a:cubicBezTo>
                  <a:cubicBezTo>
                    <a:pt x="3381" y="501"/>
                    <a:pt x="3392" y="495"/>
                    <a:pt x="3397" y="483"/>
                  </a:cubicBezTo>
                  <a:close/>
                  <a:moveTo>
                    <a:pt x="3924" y="537"/>
                  </a:moveTo>
                  <a:cubicBezTo>
                    <a:pt x="3924" y="537"/>
                    <a:pt x="3924" y="537"/>
                    <a:pt x="3924" y="537"/>
                  </a:cubicBezTo>
                  <a:cubicBezTo>
                    <a:pt x="3924" y="537"/>
                    <a:pt x="3924" y="537"/>
                    <a:pt x="3924" y="537"/>
                  </a:cubicBezTo>
                  <a:close/>
                  <a:moveTo>
                    <a:pt x="2743" y="543"/>
                  </a:moveTo>
                  <a:cubicBezTo>
                    <a:pt x="2735" y="551"/>
                    <a:pt x="2733" y="558"/>
                    <a:pt x="2745" y="560"/>
                  </a:cubicBezTo>
                  <a:cubicBezTo>
                    <a:pt x="2744" y="554"/>
                    <a:pt x="2744" y="548"/>
                    <a:pt x="2743" y="543"/>
                  </a:cubicBezTo>
                  <a:close/>
                  <a:moveTo>
                    <a:pt x="4565" y="486"/>
                  </a:moveTo>
                  <a:cubicBezTo>
                    <a:pt x="4558" y="486"/>
                    <a:pt x="4550" y="490"/>
                    <a:pt x="4542" y="499"/>
                  </a:cubicBezTo>
                  <a:lnTo>
                    <a:pt x="4542" y="499"/>
                  </a:lnTo>
                  <a:cubicBezTo>
                    <a:pt x="4539" y="498"/>
                    <a:pt x="4536" y="498"/>
                    <a:pt x="4533" y="497"/>
                  </a:cubicBezTo>
                  <a:lnTo>
                    <a:pt x="4533" y="497"/>
                  </a:lnTo>
                  <a:cubicBezTo>
                    <a:pt x="4532" y="503"/>
                    <a:pt x="4531" y="508"/>
                    <a:pt x="4531" y="513"/>
                  </a:cubicBezTo>
                  <a:cubicBezTo>
                    <a:pt x="4535" y="507"/>
                    <a:pt x="4538" y="503"/>
                    <a:pt x="4542" y="499"/>
                  </a:cubicBezTo>
                  <a:lnTo>
                    <a:pt x="4542" y="499"/>
                  </a:lnTo>
                  <a:cubicBezTo>
                    <a:pt x="4550" y="500"/>
                    <a:pt x="4555" y="501"/>
                    <a:pt x="4555" y="501"/>
                  </a:cubicBezTo>
                  <a:cubicBezTo>
                    <a:pt x="4567" y="549"/>
                    <a:pt x="4519" y="513"/>
                    <a:pt x="4531" y="560"/>
                  </a:cubicBezTo>
                  <a:cubicBezTo>
                    <a:pt x="4543" y="537"/>
                    <a:pt x="4567" y="513"/>
                    <a:pt x="4591" y="513"/>
                  </a:cubicBezTo>
                  <a:cubicBezTo>
                    <a:pt x="4585" y="495"/>
                    <a:pt x="4576" y="486"/>
                    <a:pt x="4565" y="486"/>
                  </a:cubicBezTo>
                  <a:close/>
                  <a:moveTo>
                    <a:pt x="2619" y="557"/>
                  </a:moveTo>
                  <a:cubicBezTo>
                    <a:pt x="2624" y="567"/>
                    <a:pt x="2630" y="576"/>
                    <a:pt x="2638" y="584"/>
                  </a:cubicBezTo>
                  <a:cubicBezTo>
                    <a:pt x="2630" y="573"/>
                    <a:pt x="2624" y="565"/>
                    <a:pt x="2619" y="557"/>
                  </a:cubicBezTo>
                  <a:close/>
                  <a:moveTo>
                    <a:pt x="4194" y="568"/>
                  </a:moveTo>
                  <a:cubicBezTo>
                    <a:pt x="4195" y="578"/>
                    <a:pt x="4196" y="587"/>
                    <a:pt x="4198" y="596"/>
                  </a:cubicBezTo>
                  <a:cubicBezTo>
                    <a:pt x="4200" y="583"/>
                    <a:pt x="4198" y="574"/>
                    <a:pt x="4194" y="568"/>
                  </a:cubicBezTo>
                  <a:close/>
                  <a:moveTo>
                    <a:pt x="138" y="1"/>
                  </a:moveTo>
                  <a:lnTo>
                    <a:pt x="138" y="1"/>
                  </a:lnTo>
                  <a:cubicBezTo>
                    <a:pt x="150" y="25"/>
                    <a:pt x="114" y="37"/>
                    <a:pt x="126" y="72"/>
                  </a:cubicBezTo>
                  <a:cubicBezTo>
                    <a:pt x="110" y="65"/>
                    <a:pt x="71" y="32"/>
                    <a:pt x="41" y="32"/>
                  </a:cubicBezTo>
                  <a:cubicBezTo>
                    <a:pt x="24" y="32"/>
                    <a:pt x="11" y="42"/>
                    <a:pt x="7" y="72"/>
                  </a:cubicBezTo>
                  <a:cubicBezTo>
                    <a:pt x="6" y="71"/>
                    <a:pt x="6" y="71"/>
                    <a:pt x="6" y="71"/>
                  </a:cubicBezTo>
                  <a:lnTo>
                    <a:pt x="6" y="71"/>
                  </a:lnTo>
                  <a:cubicBezTo>
                    <a:pt x="1" y="71"/>
                    <a:pt x="48" y="281"/>
                    <a:pt x="110" y="281"/>
                  </a:cubicBezTo>
                  <a:cubicBezTo>
                    <a:pt x="122" y="281"/>
                    <a:pt x="136" y="272"/>
                    <a:pt x="150" y="251"/>
                  </a:cubicBezTo>
                  <a:lnTo>
                    <a:pt x="150" y="251"/>
                  </a:lnTo>
                  <a:cubicBezTo>
                    <a:pt x="150" y="267"/>
                    <a:pt x="150" y="278"/>
                    <a:pt x="146" y="287"/>
                  </a:cubicBezTo>
                  <a:lnTo>
                    <a:pt x="146" y="287"/>
                  </a:lnTo>
                  <a:cubicBezTo>
                    <a:pt x="154" y="280"/>
                    <a:pt x="166" y="277"/>
                    <a:pt x="180" y="277"/>
                  </a:cubicBezTo>
                  <a:cubicBezTo>
                    <a:pt x="239" y="277"/>
                    <a:pt x="337" y="325"/>
                    <a:pt x="364" y="334"/>
                  </a:cubicBezTo>
                  <a:cubicBezTo>
                    <a:pt x="356" y="319"/>
                    <a:pt x="349" y="299"/>
                    <a:pt x="353" y="299"/>
                  </a:cubicBezTo>
                  <a:lnTo>
                    <a:pt x="353" y="299"/>
                  </a:lnTo>
                  <a:cubicBezTo>
                    <a:pt x="356" y="299"/>
                    <a:pt x="363" y="305"/>
                    <a:pt x="376" y="322"/>
                  </a:cubicBezTo>
                  <a:cubicBezTo>
                    <a:pt x="400" y="275"/>
                    <a:pt x="340" y="322"/>
                    <a:pt x="352" y="263"/>
                  </a:cubicBezTo>
                  <a:lnTo>
                    <a:pt x="352" y="263"/>
                  </a:lnTo>
                  <a:cubicBezTo>
                    <a:pt x="376" y="334"/>
                    <a:pt x="471" y="275"/>
                    <a:pt x="483" y="346"/>
                  </a:cubicBezTo>
                  <a:cubicBezTo>
                    <a:pt x="495" y="346"/>
                    <a:pt x="507" y="310"/>
                    <a:pt x="519" y="310"/>
                  </a:cubicBezTo>
                  <a:cubicBezTo>
                    <a:pt x="542" y="334"/>
                    <a:pt x="554" y="358"/>
                    <a:pt x="519" y="358"/>
                  </a:cubicBezTo>
                  <a:cubicBezTo>
                    <a:pt x="542" y="370"/>
                    <a:pt x="566" y="370"/>
                    <a:pt x="590" y="370"/>
                  </a:cubicBezTo>
                  <a:cubicBezTo>
                    <a:pt x="578" y="358"/>
                    <a:pt x="566" y="358"/>
                    <a:pt x="566" y="358"/>
                  </a:cubicBezTo>
                  <a:cubicBezTo>
                    <a:pt x="648" y="337"/>
                    <a:pt x="784" y="308"/>
                    <a:pt x="873" y="308"/>
                  </a:cubicBezTo>
                  <a:cubicBezTo>
                    <a:pt x="887" y="308"/>
                    <a:pt x="900" y="309"/>
                    <a:pt x="912" y="310"/>
                  </a:cubicBezTo>
                  <a:cubicBezTo>
                    <a:pt x="923" y="334"/>
                    <a:pt x="923" y="346"/>
                    <a:pt x="923" y="370"/>
                  </a:cubicBezTo>
                  <a:cubicBezTo>
                    <a:pt x="959" y="358"/>
                    <a:pt x="983" y="322"/>
                    <a:pt x="995" y="287"/>
                  </a:cubicBezTo>
                  <a:cubicBezTo>
                    <a:pt x="995" y="298"/>
                    <a:pt x="995" y="310"/>
                    <a:pt x="995" y="310"/>
                  </a:cubicBezTo>
                  <a:cubicBezTo>
                    <a:pt x="1007" y="298"/>
                    <a:pt x="1019" y="287"/>
                    <a:pt x="1042" y="275"/>
                  </a:cubicBezTo>
                  <a:lnTo>
                    <a:pt x="1042" y="275"/>
                  </a:lnTo>
                  <a:cubicBezTo>
                    <a:pt x="959" y="346"/>
                    <a:pt x="1138" y="346"/>
                    <a:pt x="1138" y="382"/>
                  </a:cubicBezTo>
                  <a:cubicBezTo>
                    <a:pt x="1162" y="322"/>
                    <a:pt x="1066" y="334"/>
                    <a:pt x="1114" y="287"/>
                  </a:cubicBezTo>
                  <a:cubicBezTo>
                    <a:pt x="1120" y="282"/>
                    <a:pt x="1126" y="280"/>
                    <a:pt x="1132" y="280"/>
                  </a:cubicBezTo>
                  <a:cubicBezTo>
                    <a:pt x="1173" y="280"/>
                    <a:pt x="1209" y="371"/>
                    <a:pt x="1209" y="382"/>
                  </a:cubicBezTo>
                  <a:cubicBezTo>
                    <a:pt x="1217" y="387"/>
                    <a:pt x="1226" y="390"/>
                    <a:pt x="1236" y="390"/>
                  </a:cubicBezTo>
                  <a:cubicBezTo>
                    <a:pt x="1269" y="390"/>
                    <a:pt x="1304" y="362"/>
                    <a:pt x="1304" y="334"/>
                  </a:cubicBezTo>
                  <a:cubicBezTo>
                    <a:pt x="1293" y="334"/>
                    <a:pt x="1281" y="346"/>
                    <a:pt x="1257" y="346"/>
                  </a:cubicBezTo>
                  <a:cubicBezTo>
                    <a:pt x="1281" y="310"/>
                    <a:pt x="1316" y="298"/>
                    <a:pt x="1352" y="298"/>
                  </a:cubicBezTo>
                  <a:cubicBezTo>
                    <a:pt x="1346" y="316"/>
                    <a:pt x="1342" y="328"/>
                    <a:pt x="1338" y="336"/>
                  </a:cubicBezTo>
                  <a:lnTo>
                    <a:pt x="1338" y="336"/>
                  </a:lnTo>
                  <a:cubicBezTo>
                    <a:pt x="1340" y="334"/>
                    <a:pt x="1343" y="333"/>
                    <a:pt x="1345" y="333"/>
                  </a:cubicBezTo>
                  <a:cubicBezTo>
                    <a:pt x="1350" y="333"/>
                    <a:pt x="1357" y="336"/>
                    <a:pt x="1364" y="346"/>
                  </a:cubicBezTo>
                  <a:cubicBezTo>
                    <a:pt x="1352" y="394"/>
                    <a:pt x="1304" y="358"/>
                    <a:pt x="1281" y="394"/>
                  </a:cubicBezTo>
                  <a:cubicBezTo>
                    <a:pt x="1282" y="397"/>
                    <a:pt x="1285" y="399"/>
                    <a:pt x="1288" y="399"/>
                  </a:cubicBezTo>
                  <a:cubicBezTo>
                    <a:pt x="1296" y="399"/>
                    <a:pt x="1308" y="385"/>
                    <a:pt x="1314" y="385"/>
                  </a:cubicBezTo>
                  <a:cubicBezTo>
                    <a:pt x="1319" y="385"/>
                    <a:pt x="1321" y="392"/>
                    <a:pt x="1316" y="418"/>
                  </a:cubicBezTo>
                  <a:cubicBezTo>
                    <a:pt x="1325" y="393"/>
                    <a:pt x="1333" y="387"/>
                    <a:pt x="1342" y="387"/>
                  </a:cubicBezTo>
                  <a:cubicBezTo>
                    <a:pt x="1350" y="387"/>
                    <a:pt x="1360" y="393"/>
                    <a:pt x="1370" y="393"/>
                  </a:cubicBezTo>
                  <a:cubicBezTo>
                    <a:pt x="1379" y="393"/>
                    <a:pt x="1389" y="388"/>
                    <a:pt x="1400" y="370"/>
                  </a:cubicBezTo>
                  <a:lnTo>
                    <a:pt x="1400" y="370"/>
                  </a:lnTo>
                  <a:cubicBezTo>
                    <a:pt x="1401" y="375"/>
                    <a:pt x="1402" y="379"/>
                    <a:pt x="1402" y="382"/>
                  </a:cubicBezTo>
                  <a:lnTo>
                    <a:pt x="1402" y="382"/>
                  </a:lnTo>
                  <a:cubicBezTo>
                    <a:pt x="1404" y="382"/>
                    <a:pt x="1408" y="382"/>
                    <a:pt x="1412" y="382"/>
                  </a:cubicBezTo>
                  <a:cubicBezTo>
                    <a:pt x="1412" y="394"/>
                    <a:pt x="1400" y="418"/>
                    <a:pt x="1400" y="429"/>
                  </a:cubicBezTo>
                  <a:cubicBezTo>
                    <a:pt x="1423" y="429"/>
                    <a:pt x="1447" y="429"/>
                    <a:pt x="1471" y="441"/>
                  </a:cubicBezTo>
                  <a:cubicBezTo>
                    <a:pt x="1447" y="429"/>
                    <a:pt x="1435" y="406"/>
                    <a:pt x="1435" y="382"/>
                  </a:cubicBezTo>
                  <a:cubicBezTo>
                    <a:pt x="1446" y="374"/>
                    <a:pt x="1455" y="371"/>
                    <a:pt x="1462" y="371"/>
                  </a:cubicBezTo>
                  <a:cubicBezTo>
                    <a:pt x="1499" y="371"/>
                    <a:pt x="1493" y="454"/>
                    <a:pt x="1535" y="454"/>
                  </a:cubicBezTo>
                  <a:cubicBezTo>
                    <a:pt x="1537" y="454"/>
                    <a:pt x="1540" y="454"/>
                    <a:pt x="1543" y="453"/>
                  </a:cubicBezTo>
                  <a:cubicBezTo>
                    <a:pt x="1519" y="453"/>
                    <a:pt x="1519" y="441"/>
                    <a:pt x="1531" y="418"/>
                  </a:cubicBezTo>
                  <a:lnTo>
                    <a:pt x="1531" y="418"/>
                  </a:lnTo>
                  <a:cubicBezTo>
                    <a:pt x="1556" y="432"/>
                    <a:pt x="1568" y="438"/>
                    <a:pt x="1575" y="438"/>
                  </a:cubicBezTo>
                  <a:cubicBezTo>
                    <a:pt x="1590" y="438"/>
                    <a:pt x="1576" y="407"/>
                    <a:pt x="1626" y="382"/>
                  </a:cubicBezTo>
                  <a:cubicBezTo>
                    <a:pt x="1626" y="394"/>
                    <a:pt x="1626" y="406"/>
                    <a:pt x="1626" y="406"/>
                  </a:cubicBezTo>
                  <a:cubicBezTo>
                    <a:pt x="1634" y="411"/>
                    <a:pt x="1639" y="414"/>
                    <a:pt x="1643" y="414"/>
                  </a:cubicBezTo>
                  <a:cubicBezTo>
                    <a:pt x="1661" y="414"/>
                    <a:pt x="1650" y="366"/>
                    <a:pt x="1672" y="366"/>
                  </a:cubicBezTo>
                  <a:cubicBezTo>
                    <a:pt x="1676" y="366"/>
                    <a:pt x="1680" y="367"/>
                    <a:pt x="1685" y="370"/>
                  </a:cubicBezTo>
                  <a:cubicBezTo>
                    <a:pt x="1685" y="382"/>
                    <a:pt x="1674" y="406"/>
                    <a:pt x="1662" y="418"/>
                  </a:cubicBezTo>
                  <a:cubicBezTo>
                    <a:pt x="1664" y="419"/>
                    <a:pt x="1667" y="420"/>
                    <a:pt x="1670" y="420"/>
                  </a:cubicBezTo>
                  <a:cubicBezTo>
                    <a:pt x="1679" y="420"/>
                    <a:pt x="1686" y="411"/>
                    <a:pt x="1689" y="411"/>
                  </a:cubicBezTo>
                  <a:lnTo>
                    <a:pt x="1689" y="411"/>
                  </a:lnTo>
                  <a:cubicBezTo>
                    <a:pt x="1691" y="411"/>
                    <a:pt x="1690" y="417"/>
                    <a:pt x="1685" y="441"/>
                  </a:cubicBezTo>
                  <a:cubicBezTo>
                    <a:pt x="1685" y="441"/>
                    <a:pt x="1781" y="382"/>
                    <a:pt x="1781" y="382"/>
                  </a:cubicBezTo>
                  <a:lnTo>
                    <a:pt x="1781" y="382"/>
                  </a:lnTo>
                  <a:cubicBezTo>
                    <a:pt x="1769" y="394"/>
                    <a:pt x="1781" y="406"/>
                    <a:pt x="1804" y="406"/>
                  </a:cubicBezTo>
                  <a:cubicBezTo>
                    <a:pt x="1794" y="424"/>
                    <a:pt x="1786" y="429"/>
                    <a:pt x="1780" y="429"/>
                  </a:cubicBezTo>
                  <a:cubicBezTo>
                    <a:pt x="1774" y="429"/>
                    <a:pt x="1770" y="422"/>
                    <a:pt x="1767" y="422"/>
                  </a:cubicBezTo>
                  <a:cubicBezTo>
                    <a:pt x="1764" y="422"/>
                    <a:pt x="1761" y="429"/>
                    <a:pt x="1757" y="453"/>
                  </a:cubicBezTo>
                  <a:cubicBezTo>
                    <a:pt x="1769" y="465"/>
                    <a:pt x="1793" y="465"/>
                    <a:pt x="1816" y="465"/>
                  </a:cubicBezTo>
                  <a:cubicBezTo>
                    <a:pt x="1781" y="453"/>
                    <a:pt x="1840" y="418"/>
                    <a:pt x="1852" y="406"/>
                  </a:cubicBezTo>
                  <a:cubicBezTo>
                    <a:pt x="1852" y="418"/>
                    <a:pt x="1924" y="453"/>
                    <a:pt x="1852" y="489"/>
                  </a:cubicBezTo>
                  <a:cubicBezTo>
                    <a:pt x="1884" y="489"/>
                    <a:pt x="1949" y="475"/>
                    <a:pt x="2013" y="475"/>
                  </a:cubicBezTo>
                  <a:cubicBezTo>
                    <a:pt x="2068" y="475"/>
                    <a:pt x="2122" y="486"/>
                    <a:pt x="2150" y="525"/>
                  </a:cubicBezTo>
                  <a:cubicBezTo>
                    <a:pt x="2174" y="513"/>
                    <a:pt x="2126" y="465"/>
                    <a:pt x="2174" y="441"/>
                  </a:cubicBezTo>
                  <a:cubicBezTo>
                    <a:pt x="2197" y="453"/>
                    <a:pt x="2197" y="477"/>
                    <a:pt x="2197" y="501"/>
                  </a:cubicBezTo>
                  <a:cubicBezTo>
                    <a:pt x="2205" y="478"/>
                    <a:pt x="2218" y="465"/>
                    <a:pt x="2239" y="465"/>
                  </a:cubicBezTo>
                  <a:cubicBezTo>
                    <a:pt x="2250" y="465"/>
                    <a:pt x="2264" y="469"/>
                    <a:pt x="2281" y="477"/>
                  </a:cubicBezTo>
                  <a:cubicBezTo>
                    <a:pt x="2269" y="477"/>
                    <a:pt x="2221" y="537"/>
                    <a:pt x="2233" y="572"/>
                  </a:cubicBezTo>
                  <a:cubicBezTo>
                    <a:pt x="2245" y="477"/>
                    <a:pt x="2328" y="560"/>
                    <a:pt x="2340" y="477"/>
                  </a:cubicBezTo>
                  <a:cubicBezTo>
                    <a:pt x="2364" y="489"/>
                    <a:pt x="2364" y="501"/>
                    <a:pt x="2352" y="501"/>
                  </a:cubicBezTo>
                  <a:cubicBezTo>
                    <a:pt x="2356" y="506"/>
                    <a:pt x="2359" y="508"/>
                    <a:pt x="2361" y="508"/>
                  </a:cubicBezTo>
                  <a:cubicBezTo>
                    <a:pt x="2376" y="508"/>
                    <a:pt x="2381" y="440"/>
                    <a:pt x="2406" y="440"/>
                  </a:cubicBezTo>
                  <a:cubicBezTo>
                    <a:pt x="2408" y="440"/>
                    <a:pt x="2410" y="441"/>
                    <a:pt x="2412" y="441"/>
                  </a:cubicBezTo>
                  <a:cubicBezTo>
                    <a:pt x="2437" y="460"/>
                    <a:pt x="2455" y="476"/>
                    <a:pt x="2476" y="476"/>
                  </a:cubicBezTo>
                  <a:cubicBezTo>
                    <a:pt x="2494" y="476"/>
                    <a:pt x="2515" y="463"/>
                    <a:pt x="2543" y="429"/>
                  </a:cubicBezTo>
                  <a:lnTo>
                    <a:pt x="2543" y="429"/>
                  </a:lnTo>
                  <a:cubicBezTo>
                    <a:pt x="2543" y="441"/>
                    <a:pt x="2543" y="441"/>
                    <a:pt x="2531" y="453"/>
                  </a:cubicBezTo>
                  <a:cubicBezTo>
                    <a:pt x="2543" y="441"/>
                    <a:pt x="2555" y="429"/>
                    <a:pt x="2566" y="429"/>
                  </a:cubicBezTo>
                  <a:cubicBezTo>
                    <a:pt x="2566" y="429"/>
                    <a:pt x="2507" y="513"/>
                    <a:pt x="2543" y="513"/>
                  </a:cubicBezTo>
                  <a:cubicBezTo>
                    <a:pt x="2555" y="501"/>
                    <a:pt x="2564" y="495"/>
                    <a:pt x="2572" y="495"/>
                  </a:cubicBezTo>
                  <a:cubicBezTo>
                    <a:pt x="2581" y="495"/>
                    <a:pt x="2590" y="501"/>
                    <a:pt x="2602" y="513"/>
                  </a:cubicBezTo>
                  <a:cubicBezTo>
                    <a:pt x="2602" y="522"/>
                    <a:pt x="2602" y="531"/>
                    <a:pt x="2619" y="557"/>
                  </a:cubicBezTo>
                  <a:lnTo>
                    <a:pt x="2619" y="557"/>
                  </a:lnTo>
                  <a:cubicBezTo>
                    <a:pt x="2609" y="537"/>
                    <a:pt x="2606" y="512"/>
                    <a:pt x="2613" y="483"/>
                  </a:cubicBezTo>
                  <a:lnTo>
                    <a:pt x="2613" y="483"/>
                  </a:lnTo>
                  <a:cubicBezTo>
                    <a:pt x="2610" y="490"/>
                    <a:pt x="2601" y="499"/>
                    <a:pt x="2596" y="499"/>
                  </a:cubicBezTo>
                  <a:cubicBezTo>
                    <a:pt x="2593" y="499"/>
                    <a:pt x="2590" y="496"/>
                    <a:pt x="2590" y="489"/>
                  </a:cubicBezTo>
                  <a:cubicBezTo>
                    <a:pt x="2596" y="471"/>
                    <a:pt x="2599" y="465"/>
                    <a:pt x="2602" y="465"/>
                  </a:cubicBezTo>
                  <a:cubicBezTo>
                    <a:pt x="2605" y="465"/>
                    <a:pt x="2608" y="471"/>
                    <a:pt x="2614" y="477"/>
                  </a:cubicBezTo>
                  <a:cubicBezTo>
                    <a:pt x="2614" y="477"/>
                    <a:pt x="2614" y="477"/>
                    <a:pt x="2614" y="477"/>
                  </a:cubicBezTo>
                  <a:lnTo>
                    <a:pt x="2614" y="477"/>
                  </a:lnTo>
                  <a:cubicBezTo>
                    <a:pt x="2662" y="525"/>
                    <a:pt x="2650" y="477"/>
                    <a:pt x="2686" y="549"/>
                  </a:cubicBezTo>
                  <a:cubicBezTo>
                    <a:pt x="2707" y="534"/>
                    <a:pt x="2720" y="503"/>
                    <a:pt x="2729" y="503"/>
                  </a:cubicBezTo>
                  <a:cubicBezTo>
                    <a:pt x="2735" y="503"/>
                    <a:pt x="2739" y="513"/>
                    <a:pt x="2743" y="543"/>
                  </a:cubicBezTo>
                  <a:lnTo>
                    <a:pt x="2743" y="543"/>
                  </a:lnTo>
                  <a:cubicBezTo>
                    <a:pt x="2767" y="519"/>
                    <a:pt x="2849" y="482"/>
                    <a:pt x="2853" y="478"/>
                  </a:cubicBezTo>
                  <a:lnTo>
                    <a:pt x="2853" y="478"/>
                  </a:lnTo>
                  <a:cubicBezTo>
                    <a:pt x="2864" y="489"/>
                    <a:pt x="2864" y="501"/>
                    <a:pt x="2864" y="513"/>
                  </a:cubicBezTo>
                  <a:cubicBezTo>
                    <a:pt x="2871" y="485"/>
                    <a:pt x="2911" y="453"/>
                    <a:pt x="2943" y="453"/>
                  </a:cubicBezTo>
                  <a:cubicBezTo>
                    <a:pt x="2965" y="453"/>
                    <a:pt x="2983" y="469"/>
                    <a:pt x="2983" y="513"/>
                  </a:cubicBezTo>
                  <a:cubicBezTo>
                    <a:pt x="3055" y="465"/>
                    <a:pt x="3055" y="477"/>
                    <a:pt x="3090" y="465"/>
                  </a:cubicBezTo>
                  <a:cubicBezTo>
                    <a:pt x="3067" y="418"/>
                    <a:pt x="3126" y="334"/>
                    <a:pt x="3150" y="310"/>
                  </a:cubicBezTo>
                  <a:lnTo>
                    <a:pt x="3150" y="310"/>
                  </a:lnTo>
                  <a:cubicBezTo>
                    <a:pt x="3186" y="370"/>
                    <a:pt x="3114" y="382"/>
                    <a:pt x="3114" y="453"/>
                  </a:cubicBezTo>
                  <a:cubicBezTo>
                    <a:pt x="3119" y="443"/>
                    <a:pt x="3122" y="440"/>
                    <a:pt x="3123" y="440"/>
                  </a:cubicBezTo>
                  <a:lnTo>
                    <a:pt x="3123" y="440"/>
                  </a:lnTo>
                  <a:cubicBezTo>
                    <a:pt x="3125" y="440"/>
                    <a:pt x="3117" y="467"/>
                    <a:pt x="3124" y="467"/>
                  </a:cubicBezTo>
                  <a:cubicBezTo>
                    <a:pt x="3126" y="467"/>
                    <a:pt x="3130" y="463"/>
                    <a:pt x="3138" y="453"/>
                  </a:cubicBezTo>
                  <a:cubicBezTo>
                    <a:pt x="3138" y="465"/>
                    <a:pt x="3138" y="477"/>
                    <a:pt x="3138" y="501"/>
                  </a:cubicBezTo>
                  <a:cubicBezTo>
                    <a:pt x="3209" y="501"/>
                    <a:pt x="3221" y="406"/>
                    <a:pt x="3328" y="382"/>
                  </a:cubicBezTo>
                  <a:lnTo>
                    <a:pt x="3328" y="382"/>
                  </a:lnTo>
                  <a:cubicBezTo>
                    <a:pt x="3317" y="418"/>
                    <a:pt x="3317" y="441"/>
                    <a:pt x="3317" y="477"/>
                  </a:cubicBezTo>
                  <a:cubicBezTo>
                    <a:pt x="3314" y="461"/>
                    <a:pt x="3309" y="454"/>
                    <a:pt x="3302" y="454"/>
                  </a:cubicBezTo>
                  <a:cubicBezTo>
                    <a:pt x="3280" y="454"/>
                    <a:pt x="3245" y="525"/>
                    <a:pt x="3245" y="525"/>
                  </a:cubicBezTo>
                  <a:cubicBezTo>
                    <a:pt x="3269" y="501"/>
                    <a:pt x="3293" y="489"/>
                    <a:pt x="3305" y="477"/>
                  </a:cubicBezTo>
                  <a:cubicBezTo>
                    <a:pt x="3305" y="501"/>
                    <a:pt x="3317" y="513"/>
                    <a:pt x="3328" y="525"/>
                  </a:cubicBezTo>
                  <a:cubicBezTo>
                    <a:pt x="3328" y="453"/>
                    <a:pt x="3364" y="489"/>
                    <a:pt x="3400" y="465"/>
                  </a:cubicBezTo>
                  <a:lnTo>
                    <a:pt x="3400" y="465"/>
                  </a:lnTo>
                  <a:cubicBezTo>
                    <a:pt x="3400" y="472"/>
                    <a:pt x="3399" y="478"/>
                    <a:pt x="3397" y="483"/>
                  </a:cubicBezTo>
                  <a:lnTo>
                    <a:pt x="3397" y="483"/>
                  </a:lnTo>
                  <a:cubicBezTo>
                    <a:pt x="3399" y="483"/>
                    <a:pt x="3401" y="483"/>
                    <a:pt x="3404" y="483"/>
                  </a:cubicBezTo>
                  <a:cubicBezTo>
                    <a:pt x="3427" y="483"/>
                    <a:pt x="3457" y="485"/>
                    <a:pt x="3486" y="485"/>
                  </a:cubicBezTo>
                  <a:cubicBezTo>
                    <a:pt x="3538" y="485"/>
                    <a:pt x="3589" y="479"/>
                    <a:pt x="3601" y="445"/>
                  </a:cubicBezTo>
                  <a:lnTo>
                    <a:pt x="3601" y="445"/>
                  </a:lnTo>
                  <a:cubicBezTo>
                    <a:pt x="3590" y="479"/>
                    <a:pt x="3590" y="502"/>
                    <a:pt x="3579" y="525"/>
                  </a:cubicBezTo>
                  <a:cubicBezTo>
                    <a:pt x="3614" y="465"/>
                    <a:pt x="3638" y="394"/>
                    <a:pt x="3674" y="334"/>
                  </a:cubicBezTo>
                  <a:lnTo>
                    <a:pt x="3674" y="334"/>
                  </a:lnTo>
                  <a:cubicBezTo>
                    <a:pt x="3662" y="370"/>
                    <a:pt x="3650" y="537"/>
                    <a:pt x="3662" y="537"/>
                  </a:cubicBezTo>
                  <a:cubicBezTo>
                    <a:pt x="3667" y="537"/>
                    <a:pt x="3671" y="538"/>
                    <a:pt x="3674" y="538"/>
                  </a:cubicBezTo>
                  <a:cubicBezTo>
                    <a:pt x="3723" y="538"/>
                    <a:pt x="3652" y="464"/>
                    <a:pt x="3686" y="453"/>
                  </a:cubicBezTo>
                  <a:lnTo>
                    <a:pt x="3686" y="453"/>
                  </a:lnTo>
                  <a:cubicBezTo>
                    <a:pt x="3698" y="489"/>
                    <a:pt x="3709" y="513"/>
                    <a:pt x="3733" y="537"/>
                  </a:cubicBezTo>
                  <a:cubicBezTo>
                    <a:pt x="3721" y="501"/>
                    <a:pt x="3733" y="477"/>
                    <a:pt x="3757" y="453"/>
                  </a:cubicBezTo>
                  <a:lnTo>
                    <a:pt x="3757" y="453"/>
                  </a:lnTo>
                  <a:cubicBezTo>
                    <a:pt x="3757" y="477"/>
                    <a:pt x="3745" y="513"/>
                    <a:pt x="3745" y="537"/>
                  </a:cubicBezTo>
                  <a:cubicBezTo>
                    <a:pt x="3755" y="517"/>
                    <a:pt x="3773" y="497"/>
                    <a:pt x="3786" y="477"/>
                  </a:cubicBezTo>
                  <a:lnTo>
                    <a:pt x="3786" y="477"/>
                  </a:lnTo>
                  <a:cubicBezTo>
                    <a:pt x="3777" y="504"/>
                    <a:pt x="3791" y="556"/>
                    <a:pt x="3820" y="556"/>
                  </a:cubicBezTo>
                  <a:cubicBezTo>
                    <a:pt x="3826" y="556"/>
                    <a:pt x="3833" y="554"/>
                    <a:pt x="3840" y="549"/>
                  </a:cubicBezTo>
                  <a:cubicBezTo>
                    <a:pt x="3840" y="549"/>
                    <a:pt x="3873" y="429"/>
                    <a:pt x="3918" y="429"/>
                  </a:cubicBezTo>
                  <a:cubicBezTo>
                    <a:pt x="3920" y="429"/>
                    <a:pt x="3922" y="429"/>
                    <a:pt x="3924" y="429"/>
                  </a:cubicBezTo>
                  <a:cubicBezTo>
                    <a:pt x="3912" y="465"/>
                    <a:pt x="3912" y="501"/>
                    <a:pt x="3924" y="537"/>
                  </a:cubicBezTo>
                  <a:cubicBezTo>
                    <a:pt x="3960" y="429"/>
                    <a:pt x="3995" y="334"/>
                    <a:pt x="4067" y="322"/>
                  </a:cubicBezTo>
                  <a:lnTo>
                    <a:pt x="4067" y="322"/>
                  </a:lnTo>
                  <a:cubicBezTo>
                    <a:pt x="4055" y="370"/>
                    <a:pt x="3948" y="608"/>
                    <a:pt x="3960" y="608"/>
                  </a:cubicBezTo>
                  <a:cubicBezTo>
                    <a:pt x="3972" y="608"/>
                    <a:pt x="3990" y="611"/>
                    <a:pt x="4007" y="611"/>
                  </a:cubicBezTo>
                  <a:cubicBezTo>
                    <a:pt x="4038" y="611"/>
                    <a:pt x="4067" y="602"/>
                    <a:pt x="4067" y="549"/>
                  </a:cubicBezTo>
                  <a:lnTo>
                    <a:pt x="4067" y="549"/>
                  </a:lnTo>
                  <a:cubicBezTo>
                    <a:pt x="4043" y="560"/>
                    <a:pt x="4019" y="572"/>
                    <a:pt x="3995" y="584"/>
                  </a:cubicBezTo>
                  <a:cubicBezTo>
                    <a:pt x="3995" y="525"/>
                    <a:pt x="4031" y="489"/>
                    <a:pt x="4090" y="465"/>
                  </a:cubicBezTo>
                  <a:lnTo>
                    <a:pt x="4090" y="465"/>
                  </a:lnTo>
                  <a:cubicBezTo>
                    <a:pt x="4090" y="501"/>
                    <a:pt x="4079" y="537"/>
                    <a:pt x="4067" y="572"/>
                  </a:cubicBezTo>
                  <a:cubicBezTo>
                    <a:pt x="4079" y="549"/>
                    <a:pt x="4102" y="549"/>
                    <a:pt x="4114" y="549"/>
                  </a:cubicBezTo>
                  <a:cubicBezTo>
                    <a:pt x="4114" y="560"/>
                    <a:pt x="4102" y="560"/>
                    <a:pt x="4102" y="572"/>
                  </a:cubicBezTo>
                  <a:cubicBezTo>
                    <a:pt x="4102" y="572"/>
                    <a:pt x="4137" y="557"/>
                    <a:pt x="4165" y="557"/>
                  </a:cubicBezTo>
                  <a:cubicBezTo>
                    <a:pt x="4177" y="557"/>
                    <a:pt x="4188" y="560"/>
                    <a:pt x="4194" y="568"/>
                  </a:cubicBezTo>
                  <a:lnTo>
                    <a:pt x="4194" y="568"/>
                  </a:lnTo>
                  <a:cubicBezTo>
                    <a:pt x="4186" y="497"/>
                    <a:pt x="4189" y="397"/>
                    <a:pt x="4210" y="334"/>
                  </a:cubicBezTo>
                  <a:cubicBezTo>
                    <a:pt x="4281" y="429"/>
                    <a:pt x="4221" y="465"/>
                    <a:pt x="4245" y="549"/>
                  </a:cubicBezTo>
                  <a:cubicBezTo>
                    <a:pt x="4249" y="523"/>
                    <a:pt x="4251" y="514"/>
                    <a:pt x="4254" y="514"/>
                  </a:cubicBezTo>
                  <a:cubicBezTo>
                    <a:pt x="4259" y="514"/>
                    <a:pt x="4264" y="560"/>
                    <a:pt x="4281" y="560"/>
                  </a:cubicBezTo>
                  <a:cubicBezTo>
                    <a:pt x="4281" y="537"/>
                    <a:pt x="4290" y="537"/>
                    <a:pt x="4296" y="537"/>
                  </a:cubicBezTo>
                  <a:cubicBezTo>
                    <a:pt x="4302" y="537"/>
                    <a:pt x="4305" y="537"/>
                    <a:pt x="4293" y="513"/>
                  </a:cubicBezTo>
                  <a:lnTo>
                    <a:pt x="4293" y="513"/>
                  </a:lnTo>
                  <a:cubicBezTo>
                    <a:pt x="4305" y="513"/>
                    <a:pt x="4329" y="513"/>
                    <a:pt x="4341" y="525"/>
                  </a:cubicBezTo>
                  <a:cubicBezTo>
                    <a:pt x="4341" y="477"/>
                    <a:pt x="4364" y="441"/>
                    <a:pt x="4400" y="418"/>
                  </a:cubicBezTo>
                  <a:lnTo>
                    <a:pt x="4400" y="418"/>
                  </a:lnTo>
                  <a:cubicBezTo>
                    <a:pt x="4391" y="464"/>
                    <a:pt x="4489" y="488"/>
                    <a:pt x="4533" y="497"/>
                  </a:cubicBezTo>
                  <a:lnTo>
                    <a:pt x="4533" y="497"/>
                  </a:lnTo>
                  <a:cubicBezTo>
                    <a:pt x="4550" y="434"/>
                    <a:pt x="4661" y="337"/>
                    <a:pt x="4727" y="337"/>
                  </a:cubicBezTo>
                  <a:cubicBezTo>
                    <a:pt x="4739" y="337"/>
                    <a:pt x="4749" y="340"/>
                    <a:pt x="4757" y="346"/>
                  </a:cubicBezTo>
                  <a:cubicBezTo>
                    <a:pt x="4757" y="382"/>
                    <a:pt x="4757" y="418"/>
                    <a:pt x="4757" y="453"/>
                  </a:cubicBezTo>
                  <a:cubicBezTo>
                    <a:pt x="4739" y="453"/>
                    <a:pt x="4721" y="446"/>
                    <a:pt x="4703" y="433"/>
                  </a:cubicBezTo>
                  <a:lnTo>
                    <a:pt x="4703" y="433"/>
                  </a:lnTo>
                  <a:cubicBezTo>
                    <a:pt x="4709" y="446"/>
                    <a:pt x="4714" y="465"/>
                    <a:pt x="4712" y="474"/>
                  </a:cubicBezTo>
                  <a:lnTo>
                    <a:pt x="4712" y="474"/>
                  </a:lnTo>
                  <a:cubicBezTo>
                    <a:pt x="4695" y="467"/>
                    <a:pt x="4683" y="461"/>
                    <a:pt x="4677" y="457"/>
                  </a:cubicBezTo>
                  <a:lnTo>
                    <a:pt x="4677" y="457"/>
                  </a:lnTo>
                  <a:cubicBezTo>
                    <a:pt x="4692" y="473"/>
                    <a:pt x="4701" y="480"/>
                    <a:pt x="4706" y="480"/>
                  </a:cubicBezTo>
                  <a:cubicBezTo>
                    <a:pt x="4709" y="480"/>
                    <a:pt x="4711" y="477"/>
                    <a:pt x="4712" y="474"/>
                  </a:cubicBezTo>
                  <a:lnTo>
                    <a:pt x="4712" y="474"/>
                  </a:lnTo>
                  <a:cubicBezTo>
                    <a:pt x="4745" y="487"/>
                    <a:pt x="4792" y="502"/>
                    <a:pt x="4824" y="502"/>
                  </a:cubicBezTo>
                  <a:cubicBezTo>
                    <a:pt x="4849" y="502"/>
                    <a:pt x="4864" y="492"/>
                    <a:pt x="4852" y="465"/>
                  </a:cubicBezTo>
                  <a:lnTo>
                    <a:pt x="4852" y="465"/>
                  </a:lnTo>
                  <a:cubicBezTo>
                    <a:pt x="4852" y="466"/>
                    <a:pt x="4852" y="466"/>
                    <a:pt x="4852" y="466"/>
                  </a:cubicBezTo>
                  <a:cubicBezTo>
                    <a:pt x="4852" y="466"/>
                    <a:pt x="4846" y="368"/>
                    <a:pt x="4897" y="368"/>
                  </a:cubicBezTo>
                  <a:cubicBezTo>
                    <a:pt x="4908" y="368"/>
                    <a:pt x="4920" y="372"/>
                    <a:pt x="4936" y="382"/>
                  </a:cubicBezTo>
                  <a:cubicBezTo>
                    <a:pt x="4936" y="394"/>
                    <a:pt x="4936" y="406"/>
                    <a:pt x="4936" y="418"/>
                  </a:cubicBezTo>
                  <a:cubicBezTo>
                    <a:pt x="4936" y="409"/>
                    <a:pt x="4930" y="401"/>
                    <a:pt x="4922" y="401"/>
                  </a:cubicBezTo>
                  <a:cubicBezTo>
                    <a:pt x="4919" y="401"/>
                    <a:pt x="4915" y="402"/>
                    <a:pt x="4912" y="406"/>
                  </a:cubicBezTo>
                  <a:cubicBezTo>
                    <a:pt x="4924" y="406"/>
                    <a:pt x="4936" y="418"/>
                    <a:pt x="4948" y="429"/>
                  </a:cubicBezTo>
                  <a:cubicBezTo>
                    <a:pt x="4958" y="429"/>
                    <a:pt x="4959" y="324"/>
                    <a:pt x="5005" y="324"/>
                  </a:cubicBezTo>
                  <a:cubicBezTo>
                    <a:pt x="5012" y="324"/>
                    <a:pt x="5021" y="327"/>
                    <a:pt x="5031" y="334"/>
                  </a:cubicBezTo>
                  <a:cubicBezTo>
                    <a:pt x="5019" y="310"/>
                    <a:pt x="5019" y="298"/>
                    <a:pt x="5007" y="287"/>
                  </a:cubicBezTo>
                  <a:lnTo>
                    <a:pt x="5007" y="287"/>
                  </a:lnTo>
                  <a:cubicBezTo>
                    <a:pt x="5012" y="309"/>
                    <a:pt x="5003" y="313"/>
                    <a:pt x="4991" y="313"/>
                  </a:cubicBezTo>
                  <a:cubicBezTo>
                    <a:pt x="4985" y="313"/>
                    <a:pt x="4977" y="311"/>
                    <a:pt x="4971" y="311"/>
                  </a:cubicBezTo>
                  <a:cubicBezTo>
                    <a:pt x="4958" y="311"/>
                    <a:pt x="4950" y="316"/>
                    <a:pt x="4960" y="346"/>
                  </a:cubicBezTo>
                  <a:cubicBezTo>
                    <a:pt x="4948" y="310"/>
                    <a:pt x="4924" y="287"/>
                    <a:pt x="4900" y="263"/>
                  </a:cubicBezTo>
                  <a:cubicBezTo>
                    <a:pt x="4900" y="298"/>
                    <a:pt x="4852" y="334"/>
                    <a:pt x="4829" y="370"/>
                  </a:cubicBezTo>
                  <a:cubicBezTo>
                    <a:pt x="4829" y="358"/>
                    <a:pt x="4829" y="346"/>
                    <a:pt x="4829" y="334"/>
                  </a:cubicBezTo>
                  <a:cubicBezTo>
                    <a:pt x="4829" y="346"/>
                    <a:pt x="4817" y="346"/>
                    <a:pt x="4805" y="358"/>
                  </a:cubicBezTo>
                  <a:cubicBezTo>
                    <a:pt x="4793" y="334"/>
                    <a:pt x="4793" y="310"/>
                    <a:pt x="4805" y="287"/>
                  </a:cubicBezTo>
                  <a:cubicBezTo>
                    <a:pt x="4789" y="283"/>
                    <a:pt x="4772" y="281"/>
                    <a:pt x="4755" y="281"/>
                  </a:cubicBezTo>
                  <a:cubicBezTo>
                    <a:pt x="4720" y="281"/>
                    <a:pt x="4686" y="287"/>
                    <a:pt x="4662" y="287"/>
                  </a:cubicBezTo>
                  <a:cubicBezTo>
                    <a:pt x="4531" y="263"/>
                    <a:pt x="4460" y="239"/>
                    <a:pt x="4352" y="203"/>
                  </a:cubicBezTo>
                  <a:cubicBezTo>
                    <a:pt x="4346" y="201"/>
                    <a:pt x="4340" y="201"/>
                    <a:pt x="4333" y="201"/>
                  </a:cubicBezTo>
                  <a:cubicBezTo>
                    <a:pt x="4267" y="201"/>
                    <a:pt x="4209" y="292"/>
                    <a:pt x="4159" y="292"/>
                  </a:cubicBezTo>
                  <a:cubicBezTo>
                    <a:pt x="4152" y="292"/>
                    <a:pt x="4145" y="291"/>
                    <a:pt x="4138" y="287"/>
                  </a:cubicBezTo>
                  <a:cubicBezTo>
                    <a:pt x="4079" y="263"/>
                    <a:pt x="3971" y="298"/>
                    <a:pt x="3924" y="239"/>
                  </a:cubicBezTo>
                  <a:lnTo>
                    <a:pt x="3924" y="239"/>
                  </a:lnTo>
                  <a:cubicBezTo>
                    <a:pt x="3936" y="263"/>
                    <a:pt x="3936" y="263"/>
                    <a:pt x="3900" y="263"/>
                  </a:cubicBezTo>
                  <a:cubicBezTo>
                    <a:pt x="3900" y="251"/>
                    <a:pt x="3888" y="239"/>
                    <a:pt x="3888" y="227"/>
                  </a:cubicBezTo>
                  <a:cubicBezTo>
                    <a:pt x="3876" y="239"/>
                    <a:pt x="3876" y="275"/>
                    <a:pt x="3864" y="287"/>
                  </a:cubicBezTo>
                  <a:cubicBezTo>
                    <a:pt x="3864" y="265"/>
                    <a:pt x="3850" y="256"/>
                    <a:pt x="3832" y="256"/>
                  </a:cubicBezTo>
                  <a:cubicBezTo>
                    <a:pt x="3799" y="256"/>
                    <a:pt x="3753" y="284"/>
                    <a:pt x="3745" y="322"/>
                  </a:cubicBezTo>
                  <a:cubicBezTo>
                    <a:pt x="3745" y="322"/>
                    <a:pt x="3721" y="310"/>
                    <a:pt x="3709" y="275"/>
                  </a:cubicBezTo>
                  <a:cubicBezTo>
                    <a:pt x="3698" y="287"/>
                    <a:pt x="3686" y="310"/>
                    <a:pt x="3674" y="322"/>
                  </a:cubicBezTo>
                  <a:cubicBezTo>
                    <a:pt x="3662" y="298"/>
                    <a:pt x="3662" y="275"/>
                    <a:pt x="3674" y="251"/>
                  </a:cubicBezTo>
                  <a:lnTo>
                    <a:pt x="3674" y="251"/>
                  </a:lnTo>
                  <a:cubicBezTo>
                    <a:pt x="3650" y="275"/>
                    <a:pt x="3626" y="298"/>
                    <a:pt x="3602" y="310"/>
                  </a:cubicBezTo>
                  <a:cubicBezTo>
                    <a:pt x="3572" y="280"/>
                    <a:pt x="3320" y="222"/>
                    <a:pt x="3243" y="222"/>
                  </a:cubicBezTo>
                  <a:cubicBezTo>
                    <a:pt x="3231" y="222"/>
                    <a:pt x="3223" y="224"/>
                    <a:pt x="3221" y="227"/>
                  </a:cubicBezTo>
                  <a:cubicBezTo>
                    <a:pt x="3209" y="191"/>
                    <a:pt x="3209" y="179"/>
                    <a:pt x="3221" y="168"/>
                  </a:cubicBezTo>
                  <a:lnTo>
                    <a:pt x="3221" y="168"/>
                  </a:lnTo>
                  <a:cubicBezTo>
                    <a:pt x="3174" y="191"/>
                    <a:pt x="3162" y="227"/>
                    <a:pt x="3162" y="287"/>
                  </a:cubicBezTo>
                  <a:cubicBezTo>
                    <a:pt x="3156" y="270"/>
                    <a:pt x="3149" y="264"/>
                    <a:pt x="3142" y="264"/>
                  </a:cubicBezTo>
                  <a:cubicBezTo>
                    <a:pt x="3133" y="264"/>
                    <a:pt x="3126" y="274"/>
                    <a:pt x="3126" y="287"/>
                  </a:cubicBezTo>
                  <a:cubicBezTo>
                    <a:pt x="3102" y="275"/>
                    <a:pt x="3114" y="263"/>
                    <a:pt x="3126" y="251"/>
                  </a:cubicBezTo>
                  <a:cubicBezTo>
                    <a:pt x="3110" y="246"/>
                    <a:pt x="3094" y="244"/>
                    <a:pt x="3079" y="244"/>
                  </a:cubicBezTo>
                  <a:cubicBezTo>
                    <a:pt x="3019" y="244"/>
                    <a:pt x="2971" y="277"/>
                    <a:pt x="2921" y="277"/>
                  </a:cubicBezTo>
                  <a:cubicBezTo>
                    <a:pt x="2895" y="277"/>
                    <a:pt x="2869" y="267"/>
                    <a:pt x="2840" y="239"/>
                  </a:cubicBezTo>
                  <a:cubicBezTo>
                    <a:pt x="2840" y="239"/>
                    <a:pt x="2840" y="300"/>
                    <a:pt x="2822" y="300"/>
                  </a:cubicBezTo>
                  <a:cubicBezTo>
                    <a:pt x="2820" y="300"/>
                    <a:pt x="2818" y="299"/>
                    <a:pt x="2817" y="298"/>
                  </a:cubicBezTo>
                  <a:cubicBezTo>
                    <a:pt x="2788" y="277"/>
                    <a:pt x="2777" y="273"/>
                    <a:pt x="2772" y="273"/>
                  </a:cubicBezTo>
                  <a:cubicBezTo>
                    <a:pt x="2769" y="273"/>
                    <a:pt x="2769" y="275"/>
                    <a:pt x="2769" y="275"/>
                  </a:cubicBezTo>
                  <a:cubicBezTo>
                    <a:pt x="2768" y="275"/>
                    <a:pt x="2768" y="275"/>
                    <a:pt x="2767" y="275"/>
                  </a:cubicBezTo>
                  <a:cubicBezTo>
                    <a:pt x="2753" y="275"/>
                    <a:pt x="2702" y="143"/>
                    <a:pt x="2698" y="143"/>
                  </a:cubicBezTo>
                  <a:cubicBezTo>
                    <a:pt x="2698" y="143"/>
                    <a:pt x="2697" y="143"/>
                    <a:pt x="2697" y="144"/>
                  </a:cubicBezTo>
                  <a:cubicBezTo>
                    <a:pt x="2697" y="168"/>
                    <a:pt x="2697" y="179"/>
                    <a:pt x="2674" y="203"/>
                  </a:cubicBezTo>
                  <a:cubicBezTo>
                    <a:pt x="2686" y="179"/>
                    <a:pt x="2674" y="156"/>
                    <a:pt x="2662" y="132"/>
                  </a:cubicBezTo>
                  <a:cubicBezTo>
                    <a:pt x="2660" y="127"/>
                    <a:pt x="2657" y="126"/>
                    <a:pt x="2654" y="126"/>
                  </a:cubicBezTo>
                  <a:cubicBezTo>
                    <a:pt x="2629" y="126"/>
                    <a:pt x="2560" y="206"/>
                    <a:pt x="2554" y="215"/>
                  </a:cubicBezTo>
                  <a:lnTo>
                    <a:pt x="2554" y="215"/>
                  </a:lnTo>
                  <a:cubicBezTo>
                    <a:pt x="2524" y="215"/>
                    <a:pt x="2484" y="181"/>
                    <a:pt x="2447" y="181"/>
                  </a:cubicBezTo>
                  <a:cubicBezTo>
                    <a:pt x="2426" y="181"/>
                    <a:pt x="2405" y="192"/>
                    <a:pt x="2388" y="227"/>
                  </a:cubicBezTo>
                  <a:cubicBezTo>
                    <a:pt x="2388" y="197"/>
                    <a:pt x="2313" y="172"/>
                    <a:pt x="2248" y="172"/>
                  </a:cubicBezTo>
                  <a:cubicBezTo>
                    <a:pt x="2210" y="172"/>
                    <a:pt x="2175" y="181"/>
                    <a:pt x="2162" y="203"/>
                  </a:cubicBezTo>
                  <a:cubicBezTo>
                    <a:pt x="2137" y="184"/>
                    <a:pt x="2125" y="169"/>
                    <a:pt x="2110" y="169"/>
                  </a:cubicBezTo>
                  <a:cubicBezTo>
                    <a:pt x="2097" y="169"/>
                    <a:pt x="2083" y="181"/>
                    <a:pt x="2055" y="215"/>
                  </a:cubicBezTo>
                  <a:cubicBezTo>
                    <a:pt x="2007" y="144"/>
                    <a:pt x="1935" y="168"/>
                    <a:pt x="1876" y="144"/>
                  </a:cubicBezTo>
                  <a:cubicBezTo>
                    <a:pt x="1863" y="137"/>
                    <a:pt x="1848" y="134"/>
                    <a:pt x="1832" y="134"/>
                  </a:cubicBezTo>
                  <a:cubicBezTo>
                    <a:pt x="1759" y="134"/>
                    <a:pt x="1672" y="195"/>
                    <a:pt x="1721" y="263"/>
                  </a:cubicBezTo>
                  <a:cubicBezTo>
                    <a:pt x="1719" y="264"/>
                    <a:pt x="1717" y="264"/>
                    <a:pt x="1715" y="264"/>
                  </a:cubicBezTo>
                  <a:cubicBezTo>
                    <a:pt x="1688" y="264"/>
                    <a:pt x="1708" y="191"/>
                    <a:pt x="1697" y="179"/>
                  </a:cubicBezTo>
                  <a:cubicBezTo>
                    <a:pt x="1614" y="132"/>
                    <a:pt x="1471" y="108"/>
                    <a:pt x="1364" y="96"/>
                  </a:cubicBezTo>
                  <a:cubicBezTo>
                    <a:pt x="1364" y="108"/>
                    <a:pt x="1364" y="132"/>
                    <a:pt x="1364" y="144"/>
                  </a:cubicBezTo>
                  <a:cubicBezTo>
                    <a:pt x="1364" y="144"/>
                    <a:pt x="1308" y="106"/>
                    <a:pt x="1337" y="106"/>
                  </a:cubicBezTo>
                  <a:cubicBezTo>
                    <a:pt x="1340" y="106"/>
                    <a:pt x="1345" y="107"/>
                    <a:pt x="1352" y="108"/>
                  </a:cubicBezTo>
                  <a:cubicBezTo>
                    <a:pt x="1346" y="105"/>
                    <a:pt x="1340" y="103"/>
                    <a:pt x="1335" y="103"/>
                  </a:cubicBezTo>
                  <a:cubicBezTo>
                    <a:pt x="1322" y="103"/>
                    <a:pt x="1313" y="114"/>
                    <a:pt x="1304" y="132"/>
                  </a:cubicBezTo>
                  <a:cubicBezTo>
                    <a:pt x="1293" y="126"/>
                    <a:pt x="1293" y="111"/>
                    <a:pt x="1297" y="98"/>
                  </a:cubicBezTo>
                  <a:lnTo>
                    <a:pt x="1297" y="98"/>
                  </a:lnTo>
                  <a:cubicBezTo>
                    <a:pt x="1287" y="110"/>
                    <a:pt x="1276" y="122"/>
                    <a:pt x="1265" y="122"/>
                  </a:cubicBezTo>
                  <a:cubicBezTo>
                    <a:pt x="1262" y="122"/>
                    <a:pt x="1259" y="121"/>
                    <a:pt x="1257" y="120"/>
                  </a:cubicBezTo>
                  <a:cubicBezTo>
                    <a:pt x="1251" y="116"/>
                    <a:pt x="1247" y="113"/>
                    <a:pt x="1244" y="109"/>
                  </a:cubicBezTo>
                  <a:lnTo>
                    <a:pt x="1244" y="109"/>
                  </a:lnTo>
                  <a:cubicBezTo>
                    <a:pt x="1241" y="112"/>
                    <a:pt x="1239" y="113"/>
                    <a:pt x="1237" y="113"/>
                  </a:cubicBezTo>
                  <a:cubicBezTo>
                    <a:pt x="1233" y="113"/>
                    <a:pt x="1233" y="105"/>
                    <a:pt x="1233" y="97"/>
                  </a:cubicBezTo>
                  <a:lnTo>
                    <a:pt x="1233" y="97"/>
                  </a:lnTo>
                  <a:cubicBezTo>
                    <a:pt x="1236" y="100"/>
                    <a:pt x="1238" y="104"/>
                    <a:pt x="1244" y="109"/>
                  </a:cubicBezTo>
                  <a:lnTo>
                    <a:pt x="1244" y="109"/>
                  </a:lnTo>
                  <a:cubicBezTo>
                    <a:pt x="1244" y="109"/>
                    <a:pt x="1244" y="108"/>
                    <a:pt x="1245" y="108"/>
                  </a:cubicBezTo>
                  <a:lnTo>
                    <a:pt x="1233" y="96"/>
                  </a:lnTo>
                  <a:lnTo>
                    <a:pt x="1233" y="96"/>
                  </a:lnTo>
                  <a:cubicBezTo>
                    <a:pt x="1233" y="96"/>
                    <a:pt x="1233" y="96"/>
                    <a:pt x="1233" y="97"/>
                  </a:cubicBezTo>
                  <a:lnTo>
                    <a:pt x="1233" y="97"/>
                  </a:lnTo>
                  <a:cubicBezTo>
                    <a:pt x="1227" y="88"/>
                    <a:pt x="1220" y="84"/>
                    <a:pt x="1185" y="84"/>
                  </a:cubicBezTo>
                  <a:cubicBezTo>
                    <a:pt x="1196" y="127"/>
                    <a:pt x="1168" y="122"/>
                    <a:pt x="1180" y="155"/>
                  </a:cubicBezTo>
                  <a:lnTo>
                    <a:pt x="1180" y="155"/>
                  </a:lnTo>
                  <a:cubicBezTo>
                    <a:pt x="1159" y="113"/>
                    <a:pt x="1125" y="99"/>
                    <a:pt x="1088" y="99"/>
                  </a:cubicBezTo>
                  <a:cubicBezTo>
                    <a:pt x="1007" y="99"/>
                    <a:pt x="912" y="168"/>
                    <a:pt x="912" y="168"/>
                  </a:cubicBezTo>
                  <a:cubicBezTo>
                    <a:pt x="923" y="86"/>
                    <a:pt x="866" y="130"/>
                    <a:pt x="853" y="65"/>
                  </a:cubicBezTo>
                  <a:lnTo>
                    <a:pt x="853" y="65"/>
                  </a:lnTo>
                  <a:cubicBezTo>
                    <a:pt x="858" y="105"/>
                    <a:pt x="769" y="63"/>
                    <a:pt x="792" y="132"/>
                  </a:cubicBezTo>
                  <a:cubicBezTo>
                    <a:pt x="751" y="115"/>
                    <a:pt x="709" y="57"/>
                    <a:pt x="659" y="57"/>
                  </a:cubicBezTo>
                  <a:cubicBezTo>
                    <a:pt x="638" y="57"/>
                    <a:pt x="615" y="68"/>
                    <a:pt x="590" y="96"/>
                  </a:cubicBezTo>
                  <a:cubicBezTo>
                    <a:pt x="578" y="72"/>
                    <a:pt x="578" y="60"/>
                    <a:pt x="566" y="37"/>
                  </a:cubicBezTo>
                  <a:cubicBezTo>
                    <a:pt x="531" y="48"/>
                    <a:pt x="531" y="84"/>
                    <a:pt x="519" y="96"/>
                  </a:cubicBezTo>
                  <a:cubicBezTo>
                    <a:pt x="474" y="69"/>
                    <a:pt x="424" y="66"/>
                    <a:pt x="374" y="66"/>
                  </a:cubicBezTo>
                  <a:cubicBezTo>
                    <a:pt x="357" y="66"/>
                    <a:pt x="340" y="66"/>
                    <a:pt x="324" y="66"/>
                  </a:cubicBezTo>
                  <a:cubicBezTo>
                    <a:pt x="263" y="66"/>
                    <a:pt x="203" y="61"/>
                    <a:pt x="152" y="16"/>
                  </a:cubicBezTo>
                  <a:lnTo>
                    <a:pt x="152" y="16"/>
                  </a:lnTo>
                  <a:cubicBezTo>
                    <a:pt x="148" y="11"/>
                    <a:pt x="143" y="6"/>
                    <a:pt x="13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9"/>
            <p:cNvSpPr/>
            <p:nvPr/>
          </p:nvSpPr>
          <p:spPr>
            <a:xfrm>
              <a:off x="5098550" y="2509075"/>
              <a:ext cx="25" cy="625"/>
            </a:xfrm>
            <a:custGeom>
              <a:rect b="b" l="l" r="r" t="t"/>
              <a:pathLst>
                <a:path extrusionOk="0" h="25" w="1">
                  <a:moveTo>
                    <a:pt x="0" y="24"/>
                  </a:moveTo>
                  <a:cubicBezTo>
                    <a:pt x="0" y="24"/>
                    <a:pt x="0" y="12"/>
                    <a:pt x="0" y="0"/>
                  </a:cubicBezTo>
                  <a:cubicBezTo>
                    <a:pt x="0" y="12"/>
                    <a:pt x="0" y="12"/>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9"/>
            <p:cNvSpPr/>
            <p:nvPr/>
          </p:nvSpPr>
          <p:spPr>
            <a:xfrm>
              <a:off x="5070850" y="2509675"/>
              <a:ext cx="325" cy="300"/>
            </a:xfrm>
            <a:custGeom>
              <a:rect b="b" l="l" r="r" t="t"/>
              <a:pathLst>
                <a:path extrusionOk="0" h="12" w="13">
                  <a:moveTo>
                    <a:pt x="13" y="0"/>
                  </a:moveTo>
                  <a:cubicBezTo>
                    <a:pt x="13" y="0"/>
                    <a:pt x="1"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9"/>
            <p:cNvSpPr/>
            <p:nvPr/>
          </p:nvSpPr>
          <p:spPr>
            <a:xfrm>
              <a:off x="5126825" y="2511450"/>
              <a:ext cx="325" cy="625"/>
            </a:xfrm>
            <a:custGeom>
              <a:rect b="b" l="l" r="r" t="t"/>
              <a:pathLst>
                <a:path extrusionOk="0" h="25" w="13">
                  <a:moveTo>
                    <a:pt x="0" y="1"/>
                  </a:moveTo>
                  <a:cubicBezTo>
                    <a:pt x="0" y="12"/>
                    <a:pt x="0" y="24"/>
                    <a:pt x="12" y="24"/>
                  </a:cubicBezTo>
                  <a:cubicBezTo>
                    <a:pt x="12" y="12"/>
                    <a:pt x="0" y="1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9"/>
            <p:cNvSpPr/>
            <p:nvPr/>
          </p:nvSpPr>
          <p:spPr>
            <a:xfrm>
              <a:off x="5144375" y="2504775"/>
              <a:ext cx="700" cy="150"/>
            </a:xfrm>
            <a:custGeom>
              <a:rect b="b" l="l" r="r" t="t"/>
              <a:pathLst>
                <a:path extrusionOk="0" h="6" w="28">
                  <a:moveTo>
                    <a:pt x="19" y="0"/>
                  </a:moveTo>
                  <a:cubicBezTo>
                    <a:pt x="15" y="0"/>
                    <a:pt x="9" y="2"/>
                    <a:pt x="1" y="6"/>
                  </a:cubicBezTo>
                  <a:cubicBezTo>
                    <a:pt x="25" y="6"/>
                    <a:pt x="27"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9"/>
            <p:cNvSpPr/>
            <p:nvPr/>
          </p:nvSpPr>
          <p:spPr>
            <a:xfrm>
              <a:off x="5148850" y="2509375"/>
              <a:ext cx="925" cy="600"/>
            </a:xfrm>
            <a:custGeom>
              <a:rect b="b" l="l" r="r" t="t"/>
              <a:pathLst>
                <a:path extrusionOk="0" h="24" w="37">
                  <a:moveTo>
                    <a:pt x="12" y="24"/>
                  </a:moveTo>
                  <a:cubicBezTo>
                    <a:pt x="36" y="0"/>
                    <a:pt x="12" y="24"/>
                    <a:pt x="12" y="24"/>
                  </a:cubicBezTo>
                  <a:cubicBezTo>
                    <a:pt x="12" y="24"/>
                    <a:pt x="0" y="24"/>
                    <a:pt x="12"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9"/>
            <p:cNvSpPr/>
            <p:nvPr/>
          </p:nvSpPr>
          <p:spPr>
            <a:xfrm>
              <a:off x="5144975" y="2507875"/>
              <a:ext cx="925" cy="325"/>
            </a:xfrm>
            <a:custGeom>
              <a:rect b="b" l="l" r="r" t="t"/>
              <a:pathLst>
                <a:path extrusionOk="0" h="13" w="37">
                  <a:moveTo>
                    <a:pt x="36" y="1"/>
                  </a:moveTo>
                  <a:cubicBezTo>
                    <a:pt x="36" y="1"/>
                    <a:pt x="1" y="13"/>
                    <a:pt x="36" y="1"/>
                  </a:cubicBezTo>
                  <a:cubicBezTo>
                    <a:pt x="36" y="1"/>
                    <a:pt x="24"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9"/>
            <p:cNvSpPr/>
            <p:nvPr/>
          </p:nvSpPr>
          <p:spPr>
            <a:xfrm>
              <a:off x="5146175" y="2507525"/>
              <a:ext cx="325" cy="375"/>
            </a:xfrm>
            <a:custGeom>
              <a:rect b="b" l="l" r="r" t="t"/>
              <a:pathLst>
                <a:path extrusionOk="0" h="15" w="13">
                  <a:moveTo>
                    <a:pt x="7" y="1"/>
                  </a:moveTo>
                  <a:cubicBezTo>
                    <a:pt x="4" y="1"/>
                    <a:pt x="0" y="8"/>
                    <a:pt x="0" y="15"/>
                  </a:cubicBezTo>
                  <a:lnTo>
                    <a:pt x="12" y="15"/>
                  </a:lnTo>
                  <a:cubicBezTo>
                    <a:pt x="12" y="5"/>
                    <a:pt x="10"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9"/>
            <p:cNvSpPr/>
            <p:nvPr/>
          </p:nvSpPr>
          <p:spPr>
            <a:xfrm>
              <a:off x="5140925" y="2504375"/>
              <a:ext cx="850" cy="950"/>
            </a:xfrm>
            <a:custGeom>
              <a:rect b="b" l="l" r="r" t="t"/>
              <a:pathLst>
                <a:path extrusionOk="0" h="38" w="34">
                  <a:moveTo>
                    <a:pt x="32" y="1"/>
                  </a:moveTo>
                  <a:cubicBezTo>
                    <a:pt x="26" y="1"/>
                    <a:pt x="1" y="38"/>
                    <a:pt x="10" y="38"/>
                  </a:cubicBezTo>
                  <a:cubicBezTo>
                    <a:pt x="12" y="38"/>
                    <a:pt x="15" y="37"/>
                    <a:pt x="20" y="33"/>
                  </a:cubicBezTo>
                  <a:cubicBezTo>
                    <a:pt x="21" y="35"/>
                    <a:pt x="22" y="35"/>
                    <a:pt x="23" y="35"/>
                  </a:cubicBezTo>
                  <a:cubicBezTo>
                    <a:pt x="31" y="35"/>
                    <a:pt x="31" y="8"/>
                    <a:pt x="32" y="8"/>
                  </a:cubicBezTo>
                  <a:cubicBezTo>
                    <a:pt x="32" y="8"/>
                    <a:pt x="32" y="8"/>
                    <a:pt x="32" y="10"/>
                  </a:cubicBezTo>
                  <a:cubicBezTo>
                    <a:pt x="34" y="3"/>
                    <a:pt x="34" y="1"/>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9"/>
            <p:cNvSpPr/>
            <p:nvPr/>
          </p:nvSpPr>
          <p:spPr>
            <a:xfrm>
              <a:off x="5145125" y="2508975"/>
              <a:ext cx="175" cy="725"/>
            </a:xfrm>
            <a:custGeom>
              <a:rect b="b" l="l" r="r" t="t"/>
              <a:pathLst>
                <a:path extrusionOk="0" h="29" w="7">
                  <a:moveTo>
                    <a:pt x="1" y="1"/>
                  </a:moveTo>
                  <a:lnTo>
                    <a:pt x="1" y="1"/>
                  </a:lnTo>
                  <a:cubicBezTo>
                    <a:pt x="1" y="1"/>
                    <a:pt x="1" y="8"/>
                    <a:pt x="6" y="28"/>
                  </a:cubicBezTo>
                  <a:cubicBezTo>
                    <a:pt x="6" y="14"/>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9"/>
            <p:cNvSpPr/>
            <p:nvPr/>
          </p:nvSpPr>
          <p:spPr>
            <a:xfrm>
              <a:off x="5142600" y="2508975"/>
              <a:ext cx="850" cy="200"/>
            </a:xfrm>
            <a:custGeom>
              <a:rect b="b" l="l" r="r" t="t"/>
              <a:pathLst>
                <a:path extrusionOk="0" h="8" w="34">
                  <a:moveTo>
                    <a:pt x="7" y="1"/>
                  </a:moveTo>
                  <a:cubicBezTo>
                    <a:pt x="3" y="1"/>
                    <a:pt x="0" y="2"/>
                    <a:pt x="0" y="4"/>
                  </a:cubicBezTo>
                  <a:cubicBezTo>
                    <a:pt x="13" y="7"/>
                    <a:pt x="20" y="8"/>
                    <a:pt x="24" y="8"/>
                  </a:cubicBezTo>
                  <a:cubicBezTo>
                    <a:pt x="34" y="8"/>
                    <a:pt x="17"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9"/>
            <p:cNvSpPr/>
            <p:nvPr/>
          </p:nvSpPr>
          <p:spPr>
            <a:xfrm>
              <a:off x="5144075" y="2509675"/>
              <a:ext cx="1225" cy="600"/>
            </a:xfrm>
            <a:custGeom>
              <a:rect b="b" l="l" r="r" t="t"/>
              <a:pathLst>
                <a:path extrusionOk="0" h="24" w="49">
                  <a:moveTo>
                    <a:pt x="1" y="0"/>
                  </a:moveTo>
                  <a:cubicBezTo>
                    <a:pt x="48" y="2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6" name="Google Shape;3306;p9"/>
            <p:cNvSpPr/>
            <p:nvPr/>
          </p:nvSpPr>
          <p:spPr>
            <a:xfrm>
              <a:off x="5135675" y="2508475"/>
              <a:ext cx="575" cy="375"/>
            </a:xfrm>
            <a:custGeom>
              <a:rect b="b" l="l" r="r" t="t"/>
              <a:pathLst>
                <a:path extrusionOk="0" h="15" w="23">
                  <a:moveTo>
                    <a:pt x="15" y="0"/>
                  </a:moveTo>
                  <a:lnTo>
                    <a:pt x="15" y="0"/>
                  </a:lnTo>
                  <a:cubicBezTo>
                    <a:pt x="0" y="11"/>
                    <a:pt x="0" y="14"/>
                    <a:pt x="4" y="14"/>
                  </a:cubicBezTo>
                  <a:cubicBezTo>
                    <a:pt x="9" y="14"/>
                    <a:pt x="22" y="7"/>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7" name="Google Shape;3307;p9"/>
            <p:cNvSpPr/>
            <p:nvPr/>
          </p:nvSpPr>
          <p:spPr>
            <a:xfrm>
              <a:off x="5137475" y="2510375"/>
              <a:ext cx="450" cy="550"/>
            </a:xfrm>
            <a:custGeom>
              <a:rect b="b" l="l" r="r" t="t"/>
              <a:pathLst>
                <a:path extrusionOk="0" h="22" w="18">
                  <a:moveTo>
                    <a:pt x="1" y="1"/>
                  </a:moveTo>
                  <a:cubicBezTo>
                    <a:pt x="1" y="1"/>
                    <a:pt x="4" y="6"/>
                    <a:pt x="15" y="20"/>
                  </a:cubicBezTo>
                  <a:cubicBezTo>
                    <a:pt x="16" y="21"/>
                    <a:pt x="17" y="21"/>
                    <a:pt x="17" y="21"/>
                  </a:cubicBezTo>
                  <a:cubicBezTo>
                    <a:pt x="18" y="21"/>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9"/>
            <p:cNvSpPr/>
            <p:nvPr/>
          </p:nvSpPr>
          <p:spPr>
            <a:xfrm>
              <a:off x="5135150" y="2510850"/>
              <a:ext cx="1525" cy="925"/>
            </a:xfrm>
            <a:custGeom>
              <a:rect b="b" l="l" r="r" t="t"/>
              <a:pathLst>
                <a:path extrusionOk="0" h="37" w="61">
                  <a:moveTo>
                    <a:pt x="36" y="1"/>
                  </a:moveTo>
                  <a:cubicBezTo>
                    <a:pt x="36" y="13"/>
                    <a:pt x="1" y="36"/>
                    <a:pt x="24" y="36"/>
                  </a:cubicBezTo>
                  <a:cubicBezTo>
                    <a:pt x="36" y="25"/>
                    <a:pt x="60" y="1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9"/>
            <p:cNvSpPr/>
            <p:nvPr/>
          </p:nvSpPr>
          <p:spPr>
            <a:xfrm>
              <a:off x="5126225" y="2507350"/>
              <a:ext cx="325" cy="1750"/>
            </a:xfrm>
            <a:custGeom>
              <a:rect b="b" l="l" r="r" t="t"/>
              <a:pathLst>
                <a:path extrusionOk="0" h="70" w="13">
                  <a:moveTo>
                    <a:pt x="12" y="0"/>
                  </a:moveTo>
                  <a:cubicBezTo>
                    <a:pt x="12" y="23"/>
                    <a:pt x="12" y="46"/>
                    <a:pt x="0" y="69"/>
                  </a:cubicBezTo>
                  <a:cubicBezTo>
                    <a:pt x="12" y="58"/>
                    <a:pt x="12" y="2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9"/>
            <p:cNvSpPr/>
            <p:nvPr/>
          </p:nvSpPr>
          <p:spPr>
            <a:xfrm>
              <a:off x="5117300" y="2511425"/>
              <a:ext cx="1100" cy="1375"/>
            </a:xfrm>
            <a:custGeom>
              <a:rect b="b" l="l" r="r" t="t"/>
              <a:pathLst>
                <a:path extrusionOk="0" h="55" w="44">
                  <a:moveTo>
                    <a:pt x="36" y="0"/>
                  </a:moveTo>
                  <a:lnTo>
                    <a:pt x="36" y="0"/>
                  </a:lnTo>
                  <a:cubicBezTo>
                    <a:pt x="36" y="0"/>
                    <a:pt x="36" y="1"/>
                    <a:pt x="36" y="2"/>
                  </a:cubicBezTo>
                  <a:cubicBezTo>
                    <a:pt x="12" y="2"/>
                    <a:pt x="0" y="25"/>
                    <a:pt x="12" y="49"/>
                  </a:cubicBezTo>
                  <a:cubicBezTo>
                    <a:pt x="16" y="53"/>
                    <a:pt x="18" y="54"/>
                    <a:pt x="19" y="54"/>
                  </a:cubicBezTo>
                  <a:cubicBezTo>
                    <a:pt x="20" y="54"/>
                    <a:pt x="20" y="54"/>
                    <a:pt x="20" y="53"/>
                  </a:cubicBezTo>
                  <a:lnTo>
                    <a:pt x="20" y="53"/>
                  </a:lnTo>
                  <a:cubicBezTo>
                    <a:pt x="22" y="53"/>
                    <a:pt x="23" y="53"/>
                    <a:pt x="24" y="53"/>
                  </a:cubicBezTo>
                  <a:cubicBezTo>
                    <a:pt x="43" y="53"/>
                    <a:pt x="37"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9"/>
            <p:cNvSpPr/>
            <p:nvPr/>
          </p:nvSpPr>
          <p:spPr>
            <a:xfrm>
              <a:off x="5021150" y="2496875"/>
              <a:ext cx="375" cy="575"/>
            </a:xfrm>
            <a:custGeom>
              <a:rect b="b" l="l" r="r" t="t"/>
              <a:pathLst>
                <a:path extrusionOk="0" h="23" w="15">
                  <a:moveTo>
                    <a:pt x="1" y="0"/>
                  </a:moveTo>
                  <a:lnTo>
                    <a:pt x="1" y="0"/>
                  </a:lnTo>
                  <a:cubicBezTo>
                    <a:pt x="7" y="13"/>
                    <a:pt x="14" y="23"/>
                    <a:pt x="14" y="23"/>
                  </a:cubicBezTo>
                  <a:cubicBezTo>
                    <a:pt x="15" y="23"/>
                    <a:pt x="11" y="1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9"/>
            <p:cNvSpPr/>
            <p:nvPr/>
          </p:nvSpPr>
          <p:spPr>
            <a:xfrm>
              <a:off x="5020300" y="2497700"/>
              <a:ext cx="275" cy="975"/>
            </a:xfrm>
            <a:custGeom>
              <a:rect b="b" l="l" r="r" t="t"/>
              <a:pathLst>
                <a:path extrusionOk="0" h="39" w="11">
                  <a:moveTo>
                    <a:pt x="2" y="1"/>
                  </a:moveTo>
                  <a:cubicBezTo>
                    <a:pt x="1" y="1"/>
                    <a:pt x="3" y="24"/>
                    <a:pt x="11" y="39"/>
                  </a:cubicBezTo>
                  <a:cubicBezTo>
                    <a:pt x="6" y="11"/>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9"/>
            <p:cNvSpPr/>
            <p:nvPr/>
          </p:nvSpPr>
          <p:spPr>
            <a:xfrm>
              <a:off x="5087000" y="2511475"/>
              <a:ext cx="250" cy="600"/>
            </a:xfrm>
            <a:custGeom>
              <a:rect b="b" l="l" r="r" t="t"/>
              <a:pathLst>
                <a:path extrusionOk="0" h="24" w="10">
                  <a:moveTo>
                    <a:pt x="1" y="1"/>
                  </a:moveTo>
                  <a:cubicBezTo>
                    <a:pt x="0" y="1"/>
                    <a:pt x="3" y="10"/>
                    <a:pt x="10" y="23"/>
                  </a:cubicBezTo>
                  <a:cubicBezTo>
                    <a:pt x="4" y="7"/>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9"/>
            <p:cNvSpPr/>
            <p:nvPr/>
          </p:nvSpPr>
          <p:spPr>
            <a:xfrm>
              <a:off x="5080675" y="2509375"/>
              <a:ext cx="25" cy="1500"/>
            </a:xfrm>
            <a:custGeom>
              <a:rect b="b" l="l" r="r" t="t"/>
              <a:pathLst>
                <a:path extrusionOk="0" h="60" w="1">
                  <a:moveTo>
                    <a:pt x="1" y="60"/>
                  </a:moveTo>
                  <a:cubicBezTo>
                    <a:pt x="1" y="36"/>
                    <a:pt x="1" y="0"/>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9"/>
            <p:cNvSpPr/>
            <p:nvPr/>
          </p:nvSpPr>
          <p:spPr>
            <a:xfrm>
              <a:off x="5075025" y="2511225"/>
              <a:ext cx="625" cy="550"/>
            </a:xfrm>
            <a:custGeom>
              <a:rect b="b" l="l" r="r" t="t"/>
              <a:pathLst>
                <a:path extrusionOk="0" h="22" w="25">
                  <a:moveTo>
                    <a:pt x="4" y="0"/>
                  </a:moveTo>
                  <a:cubicBezTo>
                    <a:pt x="2" y="0"/>
                    <a:pt x="1" y="6"/>
                    <a:pt x="1" y="21"/>
                  </a:cubicBezTo>
                  <a:lnTo>
                    <a:pt x="24" y="21"/>
                  </a:lnTo>
                  <a:cubicBezTo>
                    <a:pt x="16" y="21"/>
                    <a:pt x="9"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9"/>
            <p:cNvSpPr/>
            <p:nvPr/>
          </p:nvSpPr>
          <p:spPr>
            <a:xfrm>
              <a:off x="5133075" y="2674275"/>
              <a:ext cx="900" cy="625"/>
            </a:xfrm>
            <a:custGeom>
              <a:rect b="b" l="l" r="r" t="t"/>
              <a:pathLst>
                <a:path extrusionOk="0" h="25" w="36">
                  <a:moveTo>
                    <a:pt x="36" y="0"/>
                  </a:moveTo>
                  <a:cubicBezTo>
                    <a:pt x="0" y="0"/>
                    <a:pt x="12" y="24"/>
                    <a:pt x="12" y="24"/>
                  </a:cubicBezTo>
                  <a:cubicBezTo>
                    <a:pt x="36" y="24"/>
                    <a:pt x="24"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9"/>
            <p:cNvSpPr/>
            <p:nvPr/>
          </p:nvSpPr>
          <p:spPr>
            <a:xfrm>
              <a:off x="5125625" y="2675150"/>
              <a:ext cx="1225" cy="325"/>
            </a:xfrm>
            <a:custGeom>
              <a:rect b="b" l="l" r="r" t="t"/>
              <a:pathLst>
                <a:path extrusionOk="0" h="13" w="49">
                  <a:moveTo>
                    <a:pt x="1" y="13"/>
                  </a:moveTo>
                  <a:cubicBezTo>
                    <a:pt x="48" y="1"/>
                    <a:pt x="48"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9"/>
            <p:cNvSpPr/>
            <p:nvPr/>
          </p:nvSpPr>
          <p:spPr>
            <a:xfrm>
              <a:off x="5120275" y="2674875"/>
              <a:ext cx="4175" cy="600"/>
            </a:xfrm>
            <a:custGeom>
              <a:rect b="b" l="l" r="r" t="t"/>
              <a:pathLst>
                <a:path extrusionOk="0" h="24" w="167">
                  <a:moveTo>
                    <a:pt x="0" y="0"/>
                  </a:moveTo>
                  <a:cubicBezTo>
                    <a:pt x="0" y="0"/>
                    <a:pt x="0" y="0"/>
                    <a:pt x="0" y="0"/>
                  </a:cubicBezTo>
                  <a:lnTo>
                    <a:pt x="0" y="0"/>
                  </a:lnTo>
                  <a:cubicBezTo>
                    <a:pt x="10" y="14"/>
                    <a:pt x="17" y="19"/>
                    <a:pt x="21" y="19"/>
                  </a:cubicBezTo>
                  <a:cubicBezTo>
                    <a:pt x="25" y="19"/>
                    <a:pt x="23" y="12"/>
                    <a:pt x="12" y="5"/>
                  </a:cubicBezTo>
                  <a:lnTo>
                    <a:pt x="12" y="5"/>
                  </a:lnTo>
                  <a:cubicBezTo>
                    <a:pt x="47" y="15"/>
                    <a:pt x="143" y="24"/>
                    <a:pt x="143" y="24"/>
                  </a:cubicBezTo>
                  <a:cubicBezTo>
                    <a:pt x="155" y="12"/>
                    <a:pt x="155"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9"/>
            <p:cNvSpPr/>
            <p:nvPr/>
          </p:nvSpPr>
          <p:spPr>
            <a:xfrm>
              <a:off x="5116550" y="2672700"/>
              <a:ext cx="1375" cy="200"/>
            </a:xfrm>
            <a:custGeom>
              <a:rect b="b" l="l" r="r" t="t"/>
              <a:pathLst>
                <a:path extrusionOk="0" h="8" w="55">
                  <a:moveTo>
                    <a:pt x="36" y="0"/>
                  </a:moveTo>
                  <a:cubicBezTo>
                    <a:pt x="18" y="0"/>
                    <a:pt x="1" y="7"/>
                    <a:pt x="19" y="7"/>
                  </a:cubicBezTo>
                  <a:cubicBezTo>
                    <a:pt x="25" y="7"/>
                    <a:pt x="36" y="6"/>
                    <a:pt x="54" y="4"/>
                  </a:cubicBezTo>
                  <a:lnTo>
                    <a:pt x="54" y="4"/>
                  </a:lnTo>
                  <a:cubicBezTo>
                    <a:pt x="54" y="4"/>
                    <a:pt x="54" y="4"/>
                    <a:pt x="54" y="4"/>
                  </a:cubicBezTo>
                  <a:cubicBezTo>
                    <a:pt x="49" y="1"/>
                    <a:pt x="42"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9"/>
            <p:cNvSpPr/>
            <p:nvPr/>
          </p:nvSpPr>
          <p:spPr>
            <a:xfrm>
              <a:off x="5117500" y="2672650"/>
              <a:ext cx="700" cy="150"/>
            </a:xfrm>
            <a:custGeom>
              <a:rect b="b" l="l" r="r" t="t"/>
              <a:pathLst>
                <a:path extrusionOk="0" h="6" w="28">
                  <a:moveTo>
                    <a:pt x="7" y="0"/>
                  </a:moveTo>
                  <a:cubicBezTo>
                    <a:pt x="3" y="0"/>
                    <a:pt x="0" y="2"/>
                    <a:pt x="4" y="6"/>
                  </a:cubicBezTo>
                  <a:cubicBezTo>
                    <a:pt x="28" y="6"/>
                    <a:pt x="15"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9"/>
            <p:cNvSpPr/>
            <p:nvPr/>
          </p:nvSpPr>
          <p:spPr>
            <a:xfrm>
              <a:off x="5114025" y="2672025"/>
              <a:ext cx="1575" cy="775"/>
            </a:xfrm>
            <a:custGeom>
              <a:rect b="b" l="l" r="r" t="t"/>
              <a:pathLst>
                <a:path extrusionOk="0" h="31" w="63">
                  <a:moveTo>
                    <a:pt x="53" y="0"/>
                  </a:moveTo>
                  <a:cubicBezTo>
                    <a:pt x="51" y="0"/>
                    <a:pt x="46" y="2"/>
                    <a:pt x="36" y="7"/>
                  </a:cubicBezTo>
                  <a:cubicBezTo>
                    <a:pt x="0" y="7"/>
                    <a:pt x="0" y="7"/>
                    <a:pt x="24" y="31"/>
                  </a:cubicBezTo>
                  <a:cubicBezTo>
                    <a:pt x="24" y="31"/>
                    <a:pt x="62" y="0"/>
                    <a:pt x="5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9"/>
            <p:cNvSpPr/>
            <p:nvPr/>
          </p:nvSpPr>
          <p:spPr>
            <a:xfrm>
              <a:off x="5113725" y="2673075"/>
              <a:ext cx="325" cy="325"/>
            </a:xfrm>
            <a:custGeom>
              <a:rect b="b" l="l" r="r" t="t"/>
              <a:pathLst>
                <a:path extrusionOk="0" h="13" w="13">
                  <a:moveTo>
                    <a:pt x="0" y="13"/>
                  </a:moveTo>
                  <a:lnTo>
                    <a:pt x="12" y="1"/>
                  </a:lnTo>
                  <a:cubicBezTo>
                    <a:pt x="12" y="1"/>
                    <a:pt x="12"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9"/>
            <p:cNvSpPr/>
            <p:nvPr/>
          </p:nvSpPr>
          <p:spPr>
            <a:xfrm>
              <a:off x="5114350" y="2672700"/>
              <a:ext cx="375" cy="750"/>
            </a:xfrm>
            <a:custGeom>
              <a:rect b="b" l="l" r="r" t="t"/>
              <a:pathLst>
                <a:path extrusionOk="0" h="30" w="15">
                  <a:moveTo>
                    <a:pt x="13" y="0"/>
                  </a:moveTo>
                  <a:cubicBezTo>
                    <a:pt x="10" y="0"/>
                    <a:pt x="0" y="25"/>
                    <a:pt x="3" y="25"/>
                  </a:cubicBezTo>
                  <a:cubicBezTo>
                    <a:pt x="4" y="25"/>
                    <a:pt x="7" y="22"/>
                    <a:pt x="11" y="16"/>
                  </a:cubicBezTo>
                  <a:lnTo>
                    <a:pt x="11" y="16"/>
                  </a:lnTo>
                  <a:cubicBezTo>
                    <a:pt x="6" y="26"/>
                    <a:pt x="5" y="29"/>
                    <a:pt x="6" y="29"/>
                  </a:cubicBezTo>
                  <a:cubicBezTo>
                    <a:pt x="7" y="29"/>
                    <a:pt x="11" y="22"/>
                    <a:pt x="11" y="16"/>
                  </a:cubicBezTo>
                  <a:lnTo>
                    <a:pt x="11" y="16"/>
                  </a:lnTo>
                  <a:cubicBezTo>
                    <a:pt x="11" y="16"/>
                    <a:pt x="11" y="16"/>
                    <a:pt x="11" y="16"/>
                  </a:cubicBezTo>
                  <a:lnTo>
                    <a:pt x="11" y="16"/>
                  </a:lnTo>
                  <a:cubicBezTo>
                    <a:pt x="11" y="16"/>
                    <a:pt x="11" y="16"/>
                    <a:pt x="11" y="16"/>
                  </a:cubicBezTo>
                  <a:cubicBezTo>
                    <a:pt x="14" y="4"/>
                    <a:pt x="14"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9"/>
            <p:cNvSpPr/>
            <p:nvPr/>
          </p:nvSpPr>
          <p:spPr>
            <a:xfrm>
              <a:off x="5115800" y="2673075"/>
              <a:ext cx="1825" cy="625"/>
            </a:xfrm>
            <a:custGeom>
              <a:rect b="b" l="l" r="r" t="t"/>
              <a:pathLst>
                <a:path extrusionOk="0" h="25" w="73">
                  <a:moveTo>
                    <a:pt x="1" y="1"/>
                  </a:moveTo>
                  <a:cubicBezTo>
                    <a:pt x="13" y="13"/>
                    <a:pt x="36" y="24"/>
                    <a:pt x="1" y="24"/>
                  </a:cubicBezTo>
                  <a:cubicBezTo>
                    <a:pt x="72" y="24"/>
                    <a:pt x="60"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9"/>
            <p:cNvSpPr/>
            <p:nvPr/>
          </p:nvSpPr>
          <p:spPr>
            <a:xfrm>
              <a:off x="5119975" y="2675450"/>
              <a:ext cx="1225" cy="450"/>
            </a:xfrm>
            <a:custGeom>
              <a:rect b="b" l="l" r="r" t="t"/>
              <a:pathLst>
                <a:path extrusionOk="0" h="18" w="49">
                  <a:moveTo>
                    <a:pt x="0" y="1"/>
                  </a:moveTo>
                  <a:cubicBezTo>
                    <a:pt x="17" y="9"/>
                    <a:pt x="16" y="18"/>
                    <a:pt x="27" y="18"/>
                  </a:cubicBezTo>
                  <a:cubicBezTo>
                    <a:pt x="31" y="18"/>
                    <a:pt x="38" y="16"/>
                    <a:pt x="48" y="13"/>
                  </a:cubicBezTo>
                  <a:cubicBezTo>
                    <a:pt x="24"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9"/>
            <p:cNvSpPr/>
            <p:nvPr/>
          </p:nvSpPr>
          <p:spPr>
            <a:xfrm>
              <a:off x="5109050" y="2671675"/>
              <a:ext cx="500" cy="1450"/>
            </a:xfrm>
            <a:custGeom>
              <a:rect b="b" l="l" r="r" t="t"/>
              <a:pathLst>
                <a:path extrusionOk="0" h="58" w="20">
                  <a:moveTo>
                    <a:pt x="9" y="9"/>
                  </a:moveTo>
                  <a:cubicBezTo>
                    <a:pt x="1" y="9"/>
                    <a:pt x="3" y="14"/>
                    <a:pt x="6" y="14"/>
                  </a:cubicBezTo>
                  <a:cubicBezTo>
                    <a:pt x="7" y="14"/>
                    <a:pt x="9" y="13"/>
                    <a:pt x="9" y="9"/>
                  </a:cubicBezTo>
                  <a:close/>
                  <a:moveTo>
                    <a:pt x="13" y="1"/>
                  </a:moveTo>
                  <a:cubicBezTo>
                    <a:pt x="12" y="1"/>
                    <a:pt x="10" y="3"/>
                    <a:pt x="9" y="9"/>
                  </a:cubicBezTo>
                  <a:cubicBezTo>
                    <a:pt x="12" y="45"/>
                    <a:pt x="15" y="58"/>
                    <a:pt x="16" y="58"/>
                  </a:cubicBezTo>
                  <a:cubicBezTo>
                    <a:pt x="19" y="58"/>
                    <a:pt x="18"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7" name="Google Shape;3327;p9"/>
            <p:cNvSpPr/>
            <p:nvPr/>
          </p:nvSpPr>
          <p:spPr>
            <a:xfrm>
              <a:off x="5108375" y="2672475"/>
              <a:ext cx="1200" cy="325"/>
            </a:xfrm>
            <a:custGeom>
              <a:rect b="b" l="l" r="r" t="t"/>
              <a:pathLst>
                <a:path extrusionOk="0" h="13" w="48">
                  <a:moveTo>
                    <a:pt x="48" y="1"/>
                  </a:moveTo>
                  <a:lnTo>
                    <a:pt x="0" y="13"/>
                  </a:lnTo>
                  <a:cubicBezTo>
                    <a:pt x="36" y="13"/>
                    <a:pt x="48" y="13"/>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8" name="Google Shape;3328;p9"/>
            <p:cNvSpPr/>
            <p:nvPr/>
          </p:nvSpPr>
          <p:spPr>
            <a:xfrm>
              <a:off x="5113025" y="2673675"/>
              <a:ext cx="2200" cy="675"/>
            </a:xfrm>
            <a:custGeom>
              <a:rect b="b" l="l" r="r" t="t"/>
              <a:pathLst>
                <a:path extrusionOk="0" h="27" w="88">
                  <a:moveTo>
                    <a:pt x="88" y="0"/>
                  </a:moveTo>
                  <a:cubicBezTo>
                    <a:pt x="88" y="0"/>
                    <a:pt x="0" y="27"/>
                    <a:pt x="5" y="27"/>
                  </a:cubicBezTo>
                  <a:cubicBezTo>
                    <a:pt x="6" y="27"/>
                    <a:pt x="10" y="26"/>
                    <a:pt x="16" y="24"/>
                  </a:cubicBezTo>
                  <a:cubicBezTo>
                    <a:pt x="40" y="12"/>
                    <a:pt x="64" y="12"/>
                    <a:pt x="8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9"/>
            <p:cNvSpPr/>
            <p:nvPr/>
          </p:nvSpPr>
          <p:spPr>
            <a:xfrm>
              <a:off x="5105175" y="2671200"/>
              <a:ext cx="775" cy="650"/>
            </a:xfrm>
            <a:custGeom>
              <a:rect b="b" l="l" r="r" t="t"/>
              <a:pathLst>
                <a:path extrusionOk="0" h="26" w="31">
                  <a:moveTo>
                    <a:pt x="29" y="1"/>
                  </a:moveTo>
                  <a:cubicBezTo>
                    <a:pt x="28" y="1"/>
                    <a:pt x="23" y="5"/>
                    <a:pt x="9" y="16"/>
                  </a:cubicBezTo>
                  <a:cubicBezTo>
                    <a:pt x="2" y="23"/>
                    <a:pt x="0" y="25"/>
                    <a:pt x="1" y="25"/>
                  </a:cubicBezTo>
                  <a:cubicBezTo>
                    <a:pt x="3" y="25"/>
                    <a:pt x="31"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9"/>
            <p:cNvSpPr/>
            <p:nvPr/>
          </p:nvSpPr>
          <p:spPr>
            <a:xfrm>
              <a:off x="5101225" y="2670700"/>
              <a:ext cx="1800" cy="625"/>
            </a:xfrm>
            <a:custGeom>
              <a:rect b="b" l="l" r="r" t="t"/>
              <a:pathLst>
                <a:path extrusionOk="0" h="25" w="72">
                  <a:moveTo>
                    <a:pt x="72" y="0"/>
                  </a:moveTo>
                  <a:cubicBezTo>
                    <a:pt x="48" y="0"/>
                    <a:pt x="24" y="12"/>
                    <a:pt x="0" y="12"/>
                  </a:cubicBezTo>
                  <a:cubicBezTo>
                    <a:pt x="24" y="24"/>
                    <a:pt x="48" y="24"/>
                    <a:pt x="72" y="24"/>
                  </a:cubicBezTo>
                  <a:cubicBezTo>
                    <a:pt x="72" y="24"/>
                    <a:pt x="72" y="12"/>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9"/>
            <p:cNvSpPr/>
            <p:nvPr/>
          </p:nvSpPr>
          <p:spPr>
            <a:xfrm>
              <a:off x="5105975" y="2671875"/>
              <a:ext cx="800" cy="650"/>
            </a:xfrm>
            <a:custGeom>
              <a:rect b="b" l="l" r="r" t="t"/>
              <a:pathLst>
                <a:path extrusionOk="0" h="26" w="32">
                  <a:moveTo>
                    <a:pt x="1" y="1"/>
                  </a:moveTo>
                  <a:lnTo>
                    <a:pt x="1" y="1"/>
                  </a:lnTo>
                  <a:cubicBezTo>
                    <a:pt x="14" y="19"/>
                    <a:pt x="23" y="25"/>
                    <a:pt x="26" y="25"/>
                  </a:cubicBezTo>
                  <a:cubicBezTo>
                    <a:pt x="31" y="25"/>
                    <a:pt x="23" y="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9"/>
            <p:cNvSpPr/>
            <p:nvPr/>
          </p:nvSpPr>
          <p:spPr>
            <a:xfrm>
              <a:off x="5105350" y="2672350"/>
              <a:ext cx="950" cy="150"/>
            </a:xfrm>
            <a:custGeom>
              <a:rect b="b" l="l" r="r" t="t"/>
              <a:pathLst>
                <a:path extrusionOk="0" h="6" w="38">
                  <a:moveTo>
                    <a:pt x="3" y="0"/>
                  </a:moveTo>
                  <a:lnTo>
                    <a:pt x="3" y="0"/>
                  </a:lnTo>
                  <a:cubicBezTo>
                    <a:pt x="1" y="0"/>
                    <a:pt x="30" y="6"/>
                    <a:pt x="38" y="6"/>
                  </a:cubicBezTo>
                  <a:cubicBezTo>
                    <a:pt x="14" y="2"/>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9"/>
            <p:cNvSpPr/>
            <p:nvPr/>
          </p:nvSpPr>
          <p:spPr>
            <a:xfrm>
              <a:off x="5109250" y="2673375"/>
              <a:ext cx="1825" cy="1225"/>
            </a:xfrm>
            <a:custGeom>
              <a:rect b="b" l="l" r="r" t="t"/>
              <a:pathLst>
                <a:path extrusionOk="0" h="49" w="73">
                  <a:moveTo>
                    <a:pt x="72" y="1"/>
                  </a:moveTo>
                  <a:lnTo>
                    <a:pt x="72" y="1"/>
                  </a:lnTo>
                  <a:cubicBezTo>
                    <a:pt x="48" y="12"/>
                    <a:pt x="1" y="24"/>
                    <a:pt x="37" y="48"/>
                  </a:cubicBezTo>
                  <a:cubicBezTo>
                    <a:pt x="60" y="36"/>
                    <a:pt x="37" y="24"/>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9"/>
            <p:cNvSpPr/>
            <p:nvPr/>
          </p:nvSpPr>
          <p:spPr>
            <a:xfrm>
              <a:off x="5107650" y="2673025"/>
              <a:ext cx="750" cy="375"/>
            </a:xfrm>
            <a:custGeom>
              <a:rect b="b" l="l" r="r" t="t"/>
              <a:pathLst>
                <a:path extrusionOk="0" h="15" w="30">
                  <a:moveTo>
                    <a:pt x="4" y="1"/>
                  </a:moveTo>
                  <a:cubicBezTo>
                    <a:pt x="0" y="1"/>
                    <a:pt x="4" y="4"/>
                    <a:pt x="29" y="15"/>
                  </a:cubicBezTo>
                  <a:cubicBezTo>
                    <a:pt x="29" y="8"/>
                    <a:pt x="9"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9"/>
            <p:cNvSpPr/>
            <p:nvPr/>
          </p:nvSpPr>
          <p:spPr>
            <a:xfrm>
              <a:off x="5106875" y="2673075"/>
              <a:ext cx="925" cy="325"/>
            </a:xfrm>
            <a:custGeom>
              <a:rect b="b" l="l" r="r" t="t"/>
              <a:pathLst>
                <a:path extrusionOk="0" h="13" w="37">
                  <a:moveTo>
                    <a:pt x="1" y="13"/>
                  </a:moveTo>
                  <a:cubicBezTo>
                    <a:pt x="36" y="1"/>
                    <a:pt x="1" y="13"/>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9"/>
            <p:cNvSpPr/>
            <p:nvPr/>
          </p:nvSpPr>
          <p:spPr>
            <a:xfrm>
              <a:off x="5100325" y="2671875"/>
              <a:ext cx="2475" cy="600"/>
            </a:xfrm>
            <a:custGeom>
              <a:rect b="b" l="l" r="r" t="t"/>
              <a:pathLst>
                <a:path extrusionOk="0" h="24" w="99">
                  <a:moveTo>
                    <a:pt x="60" y="1"/>
                  </a:moveTo>
                  <a:cubicBezTo>
                    <a:pt x="48" y="13"/>
                    <a:pt x="24" y="13"/>
                    <a:pt x="1" y="13"/>
                  </a:cubicBezTo>
                  <a:cubicBezTo>
                    <a:pt x="38" y="20"/>
                    <a:pt x="60" y="23"/>
                    <a:pt x="72" y="23"/>
                  </a:cubicBezTo>
                  <a:cubicBezTo>
                    <a:pt x="99" y="23"/>
                    <a:pt x="77" y="9"/>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9"/>
            <p:cNvSpPr/>
            <p:nvPr/>
          </p:nvSpPr>
          <p:spPr>
            <a:xfrm>
              <a:off x="5094975" y="2671600"/>
              <a:ext cx="175" cy="225"/>
            </a:xfrm>
            <a:custGeom>
              <a:rect b="b" l="l" r="r" t="t"/>
              <a:pathLst>
                <a:path extrusionOk="0" h="9" w="7">
                  <a:moveTo>
                    <a:pt x="0" y="0"/>
                  </a:moveTo>
                  <a:cubicBezTo>
                    <a:pt x="0" y="6"/>
                    <a:pt x="3" y="9"/>
                    <a:pt x="5" y="9"/>
                  </a:cubicBezTo>
                  <a:cubicBezTo>
                    <a:pt x="6" y="9"/>
                    <a:pt x="6" y="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9"/>
            <p:cNvSpPr/>
            <p:nvPr/>
          </p:nvSpPr>
          <p:spPr>
            <a:xfrm>
              <a:off x="5102225" y="2672475"/>
              <a:ext cx="1125" cy="300"/>
            </a:xfrm>
            <a:custGeom>
              <a:rect b="b" l="l" r="r" t="t"/>
              <a:pathLst>
                <a:path extrusionOk="0" h="12" w="45">
                  <a:moveTo>
                    <a:pt x="8" y="1"/>
                  </a:moveTo>
                  <a:cubicBezTo>
                    <a:pt x="0" y="1"/>
                    <a:pt x="8" y="6"/>
                    <a:pt x="11" y="6"/>
                  </a:cubicBezTo>
                  <a:cubicBezTo>
                    <a:pt x="12" y="6"/>
                    <a:pt x="12" y="5"/>
                    <a:pt x="8" y="1"/>
                  </a:cubicBezTo>
                  <a:lnTo>
                    <a:pt x="8" y="1"/>
                  </a:lnTo>
                  <a:cubicBezTo>
                    <a:pt x="28" y="9"/>
                    <a:pt x="37" y="11"/>
                    <a:pt x="40" y="11"/>
                  </a:cubicBezTo>
                  <a:cubicBezTo>
                    <a:pt x="45" y="11"/>
                    <a:pt x="24"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9"/>
            <p:cNvSpPr/>
            <p:nvPr/>
          </p:nvSpPr>
          <p:spPr>
            <a:xfrm>
              <a:off x="5098550" y="2671475"/>
              <a:ext cx="900" cy="425"/>
            </a:xfrm>
            <a:custGeom>
              <a:rect b="b" l="l" r="r" t="t"/>
              <a:pathLst>
                <a:path extrusionOk="0" h="17" w="36">
                  <a:moveTo>
                    <a:pt x="11" y="0"/>
                  </a:moveTo>
                  <a:cubicBezTo>
                    <a:pt x="7" y="0"/>
                    <a:pt x="4" y="2"/>
                    <a:pt x="0" y="5"/>
                  </a:cubicBezTo>
                  <a:cubicBezTo>
                    <a:pt x="12" y="5"/>
                    <a:pt x="24" y="17"/>
                    <a:pt x="36" y="17"/>
                  </a:cubicBezTo>
                  <a:cubicBezTo>
                    <a:pt x="27" y="9"/>
                    <a:pt x="19"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9"/>
            <p:cNvSpPr/>
            <p:nvPr/>
          </p:nvSpPr>
          <p:spPr>
            <a:xfrm>
              <a:off x="5103900" y="2672175"/>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9"/>
            <p:cNvSpPr/>
            <p:nvPr/>
          </p:nvSpPr>
          <p:spPr>
            <a:xfrm>
              <a:off x="5102875" y="2672175"/>
              <a:ext cx="1175" cy="375"/>
            </a:xfrm>
            <a:custGeom>
              <a:rect b="b" l="l" r="r" t="t"/>
              <a:pathLst>
                <a:path extrusionOk="0" h="15" w="47">
                  <a:moveTo>
                    <a:pt x="41" y="1"/>
                  </a:moveTo>
                  <a:lnTo>
                    <a:pt x="41" y="1"/>
                  </a:lnTo>
                  <a:cubicBezTo>
                    <a:pt x="0" y="8"/>
                    <a:pt x="11" y="15"/>
                    <a:pt x="24" y="15"/>
                  </a:cubicBezTo>
                  <a:cubicBezTo>
                    <a:pt x="35" y="15"/>
                    <a:pt x="47" y="11"/>
                    <a:pt x="4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9"/>
            <p:cNvSpPr/>
            <p:nvPr/>
          </p:nvSpPr>
          <p:spPr>
            <a:xfrm>
              <a:off x="5091650" y="2671875"/>
              <a:ext cx="5200" cy="2725"/>
            </a:xfrm>
            <a:custGeom>
              <a:rect b="b" l="l" r="r" t="t"/>
              <a:pathLst>
                <a:path extrusionOk="0" h="109" w="208">
                  <a:moveTo>
                    <a:pt x="145" y="61"/>
                  </a:moveTo>
                  <a:cubicBezTo>
                    <a:pt x="143" y="62"/>
                    <a:pt x="138" y="63"/>
                    <a:pt x="131" y="63"/>
                  </a:cubicBezTo>
                  <a:lnTo>
                    <a:pt x="131" y="63"/>
                  </a:lnTo>
                  <a:cubicBezTo>
                    <a:pt x="134" y="63"/>
                    <a:pt x="139" y="62"/>
                    <a:pt x="145" y="61"/>
                  </a:cubicBezTo>
                  <a:close/>
                  <a:moveTo>
                    <a:pt x="133" y="1"/>
                  </a:moveTo>
                  <a:cubicBezTo>
                    <a:pt x="133" y="13"/>
                    <a:pt x="121" y="25"/>
                    <a:pt x="98" y="25"/>
                  </a:cubicBezTo>
                  <a:cubicBezTo>
                    <a:pt x="98" y="25"/>
                    <a:pt x="167" y="45"/>
                    <a:pt x="152" y="57"/>
                  </a:cubicBezTo>
                  <a:lnTo>
                    <a:pt x="152" y="57"/>
                  </a:lnTo>
                  <a:cubicBezTo>
                    <a:pt x="152" y="57"/>
                    <a:pt x="153" y="57"/>
                    <a:pt x="153" y="57"/>
                  </a:cubicBezTo>
                  <a:lnTo>
                    <a:pt x="153" y="57"/>
                  </a:lnTo>
                  <a:cubicBezTo>
                    <a:pt x="154" y="57"/>
                    <a:pt x="153" y="58"/>
                    <a:pt x="145" y="61"/>
                  </a:cubicBezTo>
                  <a:cubicBezTo>
                    <a:pt x="148" y="59"/>
                    <a:pt x="151" y="58"/>
                    <a:pt x="152" y="57"/>
                  </a:cubicBezTo>
                  <a:lnTo>
                    <a:pt x="152" y="57"/>
                  </a:lnTo>
                  <a:cubicBezTo>
                    <a:pt x="147" y="58"/>
                    <a:pt x="131" y="62"/>
                    <a:pt x="127" y="63"/>
                  </a:cubicBezTo>
                  <a:lnTo>
                    <a:pt x="127" y="63"/>
                  </a:lnTo>
                  <a:cubicBezTo>
                    <a:pt x="127" y="63"/>
                    <a:pt x="128" y="63"/>
                    <a:pt x="129" y="63"/>
                  </a:cubicBezTo>
                  <a:cubicBezTo>
                    <a:pt x="129" y="63"/>
                    <a:pt x="130" y="63"/>
                    <a:pt x="131" y="63"/>
                  </a:cubicBezTo>
                  <a:lnTo>
                    <a:pt x="131" y="63"/>
                  </a:lnTo>
                  <a:cubicBezTo>
                    <a:pt x="128" y="64"/>
                    <a:pt x="126" y="64"/>
                    <a:pt x="125" y="64"/>
                  </a:cubicBezTo>
                  <a:cubicBezTo>
                    <a:pt x="125" y="64"/>
                    <a:pt x="125" y="64"/>
                    <a:pt x="127" y="63"/>
                  </a:cubicBezTo>
                  <a:lnTo>
                    <a:pt x="127" y="63"/>
                  </a:lnTo>
                  <a:cubicBezTo>
                    <a:pt x="114" y="63"/>
                    <a:pt x="96" y="62"/>
                    <a:pt x="79" y="62"/>
                  </a:cubicBezTo>
                  <a:cubicBezTo>
                    <a:pt x="40" y="62"/>
                    <a:pt x="1" y="68"/>
                    <a:pt x="14" y="108"/>
                  </a:cubicBezTo>
                  <a:cubicBezTo>
                    <a:pt x="26" y="108"/>
                    <a:pt x="50" y="96"/>
                    <a:pt x="62" y="96"/>
                  </a:cubicBezTo>
                  <a:cubicBezTo>
                    <a:pt x="62" y="104"/>
                    <a:pt x="79" y="109"/>
                    <a:pt x="99" y="109"/>
                  </a:cubicBezTo>
                  <a:cubicBezTo>
                    <a:pt x="145" y="109"/>
                    <a:pt x="207" y="83"/>
                    <a:pt x="1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9"/>
            <p:cNvSpPr/>
            <p:nvPr/>
          </p:nvSpPr>
          <p:spPr>
            <a:xfrm>
              <a:off x="5094975" y="2671350"/>
              <a:ext cx="2550" cy="700"/>
            </a:xfrm>
            <a:custGeom>
              <a:rect b="b" l="l" r="r" t="t"/>
              <a:pathLst>
                <a:path extrusionOk="0" h="28" w="102">
                  <a:moveTo>
                    <a:pt x="34" y="0"/>
                  </a:moveTo>
                  <a:cubicBezTo>
                    <a:pt x="20" y="0"/>
                    <a:pt x="7" y="6"/>
                    <a:pt x="0" y="22"/>
                  </a:cubicBezTo>
                  <a:cubicBezTo>
                    <a:pt x="0" y="22"/>
                    <a:pt x="48" y="27"/>
                    <a:pt x="73" y="27"/>
                  </a:cubicBezTo>
                  <a:cubicBezTo>
                    <a:pt x="85" y="27"/>
                    <a:pt x="92" y="26"/>
                    <a:pt x="84" y="22"/>
                  </a:cubicBezTo>
                  <a:lnTo>
                    <a:pt x="84" y="22"/>
                  </a:lnTo>
                  <a:cubicBezTo>
                    <a:pt x="90" y="25"/>
                    <a:pt x="93" y="26"/>
                    <a:pt x="95" y="26"/>
                  </a:cubicBezTo>
                  <a:cubicBezTo>
                    <a:pt x="102" y="26"/>
                    <a:pt x="64"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9"/>
            <p:cNvSpPr/>
            <p:nvPr/>
          </p:nvSpPr>
          <p:spPr>
            <a:xfrm>
              <a:off x="5097350" y="2671850"/>
              <a:ext cx="3000" cy="1550"/>
            </a:xfrm>
            <a:custGeom>
              <a:rect b="b" l="l" r="r" t="t"/>
              <a:pathLst>
                <a:path extrusionOk="0" h="62" w="120">
                  <a:moveTo>
                    <a:pt x="84" y="0"/>
                  </a:moveTo>
                  <a:cubicBezTo>
                    <a:pt x="84" y="0"/>
                    <a:pt x="84" y="1"/>
                    <a:pt x="86" y="3"/>
                  </a:cubicBezTo>
                  <a:lnTo>
                    <a:pt x="86" y="3"/>
                  </a:lnTo>
                  <a:cubicBezTo>
                    <a:pt x="86" y="1"/>
                    <a:pt x="85" y="0"/>
                    <a:pt x="84" y="0"/>
                  </a:cubicBezTo>
                  <a:close/>
                  <a:moveTo>
                    <a:pt x="1" y="2"/>
                  </a:moveTo>
                  <a:cubicBezTo>
                    <a:pt x="42" y="12"/>
                    <a:pt x="69" y="19"/>
                    <a:pt x="84" y="23"/>
                  </a:cubicBezTo>
                  <a:lnTo>
                    <a:pt x="84" y="23"/>
                  </a:lnTo>
                  <a:cubicBezTo>
                    <a:pt x="88" y="18"/>
                    <a:pt x="100" y="14"/>
                    <a:pt x="120" y="14"/>
                  </a:cubicBezTo>
                  <a:cubicBezTo>
                    <a:pt x="100" y="10"/>
                    <a:pt x="90" y="6"/>
                    <a:pt x="86" y="3"/>
                  </a:cubicBezTo>
                  <a:lnTo>
                    <a:pt x="86" y="3"/>
                  </a:lnTo>
                  <a:cubicBezTo>
                    <a:pt x="87" y="5"/>
                    <a:pt x="86" y="9"/>
                    <a:pt x="84" y="14"/>
                  </a:cubicBezTo>
                  <a:cubicBezTo>
                    <a:pt x="84" y="14"/>
                    <a:pt x="48" y="2"/>
                    <a:pt x="1" y="2"/>
                  </a:cubicBezTo>
                  <a:close/>
                  <a:moveTo>
                    <a:pt x="84" y="23"/>
                  </a:moveTo>
                  <a:lnTo>
                    <a:pt x="84" y="23"/>
                  </a:lnTo>
                  <a:cubicBezTo>
                    <a:pt x="83" y="24"/>
                    <a:pt x="82" y="26"/>
                    <a:pt x="82" y="27"/>
                  </a:cubicBezTo>
                  <a:lnTo>
                    <a:pt x="82" y="27"/>
                  </a:lnTo>
                  <a:cubicBezTo>
                    <a:pt x="91" y="27"/>
                    <a:pt x="99" y="28"/>
                    <a:pt x="102" y="28"/>
                  </a:cubicBezTo>
                  <a:cubicBezTo>
                    <a:pt x="105" y="28"/>
                    <a:pt x="102" y="27"/>
                    <a:pt x="84" y="23"/>
                  </a:cubicBezTo>
                  <a:close/>
                  <a:moveTo>
                    <a:pt x="72" y="27"/>
                  </a:moveTo>
                  <a:cubicBezTo>
                    <a:pt x="46" y="27"/>
                    <a:pt x="19" y="32"/>
                    <a:pt x="48" y="62"/>
                  </a:cubicBezTo>
                  <a:cubicBezTo>
                    <a:pt x="55" y="62"/>
                    <a:pt x="59" y="61"/>
                    <a:pt x="62" y="60"/>
                  </a:cubicBezTo>
                  <a:lnTo>
                    <a:pt x="62" y="60"/>
                  </a:lnTo>
                  <a:cubicBezTo>
                    <a:pt x="81" y="57"/>
                    <a:pt x="98" y="47"/>
                    <a:pt x="108" y="38"/>
                  </a:cubicBezTo>
                  <a:cubicBezTo>
                    <a:pt x="91" y="38"/>
                    <a:pt x="82" y="33"/>
                    <a:pt x="82" y="27"/>
                  </a:cubicBezTo>
                  <a:lnTo>
                    <a:pt x="82" y="27"/>
                  </a:lnTo>
                  <a:cubicBezTo>
                    <a:pt x="79" y="27"/>
                    <a:pt x="75" y="27"/>
                    <a:pt x="72" y="2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9"/>
            <p:cNvSpPr/>
            <p:nvPr/>
          </p:nvSpPr>
          <p:spPr>
            <a:xfrm>
              <a:off x="5108950" y="2675450"/>
              <a:ext cx="325" cy="25"/>
            </a:xfrm>
            <a:custGeom>
              <a:rect b="b" l="l" r="r" t="t"/>
              <a:pathLst>
                <a:path extrusionOk="0" h="1" w="13">
                  <a:moveTo>
                    <a:pt x="13" y="1"/>
                  </a:moveTo>
                  <a:cubicBezTo>
                    <a:pt x="1" y="1"/>
                    <a:pt x="1" y="1"/>
                    <a:pt x="1" y="1"/>
                  </a:cubicBezTo>
                  <a:cubicBezTo>
                    <a:pt x="1" y="1"/>
                    <a:pt x="1"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6" name="Google Shape;3346;p9"/>
            <p:cNvSpPr/>
            <p:nvPr/>
          </p:nvSpPr>
          <p:spPr>
            <a:xfrm>
              <a:off x="5107400" y="2673675"/>
              <a:ext cx="2150" cy="1400"/>
            </a:xfrm>
            <a:custGeom>
              <a:rect b="b" l="l" r="r" t="t"/>
              <a:pathLst>
                <a:path extrusionOk="0" h="56" w="86">
                  <a:moveTo>
                    <a:pt x="3" y="0"/>
                  </a:moveTo>
                  <a:lnTo>
                    <a:pt x="3" y="0"/>
                  </a:lnTo>
                  <a:cubicBezTo>
                    <a:pt x="1" y="3"/>
                    <a:pt x="3" y="6"/>
                    <a:pt x="8" y="11"/>
                  </a:cubicBezTo>
                  <a:lnTo>
                    <a:pt x="8" y="11"/>
                  </a:lnTo>
                  <a:cubicBezTo>
                    <a:pt x="6" y="7"/>
                    <a:pt x="5" y="4"/>
                    <a:pt x="3" y="0"/>
                  </a:cubicBezTo>
                  <a:close/>
                  <a:moveTo>
                    <a:pt x="8" y="11"/>
                  </a:moveTo>
                  <a:cubicBezTo>
                    <a:pt x="27" y="47"/>
                    <a:pt x="50" y="56"/>
                    <a:pt x="65" y="56"/>
                  </a:cubicBezTo>
                  <a:cubicBezTo>
                    <a:pt x="79" y="56"/>
                    <a:pt x="86" y="48"/>
                    <a:pt x="75" y="48"/>
                  </a:cubicBezTo>
                  <a:cubicBezTo>
                    <a:pt x="84" y="48"/>
                    <a:pt x="27" y="26"/>
                    <a:pt x="8" y="1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7" name="Google Shape;3347;p9"/>
            <p:cNvSpPr/>
            <p:nvPr/>
          </p:nvSpPr>
          <p:spPr>
            <a:xfrm>
              <a:off x="5102125" y="2673675"/>
              <a:ext cx="1500" cy="625"/>
            </a:xfrm>
            <a:custGeom>
              <a:rect b="b" l="l" r="r" t="t"/>
              <a:pathLst>
                <a:path extrusionOk="0" h="25" w="60">
                  <a:moveTo>
                    <a:pt x="60" y="0"/>
                  </a:moveTo>
                  <a:cubicBezTo>
                    <a:pt x="48" y="0"/>
                    <a:pt x="24" y="0"/>
                    <a:pt x="0" y="12"/>
                  </a:cubicBezTo>
                  <a:cubicBezTo>
                    <a:pt x="12" y="12"/>
                    <a:pt x="24" y="24"/>
                    <a:pt x="36" y="24"/>
                  </a:cubicBezTo>
                  <a:cubicBezTo>
                    <a:pt x="36" y="24"/>
                    <a:pt x="60" y="24"/>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9"/>
            <p:cNvSpPr/>
            <p:nvPr/>
          </p:nvSpPr>
          <p:spPr>
            <a:xfrm>
              <a:off x="5094075" y="2671000"/>
              <a:ext cx="925" cy="625"/>
            </a:xfrm>
            <a:custGeom>
              <a:rect b="b" l="l" r="r" t="t"/>
              <a:pathLst>
                <a:path extrusionOk="0" h="25" w="37">
                  <a:moveTo>
                    <a:pt x="36" y="0"/>
                  </a:moveTo>
                  <a:cubicBezTo>
                    <a:pt x="24" y="12"/>
                    <a:pt x="12" y="12"/>
                    <a:pt x="1" y="24"/>
                  </a:cubicBezTo>
                  <a:cubicBezTo>
                    <a:pt x="7" y="21"/>
                    <a:pt x="12" y="20"/>
                    <a:pt x="16" y="20"/>
                  </a:cubicBezTo>
                  <a:cubicBezTo>
                    <a:pt x="21" y="20"/>
                    <a:pt x="24" y="21"/>
                    <a:pt x="27" y="21"/>
                  </a:cubicBezTo>
                  <a:cubicBezTo>
                    <a:pt x="33" y="21"/>
                    <a:pt x="36" y="18"/>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9"/>
            <p:cNvSpPr/>
            <p:nvPr/>
          </p:nvSpPr>
          <p:spPr>
            <a:xfrm>
              <a:off x="5092300" y="2671000"/>
              <a:ext cx="600" cy="350"/>
            </a:xfrm>
            <a:custGeom>
              <a:rect b="b" l="l" r="r" t="t"/>
              <a:pathLst>
                <a:path extrusionOk="0" h="14" w="24">
                  <a:moveTo>
                    <a:pt x="24" y="0"/>
                  </a:moveTo>
                  <a:cubicBezTo>
                    <a:pt x="10" y="7"/>
                    <a:pt x="0" y="14"/>
                    <a:pt x="1" y="14"/>
                  </a:cubicBezTo>
                  <a:cubicBezTo>
                    <a:pt x="2" y="14"/>
                    <a:pt x="9" y="1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9"/>
            <p:cNvSpPr/>
            <p:nvPr/>
          </p:nvSpPr>
          <p:spPr>
            <a:xfrm>
              <a:off x="4973825" y="2667425"/>
              <a:ext cx="325" cy="325"/>
            </a:xfrm>
            <a:custGeom>
              <a:rect b="b" l="l" r="r" t="t"/>
              <a:pathLst>
                <a:path extrusionOk="0" h="13" w="13">
                  <a:moveTo>
                    <a:pt x="12" y="0"/>
                  </a:moveTo>
                  <a:cubicBezTo>
                    <a:pt x="12" y="12"/>
                    <a:pt x="0" y="12"/>
                    <a:pt x="12" y="12"/>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9"/>
            <p:cNvSpPr/>
            <p:nvPr/>
          </p:nvSpPr>
          <p:spPr>
            <a:xfrm>
              <a:off x="5038425" y="2666400"/>
              <a:ext cx="1200" cy="875"/>
            </a:xfrm>
            <a:custGeom>
              <a:rect b="b" l="l" r="r" t="t"/>
              <a:pathLst>
                <a:path extrusionOk="0" h="35" w="48">
                  <a:moveTo>
                    <a:pt x="17" y="1"/>
                  </a:moveTo>
                  <a:cubicBezTo>
                    <a:pt x="12" y="1"/>
                    <a:pt x="6" y="2"/>
                    <a:pt x="0" y="6"/>
                  </a:cubicBezTo>
                  <a:cubicBezTo>
                    <a:pt x="0" y="23"/>
                    <a:pt x="13" y="34"/>
                    <a:pt x="29" y="34"/>
                  </a:cubicBezTo>
                  <a:cubicBezTo>
                    <a:pt x="35" y="34"/>
                    <a:pt x="41" y="33"/>
                    <a:pt x="48" y="29"/>
                  </a:cubicBezTo>
                  <a:cubicBezTo>
                    <a:pt x="39" y="12"/>
                    <a:pt x="30"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9"/>
            <p:cNvSpPr/>
            <p:nvPr/>
          </p:nvSpPr>
          <p:spPr>
            <a:xfrm>
              <a:off x="5003300" y="2666825"/>
              <a:ext cx="1500" cy="625"/>
            </a:xfrm>
            <a:custGeom>
              <a:rect b="b" l="l" r="r" t="t"/>
              <a:pathLst>
                <a:path extrusionOk="0" h="25" w="60">
                  <a:moveTo>
                    <a:pt x="0" y="24"/>
                  </a:moveTo>
                  <a:cubicBezTo>
                    <a:pt x="0" y="24"/>
                    <a:pt x="60" y="1"/>
                    <a:pt x="0" y="24"/>
                  </a:cubicBezTo>
                  <a:cubicBezTo>
                    <a:pt x="0" y="24"/>
                    <a:pt x="12" y="12"/>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9"/>
            <p:cNvSpPr/>
            <p:nvPr/>
          </p:nvSpPr>
          <p:spPr>
            <a:xfrm>
              <a:off x="4950600" y="2666525"/>
              <a:ext cx="925" cy="325"/>
            </a:xfrm>
            <a:custGeom>
              <a:rect b="b" l="l" r="r" t="t"/>
              <a:pathLst>
                <a:path extrusionOk="0" h="13" w="37">
                  <a:moveTo>
                    <a:pt x="25" y="1"/>
                  </a:moveTo>
                  <a:lnTo>
                    <a:pt x="1" y="13"/>
                  </a:lnTo>
                  <a:cubicBezTo>
                    <a:pt x="36" y="13"/>
                    <a:pt x="25"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9"/>
            <p:cNvSpPr/>
            <p:nvPr/>
          </p:nvSpPr>
          <p:spPr>
            <a:xfrm>
              <a:off x="5069075" y="2669500"/>
              <a:ext cx="1500" cy="450"/>
            </a:xfrm>
            <a:custGeom>
              <a:rect b="b" l="l" r="r" t="t"/>
              <a:pathLst>
                <a:path extrusionOk="0" h="18" w="60">
                  <a:moveTo>
                    <a:pt x="0" y="1"/>
                  </a:moveTo>
                  <a:cubicBezTo>
                    <a:pt x="17" y="9"/>
                    <a:pt x="34" y="18"/>
                    <a:pt x="47" y="18"/>
                  </a:cubicBezTo>
                  <a:cubicBezTo>
                    <a:pt x="52" y="18"/>
                    <a:pt x="56" y="16"/>
                    <a:pt x="60" y="13"/>
                  </a:cubicBezTo>
                  <a:cubicBezTo>
                    <a:pt x="36"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9"/>
            <p:cNvSpPr/>
            <p:nvPr/>
          </p:nvSpPr>
          <p:spPr>
            <a:xfrm>
              <a:off x="4972050" y="2662075"/>
              <a:ext cx="300" cy="300"/>
            </a:xfrm>
            <a:custGeom>
              <a:rect b="b" l="l" r="r" t="t"/>
              <a:pathLst>
                <a:path extrusionOk="0" h="12" w="12">
                  <a:moveTo>
                    <a:pt x="12" y="0"/>
                  </a:moveTo>
                  <a:cubicBezTo>
                    <a:pt x="0" y="12"/>
                    <a:pt x="0" y="12"/>
                    <a:pt x="0" y="12"/>
                  </a:cubicBezTo>
                  <a:cubicBezTo>
                    <a:pt x="12" y="12"/>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9"/>
            <p:cNvSpPr/>
            <p:nvPr/>
          </p:nvSpPr>
          <p:spPr>
            <a:xfrm>
              <a:off x="5067300" y="2669200"/>
              <a:ext cx="1800" cy="325"/>
            </a:xfrm>
            <a:custGeom>
              <a:rect b="b" l="l" r="r" t="t"/>
              <a:pathLst>
                <a:path extrusionOk="0" h="13" w="72">
                  <a:moveTo>
                    <a:pt x="0" y="1"/>
                  </a:moveTo>
                  <a:cubicBezTo>
                    <a:pt x="24" y="13"/>
                    <a:pt x="48" y="13"/>
                    <a:pt x="71" y="13"/>
                  </a:cubicBezTo>
                  <a:cubicBezTo>
                    <a:pt x="48" y="1"/>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9"/>
            <p:cNvSpPr/>
            <p:nvPr/>
          </p:nvSpPr>
          <p:spPr>
            <a:xfrm>
              <a:off x="4861300" y="2653725"/>
              <a:ext cx="925" cy="25"/>
            </a:xfrm>
            <a:custGeom>
              <a:rect b="b" l="l" r="r" t="t"/>
              <a:pathLst>
                <a:path extrusionOk="0" h="1" w="37">
                  <a:moveTo>
                    <a:pt x="1" y="1"/>
                  </a:moveTo>
                  <a:cubicBezTo>
                    <a:pt x="13" y="1"/>
                    <a:pt x="25" y="1"/>
                    <a:pt x="37" y="1"/>
                  </a:cubicBezTo>
                  <a:cubicBezTo>
                    <a:pt x="37" y="1"/>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9"/>
            <p:cNvSpPr/>
            <p:nvPr/>
          </p:nvSpPr>
          <p:spPr>
            <a:xfrm>
              <a:off x="5083950" y="2670400"/>
              <a:ext cx="625" cy="25"/>
            </a:xfrm>
            <a:custGeom>
              <a:rect b="b" l="l" r="r" t="t"/>
              <a:pathLst>
                <a:path extrusionOk="0" h="1" w="25">
                  <a:moveTo>
                    <a:pt x="1" y="0"/>
                  </a:moveTo>
                  <a:cubicBezTo>
                    <a:pt x="25"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9"/>
            <p:cNvSpPr/>
            <p:nvPr/>
          </p:nvSpPr>
          <p:spPr>
            <a:xfrm>
              <a:off x="5062525" y="2671875"/>
              <a:ext cx="25" cy="325"/>
            </a:xfrm>
            <a:custGeom>
              <a:rect b="b" l="l" r="r" t="t"/>
              <a:pathLst>
                <a:path extrusionOk="0" h="13" w="1">
                  <a:moveTo>
                    <a:pt x="1" y="1"/>
                  </a:moveTo>
                  <a:lnTo>
                    <a:pt x="1" y="1"/>
                  </a:lnTo>
                  <a:cubicBezTo>
                    <a:pt x="1" y="13"/>
                    <a:pt x="1"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9"/>
            <p:cNvSpPr/>
            <p:nvPr/>
          </p:nvSpPr>
          <p:spPr>
            <a:xfrm>
              <a:off x="5084550" y="2670400"/>
              <a:ext cx="625" cy="325"/>
            </a:xfrm>
            <a:custGeom>
              <a:rect b="b" l="l" r="r" t="t"/>
              <a:pathLst>
                <a:path extrusionOk="0" h="13" w="25">
                  <a:moveTo>
                    <a:pt x="1" y="0"/>
                  </a:moveTo>
                  <a:cubicBezTo>
                    <a:pt x="12" y="0"/>
                    <a:pt x="12" y="0"/>
                    <a:pt x="12" y="12"/>
                  </a:cubicBezTo>
                  <a:cubicBezTo>
                    <a:pt x="24" y="0"/>
                    <a:pt x="24"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9"/>
            <p:cNvSpPr/>
            <p:nvPr/>
          </p:nvSpPr>
          <p:spPr>
            <a:xfrm>
              <a:off x="5082475" y="2670100"/>
              <a:ext cx="1500" cy="325"/>
            </a:xfrm>
            <a:custGeom>
              <a:rect b="b" l="l" r="r" t="t"/>
              <a:pathLst>
                <a:path extrusionOk="0" h="13" w="60">
                  <a:moveTo>
                    <a:pt x="60" y="12"/>
                  </a:moveTo>
                  <a:cubicBezTo>
                    <a:pt x="60" y="12"/>
                    <a:pt x="0" y="1"/>
                    <a:pt x="60" y="12"/>
                  </a:cubicBezTo>
                  <a:cubicBezTo>
                    <a:pt x="60" y="12"/>
                    <a:pt x="60" y="12"/>
                    <a:pt x="6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9"/>
            <p:cNvSpPr/>
            <p:nvPr/>
          </p:nvSpPr>
          <p:spPr>
            <a:xfrm>
              <a:off x="4918450" y="2662075"/>
              <a:ext cx="625" cy="25"/>
            </a:xfrm>
            <a:custGeom>
              <a:rect b="b" l="l" r="r" t="t"/>
              <a:pathLst>
                <a:path extrusionOk="0" h="1" w="25">
                  <a:moveTo>
                    <a:pt x="25" y="0"/>
                  </a:moveTo>
                  <a:cubicBezTo>
                    <a:pt x="25" y="0"/>
                    <a:pt x="13" y="0"/>
                    <a:pt x="13" y="0"/>
                  </a:cubicBezTo>
                  <a:cubicBezTo>
                    <a:pt x="1" y="0"/>
                    <a:pt x="1"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9"/>
            <p:cNvSpPr/>
            <p:nvPr/>
          </p:nvSpPr>
          <p:spPr>
            <a:xfrm>
              <a:off x="5027400" y="2671300"/>
              <a:ext cx="25" cy="325"/>
            </a:xfrm>
            <a:custGeom>
              <a:rect b="b" l="l" r="r" t="t"/>
              <a:pathLst>
                <a:path extrusionOk="0" h="13" w="1">
                  <a:moveTo>
                    <a:pt x="1" y="12"/>
                  </a:moveTo>
                  <a:cubicBezTo>
                    <a:pt x="1" y="0"/>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9"/>
            <p:cNvSpPr/>
            <p:nvPr/>
          </p:nvSpPr>
          <p:spPr>
            <a:xfrm>
              <a:off x="5025625" y="2669800"/>
              <a:ext cx="1800" cy="1825"/>
            </a:xfrm>
            <a:custGeom>
              <a:rect b="b" l="l" r="r" t="t"/>
              <a:pathLst>
                <a:path extrusionOk="0" h="73" w="72">
                  <a:moveTo>
                    <a:pt x="60" y="1"/>
                  </a:moveTo>
                  <a:cubicBezTo>
                    <a:pt x="36" y="24"/>
                    <a:pt x="24" y="48"/>
                    <a:pt x="0" y="72"/>
                  </a:cubicBezTo>
                  <a:cubicBezTo>
                    <a:pt x="24" y="60"/>
                    <a:pt x="48" y="60"/>
                    <a:pt x="72" y="60"/>
                  </a:cubicBezTo>
                  <a:cubicBezTo>
                    <a:pt x="60" y="48"/>
                    <a:pt x="60" y="24"/>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9"/>
            <p:cNvSpPr/>
            <p:nvPr/>
          </p:nvSpPr>
          <p:spPr>
            <a:xfrm>
              <a:off x="5002400" y="2668900"/>
              <a:ext cx="325" cy="325"/>
            </a:xfrm>
            <a:custGeom>
              <a:rect b="b" l="l" r="r" t="t"/>
              <a:pathLst>
                <a:path extrusionOk="0" h="13" w="13">
                  <a:moveTo>
                    <a:pt x="0" y="1"/>
                  </a:moveTo>
                  <a:cubicBezTo>
                    <a:pt x="0" y="1"/>
                    <a:pt x="0" y="1"/>
                    <a:pt x="12" y="13"/>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6" name="Google Shape;3366;p9"/>
            <p:cNvSpPr/>
            <p:nvPr/>
          </p:nvSpPr>
          <p:spPr>
            <a:xfrm>
              <a:off x="4951225" y="2666225"/>
              <a:ext cx="300" cy="175"/>
            </a:xfrm>
            <a:custGeom>
              <a:rect b="b" l="l" r="r" t="t"/>
              <a:pathLst>
                <a:path extrusionOk="0" h="7" w="12">
                  <a:moveTo>
                    <a:pt x="11" y="1"/>
                  </a:moveTo>
                  <a:cubicBezTo>
                    <a:pt x="4" y="1"/>
                    <a:pt x="1" y="6"/>
                    <a:pt x="4" y="6"/>
                  </a:cubicBezTo>
                  <a:cubicBezTo>
                    <a:pt x="5" y="6"/>
                    <a:pt x="8" y="5"/>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7" name="Google Shape;3367;p9"/>
            <p:cNvSpPr/>
            <p:nvPr/>
          </p:nvSpPr>
          <p:spPr>
            <a:xfrm>
              <a:off x="5055375" y="2673375"/>
              <a:ext cx="925" cy="325"/>
            </a:xfrm>
            <a:custGeom>
              <a:rect b="b" l="l" r="r" t="t"/>
              <a:pathLst>
                <a:path extrusionOk="0" h="13" w="37">
                  <a:moveTo>
                    <a:pt x="13" y="1"/>
                  </a:moveTo>
                  <a:cubicBezTo>
                    <a:pt x="1" y="1"/>
                    <a:pt x="13" y="12"/>
                    <a:pt x="36" y="12"/>
                  </a:cubicBezTo>
                  <a:cubicBezTo>
                    <a:pt x="25" y="12"/>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9"/>
            <p:cNvSpPr/>
            <p:nvPr/>
          </p:nvSpPr>
          <p:spPr>
            <a:xfrm>
              <a:off x="5087825" y="2670700"/>
              <a:ext cx="1525" cy="25"/>
            </a:xfrm>
            <a:custGeom>
              <a:rect b="b" l="l" r="r" t="t"/>
              <a:pathLst>
                <a:path extrusionOk="0" h="1" w="61">
                  <a:moveTo>
                    <a:pt x="1" y="0"/>
                  </a:moveTo>
                  <a:cubicBezTo>
                    <a:pt x="60" y="0"/>
                    <a:pt x="36" y="0"/>
                    <a:pt x="1" y="0"/>
                  </a:cubicBezTo>
                  <a:cubicBezTo>
                    <a:pt x="12"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9"/>
            <p:cNvSpPr/>
            <p:nvPr/>
          </p:nvSpPr>
          <p:spPr>
            <a:xfrm>
              <a:off x="5096850" y="2674275"/>
              <a:ext cx="825" cy="150"/>
            </a:xfrm>
            <a:custGeom>
              <a:rect b="b" l="l" r="r" t="t"/>
              <a:pathLst>
                <a:path extrusionOk="0" h="6" w="33">
                  <a:moveTo>
                    <a:pt x="32" y="0"/>
                  </a:moveTo>
                  <a:cubicBezTo>
                    <a:pt x="1" y="0"/>
                    <a:pt x="1" y="6"/>
                    <a:pt x="11" y="6"/>
                  </a:cubicBezTo>
                  <a:cubicBezTo>
                    <a:pt x="17" y="6"/>
                    <a:pt x="25" y="4"/>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9"/>
            <p:cNvSpPr/>
            <p:nvPr/>
          </p:nvSpPr>
          <p:spPr>
            <a:xfrm>
              <a:off x="5089600" y="2672275"/>
              <a:ext cx="1225" cy="725"/>
            </a:xfrm>
            <a:custGeom>
              <a:rect b="b" l="l" r="r" t="t"/>
              <a:pathLst>
                <a:path extrusionOk="0" h="29" w="49">
                  <a:moveTo>
                    <a:pt x="25" y="1"/>
                  </a:moveTo>
                  <a:cubicBezTo>
                    <a:pt x="19" y="1"/>
                    <a:pt x="11" y="4"/>
                    <a:pt x="1" y="9"/>
                  </a:cubicBezTo>
                  <a:cubicBezTo>
                    <a:pt x="1" y="9"/>
                    <a:pt x="1" y="9"/>
                    <a:pt x="1" y="9"/>
                  </a:cubicBezTo>
                  <a:lnTo>
                    <a:pt x="1" y="9"/>
                  </a:lnTo>
                  <a:cubicBezTo>
                    <a:pt x="1" y="17"/>
                    <a:pt x="4" y="19"/>
                    <a:pt x="6" y="19"/>
                  </a:cubicBezTo>
                  <a:cubicBezTo>
                    <a:pt x="7" y="19"/>
                    <a:pt x="7" y="19"/>
                    <a:pt x="7" y="19"/>
                  </a:cubicBezTo>
                  <a:lnTo>
                    <a:pt x="7" y="19"/>
                  </a:lnTo>
                  <a:cubicBezTo>
                    <a:pt x="12" y="26"/>
                    <a:pt x="18" y="29"/>
                    <a:pt x="24" y="29"/>
                  </a:cubicBezTo>
                  <a:cubicBezTo>
                    <a:pt x="31" y="29"/>
                    <a:pt x="39" y="26"/>
                    <a:pt x="49" y="21"/>
                  </a:cubicBezTo>
                  <a:cubicBezTo>
                    <a:pt x="42" y="7"/>
                    <a:pt x="35"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9"/>
            <p:cNvSpPr/>
            <p:nvPr/>
          </p:nvSpPr>
          <p:spPr>
            <a:xfrm>
              <a:off x="5091100" y="2672650"/>
              <a:ext cx="625" cy="150"/>
            </a:xfrm>
            <a:custGeom>
              <a:rect b="b" l="l" r="r" t="t"/>
              <a:pathLst>
                <a:path extrusionOk="0" h="6" w="25">
                  <a:moveTo>
                    <a:pt x="21" y="0"/>
                  </a:moveTo>
                  <a:cubicBezTo>
                    <a:pt x="16" y="0"/>
                    <a:pt x="8" y="6"/>
                    <a:pt x="1" y="6"/>
                  </a:cubicBezTo>
                  <a:lnTo>
                    <a:pt x="24" y="6"/>
                  </a:lnTo>
                  <a:cubicBezTo>
                    <a:pt x="24" y="2"/>
                    <a:pt x="23"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9"/>
            <p:cNvSpPr/>
            <p:nvPr/>
          </p:nvSpPr>
          <p:spPr>
            <a:xfrm>
              <a:off x="5081425" y="2670225"/>
              <a:ext cx="1500" cy="550"/>
            </a:xfrm>
            <a:custGeom>
              <a:rect b="b" l="l" r="r" t="t"/>
              <a:pathLst>
                <a:path extrusionOk="0" h="22" w="60">
                  <a:moveTo>
                    <a:pt x="55" y="1"/>
                  </a:moveTo>
                  <a:cubicBezTo>
                    <a:pt x="43" y="1"/>
                    <a:pt x="1" y="21"/>
                    <a:pt x="24" y="21"/>
                  </a:cubicBezTo>
                  <a:cubicBezTo>
                    <a:pt x="28" y="21"/>
                    <a:pt x="34" y="21"/>
                    <a:pt x="42" y="19"/>
                  </a:cubicBezTo>
                  <a:cubicBezTo>
                    <a:pt x="44" y="21"/>
                    <a:pt x="45" y="22"/>
                    <a:pt x="47" y="22"/>
                  </a:cubicBezTo>
                  <a:cubicBezTo>
                    <a:pt x="53" y="22"/>
                    <a:pt x="54" y="5"/>
                    <a:pt x="54" y="5"/>
                  </a:cubicBezTo>
                  <a:cubicBezTo>
                    <a:pt x="54" y="5"/>
                    <a:pt x="54" y="6"/>
                    <a:pt x="54" y="7"/>
                  </a:cubicBezTo>
                  <a:cubicBezTo>
                    <a:pt x="59" y="3"/>
                    <a:pt x="58" y="1"/>
                    <a:pt x="5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9"/>
            <p:cNvSpPr/>
            <p:nvPr/>
          </p:nvSpPr>
          <p:spPr>
            <a:xfrm>
              <a:off x="5089425" y="2673625"/>
              <a:ext cx="500" cy="375"/>
            </a:xfrm>
            <a:custGeom>
              <a:rect b="b" l="l" r="r" t="t"/>
              <a:pathLst>
                <a:path extrusionOk="0" h="15" w="20">
                  <a:moveTo>
                    <a:pt x="2" y="1"/>
                  </a:moveTo>
                  <a:cubicBezTo>
                    <a:pt x="0" y="1"/>
                    <a:pt x="6" y="7"/>
                    <a:pt x="20" y="14"/>
                  </a:cubicBezTo>
                  <a:cubicBezTo>
                    <a:pt x="10" y="4"/>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9"/>
            <p:cNvSpPr/>
            <p:nvPr/>
          </p:nvSpPr>
          <p:spPr>
            <a:xfrm>
              <a:off x="5084550" y="2673150"/>
              <a:ext cx="1525" cy="250"/>
            </a:xfrm>
            <a:custGeom>
              <a:rect b="b" l="l" r="r" t="t"/>
              <a:pathLst>
                <a:path extrusionOk="0" h="10" w="61">
                  <a:moveTo>
                    <a:pt x="26" y="1"/>
                  </a:moveTo>
                  <a:cubicBezTo>
                    <a:pt x="15" y="1"/>
                    <a:pt x="7" y="4"/>
                    <a:pt x="1" y="10"/>
                  </a:cubicBezTo>
                  <a:lnTo>
                    <a:pt x="60" y="10"/>
                  </a:lnTo>
                  <a:cubicBezTo>
                    <a:pt x="48" y="4"/>
                    <a:pt x="36"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9"/>
            <p:cNvSpPr/>
            <p:nvPr/>
          </p:nvSpPr>
          <p:spPr>
            <a:xfrm>
              <a:off x="5086050" y="2673375"/>
              <a:ext cx="900" cy="25"/>
            </a:xfrm>
            <a:custGeom>
              <a:rect b="b" l="l" r="r" t="t"/>
              <a:pathLst>
                <a:path extrusionOk="0" h="1" w="36">
                  <a:moveTo>
                    <a:pt x="0" y="1"/>
                  </a:moveTo>
                  <a:cubicBezTo>
                    <a:pt x="12" y="1"/>
                    <a:pt x="24" y="1"/>
                    <a:pt x="36" y="1"/>
                  </a:cubicBezTo>
                  <a:cubicBezTo>
                    <a:pt x="24"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9"/>
            <p:cNvSpPr/>
            <p:nvPr/>
          </p:nvSpPr>
          <p:spPr>
            <a:xfrm>
              <a:off x="5086350" y="2673975"/>
              <a:ext cx="2700" cy="25"/>
            </a:xfrm>
            <a:custGeom>
              <a:rect b="b" l="l" r="r" t="t"/>
              <a:pathLst>
                <a:path extrusionOk="0" h="1" w="108">
                  <a:moveTo>
                    <a:pt x="71" y="0"/>
                  </a:moveTo>
                  <a:cubicBezTo>
                    <a:pt x="0" y="0"/>
                    <a:pt x="107" y="0"/>
                    <a:pt x="7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9"/>
            <p:cNvSpPr/>
            <p:nvPr/>
          </p:nvSpPr>
          <p:spPr>
            <a:xfrm>
              <a:off x="5071450" y="2672175"/>
              <a:ext cx="1225" cy="475"/>
            </a:xfrm>
            <a:custGeom>
              <a:rect b="b" l="l" r="r" t="t"/>
              <a:pathLst>
                <a:path extrusionOk="0" h="19" w="49">
                  <a:moveTo>
                    <a:pt x="1" y="1"/>
                  </a:moveTo>
                  <a:cubicBezTo>
                    <a:pt x="7" y="13"/>
                    <a:pt x="16" y="19"/>
                    <a:pt x="25" y="19"/>
                  </a:cubicBezTo>
                  <a:cubicBezTo>
                    <a:pt x="33" y="19"/>
                    <a:pt x="42" y="13"/>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9"/>
            <p:cNvSpPr/>
            <p:nvPr/>
          </p:nvSpPr>
          <p:spPr>
            <a:xfrm>
              <a:off x="5075625" y="2673675"/>
              <a:ext cx="400" cy="575"/>
            </a:xfrm>
            <a:custGeom>
              <a:rect b="b" l="l" r="r" t="t"/>
              <a:pathLst>
                <a:path extrusionOk="0" h="23" w="16">
                  <a:moveTo>
                    <a:pt x="0" y="0"/>
                  </a:moveTo>
                  <a:cubicBezTo>
                    <a:pt x="6" y="17"/>
                    <a:pt x="11" y="23"/>
                    <a:pt x="13" y="23"/>
                  </a:cubicBezTo>
                  <a:cubicBezTo>
                    <a:pt x="16" y="23"/>
                    <a:pt x="13" y="13"/>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9"/>
            <p:cNvSpPr/>
            <p:nvPr/>
          </p:nvSpPr>
          <p:spPr>
            <a:xfrm>
              <a:off x="5070850" y="2673975"/>
              <a:ext cx="3000" cy="625"/>
            </a:xfrm>
            <a:custGeom>
              <a:rect b="b" l="l" r="r" t="t"/>
              <a:pathLst>
                <a:path extrusionOk="0" h="25" w="120">
                  <a:moveTo>
                    <a:pt x="72" y="0"/>
                  </a:moveTo>
                  <a:lnTo>
                    <a:pt x="72" y="0"/>
                  </a:lnTo>
                  <a:cubicBezTo>
                    <a:pt x="60" y="12"/>
                    <a:pt x="1" y="12"/>
                    <a:pt x="60" y="24"/>
                  </a:cubicBezTo>
                  <a:cubicBezTo>
                    <a:pt x="60" y="12"/>
                    <a:pt x="120" y="12"/>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9"/>
            <p:cNvSpPr/>
            <p:nvPr/>
          </p:nvSpPr>
          <p:spPr>
            <a:xfrm>
              <a:off x="5054500" y="2670400"/>
              <a:ext cx="600" cy="1225"/>
            </a:xfrm>
            <a:custGeom>
              <a:rect b="b" l="l" r="r" t="t"/>
              <a:pathLst>
                <a:path extrusionOk="0" h="49" w="24">
                  <a:moveTo>
                    <a:pt x="12" y="0"/>
                  </a:moveTo>
                  <a:cubicBezTo>
                    <a:pt x="12" y="12"/>
                    <a:pt x="0" y="36"/>
                    <a:pt x="0" y="48"/>
                  </a:cubicBezTo>
                  <a:cubicBezTo>
                    <a:pt x="0" y="36"/>
                    <a:pt x="24" y="2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9"/>
            <p:cNvSpPr/>
            <p:nvPr/>
          </p:nvSpPr>
          <p:spPr>
            <a:xfrm>
              <a:off x="5037900" y="2672200"/>
              <a:ext cx="2025" cy="1050"/>
            </a:xfrm>
            <a:custGeom>
              <a:rect b="b" l="l" r="r" t="t"/>
              <a:pathLst>
                <a:path extrusionOk="0" h="42" w="81">
                  <a:moveTo>
                    <a:pt x="21" y="0"/>
                  </a:moveTo>
                  <a:cubicBezTo>
                    <a:pt x="8" y="0"/>
                    <a:pt x="0" y="9"/>
                    <a:pt x="9" y="36"/>
                  </a:cubicBezTo>
                  <a:cubicBezTo>
                    <a:pt x="20" y="40"/>
                    <a:pt x="26" y="41"/>
                    <a:pt x="30" y="41"/>
                  </a:cubicBezTo>
                  <a:cubicBezTo>
                    <a:pt x="33" y="41"/>
                    <a:pt x="34" y="40"/>
                    <a:pt x="33" y="37"/>
                  </a:cubicBezTo>
                  <a:lnTo>
                    <a:pt x="33" y="37"/>
                  </a:lnTo>
                  <a:cubicBezTo>
                    <a:pt x="46" y="34"/>
                    <a:pt x="45" y="21"/>
                    <a:pt x="64" y="21"/>
                  </a:cubicBezTo>
                  <a:cubicBezTo>
                    <a:pt x="68" y="21"/>
                    <a:pt x="74" y="22"/>
                    <a:pt x="81" y="24"/>
                  </a:cubicBezTo>
                  <a:cubicBezTo>
                    <a:pt x="81" y="24"/>
                    <a:pt x="43"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9"/>
            <p:cNvSpPr/>
            <p:nvPr/>
          </p:nvSpPr>
          <p:spPr>
            <a:xfrm>
              <a:off x="4857300" y="2652625"/>
              <a:ext cx="750" cy="225"/>
            </a:xfrm>
            <a:custGeom>
              <a:rect b="b" l="l" r="r" t="t"/>
              <a:pathLst>
                <a:path extrusionOk="0" h="9" w="30">
                  <a:moveTo>
                    <a:pt x="3" y="0"/>
                  </a:moveTo>
                  <a:cubicBezTo>
                    <a:pt x="0" y="0"/>
                    <a:pt x="6" y="3"/>
                    <a:pt x="30" y="9"/>
                  </a:cubicBezTo>
                  <a:cubicBezTo>
                    <a:pt x="18" y="3"/>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9"/>
            <p:cNvSpPr/>
            <p:nvPr/>
          </p:nvSpPr>
          <p:spPr>
            <a:xfrm>
              <a:off x="4855400" y="2652875"/>
              <a:ext cx="900" cy="700"/>
            </a:xfrm>
            <a:custGeom>
              <a:rect b="b" l="l" r="r" t="t"/>
              <a:pathLst>
                <a:path extrusionOk="0" h="28" w="36">
                  <a:moveTo>
                    <a:pt x="33" y="1"/>
                  </a:moveTo>
                  <a:lnTo>
                    <a:pt x="33" y="1"/>
                  </a:lnTo>
                  <a:cubicBezTo>
                    <a:pt x="33" y="1"/>
                    <a:pt x="30" y="3"/>
                    <a:pt x="23" y="11"/>
                  </a:cubicBezTo>
                  <a:cubicBezTo>
                    <a:pt x="6" y="19"/>
                    <a:pt x="1" y="28"/>
                    <a:pt x="12" y="28"/>
                  </a:cubicBezTo>
                  <a:cubicBezTo>
                    <a:pt x="17" y="28"/>
                    <a:pt x="24" y="26"/>
                    <a:pt x="34" y="23"/>
                  </a:cubicBezTo>
                  <a:cubicBezTo>
                    <a:pt x="26" y="15"/>
                    <a:pt x="35" y="1"/>
                    <a:pt x="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9"/>
            <p:cNvSpPr/>
            <p:nvPr/>
          </p:nvSpPr>
          <p:spPr>
            <a:xfrm>
              <a:off x="4981275" y="2669200"/>
              <a:ext cx="800" cy="175"/>
            </a:xfrm>
            <a:custGeom>
              <a:rect b="b" l="l" r="r" t="t"/>
              <a:pathLst>
                <a:path extrusionOk="0" h="7" w="32">
                  <a:moveTo>
                    <a:pt x="0" y="1"/>
                  </a:moveTo>
                  <a:cubicBezTo>
                    <a:pt x="12" y="5"/>
                    <a:pt x="20" y="6"/>
                    <a:pt x="24" y="6"/>
                  </a:cubicBezTo>
                  <a:cubicBezTo>
                    <a:pt x="32" y="6"/>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5" name="Google Shape;3385;p9"/>
            <p:cNvSpPr/>
            <p:nvPr/>
          </p:nvSpPr>
          <p:spPr>
            <a:xfrm>
              <a:off x="4969350" y="2667425"/>
              <a:ext cx="325" cy="925"/>
            </a:xfrm>
            <a:custGeom>
              <a:rect b="b" l="l" r="r" t="t"/>
              <a:pathLst>
                <a:path extrusionOk="0" h="37" w="13">
                  <a:moveTo>
                    <a:pt x="1" y="0"/>
                  </a:moveTo>
                  <a:cubicBezTo>
                    <a:pt x="13" y="36"/>
                    <a:pt x="13" y="3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6" name="Google Shape;3386;p9"/>
            <p:cNvSpPr/>
            <p:nvPr/>
          </p:nvSpPr>
          <p:spPr>
            <a:xfrm>
              <a:off x="4958850" y="2667625"/>
              <a:ext cx="1300" cy="425"/>
            </a:xfrm>
            <a:custGeom>
              <a:rect b="b" l="l" r="r" t="t"/>
              <a:pathLst>
                <a:path extrusionOk="0" h="17" w="52">
                  <a:moveTo>
                    <a:pt x="3" y="0"/>
                  </a:moveTo>
                  <a:cubicBezTo>
                    <a:pt x="0" y="0"/>
                    <a:pt x="0" y="4"/>
                    <a:pt x="4" y="16"/>
                  </a:cubicBezTo>
                  <a:lnTo>
                    <a:pt x="52" y="16"/>
                  </a:lnTo>
                  <a:cubicBezTo>
                    <a:pt x="28" y="16"/>
                    <a:pt x="9"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9"/>
            <p:cNvSpPr/>
            <p:nvPr/>
          </p:nvSpPr>
          <p:spPr>
            <a:xfrm>
              <a:off x="5133375" y="2698675"/>
              <a:ext cx="600" cy="625"/>
            </a:xfrm>
            <a:custGeom>
              <a:rect b="b" l="l" r="r" t="t"/>
              <a:pathLst>
                <a:path extrusionOk="0" h="25" w="24">
                  <a:moveTo>
                    <a:pt x="24" y="1"/>
                  </a:moveTo>
                  <a:cubicBezTo>
                    <a:pt x="0" y="1"/>
                    <a:pt x="12" y="24"/>
                    <a:pt x="12" y="24"/>
                  </a:cubicBezTo>
                  <a:cubicBezTo>
                    <a:pt x="24" y="24"/>
                    <a:pt x="12"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9"/>
            <p:cNvSpPr/>
            <p:nvPr/>
          </p:nvSpPr>
          <p:spPr>
            <a:xfrm>
              <a:off x="5128300" y="2699825"/>
              <a:ext cx="625" cy="375"/>
            </a:xfrm>
            <a:custGeom>
              <a:rect b="b" l="l" r="r" t="t"/>
              <a:pathLst>
                <a:path extrusionOk="0" h="15" w="25">
                  <a:moveTo>
                    <a:pt x="23" y="0"/>
                  </a:moveTo>
                  <a:cubicBezTo>
                    <a:pt x="22" y="0"/>
                    <a:pt x="16" y="4"/>
                    <a:pt x="1" y="14"/>
                  </a:cubicBezTo>
                  <a:cubicBezTo>
                    <a:pt x="15" y="7"/>
                    <a:pt x="24"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9"/>
            <p:cNvSpPr/>
            <p:nvPr/>
          </p:nvSpPr>
          <p:spPr>
            <a:xfrm>
              <a:off x="5124450" y="2699575"/>
              <a:ext cx="3000" cy="625"/>
            </a:xfrm>
            <a:custGeom>
              <a:rect b="b" l="l" r="r" t="t"/>
              <a:pathLst>
                <a:path extrusionOk="0" h="25" w="120">
                  <a:moveTo>
                    <a:pt x="0" y="0"/>
                  </a:moveTo>
                  <a:cubicBezTo>
                    <a:pt x="0" y="0"/>
                    <a:pt x="0" y="0"/>
                    <a:pt x="0" y="0"/>
                  </a:cubicBezTo>
                  <a:lnTo>
                    <a:pt x="0" y="0"/>
                  </a:lnTo>
                  <a:cubicBezTo>
                    <a:pt x="9" y="14"/>
                    <a:pt x="15" y="19"/>
                    <a:pt x="17" y="19"/>
                  </a:cubicBezTo>
                  <a:cubicBezTo>
                    <a:pt x="20" y="19"/>
                    <a:pt x="16" y="11"/>
                    <a:pt x="7" y="4"/>
                  </a:cubicBezTo>
                  <a:lnTo>
                    <a:pt x="7" y="4"/>
                  </a:lnTo>
                  <a:cubicBezTo>
                    <a:pt x="30" y="15"/>
                    <a:pt x="97" y="24"/>
                    <a:pt x="107" y="24"/>
                  </a:cubicBezTo>
                  <a:cubicBezTo>
                    <a:pt x="107" y="12"/>
                    <a:pt x="107" y="0"/>
                    <a:pt x="1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9"/>
            <p:cNvSpPr/>
            <p:nvPr/>
          </p:nvSpPr>
          <p:spPr>
            <a:xfrm>
              <a:off x="5121950" y="2697650"/>
              <a:ext cx="1025" cy="150"/>
            </a:xfrm>
            <a:custGeom>
              <a:rect b="b" l="l" r="r" t="t"/>
              <a:pathLst>
                <a:path extrusionOk="0" h="6" w="41">
                  <a:moveTo>
                    <a:pt x="22" y="1"/>
                  </a:moveTo>
                  <a:cubicBezTo>
                    <a:pt x="9" y="1"/>
                    <a:pt x="1" y="6"/>
                    <a:pt x="40" y="6"/>
                  </a:cubicBezTo>
                  <a:cubicBezTo>
                    <a:pt x="37" y="2"/>
                    <a:pt x="29" y="1"/>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9"/>
            <p:cNvSpPr/>
            <p:nvPr/>
          </p:nvSpPr>
          <p:spPr>
            <a:xfrm>
              <a:off x="5122850" y="2697350"/>
              <a:ext cx="325" cy="150"/>
            </a:xfrm>
            <a:custGeom>
              <a:rect b="b" l="l" r="r" t="t"/>
              <a:pathLst>
                <a:path extrusionOk="0" h="6" w="13">
                  <a:moveTo>
                    <a:pt x="2" y="1"/>
                  </a:moveTo>
                  <a:cubicBezTo>
                    <a:pt x="1" y="1"/>
                    <a:pt x="1" y="2"/>
                    <a:pt x="4" y="6"/>
                  </a:cubicBezTo>
                  <a:cubicBezTo>
                    <a:pt x="12" y="6"/>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9"/>
            <p:cNvSpPr/>
            <p:nvPr/>
          </p:nvSpPr>
          <p:spPr>
            <a:xfrm>
              <a:off x="5120500" y="2696900"/>
              <a:ext cx="400" cy="250"/>
            </a:xfrm>
            <a:custGeom>
              <a:rect b="b" l="l" r="r" t="t"/>
              <a:pathLst>
                <a:path extrusionOk="0" h="10" w="16">
                  <a:moveTo>
                    <a:pt x="15" y="0"/>
                  </a:moveTo>
                  <a:cubicBezTo>
                    <a:pt x="3" y="6"/>
                    <a:pt x="0" y="9"/>
                    <a:pt x="2" y="9"/>
                  </a:cubicBezTo>
                  <a:cubicBezTo>
                    <a:pt x="3" y="9"/>
                    <a:pt x="9" y="6"/>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9"/>
            <p:cNvSpPr/>
            <p:nvPr/>
          </p:nvSpPr>
          <p:spPr>
            <a:xfrm>
              <a:off x="5119975" y="2698075"/>
              <a:ext cx="325" cy="25"/>
            </a:xfrm>
            <a:custGeom>
              <a:rect b="b" l="l" r="r" t="t"/>
              <a:pathLst>
                <a:path extrusionOk="0" h="1" w="13">
                  <a:moveTo>
                    <a:pt x="0" y="1"/>
                  </a:moveTo>
                  <a:lnTo>
                    <a:pt x="12" y="1"/>
                  </a:ln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9"/>
            <p:cNvSpPr/>
            <p:nvPr/>
          </p:nvSpPr>
          <p:spPr>
            <a:xfrm>
              <a:off x="5120525" y="2697825"/>
              <a:ext cx="375" cy="550"/>
            </a:xfrm>
            <a:custGeom>
              <a:rect b="b" l="l" r="r" t="t"/>
              <a:pathLst>
                <a:path extrusionOk="0" h="22" w="15">
                  <a:moveTo>
                    <a:pt x="12" y="0"/>
                  </a:moveTo>
                  <a:cubicBezTo>
                    <a:pt x="8" y="0"/>
                    <a:pt x="1" y="21"/>
                    <a:pt x="5" y="21"/>
                  </a:cubicBezTo>
                  <a:cubicBezTo>
                    <a:pt x="6" y="21"/>
                    <a:pt x="9" y="18"/>
                    <a:pt x="14" y="11"/>
                  </a:cubicBezTo>
                  <a:cubicBezTo>
                    <a:pt x="14" y="3"/>
                    <a:pt x="13"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9"/>
            <p:cNvSpPr/>
            <p:nvPr/>
          </p:nvSpPr>
          <p:spPr>
            <a:xfrm>
              <a:off x="5121450" y="2698075"/>
              <a:ext cx="1225" cy="625"/>
            </a:xfrm>
            <a:custGeom>
              <a:rect b="b" l="l" r="r" t="t"/>
              <a:pathLst>
                <a:path extrusionOk="0" h="25" w="49">
                  <a:moveTo>
                    <a:pt x="1" y="1"/>
                  </a:moveTo>
                  <a:cubicBezTo>
                    <a:pt x="13" y="13"/>
                    <a:pt x="25" y="13"/>
                    <a:pt x="1" y="25"/>
                  </a:cubicBezTo>
                  <a:cubicBezTo>
                    <a:pt x="49" y="25"/>
                    <a:pt x="4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9"/>
            <p:cNvSpPr/>
            <p:nvPr/>
          </p:nvSpPr>
          <p:spPr>
            <a:xfrm>
              <a:off x="5124150" y="2700175"/>
              <a:ext cx="1800" cy="600"/>
            </a:xfrm>
            <a:custGeom>
              <a:rect b="b" l="l" r="r" t="t"/>
              <a:pathLst>
                <a:path extrusionOk="0" h="24" w="72">
                  <a:moveTo>
                    <a:pt x="0" y="12"/>
                  </a:moveTo>
                  <a:cubicBezTo>
                    <a:pt x="72" y="24"/>
                    <a:pt x="0" y="12"/>
                    <a:pt x="0" y="12"/>
                  </a:cubicBezTo>
                  <a:cubicBezTo>
                    <a:pt x="0" y="12"/>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9"/>
            <p:cNvSpPr/>
            <p:nvPr/>
          </p:nvSpPr>
          <p:spPr>
            <a:xfrm>
              <a:off x="5117000" y="2696900"/>
              <a:ext cx="25" cy="1800"/>
            </a:xfrm>
            <a:custGeom>
              <a:rect b="b" l="l" r="r" t="t"/>
              <a:pathLst>
                <a:path extrusionOk="0" h="72" w="1">
                  <a:moveTo>
                    <a:pt x="0" y="0"/>
                  </a:moveTo>
                  <a:cubicBezTo>
                    <a:pt x="0" y="0"/>
                    <a:pt x="0" y="72"/>
                    <a:pt x="0" y="0"/>
                  </a:cubicBezTo>
                  <a:cubicBezTo>
                    <a:pt x="0" y="12"/>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9"/>
            <p:cNvSpPr/>
            <p:nvPr/>
          </p:nvSpPr>
          <p:spPr>
            <a:xfrm>
              <a:off x="5116400" y="2697475"/>
              <a:ext cx="925" cy="450"/>
            </a:xfrm>
            <a:custGeom>
              <a:rect b="b" l="l" r="r" t="t"/>
              <a:pathLst>
                <a:path extrusionOk="0" h="18" w="37">
                  <a:moveTo>
                    <a:pt x="36" y="1"/>
                  </a:moveTo>
                  <a:lnTo>
                    <a:pt x="1" y="13"/>
                  </a:lnTo>
                  <a:cubicBezTo>
                    <a:pt x="8" y="16"/>
                    <a:pt x="13" y="18"/>
                    <a:pt x="18" y="18"/>
                  </a:cubicBezTo>
                  <a:cubicBezTo>
                    <a:pt x="30" y="18"/>
                    <a:pt x="36" y="9"/>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9"/>
            <p:cNvSpPr/>
            <p:nvPr/>
          </p:nvSpPr>
          <p:spPr>
            <a:xfrm>
              <a:off x="5119725" y="2698625"/>
              <a:ext cx="1475" cy="550"/>
            </a:xfrm>
            <a:custGeom>
              <a:rect b="b" l="l" r="r" t="t"/>
              <a:pathLst>
                <a:path extrusionOk="0" h="22" w="59">
                  <a:moveTo>
                    <a:pt x="55" y="1"/>
                  </a:moveTo>
                  <a:cubicBezTo>
                    <a:pt x="51" y="1"/>
                    <a:pt x="45" y="3"/>
                    <a:pt x="38" y="6"/>
                  </a:cubicBezTo>
                  <a:lnTo>
                    <a:pt x="38" y="6"/>
                  </a:lnTo>
                  <a:cubicBezTo>
                    <a:pt x="43" y="4"/>
                    <a:pt x="50" y="3"/>
                    <a:pt x="58" y="3"/>
                  </a:cubicBezTo>
                  <a:cubicBezTo>
                    <a:pt x="58" y="1"/>
                    <a:pt x="57" y="1"/>
                    <a:pt x="55" y="1"/>
                  </a:cubicBezTo>
                  <a:close/>
                  <a:moveTo>
                    <a:pt x="38" y="6"/>
                  </a:moveTo>
                  <a:cubicBezTo>
                    <a:pt x="26" y="9"/>
                    <a:pt x="18" y="14"/>
                    <a:pt x="10" y="14"/>
                  </a:cubicBezTo>
                  <a:cubicBezTo>
                    <a:pt x="3" y="19"/>
                    <a:pt x="1" y="21"/>
                    <a:pt x="2" y="21"/>
                  </a:cubicBezTo>
                  <a:cubicBezTo>
                    <a:pt x="4" y="21"/>
                    <a:pt x="22" y="12"/>
                    <a:pt x="38"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9"/>
            <p:cNvSpPr/>
            <p:nvPr/>
          </p:nvSpPr>
          <p:spPr>
            <a:xfrm>
              <a:off x="5114175" y="2696125"/>
              <a:ext cx="650" cy="800"/>
            </a:xfrm>
            <a:custGeom>
              <a:rect b="b" l="l" r="r" t="t"/>
              <a:pathLst>
                <a:path extrusionOk="0" h="32" w="26">
                  <a:moveTo>
                    <a:pt x="23" y="1"/>
                  </a:moveTo>
                  <a:cubicBezTo>
                    <a:pt x="22" y="1"/>
                    <a:pt x="17" y="6"/>
                    <a:pt x="6" y="19"/>
                  </a:cubicBezTo>
                  <a:cubicBezTo>
                    <a:pt x="2" y="28"/>
                    <a:pt x="1" y="32"/>
                    <a:pt x="1" y="32"/>
                  </a:cubicBezTo>
                  <a:cubicBezTo>
                    <a:pt x="4" y="32"/>
                    <a:pt x="25"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9"/>
            <p:cNvSpPr/>
            <p:nvPr/>
          </p:nvSpPr>
          <p:spPr>
            <a:xfrm>
              <a:off x="5111650" y="2695700"/>
              <a:ext cx="1200" cy="925"/>
            </a:xfrm>
            <a:custGeom>
              <a:rect b="b" l="l" r="r" t="t"/>
              <a:pathLst>
                <a:path extrusionOk="0" h="37" w="48">
                  <a:moveTo>
                    <a:pt x="48" y="0"/>
                  </a:moveTo>
                  <a:cubicBezTo>
                    <a:pt x="24" y="12"/>
                    <a:pt x="12" y="24"/>
                    <a:pt x="0" y="24"/>
                  </a:cubicBezTo>
                  <a:lnTo>
                    <a:pt x="0" y="24"/>
                  </a:lnTo>
                  <a:cubicBezTo>
                    <a:pt x="8" y="24"/>
                    <a:pt x="11" y="19"/>
                    <a:pt x="8" y="19"/>
                  </a:cubicBezTo>
                  <a:lnTo>
                    <a:pt x="8" y="19"/>
                  </a:lnTo>
                  <a:cubicBezTo>
                    <a:pt x="7" y="19"/>
                    <a:pt x="4" y="20"/>
                    <a:pt x="0" y="24"/>
                  </a:cubicBezTo>
                  <a:cubicBezTo>
                    <a:pt x="12" y="24"/>
                    <a:pt x="24" y="36"/>
                    <a:pt x="48" y="36"/>
                  </a:cubicBezTo>
                  <a:cubicBezTo>
                    <a:pt x="48" y="24"/>
                    <a:pt x="48" y="12"/>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9"/>
            <p:cNvSpPr/>
            <p:nvPr/>
          </p:nvSpPr>
          <p:spPr>
            <a:xfrm>
              <a:off x="5114925" y="2697200"/>
              <a:ext cx="400" cy="400"/>
            </a:xfrm>
            <a:custGeom>
              <a:rect b="b" l="l" r="r" t="t"/>
              <a:pathLst>
                <a:path extrusionOk="0" h="16" w="16">
                  <a:moveTo>
                    <a:pt x="0" y="0"/>
                  </a:moveTo>
                  <a:lnTo>
                    <a:pt x="0" y="0"/>
                  </a:lnTo>
                  <a:cubicBezTo>
                    <a:pt x="8" y="12"/>
                    <a:pt x="12" y="16"/>
                    <a:pt x="13" y="16"/>
                  </a:cubicBezTo>
                  <a:cubicBezTo>
                    <a:pt x="16" y="16"/>
                    <a:pt x="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9"/>
            <p:cNvSpPr/>
            <p:nvPr/>
          </p:nvSpPr>
          <p:spPr>
            <a:xfrm>
              <a:off x="5114425" y="2697650"/>
              <a:ext cx="800" cy="150"/>
            </a:xfrm>
            <a:custGeom>
              <a:rect b="b" l="l" r="r" t="t"/>
              <a:pathLst>
                <a:path extrusionOk="0" h="6" w="32">
                  <a:moveTo>
                    <a:pt x="3" y="1"/>
                  </a:moveTo>
                  <a:cubicBezTo>
                    <a:pt x="0" y="1"/>
                    <a:pt x="24" y="6"/>
                    <a:pt x="32" y="6"/>
                  </a:cubicBezTo>
                  <a:cubicBezTo>
                    <a:pt x="12" y="2"/>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9"/>
            <p:cNvSpPr/>
            <p:nvPr/>
          </p:nvSpPr>
          <p:spPr>
            <a:xfrm>
              <a:off x="5117000" y="2698375"/>
              <a:ext cx="1200" cy="1225"/>
            </a:xfrm>
            <a:custGeom>
              <a:rect b="b" l="l" r="r" t="t"/>
              <a:pathLst>
                <a:path extrusionOk="0" h="49" w="48">
                  <a:moveTo>
                    <a:pt x="48" y="1"/>
                  </a:moveTo>
                  <a:lnTo>
                    <a:pt x="48" y="1"/>
                  </a:lnTo>
                  <a:cubicBezTo>
                    <a:pt x="36" y="13"/>
                    <a:pt x="0" y="24"/>
                    <a:pt x="24" y="48"/>
                  </a:cubicBezTo>
                  <a:cubicBezTo>
                    <a:pt x="36" y="36"/>
                    <a:pt x="24" y="24"/>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9"/>
            <p:cNvSpPr/>
            <p:nvPr/>
          </p:nvSpPr>
          <p:spPr>
            <a:xfrm>
              <a:off x="5115900" y="2698075"/>
              <a:ext cx="525" cy="375"/>
            </a:xfrm>
            <a:custGeom>
              <a:rect b="b" l="l" r="r" t="t"/>
              <a:pathLst>
                <a:path extrusionOk="0" h="15" w="21">
                  <a:moveTo>
                    <a:pt x="21" y="1"/>
                  </a:moveTo>
                  <a:cubicBezTo>
                    <a:pt x="5" y="11"/>
                    <a:pt x="1" y="14"/>
                    <a:pt x="2" y="14"/>
                  </a:cubicBezTo>
                  <a:cubicBezTo>
                    <a:pt x="3" y="14"/>
                    <a:pt x="14" y="8"/>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6" name="Google Shape;3406;p9"/>
            <p:cNvSpPr/>
            <p:nvPr/>
          </p:nvSpPr>
          <p:spPr>
            <a:xfrm>
              <a:off x="5115500" y="2698075"/>
              <a:ext cx="625" cy="325"/>
            </a:xfrm>
            <a:custGeom>
              <a:rect b="b" l="l" r="r" t="t"/>
              <a:pathLst>
                <a:path extrusionOk="0" h="13" w="25">
                  <a:moveTo>
                    <a:pt x="1" y="13"/>
                  </a:moveTo>
                  <a:cubicBezTo>
                    <a:pt x="25" y="1"/>
                    <a:pt x="1" y="13"/>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7" name="Google Shape;3407;p9"/>
            <p:cNvSpPr/>
            <p:nvPr/>
          </p:nvSpPr>
          <p:spPr>
            <a:xfrm>
              <a:off x="5111100" y="2697200"/>
              <a:ext cx="1100" cy="675"/>
            </a:xfrm>
            <a:custGeom>
              <a:rect b="b" l="l" r="r" t="t"/>
              <a:pathLst>
                <a:path extrusionOk="0" h="27" w="44">
                  <a:moveTo>
                    <a:pt x="34" y="0"/>
                  </a:moveTo>
                  <a:cubicBezTo>
                    <a:pt x="6" y="20"/>
                    <a:pt x="1" y="26"/>
                    <a:pt x="5" y="26"/>
                  </a:cubicBezTo>
                  <a:cubicBezTo>
                    <a:pt x="11" y="26"/>
                    <a:pt x="39" y="11"/>
                    <a:pt x="41" y="3"/>
                  </a:cubicBezTo>
                  <a:lnTo>
                    <a:pt x="41" y="3"/>
                  </a:lnTo>
                  <a:cubicBezTo>
                    <a:pt x="43" y="2"/>
                    <a:pt x="44" y="0"/>
                    <a:pt x="34" y="0"/>
                  </a:cubicBezTo>
                  <a:lnTo>
                    <a:pt x="34" y="0"/>
                  </a:lnTo>
                  <a:cubicBezTo>
                    <a:pt x="34" y="0"/>
                    <a:pt x="34"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9"/>
            <p:cNvSpPr/>
            <p:nvPr/>
          </p:nvSpPr>
          <p:spPr>
            <a:xfrm>
              <a:off x="5107475" y="2697200"/>
              <a:ext cx="25" cy="0"/>
            </a:xfrm>
            <a:custGeom>
              <a:rect b="b" l="l" r="r" t="t"/>
              <a:pathLst>
                <a:path extrusionOk="0" h="120000"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9"/>
            <p:cNvSpPr/>
            <p:nvPr/>
          </p:nvSpPr>
          <p:spPr>
            <a:xfrm>
              <a:off x="5112225" y="2697700"/>
              <a:ext cx="775" cy="200"/>
            </a:xfrm>
            <a:custGeom>
              <a:rect b="b" l="l" r="r" t="t"/>
              <a:pathLst>
                <a:path extrusionOk="0" h="8" w="31">
                  <a:moveTo>
                    <a:pt x="19" y="0"/>
                  </a:moveTo>
                  <a:cubicBezTo>
                    <a:pt x="14" y="0"/>
                    <a:pt x="8" y="1"/>
                    <a:pt x="1" y="4"/>
                  </a:cubicBezTo>
                  <a:cubicBezTo>
                    <a:pt x="8" y="6"/>
                    <a:pt x="14" y="7"/>
                    <a:pt x="19" y="7"/>
                  </a:cubicBezTo>
                  <a:cubicBezTo>
                    <a:pt x="31" y="7"/>
                    <a:pt x="31"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9"/>
            <p:cNvSpPr/>
            <p:nvPr/>
          </p:nvSpPr>
          <p:spPr>
            <a:xfrm>
              <a:off x="5109850" y="2696775"/>
              <a:ext cx="625" cy="425"/>
            </a:xfrm>
            <a:custGeom>
              <a:rect b="b" l="l" r="r" t="t"/>
              <a:pathLst>
                <a:path extrusionOk="0" h="17" w="25">
                  <a:moveTo>
                    <a:pt x="3" y="0"/>
                  </a:moveTo>
                  <a:cubicBezTo>
                    <a:pt x="2" y="0"/>
                    <a:pt x="1" y="2"/>
                    <a:pt x="1" y="5"/>
                  </a:cubicBezTo>
                  <a:cubicBezTo>
                    <a:pt x="1" y="5"/>
                    <a:pt x="13" y="5"/>
                    <a:pt x="24" y="17"/>
                  </a:cubicBezTo>
                  <a:cubicBezTo>
                    <a:pt x="16" y="9"/>
                    <a:pt x="8"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9"/>
            <p:cNvSpPr/>
            <p:nvPr/>
          </p:nvSpPr>
          <p:spPr>
            <a:xfrm>
              <a:off x="5113425" y="2697200"/>
              <a:ext cx="25" cy="300"/>
            </a:xfrm>
            <a:custGeom>
              <a:rect b="b" l="l" r="r" t="t"/>
              <a:pathLst>
                <a:path extrusionOk="0" h="12" w="1">
                  <a:moveTo>
                    <a:pt x="0" y="12"/>
                  </a:moveTo>
                  <a:lnTo>
                    <a:pt x="0" y="12"/>
                  </a:ln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9"/>
            <p:cNvSpPr/>
            <p:nvPr/>
          </p:nvSpPr>
          <p:spPr>
            <a:xfrm>
              <a:off x="5112850" y="2697425"/>
              <a:ext cx="600" cy="300"/>
            </a:xfrm>
            <a:custGeom>
              <a:rect b="b" l="l" r="r" t="t"/>
              <a:pathLst>
                <a:path extrusionOk="0" h="12" w="24">
                  <a:moveTo>
                    <a:pt x="18" y="0"/>
                  </a:moveTo>
                  <a:cubicBezTo>
                    <a:pt x="9" y="0"/>
                    <a:pt x="1" y="11"/>
                    <a:pt x="6" y="11"/>
                  </a:cubicBezTo>
                  <a:cubicBezTo>
                    <a:pt x="9" y="11"/>
                    <a:pt x="14" y="9"/>
                    <a:pt x="23" y="3"/>
                  </a:cubicBezTo>
                  <a:cubicBezTo>
                    <a:pt x="22" y="1"/>
                    <a:pt x="20"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9"/>
            <p:cNvSpPr/>
            <p:nvPr/>
          </p:nvSpPr>
          <p:spPr>
            <a:xfrm>
              <a:off x="5105100" y="2697700"/>
              <a:ext cx="2775" cy="2275"/>
            </a:xfrm>
            <a:custGeom>
              <a:rect b="b" l="l" r="r" t="t"/>
              <a:pathLst>
                <a:path extrusionOk="0" h="91" w="111">
                  <a:moveTo>
                    <a:pt x="75" y="0"/>
                  </a:moveTo>
                  <a:cubicBezTo>
                    <a:pt x="72" y="0"/>
                    <a:pt x="67" y="1"/>
                    <a:pt x="60" y="4"/>
                  </a:cubicBezTo>
                  <a:cubicBezTo>
                    <a:pt x="60" y="4"/>
                    <a:pt x="60" y="4"/>
                    <a:pt x="60" y="4"/>
                  </a:cubicBezTo>
                  <a:lnTo>
                    <a:pt x="60" y="4"/>
                  </a:lnTo>
                  <a:cubicBezTo>
                    <a:pt x="61" y="6"/>
                    <a:pt x="64" y="7"/>
                    <a:pt x="66" y="7"/>
                  </a:cubicBezTo>
                  <a:lnTo>
                    <a:pt x="66" y="7"/>
                  </a:lnTo>
                  <a:cubicBezTo>
                    <a:pt x="84" y="17"/>
                    <a:pt x="94" y="28"/>
                    <a:pt x="95" y="48"/>
                  </a:cubicBezTo>
                  <a:lnTo>
                    <a:pt x="95" y="48"/>
                  </a:lnTo>
                  <a:cubicBezTo>
                    <a:pt x="111" y="25"/>
                    <a:pt x="110" y="1"/>
                    <a:pt x="80" y="1"/>
                  </a:cubicBezTo>
                  <a:cubicBezTo>
                    <a:pt x="79" y="1"/>
                    <a:pt x="79" y="1"/>
                    <a:pt x="78" y="1"/>
                  </a:cubicBezTo>
                  <a:lnTo>
                    <a:pt x="78" y="1"/>
                  </a:lnTo>
                  <a:cubicBezTo>
                    <a:pt x="77" y="1"/>
                    <a:pt x="76" y="0"/>
                    <a:pt x="75" y="0"/>
                  </a:cubicBezTo>
                  <a:close/>
                  <a:moveTo>
                    <a:pt x="95" y="48"/>
                  </a:moveTo>
                  <a:lnTo>
                    <a:pt x="95" y="48"/>
                  </a:lnTo>
                  <a:cubicBezTo>
                    <a:pt x="94" y="49"/>
                    <a:pt x="94" y="50"/>
                    <a:pt x="93" y="51"/>
                  </a:cubicBezTo>
                  <a:lnTo>
                    <a:pt x="93" y="51"/>
                  </a:lnTo>
                  <a:cubicBezTo>
                    <a:pt x="94" y="51"/>
                    <a:pt x="94" y="51"/>
                    <a:pt x="95" y="51"/>
                  </a:cubicBezTo>
                  <a:cubicBezTo>
                    <a:pt x="95" y="50"/>
                    <a:pt x="95" y="49"/>
                    <a:pt x="95" y="48"/>
                  </a:cubicBezTo>
                  <a:close/>
                  <a:moveTo>
                    <a:pt x="48" y="28"/>
                  </a:moveTo>
                  <a:cubicBezTo>
                    <a:pt x="36" y="51"/>
                    <a:pt x="24" y="75"/>
                    <a:pt x="0" y="87"/>
                  </a:cubicBezTo>
                  <a:cubicBezTo>
                    <a:pt x="7" y="89"/>
                    <a:pt x="14" y="90"/>
                    <a:pt x="21" y="90"/>
                  </a:cubicBezTo>
                  <a:cubicBezTo>
                    <a:pt x="51" y="90"/>
                    <a:pt x="78" y="72"/>
                    <a:pt x="93" y="51"/>
                  </a:cubicBezTo>
                  <a:lnTo>
                    <a:pt x="93" y="51"/>
                  </a:lnTo>
                  <a:cubicBezTo>
                    <a:pt x="71" y="51"/>
                    <a:pt x="59" y="51"/>
                    <a:pt x="48" y="2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9"/>
            <p:cNvSpPr/>
            <p:nvPr/>
          </p:nvSpPr>
          <p:spPr>
            <a:xfrm>
              <a:off x="5107475" y="2696625"/>
              <a:ext cx="1500" cy="800"/>
            </a:xfrm>
            <a:custGeom>
              <a:rect b="b" l="l" r="r" t="t"/>
              <a:pathLst>
                <a:path extrusionOk="0" h="32" w="60">
                  <a:moveTo>
                    <a:pt x="23" y="0"/>
                  </a:moveTo>
                  <a:cubicBezTo>
                    <a:pt x="14" y="0"/>
                    <a:pt x="6" y="7"/>
                    <a:pt x="0" y="23"/>
                  </a:cubicBezTo>
                  <a:lnTo>
                    <a:pt x="48" y="23"/>
                  </a:lnTo>
                  <a:cubicBezTo>
                    <a:pt x="48" y="29"/>
                    <a:pt x="48" y="32"/>
                    <a:pt x="49" y="32"/>
                  </a:cubicBezTo>
                  <a:cubicBezTo>
                    <a:pt x="51" y="32"/>
                    <a:pt x="54" y="29"/>
                    <a:pt x="60" y="23"/>
                  </a:cubicBezTo>
                  <a:cubicBezTo>
                    <a:pt x="47" y="10"/>
                    <a:pt x="34"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9"/>
            <p:cNvSpPr/>
            <p:nvPr/>
          </p:nvSpPr>
          <p:spPr>
            <a:xfrm>
              <a:off x="5108950" y="2697150"/>
              <a:ext cx="1825" cy="1550"/>
            </a:xfrm>
            <a:custGeom>
              <a:rect b="b" l="l" r="r" t="t"/>
              <a:pathLst>
                <a:path extrusionOk="0" h="62" w="73">
                  <a:moveTo>
                    <a:pt x="60" y="0"/>
                  </a:moveTo>
                  <a:lnTo>
                    <a:pt x="60" y="0"/>
                  </a:lnTo>
                  <a:cubicBezTo>
                    <a:pt x="60" y="0"/>
                    <a:pt x="59" y="2"/>
                    <a:pt x="59" y="4"/>
                  </a:cubicBezTo>
                  <a:lnTo>
                    <a:pt x="59" y="4"/>
                  </a:lnTo>
                  <a:cubicBezTo>
                    <a:pt x="60" y="2"/>
                    <a:pt x="60" y="2"/>
                    <a:pt x="60" y="2"/>
                  </a:cubicBezTo>
                  <a:cubicBezTo>
                    <a:pt x="60" y="1"/>
                    <a:pt x="60" y="0"/>
                    <a:pt x="60" y="0"/>
                  </a:cubicBezTo>
                  <a:close/>
                  <a:moveTo>
                    <a:pt x="34" y="3"/>
                  </a:moveTo>
                  <a:cubicBezTo>
                    <a:pt x="27" y="3"/>
                    <a:pt x="17" y="6"/>
                    <a:pt x="1" y="14"/>
                  </a:cubicBezTo>
                  <a:cubicBezTo>
                    <a:pt x="22" y="19"/>
                    <a:pt x="36" y="22"/>
                    <a:pt x="45" y="24"/>
                  </a:cubicBezTo>
                  <a:lnTo>
                    <a:pt x="45" y="24"/>
                  </a:lnTo>
                  <a:cubicBezTo>
                    <a:pt x="44" y="24"/>
                    <a:pt x="43" y="24"/>
                    <a:pt x="42" y="24"/>
                  </a:cubicBezTo>
                  <a:cubicBezTo>
                    <a:pt x="24" y="24"/>
                    <a:pt x="4" y="30"/>
                    <a:pt x="25" y="62"/>
                  </a:cubicBezTo>
                  <a:cubicBezTo>
                    <a:pt x="49" y="62"/>
                    <a:pt x="60" y="50"/>
                    <a:pt x="72" y="38"/>
                  </a:cubicBezTo>
                  <a:cubicBezTo>
                    <a:pt x="65" y="38"/>
                    <a:pt x="61" y="33"/>
                    <a:pt x="59" y="26"/>
                  </a:cubicBezTo>
                  <a:lnTo>
                    <a:pt x="59" y="26"/>
                  </a:lnTo>
                  <a:cubicBezTo>
                    <a:pt x="59" y="26"/>
                    <a:pt x="59" y="26"/>
                    <a:pt x="60" y="26"/>
                  </a:cubicBezTo>
                  <a:cubicBezTo>
                    <a:pt x="61" y="26"/>
                    <a:pt x="60" y="26"/>
                    <a:pt x="59" y="26"/>
                  </a:cubicBezTo>
                  <a:lnTo>
                    <a:pt x="59" y="26"/>
                  </a:lnTo>
                  <a:cubicBezTo>
                    <a:pt x="57" y="18"/>
                    <a:pt x="58" y="9"/>
                    <a:pt x="59" y="4"/>
                  </a:cubicBezTo>
                  <a:lnTo>
                    <a:pt x="59" y="4"/>
                  </a:lnTo>
                  <a:cubicBezTo>
                    <a:pt x="57" y="5"/>
                    <a:pt x="54" y="8"/>
                    <a:pt x="49" y="14"/>
                  </a:cubicBezTo>
                  <a:cubicBezTo>
                    <a:pt x="49" y="14"/>
                    <a:pt x="49" y="3"/>
                    <a:pt x="34" y="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9"/>
            <p:cNvSpPr/>
            <p:nvPr/>
          </p:nvSpPr>
          <p:spPr>
            <a:xfrm>
              <a:off x="5116700" y="2700450"/>
              <a:ext cx="325" cy="25"/>
            </a:xfrm>
            <a:custGeom>
              <a:rect b="b" l="l" r="r" t="t"/>
              <a:pathLst>
                <a:path extrusionOk="0" h="1" w="13">
                  <a:moveTo>
                    <a:pt x="12" y="1"/>
                  </a:moveTo>
                  <a:cubicBezTo>
                    <a:pt x="12" y="1"/>
                    <a:pt x="12" y="1"/>
                    <a:pt x="12" y="1"/>
                  </a:cubicBezTo>
                  <a:cubicBezTo>
                    <a:pt x="0"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9"/>
            <p:cNvSpPr/>
            <p:nvPr/>
          </p:nvSpPr>
          <p:spPr>
            <a:xfrm>
              <a:off x="5115725" y="2698975"/>
              <a:ext cx="1450" cy="1150"/>
            </a:xfrm>
            <a:custGeom>
              <a:rect b="b" l="l" r="r" t="t"/>
              <a:pathLst>
                <a:path extrusionOk="0" h="46" w="58">
                  <a:moveTo>
                    <a:pt x="4" y="0"/>
                  </a:moveTo>
                  <a:cubicBezTo>
                    <a:pt x="1" y="0"/>
                    <a:pt x="2" y="2"/>
                    <a:pt x="5" y="5"/>
                  </a:cubicBezTo>
                  <a:lnTo>
                    <a:pt x="5" y="5"/>
                  </a:lnTo>
                  <a:cubicBezTo>
                    <a:pt x="5" y="4"/>
                    <a:pt x="4" y="2"/>
                    <a:pt x="4" y="0"/>
                  </a:cubicBezTo>
                  <a:close/>
                  <a:moveTo>
                    <a:pt x="5" y="5"/>
                  </a:moveTo>
                  <a:cubicBezTo>
                    <a:pt x="17" y="37"/>
                    <a:pt x="31" y="45"/>
                    <a:pt x="41" y="45"/>
                  </a:cubicBezTo>
                  <a:cubicBezTo>
                    <a:pt x="51" y="45"/>
                    <a:pt x="57" y="36"/>
                    <a:pt x="51" y="36"/>
                  </a:cubicBezTo>
                  <a:cubicBezTo>
                    <a:pt x="51" y="36"/>
                    <a:pt x="17" y="15"/>
                    <a:pt x="5" y="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9"/>
            <p:cNvSpPr/>
            <p:nvPr/>
          </p:nvSpPr>
          <p:spPr>
            <a:xfrm>
              <a:off x="5112075" y="2698900"/>
              <a:ext cx="1075" cy="525"/>
            </a:xfrm>
            <a:custGeom>
              <a:rect b="b" l="l" r="r" t="t"/>
              <a:pathLst>
                <a:path extrusionOk="0" h="21" w="43">
                  <a:moveTo>
                    <a:pt x="13" y="0"/>
                  </a:moveTo>
                  <a:cubicBezTo>
                    <a:pt x="4" y="0"/>
                    <a:pt x="1" y="3"/>
                    <a:pt x="19" y="15"/>
                  </a:cubicBezTo>
                  <a:cubicBezTo>
                    <a:pt x="19" y="19"/>
                    <a:pt x="21" y="20"/>
                    <a:pt x="24" y="20"/>
                  </a:cubicBezTo>
                  <a:cubicBezTo>
                    <a:pt x="31" y="20"/>
                    <a:pt x="43" y="12"/>
                    <a:pt x="43" y="3"/>
                  </a:cubicBezTo>
                  <a:cubicBezTo>
                    <a:pt x="37" y="3"/>
                    <a:pt x="22"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9"/>
            <p:cNvSpPr/>
            <p:nvPr/>
          </p:nvSpPr>
          <p:spPr>
            <a:xfrm>
              <a:off x="5106575" y="2696300"/>
              <a:ext cx="925" cy="900"/>
            </a:xfrm>
            <a:custGeom>
              <a:rect b="b" l="l" r="r" t="t"/>
              <a:pathLst>
                <a:path extrusionOk="0" h="36" w="37">
                  <a:moveTo>
                    <a:pt x="1" y="36"/>
                  </a:moveTo>
                  <a:cubicBezTo>
                    <a:pt x="36" y="0"/>
                    <a:pt x="36" y="0"/>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9"/>
            <p:cNvSpPr/>
            <p:nvPr/>
          </p:nvSpPr>
          <p:spPr>
            <a:xfrm>
              <a:off x="5105400" y="2696600"/>
              <a:ext cx="900" cy="25"/>
            </a:xfrm>
            <a:custGeom>
              <a:rect b="b" l="l" r="r" t="t"/>
              <a:pathLst>
                <a:path extrusionOk="0" h="1" w="36">
                  <a:moveTo>
                    <a:pt x="0" y="0"/>
                  </a:moveTo>
                  <a:cubicBezTo>
                    <a:pt x="12" y="0"/>
                    <a:pt x="3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9"/>
            <p:cNvSpPr/>
            <p:nvPr/>
          </p:nvSpPr>
          <p:spPr>
            <a:xfrm>
              <a:off x="5024725" y="2696000"/>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9"/>
            <p:cNvSpPr/>
            <p:nvPr/>
          </p:nvSpPr>
          <p:spPr>
            <a:xfrm>
              <a:off x="5068775" y="2693325"/>
              <a:ext cx="925" cy="725"/>
            </a:xfrm>
            <a:custGeom>
              <a:rect b="b" l="l" r="r" t="t"/>
              <a:pathLst>
                <a:path extrusionOk="0" h="29" w="37">
                  <a:moveTo>
                    <a:pt x="1" y="0"/>
                  </a:moveTo>
                  <a:cubicBezTo>
                    <a:pt x="1" y="18"/>
                    <a:pt x="7" y="29"/>
                    <a:pt x="20" y="29"/>
                  </a:cubicBezTo>
                  <a:cubicBezTo>
                    <a:pt x="24" y="29"/>
                    <a:pt x="30" y="27"/>
                    <a:pt x="36" y="24"/>
                  </a:cubicBezTo>
                  <a:cubicBezTo>
                    <a:pt x="24" y="0"/>
                    <a:pt x="1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9"/>
            <p:cNvSpPr/>
            <p:nvPr/>
          </p:nvSpPr>
          <p:spPr>
            <a:xfrm>
              <a:off x="5044675" y="2694200"/>
              <a:ext cx="1200" cy="925"/>
            </a:xfrm>
            <a:custGeom>
              <a:rect b="b" l="l" r="r" t="t"/>
              <a:pathLst>
                <a:path extrusionOk="0" h="37" w="48">
                  <a:moveTo>
                    <a:pt x="0" y="37"/>
                  </a:moveTo>
                  <a:cubicBezTo>
                    <a:pt x="0" y="37"/>
                    <a:pt x="48" y="1"/>
                    <a:pt x="0" y="37"/>
                  </a:cubicBezTo>
                  <a:cubicBezTo>
                    <a:pt x="0" y="37"/>
                    <a:pt x="12" y="25"/>
                    <a:pt x="0"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9"/>
            <p:cNvSpPr/>
            <p:nvPr/>
          </p:nvSpPr>
          <p:spPr>
            <a:xfrm>
              <a:off x="5008650" y="2695400"/>
              <a:ext cx="625" cy="625"/>
            </a:xfrm>
            <a:custGeom>
              <a:rect b="b" l="l" r="r" t="t"/>
              <a:pathLst>
                <a:path extrusionOk="0" h="25" w="25">
                  <a:moveTo>
                    <a:pt x="24" y="1"/>
                  </a:moveTo>
                  <a:lnTo>
                    <a:pt x="0" y="24"/>
                  </a:lnTo>
                  <a:cubicBezTo>
                    <a:pt x="24" y="24"/>
                    <a:pt x="12" y="12"/>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9"/>
            <p:cNvSpPr/>
            <p:nvPr/>
          </p:nvSpPr>
          <p:spPr>
            <a:xfrm>
              <a:off x="5089600" y="2695400"/>
              <a:ext cx="1225" cy="575"/>
            </a:xfrm>
            <a:custGeom>
              <a:rect b="b" l="l" r="r" t="t"/>
              <a:pathLst>
                <a:path extrusionOk="0" h="23" w="49">
                  <a:moveTo>
                    <a:pt x="1" y="1"/>
                  </a:moveTo>
                  <a:cubicBezTo>
                    <a:pt x="17" y="9"/>
                    <a:pt x="28" y="23"/>
                    <a:pt x="37" y="23"/>
                  </a:cubicBezTo>
                  <a:cubicBezTo>
                    <a:pt x="41" y="23"/>
                    <a:pt x="45" y="20"/>
                    <a:pt x="49" y="12"/>
                  </a:cubicBezTo>
                  <a:cubicBezTo>
                    <a:pt x="25" y="12"/>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9"/>
            <p:cNvSpPr/>
            <p:nvPr/>
          </p:nvSpPr>
          <p:spPr>
            <a:xfrm>
              <a:off x="5023225" y="2690650"/>
              <a:ext cx="625" cy="300"/>
            </a:xfrm>
            <a:custGeom>
              <a:rect b="b" l="l" r="r" t="t"/>
              <a:pathLst>
                <a:path extrusionOk="0" h="12" w="25">
                  <a:moveTo>
                    <a:pt x="25" y="0"/>
                  </a:moveTo>
                  <a:cubicBezTo>
                    <a:pt x="13" y="0"/>
                    <a:pt x="1" y="12"/>
                    <a:pt x="1" y="12"/>
                  </a:cubicBezTo>
                  <a:cubicBezTo>
                    <a:pt x="13" y="12"/>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9"/>
            <p:cNvSpPr/>
            <p:nvPr/>
          </p:nvSpPr>
          <p:spPr>
            <a:xfrm>
              <a:off x="5088425" y="2695400"/>
              <a:ext cx="1200" cy="250"/>
            </a:xfrm>
            <a:custGeom>
              <a:rect b="b" l="l" r="r" t="t"/>
              <a:pathLst>
                <a:path extrusionOk="0" h="10" w="48">
                  <a:moveTo>
                    <a:pt x="0" y="1"/>
                  </a:moveTo>
                  <a:cubicBezTo>
                    <a:pt x="6" y="7"/>
                    <a:pt x="15" y="9"/>
                    <a:pt x="24" y="9"/>
                  </a:cubicBezTo>
                  <a:cubicBezTo>
                    <a:pt x="33" y="9"/>
                    <a:pt x="42" y="7"/>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9"/>
            <p:cNvSpPr/>
            <p:nvPr/>
          </p:nvSpPr>
          <p:spPr>
            <a:xfrm>
              <a:off x="5099725" y="2696000"/>
              <a:ext cx="325" cy="25"/>
            </a:xfrm>
            <a:custGeom>
              <a:rect b="b" l="l" r="r" t="t"/>
              <a:pathLst>
                <a:path extrusionOk="0" h="1" w="13">
                  <a:moveTo>
                    <a:pt x="1" y="0"/>
                  </a:move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9"/>
            <p:cNvSpPr/>
            <p:nvPr/>
          </p:nvSpPr>
          <p:spPr>
            <a:xfrm>
              <a:off x="5100325" y="2696075"/>
              <a:ext cx="325" cy="250"/>
            </a:xfrm>
            <a:custGeom>
              <a:rect b="b" l="l" r="r" t="t"/>
              <a:pathLst>
                <a:path extrusionOk="0" h="10" w="13">
                  <a:moveTo>
                    <a:pt x="11" y="0"/>
                  </a:moveTo>
                  <a:cubicBezTo>
                    <a:pt x="10" y="0"/>
                    <a:pt x="7" y="3"/>
                    <a:pt x="1" y="9"/>
                  </a:cubicBezTo>
                  <a:lnTo>
                    <a:pt x="13" y="9"/>
                  </a:lnTo>
                  <a:cubicBezTo>
                    <a:pt x="13" y="3"/>
                    <a:pt x="13"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9"/>
            <p:cNvSpPr/>
            <p:nvPr/>
          </p:nvSpPr>
          <p:spPr>
            <a:xfrm>
              <a:off x="5099400" y="2695950"/>
              <a:ext cx="650" cy="375"/>
            </a:xfrm>
            <a:custGeom>
              <a:rect b="b" l="l" r="r" t="t"/>
              <a:pathLst>
                <a:path extrusionOk="0" h="15" w="26">
                  <a:moveTo>
                    <a:pt x="2" y="1"/>
                  </a:moveTo>
                  <a:lnTo>
                    <a:pt x="2" y="1"/>
                  </a:lnTo>
                  <a:cubicBezTo>
                    <a:pt x="0" y="1"/>
                    <a:pt x="6" y="4"/>
                    <a:pt x="26" y="14"/>
                  </a:cubicBezTo>
                  <a:cubicBezTo>
                    <a:pt x="19" y="7"/>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9"/>
            <p:cNvSpPr/>
            <p:nvPr/>
          </p:nvSpPr>
          <p:spPr>
            <a:xfrm>
              <a:off x="4986850" y="2691825"/>
              <a:ext cx="400" cy="250"/>
            </a:xfrm>
            <a:custGeom>
              <a:rect b="b" l="l" r="r" t="t"/>
              <a:pathLst>
                <a:path extrusionOk="0" h="10" w="16">
                  <a:moveTo>
                    <a:pt x="15" y="1"/>
                  </a:moveTo>
                  <a:cubicBezTo>
                    <a:pt x="3" y="7"/>
                    <a:pt x="0" y="10"/>
                    <a:pt x="2" y="10"/>
                  </a:cubicBezTo>
                  <a:cubicBezTo>
                    <a:pt x="3" y="10"/>
                    <a:pt x="9" y="7"/>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9"/>
            <p:cNvSpPr/>
            <p:nvPr/>
          </p:nvSpPr>
          <p:spPr>
            <a:xfrm>
              <a:off x="5061025" y="2698375"/>
              <a:ext cx="25" cy="325"/>
            </a:xfrm>
            <a:custGeom>
              <a:rect b="b" l="l" r="r" t="t"/>
              <a:pathLst>
                <a:path extrusionOk="0" h="13" w="1">
                  <a:moveTo>
                    <a:pt x="1" y="13"/>
                  </a:moveTo>
                  <a:cubicBezTo>
                    <a:pt x="1" y="13"/>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9"/>
            <p:cNvSpPr/>
            <p:nvPr/>
          </p:nvSpPr>
          <p:spPr>
            <a:xfrm>
              <a:off x="5059850" y="2697200"/>
              <a:ext cx="1200" cy="1800"/>
            </a:xfrm>
            <a:custGeom>
              <a:rect b="b" l="l" r="r" t="t"/>
              <a:pathLst>
                <a:path extrusionOk="0" h="72" w="48">
                  <a:moveTo>
                    <a:pt x="36" y="0"/>
                  </a:moveTo>
                  <a:cubicBezTo>
                    <a:pt x="24" y="24"/>
                    <a:pt x="12" y="48"/>
                    <a:pt x="0" y="71"/>
                  </a:cubicBezTo>
                  <a:cubicBezTo>
                    <a:pt x="7" y="57"/>
                    <a:pt x="18" y="52"/>
                    <a:pt x="29" y="52"/>
                  </a:cubicBezTo>
                  <a:cubicBezTo>
                    <a:pt x="36" y="52"/>
                    <a:pt x="43" y="55"/>
                    <a:pt x="48" y="60"/>
                  </a:cubicBezTo>
                  <a:cubicBezTo>
                    <a:pt x="48" y="36"/>
                    <a:pt x="48" y="12"/>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9"/>
            <p:cNvSpPr/>
            <p:nvPr/>
          </p:nvSpPr>
          <p:spPr>
            <a:xfrm>
              <a:off x="4944650" y="2684675"/>
              <a:ext cx="160475" cy="15800"/>
            </a:xfrm>
            <a:custGeom>
              <a:rect b="b" l="l" r="r" t="t"/>
              <a:pathLst>
                <a:path extrusionOk="0" h="632" w="6419">
                  <a:moveTo>
                    <a:pt x="167" y="1"/>
                  </a:moveTo>
                  <a:cubicBezTo>
                    <a:pt x="169" y="2"/>
                    <a:pt x="170" y="2"/>
                    <a:pt x="171" y="3"/>
                  </a:cubicBezTo>
                  <a:lnTo>
                    <a:pt x="171" y="3"/>
                  </a:lnTo>
                  <a:cubicBezTo>
                    <a:pt x="170" y="2"/>
                    <a:pt x="169" y="2"/>
                    <a:pt x="167" y="1"/>
                  </a:cubicBezTo>
                  <a:close/>
                  <a:moveTo>
                    <a:pt x="1679" y="120"/>
                  </a:moveTo>
                  <a:cubicBezTo>
                    <a:pt x="1675" y="120"/>
                    <a:pt x="1672" y="122"/>
                    <a:pt x="1670" y="124"/>
                  </a:cubicBezTo>
                  <a:lnTo>
                    <a:pt x="1670" y="124"/>
                  </a:lnTo>
                  <a:cubicBezTo>
                    <a:pt x="1673" y="123"/>
                    <a:pt x="1676" y="122"/>
                    <a:pt x="1679" y="120"/>
                  </a:cubicBezTo>
                  <a:close/>
                  <a:moveTo>
                    <a:pt x="1584" y="132"/>
                  </a:moveTo>
                  <a:cubicBezTo>
                    <a:pt x="1580" y="136"/>
                    <a:pt x="1578" y="137"/>
                    <a:pt x="1576" y="137"/>
                  </a:cubicBezTo>
                  <a:cubicBezTo>
                    <a:pt x="1574" y="137"/>
                    <a:pt x="1576" y="132"/>
                    <a:pt x="1584" y="132"/>
                  </a:cubicBezTo>
                  <a:close/>
                  <a:moveTo>
                    <a:pt x="1727" y="132"/>
                  </a:moveTo>
                  <a:cubicBezTo>
                    <a:pt x="1711" y="132"/>
                    <a:pt x="1704" y="135"/>
                    <a:pt x="1704" y="138"/>
                  </a:cubicBezTo>
                  <a:lnTo>
                    <a:pt x="1704" y="138"/>
                  </a:lnTo>
                  <a:cubicBezTo>
                    <a:pt x="1715" y="135"/>
                    <a:pt x="1724" y="132"/>
                    <a:pt x="1727" y="132"/>
                  </a:cubicBezTo>
                  <a:close/>
                  <a:moveTo>
                    <a:pt x="465" y="191"/>
                  </a:moveTo>
                  <a:cubicBezTo>
                    <a:pt x="470" y="199"/>
                    <a:pt x="476" y="206"/>
                    <a:pt x="484" y="211"/>
                  </a:cubicBezTo>
                  <a:lnTo>
                    <a:pt x="484" y="211"/>
                  </a:lnTo>
                  <a:cubicBezTo>
                    <a:pt x="471" y="207"/>
                    <a:pt x="451" y="206"/>
                    <a:pt x="465" y="191"/>
                  </a:cubicBezTo>
                  <a:close/>
                  <a:moveTo>
                    <a:pt x="1718" y="288"/>
                  </a:moveTo>
                  <a:cubicBezTo>
                    <a:pt x="1708" y="288"/>
                    <a:pt x="1703" y="300"/>
                    <a:pt x="1707" y="300"/>
                  </a:cubicBezTo>
                  <a:cubicBezTo>
                    <a:pt x="1708" y="300"/>
                    <a:pt x="1712" y="297"/>
                    <a:pt x="1718" y="288"/>
                  </a:cubicBezTo>
                  <a:close/>
                  <a:moveTo>
                    <a:pt x="1849" y="361"/>
                  </a:moveTo>
                  <a:cubicBezTo>
                    <a:pt x="1848" y="366"/>
                    <a:pt x="1854" y="370"/>
                    <a:pt x="1882" y="370"/>
                  </a:cubicBezTo>
                  <a:cubicBezTo>
                    <a:pt x="1872" y="365"/>
                    <a:pt x="1861" y="362"/>
                    <a:pt x="1849" y="361"/>
                  </a:cubicBezTo>
                  <a:close/>
                  <a:moveTo>
                    <a:pt x="4037" y="453"/>
                  </a:moveTo>
                  <a:cubicBezTo>
                    <a:pt x="4049" y="453"/>
                    <a:pt x="4061" y="453"/>
                    <a:pt x="4073" y="465"/>
                  </a:cubicBezTo>
                  <a:cubicBezTo>
                    <a:pt x="4061" y="465"/>
                    <a:pt x="4049" y="465"/>
                    <a:pt x="4037" y="453"/>
                  </a:cubicBezTo>
                  <a:close/>
                  <a:moveTo>
                    <a:pt x="3326" y="452"/>
                  </a:moveTo>
                  <a:cubicBezTo>
                    <a:pt x="3333" y="452"/>
                    <a:pt x="3339" y="458"/>
                    <a:pt x="3346" y="465"/>
                  </a:cubicBezTo>
                  <a:cubicBezTo>
                    <a:pt x="3338" y="465"/>
                    <a:pt x="3330" y="471"/>
                    <a:pt x="3322" y="471"/>
                  </a:cubicBezTo>
                  <a:cubicBezTo>
                    <a:pt x="3319" y="471"/>
                    <a:pt x="3315" y="469"/>
                    <a:pt x="3311" y="465"/>
                  </a:cubicBezTo>
                  <a:cubicBezTo>
                    <a:pt x="3316" y="455"/>
                    <a:pt x="3321" y="452"/>
                    <a:pt x="3326" y="452"/>
                  </a:cubicBezTo>
                  <a:close/>
                  <a:moveTo>
                    <a:pt x="5995" y="545"/>
                  </a:moveTo>
                  <a:cubicBezTo>
                    <a:pt x="5993" y="545"/>
                    <a:pt x="5991" y="546"/>
                    <a:pt x="5989" y="549"/>
                  </a:cubicBezTo>
                  <a:cubicBezTo>
                    <a:pt x="5997" y="552"/>
                    <a:pt x="6005" y="555"/>
                    <a:pt x="6012" y="557"/>
                  </a:cubicBezTo>
                  <a:lnTo>
                    <a:pt x="6012" y="557"/>
                  </a:lnTo>
                  <a:cubicBezTo>
                    <a:pt x="6006" y="550"/>
                    <a:pt x="6000" y="545"/>
                    <a:pt x="5995" y="545"/>
                  </a:cubicBezTo>
                  <a:close/>
                  <a:moveTo>
                    <a:pt x="6278" y="541"/>
                  </a:moveTo>
                  <a:cubicBezTo>
                    <a:pt x="6273" y="541"/>
                    <a:pt x="6268" y="544"/>
                    <a:pt x="6263" y="549"/>
                  </a:cubicBezTo>
                  <a:cubicBezTo>
                    <a:pt x="6275" y="554"/>
                    <a:pt x="6286" y="557"/>
                    <a:pt x="6297" y="558"/>
                  </a:cubicBezTo>
                  <a:lnTo>
                    <a:pt x="6297" y="558"/>
                  </a:lnTo>
                  <a:cubicBezTo>
                    <a:pt x="6291" y="546"/>
                    <a:pt x="6285" y="541"/>
                    <a:pt x="6278" y="541"/>
                  </a:cubicBezTo>
                  <a:close/>
                  <a:moveTo>
                    <a:pt x="5966" y="561"/>
                  </a:moveTo>
                  <a:cubicBezTo>
                    <a:pt x="5968" y="563"/>
                    <a:pt x="5971" y="565"/>
                    <a:pt x="5975" y="567"/>
                  </a:cubicBezTo>
                  <a:lnTo>
                    <a:pt x="5975" y="567"/>
                  </a:lnTo>
                  <a:cubicBezTo>
                    <a:pt x="5972" y="565"/>
                    <a:pt x="5969" y="563"/>
                    <a:pt x="5966" y="561"/>
                  </a:cubicBezTo>
                  <a:close/>
                  <a:moveTo>
                    <a:pt x="5242" y="608"/>
                  </a:moveTo>
                  <a:cubicBezTo>
                    <a:pt x="5240" y="608"/>
                    <a:pt x="5239" y="608"/>
                    <a:pt x="5239" y="608"/>
                  </a:cubicBezTo>
                  <a:cubicBezTo>
                    <a:pt x="5240" y="608"/>
                    <a:pt x="5241" y="608"/>
                    <a:pt x="5242" y="608"/>
                  </a:cubicBezTo>
                  <a:close/>
                  <a:moveTo>
                    <a:pt x="5824" y="578"/>
                  </a:moveTo>
                  <a:cubicBezTo>
                    <a:pt x="5817" y="578"/>
                    <a:pt x="5810" y="580"/>
                    <a:pt x="5803" y="584"/>
                  </a:cubicBezTo>
                  <a:lnTo>
                    <a:pt x="5803" y="584"/>
                  </a:lnTo>
                  <a:cubicBezTo>
                    <a:pt x="5799" y="584"/>
                    <a:pt x="5794" y="583"/>
                    <a:pt x="5789" y="582"/>
                  </a:cubicBezTo>
                  <a:lnTo>
                    <a:pt x="5789" y="582"/>
                  </a:lnTo>
                  <a:cubicBezTo>
                    <a:pt x="5788" y="587"/>
                    <a:pt x="5788" y="591"/>
                    <a:pt x="5787" y="596"/>
                  </a:cubicBezTo>
                  <a:cubicBezTo>
                    <a:pt x="5792" y="591"/>
                    <a:pt x="5798" y="587"/>
                    <a:pt x="5803" y="584"/>
                  </a:cubicBezTo>
                  <a:lnTo>
                    <a:pt x="5803" y="584"/>
                  </a:lnTo>
                  <a:cubicBezTo>
                    <a:pt x="5806" y="584"/>
                    <a:pt x="5808" y="584"/>
                    <a:pt x="5811" y="584"/>
                  </a:cubicBezTo>
                  <a:cubicBezTo>
                    <a:pt x="5835" y="620"/>
                    <a:pt x="5775" y="596"/>
                    <a:pt x="5799" y="620"/>
                  </a:cubicBezTo>
                  <a:cubicBezTo>
                    <a:pt x="5811" y="608"/>
                    <a:pt x="5835" y="596"/>
                    <a:pt x="5870" y="596"/>
                  </a:cubicBezTo>
                  <a:cubicBezTo>
                    <a:pt x="5853" y="584"/>
                    <a:pt x="5838" y="578"/>
                    <a:pt x="5824" y="578"/>
                  </a:cubicBezTo>
                  <a:close/>
                  <a:moveTo>
                    <a:pt x="171" y="3"/>
                  </a:moveTo>
                  <a:cubicBezTo>
                    <a:pt x="187" y="13"/>
                    <a:pt x="155" y="15"/>
                    <a:pt x="155" y="49"/>
                  </a:cubicBezTo>
                  <a:cubicBezTo>
                    <a:pt x="139" y="41"/>
                    <a:pt x="85" y="11"/>
                    <a:pt x="44" y="11"/>
                  </a:cubicBezTo>
                  <a:cubicBezTo>
                    <a:pt x="25" y="11"/>
                    <a:pt x="8" y="17"/>
                    <a:pt x="1" y="37"/>
                  </a:cubicBezTo>
                  <a:cubicBezTo>
                    <a:pt x="48" y="263"/>
                    <a:pt x="358" y="132"/>
                    <a:pt x="489" y="227"/>
                  </a:cubicBezTo>
                  <a:cubicBezTo>
                    <a:pt x="493" y="223"/>
                    <a:pt x="494" y="220"/>
                    <a:pt x="493" y="217"/>
                  </a:cubicBezTo>
                  <a:lnTo>
                    <a:pt x="493" y="217"/>
                  </a:lnTo>
                  <a:cubicBezTo>
                    <a:pt x="521" y="232"/>
                    <a:pt x="560" y="237"/>
                    <a:pt x="594" y="237"/>
                  </a:cubicBezTo>
                  <a:cubicBezTo>
                    <a:pt x="628" y="237"/>
                    <a:pt x="658" y="232"/>
                    <a:pt x="667" y="227"/>
                  </a:cubicBezTo>
                  <a:cubicBezTo>
                    <a:pt x="703" y="251"/>
                    <a:pt x="703" y="263"/>
                    <a:pt x="679" y="263"/>
                  </a:cubicBezTo>
                  <a:cubicBezTo>
                    <a:pt x="691" y="269"/>
                    <a:pt x="703" y="272"/>
                    <a:pt x="716" y="272"/>
                  </a:cubicBezTo>
                  <a:cubicBezTo>
                    <a:pt x="730" y="272"/>
                    <a:pt x="745" y="269"/>
                    <a:pt x="763" y="263"/>
                  </a:cubicBezTo>
                  <a:lnTo>
                    <a:pt x="727" y="263"/>
                  </a:lnTo>
                  <a:cubicBezTo>
                    <a:pt x="834" y="255"/>
                    <a:pt x="946" y="241"/>
                    <a:pt x="1049" y="241"/>
                  </a:cubicBezTo>
                  <a:cubicBezTo>
                    <a:pt x="1095" y="241"/>
                    <a:pt x="1139" y="244"/>
                    <a:pt x="1179" y="251"/>
                  </a:cubicBezTo>
                  <a:cubicBezTo>
                    <a:pt x="1170" y="257"/>
                    <a:pt x="1175" y="259"/>
                    <a:pt x="1187" y="259"/>
                  </a:cubicBezTo>
                  <a:cubicBezTo>
                    <a:pt x="1223" y="259"/>
                    <a:pt x="1325" y="239"/>
                    <a:pt x="1334" y="239"/>
                  </a:cubicBezTo>
                  <a:lnTo>
                    <a:pt x="1334" y="239"/>
                  </a:lnTo>
                  <a:cubicBezTo>
                    <a:pt x="1251" y="275"/>
                    <a:pt x="1465" y="299"/>
                    <a:pt x="1465" y="311"/>
                  </a:cubicBezTo>
                  <a:cubicBezTo>
                    <a:pt x="1489" y="275"/>
                    <a:pt x="1441" y="263"/>
                    <a:pt x="1417" y="263"/>
                  </a:cubicBezTo>
                  <a:cubicBezTo>
                    <a:pt x="1408" y="251"/>
                    <a:pt x="1411" y="246"/>
                    <a:pt x="1421" y="246"/>
                  </a:cubicBezTo>
                  <a:cubicBezTo>
                    <a:pt x="1460" y="246"/>
                    <a:pt x="1599" y="311"/>
                    <a:pt x="1568" y="311"/>
                  </a:cubicBezTo>
                  <a:cubicBezTo>
                    <a:pt x="1566" y="311"/>
                    <a:pt x="1564" y="311"/>
                    <a:pt x="1560" y="311"/>
                  </a:cubicBezTo>
                  <a:lnTo>
                    <a:pt x="1560" y="311"/>
                  </a:lnTo>
                  <a:cubicBezTo>
                    <a:pt x="1569" y="315"/>
                    <a:pt x="1586" y="318"/>
                    <a:pt x="1603" y="318"/>
                  </a:cubicBezTo>
                  <a:cubicBezTo>
                    <a:pt x="1634" y="318"/>
                    <a:pt x="1668" y="309"/>
                    <a:pt x="1668" y="287"/>
                  </a:cubicBezTo>
                  <a:lnTo>
                    <a:pt x="1620" y="287"/>
                  </a:lnTo>
                  <a:cubicBezTo>
                    <a:pt x="1641" y="273"/>
                    <a:pt x="1662" y="267"/>
                    <a:pt x="1683" y="267"/>
                  </a:cubicBezTo>
                  <a:cubicBezTo>
                    <a:pt x="1697" y="267"/>
                    <a:pt x="1712" y="270"/>
                    <a:pt x="1727" y="275"/>
                  </a:cubicBezTo>
                  <a:cubicBezTo>
                    <a:pt x="1724" y="280"/>
                    <a:pt x="1721" y="285"/>
                    <a:pt x="1718" y="288"/>
                  </a:cubicBezTo>
                  <a:lnTo>
                    <a:pt x="1718" y="288"/>
                  </a:lnTo>
                  <a:cubicBezTo>
                    <a:pt x="1719" y="288"/>
                    <a:pt x="1719" y="288"/>
                    <a:pt x="1719" y="288"/>
                  </a:cubicBezTo>
                  <a:cubicBezTo>
                    <a:pt x="1724" y="288"/>
                    <a:pt x="1731" y="291"/>
                    <a:pt x="1739" y="299"/>
                  </a:cubicBezTo>
                  <a:cubicBezTo>
                    <a:pt x="1715" y="311"/>
                    <a:pt x="1679" y="322"/>
                    <a:pt x="1644" y="322"/>
                  </a:cubicBezTo>
                  <a:cubicBezTo>
                    <a:pt x="1652" y="335"/>
                    <a:pt x="1674" y="339"/>
                    <a:pt x="1699" y="339"/>
                  </a:cubicBezTo>
                  <a:cubicBezTo>
                    <a:pt x="1734" y="339"/>
                    <a:pt x="1776" y="332"/>
                    <a:pt x="1797" y="332"/>
                  </a:cubicBezTo>
                  <a:cubicBezTo>
                    <a:pt x="1804" y="332"/>
                    <a:pt x="1809" y="332"/>
                    <a:pt x="1810" y="334"/>
                  </a:cubicBezTo>
                  <a:cubicBezTo>
                    <a:pt x="1810" y="334"/>
                    <a:pt x="1798" y="346"/>
                    <a:pt x="1787" y="358"/>
                  </a:cubicBezTo>
                  <a:cubicBezTo>
                    <a:pt x="1808" y="358"/>
                    <a:pt x="1830" y="358"/>
                    <a:pt x="1849" y="361"/>
                  </a:cubicBezTo>
                  <a:lnTo>
                    <a:pt x="1849" y="361"/>
                  </a:lnTo>
                  <a:cubicBezTo>
                    <a:pt x="1850" y="352"/>
                    <a:pt x="1868" y="337"/>
                    <a:pt x="1846" y="322"/>
                  </a:cubicBezTo>
                  <a:cubicBezTo>
                    <a:pt x="1852" y="321"/>
                    <a:pt x="1857" y="321"/>
                    <a:pt x="1861" y="321"/>
                  </a:cubicBezTo>
                  <a:cubicBezTo>
                    <a:pt x="1916" y="321"/>
                    <a:pt x="1911" y="382"/>
                    <a:pt x="1977" y="382"/>
                  </a:cubicBezTo>
                  <a:cubicBezTo>
                    <a:pt x="1953" y="382"/>
                    <a:pt x="1953" y="370"/>
                    <a:pt x="1953" y="358"/>
                  </a:cubicBezTo>
                  <a:lnTo>
                    <a:pt x="1953" y="358"/>
                  </a:lnTo>
                  <a:cubicBezTo>
                    <a:pt x="1971" y="376"/>
                    <a:pt x="1988" y="387"/>
                    <a:pt x="2006" y="387"/>
                  </a:cubicBezTo>
                  <a:cubicBezTo>
                    <a:pt x="2012" y="387"/>
                    <a:pt x="2018" y="385"/>
                    <a:pt x="2025" y="382"/>
                  </a:cubicBezTo>
                  <a:cubicBezTo>
                    <a:pt x="2025" y="361"/>
                    <a:pt x="2096" y="332"/>
                    <a:pt x="2146" y="332"/>
                  </a:cubicBezTo>
                  <a:cubicBezTo>
                    <a:pt x="2154" y="332"/>
                    <a:pt x="2161" y="333"/>
                    <a:pt x="2168" y="334"/>
                  </a:cubicBezTo>
                  <a:cubicBezTo>
                    <a:pt x="2156" y="346"/>
                    <a:pt x="2144" y="358"/>
                    <a:pt x="2132" y="370"/>
                  </a:cubicBezTo>
                  <a:cubicBezTo>
                    <a:pt x="2144" y="375"/>
                    <a:pt x="2154" y="377"/>
                    <a:pt x="2164" y="377"/>
                  </a:cubicBezTo>
                  <a:cubicBezTo>
                    <a:pt x="2202" y="377"/>
                    <a:pt x="2227" y="346"/>
                    <a:pt x="2275" y="346"/>
                  </a:cubicBezTo>
                  <a:cubicBezTo>
                    <a:pt x="2275" y="358"/>
                    <a:pt x="2287" y="370"/>
                    <a:pt x="2310" y="370"/>
                  </a:cubicBezTo>
                  <a:cubicBezTo>
                    <a:pt x="2302" y="375"/>
                    <a:pt x="2295" y="377"/>
                    <a:pt x="2290" y="377"/>
                  </a:cubicBezTo>
                  <a:cubicBezTo>
                    <a:pt x="2279" y="377"/>
                    <a:pt x="2271" y="372"/>
                    <a:pt x="2265" y="372"/>
                  </a:cubicBezTo>
                  <a:cubicBezTo>
                    <a:pt x="2260" y="372"/>
                    <a:pt x="2255" y="376"/>
                    <a:pt x="2251" y="394"/>
                  </a:cubicBezTo>
                  <a:cubicBezTo>
                    <a:pt x="2275" y="406"/>
                    <a:pt x="2299" y="406"/>
                    <a:pt x="2322" y="406"/>
                  </a:cubicBezTo>
                  <a:cubicBezTo>
                    <a:pt x="2299" y="394"/>
                    <a:pt x="2394" y="382"/>
                    <a:pt x="2406" y="382"/>
                  </a:cubicBezTo>
                  <a:cubicBezTo>
                    <a:pt x="2406" y="406"/>
                    <a:pt x="2394" y="418"/>
                    <a:pt x="2370" y="418"/>
                  </a:cubicBezTo>
                  <a:cubicBezTo>
                    <a:pt x="2389" y="420"/>
                    <a:pt x="2410" y="420"/>
                    <a:pt x="2432" y="420"/>
                  </a:cubicBezTo>
                  <a:cubicBezTo>
                    <a:pt x="2466" y="420"/>
                    <a:pt x="2503" y="419"/>
                    <a:pt x="2540" y="419"/>
                  </a:cubicBezTo>
                  <a:cubicBezTo>
                    <a:pt x="2618" y="419"/>
                    <a:pt x="2698" y="425"/>
                    <a:pt x="2751" y="465"/>
                  </a:cubicBezTo>
                  <a:cubicBezTo>
                    <a:pt x="2783" y="457"/>
                    <a:pt x="2766" y="433"/>
                    <a:pt x="2774" y="433"/>
                  </a:cubicBezTo>
                  <a:cubicBezTo>
                    <a:pt x="2778" y="433"/>
                    <a:pt x="2788" y="438"/>
                    <a:pt x="2811" y="453"/>
                  </a:cubicBezTo>
                  <a:cubicBezTo>
                    <a:pt x="2825" y="439"/>
                    <a:pt x="2844" y="428"/>
                    <a:pt x="2868" y="428"/>
                  </a:cubicBezTo>
                  <a:cubicBezTo>
                    <a:pt x="2883" y="428"/>
                    <a:pt x="2899" y="432"/>
                    <a:pt x="2918" y="441"/>
                  </a:cubicBezTo>
                  <a:cubicBezTo>
                    <a:pt x="2918" y="441"/>
                    <a:pt x="2846" y="477"/>
                    <a:pt x="2870" y="501"/>
                  </a:cubicBezTo>
                  <a:cubicBezTo>
                    <a:pt x="2882" y="418"/>
                    <a:pt x="3180" y="453"/>
                    <a:pt x="3251" y="418"/>
                  </a:cubicBezTo>
                  <a:lnTo>
                    <a:pt x="3251" y="418"/>
                  </a:lnTo>
                  <a:cubicBezTo>
                    <a:pt x="3251" y="430"/>
                    <a:pt x="3251" y="430"/>
                    <a:pt x="3239" y="441"/>
                  </a:cubicBezTo>
                  <a:cubicBezTo>
                    <a:pt x="3251" y="430"/>
                    <a:pt x="3263" y="430"/>
                    <a:pt x="3275" y="430"/>
                  </a:cubicBezTo>
                  <a:cubicBezTo>
                    <a:pt x="3275" y="453"/>
                    <a:pt x="3263" y="453"/>
                    <a:pt x="3239" y="453"/>
                  </a:cubicBezTo>
                  <a:cubicBezTo>
                    <a:pt x="3248" y="471"/>
                    <a:pt x="3257" y="476"/>
                    <a:pt x="3267" y="476"/>
                  </a:cubicBezTo>
                  <a:cubicBezTo>
                    <a:pt x="3278" y="476"/>
                    <a:pt x="3290" y="470"/>
                    <a:pt x="3305" y="470"/>
                  </a:cubicBezTo>
                  <a:cubicBezTo>
                    <a:pt x="3314" y="470"/>
                    <a:pt x="3324" y="472"/>
                    <a:pt x="3334" y="477"/>
                  </a:cubicBezTo>
                  <a:cubicBezTo>
                    <a:pt x="3322" y="477"/>
                    <a:pt x="3311" y="477"/>
                    <a:pt x="3299" y="489"/>
                  </a:cubicBezTo>
                  <a:cubicBezTo>
                    <a:pt x="3322" y="513"/>
                    <a:pt x="3346" y="525"/>
                    <a:pt x="3382" y="537"/>
                  </a:cubicBezTo>
                  <a:cubicBezTo>
                    <a:pt x="3346" y="513"/>
                    <a:pt x="3334" y="489"/>
                    <a:pt x="3346" y="465"/>
                  </a:cubicBezTo>
                  <a:lnTo>
                    <a:pt x="3346" y="465"/>
                  </a:lnTo>
                  <a:cubicBezTo>
                    <a:pt x="3406" y="489"/>
                    <a:pt x="3394" y="477"/>
                    <a:pt x="3430" y="513"/>
                  </a:cubicBezTo>
                  <a:cubicBezTo>
                    <a:pt x="3458" y="506"/>
                    <a:pt x="3474" y="481"/>
                    <a:pt x="3487" y="481"/>
                  </a:cubicBezTo>
                  <a:cubicBezTo>
                    <a:pt x="3496" y="481"/>
                    <a:pt x="3504" y="492"/>
                    <a:pt x="3513" y="525"/>
                  </a:cubicBezTo>
                  <a:cubicBezTo>
                    <a:pt x="3522" y="525"/>
                    <a:pt x="3571" y="485"/>
                    <a:pt x="3615" y="485"/>
                  </a:cubicBezTo>
                  <a:cubicBezTo>
                    <a:pt x="3630" y="485"/>
                    <a:pt x="3644" y="489"/>
                    <a:pt x="3656" y="501"/>
                  </a:cubicBezTo>
                  <a:cubicBezTo>
                    <a:pt x="3684" y="473"/>
                    <a:pt x="3721" y="465"/>
                    <a:pt x="3761" y="465"/>
                  </a:cubicBezTo>
                  <a:cubicBezTo>
                    <a:pt x="3814" y="465"/>
                    <a:pt x="3873" y="479"/>
                    <a:pt x="3925" y="479"/>
                  </a:cubicBezTo>
                  <a:cubicBezTo>
                    <a:pt x="3935" y="479"/>
                    <a:pt x="3944" y="478"/>
                    <a:pt x="3954" y="477"/>
                  </a:cubicBezTo>
                  <a:cubicBezTo>
                    <a:pt x="3918" y="453"/>
                    <a:pt x="4013" y="382"/>
                    <a:pt x="4025" y="382"/>
                  </a:cubicBezTo>
                  <a:lnTo>
                    <a:pt x="4025" y="382"/>
                  </a:lnTo>
                  <a:cubicBezTo>
                    <a:pt x="4073" y="418"/>
                    <a:pt x="3977" y="430"/>
                    <a:pt x="3977" y="477"/>
                  </a:cubicBezTo>
                  <a:cubicBezTo>
                    <a:pt x="3984" y="472"/>
                    <a:pt x="3990" y="471"/>
                    <a:pt x="3994" y="471"/>
                  </a:cubicBezTo>
                  <a:cubicBezTo>
                    <a:pt x="4009" y="471"/>
                    <a:pt x="4004" y="501"/>
                    <a:pt x="4013" y="501"/>
                  </a:cubicBezTo>
                  <a:cubicBezTo>
                    <a:pt x="4024" y="507"/>
                    <a:pt x="4036" y="509"/>
                    <a:pt x="4047" y="509"/>
                  </a:cubicBezTo>
                  <a:cubicBezTo>
                    <a:pt x="4111" y="509"/>
                    <a:pt x="4181" y="440"/>
                    <a:pt x="4251" y="430"/>
                  </a:cubicBezTo>
                  <a:lnTo>
                    <a:pt x="4251" y="430"/>
                  </a:lnTo>
                  <a:cubicBezTo>
                    <a:pt x="4239" y="453"/>
                    <a:pt x="4239" y="477"/>
                    <a:pt x="4239" y="501"/>
                  </a:cubicBezTo>
                  <a:cubicBezTo>
                    <a:pt x="4227" y="495"/>
                    <a:pt x="4212" y="492"/>
                    <a:pt x="4196" y="492"/>
                  </a:cubicBezTo>
                  <a:cubicBezTo>
                    <a:pt x="4180" y="492"/>
                    <a:pt x="4162" y="495"/>
                    <a:pt x="4144" y="501"/>
                  </a:cubicBezTo>
                  <a:cubicBezTo>
                    <a:pt x="4156" y="513"/>
                    <a:pt x="4168" y="513"/>
                    <a:pt x="4156" y="525"/>
                  </a:cubicBezTo>
                  <a:cubicBezTo>
                    <a:pt x="4239" y="525"/>
                    <a:pt x="4263" y="525"/>
                    <a:pt x="4335" y="489"/>
                  </a:cubicBezTo>
                  <a:lnTo>
                    <a:pt x="4335" y="489"/>
                  </a:lnTo>
                  <a:cubicBezTo>
                    <a:pt x="4335" y="507"/>
                    <a:pt x="4328" y="518"/>
                    <a:pt x="4315" y="518"/>
                  </a:cubicBezTo>
                  <a:cubicBezTo>
                    <a:pt x="4311" y="518"/>
                    <a:pt x="4305" y="516"/>
                    <a:pt x="4299" y="513"/>
                  </a:cubicBezTo>
                  <a:lnTo>
                    <a:pt x="4299" y="513"/>
                  </a:lnTo>
                  <a:cubicBezTo>
                    <a:pt x="4306" y="523"/>
                    <a:pt x="4313" y="527"/>
                    <a:pt x="4318" y="527"/>
                  </a:cubicBezTo>
                  <a:cubicBezTo>
                    <a:pt x="4336" y="527"/>
                    <a:pt x="4348" y="493"/>
                    <a:pt x="4366" y="493"/>
                  </a:cubicBezTo>
                  <a:cubicBezTo>
                    <a:pt x="4371" y="493"/>
                    <a:pt x="4376" y="495"/>
                    <a:pt x="4382" y="501"/>
                  </a:cubicBezTo>
                  <a:cubicBezTo>
                    <a:pt x="4367" y="501"/>
                    <a:pt x="4448" y="535"/>
                    <a:pt x="4516" y="535"/>
                  </a:cubicBezTo>
                  <a:cubicBezTo>
                    <a:pt x="4554" y="535"/>
                    <a:pt x="4588" y="524"/>
                    <a:pt x="4596" y="489"/>
                  </a:cubicBezTo>
                  <a:lnTo>
                    <a:pt x="4596" y="489"/>
                  </a:lnTo>
                  <a:cubicBezTo>
                    <a:pt x="4596" y="513"/>
                    <a:pt x="4585" y="537"/>
                    <a:pt x="4585" y="549"/>
                  </a:cubicBezTo>
                  <a:cubicBezTo>
                    <a:pt x="4608" y="501"/>
                    <a:pt x="4656" y="465"/>
                    <a:pt x="4692" y="430"/>
                  </a:cubicBezTo>
                  <a:lnTo>
                    <a:pt x="4692" y="430"/>
                  </a:lnTo>
                  <a:cubicBezTo>
                    <a:pt x="4704" y="477"/>
                    <a:pt x="4692" y="513"/>
                    <a:pt x="4656" y="561"/>
                  </a:cubicBezTo>
                  <a:cubicBezTo>
                    <a:pt x="4687" y="573"/>
                    <a:pt x="4705" y="579"/>
                    <a:pt x="4714" y="579"/>
                  </a:cubicBezTo>
                  <a:cubicBezTo>
                    <a:pt x="4746" y="579"/>
                    <a:pt x="4669" y="513"/>
                    <a:pt x="4716" y="513"/>
                  </a:cubicBezTo>
                  <a:cubicBezTo>
                    <a:pt x="4727" y="525"/>
                    <a:pt x="4751" y="549"/>
                    <a:pt x="4775" y="561"/>
                  </a:cubicBezTo>
                  <a:cubicBezTo>
                    <a:pt x="4763" y="537"/>
                    <a:pt x="4775" y="525"/>
                    <a:pt x="4799" y="513"/>
                  </a:cubicBezTo>
                  <a:lnTo>
                    <a:pt x="4799" y="513"/>
                  </a:lnTo>
                  <a:cubicBezTo>
                    <a:pt x="4799" y="525"/>
                    <a:pt x="4799" y="549"/>
                    <a:pt x="4787" y="561"/>
                  </a:cubicBezTo>
                  <a:cubicBezTo>
                    <a:pt x="4804" y="552"/>
                    <a:pt x="4815" y="543"/>
                    <a:pt x="4829" y="531"/>
                  </a:cubicBezTo>
                  <a:lnTo>
                    <a:pt x="4829" y="531"/>
                  </a:lnTo>
                  <a:cubicBezTo>
                    <a:pt x="4819" y="555"/>
                    <a:pt x="4866" y="575"/>
                    <a:pt x="4893" y="575"/>
                  </a:cubicBezTo>
                  <a:cubicBezTo>
                    <a:pt x="4898" y="575"/>
                    <a:pt x="4903" y="574"/>
                    <a:pt x="4906" y="572"/>
                  </a:cubicBezTo>
                  <a:cubicBezTo>
                    <a:pt x="4906" y="573"/>
                    <a:pt x="4906" y="574"/>
                    <a:pt x="4907" y="574"/>
                  </a:cubicBezTo>
                  <a:cubicBezTo>
                    <a:pt x="4912" y="574"/>
                    <a:pt x="4958" y="501"/>
                    <a:pt x="5013" y="501"/>
                  </a:cubicBezTo>
                  <a:cubicBezTo>
                    <a:pt x="5001" y="525"/>
                    <a:pt x="5001" y="549"/>
                    <a:pt x="5025" y="572"/>
                  </a:cubicBezTo>
                  <a:cubicBezTo>
                    <a:pt x="5073" y="501"/>
                    <a:pt x="5108" y="441"/>
                    <a:pt x="5192" y="441"/>
                  </a:cubicBezTo>
                  <a:cubicBezTo>
                    <a:pt x="5156" y="489"/>
                    <a:pt x="5108" y="549"/>
                    <a:pt x="5049" y="584"/>
                  </a:cubicBezTo>
                  <a:cubicBezTo>
                    <a:pt x="5073" y="596"/>
                    <a:pt x="5120" y="620"/>
                    <a:pt x="5061" y="620"/>
                  </a:cubicBezTo>
                  <a:cubicBezTo>
                    <a:pt x="5073" y="620"/>
                    <a:pt x="5108" y="629"/>
                    <a:pt x="5140" y="629"/>
                  </a:cubicBezTo>
                  <a:cubicBezTo>
                    <a:pt x="5171" y="629"/>
                    <a:pt x="5198" y="620"/>
                    <a:pt x="5192" y="584"/>
                  </a:cubicBezTo>
                  <a:lnTo>
                    <a:pt x="5192" y="584"/>
                  </a:lnTo>
                  <a:cubicBezTo>
                    <a:pt x="5168" y="596"/>
                    <a:pt x="5144" y="608"/>
                    <a:pt x="5108" y="608"/>
                  </a:cubicBezTo>
                  <a:cubicBezTo>
                    <a:pt x="5132" y="561"/>
                    <a:pt x="5168" y="537"/>
                    <a:pt x="5216" y="537"/>
                  </a:cubicBezTo>
                  <a:cubicBezTo>
                    <a:pt x="5227" y="561"/>
                    <a:pt x="5216" y="584"/>
                    <a:pt x="5204" y="608"/>
                  </a:cubicBezTo>
                  <a:cubicBezTo>
                    <a:pt x="5221" y="600"/>
                    <a:pt x="5231" y="591"/>
                    <a:pt x="5245" y="591"/>
                  </a:cubicBezTo>
                  <a:cubicBezTo>
                    <a:pt x="5250" y="591"/>
                    <a:pt x="5256" y="593"/>
                    <a:pt x="5263" y="596"/>
                  </a:cubicBezTo>
                  <a:cubicBezTo>
                    <a:pt x="5252" y="596"/>
                    <a:pt x="5251" y="606"/>
                    <a:pt x="5242" y="608"/>
                  </a:cubicBezTo>
                  <a:lnTo>
                    <a:pt x="5242" y="608"/>
                  </a:lnTo>
                  <a:cubicBezTo>
                    <a:pt x="5248" y="607"/>
                    <a:pt x="5266" y="606"/>
                    <a:pt x="5285" y="606"/>
                  </a:cubicBezTo>
                  <a:cubicBezTo>
                    <a:pt x="5316" y="606"/>
                    <a:pt x="5353" y="609"/>
                    <a:pt x="5366" y="622"/>
                  </a:cubicBezTo>
                  <a:lnTo>
                    <a:pt x="5366" y="622"/>
                  </a:lnTo>
                  <a:cubicBezTo>
                    <a:pt x="5347" y="573"/>
                    <a:pt x="5348" y="498"/>
                    <a:pt x="5370" y="453"/>
                  </a:cubicBezTo>
                  <a:cubicBezTo>
                    <a:pt x="5466" y="525"/>
                    <a:pt x="5382" y="549"/>
                    <a:pt x="5430" y="608"/>
                  </a:cubicBezTo>
                  <a:cubicBezTo>
                    <a:pt x="5430" y="596"/>
                    <a:pt x="5454" y="596"/>
                    <a:pt x="5472" y="596"/>
                  </a:cubicBezTo>
                  <a:cubicBezTo>
                    <a:pt x="5489" y="596"/>
                    <a:pt x="5501" y="596"/>
                    <a:pt x="5478" y="584"/>
                  </a:cubicBezTo>
                  <a:cubicBezTo>
                    <a:pt x="5520" y="574"/>
                    <a:pt x="5591" y="535"/>
                    <a:pt x="5614" y="535"/>
                  </a:cubicBezTo>
                  <a:cubicBezTo>
                    <a:pt x="5617" y="535"/>
                    <a:pt x="5619" y="535"/>
                    <a:pt x="5620" y="537"/>
                  </a:cubicBezTo>
                  <a:cubicBezTo>
                    <a:pt x="5682" y="547"/>
                    <a:pt x="5743" y="575"/>
                    <a:pt x="5789" y="582"/>
                  </a:cubicBezTo>
                  <a:lnTo>
                    <a:pt x="5789" y="582"/>
                  </a:lnTo>
                  <a:cubicBezTo>
                    <a:pt x="5803" y="525"/>
                    <a:pt x="5867" y="502"/>
                    <a:pt x="5930" y="502"/>
                  </a:cubicBezTo>
                  <a:cubicBezTo>
                    <a:pt x="5993" y="502"/>
                    <a:pt x="6055" y="526"/>
                    <a:pt x="6061" y="561"/>
                  </a:cubicBezTo>
                  <a:cubicBezTo>
                    <a:pt x="6045" y="561"/>
                    <a:pt x="6028" y="561"/>
                    <a:pt x="6012" y="557"/>
                  </a:cubicBezTo>
                  <a:lnTo>
                    <a:pt x="6012" y="557"/>
                  </a:lnTo>
                  <a:cubicBezTo>
                    <a:pt x="6020" y="565"/>
                    <a:pt x="6025" y="576"/>
                    <a:pt x="6023" y="582"/>
                  </a:cubicBezTo>
                  <a:lnTo>
                    <a:pt x="6023" y="582"/>
                  </a:lnTo>
                  <a:cubicBezTo>
                    <a:pt x="6003" y="577"/>
                    <a:pt x="5986" y="572"/>
                    <a:pt x="5975" y="567"/>
                  </a:cubicBezTo>
                  <a:lnTo>
                    <a:pt x="5975" y="567"/>
                  </a:lnTo>
                  <a:cubicBezTo>
                    <a:pt x="5997" y="580"/>
                    <a:pt x="6010" y="585"/>
                    <a:pt x="6017" y="585"/>
                  </a:cubicBezTo>
                  <a:cubicBezTo>
                    <a:pt x="6021" y="585"/>
                    <a:pt x="6023" y="584"/>
                    <a:pt x="6023" y="582"/>
                  </a:cubicBezTo>
                  <a:lnTo>
                    <a:pt x="6023" y="582"/>
                  </a:lnTo>
                  <a:cubicBezTo>
                    <a:pt x="6069" y="592"/>
                    <a:pt x="6130" y="599"/>
                    <a:pt x="6165" y="599"/>
                  </a:cubicBezTo>
                  <a:cubicBezTo>
                    <a:pt x="6178" y="599"/>
                    <a:pt x="6188" y="598"/>
                    <a:pt x="6192" y="596"/>
                  </a:cubicBezTo>
                  <a:cubicBezTo>
                    <a:pt x="6192" y="596"/>
                    <a:pt x="6183" y="518"/>
                    <a:pt x="6248" y="518"/>
                  </a:cubicBezTo>
                  <a:cubicBezTo>
                    <a:pt x="6259" y="518"/>
                    <a:pt x="6272" y="520"/>
                    <a:pt x="6287" y="525"/>
                  </a:cubicBezTo>
                  <a:cubicBezTo>
                    <a:pt x="6298" y="536"/>
                    <a:pt x="6299" y="547"/>
                    <a:pt x="6299" y="558"/>
                  </a:cubicBezTo>
                  <a:lnTo>
                    <a:pt x="6299" y="558"/>
                  </a:lnTo>
                  <a:cubicBezTo>
                    <a:pt x="6299" y="558"/>
                    <a:pt x="6298" y="558"/>
                    <a:pt x="6297" y="558"/>
                  </a:cubicBezTo>
                  <a:lnTo>
                    <a:pt x="6297" y="558"/>
                  </a:lnTo>
                  <a:cubicBezTo>
                    <a:pt x="6298" y="558"/>
                    <a:pt x="6299" y="559"/>
                    <a:pt x="6299" y="561"/>
                  </a:cubicBezTo>
                  <a:cubicBezTo>
                    <a:pt x="6299" y="560"/>
                    <a:pt x="6299" y="559"/>
                    <a:pt x="6299" y="558"/>
                  </a:cubicBezTo>
                  <a:lnTo>
                    <a:pt x="6299" y="558"/>
                  </a:lnTo>
                  <a:cubicBezTo>
                    <a:pt x="6299" y="558"/>
                    <a:pt x="6299" y="558"/>
                    <a:pt x="6299" y="558"/>
                  </a:cubicBezTo>
                  <a:cubicBezTo>
                    <a:pt x="6311" y="558"/>
                    <a:pt x="6323" y="555"/>
                    <a:pt x="6335" y="549"/>
                  </a:cubicBezTo>
                  <a:cubicBezTo>
                    <a:pt x="6335" y="549"/>
                    <a:pt x="6323" y="537"/>
                    <a:pt x="6311" y="525"/>
                  </a:cubicBezTo>
                  <a:cubicBezTo>
                    <a:pt x="6347" y="513"/>
                    <a:pt x="6382" y="501"/>
                    <a:pt x="6418" y="501"/>
                  </a:cubicBezTo>
                  <a:cubicBezTo>
                    <a:pt x="6406" y="489"/>
                    <a:pt x="6394" y="477"/>
                    <a:pt x="6382" y="465"/>
                  </a:cubicBezTo>
                  <a:lnTo>
                    <a:pt x="6382" y="465"/>
                  </a:lnTo>
                  <a:cubicBezTo>
                    <a:pt x="6388" y="483"/>
                    <a:pt x="6367" y="483"/>
                    <a:pt x="6348" y="483"/>
                  </a:cubicBezTo>
                  <a:cubicBezTo>
                    <a:pt x="6331" y="483"/>
                    <a:pt x="6315" y="483"/>
                    <a:pt x="6320" y="495"/>
                  </a:cubicBezTo>
                  <a:lnTo>
                    <a:pt x="6320" y="495"/>
                  </a:lnTo>
                  <a:cubicBezTo>
                    <a:pt x="6304" y="468"/>
                    <a:pt x="6279" y="459"/>
                    <a:pt x="6258" y="459"/>
                  </a:cubicBezTo>
                  <a:cubicBezTo>
                    <a:pt x="6246" y="459"/>
                    <a:pt x="6236" y="461"/>
                    <a:pt x="6228" y="465"/>
                  </a:cubicBezTo>
                  <a:cubicBezTo>
                    <a:pt x="6228" y="465"/>
                    <a:pt x="6233" y="478"/>
                    <a:pt x="6238" y="490"/>
                  </a:cubicBezTo>
                  <a:lnTo>
                    <a:pt x="6238" y="490"/>
                  </a:lnTo>
                  <a:cubicBezTo>
                    <a:pt x="6223" y="509"/>
                    <a:pt x="6206" y="515"/>
                    <a:pt x="6191" y="515"/>
                  </a:cubicBezTo>
                  <a:cubicBezTo>
                    <a:pt x="6149" y="515"/>
                    <a:pt x="6115" y="462"/>
                    <a:pt x="6132" y="453"/>
                  </a:cubicBezTo>
                  <a:cubicBezTo>
                    <a:pt x="5959" y="413"/>
                    <a:pt x="5779" y="407"/>
                    <a:pt x="5603" y="407"/>
                  </a:cubicBezTo>
                  <a:cubicBezTo>
                    <a:pt x="5520" y="407"/>
                    <a:pt x="5437" y="408"/>
                    <a:pt x="5357" y="408"/>
                  </a:cubicBezTo>
                  <a:cubicBezTo>
                    <a:pt x="5305" y="408"/>
                    <a:pt x="5254" y="408"/>
                    <a:pt x="5204" y="406"/>
                  </a:cubicBezTo>
                  <a:cubicBezTo>
                    <a:pt x="5212" y="394"/>
                    <a:pt x="5198" y="391"/>
                    <a:pt x="5175" y="391"/>
                  </a:cubicBezTo>
                  <a:cubicBezTo>
                    <a:pt x="5156" y="391"/>
                    <a:pt x="5131" y="393"/>
                    <a:pt x="5105" y="393"/>
                  </a:cubicBezTo>
                  <a:cubicBezTo>
                    <a:pt x="5066" y="393"/>
                    <a:pt x="5025" y="389"/>
                    <a:pt x="5001" y="370"/>
                  </a:cubicBezTo>
                  <a:lnTo>
                    <a:pt x="5001" y="370"/>
                  </a:lnTo>
                  <a:cubicBezTo>
                    <a:pt x="5008" y="380"/>
                    <a:pt x="4996" y="383"/>
                    <a:pt x="4974" y="383"/>
                  </a:cubicBezTo>
                  <a:cubicBezTo>
                    <a:pt x="4953" y="383"/>
                    <a:pt x="4923" y="380"/>
                    <a:pt x="4892" y="380"/>
                  </a:cubicBezTo>
                  <a:cubicBezTo>
                    <a:pt x="4845" y="380"/>
                    <a:pt x="4797" y="386"/>
                    <a:pt x="4787" y="418"/>
                  </a:cubicBezTo>
                  <a:cubicBezTo>
                    <a:pt x="4787" y="422"/>
                    <a:pt x="4785" y="424"/>
                    <a:pt x="4782" y="424"/>
                  </a:cubicBezTo>
                  <a:cubicBezTo>
                    <a:pt x="4770" y="424"/>
                    <a:pt x="4739" y="392"/>
                    <a:pt x="4739" y="382"/>
                  </a:cubicBezTo>
                  <a:cubicBezTo>
                    <a:pt x="4727" y="394"/>
                    <a:pt x="4716" y="406"/>
                    <a:pt x="4692" y="418"/>
                  </a:cubicBezTo>
                  <a:cubicBezTo>
                    <a:pt x="4668" y="406"/>
                    <a:pt x="4668" y="382"/>
                    <a:pt x="4692" y="370"/>
                  </a:cubicBezTo>
                  <a:lnTo>
                    <a:pt x="4692" y="370"/>
                  </a:lnTo>
                  <a:cubicBezTo>
                    <a:pt x="4666" y="382"/>
                    <a:pt x="4636" y="386"/>
                    <a:pt x="4603" y="386"/>
                  </a:cubicBezTo>
                  <a:cubicBezTo>
                    <a:pt x="4465" y="386"/>
                    <a:pt x="4274" y="306"/>
                    <a:pt x="4168" y="306"/>
                  </a:cubicBezTo>
                  <a:cubicBezTo>
                    <a:pt x="4142" y="306"/>
                    <a:pt x="4122" y="311"/>
                    <a:pt x="4108" y="322"/>
                  </a:cubicBezTo>
                  <a:cubicBezTo>
                    <a:pt x="4096" y="299"/>
                    <a:pt x="4096" y="299"/>
                    <a:pt x="4108" y="287"/>
                  </a:cubicBezTo>
                  <a:cubicBezTo>
                    <a:pt x="4061" y="287"/>
                    <a:pt x="4037" y="311"/>
                    <a:pt x="4037" y="358"/>
                  </a:cubicBezTo>
                  <a:cubicBezTo>
                    <a:pt x="4053" y="371"/>
                    <a:pt x="4051" y="376"/>
                    <a:pt x="4040" y="376"/>
                  </a:cubicBezTo>
                  <a:cubicBezTo>
                    <a:pt x="4012" y="376"/>
                    <a:pt x="3929" y="343"/>
                    <a:pt x="3989" y="334"/>
                  </a:cubicBezTo>
                  <a:cubicBezTo>
                    <a:pt x="3973" y="330"/>
                    <a:pt x="3948" y="329"/>
                    <a:pt x="3921" y="329"/>
                  </a:cubicBezTo>
                  <a:cubicBezTo>
                    <a:pt x="3866" y="329"/>
                    <a:pt x="3803" y="334"/>
                    <a:pt x="3787" y="334"/>
                  </a:cubicBezTo>
                  <a:cubicBezTo>
                    <a:pt x="3783" y="342"/>
                    <a:pt x="3750" y="345"/>
                    <a:pt x="3709" y="345"/>
                  </a:cubicBezTo>
                  <a:cubicBezTo>
                    <a:pt x="3627" y="345"/>
                    <a:pt x="3513" y="334"/>
                    <a:pt x="3537" y="334"/>
                  </a:cubicBezTo>
                  <a:cubicBezTo>
                    <a:pt x="3537" y="334"/>
                    <a:pt x="3406" y="275"/>
                    <a:pt x="3465" y="251"/>
                  </a:cubicBezTo>
                  <a:cubicBezTo>
                    <a:pt x="3452" y="243"/>
                    <a:pt x="3444" y="240"/>
                    <a:pt x="3440" y="240"/>
                  </a:cubicBezTo>
                  <a:cubicBezTo>
                    <a:pt x="3428" y="240"/>
                    <a:pt x="3454" y="275"/>
                    <a:pt x="3418" y="275"/>
                  </a:cubicBezTo>
                  <a:cubicBezTo>
                    <a:pt x="3410" y="263"/>
                    <a:pt x="3350" y="260"/>
                    <a:pt x="3274" y="260"/>
                  </a:cubicBezTo>
                  <a:cubicBezTo>
                    <a:pt x="3214" y="260"/>
                    <a:pt x="3143" y="262"/>
                    <a:pt x="3079" y="262"/>
                  </a:cubicBezTo>
                  <a:cubicBezTo>
                    <a:pt x="2984" y="262"/>
                    <a:pt x="2906" y="258"/>
                    <a:pt x="2906" y="239"/>
                  </a:cubicBezTo>
                  <a:cubicBezTo>
                    <a:pt x="2860" y="233"/>
                    <a:pt x="2804" y="222"/>
                    <a:pt x="2749" y="222"/>
                  </a:cubicBezTo>
                  <a:cubicBezTo>
                    <a:pt x="2703" y="222"/>
                    <a:pt x="2658" y="229"/>
                    <a:pt x="2620" y="251"/>
                  </a:cubicBezTo>
                  <a:cubicBezTo>
                    <a:pt x="2535" y="242"/>
                    <a:pt x="2432" y="173"/>
                    <a:pt x="2324" y="173"/>
                  </a:cubicBezTo>
                  <a:cubicBezTo>
                    <a:pt x="2280" y="173"/>
                    <a:pt x="2236" y="185"/>
                    <a:pt x="2191" y="215"/>
                  </a:cubicBezTo>
                  <a:cubicBezTo>
                    <a:pt x="2275" y="227"/>
                    <a:pt x="2179" y="239"/>
                    <a:pt x="2215" y="263"/>
                  </a:cubicBezTo>
                  <a:cubicBezTo>
                    <a:pt x="2206" y="264"/>
                    <a:pt x="2199" y="265"/>
                    <a:pt x="2193" y="265"/>
                  </a:cubicBezTo>
                  <a:cubicBezTo>
                    <a:pt x="2149" y="265"/>
                    <a:pt x="2210" y="226"/>
                    <a:pt x="2168" y="215"/>
                  </a:cubicBezTo>
                  <a:cubicBezTo>
                    <a:pt x="2037" y="168"/>
                    <a:pt x="1882" y="144"/>
                    <a:pt x="1739" y="132"/>
                  </a:cubicBezTo>
                  <a:lnTo>
                    <a:pt x="1739" y="132"/>
                  </a:lnTo>
                  <a:cubicBezTo>
                    <a:pt x="1739" y="144"/>
                    <a:pt x="1751" y="156"/>
                    <a:pt x="1751" y="168"/>
                  </a:cubicBezTo>
                  <a:cubicBezTo>
                    <a:pt x="1742" y="168"/>
                    <a:pt x="1702" y="149"/>
                    <a:pt x="1704" y="138"/>
                  </a:cubicBezTo>
                  <a:lnTo>
                    <a:pt x="1704" y="138"/>
                  </a:lnTo>
                  <a:cubicBezTo>
                    <a:pt x="1686" y="144"/>
                    <a:pt x="1664" y="152"/>
                    <a:pt x="1655" y="152"/>
                  </a:cubicBezTo>
                  <a:cubicBezTo>
                    <a:pt x="1650" y="152"/>
                    <a:pt x="1650" y="150"/>
                    <a:pt x="1656" y="144"/>
                  </a:cubicBezTo>
                  <a:cubicBezTo>
                    <a:pt x="1663" y="136"/>
                    <a:pt x="1666" y="129"/>
                    <a:pt x="1670" y="124"/>
                  </a:cubicBezTo>
                  <a:lnTo>
                    <a:pt x="1670" y="124"/>
                  </a:lnTo>
                  <a:cubicBezTo>
                    <a:pt x="1655" y="130"/>
                    <a:pt x="1640" y="133"/>
                    <a:pt x="1624" y="133"/>
                  </a:cubicBezTo>
                  <a:cubicBezTo>
                    <a:pt x="1592" y="133"/>
                    <a:pt x="1557" y="123"/>
                    <a:pt x="1513" y="108"/>
                  </a:cubicBezTo>
                  <a:lnTo>
                    <a:pt x="1513" y="108"/>
                  </a:lnTo>
                  <a:cubicBezTo>
                    <a:pt x="1525" y="144"/>
                    <a:pt x="1501" y="144"/>
                    <a:pt x="1513" y="168"/>
                  </a:cubicBezTo>
                  <a:cubicBezTo>
                    <a:pt x="1488" y="131"/>
                    <a:pt x="1445" y="120"/>
                    <a:pt x="1397" y="120"/>
                  </a:cubicBezTo>
                  <a:cubicBezTo>
                    <a:pt x="1311" y="120"/>
                    <a:pt x="1209" y="157"/>
                    <a:pt x="1175" y="157"/>
                  </a:cubicBezTo>
                  <a:cubicBezTo>
                    <a:pt x="1172" y="157"/>
                    <a:pt x="1169" y="156"/>
                    <a:pt x="1167" y="156"/>
                  </a:cubicBezTo>
                  <a:cubicBezTo>
                    <a:pt x="1179" y="108"/>
                    <a:pt x="1138" y="93"/>
                    <a:pt x="1096" y="93"/>
                  </a:cubicBezTo>
                  <a:cubicBezTo>
                    <a:pt x="1054" y="93"/>
                    <a:pt x="1013" y="108"/>
                    <a:pt x="1025" y="120"/>
                  </a:cubicBezTo>
                  <a:cubicBezTo>
                    <a:pt x="960" y="111"/>
                    <a:pt x="881" y="73"/>
                    <a:pt x="816" y="73"/>
                  </a:cubicBezTo>
                  <a:cubicBezTo>
                    <a:pt x="797" y="73"/>
                    <a:pt x="779" y="76"/>
                    <a:pt x="763" y="84"/>
                  </a:cubicBezTo>
                  <a:cubicBezTo>
                    <a:pt x="717" y="59"/>
                    <a:pt x="654" y="55"/>
                    <a:pt x="583" y="55"/>
                  </a:cubicBezTo>
                  <a:cubicBezTo>
                    <a:pt x="541" y="55"/>
                    <a:pt x="497" y="56"/>
                    <a:pt x="452" y="56"/>
                  </a:cubicBezTo>
                  <a:cubicBezTo>
                    <a:pt x="355" y="56"/>
                    <a:pt x="255" y="49"/>
                    <a:pt x="171" y="3"/>
                  </a:cubicBezTo>
                  <a:close/>
                  <a:moveTo>
                    <a:pt x="5366" y="622"/>
                  </a:moveTo>
                  <a:lnTo>
                    <a:pt x="5366" y="622"/>
                  </a:lnTo>
                  <a:cubicBezTo>
                    <a:pt x="5367" y="625"/>
                    <a:pt x="5369" y="629"/>
                    <a:pt x="5370" y="632"/>
                  </a:cubicBezTo>
                  <a:cubicBezTo>
                    <a:pt x="5370" y="628"/>
                    <a:pt x="5369" y="625"/>
                    <a:pt x="5366" y="62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9"/>
            <p:cNvSpPr/>
            <p:nvPr/>
          </p:nvSpPr>
          <p:spPr>
            <a:xfrm>
              <a:off x="5044075" y="2696600"/>
              <a:ext cx="25" cy="325"/>
            </a:xfrm>
            <a:custGeom>
              <a:rect b="b" l="l" r="r" t="t"/>
              <a:pathLst>
                <a:path extrusionOk="0" h="13" w="1">
                  <a:moveTo>
                    <a:pt x="0" y="12"/>
                  </a:moveTo>
                  <a:cubicBezTo>
                    <a:pt x="0" y="12"/>
                    <a:pt x="0" y="0"/>
                    <a:pt x="0" y="0"/>
                  </a:cubicBez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9"/>
            <p:cNvSpPr/>
            <p:nvPr/>
          </p:nvSpPr>
          <p:spPr>
            <a:xfrm>
              <a:off x="5008950" y="2695400"/>
              <a:ext cx="325" cy="25"/>
            </a:xfrm>
            <a:custGeom>
              <a:rect b="b" l="l" r="r" t="t"/>
              <a:pathLst>
                <a:path extrusionOk="0" h="1" w="13">
                  <a:moveTo>
                    <a:pt x="12" y="1"/>
                  </a:moveTo>
                  <a:cubicBezTo>
                    <a:pt x="12"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9"/>
            <p:cNvSpPr/>
            <p:nvPr/>
          </p:nvSpPr>
          <p:spPr>
            <a:xfrm>
              <a:off x="5080375" y="2699875"/>
              <a:ext cx="325" cy="325"/>
            </a:xfrm>
            <a:custGeom>
              <a:rect b="b" l="l" r="r" t="t"/>
              <a:pathLst>
                <a:path extrusionOk="0" h="13" w="13">
                  <a:moveTo>
                    <a:pt x="13" y="12"/>
                  </a:moveTo>
                  <a:cubicBezTo>
                    <a:pt x="1" y="0"/>
                    <a:pt x="1" y="0"/>
                    <a:pt x="1" y="0"/>
                  </a:cubicBezTo>
                  <a:cubicBezTo>
                    <a:pt x="1" y="0"/>
                    <a:pt x="1" y="0"/>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9"/>
            <p:cNvSpPr/>
            <p:nvPr/>
          </p:nvSpPr>
          <p:spPr>
            <a:xfrm>
              <a:off x="5102400" y="2696300"/>
              <a:ext cx="925" cy="25"/>
            </a:xfrm>
            <a:custGeom>
              <a:rect b="b" l="l" r="r" t="t"/>
              <a:pathLst>
                <a:path extrusionOk="0" h="1" w="37">
                  <a:moveTo>
                    <a:pt x="1" y="0"/>
                  </a:moveTo>
                  <a:cubicBezTo>
                    <a:pt x="37" y="0"/>
                    <a:pt x="37" y="0"/>
                    <a:pt x="1" y="0"/>
                  </a:cubicBez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9" name="Google Shape;3439;p9"/>
            <p:cNvSpPr/>
            <p:nvPr/>
          </p:nvSpPr>
          <p:spPr>
            <a:xfrm>
              <a:off x="5108500" y="2699825"/>
              <a:ext cx="575" cy="375"/>
            </a:xfrm>
            <a:custGeom>
              <a:rect b="b" l="l" r="r" t="t"/>
              <a:pathLst>
                <a:path extrusionOk="0" h="15" w="23">
                  <a:moveTo>
                    <a:pt x="15" y="0"/>
                  </a:moveTo>
                  <a:cubicBezTo>
                    <a:pt x="11" y="0"/>
                    <a:pt x="5" y="2"/>
                    <a:pt x="2" y="5"/>
                  </a:cubicBezTo>
                  <a:lnTo>
                    <a:pt x="2" y="5"/>
                  </a:lnTo>
                  <a:cubicBezTo>
                    <a:pt x="2" y="5"/>
                    <a:pt x="2" y="6"/>
                    <a:pt x="2" y="6"/>
                  </a:cubicBezTo>
                  <a:lnTo>
                    <a:pt x="2" y="6"/>
                  </a:lnTo>
                  <a:cubicBezTo>
                    <a:pt x="0" y="8"/>
                    <a:pt x="1" y="11"/>
                    <a:pt x="7" y="14"/>
                  </a:cubicBezTo>
                  <a:cubicBezTo>
                    <a:pt x="22" y="4"/>
                    <a:pt x="20" y="0"/>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0" name="Google Shape;3440;p9"/>
            <p:cNvSpPr/>
            <p:nvPr/>
          </p:nvSpPr>
          <p:spPr>
            <a:xfrm>
              <a:off x="5103575" y="2698250"/>
              <a:ext cx="950" cy="150"/>
            </a:xfrm>
            <a:custGeom>
              <a:rect b="b" l="l" r="r" t="t"/>
              <a:pathLst>
                <a:path extrusionOk="0" h="6" w="38">
                  <a:moveTo>
                    <a:pt x="11" y="0"/>
                  </a:moveTo>
                  <a:cubicBezTo>
                    <a:pt x="0" y="0"/>
                    <a:pt x="6" y="6"/>
                    <a:pt x="37" y="6"/>
                  </a:cubicBezTo>
                  <a:cubicBezTo>
                    <a:pt x="25" y="2"/>
                    <a:pt x="16"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9"/>
            <p:cNvSpPr/>
            <p:nvPr/>
          </p:nvSpPr>
          <p:spPr>
            <a:xfrm>
              <a:off x="5104500" y="2698250"/>
              <a:ext cx="625" cy="150"/>
            </a:xfrm>
            <a:custGeom>
              <a:rect b="b" l="l" r="r" t="t"/>
              <a:pathLst>
                <a:path extrusionOk="0" h="6" w="25">
                  <a:moveTo>
                    <a:pt x="21" y="0"/>
                  </a:moveTo>
                  <a:cubicBezTo>
                    <a:pt x="16" y="0"/>
                    <a:pt x="8" y="6"/>
                    <a:pt x="0" y="6"/>
                  </a:cubicBezTo>
                  <a:lnTo>
                    <a:pt x="24" y="6"/>
                  </a:lnTo>
                  <a:cubicBezTo>
                    <a:pt x="24" y="2"/>
                    <a:pt x="23"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9"/>
            <p:cNvSpPr/>
            <p:nvPr/>
          </p:nvSpPr>
          <p:spPr>
            <a:xfrm>
              <a:off x="5098150" y="2695825"/>
              <a:ext cx="1075" cy="550"/>
            </a:xfrm>
            <a:custGeom>
              <a:rect b="b" l="l" r="r" t="t"/>
              <a:pathLst>
                <a:path extrusionOk="0" h="22" w="43">
                  <a:moveTo>
                    <a:pt x="39" y="1"/>
                  </a:moveTo>
                  <a:cubicBezTo>
                    <a:pt x="29" y="1"/>
                    <a:pt x="0" y="21"/>
                    <a:pt x="16" y="21"/>
                  </a:cubicBezTo>
                  <a:cubicBezTo>
                    <a:pt x="19" y="21"/>
                    <a:pt x="23" y="21"/>
                    <a:pt x="28" y="19"/>
                  </a:cubicBezTo>
                  <a:cubicBezTo>
                    <a:pt x="30" y="21"/>
                    <a:pt x="31" y="22"/>
                    <a:pt x="32" y="22"/>
                  </a:cubicBezTo>
                  <a:cubicBezTo>
                    <a:pt x="36" y="22"/>
                    <a:pt x="32" y="5"/>
                    <a:pt x="36" y="5"/>
                  </a:cubicBezTo>
                  <a:cubicBezTo>
                    <a:pt x="37" y="5"/>
                    <a:pt x="38" y="6"/>
                    <a:pt x="40" y="7"/>
                  </a:cubicBezTo>
                  <a:cubicBezTo>
                    <a:pt x="42" y="2"/>
                    <a:pt x="41" y="1"/>
                    <a:pt x="3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9"/>
            <p:cNvSpPr/>
            <p:nvPr/>
          </p:nvSpPr>
          <p:spPr>
            <a:xfrm>
              <a:off x="5103550" y="2699100"/>
              <a:ext cx="375" cy="500"/>
            </a:xfrm>
            <a:custGeom>
              <a:rect b="b" l="l" r="r" t="t"/>
              <a:pathLst>
                <a:path extrusionOk="0" h="20" w="15">
                  <a:moveTo>
                    <a:pt x="1" y="0"/>
                  </a:moveTo>
                  <a:lnTo>
                    <a:pt x="1" y="0"/>
                  </a:lnTo>
                  <a:cubicBezTo>
                    <a:pt x="0" y="0"/>
                    <a:pt x="7" y="12"/>
                    <a:pt x="14" y="19"/>
                  </a:cubicBezTo>
                  <a:cubicBezTo>
                    <a:pt x="5" y="5"/>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9"/>
            <p:cNvSpPr/>
            <p:nvPr/>
          </p:nvSpPr>
          <p:spPr>
            <a:xfrm>
              <a:off x="5100025" y="2698675"/>
              <a:ext cx="1825" cy="625"/>
            </a:xfrm>
            <a:custGeom>
              <a:rect b="b" l="l" r="r" t="t"/>
              <a:pathLst>
                <a:path extrusionOk="0" h="25" w="73">
                  <a:moveTo>
                    <a:pt x="1" y="12"/>
                  </a:moveTo>
                  <a:cubicBezTo>
                    <a:pt x="72" y="24"/>
                    <a:pt x="1" y="12"/>
                    <a:pt x="1" y="12"/>
                  </a:cubicBezTo>
                  <a:cubicBezTo>
                    <a:pt x="1" y="12"/>
                    <a:pt x="1" y="1"/>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9"/>
            <p:cNvSpPr/>
            <p:nvPr/>
          </p:nvSpPr>
          <p:spPr>
            <a:xfrm>
              <a:off x="5101225" y="2698975"/>
              <a:ext cx="625" cy="25"/>
            </a:xfrm>
            <a:custGeom>
              <a:rect b="b" l="l" r="r" t="t"/>
              <a:pathLst>
                <a:path extrusionOk="0" h="1" w="25">
                  <a:moveTo>
                    <a:pt x="0" y="0"/>
                  </a:moveTo>
                  <a:cubicBezTo>
                    <a:pt x="0" y="0"/>
                    <a:pt x="12" y="0"/>
                    <a:pt x="24" y="0"/>
                  </a:cubicBez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9"/>
            <p:cNvSpPr/>
            <p:nvPr/>
          </p:nvSpPr>
          <p:spPr>
            <a:xfrm>
              <a:off x="5102125" y="2699575"/>
              <a:ext cx="675" cy="150"/>
            </a:xfrm>
            <a:custGeom>
              <a:rect b="b" l="l" r="r" t="t"/>
              <a:pathLst>
                <a:path extrusionOk="0" h="6" w="27">
                  <a:moveTo>
                    <a:pt x="0" y="0"/>
                  </a:moveTo>
                  <a:cubicBezTo>
                    <a:pt x="12" y="4"/>
                    <a:pt x="19" y="6"/>
                    <a:pt x="21" y="6"/>
                  </a:cubicBezTo>
                  <a:cubicBezTo>
                    <a:pt x="26" y="6"/>
                    <a:pt x="1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9"/>
            <p:cNvSpPr/>
            <p:nvPr/>
          </p:nvSpPr>
          <p:spPr>
            <a:xfrm>
              <a:off x="5090500" y="2698075"/>
              <a:ext cx="1525" cy="625"/>
            </a:xfrm>
            <a:custGeom>
              <a:rect b="b" l="l" r="r" t="t"/>
              <a:pathLst>
                <a:path extrusionOk="0" h="25" w="61">
                  <a:moveTo>
                    <a:pt x="60" y="1"/>
                  </a:moveTo>
                  <a:cubicBezTo>
                    <a:pt x="1" y="25"/>
                    <a:pt x="60" y="1"/>
                    <a:pt x="60" y="1"/>
                  </a:cubicBezTo>
                  <a:cubicBezTo>
                    <a:pt x="60" y="1"/>
                    <a:pt x="60" y="13"/>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9"/>
            <p:cNvSpPr/>
            <p:nvPr/>
          </p:nvSpPr>
          <p:spPr>
            <a:xfrm>
              <a:off x="5093975" y="2699725"/>
              <a:ext cx="425" cy="175"/>
            </a:xfrm>
            <a:custGeom>
              <a:rect b="b" l="l" r="r" t="t"/>
              <a:pathLst>
                <a:path extrusionOk="0" h="7" w="17">
                  <a:moveTo>
                    <a:pt x="3" y="1"/>
                  </a:moveTo>
                  <a:cubicBezTo>
                    <a:pt x="1" y="1"/>
                    <a:pt x="9" y="6"/>
                    <a:pt x="16" y="6"/>
                  </a:cubicBezTo>
                  <a:cubicBezTo>
                    <a:pt x="9" y="2"/>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9"/>
            <p:cNvSpPr/>
            <p:nvPr/>
          </p:nvSpPr>
          <p:spPr>
            <a:xfrm>
              <a:off x="5090800" y="2699875"/>
              <a:ext cx="1825" cy="600"/>
            </a:xfrm>
            <a:custGeom>
              <a:rect b="b" l="l" r="r" t="t"/>
              <a:pathLst>
                <a:path extrusionOk="0" h="24" w="73">
                  <a:moveTo>
                    <a:pt x="48" y="0"/>
                  </a:moveTo>
                  <a:cubicBezTo>
                    <a:pt x="48" y="12"/>
                    <a:pt x="1" y="24"/>
                    <a:pt x="36" y="24"/>
                  </a:cubicBezTo>
                  <a:cubicBezTo>
                    <a:pt x="48" y="12"/>
                    <a:pt x="72" y="12"/>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9"/>
            <p:cNvSpPr/>
            <p:nvPr/>
          </p:nvSpPr>
          <p:spPr>
            <a:xfrm>
              <a:off x="5079500" y="2696900"/>
              <a:ext cx="600" cy="1200"/>
            </a:xfrm>
            <a:custGeom>
              <a:rect b="b" l="l" r="r" t="t"/>
              <a:pathLst>
                <a:path extrusionOk="0" h="48" w="24">
                  <a:moveTo>
                    <a:pt x="12" y="0"/>
                  </a:moveTo>
                  <a:cubicBezTo>
                    <a:pt x="12" y="12"/>
                    <a:pt x="12" y="24"/>
                    <a:pt x="0" y="48"/>
                  </a:cubicBezTo>
                  <a:cubicBezTo>
                    <a:pt x="24" y="36"/>
                    <a:pt x="12" y="2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9"/>
            <p:cNvSpPr/>
            <p:nvPr/>
          </p:nvSpPr>
          <p:spPr>
            <a:xfrm>
              <a:off x="5068325" y="2699225"/>
              <a:ext cx="1775" cy="850"/>
            </a:xfrm>
            <a:custGeom>
              <a:rect b="b" l="l" r="r" t="t"/>
              <a:pathLst>
                <a:path extrusionOk="0" h="34" w="71">
                  <a:moveTo>
                    <a:pt x="16" y="0"/>
                  </a:moveTo>
                  <a:cubicBezTo>
                    <a:pt x="6" y="0"/>
                    <a:pt x="1" y="4"/>
                    <a:pt x="5" y="20"/>
                  </a:cubicBezTo>
                  <a:lnTo>
                    <a:pt x="5" y="20"/>
                  </a:lnTo>
                  <a:cubicBezTo>
                    <a:pt x="4" y="21"/>
                    <a:pt x="5" y="23"/>
                    <a:pt x="7" y="26"/>
                  </a:cubicBezTo>
                  <a:cubicBezTo>
                    <a:pt x="14" y="31"/>
                    <a:pt x="18" y="33"/>
                    <a:pt x="19" y="33"/>
                  </a:cubicBezTo>
                  <a:cubicBezTo>
                    <a:pt x="21" y="33"/>
                    <a:pt x="19" y="29"/>
                    <a:pt x="15" y="26"/>
                  </a:cubicBezTo>
                  <a:lnTo>
                    <a:pt x="15" y="26"/>
                  </a:lnTo>
                  <a:cubicBezTo>
                    <a:pt x="33" y="25"/>
                    <a:pt x="70" y="21"/>
                    <a:pt x="42" y="2"/>
                  </a:cubicBezTo>
                  <a:cubicBezTo>
                    <a:pt x="33" y="2"/>
                    <a:pt x="23"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9"/>
            <p:cNvSpPr/>
            <p:nvPr/>
          </p:nvSpPr>
          <p:spPr>
            <a:xfrm>
              <a:off x="4945250" y="2683800"/>
              <a:ext cx="625" cy="625"/>
            </a:xfrm>
            <a:custGeom>
              <a:rect b="b" l="l" r="r" t="t"/>
              <a:pathLst>
                <a:path extrusionOk="0" h="25" w="25">
                  <a:moveTo>
                    <a:pt x="0" y="0"/>
                  </a:moveTo>
                  <a:cubicBezTo>
                    <a:pt x="24" y="24"/>
                    <a:pt x="24"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9"/>
            <p:cNvSpPr/>
            <p:nvPr/>
          </p:nvSpPr>
          <p:spPr>
            <a:xfrm>
              <a:off x="4944225" y="2684500"/>
              <a:ext cx="150" cy="500"/>
            </a:xfrm>
            <a:custGeom>
              <a:rect b="b" l="l" r="r" t="t"/>
              <a:pathLst>
                <a:path extrusionOk="0" h="20" w="6">
                  <a:moveTo>
                    <a:pt x="1" y="1"/>
                  </a:moveTo>
                  <a:lnTo>
                    <a:pt x="1" y="1"/>
                  </a:lnTo>
                  <a:cubicBezTo>
                    <a:pt x="0" y="1"/>
                    <a:pt x="1" y="6"/>
                    <a:pt x="6" y="20"/>
                  </a:cubicBezTo>
                  <a:cubicBezTo>
                    <a:pt x="6"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9"/>
            <p:cNvSpPr/>
            <p:nvPr/>
          </p:nvSpPr>
          <p:spPr>
            <a:xfrm>
              <a:off x="5029425" y="2697250"/>
              <a:ext cx="675" cy="550"/>
            </a:xfrm>
            <a:custGeom>
              <a:rect b="b" l="l" r="r" t="t"/>
              <a:pathLst>
                <a:path extrusionOk="0" h="22" w="27">
                  <a:moveTo>
                    <a:pt x="3" y="1"/>
                  </a:moveTo>
                  <a:cubicBezTo>
                    <a:pt x="0" y="1"/>
                    <a:pt x="19" y="22"/>
                    <a:pt x="27" y="22"/>
                  </a:cubicBezTo>
                  <a:cubicBezTo>
                    <a:pt x="11" y="6"/>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9"/>
            <p:cNvSpPr/>
            <p:nvPr/>
          </p:nvSpPr>
          <p:spPr>
            <a:xfrm>
              <a:off x="5021450" y="2695400"/>
              <a:ext cx="25" cy="1225"/>
            </a:xfrm>
            <a:custGeom>
              <a:rect b="b" l="l" r="r" t="t"/>
              <a:pathLst>
                <a:path extrusionOk="0" h="49" w="1">
                  <a:moveTo>
                    <a:pt x="0" y="48"/>
                  </a:moveTo>
                  <a:cubicBezTo>
                    <a:pt x="0" y="36"/>
                    <a:pt x="0" y="1"/>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9"/>
            <p:cNvSpPr/>
            <p:nvPr/>
          </p:nvSpPr>
          <p:spPr>
            <a:xfrm>
              <a:off x="5014300" y="2696500"/>
              <a:ext cx="925" cy="425"/>
            </a:xfrm>
            <a:custGeom>
              <a:rect b="b" l="l" r="r" t="t"/>
              <a:pathLst>
                <a:path extrusionOk="0" h="17" w="37">
                  <a:moveTo>
                    <a:pt x="5" y="0"/>
                  </a:moveTo>
                  <a:cubicBezTo>
                    <a:pt x="2" y="0"/>
                    <a:pt x="1" y="4"/>
                    <a:pt x="1" y="16"/>
                  </a:cubicBezTo>
                  <a:lnTo>
                    <a:pt x="36" y="16"/>
                  </a:lnTo>
                  <a:cubicBezTo>
                    <a:pt x="21" y="16"/>
                    <a:pt x="10"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9"/>
            <p:cNvSpPr/>
            <p:nvPr/>
          </p:nvSpPr>
          <p:spPr>
            <a:xfrm>
              <a:off x="5304300" y="2443575"/>
              <a:ext cx="825" cy="625"/>
            </a:xfrm>
            <a:custGeom>
              <a:rect b="b" l="l" r="r" t="t"/>
              <a:pathLst>
                <a:path extrusionOk="0" h="25" w="33">
                  <a:moveTo>
                    <a:pt x="9" y="1"/>
                  </a:moveTo>
                  <a:lnTo>
                    <a:pt x="9" y="1"/>
                  </a:lnTo>
                  <a:cubicBezTo>
                    <a:pt x="1" y="18"/>
                    <a:pt x="16" y="23"/>
                    <a:pt x="22" y="24"/>
                  </a:cubicBezTo>
                  <a:lnTo>
                    <a:pt x="22" y="24"/>
                  </a:lnTo>
                  <a:cubicBezTo>
                    <a:pt x="32" y="12"/>
                    <a:pt x="9" y="1"/>
                    <a:pt x="9" y="1"/>
                  </a:cubicBezTo>
                  <a:close/>
                  <a:moveTo>
                    <a:pt x="22" y="24"/>
                  </a:moveTo>
                  <a:cubicBezTo>
                    <a:pt x="22" y="24"/>
                    <a:pt x="21" y="25"/>
                    <a:pt x="21" y="25"/>
                  </a:cubicBezTo>
                  <a:cubicBezTo>
                    <a:pt x="25" y="25"/>
                    <a:pt x="24" y="25"/>
                    <a:pt x="22"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9"/>
            <p:cNvSpPr/>
            <p:nvPr/>
          </p:nvSpPr>
          <p:spPr>
            <a:xfrm>
              <a:off x="5302425" y="2450125"/>
              <a:ext cx="25" cy="1525"/>
            </a:xfrm>
            <a:custGeom>
              <a:rect b="b" l="l" r="r" t="t"/>
              <a:pathLst>
                <a:path extrusionOk="0" h="61" w="1">
                  <a:moveTo>
                    <a:pt x="1" y="1"/>
                  </a:moveTo>
                  <a:cubicBezTo>
                    <a:pt x="1" y="60"/>
                    <a:pt x="1" y="4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9"/>
            <p:cNvSpPr/>
            <p:nvPr/>
          </p:nvSpPr>
          <p:spPr>
            <a:xfrm>
              <a:off x="5299150" y="2452800"/>
              <a:ext cx="2125" cy="3025"/>
            </a:xfrm>
            <a:custGeom>
              <a:rect b="b" l="l" r="r" t="t"/>
              <a:pathLst>
                <a:path extrusionOk="0" h="121" w="85">
                  <a:moveTo>
                    <a:pt x="65" y="1"/>
                  </a:moveTo>
                  <a:cubicBezTo>
                    <a:pt x="42" y="1"/>
                    <a:pt x="50" y="81"/>
                    <a:pt x="1" y="120"/>
                  </a:cubicBezTo>
                  <a:cubicBezTo>
                    <a:pt x="25" y="120"/>
                    <a:pt x="84" y="13"/>
                    <a:pt x="84" y="13"/>
                  </a:cubicBezTo>
                  <a:cubicBezTo>
                    <a:pt x="76" y="5"/>
                    <a:pt x="70" y="1"/>
                    <a:pt x="6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9"/>
            <p:cNvSpPr/>
            <p:nvPr/>
          </p:nvSpPr>
          <p:spPr>
            <a:xfrm>
              <a:off x="5296100" y="2457275"/>
              <a:ext cx="400" cy="900"/>
            </a:xfrm>
            <a:custGeom>
              <a:rect b="b" l="l" r="r" t="t"/>
              <a:pathLst>
                <a:path extrusionOk="0" h="36" w="16">
                  <a:moveTo>
                    <a:pt x="16" y="1"/>
                  </a:moveTo>
                  <a:lnTo>
                    <a:pt x="16" y="1"/>
                  </a:lnTo>
                  <a:cubicBezTo>
                    <a:pt x="8" y="8"/>
                    <a:pt x="1" y="35"/>
                    <a:pt x="2" y="35"/>
                  </a:cubicBezTo>
                  <a:cubicBezTo>
                    <a:pt x="3" y="35"/>
                    <a:pt x="7" y="26"/>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9"/>
            <p:cNvSpPr/>
            <p:nvPr/>
          </p:nvSpPr>
          <p:spPr>
            <a:xfrm>
              <a:off x="5296175" y="2457075"/>
              <a:ext cx="400" cy="300"/>
            </a:xfrm>
            <a:custGeom>
              <a:rect b="b" l="l" r="r" t="t"/>
              <a:pathLst>
                <a:path extrusionOk="0" h="12" w="16">
                  <a:moveTo>
                    <a:pt x="14" y="0"/>
                  </a:moveTo>
                  <a:cubicBezTo>
                    <a:pt x="11" y="0"/>
                    <a:pt x="1" y="11"/>
                    <a:pt x="6" y="11"/>
                  </a:cubicBezTo>
                  <a:cubicBezTo>
                    <a:pt x="7" y="11"/>
                    <a:pt x="9" y="10"/>
                    <a:pt x="13" y="9"/>
                  </a:cubicBezTo>
                  <a:cubicBezTo>
                    <a:pt x="16" y="2"/>
                    <a:pt x="16"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9"/>
            <p:cNvSpPr/>
            <p:nvPr/>
          </p:nvSpPr>
          <p:spPr>
            <a:xfrm>
              <a:off x="5294275" y="2459400"/>
              <a:ext cx="900" cy="1000"/>
            </a:xfrm>
            <a:custGeom>
              <a:rect b="b" l="l" r="r" t="t"/>
              <a:pathLst>
                <a:path extrusionOk="0" h="40" w="36">
                  <a:moveTo>
                    <a:pt x="19" y="0"/>
                  </a:moveTo>
                  <a:cubicBezTo>
                    <a:pt x="13" y="0"/>
                    <a:pt x="5" y="6"/>
                    <a:pt x="5" y="11"/>
                  </a:cubicBezTo>
                  <a:cubicBezTo>
                    <a:pt x="3" y="17"/>
                    <a:pt x="1" y="22"/>
                    <a:pt x="1" y="26"/>
                  </a:cubicBezTo>
                  <a:lnTo>
                    <a:pt x="1" y="26"/>
                  </a:lnTo>
                  <a:cubicBezTo>
                    <a:pt x="0" y="29"/>
                    <a:pt x="0" y="30"/>
                    <a:pt x="0" y="30"/>
                  </a:cubicBezTo>
                  <a:cubicBezTo>
                    <a:pt x="0" y="30"/>
                    <a:pt x="1" y="29"/>
                    <a:pt x="1" y="29"/>
                  </a:cubicBezTo>
                  <a:lnTo>
                    <a:pt x="1" y="29"/>
                  </a:lnTo>
                  <a:cubicBezTo>
                    <a:pt x="2" y="36"/>
                    <a:pt x="6" y="39"/>
                    <a:pt x="13" y="39"/>
                  </a:cubicBezTo>
                  <a:cubicBezTo>
                    <a:pt x="17" y="39"/>
                    <a:pt x="23" y="38"/>
                    <a:pt x="29" y="35"/>
                  </a:cubicBezTo>
                  <a:cubicBezTo>
                    <a:pt x="36" y="8"/>
                    <a:pt x="28"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9"/>
            <p:cNvSpPr/>
            <p:nvPr/>
          </p:nvSpPr>
          <p:spPr>
            <a:xfrm>
              <a:off x="5295000" y="2460850"/>
              <a:ext cx="325" cy="325"/>
            </a:xfrm>
            <a:custGeom>
              <a:rect b="b" l="l" r="r" t="t"/>
              <a:pathLst>
                <a:path extrusionOk="0" h="13" w="13">
                  <a:moveTo>
                    <a:pt x="12" y="0"/>
                  </a:moveTo>
                  <a:cubicBezTo>
                    <a:pt x="0" y="0"/>
                    <a:pt x="0" y="0"/>
                    <a:pt x="0" y="12"/>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9"/>
            <p:cNvSpPr/>
            <p:nvPr/>
          </p:nvSpPr>
          <p:spPr>
            <a:xfrm>
              <a:off x="5295300" y="2459650"/>
              <a:ext cx="325" cy="1225"/>
            </a:xfrm>
            <a:custGeom>
              <a:rect b="b" l="l" r="r" t="t"/>
              <a:pathLst>
                <a:path extrusionOk="0" h="49" w="13">
                  <a:moveTo>
                    <a:pt x="12" y="1"/>
                  </a:moveTo>
                  <a:cubicBezTo>
                    <a:pt x="0" y="48"/>
                    <a:pt x="0" y="48"/>
                    <a:pt x="12" y="1"/>
                  </a:cubicBezTo>
                  <a:cubicBezTo>
                    <a:pt x="12" y="1"/>
                    <a:pt x="0" y="25"/>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9"/>
            <p:cNvSpPr/>
            <p:nvPr/>
          </p:nvSpPr>
          <p:spPr>
            <a:xfrm>
              <a:off x="5295900" y="2458250"/>
              <a:ext cx="900" cy="1125"/>
            </a:xfrm>
            <a:custGeom>
              <a:rect b="b" l="l" r="r" t="t"/>
              <a:pathLst>
                <a:path extrusionOk="0" h="45" w="36">
                  <a:moveTo>
                    <a:pt x="30" y="0"/>
                  </a:moveTo>
                  <a:cubicBezTo>
                    <a:pt x="24" y="0"/>
                    <a:pt x="12" y="15"/>
                    <a:pt x="0" y="45"/>
                  </a:cubicBezTo>
                  <a:cubicBezTo>
                    <a:pt x="7" y="38"/>
                    <a:pt x="19" y="26"/>
                    <a:pt x="24" y="26"/>
                  </a:cubicBezTo>
                  <a:lnTo>
                    <a:pt x="24" y="26"/>
                  </a:lnTo>
                  <a:cubicBezTo>
                    <a:pt x="28" y="26"/>
                    <a:pt x="28" y="31"/>
                    <a:pt x="24" y="45"/>
                  </a:cubicBezTo>
                  <a:cubicBezTo>
                    <a:pt x="36" y="15"/>
                    <a:pt x="36"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9"/>
            <p:cNvSpPr/>
            <p:nvPr/>
          </p:nvSpPr>
          <p:spPr>
            <a:xfrm>
              <a:off x="5299750" y="2455500"/>
              <a:ext cx="875" cy="1200"/>
            </a:xfrm>
            <a:custGeom>
              <a:rect b="b" l="l" r="r" t="t"/>
              <a:pathLst>
                <a:path extrusionOk="0" h="48" w="35">
                  <a:moveTo>
                    <a:pt x="25" y="0"/>
                  </a:moveTo>
                  <a:cubicBezTo>
                    <a:pt x="15" y="10"/>
                    <a:pt x="13" y="27"/>
                    <a:pt x="7" y="39"/>
                  </a:cubicBezTo>
                  <a:lnTo>
                    <a:pt x="7" y="39"/>
                  </a:lnTo>
                  <a:cubicBezTo>
                    <a:pt x="19" y="26"/>
                    <a:pt x="35" y="30"/>
                    <a:pt x="25" y="0"/>
                  </a:cubicBezTo>
                  <a:close/>
                  <a:moveTo>
                    <a:pt x="7" y="39"/>
                  </a:moveTo>
                  <a:cubicBezTo>
                    <a:pt x="5" y="41"/>
                    <a:pt x="3" y="44"/>
                    <a:pt x="1" y="48"/>
                  </a:cubicBezTo>
                  <a:cubicBezTo>
                    <a:pt x="3" y="45"/>
                    <a:pt x="5" y="42"/>
                    <a:pt x="7" y="3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9"/>
            <p:cNvSpPr/>
            <p:nvPr/>
          </p:nvSpPr>
          <p:spPr>
            <a:xfrm>
              <a:off x="5291600" y="2464500"/>
              <a:ext cx="1750" cy="625"/>
            </a:xfrm>
            <a:custGeom>
              <a:rect b="b" l="l" r="r" t="t"/>
              <a:pathLst>
                <a:path extrusionOk="0" h="25" w="70">
                  <a:moveTo>
                    <a:pt x="8" y="0"/>
                  </a:moveTo>
                  <a:cubicBezTo>
                    <a:pt x="3" y="0"/>
                    <a:pt x="1" y="3"/>
                    <a:pt x="5" y="9"/>
                  </a:cubicBezTo>
                  <a:cubicBezTo>
                    <a:pt x="36" y="20"/>
                    <a:pt x="51" y="24"/>
                    <a:pt x="56" y="24"/>
                  </a:cubicBezTo>
                  <a:cubicBezTo>
                    <a:pt x="69" y="24"/>
                    <a:pt x="23"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9"/>
            <p:cNvSpPr/>
            <p:nvPr/>
          </p:nvSpPr>
          <p:spPr>
            <a:xfrm>
              <a:off x="5292325" y="2464725"/>
              <a:ext cx="600" cy="900"/>
            </a:xfrm>
            <a:custGeom>
              <a:rect b="b" l="l" r="r" t="t"/>
              <a:pathLst>
                <a:path extrusionOk="0" h="36" w="24">
                  <a:moveTo>
                    <a:pt x="12" y="0"/>
                  </a:moveTo>
                  <a:lnTo>
                    <a:pt x="0" y="36"/>
                  </a:lnTo>
                  <a:cubicBezTo>
                    <a:pt x="24" y="12"/>
                    <a:pt x="2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9"/>
            <p:cNvSpPr/>
            <p:nvPr/>
          </p:nvSpPr>
          <p:spPr>
            <a:xfrm>
              <a:off x="5295800" y="2459950"/>
              <a:ext cx="400" cy="2100"/>
            </a:xfrm>
            <a:custGeom>
              <a:rect b="b" l="l" r="r" t="t"/>
              <a:pathLst>
                <a:path extrusionOk="0" h="84" w="16">
                  <a:moveTo>
                    <a:pt x="16" y="1"/>
                  </a:moveTo>
                  <a:lnTo>
                    <a:pt x="16" y="1"/>
                  </a:lnTo>
                  <a:cubicBezTo>
                    <a:pt x="6" y="21"/>
                    <a:pt x="4" y="42"/>
                    <a:pt x="4" y="62"/>
                  </a:cubicBezTo>
                  <a:lnTo>
                    <a:pt x="4" y="62"/>
                  </a:lnTo>
                  <a:cubicBezTo>
                    <a:pt x="9" y="38"/>
                    <a:pt x="16" y="1"/>
                    <a:pt x="16" y="1"/>
                  </a:cubicBezTo>
                  <a:close/>
                  <a:moveTo>
                    <a:pt x="4" y="62"/>
                  </a:moveTo>
                  <a:lnTo>
                    <a:pt x="4" y="62"/>
                  </a:lnTo>
                  <a:cubicBezTo>
                    <a:pt x="2" y="74"/>
                    <a:pt x="0" y="83"/>
                    <a:pt x="1" y="83"/>
                  </a:cubicBezTo>
                  <a:cubicBezTo>
                    <a:pt x="1" y="83"/>
                    <a:pt x="2" y="80"/>
                    <a:pt x="4" y="72"/>
                  </a:cubicBezTo>
                  <a:cubicBezTo>
                    <a:pt x="4" y="69"/>
                    <a:pt x="4" y="66"/>
                    <a:pt x="4" y="6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9"/>
            <p:cNvSpPr/>
            <p:nvPr/>
          </p:nvSpPr>
          <p:spPr>
            <a:xfrm>
              <a:off x="5289750" y="2467150"/>
              <a:ext cx="400" cy="975"/>
            </a:xfrm>
            <a:custGeom>
              <a:rect b="b" l="l" r="r" t="t"/>
              <a:pathLst>
                <a:path extrusionOk="0" h="39" w="16">
                  <a:moveTo>
                    <a:pt x="1" y="0"/>
                  </a:moveTo>
                  <a:lnTo>
                    <a:pt x="1" y="0"/>
                  </a:lnTo>
                  <a:cubicBezTo>
                    <a:pt x="1" y="0"/>
                    <a:pt x="2" y="6"/>
                    <a:pt x="8" y="22"/>
                  </a:cubicBezTo>
                  <a:cubicBezTo>
                    <a:pt x="13" y="34"/>
                    <a:pt x="14" y="38"/>
                    <a:pt x="15" y="38"/>
                  </a:cubicBezTo>
                  <a:cubicBezTo>
                    <a:pt x="15" y="38"/>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9"/>
            <p:cNvSpPr/>
            <p:nvPr/>
          </p:nvSpPr>
          <p:spPr>
            <a:xfrm>
              <a:off x="5287850" y="2468575"/>
              <a:ext cx="850" cy="3025"/>
            </a:xfrm>
            <a:custGeom>
              <a:rect b="b" l="l" r="r" t="t"/>
              <a:pathLst>
                <a:path extrusionOk="0" h="121" w="34">
                  <a:moveTo>
                    <a:pt x="33" y="1"/>
                  </a:moveTo>
                  <a:cubicBezTo>
                    <a:pt x="32" y="1"/>
                    <a:pt x="15" y="61"/>
                    <a:pt x="12" y="61"/>
                  </a:cubicBezTo>
                  <a:cubicBezTo>
                    <a:pt x="11" y="61"/>
                    <a:pt x="11" y="60"/>
                    <a:pt x="12" y="55"/>
                  </a:cubicBezTo>
                  <a:lnTo>
                    <a:pt x="12" y="55"/>
                  </a:lnTo>
                  <a:cubicBezTo>
                    <a:pt x="12" y="53"/>
                    <a:pt x="12" y="51"/>
                    <a:pt x="12" y="49"/>
                  </a:cubicBezTo>
                  <a:lnTo>
                    <a:pt x="12" y="49"/>
                  </a:lnTo>
                  <a:cubicBezTo>
                    <a:pt x="12" y="49"/>
                    <a:pt x="12" y="49"/>
                    <a:pt x="12" y="49"/>
                  </a:cubicBezTo>
                  <a:lnTo>
                    <a:pt x="12" y="49"/>
                  </a:lnTo>
                  <a:cubicBezTo>
                    <a:pt x="9" y="55"/>
                    <a:pt x="8" y="59"/>
                    <a:pt x="7" y="61"/>
                  </a:cubicBezTo>
                  <a:lnTo>
                    <a:pt x="7" y="61"/>
                  </a:lnTo>
                  <a:cubicBezTo>
                    <a:pt x="1" y="81"/>
                    <a:pt x="1" y="100"/>
                    <a:pt x="1" y="120"/>
                  </a:cubicBezTo>
                  <a:cubicBezTo>
                    <a:pt x="26" y="28"/>
                    <a:pt x="33" y="1"/>
                    <a:pt x="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9"/>
            <p:cNvSpPr/>
            <p:nvPr/>
          </p:nvSpPr>
          <p:spPr>
            <a:xfrm>
              <a:off x="5290825" y="2467050"/>
              <a:ext cx="725" cy="375"/>
            </a:xfrm>
            <a:custGeom>
              <a:rect b="b" l="l" r="r" t="t"/>
              <a:pathLst>
                <a:path extrusionOk="0" h="15" w="29">
                  <a:moveTo>
                    <a:pt x="20" y="1"/>
                  </a:moveTo>
                  <a:cubicBezTo>
                    <a:pt x="15" y="1"/>
                    <a:pt x="6" y="4"/>
                    <a:pt x="1" y="14"/>
                  </a:cubicBezTo>
                  <a:cubicBezTo>
                    <a:pt x="28" y="8"/>
                    <a:pt x="28"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9"/>
            <p:cNvSpPr/>
            <p:nvPr/>
          </p:nvSpPr>
          <p:spPr>
            <a:xfrm>
              <a:off x="5290800" y="2467400"/>
              <a:ext cx="650" cy="750"/>
            </a:xfrm>
            <a:custGeom>
              <a:rect b="b" l="l" r="r" t="t"/>
              <a:pathLst>
                <a:path extrusionOk="0" h="30" w="26">
                  <a:moveTo>
                    <a:pt x="25" y="0"/>
                  </a:moveTo>
                  <a:lnTo>
                    <a:pt x="25" y="0"/>
                  </a:lnTo>
                  <a:cubicBezTo>
                    <a:pt x="18" y="8"/>
                    <a:pt x="1" y="30"/>
                    <a:pt x="1" y="30"/>
                  </a:cubicBezTo>
                  <a:cubicBezTo>
                    <a:pt x="2" y="30"/>
                    <a:pt x="8" y="22"/>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9"/>
            <p:cNvSpPr/>
            <p:nvPr/>
          </p:nvSpPr>
          <p:spPr>
            <a:xfrm>
              <a:off x="5293925" y="2463825"/>
              <a:ext cx="800" cy="1250"/>
            </a:xfrm>
            <a:custGeom>
              <a:rect b="b" l="l" r="r" t="t"/>
              <a:pathLst>
                <a:path extrusionOk="0" h="50" w="32">
                  <a:moveTo>
                    <a:pt x="8" y="1"/>
                  </a:moveTo>
                  <a:lnTo>
                    <a:pt x="8" y="1"/>
                  </a:lnTo>
                  <a:cubicBezTo>
                    <a:pt x="8" y="18"/>
                    <a:pt x="1" y="49"/>
                    <a:pt x="12" y="49"/>
                  </a:cubicBezTo>
                  <a:cubicBezTo>
                    <a:pt x="16" y="49"/>
                    <a:pt x="22" y="45"/>
                    <a:pt x="31" y="36"/>
                  </a:cubicBezTo>
                  <a:cubicBezTo>
                    <a:pt x="31" y="12"/>
                    <a:pt x="8" y="36"/>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9"/>
            <p:cNvSpPr/>
            <p:nvPr/>
          </p:nvSpPr>
          <p:spPr>
            <a:xfrm>
              <a:off x="5292625" y="2465600"/>
              <a:ext cx="25" cy="1825"/>
            </a:xfrm>
            <a:custGeom>
              <a:rect b="b" l="l" r="r" t="t"/>
              <a:pathLst>
                <a:path extrusionOk="0" h="73" w="1">
                  <a:moveTo>
                    <a:pt x="0" y="1"/>
                  </a:moveTo>
                  <a:cubicBezTo>
                    <a:pt x="0" y="72"/>
                    <a:pt x="0" y="37"/>
                    <a:pt x="0" y="1"/>
                  </a:cubicBezTo>
                  <a:cubicBezTo>
                    <a:pt x="0" y="1"/>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9"/>
            <p:cNvSpPr/>
            <p:nvPr/>
          </p:nvSpPr>
          <p:spPr>
            <a:xfrm>
              <a:off x="5292325" y="2466200"/>
              <a:ext cx="25" cy="1225"/>
            </a:xfrm>
            <a:custGeom>
              <a:rect b="b" l="l" r="r" t="t"/>
              <a:pathLst>
                <a:path extrusionOk="0" h="49" w="1">
                  <a:moveTo>
                    <a:pt x="0" y="48"/>
                  </a:moveTo>
                  <a:cubicBezTo>
                    <a:pt x="0" y="1"/>
                    <a:pt x="0" y="36"/>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9"/>
            <p:cNvSpPr/>
            <p:nvPr/>
          </p:nvSpPr>
          <p:spPr>
            <a:xfrm>
              <a:off x="5288450" y="2470825"/>
              <a:ext cx="1100" cy="1650"/>
            </a:xfrm>
            <a:custGeom>
              <a:rect b="b" l="l" r="r" t="t"/>
              <a:pathLst>
                <a:path extrusionOk="0" h="66" w="44">
                  <a:moveTo>
                    <a:pt x="34" y="1"/>
                  </a:moveTo>
                  <a:cubicBezTo>
                    <a:pt x="28" y="1"/>
                    <a:pt x="17" y="8"/>
                    <a:pt x="12" y="18"/>
                  </a:cubicBezTo>
                  <a:cubicBezTo>
                    <a:pt x="12" y="30"/>
                    <a:pt x="0" y="54"/>
                    <a:pt x="0" y="66"/>
                  </a:cubicBezTo>
                  <a:cubicBezTo>
                    <a:pt x="42" y="17"/>
                    <a:pt x="43" y="1"/>
                    <a:pt x="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9"/>
            <p:cNvSpPr/>
            <p:nvPr/>
          </p:nvSpPr>
          <p:spPr>
            <a:xfrm>
              <a:off x="5285475" y="2477225"/>
              <a:ext cx="325" cy="25"/>
            </a:xfrm>
            <a:custGeom>
              <a:rect b="b" l="l" r="r" t="t"/>
              <a:pathLst>
                <a:path extrusionOk="0" h="1" w="13">
                  <a:moveTo>
                    <a:pt x="12" y="0"/>
                  </a:moveTo>
                  <a:cubicBezTo>
                    <a:pt x="12"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9"/>
            <p:cNvSpPr/>
            <p:nvPr/>
          </p:nvSpPr>
          <p:spPr>
            <a:xfrm>
              <a:off x="5289625" y="2470400"/>
              <a:ext cx="550" cy="600"/>
            </a:xfrm>
            <a:custGeom>
              <a:rect b="b" l="l" r="r" t="t"/>
              <a:pathLst>
                <a:path extrusionOk="0" h="24" w="22">
                  <a:moveTo>
                    <a:pt x="20" y="1"/>
                  </a:moveTo>
                  <a:lnTo>
                    <a:pt x="20" y="1"/>
                  </a:lnTo>
                  <a:cubicBezTo>
                    <a:pt x="18" y="1"/>
                    <a:pt x="8" y="10"/>
                    <a:pt x="1" y="23"/>
                  </a:cubicBezTo>
                  <a:cubicBezTo>
                    <a:pt x="17" y="7"/>
                    <a:pt x="21"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9"/>
            <p:cNvSpPr/>
            <p:nvPr/>
          </p:nvSpPr>
          <p:spPr>
            <a:xfrm>
              <a:off x="5286950" y="2473350"/>
              <a:ext cx="625" cy="625"/>
            </a:xfrm>
            <a:custGeom>
              <a:rect b="b" l="l" r="r" t="t"/>
              <a:pathLst>
                <a:path extrusionOk="0" h="25" w="25">
                  <a:moveTo>
                    <a:pt x="25" y="1"/>
                  </a:moveTo>
                  <a:cubicBezTo>
                    <a:pt x="25" y="1"/>
                    <a:pt x="1" y="12"/>
                    <a:pt x="1" y="24"/>
                  </a:cubicBezTo>
                  <a:cubicBezTo>
                    <a:pt x="13" y="12"/>
                    <a:pt x="25" y="12"/>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9"/>
            <p:cNvSpPr/>
            <p:nvPr/>
          </p:nvSpPr>
          <p:spPr>
            <a:xfrm>
              <a:off x="5289625" y="2469475"/>
              <a:ext cx="325" cy="25"/>
            </a:xfrm>
            <a:custGeom>
              <a:rect b="b" l="l" r="r" t="t"/>
              <a:pathLst>
                <a:path extrusionOk="0" h="1" w="13">
                  <a:moveTo>
                    <a:pt x="13" y="1"/>
                  </a:moveTo>
                  <a:lnTo>
                    <a:pt x="13" y="1"/>
                  </a:lnTo>
                  <a:cubicBezTo>
                    <a:pt x="1"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9"/>
            <p:cNvSpPr/>
            <p:nvPr/>
          </p:nvSpPr>
          <p:spPr>
            <a:xfrm>
              <a:off x="5289825" y="2469475"/>
              <a:ext cx="525" cy="700"/>
            </a:xfrm>
            <a:custGeom>
              <a:rect b="b" l="l" r="r" t="t"/>
              <a:pathLst>
                <a:path extrusionOk="0" h="28" w="21">
                  <a:moveTo>
                    <a:pt x="5" y="1"/>
                  </a:moveTo>
                  <a:cubicBezTo>
                    <a:pt x="1" y="21"/>
                    <a:pt x="2" y="27"/>
                    <a:pt x="5" y="27"/>
                  </a:cubicBezTo>
                  <a:cubicBezTo>
                    <a:pt x="10" y="27"/>
                    <a:pt x="21"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3" name="Google Shape;3483;p9"/>
            <p:cNvSpPr/>
            <p:nvPr/>
          </p:nvSpPr>
          <p:spPr>
            <a:xfrm>
              <a:off x="5285175" y="2477000"/>
              <a:ext cx="3900" cy="4125"/>
            </a:xfrm>
            <a:custGeom>
              <a:rect b="b" l="l" r="r" t="t"/>
              <a:pathLst>
                <a:path extrusionOk="0" h="165" w="156">
                  <a:moveTo>
                    <a:pt x="72" y="1"/>
                  </a:moveTo>
                  <a:cubicBezTo>
                    <a:pt x="59" y="1"/>
                    <a:pt x="44" y="3"/>
                    <a:pt x="24" y="9"/>
                  </a:cubicBezTo>
                  <a:cubicBezTo>
                    <a:pt x="34" y="19"/>
                    <a:pt x="36" y="29"/>
                    <a:pt x="29" y="45"/>
                  </a:cubicBezTo>
                  <a:lnTo>
                    <a:pt x="29" y="45"/>
                  </a:lnTo>
                  <a:cubicBezTo>
                    <a:pt x="28" y="48"/>
                    <a:pt x="26" y="52"/>
                    <a:pt x="24" y="57"/>
                  </a:cubicBezTo>
                  <a:cubicBezTo>
                    <a:pt x="31" y="57"/>
                    <a:pt x="35" y="54"/>
                    <a:pt x="37" y="51"/>
                  </a:cubicBezTo>
                  <a:lnTo>
                    <a:pt x="37" y="51"/>
                  </a:lnTo>
                  <a:cubicBezTo>
                    <a:pt x="52" y="40"/>
                    <a:pt x="74" y="22"/>
                    <a:pt x="82" y="22"/>
                  </a:cubicBezTo>
                  <a:cubicBezTo>
                    <a:pt x="85" y="22"/>
                    <a:pt x="86" y="25"/>
                    <a:pt x="84" y="33"/>
                  </a:cubicBezTo>
                  <a:cubicBezTo>
                    <a:pt x="84" y="45"/>
                    <a:pt x="0" y="152"/>
                    <a:pt x="72" y="164"/>
                  </a:cubicBezTo>
                  <a:cubicBezTo>
                    <a:pt x="72" y="152"/>
                    <a:pt x="84" y="128"/>
                    <a:pt x="84" y="116"/>
                  </a:cubicBezTo>
                  <a:cubicBezTo>
                    <a:pt x="84" y="117"/>
                    <a:pt x="85" y="117"/>
                    <a:pt x="85" y="117"/>
                  </a:cubicBezTo>
                  <a:cubicBezTo>
                    <a:pt x="99" y="117"/>
                    <a:pt x="156" y="1"/>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4" name="Google Shape;3484;p9"/>
            <p:cNvSpPr/>
            <p:nvPr/>
          </p:nvSpPr>
          <p:spPr>
            <a:xfrm>
              <a:off x="5285475" y="2475125"/>
              <a:ext cx="1500" cy="2125"/>
            </a:xfrm>
            <a:custGeom>
              <a:rect b="b" l="l" r="r" t="t"/>
              <a:pathLst>
                <a:path extrusionOk="0" h="85" w="60">
                  <a:moveTo>
                    <a:pt x="60" y="1"/>
                  </a:moveTo>
                  <a:lnTo>
                    <a:pt x="60" y="1"/>
                  </a:lnTo>
                  <a:cubicBezTo>
                    <a:pt x="12" y="13"/>
                    <a:pt x="0" y="37"/>
                    <a:pt x="12" y="84"/>
                  </a:cubicBezTo>
                  <a:cubicBezTo>
                    <a:pt x="24" y="60"/>
                    <a:pt x="36" y="37"/>
                    <a:pt x="48" y="13"/>
                  </a:cubicBezTo>
                  <a:cubicBezTo>
                    <a:pt x="48" y="18"/>
                    <a:pt x="48" y="21"/>
                    <a:pt x="49" y="21"/>
                  </a:cubicBezTo>
                  <a:cubicBezTo>
                    <a:pt x="50" y="21"/>
                    <a:pt x="53" y="15"/>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5" name="Google Shape;3485;p9"/>
            <p:cNvSpPr/>
            <p:nvPr/>
          </p:nvSpPr>
          <p:spPr>
            <a:xfrm>
              <a:off x="5286950" y="2472450"/>
              <a:ext cx="2125" cy="2700"/>
            </a:xfrm>
            <a:custGeom>
              <a:rect b="b" l="l" r="r" t="t"/>
              <a:pathLst>
                <a:path extrusionOk="0" h="108" w="85">
                  <a:moveTo>
                    <a:pt x="37" y="48"/>
                  </a:moveTo>
                  <a:cubicBezTo>
                    <a:pt x="37" y="48"/>
                    <a:pt x="37" y="48"/>
                    <a:pt x="37" y="48"/>
                  </a:cubicBezTo>
                  <a:lnTo>
                    <a:pt x="37" y="48"/>
                  </a:lnTo>
                  <a:cubicBezTo>
                    <a:pt x="37" y="48"/>
                    <a:pt x="37" y="48"/>
                    <a:pt x="37" y="48"/>
                  </a:cubicBezTo>
                  <a:close/>
                  <a:moveTo>
                    <a:pt x="37" y="48"/>
                  </a:moveTo>
                  <a:cubicBezTo>
                    <a:pt x="42" y="53"/>
                    <a:pt x="40" y="59"/>
                    <a:pt x="38" y="61"/>
                  </a:cubicBezTo>
                  <a:lnTo>
                    <a:pt x="38" y="61"/>
                  </a:lnTo>
                  <a:cubicBezTo>
                    <a:pt x="37" y="57"/>
                    <a:pt x="37" y="53"/>
                    <a:pt x="37" y="48"/>
                  </a:cubicBezTo>
                  <a:close/>
                  <a:moveTo>
                    <a:pt x="60" y="1"/>
                  </a:moveTo>
                  <a:cubicBezTo>
                    <a:pt x="13" y="59"/>
                    <a:pt x="24" y="26"/>
                    <a:pt x="36" y="47"/>
                  </a:cubicBezTo>
                  <a:lnTo>
                    <a:pt x="36" y="47"/>
                  </a:lnTo>
                  <a:cubicBezTo>
                    <a:pt x="29" y="54"/>
                    <a:pt x="9" y="75"/>
                    <a:pt x="1" y="108"/>
                  </a:cubicBezTo>
                  <a:cubicBezTo>
                    <a:pt x="13" y="84"/>
                    <a:pt x="25" y="60"/>
                    <a:pt x="37" y="48"/>
                  </a:cubicBezTo>
                  <a:lnTo>
                    <a:pt x="37" y="48"/>
                  </a:lnTo>
                  <a:cubicBezTo>
                    <a:pt x="32" y="58"/>
                    <a:pt x="33" y="62"/>
                    <a:pt x="35" y="62"/>
                  </a:cubicBezTo>
                  <a:cubicBezTo>
                    <a:pt x="36" y="62"/>
                    <a:pt x="37" y="62"/>
                    <a:pt x="38" y="61"/>
                  </a:cubicBezTo>
                  <a:lnTo>
                    <a:pt x="38" y="61"/>
                  </a:lnTo>
                  <a:cubicBezTo>
                    <a:pt x="42" y="77"/>
                    <a:pt x="53" y="86"/>
                    <a:pt x="72" y="96"/>
                  </a:cubicBezTo>
                  <a:cubicBezTo>
                    <a:pt x="72" y="72"/>
                    <a:pt x="84" y="48"/>
                    <a:pt x="72" y="25"/>
                  </a:cubicBezTo>
                  <a:cubicBezTo>
                    <a:pt x="67" y="40"/>
                    <a:pt x="60" y="49"/>
                    <a:pt x="55" y="49"/>
                  </a:cubicBezTo>
                  <a:cubicBezTo>
                    <a:pt x="49" y="49"/>
                    <a:pt x="47" y="34"/>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6" name="Google Shape;3486;p9"/>
            <p:cNvSpPr/>
            <p:nvPr/>
          </p:nvSpPr>
          <p:spPr>
            <a:xfrm>
              <a:off x="5295000" y="2466200"/>
              <a:ext cx="25" cy="325"/>
            </a:xfrm>
            <a:custGeom>
              <a:rect b="b" l="l" r="r" t="t"/>
              <a:pathLst>
                <a:path extrusionOk="0" h="13" w="1">
                  <a:moveTo>
                    <a:pt x="0" y="1"/>
                  </a:moveTo>
                  <a:cubicBezTo>
                    <a:pt x="0" y="1"/>
                    <a:pt x="0" y="1"/>
                    <a:pt x="0" y="1"/>
                  </a:cubicBezTo>
                  <a:cubicBezTo>
                    <a:pt x="0" y="1"/>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7" name="Google Shape;3487;p9"/>
            <p:cNvSpPr/>
            <p:nvPr/>
          </p:nvSpPr>
          <p:spPr>
            <a:xfrm>
              <a:off x="5292900" y="2465725"/>
              <a:ext cx="2125" cy="1400"/>
            </a:xfrm>
            <a:custGeom>
              <a:rect b="b" l="l" r="r" t="t"/>
              <a:pathLst>
                <a:path extrusionOk="0" h="56" w="85">
                  <a:moveTo>
                    <a:pt x="72" y="0"/>
                  </a:moveTo>
                  <a:cubicBezTo>
                    <a:pt x="49" y="0"/>
                    <a:pt x="1" y="55"/>
                    <a:pt x="1" y="55"/>
                  </a:cubicBezTo>
                  <a:cubicBezTo>
                    <a:pt x="22" y="45"/>
                    <a:pt x="33" y="44"/>
                    <a:pt x="52" y="44"/>
                  </a:cubicBezTo>
                  <a:lnTo>
                    <a:pt x="52" y="44"/>
                  </a:lnTo>
                  <a:cubicBezTo>
                    <a:pt x="50" y="45"/>
                    <a:pt x="49" y="47"/>
                    <a:pt x="51" y="47"/>
                  </a:cubicBezTo>
                  <a:cubicBezTo>
                    <a:pt x="53" y="47"/>
                    <a:pt x="55" y="46"/>
                    <a:pt x="60" y="44"/>
                  </a:cubicBezTo>
                  <a:cubicBezTo>
                    <a:pt x="60" y="17"/>
                    <a:pt x="64" y="9"/>
                    <a:pt x="69" y="9"/>
                  </a:cubicBezTo>
                  <a:cubicBezTo>
                    <a:pt x="74" y="9"/>
                    <a:pt x="79" y="14"/>
                    <a:pt x="84" y="20"/>
                  </a:cubicBezTo>
                  <a:cubicBezTo>
                    <a:pt x="84" y="6"/>
                    <a:pt x="80" y="0"/>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8" name="Google Shape;3488;p9"/>
            <p:cNvSpPr/>
            <p:nvPr/>
          </p:nvSpPr>
          <p:spPr>
            <a:xfrm>
              <a:off x="5290675" y="2470375"/>
              <a:ext cx="775" cy="1025"/>
            </a:xfrm>
            <a:custGeom>
              <a:rect b="b" l="l" r="r" t="t"/>
              <a:pathLst>
                <a:path extrusionOk="0" h="41" w="31">
                  <a:moveTo>
                    <a:pt x="19" y="0"/>
                  </a:moveTo>
                  <a:cubicBezTo>
                    <a:pt x="2" y="33"/>
                    <a:pt x="1" y="41"/>
                    <a:pt x="5" y="41"/>
                  </a:cubicBezTo>
                  <a:cubicBezTo>
                    <a:pt x="9" y="41"/>
                    <a:pt x="18" y="34"/>
                    <a:pt x="25" y="34"/>
                  </a:cubicBezTo>
                  <a:cubicBezTo>
                    <a:pt x="27" y="34"/>
                    <a:pt x="29" y="35"/>
                    <a:pt x="30" y="36"/>
                  </a:cubicBezTo>
                  <a:cubicBezTo>
                    <a:pt x="19" y="24"/>
                    <a:pt x="30" y="12"/>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9" name="Google Shape;3489;p9"/>
            <p:cNvSpPr/>
            <p:nvPr/>
          </p:nvSpPr>
          <p:spPr>
            <a:xfrm>
              <a:off x="5284875" y="2476925"/>
              <a:ext cx="625" cy="1225"/>
            </a:xfrm>
            <a:custGeom>
              <a:rect b="b" l="l" r="r" t="t"/>
              <a:pathLst>
                <a:path extrusionOk="0" h="49" w="25">
                  <a:moveTo>
                    <a:pt x="1" y="0"/>
                  </a:moveTo>
                  <a:cubicBezTo>
                    <a:pt x="12" y="12"/>
                    <a:pt x="12" y="24"/>
                    <a:pt x="12" y="48"/>
                  </a:cubicBezTo>
                  <a:cubicBezTo>
                    <a:pt x="24" y="24"/>
                    <a:pt x="12"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0" name="Google Shape;3490;p9"/>
            <p:cNvSpPr/>
            <p:nvPr/>
          </p:nvSpPr>
          <p:spPr>
            <a:xfrm>
              <a:off x="5283975" y="2479050"/>
              <a:ext cx="275" cy="575"/>
            </a:xfrm>
            <a:custGeom>
              <a:rect b="b" l="l" r="r" t="t"/>
              <a:pathLst>
                <a:path extrusionOk="0" h="23" w="11">
                  <a:moveTo>
                    <a:pt x="10" y="0"/>
                  </a:moveTo>
                  <a:cubicBezTo>
                    <a:pt x="9" y="0"/>
                    <a:pt x="6" y="6"/>
                    <a:pt x="1" y="23"/>
                  </a:cubicBezTo>
                  <a:cubicBezTo>
                    <a:pt x="7" y="9"/>
                    <a:pt x="10"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1" name="Google Shape;3491;p9"/>
            <p:cNvSpPr/>
            <p:nvPr/>
          </p:nvSpPr>
          <p:spPr>
            <a:xfrm>
              <a:off x="5229800" y="2583475"/>
              <a:ext cx="325" cy="325"/>
            </a:xfrm>
            <a:custGeom>
              <a:rect b="b" l="l" r="r" t="t"/>
              <a:pathLst>
                <a:path extrusionOk="0" h="13" w="13">
                  <a:moveTo>
                    <a:pt x="1" y="1"/>
                  </a:moveTo>
                  <a:cubicBezTo>
                    <a:pt x="1" y="13"/>
                    <a:pt x="1" y="13"/>
                    <a:pt x="13" y="13"/>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2" name="Google Shape;3492;p9"/>
            <p:cNvSpPr/>
            <p:nvPr/>
          </p:nvSpPr>
          <p:spPr>
            <a:xfrm>
              <a:off x="5256600" y="2524850"/>
              <a:ext cx="1200" cy="1000"/>
            </a:xfrm>
            <a:custGeom>
              <a:rect b="b" l="l" r="r" t="t"/>
              <a:pathLst>
                <a:path extrusionOk="0" h="40" w="48">
                  <a:moveTo>
                    <a:pt x="48" y="0"/>
                  </a:moveTo>
                  <a:cubicBezTo>
                    <a:pt x="24" y="0"/>
                    <a:pt x="0" y="12"/>
                    <a:pt x="0" y="36"/>
                  </a:cubicBezTo>
                  <a:cubicBezTo>
                    <a:pt x="5" y="38"/>
                    <a:pt x="9" y="39"/>
                    <a:pt x="13" y="39"/>
                  </a:cubicBezTo>
                  <a:cubicBezTo>
                    <a:pt x="32" y="39"/>
                    <a:pt x="48" y="2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3" name="Google Shape;3493;p9"/>
            <p:cNvSpPr/>
            <p:nvPr/>
          </p:nvSpPr>
          <p:spPr>
            <a:xfrm>
              <a:off x="5242300" y="2555800"/>
              <a:ext cx="25" cy="1525"/>
            </a:xfrm>
            <a:custGeom>
              <a:rect b="b" l="l" r="r" t="t"/>
              <a:pathLst>
                <a:path extrusionOk="0" h="61" w="1">
                  <a:moveTo>
                    <a:pt x="1" y="60"/>
                  </a:moveTo>
                  <a:cubicBezTo>
                    <a:pt x="1" y="60"/>
                    <a:pt x="1" y="1"/>
                    <a:pt x="1" y="60"/>
                  </a:cubicBezTo>
                  <a:cubicBezTo>
                    <a:pt x="1" y="60"/>
                    <a:pt x="1" y="60"/>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4" name="Google Shape;3494;p9"/>
            <p:cNvSpPr/>
            <p:nvPr/>
          </p:nvSpPr>
          <p:spPr>
            <a:xfrm>
              <a:off x="5219100" y="2603425"/>
              <a:ext cx="600" cy="925"/>
            </a:xfrm>
            <a:custGeom>
              <a:rect b="b" l="l" r="r" t="t"/>
              <a:pathLst>
                <a:path extrusionOk="0" h="37" w="24">
                  <a:moveTo>
                    <a:pt x="0" y="1"/>
                  </a:moveTo>
                  <a:lnTo>
                    <a:pt x="0" y="36"/>
                  </a:lnTo>
                  <a:cubicBezTo>
                    <a:pt x="24" y="1"/>
                    <a:pt x="0" y="1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5" name="Google Shape;3495;p9"/>
            <p:cNvSpPr/>
            <p:nvPr/>
          </p:nvSpPr>
          <p:spPr>
            <a:xfrm>
              <a:off x="5272375" y="2498350"/>
              <a:ext cx="1225" cy="1225"/>
            </a:xfrm>
            <a:custGeom>
              <a:rect b="b" l="l" r="r" t="t"/>
              <a:pathLst>
                <a:path extrusionOk="0" h="49" w="49">
                  <a:moveTo>
                    <a:pt x="36" y="1"/>
                  </a:moveTo>
                  <a:lnTo>
                    <a:pt x="36" y="1"/>
                  </a:lnTo>
                  <a:cubicBezTo>
                    <a:pt x="24" y="13"/>
                    <a:pt x="12" y="24"/>
                    <a:pt x="0" y="48"/>
                  </a:cubicBezTo>
                  <a:cubicBezTo>
                    <a:pt x="24" y="24"/>
                    <a:pt x="48" y="1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6" name="Google Shape;3496;p9"/>
            <p:cNvSpPr/>
            <p:nvPr/>
          </p:nvSpPr>
          <p:spPr>
            <a:xfrm>
              <a:off x="5224150" y="2582900"/>
              <a:ext cx="325" cy="300"/>
            </a:xfrm>
            <a:custGeom>
              <a:rect b="b" l="l" r="r" t="t"/>
              <a:pathLst>
                <a:path extrusionOk="0" h="12" w="13">
                  <a:moveTo>
                    <a:pt x="1" y="0"/>
                  </a:moveTo>
                  <a:cubicBezTo>
                    <a:pt x="1" y="12"/>
                    <a:pt x="1" y="12"/>
                    <a:pt x="13" y="12"/>
                  </a:cubicBez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7" name="Google Shape;3497;p9"/>
            <p:cNvSpPr/>
            <p:nvPr/>
          </p:nvSpPr>
          <p:spPr>
            <a:xfrm>
              <a:off x="5271475" y="2499550"/>
              <a:ext cx="925" cy="1500"/>
            </a:xfrm>
            <a:custGeom>
              <a:rect b="b" l="l" r="r" t="t"/>
              <a:pathLst>
                <a:path extrusionOk="0" h="60" w="37">
                  <a:moveTo>
                    <a:pt x="36" y="0"/>
                  </a:moveTo>
                  <a:lnTo>
                    <a:pt x="36" y="0"/>
                  </a:lnTo>
                  <a:cubicBezTo>
                    <a:pt x="25" y="12"/>
                    <a:pt x="13" y="36"/>
                    <a:pt x="1" y="60"/>
                  </a:cubicBezTo>
                  <a:cubicBezTo>
                    <a:pt x="25" y="36"/>
                    <a:pt x="36"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8" name="Google Shape;3498;p9"/>
            <p:cNvSpPr/>
            <p:nvPr/>
          </p:nvSpPr>
          <p:spPr>
            <a:xfrm>
              <a:off x="5169075" y="2677550"/>
              <a:ext cx="325" cy="900"/>
            </a:xfrm>
            <a:custGeom>
              <a:rect b="b" l="l" r="r" t="t"/>
              <a:pathLst>
                <a:path extrusionOk="0" h="36" w="13">
                  <a:moveTo>
                    <a:pt x="13" y="0"/>
                  </a:moveTo>
                  <a:cubicBezTo>
                    <a:pt x="1" y="12"/>
                    <a:pt x="1" y="24"/>
                    <a:pt x="1" y="36"/>
                  </a:cubicBezTo>
                  <a:cubicBezTo>
                    <a:pt x="1" y="12"/>
                    <a:pt x="13"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9" name="Google Shape;3499;p9"/>
            <p:cNvSpPr/>
            <p:nvPr/>
          </p:nvSpPr>
          <p:spPr>
            <a:xfrm>
              <a:off x="5279825" y="2486150"/>
              <a:ext cx="300" cy="325"/>
            </a:xfrm>
            <a:custGeom>
              <a:rect b="b" l="l" r="r" t="t"/>
              <a:pathLst>
                <a:path extrusionOk="0" h="13" w="12">
                  <a:moveTo>
                    <a:pt x="0" y="12"/>
                  </a:moveTo>
                  <a:cubicBezTo>
                    <a:pt x="12"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0" name="Google Shape;3500;p9"/>
            <p:cNvSpPr/>
            <p:nvPr/>
          </p:nvSpPr>
          <p:spPr>
            <a:xfrm>
              <a:off x="5271775" y="2506400"/>
              <a:ext cx="325" cy="25"/>
            </a:xfrm>
            <a:custGeom>
              <a:rect b="b" l="l" r="r" t="t"/>
              <a:pathLst>
                <a:path extrusionOk="0" h="1" w="13">
                  <a:moveTo>
                    <a:pt x="1" y="0"/>
                  </a:moveTo>
                  <a:lnTo>
                    <a:pt x="1" y="0"/>
                  </a:ln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1" name="Google Shape;3501;p9"/>
            <p:cNvSpPr/>
            <p:nvPr/>
          </p:nvSpPr>
          <p:spPr>
            <a:xfrm>
              <a:off x="5280100" y="2485550"/>
              <a:ext cx="325" cy="325"/>
            </a:xfrm>
            <a:custGeom>
              <a:rect b="b" l="l" r="r" t="t"/>
              <a:pathLst>
                <a:path extrusionOk="0" h="13" w="13">
                  <a:moveTo>
                    <a:pt x="13" y="1"/>
                  </a:moveTo>
                  <a:lnTo>
                    <a:pt x="13" y="1"/>
                  </a:lnTo>
                  <a:cubicBezTo>
                    <a:pt x="13" y="1"/>
                    <a:pt x="1" y="1"/>
                    <a:pt x="1" y="13"/>
                  </a:cubicBezTo>
                  <a:cubicBezTo>
                    <a:pt x="1" y="13"/>
                    <a:pt x="1"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2" name="Google Shape;3502;p9"/>
            <p:cNvSpPr/>
            <p:nvPr/>
          </p:nvSpPr>
          <p:spPr>
            <a:xfrm>
              <a:off x="5279400" y="2486450"/>
              <a:ext cx="450" cy="625"/>
            </a:xfrm>
            <a:custGeom>
              <a:rect b="b" l="l" r="r" t="t"/>
              <a:pathLst>
                <a:path extrusionOk="0" h="25" w="18">
                  <a:moveTo>
                    <a:pt x="17" y="0"/>
                  </a:moveTo>
                  <a:cubicBezTo>
                    <a:pt x="4" y="18"/>
                    <a:pt x="0" y="24"/>
                    <a:pt x="1" y="24"/>
                  </a:cubicBezTo>
                  <a:cubicBezTo>
                    <a:pt x="3" y="24"/>
                    <a:pt x="17" y="8"/>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3" name="Google Shape;3503;p9"/>
            <p:cNvSpPr/>
            <p:nvPr/>
          </p:nvSpPr>
          <p:spPr>
            <a:xfrm>
              <a:off x="5201100" y="2630525"/>
              <a:ext cx="150" cy="350"/>
            </a:xfrm>
            <a:custGeom>
              <a:rect b="b" l="l" r="r" t="t"/>
              <a:pathLst>
                <a:path extrusionOk="0" h="14" w="6">
                  <a:moveTo>
                    <a:pt x="6" y="0"/>
                  </a:moveTo>
                  <a:cubicBezTo>
                    <a:pt x="1" y="10"/>
                    <a:pt x="0" y="14"/>
                    <a:pt x="1" y="14"/>
                  </a:cubicBezTo>
                  <a:cubicBezTo>
                    <a:pt x="2" y="14"/>
                    <a:pt x="6" y="7"/>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4" name="Google Shape;3504;p9"/>
            <p:cNvSpPr/>
            <p:nvPr/>
          </p:nvSpPr>
          <p:spPr>
            <a:xfrm>
              <a:off x="5256300" y="2537650"/>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5" name="Google Shape;3505;p9"/>
            <p:cNvSpPr/>
            <p:nvPr/>
          </p:nvSpPr>
          <p:spPr>
            <a:xfrm>
              <a:off x="5254800" y="2537350"/>
              <a:ext cx="1525" cy="1800"/>
            </a:xfrm>
            <a:custGeom>
              <a:rect b="b" l="l" r="r" t="t"/>
              <a:pathLst>
                <a:path extrusionOk="0" h="72" w="61">
                  <a:moveTo>
                    <a:pt x="1" y="0"/>
                  </a:moveTo>
                  <a:cubicBezTo>
                    <a:pt x="13" y="24"/>
                    <a:pt x="25" y="48"/>
                    <a:pt x="49" y="72"/>
                  </a:cubicBezTo>
                  <a:cubicBezTo>
                    <a:pt x="37" y="48"/>
                    <a:pt x="37" y="24"/>
                    <a:pt x="60" y="12"/>
                  </a:cubicBezTo>
                  <a:cubicBezTo>
                    <a:pt x="37" y="12"/>
                    <a:pt x="25"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6" name="Google Shape;3506;p9"/>
            <p:cNvSpPr/>
            <p:nvPr/>
          </p:nvSpPr>
          <p:spPr>
            <a:xfrm>
              <a:off x="5166400" y="2480200"/>
              <a:ext cx="117900" cy="202725"/>
            </a:xfrm>
            <a:custGeom>
              <a:rect b="b" l="l" r="r" t="t"/>
              <a:pathLst>
                <a:path extrusionOk="0" h="8109" w="4716">
                  <a:moveTo>
                    <a:pt x="4611" y="222"/>
                  </a:moveTo>
                  <a:cubicBezTo>
                    <a:pt x="4612" y="222"/>
                    <a:pt x="4607" y="223"/>
                    <a:pt x="4590" y="226"/>
                  </a:cubicBezTo>
                  <a:lnTo>
                    <a:pt x="4590" y="226"/>
                  </a:lnTo>
                  <a:cubicBezTo>
                    <a:pt x="4600" y="223"/>
                    <a:pt x="4610" y="222"/>
                    <a:pt x="4611" y="222"/>
                  </a:cubicBezTo>
                  <a:close/>
                  <a:moveTo>
                    <a:pt x="4561" y="237"/>
                  </a:moveTo>
                  <a:lnTo>
                    <a:pt x="4561" y="237"/>
                  </a:lnTo>
                  <a:cubicBezTo>
                    <a:pt x="4561" y="238"/>
                    <a:pt x="4561" y="238"/>
                    <a:pt x="4561" y="238"/>
                  </a:cubicBezTo>
                  <a:cubicBezTo>
                    <a:pt x="4561" y="238"/>
                    <a:pt x="4561" y="238"/>
                    <a:pt x="4561" y="237"/>
                  </a:cubicBezTo>
                  <a:close/>
                  <a:moveTo>
                    <a:pt x="4454" y="429"/>
                  </a:moveTo>
                  <a:lnTo>
                    <a:pt x="4454" y="441"/>
                  </a:lnTo>
                  <a:cubicBezTo>
                    <a:pt x="4444" y="446"/>
                    <a:pt x="4440" y="449"/>
                    <a:pt x="4440" y="449"/>
                  </a:cubicBezTo>
                  <a:cubicBezTo>
                    <a:pt x="4440" y="449"/>
                    <a:pt x="4447" y="443"/>
                    <a:pt x="4454" y="429"/>
                  </a:cubicBezTo>
                  <a:close/>
                  <a:moveTo>
                    <a:pt x="4524" y="548"/>
                  </a:moveTo>
                  <a:lnTo>
                    <a:pt x="4524" y="548"/>
                  </a:lnTo>
                  <a:cubicBezTo>
                    <a:pt x="4520" y="554"/>
                    <a:pt x="4516" y="560"/>
                    <a:pt x="4512" y="565"/>
                  </a:cubicBezTo>
                  <a:lnTo>
                    <a:pt x="4512" y="565"/>
                  </a:lnTo>
                  <a:cubicBezTo>
                    <a:pt x="4519" y="557"/>
                    <a:pt x="4523" y="552"/>
                    <a:pt x="4524" y="548"/>
                  </a:cubicBezTo>
                  <a:close/>
                  <a:moveTo>
                    <a:pt x="4496" y="546"/>
                  </a:moveTo>
                  <a:cubicBezTo>
                    <a:pt x="4481" y="553"/>
                    <a:pt x="4466" y="564"/>
                    <a:pt x="4466" y="572"/>
                  </a:cubicBezTo>
                  <a:cubicBezTo>
                    <a:pt x="4477" y="564"/>
                    <a:pt x="4487" y="556"/>
                    <a:pt x="4496" y="546"/>
                  </a:cubicBezTo>
                  <a:close/>
                  <a:moveTo>
                    <a:pt x="4512" y="565"/>
                  </a:moveTo>
                  <a:cubicBezTo>
                    <a:pt x="4503" y="576"/>
                    <a:pt x="4488" y="589"/>
                    <a:pt x="4466" y="608"/>
                  </a:cubicBezTo>
                  <a:cubicBezTo>
                    <a:pt x="4482" y="601"/>
                    <a:pt x="4497" y="585"/>
                    <a:pt x="4512" y="565"/>
                  </a:cubicBezTo>
                  <a:close/>
                  <a:moveTo>
                    <a:pt x="4430" y="750"/>
                  </a:moveTo>
                  <a:lnTo>
                    <a:pt x="4430" y="750"/>
                  </a:lnTo>
                  <a:cubicBezTo>
                    <a:pt x="4399" y="771"/>
                    <a:pt x="4386" y="801"/>
                    <a:pt x="4383" y="839"/>
                  </a:cubicBezTo>
                  <a:lnTo>
                    <a:pt x="4383" y="839"/>
                  </a:lnTo>
                  <a:cubicBezTo>
                    <a:pt x="4387" y="833"/>
                    <a:pt x="4391" y="827"/>
                    <a:pt x="4394" y="822"/>
                  </a:cubicBezTo>
                  <a:cubicBezTo>
                    <a:pt x="4399" y="818"/>
                    <a:pt x="4403" y="817"/>
                    <a:pt x="4404" y="817"/>
                  </a:cubicBezTo>
                  <a:lnTo>
                    <a:pt x="4404" y="817"/>
                  </a:lnTo>
                  <a:cubicBezTo>
                    <a:pt x="4414" y="817"/>
                    <a:pt x="4384" y="859"/>
                    <a:pt x="4409" y="859"/>
                  </a:cubicBezTo>
                  <a:cubicBezTo>
                    <a:pt x="4411" y="859"/>
                    <a:pt x="4414" y="859"/>
                    <a:pt x="4418" y="858"/>
                  </a:cubicBezTo>
                  <a:cubicBezTo>
                    <a:pt x="4418" y="822"/>
                    <a:pt x="4418" y="786"/>
                    <a:pt x="4430" y="750"/>
                  </a:cubicBezTo>
                  <a:close/>
                  <a:moveTo>
                    <a:pt x="4127" y="1403"/>
                  </a:moveTo>
                  <a:cubicBezTo>
                    <a:pt x="4124" y="1403"/>
                    <a:pt x="4121" y="1405"/>
                    <a:pt x="4118" y="1408"/>
                  </a:cubicBezTo>
                  <a:lnTo>
                    <a:pt x="4118" y="1408"/>
                  </a:lnTo>
                  <a:cubicBezTo>
                    <a:pt x="4123" y="1407"/>
                    <a:pt x="4128" y="1407"/>
                    <a:pt x="4132" y="1405"/>
                  </a:cubicBezTo>
                  <a:cubicBezTo>
                    <a:pt x="4131" y="1404"/>
                    <a:pt x="4129" y="1403"/>
                    <a:pt x="4127" y="1403"/>
                  </a:cubicBezTo>
                  <a:close/>
                  <a:moveTo>
                    <a:pt x="3120" y="3025"/>
                  </a:moveTo>
                  <a:cubicBezTo>
                    <a:pt x="3120" y="3036"/>
                    <a:pt x="3108" y="3048"/>
                    <a:pt x="3096" y="3060"/>
                  </a:cubicBezTo>
                  <a:cubicBezTo>
                    <a:pt x="3096" y="3048"/>
                    <a:pt x="3108" y="3036"/>
                    <a:pt x="3120" y="3025"/>
                  </a:cubicBezTo>
                  <a:close/>
                  <a:moveTo>
                    <a:pt x="3013" y="3044"/>
                  </a:moveTo>
                  <a:cubicBezTo>
                    <a:pt x="3026" y="3048"/>
                    <a:pt x="3069" y="3048"/>
                    <a:pt x="3061" y="3048"/>
                  </a:cubicBezTo>
                  <a:cubicBezTo>
                    <a:pt x="3080" y="3067"/>
                    <a:pt x="3052" y="3083"/>
                    <a:pt x="3037" y="3099"/>
                  </a:cubicBezTo>
                  <a:lnTo>
                    <a:pt x="3037" y="3099"/>
                  </a:lnTo>
                  <a:cubicBezTo>
                    <a:pt x="3034" y="3096"/>
                    <a:pt x="3031" y="3095"/>
                    <a:pt x="3026" y="3095"/>
                  </a:cubicBezTo>
                  <a:cubicBezTo>
                    <a:pt x="3017" y="3095"/>
                    <a:pt x="3006" y="3099"/>
                    <a:pt x="2989" y="3108"/>
                  </a:cubicBezTo>
                  <a:cubicBezTo>
                    <a:pt x="3000" y="3086"/>
                    <a:pt x="3011" y="3065"/>
                    <a:pt x="3013" y="3044"/>
                  </a:cubicBezTo>
                  <a:close/>
                  <a:moveTo>
                    <a:pt x="2882" y="3572"/>
                  </a:moveTo>
                  <a:cubicBezTo>
                    <a:pt x="2882" y="3572"/>
                    <a:pt x="2882" y="3572"/>
                    <a:pt x="2882" y="3572"/>
                  </a:cubicBezTo>
                  <a:cubicBezTo>
                    <a:pt x="2882" y="3572"/>
                    <a:pt x="2882" y="3572"/>
                    <a:pt x="2882" y="3572"/>
                  </a:cubicBezTo>
                  <a:close/>
                  <a:moveTo>
                    <a:pt x="2641" y="3980"/>
                  </a:moveTo>
                  <a:cubicBezTo>
                    <a:pt x="2636" y="3985"/>
                    <a:pt x="2632" y="3992"/>
                    <a:pt x="2629" y="3999"/>
                  </a:cubicBezTo>
                  <a:lnTo>
                    <a:pt x="2629" y="3999"/>
                  </a:lnTo>
                  <a:cubicBezTo>
                    <a:pt x="2636" y="3996"/>
                    <a:pt x="2639" y="3988"/>
                    <a:pt x="2641" y="3980"/>
                  </a:cubicBezTo>
                  <a:close/>
                  <a:moveTo>
                    <a:pt x="2727" y="3941"/>
                  </a:moveTo>
                  <a:lnTo>
                    <a:pt x="2727" y="3941"/>
                  </a:lnTo>
                  <a:cubicBezTo>
                    <a:pt x="2704" y="3953"/>
                    <a:pt x="2680" y="3965"/>
                    <a:pt x="2656" y="3977"/>
                  </a:cubicBezTo>
                  <a:cubicBezTo>
                    <a:pt x="2650" y="3977"/>
                    <a:pt x="2645" y="3976"/>
                    <a:pt x="2643" y="3975"/>
                  </a:cubicBezTo>
                  <a:lnTo>
                    <a:pt x="2643" y="3975"/>
                  </a:lnTo>
                  <a:cubicBezTo>
                    <a:pt x="2642" y="3976"/>
                    <a:pt x="2642" y="3978"/>
                    <a:pt x="2641" y="3980"/>
                  </a:cubicBezTo>
                  <a:lnTo>
                    <a:pt x="2641" y="3980"/>
                  </a:lnTo>
                  <a:cubicBezTo>
                    <a:pt x="2642" y="3979"/>
                    <a:pt x="2643" y="3978"/>
                    <a:pt x="2644" y="3977"/>
                  </a:cubicBezTo>
                  <a:lnTo>
                    <a:pt x="2644" y="3977"/>
                  </a:lnTo>
                  <a:cubicBezTo>
                    <a:pt x="2644" y="3989"/>
                    <a:pt x="2632" y="4013"/>
                    <a:pt x="2632" y="4025"/>
                  </a:cubicBezTo>
                  <a:cubicBezTo>
                    <a:pt x="2668" y="4001"/>
                    <a:pt x="2704" y="3977"/>
                    <a:pt x="2727" y="3941"/>
                  </a:cubicBezTo>
                  <a:close/>
                  <a:moveTo>
                    <a:pt x="2327" y="4527"/>
                  </a:moveTo>
                  <a:lnTo>
                    <a:pt x="2327" y="4527"/>
                  </a:lnTo>
                  <a:cubicBezTo>
                    <a:pt x="2316" y="4539"/>
                    <a:pt x="2311" y="4565"/>
                    <a:pt x="2314" y="4565"/>
                  </a:cubicBezTo>
                  <a:cubicBezTo>
                    <a:pt x="2315" y="4565"/>
                    <a:pt x="2320" y="4556"/>
                    <a:pt x="2327" y="4527"/>
                  </a:cubicBezTo>
                  <a:close/>
                  <a:moveTo>
                    <a:pt x="1668" y="5692"/>
                  </a:moveTo>
                  <a:lnTo>
                    <a:pt x="1668" y="5692"/>
                  </a:lnTo>
                  <a:cubicBezTo>
                    <a:pt x="1663" y="5700"/>
                    <a:pt x="1658" y="5707"/>
                    <a:pt x="1653" y="5713"/>
                  </a:cubicBezTo>
                  <a:lnTo>
                    <a:pt x="1653" y="5713"/>
                  </a:lnTo>
                  <a:cubicBezTo>
                    <a:pt x="1658" y="5709"/>
                    <a:pt x="1663" y="5701"/>
                    <a:pt x="1668" y="5692"/>
                  </a:cubicBezTo>
                  <a:close/>
                  <a:moveTo>
                    <a:pt x="1275" y="5918"/>
                  </a:moveTo>
                  <a:cubicBezTo>
                    <a:pt x="1272" y="5918"/>
                    <a:pt x="1269" y="5924"/>
                    <a:pt x="1265" y="5934"/>
                  </a:cubicBezTo>
                  <a:lnTo>
                    <a:pt x="1265" y="5934"/>
                  </a:lnTo>
                  <a:cubicBezTo>
                    <a:pt x="1267" y="5929"/>
                    <a:pt x="1271" y="5924"/>
                    <a:pt x="1275" y="5918"/>
                  </a:cubicBezTo>
                  <a:close/>
                  <a:moveTo>
                    <a:pt x="1265" y="5934"/>
                  </a:moveTo>
                  <a:cubicBezTo>
                    <a:pt x="1260" y="5942"/>
                    <a:pt x="1258" y="5948"/>
                    <a:pt x="1258" y="5952"/>
                  </a:cubicBezTo>
                  <a:lnTo>
                    <a:pt x="1258" y="5952"/>
                  </a:lnTo>
                  <a:cubicBezTo>
                    <a:pt x="1260" y="5946"/>
                    <a:pt x="1263" y="5939"/>
                    <a:pt x="1265" y="5934"/>
                  </a:cubicBezTo>
                  <a:close/>
                  <a:moveTo>
                    <a:pt x="1404" y="5993"/>
                  </a:moveTo>
                  <a:cubicBezTo>
                    <a:pt x="1399" y="6004"/>
                    <a:pt x="1402" y="6012"/>
                    <a:pt x="1404" y="6012"/>
                  </a:cubicBezTo>
                  <a:cubicBezTo>
                    <a:pt x="1406" y="6012"/>
                    <a:pt x="1407" y="6006"/>
                    <a:pt x="1404" y="5993"/>
                  </a:cubicBezTo>
                  <a:close/>
                  <a:moveTo>
                    <a:pt x="1180" y="6096"/>
                  </a:moveTo>
                  <a:lnTo>
                    <a:pt x="1180" y="6096"/>
                  </a:lnTo>
                  <a:cubicBezTo>
                    <a:pt x="1173" y="6110"/>
                    <a:pt x="1170" y="6116"/>
                    <a:pt x="1168" y="6116"/>
                  </a:cubicBezTo>
                  <a:cubicBezTo>
                    <a:pt x="1168" y="6116"/>
                    <a:pt x="1168" y="6113"/>
                    <a:pt x="1168" y="6108"/>
                  </a:cubicBezTo>
                  <a:lnTo>
                    <a:pt x="1180" y="6096"/>
                  </a:lnTo>
                  <a:close/>
                  <a:moveTo>
                    <a:pt x="4716" y="0"/>
                  </a:moveTo>
                  <a:lnTo>
                    <a:pt x="4716" y="0"/>
                  </a:lnTo>
                  <a:cubicBezTo>
                    <a:pt x="4656" y="12"/>
                    <a:pt x="4656" y="119"/>
                    <a:pt x="4656" y="119"/>
                  </a:cubicBezTo>
                  <a:cubicBezTo>
                    <a:pt x="4585" y="143"/>
                    <a:pt x="4573" y="190"/>
                    <a:pt x="4561" y="237"/>
                  </a:cubicBezTo>
                  <a:lnTo>
                    <a:pt x="4561" y="237"/>
                  </a:lnTo>
                  <a:cubicBezTo>
                    <a:pt x="4563" y="234"/>
                    <a:pt x="4574" y="230"/>
                    <a:pt x="4585" y="227"/>
                  </a:cubicBezTo>
                  <a:lnTo>
                    <a:pt x="4585" y="227"/>
                  </a:lnTo>
                  <a:cubicBezTo>
                    <a:pt x="4603" y="303"/>
                    <a:pt x="4524" y="356"/>
                    <a:pt x="4497" y="356"/>
                  </a:cubicBezTo>
                  <a:cubicBezTo>
                    <a:pt x="4490" y="356"/>
                    <a:pt x="4487" y="353"/>
                    <a:pt x="4489" y="346"/>
                  </a:cubicBezTo>
                  <a:lnTo>
                    <a:pt x="4489" y="346"/>
                  </a:lnTo>
                  <a:cubicBezTo>
                    <a:pt x="4216" y="727"/>
                    <a:pt x="4025" y="1155"/>
                    <a:pt x="3823" y="1524"/>
                  </a:cubicBezTo>
                  <a:cubicBezTo>
                    <a:pt x="3818" y="1517"/>
                    <a:pt x="3814" y="1514"/>
                    <a:pt x="3810" y="1514"/>
                  </a:cubicBezTo>
                  <a:cubicBezTo>
                    <a:pt x="3783" y="1514"/>
                    <a:pt x="3766" y="1673"/>
                    <a:pt x="3704" y="1715"/>
                  </a:cubicBezTo>
                  <a:cubicBezTo>
                    <a:pt x="3704" y="1751"/>
                    <a:pt x="3680" y="1762"/>
                    <a:pt x="3656" y="1786"/>
                  </a:cubicBezTo>
                  <a:cubicBezTo>
                    <a:pt x="3658" y="1785"/>
                    <a:pt x="3660" y="1785"/>
                    <a:pt x="3661" y="1785"/>
                  </a:cubicBezTo>
                  <a:cubicBezTo>
                    <a:pt x="3686" y="1785"/>
                    <a:pt x="3504" y="2015"/>
                    <a:pt x="3561" y="2072"/>
                  </a:cubicBezTo>
                  <a:cubicBezTo>
                    <a:pt x="3560" y="2072"/>
                    <a:pt x="3559" y="2072"/>
                    <a:pt x="3558" y="2072"/>
                  </a:cubicBezTo>
                  <a:cubicBezTo>
                    <a:pt x="3536" y="2072"/>
                    <a:pt x="3478" y="2195"/>
                    <a:pt x="3459" y="2195"/>
                  </a:cubicBezTo>
                  <a:cubicBezTo>
                    <a:pt x="3456" y="2195"/>
                    <a:pt x="3454" y="2191"/>
                    <a:pt x="3454" y="2179"/>
                  </a:cubicBezTo>
                  <a:cubicBezTo>
                    <a:pt x="3430" y="2346"/>
                    <a:pt x="3335" y="2405"/>
                    <a:pt x="3251" y="2560"/>
                  </a:cubicBezTo>
                  <a:cubicBezTo>
                    <a:pt x="3192" y="2644"/>
                    <a:pt x="3013" y="2834"/>
                    <a:pt x="3025" y="2917"/>
                  </a:cubicBezTo>
                  <a:cubicBezTo>
                    <a:pt x="3013" y="2917"/>
                    <a:pt x="3004" y="2920"/>
                    <a:pt x="2998" y="2920"/>
                  </a:cubicBezTo>
                  <a:cubicBezTo>
                    <a:pt x="2992" y="2920"/>
                    <a:pt x="2989" y="2917"/>
                    <a:pt x="2989" y="2905"/>
                  </a:cubicBezTo>
                  <a:cubicBezTo>
                    <a:pt x="2977" y="2929"/>
                    <a:pt x="2965" y="3060"/>
                    <a:pt x="2977" y="3096"/>
                  </a:cubicBezTo>
                  <a:cubicBezTo>
                    <a:pt x="2971" y="3099"/>
                    <a:pt x="2965" y="3101"/>
                    <a:pt x="2961" y="3101"/>
                  </a:cubicBezTo>
                  <a:cubicBezTo>
                    <a:pt x="2949" y="3101"/>
                    <a:pt x="2945" y="3090"/>
                    <a:pt x="2954" y="3072"/>
                  </a:cubicBezTo>
                  <a:lnTo>
                    <a:pt x="2954" y="3072"/>
                  </a:lnTo>
                  <a:cubicBezTo>
                    <a:pt x="2894" y="3156"/>
                    <a:pt x="2858" y="3251"/>
                    <a:pt x="2799" y="3346"/>
                  </a:cubicBezTo>
                  <a:cubicBezTo>
                    <a:pt x="2811" y="3382"/>
                    <a:pt x="2751" y="3489"/>
                    <a:pt x="2692" y="3537"/>
                  </a:cubicBezTo>
                  <a:cubicBezTo>
                    <a:pt x="2692" y="3570"/>
                    <a:pt x="2639" y="3657"/>
                    <a:pt x="2643" y="3657"/>
                  </a:cubicBezTo>
                  <a:cubicBezTo>
                    <a:pt x="2643" y="3657"/>
                    <a:pt x="2643" y="3656"/>
                    <a:pt x="2644" y="3656"/>
                  </a:cubicBezTo>
                  <a:lnTo>
                    <a:pt x="2644" y="3656"/>
                  </a:lnTo>
                  <a:cubicBezTo>
                    <a:pt x="2642" y="3657"/>
                    <a:pt x="2558" y="3741"/>
                    <a:pt x="2531" y="3741"/>
                  </a:cubicBezTo>
                  <a:cubicBezTo>
                    <a:pt x="2523" y="3741"/>
                    <a:pt x="2520" y="3734"/>
                    <a:pt x="2525" y="3715"/>
                  </a:cubicBezTo>
                  <a:lnTo>
                    <a:pt x="2525" y="3715"/>
                  </a:lnTo>
                  <a:cubicBezTo>
                    <a:pt x="2453" y="3775"/>
                    <a:pt x="2549" y="3727"/>
                    <a:pt x="2525" y="3787"/>
                  </a:cubicBezTo>
                  <a:cubicBezTo>
                    <a:pt x="2477" y="3798"/>
                    <a:pt x="2323" y="4060"/>
                    <a:pt x="2334" y="4120"/>
                  </a:cubicBezTo>
                  <a:cubicBezTo>
                    <a:pt x="2275" y="4156"/>
                    <a:pt x="2144" y="4418"/>
                    <a:pt x="2108" y="4501"/>
                  </a:cubicBezTo>
                  <a:cubicBezTo>
                    <a:pt x="2061" y="4596"/>
                    <a:pt x="1989" y="4715"/>
                    <a:pt x="1942" y="4799"/>
                  </a:cubicBezTo>
                  <a:cubicBezTo>
                    <a:pt x="1942" y="4989"/>
                    <a:pt x="1668" y="5120"/>
                    <a:pt x="1656" y="5346"/>
                  </a:cubicBezTo>
                  <a:cubicBezTo>
                    <a:pt x="1673" y="5316"/>
                    <a:pt x="1681" y="5306"/>
                    <a:pt x="1685" y="5306"/>
                  </a:cubicBezTo>
                  <a:lnTo>
                    <a:pt x="1685" y="5306"/>
                  </a:lnTo>
                  <a:cubicBezTo>
                    <a:pt x="1693" y="5306"/>
                    <a:pt x="1683" y="5352"/>
                    <a:pt x="1694" y="5352"/>
                  </a:cubicBezTo>
                  <a:cubicBezTo>
                    <a:pt x="1696" y="5352"/>
                    <a:pt x="1699" y="5350"/>
                    <a:pt x="1703" y="5346"/>
                  </a:cubicBezTo>
                  <a:lnTo>
                    <a:pt x="1703" y="5346"/>
                  </a:lnTo>
                  <a:cubicBezTo>
                    <a:pt x="1691" y="5370"/>
                    <a:pt x="1680" y="5382"/>
                    <a:pt x="1656" y="5394"/>
                  </a:cubicBezTo>
                  <a:cubicBezTo>
                    <a:pt x="1656" y="5382"/>
                    <a:pt x="1656" y="5370"/>
                    <a:pt x="1668" y="5370"/>
                  </a:cubicBezTo>
                  <a:cubicBezTo>
                    <a:pt x="1667" y="5370"/>
                    <a:pt x="1666" y="5369"/>
                    <a:pt x="1666" y="5369"/>
                  </a:cubicBezTo>
                  <a:cubicBezTo>
                    <a:pt x="1628" y="5369"/>
                    <a:pt x="1298" y="5859"/>
                    <a:pt x="1275" y="5906"/>
                  </a:cubicBezTo>
                  <a:lnTo>
                    <a:pt x="1310" y="5906"/>
                  </a:lnTo>
                  <a:cubicBezTo>
                    <a:pt x="1299" y="5918"/>
                    <a:pt x="1287" y="5930"/>
                    <a:pt x="1287" y="5953"/>
                  </a:cubicBezTo>
                  <a:cubicBezTo>
                    <a:pt x="1278" y="5956"/>
                    <a:pt x="1271" y="5958"/>
                    <a:pt x="1266" y="5958"/>
                  </a:cubicBezTo>
                  <a:cubicBezTo>
                    <a:pt x="1261" y="5958"/>
                    <a:pt x="1259" y="5956"/>
                    <a:pt x="1258" y="5952"/>
                  </a:cubicBezTo>
                  <a:lnTo>
                    <a:pt x="1258" y="5952"/>
                  </a:lnTo>
                  <a:cubicBezTo>
                    <a:pt x="1249" y="5981"/>
                    <a:pt x="1238" y="6016"/>
                    <a:pt x="1231" y="6016"/>
                  </a:cubicBezTo>
                  <a:cubicBezTo>
                    <a:pt x="1229" y="6016"/>
                    <a:pt x="1228" y="6015"/>
                    <a:pt x="1227" y="6013"/>
                  </a:cubicBezTo>
                  <a:cubicBezTo>
                    <a:pt x="1227" y="6001"/>
                    <a:pt x="1227" y="5989"/>
                    <a:pt x="1227" y="5965"/>
                  </a:cubicBezTo>
                  <a:cubicBezTo>
                    <a:pt x="1215" y="6037"/>
                    <a:pt x="1168" y="6108"/>
                    <a:pt x="1108" y="6180"/>
                  </a:cubicBezTo>
                  <a:cubicBezTo>
                    <a:pt x="1120" y="6168"/>
                    <a:pt x="1132" y="6168"/>
                    <a:pt x="1144" y="6168"/>
                  </a:cubicBezTo>
                  <a:cubicBezTo>
                    <a:pt x="1120" y="6204"/>
                    <a:pt x="1120" y="6215"/>
                    <a:pt x="1156" y="6215"/>
                  </a:cubicBezTo>
                  <a:cubicBezTo>
                    <a:pt x="1072" y="6239"/>
                    <a:pt x="894" y="6573"/>
                    <a:pt x="929" y="6608"/>
                  </a:cubicBezTo>
                  <a:cubicBezTo>
                    <a:pt x="927" y="6606"/>
                    <a:pt x="925" y="6605"/>
                    <a:pt x="922" y="6605"/>
                  </a:cubicBezTo>
                  <a:cubicBezTo>
                    <a:pt x="879" y="6605"/>
                    <a:pt x="764" y="6824"/>
                    <a:pt x="783" y="6824"/>
                  </a:cubicBezTo>
                  <a:cubicBezTo>
                    <a:pt x="784" y="6824"/>
                    <a:pt x="785" y="6824"/>
                    <a:pt x="787" y="6823"/>
                  </a:cubicBezTo>
                  <a:lnTo>
                    <a:pt x="787" y="6823"/>
                  </a:lnTo>
                  <a:cubicBezTo>
                    <a:pt x="715" y="6930"/>
                    <a:pt x="572" y="7096"/>
                    <a:pt x="513" y="7192"/>
                  </a:cubicBezTo>
                  <a:cubicBezTo>
                    <a:pt x="441" y="7370"/>
                    <a:pt x="298" y="7704"/>
                    <a:pt x="108" y="7882"/>
                  </a:cubicBezTo>
                  <a:cubicBezTo>
                    <a:pt x="115" y="7878"/>
                    <a:pt x="119" y="7876"/>
                    <a:pt x="122" y="7876"/>
                  </a:cubicBezTo>
                  <a:cubicBezTo>
                    <a:pt x="132" y="7876"/>
                    <a:pt x="115" y="7908"/>
                    <a:pt x="144" y="7918"/>
                  </a:cubicBezTo>
                  <a:cubicBezTo>
                    <a:pt x="120" y="7930"/>
                    <a:pt x="1" y="8061"/>
                    <a:pt x="37" y="8109"/>
                  </a:cubicBezTo>
                  <a:cubicBezTo>
                    <a:pt x="310" y="8097"/>
                    <a:pt x="346" y="7692"/>
                    <a:pt x="537" y="7549"/>
                  </a:cubicBezTo>
                  <a:cubicBezTo>
                    <a:pt x="535" y="7543"/>
                    <a:pt x="532" y="7541"/>
                    <a:pt x="529" y="7541"/>
                  </a:cubicBezTo>
                  <a:cubicBezTo>
                    <a:pt x="517" y="7541"/>
                    <a:pt x="497" y="7581"/>
                    <a:pt x="485" y="7581"/>
                  </a:cubicBezTo>
                  <a:cubicBezTo>
                    <a:pt x="482" y="7581"/>
                    <a:pt x="479" y="7579"/>
                    <a:pt x="477" y="7573"/>
                  </a:cubicBezTo>
                  <a:cubicBezTo>
                    <a:pt x="530" y="7562"/>
                    <a:pt x="678" y="7324"/>
                    <a:pt x="692" y="7324"/>
                  </a:cubicBezTo>
                  <a:lnTo>
                    <a:pt x="692" y="7324"/>
                  </a:lnTo>
                  <a:cubicBezTo>
                    <a:pt x="694" y="7324"/>
                    <a:pt x="694" y="7327"/>
                    <a:pt x="691" y="7335"/>
                  </a:cubicBezTo>
                  <a:cubicBezTo>
                    <a:pt x="715" y="7299"/>
                    <a:pt x="739" y="7263"/>
                    <a:pt x="751" y="7216"/>
                  </a:cubicBezTo>
                  <a:lnTo>
                    <a:pt x="751" y="7216"/>
                  </a:lnTo>
                  <a:cubicBezTo>
                    <a:pt x="745" y="7222"/>
                    <a:pt x="739" y="7228"/>
                    <a:pt x="734" y="7234"/>
                  </a:cubicBezTo>
                  <a:lnTo>
                    <a:pt x="734" y="7234"/>
                  </a:lnTo>
                  <a:cubicBezTo>
                    <a:pt x="792" y="7093"/>
                    <a:pt x="862" y="6913"/>
                    <a:pt x="953" y="6799"/>
                  </a:cubicBezTo>
                  <a:cubicBezTo>
                    <a:pt x="964" y="6788"/>
                    <a:pt x="1037" y="6671"/>
                    <a:pt x="1048" y="6671"/>
                  </a:cubicBezTo>
                  <a:cubicBezTo>
                    <a:pt x="1050" y="6671"/>
                    <a:pt x="1050" y="6673"/>
                    <a:pt x="1049" y="6680"/>
                  </a:cubicBezTo>
                  <a:cubicBezTo>
                    <a:pt x="1084" y="6585"/>
                    <a:pt x="1060" y="6549"/>
                    <a:pt x="1096" y="6465"/>
                  </a:cubicBezTo>
                  <a:cubicBezTo>
                    <a:pt x="1096" y="6475"/>
                    <a:pt x="1100" y="6478"/>
                    <a:pt x="1104" y="6478"/>
                  </a:cubicBezTo>
                  <a:cubicBezTo>
                    <a:pt x="1111" y="6478"/>
                    <a:pt x="1119" y="6473"/>
                    <a:pt x="1126" y="6473"/>
                  </a:cubicBezTo>
                  <a:cubicBezTo>
                    <a:pt x="1132" y="6473"/>
                    <a:pt x="1136" y="6479"/>
                    <a:pt x="1132" y="6501"/>
                  </a:cubicBezTo>
                  <a:cubicBezTo>
                    <a:pt x="1180" y="6465"/>
                    <a:pt x="1191" y="6334"/>
                    <a:pt x="1251" y="6323"/>
                  </a:cubicBezTo>
                  <a:cubicBezTo>
                    <a:pt x="1248" y="6311"/>
                    <a:pt x="1243" y="6306"/>
                    <a:pt x="1237" y="6306"/>
                  </a:cubicBezTo>
                  <a:cubicBezTo>
                    <a:pt x="1219" y="6306"/>
                    <a:pt x="1191" y="6349"/>
                    <a:pt x="1191" y="6358"/>
                  </a:cubicBezTo>
                  <a:cubicBezTo>
                    <a:pt x="1188" y="6360"/>
                    <a:pt x="1185" y="6362"/>
                    <a:pt x="1184" y="6362"/>
                  </a:cubicBezTo>
                  <a:cubicBezTo>
                    <a:pt x="1164" y="6362"/>
                    <a:pt x="1313" y="6188"/>
                    <a:pt x="1328" y="6188"/>
                  </a:cubicBezTo>
                  <a:lnTo>
                    <a:pt x="1328" y="6188"/>
                  </a:lnTo>
                  <a:cubicBezTo>
                    <a:pt x="1330" y="6188"/>
                    <a:pt x="1329" y="6192"/>
                    <a:pt x="1322" y="6204"/>
                  </a:cubicBezTo>
                  <a:cubicBezTo>
                    <a:pt x="1346" y="6192"/>
                    <a:pt x="1406" y="6084"/>
                    <a:pt x="1370" y="6049"/>
                  </a:cubicBezTo>
                  <a:lnTo>
                    <a:pt x="1370" y="6049"/>
                  </a:lnTo>
                  <a:cubicBezTo>
                    <a:pt x="1358" y="6073"/>
                    <a:pt x="1346" y="6096"/>
                    <a:pt x="1346" y="6120"/>
                  </a:cubicBezTo>
                  <a:cubicBezTo>
                    <a:pt x="1346" y="6061"/>
                    <a:pt x="1358" y="6013"/>
                    <a:pt x="1394" y="5965"/>
                  </a:cubicBezTo>
                  <a:cubicBezTo>
                    <a:pt x="1399" y="5977"/>
                    <a:pt x="1402" y="5986"/>
                    <a:pt x="1404" y="5993"/>
                  </a:cubicBezTo>
                  <a:lnTo>
                    <a:pt x="1404" y="5993"/>
                  </a:lnTo>
                  <a:cubicBezTo>
                    <a:pt x="1407" y="5984"/>
                    <a:pt x="1414" y="5974"/>
                    <a:pt x="1430" y="5965"/>
                  </a:cubicBezTo>
                  <a:lnTo>
                    <a:pt x="1430" y="5965"/>
                  </a:lnTo>
                  <a:cubicBezTo>
                    <a:pt x="1453" y="5989"/>
                    <a:pt x="1382" y="6073"/>
                    <a:pt x="1382" y="6108"/>
                  </a:cubicBezTo>
                  <a:cubicBezTo>
                    <a:pt x="1441" y="6073"/>
                    <a:pt x="1477" y="5918"/>
                    <a:pt x="1501" y="5882"/>
                  </a:cubicBezTo>
                  <a:cubicBezTo>
                    <a:pt x="1513" y="5894"/>
                    <a:pt x="1513" y="5906"/>
                    <a:pt x="1513" y="5918"/>
                  </a:cubicBezTo>
                  <a:cubicBezTo>
                    <a:pt x="1527" y="5897"/>
                    <a:pt x="1540" y="5877"/>
                    <a:pt x="1556" y="5856"/>
                  </a:cubicBezTo>
                  <a:lnTo>
                    <a:pt x="1556" y="5856"/>
                  </a:lnTo>
                  <a:cubicBezTo>
                    <a:pt x="1556" y="5856"/>
                    <a:pt x="1557" y="5856"/>
                    <a:pt x="1557" y="5856"/>
                  </a:cubicBezTo>
                  <a:cubicBezTo>
                    <a:pt x="1562" y="5856"/>
                    <a:pt x="1573" y="5846"/>
                    <a:pt x="1596" y="5811"/>
                  </a:cubicBezTo>
                  <a:lnTo>
                    <a:pt x="1596" y="5811"/>
                  </a:lnTo>
                  <a:cubicBezTo>
                    <a:pt x="1581" y="5826"/>
                    <a:pt x="1568" y="5841"/>
                    <a:pt x="1556" y="5856"/>
                  </a:cubicBezTo>
                  <a:lnTo>
                    <a:pt x="1556" y="5856"/>
                  </a:lnTo>
                  <a:cubicBezTo>
                    <a:pt x="1548" y="5855"/>
                    <a:pt x="1553" y="5827"/>
                    <a:pt x="1540" y="5827"/>
                  </a:cubicBezTo>
                  <a:cubicBezTo>
                    <a:pt x="1536" y="5827"/>
                    <a:pt x="1531" y="5829"/>
                    <a:pt x="1525" y="5834"/>
                  </a:cubicBezTo>
                  <a:cubicBezTo>
                    <a:pt x="1546" y="5759"/>
                    <a:pt x="1606" y="5771"/>
                    <a:pt x="1653" y="5713"/>
                  </a:cubicBezTo>
                  <a:lnTo>
                    <a:pt x="1653" y="5713"/>
                  </a:lnTo>
                  <a:cubicBezTo>
                    <a:pt x="1648" y="5718"/>
                    <a:pt x="1643" y="5720"/>
                    <a:pt x="1637" y="5720"/>
                  </a:cubicBezTo>
                  <a:cubicBezTo>
                    <a:pt x="1632" y="5720"/>
                    <a:pt x="1626" y="5719"/>
                    <a:pt x="1620" y="5715"/>
                  </a:cubicBezTo>
                  <a:cubicBezTo>
                    <a:pt x="1668" y="5692"/>
                    <a:pt x="1691" y="5668"/>
                    <a:pt x="1691" y="5620"/>
                  </a:cubicBezTo>
                  <a:cubicBezTo>
                    <a:pt x="1668" y="5608"/>
                    <a:pt x="1703" y="5477"/>
                    <a:pt x="1739" y="5430"/>
                  </a:cubicBezTo>
                  <a:cubicBezTo>
                    <a:pt x="1739" y="5453"/>
                    <a:pt x="1751" y="5465"/>
                    <a:pt x="1751" y="5489"/>
                  </a:cubicBezTo>
                  <a:cubicBezTo>
                    <a:pt x="1765" y="5461"/>
                    <a:pt x="1763" y="5450"/>
                    <a:pt x="1765" y="5450"/>
                  </a:cubicBezTo>
                  <a:cubicBezTo>
                    <a:pt x="1767" y="5450"/>
                    <a:pt x="1772" y="5455"/>
                    <a:pt x="1787" y="5465"/>
                  </a:cubicBezTo>
                  <a:cubicBezTo>
                    <a:pt x="1799" y="5370"/>
                    <a:pt x="1834" y="5322"/>
                    <a:pt x="1870" y="5263"/>
                  </a:cubicBezTo>
                  <a:lnTo>
                    <a:pt x="1870" y="5263"/>
                  </a:lnTo>
                  <a:cubicBezTo>
                    <a:pt x="1870" y="5299"/>
                    <a:pt x="1834" y="5311"/>
                    <a:pt x="1858" y="5346"/>
                  </a:cubicBezTo>
                  <a:cubicBezTo>
                    <a:pt x="1882" y="5311"/>
                    <a:pt x="1894" y="5287"/>
                    <a:pt x="1906" y="5251"/>
                  </a:cubicBezTo>
                  <a:lnTo>
                    <a:pt x="1906" y="5251"/>
                  </a:lnTo>
                  <a:cubicBezTo>
                    <a:pt x="1903" y="5255"/>
                    <a:pt x="1901" y="5257"/>
                    <a:pt x="1901" y="5257"/>
                  </a:cubicBezTo>
                  <a:cubicBezTo>
                    <a:pt x="1895" y="5257"/>
                    <a:pt x="1942" y="5153"/>
                    <a:pt x="1942" y="5132"/>
                  </a:cubicBezTo>
                  <a:cubicBezTo>
                    <a:pt x="1965" y="5156"/>
                    <a:pt x="1965" y="5168"/>
                    <a:pt x="1965" y="5191"/>
                  </a:cubicBezTo>
                  <a:cubicBezTo>
                    <a:pt x="2025" y="5061"/>
                    <a:pt x="2120" y="4810"/>
                    <a:pt x="2251" y="4727"/>
                  </a:cubicBezTo>
                  <a:cubicBezTo>
                    <a:pt x="2263" y="4691"/>
                    <a:pt x="2239" y="4572"/>
                    <a:pt x="2334" y="4501"/>
                  </a:cubicBezTo>
                  <a:lnTo>
                    <a:pt x="2334" y="4501"/>
                  </a:lnTo>
                  <a:cubicBezTo>
                    <a:pt x="2332" y="4511"/>
                    <a:pt x="2330" y="4520"/>
                    <a:pt x="2327" y="4527"/>
                  </a:cubicBezTo>
                  <a:lnTo>
                    <a:pt x="2327" y="4527"/>
                  </a:lnTo>
                  <a:cubicBezTo>
                    <a:pt x="2331" y="4524"/>
                    <a:pt x="2334" y="4522"/>
                    <a:pt x="2338" y="4522"/>
                  </a:cubicBezTo>
                  <a:cubicBezTo>
                    <a:pt x="2341" y="4522"/>
                    <a:pt x="2343" y="4523"/>
                    <a:pt x="2346" y="4525"/>
                  </a:cubicBezTo>
                  <a:cubicBezTo>
                    <a:pt x="2346" y="4566"/>
                    <a:pt x="2350" y="4582"/>
                    <a:pt x="2356" y="4582"/>
                  </a:cubicBezTo>
                  <a:cubicBezTo>
                    <a:pt x="2377" y="4582"/>
                    <a:pt x="2422" y="4395"/>
                    <a:pt x="2419" y="4393"/>
                  </a:cubicBezTo>
                  <a:lnTo>
                    <a:pt x="2419" y="4393"/>
                  </a:lnTo>
                  <a:cubicBezTo>
                    <a:pt x="2433" y="4374"/>
                    <a:pt x="2503" y="4213"/>
                    <a:pt x="2502" y="4213"/>
                  </a:cubicBezTo>
                  <a:lnTo>
                    <a:pt x="2502" y="4213"/>
                  </a:lnTo>
                  <a:cubicBezTo>
                    <a:pt x="2502" y="4213"/>
                    <a:pt x="2502" y="4214"/>
                    <a:pt x="2501" y="4215"/>
                  </a:cubicBezTo>
                  <a:cubicBezTo>
                    <a:pt x="2512" y="4170"/>
                    <a:pt x="2555" y="4083"/>
                    <a:pt x="2550" y="4083"/>
                  </a:cubicBezTo>
                  <a:lnTo>
                    <a:pt x="2550" y="4083"/>
                  </a:lnTo>
                  <a:cubicBezTo>
                    <a:pt x="2550" y="4083"/>
                    <a:pt x="2549" y="4084"/>
                    <a:pt x="2549" y="4084"/>
                  </a:cubicBezTo>
                  <a:cubicBezTo>
                    <a:pt x="2549" y="4060"/>
                    <a:pt x="2561" y="4048"/>
                    <a:pt x="2561" y="4025"/>
                  </a:cubicBezTo>
                  <a:cubicBezTo>
                    <a:pt x="2584" y="4048"/>
                    <a:pt x="2584" y="4060"/>
                    <a:pt x="2561" y="4096"/>
                  </a:cubicBezTo>
                  <a:cubicBezTo>
                    <a:pt x="2610" y="4086"/>
                    <a:pt x="2610" y="4036"/>
                    <a:pt x="2629" y="3999"/>
                  </a:cubicBezTo>
                  <a:lnTo>
                    <a:pt x="2629" y="3999"/>
                  </a:lnTo>
                  <a:cubicBezTo>
                    <a:pt x="2626" y="4000"/>
                    <a:pt x="2623" y="4001"/>
                    <a:pt x="2620" y="4001"/>
                  </a:cubicBezTo>
                  <a:cubicBezTo>
                    <a:pt x="2608" y="3977"/>
                    <a:pt x="2620" y="3965"/>
                    <a:pt x="2643" y="3954"/>
                  </a:cubicBezTo>
                  <a:lnTo>
                    <a:pt x="2643" y="3954"/>
                  </a:lnTo>
                  <a:cubicBezTo>
                    <a:pt x="2637" y="3963"/>
                    <a:pt x="2636" y="3971"/>
                    <a:pt x="2643" y="3975"/>
                  </a:cubicBezTo>
                  <a:lnTo>
                    <a:pt x="2643" y="3975"/>
                  </a:lnTo>
                  <a:cubicBezTo>
                    <a:pt x="2644" y="3966"/>
                    <a:pt x="2644" y="3958"/>
                    <a:pt x="2644" y="3953"/>
                  </a:cubicBezTo>
                  <a:lnTo>
                    <a:pt x="2644" y="3953"/>
                  </a:lnTo>
                  <a:cubicBezTo>
                    <a:pt x="2644" y="3953"/>
                    <a:pt x="2643" y="3954"/>
                    <a:pt x="2643" y="3954"/>
                  </a:cubicBezTo>
                  <a:lnTo>
                    <a:pt x="2643" y="3954"/>
                  </a:lnTo>
                  <a:cubicBezTo>
                    <a:pt x="2665" y="3919"/>
                    <a:pt x="2748" y="3858"/>
                    <a:pt x="2739" y="3858"/>
                  </a:cubicBezTo>
                  <a:cubicBezTo>
                    <a:pt x="2763" y="3810"/>
                    <a:pt x="2751" y="3751"/>
                    <a:pt x="2811" y="3739"/>
                  </a:cubicBezTo>
                  <a:lnTo>
                    <a:pt x="2811" y="3739"/>
                  </a:lnTo>
                  <a:cubicBezTo>
                    <a:pt x="2808" y="3739"/>
                    <a:pt x="2806" y="3739"/>
                    <a:pt x="2804" y="3739"/>
                  </a:cubicBezTo>
                  <a:cubicBezTo>
                    <a:pt x="2739" y="3739"/>
                    <a:pt x="2873" y="3572"/>
                    <a:pt x="2882" y="3572"/>
                  </a:cubicBezTo>
                  <a:cubicBezTo>
                    <a:pt x="2882" y="3572"/>
                    <a:pt x="2882" y="3572"/>
                    <a:pt x="2882" y="3572"/>
                  </a:cubicBezTo>
                  <a:lnTo>
                    <a:pt x="2882" y="3572"/>
                  </a:lnTo>
                  <a:cubicBezTo>
                    <a:pt x="2871" y="3503"/>
                    <a:pt x="2915" y="3357"/>
                    <a:pt x="2992" y="3357"/>
                  </a:cubicBezTo>
                  <a:cubicBezTo>
                    <a:pt x="2995" y="3357"/>
                    <a:pt x="2998" y="3357"/>
                    <a:pt x="3001" y="3358"/>
                  </a:cubicBezTo>
                  <a:cubicBezTo>
                    <a:pt x="3013" y="3275"/>
                    <a:pt x="3001" y="3227"/>
                    <a:pt x="3061" y="3179"/>
                  </a:cubicBezTo>
                  <a:lnTo>
                    <a:pt x="3061" y="3179"/>
                  </a:lnTo>
                  <a:cubicBezTo>
                    <a:pt x="3055" y="3183"/>
                    <a:pt x="3050" y="3184"/>
                    <a:pt x="3047" y="3184"/>
                  </a:cubicBezTo>
                  <a:cubicBezTo>
                    <a:pt x="3034" y="3184"/>
                    <a:pt x="3041" y="3156"/>
                    <a:pt x="3043" y="3131"/>
                  </a:cubicBezTo>
                  <a:lnTo>
                    <a:pt x="3043" y="3131"/>
                  </a:lnTo>
                  <a:cubicBezTo>
                    <a:pt x="3050" y="3135"/>
                    <a:pt x="3059" y="3139"/>
                    <a:pt x="3073" y="3144"/>
                  </a:cubicBezTo>
                  <a:cubicBezTo>
                    <a:pt x="3073" y="3096"/>
                    <a:pt x="3096" y="3120"/>
                    <a:pt x="3132" y="3108"/>
                  </a:cubicBezTo>
                  <a:cubicBezTo>
                    <a:pt x="3192" y="3013"/>
                    <a:pt x="3168" y="2882"/>
                    <a:pt x="3215" y="2775"/>
                  </a:cubicBezTo>
                  <a:cubicBezTo>
                    <a:pt x="3227" y="2798"/>
                    <a:pt x="3251" y="2810"/>
                    <a:pt x="3275" y="2810"/>
                  </a:cubicBezTo>
                  <a:cubicBezTo>
                    <a:pt x="3239" y="2846"/>
                    <a:pt x="3227" y="2894"/>
                    <a:pt x="3215" y="2929"/>
                  </a:cubicBezTo>
                  <a:cubicBezTo>
                    <a:pt x="3221" y="2923"/>
                    <a:pt x="3224" y="2920"/>
                    <a:pt x="3227" y="2920"/>
                  </a:cubicBezTo>
                  <a:cubicBezTo>
                    <a:pt x="3230" y="2920"/>
                    <a:pt x="3233" y="2923"/>
                    <a:pt x="3239" y="2929"/>
                  </a:cubicBezTo>
                  <a:cubicBezTo>
                    <a:pt x="3287" y="2834"/>
                    <a:pt x="3311" y="2786"/>
                    <a:pt x="3335" y="2679"/>
                  </a:cubicBezTo>
                  <a:lnTo>
                    <a:pt x="3335" y="2679"/>
                  </a:lnTo>
                  <a:cubicBezTo>
                    <a:pt x="3346" y="2703"/>
                    <a:pt x="3346" y="2727"/>
                    <a:pt x="3323" y="2751"/>
                  </a:cubicBezTo>
                  <a:cubicBezTo>
                    <a:pt x="3363" y="2731"/>
                    <a:pt x="3343" y="2633"/>
                    <a:pt x="3351" y="2633"/>
                  </a:cubicBezTo>
                  <a:lnTo>
                    <a:pt x="3351" y="2633"/>
                  </a:lnTo>
                  <a:cubicBezTo>
                    <a:pt x="3352" y="2633"/>
                    <a:pt x="3355" y="2636"/>
                    <a:pt x="3358" y="2644"/>
                  </a:cubicBezTo>
                  <a:cubicBezTo>
                    <a:pt x="3370" y="2596"/>
                    <a:pt x="3573" y="2429"/>
                    <a:pt x="3501" y="2346"/>
                  </a:cubicBezTo>
                  <a:lnTo>
                    <a:pt x="3501" y="2346"/>
                  </a:lnTo>
                  <a:cubicBezTo>
                    <a:pt x="3513" y="2358"/>
                    <a:pt x="3525" y="2382"/>
                    <a:pt x="3537" y="2394"/>
                  </a:cubicBezTo>
                  <a:cubicBezTo>
                    <a:pt x="3525" y="2322"/>
                    <a:pt x="3513" y="2263"/>
                    <a:pt x="3501" y="2203"/>
                  </a:cubicBezTo>
                  <a:lnTo>
                    <a:pt x="3501" y="2203"/>
                  </a:lnTo>
                  <a:cubicBezTo>
                    <a:pt x="3525" y="2239"/>
                    <a:pt x="3620" y="2227"/>
                    <a:pt x="3596" y="2298"/>
                  </a:cubicBezTo>
                  <a:cubicBezTo>
                    <a:pt x="3669" y="2221"/>
                    <a:pt x="3681" y="2201"/>
                    <a:pt x="3670" y="2201"/>
                  </a:cubicBezTo>
                  <a:cubicBezTo>
                    <a:pt x="3657" y="2201"/>
                    <a:pt x="3616" y="2225"/>
                    <a:pt x="3595" y="2225"/>
                  </a:cubicBezTo>
                  <a:cubicBezTo>
                    <a:pt x="3585" y="2225"/>
                    <a:pt x="3580" y="2220"/>
                    <a:pt x="3585" y="2203"/>
                  </a:cubicBezTo>
                  <a:cubicBezTo>
                    <a:pt x="3620" y="2191"/>
                    <a:pt x="3656" y="2179"/>
                    <a:pt x="3680" y="2155"/>
                  </a:cubicBezTo>
                  <a:cubicBezTo>
                    <a:pt x="3644" y="2143"/>
                    <a:pt x="3632" y="2132"/>
                    <a:pt x="3644" y="2096"/>
                  </a:cubicBezTo>
                  <a:lnTo>
                    <a:pt x="3644" y="2096"/>
                  </a:lnTo>
                  <a:cubicBezTo>
                    <a:pt x="3668" y="2108"/>
                    <a:pt x="3680" y="2120"/>
                    <a:pt x="3692" y="2132"/>
                  </a:cubicBezTo>
                  <a:cubicBezTo>
                    <a:pt x="3692" y="2103"/>
                    <a:pt x="3692" y="2082"/>
                    <a:pt x="3692" y="2056"/>
                  </a:cubicBezTo>
                  <a:lnTo>
                    <a:pt x="3692" y="2056"/>
                  </a:lnTo>
                  <a:cubicBezTo>
                    <a:pt x="3693" y="2062"/>
                    <a:pt x="3696" y="2064"/>
                    <a:pt x="3700" y="2064"/>
                  </a:cubicBezTo>
                  <a:cubicBezTo>
                    <a:pt x="3725" y="2064"/>
                    <a:pt x="3787" y="1986"/>
                    <a:pt x="3787" y="1977"/>
                  </a:cubicBezTo>
                  <a:lnTo>
                    <a:pt x="3787" y="1977"/>
                  </a:lnTo>
                  <a:cubicBezTo>
                    <a:pt x="3780" y="1984"/>
                    <a:pt x="3773" y="1987"/>
                    <a:pt x="3768" y="1990"/>
                  </a:cubicBezTo>
                  <a:lnTo>
                    <a:pt x="3768" y="1990"/>
                  </a:lnTo>
                  <a:cubicBezTo>
                    <a:pt x="3792" y="1934"/>
                    <a:pt x="3742" y="1877"/>
                    <a:pt x="3787" y="1810"/>
                  </a:cubicBezTo>
                  <a:lnTo>
                    <a:pt x="3787" y="1810"/>
                  </a:lnTo>
                  <a:cubicBezTo>
                    <a:pt x="3795" y="1833"/>
                    <a:pt x="3807" y="1846"/>
                    <a:pt x="3825" y="1846"/>
                  </a:cubicBezTo>
                  <a:cubicBezTo>
                    <a:pt x="3835" y="1846"/>
                    <a:pt x="3846" y="1842"/>
                    <a:pt x="3858" y="1834"/>
                  </a:cubicBezTo>
                  <a:cubicBezTo>
                    <a:pt x="3811" y="1727"/>
                    <a:pt x="3799" y="1643"/>
                    <a:pt x="3847" y="1548"/>
                  </a:cubicBezTo>
                  <a:lnTo>
                    <a:pt x="3847" y="1548"/>
                  </a:lnTo>
                  <a:cubicBezTo>
                    <a:pt x="3870" y="1632"/>
                    <a:pt x="3882" y="1715"/>
                    <a:pt x="3882" y="1798"/>
                  </a:cubicBezTo>
                  <a:cubicBezTo>
                    <a:pt x="3906" y="1798"/>
                    <a:pt x="3918" y="1774"/>
                    <a:pt x="3930" y="1762"/>
                  </a:cubicBezTo>
                  <a:cubicBezTo>
                    <a:pt x="3942" y="1774"/>
                    <a:pt x="3942" y="1786"/>
                    <a:pt x="3930" y="1810"/>
                  </a:cubicBezTo>
                  <a:cubicBezTo>
                    <a:pt x="3942" y="1786"/>
                    <a:pt x="4037" y="1632"/>
                    <a:pt x="3989" y="1608"/>
                  </a:cubicBezTo>
                  <a:lnTo>
                    <a:pt x="3989" y="1608"/>
                  </a:lnTo>
                  <a:cubicBezTo>
                    <a:pt x="3977" y="1655"/>
                    <a:pt x="3954" y="1691"/>
                    <a:pt x="3954" y="1739"/>
                  </a:cubicBezTo>
                  <a:cubicBezTo>
                    <a:pt x="3918" y="1679"/>
                    <a:pt x="3918" y="1620"/>
                    <a:pt x="3954" y="1560"/>
                  </a:cubicBezTo>
                  <a:cubicBezTo>
                    <a:pt x="3977" y="1572"/>
                    <a:pt x="3989" y="1584"/>
                    <a:pt x="4001" y="1608"/>
                  </a:cubicBezTo>
                  <a:cubicBezTo>
                    <a:pt x="4013" y="1572"/>
                    <a:pt x="4013" y="1548"/>
                    <a:pt x="4037" y="1524"/>
                  </a:cubicBezTo>
                  <a:cubicBezTo>
                    <a:pt x="4037" y="1536"/>
                    <a:pt x="4037" y="1548"/>
                    <a:pt x="4037" y="1560"/>
                  </a:cubicBezTo>
                  <a:cubicBezTo>
                    <a:pt x="4037" y="1560"/>
                    <a:pt x="4088" y="1433"/>
                    <a:pt x="4118" y="1408"/>
                  </a:cubicBezTo>
                  <a:lnTo>
                    <a:pt x="4118" y="1408"/>
                  </a:lnTo>
                  <a:cubicBezTo>
                    <a:pt x="4117" y="1408"/>
                    <a:pt x="4116" y="1408"/>
                    <a:pt x="4115" y="1408"/>
                  </a:cubicBezTo>
                  <a:cubicBezTo>
                    <a:pt x="4073" y="1408"/>
                    <a:pt x="3998" y="1375"/>
                    <a:pt x="3977" y="1334"/>
                  </a:cubicBezTo>
                  <a:cubicBezTo>
                    <a:pt x="4018" y="1301"/>
                    <a:pt x="4045" y="1291"/>
                    <a:pt x="4065" y="1291"/>
                  </a:cubicBezTo>
                  <a:cubicBezTo>
                    <a:pt x="4100" y="1291"/>
                    <a:pt x="4114" y="1323"/>
                    <a:pt x="4146" y="1323"/>
                  </a:cubicBezTo>
                  <a:cubicBezTo>
                    <a:pt x="4149" y="1323"/>
                    <a:pt x="4152" y="1323"/>
                    <a:pt x="4156" y="1322"/>
                  </a:cubicBezTo>
                  <a:cubicBezTo>
                    <a:pt x="4136" y="1312"/>
                    <a:pt x="4203" y="1231"/>
                    <a:pt x="4185" y="1231"/>
                  </a:cubicBezTo>
                  <a:cubicBezTo>
                    <a:pt x="4182" y="1231"/>
                    <a:pt x="4176" y="1234"/>
                    <a:pt x="4168" y="1239"/>
                  </a:cubicBezTo>
                  <a:cubicBezTo>
                    <a:pt x="4180" y="1191"/>
                    <a:pt x="4204" y="1048"/>
                    <a:pt x="4228" y="1048"/>
                  </a:cubicBezTo>
                  <a:cubicBezTo>
                    <a:pt x="4268" y="978"/>
                    <a:pt x="4333" y="908"/>
                    <a:pt x="4374" y="852"/>
                  </a:cubicBezTo>
                  <a:lnTo>
                    <a:pt x="4374" y="852"/>
                  </a:lnTo>
                  <a:cubicBezTo>
                    <a:pt x="4377" y="854"/>
                    <a:pt x="4379" y="856"/>
                    <a:pt x="4382" y="858"/>
                  </a:cubicBezTo>
                  <a:cubicBezTo>
                    <a:pt x="4382" y="851"/>
                    <a:pt x="4382" y="845"/>
                    <a:pt x="4383" y="839"/>
                  </a:cubicBezTo>
                  <a:lnTo>
                    <a:pt x="4383" y="839"/>
                  </a:lnTo>
                  <a:cubicBezTo>
                    <a:pt x="4380" y="843"/>
                    <a:pt x="4377" y="848"/>
                    <a:pt x="4374" y="852"/>
                  </a:cubicBezTo>
                  <a:lnTo>
                    <a:pt x="4374" y="852"/>
                  </a:lnTo>
                  <a:cubicBezTo>
                    <a:pt x="4294" y="789"/>
                    <a:pt x="4406" y="655"/>
                    <a:pt x="4406" y="655"/>
                  </a:cubicBezTo>
                  <a:cubicBezTo>
                    <a:pt x="4472" y="545"/>
                    <a:pt x="4416" y="475"/>
                    <a:pt x="4512" y="475"/>
                  </a:cubicBezTo>
                  <a:cubicBezTo>
                    <a:pt x="4519" y="475"/>
                    <a:pt x="4528" y="476"/>
                    <a:pt x="4537" y="477"/>
                  </a:cubicBezTo>
                  <a:cubicBezTo>
                    <a:pt x="4529" y="501"/>
                    <a:pt x="4515" y="526"/>
                    <a:pt x="4496" y="546"/>
                  </a:cubicBezTo>
                  <a:lnTo>
                    <a:pt x="4496" y="546"/>
                  </a:lnTo>
                  <a:cubicBezTo>
                    <a:pt x="4504" y="543"/>
                    <a:pt x="4511" y="541"/>
                    <a:pt x="4517" y="541"/>
                  </a:cubicBezTo>
                  <a:cubicBezTo>
                    <a:pt x="4522" y="541"/>
                    <a:pt x="4525" y="543"/>
                    <a:pt x="4524" y="548"/>
                  </a:cubicBezTo>
                  <a:lnTo>
                    <a:pt x="4524" y="548"/>
                  </a:lnTo>
                  <a:cubicBezTo>
                    <a:pt x="4562" y="486"/>
                    <a:pt x="4592" y="395"/>
                    <a:pt x="4613" y="345"/>
                  </a:cubicBezTo>
                  <a:lnTo>
                    <a:pt x="4613" y="345"/>
                  </a:lnTo>
                  <a:cubicBezTo>
                    <a:pt x="4613" y="345"/>
                    <a:pt x="4613" y="345"/>
                    <a:pt x="4613" y="345"/>
                  </a:cubicBezTo>
                  <a:cubicBezTo>
                    <a:pt x="4622" y="345"/>
                    <a:pt x="4641" y="310"/>
                    <a:pt x="4632" y="310"/>
                  </a:cubicBezTo>
                  <a:lnTo>
                    <a:pt x="4632" y="310"/>
                  </a:lnTo>
                  <a:cubicBezTo>
                    <a:pt x="4627" y="312"/>
                    <a:pt x="4621" y="326"/>
                    <a:pt x="4613" y="345"/>
                  </a:cubicBezTo>
                  <a:lnTo>
                    <a:pt x="4613" y="345"/>
                  </a:lnTo>
                  <a:cubicBezTo>
                    <a:pt x="4610" y="345"/>
                    <a:pt x="4609" y="341"/>
                    <a:pt x="4609" y="334"/>
                  </a:cubicBezTo>
                  <a:cubicBezTo>
                    <a:pt x="4609" y="267"/>
                    <a:pt x="4609" y="211"/>
                    <a:pt x="4666" y="185"/>
                  </a:cubicBezTo>
                  <a:lnTo>
                    <a:pt x="4666" y="185"/>
                  </a:lnTo>
                  <a:cubicBezTo>
                    <a:pt x="4659" y="190"/>
                    <a:pt x="4651" y="200"/>
                    <a:pt x="4644" y="215"/>
                  </a:cubicBezTo>
                  <a:cubicBezTo>
                    <a:pt x="4680" y="191"/>
                    <a:pt x="4704" y="155"/>
                    <a:pt x="4704" y="119"/>
                  </a:cubicBezTo>
                  <a:lnTo>
                    <a:pt x="4704" y="119"/>
                  </a:lnTo>
                  <a:cubicBezTo>
                    <a:pt x="4692" y="131"/>
                    <a:pt x="4680" y="131"/>
                    <a:pt x="4668" y="143"/>
                  </a:cubicBezTo>
                  <a:cubicBezTo>
                    <a:pt x="4668" y="96"/>
                    <a:pt x="4680" y="48"/>
                    <a:pt x="47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7" name="Google Shape;3507;p9"/>
            <p:cNvSpPr/>
            <p:nvPr/>
          </p:nvSpPr>
          <p:spPr>
            <a:xfrm>
              <a:off x="5243200" y="2558775"/>
              <a:ext cx="325" cy="25"/>
            </a:xfrm>
            <a:custGeom>
              <a:rect b="b" l="l" r="r" t="t"/>
              <a:pathLst>
                <a:path extrusionOk="0" h="1" w="13">
                  <a:moveTo>
                    <a:pt x="13" y="1"/>
                  </a:moveTo>
                  <a:cubicBezTo>
                    <a:pt x="13" y="1"/>
                    <a:pt x="13" y="1"/>
                    <a:pt x="1" y="1"/>
                  </a:cubicBezTo>
                  <a:cubicBezTo>
                    <a:pt x="1"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8" name="Google Shape;3508;p9"/>
            <p:cNvSpPr/>
            <p:nvPr/>
          </p:nvSpPr>
          <p:spPr>
            <a:xfrm>
              <a:off x="5219100" y="2603425"/>
              <a:ext cx="25" cy="325"/>
            </a:xfrm>
            <a:custGeom>
              <a:rect b="b" l="l" r="r" t="t"/>
              <a:pathLst>
                <a:path extrusionOk="0" h="13" w="1">
                  <a:moveTo>
                    <a:pt x="0" y="1"/>
                  </a:moveTo>
                  <a:cubicBezTo>
                    <a:pt x="0" y="1"/>
                    <a:pt x="0" y="1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9" name="Google Shape;3509;p9"/>
            <p:cNvSpPr/>
            <p:nvPr/>
          </p:nvSpPr>
          <p:spPr>
            <a:xfrm>
              <a:off x="5270300" y="2512950"/>
              <a:ext cx="600" cy="300"/>
            </a:xfrm>
            <a:custGeom>
              <a:rect b="b" l="l" r="r" t="t"/>
              <a:pathLst>
                <a:path extrusionOk="0" h="12" w="24">
                  <a:moveTo>
                    <a:pt x="24" y="0"/>
                  </a:moveTo>
                  <a:cubicBezTo>
                    <a:pt x="12" y="0"/>
                    <a:pt x="0" y="12"/>
                    <a:pt x="0" y="12"/>
                  </a:cubicBezTo>
                  <a:cubicBezTo>
                    <a:pt x="0" y="12"/>
                    <a:pt x="12"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9"/>
            <p:cNvSpPr/>
            <p:nvPr/>
          </p:nvSpPr>
          <p:spPr>
            <a:xfrm>
              <a:off x="5281400" y="2482575"/>
              <a:ext cx="825" cy="550"/>
            </a:xfrm>
            <a:custGeom>
              <a:rect b="b" l="l" r="r" t="t"/>
              <a:pathLst>
                <a:path extrusionOk="0" h="22" w="33">
                  <a:moveTo>
                    <a:pt x="32" y="1"/>
                  </a:moveTo>
                  <a:cubicBezTo>
                    <a:pt x="24" y="1"/>
                    <a:pt x="1" y="22"/>
                    <a:pt x="3" y="22"/>
                  </a:cubicBezTo>
                  <a:cubicBezTo>
                    <a:pt x="5" y="22"/>
                    <a:pt x="12" y="16"/>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9"/>
            <p:cNvSpPr/>
            <p:nvPr/>
          </p:nvSpPr>
          <p:spPr>
            <a:xfrm>
              <a:off x="5288975" y="2476075"/>
              <a:ext cx="400" cy="675"/>
            </a:xfrm>
            <a:custGeom>
              <a:rect b="b" l="l" r="r" t="t"/>
              <a:pathLst>
                <a:path extrusionOk="0" h="27" w="16">
                  <a:moveTo>
                    <a:pt x="11" y="1"/>
                  </a:moveTo>
                  <a:cubicBezTo>
                    <a:pt x="7" y="1"/>
                    <a:pt x="1" y="27"/>
                    <a:pt x="8" y="27"/>
                  </a:cubicBezTo>
                  <a:cubicBezTo>
                    <a:pt x="10" y="27"/>
                    <a:pt x="12" y="26"/>
                    <a:pt x="15" y="23"/>
                  </a:cubicBezTo>
                  <a:lnTo>
                    <a:pt x="15" y="23"/>
                  </a:lnTo>
                  <a:cubicBezTo>
                    <a:pt x="15" y="22"/>
                    <a:pt x="15" y="22"/>
                    <a:pt x="15" y="22"/>
                  </a:cubicBezTo>
                  <a:cubicBezTo>
                    <a:pt x="15" y="6"/>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9"/>
            <p:cNvSpPr/>
            <p:nvPr/>
          </p:nvSpPr>
          <p:spPr>
            <a:xfrm>
              <a:off x="5283975" y="2481375"/>
              <a:ext cx="925" cy="1225"/>
            </a:xfrm>
            <a:custGeom>
              <a:rect b="b" l="l" r="r" t="t"/>
              <a:pathLst>
                <a:path extrusionOk="0" h="49" w="37">
                  <a:moveTo>
                    <a:pt x="36" y="1"/>
                  </a:moveTo>
                  <a:cubicBezTo>
                    <a:pt x="13" y="1"/>
                    <a:pt x="13" y="13"/>
                    <a:pt x="1" y="49"/>
                  </a:cubicBezTo>
                  <a:cubicBezTo>
                    <a:pt x="8" y="49"/>
                    <a:pt x="12" y="45"/>
                    <a:pt x="14" y="41"/>
                  </a:cubicBezTo>
                  <a:lnTo>
                    <a:pt x="14" y="41"/>
                  </a:lnTo>
                  <a:cubicBezTo>
                    <a:pt x="29" y="31"/>
                    <a:pt x="36" y="20"/>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3" name="Google Shape;3513;p9"/>
            <p:cNvSpPr/>
            <p:nvPr/>
          </p:nvSpPr>
          <p:spPr>
            <a:xfrm>
              <a:off x="5284875" y="2480675"/>
              <a:ext cx="325" cy="450"/>
            </a:xfrm>
            <a:custGeom>
              <a:rect b="b" l="l" r="r" t="t"/>
              <a:pathLst>
                <a:path extrusionOk="0" h="18" w="13">
                  <a:moveTo>
                    <a:pt x="12" y="0"/>
                  </a:moveTo>
                  <a:cubicBezTo>
                    <a:pt x="11" y="0"/>
                    <a:pt x="9" y="9"/>
                    <a:pt x="0" y="17"/>
                  </a:cubicBezTo>
                  <a:cubicBezTo>
                    <a:pt x="12" y="17"/>
                    <a:pt x="12" y="5"/>
                    <a:pt x="12" y="5"/>
                  </a:cubicBezTo>
                  <a:cubicBezTo>
                    <a:pt x="12" y="2"/>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4" name="Google Shape;3514;p9"/>
            <p:cNvSpPr/>
            <p:nvPr/>
          </p:nvSpPr>
          <p:spPr>
            <a:xfrm>
              <a:off x="5278775" y="2487250"/>
              <a:ext cx="775" cy="1300"/>
            </a:xfrm>
            <a:custGeom>
              <a:rect b="b" l="l" r="r" t="t"/>
              <a:pathLst>
                <a:path extrusionOk="0" h="52" w="31">
                  <a:moveTo>
                    <a:pt x="15" y="1"/>
                  </a:moveTo>
                  <a:cubicBezTo>
                    <a:pt x="7" y="1"/>
                    <a:pt x="1" y="51"/>
                    <a:pt x="7" y="51"/>
                  </a:cubicBezTo>
                  <a:cubicBezTo>
                    <a:pt x="9" y="51"/>
                    <a:pt x="13" y="45"/>
                    <a:pt x="18" y="28"/>
                  </a:cubicBezTo>
                  <a:cubicBezTo>
                    <a:pt x="30" y="16"/>
                    <a:pt x="6" y="16"/>
                    <a:pt x="18" y="4"/>
                  </a:cubicBezTo>
                  <a:cubicBezTo>
                    <a:pt x="17" y="2"/>
                    <a:pt x="16"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5" name="Google Shape;3515;p9"/>
            <p:cNvSpPr/>
            <p:nvPr/>
          </p:nvSpPr>
          <p:spPr>
            <a:xfrm>
              <a:off x="5285175" y="2482600"/>
              <a:ext cx="250" cy="600"/>
            </a:xfrm>
            <a:custGeom>
              <a:rect b="b" l="l" r="r" t="t"/>
              <a:pathLst>
                <a:path extrusionOk="0" h="24" w="10">
                  <a:moveTo>
                    <a:pt x="9" y="1"/>
                  </a:moveTo>
                  <a:lnTo>
                    <a:pt x="9" y="1"/>
                  </a:lnTo>
                  <a:cubicBezTo>
                    <a:pt x="9" y="1"/>
                    <a:pt x="6" y="7"/>
                    <a:pt x="0" y="23"/>
                  </a:cubicBezTo>
                  <a:cubicBezTo>
                    <a:pt x="7" y="10"/>
                    <a:pt x="10"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6" name="Google Shape;3516;p9"/>
            <p:cNvSpPr/>
            <p:nvPr/>
          </p:nvSpPr>
          <p:spPr>
            <a:xfrm>
              <a:off x="5282500" y="2486150"/>
              <a:ext cx="625" cy="1225"/>
            </a:xfrm>
            <a:custGeom>
              <a:rect b="b" l="l" r="r" t="t"/>
              <a:pathLst>
                <a:path extrusionOk="0" h="49" w="25">
                  <a:moveTo>
                    <a:pt x="24" y="0"/>
                  </a:moveTo>
                  <a:lnTo>
                    <a:pt x="24" y="0"/>
                  </a:lnTo>
                  <a:cubicBezTo>
                    <a:pt x="12" y="12"/>
                    <a:pt x="0" y="24"/>
                    <a:pt x="0" y="48"/>
                  </a:cubicBezTo>
                  <a:cubicBezTo>
                    <a:pt x="12" y="24"/>
                    <a:pt x="24"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9"/>
            <p:cNvSpPr/>
            <p:nvPr/>
          </p:nvSpPr>
          <p:spPr>
            <a:xfrm>
              <a:off x="5283100" y="2485250"/>
              <a:ext cx="600" cy="925"/>
            </a:xfrm>
            <a:custGeom>
              <a:rect b="b" l="l" r="r" t="t"/>
              <a:pathLst>
                <a:path extrusionOk="0" h="37" w="24">
                  <a:moveTo>
                    <a:pt x="24" y="1"/>
                  </a:moveTo>
                  <a:lnTo>
                    <a:pt x="24" y="1"/>
                  </a:lnTo>
                  <a:cubicBezTo>
                    <a:pt x="12" y="1"/>
                    <a:pt x="12" y="25"/>
                    <a:pt x="0" y="36"/>
                  </a:cubicBezTo>
                  <a:cubicBezTo>
                    <a:pt x="12" y="25"/>
                    <a:pt x="12"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8" name="Google Shape;3518;p9"/>
            <p:cNvSpPr/>
            <p:nvPr/>
          </p:nvSpPr>
          <p:spPr>
            <a:xfrm>
              <a:off x="5284275" y="2484300"/>
              <a:ext cx="625" cy="675"/>
            </a:xfrm>
            <a:custGeom>
              <a:rect b="b" l="l" r="r" t="t"/>
              <a:pathLst>
                <a:path extrusionOk="0" h="27" w="25">
                  <a:moveTo>
                    <a:pt x="23" y="0"/>
                  </a:moveTo>
                  <a:cubicBezTo>
                    <a:pt x="21" y="0"/>
                    <a:pt x="13" y="9"/>
                    <a:pt x="1" y="27"/>
                  </a:cubicBezTo>
                  <a:cubicBezTo>
                    <a:pt x="19" y="9"/>
                    <a:pt x="24"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9"/>
            <p:cNvSpPr/>
            <p:nvPr/>
          </p:nvSpPr>
          <p:spPr>
            <a:xfrm>
              <a:off x="5275950" y="2497450"/>
              <a:ext cx="625" cy="1225"/>
            </a:xfrm>
            <a:custGeom>
              <a:rect b="b" l="l" r="r" t="t"/>
              <a:pathLst>
                <a:path extrusionOk="0" h="49" w="25">
                  <a:moveTo>
                    <a:pt x="24" y="1"/>
                  </a:moveTo>
                  <a:cubicBezTo>
                    <a:pt x="12" y="13"/>
                    <a:pt x="12" y="25"/>
                    <a:pt x="0" y="49"/>
                  </a:cubicBezTo>
                  <a:cubicBezTo>
                    <a:pt x="24" y="37"/>
                    <a:pt x="24" y="25"/>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9"/>
            <p:cNvSpPr/>
            <p:nvPr/>
          </p:nvSpPr>
          <p:spPr>
            <a:xfrm>
              <a:off x="5279150" y="2495075"/>
              <a:ext cx="400" cy="475"/>
            </a:xfrm>
            <a:custGeom>
              <a:rect b="b" l="l" r="r" t="t"/>
              <a:pathLst>
                <a:path extrusionOk="0" h="19" w="16">
                  <a:moveTo>
                    <a:pt x="15" y="1"/>
                  </a:moveTo>
                  <a:lnTo>
                    <a:pt x="15" y="1"/>
                  </a:lnTo>
                  <a:cubicBezTo>
                    <a:pt x="3" y="13"/>
                    <a:pt x="0" y="19"/>
                    <a:pt x="2" y="19"/>
                  </a:cubicBezTo>
                  <a:cubicBezTo>
                    <a:pt x="3" y="19"/>
                    <a:pt x="9" y="13"/>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9"/>
            <p:cNvSpPr/>
            <p:nvPr/>
          </p:nvSpPr>
          <p:spPr>
            <a:xfrm>
              <a:off x="5277875" y="2497975"/>
              <a:ext cx="625" cy="1300"/>
            </a:xfrm>
            <a:custGeom>
              <a:rect b="b" l="l" r="r" t="t"/>
              <a:pathLst>
                <a:path extrusionOk="0" h="52" w="25">
                  <a:moveTo>
                    <a:pt x="20" y="0"/>
                  </a:moveTo>
                  <a:lnTo>
                    <a:pt x="20" y="0"/>
                  </a:lnTo>
                  <a:cubicBezTo>
                    <a:pt x="18" y="0"/>
                    <a:pt x="14" y="4"/>
                    <a:pt x="7" y="16"/>
                  </a:cubicBezTo>
                  <a:cubicBezTo>
                    <a:pt x="7" y="16"/>
                    <a:pt x="1" y="51"/>
                    <a:pt x="6" y="51"/>
                  </a:cubicBezTo>
                  <a:cubicBezTo>
                    <a:pt x="8" y="51"/>
                    <a:pt x="12" y="45"/>
                    <a:pt x="19" y="28"/>
                  </a:cubicBezTo>
                  <a:cubicBezTo>
                    <a:pt x="19" y="19"/>
                    <a:pt x="24"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2" name="Google Shape;3522;p9"/>
            <p:cNvSpPr/>
            <p:nvPr/>
          </p:nvSpPr>
          <p:spPr>
            <a:xfrm>
              <a:off x="5267275" y="2512900"/>
              <a:ext cx="950" cy="350"/>
            </a:xfrm>
            <a:custGeom>
              <a:rect b="b" l="l" r="r" t="t"/>
              <a:pathLst>
                <a:path extrusionOk="0" h="14" w="38">
                  <a:moveTo>
                    <a:pt x="4" y="0"/>
                  </a:moveTo>
                  <a:cubicBezTo>
                    <a:pt x="1" y="0"/>
                    <a:pt x="8" y="4"/>
                    <a:pt x="38" y="14"/>
                  </a:cubicBezTo>
                  <a:cubicBezTo>
                    <a:pt x="31" y="7"/>
                    <a:pt x="8"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3" name="Google Shape;3523;p9"/>
            <p:cNvSpPr/>
            <p:nvPr/>
          </p:nvSpPr>
          <p:spPr>
            <a:xfrm>
              <a:off x="5261650" y="2527300"/>
              <a:ext cx="1575" cy="1450"/>
            </a:xfrm>
            <a:custGeom>
              <a:rect b="b" l="l" r="r" t="t"/>
              <a:pathLst>
                <a:path extrusionOk="0" h="58" w="63">
                  <a:moveTo>
                    <a:pt x="27" y="0"/>
                  </a:moveTo>
                  <a:cubicBezTo>
                    <a:pt x="23" y="0"/>
                    <a:pt x="21" y="3"/>
                    <a:pt x="25" y="9"/>
                  </a:cubicBezTo>
                  <a:cubicBezTo>
                    <a:pt x="1" y="33"/>
                    <a:pt x="1" y="45"/>
                    <a:pt x="37" y="57"/>
                  </a:cubicBezTo>
                  <a:cubicBezTo>
                    <a:pt x="63" y="22"/>
                    <a:pt x="38" y="0"/>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4" name="Google Shape;3524;p9"/>
            <p:cNvSpPr/>
            <p:nvPr/>
          </p:nvSpPr>
          <p:spPr>
            <a:xfrm>
              <a:off x="5166125" y="2680825"/>
              <a:ext cx="600" cy="800"/>
            </a:xfrm>
            <a:custGeom>
              <a:rect b="b" l="l" r="r" t="t"/>
              <a:pathLst>
                <a:path extrusionOk="0" h="32" w="24">
                  <a:moveTo>
                    <a:pt x="24" y="0"/>
                  </a:moveTo>
                  <a:cubicBezTo>
                    <a:pt x="7" y="22"/>
                    <a:pt x="1" y="32"/>
                    <a:pt x="1" y="32"/>
                  </a:cubicBezTo>
                  <a:cubicBezTo>
                    <a:pt x="2" y="32"/>
                    <a:pt x="11" y="19"/>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9"/>
            <p:cNvSpPr/>
            <p:nvPr/>
          </p:nvSpPr>
          <p:spPr>
            <a:xfrm>
              <a:off x="5166100" y="2682700"/>
              <a:ext cx="200" cy="825"/>
            </a:xfrm>
            <a:custGeom>
              <a:rect b="b" l="l" r="r" t="t"/>
              <a:pathLst>
                <a:path extrusionOk="0" h="33" w="8">
                  <a:moveTo>
                    <a:pt x="5" y="1"/>
                  </a:moveTo>
                  <a:cubicBezTo>
                    <a:pt x="3" y="1"/>
                    <a:pt x="1" y="10"/>
                    <a:pt x="1" y="32"/>
                  </a:cubicBezTo>
                  <a:cubicBezTo>
                    <a:pt x="7" y="13"/>
                    <a:pt x="7"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6" name="Google Shape;3526;p9"/>
            <p:cNvSpPr/>
            <p:nvPr/>
          </p:nvSpPr>
          <p:spPr>
            <a:xfrm>
              <a:off x="5234275" y="2577375"/>
              <a:ext cx="625" cy="475"/>
            </a:xfrm>
            <a:custGeom>
              <a:rect b="b" l="l" r="r" t="t"/>
              <a:pathLst>
                <a:path extrusionOk="0" h="19" w="25">
                  <a:moveTo>
                    <a:pt x="23" y="1"/>
                  </a:moveTo>
                  <a:lnTo>
                    <a:pt x="23" y="1"/>
                  </a:lnTo>
                  <a:cubicBezTo>
                    <a:pt x="21" y="1"/>
                    <a:pt x="12" y="7"/>
                    <a:pt x="0" y="19"/>
                  </a:cubicBezTo>
                  <a:cubicBezTo>
                    <a:pt x="18" y="7"/>
                    <a:pt x="24"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9"/>
            <p:cNvSpPr/>
            <p:nvPr/>
          </p:nvSpPr>
          <p:spPr>
            <a:xfrm>
              <a:off x="5227125" y="2587650"/>
              <a:ext cx="1225" cy="325"/>
            </a:xfrm>
            <a:custGeom>
              <a:rect b="b" l="l" r="r" t="t"/>
              <a:pathLst>
                <a:path extrusionOk="0" h="13" w="49">
                  <a:moveTo>
                    <a:pt x="48" y="12"/>
                  </a:moveTo>
                  <a:cubicBezTo>
                    <a:pt x="48" y="12"/>
                    <a:pt x="1" y="1"/>
                    <a:pt x="48"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8" name="Google Shape;3528;p9"/>
            <p:cNvSpPr/>
            <p:nvPr/>
          </p:nvSpPr>
          <p:spPr>
            <a:xfrm>
              <a:off x="5223075" y="2596275"/>
              <a:ext cx="1400" cy="1225"/>
            </a:xfrm>
            <a:custGeom>
              <a:rect b="b" l="l" r="r" t="t"/>
              <a:pathLst>
                <a:path extrusionOk="0" h="49" w="56">
                  <a:moveTo>
                    <a:pt x="56" y="1"/>
                  </a:moveTo>
                  <a:lnTo>
                    <a:pt x="56" y="1"/>
                  </a:lnTo>
                  <a:cubicBezTo>
                    <a:pt x="52" y="4"/>
                    <a:pt x="49" y="8"/>
                    <a:pt x="46" y="13"/>
                  </a:cubicBezTo>
                  <a:lnTo>
                    <a:pt x="46" y="13"/>
                  </a:lnTo>
                  <a:cubicBezTo>
                    <a:pt x="49" y="9"/>
                    <a:pt x="52" y="5"/>
                    <a:pt x="56" y="1"/>
                  </a:cubicBezTo>
                  <a:close/>
                  <a:moveTo>
                    <a:pt x="46" y="13"/>
                  </a:moveTo>
                  <a:cubicBezTo>
                    <a:pt x="24" y="37"/>
                    <a:pt x="1" y="38"/>
                    <a:pt x="32" y="48"/>
                  </a:cubicBezTo>
                  <a:cubicBezTo>
                    <a:pt x="32" y="40"/>
                    <a:pt x="38" y="25"/>
                    <a:pt x="46"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9"/>
            <p:cNvSpPr/>
            <p:nvPr/>
          </p:nvSpPr>
          <p:spPr>
            <a:xfrm>
              <a:off x="5331600" y="2432275"/>
              <a:ext cx="1225" cy="325"/>
            </a:xfrm>
            <a:custGeom>
              <a:rect b="b" l="l" r="r" t="t"/>
              <a:pathLst>
                <a:path extrusionOk="0" h="13" w="49">
                  <a:moveTo>
                    <a:pt x="1" y="0"/>
                  </a:moveTo>
                  <a:cubicBezTo>
                    <a:pt x="13" y="12"/>
                    <a:pt x="36" y="12"/>
                    <a:pt x="48" y="12"/>
                  </a:cubicBezTo>
                  <a:cubicBezTo>
                    <a:pt x="36"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0" name="Google Shape;3530;p9"/>
            <p:cNvSpPr/>
            <p:nvPr/>
          </p:nvSpPr>
          <p:spPr>
            <a:xfrm>
              <a:off x="5266425" y="2367300"/>
              <a:ext cx="2100" cy="1000"/>
            </a:xfrm>
            <a:custGeom>
              <a:rect b="b" l="l" r="r" t="t"/>
              <a:pathLst>
                <a:path extrusionOk="0" h="40" w="84">
                  <a:moveTo>
                    <a:pt x="19" y="1"/>
                  </a:moveTo>
                  <a:cubicBezTo>
                    <a:pt x="13" y="1"/>
                    <a:pt x="7" y="2"/>
                    <a:pt x="0" y="4"/>
                  </a:cubicBezTo>
                  <a:cubicBezTo>
                    <a:pt x="6" y="34"/>
                    <a:pt x="15" y="40"/>
                    <a:pt x="29" y="40"/>
                  </a:cubicBezTo>
                  <a:cubicBezTo>
                    <a:pt x="37" y="40"/>
                    <a:pt x="48" y="37"/>
                    <a:pt x="62" y="37"/>
                  </a:cubicBezTo>
                  <a:cubicBezTo>
                    <a:pt x="65" y="37"/>
                    <a:pt x="68" y="37"/>
                    <a:pt x="71" y="37"/>
                  </a:cubicBezTo>
                  <a:lnTo>
                    <a:pt x="71" y="37"/>
                  </a:lnTo>
                  <a:cubicBezTo>
                    <a:pt x="75" y="39"/>
                    <a:pt x="79" y="40"/>
                    <a:pt x="84" y="40"/>
                  </a:cubicBezTo>
                  <a:cubicBezTo>
                    <a:pt x="64" y="20"/>
                    <a:pt x="45"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1" name="Google Shape;3531;p9"/>
            <p:cNvSpPr/>
            <p:nvPr/>
          </p:nvSpPr>
          <p:spPr>
            <a:xfrm>
              <a:off x="5218500" y="2373925"/>
              <a:ext cx="1200" cy="625"/>
            </a:xfrm>
            <a:custGeom>
              <a:rect b="b" l="l" r="r" t="t"/>
              <a:pathLst>
                <a:path extrusionOk="0" h="25" w="48">
                  <a:moveTo>
                    <a:pt x="0" y="1"/>
                  </a:moveTo>
                  <a:lnTo>
                    <a:pt x="0" y="1"/>
                  </a:lnTo>
                  <a:cubicBezTo>
                    <a:pt x="12" y="13"/>
                    <a:pt x="24" y="13"/>
                    <a:pt x="48" y="25"/>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2" name="Google Shape;3532;p9"/>
            <p:cNvSpPr/>
            <p:nvPr/>
          </p:nvSpPr>
          <p:spPr>
            <a:xfrm>
              <a:off x="5151525" y="2373925"/>
              <a:ext cx="1225" cy="625"/>
            </a:xfrm>
            <a:custGeom>
              <a:rect b="b" l="l" r="r" t="t"/>
              <a:pathLst>
                <a:path extrusionOk="0" h="25" w="49">
                  <a:moveTo>
                    <a:pt x="36" y="1"/>
                  </a:moveTo>
                  <a:lnTo>
                    <a:pt x="0" y="25"/>
                  </a:lnTo>
                  <a:cubicBezTo>
                    <a:pt x="48" y="25"/>
                    <a:pt x="24" y="1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3" name="Google Shape;3533;p9"/>
            <p:cNvSpPr/>
            <p:nvPr/>
          </p:nvSpPr>
          <p:spPr>
            <a:xfrm>
              <a:off x="5306900" y="2369475"/>
              <a:ext cx="3300" cy="850"/>
            </a:xfrm>
            <a:custGeom>
              <a:rect b="b" l="l" r="r" t="t"/>
              <a:pathLst>
                <a:path extrusionOk="0" h="34" w="132">
                  <a:moveTo>
                    <a:pt x="1" y="0"/>
                  </a:moveTo>
                  <a:cubicBezTo>
                    <a:pt x="43" y="17"/>
                    <a:pt x="79" y="34"/>
                    <a:pt x="105" y="34"/>
                  </a:cubicBezTo>
                  <a:cubicBezTo>
                    <a:pt x="116" y="34"/>
                    <a:pt x="125" y="31"/>
                    <a:pt x="132" y="24"/>
                  </a:cubicBezTo>
                  <a:cubicBezTo>
                    <a:pt x="84" y="12"/>
                    <a:pt x="36"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4" name="Google Shape;3534;p9"/>
            <p:cNvSpPr/>
            <p:nvPr/>
          </p:nvSpPr>
          <p:spPr>
            <a:xfrm>
              <a:off x="5179200" y="2365900"/>
              <a:ext cx="625" cy="325"/>
            </a:xfrm>
            <a:custGeom>
              <a:rect b="b" l="l" r="r" t="t"/>
              <a:pathLst>
                <a:path extrusionOk="0" h="13" w="25">
                  <a:moveTo>
                    <a:pt x="25" y="0"/>
                  </a:moveTo>
                  <a:cubicBezTo>
                    <a:pt x="13" y="0"/>
                    <a:pt x="1" y="12"/>
                    <a:pt x="1" y="12"/>
                  </a:cubicBezTo>
                  <a:cubicBezTo>
                    <a:pt x="13" y="12"/>
                    <a:pt x="25" y="12"/>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5" name="Google Shape;3535;p9"/>
            <p:cNvSpPr/>
            <p:nvPr/>
          </p:nvSpPr>
          <p:spPr>
            <a:xfrm>
              <a:off x="5304825" y="2369025"/>
              <a:ext cx="2100" cy="700"/>
            </a:xfrm>
            <a:custGeom>
              <a:rect b="b" l="l" r="r" t="t"/>
              <a:pathLst>
                <a:path extrusionOk="0" h="28" w="84">
                  <a:moveTo>
                    <a:pt x="42" y="0"/>
                  </a:moveTo>
                  <a:cubicBezTo>
                    <a:pt x="27" y="0"/>
                    <a:pt x="12" y="6"/>
                    <a:pt x="0" y="18"/>
                  </a:cubicBezTo>
                  <a:cubicBezTo>
                    <a:pt x="12" y="24"/>
                    <a:pt x="24" y="27"/>
                    <a:pt x="37" y="27"/>
                  </a:cubicBezTo>
                  <a:cubicBezTo>
                    <a:pt x="51" y="27"/>
                    <a:pt x="66" y="24"/>
                    <a:pt x="84" y="18"/>
                  </a:cubicBezTo>
                  <a:cubicBezTo>
                    <a:pt x="72" y="6"/>
                    <a:pt x="57" y="0"/>
                    <a:pt x="4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6" name="Google Shape;3536;p9"/>
            <p:cNvSpPr/>
            <p:nvPr/>
          </p:nvSpPr>
          <p:spPr>
            <a:xfrm>
              <a:off x="5033950" y="2361425"/>
              <a:ext cx="925" cy="25"/>
            </a:xfrm>
            <a:custGeom>
              <a:rect b="b" l="l" r="r" t="t"/>
              <a:pathLst>
                <a:path extrusionOk="0" h="1" w="37">
                  <a:moveTo>
                    <a:pt x="1" y="1"/>
                  </a:moveTo>
                  <a:cubicBezTo>
                    <a:pt x="1" y="1"/>
                    <a:pt x="24" y="1"/>
                    <a:pt x="36" y="1"/>
                  </a:cubicBezTo>
                  <a:cubicBezTo>
                    <a:pt x="36" y="1"/>
                    <a:pt x="24"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7" name="Google Shape;3537;p9"/>
            <p:cNvSpPr/>
            <p:nvPr/>
          </p:nvSpPr>
          <p:spPr>
            <a:xfrm>
              <a:off x="5317625" y="2385250"/>
              <a:ext cx="25" cy="625"/>
            </a:xfrm>
            <a:custGeom>
              <a:rect b="b" l="l" r="r" t="t"/>
              <a:pathLst>
                <a:path extrusionOk="0" h="25" w="1">
                  <a:moveTo>
                    <a:pt x="0" y="0"/>
                  </a:moveTo>
                  <a:cubicBezTo>
                    <a:pt x="0" y="24"/>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8" name="Google Shape;3538;p9"/>
            <p:cNvSpPr/>
            <p:nvPr/>
          </p:nvSpPr>
          <p:spPr>
            <a:xfrm>
              <a:off x="5298575" y="2373925"/>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39" name="Google Shape;3539;p9"/>
            <p:cNvSpPr/>
            <p:nvPr/>
          </p:nvSpPr>
          <p:spPr>
            <a:xfrm>
              <a:off x="5317025" y="2385250"/>
              <a:ext cx="325" cy="625"/>
            </a:xfrm>
            <a:custGeom>
              <a:rect b="b" l="l" r="r" t="t"/>
              <a:pathLst>
                <a:path extrusionOk="0" h="25" w="13">
                  <a:moveTo>
                    <a:pt x="12" y="0"/>
                  </a:moveTo>
                  <a:cubicBezTo>
                    <a:pt x="12" y="1"/>
                    <a:pt x="12" y="12"/>
                    <a:pt x="0" y="24"/>
                  </a:cubicBezTo>
                  <a:cubicBezTo>
                    <a:pt x="12" y="24"/>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0" name="Google Shape;3540;p9"/>
            <p:cNvSpPr/>
            <p:nvPr/>
          </p:nvSpPr>
          <p:spPr>
            <a:xfrm>
              <a:off x="5317475" y="2384350"/>
              <a:ext cx="175" cy="1100"/>
            </a:xfrm>
            <a:custGeom>
              <a:rect b="b" l="l" r="r" t="t"/>
              <a:pathLst>
                <a:path extrusionOk="0" h="44" w="7">
                  <a:moveTo>
                    <a:pt x="6" y="1"/>
                  </a:moveTo>
                  <a:cubicBezTo>
                    <a:pt x="2" y="33"/>
                    <a:pt x="1" y="43"/>
                    <a:pt x="1" y="43"/>
                  </a:cubicBezTo>
                  <a:cubicBezTo>
                    <a:pt x="2" y="43"/>
                    <a:pt x="6" y="15"/>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1" name="Google Shape;3541;p9"/>
            <p:cNvSpPr/>
            <p:nvPr/>
          </p:nvSpPr>
          <p:spPr>
            <a:xfrm>
              <a:off x="5109200" y="2369775"/>
              <a:ext cx="675" cy="150"/>
            </a:xfrm>
            <a:custGeom>
              <a:rect b="b" l="l" r="r" t="t"/>
              <a:pathLst>
                <a:path extrusionOk="0" h="6" w="27">
                  <a:moveTo>
                    <a:pt x="15" y="0"/>
                  </a:moveTo>
                  <a:cubicBezTo>
                    <a:pt x="13" y="1"/>
                    <a:pt x="12" y="1"/>
                    <a:pt x="11" y="2"/>
                  </a:cubicBezTo>
                  <a:lnTo>
                    <a:pt x="11" y="2"/>
                  </a:lnTo>
                  <a:cubicBezTo>
                    <a:pt x="15" y="1"/>
                    <a:pt x="21" y="0"/>
                    <a:pt x="27" y="0"/>
                  </a:cubicBezTo>
                  <a:close/>
                  <a:moveTo>
                    <a:pt x="11" y="2"/>
                  </a:moveTo>
                  <a:cubicBezTo>
                    <a:pt x="4" y="3"/>
                    <a:pt x="1" y="5"/>
                    <a:pt x="2" y="5"/>
                  </a:cubicBezTo>
                  <a:cubicBezTo>
                    <a:pt x="3" y="5"/>
                    <a:pt x="6" y="5"/>
                    <a:pt x="11" y="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2" name="Google Shape;3542;p9"/>
            <p:cNvSpPr/>
            <p:nvPr/>
          </p:nvSpPr>
          <p:spPr>
            <a:xfrm>
              <a:off x="5252425" y="2375725"/>
              <a:ext cx="25" cy="25"/>
            </a:xfrm>
            <a:custGeom>
              <a:rect b="b" l="l" r="r" t="t"/>
              <a:pathLst>
                <a:path extrusionOk="0" h="1" w="1">
                  <a:moveTo>
                    <a:pt x="1" y="0"/>
                  </a:move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3" name="Google Shape;3543;p9"/>
            <p:cNvSpPr/>
            <p:nvPr/>
          </p:nvSpPr>
          <p:spPr>
            <a:xfrm>
              <a:off x="5123250" y="2372750"/>
              <a:ext cx="325" cy="25"/>
            </a:xfrm>
            <a:custGeom>
              <a:rect b="b" l="l" r="r" t="t"/>
              <a:pathLst>
                <a:path extrusionOk="0" h="1" w="13">
                  <a:moveTo>
                    <a:pt x="12" y="0"/>
                  </a:moveTo>
                  <a:cubicBezTo>
                    <a:pt x="0" y="0"/>
                    <a:pt x="0" y="0"/>
                    <a:pt x="0" y="0"/>
                  </a:cubicBezTo>
                  <a:cubicBezTo>
                    <a:pt x="0"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4" name="Google Shape;3544;p9"/>
            <p:cNvSpPr/>
            <p:nvPr/>
          </p:nvSpPr>
          <p:spPr>
            <a:xfrm>
              <a:off x="5152125" y="2373625"/>
              <a:ext cx="325" cy="325"/>
            </a:xfrm>
            <a:custGeom>
              <a:rect b="b" l="l" r="r" t="t"/>
              <a:pathLst>
                <a:path extrusionOk="0" h="13" w="13">
                  <a:moveTo>
                    <a:pt x="12" y="1"/>
                  </a:moveTo>
                  <a:cubicBezTo>
                    <a:pt x="12" y="1"/>
                    <a:pt x="0"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5" name="Google Shape;3545;p9"/>
            <p:cNvSpPr/>
            <p:nvPr/>
          </p:nvSpPr>
          <p:spPr>
            <a:xfrm>
              <a:off x="5312175" y="2401225"/>
              <a:ext cx="400" cy="725"/>
            </a:xfrm>
            <a:custGeom>
              <a:rect b="b" l="l" r="r" t="t"/>
              <a:pathLst>
                <a:path extrusionOk="0" h="29" w="16">
                  <a:moveTo>
                    <a:pt x="3" y="1"/>
                  </a:moveTo>
                  <a:lnTo>
                    <a:pt x="3" y="1"/>
                  </a:lnTo>
                  <a:cubicBezTo>
                    <a:pt x="0" y="1"/>
                    <a:pt x="2" y="14"/>
                    <a:pt x="16" y="28"/>
                  </a:cubicBezTo>
                  <a:cubicBezTo>
                    <a:pt x="11" y="8"/>
                    <a:pt x="6"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6" name="Google Shape;3546;p9"/>
            <p:cNvSpPr/>
            <p:nvPr/>
          </p:nvSpPr>
          <p:spPr>
            <a:xfrm>
              <a:off x="5317025" y="2381675"/>
              <a:ext cx="1475" cy="2425"/>
            </a:xfrm>
            <a:custGeom>
              <a:rect b="b" l="l" r="r" t="t"/>
              <a:pathLst>
                <a:path extrusionOk="0" h="97" w="59">
                  <a:moveTo>
                    <a:pt x="36" y="0"/>
                  </a:moveTo>
                  <a:cubicBezTo>
                    <a:pt x="0" y="12"/>
                    <a:pt x="24" y="96"/>
                    <a:pt x="36" y="96"/>
                  </a:cubicBezTo>
                  <a:cubicBezTo>
                    <a:pt x="37" y="96"/>
                    <a:pt x="38" y="97"/>
                    <a:pt x="40" y="97"/>
                  </a:cubicBezTo>
                  <a:cubicBezTo>
                    <a:pt x="59" y="97"/>
                    <a:pt x="47"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7" name="Google Shape;3547;p9"/>
            <p:cNvSpPr/>
            <p:nvPr/>
          </p:nvSpPr>
          <p:spPr>
            <a:xfrm>
              <a:off x="5311850" y="2391400"/>
              <a:ext cx="725" cy="825"/>
            </a:xfrm>
            <a:custGeom>
              <a:rect b="b" l="l" r="r" t="t"/>
              <a:pathLst>
                <a:path extrusionOk="0" h="33" w="29">
                  <a:moveTo>
                    <a:pt x="6" y="0"/>
                  </a:moveTo>
                  <a:cubicBezTo>
                    <a:pt x="5" y="0"/>
                    <a:pt x="5" y="4"/>
                    <a:pt x="5" y="16"/>
                  </a:cubicBezTo>
                  <a:cubicBezTo>
                    <a:pt x="1" y="28"/>
                    <a:pt x="1" y="32"/>
                    <a:pt x="3" y="32"/>
                  </a:cubicBezTo>
                  <a:cubicBezTo>
                    <a:pt x="8" y="32"/>
                    <a:pt x="21" y="16"/>
                    <a:pt x="29" y="16"/>
                  </a:cubicBezTo>
                  <a:cubicBezTo>
                    <a:pt x="13" y="16"/>
                    <a:pt x="8"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8" name="Google Shape;3548;p9"/>
            <p:cNvSpPr/>
            <p:nvPr/>
          </p:nvSpPr>
          <p:spPr>
            <a:xfrm>
              <a:off x="5312850" y="2385250"/>
              <a:ext cx="625" cy="1800"/>
            </a:xfrm>
            <a:custGeom>
              <a:rect b="b" l="l" r="r" t="t"/>
              <a:pathLst>
                <a:path extrusionOk="0" h="72" w="25">
                  <a:moveTo>
                    <a:pt x="24" y="0"/>
                  </a:moveTo>
                  <a:lnTo>
                    <a:pt x="24" y="0"/>
                  </a:lnTo>
                  <a:cubicBezTo>
                    <a:pt x="13" y="24"/>
                    <a:pt x="1" y="36"/>
                    <a:pt x="13" y="72"/>
                  </a:cubicBezTo>
                  <a:cubicBezTo>
                    <a:pt x="24" y="48"/>
                    <a:pt x="24" y="2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49" name="Google Shape;3549;p9"/>
            <p:cNvSpPr/>
            <p:nvPr/>
          </p:nvSpPr>
          <p:spPr>
            <a:xfrm>
              <a:off x="5312850" y="2387025"/>
              <a:ext cx="325" cy="1225"/>
            </a:xfrm>
            <a:custGeom>
              <a:rect b="b" l="l" r="r" t="t"/>
              <a:pathLst>
                <a:path extrusionOk="0" h="49" w="13">
                  <a:moveTo>
                    <a:pt x="13" y="1"/>
                  </a:moveTo>
                  <a:lnTo>
                    <a:pt x="13" y="1"/>
                  </a:lnTo>
                  <a:cubicBezTo>
                    <a:pt x="1" y="13"/>
                    <a:pt x="1" y="36"/>
                    <a:pt x="1" y="48"/>
                  </a:cubicBezTo>
                  <a:cubicBezTo>
                    <a:pt x="1" y="36"/>
                    <a:pt x="13"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0" name="Google Shape;3550;p9"/>
            <p:cNvSpPr/>
            <p:nvPr/>
          </p:nvSpPr>
          <p:spPr>
            <a:xfrm>
              <a:off x="5311675" y="2388875"/>
              <a:ext cx="175" cy="1100"/>
            </a:xfrm>
            <a:custGeom>
              <a:rect b="b" l="l" r="r" t="t"/>
              <a:pathLst>
                <a:path extrusionOk="0" h="44" w="7">
                  <a:moveTo>
                    <a:pt x="5" y="0"/>
                  </a:moveTo>
                  <a:cubicBezTo>
                    <a:pt x="5" y="0"/>
                    <a:pt x="3" y="9"/>
                    <a:pt x="0" y="34"/>
                  </a:cubicBezTo>
                  <a:cubicBezTo>
                    <a:pt x="0" y="41"/>
                    <a:pt x="0" y="44"/>
                    <a:pt x="1" y="44"/>
                  </a:cubicBezTo>
                  <a:cubicBezTo>
                    <a:pt x="2" y="44"/>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1" name="Google Shape;3551;p9"/>
            <p:cNvSpPr/>
            <p:nvPr/>
          </p:nvSpPr>
          <p:spPr>
            <a:xfrm>
              <a:off x="5310200" y="2373350"/>
              <a:ext cx="2250" cy="725"/>
            </a:xfrm>
            <a:custGeom>
              <a:rect b="b" l="l" r="r" t="t"/>
              <a:pathLst>
                <a:path extrusionOk="0" h="29" w="90">
                  <a:moveTo>
                    <a:pt x="83" y="0"/>
                  </a:moveTo>
                  <a:lnTo>
                    <a:pt x="83" y="0"/>
                  </a:lnTo>
                  <a:cubicBezTo>
                    <a:pt x="59" y="12"/>
                    <a:pt x="35" y="12"/>
                    <a:pt x="11" y="12"/>
                  </a:cubicBezTo>
                  <a:cubicBezTo>
                    <a:pt x="1" y="23"/>
                    <a:pt x="16" y="29"/>
                    <a:pt x="36" y="29"/>
                  </a:cubicBezTo>
                  <a:cubicBezTo>
                    <a:pt x="60" y="29"/>
                    <a:pt x="89" y="20"/>
                    <a:pt x="8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2" name="Google Shape;3552;p9"/>
            <p:cNvSpPr/>
            <p:nvPr/>
          </p:nvSpPr>
          <p:spPr>
            <a:xfrm>
              <a:off x="5287850" y="2372150"/>
              <a:ext cx="925" cy="1800"/>
            </a:xfrm>
            <a:custGeom>
              <a:rect b="b" l="l" r="r" t="t"/>
              <a:pathLst>
                <a:path extrusionOk="0" h="72" w="37">
                  <a:moveTo>
                    <a:pt x="24" y="0"/>
                  </a:moveTo>
                  <a:cubicBezTo>
                    <a:pt x="12" y="24"/>
                    <a:pt x="12" y="48"/>
                    <a:pt x="1" y="72"/>
                  </a:cubicBezTo>
                  <a:cubicBezTo>
                    <a:pt x="36" y="60"/>
                    <a:pt x="12" y="36"/>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3" name="Google Shape;3553;p9"/>
            <p:cNvSpPr/>
            <p:nvPr/>
          </p:nvSpPr>
          <p:spPr>
            <a:xfrm>
              <a:off x="5028300" y="2359950"/>
              <a:ext cx="1200" cy="625"/>
            </a:xfrm>
            <a:custGeom>
              <a:rect b="b" l="l" r="r" t="t"/>
              <a:pathLst>
                <a:path extrusionOk="0" h="25" w="48">
                  <a:moveTo>
                    <a:pt x="0" y="0"/>
                  </a:moveTo>
                  <a:cubicBezTo>
                    <a:pt x="6" y="18"/>
                    <a:pt x="12" y="21"/>
                    <a:pt x="20" y="21"/>
                  </a:cubicBezTo>
                  <a:cubicBezTo>
                    <a:pt x="23" y="21"/>
                    <a:pt x="27" y="20"/>
                    <a:pt x="32" y="20"/>
                  </a:cubicBezTo>
                  <a:cubicBezTo>
                    <a:pt x="37" y="20"/>
                    <a:pt x="42" y="21"/>
                    <a:pt x="48" y="24"/>
                  </a:cubicBezTo>
                  <a:cubicBezTo>
                    <a:pt x="24" y="12"/>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9"/>
            <p:cNvSpPr/>
            <p:nvPr/>
          </p:nvSpPr>
          <p:spPr>
            <a:xfrm>
              <a:off x="5026375" y="2360950"/>
              <a:ext cx="750" cy="800"/>
            </a:xfrm>
            <a:custGeom>
              <a:rect b="b" l="l" r="r" t="t"/>
              <a:pathLst>
                <a:path extrusionOk="0" h="32" w="30">
                  <a:moveTo>
                    <a:pt x="2" y="0"/>
                  </a:moveTo>
                  <a:cubicBezTo>
                    <a:pt x="1" y="0"/>
                    <a:pt x="8" y="10"/>
                    <a:pt x="30" y="32"/>
                  </a:cubicBezTo>
                  <a:cubicBezTo>
                    <a:pt x="17" y="13"/>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5" name="Google Shape;3555;p9"/>
            <p:cNvSpPr/>
            <p:nvPr/>
          </p:nvSpPr>
          <p:spPr>
            <a:xfrm>
              <a:off x="5191400" y="2375125"/>
              <a:ext cx="1225" cy="1225"/>
            </a:xfrm>
            <a:custGeom>
              <a:rect b="b" l="l" r="r" t="t"/>
              <a:pathLst>
                <a:path extrusionOk="0" h="49" w="49">
                  <a:moveTo>
                    <a:pt x="49" y="48"/>
                  </a:moveTo>
                  <a:cubicBezTo>
                    <a:pt x="25" y="24"/>
                    <a:pt x="1" y="0"/>
                    <a:pt x="49"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6" name="Google Shape;3556;p9"/>
            <p:cNvSpPr/>
            <p:nvPr/>
          </p:nvSpPr>
          <p:spPr>
            <a:xfrm>
              <a:off x="5175925" y="2373050"/>
              <a:ext cx="325" cy="1800"/>
            </a:xfrm>
            <a:custGeom>
              <a:rect b="b" l="l" r="r" t="t"/>
              <a:pathLst>
                <a:path extrusionOk="0" h="72" w="13">
                  <a:moveTo>
                    <a:pt x="13" y="72"/>
                  </a:moveTo>
                  <a:cubicBezTo>
                    <a:pt x="13" y="72"/>
                    <a:pt x="1" y="0"/>
                    <a:pt x="13"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9"/>
            <p:cNvSpPr/>
            <p:nvPr/>
          </p:nvSpPr>
          <p:spPr>
            <a:xfrm>
              <a:off x="5162250" y="2375200"/>
              <a:ext cx="1800" cy="550"/>
            </a:xfrm>
            <a:custGeom>
              <a:rect b="b" l="l" r="r" t="t"/>
              <a:pathLst>
                <a:path extrusionOk="0" h="22" w="72">
                  <a:moveTo>
                    <a:pt x="8" y="0"/>
                  </a:moveTo>
                  <a:cubicBezTo>
                    <a:pt x="3" y="0"/>
                    <a:pt x="0" y="5"/>
                    <a:pt x="0" y="21"/>
                  </a:cubicBezTo>
                  <a:lnTo>
                    <a:pt x="72" y="21"/>
                  </a:lnTo>
                  <a:cubicBezTo>
                    <a:pt x="40" y="21"/>
                    <a:pt x="19"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9"/>
            <p:cNvSpPr/>
            <p:nvPr/>
          </p:nvSpPr>
          <p:spPr>
            <a:xfrm>
              <a:off x="5174750" y="2733325"/>
              <a:ext cx="1000" cy="800"/>
            </a:xfrm>
            <a:custGeom>
              <a:rect b="b" l="l" r="r" t="t"/>
              <a:pathLst>
                <a:path extrusionOk="0" h="32" w="40">
                  <a:moveTo>
                    <a:pt x="17" y="0"/>
                  </a:moveTo>
                  <a:cubicBezTo>
                    <a:pt x="11" y="0"/>
                    <a:pt x="8" y="3"/>
                    <a:pt x="12" y="8"/>
                  </a:cubicBezTo>
                  <a:cubicBezTo>
                    <a:pt x="0" y="19"/>
                    <a:pt x="24" y="31"/>
                    <a:pt x="24" y="31"/>
                  </a:cubicBezTo>
                  <a:cubicBezTo>
                    <a:pt x="39" y="9"/>
                    <a:pt x="25"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9"/>
            <p:cNvSpPr/>
            <p:nvPr/>
          </p:nvSpPr>
          <p:spPr>
            <a:xfrm>
              <a:off x="5187250" y="2712675"/>
              <a:ext cx="600" cy="1200"/>
            </a:xfrm>
            <a:custGeom>
              <a:rect b="b" l="l" r="r" t="t"/>
              <a:pathLst>
                <a:path extrusionOk="0" h="48" w="24">
                  <a:moveTo>
                    <a:pt x="24" y="0"/>
                  </a:moveTo>
                  <a:cubicBezTo>
                    <a:pt x="12" y="12"/>
                    <a:pt x="12" y="36"/>
                    <a:pt x="0" y="48"/>
                  </a:cubicBezTo>
                  <a:cubicBezTo>
                    <a:pt x="24" y="24"/>
                    <a:pt x="12"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0" name="Google Shape;3560;p9"/>
            <p:cNvSpPr/>
            <p:nvPr/>
          </p:nvSpPr>
          <p:spPr>
            <a:xfrm>
              <a:off x="5187350" y="2713500"/>
              <a:ext cx="500" cy="425"/>
            </a:xfrm>
            <a:custGeom>
              <a:rect b="b" l="l" r="r" t="t"/>
              <a:pathLst>
                <a:path extrusionOk="0" h="17" w="20">
                  <a:moveTo>
                    <a:pt x="14" y="1"/>
                  </a:moveTo>
                  <a:lnTo>
                    <a:pt x="14" y="1"/>
                  </a:lnTo>
                  <a:cubicBezTo>
                    <a:pt x="13" y="1"/>
                    <a:pt x="11" y="1"/>
                    <a:pt x="8" y="3"/>
                  </a:cubicBezTo>
                  <a:cubicBezTo>
                    <a:pt x="1" y="13"/>
                    <a:pt x="0" y="16"/>
                    <a:pt x="2" y="16"/>
                  </a:cubicBezTo>
                  <a:cubicBezTo>
                    <a:pt x="5" y="16"/>
                    <a:pt x="19"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1" name="Google Shape;3561;p9"/>
            <p:cNvSpPr/>
            <p:nvPr/>
          </p:nvSpPr>
          <p:spPr>
            <a:xfrm>
              <a:off x="5192900" y="2702850"/>
              <a:ext cx="950" cy="350"/>
            </a:xfrm>
            <a:custGeom>
              <a:rect b="b" l="l" r="r" t="t"/>
              <a:pathLst>
                <a:path extrusionOk="0" h="14" w="38">
                  <a:moveTo>
                    <a:pt x="0" y="0"/>
                  </a:moveTo>
                  <a:lnTo>
                    <a:pt x="0" y="0"/>
                  </a:lnTo>
                  <a:cubicBezTo>
                    <a:pt x="11" y="10"/>
                    <a:pt x="23" y="14"/>
                    <a:pt x="29" y="14"/>
                  </a:cubicBezTo>
                  <a:cubicBezTo>
                    <a:pt x="37" y="14"/>
                    <a:pt x="35" y="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9"/>
            <p:cNvSpPr/>
            <p:nvPr/>
          </p:nvSpPr>
          <p:spPr>
            <a:xfrm>
              <a:off x="5192600" y="2701350"/>
              <a:ext cx="625" cy="1525"/>
            </a:xfrm>
            <a:custGeom>
              <a:rect b="b" l="l" r="r" t="t"/>
              <a:pathLst>
                <a:path extrusionOk="0" h="61" w="25">
                  <a:moveTo>
                    <a:pt x="24" y="1"/>
                  </a:moveTo>
                  <a:cubicBezTo>
                    <a:pt x="1" y="48"/>
                    <a:pt x="1" y="60"/>
                    <a:pt x="12" y="60"/>
                  </a:cubicBezTo>
                  <a:lnTo>
                    <a:pt x="2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3" name="Google Shape;3563;p9"/>
            <p:cNvSpPr/>
            <p:nvPr/>
          </p:nvSpPr>
          <p:spPr>
            <a:xfrm>
              <a:off x="5196625" y="2697925"/>
              <a:ext cx="475" cy="1225"/>
            </a:xfrm>
            <a:custGeom>
              <a:rect b="b" l="l" r="r" t="t"/>
              <a:pathLst>
                <a:path extrusionOk="0" h="49" w="19">
                  <a:moveTo>
                    <a:pt x="0" y="0"/>
                  </a:moveTo>
                  <a:cubicBezTo>
                    <a:pt x="0" y="0"/>
                    <a:pt x="2" y="5"/>
                    <a:pt x="6" y="19"/>
                  </a:cubicBezTo>
                  <a:cubicBezTo>
                    <a:pt x="15" y="41"/>
                    <a:pt x="18" y="49"/>
                    <a:pt x="18" y="49"/>
                  </a:cubicBezTo>
                  <a:cubicBezTo>
                    <a:pt x="18" y="49"/>
                    <a:pt x="1"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4" name="Google Shape;3564;p9"/>
            <p:cNvSpPr/>
            <p:nvPr/>
          </p:nvSpPr>
          <p:spPr>
            <a:xfrm>
              <a:off x="5198825" y="2692725"/>
              <a:ext cx="1250" cy="4425"/>
            </a:xfrm>
            <a:custGeom>
              <a:rect b="b" l="l" r="r" t="t"/>
              <a:pathLst>
                <a:path extrusionOk="0" h="177" w="50">
                  <a:moveTo>
                    <a:pt x="39" y="85"/>
                  </a:moveTo>
                  <a:lnTo>
                    <a:pt x="39" y="85"/>
                  </a:lnTo>
                  <a:cubicBezTo>
                    <a:pt x="38" y="85"/>
                    <a:pt x="32" y="95"/>
                    <a:pt x="25" y="108"/>
                  </a:cubicBezTo>
                  <a:cubicBezTo>
                    <a:pt x="36" y="91"/>
                    <a:pt x="40" y="85"/>
                    <a:pt x="39" y="85"/>
                  </a:cubicBezTo>
                  <a:close/>
                  <a:moveTo>
                    <a:pt x="49" y="0"/>
                  </a:moveTo>
                  <a:cubicBezTo>
                    <a:pt x="40" y="38"/>
                    <a:pt x="33" y="68"/>
                    <a:pt x="27" y="92"/>
                  </a:cubicBezTo>
                  <a:lnTo>
                    <a:pt x="27" y="92"/>
                  </a:lnTo>
                  <a:cubicBezTo>
                    <a:pt x="27" y="87"/>
                    <a:pt x="26" y="85"/>
                    <a:pt x="26" y="85"/>
                  </a:cubicBezTo>
                  <a:lnTo>
                    <a:pt x="26" y="85"/>
                  </a:lnTo>
                  <a:cubicBezTo>
                    <a:pt x="21" y="85"/>
                    <a:pt x="1" y="176"/>
                    <a:pt x="3" y="176"/>
                  </a:cubicBezTo>
                  <a:cubicBezTo>
                    <a:pt x="4" y="176"/>
                    <a:pt x="11" y="155"/>
                    <a:pt x="27" y="92"/>
                  </a:cubicBezTo>
                  <a:lnTo>
                    <a:pt x="27" y="92"/>
                  </a:lnTo>
                  <a:cubicBezTo>
                    <a:pt x="26" y="96"/>
                    <a:pt x="26" y="101"/>
                    <a:pt x="25" y="108"/>
                  </a:cubicBezTo>
                  <a:cubicBezTo>
                    <a:pt x="37" y="72"/>
                    <a:pt x="49" y="36"/>
                    <a:pt x="4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9"/>
            <p:cNvSpPr/>
            <p:nvPr/>
          </p:nvSpPr>
          <p:spPr>
            <a:xfrm>
              <a:off x="5194375" y="2698675"/>
              <a:ext cx="1225" cy="625"/>
            </a:xfrm>
            <a:custGeom>
              <a:rect b="b" l="l" r="r" t="t"/>
              <a:pathLst>
                <a:path extrusionOk="0" h="25" w="49">
                  <a:moveTo>
                    <a:pt x="49" y="1"/>
                  </a:moveTo>
                  <a:cubicBezTo>
                    <a:pt x="25" y="1"/>
                    <a:pt x="13" y="12"/>
                    <a:pt x="1" y="24"/>
                  </a:cubicBezTo>
                  <a:cubicBezTo>
                    <a:pt x="25" y="24"/>
                    <a:pt x="37" y="24"/>
                    <a:pt x="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9"/>
            <p:cNvSpPr/>
            <p:nvPr/>
          </p:nvSpPr>
          <p:spPr>
            <a:xfrm>
              <a:off x="5194675" y="2697775"/>
              <a:ext cx="625" cy="1225"/>
            </a:xfrm>
            <a:custGeom>
              <a:rect b="b" l="l" r="r" t="t"/>
              <a:pathLst>
                <a:path extrusionOk="0" h="49" w="25">
                  <a:moveTo>
                    <a:pt x="25" y="1"/>
                  </a:moveTo>
                  <a:cubicBezTo>
                    <a:pt x="25" y="25"/>
                    <a:pt x="13" y="37"/>
                    <a:pt x="1" y="48"/>
                  </a:cubicBezTo>
                  <a:cubicBezTo>
                    <a:pt x="25" y="48"/>
                    <a:pt x="25" y="37"/>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7" name="Google Shape;3567;p9"/>
            <p:cNvSpPr/>
            <p:nvPr/>
          </p:nvSpPr>
          <p:spPr>
            <a:xfrm>
              <a:off x="5197300" y="2691225"/>
              <a:ext cx="1875" cy="2575"/>
            </a:xfrm>
            <a:custGeom>
              <a:rect b="b" l="l" r="r" t="t"/>
              <a:pathLst>
                <a:path extrusionOk="0" h="103" w="75">
                  <a:moveTo>
                    <a:pt x="74" y="1"/>
                  </a:moveTo>
                  <a:cubicBezTo>
                    <a:pt x="2" y="80"/>
                    <a:pt x="0" y="103"/>
                    <a:pt x="12" y="103"/>
                  </a:cubicBezTo>
                  <a:cubicBezTo>
                    <a:pt x="18" y="103"/>
                    <a:pt x="28" y="98"/>
                    <a:pt x="34" y="91"/>
                  </a:cubicBezTo>
                  <a:lnTo>
                    <a:pt x="34" y="91"/>
                  </a:lnTo>
                  <a:cubicBezTo>
                    <a:pt x="33" y="94"/>
                    <a:pt x="33" y="96"/>
                    <a:pt x="34" y="96"/>
                  </a:cubicBezTo>
                  <a:cubicBezTo>
                    <a:pt x="34" y="96"/>
                    <a:pt x="36" y="93"/>
                    <a:pt x="39" y="84"/>
                  </a:cubicBezTo>
                  <a:lnTo>
                    <a:pt x="39" y="84"/>
                  </a:lnTo>
                  <a:cubicBezTo>
                    <a:pt x="39" y="84"/>
                    <a:pt x="39" y="84"/>
                    <a:pt x="39" y="84"/>
                  </a:cubicBezTo>
                  <a:cubicBezTo>
                    <a:pt x="51" y="60"/>
                    <a:pt x="63" y="25"/>
                    <a:pt x="7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8" name="Google Shape;3568;p9"/>
            <p:cNvSpPr/>
            <p:nvPr/>
          </p:nvSpPr>
          <p:spPr>
            <a:xfrm>
              <a:off x="5196475" y="2696000"/>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9"/>
            <p:cNvSpPr/>
            <p:nvPr/>
          </p:nvSpPr>
          <p:spPr>
            <a:xfrm>
              <a:off x="5202725" y="2684400"/>
              <a:ext cx="325" cy="25"/>
            </a:xfrm>
            <a:custGeom>
              <a:rect b="b" l="l" r="r" t="t"/>
              <a:pathLst>
                <a:path extrusionOk="0" h="1" w="13">
                  <a:moveTo>
                    <a:pt x="12" y="0"/>
                  </a:moveTo>
                  <a:cubicBezTo>
                    <a:pt x="0"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0" name="Google Shape;3570;p9"/>
            <p:cNvSpPr/>
            <p:nvPr/>
          </p:nvSpPr>
          <p:spPr>
            <a:xfrm>
              <a:off x="5196775" y="2693325"/>
              <a:ext cx="1200" cy="1500"/>
            </a:xfrm>
            <a:custGeom>
              <a:rect b="b" l="l" r="r" t="t"/>
              <a:pathLst>
                <a:path extrusionOk="0" h="60" w="48">
                  <a:moveTo>
                    <a:pt x="24" y="0"/>
                  </a:moveTo>
                  <a:cubicBezTo>
                    <a:pt x="12" y="24"/>
                    <a:pt x="12" y="48"/>
                    <a:pt x="0" y="60"/>
                  </a:cubicBezTo>
                  <a:cubicBezTo>
                    <a:pt x="48" y="12"/>
                    <a:pt x="48"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1" name="Google Shape;3571;p9"/>
            <p:cNvSpPr/>
            <p:nvPr/>
          </p:nvSpPr>
          <p:spPr>
            <a:xfrm>
              <a:off x="5200050" y="2689450"/>
              <a:ext cx="1200" cy="625"/>
            </a:xfrm>
            <a:custGeom>
              <a:rect b="b" l="l" r="r" t="t"/>
              <a:pathLst>
                <a:path extrusionOk="0" h="25" w="48">
                  <a:moveTo>
                    <a:pt x="36" y="0"/>
                  </a:moveTo>
                  <a:cubicBezTo>
                    <a:pt x="24" y="0"/>
                    <a:pt x="12" y="12"/>
                    <a:pt x="0" y="24"/>
                  </a:cubicBezTo>
                  <a:cubicBezTo>
                    <a:pt x="12" y="24"/>
                    <a:pt x="48"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9"/>
            <p:cNvSpPr/>
            <p:nvPr/>
          </p:nvSpPr>
          <p:spPr>
            <a:xfrm>
              <a:off x="5196775" y="2695700"/>
              <a:ext cx="325" cy="325"/>
            </a:xfrm>
            <a:custGeom>
              <a:rect b="b" l="l" r="r" t="t"/>
              <a:pathLst>
                <a:path extrusionOk="0" h="13" w="13">
                  <a:moveTo>
                    <a:pt x="0" y="0"/>
                  </a:moveTo>
                  <a:lnTo>
                    <a:pt x="0" y="12"/>
                  </a:ln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9"/>
            <p:cNvSpPr/>
            <p:nvPr/>
          </p:nvSpPr>
          <p:spPr>
            <a:xfrm>
              <a:off x="5196225" y="2694700"/>
              <a:ext cx="750" cy="1050"/>
            </a:xfrm>
            <a:custGeom>
              <a:rect b="b" l="l" r="r" t="t"/>
              <a:pathLst>
                <a:path extrusionOk="0" h="42" w="30">
                  <a:moveTo>
                    <a:pt x="26" y="1"/>
                  </a:moveTo>
                  <a:lnTo>
                    <a:pt x="26" y="1"/>
                  </a:lnTo>
                  <a:cubicBezTo>
                    <a:pt x="19" y="1"/>
                    <a:pt x="1" y="41"/>
                    <a:pt x="17" y="41"/>
                  </a:cubicBezTo>
                  <a:cubicBezTo>
                    <a:pt x="19" y="41"/>
                    <a:pt x="20" y="41"/>
                    <a:pt x="22" y="40"/>
                  </a:cubicBezTo>
                  <a:cubicBezTo>
                    <a:pt x="30" y="11"/>
                    <a:pt x="29"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9"/>
            <p:cNvSpPr/>
            <p:nvPr/>
          </p:nvSpPr>
          <p:spPr>
            <a:xfrm>
              <a:off x="5200875" y="2684400"/>
              <a:ext cx="3350" cy="2650"/>
            </a:xfrm>
            <a:custGeom>
              <a:rect b="b" l="l" r="r" t="t"/>
              <a:pathLst>
                <a:path extrusionOk="0" h="106" w="134">
                  <a:moveTo>
                    <a:pt x="86" y="0"/>
                  </a:moveTo>
                  <a:lnTo>
                    <a:pt x="86" y="0"/>
                  </a:lnTo>
                  <a:cubicBezTo>
                    <a:pt x="62" y="36"/>
                    <a:pt x="15" y="95"/>
                    <a:pt x="15" y="95"/>
                  </a:cubicBezTo>
                  <a:cubicBezTo>
                    <a:pt x="3" y="103"/>
                    <a:pt x="1" y="106"/>
                    <a:pt x="5" y="106"/>
                  </a:cubicBezTo>
                  <a:cubicBezTo>
                    <a:pt x="23" y="106"/>
                    <a:pt x="134" y="57"/>
                    <a:pt x="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5" name="Google Shape;3575;p9"/>
            <p:cNvSpPr/>
            <p:nvPr/>
          </p:nvSpPr>
          <p:spPr>
            <a:xfrm>
              <a:off x="5203425" y="2683850"/>
              <a:ext cx="700" cy="575"/>
            </a:xfrm>
            <a:custGeom>
              <a:rect b="b" l="l" r="r" t="t"/>
              <a:pathLst>
                <a:path extrusionOk="0" h="23" w="28">
                  <a:moveTo>
                    <a:pt x="27" y="1"/>
                  </a:moveTo>
                  <a:cubicBezTo>
                    <a:pt x="24" y="1"/>
                    <a:pt x="0" y="22"/>
                    <a:pt x="8" y="22"/>
                  </a:cubicBezTo>
                  <a:cubicBezTo>
                    <a:pt x="24" y="6"/>
                    <a:pt x="28"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6" name="Google Shape;3576;p9"/>
            <p:cNvSpPr/>
            <p:nvPr/>
          </p:nvSpPr>
          <p:spPr>
            <a:xfrm>
              <a:off x="5205175" y="2681225"/>
              <a:ext cx="250" cy="800"/>
            </a:xfrm>
            <a:custGeom>
              <a:rect b="b" l="l" r="r" t="t"/>
              <a:pathLst>
                <a:path extrusionOk="0" h="32" w="10">
                  <a:moveTo>
                    <a:pt x="1" y="0"/>
                  </a:moveTo>
                  <a:cubicBezTo>
                    <a:pt x="0" y="0"/>
                    <a:pt x="3" y="13"/>
                    <a:pt x="10" y="32"/>
                  </a:cubicBezTo>
                  <a:cubicBezTo>
                    <a:pt x="4" y="1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9"/>
            <p:cNvSpPr/>
            <p:nvPr/>
          </p:nvSpPr>
          <p:spPr>
            <a:xfrm>
              <a:off x="5283675" y="2526800"/>
              <a:ext cx="325" cy="450"/>
            </a:xfrm>
            <a:custGeom>
              <a:rect b="b" l="l" r="r" t="t"/>
              <a:pathLst>
                <a:path extrusionOk="0" h="18" w="13">
                  <a:moveTo>
                    <a:pt x="3" y="1"/>
                  </a:moveTo>
                  <a:cubicBezTo>
                    <a:pt x="2" y="1"/>
                    <a:pt x="1" y="2"/>
                    <a:pt x="1" y="6"/>
                  </a:cubicBezTo>
                  <a:lnTo>
                    <a:pt x="13" y="18"/>
                  </a:lnTo>
                  <a:cubicBezTo>
                    <a:pt x="13" y="9"/>
                    <a:pt x="7"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9"/>
            <p:cNvSpPr/>
            <p:nvPr/>
          </p:nvSpPr>
          <p:spPr>
            <a:xfrm>
              <a:off x="5298875" y="2496275"/>
              <a:ext cx="900" cy="1200"/>
            </a:xfrm>
            <a:custGeom>
              <a:rect b="b" l="l" r="r" t="t"/>
              <a:pathLst>
                <a:path extrusionOk="0" h="48" w="36">
                  <a:moveTo>
                    <a:pt x="24" y="0"/>
                  </a:moveTo>
                  <a:lnTo>
                    <a:pt x="24" y="0"/>
                  </a:lnTo>
                  <a:cubicBezTo>
                    <a:pt x="0" y="48"/>
                    <a:pt x="24" y="36"/>
                    <a:pt x="36" y="48"/>
                  </a:cubicBezTo>
                  <a:lnTo>
                    <a:pt x="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9"/>
            <p:cNvSpPr/>
            <p:nvPr/>
          </p:nvSpPr>
          <p:spPr>
            <a:xfrm>
              <a:off x="5220275" y="2651650"/>
              <a:ext cx="2125" cy="1500"/>
            </a:xfrm>
            <a:custGeom>
              <a:rect b="b" l="l" r="r" t="t"/>
              <a:pathLst>
                <a:path extrusionOk="0" h="60" w="85">
                  <a:moveTo>
                    <a:pt x="84" y="0"/>
                  </a:moveTo>
                  <a:cubicBezTo>
                    <a:pt x="48" y="24"/>
                    <a:pt x="1" y="36"/>
                    <a:pt x="25" y="60"/>
                  </a:cubicBezTo>
                  <a:cubicBezTo>
                    <a:pt x="48" y="36"/>
                    <a:pt x="72" y="12"/>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0" name="Google Shape;3580;p9"/>
            <p:cNvSpPr/>
            <p:nvPr/>
          </p:nvSpPr>
          <p:spPr>
            <a:xfrm>
              <a:off x="5292025" y="2527225"/>
              <a:ext cx="325" cy="925"/>
            </a:xfrm>
            <a:custGeom>
              <a:rect b="b" l="l" r="r" t="t"/>
              <a:pathLst>
                <a:path extrusionOk="0" h="37" w="13">
                  <a:moveTo>
                    <a:pt x="0" y="1"/>
                  </a:moveTo>
                  <a:cubicBezTo>
                    <a:pt x="0" y="24"/>
                    <a:pt x="0" y="36"/>
                    <a:pt x="12" y="36"/>
                  </a:cubicBezTo>
                  <a:cubicBezTo>
                    <a:pt x="12" y="24"/>
                    <a:pt x="12" y="1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1" name="Google Shape;3581;p9"/>
            <p:cNvSpPr/>
            <p:nvPr/>
          </p:nvSpPr>
          <p:spPr>
            <a:xfrm>
              <a:off x="5222375" y="2649275"/>
              <a:ext cx="1200" cy="2400"/>
            </a:xfrm>
            <a:custGeom>
              <a:rect b="b" l="l" r="r" t="t"/>
              <a:pathLst>
                <a:path extrusionOk="0" h="96" w="48">
                  <a:moveTo>
                    <a:pt x="48" y="0"/>
                  </a:moveTo>
                  <a:cubicBezTo>
                    <a:pt x="24" y="24"/>
                    <a:pt x="0" y="48"/>
                    <a:pt x="0" y="95"/>
                  </a:cubicBezTo>
                  <a:cubicBezTo>
                    <a:pt x="36" y="72"/>
                    <a:pt x="48" y="36"/>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9"/>
            <p:cNvSpPr/>
            <p:nvPr/>
          </p:nvSpPr>
          <p:spPr>
            <a:xfrm>
              <a:off x="5318500" y="2420975"/>
              <a:ext cx="25" cy="300"/>
            </a:xfrm>
            <a:custGeom>
              <a:rect b="b" l="l" r="r" t="t"/>
              <a:pathLst>
                <a:path extrusionOk="0" h="12" w="1">
                  <a:moveTo>
                    <a:pt x="1" y="12"/>
                  </a:moveTo>
                  <a:cubicBezTo>
                    <a:pt x="1" y="12"/>
                    <a:pt x="1" y="12"/>
                    <a:pt x="1" y="0"/>
                  </a:cubicBezTo>
                  <a:cubicBezTo>
                    <a:pt x="1" y="0"/>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9"/>
            <p:cNvSpPr/>
            <p:nvPr/>
          </p:nvSpPr>
          <p:spPr>
            <a:xfrm>
              <a:off x="5320300" y="2390900"/>
              <a:ext cx="325" cy="1225"/>
            </a:xfrm>
            <a:custGeom>
              <a:rect b="b" l="l" r="r" t="t"/>
              <a:pathLst>
                <a:path extrusionOk="0" h="49" w="13">
                  <a:moveTo>
                    <a:pt x="12" y="1"/>
                  </a:moveTo>
                  <a:cubicBezTo>
                    <a:pt x="12" y="12"/>
                    <a:pt x="0" y="24"/>
                    <a:pt x="0" y="48"/>
                  </a:cubicBezTo>
                  <a:cubicBezTo>
                    <a:pt x="12" y="36"/>
                    <a:pt x="12" y="24"/>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9"/>
            <p:cNvSpPr/>
            <p:nvPr/>
          </p:nvSpPr>
          <p:spPr>
            <a:xfrm>
              <a:off x="5211350" y="2670700"/>
              <a:ext cx="325" cy="625"/>
            </a:xfrm>
            <a:custGeom>
              <a:rect b="b" l="l" r="r" t="t"/>
              <a:pathLst>
                <a:path extrusionOk="0" h="25" w="13">
                  <a:moveTo>
                    <a:pt x="13" y="0"/>
                  </a:moveTo>
                  <a:cubicBezTo>
                    <a:pt x="1" y="24"/>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9"/>
            <p:cNvSpPr/>
            <p:nvPr/>
          </p:nvSpPr>
          <p:spPr>
            <a:xfrm>
              <a:off x="5210750" y="2670700"/>
              <a:ext cx="625" cy="625"/>
            </a:xfrm>
            <a:custGeom>
              <a:rect b="b" l="l" r="r" t="t"/>
              <a:pathLst>
                <a:path extrusionOk="0" h="25" w="25">
                  <a:moveTo>
                    <a:pt x="25" y="0"/>
                  </a:moveTo>
                  <a:lnTo>
                    <a:pt x="25" y="0"/>
                  </a:lnTo>
                  <a:cubicBezTo>
                    <a:pt x="24" y="1"/>
                    <a:pt x="12" y="13"/>
                    <a:pt x="1" y="24"/>
                  </a:cubicBezTo>
                  <a:cubicBezTo>
                    <a:pt x="13" y="24"/>
                    <a:pt x="13" y="12"/>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6" name="Google Shape;3586;p9"/>
            <p:cNvSpPr/>
            <p:nvPr/>
          </p:nvSpPr>
          <p:spPr>
            <a:xfrm>
              <a:off x="5210750" y="2671300"/>
              <a:ext cx="325" cy="600"/>
            </a:xfrm>
            <a:custGeom>
              <a:rect b="b" l="l" r="r" t="t"/>
              <a:pathLst>
                <a:path extrusionOk="0" h="24" w="13">
                  <a:moveTo>
                    <a:pt x="13" y="0"/>
                  </a:moveTo>
                  <a:lnTo>
                    <a:pt x="13" y="0"/>
                  </a:lnTo>
                  <a:cubicBezTo>
                    <a:pt x="13" y="12"/>
                    <a:pt x="1" y="12"/>
                    <a:pt x="1" y="24"/>
                  </a:cubicBezTo>
                  <a:cubicBezTo>
                    <a:pt x="1" y="24"/>
                    <a:pt x="13" y="24"/>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7" name="Google Shape;3587;p9"/>
            <p:cNvSpPr/>
            <p:nvPr/>
          </p:nvSpPr>
          <p:spPr>
            <a:xfrm>
              <a:off x="5211400" y="2669800"/>
              <a:ext cx="575" cy="1025"/>
            </a:xfrm>
            <a:custGeom>
              <a:rect b="b" l="l" r="r" t="t"/>
              <a:pathLst>
                <a:path extrusionOk="0" h="41" w="23">
                  <a:moveTo>
                    <a:pt x="22" y="1"/>
                  </a:moveTo>
                  <a:cubicBezTo>
                    <a:pt x="22" y="2"/>
                    <a:pt x="22" y="5"/>
                    <a:pt x="20" y="8"/>
                  </a:cubicBezTo>
                  <a:lnTo>
                    <a:pt x="20" y="8"/>
                  </a:lnTo>
                  <a:cubicBezTo>
                    <a:pt x="21" y="7"/>
                    <a:pt x="22" y="4"/>
                    <a:pt x="22" y="1"/>
                  </a:cubicBezTo>
                  <a:close/>
                  <a:moveTo>
                    <a:pt x="22" y="1"/>
                  </a:moveTo>
                  <a:cubicBezTo>
                    <a:pt x="17" y="6"/>
                    <a:pt x="17" y="9"/>
                    <a:pt x="17" y="9"/>
                  </a:cubicBezTo>
                  <a:lnTo>
                    <a:pt x="17" y="9"/>
                  </a:lnTo>
                  <a:cubicBezTo>
                    <a:pt x="19" y="7"/>
                    <a:pt x="21" y="4"/>
                    <a:pt x="22" y="1"/>
                  </a:cubicBezTo>
                  <a:close/>
                  <a:moveTo>
                    <a:pt x="20" y="8"/>
                  </a:moveTo>
                  <a:cubicBezTo>
                    <a:pt x="19" y="9"/>
                    <a:pt x="19" y="10"/>
                    <a:pt x="18" y="10"/>
                  </a:cubicBezTo>
                  <a:cubicBezTo>
                    <a:pt x="18" y="10"/>
                    <a:pt x="18" y="10"/>
                    <a:pt x="17" y="9"/>
                  </a:cubicBezTo>
                  <a:lnTo>
                    <a:pt x="17" y="9"/>
                  </a:lnTo>
                  <a:cubicBezTo>
                    <a:pt x="4" y="32"/>
                    <a:pt x="1" y="40"/>
                    <a:pt x="1" y="40"/>
                  </a:cubicBezTo>
                  <a:cubicBezTo>
                    <a:pt x="3" y="40"/>
                    <a:pt x="15" y="20"/>
                    <a:pt x="20" y="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9"/>
            <p:cNvSpPr/>
            <p:nvPr/>
          </p:nvSpPr>
          <p:spPr>
            <a:xfrm>
              <a:off x="5315525" y="2469175"/>
              <a:ext cx="325" cy="325"/>
            </a:xfrm>
            <a:custGeom>
              <a:rect b="b" l="l" r="r" t="t"/>
              <a:pathLst>
                <a:path extrusionOk="0" h="13" w="13">
                  <a:moveTo>
                    <a:pt x="13" y="1"/>
                  </a:moveTo>
                  <a:cubicBezTo>
                    <a:pt x="13" y="1"/>
                    <a:pt x="13" y="13"/>
                    <a:pt x="1" y="13"/>
                  </a:cubicBezTo>
                  <a:cubicBezTo>
                    <a:pt x="13" y="13"/>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9"/>
            <p:cNvSpPr/>
            <p:nvPr/>
          </p:nvSpPr>
          <p:spPr>
            <a:xfrm>
              <a:off x="4824700" y="2360825"/>
              <a:ext cx="523375" cy="375375"/>
            </a:xfrm>
            <a:custGeom>
              <a:rect b="b" l="l" r="r" t="t"/>
              <a:pathLst>
                <a:path extrusionOk="0" h="15015" w="20935">
                  <a:moveTo>
                    <a:pt x="10192" y="72"/>
                  </a:moveTo>
                  <a:cubicBezTo>
                    <a:pt x="10193" y="74"/>
                    <a:pt x="10194" y="75"/>
                    <a:pt x="10195" y="76"/>
                  </a:cubicBezTo>
                  <a:lnTo>
                    <a:pt x="10195" y="76"/>
                  </a:lnTo>
                  <a:cubicBezTo>
                    <a:pt x="10195" y="75"/>
                    <a:pt x="10194" y="74"/>
                    <a:pt x="10192" y="72"/>
                  </a:cubicBezTo>
                  <a:close/>
                  <a:moveTo>
                    <a:pt x="11157" y="120"/>
                  </a:moveTo>
                  <a:lnTo>
                    <a:pt x="11168" y="132"/>
                  </a:lnTo>
                  <a:cubicBezTo>
                    <a:pt x="11158" y="135"/>
                    <a:pt x="11152" y="137"/>
                    <a:pt x="11148" y="137"/>
                  </a:cubicBezTo>
                  <a:cubicBezTo>
                    <a:pt x="11140" y="137"/>
                    <a:pt x="11148" y="128"/>
                    <a:pt x="11157" y="120"/>
                  </a:cubicBezTo>
                  <a:close/>
                  <a:moveTo>
                    <a:pt x="11422" y="359"/>
                  </a:moveTo>
                  <a:cubicBezTo>
                    <a:pt x="11414" y="363"/>
                    <a:pt x="11411" y="367"/>
                    <a:pt x="11412" y="367"/>
                  </a:cubicBezTo>
                  <a:cubicBezTo>
                    <a:pt x="11413" y="367"/>
                    <a:pt x="11417" y="365"/>
                    <a:pt x="11422" y="359"/>
                  </a:cubicBezTo>
                  <a:close/>
                  <a:moveTo>
                    <a:pt x="17157" y="394"/>
                  </a:moveTo>
                  <a:cubicBezTo>
                    <a:pt x="17166" y="421"/>
                    <a:pt x="17162" y="434"/>
                    <a:pt x="17144" y="434"/>
                  </a:cubicBezTo>
                  <a:cubicBezTo>
                    <a:pt x="17138" y="434"/>
                    <a:pt x="17131" y="433"/>
                    <a:pt x="17122" y="430"/>
                  </a:cubicBezTo>
                  <a:cubicBezTo>
                    <a:pt x="17134" y="418"/>
                    <a:pt x="17145" y="406"/>
                    <a:pt x="17157" y="394"/>
                  </a:cubicBezTo>
                  <a:close/>
                  <a:moveTo>
                    <a:pt x="12467" y="421"/>
                  </a:moveTo>
                  <a:cubicBezTo>
                    <a:pt x="12506" y="421"/>
                    <a:pt x="12566" y="441"/>
                    <a:pt x="12573" y="441"/>
                  </a:cubicBezTo>
                  <a:cubicBezTo>
                    <a:pt x="12550" y="465"/>
                    <a:pt x="12490" y="465"/>
                    <a:pt x="12442" y="465"/>
                  </a:cubicBezTo>
                  <a:cubicBezTo>
                    <a:pt x="12450" y="465"/>
                    <a:pt x="12442" y="455"/>
                    <a:pt x="12440" y="455"/>
                  </a:cubicBezTo>
                  <a:lnTo>
                    <a:pt x="12440" y="455"/>
                  </a:lnTo>
                  <a:cubicBezTo>
                    <a:pt x="12438" y="455"/>
                    <a:pt x="12438" y="457"/>
                    <a:pt x="12442" y="465"/>
                  </a:cubicBezTo>
                  <a:cubicBezTo>
                    <a:pt x="12423" y="431"/>
                    <a:pt x="12440" y="421"/>
                    <a:pt x="12467" y="421"/>
                  </a:cubicBezTo>
                  <a:close/>
                  <a:moveTo>
                    <a:pt x="15872" y="363"/>
                  </a:moveTo>
                  <a:lnTo>
                    <a:pt x="15872" y="363"/>
                  </a:lnTo>
                  <a:cubicBezTo>
                    <a:pt x="15875" y="377"/>
                    <a:pt x="15891" y="408"/>
                    <a:pt x="15901" y="418"/>
                  </a:cubicBezTo>
                  <a:lnTo>
                    <a:pt x="15901" y="418"/>
                  </a:lnTo>
                  <a:cubicBezTo>
                    <a:pt x="15890" y="419"/>
                    <a:pt x="15879" y="421"/>
                    <a:pt x="15871" y="421"/>
                  </a:cubicBezTo>
                  <a:cubicBezTo>
                    <a:pt x="15863" y="421"/>
                    <a:pt x="15860" y="418"/>
                    <a:pt x="15871" y="406"/>
                  </a:cubicBezTo>
                  <a:lnTo>
                    <a:pt x="15871" y="406"/>
                  </a:lnTo>
                  <a:cubicBezTo>
                    <a:pt x="15860" y="418"/>
                    <a:pt x="15848" y="418"/>
                    <a:pt x="15836" y="418"/>
                  </a:cubicBezTo>
                  <a:cubicBezTo>
                    <a:pt x="15848" y="430"/>
                    <a:pt x="15871" y="441"/>
                    <a:pt x="15883" y="453"/>
                  </a:cubicBezTo>
                  <a:cubicBezTo>
                    <a:pt x="15883" y="453"/>
                    <a:pt x="15776" y="489"/>
                    <a:pt x="15740" y="489"/>
                  </a:cubicBezTo>
                  <a:cubicBezTo>
                    <a:pt x="15760" y="460"/>
                    <a:pt x="15787" y="439"/>
                    <a:pt x="15816" y="426"/>
                  </a:cubicBezTo>
                  <a:lnTo>
                    <a:pt x="15816" y="426"/>
                  </a:lnTo>
                  <a:cubicBezTo>
                    <a:pt x="15820" y="425"/>
                    <a:pt x="15827" y="422"/>
                    <a:pt x="15836" y="418"/>
                  </a:cubicBezTo>
                  <a:lnTo>
                    <a:pt x="15836" y="418"/>
                  </a:lnTo>
                  <a:cubicBezTo>
                    <a:pt x="15836" y="418"/>
                    <a:pt x="15836" y="418"/>
                    <a:pt x="15836" y="418"/>
                  </a:cubicBezTo>
                  <a:cubicBezTo>
                    <a:pt x="15824" y="406"/>
                    <a:pt x="15800" y="394"/>
                    <a:pt x="15788" y="382"/>
                  </a:cubicBezTo>
                  <a:cubicBezTo>
                    <a:pt x="15819" y="372"/>
                    <a:pt x="15849" y="370"/>
                    <a:pt x="15872" y="363"/>
                  </a:cubicBezTo>
                  <a:close/>
                  <a:moveTo>
                    <a:pt x="16324" y="441"/>
                  </a:moveTo>
                  <a:cubicBezTo>
                    <a:pt x="16312" y="453"/>
                    <a:pt x="16312" y="465"/>
                    <a:pt x="16300" y="489"/>
                  </a:cubicBezTo>
                  <a:cubicBezTo>
                    <a:pt x="16300" y="479"/>
                    <a:pt x="16294" y="475"/>
                    <a:pt x="16289" y="475"/>
                  </a:cubicBezTo>
                  <a:cubicBezTo>
                    <a:pt x="16283" y="475"/>
                    <a:pt x="16279" y="482"/>
                    <a:pt x="16300" y="489"/>
                  </a:cubicBezTo>
                  <a:cubicBezTo>
                    <a:pt x="16264" y="477"/>
                    <a:pt x="16229" y="477"/>
                    <a:pt x="16181" y="477"/>
                  </a:cubicBezTo>
                  <a:cubicBezTo>
                    <a:pt x="16229" y="453"/>
                    <a:pt x="16276" y="441"/>
                    <a:pt x="16324" y="441"/>
                  </a:cubicBezTo>
                  <a:close/>
                  <a:moveTo>
                    <a:pt x="17086" y="465"/>
                  </a:moveTo>
                  <a:lnTo>
                    <a:pt x="17086" y="465"/>
                  </a:lnTo>
                  <a:cubicBezTo>
                    <a:pt x="17134" y="477"/>
                    <a:pt x="17110" y="489"/>
                    <a:pt x="17062" y="489"/>
                  </a:cubicBezTo>
                  <a:lnTo>
                    <a:pt x="17086" y="465"/>
                  </a:lnTo>
                  <a:close/>
                  <a:moveTo>
                    <a:pt x="18038" y="394"/>
                  </a:moveTo>
                  <a:cubicBezTo>
                    <a:pt x="18054" y="394"/>
                    <a:pt x="18070" y="404"/>
                    <a:pt x="18093" y="404"/>
                  </a:cubicBezTo>
                  <a:cubicBezTo>
                    <a:pt x="18105" y="404"/>
                    <a:pt x="18118" y="402"/>
                    <a:pt x="18134" y="394"/>
                  </a:cubicBezTo>
                  <a:lnTo>
                    <a:pt x="18134" y="394"/>
                  </a:lnTo>
                  <a:cubicBezTo>
                    <a:pt x="18098" y="455"/>
                    <a:pt x="18050" y="491"/>
                    <a:pt x="17989" y="491"/>
                  </a:cubicBezTo>
                  <a:cubicBezTo>
                    <a:pt x="17967" y="491"/>
                    <a:pt x="17944" y="487"/>
                    <a:pt x="17919" y="477"/>
                  </a:cubicBezTo>
                  <a:cubicBezTo>
                    <a:pt x="17943" y="430"/>
                    <a:pt x="17991" y="406"/>
                    <a:pt x="18038" y="394"/>
                  </a:cubicBezTo>
                  <a:close/>
                  <a:moveTo>
                    <a:pt x="15907" y="477"/>
                  </a:moveTo>
                  <a:cubicBezTo>
                    <a:pt x="15931" y="477"/>
                    <a:pt x="15943" y="477"/>
                    <a:pt x="15967" y="489"/>
                  </a:cubicBezTo>
                  <a:cubicBezTo>
                    <a:pt x="15963" y="493"/>
                    <a:pt x="15959" y="494"/>
                    <a:pt x="15953" y="494"/>
                  </a:cubicBezTo>
                  <a:cubicBezTo>
                    <a:pt x="15941" y="494"/>
                    <a:pt x="15924" y="486"/>
                    <a:pt x="15907" y="477"/>
                  </a:cubicBezTo>
                  <a:close/>
                  <a:moveTo>
                    <a:pt x="14443" y="477"/>
                  </a:moveTo>
                  <a:cubicBezTo>
                    <a:pt x="14487" y="511"/>
                    <a:pt x="14332" y="523"/>
                    <a:pt x="14314" y="525"/>
                  </a:cubicBezTo>
                  <a:lnTo>
                    <a:pt x="14314" y="525"/>
                  </a:lnTo>
                  <a:cubicBezTo>
                    <a:pt x="14308" y="524"/>
                    <a:pt x="14259" y="523"/>
                    <a:pt x="14211" y="521"/>
                  </a:cubicBezTo>
                  <a:lnTo>
                    <a:pt x="14211" y="521"/>
                  </a:lnTo>
                  <a:cubicBezTo>
                    <a:pt x="14267" y="490"/>
                    <a:pt x="14314" y="500"/>
                    <a:pt x="14383" y="477"/>
                  </a:cubicBezTo>
                  <a:cubicBezTo>
                    <a:pt x="14395" y="477"/>
                    <a:pt x="14395" y="489"/>
                    <a:pt x="14383" y="489"/>
                  </a:cubicBezTo>
                  <a:cubicBezTo>
                    <a:pt x="14407" y="489"/>
                    <a:pt x="14419" y="477"/>
                    <a:pt x="14443" y="477"/>
                  </a:cubicBezTo>
                  <a:close/>
                  <a:moveTo>
                    <a:pt x="14654" y="510"/>
                  </a:moveTo>
                  <a:cubicBezTo>
                    <a:pt x="14666" y="510"/>
                    <a:pt x="14675" y="519"/>
                    <a:pt x="14681" y="537"/>
                  </a:cubicBezTo>
                  <a:cubicBezTo>
                    <a:pt x="14681" y="537"/>
                    <a:pt x="14641" y="533"/>
                    <a:pt x="14614" y="532"/>
                  </a:cubicBezTo>
                  <a:lnTo>
                    <a:pt x="14614" y="532"/>
                  </a:lnTo>
                  <a:cubicBezTo>
                    <a:pt x="14630" y="517"/>
                    <a:pt x="14643" y="510"/>
                    <a:pt x="14654" y="510"/>
                  </a:cubicBezTo>
                  <a:close/>
                  <a:moveTo>
                    <a:pt x="16121" y="501"/>
                  </a:moveTo>
                  <a:cubicBezTo>
                    <a:pt x="16145" y="513"/>
                    <a:pt x="16181" y="525"/>
                    <a:pt x="16217" y="525"/>
                  </a:cubicBezTo>
                  <a:cubicBezTo>
                    <a:pt x="16157" y="525"/>
                    <a:pt x="16110" y="537"/>
                    <a:pt x="16062" y="537"/>
                  </a:cubicBezTo>
                  <a:cubicBezTo>
                    <a:pt x="16074" y="525"/>
                    <a:pt x="16098" y="513"/>
                    <a:pt x="16121" y="501"/>
                  </a:cubicBezTo>
                  <a:close/>
                  <a:moveTo>
                    <a:pt x="16476" y="501"/>
                  </a:moveTo>
                  <a:cubicBezTo>
                    <a:pt x="16497" y="501"/>
                    <a:pt x="16502" y="513"/>
                    <a:pt x="16491" y="537"/>
                  </a:cubicBezTo>
                  <a:lnTo>
                    <a:pt x="16372" y="537"/>
                  </a:lnTo>
                  <a:cubicBezTo>
                    <a:pt x="16419" y="513"/>
                    <a:pt x="16455" y="501"/>
                    <a:pt x="16476" y="501"/>
                  </a:cubicBezTo>
                  <a:close/>
                  <a:moveTo>
                    <a:pt x="16518" y="533"/>
                  </a:moveTo>
                  <a:cubicBezTo>
                    <a:pt x="16513" y="533"/>
                    <a:pt x="16508" y="534"/>
                    <a:pt x="16502" y="537"/>
                  </a:cubicBezTo>
                  <a:lnTo>
                    <a:pt x="16534" y="537"/>
                  </a:lnTo>
                  <a:cubicBezTo>
                    <a:pt x="16531" y="535"/>
                    <a:pt x="16525" y="533"/>
                    <a:pt x="16518" y="533"/>
                  </a:cubicBezTo>
                  <a:close/>
                  <a:moveTo>
                    <a:pt x="16553" y="510"/>
                  </a:moveTo>
                  <a:cubicBezTo>
                    <a:pt x="16562" y="510"/>
                    <a:pt x="16562" y="519"/>
                    <a:pt x="16550" y="537"/>
                  </a:cubicBezTo>
                  <a:cubicBezTo>
                    <a:pt x="16568" y="531"/>
                    <a:pt x="16586" y="528"/>
                    <a:pt x="16604" y="528"/>
                  </a:cubicBezTo>
                  <a:cubicBezTo>
                    <a:pt x="16622" y="528"/>
                    <a:pt x="16639" y="531"/>
                    <a:pt x="16657" y="537"/>
                  </a:cubicBezTo>
                  <a:lnTo>
                    <a:pt x="16534" y="537"/>
                  </a:lnTo>
                  <a:cubicBezTo>
                    <a:pt x="16536" y="538"/>
                    <a:pt x="16535" y="540"/>
                    <a:pt x="16528" y="540"/>
                  </a:cubicBezTo>
                  <a:cubicBezTo>
                    <a:pt x="16523" y="540"/>
                    <a:pt x="16515" y="539"/>
                    <a:pt x="16502" y="537"/>
                  </a:cubicBezTo>
                  <a:cubicBezTo>
                    <a:pt x="16526" y="519"/>
                    <a:pt x="16544" y="510"/>
                    <a:pt x="16553" y="510"/>
                  </a:cubicBezTo>
                  <a:close/>
                  <a:moveTo>
                    <a:pt x="14842" y="538"/>
                  </a:moveTo>
                  <a:cubicBezTo>
                    <a:pt x="14855" y="538"/>
                    <a:pt x="14863" y="549"/>
                    <a:pt x="14824" y="549"/>
                  </a:cubicBezTo>
                  <a:cubicBezTo>
                    <a:pt x="14828" y="541"/>
                    <a:pt x="14836" y="538"/>
                    <a:pt x="14842" y="538"/>
                  </a:cubicBezTo>
                  <a:close/>
                  <a:moveTo>
                    <a:pt x="14558" y="547"/>
                  </a:moveTo>
                  <a:cubicBezTo>
                    <a:pt x="14558" y="548"/>
                    <a:pt x="14558" y="549"/>
                    <a:pt x="14559" y="550"/>
                  </a:cubicBezTo>
                  <a:lnTo>
                    <a:pt x="14559" y="550"/>
                  </a:lnTo>
                  <a:cubicBezTo>
                    <a:pt x="14560" y="550"/>
                    <a:pt x="14561" y="549"/>
                    <a:pt x="14562" y="549"/>
                  </a:cubicBezTo>
                  <a:cubicBezTo>
                    <a:pt x="14561" y="548"/>
                    <a:pt x="14559" y="548"/>
                    <a:pt x="14558" y="547"/>
                  </a:cubicBezTo>
                  <a:close/>
                  <a:moveTo>
                    <a:pt x="19470" y="550"/>
                  </a:moveTo>
                  <a:lnTo>
                    <a:pt x="19470" y="550"/>
                  </a:lnTo>
                  <a:cubicBezTo>
                    <a:pt x="19467" y="550"/>
                    <a:pt x="19412" y="561"/>
                    <a:pt x="19420" y="561"/>
                  </a:cubicBezTo>
                  <a:cubicBezTo>
                    <a:pt x="19459" y="553"/>
                    <a:pt x="19471" y="550"/>
                    <a:pt x="19470" y="550"/>
                  </a:cubicBezTo>
                  <a:close/>
                  <a:moveTo>
                    <a:pt x="17776" y="549"/>
                  </a:moveTo>
                  <a:cubicBezTo>
                    <a:pt x="17776" y="561"/>
                    <a:pt x="17776" y="561"/>
                    <a:pt x="17776" y="572"/>
                  </a:cubicBezTo>
                  <a:cubicBezTo>
                    <a:pt x="17765" y="561"/>
                    <a:pt x="17765" y="549"/>
                    <a:pt x="17776" y="549"/>
                  </a:cubicBezTo>
                  <a:close/>
                  <a:moveTo>
                    <a:pt x="18467" y="406"/>
                  </a:moveTo>
                  <a:cubicBezTo>
                    <a:pt x="18515" y="430"/>
                    <a:pt x="18586" y="453"/>
                    <a:pt x="18622" y="489"/>
                  </a:cubicBezTo>
                  <a:cubicBezTo>
                    <a:pt x="18688" y="565"/>
                    <a:pt x="18557" y="573"/>
                    <a:pt x="18490" y="573"/>
                  </a:cubicBezTo>
                  <a:cubicBezTo>
                    <a:pt x="18473" y="573"/>
                    <a:pt x="18460" y="572"/>
                    <a:pt x="18455" y="572"/>
                  </a:cubicBezTo>
                  <a:cubicBezTo>
                    <a:pt x="18437" y="536"/>
                    <a:pt x="18433" y="513"/>
                    <a:pt x="18448" y="510"/>
                  </a:cubicBezTo>
                  <a:lnTo>
                    <a:pt x="18448" y="510"/>
                  </a:lnTo>
                  <a:cubicBezTo>
                    <a:pt x="18453" y="512"/>
                    <a:pt x="18459" y="513"/>
                    <a:pt x="18467" y="513"/>
                  </a:cubicBezTo>
                  <a:cubicBezTo>
                    <a:pt x="18461" y="511"/>
                    <a:pt x="18456" y="510"/>
                    <a:pt x="18452" y="510"/>
                  </a:cubicBezTo>
                  <a:cubicBezTo>
                    <a:pt x="18450" y="510"/>
                    <a:pt x="18449" y="510"/>
                    <a:pt x="18448" y="510"/>
                  </a:cubicBezTo>
                  <a:lnTo>
                    <a:pt x="18448" y="510"/>
                  </a:lnTo>
                  <a:cubicBezTo>
                    <a:pt x="18421" y="501"/>
                    <a:pt x="18427" y="466"/>
                    <a:pt x="18467" y="406"/>
                  </a:cubicBezTo>
                  <a:close/>
                  <a:moveTo>
                    <a:pt x="17214" y="582"/>
                  </a:moveTo>
                  <a:cubicBezTo>
                    <a:pt x="17215" y="582"/>
                    <a:pt x="17216" y="583"/>
                    <a:pt x="17217" y="584"/>
                  </a:cubicBezTo>
                  <a:cubicBezTo>
                    <a:pt x="17213" y="584"/>
                    <a:pt x="17213" y="583"/>
                    <a:pt x="17214" y="582"/>
                  </a:cubicBezTo>
                  <a:close/>
                  <a:moveTo>
                    <a:pt x="17233" y="562"/>
                  </a:moveTo>
                  <a:cubicBezTo>
                    <a:pt x="17241" y="562"/>
                    <a:pt x="17244" y="568"/>
                    <a:pt x="17217" y="584"/>
                  </a:cubicBezTo>
                  <a:cubicBezTo>
                    <a:pt x="17221" y="580"/>
                    <a:pt x="17221" y="579"/>
                    <a:pt x="17219" y="579"/>
                  </a:cubicBezTo>
                  <a:lnTo>
                    <a:pt x="17219" y="579"/>
                  </a:lnTo>
                  <a:cubicBezTo>
                    <a:pt x="17218" y="579"/>
                    <a:pt x="17216" y="580"/>
                    <a:pt x="17214" y="582"/>
                  </a:cubicBezTo>
                  <a:lnTo>
                    <a:pt x="17214" y="582"/>
                  </a:lnTo>
                  <a:cubicBezTo>
                    <a:pt x="17207" y="570"/>
                    <a:pt x="17224" y="562"/>
                    <a:pt x="17233" y="562"/>
                  </a:cubicBezTo>
                  <a:close/>
                  <a:moveTo>
                    <a:pt x="19443" y="465"/>
                  </a:moveTo>
                  <a:cubicBezTo>
                    <a:pt x="19467" y="465"/>
                    <a:pt x="19658" y="465"/>
                    <a:pt x="19586" y="477"/>
                  </a:cubicBezTo>
                  <a:lnTo>
                    <a:pt x="19646" y="477"/>
                  </a:lnTo>
                  <a:cubicBezTo>
                    <a:pt x="19664" y="476"/>
                    <a:pt x="19680" y="475"/>
                    <a:pt x="19694" y="475"/>
                  </a:cubicBezTo>
                  <a:cubicBezTo>
                    <a:pt x="19695" y="475"/>
                    <a:pt x="19697" y="475"/>
                    <a:pt x="19698" y="475"/>
                  </a:cubicBezTo>
                  <a:lnTo>
                    <a:pt x="19698" y="475"/>
                  </a:lnTo>
                  <a:cubicBezTo>
                    <a:pt x="19683" y="476"/>
                    <a:pt x="19666" y="476"/>
                    <a:pt x="19646" y="477"/>
                  </a:cubicBezTo>
                  <a:cubicBezTo>
                    <a:pt x="19643" y="479"/>
                    <a:pt x="19635" y="482"/>
                    <a:pt x="19622" y="484"/>
                  </a:cubicBezTo>
                  <a:lnTo>
                    <a:pt x="19622" y="484"/>
                  </a:lnTo>
                  <a:cubicBezTo>
                    <a:pt x="19611" y="483"/>
                    <a:pt x="19600" y="482"/>
                    <a:pt x="19589" y="481"/>
                  </a:cubicBezTo>
                  <a:lnTo>
                    <a:pt x="19589" y="481"/>
                  </a:lnTo>
                  <a:cubicBezTo>
                    <a:pt x="19588" y="480"/>
                    <a:pt x="19588" y="479"/>
                    <a:pt x="19586" y="477"/>
                  </a:cubicBezTo>
                  <a:lnTo>
                    <a:pt x="19586" y="477"/>
                  </a:lnTo>
                  <a:cubicBezTo>
                    <a:pt x="19584" y="478"/>
                    <a:pt x="19582" y="480"/>
                    <a:pt x="19580" y="481"/>
                  </a:cubicBezTo>
                  <a:lnTo>
                    <a:pt x="19580" y="481"/>
                  </a:lnTo>
                  <a:cubicBezTo>
                    <a:pt x="19556" y="479"/>
                    <a:pt x="19531" y="478"/>
                    <a:pt x="19505" y="478"/>
                  </a:cubicBezTo>
                  <a:cubicBezTo>
                    <a:pt x="19489" y="478"/>
                    <a:pt x="19473" y="478"/>
                    <a:pt x="19458" y="479"/>
                  </a:cubicBezTo>
                  <a:lnTo>
                    <a:pt x="19458" y="479"/>
                  </a:lnTo>
                  <a:cubicBezTo>
                    <a:pt x="19475" y="486"/>
                    <a:pt x="19507" y="489"/>
                    <a:pt x="19540" y="489"/>
                  </a:cubicBezTo>
                  <a:cubicBezTo>
                    <a:pt x="19570" y="489"/>
                    <a:pt x="19601" y="487"/>
                    <a:pt x="19622" y="484"/>
                  </a:cubicBezTo>
                  <a:lnTo>
                    <a:pt x="19622" y="484"/>
                  </a:lnTo>
                  <a:cubicBezTo>
                    <a:pt x="19656" y="486"/>
                    <a:pt x="19685" y="489"/>
                    <a:pt x="19705" y="489"/>
                  </a:cubicBezTo>
                  <a:cubicBezTo>
                    <a:pt x="19634" y="537"/>
                    <a:pt x="19503" y="549"/>
                    <a:pt x="19420" y="561"/>
                  </a:cubicBezTo>
                  <a:cubicBezTo>
                    <a:pt x="19372" y="561"/>
                    <a:pt x="19324" y="572"/>
                    <a:pt x="19289" y="584"/>
                  </a:cubicBezTo>
                  <a:cubicBezTo>
                    <a:pt x="19300" y="511"/>
                    <a:pt x="19373" y="486"/>
                    <a:pt x="19458" y="479"/>
                  </a:cubicBezTo>
                  <a:lnTo>
                    <a:pt x="19458" y="479"/>
                  </a:lnTo>
                  <a:cubicBezTo>
                    <a:pt x="19449" y="476"/>
                    <a:pt x="19443" y="471"/>
                    <a:pt x="19443" y="465"/>
                  </a:cubicBezTo>
                  <a:close/>
                  <a:moveTo>
                    <a:pt x="18015" y="501"/>
                  </a:moveTo>
                  <a:lnTo>
                    <a:pt x="18015" y="501"/>
                  </a:lnTo>
                  <a:cubicBezTo>
                    <a:pt x="17971" y="544"/>
                    <a:pt x="17928" y="598"/>
                    <a:pt x="17866" y="598"/>
                  </a:cubicBezTo>
                  <a:cubicBezTo>
                    <a:pt x="17860" y="598"/>
                    <a:pt x="17854" y="597"/>
                    <a:pt x="17848" y="596"/>
                  </a:cubicBezTo>
                  <a:cubicBezTo>
                    <a:pt x="17693" y="561"/>
                    <a:pt x="18003" y="501"/>
                    <a:pt x="18015" y="501"/>
                  </a:cubicBezTo>
                  <a:close/>
                  <a:moveTo>
                    <a:pt x="18902" y="517"/>
                  </a:moveTo>
                  <a:cubicBezTo>
                    <a:pt x="18959" y="517"/>
                    <a:pt x="19021" y="531"/>
                    <a:pt x="19027" y="537"/>
                  </a:cubicBezTo>
                  <a:cubicBezTo>
                    <a:pt x="19012" y="532"/>
                    <a:pt x="18999" y="529"/>
                    <a:pt x="18987" y="529"/>
                  </a:cubicBezTo>
                  <a:cubicBezTo>
                    <a:pt x="18971" y="529"/>
                    <a:pt x="18957" y="535"/>
                    <a:pt x="18943" y="549"/>
                  </a:cubicBezTo>
                  <a:cubicBezTo>
                    <a:pt x="18986" y="549"/>
                    <a:pt x="19040" y="544"/>
                    <a:pt x="19093" y="544"/>
                  </a:cubicBezTo>
                  <a:cubicBezTo>
                    <a:pt x="19160" y="544"/>
                    <a:pt x="19225" y="551"/>
                    <a:pt x="19265" y="584"/>
                  </a:cubicBezTo>
                  <a:cubicBezTo>
                    <a:pt x="19169" y="596"/>
                    <a:pt x="19074" y="608"/>
                    <a:pt x="18967" y="608"/>
                  </a:cubicBezTo>
                  <a:cubicBezTo>
                    <a:pt x="18919" y="608"/>
                    <a:pt x="18872" y="608"/>
                    <a:pt x="18824" y="596"/>
                  </a:cubicBezTo>
                  <a:cubicBezTo>
                    <a:pt x="18787" y="534"/>
                    <a:pt x="18841" y="517"/>
                    <a:pt x="18902" y="517"/>
                  </a:cubicBezTo>
                  <a:close/>
                  <a:moveTo>
                    <a:pt x="18193" y="537"/>
                  </a:moveTo>
                  <a:cubicBezTo>
                    <a:pt x="18229" y="561"/>
                    <a:pt x="18181" y="608"/>
                    <a:pt x="18146" y="608"/>
                  </a:cubicBezTo>
                  <a:cubicBezTo>
                    <a:pt x="18134" y="614"/>
                    <a:pt x="18104" y="617"/>
                    <a:pt x="18074" y="617"/>
                  </a:cubicBezTo>
                  <a:cubicBezTo>
                    <a:pt x="18044" y="617"/>
                    <a:pt x="18015" y="614"/>
                    <a:pt x="18003" y="608"/>
                  </a:cubicBezTo>
                  <a:cubicBezTo>
                    <a:pt x="18050" y="561"/>
                    <a:pt x="18122" y="537"/>
                    <a:pt x="18193" y="537"/>
                  </a:cubicBezTo>
                  <a:close/>
                  <a:moveTo>
                    <a:pt x="14559" y="550"/>
                  </a:moveTo>
                  <a:lnTo>
                    <a:pt x="14559" y="550"/>
                  </a:lnTo>
                  <a:cubicBezTo>
                    <a:pt x="14536" y="561"/>
                    <a:pt x="14513" y="561"/>
                    <a:pt x="14490" y="561"/>
                  </a:cubicBezTo>
                  <a:cubicBezTo>
                    <a:pt x="14538" y="596"/>
                    <a:pt x="14586" y="620"/>
                    <a:pt x="14645" y="632"/>
                  </a:cubicBezTo>
                  <a:cubicBezTo>
                    <a:pt x="14635" y="622"/>
                    <a:pt x="14566" y="578"/>
                    <a:pt x="14559" y="550"/>
                  </a:cubicBezTo>
                  <a:close/>
                  <a:moveTo>
                    <a:pt x="19770" y="484"/>
                  </a:moveTo>
                  <a:cubicBezTo>
                    <a:pt x="19874" y="520"/>
                    <a:pt x="19667" y="648"/>
                    <a:pt x="19637" y="648"/>
                  </a:cubicBezTo>
                  <a:cubicBezTo>
                    <a:pt x="19634" y="648"/>
                    <a:pt x="19633" y="647"/>
                    <a:pt x="19634" y="644"/>
                  </a:cubicBezTo>
                  <a:lnTo>
                    <a:pt x="19634" y="644"/>
                  </a:lnTo>
                  <a:cubicBezTo>
                    <a:pt x="19634" y="646"/>
                    <a:pt x="19634" y="646"/>
                    <a:pt x="19635" y="646"/>
                  </a:cubicBezTo>
                  <a:cubicBezTo>
                    <a:pt x="19638" y="646"/>
                    <a:pt x="19646" y="636"/>
                    <a:pt x="19644" y="636"/>
                  </a:cubicBezTo>
                  <a:lnTo>
                    <a:pt x="19644" y="636"/>
                  </a:lnTo>
                  <a:cubicBezTo>
                    <a:pt x="19643" y="636"/>
                    <a:pt x="19640" y="638"/>
                    <a:pt x="19634" y="644"/>
                  </a:cubicBezTo>
                  <a:lnTo>
                    <a:pt x="19634" y="644"/>
                  </a:lnTo>
                  <a:cubicBezTo>
                    <a:pt x="19724" y="554"/>
                    <a:pt x="19802" y="503"/>
                    <a:pt x="19770" y="484"/>
                  </a:cubicBezTo>
                  <a:close/>
                  <a:moveTo>
                    <a:pt x="17848" y="644"/>
                  </a:moveTo>
                  <a:cubicBezTo>
                    <a:pt x="17913" y="650"/>
                    <a:pt x="17934" y="653"/>
                    <a:pt x="17927" y="653"/>
                  </a:cubicBezTo>
                  <a:cubicBezTo>
                    <a:pt x="17919" y="653"/>
                    <a:pt x="17884" y="650"/>
                    <a:pt x="17836" y="644"/>
                  </a:cubicBezTo>
                  <a:close/>
                  <a:moveTo>
                    <a:pt x="19574" y="1061"/>
                  </a:moveTo>
                  <a:cubicBezTo>
                    <a:pt x="19574" y="1067"/>
                    <a:pt x="19574" y="1074"/>
                    <a:pt x="19574" y="1080"/>
                  </a:cubicBezTo>
                  <a:lnTo>
                    <a:pt x="19574" y="1080"/>
                  </a:lnTo>
                  <a:cubicBezTo>
                    <a:pt x="19576" y="1074"/>
                    <a:pt x="19576" y="1067"/>
                    <a:pt x="19574" y="1061"/>
                  </a:cubicBezTo>
                  <a:close/>
                  <a:moveTo>
                    <a:pt x="19574" y="1080"/>
                  </a:moveTo>
                  <a:cubicBezTo>
                    <a:pt x="19570" y="1093"/>
                    <a:pt x="19562" y="1106"/>
                    <a:pt x="19553" y="1119"/>
                  </a:cubicBezTo>
                  <a:lnTo>
                    <a:pt x="19553" y="1119"/>
                  </a:lnTo>
                  <a:cubicBezTo>
                    <a:pt x="19568" y="1110"/>
                    <a:pt x="19572" y="1096"/>
                    <a:pt x="19574" y="1080"/>
                  </a:cubicBezTo>
                  <a:close/>
                  <a:moveTo>
                    <a:pt x="19550" y="1311"/>
                  </a:moveTo>
                  <a:lnTo>
                    <a:pt x="19550" y="1311"/>
                  </a:lnTo>
                  <a:cubicBezTo>
                    <a:pt x="19554" y="1314"/>
                    <a:pt x="19557" y="1316"/>
                    <a:pt x="19560" y="1318"/>
                  </a:cubicBezTo>
                  <a:lnTo>
                    <a:pt x="19560" y="1318"/>
                  </a:lnTo>
                  <a:cubicBezTo>
                    <a:pt x="19559" y="1313"/>
                    <a:pt x="19556" y="1311"/>
                    <a:pt x="19550" y="1311"/>
                  </a:cubicBezTo>
                  <a:close/>
                  <a:moveTo>
                    <a:pt x="19455" y="1418"/>
                  </a:moveTo>
                  <a:cubicBezTo>
                    <a:pt x="19464" y="1419"/>
                    <a:pt x="19470" y="1422"/>
                    <a:pt x="19475" y="1426"/>
                  </a:cubicBezTo>
                  <a:lnTo>
                    <a:pt x="19475" y="1426"/>
                  </a:lnTo>
                  <a:cubicBezTo>
                    <a:pt x="19467" y="1418"/>
                    <a:pt x="19466" y="1418"/>
                    <a:pt x="19455" y="1418"/>
                  </a:cubicBezTo>
                  <a:close/>
                  <a:moveTo>
                    <a:pt x="19475" y="1426"/>
                  </a:moveTo>
                  <a:cubicBezTo>
                    <a:pt x="19476" y="1427"/>
                    <a:pt x="19478" y="1428"/>
                    <a:pt x="19479" y="1430"/>
                  </a:cubicBezTo>
                  <a:cubicBezTo>
                    <a:pt x="19479" y="1430"/>
                    <a:pt x="19479" y="1429"/>
                    <a:pt x="19479" y="1429"/>
                  </a:cubicBezTo>
                  <a:lnTo>
                    <a:pt x="19479" y="1429"/>
                  </a:lnTo>
                  <a:cubicBezTo>
                    <a:pt x="19478" y="1428"/>
                    <a:pt x="19476" y="1427"/>
                    <a:pt x="19475" y="1426"/>
                  </a:cubicBezTo>
                  <a:close/>
                  <a:moveTo>
                    <a:pt x="19558" y="1446"/>
                  </a:moveTo>
                  <a:cubicBezTo>
                    <a:pt x="19560" y="1449"/>
                    <a:pt x="19561" y="1451"/>
                    <a:pt x="19562" y="1454"/>
                  </a:cubicBezTo>
                  <a:cubicBezTo>
                    <a:pt x="19563" y="1451"/>
                    <a:pt x="19564" y="1449"/>
                    <a:pt x="19564" y="1448"/>
                  </a:cubicBezTo>
                  <a:lnTo>
                    <a:pt x="19564" y="1448"/>
                  </a:lnTo>
                  <a:cubicBezTo>
                    <a:pt x="19580" y="1507"/>
                    <a:pt x="19578" y="1534"/>
                    <a:pt x="19565" y="1534"/>
                  </a:cubicBezTo>
                  <a:cubicBezTo>
                    <a:pt x="19561" y="1534"/>
                    <a:pt x="19556" y="1531"/>
                    <a:pt x="19550" y="1525"/>
                  </a:cubicBezTo>
                  <a:cubicBezTo>
                    <a:pt x="19528" y="1491"/>
                    <a:pt x="19537" y="1468"/>
                    <a:pt x="19558" y="1446"/>
                  </a:cubicBezTo>
                  <a:close/>
                  <a:moveTo>
                    <a:pt x="18884" y="2192"/>
                  </a:moveTo>
                  <a:cubicBezTo>
                    <a:pt x="18875" y="2194"/>
                    <a:pt x="18862" y="2212"/>
                    <a:pt x="18848" y="2240"/>
                  </a:cubicBezTo>
                  <a:lnTo>
                    <a:pt x="18848" y="2240"/>
                  </a:lnTo>
                  <a:cubicBezTo>
                    <a:pt x="18860" y="2225"/>
                    <a:pt x="18872" y="2210"/>
                    <a:pt x="18884" y="2192"/>
                  </a:cubicBezTo>
                  <a:close/>
                  <a:moveTo>
                    <a:pt x="19881" y="2556"/>
                  </a:moveTo>
                  <a:lnTo>
                    <a:pt x="19881" y="2556"/>
                  </a:lnTo>
                  <a:cubicBezTo>
                    <a:pt x="19886" y="2566"/>
                    <a:pt x="19891" y="2575"/>
                    <a:pt x="19896" y="2585"/>
                  </a:cubicBezTo>
                  <a:cubicBezTo>
                    <a:pt x="19892" y="2574"/>
                    <a:pt x="19887" y="2565"/>
                    <a:pt x="19881" y="2556"/>
                  </a:cubicBezTo>
                  <a:close/>
                  <a:moveTo>
                    <a:pt x="20789" y="2918"/>
                  </a:moveTo>
                  <a:cubicBezTo>
                    <a:pt x="20787" y="2920"/>
                    <a:pt x="20786" y="2922"/>
                    <a:pt x="20785" y="2924"/>
                  </a:cubicBezTo>
                  <a:lnTo>
                    <a:pt x="20785" y="2924"/>
                  </a:lnTo>
                  <a:cubicBezTo>
                    <a:pt x="20786" y="2922"/>
                    <a:pt x="20788" y="2920"/>
                    <a:pt x="20789" y="2918"/>
                  </a:cubicBezTo>
                  <a:close/>
                  <a:moveTo>
                    <a:pt x="18538" y="2977"/>
                  </a:moveTo>
                  <a:cubicBezTo>
                    <a:pt x="18538" y="2977"/>
                    <a:pt x="18538" y="2978"/>
                    <a:pt x="18537" y="2978"/>
                  </a:cubicBezTo>
                  <a:lnTo>
                    <a:pt x="18537" y="2978"/>
                  </a:lnTo>
                  <a:cubicBezTo>
                    <a:pt x="18538" y="2978"/>
                    <a:pt x="18538" y="2978"/>
                    <a:pt x="18538" y="2978"/>
                  </a:cubicBezTo>
                  <a:cubicBezTo>
                    <a:pt x="18538" y="2977"/>
                    <a:pt x="18538" y="2977"/>
                    <a:pt x="18538" y="2977"/>
                  </a:cubicBezTo>
                  <a:close/>
                  <a:moveTo>
                    <a:pt x="6001" y="3034"/>
                  </a:moveTo>
                  <a:cubicBezTo>
                    <a:pt x="6001" y="3035"/>
                    <a:pt x="6001" y="3036"/>
                    <a:pt x="6001" y="3037"/>
                  </a:cubicBezTo>
                  <a:cubicBezTo>
                    <a:pt x="6001" y="3036"/>
                    <a:pt x="6001" y="3035"/>
                    <a:pt x="6001" y="3034"/>
                  </a:cubicBezTo>
                  <a:close/>
                  <a:moveTo>
                    <a:pt x="20371" y="3716"/>
                  </a:moveTo>
                  <a:cubicBezTo>
                    <a:pt x="20372" y="3716"/>
                    <a:pt x="20372" y="3722"/>
                    <a:pt x="20372" y="3728"/>
                  </a:cubicBezTo>
                  <a:lnTo>
                    <a:pt x="20360" y="3740"/>
                  </a:lnTo>
                  <a:cubicBezTo>
                    <a:pt x="20366" y="3722"/>
                    <a:pt x="20369" y="3716"/>
                    <a:pt x="20371" y="3716"/>
                  </a:cubicBezTo>
                  <a:close/>
                  <a:moveTo>
                    <a:pt x="5477" y="3775"/>
                  </a:moveTo>
                  <a:cubicBezTo>
                    <a:pt x="5477" y="3775"/>
                    <a:pt x="5478" y="3775"/>
                    <a:pt x="5478" y="3775"/>
                  </a:cubicBezTo>
                  <a:cubicBezTo>
                    <a:pt x="5478" y="3775"/>
                    <a:pt x="5478" y="3775"/>
                    <a:pt x="5479" y="3775"/>
                  </a:cubicBezTo>
                  <a:close/>
                  <a:moveTo>
                    <a:pt x="20110" y="3704"/>
                  </a:moveTo>
                  <a:cubicBezTo>
                    <a:pt x="20086" y="3799"/>
                    <a:pt x="20110" y="3870"/>
                    <a:pt x="20039" y="3942"/>
                  </a:cubicBezTo>
                  <a:cubicBezTo>
                    <a:pt x="20047" y="3893"/>
                    <a:pt x="20049" y="3866"/>
                    <a:pt x="20042" y="3866"/>
                  </a:cubicBezTo>
                  <a:lnTo>
                    <a:pt x="20042" y="3866"/>
                  </a:lnTo>
                  <a:cubicBezTo>
                    <a:pt x="20040" y="3866"/>
                    <a:pt x="20036" y="3869"/>
                    <a:pt x="20031" y="3877"/>
                  </a:cubicBezTo>
                  <a:lnTo>
                    <a:pt x="20031" y="3877"/>
                  </a:lnTo>
                  <a:cubicBezTo>
                    <a:pt x="20046" y="3853"/>
                    <a:pt x="20058" y="3817"/>
                    <a:pt x="20057" y="3805"/>
                  </a:cubicBezTo>
                  <a:lnTo>
                    <a:pt x="20057" y="3805"/>
                  </a:lnTo>
                  <a:cubicBezTo>
                    <a:pt x="20058" y="3807"/>
                    <a:pt x="20060" y="3809"/>
                    <a:pt x="20062" y="3811"/>
                  </a:cubicBezTo>
                  <a:cubicBezTo>
                    <a:pt x="20086" y="3775"/>
                    <a:pt x="20098" y="3740"/>
                    <a:pt x="20110" y="3704"/>
                  </a:cubicBezTo>
                  <a:close/>
                  <a:moveTo>
                    <a:pt x="20250" y="3965"/>
                  </a:moveTo>
                  <a:cubicBezTo>
                    <a:pt x="20249" y="3968"/>
                    <a:pt x="20249" y="3972"/>
                    <a:pt x="20249" y="3975"/>
                  </a:cubicBezTo>
                  <a:lnTo>
                    <a:pt x="20249" y="3975"/>
                  </a:lnTo>
                  <a:cubicBezTo>
                    <a:pt x="20251" y="3970"/>
                    <a:pt x="20251" y="3967"/>
                    <a:pt x="20250" y="3965"/>
                  </a:cubicBezTo>
                  <a:close/>
                  <a:moveTo>
                    <a:pt x="20249" y="3975"/>
                  </a:moveTo>
                  <a:lnTo>
                    <a:pt x="20249" y="3975"/>
                  </a:lnTo>
                  <a:cubicBezTo>
                    <a:pt x="20246" y="3983"/>
                    <a:pt x="20240" y="3995"/>
                    <a:pt x="20229" y="4013"/>
                  </a:cubicBezTo>
                  <a:cubicBezTo>
                    <a:pt x="20242" y="4007"/>
                    <a:pt x="20247" y="3993"/>
                    <a:pt x="20249" y="3975"/>
                  </a:cubicBezTo>
                  <a:close/>
                  <a:moveTo>
                    <a:pt x="5644" y="4049"/>
                  </a:moveTo>
                  <a:cubicBezTo>
                    <a:pt x="5643" y="4050"/>
                    <a:pt x="5642" y="4051"/>
                    <a:pt x="5641" y="4052"/>
                  </a:cubicBezTo>
                  <a:lnTo>
                    <a:pt x="5641" y="4052"/>
                  </a:lnTo>
                  <a:cubicBezTo>
                    <a:pt x="5642" y="4051"/>
                    <a:pt x="5643" y="4050"/>
                    <a:pt x="5644" y="4049"/>
                  </a:cubicBezTo>
                  <a:close/>
                  <a:moveTo>
                    <a:pt x="19693" y="4240"/>
                  </a:moveTo>
                  <a:cubicBezTo>
                    <a:pt x="19658" y="4275"/>
                    <a:pt x="19670" y="4299"/>
                    <a:pt x="19646" y="4335"/>
                  </a:cubicBezTo>
                  <a:cubicBezTo>
                    <a:pt x="19655" y="4321"/>
                    <a:pt x="19663" y="4310"/>
                    <a:pt x="19670" y="4304"/>
                  </a:cubicBezTo>
                  <a:lnTo>
                    <a:pt x="19670" y="4304"/>
                  </a:lnTo>
                  <a:cubicBezTo>
                    <a:pt x="19670" y="4307"/>
                    <a:pt x="19670" y="4309"/>
                    <a:pt x="19670" y="4311"/>
                  </a:cubicBezTo>
                  <a:cubicBezTo>
                    <a:pt x="19672" y="4307"/>
                    <a:pt x="19674" y="4303"/>
                    <a:pt x="19677" y="4300"/>
                  </a:cubicBezTo>
                  <a:lnTo>
                    <a:pt x="19677" y="4300"/>
                  </a:lnTo>
                  <a:cubicBezTo>
                    <a:pt x="19675" y="4301"/>
                    <a:pt x="19672" y="4302"/>
                    <a:pt x="19670" y="4304"/>
                  </a:cubicBezTo>
                  <a:lnTo>
                    <a:pt x="19670" y="4304"/>
                  </a:lnTo>
                  <a:cubicBezTo>
                    <a:pt x="19672" y="4283"/>
                    <a:pt x="19683" y="4261"/>
                    <a:pt x="19693" y="4240"/>
                  </a:cubicBezTo>
                  <a:close/>
                  <a:moveTo>
                    <a:pt x="17687" y="4615"/>
                  </a:moveTo>
                  <a:cubicBezTo>
                    <a:pt x="17650" y="4690"/>
                    <a:pt x="17625" y="4743"/>
                    <a:pt x="17622" y="4752"/>
                  </a:cubicBezTo>
                  <a:cubicBezTo>
                    <a:pt x="17640" y="4715"/>
                    <a:pt x="17673" y="4664"/>
                    <a:pt x="17687" y="4615"/>
                  </a:cubicBezTo>
                  <a:close/>
                  <a:moveTo>
                    <a:pt x="19205" y="5073"/>
                  </a:moveTo>
                  <a:cubicBezTo>
                    <a:pt x="19202" y="5082"/>
                    <a:pt x="19201" y="5090"/>
                    <a:pt x="19201" y="5098"/>
                  </a:cubicBezTo>
                  <a:lnTo>
                    <a:pt x="19201" y="5098"/>
                  </a:lnTo>
                  <a:cubicBezTo>
                    <a:pt x="19204" y="5089"/>
                    <a:pt x="19205" y="5081"/>
                    <a:pt x="19205" y="5073"/>
                  </a:cubicBezTo>
                  <a:close/>
                  <a:moveTo>
                    <a:pt x="18848" y="5811"/>
                  </a:moveTo>
                  <a:lnTo>
                    <a:pt x="18848" y="5811"/>
                  </a:lnTo>
                  <a:cubicBezTo>
                    <a:pt x="18855" y="5877"/>
                    <a:pt x="18836" y="5892"/>
                    <a:pt x="18809" y="5892"/>
                  </a:cubicBezTo>
                  <a:cubicBezTo>
                    <a:pt x="18804" y="5892"/>
                    <a:pt x="18798" y="5891"/>
                    <a:pt x="18792" y="5891"/>
                  </a:cubicBezTo>
                  <a:lnTo>
                    <a:pt x="18792" y="5891"/>
                  </a:lnTo>
                  <a:cubicBezTo>
                    <a:pt x="18814" y="5867"/>
                    <a:pt x="18825" y="5834"/>
                    <a:pt x="18848" y="5811"/>
                  </a:cubicBezTo>
                  <a:close/>
                  <a:moveTo>
                    <a:pt x="18658" y="5966"/>
                  </a:moveTo>
                  <a:cubicBezTo>
                    <a:pt x="18658" y="5974"/>
                    <a:pt x="18658" y="5982"/>
                    <a:pt x="18657" y="5991"/>
                  </a:cubicBezTo>
                  <a:lnTo>
                    <a:pt x="18657" y="5991"/>
                  </a:lnTo>
                  <a:cubicBezTo>
                    <a:pt x="18661" y="5977"/>
                    <a:pt x="18661" y="5968"/>
                    <a:pt x="18658" y="5966"/>
                  </a:cubicBezTo>
                  <a:close/>
                  <a:moveTo>
                    <a:pt x="4180" y="6311"/>
                  </a:moveTo>
                  <a:cubicBezTo>
                    <a:pt x="4179" y="6312"/>
                    <a:pt x="4178" y="6312"/>
                    <a:pt x="4177" y="6313"/>
                  </a:cubicBezTo>
                  <a:lnTo>
                    <a:pt x="4177" y="6313"/>
                  </a:lnTo>
                  <a:cubicBezTo>
                    <a:pt x="4178" y="6313"/>
                    <a:pt x="4178" y="6312"/>
                    <a:pt x="4180" y="6311"/>
                  </a:cubicBezTo>
                  <a:close/>
                  <a:moveTo>
                    <a:pt x="16669" y="6407"/>
                  </a:moveTo>
                  <a:cubicBezTo>
                    <a:pt x="16666" y="6409"/>
                    <a:pt x="16661" y="6416"/>
                    <a:pt x="16652" y="6427"/>
                  </a:cubicBezTo>
                  <a:lnTo>
                    <a:pt x="16652" y="6427"/>
                  </a:lnTo>
                  <a:cubicBezTo>
                    <a:pt x="16657" y="6423"/>
                    <a:pt x="16662" y="6416"/>
                    <a:pt x="16669" y="6407"/>
                  </a:cubicBezTo>
                  <a:close/>
                  <a:moveTo>
                    <a:pt x="18366" y="6627"/>
                  </a:moveTo>
                  <a:lnTo>
                    <a:pt x="18366" y="6627"/>
                  </a:lnTo>
                  <a:cubicBezTo>
                    <a:pt x="18344" y="6632"/>
                    <a:pt x="18360" y="6634"/>
                    <a:pt x="18354" y="6641"/>
                  </a:cubicBezTo>
                  <a:lnTo>
                    <a:pt x="18354" y="6641"/>
                  </a:lnTo>
                  <a:cubicBezTo>
                    <a:pt x="18358" y="6637"/>
                    <a:pt x="18362" y="6632"/>
                    <a:pt x="18366" y="6627"/>
                  </a:cubicBezTo>
                  <a:close/>
                  <a:moveTo>
                    <a:pt x="18354" y="6641"/>
                  </a:moveTo>
                  <a:lnTo>
                    <a:pt x="18354" y="6641"/>
                  </a:lnTo>
                  <a:cubicBezTo>
                    <a:pt x="18352" y="6642"/>
                    <a:pt x="18350" y="6644"/>
                    <a:pt x="18348" y="6645"/>
                  </a:cubicBezTo>
                  <a:cubicBezTo>
                    <a:pt x="18351" y="6643"/>
                    <a:pt x="18353" y="6642"/>
                    <a:pt x="18354" y="6641"/>
                  </a:cubicBezTo>
                  <a:close/>
                  <a:moveTo>
                    <a:pt x="18265" y="6764"/>
                  </a:moveTo>
                  <a:cubicBezTo>
                    <a:pt x="18259" y="6769"/>
                    <a:pt x="18259" y="6774"/>
                    <a:pt x="18261" y="6779"/>
                  </a:cubicBezTo>
                  <a:lnTo>
                    <a:pt x="18261" y="6779"/>
                  </a:lnTo>
                  <a:cubicBezTo>
                    <a:pt x="18263" y="6772"/>
                    <a:pt x="18265" y="6766"/>
                    <a:pt x="18265" y="6764"/>
                  </a:cubicBezTo>
                  <a:close/>
                  <a:moveTo>
                    <a:pt x="3501" y="6788"/>
                  </a:moveTo>
                  <a:cubicBezTo>
                    <a:pt x="3491" y="6803"/>
                    <a:pt x="3485" y="6813"/>
                    <a:pt x="3483" y="6820"/>
                  </a:cubicBezTo>
                  <a:lnTo>
                    <a:pt x="3483" y="6820"/>
                  </a:lnTo>
                  <a:cubicBezTo>
                    <a:pt x="3489" y="6809"/>
                    <a:pt x="3495" y="6798"/>
                    <a:pt x="3501" y="6788"/>
                  </a:cubicBezTo>
                  <a:close/>
                  <a:moveTo>
                    <a:pt x="16121" y="6823"/>
                  </a:moveTo>
                  <a:cubicBezTo>
                    <a:pt x="16097" y="6848"/>
                    <a:pt x="16089" y="6872"/>
                    <a:pt x="16094" y="6892"/>
                  </a:cubicBezTo>
                  <a:lnTo>
                    <a:pt x="16094" y="6892"/>
                  </a:lnTo>
                  <a:cubicBezTo>
                    <a:pt x="16104" y="6869"/>
                    <a:pt x="16113" y="6846"/>
                    <a:pt x="16121" y="6823"/>
                  </a:cubicBezTo>
                  <a:close/>
                  <a:moveTo>
                    <a:pt x="3739" y="6871"/>
                  </a:moveTo>
                  <a:cubicBezTo>
                    <a:pt x="3734" y="6878"/>
                    <a:pt x="3730" y="6885"/>
                    <a:pt x="3725" y="6892"/>
                  </a:cubicBezTo>
                  <a:lnTo>
                    <a:pt x="3725" y="6892"/>
                  </a:lnTo>
                  <a:cubicBezTo>
                    <a:pt x="3730" y="6887"/>
                    <a:pt x="3735" y="6880"/>
                    <a:pt x="3739" y="6871"/>
                  </a:cubicBezTo>
                  <a:close/>
                  <a:moveTo>
                    <a:pt x="18253" y="6855"/>
                  </a:moveTo>
                  <a:cubicBezTo>
                    <a:pt x="18272" y="6855"/>
                    <a:pt x="18217" y="6918"/>
                    <a:pt x="18217" y="6918"/>
                  </a:cubicBezTo>
                  <a:cubicBezTo>
                    <a:pt x="18229" y="6895"/>
                    <a:pt x="18229" y="6871"/>
                    <a:pt x="18241" y="6859"/>
                  </a:cubicBezTo>
                  <a:cubicBezTo>
                    <a:pt x="18247" y="6856"/>
                    <a:pt x="18251" y="6855"/>
                    <a:pt x="18253" y="6855"/>
                  </a:cubicBezTo>
                  <a:close/>
                  <a:moveTo>
                    <a:pt x="3048" y="7538"/>
                  </a:moveTo>
                  <a:cubicBezTo>
                    <a:pt x="3041" y="7545"/>
                    <a:pt x="3036" y="7553"/>
                    <a:pt x="3032" y="7560"/>
                  </a:cubicBezTo>
                  <a:lnTo>
                    <a:pt x="3032" y="7560"/>
                  </a:lnTo>
                  <a:cubicBezTo>
                    <a:pt x="3040" y="7549"/>
                    <a:pt x="3045" y="7542"/>
                    <a:pt x="3048" y="7538"/>
                  </a:cubicBezTo>
                  <a:close/>
                  <a:moveTo>
                    <a:pt x="17717" y="8169"/>
                  </a:moveTo>
                  <a:cubicBezTo>
                    <a:pt x="17707" y="8198"/>
                    <a:pt x="17697" y="8227"/>
                    <a:pt x="17688" y="8257"/>
                  </a:cubicBezTo>
                  <a:lnTo>
                    <a:pt x="17688" y="8257"/>
                  </a:lnTo>
                  <a:cubicBezTo>
                    <a:pt x="17684" y="8256"/>
                    <a:pt x="17680" y="8256"/>
                    <a:pt x="17676" y="8256"/>
                  </a:cubicBezTo>
                  <a:cubicBezTo>
                    <a:pt x="17663" y="8256"/>
                    <a:pt x="17645" y="8258"/>
                    <a:pt x="17635" y="8261"/>
                  </a:cubicBezTo>
                  <a:lnTo>
                    <a:pt x="17635" y="8261"/>
                  </a:lnTo>
                  <a:cubicBezTo>
                    <a:pt x="17648" y="8236"/>
                    <a:pt x="17671" y="8191"/>
                    <a:pt x="17717" y="8169"/>
                  </a:cubicBezTo>
                  <a:close/>
                  <a:moveTo>
                    <a:pt x="15546" y="8429"/>
                  </a:moveTo>
                  <a:lnTo>
                    <a:pt x="15546" y="8429"/>
                  </a:lnTo>
                  <a:cubicBezTo>
                    <a:pt x="15543" y="8434"/>
                    <a:pt x="15540" y="8438"/>
                    <a:pt x="15538" y="8442"/>
                  </a:cubicBezTo>
                  <a:cubicBezTo>
                    <a:pt x="15538" y="8442"/>
                    <a:pt x="15541" y="8437"/>
                    <a:pt x="15546" y="8429"/>
                  </a:cubicBezTo>
                  <a:close/>
                  <a:moveTo>
                    <a:pt x="17736" y="8467"/>
                  </a:moveTo>
                  <a:lnTo>
                    <a:pt x="17736" y="8467"/>
                  </a:lnTo>
                  <a:cubicBezTo>
                    <a:pt x="17734" y="8471"/>
                    <a:pt x="17731" y="8475"/>
                    <a:pt x="17729" y="8478"/>
                  </a:cubicBezTo>
                  <a:cubicBezTo>
                    <a:pt x="17732" y="8475"/>
                    <a:pt x="17734" y="8471"/>
                    <a:pt x="17736" y="8467"/>
                  </a:cubicBezTo>
                  <a:close/>
                  <a:moveTo>
                    <a:pt x="15419" y="8609"/>
                  </a:moveTo>
                  <a:lnTo>
                    <a:pt x="15419" y="8609"/>
                  </a:lnTo>
                  <a:cubicBezTo>
                    <a:pt x="15416" y="8613"/>
                    <a:pt x="15413" y="8617"/>
                    <a:pt x="15410" y="8622"/>
                  </a:cubicBezTo>
                  <a:lnTo>
                    <a:pt x="15410" y="8622"/>
                  </a:lnTo>
                  <a:cubicBezTo>
                    <a:pt x="15409" y="8624"/>
                    <a:pt x="15408" y="8626"/>
                    <a:pt x="15407" y="8629"/>
                  </a:cubicBezTo>
                  <a:lnTo>
                    <a:pt x="15407" y="8629"/>
                  </a:lnTo>
                  <a:cubicBezTo>
                    <a:pt x="15411" y="8622"/>
                    <a:pt x="15415" y="8616"/>
                    <a:pt x="15419" y="8609"/>
                  </a:cubicBezTo>
                  <a:close/>
                  <a:moveTo>
                    <a:pt x="15407" y="8629"/>
                  </a:moveTo>
                  <a:cubicBezTo>
                    <a:pt x="15391" y="8657"/>
                    <a:pt x="15383" y="8685"/>
                    <a:pt x="15383" y="8704"/>
                  </a:cubicBezTo>
                  <a:cubicBezTo>
                    <a:pt x="15389" y="8682"/>
                    <a:pt x="15397" y="8656"/>
                    <a:pt x="15407" y="8629"/>
                  </a:cubicBezTo>
                  <a:close/>
                  <a:moveTo>
                    <a:pt x="17455" y="8835"/>
                  </a:moveTo>
                  <a:cubicBezTo>
                    <a:pt x="17451" y="8839"/>
                    <a:pt x="17443" y="8848"/>
                    <a:pt x="17432" y="8861"/>
                  </a:cubicBezTo>
                  <a:lnTo>
                    <a:pt x="17432" y="8861"/>
                  </a:lnTo>
                  <a:cubicBezTo>
                    <a:pt x="17436" y="8858"/>
                    <a:pt x="17443" y="8850"/>
                    <a:pt x="17455" y="8835"/>
                  </a:cubicBezTo>
                  <a:close/>
                  <a:moveTo>
                    <a:pt x="2179" y="8835"/>
                  </a:moveTo>
                  <a:cubicBezTo>
                    <a:pt x="2170" y="8845"/>
                    <a:pt x="2162" y="8855"/>
                    <a:pt x="2155" y="8864"/>
                  </a:cubicBezTo>
                  <a:lnTo>
                    <a:pt x="2155" y="8864"/>
                  </a:lnTo>
                  <a:cubicBezTo>
                    <a:pt x="2165" y="8852"/>
                    <a:pt x="2173" y="8843"/>
                    <a:pt x="2179" y="8835"/>
                  </a:cubicBezTo>
                  <a:close/>
                  <a:moveTo>
                    <a:pt x="17366" y="9035"/>
                  </a:moveTo>
                  <a:cubicBezTo>
                    <a:pt x="17361" y="9035"/>
                    <a:pt x="17356" y="9039"/>
                    <a:pt x="17349" y="9045"/>
                  </a:cubicBezTo>
                  <a:lnTo>
                    <a:pt x="17349" y="9045"/>
                  </a:lnTo>
                  <a:cubicBezTo>
                    <a:pt x="17356" y="9044"/>
                    <a:pt x="17363" y="9041"/>
                    <a:pt x="17372" y="9038"/>
                  </a:cubicBezTo>
                  <a:cubicBezTo>
                    <a:pt x="17370" y="9036"/>
                    <a:pt x="17368" y="9035"/>
                    <a:pt x="17366" y="9035"/>
                  </a:cubicBezTo>
                  <a:close/>
                  <a:moveTo>
                    <a:pt x="2391" y="8978"/>
                  </a:moveTo>
                  <a:cubicBezTo>
                    <a:pt x="2394" y="8978"/>
                    <a:pt x="2388" y="8996"/>
                    <a:pt x="2382" y="9014"/>
                  </a:cubicBezTo>
                  <a:lnTo>
                    <a:pt x="2346" y="9050"/>
                  </a:lnTo>
                  <a:cubicBezTo>
                    <a:pt x="2376" y="8996"/>
                    <a:pt x="2388" y="8978"/>
                    <a:pt x="2391" y="8978"/>
                  </a:cubicBezTo>
                  <a:close/>
                  <a:moveTo>
                    <a:pt x="16872" y="9276"/>
                  </a:moveTo>
                  <a:cubicBezTo>
                    <a:pt x="16864" y="9276"/>
                    <a:pt x="16861" y="9280"/>
                    <a:pt x="16863" y="9284"/>
                  </a:cubicBezTo>
                  <a:lnTo>
                    <a:pt x="16863" y="9284"/>
                  </a:lnTo>
                  <a:cubicBezTo>
                    <a:pt x="16865" y="9283"/>
                    <a:pt x="16868" y="9280"/>
                    <a:pt x="16872" y="9276"/>
                  </a:cubicBezTo>
                  <a:close/>
                  <a:moveTo>
                    <a:pt x="16860" y="9276"/>
                  </a:moveTo>
                  <a:cubicBezTo>
                    <a:pt x="16860" y="9281"/>
                    <a:pt x="16860" y="9284"/>
                    <a:pt x="16861" y="9285"/>
                  </a:cubicBezTo>
                  <a:lnTo>
                    <a:pt x="16861" y="9285"/>
                  </a:lnTo>
                  <a:cubicBezTo>
                    <a:pt x="16861" y="9282"/>
                    <a:pt x="16860" y="9279"/>
                    <a:pt x="16860" y="9276"/>
                  </a:cubicBezTo>
                  <a:close/>
                  <a:moveTo>
                    <a:pt x="16860" y="9288"/>
                  </a:moveTo>
                  <a:lnTo>
                    <a:pt x="16860" y="9288"/>
                  </a:lnTo>
                  <a:cubicBezTo>
                    <a:pt x="16848" y="9300"/>
                    <a:pt x="16836" y="9324"/>
                    <a:pt x="16824" y="9347"/>
                  </a:cubicBezTo>
                  <a:cubicBezTo>
                    <a:pt x="16848" y="9324"/>
                    <a:pt x="16860" y="9312"/>
                    <a:pt x="16860" y="9288"/>
                  </a:cubicBezTo>
                  <a:close/>
                  <a:moveTo>
                    <a:pt x="16860" y="9395"/>
                  </a:moveTo>
                  <a:cubicBezTo>
                    <a:pt x="16860" y="9419"/>
                    <a:pt x="16860" y="9431"/>
                    <a:pt x="16860" y="9455"/>
                  </a:cubicBezTo>
                  <a:cubicBezTo>
                    <a:pt x="16824" y="9431"/>
                    <a:pt x="16860" y="9419"/>
                    <a:pt x="16860" y="9395"/>
                  </a:cubicBezTo>
                  <a:close/>
                  <a:moveTo>
                    <a:pt x="16842" y="9491"/>
                  </a:moveTo>
                  <a:cubicBezTo>
                    <a:pt x="16843" y="9491"/>
                    <a:pt x="16837" y="9501"/>
                    <a:pt x="16824" y="9514"/>
                  </a:cubicBezTo>
                  <a:cubicBezTo>
                    <a:pt x="16835" y="9498"/>
                    <a:pt x="16841" y="9491"/>
                    <a:pt x="16842" y="9491"/>
                  </a:cubicBezTo>
                  <a:close/>
                  <a:moveTo>
                    <a:pt x="1870" y="9276"/>
                  </a:moveTo>
                  <a:cubicBezTo>
                    <a:pt x="1837" y="9308"/>
                    <a:pt x="1708" y="9534"/>
                    <a:pt x="1683" y="9534"/>
                  </a:cubicBezTo>
                  <a:cubicBezTo>
                    <a:pt x="1681" y="9534"/>
                    <a:pt x="1679" y="9532"/>
                    <a:pt x="1679" y="9526"/>
                  </a:cubicBezTo>
                  <a:cubicBezTo>
                    <a:pt x="1677" y="9544"/>
                    <a:pt x="1673" y="9562"/>
                    <a:pt x="1669" y="9579"/>
                  </a:cubicBezTo>
                  <a:lnTo>
                    <a:pt x="1669" y="9579"/>
                  </a:lnTo>
                  <a:cubicBezTo>
                    <a:pt x="1750" y="9456"/>
                    <a:pt x="1845" y="9331"/>
                    <a:pt x="1870" y="9276"/>
                  </a:cubicBezTo>
                  <a:close/>
                  <a:moveTo>
                    <a:pt x="17025" y="9521"/>
                  </a:moveTo>
                  <a:cubicBezTo>
                    <a:pt x="17037" y="9521"/>
                    <a:pt x="17032" y="9570"/>
                    <a:pt x="16979" y="9716"/>
                  </a:cubicBezTo>
                  <a:cubicBezTo>
                    <a:pt x="16916" y="9701"/>
                    <a:pt x="17003" y="9521"/>
                    <a:pt x="17025" y="9521"/>
                  </a:cubicBezTo>
                  <a:close/>
                  <a:moveTo>
                    <a:pt x="1669" y="9579"/>
                  </a:moveTo>
                  <a:cubicBezTo>
                    <a:pt x="1613" y="9663"/>
                    <a:pt x="1564" y="9745"/>
                    <a:pt x="1548" y="9803"/>
                  </a:cubicBezTo>
                  <a:lnTo>
                    <a:pt x="1548" y="9803"/>
                  </a:lnTo>
                  <a:cubicBezTo>
                    <a:pt x="1600" y="9730"/>
                    <a:pt x="1647" y="9657"/>
                    <a:pt x="1669" y="9579"/>
                  </a:cubicBezTo>
                  <a:close/>
                  <a:moveTo>
                    <a:pt x="16932" y="9868"/>
                  </a:moveTo>
                  <a:lnTo>
                    <a:pt x="16932" y="9868"/>
                  </a:lnTo>
                  <a:cubicBezTo>
                    <a:pt x="16932" y="9869"/>
                    <a:pt x="16931" y="9870"/>
                    <a:pt x="16931" y="9871"/>
                  </a:cubicBezTo>
                  <a:cubicBezTo>
                    <a:pt x="16931" y="9871"/>
                    <a:pt x="16932" y="9870"/>
                    <a:pt x="16932" y="9868"/>
                  </a:cubicBezTo>
                  <a:close/>
                  <a:moveTo>
                    <a:pt x="16479" y="9966"/>
                  </a:moveTo>
                  <a:cubicBezTo>
                    <a:pt x="16479" y="9972"/>
                    <a:pt x="16476" y="9975"/>
                    <a:pt x="16474" y="9975"/>
                  </a:cubicBezTo>
                  <a:cubicBezTo>
                    <a:pt x="16473" y="9975"/>
                    <a:pt x="16473" y="9972"/>
                    <a:pt x="16479" y="9966"/>
                  </a:cubicBezTo>
                  <a:close/>
                  <a:moveTo>
                    <a:pt x="1298" y="10109"/>
                  </a:moveTo>
                  <a:cubicBezTo>
                    <a:pt x="1292" y="10119"/>
                    <a:pt x="1287" y="10130"/>
                    <a:pt x="1283" y="10142"/>
                  </a:cubicBezTo>
                  <a:lnTo>
                    <a:pt x="1283" y="10142"/>
                  </a:lnTo>
                  <a:cubicBezTo>
                    <a:pt x="1288" y="10131"/>
                    <a:pt x="1293" y="10120"/>
                    <a:pt x="1298" y="10109"/>
                  </a:cubicBezTo>
                  <a:close/>
                  <a:moveTo>
                    <a:pt x="16729" y="10133"/>
                  </a:moveTo>
                  <a:cubicBezTo>
                    <a:pt x="16729" y="10140"/>
                    <a:pt x="16725" y="10147"/>
                    <a:pt x="16724" y="10147"/>
                  </a:cubicBezTo>
                  <a:cubicBezTo>
                    <a:pt x="16723" y="10147"/>
                    <a:pt x="16724" y="10143"/>
                    <a:pt x="16729" y="10133"/>
                  </a:cubicBezTo>
                  <a:close/>
                  <a:moveTo>
                    <a:pt x="16193" y="10454"/>
                  </a:moveTo>
                  <a:lnTo>
                    <a:pt x="16193" y="10454"/>
                  </a:lnTo>
                  <a:cubicBezTo>
                    <a:pt x="16193" y="10454"/>
                    <a:pt x="16193" y="10454"/>
                    <a:pt x="16193" y="10455"/>
                  </a:cubicBezTo>
                  <a:cubicBezTo>
                    <a:pt x="16193" y="10456"/>
                    <a:pt x="16193" y="10458"/>
                    <a:pt x="16193" y="10460"/>
                  </a:cubicBezTo>
                  <a:lnTo>
                    <a:pt x="16193" y="10460"/>
                  </a:lnTo>
                  <a:cubicBezTo>
                    <a:pt x="16194" y="10456"/>
                    <a:pt x="16194" y="10454"/>
                    <a:pt x="16193" y="10454"/>
                  </a:cubicBezTo>
                  <a:close/>
                  <a:moveTo>
                    <a:pt x="16479" y="10382"/>
                  </a:moveTo>
                  <a:cubicBezTo>
                    <a:pt x="16479" y="10382"/>
                    <a:pt x="16487" y="10465"/>
                    <a:pt x="16475" y="10465"/>
                  </a:cubicBezTo>
                  <a:cubicBezTo>
                    <a:pt x="16473" y="10465"/>
                    <a:pt x="16470" y="10462"/>
                    <a:pt x="16467" y="10455"/>
                  </a:cubicBezTo>
                  <a:cubicBezTo>
                    <a:pt x="16479" y="10431"/>
                    <a:pt x="16479" y="10407"/>
                    <a:pt x="16479" y="10383"/>
                  </a:cubicBezTo>
                  <a:cubicBezTo>
                    <a:pt x="16479" y="10383"/>
                    <a:pt x="16479" y="10382"/>
                    <a:pt x="16479" y="10382"/>
                  </a:cubicBezTo>
                  <a:close/>
                  <a:moveTo>
                    <a:pt x="14407" y="10455"/>
                  </a:moveTo>
                  <a:lnTo>
                    <a:pt x="14407" y="10455"/>
                  </a:lnTo>
                  <a:cubicBezTo>
                    <a:pt x="14395" y="10502"/>
                    <a:pt x="14359" y="10562"/>
                    <a:pt x="14312" y="10621"/>
                  </a:cubicBezTo>
                  <a:cubicBezTo>
                    <a:pt x="14336" y="10574"/>
                    <a:pt x="14371" y="10514"/>
                    <a:pt x="14407" y="10455"/>
                  </a:cubicBezTo>
                  <a:close/>
                  <a:moveTo>
                    <a:pt x="16082" y="10677"/>
                  </a:moveTo>
                  <a:cubicBezTo>
                    <a:pt x="16072" y="10677"/>
                    <a:pt x="16062" y="10679"/>
                    <a:pt x="16050" y="10681"/>
                  </a:cubicBezTo>
                  <a:cubicBezTo>
                    <a:pt x="16054" y="10685"/>
                    <a:pt x="16058" y="10686"/>
                    <a:pt x="16062" y="10686"/>
                  </a:cubicBezTo>
                  <a:cubicBezTo>
                    <a:pt x="16068" y="10686"/>
                    <a:pt x="16075" y="10683"/>
                    <a:pt x="16082" y="10677"/>
                  </a:cubicBezTo>
                  <a:close/>
                  <a:moveTo>
                    <a:pt x="14183" y="10686"/>
                  </a:moveTo>
                  <a:lnTo>
                    <a:pt x="14183" y="10686"/>
                  </a:lnTo>
                  <a:cubicBezTo>
                    <a:pt x="14181" y="10692"/>
                    <a:pt x="14181" y="10698"/>
                    <a:pt x="14181" y="10705"/>
                  </a:cubicBezTo>
                  <a:cubicBezTo>
                    <a:pt x="14182" y="10698"/>
                    <a:pt x="14182" y="10691"/>
                    <a:pt x="14183" y="10686"/>
                  </a:cubicBezTo>
                  <a:close/>
                  <a:moveTo>
                    <a:pt x="13990" y="10848"/>
                  </a:moveTo>
                  <a:lnTo>
                    <a:pt x="13990" y="10848"/>
                  </a:lnTo>
                  <a:cubicBezTo>
                    <a:pt x="13985" y="10855"/>
                    <a:pt x="13980" y="10862"/>
                    <a:pt x="13976" y="10870"/>
                  </a:cubicBezTo>
                  <a:lnTo>
                    <a:pt x="13976" y="10870"/>
                  </a:lnTo>
                  <a:cubicBezTo>
                    <a:pt x="13981" y="10861"/>
                    <a:pt x="13986" y="10854"/>
                    <a:pt x="13990" y="10848"/>
                  </a:cubicBezTo>
                  <a:close/>
                  <a:moveTo>
                    <a:pt x="16133" y="10740"/>
                  </a:moveTo>
                  <a:lnTo>
                    <a:pt x="16133" y="10740"/>
                  </a:lnTo>
                  <a:cubicBezTo>
                    <a:pt x="16163" y="10760"/>
                    <a:pt x="16202" y="10781"/>
                    <a:pt x="16242" y="10801"/>
                  </a:cubicBezTo>
                  <a:lnTo>
                    <a:pt x="16242" y="10801"/>
                  </a:lnTo>
                  <a:cubicBezTo>
                    <a:pt x="16243" y="10800"/>
                    <a:pt x="16244" y="10800"/>
                    <a:pt x="16245" y="10800"/>
                  </a:cubicBezTo>
                  <a:cubicBezTo>
                    <a:pt x="16249" y="10800"/>
                    <a:pt x="16256" y="10803"/>
                    <a:pt x="16264" y="10812"/>
                  </a:cubicBezTo>
                  <a:cubicBezTo>
                    <a:pt x="16257" y="10808"/>
                    <a:pt x="16249" y="10804"/>
                    <a:pt x="16242" y="10801"/>
                  </a:cubicBezTo>
                  <a:lnTo>
                    <a:pt x="16242" y="10801"/>
                  </a:lnTo>
                  <a:cubicBezTo>
                    <a:pt x="16234" y="10803"/>
                    <a:pt x="16237" y="10818"/>
                    <a:pt x="16249" y="10818"/>
                  </a:cubicBezTo>
                  <a:cubicBezTo>
                    <a:pt x="16253" y="10818"/>
                    <a:pt x="16258" y="10816"/>
                    <a:pt x="16264" y="10812"/>
                  </a:cubicBezTo>
                  <a:lnTo>
                    <a:pt x="16264" y="10812"/>
                  </a:lnTo>
                  <a:cubicBezTo>
                    <a:pt x="16217" y="10848"/>
                    <a:pt x="16181" y="10871"/>
                    <a:pt x="16145" y="10895"/>
                  </a:cubicBezTo>
                  <a:cubicBezTo>
                    <a:pt x="16133" y="10859"/>
                    <a:pt x="16121" y="10788"/>
                    <a:pt x="16133" y="10740"/>
                  </a:cubicBezTo>
                  <a:close/>
                  <a:moveTo>
                    <a:pt x="9716" y="11157"/>
                  </a:moveTo>
                  <a:cubicBezTo>
                    <a:pt x="9720" y="11158"/>
                    <a:pt x="9727" y="11158"/>
                    <a:pt x="9736" y="11159"/>
                  </a:cubicBezTo>
                  <a:lnTo>
                    <a:pt x="9736" y="11159"/>
                  </a:lnTo>
                  <a:cubicBezTo>
                    <a:pt x="9730" y="11158"/>
                    <a:pt x="9724" y="11157"/>
                    <a:pt x="9716" y="11157"/>
                  </a:cubicBezTo>
                  <a:close/>
                  <a:moveTo>
                    <a:pt x="3990" y="11251"/>
                  </a:moveTo>
                  <a:cubicBezTo>
                    <a:pt x="3978" y="11252"/>
                    <a:pt x="3966" y="11252"/>
                    <a:pt x="3953" y="11252"/>
                  </a:cubicBezTo>
                  <a:cubicBezTo>
                    <a:pt x="3966" y="11252"/>
                    <a:pt x="3979" y="11252"/>
                    <a:pt x="3990" y="11251"/>
                  </a:cubicBezTo>
                  <a:close/>
                  <a:moveTo>
                    <a:pt x="6763" y="11359"/>
                  </a:moveTo>
                  <a:cubicBezTo>
                    <a:pt x="6763" y="11359"/>
                    <a:pt x="6763" y="11359"/>
                    <a:pt x="6763" y="11360"/>
                  </a:cubicBezTo>
                  <a:cubicBezTo>
                    <a:pt x="6763" y="11359"/>
                    <a:pt x="6763" y="11359"/>
                    <a:pt x="6763" y="11359"/>
                  </a:cubicBezTo>
                  <a:close/>
                  <a:moveTo>
                    <a:pt x="449" y="11494"/>
                  </a:moveTo>
                  <a:cubicBezTo>
                    <a:pt x="451" y="11494"/>
                    <a:pt x="455" y="11496"/>
                    <a:pt x="465" y="11502"/>
                  </a:cubicBezTo>
                  <a:cubicBezTo>
                    <a:pt x="465" y="11504"/>
                    <a:pt x="464" y="11505"/>
                    <a:pt x="463" y="11505"/>
                  </a:cubicBezTo>
                  <a:cubicBezTo>
                    <a:pt x="458" y="11505"/>
                    <a:pt x="446" y="11494"/>
                    <a:pt x="449" y="11494"/>
                  </a:cubicBezTo>
                  <a:close/>
                  <a:moveTo>
                    <a:pt x="10158" y="11472"/>
                  </a:moveTo>
                  <a:cubicBezTo>
                    <a:pt x="10199" y="11472"/>
                    <a:pt x="10243" y="11487"/>
                    <a:pt x="10311" y="11502"/>
                  </a:cubicBezTo>
                  <a:cubicBezTo>
                    <a:pt x="10281" y="11502"/>
                    <a:pt x="10234" y="11505"/>
                    <a:pt x="10189" y="11505"/>
                  </a:cubicBezTo>
                  <a:cubicBezTo>
                    <a:pt x="10145" y="11505"/>
                    <a:pt x="10103" y="11502"/>
                    <a:pt x="10085" y="11490"/>
                  </a:cubicBezTo>
                  <a:cubicBezTo>
                    <a:pt x="10111" y="11477"/>
                    <a:pt x="10134" y="11472"/>
                    <a:pt x="10158" y="11472"/>
                  </a:cubicBezTo>
                  <a:close/>
                  <a:moveTo>
                    <a:pt x="12371" y="11597"/>
                  </a:moveTo>
                  <a:cubicBezTo>
                    <a:pt x="12358" y="11601"/>
                    <a:pt x="12346" y="11605"/>
                    <a:pt x="12335" y="11610"/>
                  </a:cubicBezTo>
                  <a:cubicBezTo>
                    <a:pt x="12351" y="11610"/>
                    <a:pt x="12362" y="11604"/>
                    <a:pt x="12371" y="11597"/>
                  </a:cubicBezTo>
                  <a:close/>
                  <a:moveTo>
                    <a:pt x="11481" y="11608"/>
                  </a:moveTo>
                  <a:lnTo>
                    <a:pt x="11481" y="11608"/>
                  </a:lnTo>
                  <a:cubicBezTo>
                    <a:pt x="11493" y="11613"/>
                    <a:pt x="11505" y="11617"/>
                    <a:pt x="11514" y="11621"/>
                  </a:cubicBezTo>
                  <a:cubicBezTo>
                    <a:pt x="11514" y="11619"/>
                    <a:pt x="11501" y="11614"/>
                    <a:pt x="11481" y="11608"/>
                  </a:cubicBezTo>
                  <a:close/>
                  <a:moveTo>
                    <a:pt x="13062" y="11633"/>
                  </a:moveTo>
                  <a:lnTo>
                    <a:pt x="13062" y="11633"/>
                  </a:lnTo>
                  <a:cubicBezTo>
                    <a:pt x="13064" y="11636"/>
                    <a:pt x="13067" y="11643"/>
                    <a:pt x="13070" y="11653"/>
                  </a:cubicBezTo>
                  <a:lnTo>
                    <a:pt x="13070" y="11653"/>
                  </a:lnTo>
                  <a:cubicBezTo>
                    <a:pt x="13072" y="11648"/>
                    <a:pt x="13070" y="11642"/>
                    <a:pt x="13062" y="11633"/>
                  </a:cubicBezTo>
                  <a:close/>
                  <a:moveTo>
                    <a:pt x="263" y="11709"/>
                  </a:moveTo>
                  <a:cubicBezTo>
                    <a:pt x="258" y="11709"/>
                    <a:pt x="254" y="11713"/>
                    <a:pt x="268" y="11716"/>
                  </a:cubicBezTo>
                  <a:lnTo>
                    <a:pt x="268" y="11716"/>
                  </a:lnTo>
                  <a:cubicBezTo>
                    <a:pt x="269" y="11711"/>
                    <a:pt x="266" y="11709"/>
                    <a:pt x="263" y="11709"/>
                  </a:cubicBezTo>
                  <a:close/>
                  <a:moveTo>
                    <a:pt x="600" y="11751"/>
                  </a:moveTo>
                  <a:cubicBezTo>
                    <a:pt x="603" y="11751"/>
                    <a:pt x="605" y="11752"/>
                    <a:pt x="607" y="11752"/>
                  </a:cubicBezTo>
                  <a:lnTo>
                    <a:pt x="607" y="11752"/>
                  </a:lnTo>
                  <a:cubicBezTo>
                    <a:pt x="604" y="11752"/>
                    <a:pt x="602" y="11751"/>
                    <a:pt x="600" y="11751"/>
                  </a:cubicBezTo>
                  <a:close/>
                  <a:moveTo>
                    <a:pt x="13081" y="11767"/>
                  </a:moveTo>
                  <a:cubicBezTo>
                    <a:pt x="13076" y="11767"/>
                    <a:pt x="13073" y="11770"/>
                    <a:pt x="13073" y="11776"/>
                  </a:cubicBezTo>
                  <a:cubicBezTo>
                    <a:pt x="13078" y="11772"/>
                    <a:pt x="13082" y="11770"/>
                    <a:pt x="13086" y="11768"/>
                  </a:cubicBezTo>
                  <a:lnTo>
                    <a:pt x="13086" y="11768"/>
                  </a:lnTo>
                  <a:cubicBezTo>
                    <a:pt x="13089" y="11770"/>
                    <a:pt x="13093" y="11772"/>
                    <a:pt x="13097" y="11776"/>
                  </a:cubicBezTo>
                  <a:cubicBezTo>
                    <a:pt x="13094" y="11773"/>
                    <a:pt x="13091" y="11770"/>
                    <a:pt x="13089" y="11767"/>
                  </a:cubicBezTo>
                  <a:lnTo>
                    <a:pt x="13089" y="11767"/>
                  </a:lnTo>
                  <a:cubicBezTo>
                    <a:pt x="13088" y="11768"/>
                    <a:pt x="13087" y="11768"/>
                    <a:pt x="13086" y="11768"/>
                  </a:cubicBezTo>
                  <a:lnTo>
                    <a:pt x="13086" y="11768"/>
                  </a:lnTo>
                  <a:cubicBezTo>
                    <a:pt x="13084" y="11768"/>
                    <a:pt x="13082" y="11767"/>
                    <a:pt x="13081" y="11767"/>
                  </a:cubicBezTo>
                  <a:close/>
                  <a:moveTo>
                    <a:pt x="13106" y="11773"/>
                  </a:moveTo>
                  <a:lnTo>
                    <a:pt x="13106" y="11773"/>
                  </a:lnTo>
                  <a:cubicBezTo>
                    <a:pt x="13107" y="11775"/>
                    <a:pt x="13108" y="11776"/>
                    <a:pt x="13109" y="11776"/>
                  </a:cubicBezTo>
                  <a:cubicBezTo>
                    <a:pt x="13108" y="11775"/>
                    <a:pt x="13107" y="11774"/>
                    <a:pt x="13106" y="11773"/>
                  </a:cubicBezTo>
                  <a:close/>
                  <a:moveTo>
                    <a:pt x="12974" y="11773"/>
                  </a:moveTo>
                  <a:lnTo>
                    <a:pt x="12974" y="11773"/>
                  </a:lnTo>
                  <a:cubicBezTo>
                    <a:pt x="12979" y="11777"/>
                    <a:pt x="12984" y="11782"/>
                    <a:pt x="12990" y="11788"/>
                  </a:cubicBezTo>
                  <a:lnTo>
                    <a:pt x="12990" y="11788"/>
                  </a:lnTo>
                  <a:cubicBezTo>
                    <a:pt x="12965" y="11786"/>
                    <a:pt x="12967" y="11778"/>
                    <a:pt x="12974" y="11773"/>
                  </a:cubicBezTo>
                  <a:close/>
                  <a:moveTo>
                    <a:pt x="588" y="11811"/>
                  </a:moveTo>
                  <a:cubicBezTo>
                    <a:pt x="588" y="11814"/>
                    <a:pt x="586" y="11819"/>
                    <a:pt x="584" y="11824"/>
                  </a:cubicBezTo>
                  <a:cubicBezTo>
                    <a:pt x="588" y="11817"/>
                    <a:pt x="589" y="11813"/>
                    <a:pt x="588" y="11811"/>
                  </a:cubicBezTo>
                  <a:close/>
                  <a:moveTo>
                    <a:pt x="12992" y="11903"/>
                  </a:moveTo>
                  <a:cubicBezTo>
                    <a:pt x="12989" y="11903"/>
                    <a:pt x="12985" y="11904"/>
                    <a:pt x="12978" y="11907"/>
                  </a:cubicBezTo>
                  <a:cubicBezTo>
                    <a:pt x="12983" y="11907"/>
                    <a:pt x="12987" y="11905"/>
                    <a:pt x="12993" y="11903"/>
                  </a:cubicBezTo>
                  <a:lnTo>
                    <a:pt x="12993" y="11903"/>
                  </a:lnTo>
                  <a:cubicBezTo>
                    <a:pt x="12993" y="11903"/>
                    <a:pt x="12993" y="11903"/>
                    <a:pt x="12992" y="11903"/>
                  </a:cubicBezTo>
                  <a:close/>
                  <a:moveTo>
                    <a:pt x="15538" y="11931"/>
                  </a:moveTo>
                  <a:cubicBezTo>
                    <a:pt x="15538" y="11931"/>
                    <a:pt x="15538" y="11931"/>
                    <a:pt x="15538" y="11931"/>
                  </a:cubicBezTo>
                  <a:lnTo>
                    <a:pt x="15538" y="11931"/>
                  </a:lnTo>
                  <a:cubicBezTo>
                    <a:pt x="15537" y="11934"/>
                    <a:pt x="15536" y="11937"/>
                    <a:pt x="15535" y="11939"/>
                  </a:cubicBezTo>
                  <a:lnTo>
                    <a:pt x="15535" y="11939"/>
                  </a:lnTo>
                  <a:cubicBezTo>
                    <a:pt x="15536" y="11938"/>
                    <a:pt x="15538" y="11936"/>
                    <a:pt x="15538" y="11931"/>
                  </a:cubicBezTo>
                  <a:lnTo>
                    <a:pt x="15538" y="11931"/>
                  </a:lnTo>
                  <a:cubicBezTo>
                    <a:pt x="15538" y="11951"/>
                    <a:pt x="15531" y="11967"/>
                    <a:pt x="15528" y="11967"/>
                  </a:cubicBezTo>
                  <a:cubicBezTo>
                    <a:pt x="15527" y="11967"/>
                    <a:pt x="15527" y="11959"/>
                    <a:pt x="15535" y="11939"/>
                  </a:cubicBezTo>
                  <a:lnTo>
                    <a:pt x="15535" y="11939"/>
                  </a:lnTo>
                  <a:cubicBezTo>
                    <a:pt x="15534" y="11940"/>
                    <a:pt x="15534" y="11940"/>
                    <a:pt x="15534" y="11940"/>
                  </a:cubicBezTo>
                  <a:cubicBezTo>
                    <a:pt x="15532" y="11940"/>
                    <a:pt x="15532" y="11937"/>
                    <a:pt x="15538" y="11931"/>
                  </a:cubicBezTo>
                  <a:close/>
                  <a:moveTo>
                    <a:pt x="15480" y="12059"/>
                  </a:moveTo>
                  <a:lnTo>
                    <a:pt x="15480" y="12059"/>
                  </a:lnTo>
                  <a:cubicBezTo>
                    <a:pt x="15479" y="12060"/>
                    <a:pt x="15479" y="12061"/>
                    <a:pt x="15479" y="12062"/>
                  </a:cubicBezTo>
                  <a:cubicBezTo>
                    <a:pt x="15479" y="12060"/>
                    <a:pt x="15479" y="12059"/>
                    <a:pt x="15480" y="12059"/>
                  </a:cubicBezTo>
                  <a:close/>
                  <a:moveTo>
                    <a:pt x="12975" y="12010"/>
                  </a:moveTo>
                  <a:cubicBezTo>
                    <a:pt x="12965" y="12010"/>
                    <a:pt x="12960" y="12018"/>
                    <a:pt x="12962" y="12034"/>
                  </a:cubicBezTo>
                  <a:lnTo>
                    <a:pt x="12962" y="12034"/>
                  </a:lnTo>
                  <a:cubicBezTo>
                    <a:pt x="12965" y="12031"/>
                    <a:pt x="12967" y="12029"/>
                    <a:pt x="12967" y="12027"/>
                  </a:cubicBezTo>
                  <a:lnTo>
                    <a:pt x="12967" y="12027"/>
                  </a:lnTo>
                  <a:cubicBezTo>
                    <a:pt x="12979" y="12039"/>
                    <a:pt x="12990" y="12062"/>
                    <a:pt x="13002" y="12074"/>
                  </a:cubicBezTo>
                  <a:cubicBezTo>
                    <a:pt x="12990" y="12050"/>
                    <a:pt x="12990" y="12038"/>
                    <a:pt x="12990" y="12014"/>
                  </a:cubicBezTo>
                  <a:cubicBezTo>
                    <a:pt x="12984" y="12011"/>
                    <a:pt x="12979" y="12010"/>
                    <a:pt x="12975" y="12010"/>
                  </a:cubicBezTo>
                  <a:close/>
                  <a:moveTo>
                    <a:pt x="15610" y="12038"/>
                  </a:moveTo>
                  <a:cubicBezTo>
                    <a:pt x="15598" y="12050"/>
                    <a:pt x="15586" y="12074"/>
                    <a:pt x="15574" y="12086"/>
                  </a:cubicBezTo>
                  <a:cubicBezTo>
                    <a:pt x="15586" y="12050"/>
                    <a:pt x="15574" y="12038"/>
                    <a:pt x="15610" y="12038"/>
                  </a:cubicBezTo>
                  <a:close/>
                  <a:moveTo>
                    <a:pt x="15551" y="11966"/>
                  </a:moveTo>
                  <a:cubicBezTo>
                    <a:pt x="15567" y="11966"/>
                    <a:pt x="15586" y="11973"/>
                    <a:pt x="15610" y="11991"/>
                  </a:cubicBezTo>
                  <a:cubicBezTo>
                    <a:pt x="15574" y="12014"/>
                    <a:pt x="15550" y="12050"/>
                    <a:pt x="15538" y="12110"/>
                  </a:cubicBezTo>
                  <a:cubicBezTo>
                    <a:pt x="15514" y="12098"/>
                    <a:pt x="15490" y="12086"/>
                    <a:pt x="15479" y="12062"/>
                  </a:cubicBezTo>
                  <a:lnTo>
                    <a:pt x="15479" y="12062"/>
                  </a:lnTo>
                  <a:cubicBezTo>
                    <a:pt x="15481" y="12064"/>
                    <a:pt x="15483" y="12065"/>
                    <a:pt x="15483" y="12065"/>
                  </a:cubicBezTo>
                  <a:cubicBezTo>
                    <a:pt x="15485" y="12065"/>
                    <a:pt x="15482" y="12059"/>
                    <a:pt x="15480" y="12059"/>
                  </a:cubicBezTo>
                  <a:cubicBezTo>
                    <a:pt x="15480" y="12059"/>
                    <a:pt x="15480" y="12059"/>
                    <a:pt x="15480" y="12059"/>
                  </a:cubicBezTo>
                  <a:lnTo>
                    <a:pt x="15480" y="12059"/>
                  </a:lnTo>
                  <a:cubicBezTo>
                    <a:pt x="15496" y="12009"/>
                    <a:pt x="15513" y="11966"/>
                    <a:pt x="15551" y="11966"/>
                  </a:cubicBezTo>
                  <a:close/>
                  <a:moveTo>
                    <a:pt x="15485" y="12244"/>
                  </a:moveTo>
                  <a:cubicBezTo>
                    <a:pt x="15483" y="12247"/>
                    <a:pt x="15481" y="12249"/>
                    <a:pt x="15479" y="12252"/>
                  </a:cubicBezTo>
                  <a:cubicBezTo>
                    <a:pt x="15481" y="12250"/>
                    <a:pt x="15484" y="12247"/>
                    <a:pt x="15485" y="12244"/>
                  </a:cubicBezTo>
                  <a:close/>
                  <a:moveTo>
                    <a:pt x="15121" y="12241"/>
                  </a:moveTo>
                  <a:cubicBezTo>
                    <a:pt x="15105" y="12257"/>
                    <a:pt x="15100" y="12268"/>
                    <a:pt x="15102" y="12277"/>
                  </a:cubicBezTo>
                  <a:lnTo>
                    <a:pt x="15102" y="12277"/>
                  </a:lnTo>
                  <a:cubicBezTo>
                    <a:pt x="15107" y="12266"/>
                    <a:pt x="15114" y="12254"/>
                    <a:pt x="15121" y="12241"/>
                  </a:cubicBezTo>
                  <a:close/>
                  <a:moveTo>
                    <a:pt x="54" y="12294"/>
                  </a:moveTo>
                  <a:cubicBezTo>
                    <a:pt x="48" y="12294"/>
                    <a:pt x="46" y="12295"/>
                    <a:pt x="48" y="12300"/>
                  </a:cubicBezTo>
                  <a:cubicBezTo>
                    <a:pt x="51" y="12298"/>
                    <a:pt x="55" y="12296"/>
                    <a:pt x="58" y="12294"/>
                  </a:cubicBezTo>
                  <a:lnTo>
                    <a:pt x="58" y="12294"/>
                  </a:lnTo>
                  <a:cubicBezTo>
                    <a:pt x="56" y="12294"/>
                    <a:pt x="55" y="12294"/>
                    <a:pt x="54" y="12294"/>
                  </a:cubicBezTo>
                  <a:close/>
                  <a:moveTo>
                    <a:pt x="12869" y="12324"/>
                  </a:moveTo>
                  <a:cubicBezTo>
                    <a:pt x="12871" y="12327"/>
                    <a:pt x="12876" y="12331"/>
                    <a:pt x="12883" y="12336"/>
                  </a:cubicBezTo>
                  <a:cubicBezTo>
                    <a:pt x="12879" y="12332"/>
                    <a:pt x="12874" y="12328"/>
                    <a:pt x="12869" y="12324"/>
                  </a:cubicBezTo>
                  <a:close/>
                  <a:moveTo>
                    <a:pt x="12542" y="12346"/>
                  </a:moveTo>
                  <a:cubicBezTo>
                    <a:pt x="12541" y="12346"/>
                    <a:pt x="12539" y="12347"/>
                    <a:pt x="12538" y="12348"/>
                  </a:cubicBezTo>
                  <a:cubicBezTo>
                    <a:pt x="12539" y="12347"/>
                    <a:pt x="12541" y="12346"/>
                    <a:pt x="12542" y="12346"/>
                  </a:cubicBezTo>
                  <a:close/>
                  <a:moveTo>
                    <a:pt x="96" y="12395"/>
                  </a:moveTo>
                  <a:lnTo>
                    <a:pt x="96" y="12395"/>
                  </a:lnTo>
                  <a:cubicBezTo>
                    <a:pt x="109" y="12402"/>
                    <a:pt x="107" y="12409"/>
                    <a:pt x="103" y="12409"/>
                  </a:cubicBezTo>
                  <a:cubicBezTo>
                    <a:pt x="100" y="12409"/>
                    <a:pt x="96" y="12405"/>
                    <a:pt x="96" y="12395"/>
                  </a:cubicBezTo>
                  <a:close/>
                  <a:moveTo>
                    <a:pt x="15443" y="12419"/>
                  </a:moveTo>
                  <a:lnTo>
                    <a:pt x="15443" y="12419"/>
                  </a:lnTo>
                  <a:cubicBezTo>
                    <a:pt x="15439" y="12421"/>
                    <a:pt x="15438" y="12423"/>
                    <a:pt x="15438" y="12425"/>
                  </a:cubicBezTo>
                  <a:lnTo>
                    <a:pt x="15438" y="12425"/>
                  </a:lnTo>
                  <a:cubicBezTo>
                    <a:pt x="15439" y="12423"/>
                    <a:pt x="15441" y="12421"/>
                    <a:pt x="15443" y="12419"/>
                  </a:cubicBezTo>
                  <a:close/>
                  <a:moveTo>
                    <a:pt x="15438" y="12425"/>
                  </a:moveTo>
                  <a:cubicBezTo>
                    <a:pt x="15433" y="12430"/>
                    <a:pt x="15430" y="12436"/>
                    <a:pt x="15427" y="12443"/>
                  </a:cubicBezTo>
                  <a:lnTo>
                    <a:pt x="15427" y="12443"/>
                  </a:lnTo>
                  <a:cubicBezTo>
                    <a:pt x="15469" y="12441"/>
                    <a:pt x="15438" y="12434"/>
                    <a:pt x="15438" y="12425"/>
                  </a:cubicBezTo>
                  <a:close/>
                  <a:moveTo>
                    <a:pt x="15312" y="12443"/>
                  </a:moveTo>
                  <a:cubicBezTo>
                    <a:pt x="15300" y="12467"/>
                    <a:pt x="15288" y="12479"/>
                    <a:pt x="15276" y="12491"/>
                  </a:cubicBezTo>
                  <a:cubicBezTo>
                    <a:pt x="15276" y="12479"/>
                    <a:pt x="15288" y="12467"/>
                    <a:pt x="15312" y="12443"/>
                  </a:cubicBezTo>
                  <a:close/>
                  <a:moveTo>
                    <a:pt x="15283" y="12487"/>
                  </a:moveTo>
                  <a:cubicBezTo>
                    <a:pt x="15284" y="12487"/>
                    <a:pt x="15279" y="12494"/>
                    <a:pt x="15264" y="12514"/>
                  </a:cubicBezTo>
                  <a:cubicBezTo>
                    <a:pt x="15271" y="12501"/>
                    <a:pt x="15282" y="12487"/>
                    <a:pt x="15283" y="12487"/>
                  </a:cubicBezTo>
                  <a:close/>
                  <a:moveTo>
                    <a:pt x="15161" y="12517"/>
                  </a:moveTo>
                  <a:cubicBezTo>
                    <a:pt x="15158" y="12523"/>
                    <a:pt x="15157" y="12530"/>
                    <a:pt x="15157" y="12538"/>
                  </a:cubicBezTo>
                  <a:cubicBezTo>
                    <a:pt x="15161" y="12530"/>
                    <a:pt x="15163" y="12523"/>
                    <a:pt x="15161" y="12517"/>
                  </a:cubicBezTo>
                  <a:close/>
                  <a:moveTo>
                    <a:pt x="449" y="12712"/>
                  </a:moveTo>
                  <a:lnTo>
                    <a:pt x="449" y="12712"/>
                  </a:lnTo>
                  <a:cubicBezTo>
                    <a:pt x="449" y="12712"/>
                    <a:pt x="448" y="12713"/>
                    <a:pt x="447" y="12715"/>
                  </a:cubicBezTo>
                  <a:lnTo>
                    <a:pt x="447" y="12715"/>
                  </a:lnTo>
                  <a:cubicBezTo>
                    <a:pt x="448" y="12714"/>
                    <a:pt x="449" y="12712"/>
                    <a:pt x="449" y="12712"/>
                  </a:cubicBezTo>
                  <a:close/>
                  <a:moveTo>
                    <a:pt x="12776" y="12745"/>
                  </a:moveTo>
                  <a:cubicBezTo>
                    <a:pt x="12776" y="12745"/>
                    <a:pt x="12776" y="12745"/>
                    <a:pt x="12776" y="12745"/>
                  </a:cubicBezTo>
                  <a:lnTo>
                    <a:pt x="12776" y="12745"/>
                  </a:lnTo>
                  <a:cubicBezTo>
                    <a:pt x="12780" y="12746"/>
                    <a:pt x="12784" y="12747"/>
                    <a:pt x="12788" y="12749"/>
                  </a:cubicBezTo>
                  <a:lnTo>
                    <a:pt x="12788" y="12749"/>
                  </a:lnTo>
                  <a:cubicBezTo>
                    <a:pt x="12785" y="12746"/>
                    <a:pt x="12781" y="12745"/>
                    <a:pt x="12776" y="12745"/>
                  </a:cubicBezTo>
                  <a:close/>
                  <a:moveTo>
                    <a:pt x="12788" y="12749"/>
                  </a:moveTo>
                  <a:lnTo>
                    <a:pt x="12788" y="12749"/>
                  </a:lnTo>
                  <a:cubicBezTo>
                    <a:pt x="12792" y="12752"/>
                    <a:pt x="12796" y="12757"/>
                    <a:pt x="12800" y="12764"/>
                  </a:cubicBezTo>
                  <a:cubicBezTo>
                    <a:pt x="12815" y="12759"/>
                    <a:pt x="12803" y="12754"/>
                    <a:pt x="12788" y="12749"/>
                  </a:cubicBezTo>
                  <a:close/>
                  <a:moveTo>
                    <a:pt x="12788" y="12800"/>
                  </a:moveTo>
                  <a:lnTo>
                    <a:pt x="12788" y="12800"/>
                  </a:lnTo>
                  <a:cubicBezTo>
                    <a:pt x="12716" y="12812"/>
                    <a:pt x="12835" y="12836"/>
                    <a:pt x="12835" y="12836"/>
                  </a:cubicBezTo>
                  <a:cubicBezTo>
                    <a:pt x="12812" y="12824"/>
                    <a:pt x="12800" y="12812"/>
                    <a:pt x="12788" y="12800"/>
                  </a:cubicBezTo>
                  <a:close/>
                  <a:moveTo>
                    <a:pt x="187" y="12882"/>
                  </a:moveTo>
                  <a:cubicBezTo>
                    <a:pt x="184" y="12883"/>
                    <a:pt x="182" y="12883"/>
                    <a:pt x="179" y="12884"/>
                  </a:cubicBezTo>
                  <a:cubicBezTo>
                    <a:pt x="181" y="12884"/>
                    <a:pt x="184" y="12883"/>
                    <a:pt x="187" y="12882"/>
                  </a:cubicBezTo>
                  <a:close/>
                  <a:moveTo>
                    <a:pt x="12752" y="12895"/>
                  </a:moveTo>
                  <a:cubicBezTo>
                    <a:pt x="12764" y="12895"/>
                    <a:pt x="12764" y="12895"/>
                    <a:pt x="12752" y="12907"/>
                  </a:cubicBezTo>
                  <a:cubicBezTo>
                    <a:pt x="12740" y="12907"/>
                    <a:pt x="12752" y="12895"/>
                    <a:pt x="12752" y="12895"/>
                  </a:cubicBezTo>
                  <a:close/>
                  <a:moveTo>
                    <a:pt x="12490" y="12919"/>
                  </a:moveTo>
                  <a:lnTo>
                    <a:pt x="12490" y="12919"/>
                  </a:lnTo>
                  <a:cubicBezTo>
                    <a:pt x="12492" y="12921"/>
                    <a:pt x="12494" y="12923"/>
                    <a:pt x="12497" y="12923"/>
                  </a:cubicBezTo>
                  <a:lnTo>
                    <a:pt x="12497" y="12923"/>
                  </a:lnTo>
                  <a:cubicBezTo>
                    <a:pt x="12494" y="12922"/>
                    <a:pt x="12492" y="12921"/>
                    <a:pt x="12490" y="12919"/>
                  </a:cubicBezTo>
                  <a:close/>
                  <a:moveTo>
                    <a:pt x="524" y="12943"/>
                  </a:moveTo>
                  <a:lnTo>
                    <a:pt x="524" y="12943"/>
                  </a:lnTo>
                  <a:cubicBezTo>
                    <a:pt x="512" y="12955"/>
                    <a:pt x="489" y="12967"/>
                    <a:pt x="477" y="12967"/>
                  </a:cubicBezTo>
                  <a:cubicBezTo>
                    <a:pt x="500" y="12949"/>
                    <a:pt x="506" y="12946"/>
                    <a:pt x="509" y="12946"/>
                  </a:cubicBezTo>
                  <a:cubicBezTo>
                    <a:pt x="511" y="12946"/>
                    <a:pt x="512" y="12947"/>
                    <a:pt x="513" y="12947"/>
                  </a:cubicBezTo>
                  <a:cubicBezTo>
                    <a:pt x="515" y="12947"/>
                    <a:pt x="518" y="12946"/>
                    <a:pt x="524" y="12943"/>
                  </a:cubicBezTo>
                  <a:close/>
                  <a:moveTo>
                    <a:pt x="454" y="12985"/>
                  </a:moveTo>
                  <a:cubicBezTo>
                    <a:pt x="462" y="12985"/>
                    <a:pt x="465" y="12991"/>
                    <a:pt x="441" y="12991"/>
                  </a:cubicBezTo>
                  <a:cubicBezTo>
                    <a:pt x="445" y="12987"/>
                    <a:pt x="450" y="12985"/>
                    <a:pt x="454" y="12985"/>
                  </a:cubicBezTo>
                  <a:close/>
                  <a:moveTo>
                    <a:pt x="429" y="13014"/>
                  </a:moveTo>
                  <a:cubicBezTo>
                    <a:pt x="437" y="13014"/>
                    <a:pt x="429" y="13030"/>
                    <a:pt x="426" y="13030"/>
                  </a:cubicBezTo>
                  <a:cubicBezTo>
                    <a:pt x="425" y="13030"/>
                    <a:pt x="425" y="13026"/>
                    <a:pt x="429" y="13014"/>
                  </a:cubicBezTo>
                  <a:close/>
                  <a:moveTo>
                    <a:pt x="381" y="13050"/>
                  </a:moveTo>
                  <a:cubicBezTo>
                    <a:pt x="388" y="13063"/>
                    <a:pt x="380" y="13073"/>
                    <a:pt x="376" y="13073"/>
                  </a:cubicBezTo>
                  <a:cubicBezTo>
                    <a:pt x="372" y="13073"/>
                    <a:pt x="371" y="13066"/>
                    <a:pt x="381" y="13050"/>
                  </a:cubicBezTo>
                  <a:close/>
                  <a:moveTo>
                    <a:pt x="465" y="13134"/>
                  </a:moveTo>
                  <a:lnTo>
                    <a:pt x="465" y="13134"/>
                  </a:lnTo>
                  <a:cubicBezTo>
                    <a:pt x="473" y="13134"/>
                    <a:pt x="465" y="13144"/>
                    <a:pt x="462" y="13144"/>
                  </a:cubicBezTo>
                  <a:cubicBezTo>
                    <a:pt x="461" y="13144"/>
                    <a:pt x="461" y="13141"/>
                    <a:pt x="465" y="13134"/>
                  </a:cubicBezTo>
                  <a:close/>
                  <a:moveTo>
                    <a:pt x="12966" y="13134"/>
                  </a:moveTo>
                  <a:lnTo>
                    <a:pt x="12966" y="13134"/>
                  </a:lnTo>
                  <a:cubicBezTo>
                    <a:pt x="12957" y="13138"/>
                    <a:pt x="12949" y="13141"/>
                    <a:pt x="12942" y="13144"/>
                  </a:cubicBezTo>
                  <a:lnTo>
                    <a:pt x="12942" y="13144"/>
                  </a:lnTo>
                  <a:cubicBezTo>
                    <a:pt x="12947" y="13146"/>
                    <a:pt x="12951" y="13147"/>
                    <a:pt x="12955" y="13147"/>
                  </a:cubicBezTo>
                  <a:cubicBezTo>
                    <a:pt x="12962" y="13147"/>
                    <a:pt x="12966" y="13143"/>
                    <a:pt x="12966" y="13134"/>
                  </a:cubicBezTo>
                  <a:close/>
                  <a:moveTo>
                    <a:pt x="15005" y="13079"/>
                  </a:moveTo>
                  <a:cubicBezTo>
                    <a:pt x="15021" y="13079"/>
                    <a:pt x="15006" y="13127"/>
                    <a:pt x="15002" y="13148"/>
                  </a:cubicBezTo>
                  <a:lnTo>
                    <a:pt x="15002" y="13148"/>
                  </a:lnTo>
                  <a:cubicBezTo>
                    <a:pt x="15002" y="13148"/>
                    <a:pt x="15002" y="13148"/>
                    <a:pt x="15002" y="13148"/>
                  </a:cubicBezTo>
                  <a:cubicBezTo>
                    <a:pt x="15005" y="13148"/>
                    <a:pt x="15008" y="13151"/>
                    <a:pt x="15002" y="13157"/>
                  </a:cubicBezTo>
                  <a:cubicBezTo>
                    <a:pt x="15002" y="13156"/>
                    <a:pt x="15001" y="13155"/>
                    <a:pt x="15001" y="13154"/>
                  </a:cubicBezTo>
                  <a:lnTo>
                    <a:pt x="15001" y="13154"/>
                  </a:lnTo>
                  <a:cubicBezTo>
                    <a:pt x="15000" y="13154"/>
                    <a:pt x="15000" y="13155"/>
                    <a:pt x="15000" y="13155"/>
                  </a:cubicBezTo>
                  <a:lnTo>
                    <a:pt x="15000" y="13155"/>
                  </a:lnTo>
                  <a:cubicBezTo>
                    <a:pt x="14999" y="13153"/>
                    <a:pt x="14999" y="13152"/>
                    <a:pt x="14999" y="13151"/>
                  </a:cubicBezTo>
                  <a:lnTo>
                    <a:pt x="14999" y="13151"/>
                  </a:lnTo>
                  <a:cubicBezTo>
                    <a:pt x="14999" y="13152"/>
                    <a:pt x="15000" y="13153"/>
                    <a:pt x="15001" y="13154"/>
                  </a:cubicBezTo>
                  <a:lnTo>
                    <a:pt x="15001" y="13154"/>
                  </a:lnTo>
                  <a:cubicBezTo>
                    <a:pt x="15001" y="13152"/>
                    <a:pt x="15001" y="13151"/>
                    <a:pt x="15002" y="13148"/>
                  </a:cubicBezTo>
                  <a:lnTo>
                    <a:pt x="15002" y="13148"/>
                  </a:lnTo>
                  <a:cubicBezTo>
                    <a:pt x="15000" y="13149"/>
                    <a:pt x="14999" y="13149"/>
                    <a:pt x="14999" y="13151"/>
                  </a:cubicBezTo>
                  <a:lnTo>
                    <a:pt x="14999" y="13151"/>
                  </a:lnTo>
                  <a:cubicBezTo>
                    <a:pt x="14988" y="13129"/>
                    <a:pt x="14980" y="13107"/>
                    <a:pt x="14990" y="13086"/>
                  </a:cubicBezTo>
                  <a:cubicBezTo>
                    <a:pt x="14997" y="13081"/>
                    <a:pt x="15001" y="13079"/>
                    <a:pt x="15005" y="13079"/>
                  </a:cubicBezTo>
                  <a:close/>
                  <a:moveTo>
                    <a:pt x="15005" y="13164"/>
                  </a:moveTo>
                  <a:lnTo>
                    <a:pt x="15005" y="13164"/>
                  </a:lnTo>
                  <a:cubicBezTo>
                    <a:pt x="15000" y="13173"/>
                    <a:pt x="14992" y="13190"/>
                    <a:pt x="14978" y="13217"/>
                  </a:cubicBezTo>
                  <a:cubicBezTo>
                    <a:pt x="15034" y="13151"/>
                    <a:pt x="15017" y="13187"/>
                    <a:pt x="15005" y="13164"/>
                  </a:cubicBezTo>
                  <a:close/>
                  <a:moveTo>
                    <a:pt x="929" y="13217"/>
                  </a:moveTo>
                  <a:cubicBezTo>
                    <a:pt x="928" y="13221"/>
                    <a:pt x="928" y="13225"/>
                    <a:pt x="928" y="13228"/>
                  </a:cubicBezTo>
                  <a:lnTo>
                    <a:pt x="928" y="13228"/>
                  </a:lnTo>
                  <a:cubicBezTo>
                    <a:pt x="929" y="13225"/>
                    <a:pt x="929" y="13221"/>
                    <a:pt x="929" y="13217"/>
                  </a:cubicBezTo>
                  <a:close/>
                  <a:moveTo>
                    <a:pt x="751" y="13205"/>
                  </a:moveTo>
                  <a:lnTo>
                    <a:pt x="751" y="13205"/>
                  </a:lnTo>
                  <a:cubicBezTo>
                    <a:pt x="742" y="13232"/>
                    <a:pt x="726" y="13245"/>
                    <a:pt x="704" y="13245"/>
                  </a:cubicBezTo>
                  <a:cubicBezTo>
                    <a:pt x="696" y="13245"/>
                    <a:pt x="688" y="13244"/>
                    <a:pt x="679" y="13241"/>
                  </a:cubicBezTo>
                  <a:cubicBezTo>
                    <a:pt x="703" y="13229"/>
                    <a:pt x="727" y="13217"/>
                    <a:pt x="751" y="13205"/>
                  </a:cubicBezTo>
                  <a:close/>
                  <a:moveTo>
                    <a:pt x="12931" y="13241"/>
                  </a:moveTo>
                  <a:cubicBezTo>
                    <a:pt x="12943" y="13241"/>
                    <a:pt x="12966" y="13241"/>
                    <a:pt x="12943" y="13253"/>
                  </a:cubicBezTo>
                  <a:cubicBezTo>
                    <a:pt x="12907" y="13253"/>
                    <a:pt x="12919" y="13241"/>
                    <a:pt x="12931" y="13241"/>
                  </a:cubicBezTo>
                  <a:close/>
                  <a:moveTo>
                    <a:pt x="670" y="13305"/>
                  </a:moveTo>
                  <a:lnTo>
                    <a:pt x="670" y="13305"/>
                  </a:lnTo>
                  <a:cubicBezTo>
                    <a:pt x="671" y="13305"/>
                    <a:pt x="662" y="13317"/>
                    <a:pt x="643" y="13336"/>
                  </a:cubicBezTo>
                  <a:cubicBezTo>
                    <a:pt x="660" y="13314"/>
                    <a:pt x="669" y="13305"/>
                    <a:pt x="670" y="13305"/>
                  </a:cubicBezTo>
                  <a:close/>
                  <a:moveTo>
                    <a:pt x="953" y="13324"/>
                  </a:moveTo>
                  <a:cubicBezTo>
                    <a:pt x="953" y="13331"/>
                    <a:pt x="945" y="13338"/>
                    <a:pt x="947" y="13338"/>
                  </a:cubicBezTo>
                  <a:cubicBezTo>
                    <a:pt x="949" y="13338"/>
                    <a:pt x="957" y="13334"/>
                    <a:pt x="977" y="13324"/>
                  </a:cubicBezTo>
                  <a:lnTo>
                    <a:pt x="977" y="13324"/>
                  </a:lnTo>
                  <a:cubicBezTo>
                    <a:pt x="968" y="13333"/>
                    <a:pt x="918" y="13396"/>
                    <a:pt x="894" y="13396"/>
                  </a:cubicBezTo>
                  <a:cubicBezTo>
                    <a:pt x="887" y="13396"/>
                    <a:pt x="881" y="13389"/>
                    <a:pt x="881" y="13372"/>
                  </a:cubicBezTo>
                  <a:cubicBezTo>
                    <a:pt x="905" y="13348"/>
                    <a:pt x="929" y="13336"/>
                    <a:pt x="953" y="13324"/>
                  </a:cubicBezTo>
                  <a:close/>
                  <a:moveTo>
                    <a:pt x="1036" y="13431"/>
                  </a:moveTo>
                  <a:cubicBezTo>
                    <a:pt x="1036" y="13434"/>
                    <a:pt x="1033" y="13442"/>
                    <a:pt x="1028" y="13451"/>
                  </a:cubicBezTo>
                  <a:lnTo>
                    <a:pt x="1028" y="13451"/>
                  </a:lnTo>
                  <a:cubicBezTo>
                    <a:pt x="1033" y="13444"/>
                    <a:pt x="1036" y="13438"/>
                    <a:pt x="1036" y="13431"/>
                  </a:cubicBezTo>
                  <a:close/>
                  <a:moveTo>
                    <a:pt x="1028" y="13451"/>
                  </a:moveTo>
                  <a:lnTo>
                    <a:pt x="1028" y="13451"/>
                  </a:lnTo>
                  <a:cubicBezTo>
                    <a:pt x="1023" y="13456"/>
                    <a:pt x="1018" y="13461"/>
                    <a:pt x="1012" y="13467"/>
                  </a:cubicBezTo>
                  <a:cubicBezTo>
                    <a:pt x="1014" y="13467"/>
                    <a:pt x="1015" y="13467"/>
                    <a:pt x="1016" y="13468"/>
                  </a:cubicBezTo>
                  <a:lnTo>
                    <a:pt x="1016" y="13468"/>
                  </a:lnTo>
                  <a:cubicBezTo>
                    <a:pt x="1020" y="13462"/>
                    <a:pt x="1024" y="13456"/>
                    <a:pt x="1028" y="13451"/>
                  </a:cubicBezTo>
                  <a:close/>
                  <a:moveTo>
                    <a:pt x="13085" y="13467"/>
                  </a:moveTo>
                  <a:cubicBezTo>
                    <a:pt x="13080" y="13470"/>
                    <a:pt x="13075" y="13472"/>
                    <a:pt x="13071" y="13475"/>
                  </a:cubicBezTo>
                  <a:lnTo>
                    <a:pt x="13071" y="13475"/>
                  </a:lnTo>
                  <a:cubicBezTo>
                    <a:pt x="13075" y="13473"/>
                    <a:pt x="13080" y="13470"/>
                    <a:pt x="13085" y="13467"/>
                  </a:cubicBezTo>
                  <a:close/>
                  <a:moveTo>
                    <a:pt x="1048" y="13384"/>
                  </a:moveTo>
                  <a:cubicBezTo>
                    <a:pt x="1048" y="13416"/>
                    <a:pt x="1068" y="13468"/>
                    <a:pt x="1026" y="13468"/>
                  </a:cubicBezTo>
                  <a:cubicBezTo>
                    <a:pt x="1023" y="13468"/>
                    <a:pt x="1020" y="13468"/>
                    <a:pt x="1016" y="13468"/>
                  </a:cubicBezTo>
                  <a:lnTo>
                    <a:pt x="1016" y="13468"/>
                  </a:lnTo>
                  <a:cubicBezTo>
                    <a:pt x="1005" y="13482"/>
                    <a:pt x="992" y="13496"/>
                    <a:pt x="984" y="13496"/>
                  </a:cubicBezTo>
                  <a:cubicBezTo>
                    <a:pt x="981" y="13496"/>
                    <a:pt x="978" y="13494"/>
                    <a:pt x="977" y="13491"/>
                  </a:cubicBezTo>
                  <a:cubicBezTo>
                    <a:pt x="1001" y="13455"/>
                    <a:pt x="1012" y="13419"/>
                    <a:pt x="1048" y="13384"/>
                  </a:cubicBezTo>
                  <a:close/>
                  <a:moveTo>
                    <a:pt x="881" y="13455"/>
                  </a:moveTo>
                  <a:lnTo>
                    <a:pt x="881" y="13455"/>
                  </a:lnTo>
                  <a:cubicBezTo>
                    <a:pt x="875" y="13469"/>
                    <a:pt x="876" y="13475"/>
                    <a:pt x="883" y="13475"/>
                  </a:cubicBezTo>
                  <a:cubicBezTo>
                    <a:pt x="888" y="13475"/>
                    <a:pt x="895" y="13472"/>
                    <a:pt x="905" y="13467"/>
                  </a:cubicBezTo>
                  <a:lnTo>
                    <a:pt x="905" y="13467"/>
                  </a:lnTo>
                  <a:cubicBezTo>
                    <a:pt x="881" y="13526"/>
                    <a:pt x="822" y="13515"/>
                    <a:pt x="786" y="13538"/>
                  </a:cubicBezTo>
                  <a:cubicBezTo>
                    <a:pt x="810" y="13503"/>
                    <a:pt x="846" y="13467"/>
                    <a:pt x="881" y="13455"/>
                  </a:cubicBezTo>
                  <a:close/>
                  <a:moveTo>
                    <a:pt x="1310" y="13574"/>
                  </a:moveTo>
                  <a:cubicBezTo>
                    <a:pt x="1310" y="13585"/>
                    <a:pt x="1313" y="13593"/>
                    <a:pt x="1316" y="13599"/>
                  </a:cubicBezTo>
                  <a:lnTo>
                    <a:pt x="1316" y="13599"/>
                  </a:lnTo>
                  <a:cubicBezTo>
                    <a:pt x="1319" y="13594"/>
                    <a:pt x="1316" y="13586"/>
                    <a:pt x="1310" y="13574"/>
                  </a:cubicBezTo>
                  <a:close/>
                  <a:moveTo>
                    <a:pt x="1453" y="13598"/>
                  </a:moveTo>
                  <a:cubicBezTo>
                    <a:pt x="1458" y="13603"/>
                    <a:pt x="1464" y="13609"/>
                    <a:pt x="1468" y="13614"/>
                  </a:cubicBezTo>
                  <a:lnTo>
                    <a:pt x="1468" y="13614"/>
                  </a:lnTo>
                  <a:cubicBezTo>
                    <a:pt x="1474" y="13598"/>
                    <a:pt x="1463" y="13598"/>
                    <a:pt x="1453" y="13598"/>
                  </a:cubicBezTo>
                  <a:close/>
                  <a:moveTo>
                    <a:pt x="1476" y="13628"/>
                  </a:moveTo>
                  <a:cubicBezTo>
                    <a:pt x="1475" y="13630"/>
                    <a:pt x="1476" y="13632"/>
                    <a:pt x="1477" y="13634"/>
                  </a:cubicBezTo>
                  <a:cubicBezTo>
                    <a:pt x="1477" y="13632"/>
                    <a:pt x="1476" y="13630"/>
                    <a:pt x="1476" y="13628"/>
                  </a:cubicBezTo>
                  <a:close/>
                  <a:moveTo>
                    <a:pt x="1429" y="13681"/>
                  </a:moveTo>
                  <a:cubicBezTo>
                    <a:pt x="1430" y="13686"/>
                    <a:pt x="1431" y="13689"/>
                    <a:pt x="1431" y="13692"/>
                  </a:cubicBezTo>
                  <a:lnTo>
                    <a:pt x="1431" y="13692"/>
                  </a:lnTo>
                  <a:cubicBezTo>
                    <a:pt x="1431" y="13688"/>
                    <a:pt x="1430" y="13684"/>
                    <a:pt x="1429" y="13681"/>
                  </a:cubicBezTo>
                  <a:close/>
                  <a:moveTo>
                    <a:pt x="1431" y="13692"/>
                  </a:moveTo>
                  <a:cubicBezTo>
                    <a:pt x="1431" y="13695"/>
                    <a:pt x="1430" y="13699"/>
                    <a:pt x="1429" y="13702"/>
                  </a:cubicBezTo>
                  <a:lnTo>
                    <a:pt x="1429" y="13702"/>
                  </a:lnTo>
                  <a:cubicBezTo>
                    <a:pt x="1430" y="13700"/>
                    <a:pt x="1431" y="13697"/>
                    <a:pt x="1431" y="13692"/>
                  </a:cubicBezTo>
                  <a:close/>
                  <a:moveTo>
                    <a:pt x="835" y="13714"/>
                  </a:moveTo>
                  <a:cubicBezTo>
                    <a:pt x="830" y="13723"/>
                    <a:pt x="825" y="13732"/>
                    <a:pt x="822" y="13741"/>
                  </a:cubicBezTo>
                  <a:cubicBezTo>
                    <a:pt x="833" y="13730"/>
                    <a:pt x="836" y="13721"/>
                    <a:pt x="835" y="13714"/>
                  </a:cubicBezTo>
                  <a:close/>
                  <a:moveTo>
                    <a:pt x="1392" y="13823"/>
                  </a:moveTo>
                  <a:cubicBezTo>
                    <a:pt x="1392" y="13824"/>
                    <a:pt x="1393" y="13824"/>
                    <a:pt x="1393" y="13824"/>
                  </a:cubicBezTo>
                  <a:cubicBezTo>
                    <a:pt x="1393" y="13824"/>
                    <a:pt x="1392" y="13823"/>
                    <a:pt x="1392" y="13823"/>
                  </a:cubicBezTo>
                  <a:close/>
                  <a:moveTo>
                    <a:pt x="1109" y="13799"/>
                  </a:moveTo>
                  <a:cubicBezTo>
                    <a:pt x="1105" y="13799"/>
                    <a:pt x="1099" y="13801"/>
                    <a:pt x="1094" y="13804"/>
                  </a:cubicBezTo>
                  <a:lnTo>
                    <a:pt x="1094" y="13804"/>
                  </a:lnTo>
                  <a:cubicBezTo>
                    <a:pt x="1093" y="13804"/>
                    <a:pt x="1092" y="13803"/>
                    <a:pt x="1092" y="13802"/>
                  </a:cubicBezTo>
                  <a:lnTo>
                    <a:pt x="1092" y="13802"/>
                  </a:lnTo>
                  <a:cubicBezTo>
                    <a:pt x="1089" y="13805"/>
                    <a:pt x="1087" y="13809"/>
                    <a:pt x="1084" y="13812"/>
                  </a:cubicBezTo>
                  <a:cubicBezTo>
                    <a:pt x="1087" y="13809"/>
                    <a:pt x="1090" y="13806"/>
                    <a:pt x="1094" y="13804"/>
                  </a:cubicBezTo>
                  <a:lnTo>
                    <a:pt x="1094" y="13804"/>
                  </a:lnTo>
                  <a:cubicBezTo>
                    <a:pt x="1097" y="13809"/>
                    <a:pt x="1098" y="13812"/>
                    <a:pt x="1096" y="13812"/>
                  </a:cubicBezTo>
                  <a:cubicBezTo>
                    <a:pt x="1084" y="13824"/>
                    <a:pt x="1072" y="13836"/>
                    <a:pt x="1060" y="13848"/>
                  </a:cubicBezTo>
                  <a:cubicBezTo>
                    <a:pt x="1084" y="13836"/>
                    <a:pt x="1096" y="13824"/>
                    <a:pt x="1120" y="13824"/>
                  </a:cubicBezTo>
                  <a:cubicBezTo>
                    <a:pt x="1127" y="13809"/>
                    <a:pt x="1121" y="13799"/>
                    <a:pt x="1109" y="13799"/>
                  </a:cubicBezTo>
                  <a:close/>
                  <a:moveTo>
                    <a:pt x="13345" y="14018"/>
                  </a:moveTo>
                  <a:cubicBezTo>
                    <a:pt x="13343" y="14019"/>
                    <a:pt x="13344" y="14020"/>
                    <a:pt x="13347" y="14020"/>
                  </a:cubicBezTo>
                  <a:cubicBezTo>
                    <a:pt x="13348" y="14020"/>
                    <a:pt x="13350" y="14019"/>
                    <a:pt x="13352" y="14019"/>
                  </a:cubicBezTo>
                  <a:lnTo>
                    <a:pt x="13352" y="14019"/>
                  </a:lnTo>
                  <a:cubicBezTo>
                    <a:pt x="13358" y="14021"/>
                    <a:pt x="13365" y="14023"/>
                    <a:pt x="13371" y="14027"/>
                  </a:cubicBezTo>
                  <a:cubicBezTo>
                    <a:pt x="13378" y="14019"/>
                    <a:pt x="13375" y="14018"/>
                    <a:pt x="13368" y="14018"/>
                  </a:cubicBezTo>
                  <a:cubicBezTo>
                    <a:pt x="13363" y="14018"/>
                    <a:pt x="13357" y="14019"/>
                    <a:pt x="13352" y="14019"/>
                  </a:cubicBezTo>
                  <a:lnTo>
                    <a:pt x="13352" y="14019"/>
                  </a:lnTo>
                  <a:cubicBezTo>
                    <a:pt x="13350" y="14019"/>
                    <a:pt x="13347" y="14018"/>
                    <a:pt x="13345" y="14018"/>
                  </a:cubicBezTo>
                  <a:close/>
                  <a:moveTo>
                    <a:pt x="13431" y="14110"/>
                  </a:moveTo>
                  <a:cubicBezTo>
                    <a:pt x="13430" y="14111"/>
                    <a:pt x="13429" y="14112"/>
                    <a:pt x="13428" y="14113"/>
                  </a:cubicBezTo>
                  <a:lnTo>
                    <a:pt x="13428" y="14113"/>
                  </a:lnTo>
                  <a:cubicBezTo>
                    <a:pt x="13430" y="14111"/>
                    <a:pt x="13431" y="14110"/>
                    <a:pt x="13431" y="14110"/>
                  </a:cubicBezTo>
                  <a:close/>
                  <a:moveTo>
                    <a:pt x="7561" y="14205"/>
                  </a:moveTo>
                  <a:lnTo>
                    <a:pt x="7561" y="14205"/>
                  </a:lnTo>
                  <a:cubicBezTo>
                    <a:pt x="7562" y="14206"/>
                    <a:pt x="7562" y="14206"/>
                    <a:pt x="7563" y="14207"/>
                  </a:cubicBezTo>
                  <a:lnTo>
                    <a:pt x="7563" y="14207"/>
                  </a:lnTo>
                  <a:cubicBezTo>
                    <a:pt x="7562" y="14206"/>
                    <a:pt x="7562" y="14206"/>
                    <a:pt x="7561" y="14205"/>
                  </a:cubicBezTo>
                  <a:close/>
                  <a:moveTo>
                    <a:pt x="9070" y="14336"/>
                  </a:moveTo>
                  <a:lnTo>
                    <a:pt x="9070" y="14336"/>
                  </a:lnTo>
                  <a:cubicBezTo>
                    <a:pt x="9073" y="14337"/>
                    <a:pt x="9075" y="14337"/>
                    <a:pt x="9078" y="14337"/>
                  </a:cubicBezTo>
                  <a:lnTo>
                    <a:pt x="9078" y="14337"/>
                  </a:lnTo>
                  <a:cubicBezTo>
                    <a:pt x="9080" y="14337"/>
                    <a:pt x="9082" y="14337"/>
                    <a:pt x="9085" y="14336"/>
                  </a:cubicBezTo>
                  <a:close/>
                  <a:moveTo>
                    <a:pt x="6550" y="14442"/>
                  </a:moveTo>
                  <a:lnTo>
                    <a:pt x="6550" y="14442"/>
                  </a:lnTo>
                  <a:cubicBezTo>
                    <a:pt x="6566" y="14446"/>
                    <a:pt x="6583" y="14449"/>
                    <a:pt x="6596" y="14455"/>
                  </a:cubicBezTo>
                  <a:cubicBezTo>
                    <a:pt x="6582" y="14448"/>
                    <a:pt x="6566" y="14444"/>
                    <a:pt x="6550" y="14442"/>
                  </a:cubicBezTo>
                  <a:close/>
                  <a:moveTo>
                    <a:pt x="13330" y="14459"/>
                  </a:moveTo>
                  <a:cubicBezTo>
                    <a:pt x="13328" y="14461"/>
                    <a:pt x="13326" y="14464"/>
                    <a:pt x="13324" y="14467"/>
                  </a:cubicBezTo>
                  <a:cubicBezTo>
                    <a:pt x="13326" y="14464"/>
                    <a:pt x="13328" y="14462"/>
                    <a:pt x="13330" y="14459"/>
                  </a:cubicBezTo>
                  <a:close/>
                  <a:moveTo>
                    <a:pt x="14300" y="14372"/>
                  </a:moveTo>
                  <a:cubicBezTo>
                    <a:pt x="14288" y="14407"/>
                    <a:pt x="14276" y="14455"/>
                    <a:pt x="14252" y="14467"/>
                  </a:cubicBezTo>
                  <a:cubicBezTo>
                    <a:pt x="14228" y="14419"/>
                    <a:pt x="14264" y="14407"/>
                    <a:pt x="14300" y="14372"/>
                  </a:cubicBezTo>
                  <a:close/>
                  <a:moveTo>
                    <a:pt x="7896" y="14526"/>
                  </a:moveTo>
                  <a:lnTo>
                    <a:pt x="7896" y="14526"/>
                  </a:lnTo>
                  <a:cubicBezTo>
                    <a:pt x="7895" y="14526"/>
                    <a:pt x="7895" y="14527"/>
                    <a:pt x="7894" y="14527"/>
                  </a:cubicBezTo>
                  <a:cubicBezTo>
                    <a:pt x="7895" y="14527"/>
                    <a:pt x="7895" y="14527"/>
                    <a:pt x="7896" y="14526"/>
                  </a:cubicBezTo>
                  <a:close/>
                  <a:moveTo>
                    <a:pt x="11559" y="14860"/>
                  </a:moveTo>
                  <a:cubicBezTo>
                    <a:pt x="11541" y="14862"/>
                    <a:pt x="11522" y="14866"/>
                    <a:pt x="11502" y="14872"/>
                  </a:cubicBezTo>
                  <a:cubicBezTo>
                    <a:pt x="11526" y="14872"/>
                    <a:pt x="11544" y="14868"/>
                    <a:pt x="11559" y="14860"/>
                  </a:cubicBezTo>
                  <a:close/>
                  <a:moveTo>
                    <a:pt x="8430" y="1"/>
                  </a:moveTo>
                  <a:cubicBezTo>
                    <a:pt x="8466" y="25"/>
                    <a:pt x="8394" y="25"/>
                    <a:pt x="8406" y="72"/>
                  </a:cubicBezTo>
                  <a:cubicBezTo>
                    <a:pt x="8384" y="58"/>
                    <a:pt x="8290" y="29"/>
                    <a:pt x="8215" y="29"/>
                  </a:cubicBezTo>
                  <a:cubicBezTo>
                    <a:pt x="8169" y="29"/>
                    <a:pt x="8130" y="40"/>
                    <a:pt x="8120" y="72"/>
                  </a:cubicBezTo>
                  <a:cubicBezTo>
                    <a:pt x="8144" y="72"/>
                    <a:pt x="8240" y="180"/>
                    <a:pt x="8228" y="251"/>
                  </a:cubicBezTo>
                  <a:cubicBezTo>
                    <a:pt x="8236" y="242"/>
                    <a:pt x="8251" y="239"/>
                    <a:pt x="8269" y="239"/>
                  </a:cubicBezTo>
                  <a:cubicBezTo>
                    <a:pt x="8345" y="239"/>
                    <a:pt x="8480" y="300"/>
                    <a:pt x="8490" y="300"/>
                  </a:cubicBezTo>
                  <a:cubicBezTo>
                    <a:pt x="8490" y="300"/>
                    <a:pt x="8490" y="299"/>
                    <a:pt x="8490" y="299"/>
                  </a:cubicBezTo>
                  <a:cubicBezTo>
                    <a:pt x="8513" y="276"/>
                    <a:pt x="8555" y="267"/>
                    <a:pt x="8606" y="267"/>
                  </a:cubicBezTo>
                  <a:cubicBezTo>
                    <a:pt x="8741" y="267"/>
                    <a:pt x="8939" y="326"/>
                    <a:pt x="9025" y="334"/>
                  </a:cubicBezTo>
                  <a:cubicBezTo>
                    <a:pt x="9025" y="322"/>
                    <a:pt x="9013" y="322"/>
                    <a:pt x="9013" y="311"/>
                  </a:cubicBezTo>
                  <a:cubicBezTo>
                    <a:pt x="9037" y="311"/>
                    <a:pt x="9061" y="322"/>
                    <a:pt x="9085" y="334"/>
                  </a:cubicBezTo>
                  <a:cubicBezTo>
                    <a:pt x="9121" y="287"/>
                    <a:pt x="8966" y="322"/>
                    <a:pt x="9013" y="275"/>
                  </a:cubicBezTo>
                  <a:lnTo>
                    <a:pt x="9013" y="275"/>
                  </a:lnTo>
                  <a:cubicBezTo>
                    <a:pt x="9049" y="322"/>
                    <a:pt x="9347" y="334"/>
                    <a:pt x="9347" y="334"/>
                  </a:cubicBezTo>
                  <a:cubicBezTo>
                    <a:pt x="9347" y="330"/>
                    <a:pt x="9355" y="328"/>
                    <a:pt x="9366" y="328"/>
                  </a:cubicBezTo>
                  <a:cubicBezTo>
                    <a:pt x="9414" y="328"/>
                    <a:pt x="9526" y="360"/>
                    <a:pt x="9430" y="370"/>
                  </a:cubicBezTo>
                  <a:cubicBezTo>
                    <a:pt x="9478" y="382"/>
                    <a:pt x="9537" y="382"/>
                    <a:pt x="9597" y="382"/>
                  </a:cubicBezTo>
                  <a:cubicBezTo>
                    <a:pt x="9573" y="370"/>
                    <a:pt x="9549" y="370"/>
                    <a:pt x="9537" y="358"/>
                  </a:cubicBezTo>
                  <a:cubicBezTo>
                    <a:pt x="9716" y="350"/>
                    <a:pt x="9895" y="331"/>
                    <a:pt x="10063" y="331"/>
                  </a:cubicBezTo>
                  <a:cubicBezTo>
                    <a:pt x="10140" y="331"/>
                    <a:pt x="10216" y="335"/>
                    <a:pt x="10287" y="346"/>
                  </a:cubicBezTo>
                  <a:cubicBezTo>
                    <a:pt x="10299" y="342"/>
                    <a:pt x="10312" y="340"/>
                    <a:pt x="10325" y="340"/>
                  </a:cubicBezTo>
                  <a:cubicBezTo>
                    <a:pt x="10380" y="340"/>
                    <a:pt x="10438" y="372"/>
                    <a:pt x="10418" y="382"/>
                  </a:cubicBezTo>
                  <a:cubicBezTo>
                    <a:pt x="10537" y="358"/>
                    <a:pt x="10573" y="299"/>
                    <a:pt x="10692" y="299"/>
                  </a:cubicBezTo>
                  <a:cubicBezTo>
                    <a:pt x="10633" y="311"/>
                    <a:pt x="10740" y="334"/>
                    <a:pt x="10668" y="358"/>
                  </a:cubicBezTo>
                  <a:cubicBezTo>
                    <a:pt x="10687" y="366"/>
                    <a:pt x="10709" y="369"/>
                    <a:pt x="10733" y="369"/>
                  </a:cubicBezTo>
                  <a:cubicBezTo>
                    <a:pt x="10774" y="369"/>
                    <a:pt x="10820" y="361"/>
                    <a:pt x="10861" y="361"/>
                  </a:cubicBezTo>
                  <a:cubicBezTo>
                    <a:pt x="10899" y="361"/>
                    <a:pt x="10932" y="367"/>
                    <a:pt x="10954" y="394"/>
                  </a:cubicBezTo>
                  <a:cubicBezTo>
                    <a:pt x="11002" y="346"/>
                    <a:pt x="10883" y="334"/>
                    <a:pt x="10871" y="334"/>
                  </a:cubicBezTo>
                  <a:cubicBezTo>
                    <a:pt x="10855" y="323"/>
                    <a:pt x="10858" y="319"/>
                    <a:pt x="10873" y="319"/>
                  </a:cubicBezTo>
                  <a:cubicBezTo>
                    <a:pt x="10934" y="319"/>
                    <a:pt x="11190" y="395"/>
                    <a:pt x="11144" y="395"/>
                  </a:cubicBezTo>
                  <a:cubicBezTo>
                    <a:pt x="11141" y="395"/>
                    <a:pt x="11137" y="394"/>
                    <a:pt x="11133" y="394"/>
                  </a:cubicBezTo>
                  <a:lnTo>
                    <a:pt x="11133" y="394"/>
                  </a:lnTo>
                  <a:cubicBezTo>
                    <a:pt x="11147" y="403"/>
                    <a:pt x="11180" y="409"/>
                    <a:pt x="11217" y="409"/>
                  </a:cubicBezTo>
                  <a:cubicBezTo>
                    <a:pt x="11274" y="409"/>
                    <a:pt x="11340" y="395"/>
                    <a:pt x="11347" y="358"/>
                  </a:cubicBezTo>
                  <a:cubicBezTo>
                    <a:pt x="11315" y="358"/>
                    <a:pt x="11283" y="358"/>
                    <a:pt x="11250" y="367"/>
                  </a:cubicBezTo>
                  <a:lnTo>
                    <a:pt x="11250" y="367"/>
                  </a:lnTo>
                  <a:cubicBezTo>
                    <a:pt x="11312" y="347"/>
                    <a:pt x="11354" y="316"/>
                    <a:pt x="11410" y="316"/>
                  </a:cubicBezTo>
                  <a:cubicBezTo>
                    <a:pt x="11424" y="316"/>
                    <a:pt x="11438" y="318"/>
                    <a:pt x="11454" y="322"/>
                  </a:cubicBezTo>
                  <a:cubicBezTo>
                    <a:pt x="11440" y="342"/>
                    <a:pt x="11429" y="353"/>
                    <a:pt x="11422" y="359"/>
                  </a:cubicBezTo>
                  <a:lnTo>
                    <a:pt x="11422" y="359"/>
                  </a:lnTo>
                  <a:cubicBezTo>
                    <a:pt x="11428" y="357"/>
                    <a:pt x="11434" y="356"/>
                    <a:pt x="11443" y="356"/>
                  </a:cubicBezTo>
                  <a:cubicBezTo>
                    <a:pt x="11455" y="356"/>
                    <a:pt x="11471" y="359"/>
                    <a:pt x="11490" y="370"/>
                  </a:cubicBezTo>
                  <a:cubicBezTo>
                    <a:pt x="11478" y="418"/>
                    <a:pt x="11323" y="394"/>
                    <a:pt x="11288" y="418"/>
                  </a:cubicBezTo>
                  <a:cubicBezTo>
                    <a:pt x="11290" y="419"/>
                    <a:pt x="11294" y="420"/>
                    <a:pt x="11299" y="420"/>
                  </a:cubicBezTo>
                  <a:cubicBezTo>
                    <a:pt x="11317" y="420"/>
                    <a:pt x="11346" y="411"/>
                    <a:pt x="11366" y="411"/>
                  </a:cubicBezTo>
                  <a:cubicBezTo>
                    <a:pt x="11383" y="411"/>
                    <a:pt x="11392" y="417"/>
                    <a:pt x="11383" y="441"/>
                  </a:cubicBezTo>
                  <a:cubicBezTo>
                    <a:pt x="11407" y="406"/>
                    <a:pt x="11460" y="397"/>
                    <a:pt x="11512" y="397"/>
                  </a:cubicBezTo>
                  <a:cubicBezTo>
                    <a:pt x="11564" y="397"/>
                    <a:pt x="11615" y="406"/>
                    <a:pt x="11633" y="406"/>
                  </a:cubicBezTo>
                  <a:cubicBezTo>
                    <a:pt x="11597" y="418"/>
                    <a:pt x="11585" y="430"/>
                    <a:pt x="11549" y="441"/>
                  </a:cubicBezTo>
                  <a:cubicBezTo>
                    <a:pt x="11578" y="451"/>
                    <a:pt x="11670" y="469"/>
                    <a:pt x="11729" y="469"/>
                  </a:cubicBezTo>
                  <a:cubicBezTo>
                    <a:pt x="11743" y="469"/>
                    <a:pt x="11755" y="468"/>
                    <a:pt x="11764" y="465"/>
                  </a:cubicBezTo>
                  <a:cubicBezTo>
                    <a:pt x="11609" y="465"/>
                    <a:pt x="11764" y="441"/>
                    <a:pt x="11692" y="406"/>
                  </a:cubicBezTo>
                  <a:cubicBezTo>
                    <a:pt x="11708" y="401"/>
                    <a:pt x="11721" y="398"/>
                    <a:pt x="11734" y="398"/>
                  </a:cubicBezTo>
                  <a:cubicBezTo>
                    <a:pt x="11808" y="398"/>
                    <a:pt x="11839" y="477"/>
                    <a:pt x="11930" y="477"/>
                  </a:cubicBezTo>
                  <a:cubicBezTo>
                    <a:pt x="11895" y="477"/>
                    <a:pt x="11883" y="465"/>
                    <a:pt x="11895" y="441"/>
                  </a:cubicBezTo>
                  <a:lnTo>
                    <a:pt x="11895" y="441"/>
                  </a:lnTo>
                  <a:cubicBezTo>
                    <a:pt x="11930" y="468"/>
                    <a:pt x="11966" y="482"/>
                    <a:pt x="12002" y="482"/>
                  </a:cubicBezTo>
                  <a:cubicBezTo>
                    <a:pt x="12014" y="482"/>
                    <a:pt x="12026" y="480"/>
                    <a:pt x="12038" y="477"/>
                  </a:cubicBezTo>
                  <a:cubicBezTo>
                    <a:pt x="12061" y="465"/>
                    <a:pt x="11990" y="441"/>
                    <a:pt x="12026" y="430"/>
                  </a:cubicBezTo>
                  <a:lnTo>
                    <a:pt x="12026" y="430"/>
                  </a:lnTo>
                  <a:cubicBezTo>
                    <a:pt x="12043" y="434"/>
                    <a:pt x="12059" y="437"/>
                    <a:pt x="12073" y="437"/>
                  </a:cubicBezTo>
                  <a:cubicBezTo>
                    <a:pt x="12092" y="437"/>
                    <a:pt x="12109" y="432"/>
                    <a:pt x="12122" y="419"/>
                  </a:cubicBezTo>
                  <a:lnTo>
                    <a:pt x="12122" y="419"/>
                  </a:lnTo>
                  <a:cubicBezTo>
                    <a:pt x="12125" y="421"/>
                    <a:pt x="12128" y="423"/>
                    <a:pt x="12131" y="423"/>
                  </a:cubicBezTo>
                  <a:cubicBezTo>
                    <a:pt x="12134" y="423"/>
                    <a:pt x="12137" y="421"/>
                    <a:pt x="12138" y="418"/>
                  </a:cubicBezTo>
                  <a:lnTo>
                    <a:pt x="12138" y="418"/>
                  </a:lnTo>
                  <a:cubicBezTo>
                    <a:pt x="12132" y="418"/>
                    <a:pt x="12128" y="418"/>
                    <a:pt x="12123" y="418"/>
                  </a:cubicBezTo>
                  <a:lnTo>
                    <a:pt x="12123" y="418"/>
                  </a:lnTo>
                  <a:cubicBezTo>
                    <a:pt x="12123" y="418"/>
                    <a:pt x="12123" y="418"/>
                    <a:pt x="12122" y="419"/>
                  </a:cubicBezTo>
                  <a:lnTo>
                    <a:pt x="12122" y="419"/>
                  </a:lnTo>
                  <a:cubicBezTo>
                    <a:pt x="12122" y="418"/>
                    <a:pt x="12121" y="418"/>
                    <a:pt x="12121" y="418"/>
                  </a:cubicBezTo>
                  <a:cubicBezTo>
                    <a:pt x="12122" y="418"/>
                    <a:pt x="12122" y="418"/>
                    <a:pt x="12123" y="418"/>
                  </a:cubicBezTo>
                  <a:lnTo>
                    <a:pt x="12123" y="418"/>
                  </a:lnTo>
                  <a:cubicBezTo>
                    <a:pt x="12127" y="414"/>
                    <a:pt x="12130" y="410"/>
                    <a:pt x="12133" y="406"/>
                  </a:cubicBezTo>
                  <a:lnTo>
                    <a:pt x="12133" y="406"/>
                  </a:lnTo>
                  <a:cubicBezTo>
                    <a:pt x="12137" y="410"/>
                    <a:pt x="12138" y="414"/>
                    <a:pt x="12138" y="418"/>
                  </a:cubicBezTo>
                  <a:lnTo>
                    <a:pt x="12138" y="418"/>
                  </a:lnTo>
                  <a:cubicBezTo>
                    <a:pt x="12174" y="417"/>
                    <a:pt x="12226" y="416"/>
                    <a:pt x="12288" y="406"/>
                  </a:cubicBezTo>
                  <a:lnTo>
                    <a:pt x="12288" y="406"/>
                  </a:lnTo>
                  <a:cubicBezTo>
                    <a:pt x="12276" y="418"/>
                    <a:pt x="12252" y="430"/>
                    <a:pt x="12240" y="441"/>
                  </a:cubicBezTo>
                  <a:cubicBezTo>
                    <a:pt x="12264" y="441"/>
                    <a:pt x="12288" y="441"/>
                    <a:pt x="12300" y="430"/>
                  </a:cubicBezTo>
                  <a:lnTo>
                    <a:pt x="12300" y="430"/>
                  </a:lnTo>
                  <a:cubicBezTo>
                    <a:pt x="12300" y="453"/>
                    <a:pt x="12300" y="465"/>
                    <a:pt x="12288" y="477"/>
                  </a:cubicBezTo>
                  <a:cubicBezTo>
                    <a:pt x="12316" y="463"/>
                    <a:pt x="12348" y="457"/>
                    <a:pt x="12379" y="457"/>
                  </a:cubicBezTo>
                  <a:cubicBezTo>
                    <a:pt x="12393" y="457"/>
                    <a:pt x="12407" y="459"/>
                    <a:pt x="12420" y="461"/>
                  </a:cubicBezTo>
                  <a:lnTo>
                    <a:pt x="12420" y="461"/>
                  </a:lnTo>
                  <a:cubicBezTo>
                    <a:pt x="12410" y="462"/>
                    <a:pt x="12402" y="470"/>
                    <a:pt x="12395" y="477"/>
                  </a:cubicBezTo>
                  <a:cubicBezTo>
                    <a:pt x="12478" y="477"/>
                    <a:pt x="12526" y="489"/>
                    <a:pt x="12609" y="489"/>
                  </a:cubicBezTo>
                  <a:cubicBezTo>
                    <a:pt x="12550" y="489"/>
                    <a:pt x="12764" y="453"/>
                    <a:pt x="12764" y="453"/>
                  </a:cubicBezTo>
                  <a:lnTo>
                    <a:pt x="12764" y="453"/>
                  </a:lnTo>
                  <a:cubicBezTo>
                    <a:pt x="12764" y="489"/>
                    <a:pt x="12740" y="513"/>
                    <a:pt x="12704" y="525"/>
                  </a:cubicBezTo>
                  <a:cubicBezTo>
                    <a:pt x="12770" y="504"/>
                    <a:pt x="12846" y="498"/>
                    <a:pt x="12926" y="498"/>
                  </a:cubicBezTo>
                  <a:cubicBezTo>
                    <a:pt x="13055" y="498"/>
                    <a:pt x="13195" y="515"/>
                    <a:pt x="13320" y="515"/>
                  </a:cubicBezTo>
                  <a:cubicBezTo>
                    <a:pt x="13342" y="515"/>
                    <a:pt x="13363" y="514"/>
                    <a:pt x="13383" y="513"/>
                  </a:cubicBezTo>
                  <a:cubicBezTo>
                    <a:pt x="13395" y="513"/>
                    <a:pt x="13431" y="549"/>
                    <a:pt x="13431" y="561"/>
                  </a:cubicBezTo>
                  <a:cubicBezTo>
                    <a:pt x="13502" y="549"/>
                    <a:pt x="13371" y="513"/>
                    <a:pt x="13502" y="501"/>
                  </a:cubicBezTo>
                  <a:cubicBezTo>
                    <a:pt x="13369" y="501"/>
                    <a:pt x="13464" y="486"/>
                    <a:pt x="13514" y="486"/>
                  </a:cubicBezTo>
                  <a:cubicBezTo>
                    <a:pt x="13526" y="486"/>
                    <a:pt x="13535" y="487"/>
                    <a:pt x="13538" y="489"/>
                  </a:cubicBezTo>
                  <a:cubicBezTo>
                    <a:pt x="13490" y="495"/>
                    <a:pt x="13523" y="495"/>
                    <a:pt x="13574" y="495"/>
                  </a:cubicBezTo>
                  <a:cubicBezTo>
                    <a:pt x="13611" y="495"/>
                    <a:pt x="13658" y="495"/>
                    <a:pt x="13690" y="497"/>
                  </a:cubicBezTo>
                  <a:lnTo>
                    <a:pt x="13690" y="497"/>
                  </a:lnTo>
                  <a:cubicBezTo>
                    <a:pt x="13682" y="500"/>
                    <a:pt x="13675" y="507"/>
                    <a:pt x="13669" y="513"/>
                  </a:cubicBezTo>
                  <a:cubicBezTo>
                    <a:pt x="13669" y="513"/>
                    <a:pt x="13728" y="537"/>
                    <a:pt x="13740" y="549"/>
                  </a:cubicBezTo>
                  <a:cubicBezTo>
                    <a:pt x="13711" y="558"/>
                    <a:pt x="13612" y="576"/>
                    <a:pt x="13569" y="576"/>
                  </a:cubicBezTo>
                  <a:cubicBezTo>
                    <a:pt x="13559" y="576"/>
                    <a:pt x="13552" y="575"/>
                    <a:pt x="13550" y="572"/>
                  </a:cubicBezTo>
                  <a:lnTo>
                    <a:pt x="13550" y="572"/>
                  </a:lnTo>
                  <a:cubicBezTo>
                    <a:pt x="13550" y="584"/>
                    <a:pt x="13645" y="596"/>
                    <a:pt x="13585" y="608"/>
                  </a:cubicBezTo>
                  <a:cubicBezTo>
                    <a:pt x="13693" y="608"/>
                    <a:pt x="13788" y="596"/>
                    <a:pt x="13895" y="584"/>
                  </a:cubicBezTo>
                  <a:cubicBezTo>
                    <a:pt x="13835" y="584"/>
                    <a:pt x="13764" y="584"/>
                    <a:pt x="13693" y="572"/>
                  </a:cubicBezTo>
                  <a:cubicBezTo>
                    <a:pt x="13752" y="537"/>
                    <a:pt x="13955" y="537"/>
                    <a:pt x="13931" y="537"/>
                  </a:cubicBezTo>
                  <a:cubicBezTo>
                    <a:pt x="13919" y="531"/>
                    <a:pt x="14013" y="528"/>
                    <a:pt x="14077" y="525"/>
                  </a:cubicBezTo>
                  <a:lnTo>
                    <a:pt x="14077" y="525"/>
                  </a:lnTo>
                  <a:cubicBezTo>
                    <a:pt x="14105" y="531"/>
                    <a:pt x="14128" y="535"/>
                    <a:pt x="14151" y="535"/>
                  </a:cubicBezTo>
                  <a:cubicBezTo>
                    <a:pt x="14169" y="535"/>
                    <a:pt x="14186" y="532"/>
                    <a:pt x="14205" y="525"/>
                  </a:cubicBezTo>
                  <a:lnTo>
                    <a:pt x="14252" y="525"/>
                  </a:lnTo>
                  <a:cubicBezTo>
                    <a:pt x="14240" y="525"/>
                    <a:pt x="14181" y="537"/>
                    <a:pt x="14181" y="537"/>
                  </a:cubicBezTo>
                  <a:cubicBezTo>
                    <a:pt x="14242" y="537"/>
                    <a:pt x="14327" y="529"/>
                    <a:pt x="14406" y="529"/>
                  </a:cubicBezTo>
                  <a:cubicBezTo>
                    <a:pt x="14444" y="529"/>
                    <a:pt x="14482" y="531"/>
                    <a:pt x="14515" y="536"/>
                  </a:cubicBezTo>
                  <a:lnTo>
                    <a:pt x="14515" y="536"/>
                  </a:lnTo>
                  <a:cubicBezTo>
                    <a:pt x="14531" y="528"/>
                    <a:pt x="14530" y="515"/>
                    <a:pt x="14548" y="515"/>
                  </a:cubicBezTo>
                  <a:cubicBezTo>
                    <a:pt x="14556" y="515"/>
                    <a:pt x="14567" y="517"/>
                    <a:pt x="14586" y="525"/>
                  </a:cubicBezTo>
                  <a:cubicBezTo>
                    <a:pt x="14586" y="525"/>
                    <a:pt x="14586" y="525"/>
                    <a:pt x="14586" y="525"/>
                  </a:cubicBezTo>
                  <a:lnTo>
                    <a:pt x="14586" y="525"/>
                  </a:lnTo>
                  <a:cubicBezTo>
                    <a:pt x="14591" y="527"/>
                    <a:pt x="14595" y="530"/>
                    <a:pt x="14597" y="531"/>
                  </a:cubicBezTo>
                  <a:lnTo>
                    <a:pt x="14597" y="531"/>
                  </a:lnTo>
                  <a:cubicBezTo>
                    <a:pt x="14597" y="531"/>
                    <a:pt x="14597" y="531"/>
                    <a:pt x="14596" y="531"/>
                  </a:cubicBezTo>
                  <a:cubicBezTo>
                    <a:pt x="14587" y="531"/>
                    <a:pt x="14586" y="532"/>
                    <a:pt x="14602" y="535"/>
                  </a:cubicBezTo>
                  <a:lnTo>
                    <a:pt x="14602" y="535"/>
                  </a:lnTo>
                  <a:cubicBezTo>
                    <a:pt x="14603" y="538"/>
                    <a:pt x="14601" y="539"/>
                    <a:pt x="14598" y="539"/>
                  </a:cubicBezTo>
                  <a:cubicBezTo>
                    <a:pt x="14590" y="539"/>
                    <a:pt x="14572" y="532"/>
                    <a:pt x="14586" y="525"/>
                  </a:cubicBezTo>
                  <a:lnTo>
                    <a:pt x="14586" y="525"/>
                  </a:lnTo>
                  <a:cubicBezTo>
                    <a:pt x="14565" y="532"/>
                    <a:pt x="14549" y="538"/>
                    <a:pt x="14536" y="541"/>
                  </a:cubicBezTo>
                  <a:lnTo>
                    <a:pt x="14536" y="541"/>
                  </a:lnTo>
                  <a:cubicBezTo>
                    <a:pt x="14529" y="539"/>
                    <a:pt x="14522" y="538"/>
                    <a:pt x="14515" y="536"/>
                  </a:cubicBezTo>
                  <a:lnTo>
                    <a:pt x="14515" y="536"/>
                  </a:lnTo>
                  <a:cubicBezTo>
                    <a:pt x="14514" y="537"/>
                    <a:pt x="14514" y="537"/>
                    <a:pt x="14514" y="537"/>
                  </a:cubicBezTo>
                  <a:cubicBezTo>
                    <a:pt x="14518" y="540"/>
                    <a:pt x="14522" y="542"/>
                    <a:pt x="14528" y="542"/>
                  </a:cubicBezTo>
                  <a:cubicBezTo>
                    <a:pt x="14530" y="542"/>
                    <a:pt x="14533" y="541"/>
                    <a:pt x="14536" y="541"/>
                  </a:cubicBezTo>
                  <a:lnTo>
                    <a:pt x="14536" y="541"/>
                  </a:lnTo>
                  <a:cubicBezTo>
                    <a:pt x="14544" y="543"/>
                    <a:pt x="14551" y="545"/>
                    <a:pt x="14558" y="547"/>
                  </a:cubicBezTo>
                  <a:lnTo>
                    <a:pt x="14558" y="547"/>
                  </a:lnTo>
                  <a:cubicBezTo>
                    <a:pt x="14558" y="543"/>
                    <a:pt x="14559" y="540"/>
                    <a:pt x="14562" y="537"/>
                  </a:cubicBezTo>
                  <a:cubicBezTo>
                    <a:pt x="14597" y="537"/>
                    <a:pt x="14931" y="608"/>
                    <a:pt x="14943" y="608"/>
                  </a:cubicBezTo>
                  <a:cubicBezTo>
                    <a:pt x="14943" y="592"/>
                    <a:pt x="14937" y="560"/>
                    <a:pt x="14934" y="548"/>
                  </a:cubicBezTo>
                  <a:lnTo>
                    <a:pt x="14934" y="548"/>
                  </a:lnTo>
                  <a:cubicBezTo>
                    <a:pt x="14954" y="545"/>
                    <a:pt x="14981" y="544"/>
                    <a:pt x="15010" y="544"/>
                  </a:cubicBezTo>
                  <a:cubicBezTo>
                    <a:pt x="15082" y="544"/>
                    <a:pt x="15164" y="552"/>
                    <a:pt x="15181" y="561"/>
                  </a:cubicBezTo>
                  <a:cubicBezTo>
                    <a:pt x="15232" y="539"/>
                    <a:pt x="15328" y="499"/>
                    <a:pt x="15403" y="499"/>
                  </a:cubicBezTo>
                  <a:cubicBezTo>
                    <a:pt x="15450" y="499"/>
                    <a:pt x="15489" y="515"/>
                    <a:pt x="15502" y="561"/>
                  </a:cubicBezTo>
                  <a:cubicBezTo>
                    <a:pt x="15562" y="543"/>
                    <a:pt x="15622" y="502"/>
                    <a:pt x="15682" y="502"/>
                  </a:cubicBezTo>
                  <a:cubicBezTo>
                    <a:pt x="15706" y="502"/>
                    <a:pt x="15729" y="508"/>
                    <a:pt x="15752" y="525"/>
                  </a:cubicBezTo>
                  <a:cubicBezTo>
                    <a:pt x="15763" y="530"/>
                    <a:pt x="15772" y="532"/>
                    <a:pt x="15780" y="532"/>
                  </a:cubicBezTo>
                  <a:cubicBezTo>
                    <a:pt x="15795" y="532"/>
                    <a:pt x="15806" y="526"/>
                    <a:pt x="15821" y="526"/>
                  </a:cubicBezTo>
                  <a:cubicBezTo>
                    <a:pt x="15834" y="526"/>
                    <a:pt x="15849" y="531"/>
                    <a:pt x="15871" y="549"/>
                  </a:cubicBezTo>
                  <a:cubicBezTo>
                    <a:pt x="15887" y="549"/>
                    <a:pt x="15893" y="543"/>
                    <a:pt x="15908" y="543"/>
                  </a:cubicBezTo>
                  <a:cubicBezTo>
                    <a:pt x="15916" y="543"/>
                    <a:pt x="15927" y="545"/>
                    <a:pt x="15943" y="549"/>
                  </a:cubicBezTo>
                  <a:cubicBezTo>
                    <a:pt x="15859" y="557"/>
                    <a:pt x="15769" y="565"/>
                    <a:pt x="15681" y="565"/>
                  </a:cubicBezTo>
                  <a:cubicBezTo>
                    <a:pt x="15645" y="565"/>
                    <a:pt x="15609" y="564"/>
                    <a:pt x="15574" y="561"/>
                  </a:cubicBezTo>
                  <a:lnTo>
                    <a:pt x="15574" y="561"/>
                  </a:lnTo>
                  <a:cubicBezTo>
                    <a:pt x="15645" y="584"/>
                    <a:pt x="15717" y="584"/>
                    <a:pt x="15788" y="608"/>
                  </a:cubicBezTo>
                  <a:cubicBezTo>
                    <a:pt x="15765" y="597"/>
                    <a:pt x="16162" y="574"/>
                    <a:pt x="16169" y="573"/>
                  </a:cubicBezTo>
                  <a:lnTo>
                    <a:pt x="16169" y="573"/>
                  </a:lnTo>
                  <a:cubicBezTo>
                    <a:pt x="16324" y="608"/>
                    <a:pt x="16491" y="608"/>
                    <a:pt x="16645" y="644"/>
                  </a:cubicBezTo>
                  <a:cubicBezTo>
                    <a:pt x="16645" y="644"/>
                    <a:pt x="16633" y="632"/>
                    <a:pt x="16633" y="632"/>
                  </a:cubicBezTo>
                  <a:cubicBezTo>
                    <a:pt x="16645" y="620"/>
                    <a:pt x="16681" y="617"/>
                    <a:pt x="16720" y="617"/>
                  </a:cubicBezTo>
                  <a:cubicBezTo>
                    <a:pt x="16758" y="617"/>
                    <a:pt x="16800" y="620"/>
                    <a:pt x="16824" y="620"/>
                  </a:cubicBezTo>
                  <a:cubicBezTo>
                    <a:pt x="16788" y="620"/>
                    <a:pt x="16741" y="608"/>
                    <a:pt x="16705" y="596"/>
                  </a:cubicBezTo>
                  <a:cubicBezTo>
                    <a:pt x="16783" y="575"/>
                    <a:pt x="16853" y="571"/>
                    <a:pt x="16920" y="571"/>
                  </a:cubicBezTo>
                  <a:cubicBezTo>
                    <a:pt x="16964" y="571"/>
                    <a:pt x="17007" y="572"/>
                    <a:pt x="17050" y="572"/>
                  </a:cubicBezTo>
                  <a:cubicBezTo>
                    <a:pt x="17038" y="584"/>
                    <a:pt x="17026" y="596"/>
                    <a:pt x="17026" y="620"/>
                  </a:cubicBezTo>
                  <a:cubicBezTo>
                    <a:pt x="17062" y="584"/>
                    <a:pt x="17122" y="572"/>
                    <a:pt x="17145" y="572"/>
                  </a:cubicBezTo>
                  <a:lnTo>
                    <a:pt x="17145" y="572"/>
                  </a:lnTo>
                  <a:cubicBezTo>
                    <a:pt x="17131" y="597"/>
                    <a:pt x="17167" y="603"/>
                    <a:pt x="17214" y="603"/>
                  </a:cubicBezTo>
                  <a:cubicBezTo>
                    <a:pt x="17269" y="603"/>
                    <a:pt x="17338" y="594"/>
                    <a:pt x="17356" y="594"/>
                  </a:cubicBezTo>
                  <a:cubicBezTo>
                    <a:pt x="17361" y="594"/>
                    <a:pt x="17363" y="595"/>
                    <a:pt x="17360" y="596"/>
                  </a:cubicBezTo>
                  <a:cubicBezTo>
                    <a:pt x="17395" y="596"/>
                    <a:pt x="17479" y="596"/>
                    <a:pt x="17526" y="632"/>
                  </a:cubicBezTo>
                  <a:cubicBezTo>
                    <a:pt x="17517" y="638"/>
                    <a:pt x="17508" y="644"/>
                    <a:pt x="17498" y="648"/>
                  </a:cubicBezTo>
                  <a:lnTo>
                    <a:pt x="17498" y="648"/>
                  </a:lnTo>
                  <a:cubicBezTo>
                    <a:pt x="17468" y="646"/>
                    <a:pt x="17438" y="645"/>
                    <a:pt x="17407" y="644"/>
                  </a:cubicBezTo>
                  <a:lnTo>
                    <a:pt x="17407" y="644"/>
                  </a:lnTo>
                  <a:cubicBezTo>
                    <a:pt x="17426" y="653"/>
                    <a:pt x="17442" y="657"/>
                    <a:pt x="17457" y="657"/>
                  </a:cubicBezTo>
                  <a:cubicBezTo>
                    <a:pt x="17472" y="657"/>
                    <a:pt x="17485" y="654"/>
                    <a:pt x="17498" y="648"/>
                  </a:cubicBezTo>
                  <a:lnTo>
                    <a:pt x="17498" y="648"/>
                  </a:lnTo>
                  <a:cubicBezTo>
                    <a:pt x="17708" y="658"/>
                    <a:pt x="17904" y="676"/>
                    <a:pt x="18104" y="676"/>
                  </a:cubicBezTo>
                  <a:cubicBezTo>
                    <a:pt x="18177" y="676"/>
                    <a:pt x="18250" y="673"/>
                    <a:pt x="18324" y="668"/>
                  </a:cubicBezTo>
                  <a:cubicBezTo>
                    <a:pt x="18441" y="668"/>
                    <a:pt x="18664" y="657"/>
                    <a:pt x="18891" y="657"/>
                  </a:cubicBezTo>
                  <a:cubicBezTo>
                    <a:pt x="19080" y="657"/>
                    <a:pt x="19272" y="664"/>
                    <a:pt x="19408" y="692"/>
                  </a:cubicBezTo>
                  <a:cubicBezTo>
                    <a:pt x="19110" y="1120"/>
                    <a:pt x="18812" y="1596"/>
                    <a:pt x="18574" y="2073"/>
                  </a:cubicBezTo>
                  <a:cubicBezTo>
                    <a:pt x="18431" y="2346"/>
                    <a:pt x="18348" y="2561"/>
                    <a:pt x="18217" y="2835"/>
                  </a:cubicBezTo>
                  <a:cubicBezTo>
                    <a:pt x="18074" y="3156"/>
                    <a:pt x="17907" y="3466"/>
                    <a:pt x="17717" y="3835"/>
                  </a:cubicBezTo>
                  <a:cubicBezTo>
                    <a:pt x="17729" y="3775"/>
                    <a:pt x="17765" y="3728"/>
                    <a:pt x="17788" y="3680"/>
                  </a:cubicBezTo>
                  <a:lnTo>
                    <a:pt x="17788" y="3680"/>
                  </a:lnTo>
                  <a:cubicBezTo>
                    <a:pt x="17479" y="4085"/>
                    <a:pt x="17312" y="4668"/>
                    <a:pt x="17050" y="5037"/>
                  </a:cubicBezTo>
                  <a:cubicBezTo>
                    <a:pt x="17087" y="4993"/>
                    <a:pt x="17102" y="4975"/>
                    <a:pt x="17104" y="4975"/>
                  </a:cubicBezTo>
                  <a:lnTo>
                    <a:pt x="17104" y="4975"/>
                  </a:lnTo>
                  <a:cubicBezTo>
                    <a:pt x="17110" y="4975"/>
                    <a:pt x="16905" y="5242"/>
                    <a:pt x="16895" y="5299"/>
                  </a:cubicBezTo>
                  <a:cubicBezTo>
                    <a:pt x="16904" y="5308"/>
                    <a:pt x="16912" y="5312"/>
                    <a:pt x="16919" y="5312"/>
                  </a:cubicBezTo>
                  <a:cubicBezTo>
                    <a:pt x="16930" y="5312"/>
                    <a:pt x="16940" y="5302"/>
                    <a:pt x="16955" y="5287"/>
                  </a:cubicBezTo>
                  <a:lnTo>
                    <a:pt x="16955" y="5287"/>
                  </a:lnTo>
                  <a:cubicBezTo>
                    <a:pt x="16872" y="5478"/>
                    <a:pt x="16741" y="5633"/>
                    <a:pt x="16657" y="5823"/>
                  </a:cubicBezTo>
                  <a:cubicBezTo>
                    <a:pt x="16622" y="5918"/>
                    <a:pt x="16574" y="6014"/>
                    <a:pt x="16538" y="6109"/>
                  </a:cubicBezTo>
                  <a:cubicBezTo>
                    <a:pt x="16529" y="6126"/>
                    <a:pt x="16489" y="6234"/>
                    <a:pt x="16482" y="6257"/>
                  </a:cubicBezTo>
                  <a:lnTo>
                    <a:pt x="16482" y="6257"/>
                  </a:lnTo>
                  <a:cubicBezTo>
                    <a:pt x="16427" y="6354"/>
                    <a:pt x="16299" y="6506"/>
                    <a:pt x="16276" y="6585"/>
                  </a:cubicBezTo>
                  <a:cubicBezTo>
                    <a:pt x="16241" y="6692"/>
                    <a:pt x="16229" y="6859"/>
                    <a:pt x="16110" y="6918"/>
                  </a:cubicBezTo>
                  <a:cubicBezTo>
                    <a:pt x="16102" y="6911"/>
                    <a:pt x="16097" y="6902"/>
                    <a:pt x="16094" y="6892"/>
                  </a:cubicBezTo>
                  <a:lnTo>
                    <a:pt x="16094" y="6892"/>
                  </a:lnTo>
                  <a:cubicBezTo>
                    <a:pt x="16027" y="7057"/>
                    <a:pt x="15948" y="7216"/>
                    <a:pt x="15895" y="7383"/>
                  </a:cubicBezTo>
                  <a:cubicBezTo>
                    <a:pt x="15883" y="7383"/>
                    <a:pt x="15883" y="7371"/>
                    <a:pt x="15871" y="7359"/>
                  </a:cubicBezTo>
                  <a:cubicBezTo>
                    <a:pt x="15538" y="8002"/>
                    <a:pt x="15193" y="8669"/>
                    <a:pt x="14800" y="9276"/>
                  </a:cubicBezTo>
                  <a:cubicBezTo>
                    <a:pt x="14803" y="9275"/>
                    <a:pt x="14805" y="9274"/>
                    <a:pt x="14806" y="9274"/>
                  </a:cubicBezTo>
                  <a:cubicBezTo>
                    <a:pt x="14844" y="9274"/>
                    <a:pt x="14641" y="9597"/>
                    <a:pt x="14618" y="9597"/>
                  </a:cubicBezTo>
                  <a:cubicBezTo>
                    <a:pt x="14615" y="9597"/>
                    <a:pt x="14615" y="9590"/>
                    <a:pt x="14621" y="9574"/>
                  </a:cubicBezTo>
                  <a:lnTo>
                    <a:pt x="14621" y="9574"/>
                  </a:lnTo>
                  <a:cubicBezTo>
                    <a:pt x="14514" y="9788"/>
                    <a:pt x="14359" y="9978"/>
                    <a:pt x="14300" y="10205"/>
                  </a:cubicBezTo>
                  <a:cubicBezTo>
                    <a:pt x="14298" y="10206"/>
                    <a:pt x="14296" y="10206"/>
                    <a:pt x="14295" y="10206"/>
                  </a:cubicBezTo>
                  <a:cubicBezTo>
                    <a:pt x="14281" y="10206"/>
                    <a:pt x="14296" y="10156"/>
                    <a:pt x="14290" y="10156"/>
                  </a:cubicBezTo>
                  <a:lnTo>
                    <a:pt x="14290" y="10156"/>
                  </a:lnTo>
                  <a:cubicBezTo>
                    <a:pt x="14290" y="10156"/>
                    <a:pt x="14289" y="10156"/>
                    <a:pt x="14288" y="10157"/>
                  </a:cubicBezTo>
                  <a:cubicBezTo>
                    <a:pt x="14288" y="10157"/>
                    <a:pt x="14288" y="10156"/>
                    <a:pt x="14288" y="10156"/>
                  </a:cubicBezTo>
                  <a:cubicBezTo>
                    <a:pt x="14283" y="10156"/>
                    <a:pt x="14235" y="10252"/>
                    <a:pt x="14220" y="10276"/>
                  </a:cubicBezTo>
                  <a:lnTo>
                    <a:pt x="14220" y="10276"/>
                  </a:lnTo>
                  <a:cubicBezTo>
                    <a:pt x="14231" y="10236"/>
                    <a:pt x="14241" y="10203"/>
                    <a:pt x="14252" y="10181"/>
                  </a:cubicBezTo>
                  <a:lnTo>
                    <a:pt x="14252" y="10181"/>
                  </a:lnTo>
                  <a:cubicBezTo>
                    <a:pt x="14240" y="10205"/>
                    <a:pt x="14228" y="10240"/>
                    <a:pt x="14216" y="10276"/>
                  </a:cubicBezTo>
                  <a:cubicBezTo>
                    <a:pt x="14215" y="10280"/>
                    <a:pt x="14215" y="10281"/>
                    <a:pt x="14216" y="10281"/>
                  </a:cubicBezTo>
                  <a:cubicBezTo>
                    <a:pt x="14216" y="10281"/>
                    <a:pt x="14218" y="10279"/>
                    <a:pt x="14220" y="10276"/>
                  </a:cubicBezTo>
                  <a:lnTo>
                    <a:pt x="14220" y="10276"/>
                  </a:lnTo>
                  <a:cubicBezTo>
                    <a:pt x="14160" y="10496"/>
                    <a:pt x="14096" y="10935"/>
                    <a:pt x="13955" y="10955"/>
                  </a:cubicBezTo>
                  <a:cubicBezTo>
                    <a:pt x="13945" y="10926"/>
                    <a:pt x="13958" y="10898"/>
                    <a:pt x="13976" y="10870"/>
                  </a:cubicBezTo>
                  <a:lnTo>
                    <a:pt x="13976" y="10870"/>
                  </a:lnTo>
                  <a:cubicBezTo>
                    <a:pt x="13896" y="10989"/>
                    <a:pt x="13659" y="11307"/>
                    <a:pt x="13693" y="11407"/>
                  </a:cubicBezTo>
                  <a:cubicBezTo>
                    <a:pt x="13622" y="11380"/>
                    <a:pt x="13510" y="11373"/>
                    <a:pt x="13394" y="11373"/>
                  </a:cubicBezTo>
                  <a:cubicBezTo>
                    <a:pt x="13255" y="11373"/>
                    <a:pt x="13110" y="11383"/>
                    <a:pt x="13026" y="11383"/>
                  </a:cubicBezTo>
                  <a:cubicBezTo>
                    <a:pt x="13038" y="11383"/>
                    <a:pt x="13062" y="11383"/>
                    <a:pt x="13085" y="11395"/>
                  </a:cubicBezTo>
                  <a:cubicBezTo>
                    <a:pt x="13023" y="11425"/>
                    <a:pt x="12934" y="11436"/>
                    <a:pt x="12832" y="11436"/>
                  </a:cubicBezTo>
                  <a:cubicBezTo>
                    <a:pt x="12566" y="11436"/>
                    <a:pt x="12212" y="11358"/>
                    <a:pt x="12014" y="11324"/>
                  </a:cubicBezTo>
                  <a:lnTo>
                    <a:pt x="12014" y="11324"/>
                  </a:lnTo>
                  <a:cubicBezTo>
                    <a:pt x="12025" y="11357"/>
                    <a:pt x="11978" y="11369"/>
                    <a:pt x="11903" y="11369"/>
                  </a:cubicBezTo>
                  <a:cubicBezTo>
                    <a:pt x="11738" y="11369"/>
                    <a:pt x="11441" y="11312"/>
                    <a:pt x="11359" y="11312"/>
                  </a:cubicBezTo>
                  <a:cubicBezTo>
                    <a:pt x="11395" y="11324"/>
                    <a:pt x="11430" y="11324"/>
                    <a:pt x="11454" y="11336"/>
                  </a:cubicBezTo>
                  <a:cubicBezTo>
                    <a:pt x="11439" y="11338"/>
                    <a:pt x="11425" y="11339"/>
                    <a:pt x="11410" y="11339"/>
                  </a:cubicBezTo>
                  <a:cubicBezTo>
                    <a:pt x="11246" y="11339"/>
                    <a:pt x="11081" y="11227"/>
                    <a:pt x="10907" y="11205"/>
                  </a:cubicBezTo>
                  <a:cubicBezTo>
                    <a:pt x="10895" y="11205"/>
                    <a:pt x="11014" y="11193"/>
                    <a:pt x="11002" y="11193"/>
                  </a:cubicBezTo>
                  <a:cubicBezTo>
                    <a:pt x="10993" y="11191"/>
                    <a:pt x="10982" y="11191"/>
                    <a:pt x="10969" y="11191"/>
                  </a:cubicBezTo>
                  <a:cubicBezTo>
                    <a:pt x="10902" y="11191"/>
                    <a:pt x="10782" y="11206"/>
                    <a:pt x="10711" y="11206"/>
                  </a:cubicBezTo>
                  <a:cubicBezTo>
                    <a:pt x="10678" y="11206"/>
                    <a:pt x="10657" y="11203"/>
                    <a:pt x="10657" y="11193"/>
                  </a:cubicBezTo>
                  <a:cubicBezTo>
                    <a:pt x="10657" y="11148"/>
                    <a:pt x="9889" y="11167"/>
                    <a:pt x="9736" y="11159"/>
                  </a:cubicBezTo>
                  <a:lnTo>
                    <a:pt x="9736" y="11159"/>
                  </a:lnTo>
                  <a:cubicBezTo>
                    <a:pt x="9757" y="11163"/>
                    <a:pt x="9766" y="11174"/>
                    <a:pt x="9775" y="11193"/>
                  </a:cubicBezTo>
                  <a:cubicBezTo>
                    <a:pt x="9740" y="11210"/>
                    <a:pt x="9694" y="11217"/>
                    <a:pt x="9642" y="11217"/>
                  </a:cubicBezTo>
                  <a:cubicBezTo>
                    <a:pt x="9484" y="11217"/>
                    <a:pt x="9273" y="11154"/>
                    <a:pt x="9156" y="11145"/>
                  </a:cubicBezTo>
                  <a:cubicBezTo>
                    <a:pt x="9101" y="11141"/>
                    <a:pt x="9045" y="11140"/>
                    <a:pt x="8990" y="11140"/>
                  </a:cubicBezTo>
                  <a:cubicBezTo>
                    <a:pt x="8879" y="11140"/>
                    <a:pt x="8767" y="11145"/>
                    <a:pt x="8656" y="11145"/>
                  </a:cubicBezTo>
                  <a:cubicBezTo>
                    <a:pt x="8619" y="11147"/>
                    <a:pt x="8582" y="11147"/>
                    <a:pt x="8545" y="11147"/>
                  </a:cubicBezTo>
                  <a:cubicBezTo>
                    <a:pt x="8292" y="11147"/>
                    <a:pt x="8057" y="11119"/>
                    <a:pt x="7812" y="11119"/>
                  </a:cubicBezTo>
                  <a:cubicBezTo>
                    <a:pt x="7776" y="11119"/>
                    <a:pt x="7740" y="11120"/>
                    <a:pt x="7704" y="11121"/>
                  </a:cubicBezTo>
                  <a:cubicBezTo>
                    <a:pt x="7489" y="11121"/>
                    <a:pt x="7323" y="11074"/>
                    <a:pt x="7120" y="11062"/>
                  </a:cubicBezTo>
                  <a:cubicBezTo>
                    <a:pt x="7061" y="11062"/>
                    <a:pt x="6894" y="11050"/>
                    <a:pt x="6882" y="11050"/>
                  </a:cubicBezTo>
                  <a:cubicBezTo>
                    <a:pt x="6878" y="11049"/>
                    <a:pt x="6869" y="11048"/>
                    <a:pt x="6858" y="11048"/>
                  </a:cubicBezTo>
                  <a:cubicBezTo>
                    <a:pt x="6784" y="11048"/>
                    <a:pt x="6581" y="11069"/>
                    <a:pt x="6447" y="11069"/>
                  </a:cubicBezTo>
                  <a:cubicBezTo>
                    <a:pt x="6382" y="11069"/>
                    <a:pt x="6333" y="11064"/>
                    <a:pt x="6323" y="11050"/>
                  </a:cubicBezTo>
                  <a:cubicBezTo>
                    <a:pt x="6335" y="11050"/>
                    <a:pt x="6346" y="11038"/>
                    <a:pt x="6346" y="11038"/>
                  </a:cubicBezTo>
                  <a:cubicBezTo>
                    <a:pt x="6049" y="11014"/>
                    <a:pt x="5715" y="11014"/>
                    <a:pt x="5442" y="11002"/>
                  </a:cubicBezTo>
                  <a:cubicBezTo>
                    <a:pt x="5388" y="11010"/>
                    <a:pt x="5333" y="11013"/>
                    <a:pt x="5278" y="11013"/>
                  </a:cubicBezTo>
                  <a:cubicBezTo>
                    <a:pt x="4991" y="11013"/>
                    <a:pt x="4684" y="10930"/>
                    <a:pt x="4404" y="10930"/>
                  </a:cubicBezTo>
                  <a:cubicBezTo>
                    <a:pt x="4388" y="10930"/>
                    <a:pt x="4373" y="10930"/>
                    <a:pt x="4358" y="10931"/>
                  </a:cubicBezTo>
                  <a:cubicBezTo>
                    <a:pt x="4417" y="10922"/>
                    <a:pt x="4422" y="10914"/>
                    <a:pt x="4378" y="10914"/>
                  </a:cubicBezTo>
                  <a:cubicBezTo>
                    <a:pt x="4360" y="10914"/>
                    <a:pt x="4333" y="10915"/>
                    <a:pt x="4299" y="10919"/>
                  </a:cubicBezTo>
                  <a:cubicBezTo>
                    <a:pt x="4180" y="10919"/>
                    <a:pt x="4060" y="10907"/>
                    <a:pt x="3941" y="10895"/>
                  </a:cubicBezTo>
                  <a:cubicBezTo>
                    <a:pt x="3727" y="10883"/>
                    <a:pt x="3513" y="10848"/>
                    <a:pt x="3298" y="10848"/>
                  </a:cubicBezTo>
                  <a:cubicBezTo>
                    <a:pt x="3281" y="10846"/>
                    <a:pt x="3264" y="10846"/>
                    <a:pt x="3246" y="10846"/>
                  </a:cubicBezTo>
                  <a:cubicBezTo>
                    <a:pt x="3071" y="10846"/>
                    <a:pt x="2887" y="10895"/>
                    <a:pt x="2703" y="10895"/>
                  </a:cubicBezTo>
                  <a:cubicBezTo>
                    <a:pt x="2715" y="10895"/>
                    <a:pt x="2870" y="10907"/>
                    <a:pt x="2882" y="10931"/>
                  </a:cubicBezTo>
                  <a:cubicBezTo>
                    <a:pt x="2894" y="10943"/>
                    <a:pt x="2703" y="10967"/>
                    <a:pt x="2810" y="10979"/>
                  </a:cubicBezTo>
                  <a:cubicBezTo>
                    <a:pt x="2727" y="10979"/>
                    <a:pt x="2596" y="10979"/>
                    <a:pt x="2525" y="10943"/>
                  </a:cubicBezTo>
                  <a:cubicBezTo>
                    <a:pt x="2507" y="10931"/>
                    <a:pt x="2533" y="10931"/>
                    <a:pt x="2565" y="10931"/>
                  </a:cubicBezTo>
                  <a:cubicBezTo>
                    <a:pt x="2596" y="10931"/>
                    <a:pt x="2632" y="10931"/>
                    <a:pt x="2632" y="10919"/>
                  </a:cubicBezTo>
                  <a:cubicBezTo>
                    <a:pt x="2596" y="10871"/>
                    <a:pt x="2096" y="10871"/>
                    <a:pt x="2108" y="10836"/>
                  </a:cubicBezTo>
                  <a:cubicBezTo>
                    <a:pt x="1810" y="10824"/>
                    <a:pt x="1513" y="10812"/>
                    <a:pt x="1215" y="10788"/>
                  </a:cubicBezTo>
                  <a:cubicBezTo>
                    <a:pt x="1417" y="10490"/>
                    <a:pt x="1620" y="10193"/>
                    <a:pt x="1822" y="9895"/>
                  </a:cubicBezTo>
                  <a:lnTo>
                    <a:pt x="1822" y="9895"/>
                  </a:lnTo>
                  <a:cubicBezTo>
                    <a:pt x="1798" y="9907"/>
                    <a:pt x="1763" y="9931"/>
                    <a:pt x="1727" y="9943"/>
                  </a:cubicBezTo>
                  <a:cubicBezTo>
                    <a:pt x="1750" y="9908"/>
                    <a:pt x="1923" y="9700"/>
                    <a:pt x="1929" y="9682"/>
                  </a:cubicBezTo>
                  <a:lnTo>
                    <a:pt x="1929" y="9682"/>
                  </a:lnTo>
                  <a:cubicBezTo>
                    <a:pt x="1917" y="9741"/>
                    <a:pt x="1893" y="9776"/>
                    <a:pt x="1858" y="9824"/>
                  </a:cubicBezTo>
                  <a:cubicBezTo>
                    <a:pt x="1894" y="9800"/>
                    <a:pt x="2108" y="9431"/>
                    <a:pt x="2108" y="9419"/>
                  </a:cubicBezTo>
                  <a:lnTo>
                    <a:pt x="2108" y="9419"/>
                  </a:lnTo>
                  <a:cubicBezTo>
                    <a:pt x="2108" y="9443"/>
                    <a:pt x="2036" y="9597"/>
                    <a:pt x="2036" y="9597"/>
                  </a:cubicBezTo>
                  <a:cubicBezTo>
                    <a:pt x="2048" y="9597"/>
                    <a:pt x="2120" y="9466"/>
                    <a:pt x="2132" y="9443"/>
                  </a:cubicBezTo>
                  <a:lnTo>
                    <a:pt x="2132" y="9443"/>
                  </a:lnTo>
                  <a:cubicBezTo>
                    <a:pt x="2120" y="9455"/>
                    <a:pt x="2120" y="9466"/>
                    <a:pt x="2108" y="9478"/>
                  </a:cubicBezTo>
                  <a:cubicBezTo>
                    <a:pt x="2239" y="9181"/>
                    <a:pt x="2441" y="8954"/>
                    <a:pt x="2620" y="8693"/>
                  </a:cubicBezTo>
                  <a:lnTo>
                    <a:pt x="2620" y="8693"/>
                  </a:lnTo>
                  <a:cubicBezTo>
                    <a:pt x="2584" y="8728"/>
                    <a:pt x="2548" y="8752"/>
                    <a:pt x="2513" y="8776"/>
                  </a:cubicBezTo>
                  <a:cubicBezTo>
                    <a:pt x="2522" y="8757"/>
                    <a:pt x="2641" y="8589"/>
                    <a:pt x="2617" y="8589"/>
                  </a:cubicBezTo>
                  <a:cubicBezTo>
                    <a:pt x="2613" y="8589"/>
                    <a:pt x="2605" y="8594"/>
                    <a:pt x="2592" y="8604"/>
                  </a:cubicBezTo>
                  <a:lnTo>
                    <a:pt x="2592" y="8604"/>
                  </a:lnTo>
                  <a:cubicBezTo>
                    <a:pt x="2807" y="8412"/>
                    <a:pt x="2958" y="8102"/>
                    <a:pt x="3108" y="7871"/>
                  </a:cubicBezTo>
                  <a:cubicBezTo>
                    <a:pt x="3318" y="7545"/>
                    <a:pt x="3516" y="7219"/>
                    <a:pt x="3725" y="6892"/>
                  </a:cubicBezTo>
                  <a:lnTo>
                    <a:pt x="3725" y="6892"/>
                  </a:lnTo>
                  <a:cubicBezTo>
                    <a:pt x="3717" y="6902"/>
                    <a:pt x="3706" y="6907"/>
                    <a:pt x="3691" y="6907"/>
                  </a:cubicBezTo>
                  <a:cubicBezTo>
                    <a:pt x="3661" y="6897"/>
                    <a:pt x="3749" y="6778"/>
                    <a:pt x="3764" y="6754"/>
                  </a:cubicBezTo>
                  <a:lnTo>
                    <a:pt x="3764" y="6754"/>
                  </a:lnTo>
                  <a:cubicBezTo>
                    <a:pt x="3764" y="6755"/>
                    <a:pt x="3766" y="6755"/>
                    <a:pt x="3767" y="6755"/>
                  </a:cubicBezTo>
                  <a:cubicBezTo>
                    <a:pt x="3809" y="6755"/>
                    <a:pt x="4124" y="6359"/>
                    <a:pt x="4177" y="6313"/>
                  </a:cubicBezTo>
                  <a:lnTo>
                    <a:pt x="4177" y="6313"/>
                  </a:lnTo>
                  <a:cubicBezTo>
                    <a:pt x="4177" y="6313"/>
                    <a:pt x="4177" y="6313"/>
                    <a:pt x="4177" y="6313"/>
                  </a:cubicBezTo>
                  <a:cubicBezTo>
                    <a:pt x="4162" y="6313"/>
                    <a:pt x="4381" y="5918"/>
                    <a:pt x="4370" y="5918"/>
                  </a:cubicBezTo>
                  <a:cubicBezTo>
                    <a:pt x="4365" y="5918"/>
                    <a:pt x="4359" y="5921"/>
                    <a:pt x="4354" y="5926"/>
                  </a:cubicBezTo>
                  <a:lnTo>
                    <a:pt x="4354" y="5926"/>
                  </a:lnTo>
                  <a:cubicBezTo>
                    <a:pt x="4447" y="5795"/>
                    <a:pt x="4568" y="5681"/>
                    <a:pt x="4668" y="5525"/>
                  </a:cubicBezTo>
                  <a:cubicBezTo>
                    <a:pt x="4882" y="5204"/>
                    <a:pt x="5108" y="4906"/>
                    <a:pt x="5311" y="4573"/>
                  </a:cubicBezTo>
                  <a:cubicBezTo>
                    <a:pt x="5287" y="4525"/>
                    <a:pt x="5311" y="4502"/>
                    <a:pt x="5394" y="4418"/>
                  </a:cubicBezTo>
                  <a:cubicBezTo>
                    <a:pt x="5512" y="4300"/>
                    <a:pt x="5525" y="4159"/>
                    <a:pt x="5641" y="4052"/>
                  </a:cubicBezTo>
                  <a:lnTo>
                    <a:pt x="5641" y="4052"/>
                  </a:lnTo>
                  <a:cubicBezTo>
                    <a:pt x="5630" y="4061"/>
                    <a:pt x="5619" y="4061"/>
                    <a:pt x="5608" y="4061"/>
                  </a:cubicBezTo>
                  <a:cubicBezTo>
                    <a:pt x="5584" y="3954"/>
                    <a:pt x="5954" y="3549"/>
                    <a:pt x="6025" y="3442"/>
                  </a:cubicBezTo>
                  <a:cubicBezTo>
                    <a:pt x="6180" y="3204"/>
                    <a:pt x="6335" y="2966"/>
                    <a:pt x="6489" y="2716"/>
                  </a:cubicBezTo>
                  <a:cubicBezTo>
                    <a:pt x="6811" y="2239"/>
                    <a:pt x="7120" y="1751"/>
                    <a:pt x="7489" y="1299"/>
                  </a:cubicBezTo>
                  <a:lnTo>
                    <a:pt x="7489" y="1299"/>
                  </a:lnTo>
                  <a:cubicBezTo>
                    <a:pt x="7456" y="1339"/>
                    <a:pt x="7441" y="1354"/>
                    <a:pt x="7438" y="1354"/>
                  </a:cubicBezTo>
                  <a:cubicBezTo>
                    <a:pt x="7429" y="1354"/>
                    <a:pt x="7493" y="1256"/>
                    <a:pt x="7501" y="1239"/>
                  </a:cubicBezTo>
                  <a:lnTo>
                    <a:pt x="7501" y="1239"/>
                  </a:lnTo>
                  <a:cubicBezTo>
                    <a:pt x="7491" y="1249"/>
                    <a:pt x="7484" y="1254"/>
                    <a:pt x="7478" y="1254"/>
                  </a:cubicBezTo>
                  <a:cubicBezTo>
                    <a:pt x="7459" y="1254"/>
                    <a:pt x="7471" y="1198"/>
                    <a:pt x="7489" y="1180"/>
                  </a:cubicBezTo>
                  <a:cubicBezTo>
                    <a:pt x="7561" y="1084"/>
                    <a:pt x="7632" y="1001"/>
                    <a:pt x="7704" y="906"/>
                  </a:cubicBezTo>
                  <a:cubicBezTo>
                    <a:pt x="7775" y="822"/>
                    <a:pt x="8013" y="489"/>
                    <a:pt x="8001" y="382"/>
                  </a:cubicBezTo>
                  <a:lnTo>
                    <a:pt x="8001" y="382"/>
                  </a:lnTo>
                  <a:cubicBezTo>
                    <a:pt x="7990" y="430"/>
                    <a:pt x="7954" y="465"/>
                    <a:pt x="7930" y="513"/>
                  </a:cubicBezTo>
                  <a:cubicBezTo>
                    <a:pt x="7940" y="477"/>
                    <a:pt x="7934" y="463"/>
                    <a:pt x="7919" y="463"/>
                  </a:cubicBezTo>
                  <a:cubicBezTo>
                    <a:pt x="7867" y="463"/>
                    <a:pt x="7706" y="613"/>
                    <a:pt x="7656" y="613"/>
                  </a:cubicBezTo>
                  <a:cubicBezTo>
                    <a:pt x="7651" y="613"/>
                    <a:pt x="7647" y="612"/>
                    <a:pt x="7644" y="608"/>
                  </a:cubicBezTo>
                  <a:cubicBezTo>
                    <a:pt x="7552" y="884"/>
                    <a:pt x="7182" y="1083"/>
                    <a:pt x="7114" y="1365"/>
                  </a:cubicBezTo>
                  <a:lnTo>
                    <a:pt x="7114" y="1365"/>
                  </a:lnTo>
                  <a:cubicBezTo>
                    <a:pt x="7029" y="1616"/>
                    <a:pt x="6855" y="1768"/>
                    <a:pt x="6716" y="1977"/>
                  </a:cubicBezTo>
                  <a:cubicBezTo>
                    <a:pt x="6513" y="2275"/>
                    <a:pt x="6299" y="2561"/>
                    <a:pt x="6096" y="2847"/>
                  </a:cubicBezTo>
                  <a:cubicBezTo>
                    <a:pt x="6108" y="2847"/>
                    <a:pt x="6132" y="2835"/>
                    <a:pt x="6144" y="2835"/>
                  </a:cubicBezTo>
                  <a:cubicBezTo>
                    <a:pt x="6121" y="2870"/>
                    <a:pt x="5994" y="2985"/>
                    <a:pt x="6001" y="3034"/>
                  </a:cubicBezTo>
                  <a:lnTo>
                    <a:pt x="6001" y="3034"/>
                  </a:lnTo>
                  <a:cubicBezTo>
                    <a:pt x="6001" y="3002"/>
                    <a:pt x="6191" y="2834"/>
                    <a:pt x="6180" y="2811"/>
                  </a:cubicBezTo>
                  <a:lnTo>
                    <a:pt x="6180" y="2811"/>
                  </a:lnTo>
                  <a:cubicBezTo>
                    <a:pt x="6202" y="2859"/>
                    <a:pt x="5519" y="3764"/>
                    <a:pt x="5479" y="3775"/>
                  </a:cubicBezTo>
                  <a:lnTo>
                    <a:pt x="5508" y="3775"/>
                  </a:lnTo>
                  <a:cubicBezTo>
                    <a:pt x="5460" y="3786"/>
                    <a:pt x="5362" y="4098"/>
                    <a:pt x="5272" y="4098"/>
                  </a:cubicBezTo>
                  <a:cubicBezTo>
                    <a:pt x="5269" y="4098"/>
                    <a:pt x="5266" y="4097"/>
                    <a:pt x="5263" y="4097"/>
                  </a:cubicBezTo>
                  <a:cubicBezTo>
                    <a:pt x="5287" y="4061"/>
                    <a:pt x="5311" y="4025"/>
                    <a:pt x="5323" y="3978"/>
                  </a:cubicBezTo>
                  <a:lnTo>
                    <a:pt x="5323" y="3978"/>
                  </a:lnTo>
                  <a:cubicBezTo>
                    <a:pt x="5203" y="4121"/>
                    <a:pt x="5132" y="4311"/>
                    <a:pt x="5013" y="4454"/>
                  </a:cubicBezTo>
                  <a:cubicBezTo>
                    <a:pt x="5061" y="4406"/>
                    <a:pt x="5096" y="4347"/>
                    <a:pt x="5132" y="4287"/>
                  </a:cubicBezTo>
                  <a:lnTo>
                    <a:pt x="5132" y="4287"/>
                  </a:lnTo>
                  <a:cubicBezTo>
                    <a:pt x="4822" y="4811"/>
                    <a:pt x="4453" y="5311"/>
                    <a:pt x="4168" y="5835"/>
                  </a:cubicBezTo>
                  <a:cubicBezTo>
                    <a:pt x="4180" y="5835"/>
                    <a:pt x="4191" y="5823"/>
                    <a:pt x="4203" y="5811"/>
                  </a:cubicBezTo>
                  <a:lnTo>
                    <a:pt x="4203" y="5811"/>
                  </a:lnTo>
                  <a:cubicBezTo>
                    <a:pt x="4072" y="6037"/>
                    <a:pt x="3870" y="6299"/>
                    <a:pt x="3763" y="6466"/>
                  </a:cubicBezTo>
                  <a:cubicBezTo>
                    <a:pt x="3715" y="6573"/>
                    <a:pt x="3656" y="6668"/>
                    <a:pt x="3584" y="6764"/>
                  </a:cubicBezTo>
                  <a:cubicBezTo>
                    <a:pt x="3592" y="6751"/>
                    <a:pt x="3593" y="6746"/>
                    <a:pt x="3590" y="6746"/>
                  </a:cubicBezTo>
                  <a:lnTo>
                    <a:pt x="3590" y="6746"/>
                  </a:lnTo>
                  <a:cubicBezTo>
                    <a:pt x="3578" y="6746"/>
                    <a:pt x="3510" y="6814"/>
                    <a:pt x="3501" y="6823"/>
                  </a:cubicBezTo>
                  <a:cubicBezTo>
                    <a:pt x="3495" y="6826"/>
                    <a:pt x="3490" y="6828"/>
                    <a:pt x="3487" y="6828"/>
                  </a:cubicBezTo>
                  <a:cubicBezTo>
                    <a:pt x="3484" y="6828"/>
                    <a:pt x="3482" y="6825"/>
                    <a:pt x="3483" y="6820"/>
                  </a:cubicBezTo>
                  <a:lnTo>
                    <a:pt x="3483" y="6820"/>
                  </a:lnTo>
                  <a:cubicBezTo>
                    <a:pt x="3344" y="7084"/>
                    <a:pt x="3241" y="7347"/>
                    <a:pt x="3092" y="7600"/>
                  </a:cubicBezTo>
                  <a:lnTo>
                    <a:pt x="3092" y="7600"/>
                  </a:lnTo>
                  <a:cubicBezTo>
                    <a:pt x="3092" y="7592"/>
                    <a:pt x="3089" y="7584"/>
                    <a:pt x="3084" y="7573"/>
                  </a:cubicBezTo>
                  <a:lnTo>
                    <a:pt x="3084" y="7573"/>
                  </a:lnTo>
                  <a:cubicBezTo>
                    <a:pt x="3074" y="7584"/>
                    <a:pt x="3055" y="7611"/>
                    <a:pt x="3035" y="7611"/>
                  </a:cubicBezTo>
                  <a:cubicBezTo>
                    <a:pt x="3031" y="7611"/>
                    <a:pt x="3028" y="7611"/>
                    <a:pt x="3025" y="7609"/>
                  </a:cubicBezTo>
                  <a:cubicBezTo>
                    <a:pt x="3025" y="7593"/>
                    <a:pt x="3025" y="7576"/>
                    <a:pt x="3032" y="7560"/>
                  </a:cubicBezTo>
                  <a:lnTo>
                    <a:pt x="3032" y="7560"/>
                  </a:lnTo>
                  <a:cubicBezTo>
                    <a:pt x="2935" y="7702"/>
                    <a:pt x="2512" y="8371"/>
                    <a:pt x="2501" y="8371"/>
                  </a:cubicBezTo>
                  <a:cubicBezTo>
                    <a:pt x="2501" y="8371"/>
                    <a:pt x="2502" y="8371"/>
                    <a:pt x="2503" y="8371"/>
                  </a:cubicBezTo>
                  <a:cubicBezTo>
                    <a:pt x="2530" y="8371"/>
                    <a:pt x="2685" y="8161"/>
                    <a:pt x="2720" y="8099"/>
                  </a:cubicBezTo>
                  <a:lnTo>
                    <a:pt x="2720" y="8099"/>
                  </a:lnTo>
                  <a:cubicBezTo>
                    <a:pt x="2719" y="8102"/>
                    <a:pt x="2719" y="8103"/>
                    <a:pt x="2720" y="8103"/>
                  </a:cubicBezTo>
                  <a:cubicBezTo>
                    <a:pt x="2721" y="8103"/>
                    <a:pt x="2727" y="8097"/>
                    <a:pt x="2739" y="8085"/>
                  </a:cubicBezTo>
                  <a:lnTo>
                    <a:pt x="2739" y="8085"/>
                  </a:lnTo>
                  <a:cubicBezTo>
                    <a:pt x="2822" y="8228"/>
                    <a:pt x="2203" y="8800"/>
                    <a:pt x="2132" y="8907"/>
                  </a:cubicBezTo>
                  <a:cubicBezTo>
                    <a:pt x="2139" y="8893"/>
                    <a:pt x="2146" y="8879"/>
                    <a:pt x="2155" y="8864"/>
                  </a:cubicBezTo>
                  <a:lnTo>
                    <a:pt x="2155" y="8864"/>
                  </a:lnTo>
                  <a:cubicBezTo>
                    <a:pt x="2052" y="8994"/>
                    <a:pt x="1767" y="9379"/>
                    <a:pt x="1810" y="9466"/>
                  </a:cubicBezTo>
                  <a:cubicBezTo>
                    <a:pt x="1882" y="9371"/>
                    <a:pt x="1941" y="9264"/>
                    <a:pt x="2001" y="9169"/>
                  </a:cubicBezTo>
                  <a:lnTo>
                    <a:pt x="2001" y="9169"/>
                  </a:lnTo>
                  <a:cubicBezTo>
                    <a:pt x="1882" y="9383"/>
                    <a:pt x="1798" y="9609"/>
                    <a:pt x="1643" y="9800"/>
                  </a:cubicBezTo>
                  <a:cubicBezTo>
                    <a:pt x="1655" y="9740"/>
                    <a:pt x="1691" y="9681"/>
                    <a:pt x="1715" y="9621"/>
                  </a:cubicBezTo>
                  <a:lnTo>
                    <a:pt x="1715" y="9621"/>
                  </a:lnTo>
                  <a:cubicBezTo>
                    <a:pt x="1655" y="9693"/>
                    <a:pt x="1620" y="9788"/>
                    <a:pt x="1548" y="9859"/>
                  </a:cubicBezTo>
                  <a:cubicBezTo>
                    <a:pt x="1541" y="9846"/>
                    <a:pt x="1542" y="9826"/>
                    <a:pt x="1548" y="9803"/>
                  </a:cubicBezTo>
                  <a:lnTo>
                    <a:pt x="1548" y="9803"/>
                  </a:lnTo>
                  <a:cubicBezTo>
                    <a:pt x="1481" y="9898"/>
                    <a:pt x="1406" y="9993"/>
                    <a:pt x="1370" y="10097"/>
                  </a:cubicBezTo>
                  <a:cubicBezTo>
                    <a:pt x="1358" y="10086"/>
                    <a:pt x="1358" y="10074"/>
                    <a:pt x="1346" y="10062"/>
                  </a:cubicBezTo>
                  <a:cubicBezTo>
                    <a:pt x="1322" y="10121"/>
                    <a:pt x="1286" y="10181"/>
                    <a:pt x="1251" y="10240"/>
                  </a:cubicBezTo>
                  <a:cubicBezTo>
                    <a:pt x="1268" y="10206"/>
                    <a:pt x="1273" y="10172"/>
                    <a:pt x="1283" y="10142"/>
                  </a:cubicBezTo>
                  <a:lnTo>
                    <a:pt x="1283" y="10142"/>
                  </a:lnTo>
                  <a:cubicBezTo>
                    <a:pt x="1171" y="10365"/>
                    <a:pt x="971" y="10548"/>
                    <a:pt x="846" y="10764"/>
                  </a:cubicBezTo>
                  <a:cubicBezTo>
                    <a:pt x="953" y="10598"/>
                    <a:pt x="1072" y="10502"/>
                    <a:pt x="1155" y="10419"/>
                  </a:cubicBezTo>
                  <a:lnTo>
                    <a:pt x="1155" y="10419"/>
                  </a:lnTo>
                  <a:cubicBezTo>
                    <a:pt x="1024" y="10645"/>
                    <a:pt x="881" y="10883"/>
                    <a:pt x="667" y="11014"/>
                  </a:cubicBezTo>
                  <a:cubicBezTo>
                    <a:pt x="679" y="11038"/>
                    <a:pt x="727" y="11038"/>
                    <a:pt x="667" y="11038"/>
                  </a:cubicBezTo>
                  <a:cubicBezTo>
                    <a:pt x="679" y="11050"/>
                    <a:pt x="679" y="11062"/>
                    <a:pt x="691" y="11062"/>
                  </a:cubicBezTo>
                  <a:cubicBezTo>
                    <a:pt x="664" y="11071"/>
                    <a:pt x="650" y="11094"/>
                    <a:pt x="630" y="11094"/>
                  </a:cubicBezTo>
                  <a:cubicBezTo>
                    <a:pt x="623" y="11094"/>
                    <a:pt x="616" y="11091"/>
                    <a:pt x="608" y="11086"/>
                  </a:cubicBezTo>
                  <a:lnTo>
                    <a:pt x="608" y="11086"/>
                  </a:lnTo>
                  <a:cubicBezTo>
                    <a:pt x="596" y="11098"/>
                    <a:pt x="620" y="11133"/>
                    <a:pt x="620" y="11133"/>
                  </a:cubicBezTo>
                  <a:cubicBezTo>
                    <a:pt x="610" y="11136"/>
                    <a:pt x="602" y="11138"/>
                    <a:pt x="596" y="11138"/>
                  </a:cubicBezTo>
                  <a:cubicBezTo>
                    <a:pt x="578" y="11138"/>
                    <a:pt x="572" y="11127"/>
                    <a:pt x="572" y="11109"/>
                  </a:cubicBezTo>
                  <a:cubicBezTo>
                    <a:pt x="524" y="11109"/>
                    <a:pt x="512" y="11348"/>
                    <a:pt x="465" y="11407"/>
                  </a:cubicBezTo>
                  <a:cubicBezTo>
                    <a:pt x="453" y="11395"/>
                    <a:pt x="441" y="11395"/>
                    <a:pt x="417" y="11383"/>
                  </a:cubicBezTo>
                  <a:lnTo>
                    <a:pt x="417" y="11383"/>
                  </a:lnTo>
                  <a:cubicBezTo>
                    <a:pt x="417" y="11419"/>
                    <a:pt x="441" y="11443"/>
                    <a:pt x="465" y="11467"/>
                  </a:cubicBezTo>
                  <a:cubicBezTo>
                    <a:pt x="458" y="11467"/>
                    <a:pt x="434" y="11456"/>
                    <a:pt x="425" y="11456"/>
                  </a:cubicBezTo>
                  <a:cubicBezTo>
                    <a:pt x="417" y="11456"/>
                    <a:pt x="420" y="11463"/>
                    <a:pt x="453" y="11490"/>
                  </a:cubicBezTo>
                  <a:cubicBezTo>
                    <a:pt x="435" y="11482"/>
                    <a:pt x="423" y="11478"/>
                    <a:pt x="413" y="11478"/>
                  </a:cubicBezTo>
                  <a:cubicBezTo>
                    <a:pt x="374" y="11478"/>
                    <a:pt x="392" y="11539"/>
                    <a:pt x="354" y="11539"/>
                  </a:cubicBezTo>
                  <a:cubicBezTo>
                    <a:pt x="352" y="11539"/>
                    <a:pt x="349" y="11539"/>
                    <a:pt x="346" y="11538"/>
                  </a:cubicBezTo>
                  <a:lnTo>
                    <a:pt x="346" y="11538"/>
                  </a:lnTo>
                  <a:cubicBezTo>
                    <a:pt x="358" y="11551"/>
                    <a:pt x="366" y="11555"/>
                    <a:pt x="371" y="11555"/>
                  </a:cubicBezTo>
                  <a:cubicBezTo>
                    <a:pt x="382" y="11555"/>
                    <a:pt x="380" y="11533"/>
                    <a:pt x="393" y="11533"/>
                  </a:cubicBezTo>
                  <a:cubicBezTo>
                    <a:pt x="396" y="11533"/>
                    <a:pt x="400" y="11535"/>
                    <a:pt x="405" y="11538"/>
                  </a:cubicBezTo>
                  <a:cubicBezTo>
                    <a:pt x="393" y="11550"/>
                    <a:pt x="239" y="11621"/>
                    <a:pt x="334" y="11669"/>
                  </a:cubicBezTo>
                  <a:cubicBezTo>
                    <a:pt x="334" y="11657"/>
                    <a:pt x="334" y="11645"/>
                    <a:pt x="334" y="11633"/>
                  </a:cubicBezTo>
                  <a:cubicBezTo>
                    <a:pt x="342" y="11658"/>
                    <a:pt x="339" y="11677"/>
                    <a:pt x="344" y="11694"/>
                  </a:cubicBezTo>
                  <a:lnTo>
                    <a:pt x="344" y="11694"/>
                  </a:lnTo>
                  <a:cubicBezTo>
                    <a:pt x="331" y="11697"/>
                    <a:pt x="318" y="11700"/>
                    <a:pt x="309" y="11703"/>
                  </a:cubicBezTo>
                  <a:lnTo>
                    <a:pt x="309" y="11703"/>
                  </a:lnTo>
                  <a:cubicBezTo>
                    <a:pt x="297" y="11680"/>
                    <a:pt x="286" y="11657"/>
                    <a:pt x="286" y="11633"/>
                  </a:cubicBezTo>
                  <a:cubicBezTo>
                    <a:pt x="261" y="11633"/>
                    <a:pt x="290" y="11664"/>
                    <a:pt x="287" y="11664"/>
                  </a:cubicBezTo>
                  <a:cubicBezTo>
                    <a:pt x="286" y="11664"/>
                    <a:pt x="279" y="11659"/>
                    <a:pt x="262" y="11645"/>
                  </a:cubicBezTo>
                  <a:lnTo>
                    <a:pt x="262" y="11645"/>
                  </a:lnTo>
                  <a:cubicBezTo>
                    <a:pt x="322" y="11693"/>
                    <a:pt x="239" y="11681"/>
                    <a:pt x="286" y="11717"/>
                  </a:cubicBezTo>
                  <a:cubicBezTo>
                    <a:pt x="278" y="11717"/>
                    <a:pt x="272" y="11716"/>
                    <a:pt x="268" y="11716"/>
                  </a:cubicBezTo>
                  <a:lnTo>
                    <a:pt x="268" y="11716"/>
                  </a:lnTo>
                  <a:cubicBezTo>
                    <a:pt x="268" y="11719"/>
                    <a:pt x="266" y="11723"/>
                    <a:pt x="262" y="11729"/>
                  </a:cubicBezTo>
                  <a:cubicBezTo>
                    <a:pt x="250" y="11729"/>
                    <a:pt x="239" y="11717"/>
                    <a:pt x="227" y="11705"/>
                  </a:cubicBezTo>
                  <a:cubicBezTo>
                    <a:pt x="227" y="11729"/>
                    <a:pt x="215" y="11741"/>
                    <a:pt x="191" y="11752"/>
                  </a:cubicBezTo>
                  <a:cubicBezTo>
                    <a:pt x="203" y="11746"/>
                    <a:pt x="215" y="11743"/>
                    <a:pt x="227" y="11743"/>
                  </a:cubicBezTo>
                  <a:cubicBezTo>
                    <a:pt x="239" y="11743"/>
                    <a:pt x="250" y="11746"/>
                    <a:pt x="262" y="11752"/>
                  </a:cubicBezTo>
                  <a:cubicBezTo>
                    <a:pt x="286" y="11812"/>
                    <a:pt x="167" y="11764"/>
                    <a:pt x="167" y="11812"/>
                  </a:cubicBezTo>
                  <a:cubicBezTo>
                    <a:pt x="173" y="11806"/>
                    <a:pt x="179" y="11803"/>
                    <a:pt x="185" y="11803"/>
                  </a:cubicBezTo>
                  <a:cubicBezTo>
                    <a:pt x="191" y="11803"/>
                    <a:pt x="197" y="11806"/>
                    <a:pt x="203" y="11812"/>
                  </a:cubicBezTo>
                  <a:cubicBezTo>
                    <a:pt x="143" y="11860"/>
                    <a:pt x="203" y="11836"/>
                    <a:pt x="227" y="11895"/>
                  </a:cubicBezTo>
                  <a:cubicBezTo>
                    <a:pt x="215" y="11895"/>
                    <a:pt x="203" y="11883"/>
                    <a:pt x="191" y="11883"/>
                  </a:cubicBezTo>
                  <a:cubicBezTo>
                    <a:pt x="167" y="11919"/>
                    <a:pt x="262" y="11919"/>
                    <a:pt x="227" y="11943"/>
                  </a:cubicBezTo>
                  <a:cubicBezTo>
                    <a:pt x="215" y="11931"/>
                    <a:pt x="203" y="11931"/>
                    <a:pt x="179" y="11919"/>
                  </a:cubicBezTo>
                  <a:lnTo>
                    <a:pt x="179" y="11919"/>
                  </a:lnTo>
                  <a:cubicBezTo>
                    <a:pt x="172" y="11933"/>
                    <a:pt x="181" y="11939"/>
                    <a:pt x="181" y="11939"/>
                  </a:cubicBezTo>
                  <a:cubicBezTo>
                    <a:pt x="180" y="11939"/>
                    <a:pt x="175" y="11936"/>
                    <a:pt x="155" y="11931"/>
                  </a:cubicBezTo>
                  <a:lnTo>
                    <a:pt x="155" y="11931"/>
                  </a:lnTo>
                  <a:cubicBezTo>
                    <a:pt x="155" y="11931"/>
                    <a:pt x="186" y="11994"/>
                    <a:pt x="198" y="12011"/>
                  </a:cubicBezTo>
                  <a:lnTo>
                    <a:pt x="198" y="12011"/>
                  </a:lnTo>
                  <a:cubicBezTo>
                    <a:pt x="196" y="12010"/>
                    <a:pt x="194" y="12009"/>
                    <a:pt x="193" y="12009"/>
                  </a:cubicBezTo>
                  <a:cubicBezTo>
                    <a:pt x="185" y="12009"/>
                    <a:pt x="179" y="12018"/>
                    <a:pt x="179" y="12026"/>
                  </a:cubicBezTo>
                  <a:cubicBezTo>
                    <a:pt x="108" y="11991"/>
                    <a:pt x="215" y="12014"/>
                    <a:pt x="131" y="11979"/>
                  </a:cubicBezTo>
                  <a:lnTo>
                    <a:pt x="131" y="11979"/>
                  </a:lnTo>
                  <a:cubicBezTo>
                    <a:pt x="84" y="12002"/>
                    <a:pt x="155" y="12050"/>
                    <a:pt x="167" y="12062"/>
                  </a:cubicBezTo>
                  <a:cubicBezTo>
                    <a:pt x="154" y="12058"/>
                    <a:pt x="146" y="12055"/>
                    <a:pt x="142" y="12055"/>
                  </a:cubicBezTo>
                  <a:cubicBezTo>
                    <a:pt x="135" y="12055"/>
                    <a:pt x="140" y="12063"/>
                    <a:pt x="155" y="12086"/>
                  </a:cubicBezTo>
                  <a:cubicBezTo>
                    <a:pt x="154" y="12085"/>
                    <a:pt x="153" y="12084"/>
                    <a:pt x="152" y="12084"/>
                  </a:cubicBezTo>
                  <a:lnTo>
                    <a:pt x="152" y="12084"/>
                  </a:lnTo>
                  <a:cubicBezTo>
                    <a:pt x="144" y="12084"/>
                    <a:pt x="169" y="12165"/>
                    <a:pt x="160" y="12165"/>
                  </a:cubicBezTo>
                  <a:cubicBezTo>
                    <a:pt x="154" y="12165"/>
                    <a:pt x="137" y="12138"/>
                    <a:pt x="96" y="12050"/>
                  </a:cubicBezTo>
                  <a:lnTo>
                    <a:pt x="96" y="12050"/>
                  </a:lnTo>
                  <a:cubicBezTo>
                    <a:pt x="84" y="12107"/>
                    <a:pt x="128" y="12241"/>
                    <a:pt x="58" y="12294"/>
                  </a:cubicBezTo>
                  <a:lnTo>
                    <a:pt x="58" y="12294"/>
                  </a:lnTo>
                  <a:cubicBezTo>
                    <a:pt x="84" y="12297"/>
                    <a:pt x="147" y="12327"/>
                    <a:pt x="119" y="12336"/>
                  </a:cubicBezTo>
                  <a:cubicBezTo>
                    <a:pt x="105" y="12338"/>
                    <a:pt x="97" y="12339"/>
                    <a:pt x="93" y="12339"/>
                  </a:cubicBezTo>
                  <a:cubicBezTo>
                    <a:pt x="76" y="12339"/>
                    <a:pt x="119" y="12324"/>
                    <a:pt x="72" y="12324"/>
                  </a:cubicBezTo>
                  <a:cubicBezTo>
                    <a:pt x="72" y="12336"/>
                    <a:pt x="72" y="12336"/>
                    <a:pt x="72" y="12336"/>
                  </a:cubicBezTo>
                  <a:cubicBezTo>
                    <a:pt x="72" y="12348"/>
                    <a:pt x="131" y="12372"/>
                    <a:pt x="119" y="12395"/>
                  </a:cubicBezTo>
                  <a:cubicBezTo>
                    <a:pt x="106" y="12381"/>
                    <a:pt x="96" y="12376"/>
                    <a:pt x="85" y="12376"/>
                  </a:cubicBezTo>
                  <a:cubicBezTo>
                    <a:pt x="78" y="12376"/>
                    <a:pt x="70" y="12379"/>
                    <a:pt x="60" y="12383"/>
                  </a:cubicBezTo>
                  <a:lnTo>
                    <a:pt x="0" y="12383"/>
                  </a:lnTo>
                  <a:cubicBezTo>
                    <a:pt x="84" y="12383"/>
                    <a:pt x="24" y="12467"/>
                    <a:pt x="108" y="12467"/>
                  </a:cubicBezTo>
                  <a:cubicBezTo>
                    <a:pt x="108" y="12467"/>
                    <a:pt x="60" y="12479"/>
                    <a:pt x="84" y="12491"/>
                  </a:cubicBezTo>
                  <a:cubicBezTo>
                    <a:pt x="96" y="12491"/>
                    <a:pt x="119" y="12491"/>
                    <a:pt x="143" y="12503"/>
                  </a:cubicBezTo>
                  <a:cubicBezTo>
                    <a:pt x="139" y="12507"/>
                    <a:pt x="136" y="12509"/>
                    <a:pt x="133" y="12511"/>
                  </a:cubicBezTo>
                  <a:lnTo>
                    <a:pt x="133" y="12511"/>
                  </a:lnTo>
                  <a:cubicBezTo>
                    <a:pt x="132" y="12511"/>
                    <a:pt x="131" y="12511"/>
                    <a:pt x="131" y="12511"/>
                  </a:cubicBezTo>
                  <a:cubicBezTo>
                    <a:pt x="126" y="12511"/>
                    <a:pt x="124" y="12514"/>
                    <a:pt x="127" y="12514"/>
                  </a:cubicBezTo>
                  <a:cubicBezTo>
                    <a:pt x="128" y="12514"/>
                    <a:pt x="130" y="12513"/>
                    <a:pt x="133" y="12511"/>
                  </a:cubicBezTo>
                  <a:lnTo>
                    <a:pt x="133" y="12511"/>
                  </a:lnTo>
                  <a:cubicBezTo>
                    <a:pt x="136" y="12511"/>
                    <a:pt x="139" y="12512"/>
                    <a:pt x="143" y="12514"/>
                  </a:cubicBezTo>
                  <a:cubicBezTo>
                    <a:pt x="155" y="12550"/>
                    <a:pt x="84" y="12574"/>
                    <a:pt x="179" y="12610"/>
                  </a:cubicBezTo>
                  <a:cubicBezTo>
                    <a:pt x="167" y="12610"/>
                    <a:pt x="155" y="12610"/>
                    <a:pt x="179" y="12633"/>
                  </a:cubicBezTo>
                  <a:cubicBezTo>
                    <a:pt x="179" y="12633"/>
                    <a:pt x="137" y="12618"/>
                    <a:pt x="116" y="12618"/>
                  </a:cubicBezTo>
                  <a:cubicBezTo>
                    <a:pt x="105" y="12618"/>
                    <a:pt x="100" y="12622"/>
                    <a:pt x="108" y="12633"/>
                  </a:cubicBezTo>
                  <a:cubicBezTo>
                    <a:pt x="131" y="12645"/>
                    <a:pt x="131" y="12657"/>
                    <a:pt x="119" y="12681"/>
                  </a:cubicBezTo>
                  <a:cubicBezTo>
                    <a:pt x="96" y="12693"/>
                    <a:pt x="84" y="12693"/>
                    <a:pt x="48" y="12729"/>
                  </a:cubicBezTo>
                  <a:cubicBezTo>
                    <a:pt x="56" y="12721"/>
                    <a:pt x="108" y="12685"/>
                    <a:pt x="122" y="12685"/>
                  </a:cubicBezTo>
                  <a:cubicBezTo>
                    <a:pt x="129" y="12685"/>
                    <a:pt x="127" y="12694"/>
                    <a:pt x="108" y="12717"/>
                  </a:cubicBezTo>
                  <a:cubicBezTo>
                    <a:pt x="129" y="12700"/>
                    <a:pt x="141" y="12690"/>
                    <a:pt x="147" y="12685"/>
                  </a:cubicBezTo>
                  <a:lnTo>
                    <a:pt x="147" y="12685"/>
                  </a:lnTo>
                  <a:cubicBezTo>
                    <a:pt x="144" y="12691"/>
                    <a:pt x="145" y="12700"/>
                    <a:pt x="167" y="12705"/>
                  </a:cubicBezTo>
                  <a:cubicBezTo>
                    <a:pt x="143" y="12717"/>
                    <a:pt x="143" y="12717"/>
                    <a:pt x="119" y="12729"/>
                  </a:cubicBezTo>
                  <a:cubicBezTo>
                    <a:pt x="167" y="12741"/>
                    <a:pt x="131" y="12729"/>
                    <a:pt x="108" y="12753"/>
                  </a:cubicBezTo>
                  <a:cubicBezTo>
                    <a:pt x="141" y="12786"/>
                    <a:pt x="195" y="12768"/>
                    <a:pt x="126" y="12803"/>
                  </a:cubicBezTo>
                  <a:lnTo>
                    <a:pt x="126" y="12803"/>
                  </a:lnTo>
                  <a:cubicBezTo>
                    <a:pt x="121" y="12801"/>
                    <a:pt x="117" y="12800"/>
                    <a:pt x="114" y="12800"/>
                  </a:cubicBezTo>
                  <a:cubicBezTo>
                    <a:pt x="108" y="12800"/>
                    <a:pt x="105" y="12803"/>
                    <a:pt x="108" y="12812"/>
                  </a:cubicBezTo>
                  <a:cubicBezTo>
                    <a:pt x="114" y="12809"/>
                    <a:pt x="120" y="12806"/>
                    <a:pt x="126" y="12803"/>
                  </a:cubicBezTo>
                  <a:lnTo>
                    <a:pt x="126" y="12803"/>
                  </a:lnTo>
                  <a:cubicBezTo>
                    <a:pt x="159" y="12817"/>
                    <a:pt x="223" y="12872"/>
                    <a:pt x="215" y="12872"/>
                  </a:cubicBezTo>
                  <a:cubicBezTo>
                    <a:pt x="215" y="12872"/>
                    <a:pt x="199" y="12879"/>
                    <a:pt x="187" y="12882"/>
                  </a:cubicBezTo>
                  <a:lnTo>
                    <a:pt x="187" y="12882"/>
                  </a:lnTo>
                  <a:cubicBezTo>
                    <a:pt x="190" y="12882"/>
                    <a:pt x="192" y="12882"/>
                    <a:pt x="195" y="12882"/>
                  </a:cubicBezTo>
                  <a:cubicBezTo>
                    <a:pt x="252" y="12882"/>
                    <a:pt x="315" y="12935"/>
                    <a:pt x="239" y="12979"/>
                  </a:cubicBezTo>
                  <a:cubicBezTo>
                    <a:pt x="304" y="13003"/>
                    <a:pt x="310" y="13009"/>
                    <a:pt x="316" y="13009"/>
                  </a:cubicBezTo>
                  <a:cubicBezTo>
                    <a:pt x="322" y="13009"/>
                    <a:pt x="328" y="13003"/>
                    <a:pt x="393" y="13003"/>
                  </a:cubicBezTo>
                  <a:cubicBezTo>
                    <a:pt x="381" y="13014"/>
                    <a:pt x="381" y="13014"/>
                    <a:pt x="405" y="13014"/>
                  </a:cubicBezTo>
                  <a:cubicBezTo>
                    <a:pt x="381" y="13026"/>
                    <a:pt x="358" y="13038"/>
                    <a:pt x="334" y="13038"/>
                  </a:cubicBezTo>
                  <a:cubicBezTo>
                    <a:pt x="381" y="13038"/>
                    <a:pt x="286" y="13050"/>
                    <a:pt x="346" y="13050"/>
                  </a:cubicBezTo>
                  <a:cubicBezTo>
                    <a:pt x="334" y="13062"/>
                    <a:pt x="322" y="13074"/>
                    <a:pt x="310" y="13074"/>
                  </a:cubicBezTo>
                  <a:cubicBezTo>
                    <a:pt x="298" y="13074"/>
                    <a:pt x="310" y="13098"/>
                    <a:pt x="322" y="13122"/>
                  </a:cubicBezTo>
                  <a:cubicBezTo>
                    <a:pt x="358" y="13122"/>
                    <a:pt x="417" y="13134"/>
                    <a:pt x="453" y="13134"/>
                  </a:cubicBezTo>
                  <a:cubicBezTo>
                    <a:pt x="417" y="13157"/>
                    <a:pt x="441" y="13157"/>
                    <a:pt x="405" y="13181"/>
                  </a:cubicBezTo>
                  <a:cubicBezTo>
                    <a:pt x="420" y="13162"/>
                    <a:pt x="409" y="13156"/>
                    <a:pt x="392" y="13156"/>
                  </a:cubicBezTo>
                  <a:cubicBezTo>
                    <a:pt x="367" y="13156"/>
                    <a:pt x="327" y="13169"/>
                    <a:pt x="334" y="13169"/>
                  </a:cubicBezTo>
                  <a:cubicBezTo>
                    <a:pt x="347" y="13179"/>
                    <a:pt x="358" y="13182"/>
                    <a:pt x="366" y="13182"/>
                  </a:cubicBezTo>
                  <a:cubicBezTo>
                    <a:pt x="373" y="13182"/>
                    <a:pt x="378" y="13179"/>
                    <a:pt x="380" y="13179"/>
                  </a:cubicBezTo>
                  <a:lnTo>
                    <a:pt x="380" y="13179"/>
                  </a:lnTo>
                  <a:cubicBezTo>
                    <a:pt x="384" y="13179"/>
                    <a:pt x="380" y="13185"/>
                    <a:pt x="370" y="13217"/>
                  </a:cubicBezTo>
                  <a:cubicBezTo>
                    <a:pt x="387" y="13205"/>
                    <a:pt x="402" y="13199"/>
                    <a:pt x="416" y="13199"/>
                  </a:cubicBezTo>
                  <a:cubicBezTo>
                    <a:pt x="429" y="13199"/>
                    <a:pt x="441" y="13205"/>
                    <a:pt x="453" y="13217"/>
                  </a:cubicBezTo>
                  <a:cubicBezTo>
                    <a:pt x="449" y="13225"/>
                    <a:pt x="443" y="13230"/>
                    <a:pt x="437" y="13233"/>
                  </a:cubicBezTo>
                  <a:lnTo>
                    <a:pt x="437" y="13233"/>
                  </a:lnTo>
                  <a:cubicBezTo>
                    <a:pt x="428" y="13229"/>
                    <a:pt x="418" y="13227"/>
                    <a:pt x="412" y="13227"/>
                  </a:cubicBezTo>
                  <a:cubicBezTo>
                    <a:pt x="409" y="13227"/>
                    <a:pt x="407" y="13227"/>
                    <a:pt x="405" y="13229"/>
                  </a:cubicBezTo>
                  <a:cubicBezTo>
                    <a:pt x="410" y="13234"/>
                    <a:pt x="417" y="13237"/>
                    <a:pt x="424" y="13237"/>
                  </a:cubicBezTo>
                  <a:cubicBezTo>
                    <a:pt x="429" y="13237"/>
                    <a:pt x="433" y="13236"/>
                    <a:pt x="437" y="13233"/>
                  </a:cubicBezTo>
                  <a:lnTo>
                    <a:pt x="437" y="13233"/>
                  </a:lnTo>
                  <a:cubicBezTo>
                    <a:pt x="465" y="13245"/>
                    <a:pt x="496" y="13269"/>
                    <a:pt x="465" y="13276"/>
                  </a:cubicBezTo>
                  <a:cubicBezTo>
                    <a:pt x="483" y="13286"/>
                    <a:pt x="495" y="13339"/>
                    <a:pt x="533" y="13339"/>
                  </a:cubicBezTo>
                  <a:cubicBezTo>
                    <a:pt x="544" y="13339"/>
                    <a:pt x="556" y="13334"/>
                    <a:pt x="572" y="13324"/>
                  </a:cubicBezTo>
                  <a:lnTo>
                    <a:pt x="572" y="13324"/>
                  </a:lnTo>
                  <a:cubicBezTo>
                    <a:pt x="548" y="13348"/>
                    <a:pt x="524" y="13360"/>
                    <a:pt x="500" y="13372"/>
                  </a:cubicBezTo>
                  <a:cubicBezTo>
                    <a:pt x="560" y="13348"/>
                    <a:pt x="596" y="13336"/>
                    <a:pt x="643" y="13312"/>
                  </a:cubicBezTo>
                  <a:lnTo>
                    <a:pt x="643" y="13312"/>
                  </a:lnTo>
                  <a:cubicBezTo>
                    <a:pt x="621" y="13334"/>
                    <a:pt x="588" y="13409"/>
                    <a:pt x="536" y="13409"/>
                  </a:cubicBezTo>
                  <a:cubicBezTo>
                    <a:pt x="532" y="13409"/>
                    <a:pt x="528" y="13408"/>
                    <a:pt x="524" y="13407"/>
                  </a:cubicBezTo>
                  <a:lnTo>
                    <a:pt x="524" y="13407"/>
                  </a:lnTo>
                  <a:cubicBezTo>
                    <a:pt x="524" y="13431"/>
                    <a:pt x="530" y="13439"/>
                    <a:pt x="538" y="13439"/>
                  </a:cubicBezTo>
                  <a:cubicBezTo>
                    <a:pt x="560" y="13439"/>
                    <a:pt x="599" y="13384"/>
                    <a:pt x="608" y="13384"/>
                  </a:cubicBezTo>
                  <a:lnTo>
                    <a:pt x="608" y="13384"/>
                  </a:lnTo>
                  <a:cubicBezTo>
                    <a:pt x="596" y="13407"/>
                    <a:pt x="584" y="13431"/>
                    <a:pt x="572" y="13467"/>
                  </a:cubicBezTo>
                  <a:cubicBezTo>
                    <a:pt x="596" y="13443"/>
                    <a:pt x="620" y="13419"/>
                    <a:pt x="655" y="13419"/>
                  </a:cubicBezTo>
                  <a:cubicBezTo>
                    <a:pt x="631" y="13431"/>
                    <a:pt x="608" y="13455"/>
                    <a:pt x="584" y="13467"/>
                  </a:cubicBezTo>
                  <a:cubicBezTo>
                    <a:pt x="608" y="13467"/>
                    <a:pt x="631" y="13455"/>
                    <a:pt x="667" y="13443"/>
                  </a:cubicBezTo>
                  <a:lnTo>
                    <a:pt x="667" y="13443"/>
                  </a:lnTo>
                  <a:cubicBezTo>
                    <a:pt x="643" y="13455"/>
                    <a:pt x="620" y="13479"/>
                    <a:pt x="608" y="13503"/>
                  </a:cubicBezTo>
                  <a:cubicBezTo>
                    <a:pt x="620" y="13515"/>
                    <a:pt x="620" y="13515"/>
                    <a:pt x="631" y="13526"/>
                  </a:cubicBezTo>
                  <a:cubicBezTo>
                    <a:pt x="631" y="13526"/>
                    <a:pt x="730" y="13477"/>
                    <a:pt x="757" y="13477"/>
                  </a:cubicBezTo>
                  <a:cubicBezTo>
                    <a:pt x="759" y="13477"/>
                    <a:pt x="761" y="13478"/>
                    <a:pt x="762" y="13479"/>
                  </a:cubicBezTo>
                  <a:cubicBezTo>
                    <a:pt x="727" y="13503"/>
                    <a:pt x="703" y="13526"/>
                    <a:pt x="691" y="13562"/>
                  </a:cubicBezTo>
                  <a:cubicBezTo>
                    <a:pt x="748" y="13526"/>
                    <a:pt x="774" y="13513"/>
                    <a:pt x="783" y="13513"/>
                  </a:cubicBezTo>
                  <a:cubicBezTo>
                    <a:pt x="807" y="13513"/>
                    <a:pt x="664" y="13634"/>
                    <a:pt x="655" y="13634"/>
                  </a:cubicBezTo>
                  <a:cubicBezTo>
                    <a:pt x="678" y="13641"/>
                    <a:pt x="696" y="13668"/>
                    <a:pt x="721" y="13668"/>
                  </a:cubicBezTo>
                  <a:cubicBezTo>
                    <a:pt x="736" y="13668"/>
                    <a:pt x="753" y="13659"/>
                    <a:pt x="774" y="13634"/>
                  </a:cubicBezTo>
                  <a:lnTo>
                    <a:pt x="703" y="13634"/>
                  </a:lnTo>
                  <a:cubicBezTo>
                    <a:pt x="732" y="13604"/>
                    <a:pt x="762" y="13583"/>
                    <a:pt x="804" y="13583"/>
                  </a:cubicBezTo>
                  <a:cubicBezTo>
                    <a:pt x="814" y="13583"/>
                    <a:pt x="823" y="13584"/>
                    <a:pt x="834" y="13586"/>
                  </a:cubicBezTo>
                  <a:cubicBezTo>
                    <a:pt x="810" y="13610"/>
                    <a:pt x="786" y="13634"/>
                    <a:pt x="762" y="13657"/>
                  </a:cubicBezTo>
                  <a:cubicBezTo>
                    <a:pt x="776" y="13650"/>
                    <a:pt x="784" y="13648"/>
                    <a:pt x="788" y="13648"/>
                  </a:cubicBezTo>
                  <a:cubicBezTo>
                    <a:pt x="797" y="13648"/>
                    <a:pt x="783" y="13664"/>
                    <a:pt x="774" y="13681"/>
                  </a:cubicBezTo>
                  <a:cubicBezTo>
                    <a:pt x="774" y="13681"/>
                    <a:pt x="832" y="13688"/>
                    <a:pt x="835" y="13714"/>
                  </a:cubicBezTo>
                  <a:lnTo>
                    <a:pt x="835" y="13714"/>
                  </a:lnTo>
                  <a:cubicBezTo>
                    <a:pt x="868" y="13656"/>
                    <a:pt x="936" y="13579"/>
                    <a:pt x="977" y="13538"/>
                  </a:cubicBezTo>
                  <a:lnTo>
                    <a:pt x="977" y="13538"/>
                  </a:lnTo>
                  <a:cubicBezTo>
                    <a:pt x="989" y="13550"/>
                    <a:pt x="977" y="13574"/>
                    <a:pt x="965" y="13586"/>
                  </a:cubicBezTo>
                  <a:cubicBezTo>
                    <a:pt x="967" y="13584"/>
                    <a:pt x="968" y="13583"/>
                    <a:pt x="968" y="13583"/>
                  </a:cubicBezTo>
                  <a:lnTo>
                    <a:pt x="968" y="13583"/>
                  </a:lnTo>
                  <a:cubicBezTo>
                    <a:pt x="973" y="13583"/>
                    <a:pt x="881" y="13707"/>
                    <a:pt x="881" y="13729"/>
                  </a:cubicBezTo>
                  <a:cubicBezTo>
                    <a:pt x="899" y="13707"/>
                    <a:pt x="906" y="13700"/>
                    <a:pt x="908" y="13700"/>
                  </a:cubicBezTo>
                  <a:lnTo>
                    <a:pt x="908" y="13700"/>
                  </a:lnTo>
                  <a:cubicBezTo>
                    <a:pt x="912" y="13700"/>
                    <a:pt x="885" y="13741"/>
                    <a:pt x="893" y="13741"/>
                  </a:cubicBezTo>
                  <a:cubicBezTo>
                    <a:pt x="905" y="13729"/>
                    <a:pt x="1012" y="13669"/>
                    <a:pt x="1048" y="13669"/>
                  </a:cubicBezTo>
                  <a:cubicBezTo>
                    <a:pt x="1020" y="13707"/>
                    <a:pt x="1075" y="13776"/>
                    <a:pt x="1092" y="13802"/>
                  </a:cubicBezTo>
                  <a:lnTo>
                    <a:pt x="1092" y="13802"/>
                  </a:lnTo>
                  <a:cubicBezTo>
                    <a:pt x="1125" y="13759"/>
                    <a:pt x="1160" y="13728"/>
                    <a:pt x="1215" y="13717"/>
                  </a:cubicBezTo>
                  <a:cubicBezTo>
                    <a:pt x="1262" y="13717"/>
                    <a:pt x="1298" y="13717"/>
                    <a:pt x="1251" y="13836"/>
                  </a:cubicBezTo>
                  <a:cubicBezTo>
                    <a:pt x="1239" y="13824"/>
                    <a:pt x="1239" y="13812"/>
                    <a:pt x="1227" y="13789"/>
                  </a:cubicBezTo>
                  <a:lnTo>
                    <a:pt x="1227" y="13789"/>
                  </a:lnTo>
                  <a:cubicBezTo>
                    <a:pt x="1236" y="13806"/>
                    <a:pt x="1238" y="13817"/>
                    <a:pt x="1224" y="13817"/>
                  </a:cubicBezTo>
                  <a:cubicBezTo>
                    <a:pt x="1220" y="13817"/>
                    <a:pt x="1213" y="13815"/>
                    <a:pt x="1203" y="13812"/>
                  </a:cubicBezTo>
                  <a:lnTo>
                    <a:pt x="1203" y="13812"/>
                  </a:lnTo>
                  <a:cubicBezTo>
                    <a:pt x="1203" y="13830"/>
                    <a:pt x="1272" y="13891"/>
                    <a:pt x="1306" y="13891"/>
                  </a:cubicBezTo>
                  <a:cubicBezTo>
                    <a:pt x="1318" y="13891"/>
                    <a:pt x="1325" y="13882"/>
                    <a:pt x="1322" y="13860"/>
                  </a:cubicBezTo>
                  <a:lnTo>
                    <a:pt x="1322" y="13860"/>
                  </a:lnTo>
                  <a:cubicBezTo>
                    <a:pt x="1321" y="13862"/>
                    <a:pt x="1320" y="13862"/>
                    <a:pt x="1320" y="13862"/>
                  </a:cubicBezTo>
                  <a:cubicBezTo>
                    <a:pt x="1313" y="13862"/>
                    <a:pt x="1323" y="13767"/>
                    <a:pt x="1360" y="13767"/>
                  </a:cubicBezTo>
                  <a:cubicBezTo>
                    <a:pt x="1366" y="13767"/>
                    <a:pt x="1374" y="13770"/>
                    <a:pt x="1382" y="13776"/>
                  </a:cubicBezTo>
                  <a:cubicBezTo>
                    <a:pt x="1382" y="13788"/>
                    <a:pt x="1382" y="13800"/>
                    <a:pt x="1382" y="13812"/>
                  </a:cubicBezTo>
                  <a:cubicBezTo>
                    <a:pt x="1382" y="13800"/>
                    <a:pt x="1370" y="13800"/>
                    <a:pt x="1358" y="13800"/>
                  </a:cubicBezTo>
                  <a:cubicBezTo>
                    <a:pt x="1369" y="13800"/>
                    <a:pt x="1381" y="13811"/>
                    <a:pt x="1392" y="13823"/>
                  </a:cubicBezTo>
                  <a:lnTo>
                    <a:pt x="1392" y="13823"/>
                  </a:lnTo>
                  <a:cubicBezTo>
                    <a:pt x="1390" y="13812"/>
                    <a:pt x="1422" y="13741"/>
                    <a:pt x="1429" y="13702"/>
                  </a:cubicBezTo>
                  <a:lnTo>
                    <a:pt x="1429" y="13702"/>
                  </a:lnTo>
                  <a:cubicBezTo>
                    <a:pt x="1428" y="13706"/>
                    <a:pt x="1424" y="13707"/>
                    <a:pt x="1420" y="13707"/>
                  </a:cubicBezTo>
                  <a:cubicBezTo>
                    <a:pt x="1416" y="13707"/>
                    <a:pt x="1410" y="13706"/>
                    <a:pt x="1405" y="13706"/>
                  </a:cubicBezTo>
                  <a:cubicBezTo>
                    <a:pt x="1398" y="13706"/>
                    <a:pt x="1392" y="13709"/>
                    <a:pt x="1392" y="13726"/>
                  </a:cubicBezTo>
                  <a:lnTo>
                    <a:pt x="1392" y="13726"/>
                  </a:lnTo>
                  <a:cubicBezTo>
                    <a:pt x="1388" y="13707"/>
                    <a:pt x="1377" y="13688"/>
                    <a:pt x="1358" y="13669"/>
                  </a:cubicBezTo>
                  <a:cubicBezTo>
                    <a:pt x="1358" y="13705"/>
                    <a:pt x="1346" y="13729"/>
                    <a:pt x="1322" y="13765"/>
                  </a:cubicBezTo>
                  <a:cubicBezTo>
                    <a:pt x="1342" y="13680"/>
                    <a:pt x="1322" y="13674"/>
                    <a:pt x="1302" y="13674"/>
                  </a:cubicBezTo>
                  <a:cubicBezTo>
                    <a:pt x="1299" y="13674"/>
                    <a:pt x="1295" y="13674"/>
                    <a:pt x="1292" y="13674"/>
                  </a:cubicBezTo>
                  <a:cubicBezTo>
                    <a:pt x="1280" y="13674"/>
                    <a:pt x="1270" y="13671"/>
                    <a:pt x="1274" y="13646"/>
                  </a:cubicBezTo>
                  <a:cubicBezTo>
                    <a:pt x="1215" y="13646"/>
                    <a:pt x="1227" y="13610"/>
                    <a:pt x="1191" y="13598"/>
                  </a:cubicBezTo>
                  <a:cubicBezTo>
                    <a:pt x="1203" y="13562"/>
                    <a:pt x="1239" y="13526"/>
                    <a:pt x="1286" y="13515"/>
                  </a:cubicBezTo>
                  <a:cubicBezTo>
                    <a:pt x="1298" y="13526"/>
                    <a:pt x="1298" y="13538"/>
                    <a:pt x="1286" y="13550"/>
                  </a:cubicBezTo>
                  <a:cubicBezTo>
                    <a:pt x="1288" y="13551"/>
                    <a:pt x="1290" y="13551"/>
                    <a:pt x="1291" y="13551"/>
                  </a:cubicBezTo>
                  <a:cubicBezTo>
                    <a:pt x="1312" y="13551"/>
                    <a:pt x="1343" y="13506"/>
                    <a:pt x="1360" y="13506"/>
                  </a:cubicBezTo>
                  <a:cubicBezTo>
                    <a:pt x="1364" y="13506"/>
                    <a:pt x="1368" y="13508"/>
                    <a:pt x="1370" y="13515"/>
                  </a:cubicBezTo>
                  <a:cubicBezTo>
                    <a:pt x="1370" y="13550"/>
                    <a:pt x="1358" y="13586"/>
                    <a:pt x="1334" y="13610"/>
                  </a:cubicBezTo>
                  <a:cubicBezTo>
                    <a:pt x="1327" y="13610"/>
                    <a:pt x="1321" y="13606"/>
                    <a:pt x="1316" y="13599"/>
                  </a:cubicBezTo>
                  <a:lnTo>
                    <a:pt x="1316" y="13599"/>
                  </a:lnTo>
                  <a:cubicBezTo>
                    <a:pt x="1315" y="13601"/>
                    <a:pt x="1312" y="13603"/>
                    <a:pt x="1308" y="13603"/>
                  </a:cubicBezTo>
                  <a:cubicBezTo>
                    <a:pt x="1303" y="13603"/>
                    <a:pt x="1296" y="13601"/>
                    <a:pt x="1286" y="13598"/>
                  </a:cubicBezTo>
                  <a:lnTo>
                    <a:pt x="1286" y="13598"/>
                  </a:lnTo>
                  <a:cubicBezTo>
                    <a:pt x="1310" y="13634"/>
                    <a:pt x="1346" y="13657"/>
                    <a:pt x="1382" y="13681"/>
                  </a:cubicBezTo>
                  <a:cubicBezTo>
                    <a:pt x="1382" y="13681"/>
                    <a:pt x="1435" y="13565"/>
                    <a:pt x="1465" y="13565"/>
                  </a:cubicBezTo>
                  <a:cubicBezTo>
                    <a:pt x="1470" y="13565"/>
                    <a:pt x="1474" y="13568"/>
                    <a:pt x="1477" y="13574"/>
                  </a:cubicBezTo>
                  <a:cubicBezTo>
                    <a:pt x="1477" y="13584"/>
                    <a:pt x="1477" y="13603"/>
                    <a:pt x="1469" y="13616"/>
                  </a:cubicBezTo>
                  <a:lnTo>
                    <a:pt x="1469" y="13616"/>
                  </a:lnTo>
                  <a:cubicBezTo>
                    <a:pt x="1469" y="13615"/>
                    <a:pt x="1469" y="13615"/>
                    <a:pt x="1468" y="13614"/>
                  </a:cubicBezTo>
                  <a:lnTo>
                    <a:pt x="1468" y="13614"/>
                  </a:lnTo>
                  <a:cubicBezTo>
                    <a:pt x="1467" y="13616"/>
                    <a:pt x="1466" y="13619"/>
                    <a:pt x="1465" y="13622"/>
                  </a:cubicBezTo>
                  <a:cubicBezTo>
                    <a:pt x="1467" y="13620"/>
                    <a:pt x="1468" y="13618"/>
                    <a:pt x="1469" y="13616"/>
                  </a:cubicBezTo>
                  <a:lnTo>
                    <a:pt x="1469" y="13616"/>
                  </a:lnTo>
                  <a:cubicBezTo>
                    <a:pt x="1472" y="13620"/>
                    <a:pt x="1475" y="13624"/>
                    <a:pt x="1476" y="13628"/>
                  </a:cubicBezTo>
                  <a:lnTo>
                    <a:pt x="1476" y="13628"/>
                  </a:lnTo>
                  <a:cubicBezTo>
                    <a:pt x="1479" y="13609"/>
                    <a:pt x="1520" y="13558"/>
                    <a:pt x="1539" y="13526"/>
                  </a:cubicBezTo>
                  <a:lnTo>
                    <a:pt x="1539" y="13526"/>
                  </a:lnTo>
                  <a:cubicBezTo>
                    <a:pt x="1539" y="13526"/>
                    <a:pt x="1540" y="13526"/>
                    <a:pt x="1540" y="13526"/>
                  </a:cubicBezTo>
                  <a:cubicBezTo>
                    <a:pt x="1545" y="13526"/>
                    <a:pt x="1548" y="13521"/>
                    <a:pt x="1548" y="13503"/>
                  </a:cubicBezTo>
                  <a:lnTo>
                    <a:pt x="1548" y="13503"/>
                  </a:lnTo>
                  <a:cubicBezTo>
                    <a:pt x="1548" y="13508"/>
                    <a:pt x="1545" y="13516"/>
                    <a:pt x="1539" y="13526"/>
                  </a:cubicBezTo>
                  <a:lnTo>
                    <a:pt x="1539" y="13526"/>
                  </a:lnTo>
                  <a:cubicBezTo>
                    <a:pt x="1533" y="13525"/>
                    <a:pt x="1526" y="13519"/>
                    <a:pt x="1519" y="13519"/>
                  </a:cubicBezTo>
                  <a:cubicBezTo>
                    <a:pt x="1512" y="13519"/>
                    <a:pt x="1505" y="13526"/>
                    <a:pt x="1501" y="13550"/>
                  </a:cubicBezTo>
                  <a:cubicBezTo>
                    <a:pt x="1501" y="13526"/>
                    <a:pt x="1501" y="13491"/>
                    <a:pt x="1489" y="13467"/>
                  </a:cubicBezTo>
                  <a:cubicBezTo>
                    <a:pt x="1489" y="13503"/>
                    <a:pt x="1441" y="13526"/>
                    <a:pt x="1417" y="13550"/>
                  </a:cubicBezTo>
                  <a:cubicBezTo>
                    <a:pt x="1409" y="13542"/>
                    <a:pt x="1423" y="13523"/>
                    <a:pt x="1422" y="13523"/>
                  </a:cubicBezTo>
                  <a:lnTo>
                    <a:pt x="1422" y="13523"/>
                  </a:lnTo>
                  <a:cubicBezTo>
                    <a:pt x="1421" y="13523"/>
                    <a:pt x="1417" y="13527"/>
                    <a:pt x="1405" y="13538"/>
                  </a:cubicBezTo>
                  <a:cubicBezTo>
                    <a:pt x="1430" y="13463"/>
                    <a:pt x="1409" y="13449"/>
                    <a:pt x="1375" y="13449"/>
                  </a:cubicBezTo>
                  <a:cubicBezTo>
                    <a:pt x="1355" y="13449"/>
                    <a:pt x="1329" y="13455"/>
                    <a:pt x="1307" y="13455"/>
                  </a:cubicBezTo>
                  <a:cubicBezTo>
                    <a:pt x="1278" y="13455"/>
                    <a:pt x="1254" y="13446"/>
                    <a:pt x="1251" y="13407"/>
                  </a:cubicBezTo>
                  <a:cubicBezTo>
                    <a:pt x="1249" y="13408"/>
                    <a:pt x="1247" y="13408"/>
                    <a:pt x="1245" y="13408"/>
                  </a:cubicBezTo>
                  <a:cubicBezTo>
                    <a:pt x="1195" y="13408"/>
                    <a:pt x="1188" y="13298"/>
                    <a:pt x="1125" y="13298"/>
                  </a:cubicBezTo>
                  <a:cubicBezTo>
                    <a:pt x="1105" y="13298"/>
                    <a:pt x="1081" y="13309"/>
                    <a:pt x="1048" y="13336"/>
                  </a:cubicBezTo>
                  <a:cubicBezTo>
                    <a:pt x="1044" y="13339"/>
                    <a:pt x="1041" y="13340"/>
                    <a:pt x="1037" y="13340"/>
                  </a:cubicBezTo>
                  <a:cubicBezTo>
                    <a:pt x="1018" y="13340"/>
                    <a:pt x="1014" y="13298"/>
                    <a:pt x="1013" y="13287"/>
                  </a:cubicBezTo>
                  <a:lnTo>
                    <a:pt x="1013" y="13287"/>
                  </a:lnTo>
                  <a:cubicBezTo>
                    <a:pt x="1022" y="13245"/>
                    <a:pt x="931" y="13271"/>
                    <a:pt x="928" y="13228"/>
                  </a:cubicBezTo>
                  <a:lnTo>
                    <a:pt x="928" y="13228"/>
                  </a:lnTo>
                  <a:cubicBezTo>
                    <a:pt x="927" y="13231"/>
                    <a:pt x="925" y="13234"/>
                    <a:pt x="921" y="13234"/>
                  </a:cubicBezTo>
                  <a:cubicBezTo>
                    <a:pt x="917" y="13234"/>
                    <a:pt x="912" y="13232"/>
                    <a:pt x="905" y="13229"/>
                  </a:cubicBezTo>
                  <a:lnTo>
                    <a:pt x="929" y="13205"/>
                  </a:lnTo>
                  <a:cubicBezTo>
                    <a:pt x="926" y="13203"/>
                    <a:pt x="923" y="13203"/>
                    <a:pt x="920" y="13203"/>
                  </a:cubicBezTo>
                  <a:cubicBezTo>
                    <a:pt x="902" y="13203"/>
                    <a:pt x="890" y="13230"/>
                    <a:pt x="870" y="13241"/>
                  </a:cubicBezTo>
                  <a:cubicBezTo>
                    <a:pt x="887" y="13217"/>
                    <a:pt x="881" y="13217"/>
                    <a:pt x="876" y="13217"/>
                  </a:cubicBezTo>
                  <a:cubicBezTo>
                    <a:pt x="870" y="13217"/>
                    <a:pt x="864" y="13217"/>
                    <a:pt x="881" y="13193"/>
                  </a:cubicBezTo>
                  <a:cubicBezTo>
                    <a:pt x="846" y="13193"/>
                    <a:pt x="822" y="13205"/>
                    <a:pt x="798" y="13229"/>
                  </a:cubicBezTo>
                  <a:cubicBezTo>
                    <a:pt x="798" y="13229"/>
                    <a:pt x="798" y="13193"/>
                    <a:pt x="810" y="13169"/>
                  </a:cubicBezTo>
                  <a:lnTo>
                    <a:pt x="810" y="13169"/>
                  </a:lnTo>
                  <a:cubicBezTo>
                    <a:pt x="786" y="13181"/>
                    <a:pt x="774" y="13193"/>
                    <a:pt x="751" y="13205"/>
                  </a:cubicBezTo>
                  <a:cubicBezTo>
                    <a:pt x="766" y="13159"/>
                    <a:pt x="791" y="13138"/>
                    <a:pt x="779" y="13138"/>
                  </a:cubicBezTo>
                  <a:cubicBezTo>
                    <a:pt x="772" y="13138"/>
                    <a:pt x="753" y="13145"/>
                    <a:pt x="715" y="13157"/>
                  </a:cubicBezTo>
                  <a:cubicBezTo>
                    <a:pt x="726" y="13146"/>
                    <a:pt x="677" y="12986"/>
                    <a:pt x="641" y="12986"/>
                  </a:cubicBezTo>
                  <a:cubicBezTo>
                    <a:pt x="638" y="12986"/>
                    <a:pt x="634" y="12988"/>
                    <a:pt x="631" y="12991"/>
                  </a:cubicBezTo>
                  <a:cubicBezTo>
                    <a:pt x="642" y="12980"/>
                    <a:pt x="678" y="12926"/>
                    <a:pt x="643" y="12926"/>
                  </a:cubicBezTo>
                  <a:cubicBezTo>
                    <a:pt x="637" y="12926"/>
                    <a:pt x="630" y="12928"/>
                    <a:pt x="620" y="12931"/>
                  </a:cubicBezTo>
                  <a:cubicBezTo>
                    <a:pt x="643" y="12907"/>
                    <a:pt x="643" y="12907"/>
                    <a:pt x="667" y="12895"/>
                  </a:cubicBezTo>
                  <a:cubicBezTo>
                    <a:pt x="631" y="12895"/>
                    <a:pt x="584" y="12907"/>
                    <a:pt x="560" y="12931"/>
                  </a:cubicBezTo>
                  <a:cubicBezTo>
                    <a:pt x="567" y="12917"/>
                    <a:pt x="566" y="12911"/>
                    <a:pt x="556" y="12911"/>
                  </a:cubicBezTo>
                  <a:cubicBezTo>
                    <a:pt x="550" y="12911"/>
                    <a:pt x="539" y="12914"/>
                    <a:pt x="524" y="12919"/>
                  </a:cubicBezTo>
                  <a:cubicBezTo>
                    <a:pt x="620" y="12836"/>
                    <a:pt x="465" y="12848"/>
                    <a:pt x="477" y="12824"/>
                  </a:cubicBezTo>
                  <a:cubicBezTo>
                    <a:pt x="477" y="12788"/>
                    <a:pt x="477" y="12764"/>
                    <a:pt x="489" y="12741"/>
                  </a:cubicBezTo>
                  <a:lnTo>
                    <a:pt x="489" y="12741"/>
                  </a:lnTo>
                  <a:cubicBezTo>
                    <a:pt x="489" y="12741"/>
                    <a:pt x="443" y="12756"/>
                    <a:pt x="431" y="12756"/>
                  </a:cubicBezTo>
                  <a:cubicBezTo>
                    <a:pt x="428" y="12756"/>
                    <a:pt x="427" y="12755"/>
                    <a:pt x="429" y="12753"/>
                  </a:cubicBezTo>
                  <a:cubicBezTo>
                    <a:pt x="438" y="12730"/>
                    <a:pt x="444" y="12719"/>
                    <a:pt x="447" y="12715"/>
                  </a:cubicBezTo>
                  <a:lnTo>
                    <a:pt x="447" y="12715"/>
                  </a:lnTo>
                  <a:cubicBezTo>
                    <a:pt x="445" y="12716"/>
                    <a:pt x="443" y="12717"/>
                    <a:pt x="441" y="12717"/>
                  </a:cubicBezTo>
                  <a:cubicBezTo>
                    <a:pt x="441" y="12717"/>
                    <a:pt x="536" y="12633"/>
                    <a:pt x="548" y="12633"/>
                  </a:cubicBezTo>
                  <a:cubicBezTo>
                    <a:pt x="532" y="12633"/>
                    <a:pt x="516" y="12639"/>
                    <a:pt x="504" y="12639"/>
                  </a:cubicBezTo>
                  <a:cubicBezTo>
                    <a:pt x="498" y="12639"/>
                    <a:pt x="493" y="12637"/>
                    <a:pt x="489" y="12633"/>
                  </a:cubicBezTo>
                  <a:cubicBezTo>
                    <a:pt x="489" y="12633"/>
                    <a:pt x="548" y="12622"/>
                    <a:pt x="548" y="12610"/>
                  </a:cubicBezTo>
                  <a:cubicBezTo>
                    <a:pt x="569" y="12599"/>
                    <a:pt x="474" y="12572"/>
                    <a:pt x="455" y="12572"/>
                  </a:cubicBezTo>
                  <a:cubicBezTo>
                    <a:pt x="454" y="12572"/>
                    <a:pt x="453" y="12572"/>
                    <a:pt x="452" y="12572"/>
                  </a:cubicBezTo>
                  <a:lnTo>
                    <a:pt x="452" y="12572"/>
                  </a:lnTo>
                  <a:cubicBezTo>
                    <a:pt x="443" y="12537"/>
                    <a:pt x="511" y="12490"/>
                    <a:pt x="417" y="12467"/>
                  </a:cubicBezTo>
                  <a:cubicBezTo>
                    <a:pt x="512" y="12455"/>
                    <a:pt x="417" y="12443"/>
                    <a:pt x="429" y="12407"/>
                  </a:cubicBezTo>
                  <a:cubicBezTo>
                    <a:pt x="429" y="12383"/>
                    <a:pt x="524" y="12360"/>
                    <a:pt x="429" y="12324"/>
                  </a:cubicBezTo>
                  <a:cubicBezTo>
                    <a:pt x="465" y="12300"/>
                    <a:pt x="489" y="12300"/>
                    <a:pt x="417" y="12252"/>
                  </a:cubicBezTo>
                  <a:cubicBezTo>
                    <a:pt x="536" y="12193"/>
                    <a:pt x="536" y="12074"/>
                    <a:pt x="405" y="12014"/>
                  </a:cubicBezTo>
                  <a:cubicBezTo>
                    <a:pt x="500" y="12002"/>
                    <a:pt x="524" y="11967"/>
                    <a:pt x="596" y="11836"/>
                  </a:cubicBezTo>
                  <a:cubicBezTo>
                    <a:pt x="572" y="11836"/>
                    <a:pt x="560" y="11824"/>
                    <a:pt x="536" y="11824"/>
                  </a:cubicBezTo>
                  <a:cubicBezTo>
                    <a:pt x="536" y="11824"/>
                    <a:pt x="568" y="11808"/>
                    <a:pt x="582" y="11808"/>
                  </a:cubicBezTo>
                  <a:cubicBezTo>
                    <a:pt x="585" y="11808"/>
                    <a:pt x="587" y="11809"/>
                    <a:pt x="588" y="11811"/>
                  </a:cubicBezTo>
                  <a:lnTo>
                    <a:pt x="588" y="11811"/>
                  </a:lnTo>
                  <a:cubicBezTo>
                    <a:pt x="590" y="11796"/>
                    <a:pt x="579" y="11788"/>
                    <a:pt x="560" y="11788"/>
                  </a:cubicBezTo>
                  <a:cubicBezTo>
                    <a:pt x="584" y="11788"/>
                    <a:pt x="596" y="11788"/>
                    <a:pt x="620" y="11812"/>
                  </a:cubicBezTo>
                  <a:cubicBezTo>
                    <a:pt x="620" y="11788"/>
                    <a:pt x="572" y="11788"/>
                    <a:pt x="584" y="11752"/>
                  </a:cubicBezTo>
                  <a:cubicBezTo>
                    <a:pt x="588" y="11751"/>
                    <a:pt x="591" y="11750"/>
                    <a:pt x="594" y="11750"/>
                  </a:cubicBezTo>
                  <a:cubicBezTo>
                    <a:pt x="595" y="11750"/>
                    <a:pt x="595" y="11750"/>
                    <a:pt x="596" y="11750"/>
                  </a:cubicBezTo>
                  <a:lnTo>
                    <a:pt x="596" y="11750"/>
                  </a:lnTo>
                  <a:cubicBezTo>
                    <a:pt x="596" y="11748"/>
                    <a:pt x="596" y="11747"/>
                    <a:pt x="596" y="11747"/>
                  </a:cubicBezTo>
                  <a:cubicBezTo>
                    <a:pt x="597" y="11747"/>
                    <a:pt x="598" y="11749"/>
                    <a:pt x="600" y="11751"/>
                  </a:cubicBezTo>
                  <a:lnTo>
                    <a:pt x="600" y="11751"/>
                  </a:lnTo>
                  <a:cubicBezTo>
                    <a:pt x="599" y="11750"/>
                    <a:pt x="597" y="11750"/>
                    <a:pt x="596" y="11750"/>
                  </a:cubicBezTo>
                  <a:lnTo>
                    <a:pt x="596" y="11750"/>
                  </a:lnTo>
                  <a:cubicBezTo>
                    <a:pt x="596" y="11751"/>
                    <a:pt x="596" y="11751"/>
                    <a:pt x="596" y="11752"/>
                  </a:cubicBezTo>
                  <a:lnTo>
                    <a:pt x="607" y="11752"/>
                  </a:lnTo>
                  <a:cubicBezTo>
                    <a:pt x="607" y="11752"/>
                    <a:pt x="607" y="11752"/>
                    <a:pt x="607" y="11752"/>
                  </a:cubicBezTo>
                  <a:lnTo>
                    <a:pt x="607" y="11752"/>
                  </a:lnTo>
                  <a:cubicBezTo>
                    <a:pt x="607" y="11752"/>
                    <a:pt x="607" y="11752"/>
                    <a:pt x="608" y="11752"/>
                  </a:cubicBezTo>
                  <a:lnTo>
                    <a:pt x="607" y="11752"/>
                  </a:lnTo>
                  <a:cubicBezTo>
                    <a:pt x="610" y="11753"/>
                    <a:pt x="612" y="11754"/>
                    <a:pt x="615" y="11754"/>
                  </a:cubicBezTo>
                  <a:cubicBezTo>
                    <a:pt x="621" y="11754"/>
                    <a:pt x="626" y="11749"/>
                    <a:pt x="631" y="11729"/>
                  </a:cubicBezTo>
                  <a:cubicBezTo>
                    <a:pt x="596" y="11717"/>
                    <a:pt x="608" y="11562"/>
                    <a:pt x="620" y="11526"/>
                  </a:cubicBezTo>
                  <a:lnTo>
                    <a:pt x="620" y="11526"/>
                  </a:lnTo>
                  <a:cubicBezTo>
                    <a:pt x="637" y="11537"/>
                    <a:pt x="648" y="11540"/>
                    <a:pt x="657" y="11540"/>
                  </a:cubicBezTo>
                  <a:cubicBezTo>
                    <a:pt x="672" y="11540"/>
                    <a:pt x="679" y="11531"/>
                    <a:pt x="696" y="11531"/>
                  </a:cubicBezTo>
                  <a:cubicBezTo>
                    <a:pt x="704" y="11531"/>
                    <a:pt x="714" y="11533"/>
                    <a:pt x="727" y="11538"/>
                  </a:cubicBezTo>
                  <a:cubicBezTo>
                    <a:pt x="715" y="11514"/>
                    <a:pt x="703" y="11490"/>
                    <a:pt x="691" y="11479"/>
                  </a:cubicBezTo>
                  <a:cubicBezTo>
                    <a:pt x="739" y="11479"/>
                    <a:pt x="822" y="11419"/>
                    <a:pt x="774" y="11371"/>
                  </a:cubicBezTo>
                  <a:cubicBezTo>
                    <a:pt x="778" y="11367"/>
                    <a:pt x="784" y="11366"/>
                    <a:pt x="789" y="11366"/>
                  </a:cubicBezTo>
                  <a:cubicBezTo>
                    <a:pt x="801" y="11366"/>
                    <a:pt x="814" y="11371"/>
                    <a:pt x="822" y="11371"/>
                  </a:cubicBezTo>
                  <a:cubicBezTo>
                    <a:pt x="822" y="11361"/>
                    <a:pt x="787" y="11333"/>
                    <a:pt x="800" y="11333"/>
                  </a:cubicBezTo>
                  <a:cubicBezTo>
                    <a:pt x="802" y="11333"/>
                    <a:pt x="805" y="11334"/>
                    <a:pt x="810" y="11336"/>
                  </a:cubicBezTo>
                  <a:cubicBezTo>
                    <a:pt x="810" y="11336"/>
                    <a:pt x="786" y="11324"/>
                    <a:pt x="786" y="11324"/>
                  </a:cubicBezTo>
                  <a:cubicBezTo>
                    <a:pt x="798" y="11312"/>
                    <a:pt x="810" y="11312"/>
                    <a:pt x="834" y="11312"/>
                  </a:cubicBezTo>
                  <a:cubicBezTo>
                    <a:pt x="834" y="11252"/>
                    <a:pt x="905" y="11145"/>
                    <a:pt x="989" y="11145"/>
                  </a:cubicBezTo>
                  <a:cubicBezTo>
                    <a:pt x="965" y="11145"/>
                    <a:pt x="965" y="11121"/>
                    <a:pt x="941" y="11109"/>
                  </a:cubicBezTo>
                  <a:cubicBezTo>
                    <a:pt x="962" y="11097"/>
                    <a:pt x="993" y="11091"/>
                    <a:pt x="1028" y="11089"/>
                  </a:cubicBezTo>
                  <a:lnTo>
                    <a:pt x="1028" y="11089"/>
                  </a:lnTo>
                  <a:cubicBezTo>
                    <a:pt x="1025" y="11089"/>
                    <a:pt x="1022" y="11088"/>
                    <a:pt x="1019" y="11087"/>
                  </a:cubicBezTo>
                  <a:lnTo>
                    <a:pt x="1019" y="11087"/>
                  </a:lnTo>
                  <a:cubicBezTo>
                    <a:pt x="1024" y="11088"/>
                    <a:pt x="1032" y="11088"/>
                    <a:pt x="1042" y="11089"/>
                  </a:cubicBezTo>
                  <a:lnTo>
                    <a:pt x="1042" y="11089"/>
                  </a:lnTo>
                  <a:cubicBezTo>
                    <a:pt x="1049" y="11088"/>
                    <a:pt x="1055" y="11088"/>
                    <a:pt x="1061" y="11088"/>
                  </a:cubicBezTo>
                  <a:cubicBezTo>
                    <a:pt x="1076" y="11088"/>
                    <a:pt x="1090" y="11089"/>
                    <a:pt x="1105" y="11090"/>
                  </a:cubicBezTo>
                  <a:lnTo>
                    <a:pt x="1105" y="11090"/>
                  </a:lnTo>
                  <a:cubicBezTo>
                    <a:pt x="1079" y="11089"/>
                    <a:pt x="1058" y="11089"/>
                    <a:pt x="1042" y="11089"/>
                  </a:cubicBezTo>
                  <a:lnTo>
                    <a:pt x="1042" y="11089"/>
                  </a:lnTo>
                  <a:cubicBezTo>
                    <a:pt x="1037" y="11089"/>
                    <a:pt x="1033" y="11089"/>
                    <a:pt x="1028" y="11089"/>
                  </a:cubicBezTo>
                  <a:lnTo>
                    <a:pt x="1028" y="11089"/>
                  </a:lnTo>
                  <a:cubicBezTo>
                    <a:pt x="1120" y="11109"/>
                    <a:pt x="1232" y="11109"/>
                    <a:pt x="1334" y="11109"/>
                  </a:cubicBezTo>
                  <a:cubicBezTo>
                    <a:pt x="1286" y="11109"/>
                    <a:pt x="1192" y="11094"/>
                    <a:pt x="1105" y="11090"/>
                  </a:cubicBezTo>
                  <a:lnTo>
                    <a:pt x="1105" y="11090"/>
                  </a:lnTo>
                  <a:cubicBezTo>
                    <a:pt x="1130" y="11090"/>
                    <a:pt x="1160" y="11090"/>
                    <a:pt x="1191" y="11090"/>
                  </a:cubicBezTo>
                  <a:lnTo>
                    <a:pt x="1191" y="11090"/>
                  </a:lnTo>
                  <a:cubicBezTo>
                    <a:pt x="1391" y="11090"/>
                    <a:pt x="1687" y="11090"/>
                    <a:pt x="1703" y="11121"/>
                  </a:cubicBezTo>
                  <a:cubicBezTo>
                    <a:pt x="1693" y="11101"/>
                    <a:pt x="1649" y="11098"/>
                    <a:pt x="1621" y="11090"/>
                  </a:cubicBezTo>
                  <a:lnTo>
                    <a:pt x="1621" y="11090"/>
                  </a:lnTo>
                  <a:cubicBezTo>
                    <a:pt x="1655" y="11098"/>
                    <a:pt x="1738" y="11101"/>
                    <a:pt x="1819" y="11101"/>
                  </a:cubicBezTo>
                  <a:cubicBezTo>
                    <a:pt x="1914" y="11101"/>
                    <a:pt x="2007" y="11098"/>
                    <a:pt x="2013" y="11098"/>
                  </a:cubicBezTo>
                  <a:cubicBezTo>
                    <a:pt x="2045" y="11102"/>
                    <a:pt x="2076" y="11103"/>
                    <a:pt x="2107" y="11103"/>
                  </a:cubicBezTo>
                  <a:cubicBezTo>
                    <a:pt x="2240" y="11103"/>
                    <a:pt x="2358" y="11072"/>
                    <a:pt x="2487" y="11072"/>
                  </a:cubicBezTo>
                  <a:cubicBezTo>
                    <a:pt x="2504" y="11072"/>
                    <a:pt x="2520" y="11073"/>
                    <a:pt x="2536" y="11074"/>
                  </a:cubicBezTo>
                  <a:cubicBezTo>
                    <a:pt x="2477" y="11086"/>
                    <a:pt x="2429" y="11109"/>
                    <a:pt x="2370" y="11121"/>
                  </a:cubicBezTo>
                  <a:lnTo>
                    <a:pt x="2572" y="11121"/>
                  </a:lnTo>
                  <a:cubicBezTo>
                    <a:pt x="2560" y="11133"/>
                    <a:pt x="2548" y="11145"/>
                    <a:pt x="2536" y="11157"/>
                  </a:cubicBezTo>
                  <a:cubicBezTo>
                    <a:pt x="2605" y="11148"/>
                    <a:pt x="2671" y="11144"/>
                    <a:pt x="2737" y="11144"/>
                  </a:cubicBezTo>
                  <a:cubicBezTo>
                    <a:pt x="2844" y="11144"/>
                    <a:pt x="2950" y="11154"/>
                    <a:pt x="3060" y="11169"/>
                  </a:cubicBezTo>
                  <a:cubicBezTo>
                    <a:pt x="3032" y="11155"/>
                    <a:pt x="3164" y="11149"/>
                    <a:pt x="3290" y="11149"/>
                  </a:cubicBezTo>
                  <a:cubicBezTo>
                    <a:pt x="3378" y="11149"/>
                    <a:pt x="3464" y="11152"/>
                    <a:pt x="3489" y="11157"/>
                  </a:cubicBezTo>
                  <a:cubicBezTo>
                    <a:pt x="3469" y="11161"/>
                    <a:pt x="3448" y="11163"/>
                    <a:pt x="3427" y="11163"/>
                  </a:cubicBezTo>
                  <a:cubicBezTo>
                    <a:pt x="3373" y="11163"/>
                    <a:pt x="3316" y="11153"/>
                    <a:pt x="3264" y="11153"/>
                  </a:cubicBezTo>
                  <a:cubicBezTo>
                    <a:pt x="3223" y="11153"/>
                    <a:pt x="3186" y="11159"/>
                    <a:pt x="3156" y="11181"/>
                  </a:cubicBezTo>
                  <a:cubicBezTo>
                    <a:pt x="3310" y="11217"/>
                    <a:pt x="3477" y="11205"/>
                    <a:pt x="3632" y="11217"/>
                  </a:cubicBezTo>
                  <a:cubicBezTo>
                    <a:pt x="3382" y="11190"/>
                    <a:pt x="3688" y="11176"/>
                    <a:pt x="3856" y="11176"/>
                  </a:cubicBezTo>
                  <a:cubicBezTo>
                    <a:pt x="3912" y="11176"/>
                    <a:pt x="3953" y="11178"/>
                    <a:pt x="3953" y="11181"/>
                  </a:cubicBezTo>
                  <a:cubicBezTo>
                    <a:pt x="3941" y="11193"/>
                    <a:pt x="3918" y="11205"/>
                    <a:pt x="3894" y="11205"/>
                  </a:cubicBezTo>
                  <a:cubicBezTo>
                    <a:pt x="3977" y="11205"/>
                    <a:pt x="4060" y="11193"/>
                    <a:pt x="4156" y="11193"/>
                  </a:cubicBezTo>
                  <a:cubicBezTo>
                    <a:pt x="4095" y="11233"/>
                    <a:pt x="4052" y="11248"/>
                    <a:pt x="3990" y="11251"/>
                  </a:cubicBezTo>
                  <a:lnTo>
                    <a:pt x="3990" y="11251"/>
                  </a:lnTo>
                  <a:cubicBezTo>
                    <a:pt x="4020" y="11251"/>
                    <a:pt x="4049" y="11250"/>
                    <a:pt x="4079" y="11250"/>
                  </a:cubicBezTo>
                  <a:cubicBezTo>
                    <a:pt x="4409" y="11250"/>
                    <a:pt x="4711" y="11288"/>
                    <a:pt x="5061" y="11288"/>
                  </a:cubicBezTo>
                  <a:cubicBezTo>
                    <a:pt x="5323" y="11288"/>
                    <a:pt x="5596" y="11312"/>
                    <a:pt x="5858" y="11324"/>
                  </a:cubicBezTo>
                  <a:cubicBezTo>
                    <a:pt x="5899" y="11334"/>
                    <a:pt x="6318" y="11388"/>
                    <a:pt x="6450" y="11388"/>
                  </a:cubicBezTo>
                  <a:cubicBezTo>
                    <a:pt x="6472" y="11388"/>
                    <a:pt x="6486" y="11387"/>
                    <a:pt x="6489" y="11383"/>
                  </a:cubicBezTo>
                  <a:cubicBezTo>
                    <a:pt x="6501" y="11371"/>
                    <a:pt x="6406" y="11348"/>
                    <a:pt x="6418" y="11336"/>
                  </a:cubicBezTo>
                  <a:cubicBezTo>
                    <a:pt x="6428" y="11316"/>
                    <a:pt x="6492" y="11306"/>
                    <a:pt x="6562" y="11306"/>
                  </a:cubicBezTo>
                  <a:cubicBezTo>
                    <a:pt x="6660" y="11306"/>
                    <a:pt x="6770" y="11325"/>
                    <a:pt x="6763" y="11359"/>
                  </a:cubicBezTo>
                  <a:lnTo>
                    <a:pt x="6763" y="11359"/>
                  </a:lnTo>
                  <a:cubicBezTo>
                    <a:pt x="6764" y="11356"/>
                    <a:pt x="6810" y="11355"/>
                    <a:pt x="6878" y="11355"/>
                  </a:cubicBezTo>
                  <a:cubicBezTo>
                    <a:pt x="7067" y="11355"/>
                    <a:pt x="7425" y="11366"/>
                    <a:pt x="7478" y="11383"/>
                  </a:cubicBezTo>
                  <a:cubicBezTo>
                    <a:pt x="7394" y="11383"/>
                    <a:pt x="7311" y="11371"/>
                    <a:pt x="7228" y="11371"/>
                  </a:cubicBezTo>
                  <a:cubicBezTo>
                    <a:pt x="7299" y="11383"/>
                    <a:pt x="7370" y="11395"/>
                    <a:pt x="7430" y="11407"/>
                  </a:cubicBezTo>
                  <a:cubicBezTo>
                    <a:pt x="7399" y="11417"/>
                    <a:pt x="7219" y="11445"/>
                    <a:pt x="7146" y="11445"/>
                  </a:cubicBezTo>
                  <a:cubicBezTo>
                    <a:pt x="7134" y="11445"/>
                    <a:pt x="7125" y="11445"/>
                    <a:pt x="7120" y="11443"/>
                  </a:cubicBezTo>
                  <a:lnTo>
                    <a:pt x="7120" y="11443"/>
                  </a:lnTo>
                  <a:cubicBezTo>
                    <a:pt x="7154" y="11456"/>
                    <a:pt x="7201" y="11461"/>
                    <a:pt x="7254" y="11461"/>
                  </a:cubicBezTo>
                  <a:cubicBezTo>
                    <a:pt x="7385" y="11461"/>
                    <a:pt x="7554" y="11431"/>
                    <a:pt x="7656" y="11431"/>
                  </a:cubicBezTo>
                  <a:cubicBezTo>
                    <a:pt x="7668" y="11432"/>
                    <a:pt x="7679" y="11432"/>
                    <a:pt x="7692" y="11432"/>
                  </a:cubicBezTo>
                  <a:cubicBezTo>
                    <a:pt x="7789" y="11432"/>
                    <a:pt x="7916" y="11407"/>
                    <a:pt x="8026" y="11407"/>
                  </a:cubicBezTo>
                  <a:cubicBezTo>
                    <a:pt x="8079" y="11407"/>
                    <a:pt x="8129" y="11413"/>
                    <a:pt x="8168" y="11431"/>
                  </a:cubicBezTo>
                  <a:lnTo>
                    <a:pt x="8085" y="11431"/>
                  </a:lnTo>
                  <a:cubicBezTo>
                    <a:pt x="8102" y="11434"/>
                    <a:pt x="8120" y="11436"/>
                    <a:pt x="8140" y="11436"/>
                  </a:cubicBezTo>
                  <a:cubicBezTo>
                    <a:pt x="8271" y="11436"/>
                    <a:pt x="8459" y="11370"/>
                    <a:pt x="8609" y="11370"/>
                  </a:cubicBezTo>
                  <a:cubicBezTo>
                    <a:pt x="8674" y="11370"/>
                    <a:pt x="8733" y="11383"/>
                    <a:pt x="8775" y="11419"/>
                  </a:cubicBezTo>
                  <a:cubicBezTo>
                    <a:pt x="8763" y="11419"/>
                    <a:pt x="8716" y="11431"/>
                    <a:pt x="8835" y="11431"/>
                  </a:cubicBezTo>
                  <a:cubicBezTo>
                    <a:pt x="8843" y="11431"/>
                    <a:pt x="8930" y="11420"/>
                    <a:pt x="8991" y="11420"/>
                  </a:cubicBezTo>
                  <a:cubicBezTo>
                    <a:pt x="9021" y="11420"/>
                    <a:pt x="9045" y="11423"/>
                    <a:pt x="9049" y="11431"/>
                  </a:cubicBezTo>
                  <a:cubicBezTo>
                    <a:pt x="9049" y="11431"/>
                    <a:pt x="9204" y="11443"/>
                    <a:pt x="9311" y="11455"/>
                  </a:cubicBezTo>
                  <a:cubicBezTo>
                    <a:pt x="9359" y="11455"/>
                    <a:pt x="9559" y="11424"/>
                    <a:pt x="9637" y="11424"/>
                  </a:cubicBezTo>
                  <a:cubicBezTo>
                    <a:pt x="9656" y="11424"/>
                    <a:pt x="9668" y="11426"/>
                    <a:pt x="9668" y="11431"/>
                  </a:cubicBezTo>
                  <a:cubicBezTo>
                    <a:pt x="9668" y="11431"/>
                    <a:pt x="9609" y="11443"/>
                    <a:pt x="9609" y="11443"/>
                  </a:cubicBezTo>
                  <a:cubicBezTo>
                    <a:pt x="9633" y="11443"/>
                    <a:pt x="9730" y="11448"/>
                    <a:pt x="9797" y="11448"/>
                  </a:cubicBezTo>
                  <a:cubicBezTo>
                    <a:pt x="9828" y="11448"/>
                    <a:pt x="9853" y="11447"/>
                    <a:pt x="9858" y="11443"/>
                  </a:cubicBezTo>
                  <a:lnTo>
                    <a:pt x="9858" y="11443"/>
                  </a:lnTo>
                  <a:cubicBezTo>
                    <a:pt x="9831" y="11465"/>
                    <a:pt x="9785" y="11471"/>
                    <a:pt x="9737" y="11471"/>
                  </a:cubicBezTo>
                  <a:cubicBezTo>
                    <a:pt x="9679" y="11471"/>
                    <a:pt x="9618" y="11461"/>
                    <a:pt x="9585" y="11455"/>
                  </a:cubicBezTo>
                  <a:lnTo>
                    <a:pt x="9585" y="11455"/>
                  </a:lnTo>
                  <a:cubicBezTo>
                    <a:pt x="9687" y="11509"/>
                    <a:pt x="9812" y="11513"/>
                    <a:pt x="9939" y="11513"/>
                  </a:cubicBezTo>
                  <a:cubicBezTo>
                    <a:pt x="9960" y="11513"/>
                    <a:pt x="9981" y="11513"/>
                    <a:pt x="10002" y="11513"/>
                  </a:cubicBezTo>
                  <a:cubicBezTo>
                    <a:pt x="10076" y="11513"/>
                    <a:pt x="10149" y="11514"/>
                    <a:pt x="10216" y="11526"/>
                  </a:cubicBezTo>
                  <a:lnTo>
                    <a:pt x="10002" y="11526"/>
                  </a:lnTo>
                  <a:cubicBezTo>
                    <a:pt x="10168" y="11598"/>
                    <a:pt x="10371" y="11586"/>
                    <a:pt x="10537" y="11621"/>
                  </a:cubicBezTo>
                  <a:cubicBezTo>
                    <a:pt x="10478" y="11598"/>
                    <a:pt x="10276" y="11586"/>
                    <a:pt x="10240" y="11514"/>
                  </a:cubicBezTo>
                  <a:cubicBezTo>
                    <a:pt x="10240" y="11514"/>
                    <a:pt x="10585" y="11502"/>
                    <a:pt x="10597" y="11502"/>
                  </a:cubicBezTo>
                  <a:cubicBezTo>
                    <a:pt x="10597" y="11514"/>
                    <a:pt x="10954" y="11586"/>
                    <a:pt x="10871" y="11586"/>
                  </a:cubicBezTo>
                  <a:cubicBezTo>
                    <a:pt x="10990" y="11586"/>
                    <a:pt x="11084" y="11544"/>
                    <a:pt x="11188" y="11544"/>
                  </a:cubicBezTo>
                  <a:cubicBezTo>
                    <a:pt x="11209" y="11544"/>
                    <a:pt x="11230" y="11546"/>
                    <a:pt x="11252" y="11550"/>
                  </a:cubicBezTo>
                  <a:cubicBezTo>
                    <a:pt x="11279" y="11559"/>
                    <a:pt x="11418" y="11589"/>
                    <a:pt x="11481" y="11608"/>
                  </a:cubicBezTo>
                  <a:lnTo>
                    <a:pt x="11481" y="11608"/>
                  </a:lnTo>
                  <a:cubicBezTo>
                    <a:pt x="11465" y="11601"/>
                    <a:pt x="11447" y="11593"/>
                    <a:pt x="11437" y="11583"/>
                  </a:cubicBezTo>
                  <a:lnTo>
                    <a:pt x="11437" y="11583"/>
                  </a:lnTo>
                  <a:cubicBezTo>
                    <a:pt x="11455" y="11597"/>
                    <a:pt x="11509" y="11602"/>
                    <a:pt x="11583" y="11602"/>
                  </a:cubicBezTo>
                  <a:cubicBezTo>
                    <a:pt x="11767" y="11602"/>
                    <a:pt x="12073" y="11570"/>
                    <a:pt x="12252" y="11570"/>
                  </a:cubicBezTo>
                  <a:cubicBezTo>
                    <a:pt x="12316" y="11570"/>
                    <a:pt x="12364" y="11574"/>
                    <a:pt x="12383" y="11586"/>
                  </a:cubicBezTo>
                  <a:cubicBezTo>
                    <a:pt x="12379" y="11590"/>
                    <a:pt x="12375" y="11594"/>
                    <a:pt x="12371" y="11597"/>
                  </a:cubicBezTo>
                  <a:lnTo>
                    <a:pt x="12371" y="11597"/>
                  </a:lnTo>
                  <a:cubicBezTo>
                    <a:pt x="12462" y="11569"/>
                    <a:pt x="12595" y="11553"/>
                    <a:pt x="12728" y="11553"/>
                  </a:cubicBezTo>
                  <a:cubicBezTo>
                    <a:pt x="12880" y="11553"/>
                    <a:pt x="13032" y="11574"/>
                    <a:pt x="13121" y="11621"/>
                  </a:cubicBezTo>
                  <a:cubicBezTo>
                    <a:pt x="13137" y="11616"/>
                    <a:pt x="13148" y="11611"/>
                    <a:pt x="13161" y="11611"/>
                  </a:cubicBezTo>
                  <a:cubicBezTo>
                    <a:pt x="13177" y="11611"/>
                    <a:pt x="13195" y="11619"/>
                    <a:pt x="13228" y="11645"/>
                  </a:cubicBezTo>
                  <a:cubicBezTo>
                    <a:pt x="13220" y="11620"/>
                    <a:pt x="13230" y="11600"/>
                    <a:pt x="13258" y="11600"/>
                  </a:cubicBezTo>
                  <a:cubicBezTo>
                    <a:pt x="13269" y="11600"/>
                    <a:pt x="13283" y="11603"/>
                    <a:pt x="13300" y="11610"/>
                  </a:cubicBezTo>
                  <a:cubicBezTo>
                    <a:pt x="13288" y="11645"/>
                    <a:pt x="13276" y="11633"/>
                    <a:pt x="13312" y="11645"/>
                  </a:cubicBezTo>
                  <a:cubicBezTo>
                    <a:pt x="13320" y="11645"/>
                    <a:pt x="13353" y="11615"/>
                    <a:pt x="13380" y="11615"/>
                  </a:cubicBezTo>
                  <a:cubicBezTo>
                    <a:pt x="13390" y="11615"/>
                    <a:pt x="13400" y="11620"/>
                    <a:pt x="13407" y="11633"/>
                  </a:cubicBezTo>
                  <a:cubicBezTo>
                    <a:pt x="13407" y="11613"/>
                    <a:pt x="13411" y="11606"/>
                    <a:pt x="13417" y="11606"/>
                  </a:cubicBezTo>
                  <a:cubicBezTo>
                    <a:pt x="13426" y="11606"/>
                    <a:pt x="13439" y="11620"/>
                    <a:pt x="13448" y="11623"/>
                  </a:cubicBezTo>
                  <a:lnTo>
                    <a:pt x="13448" y="11623"/>
                  </a:lnTo>
                  <a:cubicBezTo>
                    <a:pt x="13438" y="11626"/>
                    <a:pt x="13428" y="11638"/>
                    <a:pt x="13419" y="11657"/>
                  </a:cubicBezTo>
                  <a:cubicBezTo>
                    <a:pt x="13645" y="11633"/>
                    <a:pt x="13800" y="11705"/>
                    <a:pt x="13895" y="11490"/>
                  </a:cubicBezTo>
                  <a:cubicBezTo>
                    <a:pt x="13955" y="11348"/>
                    <a:pt x="14014" y="11240"/>
                    <a:pt x="14109" y="11109"/>
                  </a:cubicBezTo>
                  <a:lnTo>
                    <a:pt x="14109" y="11109"/>
                  </a:lnTo>
                  <a:cubicBezTo>
                    <a:pt x="14088" y="11134"/>
                    <a:pt x="14075" y="11145"/>
                    <a:pt x="14066" y="11145"/>
                  </a:cubicBezTo>
                  <a:cubicBezTo>
                    <a:pt x="14021" y="11145"/>
                    <a:pt x="14123" y="10854"/>
                    <a:pt x="14133" y="10824"/>
                  </a:cubicBezTo>
                  <a:lnTo>
                    <a:pt x="14133" y="10824"/>
                  </a:lnTo>
                  <a:cubicBezTo>
                    <a:pt x="14097" y="10871"/>
                    <a:pt x="14062" y="10907"/>
                    <a:pt x="14026" y="10955"/>
                  </a:cubicBezTo>
                  <a:cubicBezTo>
                    <a:pt x="14045" y="10906"/>
                    <a:pt x="14151" y="10661"/>
                    <a:pt x="14177" y="10661"/>
                  </a:cubicBezTo>
                  <a:cubicBezTo>
                    <a:pt x="14182" y="10661"/>
                    <a:pt x="14184" y="10668"/>
                    <a:pt x="14183" y="10686"/>
                  </a:cubicBezTo>
                  <a:lnTo>
                    <a:pt x="14183" y="10686"/>
                  </a:lnTo>
                  <a:cubicBezTo>
                    <a:pt x="14189" y="10657"/>
                    <a:pt x="14211" y="10629"/>
                    <a:pt x="14240" y="10609"/>
                  </a:cubicBezTo>
                  <a:cubicBezTo>
                    <a:pt x="14241" y="10609"/>
                    <a:pt x="14242" y="10609"/>
                    <a:pt x="14242" y="10609"/>
                  </a:cubicBezTo>
                  <a:cubicBezTo>
                    <a:pt x="14281" y="10609"/>
                    <a:pt x="14075" y="10967"/>
                    <a:pt x="14169" y="10967"/>
                  </a:cubicBezTo>
                  <a:cubicBezTo>
                    <a:pt x="14193" y="10848"/>
                    <a:pt x="14347" y="10681"/>
                    <a:pt x="14455" y="10514"/>
                  </a:cubicBezTo>
                  <a:cubicBezTo>
                    <a:pt x="14669" y="10169"/>
                    <a:pt x="14740" y="9740"/>
                    <a:pt x="14919" y="9359"/>
                  </a:cubicBezTo>
                  <a:lnTo>
                    <a:pt x="14919" y="9359"/>
                  </a:lnTo>
                  <a:cubicBezTo>
                    <a:pt x="14908" y="9421"/>
                    <a:pt x="14912" y="9432"/>
                    <a:pt x="14926" y="9432"/>
                  </a:cubicBezTo>
                  <a:cubicBezTo>
                    <a:pt x="14935" y="9432"/>
                    <a:pt x="14947" y="9428"/>
                    <a:pt x="14962" y="9428"/>
                  </a:cubicBezTo>
                  <a:cubicBezTo>
                    <a:pt x="14974" y="9428"/>
                    <a:pt x="14988" y="9431"/>
                    <a:pt x="15002" y="9443"/>
                  </a:cubicBezTo>
                  <a:cubicBezTo>
                    <a:pt x="14848" y="9574"/>
                    <a:pt x="14812" y="9836"/>
                    <a:pt x="14705" y="10002"/>
                  </a:cubicBezTo>
                  <a:cubicBezTo>
                    <a:pt x="14702" y="10007"/>
                    <a:pt x="14701" y="10010"/>
                    <a:pt x="14702" y="10010"/>
                  </a:cubicBezTo>
                  <a:cubicBezTo>
                    <a:pt x="14704" y="10010"/>
                    <a:pt x="14757" y="9923"/>
                    <a:pt x="14769" y="9923"/>
                  </a:cubicBezTo>
                  <a:lnTo>
                    <a:pt x="14769" y="9923"/>
                  </a:lnTo>
                  <a:cubicBezTo>
                    <a:pt x="14772" y="9923"/>
                    <a:pt x="14772" y="9932"/>
                    <a:pt x="14764" y="9955"/>
                  </a:cubicBezTo>
                  <a:cubicBezTo>
                    <a:pt x="14859" y="9728"/>
                    <a:pt x="14955" y="9562"/>
                    <a:pt x="15086" y="9371"/>
                  </a:cubicBezTo>
                  <a:lnTo>
                    <a:pt x="15086" y="9371"/>
                  </a:lnTo>
                  <a:cubicBezTo>
                    <a:pt x="15085" y="9371"/>
                    <a:pt x="15085" y="9371"/>
                    <a:pt x="15084" y="9371"/>
                  </a:cubicBezTo>
                  <a:cubicBezTo>
                    <a:pt x="15055" y="9371"/>
                    <a:pt x="15253" y="8942"/>
                    <a:pt x="15276" y="8883"/>
                  </a:cubicBezTo>
                  <a:lnTo>
                    <a:pt x="15276" y="8883"/>
                  </a:lnTo>
                  <a:cubicBezTo>
                    <a:pt x="15324" y="8883"/>
                    <a:pt x="15181" y="9121"/>
                    <a:pt x="15181" y="9121"/>
                  </a:cubicBezTo>
                  <a:cubicBezTo>
                    <a:pt x="15308" y="8982"/>
                    <a:pt x="15300" y="8775"/>
                    <a:pt x="15410" y="8622"/>
                  </a:cubicBezTo>
                  <a:lnTo>
                    <a:pt x="15410" y="8622"/>
                  </a:lnTo>
                  <a:cubicBezTo>
                    <a:pt x="15444" y="8532"/>
                    <a:pt x="15500" y="8427"/>
                    <a:pt x="15562" y="8383"/>
                  </a:cubicBezTo>
                  <a:lnTo>
                    <a:pt x="15562" y="8383"/>
                  </a:lnTo>
                  <a:cubicBezTo>
                    <a:pt x="15570" y="8383"/>
                    <a:pt x="15555" y="8412"/>
                    <a:pt x="15546" y="8429"/>
                  </a:cubicBezTo>
                  <a:lnTo>
                    <a:pt x="15546" y="8429"/>
                  </a:lnTo>
                  <a:cubicBezTo>
                    <a:pt x="15666" y="8224"/>
                    <a:pt x="16108" y="7616"/>
                    <a:pt x="16038" y="7395"/>
                  </a:cubicBezTo>
                  <a:lnTo>
                    <a:pt x="16038" y="7395"/>
                  </a:lnTo>
                  <a:cubicBezTo>
                    <a:pt x="16062" y="7430"/>
                    <a:pt x="16074" y="7454"/>
                    <a:pt x="16074" y="7502"/>
                  </a:cubicBezTo>
                  <a:cubicBezTo>
                    <a:pt x="16121" y="7276"/>
                    <a:pt x="16169" y="7049"/>
                    <a:pt x="16205" y="6835"/>
                  </a:cubicBezTo>
                  <a:cubicBezTo>
                    <a:pt x="16241" y="6954"/>
                    <a:pt x="16431" y="6788"/>
                    <a:pt x="16324" y="7049"/>
                  </a:cubicBezTo>
                  <a:cubicBezTo>
                    <a:pt x="16383" y="6942"/>
                    <a:pt x="16443" y="6835"/>
                    <a:pt x="16491" y="6716"/>
                  </a:cubicBezTo>
                  <a:lnTo>
                    <a:pt x="16491" y="6716"/>
                  </a:lnTo>
                  <a:cubicBezTo>
                    <a:pt x="16467" y="6752"/>
                    <a:pt x="16443" y="6776"/>
                    <a:pt x="16395" y="6776"/>
                  </a:cubicBezTo>
                  <a:cubicBezTo>
                    <a:pt x="16395" y="6776"/>
                    <a:pt x="16590" y="6506"/>
                    <a:pt x="16652" y="6427"/>
                  </a:cubicBezTo>
                  <a:lnTo>
                    <a:pt x="16652" y="6427"/>
                  </a:lnTo>
                  <a:cubicBezTo>
                    <a:pt x="16648" y="6431"/>
                    <a:pt x="16645" y="6432"/>
                    <a:pt x="16642" y="6432"/>
                  </a:cubicBezTo>
                  <a:cubicBezTo>
                    <a:pt x="16616" y="6432"/>
                    <a:pt x="16661" y="6259"/>
                    <a:pt x="16661" y="6229"/>
                  </a:cubicBezTo>
                  <a:lnTo>
                    <a:pt x="16661" y="6229"/>
                  </a:lnTo>
                  <a:cubicBezTo>
                    <a:pt x="16694" y="6243"/>
                    <a:pt x="16705" y="6276"/>
                    <a:pt x="16717" y="6299"/>
                  </a:cubicBezTo>
                  <a:cubicBezTo>
                    <a:pt x="16751" y="6196"/>
                    <a:pt x="16775" y="6081"/>
                    <a:pt x="16808" y="5977"/>
                  </a:cubicBezTo>
                  <a:lnTo>
                    <a:pt x="16808" y="5977"/>
                  </a:lnTo>
                  <a:cubicBezTo>
                    <a:pt x="16804" y="5995"/>
                    <a:pt x="16808" y="6002"/>
                    <a:pt x="16817" y="6002"/>
                  </a:cubicBezTo>
                  <a:cubicBezTo>
                    <a:pt x="16845" y="6002"/>
                    <a:pt x="16922" y="5932"/>
                    <a:pt x="16931" y="5906"/>
                  </a:cubicBezTo>
                  <a:cubicBezTo>
                    <a:pt x="16991" y="5799"/>
                    <a:pt x="17050" y="5704"/>
                    <a:pt x="17098" y="5597"/>
                  </a:cubicBezTo>
                  <a:lnTo>
                    <a:pt x="17098" y="5597"/>
                  </a:lnTo>
                  <a:cubicBezTo>
                    <a:pt x="17074" y="5645"/>
                    <a:pt x="17038" y="5680"/>
                    <a:pt x="17014" y="5716"/>
                  </a:cubicBezTo>
                  <a:cubicBezTo>
                    <a:pt x="17145" y="5490"/>
                    <a:pt x="17157" y="5216"/>
                    <a:pt x="17288" y="4990"/>
                  </a:cubicBezTo>
                  <a:lnTo>
                    <a:pt x="17288" y="4990"/>
                  </a:lnTo>
                  <a:cubicBezTo>
                    <a:pt x="17280" y="5036"/>
                    <a:pt x="17291" y="5052"/>
                    <a:pt x="17309" y="5052"/>
                  </a:cubicBezTo>
                  <a:cubicBezTo>
                    <a:pt x="17344" y="5052"/>
                    <a:pt x="17404" y="4997"/>
                    <a:pt x="17419" y="4966"/>
                  </a:cubicBezTo>
                  <a:cubicBezTo>
                    <a:pt x="17443" y="4799"/>
                    <a:pt x="17455" y="4632"/>
                    <a:pt x="17491" y="4478"/>
                  </a:cubicBezTo>
                  <a:cubicBezTo>
                    <a:pt x="17538" y="4275"/>
                    <a:pt x="17657" y="4109"/>
                    <a:pt x="17729" y="3906"/>
                  </a:cubicBezTo>
                  <a:lnTo>
                    <a:pt x="17729" y="3906"/>
                  </a:lnTo>
                  <a:cubicBezTo>
                    <a:pt x="17693" y="4204"/>
                    <a:pt x="17622" y="4513"/>
                    <a:pt x="17526" y="4799"/>
                  </a:cubicBezTo>
                  <a:cubicBezTo>
                    <a:pt x="17562" y="4740"/>
                    <a:pt x="17693" y="4621"/>
                    <a:pt x="17693" y="4573"/>
                  </a:cubicBezTo>
                  <a:lnTo>
                    <a:pt x="17693" y="4573"/>
                  </a:lnTo>
                  <a:cubicBezTo>
                    <a:pt x="17693" y="4587"/>
                    <a:pt x="17691" y="4601"/>
                    <a:pt x="17687" y="4615"/>
                  </a:cubicBezTo>
                  <a:lnTo>
                    <a:pt x="17687" y="4615"/>
                  </a:lnTo>
                  <a:cubicBezTo>
                    <a:pt x="17799" y="4384"/>
                    <a:pt x="18012" y="3942"/>
                    <a:pt x="17967" y="3942"/>
                  </a:cubicBezTo>
                  <a:lnTo>
                    <a:pt x="17967" y="3942"/>
                  </a:lnTo>
                  <a:cubicBezTo>
                    <a:pt x="17896" y="4121"/>
                    <a:pt x="17824" y="4287"/>
                    <a:pt x="17753" y="4454"/>
                  </a:cubicBezTo>
                  <a:cubicBezTo>
                    <a:pt x="17672" y="4454"/>
                    <a:pt x="17926" y="3773"/>
                    <a:pt x="17986" y="3773"/>
                  </a:cubicBezTo>
                  <a:cubicBezTo>
                    <a:pt x="17988" y="3773"/>
                    <a:pt x="17989" y="3774"/>
                    <a:pt x="17991" y="3775"/>
                  </a:cubicBezTo>
                  <a:cubicBezTo>
                    <a:pt x="18015" y="3799"/>
                    <a:pt x="18003" y="3894"/>
                    <a:pt x="18026" y="3894"/>
                  </a:cubicBezTo>
                  <a:cubicBezTo>
                    <a:pt x="18038" y="3799"/>
                    <a:pt x="18110" y="3620"/>
                    <a:pt x="18181" y="3549"/>
                  </a:cubicBezTo>
                  <a:lnTo>
                    <a:pt x="18181" y="3549"/>
                  </a:lnTo>
                  <a:cubicBezTo>
                    <a:pt x="18169" y="3609"/>
                    <a:pt x="18157" y="3656"/>
                    <a:pt x="18134" y="3704"/>
                  </a:cubicBezTo>
                  <a:cubicBezTo>
                    <a:pt x="18168" y="3646"/>
                    <a:pt x="18516" y="3007"/>
                    <a:pt x="18537" y="2978"/>
                  </a:cubicBezTo>
                  <a:lnTo>
                    <a:pt x="18537" y="2978"/>
                  </a:lnTo>
                  <a:cubicBezTo>
                    <a:pt x="18501" y="3007"/>
                    <a:pt x="18456" y="3021"/>
                    <a:pt x="18416" y="3021"/>
                  </a:cubicBezTo>
                  <a:cubicBezTo>
                    <a:pt x="18324" y="3021"/>
                    <a:pt x="18250" y="2953"/>
                    <a:pt x="18324" y="2847"/>
                  </a:cubicBezTo>
                  <a:cubicBezTo>
                    <a:pt x="18372" y="2787"/>
                    <a:pt x="18550" y="2454"/>
                    <a:pt x="18634" y="2454"/>
                  </a:cubicBezTo>
                  <a:cubicBezTo>
                    <a:pt x="18681" y="2466"/>
                    <a:pt x="18610" y="2620"/>
                    <a:pt x="18658" y="2632"/>
                  </a:cubicBezTo>
                  <a:cubicBezTo>
                    <a:pt x="18658" y="2633"/>
                    <a:pt x="18659" y="2633"/>
                    <a:pt x="18660" y="2633"/>
                  </a:cubicBezTo>
                  <a:cubicBezTo>
                    <a:pt x="18693" y="2633"/>
                    <a:pt x="18788" y="2354"/>
                    <a:pt x="18848" y="2240"/>
                  </a:cubicBezTo>
                  <a:lnTo>
                    <a:pt x="18848" y="2240"/>
                  </a:lnTo>
                  <a:cubicBezTo>
                    <a:pt x="18836" y="2254"/>
                    <a:pt x="18824" y="2269"/>
                    <a:pt x="18812" y="2287"/>
                  </a:cubicBezTo>
                  <a:cubicBezTo>
                    <a:pt x="18872" y="2156"/>
                    <a:pt x="18955" y="2049"/>
                    <a:pt x="19015" y="1918"/>
                  </a:cubicBezTo>
                  <a:lnTo>
                    <a:pt x="19015" y="1918"/>
                  </a:lnTo>
                  <a:cubicBezTo>
                    <a:pt x="19013" y="1920"/>
                    <a:pt x="19011" y="1921"/>
                    <a:pt x="19010" y="1921"/>
                  </a:cubicBezTo>
                  <a:cubicBezTo>
                    <a:pt x="18987" y="1921"/>
                    <a:pt x="19051" y="1643"/>
                    <a:pt x="19062" y="1620"/>
                  </a:cubicBezTo>
                  <a:cubicBezTo>
                    <a:pt x="19146" y="1382"/>
                    <a:pt x="19384" y="1108"/>
                    <a:pt x="19515" y="870"/>
                  </a:cubicBezTo>
                  <a:cubicBezTo>
                    <a:pt x="19515" y="880"/>
                    <a:pt x="19524" y="934"/>
                    <a:pt x="19534" y="934"/>
                  </a:cubicBezTo>
                  <a:cubicBezTo>
                    <a:pt x="19535" y="934"/>
                    <a:pt x="19537" y="933"/>
                    <a:pt x="19539" y="930"/>
                  </a:cubicBezTo>
                  <a:cubicBezTo>
                    <a:pt x="19539" y="918"/>
                    <a:pt x="19550" y="906"/>
                    <a:pt x="19550" y="894"/>
                  </a:cubicBezTo>
                  <a:cubicBezTo>
                    <a:pt x="19551" y="894"/>
                    <a:pt x="19552" y="893"/>
                    <a:pt x="19553" y="893"/>
                  </a:cubicBezTo>
                  <a:cubicBezTo>
                    <a:pt x="19567" y="893"/>
                    <a:pt x="19596" y="940"/>
                    <a:pt x="19606" y="992"/>
                  </a:cubicBezTo>
                  <a:lnTo>
                    <a:pt x="19606" y="992"/>
                  </a:lnTo>
                  <a:cubicBezTo>
                    <a:pt x="19596" y="990"/>
                    <a:pt x="19588" y="989"/>
                    <a:pt x="19586" y="989"/>
                  </a:cubicBezTo>
                  <a:cubicBezTo>
                    <a:pt x="19584" y="989"/>
                    <a:pt x="19589" y="991"/>
                    <a:pt x="19606" y="997"/>
                  </a:cubicBezTo>
                  <a:lnTo>
                    <a:pt x="19606" y="997"/>
                  </a:lnTo>
                  <a:cubicBezTo>
                    <a:pt x="19615" y="1045"/>
                    <a:pt x="19606" y="1097"/>
                    <a:pt x="19553" y="1119"/>
                  </a:cubicBezTo>
                  <a:lnTo>
                    <a:pt x="19553" y="1119"/>
                  </a:lnTo>
                  <a:cubicBezTo>
                    <a:pt x="19553" y="1119"/>
                    <a:pt x="19553" y="1119"/>
                    <a:pt x="19553" y="1119"/>
                  </a:cubicBezTo>
                  <a:lnTo>
                    <a:pt x="19553" y="1119"/>
                  </a:lnTo>
                  <a:cubicBezTo>
                    <a:pt x="19552" y="1119"/>
                    <a:pt x="19551" y="1120"/>
                    <a:pt x="19550" y="1120"/>
                  </a:cubicBezTo>
                  <a:cubicBezTo>
                    <a:pt x="19551" y="1120"/>
                    <a:pt x="19552" y="1119"/>
                    <a:pt x="19553" y="1119"/>
                  </a:cubicBezTo>
                  <a:lnTo>
                    <a:pt x="19553" y="1119"/>
                  </a:lnTo>
                  <a:cubicBezTo>
                    <a:pt x="19534" y="1147"/>
                    <a:pt x="19515" y="1175"/>
                    <a:pt x="19550" y="1203"/>
                  </a:cubicBezTo>
                  <a:cubicBezTo>
                    <a:pt x="19562" y="1192"/>
                    <a:pt x="19574" y="1168"/>
                    <a:pt x="19586" y="1156"/>
                  </a:cubicBezTo>
                  <a:lnTo>
                    <a:pt x="19586" y="1156"/>
                  </a:lnTo>
                  <a:cubicBezTo>
                    <a:pt x="19610" y="1215"/>
                    <a:pt x="19550" y="1239"/>
                    <a:pt x="19562" y="1299"/>
                  </a:cubicBezTo>
                  <a:cubicBezTo>
                    <a:pt x="19562" y="1287"/>
                    <a:pt x="19565" y="1282"/>
                    <a:pt x="19568" y="1282"/>
                  </a:cubicBezTo>
                  <a:cubicBezTo>
                    <a:pt x="19577" y="1282"/>
                    <a:pt x="19595" y="1323"/>
                    <a:pt x="19586" y="1323"/>
                  </a:cubicBezTo>
                  <a:cubicBezTo>
                    <a:pt x="19578" y="1323"/>
                    <a:pt x="19569" y="1323"/>
                    <a:pt x="19560" y="1318"/>
                  </a:cubicBezTo>
                  <a:lnTo>
                    <a:pt x="19560" y="1318"/>
                  </a:lnTo>
                  <a:cubicBezTo>
                    <a:pt x="19562" y="1324"/>
                    <a:pt x="19562" y="1333"/>
                    <a:pt x="19562" y="1346"/>
                  </a:cubicBezTo>
                  <a:cubicBezTo>
                    <a:pt x="19562" y="1346"/>
                    <a:pt x="19585" y="1369"/>
                    <a:pt x="19564" y="1448"/>
                  </a:cubicBezTo>
                  <a:lnTo>
                    <a:pt x="19564" y="1448"/>
                  </a:lnTo>
                  <a:cubicBezTo>
                    <a:pt x="19564" y="1446"/>
                    <a:pt x="19563" y="1444"/>
                    <a:pt x="19562" y="1442"/>
                  </a:cubicBezTo>
                  <a:cubicBezTo>
                    <a:pt x="19561" y="1443"/>
                    <a:pt x="19559" y="1445"/>
                    <a:pt x="19558" y="1446"/>
                  </a:cubicBezTo>
                  <a:lnTo>
                    <a:pt x="19558" y="1446"/>
                  </a:lnTo>
                  <a:cubicBezTo>
                    <a:pt x="19540" y="1417"/>
                    <a:pt x="19488" y="1358"/>
                    <a:pt x="19455" y="1358"/>
                  </a:cubicBezTo>
                  <a:cubicBezTo>
                    <a:pt x="19467" y="1382"/>
                    <a:pt x="19467" y="1406"/>
                    <a:pt x="19479" y="1429"/>
                  </a:cubicBezTo>
                  <a:lnTo>
                    <a:pt x="19479" y="1429"/>
                  </a:lnTo>
                  <a:cubicBezTo>
                    <a:pt x="19510" y="1463"/>
                    <a:pt x="19465" y="1557"/>
                    <a:pt x="19524" y="1557"/>
                  </a:cubicBezTo>
                  <a:cubicBezTo>
                    <a:pt x="19533" y="1557"/>
                    <a:pt x="19546" y="1555"/>
                    <a:pt x="19562" y="1549"/>
                  </a:cubicBezTo>
                  <a:lnTo>
                    <a:pt x="19562" y="1549"/>
                  </a:lnTo>
                  <a:cubicBezTo>
                    <a:pt x="19550" y="1692"/>
                    <a:pt x="19550" y="1823"/>
                    <a:pt x="19562" y="1954"/>
                  </a:cubicBezTo>
                  <a:cubicBezTo>
                    <a:pt x="19574" y="1942"/>
                    <a:pt x="19586" y="1942"/>
                    <a:pt x="19598" y="1930"/>
                  </a:cubicBezTo>
                  <a:cubicBezTo>
                    <a:pt x="19598" y="1954"/>
                    <a:pt x="19598" y="1989"/>
                    <a:pt x="19598" y="2013"/>
                  </a:cubicBezTo>
                  <a:cubicBezTo>
                    <a:pt x="19603" y="2017"/>
                    <a:pt x="19606" y="2018"/>
                    <a:pt x="19609" y="2018"/>
                  </a:cubicBezTo>
                  <a:cubicBezTo>
                    <a:pt x="19628" y="2018"/>
                    <a:pt x="19581" y="1913"/>
                    <a:pt x="19608" y="1913"/>
                  </a:cubicBezTo>
                  <a:cubicBezTo>
                    <a:pt x="19612" y="1913"/>
                    <a:pt x="19616" y="1914"/>
                    <a:pt x="19622" y="1918"/>
                  </a:cubicBezTo>
                  <a:cubicBezTo>
                    <a:pt x="19575" y="1988"/>
                    <a:pt x="19712" y="2311"/>
                    <a:pt x="19740" y="2311"/>
                  </a:cubicBezTo>
                  <a:cubicBezTo>
                    <a:pt x="19740" y="2311"/>
                    <a:pt x="19741" y="2311"/>
                    <a:pt x="19741" y="2311"/>
                  </a:cubicBezTo>
                  <a:cubicBezTo>
                    <a:pt x="19741" y="2310"/>
                    <a:pt x="19742" y="2310"/>
                    <a:pt x="19742" y="2310"/>
                  </a:cubicBezTo>
                  <a:cubicBezTo>
                    <a:pt x="19754" y="2310"/>
                    <a:pt x="19812" y="2451"/>
                    <a:pt x="19789" y="2451"/>
                  </a:cubicBezTo>
                  <a:cubicBezTo>
                    <a:pt x="19783" y="2451"/>
                    <a:pt x="19772" y="2442"/>
                    <a:pt x="19753" y="2418"/>
                  </a:cubicBezTo>
                  <a:lnTo>
                    <a:pt x="19753" y="2418"/>
                  </a:lnTo>
                  <a:cubicBezTo>
                    <a:pt x="19773" y="2489"/>
                    <a:pt x="19845" y="2508"/>
                    <a:pt x="19881" y="2556"/>
                  </a:cubicBezTo>
                  <a:lnTo>
                    <a:pt x="19881" y="2556"/>
                  </a:lnTo>
                  <a:cubicBezTo>
                    <a:pt x="19872" y="2542"/>
                    <a:pt x="19862" y="2527"/>
                    <a:pt x="19848" y="2513"/>
                  </a:cubicBezTo>
                  <a:lnTo>
                    <a:pt x="19848" y="2513"/>
                  </a:lnTo>
                  <a:cubicBezTo>
                    <a:pt x="20086" y="2727"/>
                    <a:pt x="20312" y="2882"/>
                    <a:pt x="20563" y="2930"/>
                  </a:cubicBezTo>
                  <a:cubicBezTo>
                    <a:pt x="20583" y="2961"/>
                    <a:pt x="20506" y="2992"/>
                    <a:pt x="20484" y="2992"/>
                  </a:cubicBezTo>
                  <a:cubicBezTo>
                    <a:pt x="20481" y="2992"/>
                    <a:pt x="20479" y="2991"/>
                    <a:pt x="20479" y="2989"/>
                  </a:cubicBezTo>
                  <a:lnTo>
                    <a:pt x="20479" y="2989"/>
                  </a:lnTo>
                  <a:cubicBezTo>
                    <a:pt x="20479" y="3037"/>
                    <a:pt x="20503" y="3037"/>
                    <a:pt x="20515" y="3085"/>
                  </a:cubicBezTo>
                  <a:cubicBezTo>
                    <a:pt x="20503" y="3108"/>
                    <a:pt x="20491" y="3156"/>
                    <a:pt x="20467" y="3204"/>
                  </a:cubicBezTo>
                  <a:cubicBezTo>
                    <a:pt x="20471" y="3181"/>
                    <a:pt x="20466" y="3175"/>
                    <a:pt x="20458" y="3175"/>
                  </a:cubicBezTo>
                  <a:cubicBezTo>
                    <a:pt x="20451" y="3175"/>
                    <a:pt x="20440" y="3181"/>
                    <a:pt x="20431" y="3181"/>
                  </a:cubicBezTo>
                  <a:cubicBezTo>
                    <a:pt x="20422" y="3181"/>
                    <a:pt x="20415" y="3174"/>
                    <a:pt x="20420" y="3144"/>
                  </a:cubicBezTo>
                  <a:lnTo>
                    <a:pt x="20420" y="3144"/>
                  </a:lnTo>
                  <a:cubicBezTo>
                    <a:pt x="20372" y="3180"/>
                    <a:pt x="20253" y="3430"/>
                    <a:pt x="20265" y="3430"/>
                  </a:cubicBezTo>
                  <a:cubicBezTo>
                    <a:pt x="20289" y="3430"/>
                    <a:pt x="20312" y="3370"/>
                    <a:pt x="20336" y="3347"/>
                  </a:cubicBezTo>
                  <a:cubicBezTo>
                    <a:pt x="20337" y="3346"/>
                    <a:pt x="20337" y="3346"/>
                    <a:pt x="20338" y="3346"/>
                  </a:cubicBezTo>
                  <a:lnTo>
                    <a:pt x="20338" y="3346"/>
                  </a:lnTo>
                  <a:cubicBezTo>
                    <a:pt x="20347" y="3346"/>
                    <a:pt x="20336" y="3443"/>
                    <a:pt x="20324" y="3466"/>
                  </a:cubicBezTo>
                  <a:cubicBezTo>
                    <a:pt x="20314" y="3486"/>
                    <a:pt x="20163" y="3594"/>
                    <a:pt x="20144" y="3594"/>
                  </a:cubicBezTo>
                  <a:cubicBezTo>
                    <a:pt x="20140" y="3594"/>
                    <a:pt x="20141" y="3591"/>
                    <a:pt x="20146" y="3585"/>
                  </a:cubicBezTo>
                  <a:lnTo>
                    <a:pt x="20146" y="3585"/>
                  </a:lnTo>
                  <a:cubicBezTo>
                    <a:pt x="20113" y="3607"/>
                    <a:pt x="20028" y="3752"/>
                    <a:pt x="20054" y="3801"/>
                  </a:cubicBezTo>
                  <a:lnTo>
                    <a:pt x="20054" y="3801"/>
                  </a:lnTo>
                  <a:cubicBezTo>
                    <a:pt x="20054" y="3801"/>
                    <a:pt x="20054" y="3801"/>
                    <a:pt x="20054" y="3801"/>
                  </a:cubicBezTo>
                  <a:lnTo>
                    <a:pt x="20054" y="3801"/>
                  </a:lnTo>
                  <a:cubicBezTo>
                    <a:pt x="20047" y="3801"/>
                    <a:pt x="20025" y="3832"/>
                    <a:pt x="19979" y="3930"/>
                  </a:cubicBezTo>
                  <a:cubicBezTo>
                    <a:pt x="19955" y="3882"/>
                    <a:pt x="20051" y="3787"/>
                    <a:pt x="20051" y="3728"/>
                  </a:cubicBezTo>
                  <a:lnTo>
                    <a:pt x="20051" y="3728"/>
                  </a:lnTo>
                  <a:cubicBezTo>
                    <a:pt x="19955" y="3775"/>
                    <a:pt x="19908" y="4001"/>
                    <a:pt x="19872" y="4061"/>
                  </a:cubicBezTo>
                  <a:cubicBezTo>
                    <a:pt x="19872" y="4049"/>
                    <a:pt x="19860" y="4025"/>
                    <a:pt x="19860" y="4001"/>
                  </a:cubicBezTo>
                  <a:cubicBezTo>
                    <a:pt x="19860" y="4085"/>
                    <a:pt x="19765" y="4109"/>
                    <a:pt x="19753" y="4180"/>
                  </a:cubicBezTo>
                  <a:cubicBezTo>
                    <a:pt x="19778" y="4133"/>
                    <a:pt x="19790" y="4120"/>
                    <a:pt x="19798" y="4120"/>
                  </a:cubicBezTo>
                  <a:cubicBezTo>
                    <a:pt x="19807" y="4120"/>
                    <a:pt x="19809" y="4143"/>
                    <a:pt x="19825" y="4143"/>
                  </a:cubicBezTo>
                  <a:cubicBezTo>
                    <a:pt x="19831" y="4143"/>
                    <a:pt x="19838" y="4140"/>
                    <a:pt x="19848" y="4132"/>
                  </a:cubicBezTo>
                  <a:lnTo>
                    <a:pt x="19848" y="4132"/>
                  </a:lnTo>
                  <a:cubicBezTo>
                    <a:pt x="19814" y="4247"/>
                    <a:pt x="19736" y="4218"/>
                    <a:pt x="19677" y="4300"/>
                  </a:cubicBezTo>
                  <a:lnTo>
                    <a:pt x="19677" y="4300"/>
                  </a:lnTo>
                  <a:cubicBezTo>
                    <a:pt x="19679" y="4299"/>
                    <a:pt x="19681" y="4299"/>
                    <a:pt x="19683" y="4299"/>
                  </a:cubicBezTo>
                  <a:cubicBezTo>
                    <a:pt x="19690" y="4299"/>
                    <a:pt x="19697" y="4303"/>
                    <a:pt x="19705" y="4311"/>
                  </a:cubicBezTo>
                  <a:cubicBezTo>
                    <a:pt x="19646" y="4394"/>
                    <a:pt x="19586" y="4418"/>
                    <a:pt x="19574" y="4525"/>
                  </a:cubicBezTo>
                  <a:cubicBezTo>
                    <a:pt x="19610" y="4502"/>
                    <a:pt x="19575" y="4455"/>
                    <a:pt x="19633" y="4431"/>
                  </a:cubicBezTo>
                  <a:lnTo>
                    <a:pt x="19633" y="4431"/>
                  </a:lnTo>
                  <a:cubicBezTo>
                    <a:pt x="19597" y="4448"/>
                    <a:pt x="19562" y="4681"/>
                    <a:pt x="19527" y="4728"/>
                  </a:cubicBezTo>
                  <a:cubicBezTo>
                    <a:pt x="19527" y="4704"/>
                    <a:pt x="19527" y="4680"/>
                    <a:pt x="19515" y="4656"/>
                  </a:cubicBezTo>
                  <a:cubicBezTo>
                    <a:pt x="19515" y="4680"/>
                    <a:pt x="19503" y="4692"/>
                    <a:pt x="19491" y="4716"/>
                  </a:cubicBezTo>
                  <a:cubicBezTo>
                    <a:pt x="19491" y="4704"/>
                    <a:pt x="19479" y="4692"/>
                    <a:pt x="19467" y="4692"/>
                  </a:cubicBezTo>
                  <a:cubicBezTo>
                    <a:pt x="19455" y="4787"/>
                    <a:pt x="19408" y="4954"/>
                    <a:pt x="19348" y="4966"/>
                  </a:cubicBezTo>
                  <a:cubicBezTo>
                    <a:pt x="19348" y="4942"/>
                    <a:pt x="19396" y="4859"/>
                    <a:pt x="19372" y="4859"/>
                  </a:cubicBezTo>
                  <a:lnTo>
                    <a:pt x="19372" y="4859"/>
                  </a:lnTo>
                  <a:cubicBezTo>
                    <a:pt x="19324" y="4906"/>
                    <a:pt x="19312" y="4942"/>
                    <a:pt x="19289" y="5002"/>
                  </a:cubicBezTo>
                  <a:cubicBezTo>
                    <a:pt x="19293" y="4994"/>
                    <a:pt x="19295" y="4991"/>
                    <a:pt x="19297" y="4991"/>
                  </a:cubicBezTo>
                  <a:lnTo>
                    <a:pt x="19297" y="4991"/>
                  </a:lnTo>
                  <a:cubicBezTo>
                    <a:pt x="19305" y="4991"/>
                    <a:pt x="19241" y="5158"/>
                    <a:pt x="19241" y="5168"/>
                  </a:cubicBezTo>
                  <a:cubicBezTo>
                    <a:pt x="19214" y="5150"/>
                    <a:pt x="19200" y="5125"/>
                    <a:pt x="19201" y="5098"/>
                  </a:cubicBezTo>
                  <a:lnTo>
                    <a:pt x="19201" y="5098"/>
                  </a:lnTo>
                  <a:cubicBezTo>
                    <a:pt x="19183" y="5155"/>
                    <a:pt x="19118" y="5229"/>
                    <a:pt x="19111" y="5229"/>
                  </a:cubicBezTo>
                  <a:cubicBezTo>
                    <a:pt x="19110" y="5229"/>
                    <a:pt x="19110" y="5228"/>
                    <a:pt x="19110" y="5228"/>
                  </a:cubicBezTo>
                  <a:cubicBezTo>
                    <a:pt x="19098" y="5240"/>
                    <a:pt x="18908" y="5633"/>
                    <a:pt x="18908" y="5633"/>
                  </a:cubicBezTo>
                  <a:cubicBezTo>
                    <a:pt x="18836" y="5704"/>
                    <a:pt x="18896" y="5752"/>
                    <a:pt x="18788" y="5775"/>
                  </a:cubicBezTo>
                  <a:cubicBezTo>
                    <a:pt x="18788" y="5793"/>
                    <a:pt x="18795" y="5804"/>
                    <a:pt x="18808" y="5804"/>
                  </a:cubicBezTo>
                  <a:cubicBezTo>
                    <a:pt x="18812" y="5804"/>
                    <a:pt x="18818" y="5802"/>
                    <a:pt x="18824" y="5799"/>
                  </a:cubicBezTo>
                  <a:lnTo>
                    <a:pt x="18824" y="5799"/>
                  </a:lnTo>
                  <a:cubicBezTo>
                    <a:pt x="18802" y="5822"/>
                    <a:pt x="18768" y="5855"/>
                    <a:pt x="18785" y="5889"/>
                  </a:cubicBezTo>
                  <a:lnTo>
                    <a:pt x="18785" y="5889"/>
                  </a:lnTo>
                  <a:cubicBezTo>
                    <a:pt x="18770" y="5887"/>
                    <a:pt x="18755" y="5883"/>
                    <a:pt x="18741" y="5883"/>
                  </a:cubicBezTo>
                  <a:cubicBezTo>
                    <a:pt x="18753" y="5954"/>
                    <a:pt x="18741" y="6049"/>
                    <a:pt x="18669" y="6097"/>
                  </a:cubicBezTo>
                  <a:cubicBezTo>
                    <a:pt x="18679" y="6042"/>
                    <a:pt x="18685" y="6025"/>
                    <a:pt x="18685" y="6025"/>
                  </a:cubicBezTo>
                  <a:lnTo>
                    <a:pt x="18685" y="6025"/>
                  </a:lnTo>
                  <a:cubicBezTo>
                    <a:pt x="18685" y="6025"/>
                    <a:pt x="18673" y="6059"/>
                    <a:pt x="18646" y="6073"/>
                  </a:cubicBezTo>
                  <a:cubicBezTo>
                    <a:pt x="18655" y="6046"/>
                    <a:pt x="18657" y="6018"/>
                    <a:pt x="18657" y="5991"/>
                  </a:cubicBezTo>
                  <a:lnTo>
                    <a:pt x="18657" y="5991"/>
                  </a:lnTo>
                  <a:cubicBezTo>
                    <a:pt x="18642" y="6058"/>
                    <a:pt x="18560" y="6238"/>
                    <a:pt x="18549" y="6265"/>
                  </a:cubicBezTo>
                  <a:lnTo>
                    <a:pt x="18549" y="6265"/>
                  </a:lnTo>
                  <a:cubicBezTo>
                    <a:pt x="18527" y="6290"/>
                    <a:pt x="18506" y="6395"/>
                    <a:pt x="18534" y="6395"/>
                  </a:cubicBezTo>
                  <a:cubicBezTo>
                    <a:pt x="18535" y="6395"/>
                    <a:pt x="18537" y="6395"/>
                    <a:pt x="18538" y="6395"/>
                  </a:cubicBezTo>
                  <a:lnTo>
                    <a:pt x="18538" y="6395"/>
                  </a:lnTo>
                  <a:cubicBezTo>
                    <a:pt x="18527" y="6418"/>
                    <a:pt x="18384" y="6549"/>
                    <a:pt x="18360" y="6561"/>
                  </a:cubicBezTo>
                  <a:cubicBezTo>
                    <a:pt x="18386" y="6570"/>
                    <a:pt x="18380" y="6604"/>
                    <a:pt x="18366" y="6627"/>
                  </a:cubicBezTo>
                  <a:lnTo>
                    <a:pt x="18366" y="6627"/>
                  </a:lnTo>
                  <a:cubicBezTo>
                    <a:pt x="18372" y="6625"/>
                    <a:pt x="18382" y="6623"/>
                    <a:pt x="18396" y="6621"/>
                  </a:cubicBezTo>
                  <a:lnTo>
                    <a:pt x="18396" y="6621"/>
                  </a:lnTo>
                  <a:cubicBezTo>
                    <a:pt x="18372" y="6692"/>
                    <a:pt x="18360" y="6728"/>
                    <a:pt x="18336" y="6799"/>
                  </a:cubicBezTo>
                  <a:cubicBezTo>
                    <a:pt x="18312" y="6776"/>
                    <a:pt x="18312" y="6740"/>
                    <a:pt x="18336" y="6716"/>
                  </a:cubicBezTo>
                  <a:cubicBezTo>
                    <a:pt x="18288" y="6716"/>
                    <a:pt x="18265" y="6740"/>
                    <a:pt x="18277" y="6799"/>
                  </a:cubicBezTo>
                  <a:cubicBezTo>
                    <a:pt x="18270" y="6793"/>
                    <a:pt x="18263" y="6786"/>
                    <a:pt x="18261" y="6779"/>
                  </a:cubicBezTo>
                  <a:lnTo>
                    <a:pt x="18261" y="6779"/>
                  </a:lnTo>
                  <a:cubicBezTo>
                    <a:pt x="18251" y="6810"/>
                    <a:pt x="18224" y="6873"/>
                    <a:pt x="18205" y="6883"/>
                  </a:cubicBezTo>
                  <a:cubicBezTo>
                    <a:pt x="18205" y="6883"/>
                    <a:pt x="18205" y="6883"/>
                    <a:pt x="18205" y="6883"/>
                  </a:cubicBezTo>
                  <a:lnTo>
                    <a:pt x="18205" y="6883"/>
                  </a:lnTo>
                  <a:cubicBezTo>
                    <a:pt x="18207" y="6883"/>
                    <a:pt x="18208" y="6884"/>
                    <a:pt x="18208" y="6886"/>
                  </a:cubicBezTo>
                  <a:lnTo>
                    <a:pt x="18208" y="6886"/>
                  </a:lnTo>
                  <a:cubicBezTo>
                    <a:pt x="18207" y="6885"/>
                    <a:pt x="18206" y="6884"/>
                    <a:pt x="18205" y="6883"/>
                  </a:cubicBezTo>
                  <a:cubicBezTo>
                    <a:pt x="18205" y="6883"/>
                    <a:pt x="18205" y="6883"/>
                    <a:pt x="18205" y="6883"/>
                  </a:cubicBezTo>
                  <a:cubicBezTo>
                    <a:pt x="18217" y="6859"/>
                    <a:pt x="18229" y="6835"/>
                    <a:pt x="18229" y="6811"/>
                  </a:cubicBezTo>
                  <a:lnTo>
                    <a:pt x="18229" y="6811"/>
                  </a:lnTo>
                  <a:cubicBezTo>
                    <a:pt x="18181" y="6835"/>
                    <a:pt x="18122" y="6883"/>
                    <a:pt x="18086" y="6930"/>
                  </a:cubicBezTo>
                  <a:cubicBezTo>
                    <a:pt x="18122" y="6907"/>
                    <a:pt x="18169" y="6895"/>
                    <a:pt x="18205" y="6883"/>
                  </a:cubicBezTo>
                  <a:lnTo>
                    <a:pt x="18205" y="6883"/>
                  </a:lnTo>
                  <a:cubicBezTo>
                    <a:pt x="18205" y="6883"/>
                    <a:pt x="18205" y="6883"/>
                    <a:pt x="18205" y="6883"/>
                  </a:cubicBezTo>
                  <a:lnTo>
                    <a:pt x="18205" y="6883"/>
                  </a:lnTo>
                  <a:cubicBezTo>
                    <a:pt x="18205" y="6883"/>
                    <a:pt x="18205" y="6883"/>
                    <a:pt x="18205" y="6883"/>
                  </a:cubicBezTo>
                  <a:lnTo>
                    <a:pt x="18205" y="6883"/>
                  </a:lnTo>
                  <a:cubicBezTo>
                    <a:pt x="18192" y="6896"/>
                    <a:pt x="18186" y="6905"/>
                    <a:pt x="18187" y="6915"/>
                  </a:cubicBezTo>
                  <a:lnTo>
                    <a:pt x="18187" y="6915"/>
                  </a:lnTo>
                  <a:cubicBezTo>
                    <a:pt x="18196" y="6901"/>
                    <a:pt x="18202" y="6890"/>
                    <a:pt x="18205" y="6883"/>
                  </a:cubicBezTo>
                  <a:lnTo>
                    <a:pt x="18205" y="6883"/>
                  </a:lnTo>
                  <a:cubicBezTo>
                    <a:pt x="18201" y="6899"/>
                    <a:pt x="18201" y="6904"/>
                    <a:pt x="18202" y="6904"/>
                  </a:cubicBezTo>
                  <a:cubicBezTo>
                    <a:pt x="18204" y="6904"/>
                    <a:pt x="18209" y="6892"/>
                    <a:pt x="18208" y="6886"/>
                  </a:cubicBezTo>
                  <a:lnTo>
                    <a:pt x="18208" y="6886"/>
                  </a:lnTo>
                  <a:cubicBezTo>
                    <a:pt x="18228" y="6908"/>
                    <a:pt x="18216" y="6920"/>
                    <a:pt x="18205" y="6942"/>
                  </a:cubicBezTo>
                  <a:cubicBezTo>
                    <a:pt x="18194" y="6931"/>
                    <a:pt x="18188" y="6923"/>
                    <a:pt x="18187" y="6915"/>
                  </a:cubicBezTo>
                  <a:lnTo>
                    <a:pt x="18187" y="6915"/>
                  </a:lnTo>
                  <a:cubicBezTo>
                    <a:pt x="18128" y="7007"/>
                    <a:pt x="17957" y="7218"/>
                    <a:pt x="17967" y="7228"/>
                  </a:cubicBezTo>
                  <a:lnTo>
                    <a:pt x="18003" y="7228"/>
                  </a:lnTo>
                  <a:cubicBezTo>
                    <a:pt x="18003" y="7252"/>
                    <a:pt x="17931" y="7454"/>
                    <a:pt x="17872" y="7490"/>
                  </a:cubicBezTo>
                  <a:cubicBezTo>
                    <a:pt x="17836" y="7561"/>
                    <a:pt x="17622" y="8061"/>
                    <a:pt x="17526" y="8073"/>
                  </a:cubicBezTo>
                  <a:cubicBezTo>
                    <a:pt x="17407" y="8085"/>
                    <a:pt x="17181" y="8609"/>
                    <a:pt x="17110" y="8716"/>
                  </a:cubicBezTo>
                  <a:cubicBezTo>
                    <a:pt x="17026" y="8907"/>
                    <a:pt x="17014" y="9074"/>
                    <a:pt x="16872" y="9288"/>
                  </a:cubicBezTo>
                  <a:cubicBezTo>
                    <a:pt x="16867" y="9288"/>
                    <a:pt x="16864" y="9286"/>
                    <a:pt x="16863" y="9284"/>
                  </a:cubicBezTo>
                  <a:lnTo>
                    <a:pt x="16863" y="9284"/>
                  </a:lnTo>
                  <a:cubicBezTo>
                    <a:pt x="16862" y="9285"/>
                    <a:pt x="16862" y="9285"/>
                    <a:pt x="16861" y="9285"/>
                  </a:cubicBezTo>
                  <a:cubicBezTo>
                    <a:pt x="16861" y="9285"/>
                    <a:pt x="16861" y="9285"/>
                    <a:pt x="16861" y="9285"/>
                  </a:cubicBezTo>
                  <a:lnTo>
                    <a:pt x="16861" y="9285"/>
                  </a:lnTo>
                  <a:cubicBezTo>
                    <a:pt x="16867" y="9405"/>
                    <a:pt x="16560" y="9825"/>
                    <a:pt x="16491" y="9895"/>
                  </a:cubicBezTo>
                  <a:cubicBezTo>
                    <a:pt x="16519" y="9874"/>
                    <a:pt x="16531" y="9866"/>
                    <a:pt x="16531" y="9866"/>
                  </a:cubicBezTo>
                  <a:lnTo>
                    <a:pt x="16531" y="9866"/>
                  </a:lnTo>
                  <a:cubicBezTo>
                    <a:pt x="16533" y="9866"/>
                    <a:pt x="16398" y="9969"/>
                    <a:pt x="16407" y="9978"/>
                  </a:cubicBezTo>
                  <a:cubicBezTo>
                    <a:pt x="16416" y="9973"/>
                    <a:pt x="16421" y="9971"/>
                    <a:pt x="16424" y="9971"/>
                  </a:cubicBezTo>
                  <a:cubicBezTo>
                    <a:pt x="16429" y="9971"/>
                    <a:pt x="16430" y="9974"/>
                    <a:pt x="16432" y="9974"/>
                  </a:cubicBezTo>
                  <a:cubicBezTo>
                    <a:pt x="16435" y="9974"/>
                    <a:pt x="16439" y="9969"/>
                    <a:pt x="16455" y="9943"/>
                  </a:cubicBezTo>
                  <a:lnTo>
                    <a:pt x="16455" y="9943"/>
                  </a:lnTo>
                  <a:cubicBezTo>
                    <a:pt x="16502" y="10002"/>
                    <a:pt x="16395" y="10086"/>
                    <a:pt x="16348" y="10169"/>
                  </a:cubicBezTo>
                  <a:cubicBezTo>
                    <a:pt x="16324" y="10145"/>
                    <a:pt x="16336" y="10121"/>
                    <a:pt x="16348" y="10097"/>
                  </a:cubicBezTo>
                  <a:lnTo>
                    <a:pt x="16348" y="10097"/>
                  </a:lnTo>
                  <a:cubicBezTo>
                    <a:pt x="16324" y="10121"/>
                    <a:pt x="16193" y="10347"/>
                    <a:pt x="16264" y="10383"/>
                  </a:cubicBezTo>
                  <a:cubicBezTo>
                    <a:pt x="16276" y="10324"/>
                    <a:pt x="16312" y="10264"/>
                    <a:pt x="16324" y="10205"/>
                  </a:cubicBezTo>
                  <a:lnTo>
                    <a:pt x="16324" y="10205"/>
                  </a:lnTo>
                  <a:cubicBezTo>
                    <a:pt x="16360" y="10217"/>
                    <a:pt x="16217" y="10502"/>
                    <a:pt x="16193" y="10502"/>
                  </a:cubicBezTo>
                  <a:cubicBezTo>
                    <a:pt x="16193" y="10492"/>
                    <a:pt x="16193" y="10473"/>
                    <a:pt x="16193" y="10460"/>
                  </a:cubicBezTo>
                  <a:lnTo>
                    <a:pt x="16193" y="10460"/>
                  </a:lnTo>
                  <a:cubicBezTo>
                    <a:pt x="16185" y="10491"/>
                    <a:pt x="16127" y="10638"/>
                    <a:pt x="16082" y="10677"/>
                  </a:cubicBezTo>
                  <a:lnTo>
                    <a:pt x="16082" y="10677"/>
                  </a:lnTo>
                  <a:cubicBezTo>
                    <a:pt x="16085" y="10677"/>
                    <a:pt x="16089" y="10677"/>
                    <a:pt x="16092" y="10677"/>
                  </a:cubicBezTo>
                  <a:cubicBezTo>
                    <a:pt x="16184" y="10677"/>
                    <a:pt x="16114" y="10761"/>
                    <a:pt x="16073" y="10761"/>
                  </a:cubicBezTo>
                  <a:cubicBezTo>
                    <a:pt x="16058" y="10761"/>
                    <a:pt x="16047" y="10749"/>
                    <a:pt x="16050" y="10717"/>
                  </a:cubicBezTo>
                  <a:lnTo>
                    <a:pt x="16050" y="10717"/>
                  </a:lnTo>
                  <a:cubicBezTo>
                    <a:pt x="16002" y="10919"/>
                    <a:pt x="15979" y="11014"/>
                    <a:pt x="15848" y="11169"/>
                  </a:cubicBezTo>
                  <a:cubicBezTo>
                    <a:pt x="15693" y="11348"/>
                    <a:pt x="15610" y="11574"/>
                    <a:pt x="15467" y="11764"/>
                  </a:cubicBezTo>
                  <a:cubicBezTo>
                    <a:pt x="15467" y="11775"/>
                    <a:pt x="15332" y="11987"/>
                    <a:pt x="15313" y="11987"/>
                  </a:cubicBezTo>
                  <a:cubicBezTo>
                    <a:pt x="15311" y="11987"/>
                    <a:pt x="15311" y="11985"/>
                    <a:pt x="15312" y="11979"/>
                  </a:cubicBezTo>
                  <a:lnTo>
                    <a:pt x="15312" y="11979"/>
                  </a:lnTo>
                  <a:cubicBezTo>
                    <a:pt x="15264" y="12074"/>
                    <a:pt x="15169" y="12157"/>
                    <a:pt x="15169" y="12276"/>
                  </a:cubicBezTo>
                  <a:cubicBezTo>
                    <a:pt x="15157" y="12264"/>
                    <a:pt x="15145" y="12252"/>
                    <a:pt x="15145" y="12241"/>
                  </a:cubicBezTo>
                  <a:cubicBezTo>
                    <a:pt x="15145" y="12264"/>
                    <a:pt x="15133" y="12276"/>
                    <a:pt x="15109" y="12288"/>
                  </a:cubicBezTo>
                  <a:cubicBezTo>
                    <a:pt x="15106" y="12285"/>
                    <a:pt x="15103" y="12281"/>
                    <a:pt x="15102" y="12277"/>
                  </a:cubicBezTo>
                  <a:lnTo>
                    <a:pt x="15102" y="12277"/>
                  </a:lnTo>
                  <a:cubicBezTo>
                    <a:pt x="15052" y="12389"/>
                    <a:pt x="15116" y="12418"/>
                    <a:pt x="15062" y="12526"/>
                  </a:cubicBezTo>
                  <a:cubicBezTo>
                    <a:pt x="15053" y="12551"/>
                    <a:pt x="15010" y="12623"/>
                    <a:pt x="15005" y="12623"/>
                  </a:cubicBezTo>
                  <a:cubicBezTo>
                    <a:pt x="15003" y="12623"/>
                    <a:pt x="15008" y="12610"/>
                    <a:pt x="15026" y="12574"/>
                  </a:cubicBezTo>
                  <a:lnTo>
                    <a:pt x="15026" y="12574"/>
                  </a:lnTo>
                  <a:cubicBezTo>
                    <a:pt x="14907" y="12764"/>
                    <a:pt x="14812" y="12955"/>
                    <a:pt x="14705" y="13157"/>
                  </a:cubicBezTo>
                  <a:cubicBezTo>
                    <a:pt x="14717" y="13157"/>
                    <a:pt x="14728" y="13145"/>
                    <a:pt x="14728" y="13134"/>
                  </a:cubicBezTo>
                  <a:lnTo>
                    <a:pt x="14728" y="13134"/>
                  </a:lnTo>
                  <a:cubicBezTo>
                    <a:pt x="14764" y="13217"/>
                    <a:pt x="14538" y="13491"/>
                    <a:pt x="14478" y="13562"/>
                  </a:cubicBezTo>
                  <a:cubicBezTo>
                    <a:pt x="14574" y="13622"/>
                    <a:pt x="14371" y="13741"/>
                    <a:pt x="14336" y="13836"/>
                  </a:cubicBezTo>
                  <a:cubicBezTo>
                    <a:pt x="14347" y="13824"/>
                    <a:pt x="14359" y="13812"/>
                    <a:pt x="14371" y="13812"/>
                  </a:cubicBezTo>
                  <a:cubicBezTo>
                    <a:pt x="14359" y="13896"/>
                    <a:pt x="14205" y="13907"/>
                    <a:pt x="14157" y="13979"/>
                  </a:cubicBezTo>
                  <a:cubicBezTo>
                    <a:pt x="14145" y="13967"/>
                    <a:pt x="14157" y="13943"/>
                    <a:pt x="14169" y="13931"/>
                  </a:cubicBezTo>
                  <a:lnTo>
                    <a:pt x="14169" y="13931"/>
                  </a:lnTo>
                  <a:cubicBezTo>
                    <a:pt x="14050" y="14050"/>
                    <a:pt x="14193" y="13979"/>
                    <a:pt x="14133" y="14098"/>
                  </a:cubicBezTo>
                  <a:cubicBezTo>
                    <a:pt x="13966" y="14146"/>
                    <a:pt x="14026" y="14336"/>
                    <a:pt x="13883" y="14467"/>
                  </a:cubicBezTo>
                  <a:cubicBezTo>
                    <a:pt x="13898" y="14460"/>
                    <a:pt x="13908" y="14457"/>
                    <a:pt x="13915" y="14457"/>
                  </a:cubicBezTo>
                  <a:cubicBezTo>
                    <a:pt x="13964" y="14457"/>
                    <a:pt x="13833" y="14623"/>
                    <a:pt x="13812" y="14634"/>
                  </a:cubicBezTo>
                  <a:cubicBezTo>
                    <a:pt x="13800" y="14598"/>
                    <a:pt x="13788" y="14562"/>
                    <a:pt x="13776" y="14527"/>
                  </a:cubicBezTo>
                  <a:cubicBezTo>
                    <a:pt x="13769" y="14540"/>
                    <a:pt x="13758" y="14554"/>
                    <a:pt x="13755" y="14554"/>
                  </a:cubicBezTo>
                  <a:cubicBezTo>
                    <a:pt x="13752" y="14554"/>
                    <a:pt x="13754" y="14547"/>
                    <a:pt x="13764" y="14527"/>
                  </a:cubicBezTo>
                  <a:lnTo>
                    <a:pt x="13764" y="14527"/>
                  </a:lnTo>
                  <a:cubicBezTo>
                    <a:pt x="13716" y="14550"/>
                    <a:pt x="13776" y="14550"/>
                    <a:pt x="13728" y="14574"/>
                  </a:cubicBezTo>
                  <a:cubicBezTo>
                    <a:pt x="13764" y="14527"/>
                    <a:pt x="13681" y="14515"/>
                    <a:pt x="13728" y="14455"/>
                  </a:cubicBezTo>
                  <a:lnTo>
                    <a:pt x="13728" y="14455"/>
                  </a:lnTo>
                  <a:cubicBezTo>
                    <a:pt x="13716" y="14467"/>
                    <a:pt x="13705" y="14467"/>
                    <a:pt x="13693" y="14479"/>
                  </a:cubicBezTo>
                  <a:cubicBezTo>
                    <a:pt x="13708" y="14464"/>
                    <a:pt x="13710" y="14459"/>
                    <a:pt x="13707" y="14459"/>
                  </a:cubicBezTo>
                  <a:cubicBezTo>
                    <a:pt x="13702" y="14459"/>
                    <a:pt x="13687" y="14467"/>
                    <a:pt x="13681" y="14467"/>
                  </a:cubicBezTo>
                  <a:cubicBezTo>
                    <a:pt x="13681" y="14440"/>
                    <a:pt x="13687" y="14427"/>
                    <a:pt x="13701" y="14427"/>
                  </a:cubicBezTo>
                  <a:cubicBezTo>
                    <a:pt x="13705" y="14427"/>
                    <a:pt x="13710" y="14428"/>
                    <a:pt x="13716" y="14431"/>
                  </a:cubicBezTo>
                  <a:cubicBezTo>
                    <a:pt x="13728" y="14396"/>
                    <a:pt x="13514" y="14324"/>
                    <a:pt x="13478" y="14265"/>
                  </a:cubicBezTo>
                  <a:cubicBezTo>
                    <a:pt x="13490" y="14253"/>
                    <a:pt x="13502" y="14241"/>
                    <a:pt x="13526" y="14229"/>
                  </a:cubicBezTo>
                  <a:cubicBezTo>
                    <a:pt x="13490" y="14229"/>
                    <a:pt x="13454" y="14229"/>
                    <a:pt x="13431" y="14241"/>
                  </a:cubicBezTo>
                  <a:cubicBezTo>
                    <a:pt x="13452" y="14227"/>
                    <a:pt x="13456" y="14221"/>
                    <a:pt x="13444" y="14221"/>
                  </a:cubicBezTo>
                  <a:cubicBezTo>
                    <a:pt x="13441" y="14221"/>
                    <a:pt x="13437" y="14221"/>
                    <a:pt x="13432" y="14222"/>
                  </a:cubicBezTo>
                  <a:lnTo>
                    <a:pt x="13432" y="14222"/>
                  </a:lnTo>
                  <a:cubicBezTo>
                    <a:pt x="13472" y="14201"/>
                    <a:pt x="13417" y="14137"/>
                    <a:pt x="13428" y="14113"/>
                  </a:cubicBezTo>
                  <a:lnTo>
                    <a:pt x="13428" y="14113"/>
                  </a:lnTo>
                  <a:cubicBezTo>
                    <a:pt x="13418" y="14128"/>
                    <a:pt x="13375" y="14186"/>
                    <a:pt x="13356" y="14186"/>
                  </a:cubicBezTo>
                  <a:cubicBezTo>
                    <a:pt x="13351" y="14186"/>
                    <a:pt x="13347" y="14181"/>
                    <a:pt x="13347" y="14169"/>
                  </a:cubicBezTo>
                  <a:lnTo>
                    <a:pt x="13347" y="14169"/>
                  </a:lnTo>
                  <a:cubicBezTo>
                    <a:pt x="13348" y="14171"/>
                    <a:pt x="13349" y="14172"/>
                    <a:pt x="13350" y="14172"/>
                  </a:cubicBezTo>
                  <a:cubicBezTo>
                    <a:pt x="13360" y="14172"/>
                    <a:pt x="13370" y="14069"/>
                    <a:pt x="13388" y="14069"/>
                  </a:cubicBezTo>
                  <a:cubicBezTo>
                    <a:pt x="13390" y="14069"/>
                    <a:pt x="13392" y="14070"/>
                    <a:pt x="13395" y="14074"/>
                  </a:cubicBezTo>
                  <a:cubicBezTo>
                    <a:pt x="13402" y="14051"/>
                    <a:pt x="13377" y="14043"/>
                    <a:pt x="13350" y="14043"/>
                  </a:cubicBezTo>
                  <a:cubicBezTo>
                    <a:pt x="13335" y="14043"/>
                    <a:pt x="13320" y="14046"/>
                    <a:pt x="13312" y="14050"/>
                  </a:cubicBezTo>
                  <a:cubicBezTo>
                    <a:pt x="13324" y="14062"/>
                    <a:pt x="13335" y="14062"/>
                    <a:pt x="13347" y="14074"/>
                  </a:cubicBezTo>
                  <a:cubicBezTo>
                    <a:pt x="13338" y="14077"/>
                    <a:pt x="13329" y="14079"/>
                    <a:pt x="13321" y="14079"/>
                  </a:cubicBezTo>
                  <a:cubicBezTo>
                    <a:pt x="13299" y="14079"/>
                    <a:pt x="13281" y="14068"/>
                    <a:pt x="13264" y="14050"/>
                  </a:cubicBezTo>
                  <a:cubicBezTo>
                    <a:pt x="13282" y="14042"/>
                    <a:pt x="13294" y="14037"/>
                    <a:pt x="13302" y="14034"/>
                  </a:cubicBezTo>
                  <a:lnTo>
                    <a:pt x="13302" y="14034"/>
                  </a:lnTo>
                  <a:cubicBezTo>
                    <a:pt x="13303" y="14034"/>
                    <a:pt x="13303" y="14034"/>
                    <a:pt x="13304" y="14034"/>
                  </a:cubicBezTo>
                  <a:cubicBezTo>
                    <a:pt x="13310" y="14034"/>
                    <a:pt x="13318" y="14030"/>
                    <a:pt x="13316" y="14030"/>
                  </a:cubicBezTo>
                  <a:lnTo>
                    <a:pt x="13316" y="14030"/>
                  </a:lnTo>
                  <a:cubicBezTo>
                    <a:pt x="13314" y="14030"/>
                    <a:pt x="13310" y="14031"/>
                    <a:pt x="13302" y="14034"/>
                  </a:cubicBezTo>
                  <a:lnTo>
                    <a:pt x="13302" y="14034"/>
                  </a:lnTo>
                  <a:cubicBezTo>
                    <a:pt x="13296" y="14034"/>
                    <a:pt x="13292" y="14029"/>
                    <a:pt x="13300" y="14015"/>
                  </a:cubicBezTo>
                  <a:cubicBezTo>
                    <a:pt x="13315" y="14015"/>
                    <a:pt x="13330" y="14015"/>
                    <a:pt x="13345" y="14018"/>
                  </a:cubicBezTo>
                  <a:lnTo>
                    <a:pt x="13345" y="14018"/>
                  </a:lnTo>
                  <a:cubicBezTo>
                    <a:pt x="13347" y="14015"/>
                    <a:pt x="13355" y="14011"/>
                    <a:pt x="13371" y="14003"/>
                  </a:cubicBezTo>
                  <a:lnTo>
                    <a:pt x="13371" y="14003"/>
                  </a:lnTo>
                  <a:cubicBezTo>
                    <a:pt x="13357" y="14010"/>
                    <a:pt x="13348" y="14013"/>
                    <a:pt x="13343" y="14013"/>
                  </a:cubicBezTo>
                  <a:cubicBezTo>
                    <a:pt x="13326" y="14013"/>
                    <a:pt x="13347" y="13983"/>
                    <a:pt x="13322" y="13978"/>
                  </a:cubicBezTo>
                  <a:lnTo>
                    <a:pt x="13322" y="13978"/>
                  </a:lnTo>
                  <a:cubicBezTo>
                    <a:pt x="13321" y="13979"/>
                    <a:pt x="13320" y="13979"/>
                    <a:pt x="13320" y="13979"/>
                  </a:cubicBezTo>
                  <a:cubicBezTo>
                    <a:pt x="13319" y="13979"/>
                    <a:pt x="13318" y="13979"/>
                    <a:pt x="13317" y="13978"/>
                  </a:cubicBezTo>
                  <a:lnTo>
                    <a:pt x="13317" y="13978"/>
                  </a:lnTo>
                  <a:cubicBezTo>
                    <a:pt x="13316" y="13978"/>
                    <a:pt x="13315" y="13978"/>
                    <a:pt x="13314" y="13978"/>
                  </a:cubicBezTo>
                  <a:cubicBezTo>
                    <a:pt x="13310" y="13978"/>
                    <a:pt x="13305" y="13978"/>
                    <a:pt x="13300" y="13979"/>
                  </a:cubicBezTo>
                  <a:cubicBezTo>
                    <a:pt x="13305" y="13974"/>
                    <a:pt x="13309" y="13971"/>
                    <a:pt x="13312" y="13969"/>
                  </a:cubicBezTo>
                  <a:lnTo>
                    <a:pt x="13312" y="13969"/>
                  </a:lnTo>
                  <a:cubicBezTo>
                    <a:pt x="13314" y="13973"/>
                    <a:pt x="13316" y="13976"/>
                    <a:pt x="13317" y="13978"/>
                  </a:cubicBezTo>
                  <a:lnTo>
                    <a:pt x="13317" y="13978"/>
                  </a:lnTo>
                  <a:cubicBezTo>
                    <a:pt x="13319" y="13978"/>
                    <a:pt x="13320" y="13978"/>
                    <a:pt x="13322" y="13978"/>
                  </a:cubicBezTo>
                  <a:lnTo>
                    <a:pt x="13322" y="13978"/>
                  </a:lnTo>
                  <a:cubicBezTo>
                    <a:pt x="13324" y="13976"/>
                    <a:pt x="13325" y="13967"/>
                    <a:pt x="13318" y="13967"/>
                  </a:cubicBezTo>
                  <a:cubicBezTo>
                    <a:pt x="13317" y="13967"/>
                    <a:pt x="13315" y="13968"/>
                    <a:pt x="13312" y="13969"/>
                  </a:cubicBezTo>
                  <a:lnTo>
                    <a:pt x="13312" y="13969"/>
                  </a:lnTo>
                  <a:cubicBezTo>
                    <a:pt x="13312" y="13968"/>
                    <a:pt x="13312" y="13968"/>
                    <a:pt x="13312" y="13967"/>
                  </a:cubicBezTo>
                  <a:cubicBezTo>
                    <a:pt x="13312" y="13955"/>
                    <a:pt x="13383" y="13907"/>
                    <a:pt x="13324" y="13896"/>
                  </a:cubicBezTo>
                  <a:lnTo>
                    <a:pt x="13324" y="13896"/>
                  </a:lnTo>
                  <a:cubicBezTo>
                    <a:pt x="13324" y="13931"/>
                    <a:pt x="13312" y="13943"/>
                    <a:pt x="13288" y="13955"/>
                  </a:cubicBezTo>
                  <a:cubicBezTo>
                    <a:pt x="13240" y="13943"/>
                    <a:pt x="13347" y="13884"/>
                    <a:pt x="13312" y="13860"/>
                  </a:cubicBezTo>
                  <a:lnTo>
                    <a:pt x="13312" y="13860"/>
                  </a:lnTo>
                  <a:cubicBezTo>
                    <a:pt x="13312" y="13872"/>
                    <a:pt x="13300" y="13884"/>
                    <a:pt x="13288" y="13884"/>
                  </a:cubicBezTo>
                  <a:cubicBezTo>
                    <a:pt x="13288" y="13852"/>
                    <a:pt x="13286" y="13843"/>
                    <a:pt x="13280" y="13843"/>
                  </a:cubicBezTo>
                  <a:cubicBezTo>
                    <a:pt x="13271" y="13843"/>
                    <a:pt x="13254" y="13861"/>
                    <a:pt x="13221" y="13861"/>
                  </a:cubicBezTo>
                  <a:cubicBezTo>
                    <a:pt x="13216" y="13861"/>
                    <a:pt x="13210" y="13861"/>
                    <a:pt x="13204" y="13860"/>
                  </a:cubicBezTo>
                  <a:cubicBezTo>
                    <a:pt x="13216" y="13848"/>
                    <a:pt x="13228" y="13848"/>
                    <a:pt x="13240" y="13836"/>
                  </a:cubicBezTo>
                  <a:cubicBezTo>
                    <a:pt x="13240" y="13827"/>
                    <a:pt x="13236" y="13824"/>
                    <a:pt x="13229" y="13824"/>
                  </a:cubicBezTo>
                  <a:cubicBezTo>
                    <a:pt x="13216" y="13824"/>
                    <a:pt x="13195" y="13836"/>
                    <a:pt x="13185" y="13836"/>
                  </a:cubicBezTo>
                  <a:cubicBezTo>
                    <a:pt x="13180" y="13836"/>
                    <a:pt x="13178" y="13833"/>
                    <a:pt x="13181" y="13824"/>
                  </a:cubicBezTo>
                  <a:cubicBezTo>
                    <a:pt x="13240" y="13800"/>
                    <a:pt x="13193" y="13812"/>
                    <a:pt x="13240" y="13788"/>
                  </a:cubicBezTo>
                  <a:cubicBezTo>
                    <a:pt x="13240" y="13788"/>
                    <a:pt x="13172" y="13773"/>
                    <a:pt x="13150" y="13773"/>
                  </a:cubicBezTo>
                  <a:cubicBezTo>
                    <a:pt x="13149" y="13773"/>
                    <a:pt x="13149" y="13773"/>
                    <a:pt x="13148" y="13773"/>
                  </a:cubicBezTo>
                  <a:lnTo>
                    <a:pt x="13148" y="13773"/>
                  </a:lnTo>
                  <a:cubicBezTo>
                    <a:pt x="13159" y="13762"/>
                    <a:pt x="13168" y="13752"/>
                    <a:pt x="13157" y="13741"/>
                  </a:cubicBezTo>
                  <a:cubicBezTo>
                    <a:pt x="13169" y="13737"/>
                    <a:pt x="13177" y="13735"/>
                    <a:pt x="13182" y="13735"/>
                  </a:cubicBezTo>
                  <a:cubicBezTo>
                    <a:pt x="13197" y="13735"/>
                    <a:pt x="13179" y="13752"/>
                    <a:pt x="13187" y="13752"/>
                  </a:cubicBezTo>
                  <a:cubicBezTo>
                    <a:pt x="13191" y="13752"/>
                    <a:pt x="13199" y="13749"/>
                    <a:pt x="13216" y="13741"/>
                  </a:cubicBezTo>
                  <a:cubicBezTo>
                    <a:pt x="13216" y="13729"/>
                    <a:pt x="13216" y="13717"/>
                    <a:pt x="13204" y="13705"/>
                  </a:cubicBezTo>
                  <a:cubicBezTo>
                    <a:pt x="13204" y="13717"/>
                    <a:pt x="13193" y="13720"/>
                    <a:pt x="13179" y="13720"/>
                  </a:cubicBezTo>
                  <a:cubicBezTo>
                    <a:pt x="13166" y="13720"/>
                    <a:pt x="13151" y="13717"/>
                    <a:pt x="13145" y="13717"/>
                  </a:cubicBezTo>
                  <a:cubicBezTo>
                    <a:pt x="13145" y="13707"/>
                    <a:pt x="13145" y="13664"/>
                    <a:pt x="13180" y="13664"/>
                  </a:cubicBezTo>
                  <a:cubicBezTo>
                    <a:pt x="13187" y="13664"/>
                    <a:pt x="13195" y="13665"/>
                    <a:pt x="13204" y="13669"/>
                  </a:cubicBezTo>
                  <a:cubicBezTo>
                    <a:pt x="13181" y="13646"/>
                    <a:pt x="13073" y="13550"/>
                    <a:pt x="13121" y="13491"/>
                  </a:cubicBezTo>
                  <a:lnTo>
                    <a:pt x="13121" y="13491"/>
                  </a:lnTo>
                  <a:cubicBezTo>
                    <a:pt x="13097" y="13503"/>
                    <a:pt x="13073" y="13515"/>
                    <a:pt x="13050" y="13515"/>
                  </a:cubicBezTo>
                  <a:cubicBezTo>
                    <a:pt x="13050" y="13496"/>
                    <a:pt x="13057" y="13485"/>
                    <a:pt x="13071" y="13475"/>
                  </a:cubicBezTo>
                  <a:lnTo>
                    <a:pt x="13071" y="13475"/>
                  </a:lnTo>
                  <a:cubicBezTo>
                    <a:pt x="13065" y="13478"/>
                    <a:pt x="13060" y="13479"/>
                    <a:pt x="13056" y="13479"/>
                  </a:cubicBezTo>
                  <a:cubicBezTo>
                    <a:pt x="13043" y="13479"/>
                    <a:pt x="13038" y="13466"/>
                    <a:pt x="13038" y="13443"/>
                  </a:cubicBezTo>
                  <a:cubicBezTo>
                    <a:pt x="13050" y="13443"/>
                    <a:pt x="13109" y="13443"/>
                    <a:pt x="13133" y="13419"/>
                  </a:cubicBezTo>
                  <a:lnTo>
                    <a:pt x="13133" y="13419"/>
                  </a:lnTo>
                  <a:cubicBezTo>
                    <a:pt x="13120" y="13426"/>
                    <a:pt x="13110" y="13428"/>
                    <a:pt x="13102" y="13428"/>
                  </a:cubicBezTo>
                  <a:cubicBezTo>
                    <a:pt x="13073" y="13428"/>
                    <a:pt x="13072" y="13391"/>
                    <a:pt x="13037" y="13391"/>
                  </a:cubicBezTo>
                  <a:cubicBezTo>
                    <a:pt x="13031" y="13391"/>
                    <a:pt x="13023" y="13392"/>
                    <a:pt x="13014" y="13395"/>
                  </a:cubicBezTo>
                  <a:cubicBezTo>
                    <a:pt x="13014" y="13387"/>
                    <a:pt x="13020" y="13379"/>
                    <a:pt x="13028" y="13379"/>
                  </a:cubicBezTo>
                  <a:cubicBezTo>
                    <a:pt x="13031" y="13379"/>
                    <a:pt x="13034" y="13380"/>
                    <a:pt x="13038" y="13384"/>
                  </a:cubicBezTo>
                  <a:cubicBezTo>
                    <a:pt x="13044" y="13377"/>
                    <a:pt x="13042" y="13375"/>
                    <a:pt x="13035" y="13375"/>
                  </a:cubicBezTo>
                  <a:cubicBezTo>
                    <a:pt x="13023" y="13375"/>
                    <a:pt x="13000" y="13380"/>
                    <a:pt x="12984" y="13380"/>
                  </a:cubicBezTo>
                  <a:cubicBezTo>
                    <a:pt x="12974" y="13380"/>
                    <a:pt x="12966" y="13378"/>
                    <a:pt x="12966" y="13372"/>
                  </a:cubicBezTo>
                  <a:cubicBezTo>
                    <a:pt x="12978" y="13324"/>
                    <a:pt x="12990" y="13312"/>
                    <a:pt x="12907" y="13300"/>
                  </a:cubicBezTo>
                  <a:lnTo>
                    <a:pt x="12931" y="13300"/>
                  </a:lnTo>
                  <a:cubicBezTo>
                    <a:pt x="12919" y="13300"/>
                    <a:pt x="12907" y="13288"/>
                    <a:pt x="12895" y="13288"/>
                  </a:cubicBezTo>
                  <a:cubicBezTo>
                    <a:pt x="12907" y="13288"/>
                    <a:pt x="13002" y="13288"/>
                    <a:pt x="12978" y="13265"/>
                  </a:cubicBezTo>
                  <a:cubicBezTo>
                    <a:pt x="12954" y="13265"/>
                    <a:pt x="12954" y="13253"/>
                    <a:pt x="12966" y="13229"/>
                  </a:cubicBezTo>
                  <a:cubicBezTo>
                    <a:pt x="12978" y="13217"/>
                    <a:pt x="13002" y="13217"/>
                    <a:pt x="13026" y="13181"/>
                  </a:cubicBezTo>
                  <a:lnTo>
                    <a:pt x="13026" y="13181"/>
                  </a:lnTo>
                  <a:cubicBezTo>
                    <a:pt x="12990" y="13208"/>
                    <a:pt x="12975" y="13221"/>
                    <a:pt x="12949" y="13221"/>
                  </a:cubicBezTo>
                  <a:cubicBezTo>
                    <a:pt x="12940" y="13221"/>
                    <a:pt x="12931" y="13220"/>
                    <a:pt x="12919" y="13217"/>
                  </a:cubicBezTo>
                  <a:cubicBezTo>
                    <a:pt x="12931" y="13217"/>
                    <a:pt x="12954" y="13181"/>
                    <a:pt x="12978" y="13169"/>
                  </a:cubicBezTo>
                  <a:cubicBezTo>
                    <a:pt x="12936" y="13148"/>
                    <a:pt x="12894" y="13164"/>
                    <a:pt x="12942" y="13144"/>
                  </a:cubicBezTo>
                  <a:lnTo>
                    <a:pt x="12942" y="13144"/>
                  </a:lnTo>
                  <a:cubicBezTo>
                    <a:pt x="12911" y="13132"/>
                    <a:pt x="12859" y="13086"/>
                    <a:pt x="12859" y="13086"/>
                  </a:cubicBezTo>
                  <a:cubicBezTo>
                    <a:pt x="12871" y="13086"/>
                    <a:pt x="12883" y="13074"/>
                    <a:pt x="12907" y="13074"/>
                  </a:cubicBezTo>
                  <a:cubicBezTo>
                    <a:pt x="12895" y="13074"/>
                    <a:pt x="12812" y="13050"/>
                    <a:pt x="12812" y="13050"/>
                  </a:cubicBezTo>
                  <a:cubicBezTo>
                    <a:pt x="12859" y="13003"/>
                    <a:pt x="12788" y="13026"/>
                    <a:pt x="12871" y="13003"/>
                  </a:cubicBezTo>
                  <a:cubicBezTo>
                    <a:pt x="12800" y="12967"/>
                    <a:pt x="12812" y="12955"/>
                    <a:pt x="12812" y="12943"/>
                  </a:cubicBezTo>
                  <a:lnTo>
                    <a:pt x="12812" y="12943"/>
                  </a:lnTo>
                  <a:cubicBezTo>
                    <a:pt x="12796" y="12954"/>
                    <a:pt x="12777" y="12959"/>
                    <a:pt x="12755" y="12959"/>
                  </a:cubicBezTo>
                  <a:cubicBezTo>
                    <a:pt x="12710" y="12959"/>
                    <a:pt x="12657" y="12939"/>
                    <a:pt x="12633" y="12931"/>
                  </a:cubicBezTo>
                  <a:cubicBezTo>
                    <a:pt x="12647" y="12922"/>
                    <a:pt x="12660" y="12919"/>
                    <a:pt x="12671" y="12919"/>
                  </a:cubicBezTo>
                  <a:cubicBezTo>
                    <a:pt x="12699" y="12919"/>
                    <a:pt x="12721" y="12937"/>
                    <a:pt x="12754" y="12937"/>
                  </a:cubicBezTo>
                  <a:cubicBezTo>
                    <a:pt x="12764" y="12937"/>
                    <a:pt x="12775" y="12935"/>
                    <a:pt x="12788" y="12931"/>
                  </a:cubicBezTo>
                  <a:cubicBezTo>
                    <a:pt x="12740" y="12931"/>
                    <a:pt x="12835" y="12931"/>
                    <a:pt x="12776" y="12919"/>
                  </a:cubicBezTo>
                  <a:cubicBezTo>
                    <a:pt x="12800" y="12919"/>
                    <a:pt x="12812" y="12907"/>
                    <a:pt x="12823" y="12907"/>
                  </a:cubicBezTo>
                  <a:cubicBezTo>
                    <a:pt x="12823" y="12907"/>
                    <a:pt x="12835" y="12895"/>
                    <a:pt x="12835" y="12872"/>
                  </a:cubicBezTo>
                  <a:cubicBezTo>
                    <a:pt x="12776" y="12860"/>
                    <a:pt x="12728" y="12836"/>
                    <a:pt x="12681" y="12800"/>
                  </a:cubicBezTo>
                  <a:lnTo>
                    <a:pt x="12788" y="12800"/>
                  </a:lnTo>
                  <a:cubicBezTo>
                    <a:pt x="12800" y="12800"/>
                    <a:pt x="12812" y="12800"/>
                    <a:pt x="12823" y="12788"/>
                  </a:cubicBezTo>
                  <a:cubicBezTo>
                    <a:pt x="12788" y="12788"/>
                    <a:pt x="12764" y="12776"/>
                    <a:pt x="12752" y="12753"/>
                  </a:cubicBezTo>
                  <a:cubicBezTo>
                    <a:pt x="12762" y="12748"/>
                    <a:pt x="12770" y="12745"/>
                    <a:pt x="12776" y="12745"/>
                  </a:cubicBezTo>
                  <a:lnTo>
                    <a:pt x="12776" y="12745"/>
                  </a:lnTo>
                  <a:cubicBezTo>
                    <a:pt x="12761" y="12739"/>
                    <a:pt x="12748" y="12734"/>
                    <a:pt x="12764" y="12729"/>
                  </a:cubicBezTo>
                  <a:lnTo>
                    <a:pt x="12764" y="12729"/>
                  </a:lnTo>
                  <a:cubicBezTo>
                    <a:pt x="12764" y="12730"/>
                    <a:pt x="12764" y="12731"/>
                    <a:pt x="12765" y="12731"/>
                  </a:cubicBezTo>
                  <a:cubicBezTo>
                    <a:pt x="12768" y="12731"/>
                    <a:pt x="12783" y="12703"/>
                    <a:pt x="12787" y="12703"/>
                  </a:cubicBezTo>
                  <a:cubicBezTo>
                    <a:pt x="12787" y="12703"/>
                    <a:pt x="12788" y="12704"/>
                    <a:pt x="12788" y="12705"/>
                  </a:cubicBezTo>
                  <a:cubicBezTo>
                    <a:pt x="12788" y="12657"/>
                    <a:pt x="12776" y="12633"/>
                    <a:pt x="12728" y="12610"/>
                  </a:cubicBezTo>
                  <a:lnTo>
                    <a:pt x="12728" y="12610"/>
                  </a:lnTo>
                  <a:cubicBezTo>
                    <a:pt x="12752" y="12622"/>
                    <a:pt x="12788" y="12622"/>
                    <a:pt x="12812" y="12622"/>
                  </a:cubicBezTo>
                  <a:cubicBezTo>
                    <a:pt x="12742" y="12598"/>
                    <a:pt x="12684" y="12575"/>
                    <a:pt x="12626" y="12552"/>
                  </a:cubicBezTo>
                  <a:lnTo>
                    <a:pt x="12626" y="12552"/>
                  </a:lnTo>
                  <a:cubicBezTo>
                    <a:pt x="12655" y="12562"/>
                    <a:pt x="12764" y="12577"/>
                    <a:pt x="12806" y="12577"/>
                  </a:cubicBezTo>
                  <a:cubicBezTo>
                    <a:pt x="12817" y="12577"/>
                    <a:pt x="12823" y="12576"/>
                    <a:pt x="12823" y="12574"/>
                  </a:cubicBezTo>
                  <a:cubicBezTo>
                    <a:pt x="12828" y="12560"/>
                    <a:pt x="12818" y="12557"/>
                    <a:pt x="12804" y="12557"/>
                  </a:cubicBezTo>
                  <a:cubicBezTo>
                    <a:pt x="12792" y="12557"/>
                    <a:pt x="12778" y="12559"/>
                    <a:pt x="12765" y="12559"/>
                  </a:cubicBezTo>
                  <a:cubicBezTo>
                    <a:pt x="12753" y="12559"/>
                    <a:pt x="12744" y="12557"/>
                    <a:pt x="12740" y="12550"/>
                  </a:cubicBezTo>
                  <a:cubicBezTo>
                    <a:pt x="12764" y="12550"/>
                    <a:pt x="12788" y="12538"/>
                    <a:pt x="12823" y="12526"/>
                  </a:cubicBezTo>
                  <a:lnTo>
                    <a:pt x="12823" y="12526"/>
                  </a:lnTo>
                  <a:cubicBezTo>
                    <a:pt x="12814" y="12530"/>
                    <a:pt x="12805" y="12531"/>
                    <a:pt x="12797" y="12531"/>
                  </a:cubicBezTo>
                  <a:cubicBezTo>
                    <a:pt x="12774" y="12531"/>
                    <a:pt x="12754" y="12520"/>
                    <a:pt x="12728" y="12503"/>
                  </a:cubicBezTo>
                  <a:lnTo>
                    <a:pt x="12728" y="12503"/>
                  </a:lnTo>
                  <a:cubicBezTo>
                    <a:pt x="12764" y="12514"/>
                    <a:pt x="12788" y="12514"/>
                    <a:pt x="12823" y="12526"/>
                  </a:cubicBezTo>
                  <a:cubicBezTo>
                    <a:pt x="12800" y="12514"/>
                    <a:pt x="12776" y="12503"/>
                    <a:pt x="12752" y="12479"/>
                  </a:cubicBezTo>
                  <a:lnTo>
                    <a:pt x="12752" y="12479"/>
                  </a:lnTo>
                  <a:cubicBezTo>
                    <a:pt x="12769" y="12487"/>
                    <a:pt x="12792" y="12496"/>
                    <a:pt x="12812" y="12496"/>
                  </a:cubicBezTo>
                  <a:cubicBezTo>
                    <a:pt x="12820" y="12496"/>
                    <a:pt x="12828" y="12494"/>
                    <a:pt x="12835" y="12491"/>
                  </a:cubicBezTo>
                  <a:cubicBezTo>
                    <a:pt x="12835" y="12491"/>
                    <a:pt x="12835" y="12479"/>
                    <a:pt x="12835" y="12467"/>
                  </a:cubicBezTo>
                  <a:cubicBezTo>
                    <a:pt x="12823" y="12467"/>
                    <a:pt x="12716" y="12419"/>
                    <a:pt x="12728" y="12383"/>
                  </a:cubicBezTo>
                  <a:lnTo>
                    <a:pt x="12728" y="12383"/>
                  </a:lnTo>
                  <a:cubicBezTo>
                    <a:pt x="12764" y="12407"/>
                    <a:pt x="12800" y="12407"/>
                    <a:pt x="12835" y="12407"/>
                  </a:cubicBezTo>
                  <a:cubicBezTo>
                    <a:pt x="12776" y="12383"/>
                    <a:pt x="12669" y="12348"/>
                    <a:pt x="12645" y="12276"/>
                  </a:cubicBezTo>
                  <a:cubicBezTo>
                    <a:pt x="12650" y="12269"/>
                    <a:pt x="12652" y="12266"/>
                    <a:pt x="12654" y="12265"/>
                  </a:cubicBezTo>
                  <a:lnTo>
                    <a:pt x="12654" y="12265"/>
                  </a:lnTo>
                  <a:cubicBezTo>
                    <a:pt x="12653" y="12270"/>
                    <a:pt x="12653" y="12272"/>
                    <a:pt x="12654" y="12272"/>
                  </a:cubicBezTo>
                  <a:cubicBezTo>
                    <a:pt x="12655" y="12272"/>
                    <a:pt x="12657" y="12264"/>
                    <a:pt x="12655" y="12264"/>
                  </a:cubicBezTo>
                  <a:lnTo>
                    <a:pt x="12655" y="12264"/>
                  </a:lnTo>
                  <a:cubicBezTo>
                    <a:pt x="12655" y="12264"/>
                    <a:pt x="12655" y="12264"/>
                    <a:pt x="12654" y="12265"/>
                  </a:cubicBezTo>
                  <a:lnTo>
                    <a:pt x="12654" y="12265"/>
                  </a:lnTo>
                  <a:cubicBezTo>
                    <a:pt x="12655" y="12262"/>
                    <a:pt x="12655" y="12258"/>
                    <a:pt x="12657" y="12252"/>
                  </a:cubicBezTo>
                  <a:cubicBezTo>
                    <a:pt x="12681" y="12264"/>
                    <a:pt x="12907" y="12419"/>
                    <a:pt x="12907" y="12419"/>
                  </a:cubicBezTo>
                  <a:cubicBezTo>
                    <a:pt x="12919" y="12407"/>
                    <a:pt x="12919" y="12395"/>
                    <a:pt x="12931" y="12383"/>
                  </a:cubicBezTo>
                  <a:cubicBezTo>
                    <a:pt x="12907" y="12372"/>
                    <a:pt x="12883" y="12348"/>
                    <a:pt x="12859" y="12324"/>
                  </a:cubicBezTo>
                  <a:lnTo>
                    <a:pt x="12859" y="12324"/>
                  </a:lnTo>
                  <a:cubicBezTo>
                    <a:pt x="12871" y="12348"/>
                    <a:pt x="12883" y="12372"/>
                    <a:pt x="12895" y="12383"/>
                  </a:cubicBezTo>
                  <a:cubicBezTo>
                    <a:pt x="12835" y="12372"/>
                    <a:pt x="12812" y="12336"/>
                    <a:pt x="12800" y="12288"/>
                  </a:cubicBezTo>
                  <a:lnTo>
                    <a:pt x="12800" y="12288"/>
                  </a:lnTo>
                  <a:cubicBezTo>
                    <a:pt x="12819" y="12298"/>
                    <a:pt x="12847" y="12308"/>
                    <a:pt x="12869" y="12324"/>
                  </a:cubicBezTo>
                  <a:lnTo>
                    <a:pt x="12869" y="12324"/>
                  </a:lnTo>
                  <a:cubicBezTo>
                    <a:pt x="12865" y="12319"/>
                    <a:pt x="12869" y="12316"/>
                    <a:pt x="12875" y="12316"/>
                  </a:cubicBezTo>
                  <a:cubicBezTo>
                    <a:pt x="12881" y="12316"/>
                    <a:pt x="12890" y="12319"/>
                    <a:pt x="12895" y="12324"/>
                  </a:cubicBezTo>
                  <a:cubicBezTo>
                    <a:pt x="12895" y="12312"/>
                    <a:pt x="12895" y="12300"/>
                    <a:pt x="12883" y="12288"/>
                  </a:cubicBezTo>
                  <a:cubicBezTo>
                    <a:pt x="12883" y="12276"/>
                    <a:pt x="12943" y="12276"/>
                    <a:pt x="12943" y="12276"/>
                  </a:cubicBezTo>
                  <a:cubicBezTo>
                    <a:pt x="12859" y="12252"/>
                    <a:pt x="12764" y="12205"/>
                    <a:pt x="12704" y="12157"/>
                  </a:cubicBezTo>
                  <a:cubicBezTo>
                    <a:pt x="12719" y="12154"/>
                    <a:pt x="12732" y="12152"/>
                    <a:pt x="12744" y="12152"/>
                  </a:cubicBezTo>
                  <a:cubicBezTo>
                    <a:pt x="12816" y="12152"/>
                    <a:pt x="12835" y="12208"/>
                    <a:pt x="12907" y="12229"/>
                  </a:cubicBezTo>
                  <a:cubicBezTo>
                    <a:pt x="12878" y="12210"/>
                    <a:pt x="12874" y="12204"/>
                    <a:pt x="12880" y="12204"/>
                  </a:cubicBezTo>
                  <a:cubicBezTo>
                    <a:pt x="12889" y="12204"/>
                    <a:pt x="12919" y="12217"/>
                    <a:pt x="12919" y="12217"/>
                  </a:cubicBezTo>
                  <a:cubicBezTo>
                    <a:pt x="12907" y="12205"/>
                    <a:pt x="12835" y="12098"/>
                    <a:pt x="12835" y="12062"/>
                  </a:cubicBezTo>
                  <a:lnTo>
                    <a:pt x="12835" y="12062"/>
                  </a:lnTo>
                  <a:cubicBezTo>
                    <a:pt x="12846" y="12073"/>
                    <a:pt x="12859" y="12077"/>
                    <a:pt x="12872" y="12077"/>
                  </a:cubicBezTo>
                  <a:cubicBezTo>
                    <a:pt x="12903" y="12077"/>
                    <a:pt x="12937" y="12056"/>
                    <a:pt x="12955" y="12041"/>
                  </a:cubicBezTo>
                  <a:lnTo>
                    <a:pt x="12955" y="12041"/>
                  </a:lnTo>
                  <a:cubicBezTo>
                    <a:pt x="12959" y="12044"/>
                    <a:pt x="12962" y="12047"/>
                    <a:pt x="12966" y="12050"/>
                  </a:cubicBezTo>
                  <a:cubicBezTo>
                    <a:pt x="12964" y="12044"/>
                    <a:pt x="12963" y="12039"/>
                    <a:pt x="12962" y="12034"/>
                  </a:cubicBezTo>
                  <a:lnTo>
                    <a:pt x="12962" y="12034"/>
                  </a:lnTo>
                  <a:cubicBezTo>
                    <a:pt x="12960" y="12036"/>
                    <a:pt x="12958" y="12038"/>
                    <a:pt x="12955" y="12041"/>
                  </a:cubicBezTo>
                  <a:lnTo>
                    <a:pt x="12955" y="12041"/>
                  </a:lnTo>
                  <a:cubicBezTo>
                    <a:pt x="12915" y="12006"/>
                    <a:pt x="12895" y="11962"/>
                    <a:pt x="12895" y="11907"/>
                  </a:cubicBezTo>
                  <a:lnTo>
                    <a:pt x="12895" y="11907"/>
                  </a:lnTo>
                  <a:cubicBezTo>
                    <a:pt x="12895" y="11909"/>
                    <a:pt x="12895" y="11910"/>
                    <a:pt x="12897" y="11910"/>
                  </a:cubicBezTo>
                  <a:cubicBezTo>
                    <a:pt x="12906" y="11910"/>
                    <a:pt x="12958" y="11825"/>
                    <a:pt x="12956" y="11813"/>
                  </a:cubicBezTo>
                  <a:lnTo>
                    <a:pt x="12956" y="11813"/>
                  </a:lnTo>
                  <a:cubicBezTo>
                    <a:pt x="12979" y="11837"/>
                    <a:pt x="13002" y="11860"/>
                    <a:pt x="13026" y="11883"/>
                  </a:cubicBezTo>
                  <a:cubicBezTo>
                    <a:pt x="13011" y="11891"/>
                    <a:pt x="13001" y="11898"/>
                    <a:pt x="12993" y="11903"/>
                  </a:cubicBezTo>
                  <a:lnTo>
                    <a:pt x="12993" y="11903"/>
                  </a:lnTo>
                  <a:cubicBezTo>
                    <a:pt x="13001" y="11903"/>
                    <a:pt x="12999" y="11914"/>
                    <a:pt x="12990" y="11931"/>
                  </a:cubicBezTo>
                  <a:cubicBezTo>
                    <a:pt x="13026" y="11919"/>
                    <a:pt x="13062" y="11895"/>
                    <a:pt x="13097" y="11883"/>
                  </a:cubicBezTo>
                  <a:cubicBezTo>
                    <a:pt x="13097" y="11883"/>
                    <a:pt x="12990" y="11741"/>
                    <a:pt x="13073" y="11741"/>
                  </a:cubicBezTo>
                  <a:cubicBezTo>
                    <a:pt x="13073" y="11749"/>
                    <a:pt x="13080" y="11758"/>
                    <a:pt x="13089" y="11767"/>
                  </a:cubicBezTo>
                  <a:lnTo>
                    <a:pt x="13089" y="11767"/>
                  </a:lnTo>
                  <a:cubicBezTo>
                    <a:pt x="13090" y="11767"/>
                    <a:pt x="13090" y="11767"/>
                    <a:pt x="13091" y="11767"/>
                  </a:cubicBezTo>
                  <a:cubicBezTo>
                    <a:pt x="13096" y="11767"/>
                    <a:pt x="13101" y="11769"/>
                    <a:pt x="13106" y="11773"/>
                  </a:cubicBezTo>
                  <a:lnTo>
                    <a:pt x="13106" y="11773"/>
                  </a:lnTo>
                  <a:cubicBezTo>
                    <a:pt x="13096" y="11757"/>
                    <a:pt x="13081" y="11688"/>
                    <a:pt x="13070" y="11653"/>
                  </a:cubicBezTo>
                  <a:lnTo>
                    <a:pt x="13070" y="11653"/>
                  </a:lnTo>
                  <a:cubicBezTo>
                    <a:pt x="13064" y="11667"/>
                    <a:pt x="13026" y="11669"/>
                    <a:pt x="13062" y="11705"/>
                  </a:cubicBezTo>
                  <a:cubicBezTo>
                    <a:pt x="13038" y="11681"/>
                    <a:pt x="13014" y="11681"/>
                    <a:pt x="12978" y="11669"/>
                  </a:cubicBezTo>
                  <a:lnTo>
                    <a:pt x="12978" y="11669"/>
                  </a:lnTo>
                  <a:cubicBezTo>
                    <a:pt x="13002" y="11693"/>
                    <a:pt x="13002" y="11752"/>
                    <a:pt x="13002" y="11788"/>
                  </a:cubicBezTo>
                  <a:cubicBezTo>
                    <a:pt x="12998" y="11788"/>
                    <a:pt x="12994" y="11788"/>
                    <a:pt x="12990" y="11788"/>
                  </a:cubicBezTo>
                  <a:lnTo>
                    <a:pt x="12990" y="11788"/>
                  </a:lnTo>
                  <a:cubicBezTo>
                    <a:pt x="12990" y="11788"/>
                    <a:pt x="12990" y="11788"/>
                    <a:pt x="12990" y="11788"/>
                  </a:cubicBezTo>
                  <a:cubicBezTo>
                    <a:pt x="12990" y="11788"/>
                    <a:pt x="12990" y="11788"/>
                    <a:pt x="12990" y="11788"/>
                  </a:cubicBezTo>
                  <a:lnTo>
                    <a:pt x="12990" y="11788"/>
                  </a:lnTo>
                  <a:cubicBezTo>
                    <a:pt x="12990" y="11788"/>
                    <a:pt x="12990" y="11788"/>
                    <a:pt x="12990" y="11788"/>
                  </a:cubicBezTo>
                  <a:lnTo>
                    <a:pt x="12990" y="11788"/>
                  </a:lnTo>
                  <a:cubicBezTo>
                    <a:pt x="13002" y="11772"/>
                    <a:pt x="12998" y="11767"/>
                    <a:pt x="12991" y="11767"/>
                  </a:cubicBezTo>
                  <a:cubicBezTo>
                    <a:pt x="12985" y="11767"/>
                    <a:pt x="12979" y="11769"/>
                    <a:pt x="12974" y="11773"/>
                  </a:cubicBezTo>
                  <a:lnTo>
                    <a:pt x="12974" y="11773"/>
                  </a:lnTo>
                  <a:cubicBezTo>
                    <a:pt x="12956" y="11757"/>
                    <a:pt x="12940" y="11750"/>
                    <a:pt x="12927" y="11750"/>
                  </a:cubicBezTo>
                  <a:cubicBezTo>
                    <a:pt x="12852" y="11750"/>
                    <a:pt x="12832" y="11949"/>
                    <a:pt x="12763" y="11949"/>
                  </a:cubicBezTo>
                  <a:cubicBezTo>
                    <a:pt x="12756" y="11949"/>
                    <a:pt x="12748" y="11947"/>
                    <a:pt x="12740" y="11943"/>
                  </a:cubicBezTo>
                  <a:cubicBezTo>
                    <a:pt x="12731" y="11938"/>
                    <a:pt x="12723" y="11936"/>
                    <a:pt x="12715" y="11936"/>
                  </a:cubicBezTo>
                  <a:cubicBezTo>
                    <a:pt x="12631" y="11936"/>
                    <a:pt x="12620" y="12205"/>
                    <a:pt x="12609" y="12205"/>
                  </a:cubicBezTo>
                  <a:cubicBezTo>
                    <a:pt x="12563" y="12216"/>
                    <a:pt x="12595" y="12319"/>
                    <a:pt x="12542" y="12346"/>
                  </a:cubicBezTo>
                  <a:lnTo>
                    <a:pt x="12542" y="12346"/>
                  </a:lnTo>
                  <a:cubicBezTo>
                    <a:pt x="12547" y="12344"/>
                    <a:pt x="12551" y="12343"/>
                    <a:pt x="12554" y="12343"/>
                  </a:cubicBezTo>
                  <a:cubicBezTo>
                    <a:pt x="12566" y="12343"/>
                    <a:pt x="12570" y="12354"/>
                    <a:pt x="12562" y="12372"/>
                  </a:cubicBezTo>
                  <a:lnTo>
                    <a:pt x="12538" y="12372"/>
                  </a:lnTo>
                  <a:cubicBezTo>
                    <a:pt x="12538" y="12383"/>
                    <a:pt x="12573" y="12383"/>
                    <a:pt x="12585" y="12395"/>
                  </a:cubicBezTo>
                  <a:cubicBezTo>
                    <a:pt x="12538" y="12395"/>
                    <a:pt x="12597" y="12431"/>
                    <a:pt x="12538" y="12431"/>
                  </a:cubicBezTo>
                  <a:cubicBezTo>
                    <a:pt x="12562" y="12455"/>
                    <a:pt x="12585" y="12479"/>
                    <a:pt x="12609" y="12491"/>
                  </a:cubicBezTo>
                  <a:cubicBezTo>
                    <a:pt x="12609" y="12491"/>
                    <a:pt x="12573" y="12514"/>
                    <a:pt x="12562" y="12514"/>
                  </a:cubicBezTo>
                  <a:cubicBezTo>
                    <a:pt x="12573" y="12526"/>
                    <a:pt x="12597" y="12538"/>
                    <a:pt x="12609" y="12550"/>
                  </a:cubicBezTo>
                  <a:cubicBezTo>
                    <a:pt x="12597" y="12556"/>
                    <a:pt x="12585" y="12559"/>
                    <a:pt x="12573" y="12559"/>
                  </a:cubicBezTo>
                  <a:cubicBezTo>
                    <a:pt x="12562" y="12559"/>
                    <a:pt x="12550" y="12556"/>
                    <a:pt x="12538" y="12550"/>
                  </a:cubicBezTo>
                  <a:lnTo>
                    <a:pt x="12538" y="12550"/>
                  </a:lnTo>
                  <a:cubicBezTo>
                    <a:pt x="12550" y="12574"/>
                    <a:pt x="12573" y="12586"/>
                    <a:pt x="12597" y="12610"/>
                  </a:cubicBezTo>
                  <a:cubicBezTo>
                    <a:pt x="12586" y="12621"/>
                    <a:pt x="12506" y="12836"/>
                    <a:pt x="12557" y="12836"/>
                  </a:cubicBezTo>
                  <a:cubicBezTo>
                    <a:pt x="12559" y="12836"/>
                    <a:pt x="12560" y="12836"/>
                    <a:pt x="12562" y="12836"/>
                  </a:cubicBezTo>
                  <a:lnTo>
                    <a:pt x="12562" y="12836"/>
                  </a:lnTo>
                  <a:cubicBezTo>
                    <a:pt x="12538" y="12848"/>
                    <a:pt x="12466" y="12895"/>
                    <a:pt x="12550" y="12907"/>
                  </a:cubicBezTo>
                  <a:cubicBezTo>
                    <a:pt x="12524" y="12916"/>
                    <a:pt x="12511" y="12924"/>
                    <a:pt x="12501" y="12924"/>
                  </a:cubicBezTo>
                  <a:cubicBezTo>
                    <a:pt x="12500" y="12924"/>
                    <a:pt x="12498" y="12924"/>
                    <a:pt x="12497" y="12923"/>
                  </a:cubicBezTo>
                  <a:lnTo>
                    <a:pt x="12497" y="12923"/>
                  </a:lnTo>
                  <a:cubicBezTo>
                    <a:pt x="12517" y="12936"/>
                    <a:pt x="12537" y="12944"/>
                    <a:pt x="12559" y="12944"/>
                  </a:cubicBezTo>
                  <a:cubicBezTo>
                    <a:pt x="12574" y="12944"/>
                    <a:pt x="12591" y="12940"/>
                    <a:pt x="12609" y="12931"/>
                  </a:cubicBezTo>
                  <a:lnTo>
                    <a:pt x="12609" y="12931"/>
                  </a:lnTo>
                  <a:cubicBezTo>
                    <a:pt x="12585" y="12955"/>
                    <a:pt x="12597" y="12967"/>
                    <a:pt x="12633" y="12967"/>
                  </a:cubicBezTo>
                  <a:cubicBezTo>
                    <a:pt x="12621" y="12973"/>
                    <a:pt x="12612" y="12976"/>
                    <a:pt x="12605" y="12976"/>
                  </a:cubicBezTo>
                  <a:cubicBezTo>
                    <a:pt x="12597" y="12976"/>
                    <a:pt x="12591" y="12973"/>
                    <a:pt x="12585" y="12967"/>
                  </a:cubicBezTo>
                  <a:lnTo>
                    <a:pt x="12585" y="12967"/>
                  </a:lnTo>
                  <a:cubicBezTo>
                    <a:pt x="12585" y="13074"/>
                    <a:pt x="12704" y="13086"/>
                    <a:pt x="12645" y="13181"/>
                  </a:cubicBezTo>
                  <a:cubicBezTo>
                    <a:pt x="12645" y="13181"/>
                    <a:pt x="12691" y="13166"/>
                    <a:pt x="12703" y="13166"/>
                  </a:cubicBezTo>
                  <a:cubicBezTo>
                    <a:pt x="12706" y="13166"/>
                    <a:pt x="12707" y="13167"/>
                    <a:pt x="12704" y="13169"/>
                  </a:cubicBezTo>
                  <a:cubicBezTo>
                    <a:pt x="12681" y="13229"/>
                    <a:pt x="12681" y="13205"/>
                    <a:pt x="12692" y="13217"/>
                  </a:cubicBezTo>
                  <a:cubicBezTo>
                    <a:pt x="12692" y="13217"/>
                    <a:pt x="12597" y="13312"/>
                    <a:pt x="12597" y="13312"/>
                  </a:cubicBezTo>
                  <a:cubicBezTo>
                    <a:pt x="12621" y="13300"/>
                    <a:pt x="12633" y="13300"/>
                    <a:pt x="12657" y="13300"/>
                  </a:cubicBezTo>
                  <a:cubicBezTo>
                    <a:pt x="12633" y="13312"/>
                    <a:pt x="12621" y="13324"/>
                    <a:pt x="12597" y="13336"/>
                  </a:cubicBezTo>
                  <a:cubicBezTo>
                    <a:pt x="12573" y="13360"/>
                    <a:pt x="12728" y="13384"/>
                    <a:pt x="12704" y="13384"/>
                  </a:cubicBezTo>
                  <a:cubicBezTo>
                    <a:pt x="12726" y="13405"/>
                    <a:pt x="12681" y="13483"/>
                    <a:pt x="12746" y="13483"/>
                  </a:cubicBezTo>
                  <a:cubicBezTo>
                    <a:pt x="12754" y="13483"/>
                    <a:pt x="12764" y="13481"/>
                    <a:pt x="12776" y="13479"/>
                  </a:cubicBezTo>
                  <a:lnTo>
                    <a:pt x="12776" y="13479"/>
                  </a:lnTo>
                  <a:cubicBezTo>
                    <a:pt x="12752" y="13503"/>
                    <a:pt x="12764" y="13646"/>
                    <a:pt x="12847" y="13646"/>
                  </a:cubicBezTo>
                  <a:cubicBezTo>
                    <a:pt x="12823" y="13681"/>
                    <a:pt x="12812" y="13693"/>
                    <a:pt x="12895" y="13705"/>
                  </a:cubicBezTo>
                  <a:cubicBezTo>
                    <a:pt x="12860" y="13784"/>
                    <a:pt x="12935" y="13921"/>
                    <a:pt x="13005" y="13921"/>
                  </a:cubicBezTo>
                  <a:cubicBezTo>
                    <a:pt x="13019" y="13921"/>
                    <a:pt x="13032" y="13916"/>
                    <a:pt x="13045" y="13904"/>
                  </a:cubicBezTo>
                  <a:lnTo>
                    <a:pt x="13045" y="13904"/>
                  </a:lnTo>
                  <a:cubicBezTo>
                    <a:pt x="13046" y="13985"/>
                    <a:pt x="13089" y="14144"/>
                    <a:pt x="13097" y="14169"/>
                  </a:cubicBezTo>
                  <a:cubicBezTo>
                    <a:pt x="13109" y="14158"/>
                    <a:pt x="13121" y="14146"/>
                    <a:pt x="13144" y="14134"/>
                  </a:cubicBezTo>
                  <a:lnTo>
                    <a:pt x="13144" y="14134"/>
                  </a:lnTo>
                  <a:cubicBezTo>
                    <a:pt x="13142" y="14142"/>
                    <a:pt x="13134" y="14178"/>
                    <a:pt x="13121" y="14178"/>
                  </a:cubicBezTo>
                  <a:cubicBezTo>
                    <a:pt x="13117" y="14178"/>
                    <a:pt x="13113" y="14176"/>
                    <a:pt x="13109" y="14169"/>
                  </a:cubicBezTo>
                  <a:lnTo>
                    <a:pt x="13109" y="14169"/>
                  </a:lnTo>
                  <a:cubicBezTo>
                    <a:pt x="13115" y="14181"/>
                    <a:pt x="13124" y="14187"/>
                    <a:pt x="13133" y="14187"/>
                  </a:cubicBezTo>
                  <a:cubicBezTo>
                    <a:pt x="13142" y="14187"/>
                    <a:pt x="13151" y="14181"/>
                    <a:pt x="13157" y="14169"/>
                  </a:cubicBezTo>
                  <a:lnTo>
                    <a:pt x="13157" y="14169"/>
                  </a:lnTo>
                  <a:cubicBezTo>
                    <a:pt x="13145" y="14193"/>
                    <a:pt x="13133" y="14205"/>
                    <a:pt x="13109" y="14205"/>
                  </a:cubicBezTo>
                  <a:cubicBezTo>
                    <a:pt x="13111" y="14207"/>
                    <a:pt x="13113" y="14208"/>
                    <a:pt x="13116" y="14208"/>
                  </a:cubicBezTo>
                  <a:cubicBezTo>
                    <a:pt x="13127" y="14208"/>
                    <a:pt x="13144" y="14197"/>
                    <a:pt x="13160" y="14197"/>
                  </a:cubicBezTo>
                  <a:cubicBezTo>
                    <a:pt x="13167" y="14197"/>
                    <a:pt x="13174" y="14199"/>
                    <a:pt x="13181" y="14205"/>
                  </a:cubicBezTo>
                  <a:cubicBezTo>
                    <a:pt x="13169" y="14241"/>
                    <a:pt x="13145" y="14241"/>
                    <a:pt x="13169" y="14277"/>
                  </a:cubicBezTo>
                  <a:cubicBezTo>
                    <a:pt x="13204" y="14241"/>
                    <a:pt x="13216" y="14253"/>
                    <a:pt x="13240" y="14229"/>
                  </a:cubicBezTo>
                  <a:lnTo>
                    <a:pt x="13240" y="14229"/>
                  </a:lnTo>
                  <a:cubicBezTo>
                    <a:pt x="13167" y="14323"/>
                    <a:pt x="13333" y="14362"/>
                    <a:pt x="13374" y="14362"/>
                  </a:cubicBezTo>
                  <a:cubicBezTo>
                    <a:pt x="13377" y="14362"/>
                    <a:pt x="13379" y="14362"/>
                    <a:pt x="13381" y="14362"/>
                  </a:cubicBezTo>
                  <a:lnTo>
                    <a:pt x="13381" y="14362"/>
                  </a:lnTo>
                  <a:cubicBezTo>
                    <a:pt x="13317" y="14405"/>
                    <a:pt x="13364" y="14418"/>
                    <a:pt x="13330" y="14459"/>
                  </a:cubicBezTo>
                  <a:lnTo>
                    <a:pt x="13330" y="14459"/>
                  </a:lnTo>
                  <a:cubicBezTo>
                    <a:pt x="13333" y="14457"/>
                    <a:pt x="13336" y="14456"/>
                    <a:pt x="13339" y="14456"/>
                  </a:cubicBezTo>
                  <a:cubicBezTo>
                    <a:pt x="13351" y="14456"/>
                    <a:pt x="13362" y="14468"/>
                    <a:pt x="13376" y="14468"/>
                  </a:cubicBezTo>
                  <a:cubicBezTo>
                    <a:pt x="13385" y="14468"/>
                    <a:pt x="13395" y="14462"/>
                    <a:pt x="13407" y="14443"/>
                  </a:cubicBezTo>
                  <a:lnTo>
                    <a:pt x="13407" y="14443"/>
                  </a:lnTo>
                  <a:cubicBezTo>
                    <a:pt x="13417" y="14496"/>
                    <a:pt x="13381" y="14578"/>
                    <a:pt x="13457" y="14578"/>
                  </a:cubicBezTo>
                  <a:cubicBezTo>
                    <a:pt x="13467" y="14578"/>
                    <a:pt x="13477" y="14577"/>
                    <a:pt x="13490" y="14574"/>
                  </a:cubicBezTo>
                  <a:lnTo>
                    <a:pt x="13490" y="14574"/>
                  </a:lnTo>
                  <a:cubicBezTo>
                    <a:pt x="13478" y="14598"/>
                    <a:pt x="13466" y="14610"/>
                    <a:pt x="13454" y="14634"/>
                  </a:cubicBezTo>
                  <a:cubicBezTo>
                    <a:pt x="13526" y="14658"/>
                    <a:pt x="13490" y="14634"/>
                    <a:pt x="13585" y="14717"/>
                  </a:cubicBezTo>
                  <a:cubicBezTo>
                    <a:pt x="13571" y="14720"/>
                    <a:pt x="13554" y="14721"/>
                    <a:pt x="13535" y="14721"/>
                  </a:cubicBezTo>
                  <a:cubicBezTo>
                    <a:pt x="13404" y="14721"/>
                    <a:pt x="13190" y="14656"/>
                    <a:pt x="13085" y="14646"/>
                  </a:cubicBezTo>
                  <a:cubicBezTo>
                    <a:pt x="12871" y="14634"/>
                    <a:pt x="12692" y="14634"/>
                    <a:pt x="12514" y="14610"/>
                  </a:cubicBezTo>
                  <a:cubicBezTo>
                    <a:pt x="12431" y="14598"/>
                    <a:pt x="12264" y="14598"/>
                    <a:pt x="12216" y="14598"/>
                  </a:cubicBezTo>
                  <a:cubicBezTo>
                    <a:pt x="12194" y="14606"/>
                    <a:pt x="12170" y="14609"/>
                    <a:pt x="12143" y="14609"/>
                  </a:cubicBezTo>
                  <a:cubicBezTo>
                    <a:pt x="12019" y="14609"/>
                    <a:pt x="11855" y="14538"/>
                    <a:pt x="11737" y="14538"/>
                  </a:cubicBezTo>
                  <a:cubicBezTo>
                    <a:pt x="11730" y="14538"/>
                    <a:pt x="11723" y="14538"/>
                    <a:pt x="11716" y="14538"/>
                  </a:cubicBezTo>
                  <a:cubicBezTo>
                    <a:pt x="11716" y="14540"/>
                    <a:pt x="11714" y="14540"/>
                    <a:pt x="11709" y="14540"/>
                  </a:cubicBezTo>
                  <a:cubicBezTo>
                    <a:pt x="11662" y="14540"/>
                    <a:pt x="11398" y="14490"/>
                    <a:pt x="11311" y="14479"/>
                  </a:cubicBezTo>
                  <a:cubicBezTo>
                    <a:pt x="11293" y="14476"/>
                    <a:pt x="11276" y="14475"/>
                    <a:pt x="11260" y="14475"/>
                  </a:cubicBezTo>
                  <a:cubicBezTo>
                    <a:pt x="11164" y="14475"/>
                    <a:pt x="11093" y="14519"/>
                    <a:pt x="10998" y="14527"/>
                  </a:cubicBezTo>
                  <a:lnTo>
                    <a:pt x="10998" y="14527"/>
                  </a:lnTo>
                  <a:cubicBezTo>
                    <a:pt x="10991" y="14524"/>
                    <a:pt x="10983" y="14522"/>
                    <a:pt x="10974" y="14522"/>
                  </a:cubicBezTo>
                  <a:cubicBezTo>
                    <a:pt x="10965" y="14522"/>
                    <a:pt x="10954" y="14524"/>
                    <a:pt x="10942" y="14527"/>
                  </a:cubicBezTo>
                  <a:cubicBezTo>
                    <a:pt x="10952" y="14527"/>
                    <a:pt x="10961" y="14528"/>
                    <a:pt x="10970" y="14528"/>
                  </a:cubicBezTo>
                  <a:cubicBezTo>
                    <a:pt x="10980" y="14528"/>
                    <a:pt x="10989" y="14527"/>
                    <a:pt x="10998" y="14527"/>
                  </a:cubicBezTo>
                  <a:lnTo>
                    <a:pt x="10998" y="14527"/>
                  </a:lnTo>
                  <a:cubicBezTo>
                    <a:pt x="11011" y="14533"/>
                    <a:pt x="11020" y="14545"/>
                    <a:pt x="11026" y="14562"/>
                  </a:cubicBezTo>
                  <a:cubicBezTo>
                    <a:pt x="11014" y="14574"/>
                    <a:pt x="10942" y="14598"/>
                    <a:pt x="10990" y="14610"/>
                  </a:cubicBezTo>
                  <a:cubicBezTo>
                    <a:pt x="10942" y="14610"/>
                    <a:pt x="10895" y="14598"/>
                    <a:pt x="10859" y="14574"/>
                  </a:cubicBezTo>
                  <a:cubicBezTo>
                    <a:pt x="10866" y="14560"/>
                    <a:pt x="10877" y="14554"/>
                    <a:pt x="10887" y="14554"/>
                  </a:cubicBezTo>
                  <a:cubicBezTo>
                    <a:pt x="10895" y="14554"/>
                    <a:pt x="10902" y="14557"/>
                    <a:pt x="10907" y="14562"/>
                  </a:cubicBezTo>
                  <a:cubicBezTo>
                    <a:pt x="10930" y="14527"/>
                    <a:pt x="10549" y="14467"/>
                    <a:pt x="10526" y="14467"/>
                  </a:cubicBezTo>
                  <a:cubicBezTo>
                    <a:pt x="10204" y="14431"/>
                    <a:pt x="9871" y="14384"/>
                    <a:pt x="9549" y="14360"/>
                  </a:cubicBezTo>
                  <a:lnTo>
                    <a:pt x="9549" y="14360"/>
                  </a:lnTo>
                  <a:cubicBezTo>
                    <a:pt x="9561" y="14372"/>
                    <a:pt x="9573" y="14396"/>
                    <a:pt x="9585" y="14407"/>
                  </a:cubicBezTo>
                  <a:cubicBezTo>
                    <a:pt x="9542" y="14407"/>
                    <a:pt x="9380" y="14358"/>
                    <a:pt x="9477" y="14358"/>
                  </a:cubicBezTo>
                  <a:cubicBezTo>
                    <a:pt x="9486" y="14358"/>
                    <a:pt x="9498" y="14359"/>
                    <a:pt x="9514" y="14360"/>
                  </a:cubicBezTo>
                  <a:cubicBezTo>
                    <a:pt x="9499" y="14352"/>
                    <a:pt x="9485" y="14348"/>
                    <a:pt x="9471" y="14348"/>
                  </a:cubicBezTo>
                  <a:cubicBezTo>
                    <a:pt x="9422" y="14348"/>
                    <a:pt x="9377" y="14389"/>
                    <a:pt x="9332" y="14389"/>
                  </a:cubicBezTo>
                  <a:cubicBezTo>
                    <a:pt x="9317" y="14389"/>
                    <a:pt x="9302" y="14384"/>
                    <a:pt x="9287" y="14372"/>
                  </a:cubicBezTo>
                  <a:cubicBezTo>
                    <a:pt x="9275" y="14348"/>
                    <a:pt x="9371" y="14336"/>
                    <a:pt x="9371" y="14336"/>
                  </a:cubicBezTo>
                  <a:cubicBezTo>
                    <a:pt x="9383" y="14324"/>
                    <a:pt x="9299" y="14324"/>
                    <a:pt x="9299" y="14324"/>
                  </a:cubicBezTo>
                  <a:cubicBezTo>
                    <a:pt x="9285" y="14345"/>
                    <a:pt x="9253" y="14353"/>
                    <a:pt x="9211" y="14353"/>
                  </a:cubicBezTo>
                  <a:cubicBezTo>
                    <a:pt x="9172" y="14353"/>
                    <a:pt x="9125" y="14346"/>
                    <a:pt x="9078" y="14337"/>
                  </a:cubicBezTo>
                  <a:lnTo>
                    <a:pt x="9078" y="14337"/>
                  </a:lnTo>
                  <a:cubicBezTo>
                    <a:pt x="9062" y="14340"/>
                    <a:pt x="9054" y="14341"/>
                    <a:pt x="9050" y="14341"/>
                  </a:cubicBezTo>
                  <a:cubicBezTo>
                    <a:pt x="9040" y="14341"/>
                    <a:pt x="9053" y="14336"/>
                    <a:pt x="9061" y="14336"/>
                  </a:cubicBezTo>
                  <a:lnTo>
                    <a:pt x="9070" y="14336"/>
                  </a:lnTo>
                  <a:cubicBezTo>
                    <a:pt x="8999" y="14323"/>
                    <a:pt x="8927" y="14305"/>
                    <a:pt x="8882" y="14300"/>
                  </a:cubicBezTo>
                  <a:lnTo>
                    <a:pt x="8882" y="14300"/>
                  </a:lnTo>
                  <a:cubicBezTo>
                    <a:pt x="8894" y="14312"/>
                    <a:pt x="8918" y="14336"/>
                    <a:pt x="8942" y="14348"/>
                  </a:cubicBezTo>
                  <a:cubicBezTo>
                    <a:pt x="8931" y="14348"/>
                    <a:pt x="8900" y="14343"/>
                    <a:pt x="8874" y="14343"/>
                  </a:cubicBezTo>
                  <a:cubicBezTo>
                    <a:pt x="8842" y="14343"/>
                    <a:pt x="8819" y="14351"/>
                    <a:pt x="8859" y="14384"/>
                  </a:cubicBezTo>
                  <a:cubicBezTo>
                    <a:pt x="8752" y="14300"/>
                    <a:pt x="8573" y="14282"/>
                    <a:pt x="8388" y="14282"/>
                  </a:cubicBezTo>
                  <a:cubicBezTo>
                    <a:pt x="8250" y="14282"/>
                    <a:pt x="8108" y="14293"/>
                    <a:pt x="7991" y="14293"/>
                  </a:cubicBezTo>
                  <a:cubicBezTo>
                    <a:pt x="7952" y="14293"/>
                    <a:pt x="7915" y="14291"/>
                    <a:pt x="7882" y="14288"/>
                  </a:cubicBezTo>
                  <a:lnTo>
                    <a:pt x="7882" y="14288"/>
                  </a:lnTo>
                  <a:cubicBezTo>
                    <a:pt x="7912" y="14296"/>
                    <a:pt x="7895" y="14313"/>
                    <a:pt x="7870" y="14313"/>
                  </a:cubicBezTo>
                  <a:cubicBezTo>
                    <a:pt x="7855" y="14313"/>
                    <a:pt x="7836" y="14306"/>
                    <a:pt x="7823" y="14288"/>
                  </a:cubicBezTo>
                  <a:cubicBezTo>
                    <a:pt x="7764" y="14229"/>
                    <a:pt x="7635" y="14264"/>
                    <a:pt x="7563" y="14207"/>
                  </a:cubicBezTo>
                  <a:lnTo>
                    <a:pt x="7563" y="14207"/>
                  </a:lnTo>
                  <a:cubicBezTo>
                    <a:pt x="7583" y="14228"/>
                    <a:pt x="7289" y="14206"/>
                    <a:pt x="7370" y="14265"/>
                  </a:cubicBezTo>
                  <a:cubicBezTo>
                    <a:pt x="7275" y="14241"/>
                    <a:pt x="7370" y="14205"/>
                    <a:pt x="7204" y="14205"/>
                  </a:cubicBezTo>
                  <a:cubicBezTo>
                    <a:pt x="7001" y="14193"/>
                    <a:pt x="6799" y="14146"/>
                    <a:pt x="6596" y="14134"/>
                  </a:cubicBezTo>
                  <a:cubicBezTo>
                    <a:pt x="6596" y="14140"/>
                    <a:pt x="6540" y="14146"/>
                    <a:pt x="6476" y="14146"/>
                  </a:cubicBezTo>
                  <a:cubicBezTo>
                    <a:pt x="6412" y="14146"/>
                    <a:pt x="6340" y="14140"/>
                    <a:pt x="6311" y="14122"/>
                  </a:cubicBezTo>
                  <a:cubicBezTo>
                    <a:pt x="6311" y="14123"/>
                    <a:pt x="6301" y="14124"/>
                    <a:pt x="6285" y="14124"/>
                  </a:cubicBezTo>
                  <a:cubicBezTo>
                    <a:pt x="6186" y="14124"/>
                    <a:pt x="5833" y="14098"/>
                    <a:pt x="5751" y="14098"/>
                  </a:cubicBezTo>
                  <a:cubicBezTo>
                    <a:pt x="5430" y="14074"/>
                    <a:pt x="5096" y="14074"/>
                    <a:pt x="4775" y="13979"/>
                  </a:cubicBezTo>
                  <a:lnTo>
                    <a:pt x="4775" y="13979"/>
                  </a:lnTo>
                  <a:cubicBezTo>
                    <a:pt x="4825" y="14000"/>
                    <a:pt x="4811" y="14005"/>
                    <a:pt x="4786" y="14005"/>
                  </a:cubicBezTo>
                  <a:cubicBezTo>
                    <a:pt x="4770" y="14005"/>
                    <a:pt x="4749" y="14003"/>
                    <a:pt x="4739" y="14003"/>
                  </a:cubicBezTo>
                  <a:cubicBezTo>
                    <a:pt x="4763" y="14015"/>
                    <a:pt x="4763" y="14027"/>
                    <a:pt x="4751" y="14050"/>
                  </a:cubicBezTo>
                  <a:cubicBezTo>
                    <a:pt x="4692" y="14034"/>
                    <a:pt x="4511" y="13976"/>
                    <a:pt x="4391" y="13976"/>
                  </a:cubicBezTo>
                  <a:cubicBezTo>
                    <a:pt x="4340" y="13976"/>
                    <a:pt x="4301" y="13986"/>
                    <a:pt x="4287" y="14015"/>
                  </a:cubicBezTo>
                  <a:lnTo>
                    <a:pt x="4346" y="14015"/>
                  </a:lnTo>
                  <a:cubicBezTo>
                    <a:pt x="4251" y="14062"/>
                    <a:pt x="4501" y="14193"/>
                    <a:pt x="4513" y="14193"/>
                  </a:cubicBezTo>
                  <a:cubicBezTo>
                    <a:pt x="4620" y="14205"/>
                    <a:pt x="4858" y="14265"/>
                    <a:pt x="4870" y="14277"/>
                  </a:cubicBezTo>
                  <a:cubicBezTo>
                    <a:pt x="4910" y="14251"/>
                    <a:pt x="4966" y="14241"/>
                    <a:pt x="5032" y="14241"/>
                  </a:cubicBezTo>
                  <a:cubicBezTo>
                    <a:pt x="5240" y="14241"/>
                    <a:pt x="5540" y="14342"/>
                    <a:pt x="5704" y="14360"/>
                  </a:cubicBezTo>
                  <a:cubicBezTo>
                    <a:pt x="5704" y="14349"/>
                    <a:pt x="5693" y="14337"/>
                    <a:pt x="5692" y="14326"/>
                  </a:cubicBezTo>
                  <a:lnTo>
                    <a:pt x="5692" y="14326"/>
                  </a:lnTo>
                  <a:cubicBezTo>
                    <a:pt x="5705" y="14331"/>
                    <a:pt x="5769" y="14344"/>
                    <a:pt x="5794" y="14344"/>
                  </a:cubicBezTo>
                  <a:cubicBezTo>
                    <a:pt x="5804" y="14344"/>
                    <a:pt x="5808" y="14342"/>
                    <a:pt x="5799" y="14336"/>
                  </a:cubicBezTo>
                  <a:lnTo>
                    <a:pt x="5799" y="14336"/>
                  </a:lnTo>
                  <a:cubicBezTo>
                    <a:pt x="5934" y="14341"/>
                    <a:pt x="6129" y="14323"/>
                    <a:pt x="6180" y="14407"/>
                  </a:cubicBezTo>
                  <a:cubicBezTo>
                    <a:pt x="6180" y="14407"/>
                    <a:pt x="6501" y="14431"/>
                    <a:pt x="6335" y="14431"/>
                  </a:cubicBezTo>
                  <a:cubicBezTo>
                    <a:pt x="6364" y="14442"/>
                    <a:pt x="6394" y="14445"/>
                    <a:pt x="6423" y="14445"/>
                  </a:cubicBezTo>
                  <a:cubicBezTo>
                    <a:pt x="6458" y="14445"/>
                    <a:pt x="6492" y="14441"/>
                    <a:pt x="6524" y="14441"/>
                  </a:cubicBezTo>
                  <a:cubicBezTo>
                    <a:pt x="6533" y="14441"/>
                    <a:pt x="6541" y="14441"/>
                    <a:pt x="6550" y="14442"/>
                  </a:cubicBezTo>
                  <a:lnTo>
                    <a:pt x="6550" y="14442"/>
                  </a:lnTo>
                  <a:cubicBezTo>
                    <a:pt x="6537" y="14440"/>
                    <a:pt x="6524" y="14437"/>
                    <a:pt x="6513" y="14431"/>
                  </a:cubicBezTo>
                  <a:cubicBezTo>
                    <a:pt x="6942" y="14431"/>
                    <a:pt x="7335" y="14467"/>
                    <a:pt x="7704" y="14479"/>
                  </a:cubicBezTo>
                  <a:cubicBezTo>
                    <a:pt x="7716" y="14476"/>
                    <a:pt x="7729" y="14474"/>
                    <a:pt x="7742" y="14474"/>
                  </a:cubicBezTo>
                  <a:cubicBezTo>
                    <a:pt x="7819" y="14474"/>
                    <a:pt x="7910" y="14524"/>
                    <a:pt x="7896" y="14526"/>
                  </a:cubicBezTo>
                  <a:lnTo>
                    <a:pt x="7896" y="14526"/>
                  </a:lnTo>
                  <a:cubicBezTo>
                    <a:pt x="8062" y="14514"/>
                    <a:pt x="8169" y="14467"/>
                    <a:pt x="8335" y="14467"/>
                  </a:cubicBezTo>
                  <a:cubicBezTo>
                    <a:pt x="8251" y="14479"/>
                    <a:pt x="8406" y="14515"/>
                    <a:pt x="8299" y="14527"/>
                  </a:cubicBezTo>
                  <a:cubicBezTo>
                    <a:pt x="8359" y="14550"/>
                    <a:pt x="8763" y="14562"/>
                    <a:pt x="8763" y="14562"/>
                  </a:cubicBezTo>
                  <a:cubicBezTo>
                    <a:pt x="8763" y="14527"/>
                    <a:pt x="8632" y="14538"/>
                    <a:pt x="8609" y="14527"/>
                  </a:cubicBezTo>
                  <a:cubicBezTo>
                    <a:pt x="8597" y="14527"/>
                    <a:pt x="8740" y="14491"/>
                    <a:pt x="8763" y="14491"/>
                  </a:cubicBezTo>
                  <a:cubicBezTo>
                    <a:pt x="8823" y="14491"/>
                    <a:pt x="9097" y="14610"/>
                    <a:pt x="9025" y="14610"/>
                  </a:cubicBezTo>
                  <a:cubicBezTo>
                    <a:pt x="9051" y="14616"/>
                    <a:pt x="9141" y="14629"/>
                    <a:pt x="9223" y="14629"/>
                  </a:cubicBezTo>
                  <a:cubicBezTo>
                    <a:pt x="9294" y="14629"/>
                    <a:pt x="9360" y="14619"/>
                    <a:pt x="9371" y="14586"/>
                  </a:cubicBezTo>
                  <a:cubicBezTo>
                    <a:pt x="9331" y="14586"/>
                    <a:pt x="9291" y="14581"/>
                    <a:pt x="9255" y="14581"/>
                  </a:cubicBezTo>
                  <a:cubicBezTo>
                    <a:pt x="9251" y="14581"/>
                    <a:pt x="9247" y="14581"/>
                    <a:pt x="9242" y="14581"/>
                  </a:cubicBezTo>
                  <a:lnTo>
                    <a:pt x="9242" y="14581"/>
                  </a:lnTo>
                  <a:cubicBezTo>
                    <a:pt x="9314" y="14570"/>
                    <a:pt x="9378" y="14549"/>
                    <a:pt x="9447" y="14549"/>
                  </a:cubicBezTo>
                  <a:cubicBezTo>
                    <a:pt x="9476" y="14549"/>
                    <a:pt x="9506" y="14553"/>
                    <a:pt x="9537" y="14562"/>
                  </a:cubicBezTo>
                  <a:cubicBezTo>
                    <a:pt x="9514" y="14574"/>
                    <a:pt x="9478" y="14586"/>
                    <a:pt x="9454" y="14586"/>
                  </a:cubicBezTo>
                  <a:cubicBezTo>
                    <a:pt x="9490" y="14598"/>
                    <a:pt x="9537" y="14598"/>
                    <a:pt x="9585" y="14610"/>
                  </a:cubicBezTo>
                  <a:cubicBezTo>
                    <a:pt x="9575" y="14634"/>
                    <a:pt x="9530" y="14641"/>
                    <a:pt x="9477" y="14641"/>
                  </a:cubicBezTo>
                  <a:cubicBezTo>
                    <a:pt x="9415" y="14641"/>
                    <a:pt x="9342" y="14632"/>
                    <a:pt x="9300" y="14632"/>
                  </a:cubicBezTo>
                  <a:cubicBezTo>
                    <a:pt x="9290" y="14632"/>
                    <a:pt x="9281" y="14632"/>
                    <a:pt x="9275" y="14634"/>
                  </a:cubicBezTo>
                  <a:cubicBezTo>
                    <a:pt x="9325" y="14665"/>
                    <a:pt x="9396" y="14675"/>
                    <a:pt x="9471" y="14675"/>
                  </a:cubicBezTo>
                  <a:cubicBezTo>
                    <a:pt x="9578" y="14675"/>
                    <a:pt x="9695" y="14656"/>
                    <a:pt x="9777" y="14656"/>
                  </a:cubicBezTo>
                  <a:cubicBezTo>
                    <a:pt x="9789" y="14656"/>
                    <a:pt x="9801" y="14657"/>
                    <a:pt x="9811" y="14658"/>
                  </a:cubicBezTo>
                  <a:cubicBezTo>
                    <a:pt x="9787" y="14669"/>
                    <a:pt x="9764" y="14693"/>
                    <a:pt x="9740" y="14705"/>
                  </a:cubicBezTo>
                  <a:cubicBezTo>
                    <a:pt x="9759" y="14699"/>
                    <a:pt x="9778" y="14696"/>
                    <a:pt x="9796" y="14696"/>
                  </a:cubicBezTo>
                  <a:cubicBezTo>
                    <a:pt x="9865" y="14696"/>
                    <a:pt x="9925" y="14733"/>
                    <a:pt x="9989" y="14733"/>
                  </a:cubicBezTo>
                  <a:cubicBezTo>
                    <a:pt x="10001" y="14733"/>
                    <a:pt x="10013" y="14732"/>
                    <a:pt x="10025" y="14729"/>
                  </a:cubicBezTo>
                  <a:cubicBezTo>
                    <a:pt x="9823" y="14717"/>
                    <a:pt x="10002" y="14693"/>
                    <a:pt x="9906" y="14658"/>
                  </a:cubicBezTo>
                  <a:cubicBezTo>
                    <a:pt x="9914" y="14657"/>
                    <a:pt x="9921" y="14657"/>
                    <a:pt x="9928" y="14657"/>
                  </a:cubicBezTo>
                  <a:cubicBezTo>
                    <a:pt x="10070" y="14657"/>
                    <a:pt x="10164" y="14765"/>
                    <a:pt x="10311" y="14765"/>
                  </a:cubicBezTo>
                  <a:cubicBezTo>
                    <a:pt x="10276" y="14765"/>
                    <a:pt x="10252" y="14753"/>
                    <a:pt x="10216" y="14741"/>
                  </a:cubicBezTo>
                  <a:lnTo>
                    <a:pt x="10216" y="14741"/>
                  </a:lnTo>
                  <a:cubicBezTo>
                    <a:pt x="10216" y="14741"/>
                    <a:pt x="10373" y="14767"/>
                    <a:pt x="10441" y="14767"/>
                  </a:cubicBezTo>
                  <a:cubicBezTo>
                    <a:pt x="10452" y="14767"/>
                    <a:pt x="10461" y="14766"/>
                    <a:pt x="10466" y="14765"/>
                  </a:cubicBezTo>
                  <a:cubicBezTo>
                    <a:pt x="10458" y="14757"/>
                    <a:pt x="10450" y="14749"/>
                    <a:pt x="10439" y="14741"/>
                  </a:cubicBezTo>
                  <a:lnTo>
                    <a:pt x="10439" y="14741"/>
                  </a:lnTo>
                  <a:cubicBezTo>
                    <a:pt x="10455" y="14747"/>
                    <a:pt x="10474" y="14749"/>
                    <a:pt x="10497" y="14749"/>
                  </a:cubicBezTo>
                  <a:cubicBezTo>
                    <a:pt x="10590" y="14749"/>
                    <a:pt x="10734" y="14713"/>
                    <a:pt x="10819" y="14713"/>
                  </a:cubicBezTo>
                  <a:cubicBezTo>
                    <a:pt x="10834" y="14713"/>
                    <a:pt x="10848" y="14714"/>
                    <a:pt x="10859" y="14717"/>
                  </a:cubicBezTo>
                  <a:cubicBezTo>
                    <a:pt x="10823" y="14729"/>
                    <a:pt x="10799" y="14741"/>
                    <a:pt x="10776" y="14753"/>
                  </a:cubicBezTo>
                  <a:lnTo>
                    <a:pt x="10871" y="14753"/>
                  </a:lnTo>
                  <a:cubicBezTo>
                    <a:pt x="10859" y="14765"/>
                    <a:pt x="10859" y="14777"/>
                    <a:pt x="10847" y="14788"/>
                  </a:cubicBezTo>
                  <a:cubicBezTo>
                    <a:pt x="10936" y="14771"/>
                    <a:pt x="11011" y="14765"/>
                    <a:pt x="11082" y="14765"/>
                  </a:cubicBezTo>
                  <a:cubicBezTo>
                    <a:pt x="11154" y="14765"/>
                    <a:pt x="11222" y="14771"/>
                    <a:pt x="11299" y="14777"/>
                  </a:cubicBezTo>
                  <a:cubicBezTo>
                    <a:pt x="11283" y="14786"/>
                    <a:pt x="11267" y="14789"/>
                    <a:pt x="11252" y="14789"/>
                  </a:cubicBezTo>
                  <a:cubicBezTo>
                    <a:pt x="11232" y="14789"/>
                    <a:pt x="11212" y="14784"/>
                    <a:pt x="11194" y="14784"/>
                  </a:cubicBezTo>
                  <a:cubicBezTo>
                    <a:pt x="11175" y="14784"/>
                    <a:pt x="11158" y="14790"/>
                    <a:pt x="11145" y="14812"/>
                  </a:cubicBezTo>
                  <a:cubicBezTo>
                    <a:pt x="11204" y="14836"/>
                    <a:pt x="11288" y="14824"/>
                    <a:pt x="11359" y="14836"/>
                  </a:cubicBezTo>
                  <a:cubicBezTo>
                    <a:pt x="11228" y="14812"/>
                    <a:pt x="11466" y="14788"/>
                    <a:pt x="11502" y="14788"/>
                  </a:cubicBezTo>
                  <a:cubicBezTo>
                    <a:pt x="11514" y="14812"/>
                    <a:pt x="11514" y="14812"/>
                    <a:pt x="11478" y="14824"/>
                  </a:cubicBezTo>
                  <a:cubicBezTo>
                    <a:pt x="11526" y="14812"/>
                    <a:pt x="11561" y="14812"/>
                    <a:pt x="11609" y="14800"/>
                  </a:cubicBezTo>
                  <a:lnTo>
                    <a:pt x="11609" y="14800"/>
                  </a:lnTo>
                  <a:cubicBezTo>
                    <a:pt x="11595" y="14829"/>
                    <a:pt x="11581" y="14849"/>
                    <a:pt x="11559" y="14860"/>
                  </a:cubicBezTo>
                  <a:lnTo>
                    <a:pt x="11559" y="14860"/>
                  </a:lnTo>
                  <a:cubicBezTo>
                    <a:pt x="11576" y="14858"/>
                    <a:pt x="11591" y="14857"/>
                    <a:pt x="11607" y="14857"/>
                  </a:cubicBezTo>
                  <a:cubicBezTo>
                    <a:pt x="11710" y="14857"/>
                    <a:pt x="11794" y="14897"/>
                    <a:pt x="11900" y="14897"/>
                  </a:cubicBezTo>
                  <a:cubicBezTo>
                    <a:pt x="11910" y="14897"/>
                    <a:pt x="11920" y="14896"/>
                    <a:pt x="11930" y="14896"/>
                  </a:cubicBezTo>
                  <a:cubicBezTo>
                    <a:pt x="11939" y="14895"/>
                    <a:pt x="11950" y="14894"/>
                    <a:pt x="11964" y="14894"/>
                  </a:cubicBezTo>
                  <a:cubicBezTo>
                    <a:pt x="12134" y="14894"/>
                    <a:pt x="12692" y="14956"/>
                    <a:pt x="12681" y="14967"/>
                  </a:cubicBezTo>
                  <a:cubicBezTo>
                    <a:pt x="12689" y="14958"/>
                    <a:pt x="12685" y="14870"/>
                    <a:pt x="12737" y="14870"/>
                  </a:cubicBezTo>
                  <a:cubicBezTo>
                    <a:pt x="12754" y="14870"/>
                    <a:pt x="12778" y="14880"/>
                    <a:pt x="12812" y="14908"/>
                  </a:cubicBezTo>
                  <a:cubicBezTo>
                    <a:pt x="12840" y="14932"/>
                    <a:pt x="12872" y="14938"/>
                    <a:pt x="12907" y="14938"/>
                  </a:cubicBezTo>
                  <a:cubicBezTo>
                    <a:pt x="12942" y="14938"/>
                    <a:pt x="12981" y="14932"/>
                    <a:pt x="13024" y="14932"/>
                  </a:cubicBezTo>
                  <a:cubicBezTo>
                    <a:pt x="13061" y="14932"/>
                    <a:pt x="13101" y="14937"/>
                    <a:pt x="13145" y="14955"/>
                  </a:cubicBezTo>
                  <a:cubicBezTo>
                    <a:pt x="13068" y="14967"/>
                    <a:pt x="13038" y="14967"/>
                    <a:pt x="13039" y="14967"/>
                  </a:cubicBezTo>
                  <a:cubicBezTo>
                    <a:pt x="13041" y="14967"/>
                    <a:pt x="13073" y="14967"/>
                    <a:pt x="13121" y="14979"/>
                  </a:cubicBezTo>
                  <a:cubicBezTo>
                    <a:pt x="13093" y="14986"/>
                    <a:pt x="13065" y="14993"/>
                    <a:pt x="13037" y="15000"/>
                  </a:cubicBezTo>
                  <a:lnTo>
                    <a:pt x="13037" y="15000"/>
                  </a:lnTo>
                  <a:cubicBezTo>
                    <a:pt x="13088" y="14995"/>
                    <a:pt x="13167" y="14994"/>
                    <a:pt x="13240" y="14994"/>
                  </a:cubicBezTo>
                  <a:cubicBezTo>
                    <a:pt x="13300" y="14994"/>
                    <a:pt x="13356" y="14995"/>
                    <a:pt x="13393" y="14995"/>
                  </a:cubicBezTo>
                  <a:cubicBezTo>
                    <a:pt x="13422" y="14995"/>
                    <a:pt x="13439" y="14994"/>
                    <a:pt x="13438" y="14993"/>
                  </a:cubicBezTo>
                  <a:lnTo>
                    <a:pt x="13438" y="14993"/>
                  </a:lnTo>
                  <a:cubicBezTo>
                    <a:pt x="13454" y="14995"/>
                    <a:pt x="13493" y="14996"/>
                    <a:pt x="13538" y="14996"/>
                  </a:cubicBezTo>
                  <a:cubicBezTo>
                    <a:pt x="13648" y="14996"/>
                    <a:pt x="13796" y="14991"/>
                    <a:pt x="13764" y="14991"/>
                  </a:cubicBezTo>
                  <a:cubicBezTo>
                    <a:pt x="13831" y="14991"/>
                    <a:pt x="13903" y="14968"/>
                    <a:pt x="13935" y="14968"/>
                  </a:cubicBezTo>
                  <a:cubicBezTo>
                    <a:pt x="13951" y="14968"/>
                    <a:pt x="13957" y="14973"/>
                    <a:pt x="13951" y="14988"/>
                  </a:cubicBezTo>
                  <a:lnTo>
                    <a:pt x="13951" y="14988"/>
                  </a:lnTo>
                  <a:cubicBezTo>
                    <a:pt x="14013" y="14881"/>
                    <a:pt x="14121" y="14724"/>
                    <a:pt x="14121" y="14610"/>
                  </a:cubicBezTo>
                  <a:lnTo>
                    <a:pt x="14121" y="14610"/>
                  </a:lnTo>
                  <a:cubicBezTo>
                    <a:pt x="14129" y="14586"/>
                    <a:pt x="14137" y="14562"/>
                    <a:pt x="14145" y="14538"/>
                  </a:cubicBezTo>
                  <a:cubicBezTo>
                    <a:pt x="14150" y="14535"/>
                    <a:pt x="14155" y="14534"/>
                    <a:pt x="14158" y="14534"/>
                  </a:cubicBezTo>
                  <a:cubicBezTo>
                    <a:pt x="14189" y="14534"/>
                    <a:pt x="14127" y="14670"/>
                    <a:pt x="14132" y="14670"/>
                  </a:cubicBezTo>
                  <a:cubicBezTo>
                    <a:pt x="14132" y="14670"/>
                    <a:pt x="14133" y="14670"/>
                    <a:pt x="14133" y="14669"/>
                  </a:cubicBezTo>
                  <a:cubicBezTo>
                    <a:pt x="14228" y="14634"/>
                    <a:pt x="14228" y="14491"/>
                    <a:pt x="14300" y="14431"/>
                  </a:cubicBezTo>
                  <a:lnTo>
                    <a:pt x="14300" y="14431"/>
                  </a:lnTo>
                  <a:cubicBezTo>
                    <a:pt x="14288" y="14455"/>
                    <a:pt x="14276" y="14491"/>
                    <a:pt x="14264" y="14515"/>
                  </a:cubicBezTo>
                  <a:cubicBezTo>
                    <a:pt x="14347" y="14491"/>
                    <a:pt x="14383" y="14384"/>
                    <a:pt x="14443" y="14336"/>
                  </a:cubicBezTo>
                  <a:lnTo>
                    <a:pt x="14443" y="14336"/>
                  </a:lnTo>
                  <a:cubicBezTo>
                    <a:pt x="14409" y="14347"/>
                    <a:pt x="14355" y="14421"/>
                    <a:pt x="14309" y="14421"/>
                  </a:cubicBezTo>
                  <a:cubicBezTo>
                    <a:pt x="14306" y="14421"/>
                    <a:pt x="14303" y="14420"/>
                    <a:pt x="14300" y="14419"/>
                  </a:cubicBezTo>
                  <a:cubicBezTo>
                    <a:pt x="14265" y="14408"/>
                    <a:pt x="14423" y="14181"/>
                    <a:pt x="14475" y="14181"/>
                  </a:cubicBezTo>
                  <a:cubicBezTo>
                    <a:pt x="14476" y="14181"/>
                    <a:pt x="14477" y="14181"/>
                    <a:pt x="14478" y="14181"/>
                  </a:cubicBezTo>
                  <a:cubicBezTo>
                    <a:pt x="14514" y="14086"/>
                    <a:pt x="14526" y="14027"/>
                    <a:pt x="14502" y="14027"/>
                  </a:cubicBezTo>
                  <a:cubicBezTo>
                    <a:pt x="14526" y="14003"/>
                    <a:pt x="14562" y="13979"/>
                    <a:pt x="14586" y="13967"/>
                  </a:cubicBezTo>
                  <a:cubicBezTo>
                    <a:pt x="14586" y="13979"/>
                    <a:pt x="14586" y="13991"/>
                    <a:pt x="14586" y="14015"/>
                  </a:cubicBezTo>
                  <a:cubicBezTo>
                    <a:pt x="14621" y="14003"/>
                    <a:pt x="14633" y="13919"/>
                    <a:pt x="14633" y="13919"/>
                  </a:cubicBezTo>
                  <a:lnTo>
                    <a:pt x="14633" y="13919"/>
                  </a:lnTo>
                  <a:cubicBezTo>
                    <a:pt x="14621" y="13925"/>
                    <a:pt x="14612" y="13928"/>
                    <a:pt x="14603" y="13928"/>
                  </a:cubicBezTo>
                  <a:cubicBezTo>
                    <a:pt x="14595" y="13928"/>
                    <a:pt x="14586" y="13925"/>
                    <a:pt x="14574" y="13919"/>
                  </a:cubicBezTo>
                  <a:cubicBezTo>
                    <a:pt x="14574" y="13919"/>
                    <a:pt x="14574" y="13907"/>
                    <a:pt x="14586" y="13907"/>
                  </a:cubicBezTo>
                  <a:lnTo>
                    <a:pt x="14574" y="13919"/>
                  </a:lnTo>
                  <a:cubicBezTo>
                    <a:pt x="14609" y="13907"/>
                    <a:pt x="14728" y="13622"/>
                    <a:pt x="14728" y="13622"/>
                  </a:cubicBezTo>
                  <a:cubicBezTo>
                    <a:pt x="14750" y="13571"/>
                    <a:pt x="14759" y="13564"/>
                    <a:pt x="14768" y="13564"/>
                  </a:cubicBezTo>
                  <a:cubicBezTo>
                    <a:pt x="14770" y="13564"/>
                    <a:pt x="14773" y="13565"/>
                    <a:pt x="14777" y="13565"/>
                  </a:cubicBezTo>
                  <a:cubicBezTo>
                    <a:pt x="14780" y="13565"/>
                    <a:pt x="14784" y="13564"/>
                    <a:pt x="14788" y="13562"/>
                  </a:cubicBezTo>
                  <a:cubicBezTo>
                    <a:pt x="14800" y="13503"/>
                    <a:pt x="14812" y="13479"/>
                    <a:pt x="14800" y="13419"/>
                  </a:cubicBezTo>
                  <a:cubicBezTo>
                    <a:pt x="14788" y="13312"/>
                    <a:pt x="14931" y="13241"/>
                    <a:pt x="14967" y="13157"/>
                  </a:cubicBezTo>
                  <a:cubicBezTo>
                    <a:pt x="14969" y="13172"/>
                    <a:pt x="14974" y="13177"/>
                    <a:pt x="14980" y="13177"/>
                  </a:cubicBezTo>
                  <a:cubicBezTo>
                    <a:pt x="14988" y="13177"/>
                    <a:pt x="14997" y="13168"/>
                    <a:pt x="15004" y="13161"/>
                  </a:cubicBezTo>
                  <a:lnTo>
                    <a:pt x="15004" y="13161"/>
                  </a:lnTo>
                  <a:cubicBezTo>
                    <a:pt x="15004" y="13162"/>
                    <a:pt x="15005" y="13163"/>
                    <a:pt x="15005" y="13164"/>
                  </a:cubicBezTo>
                  <a:lnTo>
                    <a:pt x="15005" y="13164"/>
                  </a:lnTo>
                  <a:cubicBezTo>
                    <a:pt x="15009" y="13157"/>
                    <a:pt x="15010" y="13154"/>
                    <a:pt x="15010" y="13154"/>
                  </a:cubicBezTo>
                  <a:lnTo>
                    <a:pt x="15010" y="13154"/>
                  </a:lnTo>
                  <a:cubicBezTo>
                    <a:pt x="15009" y="13154"/>
                    <a:pt x="15007" y="13157"/>
                    <a:pt x="15004" y="13161"/>
                  </a:cubicBezTo>
                  <a:lnTo>
                    <a:pt x="15004" y="13161"/>
                  </a:lnTo>
                  <a:cubicBezTo>
                    <a:pt x="15003" y="13160"/>
                    <a:pt x="15003" y="13159"/>
                    <a:pt x="15003" y="13158"/>
                  </a:cubicBezTo>
                  <a:lnTo>
                    <a:pt x="15003" y="13158"/>
                  </a:lnTo>
                  <a:cubicBezTo>
                    <a:pt x="15011" y="13151"/>
                    <a:pt x="15044" y="13117"/>
                    <a:pt x="15062" y="13062"/>
                  </a:cubicBezTo>
                  <a:lnTo>
                    <a:pt x="15062" y="13062"/>
                  </a:lnTo>
                  <a:cubicBezTo>
                    <a:pt x="15042" y="13087"/>
                    <a:pt x="15031" y="13097"/>
                    <a:pt x="15026" y="13097"/>
                  </a:cubicBezTo>
                  <a:cubicBezTo>
                    <a:pt x="15008" y="13097"/>
                    <a:pt x="15084" y="12952"/>
                    <a:pt x="15121" y="12943"/>
                  </a:cubicBezTo>
                  <a:cubicBezTo>
                    <a:pt x="15096" y="12917"/>
                    <a:pt x="15131" y="12867"/>
                    <a:pt x="15123" y="12867"/>
                  </a:cubicBezTo>
                  <a:lnTo>
                    <a:pt x="15123" y="12867"/>
                  </a:lnTo>
                  <a:cubicBezTo>
                    <a:pt x="15119" y="12867"/>
                    <a:pt x="15109" y="12875"/>
                    <a:pt x="15086" y="12895"/>
                  </a:cubicBezTo>
                  <a:cubicBezTo>
                    <a:pt x="15098" y="12824"/>
                    <a:pt x="15133" y="12800"/>
                    <a:pt x="15181" y="12753"/>
                  </a:cubicBezTo>
                  <a:lnTo>
                    <a:pt x="15181" y="12753"/>
                  </a:lnTo>
                  <a:cubicBezTo>
                    <a:pt x="15173" y="12759"/>
                    <a:pt x="15166" y="12762"/>
                    <a:pt x="15161" y="12762"/>
                  </a:cubicBezTo>
                  <a:cubicBezTo>
                    <a:pt x="15122" y="12762"/>
                    <a:pt x="15168" y="12580"/>
                    <a:pt x="15157" y="12538"/>
                  </a:cubicBezTo>
                  <a:lnTo>
                    <a:pt x="15157" y="12538"/>
                  </a:lnTo>
                  <a:cubicBezTo>
                    <a:pt x="15145" y="12622"/>
                    <a:pt x="15157" y="12586"/>
                    <a:pt x="15086" y="12645"/>
                  </a:cubicBezTo>
                  <a:cubicBezTo>
                    <a:pt x="15086" y="12598"/>
                    <a:pt x="15109" y="12538"/>
                    <a:pt x="15133" y="12503"/>
                  </a:cubicBezTo>
                  <a:cubicBezTo>
                    <a:pt x="15149" y="12503"/>
                    <a:pt x="15159" y="12507"/>
                    <a:pt x="15161" y="12517"/>
                  </a:cubicBezTo>
                  <a:lnTo>
                    <a:pt x="15161" y="12517"/>
                  </a:lnTo>
                  <a:cubicBezTo>
                    <a:pt x="15167" y="12506"/>
                    <a:pt x="15177" y="12498"/>
                    <a:pt x="15193" y="12491"/>
                  </a:cubicBezTo>
                  <a:lnTo>
                    <a:pt x="15193" y="12491"/>
                  </a:lnTo>
                  <a:cubicBezTo>
                    <a:pt x="15193" y="12491"/>
                    <a:pt x="15193" y="12491"/>
                    <a:pt x="15193" y="12491"/>
                  </a:cubicBezTo>
                  <a:lnTo>
                    <a:pt x="15193" y="12491"/>
                  </a:lnTo>
                  <a:cubicBezTo>
                    <a:pt x="15181" y="12503"/>
                    <a:pt x="15169" y="12526"/>
                    <a:pt x="15169" y="12538"/>
                  </a:cubicBezTo>
                  <a:cubicBezTo>
                    <a:pt x="15181" y="12526"/>
                    <a:pt x="15193" y="12514"/>
                    <a:pt x="15193" y="12491"/>
                  </a:cubicBezTo>
                  <a:lnTo>
                    <a:pt x="15193" y="12491"/>
                  </a:lnTo>
                  <a:cubicBezTo>
                    <a:pt x="15205" y="12503"/>
                    <a:pt x="15181" y="12681"/>
                    <a:pt x="15169" y="12693"/>
                  </a:cubicBezTo>
                  <a:cubicBezTo>
                    <a:pt x="15172" y="12690"/>
                    <a:pt x="15175" y="12689"/>
                    <a:pt x="15179" y="12689"/>
                  </a:cubicBezTo>
                  <a:cubicBezTo>
                    <a:pt x="15186" y="12689"/>
                    <a:pt x="15194" y="12692"/>
                    <a:pt x="15203" y="12692"/>
                  </a:cubicBezTo>
                  <a:cubicBezTo>
                    <a:pt x="15211" y="12692"/>
                    <a:pt x="15220" y="12690"/>
                    <a:pt x="15229" y="12681"/>
                  </a:cubicBezTo>
                  <a:lnTo>
                    <a:pt x="15229" y="12681"/>
                  </a:lnTo>
                  <a:cubicBezTo>
                    <a:pt x="15227" y="12682"/>
                    <a:pt x="15225" y="12682"/>
                    <a:pt x="15224" y="12682"/>
                  </a:cubicBezTo>
                  <a:cubicBezTo>
                    <a:pt x="15210" y="12682"/>
                    <a:pt x="15240" y="12621"/>
                    <a:pt x="15240" y="12610"/>
                  </a:cubicBezTo>
                  <a:cubicBezTo>
                    <a:pt x="15252" y="12610"/>
                    <a:pt x="15264" y="12610"/>
                    <a:pt x="15276" y="12598"/>
                  </a:cubicBezTo>
                  <a:lnTo>
                    <a:pt x="15276" y="12598"/>
                  </a:lnTo>
                  <a:cubicBezTo>
                    <a:pt x="15264" y="12657"/>
                    <a:pt x="15252" y="12717"/>
                    <a:pt x="15217" y="12764"/>
                  </a:cubicBezTo>
                  <a:cubicBezTo>
                    <a:pt x="15252" y="12764"/>
                    <a:pt x="15252" y="12741"/>
                    <a:pt x="15288" y="12729"/>
                  </a:cubicBezTo>
                  <a:cubicBezTo>
                    <a:pt x="15234" y="12729"/>
                    <a:pt x="15355" y="12593"/>
                    <a:pt x="15318" y="12593"/>
                  </a:cubicBezTo>
                  <a:cubicBezTo>
                    <a:pt x="15317" y="12593"/>
                    <a:pt x="15317" y="12593"/>
                    <a:pt x="15316" y="12593"/>
                  </a:cubicBezTo>
                  <a:lnTo>
                    <a:pt x="15316" y="12593"/>
                  </a:lnTo>
                  <a:cubicBezTo>
                    <a:pt x="15411" y="12560"/>
                    <a:pt x="15403" y="12491"/>
                    <a:pt x="15427" y="12443"/>
                  </a:cubicBezTo>
                  <a:lnTo>
                    <a:pt x="15427" y="12443"/>
                  </a:lnTo>
                  <a:cubicBezTo>
                    <a:pt x="15421" y="12443"/>
                    <a:pt x="15415" y="12443"/>
                    <a:pt x="15407" y="12443"/>
                  </a:cubicBezTo>
                  <a:cubicBezTo>
                    <a:pt x="15383" y="12372"/>
                    <a:pt x="15455" y="12300"/>
                    <a:pt x="15479" y="12288"/>
                  </a:cubicBezTo>
                  <a:cubicBezTo>
                    <a:pt x="15479" y="12264"/>
                    <a:pt x="15479" y="12252"/>
                    <a:pt x="15479" y="12229"/>
                  </a:cubicBezTo>
                  <a:cubicBezTo>
                    <a:pt x="15487" y="12229"/>
                    <a:pt x="15490" y="12235"/>
                    <a:pt x="15485" y="12244"/>
                  </a:cubicBezTo>
                  <a:lnTo>
                    <a:pt x="15485" y="12244"/>
                  </a:lnTo>
                  <a:cubicBezTo>
                    <a:pt x="15499" y="12228"/>
                    <a:pt x="15519" y="12216"/>
                    <a:pt x="15533" y="12216"/>
                  </a:cubicBezTo>
                  <a:cubicBezTo>
                    <a:pt x="15547" y="12216"/>
                    <a:pt x="15555" y="12226"/>
                    <a:pt x="15550" y="12252"/>
                  </a:cubicBezTo>
                  <a:cubicBezTo>
                    <a:pt x="15633" y="12134"/>
                    <a:pt x="15903" y="11419"/>
                    <a:pt x="16023" y="11419"/>
                  </a:cubicBezTo>
                  <a:cubicBezTo>
                    <a:pt x="16024" y="11419"/>
                    <a:pt x="16025" y="11419"/>
                    <a:pt x="16026" y="11419"/>
                  </a:cubicBezTo>
                  <a:cubicBezTo>
                    <a:pt x="16110" y="11419"/>
                    <a:pt x="16276" y="11038"/>
                    <a:pt x="16324" y="10967"/>
                  </a:cubicBezTo>
                  <a:cubicBezTo>
                    <a:pt x="16336" y="10955"/>
                    <a:pt x="16372" y="10776"/>
                    <a:pt x="16348" y="10752"/>
                  </a:cubicBezTo>
                  <a:cubicBezTo>
                    <a:pt x="16369" y="10666"/>
                    <a:pt x="16450" y="10599"/>
                    <a:pt x="16500" y="10534"/>
                  </a:cubicBezTo>
                  <a:lnTo>
                    <a:pt x="16500" y="10534"/>
                  </a:lnTo>
                  <a:cubicBezTo>
                    <a:pt x="16495" y="10544"/>
                    <a:pt x="16491" y="10555"/>
                    <a:pt x="16491" y="10562"/>
                  </a:cubicBezTo>
                  <a:cubicBezTo>
                    <a:pt x="16526" y="10526"/>
                    <a:pt x="16562" y="10490"/>
                    <a:pt x="16574" y="10431"/>
                  </a:cubicBezTo>
                  <a:cubicBezTo>
                    <a:pt x="16610" y="10347"/>
                    <a:pt x="16645" y="10228"/>
                    <a:pt x="16717" y="10157"/>
                  </a:cubicBezTo>
                  <a:lnTo>
                    <a:pt x="16717" y="10157"/>
                  </a:lnTo>
                  <a:cubicBezTo>
                    <a:pt x="16715" y="10160"/>
                    <a:pt x="16716" y="10161"/>
                    <a:pt x="16718" y="10161"/>
                  </a:cubicBezTo>
                  <a:cubicBezTo>
                    <a:pt x="16734" y="10161"/>
                    <a:pt x="16845" y="10084"/>
                    <a:pt x="16824" y="10074"/>
                  </a:cubicBezTo>
                  <a:cubicBezTo>
                    <a:pt x="16808" y="10074"/>
                    <a:pt x="16797" y="10079"/>
                    <a:pt x="16789" y="10079"/>
                  </a:cubicBezTo>
                  <a:cubicBezTo>
                    <a:pt x="16785" y="10079"/>
                    <a:pt x="16781" y="10078"/>
                    <a:pt x="16778" y="10075"/>
                  </a:cubicBezTo>
                  <a:lnTo>
                    <a:pt x="16778" y="10075"/>
                  </a:lnTo>
                  <a:cubicBezTo>
                    <a:pt x="16783" y="10070"/>
                    <a:pt x="16802" y="10026"/>
                    <a:pt x="16812" y="10026"/>
                  </a:cubicBezTo>
                  <a:cubicBezTo>
                    <a:pt x="16812" y="10024"/>
                    <a:pt x="16811" y="10023"/>
                    <a:pt x="16808" y="10023"/>
                  </a:cubicBezTo>
                  <a:cubicBezTo>
                    <a:pt x="16799" y="10023"/>
                    <a:pt x="16774" y="10038"/>
                    <a:pt x="16764" y="10038"/>
                  </a:cubicBezTo>
                  <a:cubicBezTo>
                    <a:pt x="16788" y="9931"/>
                    <a:pt x="16883" y="9871"/>
                    <a:pt x="16943" y="9776"/>
                  </a:cubicBezTo>
                  <a:cubicBezTo>
                    <a:pt x="16946" y="9774"/>
                    <a:pt x="16949" y="9773"/>
                    <a:pt x="16951" y="9773"/>
                  </a:cubicBezTo>
                  <a:cubicBezTo>
                    <a:pt x="16968" y="9773"/>
                    <a:pt x="16939" y="9851"/>
                    <a:pt x="16932" y="9868"/>
                  </a:cubicBezTo>
                  <a:lnTo>
                    <a:pt x="16932" y="9868"/>
                  </a:lnTo>
                  <a:cubicBezTo>
                    <a:pt x="16954" y="9819"/>
                    <a:pt x="17155" y="9502"/>
                    <a:pt x="17074" y="9478"/>
                  </a:cubicBezTo>
                  <a:lnTo>
                    <a:pt x="17074" y="9478"/>
                  </a:lnTo>
                  <a:cubicBezTo>
                    <a:pt x="17074" y="9478"/>
                    <a:pt x="17065" y="9488"/>
                    <a:pt x="17063" y="9498"/>
                  </a:cubicBezTo>
                  <a:lnTo>
                    <a:pt x="17063" y="9498"/>
                  </a:lnTo>
                  <a:cubicBezTo>
                    <a:pt x="17068" y="9448"/>
                    <a:pt x="17068" y="9434"/>
                    <a:pt x="17072" y="9434"/>
                  </a:cubicBezTo>
                  <a:cubicBezTo>
                    <a:pt x="17077" y="9434"/>
                    <a:pt x="17086" y="9449"/>
                    <a:pt x="17110" y="9455"/>
                  </a:cubicBezTo>
                  <a:cubicBezTo>
                    <a:pt x="17098" y="9419"/>
                    <a:pt x="17145" y="9312"/>
                    <a:pt x="17181" y="9300"/>
                  </a:cubicBezTo>
                  <a:lnTo>
                    <a:pt x="17181" y="9300"/>
                  </a:lnTo>
                  <a:cubicBezTo>
                    <a:pt x="17169" y="9324"/>
                    <a:pt x="17169" y="9347"/>
                    <a:pt x="17169" y="9371"/>
                  </a:cubicBezTo>
                  <a:cubicBezTo>
                    <a:pt x="17179" y="9361"/>
                    <a:pt x="17294" y="9099"/>
                    <a:pt x="17349" y="9045"/>
                  </a:cubicBezTo>
                  <a:lnTo>
                    <a:pt x="17349" y="9045"/>
                  </a:lnTo>
                  <a:cubicBezTo>
                    <a:pt x="17343" y="9047"/>
                    <a:pt x="17337" y="9047"/>
                    <a:pt x="17333" y="9047"/>
                  </a:cubicBezTo>
                  <a:cubicBezTo>
                    <a:pt x="17275" y="9047"/>
                    <a:pt x="17380" y="8918"/>
                    <a:pt x="17432" y="8861"/>
                  </a:cubicBezTo>
                  <a:lnTo>
                    <a:pt x="17432" y="8861"/>
                  </a:lnTo>
                  <a:cubicBezTo>
                    <a:pt x="17430" y="8862"/>
                    <a:pt x="17429" y="8862"/>
                    <a:pt x="17428" y="8862"/>
                  </a:cubicBezTo>
                  <a:cubicBezTo>
                    <a:pt x="17414" y="8862"/>
                    <a:pt x="17549" y="8645"/>
                    <a:pt x="17580" y="8645"/>
                  </a:cubicBezTo>
                  <a:cubicBezTo>
                    <a:pt x="17584" y="8645"/>
                    <a:pt x="17586" y="8649"/>
                    <a:pt x="17586" y="8657"/>
                  </a:cubicBezTo>
                  <a:cubicBezTo>
                    <a:pt x="17610" y="8585"/>
                    <a:pt x="17693" y="8538"/>
                    <a:pt x="17681" y="8442"/>
                  </a:cubicBezTo>
                  <a:cubicBezTo>
                    <a:pt x="17721" y="8442"/>
                    <a:pt x="17702" y="8448"/>
                    <a:pt x="17703" y="8448"/>
                  </a:cubicBezTo>
                  <a:cubicBezTo>
                    <a:pt x="17704" y="8448"/>
                    <a:pt x="17709" y="8446"/>
                    <a:pt x="17729" y="8442"/>
                  </a:cubicBezTo>
                  <a:cubicBezTo>
                    <a:pt x="17738" y="8442"/>
                    <a:pt x="17740" y="8456"/>
                    <a:pt x="17736" y="8467"/>
                  </a:cubicBezTo>
                  <a:lnTo>
                    <a:pt x="17736" y="8467"/>
                  </a:lnTo>
                  <a:cubicBezTo>
                    <a:pt x="17774" y="8402"/>
                    <a:pt x="17750" y="8357"/>
                    <a:pt x="17693" y="8312"/>
                  </a:cubicBezTo>
                  <a:cubicBezTo>
                    <a:pt x="17741" y="8288"/>
                    <a:pt x="17753" y="8240"/>
                    <a:pt x="17741" y="8192"/>
                  </a:cubicBezTo>
                  <a:cubicBezTo>
                    <a:pt x="17750" y="8189"/>
                    <a:pt x="17757" y="8188"/>
                    <a:pt x="17763" y="8188"/>
                  </a:cubicBezTo>
                  <a:cubicBezTo>
                    <a:pt x="17781" y="8188"/>
                    <a:pt x="17785" y="8201"/>
                    <a:pt x="17776" y="8228"/>
                  </a:cubicBezTo>
                  <a:cubicBezTo>
                    <a:pt x="17860" y="8097"/>
                    <a:pt x="17919" y="7942"/>
                    <a:pt x="17991" y="7811"/>
                  </a:cubicBezTo>
                  <a:cubicBezTo>
                    <a:pt x="17979" y="7789"/>
                    <a:pt x="18023" y="7722"/>
                    <a:pt x="18068" y="7664"/>
                  </a:cubicBezTo>
                  <a:lnTo>
                    <a:pt x="18068" y="7664"/>
                  </a:lnTo>
                  <a:cubicBezTo>
                    <a:pt x="18063" y="7673"/>
                    <a:pt x="18065" y="7683"/>
                    <a:pt x="18074" y="7692"/>
                  </a:cubicBezTo>
                  <a:cubicBezTo>
                    <a:pt x="18122" y="7645"/>
                    <a:pt x="18098" y="7585"/>
                    <a:pt x="18157" y="7526"/>
                  </a:cubicBezTo>
                  <a:cubicBezTo>
                    <a:pt x="18074" y="7466"/>
                    <a:pt x="18229" y="7419"/>
                    <a:pt x="18253" y="7335"/>
                  </a:cubicBezTo>
                  <a:cubicBezTo>
                    <a:pt x="18241" y="7335"/>
                    <a:pt x="18229" y="7347"/>
                    <a:pt x="18217" y="7347"/>
                  </a:cubicBezTo>
                  <a:cubicBezTo>
                    <a:pt x="18217" y="7329"/>
                    <a:pt x="18335" y="7248"/>
                    <a:pt x="18380" y="7248"/>
                  </a:cubicBezTo>
                  <a:cubicBezTo>
                    <a:pt x="18394" y="7248"/>
                    <a:pt x="18401" y="7256"/>
                    <a:pt x="18396" y="7276"/>
                  </a:cubicBezTo>
                  <a:cubicBezTo>
                    <a:pt x="18491" y="7192"/>
                    <a:pt x="18372" y="7240"/>
                    <a:pt x="18407" y="7157"/>
                  </a:cubicBezTo>
                  <a:cubicBezTo>
                    <a:pt x="18562" y="7145"/>
                    <a:pt x="18455" y="6990"/>
                    <a:pt x="18586" y="6907"/>
                  </a:cubicBezTo>
                  <a:lnTo>
                    <a:pt x="18586" y="6907"/>
                  </a:lnTo>
                  <a:cubicBezTo>
                    <a:pt x="18586" y="6907"/>
                    <a:pt x="18585" y="6907"/>
                    <a:pt x="18585" y="6907"/>
                  </a:cubicBezTo>
                  <a:cubicBezTo>
                    <a:pt x="18557" y="6907"/>
                    <a:pt x="18789" y="6477"/>
                    <a:pt x="18824" y="6418"/>
                  </a:cubicBezTo>
                  <a:cubicBezTo>
                    <a:pt x="18908" y="6276"/>
                    <a:pt x="19098" y="6061"/>
                    <a:pt x="19074" y="5918"/>
                  </a:cubicBezTo>
                  <a:cubicBezTo>
                    <a:pt x="19122" y="5883"/>
                    <a:pt x="19181" y="5823"/>
                    <a:pt x="19205" y="5740"/>
                  </a:cubicBezTo>
                  <a:cubicBezTo>
                    <a:pt x="19217" y="5633"/>
                    <a:pt x="19324" y="5573"/>
                    <a:pt x="19396" y="5466"/>
                  </a:cubicBezTo>
                  <a:cubicBezTo>
                    <a:pt x="19503" y="5287"/>
                    <a:pt x="19622" y="5109"/>
                    <a:pt x="19670" y="4871"/>
                  </a:cubicBezTo>
                  <a:lnTo>
                    <a:pt x="19670" y="4871"/>
                  </a:lnTo>
                  <a:cubicBezTo>
                    <a:pt x="19644" y="4905"/>
                    <a:pt x="19631" y="4917"/>
                    <a:pt x="19623" y="4917"/>
                  </a:cubicBezTo>
                  <a:cubicBezTo>
                    <a:pt x="19606" y="4917"/>
                    <a:pt x="19623" y="4851"/>
                    <a:pt x="19602" y="4851"/>
                  </a:cubicBezTo>
                  <a:cubicBezTo>
                    <a:pt x="19598" y="4851"/>
                    <a:pt x="19593" y="4853"/>
                    <a:pt x="19586" y="4859"/>
                  </a:cubicBezTo>
                  <a:cubicBezTo>
                    <a:pt x="19598" y="4823"/>
                    <a:pt x="19622" y="4799"/>
                    <a:pt x="19658" y="4787"/>
                  </a:cubicBezTo>
                  <a:lnTo>
                    <a:pt x="19658" y="4787"/>
                  </a:lnTo>
                  <a:cubicBezTo>
                    <a:pt x="19670" y="4811"/>
                    <a:pt x="19670" y="4823"/>
                    <a:pt x="19646" y="4823"/>
                  </a:cubicBezTo>
                  <a:cubicBezTo>
                    <a:pt x="19647" y="4824"/>
                    <a:pt x="19648" y="4825"/>
                    <a:pt x="19650" y="4825"/>
                  </a:cubicBezTo>
                  <a:cubicBezTo>
                    <a:pt x="19711" y="4825"/>
                    <a:pt x="20183" y="4106"/>
                    <a:pt x="20217" y="4037"/>
                  </a:cubicBezTo>
                  <a:lnTo>
                    <a:pt x="20158" y="4037"/>
                  </a:lnTo>
                  <a:cubicBezTo>
                    <a:pt x="20166" y="4029"/>
                    <a:pt x="20231" y="3964"/>
                    <a:pt x="20247" y="3964"/>
                  </a:cubicBezTo>
                  <a:cubicBezTo>
                    <a:pt x="20248" y="3964"/>
                    <a:pt x="20249" y="3964"/>
                    <a:pt x="20250" y="3965"/>
                  </a:cubicBezTo>
                  <a:lnTo>
                    <a:pt x="20250" y="3965"/>
                  </a:lnTo>
                  <a:cubicBezTo>
                    <a:pt x="20252" y="3922"/>
                    <a:pt x="20242" y="3868"/>
                    <a:pt x="20274" y="3868"/>
                  </a:cubicBezTo>
                  <a:cubicBezTo>
                    <a:pt x="20279" y="3868"/>
                    <a:pt x="20283" y="3869"/>
                    <a:pt x="20289" y="3870"/>
                  </a:cubicBezTo>
                  <a:cubicBezTo>
                    <a:pt x="20300" y="3870"/>
                    <a:pt x="20290" y="3931"/>
                    <a:pt x="20298" y="3931"/>
                  </a:cubicBezTo>
                  <a:cubicBezTo>
                    <a:pt x="20299" y="3931"/>
                    <a:pt x="20300" y="3931"/>
                    <a:pt x="20301" y="3930"/>
                  </a:cubicBezTo>
                  <a:cubicBezTo>
                    <a:pt x="20301" y="3918"/>
                    <a:pt x="20312" y="3906"/>
                    <a:pt x="20312" y="3882"/>
                  </a:cubicBezTo>
                  <a:cubicBezTo>
                    <a:pt x="20265" y="3799"/>
                    <a:pt x="20420" y="3728"/>
                    <a:pt x="20455" y="3632"/>
                  </a:cubicBezTo>
                  <a:cubicBezTo>
                    <a:pt x="20443" y="3632"/>
                    <a:pt x="20420" y="3644"/>
                    <a:pt x="20408" y="3644"/>
                  </a:cubicBezTo>
                  <a:cubicBezTo>
                    <a:pt x="20408" y="3623"/>
                    <a:pt x="20447" y="3571"/>
                    <a:pt x="20409" y="3571"/>
                  </a:cubicBezTo>
                  <a:cubicBezTo>
                    <a:pt x="20406" y="3571"/>
                    <a:pt x="20401" y="3572"/>
                    <a:pt x="20396" y="3573"/>
                  </a:cubicBezTo>
                  <a:cubicBezTo>
                    <a:pt x="20584" y="3514"/>
                    <a:pt x="20691" y="3084"/>
                    <a:pt x="20785" y="2924"/>
                  </a:cubicBezTo>
                  <a:lnTo>
                    <a:pt x="20785" y="2924"/>
                  </a:lnTo>
                  <a:cubicBezTo>
                    <a:pt x="20772" y="2942"/>
                    <a:pt x="20752" y="2942"/>
                    <a:pt x="20741" y="2942"/>
                  </a:cubicBezTo>
                  <a:cubicBezTo>
                    <a:pt x="20741" y="2882"/>
                    <a:pt x="20765" y="2858"/>
                    <a:pt x="20824" y="2858"/>
                  </a:cubicBezTo>
                  <a:cubicBezTo>
                    <a:pt x="20934" y="2768"/>
                    <a:pt x="20608" y="2695"/>
                    <a:pt x="20507" y="2695"/>
                  </a:cubicBezTo>
                  <a:cubicBezTo>
                    <a:pt x="20488" y="2695"/>
                    <a:pt x="20477" y="2698"/>
                    <a:pt x="20479" y="2704"/>
                  </a:cubicBezTo>
                  <a:cubicBezTo>
                    <a:pt x="20408" y="2644"/>
                    <a:pt x="20527" y="2680"/>
                    <a:pt x="20372" y="2585"/>
                  </a:cubicBezTo>
                  <a:cubicBezTo>
                    <a:pt x="20265" y="2525"/>
                    <a:pt x="20193" y="2430"/>
                    <a:pt x="20110" y="2346"/>
                  </a:cubicBezTo>
                  <a:cubicBezTo>
                    <a:pt x="20101" y="2364"/>
                    <a:pt x="20093" y="2375"/>
                    <a:pt x="20079" y="2375"/>
                  </a:cubicBezTo>
                  <a:cubicBezTo>
                    <a:pt x="20074" y="2375"/>
                    <a:pt x="20069" y="2373"/>
                    <a:pt x="20062" y="2370"/>
                  </a:cubicBezTo>
                  <a:cubicBezTo>
                    <a:pt x="20051" y="2227"/>
                    <a:pt x="19967" y="2251"/>
                    <a:pt x="19896" y="2096"/>
                  </a:cubicBezTo>
                  <a:cubicBezTo>
                    <a:pt x="19801" y="1846"/>
                    <a:pt x="19705" y="1537"/>
                    <a:pt x="19848" y="1275"/>
                  </a:cubicBezTo>
                  <a:lnTo>
                    <a:pt x="19848" y="1275"/>
                  </a:lnTo>
                  <a:cubicBezTo>
                    <a:pt x="19843" y="1282"/>
                    <a:pt x="19840" y="1285"/>
                    <a:pt x="19837" y="1285"/>
                  </a:cubicBezTo>
                  <a:cubicBezTo>
                    <a:pt x="19826" y="1285"/>
                    <a:pt x="19824" y="1239"/>
                    <a:pt x="19777" y="1239"/>
                  </a:cubicBezTo>
                  <a:cubicBezTo>
                    <a:pt x="19824" y="1203"/>
                    <a:pt x="19920" y="977"/>
                    <a:pt x="19860" y="942"/>
                  </a:cubicBezTo>
                  <a:lnTo>
                    <a:pt x="19860" y="942"/>
                  </a:lnTo>
                  <a:cubicBezTo>
                    <a:pt x="19824" y="989"/>
                    <a:pt x="19729" y="942"/>
                    <a:pt x="19693" y="1001"/>
                  </a:cubicBezTo>
                  <a:cubicBezTo>
                    <a:pt x="19697" y="1005"/>
                    <a:pt x="19694" y="1006"/>
                    <a:pt x="19688" y="1006"/>
                  </a:cubicBezTo>
                  <a:cubicBezTo>
                    <a:pt x="19681" y="1006"/>
                    <a:pt x="19670" y="1005"/>
                    <a:pt x="19658" y="1002"/>
                  </a:cubicBezTo>
                  <a:lnTo>
                    <a:pt x="19658" y="1002"/>
                  </a:lnTo>
                  <a:cubicBezTo>
                    <a:pt x="19658" y="967"/>
                    <a:pt x="19658" y="858"/>
                    <a:pt x="19658" y="858"/>
                  </a:cubicBezTo>
                  <a:cubicBezTo>
                    <a:pt x="19658" y="882"/>
                    <a:pt x="19670" y="882"/>
                    <a:pt x="19681" y="882"/>
                  </a:cubicBezTo>
                  <a:cubicBezTo>
                    <a:pt x="19690" y="847"/>
                    <a:pt x="19738" y="760"/>
                    <a:pt x="19753" y="760"/>
                  </a:cubicBezTo>
                  <a:cubicBezTo>
                    <a:pt x="19758" y="760"/>
                    <a:pt x="19759" y="771"/>
                    <a:pt x="19753" y="799"/>
                  </a:cubicBezTo>
                  <a:cubicBezTo>
                    <a:pt x="19801" y="656"/>
                    <a:pt x="19872" y="525"/>
                    <a:pt x="19920" y="382"/>
                  </a:cubicBezTo>
                  <a:lnTo>
                    <a:pt x="19920" y="382"/>
                  </a:lnTo>
                  <a:cubicBezTo>
                    <a:pt x="19917" y="388"/>
                    <a:pt x="19879" y="390"/>
                    <a:pt x="19823" y="390"/>
                  </a:cubicBezTo>
                  <a:cubicBezTo>
                    <a:pt x="19637" y="390"/>
                    <a:pt x="19245" y="365"/>
                    <a:pt x="19217" y="346"/>
                  </a:cubicBezTo>
                  <a:cubicBezTo>
                    <a:pt x="19191" y="351"/>
                    <a:pt x="19166" y="354"/>
                    <a:pt x="19140" y="354"/>
                  </a:cubicBezTo>
                  <a:cubicBezTo>
                    <a:pt x="18996" y="354"/>
                    <a:pt x="18852" y="286"/>
                    <a:pt x="18700" y="286"/>
                  </a:cubicBezTo>
                  <a:cubicBezTo>
                    <a:pt x="18690" y="286"/>
                    <a:pt x="18680" y="286"/>
                    <a:pt x="18669" y="287"/>
                  </a:cubicBezTo>
                  <a:cubicBezTo>
                    <a:pt x="18586" y="287"/>
                    <a:pt x="18515" y="311"/>
                    <a:pt x="18407" y="334"/>
                  </a:cubicBezTo>
                  <a:lnTo>
                    <a:pt x="18198" y="334"/>
                  </a:lnTo>
                  <a:cubicBezTo>
                    <a:pt x="18187" y="330"/>
                    <a:pt x="18158" y="321"/>
                    <a:pt x="18110" y="311"/>
                  </a:cubicBezTo>
                  <a:cubicBezTo>
                    <a:pt x="18050" y="322"/>
                    <a:pt x="17991" y="334"/>
                    <a:pt x="17931" y="346"/>
                  </a:cubicBezTo>
                  <a:cubicBezTo>
                    <a:pt x="17860" y="346"/>
                    <a:pt x="17800" y="322"/>
                    <a:pt x="17753" y="299"/>
                  </a:cubicBezTo>
                  <a:lnTo>
                    <a:pt x="17753" y="299"/>
                  </a:lnTo>
                  <a:cubicBezTo>
                    <a:pt x="17784" y="322"/>
                    <a:pt x="17784" y="330"/>
                    <a:pt x="17770" y="330"/>
                  </a:cubicBezTo>
                  <a:cubicBezTo>
                    <a:pt x="17742" y="330"/>
                    <a:pt x="17657" y="299"/>
                    <a:pt x="17657" y="299"/>
                  </a:cubicBezTo>
                  <a:cubicBezTo>
                    <a:pt x="17654" y="333"/>
                    <a:pt x="17634" y="344"/>
                    <a:pt x="17606" y="344"/>
                  </a:cubicBezTo>
                  <a:cubicBezTo>
                    <a:pt x="17563" y="344"/>
                    <a:pt x="17499" y="319"/>
                    <a:pt x="17445" y="319"/>
                  </a:cubicBezTo>
                  <a:cubicBezTo>
                    <a:pt x="17401" y="319"/>
                    <a:pt x="17363" y="335"/>
                    <a:pt x="17348" y="394"/>
                  </a:cubicBezTo>
                  <a:cubicBezTo>
                    <a:pt x="17348" y="382"/>
                    <a:pt x="17276" y="382"/>
                    <a:pt x="17241" y="334"/>
                  </a:cubicBezTo>
                  <a:cubicBezTo>
                    <a:pt x="17221" y="354"/>
                    <a:pt x="17188" y="364"/>
                    <a:pt x="17164" y="364"/>
                  </a:cubicBezTo>
                  <a:cubicBezTo>
                    <a:pt x="17129" y="364"/>
                    <a:pt x="17109" y="345"/>
                    <a:pt x="17157" y="311"/>
                  </a:cubicBezTo>
                  <a:lnTo>
                    <a:pt x="17157" y="311"/>
                  </a:lnTo>
                  <a:cubicBezTo>
                    <a:pt x="17098" y="346"/>
                    <a:pt x="17038" y="346"/>
                    <a:pt x="16979" y="382"/>
                  </a:cubicBezTo>
                  <a:cubicBezTo>
                    <a:pt x="16922" y="363"/>
                    <a:pt x="16497" y="293"/>
                    <a:pt x="16319" y="293"/>
                  </a:cubicBezTo>
                  <a:cubicBezTo>
                    <a:pt x="16271" y="293"/>
                    <a:pt x="16241" y="298"/>
                    <a:pt x="16241" y="311"/>
                  </a:cubicBezTo>
                  <a:cubicBezTo>
                    <a:pt x="16217" y="299"/>
                    <a:pt x="16217" y="287"/>
                    <a:pt x="16229" y="263"/>
                  </a:cubicBezTo>
                  <a:lnTo>
                    <a:pt x="16229" y="263"/>
                  </a:lnTo>
                  <a:cubicBezTo>
                    <a:pt x="16220" y="264"/>
                    <a:pt x="16212" y="265"/>
                    <a:pt x="16203" y="265"/>
                  </a:cubicBezTo>
                  <a:cubicBezTo>
                    <a:pt x="16165" y="265"/>
                    <a:pt x="16128" y="253"/>
                    <a:pt x="16092" y="253"/>
                  </a:cubicBezTo>
                  <a:cubicBezTo>
                    <a:pt x="16069" y="253"/>
                    <a:pt x="16047" y="258"/>
                    <a:pt x="16026" y="275"/>
                  </a:cubicBezTo>
                  <a:cubicBezTo>
                    <a:pt x="16014" y="251"/>
                    <a:pt x="15991" y="239"/>
                    <a:pt x="16026" y="215"/>
                  </a:cubicBezTo>
                  <a:cubicBezTo>
                    <a:pt x="15943" y="215"/>
                    <a:pt x="15919" y="263"/>
                    <a:pt x="15907" y="334"/>
                  </a:cubicBezTo>
                  <a:cubicBezTo>
                    <a:pt x="15891" y="324"/>
                    <a:pt x="15875" y="318"/>
                    <a:pt x="15859" y="318"/>
                  </a:cubicBezTo>
                  <a:cubicBezTo>
                    <a:pt x="15839" y="318"/>
                    <a:pt x="15820" y="327"/>
                    <a:pt x="15800" y="346"/>
                  </a:cubicBezTo>
                  <a:cubicBezTo>
                    <a:pt x="15764" y="322"/>
                    <a:pt x="15776" y="311"/>
                    <a:pt x="15812" y="299"/>
                  </a:cubicBezTo>
                  <a:cubicBezTo>
                    <a:pt x="15770" y="295"/>
                    <a:pt x="15729" y="294"/>
                    <a:pt x="15689" y="294"/>
                  </a:cubicBezTo>
                  <a:cubicBezTo>
                    <a:pt x="15590" y="294"/>
                    <a:pt x="15493" y="302"/>
                    <a:pt x="15383" y="311"/>
                  </a:cubicBezTo>
                  <a:cubicBezTo>
                    <a:pt x="15375" y="323"/>
                    <a:pt x="15349" y="328"/>
                    <a:pt x="15315" y="328"/>
                  </a:cubicBezTo>
                  <a:cubicBezTo>
                    <a:pt x="15252" y="328"/>
                    <a:pt x="15160" y="310"/>
                    <a:pt x="15098" y="287"/>
                  </a:cubicBezTo>
                  <a:cubicBezTo>
                    <a:pt x="15082" y="325"/>
                    <a:pt x="15067" y="337"/>
                    <a:pt x="15050" y="337"/>
                  </a:cubicBezTo>
                  <a:cubicBezTo>
                    <a:pt x="15018" y="337"/>
                    <a:pt x="14979" y="296"/>
                    <a:pt x="14922" y="296"/>
                  </a:cubicBezTo>
                  <a:cubicBezTo>
                    <a:pt x="14913" y="296"/>
                    <a:pt x="14904" y="297"/>
                    <a:pt x="14895" y="299"/>
                  </a:cubicBezTo>
                  <a:cubicBezTo>
                    <a:pt x="14907" y="311"/>
                    <a:pt x="14919" y="311"/>
                    <a:pt x="14931" y="322"/>
                  </a:cubicBezTo>
                  <a:cubicBezTo>
                    <a:pt x="14930" y="323"/>
                    <a:pt x="14928" y="323"/>
                    <a:pt x="14926" y="323"/>
                  </a:cubicBezTo>
                  <a:cubicBezTo>
                    <a:pt x="14890" y="323"/>
                    <a:pt x="14720" y="214"/>
                    <a:pt x="14800" y="191"/>
                  </a:cubicBezTo>
                  <a:cubicBezTo>
                    <a:pt x="14781" y="185"/>
                    <a:pt x="14768" y="183"/>
                    <a:pt x="14759" y="183"/>
                  </a:cubicBezTo>
                  <a:cubicBezTo>
                    <a:pt x="14717" y="183"/>
                    <a:pt x="14762" y="241"/>
                    <a:pt x="14693" y="251"/>
                  </a:cubicBezTo>
                  <a:cubicBezTo>
                    <a:pt x="14667" y="207"/>
                    <a:pt x="14642" y="193"/>
                    <a:pt x="14617" y="193"/>
                  </a:cubicBezTo>
                  <a:cubicBezTo>
                    <a:pt x="14578" y="193"/>
                    <a:pt x="14537" y="227"/>
                    <a:pt x="14487" y="227"/>
                  </a:cubicBezTo>
                  <a:cubicBezTo>
                    <a:pt x="14466" y="227"/>
                    <a:pt x="14443" y="221"/>
                    <a:pt x="14419" y="203"/>
                  </a:cubicBezTo>
                  <a:lnTo>
                    <a:pt x="14419" y="203"/>
                  </a:lnTo>
                  <a:cubicBezTo>
                    <a:pt x="14428" y="222"/>
                    <a:pt x="14192" y="247"/>
                    <a:pt x="14054" y="247"/>
                  </a:cubicBezTo>
                  <a:cubicBezTo>
                    <a:pt x="14013" y="247"/>
                    <a:pt x="13980" y="245"/>
                    <a:pt x="13966" y="239"/>
                  </a:cubicBezTo>
                  <a:cubicBezTo>
                    <a:pt x="13906" y="213"/>
                    <a:pt x="13723" y="194"/>
                    <a:pt x="13593" y="194"/>
                  </a:cubicBezTo>
                  <a:cubicBezTo>
                    <a:pt x="13543" y="194"/>
                    <a:pt x="13502" y="197"/>
                    <a:pt x="13478" y="203"/>
                  </a:cubicBezTo>
                  <a:cubicBezTo>
                    <a:pt x="13417" y="225"/>
                    <a:pt x="13354" y="233"/>
                    <a:pt x="13289" y="233"/>
                  </a:cubicBezTo>
                  <a:cubicBezTo>
                    <a:pt x="13087" y="233"/>
                    <a:pt x="12867" y="155"/>
                    <a:pt x="12645" y="155"/>
                  </a:cubicBezTo>
                  <a:cubicBezTo>
                    <a:pt x="12546" y="155"/>
                    <a:pt x="12446" y="170"/>
                    <a:pt x="12347" y="215"/>
                  </a:cubicBezTo>
                  <a:cubicBezTo>
                    <a:pt x="12490" y="227"/>
                    <a:pt x="12311" y="263"/>
                    <a:pt x="12371" y="287"/>
                  </a:cubicBezTo>
                  <a:cubicBezTo>
                    <a:pt x="12365" y="290"/>
                    <a:pt x="12357" y="291"/>
                    <a:pt x="12350" y="291"/>
                  </a:cubicBezTo>
                  <a:cubicBezTo>
                    <a:pt x="12329" y="291"/>
                    <a:pt x="12305" y="280"/>
                    <a:pt x="12288" y="263"/>
                  </a:cubicBezTo>
                  <a:cubicBezTo>
                    <a:pt x="12295" y="249"/>
                    <a:pt x="12302" y="243"/>
                    <a:pt x="12309" y="243"/>
                  </a:cubicBezTo>
                  <a:cubicBezTo>
                    <a:pt x="12314" y="243"/>
                    <a:pt x="12318" y="246"/>
                    <a:pt x="12323" y="251"/>
                  </a:cubicBezTo>
                  <a:cubicBezTo>
                    <a:pt x="12347" y="191"/>
                    <a:pt x="11538" y="120"/>
                    <a:pt x="11454" y="120"/>
                  </a:cubicBezTo>
                  <a:cubicBezTo>
                    <a:pt x="11466" y="132"/>
                    <a:pt x="11478" y="156"/>
                    <a:pt x="11478" y="168"/>
                  </a:cubicBezTo>
                  <a:lnTo>
                    <a:pt x="11407" y="168"/>
                  </a:lnTo>
                  <a:cubicBezTo>
                    <a:pt x="11389" y="141"/>
                    <a:pt x="11384" y="127"/>
                    <a:pt x="11403" y="127"/>
                  </a:cubicBezTo>
                  <a:cubicBezTo>
                    <a:pt x="11410" y="127"/>
                    <a:pt x="11419" y="129"/>
                    <a:pt x="11430" y="132"/>
                  </a:cubicBezTo>
                  <a:cubicBezTo>
                    <a:pt x="11424" y="124"/>
                    <a:pt x="11417" y="120"/>
                    <a:pt x="11408" y="120"/>
                  </a:cubicBezTo>
                  <a:cubicBezTo>
                    <a:pt x="11378" y="120"/>
                    <a:pt x="11338" y="161"/>
                    <a:pt x="11315" y="161"/>
                  </a:cubicBezTo>
                  <a:cubicBezTo>
                    <a:pt x="11308" y="161"/>
                    <a:pt x="11302" y="156"/>
                    <a:pt x="11299" y="144"/>
                  </a:cubicBezTo>
                  <a:cubicBezTo>
                    <a:pt x="11288" y="132"/>
                    <a:pt x="11347" y="96"/>
                    <a:pt x="11347" y="96"/>
                  </a:cubicBezTo>
                  <a:lnTo>
                    <a:pt x="11299" y="96"/>
                  </a:lnTo>
                  <a:cubicBezTo>
                    <a:pt x="11282" y="118"/>
                    <a:pt x="11255" y="126"/>
                    <a:pt x="11223" y="126"/>
                  </a:cubicBezTo>
                  <a:cubicBezTo>
                    <a:pt x="11167" y="126"/>
                    <a:pt x="11098" y="104"/>
                    <a:pt x="11038" y="96"/>
                  </a:cubicBezTo>
                  <a:lnTo>
                    <a:pt x="11038" y="96"/>
                  </a:lnTo>
                  <a:cubicBezTo>
                    <a:pt x="11049" y="108"/>
                    <a:pt x="11061" y="132"/>
                    <a:pt x="11073" y="144"/>
                  </a:cubicBezTo>
                  <a:cubicBezTo>
                    <a:pt x="11050" y="155"/>
                    <a:pt x="10982" y="133"/>
                    <a:pt x="11022" y="176"/>
                  </a:cubicBezTo>
                  <a:lnTo>
                    <a:pt x="11022" y="176"/>
                  </a:lnTo>
                  <a:cubicBezTo>
                    <a:pt x="10960" y="113"/>
                    <a:pt x="10886" y="92"/>
                    <a:pt x="10809" y="92"/>
                  </a:cubicBezTo>
                  <a:cubicBezTo>
                    <a:pt x="10668" y="92"/>
                    <a:pt x="10512" y="160"/>
                    <a:pt x="10381" y="160"/>
                  </a:cubicBezTo>
                  <a:cubicBezTo>
                    <a:pt x="10309" y="160"/>
                    <a:pt x="10245" y="139"/>
                    <a:pt x="10195" y="76"/>
                  </a:cubicBezTo>
                  <a:lnTo>
                    <a:pt x="10195" y="76"/>
                  </a:lnTo>
                  <a:cubicBezTo>
                    <a:pt x="10211" y="106"/>
                    <a:pt x="10016" y="87"/>
                    <a:pt x="10085" y="144"/>
                  </a:cubicBezTo>
                  <a:cubicBezTo>
                    <a:pt x="10025" y="132"/>
                    <a:pt x="10073" y="108"/>
                    <a:pt x="10037" y="84"/>
                  </a:cubicBezTo>
                  <a:lnTo>
                    <a:pt x="10037" y="84"/>
                  </a:lnTo>
                  <a:cubicBezTo>
                    <a:pt x="10008" y="92"/>
                    <a:pt x="9979" y="94"/>
                    <a:pt x="9949" y="94"/>
                  </a:cubicBezTo>
                  <a:cubicBezTo>
                    <a:pt x="9843" y="94"/>
                    <a:pt x="9732" y="59"/>
                    <a:pt x="9621" y="59"/>
                  </a:cubicBezTo>
                  <a:cubicBezTo>
                    <a:pt x="9609" y="59"/>
                    <a:pt x="9597" y="60"/>
                    <a:pt x="9585" y="60"/>
                  </a:cubicBezTo>
                  <a:cubicBezTo>
                    <a:pt x="9597" y="84"/>
                    <a:pt x="9597" y="96"/>
                    <a:pt x="9573" y="108"/>
                  </a:cubicBezTo>
                  <a:cubicBezTo>
                    <a:pt x="9538" y="73"/>
                    <a:pt x="9513" y="62"/>
                    <a:pt x="9492" y="62"/>
                  </a:cubicBezTo>
                  <a:cubicBezTo>
                    <a:pt x="9456" y="62"/>
                    <a:pt x="9432" y="96"/>
                    <a:pt x="9394" y="96"/>
                  </a:cubicBezTo>
                  <a:cubicBezTo>
                    <a:pt x="9278" y="69"/>
                    <a:pt x="9157" y="66"/>
                    <a:pt x="9035" y="66"/>
                  </a:cubicBezTo>
                  <a:cubicBezTo>
                    <a:pt x="8994" y="66"/>
                    <a:pt x="8953" y="66"/>
                    <a:pt x="8912" y="66"/>
                  </a:cubicBezTo>
                  <a:cubicBezTo>
                    <a:pt x="8749" y="66"/>
                    <a:pt x="8585" y="60"/>
                    <a:pt x="8430" y="1"/>
                  </a:cubicBezTo>
                  <a:close/>
                  <a:moveTo>
                    <a:pt x="13951" y="14988"/>
                  </a:moveTo>
                  <a:lnTo>
                    <a:pt x="13951" y="14988"/>
                  </a:lnTo>
                  <a:cubicBezTo>
                    <a:pt x="13948" y="14993"/>
                    <a:pt x="13945" y="14998"/>
                    <a:pt x="13943" y="15003"/>
                  </a:cubicBezTo>
                  <a:cubicBezTo>
                    <a:pt x="13946" y="14997"/>
                    <a:pt x="13949" y="14992"/>
                    <a:pt x="13951" y="14988"/>
                  </a:cubicBezTo>
                  <a:close/>
                  <a:moveTo>
                    <a:pt x="13037" y="15000"/>
                  </a:moveTo>
                  <a:cubicBezTo>
                    <a:pt x="13005" y="15003"/>
                    <a:pt x="12983" y="15008"/>
                    <a:pt x="12978" y="15015"/>
                  </a:cubicBezTo>
                  <a:cubicBezTo>
                    <a:pt x="12998" y="15010"/>
                    <a:pt x="13017" y="15005"/>
                    <a:pt x="13037" y="1500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9"/>
            <p:cNvSpPr/>
            <p:nvPr/>
          </p:nvSpPr>
          <p:spPr>
            <a:xfrm>
              <a:off x="5299750" y="2497175"/>
              <a:ext cx="25" cy="600"/>
            </a:xfrm>
            <a:custGeom>
              <a:rect b="b" l="l" r="r" t="t"/>
              <a:pathLst>
                <a:path extrusionOk="0" h="24" w="1">
                  <a:moveTo>
                    <a:pt x="1" y="24"/>
                  </a:moveTo>
                  <a:cubicBezTo>
                    <a:pt x="1" y="12"/>
                    <a:pt x="1" y="0"/>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1" name="Google Shape;3591;p9"/>
            <p:cNvSpPr/>
            <p:nvPr/>
          </p:nvSpPr>
          <p:spPr>
            <a:xfrm>
              <a:off x="5224450" y="2631000"/>
              <a:ext cx="925" cy="725"/>
            </a:xfrm>
            <a:custGeom>
              <a:rect b="b" l="l" r="r" t="t"/>
              <a:pathLst>
                <a:path extrusionOk="0" h="29" w="37">
                  <a:moveTo>
                    <a:pt x="27" y="0"/>
                  </a:moveTo>
                  <a:cubicBezTo>
                    <a:pt x="18" y="0"/>
                    <a:pt x="9" y="11"/>
                    <a:pt x="1" y="29"/>
                  </a:cubicBezTo>
                  <a:cubicBezTo>
                    <a:pt x="12" y="17"/>
                    <a:pt x="24" y="5"/>
                    <a:pt x="36" y="5"/>
                  </a:cubicBezTo>
                  <a:cubicBezTo>
                    <a:pt x="33" y="2"/>
                    <a:pt x="30" y="0"/>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2" name="Google Shape;3592;p9"/>
            <p:cNvSpPr/>
            <p:nvPr/>
          </p:nvSpPr>
          <p:spPr>
            <a:xfrm>
              <a:off x="5208075" y="2675450"/>
              <a:ext cx="925" cy="1100"/>
            </a:xfrm>
            <a:custGeom>
              <a:rect b="b" l="l" r="r" t="t"/>
              <a:pathLst>
                <a:path extrusionOk="0" h="44" w="37">
                  <a:moveTo>
                    <a:pt x="36" y="1"/>
                  </a:moveTo>
                  <a:cubicBezTo>
                    <a:pt x="24" y="13"/>
                    <a:pt x="13" y="25"/>
                    <a:pt x="1" y="37"/>
                  </a:cubicBezTo>
                  <a:cubicBezTo>
                    <a:pt x="1" y="37"/>
                    <a:pt x="1" y="37"/>
                    <a:pt x="1" y="37"/>
                  </a:cubicBezTo>
                  <a:lnTo>
                    <a:pt x="1" y="37"/>
                  </a:lnTo>
                  <a:cubicBezTo>
                    <a:pt x="5" y="41"/>
                    <a:pt x="7" y="42"/>
                    <a:pt x="9" y="42"/>
                  </a:cubicBezTo>
                  <a:cubicBezTo>
                    <a:pt x="9" y="42"/>
                    <a:pt x="10" y="41"/>
                    <a:pt x="10" y="41"/>
                  </a:cubicBezTo>
                  <a:lnTo>
                    <a:pt x="10" y="41"/>
                  </a:lnTo>
                  <a:cubicBezTo>
                    <a:pt x="14" y="42"/>
                    <a:pt x="17" y="43"/>
                    <a:pt x="21" y="43"/>
                  </a:cubicBezTo>
                  <a:cubicBezTo>
                    <a:pt x="31" y="43"/>
                    <a:pt x="36" y="3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9"/>
            <p:cNvSpPr/>
            <p:nvPr/>
          </p:nvSpPr>
          <p:spPr>
            <a:xfrm>
              <a:off x="5203625" y="2678425"/>
              <a:ext cx="300" cy="1000"/>
            </a:xfrm>
            <a:custGeom>
              <a:rect b="b" l="l" r="r" t="t"/>
              <a:pathLst>
                <a:path extrusionOk="0" h="40" w="12">
                  <a:moveTo>
                    <a:pt x="12" y="1"/>
                  </a:moveTo>
                  <a:lnTo>
                    <a:pt x="12" y="1"/>
                  </a:lnTo>
                  <a:cubicBezTo>
                    <a:pt x="9" y="6"/>
                    <a:pt x="8" y="12"/>
                    <a:pt x="7" y="17"/>
                  </a:cubicBezTo>
                  <a:lnTo>
                    <a:pt x="7" y="17"/>
                  </a:lnTo>
                  <a:cubicBezTo>
                    <a:pt x="10" y="12"/>
                    <a:pt x="12" y="6"/>
                    <a:pt x="12" y="1"/>
                  </a:cubicBezTo>
                  <a:close/>
                  <a:moveTo>
                    <a:pt x="7" y="17"/>
                  </a:moveTo>
                  <a:cubicBezTo>
                    <a:pt x="4" y="23"/>
                    <a:pt x="0" y="30"/>
                    <a:pt x="0" y="37"/>
                  </a:cubicBezTo>
                  <a:cubicBezTo>
                    <a:pt x="2" y="39"/>
                    <a:pt x="4" y="40"/>
                    <a:pt x="5" y="40"/>
                  </a:cubicBezTo>
                  <a:cubicBezTo>
                    <a:pt x="7" y="40"/>
                    <a:pt x="5" y="30"/>
                    <a:pt x="7" y="1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9"/>
            <p:cNvSpPr/>
            <p:nvPr/>
          </p:nvSpPr>
          <p:spPr>
            <a:xfrm>
              <a:off x="5211650" y="2667575"/>
              <a:ext cx="1325" cy="1775"/>
            </a:xfrm>
            <a:custGeom>
              <a:rect b="b" l="l" r="r" t="t"/>
              <a:pathLst>
                <a:path extrusionOk="0" h="71" w="53">
                  <a:moveTo>
                    <a:pt x="42" y="0"/>
                  </a:moveTo>
                  <a:cubicBezTo>
                    <a:pt x="38" y="0"/>
                    <a:pt x="32" y="8"/>
                    <a:pt x="24" y="30"/>
                  </a:cubicBezTo>
                  <a:cubicBezTo>
                    <a:pt x="1" y="42"/>
                    <a:pt x="48" y="66"/>
                    <a:pt x="36" y="66"/>
                  </a:cubicBezTo>
                  <a:cubicBezTo>
                    <a:pt x="37" y="69"/>
                    <a:pt x="39" y="71"/>
                    <a:pt x="40" y="71"/>
                  </a:cubicBezTo>
                  <a:cubicBezTo>
                    <a:pt x="47" y="71"/>
                    <a:pt x="53" y="0"/>
                    <a:pt x="4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5" name="Google Shape;3595;p9"/>
            <p:cNvSpPr/>
            <p:nvPr/>
          </p:nvSpPr>
          <p:spPr>
            <a:xfrm>
              <a:off x="5228325" y="2630800"/>
              <a:ext cx="1500" cy="1225"/>
            </a:xfrm>
            <a:custGeom>
              <a:rect b="b" l="l" r="r" t="t"/>
              <a:pathLst>
                <a:path extrusionOk="0" h="49" w="60">
                  <a:moveTo>
                    <a:pt x="0" y="1"/>
                  </a:moveTo>
                  <a:cubicBezTo>
                    <a:pt x="0" y="37"/>
                    <a:pt x="24" y="25"/>
                    <a:pt x="60" y="49"/>
                  </a:cubicBezTo>
                  <a:cubicBezTo>
                    <a:pt x="36" y="25"/>
                    <a:pt x="24"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6" name="Google Shape;3596;p9"/>
            <p:cNvSpPr/>
            <p:nvPr/>
          </p:nvSpPr>
          <p:spPr>
            <a:xfrm>
              <a:off x="5322375" y="2385550"/>
              <a:ext cx="925" cy="900"/>
            </a:xfrm>
            <a:custGeom>
              <a:rect b="b" l="l" r="r" t="t"/>
              <a:pathLst>
                <a:path extrusionOk="0" h="36" w="37">
                  <a:moveTo>
                    <a:pt x="36" y="0"/>
                  </a:moveTo>
                  <a:lnTo>
                    <a:pt x="36" y="0"/>
                  </a:lnTo>
                  <a:cubicBezTo>
                    <a:pt x="1" y="12"/>
                    <a:pt x="13" y="24"/>
                    <a:pt x="13" y="36"/>
                  </a:cubicBezTo>
                  <a:cubicBezTo>
                    <a:pt x="13" y="24"/>
                    <a:pt x="24" y="12"/>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9"/>
            <p:cNvSpPr/>
            <p:nvPr/>
          </p:nvSpPr>
          <p:spPr>
            <a:xfrm>
              <a:off x="5322075" y="2383050"/>
              <a:ext cx="1150" cy="1050"/>
            </a:xfrm>
            <a:custGeom>
              <a:rect b="b" l="l" r="r" t="t"/>
              <a:pathLst>
                <a:path extrusionOk="0" h="42" w="46">
                  <a:moveTo>
                    <a:pt x="16" y="0"/>
                  </a:moveTo>
                  <a:cubicBezTo>
                    <a:pt x="10" y="0"/>
                    <a:pt x="7" y="9"/>
                    <a:pt x="1" y="29"/>
                  </a:cubicBezTo>
                  <a:cubicBezTo>
                    <a:pt x="15" y="29"/>
                    <a:pt x="34" y="42"/>
                    <a:pt x="41" y="42"/>
                  </a:cubicBezTo>
                  <a:cubicBezTo>
                    <a:pt x="46" y="42"/>
                    <a:pt x="46" y="36"/>
                    <a:pt x="36" y="17"/>
                  </a:cubicBezTo>
                  <a:cubicBezTo>
                    <a:pt x="26" y="6"/>
                    <a:pt x="20"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9"/>
            <p:cNvSpPr/>
            <p:nvPr/>
          </p:nvSpPr>
          <p:spPr>
            <a:xfrm>
              <a:off x="5276550" y="2535275"/>
              <a:ext cx="900" cy="900"/>
            </a:xfrm>
            <a:custGeom>
              <a:rect b="b" l="l" r="r" t="t"/>
              <a:pathLst>
                <a:path extrusionOk="0" h="36" w="36">
                  <a:moveTo>
                    <a:pt x="36" y="0"/>
                  </a:moveTo>
                  <a:cubicBezTo>
                    <a:pt x="12" y="12"/>
                    <a:pt x="0" y="24"/>
                    <a:pt x="0" y="36"/>
                  </a:cubicBezTo>
                  <a:cubicBezTo>
                    <a:pt x="12" y="24"/>
                    <a:pt x="24" y="12"/>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9"/>
            <p:cNvSpPr/>
            <p:nvPr/>
          </p:nvSpPr>
          <p:spPr>
            <a:xfrm>
              <a:off x="5291725" y="2506400"/>
              <a:ext cx="1850" cy="1800"/>
            </a:xfrm>
            <a:custGeom>
              <a:rect b="b" l="l" r="r" t="t"/>
              <a:pathLst>
                <a:path extrusionOk="0" h="72" w="74">
                  <a:moveTo>
                    <a:pt x="36" y="0"/>
                  </a:moveTo>
                  <a:lnTo>
                    <a:pt x="36" y="0"/>
                  </a:lnTo>
                  <a:cubicBezTo>
                    <a:pt x="28" y="16"/>
                    <a:pt x="26" y="31"/>
                    <a:pt x="18" y="47"/>
                  </a:cubicBezTo>
                  <a:lnTo>
                    <a:pt x="18" y="47"/>
                  </a:lnTo>
                  <a:cubicBezTo>
                    <a:pt x="44" y="19"/>
                    <a:pt x="74" y="10"/>
                    <a:pt x="36" y="0"/>
                  </a:cubicBezTo>
                  <a:close/>
                  <a:moveTo>
                    <a:pt x="18" y="47"/>
                  </a:moveTo>
                  <a:cubicBezTo>
                    <a:pt x="11" y="54"/>
                    <a:pt x="5" y="62"/>
                    <a:pt x="0" y="72"/>
                  </a:cubicBezTo>
                  <a:cubicBezTo>
                    <a:pt x="9" y="63"/>
                    <a:pt x="14" y="55"/>
                    <a:pt x="18" y="4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9"/>
            <p:cNvSpPr/>
            <p:nvPr/>
          </p:nvSpPr>
          <p:spPr>
            <a:xfrm>
              <a:off x="4950300" y="2669800"/>
              <a:ext cx="325" cy="1225"/>
            </a:xfrm>
            <a:custGeom>
              <a:rect b="b" l="l" r="r" t="t"/>
              <a:pathLst>
                <a:path extrusionOk="0" h="49" w="13">
                  <a:moveTo>
                    <a:pt x="1" y="1"/>
                  </a:moveTo>
                  <a:cubicBezTo>
                    <a:pt x="1" y="13"/>
                    <a:pt x="1" y="36"/>
                    <a:pt x="1" y="48"/>
                  </a:cubicBezTo>
                  <a:cubicBezTo>
                    <a:pt x="13" y="24"/>
                    <a:pt x="1"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9"/>
            <p:cNvSpPr/>
            <p:nvPr/>
          </p:nvSpPr>
          <p:spPr>
            <a:xfrm>
              <a:off x="4947325" y="2672150"/>
              <a:ext cx="2125" cy="3625"/>
            </a:xfrm>
            <a:custGeom>
              <a:rect b="b" l="l" r="r" t="t"/>
              <a:pathLst>
                <a:path extrusionOk="0" h="145" w="85">
                  <a:moveTo>
                    <a:pt x="52" y="0"/>
                  </a:moveTo>
                  <a:cubicBezTo>
                    <a:pt x="28" y="0"/>
                    <a:pt x="47" y="98"/>
                    <a:pt x="1" y="145"/>
                  </a:cubicBezTo>
                  <a:cubicBezTo>
                    <a:pt x="25" y="145"/>
                    <a:pt x="72" y="38"/>
                    <a:pt x="84" y="26"/>
                  </a:cubicBezTo>
                  <a:cubicBezTo>
                    <a:pt x="69" y="8"/>
                    <a:pt x="59" y="0"/>
                    <a:pt x="5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2" name="Google Shape;3602;p9"/>
            <p:cNvSpPr/>
            <p:nvPr/>
          </p:nvSpPr>
          <p:spPr>
            <a:xfrm>
              <a:off x="4943250" y="2676650"/>
              <a:ext cx="525" cy="900"/>
            </a:xfrm>
            <a:custGeom>
              <a:rect b="b" l="l" r="r" t="t"/>
              <a:pathLst>
                <a:path extrusionOk="0" h="36" w="21">
                  <a:moveTo>
                    <a:pt x="21" y="0"/>
                  </a:moveTo>
                  <a:cubicBezTo>
                    <a:pt x="19" y="0"/>
                    <a:pt x="17" y="2"/>
                    <a:pt x="15" y="5"/>
                  </a:cubicBezTo>
                  <a:lnTo>
                    <a:pt x="15" y="5"/>
                  </a:lnTo>
                  <a:cubicBezTo>
                    <a:pt x="4" y="15"/>
                    <a:pt x="1" y="35"/>
                    <a:pt x="4" y="35"/>
                  </a:cubicBezTo>
                  <a:cubicBezTo>
                    <a:pt x="7" y="35"/>
                    <a:pt x="12" y="26"/>
                    <a:pt x="21" y="0"/>
                  </a:cubicBezTo>
                  <a:lnTo>
                    <a:pt x="21" y="0"/>
                  </a:lnTo>
                  <a:cubicBezTo>
                    <a:pt x="21" y="0"/>
                    <a:pt x="21"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3" name="Google Shape;3603;p9"/>
            <p:cNvSpPr/>
            <p:nvPr/>
          </p:nvSpPr>
          <p:spPr>
            <a:xfrm>
              <a:off x="4943175" y="2676450"/>
              <a:ext cx="400" cy="275"/>
            </a:xfrm>
            <a:custGeom>
              <a:rect b="b" l="l" r="r" t="t"/>
              <a:pathLst>
                <a:path extrusionOk="0" h="11" w="16">
                  <a:moveTo>
                    <a:pt x="13" y="0"/>
                  </a:moveTo>
                  <a:cubicBezTo>
                    <a:pt x="10" y="0"/>
                    <a:pt x="0" y="11"/>
                    <a:pt x="5" y="11"/>
                  </a:cubicBezTo>
                  <a:cubicBezTo>
                    <a:pt x="6" y="11"/>
                    <a:pt x="8" y="10"/>
                    <a:pt x="12" y="8"/>
                  </a:cubicBezTo>
                  <a:cubicBezTo>
                    <a:pt x="15" y="2"/>
                    <a:pt x="15"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9"/>
            <p:cNvSpPr/>
            <p:nvPr/>
          </p:nvSpPr>
          <p:spPr>
            <a:xfrm>
              <a:off x="4941225" y="2678775"/>
              <a:ext cx="1200" cy="1000"/>
            </a:xfrm>
            <a:custGeom>
              <a:rect b="b" l="l" r="r" t="t"/>
              <a:pathLst>
                <a:path extrusionOk="0" h="40" w="48">
                  <a:moveTo>
                    <a:pt x="7" y="11"/>
                  </a:moveTo>
                  <a:lnTo>
                    <a:pt x="7" y="11"/>
                  </a:lnTo>
                  <a:cubicBezTo>
                    <a:pt x="2" y="25"/>
                    <a:pt x="1" y="30"/>
                    <a:pt x="1" y="30"/>
                  </a:cubicBezTo>
                  <a:cubicBezTo>
                    <a:pt x="2" y="30"/>
                    <a:pt x="7" y="18"/>
                    <a:pt x="7" y="11"/>
                  </a:cubicBezTo>
                  <a:close/>
                  <a:moveTo>
                    <a:pt x="32" y="0"/>
                  </a:moveTo>
                  <a:cubicBezTo>
                    <a:pt x="21" y="0"/>
                    <a:pt x="7" y="11"/>
                    <a:pt x="7" y="11"/>
                  </a:cubicBezTo>
                  <a:cubicBezTo>
                    <a:pt x="7" y="28"/>
                    <a:pt x="7" y="39"/>
                    <a:pt x="21" y="39"/>
                  </a:cubicBezTo>
                  <a:cubicBezTo>
                    <a:pt x="26" y="39"/>
                    <a:pt x="33" y="38"/>
                    <a:pt x="42" y="35"/>
                  </a:cubicBezTo>
                  <a:cubicBezTo>
                    <a:pt x="48" y="7"/>
                    <a:pt x="41"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9"/>
            <p:cNvSpPr/>
            <p:nvPr/>
          </p:nvSpPr>
          <p:spPr>
            <a:xfrm>
              <a:off x="4942275" y="2680225"/>
              <a:ext cx="325" cy="625"/>
            </a:xfrm>
            <a:custGeom>
              <a:rect b="b" l="l" r="r" t="t"/>
              <a:pathLst>
                <a:path extrusionOk="0" h="25" w="13">
                  <a:moveTo>
                    <a:pt x="12" y="0"/>
                  </a:moveTo>
                  <a:cubicBezTo>
                    <a:pt x="12" y="0"/>
                    <a:pt x="0" y="12"/>
                    <a:pt x="12" y="24"/>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9"/>
            <p:cNvSpPr/>
            <p:nvPr/>
          </p:nvSpPr>
          <p:spPr>
            <a:xfrm>
              <a:off x="4942400" y="2679325"/>
              <a:ext cx="500" cy="975"/>
            </a:xfrm>
            <a:custGeom>
              <a:rect b="b" l="l" r="r" t="t"/>
              <a:pathLst>
                <a:path extrusionOk="0" h="39" w="20">
                  <a:moveTo>
                    <a:pt x="19" y="1"/>
                  </a:moveTo>
                  <a:cubicBezTo>
                    <a:pt x="19" y="1"/>
                    <a:pt x="0" y="38"/>
                    <a:pt x="13" y="38"/>
                  </a:cubicBezTo>
                  <a:cubicBezTo>
                    <a:pt x="14" y="38"/>
                    <a:pt x="17" y="38"/>
                    <a:pt x="19" y="36"/>
                  </a:cubicBezTo>
                  <a:cubicBezTo>
                    <a:pt x="19" y="29"/>
                    <a:pt x="19"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9"/>
            <p:cNvSpPr/>
            <p:nvPr/>
          </p:nvSpPr>
          <p:spPr>
            <a:xfrm>
              <a:off x="4943175" y="2677750"/>
              <a:ext cx="1400" cy="1300"/>
            </a:xfrm>
            <a:custGeom>
              <a:rect b="b" l="l" r="r" t="t"/>
              <a:pathLst>
                <a:path extrusionOk="0" h="52" w="56">
                  <a:moveTo>
                    <a:pt x="42" y="1"/>
                  </a:moveTo>
                  <a:cubicBezTo>
                    <a:pt x="32" y="1"/>
                    <a:pt x="16" y="13"/>
                    <a:pt x="0" y="40"/>
                  </a:cubicBezTo>
                  <a:cubicBezTo>
                    <a:pt x="12" y="34"/>
                    <a:pt x="21" y="28"/>
                    <a:pt x="27" y="28"/>
                  </a:cubicBezTo>
                  <a:cubicBezTo>
                    <a:pt x="33" y="28"/>
                    <a:pt x="36" y="34"/>
                    <a:pt x="36" y="52"/>
                  </a:cubicBezTo>
                  <a:cubicBezTo>
                    <a:pt x="55" y="19"/>
                    <a:pt x="54" y="1"/>
                    <a:pt x="4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9"/>
            <p:cNvSpPr/>
            <p:nvPr/>
          </p:nvSpPr>
          <p:spPr>
            <a:xfrm>
              <a:off x="4948225" y="2675450"/>
              <a:ext cx="925" cy="1225"/>
            </a:xfrm>
            <a:custGeom>
              <a:rect b="b" l="l" r="r" t="t"/>
              <a:pathLst>
                <a:path extrusionOk="0" h="49" w="37">
                  <a:moveTo>
                    <a:pt x="24" y="1"/>
                  </a:moveTo>
                  <a:cubicBezTo>
                    <a:pt x="12" y="13"/>
                    <a:pt x="1" y="25"/>
                    <a:pt x="1" y="48"/>
                  </a:cubicBezTo>
                  <a:cubicBezTo>
                    <a:pt x="36" y="37"/>
                    <a:pt x="12" y="25"/>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9"/>
            <p:cNvSpPr/>
            <p:nvPr/>
          </p:nvSpPr>
          <p:spPr>
            <a:xfrm>
              <a:off x="4939000" y="2683500"/>
              <a:ext cx="1250" cy="1200"/>
            </a:xfrm>
            <a:custGeom>
              <a:rect b="b" l="l" r="r" t="t"/>
              <a:pathLst>
                <a:path extrusionOk="0" h="48" w="50">
                  <a:moveTo>
                    <a:pt x="48" y="0"/>
                  </a:moveTo>
                  <a:cubicBezTo>
                    <a:pt x="24" y="12"/>
                    <a:pt x="12" y="24"/>
                    <a:pt x="0" y="24"/>
                  </a:cubicBezTo>
                  <a:cubicBezTo>
                    <a:pt x="18" y="41"/>
                    <a:pt x="28" y="48"/>
                    <a:pt x="34" y="48"/>
                  </a:cubicBezTo>
                  <a:cubicBezTo>
                    <a:pt x="49" y="48"/>
                    <a:pt x="40" y="9"/>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0" name="Google Shape;3610;p9"/>
            <p:cNvSpPr/>
            <p:nvPr/>
          </p:nvSpPr>
          <p:spPr>
            <a:xfrm>
              <a:off x="4939900" y="2684400"/>
              <a:ext cx="600" cy="900"/>
            </a:xfrm>
            <a:custGeom>
              <a:rect b="b" l="l" r="r" t="t"/>
              <a:pathLst>
                <a:path extrusionOk="0" h="36" w="24">
                  <a:moveTo>
                    <a:pt x="0" y="0"/>
                  </a:moveTo>
                  <a:lnTo>
                    <a:pt x="0" y="36"/>
                  </a:lnTo>
                  <a:cubicBezTo>
                    <a:pt x="24"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1" name="Google Shape;3611;p9"/>
            <p:cNvSpPr/>
            <p:nvPr/>
          </p:nvSpPr>
          <p:spPr>
            <a:xfrm>
              <a:off x="4943475" y="2679625"/>
              <a:ext cx="300" cy="2400"/>
            </a:xfrm>
            <a:custGeom>
              <a:rect b="b" l="l" r="r" t="t"/>
              <a:pathLst>
                <a:path extrusionOk="0" h="96" w="12">
                  <a:moveTo>
                    <a:pt x="12" y="1"/>
                  </a:moveTo>
                  <a:lnTo>
                    <a:pt x="12" y="1"/>
                  </a:lnTo>
                  <a:cubicBezTo>
                    <a:pt x="12" y="36"/>
                    <a:pt x="0" y="60"/>
                    <a:pt x="0" y="96"/>
                  </a:cubicBezTo>
                  <a:cubicBezTo>
                    <a:pt x="12" y="60"/>
                    <a:pt x="12" y="36"/>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9"/>
            <p:cNvSpPr/>
            <p:nvPr/>
          </p:nvSpPr>
          <p:spPr>
            <a:xfrm>
              <a:off x="4936650" y="2686700"/>
              <a:ext cx="600" cy="1075"/>
            </a:xfrm>
            <a:custGeom>
              <a:rect b="b" l="l" r="r" t="t"/>
              <a:pathLst>
                <a:path extrusionOk="0" h="43" w="24">
                  <a:moveTo>
                    <a:pt x="1" y="0"/>
                  </a:moveTo>
                  <a:lnTo>
                    <a:pt x="1" y="0"/>
                  </a:lnTo>
                  <a:cubicBezTo>
                    <a:pt x="0" y="0"/>
                    <a:pt x="3" y="7"/>
                    <a:pt x="11" y="27"/>
                  </a:cubicBezTo>
                  <a:cubicBezTo>
                    <a:pt x="18" y="38"/>
                    <a:pt x="21" y="42"/>
                    <a:pt x="21" y="42"/>
                  </a:cubicBezTo>
                  <a:cubicBezTo>
                    <a:pt x="23" y="42"/>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9"/>
            <p:cNvSpPr/>
            <p:nvPr/>
          </p:nvSpPr>
          <p:spPr>
            <a:xfrm>
              <a:off x="4934825" y="2689050"/>
              <a:ext cx="1225" cy="2200"/>
            </a:xfrm>
            <a:custGeom>
              <a:rect b="b" l="l" r="r" t="t"/>
              <a:pathLst>
                <a:path extrusionOk="0" h="88" w="49">
                  <a:moveTo>
                    <a:pt x="27" y="1"/>
                  </a:moveTo>
                  <a:cubicBezTo>
                    <a:pt x="8" y="1"/>
                    <a:pt x="1" y="79"/>
                    <a:pt x="1" y="88"/>
                  </a:cubicBezTo>
                  <a:cubicBezTo>
                    <a:pt x="13" y="64"/>
                    <a:pt x="25" y="40"/>
                    <a:pt x="48" y="28"/>
                  </a:cubicBezTo>
                  <a:cubicBezTo>
                    <a:pt x="40" y="8"/>
                    <a:pt x="33"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9"/>
            <p:cNvSpPr/>
            <p:nvPr/>
          </p:nvSpPr>
          <p:spPr>
            <a:xfrm>
              <a:off x="4937800" y="2686725"/>
              <a:ext cx="1050" cy="375"/>
            </a:xfrm>
            <a:custGeom>
              <a:rect b="b" l="l" r="r" t="t"/>
              <a:pathLst>
                <a:path extrusionOk="0" h="15" w="42">
                  <a:moveTo>
                    <a:pt x="34" y="0"/>
                  </a:moveTo>
                  <a:cubicBezTo>
                    <a:pt x="29" y="0"/>
                    <a:pt x="16" y="4"/>
                    <a:pt x="1" y="14"/>
                  </a:cubicBezTo>
                  <a:cubicBezTo>
                    <a:pt x="35" y="7"/>
                    <a:pt x="42"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5" name="Google Shape;3615;p9"/>
            <p:cNvSpPr/>
            <p:nvPr/>
          </p:nvSpPr>
          <p:spPr>
            <a:xfrm>
              <a:off x="4938300" y="2687075"/>
              <a:ext cx="425" cy="875"/>
            </a:xfrm>
            <a:custGeom>
              <a:rect b="b" l="l" r="r" t="t"/>
              <a:pathLst>
                <a:path extrusionOk="0" h="35" w="17">
                  <a:moveTo>
                    <a:pt x="17" y="0"/>
                  </a:moveTo>
                  <a:lnTo>
                    <a:pt x="17" y="0"/>
                  </a:lnTo>
                  <a:cubicBezTo>
                    <a:pt x="4" y="26"/>
                    <a:pt x="0" y="35"/>
                    <a:pt x="1" y="35"/>
                  </a:cubicBezTo>
                  <a:cubicBezTo>
                    <a:pt x="2" y="35"/>
                    <a:pt x="17" y="8"/>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6" name="Google Shape;3616;p9"/>
            <p:cNvSpPr/>
            <p:nvPr/>
          </p:nvSpPr>
          <p:spPr>
            <a:xfrm>
              <a:off x="4941800" y="2683500"/>
              <a:ext cx="1100" cy="1500"/>
            </a:xfrm>
            <a:custGeom>
              <a:rect b="b" l="l" r="r" t="t"/>
              <a:pathLst>
                <a:path extrusionOk="0" h="60" w="44">
                  <a:moveTo>
                    <a:pt x="7" y="0"/>
                  </a:moveTo>
                  <a:cubicBezTo>
                    <a:pt x="7" y="19"/>
                    <a:pt x="0" y="59"/>
                    <a:pt x="20" y="59"/>
                  </a:cubicBezTo>
                  <a:cubicBezTo>
                    <a:pt x="25" y="59"/>
                    <a:pt x="33" y="56"/>
                    <a:pt x="43" y="48"/>
                  </a:cubicBezTo>
                  <a:cubicBezTo>
                    <a:pt x="31" y="24"/>
                    <a:pt x="7" y="48"/>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9"/>
            <p:cNvSpPr/>
            <p:nvPr/>
          </p:nvSpPr>
          <p:spPr>
            <a:xfrm>
              <a:off x="4940200" y="2685575"/>
              <a:ext cx="900" cy="1225"/>
            </a:xfrm>
            <a:custGeom>
              <a:rect b="b" l="l" r="r" t="t"/>
              <a:pathLst>
                <a:path extrusionOk="0" h="49" w="36">
                  <a:moveTo>
                    <a:pt x="0" y="1"/>
                  </a:moveTo>
                  <a:cubicBezTo>
                    <a:pt x="0" y="13"/>
                    <a:pt x="0" y="36"/>
                    <a:pt x="0" y="48"/>
                  </a:cubicBezTo>
                  <a:cubicBezTo>
                    <a:pt x="36" y="24"/>
                    <a:pt x="0" y="2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9"/>
            <p:cNvSpPr/>
            <p:nvPr/>
          </p:nvSpPr>
          <p:spPr>
            <a:xfrm>
              <a:off x="4939925" y="2686775"/>
              <a:ext cx="300" cy="500"/>
            </a:xfrm>
            <a:custGeom>
              <a:rect b="b" l="l" r="r" t="t"/>
              <a:pathLst>
                <a:path extrusionOk="0" h="20" w="12">
                  <a:moveTo>
                    <a:pt x="11" y="0"/>
                  </a:moveTo>
                  <a:cubicBezTo>
                    <a:pt x="4" y="8"/>
                    <a:pt x="1" y="19"/>
                    <a:pt x="3" y="19"/>
                  </a:cubicBezTo>
                  <a:cubicBezTo>
                    <a:pt x="4" y="19"/>
                    <a:pt x="6" y="14"/>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9" name="Google Shape;3619;p9"/>
            <p:cNvSpPr/>
            <p:nvPr/>
          </p:nvSpPr>
          <p:spPr>
            <a:xfrm>
              <a:off x="4936025" y="2690675"/>
              <a:ext cx="1300" cy="1775"/>
            </a:xfrm>
            <a:custGeom>
              <a:rect b="b" l="l" r="r" t="t"/>
              <a:pathLst>
                <a:path extrusionOk="0" h="71" w="52">
                  <a:moveTo>
                    <a:pt x="40" y="0"/>
                  </a:moveTo>
                  <a:cubicBezTo>
                    <a:pt x="34" y="0"/>
                    <a:pt x="23" y="5"/>
                    <a:pt x="17" y="8"/>
                  </a:cubicBezTo>
                  <a:lnTo>
                    <a:pt x="17" y="8"/>
                  </a:lnTo>
                  <a:cubicBezTo>
                    <a:pt x="18" y="6"/>
                    <a:pt x="18" y="4"/>
                    <a:pt x="17" y="4"/>
                  </a:cubicBezTo>
                  <a:lnTo>
                    <a:pt x="17" y="4"/>
                  </a:lnTo>
                  <a:cubicBezTo>
                    <a:pt x="16" y="4"/>
                    <a:pt x="15" y="6"/>
                    <a:pt x="12" y="11"/>
                  </a:cubicBezTo>
                  <a:cubicBezTo>
                    <a:pt x="0" y="35"/>
                    <a:pt x="0" y="59"/>
                    <a:pt x="0" y="71"/>
                  </a:cubicBezTo>
                  <a:cubicBezTo>
                    <a:pt x="51" y="14"/>
                    <a:pt x="51" y="0"/>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0" name="Google Shape;3620;p9"/>
            <p:cNvSpPr/>
            <p:nvPr/>
          </p:nvSpPr>
          <p:spPr>
            <a:xfrm>
              <a:off x="4937500" y="2689150"/>
              <a:ext cx="325" cy="25"/>
            </a:xfrm>
            <a:custGeom>
              <a:rect b="b" l="l" r="r" t="t"/>
              <a:pathLst>
                <a:path extrusionOk="0" h="1" w="13">
                  <a:moveTo>
                    <a:pt x="1" y="1"/>
                  </a:moveTo>
                  <a:lnTo>
                    <a:pt x="1" y="1"/>
                  </a:lnTo>
                  <a:cubicBezTo>
                    <a:pt x="1"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9"/>
            <p:cNvSpPr/>
            <p:nvPr/>
          </p:nvSpPr>
          <p:spPr>
            <a:xfrm>
              <a:off x="4933050" y="2697200"/>
              <a:ext cx="325" cy="0"/>
            </a:xfrm>
            <a:custGeom>
              <a:rect b="b" l="l" r="r" t="t"/>
              <a:pathLst>
                <a:path extrusionOk="0" h="120000" w="13">
                  <a:moveTo>
                    <a:pt x="12" y="0"/>
                  </a:moveTo>
                  <a:cubicBezTo>
                    <a:pt x="12" y="0"/>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9"/>
            <p:cNvSpPr/>
            <p:nvPr/>
          </p:nvSpPr>
          <p:spPr>
            <a:xfrm>
              <a:off x="4937200" y="2690250"/>
              <a:ext cx="550" cy="800"/>
            </a:xfrm>
            <a:custGeom>
              <a:rect b="b" l="l" r="r" t="t"/>
              <a:pathLst>
                <a:path extrusionOk="0" h="32" w="22">
                  <a:moveTo>
                    <a:pt x="17" y="0"/>
                  </a:moveTo>
                  <a:lnTo>
                    <a:pt x="17" y="0"/>
                  </a:lnTo>
                  <a:cubicBezTo>
                    <a:pt x="13" y="0"/>
                    <a:pt x="6" y="8"/>
                    <a:pt x="1" y="28"/>
                  </a:cubicBezTo>
                  <a:cubicBezTo>
                    <a:pt x="3" y="25"/>
                    <a:pt x="5" y="25"/>
                    <a:pt x="6" y="25"/>
                  </a:cubicBezTo>
                  <a:lnTo>
                    <a:pt x="6" y="25"/>
                  </a:lnTo>
                  <a:cubicBezTo>
                    <a:pt x="6" y="25"/>
                    <a:pt x="6" y="25"/>
                    <a:pt x="6" y="25"/>
                  </a:cubicBezTo>
                  <a:lnTo>
                    <a:pt x="6" y="25"/>
                  </a:lnTo>
                  <a:cubicBezTo>
                    <a:pt x="22" y="12"/>
                    <a:pt x="22" y="0"/>
                    <a:pt x="17" y="0"/>
                  </a:cubicBezTo>
                  <a:close/>
                  <a:moveTo>
                    <a:pt x="6" y="25"/>
                  </a:moveTo>
                  <a:lnTo>
                    <a:pt x="6" y="25"/>
                  </a:lnTo>
                  <a:cubicBezTo>
                    <a:pt x="4" y="26"/>
                    <a:pt x="3" y="27"/>
                    <a:pt x="1" y="28"/>
                  </a:cubicBezTo>
                  <a:cubicBezTo>
                    <a:pt x="1" y="30"/>
                    <a:pt x="2" y="31"/>
                    <a:pt x="2" y="31"/>
                  </a:cubicBezTo>
                  <a:cubicBezTo>
                    <a:pt x="4" y="31"/>
                    <a:pt x="8" y="25"/>
                    <a:pt x="6"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3" name="Google Shape;3623;p9"/>
            <p:cNvSpPr/>
            <p:nvPr/>
          </p:nvSpPr>
          <p:spPr>
            <a:xfrm>
              <a:off x="4934225" y="2693325"/>
              <a:ext cx="925" cy="325"/>
            </a:xfrm>
            <a:custGeom>
              <a:rect b="b" l="l" r="r" t="t"/>
              <a:pathLst>
                <a:path extrusionOk="0" h="13" w="37">
                  <a:moveTo>
                    <a:pt x="37" y="0"/>
                  </a:moveTo>
                  <a:cubicBezTo>
                    <a:pt x="25" y="0"/>
                    <a:pt x="1" y="12"/>
                    <a:pt x="1" y="12"/>
                  </a:cubicBezTo>
                  <a:cubicBezTo>
                    <a:pt x="13" y="12"/>
                    <a:pt x="25"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4" name="Google Shape;3624;p9"/>
            <p:cNvSpPr/>
            <p:nvPr/>
          </p:nvSpPr>
          <p:spPr>
            <a:xfrm>
              <a:off x="4937200" y="2689150"/>
              <a:ext cx="25" cy="25"/>
            </a:xfrm>
            <a:custGeom>
              <a:rect b="b" l="l" r="r" t="t"/>
              <a:pathLst>
                <a:path extrusionOk="0" h="1" w="1">
                  <a:moveTo>
                    <a:pt x="1" y="1"/>
                  </a:moveTo>
                  <a:lnTo>
                    <a:pt x="1" y="1"/>
                  </a:ln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9"/>
            <p:cNvSpPr/>
            <p:nvPr/>
          </p:nvSpPr>
          <p:spPr>
            <a:xfrm>
              <a:off x="4937200" y="2689150"/>
              <a:ext cx="625" cy="825"/>
            </a:xfrm>
            <a:custGeom>
              <a:rect b="b" l="l" r="r" t="t"/>
              <a:pathLst>
                <a:path extrusionOk="0" h="33" w="25">
                  <a:moveTo>
                    <a:pt x="1" y="1"/>
                  </a:moveTo>
                  <a:cubicBezTo>
                    <a:pt x="1" y="24"/>
                    <a:pt x="5" y="32"/>
                    <a:pt x="9" y="32"/>
                  </a:cubicBezTo>
                  <a:cubicBezTo>
                    <a:pt x="17" y="32"/>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6" name="Google Shape;3626;p9"/>
            <p:cNvSpPr/>
            <p:nvPr/>
          </p:nvSpPr>
          <p:spPr>
            <a:xfrm>
              <a:off x="4933350" y="2697175"/>
              <a:ext cx="5300" cy="4800"/>
            </a:xfrm>
            <a:custGeom>
              <a:rect b="b" l="l" r="r" t="t"/>
              <a:pathLst>
                <a:path extrusionOk="0" h="192" w="212">
                  <a:moveTo>
                    <a:pt x="30" y="0"/>
                  </a:moveTo>
                  <a:cubicBezTo>
                    <a:pt x="21" y="0"/>
                    <a:pt x="11" y="0"/>
                    <a:pt x="0" y="1"/>
                  </a:cubicBezTo>
                  <a:cubicBezTo>
                    <a:pt x="10" y="11"/>
                    <a:pt x="19" y="28"/>
                    <a:pt x="17" y="47"/>
                  </a:cubicBezTo>
                  <a:lnTo>
                    <a:pt x="17" y="47"/>
                  </a:lnTo>
                  <a:cubicBezTo>
                    <a:pt x="15" y="50"/>
                    <a:pt x="14" y="55"/>
                    <a:pt x="12" y="61"/>
                  </a:cubicBezTo>
                  <a:cubicBezTo>
                    <a:pt x="17" y="61"/>
                    <a:pt x="20" y="58"/>
                    <a:pt x="23" y="56"/>
                  </a:cubicBezTo>
                  <a:lnTo>
                    <a:pt x="23" y="56"/>
                  </a:lnTo>
                  <a:cubicBezTo>
                    <a:pt x="38" y="46"/>
                    <a:pt x="64" y="25"/>
                    <a:pt x="81" y="25"/>
                  </a:cubicBezTo>
                  <a:cubicBezTo>
                    <a:pt x="87" y="25"/>
                    <a:pt x="93" y="28"/>
                    <a:pt x="95" y="37"/>
                  </a:cubicBezTo>
                  <a:cubicBezTo>
                    <a:pt x="84" y="72"/>
                    <a:pt x="72" y="84"/>
                    <a:pt x="36" y="96"/>
                  </a:cubicBezTo>
                  <a:cubicBezTo>
                    <a:pt x="38" y="96"/>
                    <a:pt x="40" y="95"/>
                    <a:pt x="42" y="95"/>
                  </a:cubicBezTo>
                  <a:cubicBezTo>
                    <a:pt x="70" y="95"/>
                    <a:pt x="62" y="180"/>
                    <a:pt x="95" y="192"/>
                  </a:cubicBezTo>
                  <a:cubicBezTo>
                    <a:pt x="95" y="180"/>
                    <a:pt x="95" y="156"/>
                    <a:pt x="107" y="144"/>
                  </a:cubicBezTo>
                  <a:cubicBezTo>
                    <a:pt x="107" y="156"/>
                    <a:pt x="119" y="156"/>
                    <a:pt x="131" y="156"/>
                  </a:cubicBezTo>
                  <a:cubicBezTo>
                    <a:pt x="63" y="110"/>
                    <a:pt x="211"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7" name="Google Shape;3627;p9"/>
            <p:cNvSpPr/>
            <p:nvPr/>
          </p:nvSpPr>
          <p:spPr>
            <a:xfrm>
              <a:off x="4931825" y="2695400"/>
              <a:ext cx="2675" cy="1800"/>
            </a:xfrm>
            <a:custGeom>
              <a:rect b="b" l="l" r="r" t="t"/>
              <a:pathLst>
                <a:path extrusionOk="0" h="72" w="107">
                  <a:moveTo>
                    <a:pt x="97" y="1"/>
                  </a:moveTo>
                  <a:cubicBezTo>
                    <a:pt x="96" y="3"/>
                    <a:pt x="94" y="6"/>
                    <a:pt x="93" y="9"/>
                  </a:cubicBezTo>
                  <a:lnTo>
                    <a:pt x="93" y="9"/>
                  </a:lnTo>
                  <a:cubicBezTo>
                    <a:pt x="102" y="6"/>
                    <a:pt x="107" y="4"/>
                    <a:pt x="97" y="1"/>
                  </a:cubicBezTo>
                  <a:close/>
                  <a:moveTo>
                    <a:pt x="93" y="9"/>
                  </a:moveTo>
                  <a:cubicBezTo>
                    <a:pt x="67" y="17"/>
                    <a:pt x="0" y="28"/>
                    <a:pt x="61" y="72"/>
                  </a:cubicBezTo>
                  <a:cubicBezTo>
                    <a:pt x="72" y="51"/>
                    <a:pt x="82" y="30"/>
                    <a:pt x="93" y="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8" name="Google Shape;3628;p9"/>
            <p:cNvSpPr/>
            <p:nvPr/>
          </p:nvSpPr>
          <p:spPr>
            <a:xfrm>
              <a:off x="4934525" y="2693275"/>
              <a:ext cx="2425" cy="1875"/>
            </a:xfrm>
            <a:custGeom>
              <a:rect b="b" l="l" r="r" t="t"/>
              <a:pathLst>
                <a:path extrusionOk="0" h="75" w="97">
                  <a:moveTo>
                    <a:pt x="36" y="0"/>
                  </a:moveTo>
                  <a:cubicBezTo>
                    <a:pt x="33" y="0"/>
                    <a:pt x="29" y="1"/>
                    <a:pt x="25" y="2"/>
                  </a:cubicBezTo>
                  <a:cubicBezTo>
                    <a:pt x="25" y="2"/>
                    <a:pt x="37" y="2"/>
                    <a:pt x="37" y="14"/>
                  </a:cubicBezTo>
                  <a:cubicBezTo>
                    <a:pt x="37" y="14"/>
                    <a:pt x="13" y="14"/>
                    <a:pt x="1" y="74"/>
                  </a:cubicBezTo>
                  <a:cubicBezTo>
                    <a:pt x="41" y="30"/>
                    <a:pt x="56" y="12"/>
                    <a:pt x="59" y="8"/>
                  </a:cubicBezTo>
                  <a:lnTo>
                    <a:pt x="59" y="8"/>
                  </a:lnTo>
                  <a:cubicBezTo>
                    <a:pt x="59" y="8"/>
                    <a:pt x="59" y="8"/>
                    <a:pt x="59" y="8"/>
                  </a:cubicBezTo>
                  <a:lnTo>
                    <a:pt x="59" y="8"/>
                  </a:lnTo>
                  <a:cubicBezTo>
                    <a:pt x="59" y="8"/>
                    <a:pt x="60" y="7"/>
                    <a:pt x="60" y="7"/>
                  </a:cubicBezTo>
                  <a:lnTo>
                    <a:pt x="60" y="7"/>
                  </a:lnTo>
                  <a:cubicBezTo>
                    <a:pt x="60" y="7"/>
                    <a:pt x="59" y="8"/>
                    <a:pt x="59" y="8"/>
                  </a:cubicBezTo>
                  <a:lnTo>
                    <a:pt x="59" y="8"/>
                  </a:lnTo>
                  <a:cubicBezTo>
                    <a:pt x="53" y="4"/>
                    <a:pt x="45" y="0"/>
                    <a:pt x="36" y="0"/>
                  </a:cubicBezTo>
                  <a:close/>
                  <a:moveTo>
                    <a:pt x="84" y="2"/>
                  </a:moveTo>
                  <a:cubicBezTo>
                    <a:pt x="81" y="12"/>
                    <a:pt x="77" y="16"/>
                    <a:pt x="74" y="16"/>
                  </a:cubicBezTo>
                  <a:cubicBezTo>
                    <a:pt x="69" y="16"/>
                    <a:pt x="65" y="12"/>
                    <a:pt x="59" y="8"/>
                  </a:cubicBezTo>
                  <a:lnTo>
                    <a:pt x="59" y="8"/>
                  </a:lnTo>
                  <a:cubicBezTo>
                    <a:pt x="54" y="16"/>
                    <a:pt x="13" y="74"/>
                    <a:pt x="73" y="74"/>
                  </a:cubicBezTo>
                  <a:cubicBezTo>
                    <a:pt x="76" y="74"/>
                    <a:pt x="80" y="74"/>
                    <a:pt x="84" y="74"/>
                  </a:cubicBezTo>
                  <a:cubicBezTo>
                    <a:pt x="96" y="50"/>
                    <a:pt x="96" y="26"/>
                    <a:pt x="84" y="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9"/>
            <p:cNvSpPr/>
            <p:nvPr/>
          </p:nvSpPr>
          <p:spPr>
            <a:xfrm>
              <a:off x="4943475" y="2686475"/>
              <a:ext cx="300" cy="250"/>
            </a:xfrm>
            <a:custGeom>
              <a:rect b="b" l="l" r="r" t="t"/>
              <a:pathLst>
                <a:path extrusionOk="0" h="10" w="12">
                  <a:moveTo>
                    <a:pt x="0" y="0"/>
                  </a:moveTo>
                  <a:cubicBezTo>
                    <a:pt x="0" y="6"/>
                    <a:pt x="0" y="9"/>
                    <a:pt x="1" y="9"/>
                  </a:cubicBezTo>
                  <a:cubicBezTo>
                    <a:pt x="3" y="9"/>
                    <a:pt x="6" y="6"/>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9"/>
            <p:cNvSpPr/>
            <p:nvPr/>
          </p:nvSpPr>
          <p:spPr>
            <a:xfrm>
              <a:off x="4940775" y="2685850"/>
              <a:ext cx="2700" cy="1375"/>
            </a:xfrm>
            <a:custGeom>
              <a:rect b="b" l="l" r="r" t="t"/>
              <a:pathLst>
                <a:path extrusionOk="0" h="55" w="108">
                  <a:moveTo>
                    <a:pt x="1" y="49"/>
                  </a:moveTo>
                  <a:cubicBezTo>
                    <a:pt x="1" y="50"/>
                    <a:pt x="1" y="50"/>
                    <a:pt x="2" y="50"/>
                  </a:cubicBezTo>
                  <a:cubicBezTo>
                    <a:pt x="2" y="50"/>
                    <a:pt x="3" y="50"/>
                    <a:pt x="3" y="50"/>
                  </a:cubicBezTo>
                  <a:lnTo>
                    <a:pt x="3" y="50"/>
                  </a:lnTo>
                  <a:cubicBezTo>
                    <a:pt x="3" y="50"/>
                    <a:pt x="2" y="49"/>
                    <a:pt x="1" y="49"/>
                  </a:cubicBezTo>
                  <a:close/>
                  <a:moveTo>
                    <a:pt x="91" y="1"/>
                  </a:moveTo>
                  <a:cubicBezTo>
                    <a:pt x="64" y="1"/>
                    <a:pt x="15" y="45"/>
                    <a:pt x="3" y="50"/>
                  </a:cubicBezTo>
                  <a:lnTo>
                    <a:pt x="3" y="50"/>
                  </a:lnTo>
                  <a:cubicBezTo>
                    <a:pt x="21" y="53"/>
                    <a:pt x="35" y="54"/>
                    <a:pt x="46" y="54"/>
                  </a:cubicBezTo>
                  <a:cubicBezTo>
                    <a:pt x="102" y="54"/>
                    <a:pt x="80" y="20"/>
                    <a:pt x="94" y="20"/>
                  </a:cubicBezTo>
                  <a:cubicBezTo>
                    <a:pt x="96" y="20"/>
                    <a:pt x="99" y="21"/>
                    <a:pt x="103" y="23"/>
                  </a:cubicBezTo>
                  <a:lnTo>
                    <a:pt x="103" y="23"/>
                  </a:lnTo>
                  <a:cubicBezTo>
                    <a:pt x="103" y="24"/>
                    <a:pt x="104" y="25"/>
                    <a:pt x="108" y="25"/>
                  </a:cubicBezTo>
                  <a:cubicBezTo>
                    <a:pt x="108" y="7"/>
                    <a:pt x="101" y="1"/>
                    <a:pt x="9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9"/>
            <p:cNvSpPr/>
            <p:nvPr/>
          </p:nvSpPr>
          <p:spPr>
            <a:xfrm>
              <a:off x="4938700" y="2690350"/>
              <a:ext cx="1225" cy="1800"/>
            </a:xfrm>
            <a:custGeom>
              <a:rect b="b" l="l" r="r" t="t"/>
              <a:pathLst>
                <a:path extrusionOk="0" h="72" w="49">
                  <a:moveTo>
                    <a:pt x="24" y="0"/>
                  </a:moveTo>
                  <a:cubicBezTo>
                    <a:pt x="12" y="24"/>
                    <a:pt x="12" y="48"/>
                    <a:pt x="1" y="72"/>
                  </a:cubicBezTo>
                  <a:cubicBezTo>
                    <a:pt x="24" y="60"/>
                    <a:pt x="48" y="60"/>
                    <a:pt x="24" y="48"/>
                  </a:cubicBezTo>
                  <a:cubicBezTo>
                    <a:pt x="48" y="24"/>
                    <a:pt x="48"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2" name="Google Shape;3632;p9"/>
            <p:cNvSpPr/>
            <p:nvPr/>
          </p:nvSpPr>
          <p:spPr>
            <a:xfrm>
              <a:off x="4932150" y="2697200"/>
              <a:ext cx="625" cy="300"/>
            </a:xfrm>
            <a:custGeom>
              <a:rect b="b" l="l" r="r" t="t"/>
              <a:pathLst>
                <a:path extrusionOk="0" h="12" w="25">
                  <a:moveTo>
                    <a:pt x="24" y="0"/>
                  </a:moveTo>
                  <a:cubicBezTo>
                    <a:pt x="1" y="12"/>
                    <a:pt x="1"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3" name="Google Shape;3633;p9"/>
            <p:cNvSpPr/>
            <p:nvPr/>
          </p:nvSpPr>
          <p:spPr>
            <a:xfrm>
              <a:off x="4931250" y="2699000"/>
              <a:ext cx="275" cy="600"/>
            </a:xfrm>
            <a:custGeom>
              <a:rect b="b" l="l" r="r" t="t"/>
              <a:pathLst>
                <a:path extrusionOk="0" h="24" w="11">
                  <a:moveTo>
                    <a:pt x="10" y="1"/>
                  </a:moveTo>
                  <a:cubicBezTo>
                    <a:pt x="9" y="1"/>
                    <a:pt x="6" y="7"/>
                    <a:pt x="1" y="23"/>
                  </a:cubicBezTo>
                  <a:cubicBezTo>
                    <a:pt x="7" y="10"/>
                    <a:pt x="10"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9"/>
            <p:cNvSpPr/>
            <p:nvPr/>
          </p:nvSpPr>
          <p:spPr>
            <a:xfrm>
              <a:off x="4852675" y="2752250"/>
              <a:ext cx="925" cy="625"/>
            </a:xfrm>
            <a:custGeom>
              <a:rect b="b" l="l" r="r" t="t"/>
              <a:pathLst>
                <a:path extrusionOk="0" h="25" w="37">
                  <a:moveTo>
                    <a:pt x="36" y="1"/>
                  </a:moveTo>
                  <a:lnTo>
                    <a:pt x="1" y="24"/>
                  </a:lnTo>
                  <a:cubicBezTo>
                    <a:pt x="24" y="13"/>
                    <a:pt x="36" y="1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5" name="Google Shape;3635;p9"/>
            <p:cNvSpPr/>
            <p:nvPr/>
          </p:nvSpPr>
          <p:spPr>
            <a:xfrm>
              <a:off x="4859225" y="2750775"/>
              <a:ext cx="325" cy="600"/>
            </a:xfrm>
            <a:custGeom>
              <a:rect b="b" l="l" r="r" t="t"/>
              <a:pathLst>
                <a:path extrusionOk="0" h="24" w="13">
                  <a:moveTo>
                    <a:pt x="12" y="0"/>
                  </a:moveTo>
                  <a:lnTo>
                    <a:pt x="12" y="0"/>
                  </a:lnTo>
                  <a:cubicBezTo>
                    <a:pt x="1" y="12"/>
                    <a:pt x="1" y="24"/>
                    <a:pt x="1" y="24"/>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6" name="Google Shape;3636;p9"/>
            <p:cNvSpPr/>
            <p:nvPr/>
          </p:nvSpPr>
          <p:spPr>
            <a:xfrm>
              <a:off x="4903875" y="2746000"/>
              <a:ext cx="1500" cy="1125"/>
            </a:xfrm>
            <a:custGeom>
              <a:rect b="b" l="l" r="r" t="t"/>
              <a:pathLst>
                <a:path extrusionOk="0" h="45" w="60">
                  <a:moveTo>
                    <a:pt x="60" y="1"/>
                  </a:moveTo>
                  <a:cubicBezTo>
                    <a:pt x="24" y="1"/>
                    <a:pt x="0" y="13"/>
                    <a:pt x="0" y="36"/>
                  </a:cubicBezTo>
                  <a:cubicBezTo>
                    <a:pt x="9" y="42"/>
                    <a:pt x="15" y="44"/>
                    <a:pt x="19" y="44"/>
                  </a:cubicBezTo>
                  <a:cubicBezTo>
                    <a:pt x="32" y="44"/>
                    <a:pt x="33" y="23"/>
                    <a:pt x="53" y="6"/>
                  </a:cubicBezTo>
                  <a:lnTo>
                    <a:pt x="53" y="6"/>
                  </a:lnTo>
                  <a:cubicBezTo>
                    <a:pt x="56" y="4"/>
                    <a:pt x="58" y="3"/>
                    <a:pt x="60" y="1"/>
                  </a:cubicBezTo>
                  <a:lnTo>
                    <a:pt x="60" y="1"/>
                  </a:lnTo>
                  <a:cubicBezTo>
                    <a:pt x="60" y="1"/>
                    <a:pt x="60" y="1"/>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9"/>
            <p:cNvSpPr/>
            <p:nvPr/>
          </p:nvSpPr>
          <p:spPr>
            <a:xfrm>
              <a:off x="4889575" y="2742125"/>
              <a:ext cx="825" cy="175"/>
            </a:xfrm>
            <a:custGeom>
              <a:rect b="b" l="l" r="r" t="t"/>
              <a:pathLst>
                <a:path extrusionOk="0" h="7" w="33">
                  <a:moveTo>
                    <a:pt x="1" y="1"/>
                  </a:moveTo>
                  <a:cubicBezTo>
                    <a:pt x="21" y="5"/>
                    <a:pt x="29" y="6"/>
                    <a:pt x="30" y="6"/>
                  </a:cubicBezTo>
                  <a:cubicBezTo>
                    <a:pt x="33" y="6"/>
                    <a:pt x="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8" name="Google Shape;3638;p9"/>
            <p:cNvSpPr/>
            <p:nvPr/>
          </p:nvSpPr>
          <p:spPr>
            <a:xfrm>
              <a:off x="4887800" y="2744225"/>
              <a:ext cx="25" cy="900"/>
            </a:xfrm>
            <a:custGeom>
              <a:rect b="b" l="l" r="r" t="t"/>
              <a:pathLst>
                <a:path extrusionOk="0" h="36" w="1">
                  <a:moveTo>
                    <a:pt x="1" y="36"/>
                  </a:moveTo>
                  <a:cubicBezTo>
                    <a:pt x="1" y="0"/>
                    <a:pt x="1" y="0"/>
                    <a:pt x="1" y="36"/>
                  </a:cubicBezTo>
                  <a:cubicBezTo>
                    <a:pt x="1" y="24"/>
                    <a:pt x="1" y="24"/>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9" name="Google Shape;3639;p9"/>
            <p:cNvSpPr/>
            <p:nvPr/>
          </p:nvSpPr>
          <p:spPr>
            <a:xfrm>
              <a:off x="4848300" y="2739750"/>
              <a:ext cx="825" cy="1050"/>
            </a:xfrm>
            <a:custGeom>
              <a:rect b="b" l="l" r="r" t="t"/>
              <a:pathLst>
                <a:path extrusionOk="0" h="42" w="33">
                  <a:moveTo>
                    <a:pt x="21" y="1"/>
                  </a:moveTo>
                  <a:cubicBezTo>
                    <a:pt x="1" y="34"/>
                    <a:pt x="3" y="41"/>
                    <a:pt x="11" y="41"/>
                  </a:cubicBezTo>
                  <a:cubicBezTo>
                    <a:pt x="17" y="41"/>
                    <a:pt x="27" y="36"/>
                    <a:pt x="33" y="36"/>
                  </a:cubicBezTo>
                  <a:cubicBezTo>
                    <a:pt x="33" y="36"/>
                    <a:pt x="21"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0" name="Google Shape;3640;p9"/>
            <p:cNvSpPr/>
            <p:nvPr/>
          </p:nvSpPr>
          <p:spPr>
            <a:xfrm>
              <a:off x="4919650" y="2718925"/>
              <a:ext cx="1800" cy="1200"/>
            </a:xfrm>
            <a:custGeom>
              <a:rect b="b" l="l" r="r" t="t"/>
              <a:pathLst>
                <a:path extrusionOk="0" h="48" w="72">
                  <a:moveTo>
                    <a:pt x="48" y="0"/>
                  </a:moveTo>
                  <a:lnTo>
                    <a:pt x="48" y="0"/>
                  </a:lnTo>
                  <a:cubicBezTo>
                    <a:pt x="24" y="12"/>
                    <a:pt x="12" y="36"/>
                    <a:pt x="1" y="48"/>
                  </a:cubicBezTo>
                  <a:cubicBezTo>
                    <a:pt x="36" y="24"/>
                    <a:pt x="72" y="24"/>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9"/>
            <p:cNvSpPr/>
            <p:nvPr/>
          </p:nvSpPr>
          <p:spPr>
            <a:xfrm>
              <a:off x="4918750" y="2720100"/>
              <a:ext cx="925" cy="1525"/>
            </a:xfrm>
            <a:custGeom>
              <a:rect b="b" l="l" r="r" t="t"/>
              <a:pathLst>
                <a:path extrusionOk="0" h="61" w="37">
                  <a:moveTo>
                    <a:pt x="37" y="1"/>
                  </a:moveTo>
                  <a:lnTo>
                    <a:pt x="37" y="1"/>
                  </a:lnTo>
                  <a:cubicBezTo>
                    <a:pt x="18" y="10"/>
                    <a:pt x="6" y="27"/>
                    <a:pt x="2" y="45"/>
                  </a:cubicBezTo>
                  <a:lnTo>
                    <a:pt x="2" y="45"/>
                  </a:lnTo>
                  <a:cubicBezTo>
                    <a:pt x="1" y="47"/>
                    <a:pt x="1" y="52"/>
                    <a:pt x="1" y="60"/>
                  </a:cubicBezTo>
                  <a:cubicBezTo>
                    <a:pt x="3" y="60"/>
                    <a:pt x="4" y="59"/>
                    <a:pt x="5" y="58"/>
                  </a:cubicBezTo>
                  <a:lnTo>
                    <a:pt x="5" y="58"/>
                  </a:lnTo>
                  <a:cubicBezTo>
                    <a:pt x="26" y="46"/>
                    <a:pt x="37" y="23"/>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2" name="Google Shape;3642;p9"/>
            <p:cNvSpPr/>
            <p:nvPr/>
          </p:nvSpPr>
          <p:spPr>
            <a:xfrm>
              <a:off x="4910425" y="2666825"/>
              <a:ext cx="625" cy="625"/>
            </a:xfrm>
            <a:custGeom>
              <a:rect b="b" l="l" r="r" t="t"/>
              <a:pathLst>
                <a:path extrusionOk="0" h="25" w="25">
                  <a:moveTo>
                    <a:pt x="24" y="1"/>
                  </a:moveTo>
                  <a:cubicBezTo>
                    <a:pt x="12" y="1"/>
                    <a:pt x="12" y="12"/>
                    <a:pt x="0" y="24"/>
                  </a:cubicBezTo>
                  <a:cubicBezTo>
                    <a:pt x="12" y="24"/>
                    <a:pt x="12" y="12"/>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3" name="Google Shape;3643;p9"/>
            <p:cNvSpPr/>
            <p:nvPr/>
          </p:nvSpPr>
          <p:spPr>
            <a:xfrm>
              <a:off x="4927100" y="2706425"/>
              <a:ext cx="325" cy="300"/>
            </a:xfrm>
            <a:custGeom>
              <a:rect b="b" l="l" r="r" t="t"/>
              <a:pathLst>
                <a:path extrusionOk="0" h="12" w="13">
                  <a:moveTo>
                    <a:pt x="0" y="12"/>
                  </a:moveTo>
                  <a:cubicBezTo>
                    <a:pt x="12"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9"/>
            <p:cNvSpPr/>
            <p:nvPr/>
          </p:nvSpPr>
          <p:spPr>
            <a:xfrm>
              <a:off x="4920850" y="2727850"/>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5" name="Google Shape;3645;p9"/>
            <p:cNvSpPr/>
            <p:nvPr/>
          </p:nvSpPr>
          <p:spPr>
            <a:xfrm>
              <a:off x="4927400" y="2705825"/>
              <a:ext cx="300" cy="325"/>
            </a:xfrm>
            <a:custGeom>
              <a:rect b="b" l="l" r="r" t="t"/>
              <a:pathLst>
                <a:path extrusionOk="0" h="13" w="12">
                  <a:moveTo>
                    <a:pt x="12" y="0"/>
                  </a:moveTo>
                  <a:cubicBezTo>
                    <a:pt x="12" y="0"/>
                    <a:pt x="0" y="0"/>
                    <a:pt x="0" y="12"/>
                  </a:cubicBezTo>
                  <a:cubicBezTo>
                    <a:pt x="0" y="12"/>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6" name="Google Shape;3646;p9"/>
            <p:cNvSpPr/>
            <p:nvPr/>
          </p:nvSpPr>
          <p:spPr>
            <a:xfrm>
              <a:off x="4926500" y="2706725"/>
              <a:ext cx="625" cy="1500"/>
            </a:xfrm>
            <a:custGeom>
              <a:rect b="b" l="l" r="r" t="t"/>
              <a:pathLst>
                <a:path extrusionOk="0" h="60" w="25">
                  <a:moveTo>
                    <a:pt x="24" y="0"/>
                  </a:moveTo>
                  <a:cubicBezTo>
                    <a:pt x="0" y="60"/>
                    <a:pt x="24" y="0"/>
                    <a:pt x="24" y="0"/>
                  </a:cubicBezTo>
                  <a:cubicBezTo>
                    <a:pt x="24" y="12"/>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9"/>
            <p:cNvSpPr/>
            <p:nvPr/>
          </p:nvSpPr>
          <p:spPr>
            <a:xfrm>
              <a:off x="4872625" y="2711175"/>
              <a:ext cx="25" cy="625"/>
            </a:xfrm>
            <a:custGeom>
              <a:rect b="b" l="l" r="r" t="t"/>
              <a:pathLst>
                <a:path extrusionOk="0" h="25" w="1">
                  <a:moveTo>
                    <a:pt x="0" y="24"/>
                  </a:moveTo>
                  <a:cubicBezTo>
                    <a:pt x="0" y="24"/>
                    <a:pt x="0" y="24"/>
                    <a:pt x="0" y="24"/>
                  </a:cubicBezTo>
                  <a:cubicBezTo>
                    <a:pt x="0" y="1"/>
                    <a:pt x="0" y="1"/>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8" name="Google Shape;3648;p9"/>
            <p:cNvSpPr/>
            <p:nvPr/>
          </p:nvSpPr>
          <p:spPr>
            <a:xfrm>
              <a:off x="4903875" y="2764150"/>
              <a:ext cx="25" cy="325"/>
            </a:xfrm>
            <a:custGeom>
              <a:rect b="b" l="l" r="r" t="t"/>
              <a:pathLst>
                <a:path extrusionOk="0" h="13" w="1">
                  <a:moveTo>
                    <a:pt x="0" y="13"/>
                  </a:moveTo>
                  <a:cubicBezTo>
                    <a:pt x="0" y="1"/>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9" name="Google Shape;3649;p9"/>
            <p:cNvSpPr/>
            <p:nvPr/>
          </p:nvSpPr>
          <p:spPr>
            <a:xfrm>
              <a:off x="4902250" y="2761475"/>
              <a:ext cx="1775" cy="6275"/>
            </a:xfrm>
            <a:custGeom>
              <a:rect b="b" l="l" r="r" t="t"/>
              <a:pathLst>
                <a:path extrusionOk="0" h="251" w="71">
                  <a:moveTo>
                    <a:pt x="30" y="1"/>
                  </a:moveTo>
                  <a:lnTo>
                    <a:pt x="30" y="1"/>
                  </a:lnTo>
                  <a:cubicBezTo>
                    <a:pt x="1" y="49"/>
                    <a:pt x="35" y="137"/>
                    <a:pt x="29" y="207"/>
                  </a:cubicBezTo>
                  <a:lnTo>
                    <a:pt x="29" y="207"/>
                  </a:lnTo>
                  <a:cubicBezTo>
                    <a:pt x="51" y="131"/>
                    <a:pt x="70" y="92"/>
                    <a:pt x="30" y="1"/>
                  </a:cubicBezTo>
                  <a:close/>
                  <a:moveTo>
                    <a:pt x="29" y="207"/>
                  </a:moveTo>
                  <a:cubicBezTo>
                    <a:pt x="25" y="220"/>
                    <a:pt x="21" y="235"/>
                    <a:pt x="18" y="251"/>
                  </a:cubicBezTo>
                  <a:cubicBezTo>
                    <a:pt x="24" y="237"/>
                    <a:pt x="28" y="223"/>
                    <a:pt x="29" y="20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9"/>
            <p:cNvSpPr/>
            <p:nvPr/>
          </p:nvSpPr>
          <p:spPr>
            <a:xfrm>
              <a:off x="4834225" y="2653425"/>
              <a:ext cx="257500" cy="113150"/>
            </a:xfrm>
            <a:custGeom>
              <a:rect b="b" l="l" r="r" t="t"/>
              <a:pathLst>
                <a:path extrusionOk="0" h="4526" w="10300">
                  <a:moveTo>
                    <a:pt x="3418" y="191"/>
                  </a:moveTo>
                  <a:cubicBezTo>
                    <a:pt x="3401" y="191"/>
                    <a:pt x="3392" y="191"/>
                    <a:pt x="3388" y="194"/>
                  </a:cubicBezTo>
                  <a:lnTo>
                    <a:pt x="3388" y="194"/>
                  </a:lnTo>
                  <a:cubicBezTo>
                    <a:pt x="3405" y="193"/>
                    <a:pt x="3418" y="191"/>
                    <a:pt x="3418" y="191"/>
                  </a:cubicBezTo>
                  <a:close/>
                  <a:moveTo>
                    <a:pt x="3001" y="331"/>
                  </a:moveTo>
                  <a:cubicBezTo>
                    <a:pt x="3013" y="331"/>
                    <a:pt x="3025" y="334"/>
                    <a:pt x="3037" y="346"/>
                  </a:cubicBezTo>
                  <a:cubicBezTo>
                    <a:pt x="3013" y="346"/>
                    <a:pt x="2989" y="346"/>
                    <a:pt x="2965" y="334"/>
                  </a:cubicBezTo>
                  <a:cubicBezTo>
                    <a:pt x="2977" y="334"/>
                    <a:pt x="2989" y="331"/>
                    <a:pt x="3001" y="331"/>
                  </a:cubicBezTo>
                  <a:close/>
                  <a:moveTo>
                    <a:pt x="3403" y="350"/>
                  </a:moveTo>
                  <a:cubicBezTo>
                    <a:pt x="3397" y="352"/>
                    <a:pt x="3394" y="356"/>
                    <a:pt x="3395" y="356"/>
                  </a:cubicBezTo>
                  <a:cubicBezTo>
                    <a:pt x="3396" y="356"/>
                    <a:pt x="3399" y="354"/>
                    <a:pt x="3403" y="350"/>
                  </a:cubicBezTo>
                  <a:close/>
                  <a:moveTo>
                    <a:pt x="3610" y="420"/>
                  </a:moveTo>
                  <a:cubicBezTo>
                    <a:pt x="3602" y="427"/>
                    <a:pt x="3605" y="429"/>
                    <a:pt x="3668" y="429"/>
                  </a:cubicBezTo>
                  <a:cubicBezTo>
                    <a:pt x="3648" y="425"/>
                    <a:pt x="3629" y="422"/>
                    <a:pt x="3610" y="420"/>
                  </a:cubicBezTo>
                  <a:close/>
                  <a:moveTo>
                    <a:pt x="2798" y="465"/>
                  </a:moveTo>
                  <a:cubicBezTo>
                    <a:pt x="2798" y="467"/>
                    <a:pt x="2799" y="470"/>
                    <a:pt x="2800" y="472"/>
                  </a:cubicBezTo>
                  <a:lnTo>
                    <a:pt x="2800" y="472"/>
                  </a:lnTo>
                  <a:cubicBezTo>
                    <a:pt x="2799" y="470"/>
                    <a:pt x="2799" y="467"/>
                    <a:pt x="2798" y="465"/>
                  </a:cubicBezTo>
                  <a:close/>
                  <a:moveTo>
                    <a:pt x="6791" y="525"/>
                  </a:moveTo>
                  <a:cubicBezTo>
                    <a:pt x="6793" y="536"/>
                    <a:pt x="6807" y="562"/>
                    <a:pt x="6810" y="562"/>
                  </a:cubicBezTo>
                  <a:cubicBezTo>
                    <a:pt x="6810" y="562"/>
                    <a:pt x="6810" y="562"/>
                    <a:pt x="6810" y="562"/>
                  </a:cubicBezTo>
                  <a:lnTo>
                    <a:pt x="6810" y="562"/>
                  </a:lnTo>
                  <a:cubicBezTo>
                    <a:pt x="6805" y="574"/>
                    <a:pt x="6797" y="578"/>
                    <a:pt x="6789" y="578"/>
                  </a:cubicBezTo>
                  <a:cubicBezTo>
                    <a:pt x="6777" y="578"/>
                    <a:pt x="6764" y="571"/>
                    <a:pt x="6753" y="567"/>
                  </a:cubicBezTo>
                  <a:lnTo>
                    <a:pt x="6753" y="567"/>
                  </a:lnTo>
                  <a:cubicBezTo>
                    <a:pt x="6758" y="557"/>
                    <a:pt x="6753" y="544"/>
                    <a:pt x="6727" y="525"/>
                  </a:cubicBezTo>
                  <a:close/>
                  <a:moveTo>
                    <a:pt x="5757" y="588"/>
                  </a:moveTo>
                  <a:cubicBezTo>
                    <a:pt x="5760" y="589"/>
                    <a:pt x="5763" y="589"/>
                    <a:pt x="5766" y="589"/>
                  </a:cubicBezTo>
                  <a:lnTo>
                    <a:pt x="5766" y="589"/>
                  </a:lnTo>
                  <a:cubicBezTo>
                    <a:pt x="5763" y="589"/>
                    <a:pt x="5760" y="588"/>
                    <a:pt x="5757" y="588"/>
                  </a:cubicBezTo>
                  <a:close/>
                  <a:moveTo>
                    <a:pt x="6811" y="596"/>
                  </a:moveTo>
                  <a:cubicBezTo>
                    <a:pt x="6835" y="596"/>
                    <a:pt x="6847" y="596"/>
                    <a:pt x="6858" y="608"/>
                  </a:cubicBezTo>
                  <a:cubicBezTo>
                    <a:pt x="6855" y="611"/>
                    <a:pt x="6851" y="613"/>
                    <a:pt x="6848" y="613"/>
                  </a:cubicBezTo>
                  <a:cubicBezTo>
                    <a:pt x="6839" y="613"/>
                    <a:pt x="6828" y="605"/>
                    <a:pt x="6811" y="596"/>
                  </a:cubicBezTo>
                  <a:close/>
                  <a:moveTo>
                    <a:pt x="6071" y="640"/>
                  </a:moveTo>
                  <a:lnTo>
                    <a:pt x="6071" y="640"/>
                  </a:lnTo>
                  <a:cubicBezTo>
                    <a:pt x="6071" y="642"/>
                    <a:pt x="6072" y="643"/>
                    <a:pt x="6073" y="644"/>
                  </a:cubicBezTo>
                  <a:cubicBezTo>
                    <a:pt x="6072" y="643"/>
                    <a:pt x="6071" y="642"/>
                    <a:pt x="6071" y="640"/>
                  </a:cubicBezTo>
                  <a:close/>
                  <a:moveTo>
                    <a:pt x="5739" y="596"/>
                  </a:moveTo>
                  <a:cubicBezTo>
                    <a:pt x="5775" y="632"/>
                    <a:pt x="5811" y="644"/>
                    <a:pt x="5858" y="656"/>
                  </a:cubicBezTo>
                  <a:cubicBezTo>
                    <a:pt x="5834" y="644"/>
                    <a:pt x="5811" y="620"/>
                    <a:pt x="5787" y="596"/>
                  </a:cubicBezTo>
                  <a:close/>
                  <a:moveTo>
                    <a:pt x="10048" y="733"/>
                  </a:moveTo>
                  <a:cubicBezTo>
                    <a:pt x="10050" y="735"/>
                    <a:pt x="10050" y="737"/>
                    <a:pt x="10050" y="737"/>
                  </a:cubicBezTo>
                  <a:cubicBezTo>
                    <a:pt x="10050" y="737"/>
                    <a:pt x="10050" y="736"/>
                    <a:pt x="10048" y="733"/>
                  </a:cubicBezTo>
                  <a:close/>
                  <a:moveTo>
                    <a:pt x="8092" y="750"/>
                  </a:moveTo>
                  <a:cubicBezTo>
                    <a:pt x="8094" y="751"/>
                    <a:pt x="8095" y="751"/>
                    <a:pt x="8097" y="751"/>
                  </a:cubicBezTo>
                  <a:cubicBezTo>
                    <a:pt x="8096" y="751"/>
                    <a:pt x="8094" y="751"/>
                    <a:pt x="8092" y="750"/>
                  </a:cubicBezTo>
                  <a:close/>
                  <a:moveTo>
                    <a:pt x="9673" y="750"/>
                  </a:moveTo>
                  <a:cubicBezTo>
                    <a:pt x="9671" y="750"/>
                    <a:pt x="9670" y="750"/>
                    <a:pt x="9668" y="751"/>
                  </a:cubicBezTo>
                  <a:cubicBezTo>
                    <a:pt x="9680" y="759"/>
                    <a:pt x="9694" y="764"/>
                    <a:pt x="9708" y="768"/>
                  </a:cubicBezTo>
                  <a:lnTo>
                    <a:pt x="9708" y="768"/>
                  </a:lnTo>
                  <a:cubicBezTo>
                    <a:pt x="9696" y="758"/>
                    <a:pt x="9682" y="750"/>
                    <a:pt x="9673" y="750"/>
                  </a:cubicBezTo>
                  <a:close/>
                  <a:moveTo>
                    <a:pt x="9644" y="775"/>
                  </a:moveTo>
                  <a:cubicBezTo>
                    <a:pt x="9653" y="781"/>
                    <a:pt x="9665" y="786"/>
                    <a:pt x="9679" y="789"/>
                  </a:cubicBezTo>
                  <a:lnTo>
                    <a:pt x="9679" y="789"/>
                  </a:lnTo>
                  <a:cubicBezTo>
                    <a:pt x="9669" y="786"/>
                    <a:pt x="9658" y="781"/>
                    <a:pt x="9644" y="775"/>
                  </a:cubicBezTo>
                  <a:close/>
                  <a:moveTo>
                    <a:pt x="9944" y="792"/>
                  </a:moveTo>
                  <a:cubicBezTo>
                    <a:pt x="9941" y="797"/>
                    <a:pt x="9971" y="798"/>
                    <a:pt x="9978" y="798"/>
                  </a:cubicBezTo>
                  <a:lnTo>
                    <a:pt x="9978" y="798"/>
                  </a:lnTo>
                  <a:cubicBezTo>
                    <a:pt x="9973" y="794"/>
                    <a:pt x="9961" y="792"/>
                    <a:pt x="9944" y="792"/>
                  </a:cubicBezTo>
                  <a:close/>
                  <a:moveTo>
                    <a:pt x="9978" y="798"/>
                  </a:moveTo>
                  <a:cubicBezTo>
                    <a:pt x="9978" y="798"/>
                    <a:pt x="9978" y="798"/>
                    <a:pt x="9978" y="799"/>
                  </a:cubicBezTo>
                  <a:cubicBezTo>
                    <a:pt x="9980" y="799"/>
                    <a:pt x="9980" y="799"/>
                    <a:pt x="9978" y="798"/>
                  </a:cubicBezTo>
                  <a:close/>
                  <a:moveTo>
                    <a:pt x="9679" y="789"/>
                  </a:moveTo>
                  <a:cubicBezTo>
                    <a:pt x="9698" y="797"/>
                    <a:pt x="9710" y="799"/>
                    <a:pt x="9717" y="799"/>
                  </a:cubicBezTo>
                  <a:cubicBezTo>
                    <a:pt x="9722" y="799"/>
                    <a:pt x="9725" y="798"/>
                    <a:pt x="9726" y="796"/>
                  </a:cubicBezTo>
                  <a:lnTo>
                    <a:pt x="9726" y="796"/>
                  </a:lnTo>
                  <a:cubicBezTo>
                    <a:pt x="9709" y="795"/>
                    <a:pt x="9693" y="793"/>
                    <a:pt x="9679" y="789"/>
                  </a:cubicBezTo>
                  <a:close/>
                  <a:moveTo>
                    <a:pt x="2575" y="806"/>
                  </a:moveTo>
                  <a:cubicBezTo>
                    <a:pt x="2572" y="807"/>
                    <a:pt x="2569" y="810"/>
                    <a:pt x="2566" y="812"/>
                  </a:cubicBezTo>
                  <a:lnTo>
                    <a:pt x="2566" y="812"/>
                  </a:lnTo>
                  <a:cubicBezTo>
                    <a:pt x="2570" y="810"/>
                    <a:pt x="2573" y="808"/>
                    <a:pt x="2575" y="806"/>
                  </a:cubicBezTo>
                  <a:close/>
                  <a:moveTo>
                    <a:pt x="8757" y="809"/>
                  </a:moveTo>
                  <a:cubicBezTo>
                    <a:pt x="8759" y="814"/>
                    <a:pt x="8761" y="819"/>
                    <a:pt x="8763" y="822"/>
                  </a:cubicBezTo>
                  <a:cubicBezTo>
                    <a:pt x="8765" y="817"/>
                    <a:pt x="8762" y="813"/>
                    <a:pt x="8757" y="809"/>
                  </a:cubicBezTo>
                  <a:close/>
                  <a:moveTo>
                    <a:pt x="9438" y="790"/>
                  </a:moveTo>
                  <a:cubicBezTo>
                    <a:pt x="9420" y="790"/>
                    <a:pt x="9404" y="792"/>
                    <a:pt x="9388" y="797"/>
                  </a:cubicBezTo>
                  <a:lnTo>
                    <a:pt x="9388" y="797"/>
                  </a:lnTo>
                  <a:cubicBezTo>
                    <a:pt x="9386" y="796"/>
                    <a:pt x="9384" y="796"/>
                    <a:pt x="9383" y="796"/>
                  </a:cubicBezTo>
                  <a:lnTo>
                    <a:pt x="9383" y="796"/>
                  </a:lnTo>
                  <a:cubicBezTo>
                    <a:pt x="9383" y="797"/>
                    <a:pt x="9383" y="798"/>
                    <a:pt x="9383" y="799"/>
                  </a:cubicBezTo>
                  <a:cubicBezTo>
                    <a:pt x="9384" y="798"/>
                    <a:pt x="9386" y="797"/>
                    <a:pt x="9388" y="797"/>
                  </a:cubicBezTo>
                  <a:lnTo>
                    <a:pt x="9388" y="797"/>
                  </a:lnTo>
                  <a:cubicBezTo>
                    <a:pt x="9399" y="798"/>
                    <a:pt x="9409" y="799"/>
                    <a:pt x="9418" y="799"/>
                  </a:cubicBezTo>
                  <a:cubicBezTo>
                    <a:pt x="9454" y="822"/>
                    <a:pt x="9359" y="799"/>
                    <a:pt x="9394" y="834"/>
                  </a:cubicBezTo>
                  <a:cubicBezTo>
                    <a:pt x="9430" y="810"/>
                    <a:pt x="9454" y="799"/>
                    <a:pt x="9502" y="799"/>
                  </a:cubicBezTo>
                  <a:cubicBezTo>
                    <a:pt x="9478" y="793"/>
                    <a:pt x="9457" y="790"/>
                    <a:pt x="9438" y="790"/>
                  </a:cubicBezTo>
                  <a:close/>
                  <a:moveTo>
                    <a:pt x="2294" y="1120"/>
                  </a:moveTo>
                  <a:cubicBezTo>
                    <a:pt x="2284" y="1123"/>
                    <a:pt x="2275" y="1133"/>
                    <a:pt x="2275" y="1144"/>
                  </a:cubicBezTo>
                  <a:cubicBezTo>
                    <a:pt x="2283" y="1138"/>
                    <a:pt x="2289" y="1130"/>
                    <a:pt x="2294" y="1120"/>
                  </a:cubicBezTo>
                  <a:close/>
                  <a:moveTo>
                    <a:pt x="1727" y="2050"/>
                  </a:moveTo>
                  <a:cubicBezTo>
                    <a:pt x="1725" y="2055"/>
                    <a:pt x="1725" y="2058"/>
                    <a:pt x="1727" y="2061"/>
                  </a:cubicBezTo>
                  <a:cubicBezTo>
                    <a:pt x="1727" y="2057"/>
                    <a:pt x="1727" y="2053"/>
                    <a:pt x="1727" y="2050"/>
                  </a:cubicBezTo>
                  <a:close/>
                  <a:moveTo>
                    <a:pt x="3903" y="2072"/>
                  </a:moveTo>
                  <a:lnTo>
                    <a:pt x="3903" y="2072"/>
                  </a:lnTo>
                  <a:cubicBezTo>
                    <a:pt x="3903" y="2072"/>
                    <a:pt x="3903" y="2072"/>
                    <a:pt x="3903" y="2073"/>
                  </a:cubicBezTo>
                  <a:lnTo>
                    <a:pt x="3903" y="2073"/>
                  </a:lnTo>
                  <a:cubicBezTo>
                    <a:pt x="3904" y="2072"/>
                    <a:pt x="3905" y="2072"/>
                    <a:pt x="3906" y="2072"/>
                  </a:cubicBezTo>
                  <a:cubicBezTo>
                    <a:pt x="3905" y="2072"/>
                    <a:pt x="3904" y="2072"/>
                    <a:pt x="3903" y="2072"/>
                  </a:cubicBezTo>
                  <a:close/>
                  <a:moveTo>
                    <a:pt x="3903" y="2073"/>
                  </a:moveTo>
                  <a:cubicBezTo>
                    <a:pt x="3886" y="2073"/>
                    <a:pt x="3875" y="2080"/>
                    <a:pt x="3872" y="2094"/>
                  </a:cubicBezTo>
                  <a:lnTo>
                    <a:pt x="3872" y="2094"/>
                  </a:lnTo>
                  <a:cubicBezTo>
                    <a:pt x="3877" y="2086"/>
                    <a:pt x="3890" y="2080"/>
                    <a:pt x="3903" y="2073"/>
                  </a:cubicBezTo>
                  <a:close/>
                  <a:moveTo>
                    <a:pt x="3872" y="2094"/>
                  </a:moveTo>
                  <a:lnTo>
                    <a:pt x="3872" y="2094"/>
                  </a:lnTo>
                  <a:cubicBezTo>
                    <a:pt x="3869" y="2098"/>
                    <a:pt x="3868" y="2103"/>
                    <a:pt x="3870" y="2108"/>
                  </a:cubicBezTo>
                  <a:cubicBezTo>
                    <a:pt x="3870" y="2103"/>
                    <a:pt x="3871" y="2098"/>
                    <a:pt x="3872" y="2094"/>
                  </a:cubicBezTo>
                  <a:close/>
                  <a:moveTo>
                    <a:pt x="1834" y="2299"/>
                  </a:moveTo>
                  <a:cubicBezTo>
                    <a:pt x="1834" y="2299"/>
                    <a:pt x="1834" y="2299"/>
                    <a:pt x="1834" y="2299"/>
                  </a:cubicBezTo>
                  <a:lnTo>
                    <a:pt x="1834" y="2299"/>
                  </a:lnTo>
                  <a:cubicBezTo>
                    <a:pt x="1834" y="2299"/>
                    <a:pt x="1834" y="2299"/>
                    <a:pt x="1834" y="2299"/>
                  </a:cubicBezTo>
                  <a:close/>
                  <a:moveTo>
                    <a:pt x="3644" y="2323"/>
                  </a:moveTo>
                  <a:cubicBezTo>
                    <a:pt x="3634" y="2333"/>
                    <a:pt x="3628" y="2336"/>
                    <a:pt x="3626" y="2336"/>
                  </a:cubicBezTo>
                  <a:cubicBezTo>
                    <a:pt x="3624" y="2336"/>
                    <a:pt x="3630" y="2329"/>
                    <a:pt x="3644" y="2323"/>
                  </a:cubicBezTo>
                  <a:close/>
                  <a:moveTo>
                    <a:pt x="1522" y="2334"/>
                  </a:moveTo>
                  <a:cubicBezTo>
                    <a:pt x="1520" y="2334"/>
                    <a:pt x="1519" y="2340"/>
                    <a:pt x="1525" y="2357"/>
                  </a:cubicBezTo>
                  <a:lnTo>
                    <a:pt x="1525" y="2357"/>
                  </a:lnTo>
                  <a:cubicBezTo>
                    <a:pt x="1531" y="2345"/>
                    <a:pt x="1526" y="2334"/>
                    <a:pt x="1522" y="2334"/>
                  </a:cubicBezTo>
                  <a:close/>
                  <a:moveTo>
                    <a:pt x="1410" y="2403"/>
                  </a:moveTo>
                  <a:cubicBezTo>
                    <a:pt x="1409" y="2403"/>
                    <a:pt x="1409" y="2405"/>
                    <a:pt x="1413" y="2407"/>
                  </a:cubicBezTo>
                  <a:lnTo>
                    <a:pt x="1413" y="2407"/>
                  </a:lnTo>
                  <a:cubicBezTo>
                    <a:pt x="1412" y="2404"/>
                    <a:pt x="1410" y="2403"/>
                    <a:pt x="1410" y="2403"/>
                  </a:cubicBezTo>
                  <a:close/>
                  <a:moveTo>
                    <a:pt x="1731" y="2443"/>
                  </a:moveTo>
                  <a:cubicBezTo>
                    <a:pt x="1730" y="2443"/>
                    <a:pt x="1729" y="2443"/>
                    <a:pt x="1728" y="2444"/>
                  </a:cubicBezTo>
                  <a:lnTo>
                    <a:pt x="1728" y="2444"/>
                  </a:lnTo>
                  <a:cubicBezTo>
                    <a:pt x="1725" y="2456"/>
                    <a:pt x="1722" y="2466"/>
                    <a:pt x="1719" y="2472"/>
                  </a:cubicBezTo>
                  <a:lnTo>
                    <a:pt x="1719" y="2472"/>
                  </a:lnTo>
                  <a:cubicBezTo>
                    <a:pt x="1737" y="2451"/>
                    <a:pt x="1738" y="2443"/>
                    <a:pt x="1731" y="2443"/>
                  </a:cubicBezTo>
                  <a:close/>
                  <a:moveTo>
                    <a:pt x="1719" y="2472"/>
                  </a:moveTo>
                  <a:cubicBezTo>
                    <a:pt x="1718" y="2474"/>
                    <a:pt x="1716" y="2476"/>
                    <a:pt x="1715" y="2477"/>
                  </a:cubicBezTo>
                  <a:cubicBezTo>
                    <a:pt x="1716" y="2477"/>
                    <a:pt x="1718" y="2475"/>
                    <a:pt x="1719" y="2472"/>
                  </a:cubicBezTo>
                  <a:close/>
                  <a:moveTo>
                    <a:pt x="1327" y="2469"/>
                  </a:moveTo>
                  <a:cubicBezTo>
                    <a:pt x="1319" y="2469"/>
                    <a:pt x="1307" y="2477"/>
                    <a:pt x="1286" y="2501"/>
                  </a:cubicBezTo>
                  <a:cubicBezTo>
                    <a:pt x="1300" y="2492"/>
                    <a:pt x="1314" y="2481"/>
                    <a:pt x="1327" y="2469"/>
                  </a:cubicBezTo>
                  <a:close/>
                  <a:moveTo>
                    <a:pt x="1220" y="2594"/>
                  </a:moveTo>
                  <a:cubicBezTo>
                    <a:pt x="1214" y="2598"/>
                    <a:pt x="1207" y="2607"/>
                    <a:pt x="1203" y="2620"/>
                  </a:cubicBezTo>
                  <a:cubicBezTo>
                    <a:pt x="1208" y="2610"/>
                    <a:pt x="1214" y="2601"/>
                    <a:pt x="1220" y="2594"/>
                  </a:cubicBezTo>
                  <a:close/>
                  <a:moveTo>
                    <a:pt x="3679" y="2680"/>
                  </a:moveTo>
                  <a:lnTo>
                    <a:pt x="3679" y="2680"/>
                  </a:lnTo>
                  <a:cubicBezTo>
                    <a:pt x="3647" y="2701"/>
                    <a:pt x="3625" y="2732"/>
                    <a:pt x="3629" y="2773"/>
                  </a:cubicBezTo>
                  <a:lnTo>
                    <a:pt x="3629" y="2773"/>
                  </a:lnTo>
                  <a:cubicBezTo>
                    <a:pt x="3635" y="2765"/>
                    <a:pt x="3640" y="2758"/>
                    <a:pt x="3644" y="2751"/>
                  </a:cubicBezTo>
                  <a:cubicBezTo>
                    <a:pt x="3652" y="2748"/>
                    <a:pt x="3658" y="2746"/>
                    <a:pt x="3661" y="2746"/>
                  </a:cubicBezTo>
                  <a:cubicBezTo>
                    <a:pt x="3680" y="2746"/>
                    <a:pt x="3638" y="2788"/>
                    <a:pt x="3668" y="2788"/>
                  </a:cubicBezTo>
                  <a:cubicBezTo>
                    <a:pt x="3671" y="2788"/>
                    <a:pt x="3675" y="2788"/>
                    <a:pt x="3679" y="2787"/>
                  </a:cubicBezTo>
                  <a:cubicBezTo>
                    <a:pt x="3668" y="2751"/>
                    <a:pt x="3668" y="2715"/>
                    <a:pt x="3679" y="2680"/>
                  </a:cubicBezTo>
                  <a:close/>
                  <a:moveTo>
                    <a:pt x="2453" y="3532"/>
                  </a:moveTo>
                  <a:cubicBezTo>
                    <a:pt x="2457" y="3537"/>
                    <a:pt x="2461" y="3543"/>
                    <a:pt x="2465" y="3549"/>
                  </a:cubicBezTo>
                  <a:cubicBezTo>
                    <a:pt x="2461" y="3541"/>
                    <a:pt x="2457" y="3536"/>
                    <a:pt x="2453" y="3532"/>
                  </a:cubicBezTo>
                  <a:close/>
                  <a:moveTo>
                    <a:pt x="2215" y="3644"/>
                  </a:moveTo>
                  <a:lnTo>
                    <a:pt x="2215" y="3644"/>
                  </a:lnTo>
                  <a:cubicBezTo>
                    <a:pt x="2215" y="3644"/>
                    <a:pt x="2227" y="3656"/>
                    <a:pt x="2227" y="3680"/>
                  </a:cubicBezTo>
                  <a:cubicBezTo>
                    <a:pt x="2215" y="3680"/>
                    <a:pt x="2215" y="3668"/>
                    <a:pt x="2215" y="3644"/>
                  </a:cubicBezTo>
                  <a:close/>
                  <a:moveTo>
                    <a:pt x="1292" y="3829"/>
                  </a:moveTo>
                  <a:cubicBezTo>
                    <a:pt x="1301" y="3829"/>
                    <a:pt x="1310" y="3835"/>
                    <a:pt x="1322" y="3835"/>
                  </a:cubicBezTo>
                  <a:cubicBezTo>
                    <a:pt x="1312" y="3844"/>
                    <a:pt x="1295" y="3862"/>
                    <a:pt x="1276" y="3862"/>
                  </a:cubicBezTo>
                  <a:cubicBezTo>
                    <a:pt x="1272" y="3862"/>
                    <a:pt x="1267" y="3861"/>
                    <a:pt x="1262" y="3858"/>
                  </a:cubicBezTo>
                  <a:cubicBezTo>
                    <a:pt x="1274" y="3835"/>
                    <a:pt x="1283" y="3829"/>
                    <a:pt x="1292" y="3829"/>
                  </a:cubicBezTo>
                  <a:close/>
                  <a:moveTo>
                    <a:pt x="344" y="3851"/>
                  </a:moveTo>
                  <a:lnTo>
                    <a:pt x="344" y="3851"/>
                  </a:lnTo>
                  <a:cubicBezTo>
                    <a:pt x="327" y="3860"/>
                    <a:pt x="311" y="3870"/>
                    <a:pt x="298" y="3882"/>
                  </a:cubicBezTo>
                  <a:cubicBezTo>
                    <a:pt x="314" y="3873"/>
                    <a:pt x="329" y="3863"/>
                    <a:pt x="344" y="3851"/>
                  </a:cubicBezTo>
                  <a:close/>
                  <a:moveTo>
                    <a:pt x="2727" y="3966"/>
                  </a:moveTo>
                  <a:cubicBezTo>
                    <a:pt x="2727" y="3966"/>
                    <a:pt x="2727" y="3966"/>
                    <a:pt x="2727" y="3966"/>
                  </a:cubicBezTo>
                  <a:cubicBezTo>
                    <a:pt x="2727" y="3966"/>
                    <a:pt x="2727" y="3966"/>
                    <a:pt x="2727" y="3966"/>
                  </a:cubicBezTo>
                  <a:close/>
                  <a:moveTo>
                    <a:pt x="239" y="3977"/>
                  </a:moveTo>
                  <a:cubicBezTo>
                    <a:pt x="239" y="3978"/>
                    <a:pt x="239" y="3978"/>
                    <a:pt x="239" y="3978"/>
                  </a:cubicBezTo>
                  <a:lnTo>
                    <a:pt x="239" y="3978"/>
                  </a:lnTo>
                  <a:cubicBezTo>
                    <a:pt x="239" y="3978"/>
                    <a:pt x="239" y="3978"/>
                    <a:pt x="239" y="3977"/>
                  </a:cubicBezTo>
                  <a:close/>
                  <a:moveTo>
                    <a:pt x="545" y="4023"/>
                  </a:moveTo>
                  <a:cubicBezTo>
                    <a:pt x="518" y="4031"/>
                    <a:pt x="500" y="4037"/>
                    <a:pt x="500" y="4037"/>
                  </a:cubicBezTo>
                  <a:cubicBezTo>
                    <a:pt x="531" y="4037"/>
                    <a:pt x="546" y="4032"/>
                    <a:pt x="545" y="4023"/>
                  </a:cubicBezTo>
                  <a:close/>
                  <a:moveTo>
                    <a:pt x="1143" y="1"/>
                  </a:moveTo>
                  <a:lnTo>
                    <a:pt x="1143" y="1"/>
                  </a:lnTo>
                  <a:cubicBezTo>
                    <a:pt x="1167" y="13"/>
                    <a:pt x="1120" y="1"/>
                    <a:pt x="1120" y="48"/>
                  </a:cubicBezTo>
                  <a:cubicBezTo>
                    <a:pt x="1095" y="32"/>
                    <a:pt x="1014" y="4"/>
                    <a:pt x="954" y="4"/>
                  </a:cubicBezTo>
                  <a:cubicBezTo>
                    <a:pt x="927" y="4"/>
                    <a:pt x="904" y="10"/>
                    <a:pt x="893" y="25"/>
                  </a:cubicBezTo>
                  <a:cubicBezTo>
                    <a:pt x="1024" y="275"/>
                    <a:pt x="1405" y="132"/>
                    <a:pt x="1620" y="239"/>
                  </a:cubicBezTo>
                  <a:cubicBezTo>
                    <a:pt x="1643" y="215"/>
                    <a:pt x="1548" y="215"/>
                    <a:pt x="1572" y="191"/>
                  </a:cubicBezTo>
                  <a:lnTo>
                    <a:pt x="1572" y="191"/>
                  </a:lnTo>
                  <a:cubicBezTo>
                    <a:pt x="1608" y="239"/>
                    <a:pt x="1953" y="275"/>
                    <a:pt x="1882" y="275"/>
                  </a:cubicBezTo>
                  <a:cubicBezTo>
                    <a:pt x="1929" y="287"/>
                    <a:pt x="1965" y="287"/>
                    <a:pt x="2013" y="287"/>
                  </a:cubicBezTo>
                  <a:cubicBezTo>
                    <a:pt x="2001" y="287"/>
                    <a:pt x="1989" y="287"/>
                    <a:pt x="1965" y="275"/>
                  </a:cubicBezTo>
                  <a:cubicBezTo>
                    <a:pt x="2060" y="275"/>
                    <a:pt x="2167" y="267"/>
                    <a:pt x="2268" y="267"/>
                  </a:cubicBezTo>
                  <a:cubicBezTo>
                    <a:pt x="2344" y="267"/>
                    <a:pt x="2416" y="271"/>
                    <a:pt x="2477" y="287"/>
                  </a:cubicBezTo>
                  <a:cubicBezTo>
                    <a:pt x="2501" y="287"/>
                    <a:pt x="2679" y="310"/>
                    <a:pt x="2632" y="322"/>
                  </a:cubicBezTo>
                  <a:cubicBezTo>
                    <a:pt x="2727" y="310"/>
                    <a:pt x="2763" y="275"/>
                    <a:pt x="2858" y="275"/>
                  </a:cubicBezTo>
                  <a:cubicBezTo>
                    <a:pt x="2815" y="285"/>
                    <a:pt x="2860" y="336"/>
                    <a:pt x="2922" y="336"/>
                  </a:cubicBezTo>
                  <a:cubicBezTo>
                    <a:pt x="2928" y="336"/>
                    <a:pt x="2935" y="335"/>
                    <a:pt x="2941" y="334"/>
                  </a:cubicBezTo>
                  <a:lnTo>
                    <a:pt x="2941" y="334"/>
                  </a:lnTo>
                  <a:cubicBezTo>
                    <a:pt x="2941" y="418"/>
                    <a:pt x="2798" y="382"/>
                    <a:pt x="2822" y="489"/>
                  </a:cubicBezTo>
                  <a:cubicBezTo>
                    <a:pt x="2813" y="489"/>
                    <a:pt x="2803" y="481"/>
                    <a:pt x="2800" y="472"/>
                  </a:cubicBezTo>
                  <a:lnTo>
                    <a:pt x="2800" y="472"/>
                  </a:lnTo>
                  <a:cubicBezTo>
                    <a:pt x="2812" y="568"/>
                    <a:pt x="2595" y="728"/>
                    <a:pt x="2536" y="787"/>
                  </a:cubicBezTo>
                  <a:cubicBezTo>
                    <a:pt x="2552" y="803"/>
                    <a:pt x="2585" y="797"/>
                    <a:pt x="2575" y="806"/>
                  </a:cubicBezTo>
                  <a:lnTo>
                    <a:pt x="2575" y="806"/>
                  </a:lnTo>
                  <a:cubicBezTo>
                    <a:pt x="2577" y="806"/>
                    <a:pt x="2578" y="805"/>
                    <a:pt x="2580" y="805"/>
                  </a:cubicBezTo>
                  <a:cubicBezTo>
                    <a:pt x="2586" y="805"/>
                    <a:pt x="2591" y="810"/>
                    <a:pt x="2596" y="822"/>
                  </a:cubicBezTo>
                  <a:cubicBezTo>
                    <a:pt x="2593" y="822"/>
                    <a:pt x="2591" y="822"/>
                    <a:pt x="2588" y="822"/>
                  </a:cubicBezTo>
                  <a:cubicBezTo>
                    <a:pt x="2574" y="822"/>
                    <a:pt x="2561" y="826"/>
                    <a:pt x="2548" y="833"/>
                  </a:cubicBezTo>
                  <a:lnTo>
                    <a:pt x="2548" y="833"/>
                  </a:lnTo>
                  <a:cubicBezTo>
                    <a:pt x="2554" y="826"/>
                    <a:pt x="2560" y="818"/>
                    <a:pt x="2566" y="812"/>
                  </a:cubicBezTo>
                  <a:lnTo>
                    <a:pt x="2566" y="812"/>
                  </a:lnTo>
                  <a:cubicBezTo>
                    <a:pt x="2558" y="817"/>
                    <a:pt x="2545" y="824"/>
                    <a:pt x="2525" y="834"/>
                  </a:cubicBezTo>
                  <a:cubicBezTo>
                    <a:pt x="2526" y="840"/>
                    <a:pt x="2528" y="844"/>
                    <a:pt x="2530" y="845"/>
                  </a:cubicBezTo>
                  <a:lnTo>
                    <a:pt x="2530" y="845"/>
                  </a:lnTo>
                  <a:cubicBezTo>
                    <a:pt x="2465" y="897"/>
                    <a:pt x="2415" y="1016"/>
                    <a:pt x="2405" y="1025"/>
                  </a:cubicBezTo>
                  <a:cubicBezTo>
                    <a:pt x="2405" y="1025"/>
                    <a:pt x="2359" y="1066"/>
                    <a:pt x="2343" y="1066"/>
                  </a:cubicBezTo>
                  <a:cubicBezTo>
                    <a:pt x="2336" y="1066"/>
                    <a:pt x="2335" y="1058"/>
                    <a:pt x="2346" y="1037"/>
                  </a:cubicBezTo>
                  <a:lnTo>
                    <a:pt x="2346" y="1037"/>
                  </a:lnTo>
                  <a:cubicBezTo>
                    <a:pt x="2310" y="1055"/>
                    <a:pt x="2308" y="1093"/>
                    <a:pt x="2294" y="1120"/>
                  </a:cubicBezTo>
                  <a:lnTo>
                    <a:pt x="2294" y="1120"/>
                  </a:lnTo>
                  <a:cubicBezTo>
                    <a:pt x="2295" y="1120"/>
                    <a:pt x="2297" y="1120"/>
                    <a:pt x="2298" y="1120"/>
                  </a:cubicBezTo>
                  <a:cubicBezTo>
                    <a:pt x="2298" y="1239"/>
                    <a:pt x="2060" y="1596"/>
                    <a:pt x="1977" y="1691"/>
                  </a:cubicBezTo>
                  <a:cubicBezTo>
                    <a:pt x="1977" y="1682"/>
                    <a:pt x="1973" y="1679"/>
                    <a:pt x="1967" y="1679"/>
                  </a:cubicBezTo>
                  <a:cubicBezTo>
                    <a:pt x="1957" y="1679"/>
                    <a:pt x="1942" y="1687"/>
                    <a:pt x="1931" y="1687"/>
                  </a:cubicBezTo>
                  <a:cubicBezTo>
                    <a:pt x="1923" y="1687"/>
                    <a:pt x="1917" y="1683"/>
                    <a:pt x="1917" y="1668"/>
                  </a:cubicBezTo>
                  <a:lnTo>
                    <a:pt x="1917" y="1668"/>
                  </a:lnTo>
                  <a:cubicBezTo>
                    <a:pt x="1882" y="1775"/>
                    <a:pt x="1929" y="1811"/>
                    <a:pt x="1882" y="1906"/>
                  </a:cubicBezTo>
                  <a:cubicBezTo>
                    <a:pt x="1888" y="1882"/>
                    <a:pt x="1876" y="1882"/>
                    <a:pt x="1862" y="1882"/>
                  </a:cubicBezTo>
                  <a:cubicBezTo>
                    <a:pt x="1849" y="1882"/>
                    <a:pt x="1834" y="1882"/>
                    <a:pt x="1834" y="1858"/>
                  </a:cubicBezTo>
                  <a:cubicBezTo>
                    <a:pt x="1754" y="1892"/>
                    <a:pt x="1773" y="2014"/>
                    <a:pt x="1701" y="2014"/>
                  </a:cubicBezTo>
                  <a:cubicBezTo>
                    <a:pt x="1698" y="2014"/>
                    <a:pt x="1695" y="2013"/>
                    <a:pt x="1691" y="2013"/>
                  </a:cubicBezTo>
                  <a:lnTo>
                    <a:pt x="1691" y="2013"/>
                  </a:lnTo>
                  <a:cubicBezTo>
                    <a:pt x="1695" y="2034"/>
                    <a:pt x="1701" y="2039"/>
                    <a:pt x="1706" y="2039"/>
                  </a:cubicBezTo>
                  <a:cubicBezTo>
                    <a:pt x="1711" y="2039"/>
                    <a:pt x="1716" y="2035"/>
                    <a:pt x="1720" y="2035"/>
                  </a:cubicBezTo>
                  <a:cubicBezTo>
                    <a:pt x="1723" y="2035"/>
                    <a:pt x="1726" y="2038"/>
                    <a:pt x="1727" y="2050"/>
                  </a:cubicBezTo>
                  <a:lnTo>
                    <a:pt x="1727" y="2050"/>
                  </a:lnTo>
                  <a:cubicBezTo>
                    <a:pt x="1734" y="2029"/>
                    <a:pt x="1774" y="1989"/>
                    <a:pt x="1774" y="1989"/>
                  </a:cubicBezTo>
                  <a:cubicBezTo>
                    <a:pt x="1780" y="1988"/>
                    <a:pt x="1784" y="1987"/>
                    <a:pt x="1787" y="1987"/>
                  </a:cubicBezTo>
                  <a:cubicBezTo>
                    <a:pt x="1843" y="1987"/>
                    <a:pt x="1635" y="2145"/>
                    <a:pt x="1606" y="2145"/>
                  </a:cubicBezTo>
                  <a:cubicBezTo>
                    <a:pt x="1602" y="2145"/>
                    <a:pt x="1602" y="2141"/>
                    <a:pt x="1608" y="2132"/>
                  </a:cubicBezTo>
                  <a:lnTo>
                    <a:pt x="1608" y="2132"/>
                  </a:lnTo>
                  <a:cubicBezTo>
                    <a:pt x="1572" y="2156"/>
                    <a:pt x="1513" y="2251"/>
                    <a:pt x="1560" y="2299"/>
                  </a:cubicBezTo>
                  <a:cubicBezTo>
                    <a:pt x="1572" y="2275"/>
                    <a:pt x="1584" y="2251"/>
                    <a:pt x="1596" y="2227"/>
                  </a:cubicBezTo>
                  <a:lnTo>
                    <a:pt x="1596" y="2227"/>
                  </a:lnTo>
                  <a:cubicBezTo>
                    <a:pt x="1596" y="2287"/>
                    <a:pt x="1584" y="2334"/>
                    <a:pt x="1536" y="2382"/>
                  </a:cubicBezTo>
                  <a:cubicBezTo>
                    <a:pt x="1531" y="2372"/>
                    <a:pt x="1528" y="2364"/>
                    <a:pt x="1525" y="2357"/>
                  </a:cubicBezTo>
                  <a:lnTo>
                    <a:pt x="1525" y="2357"/>
                  </a:lnTo>
                  <a:cubicBezTo>
                    <a:pt x="1521" y="2366"/>
                    <a:pt x="1511" y="2376"/>
                    <a:pt x="1489" y="2382"/>
                  </a:cubicBezTo>
                  <a:cubicBezTo>
                    <a:pt x="1453" y="2346"/>
                    <a:pt x="1536" y="2263"/>
                    <a:pt x="1536" y="2227"/>
                  </a:cubicBezTo>
                  <a:cubicBezTo>
                    <a:pt x="1508" y="2227"/>
                    <a:pt x="1510" y="2288"/>
                    <a:pt x="1493" y="2288"/>
                  </a:cubicBezTo>
                  <a:cubicBezTo>
                    <a:pt x="1489" y="2288"/>
                    <a:pt x="1484" y="2284"/>
                    <a:pt x="1477" y="2275"/>
                  </a:cubicBezTo>
                  <a:lnTo>
                    <a:pt x="1477" y="2275"/>
                  </a:lnTo>
                  <a:cubicBezTo>
                    <a:pt x="1513" y="2334"/>
                    <a:pt x="1417" y="2358"/>
                    <a:pt x="1429" y="2418"/>
                  </a:cubicBezTo>
                  <a:cubicBezTo>
                    <a:pt x="1421" y="2413"/>
                    <a:pt x="1416" y="2410"/>
                    <a:pt x="1413" y="2407"/>
                  </a:cubicBezTo>
                  <a:lnTo>
                    <a:pt x="1413" y="2407"/>
                  </a:lnTo>
                  <a:cubicBezTo>
                    <a:pt x="1415" y="2414"/>
                    <a:pt x="1413" y="2429"/>
                    <a:pt x="1393" y="2453"/>
                  </a:cubicBezTo>
                  <a:cubicBezTo>
                    <a:pt x="1393" y="2430"/>
                    <a:pt x="1382" y="2418"/>
                    <a:pt x="1382" y="2394"/>
                  </a:cubicBezTo>
                  <a:cubicBezTo>
                    <a:pt x="1367" y="2423"/>
                    <a:pt x="1348" y="2448"/>
                    <a:pt x="1327" y="2469"/>
                  </a:cubicBezTo>
                  <a:lnTo>
                    <a:pt x="1327" y="2469"/>
                  </a:lnTo>
                  <a:cubicBezTo>
                    <a:pt x="1327" y="2469"/>
                    <a:pt x="1327" y="2469"/>
                    <a:pt x="1327" y="2469"/>
                  </a:cubicBezTo>
                  <a:cubicBezTo>
                    <a:pt x="1341" y="2469"/>
                    <a:pt x="1341" y="2497"/>
                    <a:pt x="1360" y="2497"/>
                  </a:cubicBezTo>
                  <a:cubicBezTo>
                    <a:pt x="1366" y="2497"/>
                    <a:pt x="1372" y="2495"/>
                    <a:pt x="1382" y="2489"/>
                  </a:cubicBezTo>
                  <a:lnTo>
                    <a:pt x="1382" y="2489"/>
                  </a:lnTo>
                  <a:cubicBezTo>
                    <a:pt x="1350" y="2585"/>
                    <a:pt x="1271" y="2538"/>
                    <a:pt x="1220" y="2594"/>
                  </a:cubicBezTo>
                  <a:lnTo>
                    <a:pt x="1220" y="2594"/>
                  </a:lnTo>
                  <a:cubicBezTo>
                    <a:pt x="1223" y="2593"/>
                    <a:pt x="1226" y="2592"/>
                    <a:pt x="1229" y="2592"/>
                  </a:cubicBezTo>
                  <a:cubicBezTo>
                    <a:pt x="1237" y="2592"/>
                    <a:pt x="1245" y="2598"/>
                    <a:pt x="1251" y="2608"/>
                  </a:cubicBezTo>
                  <a:cubicBezTo>
                    <a:pt x="1203" y="2608"/>
                    <a:pt x="1179" y="2644"/>
                    <a:pt x="1167" y="2680"/>
                  </a:cubicBezTo>
                  <a:cubicBezTo>
                    <a:pt x="1215" y="2703"/>
                    <a:pt x="1215" y="2703"/>
                    <a:pt x="1191" y="2787"/>
                  </a:cubicBezTo>
                  <a:cubicBezTo>
                    <a:pt x="1167" y="2799"/>
                    <a:pt x="1167" y="2858"/>
                    <a:pt x="1132" y="2882"/>
                  </a:cubicBezTo>
                  <a:cubicBezTo>
                    <a:pt x="1120" y="2870"/>
                    <a:pt x="1120" y="2846"/>
                    <a:pt x="1108" y="2823"/>
                  </a:cubicBezTo>
                  <a:cubicBezTo>
                    <a:pt x="1108" y="2846"/>
                    <a:pt x="1096" y="2858"/>
                    <a:pt x="1096" y="2870"/>
                  </a:cubicBezTo>
                  <a:cubicBezTo>
                    <a:pt x="1084" y="2858"/>
                    <a:pt x="1072" y="2858"/>
                    <a:pt x="1072" y="2846"/>
                  </a:cubicBezTo>
                  <a:cubicBezTo>
                    <a:pt x="1060" y="2954"/>
                    <a:pt x="1024" y="2989"/>
                    <a:pt x="977" y="3049"/>
                  </a:cubicBezTo>
                  <a:cubicBezTo>
                    <a:pt x="953" y="2989"/>
                    <a:pt x="1024" y="3013"/>
                    <a:pt x="989" y="2954"/>
                  </a:cubicBezTo>
                  <a:lnTo>
                    <a:pt x="989" y="2954"/>
                  </a:lnTo>
                  <a:cubicBezTo>
                    <a:pt x="953" y="2977"/>
                    <a:pt x="929" y="3013"/>
                    <a:pt x="917" y="3049"/>
                  </a:cubicBezTo>
                  <a:cubicBezTo>
                    <a:pt x="921" y="3045"/>
                    <a:pt x="924" y="3043"/>
                    <a:pt x="926" y="3043"/>
                  </a:cubicBezTo>
                  <a:lnTo>
                    <a:pt x="926" y="3043"/>
                  </a:lnTo>
                  <a:cubicBezTo>
                    <a:pt x="940" y="3043"/>
                    <a:pt x="892" y="3157"/>
                    <a:pt x="881" y="3168"/>
                  </a:cubicBezTo>
                  <a:cubicBezTo>
                    <a:pt x="858" y="3144"/>
                    <a:pt x="846" y="3120"/>
                    <a:pt x="858" y="3084"/>
                  </a:cubicBezTo>
                  <a:lnTo>
                    <a:pt x="858" y="3084"/>
                  </a:lnTo>
                  <a:cubicBezTo>
                    <a:pt x="714" y="3295"/>
                    <a:pt x="549" y="3691"/>
                    <a:pt x="344" y="3851"/>
                  </a:cubicBezTo>
                  <a:lnTo>
                    <a:pt x="344" y="3851"/>
                  </a:lnTo>
                  <a:cubicBezTo>
                    <a:pt x="360" y="3842"/>
                    <a:pt x="377" y="3834"/>
                    <a:pt x="393" y="3823"/>
                  </a:cubicBezTo>
                  <a:cubicBezTo>
                    <a:pt x="395" y="3822"/>
                    <a:pt x="396" y="3822"/>
                    <a:pt x="397" y="3822"/>
                  </a:cubicBezTo>
                  <a:cubicBezTo>
                    <a:pt x="427" y="3822"/>
                    <a:pt x="251" y="3978"/>
                    <a:pt x="239" y="3978"/>
                  </a:cubicBezTo>
                  <a:cubicBezTo>
                    <a:pt x="239" y="3978"/>
                    <a:pt x="239" y="3978"/>
                    <a:pt x="239" y="3978"/>
                  </a:cubicBezTo>
                  <a:lnTo>
                    <a:pt x="239" y="3978"/>
                  </a:lnTo>
                  <a:cubicBezTo>
                    <a:pt x="249" y="3989"/>
                    <a:pt x="292" y="4038"/>
                    <a:pt x="307" y="4050"/>
                  </a:cubicBezTo>
                  <a:lnTo>
                    <a:pt x="307" y="4050"/>
                  </a:lnTo>
                  <a:cubicBezTo>
                    <a:pt x="201" y="4097"/>
                    <a:pt x="95" y="4121"/>
                    <a:pt x="0" y="4204"/>
                  </a:cubicBezTo>
                  <a:cubicBezTo>
                    <a:pt x="167" y="4108"/>
                    <a:pt x="381" y="4120"/>
                    <a:pt x="524" y="4001"/>
                  </a:cubicBezTo>
                  <a:lnTo>
                    <a:pt x="524" y="4001"/>
                  </a:lnTo>
                  <a:cubicBezTo>
                    <a:pt x="537" y="4010"/>
                    <a:pt x="544" y="4017"/>
                    <a:pt x="545" y="4023"/>
                  </a:cubicBezTo>
                  <a:lnTo>
                    <a:pt x="545" y="4023"/>
                  </a:lnTo>
                  <a:cubicBezTo>
                    <a:pt x="624" y="3997"/>
                    <a:pt x="782" y="3947"/>
                    <a:pt x="790" y="3947"/>
                  </a:cubicBezTo>
                  <a:lnTo>
                    <a:pt x="790" y="3947"/>
                  </a:lnTo>
                  <a:cubicBezTo>
                    <a:pt x="791" y="3947"/>
                    <a:pt x="787" y="3949"/>
                    <a:pt x="774" y="3954"/>
                  </a:cubicBezTo>
                  <a:cubicBezTo>
                    <a:pt x="809" y="3945"/>
                    <a:pt x="882" y="3930"/>
                    <a:pt x="891" y="3927"/>
                  </a:cubicBezTo>
                  <a:lnTo>
                    <a:pt x="891" y="3927"/>
                  </a:lnTo>
                  <a:cubicBezTo>
                    <a:pt x="985" y="3913"/>
                    <a:pt x="1042" y="3879"/>
                    <a:pt x="1120" y="3835"/>
                  </a:cubicBezTo>
                  <a:lnTo>
                    <a:pt x="1120" y="3835"/>
                  </a:lnTo>
                  <a:cubicBezTo>
                    <a:pt x="1120" y="3846"/>
                    <a:pt x="1120" y="3846"/>
                    <a:pt x="1108" y="3858"/>
                  </a:cubicBezTo>
                  <a:cubicBezTo>
                    <a:pt x="1132" y="3846"/>
                    <a:pt x="1155" y="3835"/>
                    <a:pt x="1179" y="3823"/>
                  </a:cubicBezTo>
                  <a:lnTo>
                    <a:pt x="1179" y="3823"/>
                  </a:lnTo>
                  <a:cubicBezTo>
                    <a:pt x="1167" y="3858"/>
                    <a:pt x="1143" y="3882"/>
                    <a:pt x="1084" y="3882"/>
                  </a:cubicBezTo>
                  <a:cubicBezTo>
                    <a:pt x="1097" y="3898"/>
                    <a:pt x="1114" y="3904"/>
                    <a:pt x="1133" y="3904"/>
                  </a:cubicBezTo>
                  <a:cubicBezTo>
                    <a:pt x="1181" y="3904"/>
                    <a:pt x="1245" y="3869"/>
                    <a:pt x="1295" y="3869"/>
                  </a:cubicBezTo>
                  <a:cubicBezTo>
                    <a:pt x="1300" y="3869"/>
                    <a:pt x="1305" y="3869"/>
                    <a:pt x="1310" y="3870"/>
                  </a:cubicBezTo>
                  <a:cubicBezTo>
                    <a:pt x="1286" y="3882"/>
                    <a:pt x="1262" y="3882"/>
                    <a:pt x="1239" y="3894"/>
                  </a:cubicBezTo>
                  <a:cubicBezTo>
                    <a:pt x="1286" y="3918"/>
                    <a:pt x="1346" y="3930"/>
                    <a:pt x="1393" y="3930"/>
                  </a:cubicBezTo>
                  <a:cubicBezTo>
                    <a:pt x="1311" y="3855"/>
                    <a:pt x="1332" y="3823"/>
                    <a:pt x="1373" y="3823"/>
                  </a:cubicBezTo>
                  <a:cubicBezTo>
                    <a:pt x="1403" y="3823"/>
                    <a:pt x="1445" y="3840"/>
                    <a:pt x="1465" y="3870"/>
                  </a:cubicBezTo>
                  <a:cubicBezTo>
                    <a:pt x="1495" y="3848"/>
                    <a:pt x="1511" y="3806"/>
                    <a:pt x="1534" y="3806"/>
                  </a:cubicBezTo>
                  <a:cubicBezTo>
                    <a:pt x="1547" y="3806"/>
                    <a:pt x="1562" y="3819"/>
                    <a:pt x="1584" y="3858"/>
                  </a:cubicBezTo>
                  <a:cubicBezTo>
                    <a:pt x="1594" y="3858"/>
                    <a:pt x="1661" y="3761"/>
                    <a:pt x="1731" y="3761"/>
                  </a:cubicBezTo>
                  <a:cubicBezTo>
                    <a:pt x="1745" y="3761"/>
                    <a:pt x="1760" y="3765"/>
                    <a:pt x="1774" y="3775"/>
                  </a:cubicBezTo>
                  <a:cubicBezTo>
                    <a:pt x="1799" y="3718"/>
                    <a:pt x="1884" y="3661"/>
                    <a:pt x="1947" y="3661"/>
                  </a:cubicBezTo>
                  <a:cubicBezTo>
                    <a:pt x="1977" y="3661"/>
                    <a:pt x="2001" y="3673"/>
                    <a:pt x="2013" y="3704"/>
                  </a:cubicBezTo>
                  <a:cubicBezTo>
                    <a:pt x="2084" y="3668"/>
                    <a:pt x="2084" y="3644"/>
                    <a:pt x="2132" y="3632"/>
                  </a:cubicBezTo>
                  <a:cubicBezTo>
                    <a:pt x="2108" y="3561"/>
                    <a:pt x="2286" y="3549"/>
                    <a:pt x="2215" y="3477"/>
                  </a:cubicBezTo>
                  <a:lnTo>
                    <a:pt x="2215" y="3477"/>
                  </a:lnTo>
                  <a:cubicBezTo>
                    <a:pt x="2225" y="3488"/>
                    <a:pt x="2254" y="3507"/>
                    <a:pt x="2269" y="3520"/>
                  </a:cubicBezTo>
                  <a:lnTo>
                    <a:pt x="2269" y="3520"/>
                  </a:lnTo>
                  <a:cubicBezTo>
                    <a:pt x="2257" y="3531"/>
                    <a:pt x="2236" y="3585"/>
                    <a:pt x="2247" y="3585"/>
                  </a:cubicBezTo>
                  <a:cubicBezTo>
                    <a:pt x="2248" y="3585"/>
                    <a:pt x="2249" y="3585"/>
                    <a:pt x="2251" y="3585"/>
                  </a:cubicBezTo>
                  <a:lnTo>
                    <a:pt x="2251" y="3585"/>
                  </a:lnTo>
                  <a:cubicBezTo>
                    <a:pt x="2237" y="3599"/>
                    <a:pt x="2226" y="3605"/>
                    <a:pt x="2220" y="3605"/>
                  </a:cubicBezTo>
                  <a:cubicBezTo>
                    <a:pt x="2209" y="3605"/>
                    <a:pt x="2208" y="3590"/>
                    <a:pt x="2215" y="3561"/>
                  </a:cubicBezTo>
                  <a:lnTo>
                    <a:pt x="2215" y="3561"/>
                  </a:lnTo>
                  <a:cubicBezTo>
                    <a:pt x="2167" y="3585"/>
                    <a:pt x="2155" y="3644"/>
                    <a:pt x="2155" y="3692"/>
                  </a:cubicBezTo>
                  <a:cubicBezTo>
                    <a:pt x="2179" y="3739"/>
                    <a:pt x="2346" y="3775"/>
                    <a:pt x="2417" y="3858"/>
                  </a:cubicBezTo>
                  <a:cubicBezTo>
                    <a:pt x="2382" y="3858"/>
                    <a:pt x="2358" y="3882"/>
                    <a:pt x="2334" y="3906"/>
                  </a:cubicBezTo>
                  <a:cubicBezTo>
                    <a:pt x="2358" y="3858"/>
                    <a:pt x="2263" y="3823"/>
                    <a:pt x="2251" y="3787"/>
                  </a:cubicBezTo>
                  <a:cubicBezTo>
                    <a:pt x="2251" y="3811"/>
                    <a:pt x="2251" y="3823"/>
                    <a:pt x="2227" y="3823"/>
                  </a:cubicBezTo>
                  <a:cubicBezTo>
                    <a:pt x="2322" y="3930"/>
                    <a:pt x="2322" y="3930"/>
                    <a:pt x="2441" y="4025"/>
                  </a:cubicBezTo>
                  <a:cubicBezTo>
                    <a:pt x="2429" y="4033"/>
                    <a:pt x="2419" y="4037"/>
                    <a:pt x="2409" y="4037"/>
                  </a:cubicBezTo>
                  <a:cubicBezTo>
                    <a:pt x="2391" y="4037"/>
                    <a:pt x="2378" y="4021"/>
                    <a:pt x="2370" y="3989"/>
                  </a:cubicBezTo>
                  <a:lnTo>
                    <a:pt x="2370" y="3989"/>
                  </a:lnTo>
                  <a:cubicBezTo>
                    <a:pt x="2370" y="4073"/>
                    <a:pt x="2525" y="4061"/>
                    <a:pt x="2465" y="4085"/>
                  </a:cubicBezTo>
                  <a:cubicBezTo>
                    <a:pt x="2475" y="4095"/>
                    <a:pt x="2661" y="4401"/>
                    <a:pt x="2706" y="4401"/>
                  </a:cubicBezTo>
                  <a:cubicBezTo>
                    <a:pt x="2712" y="4401"/>
                    <a:pt x="2715" y="4395"/>
                    <a:pt x="2715" y="4382"/>
                  </a:cubicBezTo>
                  <a:lnTo>
                    <a:pt x="2715" y="4382"/>
                  </a:lnTo>
                  <a:cubicBezTo>
                    <a:pt x="2715" y="4430"/>
                    <a:pt x="2715" y="4489"/>
                    <a:pt x="2703" y="4525"/>
                  </a:cubicBezTo>
                  <a:cubicBezTo>
                    <a:pt x="2763" y="4430"/>
                    <a:pt x="2763" y="4216"/>
                    <a:pt x="2751" y="4085"/>
                  </a:cubicBezTo>
                  <a:lnTo>
                    <a:pt x="2751" y="4085"/>
                  </a:lnTo>
                  <a:cubicBezTo>
                    <a:pt x="2763" y="4204"/>
                    <a:pt x="2834" y="4311"/>
                    <a:pt x="2786" y="4430"/>
                  </a:cubicBezTo>
                  <a:cubicBezTo>
                    <a:pt x="2894" y="4347"/>
                    <a:pt x="2786" y="4311"/>
                    <a:pt x="2810" y="4227"/>
                  </a:cubicBezTo>
                  <a:lnTo>
                    <a:pt x="2810" y="4227"/>
                  </a:lnTo>
                  <a:cubicBezTo>
                    <a:pt x="2825" y="4232"/>
                    <a:pt x="2840" y="4235"/>
                    <a:pt x="2855" y="4235"/>
                  </a:cubicBezTo>
                  <a:cubicBezTo>
                    <a:pt x="2876" y="4235"/>
                    <a:pt x="2897" y="4230"/>
                    <a:pt x="2917" y="4216"/>
                  </a:cubicBezTo>
                  <a:lnTo>
                    <a:pt x="2917" y="4216"/>
                  </a:lnTo>
                  <a:cubicBezTo>
                    <a:pt x="2916" y="4216"/>
                    <a:pt x="2915" y="4216"/>
                    <a:pt x="2914" y="4216"/>
                  </a:cubicBezTo>
                  <a:cubicBezTo>
                    <a:pt x="2892" y="4216"/>
                    <a:pt x="2870" y="4096"/>
                    <a:pt x="2882" y="4085"/>
                  </a:cubicBezTo>
                  <a:lnTo>
                    <a:pt x="2882" y="4085"/>
                  </a:lnTo>
                  <a:cubicBezTo>
                    <a:pt x="2906" y="4108"/>
                    <a:pt x="2917" y="4144"/>
                    <a:pt x="2929" y="4180"/>
                  </a:cubicBezTo>
                  <a:cubicBezTo>
                    <a:pt x="2929" y="4131"/>
                    <a:pt x="2937" y="4090"/>
                    <a:pt x="2934" y="4043"/>
                  </a:cubicBezTo>
                  <a:lnTo>
                    <a:pt x="2934" y="4043"/>
                  </a:lnTo>
                  <a:cubicBezTo>
                    <a:pt x="2938" y="4056"/>
                    <a:pt x="2947" y="4062"/>
                    <a:pt x="2957" y="4062"/>
                  </a:cubicBezTo>
                  <a:cubicBezTo>
                    <a:pt x="2996" y="4062"/>
                    <a:pt x="3060" y="3987"/>
                    <a:pt x="3060" y="3954"/>
                  </a:cubicBezTo>
                  <a:lnTo>
                    <a:pt x="3060" y="3954"/>
                  </a:lnTo>
                  <a:cubicBezTo>
                    <a:pt x="3048" y="3966"/>
                    <a:pt x="3037" y="3966"/>
                    <a:pt x="3025" y="3977"/>
                  </a:cubicBezTo>
                  <a:cubicBezTo>
                    <a:pt x="3084" y="3894"/>
                    <a:pt x="2977" y="3846"/>
                    <a:pt x="3025" y="3763"/>
                  </a:cubicBezTo>
                  <a:lnTo>
                    <a:pt x="3025" y="3763"/>
                  </a:lnTo>
                  <a:cubicBezTo>
                    <a:pt x="3040" y="3795"/>
                    <a:pt x="3062" y="3811"/>
                    <a:pt x="3088" y="3811"/>
                  </a:cubicBezTo>
                  <a:cubicBezTo>
                    <a:pt x="3101" y="3811"/>
                    <a:pt x="3116" y="3807"/>
                    <a:pt x="3132" y="3799"/>
                  </a:cubicBezTo>
                  <a:cubicBezTo>
                    <a:pt x="3048" y="3692"/>
                    <a:pt x="3001" y="3585"/>
                    <a:pt x="3048" y="3477"/>
                  </a:cubicBezTo>
                  <a:lnTo>
                    <a:pt x="3048" y="3477"/>
                  </a:lnTo>
                  <a:cubicBezTo>
                    <a:pt x="3096" y="3573"/>
                    <a:pt x="3144" y="3668"/>
                    <a:pt x="3156" y="3775"/>
                  </a:cubicBezTo>
                  <a:cubicBezTo>
                    <a:pt x="3191" y="3763"/>
                    <a:pt x="3203" y="3751"/>
                    <a:pt x="3215" y="3727"/>
                  </a:cubicBezTo>
                  <a:cubicBezTo>
                    <a:pt x="3239" y="3739"/>
                    <a:pt x="3239" y="3763"/>
                    <a:pt x="3227" y="3787"/>
                  </a:cubicBezTo>
                  <a:cubicBezTo>
                    <a:pt x="3263" y="3751"/>
                    <a:pt x="3334" y="3608"/>
                    <a:pt x="3263" y="3573"/>
                  </a:cubicBezTo>
                  <a:lnTo>
                    <a:pt x="3263" y="3573"/>
                  </a:lnTo>
                  <a:cubicBezTo>
                    <a:pt x="3263" y="3620"/>
                    <a:pt x="3239" y="3668"/>
                    <a:pt x="3239" y="3704"/>
                  </a:cubicBezTo>
                  <a:cubicBezTo>
                    <a:pt x="3167" y="3680"/>
                    <a:pt x="3167" y="3561"/>
                    <a:pt x="3203" y="3513"/>
                  </a:cubicBezTo>
                  <a:lnTo>
                    <a:pt x="3203" y="3513"/>
                  </a:lnTo>
                  <a:cubicBezTo>
                    <a:pt x="3239" y="3525"/>
                    <a:pt x="3263" y="3549"/>
                    <a:pt x="3287" y="3573"/>
                  </a:cubicBezTo>
                  <a:cubicBezTo>
                    <a:pt x="3287" y="3537"/>
                    <a:pt x="3287" y="3513"/>
                    <a:pt x="3310" y="3489"/>
                  </a:cubicBezTo>
                  <a:cubicBezTo>
                    <a:pt x="3310" y="3501"/>
                    <a:pt x="3310" y="3513"/>
                    <a:pt x="3310" y="3525"/>
                  </a:cubicBezTo>
                  <a:cubicBezTo>
                    <a:pt x="3320" y="3525"/>
                    <a:pt x="3356" y="3390"/>
                    <a:pt x="3395" y="3369"/>
                  </a:cubicBezTo>
                  <a:lnTo>
                    <a:pt x="3395" y="3369"/>
                  </a:lnTo>
                  <a:cubicBezTo>
                    <a:pt x="3403" y="3370"/>
                    <a:pt x="3411" y="3370"/>
                    <a:pt x="3418" y="3370"/>
                  </a:cubicBezTo>
                  <a:cubicBezTo>
                    <a:pt x="3413" y="3367"/>
                    <a:pt x="3409" y="3366"/>
                    <a:pt x="3405" y="3366"/>
                  </a:cubicBezTo>
                  <a:cubicBezTo>
                    <a:pt x="3402" y="3366"/>
                    <a:pt x="3399" y="3367"/>
                    <a:pt x="3395" y="3369"/>
                  </a:cubicBezTo>
                  <a:lnTo>
                    <a:pt x="3395" y="3369"/>
                  </a:lnTo>
                  <a:cubicBezTo>
                    <a:pt x="3330" y="3360"/>
                    <a:pt x="3223" y="3316"/>
                    <a:pt x="3191" y="3263"/>
                  </a:cubicBezTo>
                  <a:cubicBezTo>
                    <a:pt x="3240" y="3232"/>
                    <a:pt x="3272" y="3221"/>
                    <a:pt x="3295" y="3221"/>
                  </a:cubicBezTo>
                  <a:cubicBezTo>
                    <a:pt x="3346" y="3221"/>
                    <a:pt x="3353" y="3276"/>
                    <a:pt x="3416" y="3276"/>
                  </a:cubicBezTo>
                  <a:cubicBezTo>
                    <a:pt x="3420" y="3276"/>
                    <a:pt x="3425" y="3276"/>
                    <a:pt x="3429" y="3275"/>
                  </a:cubicBezTo>
                  <a:cubicBezTo>
                    <a:pt x="3397" y="3264"/>
                    <a:pt x="3481" y="3176"/>
                    <a:pt x="3446" y="3176"/>
                  </a:cubicBezTo>
                  <a:cubicBezTo>
                    <a:pt x="3442" y="3176"/>
                    <a:pt x="3437" y="3177"/>
                    <a:pt x="3429" y="3180"/>
                  </a:cubicBezTo>
                  <a:cubicBezTo>
                    <a:pt x="3441" y="3120"/>
                    <a:pt x="3441" y="2977"/>
                    <a:pt x="3453" y="2977"/>
                  </a:cubicBezTo>
                  <a:cubicBezTo>
                    <a:pt x="3513" y="2898"/>
                    <a:pt x="3581" y="2834"/>
                    <a:pt x="3623" y="2781"/>
                  </a:cubicBezTo>
                  <a:lnTo>
                    <a:pt x="3623" y="2781"/>
                  </a:lnTo>
                  <a:cubicBezTo>
                    <a:pt x="3626" y="2783"/>
                    <a:pt x="3629" y="2785"/>
                    <a:pt x="3632" y="2787"/>
                  </a:cubicBezTo>
                  <a:cubicBezTo>
                    <a:pt x="3631" y="2782"/>
                    <a:pt x="3630" y="2777"/>
                    <a:pt x="3629" y="2773"/>
                  </a:cubicBezTo>
                  <a:lnTo>
                    <a:pt x="3629" y="2773"/>
                  </a:lnTo>
                  <a:cubicBezTo>
                    <a:pt x="3627" y="2775"/>
                    <a:pt x="3625" y="2778"/>
                    <a:pt x="3623" y="2781"/>
                  </a:cubicBezTo>
                  <a:lnTo>
                    <a:pt x="3623" y="2781"/>
                  </a:lnTo>
                  <a:cubicBezTo>
                    <a:pt x="3522" y="2709"/>
                    <a:pt x="3613" y="2560"/>
                    <a:pt x="3620" y="2560"/>
                  </a:cubicBezTo>
                  <a:lnTo>
                    <a:pt x="3620" y="2560"/>
                  </a:lnTo>
                  <a:cubicBezTo>
                    <a:pt x="3620" y="2560"/>
                    <a:pt x="3620" y="2560"/>
                    <a:pt x="3620" y="2561"/>
                  </a:cubicBezTo>
                  <a:cubicBezTo>
                    <a:pt x="3700" y="2450"/>
                    <a:pt x="3611" y="2374"/>
                    <a:pt x="3702" y="2374"/>
                  </a:cubicBezTo>
                  <a:cubicBezTo>
                    <a:pt x="3720" y="2374"/>
                    <a:pt x="3743" y="2376"/>
                    <a:pt x="3775" y="2382"/>
                  </a:cubicBezTo>
                  <a:cubicBezTo>
                    <a:pt x="3751" y="2430"/>
                    <a:pt x="3727" y="2453"/>
                    <a:pt x="3691" y="2477"/>
                  </a:cubicBezTo>
                  <a:cubicBezTo>
                    <a:pt x="3703" y="2477"/>
                    <a:pt x="3715" y="2465"/>
                    <a:pt x="3727" y="2453"/>
                  </a:cubicBezTo>
                  <a:lnTo>
                    <a:pt x="3727" y="2453"/>
                  </a:lnTo>
                  <a:cubicBezTo>
                    <a:pt x="3727" y="2477"/>
                    <a:pt x="3727" y="2501"/>
                    <a:pt x="3703" y="2525"/>
                  </a:cubicBezTo>
                  <a:cubicBezTo>
                    <a:pt x="3775" y="2501"/>
                    <a:pt x="3894" y="2215"/>
                    <a:pt x="3870" y="2215"/>
                  </a:cubicBezTo>
                  <a:lnTo>
                    <a:pt x="3870" y="2215"/>
                  </a:lnTo>
                  <a:cubicBezTo>
                    <a:pt x="3865" y="2218"/>
                    <a:pt x="3860" y="2219"/>
                    <a:pt x="3855" y="2219"/>
                  </a:cubicBezTo>
                  <a:cubicBezTo>
                    <a:pt x="3823" y="2219"/>
                    <a:pt x="3798" y="2170"/>
                    <a:pt x="3821" y="2114"/>
                  </a:cubicBezTo>
                  <a:lnTo>
                    <a:pt x="3821" y="2114"/>
                  </a:lnTo>
                  <a:cubicBezTo>
                    <a:pt x="3826" y="2114"/>
                    <a:pt x="3826" y="2114"/>
                    <a:pt x="3822" y="2113"/>
                  </a:cubicBezTo>
                  <a:lnTo>
                    <a:pt x="3822" y="2113"/>
                  </a:lnTo>
                  <a:cubicBezTo>
                    <a:pt x="3829" y="2096"/>
                    <a:pt x="3841" y="2078"/>
                    <a:pt x="3858" y="2061"/>
                  </a:cubicBezTo>
                  <a:cubicBezTo>
                    <a:pt x="3869" y="2061"/>
                    <a:pt x="3891" y="2071"/>
                    <a:pt x="3903" y="2072"/>
                  </a:cubicBezTo>
                  <a:lnTo>
                    <a:pt x="3903" y="2072"/>
                  </a:lnTo>
                  <a:cubicBezTo>
                    <a:pt x="3926" y="2060"/>
                    <a:pt x="3949" y="2045"/>
                    <a:pt x="3929" y="2013"/>
                  </a:cubicBezTo>
                  <a:lnTo>
                    <a:pt x="3929" y="2013"/>
                  </a:lnTo>
                  <a:cubicBezTo>
                    <a:pt x="3906" y="2025"/>
                    <a:pt x="3894" y="2025"/>
                    <a:pt x="3882" y="2037"/>
                  </a:cubicBezTo>
                  <a:cubicBezTo>
                    <a:pt x="3870" y="1977"/>
                    <a:pt x="3882" y="1930"/>
                    <a:pt x="3906" y="1882"/>
                  </a:cubicBezTo>
                  <a:cubicBezTo>
                    <a:pt x="3870" y="1882"/>
                    <a:pt x="3870" y="1894"/>
                    <a:pt x="3834" y="1906"/>
                  </a:cubicBezTo>
                  <a:cubicBezTo>
                    <a:pt x="3902" y="1906"/>
                    <a:pt x="3788" y="2002"/>
                    <a:pt x="3847" y="2002"/>
                  </a:cubicBezTo>
                  <a:cubicBezTo>
                    <a:pt x="3850" y="2002"/>
                    <a:pt x="3854" y="2002"/>
                    <a:pt x="3858" y="2001"/>
                  </a:cubicBezTo>
                  <a:lnTo>
                    <a:pt x="3858" y="2001"/>
                  </a:lnTo>
                  <a:cubicBezTo>
                    <a:pt x="3810" y="2013"/>
                    <a:pt x="3775" y="2037"/>
                    <a:pt x="3739" y="2072"/>
                  </a:cubicBezTo>
                  <a:cubicBezTo>
                    <a:pt x="3763" y="2084"/>
                    <a:pt x="3739" y="2084"/>
                    <a:pt x="3739" y="2120"/>
                  </a:cubicBezTo>
                  <a:cubicBezTo>
                    <a:pt x="3739" y="2116"/>
                    <a:pt x="3758" y="2115"/>
                    <a:pt x="3778" y="2114"/>
                  </a:cubicBezTo>
                  <a:lnTo>
                    <a:pt x="3778" y="2114"/>
                  </a:lnTo>
                  <a:cubicBezTo>
                    <a:pt x="3815" y="2199"/>
                    <a:pt x="3731" y="2246"/>
                    <a:pt x="3689" y="2246"/>
                  </a:cubicBezTo>
                  <a:cubicBezTo>
                    <a:pt x="3674" y="2246"/>
                    <a:pt x="3664" y="2240"/>
                    <a:pt x="3668" y="2227"/>
                  </a:cubicBezTo>
                  <a:lnTo>
                    <a:pt x="3668" y="2227"/>
                  </a:lnTo>
                  <a:cubicBezTo>
                    <a:pt x="3586" y="2320"/>
                    <a:pt x="3448" y="2811"/>
                    <a:pt x="3353" y="2811"/>
                  </a:cubicBezTo>
                  <a:cubicBezTo>
                    <a:pt x="3350" y="2811"/>
                    <a:pt x="3348" y="2811"/>
                    <a:pt x="3346" y="2811"/>
                  </a:cubicBezTo>
                  <a:cubicBezTo>
                    <a:pt x="3345" y="2810"/>
                    <a:pt x="3343" y="2810"/>
                    <a:pt x="3341" y="2810"/>
                  </a:cubicBezTo>
                  <a:cubicBezTo>
                    <a:pt x="3270" y="2810"/>
                    <a:pt x="3166" y="3074"/>
                    <a:pt x="3120" y="3120"/>
                  </a:cubicBezTo>
                  <a:cubicBezTo>
                    <a:pt x="3084" y="3239"/>
                    <a:pt x="3096" y="3287"/>
                    <a:pt x="3013" y="3442"/>
                  </a:cubicBezTo>
                  <a:cubicBezTo>
                    <a:pt x="3007" y="3434"/>
                    <a:pt x="3002" y="3431"/>
                    <a:pt x="2998" y="3431"/>
                  </a:cubicBezTo>
                  <a:cubicBezTo>
                    <a:pt x="2976" y="3431"/>
                    <a:pt x="2971" y="3526"/>
                    <a:pt x="2941" y="3596"/>
                  </a:cubicBezTo>
                  <a:cubicBezTo>
                    <a:pt x="2917" y="3644"/>
                    <a:pt x="2882" y="3680"/>
                    <a:pt x="2846" y="3704"/>
                  </a:cubicBezTo>
                  <a:cubicBezTo>
                    <a:pt x="2856" y="3701"/>
                    <a:pt x="2864" y="3699"/>
                    <a:pt x="2868" y="3699"/>
                  </a:cubicBezTo>
                  <a:cubicBezTo>
                    <a:pt x="2902" y="3699"/>
                    <a:pt x="2810" y="3765"/>
                    <a:pt x="2810" y="3775"/>
                  </a:cubicBezTo>
                  <a:cubicBezTo>
                    <a:pt x="2882" y="3811"/>
                    <a:pt x="2763" y="3870"/>
                    <a:pt x="2798" y="3977"/>
                  </a:cubicBezTo>
                  <a:cubicBezTo>
                    <a:pt x="2796" y="3972"/>
                    <a:pt x="2793" y="3970"/>
                    <a:pt x="2790" y="3970"/>
                  </a:cubicBezTo>
                  <a:cubicBezTo>
                    <a:pt x="2782" y="3970"/>
                    <a:pt x="2775" y="3995"/>
                    <a:pt x="2775" y="4013"/>
                  </a:cubicBezTo>
                  <a:cubicBezTo>
                    <a:pt x="2775" y="4001"/>
                    <a:pt x="2763" y="3977"/>
                    <a:pt x="2751" y="3966"/>
                  </a:cubicBezTo>
                  <a:lnTo>
                    <a:pt x="2751" y="3966"/>
                  </a:lnTo>
                  <a:cubicBezTo>
                    <a:pt x="2739" y="3989"/>
                    <a:pt x="2775" y="4049"/>
                    <a:pt x="2763" y="4073"/>
                  </a:cubicBezTo>
                  <a:cubicBezTo>
                    <a:pt x="2727" y="4049"/>
                    <a:pt x="2727" y="4013"/>
                    <a:pt x="2727" y="3966"/>
                  </a:cubicBezTo>
                  <a:cubicBezTo>
                    <a:pt x="2727" y="4025"/>
                    <a:pt x="2727" y="4097"/>
                    <a:pt x="2703" y="4144"/>
                  </a:cubicBezTo>
                  <a:cubicBezTo>
                    <a:pt x="2680" y="4062"/>
                    <a:pt x="2506" y="3703"/>
                    <a:pt x="2524" y="3703"/>
                  </a:cubicBezTo>
                  <a:lnTo>
                    <a:pt x="2524" y="3703"/>
                  </a:lnTo>
                  <a:cubicBezTo>
                    <a:pt x="2524" y="3703"/>
                    <a:pt x="2524" y="3703"/>
                    <a:pt x="2525" y="3704"/>
                  </a:cubicBezTo>
                  <a:cubicBezTo>
                    <a:pt x="2501" y="3656"/>
                    <a:pt x="2465" y="3608"/>
                    <a:pt x="2417" y="3585"/>
                  </a:cubicBezTo>
                  <a:cubicBezTo>
                    <a:pt x="2429" y="3573"/>
                    <a:pt x="2441" y="3573"/>
                    <a:pt x="2453" y="3573"/>
                  </a:cubicBezTo>
                  <a:cubicBezTo>
                    <a:pt x="2441" y="3561"/>
                    <a:pt x="2429" y="3549"/>
                    <a:pt x="2429" y="3525"/>
                  </a:cubicBezTo>
                  <a:cubicBezTo>
                    <a:pt x="2437" y="3525"/>
                    <a:pt x="2445" y="3525"/>
                    <a:pt x="2453" y="3532"/>
                  </a:cubicBezTo>
                  <a:lnTo>
                    <a:pt x="2453" y="3532"/>
                  </a:lnTo>
                  <a:cubicBezTo>
                    <a:pt x="2428" y="3499"/>
                    <a:pt x="2402" y="3479"/>
                    <a:pt x="2372" y="3479"/>
                  </a:cubicBezTo>
                  <a:cubicBezTo>
                    <a:pt x="2350" y="3479"/>
                    <a:pt x="2326" y="3490"/>
                    <a:pt x="2298" y="3513"/>
                  </a:cubicBezTo>
                  <a:cubicBezTo>
                    <a:pt x="2286" y="3442"/>
                    <a:pt x="2227" y="3465"/>
                    <a:pt x="2227" y="3418"/>
                  </a:cubicBezTo>
                  <a:cubicBezTo>
                    <a:pt x="2231" y="3407"/>
                    <a:pt x="2234" y="3399"/>
                    <a:pt x="2238" y="3394"/>
                  </a:cubicBezTo>
                  <a:lnTo>
                    <a:pt x="2238" y="3394"/>
                  </a:lnTo>
                  <a:cubicBezTo>
                    <a:pt x="2251" y="3396"/>
                    <a:pt x="2259" y="3399"/>
                    <a:pt x="2263" y="3406"/>
                  </a:cubicBezTo>
                  <a:cubicBezTo>
                    <a:pt x="2257" y="3395"/>
                    <a:pt x="2252" y="3389"/>
                    <a:pt x="2247" y="3389"/>
                  </a:cubicBezTo>
                  <a:cubicBezTo>
                    <a:pt x="2244" y="3389"/>
                    <a:pt x="2241" y="3391"/>
                    <a:pt x="2238" y="3394"/>
                  </a:cubicBezTo>
                  <a:lnTo>
                    <a:pt x="2238" y="3394"/>
                  </a:lnTo>
                  <a:cubicBezTo>
                    <a:pt x="2234" y="3394"/>
                    <a:pt x="2230" y="3394"/>
                    <a:pt x="2226" y="3394"/>
                  </a:cubicBezTo>
                  <a:cubicBezTo>
                    <a:pt x="2139" y="3394"/>
                    <a:pt x="1930" y="3468"/>
                    <a:pt x="1882" y="3477"/>
                  </a:cubicBezTo>
                  <a:cubicBezTo>
                    <a:pt x="1862" y="3507"/>
                    <a:pt x="1778" y="3528"/>
                    <a:pt x="1702" y="3528"/>
                  </a:cubicBezTo>
                  <a:cubicBezTo>
                    <a:pt x="1686" y="3528"/>
                    <a:pt x="1670" y="3527"/>
                    <a:pt x="1655" y="3525"/>
                  </a:cubicBezTo>
                  <a:cubicBezTo>
                    <a:pt x="1655" y="3561"/>
                    <a:pt x="1647" y="3571"/>
                    <a:pt x="1634" y="3571"/>
                  </a:cubicBezTo>
                  <a:cubicBezTo>
                    <a:pt x="1615" y="3571"/>
                    <a:pt x="1585" y="3549"/>
                    <a:pt x="1551" y="3549"/>
                  </a:cubicBezTo>
                  <a:cubicBezTo>
                    <a:pt x="1538" y="3549"/>
                    <a:pt x="1525" y="3552"/>
                    <a:pt x="1513" y="3561"/>
                  </a:cubicBezTo>
                  <a:cubicBezTo>
                    <a:pt x="1524" y="3573"/>
                    <a:pt x="1524" y="3573"/>
                    <a:pt x="1536" y="3585"/>
                  </a:cubicBezTo>
                  <a:cubicBezTo>
                    <a:pt x="1536" y="3585"/>
                    <a:pt x="1534" y="3586"/>
                    <a:pt x="1532" y="3586"/>
                  </a:cubicBezTo>
                  <a:cubicBezTo>
                    <a:pt x="1505" y="3586"/>
                    <a:pt x="1372" y="3511"/>
                    <a:pt x="1405" y="3477"/>
                  </a:cubicBezTo>
                  <a:cubicBezTo>
                    <a:pt x="1392" y="3474"/>
                    <a:pt x="1382" y="3473"/>
                    <a:pt x="1376" y="3473"/>
                  </a:cubicBezTo>
                  <a:cubicBezTo>
                    <a:pt x="1334" y="3473"/>
                    <a:pt x="1397" y="3528"/>
                    <a:pt x="1346" y="3549"/>
                  </a:cubicBezTo>
                  <a:cubicBezTo>
                    <a:pt x="1320" y="3515"/>
                    <a:pt x="1298" y="3503"/>
                    <a:pt x="1280" y="3503"/>
                  </a:cubicBezTo>
                  <a:cubicBezTo>
                    <a:pt x="1239" y="3503"/>
                    <a:pt x="1212" y="3564"/>
                    <a:pt x="1179" y="3596"/>
                  </a:cubicBezTo>
                  <a:cubicBezTo>
                    <a:pt x="1096" y="3632"/>
                    <a:pt x="1072" y="3585"/>
                    <a:pt x="953" y="3668"/>
                  </a:cubicBezTo>
                  <a:cubicBezTo>
                    <a:pt x="984" y="3633"/>
                    <a:pt x="985" y="3621"/>
                    <a:pt x="971" y="3621"/>
                  </a:cubicBezTo>
                  <a:cubicBezTo>
                    <a:pt x="943" y="3621"/>
                    <a:pt x="854" y="3672"/>
                    <a:pt x="846" y="3680"/>
                  </a:cubicBezTo>
                  <a:cubicBezTo>
                    <a:pt x="867" y="3659"/>
                    <a:pt x="973" y="3581"/>
                    <a:pt x="912" y="3581"/>
                  </a:cubicBezTo>
                  <a:cubicBezTo>
                    <a:pt x="905" y="3581"/>
                    <a:pt x="895" y="3582"/>
                    <a:pt x="881" y="3585"/>
                  </a:cubicBezTo>
                  <a:cubicBezTo>
                    <a:pt x="929" y="3549"/>
                    <a:pt x="1012" y="3537"/>
                    <a:pt x="941" y="3477"/>
                  </a:cubicBezTo>
                  <a:cubicBezTo>
                    <a:pt x="1096" y="3442"/>
                    <a:pt x="1262" y="3180"/>
                    <a:pt x="1262" y="3025"/>
                  </a:cubicBezTo>
                  <a:lnTo>
                    <a:pt x="1262" y="3025"/>
                  </a:lnTo>
                  <a:cubicBezTo>
                    <a:pt x="1245" y="3046"/>
                    <a:pt x="1234" y="3053"/>
                    <a:pt x="1228" y="3053"/>
                  </a:cubicBezTo>
                  <a:cubicBezTo>
                    <a:pt x="1211" y="3053"/>
                    <a:pt x="1223" y="2998"/>
                    <a:pt x="1201" y="2998"/>
                  </a:cubicBezTo>
                  <a:cubicBezTo>
                    <a:pt x="1199" y="2998"/>
                    <a:pt x="1195" y="2999"/>
                    <a:pt x="1191" y="3001"/>
                  </a:cubicBezTo>
                  <a:cubicBezTo>
                    <a:pt x="1203" y="2977"/>
                    <a:pt x="1227" y="2965"/>
                    <a:pt x="1251" y="2965"/>
                  </a:cubicBezTo>
                  <a:cubicBezTo>
                    <a:pt x="1262" y="2977"/>
                    <a:pt x="1262" y="2989"/>
                    <a:pt x="1239" y="2989"/>
                  </a:cubicBezTo>
                  <a:cubicBezTo>
                    <a:pt x="1242" y="2993"/>
                    <a:pt x="1246" y="2994"/>
                    <a:pt x="1252" y="2994"/>
                  </a:cubicBezTo>
                  <a:cubicBezTo>
                    <a:pt x="1340" y="2994"/>
                    <a:pt x="1681" y="2546"/>
                    <a:pt x="1715" y="2501"/>
                  </a:cubicBezTo>
                  <a:cubicBezTo>
                    <a:pt x="1691" y="2501"/>
                    <a:pt x="1679" y="2489"/>
                    <a:pt x="1655" y="2489"/>
                  </a:cubicBezTo>
                  <a:cubicBezTo>
                    <a:pt x="1648" y="2489"/>
                    <a:pt x="1706" y="2448"/>
                    <a:pt x="1728" y="2444"/>
                  </a:cubicBezTo>
                  <a:lnTo>
                    <a:pt x="1728" y="2444"/>
                  </a:lnTo>
                  <a:cubicBezTo>
                    <a:pt x="1735" y="2414"/>
                    <a:pt x="1743" y="2376"/>
                    <a:pt x="1754" y="2376"/>
                  </a:cubicBezTo>
                  <a:cubicBezTo>
                    <a:pt x="1757" y="2376"/>
                    <a:pt x="1760" y="2378"/>
                    <a:pt x="1763" y="2382"/>
                  </a:cubicBezTo>
                  <a:cubicBezTo>
                    <a:pt x="1763" y="2406"/>
                    <a:pt x="1763" y="2418"/>
                    <a:pt x="1774" y="2442"/>
                  </a:cubicBezTo>
                  <a:cubicBezTo>
                    <a:pt x="1774" y="2430"/>
                    <a:pt x="1786" y="2418"/>
                    <a:pt x="1786" y="2406"/>
                  </a:cubicBezTo>
                  <a:cubicBezTo>
                    <a:pt x="1779" y="2361"/>
                    <a:pt x="1800" y="2330"/>
                    <a:pt x="1834" y="2299"/>
                  </a:cubicBezTo>
                  <a:lnTo>
                    <a:pt x="1822" y="2299"/>
                  </a:lnTo>
                  <a:cubicBezTo>
                    <a:pt x="1827" y="2289"/>
                    <a:pt x="1830" y="2285"/>
                    <a:pt x="1832" y="2285"/>
                  </a:cubicBezTo>
                  <a:cubicBezTo>
                    <a:pt x="1834" y="2285"/>
                    <a:pt x="1834" y="2292"/>
                    <a:pt x="1834" y="2299"/>
                  </a:cubicBezTo>
                  <a:lnTo>
                    <a:pt x="1834" y="2299"/>
                  </a:lnTo>
                  <a:cubicBezTo>
                    <a:pt x="1854" y="2280"/>
                    <a:pt x="1879" y="2261"/>
                    <a:pt x="1905" y="2239"/>
                  </a:cubicBezTo>
                  <a:lnTo>
                    <a:pt x="1846" y="2239"/>
                  </a:lnTo>
                  <a:cubicBezTo>
                    <a:pt x="1882" y="2203"/>
                    <a:pt x="1882" y="2180"/>
                    <a:pt x="1834" y="2180"/>
                  </a:cubicBezTo>
                  <a:cubicBezTo>
                    <a:pt x="2036" y="2180"/>
                    <a:pt x="2060" y="1799"/>
                    <a:pt x="2108" y="1751"/>
                  </a:cubicBezTo>
                  <a:cubicBezTo>
                    <a:pt x="2125" y="1769"/>
                    <a:pt x="2143" y="1776"/>
                    <a:pt x="2160" y="1776"/>
                  </a:cubicBezTo>
                  <a:cubicBezTo>
                    <a:pt x="2246" y="1776"/>
                    <a:pt x="2312" y="1584"/>
                    <a:pt x="2263" y="1584"/>
                  </a:cubicBezTo>
                  <a:cubicBezTo>
                    <a:pt x="2275" y="1572"/>
                    <a:pt x="2283" y="1568"/>
                    <a:pt x="2288" y="1568"/>
                  </a:cubicBezTo>
                  <a:cubicBezTo>
                    <a:pt x="2299" y="1568"/>
                    <a:pt x="2300" y="1586"/>
                    <a:pt x="2310" y="1586"/>
                  </a:cubicBezTo>
                  <a:cubicBezTo>
                    <a:pt x="2319" y="1586"/>
                    <a:pt x="2335" y="1573"/>
                    <a:pt x="2370" y="1525"/>
                  </a:cubicBezTo>
                  <a:cubicBezTo>
                    <a:pt x="2417" y="1441"/>
                    <a:pt x="2489" y="1394"/>
                    <a:pt x="2536" y="1310"/>
                  </a:cubicBezTo>
                  <a:cubicBezTo>
                    <a:pt x="2513" y="1310"/>
                    <a:pt x="2501" y="1299"/>
                    <a:pt x="2501" y="1275"/>
                  </a:cubicBezTo>
                  <a:cubicBezTo>
                    <a:pt x="2536" y="1275"/>
                    <a:pt x="2560" y="1263"/>
                    <a:pt x="2584" y="1263"/>
                  </a:cubicBezTo>
                  <a:cubicBezTo>
                    <a:pt x="2656" y="1096"/>
                    <a:pt x="2834" y="727"/>
                    <a:pt x="3060" y="596"/>
                  </a:cubicBezTo>
                  <a:lnTo>
                    <a:pt x="3060" y="596"/>
                  </a:lnTo>
                  <a:cubicBezTo>
                    <a:pt x="3058" y="597"/>
                    <a:pt x="3056" y="598"/>
                    <a:pt x="3054" y="598"/>
                  </a:cubicBezTo>
                  <a:cubicBezTo>
                    <a:pt x="3039" y="598"/>
                    <a:pt x="3045" y="558"/>
                    <a:pt x="3013" y="537"/>
                  </a:cubicBezTo>
                  <a:cubicBezTo>
                    <a:pt x="3048" y="525"/>
                    <a:pt x="3191" y="406"/>
                    <a:pt x="3144" y="358"/>
                  </a:cubicBezTo>
                  <a:lnTo>
                    <a:pt x="3144" y="358"/>
                  </a:lnTo>
                  <a:cubicBezTo>
                    <a:pt x="3136" y="361"/>
                    <a:pt x="3129" y="362"/>
                    <a:pt x="3123" y="362"/>
                  </a:cubicBezTo>
                  <a:cubicBezTo>
                    <a:pt x="3100" y="362"/>
                    <a:pt x="3083" y="347"/>
                    <a:pt x="3061" y="333"/>
                  </a:cubicBezTo>
                  <a:lnTo>
                    <a:pt x="3061" y="333"/>
                  </a:lnTo>
                  <a:cubicBezTo>
                    <a:pt x="3129" y="350"/>
                    <a:pt x="3222" y="371"/>
                    <a:pt x="3283" y="371"/>
                  </a:cubicBezTo>
                  <a:cubicBezTo>
                    <a:pt x="3319" y="371"/>
                    <a:pt x="3343" y="364"/>
                    <a:pt x="3346" y="346"/>
                  </a:cubicBezTo>
                  <a:lnTo>
                    <a:pt x="3275" y="346"/>
                  </a:lnTo>
                  <a:cubicBezTo>
                    <a:pt x="3309" y="329"/>
                    <a:pt x="3351" y="318"/>
                    <a:pt x="3389" y="318"/>
                  </a:cubicBezTo>
                  <a:cubicBezTo>
                    <a:pt x="3403" y="318"/>
                    <a:pt x="3417" y="319"/>
                    <a:pt x="3429" y="322"/>
                  </a:cubicBezTo>
                  <a:cubicBezTo>
                    <a:pt x="3417" y="337"/>
                    <a:pt x="3409" y="345"/>
                    <a:pt x="3403" y="350"/>
                  </a:cubicBezTo>
                  <a:lnTo>
                    <a:pt x="3403" y="350"/>
                  </a:lnTo>
                  <a:cubicBezTo>
                    <a:pt x="3407" y="349"/>
                    <a:pt x="3412" y="347"/>
                    <a:pt x="3419" y="347"/>
                  </a:cubicBezTo>
                  <a:cubicBezTo>
                    <a:pt x="3428" y="347"/>
                    <a:pt x="3440" y="350"/>
                    <a:pt x="3453" y="358"/>
                  </a:cubicBezTo>
                  <a:cubicBezTo>
                    <a:pt x="3447" y="376"/>
                    <a:pt x="3418" y="379"/>
                    <a:pt x="3386" y="379"/>
                  </a:cubicBezTo>
                  <a:cubicBezTo>
                    <a:pt x="3371" y="379"/>
                    <a:pt x="3355" y="378"/>
                    <a:pt x="3341" y="378"/>
                  </a:cubicBezTo>
                  <a:cubicBezTo>
                    <a:pt x="3327" y="378"/>
                    <a:pt x="3316" y="379"/>
                    <a:pt x="3310" y="382"/>
                  </a:cubicBezTo>
                  <a:cubicBezTo>
                    <a:pt x="3327" y="394"/>
                    <a:pt x="3358" y="398"/>
                    <a:pt x="3392" y="398"/>
                  </a:cubicBezTo>
                  <a:cubicBezTo>
                    <a:pt x="3439" y="398"/>
                    <a:pt x="3494" y="391"/>
                    <a:pt x="3531" y="391"/>
                  </a:cubicBezTo>
                  <a:cubicBezTo>
                    <a:pt x="3543" y="391"/>
                    <a:pt x="3553" y="392"/>
                    <a:pt x="3560" y="394"/>
                  </a:cubicBezTo>
                  <a:cubicBezTo>
                    <a:pt x="3548" y="394"/>
                    <a:pt x="3537" y="406"/>
                    <a:pt x="3525" y="418"/>
                  </a:cubicBezTo>
                  <a:cubicBezTo>
                    <a:pt x="3553" y="418"/>
                    <a:pt x="3581" y="418"/>
                    <a:pt x="3610" y="420"/>
                  </a:cubicBezTo>
                  <a:lnTo>
                    <a:pt x="3610" y="420"/>
                  </a:lnTo>
                  <a:cubicBezTo>
                    <a:pt x="3618" y="413"/>
                    <a:pt x="3639" y="400"/>
                    <a:pt x="3608" y="382"/>
                  </a:cubicBezTo>
                  <a:cubicBezTo>
                    <a:pt x="3614" y="381"/>
                    <a:pt x="3620" y="381"/>
                    <a:pt x="3626" y="381"/>
                  </a:cubicBezTo>
                  <a:cubicBezTo>
                    <a:pt x="3705" y="381"/>
                    <a:pt x="3722" y="453"/>
                    <a:pt x="3810" y="453"/>
                  </a:cubicBezTo>
                  <a:cubicBezTo>
                    <a:pt x="3775" y="453"/>
                    <a:pt x="3763" y="441"/>
                    <a:pt x="3763" y="418"/>
                  </a:cubicBezTo>
                  <a:lnTo>
                    <a:pt x="3763" y="418"/>
                  </a:lnTo>
                  <a:cubicBezTo>
                    <a:pt x="3790" y="444"/>
                    <a:pt x="3816" y="458"/>
                    <a:pt x="3848" y="458"/>
                  </a:cubicBezTo>
                  <a:cubicBezTo>
                    <a:pt x="3859" y="458"/>
                    <a:pt x="3870" y="456"/>
                    <a:pt x="3882" y="453"/>
                  </a:cubicBezTo>
                  <a:cubicBezTo>
                    <a:pt x="3872" y="424"/>
                    <a:pt x="3959" y="403"/>
                    <a:pt x="4030" y="403"/>
                  </a:cubicBezTo>
                  <a:cubicBezTo>
                    <a:pt x="4045" y="403"/>
                    <a:pt x="4060" y="403"/>
                    <a:pt x="4072" y="406"/>
                  </a:cubicBezTo>
                  <a:cubicBezTo>
                    <a:pt x="4049" y="418"/>
                    <a:pt x="4037" y="429"/>
                    <a:pt x="4025" y="441"/>
                  </a:cubicBezTo>
                  <a:cubicBezTo>
                    <a:pt x="4052" y="441"/>
                    <a:pt x="4060" y="434"/>
                    <a:pt x="4061" y="434"/>
                  </a:cubicBezTo>
                  <a:lnTo>
                    <a:pt x="4061" y="434"/>
                  </a:lnTo>
                  <a:cubicBezTo>
                    <a:pt x="4063" y="434"/>
                    <a:pt x="4060" y="438"/>
                    <a:pt x="4060" y="453"/>
                  </a:cubicBezTo>
                  <a:cubicBezTo>
                    <a:pt x="4108" y="441"/>
                    <a:pt x="4144" y="438"/>
                    <a:pt x="4177" y="438"/>
                  </a:cubicBezTo>
                  <a:cubicBezTo>
                    <a:pt x="4209" y="438"/>
                    <a:pt x="4239" y="441"/>
                    <a:pt x="4275" y="441"/>
                  </a:cubicBezTo>
                  <a:cubicBezTo>
                    <a:pt x="4267" y="452"/>
                    <a:pt x="4260" y="455"/>
                    <a:pt x="4253" y="455"/>
                  </a:cubicBezTo>
                  <a:cubicBezTo>
                    <a:pt x="4244" y="455"/>
                    <a:pt x="4235" y="451"/>
                    <a:pt x="4226" y="451"/>
                  </a:cubicBezTo>
                  <a:cubicBezTo>
                    <a:pt x="4218" y="451"/>
                    <a:pt x="4211" y="454"/>
                    <a:pt x="4203" y="465"/>
                  </a:cubicBezTo>
                  <a:cubicBezTo>
                    <a:pt x="4229" y="474"/>
                    <a:pt x="4254" y="482"/>
                    <a:pt x="4279" y="482"/>
                  </a:cubicBezTo>
                  <a:cubicBezTo>
                    <a:pt x="4290" y="482"/>
                    <a:pt x="4300" y="481"/>
                    <a:pt x="4310" y="477"/>
                  </a:cubicBezTo>
                  <a:cubicBezTo>
                    <a:pt x="4263" y="477"/>
                    <a:pt x="4406" y="465"/>
                    <a:pt x="4430" y="465"/>
                  </a:cubicBezTo>
                  <a:cubicBezTo>
                    <a:pt x="4418" y="489"/>
                    <a:pt x="4406" y="501"/>
                    <a:pt x="4382" y="501"/>
                  </a:cubicBezTo>
                  <a:cubicBezTo>
                    <a:pt x="4438" y="501"/>
                    <a:pt x="4509" y="498"/>
                    <a:pt x="4582" y="498"/>
                  </a:cubicBezTo>
                  <a:cubicBezTo>
                    <a:pt x="4710" y="498"/>
                    <a:pt x="4846" y="507"/>
                    <a:pt x="4930" y="560"/>
                  </a:cubicBezTo>
                  <a:cubicBezTo>
                    <a:pt x="4956" y="560"/>
                    <a:pt x="5015" y="515"/>
                    <a:pt x="5086" y="515"/>
                  </a:cubicBezTo>
                  <a:cubicBezTo>
                    <a:pt x="5112" y="515"/>
                    <a:pt x="5140" y="521"/>
                    <a:pt x="5168" y="537"/>
                  </a:cubicBezTo>
                  <a:cubicBezTo>
                    <a:pt x="5158" y="539"/>
                    <a:pt x="5149" y="541"/>
                    <a:pt x="5142" y="543"/>
                  </a:cubicBezTo>
                  <a:lnTo>
                    <a:pt x="5142" y="543"/>
                  </a:lnTo>
                  <a:cubicBezTo>
                    <a:pt x="5138" y="541"/>
                    <a:pt x="5134" y="541"/>
                    <a:pt x="5129" y="541"/>
                  </a:cubicBezTo>
                  <a:cubicBezTo>
                    <a:pt x="5111" y="541"/>
                    <a:pt x="5093" y="549"/>
                    <a:pt x="5105" y="549"/>
                  </a:cubicBezTo>
                  <a:cubicBezTo>
                    <a:pt x="5110" y="549"/>
                    <a:pt x="5122" y="547"/>
                    <a:pt x="5142" y="543"/>
                  </a:cubicBezTo>
                  <a:lnTo>
                    <a:pt x="5142" y="543"/>
                  </a:lnTo>
                  <a:cubicBezTo>
                    <a:pt x="5150" y="545"/>
                    <a:pt x="5156" y="550"/>
                    <a:pt x="5156" y="560"/>
                  </a:cubicBezTo>
                  <a:cubicBezTo>
                    <a:pt x="5100" y="584"/>
                    <a:pt x="5102" y="592"/>
                    <a:pt x="5127" y="592"/>
                  </a:cubicBezTo>
                  <a:cubicBezTo>
                    <a:pt x="5174" y="592"/>
                    <a:pt x="5305" y="565"/>
                    <a:pt x="5311" y="561"/>
                  </a:cubicBezTo>
                  <a:lnTo>
                    <a:pt x="5311" y="561"/>
                  </a:lnTo>
                  <a:cubicBezTo>
                    <a:pt x="5322" y="567"/>
                    <a:pt x="5340" y="569"/>
                    <a:pt x="5361" y="569"/>
                  </a:cubicBezTo>
                  <a:cubicBezTo>
                    <a:pt x="5436" y="569"/>
                    <a:pt x="5560" y="539"/>
                    <a:pt x="5621" y="539"/>
                  </a:cubicBezTo>
                  <a:cubicBezTo>
                    <a:pt x="5639" y="539"/>
                    <a:pt x="5652" y="542"/>
                    <a:pt x="5656" y="548"/>
                  </a:cubicBezTo>
                  <a:cubicBezTo>
                    <a:pt x="5668" y="548"/>
                    <a:pt x="5692" y="537"/>
                    <a:pt x="5704" y="537"/>
                  </a:cubicBezTo>
                  <a:cubicBezTo>
                    <a:pt x="5704" y="559"/>
                    <a:pt x="5694" y="568"/>
                    <a:pt x="5678" y="568"/>
                  </a:cubicBezTo>
                  <a:cubicBezTo>
                    <a:pt x="5669" y="568"/>
                    <a:pt x="5657" y="565"/>
                    <a:pt x="5644" y="560"/>
                  </a:cubicBezTo>
                  <a:lnTo>
                    <a:pt x="5644" y="560"/>
                  </a:lnTo>
                  <a:cubicBezTo>
                    <a:pt x="5662" y="584"/>
                    <a:pt x="5686" y="587"/>
                    <a:pt x="5711" y="587"/>
                  </a:cubicBezTo>
                  <a:cubicBezTo>
                    <a:pt x="5719" y="587"/>
                    <a:pt x="5728" y="587"/>
                    <a:pt x="5737" y="587"/>
                  </a:cubicBezTo>
                  <a:cubicBezTo>
                    <a:pt x="5744" y="587"/>
                    <a:pt x="5750" y="587"/>
                    <a:pt x="5757" y="588"/>
                  </a:cubicBezTo>
                  <a:lnTo>
                    <a:pt x="5757" y="588"/>
                  </a:lnTo>
                  <a:cubicBezTo>
                    <a:pt x="5755" y="587"/>
                    <a:pt x="5753" y="586"/>
                    <a:pt x="5751" y="584"/>
                  </a:cubicBezTo>
                  <a:cubicBezTo>
                    <a:pt x="5763" y="572"/>
                    <a:pt x="5772" y="569"/>
                    <a:pt x="5781" y="569"/>
                  </a:cubicBezTo>
                  <a:cubicBezTo>
                    <a:pt x="5790" y="569"/>
                    <a:pt x="5799" y="572"/>
                    <a:pt x="5811" y="572"/>
                  </a:cubicBezTo>
                  <a:cubicBezTo>
                    <a:pt x="5802" y="581"/>
                    <a:pt x="5782" y="589"/>
                    <a:pt x="5767" y="589"/>
                  </a:cubicBezTo>
                  <a:cubicBezTo>
                    <a:pt x="5766" y="589"/>
                    <a:pt x="5766" y="589"/>
                    <a:pt x="5766" y="589"/>
                  </a:cubicBezTo>
                  <a:lnTo>
                    <a:pt x="5766" y="589"/>
                  </a:lnTo>
                  <a:cubicBezTo>
                    <a:pt x="5773" y="591"/>
                    <a:pt x="5780" y="593"/>
                    <a:pt x="5787" y="596"/>
                  </a:cubicBezTo>
                  <a:cubicBezTo>
                    <a:pt x="5787" y="592"/>
                    <a:pt x="5801" y="589"/>
                    <a:pt x="5821" y="589"/>
                  </a:cubicBezTo>
                  <a:cubicBezTo>
                    <a:pt x="5861" y="589"/>
                    <a:pt x="5922" y="600"/>
                    <a:pt x="5930" y="632"/>
                  </a:cubicBezTo>
                  <a:cubicBezTo>
                    <a:pt x="5964" y="625"/>
                    <a:pt x="5994" y="610"/>
                    <a:pt x="6020" y="610"/>
                  </a:cubicBezTo>
                  <a:cubicBezTo>
                    <a:pt x="6039" y="610"/>
                    <a:pt x="6056" y="618"/>
                    <a:pt x="6071" y="640"/>
                  </a:cubicBezTo>
                  <a:lnTo>
                    <a:pt x="6071" y="640"/>
                  </a:lnTo>
                  <a:cubicBezTo>
                    <a:pt x="6057" y="616"/>
                    <a:pt x="6079" y="609"/>
                    <a:pt x="6112" y="609"/>
                  </a:cubicBezTo>
                  <a:cubicBezTo>
                    <a:pt x="6170" y="609"/>
                    <a:pt x="6263" y="632"/>
                    <a:pt x="6263" y="632"/>
                  </a:cubicBezTo>
                  <a:cubicBezTo>
                    <a:pt x="6288" y="607"/>
                    <a:pt x="6345" y="589"/>
                    <a:pt x="6398" y="589"/>
                  </a:cubicBezTo>
                  <a:cubicBezTo>
                    <a:pt x="6446" y="589"/>
                    <a:pt x="6490" y="604"/>
                    <a:pt x="6501" y="644"/>
                  </a:cubicBezTo>
                  <a:cubicBezTo>
                    <a:pt x="6560" y="627"/>
                    <a:pt x="6595" y="610"/>
                    <a:pt x="6636" y="610"/>
                  </a:cubicBezTo>
                  <a:cubicBezTo>
                    <a:pt x="6653" y="610"/>
                    <a:pt x="6671" y="613"/>
                    <a:pt x="6692" y="620"/>
                  </a:cubicBezTo>
                  <a:cubicBezTo>
                    <a:pt x="6661" y="601"/>
                    <a:pt x="6698" y="596"/>
                    <a:pt x="6727" y="584"/>
                  </a:cubicBezTo>
                  <a:lnTo>
                    <a:pt x="6727" y="584"/>
                  </a:lnTo>
                  <a:cubicBezTo>
                    <a:pt x="6726" y="593"/>
                    <a:pt x="6726" y="604"/>
                    <a:pt x="6727" y="620"/>
                  </a:cubicBezTo>
                  <a:cubicBezTo>
                    <a:pt x="6736" y="614"/>
                    <a:pt x="6743" y="612"/>
                    <a:pt x="6748" y="612"/>
                  </a:cubicBezTo>
                  <a:cubicBezTo>
                    <a:pt x="6765" y="612"/>
                    <a:pt x="6769" y="635"/>
                    <a:pt x="6787" y="644"/>
                  </a:cubicBezTo>
                  <a:cubicBezTo>
                    <a:pt x="6802" y="647"/>
                    <a:pt x="6817" y="649"/>
                    <a:pt x="6832" y="649"/>
                  </a:cubicBezTo>
                  <a:cubicBezTo>
                    <a:pt x="6925" y="649"/>
                    <a:pt x="7020" y="594"/>
                    <a:pt x="7132" y="584"/>
                  </a:cubicBezTo>
                  <a:lnTo>
                    <a:pt x="7132" y="584"/>
                  </a:lnTo>
                  <a:cubicBezTo>
                    <a:pt x="7120" y="608"/>
                    <a:pt x="7108" y="632"/>
                    <a:pt x="7120" y="656"/>
                  </a:cubicBezTo>
                  <a:cubicBezTo>
                    <a:pt x="7073" y="644"/>
                    <a:pt x="7025" y="644"/>
                    <a:pt x="6977" y="644"/>
                  </a:cubicBezTo>
                  <a:cubicBezTo>
                    <a:pt x="7001" y="656"/>
                    <a:pt x="7001" y="656"/>
                    <a:pt x="6989" y="668"/>
                  </a:cubicBezTo>
                  <a:cubicBezTo>
                    <a:pt x="7032" y="668"/>
                    <a:pt x="7067" y="669"/>
                    <a:pt x="7101" y="669"/>
                  </a:cubicBezTo>
                  <a:cubicBezTo>
                    <a:pt x="7152" y="669"/>
                    <a:pt x="7199" y="665"/>
                    <a:pt x="7263" y="644"/>
                  </a:cubicBezTo>
                  <a:lnTo>
                    <a:pt x="7263" y="644"/>
                  </a:lnTo>
                  <a:cubicBezTo>
                    <a:pt x="7256" y="666"/>
                    <a:pt x="7243" y="675"/>
                    <a:pt x="7229" y="675"/>
                  </a:cubicBezTo>
                  <a:cubicBezTo>
                    <a:pt x="7221" y="675"/>
                    <a:pt x="7212" y="672"/>
                    <a:pt x="7204" y="668"/>
                  </a:cubicBezTo>
                  <a:lnTo>
                    <a:pt x="7204" y="668"/>
                  </a:lnTo>
                  <a:cubicBezTo>
                    <a:pt x="7210" y="673"/>
                    <a:pt x="7217" y="676"/>
                    <a:pt x="7225" y="676"/>
                  </a:cubicBezTo>
                  <a:cubicBezTo>
                    <a:pt x="7257" y="676"/>
                    <a:pt x="7299" y="642"/>
                    <a:pt x="7306" y="642"/>
                  </a:cubicBezTo>
                  <a:lnTo>
                    <a:pt x="7306" y="642"/>
                  </a:lnTo>
                  <a:cubicBezTo>
                    <a:pt x="7308" y="642"/>
                    <a:pt x="7306" y="646"/>
                    <a:pt x="7299" y="656"/>
                  </a:cubicBezTo>
                  <a:cubicBezTo>
                    <a:pt x="7302" y="655"/>
                    <a:pt x="7305" y="655"/>
                    <a:pt x="7309" y="655"/>
                  </a:cubicBezTo>
                  <a:cubicBezTo>
                    <a:pt x="7357" y="655"/>
                    <a:pt x="7470" y="701"/>
                    <a:pt x="7550" y="701"/>
                  </a:cubicBezTo>
                  <a:cubicBezTo>
                    <a:pt x="7590" y="701"/>
                    <a:pt x="7621" y="689"/>
                    <a:pt x="7632" y="656"/>
                  </a:cubicBezTo>
                  <a:lnTo>
                    <a:pt x="7632" y="656"/>
                  </a:lnTo>
                  <a:cubicBezTo>
                    <a:pt x="7632" y="679"/>
                    <a:pt x="7620" y="691"/>
                    <a:pt x="7620" y="715"/>
                  </a:cubicBezTo>
                  <a:cubicBezTo>
                    <a:pt x="7668" y="668"/>
                    <a:pt x="7716" y="632"/>
                    <a:pt x="7775" y="596"/>
                  </a:cubicBezTo>
                  <a:lnTo>
                    <a:pt x="7775" y="596"/>
                  </a:lnTo>
                  <a:cubicBezTo>
                    <a:pt x="7751" y="632"/>
                    <a:pt x="7799" y="703"/>
                    <a:pt x="7728" y="727"/>
                  </a:cubicBezTo>
                  <a:cubicBezTo>
                    <a:pt x="7791" y="747"/>
                    <a:pt x="7823" y="755"/>
                    <a:pt x="7838" y="755"/>
                  </a:cubicBezTo>
                  <a:cubicBezTo>
                    <a:pt x="7882" y="755"/>
                    <a:pt x="7745" y="679"/>
                    <a:pt x="7799" y="679"/>
                  </a:cubicBezTo>
                  <a:cubicBezTo>
                    <a:pt x="7835" y="703"/>
                    <a:pt x="7859" y="715"/>
                    <a:pt x="7894" y="739"/>
                  </a:cubicBezTo>
                  <a:cubicBezTo>
                    <a:pt x="7882" y="703"/>
                    <a:pt x="7894" y="679"/>
                    <a:pt x="7930" y="679"/>
                  </a:cubicBezTo>
                  <a:cubicBezTo>
                    <a:pt x="7930" y="703"/>
                    <a:pt x="7930" y="715"/>
                    <a:pt x="7918" y="739"/>
                  </a:cubicBezTo>
                  <a:cubicBezTo>
                    <a:pt x="7938" y="719"/>
                    <a:pt x="7965" y="708"/>
                    <a:pt x="7988" y="698"/>
                  </a:cubicBezTo>
                  <a:lnTo>
                    <a:pt x="7988" y="698"/>
                  </a:lnTo>
                  <a:cubicBezTo>
                    <a:pt x="7958" y="719"/>
                    <a:pt x="8067" y="746"/>
                    <a:pt x="8092" y="750"/>
                  </a:cubicBezTo>
                  <a:lnTo>
                    <a:pt x="8092" y="750"/>
                  </a:lnTo>
                  <a:cubicBezTo>
                    <a:pt x="8083" y="748"/>
                    <a:pt x="8075" y="742"/>
                    <a:pt x="8066" y="740"/>
                  </a:cubicBezTo>
                  <a:lnTo>
                    <a:pt x="8066" y="740"/>
                  </a:lnTo>
                  <a:cubicBezTo>
                    <a:pt x="8070" y="740"/>
                    <a:pt x="8073" y="740"/>
                    <a:pt x="8077" y="740"/>
                  </a:cubicBezTo>
                  <a:cubicBezTo>
                    <a:pt x="8143" y="740"/>
                    <a:pt x="8169" y="678"/>
                    <a:pt x="8226" y="678"/>
                  </a:cubicBezTo>
                  <a:cubicBezTo>
                    <a:pt x="8230" y="678"/>
                    <a:pt x="8235" y="679"/>
                    <a:pt x="8240" y="679"/>
                  </a:cubicBezTo>
                  <a:cubicBezTo>
                    <a:pt x="8228" y="703"/>
                    <a:pt x="8228" y="727"/>
                    <a:pt x="8251" y="751"/>
                  </a:cubicBezTo>
                  <a:cubicBezTo>
                    <a:pt x="8335" y="668"/>
                    <a:pt x="8406" y="620"/>
                    <a:pt x="8513" y="620"/>
                  </a:cubicBezTo>
                  <a:cubicBezTo>
                    <a:pt x="8454" y="679"/>
                    <a:pt x="8371" y="727"/>
                    <a:pt x="8299" y="763"/>
                  </a:cubicBezTo>
                  <a:cubicBezTo>
                    <a:pt x="8311" y="775"/>
                    <a:pt x="8335" y="787"/>
                    <a:pt x="8359" y="787"/>
                  </a:cubicBezTo>
                  <a:cubicBezTo>
                    <a:pt x="8347" y="810"/>
                    <a:pt x="8335" y="810"/>
                    <a:pt x="8311" y="810"/>
                  </a:cubicBezTo>
                  <a:cubicBezTo>
                    <a:pt x="8322" y="810"/>
                    <a:pt x="8365" y="815"/>
                    <a:pt x="8409" y="815"/>
                  </a:cubicBezTo>
                  <a:cubicBezTo>
                    <a:pt x="8464" y="815"/>
                    <a:pt x="8520" y="808"/>
                    <a:pt x="8513" y="775"/>
                  </a:cubicBezTo>
                  <a:lnTo>
                    <a:pt x="8513" y="775"/>
                  </a:lnTo>
                  <a:cubicBezTo>
                    <a:pt x="8478" y="787"/>
                    <a:pt x="8430" y="787"/>
                    <a:pt x="8394" y="799"/>
                  </a:cubicBezTo>
                  <a:cubicBezTo>
                    <a:pt x="8424" y="749"/>
                    <a:pt x="8462" y="724"/>
                    <a:pt x="8515" y="724"/>
                  </a:cubicBezTo>
                  <a:cubicBezTo>
                    <a:pt x="8526" y="724"/>
                    <a:pt x="8537" y="725"/>
                    <a:pt x="8549" y="727"/>
                  </a:cubicBezTo>
                  <a:cubicBezTo>
                    <a:pt x="8549" y="751"/>
                    <a:pt x="8549" y="775"/>
                    <a:pt x="8525" y="787"/>
                  </a:cubicBezTo>
                  <a:cubicBezTo>
                    <a:pt x="8543" y="781"/>
                    <a:pt x="8558" y="778"/>
                    <a:pt x="8573" y="778"/>
                  </a:cubicBezTo>
                  <a:cubicBezTo>
                    <a:pt x="8588" y="778"/>
                    <a:pt x="8603" y="781"/>
                    <a:pt x="8621" y="787"/>
                  </a:cubicBezTo>
                  <a:cubicBezTo>
                    <a:pt x="8609" y="787"/>
                    <a:pt x="8597" y="787"/>
                    <a:pt x="8585" y="799"/>
                  </a:cubicBezTo>
                  <a:cubicBezTo>
                    <a:pt x="8585" y="799"/>
                    <a:pt x="8615" y="797"/>
                    <a:pt x="8651" y="797"/>
                  </a:cubicBezTo>
                  <a:cubicBezTo>
                    <a:pt x="8691" y="797"/>
                    <a:pt x="8739" y="799"/>
                    <a:pt x="8757" y="809"/>
                  </a:cubicBezTo>
                  <a:lnTo>
                    <a:pt x="8757" y="809"/>
                  </a:lnTo>
                  <a:cubicBezTo>
                    <a:pt x="8738" y="765"/>
                    <a:pt x="8731" y="676"/>
                    <a:pt x="8763" y="644"/>
                  </a:cubicBezTo>
                  <a:cubicBezTo>
                    <a:pt x="8906" y="715"/>
                    <a:pt x="8811" y="751"/>
                    <a:pt x="8847" y="799"/>
                  </a:cubicBezTo>
                  <a:cubicBezTo>
                    <a:pt x="8850" y="791"/>
                    <a:pt x="8865" y="790"/>
                    <a:pt x="8883" y="790"/>
                  </a:cubicBezTo>
                  <a:cubicBezTo>
                    <a:pt x="8902" y="790"/>
                    <a:pt x="8923" y="792"/>
                    <a:pt x="8937" y="792"/>
                  </a:cubicBezTo>
                  <a:cubicBezTo>
                    <a:pt x="8953" y="792"/>
                    <a:pt x="8958" y="789"/>
                    <a:pt x="8930" y="775"/>
                  </a:cubicBezTo>
                  <a:cubicBezTo>
                    <a:pt x="8983" y="775"/>
                    <a:pt x="9092" y="737"/>
                    <a:pt x="9124" y="737"/>
                  </a:cubicBezTo>
                  <a:cubicBezTo>
                    <a:pt x="9128" y="737"/>
                    <a:pt x="9131" y="738"/>
                    <a:pt x="9133" y="739"/>
                  </a:cubicBezTo>
                  <a:cubicBezTo>
                    <a:pt x="9215" y="749"/>
                    <a:pt x="9306" y="786"/>
                    <a:pt x="9383" y="796"/>
                  </a:cubicBezTo>
                  <a:lnTo>
                    <a:pt x="9383" y="796"/>
                  </a:lnTo>
                  <a:cubicBezTo>
                    <a:pt x="9384" y="741"/>
                    <a:pt x="9433" y="728"/>
                    <a:pt x="9481" y="728"/>
                  </a:cubicBezTo>
                  <a:cubicBezTo>
                    <a:pt x="9525" y="728"/>
                    <a:pt x="9567" y="739"/>
                    <a:pt x="9573" y="739"/>
                  </a:cubicBezTo>
                  <a:cubicBezTo>
                    <a:pt x="9581" y="740"/>
                    <a:pt x="9589" y="740"/>
                    <a:pt x="9596" y="740"/>
                  </a:cubicBezTo>
                  <a:cubicBezTo>
                    <a:pt x="9658" y="740"/>
                    <a:pt x="9697" y="717"/>
                    <a:pt x="9726" y="717"/>
                  </a:cubicBezTo>
                  <a:cubicBezTo>
                    <a:pt x="9750" y="717"/>
                    <a:pt x="9767" y="732"/>
                    <a:pt x="9787" y="787"/>
                  </a:cubicBezTo>
                  <a:cubicBezTo>
                    <a:pt x="9764" y="779"/>
                    <a:pt x="9735" y="776"/>
                    <a:pt x="9708" y="768"/>
                  </a:cubicBezTo>
                  <a:lnTo>
                    <a:pt x="9708" y="768"/>
                  </a:lnTo>
                  <a:cubicBezTo>
                    <a:pt x="9720" y="778"/>
                    <a:pt x="9729" y="790"/>
                    <a:pt x="9726" y="796"/>
                  </a:cubicBezTo>
                  <a:lnTo>
                    <a:pt x="9726" y="796"/>
                  </a:lnTo>
                  <a:cubicBezTo>
                    <a:pt x="9739" y="797"/>
                    <a:pt x="9753" y="797"/>
                    <a:pt x="9767" y="797"/>
                  </a:cubicBezTo>
                  <a:cubicBezTo>
                    <a:pt x="9825" y="797"/>
                    <a:pt x="9889" y="791"/>
                    <a:pt x="9932" y="791"/>
                  </a:cubicBezTo>
                  <a:cubicBezTo>
                    <a:pt x="9936" y="791"/>
                    <a:pt x="9940" y="791"/>
                    <a:pt x="9944" y="792"/>
                  </a:cubicBezTo>
                  <a:lnTo>
                    <a:pt x="9944" y="792"/>
                  </a:lnTo>
                  <a:cubicBezTo>
                    <a:pt x="9945" y="790"/>
                    <a:pt x="9948" y="789"/>
                    <a:pt x="9954" y="787"/>
                  </a:cubicBezTo>
                  <a:cubicBezTo>
                    <a:pt x="9990" y="765"/>
                    <a:pt x="10025" y="748"/>
                    <a:pt x="10061" y="748"/>
                  </a:cubicBezTo>
                  <a:cubicBezTo>
                    <a:pt x="10085" y="748"/>
                    <a:pt x="10109" y="756"/>
                    <a:pt x="10133" y="775"/>
                  </a:cubicBezTo>
                  <a:cubicBezTo>
                    <a:pt x="10109" y="763"/>
                    <a:pt x="10097" y="763"/>
                    <a:pt x="10073" y="763"/>
                  </a:cubicBezTo>
                  <a:cubicBezTo>
                    <a:pt x="10094" y="777"/>
                    <a:pt x="10115" y="783"/>
                    <a:pt x="10138" y="783"/>
                  </a:cubicBezTo>
                  <a:cubicBezTo>
                    <a:pt x="10155" y="783"/>
                    <a:pt x="10172" y="780"/>
                    <a:pt x="10192" y="775"/>
                  </a:cubicBezTo>
                  <a:cubicBezTo>
                    <a:pt x="10180" y="775"/>
                    <a:pt x="10156" y="763"/>
                    <a:pt x="10145" y="751"/>
                  </a:cubicBezTo>
                  <a:cubicBezTo>
                    <a:pt x="10192" y="739"/>
                    <a:pt x="10240" y="727"/>
                    <a:pt x="10299" y="727"/>
                  </a:cubicBezTo>
                  <a:cubicBezTo>
                    <a:pt x="10287" y="711"/>
                    <a:pt x="10268" y="706"/>
                    <a:pt x="10247" y="706"/>
                  </a:cubicBezTo>
                  <a:cubicBezTo>
                    <a:pt x="10210" y="706"/>
                    <a:pt x="10171" y="722"/>
                    <a:pt x="10168" y="726"/>
                  </a:cubicBezTo>
                  <a:lnTo>
                    <a:pt x="10168" y="726"/>
                  </a:lnTo>
                  <a:cubicBezTo>
                    <a:pt x="10141" y="694"/>
                    <a:pt x="10112" y="687"/>
                    <a:pt x="10082" y="687"/>
                  </a:cubicBezTo>
                  <a:cubicBezTo>
                    <a:pt x="10058" y="687"/>
                    <a:pt x="10035" y="691"/>
                    <a:pt x="10014" y="691"/>
                  </a:cubicBezTo>
                  <a:cubicBezTo>
                    <a:pt x="10018" y="691"/>
                    <a:pt x="10028" y="704"/>
                    <a:pt x="10037" y="716"/>
                  </a:cubicBezTo>
                  <a:lnTo>
                    <a:pt x="10037" y="716"/>
                  </a:lnTo>
                  <a:cubicBezTo>
                    <a:pt x="10020" y="729"/>
                    <a:pt x="10000" y="735"/>
                    <a:pt x="9981" y="735"/>
                  </a:cubicBezTo>
                  <a:cubicBezTo>
                    <a:pt x="9918" y="735"/>
                    <a:pt x="9855" y="679"/>
                    <a:pt x="9883" y="679"/>
                  </a:cubicBezTo>
                  <a:cubicBezTo>
                    <a:pt x="9418" y="596"/>
                    <a:pt x="8954" y="608"/>
                    <a:pt x="8525" y="584"/>
                  </a:cubicBezTo>
                  <a:cubicBezTo>
                    <a:pt x="8538" y="571"/>
                    <a:pt x="8533" y="567"/>
                    <a:pt x="8517" y="567"/>
                  </a:cubicBezTo>
                  <a:cubicBezTo>
                    <a:pt x="8486" y="567"/>
                    <a:pt x="8417" y="583"/>
                    <a:pt x="8360" y="583"/>
                  </a:cubicBezTo>
                  <a:cubicBezTo>
                    <a:pt x="8336" y="583"/>
                    <a:pt x="8314" y="580"/>
                    <a:pt x="8299" y="572"/>
                  </a:cubicBezTo>
                  <a:cubicBezTo>
                    <a:pt x="8292" y="575"/>
                    <a:pt x="8286" y="576"/>
                    <a:pt x="8281" y="576"/>
                  </a:cubicBezTo>
                  <a:cubicBezTo>
                    <a:pt x="8258" y="576"/>
                    <a:pt x="8245" y="558"/>
                    <a:pt x="8216" y="548"/>
                  </a:cubicBezTo>
                  <a:lnTo>
                    <a:pt x="8216" y="548"/>
                  </a:lnTo>
                  <a:cubicBezTo>
                    <a:pt x="8227" y="557"/>
                    <a:pt x="8218" y="559"/>
                    <a:pt x="8197" y="559"/>
                  </a:cubicBezTo>
                  <a:cubicBezTo>
                    <a:pt x="8166" y="559"/>
                    <a:pt x="8109" y="554"/>
                    <a:pt x="8054" y="554"/>
                  </a:cubicBezTo>
                  <a:cubicBezTo>
                    <a:pt x="7989" y="554"/>
                    <a:pt x="7928" y="562"/>
                    <a:pt x="7918" y="596"/>
                  </a:cubicBezTo>
                  <a:cubicBezTo>
                    <a:pt x="7906" y="560"/>
                    <a:pt x="7704" y="572"/>
                    <a:pt x="7763" y="537"/>
                  </a:cubicBezTo>
                  <a:lnTo>
                    <a:pt x="7763" y="537"/>
                  </a:lnTo>
                  <a:cubicBezTo>
                    <a:pt x="7715" y="551"/>
                    <a:pt x="7673" y="557"/>
                    <a:pt x="7632" y="557"/>
                  </a:cubicBezTo>
                  <a:cubicBezTo>
                    <a:pt x="7541" y="557"/>
                    <a:pt x="7458" y="529"/>
                    <a:pt x="7335" y="513"/>
                  </a:cubicBezTo>
                  <a:cubicBezTo>
                    <a:pt x="7246" y="513"/>
                    <a:pt x="7061" y="456"/>
                    <a:pt x="6959" y="456"/>
                  </a:cubicBezTo>
                  <a:cubicBezTo>
                    <a:pt x="6937" y="456"/>
                    <a:pt x="6919" y="459"/>
                    <a:pt x="6906" y="465"/>
                  </a:cubicBezTo>
                  <a:cubicBezTo>
                    <a:pt x="6894" y="453"/>
                    <a:pt x="6894" y="441"/>
                    <a:pt x="6906" y="429"/>
                  </a:cubicBezTo>
                  <a:cubicBezTo>
                    <a:pt x="6882" y="429"/>
                    <a:pt x="6751" y="489"/>
                    <a:pt x="6739" y="501"/>
                  </a:cubicBezTo>
                  <a:cubicBezTo>
                    <a:pt x="6716" y="489"/>
                    <a:pt x="6716" y="477"/>
                    <a:pt x="6751" y="477"/>
                  </a:cubicBezTo>
                  <a:cubicBezTo>
                    <a:pt x="6644" y="465"/>
                    <a:pt x="6537" y="465"/>
                    <a:pt x="6430" y="465"/>
                  </a:cubicBezTo>
                  <a:cubicBezTo>
                    <a:pt x="6420" y="468"/>
                    <a:pt x="6405" y="470"/>
                    <a:pt x="6386" y="470"/>
                  </a:cubicBezTo>
                  <a:cubicBezTo>
                    <a:pt x="6334" y="470"/>
                    <a:pt x="6256" y="459"/>
                    <a:pt x="6204" y="441"/>
                  </a:cubicBezTo>
                  <a:cubicBezTo>
                    <a:pt x="6182" y="452"/>
                    <a:pt x="6084" y="453"/>
                    <a:pt x="6073" y="453"/>
                  </a:cubicBezTo>
                  <a:lnTo>
                    <a:pt x="6073" y="453"/>
                  </a:lnTo>
                  <a:cubicBezTo>
                    <a:pt x="6081" y="452"/>
                    <a:pt x="5883" y="382"/>
                    <a:pt x="5977" y="370"/>
                  </a:cubicBezTo>
                  <a:cubicBezTo>
                    <a:pt x="5955" y="362"/>
                    <a:pt x="5943" y="358"/>
                    <a:pt x="5936" y="358"/>
                  </a:cubicBezTo>
                  <a:cubicBezTo>
                    <a:pt x="5912" y="358"/>
                    <a:pt x="5949" y="394"/>
                    <a:pt x="5894" y="394"/>
                  </a:cubicBezTo>
                  <a:cubicBezTo>
                    <a:pt x="5878" y="370"/>
                    <a:pt x="5747" y="352"/>
                    <a:pt x="5640" y="352"/>
                  </a:cubicBezTo>
                  <a:cubicBezTo>
                    <a:pt x="5583" y="352"/>
                    <a:pt x="5534" y="357"/>
                    <a:pt x="5513" y="370"/>
                  </a:cubicBezTo>
                  <a:cubicBezTo>
                    <a:pt x="5465" y="334"/>
                    <a:pt x="5168" y="334"/>
                    <a:pt x="5072" y="334"/>
                  </a:cubicBezTo>
                  <a:cubicBezTo>
                    <a:pt x="4965" y="322"/>
                    <a:pt x="4834" y="322"/>
                    <a:pt x="4727" y="310"/>
                  </a:cubicBezTo>
                  <a:cubicBezTo>
                    <a:pt x="4696" y="326"/>
                    <a:pt x="4662" y="332"/>
                    <a:pt x="4627" y="332"/>
                  </a:cubicBezTo>
                  <a:cubicBezTo>
                    <a:pt x="4508" y="332"/>
                    <a:pt x="4368" y="265"/>
                    <a:pt x="4230" y="265"/>
                  </a:cubicBezTo>
                  <a:cubicBezTo>
                    <a:pt x="4189" y="265"/>
                    <a:pt x="4148" y="271"/>
                    <a:pt x="4108" y="287"/>
                  </a:cubicBezTo>
                  <a:cubicBezTo>
                    <a:pt x="4227" y="298"/>
                    <a:pt x="4084" y="322"/>
                    <a:pt x="4132" y="334"/>
                  </a:cubicBezTo>
                  <a:cubicBezTo>
                    <a:pt x="4108" y="334"/>
                    <a:pt x="4084" y="334"/>
                    <a:pt x="4072" y="310"/>
                  </a:cubicBezTo>
                  <a:cubicBezTo>
                    <a:pt x="4072" y="304"/>
                    <a:pt x="4075" y="301"/>
                    <a:pt x="4080" y="301"/>
                  </a:cubicBezTo>
                  <a:cubicBezTo>
                    <a:pt x="4084" y="301"/>
                    <a:pt x="4090" y="304"/>
                    <a:pt x="4096" y="310"/>
                  </a:cubicBezTo>
                  <a:cubicBezTo>
                    <a:pt x="4108" y="275"/>
                    <a:pt x="3489" y="191"/>
                    <a:pt x="3441" y="191"/>
                  </a:cubicBezTo>
                  <a:cubicBezTo>
                    <a:pt x="3441" y="203"/>
                    <a:pt x="3453" y="215"/>
                    <a:pt x="3453" y="227"/>
                  </a:cubicBezTo>
                  <a:cubicBezTo>
                    <a:pt x="3441" y="215"/>
                    <a:pt x="3418" y="215"/>
                    <a:pt x="3394" y="215"/>
                  </a:cubicBezTo>
                  <a:cubicBezTo>
                    <a:pt x="3387" y="203"/>
                    <a:pt x="3384" y="197"/>
                    <a:pt x="3388" y="194"/>
                  </a:cubicBezTo>
                  <a:lnTo>
                    <a:pt x="3388" y="194"/>
                  </a:lnTo>
                  <a:cubicBezTo>
                    <a:pt x="3371" y="195"/>
                    <a:pt x="3349" y="197"/>
                    <a:pt x="3333" y="197"/>
                  </a:cubicBezTo>
                  <a:cubicBezTo>
                    <a:pt x="3317" y="197"/>
                    <a:pt x="3306" y="195"/>
                    <a:pt x="3310" y="191"/>
                  </a:cubicBezTo>
                  <a:cubicBezTo>
                    <a:pt x="3334" y="191"/>
                    <a:pt x="3346" y="179"/>
                    <a:pt x="3358" y="167"/>
                  </a:cubicBezTo>
                  <a:lnTo>
                    <a:pt x="3358" y="167"/>
                  </a:lnTo>
                  <a:cubicBezTo>
                    <a:pt x="3326" y="178"/>
                    <a:pt x="3291" y="184"/>
                    <a:pt x="3256" y="184"/>
                  </a:cubicBezTo>
                  <a:cubicBezTo>
                    <a:pt x="3239" y="184"/>
                    <a:pt x="3221" y="183"/>
                    <a:pt x="3204" y="180"/>
                  </a:cubicBezTo>
                  <a:lnTo>
                    <a:pt x="3204" y="180"/>
                  </a:lnTo>
                  <a:lnTo>
                    <a:pt x="3215" y="191"/>
                  </a:lnTo>
                  <a:cubicBezTo>
                    <a:pt x="3194" y="191"/>
                    <a:pt x="3201" y="182"/>
                    <a:pt x="3203" y="180"/>
                  </a:cubicBezTo>
                  <a:lnTo>
                    <a:pt x="3203" y="180"/>
                  </a:lnTo>
                  <a:cubicBezTo>
                    <a:pt x="3203" y="180"/>
                    <a:pt x="3203" y="180"/>
                    <a:pt x="3204" y="180"/>
                  </a:cubicBezTo>
                  <a:lnTo>
                    <a:pt x="3204" y="180"/>
                  </a:lnTo>
                  <a:lnTo>
                    <a:pt x="3203" y="179"/>
                  </a:lnTo>
                  <a:lnTo>
                    <a:pt x="3203" y="179"/>
                  </a:lnTo>
                  <a:cubicBezTo>
                    <a:pt x="3203" y="179"/>
                    <a:pt x="3203" y="180"/>
                    <a:pt x="3203" y="180"/>
                  </a:cubicBezTo>
                  <a:lnTo>
                    <a:pt x="3203" y="180"/>
                  </a:lnTo>
                  <a:cubicBezTo>
                    <a:pt x="3175" y="175"/>
                    <a:pt x="3148" y="167"/>
                    <a:pt x="3120" y="156"/>
                  </a:cubicBezTo>
                  <a:lnTo>
                    <a:pt x="3120" y="156"/>
                  </a:lnTo>
                  <a:cubicBezTo>
                    <a:pt x="3120" y="167"/>
                    <a:pt x="3132" y="179"/>
                    <a:pt x="3144" y="191"/>
                  </a:cubicBezTo>
                  <a:cubicBezTo>
                    <a:pt x="3134" y="188"/>
                    <a:pt x="3126" y="187"/>
                    <a:pt x="3120" y="187"/>
                  </a:cubicBezTo>
                  <a:cubicBezTo>
                    <a:pt x="3103" y="187"/>
                    <a:pt x="3099" y="198"/>
                    <a:pt x="3108" y="215"/>
                  </a:cubicBezTo>
                  <a:cubicBezTo>
                    <a:pt x="3073" y="173"/>
                    <a:pt x="2924" y="156"/>
                    <a:pt x="2804" y="156"/>
                  </a:cubicBezTo>
                  <a:cubicBezTo>
                    <a:pt x="2721" y="156"/>
                    <a:pt x="2652" y="164"/>
                    <a:pt x="2644" y="178"/>
                  </a:cubicBezTo>
                  <a:lnTo>
                    <a:pt x="2644" y="178"/>
                  </a:lnTo>
                  <a:cubicBezTo>
                    <a:pt x="2655" y="150"/>
                    <a:pt x="2549" y="135"/>
                    <a:pt x="2471" y="135"/>
                  </a:cubicBezTo>
                  <a:cubicBezTo>
                    <a:pt x="2419" y="135"/>
                    <a:pt x="2379" y="141"/>
                    <a:pt x="2394" y="156"/>
                  </a:cubicBezTo>
                  <a:cubicBezTo>
                    <a:pt x="2263" y="120"/>
                    <a:pt x="2048" y="72"/>
                    <a:pt x="1941" y="60"/>
                  </a:cubicBezTo>
                  <a:cubicBezTo>
                    <a:pt x="1862" y="70"/>
                    <a:pt x="1760" y="77"/>
                    <a:pt x="1650" y="77"/>
                  </a:cubicBezTo>
                  <a:cubicBezTo>
                    <a:pt x="1478" y="77"/>
                    <a:pt x="1289" y="59"/>
                    <a:pt x="11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9"/>
            <p:cNvSpPr/>
            <p:nvPr/>
          </p:nvSpPr>
          <p:spPr>
            <a:xfrm>
              <a:off x="4849100" y="2740350"/>
              <a:ext cx="25" cy="325"/>
            </a:xfrm>
            <a:custGeom>
              <a:rect b="b" l="l" r="r" t="t"/>
              <a:pathLst>
                <a:path extrusionOk="0" h="13" w="1">
                  <a:moveTo>
                    <a:pt x="1" y="12"/>
                  </a:moveTo>
                  <a:cubicBezTo>
                    <a:pt x="1" y="12"/>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9"/>
            <p:cNvSpPr/>
            <p:nvPr/>
          </p:nvSpPr>
          <p:spPr>
            <a:xfrm>
              <a:off x="4919950" y="2735000"/>
              <a:ext cx="625" cy="500"/>
            </a:xfrm>
            <a:custGeom>
              <a:rect b="b" l="l" r="r" t="t"/>
              <a:pathLst>
                <a:path extrusionOk="0" h="20" w="25">
                  <a:moveTo>
                    <a:pt x="24" y="0"/>
                  </a:moveTo>
                  <a:cubicBezTo>
                    <a:pt x="12" y="12"/>
                    <a:pt x="0" y="12"/>
                    <a:pt x="0" y="12"/>
                  </a:cubicBezTo>
                  <a:cubicBezTo>
                    <a:pt x="0" y="17"/>
                    <a:pt x="2" y="20"/>
                    <a:pt x="6" y="20"/>
                  </a:cubicBezTo>
                  <a:cubicBezTo>
                    <a:pt x="10" y="20"/>
                    <a:pt x="17" y="1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9"/>
            <p:cNvSpPr/>
            <p:nvPr/>
          </p:nvSpPr>
          <p:spPr>
            <a:xfrm>
              <a:off x="4929050" y="2702250"/>
              <a:ext cx="150" cy="875"/>
            </a:xfrm>
            <a:custGeom>
              <a:rect b="b" l="l" r="r" t="t"/>
              <a:pathLst>
                <a:path extrusionOk="0" h="35" w="6">
                  <a:moveTo>
                    <a:pt x="6" y="0"/>
                  </a:moveTo>
                  <a:cubicBezTo>
                    <a:pt x="6" y="0"/>
                    <a:pt x="6" y="0"/>
                    <a:pt x="6" y="0"/>
                  </a:cubicBezTo>
                  <a:lnTo>
                    <a:pt x="6" y="0"/>
                  </a:lnTo>
                  <a:cubicBezTo>
                    <a:pt x="6" y="0"/>
                    <a:pt x="6" y="0"/>
                    <a:pt x="6" y="0"/>
                  </a:cubicBezTo>
                  <a:close/>
                  <a:moveTo>
                    <a:pt x="6" y="0"/>
                  </a:moveTo>
                  <a:cubicBezTo>
                    <a:pt x="1" y="26"/>
                    <a:pt x="0" y="35"/>
                    <a:pt x="0" y="35"/>
                  </a:cubicBezTo>
                  <a:cubicBezTo>
                    <a:pt x="1" y="35"/>
                    <a:pt x="6" y="8"/>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9"/>
            <p:cNvSpPr/>
            <p:nvPr/>
          </p:nvSpPr>
          <p:spPr>
            <a:xfrm>
              <a:off x="4937700" y="2696650"/>
              <a:ext cx="425" cy="675"/>
            </a:xfrm>
            <a:custGeom>
              <a:rect b="b" l="l" r="r" t="t"/>
              <a:pathLst>
                <a:path extrusionOk="0" h="27" w="17">
                  <a:moveTo>
                    <a:pt x="8" y="0"/>
                  </a:moveTo>
                  <a:cubicBezTo>
                    <a:pt x="2" y="0"/>
                    <a:pt x="0" y="26"/>
                    <a:pt x="9" y="26"/>
                  </a:cubicBezTo>
                  <a:cubicBezTo>
                    <a:pt x="11" y="26"/>
                    <a:pt x="14" y="25"/>
                    <a:pt x="17" y="22"/>
                  </a:cubicBezTo>
                  <a:lnTo>
                    <a:pt x="17" y="22"/>
                  </a:lnTo>
                  <a:cubicBezTo>
                    <a:pt x="17" y="22"/>
                    <a:pt x="17" y="22"/>
                    <a:pt x="17" y="22"/>
                  </a:cubicBezTo>
                  <a:cubicBezTo>
                    <a:pt x="13" y="6"/>
                    <a:pt x="10"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9"/>
            <p:cNvSpPr/>
            <p:nvPr/>
          </p:nvSpPr>
          <p:spPr>
            <a:xfrm>
              <a:off x="4932150" y="2701625"/>
              <a:ext cx="925" cy="1250"/>
            </a:xfrm>
            <a:custGeom>
              <a:rect b="b" l="l" r="r" t="t"/>
              <a:pathLst>
                <a:path extrusionOk="0" h="50" w="37">
                  <a:moveTo>
                    <a:pt x="9" y="0"/>
                  </a:moveTo>
                  <a:cubicBezTo>
                    <a:pt x="7" y="0"/>
                    <a:pt x="4" y="12"/>
                    <a:pt x="1" y="49"/>
                  </a:cubicBezTo>
                  <a:cubicBezTo>
                    <a:pt x="24" y="49"/>
                    <a:pt x="36" y="37"/>
                    <a:pt x="36" y="14"/>
                  </a:cubicBezTo>
                  <a:lnTo>
                    <a:pt x="36" y="14"/>
                  </a:lnTo>
                  <a:cubicBezTo>
                    <a:pt x="32" y="25"/>
                    <a:pt x="28" y="29"/>
                    <a:pt x="25" y="29"/>
                  </a:cubicBezTo>
                  <a:cubicBezTo>
                    <a:pt x="17" y="29"/>
                    <a:pt x="13"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9"/>
            <p:cNvSpPr/>
            <p:nvPr/>
          </p:nvSpPr>
          <p:spPr>
            <a:xfrm>
              <a:off x="4933050" y="2700975"/>
              <a:ext cx="325" cy="700"/>
            </a:xfrm>
            <a:custGeom>
              <a:rect b="b" l="l" r="r" t="t"/>
              <a:pathLst>
                <a:path extrusionOk="0" h="28" w="13">
                  <a:moveTo>
                    <a:pt x="8" y="1"/>
                  </a:moveTo>
                  <a:cubicBezTo>
                    <a:pt x="5" y="1"/>
                    <a:pt x="7" y="8"/>
                    <a:pt x="6" y="16"/>
                  </a:cubicBezTo>
                  <a:lnTo>
                    <a:pt x="6" y="16"/>
                  </a:lnTo>
                  <a:cubicBezTo>
                    <a:pt x="9" y="13"/>
                    <a:pt x="12" y="10"/>
                    <a:pt x="12" y="4"/>
                  </a:cubicBezTo>
                  <a:cubicBezTo>
                    <a:pt x="10" y="2"/>
                    <a:pt x="9" y="1"/>
                    <a:pt x="8" y="1"/>
                  </a:cubicBezTo>
                  <a:close/>
                  <a:moveTo>
                    <a:pt x="6" y="16"/>
                  </a:moveTo>
                  <a:cubicBezTo>
                    <a:pt x="3" y="19"/>
                    <a:pt x="0" y="22"/>
                    <a:pt x="0" y="28"/>
                  </a:cubicBezTo>
                  <a:cubicBezTo>
                    <a:pt x="4" y="24"/>
                    <a:pt x="5" y="20"/>
                    <a:pt x="6" y="1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7" name="Google Shape;3657;p9"/>
            <p:cNvSpPr/>
            <p:nvPr/>
          </p:nvSpPr>
          <p:spPr>
            <a:xfrm>
              <a:off x="4926100" y="2707525"/>
              <a:ext cx="1025" cy="1525"/>
            </a:xfrm>
            <a:custGeom>
              <a:rect b="b" l="l" r="r" t="t"/>
              <a:pathLst>
                <a:path extrusionOk="0" h="61" w="41">
                  <a:moveTo>
                    <a:pt x="11" y="1"/>
                  </a:moveTo>
                  <a:cubicBezTo>
                    <a:pt x="0" y="1"/>
                    <a:pt x="9" y="61"/>
                    <a:pt x="19" y="61"/>
                  </a:cubicBezTo>
                  <a:cubicBezTo>
                    <a:pt x="22" y="61"/>
                    <a:pt x="26" y="55"/>
                    <a:pt x="28" y="39"/>
                  </a:cubicBezTo>
                  <a:cubicBezTo>
                    <a:pt x="40" y="28"/>
                    <a:pt x="4" y="4"/>
                    <a:pt x="16" y="4"/>
                  </a:cubicBezTo>
                  <a:cubicBezTo>
                    <a:pt x="14" y="2"/>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8" name="Google Shape;3658;p9"/>
            <p:cNvSpPr/>
            <p:nvPr/>
          </p:nvSpPr>
          <p:spPr>
            <a:xfrm>
              <a:off x="4933050" y="2703725"/>
              <a:ext cx="1200" cy="25"/>
            </a:xfrm>
            <a:custGeom>
              <a:rect b="b" l="l" r="r" t="t"/>
              <a:pathLst>
                <a:path extrusionOk="0" h="1" w="48">
                  <a:moveTo>
                    <a:pt x="48" y="1"/>
                  </a:moveTo>
                  <a:cubicBezTo>
                    <a:pt x="0" y="1"/>
                    <a:pt x="24"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9" name="Google Shape;3659;p9"/>
            <p:cNvSpPr/>
            <p:nvPr/>
          </p:nvSpPr>
          <p:spPr>
            <a:xfrm>
              <a:off x="4930950" y="2706725"/>
              <a:ext cx="925" cy="1500"/>
            </a:xfrm>
            <a:custGeom>
              <a:rect b="b" l="l" r="r" t="t"/>
              <a:pathLst>
                <a:path extrusionOk="0" h="60" w="37">
                  <a:moveTo>
                    <a:pt x="37" y="0"/>
                  </a:moveTo>
                  <a:cubicBezTo>
                    <a:pt x="13" y="24"/>
                    <a:pt x="13" y="36"/>
                    <a:pt x="1" y="60"/>
                  </a:cubicBezTo>
                  <a:cubicBezTo>
                    <a:pt x="25" y="36"/>
                    <a:pt x="25" y="36"/>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p9"/>
            <p:cNvSpPr/>
            <p:nvPr/>
          </p:nvSpPr>
          <p:spPr>
            <a:xfrm>
              <a:off x="4931850" y="2706125"/>
              <a:ext cx="325" cy="600"/>
            </a:xfrm>
            <a:custGeom>
              <a:rect b="b" l="l" r="r" t="t"/>
              <a:pathLst>
                <a:path extrusionOk="0" h="24" w="13">
                  <a:moveTo>
                    <a:pt x="13" y="0"/>
                  </a:moveTo>
                  <a:cubicBezTo>
                    <a:pt x="1" y="0"/>
                    <a:pt x="1" y="12"/>
                    <a:pt x="1" y="24"/>
                  </a:cubicBezTo>
                  <a:cubicBezTo>
                    <a:pt x="1" y="12"/>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9"/>
            <p:cNvSpPr/>
            <p:nvPr/>
          </p:nvSpPr>
          <p:spPr>
            <a:xfrm>
              <a:off x="4932750" y="2704925"/>
              <a:ext cx="1200" cy="1225"/>
            </a:xfrm>
            <a:custGeom>
              <a:rect b="b" l="l" r="r" t="t"/>
              <a:pathLst>
                <a:path extrusionOk="0" h="49" w="48">
                  <a:moveTo>
                    <a:pt x="48" y="1"/>
                  </a:moveTo>
                  <a:cubicBezTo>
                    <a:pt x="12" y="36"/>
                    <a:pt x="0" y="48"/>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9"/>
            <p:cNvSpPr/>
            <p:nvPr/>
          </p:nvSpPr>
          <p:spPr>
            <a:xfrm>
              <a:off x="4924900" y="2718550"/>
              <a:ext cx="425" cy="1500"/>
            </a:xfrm>
            <a:custGeom>
              <a:rect b="b" l="l" r="r" t="t"/>
              <a:pathLst>
                <a:path extrusionOk="0" h="60" w="17">
                  <a:moveTo>
                    <a:pt x="9" y="0"/>
                  </a:moveTo>
                  <a:cubicBezTo>
                    <a:pt x="3" y="0"/>
                    <a:pt x="0" y="60"/>
                    <a:pt x="7" y="60"/>
                  </a:cubicBezTo>
                  <a:cubicBezTo>
                    <a:pt x="9" y="60"/>
                    <a:pt x="12" y="54"/>
                    <a:pt x="17" y="39"/>
                  </a:cubicBezTo>
                  <a:cubicBezTo>
                    <a:pt x="17" y="35"/>
                    <a:pt x="16" y="33"/>
                    <a:pt x="16" y="32"/>
                  </a:cubicBezTo>
                  <a:lnTo>
                    <a:pt x="16" y="32"/>
                  </a:lnTo>
                  <a:cubicBezTo>
                    <a:pt x="13" y="9"/>
                    <a:pt x="11"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9"/>
            <p:cNvSpPr/>
            <p:nvPr/>
          </p:nvSpPr>
          <p:spPr>
            <a:xfrm>
              <a:off x="4927975" y="2716350"/>
              <a:ext cx="925" cy="900"/>
            </a:xfrm>
            <a:custGeom>
              <a:rect b="b" l="l" r="r" t="t"/>
              <a:pathLst>
                <a:path extrusionOk="0" h="36" w="37">
                  <a:moveTo>
                    <a:pt x="24" y="0"/>
                  </a:moveTo>
                  <a:cubicBezTo>
                    <a:pt x="19" y="0"/>
                    <a:pt x="11" y="3"/>
                    <a:pt x="1" y="8"/>
                  </a:cubicBezTo>
                  <a:cubicBezTo>
                    <a:pt x="9" y="16"/>
                    <a:pt x="23" y="35"/>
                    <a:pt x="31" y="35"/>
                  </a:cubicBezTo>
                  <a:cubicBezTo>
                    <a:pt x="34" y="35"/>
                    <a:pt x="37" y="31"/>
                    <a:pt x="37" y="20"/>
                  </a:cubicBezTo>
                  <a:cubicBezTo>
                    <a:pt x="37" y="6"/>
                    <a:pt x="33"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9"/>
            <p:cNvSpPr/>
            <p:nvPr/>
          </p:nvSpPr>
          <p:spPr>
            <a:xfrm>
              <a:off x="4927250" y="2719475"/>
              <a:ext cx="750" cy="1550"/>
            </a:xfrm>
            <a:custGeom>
              <a:rect b="b" l="l" r="r" t="t"/>
              <a:pathLst>
                <a:path extrusionOk="0" h="62" w="30">
                  <a:moveTo>
                    <a:pt x="19" y="1"/>
                  </a:moveTo>
                  <a:cubicBezTo>
                    <a:pt x="16" y="1"/>
                    <a:pt x="12" y="4"/>
                    <a:pt x="6" y="14"/>
                  </a:cubicBezTo>
                  <a:cubicBezTo>
                    <a:pt x="6" y="22"/>
                    <a:pt x="0" y="61"/>
                    <a:pt x="9" y="61"/>
                  </a:cubicBezTo>
                  <a:cubicBezTo>
                    <a:pt x="13" y="61"/>
                    <a:pt x="20" y="55"/>
                    <a:pt x="30" y="38"/>
                  </a:cubicBezTo>
                  <a:cubicBezTo>
                    <a:pt x="21" y="29"/>
                    <a:pt x="25"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9"/>
            <p:cNvSpPr/>
            <p:nvPr/>
          </p:nvSpPr>
          <p:spPr>
            <a:xfrm>
              <a:off x="4915475" y="2734100"/>
              <a:ext cx="1525" cy="1200"/>
            </a:xfrm>
            <a:custGeom>
              <a:rect b="b" l="l" r="r" t="t"/>
              <a:pathLst>
                <a:path extrusionOk="0" h="48" w="61">
                  <a:moveTo>
                    <a:pt x="1" y="0"/>
                  </a:moveTo>
                  <a:cubicBezTo>
                    <a:pt x="25" y="12"/>
                    <a:pt x="48" y="36"/>
                    <a:pt x="60" y="48"/>
                  </a:cubicBezTo>
                  <a:cubicBezTo>
                    <a:pt x="60" y="36"/>
                    <a:pt x="25"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9"/>
            <p:cNvSpPr/>
            <p:nvPr/>
          </p:nvSpPr>
          <p:spPr>
            <a:xfrm>
              <a:off x="4910775" y="2749725"/>
              <a:ext cx="2950" cy="1950"/>
            </a:xfrm>
            <a:custGeom>
              <a:rect b="b" l="l" r="r" t="t"/>
              <a:pathLst>
                <a:path extrusionOk="0" h="78" w="118">
                  <a:moveTo>
                    <a:pt x="86" y="1"/>
                  </a:moveTo>
                  <a:cubicBezTo>
                    <a:pt x="81" y="1"/>
                    <a:pt x="76" y="5"/>
                    <a:pt x="73" y="9"/>
                  </a:cubicBezTo>
                  <a:lnTo>
                    <a:pt x="73" y="9"/>
                  </a:lnTo>
                  <a:cubicBezTo>
                    <a:pt x="42" y="21"/>
                    <a:pt x="0" y="60"/>
                    <a:pt x="82" y="78"/>
                  </a:cubicBezTo>
                  <a:cubicBezTo>
                    <a:pt x="117" y="30"/>
                    <a:pt x="46" y="42"/>
                    <a:pt x="94" y="6"/>
                  </a:cubicBezTo>
                  <a:cubicBezTo>
                    <a:pt x="91" y="2"/>
                    <a:pt x="89" y="1"/>
                    <a:pt x="8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9"/>
            <p:cNvSpPr/>
            <p:nvPr/>
          </p:nvSpPr>
          <p:spPr>
            <a:xfrm>
              <a:off x="4913700" y="2663975"/>
              <a:ext cx="625" cy="500"/>
            </a:xfrm>
            <a:custGeom>
              <a:rect b="b" l="l" r="r" t="t"/>
              <a:pathLst>
                <a:path extrusionOk="0" h="20" w="25">
                  <a:moveTo>
                    <a:pt x="23" y="0"/>
                  </a:moveTo>
                  <a:cubicBezTo>
                    <a:pt x="21" y="0"/>
                    <a:pt x="14" y="5"/>
                    <a:pt x="0" y="19"/>
                  </a:cubicBezTo>
                  <a:cubicBezTo>
                    <a:pt x="15" y="12"/>
                    <a:pt x="25" y="0"/>
                    <a:pt x="2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9"/>
            <p:cNvSpPr/>
            <p:nvPr/>
          </p:nvSpPr>
          <p:spPr>
            <a:xfrm>
              <a:off x="4869350" y="2750700"/>
              <a:ext cx="1100" cy="300"/>
            </a:xfrm>
            <a:custGeom>
              <a:rect b="b" l="l" r="r" t="t"/>
              <a:pathLst>
                <a:path extrusionOk="0" h="12" w="44">
                  <a:moveTo>
                    <a:pt x="15" y="1"/>
                  </a:moveTo>
                  <a:cubicBezTo>
                    <a:pt x="11" y="1"/>
                    <a:pt x="6" y="1"/>
                    <a:pt x="0" y="3"/>
                  </a:cubicBezTo>
                  <a:cubicBezTo>
                    <a:pt x="16" y="9"/>
                    <a:pt x="26" y="12"/>
                    <a:pt x="31" y="12"/>
                  </a:cubicBezTo>
                  <a:cubicBezTo>
                    <a:pt x="43" y="12"/>
                    <a:pt x="33"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9"/>
            <p:cNvSpPr/>
            <p:nvPr/>
          </p:nvSpPr>
          <p:spPr>
            <a:xfrm>
              <a:off x="4850900" y="2752850"/>
              <a:ext cx="600" cy="1275"/>
            </a:xfrm>
            <a:custGeom>
              <a:rect b="b" l="l" r="r" t="t"/>
              <a:pathLst>
                <a:path extrusionOk="0" h="51" w="24">
                  <a:moveTo>
                    <a:pt x="24" y="0"/>
                  </a:moveTo>
                  <a:cubicBezTo>
                    <a:pt x="7" y="17"/>
                    <a:pt x="2" y="39"/>
                    <a:pt x="1" y="47"/>
                  </a:cubicBezTo>
                  <a:lnTo>
                    <a:pt x="1" y="47"/>
                  </a:lnTo>
                  <a:cubicBezTo>
                    <a:pt x="12" y="36"/>
                    <a:pt x="12" y="24"/>
                    <a:pt x="24" y="0"/>
                  </a:cubicBezTo>
                  <a:close/>
                  <a:moveTo>
                    <a:pt x="1" y="47"/>
                  </a:moveTo>
                  <a:cubicBezTo>
                    <a:pt x="1" y="48"/>
                    <a:pt x="0" y="48"/>
                    <a:pt x="0" y="48"/>
                  </a:cubicBezTo>
                  <a:cubicBezTo>
                    <a:pt x="0" y="50"/>
                    <a:pt x="0" y="50"/>
                    <a:pt x="0" y="50"/>
                  </a:cubicBezTo>
                  <a:cubicBezTo>
                    <a:pt x="0" y="50"/>
                    <a:pt x="0" y="49"/>
                    <a:pt x="1" y="4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9"/>
            <p:cNvSpPr/>
            <p:nvPr/>
          </p:nvSpPr>
          <p:spPr>
            <a:xfrm>
              <a:off x="4836900" y="2752800"/>
              <a:ext cx="2650" cy="2450"/>
            </a:xfrm>
            <a:custGeom>
              <a:rect b="b" l="l" r="r" t="t"/>
              <a:pathLst>
                <a:path extrusionOk="0" h="98" w="106">
                  <a:moveTo>
                    <a:pt x="101" y="1"/>
                  </a:moveTo>
                  <a:lnTo>
                    <a:pt x="101" y="1"/>
                  </a:lnTo>
                  <a:cubicBezTo>
                    <a:pt x="99" y="1"/>
                    <a:pt x="88" y="8"/>
                    <a:pt x="60" y="26"/>
                  </a:cubicBezTo>
                  <a:cubicBezTo>
                    <a:pt x="43" y="43"/>
                    <a:pt x="32" y="60"/>
                    <a:pt x="19" y="77"/>
                  </a:cubicBezTo>
                  <a:lnTo>
                    <a:pt x="19" y="77"/>
                  </a:lnTo>
                  <a:cubicBezTo>
                    <a:pt x="53" y="42"/>
                    <a:pt x="105" y="1"/>
                    <a:pt x="101" y="1"/>
                  </a:cubicBezTo>
                  <a:close/>
                  <a:moveTo>
                    <a:pt x="19" y="77"/>
                  </a:moveTo>
                  <a:cubicBezTo>
                    <a:pt x="12" y="84"/>
                    <a:pt x="5" y="91"/>
                    <a:pt x="1" y="98"/>
                  </a:cubicBezTo>
                  <a:cubicBezTo>
                    <a:pt x="8" y="91"/>
                    <a:pt x="14" y="84"/>
                    <a:pt x="19" y="7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9"/>
            <p:cNvSpPr/>
            <p:nvPr/>
          </p:nvSpPr>
          <p:spPr>
            <a:xfrm>
              <a:off x="4874725" y="2703975"/>
              <a:ext cx="725" cy="300"/>
            </a:xfrm>
            <a:custGeom>
              <a:rect b="b" l="l" r="r" t="t"/>
              <a:pathLst>
                <a:path extrusionOk="0" h="12" w="29">
                  <a:moveTo>
                    <a:pt x="28" y="0"/>
                  </a:moveTo>
                  <a:cubicBezTo>
                    <a:pt x="26" y="0"/>
                    <a:pt x="1" y="11"/>
                    <a:pt x="2" y="11"/>
                  </a:cubicBezTo>
                  <a:cubicBezTo>
                    <a:pt x="2" y="11"/>
                    <a:pt x="8" y="9"/>
                    <a:pt x="23" y="3"/>
                  </a:cubicBezTo>
                  <a:cubicBezTo>
                    <a:pt x="27" y="1"/>
                    <a:pt x="28" y="0"/>
                    <a:pt x="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9"/>
            <p:cNvSpPr/>
            <p:nvPr/>
          </p:nvSpPr>
          <p:spPr>
            <a:xfrm>
              <a:off x="4872925" y="2703450"/>
              <a:ext cx="1800" cy="700"/>
            </a:xfrm>
            <a:custGeom>
              <a:rect b="b" l="l" r="r" t="t"/>
              <a:pathLst>
                <a:path extrusionOk="0" h="28" w="72">
                  <a:moveTo>
                    <a:pt x="72" y="0"/>
                  </a:moveTo>
                  <a:cubicBezTo>
                    <a:pt x="56" y="0"/>
                    <a:pt x="40" y="5"/>
                    <a:pt x="24" y="5"/>
                  </a:cubicBezTo>
                  <a:cubicBezTo>
                    <a:pt x="16" y="5"/>
                    <a:pt x="8" y="4"/>
                    <a:pt x="0" y="0"/>
                  </a:cubicBezTo>
                  <a:lnTo>
                    <a:pt x="0" y="0"/>
                  </a:lnTo>
                  <a:cubicBezTo>
                    <a:pt x="0" y="21"/>
                    <a:pt x="5" y="27"/>
                    <a:pt x="11" y="27"/>
                  </a:cubicBezTo>
                  <a:cubicBezTo>
                    <a:pt x="20" y="27"/>
                    <a:pt x="31" y="18"/>
                    <a:pt x="39" y="18"/>
                  </a:cubicBezTo>
                  <a:cubicBezTo>
                    <a:pt x="43" y="18"/>
                    <a:pt x="46" y="19"/>
                    <a:pt x="48" y="24"/>
                  </a:cubicBezTo>
                  <a:cubicBezTo>
                    <a:pt x="60" y="24"/>
                    <a:pt x="60" y="24"/>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9"/>
            <p:cNvSpPr/>
            <p:nvPr/>
          </p:nvSpPr>
          <p:spPr>
            <a:xfrm>
              <a:off x="4872125" y="2700675"/>
              <a:ext cx="525" cy="200"/>
            </a:xfrm>
            <a:custGeom>
              <a:rect b="b" l="l" r="r" t="t"/>
              <a:pathLst>
                <a:path extrusionOk="0" h="8" w="21">
                  <a:moveTo>
                    <a:pt x="17" y="0"/>
                  </a:moveTo>
                  <a:cubicBezTo>
                    <a:pt x="11" y="0"/>
                    <a:pt x="0" y="7"/>
                    <a:pt x="6" y="7"/>
                  </a:cubicBezTo>
                  <a:cubicBezTo>
                    <a:pt x="8" y="7"/>
                    <a:pt x="13" y="6"/>
                    <a:pt x="20" y="4"/>
                  </a:cubicBezTo>
                  <a:lnTo>
                    <a:pt x="20" y="4"/>
                  </a:lnTo>
                  <a:cubicBezTo>
                    <a:pt x="20" y="4"/>
                    <a:pt x="20" y="4"/>
                    <a:pt x="20" y="4"/>
                  </a:cubicBezTo>
                  <a:cubicBezTo>
                    <a:pt x="20" y="1"/>
                    <a:pt x="19"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9"/>
            <p:cNvSpPr/>
            <p:nvPr/>
          </p:nvSpPr>
          <p:spPr>
            <a:xfrm>
              <a:off x="4872625" y="2700500"/>
              <a:ext cx="225" cy="275"/>
            </a:xfrm>
            <a:custGeom>
              <a:rect b="b" l="l" r="r" t="t"/>
              <a:pathLst>
                <a:path extrusionOk="0" h="11" w="9">
                  <a:moveTo>
                    <a:pt x="3" y="0"/>
                  </a:moveTo>
                  <a:lnTo>
                    <a:pt x="3" y="0"/>
                  </a:lnTo>
                  <a:cubicBezTo>
                    <a:pt x="2" y="0"/>
                    <a:pt x="0" y="3"/>
                    <a:pt x="0" y="11"/>
                  </a:cubicBezTo>
                  <a:cubicBezTo>
                    <a:pt x="8" y="11"/>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9"/>
            <p:cNvSpPr/>
            <p:nvPr/>
          </p:nvSpPr>
          <p:spPr>
            <a:xfrm>
              <a:off x="4871375" y="2699825"/>
              <a:ext cx="450" cy="525"/>
            </a:xfrm>
            <a:custGeom>
              <a:rect b="b" l="l" r="r" t="t"/>
              <a:pathLst>
                <a:path extrusionOk="0" h="21" w="18">
                  <a:moveTo>
                    <a:pt x="17" y="1"/>
                  </a:moveTo>
                  <a:cubicBezTo>
                    <a:pt x="16" y="1"/>
                    <a:pt x="16" y="1"/>
                    <a:pt x="15" y="2"/>
                  </a:cubicBezTo>
                  <a:cubicBezTo>
                    <a:pt x="4" y="16"/>
                    <a:pt x="1" y="21"/>
                    <a:pt x="1" y="21"/>
                  </a:cubicBezTo>
                  <a:cubicBezTo>
                    <a:pt x="2" y="21"/>
                    <a:pt x="18"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9"/>
            <p:cNvSpPr/>
            <p:nvPr/>
          </p:nvSpPr>
          <p:spPr>
            <a:xfrm>
              <a:off x="4871125" y="2701050"/>
              <a:ext cx="25" cy="325"/>
            </a:xfrm>
            <a:custGeom>
              <a:rect b="b" l="l" r="r" t="t"/>
              <a:pathLst>
                <a:path extrusionOk="0" h="13" w="1">
                  <a:moveTo>
                    <a:pt x="1" y="13"/>
                  </a:moveTo>
                  <a:lnTo>
                    <a:pt x="1" y="13"/>
                  </a:lnTo>
                  <a:cubicBezTo>
                    <a:pt x="1" y="13"/>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9"/>
            <p:cNvSpPr/>
            <p:nvPr/>
          </p:nvSpPr>
          <p:spPr>
            <a:xfrm>
              <a:off x="4871125" y="2701275"/>
              <a:ext cx="525" cy="200"/>
            </a:xfrm>
            <a:custGeom>
              <a:rect b="b" l="l" r="r" t="t"/>
              <a:pathLst>
                <a:path extrusionOk="0" h="8" w="21">
                  <a:moveTo>
                    <a:pt x="15" y="0"/>
                  </a:moveTo>
                  <a:cubicBezTo>
                    <a:pt x="13" y="0"/>
                    <a:pt x="8" y="1"/>
                    <a:pt x="1" y="4"/>
                  </a:cubicBezTo>
                  <a:cubicBezTo>
                    <a:pt x="1" y="6"/>
                    <a:pt x="2" y="7"/>
                    <a:pt x="5" y="7"/>
                  </a:cubicBezTo>
                  <a:cubicBezTo>
                    <a:pt x="11" y="7"/>
                    <a:pt x="21" y="0"/>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9"/>
            <p:cNvSpPr/>
            <p:nvPr/>
          </p:nvSpPr>
          <p:spPr>
            <a:xfrm>
              <a:off x="4871725" y="2701350"/>
              <a:ext cx="625" cy="925"/>
            </a:xfrm>
            <a:custGeom>
              <a:rect b="b" l="l" r="r" t="t"/>
              <a:pathLst>
                <a:path extrusionOk="0" h="37" w="25">
                  <a:moveTo>
                    <a:pt x="1" y="1"/>
                  </a:moveTo>
                  <a:cubicBezTo>
                    <a:pt x="13" y="13"/>
                    <a:pt x="13" y="25"/>
                    <a:pt x="1" y="36"/>
                  </a:cubicBezTo>
                  <a:cubicBezTo>
                    <a:pt x="24" y="36"/>
                    <a:pt x="24"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9" name="Google Shape;3679;p9"/>
            <p:cNvSpPr/>
            <p:nvPr/>
          </p:nvSpPr>
          <p:spPr>
            <a:xfrm>
              <a:off x="4872625" y="2704325"/>
              <a:ext cx="925" cy="925"/>
            </a:xfrm>
            <a:custGeom>
              <a:rect b="b" l="l" r="r" t="t"/>
              <a:pathLst>
                <a:path extrusionOk="0" h="37" w="37">
                  <a:moveTo>
                    <a:pt x="0" y="13"/>
                  </a:moveTo>
                  <a:cubicBezTo>
                    <a:pt x="36" y="36"/>
                    <a:pt x="0" y="13"/>
                    <a:pt x="0" y="13"/>
                  </a:cubicBezTo>
                  <a:cubicBezTo>
                    <a:pt x="0" y="13"/>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0" name="Google Shape;3680;p9"/>
            <p:cNvSpPr/>
            <p:nvPr/>
          </p:nvSpPr>
          <p:spPr>
            <a:xfrm>
              <a:off x="4869600" y="2699575"/>
              <a:ext cx="375" cy="925"/>
            </a:xfrm>
            <a:custGeom>
              <a:rect b="b" l="l" r="r" t="t"/>
              <a:pathLst>
                <a:path extrusionOk="0" h="37" w="15">
                  <a:moveTo>
                    <a:pt x="14" y="0"/>
                  </a:moveTo>
                  <a:cubicBezTo>
                    <a:pt x="14" y="0"/>
                    <a:pt x="14" y="0"/>
                    <a:pt x="14" y="0"/>
                  </a:cubicBezTo>
                  <a:lnTo>
                    <a:pt x="14" y="0"/>
                  </a:lnTo>
                  <a:cubicBezTo>
                    <a:pt x="14" y="0"/>
                    <a:pt x="14" y="0"/>
                    <a:pt x="14" y="0"/>
                  </a:cubicBezTo>
                  <a:close/>
                  <a:moveTo>
                    <a:pt x="14" y="0"/>
                  </a:moveTo>
                  <a:cubicBezTo>
                    <a:pt x="4" y="26"/>
                    <a:pt x="0" y="37"/>
                    <a:pt x="0" y="37"/>
                  </a:cubicBezTo>
                  <a:cubicBezTo>
                    <a:pt x="1" y="37"/>
                    <a:pt x="7" y="2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9"/>
            <p:cNvSpPr/>
            <p:nvPr/>
          </p:nvSpPr>
          <p:spPr>
            <a:xfrm>
              <a:off x="4869350" y="2700450"/>
              <a:ext cx="325" cy="625"/>
            </a:xfrm>
            <a:custGeom>
              <a:rect b="b" l="l" r="r" t="t"/>
              <a:pathLst>
                <a:path extrusionOk="0" h="25" w="13">
                  <a:moveTo>
                    <a:pt x="12" y="1"/>
                  </a:moveTo>
                  <a:lnTo>
                    <a:pt x="0" y="25"/>
                  </a:lnTo>
                  <a:cubicBezTo>
                    <a:pt x="12" y="25"/>
                    <a:pt x="12"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9"/>
            <p:cNvSpPr/>
            <p:nvPr/>
          </p:nvSpPr>
          <p:spPr>
            <a:xfrm>
              <a:off x="4870525" y="2702175"/>
              <a:ext cx="850" cy="700"/>
            </a:xfrm>
            <a:custGeom>
              <a:rect b="b" l="l" r="r" t="t"/>
              <a:pathLst>
                <a:path extrusionOk="0" h="28" w="34">
                  <a:moveTo>
                    <a:pt x="32" y="0"/>
                  </a:moveTo>
                  <a:cubicBezTo>
                    <a:pt x="31" y="0"/>
                    <a:pt x="19" y="9"/>
                    <a:pt x="1" y="27"/>
                  </a:cubicBezTo>
                  <a:cubicBezTo>
                    <a:pt x="25" y="9"/>
                    <a:pt x="34"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9"/>
            <p:cNvSpPr/>
            <p:nvPr/>
          </p:nvSpPr>
          <p:spPr>
            <a:xfrm>
              <a:off x="4868450" y="2698675"/>
              <a:ext cx="625" cy="700"/>
            </a:xfrm>
            <a:custGeom>
              <a:rect b="b" l="l" r="r" t="t"/>
              <a:pathLst>
                <a:path extrusionOk="0" h="28" w="25">
                  <a:moveTo>
                    <a:pt x="24" y="1"/>
                  </a:moveTo>
                  <a:cubicBezTo>
                    <a:pt x="7" y="18"/>
                    <a:pt x="1" y="27"/>
                    <a:pt x="2" y="27"/>
                  </a:cubicBezTo>
                  <a:cubicBezTo>
                    <a:pt x="4" y="27"/>
                    <a:pt x="13" y="18"/>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4" name="Google Shape;3684;p9"/>
            <p:cNvSpPr/>
            <p:nvPr/>
          </p:nvSpPr>
          <p:spPr>
            <a:xfrm>
              <a:off x="4867275" y="2696900"/>
              <a:ext cx="1500" cy="1800"/>
            </a:xfrm>
            <a:custGeom>
              <a:rect b="b" l="l" r="r" t="t"/>
              <a:pathLst>
                <a:path extrusionOk="0" h="72" w="60">
                  <a:moveTo>
                    <a:pt x="0" y="72"/>
                  </a:moveTo>
                  <a:cubicBezTo>
                    <a:pt x="0" y="72"/>
                    <a:pt x="60" y="0"/>
                    <a:pt x="0" y="72"/>
                  </a:cubicBezTo>
                  <a:cubicBezTo>
                    <a:pt x="12" y="60"/>
                    <a:pt x="12" y="60"/>
                    <a:pt x="0"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5" name="Google Shape;3685;p9"/>
            <p:cNvSpPr/>
            <p:nvPr/>
          </p:nvSpPr>
          <p:spPr>
            <a:xfrm>
              <a:off x="4868750" y="2699875"/>
              <a:ext cx="200" cy="700"/>
            </a:xfrm>
            <a:custGeom>
              <a:rect b="b" l="l" r="r" t="t"/>
              <a:pathLst>
                <a:path extrusionOk="0" h="28" w="8">
                  <a:moveTo>
                    <a:pt x="1" y="0"/>
                  </a:moveTo>
                  <a:cubicBezTo>
                    <a:pt x="1" y="20"/>
                    <a:pt x="3" y="28"/>
                    <a:pt x="4" y="28"/>
                  </a:cubicBezTo>
                  <a:cubicBezTo>
                    <a:pt x="6" y="28"/>
                    <a:pt x="7" y="1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9"/>
            <p:cNvSpPr/>
            <p:nvPr/>
          </p:nvSpPr>
          <p:spPr>
            <a:xfrm>
              <a:off x="4868225" y="2700500"/>
              <a:ext cx="550" cy="275"/>
            </a:xfrm>
            <a:custGeom>
              <a:rect b="b" l="l" r="r" t="t"/>
              <a:pathLst>
                <a:path extrusionOk="0" h="11" w="22">
                  <a:moveTo>
                    <a:pt x="3" y="0"/>
                  </a:moveTo>
                  <a:cubicBezTo>
                    <a:pt x="0" y="0"/>
                    <a:pt x="14" y="11"/>
                    <a:pt x="22" y="11"/>
                  </a:cubicBezTo>
                  <a:cubicBezTo>
                    <a:pt x="10" y="3"/>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9"/>
            <p:cNvSpPr/>
            <p:nvPr/>
          </p:nvSpPr>
          <p:spPr>
            <a:xfrm>
              <a:off x="4869050" y="2701950"/>
              <a:ext cx="925" cy="1525"/>
            </a:xfrm>
            <a:custGeom>
              <a:rect b="b" l="l" r="r" t="t"/>
              <a:pathLst>
                <a:path extrusionOk="0" h="61" w="37">
                  <a:moveTo>
                    <a:pt x="36" y="1"/>
                  </a:moveTo>
                  <a:cubicBezTo>
                    <a:pt x="24" y="12"/>
                    <a:pt x="0" y="24"/>
                    <a:pt x="12" y="60"/>
                  </a:cubicBezTo>
                  <a:cubicBezTo>
                    <a:pt x="24" y="36"/>
                    <a:pt x="12" y="24"/>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9"/>
            <p:cNvSpPr/>
            <p:nvPr/>
          </p:nvSpPr>
          <p:spPr>
            <a:xfrm>
              <a:off x="4868750" y="2701350"/>
              <a:ext cx="625" cy="625"/>
            </a:xfrm>
            <a:custGeom>
              <a:rect b="b" l="l" r="r" t="t"/>
              <a:pathLst>
                <a:path extrusionOk="0" h="25" w="25">
                  <a:moveTo>
                    <a:pt x="24" y="1"/>
                  </a:moveTo>
                  <a:cubicBezTo>
                    <a:pt x="1" y="25"/>
                    <a:pt x="1" y="25"/>
                    <a:pt x="24" y="1"/>
                  </a:cubicBezTo>
                  <a:cubicBezTo>
                    <a:pt x="24" y="1"/>
                    <a:pt x="12"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9"/>
            <p:cNvSpPr/>
            <p:nvPr/>
          </p:nvSpPr>
          <p:spPr>
            <a:xfrm>
              <a:off x="4868450" y="2701350"/>
              <a:ext cx="325" cy="325"/>
            </a:xfrm>
            <a:custGeom>
              <a:rect b="b" l="l" r="r" t="t"/>
              <a:pathLst>
                <a:path extrusionOk="0" h="13" w="13">
                  <a:moveTo>
                    <a:pt x="1" y="13"/>
                  </a:moveTo>
                  <a:cubicBezTo>
                    <a:pt x="13" y="1"/>
                    <a:pt x="13"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9"/>
            <p:cNvSpPr/>
            <p:nvPr/>
          </p:nvSpPr>
          <p:spPr>
            <a:xfrm>
              <a:off x="4866075" y="2699875"/>
              <a:ext cx="1200" cy="1200"/>
            </a:xfrm>
            <a:custGeom>
              <a:rect b="b" l="l" r="r" t="t"/>
              <a:pathLst>
                <a:path extrusionOk="0" h="48" w="48">
                  <a:moveTo>
                    <a:pt x="48" y="0"/>
                  </a:moveTo>
                  <a:cubicBezTo>
                    <a:pt x="0" y="48"/>
                    <a:pt x="48" y="0"/>
                    <a:pt x="48" y="0"/>
                  </a:cubicBezTo>
                  <a:cubicBezTo>
                    <a:pt x="36" y="12"/>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9"/>
            <p:cNvSpPr/>
            <p:nvPr/>
          </p:nvSpPr>
          <p:spPr>
            <a:xfrm>
              <a:off x="4867850" y="2700450"/>
              <a:ext cx="25" cy="25"/>
            </a:xfrm>
            <a:custGeom>
              <a:rect b="b" l="l" r="r" t="t"/>
              <a:pathLst>
                <a:path extrusionOk="0" h="1" w="1">
                  <a:moveTo>
                    <a:pt x="1" y="1"/>
                  </a:moveTo>
                  <a:lnTo>
                    <a:pt x="1" y="1"/>
                  </a:ln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9"/>
            <p:cNvSpPr/>
            <p:nvPr/>
          </p:nvSpPr>
          <p:spPr>
            <a:xfrm>
              <a:off x="4864875" y="2699575"/>
              <a:ext cx="25" cy="325"/>
            </a:xfrm>
            <a:custGeom>
              <a:rect b="b" l="l" r="r" t="t"/>
              <a:pathLst>
                <a:path extrusionOk="0" h="13" w="1">
                  <a:moveTo>
                    <a:pt x="1" y="0"/>
                  </a:moveTo>
                  <a:cubicBezTo>
                    <a:pt x="1"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9"/>
            <p:cNvSpPr/>
            <p:nvPr/>
          </p:nvSpPr>
          <p:spPr>
            <a:xfrm>
              <a:off x="4867300" y="2700450"/>
              <a:ext cx="275" cy="175"/>
            </a:xfrm>
            <a:custGeom>
              <a:rect b="b" l="l" r="r" t="t"/>
              <a:pathLst>
                <a:path extrusionOk="0" h="7" w="11">
                  <a:moveTo>
                    <a:pt x="11" y="1"/>
                  </a:moveTo>
                  <a:cubicBezTo>
                    <a:pt x="3" y="1"/>
                    <a:pt x="0" y="6"/>
                    <a:pt x="3" y="6"/>
                  </a:cubicBezTo>
                  <a:cubicBezTo>
                    <a:pt x="4" y="6"/>
                    <a:pt x="7" y="5"/>
                    <a:pt x="11" y="1"/>
                  </a:cubicBezTo>
                  <a:lnTo>
                    <a:pt x="11" y="1"/>
                  </a:lnTo>
                  <a:cubicBezTo>
                    <a:pt x="11" y="1"/>
                    <a:pt x="11"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9"/>
            <p:cNvSpPr/>
            <p:nvPr/>
          </p:nvSpPr>
          <p:spPr>
            <a:xfrm>
              <a:off x="4866075" y="2699200"/>
              <a:ext cx="325" cy="700"/>
            </a:xfrm>
            <a:custGeom>
              <a:rect b="b" l="l" r="r" t="t"/>
              <a:pathLst>
                <a:path extrusionOk="0" h="28" w="13">
                  <a:moveTo>
                    <a:pt x="6" y="0"/>
                  </a:moveTo>
                  <a:cubicBezTo>
                    <a:pt x="4" y="0"/>
                    <a:pt x="3" y="1"/>
                    <a:pt x="0" y="3"/>
                  </a:cubicBezTo>
                  <a:cubicBezTo>
                    <a:pt x="0" y="15"/>
                    <a:pt x="12" y="15"/>
                    <a:pt x="12" y="27"/>
                  </a:cubicBezTo>
                  <a:cubicBezTo>
                    <a:pt x="12" y="18"/>
                    <a:pt x="12"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9"/>
            <p:cNvSpPr/>
            <p:nvPr/>
          </p:nvSpPr>
          <p:spPr>
            <a:xfrm>
              <a:off x="4867850" y="2699875"/>
              <a:ext cx="25" cy="325"/>
            </a:xfrm>
            <a:custGeom>
              <a:rect b="b" l="l" r="r" t="t"/>
              <a:pathLst>
                <a:path extrusionOk="0" h="13" w="1">
                  <a:moveTo>
                    <a:pt x="1" y="12"/>
                  </a:moveTo>
                  <a:lnTo>
                    <a:pt x="1" y="12"/>
                  </a:lnTo>
                  <a:cubicBezTo>
                    <a:pt x="1" y="0"/>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9"/>
            <p:cNvSpPr/>
            <p:nvPr/>
          </p:nvSpPr>
          <p:spPr>
            <a:xfrm>
              <a:off x="4867425" y="2700175"/>
              <a:ext cx="450" cy="350"/>
            </a:xfrm>
            <a:custGeom>
              <a:rect b="b" l="l" r="r" t="t"/>
              <a:pathLst>
                <a:path extrusionOk="0" h="14" w="18">
                  <a:moveTo>
                    <a:pt x="18" y="0"/>
                  </a:moveTo>
                  <a:lnTo>
                    <a:pt x="18" y="0"/>
                  </a:lnTo>
                  <a:cubicBezTo>
                    <a:pt x="3" y="10"/>
                    <a:pt x="0" y="14"/>
                    <a:pt x="3" y="14"/>
                  </a:cubicBezTo>
                  <a:cubicBezTo>
                    <a:pt x="6" y="14"/>
                    <a:pt x="18" y="7"/>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7" name="Google Shape;3697;p9"/>
            <p:cNvSpPr/>
            <p:nvPr/>
          </p:nvSpPr>
          <p:spPr>
            <a:xfrm>
              <a:off x="4862525" y="2699875"/>
              <a:ext cx="2075" cy="4225"/>
            </a:xfrm>
            <a:custGeom>
              <a:rect b="b" l="l" r="r" t="t"/>
              <a:pathLst>
                <a:path extrusionOk="0" h="169" w="83">
                  <a:moveTo>
                    <a:pt x="83" y="0"/>
                  </a:moveTo>
                  <a:cubicBezTo>
                    <a:pt x="83" y="0"/>
                    <a:pt x="80" y="19"/>
                    <a:pt x="76" y="41"/>
                  </a:cubicBezTo>
                  <a:lnTo>
                    <a:pt x="76" y="41"/>
                  </a:lnTo>
                  <a:cubicBezTo>
                    <a:pt x="80" y="25"/>
                    <a:pt x="83" y="10"/>
                    <a:pt x="83" y="0"/>
                  </a:cubicBezTo>
                  <a:close/>
                  <a:moveTo>
                    <a:pt x="47" y="60"/>
                  </a:moveTo>
                  <a:cubicBezTo>
                    <a:pt x="43" y="67"/>
                    <a:pt x="42" y="73"/>
                    <a:pt x="42" y="78"/>
                  </a:cubicBezTo>
                  <a:lnTo>
                    <a:pt x="42" y="78"/>
                  </a:lnTo>
                  <a:cubicBezTo>
                    <a:pt x="44" y="73"/>
                    <a:pt x="46" y="67"/>
                    <a:pt x="47" y="60"/>
                  </a:cubicBezTo>
                  <a:close/>
                  <a:moveTo>
                    <a:pt x="76" y="41"/>
                  </a:moveTo>
                  <a:lnTo>
                    <a:pt x="76" y="41"/>
                  </a:lnTo>
                  <a:cubicBezTo>
                    <a:pt x="72" y="55"/>
                    <a:pt x="68" y="70"/>
                    <a:pt x="65" y="85"/>
                  </a:cubicBezTo>
                  <a:lnTo>
                    <a:pt x="65" y="85"/>
                  </a:lnTo>
                  <a:cubicBezTo>
                    <a:pt x="69" y="74"/>
                    <a:pt x="73" y="57"/>
                    <a:pt x="76" y="41"/>
                  </a:cubicBezTo>
                  <a:close/>
                  <a:moveTo>
                    <a:pt x="58" y="150"/>
                  </a:moveTo>
                  <a:cubicBezTo>
                    <a:pt x="58" y="152"/>
                    <a:pt x="59" y="153"/>
                    <a:pt x="59" y="155"/>
                  </a:cubicBezTo>
                  <a:cubicBezTo>
                    <a:pt x="59" y="153"/>
                    <a:pt x="59" y="152"/>
                    <a:pt x="58" y="150"/>
                  </a:cubicBezTo>
                  <a:close/>
                  <a:moveTo>
                    <a:pt x="42" y="78"/>
                  </a:moveTo>
                  <a:lnTo>
                    <a:pt x="42" y="78"/>
                  </a:lnTo>
                  <a:cubicBezTo>
                    <a:pt x="28" y="122"/>
                    <a:pt x="1" y="135"/>
                    <a:pt x="11" y="167"/>
                  </a:cubicBezTo>
                  <a:lnTo>
                    <a:pt x="11" y="167"/>
                  </a:lnTo>
                  <a:cubicBezTo>
                    <a:pt x="18" y="160"/>
                    <a:pt x="39" y="137"/>
                    <a:pt x="37" y="132"/>
                  </a:cubicBezTo>
                  <a:lnTo>
                    <a:pt x="37" y="132"/>
                  </a:lnTo>
                  <a:cubicBezTo>
                    <a:pt x="42" y="135"/>
                    <a:pt x="54" y="142"/>
                    <a:pt x="58" y="150"/>
                  </a:cubicBezTo>
                  <a:lnTo>
                    <a:pt x="58" y="150"/>
                  </a:lnTo>
                  <a:cubicBezTo>
                    <a:pt x="54" y="133"/>
                    <a:pt x="59" y="110"/>
                    <a:pt x="65" y="85"/>
                  </a:cubicBezTo>
                  <a:lnTo>
                    <a:pt x="65" y="85"/>
                  </a:lnTo>
                  <a:cubicBezTo>
                    <a:pt x="63" y="90"/>
                    <a:pt x="61" y="94"/>
                    <a:pt x="59" y="95"/>
                  </a:cubicBezTo>
                  <a:cubicBezTo>
                    <a:pt x="51" y="95"/>
                    <a:pt x="43" y="90"/>
                    <a:pt x="42" y="78"/>
                  </a:cubicBezTo>
                  <a:close/>
                  <a:moveTo>
                    <a:pt x="11" y="167"/>
                  </a:moveTo>
                  <a:cubicBezTo>
                    <a:pt x="10" y="168"/>
                    <a:pt x="9" y="169"/>
                    <a:pt x="9" y="169"/>
                  </a:cubicBezTo>
                  <a:cubicBezTo>
                    <a:pt x="10" y="169"/>
                    <a:pt x="10" y="168"/>
                    <a:pt x="11" y="167"/>
                  </a:cubicBezTo>
                  <a:cubicBezTo>
                    <a:pt x="11" y="167"/>
                    <a:pt x="11" y="167"/>
                    <a:pt x="11" y="16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8" name="Google Shape;3698;p9"/>
            <p:cNvSpPr/>
            <p:nvPr/>
          </p:nvSpPr>
          <p:spPr>
            <a:xfrm>
              <a:off x="4864000" y="2698975"/>
              <a:ext cx="1800" cy="1225"/>
            </a:xfrm>
            <a:custGeom>
              <a:rect b="b" l="l" r="r" t="t"/>
              <a:pathLst>
                <a:path extrusionOk="0" h="49" w="72">
                  <a:moveTo>
                    <a:pt x="48" y="0"/>
                  </a:moveTo>
                  <a:cubicBezTo>
                    <a:pt x="0" y="36"/>
                    <a:pt x="48" y="24"/>
                    <a:pt x="60" y="48"/>
                  </a:cubicBezTo>
                  <a:cubicBezTo>
                    <a:pt x="71" y="36"/>
                    <a:pt x="71" y="24"/>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9"/>
            <p:cNvSpPr/>
            <p:nvPr/>
          </p:nvSpPr>
          <p:spPr>
            <a:xfrm>
              <a:off x="4864575" y="2699750"/>
              <a:ext cx="1800" cy="2825"/>
            </a:xfrm>
            <a:custGeom>
              <a:rect b="b" l="l" r="r" t="t"/>
              <a:pathLst>
                <a:path extrusionOk="0" h="113" w="72">
                  <a:moveTo>
                    <a:pt x="62" y="0"/>
                  </a:moveTo>
                  <a:cubicBezTo>
                    <a:pt x="58" y="0"/>
                    <a:pt x="51" y="2"/>
                    <a:pt x="37" y="5"/>
                  </a:cubicBezTo>
                  <a:cubicBezTo>
                    <a:pt x="48" y="8"/>
                    <a:pt x="56" y="11"/>
                    <a:pt x="61" y="14"/>
                  </a:cubicBezTo>
                  <a:lnTo>
                    <a:pt x="61" y="14"/>
                  </a:lnTo>
                  <a:cubicBezTo>
                    <a:pt x="63" y="7"/>
                    <a:pt x="71" y="0"/>
                    <a:pt x="62" y="0"/>
                  </a:cubicBezTo>
                  <a:close/>
                  <a:moveTo>
                    <a:pt x="67" y="7"/>
                  </a:moveTo>
                  <a:cubicBezTo>
                    <a:pt x="66" y="7"/>
                    <a:pt x="65" y="9"/>
                    <a:pt x="62" y="15"/>
                  </a:cubicBezTo>
                  <a:lnTo>
                    <a:pt x="62" y="15"/>
                  </a:lnTo>
                  <a:cubicBezTo>
                    <a:pt x="61" y="14"/>
                    <a:pt x="61" y="14"/>
                    <a:pt x="61" y="14"/>
                  </a:cubicBezTo>
                  <a:lnTo>
                    <a:pt x="61" y="14"/>
                  </a:lnTo>
                  <a:cubicBezTo>
                    <a:pt x="61" y="15"/>
                    <a:pt x="60" y="16"/>
                    <a:pt x="60" y="17"/>
                  </a:cubicBezTo>
                  <a:cubicBezTo>
                    <a:pt x="61" y="16"/>
                    <a:pt x="61" y="15"/>
                    <a:pt x="62" y="15"/>
                  </a:cubicBezTo>
                  <a:lnTo>
                    <a:pt x="62" y="15"/>
                  </a:lnTo>
                  <a:cubicBezTo>
                    <a:pt x="64" y="16"/>
                    <a:pt x="66" y="18"/>
                    <a:pt x="67" y="21"/>
                  </a:cubicBezTo>
                  <a:lnTo>
                    <a:pt x="67" y="21"/>
                  </a:lnTo>
                  <a:cubicBezTo>
                    <a:pt x="69" y="12"/>
                    <a:pt x="69" y="7"/>
                    <a:pt x="67" y="7"/>
                  </a:cubicBezTo>
                  <a:close/>
                  <a:moveTo>
                    <a:pt x="67" y="21"/>
                  </a:moveTo>
                  <a:cubicBezTo>
                    <a:pt x="66" y="26"/>
                    <a:pt x="64" y="33"/>
                    <a:pt x="62" y="41"/>
                  </a:cubicBezTo>
                  <a:lnTo>
                    <a:pt x="62" y="41"/>
                  </a:lnTo>
                  <a:cubicBezTo>
                    <a:pt x="67" y="32"/>
                    <a:pt x="69" y="26"/>
                    <a:pt x="67" y="21"/>
                  </a:cubicBezTo>
                  <a:close/>
                  <a:moveTo>
                    <a:pt x="34" y="66"/>
                  </a:moveTo>
                  <a:lnTo>
                    <a:pt x="34" y="66"/>
                  </a:lnTo>
                  <a:cubicBezTo>
                    <a:pt x="31" y="66"/>
                    <a:pt x="29" y="77"/>
                    <a:pt x="37" y="77"/>
                  </a:cubicBezTo>
                  <a:cubicBezTo>
                    <a:pt x="37" y="69"/>
                    <a:pt x="35" y="66"/>
                    <a:pt x="34" y="66"/>
                  </a:cubicBezTo>
                  <a:close/>
                  <a:moveTo>
                    <a:pt x="62" y="41"/>
                  </a:moveTo>
                  <a:cubicBezTo>
                    <a:pt x="57" y="50"/>
                    <a:pt x="48" y="61"/>
                    <a:pt x="37" y="77"/>
                  </a:cubicBezTo>
                  <a:cubicBezTo>
                    <a:pt x="1" y="100"/>
                    <a:pt x="1" y="112"/>
                    <a:pt x="37" y="112"/>
                  </a:cubicBezTo>
                  <a:cubicBezTo>
                    <a:pt x="43" y="106"/>
                    <a:pt x="55" y="69"/>
                    <a:pt x="62" y="4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0" name="Google Shape;3700;p9"/>
            <p:cNvSpPr/>
            <p:nvPr/>
          </p:nvSpPr>
          <p:spPr>
            <a:xfrm>
              <a:off x="4868350" y="2702550"/>
              <a:ext cx="575" cy="1850"/>
            </a:xfrm>
            <a:custGeom>
              <a:rect b="b" l="l" r="r" t="t"/>
              <a:pathLst>
                <a:path extrusionOk="0" h="74" w="23">
                  <a:moveTo>
                    <a:pt x="5" y="0"/>
                  </a:moveTo>
                  <a:cubicBezTo>
                    <a:pt x="0" y="5"/>
                    <a:pt x="1" y="12"/>
                    <a:pt x="3" y="20"/>
                  </a:cubicBezTo>
                  <a:lnTo>
                    <a:pt x="3" y="20"/>
                  </a:lnTo>
                  <a:cubicBezTo>
                    <a:pt x="3" y="14"/>
                    <a:pt x="4" y="7"/>
                    <a:pt x="5" y="0"/>
                  </a:cubicBezTo>
                  <a:close/>
                  <a:moveTo>
                    <a:pt x="3" y="20"/>
                  </a:moveTo>
                  <a:cubicBezTo>
                    <a:pt x="0" y="60"/>
                    <a:pt x="6" y="73"/>
                    <a:pt x="11" y="73"/>
                  </a:cubicBezTo>
                  <a:cubicBezTo>
                    <a:pt x="17" y="73"/>
                    <a:pt x="22" y="59"/>
                    <a:pt x="17" y="48"/>
                  </a:cubicBezTo>
                  <a:cubicBezTo>
                    <a:pt x="17" y="48"/>
                    <a:pt x="7" y="33"/>
                    <a:pt x="3" y="2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1" name="Google Shape;3701;p9"/>
            <p:cNvSpPr/>
            <p:nvPr/>
          </p:nvSpPr>
          <p:spPr>
            <a:xfrm>
              <a:off x="4866675" y="2702550"/>
              <a:ext cx="325" cy="625"/>
            </a:xfrm>
            <a:custGeom>
              <a:rect b="b" l="l" r="r" t="t"/>
              <a:pathLst>
                <a:path extrusionOk="0" h="25" w="13">
                  <a:moveTo>
                    <a:pt x="0" y="12"/>
                  </a:moveTo>
                  <a:cubicBezTo>
                    <a:pt x="0" y="12"/>
                    <a:pt x="0" y="0"/>
                    <a:pt x="0" y="12"/>
                  </a:cubicBezTo>
                  <a:cubicBezTo>
                    <a:pt x="12" y="24"/>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9"/>
            <p:cNvSpPr/>
            <p:nvPr/>
          </p:nvSpPr>
          <p:spPr>
            <a:xfrm>
              <a:off x="4864750" y="2698650"/>
              <a:ext cx="250" cy="825"/>
            </a:xfrm>
            <a:custGeom>
              <a:rect b="b" l="l" r="r" t="t"/>
              <a:pathLst>
                <a:path extrusionOk="0" h="33" w="10">
                  <a:moveTo>
                    <a:pt x="9" y="0"/>
                  </a:moveTo>
                  <a:cubicBezTo>
                    <a:pt x="8" y="0"/>
                    <a:pt x="1" y="33"/>
                    <a:pt x="3" y="33"/>
                  </a:cubicBezTo>
                  <a:cubicBezTo>
                    <a:pt x="3" y="33"/>
                    <a:pt x="4" y="31"/>
                    <a:pt x="6" y="25"/>
                  </a:cubicBezTo>
                  <a:cubicBezTo>
                    <a:pt x="9" y="7"/>
                    <a:pt x="10"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9"/>
            <p:cNvSpPr/>
            <p:nvPr/>
          </p:nvSpPr>
          <p:spPr>
            <a:xfrm>
              <a:off x="4864000" y="2698375"/>
              <a:ext cx="300" cy="625"/>
            </a:xfrm>
            <a:custGeom>
              <a:rect b="b" l="l" r="r" t="t"/>
              <a:pathLst>
                <a:path extrusionOk="0" h="25" w="12">
                  <a:moveTo>
                    <a:pt x="0" y="24"/>
                  </a:moveTo>
                  <a:cubicBezTo>
                    <a:pt x="12" y="1"/>
                    <a:pt x="12" y="1"/>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4" name="Google Shape;3704;p9"/>
            <p:cNvSpPr/>
            <p:nvPr/>
          </p:nvSpPr>
          <p:spPr>
            <a:xfrm>
              <a:off x="4847925" y="2690150"/>
              <a:ext cx="300" cy="1100"/>
            </a:xfrm>
            <a:custGeom>
              <a:rect b="b" l="l" r="r" t="t"/>
              <a:pathLst>
                <a:path extrusionOk="0" h="44" w="12">
                  <a:moveTo>
                    <a:pt x="11" y="1"/>
                  </a:moveTo>
                  <a:cubicBezTo>
                    <a:pt x="9" y="1"/>
                    <a:pt x="0" y="29"/>
                    <a:pt x="0" y="44"/>
                  </a:cubicBezTo>
                  <a:cubicBezTo>
                    <a:pt x="5" y="34"/>
                    <a:pt x="6" y="30"/>
                    <a:pt x="5" y="30"/>
                  </a:cubicBezTo>
                  <a:lnTo>
                    <a:pt x="5" y="30"/>
                  </a:lnTo>
                  <a:cubicBezTo>
                    <a:pt x="5" y="30"/>
                    <a:pt x="4" y="31"/>
                    <a:pt x="3" y="32"/>
                  </a:cubicBezTo>
                  <a:lnTo>
                    <a:pt x="3" y="32"/>
                  </a:lnTo>
                  <a:cubicBezTo>
                    <a:pt x="10" y="9"/>
                    <a:pt x="11"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9"/>
            <p:cNvSpPr/>
            <p:nvPr/>
          </p:nvSpPr>
          <p:spPr>
            <a:xfrm>
              <a:off x="4856550" y="2696000"/>
              <a:ext cx="325" cy="825"/>
            </a:xfrm>
            <a:custGeom>
              <a:rect b="b" l="l" r="r" t="t"/>
              <a:pathLst>
                <a:path extrusionOk="0" h="33" w="13">
                  <a:moveTo>
                    <a:pt x="0" y="0"/>
                  </a:moveTo>
                  <a:cubicBezTo>
                    <a:pt x="0" y="9"/>
                    <a:pt x="0" y="32"/>
                    <a:pt x="6" y="32"/>
                  </a:cubicBezTo>
                  <a:cubicBezTo>
                    <a:pt x="7" y="32"/>
                    <a:pt x="9" y="30"/>
                    <a:pt x="12" y="24"/>
                  </a:cubicBezTo>
                  <a:cubicBezTo>
                    <a:pt x="12" y="1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9"/>
            <p:cNvSpPr/>
            <p:nvPr/>
          </p:nvSpPr>
          <p:spPr>
            <a:xfrm>
              <a:off x="4856125" y="2695525"/>
              <a:ext cx="450" cy="500"/>
            </a:xfrm>
            <a:custGeom>
              <a:rect b="b" l="l" r="r" t="t"/>
              <a:pathLst>
                <a:path extrusionOk="0" h="20" w="18">
                  <a:moveTo>
                    <a:pt x="2" y="1"/>
                  </a:moveTo>
                  <a:cubicBezTo>
                    <a:pt x="0" y="1"/>
                    <a:pt x="3" y="5"/>
                    <a:pt x="17" y="19"/>
                  </a:cubicBezTo>
                  <a:cubicBezTo>
                    <a:pt x="17" y="12"/>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9"/>
            <p:cNvSpPr/>
            <p:nvPr/>
          </p:nvSpPr>
          <p:spPr>
            <a:xfrm>
              <a:off x="4861600" y="2697775"/>
              <a:ext cx="25" cy="325"/>
            </a:xfrm>
            <a:custGeom>
              <a:rect b="b" l="l" r="r" t="t"/>
              <a:pathLst>
                <a:path extrusionOk="0" h="13" w="1">
                  <a:moveTo>
                    <a:pt x="1" y="1"/>
                  </a:moveTo>
                  <a:cubicBezTo>
                    <a:pt x="1" y="1"/>
                    <a:pt x="1" y="1"/>
                    <a:pt x="1" y="13"/>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8" name="Google Shape;3708;p9"/>
            <p:cNvSpPr/>
            <p:nvPr/>
          </p:nvSpPr>
          <p:spPr>
            <a:xfrm>
              <a:off x="4861000" y="2697475"/>
              <a:ext cx="325" cy="325"/>
            </a:xfrm>
            <a:custGeom>
              <a:rect b="b" l="l" r="r" t="t"/>
              <a:pathLst>
                <a:path extrusionOk="0" h="13" w="13">
                  <a:moveTo>
                    <a:pt x="13" y="13"/>
                  </a:moveTo>
                  <a:cubicBezTo>
                    <a:pt x="13" y="13"/>
                    <a:pt x="1" y="1"/>
                    <a:pt x="13" y="13"/>
                  </a:cubicBezTo>
                  <a:cubicBezTo>
                    <a:pt x="13" y="13"/>
                    <a:pt x="13" y="13"/>
                    <a:pt x="13"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9" name="Google Shape;3709;p9"/>
            <p:cNvSpPr/>
            <p:nvPr/>
          </p:nvSpPr>
          <p:spPr>
            <a:xfrm>
              <a:off x="4839575" y="2694200"/>
              <a:ext cx="25" cy="325"/>
            </a:xfrm>
            <a:custGeom>
              <a:rect b="b" l="l" r="r" t="t"/>
              <a:pathLst>
                <a:path extrusionOk="0" h="13" w="1">
                  <a:moveTo>
                    <a:pt x="1" y="13"/>
                  </a:moveTo>
                  <a:cubicBezTo>
                    <a:pt x="1" y="1"/>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9"/>
            <p:cNvSpPr/>
            <p:nvPr/>
          </p:nvSpPr>
          <p:spPr>
            <a:xfrm>
              <a:off x="4862800" y="2697925"/>
              <a:ext cx="175" cy="475"/>
            </a:xfrm>
            <a:custGeom>
              <a:rect b="b" l="l" r="r" t="t"/>
              <a:pathLst>
                <a:path extrusionOk="0" h="19" w="7">
                  <a:moveTo>
                    <a:pt x="5" y="1"/>
                  </a:moveTo>
                  <a:lnTo>
                    <a:pt x="5" y="1"/>
                  </a:lnTo>
                  <a:cubicBezTo>
                    <a:pt x="3" y="1"/>
                    <a:pt x="0" y="7"/>
                    <a:pt x="0" y="19"/>
                  </a:cubicBezTo>
                  <a:cubicBezTo>
                    <a:pt x="6" y="7"/>
                    <a:pt x="6"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1" name="Google Shape;3711;p9"/>
            <p:cNvSpPr/>
            <p:nvPr/>
          </p:nvSpPr>
          <p:spPr>
            <a:xfrm>
              <a:off x="4862350" y="2700550"/>
              <a:ext cx="925" cy="725"/>
            </a:xfrm>
            <a:custGeom>
              <a:rect b="b" l="l" r="r" t="t"/>
              <a:pathLst>
                <a:path extrusionOk="0" h="29" w="37">
                  <a:moveTo>
                    <a:pt x="26" y="1"/>
                  </a:moveTo>
                  <a:cubicBezTo>
                    <a:pt x="23" y="1"/>
                    <a:pt x="18" y="2"/>
                    <a:pt x="10" y="7"/>
                  </a:cubicBezTo>
                  <a:lnTo>
                    <a:pt x="10" y="7"/>
                  </a:lnTo>
                  <a:cubicBezTo>
                    <a:pt x="10" y="7"/>
                    <a:pt x="10" y="6"/>
                    <a:pt x="10" y="6"/>
                  </a:cubicBezTo>
                  <a:lnTo>
                    <a:pt x="10" y="6"/>
                  </a:lnTo>
                  <a:cubicBezTo>
                    <a:pt x="9" y="6"/>
                    <a:pt x="8" y="7"/>
                    <a:pt x="7" y="9"/>
                  </a:cubicBezTo>
                  <a:cubicBezTo>
                    <a:pt x="7" y="9"/>
                    <a:pt x="7" y="9"/>
                    <a:pt x="7" y="9"/>
                  </a:cubicBezTo>
                  <a:lnTo>
                    <a:pt x="7" y="9"/>
                  </a:lnTo>
                  <a:cubicBezTo>
                    <a:pt x="3" y="15"/>
                    <a:pt x="3" y="17"/>
                    <a:pt x="3" y="17"/>
                  </a:cubicBezTo>
                  <a:cubicBezTo>
                    <a:pt x="3" y="17"/>
                    <a:pt x="3" y="17"/>
                    <a:pt x="4" y="17"/>
                  </a:cubicBezTo>
                  <a:lnTo>
                    <a:pt x="4" y="17"/>
                  </a:lnTo>
                  <a:cubicBezTo>
                    <a:pt x="1" y="26"/>
                    <a:pt x="2" y="29"/>
                    <a:pt x="5" y="29"/>
                  </a:cubicBezTo>
                  <a:cubicBezTo>
                    <a:pt x="13" y="29"/>
                    <a:pt x="37"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2" name="Google Shape;3712;p9"/>
            <p:cNvSpPr/>
            <p:nvPr/>
          </p:nvSpPr>
          <p:spPr>
            <a:xfrm>
              <a:off x="4862800" y="2700975"/>
              <a:ext cx="325" cy="400"/>
            </a:xfrm>
            <a:custGeom>
              <a:rect b="b" l="l" r="r" t="t"/>
              <a:pathLst>
                <a:path extrusionOk="0" h="16" w="13">
                  <a:moveTo>
                    <a:pt x="11" y="1"/>
                  </a:moveTo>
                  <a:cubicBezTo>
                    <a:pt x="9" y="1"/>
                    <a:pt x="6" y="4"/>
                    <a:pt x="0" y="4"/>
                  </a:cubicBezTo>
                  <a:cubicBezTo>
                    <a:pt x="0" y="4"/>
                    <a:pt x="12" y="4"/>
                    <a:pt x="12" y="16"/>
                  </a:cubicBezTo>
                  <a:cubicBezTo>
                    <a:pt x="12" y="4"/>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9"/>
            <p:cNvSpPr/>
            <p:nvPr/>
          </p:nvSpPr>
          <p:spPr>
            <a:xfrm>
              <a:off x="4860175" y="2697350"/>
              <a:ext cx="900" cy="800"/>
            </a:xfrm>
            <a:custGeom>
              <a:rect b="b" l="l" r="r" t="t"/>
              <a:pathLst>
                <a:path extrusionOk="0" h="32" w="36">
                  <a:moveTo>
                    <a:pt x="35" y="0"/>
                  </a:moveTo>
                  <a:lnTo>
                    <a:pt x="35" y="0"/>
                  </a:lnTo>
                  <a:cubicBezTo>
                    <a:pt x="29" y="0"/>
                    <a:pt x="0" y="31"/>
                    <a:pt x="14" y="31"/>
                  </a:cubicBezTo>
                  <a:cubicBezTo>
                    <a:pt x="16" y="31"/>
                    <a:pt x="19" y="31"/>
                    <a:pt x="22" y="30"/>
                  </a:cubicBezTo>
                  <a:cubicBezTo>
                    <a:pt x="22" y="31"/>
                    <a:pt x="22" y="32"/>
                    <a:pt x="22" y="32"/>
                  </a:cubicBezTo>
                  <a:cubicBezTo>
                    <a:pt x="24" y="32"/>
                    <a:pt x="32" y="4"/>
                    <a:pt x="34" y="4"/>
                  </a:cubicBezTo>
                  <a:cubicBezTo>
                    <a:pt x="34" y="4"/>
                    <a:pt x="34" y="5"/>
                    <a:pt x="34" y="6"/>
                  </a:cubicBezTo>
                  <a:cubicBezTo>
                    <a:pt x="36" y="2"/>
                    <a:pt x="36" y="0"/>
                    <a:pt x="3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4" name="Google Shape;3714;p9"/>
            <p:cNvSpPr/>
            <p:nvPr/>
          </p:nvSpPr>
          <p:spPr>
            <a:xfrm>
              <a:off x="4861900" y="2701950"/>
              <a:ext cx="25" cy="925"/>
            </a:xfrm>
            <a:custGeom>
              <a:rect b="b" l="l" r="r" t="t"/>
              <a:pathLst>
                <a:path extrusionOk="0" h="37" w="1">
                  <a:moveTo>
                    <a:pt x="1" y="36"/>
                  </a:moveTo>
                  <a:cubicBezTo>
                    <a:pt x="1" y="1"/>
                    <a:pt x="1" y="12"/>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5" name="Google Shape;3715;p9"/>
            <p:cNvSpPr/>
            <p:nvPr/>
          </p:nvSpPr>
          <p:spPr>
            <a:xfrm>
              <a:off x="4860125" y="2701350"/>
              <a:ext cx="1200" cy="925"/>
            </a:xfrm>
            <a:custGeom>
              <a:rect b="b" l="l" r="r" t="t"/>
              <a:pathLst>
                <a:path extrusionOk="0" h="37" w="48">
                  <a:moveTo>
                    <a:pt x="0" y="13"/>
                  </a:moveTo>
                  <a:cubicBezTo>
                    <a:pt x="48" y="36"/>
                    <a:pt x="0" y="13"/>
                    <a:pt x="0" y="13"/>
                  </a:cubicBezTo>
                  <a:cubicBezTo>
                    <a:pt x="0" y="13"/>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9"/>
            <p:cNvSpPr/>
            <p:nvPr/>
          </p:nvSpPr>
          <p:spPr>
            <a:xfrm>
              <a:off x="4860725" y="2701650"/>
              <a:ext cx="300" cy="325"/>
            </a:xfrm>
            <a:custGeom>
              <a:rect b="b" l="l" r="r" t="t"/>
              <a:pathLst>
                <a:path extrusionOk="0" h="13" w="12">
                  <a:moveTo>
                    <a:pt x="12" y="1"/>
                  </a:moveTo>
                  <a:lnTo>
                    <a:pt x="12" y="1"/>
                  </a:lnTo>
                  <a:cubicBezTo>
                    <a:pt x="12" y="1"/>
                    <a:pt x="0" y="1"/>
                    <a:pt x="0" y="13"/>
                  </a:cubicBezTo>
                  <a:cubicBezTo>
                    <a:pt x="0" y="13"/>
                    <a:pt x="12"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7" name="Google Shape;3717;p9"/>
            <p:cNvSpPr/>
            <p:nvPr/>
          </p:nvSpPr>
          <p:spPr>
            <a:xfrm>
              <a:off x="4860425" y="2702850"/>
              <a:ext cx="900" cy="25"/>
            </a:xfrm>
            <a:custGeom>
              <a:rect b="b" l="l" r="r" t="t"/>
              <a:pathLst>
                <a:path extrusionOk="0" h="1" w="36">
                  <a:moveTo>
                    <a:pt x="24" y="0"/>
                  </a:moveTo>
                  <a:cubicBezTo>
                    <a:pt x="0" y="0"/>
                    <a:pt x="36"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8" name="Google Shape;3718;p9"/>
            <p:cNvSpPr/>
            <p:nvPr/>
          </p:nvSpPr>
          <p:spPr>
            <a:xfrm>
              <a:off x="4855250" y="2699800"/>
              <a:ext cx="1150" cy="675"/>
            </a:xfrm>
            <a:custGeom>
              <a:rect b="b" l="l" r="r" t="t"/>
              <a:pathLst>
                <a:path extrusionOk="0" h="27" w="46">
                  <a:moveTo>
                    <a:pt x="43" y="1"/>
                  </a:moveTo>
                  <a:cubicBezTo>
                    <a:pt x="38" y="1"/>
                    <a:pt x="1" y="27"/>
                    <a:pt x="17" y="27"/>
                  </a:cubicBezTo>
                  <a:cubicBezTo>
                    <a:pt x="40" y="7"/>
                    <a:pt x="46" y="1"/>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9"/>
            <p:cNvSpPr/>
            <p:nvPr/>
          </p:nvSpPr>
          <p:spPr>
            <a:xfrm>
              <a:off x="4893150" y="2679025"/>
              <a:ext cx="325" cy="625"/>
            </a:xfrm>
            <a:custGeom>
              <a:rect b="b" l="l" r="r" t="t"/>
              <a:pathLst>
                <a:path extrusionOk="0" h="25" w="13">
                  <a:moveTo>
                    <a:pt x="13" y="13"/>
                  </a:moveTo>
                  <a:cubicBezTo>
                    <a:pt x="13" y="1"/>
                    <a:pt x="13" y="25"/>
                    <a:pt x="13" y="13"/>
                  </a:cubicBezTo>
                  <a:cubicBezTo>
                    <a:pt x="13" y="13"/>
                    <a:pt x="1" y="25"/>
                    <a:pt x="13"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0" name="Google Shape;3720;p9"/>
            <p:cNvSpPr/>
            <p:nvPr/>
          </p:nvSpPr>
          <p:spPr>
            <a:xfrm>
              <a:off x="4893450" y="2679025"/>
              <a:ext cx="25" cy="325"/>
            </a:xfrm>
            <a:custGeom>
              <a:rect b="b" l="l" r="r" t="t"/>
              <a:pathLst>
                <a:path extrusionOk="0" h="13" w="1">
                  <a:moveTo>
                    <a:pt x="1" y="13"/>
                  </a:moveTo>
                  <a:cubicBezTo>
                    <a:pt x="1" y="13"/>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1" name="Google Shape;3721;p9"/>
            <p:cNvSpPr/>
            <p:nvPr/>
          </p:nvSpPr>
          <p:spPr>
            <a:xfrm>
              <a:off x="4892800" y="2678725"/>
              <a:ext cx="375" cy="625"/>
            </a:xfrm>
            <a:custGeom>
              <a:rect b="b" l="l" r="r" t="t"/>
              <a:pathLst>
                <a:path extrusionOk="0" h="25" w="15">
                  <a:moveTo>
                    <a:pt x="15" y="1"/>
                  </a:moveTo>
                  <a:lnTo>
                    <a:pt x="15" y="1"/>
                  </a:lnTo>
                  <a:cubicBezTo>
                    <a:pt x="15" y="1"/>
                    <a:pt x="15" y="1"/>
                    <a:pt x="15" y="1"/>
                  </a:cubicBezTo>
                  <a:lnTo>
                    <a:pt x="15" y="1"/>
                  </a:lnTo>
                  <a:cubicBezTo>
                    <a:pt x="13" y="3"/>
                    <a:pt x="11" y="5"/>
                    <a:pt x="11" y="6"/>
                  </a:cubicBezTo>
                  <a:lnTo>
                    <a:pt x="11" y="6"/>
                  </a:lnTo>
                  <a:cubicBezTo>
                    <a:pt x="5" y="14"/>
                    <a:pt x="0" y="25"/>
                    <a:pt x="1" y="25"/>
                  </a:cubicBezTo>
                  <a:cubicBezTo>
                    <a:pt x="2" y="25"/>
                    <a:pt x="5" y="21"/>
                    <a:pt x="10" y="10"/>
                  </a:cubicBezTo>
                  <a:lnTo>
                    <a:pt x="10" y="10"/>
                  </a:lnTo>
                  <a:cubicBezTo>
                    <a:pt x="10" y="10"/>
                    <a:pt x="10" y="10"/>
                    <a:pt x="10" y="10"/>
                  </a:cubicBezTo>
                  <a:cubicBezTo>
                    <a:pt x="12" y="10"/>
                    <a:pt x="15" y="7"/>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9"/>
            <p:cNvSpPr/>
            <p:nvPr/>
          </p:nvSpPr>
          <p:spPr>
            <a:xfrm>
              <a:off x="4892850" y="2679925"/>
              <a:ext cx="25" cy="325"/>
            </a:xfrm>
            <a:custGeom>
              <a:rect b="b" l="l" r="r" t="t"/>
              <a:pathLst>
                <a:path extrusionOk="0" h="13" w="1">
                  <a:moveTo>
                    <a:pt x="1" y="12"/>
                  </a:moveTo>
                  <a:lnTo>
                    <a:pt x="1" y="0"/>
                  </a:lnTo>
                  <a:cubicBezTo>
                    <a:pt x="1" y="0"/>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3" name="Google Shape;3723;p9"/>
            <p:cNvSpPr/>
            <p:nvPr/>
          </p:nvSpPr>
          <p:spPr>
            <a:xfrm>
              <a:off x="4892850" y="2679775"/>
              <a:ext cx="200" cy="475"/>
            </a:xfrm>
            <a:custGeom>
              <a:rect b="b" l="l" r="r" t="t"/>
              <a:pathLst>
                <a:path extrusionOk="0" h="19" w="8">
                  <a:moveTo>
                    <a:pt x="5" y="1"/>
                  </a:moveTo>
                  <a:cubicBezTo>
                    <a:pt x="4" y="1"/>
                    <a:pt x="3" y="2"/>
                    <a:pt x="1" y="6"/>
                  </a:cubicBezTo>
                  <a:cubicBezTo>
                    <a:pt x="1" y="15"/>
                    <a:pt x="2" y="18"/>
                    <a:pt x="3" y="18"/>
                  </a:cubicBezTo>
                  <a:cubicBezTo>
                    <a:pt x="5" y="18"/>
                    <a:pt x="8"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4" name="Google Shape;3724;p9"/>
            <p:cNvSpPr/>
            <p:nvPr/>
          </p:nvSpPr>
          <p:spPr>
            <a:xfrm>
              <a:off x="4892125" y="2679025"/>
              <a:ext cx="175" cy="625"/>
            </a:xfrm>
            <a:custGeom>
              <a:rect b="b" l="l" r="r" t="t"/>
              <a:pathLst>
                <a:path extrusionOk="0" h="25" w="7">
                  <a:moveTo>
                    <a:pt x="6" y="1"/>
                  </a:moveTo>
                  <a:lnTo>
                    <a:pt x="6" y="1"/>
                  </a:lnTo>
                  <a:cubicBezTo>
                    <a:pt x="2" y="19"/>
                    <a:pt x="1" y="25"/>
                    <a:pt x="1" y="25"/>
                  </a:cubicBezTo>
                  <a:cubicBezTo>
                    <a:pt x="2" y="25"/>
                    <a:pt x="6" y="8"/>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9"/>
            <p:cNvSpPr/>
            <p:nvPr/>
          </p:nvSpPr>
          <p:spPr>
            <a:xfrm>
              <a:off x="4891975" y="2679625"/>
              <a:ext cx="325" cy="325"/>
            </a:xfrm>
            <a:custGeom>
              <a:rect b="b" l="l" r="r" t="t"/>
              <a:pathLst>
                <a:path extrusionOk="0" h="13" w="13">
                  <a:moveTo>
                    <a:pt x="12" y="1"/>
                  </a:moveTo>
                  <a:lnTo>
                    <a:pt x="0" y="12"/>
                  </a:lnTo>
                  <a:cubicBezTo>
                    <a:pt x="12" y="12"/>
                    <a:pt x="12" y="12"/>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6" name="Google Shape;3726;p9"/>
            <p:cNvSpPr/>
            <p:nvPr/>
          </p:nvSpPr>
          <p:spPr>
            <a:xfrm>
              <a:off x="4891675" y="2678425"/>
              <a:ext cx="150" cy="625"/>
            </a:xfrm>
            <a:custGeom>
              <a:rect b="b" l="l" r="r" t="t"/>
              <a:pathLst>
                <a:path extrusionOk="0" h="25" w="6">
                  <a:moveTo>
                    <a:pt x="6" y="1"/>
                  </a:moveTo>
                  <a:lnTo>
                    <a:pt x="6" y="1"/>
                  </a:lnTo>
                  <a:cubicBezTo>
                    <a:pt x="5" y="1"/>
                    <a:pt x="0" y="17"/>
                    <a:pt x="0" y="25"/>
                  </a:cubicBezTo>
                  <a:cubicBezTo>
                    <a:pt x="5" y="7"/>
                    <a:pt x="6"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7" name="Google Shape;3727;p9"/>
            <p:cNvSpPr/>
            <p:nvPr/>
          </p:nvSpPr>
          <p:spPr>
            <a:xfrm>
              <a:off x="4891200" y="2678225"/>
              <a:ext cx="325" cy="825"/>
            </a:xfrm>
            <a:custGeom>
              <a:rect b="b" l="l" r="r" t="t"/>
              <a:pathLst>
                <a:path extrusionOk="0" h="33" w="13">
                  <a:moveTo>
                    <a:pt x="9" y="0"/>
                  </a:moveTo>
                  <a:lnTo>
                    <a:pt x="9" y="0"/>
                  </a:lnTo>
                  <a:cubicBezTo>
                    <a:pt x="6" y="0"/>
                    <a:pt x="0" y="19"/>
                    <a:pt x="7" y="33"/>
                  </a:cubicBezTo>
                  <a:cubicBezTo>
                    <a:pt x="12" y="9"/>
                    <a:pt x="11"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9"/>
            <p:cNvSpPr/>
            <p:nvPr/>
          </p:nvSpPr>
          <p:spPr>
            <a:xfrm>
              <a:off x="4891675" y="2678425"/>
              <a:ext cx="25" cy="1525"/>
            </a:xfrm>
            <a:custGeom>
              <a:rect b="b" l="l" r="r" t="t"/>
              <a:pathLst>
                <a:path extrusionOk="0" h="61" w="1">
                  <a:moveTo>
                    <a:pt x="0" y="60"/>
                  </a:moveTo>
                  <a:cubicBezTo>
                    <a:pt x="0" y="60"/>
                    <a:pt x="0" y="1"/>
                    <a:pt x="0"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9" name="Google Shape;3729;p9"/>
            <p:cNvSpPr/>
            <p:nvPr/>
          </p:nvSpPr>
          <p:spPr>
            <a:xfrm>
              <a:off x="4891375" y="2679625"/>
              <a:ext cx="325" cy="325"/>
            </a:xfrm>
            <a:custGeom>
              <a:rect b="b" l="l" r="r" t="t"/>
              <a:pathLst>
                <a:path extrusionOk="0" h="13" w="13">
                  <a:moveTo>
                    <a:pt x="12" y="12"/>
                  </a:moveTo>
                  <a:cubicBezTo>
                    <a:pt x="12" y="12"/>
                    <a:pt x="0" y="1"/>
                    <a:pt x="12" y="12"/>
                  </a:cubicBezTo>
                  <a:cubicBezTo>
                    <a:pt x="12" y="12"/>
                    <a:pt x="12" y="12"/>
                    <a:pt x="12"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0" name="Google Shape;3730;p9"/>
            <p:cNvSpPr/>
            <p:nvPr/>
          </p:nvSpPr>
          <p:spPr>
            <a:xfrm>
              <a:off x="4891675" y="2680225"/>
              <a:ext cx="25" cy="325"/>
            </a:xfrm>
            <a:custGeom>
              <a:rect b="b" l="l" r="r" t="t"/>
              <a:pathLst>
                <a:path extrusionOk="0" h="13" w="1">
                  <a:moveTo>
                    <a:pt x="0" y="12"/>
                  </a:moveTo>
                  <a:cubicBezTo>
                    <a:pt x="0" y="12"/>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9"/>
            <p:cNvSpPr/>
            <p:nvPr/>
          </p:nvSpPr>
          <p:spPr>
            <a:xfrm>
              <a:off x="4890775" y="2679625"/>
              <a:ext cx="325" cy="925"/>
            </a:xfrm>
            <a:custGeom>
              <a:rect b="b" l="l" r="r" t="t"/>
              <a:pathLst>
                <a:path extrusionOk="0" h="37" w="13">
                  <a:moveTo>
                    <a:pt x="13" y="1"/>
                  </a:moveTo>
                  <a:cubicBezTo>
                    <a:pt x="1" y="36"/>
                    <a:pt x="13" y="1"/>
                    <a:pt x="13" y="1"/>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9"/>
            <p:cNvSpPr/>
            <p:nvPr/>
          </p:nvSpPr>
          <p:spPr>
            <a:xfrm>
              <a:off x="4889875" y="2679625"/>
              <a:ext cx="25" cy="325"/>
            </a:xfrm>
            <a:custGeom>
              <a:rect b="b" l="l" r="r" t="t"/>
              <a:pathLst>
                <a:path extrusionOk="0" h="13" w="1">
                  <a:moveTo>
                    <a:pt x="1" y="1"/>
                  </a:moveTo>
                  <a:cubicBezTo>
                    <a:pt x="1" y="12"/>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3" name="Google Shape;3733;p9"/>
            <p:cNvSpPr/>
            <p:nvPr/>
          </p:nvSpPr>
          <p:spPr>
            <a:xfrm>
              <a:off x="4890975" y="2679925"/>
              <a:ext cx="425" cy="150"/>
            </a:xfrm>
            <a:custGeom>
              <a:rect b="b" l="l" r="r" t="t"/>
              <a:pathLst>
                <a:path extrusionOk="0" h="6" w="17">
                  <a:moveTo>
                    <a:pt x="16" y="0"/>
                  </a:moveTo>
                  <a:cubicBezTo>
                    <a:pt x="8" y="0"/>
                    <a:pt x="1" y="6"/>
                    <a:pt x="3" y="6"/>
                  </a:cubicBezTo>
                  <a:cubicBezTo>
                    <a:pt x="5" y="6"/>
                    <a:pt x="8" y="4"/>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4" name="Google Shape;3734;p9"/>
            <p:cNvSpPr/>
            <p:nvPr/>
          </p:nvSpPr>
          <p:spPr>
            <a:xfrm>
              <a:off x="4890475" y="2679200"/>
              <a:ext cx="325" cy="450"/>
            </a:xfrm>
            <a:custGeom>
              <a:rect b="b" l="l" r="r" t="t"/>
              <a:pathLst>
                <a:path extrusionOk="0" h="18" w="13">
                  <a:moveTo>
                    <a:pt x="8" y="1"/>
                  </a:moveTo>
                  <a:cubicBezTo>
                    <a:pt x="7" y="1"/>
                    <a:pt x="4" y="2"/>
                    <a:pt x="1" y="6"/>
                  </a:cubicBezTo>
                  <a:cubicBezTo>
                    <a:pt x="13" y="6"/>
                    <a:pt x="13" y="6"/>
                    <a:pt x="13" y="17"/>
                  </a:cubicBezTo>
                  <a:lnTo>
                    <a:pt x="13" y="17"/>
                  </a:lnTo>
                  <a:cubicBezTo>
                    <a:pt x="13" y="9"/>
                    <a:pt x="13"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9"/>
            <p:cNvSpPr/>
            <p:nvPr/>
          </p:nvSpPr>
          <p:spPr>
            <a:xfrm>
              <a:off x="4891375" y="2679625"/>
              <a:ext cx="25" cy="25"/>
            </a:xfrm>
            <a:custGeom>
              <a:rect b="b" l="l" r="r" t="t"/>
              <a:pathLst>
                <a:path extrusionOk="0" h="1" w="1">
                  <a:moveTo>
                    <a:pt x="0" y="1"/>
                  </a:move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9"/>
            <p:cNvSpPr/>
            <p:nvPr/>
          </p:nvSpPr>
          <p:spPr>
            <a:xfrm>
              <a:off x="4891225" y="2679625"/>
              <a:ext cx="175" cy="375"/>
            </a:xfrm>
            <a:custGeom>
              <a:rect b="b" l="l" r="r" t="t"/>
              <a:pathLst>
                <a:path extrusionOk="0" h="15" w="7">
                  <a:moveTo>
                    <a:pt x="6" y="1"/>
                  </a:moveTo>
                  <a:cubicBezTo>
                    <a:pt x="1" y="11"/>
                    <a:pt x="1" y="14"/>
                    <a:pt x="1" y="14"/>
                  </a:cubicBezTo>
                  <a:cubicBezTo>
                    <a:pt x="2" y="14"/>
                    <a:pt x="6" y="7"/>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7" name="Google Shape;3737;p9"/>
            <p:cNvSpPr/>
            <p:nvPr/>
          </p:nvSpPr>
          <p:spPr>
            <a:xfrm>
              <a:off x="4889300" y="2679625"/>
              <a:ext cx="900" cy="3000"/>
            </a:xfrm>
            <a:custGeom>
              <a:rect b="b" l="l" r="r" t="t"/>
              <a:pathLst>
                <a:path extrusionOk="0" h="120" w="36">
                  <a:moveTo>
                    <a:pt x="24" y="1"/>
                  </a:moveTo>
                  <a:cubicBezTo>
                    <a:pt x="12" y="24"/>
                    <a:pt x="12" y="48"/>
                    <a:pt x="24" y="72"/>
                  </a:cubicBezTo>
                  <a:cubicBezTo>
                    <a:pt x="12" y="72"/>
                    <a:pt x="12" y="72"/>
                    <a:pt x="12" y="60"/>
                  </a:cubicBezTo>
                  <a:cubicBezTo>
                    <a:pt x="12" y="72"/>
                    <a:pt x="0" y="96"/>
                    <a:pt x="0" y="120"/>
                  </a:cubicBezTo>
                  <a:cubicBezTo>
                    <a:pt x="0" y="120"/>
                    <a:pt x="5" y="114"/>
                    <a:pt x="9" y="114"/>
                  </a:cubicBezTo>
                  <a:cubicBezTo>
                    <a:pt x="11" y="114"/>
                    <a:pt x="12" y="116"/>
                    <a:pt x="12" y="120"/>
                  </a:cubicBezTo>
                  <a:cubicBezTo>
                    <a:pt x="24" y="84"/>
                    <a:pt x="36" y="48"/>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8" name="Google Shape;3738;p9"/>
            <p:cNvSpPr/>
            <p:nvPr/>
          </p:nvSpPr>
          <p:spPr>
            <a:xfrm>
              <a:off x="4890050" y="2679325"/>
              <a:ext cx="150" cy="625"/>
            </a:xfrm>
            <a:custGeom>
              <a:rect b="b" l="l" r="r" t="t"/>
              <a:pathLst>
                <a:path extrusionOk="0" h="25" w="6">
                  <a:moveTo>
                    <a:pt x="1" y="0"/>
                  </a:moveTo>
                  <a:cubicBezTo>
                    <a:pt x="0" y="0"/>
                    <a:pt x="1" y="6"/>
                    <a:pt x="6" y="24"/>
                  </a:cubicBezTo>
                  <a:cubicBezTo>
                    <a:pt x="6" y="17"/>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9"/>
            <p:cNvSpPr/>
            <p:nvPr/>
          </p:nvSpPr>
          <p:spPr>
            <a:xfrm>
              <a:off x="4890475" y="2679625"/>
              <a:ext cx="325" cy="1525"/>
            </a:xfrm>
            <a:custGeom>
              <a:rect b="b" l="l" r="r" t="t"/>
              <a:pathLst>
                <a:path extrusionOk="0" h="61" w="13">
                  <a:moveTo>
                    <a:pt x="13" y="1"/>
                  </a:moveTo>
                  <a:cubicBezTo>
                    <a:pt x="13" y="1"/>
                    <a:pt x="13" y="1"/>
                    <a:pt x="13" y="1"/>
                  </a:cubicBezTo>
                  <a:cubicBezTo>
                    <a:pt x="13" y="1"/>
                    <a:pt x="13" y="1"/>
                    <a:pt x="13" y="1"/>
                  </a:cubicBezTo>
                  <a:close/>
                  <a:moveTo>
                    <a:pt x="13" y="1"/>
                  </a:moveTo>
                  <a:cubicBezTo>
                    <a:pt x="13" y="1"/>
                    <a:pt x="6" y="1"/>
                    <a:pt x="8" y="6"/>
                  </a:cubicBezTo>
                  <a:lnTo>
                    <a:pt x="8" y="6"/>
                  </a:lnTo>
                  <a:cubicBezTo>
                    <a:pt x="9" y="4"/>
                    <a:pt x="11" y="2"/>
                    <a:pt x="13" y="1"/>
                  </a:cubicBezTo>
                  <a:lnTo>
                    <a:pt x="13" y="1"/>
                  </a:lnTo>
                  <a:cubicBezTo>
                    <a:pt x="13" y="1"/>
                    <a:pt x="13" y="5"/>
                    <a:pt x="12" y="12"/>
                  </a:cubicBezTo>
                  <a:lnTo>
                    <a:pt x="12" y="12"/>
                  </a:lnTo>
                  <a:cubicBezTo>
                    <a:pt x="10" y="9"/>
                    <a:pt x="8" y="7"/>
                    <a:pt x="8" y="6"/>
                  </a:cubicBezTo>
                  <a:lnTo>
                    <a:pt x="8" y="6"/>
                  </a:lnTo>
                  <a:cubicBezTo>
                    <a:pt x="1" y="14"/>
                    <a:pt x="1" y="20"/>
                    <a:pt x="1" y="60"/>
                  </a:cubicBezTo>
                  <a:cubicBezTo>
                    <a:pt x="9" y="60"/>
                    <a:pt x="12" y="29"/>
                    <a:pt x="12" y="12"/>
                  </a:cubicBezTo>
                  <a:lnTo>
                    <a:pt x="12" y="12"/>
                  </a:lnTo>
                  <a:cubicBezTo>
                    <a:pt x="12" y="12"/>
                    <a:pt x="13" y="12"/>
                    <a:pt x="13" y="12"/>
                  </a:cubicBezTo>
                  <a:cubicBezTo>
                    <a:pt x="13" y="12"/>
                    <a:pt x="13" y="5"/>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9"/>
            <p:cNvSpPr/>
            <p:nvPr/>
          </p:nvSpPr>
          <p:spPr>
            <a:xfrm>
              <a:off x="4891075" y="2681125"/>
              <a:ext cx="25" cy="600"/>
            </a:xfrm>
            <a:custGeom>
              <a:rect b="b" l="l" r="r" t="t"/>
              <a:pathLst>
                <a:path extrusionOk="0" h="24" w="1">
                  <a:moveTo>
                    <a:pt x="1" y="24"/>
                  </a:moveTo>
                  <a:cubicBezTo>
                    <a:pt x="1" y="0"/>
                    <a:pt x="1" y="0"/>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1" name="Google Shape;3741;p9"/>
            <p:cNvSpPr/>
            <p:nvPr/>
          </p:nvSpPr>
          <p:spPr>
            <a:xfrm>
              <a:off x="4889950" y="2679025"/>
              <a:ext cx="250" cy="600"/>
            </a:xfrm>
            <a:custGeom>
              <a:rect b="b" l="l" r="r" t="t"/>
              <a:pathLst>
                <a:path extrusionOk="0" h="24" w="10">
                  <a:moveTo>
                    <a:pt x="10" y="1"/>
                  </a:moveTo>
                  <a:cubicBezTo>
                    <a:pt x="3" y="14"/>
                    <a:pt x="0" y="23"/>
                    <a:pt x="1" y="23"/>
                  </a:cubicBezTo>
                  <a:cubicBezTo>
                    <a:pt x="1" y="23"/>
                    <a:pt x="4" y="17"/>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2" name="Google Shape;3742;p9"/>
            <p:cNvSpPr/>
            <p:nvPr/>
          </p:nvSpPr>
          <p:spPr>
            <a:xfrm>
              <a:off x="4889400" y="2679075"/>
              <a:ext cx="450" cy="275"/>
            </a:xfrm>
            <a:custGeom>
              <a:rect b="b" l="l" r="r" t="t"/>
              <a:pathLst>
                <a:path extrusionOk="0" h="11" w="18">
                  <a:moveTo>
                    <a:pt x="16" y="0"/>
                  </a:moveTo>
                  <a:lnTo>
                    <a:pt x="16" y="0"/>
                  </a:lnTo>
                  <a:cubicBezTo>
                    <a:pt x="13" y="0"/>
                    <a:pt x="0" y="11"/>
                    <a:pt x="8" y="11"/>
                  </a:cubicBezTo>
                  <a:cubicBezTo>
                    <a:pt x="16" y="3"/>
                    <a:pt x="17"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9"/>
            <p:cNvSpPr/>
            <p:nvPr/>
          </p:nvSpPr>
          <p:spPr>
            <a:xfrm>
              <a:off x="4881850" y="2676950"/>
              <a:ext cx="25" cy="1500"/>
            </a:xfrm>
            <a:custGeom>
              <a:rect b="b" l="l" r="r" t="t"/>
              <a:pathLst>
                <a:path extrusionOk="0" h="60" w="1">
                  <a:moveTo>
                    <a:pt x="0" y="60"/>
                  </a:moveTo>
                  <a:cubicBezTo>
                    <a:pt x="0" y="0"/>
                    <a:pt x="0" y="48"/>
                    <a:pt x="0" y="60"/>
                  </a:cubicBezTo>
                  <a:cubicBezTo>
                    <a:pt x="0" y="36"/>
                    <a:pt x="0" y="60"/>
                    <a:pt x="0"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9"/>
            <p:cNvSpPr/>
            <p:nvPr/>
          </p:nvSpPr>
          <p:spPr>
            <a:xfrm>
              <a:off x="4876050" y="2680350"/>
              <a:ext cx="275" cy="525"/>
            </a:xfrm>
            <a:custGeom>
              <a:rect b="b" l="l" r="r" t="t"/>
              <a:pathLst>
                <a:path extrusionOk="0" h="21" w="11">
                  <a:moveTo>
                    <a:pt x="9" y="0"/>
                  </a:moveTo>
                  <a:cubicBezTo>
                    <a:pt x="7" y="0"/>
                    <a:pt x="0" y="21"/>
                    <a:pt x="4" y="21"/>
                  </a:cubicBezTo>
                  <a:cubicBezTo>
                    <a:pt x="4" y="21"/>
                    <a:pt x="5" y="20"/>
                    <a:pt x="6" y="19"/>
                  </a:cubicBezTo>
                  <a:cubicBezTo>
                    <a:pt x="10" y="5"/>
                    <a:pt x="10"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5" name="Google Shape;3745;p9"/>
            <p:cNvSpPr/>
            <p:nvPr/>
          </p:nvSpPr>
          <p:spPr>
            <a:xfrm>
              <a:off x="4867850" y="2682900"/>
              <a:ext cx="325" cy="325"/>
            </a:xfrm>
            <a:custGeom>
              <a:rect b="b" l="l" r="r" t="t"/>
              <a:pathLst>
                <a:path extrusionOk="0" h="13" w="13">
                  <a:moveTo>
                    <a:pt x="13" y="1"/>
                  </a:moveTo>
                  <a:lnTo>
                    <a:pt x="1" y="12"/>
                  </a:lnTo>
                  <a:cubicBezTo>
                    <a:pt x="13" y="12"/>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6" name="Google Shape;3746;p9"/>
            <p:cNvSpPr/>
            <p:nvPr/>
          </p:nvSpPr>
          <p:spPr>
            <a:xfrm>
              <a:off x="4886325" y="2678725"/>
              <a:ext cx="0" cy="925"/>
            </a:xfrm>
            <a:custGeom>
              <a:rect b="b" l="l" r="r" t="t"/>
              <a:pathLst>
                <a:path extrusionOk="0" h="37" w="120000">
                  <a:moveTo>
                    <a:pt x="0" y="13"/>
                  </a:moveTo>
                  <a:cubicBezTo>
                    <a:pt x="0" y="13"/>
                    <a:pt x="0" y="1"/>
                    <a:pt x="0" y="1"/>
                  </a:cubicBezTo>
                  <a:cubicBezTo>
                    <a:pt x="0" y="13"/>
                    <a:pt x="0" y="37"/>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9"/>
            <p:cNvSpPr/>
            <p:nvPr/>
          </p:nvSpPr>
          <p:spPr>
            <a:xfrm>
              <a:off x="4886025" y="2678675"/>
              <a:ext cx="200" cy="300"/>
            </a:xfrm>
            <a:custGeom>
              <a:rect b="b" l="l" r="r" t="t"/>
              <a:pathLst>
                <a:path extrusionOk="0" h="12" w="8">
                  <a:moveTo>
                    <a:pt x="4" y="0"/>
                  </a:moveTo>
                  <a:cubicBezTo>
                    <a:pt x="3" y="0"/>
                    <a:pt x="2" y="1"/>
                    <a:pt x="0" y="3"/>
                  </a:cubicBezTo>
                  <a:cubicBezTo>
                    <a:pt x="0" y="9"/>
                    <a:pt x="1" y="11"/>
                    <a:pt x="2" y="11"/>
                  </a:cubicBezTo>
                  <a:cubicBezTo>
                    <a:pt x="4" y="11"/>
                    <a:pt x="7"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8" name="Google Shape;3748;p9"/>
            <p:cNvSpPr/>
            <p:nvPr/>
          </p:nvSpPr>
          <p:spPr>
            <a:xfrm>
              <a:off x="4888400" y="2679025"/>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9"/>
            <p:cNvSpPr/>
            <p:nvPr/>
          </p:nvSpPr>
          <p:spPr>
            <a:xfrm>
              <a:off x="4863400" y="2680225"/>
              <a:ext cx="25" cy="325"/>
            </a:xfrm>
            <a:custGeom>
              <a:rect b="b" l="l" r="r" t="t"/>
              <a:pathLst>
                <a:path extrusionOk="0" h="13" w="1">
                  <a:moveTo>
                    <a:pt x="0" y="12"/>
                  </a:moveTo>
                  <a:lnTo>
                    <a:pt x="0" y="0"/>
                  </a:lnTo>
                  <a:cubicBezTo>
                    <a:pt x="0" y="12"/>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9"/>
            <p:cNvSpPr/>
            <p:nvPr/>
          </p:nvSpPr>
          <p:spPr>
            <a:xfrm>
              <a:off x="4879475" y="2683200"/>
              <a:ext cx="25" cy="325"/>
            </a:xfrm>
            <a:custGeom>
              <a:rect b="b" l="l" r="r" t="t"/>
              <a:pathLst>
                <a:path extrusionOk="0" h="13" w="1">
                  <a:moveTo>
                    <a:pt x="0" y="12"/>
                  </a:moveTo>
                  <a:cubicBezTo>
                    <a:pt x="0" y="12"/>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9"/>
            <p:cNvSpPr/>
            <p:nvPr/>
          </p:nvSpPr>
          <p:spPr>
            <a:xfrm>
              <a:off x="4879175" y="2682000"/>
              <a:ext cx="325" cy="1825"/>
            </a:xfrm>
            <a:custGeom>
              <a:rect b="b" l="l" r="r" t="t"/>
              <a:pathLst>
                <a:path extrusionOk="0" h="73" w="13">
                  <a:moveTo>
                    <a:pt x="12" y="1"/>
                  </a:moveTo>
                  <a:cubicBezTo>
                    <a:pt x="12" y="25"/>
                    <a:pt x="0" y="48"/>
                    <a:pt x="0" y="72"/>
                  </a:cubicBezTo>
                  <a:cubicBezTo>
                    <a:pt x="12" y="48"/>
                    <a:pt x="12" y="37"/>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9"/>
            <p:cNvSpPr/>
            <p:nvPr/>
          </p:nvSpPr>
          <p:spPr>
            <a:xfrm>
              <a:off x="4888400" y="2681125"/>
              <a:ext cx="325" cy="25"/>
            </a:xfrm>
            <a:custGeom>
              <a:rect b="b" l="l" r="r" t="t"/>
              <a:pathLst>
                <a:path extrusionOk="0" h="1" w="13">
                  <a:moveTo>
                    <a:pt x="0" y="0"/>
                  </a:moveTo>
                  <a:cubicBezTo>
                    <a:pt x="0" y="0"/>
                    <a:pt x="12" y="0"/>
                    <a:pt x="12" y="0"/>
                  </a:cubicBez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9"/>
            <p:cNvSpPr/>
            <p:nvPr/>
          </p:nvSpPr>
          <p:spPr>
            <a:xfrm>
              <a:off x="4854475" y="2675150"/>
              <a:ext cx="34850" cy="9550"/>
            </a:xfrm>
            <a:custGeom>
              <a:rect b="b" l="l" r="r" t="t"/>
              <a:pathLst>
                <a:path extrusionOk="0" h="382" w="1394">
                  <a:moveTo>
                    <a:pt x="1369" y="224"/>
                  </a:moveTo>
                  <a:cubicBezTo>
                    <a:pt x="1366" y="234"/>
                    <a:pt x="1366" y="244"/>
                    <a:pt x="1369" y="251"/>
                  </a:cubicBezTo>
                  <a:cubicBezTo>
                    <a:pt x="1369" y="242"/>
                    <a:pt x="1369" y="233"/>
                    <a:pt x="1369" y="224"/>
                  </a:cubicBezTo>
                  <a:close/>
                  <a:moveTo>
                    <a:pt x="881" y="263"/>
                  </a:moveTo>
                  <a:cubicBezTo>
                    <a:pt x="875" y="269"/>
                    <a:pt x="872" y="272"/>
                    <a:pt x="871" y="272"/>
                  </a:cubicBezTo>
                  <a:cubicBezTo>
                    <a:pt x="869" y="272"/>
                    <a:pt x="869" y="269"/>
                    <a:pt x="869" y="263"/>
                  </a:cubicBezTo>
                  <a:close/>
                  <a:moveTo>
                    <a:pt x="1048" y="275"/>
                  </a:moveTo>
                  <a:cubicBezTo>
                    <a:pt x="1046" y="280"/>
                    <a:pt x="1043" y="284"/>
                    <a:pt x="1042" y="289"/>
                  </a:cubicBezTo>
                  <a:lnTo>
                    <a:pt x="1042" y="289"/>
                  </a:lnTo>
                  <a:cubicBezTo>
                    <a:pt x="1043" y="284"/>
                    <a:pt x="1045" y="280"/>
                    <a:pt x="1048" y="275"/>
                  </a:cubicBezTo>
                  <a:close/>
                  <a:moveTo>
                    <a:pt x="1298" y="251"/>
                  </a:moveTo>
                  <a:lnTo>
                    <a:pt x="1298" y="251"/>
                  </a:lnTo>
                  <a:cubicBezTo>
                    <a:pt x="1310" y="263"/>
                    <a:pt x="1310" y="263"/>
                    <a:pt x="1298" y="263"/>
                  </a:cubicBezTo>
                  <a:cubicBezTo>
                    <a:pt x="1308" y="282"/>
                    <a:pt x="1317" y="286"/>
                    <a:pt x="1327" y="293"/>
                  </a:cubicBezTo>
                  <a:lnTo>
                    <a:pt x="1327" y="293"/>
                  </a:lnTo>
                  <a:cubicBezTo>
                    <a:pt x="1321" y="282"/>
                    <a:pt x="1309" y="251"/>
                    <a:pt x="1298" y="251"/>
                  </a:cubicBezTo>
                  <a:close/>
                  <a:moveTo>
                    <a:pt x="712" y="285"/>
                  </a:moveTo>
                  <a:cubicBezTo>
                    <a:pt x="714" y="285"/>
                    <a:pt x="714" y="292"/>
                    <a:pt x="714" y="299"/>
                  </a:cubicBezTo>
                  <a:cubicBezTo>
                    <a:pt x="714" y="299"/>
                    <a:pt x="709" y="309"/>
                    <a:pt x="706" y="309"/>
                  </a:cubicBezTo>
                  <a:cubicBezTo>
                    <a:pt x="704" y="309"/>
                    <a:pt x="703" y="307"/>
                    <a:pt x="703" y="299"/>
                  </a:cubicBezTo>
                  <a:cubicBezTo>
                    <a:pt x="708" y="289"/>
                    <a:pt x="710" y="285"/>
                    <a:pt x="712" y="285"/>
                  </a:cubicBezTo>
                  <a:close/>
                  <a:moveTo>
                    <a:pt x="900" y="304"/>
                  </a:moveTo>
                  <a:cubicBezTo>
                    <a:pt x="897" y="309"/>
                    <a:pt x="893" y="316"/>
                    <a:pt x="893" y="322"/>
                  </a:cubicBezTo>
                  <a:cubicBezTo>
                    <a:pt x="896" y="314"/>
                    <a:pt x="899" y="309"/>
                    <a:pt x="900" y="304"/>
                  </a:cubicBezTo>
                  <a:close/>
                  <a:moveTo>
                    <a:pt x="1012" y="282"/>
                  </a:moveTo>
                  <a:cubicBezTo>
                    <a:pt x="1008" y="296"/>
                    <a:pt x="1004" y="310"/>
                    <a:pt x="1000" y="322"/>
                  </a:cubicBezTo>
                  <a:cubicBezTo>
                    <a:pt x="1002" y="326"/>
                    <a:pt x="1003" y="327"/>
                    <a:pt x="1005" y="327"/>
                  </a:cubicBezTo>
                  <a:cubicBezTo>
                    <a:pt x="1010" y="327"/>
                    <a:pt x="1012" y="296"/>
                    <a:pt x="1012" y="282"/>
                  </a:cubicBezTo>
                  <a:close/>
                  <a:moveTo>
                    <a:pt x="48" y="1"/>
                  </a:moveTo>
                  <a:cubicBezTo>
                    <a:pt x="48" y="13"/>
                    <a:pt x="48" y="25"/>
                    <a:pt x="48" y="49"/>
                  </a:cubicBezTo>
                  <a:cubicBezTo>
                    <a:pt x="36" y="37"/>
                    <a:pt x="36" y="25"/>
                    <a:pt x="36" y="13"/>
                  </a:cubicBezTo>
                  <a:cubicBezTo>
                    <a:pt x="24" y="25"/>
                    <a:pt x="12" y="25"/>
                    <a:pt x="12" y="37"/>
                  </a:cubicBezTo>
                  <a:cubicBezTo>
                    <a:pt x="0" y="191"/>
                    <a:pt x="12" y="144"/>
                    <a:pt x="95" y="215"/>
                  </a:cubicBezTo>
                  <a:cubicBezTo>
                    <a:pt x="89" y="196"/>
                    <a:pt x="89" y="187"/>
                    <a:pt x="91" y="187"/>
                  </a:cubicBezTo>
                  <a:lnTo>
                    <a:pt x="91" y="187"/>
                  </a:lnTo>
                  <a:cubicBezTo>
                    <a:pt x="93" y="187"/>
                    <a:pt x="95" y="193"/>
                    <a:pt x="95" y="203"/>
                  </a:cubicBezTo>
                  <a:cubicBezTo>
                    <a:pt x="95" y="191"/>
                    <a:pt x="95" y="180"/>
                    <a:pt x="95" y="168"/>
                  </a:cubicBezTo>
                  <a:cubicBezTo>
                    <a:pt x="107" y="180"/>
                    <a:pt x="119" y="203"/>
                    <a:pt x="119" y="227"/>
                  </a:cubicBezTo>
                  <a:cubicBezTo>
                    <a:pt x="131" y="215"/>
                    <a:pt x="131" y="203"/>
                    <a:pt x="131" y="203"/>
                  </a:cubicBezTo>
                  <a:cubicBezTo>
                    <a:pt x="131" y="200"/>
                    <a:pt x="131" y="196"/>
                    <a:pt x="131" y="191"/>
                  </a:cubicBezTo>
                  <a:cubicBezTo>
                    <a:pt x="143" y="215"/>
                    <a:pt x="143" y="227"/>
                    <a:pt x="131" y="227"/>
                  </a:cubicBezTo>
                  <a:cubicBezTo>
                    <a:pt x="131" y="228"/>
                    <a:pt x="132" y="228"/>
                    <a:pt x="133" y="228"/>
                  </a:cubicBezTo>
                  <a:cubicBezTo>
                    <a:pt x="145" y="228"/>
                    <a:pt x="202" y="202"/>
                    <a:pt x="234" y="202"/>
                  </a:cubicBezTo>
                  <a:cubicBezTo>
                    <a:pt x="252" y="202"/>
                    <a:pt x="262" y="211"/>
                    <a:pt x="250" y="239"/>
                  </a:cubicBezTo>
                  <a:cubicBezTo>
                    <a:pt x="262" y="215"/>
                    <a:pt x="274" y="203"/>
                    <a:pt x="274" y="180"/>
                  </a:cubicBezTo>
                  <a:cubicBezTo>
                    <a:pt x="274" y="184"/>
                    <a:pt x="274" y="188"/>
                    <a:pt x="274" y="191"/>
                  </a:cubicBezTo>
                  <a:lnTo>
                    <a:pt x="274" y="191"/>
                  </a:lnTo>
                  <a:cubicBezTo>
                    <a:pt x="253" y="241"/>
                    <a:pt x="310" y="207"/>
                    <a:pt x="310" y="239"/>
                  </a:cubicBezTo>
                  <a:cubicBezTo>
                    <a:pt x="310" y="240"/>
                    <a:pt x="310" y="240"/>
                    <a:pt x="310" y="240"/>
                  </a:cubicBezTo>
                  <a:cubicBezTo>
                    <a:pt x="310" y="240"/>
                    <a:pt x="310" y="167"/>
                    <a:pt x="320" y="167"/>
                  </a:cubicBezTo>
                  <a:cubicBezTo>
                    <a:pt x="320" y="167"/>
                    <a:pt x="321" y="167"/>
                    <a:pt x="322" y="168"/>
                  </a:cubicBezTo>
                  <a:cubicBezTo>
                    <a:pt x="310" y="168"/>
                    <a:pt x="345" y="239"/>
                    <a:pt x="333" y="239"/>
                  </a:cubicBezTo>
                  <a:lnTo>
                    <a:pt x="345" y="239"/>
                  </a:lnTo>
                  <a:cubicBezTo>
                    <a:pt x="345" y="228"/>
                    <a:pt x="364" y="190"/>
                    <a:pt x="368" y="190"/>
                  </a:cubicBezTo>
                  <a:cubicBezTo>
                    <a:pt x="369" y="190"/>
                    <a:pt x="369" y="190"/>
                    <a:pt x="369" y="191"/>
                  </a:cubicBezTo>
                  <a:cubicBezTo>
                    <a:pt x="369" y="215"/>
                    <a:pt x="357" y="215"/>
                    <a:pt x="345" y="251"/>
                  </a:cubicBezTo>
                  <a:cubicBezTo>
                    <a:pt x="349" y="247"/>
                    <a:pt x="351" y="246"/>
                    <a:pt x="353" y="246"/>
                  </a:cubicBezTo>
                  <a:cubicBezTo>
                    <a:pt x="357" y="246"/>
                    <a:pt x="357" y="254"/>
                    <a:pt x="357" y="263"/>
                  </a:cubicBezTo>
                  <a:cubicBezTo>
                    <a:pt x="361" y="243"/>
                    <a:pt x="363" y="238"/>
                    <a:pt x="363" y="238"/>
                  </a:cubicBezTo>
                  <a:cubicBezTo>
                    <a:pt x="364" y="238"/>
                    <a:pt x="365" y="245"/>
                    <a:pt x="368" y="245"/>
                  </a:cubicBezTo>
                  <a:cubicBezTo>
                    <a:pt x="370" y="245"/>
                    <a:pt x="374" y="241"/>
                    <a:pt x="381" y="227"/>
                  </a:cubicBezTo>
                  <a:cubicBezTo>
                    <a:pt x="381" y="251"/>
                    <a:pt x="384" y="251"/>
                    <a:pt x="386" y="251"/>
                  </a:cubicBezTo>
                  <a:cubicBezTo>
                    <a:pt x="387" y="251"/>
                    <a:pt x="387" y="251"/>
                    <a:pt x="381" y="275"/>
                  </a:cubicBezTo>
                  <a:cubicBezTo>
                    <a:pt x="381" y="275"/>
                    <a:pt x="393" y="275"/>
                    <a:pt x="393" y="287"/>
                  </a:cubicBezTo>
                  <a:cubicBezTo>
                    <a:pt x="393" y="263"/>
                    <a:pt x="381" y="251"/>
                    <a:pt x="393" y="239"/>
                  </a:cubicBezTo>
                  <a:cubicBezTo>
                    <a:pt x="394" y="236"/>
                    <a:pt x="396" y="235"/>
                    <a:pt x="397" y="235"/>
                  </a:cubicBezTo>
                  <a:cubicBezTo>
                    <a:pt x="404" y="235"/>
                    <a:pt x="406" y="288"/>
                    <a:pt x="415" y="288"/>
                  </a:cubicBezTo>
                  <a:cubicBezTo>
                    <a:pt x="415" y="288"/>
                    <a:pt x="416" y="287"/>
                    <a:pt x="417" y="287"/>
                  </a:cubicBezTo>
                  <a:cubicBezTo>
                    <a:pt x="411" y="269"/>
                    <a:pt x="411" y="260"/>
                    <a:pt x="412" y="260"/>
                  </a:cubicBezTo>
                  <a:lnTo>
                    <a:pt x="412" y="260"/>
                  </a:lnTo>
                  <a:cubicBezTo>
                    <a:pt x="414" y="260"/>
                    <a:pt x="417" y="269"/>
                    <a:pt x="417" y="287"/>
                  </a:cubicBezTo>
                  <a:cubicBezTo>
                    <a:pt x="429" y="287"/>
                    <a:pt x="441" y="239"/>
                    <a:pt x="441" y="239"/>
                  </a:cubicBezTo>
                  <a:cubicBezTo>
                    <a:pt x="447" y="255"/>
                    <a:pt x="451" y="261"/>
                    <a:pt x="453" y="261"/>
                  </a:cubicBezTo>
                  <a:cubicBezTo>
                    <a:pt x="459" y="261"/>
                    <a:pt x="456" y="226"/>
                    <a:pt x="462" y="226"/>
                  </a:cubicBezTo>
                  <a:cubicBezTo>
                    <a:pt x="463" y="226"/>
                    <a:pt x="464" y="226"/>
                    <a:pt x="464" y="227"/>
                  </a:cubicBezTo>
                  <a:cubicBezTo>
                    <a:pt x="464" y="251"/>
                    <a:pt x="452" y="263"/>
                    <a:pt x="452" y="275"/>
                  </a:cubicBezTo>
                  <a:cubicBezTo>
                    <a:pt x="471" y="275"/>
                    <a:pt x="482" y="268"/>
                    <a:pt x="486" y="254"/>
                  </a:cubicBezTo>
                  <a:lnTo>
                    <a:pt x="486" y="254"/>
                  </a:lnTo>
                  <a:cubicBezTo>
                    <a:pt x="483" y="272"/>
                    <a:pt x="476" y="299"/>
                    <a:pt x="476" y="299"/>
                  </a:cubicBezTo>
                  <a:cubicBezTo>
                    <a:pt x="488" y="287"/>
                    <a:pt x="500" y="263"/>
                    <a:pt x="500" y="251"/>
                  </a:cubicBezTo>
                  <a:cubicBezTo>
                    <a:pt x="512" y="275"/>
                    <a:pt x="536" y="275"/>
                    <a:pt x="500" y="311"/>
                  </a:cubicBezTo>
                  <a:cubicBezTo>
                    <a:pt x="524" y="311"/>
                    <a:pt x="548" y="322"/>
                    <a:pt x="583" y="334"/>
                  </a:cubicBezTo>
                  <a:cubicBezTo>
                    <a:pt x="583" y="311"/>
                    <a:pt x="583" y="299"/>
                    <a:pt x="595" y="275"/>
                  </a:cubicBezTo>
                  <a:cubicBezTo>
                    <a:pt x="595" y="287"/>
                    <a:pt x="595" y="299"/>
                    <a:pt x="595" y="311"/>
                  </a:cubicBezTo>
                  <a:cubicBezTo>
                    <a:pt x="595" y="297"/>
                    <a:pt x="599" y="291"/>
                    <a:pt x="605" y="291"/>
                  </a:cubicBezTo>
                  <a:cubicBezTo>
                    <a:pt x="609" y="291"/>
                    <a:pt x="614" y="294"/>
                    <a:pt x="619" y="299"/>
                  </a:cubicBezTo>
                  <a:cubicBezTo>
                    <a:pt x="607" y="311"/>
                    <a:pt x="595" y="346"/>
                    <a:pt x="595" y="358"/>
                  </a:cubicBezTo>
                  <a:cubicBezTo>
                    <a:pt x="607" y="311"/>
                    <a:pt x="631" y="346"/>
                    <a:pt x="643" y="299"/>
                  </a:cubicBezTo>
                  <a:cubicBezTo>
                    <a:pt x="643" y="299"/>
                    <a:pt x="643" y="311"/>
                    <a:pt x="643" y="311"/>
                  </a:cubicBezTo>
                  <a:cubicBezTo>
                    <a:pt x="643" y="299"/>
                    <a:pt x="655" y="287"/>
                    <a:pt x="655" y="275"/>
                  </a:cubicBezTo>
                  <a:cubicBezTo>
                    <a:pt x="661" y="287"/>
                    <a:pt x="667" y="296"/>
                    <a:pt x="673" y="296"/>
                  </a:cubicBezTo>
                  <a:cubicBezTo>
                    <a:pt x="679" y="296"/>
                    <a:pt x="685" y="287"/>
                    <a:pt x="691" y="263"/>
                  </a:cubicBezTo>
                  <a:cubicBezTo>
                    <a:pt x="691" y="275"/>
                    <a:pt x="691" y="281"/>
                    <a:pt x="692" y="281"/>
                  </a:cubicBezTo>
                  <a:cubicBezTo>
                    <a:pt x="694" y="281"/>
                    <a:pt x="697" y="275"/>
                    <a:pt x="703" y="263"/>
                  </a:cubicBezTo>
                  <a:lnTo>
                    <a:pt x="703" y="263"/>
                  </a:lnTo>
                  <a:cubicBezTo>
                    <a:pt x="703" y="334"/>
                    <a:pt x="691" y="299"/>
                    <a:pt x="714" y="370"/>
                  </a:cubicBezTo>
                  <a:cubicBezTo>
                    <a:pt x="714" y="334"/>
                    <a:pt x="714" y="322"/>
                    <a:pt x="726" y="299"/>
                  </a:cubicBezTo>
                  <a:lnTo>
                    <a:pt x="726" y="299"/>
                  </a:lnTo>
                  <a:cubicBezTo>
                    <a:pt x="726" y="307"/>
                    <a:pt x="721" y="337"/>
                    <a:pt x="725" y="337"/>
                  </a:cubicBezTo>
                  <a:cubicBezTo>
                    <a:pt x="727" y="337"/>
                    <a:pt x="731" y="330"/>
                    <a:pt x="738" y="311"/>
                  </a:cubicBezTo>
                  <a:cubicBezTo>
                    <a:pt x="750" y="311"/>
                    <a:pt x="774" y="322"/>
                    <a:pt x="774" y="322"/>
                  </a:cubicBezTo>
                  <a:cubicBezTo>
                    <a:pt x="781" y="308"/>
                    <a:pt x="784" y="298"/>
                    <a:pt x="785" y="298"/>
                  </a:cubicBezTo>
                  <a:cubicBezTo>
                    <a:pt x="786" y="298"/>
                    <a:pt x="786" y="301"/>
                    <a:pt x="786" y="311"/>
                  </a:cubicBezTo>
                  <a:cubicBezTo>
                    <a:pt x="786" y="287"/>
                    <a:pt x="786" y="275"/>
                    <a:pt x="810" y="275"/>
                  </a:cubicBezTo>
                  <a:cubicBezTo>
                    <a:pt x="813" y="289"/>
                    <a:pt x="816" y="293"/>
                    <a:pt x="817" y="293"/>
                  </a:cubicBezTo>
                  <a:cubicBezTo>
                    <a:pt x="819" y="293"/>
                    <a:pt x="820" y="288"/>
                    <a:pt x="821" y="288"/>
                  </a:cubicBezTo>
                  <a:cubicBezTo>
                    <a:pt x="822" y="288"/>
                    <a:pt x="822" y="295"/>
                    <a:pt x="822" y="322"/>
                  </a:cubicBezTo>
                  <a:cubicBezTo>
                    <a:pt x="837" y="291"/>
                    <a:pt x="837" y="285"/>
                    <a:pt x="839" y="285"/>
                  </a:cubicBezTo>
                  <a:cubicBezTo>
                    <a:pt x="840" y="285"/>
                    <a:pt x="841" y="287"/>
                    <a:pt x="845" y="287"/>
                  </a:cubicBezTo>
                  <a:cubicBezTo>
                    <a:pt x="845" y="251"/>
                    <a:pt x="869" y="215"/>
                    <a:pt x="881" y="180"/>
                  </a:cubicBezTo>
                  <a:lnTo>
                    <a:pt x="881" y="180"/>
                  </a:lnTo>
                  <a:cubicBezTo>
                    <a:pt x="881" y="191"/>
                    <a:pt x="869" y="227"/>
                    <a:pt x="869" y="251"/>
                  </a:cubicBezTo>
                  <a:cubicBezTo>
                    <a:pt x="869" y="232"/>
                    <a:pt x="867" y="222"/>
                    <a:pt x="865" y="222"/>
                  </a:cubicBezTo>
                  <a:cubicBezTo>
                    <a:pt x="862" y="222"/>
                    <a:pt x="857" y="244"/>
                    <a:pt x="857" y="287"/>
                  </a:cubicBezTo>
                  <a:cubicBezTo>
                    <a:pt x="857" y="292"/>
                    <a:pt x="857" y="300"/>
                    <a:pt x="857" y="311"/>
                  </a:cubicBezTo>
                  <a:cubicBezTo>
                    <a:pt x="857" y="300"/>
                    <a:pt x="860" y="294"/>
                    <a:pt x="862" y="294"/>
                  </a:cubicBezTo>
                  <a:cubicBezTo>
                    <a:pt x="866" y="294"/>
                    <a:pt x="869" y="303"/>
                    <a:pt x="869" y="322"/>
                  </a:cubicBezTo>
                  <a:cubicBezTo>
                    <a:pt x="881" y="287"/>
                    <a:pt x="905" y="251"/>
                    <a:pt x="917" y="227"/>
                  </a:cubicBezTo>
                  <a:lnTo>
                    <a:pt x="917" y="227"/>
                  </a:lnTo>
                  <a:cubicBezTo>
                    <a:pt x="896" y="310"/>
                    <a:pt x="911" y="276"/>
                    <a:pt x="900" y="304"/>
                  </a:cubicBezTo>
                  <a:lnTo>
                    <a:pt x="900" y="304"/>
                  </a:lnTo>
                  <a:cubicBezTo>
                    <a:pt x="903" y="301"/>
                    <a:pt x="905" y="299"/>
                    <a:pt x="905" y="299"/>
                  </a:cubicBezTo>
                  <a:cubicBezTo>
                    <a:pt x="905" y="311"/>
                    <a:pt x="905" y="311"/>
                    <a:pt x="917" y="322"/>
                  </a:cubicBezTo>
                  <a:cubicBezTo>
                    <a:pt x="905" y="299"/>
                    <a:pt x="917" y="287"/>
                    <a:pt x="929" y="287"/>
                  </a:cubicBezTo>
                  <a:lnTo>
                    <a:pt x="929" y="287"/>
                  </a:lnTo>
                  <a:cubicBezTo>
                    <a:pt x="917" y="299"/>
                    <a:pt x="917" y="311"/>
                    <a:pt x="929" y="311"/>
                  </a:cubicBezTo>
                  <a:cubicBezTo>
                    <a:pt x="934" y="296"/>
                    <a:pt x="940" y="292"/>
                    <a:pt x="946" y="292"/>
                  </a:cubicBezTo>
                  <a:cubicBezTo>
                    <a:pt x="956" y="292"/>
                    <a:pt x="966" y="308"/>
                    <a:pt x="974" y="308"/>
                  </a:cubicBezTo>
                  <a:cubicBezTo>
                    <a:pt x="980" y="308"/>
                    <a:pt x="985" y="300"/>
                    <a:pt x="988" y="275"/>
                  </a:cubicBezTo>
                  <a:cubicBezTo>
                    <a:pt x="988" y="287"/>
                    <a:pt x="988" y="311"/>
                    <a:pt x="988" y="322"/>
                  </a:cubicBezTo>
                  <a:cubicBezTo>
                    <a:pt x="988" y="287"/>
                    <a:pt x="1012" y="239"/>
                    <a:pt x="1024" y="191"/>
                  </a:cubicBezTo>
                  <a:lnTo>
                    <a:pt x="1024" y="191"/>
                  </a:lnTo>
                  <a:cubicBezTo>
                    <a:pt x="1024" y="222"/>
                    <a:pt x="1019" y="253"/>
                    <a:pt x="1012" y="280"/>
                  </a:cubicBezTo>
                  <a:lnTo>
                    <a:pt x="1012" y="280"/>
                  </a:lnTo>
                  <a:cubicBezTo>
                    <a:pt x="1012" y="279"/>
                    <a:pt x="1012" y="277"/>
                    <a:pt x="1012" y="275"/>
                  </a:cubicBezTo>
                  <a:cubicBezTo>
                    <a:pt x="1012" y="275"/>
                    <a:pt x="1012" y="278"/>
                    <a:pt x="1012" y="282"/>
                  </a:cubicBezTo>
                  <a:lnTo>
                    <a:pt x="1012" y="282"/>
                  </a:lnTo>
                  <a:cubicBezTo>
                    <a:pt x="1012" y="281"/>
                    <a:pt x="1012" y="281"/>
                    <a:pt x="1012" y="280"/>
                  </a:cubicBezTo>
                  <a:lnTo>
                    <a:pt x="1012" y="280"/>
                  </a:lnTo>
                  <a:cubicBezTo>
                    <a:pt x="1014" y="301"/>
                    <a:pt x="1024" y="312"/>
                    <a:pt x="1024" y="334"/>
                  </a:cubicBezTo>
                  <a:cubicBezTo>
                    <a:pt x="1024" y="311"/>
                    <a:pt x="1024" y="287"/>
                    <a:pt x="1036" y="275"/>
                  </a:cubicBezTo>
                  <a:lnTo>
                    <a:pt x="1036" y="275"/>
                  </a:lnTo>
                  <a:cubicBezTo>
                    <a:pt x="1036" y="283"/>
                    <a:pt x="1036" y="297"/>
                    <a:pt x="1032" y="312"/>
                  </a:cubicBezTo>
                  <a:lnTo>
                    <a:pt x="1032" y="312"/>
                  </a:lnTo>
                  <a:cubicBezTo>
                    <a:pt x="1030" y="318"/>
                    <a:pt x="1029" y="322"/>
                    <a:pt x="1028" y="326"/>
                  </a:cubicBezTo>
                  <a:lnTo>
                    <a:pt x="1028" y="326"/>
                  </a:lnTo>
                  <a:cubicBezTo>
                    <a:pt x="1027" y="329"/>
                    <a:pt x="1025" y="332"/>
                    <a:pt x="1024" y="334"/>
                  </a:cubicBezTo>
                  <a:cubicBezTo>
                    <a:pt x="1025" y="332"/>
                    <a:pt x="1026" y="329"/>
                    <a:pt x="1027" y="327"/>
                  </a:cubicBezTo>
                  <a:lnTo>
                    <a:pt x="1027" y="327"/>
                  </a:lnTo>
                  <a:cubicBezTo>
                    <a:pt x="1025" y="336"/>
                    <a:pt x="1026" y="340"/>
                    <a:pt x="1029" y="340"/>
                  </a:cubicBezTo>
                  <a:cubicBezTo>
                    <a:pt x="1039" y="340"/>
                    <a:pt x="1071" y="299"/>
                    <a:pt x="1082" y="273"/>
                  </a:cubicBezTo>
                  <a:lnTo>
                    <a:pt x="1082" y="273"/>
                  </a:lnTo>
                  <a:cubicBezTo>
                    <a:pt x="1079" y="297"/>
                    <a:pt x="1074" y="316"/>
                    <a:pt x="1084" y="334"/>
                  </a:cubicBezTo>
                  <a:cubicBezTo>
                    <a:pt x="1084" y="275"/>
                    <a:pt x="1107" y="227"/>
                    <a:pt x="1119" y="180"/>
                  </a:cubicBezTo>
                  <a:cubicBezTo>
                    <a:pt x="1119" y="191"/>
                    <a:pt x="1119" y="197"/>
                    <a:pt x="1121" y="197"/>
                  </a:cubicBezTo>
                  <a:cubicBezTo>
                    <a:pt x="1122" y="197"/>
                    <a:pt x="1125" y="191"/>
                    <a:pt x="1131" y="180"/>
                  </a:cubicBezTo>
                  <a:lnTo>
                    <a:pt x="1131" y="180"/>
                  </a:lnTo>
                  <a:cubicBezTo>
                    <a:pt x="1107" y="263"/>
                    <a:pt x="1084" y="322"/>
                    <a:pt x="1095" y="382"/>
                  </a:cubicBezTo>
                  <a:cubicBezTo>
                    <a:pt x="1107" y="370"/>
                    <a:pt x="1107" y="346"/>
                    <a:pt x="1119" y="334"/>
                  </a:cubicBezTo>
                  <a:lnTo>
                    <a:pt x="1119" y="334"/>
                  </a:lnTo>
                  <a:cubicBezTo>
                    <a:pt x="1107" y="346"/>
                    <a:pt x="1095" y="358"/>
                    <a:pt x="1095" y="358"/>
                  </a:cubicBezTo>
                  <a:cubicBezTo>
                    <a:pt x="1095" y="334"/>
                    <a:pt x="1107" y="299"/>
                    <a:pt x="1131" y="287"/>
                  </a:cubicBezTo>
                  <a:lnTo>
                    <a:pt x="1131" y="287"/>
                  </a:lnTo>
                  <a:cubicBezTo>
                    <a:pt x="1131" y="311"/>
                    <a:pt x="1119" y="322"/>
                    <a:pt x="1119" y="346"/>
                  </a:cubicBezTo>
                  <a:cubicBezTo>
                    <a:pt x="1119" y="346"/>
                    <a:pt x="1125" y="344"/>
                    <a:pt x="1132" y="344"/>
                  </a:cubicBezTo>
                  <a:cubicBezTo>
                    <a:pt x="1142" y="344"/>
                    <a:pt x="1155" y="349"/>
                    <a:pt x="1155" y="370"/>
                  </a:cubicBezTo>
                  <a:cubicBezTo>
                    <a:pt x="1155" y="311"/>
                    <a:pt x="1155" y="251"/>
                    <a:pt x="1167" y="191"/>
                  </a:cubicBezTo>
                  <a:cubicBezTo>
                    <a:pt x="1191" y="251"/>
                    <a:pt x="1167" y="275"/>
                    <a:pt x="1167" y="334"/>
                  </a:cubicBezTo>
                  <a:lnTo>
                    <a:pt x="1167" y="334"/>
                  </a:lnTo>
                  <a:cubicBezTo>
                    <a:pt x="1167" y="322"/>
                    <a:pt x="1170" y="316"/>
                    <a:pt x="1173" y="316"/>
                  </a:cubicBezTo>
                  <a:cubicBezTo>
                    <a:pt x="1176" y="316"/>
                    <a:pt x="1179" y="322"/>
                    <a:pt x="1179" y="334"/>
                  </a:cubicBezTo>
                  <a:cubicBezTo>
                    <a:pt x="1179" y="322"/>
                    <a:pt x="1203" y="263"/>
                    <a:pt x="1214" y="239"/>
                  </a:cubicBezTo>
                  <a:cubicBezTo>
                    <a:pt x="1214" y="299"/>
                    <a:pt x="1250" y="299"/>
                    <a:pt x="1250" y="346"/>
                  </a:cubicBezTo>
                  <a:cubicBezTo>
                    <a:pt x="1250" y="299"/>
                    <a:pt x="1238" y="263"/>
                    <a:pt x="1286" y="215"/>
                  </a:cubicBezTo>
                  <a:cubicBezTo>
                    <a:pt x="1286" y="215"/>
                    <a:pt x="1286" y="227"/>
                    <a:pt x="1286" y="239"/>
                  </a:cubicBezTo>
                  <a:cubicBezTo>
                    <a:pt x="1298" y="215"/>
                    <a:pt x="1310" y="203"/>
                    <a:pt x="1322" y="203"/>
                  </a:cubicBezTo>
                  <a:cubicBezTo>
                    <a:pt x="1330" y="267"/>
                    <a:pt x="1333" y="291"/>
                    <a:pt x="1331" y="296"/>
                  </a:cubicBezTo>
                  <a:lnTo>
                    <a:pt x="1331" y="296"/>
                  </a:lnTo>
                  <a:cubicBezTo>
                    <a:pt x="1330" y="295"/>
                    <a:pt x="1328" y="294"/>
                    <a:pt x="1327" y="293"/>
                  </a:cubicBezTo>
                  <a:lnTo>
                    <a:pt x="1327" y="293"/>
                  </a:lnTo>
                  <a:cubicBezTo>
                    <a:pt x="1328" y="296"/>
                    <a:pt x="1330" y="297"/>
                    <a:pt x="1330" y="297"/>
                  </a:cubicBezTo>
                  <a:cubicBezTo>
                    <a:pt x="1331" y="297"/>
                    <a:pt x="1331" y="297"/>
                    <a:pt x="1331" y="296"/>
                  </a:cubicBezTo>
                  <a:lnTo>
                    <a:pt x="1331" y="296"/>
                  </a:lnTo>
                  <a:cubicBezTo>
                    <a:pt x="1332" y="297"/>
                    <a:pt x="1333" y="298"/>
                    <a:pt x="1334" y="299"/>
                  </a:cubicBezTo>
                  <a:cubicBezTo>
                    <a:pt x="1334" y="299"/>
                    <a:pt x="1355" y="214"/>
                    <a:pt x="1367" y="214"/>
                  </a:cubicBezTo>
                  <a:cubicBezTo>
                    <a:pt x="1368" y="214"/>
                    <a:pt x="1369" y="215"/>
                    <a:pt x="1369" y="215"/>
                  </a:cubicBezTo>
                  <a:cubicBezTo>
                    <a:pt x="1369" y="218"/>
                    <a:pt x="1369" y="221"/>
                    <a:pt x="1369" y="224"/>
                  </a:cubicBezTo>
                  <a:lnTo>
                    <a:pt x="1369" y="224"/>
                  </a:lnTo>
                  <a:cubicBezTo>
                    <a:pt x="1376" y="200"/>
                    <a:pt x="1393" y="172"/>
                    <a:pt x="1393" y="156"/>
                  </a:cubicBezTo>
                  <a:lnTo>
                    <a:pt x="1393" y="156"/>
                  </a:lnTo>
                  <a:cubicBezTo>
                    <a:pt x="1393" y="168"/>
                    <a:pt x="1381" y="180"/>
                    <a:pt x="1381" y="191"/>
                  </a:cubicBezTo>
                  <a:cubicBezTo>
                    <a:pt x="1381" y="180"/>
                    <a:pt x="1381" y="168"/>
                    <a:pt x="1369" y="144"/>
                  </a:cubicBezTo>
                  <a:cubicBezTo>
                    <a:pt x="1369" y="144"/>
                    <a:pt x="1357" y="168"/>
                    <a:pt x="1357" y="168"/>
                  </a:cubicBezTo>
                  <a:cubicBezTo>
                    <a:pt x="1357" y="179"/>
                    <a:pt x="1359" y="183"/>
                    <a:pt x="1360" y="183"/>
                  </a:cubicBezTo>
                  <a:lnTo>
                    <a:pt x="1360" y="183"/>
                  </a:lnTo>
                  <a:cubicBezTo>
                    <a:pt x="1357" y="189"/>
                    <a:pt x="1352" y="199"/>
                    <a:pt x="1345" y="215"/>
                  </a:cubicBezTo>
                  <a:cubicBezTo>
                    <a:pt x="1345" y="196"/>
                    <a:pt x="1345" y="187"/>
                    <a:pt x="1343" y="187"/>
                  </a:cubicBezTo>
                  <a:cubicBezTo>
                    <a:pt x="1342" y="187"/>
                    <a:pt x="1339" y="193"/>
                    <a:pt x="1334" y="203"/>
                  </a:cubicBezTo>
                  <a:cubicBezTo>
                    <a:pt x="1341" y="160"/>
                    <a:pt x="1290" y="134"/>
                    <a:pt x="1242" y="134"/>
                  </a:cubicBezTo>
                  <a:cubicBezTo>
                    <a:pt x="1211" y="134"/>
                    <a:pt x="1181" y="144"/>
                    <a:pt x="1167" y="168"/>
                  </a:cubicBezTo>
                  <a:cubicBezTo>
                    <a:pt x="1166" y="169"/>
                    <a:pt x="1164" y="169"/>
                    <a:pt x="1162" y="169"/>
                  </a:cubicBezTo>
                  <a:cubicBezTo>
                    <a:pt x="1145" y="169"/>
                    <a:pt x="1096" y="130"/>
                    <a:pt x="1094" y="130"/>
                  </a:cubicBezTo>
                  <a:lnTo>
                    <a:pt x="1094" y="130"/>
                  </a:lnTo>
                  <a:cubicBezTo>
                    <a:pt x="1094" y="130"/>
                    <a:pt x="1094" y="131"/>
                    <a:pt x="1095" y="132"/>
                  </a:cubicBezTo>
                  <a:cubicBezTo>
                    <a:pt x="1084" y="144"/>
                    <a:pt x="1084" y="156"/>
                    <a:pt x="1084" y="168"/>
                  </a:cubicBezTo>
                  <a:cubicBezTo>
                    <a:pt x="1072" y="156"/>
                    <a:pt x="1072" y="144"/>
                    <a:pt x="1072" y="144"/>
                  </a:cubicBezTo>
                  <a:cubicBezTo>
                    <a:pt x="1060" y="156"/>
                    <a:pt x="1048" y="168"/>
                    <a:pt x="1048" y="191"/>
                  </a:cubicBezTo>
                  <a:cubicBezTo>
                    <a:pt x="1048" y="193"/>
                    <a:pt x="1048" y="193"/>
                    <a:pt x="1047" y="193"/>
                  </a:cubicBezTo>
                  <a:cubicBezTo>
                    <a:pt x="1045" y="193"/>
                    <a:pt x="1036" y="156"/>
                    <a:pt x="1036" y="156"/>
                  </a:cubicBezTo>
                  <a:cubicBezTo>
                    <a:pt x="1036" y="168"/>
                    <a:pt x="1024" y="180"/>
                    <a:pt x="1024" y="191"/>
                  </a:cubicBezTo>
                  <a:cubicBezTo>
                    <a:pt x="1018" y="160"/>
                    <a:pt x="1018" y="145"/>
                    <a:pt x="1016" y="145"/>
                  </a:cubicBezTo>
                  <a:cubicBezTo>
                    <a:pt x="1015" y="145"/>
                    <a:pt x="1012" y="157"/>
                    <a:pt x="1001" y="178"/>
                  </a:cubicBezTo>
                  <a:lnTo>
                    <a:pt x="1001" y="178"/>
                  </a:lnTo>
                  <a:cubicBezTo>
                    <a:pt x="989" y="168"/>
                    <a:pt x="940" y="135"/>
                    <a:pt x="928" y="135"/>
                  </a:cubicBezTo>
                  <a:cubicBezTo>
                    <a:pt x="928" y="135"/>
                    <a:pt x="928" y="135"/>
                    <a:pt x="927" y="135"/>
                  </a:cubicBezTo>
                  <a:lnTo>
                    <a:pt x="927" y="135"/>
                  </a:lnTo>
                  <a:cubicBezTo>
                    <a:pt x="927" y="135"/>
                    <a:pt x="927" y="135"/>
                    <a:pt x="927" y="135"/>
                  </a:cubicBezTo>
                  <a:cubicBezTo>
                    <a:pt x="926" y="135"/>
                    <a:pt x="923" y="138"/>
                    <a:pt x="917" y="144"/>
                  </a:cubicBezTo>
                  <a:cubicBezTo>
                    <a:pt x="917" y="144"/>
                    <a:pt x="917" y="113"/>
                    <a:pt x="912" y="113"/>
                  </a:cubicBezTo>
                  <a:cubicBezTo>
                    <a:pt x="911" y="113"/>
                    <a:pt x="908" y="118"/>
                    <a:pt x="905" y="132"/>
                  </a:cubicBezTo>
                  <a:cubicBezTo>
                    <a:pt x="905" y="96"/>
                    <a:pt x="893" y="108"/>
                    <a:pt x="905" y="84"/>
                  </a:cubicBezTo>
                  <a:lnTo>
                    <a:pt x="905" y="84"/>
                  </a:lnTo>
                  <a:cubicBezTo>
                    <a:pt x="893" y="84"/>
                    <a:pt x="869" y="168"/>
                    <a:pt x="869" y="168"/>
                  </a:cubicBezTo>
                  <a:cubicBezTo>
                    <a:pt x="869" y="146"/>
                    <a:pt x="865" y="138"/>
                    <a:pt x="858" y="138"/>
                  </a:cubicBezTo>
                  <a:cubicBezTo>
                    <a:pt x="846" y="138"/>
                    <a:pt x="826" y="169"/>
                    <a:pt x="822" y="169"/>
                  </a:cubicBezTo>
                  <a:cubicBezTo>
                    <a:pt x="822" y="169"/>
                    <a:pt x="822" y="168"/>
                    <a:pt x="822" y="168"/>
                  </a:cubicBezTo>
                  <a:cubicBezTo>
                    <a:pt x="810" y="168"/>
                    <a:pt x="798" y="156"/>
                    <a:pt x="798" y="144"/>
                  </a:cubicBezTo>
                  <a:cubicBezTo>
                    <a:pt x="798" y="156"/>
                    <a:pt x="786" y="168"/>
                    <a:pt x="786" y="180"/>
                  </a:cubicBezTo>
                  <a:cubicBezTo>
                    <a:pt x="781" y="171"/>
                    <a:pt x="778" y="165"/>
                    <a:pt x="776" y="161"/>
                  </a:cubicBezTo>
                  <a:lnTo>
                    <a:pt x="776" y="161"/>
                  </a:lnTo>
                  <a:cubicBezTo>
                    <a:pt x="780" y="138"/>
                    <a:pt x="751" y="106"/>
                    <a:pt x="762" y="84"/>
                  </a:cubicBezTo>
                  <a:cubicBezTo>
                    <a:pt x="750" y="84"/>
                    <a:pt x="750" y="96"/>
                    <a:pt x="750" y="108"/>
                  </a:cubicBezTo>
                  <a:cubicBezTo>
                    <a:pt x="750" y="79"/>
                    <a:pt x="747" y="69"/>
                    <a:pt x="743" y="69"/>
                  </a:cubicBezTo>
                  <a:cubicBezTo>
                    <a:pt x="735" y="69"/>
                    <a:pt x="722" y="104"/>
                    <a:pt x="714" y="120"/>
                  </a:cubicBezTo>
                  <a:cubicBezTo>
                    <a:pt x="714" y="121"/>
                    <a:pt x="713" y="121"/>
                    <a:pt x="712" y="121"/>
                  </a:cubicBezTo>
                  <a:cubicBezTo>
                    <a:pt x="705" y="121"/>
                    <a:pt x="698" y="94"/>
                    <a:pt x="688" y="94"/>
                  </a:cubicBezTo>
                  <a:cubicBezTo>
                    <a:pt x="682" y="94"/>
                    <a:pt x="675" y="103"/>
                    <a:pt x="667" y="132"/>
                  </a:cubicBezTo>
                  <a:cubicBezTo>
                    <a:pt x="667" y="117"/>
                    <a:pt x="647" y="97"/>
                    <a:pt x="630" y="97"/>
                  </a:cubicBezTo>
                  <a:cubicBezTo>
                    <a:pt x="620" y="97"/>
                    <a:pt x="612" y="103"/>
                    <a:pt x="607" y="120"/>
                  </a:cubicBezTo>
                  <a:cubicBezTo>
                    <a:pt x="600" y="106"/>
                    <a:pt x="597" y="93"/>
                    <a:pt x="592" y="93"/>
                  </a:cubicBezTo>
                  <a:cubicBezTo>
                    <a:pt x="587" y="93"/>
                    <a:pt x="582" y="100"/>
                    <a:pt x="572" y="120"/>
                  </a:cubicBezTo>
                  <a:cubicBezTo>
                    <a:pt x="560" y="96"/>
                    <a:pt x="548" y="60"/>
                    <a:pt x="512" y="49"/>
                  </a:cubicBezTo>
                  <a:cubicBezTo>
                    <a:pt x="504" y="49"/>
                    <a:pt x="490" y="92"/>
                    <a:pt x="483" y="124"/>
                  </a:cubicBezTo>
                  <a:lnTo>
                    <a:pt x="483" y="124"/>
                  </a:lnTo>
                  <a:cubicBezTo>
                    <a:pt x="464" y="91"/>
                    <a:pt x="401" y="49"/>
                    <a:pt x="393" y="49"/>
                  </a:cubicBezTo>
                  <a:cubicBezTo>
                    <a:pt x="393" y="60"/>
                    <a:pt x="393" y="72"/>
                    <a:pt x="393" y="84"/>
                  </a:cubicBezTo>
                  <a:cubicBezTo>
                    <a:pt x="369" y="84"/>
                    <a:pt x="369" y="72"/>
                    <a:pt x="381" y="60"/>
                  </a:cubicBezTo>
                  <a:cubicBezTo>
                    <a:pt x="369" y="60"/>
                    <a:pt x="369" y="60"/>
                    <a:pt x="369" y="84"/>
                  </a:cubicBezTo>
                  <a:lnTo>
                    <a:pt x="369" y="84"/>
                  </a:lnTo>
                  <a:cubicBezTo>
                    <a:pt x="369" y="60"/>
                    <a:pt x="369" y="49"/>
                    <a:pt x="381" y="37"/>
                  </a:cubicBezTo>
                  <a:lnTo>
                    <a:pt x="381" y="37"/>
                  </a:lnTo>
                  <a:cubicBezTo>
                    <a:pt x="381" y="37"/>
                    <a:pt x="357" y="52"/>
                    <a:pt x="355" y="65"/>
                  </a:cubicBezTo>
                  <a:lnTo>
                    <a:pt x="355" y="65"/>
                  </a:lnTo>
                  <a:cubicBezTo>
                    <a:pt x="349" y="38"/>
                    <a:pt x="367" y="48"/>
                    <a:pt x="345" y="37"/>
                  </a:cubicBezTo>
                  <a:cubicBezTo>
                    <a:pt x="345" y="49"/>
                    <a:pt x="333" y="96"/>
                    <a:pt x="333" y="96"/>
                  </a:cubicBezTo>
                  <a:cubicBezTo>
                    <a:pt x="333" y="69"/>
                    <a:pt x="323" y="60"/>
                    <a:pt x="310" y="60"/>
                  </a:cubicBezTo>
                  <a:cubicBezTo>
                    <a:pt x="293" y="60"/>
                    <a:pt x="271" y="77"/>
                    <a:pt x="262" y="91"/>
                  </a:cubicBezTo>
                  <a:lnTo>
                    <a:pt x="262" y="91"/>
                  </a:lnTo>
                  <a:cubicBezTo>
                    <a:pt x="261" y="70"/>
                    <a:pt x="259" y="43"/>
                    <a:pt x="250" y="25"/>
                  </a:cubicBezTo>
                  <a:cubicBezTo>
                    <a:pt x="238" y="49"/>
                    <a:pt x="238" y="60"/>
                    <a:pt x="226" y="72"/>
                  </a:cubicBezTo>
                  <a:cubicBezTo>
                    <a:pt x="218" y="64"/>
                    <a:pt x="210" y="29"/>
                    <a:pt x="198" y="29"/>
                  </a:cubicBezTo>
                  <a:cubicBezTo>
                    <a:pt x="193" y="29"/>
                    <a:pt x="186" y="37"/>
                    <a:pt x="179" y="60"/>
                  </a:cubicBezTo>
                  <a:cubicBezTo>
                    <a:pt x="167" y="49"/>
                    <a:pt x="167" y="25"/>
                    <a:pt x="167" y="13"/>
                  </a:cubicBezTo>
                  <a:cubicBezTo>
                    <a:pt x="155" y="37"/>
                    <a:pt x="167" y="37"/>
                    <a:pt x="155" y="49"/>
                  </a:cubicBezTo>
                  <a:cubicBezTo>
                    <a:pt x="144" y="34"/>
                    <a:pt x="133" y="31"/>
                    <a:pt x="121" y="31"/>
                  </a:cubicBezTo>
                  <a:cubicBezTo>
                    <a:pt x="108" y="31"/>
                    <a:pt x="96" y="35"/>
                    <a:pt x="84" y="35"/>
                  </a:cubicBezTo>
                  <a:cubicBezTo>
                    <a:pt x="70" y="35"/>
                    <a:pt x="57" y="29"/>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4" name="Google Shape;3754;p9"/>
            <p:cNvSpPr/>
            <p:nvPr/>
          </p:nvSpPr>
          <p:spPr>
            <a:xfrm>
              <a:off x="4867850" y="2682600"/>
              <a:ext cx="325" cy="325"/>
            </a:xfrm>
            <a:custGeom>
              <a:rect b="b" l="l" r="r" t="t"/>
              <a:pathLst>
                <a:path extrusionOk="0" h="13" w="13">
                  <a:moveTo>
                    <a:pt x="13" y="1"/>
                  </a:moveTo>
                  <a:cubicBezTo>
                    <a:pt x="13" y="1"/>
                    <a:pt x="1"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5" name="Google Shape;3755;p9"/>
            <p:cNvSpPr/>
            <p:nvPr/>
          </p:nvSpPr>
          <p:spPr>
            <a:xfrm>
              <a:off x="4889000" y="2678975"/>
              <a:ext cx="150" cy="375"/>
            </a:xfrm>
            <a:custGeom>
              <a:rect b="b" l="l" r="r" t="t"/>
              <a:pathLst>
                <a:path extrusionOk="0" h="15" w="6">
                  <a:moveTo>
                    <a:pt x="5" y="1"/>
                  </a:moveTo>
                  <a:cubicBezTo>
                    <a:pt x="4" y="1"/>
                    <a:pt x="0" y="8"/>
                    <a:pt x="0" y="15"/>
                  </a:cubicBezTo>
                  <a:cubicBezTo>
                    <a:pt x="5" y="5"/>
                    <a:pt x="6"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9"/>
            <p:cNvSpPr/>
            <p:nvPr/>
          </p:nvSpPr>
          <p:spPr>
            <a:xfrm>
              <a:off x="4889875" y="2682250"/>
              <a:ext cx="175" cy="375"/>
            </a:xfrm>
            <a:custGeom>
              <a:rect b="b" l="l" r="r" t="t"/>
              <a:pathLst>
                <a:path extrusionOk="0" h="15" w="7">
                  <a:moveTo>
                    <a:pt x="6" y="1"/>
                  </a:moveTo>
                  <a:cubicBezTo>
                    <a:pt x="5" y="1"/>
                    <a:pt x="1" y="8"/>
                    <a:pt x="1" y="15"/>
                  </a:cubicBezTo>
                  <a:cubicBezTo>
                    <a:pt x="6" y="5"/>
                    <a:pt x="7"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7" name="Google Shape;3757;p9"/>
            <p:cNvSpPr/>
            <p:nvPr/>
          </p:nvSpPr>
          <p:spPr>
            <a:xfrm>
              <a:off x="4889000" y="2680550"/>
              <a:ext cx="350" cy="550"/>
            </a:xfrm>
            <a:custGeom>
              <a:rect b="b" l="l" r="r" t="t"/>
              <a:pathLst>
                <a:path extrusionOk="0" h="22" w="14">
                  <a:moveTo>
                    <a:pt x="10" y="1"/>
                  </a:moveTo>
                  <a:lnTo>
                    <a:pt x="10" y="1"/>
                  </a:lnTo>
                  <a:cubicBezTo>
                    <a:pt x="8" y="1"/>
                    <a:pt x="5" y="4"/>
                    <a:pt x="0" y="11"/>
                  </a:cubicBezTo>
                  <a:cubicBezTo>
                    <a:pt x="0" y="19"/>
                    <a:pt x="1" y="21"/>
                    <a:pt x="3" y="21"/>
                  </a:cubicBezTo>
                  <a:cubicBezTo>
                    <a:pt x="7" y="21"/>
                    <a:pt x="14"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8" name="Google Shape;3758;p9"/>
            <p:cNvSpPr/>
            <p:nvPr/>
          </p:nvSpPr>
          <p:spPr>
            <a:xfrm>
              <a:off x="4889300" y="2680825"/>
              <a:ext cx="25" cy="325"/>
            </a:xfrm>
            <a:custGeom>
              <a:rect b="b" l="l" r="r" t="t"/>
              <a:pathLst>
                <a:path extrusionOk="0" h="13" w="1">
                  <a:moveTo>
                    <a:pt x="0" y="12"/>
                  </a:moveTo>
                  <a:cubicBezTo>
                    <a:pt x="0" y="12"/>
                    <a:pt x="0" y="12"/>
                    <a:pt x="0" y="12"/>
                  </a:cubicBez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9"/>
            <p:cNvSpPr/>
            <p:nvPr/>
          </p:nvSpPr>
          <p:spPr>
            <a:xfrm>
              <a:off x="4887950" y="2678850"/>
              <a:ext cx="475" cy="575"/>
            </a:xfrm>
            <a:custGeom>
              <a:rect b="b" l="l" r="r" t="t"/>
              <a:pathLst>
                <a:path extrusionOk="0" h="23" w="19">
                  <a:moveTo>
                    <a:pt x="16" y="1"/>
                  </a:moveTo>
                  <a:cubicBezTo>
                    <a:pt x="11" y="1"/>
                    <a:pt x="1" y="22"/>
                    <a:pt x="4" y="22"/>
                  </a:cubicBezTo>
                  <a:cubicBezTo>
                    <a:pt x="4" y="22"/>
                    <a:pt x="5" y="21"/>
                    <a:pt x="6" y="20"/>
                  </a:cubicBezTo>
                  <a:cubicBezTo>
                    <a:pt x="6" y="21"/>
                    <a:pt x="7" y="22"/>
                    <a:pt x="7" y="22"/>
                  </a:cubicBezTo>
                  <a:cubicBezTo>
                    <a:pt x="9" y="22"/>
                    <a:pt x="16" y="5"/>
                    <a:pt x="18" y="5"/>
                  </a:cubicBezTo>
                  <a:cubicBezTo>
                    <a:pt x="18" y="5"/>
                    <a:pt x="18" y="6"/>
                    <a:pt x="18" y="8"/>
                  </a:cubicBezTo>
                  <a:lnTo>
                    <a:pt x="18" y="8"/>
                  </a:lnTo>
                  <a:cubicBezTo>
                    <a:pt x="18" y="3"/>
                    <a:pt x="17"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0" name="Google Shape;3760;p9"/>
            <p:cNvSpPr/>
            <p:nvPr/>
          </p:nvSpPr>
          <p:spPr>
            <a:xfrm>
              <a:off x="4889000" y="2681125"/>
              <a:ext cx="25" cy="1200"/>
            </a:xfrm>
            <a:custGeom>
              <a:rect b="b" l="l" r="r" t="t"/>
              <a:pathLst>
                <a:path extrusionOk="0" h="48" w="1">
                  <a:moveTo>
                    <a:pt x="0" y="48"/>
                  </a:moveTo>
                  <a:cubicBezTo>
                    <a:pt x="0" y="0"/>
                    <a:pt x="0" y="36"/>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1" name="Google Shape;3761;p9"/>
            <p:cNvSpPr/>
            <p:nvPr/>
          </p:nvSpPr>
          <p:spPr>
            <a:xfrm>
              <a:off x="4888400" y="2681700"/>
              <a:ext cx="25" cy="325"/>
            </a:xfrm>
            <a:custGeom>
              <a:rect b="b" l="l" r="r" t="t"/>
              <a:pathLst>
                <a:path extrusionOk="0" h="13" w="1">
                  <a:moveTo>
                    <a:pt x="0" y="13"/>
                  </a:moveTo>
                  <a:cubicBezTo>
                    <a:pt x="0" y="1"/>
                    <a:pt x="0" y="1"/>
                    <a:pt x="0" y="13"/>
                  </a:cubicBezTo>
                  <a:cubicBezTo>
                    <a:pt x="0" y="13"/>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9"/>
            <p:cNvSpPr/>
            <p:nvPr/>
          </p:nvSpPr>
          <p:spPr>
            <a:xfrm>
              <a:off x="4888400" y="2682000"/>
              <a:ext cx="325" cy="325"/>
            </a:xfrm>
            <a:custGeom>
              <a:rect b="b" l="l" r="r" t="t"/>
              <a:pathLst>
                <a:path extrusionOk="0" h="13" w="13">
                  <a:moveTo>
                    <a:pt x="12" y="13"/>
                  </a:moveTo>
                  <a:cubicBezTo>
                    <a:pt x="12" y="13"/>
                    <a:pt x="0" y="1"/>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3" name="Google Shape;3763;p9"/>
            <p:cNvSpPr/>
            <p:nvPr/>
          </p:nvSpPr>
          <p:spPr>
            <a:xfrm>
              <a:off x="4886325" y="2681400"/>
              <a:ext cx="0" cy="625"/>
            </a:xfrm>
            <a:custGeom>
              <a:rect b="b" l="l" r="r" t="t"/>
              <a:pathLst>
                <a:path extrusionOk="0" h="25" w="120000">
                  <a:moveTo>
                    <a:pt x="0" y="1"/>
                  </a:moveTo>
                  <a:cubicBezTo>
                    <a:pt x="0" y="13"/>
                    <a:pt x="0" y="25"/>
                    <a:pt x="0" y="1"/>
                  </a:cubicBezTo>
                  <a:cubicBezTo>
                    <a:pt x="0" y="1"/>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9"/>
            <p:cNvSpPr/>
            <p:nvPr/>
          </p:nvSpPr>
          <p:spPr>
            <a:xfrm>
              <a:off x="4886325" y="2682000"/>
              <a:ext cx="900" cy="1825"/>
            </a:xfrm>
            <a:custGeom>
              <a:rect b="b" l="l" r="r" t="t"/>
              <a:pathLst>
                <a:path extrusionOk="0" h="73" w="36">
                  <a:moveTo>
                    <a:pt x="24" y="48"/>
                  </a:moveTo>
                  <a:cubicBezTo>
                    <a:pt x="0" y="1"/>
                    <a:pt x="36" y="72"/>
                    <a:pt x="24" y="48"/>
                  </a:cubicBezTo>
                  <a:cubicBezTo>
                    <a:pt x="12" y="37"/>
                    <a:pt x="24" y="48"/>
                    <a:pt x="24"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9"/>
            <p:cNvSpPr/>
            <p:nvPr/>
          </p:nvSpPr>
          <p:spPr>
            <a:xfrm>
              <a:off x="4886025" y="2683200"/>
              <a:ext cx="300" cy="625"/>
            </a:xfrm>
            <a:custGeom>
              <a:rect b="b" l="l" r="r" t="t"/>
              <a:pathLst>
                <a:path extrusionOk="0" h="25" w="12">
                  <a:moveTo>
                    <a:pt x="12" y="0"/>
                  </a:moveTo>
                  <a:cubicBezTo>
                    <a:pt x="12" y="12"/>
                    <a:pt x="0" y="24"/>
                    <a:pt x="0" y="24"/>
                  </a:cubicBezTo>
                  <a:cubicBezTo>
                    <a:pt x="12" y="12"/>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6" name="Google Shape;3766;p9"/>
            <p:cNvSpPr/>
            <p:nvPr/>
          </p:nvSpPr>
          <p:spPr>
            <a:xfrm>
              <a:off x="4883625" y="2681000"/>
              <a:ext cx="275" cy="1025"/>
            </a:xfrm>
            <a:custGeom>
              <a:rect b="b" l="l" r="r" t="t"/>
              <a:pathLst>
                <a:path extrusionOk="0" h="41" w="11">
                  <a:moveTo>
                    <a:pt x="10" y="0"/>
                  </a:moveTo>
                  <a:cubicBezTo>
                    <a:pt x="9" y="0"/>
                    <a:pt x="6" y="13"/>
                    <a:pt x="1" y="41"/>
                  </a:cubicBezTo>
                  <a:cubicBezTo>
                    <a:pt x="7" y="16"/>
                    <a:pt x="10"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7" name="Google Shape;3767;p9"/>
            <p:cNvSpPr/>
            <p:nvPr/>
          </p:nvSpPr>
          <p:spPr>
            <a:xfrm>
              <a:off x="4881100" y="2683875"/>
              <a:ext cx="175" cy="250"/>
            </a:xfrm>
            <a:custGeom>
              <a:rect b="b" l="l" r="r" t="t"/>
              <a:pathLst>
                <a:path extrusionOk="0" h="10" w="7">
                  <a:moveTo>
                    <a:pt x="2" y="0"/>
                  </a:moveTo>
                  <a:lnTo>
                    <a:pt x="2" y="0"/>
                  </a:lnTo>
                  <a:cubicBezTo>
                    <a:pt x="1" y="0"/>
                    <a:pt x="1" y="3"/>
                    <a:pt x="7" y="9"/>
                  </a:cubicBezTo>
                  <a:cubicBezTo>
                    <a:pt x="7" y="3"/>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9"/>
            <p:cNvSpPr/>
            <p:nvPr/>
          </p:nvSpPr>
          <p:spPr>
            <a:xfrm>
              <a:off x="4855050" y="2674575"/>
              <a:ext cx="25" cy="900"/>
            </a:xfrm>
            <a:custGeom>
              <a:rect b="b" l="l" r="r" t="t"/>
              <a:pathLst>
                <a:path extrusionOk="0" h="36" w="1">
                  <a:moveTo>
                    <a:pt x="1" y="0"/>
                  </a:moveTo>
                  <a:cubicBezTo>
                    <a:pt x="1" y="36"/>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9"/>
            <p:cNvSpPr/>
            <p:nvPr/>
          </p:nvSpPr>
          <p:spPr>
            <a:xfrm>
              <a:off x="4854750" y="2674875"/>
              <a:ext cx="25" cy="900"/>
            </a:xfrm>
            <a:custGeom>
              <a:rect b="b" l="l" r="r" t="t"/>
              <a:pathLst>
                <a:path extrusionOk="0" h="36" w="1">
                  <a:moveTo>
                    <a:pt x="1" y="0"/>
                  </a:moveTo>
                  <a:cubicBezTo>
                    <a:pt x="1" y="36"/>
                    <a:pt x="1" y="3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9"/>
            <p:cNvSpPr/>
            <p:nvPr/>
          </p:nvSpPr>
          <p:spPr>
            <a:xfrm>
              <a:off x="4872625" y="2683500"/>
              <a:ext cx="25" cy="625"/>
            </a:xfrm>
            <a:custGeom>
              <a:rect b="b" l="l" r="r" t="t"/>
              <a:pathLst>
                <a:path extrusionOk="0" h="25" w="1">
                  <a:moveTo>
                    <a:pt x="0" y="24"/>
                  </a:moveTo>
                  <a:cubicBezTo>
                    <a:pt x="0" y="0"/>
                    <a:pt x="0" y="24"/>
                    <a:pt x="0" y="24"/>
                  </a:cubicBezTo>
                  <a:cubicBezTo>
                    <a:pt x="0" y="12"/>
                    <a:pt x="0" y="24"/>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9"/>
            <p:cNvSpPr/>
            <p:nvPr/>
          </p:nvSpPr>
          <p:spPr>
            <a:xfrm>
              <a:off x="4870825" y="2681700"/>
              <a:ext cx="25" cy="1525"/>
            </a:xfrm>
            <a:custGeom>
              <a:rect b="b" l="l" r="r" t="t"/>
              <a:pathLst>
                <a:path extrusionOk="0" h="61" w="1">
                  <a:moveTo>
                    <a:pt x="1" y="60"/>
                  </a:moveTo>
                  <a:cubicBezTo>
                    <a:pt x="1" y="60"/>
                    <a:pt x="1" y="1"/>
                    <a:pt x="1"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9"/>
            <p:cNvSpPr/>
            <p:nvPr/>
          </p:nvSpPr>
          <p:spPr>
            <a:xfrm>
              <a:off x="4869050" y="2683675"/>
              <a:ext cx="325" cy="450"/>
            </a:xfrm>
            <a:custGeom>
              <a:rect b="b" l="l" r="r" t="t"/>
              <a:pathLst>
                <a:path extrusionOk="0" h="18" w="13">
                  <a:moveTo>
                    <a:pt x="1" y="1"/>
                  </a:moveTo>
                  <a:cubicBezTo>
                    <a:pt x="0" y="1"/>
                    <a:pt x="0" y="4"/>
                    <a:pt x="0" y="17"/>
                  </a:cubicBezTo>
                  <a:cubicBezTo>
                    <a:pt x="0" y="17"/>
                    <a:pt x="0" y="10"/>
                    <a:pt x="5" y="7"/>
                  </a:cubicBezTo>
                  <a:lnTo>
                    <a:pt x="5" y="7"/>
                  </a:lnTo>
                  <a:cubicBezTo>
                    <a:pt x="6" y="8"/>
                    <a:pt x="7" y="8"/>
                    <a:pt x="8" y="8"/>
                  </a:cubicBezTo>
                  <a:cubicBezTo>
                    <a:pt x="9" y="8"/>
                    <a:pt x="11" y="7"/>
                    <a:pt x="12" y="5"/>
                  </a:cubicBezTo>
                  <a:cubicBezTo>
                    <a:pt x="9" y="5"/>
                    <a:pt x="7" y="6"/>
                    <a:pt x="5" y="7"/>
                  </a:cubicBezTo>
                  <a:lnTo>
                    <a:pt x="5" y="7"/>
                  </a:lnTo>
                  <a:cubicBezTo>
                    <a:pt x="3" y="5"/>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73" name="Google Shape;3773;p9"/>
          <p:cNvGrpSpPr/>
          <p:nvPr/>
        </p:nvGrpSpPr>
        <p:grpSpPr>
          <a:xfrm>
            <a:off x="6295997" y="1531255"/>
            <a:ext cx="673631" cy="907595"/>
            <a:chOff x="4944050" y="3392075"/>
            <a:chExt cx="286375" cy="476150"/>
          </a:xfrm>
        </p:grpSpPr>
        <p:sp>
          <p:nvSpPr>
            <p:cNvPr id="3774" name="Google Shape;3774;p9"/>
            <p:cNvSpPr/>
            <p:nvPr/>
          </p:nvSpPr>
          <p:spPr>
            <a:xfrm>
              <a:off x="5018175" y="3622900"/>
              <a:ext cx="3000" cy="2400"/>
            </a:xfrm>
            <a:custGeom>
              <a:rect b="b" l="l" r="r" t="t"/>
              <a:pathLst>
                <a:path extrusionOk="0" h="96" w="120">
                  <a:moveTo>
                    <a:pt x="60" y="0"/>
                  </a:moveTo>
                  <a:cubicBezTo>
                    <a:pt x="0" y="36"/>
                    <a:pt x="0" y="60"/>
                    <a:pt x="60" y="96"/>
                  </a:cubicBezTo>
                  <a:cubicBezTo>
                    <a:pt x="120" y="60"/>
                    <a:pt x="120" y="24"/>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9"/>
            <p:cNvSpPr/>
            <p:nvPr/>
          </p:nvSpPr>
          <p:spPr>
            <a:xfrm>
              <a:off x="4944050" y="3392075"/>
              <a:ext cx="109875" cy="453350"/>
            </a:xfrm>
            <a:custGeom>
              <a:rect b="b" l="l" r="r" t="t"/>
              <a:pathLst>
                <a:path extrusionOk="0" h="18134" w="4395">
                  <a:moveTo>
                    <a:pt x="116" y="16205"/>
                  </a:moveTo>
                  <a:cubicBezTo>
                    <a:pt x="119" y="16205"/>
                    <a:pt x="116" y="16210"/>
                    <a:pt x="108" y="16210"/>
                  </a:cubicBezTo>
                  <a:cubicBezTo>
                    <a:pt x="112" y="16206"/>
                    <a:pt x="115" y="16205"/>
                    <a:pt x="116" y="16205"/>
                  </a:cubicBezTo>
                  <a:close/>
                  <a:moveTo>
                    <a:pt x="465" y="5185"/>
                  </a:moveTo>
                  <a:cubicBezTo>
                    <a:pt x="834" y="5209"/>
                    <a:pt x="1203" y="5233"/>
                    <a:pt x="1572" y="5233"/>
                  </a:cubicBezTo>
                  <a:cubicBezTo>
                    <a:pt x="2299" y="5233"/>
                    <a:pt x="3025" y="5233"/>
                    <a:pt x="3739" y="5197"/>
                  </a:cubicBezTo>
                  <a:lnTo>
                    <a:pt x="3739" y="5197"/>
                  </a:lnTo>
                  <a:cubicBezTo>
                    <a:pt x="3704" y="5542"/>
                    <a:pt x="3739" y="5864"/>
                    <a:pt x="3763" y="6209"/>
                  </a:cubicBezTo>
                  <a:cubicBezTo>
                    <a:pt x="3799" y="6483"/>
                    <a:pt x="3704" y="6709"/>
                    <a:pt x="3704" y="6995"/>
                  </a:cubicBezTo>
                  <a:cubicBezTo>
                    <a:pt x="3704" y="7316"/>
                    <a:pt x="3668" y="7650"/>
                    <a:pt x="3680" y="7983"/>
                  </a:cubicBezTo>
                  <a:cubicBezTo>
                    <a:pt x="3668" y="8150"/>
                    <a:pt x="3751" y="8269"/>
                    <a:pt x="3727" y="8436"/>
                  </a:cubicBezTo>
                  <a:cubicBezTo>
                    <a:pt x="3680" y="8650"/>
                    <a:pt x="3727" y="8936"/>
                    <a:pt x="3763" y="9174"/>
                  </a:cubicBezTo>
                  <a:cubicBezTo>
                    <a:pt x="3811" y="9567"/>
                    <a:pt x="3716" y="9983"/>
                    <a:pt x="3727" y="10341"/>
                  </a:cubicBezTo>
                  <a:cubicBezTo>
                    <a:pt x="3716" y="10603"/>
                    <a:pt x="3823" y="10757"/>
                    <a:pt x="3811" y="11043"/>
                  </a:cubicBezTo>
                  <a:cubicBezTo>
                    <a:pt x="3811" y="11174"/>
                    <a:pt x="3763" y="11412"/>
                    <a:pt x="3858" y="11543"/>
                  </a:cubicBezTo>
                  <a:cubicBezTo>
                    <a:pt x="3847" y="11674"/>
                    <a:pt x="3847" y="11793"/>
                    <a:pt x="3847" y="11888"/>
                  </a:cubicBezTo>
                  <a:cubicBezTo>
                    <a:pt x="3823" y="11984"/>
                    <a:pt x="3942" y="12067"/>
                    <a:pt x="3858" y="12222"/>
                  </a:cubicBezTo>
                  <a:cubicBezTo>
                    <a:pt x="3858" y="12496"/>
                    <a:pt x="3882" y="12865"/>
                    <a:pt x="3882" y="13174"/>
                  </a:cubicBezTo>
                  <a:cubicBezTo>
                    <a:pt x="3882" y="13532"/>
                    <a:pt x="3847" y="17461"/>
                    <a:pt x="3930" y="17472"/>
                  </a:cubicBezTo>
                  <a:cubicBezTo>
                    <a:pt x="3978" y="17532"/>
                    <a:pt x="3930" y="17603"/>
                    <a:pt x="3930" y="17663"/>
                  </a:cubicBezTo>
                  <a:cubicBezTo>
                    <a:pt x="3930" y="17789"/>
                    <a:pt x="3872" y="17822"/>
                    <a:pt x="3795" y="17822"/>
                  </a:cubicBezTo>
                  <a:cubicBezTo>
                    <a:pt x="3708" y="17822"/>
                    <a:pt x="3597" y="17780"/>
                    <a:pt x="3517" y="17780"/>
                  </a:cubicBezTo>
                  <a:cubicBezTo>
                    <a:pt x="3508" y="17780"/>
                    <a:pt x="3498" y="17781"/>
                    <a:pt x="3489" y="17782"/>
                  </a:cubicBezTo>
                  <a:cubicBezTo>
                    <a:pt x="3289" y="17823"/>
                    <a:pt x="3078" y="17837"/>
                    <a:pt x="2864" y="17837"/>
                  </a:cubicBezTo>
                  <a:cubicBezTo>
                    <a:pt x="2457" y="17837"/>
                    <a:pt x="2038" y="17786"/>
                    <a:pt x="1656" y="17770"/>
                  </a:cubicBezTo>
                  <a:cubicBezTo>
                    <a:pt x="1643" y="17769"/>
                    <a:pt x="1630" y="17769"/>
                    <a:pt x="1616" y="17769"/>
                  </a:cubicBezTo>
                  <a:cubicBezTo>
                    <a:pt x="1463" y="17769"/>
                    <a:pt x="1266" y="17815"/>
                    <a:pt x="1126" y="17815"/>
                  </a:cubicBezTo>
                  <a:cubicBezTo>
                    <a:pt x="1092" y="17815"/>
                    <a:pt x="1062" y="17812"/>
                    <a:pt x="1037" y="17806"/>
                  </a:cubicBezTo>
                  <a:cubicBezTo>
                    <a:pt x="975" y="17792"/>
                    <a:pt x="908" y="17787"/>
                    <a:pt x="838" y="17787"/>
                  </a:cubicBezTo>
                  <a:cubicBezTo>
                    <a:pt x="663" y="17787"/>
                    <a:pt x="469" y="17818"/>
                    <a:pt x="298" y="17818"/>
                  </a:cubicBezTo>
                  <a:cubicBezTo>
                    <a:pt x="298" y="17389"/>
                    <a:pt x="382" y="16913"/>
                    <a:pt x="382" y="16508"/>
                  </a:cubicBezTo>
                  <a:cubicBezTo>
                    <a:pt x="441" y="15639"/>
                    <a:pt x="322" y="14758"/>
                    <a:pt x="346" y="13889"/>
                  </a:cubicBezTo>
                  <a:cubicBezTo>
                    <a:pt x="382" y="12805"/>
                    <a:pt x="310" y="11710"/>
                    <a:pt x="322" y="10614"/>
                  </a:cubicBezTo>
                  <a:cubicBezTo>
                    <a:pt x="382" y="10495"/>
                    <a:pt x="334" y="10019"/>
                    <a:pt x="334" y="9864"/>
                  </a:cubicBezTo>
                  <a:cubicBezTo>
                    <a:pt x="334" y="9352"/>
                    <a:pt x="358" y="8829"/>
                    <a:pt x="358" y="8317"/>
                  </a:cubicBezTo>
                  <a:cubicBezTo>
                    <a:pt x="358" y="8067"/>
                    <a:pt x="346" y="7817"/>
                    <a:pt x="346" y="7566"/>
                  </a:cubicBezTo>
                  <a:cubicBezTo>
                    <a:pt x="418" y="7019"/>
                    <a:pt x="429" y="6269"/>
                    <a:pt x="322" y="5709"/>
                  </a:cubicBezTo>
                  <a:cubicBezTo>
                    <a:pt x="322" y="5590"/>
                    <a:pt x="334" y="5471"/>
                    <a:pt x="346" y="5340"/>
                  </a:cubicBezTo>
                  <a:cubicBezTo>
                    <a:pt x="358" y="5150"/>
                    <a:pt x="358" y="5245"/>
                    <a:pt x="465" y="5185"/>
                  </a:cubicBezTo>
                  <a:close/>
                  <a:moveTo>
                    <a:pt x="3464" y="17975"/>
                  </a:moveTo>
                  <a:cubicBezTo>
                    <a:pt x="3470" y="17975"/>
                    <a:pt x="3470" y="17996"/>
                    <a:pt x="3454" y="17996"/>
                  </a:cubicBezTo>
                  <a:cubicBezTo>
                    <a:pt x="3458" y="17980"/>
                    <a:pt x="3462" y="17975"/>
                    <a:pt x="3464" y="17975"/>
                  </a:cubicBezTo>
                  <a:close/>
                  <a:moveTo>
                    <a:pt x="2088" y="1"/>
                  </a:moveTo>
                  <a:cubicBezTo>
                    <a:pt x="1957" y="1"/>
                    <a:pt x="1725" y="149"/>
                    <a:pt x="1715" y="232"/>
                  </a:cubicBezTo>
                  <a:cubicBezTo>
                    <a:pt x="1632" y="244"/>
                    <a:pt x="1656" y="399"/>
                    <a:pt x="1656" y="458"/>
                  </a:cubicBezTo>
                  <a:cubicBezTo>
                    <a:pt x="1656" y="470"/>
                    <a:pt x="1712" y="697"/>
                    <a:pt x="1726" y="697"/>
                  </a:cubicBezTo>
                  <a:cubicBezTo>
                    <a:pt x="1727" y="697"/>
                    <a:pt x="1727" y="697"/>
                    <a:pt x="1727" y="697"/>
                  </a:cubicBezTo>
                  <a:lnTo>
                    <a:pt x="1727" y="697"/>
                  </a:lnTo>
                  <a:cubicBezTo>
                    <a:pt x="1656" y="792"/>
                    <a:pt x="1680" y="959"/>
                    <a:pt x="1680" y="1054"/>
                  </a:cubicBezTo>
                  <a:cubicBezTo>
                    <a:pt x="1703" y="1363"/>
                    <a:pt x="1311" y="1709"/>
                    <a:pt x="1275" y="2018"/>
                  </a:cubicBezTo>
                  <a:cubicBezTo>
                    <a:pt x="1239" y="2352"/>
                    <a:pt x="1037" y="2685"/>
                    <a:pt x="906" y="2995"/>
                  </a:cubicBezTo>
                  <a:cubicBezTo>
                    <a:pt x="691" y="3495"/>
                    <a:pt x="382" y="3971"/>
                    <a:pt x="203" y="4483"/>
                  </a:cubicBezTo>
                  <a:cubicBezTo>
                    <a:pt x="168" y="4614"/>
                    <a:pt x="13" y="4804"/>
                    <a:pt x="37" y="4911"/>
                  </a:cubicBezTo>
                  <a:cubicBezTo>
                    <a:pt x="41" y="4932"/>
                    <a:pt x="57" y="4941"/>
                    <a:pt x="80" y="4941"/>
                  </a:cubicBezTo>
                  <a:cubicBezTo>
                    <a:pt x="193" y="4941"/>
                    <a:pt x="481" y="4734"/>
                    <a:pt x="441" y="4626"/>
                  </a:cubicBezTo>
                  <a:cubicBezTo>
                    <a:pt x="441" y="4316"/>
                    <a:pt x="787" y="3995"/>
                    <a:pt x="882" y="3697"/>
                  </a:cubicBezTo>
                  <a:cubicBezTo>
                    <a:pt x="1013" y="3280"/>
                    <a:pt x="1215" y="2911"/>
                    <a:pt x="1358" y="2506"/>
                  </a:cubicBezTo>
                  <a:cubicBezTo>
                    <a:pt x="1382" y="2423"/>
                    <a:pt x="1656" y="1804"/>
                    <a:pt x="1715" y="1804"/>
                  </a:cubicBezTo>
                  <a:cubicBezTo>
                    <a:pt x="1680" y="1971"/>
                    <a:pt x="2025" y="1947"/>
                    <a:pt x="2108" y="1971"/>
                  </a:cubicBezTo>
                  <a:cubicBezTo>
                    <a:pt x="2157" y="1977"/>
                    <a:pt x="2189" y="1981"/>
                    <a:pt x="2214" y="1981"/>
                  </a:cubicBezTo>
                  <a:cubicBezTo>
                    <a:pt x="2273" y="1981"/>
                    <a:pt x="2286" y="1958"/>
                    <a:pt x="2370" y="1899"/>
                  </a:cubicBezTo>
                  <a:cubicBezTo>
                    <a:pt x="2584" y="2280"/>
                    <a:pt x="2608" y="2947"/>
                    <a:pt x="2989" y="3256"/>
                  </a:cubicBezTo>
                  <a:cubicBezTo>
                    <a:pt x="2989" y="3316"/>
                    <a:pt x="3180" y="3757"/>
                    <a:pt x="3216" y="3816"/>
                  </a:cubicBezTo>
                  <a:cubicBezTo>
                    <a:pt x="3335" y="4078"/>
                    <a:pt x="3418" y="4316"/>
                    <a:pt x="3513" y="4578"/>
                  </a:cubicBezTo>
                  <a:cubicBezTo>
                    <a:pt x="3575" y="4723"/>
                    <a:pt x="3656" y="4823"/>
                    <a:pt x="3487" y="4823"/>
                  </a:cubicBezTo>
                  <a:cubicBezTo>
                    <a:pt x="3462" y="4823"/>
                    <a:pt x="3431" y="4821"/>
                    <a:pt x="3394" y="4816"/>
                  </a:cubicBezTo>
                  <a:cubicBezTo>
                    <a:pt x="3227" y="4852"/>
                    <a:pt x="2811" y="4804"/>
                    <a:pt x="2668" y="4876"/>
                  </a:cubicBezTo>
                  <a:cubicBezTo>
                    <a:pt x="2662" y="4864"/>
                    <a:pt x="2580" y="4859"/>
                    <a:pt x="2459" y="4859"/>
                  </a:cubicBezTo>
                  <a:cubicBezTo>
                    <a:pt x="2142" y="4859"/>
                    <a:pt x="1551" y="4889"/>
                    <a:pt x="1309" y="4889"/>
                  </a:cubicBezTo>
                  <a:cubicBezTo>
                    <a:pt x="1281" y="4889"/>
                    <a:pt x="1257" y="4889"/>
                    <a:pt x="1239" y="4888"/>
                  </a:cubicBezTo>
                  <a:cubicBezTo>
                    <a:pt x="1182" y="4882"/>
                    <a:pt x="1122" y="4880"/>
                    <a:pt x="1060" y="4880"/>
                  </a:cubicBezTo>
                  <a:cubicBezTo>
                    <a:pt x="866" y="4880"/>
                    <a:pt x="658" y="4902"/>
                    <a:pt x="477" y="4911"/>
                  </a:cubicBezTo>
                  <a:cubicBezTo>
                    <a:pt x="156" y="4923"/>
                    <a:pt x="108" y="5030"/>
                    <a:pt x="108" y="5340"/>
                  </a:cubicBezTo>
                  <a:cubicBezTo>
                    <a:pt x="96" y="5804"/>
                    <a:pt x="96" y="6233"/>
                    <a:pt x="84" y="6674"/>
                  </a:cubicBezTo>
                  <a:cubicBezTo>
                    <a:pt x="84" y="6983"/>
                    <a:pt x="144" y="7209"/>
                    <a:pt x="96" y="7507"/>
                  </a:cubicBezTo>
                  <a:cubicBezTo>
                    <a:pt x="1" y="7626"/>
                    <a:pt x="60" y="8150"/>
                    <a:pt x="72" y="8305"/>
                  </a:cubicBezTo>
                  <a:cubicBezTo>
                    <a:pt x="84" y="8567"/>
                    <a:pt x="37" y="8840"/>
                    <a:pt x="60" y="9102"/>
                  </a:cubicBezTo>
                  <a:cubicBezTo>
                    <a:pt x="191" y="10531"/>
                    <a:pt x="48" y="12103"/>
                    <a:pt x="25" y="13508"/>
                  </a:cubicBezTo>
                  <a:cubicBezTo>
                    <a:pt x="13" y="13901"/>
                    <a:pt x="37" y="14413"/>
                    <a:pt x="48" y="14841"/>
                  </a:cubicBezTo>
                  <a:cubicBezTo>
                    <a:pt x="48" y="15008"/>
                    <a:pt x="37" y="16234"/>
                    <a:pt x="48" y="16234"/>
                  </a:cubicBezTo>
                  <a:cubicBezTo>
                    <a:pt x="1" y="16329"/>
                    <a:pt x="72" y="16591"/>
                    <a:pt x="48" y="16722"/>
                  </a:cubicBezTo>
                  <a:cubicBezTo>
                    <a:pt x="13" y="16996"/>
                    <a:pt x="37" y="17342"/>
                    <a:pt x="96" y="17615"/>
                  </a:cubicBezTo>
                  <a:cubicBezTo>
                    <a:pt x="120" y="17758"/>
                    <a:pt x="84" y="18068"/>
                    <a:pt x="239" y="18080"/>
                  </a:cubicBezTo>
                  <a:cubicBezTo>
                    <a:pt x="312" y="18089"/>
                    <a:pt x="376" y="18093"/>
                    <a:pt x="438" y="18093"/>
                  </a:cubicBezTo>
                  <a:cubicBezTo>
                    <a:pt x="540" y="18093"/>
                    <a:pt x="638" y="18082"/>
                    <a:pt x="763" y="18068"/>
                  </a:cubicBezTo>
                  <a:cubicBezTo>
                    <a:pt x="853" y="18060"/>
                    <a:pt x="944" y="18057"/>
                    <a:pt x="1035" y="18057"/>
                  </a:cubicBezTo>
                  <a:cubicBezTo>
                    <a:pt x="1282" y="18057"/>
                    <a:pt x="1529" y="18078"/>
                    <a:pt x="1777" y="18078"/>
                  </a:cubicBezTo>
                  <a:cubicBezTo>
                    <a:pt x="1868" y="18078"/>
                    <a:pt x="1958" y="18075"/>
                    <a:pt x="2049" y="18068"/>
                  </a:cubicBezTo>
                  <a:cubicBezTo>
                    <a:pt x="2243" y="18068"/>
                    <a:pt x="2617" y="18134"/>
                    <a:pt x="2899" y="18134"/>
                  </a:cubicBezTo>
                  <a:cubicBezTo>
                    <a:pt x="3014" y="18134"/>
                    <a:pt x="3114" y="18123"/>
                    <a:pt x="3180" y="18092"/>
                  </a:cubicBezTo>
                  <a:cubicBezTo>
                    <a:pt x="3307" y="18092"/>
                    <a:pt x="3485" y="18105"/>
                    <a:pt x="3654" y="18105"/>
                  </a:cubicBezTo>
                  <a:cubicBezTo>
                    <a:pt x="3801" y="18105"/>
                    <a:pt x="3943" y="18095"/>
                    <a:pt x="4037" y="18056"/>
                  </a:cubicBezTo>
                  <a:cubicBezTo>
                    <a:pt x="4394" y="17925"/>
                    <a:pt x="4132" y="17139"/>
                    <a:pt x="4108" y="16961"/>
                  </a:cubicBezTo>
                  <a:lnTo>
                    <a:pt x="4108" y="16961"/>
                  </a:lnTo>
                  <a:cubicBezTo>
                    <a:pt x="4116" y="16966"/>
                    <a:pt x="4124" y="16969"/>
                    <a:pt x="4131" y="16969"/>
                  </a:cubicBezTo>
                  <a:cubicBezTo>
                    <a:pt x="4237" y="16969"/>
                    <a:pt x="4213" y="16311"/>
                    <a:pt x="4180" y="16210"/>
                  </a:cubicBezTo>
                  <a:cubicBezTo>
                    <a:pt x="4275" y="16136"/>
                    <a:pt x="4211" y="15398"/>
                    <a:pt x="4129" y="15398"/>
                  </a:cubicBezTo>
                  <a:cubicBezTo>
                    <a:pt x="4118" y="15398"/>
                    <a:pt x="4107" y="15410"/>
                    <a:pt x="4097" y="15437"/>
                  </a:cubicBezTo>
                  <a:cubicBezTo>
                    <a:pt x="4085" y="15365"/>
                    <a:pt x="4085" y="15270"/>
                    <a:pt x="4085" y="15186"/>
                  </a:cubicBezTo>
                  <a:lnTo>
                    <a:pt x="4085" y="15186"/>
                  </a:lnTo>
                  <a:cubicBezTo>
                    <a:pt x="4094" y="15195"/>
                    <a:pt x="4103" y="15199"/>
                    <a:pt x="4111" y="15199"/>
                  </a:cubicBezTo>
                  <a:cubicBezTo>
                    <a:pt x="4193" y="15199"/>
                    <a:pt x="4198" y="14790"/>
                    <a:pt x="4144" y="14758"/>
                  </a:cubicBezTo>
                  <a:cubicBezTo>
                    <a:pt x="4168" y="14496"/>
                    <a:pt x="4108" y="14258"/>
                    <a:pt x="4132" y="13996"/>
                  </a:cubicBezTo>
                  <a:cubicBezTo>
                    <a:pt x="4144" y="13686"/>
                    <a:pt x="4144" y="13401"/>
                    <a:pt x="4144" y="13091"/>
                  </a:cubicBezTo>
                  <a:cubicBezTo>
                    <a:pt x="4246" y="13045"/>
                    <a:pt x="4147" y="12841"/>
                    <a:pt x="4092" y="12841"/>
                  </a:cubicBezTo>
                  <a:cubicBezTo>
                    <a:pt x="4076" y="12841"/>
                    <a:pt x="4064" y="12858"/>
                    <a:pt x="4061" y="12900"/>
                  </a:cubicBezTo>
                  <a:cubicBezTo>
                    <a:pt x="4061" y="12853"/>
                    <a:pt x="4001" y="12603"/>
                    <a:pt x="4108" y="12603"/>
                  </a:cubicBezTo>
                  <a:cubicBezTo>
                    <a:pt x="4192" y="12603"/>
                    <a:pt x="4108" y="12079"/>
                    <a:pt x="4097" y="12055"/>
                  </a:cubicBezTo>
                  <a:cubicBezTo>
                    <a:pt x="4073" y="11674"/>
                    <a:pt x="4097" y="11353"/>
                    <a:pt x="4108" y="11007"/>
                  </a:cubicBezTo>
                  <a:cubicBezTo>
                    <a:pt x="4120" y="10853"/>
                    <a:pt x="4061" y="10734"/>
                    <a:pt x="4061" y="10579"/>
                  </a:cubicBezTo>
                  <a:cubicBezTo>
                    <a:pt x="4061" y="10472"/>
                    <a:pt x="4168" y="10388"/>
                    <a:pt x="4108" y="10269"/>
                  </a:cubicBezTo>
                  <a:cubicBezTo>
                    <a:pt x="4108" y="10162"/>
                    <a:pt x="4144" y="10043"/>
                    <a:pt x="4108" y="9948"/>
                  </a:cubicBezTo>
                  <a:cubicBezTo>
                    <a:pt x="4091" y="9903"/>
                    <a:pt x="4073" y="9894"/>
                    <a:pt x="4057" y="9894"/>
                  </a:cubicBezTo>
                  <a:cubicBezTo>
                    <a:pt x="4046" y="9894"/>
                    <a:pt x="4036" y="9898"/>
                    <a:pt x="4029" y="9898"/>
                  </a:cubicBezTo>
                  <a:cubicBezTo>
                    <a:pt x="4019" y="9898"/>
                    <a:pt x="4013" y="9890"/>
                    <a:pt x="4013" y="9852"/>
                  </a:cubicBezTo>
                  <a:lnTo>
                    <a:pt x="4013" y="9852"/>
                  </a:lnTo>
                  <a:cubicBezTo>
                    <a:pt x="4029" y="9872"/>
                    <a:pt x="4043" y="9880"/>
                    <a:pt x="4055" y="9880"/>
                  </a:cubicBezTo>
                  <a:cubicBezTo>
                    <a:pt x="4118" y="9880"/>
                    <a:pt x="4126" y="9664"/>
                    <a:pt x="4068" y="9664"/>
                  </a:cubicBezTo>
                  <a:cubicBezTo>
                    <a:pt x="4054" y="9664"/>
                    <a:pt x="4036" y="9677"/>
                    <a:pt x="4013" y="9710"/>
                  </a:cubicBezTo>
                  <a:cubicBezTo>
                    <a:pt x="4013" y="9543"/>
                    <a:pt x="4061" y="9364"/>
                    <a:pt x="4013" y="9198"/>
                  </a:cubicBezTo>
                  <a:lnTo>
                    <a:pt x="4013" y="9198"/>
                  </a:lnTo>
                  <a:cubicBezTo>
                    <a:pt x="4017" y="9198"/>
                    <a:pt x="4021" y="9199"/>
                    <a:pt x="4025" y="9199"/>
                  </a:cubicBezTo>
                  <a:cubicBezTo>
                    <a:pt x="4147" y="9199"/>
                    <a:pt x="4001" y="8816"/>
                    <a:pt x="3978" y="8781"/>
                  </a:cubicBezTo>
                  <a:cubicBezTo>
                    <a:pt x="3978" y="8650"/>
                    <a:pt x="4156" y="8352"/>
                    <a:pt x="4097" y="8209"/>
                  </a:cubicBezTo>
                  <a:cubicBezTo>
                    <a:pt x="4097" y="8162"/>
                    <a:pt x="3930" y="7781"/>
                    <a:pt x="4001" y="7769"/>
                  </a:cubicBezTo>
                  <a:cubicBezTo>
                    <a:pt x="4085" y="7769"/>
                    <a:pt x="4001" y="6971"/>
                    <a:pt x="3989" y="6864"/>
                  </a:cubicBezTo>
                  <a:lnTo>
                    <a:pt x="3989" y="6864"/>
                  </a:lnTo>
                  <a:cubicBezTo>
                    <a:pt x="3999" y="6887"/>
                    <a:pt x="4008" y="6897"/>
                    <a:pt x="4016" y="6897"/>
                  </a:cubicBezTo>
                  <a:cubicBezTo>
                    <a:pt x="4064" y="6897"/>
                    <a:pt x="4073" y="6505"/>
                    <a:pt x="4073" y="6495"/>
                  </a:cubicBezTo>
                  <a:cubicBezTo>
                    <a:pt x="4061" y="6293"/>
                    <a:pt x="3942" y="6245"/>
                    <a:pt x="3954" y="6066"/>
                  </a:cubicBezTo>
                  <a:lnTo>
                    <a:pt x="3954" y="6066"/>
                  </a:lnTo>
                  <a:cubicBezTo>
                    <a:pt x="3987" y="6118"/>
                    <a:pt x="4011" y="6138"/>
                    <a:pt x="4027" y="6138"/>
                  </a:cubicBezTo>
                  <a:cubicBezTo>
                    <a:pt x="4080" y="6138"/>
                    <a:pt x="4048" y="5927"/>
                    <a:pt x="3987" y="5927"/>
                  </a:cubicBezTo>
                  <a:cubicBezTo>
                    <a:pt x="3980" y="5927"/>
                    <a:pt x="3973" y="5930"/>
                    <a:pt x="3966" y="5935"/>
                  </a:cubicBezTo>
                  <a:cubicBezTo>
                    <a:pt x="3966" y="5673"/>
                    <a:pt x="3930" y="5411"/>
                    <a:pt x="4049" y="5221"/>
                  </a:cubicBezTo>
                  <a:cubicBezTo>
                    <a:pt x="4049" y="5173"/>
                    <a:pt x="4061" y="5126"/>
                    <a:pt x="4061" y="5090"/>
                  </a:cubicBezTo>
                  <a:cubicBezTo>
                    <a:pt x="4061" y="4852"/>
                    <a:pt x="3847" y="4530"/>
                    <a:pt x="3727" y="4316"/>
                  </a:cubicBezTo>
                  <a:cubicBezTo>
                    <a:pt x="3549" y="4007"/>
                    <a:pt x="3394" y="3697"/>
                    <a:pt x="3323" y="3352"/>
                  </a:cubicBezTo>
                  <a:cubicBezTo>
                    <a:pt x="3358" y="3280"/>
                    <a:pt x="2918" y="2578"/>
                    <a:pt x="2858" y="2435"/>
                  </a:cubicBezTo>
                  <a:cubicBezTo>
                    <a:pt x="2811" y="2280"/>
                    <a:pt x="2870" y="2244"/>
                    <a:pt x="2799" y="2066"/>
                  </a:cubicBezTo>
                  <a:cubicBezTo>
                    <a:pt x="2680" y="1816"/>
                    <a:pt x="2561" y="1601"/>
                    <a:pt x="2513" y="1328"/>
                  </a:cubicBezTo>
                  <a:cubicBezTo>
                    <a:pt x="2501" y="1232"/>
                    <a:pt x="2537" y="1161"/>
                    <a:pt x="2513" y="1066"/>
                  </a:cubicBezTo>
                  <a:cubicBezTo>
                    <a:pt x="2489" y="959"/>
                    <a:pt x="2656" y="661"/>
                    <a:pt x="2454" y="637"/>
                  </a:cubicBezTo>
                  <a:cubicBezTo>
                    <a:pt x="2525" y="542"/>
                    <a:pt x="2382" y="530"/>
                    <a:pt x="2370" y="518"/>
                  </a:cubicBezTo>
                  <a:cubicBezTo>
                    <a:pt x="2367" y="483"/>
                    <a:pt x="2377" y="472"/>
                    <a:pt x="2392" y="472"/>
                  </a:cubicBezTo>
                  <a:cubicBezTo>
                    <a:pt x="2413" y="472"/>
                    <a:pt x="2445" y="491"/>
                    <a:pt x="2469" y="491"/>
                  </a:cubicBezTo>
                  <a:cubicBezTo>
                    <a:pt x="2493" y="491"/>
                    <a:pt x="2510" y="473"/>
                    <a:pt x="2501" y="399"/>
                  </a:cubicBezTo>
                  <a:cubicBezTo>
                    <a:pt x="2501" y="292"/>
                    <a:pt x="2287" y="42"/>
                    <a:pt x="2168" y="42"/>
                  </a:cubicBezTo>
                  <a:cubicBezTo>
                    <a:pt x="2155" y="13"/>
                    <a:pt x="2126" y="1"/>
                    <a:pt x="208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6" name="Google Shape;3776;p9"/>
            <p:cNvSpPr/>
            <p:nvPr/>
          </p:nvSpPr>
          <p:spPr>
            <a:xfrm>
              <a:off x="5048525" y="3797325"/>
              <a:ext cx="425" cy="675"/>
            </a:xfrm>
            <a:custGeom>
              <a:rect b="b" l="l" r="r" t="t"/>
              <a:pathLst>
                <a:path extrusionOk="0" h="27" w="17">
                  <a:moveTo>
                    <a:pt x="1" y="0"/>
                  </a:moveTo>
                  <a:cubicBezTo>
                    <a:pt x="9" y="20"/>
                    <a:pt x="13" y="27"/>
                    <a:pt x="14" y="27"/>
                  </a:cubicBezTo>
                  <a:cubicBezTo>
                    <a:pt x="17" y="27"/>
                    <a:pt x="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7" name="Google Shape;3777;p9"/>
            <p:cNvSpPr/>
            <p:nvPr/>
          </p:nvSpPr>
          <p:spPr>
            <a:xfrm>
              <a:off x="4980675" y="3832525"/>
              <a:ext cx="4650" cy="2925"/>
            </a:xfrm>
            <a:custGeom>
              <a:rect b="b" l="l" r="r" t="t"/>
              <a:pathLst>
                <a:path extrusionOk="0" h="117" w="186">
                  <a:moveTo>
                    <a:pt x="37" y="1"/>
                  </a:moveTo>
                  <a:cubicBezTo>
                    <a:pt x="16" y="1"/>
                    <a:pt x="0" y="16"/>
                    <a:pt x="0" y="57"/>
                  </a:cubicBezTo>
                  <a:cubicBezTo>
                    <a:pt x="0" y="93"/>
                    <a:pt x="36" y="116"/>
                    <a:pt x="72" y="116"/>
                  </a:cubicBezTo>
                  <a:cubicBezTo>
                    <a:pt x="185" y="116"/>
                    <a:pt x="94"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9"/>
            <p:cNvSpPr/>
            <p:nvPr/>
          </p:nvSpPr>
          <p:spPr>
            <a:xfrm>
              <a:off x="4978325" y="3817850"/>
              <a:ext cx="5350" cy="9575"/>
            </a:xfrm>
            <a:custGeom>
              <a:rect b="b" l="l" r="r" t="t"/>
              <a:pathLst>
                <a:path extrusionOk="0" h="383" w="214">
                  <a:moveTo>
                    <a:pt x="70" y="1"/>
                  </a:moveTo>
                  <a:cubicBezTo>
                    <a:pt x="0" y="13"/>
                    <a:pt x="57" y="382"/>
                    <a:pt x="104" y="382"/>
                  </a:cubicBezTo>
                  <a:cubicBezTo>
                    <a:pt x="105" y="382"/>
                    <a:pt x="105" y="382"/>
                    <a:pt x="106" y="382"/>
                  </a:cubicBezTo>
                  <a:cubicBezTo>
                    <a:pt x="190" y="382"/>
                    <a:pt x="213" y="1"/>
                    <a:pt x="7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9" name="Google Shape;3779;p9"/>
            <p:cNvSpPr/>
            <p:nvPr/>
          </p:nvSpPr>
          <p:spPr>
            <a:xfrm>
              <a:off x="4980550" y="3811100"/>
              <a:ext cx="3525" cy="6675"/>
            </a:xfrm>
            <a:custGeom>
              <a:rect b="b" l="l" r="r" t="t"/>
              <a:pathLst>
                <a:path extrusionOk="0" h="267" w="141">
                  <a:moveTo>
                    <a:pt x="35" y="0"/>
                  </a:moveTo>
                  <a:cubicBezTo>
                    <a:pt x="12" y="0"/>
                    <a:pt x="1" y="52"/>
                    <a:pt x="29" y="223"/>
                  </a:cubicBezTo>
                  <a:cubicBezTo>
                    <a:pt x="37" y="254"/>
                    <a:pt x="47" y="266"/>
                    <a:pt x="57" y="266"/>
                  </a:cubicBezTo>
                  <a:cubicBezTo>
                    <a:pt x="95" y="266"/>
                    <a:pt x="140" y="116"/>
                    <a:pt x="126" y="116"/>
                  </a:cubicBezTo>
                  <a:cubicBezTo>
                    <a:pt x="125" y="116"/>
                    <a:pt x="125" y="116"/>
                    <a:pt x="125" y="116"/>
                  </a:cubicBezTo>
                  <a:lnTo>
                    <a:pt x="125" y="116"/>
                  </a:lnTo>
                  <a:cubicBezTo>
                    <a:pt x="129" y="111"/>
                    <a:pt x="69" y="0"/>
                    <a:pt x="3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0" name="Google Shape;3780;p9"/>
            <p:cNvSpPr/>
            <p:nvPr/>
          </p:nvSpPr>
          <p:spPr>
            <a:xfrm>
              <a:off x="4972050" y="3523400"/>
              <a:ext cx="11925" cy="286550"/>
            </a:xfrm>
            <a:custGeom>
              <a:rect b="b" l="l" r="r" t="t"/>
              <a:pathLst>
                <a:path extrusionOk="0" h="11462" w="477">
                  <a:moveTo>
                    <a:pt x="335" y="1"/>
                  </a:moveTo>
                  <a:cubicBezTo>
                    <a:pt x="52" y="1"/>
                    <a:pt x="131" y="1544"/>
                    <a:pt x="143" y="1730"/>
                  </a:cubicBezTo>
                  <a:cubicBezTo>
                    <a:pt x="179" y="2421"/>
                    <a:pt x="48" y="3099"/>
                    <a:pt x="119" y="3754"/>
                  </a:cubicBezTo>
                  <a:cubicBezTo>
                    <a:pt x="0" y="3849"/>
                    <a:pt x="95" y="4457"/>
                    <a:pt x="119" y="4611"/>
                  </a:cubicBezTo>
                  <a:cubicBezTo>
                    <a:pt x="12" y="4611"/>
                    <a:pt x="107" y="5028"/>
                    <a:pt x="119" y="5088"/>
                  </a:cubicBezTo>
                  <a:cubicBezTo>
                    <a:pt x="119" y="5135"/>
                    <a:pt x="60" y="5647"/>
                    <a:pt x="83" y="5671"/>
                  </a:cubicBezTo>
                  <a:cubicBezTo>
                    <a:pt x="83" y="5957"/>
                    <a:pt x="238" y="6314"/>
                    <a:pt x="155" y="6588"/>
                  </a:cubicBezTo>
                  <a:cubicBezTo>
                    <a:pt x="107" y="6755"/>
                    <a:pt x="179" y="8921"/>
                    <a:pt x="191" y="8921"/>
                  </a:cubicBezTo>
                  <a:cubicBezTo>
                    <a:pt x="143" y="8957"/>
                    <a:pt x="155" y="9552"/>
                    <a:pt x="179" y="9588"/>
                  </a:cubicBezTo>
                  <a:cubicBezTo>
                    <a:pt x="274" y="9755"/>
                    <a:pt x="119" y="9707"/>
                    <a:pt x="286" y="9767"/>
                  </a:cubicBezTo>
                  <a:cubicBezTo>
                    <a:pt x="286" y="9803"/>
                    <a:pt x="131" y="9862"/>
                    <a:pt x="226" y="9922"/>
                  </a:cubicBezTo>
                  <a:cubicBezTo>
                    <a:pt x="226" y="10029"/>
                    <a:pt x="238" y="10184"/>
                    <a:pt x="250" y="10303"/>
                  </a:cubicBezTo>
                  <a:cubicBezTo>
                    <a:pt x="262" y="10338"/>
                    <a:pt x="214" y="10529"/>
                    <a:pt x="286" y="10541"/>
                  </a:cubicBezTo>
                  <a:cubicBezTo>
                    <a:pt x="155" y="10565"/>
                    <a:pt x="345" y="11148"/>
                    <a:pt x="357" y="11148"/>
                  </a:cubicBezTo>
                  <a:cubicBezTo>
                    <a:pt x="334" y="11195"/>
                    <a:pt x="206" y="11370"/>
                    <a:pt x="283" y="11386"/>
                  </a:cubicBezTo>
                  <a:lnTo>
                    <a:pt x="283" y="11386"/>
                  </a:lnTo>
                  <a:cubicBezTo>
                    <a:pt x="275" y="11388"/>
                    <a:pt x="382" y="11461"/>
                    <a:pt x="423" y="11461"/>
                  </a:cubicBezTo>
                  <a:cubicBezTo>
                    <a:pt x="442" y="11461"/>
                    <a:pt x="446" y="11445"/>
                    <a:pt x="417" y="11398"/>
                  </a:cubicBezTo>
                  <a:cubicBezTo>
                    <a:pt x="476" y="11374"/>
                    <a:pt x="441" y="11160"/>
                    <a:pt x="452" y="11124"/>
                  </a:cubicBezTo>
                  <a:cubicBezTo>
                    <a:pt x="381" y="11065"/>
                    <a:pt x="452" y="10422"/>
                    <a:pt x="441" y="10303"/>
                  </a:cubicBezTo>
                  <a:cubicBezTo>
                    <a:pt x="405" y="9814"/>
                    <a:pt x="441" y="9302"/>
                    <a:pt x="417" y="8814"/>
                  </a:cubicBezTo>
                  <a:cubicBezTo>
                    <a:pt x="381" y="7957"/>
                    <a:pt x="429" y="7088"/>
                    <a:pt x="381" y="6219"/>
                  </a:cubicBezTo>
                  <a:cubicBezTo>
                    <a:pt x="345" y="5481"/>
                    <a:pt x="476" y="4730"/>
                    <a:pt x="417" y="3957"/>
                  </a:cubicBezTo>
                  <a:cubicBezTo>
                    <a:pt x="405" y="3707"/>
                    <a:pt x="345" y="3564"/>
                    <a:pt x="369" y="3302"/>
                  </a:cubicBezTo>
                  <a:cubicBezTo>
                    <a:pt x="381" y="3159"/>
                    <a:pt x="405" y="3004"/>
                    <a:pt x="381" y="2861"/>
                  </a:cubicBezTo>
                  <a:cubicBezTo>
                    <a:pt x="429" y="2814"/>
                    <a:pt x="369" y="2040"/>
                    <a:pt x="345" y="2004"/>
                  </a:cubicBezTo>
                  <a:cubicBezTo>
                    <a:pt x="345" y="1837"/>
                    <a:pt x="393" y="4"/>
                    <a:pt x="357" y="4"/>
                  </a:cubicBezTo>
                  <a:cubicBezTo>
                    <a:pt x="349" y="2"/>
                    <a:pt x="342" y="1"/>
                    <a:pt x="3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9"/>
            <p:cNvSpPr/>
            <p:nvPr/>
          </p:nvSpPr>
          <p:spPr>
            <a:xfrm>
              <a:off x="5010150" y="3524775"/>
              <a:ext cx="4500" cy="8325"/>
            </a:xfrm>
            <a:custGeom>
              <a:rect b="b" l="l" r="r" t="t"/>
              <a:pathLst>
                <a:path extrusionOk="0" h="333" w="180">
                  <a:moveTo>
                    <a:pt x="26" y="1"/>
                  </a:moveTo>
                  <a:cubicBezTo>
                    <a:pt x="0" y="1"/>
                    <a:pt x="12" y="115"/>
                    <a:pt x="12" y="282"/>
                  </a:cubicBezTo>
                  <a:cubicBezTo>
                    <a:pt x="12" y="317"/>
                    <a:pt x="26" y="332"/>
                    <a:pt x="45" y="332"/>
                  </a:cubicBezTo>
                  <a:cubicBezTo>
                    <a:pt x="96" y="332"/>
                    <a:pt x="179" y="216"/>
                    <a:pt x="83" y="68"/>
                  </a:cubicBezTo>
                  <a:cubicBezTo>
                    <a:pt x="55" y="22"/>
                    <a:pt x="37"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9"/>
            <p:cNvSpPr/>
            <p:nvPr/>
          </p:nvSpPr>
          <p:spPr>
            <a:xfrm>
              <a:off x="5007200" y="3533650"/>
              <a:ext cx="6575" cy="7350"/>
            </a:xfrm>
            <a:custGeom>
              <a:rect b="b" l="l" r="r" t="t"/>
              <a:pathLst>
                <a:path extrusionOk="0" h="294" w="263">
                  <a:moveTo>
                    <a:pt x="108" y="1"/>
                  </a:moveTo>
                  <a:cubicBezTo>
                    <a:pt x="99" y="1"/>
                    <a:pt x="91" y="4"/>
                    <a:pt x="82" y="10"/>
                  </a:cubicBezTo>
                  <a:cubicBezTo>
                    <a:pt x="23" y="58"/>
                    <a:pt x="106" y="106"/>
                    <a:pt x="58" y="141"/>
                  </a:cubicBezTo>
                  <a:cubicBezTo>
                    <a:pt x="1" y="206"/>
                    <a:pt x="122" y="293"/>
                    <a:pt x="193" y="293"/>
                  </a:cubicBezTo>
                  <a:cubicBezTo>
                    <a:pt x="238" y="293"/>
                    <a:pt x="262" y="256"/>
                    <a:pt x="201" y="153"/>
                  </a:cubicBezTo>
                  <a:cubicBezTo>
                    <a:pt x="222" y="112"/>
                    <a:pt x="163" y="1"/>
                    <a:pt x="10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9"/>
            <p:cNvSpPr/>
            <p:nvPr/>
          </p:nvSpPr>
          <p:spPr>
            <a:xfrm>
              <a:off x="5007425" y="3541725"/>
              <a:ext cx="12850" cy="293575"/>
            </a:xfrm>
            <a:custGeom>
              <a:rect b="b" l="l" r="r" t="t"/>
              <a:pathLst>
                <a:path extrusionOk="0" h="11743" w="514">
                  <a:moveTo>
                    <a:pt x="174" y="0"/>
                  </a:moveTo>
                  <a:cubicBezTo>
                    <a:pt x="119" y="0"/>
                    <a:pt x="0" y="134"/>
                    <a:pt x="73" y="176"/>
                  </a:cubicBezTo>
                  <a:cubicBezTo>
                    <a:pt x="73" y="176"/>
                    <a:pt x="26" y="295"/>
                    <a:pt x="49" y="318"/>
                  </a:cubicBezTo>
                  <a:cubicBezTo>
                    <a:pt x="109" y="1057"/>
                    <a:pt x="109" y="1985"/>
                    <a:pt x="109" y="2819"/>
                  </a:cubicBezTo>
                  <a:cubicBezTo>
                    <a:pt x="109" y="3688"/>
                    <a:pt x="109" y="4557"/>
                    <a:pt x="157" y="5438"/>
                  </a:cubicBezTo>
                  <a:cubicBezTo>
                    <a:pt x="180" y="5736"/>
                    <a:pt x="97" y="5926"/>
                    <a:pt x="121" y="6224"/>
                  </a:cubicBezTo>
                  <a:cubicBezTo>
                    <a:pt x="145" y="6617"/>
                    <a:pt x="180" y="7045"/>
                    <a:pt x="169" y="7438"/>
                  </a:cubicBezTo>
                  <a:cubicBezTo>
                    <a:pt x="145" y="8784"/>
                    <a:pt x="61" y="10189"/>
                    <a:pt x="157" y="11558"/>
                  </a:cubicBezTo>
                  <a:cubicBezTo>
                    <a:pt x="85" y="11582"/>
                    <a:pt x="133" y="11725"/>
                    <a:pt x="180" y="11737"/>
                  </a:cubicBezTo>
                  <a:cubicBezTo>
                    <a:pt x="190" y="11741"/>
                    <a:pt x="198" y="11743"/>
                    <a:pt x="206" y="11743"/>
                  </a:cubicBezTo>
                  <a:cubicBezTo>
                    <a:pt x="315" y="11743"/>
                    <a:pt x="339" y="11400"/>
                    <a:pt x="383" y="11356"/>
                  </a:cubicBezTo>
                  <a:cubicBezTo>
                    <a:pt x="454" y="11284"/>
                    <a:pt x="395" y="10736"/>
                    <a:pt x="407" y="10582"/>
                  </a:cubicBezTo>
                  <a:cubicBezTo>
                    <a:pt x="442" y="10201"/>
                    <a:pt x="300" y="9784"/>
                    <a:pt x="371" y="9403"/>
                  </a:cubicBezTo>
                  <a:cubicBezTo>
                    <a:pt x="395" y="9272"/>
                    <a:pt x="514" y="8236"/>
                    <a:pt x="395" y="8188"/>
                  </a:cubicBezTo>
                  <a:cubicBezTo>
                    <a:pt x="323" y="8010"/>
                    <a:pt x="430" y="7676"/>
                    <a:pt x="430" y="7474"/>
                  </a:cubicBezTo>
                  <a:cubicBezTo>
                    <a:pt x="442" y="7284"/>
                    <a:pt x="359" y="7057"/>
                    <a:pt x="454" y="6914"/>
                  </a:cubicBezTo>
                  <a:cubicBezTo>
                    <a:pt x="466" y="6819"/>
                    <a:pt x="347" y="6581"/>
                    <a:pt x="419" y="6510"/>
                  </a:cubicBezTo>
                  <a:lnTo>
                    <a:pt x="419" y="6510"/>
                  </a:lnTo>
                  <a:cubicBezTo>
                    <a:pt x="418" y="6510"/>
                    <a:pt x="418" y="6510"/>
                    <a:pt x="418" y="6510"/>
                  </a:cubicBezTo>
                  <a:cubicBezTo>
                    <a:pt x="396" y="6510"/>
                    <a:pt x="442" y="5962"/>
                    <a:pt x="442" y="5926"/>
                  </a:cubicBezTo>
                  <a:cubicBezTo>
                    <a:pt x="478" y="5783"/>
                    <a:pt x="371" y="5569"/>
                    <a:pt x="347" y="5426"/>
                  </a:cubicBezTo>
                  <a:cubicBezTo>
                    <a:pt x="335" y="5283"/>
                    <a:pt x="395" y="5236"/>
                    <a:pt x="359" y="5093"/>
                  </a:cubicBezTo>
                  <a:cubicBezTo>
                    <a:pt x="335" y="4998"/>
                    <a:pt x="395" y="4700"/>
                    <a:pt x="383" y="4664"/>
                  </a:cubicBezTo>
                  <a:cubicBezTo>
                    <a:pt x="371" y="4283"/>
                    <a:pt x="311" y="3819"/>
                    <a:pt x="371" y="3474"/>
                  </a:cubicBezTo>
                  <a:cubicBezTo>
                    <a:pt x="383" y="3391"/>
                    <a:pt x="371" y="2604"/>
                    <a:pt x="325" y="2604"/>
                  </a:cubicBezTo>
                  <a:cubicBezTo>
                    <a:pt x="325" y="2604"/>
                    <a:pt x="324" y="2604"/>
                    <a:pt x="324" y="2604"/>
                  </a:cubicBezTo>
                  <a:lnTo>
                    <a:pt x="324" y="2604"/>
                  </a:lnTo>
                  <a:cubicBezTo>
                    <a:pt x="406" y="2567"/>
                    <a:pt x="311" y="2104"/>
                    <a:pt x="323" y="2021"/>
                  </a:cubicBezTo>
                  <a:cubicBezTo>
                    <a:pt x="359" y="1819"/>
                    <a:pt x="371" y="1771"/>
                    <a:pt x="240" y="1735"/>
                  </a:cubicBezTo>
                  <a:cubicBezTo>
                    <a:pt x="228" y="1688"/>
                    <a:pt x="395" y="1628"/>
                    <a:pt x="300" y="1580"/>
                  </a:cubicBezTo>
                  <a:cubicBezTo>
                    <a:pt x="300" y="1450"/>
                    <a:pt x="288" y="1295"/>
                    <a:pt x="264" y="1176"/>
                  </a:cubicBezTo>
                  <a:cubicBezTo>
                    <a:pt x="264" y="1140"/>
                    <a:pt x="323" y="949"/>
                    <a:pt x="240" y="938"/>
                  </a:cubicBezTo>
                  <a:cubicBezTo>
                    <a:pt x="322" y="938"/>
                    <a:pt x="208" y="244"/>
                    <a:pt x="204" y="235"/>
                  </a:cubicBezTo>
                  <a:lnTo>
                    <a:pt x="204" y="235"/>
                  </a:lnTo>
                  <a:cubicBezTo>
                    <a:pt x="276" y="175"/>
                    <a:pt x="288" y="33"/>
                    <a:pt x="192" y="9"/>
                  </a:cubicBezTo>
                  <a:cubicBezTo>
                    <a:pt x="188" y="3"/>
                    <a:pt x="182" y="0"/>
                    <a:pt x="17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9"/>
            <p:cNvSpPr/>
            <p:nvPr/>
          </p:nvSpPr>
          <p:spPr>
            <a:xfrm>
              <a:off x="5217000" y="3587775"/>
              <a:ext cx="4725" cy="2925"/>
            </a:xfrm>
            <a:custGeom>
              <a:rect b="b" l="l" r="r" t="t"/>
              <a:pathLst>
                <a:path extrusionOk="0" h="117" w="189">
                  <a:moveTo>
                    <a:pt x="96" y="0"/>
                  </a:moveTo>
                  <a:cubicBezTo>
                    <a:pt x="48" y="0"/>
                    <a:pt x="1" y="72"/>
                    <a:pt x="60" y="108"/>
                  </a:cubicBezTo>
                  <a:cubicBezTo>
                    <a:pt x="70" y="114"/>
                    <a:pt x="79" y="117"/>
                    <a:pt x="89" y="117"/>
                  </a:cubicBezTo>
                  <a:cubicBezTo>
                    <a:pt x="148" y="117"/>
                    <a:pt x="189" y="0"/>
                    <a:pt x="9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9"/>
            <p:cNvSpPr/>
            <p:nvPr/>
          </p:nvSpPr>
          <p:spPr>
            <a:xfrm>
              <a:off x="5210950" y="3580900"/>
              <a:ext cx="7325" cy="5400"/>
            </a:xfrm>
            <a:custGeom>
              <a:rect b="b" l="l" r="r" t="t"/>
              <a:pathLst>
                <a:path extrusionOk="0" h="216" w="293">
                  <a:moveTo>
                    <a:pt x="131" y="0"/>
                  </a:moveTo>
                  <a:cubicBezTo>
                    <a:pt x="111" y="0"/>
                    <a:pt x="91" y="8"/>
                    <a:pt x="76" y="25"/>
                  </a:cubicBezTo>
                  <a:cubicBezTo>
                    <a:pt x="1" y="118"/>
                    <a:pt x="173" y="216"/>
                    <a:pt x="245" y="216"/>
                  </a:cubicBezTo>
                  <a:cubicBezTo>
                    <a:pt x="274" y="216"/>
                    <a:pt x="286" y="199"/>
                    <a:pt x="255" y="156"/>
                  </a:cubicBezTo>
                  <a:cubicBezTo>
                    <a:pt x="292" y="100"/>
                    <a:pt x="205" y="0"/>
                    <a:pt x="1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9"/>
            <p:cNvSpPr/>
            <p:nvPr/>
          </p:nvSpPr>
          <p:spPr>
            <a:xfrm>
              <a:off x="5112825" y="3415400"/>
              <a:ext cx="117600" cy="452825"/>
            </a:xfrm>
            <a:custGeom>
              <a:rect b="b" l="l" r="r" t="t"/>
              <a:pathLst>
                <a:path extrusionOk="0" h="18113" w="4704">
                  <a:moveTo>
                    <a:pt x="477" y="8300"/>
                  </a:moveTo>
                  <a:cubicBezTo>
                    <a:pt x="465" y="8324"/>
                    <a:pt x="441" y="8384"/>
                    <a:pt x="441" y="8396"/>
                  </a:cubicBezTo>
                  <a:cubicBezTo>
                    <a:pt x="441" y="8372"/>
                    <a:pt x="441" y="8336"/>
                    <a:pt x="441" y="8312"/>
                  </a:cubicBezTo>
                  <a:cubicBezTo>
                    <a:pt x="453" y="8312"/>
                    <a:pt x="465" y="8312"/>
                    <a:pt x="477" y="8300"/>
                  </a:cubicBezTo>
                  <a:close/>
                  <a:moveTo>
                    <a:pt x="536" y="11348"/>
                  </a:moveTo>
                  <a:lnTo>
                    <a:pt x="536" y="11348"/>
                  </a:lnTo>
                  <a:cubicBezTo>
                    <a:pt x="548" y="11361"/>
                    <a:pt x="558" y="11370"/>
                    <a:pt x="568" y="11376"/>
                  </a:cubicBezTo>
                  <a:lnTo>
                    <a:pt x="568" y="11376"/>
                  </a:lnTo>
                  <a:cubicBezTo>
                    <a:pt x="550" y="11372"/>
                    <a:pt x="531" y="11370"/>
                    <a:pt x="536" y="11348"/>
                  </a:cubicBezTo>
                  <a:close/>
                  <a:moveTo>
                    <a:pt x="2391" y="8141"/>
                  </a:moveTo>
                  <a:cubicBezTo>
                    <a:pt x="2536" y="8141"/>
                    <a:pt x="2681" y="8146"/>
                    <a:pt x="2822" y="8157"/>
                  </a:cubicBezTo>
                  <a:cubicBezTo>
                    <a:pt x="2584" y="8419"/>
                    <a:pt x="2727" y="8824"/>
                    <a:pt x="2703" y="9158"/>
                  </a:cubicBezTo>
                  <a:cubicBezTo>
                    <a:pt x="2680" y="9491"/>
                    <a:pt x="2608" y="9836"/>
                    <a:pt x="2632" y="10146"/>
                  </a:cubicBezTo>
                  <a:cubicBezTo>
                    <a:pt x="2680" y="10658"/>
                    <a:pt x="2656" y="11241"/>
                    <a:pt x="2668" y="11706"/>
                  </a:cubicBezTo>
                  <a:cubicBezTo>
                    <a:pt x="2680" y="12075"/>
                    <a:pt x="2596" y="12456"/>
                    <a:pt x="2656" y="12825"/>
                  </a:cubicBezTo>
                  <a:cubicBezTo>
                    <a:pt x="2549" y="12872"/>
                    <a:pt x="2632" y="13563"/>
                    <a:pt x="2656" y="13670"/>
                  </a:cubicBezTo>
                  <a:cubicBezTo>
                    <a:pt x="2715" y="13872"/>
                    <a:pt x="2596" y="14194"/>
                    <a:pt x="2596" y="14396"/>
                  </a:cubicBezTo>
                  <a:cubicBezTo>
                    <a:pt x="2608" y="14551"/>
                    <a:pt x="2584" y="14777"/>
                    <a:pt x="2584" y="14896"/>
                  </a:cubicBezTo>
                  <a:cubicBezTo>
                    <a:pt x="2584" y="15027"/>
                    <a:pt x="2691" y="15182"/>
                    <a:pt x="2620" y="15361"/>
                  </a:cubicBezTo>
                  <a:cubicBezTo>
                    <a:pt x="2441" y="15551"/>
                    <a:pt x="2691" y="15599"/>
                    <a:pt x="2322" y="15611"/>
                  </a:cubicBezTo>
                  <a:cubicBezTo>
                    <a:pt x="2313" y="15601"/>
                    <a:pt x="2236" y="15598"/>
                    <a:pt x="2131" y="15598"/>
                  </a:cubicBezTo>
                  <a:cubicBezTo>
                    <a:pt x="1849" y="15598"/>
                    <a:pt x="1358" y="15623"/>
                    <a:pt x="1358" y="15623"/>
                  </a:cubicBezTo>
                  <a:cubicBezTo>
                    <a:pt x="1358" y="15620"/>
                    <a:pt x="1338" y="15619"/>
                    <a:pt x="1306" y="15619"/>
                  </a:cubicBezTo>
                  <a:cubicBezTo>
                    <a:pt x="1177" y="15619"/>
                    <a:pt x="851" y="15635"/>
                    <a:pt x="822" y="15635"/>
                  </a:cubicBezTo>
                  <a:cubicBezTo>
                    <a:pt x="489" y="15587"/>
                    <a:pt x="858" y="15182"/>
                    <a:pt x="644" y="15087"/>
                  </a:cubicBezTo>
                  <a:cubicBezTo>
                    <a:pt x="715" y="14825"/>
                    <a:pt x="715" y="14253"/>
                    <a:pt x="667" y="13968"/>
                  </a:cubicBezTo>
                  <a:cubicBezTo>
                    <a:pt x="667" y="13742"/>
                    <a:pt x="703" y="13539"/>
                    <a:pt x="679" y="13337"/>
                  </a:cubicBezTo>
                  <a:cubicBezTo>
                    <a:pt x="703" y="13182"/>
                    <a:pt x="691" y="12753"/>
                    <a:pt x="644" y="12622"/>
                  </a:cubicBezTo>
                  <a:lnTo>
                    <a:pt x="644" y="12622"/>
                  </a:lnTo>
                  <a:cubicBezTo>
                    <a:pt x="648" y="12623"/>
                    <a:pt x="652" y="12623"/>
                    <a:pt x="656" y="12623"/>
                  </a:cubicBezTo>
                  <a:cubicBezTo>
                    <a:pt x="824" y="12623"/>
                    <a:pt x="608" y="12372"/>
                    <a:pt x="596" y="12337"/>
                  </a:cubicBezTo>
                  <a:lnTo>
                    <a:pt x="596" y="12337"/>
                  </a:lnTo>
                  <a:cubicBezTo>
                    <a:pt x="611" y="12359"/>
                    <a:pt x="624" y="12369"/>
                    <a:pt x="634" y="12369"/>
                  </a:cubicBezTo>
                  <a:cubicBezTo>
                    <a:pt x="707" y="12369"/>
                    <a:pt x="679" y="11900"/>
                    <a:pt x="679" y="11848"/>
                  </a:cubicBezTo>
                  <a:cubicBezTo>
                    <a:pt x="751" y="11777"/>
                    <a:pt x="632" y="11586"/>
                    <a:pt x="691" y="11503"/>
                  </a:cubicBezTo>
                  <a:cubicBezTo>
                    <a:pt x="728" y="11457"/>
                    <a:pt x="710" y="11443"/>
                    <a:pt x="673" y="11443"/>
                  </a:cubicBezTo>
                  <a:cubicBezTo>
                    <a:pt x="615" y="11443"/>
                    <a:pt x="508" y="11479"/>
                    <a:pt x="501" y="11479"/>
                  </a:cubicBezTo>
                  <a:cubicBezTo>
                    <a:pt x="501" y="11467"/>
                    <a:pt x="501" y="11467"/>
                    <a:pt x="513" y="11456"/>
                  </a:cubicBezTo>
                  <a:lnTo>
                    <a:pt x="513" y="11456"/>
                  </a:lnTo>
                  <a:cubicBezTo>
                    <a:pt x="510" y="11460"/>
                    <a:pt x="512" y="11462"/>
                    <a:pt x="516" y="11462"/>
                  </a:cubicBezTo>
                  <a:cubicBezTo>
                    <a:pt x="529" y="11462"/>
                    <a:pt x="570" y="11442"/>
                    <a:pt x="581" y="11442"/>
                  </a:cubicBezTo>
                  <a:cubicBezTo>
                    <a:pt x="583" y="11442"/>
                    <a:pt x="584" y="11442"/>
                    <a:pt x="584" y="11444"/>
                  </a:cubicBezTo>
                  <a:cubicBezTo>
                    <a:pt x="599" y="11413"/>
                    <a:pt x="599" y="11397"/>
                    <a:pt x="591" y="11388"/>
                  </a:cubicBezTo>
                  <a:lnTo>
                    <a:pt x="591" y="11388"/>
                  </a:lnTo>
                  <a:cubicBezTo>
                    <a:pt x="594" y="11389"/>
                    <a:pt x="596" y="11389"/>
                    <a:pt x="599" y="11389"/>
                  </a:cubicBezTo>
                  <a:cubicBezTo>
                    <a:pt x="698" y="11389"/>
                    <a:pt x="572" y="10857"/>
                    <a:pt x="572" y="10836"/>
                  </a:cubicBezTo>
                  <a:cubicBezTo>
                    <a:pt x="584" y="10598"/>
                    <a:pt x="644" y="10432"/>
                    <a:pt x="620" y="10205"/>
                  </a:cubicBezTo>
                  <a:cubicBezTo>
                    <a:pt x="719" y="10178"/>
                    <a:pt x="634" y="10030"/>
                    <a:pt x="577" y="10030"/>
                  </a:cubicBezTo>
                  <a:cubicBezTo>
                    <a:pt x="558" y="10030"/>
                    <a:pt x="542" y="10045"/>
                    <a:pt x="536" y="10086"/>
                  </a:cubicBezTo>
                  <a:cubicBezTo>
                    <a:pt x="489" y="10074"/>
                    <a:pt x="477" y="10027"/>
                    <a:pt x="489" y="9967"/>
                  </a:cubicBezTo>
                  <a:lnTo>
                    <a:pt x="489" y="9967"/>
                  </a:lnTo>
                  <a:cubicBezTo>
                    <a:pt x="497" y="9971"/>
                    <a:pt x="505" y="9973"/>
                    <a:pt x="512" y="9973"/>
                  </a:cubicBezTo>
                  <a:cubicBezTo>
                    <a:pt x="645" y="9973"/>
                    <a:pt x="548" y="9365"/>
                    <a:pt x="548" y="9241"/>
                  </a:cubicBezTo>
                  <a:cubicBezTo>
                    <a:pt x="560" y="9146"/>
                    <a:pt x="560" y="8765"/>
                    <a:pt x="525" y="8765"/>
                  </a:cubicBezTo>
                  <a:cubicBezTo>
                    <a:pt x="638" y="8765"/>
                    <a:pt x="578" y="8285"/>
                    <a:pt x="510" y="8285"/>
                  </a:cubicBezTo>
                  <a:cubicBezTo>
                    <a:pt x="507" y="8285"/>
                    <a:pt x="504" y="8286"/>
                    <a:pt x="501" y="8288"/>
                  </a:cubicBezTo>
                  <a:cubicBezTo>
                    <a:pt x="513" y="8241"/>
                    <a:pt x="513" y="8193"/>
                    <a:pt x="489" y="8157"/>
                  </a:cubicBezTo>
                  <a:cubicBezTo>
                    <a:pt x="682" y="8157"/>
                    <a:pt x="998" y="8248"/>
                    <a:pt x="1246" y="8248"/>
                  </a:cubicBezTo>
                  <a:cubicBezTo>
                    <a:pt x="1334" y="8248"/>
                    <a:pt x="1414" y="8236"/>
                    <a:pt x="1477" y="8205"/>
                  </a:cubicBezTo>
                  <a:cubicBezTo>
                    <a:pt x="1768" y="8165"/>
                    <a:pt x="2081" y="8141"/>
                    <a:pt x="2391" y="8141"/>
                  </a:cubicBezTo>
                  <a:close/>
                  <a:moveTo>
                    <a:pt x="870" y="15932"/>
                  </a:moveTo>
                  <a:lnTo>
                    <a:pt x="870" y="15932"/>
                  </a:lnTo>
                  <a:cubicBezTo>
                    <a:pt x="1195" y="15964"/>
                    <a:pt x="1489" y="15985"/>
                    <a:pt x="1800" y="15985"/>
                  </a:cubicBezTo>
                  <a:cubicBezTo>
                    <a:pt x="1956" y="15985"/>
                    <a:pt x="2116" y="15980"/>
                    <a:pt x="2287" y="15968"/>
                  </a:cubicBezTo>
                  <a:lnTo>
                    <a:pt x="2287" y="15968"/>
                  </a:lnTo>
                  <a:cubicBezTo>
                    <a:pt x="2263" y="15992"/>
                    <a:pt x="2084" y="16337"/>
                    <a:pt x="2037" y="16409"/>
                  </a:cubicBezTo>
                  <a:cubicBezTo>
                    <a:pt x="2013" y="16432"/>
                    <a:pt x="1799" y="16801"/>
                    <a:pt x="1799" y="16801"/>
                  </a:cubicBezTo>
                  <a:cubicBezTo>
                    <a:pt x="1918" y="16885"/>
                    <a:pt x="1560" y="17016"/>
                    <a:pt x="1548" y="17028"/>
                  </a:cubicBezTo>
                  <a:cubicBezTo>
                    <a:pt x="1513" y="16932"/>
                    <a:pt x="1358" y="16647"/>
                    <a:pt x="1251" y="16623"/>
                  </a:cubicBezTo>
                  <a:cubicBezTo>
                    <a:pt x="1239" y="16504"/>
                    <a:pt x="1215" y="16420"/>
                    <a:pt x="1144" y="16325"/>
                  </a:cubicBezTo>
                  <a:cubicBezTo>
                    <a:pt x="1084" y="16218"/>
                    <a:pt x="977" y="16028"/>
                    <a:pt x="870" y="15932"/>
                  </a:cubicBezTo>
                  <a:close/>
                  <a:moveTo>
                    <a:pt x="1856" y="1"/>
                  </a:moveTo>
                  <a:cubicBezTo>
                    <a:pt x="1793" y="1"/>
                    <a:pt x="1725" y="108"/>
                    <a:pt x="1691" y="133"/>
                  </a:cubicBezTo>
                  <a:cubicBezTo>
                    <a:pt x="1679" y="37"/>
                    <a:pt x="1120" y="49"/>
                    <a:pt x="1072" y="37"/>
                  </a:cubicBezTo>
                  <a:cubicBezTo>
                    <a:pt x="1062" y="42"/>
                    <a:pt x="1047" y="44"/>
                    <a:pt x="1027" y="44"/>
                  </a:cubicBezTo>
                  <a:cubicBezTo>
                    <a:pt x="958" y="44"/>
                    <a:pt x="837" y="19"/>
                    <a:pt x="734" y="19"/>
                  </a:cubicBezTo>
                  <a:cubicBezTo>
                    <a:pt x="663" y="19"/>
                    <a:pt x="602" y="31"/>
                    <a:pt x="572" y="73"/>
                  </a:cubicBezTo>
                  <a:cubicBezTo>
                    <a:pt x="561" y="74"/>
                    <a:pt x="549" y="75"/>
                    <a:pt x="538" y="75"/>
                  </a:cubicBezTo>
                  <a:cubicBezTo>
                    <a:pt x="478" y="75"/>
                    <a:pt x="421" y="61"/>
                    <a:pt x="365" y="61"/>
                  </a:cubicBezTo>
                  <a:cubicBezTo>
                    <a:pt x="323" y="61"/>
                    <a:pt x="281" y="69"/>
                    <a:pt x="239" y="97"/>
                  </a:cubicBezTo>
                  <a:cubicBezTo>
                    <a:pt x="84" y="192"/>
                    <a:pt x="251" y="311"/>
                    <a:pt x="120" y="407"/>
                  </a:cubicBezTo>
                  <a:cubicBezTo>
                    <a:pt x="162" y="339"/>
                    <a:pt x="108" y="277"/>
                    <a:pt x="65" y="277"/>
                  </a:cubicBezTo>
                  <a:cubicBezTo>
                    <a:pt x="47" y="277"/>
                    <a:pt x="31" y="287"/>
                    <a:pt x="24" y="311"/>
                  </a:cubicBezTo>
                  <a:cubicBezTo>
                    <a:pt x="13" y="383"/>
                    <a:pt x="24" y="466"/>
                    <a:pt x="24" y="538"/>
                  </a:cubicBezTo>
                  <a:cubicBezTo>
                    <a:pt x="24" y="680"/>
                    <a:pt x="13" y="788"/>
                    <a:pt x="24" y="930"/>
                  </a:cubicBezTo>
                  <a:cubicBezTo>
                    <a:pt x="1" y="954"/>
                    <a:pt x="1" y="1097"/>
                    <a:pt x="1" y="1133"/>
                  </a:cubicBezTo>
                  <a:cubicBezTo>
                    <a:pt x="1" y="1383"/>
                    <a:pt x="13" y="4550"/>
                    <a:pt x="48" y="4550"/>
                  </a:cubicBezTo>
                  <a:cubicBezTo>
                    <a:pt x="72" y="4550"/>
                    <a:pt x="84" y="5633"/>
                    <a:pt x="84" y="5717"/>
                  </a:cubicBezTo>
                  <a:cubicBezTo>
                    <a:pt x="72" y="5991"/>
                    <a:pt x="48" y="6264"/>
                    <a:pt x="24" y="6538"/>
                  </a:cubicBezTo>
                  <a:cubicBezTo>
                    <a:pt x="1" y="6776"/>
                    <a:pt x="84" y="6955"/>
                    <a:pt x="72" y="7181"/>
                  </a:cubicBezTo>
                  <a:cubicBezTo>
                    <a:pt x="60" y="7503"/>
                    <a:pt x="48" y="7812"/>
                    <a:pt x="251" y="8074"/>
                  </a:cubicBezTo>
                  <a:cubicBezTo>
                    <a:pt x="346" y="8193"/>
                    <a:pt x="346" y="8288"/>
                    <a:pt x="322" y="8431"/>
                  </a:cubicBezTo>
                  <a:cubicBezTo>
                    <a:pt x="310" y="8503"/>
                    <a:pt x="394" y="8598"/>
                    <a:pt x="417" y="8658"/>
                  </a:cubicBezTo>
                  <a:cubicBezTo>
                    <a:pt x="410" y="8652"/>
                    <a:pt x="399" y="8650"/>
                    <a:pt x="388" y="8650"/>
                  </a:cubicBezTo>
                  <a:cubicBezTo>
                    <a:pt x="347" y="8650"/>
                    <a:pt x="294" y="8682"/>
                    <a:pt x="322" y="8729"/>
                  </a:cubicBezTo>
                  <a:cubicBezTo>
                    <a:pt x="358" y="8812"/>
                    <a:pt x="310" y="8896"/>
                    <a:pt x="310" y="8979"/>
                  </a:cubicBezTo>
                  <a:cubicBezTo>
                    <a:pt x="310" y="9098"/>
                    <a:pt x="322" y="9217"/>
                    <a:pt x="322" y="9348"/>
                  </a:cubicBezTo>
                  <a:cubicBezTo>
                    <a:pt x="322" y="9515"/>
                    <a:pt x="322" y="9717"/>
                    <a:pt x="310" y="9896"/>
                  </a:cubicBezTo>
                  <a:cubicBezTo>
                    <a:pt x="298" y="10301"/>
                    <a:pt x="310" y="10694"/>
                    <a:pt x="322" y="11086"/>
                  </a:cubicBezTo>
                  <a:cubicBezTo>
                    <a:pt x="334" y="11384"/>
                    <a:pt x="275" y="11765"/>
                    <a:pt x="334" y="12039"/>
                  </a:cubicBezTo>
                  <a:cubicBezTo>
                    <a:pt x="394" y="12313"/>
                    <a:pt x="358" y="12599"/>
                    <a:pt x="358" y="12849"/>
                  </a:cubicBezTo>
                  <a:cubicBezTo>
                    <a:pt x="346" y="13301"/>
                    <a:pt x="417" y="13777"/>
                    <a:pt x="358" y="14265"/>
                  </a:cubicBezTo>
                  <a:cubicBezTo>
                    <a:pt x="310" y="14682"/>
                    <a:pt x="358" y="15051"/>
                    <a:pt x="382" y="15480"/>
                  </a:cubicBezTo>
                  <a:cubicBezTo>
                    <a:pt x="382" y="15575"/>
                    <a:pt x="536" y="16111"/>
                    <a:pt x="644" y="16170"/>
                  </a:cubicBezTo>
                  <a:cubicBezTo>
                    <a:pt x="846" y="16349"/>
                    <a:pt x="810" y="16575"/>
                    <a:pt x="965" y="16754"/>
                  </a:cubicBezTo>
                  <a:cubicBezTo>
                    <a:pt x="1025" y="16813"/>
                    <a:pt x="1144" y="16980"/>
                    <a:pt x="1144" y="17063"/>
                  </a:cubicBezTo>
                  <a:cubicBezTo>
                    <a:pt x="1072" y="17147"/>
                    <a:pt x="1382" y="17242"/>
                    <a:pt x="1382" y="17349"/>
                  </a:cubicBezTo>
                  <a:cubicBezTo>
                    <a:pt x="1406" y="17432"/>
                    <a:pt x="1441" y="17540"/>
                    <a:pt x="1370" y="17599"/>
                  </a:cubicBezTo>
                  <a:cubicBezTo>
                    <a:pt x="1287" y="17671"/>
                    <a:pt x="1429" y="17742"/>
                    <a:pt x="1429" y="17802"/>
                  </a:cubicBezTo>
                  <a:cubicBezTo>
                    <a:pt x="1429" y="17849"/>
                    <a:pt x="1477" y="17992"/>
                    <a:pt x="1584" y="18028"/>
                  </a:cubicBezTo>
                  <a:cubicBezTo>
                    <a:pt x="1623" y="18090"/>
                    <a:pt x="1664" y="18112"/>
                    <a:pt x="1702" y="18112"/>
                  </a:cubicBezTo>
                  <a:cubicBezTo>
                    <a:pt x="1801" y="18112"/>
                    <a:pt x="1874" y="17953"/>
                    <a:pt x="1822" y="17944"/>
                  </a:cubicBezTo>
                  <a:cubicBezTo>
                    <a:pt x="2072" y="17861"/>
                    <a:pt x="1870" y="17456"/>
                    <a:pt x="1846" y="17373"/>
                  </a:cubicBezTo>
                  <a:cubicBezTo>
                    <a:pt x="1810" y="17063"/>
                    <a:pt x="2370" y="16944"/>
                    <a:pt x="2203" y="16611"/>
                  </a:cubicBezTo>
                  <a:cubicBezTo>
                    <a:pt x="2251" y="16611"/>
                    <a:pt x="2537" y="16218"/>
                    <a:pt x="2477" y="16158"/>
                  </a:cubicBezTo>
                  <a:cubicBezTo>
                    <a:pt x="2406" y="16028"/>
                    <a:pt x="2680" y="15932"/>
                    <a:pt x="2751" y="15897"/>
                  </a:cubicBezTo>
                  <a:cubicBezTo>
                    <a:pt x="3132" y="15742"/>
                    <a:pt x="2953" y="15004"/>
                    <a:pt x="2977" y="14658"/>
                  </a:cubicBezTo>
                  <a:cubicBezTo>
                    <a:pt x="2989" y="14515"/>
                    <a:pt x="3061" y="13932"/>
                    <a:pt x="2906" y="13849"/>
                  </a:cubicBezTo>
                  <a:cubicBezTo>
                    <a:pt x="2930" y="13563"/>
                    <a:pt x="2942" y="13277"/>
                    <a:pt x="2965" y="13003"/>
                  </a:cubicBezTo>
                  <a:cubicBezTo>
                    <a:pt x="2965" y="12920"/>
                    <a:pt x="3049" y="12503"/>
                    <a:pt x="2989" y="12432"/>
                  </a:cubicBezTo>
                  <a:cubicBezTo>
                    <a:pt x="2930" y="12360"/>
                    <a:pt x="2977" y="12170"/>
                    <a:pt x="2989" y="12098"/>
                  </a:cubicBezTo>
                  <a:cubicBezTo>
                    <a:pt x="3001" y="11920"/>
                    <a:pt x="2930" y="11598"/>
                    <a:pt x="2930" y="11372"/>
                  </a:cubicBezTo>
                  <a:cubicBezTo>
                    <a:pt x="2942" y="10896"/>
                    <a:pt x="2942" y="10408"/>
                    <a:pt x="2930" y="9932"/>
                  </a:cubicBezTo>
                  <a:cubicBezTo>
                    <a:pt x="2906" y="9372"/>
                    <a:pt x="2906" y="8741"/>
                    <a:pt x="3001" y="8217"/>
                  </a:cubicBezTo>
                  <a:cubicBezTo>
                    <a:pt x="3049" y="8122"/>
                    <a:pt x="3168" y="8074"/>
                    <a:pt x="3227" y="7955"/>
                  </a:cubicBezTo>
                  <a:cubicBezTo>
                    <a:pt x="3334" y="7741"/>
                    <a:pt x="3334" y="7479"/>
                    <a:pt x="3323" y="7241"/>
                  </a:cubicBezTo>
                  <a:cubicBezTo>
                    <a:pt x="3311" y="6860"/>
                    <a:pt x="3215" y="6550"/>
                    <a:pt x="3239" y="6169"/>
                  </a:cubicBezTo>
                  <a:cubicBezTo>
                    <a:pt x="3263" y="5848"/>
                    <a:pt x="3323" y="5479"/>
                    <a:pt x="3311" y="5181"/>
                  </a:cubicBezTo>
                  <a:cubicBezTo>
                    <a:pt x="3287" y="4621"/>
                    <a:pt x="3346" y="4002"/>
                    <a:pt x="3263" y="3431"/>
                  </a:cubicBezTo>
                  <a:cubicBezTo>
                    <a:pt x="3132" y="2550"/>
                    <a:pt x="3323" y="1633"/>
                    <a:pt x="3275" y="752"/>
                  </a:cubicBezTo>
                  <a:lnTo>
                    <a:pt x="3275" y="752"/>
                  </a:lnTo>
                  <a:cubicBezTo>
                    <a:pt x="3620" y="978"/>
                    <a:pt x="3906" y="1323"/>
                    <a:pt x="4061" y="1669"/>
                  </a:cubicBezTo>
                  <a:cubicBezTo>
                    <a:pt x="4049" y="1681"/>
                    <a:pt x="4108" y="1990"/>
                    <a:pt x="4180" y="2014"/>
                  </a:cubicBezTo>
                  <a:cubicBezTo>
                    <a:pt x="4180" y="2014"/>
                    <a:pt x="4075" y="2433"/>
                    <a:pt x="4096" y="2477"/>
                  </a:cubicBezTo>
                  <a:lnTo>
                    <a:pt x="4096" y="2477"/>
                  </a:lnTo>
                  <a:cubicBezTo>
                    <a:pt x="4094" y="2475"/>
                    <a:pt x="4093" y="2474"/>
                    <a:pt x="4092" y="2474"/>
                  </a:cubicBezTo>
                  <a:cubicBezTo>
                    <a:pt x="4070" y="2474"/>
                    <a:pt x="4049" y="2812"/>
                    <a:pt x="4049" y="2812"/>
                  </a:cubicBezTo>
                  <a:cubicBezTo>
                    <a:pt x="4037" y="2919"/>
                    <a:pt x="3954" y="3002"/>
                    <a:pt x="3930" y="3097"/>
                  </a:cubicBezTo>
                  <a:cubicBezTo>
                    <a:pt x="3823" y="3205"/>
                    <a:pt x="3989" y="3764"/>
                    <a:pt x="3823" y="3824"/>
                  </a:cubicBezTo>
                  <a:cubicBezTo>
                    <a:pt x="3739" y="3847"/>
                    <a:pt x="3692" y="4467"/>
                    <a:pt x="3632" y="4586"/>
                  </a:cubicBezTo>
                  <a:cubicBezTo>
                    <a:pt x="3537" y="4836"/>
                    <a:pt x="3751" y="5181"/>
                    <a:pt x="3632" y="5395"/>
                  </a:cubicBezTo>
                  <a:cubicBezTo>
                    <a:pt x="3561" y="5537"/>
                    <a:pt x="3889" y="6312"/>
                    <a:pt x="3964" y="6312"/>
                  </a:cubicBezTo>
                  <a:cubicBezTo>
                    <a:pt x="3964" y="6312"/>
                    <a:pt x="3965" y="6312"/>
                    <a:pt x="3965" y="6312"/>
                  </a:cubicBezTo>
                  <a:lnTo>
                    <a:pt x="3965" y="6312"/>
                  </a:lnTo>
                  <a:cubicBezTo>
                    <a:pt x="3894" y="6443"/>
                    <a:pt x="3965" y="6550"/>
                    <a:pt x="4120" y="6622"/>
                  </a:cubicBezTo>
                  <a:cubicBezTo>
                    <a:pt x="4121" y="6622"/>
                    <a:pt x="4122" y="6622"/>
                    <a:pt x="4124" y="6622"/>
                  </a:cubicBezTo>
                  <a:cubicBezTo>
                    <a:pt x="4164" y="6622"/>
                    <a:pt x="4281" y="6443"/>
                    <a:pt x="4085" y="6443"/>
                  </a:cubicBezTo>
                  <a:cubicBezTo>
                    <a:pt x="4120" y="6288"/>
                    <a:pt x="4108" y="6098"/>
                    <a:pt x="4013" y="5907"/>
                  </a:cubicBezTo>
                  <a:cubicBezTo>
                    <a:pt x="4049" y="5848"/>
                    <a:pt x="3954" y="5336"/>
                    <a:pt x="3942" y="5324"/>
                  </a:cubicBezTo>
                  <a:cubicBezTo>
                    <a:pt x="3858" y="5240"/>
                    <a:pt x="3965" y="4752"/>
                    <a:pt x="4013" y="4669"/>
                  </a:cubicBezTo>
                  <a:lnTo>
                    <a:pt x="4013" y="4669"/>
                  </a:lnTo>
                  <a:cubicBezTo>
                    <a:pt x="4012" y="4671"/>
                    <a:pt x="4011" y="4672"/>
                    <a:pt x="4010" y="4672"/>
                  </a:cubicBezTo>
                  <a:cubicBezTo>
                    <a:pt x="3992" y="4672"/>
                    <a:pt x="4013" y="4395"/>
                    <a:pt x="4013" y="4395"/>
                  </a:cubicBezTo>
                  <a:cubicBezTo>
                    <a:pt x="4013" y="4264"/>
                    <a:pt x="4204" y="3931"/>
                    <a:pt x="4168" y="3859"/>
                  </a:cubicBezTo>
                  <a:cubicBezTo>
                    <a:pt x="4096" y="3681"/>
                    <a:pt x="4704" y="2169"/>
                    <a:pt x="4477" y="2097"/>
                  </a:cubicBezTo>
                  <a:cubicBezTo>
                    <a:pt x="4263" y="2026"/>
                    <a:pt x="4525" y="1740"/>
                    <a:pt x="4394" y="1597"/>
                  </a:cubicBezTo>
                  <a:cubicBezTo>
                    <a:pt x="4454" y="1514"/>
                    <a:pt x="4108" y="1169"/>
                    <a:pt x="4096" y="1109"/>
                  </a:cubicBezTo>
                  <a:cubicBezTo>
                    <a:pt x="4049" y="942"/>
                    <a:pt x="3727" y="740"/>
                    <a:pt x="3596" y="645"/>
                  </a:cubicBezTo>
                  <a:cubicBezTo>
                    <a:pt x="3549" y="621"/>
                    <a:pt x="3323" y="347"/>
                    <a:pt x="3287" y="347"/>
                  </a:cubicBezTo>
                  <a:cubicBezTo>
                    <a:pt x="3096" y="347"/>
                    <a:pt x="3120" y="597"/>
                    <a:pt x="3061" y="764"/>
                  </a:cubicBezTo>
                  <a:cubicBezTo>
                    <a:pt x="2953" y="1073"/>
                    <a:pt x="3037" y="1216"/>
                    <a:pt x="3037" y="1526"/>
                  </a:cubicBezTo>
                  <a:cubicBezTo>
                    <a:pt x="3025" y="1788"/>
                    <a:pt x="2930" y="2121"/>
                    <a:pt x="2965" y="2371"/>
                  </a:cubicBezTo>
                  <a:cubicBezTo>
                    <a:pt x="3037" y="2978"/>
                    <a:pt x="2965" y="3764"/>
                    <a:pt x="2989" y="4359"/>
                  </a:cubicBezTo>
                  <a:cubicBezTo>
                    <a:pt x="3013" y="4895"/>
                    <a:pt x="3025" y="5514"/>
                    <a:pt x="2942" y="6014"/>
                  </a:cubicBezTo>
                  <a:cubicBezTo>
                    <a:pt x="2870" y="6122"/>
                    <a:pt x="2965" y="6431"/>
                    <a:pt x="2965" y="6550"/>
                  </a:cubicBezTo>
                  <a:cubicBezTo>
                    <a:pt x="2918" y="6586"/>
                    <a:pt x="2953" y="7086"/>
                    <a:pt x="2965" y="7145"/>
                  </a:cubicBezTo>
                  <a:cubicBezTo>
                    <a:pt x="2870" y="7169"/>
                    <a:pt x="2965" y="7717"/>
                    <a:pt x="2870" y="7848"/>
                  </a:cubicBezTo>
                  <a:cubicBezTo>
                    <a:pt x="2843" y="7815"/>
                    <a:pt x="2768" y="7800"/>
                    <a:pt x="2703" y="7800"/>
                  </a:cubicBezTo>
                  <a:cubicBezTo>
                    <a:pt x="2626" y="7800"/>
                    <a:pt x="2563" y="7821"/>
                    <a:pt x="2608" y="7860"/>
                  </a:cubicBezTo>
                  <a:cubicBezTo>
                    <a:pt x="2566" y="7860"/>
                    <a:pt x="2589" y="7796"/>
                    <a:pt x="2531" y="7796"/>
                  </a:cubicBezTo>
                  <a:cubicBezTo>
                    <a:pt x="2523" y="7796"/>
                    <a:pt x="2513" y="7797"/>
                    <a:pt x="2501" y="7800"/>
                  </a:cubicBezTo>
                  <a:cubicBezTo>
                    <a:pt x="2382" y="7836"/>
                    <a:pt x="2251" y="7824"/>
                    <a:pt x="2132" y="7836"/>
                  </a:cubicBezTo>
                  <a:cubicBezTo>
                    <a:pt x="2106" y="7831"/>
                    <a:pt x="2079" y="7829"/>
                    <a:pt x="2053" y="7829"/>
                  </a:cubicBezTo>
                  <a:cubicBezTo>
                    <a:pt x="1949" y="7829"/>
                    <a:pt x="1846" y="7860"/>
                    <a:pt x="1751" y="7860"/>
                  </a:cubicBezTo>
                  <a:cubicBezTo>
                    <a:pt x="1668" y="7860"/>
                    <a:pt x="1537" y="7788"/>
                    <a:pt x="1429" y="7788"/>
                  </a:cubicBezTo>
                  <a:cubicBezTo>
                    <a:pt x="1372" y="7788"/>
                    <a:pt x="1087" y="7849"/>
                    <a:pt x="938" y="7849"/>
                  </a:cubicBezTo>
                  <a:cubicBezTo>
                    <a:pt x="901" y="7849"/>
                    <a:pt x="872" y="7846"/>
                    <a:pt x="858" y="7836"/>
                  </a:cubicBezTo>
                  <a:cubicBezTo>
                    <a:pt x="858" y="7808"/>
                    <a:pt x="825" y="7798"/>
                    <a:pt x="785" y="7798"/>
                  </a:cubicBezTo>
                  <a:cubicBezTo>
                    <a:pt x="723" y="7798"/>
                    <a:pt x="644" y="7822"/>
                    <a:pt x="644" y="7836"/>
                  </a:cubicBezTo>
                  <a:cubicBezTo>
                    <a:pt x="572" y="7824"/>
                    <a:pt x="560" y="7836"/>
                    <a:pt x="501" y="7812"/>
                  </a:cubicBezTo>
                  <a:cubicBezTo>
                    <a:pt x="322" y="7717"/>
                    <a:pt x="417" y="7800"/>
                    <a:pt x="382" y="7610"/>
                  </a:cubicBezTo>
                  <a:cubicBezTo>
                    <a:pt x="298" y="7205"/>
                    <a:pt x="382" y="6824"/>
                    <a:pt x="346" y="6419"/>
                  </a:cubicBezTo>
                  <a:cubicBezTo>
                    <a:pt x="346" y="6276"/>
                    <a:pt x="370" y="6098"/>
                    <a:pt x="346" y="5955"/>
                  </a:cubicBezTo>
                  <a:cubicBezTo>
                    <a:pt x="346" y="5860"/>
                    <a:pt x="417" y="5455"/>
                    <a:pt x="382" y="5395"/>
                  </a:cubicBezTo>
                  <a:cubicBezTo>
                    <a:pt x="215" y="5133"/>
                    <a:pt x="429" y="4800"/>
                    <a:pt x="334" y="4526"/>
                  </a:cubicBezTo>
                  <a:lnTo>
                    <a:pt x="334" y="4526"/>
                  </a:lnTo>
                  <a:cubicBezTo>
                    <a:pt x="337" y="4526"/>
                    <a:pt x="340" y="4527"/>
                    <a:pt x="342" y="4527"/>
                  </a:cubicBezTo>
                  <a:cubicBezTo>
                    <a:pt x="450" y="4527"/>
                    <a:pt x="381" y="4299"/>
                    <a:pt x="346" y="4264"/>
                  </a:cubicBezTo>
                  <a:lnTo>
                    <a:pt x="346" y="4264"/>
                  </a:lnTo>
                  <a:cubicBezTo>
                    <a:pt x="348" y="4266"/>
                    <a:pt x="349" y="4267"/>
                    <a:pt x="351" y="4267"/>
                  </a:cubicBezTo>
                  <a:cubicBezTo>
                    <a:pt x="384" y="4267"/>
                    <a:pt x="405" y="3930"/>
                    <a:pt x="405" y="3907"/>
                  </a:cubicBezTo>
                  <a:cubicBezTo>
                    <a:pt x="382" y="3764"/>
                    <a:pt x="370" y="3693"/>
                    <a:pt x="370" y="3550"/>
                  </a:cubicBezTo>
                  <a:cubicBezTo>
                    <a:pt x="370" y="3364"/>
                    <a:pt x="385" y="3330"/>
                    <a:pt x="358" y="3330"/>
                  </a:cubicBezTo>
                  <a:cubicBezTo>
                    <a:pt x="343" y="3330"/>
                    <a:pt x="314" y="3341"/>
                    <a:pt x="261" y="3341"/>
                  </a:cubicBezTo>
                  <a:cubicBezTo>
                    <a:pt x="241" y="3341"/>
                    <a:pt x="218" y="3340"/>
                    <a:pt x="191" y="3335"/>
                  </a:cubicBezTo>
                  <a:cubicBezTo>
                    <a:pt x="191" y="3324"/>
                    <a:pt x="191" y="3312"/>
                    <a:pt x="191" y="3300"/>
                  </a:cubicBezTo>
                  <a:cubicBezTo>
                    <a:pt x="209" y="3309"/>
                    <a:pt x="222" y="3313"/>
                    <a:pt x="231" y="3313"/>
                  </a:cubicBezTo>
                  <a:cubicBezTo>
                    <a:pt x="284" y="3313"/>
                    <a:pt x="217" y="3191"/>
                    <a:pt x="227" y="3181"/>
                  </a:cubicBezTo>
                  <a:lnTo>
                    <a:pt x="227" y="3181"/>
                  </a:lnTo>
                  <a:cubicBezTo>
                    <a:pt x="252" y="3211"/>
                    <a:pt x="272" y="3224"/>
                    <a:pt x="286" y="3224"/>
                  </a:cubicBezTo>
                  <a:cubicBezTo>
                    <a:pt x="379" y="3224"/>
                    <a:pt x="263" y="2676"/>
                    <a:pt x="263" y="2645"/>
                  </a:cubicBezTo>
                  <a:cubicBezTo>
                    <a:pt x="275" y="2407"/>
                    <a:pt x="334" y="2216"/>
                    <a:pt x="298" y="1990"/>
                  </a:cubicBezTo>
                  <a:cubicBezTo>
                    <a:pt x="406" y="1954"/>
                    <a:pt x="324" y="1803"/>
                    <a:pt x="267" y="1803"/>
                  </a:cubicBezTo>
                  <a:cubicBezTo>
                    <a:pt x="248" y="1803"/>
                    <a:pt x="233" y="1818"/>
                    <a:pt x="227" y="1859"/>
                  </a:cubicBezTo>
                  <a:cubicBezTo>
                    <a:pt x="167" y="1847"/>
                    <a:pt x="155" y="1800"/>
                    <a:pt x="179" y="1728"/>
                  </a:cubicBezTo>
                  <a:lnTo>
                    <a:pt x="179" y="1728"/>
                  </a:lnTo>
                  <a:cubicBezTo>
                    <a:pt x="184" y="1730"/>
                    <a:pt x="188" y="1731"/>
                    <a:pt x="192" y="1731"/>
                  </a:cubicBezTo>
                  <a:cubicBezTo>
                    <a:pt x="296" y="1731"/>
                    <a:pt x="261" y="995"/>
                    <a:pt x="227" y="811"/>
                  </a:cubicBezTo>
                  <a:cubicBezTo>
                    <a:pt x="390" y="725"/>
                    <a:pt x="91" y="355"/>
                    <a:pt x="282" y="355"/>
                  </a:cubicBezTo>
                  <a:cubicBezTo>
                    <a:pt x="329" y="355"/>
                    <a:pt x="405" y="377"/>
                    <a:pt x="525" y="430"/>
                  </a:cubicBezTo>
                  <a:cubicBezTo>
                    <a:pt x="582" y="455"/>
                    <a:pt x="1036" y="497"/>
                    <a:pt x="1320" y="497"/>
                  </a:cubicBezTo>
                  <a:cubicBezTo>
                    <a:pt x="1448" y="497"/>
                    <a:pt x="1541" y="488"/>
                    <a:pt x="1548" y="466"/>
                  </a:cubicBezTo>
                  <a:cubicBezTo>
                    <a:pt x="1566" y="512"/>
                    <a:pt x="1588" y="527"/>
                    <a:pt x="1613" y="527"/>
                  </a:cubicBezTo>
                  <a:cubicBezTo>
                    <a:pt x="1668" y="527"/>
                    <a:pt x="1740" y="452"/>
                    <a:pt x="1823" y="452"/>
                  </a:cubicBezTo>
                  <a:cubicBezTo>
                    <a:pt x="1830" y="452"/>
                    <a:pt x="1838" y="453"/>
                    <a:pt x="1846" y="454"/>
                  </a:cubicBezTo>
                  <a:cubicBezTo>
                    <a:pt x="1846" y="454"/>
                    <a:pt x="2108" y="454"/>
                    <a:pt x="2096" y="466"/>
                  </a:cubicBezTo>
                  <a:cubicBezTo>
                    <a:pt x="2107" y="464"/>
                    <a:pt x="2118" y="463"/>
                    <a:pt x="2128" y="463"/>
                  </a:cubicBezTo>
                  <a:cubicBezTo>
                    <a:pt x="2192" y="463"/>
                    <a:pt x="2254" y="493"/>
                    <a:pt x="2309" y="493"/>
                  </a:cubicBezTo>
                  <a:cubicBezTo>
                    <a:pt x="2357" y="493"/>
                    <a:pt x="2399" y="470"/>
                    <a:pt x="2430" y="383"/>
                  </a:cubicBezTo>
                  <a:cubicBezTo>
                    <a:pt x="2455" y="408"/>
                    <a:pt x="2492" y="418"/>
                    <a:pt x="2535" y="418"/>
                  </a:cubicBezTo>
                  <a:cubicBezTo>
                    <a:pt x="2676" y="418"/>
                    <a:pt x="2881" y="312"/>
                    <a:pt x="2953" y="276"/>
                  </a:cubicBezTo>
                  <a:lnTo>
                    <a:pt x="2953" y="276"/>
                  </a:lnTo>
                  <a:cubicBezTo>
                    <a:pt x="2951" y="303"/>
                    <a:pt x="2966" y="314"/>
                    <a:pt x="2991" y="314"/>
                  </a:cubicBezTo>
                  <a:cubicBezTo>
                    <a:pt x="3074" y="314"/>
                    <a:pt x="3260" y="185"/>
                    <a:pt x="3168" y="121"/>
                  </a:cubicBezTo>
                  <a:cubicBezTo>
                    <a:pt x="3167" y="120"/>
                    <a:pt x="3165" y="119"/>
                    <a:pt x="3164" y="119"/>
                  </a:cubicBezTo>
                  <a:cubicBezTo>
                    <a:pt x="3143" y="119"/>
                    <a:pt x="3069" y="180"/>
                    <a:pt x="3025" y="180"/>
                  </a:cubicBezTo>
                  <a:cubicBezTo>
                    <a:pt x="3018" y="101"/>
                    <a:pt x="2950" y="77"/>
                    <a:pt x="2876" y="77"/>
                  </a:cubicBezTo>
                  <a:cubicBezTo>
                    <a:pt x="2816" y="77"/>
                    <a:pt x="2753" y="93"/>
                    <a:pt x="2715" y="109"/>
                  </a:cubicBezTo>
                  <a:cubicBezTo>
                    <a:pt x="2705" y="105"/>
                    <a:pt x="2681" y="104"/>
                    <a:pt x="2652" y="104"/>
                  </a:cubicBezTo>
                  <a:cubicBezTo>
                    <a:pt x="2583" y="104"/>
                    <a:pt x="2486" y="112"/>
                    <a:pt x="2477" y="121"/>
                  </a:cubicBezTo>
                  <a:cubicBezTo>
                    <a:pt x="2449" y="121"/>
                    <a:pt x="2334" y="108"/>
                    <a:pt x="2247" y="108"/>
                  </a:cubicBezTo>
                  <a:cubicBezTo>
                    <a:pt x="2190" y="108"/>
                    <a:pt x="2144" y="114"/>
                    <a:pt x="2144" y="133"/>
                  </a:cubicBezTo>
                  <a:cubicBezTo>
                    <a:pt x="2123" y="143"/>
                    <a:pt x="2068" y="171"/>
                    <a:pt x="2037" y="171"/>
                  </a:cubicBezTo>
                  <a:cubicBezTo>
                    <a:pt x="2032" y="171"/>
                    <a:pt x="2028" y="170"/>
                    <a:pt x="2025" y="168"/>
                  </a:cubicBezTo>
                  <a:cubicBezTo>
                    <a:pt x="2239" y="73"/>
                    <a:pt x="2025" y="73"/>
                    <a:pt x="1929" y="73"/>
                  </a:cubicBezTo>
                  <a:cubicBezTo>
                    <a:pt x="1908" y="20"/>
                    <a:pt x="1883" y="1"/>
                    <a:pt x="185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9"/>
            <p:cNvSpPr/>
            <p:nvPr/>
          </p:nvSpPr>
          <p:spPr>
            <a:xfrm>
              <a:off x="5169675" y="3575575"/>
              <a:ext cx="4375" cy="2425"/>
            </a:xfrm>
            <a:custGeom>
              <a:rect b="b" l="l" r="r" t="t"/>
              <a:pathLst>
                <a:path extrusionOk="0" h="97" w="175">
                  <a:moveTo>
                    <a:pt x="84" y="0"/>
                  </a:moveTo>
                  <a:cubicBezTo>
                    <a:pt x="1" y="0"/>
                    <a:pt x="13" y="96"/>
                    <a:pt x="96" y="96"/>
                  </a:cubicBezTo>
                  <a:cubicBezTo>
                    <a:pt x="99" y="96"/>
                    <a:pt x="102" y="96"/>
                    <a:pt x="105" y="96"/>
                  </a:cubicBezTo>
                  <a:cubicBezTo>
                    <a:pt x="158" y="96"/>
                    <a:pt x="174" y="0"/>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9"/>
            <p:cNvSpPr/>
            <p:nvPr/>
          </p:nvSpPr>
          <p:spPr>
            <a:xfrm>
              <a:off x="5161050" y="3434750"/>
              <a:ext cx="16700" cy="138950"/>
            </a:xfrm>
            <a:custGeom>
              <a:rect b="b" l="l" r="r" t="t"/>
              <a:pathLst>
                <a:path extrusionOk="0" h="5558" w="668">
                  <a:moveTo>
                    <a:pt x="342" y="0"/>
                  </a:moveTo>
                  <a:cubicBezTo>
                    <a:pt x="156" y="0"/>
                    <a:pt x="109" y="374"/>
                    <a:pt x="120" y="514"/>
                  </a:cubicBezTo>
                  <a:cubicBezTo>
                    <a:pt x="155" y="645"/>
                    <a:pt x="167" y="1002"/>
                    <a:pt x="131" y="1133"/>
                  </a:cubicBezTo>
                  <a:cubicBezTo>
                    <a:pt x="120" y="1157"/>
                    <a:pt x="72" y="1466"/>
                    <a:pt x="96" y="1502"/>
                  </a:cubicBezTo>
                  <a:cubicBezTo>
                    <a:pt x="72" y="1526"/>
                    <a:pt x="60" y="1907"/>
                    <a:pt x="60" y="1990"/>
                  </a:cubicBezTo>
                  <a:cubicBezTo>
                    <a:pt x="60" y="2133"/>
                    <a:pt x="48" y="2228"/>
                    <a:pt x="72" y="2359"/>
                  </a:cubicBezTo>
                  <a:cubicBezTo>
                    <a:pt x="72" y="2538"/>
                    <a:pt x="24" y="2681"/>
                    <a:pt x="155" y="2871"/>
                  </a:cubicBezTo>
                  <a:cubicBezTo>
                    <a:pt x="179" y="2871"/>
                    <a:pt x="96" y="3550"/>
                    <a:pt x="120" y="3597"/>
                  </a:cubicBezTo>
                  <a:cubicBezTo>
                    <a:pt x="239" y="3800"/>
                    <a:pt x="0" y="4026"/>
                    <a:pt x="251" y="4240"/>
                  </a:cubicBezTo>
                  <a:cubicBezTo>
                    <a:pt x="179" y="4335"/>
                    <a:pt x="203" y="4836"/>
                    <a:pt x="227" y="4836"/>
                  </a:cubicBezTo>
                  <a:cubicBezTo>
                    <a:pt x="167" y="4907"/>
                    <a:pt x="370" y="5002"/>
                    <a:pt x="286" y="5097"/>
                  </a:cubicBezTo>
                  <a:cubicBezTo>
                    <a:pt x="227" y="5169"/>
                    <a:pt x="322" y="5300"/>
                    <a:pt x="370" y="5359"/>
                  </a:cubicBezTo>
                  <a:cubicBezTo>
                    <a:pt x="165" y="5399"/>
                    <a:pt x="335" y="5558"/>
                    <a:pt x="415" y="5558"/>
                  </a:cubicBezTo>
                  <a:cubicBezTo>
                    <a:pt x="456" y="5558"/>
                    <a:pt x="474" y="5516"/>
                    <a:pt x="405" y="5395"/>
                  </a:cubicBezTo>
                  <a:lnTo>
                    <a:pt x="405" y="5395"/>
                  </a:lnTo>
                  <a:cubicBezTo>
                    <a:pt x="412" y="5396"/>
                    <a:pt x="418" y="5396"/>
                    <a:pt x="424" y="5396"/>
                  </a:cubicBezTo>
                  <a:cubicBezTo>
                    <a:pt x="547" y="5396"/>
                    <a:pt x="532" y="5286"/>
                    <a:pt x="441" y="5240"/>
                  </a:cubicBezTo>
                  <a:cubicBezTo>
                    <a:pt x="501" y="5228"/>
                    <a:pt x="548" y="5109"/>
                    <a:pt x="548" y="5050"/>
                  </a:cubicBezTo>
                  <a:cubicBezTo>
                    <a:pt x="548" y="4955"/>
                    <a:pt x="477" y="4812"/>
                    <a:pt x="489" y="4669"/>
                  </a:cubicBezTo>
                  <a:cubicBezTo>
                    <a:pt x="667" y="4359"/>
                    <a:pt x="381" y="3728"/>
                    <a:pt x="417" y="3407"/>
                  </a:cubicBezTo>
                  <a:cubicBezTo>
                    <a:pt x="441" y="3145"/>
                    <a:pt x="477" y="2871"/>
                    <a:pt x="477" y="2645"/>
                  </a:cubicBezTo>
                  <a:cubicBezTo>
                    <a:pt x="477" y="2454"/>
                    <a:pt x="501" y="1835"/>
                    <a:pt x="370" y="1680"/>
                  </a:cubicBezTo>
                  <a:cubicBezTo>
                    <a:pt x="381" y="1680"/>
                    <a:pt x="453" y="1145"/>
                    <a:pt x="429" y="1049"/>
                  </a:cubicBezTo>
                  <a:cubicBezTo>
                    <a:pt x="370" y="847"/>
                    <a:pt x="465" y="549"/>
                    <a:pt x="441" y="275"/>
                  </a:cubicBezTo>
                  <a:cubicBezTo>
                    <a:pt x="429" y="228"/>
                    <a:pt x="524" y="14"/>
                    <a:pt x="405" y="14"/>
                  </a:cubicBezTo>
                  <a:cubicBezTo>
                    <a:pt x="382" y="4"/>
                    <a:pt x="361" y="0"/>
                    <a:pt x="34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89" name="Google Shape;3789;p9"/>
          <p:cNvSpPr txBox="1"/>
          <p:nvPr>
            <p:ph type="title"/>
          </p:nvPr>
        </p:nvSpPr>
        <p:spPr>
          <a:xfrm>
            <a:off x="710775" y="542675"/>
            <a:ext cx="7722600" cy="475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5000"/>
              <a:buNone/>
            </a:pPr>
            <a:r>
              <a:rPr lang="ru-RU">
                <a:latin typeface="Caveat"/>
                <a:ea typeface="Caveat"/>
                <a:cs typeface="Caveat"/>
                <a:sym typeface="Caveat"/>
              </a:rPr>
              <a:t>Критерии</a:t>
            </a:r>
            <a:endParaRPr>
              <a:latin typeface="Caveat"/>
              <a:ea typeface="Caveat"/>
              <a:cs typeface="Caveat"/>
              <a:sym typeface="Caveat"/>
            </a:endParaRPr>
          </a:p>
        </p:txBody>
      </p:sp>
      <p:grpSp>
        <p:nvGrpSpPr>
          <p:cNvPr id="3790" name="Google Shape;3790;p9"/>
          <p:cNvGrpSpPr/>
          <p:nvPr/>
        </p:nvGrpSpPr>
        <p:grpSpPr>
          <a:xfrm>
            <a:off x="1580604" y="1533153"/>
            <a:ext cx="690888" cy="809497"/>
            <a:chOff x="6081400" y="2231025"/>
            <a:chExt cx="481925" cy="564700"/>
          </a:xfrm>
        </p:grpSpPr>
        <p:sp>
          <p:nvSpPr>
            <p:cNvPr id="3791" name="Google Shape;3791;p9"/>
            <p:cNvSpPr/>
            <p:nvPr/>
          </p:nvSpPr>
          <p:spPr>
            <a:xfrm>
              <a:off x="6447075" y="2466475"/>
              <a:ext cx="1075" cy="1275"/>
            </a:xfrm>
            <a:custGeom>
              <a:rect b="b" l="l" r="r" t="t"/>
              <a:pathLst>
                <a:path extrusionOk="0" h="51" w="43">
                  <a:moveTo>
                    <a:pt x="17" y="0"/>
                  </a:moveTo>
                  <a:cubicBezTo>
                    <a:pt x="7" y="0"/>
                    <a:pt x="0" y="14"/>
                    <a:pt x="6" y="14"/>
                  </a:cubicBezTo>
                  <a:cubicBezTo>
                    <a:pt x="6" y="45"/>
                    <a:pt x="17" y="51"/>
                    <a:pt x="28" y="51"/>
                  </a:cubicBezTo>
                  <a:cubicBezTo>
                    <a:pt x="33" y="51"/>
                    <a:pt x="38" y="49"/>
                    <a:pt x="42" y="49"/>
                  </a:cubicBezTo>
                  <a:cubicBezTo>
                    <a:pt x="37" y="10"/>
                    <a:pt x="26"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9"/>
            <p:cNvSpPr/>
            <p:nvPr/>
          </p:nvSpPr>
          <p:spPr>
            <a:xfrm>
              <a:off x="6434125" y="2411725"/>
              <a:ext cx="1800" cy="2425"/>
            </a:xfrm>
            <a:custGeom>
              <a:rect b="b" l="l" r="r" t="t"/>
              <a:pathLst>
                <a:path extrusionOk="0" h="97" w="72">
                  <a:moveTo>
                    <a:pt x="1" y="1"/>
                  </a:moveTo>
                  <a:cubicBezTo>
                    <a:pt x="24" y="37"/>
                    <a:pt x="48" y="72"/>
                    <a:pt x="72" y="96"/>
                  </a:cubicBezTo>
                  <a:cubicBezTo>
                    <a:pt x="60" y="60"/>
                    <a:pt x="48" y="37"/>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9"/>
            <p:cNvSpPr/>
            <p:nvPr/>
          </p:nvSpPr>
          <p:spPr>
            <a:xfrm>
              <a:off x="6435775" y="2413425"/>
              <a:ext cx="650" cy="975"/>
            </a:xfrm>
            <a:custGeom>
              <a:rect b="b" l="l" r="r" t="t"/>
              <a:pathLst>
                <a:path extrusionOk="0" h="39" w="26">
                  <a:moveTo>
                    <a:pt x="1" y="0"/>
                  </a:moveTo>
                  <a:lnTo>
                    <a:pt x="1" y="0"/>
                  </a:lnTo>
                  <a:cubicBezTo>
                    <a:pt x="0" y="0"/>
                    <a:pt x="1" y="5"/>
                    <a:pt x="6" y="16"/>
                  </a:cubicBezTo>
                  <a:cubicBezTo>
                    <a:pt x="17" y="32"/>
                    <a:pt x="21" y="38"/>
                    <a:pt x="22" y="38"/>
                  </a:cubicBezTo>
                  <a:cubicBezTo>
                    <a:pt x="25" y="38"/>
                    <a:pt x="4"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9"/>
            <p:cNvSpPr/>
            <p:nvPr/>
          </p:nvSpPr>
          <p:spPr>
            <a:xfrm>
              <a:off x="6429225" y="2403450"/>
              <a:ext cx="2550" cy="3850"/>
            </a:xfrm>
            <a:custGeom>
              <a:rect b="b" l="l" r="r" t="t"/>
              <a:pathLst>
                <a:path extrusionOk="0" h="154" w="102">
                  <a:moveTo>
                    <a:pt x="7" y="1"/>
                  </a:moveTo>
                  <a:lnTo>
                    <a:pt x="7" y="1"/>
                  </a:lnTo>
                  <a:cubicBezTo>
                    <a:pt x="1" y="1"/>
                    <a:pt x="2" y="17"/>
                    <a:pt x="18" y="58"/>
                  </a:cubicBezTo>
                  <a:cubicBezTo>
                    <a:pt x="42" y="94"/>
                    <a:pt x="77" y="118"/>
                    <a:pt x="101" y="153"/>
                  </a:cubicBezTo>
                  <a:cubicBezTo>
                    <a:pt x="101" y="118"/>
                    <a:pt x="25"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9"/>
            <p:cNvSpPr/>
            <p:nvPr/>
          </p:nvSpPr>
          <p:spPr>
            <a:xfrm>
              <a:off x="6431150" y="2408450"/>
              <a:ext cx="2875" cy="4250"/>
            </a:xfrm>
            <a:custGeom>
              <a:rect b="b" l="l" r="r" t="t"/>
              <a:pathLst>
                <a:path extrusionOk="0" h="170" w="115">
                  <a:moveTo>
                    <a:pt x="12" y="1"/>
                  </a:moveTo>
                  <a:lnTo>
                    <a:pt x="12" y="1"/>
                  </a:lnTo>
                  <a:cubicBezTo>
                    <a:pt x="28" y="41"/>
                    <a:pt x="55" y="92"/>
                    <a:pt x="46" y="92"/>
                  </a:cubicBezTo>
                  <a:cubicBezTo>
                    <a:pt x="41" y="92"/>
                    <a:pt x="28" y="80"/>
                    <a:pt x="0" y="49"/>
                  </a:cubicBezTo>
                  <a:lnTo>
                    <a:pt x="0" y="49"/>
                  </a:lnTo>
                  <a:cubicBezTo>
                    <a:pt x="58" y="132"/>
                    <a:pt x="92" y="170"/>
                    <a:pt x="102" y="170"/>
                  </a:cubicBezTo>
                  <a:cubicBezTo>
                    <a:pt x="114" y="170"/>
                    <a:pt x="86" y="108"/>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9"/>
            <p:cNvSpPr/>
            <p:nvPr/>
          </p:nvSpPr>
          <p:spPr>
            <a:xfrm>
              <a:off x="6425750" y="2403250"/>
              <a:ext cx="3925" cy="4350"/>
            </a:xfrm>
            <a:custGeom>
              <a:rect b="b" l="l" r="r" t="t"/>
              <a:pathLst>
                <a:path extrusionOk="0" h="174" w="157">
                  <a:moveTo>
                    <a:pt x="7" y="1"/>
                  </a:moveTo>
                  <a:cubicBezTo>
                    <a:pt x="2" y="1"/>
                    <a:pt x="0" y="6"/>
                    <a:pt x="2" y="18"/>
                  </a:cubicBezTo>
                  <a:cubicBezTo>
                    <a:pt x="50" y="66"/>
                    <a:pt x="109" y="114"/>
                    <a:pt x="157" y="173"/>
                  </a:cubicBezTo>
                  <a:cubicBezTo>
                    <a:pt x="117" y="124"/>
                    <a:pt x="29"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9"/>
            <p:cNvSpPr/>
            <p:nvPr/>
          </p:nvSpPr>
          <p:spPr>
            <a:xfrm>
              <a:off x="6400900" y="2374150"/>
              <a:ext cx="1400" cy="700"/>
            </a:xfrm>
            <a:custGeom>
              <a:rect b="b" l="l" r="r" t="t"/>
              <a:pathLst>
                <a:path extrusionOk="0" h="28" w="56">
                  <a:moveTo>
                    <a:pt x="6" y="0"/>
                  </a:moveTo>
                  <a:cubicBezTo>
                    <a:pt x="1" y="0"/>
                    <a:pt x="16" y="14"/>
                    <a:pt x="44" y="28"/>
                  </a:cubicBezTo>
                  <a:lnTo>
                    <a:pt x="56" y="28"/>
                  </a:lnTo>
                  <a:cubicBezTo>
                    <a:pt x="25" y="7"/>
                    <a:pt x="10"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9"/>
            <p:cNvSpPr/>
            <p:nvPr/>
          </p:nvSpPr>
          <p:spPr>
            <a:xfrm>
              <a:off x="6401400" y="2374525"/>
              <a:ext cx="900" cy="325"/>
            </a:xfrm>
            <a:custGeom>
              <a:rect b="b" l="l" r="r" t="t"/>
              <a:pathLst>
                <a:path extrusionOk="0" h="13" w="36">
                  <a:moveTo>
                    <a:pt x="0" y="1"/>
                  </a:moveTo>
                  <a:cubicBezTo>
                    <a:pt x="12" y="1"/>
                    <a:pt x="24" y="13"/>
                    <a:pt x="24" y="13"/>
                  </a:cubicBezTo>
                  <a:lnTo>
                    <a:pt x="36" y="13"/>
                  </a:lnTo>
                  <a:cubicBezTo>
                    <a:pt x="24" y="13"/>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9"/>
            <p:cNvSpPr/>
            <p:nvPr/>
          </p:nvSpPr>
          <p:spPr>
            <a:xfrm>
              <a:off x="6396925" y="2372150"/>
              <a:ext cx="4475" cy="2400"/>
            </a:xfrm>
            <a:custGeom>
              <a:rect b="b" l="l" r="r" t="t"/>
              <a:pathLst>
                <a:path extrusionOk="0" h="96" w="179">
                  <a:moveTo>
                    <a:pt x="0" y="0"/>
                  </a:moveTo>
                  <a:cubicBezTo>
                    <a:pt x="36" y="24"/>
                    <a:pt x="131" y="72"/>
                    <a:pt x="179" y="96"/>
                  </a:cubicBezTo>
                  <a:cubicBezTo>
                    <a:pt x="119" y="60"/>
                    <a:pt x="60"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0" name="Google Shape;3800;p9"/>
            <p:cNvSpPr/>
            <p:nvPr/>
          </p:nvSpPr>
          <p:spPr>
            <a:xfrm>
              <a:off x="6402275" y="2374825"/>
              <a:ext cx="325" cy="325"/>
            </a:xfrm>
            <a:custGeom>
              <a:rect b="b" l="l" r="r" t="t"/>
              <a:pathLst>
                <a:path extrusionOk="0" h="13" w="13">
                  <a:moveTo>
                    <a:pt x="1" y="1"/>
                  </a:moveTo>
                  <a:cubicBezTo>
                    <a:pt x="1" y="1"/>
                    <a:pt x="1" y="1"/>
                    <a:pt x="1" y="1"/>
                  </a:cubicBezTo>
                  <a:cubicBezTo>
                    <a:pt x="12" y="12"/>
                    <a:pt x="12" y="1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1" name="Google Shape;3801;p9"/>
            <p:cNvSpPr/>
            <p:nvPr/>
          </p:nvSpPr>
          <p:spPr>
            <a:xfrm>
              <a:off x="6408225" y="2382875"/>
              <a:ext cx="2100" cy="2100"/>
            </a:xfrm>
            <a:custGeom>
              <a:rect b="b" l="l" r="r" t="t"/>
              <a:pathLst>
                <a:path extrusionOk="0" h="84" w="84">
                  <a:moveTo>
                    <a:pt x="1" y="0"/>
                  </a:moveTo>
                  <a:lnTo>
                    <a:pt x="1" y="0"/>
                  </a:lnTo>
                  <a:cubicBezTo>
                    <a:pt x="36" y="24"/>
                    <a:pt x="60" y="60"/>
                    <a:pt x="84" y="83"/>
                  </a:cubicBezTo>
                  <a:cubicBezTo>
                    <a:pt x="72" y="48"/>
                    <a:pt x="48"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9"/>
            <p:cNvSpPr/>
            <p:nvPr/>
          </p:nvSpPr>
          <p:spPr>
            <a:xfrm>
              <a:off x="6410600" y="2386725"/>
              <a:ext cx="1275" cy="825"/>
            </a:xfrm>
            <a:custGeom>
              <a:rect b="b" l="l" r="r" t="t"/>
              <a:pathLst>
                <a:path extrusionOk="0" h="33" w="51">
                  <a:moveTo>
                    <a:pt x="1" y="1"/>
                  </a:moveTo>
                  <a:cubicBezTo>
                    <a:pt x="34" y="23"/>
                    <a:pt x="49" y="32"/>
                    <a:pt x="50" y="32"/>
                  </a:cubicBezTo>
                  <a:cubicBezTo>
                    <a:pt x="51" y="32"/>
                    <a:pt x="33" y="2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9"/>
            <p:cNvSpPr/>
            <p:nvPr/>
          </p:nvSpPr>
          <p:spPr>
            <a:xfrm>
              <a:off x="6396750" y="2374000"/>
              <a:ext cx="2925" cy="1850"/>
            </a:xfrm>
            <a:custGeom>
              <a:rect b="b" l="l" r="r" t="t"/>
              <a:pathLst>
                <a:path extrusionOk="0" h="74" w="117">
                  <a:moveTo>
                    <a:pt x="1" y="0"/>
                  </a:moveTo>
                  <a:cubicBezTo>
                    <a:pt x="23" y="12"/>
                    <a:pt x="44" y="23"/>
                    <a:pt x="55" y="34"/>
                  </a:cubicBezTo>
                  <a:cubicBezTo>
                    <a:pt x="55" y="34"/>
                    <a:pt x="79" y="57"/>
                    <a:pt x="91" y="57"/>
                  </a:cubicBezTo>
                  <a:cubicBezTo>
                    <a:pt x="107" y="68"/>
                    <a:pt x="115" y="74"/>
                    <a:pt x="116" y="74"/>
                  </a:cubicBezTo>
                  <a:cubicBezTo>
                    <a:pt x="117" y="74"/>
                    <a:pt x="105" y="65"/>
                    <a:pt x="79" y="45"/>
                  </a:cubicBezTo>
                  <a:cubicBezTo>
                    <a:pt x="46" y="23"/>
                    <a:pt x="23"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9"/>
            <p:cNvSpPr/>
            <p:nvPr/>
          </p:nvSpPr>
          <p:spPr>
            <a:xfrm>
              <a:off x="6404050" y="2379600"/>
              <a:ext cx="325" cy="150"/>
            </a:xfrm>
            <a:custGeom>
              <a:rect b="b" l="l" r="r" t="t"/>
              <a:pathLst>
                <a:path extrusionOk="0" h="6" w="13">
                  <a:moveTo>
                    <a:pt x="1" y="0"/>
                  </a:moveTo>
                  <a:cubicBezTo>
                    <a:pt x="9" y="0"/>
                    <a:pt x="12" y="5"/>
                    <a:pt x="12" y="5"/>
                  </a:cubicBezTo>
                  <a:cubicBezTo>
                    <a:pt x="13" y="5"/>
                    <a:pt x="13" y="4"/>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9"/>
            <p:cNvSpPr/>
            <p:nvPr/>
          </p:nvSpPr>
          <p:spPr>
            <a:xfrm>
              <a:off x="6389475" y="2368575"/>
              <a:ext cx="1800" cy="1800"/>
            </a:xfrm>
            <a:custGeom>
              <a:rect b="b" l="l" r="r" t="t"/>
              <a:pathLst>
                <a:path extrusionOk="0" h="72" w="72">
                  <a:moveTo>
                    <a:pt x="1" y="1"/>
                  </a:moveTo>
                  <a:cubicBezTo>
                    <a:pt x="24" y="24"/>
                    <a:pt x="48" y="48"/>
                    <a:pt x="72" y="72"/>
                  </a:cubicBezTo>
                  <a:cubicBezTo>
                    <a:pt x="60" y="48"/>
                    <a:pt x="1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9"/>
            <p:cNvSpPr/>
            <p:nvPr/>
          </p:nvSpPr>
          <p:spPr>
            <a:xfrm>
              <a:off x="6403775" y="2378775"/>
              <a:ext cx="300" cy="250"/>
            </a:xfrm>
            <a:custGeom>
              <a:rect b="b" l="l" r="r" t="t"/>
              <a:pathLst>
                <a:path extrusionOk="0" h="10" w="12">
                  <a:moveTo>
                    <a:pt x="2" y="0"/>
                  </a:moveTo>
                  <a:cubicBezTo>
                    <a:pt x="0" y="0"/>
                    <a:pt x="0" y="3"/>
                    <a:pt x="0" y="9"/>
                  </a:cubicBezTo>
                  <a:lnTo>
                    <a:pt x="12" y="9"/>
                  </a:lnTo>
                  <a:cubicBezTo>
                    <a:pt x="6" y="3"/>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9"/>
            <p:cNvSpPr/>
            <p:nvPr/>
          </p:nvSpPr>
          <p:spPr>
            <a:xfrm>
              <a:off x="6378475" y="2363200"/>
              <a:ext cx="7150" cy="4200"/>
            </a:xfrm>
            <a:custGeom>
              <a:rect b="b" l="l" r="r" t="t"/>
              <a:pathLst>
                <a:path extrusionOk="0" h="168" w="286">
                  <a:moveTo>
                    <a:pt x="44" y="0"/>
                  </a:moveTo>
                  <a:cubicBezTo>
                    <a:pt x="29" y="0"/>
                    <a:pt x="14" y="4"/>
                    <a:pt x="0" y="13"/>
                  </a:cubicBezTo>
                  <a:cubicBezTo>
                    <a:pt x="83" y="49"/>
                    <a:pt x="167" y="108"/>
                    <a:pt x="250" y="144"/>
                  </a:cubicBezTo>
                  <a:cubicBezTo>
                    <a:pt x="226" y="156"/>
                    <a:pt x="238" y="144"/>
                    <a:pt x="286" y="168"/>
                  </a:cubicBezTo>
                  <a:cubicBezTo>
                    <a:pt x="225" y="127"/>
                    <a:pt x="130" y="0"/>
                    <a:pt x="4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9"/>
            <p:cNvSpPr/>
            <p:nvPr/>
          </p:nvSpPr>
          <p:spPr>
            <a:xfrm>
              <a:off x="6414175" y="2394175"/>
              <a:ext cx="325" cy="325"/>
            </a:xfrm>
            <a:custGeom>
              <a:rect b="b" l="l" r="r" t="t"/>
              <a:pathLst>
                <a:path extrusionOk="0" h="13" w="13">
                  <a:moveTo>
                    <a:pt x="13" y="12"/>
                  </a:moveTo>
                  <a:cubicBezTo>
                    <a:pt x="13" y="12"/>
                    <a:pt x="13" y="12"/>
                    <a:pt x="13" y="12"/>
                  </a:cubicBezTo>
                  <a:cubicBezTo>
                    <a:pt x="1" y="0"/>
                    <a:pt x="1" y="0"/>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9"/>
            <p:cNvSpPr/>
            <p:nvPr/>
          </p:nvSpPr>
          <p:spPr>
            <a:xfrm>
              <a:off x="6375200" y="2361725"/>
              <a:ext cx="3575" cy="675"/>
            </a:xfrm>
            <a:custGeom>
              <a:rect b="b" l="l" r="r" t="t"/>
              <a:pathLst>
                <a:path extrusionOk="0" h="27" w="143">
                  <a:moveTo>
                    <a:pt x="0" y="1"/>
                  </a:moveTo>
                  <a:cubicBezTo>
                    <a:pt x="36" y="22"/>
                    <a:pt x="63" y="26"/>
                    <a:pt x="89" y="26"/>
                  </a:cubicBezTo>
                  <a:cubicBezTo>
                    <a:pt x="107" y="26"/>
                    <a:pt x="124" y="24"/>
                    <a:pt x="143" y="24"/>
                  </a:cubicBezTo>
                  <a:cubicBezTo>
                    <a:pt x="95" y="13"/>
                    <a:pt x="48"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9"/>
            <p:cNvSpPr/>
            <p:nvPr/>
          </p:nvSpPr>
          <p:spPr>
            <a:xfrm>
              <a:off x="6369525" y="2358750"/>
              <a:ext cx="2125" cy="650"/>
            </a:xfrm>
            <a:custGeom>
              <a:rect b="b" l="l" r="r" t="t"/>
              <a:pathLst>
                <a:path extrusionOk="0" h="26" w="85">
                  <a:moveTo>
                    <a:pt x="1" y="1"/>
                  </a:moveTo>
                  <a:cubicBezTo>
                    <a:pt x="15" y="20"/>
                    <a:pt x="26" y="25"/>
                    <a:pt x="35" y="25"/>
                  </a:cubicBezTo>
                  <a:cubicBezTo>
                    <a:pt x="50" y="25"/>
                    <a:pt x="63" y="13"/>
                    <a:pt x="84" y="13"/>
                  </a:cubicBezTo>
                  <a:cubicBezTo>
                    <a:pt x="60" y="13"/>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9"/>
            <p:cNvSpPr/>
            <p:nvPr/>
          </p:nvSpPr>
          <p:spPr>
            <a:xfrm>
              <a:off x="6250775" y="2615925"/>
              <a:ext cx="325" cy="1525"/>
            </a:xfrm>
            <a:custGeom>
              <a:rect b="b" l="l" r="r" t="t"/>
              <a:pathLst>
                <a:path extrusionOk="0" h="61" w="13">
                  <a:moveTo>
                    <a:pt x="0" y="1"/>
                  </a:moveTo>
                  <a:lnTo>
                    <a:pt x="12" y="60"/>
                  </a:lnTo>
                  <a:cubicBezTo>
                    <a:pt x="12" y="24"/>
                    <a:pt x="12"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9"/>
            <p:cNvSpPr/>
            <p:nvPr/>
          </p:nvSpPr>
          <p:spPr>
            <a:xfrm>
              <a:off x="6249275" y="2603425"/>
              <a:ext cx="475" cy="650"/>
            </a:xfrm>
            <a:custGeom>
              <a:rect b="b" l="l" r="r" t="t"/>
              <a:pathLst>
                <a:path extrusionOk="0" h="26" w="19">
                  <a:moveTo>
                    <a:pt x="1" y="1"/>
                  </a:moveTo>
                  <a:cubicBezTo>
                    <a:pt x="8" y="15"/>
                    <a:pt x="15" y="25"/>
                    <a:pt x="17" y="25"/>
                  </a:cubicBezTo>
                  <a:cubicBezTo>
                    <a:pt x="18" y="25"/>
                    <a:pt x="17" y="22"/>
                    <a:pt x="13" y="12"/>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9"/>
            <p:cNvSpPr/>
            <p:nvPr/>
          </p:nvSpPr>
          <p:spPr>
            <a:xfrm>
              <a:off x="6204925" y="2402500"/>
              <a:ext cx="3600" cy="3300"/>
            </a:xfrm>
            <a:custGeom>
              <a:rect b="b" l="l" r="r" t="t"/>
              <a:pathLst>
                <a:path extrusionOk="0" h="132" w="144">
                  <a:moveTo>
                    <a:pt x="144" y="1"/>
                  </a:moveTo>
                  <a:lnTo>
                    <a:pt x="144" y="1"/>
                  </a:lnTo>
                  <a:cubicBezTo>
                    <a:pt x="72" y="25"/>
                    <a:pt x="25" y="72"/>
                    <a:pt x="1" y="132"/>
                  </a:cubicBezTo>
                  <a:cubicBezTo>
                    <a:pt x="17" y="120"/>
                    <a:pt x="24" y="116"/>
                    <a:pt x="27" y="115"/>
                  </a:cubicBezTo>
                  <a:lnTo>
                    <a:pt x="27" y="115"/>
                  </a:lnTo>
                  <a:cubicBezTo>
                    <a:pt x="23" y="119"/>
                    <a:pt x="23" y="120"/>
                    <a:pt x="23" y="120"/>
                  </a:cubicBezTo>
                  <a:cubicBezTo>
                    <a:pt x="24" y="120"/>
                    <a:pt x="30" y="115"/>
                    <a:pt x="28" y="115"/>
                  </a:cubicBezTo>
                  <a:lnTo>
                    <a:pt x="28" y="115"/>
                  </a:lnTo>
                  <a:cubicBezTo>
                    <a:pt x="28" y="115"/>
                    <a:pt x="27" y="115"/>
                    <a:pt x="27" y="115"/>
                  </a:cubicBezTo>
                  <a:lnTo>
                    <a:pt x="27" y="115"/>
                  </a:lnTo>
                  <a:cubicBezTo>
                    <a:pt x="36" y="104"/>
                    <a:pt x="65" y="75"/>
                    <a:pt x="14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9"/>
            <p:cNvSpPr/>
            <p:nvPr/>
          </p:nvSpPr>
          <p:spPr>
            <a:xfrm>
              <a:off x="6285900" y="2350725"/>
              <a:ext cx="5975" cy="1200"/>
            </a:xfrm>
            <a:custGeom>
              <a:rect b="b" l="l" r="r" t="t"/>
              <a:pathLst>
                <a:path extrusionOk="0" h="48" w="239">
                  <a:moveTo>
                    <a:pt x="238" y="0"/>
                  </a:moveTo>
                  <a:cubicBezTo>
                    <a:pt x="155" y="0"/>
                    <a:pt x="72" y="12"/>
                    <a:pt x="0" y="48"/>
                  </a:cubicBezTo>
                  <a:cubicBezTo>
                    <a:pt x="84" y="48"/>
                    <a:pt x="167" y="36"/>
                    <a:pt x="2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9"/>
            <p:cNvSpPr/>
            <p:nvPr/>
          </p:nvSpPr>
          <p:spPr>
            <a:xfrm>
              <a:off x="6285900" y="2351500"/>
              <a:ext cx="950" cy="425"/>
            </a:xfrm>
            <a:custGeom>
              <a:rect b="b" l="l" r="r" t="t"/>
              <a:pathLst>
                <a:path extrusionOk="0" h="17" w="38">
                  <a:moveTo>
                    <a:pt x="35" y="1"/>
                  </a:moveTo>
                  <a:cubicBezTo>
                    <a:pt x="33" y="1"/>
                    <a:pt x="24" y="5"/>
                    <a:pt x="0" y="17"/>
                  </a:cubicBezTo>
                  <a:cubicBezTo>
                    <a:pt x="8" y="17"/>
                    <a:pt x="37" y="1"/>
                    <a:pt x="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9"/>
            <p:cNvSpPr/>
            <p:nvPr/>
          </p:nvSpPr>
          <p:spPr>
            <a:xfrm>
              <a:off x="6412400" y="2546575"/>
              <a:ext cx="325" cy="325"/>
            </a:xfrm>
            <a:custGeom>
              <a:rect b="b" l="l" r="r" t="t"/>
              <a:pathLst>
                <a:path extrusionOk="0" h="13" w="13">
                  <a:moveTo>
                    <a:pt x="12" y="0"/>
                  </a:moveTo>
                  <a:cubicBezTo>
                    <a:pt x="0" y="0"/>
                    <a:pt x="0" y="0"/>
                    <a:pt x="0" y="12"/>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9"/>
            <p:cNvSpPr/>
            <p:nvPr/>
          </p:nvSpPr>
          <p:spPr>
            <a:xfrm>
              <a:off x="6342750" y="2350725"/>
              <a:ext cx="825" cy="150"/>
            </a:xfrm>
            <a:custGeom>
              <a:rect b="b" l="l" r="r" t="t"/>
              <a:pathLst>
                <a:path extrusionOk="0" h="6" w="33">
                  <a:moveTo>
                    <a:pt x="0" y="0"/>
                  </a:moveTo>
                  <a:lnTo>
                    <a:pt x="0" y="0"/>
                  </a:lnTo>
                  <a:cubicBezTo>
                    <a:pt x="20" y="4"/>
                    <a:pt x="28" y="5"/>
                    <a:pt x="29" y="5"/>
                  </a:cubicBezTo>
                  <a:cubicBezTo>
                    <a:pt x="32" y="5"/>
                    <a:pt x="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9"/>
            <p:cNvSpPr/>
            <p:nvPr/>
          </p:nvSpPr>
          <p:spPr>
            <a:xfrm>
              <a:off x="6272500" y="2361125"/>
              <a:ext cx="625" cy="25"/>
            </a:xfrm>
            <a:custGeom>
              <a:rect b="b" l="l" r="r" t="t"/>
              <a:pathLst>
                <a:path extrusionOk="0" h="1" w="25">
                  <a:moveTo>
                    <a:pt x="12" y="1"/>
                  </a:moveTo>
                  <a:lnTo>
                    <a:pt x="0" y="1"/>
                  </a:lnTo>
                  <a:cubicBezTo>
                    <a:pt x="24"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9"/>
            <p:cNvSpPr/>
            <p:nvPr/>
          </p:nvSpPr>
          <p:spPr>
            <a:xfrm>
              <a:off x="6343050" y="2350725"/>
              <a:ext cx="2100" cy="600"/>
            </a:xfrm>
            <a:custGeom>
              <a:rect b="b" l="l" r="r" t="t"/>
              <a:pathLst>
                <a:path extrusionOk="0" h="24" w="84">
                  <a:moveTo>
                    <a:pt x="0" y="0"/>
                  </a:moveTo>
                  <a:lnTo>
                    <a:pt x="0" y="0"/>
                  </a:lnTo>
                  <a:cubicBezTo>
                    <a:pt x="8" y="8"/>
                    <a:pt x="20" y="11"/>
                    <a:pt x="41" y="15"/>
                  </a:cubicBezTo>
                  <a:lnTo>
                    <a:pt x="41" y="15"/>
                  </a:lnTo>
                  <a:cubicBezTo>
                    <a:pt x="29" y="10"/>
                    <a:pt x="16" y="5"/>
                    <a:pt x="0" y="0"/>
                  </a:cubicBezTo>
                  <a:close/>
                  <a:moveTo>
                    <a:pt x="41" y="15"/>
                  </a:moveTo>
                  <a:cubicBezTo>
                    <a:pt x="56" y="20"/>
                    <a:pt x="70" y="24"/>
                    <a:pt x="84" y="24"/>
                  </a:cubicBezTo>
                  <a:cubicBezTo>
                    <a:pt x="66" y="20"/>
                    <a:pt x="52" y="17"/>
                    <a:pt x="41" y="1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p9"/>
            <p:cNvSpPr/>
            <p:nvPr/>
          </p:nvSpPr>
          <p:spPr>
            <a:xfrm>
              <a:off x="6340650" y="2350300"/>
              <a:ext cx="2425" cy="450"/>
            </a:xfrm>
            <a:custGeom>
              <a:rect b="b" l="l" r="r" t="t"/>
              <a:pathLst>
                <a:path extrusionOk="0" h="18" w="97">
                  <a:moveTo>
                    <a:pt x="32" y="0"/>
                  </a:moveTo>
                  <a:cubicBezTo>
                    <a:pt x="22" y="0"/>
                    <a:pt x="11" y="2"/>
                    <a:pt x="1" y="5"/>
                  </a:cubicBezTo>
                  <a:cubicBezTo>
                    <a:pt x="37" y="5"/>
                    <a:pt x="60" y="17"/>
                    <a:pt x="96" y="17"/>
                  </a:cubicBezTo>
                  <a:cubicBezTo>
                    <a:pt x="79" y="9"/>
                    <a:pt x="57"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9"/>
            <p:cNvSpPr/>
            <p:nvPr/>
          </p:nvSpPr>
          <p:spPr>
            <a:xfrm>
              <a:off x="6198375" y="2440600"/>
              <a:ext cx="325" cy="625"/>
            </a:xfrm>
            <a:custGeom>
              <a:rect b="b" l="l" r="r" t="t"/>
              <a:pathLst>
                <a:path extrusionOk="0" h="25" w="13">
                  <a:moveTo>
                    <a:pt x="13" y="25"/>
                  </a:moveTo>
                  <a:cubicBezTo>
                    <a:pt x="1" y="1"/>
                    <a:pt x="13" y="25"/>
                    <a:pt x="13"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9"/>
            <p:cNvSpPr/>
            <p:nvPr/>
          </p:nvSpPr>
          <p:spPr>
            <a:xfrm>
              <a:off x="6195700" y="2441200"/>
              <a:ext cx="2700" cy="5100"/>
            </a:xfrm>
            <a:custGeom>
              <a:rect b="b" l="l" r="r" t="t"/>
              <a:pathLst>
                <a:path extrusionOk="0" h="204" w="108">
                  <a:moveTo>
                    <a:pt x="108" y="1"/>
                  </a:moveTo>
                  <a:lnTo>
                    <a:pt x="108" y="1"/>
                  </a:lnTo>
                  <a:cubicBezTo>
                    <a:pt x="24" y="13"/>
                    <a:pt x="1" y="36"/>
                    <a:pt x="48" y="108"/>
                  </a:cubicBezTo>
                  <a:cubicBezTo>
                    <a:pt x="48" y="110"/>
                    <a:pt x="48" y="114"/>
                    <a:pt x="48" y="120"/>
                  </a:cubicBezTo>
                  <a:cubicBezTo>
                    <a:pt x="60" y="144"/>
                    <a:pt x="84" y="191"/>
                    <a:pt x="96" y="203"/>
                  </a:cubicBezTo>
                  <a:cubicBezTo>
                    <a:pt x="84" y="132"/>
                    <a:pt x="84" y="60"/>
                    <a:pt x="10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9"/>
            <p:cNvSpPr/>
            <p:nvPr/>
          </p:nvSpPr>
          <p:spPr>
            <a:xfrm>
              <a:off x="6253750" y="2372450"/>
              <a:ext cx="2100" cy="725"/>
            </a:xfrm>
            <a:custGeom>
              <a:rect b="b" l="l" r="r" t="t"/>
              <a:pathLst>
                <a:path extrusionOk="0" h="29" w="84">
                  <a:moveTo>
                    <a:pt x="84" y="0"/>
                  </a:moveTo>
                  <a:cubicBezTo>
                    <a:pt x="48" y="12"/>
                    <a:pt x="24" y="24"/>
                    <a:pt x="0" y="24"/>
                  </a:cubicBezTo>
                  <a:cubicBezTo>
                    <a:pt x="0" y="27"/>
                    <a:pt x="2" y="29"/>
                    <a:pt x="6" y="29"/>
                  </a:cubicBezTo>
                  <a:cubicBezTo>
                    <a:pt x="16" y="29"/>
                    <a:pt x="40" y="18"/>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9"/>
            <p:cNvSpPr/>
            <p:nvPr/>
          </p:nvSpPr>
          <p:spPr>
            <a:xfrm>
              <a:off x="6355250" y="2353400"/>
              <a:ext cx="3300" cy="925"/>
            </a:xfrm>
            <a:custGeom>
              <a:rect b="b" l="l" r="r" t="t"/>
              <a:pathLst>
                <a:path extrusionOk="0" h="37" w="132">
                  <a:moveTo>
                    <a:pt x="0" y="0"/>
                  </a:moveTo>
                  <a:lnTo>
                    <a:pt x="0" y="0"/>
                  </a:lnTo>
                  <a:cubicBezTo>
                    <a:pt x="43" y="17"/>
                    <a:pt x="79" y="22"/>
                    <a:pt x="105" y="28"/>
                  </a:cubicBezTo>
                  <a:lnTo>
                    <a:pt x="105" y="28"/>
                  </a:lnTo>
                  <a:cubicBezTo>
                    <a:pt x="74" y="19"/>
                    <a:pt x="37" y="9"/>
                    <a:pt x="0" y="0"/>
                  </a:cubicBezTo>
                  <a:close/>
                  <a:moveTo>
                    <a:pt x="105" y="28"/>
                  </a:moveTo>
                  <a:cubicBezTo>
                    <a:pt x="114" y="31"/>
                    <a:pt x="123" y="33"/>
                    <a:pt x="131" y="36"/>
                  </a:cubicBezTo>
                  <a:cubicBezTo>
                    <a:pt x="124" y="33"/>
                    <a:pt x="116" y="30"/>
                    <a:pt x="105" y="2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9"/>
            <p:cNvSpPr/>
            <p:nvPr/>
          </p:nvSpPr>
          <p:spPr>
            <a:xfrm>
              <a:off x="6360600" y="2357850"/>
              <a:ext cx="4500" cy="2125"/>
            </a:xfrm>
            <a:custGeom>
              <a:rect b="b" l="l" r="r" t="t"/>
              <a:pathLst>
                <a:path extrusionOk="0" h="85" w="180">
                  <a:moveTo>
                    <a:pt x="1" y="1"/>
                  </a:moveTo>
                  <a:cubicBezTo>
                    <a:pt x="1" y="25"/>
                    <a:pt x="24" y="25"/>
                    <a:pt x="36" y="25"/>
                  </a:cubicBezTo>
                  <a:cubicBezTo>
                    <a:pt x="72" y="60"/>
                    <a:pt x="120" y="84"/>
                    <a:pt x="179" y="84"/>
                  </a:cubicBezTo>
                  <a:cubicBezTo>
                    <a:pt x="132" y="25"/>
                    <a:pt x="96"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9"/>
            <p:cNvSpPr/>
            <p:nvPr/>
          </p:nvSpPr>
          <p:spPr>
            <a:xfrm>
              <a:off x="6365375" y="2360250"/>
              <a:ext cx="2275" cy="600"/>
            </a:xfrm>
            <a:custGeom>
              <a:rect b="b" l="l" r="r" t="t"/>
              <a:pathLst>
                <a:path extrusionOk="0" h="24" w="91">
                  <a:moveTo>
                    <a:pt x="0" y="0"/>
                  </a:moveTo>
                  <a:cubicBezTo>
                    <a:pt x="19" y="5"/>
                    <a:pt x="39" y="8"/>
                    <a:pt x="54" y="10"/>
                  </a:cubicBezTo>
                  <a:lnTo>
                    <a:pt x="54" y="10"/>
                  </a:lnTo>
                  <a:cubicBezTo>
                    <a:pt x="38" y="4"/>
                    <a:pt x="21" y="0"/>
                    <a:pt x="0" y="0"/>
                  </a:cubicBezTo>
                  <a:close/>
                  <a:moveTo>
                    <a:pt x="54" y="10"/>
                  </a:moveTo>
                  <a:cubicBezTo>
                    <a:pt x="64" y="14"/>
                    <a:pt x="74" y="19"/>
                    <a:pt x="84" y="24"/>
                  </a:cubicBezTo>
                  <a:cubicBezTo>
                    <a:pt x="91" y="17"/>
                    <a:pt x="76" y="14"/>
                    <a:pt x="54" y="1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9"/>
            <p:cNvSpPr/>
            <p:nvPr/>
          </p:nvSpPr>
          <p:spPr>
            <a:xfrm>
              <a:off x="6333275" y="2349575"/>
              <a:ext cx="6050" cy="925"/>
            </a:xfrm>
            <a:custGeom>
              <a:rect b="b" l="l" r="r" t="t"/>
              <a:pathLst>
                <a:path extrusionOk="0" h="37" w="242">
                  <a:moveTo>
                    <a:pt x="195" y="1"/>
                  </a:moveTo>
                  <a:cubicBezTo>
                    <a:pt x="127" y="1"/>
                    <a:pt x="0" y="17"/>
                    <a:pt x="177" y="34"/>
                  </a:cubicBezTo>
                  <a:cubicBezTo>
                    <a:pt x="181" y="36"/>
                    <a:pt x="184" y="36"/>
                    <a:pt x="187" y="36"/>
                  </a:cubicBezTo>
                  <a:cubicBezTo>
                    <a:pt x="207" y="36"/>
                    <a:pt x="205" y="9"/>
                    <a:pt x="218" y="9"/>
                  </a:cubicBezTo>
                  <a:cubicBezTo>
                    <a:pt x="220" y="9"/>
                    <a:pt x="222" y="9"/>
                    <a:pt x="225" y="10"/>
                  </a:cubicBezTo>
                  <a:cubicBezTo>
                    <a:pt x="242" y="3"/>
                    <a:pt x="224" y="1"/>
                    <a:pt x="1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9"/>
            <p:cNvSpPr/>
            <p:nvPr/>
          </p:nvSpPr>
          <p:spPr>
            <a:xfrm>
              <a:off x="6315075" y="2354575"/>
              <a:ext cx="2100" cy="925"/>
            </a:xfrm>
            <a:custGeom>
              <a:rect b="b" l="l" r="r" t="t"/>
              <a:pathLst>
                <a:path extrusionOk="0" h="37" w="84">
                  <a:moveTo>
                    <a:pt x="12" y="1"/>
                  </a:moveTo>
                  <a:lnTo>
                    <a:pt x="12" y="1"/>
                  </a:lnTo>
                  <a:cubicBezTo>
                    <a:pt x="24" y="13"/>
                    <a:pt x="24" y="25"/>
                    <a:pt x="0" y="37"/>
                  </a:cubicBezTo>
                  <a:cubicBezTo>
                    <a:pt x="36" y="25"/>
                    <a:pt x="60" y="25"/>
                    <a:pt x="83" y="13"/>
                  </a:cubicBezTo>
                  <a:cubicBezTo>
                    <a:pt x="48" y="13"/>
                    <a:pt x="24"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9"/>
            <p:cNvSpPr/>
            <p:nvPr/>
          </p:nvSpPr>
          <p:spPr>
            <a:xfrm>
              <a:off x="6314550" y="2354375"/>
              <a:ext cx="825" cy="225"/>
            </a:xfrm>
            <a:custGeom>
              <a:rect b="b" l="l" r="r" t="t"/>
              <a:pathLst>
                <a:path extrusionOk="0" h="9" w="33">
                  <a:moveTo>
                    <a:pt x="6" y="0"/>
                  </a:moveTo>
                  <a:cubicBezTo>
                    <a:pt x="0" y="0"/>
                    <a:pt x="3" y="3"/>
                    <a:pt x="33" y="9"/>
                  </a:cubicBezTo>
                  <a:cubicBezTo>
                    <a:pt x="27" y="3"/>
                    <a:pt x="12"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9"/>
            <p:cNvSpPr/>
            <p:nvPr/>
          </p:nvSpPr>
          <p:spPr>
            <a:xfrm>
              <a:off x="6248675" y="2370650"/>
              <a:ext cx="1525" cy="2125"/>
            </a:xfrm>
            <a:custGeom>
              <a:rect b="b" l="l" r="r" t="t"/>
              <a:pathLst>
                <a:path extrusionOk="0" h="85" w="61">
                  <a:moveTo>
                    <a:pt x="1" y="1"/>
                  </a:moveTo>
                  <a:cubicBezTo>
                    <a:pt x="1" y="37"/>
                    <a:pt x="13" y="60"/>
                    <a:pt x="13" y="84"/>
                  </a:cubicBezTo>
                  <a:cubicBezTo>
                    <a:pt x="13" y="60"/>
                    <a:pt x="60" y="6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9"/>
            <p:cNvSpPr/>
            <p:nvPr/>
          </p:nvSpPr>
          <p:spPr>
            <a:xfrm>
              <a:off x="6212075" y="2406375"/>
              <a:ext cx="4500" cy="5375"/>
            </a:xfrm>
            <a:custGeom>
              <a:rect b="b" l="l" r="r" t="t"/>
              <a:pathLst>
                <a:path extrusionOk="0" h="215" w="180">
                  <a:moveTo>
                    <a:pt x="120" y="1"/>
                  </a:moveTo>
                  <a:cubicBezTo>
                    <a:pt x="84" y="48"/>
                    <a:pt x="60" y="96"/>
                    <a:pt x="36" y="143"/>
                  </a:cubicBezTo>
                  <a:cubicBezTo>
                    <a:pt x="37" y="142"/>
                    <a:pt x="38" y="141"/>
                    <a:pt x="39" y="139"/>
                  </a:cubicBezTo>
                  <a:lnTo>
                    <a:pt x="39" y="139"/>
                  </a:lnTo>
                  <a:cubicBezTo>
                    <a:pt x="63" y="93"/>
                    <a:pt x="89" y="47"/>
                    <a:pt x="120" y="1"/>
                  </a:cubicBezTo>
                  <a:close/>
                  <a:moveTo>
                    <a:pt x="179" y="1"/>
                  </a:moveTo>
                  <a:cubicBezTo>
                    <a:pt x="179" y="1"/>
                    <a:pt x="77" y="80"/>
                    <a:pt x="39" y="139"/>
                  </a:cubicBezTo>
                  <a:lnTo>
                    <a:pt x="39" y="139"/>
                  </a:lnTo>
                  <a:cubicBezTo>
                    <a:pt x="26" y="164"/>
                    <a:pt x="13" y="190"/>
                    <a:pt x="0" y="215"/>
                  </a:cubicBezTo>
                  <a:cubicBezTo>
                    <a:pt x="11" y="194"/>
                    <a:pt x="21" y="183"/>
                    <a:pt x="32" y="164"/>
                  </a:cubicBezTo>
                  <a:lnTo>
                    <a:pt x="32" y="164"/>
                  </a:lnTo>
                  <a:cubicBezTo>
                    <a:pt x="31" y="173"/>
                    <a:pt x="42" y="179"/>
                    <a:pt x="60" y="179"/>
                  </a:cubicBezTo>
                  <a:cubicBezTo>
                    <a:pt x="51" y="204"/>
                    <a:pt x="48" y="214"/>
                    <a:pt x="50" y="214"/>
                  </a:cubicBezTo>
                  <a:cubicBezTo>
                    <a:pt x="59" y="214"/>
                    <a:pt x="150" y="30"/>
                    <a:pt x="17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9"/>
            <p:cNvSpPr/>
            <p:nvPr/>
          </p:nvSpPr>
          <p:spPr>
            <a:xfrm>
              <a:off x="6212975" y="2410850"/>
              <a:ext cx="600" cy="150"/>
            </a:xfrm>
            <a:custGeom>
              <a:rect b="b" l="l" r="r" t="t"/>
              <a:pathLst>
                <a:path extrusionOk="0" h="6" w="24">
                  <a:moveTo>
                    <a:pt x="24" y="0"/>
                  </a:moveTo>
                  <a:cubicBezTo>
                    <a:pt x="0" y="0"/>
                    <a:pt x="3" y="6"/>
                    <a:pt x="11" y="6"/>
                  </a:cubicBezTo>
                  <a:cubicBezTo>
                    <a:pt x="15" y="6"/>
                    <a:pt x="20" y="4"/>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p9"/>
            <p:cNvSpPr/>
            <p:nvPr/>
          </p:nvSpPr>
          <p:spPr>
            <a:xfrm>
              <a:off x="6214450" y="2406375"/>
              <a:ext cx="625" cy="1525"/>
            </a:xfrm>
            <a:custGeom>
              <a:rect b="b" l="l" r="r" t="t"/>
              <a:pathLst>
                <a:path extrusionOk="0" h="61" w="25">
                  <a:moveTo>
                    <a:pt x="25" y="1"/>
                  </a:moveTo>
                  <a:cubicBezTo>
                    <a:pt x="19" y="12"/>
                    <a:pt x="16" y="21"/>
                    <a:pt x="13" y="30"/>
                  </a:cubicBezTo>
                  <a:lnTo>
                    <a:pt x="13" y="30"/>
                  </a:lnTo>
                  <a:cubicBezTo>
                    <a:pt x="16" y="22"/>
                    <a:pt x="20" y="13"/>
                    <a:pt x="25" y="1"/>
                  </a:cubicBezTo>
                  <a:close/>
                  <a:moveTo>
                    <a:pt x="13" y="30"/>
                  </a:moveTo>
                  <a:lnTo>
                    <a:pt x="13" y="30"/>
                  </a:lnTo>
                  <a:cubicBezTo>
                    <a:pt x="6" y="44"/>
                    <a:pt x="1" y="52"/>
                    <a:pt x="1" y="60"/>
                  </a:cubicBezTo>
                  <a:cubicBezTo>
                    <a:pt x="7" y="48"/>
                    <a:pt x="10" y="39"/>
                    <a:pt x="13" y="3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p9"/>
            <p:cNvSpPr/>
            <p:nvPr/>
          </p:nvSpPr>
          <p:spPr>
            <a:xfrm>
              <a:off x="6446925" y="2473350"/>
              <a:ext cx="625" cy="3300"/>
            </a:xfrm>
            <a:custGeom>
              <a:rect b="b" l="l" r="r" t="t"/>
              <a:pathLst>
                <a:path extrusionOk="0" h="132" w="25">
                  <a:moveTo>
                    <a:pt x="24" y="1"/>
                  </a:moveTo>
                  <a:lnTo>
                    <a:pt x="24" y="1"/>
                  </a:lnTo>
                  <a:cubicBezTo>
                    <a:pt x="0" y="48"/>
                    <a:pt x="12" y="84"/>
                    <a:pt x="0" y="131"/>
                  </a:cubicBezTo>
                  <a:cubicBezTo>
                    <a:pt x="12" y="84"/>
                    <a:pt x="12" y="48"/>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9"/>
            <p:cNvSpPr/>
            <p:nvPr/>
          </p:nvSpPr>
          <p:spPr>
            <a:xfrm>
              <a:off x="6445850" y="2470375"/>
              <a:ext cx="200" cy="1300"/>
            </a:xfrm>
            <a:custGeom>
              <a:rect b="b" l="l" r="r" t="t"/>
              <a:pathLst>
                <a:path extrusionOk="0" h="52" w="8">
                  <a:moveTo>
                    <a:pt x="8" y="0"/>
                  </a:moveTo>
                  <a:cubicBezTo>
                    <a:pt x="1" y="22"/>
                    <a:pt x="2" y="52"/>
                    <a:pt x="4" y="52"/>
                  </a:cubicBezTo>
                  <a:cubicBezTo>
                    <a:pt x="6" y="52"/>
                    <a:pt x="8" y="39"/>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p9"/>
            <p:cNvSpPr/>
            <p:nvPr/>
          </p:nvSpPr>
          <p:spPr>
            <a:xfrm>
              <a:off x="6446025" y="2468000"/>
              <a:ext cx="925" cy="2400"/>
            </a:xfrm>
            <a:custGeom>
              <a:rect b="b" l="l" r="r" t="t"/>
              <a:pathLst>
                <a:path extrusionOk="0" h="96" w="37">
                  <a:moveTo>
                    <a:pt x="1" y="0"/>
                  </a:moveTo>
                  <a:cubicBezTo>
                    <a:pt x="1" y="36"/>
                    <a:pt x="1" y="72"/>
                    <a:pt x="1" y="95"/>
                  </a:cubicBezTo>
                  <a:cubicBezTo>
                    <a:pt x="9" y="78"/>
                    <a:pt x="18" y="67"/>
                    <a:pt x="27" y="67"/>
                  </a:cubicBezTo>
                  <a:cubicBezTo>
                    <a:pt x="30" y="67"/>
                    <a:pt x="33" y="68"/>
                    <a:pt x="36" y="72"/>
                  </a:cubicBezTo>
                  <a:cubicBezTo>
                    <a:pt x="25" y="48"/>
                    <a:pt x="13"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9"/>
            <p:cNvSpPr/>
            <p:nvPr/>
          </p:nvSpPr>
          <p:spPr>
            <a:xfrm>
              <a:off x="6242125" y="2576925"/>
              <a:ext cx="925" cy="2725"/>
            </a:xfrm>
            <a:custGeom>
              <a:rect b="b" l="l" r="r" t="t"/>
              <a:pathLst>
                <a:path extrusionOk="0" h="109" w="37">
                  <a:moveTo>
                    <a:pt x="1" y="1"/>
                  </a:moveTo>
                  <a:cubicBezTo>
                    <a:pt x="1" y="10"/>
                    <a:pt x="7" y="24"/>
                    <a:pt x="14" y="39"/>
                  </a:cubicBezTo>
                  <a:lnTo>
                    <a:pt x="14" y="39"/>
                  </a:lnTo>
                  <a:cubicBezTo>
                    <a:pt x="9" y="26"/>
                    <a:pt x="5" y="13"/>
                    <a:pt x="1" y="1"/>
                  </a:cubicBezTo>
                  <a:close/>
                  <a:moveTo>
                    <a:pt x="14" y="39"/>
                  </a:moveTo>
                  <a:cubicBezTo>
                    <a:pt x="21" y="62"/>
                    <a:pt x="29" y="85"/>
                    <a:pt x="37" y="108"/>
                  </a:cubicBezTo>
                  <a:cubicBezTo>
                    <a:pt x="37" y="87"/>
                    <a:pt x="24" y="61"/>
                    <a:pt x="14" y="3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9"/>
            <p:cNvSpPr/>
            <p:nvPr/>
          </p:nvSpPr>
          <p:spPr>
            <a:xfrm>
              <a:off x="6251475" y="2618900"/>
              <a:ext cx="800" cy="1375"/>
            </a:xfrm>
            <a:custGeom>
              <a:rect b="b" l="l" r="r" t="t"/>
              <a:pathLst>
                <a:path extrusionOk="0" h="55" w="32">
                  <a:moveTo>
                    <a:pt x="32" y="1"/>
                  </a:moveTo>
                  <a:cubicBezTo>
                    <a:pt x="12" y="33"/>
                    <a:pt x="0" y="55"/>
                    <a:pt x="0" y="55"/>
                  </a:cubicBezTo>
                  <a:cubicBezTo>
                    <a:pt x="1" y="55"/>
                    <a:pt x="10" y="39"/>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9"/>
            <p:cNvSpPr/>
            <p:nvPr/>
          </p:nvSpPr>
          <p:spPr>
            <a:xfrm>
              <a:off x="6254050" y="2648975"/>
              <a:ext cx="900" cy="2375"/>
            </a:xfrm>
            <a:custGeom>
              <a:rect b="b" l="l" r="r" t="t"/>
              <a:pathLst>
                <a:path extrusionOk="0" h="95" w="36">
                  <a:moveTo>
                    <a:pt x="0" y="0"/>
                  </a:moveTo>
                  <a:cubicBezTo>
                    <a:pt x="0" y="14"/>
                    <a:pt x="4" y="26"/>
                    <a:pt x="9" y="37"/>
                  </a:cubicBezTo>
                  <a:lnTo>
                    <a:pt x="9" y="37"/>
                  </a:lnTo>
                  <a:cubicBezTo>
                    <a:pt x="8" y="25"/>
                    <a:pt x="5" y="13"/>
                    <a:pt x="0" y="0"/>
                  </a:cubicBezTo>
                  <a:close/>
                  <a:moveTo>
                    <a:pt x="9" y="37"/>
                  </a:moveTo>
                  <a:cubicBezTo>
                    <a:pt x="12" y="69"/>
                    <a:pt x="5" y="94"/>
                    <a:pt x="16" y="94"/>
                  </a:cubicBezTo>
                  <a:cubicBezTo>
                    <a:pt x="20" y="94"/>
                    <a:pt x="26" y="91"/>
                    <a:pt x="36" y="84"/>
                  </a:cubicBezTo>
                  <a:cubicBezTo>
                    <a:pt x="29" y="69"/>
                    <a:pt x="17" y="54"/>
                    <a:pt x="9"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9"/>
            <p:cNvSpPr/>
            <p:nvPr/>
          </p:nvSpPr>
          <p:spPr>
            <a:xfrm>
              <a:off x="6332250" y="2662125"/>
              <a:ext cx="1100" cy="1400"/>
            </a:xfrm>
            <a:custGeom>
              <a:rect b="b" l="l" r="r" t="t"/>
              <a:pathLst>
                <a:path extrusionOk="0" h="56" w="44">
                  <a:moveTo>
                    <a:pt x="42" y="0"/>
                  </a:moveTo>
                  <a:lnTo>
                    <a:pt x="42" y="0"/>
                  </a:lnTo>
                  <a:cubicBezTo>
                    <a:pt x="42" y="0"/>
                    <a:pt x="35" y="9"/>
                    <a:pt x="15" y="34"/>
                  </a:cubicBezTo>
                  <a:cubicBezTo>
                    <a:pt x="4" y="50"/>
                    <a:pt x="0" y="56"/>
                    <a:pt x="1" y="56"/>
                  </a:cubicBezTo>
                  <a:cubicBezTo>
                    <a:pt x="2" y="56"/>
                    <a:pt x="43" y="0"/>
                    <a:pt x="4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9"/>
            <p:cNvSpPr/>
            <p:nvPr/>
          </p:nvSpPr>
          <p:spPr>
            <a:xfrm>
              <a:off x="6328450" y="2661825"/>
              <a:ext cx="2150" cy="550"/>
            </a:xfrm>
            <a:custGeom>
              <a:rect b="b" l="l" r="r" t="t"/>
              <a:pathLst>
                <a:path extrusionOk="0" h="22" w="86">
                  <a:moveTo>
                    <a:pt x="83" y="1"/>
                  </a:moveTo>
                  <a:cubicBezTo>
                    <a:pt x="81" y="1"/>
                    <a:pt x="60" y="6"/>
                    <a:pt x="1" y="22"/>
                  </a:cubicBezTo>
                  <a:cubicBezTo>
                    <a:pt x="9" y="22"/>
                    <a:pt x="85" y="1"/>
                    <a:pt x="8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9"/>
            <p:cNvSpPr/>
            <p:nvPr/>
          </p:nvSpPr>
          <p:spPr>
            <a:xfrm>
              <a:off x="6326075" y="2661775"/>
              <a:ext cx="2700" cy="1200"/>
            </a:xfrm>
            <a:custGeom>
              <a:rect b="b" l="l" r="r" t="t"/>
              <a:pathLst>
                <a:path extrusionOk="0" h="48" w="108">
                  <a:moveTo>
                    <a:pt x="108" y="0"/>
                  </a:moveTo>
                  <a:cubicBezTo>
                    <a:pt x="84" y="12"/>
                    <a:pt x="84" y="12"/>
                    <a:pt x="96" y="12"/>
                  </a:cubicBezTo>
                  <a:cubicBezTo>
                    <a:pt x="60" y="24"/>
                    <a:pt x="36" y="36"/>
                    <a:pt x="1" y="48"/>
                  </a:cubicBezTo>
                  <a:cubicBezTo>
                    <a:pt x="36" y="36"/>
                    <a:pt x="72" y="24"/>
                    <a:pt x="96" y="24"/>
                  </a:cubicBezTo>
                  <a:cubicBezTo>
                    <a:pt x="84" y="24"/>
                    <a:pt x="96" y="12"/>
                    <a:pt x="10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9"/>
            <p:cNvSpPr/>
            <p:nvPr/>
          </p:nvSpPr>
          <p:spPr>
            <a:xfrm>
              <a:off x="6322800" y="2663725"/>
              <a:ext cx="925" cy="450"/>
            </a:xfrm>
            <a:custGeom>
              <a:rect b="b" l="l" r="r" t="t"/>
              <a:pathLst>
                <a:path extrusionOk="0" h="18" w="37">
                  <a:moveTo>
                    <a:pt x="6" y="1"/>
                  </a:moveTo>
                  <a:cubicBezTo>
                    <a:pt x="3" y="1"/>
                    <a:pt x="1" y="2"/>
                    <a:pt x="1" y="6"/>
                  </a:cubicBezTo>
                  <a:cubicBezTo>
                    <a:pt x="12" y="6"/>
                    <a:pt x="24" y="17"/>
                    <a:pt x="36" y="17"/>
                  </a:cubicBezTo>
                  <a:cubicBezTo>
                    <a:pt x="28" y="9"/>
                    <a:pt x="13"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9"/>
            <p:cNvSpPr/>
            <p:nvPr/>
          </p:nvSpPr>
          <p:spPr>
            <a:xfrm>
              <a:off x="6290050" y="2762975"/>
              <a:ext cx="625" cy="325"/>
            </a:xfrm>
            <a:custGeom>
              <a:rect b="b" l="l" r="r" t="t"/>
              <a:pathLst>
                <a:path extrusionOk="0" h="13" w="25">
                  <a:moveTo>
                    <a:pt x="13" y="0"/>
                  </a:moveTo>
                  <a:lnTo>
                    <a:pt x="1" y="12"/>
                  </a:lnTo>
                  <a:cubicBezTo>
                    <a:pt x="13" y="12"/>
                    <a:pt x="25"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9"/>
            <p:cNvSpPr/>
            <p:nvPr/>
          </p:nvSpPr>
          <p:spPr>
            <a:xfrm>
              <a:off x="6254925" y="2688850"/>
              <a:ext cx="1825" cy="2100"/>
            </a:xfrm>
            <a:custGeom>
              <a:rect b="b" l="l" r="r" t="t"/>
              <a:pathLst>
                <a:path extrusionOk="0" h="84" w="73">
                  <a:moveTo>
                    <a:pt x="49" y="1"/>
                  </a:moveTo>
                  <a:lnTo>
                    <a:pt x="49" y="1"/>
                  </a:lnTo>
                  <a:cubicBezTo>
                    <a:pt x="13" y="24"/>
                    <a:pt x="1" y="48"/>
                    <a:pt x="13" y="84"/>
                  </a:cubicBezTo>
                  <a:cubicBezTo>
                    <a:pt x="60" y="72"/>
                    <a:pt x="72" y="48"/>
                    <a:pt x="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9"/>
            <p:cNvSpPr/>
            <p:nvPr/>
          </p:nvSpPr>
          <p:spPr>
            <a:xfrm>
              <a:off x="6260300" y="2742425"/>
              <a:ext cx="750" cy="950"/>
            </a:xfrm>
            <a:custGeom>
              <a:rect b="b" l="l" r="r" t="t"/>
              <a:pathLst>
                <a:path extrusionOk="0" h="38" w="30">
                  <a:moveTo>
                    <a:pt x="0" y="1"/>
                  </a:moveTo>
                  <a:lnTo>
                    <a:pt x="0" y="1"/>
                  </a:lnTo>
                  <a:cubicBezTo>
                    <a:pt x="16" y="27"/>
                    <a:pt x="25" y="37"/>
                    <a:pt x="27" y="37"/>
                  </a:cubicBezTo>
                  <a:cubicBezTo>
                    <a:pt x="29" y="37"/>
                    <a:pt x="20" y="2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9"/>
            <p:cNvSpPr/>
            <p:nvPr/>
          </p:nvSpPr>
          <p:spPr>
            <a:xfrm>
              <a:off x="6293325" y="2771000"/>
              <a:ext cx="925" cy="325"/>
            </a:xfrm>
            <a:custGeom>
              <a:rect b="b" l="l" r="r" t="t"/>
              <a:pathLst>
                <a:path extrusionOk="0" h="13" w="37">
                  <a:moveTo>
                    <a:pt x="37" y="1"/>
                  </a:moveTo>
                  <a:cubicBezTo>
                    <a:pt x="13" y="1"/>
                    <a:pt x="1" y="13"/>
                    <a:pt x="13" y="13"/>
                  </a:cubicBezTo>
                  <a:cubicBezTo>
                    <a:pt x="25" y="13"/>
                    <a:pt x="37"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9"/>
            <p:cNvSpPr/>
            <p:nvPr/>
          </p:nvSpPr>
          <p:spPr>
            <a:xfrm>
              <a:off x="6378475" y="2671600"/>
              <a:ext cx="25" cy="1200"/>
            </a:xfrm>
            <a:custGeom>
              <a:rect b="b" l="l" r="r" t="t"/>
              <a:pathLst>
                <a:path extrusionOk="0" h="48" w="1">
                  <a:moveTo>
                    <a:pt x="0" y="0"/>
                  </a:moveTo>
                  <a:cubicBezTo>
                    <a:pt x="0" y="12"/>
                    <a:pt x="0" y="36"/>
                    <a:pt x="0" y="48"/>
                  </a:cubicBezTo>
                  <a:cubicBezTo>
                    <a:pt x="0" y="48"/>
                    <a:pt x="0"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9"/>
            <p:cNvSpPr/>
            <p:nvPr/>
          </p:nvSpPr>
          <p:spPr>
            <a:xfrm>
              <a:off x="6301675" y="2662825"/>
              <a:ext cx="875" cy="150"/>
            </a:xfrm>
            <a:custGeom>
              <a:rect b="b" l="l" r="r" t="t"/>
              <a:pathLst>
                <a:path extrusionOk="0" h="6" w="35">
                  <a:moveTo>
                    <a:pt x="25" y="0"/>
                  </a:moveTo>
                  <a:cubicBezTo>
                    <a:pt x="20" y="0"/>
                    <a:pt x="12" y="2"/>
                    <a:pt x="0" y="6"/>
                  </a:cubicBezTo>
                  <a:lnTo>
                    <a:pt x="24" y="6"/>
                  </a:lnTo>
                  <a:cubicBezTo>
                    <a:pt x="32" y="6"/>
                    <a:pt x="3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9"/>
            <p:cNvSpPr/>
            <p:nvPr/>
          </p:nvSpPr>
          <p:spPr>
            <a:xfrm>
              <a:off x="6368350" y="2755975"/>
              <a:ext cx="325" cy="475"/>
            </a:xfrm>
            <a:custGeom>
              <a:rect b="b" l="l" r="r" t="t"/>
              <a:pathLst>
                <a:path extrusionOk="0" h="19" w="13">
                  <a:moveTo>
                    <a:pt x="11" y="0"/>
                  </a:moveTo>
                  <a:cubicBezTo>
                    <a:pt x="9" y="0"/>
                    <a:pt x="6" y="6"/>
                    <a:pt x="0" y="18"/>
                  </a:cubicBezTo>
                  <a:lnTo>
                    <a:pt x="12" y="18"/>
                  </a:lnTo>
                  <a:cubicBezTo>
                    <a:pt x="12" y="6"/>
                    <a:pt x="1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9"/>
            <p:cNvSpPr/>
            <p:nvPr/>
          </p:nvSpPr>
          <p:spPr>
            <a:xfrm>
              <a:off x="6262075" y="2706725"/>
              <a:ext cx="3000" cy="2400"/>
            </a:xfrm>
            <a:custGeom>
              <a:rect b="b" l="l" r="r" t="t"/>
              <a:pathLst>
                <a:path extrusionOk="0" h="96" w="120">
                  <a:moveTo>
                    <a:pt x="84" y="0"/>
                  </a:moveTo>
                  <a:cubicBezTo>
                    <a:pt x="60" y="12"/>
                    <a:pt x="25" y="24"/>
                    <a:pt x="1" y="36"/>
                  </a:cubicBezTo>
                  <a:cubicBezTo>
                    <a:pt x="36" y="60"/>
                    <a:pt x="72" y="71"/>
                    <a:pt x="120" y="95"/>
                  </a:cubicBezTo>
                  <a:cubicBezTo>
                    <a:pt x="84" y="71"/>
                    <a:pt x="72" y="36"/>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9"/>
            <p:cNvSpPr/>
            <p:nvPr/>
          </p:nvSpPr>
          <p:spPr>
            <a:xfrm>
              <a:off x="6263825" y="2687875"/>
              <a:ext cx="2150" cy="2850"/>
            </a:xfrm>
            <a:custGeom>
              <a:rect b="b" l="l" r="r" t="t"/>
              <a:pathLst>
                <a:path extrusionOk="0" h="114" w="86">
                  <a:moveTo>
                    <a:pt x="44" y="1"/>
                  </a:moveTo>
                  <a:cubicBezTo>
                    <a:pt x="38" y="1"/>
                    <a:pt x="38" y="18"/>
                    <a:pt x="38" y="28"/>
                  </a:cubicBezTo>
                  <a:cubicBezTo>
                    <a:pt x="19" y="56"/>
                    <a:pt x="0" y="113"/>
                    <a:pt x="34" y="113"/>
                  </a:cubicBezTo>
                  <a:cubicBezTo>
                    <a:pt x="43" y="113"/>
                    <a:pt x="56" y="109"/>
                    <a:pt x="74" y="99"/>
                  </a:cubicBezTo>
                  <a:cubicBezTo>
                    <a:pt x="85" y="28"/>
                    <a:pt x="26" y="75"/>
                    <a:pt x="50" y="4"/>
                  </a:cubicBezTo>
                  <a:cubicBezTo>
                    <a:pt x="47" y="2"/>
                    <a:pt x="46" y="1"/>
                    <a:pt x="4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9"/>
            <p:cNvSpPr/>
            <p:nvPr/>
          </p:nvSpPr>
          <p:spPr>
            <a:xfrm>
              <a:off x="6279650" y="2760875"/>
              <a:ext cx="700" cy="600"/>
            </a:xfrm>
            <a:custGeom>
              <a:rect b="b" l="l" r="r" t="t"/>
              <a:pathLst>
                <a:path extrusionOk="0" h="24" w="28">
                  <a:moveTo>
                    <a:pt x="0" y="1"/>
                  </a:moveTo>
                  <a:cubicBezTo>
                    <a:pt x="6" y="17"/>
                    <a:pt x="16" y="23"/>
                    <a:pt x="21" y="23"/>
                  </a:cubicBezTo>
                  <a:cubicBezTo>
                    <a:pt x="27" y="23"/>
                    <a:pt x="26" y="1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9"/>
            <p:cNvSpPr/>
            <p:nvPr/>
          </p:nvSpPr>
          <p:spPr>
            <a:xfrm>
              <a:off x="6297200" y="2761775"/>
              <a:ext cx="525" cy="925"/>
            </a:xfrm>
            <a:custGeom>
              <a:rect b="b" l="l" r="r" t="t"/>
              <a:pathLst>
                <a:path extrusionOk="0" h="37" w="21">
                  <a:moveTo>
                    <a:pt x="1" y="1"/>
                  </a:moveTo>
                  <a:cubicBezTo>
                    <a:pt x="7" y="21"/>
                    <a:pt x="18" y="37"/>
                    <a:pt x="19" y="37"/>
                  </a:cubicBezTo>
                  <a:cubicBezTo>
                    <a:pt x="21" y="37"/>
                    <a:pt x="16" y="2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9"/>
            <p:cNvSpPr/>
            <p:nvPr/>
          </p:nvSpPr>
          <p:spPr>
            <a:xfrm>
              <a:off x="6311200" y="2760600"/>
              <a:ext cx="2100" cy="550"/>
            </a:xfrm>
            <a:custGeom>
              <a:rect b="b" l="l" r="r" t="t"/>
              <a:pathLst>
                <a:path extrusionOk="0" h="22" w="84">
                  <a:moveTo>
                    <a:pt x="0" y="0"/>
                  </a:moveTo>
                  <a:cubicBezTo>
                    <a:pt x="8" y="4"/>
                    <a:pt x="17" y="5"/>
                    <a:pt x="27" y="5"/>
                  </a:cubicBezTo>
                  <a:cubicBezTo>
                    <a:pt x="29" y="5"/>
                    <a:pt x="31" y="5"/>
                    <a:pt x="34" y="5"/>
                  </a:cubicBezTo>
                  <a:lnTo>
                    <a:pt x="34" y="5"/>
                  </a:lnTo>
                  <a:cubicBezTo>
                    <a:pt x="54" y="11"/>
                    <a:pt x="67" y="21"/>
                    <a:pt x="75" y="21"/>
                  </a:cubicBezTo>
                  <a:cubicBezTo>
                    <a:pt x="81" y="21"/>
                    <a:pt x="84" y="16"/>
                    <a:pt x="84" y="0"/>
                  </a:cubicBezTo>
                  <a:cubicBezTo>
                    <a:pt x="69" y="0"/>
                    <a:pt x="51" y="4"/>
                    <a:pt x="34" y="5"/>
                  </a:cubicBezTo>
                  <a:lnTo>
                    <a:pt x="34" y="5"/>
                  </a:lnTo>
                  <a:cubicBezTo>
                    <a:pt x="24" y="2"/>
                    <a:pt x="13"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9"/>
            <p:cNvSpPr/>
            <p:nvPr/>
          </p:nvSpPr>
          <p:spPr>
            <a:xfrm>
              <a:off x="6326600" y="2760800"/>
              <a:ext cx="325" cy="1075"/>
            </a:xfrm>
            <a:custGeom>
              <a:rect b="b" l="l" r="r" t="t"/>
              <a:pathLst>
                <a:path extrusionOk="0" h="43" w="13">
                  <a:moveTo>
                    <a:pt x="12" y="1"/>
                  </a:moveTo>
                  <a:cubicBezTo>
                    <a:pt x="11" y="1"/>
                    <a:pt x="9" y="8"/>
                    <a:pt x="3" y="28"/>
                  </a:cubicBezTo>
                  <a:cubicBezTo>
                    <a:pt x="1" y="39"/>
                    <a:pt x="1" y="43"/>
                    <a:pt x="1" y="43"/>
                  </a:cubicBezTo>
                  <a:cubicBezTo>
                    <a:pt x="2" y="43"/>
                    <a:pt x="13"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9"/>
            <p:cNvSpPr/>
            <p:nvPr/>
          </p:nvSpPr>
          <p:spPr>
            <a:xfrm>
              <a:off x="6324500" y="2760375"/>
              <a:ext cx="1175" cy="1475"/>
            </a:xfrm>
            <a:custGeom>
              <a:rect b="b" l="l" r="r" t="t"/>
              <a:pathLst>
                <a:path extrusionOk="0" h="59" w="47">
                  <a:moveTo>
                    <a:pt x="41" y="0"/>
                  </a:moveTo>
                  <a:cubicBezTo>
                    <a:pt x="37" y="0"/>
                    <a:pt x="28" y="15"/>
                    <a:pt x="16" y="45"/>
                  </a:cubicBezTo>
                  <a:cubicBezTo>
                    <a:pt x="1" y="55"/>
                    <a:pt x="5" y="58"/>
                    <a:pt x="14" y="58"/>
                  </a:cubicBezTo>
                  <a:cubicBezTo>
                    <a:pt x="26" y="58"/>
                    <a:pt x="47" y="52"/>
                    <a:pt x="40" y="45"/>
                  </a:cubicBezTo>
                  <a:cubicBezTo>
                    <a:pt x="46" y="15"/>
                    <a:pt x="46" y="0"/>
                    <a:pt x="4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9"/>
            <p:cNvSpPr/>
            <p:nvPr/>
          </p:nvSpPr>
          <p:spPr>
            <a:xfrm>
              <a:off x="6325475" y="2761175"/>
              <a:ext cx="325" cy="325"/>
            </a:xfrm>
            <a:custGeom>
              <a:rect b="b" l="l" r="r" t="t"/>
              <a:pathLst>
                <a:path extrusionOk="0" h="13" w="13">
                  <a:moveTo>
                    <a:pt x="1" y="13"/>
                  </a:moveTo>
                  <a:cubicBezTo>
                    <a:pt x="13" y="1"/>
                    <a:pt x="1" y="13"/>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9"/>
            <p:cNvSpPr/>
            <p:nvPr/>
          </p:nvSpPr>
          <p:spPr>
            <a:xfrm>
              <a:off x="6291850" y="2761975"/>
              <a:ext cx="2100" cy="1025"/>
            </a:xfrm>
            <a:custGeom>
              <a:rect b="b" l="l" r="r" t="t"/>
              <a:pathLst>
                <a:path extrusionOk="0" h="41" w="84">
                  <a:moveTo>
                    <a:pt x="20" y="0"/>
                  </a:moveTo>
                  <a:cubicBezTo>
                    <a:pt x="13" y="0"/>
                    <a:pt x="6" y="2"/>
                    <a:pt x="0" y="5"/>
                  </a:cubicBezTo>
                  <a:cubicBezTo>
                    <a:pt x="36" y="28"/>
                    <a:pt x="48" y="28"/>
                    <a:pt x="84" y="40"/>
                  </a:cubicBezTo>
                  <a:cubicBezTo>
                    <a:pt x="66" y="13"/>
                    <a:pt x="41"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9"/>
            <p:cNvSpPr/>
            <p:nvPr/>
          </p:nvSpPr>
          <p:spPr>
            <a:xfrm>
              <a:off x="6299000" y="2781125"/>
              <a:ext cx="1000" cy="150"/>
            </a:xfrm>
            <a:custGeom>
              <a:rect b="b" l="l" r="r" t="t"/>
              <a:pathLst>
                <a:path extrusionOk="0" h="6" w="40">
                  <a:moveTo>
                    <a:pt x="0" y="1"/>
                  </a:moveTo>
                  <a:cubicBezTo>
                    <a:pt x="8" y="5"/>
                    <a:pt x="17" y="6"/>
                    <a:pt x="24" y="6"/>
                  </a:cubicBezTo>
                  <a:cubicBezTo>
                    <a:pt x="37" y="6"/>
                    <a:pt x="4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9"/>
            <p:cNvSpPr/>
            <p:nvPr/>
          </p:nvSpPr>
          <p:spPr>
            <a:xfrm>
              <a:off x="6315075" y="2785900"/>
              <a:ext cx="600" cy="600"/>
            </a:xfrm>
            <a:custGeom>
              <a:rect b="b" l="l" r="r" t="t"/>
              <a:pathLst>
                <a:path extrusionOk="0" h="24" w="24">
                  <a:moveTo>
                    <a:pt x="24" y="0"/>
                  </a:moveTo>
                  <a:cubicBezTo>
                    <a:pt x="0" y="0"/>
                    <a:pt x="12" y="12"/>
                    <a:pt x="12" y="24"/>
                  </a:cubicBezTo>
                  <a:lnTo>
                    <a:pt x="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9"/>
            <p:cNvSpPr/>
            <p:nvPr/>
          </p:nvSpPr>
          <p:spPr>
            <a:xfrm>
              <a:off x="6328750" y="2789175"/>
              <a:ext cx="325" cy="300"/>
            </a:xfrm>
            <a:custGeom>
              <a:rect b="b" l="l" r="r" t="t"/>
              <a:pathLst>
                <a:path extrusionOk="0" h="12" w="13">
                  <a:moveTo>
                    <a:pt x="1" y="0"/>
                  </a:moveTo>
                  <a:lnTo>
                    <a:pt x="1" y="12"/>
                  </a:ln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9"/>
            <p:cNvSpPr/>
            <p:nvPr/>
          </p:nvSpPr>
          <p:spPr>
            <a:xfrm>
              <a:off x="6298550" y="2771800"/>
              <a:ext cx="3450" cy="1600"/>
            </a:xfrm>
            <a:custGeom>
              <a:rect b="b" l="l" r="r" t="t"/>
              <a:pathLst>
                <a:path extrusionOk="0" h="64" w="138">
                  <a:moveTo>
                    <a:pt x="5" y="0"/>
                  </a:moveTo>
                  <a:cubicBezTo>
                    <a:pt x="1" y="0"/>
                    <a:pt x="18" y="10"/>
                    <a:pt x="78" y="40"/>
                  </a:cubicBezTo>
                  <a:cubicBezTo>
                    <a:pt x="92" y="47"/>
                    <a:pt x="105" y="50"/>
                    <a:pt x="117" y="54"/>
                  </a:cubicBezTo>
                  <a:lnTo>
                    <a:pt x="117" y="54"/>
                  </a:lnTo>
                  <a:cubicBezTo>
                    <a:pt x="103" y="46"/>
                    <a:pt x="97" y="40"/>
                    <a:pt x="113" y="40"/>
                  </a:cubicBezTo>
                  <a:cubicBezTo>
                    <a:pt x="90" y="33"/>
                    <a:pt x="13" y="0"/>
                    <a:pt x="5" y="0"/>
                  </a:cubicBezTo>
                  <a:close/>
                  <a:moveTo>
                    <a:pt x="117" y="54"/>
                  </a:moveTo>
                  <a:cubicBezTo>
                    <a:pt x="123" y="57"/>
                    <a:pt x="130" y="60"/>
                    <a:pt x="137" y="64"/>
                  </a:cubicBezTo>
                  <a:cubicBezTo>
                    <a:pt x="132" y="59"/>
                    <a:pt x="125" y="56"/>
                    <a:pt x="117" y="5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9"/>
            <p:cNvSpPr/>
            <p:nvPr/>
          </p:nvSpPr>
          <p:spPr>
            <a:xfrm>
              <a:off x="6301975" y="2773375"/>
              <a:ext cx="1200" cy="625"/>
            </a:xfrm>
            <a:custGeom>
              <a:rect b="b" l="l" r="r" t="t"/>
              <a:pathLst>
                <a:path extrusionOk="0" h="25" w="48">
                  <a:moveTo>
                    <a:pt x="0" y="1"/>
                  </a:moveTo>
                  <a:cubicBezTo>
                    <a:pt x="24" y="13"/>
                    <a:pt x="48"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9"/>
            <p:cNvSpPr/>
            <p:nvPr/>
          </p:nvSpPr>
          <p:spPr>
            <a:xfrm>
              <a:off x="6302050" y="2771375"/>
              <a:ext cx="525" cy="250"/>
            </a:xfrm>
            <a:custGeom>
              <a:rect b="b" l="l" r="r" t="t"/>
              <a:pathLst>
                <a:path extrusionOk="0" h="10" w="21">
                  <a:moveTo>
                    <a:pt x="3" y="1"/>
                  </a:moveTo>
                  <a:cubicBezTo>
                    <a:pt x="0" y="1"/>
                    <a:pt x="3" y="4"/>
                    <a:pt x="21" y="10"/>
                  </a:cubicBezTo>
                  <a:cubicBezTo>
                    <a:pt x="15" y="4"/>
                    <a:pt x="6"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9"/>
            <p:cNvSpPr/>
            <p:nvPr/>
          </p:nvSpPr>
          <p:spPr>
            <a:xfrm>
              <a:off x="6307025" y="2784400"/>
              <a:ext cx="1225" cy="1225"/>
            </a:xfrm>
            <a:custGeom>
              <a:rect b="b" l="l" r="r" t="t"/>
              <a:pathLst>
                <a:path extrusionOk="0" h="49" w="49">
                  <a:moveTo>
                    <a:pt x="1" y="48"/>
                  </a:moveTo>
                  <a:cubicBezTo>
                    <a:pt x="48" y="1"/>
                    <a:pt x="1" y="48"/>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9"/>
            <p:cNvSpPr/>
            <p:nvPr/>
          </p:nvSpPr>
          <p:spPr>
            <a:xfrm>
              <a:off x="6307925" y="2785900"/>
              <a:ext cx="25" cy="1500"/>
            </a:xfrm>
            <a:custGeom>
              <a:rect b="b" l="l" r="r" t="t"/>
              <a:pathLst>
                <a:path extrusionOk="0" h="60" w="1">
                  <a:moveTo>
                    <a:pt x="0" y="60"/>
                  </a:moveTo>
                  <a:cubicBezTo>
                    <a:pt x="0" y="12"/>
                    <a:pt x="0" y="0"/>
                    <a:pt x="0"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9"/>
            <p:cNvSpPr/>
            <p:nvPr/>
          </p:nvSpPr>
          <p:spPr>
            <a:xfrm>
              <a:off x="6311500" y="2784875"/>
              <a:ext cx="600" cy="625"/>
            </a:xfrm>
            <a:custGeom>
              <a:rect b="b" l="l" r="r" t="t"/>
              <a:pathLst>
                <a:path extrusionOk="0" h="25" w="24">
                  <a:moveTo>
                    <a:pt x="1" y="5"/>
                  </a:moveTo>
                  <a:cubicBezTo>
                    <a:pt x="0" y="5"/>
                    <a:pt x="0" y="5"/>
                    <a:pt x="0" y="5"/>
                  </a:cubicBezTo>
                  <a:lnTo>
                    <a:pt x="0" y="5"/>
                  </a:lnTo>
                  <a:cubicBezTo>
                    <a:pt x="0" y="5"/>
                    <a:pt x="0" y="5"/>
                    <a:pt x="1" y="5"/>
                  </a:cubicBezTo>
                  <a:close/>
                  <a:moveTo>
                    <a:pt x="12" y="0"/>
                  </a:moveTo>
                  <a:cubicBezTo>
                    <a:pt x="7" y="0"/>
                    <a:pt x="2" y="4"/>
                    <a:pt x="1" y="5"/>
                  </a:cubicBezTo>
                  <a:lnTo>
                    <a:pt x="1" y="5"/>
                  </a:lnTo>
                  <a:cubicBezTo>
                    <a:pt x="2" y="4"/>
                    <a:pt x="3" y="4"/>
                    <a:pt x="3" y="4"/>
                  </a:cubicBezTo>
                  <a:cubicBezTo>
                    <a:pt x="11" y="4"/>
                    <a:pt x="17" y="24"/>
                    <a:pt x="21" y="24"/>
                  </a:cubicBezTo>
                  <a:cubicBezTo>
                    <a:pt x="23" y="24"/>
                    <a:pt x="24" y="19"/>
                    <a:pt x="24" y="5"/>
                  </a:cubicBezTo>
                  <a:cubicBezTo>
                    <a:pt x="20" y="1"/>
                    <a:pt x="16"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9"/>
            <p:cNvSpPr/>
            <p:nvPr/>
          </p:nvSpPr>
          <p:spPr>
            <a:xfrm>
              <a:off x="6370725" y="2672775"/>
              <a:ext cx="150" cy="900"/>
            </a:xfrm>
            <a:custGeom>
              <a:rect b="b" l="l" r="r" t="t"/>
              <a:pathLst>
                <a:path extrusionOk="0" h="36" w="6">
                  <a:moveTo>
                    <a:pt x="0" y="1"/>
                  </a:moveTo>
                  <a:cubicBezTo>
                    <a:pt x="0" y="8"/>
                    <a:pt x="5" y="35"/>
                    <a:pt x="6" y="35"/>
                  </a:cubicBezTo>
                  <a:cubicBezTo>
                    <a:pt x="6" y="35"/>
                    <a:pt x="5" y="2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9"/>
            <p:cNvSpPr/>
            <p:nvPr/>
          </p:nvSpPr>
          <p:spPr>
            <a:xfrm>
              <a:off x="6368975" y="2673400"/>
              <a:ext cx="1275" cy="300"/>
            </a:xfrm>
            <a:custGeom>
              <a:rect b="b" l="l" r="r" t="t"/>
              <a:pathLst>
                <a:path extrusionOk="0" h="12" w="51">
                  <a:moveTo>
                    <a:pt x="3" y="1"/>
                  </a:moveTo>
                  <a:cubicBezTo>
                    <a:pt x="0" y="1"/>
                    <a:pt x="7" y="3"/>
                    <a:pt x="35" y="11"/>
                  </a:cubicBezTo>
                  <a:cubicBezTo>
                    <a:pt x="51" y="11"/>
                    <a:pt x="8"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9"/>
            <p:cNvSpPr/>
            <p:nvPr/>
          </p:nvSpPr>
          <p:spPr>
            <a:xfrm>
              <a:off x="6369825" y="267367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9"/>
            <p:cNvSpPr/>
            <p:nvPr/>
          </p:nvSpPr>
          <p:spPr>
            <a:xfrm>
              <a:off x="6369525" y="2673675"/>
              <a:ext cx="325" cy="25"/>
            </a:xfrm>
            <a:custGeom>
              <a:rect b="b" l="l" r="r" t="t"/>
              <a:pathLst>
                <a:path extrusionOk="0" h="1" w="13">
                  <a:moveTo>
                    <a:pt x="13" y="0"/>
                  </a:moveTo>
                  <a:cubicBezTo>
                    <a:pt x="1" y="0"/>
                    <a:pt x="1"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9"/>
            <p:cNvSpPr/>
            <p:nvPr/>
          </p:nvSpPr>
          <p:spPr>
            <a:xfrm>
              <a:off x="6366000" y="2672100"/>
              <a:ext cx="275" cy="200"/>
            </a:xfrm>
            <a:custGeom>
              <a:rect b="b" l="l" r="r" t="t"/>
              <a:pathLst>
                <a:path extrusionOk="0" h="8" w="11">
                  <a:moveTo>
                    <a:pt x="5" y="0"/>
                  </a:moveTo>
                  <a:cubicBezTo>
                    <a:pt x="1" y="0"/>
                    <a:pt x="1" y="7"/>
                    <a:pt x="5" y="7"/>
                  </a:cubicBezTo>
                  <a:cubicBezTo>
                    <a:pt x="6" y="7"/>
                    <a:pt x="8" y="6"/>
                    <a:pt x="11" y="4"/>
                  </a:cubicBezTo>
                  <a:cubicBezTo>
                    <a:pt x="8" y="1"/>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9"/>
            <p:cNvSpPr/>
            <p:nvPr/>
          </p:nvSpPr>
          <p:spPr>
            <a:xfrm>
              <a:off x="6365950" y="2672175"/>
              <a:ext cx="325" cy="625"/>
            </a:xfrm>
            <a:custGeom>
              <a:rect b="b" l="l" r="r" t="t"/>
              <a:pathLst>
                <a:path extrusionOk="0" h="25" w="13">
                  <a:moveTo>
                    <a:pt x="13" y="1"/>
                  </a:moveTo>
                  <a:cubicBezTo>
                    <a:pt x="13" y="1"/>
                    <a:pt x="1" y="25"/>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9"/>
            <p:cNvSpPr/>
            <p:nvPr/>
          </p:nvSpPr>
          <p:spPr>
            <a:xfrm>
              <a:off x="6366100" y="2671950"/>
              <a:ext cx="325" cy="250"/>
            </a:xfrm>
            <a:custGeom>
              <a:rect b="b" l="l" r="r" t="t"/>
              <a:pathLst>
                <a:path extrusionOk="0" h="10" w="13">
                  <a:moveTo>
                    <a:pt x="7" y="1"/>
                  </a:moveTo>
                  <a:cubicBezTo>
                    <a:pt x="4" y="1"/>
                    <a:pt x="1" y="4"/>
                    <a:pt x="7" y="10"/>
                  </a:cubicBezTo>
                  <a:cubicBezTo>
                    <a:pt x="13" y="4"/>
                    <a:pt x="10"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9"/>
            <p:cNvSpPr/>
            <p:nvPr/>
          </p:nvSpPr>
          <p:spPr>
            <a:xfrm>
              <a:off x="6364850" y="2671975"/>
              <a:ext cx="550" cy="300"/>
            </a:xfrm>
            <a:custGeom>
              <a:rect b="b" l="l" r="r" t="t"/>
              <a:pathLst>
                <a:path extrusionOk="0" h="12" w="22">
                  <a:moveTo>
                    <a:pt x="7" y="0"/>
                  </a:moveTo>
                  <a:cubicBezTo>
                    <a:pt x="1" y="0"/>
                    <a:pt x="2" y="11"/>
                    <a:pt x="12" y="11"/>
                  </a:cubicBezTo>
                  <a:cubicBezTo>
                    <a:pt x="15" y="11"/>
                    <a:pt x="18" y="11"/>
                    <a:pt x="21" y="9"/>
                  </a:cubicBezTo>
                  <a:cubicBezTo>
                    <a:pt x="15" y="3"/>
                    <a:pt x="10"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9"/>
            <p:cNvSpPr/>
            <p:nvPr/>
          </p:nvSpPr>
          <p:spPr>
            <a:xfrm>
              <a:off x="6365375" y="2673375"/>
              <a:ext cx="25" cy="625"/>
            </a:xfrm>
            <a:custGeom>
              <a:rect b="b" l="l" r="r" t="t"/>
              <a:pathLst>
                <a:path extrusionOk="0" h="25" w="1">
                  <a:moveTo>
                    <a:pt x="0" y="24"/>
                  </a:moveTo>
                  <a:lnTo>
                    <a:pt x="0" y="12"/>
                  </a:lnTo>
                  <a:cubicBezTo>
                    <a:pt x="0" y="1"/>
                    <a:pt x="0" y="1"/>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9"/>
            <p:cNvSpPr/>
            <p:nvPr/>
          </p:nvSpPr>
          <p:spPr>
            <a:xfrm>
              <a:off x="6365300" y="2673175"/>
              <a:ext cx="300" cy="725"/>
            </a:xfrm>
            <a:custGeom>
              <a:rect b="b" l="l" r="r" t="t"/>
              <a:pathLst>
                <a:path extrusionOk="0" h="29" w="12">
                  <a:moveTo>
                    <a:pt x="1" y="0"/>
                  </a:moveTo>
                  <a:cubicBezTo>
                    <a:pt x="1" y="0"/>
                    <a:pt x="1" y="3"/>
                    <a:pt x="3" y="9"/>
                  </a:cubicBezTo>
                  <a:cubicBezTo>
                    <a:pt x="9" y="23"/>
                    <a:pt x="11" y="29"/>
                    <a:pt x="12" y="29"/>
                  </a:cubicBezTo>
                  <a:cubicBezTo>
                    <a:pt x="12" y="29"/>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9" name="Google Shape;3879;p9"/>
            <p:cNvSpPr/>
            <p:nvPr/>
          </p:nvSpPr>
          <p:spPr>
            <a:xfrm>
              <a:off x="6365375" y="2673375"/>
              <a:ext cx="275" cy="500"/>
            </a:xfrm>
            <a:custGeom>
              <a:rect b="b" l="l" r="r" t="t"/>
              <a:pathLst>
                <a:path extrusionOk="0" h="20" w="11">
                  <a:moveTo>
                    <a:pt x="0" y="1"/>
                  </a:moveTo>
                  <a:lnTo>
                    <a:pt x="0" y="1"/>
                  </a:lnTo>
                  <a:cubicBezTo>
                    <a:pt x="5" y="15"/>
                    <a:pt x="8" y="19"/>
                    <a:pt x="9" y="19"/>
                  </a:cubicBezTo>
                  <a:cubicBezTo>
                    <a:pt x="10" y="19"/>
                    <a:pt x="7" y="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9"/>
            <p:cNvSpPr/>
            <p:nvPr/>
          </p:nvSpPr>
          <p:spPr>
            <a:xfrm>
              <a:off x="6365950" y="2673000"/>
              <a:ext cx="825" cy="1000"/>
            </a:xfrm>
            <a:custGeom>
              <a:rect b="b" l="l" r="r" t="t"/>
              <a:pathLst>
                <a:path extrusionOk="0" h="40" w="33">
                  <a:moveTo>
                    <a:pt x="13" y="0"/>
                  </a:moveTo>
                  <a:cubicBezTo>
                    <a:pt x="9" y="0"/>
                    <a:pt x="5" y="1"/>
                    <a:pt x="1" y="4"/>
                  </a:cubicBezTo>
                  <a:cubicBezTo>
                    <a:pt x="13" y="16"/>
                    <a:pt x="25" y="16"/>
                    <a:pt x="13" y="39"/>
                  </a:cubicBezTo>
                  <a:cubicBezTo>
                    <a:pt x="32" y="20"/>
                    <a:pt x="28"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9"/>
            <p:cNvSpPr/>
            <p:nvPr/>
          </p:nvSpPr>
          <p:spPr>
            <a:xfrm>
              <a:off x="6368950" y="2675150"/>
              <a:ext cx="1200" cy="25"/>
            </a:xfrm>
            <a:custGeom>
              <a:rect b="b" l="l" r="r" t="t"/>
              <a:pathLst>
                <a:path extrusionOk="0" h="1" w="48">
                  <a:moveTo>
                    <a:pt x="0" y="1"/>
                  </a:moveTo>
                  <a:cubicBezTo>
                    <a:pt x="48"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9"/>
            <p:cNvSpPr/>
            <p:nvPr/>
          </p:nvSpPr>
          <p:spPr>
            <a:xfrm>
              <a:off x="6362750" y="2673325"/>
              <a:ext cx="950" cy="425"/>
            </a:xfrm>
            <a:custGeom>
              <a:rect b="b" l="l" r="r" t="t"/>
              <a:pathLst>
                <a:path extrusionOk="0" h="17" w="38">
                  <a:moveTo>
                    <a:pt x="1" y="1"/>
                  </a:moveTo>
                  <a:cubicBezTo>
                    <a:pt x="1" y="1"/>
                    <a:pt x="36" y="16"/>
                    <a:pt x="37" y="16"/>
                  </a:cubicBezTo>
                  <a:cubicBezTo>
                    <a:pt x="37" y="16"/>
                    <a:pt x="36" y="16"/>
                    <a:pt x="34" y="14"/>
                  </a:cubicBezTo>
                  <a:cubicBezTo>
                    <a:pt x="10" y="4"/>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9"/>
            <p:cNvSpPr/>
            <p:nvPr/>
          </p:nvSpPr>
          <p:spPr>
            <a:xfrm>
              <a:off x="6363275" y="2674275"/>
              <a:ext cx="325" cy="625"/>
            </a:xfrm>
            <a:custGeom>
              <a:rect b="b" l="l" r="r" t="t"/>
              <a:pathLst>
                <a:path extrusionOk="0" h="25" w="13">
                  <a:moveTo>
                    <a:pt x="13" y="0"/>
                  </a:moveTo>
                  <a:lnTo>
                    <a:pt x="1" y="24"/>
                  </a:lnTo>
                  <a:cubicBezTo>
                    <a:pt x="13" y="12"/>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4" name="Google Shape;3884;p9"/>
            <p:cNvSpPr/>
            <p:nvPr/>
          </p:nvSpPr>
          <p:spPr>
            <a:xfrm>
              <a:off x="6365675" y="2673975"/>
              <a:ext cx="300" cy="1500"/>
            </a:xfrm>
            <a:custGeom>
              <a:rect b="b" l="l" r="r" t="t"/>
              <a:pathLst>
                <a:path extrusionOk="0" h="60" w="12">
                  <a:moveTo>
                    <a:pt x="12" y="0"/>
                  </a:moveTo>
                  <a:cubicBezTo>
                    <a:pt x="0" y="60"/>
                    <a:pt x="0" y="6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5" name="Google Shape;3885;p9"/>
            <p:cNvSpPr/>
            <p:nvPr/>
          </p:nvSpPr>
          <p:spPr>
            <a:xfrm>
              <a:off x="6360900" y="2671600"/>
              <a:ext cx="925" cy="3575"/>
            </a:xfrm>
            <a:custGeom>
              <a:rect b="b" l="l" r="r" t="t"/>
              <a:pathLst>
                <a:path extrusionOk="0" h="143" w="37">
                  <a:moveTo>
                    <a:pt x="24" y="95"/>
                  </a:moveTo>
                  <a:cubicBezTo>
                    <a:pt x="1" y="0"/>
                    <a:pt x="36" y="143"/>
                    <a:pt x="24" y="9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6" name="Google Shape;3886;p9"/>
            <p:cNvSpPr/>
            <p:nvPr/>
          </p:nvSpPr>
          <p:spPr>
            <a:xfrm>
              <a:off x="6359800" y="2673350"/>
              <a:ext cx="825" cy="950"/>
            </a:xfrm>
            <a:custGeom>
              <a:rect b="b" l="l" r="r" t="t"/>
              <a:pathLst>
                <a:path extrusionOk="0" h="38" w="33">
                  <a:moveTo>
                    <a:pt x="11" y="1"/>
                  </a:moveTo>
                  <a:cubicBezTo>
                    <a:pt x="3" y="1"/>
                    <a:pt x="1" y="17"/>
                    <a:pt x="21" y="37"/>
                  </a:cubicBezTo>
                  <a:lnTo>
                    <a:pt x="33" y="37"/>
                  </a:lnTo>
                  <a:cubicBezTo>
                    <a:pt x="27" y="11"/>
                    <a:pt x="18"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7" name="Google Shape;3887;p9"/>
            <p:cNvSpPr/>
            <p:nvPr/>
          </p:nvSpPr>
          <p:spPr>
            <a:xfrm>
              <a:off x="6362075" y="2674125"/>
              <a:ext cx="625" cy="775"/>
            </a:xfrm>
            <a:custGeom>
              <a:rect b="b" l="l" r="r" t="t"/>
              <a:pathLst>
                <a:path extrusionOk="0" h="31" w="25">
                  <a:moveTo>
                    <a:pt x="1" y="1"/>
                  </a:moveTo>
                  <a:lnTo>
                    <a:pt x="1" y="1"/>
                  </a:lnTo>
                  <a:cubicBezTo>
                    <a:pt x="0" y="1"/>
                    <a:pt x="17" y="23"/>
                    <a:pt x="25" y="30"/>
                  </a:cubicBezTo>
                  <a:cubicBezTo>
                    <a:pt x="7" y="8"/>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8" name="Google Shape;3888;p9"/>
            <p:cNvSpPr/>
            <p:nvPr/>
          </p:nvSpPr>
          <p:spPr>
            <a:xfrm>
              <a:off x="6361800" y="2674875"/>
              <a:ext cx="625" cy="300"/>
            </a:xfrm>
            <a:custGeom>
              <a:rect b="b" l="l" r="r" t="t"/>
              <a:pathLst>
                <a:path extrusionOk="0" h="12" w="25">
                  <a:moveTo>
                    <a:pt x="24" y="0"/>
                  </a:moveTo>
                  <a:cubicBezTo>
                    <a:pt x="24" y="0"/>
                    <a:pt x="0"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9" name="Google Shape;3889;p9"/>
            <p:cNvSpPr/>
            <p:nvPr/>
          </p:nvSpPr>
          <p:spPr>
            <a:xfrm>
              <a:off x="6364475" y="2674875"/>
              <a:ext cx="625" cy="1800"/>
            </a:xfrm>
            <a:custGeom>
              <a:rect b="b" l="l" r="r" t="t"/>
              <a:pathLst>
                <a:path extrusionOk="0" h="72" w="25">
                  <a:moveTo>
                    <a:pt x="12" y="0"/>
                  </a:moveTo>
                  <a:cubicBezTo>
                    <a:pt x="0" y="24"/>
                    <a:pt x="0" y="48"/>
                    <a:pt x="24" y="71"/>
                  </a:cubicBezTo>
                  <a:cubicBezTo>
                    <a:pt x="24" y="48"/>
                    <a:pt x="0" y="36"/>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0" name="Google Shape;3890;p9"/>
            <p:cNvSpPr/>
            <p:nvPr/>
          </p:nvSpPr>
          <p:spPr>
            <a:xfrm>
              <a:off x="6363275" y="2675150"/>
              <a:ext cx="525" cy="625"/>
            </a:xfrm>
            <a:custGeom>
              <a:rect b="b" l="l" r="r" t="t"/>
              <a:pathLst>
                <a:path extrusionOk="0" h="25" w="21">
                  <a:moveTo>
                    <a:pt x="20" y="1"/>
                  </a:moveTo>
                  <a:cubicBezTo>
                    <a:pt x="19" y="1"/>
                    <a:pt x="14" y="7"/>
                    <a:pt x="1" y="25"/>
                  </a:cubicBezTo>
                  <a:cubicBezTo>
                    <a:pt x="8" y="17"/>
                    <a:pt x="20"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1" name="Google Shape;3891;p9"/>
            <p:cNvSpPr/>
            <p:nvPr/>
          </p:nvSpPr>
          <p:spPr>
            <a:xfrm>
              <a:off x="6360600" y="2675450"/>
              <a:ext cx="200" cy="850"/>
            </a:xfrm>
            <a:custGeom>
              <a:rect b="b" l="l" r="r" t="t"/>
              <a:pathLst>
                <a:path extrusionOk="0" h="34" w="8">
                  <a:moveTo>
                    <a:pt x="1" y="1"/>
                  </a:moveTo>
                  <a:cubicBezTo>
                    <a:pt x="1" y="25"/>
                    <a:pt x="3" y="33"/>
                    <a:pt x="4" y="33"/>
                  </a:cubicBezTo>
                  <a:cubicBezTo>
                    <a:pt x="6" y="33"/>
                    <a:pt x="8" y="1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2" name="Google Shape;3892;p9"/>
            <p:cNvSpPr/>
            <p:nvPr/>
          </p:nvSpPr>
          <p:spPr>
            <a:xfrm>
              <a:off x="6360600" y="2675750"/>
              <a:ext cx="925" cy="925"/>
            </a:xfrm>
            <a:custGeom>
              <a:rect b="b" l="l" r="r" t="t"/>
              <a:pathLst>
                <a:path extrusionOk="0" h="37" w="37">
                  <a:moveTo>
                    <a:pt x="36" y="1"/>
                  </a:moveTo>
                  <a:cubicBezTo>
                    <a:pt x="1" y="36"/>
                    <a:pt x="36"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3" name="Google Shape;3893;p9"/>
            <p:cNvSpPr/>
            <p:nvPr/>
          </p:nvSpPr>
          <p:spPr>
            <a:xfrm>
              <a:off x="6359325" y="2675625"/>
              <a:ext cx="400" cy="450"/>
            </a:xfrm>
            <a:custGeom>
              <a:rect b="b" l="l" r="r" t="t"/>
              <a:pathLst>
                <a:path extrusionOk="0" h="18" w="16">
                  <a:moveTo>
                    <a:pt x="1" y="1"/>
                  </a:moveTo>
                  <a:cubicBezTo>
                    <a:pt x="0" y="1"/>
                    <a:pt x="1" y="2"/>
                    <a:pt x="4" y="6"/>
                  </a:cubicBezTo>
                  <a:cubicBezTo>
                    <a:pt x="4" y="6"/>
                    <a:pt x="16" y="18"/>
                    <a:pt x="16" y="18"/>
                  </a:cubicBezTo>
                  <a:cubicBezTo>
                    <a:pt x="16" y="9"/>
                    <a:pt x="4"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4" name="Google Shape;3894;p9"/>
            <p:cNvSpPr/>
            <p:nvPr/>
          </p:nvSpPr>
          <p:spPr>
            <a:xfrm>
              <a:off x="6361375" y="2675150"/>
              <a:ext cx="325" cy="650"/>
            </a:xfrm>
            <a:custGeom>
              <a:rect b="b" l="l" r="r" t="t"/>
              <a:pathLst>
                <a:path extrusionOk="0" h="26" w="13">
                  <a:moveTo>
                    <a:pt x="5" y="1"/>
                  </a:moveTo>
                  <a:cubicBezTo>
                    <a:pt x="1" y="19"/>
                    <a:pt x="1" y="25"/>
                    <a:pt x="3" y="25"/>
                  </a:cubicBezTo>
                  <a:cubicBezTo>
                    <a:pt x="6" y="25"/>
                    <a:pt x="13" y="8"/>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5" name="Google Shape;3895;p9"/>
            <p:cNvSpPr/>
            <p:nvPr/>
          </p:nvSpPr>
          <p:spPr>
            <a:xfrm>
              <a:off x="6358225" y="2677425"/>
              <a:ext cx="1500" cy="4600"/>
            </a:xfrm>
            <a:custGeom>
              <a:rect b="b" l="l" r="r" t="t"/>
              <a:pathLst>
                <a:path extrusionOk="0" h="184" w="60">
                  <a:moveTo>
                    <a:pt x="29" y="1"/>
                  </a:moveTo>
                  <a:cubicBezTo>
                    <a:pt x="22" y="1"/>
                    <a:pt x="12" y="12"/>
                    <a:pt x="0" y="41"/>
                  </a:cubicBezTo>
                  <a:cubicBezTo>
                    <a:pt x="18" y="59"/>
                    <a:pt x="56" y="89"/>
                    <a:pt x="44" y="89"/>
                  </a:cubicBezTo>
                  <a:cubicBezTo>
                    <a:pt x="40" y="89"/>
                    <a:pt x="31" y="86"/>
                    <a:pt x="12" y="77"/>
                  </a:cubicBezTo>
                  <a:lnTo>
                    <a:pt x="12" y="77"/>
                  </a:lnTo>
                  <a:cubicBezTo>
                    <a:pt x="24" y="112"/>
                    <a:pt x="24" y="148"/>
                    <a:pt x="36" y="184"/>
                  </a:cubicBezTo>
                  <a:cubicBezTo>
                    <a:pt x="36" y="166"/>
                    <a:pt x="39" y="157"/>
                    <a:pt x="44" y="157"/>
                  </a:cubicBezTo>
                  <a:cubicBezTo>
                    <a:pt x="48" y="157"/>
                    <a:pt x="54" y="166"/>
                    <a:pt x="60" y="184"/>
                  </a:cubicBezTo>
                  <a:cubicBezTo>
                    <a:pt x="60" y="184"/>
                    <a:pt x="60"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6" name="Google Shape;3896;p9"/>
            <p:cNvSpPr/>
            <p:nvPr/>
          </p:nvSpPr>
          <p:spPr>
            <a:xfrm>
              <a:off x="6358300" y="2676500"/>
              <a:ext cx="850" cy="475"/>
            </a:xfrm>
            <a:custGeom>
              <a:rect b="b" l="l" r="r" t="t"/>
              <a:pathLst>
                <a:path extrusionOk="0" h="19" w="34">
                  <a:moveTo>
                    <a:pt x="2" y="1"/>
                  </a:moveTo>
                  <a:cubicBezTo>
                    <a:pt x="0" y="1"/>
                    <a:pt x="9" y="6"/>
                    <a:pt x="33" y="18"/>
                  </a:cubicBezTo>
                  <a:cubicBezTo>
                    <a:pt x="15" y="6"/>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9"/>
            <p:cNvSpPr/>
            <p:nvPr/>
          </p:nvSpPr>
          <p:spPr>
            <a:xfrm>
              <a:off x="6359125" y="2675950"/>
              <a:ext cx="1925" cy="2500"/>
            </a:xfrm>
            <a:custGeom>
              <a:rect b="b" l="l" r="r" t="t"/>
              <a:pathLst>
                <a:path extrusionOk="0" h="100" w="77">
                  <a:moveTo>
                    <a:pt x="31" y="0"/>
                  </a:moveTo>
                  <a:lnTo>
                    <a:pt x="31" y="0"/>
                  </a:lnTo>
                  <a:cubicBezTo>
                    <a:pt x="30" y="0"/>
                    <a:pt x="31" y="5"/>
                    <a:pt x="36" y="17"/>
                  </a:cubicBezTo>
                  <a:cubicBezTo>
                    <a:pt x="12" y="17"/>
                    <a:pt x="0" y="28"/>
                    <a:pt x="48" y="100"/>
                  </a:cubicBezTo>
                  <a:cubicBezTo>
                    <a:pt x="76" y="81"/>
                    <a:pt x="36" y="0"/>
                    <a:pt x="3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9"/>
            <p:cNvSpPr/>
            <p:nvPr/>
          </p:nvSpPr>
          <p:spPr>
            <a:xfrm>
              <a:off x="6363575" y="2676350"/>
              <a:ext cx="625" cy="925"/>
            </a:xfrm>
            <a:custGeom>
              <a:rect b="b" l="l" r="r" t="t"/>
              <a:pathLst>
                <a:path extrusionOk="0" h="37" w="25">
                  <a:moveTo>
                    <a:pt x="25" y="36"/>
                  </a:moveTo>
                  <a:cubicBezTo>
                    <a:pt x="25" y="24"/>
                    <a:pt x="13" y="12"/>
                    <a:pt x="1" y="1"/>
                  </a:cubicBezTo>
                  <a:cubicBezTo>
                    <a:pt x="13" y="12"/>
                    <a:pt x="25" y="24"/>
                    <a:pt x="25"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9"/>
            <p:cNvSpPr/>
            <p:nvPr/>
          </p:nvSpPr>
          <p:spPr>
            <a:xfrm>
              <a:off x="6364175" y="2677250"/>
              <a:ext cx="2100" cy="625"/>
            </a:xfrm>
            <a:custGeom>
              <a:rect b="b" l="l" r="r" t="t"/>
              <a:pathLst>
                <a:path extrusionOk="0" h="25" w="84">
                  <a:moveTo>
                    <a:pt x="1" y="0"/>
                  </a:moveTo>
                  <a:lnTo>
                    <a:pt x="1" y="0"/>
                  </a:lnTo>
                  <a:cubicBezTo>
                    <a:pt x="5" y="2"/>
                    <a:pt x="8" y="4"/>
                    <a:pt x="11" y="5"/>
                  </a:cubicBezTo>
                  <a:lnTo>
                    <a:pt x="11" y="5"/>
                  </a:lnTo>
                  <a:cubicBezTo>
                    <a:pt x="8" y="2"/>
                    <a:pt x="5" y="0"/>
                    <a:pt x="1" y="0"/>
                  </a:cubicBezTo>
                  <a:close/>
                  <a:moveTo>
                    <a:pt x="24" y="0"/>
                  </a:moveTo>
                  <a:cubicBezTo>
                    <a:pt x="24" y="6"/>
                    <a:pt x="24" y="9"/>
                    <a:pt x="21" y="9"/>
                  </a:cubicBezTo>
                  <a:cubicBezTo>
                    <a:pt x="19" y="9"/>
                    <a:pt x="16" y="8"/>
                    <a:pt x="11" y="5"/>
                  </a:cubicBezTo>
                  <a:lnTo>
                    <a:pt x="11" y="5"/>
                  </a:lnTo>
                  <a:cubicBezTo>
                    <a:pt x="14" y="10"/>
                    <a:pt x="17" y="17"/>
                    <a:pt x="24" y="24"/>
                  </a:cubicBezTo>
                  <a:cubicBezTo>
                    <a:pt x="24" y="24"/>
                    <a:pt x="84"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0" name="Google Shape;3900;p9"/>
            <p:cNvSpPr/>
            <p:nvPr/>
          </p:nvSpPr>
          <p:spPr>
            <a:xfrm>
              <a:off x="6362400" y="2678150"/>
              <a:ext cx="25" cy="0"/>
            </a:xfrm>
            <a:custGeom>
              <a:rect b="b" l="l" r="r" t="t"/>
              <a:pathLst>
                <a:path extrusionOk="0" h="120000" w="1">
                  <a:moveTo>
                    <a:pt x="0" y="0"/>
                  </a:move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1" name="Google Shape;3901;p9"/>
            <p:cNvSpPr/>
            <p:nvPr/>
          </p:nvSpPr>
          <p:spPr>
            <a:xfrm>
              <a:off x="6362400" y="2678150"/>
              <a:ext cx="300" cy="0"/>
            </a:xfrm>
            <a:custGeom>
              <a:rect b="b" l="l" r="r" t="t"/>
              <a:pathLst>
                <a:path extrusionOk="0" h="120000" w="12">
                  <a:moveTo>
                    <a:pt x="0" y="0"/>
                  </a:moveTo>
                  <a:cubicBezTo>
                    <a:pt x="12"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2" name="Google Shape;3902;p9"/>
            <p:cNvSpPr/>
            <p:nvPr/>
          </p:nvSpPr>
          <p:spPr>
            <a:xfrm>
              <a:off x="6357400" y="2676025"/>
              <a:ext cx="800" cy="825"/>
            </a:xfrm>
            <a:custGeom>
              <a:rect b="b" l="l" r="r" t="t"/>
              <a:pathLst>
                <a:path extrusionOk="0" h="33" w="32">
                  <a:moveTo>
                    <a:pt x="1" y="0"/>
                  </a:moveTo>
                  <a:cubicBezTo>
                    <a:pt x="1" y="0"/>
                    <a:pt x="6" y="7"/>
                    <a:pt x="22" y="25"/>
                  </a:cubicBezTo>
                  <a:cubicBezTo>
                    <a:pt x="27" y="31"/>
                    <a:pt x="29" y="33"/>
                    <a:pt x="30" y="33"/>
                  </a:cubicBezTo>
                  <a:cubicBezTo>
                    <a:pt x="31" y="33"/>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3" name="Google Shape;3903;p9"/>
            <p:cNvSpPr/>
            <p:nvPr/>
          </p:nvSpPr>
          <p:spPr>
            <a:xfrm>
              <a:off x="6357025" y="2676650"/>
              <a:ext cx="175" cy="625"/>
            </a:xfrm>
            <a:custGeom>
              <a:rect b="b" l="l" r="r" t="t"/>
              <a:pathLst>
                <a:path extrusionOk="0" h="25" w="7">
                  <a:moveTo>
                    <a:pt x="1" y="0"/>
                  </a:moveTo>
                  <a:cubicBezTo>
                    <a:pt x="1" y="8"/>
                    <a:pt x="5" y="25"/>
                    <a:pt x="6" y="25"/>
                  </a:cubicBezTo>
                  <a:cubicBezTo>
                    <a:pt x="6" y="25"/>
                    <a:pt x="5" y="1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4" name="Google Shape;3904;p9"/>
            <p:cNvSpPr/>
            <p:nvPr/>
          </p:nvSpPr>
          <p:spPr>
            <a:xfrm>
              <a:off x="6335600" y="2683500"/>
              <a:ext cx="325" cy="925"/>
            </a:xfrm>
            <a:custGeom>
              <a:rect b="b" l="l" r="r" t="t"/>
              <a:pathLst>
                <a:path extrusionOk="0" h="37" w="13">
                  <a:moveTo>
                    <a:pt x="12" y="36"/>
                  </a:moveTo>
                  <a:cubicBezTo>
                    <a:pt x="12" y="36"/>
                    <a:pt x="1" y="0"/>
                    <a:pt x="12"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5" name="Google Shape;3905;p9"/>
            <p:cNvSpPr/>
            <p:nvPr/>
          </p:nvSpPr>
          <p:spPr>
            <a:xfrm>
              <a:off x="6335900" y="2684400"/>
              <a:ext cx="1225" cy="1500"/>
            </a:xfrm>
            <a:custGeom>
              <a:rect b="b" l="l" r="r" t="t"/>
              <a:pathLst>
                <a:path extrusionOk="0" h="60" w="49">
                  <a:moveTo>
                    <a:pt x="0" y="0"/>
                  </a:moveTo>
                  <a:cubicBezTo>
                    <a:pt x="0" y="0"/>
                    <a:pt x="48" y="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6" name="Google Shape;3906;p9"/>
            <p:cNvSpPr/>
            <p:nvPr/>
          </p:nvSpPr>
          <p:spPr>
            <a:xfrm>
              <a:off x="6323100" y="2693025"/>
              <a:ext cx="25" cy="1500"/>
            </a:xfrm>
            <a:custGeom>
              <a:rect b="b" l="l" r="r" t="t"/>
              <a:pathLst>
                <a:path extrusionOk="0" h="60" w="1">
                  <a:moveTo>
                    <a:pt x="0" y="0"/>
                  </a:moveTo>
                  <a:cubicBezTo>
                    <a:pt x="0" y="12"/>
                    <a:pt x="0" y="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9"/>
            <p:cNvSpPr/>
            <p:nvPr/>
          </p:nvSpPr>
          <p:spPr>
            <a:xfrm>
              <a:off x="6302275" y="2702850"/>
              <a:ext cx="300" cy="900"/>
            </a:xfrm>
            <a:custGeom>
              <a:rect b="b" l="l" r="r" t="t"/>
              <a:pathLst>
                <a:path extrusionOk="0" h="36" w="12">
                  <a:moveTo>
                    <a:pt x="0" y="0"/>
                  </a:moveTo>
                  <a:lnTo>
                    <a:pt x="0" y="36"/>
                  </a:lnTo>
                  <a:cubicBezTo>
                    <a:pt x="12" y="36"/>
                    <a:pt x="0"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9"/>
            <p:cNvSpPr/>
            <p:nvPr/>
          </p:nvSpPr>
          <p:spPr>
            <a:xfrm>
              <a:off x="6354050" y="2678200"/>
              <a:ext cx="325" cy="250"/>
            </a:xfrm>
            <a:custGeom>
              <a:rect b="b" l="l" r="r" t="t"/>
              <a:pathLst>
                <a:path extrusionOk="0" h="10" w="13">
                  <a:moveTo>
                    <a:pt x="7" y="1"/>
                  </a:moveTo>
                  <a:cubicBezTo>
                    <a:pt x="4" y="1"/>
                    <a:pt x="1" y="4"/>
                    <a:pt x="1" y="10"/>
                  </a:cubicBezTo>
                  <a:lnTo>
                    <a:pt x="13" y="10"/>
                  </a:lnTo>
                  <a:cubicBezTo>
                    <a:pt x="13" y="4"/>
                    <a:pt x="10"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9"/>
            <p:cNvSpPr/>
            <p:nvPr/>
          </p:nvSpPr>
          <p:spPr>
            <a:xfrm>
              <a:off x="6287975" y="2701950"/>
              <a:ext cx="25" cy="625"/>
            </a:xfrm>
            <a:custGeom>
              <a:rect b="b" l="l" r="r" t="t"/>
              <a:pathLst>
                <a:path extrusionOk="0" h="25" w="1">
                  <a:moveTo>
                    <a:pt x="1" y="1"/>
                  </a:moveTo>
                  <a:cubicBezTo>
                    <a:pt x="1" y="24"/>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9"/>
            <p:cNvSpPr/>
            <p:nvPr/>
          </p:nvSpPr>
          <p:spPr>
            <a:xfrm>
              <a:off x="6333225" y="2692125"/>
              <a:ext cx="900" cy="3000"/>
            </a:xfrm>
            <a:custGeom>
              <a:rect b="b" l="l" r="r" t="t"/>
              <a:pathLst>
                <a:path extrusionOk="0" h="120" w="36">
                  <a:moveTo>
                    <a:pt x="0" y="1"/>
                  </a:moveTo>
                  <a:cubicBezTo>
                    <a:pt x="0" y="36"/>
                    <a:pt x="12" y="72"/>
                    <a:pt x="12" y="120"/>
                  </a:cubicBezTo>
                  <a:cubicBezTo>
                    <a:pt x="12" y="72"/>
                    <a:pt x="36" y="6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1" name="Google Shape;3911;p9"/>
            <p:cNvSpPr/>
            <p:nvPr/>
          </p:nvSpPr>
          <p:spPr>
            <a:xfrm>
              <a:off x="6355250" y="2677400"/>
              <a:ext cx="425" cy="175"/>
            </a:xfrm>
            <a:custGeom>
              <a:rect b="b" l="l" r="r" t="t"/>
              <a:pathLst>
                <a:path extrusionOk="0" h="7" w="17">
                  <a:moveTo>
                    <a:pt x="14" y="1"/>
                  </a:moveTo>
                  <a:cubicBezTo>
                    <a:pt x="12" y="1"/>
                    <a:pt x="8" y="2"/>
                    <a:pt x="0" y="6"/>
                  </a:cubicBezTo>
                  <a:cubicBezTo>
                    <a:pt x="8" y="6"/>
                    <a:pt x="16"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2" name="Google Shape;3912;p9"/>
            <p:cNvSpPr/>
            <p:nvPr/>
          </p:nvSpPr>
          <p:spPr>
            <a:xfrm>
              <a:off x="6360700" y="2680275"/>
              <a:ext cx="225" cy="575"/>
            </a:xfrm>
            <a:custGeom>
              <a:rect b="b" l="l" r="r" t="t"/>
              <a:pathLst>
                <a:path extrusionOk="0" h="23" w="9">
                  <a:moveTo>
                    <a:pt x="6" y="1"/>
                  </a:moveTo>
                  <a:lnTo>
                    <a:pt x="6" y="1"/>
                  </a:lnTo>
                  <a:cubicBezTo>
                    <a:pt x="3" y="1"/>
                    <a:pt x="1" y="22"/>
                    <a:pt x="9" y="22"/>
                  </a:cubicBezTo>
                  <a:cubicBezTo>
                    <a:pt x="9" y="6"/>
                    <a:pt x="7"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9"/>
            <p:cNvSpPr/>
            <p:nvPr/>
          </p:nvSpPr>
          <p:spPr>
            <a:xfrm>
              <a:off x="6356825" y="2679525"/>
              <a:ext cx="825" cy="425"/>
            </a:xfrm>
            <a:custGeom>
              <a:rect b="b" l="l" r="r" t="t"/>
              <a:pathLst>
                <a:path extrusionOk="0" h="17" w="33">
                  <a:moveTo>
                    <a:pt x="3" y="1"/>
                  </a:moveTo>
                  <a:cubicBezTo>
                    <a:pt x="1" y="1"/>
                    <a:pt x="25" y="16"/>
                    <a:pt x="33" y="16"/>
                  </a:cubicBezTo>
                  <a:cubicBezTo>
                    <a:pt x="13" y="5"/>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4" name="Google Shape;3914;p9"/>
            <p:cNvSpPr/>
            <p:nvPr/>
          </p:nvSpPr>
          <p:spPr>
            <a:xfrm>
              <a:off x="6357625" y="2679500"/>
              <a:ext cx="325" cy="450"/>
            </a:xfrm>
            <a:custGeom>
              <a:rect b="b" l="l" r="r" t="t"/>
              <a:pathLst>
                <a:path extrusionOk="0" h="18" w="13">
                  <a:moveTo>
                    <a:pt x="5" y="1"/>
                  </a:moveTo>
                  <a:cubicBezTo>
                    <a:pt x="1" y="1"/>
                    <a:pt x="1" y="9"/>
                    <a:pt x="1" y="17"/>
                  </a:cubicBezTo>
                  <a:cubicBezTo>
                    <a:pt x="1" y="6"/>
                    <a:pt x="13" y="6"/>
                    <a:pt x="13" y="6"/>
                  </a:cubicBezTo>
                  <a:cubicBezTo>
                    <a:pt x="9" y="2"/>
                    <a:pt x="7"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5" name="Google Shape;3915;p9"/>
            <p:cNvSpPr/>
            <p:nvPr/>
          </p:nvSpPr>
          <p:spPr>
            <a:xfrm>
              <a:off x="6353000" y="2678500"/>
              <a:ext cx="750" cy="950"/>
            </a:xfrm>
            <a:custGeom>
              <a:rect b="b" l="l" r="r" t="t"/>
              <a:pathLst>
                <a:path extrusionOk="0" h="38" w="30">
                  <a:moveTo>
                    <a:pt x="13" y="1"/>
                  </a:moveTo>
                  <a:cubicBezTo>
                    <a:pt x="5" y="1"/>
                    <a:pt x="1" y="38"/>
                    <a:pt x="11" y="38"/>
                  </a:cubicBezTo>
                  <a:cubicBezTo>
                    <a:pt x="13" y="38"/>
                    <a:pt x="16" y="37"/>
                    <a:pt x="19" y="34"/>
                  </a:cubicBezTo>
                  <a:cubicBezTo>
                    <a:pt x="29" y="34"/>
                    <a:pt x="13" y="7"/>
                    <a:pt x="16" y="7"/>
                  </a:cubicBezTo>
                  <a:lnTo>
                    <a:pt x="16" y="7"/>
                  </a:lnTo>
                  <a:cubicBezTo>
                    <a:pt x="16" y="7"/>
                    <a:pt x="17" y="8"/>
                    <a:pt x="19" y="10"/>
                  </a:cubicBezTo>
                  <a:cubicBezTo>
                    <a:pt x="17" y="3"/>
                    <a:pt x="15"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9"/>
            <p:cNvSpPr/>
            <p:nvPr/>
          </p:nvSpPr>
          <p:spPr>
            <a:xfrm>
              <a:off x="6357600" y="2681150"/>
              <a:ext cx="650" cy="875"/>
            </a:xfrm>
            <a:custGeom>
              <a:rect b="b" l="l" r="r" t="t"/>
              <a:pathLst>
                <a:path extrusionOk="0" h="35" w="26">
                  <a:moveTo>
                    <a:pt x="1" y="0"/>
                  </a:moveTo>
                  <a:cubicBezTo>
                    <a:pt x="1" y="0"/>
                    <a:pt x="18" y="27"/>
                    <a:pt x="25" y="35"/>
                  </a:cubicBezTo>
                  <a:cubicBezTo>
                    <a:pt x="8" y="9"/>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7" name="Google Shape;3917;p9"/>
            <p:cNvSpPr/>
            <p:nvPr/>
          </p:nvSpPr>
          <p:spPr>
            <a:xfrm>
              <a:off x="6355850" y="2682000"/>
              <a:ext cx="1200" cy="325"/>
            </a:xfrm>
            <a:custGeom>
              <a:rect b="b" l="l" r="r" t="t"/>
              <a:pathLst>
                <a:path extrusionOk="0" h="13" w="48">
                  <a:moveTo>
                    <a:pt x="0" y="13"/>
                  </a:moveTo>
                  <a:cubicBezTo>
                    <a:pt x="48" y="1"/>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8" name="Google Shape;3918;p9"/>
            <p:cNvSpPr/>
            <p:nvPr/>
          </p:nvSpPr>
          <p:spPr>
            <a:xfrm>
              <a:off x="6357025" y="2682300"/>
              <a:ext cx="1225" cy="25"/>
            </a:xfrm>
            <a:custGeom>
              <a:rect b="b" l="l" r="r" t="t"/>
              <a:pathLst>
                <a:path extrusionOk="0" h="1" w="49">
                  <a:moveTo>
                    <a:pt x="1" y="1"/>
                  </a:moveTo>
                  <a:cubicBezTo>
                    <a:pt x="48"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9" name="Google Shape;3919;p9"/>
            <p:cNvSpPr/>
            <p:nvPr/>
          </p:nvSpPr>
          <p:spPr>
            <a:xfrm>
              <a:off x="6350475" y="2684300"/>
              <a:ext cx="700" cy="200"/>
            </a:xfrm>
            <a:custGeom>
              <a:rect b="b" l="l" r="r" t="t"/>
              <a:pathLst>
                <a:path extrusionOk="0" h="8" w="28">
                  <a:moveTo>
                    <a:pt x="20" y="1"/>
                  </a:moveTo>
                  <a:cubicBezTo>
                    <a:pt x="17" y="1"/>
                    <a:pt x="11" y="2"/>
                    <a:pt x="1" y="4"/>
                  </a:cubicBezTo>
                  <a:cubicBezTo>
                    <a:pt x="1" y="7"/>
                    <a:pt x="3" y="7"/>
                    <a:pt x="6" y="7"/>
                  </a:cubicBezTo>
                  <a:cubicBezTo>
                    <a:pt x="14" y="7"/>
                    <a:pt x="28"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9"/>
            <p:cNvSpPr/>
            <p:nvPr/>
          </p:nvSpPr>
          <p:spPr>
            <a:xfrm>
              <a:off x="6352725" y="2685250"/>
              <a:ext cx="650" cy="400"/>
            </a:xfrm>
            <a:custGeom>
              <a:rect b="b" l="l" r="r" t="t"/>
              <a:pathLst>
                <a:path extrusionOk="0" h="16" w="26">
                  <a:moveTo>
                    <a:pt x="1" y="0"/>
                  </a:moveTo>
                  <a:lnTo>
                    <a:pt x="1" y="0"/>
                  </a:lnTo>
                  <a:cubicBezTo>
                    <a:pt x="1" y="0"/>
                    <a:pt x="5" y="4"/>
                    <a:pt x="18" y="14"/>
                  </a:cubicBezTo>
                  <a:cubicBezTo>
                    <a:pt x="21" y="15"/>
                    <a:pt x="22" y="16"/>
                    <a:pt x="23" y="16"/>
                  </a:cubicBezTo>
                  <a:cubicBezTo>
                    <a:pt x="26" y="16"/>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1" name="Google Shape;3921;p9"/>
            <p:cNvSpPr/>
            <p:nvPr/>
          </p:nvSpPr>
          <p:spPr>
            <a:xfrm>
              <a:off x="6351675" y="2686475"/>
              <a:ext cx="925" cy="925"/>
            </a:xfrm>
            <a:custGeom>
              <a:rect b="b" l="l" r="r" t="t"/>
              <a:pathLst>
                <a:path extrusionOk="0" h="37" w="37">
                  <a:moveTo>
                    <a:pt x="12" y="0"/>
                  </a:moveTo>
                  <a:cubicBezTo>
                    <a:pt x="12" y="12"/>
                    <a:pt x="0" y="36"/>
                    <a:pt x="24" y="36"/>
                  </a:cubicBezTo>
                  <a:cubicBezTo>
                    <a:pt x="12" y="12"/>
                    <a:pt x="36"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2" name="Google Shape;3922;p9"/>
            <p:cNvSpPr/>
            <p:nvPr/>
          </p:nvSpPr>
          <p:spPr>
            <a:xfrm>
              <a:off x="6343775" y="2686100"/>
              <a:ext cx="475" cy="1575"/>
            </a:xfrm>
            <a:custGeom>
              <a:rect b="b" l="l" r="r" t="t"/>
              <a:pathLst>
                <a:path extrusionOk="0" h="63" w="19">
                  <a:moveTo>
                    <a:pt x="1" y="0"/>
                  </a:moveTo>
                  <a:cubicBezTo>
                    <a:pt x="0" y="0"/>
                    <a:pt x="6" y="25"/>
                    <a:pt x="19" y="63"/>
                  </a:cubicBezTo>
                  <a:cubicBezTo>
                    <a:pt x="8" y="19"/>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3" name="Google Shape;3923;p9"/>
            <p:cNvSpPr/>
            <p:nvPr/>
          </p:nvSpPr>
          <p:spPr>
            <a:xfrm>
              <a:off x="6338550" y="2692725"/>
              <a:ext cx="350" cy="1025"/>
            </a:xfrm>
            <a:custGeom>
              <a:rect b="b" l="l" r="r" t="t"/>
              <a:pathLst>
                <a:path extrusionOk="0" h="41" w="14">
                  <a:moveTo>
                    <a:pt x="14" y="0"/>
                  </a:moveTo>
                  <a:cubicBezTo>
                    <a:pt x="1" y="26"/>
                    <a:pt x="2" y="41"/>
                    <a:pt x="5" y="41"/>
                  </a:cubicBezTo>
                  <a:cubicBezTo>
                    <a:pt x="8" y="41"/>
                    <a:pt x="14" y="29"/>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4" name="Google Shape;3924;p9"/>
            <p:cNvSpPr/>
            <p:nvPr/>
          </p:nvSpPr>
          <p:spPr>
            <a:xfrm>
              <a:off x="6315075" y="2701050"/>
              <a:ext cx="800" cy="700"/>
            </a:xfrm>
            <a:custGeom>
              <a:rect b="b" l="l" r="r" t="t"/>
              <a:pathLst>
                <a:path extrusionOk="0" h="28" w="32">
                  <a:moveTo>
                    <a:pt x="0" y="1"/>
                  </a:moveTo>
                  <a:cubicBezTo>
                    <a:pt x="20" y="21"/>
                    <a:pt x="28" y="27"/>
                    <a:pt x="29" y="27"/>
                  </a:cubicBezTo>
                  <a:cubicBezTo>
                    <a:pt x="32" y="27"/>
                    <a:pt x="8"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5" name="Google Shape;3925;p9"/>
            <p:cNvSpPr/>
            <p:nvPr/>
          </p:nvSpPr>
          <p:spPr>
            <a:xfrm>
              <a:off x="6309850" y="2700975"/>
              <a:ext cx="175" cy="700"/>
            </a:xfrm>
            <a:custGeom>
              <a:rect b="b" l="l" r="r" t="t"/>
              <a:pathLst>
                <a:path extrusionOk="0" h="28" w="7">
                  <a:moveTo>
                    <a:pt x="2" y="0"/>
                  </a:moveTo>
                  <a:lnTo>
                    <a:pt x="2" y="0"/>
                  </a:lnTo>
                  <a:cubicBezTo>
                    <a:pt x="1" y="0"/>
                    <a:pt x="2" y="7"/>
                    <a:pt x="7" y="28"/>
                  </a:cubicBezTo>
                  <a:cubicBezTo>
                    <a:pt x="7" y="14"/>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6" name="Google Shape;3926;p9"/>
            <p:cNvSpPr/>
            <p:nvPr/>
          </p:nvSpPr>
          <p:spPr>
            <a:xfrm>
              <a:off x="6305725" y="2703350"/>
              <a:ext cx="725" cy="700"/>
            </a:xfrm>
            <a:custGeom>
              <a:rect b="b" l="l" r="r" t="t"/>
              <a:pathLst>
                <a:path extrusionOk="0" h="28" w="29">
                  <a:moveTo>
                    <a:pt x="3" y="1"/>
                  </a:moveTo>
                  <a:cubicBezTo>
                    <a:pt x="1" y="1"/>
                    <a:pt x="1" y="7"/>
                    <a:pt x="5" y="28"/>
                  </a:cubicBezTo>
                  <a:cubicBezTo>
                    <a:pt x="14" y="28"/>
                    <a:pt x="16" y="20"/>
                    <a:pt x="23" y="17"/>
                  </a:cubicBezTo>
                  <a:lnTo>
                    <a:pt x="23" y="17"/>
                  </a:lnTo>
                  <a:cubicBezTo>
                    <a:pt x="24" y="17"/>
                    <a:pt x="24" y="18"/>
                    <a:pt x="25" y="18"/>
                  </a:cubicBezTo>
                  <a:cubicBezTo>
                    <a:pt x="26" y="18"/>
                    <a:pt x="28" y="17"/>
                    <a:pt x="29" y="16"/>
                  </a:cubicBezTo>
                  <a:lnTo>
                    <a:pt x="29" y="16"/>
                  </a:lnTo>
                  <a:cubicBezTo>
                    <a:pt x="26" y="16"/>
                    <a:pt x="24" y="16"/>
                    <a:pt x="23" y="17"/>
                  </a:cubicBezTo>
                  <a:lnTo>
                    <a:pt x="23" y="17"/>
                  </a:lnTo>
                  <a:cubicBezTo>
                    <a:pt x="16" y="15"/>
                    <a:pt x="7"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7" name="Google Shape;3927;p9"/>
            <p:cNvSpPr/>
            <p:nvPr/>
          </p:nvSpPr>
          <p:spPr>
            <a:xfrm>
              <a:off x="6370725" y="2693025"/>
              <a:ext cx="150" cy="875"/>
            </a:xfrm>
            <a:custGeom>
              <a:rect b="b" l="l" r="r" t="t"/>
              <a:pathLst>
                <a:path extrusionOk="0" h="35" w="6">
                  <a:moveTo>
                    <a:pt x="0" y="0"/>
                  </a:moveTo>
                  <a:cubicBezTo>
                    <a:pt x="0" y="8"/>
                    <a:pt x="5" y="35"/>
                    <a:pt x="6" y="35"/>
                  </a:cubicBezTo>
                  <a:cubicBezTo>
                    <a:pt x="6" y="35"/>
                    <a:pt x="5" y="2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9"/>
            <p:cNvSpPr/>
            <p:nvPr/>
          </p:nvSpPr>
          <p:spPr>
            <a:xfrm>
              <a:off x="6369825" y="269392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9" name="Google Shape;3929;p9"/>
            <p:cNvSpPr/>
            <p:nvPr/>
          </p:nvSpPr>
          <p:spPr>
            <a:xfrm>
              <a:off x="6369525" y="2693925"/>
              <a:ext cx="325" cy="25"/>
            </a:xfrm>
            <a:custGeom>
              <a:rect b="b" l="l" r="r" t="t"/>
              <a:pathLst>
                <a:path extrusionOk="0" h="1" w="13">
                  <a:moveTo>
                    <a:pt x="13" y="0"/>
                  </a:moveTo>
                  <a:cubicBezTo>
                    <a:pt x="1" y="0"/>
                    <a:pt x="1"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0" name="Google Shape;3930;p9"/>
            <p:cNvSpPr/>
            <p:nvPr/>
          </p:nvSpPr>
          <p:spPr>
            <a:xfrm>
              <a:off x="6368975" y="2693650"/>
              <a:ext cx="1275" cy="300"/>
            </a:xfrm>
            <a:custGeom>
              <a:rect b="b" l="l" r="r" t="t"/>
              <a:pathLst>
                <a:path extrusionOk="0" h="12" w="51">
                  <a:moveTo>
                    <a:pt x="3" y="0"/>
                  </a:moveTo>
                  <a:cubicBezTo>
                    <a:pt x="0" y="0"/>
                    <a:pt x="7" y="3"/>
                    <a:pt x="35" y="11"/>
                  </a:cubicBezTo>
                  <a:cubicBezTo>
                    <a:pt x="51" y="11"/>
                    <a:pt x="8"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p9"/>
            <p:cNvSpPr/>
            <p:nvPr/>
          </p:nvSpPr>
          <p:spPr>
            <a:xfrm>
              <a:off x="6366000" y="2692350"/>
              <a:ext cx="275" cy="175"/>
            </a:xfrm>
            <a:custGeom>
              <a:rect b="b" l="l" r="r" t="t"/>
              <a:pathLst>
                <a:path extrusionOk="0" h="7" w="11">
                  <a:moveTo>
                    <a:pt x="5" y="0"/>
                  </a:moveTo>
                  <a:cubicBezTo>
                    <a:pt x="1" y="0"/>
                    <a:pt x="1" y="7"/>
                    <a:pt x="5" y="7"/>
                  </a:cubicBezTo>
                  <a:cubicBezTo>
                    <a:pt x="6" y="7"/>
                    <a:pt x="8" y="6"/>
                    <a:pt x="11" y="4"/>
                  </a:cubicBezTo>
                  <a:cubicBezTo>
                    <a:pt x="8" y="1"/>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2" name="Google Shape;3932;p9"/>
            <p:cNvSpPr/>
            <p:nvPr/>
          </p:nvSpPr>
          <p:spPr>
            <a:xfrm>
              <a:off x="6365950" y="2692425"/>
              <a:ext cx="325" cy="625"/>
            </a:xfrm>
            <a:custGeom>
              <a:rect b="b" l="l" r="r" t="t"/>
              <a:pathLst>
                <a:path extrusionOk="0" h="25" w="13">
                  <a:moveTo>
                    <a:pt x="13" y="1"/>
                  </a:moveTo>
                  <a:cubicBezTo>
                    <a:pt x="13" y="1"/>
                    <a:pt x="1" y="24"/>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p9"/>
            <p:cNvSpPr/>
            <p:nvPr/>
          </p:nvSpPr>
          <p:spPr>
            <a:xfrm>
              <a:off x="6366100" y="2692200"/>
              <a:ext cx="325" cy="250"/>
            </a:xfrm>
            <a:custGeom>
              <a:rect b="b" l="l" r="r" t="t"/>
              <a:pathLst>
                <a:path extrusionOk="0" h="10" w="13">
                  <a:moveTo>
                    <a:pt x="7" y="1"/>
                  </a:moveTo>
                  <a:cubicBezTo>
                    <a:pt x="4" y="1"/>
                    <a:pt x="1" y="4"/>
                    <a:pt x="7" y="10"/>
                  </a:cubicBezTo>
                  <a:cubicBezTo>
                    <a:pt x="13" y="4"/>
                    <a:pt x="10"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4" name="Google Shape;3934;p9"/>
            <p:cNvSpPr/>
            <p:nvPr/>
          </p:nvSpPr>
          <p:spPr>
            <a:xfrm>
              <a:off x="6364775" y="2692100"/>
              <a:ext cx="200" cy="775"/>
            </a:xfrm>
            <a:custGeom>
              <a:rect b="b" l="l" r="r" t="t"/>
              <a:pathLst>
                <a:path extrusionOk="0" h="31" w="8">
                  <a:moveTo>
                    <a:pt x="2" y="0"/>
                  </a:moveTo>
                  <a:cubicBezTo>
                    <a:pt x="2" y="0"/>
                    <a:pt x="1" y="1"/>
                    <a:pt x="0" y="2"/>
                  </a:cubicBezTo>
                  <a:cubicBezTo>
                    <a:pt x="0" y="24"/>
                    <a:pt x="1" y="31"/>
                    <a:pt x="3" y="31"/>
                  </a:cubicBezTo>
                  <a:cubicBezTo>
                    <a:pt x="5" y="31"/>
                    <a:pt x="8"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p9"/>
            <p:cNvSpPr/>
            <p:nvPr/>
          </p:nvSpPr>
          <p:spPr>
            <a:xfrm>
              <a:off x="6365375" y="2693625"/>
              <a:ext cx="25" cy="600"/>
            </a:xfrm>
            <a:custGeom>
              <a:rect b="b" l="l" r="r" t="t"/>
              <a:pathLst>
                <a:path extrusionOk="0" h="24" w="1">
                  <a:moveTo>
                    <a:pt x="0" y="24"/>
                  </a:moveTo>
                  <a:lnTo>
                    <a:pt x="0" y="12"/>
                  </a:lnTo>
                  <a:cubicBezTo>
                    <a:pt x="0" y="0"/>
                    <a:pt x="0" y="0"/>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6" name="Google Shape;3936;p9"/>
            <p:cNvSpPr/>
            <p:nvPr/>
          </p:nvSpPr>
          <p:spPr>
            <a:xfrm>
              <a:off x="6365375" y="2693325"/>
              <a:ext cx="325" cy="900"/>
            </a:xfrm>
            <a:custGeom>
              <a:rect b="b" l="l" r="r" t="t"/>
              <a:pathLst>
                <a:path extrusionOk="0" h="36" w="13">
                  <a:moveTo>
                    <a:pt x="12" y="0"/>
                  </a:moveTo>
                  <a:cubicBezTo>
                    <a:pt x="0" y="36"/>
                    <a:pt x="0" y="36"/>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p9"/>
            <p:cNvSpPr/>
            <p:nvPr/>
          </p:nvSpPr>
          <p:spPr>
            <a:xfrm>
              <a:off x="6365950" y="2693250"/>
              <a:ext cx="825" cy="975"/>
            </a:xfrm>
            <a:custGeom>
              <a:rect b="b" l="l" r="r" t="t"/>
              <a:pathLst>
                <a:path extrusionOk="0" h="39" w="33">
                  <a:moveTo>
                    <a:pt x="13" y="0"/>
                  </a:moveTo>
                  <a:cubicBezTo>
                    <a:pt x="9" y="0"/>
                    <a:pt x="5" y="1"/>
                    <a:pt x="1" y="3"/>
                  </a:cubicBezTo>
                  <a:cubicBezTo>
                    <a:pt x="13" y="15"/>
                    <a:pt x="25" y="15"/>
                    <a:pt x="13" y="39"/>
                  </a:cubicBezTo>
                  <a:cubicBezTo>
                    <a:pt x="32" y="19"/>
                    <a:pt x="28"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8" name="Google Shape;3938;p9"/>
            <p:cNvSpPr/>
            <p:nvPr/>
          </p:nvSpPr>
          <p:spPr>
            <a:xfrm>
              <a:off x="6368650" y="2695400"/>
              <a:ext cx="900" cy="625"/>
            </a:xfrm>
            <a:custGeom>
              <a:rect b="b" l="l" r="r" t="t"/>
              <a:pathLst>
                <a:path extrusionOk="0" h="25" w="36">
                  <a:moveTo>
                    <a:pt x="36" y="1"/>
                  </a:moveTo>
                  <a:cubicBezTo>
                    <a:pt x="0" y="24"/>
                    <a:pt x="36"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9"/>
            <p:cNvSpPr/>
            <p:nvPr/>
          </p:nvSpPr>
          <p:spPr>
            <a:xfrm>
              <a:off x="6362750" y="2693575"/>
              <a:ext cx="950" cy="400"/>
            </a:xfrm>
            <a:custGeom>
              <a:rect b="b" l="l" r="r" t="t"/>
              <a:pathLst>
                <a:path extrusionOk="0" h="16" w="38">
                  <a:moveTo>
                    <a:pt x="1" y="0"/>
                  </a:moveTo>
                  <a:cubicBezTo>
                    <a:pt x="1" y="0"/>
                    <a:pt x="36" y="16"/>
                    <a:pt x="37" y="16"/>
                  </a:cubicBezTo>
                  <a:cubicBezTo>
                    <a:pt x="37" y="16"/>
                    <a:pt x="36" y="15"/>
                    <a:pt x="34" y="14"/>
                  </a:cubicBezTo>
                  <a:cubicBezTo>
                    <a:pt x="10" y="4"/>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9"/>
            <p:cNvSpPr/>
            <p:nvPr/>
          </p:nvSpPr>
          <p:spPr>
            <a:xfrm>
              <a:off x="6363275" y="2694500"/>
              <a:ext cx="325" cy="625"/>
            </a:xfrm>
            <a:custGeom>
              <a:rect b="b" l="l" r="r" t="t"/>
              <a:pathLst>
                <a:path extrusionOk="0" h="25" w="13">
                  <a:moveTo>
                    <a:pt x="13" y="1"/>
                  </a:moveTo>
                  <a:lnTo>
                    <a:pt x="1" y="25"/>
                  </a:lnTo>
                  <a:cubicBezTo>
                    <a:pt x="13" y="13"/>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1" name="Google Shape;3941;p9"/>
            <p:cNvSpPr/>
            <p:nvPr/>
          </p:nvSpPr>
          <p:spPr>
            <a:xfrm>
              <a:off x="6365675" y="2694200"/>
              <a:ext cx="300" cy="1525"/>
            </a:xfrm>
            <a:custGeom>
              <a:rect b="b" l="l" r="r" t="t"/>
              <a:pathLst>
                <a:path extrusionOk="0" h="61" w="12">
                  <a:moveTo>
                    <a:pt x="12" y="1"/>
                  </a:moveTo>
                  <a:cubicBezTo>
                    <a:pt x="0" y="60"/>
                    <a:pt x="0" y="60"/>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2" name="Google Shape;3942;p9"/>
            <p:cNvSpPr/>
            <p:nvPr/>
          </p:nvSpPr>
          <p:spPr>
            <a:xfrm>
              <a:off x="6360900" y="2691825"/>
              <a:ext cx="925" cy="3600"/>
            </a:xfrm>
            <a:custGeom>
              <a:rect b="b" l="l" r="r" t="t"/>
              <a:pathLst>
                <a:path extrusionOk="0" h="144" w="37">
                  <a:moveTo>
                    <a:pt x="24" y="96"/>
                  </a:moveTo>
                  <a:cubicBezTo>
                    <a:pt x="1" y="1"/>
                    <a:pt x="36" y="144"/>
                    <a:pt x="24" y="9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9"/>
            <p:cNvSpPr/>
            <p:nvPr/>
          </p:nvSpPr>
          <p:spPr>
            <a:xfrm>
              <a:off x="6359700" y="2693675"/>
              <a:ext cx="300" cy="1150"/>
            </a:xfrm>
            <a:custGeom>
              <a:rect b="b" l="l" r="r" t="t"/>
              <a:pathLst>
                <a:path extrusionOk="0" h="46" w="12">
                  <a:moveTo>
                    <a:pt x="9" y="1"/>
                  </a:moveTo>
                  <a:cubicBezTo>
                    <a:pt x="8" y="1"/>
                    <a:pt x="5" y="12"/>
                    <a:pt x="1" y="46"/>
                  </a:cubicBezTo>
                  <a:cubicBezTo>
                    <a:pt x="9" y="38"/>
                    <a:pt x="11"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9"/>
            <p:cNvSpPr/>
            <p:nvPr/>
          </p:nvSpPr>
          <p:spPr>
            <a:xfrm>
              <a:off x="6362100" y="2694500"/>
              <a:ext cx="1200" cy="1525"/>
            </a:xfrm>
            <a:custGeom>
              <a:rect b="b" l="l" r="r" t="t"/>
              <a:pathLst>
                <a:path extrusionOk="0" h="61" w="48">
                  <a:moveTo>
                    <a:pt x="0" y="1"/>
                  </a:moveTo>
                  <a:cubicBezTo>
                    <a:pt x="48" y="60"/>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9"/>
            <p:cNvSpPr/>
            <p:nvPr/>
          </p:nvSpPr>
          <p:spPr>
            <a:xfrm>
              <a:off x="6361800" y="2695100"/>
              <a:ext cx="625" cy="325"/>
            </a:xfrm>
            <a:custGeom>
              <a:rect b="b" l="l" r="r" t="t"/>
              <a:pathLst>
                <a:path extrusionOk="0" h="13" w="25">
                  <a:moveTo>
                    <a:pt x="24" y="1"/>
                  </a:moveTo>
                  <a:cubicBezTo>
                    <a:pt x="24" y="1"/>
                    <a:pt x="0"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9"/>
            <p:cNvSpPr/>
            <p:nvPr/>
          </p:nvSpPr>
          <p:spPr>
            <a:xfrm>
              <a:off x="6364475" y="2695100"/>
              <a:ext cx="625" cy="1825"/>
            </a:xfrm>
            <a:custGeom>
              <a:rect b="b" l="l" r="r" t="t"/>
              <a:pathLst>
                <a:path extrusionOk="0" h="73" w="25">
                  <a:moveTo>
                    <a:pt x="0" y="1"/>
                  </a:moveTo>
                  <a:cubicBezTo>
                    <a:pt x="0" y="25"/>
                    <a:pt x="0" y="48"/>
                    <a:pt x="24" y="72"/>
                  </a:cubicBezTo>
                  <a:cubicBezTo>
                    <a:pt x="24" y="48"/>
                    <a:pt x="0" y="3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9"/>
            <p:cNvSpPr/>
            <p:nvPr/>
          </p:nvSpPr>
          <p:spPr>
            <a:xfrm>
              <a:off x="6363425" y="2695100"/>
              <a:ext cx="175" cy="825"/>
            </a:xfrm>
            <a:custGeom>
              <a:rect b="b" l="l" r="r" t="t"/>
              <a:pathLst>
                <a:path extrusionOk="0" h="33" w="7">
                  <a:moveTo>
                    <a:pt x="7" y="1"/>
                  </a:moveTo>
                  <a:lnTo>
                    <a:pt x="7" y="1"/>
                  </a:lnTo>
                  <a:cubicBezTo>
                    <a:pt x="0" y="20"/>
                    <a:pt x="1" y="32"/>
                    <a:pt x="3" y="32"/>
                  </a:cubicBezTo>
                  <a:cubicBezTo>
                    <a:pt x="4" y="32"/>
                    <a:pt x="7" y="23"/>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9"/>
            <p:cNvSpPr/>
            <p:nvPr/>
          </p:nvSpPr>
          <p:spPr>
            <a:xfrm>
              <a:off x="6360600" y="2695700"/>
              <a:ext cx="200" cy="850"/>
            </a:xfrm>
            <a:custGeom>
              <a:rect b="b" l="l" r="r" t="t"/>
              <a:pathLst>
                <a:path extrusionOk="0" h="34" w="8">
                  <a:moveTo>
                    <a:pt x="1" y="0"/>
                  </a:moveTo>
                  <a:cubicBezTo>
                    <a:pt x="1" y="25"/>
                    <a:pt x="3" y="33"/>
                    <a:pt x="4" y="33"/>
                  </a:cubicBezTo>
                  <a:cubicBezTo>
                    <a:pt x="6" y="33"/>
                    <a:pt x="8" y="1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9"/>
            <p:cNvSpPr/>
            <p:nvPr/>
          </p:nvSpPr>
          <p:spPr>
            <a:xfrm>
              <a:off x="6360600" y="2696000"/>
              <a:ext cx="925" cy="925"/>
            </a:xfrm>
            <a:custGeom>
              <a:rect b="b" l="l" r="r" t="t"/>
              <a:pathLst>
                <a:path extrusionOk="0" h="37" w="37">
                  <a:moveTo>
                    <a:pt x="36" y="0"/>
                  </a:moveTo>
                  <a:cubicBezTo>
                    <a:pt x="1" y="36"/>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9"/>
            <p:cNvSpPr/>
            <p:nvPr/>
          </p:nvSpPr>
          <p:spPr>
            <a:xfrm>
              <a:off x="6359325" y="2695875"/>
              <a:ext cx="400" cy="450"/>
            </a:xfrm>
            <a:custGeom>
              <a:rect b="b" l="l" r="r" t="t"/>
              <a:pathLst>
                <a:path extrusionOk="0" h="18" w="16">
                  <a:moveTo>
                    <a:pt x="1" y="0"/>
                  </a:moveTo>
                  <a:cubicBezTo>
                    <a:pt x="0" y="0"/>
                    <a:pt x="1" y="2"/>
                    <a:pt x="4" y="5"/>
                  </a:cubicBezTo>
                  <a:cubicBezTo>
                    <a:pt x="4" y="5"/>
                    <a:pt x="16" y="17"/>
                    <a:pt x="16" y="17"/>
                  </a:cubicBezTo>
                  <a:cubicBezTo>
                    <a:pt x="16" y="9"/>
                    <a:pt x="4"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9"/>
            <p:cNvSpPr/>
            <p:nvPr/>
          </p:nvSpPr>
          <p:spPr>
            <a:xfrm>
              <a:off x="6361375" y="2695400"/>
              <a:ext cx="325" cy="625"/>
            </a:xfrm>
            <a:custGeom>
              <a:rect b="b" l="l" r="r" t="t"/>
              <a:pathLst>
                <a:path extrusionOk="0" h="25" w="13">
                  <a:moveTo>
                    <a:pt x="5" y="1"/>
                  </a:moveTo>
                  <a:cubicBezTo>
                    <a:pt x="1" y="19"/>
                    <a:pt x="1" y="25"/>
                    <a:pt x="3" y="25"/>
                  </a:cubicBezTo>
                  <a:cubicBezTo>
                    <a:pt x="6" y="25"/>
                    <a:pt x="13" y="8"/>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9"/>
            <p:cNvSpPr/>
            <p:nvPr/>
          </p:nvSpPr>
          <p:spPr>
            <a:xfrm>
              <a:off x="6358225" y="2697475"/>
              <a:ext cx="2625" cy="4800"/>
            </a:xfrm>
            <a:custGeom>
              <a:rect b="b" l="l" r="r" t="t"/>
              <a:pathLst>
                <a:path extrusionOk="0" h="192" w="105">
                  <a:moveTo>
                    <a:pt x="0" y="1"/>
                  </a:moveTo>
                  <a:lnTo>
                    <a:pt x="0" y="1"/>
                  </a:lnTo>
                  <a:cubicBezTo>
                    <a:pt x="4" y="5"/>
                    <a:pt x="8" y="10"/>
                    <a:pt x="12" y="14"/>
                  </a:cubicBezTo>
                  <a:lnTo>
                    <a:pt x="12" y="14"/>
                  </a:lnTo>
                  <a:cubicBezTo>
                    <a:pt x="7" y="6"/>
                    <a:pt x="3" y="1"/>
                    <a:pt x="0" y="1"/>
                  </a:cubicBezTo>
                  <a:close/>
                  <a:moveTo>
                    <a:pt x="12" y="14"/>
                  </a:moveTo>
                  <a:lnTo>
                    <a:pt x="12" y="14"/>
                  </a:lnTo>
                  <a:cubicBezTo>
                    <a:pt x="27" y="40"/>
                    <a:pt x="48" y="96"/>
                    <a:pt x="48" y="96"/>
                  </a:cubicBezTo>
                  <a:cubicBezTo>
                    <a:pt x="45" y="100"/>
                    <a:pt x="41" y="101"/>
                    <a:pt x="38" y="101"/>
                  </a:cubicBezTo>
                  <a:cubicBezTo>
                    <a:pt x="29" y="101"/>
                    <a:pt x="21" y="93"/>
                    <a:pt x="12" y="84"/>
                  </a:cubicBezTo>
                  <a:lnTo>
                    <a:pt x="12" y="84"/>
                  </a:lnTo>
                  <a:cubicBezTo>
                    <a:pt x="24" y="120"/>
                    <a:pt x="24" y="156"/>
                    <a:pt x="36" y="191"/>
                  </a:cubicBezTo>
                  <a:cubicBezTo>
                    <a:pt x="59" y="157"/>
                    <a:pt x="104" y="123"/>
                    <a:pt x="12" y="1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9"/>
            <p:cNvSpPr/>
            <p:nvPr/>
          </p:nvSpPr>
          <p:spPr>
            <a:xfrm>
              <a:off x="6358175" y="2696850"/>
              <a:ext cx="975" cy="350"/>
            </a:xfrm>
            <a:custGeom>
              <a:rect b="b" l="l" r="r" t="t"/>
              <a:pathLst>
                <a:path extrusionOk="0" h="14" w="39">
                  <a:moveTo>
                    <a:pt x="2" y="0"/>
                  </a:moveTo>
                  <a:lnTo>
                    <a:pt x="2" y="0"/>
                  </a:lnTo>
                  <a:cubicBezTo>
                    <a:pt x="1" y="0"/>
                    <a:pt x="18" y="7"/>
                    <a:pt x="38" y="14"/>
                  </a:cubicBezTo>
                  <a:cubicBezTo>
                    <a:pt x="13" y="4"/>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9"/>
            <p:cNvSpPr/>
            <p:nvPr/>
          </p:nvSpPr>
          <p:spPr>
            <a:xfrm>
              <a:off x="6359125" y="2696175"/>
              <a:ext cx="1925" cy="2525"/>
            </a:xfrm>
            <a:custGeom>
              <a:rect b="b" l="l" r="r" t="t"/>
              <a:pathLst>
                <a:path extrusionOk="0" h="101" w="77">
                  <a:moveTo>
                    <a:pt x="31" y="1"/>
                  </a:moveTo>
                  <a:lnTo>
                    <a:pt x="31" y="1"/>
                  </a:lnTo>
                  <a:cubicBezTo>
                    <a:pt x="30" y="1"/>
                    <a:pt x="31" y="6"/>
                    <a:pt x="36" y="17"/>
                  </a:cubicBezTo>
                  <a:cubicBezTo>
                    <a:pt x="12" y="17"/>
                    <a:pt x="0" y="29"/>
                    <a:pt x="48" y="101"/>
                  </a:cubicBezTo>
                  <a:cubicBezTo>
                    <a:pt x="76" y="81"/>
                    <a:pt x="36" y="1"/>
                    <a:pt x="3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9"/>
            <p:cNvSpPr/>
            <p:nvPr/>
          </p:nvSpPr>
          <p:spPr>
            <a:xfrm>
              <a:off x="6364475" y="2697200"/>
              <a:ext cx="925" cy="1325"/>
            </a:xfrm>
            <a:custGeom>
              <a:rect b="b" l="l" r="r" t="t"/>
              <a:pathLst>
                <a:path extrusionOk="0" h="53" w="37">
                  <a:moveTo>
                    <a:pt x="27" y="0"/>
                  </a:moveTo>
                  <a:cubicBezTo>
                    <a:pt x="21" y="0"/>
                    <a:pt x="12" y="12"/>
                    <a:pt x="0" y="24"/>
                  </a:cubicBezTo>
                  <a:cubicBezTo>
                    <a:pt x="16" y="46"/>
                    <a:pt x="23" y="53"/>
                    <a:pt x="27" y="53"/>
                  </a:cubicBezTo>
                  <a:cubicBezTo>
                    <a:pt x="33" y="53"/>
                    <a:pt x="22" y="25"/>
                    <a:pt x="24" y="25"/>
                  </a:cubicBezTo>
                  <a:lnTo>
                    <a:pt x="24" y="25"/>
                  </a:lnTo>
                  <a:cubicBezTo>
                    <a:pt x="25" y="25"/>
                    <a:pt x="28" y="31"/>
                    <a:pt x="36" y="48"/>
                  </a:cubicBezTo>
                  <a:cubicBezTo>
                    <a:pt x="36" y="12"/>
                    <a:pt x="33" y="0"/>
                    <a:pt x="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9"/>
            <p:cNvSpPr/>
            <p:nvPr/>
          </p:nvSpPr>
          <p:spPr>
            <a:xfrm>
              <a:off x="6363575" y="2696600"/>
              <a:ext cx="925" cy="1650"/>
            </a:xfrm>
            <a:custGeom>
              <a:rect b="b" l="l" r="r" t="t"/>
              <a:pathLst>
                <a:path extrusionOk="0" h="66" w="37">
                  <a:moveTo>
                    <a:pt x="1" y="0"/>
                  </a:moveTo>
                  <a:cubicBezTo>
                    <a:pt x="1" y="49"/>
                    <a:pt x="5" y="65"/>
                    <a:pt x="13" y="65"/>
                  </a:cubicBezTo>
                  <a:cubicBezTo>
                    <a:pt x="19" y="65"/>
                    <a:pt x="27" y="58"/>
                    <a:pt x="36" y="48"/>
                  </a:cubicBezTo>
                  <a:cubicBezTo>
                    <a:pt x="25" y="36"/>
                    <a:pt x="13" y="2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9"/>
            <p:cNvSpPr/>
            <p:nvPr/>
          </p:nvSpPr>
          <p:spPr>
            <a:xfrm>
              <a:off x="6362400" y="2698375"/>
              <a:ext cx="25" cy="25"/>
            </a:xfrm>
            <a:custGeom>
              <a:rect b="b" l="l" r="r" t="t"/>
              <a:pathLst>
                <a:path extrusionOk="0" h="1" w="1">
                  <a:moveTo>
                    <a:pt x="0" y="1"/>
                  </a:move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8" name="Google Shape;3958;p9"/>
            <p:cNvSpPr/>
            <p:nvPr/>
          </p:nvSpPr>
          <p:spPr>
            <a:xfrm>
              <a:off x="6362400" y="2698375"/>
              <a:ext cx="300" cy="25"/>
            </a:xfrm>
            <a:custGeom>
              <a:rect b="b" l="l" r="r" t="t"/>
              <a:pathLst>
                <a:path extrusionOk="0" h="1" w="12">
                  <a:moveTo>
                    <a:pt x="0" y="1"/>
                  </a:move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9"/>
            <p:cNvSpPr/>
            <p:nvPr/>
          </p:nvSpPr>
          <p:spPr>
            <a:xfrm>
              <a:off x="6357400" y="2696300"/>
              <a:ext cx="775" cy="900"/>
            </a:xfrm>
            <a:custGeom>
              <a:rect b="b" l="l" r="r" t="t"/>
              <a:pathLst>
                <a:path extrusionOk="0" h="36" w="31">
                  <a:moveTo>
                    <a:pt x="1" y="1"/>
                  </a:moveTo>
                  <a:lnTo>
                    <a:pt x="1" y="1"/>
                  </a:lnTo>
                  <a:cubicBezTo>
                    <a:pt x="1" y="1"/>
                    <a:pt x="29" y="36"/>
                    <a:pt x="30" y="36"/>
                  </a:cubicBezTo>
                  <a:cubicBezTo>
                    <a:pt x="30" y="36"/>
                    <a:pt x="28" y="32"/>
                    <a:pt x="22" y="24"/>
                  </a:cubicBezTo>
                  <a:cubicBezTo>
                    <a:pt x="7" y="7"/>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9"/>
            <p:cNvSpPr/>
            <p:nvPr/>
          </p:nvSpPr>
          <p:spPr>
            <a:xfrm>
              <a:off x="6357025" y="2696900"/>
              <a:ext cx="175" cy="625"/>
            </a:xfrm>
            <a:custGeom>
              <a:rect b="b" l="l" r="r" t="t"/>
              <a:pathLst>
                <a:path extrusionOk="0" h="25" w="7">
                  <a:moveTo>
                    <a:pt x="1" y="0"/>
                  </a:moveTo>
                  <a:cubicBezTo>
                    <a:pt x="1" y="8"/>
                    <a:pt x="5" y="24"/>
                    <a:pt x="6" y="24"/>
                  </a:cubicBezTo>
                  <a:cubicBezTo>
                    <a:pt x="6" y="24"/>
                    <a:pt x="5" y="1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9"/>
            <p:cNvSpPr/>
            <p:nvPr/>
          </p:nvSpPr>
          <p:spPr>
            <a:xfrm>
              <a:off x="6335600" y="2703725"/>
              <a:ext cx="325" cy="925"/>
            </a:xfrm>
            <a:custGeom>
              <a:rect b="b" l="l" r="r" t="t"/>
              <a:pathLst>
                <a:path extrusionOk="0" h="37" w="13">
                  <a:moveTo>
                    <a:pt x="12" y="37"/>
                  </a:moveTo>
                  <a:cubicBezTo>
                    <a:pt x="12" y="37"/>
                    <a:pt x="1" y="1"/>
                    <a:pt x="12"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9"/>
            <p:cNvSpPr/>
            <p:nvPr/>
          </p:nvSpPr>
          <p:spPr>
            <a:xfrm>
              <a:off x="6335900" y="2704625"/>
              <a:ext cx="1225" cy="1525"/>
            </a:xfrm>
            <a:custGeom>
              <a:rect b="b" l="l" r="r" t="t"/>
              <a:pathLst>
                <a:path extrusionOk="0" h="61" w="49">
                  <a:moveTo>
                    <a:pt x="0" y="1"/>
                  </a:moveTo>
                  <a:cubicBezTo>
                    <a:pt x="0" y="1"/>
                    <a:pt x="48" y="6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9"/>
            <p:cNvSpPr/>
            <p:nvPr/>
          </p:nvSpPr>
          <p:spPr>
            <a:xfrm>
              <a:off x="6323100" y="2713250"/>
              <a:ext cx="25" cy="1525"/>
            </a:xfrm>
            <a:custGeom>
              <a:rect b="b" l="l" r="r" t="t"/>
              <a:pathLst>
                <a:path extrusionOk="0" h="61" w="1">
                  <a:moveTo>
                    <a:pt x="0" y="1"/>
                  </a:moveTo>
                  <a:cubicBezTo>
                    <a:pt x="0" y="13"/>
                    <a:pt x="0" y="6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9"/>
            <p:cNvSpPr/>
            <p:nvPr/>
          </p:nvSpPr>
          <p:spPr>
            <a:xfrm>
              <a:off x="6302275" y="2723075"/>
              <a:ext cx="300" cy="925"/>
            </a:xfrm>
            <a:custGeom>
              <a:rect b="b" l="l" r="r" t="t"/>
              <a:pathLst>
                <a:path extrusionOk="0" h="37" w="12">
                  <a:moveTo>
                    <a:pt x="0" y="1"/>
                  </a:moveTo>
                  <a:lnTo>
                    <a:pt x="0" y="37"/>
                  </a:lnTo>
                  <a:cubicBezTo>
                    <a:pt x="12" y="37"/>
                    <a:pt x="0"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9"/>
            <p:cNvSpPr/>
            <p:nvPr/>
          </p:nvSpPr>
          <p:spPr>
            <a:xfrm>
              <a:off x="6354050" y="2698450"/>
              <a:ext cx="325" cy="250"/>
            </a:xfrm>
            <a:custGeom>
              <a:rect b="b" l="l" r="r" t="t"/>
              <a:pathLst>
                <a:path extrusionOk="0" h="10" w="13">
                  <a:moveTo>
                    <a:pt x="7" y="1"/>
                  </a:moveTo>
                  <a:cubicBezTo>
                    <a:pt x="4" y="1"/>
                    <a:pt x="1" y="4"/>
                    <a:pt x="1" y="10"/>
                  </a:cubicBezTo>
                  <a:lnTo>
                    <a:pt x="13" y="10"/>
                  </a:lnTo>
                  <a:cubicBezTo>
                    <a:pt x="13" y="4"/>
                    <a:pt x="10"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9"/>
            <p:cNvSpPr/>
            <p:nvPr/>
          </p:nvSpPr>
          <p:spPr>
            <a:xfrm>
              <a:off x="6287975" y="2722500"/>
              <a:ext cx="25" cy="300"/>
            </a:xfrm>
            <a:custGeom>
              <a:rect b="b" l="l" r="r" t="t"/>
              <a:pathLst>
                <a:path extrusionOk="0" h="12" w="1">
                  <a:moveTo>
                    <a:pt x="1" y="0"/>
                  </a:moveTo>
                  <a:cubicBezTo>
                    <a:pt x="1"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9"/>
            <p:cNvSpPr/>
            <p:nvPr/>
          </p:nvSpPr>
          <p:spPr>
            <a:xfrm>
              <a:off x="6333225" y="2712375"/>
              <a:ext cx="900" cy="3000"/>
            </a:xfrm>
            <a:custGeom>
              <a:rect b="b" l="l" r="r" t="t"/>
              <a:pathLst>
                <a:path extrusionOk="0" h="120" w="36">
                  <a:moveTo>
                    <a:pt x="0" y="0"/>
                  </a:moveTo>
                  <a:cubicBezTo>
                    <a:pt x="0" y="36"/>
                    <a:pt x="12" y="72"/>
                    <a:pt x="12" y="119"/>
                  </a:cubicBezTo>
                  <a:cubicBezTo>
                    <a:pt x="12" y="72"/>
                    <a:pt x="36" y="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9"/>
            <p:cNvSpPr/>
            <p:nvPr/>
          </p:nvSpPr>
          <p:spPr>
            <a:xfrm>
              <a:off x="6355250" y="2697650"/>
              <a:ext cx="425" cy="150"/>
            </a:xfrm>
            <a:custGeom>
              <a:rect b="b" l="l" r="r" t="t"/>
              <a:pathLst>
                <a:path extrusionOk="0" h="6" w="17">
                  <a:moveTo>
                    <a:pt x="14" y="1"/>
                  </a:moveTo>
                  <a:cubicBezTo>
                    <a:pt x="12" y="1"/>
                    <a:pt x="8" y="2"/>
                    <a:pt x="0" y="6"/>
                  </a:cubicBezTo>
                  <a:cubicBezTo>
                    <a:pt x="8" y="6"/>
                    <a:pt x="16"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9"/>
            <p:cNvSpPr/>
            <p:nvPr/>
          </p:nvSpPr>
          <p:spPr>
            <a:xfrm>
              <a:off x="6360700" y="2700450"/>
              <a:ext cx="325" cy="425"/>
            </a:xfrm>
            <a:custGeom>
              <a:rect b="b" l="l" r="r" t="t"/>
              <a:pathLst>
                <a:path extrusionOk="0" h="17" w="13">
                  <a:moveTo>
                    <a:pt x="9" y="1"/>
                  </a:moveTo>
                  <a:lnTo>
                    <a:pt x="9" y="1"/>
                  </a:lnTo>
                  <a:cubicBezTo>
                    <a:pt x="1" y="1"/>
                    <a:pt x="9" y="17"/>
                    <a:pt x="11" y="17"/>
                  </a:cubicBezTo>
                  <a:cubicBezTo>
                    <a:pt x="13" y="17"/>
                    <a:pt x="13" y="13"/>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9"/>
            <p:cNvSpPr/>
            <p:nvPr/>
          </p:nvSpPr>
          <p:spPr>
            <a:xfrm>
              <a:off x="6356825" y="2699775"/>
              <a:ext cx="825" cy="425"/>
            </a:xfrm>
            <a:custGeom>
              <a:rect b="b" l="l" r="r" t="t"/>
              <a:pathLst>
                <a:path extrusionOk="0" h="17" w="33">
                  <a:moveTo>
                    <a:pt x="3" y="0"/>
                  </a:moveTo>
                  <a:cubicBezTo>
                    <a:pt x="1" y="0"/>
                    <a:pt x="25" y="16"/>
                    <a:pt x="33" y="16"/>
                  </a:cubicBezTo>
                  <a:cubicBezTo>
                    <a:pt x="13" y="4"/>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9"/>
            <p:cNvSpPr/>
            <p:nvPr/>
          </p:nvSpPr>
          <p:spPr>
            <a:xfrm>
              <a:off x="6357625" y="2699750"/>
              <a:ext cx="325" cy="450"/>
            </a:xfrm>
            <a:custGeom>
              <a:rect b="b" l="l" r="r" t="t"/>
              <a:pathLst>
                <a:path extrusionOk="0" h="18" w="13">
                  <a:moveTo>
                    <a:pt x="5" y="0"/>
                  </a:moveTo>
                  <a:cubicBezTo>
                    <a:pt x="1" y="0"/>
                    <a:pt x="1" y="9"/>
                    <a:pt x="1" y="17"/>
                  </a:cubicBezTo>
                  <a:cubicBezTo>
                    <a:pt x="1" y="5"/>
                    <a:pt x="13" y="5"/>
                    <a:pt x="13" y="5"/>
                  </a:cubicBezTo>
                  <a:cubicBezTo>
                    <a:pt x="9" y="2"/>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9"/>
            <p:cNvSpPr/>
            <p:nvPr/>
          </p:nvSpPr>
          <p:spPr>
            <a:xfrm>
              <a:off x="6353000" y="2698750"/>
              <a:ext cx="750" cy="950"/>
            </a:xfrm>
            <a:custGeom>
              <a:rect b="b" l="l" r="r" t="t"/>
              <a:pathLst>
                <a:path extrusionOk="0" h="38" w="30">
                  <a:moveTo>
                    <a:pt x="13" y="0"/>
                  </a:moveTo>
                  <a:cubicBezTo>
                    <a:pt x="5" y="0"/>
                    <a:pt x="1" y="38"/>
                    <a:pt x="11" y="38"/>
                  </a:cubicBezTo>
                  <a:cubicBezTo>
                    <a:pt x="13" y="38"/>
                    <a:pt x="16" y="36"/>
                    <a:pt x="19" y="33"/>
                  </a:cubicBezTo>
                  <a:cubicBezTo>
                    <a:pt x="29" y="33"/>
                    <a:pt x="13" y="7"/>
                    <a:pt x="16" y="7"/>
                  </a:cubicBezTo>
                  <a:lnTo>
                    <a:pt x="16" y="7"/>
                  </a:lnTo>
                  <a:cubicBezTo>
                    <a:pt x="16" y="7"/>
                    <a:pt x="17" y="8"/>
                    <a:pt x="19" y="9"/>
                  </a:cubicBezTo>
                  <a:cubicBezTo>
                    <a:pt x="17" y="3"/>
                    <a:pt x="15"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9"/>
            <p:cNvSpPr/>
            <p:nvPr/>
          </p:nvSpPr>
          <p:spPr>
            <a:xfrm>
              <a:off x="6357725" y="2701375"/>
              <a:ext cx="225" cy="925"/>
            </a:xfrm>
            <a:custGeom>
              <a:rect b="b" l="l" r="r" t="t"/>
              <a:pathLst>
                <a:path extrusionOk="0" h="37" w="9">
                  <a:moveTo>
                    <a:pt x="6" y="1"/>
                  </a:moveTo>
                  <a:lnTo>
                    <a:pt x="6" y="1"/>
                  </a:lnTo>
                  <a:cubicBezTo>
                    <a:pt x="4" y="1"/>
                    <a:pt x="1" y="36"/>
                    <a:pt x="7" y="36"/>
                  </a:cubicBezTo>
                  <a:cubicBezTo>
                    <a:pt x="7" y="36"/>
                    <a:pt x="8" y="36"/>
                    <a:pt x="9" y="35"/>
                  </a:cubicBezTo>
                  <a:cubicBezTo>
                    <a:pt x="9" y="10"/>
                    <a:pt x="7"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9"/>
            <p:cNvSpPr/>
            <p:nvPr/>
          </p:nvSpPr>
          <p:spPr>
            <a:xfrm>
              <a:off x="6355850" y="2702250"/>
              <a:ext cx="1200" cy="325"/>
            </a:xfrm>
            <a:custGeom>
              <a:rect b="b" l="l" r="r" t="t"/>
              <a:pathLst>
                <a:path extrusionOk="0" h="13" w="48">
                  <a:moveTo>
                    <a:pt x="0" y="12"/>
                  </a:moveTo>
                  <a:cubicBezTo>
                    <a:pt x="48"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9"/>
            <p:cNvSpPr/>
            <p:nvPr/>
          </p:nvSpPr>
          <p:spPr>
            <a:xfrm>
              <a:off x="6356725" y="2702250"/>
              <a:ext cx="925" cy="925"/>
            </a:xfrm>
            <a:custGeom>
              <a:rect b="b" l="l" r="r" t="t"/>
              <a:pathLst>
                <a:path extrusionOk="0" h="37" w="37">
                  <a:moveTo>
                    <a:pt x="25" y="12"/>
                  </a:moveTo>
                  <a:cubicBezTo>
                    <a:pt x="1" y="36"/>
                    <a:pt x="37" y="0"/>
                    <a:pt x="25"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9"/>
            <p:cNvSpPr/>
            <p:nvPr/>
          </p:nvSpPr>
          <p:spPr>
            <a:xfrm>
              <a:off x="6350475" y="2704550"/>
              <a:ext cx="700" cy="200"/>
            </a:xfrm>
            <a:custGeom>
              <a:rect b="b" l="l" r="r" t="t"/>
              <a:pathLst>
                <a:path extrusionOk="0" h="8" w="28">
                  <a:moveTo>
                    <a:pt x="20" y="0"/>
                  </a:moveTo>
                  <a:cubicBezTo>
                    <a:pt x="17" y="0"/>
                    <a:pt x="11" y="1"/>
                    <a:pt x="1" y="4"/>
                  </a:cubicBezTo>
                  <a:cubicBezTo>
                    <a:pt x="1" y="6"/>
                    <a:pt x="3" y="7"/>
                    <a:pt x="6" y="7"/>
                  </a:cubicBezTo>
                  <a:cubicBezTo>
                    <a:pt x="14" y="7"/>
                    <a:pt x="28"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9"/>
            <p:cNvSpPr/>
            <p:nvPr/>
          </p:nvSpPr>
          <p:spPr>
            <a:xfrm>
              <a:off x="6352875" y="2705225"/>
              <a:ext cx="300" cy="1225"/>
            </a:xfrm>
            <a:custGeom>
              <a:rect b="b" l="l" r="r" t="t"/>
              <a:pathLst>
                <a:path extrusionOk="0" h="49" w="12">
                  <a:moveTo>
                    <a:pt x="12" y="48"/>
                  </a:moveTo>
                  <a:cubicBezTo>
                    <a:pt x="0" y="0"/>
                    <a:pt x="0" y="0"/>
                    <a:pt x="12"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8" name="Google Shape;3978;p9"/>
            <p:cNvSpPr/>
            <p:nvPr/>
          </p:nvSpPr>
          <p:spPr>
            <a:xfrm>
              <a:off x="6351675" y="2706725"/>
              <a:ext cx="925" cy="900"/>
            </a:xfrm>
            <a:custGeom>
              <a:rect b="b" l="l" r="r" t="t"/>
              <a:pathLst>
                <a:path extrusionOk="0" h="36" w="37">
                  <a:moveTo>
                    <a:pt x="12" y="0"/>
                  </a:moveTo>
                  <a:cubicBezTo>
                    <a:pt x="12" y="12"/>
                    <a:pt x="0" y="36"/>
                    <a:pt x="24" y="36"/>
                  </a:cubicBezTo>
                  <a:cubicBezTo>
                    <a:pt x="12" y="24"/>
                    <a:pt x="36"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9" name="Google Shape;3979;p9"/>
            <p:cNvSpPr/>
            <p:nvPr/>
          </p:nvSpPr>
          <p:spPr>
            <a:xfrm>
              <a:off x="6343775" y="2706450"/>
              <a:ext cx="475" cy="1475"/>
            </a:xfrm>
            <a:custGeom>
              <a:rect b="b" l="l" r="r" t="t"/>
              <a:pathLst>
                <a:path extrusionOk="0" h="59" w="19">
                  <a:moveTo>
                    <a:pt x="1" y="0"/>
                  </a:moveTo>
                  <a:cubicBezTo>
                    <a:pt x="1" y="0"/>
                    <a:pt x="6" y="22"/>
                    <a:pt x="19" y="59"/>
                  </a:cubicBezTo>
                  <a:cubicBezTo>
                    <a:pt x="7" y="19"/>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0" name="Google Shape;3980;p9"/>
            <p:cNvSpPr/>
            <p:nvPr/>
          </p:nvSpPr>
          <p:spPr>
            <a:xfrm>
              <a:off x="6338550" y="2712975"/>
              <a:ext cx="350" cy="1025"/>
            </a:xfrm>
            <a:custGeom>
              <a:rect b="b" l="l" r="r" t="t"/>
              <a:pathLst>
                <a:path extrusionOk="0" h="41" w="14">
                  <a:moveTo>
                    <a:pt x="14" y="0"/>
                  </a:moveTo>
                  <a:cubicBezTo>
                    <a:pt x="1" y="25"/>
                    <a:pt x="2" y="40"/>
                    <a:pt x="5" y="40"/>
                  </a:cubicBezTo>
                  <a:cubicBezTo>
                    <a:pt x="8" y="40"/>
                    <a:pt x="14" y="28"/>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1" name="Google Shape;3981;p9"/>
            <p:cNvSpPr/>
            <p:nvPr/>
          </p:nvSpPr>
          <p:spPr>
            <a:xfrm>
              <a:off x="6315075" y="2721300"/>
              <a:ext cx="800" cy="675"/>
            </a:xfrm>
            <a:custGeom>
              <a:rect b="b" l="l" r="r" t="t"/>
              <a:pathLst>
                <a:path extrusionOk="0" h="27" w="32">
                  <a:moveTo>
                    <a:pt x="0" y="0"/>
                  </a:moveTo>
                  <a:cubicBezTo>
                    <a:pt x="20" y="20"/>
                    <a:pt x="28" y="27"/>
                    <a:pt x="29" y="27"/>
                  </a:cubicBezTo>
                  <a:cubicBezTo>
                    <a:pt x="32" y="27"/>
                    <a:pt x="8"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9"/>
            <p:cNvSpPr/>
            <p:nvPr/>
          </p:nvSpPr>
          <p:spPr>
            <a:xfrm>
              <a:off x="6309850" y="2721200"/>
              <a:ext cx="175" cy="725"/>
            </a:xfrm>
            <a:custGeom>
              <a:rect b="b" l="l" r="r" t="t"/>
              <a:pathLst>
                <a:path extrusionOk="0" h="29" w="7">
                  <a:moveTo>
                    <a:pt x="2" y="1"/>
                  </a:moveTo>
                  <a:lnTo>
                    <a:pt x="2" y="1"/>
                  </a:lnTo>
                  <a:cubicBezTo>
                    <a:pt x="1" y="1"/>
                    <a:pt x="2" y="8"/>
                    <a:pt x="7" y="28"/>
                  </a:cubicBezTo>
                  <a:cubicBezTo>
                    <a:pt x="7" y="14"/>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3" name="Google Shape;3983;p9"/>
            <p:cNvSpPr/>
            <p:nvPr/>
          </p:nvSpPr>
          <p:spPr>
            <a:xfrm>
              <a:off x="6305725" y="2723600"/>
              <a:ext cx="725" cy="700"/>
            </a:xfrm>
            <a:custGeom>
              <a:rect b="b" l="l" r="r" t="t"/>
              <a:pathLst>
                <a:path extrusionOk="0" h="28" w="29">
                  <a:moveTo>
                    <a:pt x="3" y="1"/>
                  </a:moveTo>
                  <a:cubicBezTo>
                    <a:pt x="1" y="1"/>
                    <a:pt x="1" y="7"/>
                    <a:pt x="5" y="27"/>
                  </a:cubicBezTo>
                  <a:cubicBezTo>
                    <a:pt x="14" y="27"/>
                    <a:pt x="16" y="20"/>
                    <a:pt x="23" y="17"/>
                  </a:cubicBezTo>
                  <a:lnTo>
                    <a:pt x="23" y="17"/>
                  </a:lnTo>
                  <a:cubicBezTo>
                    <a:pt x="24" y="17"/>
                    <a:pt x="24" y="17"/>
                    <a:pt x="25" y="17"/>
                  </a:cubicBezTo>
                  <a:cubicBezTo>
                    <a:pt x="26" y="17"/>
                    <a:pt x="28" y="17"/>
                    <a:pt x="29" y="16"/>
                  </a:cubicBezTo>
                  <a:lnTo>
                    <a:pt x="29" y="16"/>
                  </a:lnTo>
                  <a:cubicBezTo>
                    <a:pt x="26" y="16"/>
                    <a:pt x="24" y="16"/>
                    <a:pt x="23" y="17"/>
                  </a:cubicBezTo>
                  <a:lnTo>
                    <a:pt x="23" y="17"/>
                  </a:lnTo>
                  <a:cubicBezTo>
                    <a:pt x="16" y="14"/>
                    <a:pt x="7"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4" name="Google Shape;3984;p9"/>
            <p:cNvSpPr/>
            <p:nvPr/>
          </p:nvSpPr>
          <p:spPr>
            <a:xfrm>
              <a:off x="6369225" y="2714250"/>
              <a:ext cx="1525" cy="1200"/>
            </a:xfrm>
            <a:custGeom>
              <a:rect b="b" l="l" r="r" t="t"/>
              <a:pathLst>
                <a:path extrusionOk="0" h="48" w="61">
                  <a:moveTo>
                    <a:pt x="50" y="0"/>
                  </a:moveTo>
                  <a:cubicBezTo>
                    <a:pt x="41" y="0"/>
                    <a:pt x="28" y="45"/>
                    <a:pt x="7" y="45"/>
                  </a:cubicBezTo>
                  <a:cubicBezTo>
                    <a:pt x="5" y="45"/>
                    <a:pt x="3" y="45"/>
                    <a:pt x="1" y="44"/>
                  </a:cubicBezTo>
                  <a:lnTo>
                    <a:pt x="1" y="44"/>
                  </a:lnTo>
                  <a:cubicBezTo>
                    <a:pt x="3" y="47"/>
                    <a:pt x="7" y="48"/>
                    <a:pt x="12" y="48"/>
                  </a:cubicBezTo>
                  <a:cubicBezTo>
                    <a:pt x="30" y="48"/>
                    <a:pt x="60" y="32"/>
                    <a:pt x="60" y="32"/>
                  </a:cubicBezTo>
                  <a:cubicBezTo>
                    <a:pt x="57" y="9"/>
                    <a:pt x="54" y="0"/>
                    <a:pt x="5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5" name="Google Shape;3985;p9"/>
            <p:cNvSpPr/>
            <p:nvPr/>
          </p:nvSpPr>
          <p:spPr>
            <a:xfrm>
              <a:off x="6369225" y="2715350"/>
              <a:ext cx="425" cy="425"/>
            </a:xfrm>
            <a:custGeom>
              <a:rect b="b" l="l" r="r" t="t"/>
              <a:pathLst>
                <a:path extrusionOk="0" h="17" w="17">
                  <a:moveTo>
                    <a:pt x="1" y="0"/>
                  </a:moveTo>
                  <a:lnTo>
                    <a:pt x="1" y="0"/>
                  </a:lnTo>
                  <a:cubicBezTo>
                    <a:pt x="9" y="12"/>
                    <a:pt x="13" y="16"/>
                    <a:pt x="14" y="16"/>
                  </a:cubicBezTo>
                  <a:cubicBezTo>
                    <a:pt x="17" y="16"/>
                    <a:pt x="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9"/>
            <p:cNvSpPr/>
            <p:nvPr/>
          </p:nvSpPr>
          <p:spPr>
            <a:xfrm>
              <a:off x="6366600" y="2713200"/>
              <a:ext cx="275" cy="300"/>
            </a:xfrm>
            <a:custGeom>
              <a:rect b="b" l="l" r="r" t="t"/>
              <a:pathLst>
                <a:path extrusionOk="0" h="12" w="11">
                  <a:moveTo>
                    <a:pt x="6" y="0"/>
                  </a:moveTo>
                  <a:cubicBezTo>
                    <a:pt x="1" y="0"/>
                    <a:pt x="0" y="11"/>
                    <a:pt x="4" y="11"/>
                  </a:cubicBezTo>
                  <a:cubicBezTo>
                    <a:pt x="5" y="11"/>
                    <a:pt x="8" y="9"/>
                    <a:pt x="11" y="3"/>
                  </a:cubicBezTo>
                  <a:cubicBezTo>
                    <a:pt x="9" y="1"/>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9"/>
            <p:cNvSpPr/>
            <p:nvPr/>
          </p:nvSpPr>
          <p:spPr>
            <a:xfrm>
              <a:off x="6366550" y="2713250"/>
              <a:ext cx="325" cy="625"/>
            </a:xfrm>
            <a:custGeom>
              <a:rect b="b" l="l" r="r" t="t"/>
              <a:pathLst>
                <a:path extrusionOk="0" h="25" w="13">
                  <a:moveTo>
                    <a:pt x="13" y="1"/>
                  </a:moveTo>
                  <a:cubicBezTo>
                    <a:pt x="13" y="1"/>
                    <a:pt x="1" y="25"/>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9"/>
            <p:cNvSpPr/>
            <p:nvPr/>
          </p:nvSpPr>
          <p:spPr>
            <a:xfrm>
              <a:off x="6366750" y="2713125"/>
              <a:ext cx="325" cy="150"/>
            </a:xfrm>
            <a:custGeom>
              <a:rect b="b" l="l" r="r" t="t"/>
              <a:pathLst>
                <a:path extrusionOk="0" h="6" w="13">
                  <a:moveTo>
                    <a:pt x="2" y="1"/>
                  </a:moveTo>
                  <a:cubicBezTo>
                    <a:pt x="1" y="1"/>
                    <a:pt x="1" y="2"/>
                    <a:pt x="5" y="6"/>
                  </a:cubicBezTo>
                  <a:cubicBezTo>
                    <a:pt x="13" y="6"/>
                    <a:pt x="5"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9" name="Google Shape;3989;p9"/>
            <p:cNvSpPr/>
            <p:nvPr/>
          </p:nvSpPr>
          <p:spPr>
            <a:xfrm>
              <a:off x="6365375" y="2713175"/>
              <a:ext cx="200" cy="800"/>
            </a:xfrm>
            <a:custGeom>
              <a:rect b="b" l="l" r="r" t="t"/>
              <a:pathLst>
                <a:path extrusionOk="0" h="32" w="8">
                  <a:moveTo>
                    <a:pt x="3" y="0"/>
                  </a:moveTo>
                  <a:cubicBezTo>
                    <a:pt x="3" y="0"/>
                    <a:pt x="2" y="1"/>
                    <a:pt x="0" y="4"/>
                  </a:cubicBezTo>
                  <a:cubicBezTo>
                    <a:pt x="0" y="24"/>
                    <a:pt x="1" y="31"/>
                    <a:pt x="2" y="31"/>
                  </a:cubicBezTo>
                  <a:cubicBezTo>
                    <a:pt x="5" y="31"/>
                    <a:pt x="8"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9"/>
            <p:cNvSpPr/>
            <p:nvPr/>
          </p:nvSpPr>
          <p:spPr>
            <a:xfrm>
              <a:off x="6365950" y="2714750"/>
              <a:ext cx="25" cy="325"/>
            </a:xfrm>
            <a:custGeom>
              <a:rect b="b" l="l" r="r" t="t"/>
              <a:pathLst>
                <a:path extrusionOk="0" h="13" w="1">
                  <a:moveTo>
                    <a:pt x="1" y="12"/>
                  </a:moveTo>
                  <a:lnTo>
                    <a:pt x="1" y="0"/>
                  </a:lnTo>
                  <a:cubicBezTo>
                    <a:pt x="1" y="0"/>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9"/>
            <p:cNvSpPr/>
            <p:nvPr/>
          </p:nvSpPr>
          <p:spPr>
            <a:xfrm>
              <a:off x="6366025" y="2714450"/>
              <a:ext cx="250" cy="600"/>
            </a:xfrm>
            <a:custGeom>
              <a:rect b="b" l="l" r="r" t="t"/>
              <a:pathLst>
                <a:path extrusionOk="0" h="24" w="10">
                  <a:moveTo>
                    <a:pt x="10" y="1"/>
                  </a:moveTo>
                  <a:cubicBezTo>
                    <a:pt x="3" y="14"/>
                    <a:pt x="0" y="23"/>
                    <a:pt x="1" y="23"/>
                  </a:cubicBezTo>
                  <a:cubicBezTo>
                    <a:pt x="2" y="23"/>
                    <a:pt x="5" y="17"/>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9"/>
            <p:cNvSpPr/>
            <p:nvPr/>
          </p:nvSpPr>
          <p:spPr>
            <a:xfrm>
              <a:off x="6366550" y="2714250"/>
              <a:ext cx="775" cy="825"/>
            </a:xfrm>
            <a:custGeom>
              <a:rect b="b" l="l" r="r" t="t"/>
              <a:pathLst>
                <a:path extrusionOk="0" h="33" w="31">
                  <a:moveTo>
                    <a:pt x="16" y="1"/>
                  </a:moveTo>
                  <a:cubicBezTo>
                    <a:pt x="12" y="1"/>
                    <a:pt x="7" y="3"/>
                    <a:pt x="1" y="9"/>
                  </a:cubicBezTo>
                  <a:cubicBezTo>
                    <a:pt x="13" y="9"/>
                    <a:pt x="25" y="9"/>
                    <a:pt x="13" y="32"/>
                  </a:cubicBezTo>
                  <a:cubicBezTo>
                    <a:pt x="31" y="23"/>
                    <a:pt x="28"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9"/>
            <p:cNvSpPr/>
            <p:nvPr/>
          </p:nvSpPr>
          <p:spPr>
            <a:xfrm>
              <a:off x="6369525" y="2716250"/>
              <a:ext cx="1225" cy="300"/>
            </a:xfrm>
            <a:custGeom>
              <a:rect b="b" l="l" r="r" t="t"/>
              <a:pathLst>
                <a:path extrusionOk="0" h="12" w="49">
                  <a:moveTo>
                    <a:pt x="1" y="12"/>
                  </a:moveTo>
                  <a:cubicBezTo>
                    <a:pt x="48" y="0"/>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9"/>
            <p:cNvSpPr/>
            <p:nvPr/>
          </p:nvSpPr>
          <p:spPr>
            <a:xfrm>
              <a:off x="6363325" y="2714525"/>
              <a:ext cx="1275" cy="550"/>
            </a:xfrm>
            <a:custGeom>
              <a:rect b="b" l="l" r="r" t="t"/>
              <a:pathLst>
                <a:path extrusionOk="0" h="22" w="51">
                  <a:moveTo>
                    <a:pt x="3" y="0"/>
                  </a:moveTo>
                  <a:cubicBezTo>
                    <a:pt x="0" y="0"/>
                    <a:pt x="7" y="6"/>
                    <a:pt x="35" y="21"/>
                  </a:cubicBezTo>
                  <a:cubicBezTo>
                    <a:pt x="50" y="21"/>
                    <a:pt x="8"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9"/>
            <p:cNvSpPr/>
            <p:nvPr/>
          </p:nvSpPr>
          <p:spPr>
            <a:xfrm>
              <a:off x="6363875" y="2715350"/>
              <a:ext cx="325" cy="625"/>
            </a:xfrm>
            <a:custGeom>
              <a:rect b="b" l="l" r="r" t="t"/>
              <a:pathLst>
                <a:path extrusionOk="0" h="25" w="13">
                  <a:moveTo>
                    <a:pt x="13" y="0"/>
                  </a:moveTo>
                  <a:lnTo>
                    <a:pt x="1" y="24"/>
                  </a:lnTo>
                  <a:cubicBezTo>
                    <a:pt x="13" y="24"/>
                    <a:pt x="13"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6" name="Google Shape;3996;p9"/>
            <p:cNvSpPr/>
            <p:nvPr/>
          </p:nvSpPr>
          <p:spPr>
            <a:xfrm>
              <a:off x="6366550" y="2714750"/>
              <a:ext cx="25" cy="1800"/>
            </a:xfrm>
            <a:custGeom>
              <a:rect b="b" l="l" r="r" t="t"/>
              <a:pathLst>
                <a:path extrusionOk="0" h="72" w="1">
                  <a:moveTo>
                    <a:pt x="1" y="72"/>
                  </a:moveTo>
                  <a:cubicBezTo>
                    <a:pt x="1" y="0"/>
                    <a:pt x="1" y="36"/>
                    <a:pt x="1"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7" name="Google Shape;3997;p9"/>
            <p:cNvSpPr/>
            <p:nvPr/>
          </p:nvSpPr>
          <p:spPr>
            <a:xfrm>
              <a:off x="6361850" y="2714375"/>
              <a:ext cx="325" cy="1075"/>
            </a:xfrm>
            <a:custGeom>
              <a:rect b="b" l="l" r="r" t="t"/>
              <a:pathLst>
                <a:path extrusionOk="0" h="43" w="13">
                  <a:moveTo>
                    <a:pt x="2" y="1"/>
                  </a:moveTo>
                  <a:cubicBezTo>
                    <a:pt x="1" y="1"/>
                    <a:pt x="12" y="42"/>
                    <a:pt x="13" y="42"/>
                  </a:cubicBezTo>
                  <a:cubicBezTo>
                    <a:pt x="13" y="42"/>
                    <a:pt x="12" y="38"/>
                    <a:pt x="10" y="27"/>
                  </a:cubicBezTo>
                  <a:cubicBezTo>
                    <a:pt x="5" y="8"/>
                    <a:pt x="2"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9"/>
            <p:cNvSpPr/>
            <p:nvPr/>
          </p:nvSpPr>
          <p:spPr>
            <a:xfrm>
              <a:off x="6360300" y="2714650"/>
              <a:ext cx="300" cy="1025"/>
            </a:xfrm>
            <a:custGeom>
              <a:rect b="b" l="l" r="r" t="t"/>
              <a:pathLst>
                <a:path extrusionOk="0" h="41" w="12">
                  <a:moveTo>
                    <a:pt x="9" y="0"/>
                  </a:moveTo>
                  <a:cubicBezTo>
                    <a:pt x="8" y="0"/>
                    <a:pt x="5" y="10"/>
                    <a:pt x="1" y="40"/>
                  </a:cubicBezTo>
                  <a:cubicBezTo>
                    <a:pt x="8" y="33"/>
                    <a:pt x="11"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9"/>
            <p:cNvSpPr/>
            <p:nvPr/>
          </p:nvSpPr>
          <p:spPr>
            <a:xfrm>
              <a:off x="6362700" y="2715650"/>
              <a:ext cx="1200" cy="1500"/>
            </a:xfrm>
            <a:custGeom>
              <a:rect b="b" l="l" r="r" t="t"/>
              <a:pathLst>
                <a:path extrusionOk="0" h="60" w="48">
                  <a:moveTo>
                    <a:pt x="0" y="0"/>
                  </a:moveTo>
                  <a:cubicBezTo>
                    <a:pt x="48" y="6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9"/>
            <p:cNvSpPr/>
            <p:nvPr/>
          </p:nvSpPr>
          <p:spPr>
            <a:xfrm>
              <a:off x="6362100" y="2716250"/>
              <a:ext cx="900" cy="300"/>
            </a:xfrm>
            <a:custGeom>
              <a:rect b="b" l="l" r="r" t="t"/>
              <a:pathLst>
                <a:path extrusionOk="0" h="12" w="36">
                  <a:moveTo>
                    <a:pt x="36" y="0"/>
                  </a:moveTo>
                  <a:cubicBezTo>
                    <a:pt x="36" y="0"/>
                    <a:pt x="0" y="12"/>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1" name="Google Shape;4001;p9"/>
            <p:cNvSpPr/>
            <p:nvPr/>
          </p:nvSpPr>
          <p:spPr>
            <a:xfrm>
              <a:off x="6364775" y="2716250"/>
              <a:ext cx="925" cy="1500"/>
            </a:xfrm>
            <a:custGeom>
              <a:rect b="b" l="l" r="r" t="t"/>
              <a:pathLst>
                <a:path extrusionOk="0" h="60" w="37">
                  <a:moveTo>
                    <a:pt x="12" y="0"/>
                  </a:moveTo>
                  <a:cubicBezTo>
                    <a:pt x="12" y="24"/>
                    <a:pt x="0" y="48"/>
                    <a:pt x="36" y="60"/>
                  </a:cubicBezTo>
                  <a:cubicBezTo>
                    <a:pt x="36" y="36"/>
                    <a:pt x="12" y="24"/>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9"/>
            <p:cNvSpPr/>
            <p:nvPr/>
          </p:nvSpPr>
          <p:spPr>
            <a:xfrm>
              <a:off x="6364025" y="2716250"/>
              <a:ext cx="175" cy="800"/>
            </a:xfrm>
            <a:custGeom>
              <a:rect b="b" l="l" r="r" t="t"/>
              <a:pathLst>
                <a:path extrusionOk="0" h="32" w="7">
                  <a:moveTo>
                    <a:pt x="7" y="0"/>
                  </a:moveTo>
                  <a:cubicBezTo>
                    <a:pt x="0" y="19"/>
                    <a:pt x="1" y="31"/>
                    <a:pt x="2" y="31"/>
                  </a:cubicBezTo>
                  <a:cubicBezTo>
                    <a:pt x="4" y="31"/>
                    <a:pt x="7" y="22"/>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9"/>
            <p:cNvSpPr/>
            <p:nvPr/>
          </p:nvSpPr>
          <p:spPr>
            <a:xfrm>
              <a:off x="6361200" y="2716700"/>
              <a:ext cx="300" cy="900"/>
            </a:xfrm>
            <a:custGeom>
              <a:rect b="b" l="l" r="r" t="t"/>
              <a:pathLst>
                <a:path extrusionOk="0" h="36" w="12">
                  <a:moveTo>
                    <a:pt x="8" y="1"/>
                  </a:moveTo>
                  <a:cubicBezTo>
                    <a:pt x="7" y="1"/>
                    <a:pt x="4" y="2"/>
                    <a:pt x="0" y="6"/>
                  </a:cubicBezTo>
                  <a:cubicBezTo>
                    <a:pt x="8" y="6"/>
                    <a:pt x="11" y="1"/>
                    <a:pt x="8" y="1"/>
                  </a:cubicBezTo>
                  <a:close/>
                  <a:moveTo>
                    <a:pt x="0" y="6"/>
                  </a:moveTo>
                  <a:cubicBezTo>
                    <a:pt x="0" y="28"/>
                    <a:pt x="2" y="35"/>
                    <a:pt x="4" y="35"/>
                  </a:cubicBezTo>
                  <a:cubicBezTo>
                    <a:pt x="6" y="35"/>
                    <a:pt x="8" y="13"/>
                    <a:pt x="0"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9"/>
            <p:cNvSpPr/>
            <p:nvPr/>
          </p:nvSpPr>
          <p:spPr>
            <a:xfrm>
              <a:off x="6361800" y="2716525"/>
              <a:ext cx="325" cy="925"/>
            </a:xfrm>
            <a:custGeom>
              <a:rect b="b" l="l" r="r" t="t"/>
              <a:pathLst>
                <a:path extrusionOk="0" h="37" w="13">
                  <a:moveTo>
                    <a:pt x="0" y="37"/>
                  </a:moveTo>
                  <a:cubicBezTo>
                    <a:pt x="0" y="37"/>
                    <a:pt x="12" y="1"/>
                    <a:pt x="0"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9"/>
            <p:cNvSpPr/>
            <p:nvPr/>
          </p:nvSpPr>
          <p:spPr>
            <a:xfrm>
              <a:off x="6359875" y="2717000"/>
              <a:ext cx="450" cy="150"/>
            </a:xfrm>
            <a:custGeom>
              <a:rect b="b" l="l" r="r" t="t"/>
              <a:pathLst>
                <a:path extrusionOk="0" h="6" w="18">
                  <a:moveTo>
                    <a:pt x="1" y="0"/>
                  </a:moveTo>
                  <a:cubicBezTo>
                    <a:pt x="1" y="0"/>
                    <a:pt x="2" y="2"/>
                    <a:pt x="6" y="6"/>
                  </a:cubicBezTo>
                  <a:lnTo>
                    <a:pt x="18" y="6"/>
                  </a:lnTo>
                  <a:cubicBezTo>
                    <a:pt x="10" y="6"/>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9"/>
            <p:cNvSpPr/>
            <p:nvPr/>
          </p:nvSpPr>
          <p:spPr>
            <a:xfrm>
              <a:off x="6362100" y="2715950"/>
              <a:ext cx="25" cy="900"/>
            </a:xfrm>
            <a:custGeom>
              <a:rect b="b" l="l" r="r" t="t"/>
              <a:pathLst>
                <a:path extrusionOk="0" h="36" w="1">
                  <a:moveTo>
                    <a:pt x="0" y="36"/>
                  </a:moveTo>
                  <a:cubicBezTo>
                    <a:pt x="0" y="24"/>
                    <a:pt x="0" y="0"/>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9"/>
            <p:cNvSpPr/>
            <p:nvPr/>
          </p:nvSpPr>
          <p:spPr>
            <a:xfrm>
              <a:off x="6358825" y="2718625"/>
              <a:ext cx="1500" cy="4475"/>
            </a:xfrm>
            <a:custGeom>
              <a:rect b="b" l="l" r="r" t="t"/>
              <a:pathLst>
                <a:path extrusionOk="0" h="179" w="60">
                  <a:moveTo>
                    <a:pt x="27" y="0"/>
                  </a:moveTo>
                  <a:cubicBezTo>
                    <a:pt x="21" y="0"/>
                    <a:pt x="12" y="11"/>
                    <a:pt x="0" y="36"/>
                  </a:cubicBezTo>
                  <a:cubicBezTo>
                    <a:pt x="18" y="54"/>
                    <a:pt x="55" y="85"/>
                    <a:pt x="44" y="85"/>
                  </a:cubicBezTo>
                  <a:cubicBezTo>
                    <a:pt x="40" y="85"/>
                    <a:pt x="30" y="81"/>
                    <a:pt x="12" y="72"/>
                  </a:cubicBezTo>
                  <a:lnTo>
                    <a:pt x="12" y="72"/>
                  </a:lnTo>
                  <a:cubicBezTo>
                    <a:pt x="24" y="107"/>
                    <a:pt x="24" y="143"/>
                    <a:pt x="36" y="179"/>
                  </a:cubicBezTo>
                  <a:cubicBezTo>
                    <a:pt x="36" y="161"/>
                    <a:pt x="39" y="152"/>
                    <a:pt x="43" y="152"/>
                  </a:cubicBezTo>
                  <a:cubicBezTo>
                    <a:pt x="47" y="152"/>
                    <a:pt x="52" y="158"/>
                    <a:pt x="57" y="170"/>
                  </a:cubicBezTo>
                  <a:lnTo>
                    <a:pt x="57" y="170"/>
                  </a:lnTo>
                  <a:cubicBezTo>
                    <a:pt x="51" y="135"/>
                    <a:pt x="52" y="0"/>
                    <a:pt x="27" y="0"/>
                  </a:cubicBezTo>
                  <a:close/>
                  <a:moveTo>
                    <a:pt x="57" y="170"/>
                  </a:moveTo>
                  <a:cubicBezTo>
                    <a:pt x="57" y="176"/>
                    <a:pt x="58" y="179"/>
                    <a:pt x="60" y="179"/>
                  </a:cubicBezTo>
                  <a:cubicBezTo>
                    <a:pt x="59" y="176"/>
                    <a:pt x="58" y="173"/>
                    <a:pt x="57" y="17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9"/>
            <p:cNvSpPr/>
            <p:nvPr/>
          </p:nvSpPr>
          <p:spPr>
            <a:xfrm>
              <a:off x="6358650" y="2717750"/>
              <a:ext cx="1025" cy="600"/>
            </a:xfrm>
            <a:custGeom>
              <a:rect b="b" l="l" r="r" t="t"/>
              <a:pathLst>
                <a:path extrusionOk="0" h="24" w="41">
                  <a:moveTo>
                    <a:pt x="32" y="1"/>
                  </a:moveTo>
                  <a:cubicBezTo>
                    <a:pt x="23" y="1"/>
                    <a:pt x="1" y="10"/>
                    <a:pt x="7" y="23"/>
                  </a:cubicBezTo>
                  <a:cubicBezTo>
                    <a:pt x="39" y="7"/>
                    <a:pt x="40" y="1"/>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9"/>
            <p:cNvSpPr/>
            <p:nvPr/>
          </p:nvSpPr>
          <p:spPr>
            <a:xfrm>
              <a:off x="6359425" y="2717125"/>
              <a:ext cx="2400" cy="2400"/>
            </a:xfrm>
            <a:custGeom>
              <a:rect b="b" l="l" r="r" t="t"/>
              <a:pathLst>
                <a:path extrusionOk="0" h="96" w="96">
                  <a:moveTo>
                    <a:pt x="36" y="1"/>
                  </a:moveTo>
                  <a:cubicBezTo>
                    <a:pt x="36" y="13"/>
                    <a:pt x="36" y="13"/>
                    <a:pt x="48" y="25"/>
                  </a:cubicBezTo>
                  <a:cubicBezTo>
                    <a:pt x="24" y="25"/>
                    <a:pt x="0" y="36"/>
                    <a:pt x="60" y="96"/>
                  </a:cubicBezTo>
                  <a:cubicBezTo>
                    <a:pt x="95" y="84"/>
                    <a:pt x="36"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9"/>
            <p:cNvSpPr/>
            <p:nvPr/>
          </p:nvSpPr>
          <p:spPr>
            <a:xfrm>
              <a:off x="6363825" y="2717450"/>
              <a:ext cx="2750" cy="1800"/>
            </a:xfrm>
            <a:custGeom>
              <a:rect b="b" l="l" r="r" t="t"/>
              <a:pathLst>
                <a:path extrusionOk="0" h="72" w="110">
                  <a:moveTo>
                    <a:pt x="5" y="0"/>
                  </a:moveTo>
                  <a:cubicBezTo>
                    <a:pt x="0" y="0"/>
                    <a:pt x="12" y="16"/>
                    <a:pt x="62" y="71"/>
                  </a:cubicBezTo>
                  <a:cubicBezTo>
                    <a:pt x="62" y="59"/>
                    <a:pt x="110" y="59"/>
                    <a:pt x="62" y="35"/>
                  </a:cubicBezTo>
                  <a:cubicBezTo>
                    <a:pt x="62" y="36"/>
                    <a:pt x="62" y="36"/>
                    <a:pt x="61" y="36"/>
                  </a:cubicBezTo>
                  <a:cubicBezTo>
                    <a:pt x="54" y="36"/>
                    <a:pt x="12"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9"/>
            <p:cNvSpPr/>
            <p:nvPr/>
          </p:nvSpPr>
          <p:spPr>
            <a:xfrm>
              <a:off x="6362850" y="2718625"/>
              <a:ext cx="325" cy="1025"/>
            </a:xfrm>
            <a:custGeom>
              <a:rect b="b" l="l" r="r" t="t"/>
              <a:pathLst>
                <a:path extrusionOk="0" h="41" w="13">
                  <a:moveTo>
                    <a:pt x="6" y="0"/>
                  </a:moveTo>
                  <a:cubicBezTo>
                    <a:pt x="0" y="28"/>
                    <a:pt x="3" y="41"/>
                    <a:pt x="5" y="41"/>
                  </a:cubicBezTo>
                  <a:cubicBezTo>
                    <a:pt x="9" y="41"/>
                    <a:pt x="12" y="25"/>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9"/>
            <p:cNvSpPr/>
            <p:nvPr/>
          </p:nvSpPr>
          <p:spPr>
            <a:xfrm>
              <a:off x="6358000" y="2717400"/>
              <a:ext cx="800" cy="825"/>
            </a:xfrm>
            <a:custGeom>
              <a:rect b="b" l="l" r="r" t="t"/>
              <a:pathLst>
                <a:path extrusionOk="0" h="33" w="32">
                  <a:moveTo>
                    <a:pt x="1" y="0"/>
                  </a:moveTo>
                  <a:cubicBezTo>
                    <a:pt x="1" y="0"/>
                    <a:pt x="6" y="7"/>
                    <a:pt x="21" y="25"/>
                  </a:cubicBezTo>
                  <a:cubicBezTo>
                    <a:pt x="27" y="31"/>
                    <a:pt x="29" y="33"/>
                    <a:pt x="30" y="33"/>
                  </a:cubicBezTo>
                  <a:cubicBezTo>
                    <a:pt x="31" y="33"/>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9"/>
            <p:cNvSpPr/>
            <p:nvPr/>
          </p:nvSpPr>
          <p:spPr>
            <a:xfrm>
              <a:off x="6357625" y="2717725"/>
              <a:ext cx="175" cy="850"/>
            </a:xfrm>
            <a:custGeom>
              <a:rect b="b" l="l" r="r" t="t"/>
              <a:pathLst>
                <a:path extrusionOk="0" h="34" w="7">
                  <a:moveTo>
                    <a:pt x="1" y="1"/>
                  </a:moveTo>
                  <a:cubicBezTo>
                    <a:pt x="1" y="15"/>
                    <a:pt x="5" y="33"/>
                    <a:pt x="6" y="33"/>
                  </a:cubicBezTo>
                  <a:cubicBezTo>
                    <a:pt x="6" y="33"/>
                    <a:pt x="5"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9"/>
            <p:cNvSpPr/>
            <p:nvPr/>
          </p:nvSpPr>
          <p:spPr>
            <a:xfrm>
              <a:off x="6336200" y="2725475"/>
              <a:ext cx="1500" cy="1500"/>
            </a:xfrm>
            <a:custGeom>
              <a:rect b="b" l="l" r="r" t="t"/>
              <a:pathLst>
                <a:path extrusionOk="0" h="60" w="60">
                  <a:moveTo>
                    <a:pt x="0" y="0"/>
                  </a:moveTo>
                  <a:cubicBezTo>
                    <a:pt x="12" y="12"/>
                    <a:pt x="60" y="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9"/>
            <p:cNvSpPr/>
            <p:nvPr/>
          </p:nvSpPr>
          <p:spPr>
            <a:xfrm>
              <a:off x="6336200" y="2724875"/>
              <a:ext cx="25" cy="625"/>
            </a:xfrm>
            <a:custGeom>
              <a:rect b="b" l="l" r="r" t="t"/>
              <a:pathLst>
                <a:path extrusionOk="0" h="25" w="1">
                  <a:moveTo>
                    <a:pt x="0" y="24"/>
                  </a:moveTo>
                  <a:cubicBezTo>
                    <a:pt x="0" y="24"/>
                    <a:pt x="0" y="0"/>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9"/>
            <p:cNvSpPr/>
            <p:nvPr/>
          </p:nvSpPr>
          <p:spPr>
            <a:xfrm>
              <a:off x="6323700" y="2734100"/>
              <a:ext cx="25" cy="1500"/>
            </a:xfrm>
            <a:custGeom>
              <a:rect b="b" l="l" r="r" t="t"/>
              <a:pathLst>
                <a:path extrusionOk="0" h="60" w="1">
                  <a:moveTo>
                    <a:pt x="0" y="0"/>
                  </a:moveTo>
                  <a:cubicBezTo>
                    <a:pt x="0" y="24"/>
                    <a:pt x="0" y="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9"/>
            <p:cNvSpPr/>
            <p:nvPr/>
          </p:nvSpPr>
          <p:spPr>
            <a:xfrm>
              <a:off x="6302850" y="2744225"/>
              <a:ext cx="325" cy="900"/>
            </a:xfrm>
            <a:custGeom>
              <a:rect b="b" l="l" r="r" t="t"/>
              <a:pathLst>
                <a:path extrusionOk="0" h="36" w="13">
                  <a:moveTo>
                    <a:pt x="1" y="0"/>
                  </a:moveTo>
                  <a:lnTo>
                    <a:pt x="1" y="36"/>
                  </a:lnTo>
                  <a:cubicBezTo>
                    <a:pt x="13" y="24"/>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9"/>
            <p:cNvSpPr/>
            <p:nvPr/>
          </p:nvSpPr>
          <p:spPr>
            <a:xfrm>
              <a:off x="6354650" y="2719500"/>
              <a:ext cx="325" cy="25"/>
            </a:xfrm>
            <a:custGeom>
              <a:rect b="b" l="l" r="r" t="t"/>
              <a:pathLst>
                <a:path extrusionOk="0" h="1" w="13">
                  <a:moveTo>
                    <a:pt x="1" y="1"/>
                  </a:moveTo>
                  <a:lnTo>
                    <a:pt x="12" y="1"/>
                  </a:lnTo>
                  <a:cubicBezTo>
                    <a:pt x="12"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9"/>
            <p:cNvSpPr/>
            <p:nvPr/>
          </p:nvSpPr>
          <p:spPr>
            <a:xfrm>
              <a:off x="6288575" y="2743325"/>
              <a:ext cx="25" cy="325"/>
            </a:xfrm>
            <a:custGeom>
              <a:rect b="b" l="l" r="r" t="t"/>
              <a:pathLst>
                <a:path extrusionOk="0" h="13" w="1">
                  <a:moveTo>
                    <a:pt x="0" y="0"/>
                  </a:moveTo>
                  <a:cubicBezTo>
                    <a:pt x="0" y="12"/>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9"/>
            <p:cNvSpPr/>
            <p:nvPr/>
          </p:nvSpPr>
          <p:spPr>
            <a:xfrm>
              <a:off x="6333825" y="2733200"/>
              <a:ext cx="900" cy="3000"/>
            </a:xfrm>
            <a:custGeom>
              <a:rect b="b" l="l" r="r" t="t"/>
              <a:pathLst>
                <a:path extrusionOk="0" h="120" w="36">
                  <a:moveTo>
                    <a:pt x="0" y="1"/>
                  </a:moveTo>
                  <a:cubicBezTo>
                    <a:pt x="0" y="48"/>
                    <a:pt x="12" y="84"/>
                    <a:pt x="12" y="120"/>
                  </a:cubicBezTo>
                  <a:cubicBezTo>
                    <a:pt x="12" y="72"/>
                    <a:pt x="36" y="6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9"/>
            <p:cNvSpPr/>
            <p:nvPr/>
          </p:nvSpPr>
          <p:spPr>
            <a:xfrm>
              <a:off x="6355850" y="2718700"/>
              <a:ext cx="400" cy="250"/>
            </a:xfrm>
            <a:custGeom>
              <a:rect b="b" l="l" r="r" t="t"/>
              <a:pathLst>
                <a:path extrusionOk="0" h="10" w="16">
                  <a:moveTo>
                    <a:pt x="14" y="0"/>
                  </a:moveTo>
                  <a:cubicBezTo>
                    <a:pt x="12" y="0"/>
                    <a:pt x="6" y="3"/>
                    <a:pt x="0" y="9"/>
                  </a:cubicBezTo>
                  <a:cubicBezTo>
                    <a:pt x="12" y="3"/>
                    <a:pt x="15"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9"/>
            <p:cNvSpPr/>
            <p:nvPr/>
          </p:nvSpPr>
          <p:spPr>
            <a:xfrm>
              <a:off x="6361300" y="2721500"/>
              <a:ext cx="225" cy="425"/>
            </a:xfrm>
            <a:custGeom>
              <a:rect b="b" l="l" r="r" t="t"/>
              <a:pathLst>
                <a:path extrusionOk="0" h="17" w="9">
                  <a:moveTo>
                    <a:pt x="6" y="0"/>
                  </a:moveTo>
                  <a:lnTo>
                    <a:pt x="6" y="0"/>
                  </a:lnTo>
                  <a:cubicBezTo>
                    <a:pt x="3" y="0"/>
                    <a:pt x="0" y="16"/>
                    <a:pt x="8" y="16"/>
                  </a:cubicBezTo>
                  <a:cubicBezTo>
                    <a:pt x="8" y="4"/>
                    <a:pt x="7"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9"/>
            <p:cNvSpPr/>
            <p:nvPr/>
          </p:nvSpPr>
          <p:spPr>
            <a:xfrm>
              <a:off x="6357375" y="2720650"/>
              <a:ext cx="875" cy="425"/>
            </a:xfrm>
            <a:custGeom>
              <a:rect b="b" l="l" r="r" t="t"/>
              <a:pathLst>
                <a:path extrusionOk="0" h="17" w="35">
                  <a:moveTo>
                    <a:pt x="6" y="1"/>
                  </a:moveTo>
                  <a:cubicBezTo>
                    <a:pt x="0" y="1"/>
                    <a:pt x="18" y="16"/>
                    <a:pt x="29" y="16"/>
                  </a:cubicBezTo>
                  <a:cubicBezTo>
                    <a:pt x="31" y="16"/>
                    <a:pt x="33" y="16"/>
                    <a:pt x="34" y="14"/>
                  </a:cubicBezTo>
                  <a:cubicBezTo>
                    <a:pt x="18" y="4"/>
                    <a:pt x="9"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9"/>
            <p:cNvSpPr/>
            <p:nvPr/>
          </p:nvSpPr>
          <p:spPr>
            <a:xfrm>
              <a:off x="6358225" y="2720725"/>
              <a:ext cx="325" cy="300"/>
            </a:xfrm>
            <a:custGeom>
              <a:rect b="b" l="l" r="r" t="t"/>
              <a:pathLst>
                <a:path extrusionOk="0" h="12" w="13">
                  <a:moveTo>
                    <a:pt x="4" y="1"/>
                  </a:moveTo>
                  <a:cubicBezTo>
                    <a:pt x="0" y="1"/>
                    <a:pt x="0" y="11"/>
                    <a:pt x="0" y="11"/>
                  </a:cubicBezTo>
                  <a:lnTo>
                    <a:pt x="12" y="11"/>
                  </a:lnTo>
                  <a:cubicBezTo>
                    <a:pt x="8" y="4"/>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9"/>
            <p:cNvSpPr/>
            <p:nvPr/>
          </p:nvSpPr>
          <p:spPr>
            <a:xfrm>
              <a:off x="6353600" y="2719600"/>
              <a:ext cx="650" cy="1025"/>
            </a:xfrm>
            <a:custGeom>
              <a:rect b="b" l="l" r="r" t="t"/>
              <a:pathLst>
                <a:path extrusionOk="0" h="41" w="26">
                  <a:moveTo>
                    <a:pt x="13" y="1"/>
                  </a:moveTo>
                  <a:cubicBezTo>
                    <a:pt x="6" y="1"/>
                    <a:pt x="1" y="41"/>
                    <a:pt x="10" y="41"/>
                  </a:cubicBezTo>
                  <a:cubicBezTo>
                    <a:pt x="12" y="41"/>
                    <a:pt x="15" y="39"/>
                    <a:pt x="19" y="33"/>
                  </a:cubicBezTo>
                  <a:cubicBezTo>
                    <a:pt x="20" y="34"/>
                    <a:pt x="21" y="35"/>
                    <a:pt x="21" y="35"/>
                  </a:cubicBezTo>
                  <a:cubicBezTo>
                    <a:pt x="25" y="35"/>
                    <a:pt x="12" y="7"/>
                    <a:pt x="16" y="7"/>
                  </a:cubicBezTo>
                  <a:lnTo>
                    <a:pt x="16" y="7"/>
                  </a:lnTo>
                  <a:cubicBezTo>
                    <a:pt x="16" y="7"/>
                    <a:pt x="17" y="8"/>
                    <a:pt x="19" y="9"/>
                  </a:cubicBezTo>
                  <a:cubicBezTo>
                    <a:pt x="17" y="3"/>
                    <a:pt x="15"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9"/>
            <p:cNvSpPr/>
            <p:nvPr/>
          </p:nvSpPr>
          <p:spPr>
            <a:xfrm>
              <a:off x="6358225" y="2722400"/>
              <a:ext cx="175" cy="800"/>
            </a:xfrm>
            <a:custGeom>
              <a:rect b="b" l="l" r="r" t="t"/>
              <a:pathLst>
                <a:path extrusionOk="0" h="32" w="7">
                  <a:moveTo>
                    <a:pt x="6" y="1"/>
                  </a:moveTo>
                  <a:lnTo>
                    <a:pt x="6" y="1"/>
                  </a:lnTo>
                  <a:cubicBezTo>
                    <a:pt x="5" y="1"/>
                    <a:pt x="4" y="8"/>
                    <a:pt x="0" y="28"/>
                  </a:cubicBezTo>
                  <a:cubicBezTo>
                    <a:pt x="0" y="31"/>
                    <a:pt x="1" y="32"/>
                    <a:pt x="1" y="32"/>
                  </a:cubicBezTo>
                  <a:cubicBezTo>
                    <a:pt x="2" y="32"/>
                    <a:pt x="6"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9"/>
            <p:cNvSpPr/>
            <p:nvPr/>
          </p:nvSpPr>
          <p:spPr>
            <a:xfrm>
              <a:off x="6356250" y="2723250"/>
              <a:ext cx="700" cy="150"/>
            </a:xfrm>
            <a:custGeom>
              <a:rect b="b" l="l" r="r" t="t"/>
              <a:pathLst>
                <a:path extrusionOk="0" h="6" w="28">
                  <a:moveTo>
                    <a:pt x="26" y="0"/>
                  </a:moveTo>
                  <a:cubicBezTo>
                    <a:pt x="24" y="0"/>
                    <a:pt x="0" y="6"/>
                    <a:pt x="8" y="6"/>
                  </a:cubicBezTo>
                  <a:cubicBezTo>
                    <a:pt x="24" y="2"/>
                    <a:pt x="28"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9"/>
            <p:cNvSpPr/>
            <p:nvPr/>
          </p:nvSpPr>
          <p:spPr>
            <a:xfrm>
              <a:off x="6357625" y="2723675"/>
              <a:ext cx="1225" cy="25"/>
            </a:xfrm>
            <a:custGeom>
              <a:rect b="b" l="l" r="r" t="t"/>
              <a:pathLst>
                <a:path extrusionOk="0" h="1" w="49">
                  <a:moveTo>
                    <a:pt x="1" y="1"/>
                  </a:moveTo>
                  <a:cubicBezTo>
                    <a:pt x="48"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9"/>
            <p:cNvSpPr/>
            <p:nvPr/>
          </p:nvSpPr>
          <p:spPr>
            <a:xfrm>
              <a:off x="6351075" y="2725375"/>
              <a:ext cx="700" cy="200"/>
            </a:xfrm>
            <a:custGeom>
              <a:rect b="b" l="l" r="r" t="t"/>
              <a:pathLst>
                <a:path extrusionOk="0" h="8" w="28">
                  <a:moveTo>
                    <a:pt x="19" y="1"/>
                  </a:moveTo>
                  <a:cubicBezTo>
                    <a:pt x="17" y="1"/>
                    <a:pt x="11" y="2"/>
                    <a:pt x="1" y="4"/>
                  </a:cubicBezTo>
                  <a:cubicBezTo>
                    <a:pt x="1" y="7"/>
                    <a:pt x="3" y="8"/>
                    <a:pt x="6" y="8"/>
                  </a:cubicBezTo>
                  <a:cubicBezTo>
                    <a:pt x="14" y="8"/>
                    <a:pt x="27"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0" name="Google Shape;4030;p9"/>
            <p:cNvSpPr/>
            <p:nvPr/>
          </p:nvSpPr>
          <p:spPr>
            <a:xfrm>
              <a:off x="6353525" y="2726475"/>
              <a:ext cx="250" cy="800"/>
            </a:xfrm>
            <a:custGeom>
              <a:rect b="b" l="l" r="r" t="t"/>
              <a:pathLst>
                <a:path extrusionOk="0" h="32" w="10">
                  <a:moveTo>
                    <a:pt x="1" y="0"/>
                  </a:moveTo>
                  <a:lnTo>
                    <a:pt x="1" y="0"/>
                  </a:lnTo>
                  <a:cubicBezTo>
                    <a:pt x="0" y="0"/>
                    <a:pt x="3" y="12"/>
                    <a:pt x="10" y="32"/>
                  </a:cubicBezTo>
                  <a:cubicBezTo>
                    <a:pt x="4" y="9"/>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1" name="Google Shape;4031;p9"/>
            <p:cNvSpPr/>
            <p:nvPr/>
          </p:nvSpPr>
          <p:spPr>
            <a:xfrm>
              <a:off x="6352350" y="2727550"/>
              <a:ext cx="825" cy="975"/>
            </a:xfrm>
            <a:custGeom>
              <a:rect b="b" l="l" r="r" t="t"/>
              <a:pathLst>
                <a:path extrusionOk="0" h="39" w="33">
                  <a:moveTo>
                    <a:pt x="9" y="0"/>
                  </a:moveTo>
                  <a:cubicBezTo>
                    <a:pt x="9" y="11"/>
                    <a:pt x="0" y="39"/>
                    <a:pt x="13" y="39"/>
                  </a:cubicBezTo>
                  <a:cubicBezTo>
                    <a:pt x="15" y="39"/>
                    <a:pt x="18" y="38"/>
                    <a:pt x="21" y="36"/>
                  </a:cubicBezTo>
                  <a:cubicBezTo>
                    <a:pt x="9" y="24"/>
                    <a:pt x="33" y="12"/>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9"/>
            <p:cNvSpPr/>
            <p:nvPr/>
          </p:nvSpPr>
          <p:spPr>
            <a:xfrm>
              <a:off x="6344300" y="2727400"/>
              <a:ext cx="250" cy="1375"/>
            </a:xfrm>
            <a:custGeom>
              <a:rect b="b" l="l" r="r" t="t"/>
              <a:pathLst>
                <a:path extrusionOk="0" h="55" w="10">
                  <a:moveTo>
                    <a:pt x="1" y="0"/>
                  </a:moveTo>
                  <a:cubicBezTo>
                    <a:pt x="0" y="0"/>
                    <a:pt x="3" y="22"/>
                    <a:pt x="10" y="54"/>
                  </a:cubicBezTo>
                  <a:cubicBezTo>
                    <a:pt x="4" y="16"/>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3" name="Google Shape;4033;p9"/>
            <p:cNvSpPr/>
            <p:nvPr/>
          </p:nvSpPr>
          <p:spPr>
            <a:xfrm>
              <a:off x="6339075" y="2733800"/>
              <a:ext cx="425" cy="1150"/>
            </a:xfrm>
            <a:custGeom>
              <a:rect b="b" l="l" r="r" t="t"/>
              <a:pathLst>
                <a:path extrusionOk="0" h="46" w="17">
                  <a:moveTo>
                    <a:pt x="16" y="0"/>
                  </a:moveTo>
                  <a:cubicBezTo>
                    <a:pt x="3" y="27"/>
                    <a:pt x="1" y="46"/>
                    <a:pt x="3" y="46"/>
                  </a:cubicBezTo>
                  <a:cubicBezTo>
                    <a:pt x="6" y="46"/>
                    <a:pt x="11" y="33"/>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4" name="Google Shape;4034;p9"/>
            <p:cNvSpPr/>
            <p:nvPr/>
          </p:nvSpPr>
          <p:spPr>
            <a:xfrm>
              <a:off x="6315650" y="2742425"/>
              <a:ext cx="825" cy="550"/>
            </a:xfrm>
            <a:custGeom>
              <a:rect b="b" l="l" r="r" t="t"/>
              <a:pathLst>
                <a:path extrusionOk="0" h="22" w="33">
                  <a:moveTo>
                    <a:pt x="1" y="1"/>
                  </a:moveTo>
                  <a:lnTo>
                    <a:pt x="1" y="1"/>
                  </a:lnTo>
                  <a:cubicBezTo>
                    <a:pt x="21" y="17"/>
                    <a:pt x="29" y="22"/>
                    <a:pt x="30" y="22"/>
                  </a:cubicBezTo>
                  <a:cubicBezTo>
                    <a:pt x="33" y="22"/>
                    <a:pt x="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5" name="Google Shape;4035;p9"/>
            <p:cNvSpPr/>
            <p:nvPr/>
          </p:nvSpPr>
          <p:spPr>
            <a:xfrm>
              <a:off x="6310450" y="2742125"/>
              <a:ext cx="175" cy="925"/>
            </a:xfrm>
            <a:custGeom>
              <a:rect b="b" l="l" r="r" t="t"/>
              <a:pathLst>
                <a:path extrusionOk="0" h="37" w="7">
                  <a:moveTo>
                    <a:pt x="1" y="0"/>
                  </a:moveTo>
                  <a:cubicBezTo>
                    <a:pt x="1" y="0"/>
                    <a:pt x="1" y="10"/>
                    <a:pt x="6" y="37"/>
                  </a:cubicBezTo>
                  <a:cubicBezTo>
                    <a:pt x="6" y="17"/>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6" name="Google Shape;4036;p9"/>
            <p:cNvSpPr/>
            <p:nvPr/>
          </p:nvSpPr>
          <p:spPr>
            <a:xfrm>
              <a:off x="6306325" y="2744575"/>
              <a:ext cx="725" cy="550"/>
            </a:xfrm>
            <a:custGeom>
              <a:rect b="b" l="l" r="r" t="t"/>
              <a:pathLst>
                <a:path extrusionOk="0" h="22" w="29">
                  <a:moveTo>
                    <a:pt x="3" y="0"/>
                  </a:moveTo>
                  <a:cubicBezTo>
                    <a:pt x="1" y="0"/>
                    <a:pt x="1" y="5"/>
                    <a:pt x="5" y="22"/>
                  </a:cubicBezTo>
                  <a:cubicBezTo>
                    <a:pt x="14" y="22"/>
                    <a:pt x="16" y="15"/>
                    <a:pt x="22" y="12"/>
                  </a:cubicBezTo>
                  <a:lnTo>
                    <a:pt x="22" y="12"/>
                  </a:lnTo>
                  <a:cubicBezTo>
                    <a:pt x="22" y="12"/>
                    <a:pt x="23" y="12"/>
                    <a:pt x="24" y="12"/>
                  </a:cubicBezTo>
                  <a:cubicBezTo>
                    <a:pt x="26" y="12"/>
                    <a:pt x="27" y="11"/>
                    <a:pt x="29" y="10"/>
                  </a:cubicBezTo>
                  <a:lnTo>
                    <a:pt x="29" y="10"/>
                  </a:lnTo>
                  <a:cubicBezTo>
                    <a:pt x="26" y="10"/>
                    <a:pt x="24" y="11"/>
                    <a:pt x="22" y="12"/>
                  </a:cubicBezTo>
                  <a:lnTo>
                    <a:pt x="22" y="12"/>
                  </a:lnTo>
                  <a:cubicBezTo>
                    <a:pt x="15" y="10"/>
                    <a:pt x="7"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7" name="Google Shape;4037;p9"/>
            <p:cNvSpPr/>
            <p:nvPr/>
          </p:nvSpPr>
          <p:spPr>
            <a:xfrm>
              <a:off x="6350925" y="2607225"/>
              <a:ext cx="775" cy="475"/>
            </a:xfrm>
            <a:custGeom>
              <a:rect b="b" l="l" r="r" t="t"/>
              <a:pathLst>
                <a:path extrusionOk="0" h="19" w="31">
                  <a:moveTo>
                    <a:pt x="14" y="0"/>
                  </a:moveTo>
                  <a:cubicBezTo>
                    <a:pt x="7" y="0"/>
                    <a:pt x="1" y="3"/>
                    <a:pt x="7" y="3"/>
                  </a:cubicBezTo>
                  <a:cubicBezTo>
                    <a:pt x="7" y="15"/>
                    <a:pt x="13" y="18"/>
                    <a:pt x="19" y="18"/>
                  </a:cubicBezTo>
                  <a:cubicBezTo>
                    <a:pt x="25" y="18"/>
                    <a:pt x="30" y="15"/>
                    <a:pt x="30" y="15"/>
                  </a:cubicBezTo>
                  <a:cubicBezTo>
                    <a:pt x="30" y="3"/>
                    <a:pt x="22"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8" name="Google Shape;4038;p9"/>
            <p:cNvSpPr/>
            <p:nvPr/>
          </p:nvSpPr>
          <p:spPr>
            <a:xfrm>
              <a:off x="6347500" y="2599550"/>
              <a:ext cx="25" cy="25"/>
            </a:xfrm>
            <a:custGeom>
              <a:rect b="b" l="l" r="r" t="t"/>
              <a:pathLst>
                <a:path extrusionOk="0" h="1" w="1">
                  <a:moveTo>
                    <a:pt x="1" y="1"/>
                  </a:move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9"/>
            <p:cNvSpPr/>
            <p:nvPr/>
          </p:nvSpPr>
          <p:spPr>
            <a:xfrm>
              <a:off x="6347500" y="2599550"/>
              <a:ext cx="700" cy="1100"/>
            </a:xfrm>
            <a:custGeom>
              <a:rect b="b" l="l" r="r" t="t"/>
              <a:pathLst>
                <a:path extrusionOk="0" h="44" w="28">
                  <a:moveTo>
                    <a:pt x="1" y="1"/>
                  </a:moveTo>
                  <a:cubicBezTo>
                    <a:pt x="10" y="10"/>
                    <a:pt x="28" y="43"/>
                    <a:pt x="28" y="43"/>
                  </a:cubicBezTo>
                  <a:cubicBezTo>
                    <a:pt x="28" y="43"/>
                    <a:pt x="27" y="41"/>
                    <a:pt x="25" y="36"/>
                  </a:cubicBezTo>
                  <a:cubicBezTo>
                    <a:pt x="13" y="13"/>
                    <a:pt x="13"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0" name="Google Shape;4040;p9"/>
            <p:cNvSpPr/>
            <p:nvPr/>
          </p:nvSpPr>
          <p:spPr>
            <a:xfrm>
              <a:off x="6344225" y="2594500"/>
              <a:ext cx="3600" cy="3600"/>
            </a:xfrm>
            <a:custGeom>
              <a:rect b="b" l="l" r="r" t="t"/>
              <a:pathLst>
                <a:path extrusionOk="0" h="144" w="144">
                  <a:moveTo>
                    <a:pt x="48" y="0"/>
                  </a:moveTo>
                  <a:lnTo>
                    <a:pt x="48" y="0"/>
                  </a:lnTo>
                  <a:cubicBezTo>
                    <a:pt x="1" y="60"/>
                    <a:pt x="132" y="131"/>
                    <a:pt x="144" y="143"/>
                  </a:cubicBezTo>
                  <a:cubicBezTo>
                    <a:pt x="108" y="96"/>
                    <a:pt x="84" y="48"/>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9"/>
            <p:cNvSpPr/>
            <p:nvPr/>
          </p:nvSpPr>
          <p:spPr>
            <a:xfrm>
              <a:off x="6345650" y="2589875"/>
              <a:ext cx="700" cy="775"/>
            </a:xfrm>
            <a:custGeom>
              <a:rect b="b" l="l" r="r" t="t"/>
              <a:pathLst>
                <a:path extrusionOk="0" h="31" w="28">
                  <a:moveTo>
                    <a:pt x="3" y="0"/>
                  </a:moveTo>
                  <a:cubicBezTo>
                    <a:pt x="0" y="0"/>
                    <a:pt x="2" y="6"/>
                    <a:pt x="15" y="19"/>
                  </a:cubicBezTo>
                  <a:cubicBezTo>
                    <a:pt x="18" y="22"/>
                    <a:pt x="22" y="26"/>
                    <a:pt x="27" y="31"/>
                  </a:cubicBezTo>
                  <a:cubicBezTo>
                    <a:pt x="27" y="16"/>
                    <a:pt x="8"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9"/>
            <p:cNvSpPr/>
            <p:nvPr/>
          </p:nvSpPr>
          <p:spPr>
            <a:xfrm>
              <a:off x="6346325" y="2590150"/>
              <a:ext cx="350" cy="375"/>
            </a:xfrm>
            <a:custGeom>
              <a:rect b="b" l="l" r="r" t="t"/>
              <a:pathLst>
                <a:path extrusionOk="0" h="15" w="14">
                  <a:moveTo>
                    <a:pt x="3" y="1"/>
                  </a:moveTo>
                  <a:cubicBezTo>
                    <a:pt x="1" y="1"/>
                    <a:pt x="0" y="3"/>
                    <a:pt x="0" y="8"/>
                  </a:cubicBezTo>
                  <a:cubicBezTo>
                    <a:pt x="5" y="13"/>
                    <a:pt x="8" y="15"/>
                    <a:pt x="10" y="15"/>
                  </a:cubicBezTo>
                  <a:cubicBezTo>
                    <a:pt x="14" y="15"/>
                    <a:pt x="7"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9"/>
            <p:cNvSpPr/>
            <p:nvPr/>
          </p:nvSpPr>
          <p:spPr>
            <a:xfrm>
              <a:off x="6343800" y="2587300"/>
              <a:ext cx="1200" cy="375"/>
            </a:xfrm>
            <a:custGeom>
              <a:rect b="b" l="l" r="r" t="t"/>
              <a:pathLst>
                <a:path extrusionOk="0" h="15" w="48">
                  <a:moveTo>
                    <a:pt x="23" y="1"/>
                  </a:moveTo>
                  <a:cubicBezTo>
                    <a:pt x="13" y="1"/>
                    <a:pt x="1" y="4"/>
                    <a:pt x="6" y="15"/>
                  </a:cubicBezTo>
                  <a:cubicBezTo>
                    <a:pt x="47" y="8"/>
                    <a:pt x="37"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9"/>
            <p:cNvSpPr/>
            <p:nvPr/>
          </p:nvSpPr>
          <p:spPr>
            <a:xfrm>
              <a:off x="6343650" y="2587350"/>
              <a:ext cx="300" cy="325"/>
            </a:xfrm>
            <a:custGeom>
              <a:rect b="b" l="l" r="r" t="t"/>
              <a:pathLst>
                <a:path extrusionOk="0" h="13" w="12">
                  <a:moveTo>
                    <a:pt x="12" y="13"/>
                  </a:moveTo>
                  <a:cubicBezTo>
                    <a:pt x="0" y="1"/>
                    <a:pt x="12" y="13"/>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9"/>
            <p:cNvSpPr/>
            <p:nvPr/>
          </p:nvSpPr>
          <p:spPr>
            <a:xfrm>
              <a:off x="6342300" y="2586925"/>
              <a:ext cx="775" cy="1050"/>
            </a:xfrm>
            <a:custGeom>
              <a:rect b="b" l="l" r="r" t="t"/>
              <a:pathLst>
                <a:path extrusionOk="0" h="42" w="31">
                  <a:moveTo>
                    <a:pt x="1" y="0"/>
                  </a:moveTo>
                  <a:cubicBezTo>
                    <a:pt x="1" y="0"/>
                    <a:pt x="2" y="8"/>
                    <a:pt x="6" y="30"/>
                  </a:cubicBezTo>
                  <a:cubicBezTo>
                    <a:pt x="6" y="22"/>
                    <a:pt x="2" y="0"/>
                    <a:pt x="1" y="0"/>
                  </a:cubicBezTo>
                  <a:close/>
                  <a:moveTo>
                    <a:pt x="6" y="30"/>
                  </a:moveTo>
                  <a:cubicBezTo>
                    <a:pt x="18" y="30"/>
                    <a:pt x="30" y="41"/>
                    <a:pt x="30" y="41"/>
                  </a:cubicBezTo>
                  <a:cubicBezTo>
                    <a:pt x="30" y="41"/>
                    <a:pt x="30" y="30"/>
                    <a:pt x="6" y="3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p9"/>
            <p:cNvSpPr/>
            <p:nvPr/>
          </p:nvSpPr>
          <p:spPr>
            <a:xfrm>
              <a:off x="6343350" y="2588250"/>
              <a:ext cx="600" cy="325"/>
            </a:xfrm>
            <a:custGeom>
              <a:rect b="b" l="l" r="r" t="t"/>
              <a:pathLst>
                <a:path extrusionOk="0" h="13" w="24">
                  <a:moveTo>
                    <a:pt x="24" y="12"/>
                  </a:moveTo>
                  <a:cubicBezTo>
                    <a:pt x="0" y="0"/>
                    <a:pt x="24" y="12"/>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p9"/>
            <p:cNvSpPr/>
            <p:nvPr/>
          </p:nvSpPr>
          <p:spPr>
            <a:xfrm>
              <a:off x="6342750" y="2587950"/>
              <a:ext cx="1200" cy="625"/>
            </a:xfrm>
            <a:custGeom>
              <a:rect b="b" l="l" r="r" t="t"/>
              <a:pathLst>
                <a:path extrusionOk="0" h="25" w="48">
                  <a:moveTo>
                    <a:pt x="48" y="24"/>
                  </a:moveTo>
                  <a:cubicBezTo>
                    <a:pt x="0" y="0"/>
                    <a:pt x="0" y="0"/>
                    <a:pt x="48"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8" name="Google Shape;4048;p9"/>
            <p:cNvSpPr/>
            <p:nvPr/>
          </p:nvSpPr>
          <p:spPr>
            <a:xfrm>
              <a:off x="6343650" y="2589150"/>
              <a:ext cx="1525" cy="1550"/>
            </a:xfrm>
            <a:custGeom>
              <a:rect b="b" l="l" r="r" t="t"/>
              <a:pathLst>
                <a:path extrusionOk="0" h="62" w="61">
                  <a:moveTo>
                    <a:pt x="24" y="0"/>
                  </a:moveTo>
                  <a:cubicBezTo>
                    <a:pt x="24" y="19"/>
                    <a:pt x="32" y="39"/>
                    <a:pt x="15" y="39"/>
                  </a:cubicBezTo>
                  <a:cubicBezTo>
                    <a:pt x="12" y="39"/>
                    <a:pt x="7" y="38"/>
                    <a:pt x="0" y="36"/>
                  </a:cubicBezTo>
                  <a:lnTo>
                    <a:pt x="0" y="36"/>
                  </a:lnTo>
                  <a:cubicBezTo>
                    <a:pt x="22" y="53"/>
                    <a:pt x="37" y="61"/>
                    <a:pt x="46" y="61"/>
                  </a:cubicBezTo>
                  <a:cubicBezTo>
                    <a:pt x="60" y="61"/>
                    <a:pt x="54" y="38"/>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9" name="Google Shape;4049;p9"/>
            <p:cNvSpPr/>
            <p:nvPr/>
          </p:nvSpPr>
          <p:spPr>
            <a:xfrm>
              <a:off x="6344225" y="2594800"/>
              <a:ext cx="925" cy="2100"/>
            </a:xfrm>
            <a:custGeom>
              <a:rect b="b" l="l" r="r" t="t"/>
              <a:pathLst>
                <a:path extrusionOk="0" h="84" w="37">
                  <a:moveTo>
                    <a:pt x="1" y="0"/>
                  </a:moveTo>
                  <a:cubicBezTo>
                    <a:pt x="37" y="8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9"/>
            <p:cNvSpPr/>
            <p:nvPr/>
          </p:nvSpPr>
          <p:spPr>
            <a:xfrm>
              <a:off x="6339175" y="2583250"/>
              <a:ext cx="425" cy="1150"/>
            </a:xfrm>
            <a:custGeom>
              <a:rect b="b" l="l" r="r" t="t"/>
              <a:pathLst>
                <a:path extrusionOk="0" h="46" w="17">
                  <a:moveTo>
                    <a:pt x="16" y="0"/>
                  </a:moveTo>
                  <a:cubicBezTo>
                    <a:pt x="15" y="0"/>
                    <a:pt x="0" y="38"/>
                    <a:pt x="0" y="46"/>
                  </a:cubicBezTo>
                  <a:cubicBezTo>
                    <a:pt x="13" y="12"/>
                    <a:pt x="17"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9"/>
            <p:cNvSpPr/>
            <p:nvPr/>
          </p:nvSpPr>
          <p:spPr>
            <a:xfrm>
              <a:off x="6337975" y="2584075"/>
              <a:ext cx="1225" cy="525"/>
            </a:xfrm>
            <a:custGeom>
              <a:rect b="b" l="l" r="r" t="t"/>
              <a:pathLst>
                <a:path extrusionOk="0" h="21" w="49">
                  <a:moveTo>
                    <a:pt x="1" y="1"/>
                  </a:moveTo>
                  <a:lnTo>
                    <a:pt x="1" y="1"/>
                  </a:lnTo>
                  <a:cubicBezTo>
                    <a:pt x="22" y="15"/>
                    <a:pt x="34" y="20"/>
                    <a:pt x="41" y="20"/>
                  </a:cubicBezTo>
                  <a:cubicBezTo>
                    <a:pt x="46" y="20"/>
                    <a:pt x="48" y="17"/>
                    <a:pt x="48" y="13"/>
                  </a:cubicBezTo>
                  <a:cubicBezTo>
                    <a:pt x="48"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9"/>
            <p:cNvSpPr/>
            <p:nvPr/>
          </p:nvSpPr>
          <p:spPr>
            <a:xfrm>
              <a:off x="6340800" y="2588500"/>
              <a:ext cx="2575" cy="700"/>
            </a:xfrm>
            <a:custGeom>
              <a:rect b="b" l="l" r="r" t="t"/>
              <a:pathLst>
                <a:path extrusionOk="0" h="28" w="103">
                  <a:moveTo>
                    <a:pt x="9" y="0"/>
                  </a:moveTo>
                  <a:lnTo>
                    <a:pt x="9" y="0"/>
                  </a:lnTo>
                  <a:cubicBezTo>
                    <a:pt x="0" y="0"/>
                    <a:pt x="78" y="28"/>
                    <a:pt x="98" y="28"/>
                  </a:cubicBezTo>
                  <a:cubicBezTo>
                    <a:pt x="100" y="28"/>
                    <a:pt x="102" y="27"/>
                    <a:pt x="102" y="26"/>
                  </a:cubicBezTo>
                  <a:cubicBezTo>
                    <a:pt x="78" y="26"/>
                    <a:pt x="43" y="14"/>
                    <a:pt x="19" y="2"/>
                  </a:cubicBezTo>
                  <a:cubicBezTo>
                    <a:pt x="13" y="1"/>
                    <a:pt x="10"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3" name="Google Shape;4053;p9"/>
            <p:cNvSpPr/>
            <p:nvPr/>
          </p:nvSpPr>
          <p:spPr>
            <a:xfrm>
              <a:off x="6335125" y="2580600"/>
              <a:ext cx="1400" cy="725"/>
            </a:xfrm>
            <a:custGeom>
              <a:rect b="b" l="l" r="r" t="t"/>
              <a:pathLst>
                <a:path extrusionOk="0" h="29" w="56">
                  <a:moveTo>
                    <a:pt x="55" y="0"/>
                  </a:moveTo>
                  <a:cubicBezTo>
                    <a:pt x="53" y="0"/>
                    <a:pt x="0" y="29"/>
                    <a:pt x="2" y="29"/>
                  </a:cubicBezTo>
                  <a:cubicBezTo>
                    <a:pt x="3" y="29"/>
                    <a:pt x="8" y="27"/>
                    <a:pt x="20" y="21"/>
                  </a:cubicBezTo>
                  <a:cubicBezTo>
                    <a:pt x="46" y="6"/>
                    <a:pt x="55" y="0"/>
                    <a:pt x="5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9"/>
            <p:cNvSpPr/>
            <p:nvPr/>
          </p:nvSpPr>
          <p:spPr>
            <a:xfrm>
              <a:off x="6331125" y="2578725"/>
              <a:ext cx="2125" cy="1200"/>
            </a:xfrm>
            <a:custGeom>
              <a:rect b="b" l="l" r="r" t="t"/>
              <a:pathLst>
                <a:path extrusionOk="0" h="48" w="85">
                  <a:moveTo>
                    <a:pt x="84" y="0"/>
                  </a:moveTo>
                  <a:cubicBezTo>
                    <a:pt x="60" y="0"/>
                    <a:pt x="25" y="12"/>
                    <a:pt x="1" y="12"/>
                  </a:cubicBezTo>
                  <a:cubicBezTo>
                    <a:pt x="25" y="24"/>
                    <a:pt x="49" y="36"/>
                    <a:pt x="72" y="48"/>
                  </a:cubicBezTo>
                  <a:cubicBezTo>
                    <a:pt x="84" y="36"/>
                    <a:pt x="84" y="12"/>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9"/>
            <p:cNvSpPr/>
            <p:nvPr/>
          </p:nvSpPr>
          <p:spPr>
            <a:xfrm>
              <a:off x="6336200" y="2582000"/>
              <a:ext cx="275" cy="1100"/>
            </a:xfrm>
            <a:custGeom>
              <a:rect b="b" l="l" r="r" t="t"/>
              <a:pathLst>
                <a:path extrusionOk="0" h="44" w="11">
                  <a:moveTo>
                    <a:pt x="0" y="0"/>
                  </a:moveTo>
                  <a:lnTo>
                    <a:pt x="0" y="0"/>
                  </a:lnTo>
                  <a:cubicBezTo>
                    <a:pt x="5" y="32"/>
                    <a:pt x="8" y="43"/>
                    <a:pt x="9" y="43"/>
                  </a:cubicBezTo>
                  <a:cubicBezTo>
                    <a:pt x="11" y="43"/>
                    <a:pt x="8"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9"/>
            <p:cNvSpPr/>
            <p:nvPr/>
          </p:nvSpPr>
          <p:spPr>
            <a:xfrm>
              <a:off x="6336200" y="2582000"/>
              <a:ext cx="325" cy="325"/>
            </a:xfrm>
            <a:custGeom>
              <a:rect b="b" l="l" r="r" t="t"/>
              <a:pathLst>
                <a:path extrusionOk="0" h="13" w="13">
                  <a:moveTo>
                    <a:pt x="0" y="0"/>
                  </a:moveTo>
                  <a:cubicBezTo>
                    <a:pt x="0" y="0"/>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9"/>
            <p:cNvSpPr/>
            <p:nvPr/>
          </p:nvSpPr>
          <p:spPr>
            <a:xfrm>
              <a:off x="6335175" y="2582300"/>
              <a:ext cx="1075" cy="650"/>
            </a:xfrm>
            <a:custGeom>
              <a:rect b="b" l="l" r="r" t="t"/>
              <a:pathLst>
                <a:path extrusionOk="0" h="26" w="43">
                  <a:moveTo>
                    <a:pt x="2" y="0"/>
                  </a:moveTo>
                  <a:cubicBezTo>
                    <a:pt x="0" y="0"/>
                    <a:pt x="39" y="25"/>
                    <a:pt x="42" y="25"/>
                  </a:cubicBezTo>
                  <a:cubicBezTo>
                    <a:pt x="42" y="25"/>
                    <a:pt x="42" y="25"/>
                    <a:pt x="41" y="24"/>
                  </a:cubicBezTo>
                  <a:cubicBezTo>
                    <a:pt x="13" y="6"/>
                    <a:pt x="2"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9"/>
            <p:cNvSpPr/>
            <p:nvPr/>
          </p:nvSpPr>
          <p:spPr>
            <a:xfrm>
              <a:off x="6337950" y="2586350"/>
              <a:ext cx="1850" cy="1025"/>
            </a:xfrm>
            <a:custGeom>
              <a:rect b="b" l="l" r="r" t="t"/>
              <a:pathLst>
                <a:path extrusionOk="0" h="41" w="74">
                  <a:moveTo>
                    <a:pt x="26" y="0"/>
                  </a:moveTo>
                  <a:cubicBezTo>
                    <a:pt x="9" y="0"/>
                    <a:pt x="0" y="8"/>
                    <a:pt x="14" y="41"/>
                  </a:cubicBezTo>
                  <a:cubicBezTo>
                    <a:pt x="38" y="29"/>
                    <a:pt x="26" y="5"/>
                    <a:pt x="73" y="5"/>
                  </a:cubicBezTo>
                  <a:cubicBezTo>
                    <a:pt x="57" y="5"/>
                    <a:pt x="39"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9"/>
            <p:cNvSpPr/>
            <p:nvPr/>
          </p:nvSpPr>
          <p:spPr>
            <a:xfrm>
              <a:off x="6337150" y="2584150"/>
              <a:ext cx="450" cy="850"/>
            </a:xfrm>
            <a:custGeom>
              <a:rect b="b" l="l" r="r" t="t"/>
              <a:pathLst>
                <a:path extrusionOk="0" h="34" w="18">
                  <a:moveTo>
                    <a:pt x="3" y="1"/>
                  </a:moveTo>
                  <a:lnTo>
                    <a:pt x="3" y="1"/>
                  </a:lnTo>
                  <a:cubicBezTo>
                    <a:pt x="0" y="1"/>
                    <a:pt x="0" y="9"/>
                    <a:pt x="10" y="33"/>
                  </a:cubicBezTo>
                  <a:cubicBezTo>
                    <a:pt x="17" y="19"/>
                    <a:pt x="7"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9"/>
            <p:cNvSpPr/>
            <p:nvPr/>
          </p:nvSpPr>
          <p:spPr>
            <a:xfrm>
              <a:off x="6335900" y="2584075"/>
              <a:ext cx="1225" cy="25"/>
            </a:xfrm>
            <a:custGeom>
              <a:rect b="b" l="l" r="r" t="t"/>
              <a:pathLst>
                <a:path extrusionOk="0" h="1" w="49">
                  <a:moveTo>
                    <a:pt x="0" y="1"/>
                  </a:moveTo>
                  <a:cubicBezTo>
                    <a:pt x="48"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1" name="Google Shape;4061;p9"/>
            <p:cNvSpPr/>
            <p:nvPr/>
          </p:nvSpPr>
          <p:spPr>
            <a:xfrm>
              <a:off x="6329875" y="2580500"/>
              <a:ext cx="2050" cy="750"/>
            </a:xfrm>
            <a:custGeom>
              <a:rect b="b" l="l" r="r" t="t"/>
              <a:pathLst>
                <a:path extrusionOk="0" h="30" w="82">
                  <a:moveTo>
                    <a:pt x="75" y="1"/>
                  </a:moveTo>
                  <a:cubicBezTo>
                    <a:pt x="5" y="22"/>
                    <a:pt x="0" y="29"/>
                    <a:pt x="16" y="29"/>
                  </a:cubicBezTo>
                  <a:cubicBezTo>
                    <a:pt x="34" y="29"/>
                    <a:pt x="81" y="19"/>
                    <a:pt x="75" y="13"/>
                  </a:cubicBezTo>
                  <a:cubicBezTo>
                    <a:pt x="75" y="13"/>
                    <a:pt x="75" y="13"/>
                    <a:pt x="7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2" name="Google Shape;4062;p9"/>
            <p:cNvSpPr/>
            <p:nvPr/>
          </p:nvSpPr>
          <p:spPr>
            <a:xfrm>
              <a:off x="6331725" y="2581400"/>
              <a:ext cx="625" cy="325"/>
            </a:xfrm>
            <a:custGeom>
              <a:rect b="b" l="l" r="r" t="t"/>
              <a:pathLst>
                <a:path extrusionOk="0" h="13" w="25">
                  <a:moveTo>
                    <a:pt x="1" y="0"/>
                  </a:moveTo>
                  <a:cubicBezTo>
                    <a:pt x="1" y="0"/>
                    <a:pt x="25"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9"/>
            <p:cNvSpPr/>
            <p:nvPr/>
          </p:nvSpPr>
          <p:spPr>
            <a:xfrm>
              <a:off x="6331725" y="2581400"/>
              <a:ext cx="1175" cy="500"/>
            </a:xfrm>
            <a:custGeom>
              <a:rect b="b" l="l" r="r" t="t"/>
              <a:pathLst>
                <a:path extrusionOk="0" h="20" w="47">
                  <a:moveTo>
                    <a:pt x="1" y="0"/>
                  </a:moveTo>
                  <a:lnTo>
                    <a:pt x="1" y="0"/>
                  </a:lnTo>
                  <a:cubicBezTo>
                    <a:pt x="19" y="14"/>
                    <a:pt x="33" y="19"/>
                    <a:pt x="38" y="19"/>
                  </a:cubicBezTo>
                  <a:cubicBezTo>
                    <a:pt x="47" y="19"/>
                    <a:pt x="37" y="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9"/>
            <p:cNvSpPr/>
            <p:nvPr/>
          </p:nvSpPr>
          <p:spPr>
            <a:xfrm>
              <a:off x="6328150" y="2579225"/>
              <a:ext cx="925" cy="700"/>
            </a:xfrm>
            <a:custGeom>
              <a:rect b="b" l="l" r="r" t="t"/>
              <a:pathLst>
                <a:path extrusionOk="0" h="28" w="37">
                  <a:moveTo>
                    <a:pt x="8" y="1"/>
                  </a:moveTo>
                  <a:cubicBezTo>
                    <a:pt x="5" y="1"/>
                    <a:pt x="3" y="2"/>
                    <a:pt x="1" y="4"/>
                  </a:cubicBezTo>
                  <a:cubicBezTo>
                    <a:pt x="13" y="4"/>
                    <a:pt x="25" y="16"/>
                    <a:pt x="37" y="28"/>
                  </a:cubicBezTo>
                  <a:cubicBezTo>
                    <a:pt x="27" y="18"/>
                    <a:pt x="17"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9"/>
            <p:cNvSpPr/>
            <p:nvPr/>
          </p:nvSpPr>
          <p:spPr>
            <a:xfrm>
              <a:off x="6333825" y="2581100"/>
              <a:ext cx="25" cy="325"/>
            </a:xfrm>
            <a:custGeom>
              <a:rect b="b" l="l" r="r" t="t"/>
              <a:pathLst>
                <a:path extrusionOk="0" h="13" w="1">
                  <a:moveTo>
                    <a:pt x="0" y="12"/>
                  </a:moveTo>
                  <a:lnTo>
                    <a:pt x="0" y="12"/>
                  </a:lnTo>
                  <a:cubicBezTo>
                    <a:pt x="0" y="1"/>
                    <a:pt x="0" y="1"/>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6" name="Google Shape;4066;p9"/>
            <p:cNvSpPr/>
            <p:nvPr/>
          </p:nvSpPr>
          <p:spPr>
            <a:xfrm>
              <a:off x="6332925" y="2581325"/>
              <a:ext cx="1025" cy="175"/>
            </a:xfrm>
            <a:custGeom>
              <a:rect b="b" l="l" r="r" t="t"/>
              <a:pathLst>
                <a:path extrusionOk="0" h="7" w="41">
                  <a:moveTo>
                    <a:pt x="24" y="0"/>
                  </a:moveTo>
                  <a:cubicBezTo>
                    <a:pt x="18" y="0"/>
                    <a:pt x="10" y="1"/>
                    <a:pt x="0" y="3"/>
                  </a:cubicBezTo>
                  <a:cubicBezTo>
                    <a:pt x="10" y="6"/>
                    <a:pt x="18" y="7"/>
                    <a:pt x="24" y="7"/>
                  </a:cubicBezTo>
                  <a:cubicBezTo>
                    <a:pt x="40" y="7"/>
                    <a:pt x="40"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9"/>
            <p:cNvSpPr/>
            <p:nvPr/>
          </p:nvSpPr>
          <p:spPr>
            <a:xfrm>
              <a:off x="6321325" y="2580500"/>
              <a:ext cx="4500" cy="3650"/>
            </a:xfrm>
            <a:custGeom>
              <a:rect b="b" l="l" r="r" t="t"/>
              <a:pathLst>
                <a:path extrusionOk="0" h="146" w="180">
                  <a:moveTo>
                    <a:pt x="93" y="0"/>
                  </a:moveTo>
                  <a:cubicBezTo>
                    <a:pt x="90" y="0"/>
                    <a:pt x="87" y="0"/>
                    <a:pt x="83" y="1"/>
                  </a:cubicBezTo>
                  <a:lnTo>
                    <a:pt x="71" y="1"/>
                  </a:lnTo>
                  <a:cubicBezTo>
                    <a:pt x="107" y="13"/>
                    <a:pt x="119" y="36"/>
                    <a:pt x="119" y="72"/>
                  </a:cubicBezTo>
                  <a:cubicBezTo>
                    <a:pt x="110" y="75"/>
                    <a:pt x="103" y="77"/>
                    <a:pt x="96" y="77"/>
                  </a:cubicBezTo>
                  <a:cubicBezTo>
                    <a:pt x="77" y="77"/>
                    <a:pt x="66" y="63"/>
                    <a:pt x="48" y="36"/>
                  </a:cubicBezTo>
                  <a:cubicBezTo>
                    <a:pt x="36" y="72"/>
                    <a:pt x="12" y="108"/>
                    <a:pt x="0" y="144"/>
                  </a:cubicBezTo>
                  <a:cubicBezTo>
                    <a:pt x="7" y="145"/>
                    <a:pt x="13" y="146"/>
                    <a:pt x="20" y="146"/>
                  </a:cubicBezTo>
                  <a:cubicBezTo>
                    <a:pt x="114" y="146"/>
                    <a:pt x="179" y="0"/>
                    <a:pt x="9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9"/>
            <p:cNvSpPr/>
            <p:nvPr/>
          </p:nvSpPr>
          <p:spPr>
            <a:xfrm>
              <a:off x="6324300" y="2578850"/>
              <a:ext cx="2400" cy="1225"/>
            </a:xfrm>
            <a:custGeom>
              <a:rect b="b" l="l" r="r" t="t"/>
              <a:pathLst>
                <a:path extrusionOk="0" h="49" w="96">
                  <a:moveTo>
                    <a:pt x="37" y="1"/>
                  </a:moveTo>
                  <a:cubicBezTo>
                    <a:pt x="23" y="1"/>
                    <a:pt x="11" y="10"/>
                    <a:pt x="0" y="31"/>
                  </a:cubicBezTo>
                  <a:cubicBezTo>
                    <a:pt x="24" y="31"/>
                    <a:pt x="60" y="43"/>
                    <a:pt x="83" y="43"/>
                  </a:cubicBezTo>
                  <a:cubicBezTo>
                    <a:pt x="76" y="43"/>
                    <a:pt x="73" y="48"/>
                    <a:pt x="79" y="48"/>
                  </a:cubicBezTo>
                  <a:cubicBezTo>
                    <a:pt x="82" y="48"/>
                    <a:pt x="87" y="47"/>
                    <a:pt x="95" y="43"/>
                  </a:cubicBezTo>
                  <a:cubicBezTo>
                    <a:pt x="75" y="16"/>
                    <a:pt x="55"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9"/>
            <p:cNvSpPr/>
            <p:nvPr/>
          </p:nvSpPr>
          <p:spPr>
            <a:xfrm>
              <a:off x="6326675" y="2579825"/>
              <a:ext cx="2700" cy="2200"/>
            </a:xfrm>
            <a:custGeom>
              <a:rect b="b" l="l" r="r" t="t"/>
              <a:pathLst>
                <a:path extrusionOk="0" h="88" w="108">
                  <a:moveTo>
                    <a:pt x="36" y="1"/>
                  </a:moveTo>
                  <a:cubicBezTo>
                    <a:pt x="27" y="1"/>
                    <a:pt x="15" y="2"/>
                    <a:pt x="0" y="4"/>
                  </a:cubicBezTo>
                  <a:cubicBezTo>
                    <a:pt x="48" y="28"/>
                    <a:pt x="72" y="40"/>
                    <a:pt x="84" y="40"/>
                  </a:cubicBezTo>
                  <a:cubicBezTo>
                    <a:pt x="74" y="40"/>
                    <a:pt x="59" y="36"/>
                    <a:pt x="46" y="36"/>
                  </a:cubicBezTo>
                  <a:cubicBezTo>
                    <a:pt x="27" y="36"/>
                    <a:pt x="15" y="44"/>
                    <a:pt x="36" y="87"/>
                  </a:cubicBezTo>
                  <a:cubicBezTo>
                    <a:pt x="60" y="87"/>
                    <a:pt x="84" y="87"/>
                    <a:pt x="108" y="63"/>
                  </a:cubicBezTo>
                  <a:cubicBezTo>
                    <a:pt x="96" y="63"/>
                    <a:pt x="96" y="52"/>
                    <a:pt x="96" y="40"/>
                  </a:cubicBezTo>
                  <a:cubicBezTo>
                    <a:pt x="84" y="28"/>
                    <a:pt x="96" y="4"/>
                    <a:pt x="96" y="4"/>
                  </a:cubicBezTo>
                  <a:lnTo>
                    <a:pt x="96" y="4"/>
                  </a:lnTo>
                  <a:cubicBezTo>
                    <a:pt x="96" y="4"/>
                    <a:pt x="84" y="16"/>
                    <a:pt x="84" y="16"/>
                  </a:cubicBezTo>
                  <a:cubicBezTo>
                    <a:pt x="84" y="16"/>
                    <a:pt x="76"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9"/>
            <p:cNvSpPr/>
            <p:nvPr/>
          </p:nvSpPr>
          <p:spPr>
            <a:xfrm>
              <a:off x="6336500" y="2587650"/>
              <a:ext cx="25" cy="325"/>
            </a:xfrm>
            <a:custGeom>
              <a:rect b="b" l="l" r="r" t="t"/>
              <a:pathLst>
                <a:path extrusionOk="0" h="13" w="1">
                  <a:moveTo>
                    <a:pt x="0" y="12"/>
                  </a:moveTo>
                  <a:cubicBezTo>
                    <a:pt x="0" y="12"/>
                    <a:pt x="0" y="1"/>
                    <a:pt x="0" y="1"/>
                  </a:cubicBezTo>
                  <a:cubicBezTo>
                    <a:pt x="0" y="1"/>
                    <a:pt x="0" y="1"/>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9"/>
            <p:cNvSpPr/>
            <p:nvPr/>
          </p:nvSpPr>
          <p:spPr>
            <a:xfrm>
              <a:off x="6335850" y="2584975"/>
              <a:ext cx="1375" cy="2450"/>
            </a:xfrm>
            <a:custGeom>
              <a:rect b="b" l="l" r="r" t="t"/>
              <a:pathLst>
                <a:path extrusionOk="0" h="98" w="55">
                  <a:moveTo>
                    <a:pt x="14" y="0"/>
                  </a:moveTo>
                  <a:cubicBezTo>
                    <a:pt x="0" y="78"/>
                    <a:pt x="20" y="97"/>
                    <a:pt x="35" y="97"/>
                  </a:cubicBezTo>
                  <a:cubicBezTo>
                    <a:pt x="46" y="97"/>
                    <a:pt x="55" y="89"/>
                    <a:pt x="50" y="84"/>
                  </a:cubicBezTo>
                  <a:cubicBezTo>
                    <a:pt x="26" y="60"/>
                    <a:pt x="14" y="36"/>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9"/>
            <p:cNvSpPr/>
            <p:nvPr/>
          </p:nvSpPr>
          <p:spPr>
            <a:xfrm>
              <a:off x="6331125" y="2583375"/>
              <a:ext cx="1825" cy="750"/>
            </a:xfrm>
            <a:custGeom>
              <a:rect b="b" l="l" r="r" t="t"/>
              <a:pathLst>
                <a:path extrusionOk="0" h="30" w="73">
                  <a:moveTo>
                    <a:pt x="8" y="0"/>
                  </a:moveTo>
                  <a:cubicBezTo>
                    <a:pt x="1" y="0"/>
                    <a:pt x="0" y="4"/>
                    <a:pt x="13" y="17"/>
                  </a:cubicBezTo>
                  <a:cubicBezTo>
                    <a:pt x="17" y="26"/>
                    <a:pt x="24" y="30"/>
                    <a:pt x="31" y="30"/>
                  </a:cubicBezTo>
                  <a:cubicBezTo>
                    <a:pt x="43" y="30"/>
                    <a:pt x="58" y="20"/>
                    <a:pt x="72" y="5"/>
                  </a:cubicBezTo>
                  <a:lnTo>
                    <a:pt x="72" y="5"/>
                  </a:lnTo>
                  <a:cubicBezTo>
                    <a:pt x="69" y="7"/>
                    <a:pt x="64" y="7"/>
                    <a:pt x="58" y="7"/>
                  </a:cubicBezTo>
                  <a:cubicBezTo>
                    <a:pt x="41" y="7"/>
                    <a:pt x="19"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9"/>
            <p:cNvSpPr/>
            <p:nvPr/>
          </p:nvSpPr>
          <p:spPr>
            <a:xfrm>
              <a:off x="6323100" y="2578425"/>
              <a:ext cx="925" cy="1225"/>
            </a:xfrm>
            <a:custGeom>
              <a:rect b="b" l="l" r="r" t="t"/>
              <a:pathLst>
                <a:path extrusionOk="0" h="49" w="37">
                  <a:moveTo>
                    <a:pt x="36" y="0"/>
                  </a:moveTo>
                  <a:cubicBezTo>
                    <a:pt x="0" y="48"/>
                    <a:pt x="0" y="48"/>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9"/>
            <p:cNvSpPr/>
            <p:nvPr/>
          </p:nvSpPr>
          <p:spPr>
            <a:xfrm>
              <a:off x="6321325" y="2578425"/>
              <a:ext cx="300" cy="925"/>
            </a:xfrm>
            <a:custGeom>
              <a:rect b="b" l="l" r="r" t="t"/>
              <a:pathLst>
                <a:path extrusionOk="0" h="37" w="12">
                  <a:moveTo>
                    <a:pt x="12" y="0"/>
                  </a:moveTo>
                  <a:cubicBezTo>
                    <a:pt x="0" y="36"/>
                    <a:pt x="0" y="36"/>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9"/>
            <p:cNvSpPr/>
            <p:nvPr/>
          </p:nvSpPr>
          <p:spPr>
            <a:xfrm>
              <a:off x="6283500" y="2611425"/>
              <a:ext cx="1100" cy="950"/>
            </a:xfrm>
            <a:custGeom>
              <a:rect b="b" l="l" r="r" t="t"/>
              <a:pathLst>
                <a:path extrusionOk="0" h="38" w="44">
                  <a:moveTo>
                    <a:pt x="38" y="1"/>
                  </a:moveTo>
                  <a:cubicBezTo>
                    <a:pt x="35" y="1"/>
                    <a:pt x="25" y="10"/>
                    <a:pt x="1" y="38"/>
                  </a:cubicBezTo>
                  <a:cubicBezTo>
                    <a:pt x="17" y="38"/>
                    <a:pt x="43" y="1"/>
                    <a:pt x="3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9"/>
            <p:cNvSpPr/>
            <p:nvPr/>
          </p:nvSpPr>
          <p:spPr>
            <a:xfrm>
              <a:off x="6282925" y="2612350"/>
              <a:ext cx="600" cy="25"/>
            </a:xfrm>
            <a:custGeom>
              <a:rect b="b" l="l" r="r" t="t"/>
              <a:pathLst>
                <a:path extrusionOk="0" h="1" w="24">
                  <a:moveTo>
                    <a:pt x="24" y="1"/>
                  </a:moveTo>
                  <a:cubicBezTo>
                    <a:pt x="0" y="1"/>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9"/>
            <p:cNvSpPr/>
            <p:nvPr/>
          </p:nvSpPr>
          <p:spPr>
            <a:xfrm>
              <a:off x="6288575" y="2644500"/>
              <a:ext cx="850" cy="475"/>
            </a:xfrm>
            <a:custGeom>
              <a:rect b="b" l="l" r="r" t="t"/>
              <a:pathLst>
                <a:path extrusionOk="0" h="19" w="34">
                  <a:moveTo>
                    <a:pt x="0" y="1"/>
                  </a:moveTo>
                  <a:cubicBezTo>
                    <a:pt x="18" y="13"/>
                    <a:pt x="30" y="18"/>
                    <a:pt x="32" y="18"/>
                  </a:cubicBezTo>
                  <a:cubicBezTo>
                    <a:pt x="33" y="18"/>
                    <a:pt x="24"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9"/>
            <p:cNvSpPr/>
            <p:nvPr/>
          </p:nvSpPr>
          <p:spPr>
            <a:xfrm>
              <a:off x="6316250" y="2662650"/>
              <a:ext cx="625" cy="925"/>
            </a:xfrm>
            <a:custGeom>
              <a:rect b="b" l="l" r="r" t="t"/>
              <a:pathLst>
                <a:path extrusionOk="0" h="37" w="25">
                  <a:moveTo>
                    <a:pt x="24" y="1"/>
                  </a:moveTo>
                  <a:cubicBezTo>
                    <a:pt x="1" y="1"/>
                    <a:pt x="13" y="25"/>
                    <a:pt x="13" y="37"/>
                  </a:cubicBezTo>
                  <a:lnTo>
                    <a:pt x="2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9"/>
            <p:cNvSpPr/>
            <p:nvPr/>
          </p:nvSpPr>
          <p:spPr>
            <a:xfrm>
              <a:off x="6295725" y="2591225"/>
              <a:ext cx="300" cy="25"/>
            </a:xfrm>
            <a:custGeom>
              <a:rect b="b" l="l" r="r" t="t"/>
              <a:pathLst>
                <a:path extrusionOk="0" h="1" w="12">
                  <a:moveTo>
                    <a:pt x="0" y="0"/>
                  </a:move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9"/>
            <p:cNvSpPr/>
            <p:nvPr/>
          </p:nvSpPr>
          <p:spPr>
            <a:xfrm>
              <a:off x="6314175" y="2578725"/>
              <a:ext cx="325" cy="25"/>
            </a:xfrm>
            <a:custGeom>
              <a:rect b="b" l="l" r="r" t="t"/>
              <a:pathLst>
                <a:path extrusionOk="0" h="1" w="13">
                  <a:moveTo>
                    <a:pt x="0" y="0"/>
                  </a:moveTo>
                  <a:cubicBezTo>
                    <a:pt x="0" y="0"/>
                    <a:pt x="12" y="0"/>
                    <a:pt x="12" y="0"/>
                  </a:cubicBez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9"/>
            <p:cNvSpPr/>
            <p:nvPr/>
          </p:nvSpPr>
          <p:spPr>
            <a:xfrm>
              <a:off x="6312975" y="2578725"/>
              <a:ext cx="1225" cy="25"/>
            </a:xfrm>
            <a:custGeom>
              <a:rect b="b" l="l" r="r" t="t"/>
              <a:pathLst>
                <a:path extrusionOk="0" h="1" w="49">
                  <a:moveTo>
                    <a:pt x="1" y="0"/>
                  </a:moveTo>
                  <a:cubicBezTo>
                    <a:pt x="24" y="0"/>
                    <a:pt x="48"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9"/>
            <p:cNvSpPr/>
            <p:nvPr/>
          </p:nvSpPr>
          <p:spPr>
            <a:xfrm>
              <a:off x="6290350" y="2622275"/>
              <a:ext cx="3000" cy="1425"/>
            </a:xfrm>
            <a:custGeom>
              <a:rect b="b" l="l" r="r" t="t"/>
              <a:pathLst>
                <a:path extrusionOk="0" h="57" w="120">
                  <a:moveTo>
                    <a:pt x="57" y="0"/>
                  </a:moveTo>
                  <a:cubicBezTo>
                    <a:pt x="46" y="0"/>
                    <a:pt x="29" y="6"/>
                    <a:pt x="1" y="20"/>
                  </a:cubicBezTo>
                  <a:cubicBezTo>
                    <a:pt x="37" y="32"/>
                    <a:pt x="72" y="44"/>
                    <a:pt x="120" y="56"/>
                  </a:cubicBezTo>
                  <a:cubicBezTo>
                    <a:pt x="78" y="31"/>
                    <a:pt x="83" y="0"/>
                    <a:pt x="5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3" name="Google Shape;4083;p9"/>
            <p:cNvSpPr/>
            <p:nvPr/>
          </p:nvSpPr>
          <p:spPr>
            <a:xfrm>
              <a:off x="6294825" y="2597775"/>
              <a:ext cx="625" cy="250"/>
            </a:xfrm>
            <a:custGeom>
              <a:rect b="b" l="l" r="r" t="t"/>
              <a:pathLst>
                <a:path extrusionOk="0" h="10" w="25">
                  <a:moveTo>
                    <a:pt x="0" y="0"/>
                  </a:moveTo>
                  <a:cubicBezTo>
                    <a:pt x="0" y="6"/>
                    <a:pt x="3" y="9"/>
                    <a:pt x="8" y="9"/>
                  </a:cubicBezTo>
                  <a:cubicBezTo>
                    <a:pt x="12" y="9"/>
                    <a:pt x="18" y="6"/>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9"/>
            <p:cNvSpPr/>
            <p:nvPr/>
          </p:nvSpPr>
          <p:spPr>
            <a:xfrm>
              <a:off x="6317150" y="2578725"/>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9"/>
            <p:cNvSpPr/>
            <p:nvPr/>
          </p:nvSpPr>
          <p:spPr>
            <a:xfrm>
              <a:off x="6317150" y="2578725"/>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9"/>
            <p:cNvSpPr/>
            <p:nvPr/>
          </p:nvSpPr>
          <p:spPr>
            <a:xfrm>
              <a:off x="6317150" y="2578600"/>
              <a:ext cx="1075" cy="150"/>
            </a:xfrm>
            <a:custGeom>
              <a:rect b="b" l="l" r="r" t="t"/>
              <a:pathLst>
                <a:path extrusionOk="0" h="6" w="43">
                  <a:moveTo>
                    <a:pt x="29" y="0"/>
                  </a:moveTo>
                  <a:cubicBezTo>
                    <a:pt x="23" y="0"/>
                    <a:pt x="12" y="1"/>
                    <a:pt x="0" y="5"/>
                  </a:cubicBezTo>
                  <a:cubicBezTo>
                    <a:pt x="40" y="5"/>
                    <a:pt x="43" y="0"/>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9"/>
            <p:cNvSpPr/>
            <p:nvPr/>
          </p:nvSpPr>
          <p:spPr>
            <a:xfrm>
              <a:off x="6326375" y="2583775"/>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9"/>
            <p:cNvSpPr/>
            <p:nvPr/>
          </p:nvSpPr>
          <p:spPr>
            <a:xfrm>
              <a:off x="6326075" y="2583775"/>
              <a:ext cx="325" cy="25"/>
            </a:xfrm>
            <a:custGeom>
              <a:rect b="b" l="l" r="r" t="t"/>
              <a:pathLst>
                <a:path extrusionOk="0" h="1" w="13">
                  <a:moveTo>
                    <a:pt x="12" y="1"/>
                  </a:moveTo>
                  <a:cubicBezTo>
                    <a:pt x="1" y="1"/>
                    <a:pt x="1"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9"/>
            <p:cNvSpPr/>
            <p:nvPr/>
          </p:nvSpPr>
          <p:spPr>
            <a:xfrm>
              <a:off x="6325850" y="2583775"/>
              <a:ext cx="550" cy="300"/>
            </a:xfrm>
            <a:custGeom>
              <a:rect b="b" l="l" r="r" t="t"/>
              <a:pathLst>
                <a:path extrusionOk="0" h="12" w="22">
                  <a:moveTo>
                    <a:pt x="21" y="1"/>
                  </a:moveTo>
                  <a:cubicBezTo>
                    <a:pt x="6" y="1"/>
                    <a:pt x="0" y="11"/>
                    <a:pt x="6" y="11"/>
                  </a:cubicBezTo>
                  <a:cubicBezTo>
                    <a:pt x="8" y="11"/>
                    <a:pt x="14" y="9"/>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9"/>
            <p:cNvSpPr/>
            <p:nvPr/>
          </p:nvSpPr>
          <p:spPr>
            <a:xfrm>
              <a:off x="6318925" y="2581000"/>
              <a:ext cx="1575" cy="975"/>
            </a:xfrm>
            <a:custGeom>
              <a:rect b="b" l="l" r="r" t="t"/>
              <a:pathLst>
                <a:path extrusionOk="0" h="39" w="63">
                  <a:moveTo>
                    <a:pt x="41" y="0"/>
                  </a:moveTo>
                  <a:cubicBezTo>
                    <a:pt x="35" y="0"/>
                    <a:pt x="22" y="5"/>
                    <a:pt x="1" y="16"/>
                  </a:cubicBezTo>
                  <a:cubicBezTo>
                    <a:pt x="1" y="33"/>
                    <a:pt x="6" y="38"/>
                    <a:pt x="14" y="38"/>
                  </a:cubicBezTo>
                  <a:cubicBezTo>
                    <a:pt x="32" y="38"/>
                    <a:pt x="62" y="0"/>
                    <a:pt x="4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9"/>
            <p:cNvSpPr/>
            <p:nvPr/>
          </p:nvSpPr>
          <p:spPr>
            <a:xfrm>
              <a:off x="6320125" y="2581350"/>
              <a:ext cx="775" cy="375"/>
            </a:xfrm>
            <a:custGeom>
              <a:rect b="b" l="l" r="r" t="t"/>
              <a:pathLst>
                <a:path extrusionOk="0" h="15" w="31">
                  <a:moveTo>
                    <a:pt x="27" y="1"/>
                  </a:moveTo>
                  <a:cubicBezTo>
                    <a:pt x="24" y="1"/>
                    <a:pt x="14" y="8"/>
                    <a:pt x="0" y="14"/>
                  </a:cubicBezTo>
                  <a:lnTo>
                    <a:pt x="24" y="14"/>
                  </a:lnTo>
                  <a:cubicBezTo>
                    <a:pt x="29" y="4"/>
                    <a:pt x="30"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9"/>
            <p:cNvSpPr/>
            <p:nvPr/>
          </p:nvSpPr>
          <p:spPr>
            <a:xfrm>
              <a:off x="6310750" y="2578525"/>
              <a:ext cx="1700" cy="1200"/>
            </a:xfrm>
            <a:custGeom>
              <a:rect b="b" l="l" r="r" t="t"/>
              <a:pathLst>
                <a:path extrusionOk="0" h="48" w="68">
                  <a:moveTo>
                    <a:pt x="64" y="0"/>
                  </a:moveTo>
                  <a:cubicBezTo>
                    <a:pt x="50" y="0"/>
                    <a:pt x="1" y="48"/>
                    <a:pt x="32" y="48"/>
                  </a:cubicBezTo>
                  <a:cubicBezTo>
                    <a:pt x="37" y="48"/>
                    <a:pt x="44" y="47"/>
                    <a:pt x="54" y="44"/>
                  </a:cubicBezTo>
                  <a:cubicBezTo>
                    <a:pt x="65" y="44"/>
                    <a:pt x="56" y="6"/>
                    <a:pt x="63" y="6"/>
                  </a:cubicBezTo>
                  <a:lnTo>
                    <a:pt x="63" y="6"/>
                  </a:lnTo>
                  <a:cubicBezTo>
                    <a:pt x="63" y="6"/>
                    <a:pt x="65" y="7"/>
                    <a:pt x="66" y="8"/>
                  </a:cubicBezTo>
                  <a:cubicBezTo>
                    <a:pt x="68" y="3"/>
                    <a:pt x="67" y="0"/>
                    <a:pt x="6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9"/>
            <p:cNvSpPr/>
            <p:nvPr/>
          </p:nvSpPr>
          <p:spPr>
            <a:xfrm>
              <a:off x="6318625" y="2582900"/>
              <a:ext cx="1225" cy="600"/>
            </a:xfrm>
            <a:custGeom>
              <a:rect b="b" l="l" r="r" t="t"/>
              <a:pathLst>
                <a:path extrusionOk="0" h="24" w="49">
                  <a:moveTo>
                    <a:pt x="1" y="24"/>
                  </a:moveTo>
                  <a:cubicBezTo>
                    <a:pt x="25" y="12"/>
                    <a:pt x="49" y="0"/>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9"/>
            <p:cNvSpPr/>
            <p:nvPr/>
          </p:nvSpPr>
          <p:spPr>
            <a:xfrm>
              <a:off x="6314175" y="2583175"/>
              <a:ext cx="2400" cy="25"/>
            </a:xfrm>
            <a:custGeom>
              <a:rect b="b" l="l" r="r" t="t"/>
              <a:pathLst>
                <a:path extrusionOk="0" h="1" w="96">
                  <a:moveTo>
                    <a:pt x="0" y="1"/>
                  </a:moveTo>
                  <a:cubicBezTo>
                    <a:pt x="96"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5" name="Google Shape;4095;p9"/>
            <p:cNvSpPr/>
            <p:nvPr/>
          </p:nvSpPr>
          <p:spPr>
            <a:xfrm>
              <a:off x="6316850" y="2583775"/>
              <a:ext cx="1000" cy="250"/>
            </a:xfrm>
            <a:custGeom>
              <a:rect b="b" l="l" r="r" t="t"/>
              <a:pathLst>
                <a:path extrusionOk="0" h="10" w="40">
                  <a:moveTo>
                    <a:pt x="0" y="1"/>
                  </a:moveTo>
                  <a:cubicBezTo>
                    <a:pt x="18" y="7"/>
                    <a:pt x="33" y="10"/>
                    <a:pt x="36" y="10"/>
                  </a:cubicBezTo>
                  <a:cubicBezTo>
                    <a:pt x="39" y="10"/>
                    <a:pt x="30" y="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9"/>
            <p:cNvSpPr/>
            <p:nvPr/>
          </p:nvSpPr>
          <p:spPr>
            <a:xfrm>
              <a:off x="6301975" y="2584675"/>
              <a:ext cx="2100" cy="1225"/>
            </a:xfrm>
            <a:custGeom>
              <a:rect b="b" l="l" r="r" t="t"/>
              <a:pathLst>
                <a:path extrusionOk="0" h="49" w="84">
                  <a:moveTo>
                    <a:pt x="0" y="48"/>
                  </a:moveTo>
                  <a:cubicBezTo>
                    <a:pt x="0" y="48"/>
                    <a:pt x="83" y="0"/>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9"/>
            <p:cNvSpPr/>
            <p:nvPr/>
          </p:nvSpPr>
          <p:spPr>
            <a:xfrm>
              <a:off x="6306425" y="2585875"/>
              <a:ext cx="675" cy="700"/>
            </a:xfrm>
            <a:custGeom>
              <a:rect b="b" l="l" r="r" t="t"/>
              <a:pathLst>
                <a:path extrusionOk="0" h="28" w="27">
                  <a:moveTo>
                    <a:pt x="1" y="0"/>
                  </a:moveTo>
                  <a:lnTo>
                    <a:pt x="1" y="0"/>
                  </a:lnTo>
                  <a:cubicBezTo>
                    <a:pt x="11" y="20"/>
                    <a:pt x="19" y="28"/>
                    <a:pt x="22" y="28"/>
                  </a:cubicBezTo>
                  <a:cubicBezTo>
                    <a:pt x="26" y="28"/>
                    <a:pt x="21" y="1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9"/>
            <p:cNvSpPr/>
            <p:nvPr/>
          </p:nvSpPr>
          <p:spPr>
            <a:xfrm>
              <a:off x="6303675" y="2587350"/>
              <a:ext cx="1600" cy="1250"/>
            </a:xfrm>
            <a:custGeom>
              <a:rect b="b" l="l" r="r" t="t"/>
              <a:pathLst>
                <a:path extrusionOk="0" h="50" w="64">
                  <a:moveTo>
                    <a:pt x="15" y="1"/>
                  </a:moveTo>
                  <a:cubicBezTo>
                    <a:pt x="24" y="18"/>
                    <a:pt x="0" y="49"/>
                    <a:pt x="7" y="49"/>
                  </a:cubicBezTo>
                  <a:cubicBezTo>
                    <a:pt x="9" y="49"/>
                    <a:pt x="15" y="45"/>
                    <a:pt x="27" y="36"/>
                  </a:cubicBezTo>
                  <a:cubicBezTo>
                    <a:pt x="27" y="24"/>
                    <a:pt x="63"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9"/>
            <p:cNvSpPr/>
            <p:nvPr/>
          </p:nvSpPr>
          <p:spPr>
            <a:xfrm>
              <a:off x="6290675" y="2596650"/>
              <a:ext cx="1200" cy="850"/>
            </a:xfrm>
            <a:custGeom>
              <a:rect b="b" l="l" r="r" t="t"/>
              <a:pathLst>
                <a:path extrusionOk="0" h="34" w="48">
                  <a:moveTo>
                    <a:pt x="1" y="1"/>
                  </a:moveTo>
                  <a:cubicBezTo>
                    <a:pt x="1" y="1"/>
                    <a:pt x="26" y="19"/>
                    <a:pt x="47" y="33"/>
                  </a:cubicBezTo>
                  <a:cubicBezTo>
                    <a:pt x="14" y="9"/>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9"/>
            <p:cNvSpPr/>
            <p:nvPr/>
          </p:nvSpPr>
          <p:spPr>
            <a:xfrm>
              <a:off x="6292500" y="2610525"/>
              <a:ext cx="1600" cy="2050"/>
            </a:xfrm>
            <a:custGeom>
              <a:rect b="b" l="l" r="r" t="t"/>
              <a:pathLst>
                <a:path extrusionOk="0" h="82" w="64">
                  <a:moveTo>
                    <a:pt x="28" y="1"/>
                  </a:moveTo>
                  <a:cubicBezTo>
                    <a:pt x="8" y="1"/>
                    <a:pt x="0" y="51"/>
                    <a:pt x="22" y="62"/>
                  </a:cubicBezTo>
                  <a:cubicBezTo>
                    <a:pt x="34" y="76"/>
                    <a:pt x="42" y="82"/>
                    <a:pt x="46" y="82"/>
                  </a:cubicBezTo>
                  <a:cubicBezTo>
                    <a:pt x="63" y="82"/>
                    <a:pt x="37" y="2"/>
                    <a:pt x="34" y="2"/>
                  </a:cubicBezTo>
                  <a:cubicBezTo>
                    <a:pt x="34" y="2"/>
                    <a:pt x="34" y="2"/>
                    <a:pt x="34" y="2"/>
                  </a:cubicBezTo>
                  <a:cubicBezTo>
                    <a:pt x="32" y="1"/>
                    <a:pt x="30" y="1"/>
                    <a:pt x="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9"/>
            <p:cNvSpPr/>
            <p:nvPr/>
          </p:nvSpPr>
          <p:spPr>
            <a:xfrm>
              <a:off x="6351075" y="2608200"/>
              <a:ext cx="325" cy="1800"/>
            </a:xfrm>
            <a:custGeom>
              <a:rect b="b" l="l" r="r" t="t"/>
              <a:pathLst>
                <a:path extrusionOk="0" h="72" w="13">
                  <a:moveTo>
                    <a:pt x="1" y="71"/>
                  </a:moveTo>
                  <a:cubicBezTo>
                    <a:pt x="1" y="71"/>
                    <a:pt x="13" y="0"/>
                    <a:pt x="1" y="7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9"/>
            <p:cNvSpPr/>
            <p:nvPr/>
          </p:nvSpPr>
          <p:spPr>
            <a:xfrm>
              <a:off x="6349900" y="2607600"/>
              <a:ext cx="600" cy="925"/>
            </a:xfrm>
            <a:custGeom>
              <a:rect b="b" l="l" r="r" t="t"/>
              <a:pathLst>
                <a:path extrusionOk="0" h="37" w="24">
                  <a:moveTo>
                    <a:pt x="0" y="0"/>
                  </a:moveTo>
                  <a:cubicBezTo>
                    <a:pt x="0" y="20"/>
                    <a:pt x="15" y="36"/>
                    <a:pt x="20" y="36"/>
                  </a:cubicBezTo>
                  <a:cubicBezTo>
                    <a:pt x="24" y="36"/>
                    <a:pt x="21" y="2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9"/>
            <p:cNvSpPr/>
            <p:nvPr/>
          </p:nvSpPr>
          <p:spPr>
            <a:xfrm>
              <a:off x="6299575" y="2662075"/>
              <a:ext cx="275" cy="700"/>
            </a:xfrm>
            <a:custGeom>
              <a:rect b="b" l="l" r="r" t="t"/>
              <a:pathLst>
                <a:path extrusionOk="0" h="28" w="11">
                  <a:moveTo>
                    <a:pt x="1" y="0"/>
                  </a:moveTo>
                  <a:cubicBezTo>
                    <a:pt x="6" y="20"/>
                    <a:pt x="9" y="28"/>
                    <a:pt x="10" y="28"/>
                  </a:cubicBezTo>
                  <a:cubicBezTo>
                    <a:pt x="11" y="28"/>
                    <a:pt x="8" y="1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9"/>
            <p:cNvSpPr/>
            <p:nvPr/>
          </p:nvSpPr>
          <p:spPr>
            <a:xfrm>
              <a:off x="6308225" y="2661325"/>
              <a:ext cx="1200" cy="650"/>
            </a:xfrm>
            <a:custGeom>
              <a:rect b="b" l="l" r="r" t="t"/>
              <a:pathLst>
                <a:path extrusionOk="0" h="26" w="48">
                  <a:moveTo>
                    <a:pt x="10" y="5"/>
                  </a:moveTo>
                  <a:cubicBezTo>
                    <a:pt x="7" y="5"/>
                    <a:pt x="4" y="5"/>
                    <a:pt x="0" y="6"/>
                  </a:cubicBezTo>
                  <a:cubicBezTo>
                    <a:pt x="3" y="6"/>
                    <a:pt x="7" y="6"/>
                    <a:pt x="11" y="5"/>
                  </a:cubicBezTo>
                  <a:lnTo>
                    <a:pt x="11" y="5"/>
                  </a:lnTo>
                  <a:cubicBezTo>
                    <a:pt x="10" y="5"/>
                    <a:pt x="10" y="5"/>
                    <a:pt x="10" y="5"/>
                  </a:cubicBezTo>
                  <a:close/>
                  <a:moveTo>
                    <a:pt x="33" y="1"/>
                  </a:moveTo>
                  <a:cubicBezTo>
                    <a:pt x="26" y="1"/>
                    <a:pt x="18" y="3"/>
                    <a:pt x="11" y="5"/>
                  </a:cubicBezTo>
                  <a:lnTo>
                    <a:pt x="11" y="5"/>
                  </a:lnTo>
                  <a:cubicBezTo>
                    <a:pt x="29" y="5"/>
                    <a:pt x="40" y="25"/>
                    <a:pt x="44" y="25"/>
                  </a:cubicBezTo>
                  <a:cubicBezTo>
                    <a:pt x="47" y="25"/>
                    <a:pt x="48" y="20"/>
                    <a:pt x="48" y="6"/>
                  </a:cubicBezTo>
                  <a:cubicBezTo>
                    <a:pt x="44" y="2"/>
                    <a:pt x="39" y="1"/>
                    <a:pt x="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9"/>
            <p:cNvSpPr/>
            <p:nvPr/>
          </p:nvSpPr>
          <p:spPr>
            <a:xfrm>
              <a:off x="6299425" y="2580850"/>
              <a:ext cx="400" cy="575"/>
            </a:xfrm>
            <a:custGeom>
              <a:rect b="b" l="l" r="r" t="t"/>
              <a:pathLst>
                <a:path extrusionOk="0" h="23" w="16">
                  <a:moveTo>
                    <a:pt x="4" y="0"/>
                  </a:moveTo>
                  <a:cubicBezTo>
                    <a:pt x="3" y="0"/>
                    <a:pt x="3" y="3"/>
                    <a:pt x="7" y="11"/>
                  </a:cubicBezTo>
                  <a:cubicBezTo>
                    <a:pt x="7" y="11"/>
                    <a:pt x="4" y="8"/>
                    <a:pt x="2" y="8"/>
                  </a:cubicBezTo>
                  <a:lnTo>
                    <a:pt x="2" y="8"/>
                  </a:lnTo>
                  <a:cubicBezTo>
                    <a:pt x="1" y="8"/>
                    <a:pt x="1" y="11"/>
                    <a:pt x="7" y="22"/>
                  </a:cubicBezTo>
                  <a:cubicBezTo>
                    <a:pt x="15" y="14"/>
                    <a:pt x="6"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9"/>
            <p:cNvSpPr/>
            <p:nvPr/>
          </p:nvSpPr>
          <p:spPr>
            <a:xfrm>
              <a:off x="6299875" y="2581025"/>
              <a:ext cx="200" cy="200"/>
            </a:xfrm>
            <a:custGeom>
              <a:rect b="b" l="l" r="r" t="t"/>
              <a:pathLst>
                <a:path extrusionOk="0" h="8" w="8">
                  <a:moveTo>
                    <a:pt x="5" y="0"/>
                  </a:moveTo>
                  <a:cubicBezTo>
                    <a:pt x="5" y="0"/>
                    <a:pt x="3" y="1"/>
                    <a:pt x="1" y="4"/>
                  </a:cubicBezTo>
                  <a:cubicBezTo>
                    <a:pt x="1" y="6"/>
                    <a:pt x="1" y="7"/>
                    <a:pt x="2" y="7"/>
                  </a:cubicBezTo>
                  <a:cubicBezTo>
                    <a:pt x="4" y="7"/>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9"/>
            <p:cNvSpPr/>
            <p:nvPr/>
          </p:nvSpPr>
          <p:spPr>
            <a:xfrm>
              <a:off x="6299275" y="2579650"/>
              <a:ext cx="1025" cy="275"/>
            </a:xfrm>
            <a:custGeom>
              <a:rect b="b" l="l" r="r" t="t"/>
              <a:pathLst>
                <a:path extrusionOk="0" h="11" w="41">
                  <a:moveTo>
                    <a:pt x="25" y="0"/>
                  </a:moveTo>
                  <a:cubicBezTo>
                    <a:pt x="18" y="0"/>
                    <a:pt x="9" y="3"/>
                    <a:pt x="1" y="11"/>
                  </a:cubicBezTo>
                  <a:cubicBezTo>
                    <a:pt x="41" y="11"/>
                    <a:pt x="38"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8" name="Google Shape;4108;p9"/>
            <p:cNvSpPr/>
            <p:nvPr/>
          </p:nvSpPr>
          <p:spPr>
            <a:xfrm>
              <a:off x="6298100" y="2579625"/>
              <a:ext cx="325" cy="300"/>
            </a:xfrm>
            <a:custGeom>
              <a:rect b="b" l="l" r="r" t="t"/>
              <a:pathLst>
                <a:path extrusionOk="0" h="12" w="13">
                  <a:moveTo>
                    <a:pt x="0" y="0"/>
                  </a:moveTo>
                  <a:lnTo>
                    <a:pt x="12" y="12"/>
                  </a:lnTo>
                  <a:cubicBezTo>
                    <a:pt x="12"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9" name="Google Shape;4109;p9"/>
            <p:cNvSpPr/>
            <p:nvPr/>
          </p:nvSpPr>
          <p:spPr>
            <a:xfrm>
              <a:off x="6298125" y="2579900"/>
              <a:ext cx="1175" cy="175"/>
            </a:xfrm>
            <a:custGeom>
              <a:rect b="b" l="l" r="r" t="t"/>
              <a:pathLst>
                <a:path extrusionOk="0" h="7" w="47">
                  <a:moveTo>
                    <a:pt x="23" y="1"/>
                  </a:moveTo>
                  <a:cubicBezTo>
                    <a:pt x="3" y="5"/>
                    <a:pt x="1" y="6"/>
                    <a:pt x="5" y="6"/>
                  </a:cubicBezTo>
                  <a:cubicBezTo>
                    <a:pt x="13" y="6"/>
                    <a:pt x="47"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9"/>
            <p:cNvSpPr/>
            <p:nvPr/>
          </p:nvSpPr>
          <p:spPr>
            <a:xfrm>
              <a:off x="6298100" y="2579900"/>
              <a:ext cx="625" cy="250"/>
            </a:xfrm>
            <a:custGeom>
              <a:rect b="b" l="l" r="r" t="t"/>
              <a:pathLst>
                <a:path extrusionOk="0" h="10" w="25">
                  <a:moveTo>
                    <a:pt x="24" y="1"/>
                  </a:moveTo>
                  <a:cubicBezTo>
                    <a:pt x="6" y="7"/>
                    <a:pt x="0" y="10"/>
                    <a:pt x="2" y="10"/>
                  </a:cubicBezTo>
                  <a:cubicBezTo>
                    <a:pt x="3" y="10"/>
                    <a:pt x="12" y="7"/>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1" name="Google Shape;4111;p9"/>
            <p:cNvSpPr/>
            <p:nvPr/>
          </p:nvSpPr>
          <p:spPr>
            <a:xfrm>
              <a:off x="6297800" y="2580500"/>
              <a:ext cx="1300" cy="775"/>
            </a:xfrm>
            <a:custGeom>
              <a:rect b="b" l="l" r="r" t="t"/>
              <a:pathLst>
                <a:path extrusionOk="0" h="31" w="52">
                  <a:moveTo>
                    <a:pt x="36" y="1"/>
                  </a:moveTo>
                  <a:lnTo>
                    <a:pt x="36" y="1"/>
                  </a:lnTo>
                  <a:cubicBezTo>
                    <a:pt x="36" y="9"/>
                    <a:pt x="30" y="18"/>
                    <a:pt x="18" y="18"/>
                  </a:cubicBezTo>
                  <a:cubicBezTo>
                    <a:pt x="13" y="18"/>
                    <a:pt x="7" y="16"/>
                    <a:pt x="0" y="13"/>
                  </a:cubicBezTo>
                  <a:lnTo>
                    <a:pt x="0" y="13"/>
                  </a:lnTo>
                  <a:cubicBezTo>
                    <a:pt x="9" y="26"/>
                    <a:pt x="20" y="31"/>
                    <a:pt x="28" y="31"/>
                  </a:cubicBezTo>
                  <a:cubicBezTo>
                    <a:pt x="42" y="31"/>
                    <a:pt x="51" y="16"/>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9"/>
            <p:cNvSpPr/>
            <p:nvPr/>
          </p:nvSpPr>
          <p:spPr>
            <a:xfrm>
              <a:off x="6298400" y="2576975"/>
              <a:ext cx="575" cy="900"/>
            </a:xfrm>
            <a:custGeom>
              <a:rect b="b" l="l" r="r" t="t"/>
              <a:pathLst>
                <a:path extrusionOk="0" h="36" w="23">
                  <a:moveTo>
                    <a:pt x="21" y="0"/>
                  </a:moveTo>
                  <a:cubicBezTo>
                    <a:pt x="21" y="0"/>
                    <a:pt x="15" y="9"/>
                    <a:pt x="0" y="35"/>
                  </a:cubicBezTo>
                  <a:cubicBezTo>
                    <a:pt x="0" y="35"/>
                    <a:pt x="0" y="36"/>
                    <a:pt x="1" y="36"/>
                  </a:cubicBezTo>
                  <a:cubicBezTo>
                    <a:pt x="4" y="36"/>
                    <a:pt x="23"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9"/>
            <p:cNvSpPr/>
            <p:nvPr/>
          </p:nvSpPr>
          <p:spPr>
            <a:xfrm>
              <a:off x="6297500" y="2577225"/>
              <a:ext cx="625" cy="325"/>
            </a:xfrm>
            <a:custGeom>
              <a:rect b="b" l="l" r="r" t="t"/>
              <a:pathLst>
                <a:path extrusionOk="0" h="13" w="25">
                  <a:moveTo>
                    <a:pt x="1" y="1"/>
                  </a:moveTo>
                  <a:cubicBezTo>
                    <a:pt x="1" y="13"/>
                    <a:pt x="12" y="13"/>
                    <a:pt x="24" y="13"/>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9"/>
            <p:cNvSpPr/>
            <p:nvPr/>
          </p:nvSpPr>
          <p:spPr>
            <a:xfrm>
              <a:off x="6296600" y="2579900"/>
              <a:ext cx="1825" cy="925"/>
            </a:xfrm>
            <a:custGeom>
              <a:rect b="b" l="l" r="r" t="t"/>
              <a:pathLst>
                <a:path extrusionOk="0" h="37" w="73">
                  <a:moveTo>
                    <a:pt x="1" y="1"/>
                  </a:moveTo>
                  <a:cubicBezTo>
                    <a:pt x="25" y="13"/>
                    <a:pt x="72" y="37"/>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9"/>
            <p:cNvSpPr/>
            <p:nvPr/>
          </p:nvSpPr>
          <p:spPr>
            <a:xfrm>
              <a:off x="6298475" y="2575225"/>
              <a:ext cx="825" cy="250"/>
            </a:xfrm>
            <a:custGeom>
              <a:rect b="b" l="l" r="r" t="t"/>
              <a:pathLst>
                <a:path extrusionOk="0" h="10" w="33">
                  <a:moveTo>
                    <a:pt x="2" y="0"/>
                  </a:moveTo>
                  <a:cubicBezTo>
                    <a:pt x="0" y="0"/>
                    <a:pt x="9" y="3"/>
                    <a:pt x="33" y="9"/>
                  </a:cubicBezTo>
                  <a:cubicBezTo>
                    <a:pt x="15" y="3"/>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9"/>
            <p:cNvSpPr/>
            <p:nvPr/>
          </p:nvSpPr>
          <p:spPr>
            <a:xfrm>
              <a:off x="6298100" y="2573375"/>
              <a:ext cx="1150" cy="350"/>
            </a:xfrm>
            <a:custGeom>
              <a:rect b="b" l="l" r="r" t="t"/>
              <a:pathLst>
                <a:path extrusionOk="0" h="14" w="46">
                  <a:moveTo>
                    <a:pt x="0" y="0"/>
                  </a:moveTo>
                  <a:cubicBezTo>
                    <a:pt x="14" y="7"/>
                    <a:pt x="40" y="14"/>
                    <a:pt x="43" y="14"/>
                  </a:cubicBezTo>
                  <a:cubicBezTo>
                    <a:pt x="45" y="14"/>
                    <a:pt x="36" y="1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9"/>
            <p:cNvSpPr/>
            <p:nvPr/>
          </p:nvSpPr>
          <p:spPr>
            <a:xfrm>
              <a:off x="6297500" y="2575875"/>
              <a:ext cx="775" cy="500"/>
            </a:xfrm>
            <a:custGeom>
              <a:rect b="b" l="l" r="r" t="t"/>
              <a:pathLst>
                <a:path extrusionOk="0" h="20" w="31">
                  <a:moveTo>
                    <a:pt x="30" y="0"/>
                  </a:moveTo>
                  <a:cubicBezTo>
                    <a:pt x="28" y="0"/>
                    <a:pt x="8" y="12"/>
                    <a:pt x="1" y="19"/>
                  </a:cubicBezTo>
                  <a:cubicBezTo>
                    <a:pt x="24" y="5"/>
                    <a:pt x="31"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9"/>
            <p:cNvSpPr/>
            <p:nvPr/>
          </p:nvSpPr>
          <p:spPr>
            <a:xfrm>
              <a:off x="6297350" y="2575750"/>
              <a:ext cx="175" cy="625"/>
            </a:xfrm>
            <a:custGeom>
              <a:rect b="b" l="l" r="r" t="t"/>
              <a:pathLst>
                <a:path extrusionOk="0" h="25" w="7">
                  <a:moveTo>
                    <a:pt x="1" y="0"/>
                  </a:moveTo>
                  <a:cubicBezTo>
                    <a:pt x="1" y="0"/>
                    <a:pt x="2" y="6"/>
                    <a:pt x="7" y="24"/>
                  </a:cubicBezTo>
                  <a:cubicBezTo>
                    <a:pt x="7" y="1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9"/>
            <p:cNvSpPr/>
            <p:nvPr/>
          </p:nvSpPr>
          <p:spPr>
            <a:xfrm>
              <a:off x="6295425" y="2578375"/>
              <a:ext cx="1800" cy="375"/>
            </a:xfrm>
            <a:custGeom>
              <a:rect b="b" l="l" r="r" t="t"/>
              <a:pathLst>
                <a:path extrusionOk="0" h="15" w="72">
                  <a:moveTo>
                    <a:pt x="30" y="1"/>
                  </a:moveTo>
                  <a:cubicBezTo>
                    <a:pt x="20" y="1"/>
                    <a:pt x="10" y="4"/>
                    <a:pt x="0" y="14"/>
                  </a:cubicBezTo>
                  <a:cubicBezTo>
                    <a:pt x="16" y="14"/>
                    <a:pt x="27" y="9"/>
                    <a:pt x="43" y="9"/>
                  </a:cubicBezTo>
                  <a:cubicBezTo>
                    <a:pt x="50" y="9"/>
                    <a:pt x="60" y="10"/>
                    <a:pt x="72" y="14"/>
                  </a:cubicBezTo>
                  <a:cubicBezTo>
                    <a:pt x="58" y="7"/>
                    <a:pt x="44"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0" name="Google Shape;4120;p9"/>
            <p:cNvSpPr/>
            <p:nvPr/>
          </p:nvSpPr>
          <p:spPr>
            <a:xfrm>
              <a:off x="6296400" y="2577100"/>
              <a:ext cx="825" cy="150"/>
            </a:xfrm>
            <a:custGeom>
              <a:rect b="b" l="l" r="r" t="t"/>
              <a:pathLst>
                <a:path extrusionOk="0" h="6" w="33">
                  <a:moveTo>
                    <a:pt x="11" y="1"/>
                  </a:moveTo>
                  <a:cubicBezTo>
                    <a:pt x="1" y="1"/>
                    <a:pt x="1" y="6"/>
                    <a:pt x="33" y="6"/>
                  </a:cubicBezTo>
                  <a:cubicBezTo>
                    <a:pt x="25" y="2"/>
                    <a:pt x="17"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9"/>
            <p:cNvSpPr/>
            <p:nvPr/>
          </p:nvSpPr>
          <p:spPr>
            <a:xfrm>
              <a:off x="6296100" y="2573825"/>
              <a:ext cx="1125" cy="375"/>
            </a:xfrm>
            <a:custGeom>
              <a:rect b="b" l="l" r="r" t="t"/>
              <a:pathLst>
                <a:path extrusionOk="0" h="15" w="45">
                  <a:moveTo>
                    <a:pt x="7" y="1"/>
                  </a:moveTo>
                  <a:cubicBezTo>
                    <a:pt x="1" y="1"/>
                    <a:pt x="25" y="6"/>
                    <a:pt x="33" y="6"/>
                  </a:cubicBezTo>
                  <a:cubicBezTo>
                    <a:pt x="33" y="12"/>
                    <a:pt x="36" y="15"/>
                    <a:pt x="39" y="15"/>
                  </a:cubicBezTo>
                  <a:cubicBezTo>
                    <a:pt x="42" y="15"/>
                    <a:pt x="45" y="12"/>
                    <a:pt x="45" y="6"/>
                  </a:cubicBezTo>
                  <a:cubicBezTo>
                    <a:pt x="21" y="2"/>
                    <a:pt x="10"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9"/>
            <p:cNvSpPr/>
            <p:nvPr/>
          </p:nvSpPr>
          <p:spPr>
            <a:xfrm>
              <a:off x="6296250" y="2574325"/>
              <a:ext cx="675" cy="550"/>
            </a:xfrm>
            <a:custGeom>
              <a:rect b="b" l="l" r="r" t="t"/>
              <a:pathLst>
                <a:path extrusionOk="0" h="22" w="27">
                  <a:moveTo>
                    <a:pt x="3" y="0"/>
                  </a:moveTo>
                  <a:cubicBezTo>
                    <a:pt x="0" y="0"/>
                    <a:pt x="19" y="22"/>
                    <a:pt x="27" y="22"/>
                  </a:cubicBezTo>
                  <a:cubicBezTo>
                    <a:pt x="11" y="6"/>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9"/>
            <p:cNvSpPr/>
            <p:nvPr/>
          </p:nvSpPr>
          <p:spPr>
            <a:xfrm>
              <a:off x="6296600" y="2572475"/>
              <a:ext cx="625" cy="325"/>
            </a:xfrm>
            <a:custGeom>
              <a:rect b="b" l="l" r="r" t="t"/>
              <a:pathLst>
                <a:path extrusionOk="0" h="13" w="25">
                  <a:moveTo>
                    <a:pt x="13" y="0"/>
                  </a:moveTo>
                  <a:cubicBezTo>
                    <a:pt x="13" y="0"/>
                    <a:pt x="13" y="12"/>
                    <a:pt x="1" y="12"/>
                  </a:cubicBezTo>
                  <a:cubicBezTo>
                    <a:pt x="13" y="12"/>
                    <a:pt x="25"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9"/>
            <p:cNvSpPr/>
            <p:nvPr/>
          </p:nvSpPr>
          <p:spPr>
            <a:xfrm>
              <a:off x="6297200" y="2574850"/>
              <a:ext cx="325" cy="25"/>
            </a:xfrm>
            <a:custGeom>
              <a:rect b="b" l="l" r="r" t="t"/>
              <a:pathLst>
                <a:path extrusionOk="0" h="1" w="13">
                  <a:moveTo>
                    <a:pt x="1" y="1"/>
                  </a:moveTo>
                  <a:lnTo>
                    <a:pt x="1" y="1"/>
                  </a:ln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9"/>
            <p:cNvSpPr/>
            <p:nvPr/>
          </p:nvSpPr>
          <p:spPr>
            <a:xfrm>
              <a:off x="6296625" y="2574650"/>
              <a:ext cx="600" cy="300"/>
            </a:xfrm>
            <a:custGeom>
              <a:rect b="b" l="l" r="r" t="t"/>
              <a:pathLst>
                <a:path extrusionOk="0" h="12" w="24">
                  <a:moveTo>
                    <a:pt x="7" y="0"/>
                  </a:moveTo>
                  <a:cubicBezTo>
                    <a:pt x="1" y="0"/>
                    <a:pt x="10" y="11"/>
                    <a:pt x="18" y="11"/>
                  </a:cubicBezTo>
                  <a:cubicBezTo>
                    <a:pt x="20" y="11"/>
                    <a:pt x="22" y="10"/>
                    <a:pt x="24" y="9"/>
                  </a:cubicBezTo>
                  <a:cubicBezTo>
                    <a:pt x="14" y="2"/>
                    <a:pt x="9"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9"/>
            <p:cNvSpPr/>
            <p:nvPr/>
          </p:nvSpPr>
          <p:spPr>
            <a:xfrm>
              <a:off x="6290650" y="2570675"/>
              <a:ext cx="5425" cy="1275"/>
            </a:xfrm>
            <a:custGeom>
              <a:rect b="b" l="l" r="r" t="t"/>
              <a:pathLst>
                <a:path extrusionOk="0" h="51" w="217">
                  <a:moveTo>
                    <a:pt x="155" y="1"/>
                  </a:moveTo>
                  <a:lnTo>
                    <a:pt x="155" y="1"/>
                  </a:lnTo>
                  <a:cubicBezTo>
                    <a:pt x="140" y="16"/>
                    <a:pt x="110" y="42"/>
                    <a:pt x="103" y="42"/>
                  </a:cubicBezTo>
                  <a:cubicBezTo>
                    <a:pt x="99" y="42"/>
                    <a:pt x="103" y="34"/>
                    <a:pt x="120" y="13"/>
                  </a:cubicBezTo>
                  <a:lnTo>
                    <a:pt x="13" y="13"/>
                  </a:lnTo>
                  <a:cubicBezTo>
                    <a:pt x="48" y="25"/>
                    <a:pt x="36" y="37"/>
                    <a:pt x="1" y="37"/>
                  </a:cubicBezTo>
                  <a:cubicBezTo>
                    <a:pt x="1" y="37"/>
                    <a:pt x="82" y="50"/>
                    <a:pt x="138" y="50"/>
                  </a:cubicBezTo>
                  <a:cubicBezTo>
                    <a:pt x="187" y="50"/>
                    <a:pt x="217" y="40"/>
                    <a:pt x="15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9"/>
            <p:cNvSpPr/>
            <p:nvPr/>
          </p:nvSpPr>
          <p:spPr>
            <a:xfrm>
              <a:off x="6295725" y="2570675"/>
              <a:ext cx="900" cy="1225"/>
            </a:xfrm>
            <a:custGeom>
              <a:rect b="b" l="l" r="r" t="t"/>
              <a:pathLst>
                <a:path extrusionOk="0" h="49" w="36">
                  <a:moveTo>
                    <a:pt x="0" y="48"/>
                  </a:moveTo>
                  <a:cubicBezTo>
                    <a:pt x="36" y="1"/>
                    <a:pt x="36" y="1"/>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9"/>
            <p:cNvSpPr/>
            <p:nvPr/>
          </p:nvSpPr>
          <p:spPr>
            <a:xfrm>
              <a:off x="6294225" y="2572375"/>
              <a:ext cx="2750" cy="1050"/>
            </a:xfrm>
            <a:custGeom>
              <a:rect b="b" l="l" r="r" t="t"/>
              <a:pathLst>
                <a:path extrusionOk="0" h="42" w="110">
                  <a:moveTo>
                    <a:pt x="63" y="1"/>
                  </a:moveTo>
                  <a:cubicBezTo>
                    <a:pt x="50" y="1"/>
                    <a:pt x="31" y="8"/>
                    <a:pt x="1" y="28"/>
                  </a:cubicBezTo>
                  <a:cubicBezTo>
                    <a:pt x="4" y="38"/>
                    <a:pt x="17" y="42"/>
                    <a:pt x="32" y="42"/>
                  </a:cubicBezTo>
                  <a:cubicBezTo>
                    <a:pt x="65" y="42"/>
                    <a:pt x="109" y="26"/>
                    <a:pt x="97" y="26"/>
                  </a:cubicBezTo>
                  <a:cubicBezTo>
                    <a:pt x="95" y="26"/>
                    <a:pt x="91" y="27"/>
                    <a:pt x="84" y="28"/>
                  </a:cubicBezTo>
                  <a:cubicBezTo>
                    <a:pt x="84" y="14"/>
                    <a:pt x="80" y="1"/>
                    <a:pt x="6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9"/>
            <p:cNvSpPr/>
            <p:nvPr/>
          </p:nvSpPr>
          <p:spPr>
            <a:xfrm>
              <a:off x="6293675" y="2576975"/>
              <a:ext cx="2075" cy="875"/>
            </a:xfrm>
            <a:custGeom>
              <a:rect b="b" l="l" r="r" t="t"/>
              <a:pathLst>
                <a:path extrusionOk="0" h="35" w="83">
                  <a:moveTo>
                    <a:pt x="26" y="1"/>
                  </a:moveTo>
                  <a:cubicBezTo>
                    <a:pt x="1" y="1"/>
                    <a:pt x="18" y="18"/>
                    <a:pt x="34" y="35"/>
                  </a:cubicBezTo>
                  <a:cubicBezTo>
                    <a:pt x="46" y="35"/>
                    <a:pt x="58" y="23"/>
                    <a:pt x="82" y="11"/>
                  </a:cubicBezTo>
                  <a:cubicBezTo>
                    <a:pt x="54" y="4"/>
                    <a:pt x="37"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0" name="Google Shape;4130;p9"/>
            <p:cNvSpPr/>
            <p:nvPr/>
          </p:nvSpPr>
          <p:spPr>
            <a:xfrm>
              <a:off x="6293475" y="2577825"/>
              <a:ext cx="2050" cy="1000"/>
            </a:xfrm>
            <a:custGeom>
              <a:rect b="b" l="l" r="r" t="t"/>
              <a:pathLst>
                <a:path extrusionOk="0" h="40" w="82">
                  <a:moveTo>
                    <a:pt x="42" y="1"/>
                  </a:moveTo>
                  <a:cubicBezTo>
                    <a:pt x="1" y="24"/>
                    <a:pt x="13" y="27"/>
                    <a:pt x="26" y="27"/>
                  </a:cubicBezTo>
                  <a:cubicBezTo>
                    <a:pt x="31" y="27"/>
                    <a:pt x="35" y="27"/>
                    <a:pt x="38" y="27"/>
                  </a:cubicBezTo>
                  <a:cubicBezTo>
                    <a:pt x="44" y="27"/>
                    <a:pt x="42" y="28"/>
                    <a:pt x="19" y="36"/>
                  </a:cubicBezTo>
                  <a:cubicBezTo>
                    <a:pt x="32" y="39"/>
                    <a:pt x="42" y="39"/>
                    <a:pt x="49" y="39"/>
                  </a:cubicBezTo>
                  <a:cubicBezTo>
                    <a:pt x="81" y="39"/>
                    <a:pt x="62" y="20"/>
                    <a:pt x="4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9"/>
            <p:cNvSpPr/>
            <p:nvPr/>
          </p:nvSpPr>
          <p:spPr>
            <a:xfrm>
              <a:off x="6293925" y="2575225"/>
              <a:ext cx="850" cy="250"/>
            </a:xfrm>
            <a:custGeom>
              <a:rect b="b" l="l" r="r" t="t"/>
              <a:pathLst>
                <a:path extrusionOk="0" h="10" w="34">
                  <a:moveTo>
                    <a:pt x="32" y="0"/>
                  </a:moveTo>
                  <a:cubicBezTo>
                    <a:pt x="30" y="0"/>
                    <a:pt x="19" y="3"/>
                    <a:pt x="1" y="9"/>
                  </a:cubicBezTo>
                  <a:cubicBezTo>
                    <a:pt x="24" y="3"/>
                    <a:pt x="33"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9"/>
            <p:cNvSpPr/>
            <p:nvPr/>
          </p:nvSpPr>
          <p:spPr>
            <a:xfrm>
              <a:off x="6295900" y="2570275"/>
              <a:ext cx="1025" cy="550"/>
            </a:xfrm>
            <a:custGeom>
              <a:rect b="b" l="l" r="r" t="t"/>
              <a:pathLst>
                <a:path extrusionOk="0" h="22" w="41">
                  <a:moveTo>
                    <a:pt x="37" y="0"/>
                  </a:moveTo>
                  <a:lnTo>
                    <a:pt x="37" y="0"/>
                  </a:lnTo>
                  <a:cubicBezTo>
                    <a:pt x="36" y="0"/>
                    <a:pt x="27" y="4"/>
                    <a:pt x="5" y="17"/>
                  </a:cubicBezTo>
                  <a:cubicBezTo>
                    <a:pt x="1" y="20"/>
                    <a:pt x="1" y="22"/>
                    <a:pt x="2" y="22"/>
                  </a:cubicBezTo>
                  <a:cubicBezTo>
                    <a:pt x="7" y="22"/>
                    <a:pt x="40"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9"/>
            <p:cNvSpPr/>
            <p:nvPr/>
          </p:nvSpPr>
          <p:spPr>
            <a:xfrm>
              <a:off x="6295725" y="2569450"/>
              <a:ext cx="800" cy="375"/>
            </a:xfrm>
            <a:custGeom>
              <a:rect b="b" l="l" r="r" t="t"/>
              <a:pathLst>
                <a:path extrusionOk="0" h="15" w="32">
                  <a:moveTo>
                    <a:pt x="29" y="0"/>
                  </a:moveTo>
                  <a:cubicBezTo>
                    <a:pt x="26" y="0"/>
                    <a:pt x="7" y="7"/>
                    <a:pt x="0" y="14"/>
                  </a:cubicBezTo>
                  <a:cubicBezTo>
                    <a:pt x="25" y="4"/>
                    <a:pt x="31" y="0"/>
                    <a:pt x="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9"/>
            <p:cNvSpPr/>
            <p:nvPr/>
          </p:nvSpPr>
          <p:spPr>
            <a:xfrm>
              <a:off x="6288875" y="2544325"/>
              <a:ext cx="725" cy="775"/>
            </a:xfrm>
            <a:custGeom>
              <a:rect b="b" l="l" r="r" t="t"/>
              <a:pathLst>
                <a:path extrusionOk="0" h="31" w="29">
                  <a:moveTo>
                    <a:pt x="27" y="1"/>
                  </a:moveTo>
                  <a:cubicBezTo>
                    <a:pt x="25" y="1"/>
                    <a:pt x="15" y="9"/>
                    <a:pt x="7" y="20"/>
                  </a:cubicBezTo>
                  <a:lnTo>
                    <a:pt x="7" y="20"/>
                  </a:lnTo>
                  <a:cubicBezTo>
                    <a:pt x="10" y="19"/>
                    <a:pt x="12" y="19"/>
                    <a:pt x="12" y="19"/>
                  </a:cubicBezTo>
                  <a:cubicBezTo>
                    <a:pt x="25" y="6"/>
                    <a:pt x="29" y="1"/>
                    <a:pt x="27" y="1"/>
                  </a:cubicBezTo>
                  <a:close/>
                  <a:moveTo>
                    <a:pt x="7" y="20"/>
                  </a:moveTo>
                  <a:cubicBezTo>
                    <a:pt x="4" y="21"/>
                    <a:pt x="0" y="24"/>
                    <a:pt x="0" y="31"/>
                  </a:cubicBezTo>
                  <a:cubicBezTo>
                    <a:pt x="2" y="27"/>
                    <a:pt x="5" y="24"/>
                    <a:pt x="7" y="2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9"/>
            <p:cNvSpPr/>
            <p:nvPr/>
          </p:nvSpPr>
          <p:spPr>
            <a:xfrm>
              <a:off x="6279525" y="2529250"/>
              <a:ext cx="725" cy="300"/>
            </a:xfrm>
            <a:custGeom>
              <a:rect b="b" l="l" r="r" t="t"/>
              <a:pathLst>
                <a:path extrusionOk="0" h="12" w="29">
                  <a:moveTo>
                    <a:pt x="1" y="0"/>
                  </a:moveTo>
                  <a:lnTo>
                    <a:pt x="1" y="0"/>
                  </a:lnTo>
                  <a:cubicBezTo>
                    <a:pt x="0" y="0"/>
                    <a:pt x="2" y="1"/>
                    <a:pt x="5" y="3"/>
                  </a:cubicBezTo>
                  <a:cubicBezTo>
                    <a:pt x="21" y="9"/>
                    <a:pt x="27" y="11"/>
                    <a:pt x="27" y="11"/>
                  </a:cubicBezTo>
                  <a:cubicBezTo>
                    <a:pt x="28" y="11"/>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6" name="Google Shape;4136;p9"/>
            <p:cNvSpPr/>
            <p:nvPr/>
          </p:nvSpPr>
          <p:spPr>
            <a:xfrm>
              <a:off x="6295125" y="2565925"/>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9"/>
            <p:cNvSpPr/>
            <p:nvPr/>
          </p:nvSpPr>
          <p:spPr>
            <a:xfrm>
              <a:off x="6266250" y="2490325"/>
              <a:ext cx="625" cy="25"/>
            </a:xfrm>
            <a:custGeom>
              <a:rect b="b" l="l" r="r" t="t"/>
              <a:pathLst>
                <a:path extrusionOk="0" h="1" w="25">
                  <a:moveTo>
                    <a:pt x="24" y="0"/>
                  </a:moveTo>
                  <a:cubicBezTo>
                    <a:pt x="0"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9"/>
            <p:cNvSpPr/>
            <p:nvPr/>
          </p:nvSpPr>
          <p:spPr>
            <a:xfrm>
              <a:off x="6278750" y="2540625"/>
              <a:ext cx="3000" cy="650"/>
            </a:xfrm>
            <a:custGeom>
              <a:rect b="b" l="l" r="r" t="t"/>
              <a:pathLst>
                <a:path extrusionOk="0" h="26" w="120">
                  <a:moveTo>
                    <a:pt x="120" y="0"/>
                  </a:moveTo>
                  <a:lnTo>
                    <a:pt x="120" y="0"/>
                  </a:lnTo>
                  <a:cubicBezTo>
                    <a:pt x="72" y="12"/>
                    <a:pt x="36" y="12"/>
                    <a:pt x="0" y="12"/>
                  </a:cubicBezTo>
                  <a:cubicBezTo>
                    <a:pt x="29" y="12"/>
                    <a:pt x="40" y="25"/>
                    <a:pt x="60" y="25"/>
                  </a:cubicBezTo>
                  <a:cubicBezTo>
                    <a:pt x="74" y="25"/>
                    <a:pt x="91" y="19"/>
                    <a:pt x="1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9"/>
            <p:cNvSpPr/>
            <p:nvPr/>
          </p:nvSpPr>
          <p:spPr>
            <a:xfrm>
              <a:off x="6326375" y="2462925"/>
              <a:ext cx="625" cy="25"/>
            </a:xfrm>
            <a:custGeom>
              <a:rect b="b" l="l" r="r" t="t"/>
              <a:pathLst>
                <a:path extrusionOk="0" h="1" w="25">
                  <a:moveTo>
                    <a:pt x="24" y="1"/>
                  </a:moveTo>
                  <a:cubicBezTo>
                    <a:pt x="12" y="1"/>
                    <a:pt x="12" y="1"/>
                    <a:pt x="0" y="1"/>
                  </a:cubicBezTo>
                  <a:cubicBezTo>
                    <a:pt x="12" y="1"/>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p9"/>
            <p:cNvSpPr/>
            <p:nvPr/>
          </p:nvSpPr>
          <p:spPr>
            <a:xfrm>
              <a:off x="6258200" y="2448350"/>
              <a:ext cx="96775" cy="121175"/>
            </a:xfrm>
            <a:custGeom>
              <a:rect b="b" l="l" r="r" t="t"/>
              <a:pathLst>
                <a:path extrusionOk="0" h="4847" w="3871">
                  <a:moveTo>
                    <a:pt x="3037" y="203"/>
                  </a:moveTo>
                  <a:lnTo>
                    <a:pt x="3037" y="203"/>
                  </a:lnTo>
                  <a:cubicBezTo>
                    <a:pt x="3035" y="206"/>
                    <a:pt x="3033" y="210"/>
                    <a:pt x="3031" y="213"/>
                  </a:cubicBezTo>
                  <a:lnTo>
                    <a:pt x="3031" y="213"/>
                  </a:lnTo>
                  <a:cubicBezTo>
                    <a:pt x="3033" y="210"/>
                    <a:pt x="3035" y="206"/>
                    <a:pt x="3037" y="203"/>
                  </a:cubicBezTo>
                  <a:close/>
                  <a:moveTo>
                    <a:pt x="3120" y="393"/>
                  </a:moveTo>
                  <a:lnTo>
                    <a:pt x="3120" y="393"/>
                  </a:lnTo>
                  <a:cubicBezTo>
                    <a:pt x="3120" y="415"/>
                    <a:pt x="3110" y="437"/>
                    <a:pt x="3109" y="449"/>
                  </a:cubicBezTo>
                  <a:lnTo>
                    <a:pt x="3109" y="449"/>
                  </a:lnTo>
                  <a:cubicBezTo>
                    <a:pt x="3109" y="428"/>
                    <a:pt x="3112" y="411"/>
                    <a:pt x="3120" y="393"/>
                  </a:cubicBezTo>
                  <a:close/>
                  <a:moveTo>
                    <a:pt x="1156" y="500"/>
                  </a:moveTo>
                  <a:cubicBezTo>
                    <a:pt x="1156" y="500"/>
                    <a:pt x="1156" y="500"/>
                    <a:pt x="1156" y="500"/>
                  </a:cubicBezTo>
                  <a:cubicBezTo>
                    <a:pt x="1156" y="500"/>
                    <a:pt x="1156" y="500"/>
                    <a:pt x="1156" y="500"/>
                  </a:cubicBezTo>
                  <a:close/>
                  <a:moveTo>
                    <a:pt x="2644" y="536"/>
                  </a:moveTo>
                  <a:lnTo>
                    <a:pt x="2644" y="536"/>
                  </a:lnTo>
                  <a:cubicBezTo>
                    <a:pt x="2644" y="536"/>
                    <a:pt x="2656" y="536"/>
                    <a:pt x="2668" y="548"/>
                  </a:cubicBezTo>
                  <a:cubicBezTo>
                    <a:pt x="2664" y="552"/>
                    <a:pt x="2662" y="553"/>
                    <a:pt x="2660" y="553"/>
                  </a:cubicBezTo>
                  <a:cubicBezTo>
                    <a:pt x="2655" y="553"/>
                    <a:pt x="2653" y="545"/>
                    <a:pt x="2644" y="536"/>
                  </a:cubicBezTo>
                  <a:close/>
                  <a:moveTo>
                    <a:pt x="3174" y="488"/>
                  </a:moveTo>
                  <a:cubicBezTo>
                    <a:pt x="3166" y="502"/>
                    <a:pt x="3160" y="518"/>
                    <a:pt x="3156" y="536"/>
                  </a:cubicBezTo>
                  <a:cubicBezTo>
                    <a:pt x="3156" y="536"/>
                    <a:pt x="3156" y="536"/>
                    <a:pt x="3156" y="536"/>
                  </a:cubicBezTo>
                  <a:lnTo>
                    <a:pt x="3156" y="536"/>
                  </a:lnTo>
                  <a:cubicBezTo>
                    <a:pt x="3151" y="552"/>
                    <a:pt x="3147" y="568"/>
                    <a:pt x="3144" y="584"/>
                  </a:cubicBezTo>
                  <a:cubicBezTo>
                    <a:pt x="3156" y="560"/>
                    <a:pt x="3180" y="536"/>
                    <a:pt x="3204" y="512"/>
                  </a:cubicBezTo>
                  <a:lnTo>
                    <a:pt x="3204" y="512"/>
                  </a:lnTo>
                  <a:cubicBezTo>
                    <a:pt x="3192" y="512"/>
                    <a:pt x="3168" y="524"/>
                    <a:pt x="3156" y="536"/>
                  </a:cubicBezTo>
                  <a:lnTo>
                    <a:pt x="3156" y="536"/>
                  </a:lnTo>
                  <a:cubicBezTo>
                    <a:pt x="3161" y="520"/>
                    <a:pt x="3167" y="504"/>
                    <a:pt x="3174" y="488"/>
                  </a:cubicBezTo>
                  <a:close/>
                  <a:moveTo>
                    <a:pt x="2156" y="608"/>
                  </a:moveTo>
                  <a:lnTo>
                    <a:pt x="2156" y="608"/>
                  </a:lnTo>
                  <a:cubicBezTo>
                    <a:pt x="2156" y="609"/>
                    <a:pt x="2155" y="611"/>
                    <a:pt x="2155" y="612"/>
                  </a:cubicBezTo>
                  <a:lnTo>
                    <a:pt x="2155" y="612"/>
                  </a:lnTo>
                  <a:cubicBezTo>
                    <a:pt x="2156" y="611"/>
                    <a:pt x="2156" y="609"/>
                    <a:pt x="2156" y="608"/>
                  </a:cubicBezTo>
                  <a:close/>
                  <a:moveTo>
                    <a:pt x="2643" y="618"/>
                  </a:moveTo>
                  <a:cubicBezTo>
                    <a:pt x="2643" y="619"/>
                    <a:pt x="2643" y="620"/>
                    <a:pt x="2644" y="620"/>
                  </a:cubicBezTo>
                  <a:cubicBezTo>
                    <a:pt x="2644" y="619"/>
                    <a:pt x="2643" y="619"/>
                    <a:pt x="2643" y="618"/>
                  </a:cubicBezTo>
                  <a:close/>
                  <a:moveTo>
                    <a:pt x="2162" y="717"/>
                  </a:moveTo>
                  <a:cubicBezTo>
                    <a:pt x="2164" y="720"/>
                    <a:pt x="2166" y="723"/>
                    <a:pt x="2168" y="727"/>
                  </a:cubicBezTo>
                  <a:cubicBezTo>
                    <a:pt x="2166" y="723"/>
                    <a:pt x="2164" y="720"/>
                    <a:pt x="2162" y="717"/>
                  </a:cubicBezTo>
                  <a:close/>
                  <a:moveTo>
                    <a:pt x="1271" y="832"/>
                  </a:moveTo>
                  <a:lnTo>
                    <a:pt x="1271" y="832"/>
                  </a:lnTo>
                  <a:cubicBezTo>
                    <a:pt x="1274" y="833"/>
                    <a:pt x="1275" y="834"/>
                    <a:pt x="1275" y="834"/>
                  </a:cubicBezTo>
                  <a:cubicBezTo>
                    <a:pt x="1274" y="833"/>
                    <a:pt x="1273" y="832"/>
                    <a:pt x="1271" y="832"/>
                  </a:cubicBezTo>
                  <a:close/>
                  <a:moveTo>
                    <a:pt x="3585" y="810"/>
                  </a:moveTo>
                  <a:cubicBezTo>
                    <a:pt x="3585" y="821"/>
                    <a:pt x="3585" y="830"/>
                    <a:pt x="3586" y="838"/>
                  </a:cubicBezTo>
                  <a:lnTo>
                    <a:pt x="3586" y="838"/>
                  </a:lnTo>
                  <a:cubicBezTo>
                    <a:pt x="3591" y="835"/>
                    <a:pt x="3590" y="827"/>
                    <a:pt x="3585" y="810"/>
                  </a:cubicBezTo>
                  <a:close/>
                  <a:moveTo>
                    <a:pt x="61" y="1000"/>
                  </a:moveTo>
                  <a:cubicBezTo>
                    <a:pt x="61" y="1000"/>
                    <a:pt x="61" y="1000"/>
                    <a:pt x="60" y="1001"/>
                  </a:cubicBezTo>
                  <a:cubicBezTo>
                    <a:pt x="65" y="1014"/>
                    <a:pt x="71" y="1020"/>
                    <a:pt x="78" y="1022"/>
                  </a:cubicBezTo>
                  <a:lnTo>
                    <a:pt x="78" y="1022"/>
                  </a:lnTo>
                  <a:cubicBezTo>
                    <a:pt x="69" y="1008"/>
                    <a:pt x="64" y="1000"/>
                    <a:pt x="61" y="1000"/>
                  </a:cubicBezTo>
                  <a:close/>
                  <a:moveTo>
                    <a:pt x="834" y="1145"/>
                  </a:moveTo>
                  <a:lnTo>
                    <a:pt x="834" y="1145"/>
                  </a:lnTo>
                  <a:cubicBezTo>
                    <a:pt x="826" y="1151"/>
                    <a:pt x="822" y="1155"/>
                    <a:pt x="822" y="1155"/>
                  </a:cubicBezTo>
                  <a:cubicBezTo>
                    <a:pt x="828" y="1152"/>
                    <a:pt x="832" y="1149"/>
                    <a:pt x="834" y="1145"/>
                  </a:cubicBezTo>
                  <a:close/>
                  <a:moveTo>
                    <a:pt x="241" y="1535"/>
                  </a:moveTo>
                  <a:cubicBezTo>
                    <a:pt x="240" y="1536"/>
                    <a:pt x="239" y="1536"/>
                    <a:pt x="239" y="1536"/>
                  </a:cubicBezTo>
                  <a:cubicBezTo>
                    <a:pt x="240" y="1536"/>
                    <a:pt x="241" y="1535"/>
                    <a:pt x="241" y="1535"/>
                  </a:cubicBezTo>
                  <a:close/>
                  <a:moveTo>
                    <a:pt x="263" y="1667"/>
                  </a:moveTo>
                  <a:lnTo>
                    <a:pt x="263" y="1667"/>
                  </a:lnTo>
                  <a:cubicBezTo>
                    <a:pt x="268" y="1673"/>
                    <a:pt x="274" y="1678"/>
                    <a:pt x="279" y="1682"/>
                  </a:cubicBezTo>
                  <a:lnTo>
                    <a:pt x="279" y="1682"/>
                  </a:lnTo>
                  <a:cubicBezTo>
                    <a:pt x="278" y="1677"/>
                    <a:pt x="273" y="1672"/>
                    <a:pt x="263" y="1667"/>
                  </a:cubicBezTo>
                  <a:close/>
                  <a:moveTo>
                    <a:pt x="279" y="1835"/>
                  </a:moveTo>
                  <a:cubicBezTo>
                    <a:pt x="277" y="1838"/>
                    <a:pt x="276" y="1842"/>
                    <a:pt x="275" y="1846"/>
                  </a:cubicBezTo>
                  <a:cubicBezTo>
                    <a:pt x="277" y="1842"/>
                    <a:pt x="278" y="1839"/>
                    <a:pt x="279" y="1835"/>
                  </a:cubicBezTo>
                  <a:close/>
                  <a:moveTo>
                    <a:pt x="370" y="2322"/>
                  </a:moveTo>
                  <a:cubicBezTo>
                    <a:pt x="370" y="2326"/>
                    <a:pt x="371" y="2327"/>
                    <a:pt x="374" y="2327"/>
                  </a:cubicBezTo>
                  <a:cubicBezTo>
                    <a:pt x="378" y="2327"/>
                    <a:pt x="386" y="2322"/>
                    <a:pt x="394" y="2322"/>
                  </a:cubicBezTo>
                  <a:close/>
                  <a:moveTo>
                    <a:pt x="525" y="2655"/>
                  </a:moveTo>
                  <a:cubicBezTo>
                    <a:pt x="521" y="2655"/>
                    <a:pt x="514" y="2657"/>
                    <a:pt x="506" y="2659"/>
                  </a:cubicBezTo>
                  <a:lnTo>
                    <a:pt x="506" y="2659"/>
                  </a:lnTo>
                  <a:cubicBezTo>
                    <a:pt x="520" y="2655"/>
                    <a:pt x="525" y="2655"/>
                    <a:pt x="525" y="2655"/>
                  </a:cubicBezTo>
                  <a:close/>
                  <a:moveTo>
                    <a:pt x="506" y="2659"/>
                  </a:moveTo>
                  <a:lnTo>
                    <a:pt x="506" y="2659"/>
                  </a:lnTo>
                  <a:cubicBezTo>
                    <a:pt x="499" y="2661"/>
                    <a:pt x="490" y="2663"/>
                    <a:pt x="477" y="2667"/>
                  </a:cubicBezTo>
                  <a:lnTo>
                    <a:pt x="477" y="2667"/>
                  </a:lnTo>
                  <a:cubicBezTo>
                    <a:pt x="477" y="2667"/>
                    <a:pt x="492" y="2662"/>
                    <a:pt x="506" y="2659"/>
                  </a:cubicBezTo>
                  <a:close/>
                  <a:moveTo>
                    <a:pt x="811" y="3275"/>
                  </a:moveTo>
                  <a:cubicBezTo>
                    <a:pt x="811" y="3287"/>
                    <a:pt x="811" y="3287"/>
                    <a:pt x="811" y="3298"/>
                  </a:cubicBezTo>
                  <a:cubicBezTo>
                    <a:pt x="799" y="3298"/>
                    <a:pt x="799" y="3287"/>
                    <a:pt x="811" y="3275"/>
                  </a:cubicBezTo>
                  <a:close/>
                  <a:moveTo>
                    <a:pt x="3323" y="0"/>
                  </a:moveTo>
                  <a:cubicBezTo>
                    <a:pt x="3323" y="36"/>
                    <a:pt x="3311" y="12"/>
                    <a:pt x="3275" y="60"/>
                  </a:cubicBezTo>
                  <a:lnTo>
                    <a:pt x="3287" y="12"/>
                  </a:lnTo>
                  <a:lnTo>
                    <a:pt x="3287" y="12"/>
                  </a:lnTo>
                  <a:cubicBezTo>
                    <a:pt x="3263" y="36"/>
                    <a:pt x="3251" y="84"/>
                    <a:pt x="3239" y="119"/>
                  </a:cubicBezTo>
                  <a:cubicBezTo>
                    <a:pt x="3239" y="108"/>
                    <a:pt x="3235" y="103"/>
                    <a:pt x="3228" y="103"/>
                  </a:cubicBezTo>
                  <a:cubicBezTo>
                    <a:pt x="3199" y="103"/>
                    <a:pt x="3120" y="193"/>
                    <a:pt x="3120" y="250"/>
                  </a:cubicBezTo>
                  <a:cubicBezTo>
                    <a:pt x="3120" y="233"/>
                    <a:pt x="3117" y="224"/>
                    <a:pt x="3111" y="224"/>
                  </a:cubicBezTo>
                  <a:cubicBezTo>
                    <a:pt x="3105" y="224"/>
                    <a:pt x="3097" y="233"/>
                    <a:pt x="3085" y="250"/>
                  </a:cubicBezTo>
                  <a:cubicBezTo>
                    <a:pt x="3073" y="239"/>
                    <a:pt x="3073" y="227"/>
                    <a:pt x="3073" y="203"/>
                  </a:cubicBezTo>
                  <a:cubicBezTo>
                    <a:pt x="3061" y="239"/>
                    <a:pt x="3061" y="262"/>
                    <a:pt x="3049" y="286"/>
                  </a:cubicBezTo>
                  <a:cubicBezTo>
                    <a:pt x="3028" y="265"/>
                    <a:pt x="3016" y="243"/>
                    <a:pt x="3031" y="213"/>
                  </a:cubicBezTo>
                  <a:lnTo>
                    <a:pt x="3031" y="213"/>
                  </a:lnTo>
                  <a:cubicBezTo>
                    <a:pt x="2979" y="291"/>
                    <a:pt x="2790" y="350"/>
                    <a:pt x="2740" y="350"/>
                  </a:cubicBezTo>
                  <a:cubicBezTo>
                    <a:pt x="2732" y="350"/>
                    <a:pt x="2727" y="349"/>
                    <a:pt x="2727" y="346"/>
                  </a:cubicBezTo>
                  <a:cubicBezTo>
                    <a:pt x="2720" y="322"/>
                    <a:pt x="2701" y="288"/>
                    <a:pt x="2683" y="288"/>
                  </a:cubicBezTo>
                  <a:cubicBezTo>
                    <a:pt x="2674" y="288"/>
                    <a:pt x="2664" y="297"/>
                    <a:pt x="2656" y="322"/>
                  </a:cubicBezTo>
                  <a:cubicBezTo>
                    <a:pt x="2644" y="298"/>
                    <a:pt x="2644" y="286"/>
                    <a:pt x="2656" y="262"/>
                  </a:cubicBezTo>
                  <a:lnTo>
                    <a:pt x="2656" y="262"/>
                  </a:lnTo>
                  <a:cubicBezTo>
                    <a:pt x="2644" y="262"/>
                    <a:pt x="2596" y="405"/>
                    <a:pt x="2596" y="405"/>
                  </a:cubicBezTo>
                  <a:cubicBezTo>
                    <a:pt x="2584" y="375"/>
                    <a:pt x="2569" y="364"/>
                    <a:pt x="2551" y="364"/>
                  </a:cubicBezTo>
                  <a:cubicBezTo>
                    <a:pt x="2516" y="364"/>
                    <a:pt x="2472" y="404"/>
                    <a:pt x="2426" y="404"/>
                  </a:cubicBezTo>
                  <a:cubicBezTo>
                    <a:pt x="2404" y="404"/>
                    <a:pt x="2381" y="395"/>
                    <a:pt x="2358" y="369"/>
                  </a:cubicBezTo>
                  <a:lnTo>
                    <a:pt x="2358" y="369"/>
                  </a:lnTo>
                  <a:cubicBezTo>
                    <a:pt x="2370" y="393"/>
                    <a:pt x="2358" y="417"/>
                    <a:pt x="2346" y="429"/>
                  </a:cubicBezTo>
                  <a:cubicBezTo>
                    <a:pt x="2325" y="407"/>
                    <a:pt x="2315" y="401"/>
                    <a:pt x="2312" y="399"/>
                  </a:cubicBezTo>
                  <a:lnTo>
                    <a:pt x="2312" y="399"/>
                  </a:lnTo>
                  <a:cubicBezTo>
                    <a:pt x="2309" y="373"/>
                    <a:pt x="2231" y="318"/>
                    <a:pt x="2275" y="274"/>
                  </a:cubicBezTo>
                  <a:cubicBezTo>
                    <a:pt x="2251" y="274"/>
                    <a:pt x="2239" y="298"/>
                    <a:pt x="2239" y="322"/>
                  </a:cubicBezTo>
                  <a:cubicBezTo>
                    <a:pt x="2239" y="298"/>
                    <a:pt x="2239" y="286"/>
                    <a:pt x="2239" y="262"/>
                  </a:cubicBezTo>
                  <a:cubicBezTo>
                    <a:pt x="2238" y="258"/>
                    <a:pt x="2235" y="256"/>
                    <a:pt x="2230" y="256"/>
                  </a:cubicBezTo>
                  <a:cubicBezTo>
                    <a:pt x="2205" y="256"/>
                    <a:pt x="2139" y="327"/>
                    <a:pt x="2141" y="334"/>
                  </a:cubicBezTo>
                  <a:lnTo>
                    <a:pt x="2141" y="334"/>
                  </a:lnTo>
                  <a:cubicBezTo>
                    <a:pt x="2134" y="334"/>
                    <a:pt x="2128" y="335"/>
                    <a:pt x="2121" y="335"/>
                  </a:cubicBezTo>
                  <a:cubicBezTo>
                    <a:pt x="1940" y="335"/>
                    <a:pt x="1659" y="208"/>
                    <a:pt x="1465" y="48"/>
                  </a:cubicBezTo>
                  <a:cubicBezTo>
                    <a:pt x="1430" y="72"/>
                    <a:pt x="1418" y="239"/>
                    <a:pt x="1453" y="310"/>
                  </a:cubicBezTo>
                  <a:cubicBezTo>
                    <a:pt x="1382" y="322"/>
                    <a:pt x="1227" y="453"/>
                    <a:pt x="1192" y="489"/>
                  </a:cubicBezTo>
                  <a:cubicBezTo>
                    <a:pt x="1203" y="500"/>
                    <a:pt x="1227" y="500"/>
                    <a:pt x="1239" y="512"/>
                  </a:cubicBezTo>
                  <a:cubicBezTo>
                    <a:pt x="1234" y="512"/>
                    <a:pt x="1214" y="508"/>
                    <a:pt x="1200" y="508"/>
                  </a:cubicBezTo>
                  <a:cubicBezTo>
                    <a:pt x="1181" y="508"/>
                    <a:pt x="1170" y="515"/>
                    <a:pt x="1203" y="548"/>
                  </a:cubicBezTo>
                  <a:cubicBezTo>
                    <a:pt x="1180" y="536"/>
                    <a:pt x="1156" y="524"/>
                    <a:pt x="1156" y="500"/>
                  </a:cubicBezTo>
                  <a:cubicBezTo>
                    <a:pt x="1156" y="500"/>
                    <a:pt x="1144" y="572"/>
                    <a:pt x="1156" y="572"/>
                  </a:cubicBezTo>
                  <a:cubicBezTo>
                    <a:pt x="1144" y="572"/>
                    <a:pt x="1144" y="560"/>
                    <a:pt x="1144" y="560"/>
                  </a:cubicBezTo>
                  <a:cubicBezTo>
                    <a:pt x="1144" y="570"/>
                    <a:pt x="1142" y="574"/>
                    <a:pt x="1139" y="574"/>
                  </a:cubicBezTo>
                  <a:cubicBezTo>
                    <a:pt x="1136" y="574"/>
                    <a:pt x="1132" y="567"/>
                    <a:pt x="1132" y="560"/>
                  </a:cubicBezTo>
                  <a:cubicBezTo>
                    <a:pt x="1126" y="554"/>
                    <a:pt x="1123" y="548"/>
                    <a:pt x="1119" y="548"/>
                  </a:cubicBezTo>
                  <a:cubicBezTo>
                    <a:pt x="1114" y="548"/>
                    <a:pt x="1108" y="554"/>
                    <a:pt x="1096" y="572"/>
                  </a:cubicBezTo>
                  <a:cubicBezTo>
                    <a:pt x="1108" y="596"/>
                    <a:pt x="1120" y="620"/>
                    <a:pt x="1144" y="643"/>
                  </a:cubicBezTo>
                  <a:cubicBezTo>
                    <a:pt x="1124" y="631"/>
                    <a:pt x="1107" y="626"/>
                    <a:pt x="1092" y="626"/>
                  </a:cubicBezTo>
                  <a:cubicBezTo>
                    <a:pt x="1008" y="626"/>
                    <a:pt x="982" y="781"/>
                    <a:pt x="988" y="797"/>
                  </a:cubicBezTo>
                  <a:lnTo>
                    <a:pt x="988" y="797"/>
                  </a:lnTo>
                  <a:cubicBezTo>
                    <a:pt x="953" y="762"/>
                    <a:pt x="917" y="739"/>
                    <a:pt x="870" y="739"/>
                  </a:cubicBezTo>
                  <a:cubicBezTo>
                    <a:pt x="870" y="762"/>
                    <a:pt x="870" y="798"/>
                    <a:pt x="882" y="822"/>
                  </a:cubicBezTo>
                  <a:cubicBezTo>
                    <a:pt x="877" y="823"/>
                    <a:pt x="872" y="823"/>
                    <a:pt x="866" y="823"/>
                  </a:cubicBezTo>
                  <a:cubicBezTo>
                    <a:pt x="840" y="823"/>
                    <a:pt x="808" y="813"/>
                    <a:pt x="782" y="813"/>
                  </a:cubicBezTo>
                  <a:cubicBezTo>
                    <a:pt x="751" y="813"/>
                    <a:pt x="727" y="828"/>
                    <a:pt x="727" y="893"/>
                  </a:cubicBezTo>
                  <a:cubicBezTo>
                    <a:pt x="703" y="881"/>
                    <a:pt x="691" y="870"/>
                    <a:pt x="668" y="846"/>
                  </a:cubicBezTo>
                  <a:cubicBezTo>
                    <a:pt x="621" y="930"/>
                    <a:pt x="530" y="992"/>
                    <a:pt x="430" y="992"/>
                  </a:cubicBezTo>
                  <a:cubicBezTo>
                    <a:pt x="403" y="992"/>
                    <a:pt x="375" y="987"/>
                    <a:pt x="346" y="977"/>
                  </a:cubicBezTo>
                  <a:cubicBezTo>
                    <a:pt x="358" y="965"/>
                    <a:pt x="382" y="953"/>
                    <a:pt x="394" y="929"/>
                  </a:cubicBezTo>
                  <a:cubicBezTo>
                    <a:pt x="346" y="881"/>
                    <a:pt x="215" y="703"/>
                    <a:pt x="299" y="560"/>
                  </a:cubicBezTo>
                  <a:cubicBezTo>
                    <a:pt x="292" y="557"/>
                    <a:pt x="285" y="555"/>
                    <a:pt x="278" y="555"/>
                  </a:cubicBezTo>
                  <a:cubicBezTo>
                    <a:pt x="261" y="555"/>
                    <a:pt x="244" y="563"/>
                    <a:pt x="227" y="572"/>
                  </a:cubicBezTo>
                  <a:cubicBezTo>
                    <a:pt x="227" y="549"/>
                    <a:pt x="280" y="464"/>
                    <a:pt x="207" y="464"/>
                  </a:cubicBezTo>
                  <a:cubicBezTo>
                    <a:pt x="202" y="464"/>
                    <a:pt x="197" y="464"/>
                    <a:pt x="191" y="465"/>
                  </a:cubicBezTo>
                  <a:cubicBezTo>
                    <a:pt x="1" y="512"/>
                    <a:pt x="72" y="620"/>
                    <a:pt x="49" y="691"/>
                  </a:cubicBezTo>
                  <a:cubicBezTo>
                    <a:pt x="49" y="701"/>
                    <a:pt x="49" y="848"/>
                    <a:pt x="49" y="858"/>
                  </a:cubicBezTo>
                  <a:cubicBezTo>
                    <a:pt x="65" y="847"/>
                    <a:pt x="73" y="841"/>
                    <a:pt x="76" y="841"/>
                  </a:cubicBezTo>
                  <a:lnTo>
                    <a:pt x="76" y="841"/>
                  </a:lnTo>
                  <a:cubicBezTo>
                    <a:pt x="79" y="841"/>
                    <a:pt x="74" y="850"/>
                    <a:pt x="60" y="870"/>
                  </a:cubicBezTo>
                  <a:cubicBezTo>
                    <a:pt x="72" y="858"/>
                    <a:pt x="96" y="846"/>
                    <a:pt x="108" y="834"/>
                  </a:cubicBezTo>
                  <a:lnTo>
                    <a:pt x="108" y="834"/>
                  </a:lnTo>
                  <a:cubicBezTo>
                    <a:pt x="96" y="881"/>
                    <a:pt x="84" y="929"/>
                    <a:pt x="60" y="965"/>
                  </a:cubicBezTo>
                  <a:cubicBezTo>
                    <a:pt x="72" y="977"/>
                    <a:pt x="120" y="977"/>
                    <a:pt x="120" y="989"/>
                  </a:cubicBezTo>
                  <a:cubicBezTo>
                    <a:pt x="106" y="1009"/>
                    <a:pt x="92" y="1022"/>
                    <a:pt x="81" y="1022"/>
                  </a:cubicBezTo>
                  <a:cubicBezTo>
                    <a:pt x="80" y="1022"/>
                    <a:pt x="79" y="1022"/>
                    <a:pt x="78" y="1022"/>
                  </a:cubicBezTo>
                  <a:lnTo>
                    <a:pt x="78" y="1022"/>
                  </a:lnTo>
                  <a:cubicBezTo>
                    <a:pt x="123" y="1098"/>
                    <a:pt x="237" y="1348"/>
                    <a:pt x="189" y="1348"/>
                  </a:cubicBezTo>
                  <a:cubicBezTo>
                    <a:pt x="186" y="1348"/>
                    <a:pt x="183" y="1347"/>
                    <a:pt x="180" y="1346"/>
                  </a:cubicBezTo>
                  <a:lnTo>
                    <a:pt x="180" y="1346"/>
                  </a:lnTo>
                  <a:cubicBezTo>
                    <a:pt x="251" y="1417"/>
                    <a:pt x="275" y="1358"/>
                    <a:pt x="310" y="1417"/>
                  </a:cubicBezTo>
                  <a:cubicBezTo>
                    <a:pt x="296" y="1411"/>
                    <a:pt x="285" y="1408"/>
                    <a:pt x="276" y="1408"/>
                  </a:cubicBezTo>
                  <a:cubicBezTo>
                    <a:pt x="220" y="1408"/>
                    <a:pt x="257" y="1517"/>
                    <a:pt x="241" y="1535"/>
                  </a:cubicBezTo>
                  <a:lnTo>
                    <a:pt x="241" y="1535"/>
                  </a:lnTo>
                  <a:cubicBezTo>
                    <a:pt x="252" y="1526"/>
                    <a:pt x="305" y="1486"/>
                    <a:pt x="332" y="1486"/>
                  </a:cubicBezTo>
                  <a:cubicBezTo>
                    <a:pt x="343" y="1486"/>
                    <a:pt x="349" y="1493"/>
                    <a:pt x="346" y="1512"/>
                  </a:cubicBezTo>
                  <a:cubicBezTo>
                    <a:pt x="346" y="1550"/>
                    <a:pt x="249" y="1656"/>
                    <a:pt x="268" y="1656"/>
                  </a:cubicBezTo>
                  <a:cubicBezTo>
                    <a:pt x="273" y="1656"/>
                    <a:pt x="286" y="1649"/>
                    <a:pt x="310" y="1632"/>
                  </a:cubicBezTo>
                  <a:cubicBezTo>
                    <a:pt x="346" y="1632"/>
                    <a:pt x="370" y="1655"/>
                    <a:pt x="382" y="1691"/>
                  </a:cubicBezTo>
                  <a:lnTo>
                    <a:pt x="346" y="1691"/>
                  </a:lnTo>
                  <a:cubicBezTo>
                    <a:pt x="346" y="1703"/>
                    <a:pt x="346" y="1703"/>
                    <a:pt x="346" y="1715"/>
                  </a:cubicBezTo>
                  <a:cubicBezTo>
                    <a:pt x="319" y="1706"/>
                    <a:pt x="298" y="1697"/>
                    <a:pt x="279" y="1682"/>
                  </a:cubicBezTo>
                  <a:lnTo>
                    <a:pt x="279" y="1682"/>
                  </a:lnTo>
                  <a:cubicBezTo>
                    <a:pt x="281" y="1689"/>
                    <a:pt x="272" y="1696"/>
                    <a:pt x="251" y="1703"/>
                  </a:cubicBezTo>
                  <a:cubicBezTo>
                    <a:pt x="260" y="1702"/>
                    <a:pt x="267" y="1701"/>
                    <a:pt x="273" y="1701"/>
                  </a:cubicBezTo>
                  <a:cubicBezTo>
                    <a:pt x="320" y="1701"/>
                    <a:pt x="269" y="1740"/>
                    <a:pt x="322" y="1751"/>
                  </a:cubicBezTo>
                  <a:cubicBezTo>
                    <a:pt x="287" y="1763"/>
                    <a:pt x="275" y="1763"/>
                    <a:pt x="310" y="1774"/>
                  </a:cubicBezTo>
                  <a:lnTo>
                    <a:pt x="275" y="1774"/>
                  </a:lnTo>
                  <a:cubicBezTo>
                    <a:pt x="275" y="1795"/>
                    <a:pt x="283" y="1815"/>
                    <a:pt x="279" y="1835"/>
                  </a:cubicBezTo>
                  <a:lnTo>
                    <a:pt x="279" y="1835"/>
                  </a:lnTo>
                  <a:cubicBezTo>
                    <a:pt x="289" y="1808"/>
                    <a:pt x="302" y="1798"/>
                    <a:pt x="334" y="1798"/>
                  </a:cubicBezTo>
                  <a:cubicBezTo>
                    <a:pt x="382" y="1834"/>
                    <a:pt x="251" y="1858"/>
                    <a:pt x="287" y="1905"/>
                  </a:cubicBezTo>
                  <a:cubicBezTo>
                    <a:pt x="287" y="1893"/>
                    <a:pt x="299" y="1882"/>
                    <a:pt x="310" y="1882"/>
                  </a:cubicBezTo>
                  <a:lnTo>
                    <a:pt x="310" y="1882"/>
                  </a:lnTo>
                  <a:cubicBezTo>
                    <a:pt x="299" y="1965"/>
                    <a:pt x="430" y="1941"/>
                    <a:pt x="418" y="2013"/>
                  </a:cubicBezTo>
                  <a:cubicBezTo>
                    <a:pt x="404" y="2019"/>
                    <a:pt x="397" y="2021"/>
                    <a:pt x="391" y="2021"/>
                  </a:cubicBezTo>
                  <a:cubicBezTo>
                    <a:pt x="382" y="2021"/>
                    <a:pt x="379" y="2016"/>
                    <a:pt x="368" y="2016"/>
                  </a:cubicBezTo>
                  <a:cubicBezTo>
                    <a:pt x="361" y="2016"/>
                    <a:pt x="351" y="2018"/>
                    <a:pt x="334" y="2024"/>
                  </a:cubicBezTo>
                  <a:cubicBezTo>
                    <a:pt x="322" y="2024"/>
                    <a:pt x="382" y="2072"/>
                    <a:pt x="418" y="2096"/>
                  </a:cubicBezTo>
                  <a:cubicBezTo>
                    <a:pt x="406" y="2096"/>
                    <a:pt x="406" y="2108"/>
                    <a:pt x="406" y="2120"/>
                  </a:cubicBezTo>
                  <a:cubicBezTo>
                    <a:pt x="348" y="2110"/>
                    <a:pt x="399" y="2093"/>
                    <a:pt x="383" y="2093"/>
                  </a:cubicBezTo>
                  <a:cubicBezTo>
                    <a:pt x="379" y="2093"/>
                    <a:pt x="372" y="2094"/>
                    <a:pt x="358" y="2096"/>
                  </a:cubicBezTo>
                  <a:cubicBezTo>
                    <a:pt x="346" y="2108"/>
                    <a:pt x="346" y="2132"/>
                    <a:pt x="358" y="2144"/>
                  </a:cubicBezTo>
                  <a:cubicBezTo>
                    <a:pt x="358" y="2134"/>
                    <a:pt x="363" y="2130"/>
                    <a:pt x="369" y="2130"/>
                  </a:cubicBezTo>
                  <a:cubicBezTo>
                    <a:pt x="387" y="2130"/>
                    <a:pt x="421" y="2155"/>
                    <a:pt x="430" y="2155"/>
                  </a:cubicBezTo>
                  <a:cubicBezTo>
                    <a:pt x="421" y="2164"/>
                    <a:pt x="412" y="2197"/>
                    <a:pt x="386" y="2197"/>
                  </a:cubicBezTo>
                  <a:cubicBezTo>
                    <a:pt x="376" y="2197"/>
                    <a:pt x="363" y="2192"/>
                    <a:pt x="346" y="2179"/>
                  </a:cubicBezTo>
                  <a:lnTo>
                    <a:pt x="346" y="2179"/>
                  </a:lnTo>
                  <a:cubicBezTo>
                    <a:pt x="370" y="2227"/>
                    <a:pt x="382" y="2274"/>
                    <a:pt x="394" y="2322"/>
                  </a:cubicBezTo>
                  <a:cubicBezTo>
                    <a:pt x="406" y="2358"/>
                    <a:pt x="406" y="2405"/>
                    <a:pt x="406" y="2453"/>
                  </a:cubicBezTo>
                  <a:cubicBezTo>
                    <a:pt x="430" y="2441"/>
                    <a:pt x="453" y="2441"/>
                    <a:pt x="489" y="2441"/>
                  </a:cubicBezTo>
                  <a:cubicBezTo>
                    <a:pt x="477" y="2465"/>
                    <a:pt x="465" y="2477"/>
                    <a:pt x="441" y="2477"/>
                  </a:cubicBezTo>
                  <a:cubicBezTo>
                    <a:pt x="477" y="2477"/>
                    <a:pt x="501" y="2501"/>
                    <a:pt x="489" y="2536"/>
                  </a:cubicBezTo>
                  <a:cubicBezTo>
                    <a:pt x="489" y="2536"/>
                    <a:pt x="457" y="2526"/>
                    <a:pt x="426" y="2526"/>
                  </a:cubicBezTo>
                  <a:cubicBezTo>
                    <a:pt x="410" y="2526"/>
                    <a:pt x="394" y="2528"/>
                    <a:pt x="382" y="2536"/>
                  </a:cubicBezTo>
                  <a:cubicBezTo>
                    <a:pt x="388" y="2536"/>
                    <a:pt x="393" y="2535"/>
                    <a:pt x="397" y="2535"/>
                  </a:cubicBezTo>
                  <a:cubicBezTo>
                    <a:pt x="462" y="2535"/>
                    <a:pt x="433" y="2600"/>
                    <a:pt x="486" y="2600"/>
                  </a:cubicBezTo>
                  <a:cubicBezTo>
                    <a:pt x="494" y="2600"/>
                    <a:pt x="502" y="2599"/>
                    <a:pt x="513" y="2596"/>
                  </a:cubicBezTo>
                  <a:lnTo>
                    <a:pt x="513" y="2596"/>
                  </a:lnTo>
                  <a:cubicBezTo>
                    <a:pt x="513" y="2608"/>
                    <a:pt x="501" y="2620"/>
                    <a:pt x="501" y="2620"/>
                  </a:cubicBezTo>
                  <a:cubicBezTo>
                    <a:pt x="501" y="2620"/>
                    <a:pt x="513" y="2632"/>
                    <a:pt x="525" y="2655"/>
                  </a:cubicBezTo>
                  <a:cubicBezTo>
                    <a:pt x="549" y="2691"/>
                    <a:pt x="584" y="2739"/>
                    <a:pt x="620" y="2751"/>
                  </a:cubicBezTo>
                  <a:cubicBezTo>
                    <a:pt x="599" y="2751"/>
                    <a:pt x="590" y="2755"/>
                    <a:pt x="594" y="2761"/>
                  </a:cubicBezTo>
                  <a:lnTo>
                    <a:pt x="594" y="2761"/>
                  </a:lnTo>
                  <a:cubicBezTo>
                    <a:pt x="589" y="2759"/>
                    <a:pt x="583" y="2758"/>
                    <a:pt x="578" y="2758"/>
                  </a:cubicBezTo>
                  <a:cubicBezTo>
                    <a:pt x="563" y="2758"/>
                    <a:pt x="550" y="2767"/>
                    <a:pt x="537" y="2786"/>
                  </a:cubicBezTo>
                  <a:cubicBezTo>
                    <a:pt x="561" y="2786"/>
                    <a:pt x="572" y="2810"/>
                    <a:pt x="561" y="2834"/>
                  </a:cubicBezTo>
                  <a:cubicBezTo>
                    <a:pt x="513" y="2834"/>
                    <a:pt x="525" y="2834"/>
                    <a:pt x="489" y="2894"/>
                  </a:cubicBezTo>
                  <a:cubicBezTo>
                    <a:pt x="513" y="2858"/>
                    <a:pt x="549" y="2834"/>
                    <a:pt x="584" y="2834"/>
                  </a:cubicBezTo>
                  <a:cubicBezTo>
                    <a:pt x="584" y="2834"/>
                    <a:pt x="561" y="2822"/>
                    <a:pt x="572" y="2810"/>
                  </a:cubicBezTo>
                  <a:cubicBezTo>
                    <a:pt x="620" y="2810"/>
                    <a:pt x="596" y="2822"/>
                    <a:pt x="584" y="2834"/>
                  </a:cubicBezTo>
                  <a:cubicBezTo>
                    <a:pt x="549" y="2917"/>
                    <a:pt x="632" y="2929"/>
                    <a:pt x="549" y="2977"/>
                  </a:cubicBezTo>
                  <a:cubicBezTo>
                    <a:pt x="549" y="2977"/>
                    <a:pt x="715" y="2977"/>
                    <a:pt x="632" y="3060"/>
                  </a:cubicBezTo>
                  <a:cubicBezTo>
                    <a:pt x="668" y="3072"/>
                    <a:pt x="787" y="3120"/>
                    <a:pt x="668" y="3167"/>
                  </a:cubicBezTo>
                  <a:cubicBezTo>
                    <a:pt x="751" y="3203"/>
                    <a:pt x="739" y="3179"/>
                    <a:pt x="739" y="3239"/>
                  </a:cubicBezTo>
                  <a:cubicBezTo>
                    <a:pt x="755" y="3223"/>
                    <a:pt x="777" y="3218"/>
                    <a:pt x="801" y="3218"/>
                  </a:cubicBezTo>
                  <a:cubicBezTo>
                    <a:pt x="849" y="3218"/>
                    <a:pt x="902" y="3239"/>
                    <a:pt x="918" y="3239"/>
                  </a:cubicBezTo>
                  <a:cubicBezTo>
                    <a:pt x="918" y="3239"/>
                    <a:pt x="834" y="3263"/>
                    <a:pt x="822" y="3263"/>
                  </a:cubicBezTo>
                  <a:cubicBezTo>
                    <a:pt x="849" y="3243"/>
                    <a:pt x="857" y="3234"/>
                    <a:pt x="843" y="3234"/>
                  </a:cubicBezTo>
                  <a:cubicBezTo>
                    <a:pt x="832" y="3234"/>
                    <a:pt x="806" y="3240"/>
                    <a:pt x="763" y="3251"/>
                  </a:cubicBezTo>
                  <a:cubicBezTo>
                    <a:pt x="787" y="3251"/>
                    <a:pt x="763" y="3275"/>
                    <a:pt x="727" y="3287"/>
                  </a:cubicBezTo>
                  <a:cubicBezTo>
                    <a:pt x="727" y="3287"/>
                    <a:pt x="882" y="3370"/>
                    <a:pt x="906" y="3406"/>
                  </a:cubicBezTo>
                  <a:cubicBezTo>
                    <a:pt x="763" y="3406"/>
                    <a:pt x="846" y="3406"/>
                    <a:pt x="739" y="3394"/>
                  </a:cubicBezTo>
                  <a:lnTo>
                    <a:pt x="739" y="3394"/>
                  </a:lnTo>
                  <a:cubicBezTo>
                    <a:pt x="787" y="3441"/>
                    <a:pt x="811" y="3394"/>
                    <a:pt x="763" y="3453"/>
                  </a:cubicBezTo>
                  <a:cubicBezTo>
                    <a:pt x="772" y="3450"/>
                    <a:pt x="781" y="3449"/>
                    <a:pt x="789" y="3449"/>
                  </a:cubicBezTo>
                  <a:cubicBezTo>
                    <a:pt x="815" y="3449"/>
                    <a:pt x="837" y="3462"/>
                    <a:pt x="846" y="3489"/>
                  </a:cubicBezTo>
                  <a:cubicBezTo>
                    <a:pt x="846" y="3489"/>
                    <a:pt x="804" y="3658"/>
                    <a:pt x="898" y="3658"/>
                  </a:cubicBezTo>
                  <a:cubicBezTo>
                    <a:pt x="904" y="3658"/>
                    <a:pt x="911" y="3657"/>
                    <a:pt x="918" y="3656"/>
                  </a:cubicBezTo>
                  <a:lnTo>
                    <a:pt x="918" y="3656"/>
                  </a:lnTo>
                  <a:cubicBezTo>
                    <a:pt x="894" y="3668"/>
                    <a:pt x="870" y="3668"/>
                    <a:pt x="834" y="3679"/>
                  </a:cubicBezTo>
                  <a:cubicBezTo>
                    <a:pt x="906" y="3679"/>
                    <a:pt x="989" y="3691"/>
                    <a:pt x="1061" y="3691"/>
                  </a:cubicBezTo>
                  <a:cubicBezTo>
                    <a:pt x="1120" y="3632"/>
                    <a:pt x="1108" y="3632"/>
                    <a:pt x="1061" y="3596"/>
                  </a:cubicBezTo>
                  <a:cubicBezTo>
                    <a:pt x="1014" y="3573"/>
                    <a:pt x="1092" y="3346"/>
                    <a:pt x="1030" y="3346"/>
                  </a:cubicBezTo>
                  <a:cubicBezTo>
                    <a:pt x="1028" y="3346"/>
                    <a:pt x="1027" y="3346"/>
                    <a:pt x="1025" y="3346"/>
                  </a:cubicBezTo>
                  <a:cubicBezTo>
                    <a:pt x="1049" y="3334"/>
                    <a:pt x="1108" y="3275"/>
                    <a:pt x="1025" y="3263"/>
                  </a:cubicBezTo>
                  <a:cubicBezTo>
                    <a:pt x="1042" y="3254"/>
                    <a:pt x="1053" y="3246"/>
                    <a:pt x="1066" y="3246"/>
                  </a:cubicBezTo>
                  <a:cubicBezTo>
                    <a:pt x="1071" y="3246"/>
                    <a:pt x="1077" y="3247"/>
                    <a:pt x="1084" y="3251"/>
                  </a:cubicBezTo>
                  <a:cubicBezTo>
                    <a:pt x="1072" y="3227"/>
                    <a:pt x="930" y="3203"/>
                    <a:pt x="930" y="3203"/>
                  </a:cubicBezTo>
                  <a:cubicBezTo>
                    <a:pt x="1037" y="3132"/>
                    <a:pt x="822" y="3060"/>
                    <a:pt x="894" y="2941"/>
                  </a:cubicBezTo>
                  <a:lnTo>
                    <a:pt x="894" y="2941"/>
                  </a:lnTo>
                  <a:cubicBezTo>
                    <a:pt x="877" y="2950"/>
                    <a:pt x="860" y="2958"/>
                    <a:pt x="848" y="2958"/>
                  </a:cubicBezTo>
                  <a:cubicBezTo>
                    <a:pt x="842" y="2958"/>
                    <a:pt x="838" y="2957"/>
                    <a:pt x="834" y="2953"/>
                  </a:cubicBezTo>
                  <a:cubicBezTo>
                    <a:pt x="858" y="2882"/>
                    <a:pt x="834" y="2906"/>
                    <a:pt x="834" y="2894"/>
                  </a:cubicBezTo>
                  <a:lnTo>
                    <a:pt x="834" y="2894"/>
                  </a:lnTo>
                  <a:cubicBezTo>
                    <a:pt x="836" y="2894"/>
                    <a:pt x="838" y="2894"/>
                    <a:pt x="839" y="2894"/>
                  </a:cubicBezTo>
                  <a:cubicBezTo>
                    <a:pt x="868" y="2894"/>
                    <a:pt x="882" y="2807"/>
                    <a:pt x="926" y="2807"/>
                  </a:cubicBezTo>
                  <a:cubicBezTo>
                    <a:pt x="931" y="2807"/>
                    <a:pt x="936" y="2808"/>
                    <a:pt x="942" y="2810"/>
                  </a:cubicBezTo>
                  <a:cubicBezTo>
                    <a:pt x="935" y="2796"/>
                    <a:pt x="928" y="2791"/>
                    <a:pt x="916" y="2791"/>
                  </a:cubicBezTo>
                  <a:cubicBezTo>
                    <a:pt x="907" y="2791"/>
                    <a:pt x="897" y="2793"/>
                    <a:pt x="882" y="2798"/>
                  </a:cubicBezTo>
                  <a:cubicBezTo>
                    <a:pt x="882" y="2798"/>
                    <a:pt x="811" y="2370"/>
                    <a:pt x="715" y="2358"/>
                  </a:cubicBezTo>
                  <a:cubicBezTo>
                    <a:pt x="739" y="2310"/>
                    <a:pt x="763" y="2298"/>
                    <a:pt x="680" y="2263"/>
                  </a:cubicBezTo>
                  <a:cubicBezTo>
                    <a:pt x="721" y="2191"/>
                    <a:pt x="673" y="1970"/>
                    <a:pt x="591" y="1970"/>
                  </a:cubicBezTo>
                  <a:cubicBezTo>
                    <a:pt x="578" y="1970"/>
                    <a:pt x="564" y="1975"/>
                    <a:pt x="549" y="1989"/>
                  </a:cubicBezTo>
                  <a:cubicBezTo>
                    <a:pt x="584" y="1905"/>
                    <a:pt x="596" y="1679"/>
                    <a:pt x="584" y="1643"/>
                  </a:cubicBezTo>
                  <a:lnTo>
                    <a:pt x="584" y="1643"/>
                  </a:lnTo>
                  <a:cubicBezTo>
                    <a:pt x="572" y="1643"/>
                    <a:pt x="549" y="1655"/>
                    <a:pt x="537" y="1667"/>
                  </a:cubicBezTo>
                  <a:cubicBezTo>
                    <a:pt x="537" y="1657"/>
                    <a:pt x="589" y="1603"/>
                    <a:pt x="551" y="1603"/>
                  </a:cubicBezTo>
                  <a:cubicBezTo>
                    <a:pt x="545" y="1603"/>
                    <a:pt x="537" y="1604"/>
                    <a:pt x="525" y="1608"/>
                  </a:cubicBezTo>
                  <a:cubicBezTo>
                    <a:pt x="539" y="1594"/>
                    <a:pt x="549" y="1588"/>
                    <a:pt x="559" y="1588"/>
                  </a:cubicBezTo>
                  <a:cubicBezTo>
                    <a:pt x="567" y="1588"/>
                    <a:pt x="574" y="1591"/>
                    <a:pt x="584" y="1596"/>
                  </a:cubicBezTo>
                  <a:cubicBezTo>
                    <a:pt x="584" y="1596"/>
                    <a:pt x="543" y="1554"/>
                    <a:pt x="529" y="1554"/>
                  </a:cubicBezTo>
                  <a:cubicBezTo>
                    <a:pt x="526" y="1554"/>
                    <a:pt x="525" y="1556"/>
                    <a:pt x="525" y="1560"/>
                  </a:cubicBezTo>
                  <a:cubicBezTo>
                    <a:pt x="525" y="1548"/>
                    <a:pt x="525" y="1548"/>
                    <a:pt x="537" y="1536"/>
                  </a:cubicBezTo>
                  <a:cubicBezTo>
                    <a:pt x="549" y="1524"/>
                    <a:pt x="561" y="1536"/>
                    <a:pt x="549" y="1489"/>
                  </a:cubicBezTo>
                  <a:cubicBezTo>
                    <a:pt x="518" y="1489"/>
                    <a:pt x="487" y="1489"/>
                    <a:pt x="472" y="1496"/>
                  </a:cubicBezTo>
                  <a:lnTo>
                    <a:pt x="472" y="1496"/>
                  </a:lnTo>
                  <a:cubicBezTo>
                    <a:pt x="588" y="1412"/>
                    <a:pt x="370" y="1274"/>
                    <a:pt x="370" y="1274"/>
                  </a:cubicBezTo>
                  <a:cubicBezTo>
                    <a:pt x="513" y="1251"/>
                    <a:pt x="501" y="1251"/>
                    <a:pt x="691" y="1215"/>
                  </a:cubicBezTo>
                  <a:cubicBezTo>
                    <a:pt x="668" y="1192"/>
                    <a:pt x="660" y="1179"/>
                    <a:pt x="670" y="1179"/>
                  </a:cubicBezTo>
                  <a:cubicBezTo>
                    <a:pt x="676" y="1179"/>
                    <a:pt x="687" y="1183"/>
                    <a:pt x="703" y="1191"/>
                  </a:cubicBezTo>
                  <a:cubicBezTo>
                    <a:pt x="680" y="1179"/>
                    <a:pt x="668" y="1167"/>
                    <a:pt x="644" y="1155"/>
                  </a:cubicBezTo>
                  <a:cubicBezTo>
                    <a:pt x="691" y="1155"/>
                    <a:pt x="739" y="1155"/>
                    <a:pt x="787" y="1167"/>
                  </a:cubicBezTo>
                  <a:cubicBezTo>
                    <a:pt x="799" y="1167"/>
                    <a:pt x="787" y="1120"/>
                    <a:pt x="787" y="1120"/>
                  </a:cubicBezTo>
                  <a:cubicBezTo>
                    <a:pt x="822" y="1120"/>
                    <a:pt x="838" y="1133"/>
                    <a:pt x="834" y="1145"/>
                  </a:cubicBezTo>
                  <a:lnTo>
                    <a:pt x="834" y="1145"/>
                  </a:lnTo>
                  <a:cubicBezTo>
                    <a:pt x="880" y="1101"/>
                    <a:pt x="1057" y="938"/>
                    <a:pt x="1107" y="938"/>
                  </a:cubicBezTo>
                  <a:cubicBezTo>
                    <a:pt x="1115" y="938"/>
                    <a:pt x="1120" y="942"/>
                    <a:pt x="1120" y="953"/>
                  </a:cubicBezTo>
                  <a:cubicBezTo>
                    <a:pt x="1144" y="870"/>
                    <a:pt x="1096" y="870"/>
                    <a:pt x="1132" y="810"/>
                  </a:cubicBezTo>
                  <a:lnTo>
                    <a:pt x="1132" y="810"/>
                  </a:lnTo>
                  <a:cubicBezTo>
                    <a:pt x="1132" y="851"/>
                    <a:pt x="1145" y="864"/>
                    <a:pt x="1163" y="864"/>
                  </a:cubicBezTo>
                  <a:cubicBezTo>
                    <a:pt x="1192" y="864"/>
                    <a:pt x="1236" y="831"/>
                    <a:pt x="1263" y="831"/>
                  </a:cubicBezTo>
                  <a:cubicBezTo>
                    <a:pt x="1266" y="831"/>
                    <a:pt x="1269" y="831"/>
                    <a:pt x="1271" y="832"/>
                  </a:cubicBezTo>
                  <a:lnTo>
                    <a:pt x="1271" y="832"/>
                  </a:lnTo>
                  <a:cubicBezTo>
                    <a:pt x="1249" y="821"/>
                    <a:pt x="1139" y="761"/>
                    <a:pt x="1203" y="750"/>
                  </a:cubicBezTo>
                  <a:lnTo>
                    <a:pt x="1203" y="750"/>
                  </a:lnTo>
                  <a:cubicBezTo>
                    <a:pt x="1192" y="756"/>
                    <a:pt x="1236" y="759"/>
                    <a:pt x="1281" y="759"/>
                  </a:cubicBezTo>
                  <a:cubicBezTo>
                    <a:pt x="1325" y="759"/>
                    <a:pt x="1370" y="756"/>
                    <a:pt x="1358" y="750"/>
                  </a:cubicBezTo>
                  <a:cubicBezTo>
                    <a:pt x="1344" y="723"/>
                    <a:pt x="1339" y="715"/>
                    <a:pt x="1337" y="715"/>
                  </a:cubicBezTo>
                  <a:cubicBezTo>
                    <a:pt x="1334" y="715"/>
                    <a:pt x="1336" y="728"/>
                    <a:pt x="1328" y="728"/>
                  </a:cubicBezTo>
                  <a:cubicBezTo>
                    <a:pt x="1327" y="728"/>
                    <a:pt x="1325" y="728"/>
                    <a:pt x="1323" y="727"/>
                  </a:cubicBezTo>
                  <a:cubicBezTo>
                    <a:pt x="1311" y="691"/>
                    <a:pt x="1311" y="655"/>
                    <a:pt x="1346" y="631"/>
                  </a:cubicBezTo>
                  <a:cubicBezTo>
                    <a:pt x="1346" y="643"/>
                    <a:pt x="1358" y="655"/>
                    <a:pt x="1358" y="667"/>
                  </a:cubicBezTo>
                  <a:cubicBezTo>
                    <a:pt x="1358" y="655"/>
                    <a:pt x="1370" y="655"/>
                    <a:pt x="1382" y="655"/>
                  </a:cubicBezTo>
                  <a:cubicBezTo>
                    <a:pt x="1394" y="691"/>
                    <a:pt x="1382" y="727"/>
                    <a:pt x="1370" y="750"/>
                  </a:cubicBezTo>
                  <a:cubicBezTo>
                    <a:pt x="1377" y="737"/>
                    <a:pt x="1384" y="731"/>
                    <a:pt x="1391" y="731"/>
                  </a:cubicBezTo>
                  <a:cubicBezTo>
                    <a:pt x="1396" y="731"/>
                    <a:pt x="1401" y="734"/>
                    <a:pt x="1406" y="739"/>
                  </a:cubicBezTo>
                  <a:cubicBezTo>
                    <a:pt x="1370" y="667"/>
                    <a:pt x="1442" y="715"/>
                    <a:pt x="1418" y="655"/>
                  </a:cubicBezTo>
                  <a:lnTo>
                    <a:pt x="1418" y="655"/>
                  </a:lnTo>
                  <a:cubicBezTo>
                    <a:pt x="1430" y="673"/>
                    <a:pt x="1439" y="682"/>
                    <a:pt x="1445" y="682"/>
                  </a:cubicBezTo>
                  <a:cubicBezTo>
                    <a:pt x="1451" y="682"/>
                    <a:pt x="1453" y="673"/>
                    <a:pt x="1453" y="655"/>
                  </a:cubicBezTo>
                  <a:cubicBezTo>
                    <a:pt x="1453" y="667"/>
                    <a:pt x="1465" y="679"/>
                    <a:pt x="1465" y="691"/>
                  </a:cubicBezTo>
                  <a:cubicBezTo>
                    <a:pt x="1489" y="667"/>
                    <a:pt x="1501" y="655"/>
                    <a:pt x="1525" y="643"/>
                  </a:cubicBezTo>
                  <a:lnTo>
                    <a:pt x="1525" y="643"/>
                  </a:lnTo>
                  <a:cubicBezTo>
                    <a:pt x="1515" y="648"/>
                    <a:pt x="1505" y="651"/>
                    <a:pt x="1495" y="651"/>
                  </a:cubicBezTo>
                  <a:cubicBezTo>
                    <a:pt x="1481" y="651"/>
                    <a:pt x="1467" y="645"/>
                    <a:pt x="1453" y="631"/>
                  </a:cubicBezTo>
                  <a:cubicBezTo>
                    <a:pt x="1458" y="606"/>
                    <a:pt x="1469" y="599"/>
                    <a:pt x="1484" y="599"/>
                  </a:cubicBezTo>
                  <a:cubicBezTo>
                    <a:pt x="1505" y="599"/>
                    <a:pt x="1532" y="613"/>
                    <a:pt x="1554" y="613"/>
                  </a:cubicBezTo>
                  <a:cubicBezTo>
                    <a:pt x="1561" y="613"/>
                    <a:pt x="1567" y="611"/>
                    <a:pt x="1573" y="608"/>
                  </a:cubicBezTo>
                  <a:cubicBezTo>
                    <a:pt x="1553" y="608"/>
                    <a:pt x="1508" y="566"/>
                    <a:pt x="1542" y="566"/>
                  </a:cubicBezTo>
                  <a:cubicBezTo>
                    <a:pt x="1549" y="566"/>
                    <a:pt x="1559" y="568"/>
                    <a:pt x="1573" y="572"/>
                  </a:cubicBezTo>
                  <a:cubicBezTo>
                    <a:pt x="1561" y="548"/>
                    <a:pt x="1537" y="501"/>
                    <a:pt x="1537" y="500"/>
                  </a:cubicBezTo>
                  <a:lnTo>
                    <a:pt x="1537" y="500"/>
                  </a:lnTo>
                  <a:cubicBezTo>
                    <a:pt x="1561" y="518"/>
                    <a:pt x="1571" y="525"/>
                    <a:pt x="1574" y="525"/>
                  </a:cubicBezTo>
                  <a:cubicBezTo>
                    <a:pt x="1582" y="525"/>
                    <a:pt x="1522" y="465"/>
                    <a:pt x="1549" y="465"/>
                  </a:cubicBezTo>
                  <a:lnTo>
                    <a:pt x="1549" y="465"/>
                  </a:lnTo>
                  <a:cubicBezTo>
                    <a:pt x="1608" y="512"/>
                    <a:pt x="1561" y="489"/>
                    <a:pt x="1596" y="536"/>
                  </a:cubicBezTo>
                  <a:cubicBezTo>
                    <a:pt x="1608" y="502"/>
                    <a:pt x="1597" y="479"/>
                    <a:pt x="1586" y="445"/>
                  </a:cubicBezTo>
                  <a:lnTo>
                    <a:pt x="1586" y="445"/>
                  </a:lnTo>
                  <a:cubicBezTo>
                    <a:pt x="1586" y="446"/>
                    <a:pt x="1587" y="446"/>
                    <a:pt x="1588" y="446"/>
                  </a:cubicBezTo>
                  <a:cubicBezTo>
                    <a:pt x="1590" y="446"/>
                    <a:pt x="1592" y="445"/>
                    <a:pt x="1596" y="441"/>
                  </a:cubicBezTo>
                  <a:cubicBezTo>
                    <a:pt x="1596" y="465"/>
                    <a:pt x="1620" y="512"/>
                    <a:pt x="1620" y="524"/>
                  </a:cubicBezTo>
                  <a:cubicBezTo>
                    <a:pt x="1620" y="507"/>
                    <a:pt x="1620" y="496"/>
                    <a:pt x="1620" y="481"/>
                  </a:cubicBezTo>
                  <a:cubicBezTo>
                    <a:pt x="1620" y="481"/>
                    <a:pt x="1620" y="472"/>
                    <a:pt x="1620" y="453"/>
                  </a:cubicBezTo>
                  <a:cubicBezTo>
                    <a:pt x="1636" y="526"/>
                    <a:pt x="1642" y="549"/>
                    <a:pt x="1647" y="549"/>
                  </a:cubicBezTo>
                  <a:cubicBezTo>
                    <a:pt x="1649" y="549"/>
                    <a:pt x="1652" y="544"/>
                    <a:pt x="1656" y="536"/>
                  </a:cubicBezTo>
                  <a:cubicBezTo>
                    <a:pt x="1656" y="548"/>
                    <a:pt x="1656" y="548"/>
                    <a:pt x="1656" y="560"/>
                  </a:cubicBezTo>
                  <a:cubicBezTo>
                    <a:pt x="1656" y="548"/>
                    <a:pt x="1668" y="524"/>
                    <a:pt x="1668" y="512"/>
                  </a:cubicBezTo>
                  <a:cubicBezTo>
                    <a:pt x="1692" y="536"/>
                    <a:pt x="1715" y="584"/>
                    <a:pt x="1727" y="584"/>
                  </a:cubicBezTo>
                  <a:cubicBezTo>
                    <a:pt x="1727" y="560"/>
                    <a:pt x="1751" y="536"/>
                    <a:pt x="1763" y="512"/>
                  </a:cubicBezTo>
                  <a:cubicBezTo>
                    <a:pt x="1787" y="536"/>
                    <a:pt x="1787" y="548"/>
                    <a:pt x="1775" y="572"/>
                  </a:cubicBezTo>
                  <a:cubicBezTo>
                    <a:pt x="1788" y="552"/>
                    <a:pt x="1801" y="543"/>
                    <a:pt x="1816" y="543"/>
                  </a:cubicBezTo>
                  <a:cubicBezTo>
                    <a:pt x="1829" y="543"/>
                    <a:pt x="1842" y="549"/>
                    <a:pt x="1858" y="560"/>
                  </a:cubicBezTo>
                  <a:cubicBezTo>
                    <a:pt x="1846" y="560"/>
                    <a:pt x="1787" y="620"/>
                    <a:pt x="1799" y="655"/>
                  </a:cubicBezTo>
                  <a:cubicBezTo>
                    <a:pt x="1808" y="623"/>
                    <a:pt x="1823" y="617"/>
                    <a:pt x="1840" y="617"/>
                  </a:cubicBezTo>
                  <a:cubicBezTo>
                    <a:pt x="1848" y="617"/>
                    <a:pt x="1856" y="618"/>
                    <a:pt x="1864" y="618"/>
                  </a:cubicBezTo>
                  <a:cubicBezTo>
                    <a:pt x="1883" y="618"/>
                    <a:pt x="1903" y="612"/>
                    <a:pt x="1918" y="572"/>
                  </a:cubicBezTo>
                  <a:cubicBezTo>
                    <a:pt x="1918" y="584"/>
                    <a:pt x="1930" y="584"/>
                    <a:pt x="1930" y="596"/>
                  </a:cubicBezTo>
                  <a:cubicBezTo>
                    <a:pt x="1954" y="584"/>
                    <a:pt x="2061" y="584"/>
                    <a:pt x="2096" y="548"/>
                  </a:cubicBezTo>
                  <a:lnTo>
                    <a:pt x="2096" y="548"/>
                  </a:lnTo>
                  <a:cubicBezTo>
                    <a:pt x="2090" y="568"/>
                    <a:pt x="2087" y="577"/>
                    <a:pt x="2092" y="577"/>
                  </a:cubicBezTo>
                  <a:cubicBezTo>
                    <a:pt x="2093" y="577"/>
                    <a:pt x="2094" y="576"/>
                    <a:pt x="2096" y="575"/>
                  </a:cubicBezTo>
                  <a:lnTo>
                    <a:pt x="2096" y="575"/>
                  </a:lnTo>
                  <a:cubicBezTo>
                    <a:pt x="2081" y="592"/>
                    <a:pt x="2079" y="618"/>
                    <a:pt x="2096" y="643"/>
                  </a:cubicBezTo>
                  <a:cubicBezTo>
                    <a:pt x="2102" y="631"/>
                    <a:pt x="2108" y="625"/>
                    <a:pt x="2116" y="625"/>
                  </a:cubicBezTo>
                  <a:cubicBezTo>
                    <a:pt x="2123" y="625"/>
                    <a:pt x="2132" y="631"/>
                    <a:pt x="2144" y="643"/>
                  </a:cubicBezTo>
                  <a:cubicBezTo>
                    <a:pt x="2133" y="677"/>
                    <a:pt x="2132" y="668"/>
                    <a:pt x="2162" y="717"/>
                  </a:cubicBezTo>
                  <a:lnTo>
                    <a:pt x="2162" y="717"/>
                  </a:lnTo>
                  <a:cubicBezTo>
                    <a:pt x="2145" y="686"/>
                    <a:pt x="2145" y="653"/>
                    <a:pt x="2155" y="612"/>
                  </a:cubicBezTo>
                  <a:lnTo>
                    <a:pt x="2155" y="612"/>
                  </a:lnTo>
                  <a:cubicBezTo>
                    <a:pt x="2152" y="619"/>
                    <a:pt x="2143" y="624"/>
                    <a:pt x="2137" y="624"/>
                  </a:cubicBezTo>
                  <a:cubicBezTo>
                    <a:pt x="2134" y="624"/>
                    <a:pt x="2132" y="623"/>
                    <a:pt x="2132" y="620"/>
                  </a:cubicBezTo>
                  <a:cubicBezTo>
                    <a:pt x="2138" y="598"/>
                    <a:pt x="2140" y="591"/>
                    <a:pt x="2143" y="591"/>
                  </a:cubicBezTo>
                  <a:cubicBezTo>
                    <a:pt x="2146" y="591"/>
                    <a:pt x="2149" y="601"/>
                    <a:pt x="2156" y="608"/>
                  </a:cubicBezTo>
                  <a:cubicBezTo>
                    <a:pt x="2156" y="608"/>
                    <a:pt x="2156" y="608"/>
                    <a:pt x="2156" y="608"/>
                  </a:cubicBezTo>
                  <a:lnTo>
                    <a:pt x="2156" y="608"/>
                  </a:lnTo>
                  <a:cubicBezTo>
                    <a:pt x="2215" y="691"/>
                    <a:pt x="2263" y="608"/>
                    <a:pt x="2275" y="703"/>
                  </a:cubicBezTo>
                  <a:cubicBezTo>
                    <a:pt x="2275" y="703"/>
                    <a:pt x="2308" y="617"/>
                    <a:pt x="2344" y="617"/>
                  </a:cubicBezTo>
                  <a:cubicBezTo>
                    <a:pt x="2357" y="617"/>
                    <a:pt x="2370" y="628"/>
                    <a:pt x="2382" y="655"/>
                  </a:cubicBezTo>
                  <a:cubicBezTo>
                    <a:pt x="2397" y="632"/>
                    <a:pt x="2437" y="585"/>
                    <a:pt x="2467" y="585"/>
                  </a:cubicBezTo>
                  <a:cubicBezTo>
                    <a:pt x="2483" y="585"/>
                    <a:pt x="2497" y="600"/>
                    <a:pt x="2501" y="643"/>
                  </a:cubicBezTo>
                  <a:cubicBezTo>
                    <a:pt x="2542" y="602"/>
                    <a:pt x="2544" y="589"/>
                    <a:pt x="2560" y="589"/>
                  </a:cubicBezTo>
                  <a:cubicBezTo>
                    <a:pt x="2568" y="589"/>
                    <a:pt x="2578" y="592"/>
                    <a:pt x="2596" y="596"/>
                  </a:cubicBezTo>
                  <a:cubicBezTo>
                    <a:pt x="2561" y="548"/>
                    <a:pt x="2620" y="453"/>
                    <a:pt x="2620" y="417"/>
                  </a:cubicBezTo>
                  <a:cubicBezTo>
                    <a:pt x="2632" y="429"/>
                    <a:pt x="2632" y="512"/>
                    <a:pt x="2632" y="524"/>
                  </a:cubicBezTo>
                  <a:cubicBezTo>
                    <a:pt x="2623" y="502"/>
                    <a:pt x="2616" y="492"/>
                    <a:pt x="2611" y="492"/>
                  </a:cubicBezTo>
                  <a:cubicBezTo>
                    <a:pt x="2603" y="492"/>
                    <a:pt x="2601" y="523"/>
                    <a:pt x="2608" y="584"/>
                  </a:cubicBezTo>
                  <a:cubicBezTo>
                    <a:pt x="2612" y="573"/>
                    <a:pt x="2614" y="569"/>
                    <a:pt x="2617" y="569"/>
                  </a:cubicBezTo>
                  <a:cubicBezTo>
                    <a:pt x="2622" y="569"/>
                    <a:pt x="2627" y="593"/>
                    <a:pt x="2643" y="618"/>
                  </a:cubicBezTo>
                  <a:lnTo>
                    <a:pt x="2643" y="618"/>
                  </a:lnTo>
                  <a:cubicBezTo>
                    <a:pt x="2645" y="604"/>
                    <a:pt x="2741" y="487"/>
                    <a:pt x="2775" y="465"/>
                  </a:cubicBezTo>
                  <a:lnTo>
                    <a:pt x="2775" y="465"/>
                  </a:lnTo>
                  <a:cubicBezTo>
                    <a:pt x="2775" y="489"/>
                    <a:pt x="2811" y="572"/>
                    <a:pt x="2763" y="584"/>
                  </a:cubicBezTo>
                  <a:cubicBezTo>
                    <a:pt x="2775" y="584"/>
                    <a:pt x="2787" y="584"/>
                    <a:pt x="2823" y="608"/>
                  </a:cubicBezTo>
                  <a:cubicBezTo>
                    <a:pt x="2811" y="572"/>
                    <a:pt x="2823" y="536"/>
                    <a:pt x="2858" y="524"/>
                  </a:cubicBezTo>
                  <a:cubicBezTo>
                    <a:pt x="2858" y="523"/>
                    <a:pt x="2860" y="523"/>
                    <a:pt x="2862" y="523"/>
                  </a:cubicBezTo>
                  <a:cubicBezTo>
                    <a:pt x="2872" y="523"/>
                    <a:pt x="2903" y="532"/>
                    <a:pt x="2934" y="532"/>
                  </a:cubicBezTo>
                  <a:cubicBezTo>
                    <a:pt x="2977" y="532"/>
                    <a:pt x="3019" y="516"/>
                    <a:pt x="3013" y="441"/>
                  </a:cubicBezTo>
                  <a:lnTo>
                    <a:pt x="3013" y="441"/>
                  </a:lnTo>
                  <a:cubicBezTo>
                    <a:pt x="3025" y="477"/>
                    <a:pt x="3025" y="500"/>
                    <a:pt x="3037" y="536"/>
                  </a:cubicBezTo>
                  <a:cubicBezTo>
                    <a:pt x="3037" y="453"/>
                    <a:pt x="3049" y="381"/>
                    <a:pt x="3049" y="298"/>
                  </a:cubicBezTo>
                  <a:cubicBezTo>
                    <a:pt x="3061" y="369"/>
                    <a:pt x="3061" y="441"/>
                    <a:pt x="3061" y="524"/>
                  </a:cubicBezTo>
                  <a:cubicBezTo>
                    <a:pt x="3064" y="526"/>
                    <a:pt x="3067" y="527"/>
                    <a:pt x="3069" y="527"/>
                  </a:cubicBezTo>
                  <a:cubicBezTo>
                    <a:pt x="3092" y="527"/>
                    <a:pt x="3073" y="429"/>
                    <a:pt x="3073" y="429"/>
                  </a:cubicBezTo>
                  <a:lnTo>
                    <a:pt x="3073" y="429"/>
                  </a:lnTo>
                  <a:cubicBezTo>
                    <a:pt x="3085" y="453"/>
                    <a:pt x="3097" y="477"/>
                    <a:pt x="3108" y="500"/>
                  </a:cubicBezTo>
                  <a:cubicBezTo>
                    <a:pt x="3108" y="500"/>
                    <a:pt x="3108" y="489"/>
                    <a:pt x="3108" y="489"/>
                  </a:cubicBezTo>
                  <a:cubicBezTo>
                    <a:pt x="3132" y="465"/>
                    <a:pt x="3227" y="286"/>
                    <a:pt x="3228" y="286"/>
                  </a:cubicBezTo>
                  <a:lnTo>
                    <a:pt x="3228" y="286"/>
                  </a:lnTo>
                  <a:cubicBezTo>
                    <a:pt x="3227" y="286"/>
                    <a:pt x="3180" y="441"/>
                    <a:pt x="3180" y="453"/>
                  </a:cubicBezTo>
                  <a:cubicBezTo>
                    <a:pt x="3191" y="419"/>
                    <a:pt x="3266" y="237"/>
                    <a:pt x="3325" y="237"/>
                  </a:cubicBezTo>
                  <a:cubicBezTo>
                    <a:pt x="3328" y="237"/>
                    <a:pt x="3331" y="237"/>
                    <a:pt x="3335" y="239"/>
                  </a:cubicBezTo>
                  <a:cubicBezTo>
                    <a:pt x="3317" y="265"/>
                    <a:pt x="3312" y="279"/>
                    <a:pt x="3331" y="279"/>
                  </a:cubicBezTo>
                  <a:cubicBezTo>
                    <a:pt x="3338" y="279"/>
                    <a:pt x="3347" y="277"/>
                    <a:pt x="3358" y="274"/>
                  </a:cubicBezTo>
                  <a:lnTo>
                    <a:pt x="3358" y="274"/>
                  </a:lnTo>
                  <a:cubicBezTo>
                    <a:pt x="3272" y="326"/>
                    <a:pt x="3210" y="404"/>
                    <a:pt x="3174" y="488"/>
                  </a:cubicBezTo>
                  <a:lnTo>
                    <a:pt x="3174" y="488"/>
                  </a:lnTo>
                  <a:cubicBezTo>
                    <a:pt x="3192" y="458"/>
                    <a:pt x="3222" y="441"/>
                    <a:pt x="3263" y="441"/>
                  </a:cubicBezTo>
                  <a:cubicBezTo>
                    <a:pt x="3228" y="500"/>
                    <a:pt x="3204" y="584"/>
                    <a:pt x="3192" y="596"/>
                  </a:cubicBezTo>
                  <a:cubicBezTo>
                    <a:pt x="3251" y="536"/>
                    <a:pt x="3335" y="453"/>
                    <a:pt x="3418" y="429"/>
                  </a:cubicBezTo>
                  <a:lnTo>
                    <a:pt x="3418" y="429"/>
                  </a:lnTo>
                  <a:cubicBezTo>
                    <a:pt x="3406" y="548"/>
                    <a:pt x="3311" y="524"/>
                    <a:pt x="3239" y="584"/>
                  </a:cubicBezTo>
                  <a:cubicBezTo>
                    <a:pt x="3204" y="608"/>
                    <a:pt x="3406" y="596"/>
                    <a:pt x="3442" y="620"/>
                  </a:cubicBezTo>
                  <a:cubicBezTo>
                    <a:pt x="3418" y="631"/>
                    <a:pt x="3406" y="774"/>
                    <a:pt x="3394" y="798"/>
                  </a:cubicBezTo>
                  <a:cubicBezTo>
                    <a:pt x="3392" y="800"/>
                    <a:pt x="3396" y="801"/>
                    <a:pt x="3404" y="801"/>
                  </a:cubicBezTo>
                  <a:cubicBezTo>
                    <a:pt x="3437" y="801"/>
                    <a:pt x="3537" y="782"/>
                    <a:pt x="3430" y="762"/>
                  </a:cubicBezTo>
                  <a:cubicBezTo>
                    <a:pt x="3464" y="740"/>
                    <a:pt x="3504" y="729"/>
                    <a:pt x="3541" y="729"/>
                  </a:cubicBezTo>
                  <a:cubicBezTo>
                    <a:pt x="3620" y="729"/>
                    <a:pt x="3678" y="780"/>
                    <a:pt x="3597" y="870"/>
                  </a:cubicBezTo>
                  <a:cubicBezTo>
                    <a:pt x="3590" y="857"/>
                    <a:pt x="3587" y="847"/>
                    <a:pt x="3586" y="838"/>
                  </a:cubicBezTo>
                  <a:lnTo>
                    <a:pt x="3586" y="838"/>
                  </a:lnTo>
                  <a:cubicBezTo>
                    <a:pt x="3585" y="838"/>
                    <a:pt x="3584" y="839"/>
                    <a:pt x="3583" y="839"/>
                  </a:cubicBezTo>
                  <a:cubicBezTo>
                    <a:pt x="3576" y="839"/>
                    <a:pt x="3565" y="833"/>
                    <a:pt x="3549" y="822"/>
                  </a:cubicBezTo>
                  <a:lnTo>
                    <a:pt x="3549" y="822"/>
                  </a:lnTo>
                  <a:cubicBezTo>
                    <a:pt x="3573" y="870"/>
                    <a:pt x="3585" y="905"/>
                    <a:pt x="3620" y="953"/>
                  </a:cubicBezTo>
                  <a:cubicBezTo>
                    <a:pt x="3620" y="953"/>
                    <a:pt x="3698" y="882"/>
                    <a:pt x="3739" y="882"/>
                  </a:cubicBezTo>
                  <a:cubicBezTo>
                    <a:pt x="3751" y="882"/>
                    <a:pt x="3761" y="889"/>
                    <a:pt x="3763" y="905"/>
                  </a:cubicBezTo>
                  <a:cubicBezTo>
                    <a:pt x="3763" y="917"/>
                    <a:pt x="3763" y="917"/>
                    <a:pt x="3763" y="917"/>
                  </a:cubicBezTo>
                  <a:cubicBezTo>
                    <a:pt x="3771" y="921"/>
                    <a:pt x="3780" y="923"/>
                    <a:pt x="3791" y="923"/>
                  </a:cubicBezTo>
                  <a:cubicBezTo>
                    <a:pt x="3815" y="923"/>
                    <a:pt x="3846" y="911"/>
                    <a:pt x="3870" y="870"/>
                  </a:cubicBezTo>
                  <a:lnTo>
                    <a:pt x="3870" y="870"/>
                  </a:lnTo>
                  <a:cubicBezTo>
                    <a:pt x="3847" y="881"/>
                    <a:pt x="3823" y="881"/>
                    <a:pt x="3799" y="893"/>
                  </a:cubicBezTo>
                  <a:cubicBezTo>
                    <a:pt x="3811" y="870"/>
                    <a:pt x="3823" y="846"/>
                    <a:pt x="3823" y="810"/>
                  </a:cubicBezTo>
                  <a:lnTo>
                    <a:pt x="3823" y="810"/>
                  </a:lnTo>
                  <a:cubicBezTo>
                    <a:pt x="3799" y="834"/>
                    <a:pt x="3739" y="846"/>
                    <a:pt x="3704" y="846"/>
                  </a:cubicBezTo>
                  <a:cubicBezTo>
                    <a:pt x="3725" y="832"/>
                    <a:pt x="3733" y="826"/>
                    <a:pt x="3730" y="826"/>
                  </a:cubicBezTo>
                  <a:lnTo>
                    <a:pt x="3730" y="826"/>
                  </a:lnTo>
                  <a:cubicBezTo>
                    <a:pt x="3727" y="826"/>
                    <a:pt x="3719" y="829"/>
                    <a:pt x="3704" y="834"/>
                  </a:cubicBezTo>
                  <a:cubicBezTo>
                    <a:pt x="3716" y="822"/>
                    <a:pt x="3716" y="798"/>
                    <a:pt x="3716" y="762"/>
                  </a:cubicBezTo>
                  <a:cubicBezTo>
                    <a:pt x="3692" y="608"/>
                    <a:pt x="3430" y="310"/>
                    <a:pt x="3394" y="239"/>
                  </a:cubicBezTo>
                  <a:cubicBezTo>
                    <a:pt x="3394" y="239"/>
                    <a:pt x="3394" y="239"/>
                    <a:pt x="3393" y="239"/>
                  </a:cubicBezTo>
                  <a:cubicBezTo>
                    <a:pt x="3381" y="239"/>
                    <a:pt x="3357" y="47"/>
                    <a:pt x="3323" y="0"/>
                  </a:cubicBezTo>
                  <a:close/>
                  <a:moveTo>
                    <a:pt x="894" y="3903"/>
                  </a:moveTo>
                  <a:cubicBezTo>
                    <a:pt x="893" y="3904"/>
                    <a:pt x="893" y="3905"/>
                    <a:pt x="894" y="3906"/>
                  </a:cubicBezTo>
                  <a:cubicBezTo>
                    <a:pt x="894" y="3905"/>
                    <a:pt x="894" y="3904"/>
                    <a:pt x="894" y="3903"/>
                  </a:cubicBezTo>
                  <a:close/>
                  <a:moveTo>
                    <a:pt x="975" y="4220"/>
                  </a:moveTo>
                  <a:lnTo>
                    <a:pt x="975" y="4220"/>
                  </a:lnTo>
                  <a:cubicBezTo>
                    <a:pt x="971" y="4222"/>
                    <a:pt x="968" y="4225"/>
                    <a:pt x="965" y="4227"/>
                  </a:cubicBezTo>
                  <a:cubicBezTo>
                    <a:pt x="969" y="4226"/>
                    <a:pt x="972" y="4223"/>
                    <a:pt x="975" y="4220"/>
                  </a:cubicBezTo>
                  <a:close/>
                  <a:moveTo>
                    <a:pt x="1275" y="4584"/>
                  </a:moveTo>
                  <a:lnTo>
                    <a:pt x="1275" y="4584"/>
                  </a:lnTo>
                  <a:cubicBezTo>
                    <a:pt x="1275" y="4591"/>
                    <a:pt x="1274" y="4598"/>
                    <a:pt x="1273" y="4605"/>
                  </a:cubicBezTo>
                  <a:lnTo>
                    <a:pt x="1273" y="4605"/>
                  </a:lnTo>
                  <a:cubicBezTo>
                    <a:pt x="1274" y="4600"/>
                    <a:pt x="1275" y="4593"/>
                    <a:pt x="1275" y="4584"/>
                  </a:cubicBezTo>
                  <a:close/>
                  <a:moveTo>
                    <a:pt x="1061" y="3691"/>
                  </a:moveTo>
                  <a:cubicBezTo>
                    <a:pt x="1049" y="3691"/>
                    <a:pt x="787" y="3727"/>
                    <a:pt x="870" y="3775"/>
                  </a:cubicBezTo>
                  <a:cubicBezTo>
                    <a:pt x="882" y="3751"/>
                    <a:pt x="918" y="3739"/>
                    <a:pt x="942" y="3739"/>
                  </a:cubicBezTo>
                  <a:cubicBezTo>
                    <a:pt x="918" y="3763"/>
                    <a:pt x="894" y="3787"/>
                    <a:pt x="870" y="3810"/>
                  </a:cubicBezTo>
                  <a:cubicBezTo>
                    <a:pt x="891" y="3796"/>
                    <a:pt x="908" y="3791"/>
                    <a:pt x="925" y="3791"/>
                  </a:cubicBezTo>
                  <a:cubicBezTo>
                    <a:pt x="938" y="3791"/>
                    <a:pt x="951" y="3794"/>
                    <a:pt x="965" y="3798"/>
                  </a:cubicBezTo>
                  <a:cubicBezTo>
                    <a:pt x="942" y="3810"/>
                    <a:pt x="906" y="3810"/>
                    <a:pt x="882" y="3822"/>
                  </a:cubicBezTo>
                  <a:cubicBezTo>
                    <a:pt x="906" y="3822"/>
                    <a:pt x="942" y="3834"/>
                    <a:pt x="965" y="3834"/>
                  </a:cubicBezTo>
                  <a:cubicBezTo>
                    <a:pt x="942" y="3834"/>
                    <a:pt x="906" y="3846"/>
                    <a:pt x="882" y="3870"/>
                  </a:cubicBezTo>
                  <a:cubicBezTo>
                    <a:pt x="893" y="3870"/>
                    <a:pt x="894" y="3891"/>
                    <a:pt x="894" y="3903"/>
                  </a:cubicBezTo>
                  <a:lnTo>
                    <a:pt x="894" y="3903"/>
                  </a:lnTo>
                  <a:cubicBezTo>
                    <a:pt x="896" y="3902"/>
                    <a:pt x="902" y="3901"/>
                    <a:pt x="911" y="3901"/>
                  </a:cubicBezTo>
                  <a:cubicBezTo>
                    <a:pt x="950" y="3901"/>
                    <a:pt x="1037" y="3915"/>
                    <a:pt x="1037" y="3941"/>
                  </a:cubicBezTo>
                  <a:cubicBezTo>
                    <a:pt x="1001" y="3941"/>
                    <a:pt x="965" y="3953"/>
                    <a:pt x="930" y="3977"/>
                  </a:cubicBezTo>
                  <a:cubicBezTo>
                    <a:pt x="964" y="3972"/>
                    <a:pt x="999" y="3969"/>
                    <a:pt x="1033" y="3969"/>
                  </a:cubicBezTo>
                  <a:cubicBezTo>
                    <a:pt x="1082" y="3969"/>
                    <a:pt x="1131" y="3975"/>
                    <a:pt x="1180" y="3989"/>
                  </a:cubicBezTo>
                  <a:cubicBezTo>
                    <a:pt x="1144" y="4001"/>
                    <a:pt x="1156" y="4013"/>
                    <a:pt x="1192" y="4025"/>
                  </a:cubicBezTo>
                  <a:cubicBezTo>
                    <a:pt x="1168" y="4025"/>
                    <a:pt x="1033" y="4019"/>
                    <a:pt x="945" y="4019"/>
                  </a:cubicBezTo>
                  <a:cubicBezTo>
                    <a:pt x="902" y="4019"/>
                    <a:pt x="870" y="4021"/>
                    <a:pt x="870" y="4025"/>
                  </a:cubicBezTo>
                  <a:cubicBezTo>
                    <a:pt x="870" y="4037"/>
                    <a:pt x="870" y="4060"/>
                    <a:pt x="870" y="4084"/>
                  </a:cubicBezTo>
                  <a:cubicBezTo>
                    <a:pt x="906" y="4084"/>
                    <a:pt x="942" y="4084"/>
                    <a:pt x="965" y="4096"/>
                  </a:cubicBezTo>
                  <a:cubicBezTo>
                    <a:pt x="953" y="4084"/>
                    <a:pt x="930" y="4060"/>
                    <a:pt x="906" y="4049"/>
                  </a:cubicBezTo>
                  <a:cubicBezTo>
                    <a:pt x="922" y="4042"/>
                    <a:pt x="938" y="4039"/>
                    <a:pt x="953" y="4039"/>
                  </a:cubicBezTo>
                  <a:cubicBezTo>
                    <a:pt x="991" y="4039"/>
                    <a:pt x="1023" y="4058"/>
                    <a:pt x="1049" y="4084"/>
                  </a:cubicBezTo>
                  <a:cubicBezTo>
                    <a:pt x="1013" y="4096"/>
                    <a:pt x="989" y="4108"/>
                    <a:pt x="953" y="4108"/>
                  </a:cubicBezTo>
                  <a:cubicBezTo>
                    <a:pt x="964" y="4108"/>
                    <a:pt x="994" y="4193"/>
                    <a:pt x="975" y="4220"/>
                  </a:cubicBezTo>
                  <a:lnTo>
                    <a:pt x="975" y="4220"/>
                  </a:lnTo>
                  <a:cubicBezTo>
                    <a:pt x="1036" y="4176"/>
                    <a:pt x="1136" y="4144"/>
                    <a:pt x="1215" y="4144"/>
                  </a:cubicBezTo>
                  <a:cubicBezTo>
                    <a:pt x="1156" y="4239"/>
                    <a:pt x="1096" y="4191"/>
                    <a:pt x="1013" y="4251"/>
                  </a:cubicBezTo>
                  <a:cubicBezTo>
                    <a:pt x="977" y="4263"/>
                    <a:pt x="1168" y="4310"/>
                    <a:pt x="1203" y="4334"/>
                  </a:cubicBezTo>
                  <a:cubicBezTo>
                    <a:pt x="1168" y="4334"/>
                    <a:pt x="1120" y="4477"/>
                    <a:pt x="1096" y="4501"/>
                  </a:cubicBezTo>
                  <a:cubicBezTo>
                    <a:pt x="1089" y="4501"/>
                    <a:pt x="1145" y="4517"/>
                    <a:pt x="1171" y="4517"/>
                  </a:cubicBezTo>
                  <a:cubicBezTo>
                    <a:pt x="1191" y="4517"/>
                    <a:pt x="1195" y="4508"/>
                    <a:pt x="1144" y="4477"/>
                  </a:cubicBezTo>
                  <a:cubicBezTo>
                    <a:pt x="1159" y="4473"/>
                    <a:pt x="1175" y="4471"/>
                    <a:pt x="1190" y="4471"/>
                  </a:cubicBezTo>
                  <a:cubicBezTo>
                    <a:pt x="1307" y="4471"/>
                    <a:pt x="1412" y="4581"/>
                    <a:pt x="1275" y="4644"/>
                  </a:cubicBezTo>
                  <a:cubicBezTo>
                    <a:pt x="1266" y="4635"/>
                    <a:pt x="1270" y="4621"/>
                    <a:pt x="1273" y="4605"/>
                  </a:cubicBezTo>
                  <a:lnTo>
                    <a:pt x="1273" y="4605"/>
                  </a:lnTo>
                  <a:cubicBezTo>
                    <a:pt x="1271" y="4609"/>
                    <a:pt x="1270" y="4611"/>
                    <a:pt x="1267" y="4611"/>
                  </a:cubicBezTo>
                  <a:cubicBezTo>
                    <a:pt x="1263" y="4611"/>
                    <a:pt x="1257" y="4602"/>
                    <a:pt x="1251" y="4584"/>
                  </a:cubicBezTo>
                  <a:cubicBezTo>
                    <a:pt x="1239" y="4632"/>
                    <a:pt x="1239" y="4680"/>
                    <a:pt x="1251" y="4739"/>
                  </a:cubicBezTo>
                  <a:cubicBezTo>
                    <a:pt x="1251" y="4739"/>
                    <a:pt x="1302" y="4726"/>
                    <a:pt x="1344" y="4726"/>
                  </a:cubicBezTo>
                  <a:cubicBezTo>
                    <a:pt x="1381" y="4726"/>
                    <a:pt x="1411" y="4736"/>
                    <a:pt x="1394" y="4775"/>
                  </a:cubicBezTo>
                  <a:cubicBezTo>
                    <a:pt x="1394" y="4787"/>
                    <a:pt x="1382" y="4787"/>
                    <a:pt x="1382" y="4787"/>
                  </a:cubicBezTo>
                  <a:cubicBezTo>
                    <a:pt x="1418" y="4811"/>
                    <a:pt x="1477" y="4846"/>
                    <a:pt x="1477" y="4846"/>
                  </a:cubicBezTo>
                  <a:cubicBezTo>
                    <a:pt x="1489" y="4834"/>
                    <a:pt x="1501" y="4822"/>
                    <a:pt x="1513" y="4811"/>
                  </a:cubicBezTo>
                  <a:lnTo>
                    <a:pt x="1513" y="4811"/>
                  </a:lnTo>
                  <a:cubicBezTo>
                    <a:pt x="1503" y="4816"/>
                    <a:pt x="1496" y="4819"/>
                    <a:pt x="1492" y="4819"/>
                  </a:cubicBezTo>
                  <a:cubicBezTo>
                    <a:pt x="1471" y="4819"/>
                    <a:pt x="1483" y="4779"/>
                    <a:pt x="1463" y="4779"/>
                  </a:cubicBezTo>
                  <a:cubicBezTo>
                    <a:pt x="1458" y="4779"/>
                    <a:pt x="1451" y="4781"/>
                    <a:pt x="1442" y="4787"/>
                  </a:cubicBezTo>
                  <a:cubicBezTo>
                    <a:pt x="1465" y="4763"/>
                    <a:pt x="1477" y="4739"/>
                    <a:pt x="1501" y="4715"/>
                  </a:cubicBezTo>
                  <a:lnTo>
                    <a:pt x="1501" y="4715"/>
                  </a:lnTo>
                  <a:cubicBezTo>
                    <a:pt x="1496" y="4717"/>
                    <a:pt x="1490" y="4718"/>
                    <a:pt x="1484" y="4718"/>
                  </a:cubicBezTo>
                  <a:cubicBezTo>
                    <a:pt x="1446" y="4718"/>
                    <a:pt x="1392" y="4691"/>
                    <a:pt x="1382" y="4691"/>
                  </a:cubicBezTo>
                  <a:cubicBezTo>
                    <a:pt x="1418" y="4680"/>
                    <a:pt x="1418" y="4668"/>
                    <a:pt x="1382" y="4668"/>
                  </a:cubicBezTo>
                  <a:cubicBezTo>
                    <a:pt x="1391" y="4650"/>
                    <a:pt x="1406" y="4639"/>
                    <a:pt x="1427" y="4639"/>
                  </a:cubicBezTo>
                  <a:cubicBezTo>
                    <a:pt x="1435" y="4639"/>
                    <a:pt x="1444" y="4641"/>
                    <a:pt x="1453" y="4644"/>
                  </a:cubicBezTo>
                  <a:cubicBezTo>
                    <a:pt x="1406" y="4501"/>
                    <a:pt x="1430" y="4310"/>
                    <a:pt x="1382" y="4215"/>
                  </a:cubicBezTo>
                  <a:cubicBezTo>
                    <a:pt x="1346" y="4120"/>
                    <a:pt x="1132" y="4001"/>
                    <a:pt x="1227" y="3870"/>
                  </a:cubicBezTo>
                  <a:lnTo>
                    <a:pt x="1227" y="3870"/>
                  </a:lnTo>
                  <a:cubicBezTo>
                    <a:pt x="1214" y="3881"/>
                    <a:pt x="1206" y="3885"/>
                    <a:pt x="1203" y="3885"/>
                  </a:cubicBezTo>
                  <a:cubicBezTo>
                    <a:pt x="1193" y="3885"/>
                    <a:pt x="1220" y="3847"/>
                    <a:pt x="1226" y="3845"/>
                  </a:cubicBezTo>
                  <a:lnTo>
                    <a:pt x="1226" y="3845"/>
                  </a:lnTo>
                  <a:cubicBezTo>
                    <a:pt x="1226" y="3845"/>
                    <a:pt x="1227" y="3846"/>
                    <a:pt x="1227" y="3846"/>
                  </a:cubicBezTo>
                  <a:cubicBezTo>
                    <a:pt x="1227" y="3845"/>
                    <a:pt x="1227" y="3845"/>
                    <a:pt x="1226" y="3845"/>
                  </a:cubicBezTo>
                  <a:cubicBezTo>
                    <a:pt x="1226" y="3845"/>
                    <a:pt x="1226" y="3845"/>
                    <a:pt x="1226" y="3845"/>
                  </a:cubicBezTo>
                  <a:lnTo>
                    <a:pt x="1226" y="3845"/>
                  </a:lnTo>
                  <a:cubicBezTo>
                    <a:pt x="1222" y="3842"/>
                    <a:pt x="1216" y="3841"/>
                    <a:pt x="1209" y="3841"/>
                  </a:cubicBezTo>
                  <a:cubicBezTo>
                    <a:pt x="1193" y="3841"/>
                    <a:pt x="1172" y="3846"/>
                    <a:pt x="1156" y="3846"/>
                  </a:cubicBezTo>
                  <a:cubicBezTo>
                    <a:pt x="1222" y="3813"/>
                    <a:pt x="1145" y="3750"/>
                    <a:pt x="1096" y="3750"/>
                  </a:cubicBezTo>
                  <a:cubicBezTo>
                    <a:pt x="1092" y="3750"/>
                    <a:pt x="1088" y="3750"/>
                    <a:pt x="1084" y="3751"/>
                  </a:cubicBezTo>
                  <a:cubicBezTo>
                    <a:pt x="1082" y="3752"/>
                    <a:pt x="1081" y="3752"/>
                    <a:pt x="1080" y="3752"/>
                  </a:cubicBezTo>
                  <a:cubicBezTo>
                    <a:pt x="1073" y="3752"/>
                    <a:pt x="1132" y="3703"/>
                    <a:pt x="1132" y="3703"/>
                  </a:cubicBezTo>
                  <a:cubicBezTo>
                    <a:pt x="1108" y="3703"/>
                    <a:pt x="1084" y="3691"/>
                    <a:pt x="1061" y="369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9"/>
            <p:cNvSpPr/>
            <p:nvPr/>
          </p:nvSpPr>
          <p:spPr>
            <a:xfrm>
              <a:off x="6265950" y="2490625"/>
              <a:ext cx="925" cy="25"/>
            </a:xfrm>
            <a:custGeom>
              <a:rect b="b" l="l" r="r" t="t"/>
              <a:pathLst>
                <a:path extrusionOk="0" h="1" w="37">
                  <a:moveTo>
                    <a:pt x="36" y="0"/>
                  </a:moveTo>
                  <a:cubicBezTo>
                    <a:pt x="24" y="0"/>
                    <a:pt x="0"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9"/>
            <p:cNvSpPr/>
            <p:nvPr/>
          </p:nvSpPr>
          <p:spPr>
            <a:xfrm>
              <a:off x="6286500" y="2462325"/>
              <a:ext cx="300" cy="25"/>
            </a:xfrm>
            <a:custGeom>
              <a:rect b="b" l="l" r="r" t="t"/>
              <a:pathLst>
                <a:path extrusionOk="0" h="1" w="12">
                  <a:moveTo>
                    <a:pt x="0" y="1"/>
                  </a:moveTo>
                  <a:cubicBezTo>
                    <a:pt x="0" y="1"/>
                    <a:pt x="0" y="1"/>
                    <a:pt x="0" y="1"/>
                  </a:cubicBezTo>
                  <a:cubicBezTo>
                    <a:pt x="0"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9"/>
            <p:cNvSpPr/>
            <p:nvPr/>
          </p:nvSpPr>
          <p:spPr>
            <a:xfrm>
              <a:off x="6305825" y="2463225"/>
              <a:ext cx="625" cy="25"/>
            </a:xfrm>
            <a:custGeom>
              <a:rect b="b" l="l" r="r" t="t"/>
              <a:pathLst>
                <a:path extrusionOk="0" h="1" w="25">
                  <a:moveTo>
                    <a:pt x="13" y="1"/>
                  </a:moveTo>
                  <a:cubicBezTo>
                    <a:pt x="13" y="1"/>
                    <a:pt x="25" y="1"/>
                    <a:pt x="25" y="1"/>
                  </a:cubicBezTo>
                  <a:cubicBezTo>
                    <a:pt x="13" y="1"/>
                    <a:pt x="1"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9"/>
            <p:cNvSpPr/>
            <p:nvPr/>
          </p:nvSpPr>
          <p:spPr>
            <a:xfrm>
              <a:off x="6292150" y="2567400"/>
              <a:ext cx="325" cy="325"/>
            </a:xfrm>
            <a:custGeom>
              <a:rect b="b" l="l" r="r" t="t"/>
              <a:pathLst>
                <a:path extrusionOk="0" h="13" w="13">
                  <a:moveTo>
                    <a:pt x="0" y="1"/>
                  </a:moveTo>
                  <a:cubicBezTo>
                    <a:pt x="0" y="1"/>
                    <a:pt x="0" y="1"/>
                    <a:pt x="12" y="13"/>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9"/>
            <p:cNvSpPr/>
            <p:nvPr/>
          </p:nvSpPr>
          <p:spPr>
            <a:xfrm>
              <a:off x="6351075" y="2467100"/>
              <a:ext cx="25" cy="325"/>
            </a:xfrm>
            <a:custGeom>
              <a:rect b="b" l="l" r="r" t="t"/>
              <a:pathLst>
                <a:path extrusionOk="0" h="13" w="1">
                  <a:moveTo>
                    <a:pt x="1" y="12"/>
                  </a:moveTo>
                  <a:cubicBezTo>
                    <a:pt x="1" y="12"/>
                    <a:pt x="1" y="0"/>
                    <a:pt x="1" y="12"/>
                  </a:cubicBezTo>
                  <a:cubicBezTo>
                    <a:pt x="1" y="12"/>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6" name="Google Shape;4146;p9"/>
            <p:cNvSpPr/>
            <p:nvPr/>
          </p:nvSpPr>
          <p:spPr>
            <a:xfrm>
              <a:off x="6270425" y="2513525"/>
              <a:ext cx="300" cy="325"/>
            </a:xfrm>
            <a:custGeom>
              <a:rect b="b" l="l" r="r" t="t"/>
              <a:pathLst>
                <a:path extrusionOk="0" h="13" w="12">
                  <a:moveTo>
                    <a:pt x="0" y="1"/>
                  </a:moveTo>
                  <a:cubicBezTo>
                    <a:pt x="0" y="13"/>
                    <a:pt x="12" y="13"/>
                    <a:pt x="12" y="13"/>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7" name="Google Shape;4147;p9"/>
            <p:cNvSpPr/>
            <p:nvPr/>
          </p:nvSpPr>
          <p:spPr>
            <a:xfrm>
              <a:off x="6297500" y="2463225"/>
              <a:ext cx="325" cy="325"/>
            </a:xfrm>
            <a:custGeom>
              <a:rect b="b" l="l" r="r" t="t"/>
              <a:pathLst>
                <a:path extrusionOk="0" h="13" w="13">
                  <a:moveTo>
                    <a:pt x="12" y="1"/>
                  </a:moveTo>
                  <a:cubicBezTo>
                    <a:pt x="1" y="1"/>
                    <a:pt x="1" y="1"/>
                    <a:pt x="1" y="13"/>
                  </a:cubicBezTo>
                  <a:cubicBezTo>
                    <a:pt x="1" y="13"/>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9"/>
            <p:cNvSpPr/>
            <p:nvPr/>
          </p:nvSpPr>
          <p:spPr>
            <a:xfrm>
              <a:off x="6292450" y="2567700"/>
              <a:ext cx="325" cy="325"/>
            </a:xfrm>
            <a:custGeom>
              <a:rect b="b" l="l" r="r" t="t"/>
              <a:pathLst>
                <a:path extrusionOk="0" h="13" w="13">
                  <a:moveTo>
                    <a:pt x="0" y="1"/>
                  </a:moveTo>
                  <a:cubicBezTo>
                    <a:pt x="0" y="1"/>
                    <a:pt x="0" y="13"/>
                    <a:pt x="12" y="13"/>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9"/>
            <p:cNvSpPr/>
            <p:nvPr/>
          </p:nvSpPr>
          <p:spPr>
            <a:xfrm>
              <a:off x="6271600" y="2486750"/>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9"/>
            <p:cNvSpPr/>
            <p:nvPr/>
          </p:nvSpPr>
          <p:spPr>
            <a:xfrm>
              <a:off x="6326975" y="2462925"/>
              <a:ext cx="325" cy="25"/>
            </a:xfrm>
            <a:custGeom>
              <a:rect b="b" l="l" r="r" t="t"/>
              <a:pathLst>
                <a:path extrusionOk="0" h="1" w="13">
                  <a:moveTo>
                    <a:pt x="12" y="1"/>
                  </a:moveTo>
                  <a:cubicBezTo>
                    <a:pt x="12" y="1"/>
                    <a:pt x="0" y="1"/>
                    <a:pt x="0" y="1"/>
                  </a:cubicBezTo>
                  <a:cubicBezTo>
                    <a:pt x="0"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9"/>
            <p:cNvSpPr/>
            <p:nvPr/>
          </p:nvSpPr>
          <p:spPr>
            <a:xfrm>
              <a:off x="6297525" y="2462650"/>
              <a:ext cx="600" cy="425"/>
            </a:xfrm>
            <a:custGeom>
              <a:rect b="b" l="l" r="r" t="t"/>
              <a:pathLst>
                <a:path extrusionOk="0" h="17" w="24">
                  <a:moveTo>
                    <a:pt x="1" y="1"/>
                  </a:moveTo>
                  <a:cubicBezTo>
                    <a:pt x="9" y="9"/>
                    <a:pt x="17" y="17"/>
                    <a:pt x="21" y="17"/>
                  </a:cubicBezTo>
                  <a:cubicBezTo>
                    <a:pt x="22" y="17"/>
                    <a:pt x="23" y="15"/>
                    <a:pt x="23" y="12"/>
                  </a:cubicBezTo>
                  <a:cubicBezTo>
                    <a:pt x="12" y="12"/>
                    <a:pt x="11" y="12"/>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9"/>
            <p:cNvSpPr/>
            <p:nvPr/>
          </p:nvSpPr>
          <p:spPr>
            <a:xfrm>
              <a:off x="6351025" y="2471275"/>
              <a:ext cx="1275" cy="350"/>
            </a:xfrm>
            <a:custGeom>
              <a:rect b="b" l="l" r="r" t="t"/>
              <a:pathLst>
                <a:path extrusionOk="0" h="14" w="51">
                  <a:moveTo>
                    <a:pt x="15" y="0"/>
                  </a:moveTo>
                  <a:cubicBezTo>
                    <a:pt x="1" y="7"/>
                    <a:pt x="11" y="14"/>
                    <a:pt x="24" y="14"/>
                  </a:cubicBezTo>
                  <a:cubicBezTo>
                    <a:pt x="34" y="14"/>
                    <a:pt x="45" y="10"/>
                    <a:pt x="5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3" name="Google Shape;4153;p9"/>
            <p:cNvSpPr/>
            <p:nvPr/>
          </p:nvSpPr>
          <p:spPr>
            <a:xfrm>
              <a:off x="6292150" y="2465025"/>
              <a:ext cx="300" cy="350"/>
            </a:xfrm>
            <a:custGeom>
              <a:rect b="b" l="l" r="r" t="t"/>
              <a:pathLst>
                <a:path extrusionOk="0" h="14" w="12">
                  <a:moveTo>
                    <a:pt x="0" y="0"/>
                  </a:moveTo>
                  <a:cubicBezTo>
                    <a:pt x="0" y="7"/>
                    <a:pt x="8" y="14"/>
                    <a:pt x="10" y="14"/>
                  </a:cubicBezTo>
                  <a:cubicBezTo>
                    <a:pt x="12" y="14"/>
                    <a:pt x="10" y="1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4" name="Google Shape;4154;p9"/>
            <p:cNvSpPr/>
            <p:nvPr/>
          </p:nvSpPr>
          <p:spPr>
            <a:xfrm>
              <a:off x="6295425" y="2567375"/>
              <a:ext cx="500" cy="350"/>
            </a:xfrm>
            <a:custGeom>
              <a:rect b="b" l="l" r="r" t="t"/>
              <a:pathLst>
                <a:path extrusionOk="0" h="14" w="20">
                  <a:moveTo>
                    <a:pt x="18" y="0"/>
                  </a:moveTo>
                  <a:lnTo>
                    <a:pt x="18" y="0"/>
                  </a:lnTo>
                  <a:cubicBezTo>
                    <a:pt x="16" y="0"/>
                    <a:pt x="10" y="4"/>
                    <a:pt x="0" y="14"/>
                  </a:cubicBezTo>
                  <a:cubicBezTo>
                    <a:pt x="14" y="7"/>
                    <a:pt x="20"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9"/>
            <p:cNvSpPr/>
            <p:nvPr/>
          </p:nvSpPr>
          <p:spPr>
            <a:xfrm>
              <a:off x="6291850" y="2573075"/>
              <a:ext cx="925" cy="325"/>
            </a:xfrm>
            <a:custGeom>
              <a:rect b="b" l="l" r="r" t="t"/>
              <a:pathLst>
                <a:path extrusionOk="0" h="13" w="37">
                  <a:moveTo>
                    <a:pt x="0" y="0"/>
                  </a:moveTo>
                  <a:cubicBezTo>
                    <a:pt x="36" y="1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9"/>
            <p:cNvSpPr/>
            <p:nvPr/>
          </p:nvSpPr>
          <p:spPr>
            <a:xfrm>
              <a:off x="6292300" y="2568900"/>
              <a:ext cx="1825" cy="700"/>
            </a:xfrm>
            <a:custGeom>
              <a:rect b="b" l="l" r="r" t="t"/>
              <a:pathLst>
                <a:path extrusionOk="0" h="28" w="73">
                  <a:moveTo>
                    <a:pt x="42" y="0"/>
                  </a:moveTo>
                  <a:cubicBezTo>
                    <a:pt x="1" y="14"/>
                    <a:pt x="31" y="28"/>
                    <a:pt x="50" y="28"/>
                  </a:cubicBezTo>
                  <a:cubicBezTo>
                    <a:pt x="64" y="28"/>
                    <a:pt x="72" y="21"/>
                    <a:pt x="4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p9"/>
            <p:cNvSpPr/>
            <p:nvPr/>
          </p:nvSpPr>
          <p:spPr>
            <a:xfrm>
              <a:off x="6293025" y="2569800"/>
              <a:ext cx="625" cy="325"/>
            </a:xfrm>
            <a:custGeom>
              <a:rect b="b" l="l" r="r" t="t"/>
              <a:pathLst>
                <a:path extrusionOk="0" h="13" w="25">
                  <a:moveTo>
                    <a:pt x="1" y="0"/>
                  </a:moveTo>
                  <a:cubicBezTo>
                    <a:pt x="13" y="0"/>
                    <a:pt x="13" y="0"/>
                    <a:pt x="13" y="12"/>
                  </a:cubicBezTo>
                  <a:cubicBezTo>
                    <a:pt x="25"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9"/>
            <p:cNvSpPr/>
            <p:nvPr/>
          </p:nvSpPr>
          <p:spPr>
            <a:xfrm>
              <a:off x="6294025" y="2564775"/>
              <a:ext cx="1425" cy="375"/>
            </a:xfrm>
            <a:custGeom>
              <a:rect b="b" l="l" r="r" t="t"/>
              <a:pathLst>
                <a:path extrusionOk="0" h="15" w="57">
                  <a:moveTo>
                    <a:pt x="12" y="0"/>
                  </a:moveTo>
                  <a:cubicBezTo>
                    <a:pt x="5" y="0"/>
                    <a:pt x="1" y="3"/>
                    <a:pt x="9" y="11"/>
                  </a:cubicBezTo>
                  <a:cubicBezTo>
                    <a:pt x="6" y="13"/>
                    <a:pt x="6" y="14"/>
                    <a:pt x="8" y="14"/>
                  </a:cubicBezTo>
                  <a:cubicBezTo>
                    <a:pt x="12" y="14"/>
                    <a:pt x="28" y="7"/>
                    <a:pt x="33" y="7"/>
                  </a:cubicBezTo>
                  <a:lnTo>
                    <a:pt x="33" y="7"/>
                  </a:lnTo>
                  <a:cubicBezTo>
                    <a:pt x="35" y="7"/>
                    <a:pt x="35" y="8"/>
                    <a:pt x="32" y="11"/>
                  </a:cubicBezTo>
                  <a:cubicBezTo>
                    <a:pt x="56" y="11"/>
                    <a:pt x="27"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9"/>
            <p:cNvSpPr/>
            <p:nvPr/>
          </p:nvSpPr>
          <p:spPr>
            <a:xfrm>
              <a:off x="6290950" y="2569200"/>
              <a:ext cx="900" cy="625"/>
            </a:xfrm>
            <a:custGeom>
              <a:rect b="b" l="l" r="r" t="t"/>
              <a:pathLst>
                <a:path extrusionOk="0" h="25" w="36">
                  <a:moveTo>
                    <a:pt x="35" y="0"/>
                  </a:moveTo>
                  <a:lnTo>
                    <a:pt x="35" y="0"/>
                  </a:lnTo>
                  <a:cubicBezTo>
                    <a:pt x="34" y="0"/>
                    <a:pt x="8" y="17"/>
                    <a:pt x="1" y="24"/>
                  </a:cubicBezTo>
                  <a:cubicBezTo>
                    <a:pt x="28" y="6"/>
                    <a:pt x="36" y="0"/>
                    <a:pt x="3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9"/>
            <p:cNvSpPr/>
            <p:nvPr/>
          </p:nvSpPr>
          <p:spPr>
            <a:xfrm>
              <a:off x="6290950" y="2567100"/>
              <a:ext cx="325" cy="1525"/>
            </a:xfrm>
            <a:custGeom>
              <a:rect b="b" l="l" r="r" t="t"/>
              <a:pathLst>
                <a:path extrusionOk="0" h="61" w="13">
                  <a:moveTo>
                    <a:pt x="1" y="1"/>
                  </a:moveTo>
                  <a:cubicBezTo>
                    <a:pt x="13" y="6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9"/>
            <p:cNvSpPr/>
            <p:nvPr/>
          </p:nvSpPr>
          <p:spPr>
            <a:xfrm>
              <a:off x="6290650" y="2568600"/>
              <a:ext cx="175" cy="625"/>
            </a:xfrm>
            <a:custGeom>
              <a:rect b="b" l="l" r="r" t="t"/>
              <a:pathLst>
                <a:path extrusionOk="0" h="25" w="7">
                  <a:moveTo>
                    <a:pt x="6" y="0"/>
                  </a:moveTo>
                  <a:cubicBezTo>
                    <a:pt x="5" y="0"/>
                    <a:pt x="1" y="17"/>
                    <a:pt x="1" y="24"/>
                  </a:cubicBezTo>
                  <a:cubicBezTo>
                    <a:pt x="5" y="6"/>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9"/>
            <p:cNvSpPr/>
            <p:nvPr/>
          </p:nvSpPr>
          <p:spPr>
            <a:xfrm>
              <a:off x="6288750" y="2561250"/>
              <a:ext cx="750" cy="300"/>
            </a:xfrm>
            <a:custGeom>
              <a:rect b="b" l="l" r="r" t="t"/>
              <a:pathLst>
                <a:path extrusionOk="0" h="12" w="30">
                  <a:moveTo>
                    <a:pt x="7" y="0"/>
                  </a:moveTo>
                  <a:cubicBezTo>
                    <a:pt x="0" y="0"/>
                    <a:pt x="13" y="11"/>
                    <a:pt x="22" y="11"/>
                  </a:cubicBezTo>
                  <a:cubicBezTo>
                    <a:pt x="25" y="11"/>
                    <a:pt x="27" y="11"/>
                    <a:pt x="29" y="9"/>
                  </a:cubicBezTo>
                  <a:cubicBezTo>
                    <a:pt x="17" y="3"/>
                    <a:pt x="10"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9"/>
            <p:cNvSpPr/>
            <p:nvPr/>
          </p:nvSpPr>
          <p:spPr>
            <a:xfrm>
              <a:off x="6287675" y="2563375"/>
              <a:ext cx="475" cy="525"/>
            </a:xfrm>
            <a:custGeom>
              <a:rect b="b" l="l" r="r" t="t"/>
              <a:pathLst>
                <a:path extrusionOk="0" h="21" w="19">
                  <a:moveTo>
                    <a:pt x="16" y="0"/>
                  </a:moveTo>
                  <a:cubicBezTo>
                    <a:pt x="15" y="0"/>
                    <a:pt x="11" y="5"/>
                    <a:pt x="1" y="19"/>
                  </a:cubicBezTo>
                  <a:cubicBezTo>
                    <a:pt x="1" y="20"/>
                    <a:pt x="1" y="21"/>
                    <a:pt x="1" y="21"/>
                  </a:cubicBezTo>
                  <a:cubicBezTo>
                    <a:pt x="5" y="21"/>
                    <a:pt x="18"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9"/>
            <p:cNvSpPr/>
            <p:nvPr/>
          </p:nvSpPr>
          <p:spPr>
            <a:xfrm>
              <a:off x="6286100" y="2562075"/>
              <a:ext cx="1000" cy="575"/>
            </a:xfrm>
            <a:custGeom>
              <a:rect b="b" l="l" r="r" t="t"/>
              <a:pathLst>
                <a:path extrusionOk="0" h="23" w="40">
                  <a:moveTo>
                    <a:pt x="3" y="1"/>
                  </a:moveTo>
                  <a:lnTo>
                    <a:pt x="3" y="1"/>
                  </a:lnTo>
                  <a:cubicBezTo>
                    <a:pt x="0" y="1"/>
                    <a:pt x="0" y="4"/>
                    <a:pt x="4" y="11"/>
                  </a:cubicBezTo>
                  <a:cubicBezTo>
                    <a:pt x="12" y="11"/>
                    <a:pt x="20" y="22"/>
                    <a:pt x="28" y="22"/>
                  </a:cubicBezTo>
                  <a:cubicBezTo>
                    <a:pt x="32" y="22"/>
                    <a:pt x="36" y="19"/>
                    <a:pt x="40" y="11"/>
                  </a:cubicBezTo>
                  <a:cubicBezTo>
                    <a:pt x="24" y="11"/>
                    <a:pt x="8"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9"/>
            <p:cNvSpPr/>
            <p:nvPr/>
          </p:nvSpPr>
          <p:spPr>
            <a:xfrm>
              <a:off x="6285900" y="2553075"/>
              <a:ext cx="1675" cy="375"/>
            </a:xfrm>
            <a:custGeom>
              <a:rect b="b" l="l" r="r" t="t"/>
              <a:pathLst>
                <a:path extrusionOk="0" h="15" w="67">
                  <a:moveTo>
                    <a:pt x="63" y="1"/>
                  </a:moveTo>
                  <a:cubicBezTo>
                    <a:pt x="59" y="1"/>
                    <a:pt x="40" y="4"/>
                    <a:pt x="0" y="14"/>
                  </a:cubicBezTo>
                  <a:cubicBezTo>
                    <a:pt x="41" y="7"/>
                    <a:pt x="67" y="1"/>
                    <a:pt x="6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9"/>
            <p:cNvSpPr/>
            <p:nvPr/>
          </p:nvSpPr>
          <p:spPr>
            <a:xfrm>
              <a:off x="6280525" y="2547125"/>
              <a:ext cx="300" cy="375"/>
            </a:xfrm>
            <a:custGeom>
              <a:rect b="b" l="l" r="r" t="t"/>
              <a:pathLst>
                <a:path extrusionOk="0" h="15" w="12">
                  <a:moveTo>
                    <a:pt x="6" y="0"/>
                  </a:moveTo>
                  <a:lnTo>
                    <a:pt x="6" y="0"/>
                  </a:lnTo>
                  <a:cubicBezTo>
                    <a:pt x="5" y="0"/>
                    <a:pt x="1" y="7"/>
                    <a:pt x="1" y="14"/>
                  </a:cubicBezTo>
                  <a:cubicBezTo>
                    <a:pt x="6" y="4"/>
                    <a:pt x="7" y="0"/>
                    <a:pt x="6" y="0"/>
                  </a:cubicBezTo>
                  <a:close/>
                  <a:moveTo>
                    <a:pt x="9" y="9"/>
                  </a:moveTo>
                  <a:cubicBezTo>
                    <a:pt x="7" y="9"/>
                    <a:pt x="5" y="10"/>
                    <a:pt x="1" y="14"/>
                  </a:cubicBezTo>
                  <a:cubicBezTo>
                    <a:pt x="9" y="14"/>
                    <a:pt x="11" y="9"/>
                    <a:pt x="9" y="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9"/>
            <p:cNvSpPr/>
            <p:nvPr/>
          </p:nvSpPr>
          <p:spPr>
            <a:xfrm>
              <a:off x="6265050" y="2459950"/>
              <a:ext cx="325" cy="25"/>
            </a:xfrm>
            <a:custGeom>
              <a:rect b="b" l="l" r="r" t="t"/>
              <a:pathLst>
                <a:path extrusionOk="0" h="1" w="13">
                  <a:moveTo>
                    <a:pt x="13" y="1"/>
                  </a:moveTo>
                  <a:cubicBezTo>
                    <a:pt x="1" y="1"/>
                    <a:pt x="1"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9"/>
            <p:cNvSpPr/>
            <p:nvPr/>
          </p:nvSpPr>
          <p:spPr>
            <a:xfrm>
              <a:off x="6265350" y="2459350"/>
              <a:ext cx="325" cy="625"/>
            </a:xfrm>
            <a:custGeom>
              <a:rect b="b" l="l" r="r" t="t"/>
              <a:pathLst>
                <a:path extrusionOk="0" h="25" w="13">
                  <a:moveTo>
                    <a:pt x="1" y="25"/>
                  </a:moveTo>
                  <a:cubicBezTo>
                    <a:pt x="1" y="13"/>
                    <a:pt x="1" y="13"/>
                    <a:pt x="13" y="1"/>
                  </a:cubicBezTo>
                  <a:cubicBezTo>
                    <a:pt x="1" y="13"/>
                    <a:pt x="1" y="13"/>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9"/>
            <p:cNvSpPr/>
            <p:nvPr/>
          </p:nvSpPr>
          <p:spPr>
            <a:xfrm>
              <a:off x="6263875" y="2459100"/>
              <a:ext cx="875" cy="575"/>
            </a:xfrm>
            <a:custGeom>
              <a:rect b="b" l="l" r="r" t="t"/>
              <a:pathLst>
                <a:path extrusionOk="0" h="23" w="35">
                  <a:moveTo>
                    <a:pt x="32" y="0"/>
                  </a:moveTo>
                  <a:lnTo>
                    <a:pt x="32" y="0"/>
                  </a:lnTo>
                  <a:cubicBezTo>
                    <a:pt x="30" y="0"/>
                    <a:pt x="13" y="10"/>
                    <a:pt x="0" y="23"/>
                  </a:cubicBezTo>
                  <a:cubicBezTo>
                    <a:pt x="27" y="7"/>
                    <a:pt x="34"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9"/>
            <p:cNvSpPr/>
            <p:nvPr/>
          </p:nvSpPr>
          <p:spPr>
            <a:xfrm>
              <a:off x="6271300" y="2520675"/>
              <a:ext cx="625" cy="325"/>
            </a:xfrm>
            <a:custGeom>
              <a:rect b="b" l="l" r="r" t="t"/>
              <a:pathLst>
                <a:path extrusionOk="0" h="13" w="25">
                  <a:moveTo>
                    <a:pt x="1" y="13"/>
                  </a:moveTo>
                  <a:cubicBezTo>
                    <a:pt x="25" y="1"/>
                    <a:pt x="1" y="13"/>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9"/>
            <p:cNvSpPr/>
            <p:nvPr/>
          </p:nvSpPr>
          <p:spPr>
            <a:xfrm>
              <a:off x="6267450" y="2510175"/>
              <a:ext cx="1000" cy="700"/>
            </a:xfrm>
            <a:custGeom>
              <a:rect b="b" l="l" r="r" t="t"/>
              <a:pathLst>
                <a:path extrusionOk="0" h="28" w="40">
                  <a:moveTo>
                    <a:pt x="22" y="1"/>
                  </a:moveTo>
                  <a:cubicBezTo>
                    <a:pt x="18" y="1"/>
                    <a:pt x="11" y="2"/>
                    <a:pt x="0" y="4"/>
                  </a:cubicBezTo>
                  <a:cubicBezTo>
                    <a:pt x="0" y="15"/>
                    <a:pt x="11" y="27"/>
                    <a:pt x="12" y="28"/>
                  </a:cubicBezTo>
                  <a:lnTo>
                    <a:pt x="12" y="28"/>
                  </a:lnTo>
                  <a:cubicBezTo>
                    <a:pt x="2" y="18"/>
                    <a:pt x="39" y="1"/>
                    <a:pt x="22" y="1"/>
                  </a:cubicBezTo>
                  <a:close/>
                  <a:moveTo>
                    <a:pt x="12" y="28"/>
                  </a:moveTo>
                  <a:cubicBezTo>
                    <a:pt x="12" y="28"/>
                    <a:pt x="12" y="28"/>
                    <a:pt x="12" y="28"/>
                  </a:cubicBezTo>
                  <a:lnTo>
                    <a:pt x="12" y="28"/>
                  </a:lnTo>
                  <a:cubicBezTo>
                    <a:pt x="12" y="28"/>
                    <a:pt x="12" y="28"/>
                    <a:pt x="12" y="2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9"/>
            <p:cNvSpPr/>
            <p:nvPr/>
          </p:nvSpPr>
          <p:spPr>
            <a:xfrm>
              <a:off x="6343050" y="2591225"/>
              <a:ext cx="900" cy="325"/>
            </a:xfrm>
            <a:custGeom>
              <a:rect b="b" l="l" r="r" t="t"/>
              <a:pathLst>
                <a:path extrusionOk="0" h="13" w="36">
                  <a:moveTo>
                    <a:pt x="12" y="0"/>
                  </a:moveTo>
                  <a:cubicBezTo>
                    <a:pt x="9" y="0"/>
                    <a:pt x="9" y="0"/>
                    <a:pt x="12" y="1"/>
                  </a:cubicBezTo>
                  <a:lnTo>
                    <a:pt x="12" y="1"/>
                  </a:lnTo>
                  <a:cubicBezTo>
                    <a:pt x="12" y="1"/>
                    <a:pt x="12" y="0"/>
                    <a:pt x="12" y="0"/>
                  </a:cubicBezTo>
                  <a:close/>
                  <a:moveTo>
                    <a:pt x="12" y="1"/>
                  </a:moveTo>
                  <a:lnTo>
                    <a:pt x="12" y="1"/>
                  </a:lnTo>
                  <a:cubicBezTo>
                    <a:pt x="1" y="12"/>
                    <a:pt x="36" y="12"/>
                    <a:pt x="36" y="12"/>
                  </a:cubicBezTo>
                  <a:cubicBezTo>
                    <a:pt x="36" y="4"/>
                    <a:pt x="18"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9"/>
            <p:cNvSpPr/>
            <p:nvPr/>
          </p:nvSpPr>
          <p:spPr>
            <a:xfrm>
              <a:off x="6341250" y="2584675"/>
              <a:ext cx="2125" cy="2100"/>
            </a:xfrm>
            <a:custGeom>
              <a:rect b="b" l="l" r="r" t="t"/>
              <a:pathLst>
                <a:path extrusionOk="0" h="84" w="85">
                  <a:moveTo>
                    <a:pt x="84" y="0"/>
                  </a:moveTo>
                  <a:cubicBezTo>
                    <a:pt x="1" y="0"/>
                    <a:pt x="84" y="84"/>
                    <a:pt x="84" y="84"/>
                  </a:cubicBezTo>
                  <a:cubicBezTo>
                    <a:pt x="72" y="48"/>
                    <a:pt x="72" y="24"/>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9"/>
            <p:cNvSpPr/>
            <p:nvPr/>
          </p:nvSpPr>
          <p:spPr>
            <a:xfrm>
              <a:off x="6346325" y="2583675"/>
              <a:ext cx="225" cy="425"/>
            </a:xfrm>
            <a:custGeom>
              <a:rect b="b" l="l" r="r" t="t"/>
              <a:pathLst>
                <a:path extrusionOk="0" h="17" w="9">
                  <a:moveTo>
                    <a:pt x="3" y="1"/>
                  </a:moveTo>
                  <a:lnTo>
                    <a:pt x="3" y="1"/>
                  </a:lnTo>
                  <a:cubicBezTo>
                    <a:pt x="1" y="1"/>
                    <a:pt x="0" y="5"/>
                    <a:pt x="0" y="17"/>
                  </a:cubicBezTo>
                  <a:cubicBezTo>
                    <a:pt x="8" y="17"/>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9"/>
            <p:cNvSpPr/>
            <p:nvPr/>
          </p:nvSpPr>
          <p:spPr>
            <a:xfrm>
              <a:off x="6346325" y="2584075"/>
              <a:ext cx="425" cy="150"/>
            </a:xfrm>
            <a:custGeom>
              <a:rect b="b" l="l" r="r" t="t"/>
              <a:pathLst>
                <a:path extrusionOk="0" h="6" w="17">
                  <a:moveTo>
                    <a:pt x="0" y="1"/>
                  </a:moveTo>
                  <a:cubicBezTo>
                    <a:pt x="0" y="5"/>
                    <a:pt x="3" y="6"/>
                    <a:pt x="5" y="6"/>
                  </a:cubicBezTo>
                  <a:cubicBezTo>
                    <a:pt x="11" y="6"/>
                    <a:pt x="1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9"/>
            <p:cNvSpPr/>
            <p:nvPr/>
          </p:nvSpPr>
          <p:spPr>
            <a:xfrm>
              <a:off x="6346925" y="2582425"/>
              <a:ext cx="600" cy="525"/>
            </a:xfrm>
            <a:custGeom>
              <a:rect b="b" l="l" r="r" t="t"/>
              <a:pathLst>
                <a:path extrusionOk="0" h="21" w="24">
                  <a:moveTo>
                    <a:pt x="3" y="0"/>
                  </a:moveTo>
                  <a:cubicBezTo>
                    <a:pt x="0" y="0"/>
                    <a:pt x="18" y="21"/>
                    <a:pt x="23" y="21"/>
                  </a:cubicBezTo>
                  <a:cubicBezTo>
                    <a:pt x="23" y="21"/>
                    <a:pt x="24" y="20"/>
                    <a:pt x="24" y="19"/>
                  </a:cubicBezTo>
                  <a:cubicBezTo>
                    <a:pt x="10" y="5"/>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9"/>
            <p:cNvSpPr/>
            <p:nvPr/>
          </p:nvSpPr>
          <p:spPr>
            <a:xfrm>
              <a:off x="6345725" y="2582000"/>
              <a:ext cx="325" cy="325"/>
            </a:xfrm>
            <a:custGeom>
              <a:rect b="b" l="l" r="r" t="t"/>
              <a:pathLst>
                <a:path extrusionOk="0" h="13" w="13">
                  <a:moveTo>
                    <a:pt x="0" y="0"/>
                  </a:moveTo>
                  <a:lnTo>
                    <a:pt x="0" y="12"/>
                  </a:lnTo>
                  <a:cubicBezTo>
                    <a:pt x="12"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9"/>
            <p:cNvSpPr/>
            <p:nvPr/>
          </p:nvSpPr>
          <p:spPr>
            <a:xfrm>
              <a:off x="6345650" y="2582225"/>
              <a:ext cx="400" cy="700"/>
            </a:xfrm>
            <a:custGeom>
              <a:rect b="b" l="l" r="r" t="t"/>
              <a:pathLst>
                <a:path extrusionOk="0" h="28" w="16">
                  <a:moveTo>
                    <a:pt x="2" y="0"/>
                  </a:moveTo>
                  <a:cubicBezTo>
                    <a:pt x="0" y="0"/>
                    <a:pt x="3" y="9"/>
                    <a:pt x="15" y="27"/>
                  </a:cubicBezTo>
                  <a:cubicBezTo>
                    <a:pt x="9" y="9"/>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9"/>
            <p:cNvSpPr/>
            <p:nvPr/>
          </p:nvSpPr>
          <p:spPr>
            <a:xfrm>
              <a:off x="6344825" y="2582900"/>
              <a:ext cx="925" cy="675"/>
            </a:xfrm>
            <a:custGeom>
              <a:rect b="b" l="l" r="r" t="t"/>
              <a:pathLst>
                <a:path extrusionOk="0" h="27" w="37">
                  <a:moveTo>
                    <a:pt x="36" y="0"/>
                  </a:moveTo>
                  <a:lnTo>
                    <a:pt x="36" y="0"/>
                  </a:lnTo>
                  <a:cubicBezTo>
                    <a:pt x="29" y="7"/>
                    <a:pt x="23" y="14"/>
                    <a:pt x="16" y="14"/>
                  </a:cubicBezTo>
                  <a:cubicBezTo>
                    <a:pt x="11" y="14"/>
                    <a:pt x="6" y="10"/>
                    <a:pt x="1" y="0"/>
                  </a:cubicBezTo>
                  <a:lnTo>
                    <a:pt x="1" y="0"/>
                  </a:lnTo>
                  <a:cubicBezTo>
                    <a:pt x="1" y="18"/>
                    <a:pt x="10" y="27"/>
                    <a:pt x="18" y="27"/>
                  </a:cubicBezTo>
                  <a:cubicBezTo>
                    <a:pt x="27" y="27"/>
                    <a:pt x="36" y="18"/>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9"/>
            <p:cNvSpPr/>
            <p:nvPr/>
          </p:nvSpPr>
          <p:spPr>
            <a:xfrm>
              <a:off x="6346625" y="2580200"/>
              <a:ext cx="1325" cy="175"/>
            </a:xfrm>
            <a:custGeom>
              <a:rect b="b" l="l" r="r" t="t"/>
              <a:pathLst>
                <a:path extrusionOk="0" h="7" w="53">
                  <a:moveTo>
                    <a:pt x="0" y="1"/>
                  </a:moveTo>
                  <a:cubicBezTo>
                    <a:pt x="32" y="5"/>
                    <a:pt x="45" y="6"/>
                    <a:pt x="48" y="6"/>
                  </a:cubicBezTo>
                  <a:cubicBezTo>
                    <a:pt x="53" y="6"/>
                    <a:pt x="1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9"/>
            <p:cNvSpPr/>
            <p:nvPr/>
          </p:nvSpPr>
          <p:spPr>
            <a:xfrm>
              <a:off x="6346325" y="2579625"/>
              <a:ext cx="325" cy="600"/>
            </a:xfrm>
            <a:custGeom>
              <a:rect b="b" l="l" r="r" t="t"/>
              <a:pathLst>
                <a:path extrusionOk="0" h="24" w="13">
                  <a:moveTo>
                    <a:pt x="0" y="0"/>
                  </a:moveTo>
                  <a:cubicBezTo>
                    <a:pt x="0" y="12"/>
                    <a:pt x="0" y="12"/>
                    <a:pt x="12" y="24"/>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9"/>
            <p:cNvSpPr/>
            <p:nvPr/>
          </p:nvSpPr>
          <p:spPr>
            <a:xfrm>
              <a:off x="6344225" y="2581400"/>
              <a:ext cx="925" cy="1225"/>
            </a:xfrm>
            <a:custGeom>
              <a:rect b="b" l="l" r="r" t="t"/>
              <a:pathLst>
                <a:path extrusionOk="0" h="49" w="37">
                  <a:moveTo>
                    <a:pt x="1" y="0"/>
                  </a:moveTo>
                  <a:cubicBezTo>
                    <a:pt x="37" y="48"/>
                    <a:pt x="37" y="4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9"/>
            <p:cNvSpPr/>
            <p:nvPr/>
          </p:nvSpPr>
          <p:spPr>
            <a:xfrm>
              <a:off x="6348025" y="2578300"/>
              <a:ext cx="1000" cy="575"/>
            </a:xfrm>
            <a:custGeom>
              <a:rect b="b" l="l" r="r" t="t"/>
              <a:pathLst>
                <a:path extrusionOk="0" h="23" w="40">
                  <a:moveTo>
                    <a:pt x="4" y="0"/>
                  </a:moveTo>
                  <a:lnTo>
                    <a:pt x="4" y="0"/>
                  </a:lnTo>
                  <a:cubicBezTo>
                    <a:pt x="1" y="0"/>
                    <a:pt x="37" y="22"/>
                    <a:pt x="39" y="22"/>
                  </a:cubicBezTo>
                  <a:cubicBezTo>
                    <a:pt x="40" y="22"/>
                    <a:pt x="34" y="18"/>
                    <a:pt x="16" y="5"/>
                  </a:cubicBezTo>
                  <a:cubicBezTo>
                    <a:pt x="8" y="2"/>
                    <a:pt x="5"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9"/>
            <p:cNvSpPr/>
            <p:nvPr/>
          </p:nvSpPr>
          <p:spPr>
            <a:xfrm>
              <a:off x="6349000" y="2576350"/>
              <a:ext cx="775" cy="950"/>
            </a:xfrm>
            <a:custGeom>
              <a:rect b="b" l="l" r="r" t="t"/>
              <a:pathLst>
                <a:path extrusionOk="0" h="38" w="31">
                  <a:moveTo>
                    <a:pt x="0" y="0"/>
                  </a:moveTo>
                  <a:cubicBezTo>
                    <a:pt x="8" y="15"/>
                    <a:pt x="28" y="38"/>
                    <a:pt x="30" y="38"/>
                  </a:cubicBezTo>
                  <a:cubicBezTo>
                    <a:pt x="31" y="38"/>
                    <a:pt x="24" y="2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9"/>
            <p:cNvSpPr/>
            <p:nvPr/>
          </p:nvSpPr>
          <p:spPr>
            <a:xfrm>
              <a:off x="6345725" y="2578725"/>
              <a:ext cx="1800" cy="25"/>
            </a:xfrm>
            <a:custGeom>
              <a:rect b="b" l="l" r="r" t="t"/>
              <a:pathLst>
                <a:path extrusionOk="0" h="1" w="72">
                  <a:moveTo>
                    <a:pt x="72" y="0"/>
                  </a:moveTo>
                  <a:cubicBezTo>
                    <a:pt x="0" y="0"/>
                    <a:pt x="72" y="0"/>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9"/>
            <p:cNvSpPr/>
            <p:nvPr/>
          </p:nvSpPr>
          <p:spPr>
            <a:xfrm>
              <a:off x="6346900" y="2577525"/>
              <a:ext cx="325" cy="925"/>
            </a:xfrm>
            <a:custGeom>
              <a:rect b="b" l="l" r="r" t="t"/>
              <a:pathLst>
                <a:path extrusionOk="0" h="37" w="13">
                  <a:moveTo>
                    <a:pt x="1" y="36"/>
                  </a:moveTo>
                  <a:cubicBezTo>
                    <a:pt x="1" y="36"/>
                    <a:pt x="13" y="1"/>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9"/>
            <p:cNvSpPr/>
            <p:nvPr/>
          </p:nvSpPr>
          <p:spPr>
            <a:xfrm>
              <a:off x="6343925" y="2579700"/>
              <a:ext cx="1525" cy="825"/>
            </a:xfrm>
            <a:custGeom>
              <a:rect b="b" l="l" r="r" t="t"/>
              <a:pathLst>
                <a:path extrusionOk="0" h="33" w="61">
                  <a:moveTo>
                    <a:pt x="23" y="1"/>
                  </a:moveTo>
                  <a:cubicBezTo>
                    <a:pt x="17" y="1"/>
                    <a:pt x="10" y="3"/>
                    <a:pt x="1" y="9"/>
                  </a:cubicBezTo>
                  <a:cubicBezTo>
                    <a:pt x="13" y="21"/>
                    <a:pt x="37" y="9"/>
                    <a:pt x="60" y="33"/>
                  </a:cubicBezTo>
                  <a:cubicBezTo>
                    <a:pt x="51" y="24"/>
                    <a:pt x="42"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9"/>
            <p:cNvSpPr/>
            <p:nvPr/>
          </p:nvSpPr>
          <p:spPr>
            <a:xfrm>
              <a:off x="6345500" y="2578875"/>
              <a:ext cx="550" cy="475"/>
            </a:xfrm>
            <a:custGeom>
              <a:rect b="b" l="l" r="r" t="t"/>
              <a:pathLst>
                <a:path extrusionOk="0" h="19" w="22">
                  <a:moveTo>
                    <a:pt x="3" y="0"/>
                  </a:moveTo>
                  <a:cubicBezTo>
                    <a:pt x="0" y="0"/>
                    <a:pt x="3" y="6"/>
                    <a:pt x="21" y="18"/>
                  </a:cubicBezTo>
                  <a:cubicBezTo>
                    <a:pt x="15" y="6"/>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9"/>
            <p:cNvSpPr/>
            <p:nvPr/>
          </p:nvSpPr>
          <p:spPr>
            <a:xfrm>
              <a:off x="6347025" y="2575900"/>
              <a:ext cx="800" cy="750"/>
            </a:xfrm>
            <a:custGeom>
              <a:rect b="b" l="l" r="r" t="t"/>
              <a:pathLst>
                <a:path extrusionOk="0" h="30" w="32">
                  <a:moveTo>
                    <a:pt x="4" y="0"/>
                  </a:moveTo>
                  <a:lnTo>
                    <a:pt x="4" y="0"/>
                  </a:lnTo>
                  <a:cubicBezTo>
                    <a:pt x="1" y="0"/>
                    <a:pt x="12" y="18"/>
                    <a:pt x="20" y="18"/>
                  </a:cubicBezTo>
                  <a:cubicBezTo>
                    <a:pt x="20" y="30"/>
                    <a:pt x="20" y="30"/>
                    <a:pt x="32" y="30"/>
                  </a:cubicBezTo>
                  <a:cubicBezTo>
                    <a:pt x="13" y="7"/>
                    <a:pt x="6"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9"/>
            <p:cNvSpPr/>
            <p:nvPr/>
          </p:nvSpPr>
          <p:spPr>
            <a:xfrm>
              <a:off x="6346625" y="2575750"/>
              <a:ext cx="300" cy="1200"/>
            </a:xfrm>
            <a:custGeom>
              <a:rect b="b" l="l" r="r" t="t"/>
              <a:pathLst>
                <a:path extrusionOk="0" h="48" w="12">
                  <a:moveTo>
                    <a:pt x="12" y="48"/>
                  </a:moveTo>
                  <a:cubicBezTo>
                    <a:pt x="0" y="0"/>
                    <a:pt x="12" y="48"/>
                    <a:pt x="12"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9"/>
            <p:cNvSpPr/>
            <p:nvPr/>
          </p:nvSpPr>
          <p:spPr>
            <a:xfrm>
              <a:off x="6347800" y="2575150"/>
              <a:ext cx="925" cy="325"/>
            </a:xfrm>
            <a:custGeom>
              <a:rect b="b" l="l" r="r" t="t"/>
              <a:pathLst>
                <a:path extrusionOk="0" h="13" w="37">
                  <a:moveTo>
                    <a:pt x="25" y="0"/>
                  </a:moveTo>
                  <a:lnTo>
                    <a:pt x="25" y="0"/>
                  </a:lnTo>
                  <a:cubicBezTo>
                    <a:pt x="25" y="0"/>
                    <a:pt x="13" y="0"/>
                    <a:pt x="1" y="12"/>
                  </a:cubicBezTo>
                  <a:cubicBezTo>
                    <a:pt x="13" y="12"/>
                    <a:pt x="36"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9"/>
            <p:cNvSpPr/>
            <p:nvPr/>
          </p:nvSpPr>
          <p:spPr>
            <a:xfrm>
              <a:off x="6347500" y="2577525"/>
              <a:ext cx="25" cy="25"/>
            </a:xfrm>
            <a:custGeom>
              <a:rect b="b" l="l" r="r" t="t"/>
              <a:pathLst>
                <a:path extrusionOk="0" h="1" w="1">
                  <a:moveTo>
                    <a:pt x="1" y="1"/>
                  </a:moveTo>
                  <a:lnTo>
                    <a:pt x="1" y="1"/>
                  </a:ln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9"/>
            <p:cNvSpPr/>
            <p:nvPr/>
          </p:nvSpPr>
          <p:spPr>
            <a:xfrm>
              <a:off x="6346975" y="2577000"/>
              <a:ext cx="550" cy="550"/>
            </a:xfrm>
            <a:custGeom>
              <a:rect b="b" l="l" r="r" t="t"/>
              <a:pathLst>
                <a:path extrusionOk="0" h="22" w="22">
                  <a:moveTo>
                    <a:pt x="6" y="1"/>
                  </a:moveTo>
                  <a:lnTo>
                    <a:pt x="6" y="1"/>
                  </a:lnTo>
                  <a:cubicBezTo>
                    <a:pt x="1" y="1"/>
                    <a:pt x="6" y="22"/>
                    <a:pt x="22" y="22"/>
                  </a:cubicBezTo>
                  <a:cubicBezTo>
                    <a:pt x="14" y="6"/>
                    <a:pt x="9"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9"/>
            <p:cNvSpPr/>
            <p:nvPr/>
          </p:nvSpPr>
          <p:spPr>
            <a:xfrm>
              <a:off x="6343925" y="2570675"/>
              <a:ext cx="4200" cy="2525"/>
            </a:xfrm>
            <a:custGeom>
              <a:rect b="b" l="l" r="r" t="t"/>
              <a:pathLst>
                <a:path extrusionOk="0" h="101" w="168">
                  <a:moveTo>
                    <a:pt x="1" y="1"/>
                  </a:moveTo>
                  <a:cubicBezTo>
                    <a:pt x="1" y="1"/>
                    <a:pt x="13" y="60"/>
                    <a:pt x="1" y="60"/>
                  </a:cubicBezTo>
                  <a:cubicBezTo>
                    <a:pt x="1" y="72"/>
                    <a:pt x="13" y="72"/>
                    <a:pt x="13" y="72"/>
                  </a:cubicBezTo>
                  <a:cubicBezTo>
                    <a:pt x="48" y="90"/>
                    <a:pt x="83" y="101"/>
                    <a:pt x="122" y="101"/>
                  </a:cubicBezTo>
                  <a:cubicBezTo>
                    <a:pt x="137" y="101"/>
                    <a:pt x="152" y="99"/>
                    <a:pt x="168" y="96"/>
                  </a:cubicBezTo>
                  <a:cubicBezTo>
                    <a:pt x="168" y="96"/>
                    <a:pt x="99" y="81"/>
                    <a:pt x="72" y="81"/>
                  </a:cubicBezTo>
                  <a:cubicBezTo>
                    <a:pt x="65" y="81"/>
                    <a:pt x="60" y="82"/>
                    <a:pt x="60" y="84"/>
                  </a:cubicBezTo>
                  <a:cubicBezTo>
                    <a:pt x="60" y="60"/>
                    <a:pt x="72" y="48"/>
                    <a:pt x="96" y="48"/>
                  </a:cubicBezTo>
                  <a:cubicBezTo>
                    <a:pt x="60" y="37"/>
                    <a:pt x="37"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9"/>
            <p:cNvSpPr/>
            <p:nvPr/>
          </p:nvSpPr>
          <p:spPr>
            <a:xfrm>
              <a:off x="6347800" y="2573500"/>
              <a:ext cx="850" cy="475"/>
            </a:xfrm>
            <a:custGeom>
              <a:rect b="b" l="l" r="r" t="t"/>
              <a:pathLst>
                <a:path extrusionOk="0" h="19" w="34">
                  <a:moveTo>
                    <a:pt x="32" y="1"/>
                  </a:moveTo>
                  <a:cubicBezTo>
                    <a:pt x="30" y="1"/>
                    <a:pt x="19" y="7"/>
                    <a:pt x="1" y="19"/>
                  </a:cubicBezTo>
                  <a:cubicBezTo>
                    <a:pt x="25" y="7"/>
                    <a:pt x="33" y="1"/>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9"/>
            <p:cNvSpPr/>
            <p:nvPr/>
          </p:nvSpPr>
          <p:spPr>
            <a:xfrm>
              <a:off x="6345500" y="2574250"/>
              <a:ext cx="2475" cy="1175"/>
            </a:xfrm>
            <a:custGeom>
              <a:rect b="b" l="l" r="r" t="t"/>
              <a:pathLst>
                <a:path extrusionOk="0" h="47" w="99">
                  <a:moveTo>
                    <a:pt x="9" y="1"/>
                  </a:moveTo>
                  <a:cubicBezTo>
                    <a:pt x="1" y="26"/>
                    <a:pt x="73" y="46"/>
                    <a:pt x="91" y="46"/>
                  </a:cubicBezTo>
                  <a:cubicBezTo>
                    <a:pt x="98" y="46"/>
                    <a:pt x="97" y="43"/>
                    <a:pt x="81" y="36"/>
                  </a:cubicBezTo>
                  <a:cubicBezTo>
                    <a:pt x="93" y="25"/>
                    <a:pt x="93"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9"/>
            <p:cNvSpPr/>
            <p:nvPr/>
          </p:nvSpPr>
          <p:spPr>
            <a:xfrm>
              <a:off x="6342725" y="2578350"/>
              <a:ext cx="3675" cy="1025"/>
            </a:xfrm>
            <a:custGeom>
              <a:rect b="b" l="l" r="r" t="t"/>
              <a:pathLst>
                <a:path extrusionOk="0" h="41" w="147">
                  <a:moveTo>
                    <a:pt x="87" y="0"/>
                  </a:moveTo>
                  <a:cubicBezTo>
                    <a:pt x="73" y="0"/>
                    <a:pt x="50" y="1"/>
                    <a:pt x="13" y="3"/>
                  </a:cubicBezTo>
                  <a:cubicBezTo>
                    <a:pt x="13" y="12"/>
                    <a:pt x="0" y="40"/>
                    <a:pt x="12" y="40"/>
                  </a:cubicBezTo>
                  <a:cubicBezTo>
                    <a:pt x="17" y="40"/>
                    <a:pt x="24" y="37"/>
                    <a:pt x="37" y="27"/>
                  </a:cubicBezTo>
                  <a:cubicBezTo>
                    <a:pt x="37" y="18"/>
                    <a:pt x="146" y="0"/>
                    <a:pt x="8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9"/>
            <p:cNvSpPr/>
            <p:nvPr/>
          </p:nvSpPr>
          <p:spPr>
            <a:xfrm>
              <a:off x="6348300" y="2573075"/>
              <a:ext cx="1800" cy="150"/>
            </a:xfrm>
            <a:custGeom>
              <a:rect b="b" l="l" r="r" t="t"/>
              <a:pathLst>
                <a:path extrusionOk="0" h="6" w="72">
                  <a:moveTo>
                    <a:pt x="16" y="0"/>
                  </a:moveTo>
                  <a:cubicBezTo>
                    <a:pt x="1" y="4"/>
                    <a:pt x="5" y="5"/>
                    <a:pt x="14" y="5"/>
                  </a:cubicBezTo>
                  <a:cubicBezTo>
                    <a:pt x="32" y="5"/>
                    <a:pt x="72"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9"/>
            <p:cNvSpPr/>
            <p:nvPr/>
          </p:nvSpPr>
          <p:spPr>
            <a:xfrm>
              <a:off x="6349000" y="2571875"/>
              <a:ext cx="325" cy="1225"/>
            </a:xfrm>
            <a:custGeom>
              <a:rect b="b" l="l" r="r" t="t"/>
              <a:pathLst>
                <a:path extrusionOk="0" h="49" w="13">
                  <a:moveTo>
                    <a:pt x="0" y="0"/>
                  </a:moveTo>
                  <a:cubicBezTo>
                    <a:pt x="0" y="0"/>
                    <a:pt x="12" y="4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9"/>
            <p:cNvSpPr/>
            <p:nvPr/>
          </p:nvSpPr>
          <p:spPr>
            <a:xfrm>
              <a:off x="6355500" y="2546875"/>
              <a:ext cx="950" cy="275"/>
            </a:xfrm>
            <a:custGeom>
              <a:rect b="b" l="l" r="r" t="t"/>
              <a:pathLst>
                <a:path extrusionOk="0" h="11" w="38">
                  <a:moveTo>
                    <a:pt x="38" y="0"/>
                  </a:moveTo>
                  <a:cubicBezTo>
                    <a:pt x="30" y="0"/>
                    <a:pt x="1" y="11"/>
                    <a:pt x="4" y="11"/>
                  </a:cubicBezTo>
                  <a:cubicBezTo>
                    <a:pt x="5" y="11"/>
                    <a:pt x="14" y="8"/>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9"/>
            <p:cNvSpPr/>
            <p:nvPr/>
          </p:nvSpPr>
          <p:spPr>
            <a:xfrm>
              <a:off x="6356425" y="2546875"/>
              <a:ext cx="925" cy="325"/>
            </a:xfrm>
            <a:custGeom>
              <a:rect b="b" l="l" r="r" t="t"/>
              <a:pathLst>
                <a:path extrusionOk="0" h="13" w="37">
                  <a:moveTo>
                    <a:pt x="1" y="0"/>
                  </a:moveTo>
                  <a:cubicBezTo>
                    <a:pt x="1" y="0"/>
                    <a:pt x="37"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9"/>
            <p:cNvSpPr/>
            <p:nvPr/>
          </p:nvSpPr>
          <p:spPr>
            <a:xfrm>
              <a:off x="6355550" y="2529175"/>
              <a:ext cx="650" cy="575"/>
            </a:xfrm>
            <a:custGeom>
              <a:rect b="b" l="l" r="r" t="t"/>
              <a:pathLst>
                <a:path extrusionOk="0" h="23" w="26">
                  <a:moveTo>
                    <a:pt x="3" y="1"/>
                  </a:moveTo>
                  <a:cubicBezTo>
                    <a:pt x="1" y="1"/>
                    <a:pt x="0" y="2"/>
                    <a:pt x="0" y="6"/>
                  </a:cubicBezTo>
                  <a:cubicBezTo>
                    <a:pt x="13" y="18"/>
                    <a:pt x="19" y="23"/>
                    <a:pt x="21" y="23"/>
                  </a:cubicBezTo>
                  <a:cubicBezTo>
                    <a:pt x="25" y="23"/>
                    <a:pt x="10"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9"/>
            <p:cNvSpPr/>
            <p:nvPr/>
          </p:nvSpPr>
          <p:spPr>
            <a:xfrm>
              <a:off x="6349900" y="2568600"/>
              <a:ext cx="300" cy="25"/>
            </a:xfrm>
            <a:custGeom>
              <a:rect b="b" l="l" r="r" t="t"/>
              <a:pathLst>
                <a:path extrusionOk="0" h="1" w="12">
                  <a:moveTo>
                    <a:pt x="12" y="1"/>
                  </a:moveTo>
                  <a:cubicBezTo>
                    <a:pt x="12" y="1"/>
                    <a:pt x="12" y="1"/>
                    <a:pt x="0"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9"/>
            <p:cNvSpPr/>
            <p:nvPr/>
          </p:nvSpPr>
          <p:spPr>
            <a:xfrm>
              <a:off x="6350175" y="2567700"/>
              <a:ext cx="325" cy="625"/>
            </a:xfrm>
            <a:custGeom>
              <a:rect b="b" l="l" r="r" t="t"/>
              <a:pathLst>
                <a:path extrusionOk="0" h="25" w="13">
                  <a:moveTo>
                    <a:pt x="1" y="25"/>
                  </a:moveTo>
                  <a:cubicBezTo>
                    <a:pt x="1" y="25"/>
                    <a:pt x="13" y="1"/>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9"/>
            <p:cNvSpPr/>
            <p:nvPr/>
          </p:nvSpPr>
          <p:spPr>
            <a:xfrm>
              <a:off x="6364175" y="2488825"/>
              <a:ext cx="325" cy="325"/>
            </a:xfrm>
            <a:custGeom>
              <a:rect b="b" l="l" r="r" t="t"/>
              <a:pathLst>
                <a:path extrusionOk="0" h="13" w="13">
                  <a:moveTo>
                    <a:pt x="12" y="13"/>
                  </a:moveTo>
                  <a:cubicBezTo>
                    <a:pt x="1" y="1"/>
                    <a:pt x="1" y="1"/>
                    <a:pt x="12" y="13"/>
                  </a:cubicBezTo>
                  <a:cubicBezTo>
                    <a:pt x="12" y="13"/>
                    <a:pt x="12" y="13"/>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9"/>
            <p:cNvSpPr/>
            <p:nvPr/>
          </p:nvSpPr>
          <p:spPr>
            <a:xfrm>
              <a:off x="6348700" y="2538825"/>
              <a:ext cx="2700" cy="1225"/>
            </a:xfrm>
            <a:custGeom>
              <a:rect b="b" l="l" r="r" t="t"/>
              <a:pathLst>
                <a:path extrusionOk="0" h="49" w="108">
                  <a:moveTo>
                    <a:pt x="0" y="1"/>
                  </a:moveTo>
                  <a:cubicBezTo>
                    <a:pt x="48" y="25"/>
                    <a:pt x="36" y="49"/>
                    <a:pt x="108" y="49"/>
                  </a:cubicBezTo>
                  <a:cubicBezTo>
                    <a:pt x="72" y="25"/>
                    <a:pt x="36"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9"/>
            <p:cNvSpPr/>
            <p:nvPr/>
          </p:nvSpPr>
          <p:spPr>
            <a:xfrm>
              <a:off x="6362400" y="2491500"/>
              <a:ext cx="600" cy="625"/>
            </a:xfrm>
            <a:custGeom>
              <a:rect b="b" l="l" r="r" t="t"/>
              <a:pathLst>
                <a:path extrusionOk="0" h="25" w="24">
                  <a:moveTo>
                    <a:pt x="12" y="1"/>
                  </a:moveTo>
                  <a:cubicBezTo>
                    <a:pt x="0" y="1"/>
                    <a:pt x="12" y="25"/>
                    <a:pt x="12" y="25"/>
                  </a:cubicBezTo>
                  <a:cubicBezTo>
                    <a:pt x="24" y="25"/>
                    <a:pt x="24"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9"/>
            <p:cNvSpPr/>
            <p:nvPr/>
          </p:nvSpPr>
          <p:spPr>
            <a:xfrm>
              <a:off x="6344325" y="2460700"/>
              <a:ext cx="34750" cy="110900"/>
            </a:xfrm>
            <a:custGeom>
              <a:rect b="b" l="l" r="r" t="t"/>
              <a:pathLst>
                <a:path extrusionOk="0" h="4436" w="1390">
                  <a:moveTo>
                    <a:pt x="1001" y="296"/>
                  </a:moveTo>
                  <a:cubicBezTo>
                    <a:pt x="995" y="297"/>
                    <a:pt x="989" y="300"/>
                    <a:pt x="985" y="304"/>
                  </a:cubicBezTo>
                  <a:cubicBezTo>
                    <a:pt x="991" y="302"/>
                    <a:pt x="996" y="299"/>
                    <a:pt x="1001" y="296"/>
                  </a:cubicBezTo>
                  <a:close/>
                  <a:moveTo>
                    <a:pt x="914" y="411"/>
                  </a:moveTo>
                  <a:cubicBezTo>
                    <a:pt x="914" y="422"/>
                    <a:pt x="916" y="429"/>
                    <a:pt x="920" y="434"/>
                  </a:cubicBezTo>
                  <a:lnTo>
                    <a:pt x="920" y="434"/>
                  </a:lnTo>
                  <a:cubicBezTo>
                    <a:pt x="919" y="420"/>
                    <a:pt x="917" y="411"/>
                    <a:pt x="914" y="411"/>
                  </a:cubicBezTo>
                  <a:close/>
                  <a:moveTo>
                    <a:pt x="803" y="965"/>
                  </a:moveTo>
                  <a:cubicBezTo>
                    <a:pt x="798" y="967"/>
                    <a:pt x="795" y="969"/>
                    <a:pt x="795" y="971"/>
                  </a:cubicBezTo>
                  <a:cubicBezTo>
                    <a:pt x="797" y="971"/>
                    <a:pt x="800" y="969"/>
                    <a:pt x="803" y="965"/>
                  </a:cubicBezTo>
                  <a:close/>
                  <a:moveTo>
                    <a:pt x="682" y="1231"/>
                  </a:moveTo>
                  <a:lnTo>
                    <a:pt x="682" y="1231"/>
                  </a:lnTo>
                  <a:cubicBezTo>
                    <a:pt x="676" y="1234"/>
                    <a:pt x="670" y="1239"/>
                    <a:pt x="664" y="1245"/>
                  </a:cubicBezTo>
                  <a:cubicBezTo>
                    <a:pt x="671" y="1241"/>
                    <a:pt x="677" y="1236"/>
                    <a:pt x="682" y="1231"/>
                  </a:cubicBezTo>
                  <a:close/>
                  <a:moveTo>
                    <a:pt x="497" y="1697"/>
                  </a:moveTo>
                  <a:cubicBezTo>
                    <a:pt x="497" y="1721"/>
                    <a:pt x="509" y="1709"/>
                    <a:pt x="533" y="1721"/>
                  </a:cubicBezTo>
                  <a:lnTo>
                    <a:pt x="497" y="1697"/>
                  </a:lnTo>
                  <a:close/>
                  <a:moveTo>
                    <a:pt x="437" y="2054"/>
                  </a:moveTo>
                  <a:cubicBezTo>
                    <a:pt x="461" y="2066"/>
                    <a:pt x="461" y="2066"/>
                    <a:pt x="473" y="2066"/>
                  </a:cubicBezTo>
                  <a:cubicBezTo>
                    <a:pt x="461" y="2066"/>
                    <a:pt x="438" y="2055"/>
                    <a:pt x="437" y="2054"/>
                  </a:cubicBezTo>
                  <a:close/>
                  <a:moveTo>
                    <a:pt x="375" y="2232"/>
                  </a:moveTo>
                  <a:cubicBezTo>
                    <a:pt x="369" y="2232"/>
                    <a:pt x="363" y="2235"/>
                    <a:pt x="351" y="2241"/>
                  </a:cubicBezTo>
                  <a:lnTo>
                    <a:pt x="351" y="2241"/>
                  </a:lnTo>
                  <a:cubicBezTo>
                    <a:pt x="358" y="2240"/>
                    <a:pt x="365" y="2239"/>
                    <a:pt x="372" y="2239"/>
                  </a:cubicBezTo>
                  <a:cubicBezTo>
                    <a:pt x="381" y="2239"/>
                    <a:pt x="391" y="2241"/>
                    <a:pt x="400" y="2244"/>
                  </a:cubicBezTo>
                  <a:lnTo>
                    <a:pt x="400" y="2244"/>
                  </a:lnTo>
                  <a:cubicBezTo>
                    <a:pt x="388" y="2235"/>
                    <a:pt x="381" y="2232"/>
                    <a:pt x="375" y="2232"/>
                  </a:cubicBezTo>
                  <a:close/>
                  <a:moveTo>
                    <a:pt x="351" y="2241"/>
                  </a:moveTo>
                  <a:cubicBezTo>
                    <a:pt x="340" y="2244"/>
                    <a:pt x="329" y="2249"/>
                    <a:pt x="318" y="2257"/>
                  </a:cubicBezTo>
                  <a:cubicBezTo>
                    <a:pt x="333" y="2251"/>
                    <a:pt x="344" y="2246"/>
                    <a:pt x="351" y="2241"/>
                  </a:cubicBezTo>
                  <a:close/>
                  <a:moveTo>
                    <a:pt x="390" y="2745"/>
                  </a:moveTo>
                  <a:cubicBezTo>
                    <a:pt x="390" y="2757"/>
                    <a:pt x="390" y="2769"/>
                    <a:pt x="378" y="2769"/>
                  </a:cubicBezTo>
                  <a:cubicBezTo>
                    <a:pt x="366" y="2757"/>
                    <a:pt x="378" y="2757"/>
                    <a:pt x="390" y="2745"/>
                  </a:cubicBezTo>
                  <a:close/>
                  <a:moveTo>
                    <a:pt x="80" y="3531"/>
                  </a:moveTo>
                  <a:lnTo>
                    <a:pt x="80" y="3531"/>
                  </a:lnTo>
                  <a:cubicBezTo>
                    <a:pt x="81" y="3531"/>
                    <a:pt x="81" y="3532"/>
                    <a:pt x="82" y="3532"/>
                  </a:cubicBezTo>
                  <a:lnTo>
                    <a:pt x="82" y="3532"/>
                  </a:lnTo>
                  <a:cubicBezTo>
                    <a:pt x="82" y="3531"/>
                    <a:pt x="81" y="3531"/>
                    <a:pt x="80" y="3531"/>
                  </a:cubicBezTo>
                  <a:close/>
                  <a:moveTo>
                    <a:pt x="33" y="3638"/>
                  </a:moveTo>
                  <a:cubicBezTo>
                    <a:pt x="38" y="3640"/>
                    <a:pt x="42" y="3641"/>
                    <a:pt x="46" y="3641"/>
                  </a:cubicBezTo>
                  <a:cubicBezTo>
                    <a:pt x="50" y="3641"/>
                    <a:pt x="54" y="3640"/>
                    <a:pt x="57" y="3638"/>
                  </a:cubicBezTo>
                  <a:lnTo>
                    <a:pt x="57" y="3638"/>
                  </a:lnTo>
                  <a:cubicBezTo>
                    <a:pt x="49" y="3638"/>
                    <a:pt x="40" y="3638"/>
                    <a:pt x="33" y="3638"/>
                  </a:cubicBezTo>
                  <a:close/>
                  <a:moveTo>
                    <a:pt x="128" y="4114"/>
                  </a:moveTo>
                  <a:cubicBezTo>
                    <a:pt x="119" y="4119"/>
                    <a:pt x="112" y="4123"/>
                    <a:pt x="105" y="4128"/>
                  </a:cubicBezTo>
                  <a:lnTo>
                    <a:pt x="105" y="4128"/>
                  </a:lnTo>
                  <a:cubicBezTo>
                    <a:pt x="110" y="4126"/>
                    <a:pt x="118" y="4121"/>
                    <a:pt x="128" y="4114"/>
                  </a:cubicBezTo>
                  <a:close/>
                  <a:moveTo>
                    <a:pt x="1208" y="1"/>
                  </a:moveTo>
                  <a:cubicBezTo>
                    <a:pt x="1034" y="1"/>
                    <a:pt x="1102" y="229"/>
                    <a:pt x="1001" y="296"/>
                  </a:cubicBezTo>
                  <a:lnTo>
                    <a:pt x="1001" y="296"/>
                  </a:lnTo>
                  <a:cubicBezTo>
                    <a:pt x="1014" y="292"/>
                    <a:pt x="1029" y="292"/>
                    <a:pt x="1045" y="292"/>
                  </a:cubicBezTo>
                  <a:cubicBezTo>
                    <a:pt x="1009" y="328"/>
                    <a:pt x="973" y="364"/>
                    <a:pt x="937" y="387"/>
                  </a:cubicBezTo>
                  <a:cubicBezTo>
                    <a:pt x="937" y="399"/>
                    <a:pt x="973" y="423"/>
                    <a:pt x="973" y="423"/>
                  </a:cubicBezTo>
                  <a:cubicBezTo>
                    <a:pt x="957" y="434"/>
                    <a:pt x="943" y="440"/>
                    <a:pt x="933" y="440"/>
                  </a:cubicBezTo>
                  <a:cubicBezTo>
                    <a:pt x="928" y="440"/>
                    <a:pt x="923" y="438"/>
                    <a:pt x="920" y="434"/>
                  </a:cubicBezTo>
                  <a:lnTo>
                    <a:pt x="920" y="434"/>
                  </a:lnTo>
                  <a:cubicBezTo>
                    <a:pt x="924" y="514"/>
                    <a:pt x="890" y="776"/>
                    <a:pt x="853" y="776"/>
                  </a:cubicBezTo>
                  <a:cubicBezTo>
                    <a:pt x="849" y="776"/>
                    <a:pt x="846" y="774"/>
                    <a:pt x="842" y="768"/>
                  </a:cubicBezTo>
                  <a:lnTo>
                    <a:pt x="842" y="768"/>
                  </a:lnTo>
                  <a:cubicBezTo>
                    <a:pt x="866" y="864"/>
                    <a:pt x="914" y="828"/>
                    <a:pt x="914" y="899"/>
                  </a:cubicBezTo>
                  <a:cubicBezTo>
                    <a:pt x="900" y="878"/>
                    <a:pt x="888" y="870"/>
                    <a:pt x="877" y="870"/>
                  </a:cubicBezTo>
                  <a:cubicBezTo>
                    <a:pt x="844" y="870"/>
                    <a:pt x="821" y="943"/>
                    <a:pt x="803" y="965"/>
                  </a:cubicBezTo>
                  <a:lnTo>
                    <a:pt x="803" y="965"/>
                  </a:lnTo>
                  <a:cubicBezTo>
                    <a:pt x="816" y="960"/>
                    <a:pt x="839" y="956"/>
                    <a:pt x="860" y="956"/>
                  </a:cubicBezTo>
                  <a:cubicBezTo>
                    <a:pt x="890" y="956"/>
                    <a:pt x="914" y="965"/>
                    <a:pt x="890" y="995"/>
                  </a:cubicBezTo>
                  <a:cubicBezTo>
                    <a:pt x="879" y="1037"/>
                    <a:pt x="707" y="1080"/>
                    <a:pt x="772" y="1080"/>
                  </a:cubicBezTo>
                  <a:cubicBezTo>
                    <a:pt x="780" y="1080"/>
                    <a:pt x="791" y="1079"/>
                    <a:pt x="806" y="1078"/>
                  </a:cubicBezTo>
                  <a:cubicBezTo>
                    <a:pt x="842" y="1102"/>
                    <a:pt x="842" y="1138"/>
                    <a:pt x="830" y="1173"/>
                  </a:cubicBezTo>
                  <a:cubicBezTo>
                    <a:pt x="818" y="1161"/>
                    <a:pt x="806" y="1161"/>
                    <a:pt x="806" y="1149"/>
                  </a:cubicBezTo>
                  <a:cubicBezTo>
                    <a:pt x="806" y="1161"/>
                    <a:pt x="806" y="1161"/>
                    <a:pt x="795" y="1173"/>
                  </a:cubicBezTo>
                  <a:cubicBezTo>
                    <a:pt x="771" y="1149"/>
                    <a:pt x="759" y="1114"/>
                    <a:pt x="759" y="1090"/>
                  </a:cubicBezTo>
                  <a:cubicBezTo>
                    <a:pt x="759" y="1114"/>
                    <a:pt x="747" y="1114"/>
                    <a:pt x="723" y="1114"/>
                  </a:cubicBezTo>
                  <a:cubicBezTo>
                    <a:pt x="795" y="1149"/>
                    <a:pt x="699" y="1149"/>
                    <a:pt x="759" y="1197"/>
                  </a:cubicBezTo>
                  <a:cubicBezTo>
                    <a:pt x="743" y="1186"/>
                    <a:pt x="732" y="1180"/>
                    <a:pt x="726" y="1180"/>
                  </a:cubicBezTo>
                  <a:cubicBezTo>
                    <a:pt x="720" y="1180"/>
                    <a:pt x="722" y="1189"/>
                    <a:pt x="735" y="1209"/>
                  </a:cubicBezTo>
                  <a:cubicBezTo>
                    <a:pt x="723" y="1197"/>
                    <a:pt x="711" y="1197"/>
                    <a:pt x="699" y="1185"/>
                  </a:cubicBezTo>
                  <a:cubicBezTo>
                    <a:pt x="699" y="1202"/>
                    <a:pt x="694" y="1218"/>
                    <a:pt x="682" y="1231"/>
                  </a:cubicBezTo>
                  <a:lnTo>
                    <a:pt x="682" y="1231"/>
                  </a:lnTo>
                  <a:cubicBezTo>
                    <a:pt x="690" y="1227"/>
                    <a:pt x="698" y="1225"/>
                    <a:pt x="705" y="1225"/>
                  </a:cubicBezTo>
                  <a:cubicBezTo>
                    <a:pt x="715" y="1225"/>
                    <a:pt x="725" y="1228"/>
                    <a:pt x="735" y="1233"/>
                  </a:cubicBezTo>
                  <a:cubicBezTo>
                    <a:pt x="750" y="1255"/>
                    <a:pt x="751" y="1264"/>
                    <a:pt x="746" y="1264"/>
                  </a:cubicBezTo>
                  <a:cubicBezTo>
                    <a:pt x="744" y="1264"/>
                    <a:pt x="739" y="1261"/>
                    <a:pt x="735" y="1257"/>
                  </a:cubicBezTo>
                  <a:cubicBezTo>
                    <a:pt x="723" y="1280"/>
                    <a:pt x="640" y="1257"/>
                    <a:pt x="640" y="1304"/>
                  </a:cubicBezTo>
                  <a:cubicBezTo>
                    <a:pt x="646" y="1298"/>
                    <a:pt x="652" y="1295"/>
                    <a:pt x="659" y="1295"/>
                  </a:cubicBezTo>
                  <a:cubicBezTo>
                    <a:pt x="667" y="1295"/>
                    <a:pt x="675" y="1298"/>
                    <a:pt x="687" y="1304"/>
                  </a:cubicBezTo>
                  <a:cubicBezTo>
                    <a:pt x="628" y="1364"/>
                    <a:pt x="759" y="1411"/>
                    <a:pt x="699" y="1459"/>
                  </a:cubicBezTo>
                  <a:cubicBezTo>
                    <a:pt x="664" y="1459"/>
                    <a:pt x="664" y="1435"/>
                    <a:pt x="628" y="1435"/>
                  </a:cubicBezTo>
                  <a:cubicBezTo>
                    <a:pt x="627" y="1433"/>
                    <a:pt x="626" y="1432"/>
                    <a:pt x="626" y="1432"/>
                  </a:cubicBezTo>
                  <a:lnTo>
                    <a:pt x="626" y="1432"/>
                  </a:lnTo>
                  <a:cubicBezTo>
                    <a:pt x="625" y="1432"/>
                    <a:pt x="665" y="1520"/>
                    <a:pt x="675" y="1530"/>
                  </a:cubicBezTo>
                  <a:cubicBezTo>
                    <a:pt x="664" y="1530"/>
                    <a:pt x="652" y="1530"/>
                    <a:pt x="652" y="1542"/>
                  </a:cubicBezTo>
                  <a:cubicBezTo>
                    <a:pt x="580" y="1507"/>
                    <a:pt x="687" y="1530"/>
                    <a:pt x="604" y="1495"/>
                  </a:cubicBezTo>
                  <a:lnTo>
                    <a:pt x="604" y="1495"/>
                  </a:lnTo>
                  <a:cubicBezTo>
                    <a:pt x="592" y="1507"/>
                    <a:pt x="580" y="1530"/>
                    <a:pt x="592" y="1542"/>
                  </a:cubicBezTo>
                  <a:cubicBezTo>
                    <a:pt x="594" y="1538"/>
                    <a:pt x="597" y="1537"/>
                    <a:pt x="600" y="1537"/>
                  </a:cubicBezTo>
                  <a:cubicBezTo>
                    <a:pt x="615" y="1537"/>
                    <a:pt x="640" y="1580"/>
                    <a:pt x="640" y="1590"/>
                  </a:cubicBezTo>
                  <a:cubicBezTo>
                    <a:pt x="632" y="1590"/>
                    <a:pt x="612" y="1608"/>
                    <a:pt x="591" y="1608"/>
                  </a:cubicBezTo>
                  <a:cubicBezTo>
                    <a:pt x="578" y="1608"/>
                    <a:pt x="566" y="1601"/>
                    <a:pt x="556" y="1578"/>
                  </a:cubicBezTo>
                  <a:cubicBezTo>
                    <a:pt x="545" y="1626"/>
                    <a:pt x="545" y="1673"/>
                    <a:pt x="533" y="1721"/>
                  </a:cubicBezTo>
                  <a:cubicBezTo>
                    <a:pt x="521" y="1757"/>
                    <a:pt x="497" y="1792"/>
                    <a:pt x="461" y="1828"/>
                  </a:cubicBezTo>
                  <a:cubicBezTo>
                    <a:pt x="497" y="1828"/>
                    <a:pt x="521" y="1852"/>
                    <a:pt x="545" y="1864"/>
                  </a:cubicBezTo>
                  <a:cubicBezTo>
                    <a:pt x="531" y="1878"/>
                    <a:pt x="521" y="1884"/>
                    <a:pt x="510" y="1884"/>
                  </a:cubicBezTo>
                  <a:cubicBezTo>
                    <a:pt x="503" y="1884"/>
                    <a:pt x="495" y="1881"/>
                    <a:pt x="485" y="1876"/>
                  </a:cubicBezTo>
                  <a:lnTo>
                    <a:pt x="485" y="1876"/>
                  </a:lnTo>
                  <a:cubicBezTo>
                    <a:pt x="521" y="1900"/>
                    <a:pt x="521" y="1923"/>
                    <a:pt x="497" y="1959"/>
                  </a:cubicBezTo>
                  <a:cubicBezTo>
                    <a:pt x="497" y="1948"/>
                    <a:pt x="457" y="1898"/>
                    <a:pt x="414" y="1898"/>
                  </a:cubicBezTo>
                  <a:cubicBezTo>
                    <a:pt x="410" y="1898"/>
                    <a:pt x="406" y="1898"/>
                    <a:pt x="402" y="1900"/>
                  </a:cubicBezTo>
                  <a:cubicBezTo>
                    <a:pt x="497" y="1923"/>
                    <a:pt x="402" y="1983"/>
                    <a:pt x="485" y="2019"/>
                  </a:cubicBezTo>
                  <a:cubicBezTo>
                    <a:pt x="473" y="2019"/>
                    <a:pt x="473" y="2019"/>
                    <a:pt x="461" y="2031"/>
                  </a:cubicBezTo>
                  <a:cubicBezTo>
                    <a:pt x="461" y="2031"/>
                    <a:pt x="473" y="2042"/>
                    <a:pt x="473" y="2066"/>
                  </a:cubicBezTo>
                  <a:cubicBezTo>
                    <a:pt x="473" y="2114"/>
                    <a:pt x="473" y="2173"/>
                    <a:pt x="497" y="2197"/>
                  </a:cubicBezTo>
                  <a:cubicBezTo>
                    <a:pt x="488" y="2193"/>
                    <a:pt x="481" y="2190"/>
                    <a:pt x="477" y="2190"/>
                  </a:cubicBezTo>
                  <a:cubicBezTo>
                    <a:pt x="474" y="2190"/>
                    <a:pt x="473" y="2192"/>
                    <a:pt x="475" y="2195"/>
                  </a:cubicBezTo>
                  <a:lnTo>
                    <a:pt x="475" y="2195"/>
                  </a:lnTo>
                  <a:cubicBezTo>
                    <a:pt x="464" y="2186"/>
                    <a:pt x="452" y="2181"/>
                    <a:pt x="438" y="2181"/>
                  </a:cubicBezTo>
                  <a:cubicBezTo>
                    <a:pt x="431" y="2181"/>
                    <a:pt x="422" y="2182"/>
                    <a:pt x="414" y="2185"/>
                  </a:cubicBezTo>
                  <a:cubicBezTo>
                    <a:pt x="437" y="2209"/>
                    <a:pt x="426" y="2221"/>
                    <a:pt x="402" y="2245"/>
                  </a:cubicBezTo>
                  <a:lnTo>
                    <a:pt x="402" y="2245"/>
                  </a:lnTo>
                  <a:cubicBezTo>
                    <a:pt x="401" y="2244"/>
                    <a:pt x="401" y="2244"/>
                    <a:pt x="400" y="2244"/>
                  </a:cubicBezTo>
                  <a:lnTo>
                    <a:pt x="400" y="2244"/>
                  </a:lnTo>
                  <a:cubicBezTo>
                    <a:pt x="401" y="2244"/>
                    <a:pt x="401" y="2245"/>
                    <a:pt x="402" y="2245"/>
                  </a:cubicBezTo>
                  <a:cubicBezTo>
                    <a:pt x="402" y="2245"/>
                    <a:pt x="402" y="2245"/>
                    <a:pt x="402" y="2245"/>
                  </a:cubicBezTo>
                  <a:lnTo>
                    <a:pt x="402" y="2245"/>
                  </a:lnTo>
                  <a:cubicBezTo>
                    <a:pt x="410" y="2247"/>
                    <a:pt x="418" y="2252"/>
                    <a:pt x="425" y="2257"/>
                  </a:cubicBezTo>
                  <a:cubicBezTo>
                    <a:pt x="425" y="2245"/>
                    <a:pt x="402" y="2233"/>
                    <a:pt x="425" y="2233"/>
                  </a:cubicBezTo>
                  <a:cubicBezTo>
                    <a:pt x="461" y="2245"/>
                    <a:pt x="449" y="2245"/>
                    <a:pt x="425" y="2257"/>
                  </a:cubicBezTo>
                  <a:cubicBezTo>
                    <a:pt x="360" y="2300"/>
                    <a:pt x="414" y="2354"/>
                    <a:pt x="352" y="2354"/>
                  </a:cubicBezTo>
                  <a:cubicBezTo>
                    <a:pt x="346" y="2354"/>
                    <a:pt x="339" y="2353"/>
                    <a:pt x="330" y="2352"/>
                  </a:cubicBezTo>
                  <a:lnTo>
                    <a:pt x="330" y="2352"/>
                  </a:lnTo>
                  <a:cubicBezTo>
                    <a:pt x="318" y="2352"/>
                    <a:pt x="461" y="2435"/>
                    <a:pt x="354" y="2459"/>
                  </a:cubicBezTo>
                  <a:cubicBezTo>
                    <a:pt x="375" y="2491"/>
                    <a:pt x="445" y="2582"/>
                    <a:pt x="363" y="2582"/>
                  </a:cubicBezTo>
                  <a:cubicBezTo>
                    <a:pt x="354" y="2582"/>
                    <a:pt x="343" y="2581"/>
                    <a:pt x="330" y="2578"/>
                  </a:cubicBezTo>
                  <a:lnTo>
                    <a:pt x="330" y="2578"/>
                  </a:lnTo>
                  <a:cubicBezTo>
                    <a:pt x="378" y="2662"/>
                    <a:pt x="378" y="2626"/>
                    <a:pt x="354" y="2685"/>
                  </a:cubicBezTo>
                  <a:cubicBezTo>
                    <a:pt x="362" y="2683"/>
                    <a:pt x="370" y="2682"/>
                    <a:pt x="377" y="2682"/>
                  </a:cubicBezTo>
                  <a:cubicBezTo>
                    <a:pt x="438" y="2682"/>
                    <a:pt x="488" y="2758"/>
                    <a:pt x="509" y="2769"/>
                  </a:cubicBezTo>
                  <a:cubicBezTo>
                    <a:pt x="509" y="2770"/>
                    <a:pt x="507" y="2771"/>
                    <a:pt x="504" y="2771"/>
                  </a:cubicBezTo>
                  <a:cubicBezTo>
                    <a:pt x="484" y="2771"/>
                    <a:pt x="414" y="2745"/>
                    <a:pt x="414" y="2745"/>
                  </a:cubicBezTo>
                  <a:cubicBezTo>
                    <a:pt x="473" y="2745"/>
                    <a:pt x="461" y="2733"/>
                    <a:pt x="366" y="2697"/>
                  </a:cubicBezTo>
                  <a:lnTo>
                    <a:pt x="366" y="2697"/>
                  </a:lnTo>
                  <a:cubicBezTo>
                    <a:pt x="389" y="2721"/>
                    <a:pt x="355" y="2721"/>
                    <a:pt x="320" y="2721"/>
                  </a:cubicBezTo>
                  <a:lnTo>
                    <a:pt x="320" y="2721"/>
                  </a:lnTo>
                  <a:cubicBezTo>
                    <a:pt x="319" y="2721"/>
                    <a:pt x="319" y="2720"/>
                    <a:pt x="319" y="2720"/>
                  </a:cubicBezTo>
                  <a:cubicBezTo>
                    <a:pt x="318" y="2720"/>
                    <a:pt x="318" y="2721"/>
                    <a:pt x="318" y="2721"/>
                  </a:cubicBezTo>
                  <a:cubicBezTo>
                    <a:pt x="319" y="2721"/>
                    <a:pt x="319" y="2721"/>
                    <a:pt x="320" y="2721"/>
                  </a:cubicBezTo>
                  <a:lnTo>
                    <a:pt x="320" y="2721"/>
                  </a:lnTo>
                  <a:cubicBezTo>
                    <a:pt x="330" y="2732"/>
                    <a:pt x="402" y="2867"/>
                    <a:pt x="402" y="2912"/>
                  </a:cubicBezTo>
                  <a:cubicBezTo>
                    <a:pt x="283" y="2828"/>
                    <a:pt x="354" y="2876"/>
                    <a:pt x="283" y="2816"/>
                  </a:cubicBezTo>
                  <a:lnTo>
                    <a:pt x="283" y="2816"/>
                  </a:lnTo>
                  <a:cubicBezTo>
                    <a:pt x="283" y="2876"/>
                    <a:pt x="330" y="2852"/>
                    <a:pt x="259" y="2876"/>
                  </a:cubicBezTo>
                  <a:cubicBezTo>
                    <a:pt x="306" y="2888"/>
                    <a:pt x="318" y="2912"/>
                    <a:pt x="318" y="2959"/>
                  </a:cubicBezTo>
                  <a:cubicBezTo>
                    <a:pt x="318" y="2959"/>
                    <a:pt x="186" y="3080"/>
                    <a:pt x="282" y="3132"/>
                  </a:cubicBezTo>
                  <a:lnTo>
                    <a:pt x="282" y="3132"/>
                  </a:lnTo>
                  <a:cubicBezTo>
                    <a:pt x="259" y="3122"/>
                    <a:pt x="231" y="3112"/>
                    <a:pt x="211" y="3102"/>
                  </a:cubicBezTo>
                  <a:lnTo>
                    <a:pt x="211" y="3102"/>
                  </a:lnTo>
                  <a:cubicBezTo>
                    <a:pt x="271" y="3138"/>
                    <a:pt x="330" y="3197"/>
                    <a:pt x="390" y="3233"/>
                  </a:cubicBezTo>
                  <a:cubicBezTo>
                    <a:pt x="390" y="3233"/>
                    <a:pt x="253" y="3168"/>
                    <a:pt x="201" y="3168"/>
                  </a:cubicBezTo>
                  <a:cubicBezTo>
                    <a:pt x="183" y="3168"/>
                    <a:pt x="175" y="3176"/>
                    <a:pt x="187" y="3197"/>
                  </a:cubicBezTo>
                  <a:cubicBezTo>
                    <a:pt x="211" y="3197"/>
                    <a:pt x="247" y="3197"/>
                    <a:pt x="271" y="3209"/>
                  </a:cubicBezTo>
                  <a:cubicBezTo>
                    <a:pt x="235" y="3221"/>
                    <a:pt x="199" y="3221"/>
                    <a:pt x="175" y="3233"/>
                  </a:cubicBezTo>
                  <a:cubicBezTo>
                    <a:pt x="211" y="3233"/>
                    <a:pt x="235" y="3257"/>
                    <a:pt x="259" y="3281"/>
                  </a:cubicBezTo>
                  <a:cubicBezTo>
                    <a:pt x="235" y="3269"/>
                    <a:pt x="199" y="3257"/>
                    <a:pt x="175" y="3245"/>
                  </a:cubicBezTo>
                  <a:lnTo>
                    <a:pt x="175" y="3245"/>
                  </a:lnTo>
                  <a:cubicBezTo>
                    <a:pt x="199" y="3269"/>
                    <a:pt x="223" y="3293"/>
                    <a:pt x="247" y="3304"/>
                  </a:cubicBezTo>
                  <a:cubicBezTo>
                    <a:pt x="211" y="3293"/>
                    <a:pt x="187" y="3293"/>
                    <a:pt x="152" y="3293"/>
                  </a:cubicBezTo>
                  <a:cubicBezTo>
                    <a:pt x="152" y="3304"/>
                    <a:pt x="152" y="3316"/>
                    <a:pt x="152" y="3327"/>
                  </a:cubicBezTo>
                  <a:lnTo>
                    <a:pt x="152" y="3327"/>
                  </a:lnTo>
                  <a:cubicBezTo>
                    <a:pt x="151" y="3327"/>
                    <a:pt x="151" y="3327"/>
                    <a:pt x="151" y="3327"/>
                  </a:cubicBezTo>
                  <a:lnTo>
                    <a:pt x="151" y="3327"/>
                  </a:lnTo>
                  <a:cubicBezTo>
                    <a:pt x="151" y="3327"/>
                    <a:pt x="151" y="3328"/>
                    <a:pt x="152" y="3328"/>
                  </a:cubicBezTo>
                  <a:cubicBezTo>
                    <a:pt x="152" y="3328"/>
                    <a:pt x="152" y="3328"/>
                    <a:pt x="152" y="3327"/>
                  </a:cubicBezTo>
                  <a:lnTo>
                    <a:pt x="152" y="3327"/>
                  </a:lnTo>
                  <a:cubicBezTo>
                    <a:pt x="162" y="3332"/>
                    <a:pt x="258" y="3403"/>
                    <a:pt x="247" y="3435"/>
                  </a:cubicBezTo>
                  <a:cubicBezTo>
                    <a:pt x="229" y="3418"/>
                    <a:pt x="199" y="3407"/>
                    <a:pt x="170" y="3407"/>
                  </a:cubicBezTo>
                  <a:cubicBezTo>
                    <a:pt x="160" y="3407"/>
                    <a:pt x="149" y="3408"/>
                    <a:pt x="140" y="3412"/>
                  </a:cubicBezTo>
                  <a:cubicBezTo>
                    <a:pt x="211" y="3447"/>
                    <a:pt x="283" y="3495"/>
                    <a:pt x="342" y="3555"/>
                  </a:cubicBezTo>
                  <a:cubicBezTo>
                    <a:pt x="333" y="3552"/>
                    <a:pt x="326" y="3550"/>
                    <a:pt x="322" y="3550"/>
                  </a:cubicBezTo>
                  <a:cubicBezTo>
                    <a:pt x="309" y="3550"/>
                    <a:pt x="315" y="3563"/>
                    <a:pt x="342" y="3590"/>
                  </a:cubicBezTo>
                  <a:cubicBezTo>
                    <a:pt x="308" y="3567"/>
                    <a:pt x="86" y="3423"/>
                    <a:pt x="69" y="3423"/>
                  </a:cubicBezTo>
                  <a:cubicBezTo>
                    <a:pt x="69" y="3423"/>
                    <a:pt x="68" y="3423"/>
                    <a:pt x="68" y="3424"/>
                  </a:cubicBezTo>
                  <a:cubicBezTo>
                    <a:pt x="56" y="3435"/>
                    <a:pt x="44" y="3459"/>
                    <a:pt x="33" y="3471"/>
                  </a:cubicBezTo>
                  <a:cubicBezTo>
                    <a:pt x="56" y="3495"/>
                    <a:pt x="92" y="3507"/>
                    <a:pt x="116" y="3531"/>
                  </a:cubicBezTo>
                  <a:cubicBezTo>
                    <a:pt x="104" y="3507"/>
                    <a:pt x="92" y="3483"/>
                    <a:pt x="80" y="3459"/>
                  </a:cubicBezTo>
                  <a:lnTo>
                    <a:pt x="80" y="3459"/>
                  </a:lnTo>
                  <a:cubicBezTo>
                    <a:pt x="140" y="3471"/>
                    <a:pt x="175" y="3507"/>
                    <a:pt x="187" y="3566"/>
                  </a:cubicBezTo>
                  <a:cubicBezTo>
                    <a:pt x="152" y="3566"/>
                    <a:pt x="117" y="3555"/>
                    <a:pt x="82" y="3532"/>
                  </a:cubicBezTo>
                  <a:lnTo>
                    <a:pt x="82" y="3532"/>
                  </a:lnTo>
                  <a:cubicBezTo>
                    <a:pt x="90" y="3543"/>
                    <a:pt x="89" y="3624"/>
                    <a:pt x="57" y="3638"/>
                  </a:cubicBezTo>
                  <a:lnTo>
                    <a:pt x="57" y="3638"/>
                  </a:lnTo>
                  <a:cubicBezTo>
                    <a:pt x="136" y="3642"/>
                    <a:pt x="230" y="3665"/>
                    <a:pt x="294" y="3697"/>
                  </a:cubicBezTo>
                  <a:cubicBezTo>
                    <a:pt x="263" y="3715"/>
                    <a:pt x="239" y="3721"/>
                    <a:pt x="218" y="3721"/>
                  </a:cubicBezTo>
                  <a:cubicBezTo>
                    <a:pt x="167" y="3721"/>
                    <a:pt x="135" y="3685"/>
                    <a:pt x="68" y="3685"/>
                  </a:cubicBezTo>
                  <a:cubicBezTo>
                    <a:pt x="67" y="3685"/>
                    <a:pt x="66" y="3685"/>
                    <a:pt x="65" y="3685"/>
                  </a:cubicBezTo>
                  <a:lnTo>
                    <a:pt x="65" y="3685"/>
                  </a:lnTo>
                  <a:cubicBezTo>
                    <a:pt x="44" y="3685"/>
                    <a:pt x="176" y="3818"/>
                    <a:pt x="187" y="3852"/>
                  </a:cubicBezTo>
                  <a:cubicBezTo>
                    <a:pt x="186" y="3852"/>
                    <a:pt x="185" y="3851"/>
                    <a:pt x="183" y="3851"/>
                  </a:cubicBezTo>
                  <a:cubicBezTo>
                    <a:pt x="151" y="3851"/>
                    <a:pt x="43" y="3947"/>
                    <a:pt x="9" y="3947"/>
                  </a:cubicBezTo>
                  <a:cubicBezTo>
                    <a:pt x="1" y="3947"/>
                    <a:pt x="56" y="4000"/>
                    <a:pt x="73" y="4000"/>
                  </a:cubicBezTo>
                  <a:cubicBezTo>
                    <a:pt x="81" y="4000"/>
                    <a:pt x="80" y="3987"/>
                    <a:pt x="56" y="3947"/>
                  </a:cubicBezTo>
                  <a:lnTo>
                    <a:pt x="56" y="3947"/>
                  </a:lnTo>
                  <a:cubicBezTo>
                    <a:pt x="191" y="3992"/>
                    <a:pt x="252" y="4164"/>
                    <a:pt x="109" y="4164"/>
                  </a:cubicBezTo>
                  <a:cubicBezTo>
                    <a:pt x="100" y="4164"/>
                    <a:pt x="91" y="4163"/>
                    <a:pt x="80" y="4162"/>
                  </a:cubicBezTo>
                  <a:cubicBezTo>
                    <a:pt x="88" y="4147"/>
                    <a:pt x="95" y="4137"/>
                    <a:pt x="105" y="4128"/>
                  </a:cubicBezTo>
                  <a:lnTo>
                    <a:pt x="105" y="4128"/>
                  </a:lnTo>
                  <a:cubicBezTo>
                    <a:pt x="103" y="4129"/>
                    <a:pt x="101" y="4130"/>
                    <a:pt x="100" y="4130"/>
                  </a:cubicBezTo>
                  <a:cubicBezTo>
                    <a:pt x="94" y="4130"/>
                    <a:pt x="97" y="4118"/>
                    <a:pt x="104" y="4090"/>
                  </a:cubicBezTo>
                  <a:lnTo>
                    <a:pt x="104" y="4090"/>
                  </a:lnTo>
                  <a:cubicBezTo>
                    <a:pt x="68" y="4138"/>
                    <a:pt x="44" y="4174"/>
                    <a:pt x="21" y="4221"/>
                  </a:cubicBezTo>
                  <a:cubicBezTo>
                    <a:pt x="21" y="4233"/>
                    <a:pt x="199" y="4281"/>
                    <a:pt x="128" y="4340"/>
                  </a:cubicBezTo>
                  <a:cubicBezTo>
                    <a:pt x="80" y="4340"/>
                    <a:pt x="104" y="4340"/>
                    <a:pt x="104" y="4317"/>
                  </a:cubicBezTo>
                  <a:lnTo>
                    <a:pt x="104" y="4317"/>
                  </a:lnTo>
                  <a:cubicBezTo>
                    <a:pt x="44" y="4388"/>
                    <a:pt x="223" y="4376"/>
                    <a:pt x="164" y="4436"/>
                  </a:cubicBezTo>
                  <a:cubicBezTo>
                    <a:pt x="175" y="4436"/>
                    <a:pt x="187" y="4424"/>
                    <a:pt x="211" y="4424"/>
                  </a:cubicBezTo>
                  <a:cubicBezTo>
                    <a:pt x="140" y="4424"/>
                    <a:pt x="223" y="4364"/>
                    <a:pt x="152" y="4364"/>
                  </a:cubicBezTo>
                  <a:cubicBezTo>
                    <a:pt x="187" y="4364"/>
                    <a:pt x="211" y="4352"/>
                    <a:pt x="247" y="4340"/>
                  </a:cubicBezTo>
                  <a:cubicBezTo>
                    <a:pt x="199" y="4328"/>
                    <a:pt x="175" y="4281"/>
                    <a:pt x="152" y="4245"/>
                  </a:cubicBezTo>
                  <a:lnTo>
                    <a:pt x="152" y="4245"/>
                  </a:lnTo>
                  <a:cubicBezTo>
                    <a:pt x="170" y="4254"/>
                    <a:pt x="181" y="4258"/>
                    <a:pt x="186" y="4258"/>
                  </a:cubicBezTo>
                  <a:cubicBezTo>
                    <a:pt x="194" y="4258"/>
                    <a:pt x="186" y="4248"/>
                    <a:pt x="164" y="4233"/>
                  </a:cubicBezTo>
                  <a:cubicBezTo>
                    <a:pt x="174" y="4230"/>
                    <a:pt x="183" y="4228"/>
                    <a:pt x="192" y="4228"/>
                  </a:cubicBezTo>
                  <a:cubicBezTo>
                    <a:pt x="212" y="4228"/>
                    <a:pt x="227" y="4237"/>
                    <a:pt x="235" y="4245"/>
                  </a:cubicBezTo>
                  <a:cubicBezTo>
                    <a:pt x="271" y="4102"/>
                    <a:pt x="390" y="3947"/>
                    <a:pt x="402" y="3840"/>
                  </a:cubicBezTo>
                  <a:cubicBezTo>
                    <a:pt x="414" y="3757"/>
                    <a:pt x="294" y="3531"/>
                    <a:pt x="449" y="3471"/>
                  </a:cubicBezTo>
                  <a:lnTo>
                    <a:pt x="449" y="3471"/>
                  </a:lnTo>
                  <a:cubicBezTo>
                    <a:pt x="439" y="3473"/>
                    <a:pt x="432" y="3474"/>
                    <a:pt x="427" y="3474"/>
                  </a:cubicBezTo>
                  <a:cubicBezTo>
                    <a:pt x="400" y="3474"/>
                    <a:pt x="461" y="3447"/>
                    <a:pt x="461" y="3447"/>
                  </a:cubicBezTo>
                  <a:cubicBezTo>
                    <a:pt x="449" y="3424"/>
                    <a:pt x="414" y="3424"/>
                    <a:pt x="402" y="3412"/>
                  </a:cubicBezTo>
                  <a:lnTo>
                    <a:pt x="402" y="3412"/>
                  </a:lnTo>
                  <a:cubicBezTo>
                    <a:pt x="406" y="3412"/>
                    <a:pt x="410" y="3413"/>
                    <a:pt x="414" y="3413"/>
                  </a:cubicBezTo>
                  <a:cubicBezTo>
                    <a:pt x="479" y="3413"/>
                    <a:pt x="424" y="3316"/>
                    <a:pt x="390" y="3304"/>
                  </a:cubicBezTo>
                  <a:cubicBezTo>
                    <a:pt x="366" y="3293"/>
                    <a:pt x="449" y="3281"/>
                    <a:pt x="449" y="3281"/>
                  </a:cubicBezTo>
                  <a:cubicBezTo>
                    <a:pt x="437" y="3269"/>
                    <a:pt x="414" y="3245"/>
                    <a:pt x="402" y="3233"/>
                  </a:cubicBezTo>
                  <a:cubicBezTo>
                    <a:pt x="473" y="3209"/>
                    <a:pt x="461" y="3197"/>
                    <a:pt x="437" y="3150"/>
                  </a:cubicBezTo>
                  <a:cubicBezTo>
                    <a:pt x="414" y="3114"/>
                    <a:pt x="604" y="2935"/>
                    <a:pt x="533" y="2912"/>
                  </a:cubicBezTo>
                  <a:lnTo>
                    <a:pt x="533" y="2912"/>
                  </a:lnTo>
                  <a:cubicBezTo>
                    <a:pt x="539" y="2914"/>
                    <a:pt x="546" y="2915"/>
                    <a:pt x="553" y="2915"/>
                  </a:cubicBezTo>
                  <a:cubicBezTo>
                    <a:pt x="592" y="2915"/>
                    <a:pt x="640" y="2890"/>
                    <a:pt x="580" y="2840"/>
                  </a:cubicBezTo>
                  <a:lnTo>
                    <a:pt x="580" y="2840"/>
                  </a:lnTo>
                  <a:cubicBezTo>
                    <a:pt x="616" y="2852"/>
                    <a:pt x="628" y="2840"/>
                    <a:pt x="640" y="2864"/>
                  </a:cubicBezTo>
                  <a:cubicBezTo>
                    <a:pt x="640" y="2840"/>
                    <a:pt x="533" y="2745"/>
                    <a:pt x="533" y="2745"/>
                  </a:cubicBezTo>
                  <a:cubicBezTo>
                    <a:pt x="652" y="2745"/>
                    <a:pt x="521" y="2578"/>
                    <a:pt x="628" y="2507"/>
                  </a:cubicBezTo>
                  <a:cubicBezTo>
                    <a:pt x="604" y="2507"/>
                    <a:pt x="592" y="2495"/>
                    <a:pt x="580" y="2483"/>
                  </a:cubicBezTo>
                  <a:cubicBezTo>
                    <a:pt x="612" y="2452"/>
                    <a:pt x="617" y="2441"/>
                    <a:pt x="617" y="2437"/>
                  </a:cubicBezTo>
                  <a:lnTo>
                    <a:pt x="617" y="2437"/>
                  </a:lnTo>
                  <a:cubicBezTo>
                    <a:pt x="619" y="2439"/>
                    <a:pt x="620" y="2439"/>
                    <a:pt x="623" y="2439"/>
                  </a:cubicBezTo>
                  <a:cubicBezTo>
                    <a:pt x="640" y="2439"/>
                    <a:pt x="681" y="2404"/>
                    <a:pt x="714" y="2404"/>
                  </a:cubicBezTo>
                  <a:cubicBezTo>
                    <a:pt x="726" y="2404"/>
                    <a:pt x="738" y="2409"/>
                    <a:pt x="747" y="2423"/>
                  </a:cubicBezTo>
                  <a:cubicBezTo>
                    <a:pt x="747" y="2388"/>
                    <a:pt x="735" y="2376"/>
                    <a:pt x="699" y="2376"/>
                  </a:cubicBezTo>
                  <a:cubicBezTo>
                    <a:pt x="699" y="2376"/>
                    <a:pt x="878" y="1911"/>
                    <a:pt x="806" y="1816"/>
                  </a:cubicBezTo>
                  <a:cubicBezTo>
                    <a:pt x="886" y="1770"/>
                    <a:pt x="956" y="1505"/>
                    <a:pt x="856" y="1505"/>
                  </a:cubicBezTo>
                  <a:cubicBezTo>
                    <a:pt x="851" y="1505"/>
                    <a:pt x="847" y="1506"/>
                    <a:pt x="842" y="1507"/>
                  </a:cubicBezTo>
                  <a:cubicBezTo>
                    <a:pt x="902" y="1447"/>
                    <a:pt x="1033" y="1269"/>
                    <a:pt x="1045" y="1221"/>
                  </a:cubicBezTo>
                  <a:lnTo>
                    <a:pt x="985" y="1221"/>
                  </a:lnTo>
                  <a:cubicBezTo>
                    <a:pt x="997" y="1221"/>
                    <a:pt x="1080" y="1197"/>
                    <a:pt x="1009" y="1173"/>
                  </a:cubicBezTo>
                  <a:cubicBezTo>
                    <a:pt x="1016" y="1170"/>
                    <a:pt x="1023" y="1168"/>
                    <a:pt x="1029" y="1168"/>
                  </a:cubicBezTo>
                  <a:cubicBezTo>
                    <a:pt x="1046" y="1168"/>
                    <a:pt x="1060" y="1177"/>
                    <a:pt x="1068" y="1185"/>
                  </a:cubicBezTo>
                  <a:cubicBezTo>
                    <a:pt x="1068" y="1185"/>
                    <a:pt x="1050" y="1121"/>
                    <a:pt x="1038" y="1121"/>
                  </a:cubicBezTo>
                  <a:cubicBezTo>
                    <a:pt x="1036" y="1121"/>
                    <a:pt x="1034" y="1123"/>
                    <a:pt x="1033" y="1126"/>
                  </a:cubicBezTo>
                  <a:cubicBezTo>
                    <a:pt x="1033" y="1114"/>
                    <a:pt x="1045" y="1114"/>
                    <a:pt x="1045" y="1114"/>
                  </a:cubicBezTo>
                  <a:cubicBezTo>
                    <a:pt x="1045" y="1108"/>
                    <a:pt x="1045" y="1105"/>
                    <a:pt x="1046" y="1105"/>
                  </a:cubicBezTo>
                  <a:cubicBezTo>
                    <a:pt x="1048" y="1105"/>
                    <a:pt x="1051" y="1108"/>
                    <a:pt x="1056" y="1114"/>
                  </a:cubicBezTo>
                  <a:cubicBezTo>
                    <a:pt x="1062" y="1114"/>
                    <a:pt x="1065" y="1118"/>
                    <a:pt x="1067" y="1118"/>
                  </a:cubicBezTo>
                  <a:cubicBezTo>
                    <a:pt x="1071" y="1118"/>
                    <a:pt x="1074" y="1111"/>
                    <a:pt x="1080" y="1078"/>
                  </a:cubicBezTo>
                  <a:cubicBezTo>
                    <a:pt x="1062" y="1069"/>
                    <a:pt x="1043" y="1052"/>
                    <a:pt x="1019" y="1051"/>
                  </a:cubicBezTo>
                  <a:lnTo>
                    <a:pt x="1019" y="1051"/>
                  </a:lnTo>
                  <a:cubicBezTo>
                    <a:pt x="1153" y="1020"/>
                    <a:pt x="1045" y="804"/>
                    <a:pt x="1045" y="804"/>
                  </a:cubicBezTo>
                  <a:lnTo>
                    <a:pt x="1045" y="804"/>
                  </a:lnTo>
                  <a:cubicBezTo>
                    <a:pt x="1057" y="807"/>
                    <a:pt x="1069" y="809"/>
                    <a:pt x="1081" y="809"/>
                  </a:cubicBezTo>
                  <a:cubicBezTo>
                    <a:pt x="1111" y="809"/>
                    <a:pt x="1137" y="798"/>
                    <a:pt x="1164" y="780"/>
                  </a:cubicBezTo>
                  <a:cubicBezTo>
                    <a:pt x="1152" y="745"/>
                    <a:pt x="1128" y="733"/>
                    <a:pt x="1104" y="721"/>
                  </a:cubicBezTo>
                  <a:cubicBezTo>
                    <a:pt x="1140" y="661"/>
                    <a:pt x="1259" y="637"/>
                    <a:pt x="1176" y="542"/>
                  </a:cubicBezTo>
                  <a:cubicBezTo>
                    <a:pt x="1199" y="542"/>
                    <a:pt x="1223" y="530"/>
                    <a:pt x="1235" y="530"/>
                  </a:cubicBezTo>
                  <a:cubicBezTo>
                    <a:pt x="1223" y="447"/>
                    <a:pt x="1199" y="245"/>
                    <a:pt x="1354" y="149"/>
                  </a:cubicBezTo>
                  <a:cubicBezTo>
                    <a:pt x="1330" y="137"/>
                    <a:pt x="1307" y="126"/>
                    <a:pt x="1283" y="126"/>
                  </a:cubicBezTo>
                  <a:cubicBezTo>
                    <a:pt x="1295" y="102"/>
                    <a:pt x="1390" y="54"/>
                    <a:pt x="1307" y="18"/>
                  </a:cubicBezTo>
                  <a:cubicBezTo>
                    <a:pt x="1267" y="6"/>
                    <a:pt x="1235" y="1"/>
                    <a:pt x="120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9"/>
            <p:cNvSpPr/>
            <p:nvPr/>
          </p:nvSpPr>
          <p:spPr>
            <a:xfrm>
              <a:off x="6363950" y="2489200"/>
              <a:ext cx="550" cy="250"/>
            </a:xfrm>
            <a:custGeom>
              <a:rect b="b" l="l" r="r" t="t"/>
              <a:pathLst>
                <a:path extrusionOk="0" h="10" w="22">
                  <a:moveTo>
                    <a:pt x="4" y="1"/>
                  </a:moveTo>
                  <a:lnTo>
                    <a:pt x="4" y="1"/>
                  </a:lnTo>
                  <a:cubicBezTo>
                    <a:pt x="1" y="1"/>
                    <a:pt x="4" y="4"/>
                    <a:pt x="21" y="9"/>
                  </a:cubicBezTo>
                  <a:cubicBezTo>
                    <a:pt x="15" y="4"/>
                    <a:pt x="7"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9"/>
            <p:cNvSpPr/>
            <p:nvPr/>
          </p:nvSpPr>
          <p:spPr>
            <a:xfrm>
              <a:off x="6355850" y="2510850"/>
              <a:ext cx="25" cy="625"/>
            </a:xfrm>
            <a:custGeom>
              <a:rect b="b" l="l" r="r" t="t"/>
              <a:pathLst>
                <a:path extrusionOk="0" h="25" w="1">
                  <a:moveTo>
                    <a:pt x="0" y="1"/>
                  </a:moveTo>
                  <a:cubicBezTo>
                    <a:pt x="0" y="13"/>
                    <a:pt x="0" y="25"/>
                    <a:pt x="0" y="13"/>
                  </a:cubicBezTo>
                  <a:cubicBezTo>
                    <a:pt x="0" y="13"/>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9"/>
            <p:cNvSpPr/>
            <p:nvPr/>
          </p:nvSpPr>
          <p:spPr>
            <a:xfrm>
              <a:off x="6370425" y="2488525"/>
              <a:ext cx="325" cy="25"/>
            </a:xfrm>
            <a:custGeom>
              <a:rect b="b" l="l" r="r" t="t"/>
              <a:pathLst>
                <a:path extrusionOk="0" h="1" w="13">
                  <a:moveTo>
                    <a:pt x="1" y="1"/>
                  </a:moveTo>
                  <a:lnTo>
                    <a:pt x="12" y="1"/>
                  </a:lnTo>
                  <a:cubicBezTo>
                    <a:pt x="12" y="1"/>
                    <a:pt x="12" y="1"/>
                    <a:pt x="12" y="1"/>
                  </a:cubicBezTo>
                  <a:cubicBezTo>
                    <a:pt x="12"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9"/>
            <p:cNvSpPr/>
            <p:nvPr/>
          </p:nvSpPr>
          <p:spPr>
            <a:xfrm>
              <a:off x="6343500" y="2573150"/>
              <a:ext cx="600" cy="250"/>
            </a:xfrm>
            <a:custGeom>
              <a:rect b="b" l="l" r="r" t="t"/>
              <a:pathLst>
                <a:path extrusionOk="0" h="10" w="24">
                  <a:moveTo>
                    <a:pt x="15" y="0"/>
                  </a:moveTo>
                  <a:cubicBezTo>
                    <a:pt x="9" y="0"/>
                    <a:pt x="0" y="3"/>
                    <a:pt x="6" y="9"/>
                  </a:cubicBezTo>
                  <a:cubicBezTo>
                    <a:pt x="24" y="3"/>
                    <a:pt x="21" y="0"/>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9"/>
            <p:cNvSpPr/>
            <p:nvPr/>
          </p:nvSpPr>
          <p:spPr>
            <a:xfrm>
              <a:off x="6346050" y="2570050"/>
              <a:ext cx="1250" cy="925"/>
            </a:xfrm>
            <a:custGeom>
              <a:rect b="b" l="l" r="r" t="t"/>
              <a:pathLst>
                <a:path extrusionOk="0" h="37" w="50">
                  <a:moveTo>
                    <a:pt x="26" y="1"/>
                  </a:moveTo>
                  <a:cubicBezTo>
                    <a:pt x="0" y="1"/>
                    <a:pt x="33" y="37"/>
                    <a:pt x="44" y="37"/>
                  </a:cubicBezTo>
                  <a:cubicBezTo>
                    <a:pt x="50" y="37"/>
                    <a:pt x="50" y="28"/>
                    <a:pt x="35" y="2"/>
                  </a:cubicBezTo>
                  <a:cubicBezTo>
                    <a:pt x="31" y="1"/>
                    <a:pt x="28"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9"/>
            <p:cNvSpPr/>
            <p:nvPr/>
          </p:nvSpPr>
          <p:spPr>
            <a:xfrm>
              <a:off x="6346625" y="2570675"/>
              <a:ext cx="175" cy="450"/>
            </a:xfrm>
            <a:custGeom>
              <a:rect b="b" l="l" r="r" t="t"/>
              <a:pathLst>
                <a:path extrusionOk="0" h="18" w="7">
                  <a:moveTo>
                    <a:pt x="0" y="1"/>
                  </a:moveTo>
                  <a:cubicBezTo>
                    <a:pt x="0" y="13"/>
                    <a:pt x="0" y="13"/>
                    <a:pt x="0" y="13"/>
                  </a:cubicBezTo>
                  <a:cubicBezTo>
                    <a:pt x="4" y="16"/>
                    <a:pt x="5" y="18"/>
                    <a:pt x="5" y="18"/>
                  </a:cubicBezTo>
                  <a:cubicBezTo>
                    <a:pt x="6" y="18"/>
                    <a:pt x="0" y="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9"/>
            <p:cNvSpPr/>
            <p:nvPr/>
          </p:nvSpPr>
          <p:spPr>
            <a:xfrm>
              <a:off x="6349600" y="2567000"/>
              <a:ext cx="1400" cy="775"/>
            </a:xfrm>
            <a:custGeom>
              <a:rect b="b" l="l" r="r" t="t"/>
              <a:pathLst>
                <a:path extrusionOk="0" h="31" w="56">
                  <a:moveTo>
                    <a:pt x="16" y="0"/>
                  </a:moveTo>
                  <a:cubicBezTo>
                    <a:pt x="11" y="0"/>
                    <a:pt x="9" y="5"/>
                    <a:pt x="12" y="17"/>
                  </a:cubicBezTo>
                  <a:cubicBezTo>
                    <a:pt x="0" y="17"/>
                    <a:pt x="48" y="29"/>
                    <a:pt x="36" y="29"/>
                  </a:cubicBezTo>
                  <a:cubicBezTo>
                    <a:pt x="39" y="30"/>
                    <a:pt x="41" y="30"/>
                    <a:pt x="42" y="30"/>
                  </a:cubicBezTo>
                  <a:cubicBezTo>
                    <a:pt x="56" y="30"/>
                    <a:pt x="28"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9"/>
            <p:cNvSpPr/>
            <p:nvPr/>
          </p:nvSpPr>
          <p:spPr>
            <a:xfrm>
              <a:off x="6344500" y="2569650"/>
              <a:ext cx="950" cy="175"/>
            </a:xfrm>
            <a:custGeom>
              <a:rect b="b" l="l" r="r" t="t"/>
              <a:pathLst>
                <a:path extrusionOk="0" h="7" w="38">
                  <a:moveTo>
                    <a:pt x="6" y="1"/>
                  </a:moveTo>
                  <a:cubicBezTo>
                    <a:pt x="0" y="1"/>
                    <a:pt x="22" y="6"/>
                    <a:pt x="37" y="6"/>
                  </a:cubicBezTo>
                  <a:cubicBezTo>
                    <a:pt x="18" y="2"/>
                    <a:pt x="8"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9"/>
            <p:cNvSpPr/>
            <p:nvPr/>
          </p:nvSpPr>
          <p:spPr>
            <a:xfrm>
              <a:off x="6345425" y="2567400"/>
              <a:ext cx="625" cy="1525"/>
            </a:xfrm>
            <a:custGeom>
              <a:rect b="b" l="l" r="r" t="t"/>
              <a:pathLst>
                <a:path extrusionOk="0" h="61" w="25">
                  <a:moveTo>
                    <a:pt x="24" y="1"/>
                  </a:moveTo>
                  <a:cubicBezTo>
                    <a:pt x="0" y="60"/>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9"/>
            <p:cNvSpPr/>
            <p:nvPr/>
          </p:nvSpPr>
          <p:spPr>
            <a:xfrm>
              <a:off x="6344825" y="2568000"/>
              <a:ext cx="25" cy="1525"/>
            </a:xfrm>
            <a:custGeom>
              <a:rect b="b" l="l" r="r" t="t"/>
              <a:pathLst>
                <a:path extrusionOk="0" h="61" w="1">
                  <a:moveTo>
                    <a:pt x="1" y="36"/>
                  </a:moveTo>
                  <a:cubicBezTo>
                    <a:pt x="1" y="1"/>
                    <a:pt x="1" y="60"/>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p9"/>
            <p:cNvSpPr/>
            <p:nvPr/>
          </p:nvSpPr>
          <p:spPr>
            <a:xfrm>
              <a:off x="6347250" y="2561150"/>
              <a:ext cx="275" cy="700"/>
            </a:xfrm>
            <a:custGeom>
              <a:rect b="b" l="l" r="r" t="t"/>
              <a:pathLst>
                <a:path extrusionOk="0" h="28" w="11">
                  <a:moveTo>
                    <a:pt x="11" y="1"/>
                  </a:moveTo>
                  <a:lnTo>
                    <a:pt x="11" y="1"/>
                  </a:lnTo>
                  <a:cubicBezTo>
                    <a:pt x="3" y="1"/>
                    <a:pt x="0" y="27"/>
                    <a:pt x="3" y="27"/>
                  </a:cubicBezTo>
                  <a:cubicBezTo>
                    <a:pt x="4" y="27"/>
                    <a:pt x="7" y="2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9"/>
            <p:cNvSpPr/>
            <p:nvPr/>
          </p:nvSpPr>
          <p:spPr>
            <a:xfrm>
              <a:off x="6344525" y="2562650"/>
              <a:ext cx="850" cy="250"/>
            </a:xfrm>
            <a:custGeom>
              <a:rect b="b" l="l" r="r" t="t"/>
              <a:pathLst>
                <a:path extrusionOk="0" h="10" w="34">
                  <a:moveTo>
                    <a:pt x="1" y="0"/>
                  </a:moveTo>
                  <a:cubicBezTo>
                    <a:pt x="19" y="6"/>
                    <a:pt x="30" y="9"/>
                    <a:pt x="32" y="9"/>
                  </a:cubicBezTo>
                  <a:cubicBezTo>
                    <a:pt x="33" y="9"/>
                    <a:pt x="25" y="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9"/>
            <p:cNvSpPr/>
            <p:nvPr/>
          </p:nvSpPr>
          <p:spPr>
            <a:xfrm>
              <a:off x="6344225" y="2560650"/>
              <a:ext cx="925" cy="800"/>
            </a:xfrm>
            <a:custGeom>
              <a:rect b="b" l="l" r="r" t="t"/>
              <a:pathLst>
                <a:path extrusionOk="0" h="32" w="37">
                  <a:moveTo>
                    <a:pt x="10" y="1"/>
                  </a:moveTo>
                  <a:cubicBezTo>
                    <a:pt x="7" y="1"/>
                    <a:pt x="4" y="3"/>
                    <a:pt x="1" y="9"/>
                  </a:cubicBezTo>
                  <a:cubicBezTo>
                    <a:pt x="9" y="17"/>
                    <a:pt x="12" y="31"/>
                    <a:pt x="20" y="31"/>
                  </a:cubicBezTo>
                  <a:cubicBezTo>
                    <a:pt x="24" y="31"/>
                    <a:pt x="29" y="28"/>
                    <a:pt x="37" y="21"/>
                  </a:cubicBezTo>
                  <a:cubicBezTo>
                    <a:pt x="28" y="21"/>
                    <a:pt x="19"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9"/>
            <p:cNvSpPr/>
            <p:nvPr/>
          </p:nvSpPr>
          <p:spPr>
            <a:xfrm>
              <a:off x="6348700" y="2553125"/>
              <a:ext cx="1625" cy="575"/>
            </a:xfrm>
            <a:custGeom>
              <a:rect b="b" l="l" r="r" t="t"/>
              <a:pathLst>
                <a:path extrusionOk="0" h="23" w="65">
                  <a:moveTo>
                    <a:pt x="0" y="0"/>
                  </a:moveTo>
                  <a:cubicBezTo>
                    <a:pt x="43" y="17"/>
                    <a:pt x="62" y="23"/>
                    <a:pt x="63" y="23"/>
                  </a:cubicBezTo>
                  <a:cubicBezTo>
                    <a:pt x="64" y="23"/>
                    <a:pt x="40" y="13"/>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9"/>
            <p:cNvSpPr/>
            <p:nvPr/>
          </p:nvSpPr>
          <p:spPr>
            <a:xfrm>
              <a:off x="6347050" y="2544425"/>
              <a:ext cx="775" cy="675"/>
            </a:xfrm>
            <a:custGeom>
              <a:rect b="b" l="l" r="r" t="t"/>
              <a:pathLst>
                <a:path extrusionOk="0" h="27" w="31">
                  <a:moveTo>
                    <a:pt x="4" y="0"/>
                  </a:moveTo>
                  <a:cubicBezTo>
                    <a:pt x="1" y="0"/>
                    <a:pt x="7" y="9"/>
                    <a:pt x="31" y="27"/>
                  </a:cubicBezTo>
                  <a:cubicBezTo>
                    <a:pt x="19" y="9"/>
                    <a:pt x="7"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9"/>
            <p:cNvSpPr/>
            <p:nvPr/>
          </p:nvSpPr>
          <p:spPr>
            <a:xfrm>
              <a:off x="6378750" y="2462000"/>
              <a:ext cx="475" cy="400"/>
            </a:xfrm>
            <a:custGeom>
              <a:rect b="b" l="l" r="r" t="t"/>
              <a:pathLst>
                <a:path extrusionOk="0" h="16" w="19">
                  <a:moveTo>
                    <a:pt x="17" y="0"/>
                  </a:moveTo>
                  <a:cubicBezTo>
                    <a:pt x="15" y="0"/>
                    <a:pt x="11" y="4"/>
                    <a:pt x="1" y="14"/>
                  </a:cubicBezTo>
                  <a:cubicBezTo>
                    <a:pt x="1" y="15"/>
                    <a:pt x="1" y="16"/>
                    <a:pt x="2" y="16"/>
                  </a:cubicBezTo>
                  <a:cubicBezTo>
                    <a:pt x="6" y="16"/>
                    <a:pt x="19"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9"/>
            <p:cNvSpPr/>
            <p:nvPr/>
          </p:nvSpPr>
          <p:spPr>
            <a:xfrm>
              <a:off x="6377575" y="2460850"/>
              <a:ext cx="1500" cy="625"/>
            </a:xfrm>
            <a:custGeom>
              <a:rect b="b" l="l" r="r" t="t"/>
              <a:pathLst>
                <a:path extrusionOk="0" h="25" w="60">
                  <a:moveTo>
                    <a:pt x="60" y="24"/>
                  </a:moveTo>
                  <a:cubicBezTo>
                    <a:pt x="0" y="0"/>
                    <a:pt x="0" y="0"/>
                    <a:pt x="6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9"/>
            <p:cNvSpPr/>
            <p:nvPr/>
          </p:nvSpPr>
          <p:spPr>
            <a:xfrm>
              <a:off x="6352300" y="2517400"/>
              <a:ext cx="875" cy="375"/>
            </a:xfrm>
            <a:custGeom>
              <a:rect b="b" l="l" r="r" t="t"/>
              <a:pathLst>
                <a:path extrusionOk="0" h="15" w="35">
                  <a:moveTo>
                    <a:pt x="35" y="1"/>
                  </a:moveTo>
                  <a:lnTo>
                    <a:pt x="35" y="1"/>
                  </a:lnTo>
                  <a:cubicBezTo>
                    <a:pt x="5" y="11"/>
                    <a:pt x="0" y="14"/>
                    <a:pt x="5" y="14"/>
                  </a:cubicBezTo>
                  <a:cubicBezTo>
                    <a:pt x="11" y="14"/>
                    <a:pt x="35" y="8"/>
                    <a:pt x="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9"/>
            <p:cNvSpPr/>
            <p:nvPr/>
          </p:nvSpPr>
          <p:spPr>
            <a:xfrm>
              <a:off x="6354950" y="2512050"/>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9"/>
            <p:cNvSpPr/>
            <p:nvPr/>
          </p:nvSpPr>
          <p:spPr>
            <a:xfrm>
              <a:off x="6354950" y="2506700"/>
              <a:ext cx="1225" cy="600"/>
            </a:xfrm>
            <a:custGeom>
              <a:rect b="b" l="l" r="r" t="t"/>
              <a:pathLst>
                <a:path extrusionOk="0" h="24" w="49">
                  <a:moveTo>
                    <a:pt x="0" y="0"/>
                  </a:moveTo>
                  <a:cubicBezTo>
                    <a:pt x="0" y="12"/>
                    <a:pt x="0" y="24"/>
                    <a:pt x="0" y="24"/>
                  </a:cubicBezTo>
                  <a:cubicBezTo>
                    <a:pt x="0" y="12"/>
                    <a:pt x="48"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9"/>
            <p:cNvSpPr/>
            <p:nvPr/>
          </p:nvSpPr>
          <p:spPr>
            <a:xfrm>
              <a:off x="6365975" y="2476325"/>
              <a:ext cx="300" cy="900"/>
            </a:xfrm>
            <a:custGeom>
              <a:rect b="b" l="l" r="r" t="t"/>
              <a:pathLst>
                <a:path extrusionOk="0" h="36" w="12">
                  <a:moveTo>
                    <a:pt x="12" y="1"/>
                  </a:moveTo>
                  <a:cubicBezTo>
                    <a:pt x="3" y="26"/>
                    <a:pt x="1" y="35"/>
                    <a:pt x="1" y="35"/>
                  </a:cubicBezTo>
                  <a:cubicBezTo>
                    <a:pt x="2" y="35"/>
                    <a:pt x="12" y="8"/>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9"/>
            <p:cNvSpPr/>
            <p:nvPr/>
          </p:nvSpPr>
          <p:spPr>
            <a:xfrm>
              <a:off x="6364775" y="2476325"/>
              <a:ext cx="325" cy="625"/>
            </a:xfrm>
            <a:custGeom>
              <a:rect b="b" l="l" r="r" t="t"/>
              <a:pathLst>
                <a:path extrusionOk="0" h="25" w="13">
                  <a:moveTo>
                    <a:pt x="12" y="24"/>
                  </a:moveTo>
                  <a:cubicBezTo>
                    <a:pt x="12" y="24"/>
                    <a:pt x="0" y="1"/>
                    <a:pt x="12"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9"/>
            <p:cNvSpPr/>
            <p:nvPr/>
          </p:nvSpPr>
          <p:spPr>
            <a:xfrm>
              <a:off x="6364575" y="2476250"/>
              <a:ext cx="725" cy="700"/>
            </a:xfrm>
            <a:custGeom>
              <a:rect b="b" l="l" r="r" t="t"/>
              <a:pathLst>
                <a:path extrusionOk="0" h="28" w="29">
                  <a:moveTo>
                    <a:pt x="2" y="1"/>
                  </a:moveTo>
                  <a:cubicBezTo>
                    <a:pt x="0" y="1"/>
                    <a:pt x="4" y="8"/>
                    <a:pt x="20" y="27"/>
                  </a:cubicBezTo>
                  <a:cubicBezTo>
                    <a:pt x="28" y="27"/>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9"/>
            <p:cNvSpPr/>
            <p:nvPr/>
          </p:nvSpPr>
          <p:spPr>
            <a:xfrm>
              <a:off x="6362700" y="2473650"/>
              <a:ext cx="600" cy="325"/>
            </a:xfrm>
            <a:custGeom>
              <a:rect b="b" l="l" r="r" t="t"/>
              <a:pathLst>
                <a:path extrusionOk="0" h="13" w="24">
                  <a:moveTo>
                    <a:pt x="24" y="12"/>
                  </a:moveTo>
                  <a:cubicBezTo>
                    <a:pt x="0" y="0"/>
                    <a:pt x="24" y="12"/>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9"/>
            <p:cNvSpPr/>
            <p:nvPr/>
          </p:nvSpPr>
          <p:spPr>
            <a:xfrm>
              <a:off x="6362975" y="2473350"/>
              <a:ext cx="325" cy="625"/>
            </a:xfrm>
            <a:custGeom>
              <a:rect b="b" l="l" r="r" t="t"/>
              <a:pathLst>
                <a:path extrusionOk="0" h="25" w="13">
                  <a:moveTo>
                    <a:pt x="13" y="24"/>
                  </a:moveTo>
                  <a:cubicBezTo>
                    <a:pt x="13" y="24"/>
                    <a:pt x="1" y="1"/>
                    <a:pt x="13"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9"/>
            <p:cNvSpPr/>
            <p:nvPr/>
          </p:nvSpPr>
          <p:spPr>
            <a:xfrm>
              <a:off x="6362400" y="2472450"/>
              <a:ext cx="25" cy="925"/>
            </a:xfrm>
            <a:custGeom>
              <a:rect b="b" l="l" r="r" t="t"/>
              <a:pathLst>
                <a:path extrusionOk="0" h="37" w="1">
                  <a:moveTo>
                    <a:pt x="0" y="37"/>
                  </a:moveTo>
                  <a:cubicBezTo>
                    <a:pt x="0" y="1"/>
                    <a:pt x="0" y="37"/>
                    <a:pt x="0"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9"/>
            <p:cNvSpPr/>
            <p:nvPr/>
          </p:nvSpPr>
          <p:spPr>
            <a:xfrm>
              <a:off x="6361800" y="2474550"/>
              <a:ext cx="25" cy="325"/>
            </a:xfrm>
            <a:custGeom>
              <a:rect b="b" l="l" r="r" t="t"/>
              <a:pathLst>
                <a:path extrusionOk="0" h="13" w="1">
                  <a:moveTo>
                    <a:pt x="0" y="12"/>
                  </a:moveTo>
                  <a:lnTo>
                    <a:pt x="0" y="0"/>
                  </a:ln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9"/>
            <p:cNvSpPr/>
            <p:nvPr/>
          </p:nvSpPr>
          <p:spPr>
            <a:xfrm>
              <a:off x="6361850" y="2474200"/>
              <a:ext cx="350" cy="700"/>
            </a:xfrm>
            <a:custGeom>
              <a:rect b="b" l="l" r="r" t="t"/>
              <a:pathLst>
                <a:path extrusionOk="0" h="28" w="14">
                  <a:moveTo>
                    <a:pt x="12" y="0"/>
                  </a:moveTo>
                  <a:lnTo>
                    <a:pt x="12" y="0"/>
                  </a:lnTo>
                  <a:cubicBezTo>
                    <a:pt x="10" y="0"/>
                    <a:pt x="0" y="28"/>
                    <a:pt x="2" y="28"/>
                  </a:cubicBezTo>
                  <a:cubicBezTo>
                    <a:pt x="3" y="28"/>
                    <a:pt x="5" y="24"/>
                    <a:pt x="10" y="14"/>
                  </a:cubicBezTo>
                  <a:cubicBezTo>
                    <a:pt x="13" y="4"/>
                    <a:pt x="13"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p9"/>
            <p:cNvSpPr/>
            <p:nvPr/>
          </p:nvSpPr>
          <p:spPr>
            <a:xfrm>
              <a:off x="6361950" y="2474550"/>
              <a:ext cx="175" cy="350"/>
            </a:xfrm>
            <a:custGeom>
              <a:rect b="b" l="l" r="r" t="t"/>
              <a:pathLst>
                <a:path extrusionOk="0" h="14" w="7">
                  <a:moveTo>
                    <a:pt x="6" y="0"/>
                  </a:moveTo>
                  <a:cubicBezTo>
                    <a:pt x="1" y="10"/>
                    <a:pt x="0" y="14"/>
                    <a:pt x="1" y="14"/>
                  </a:cubicBezTo>
                  <a:cubicBezTo>
                    <a:pt x="2" y="14"/>
                    <a:pt x="6" y="7"/>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9"/>
            <p:cNvSpPr/>
            <p:nvPr/>
          </p:nvSpPr>
          <p:spPr>
            <a:xfrm>
              <a:off x="6362400" y="2474550"/>
              <a:ext cx="600" cy="900"/>
            </a:xfrm>
            <a:custGeom>
              <a:rect b="b" l="l" r="r" t="t"/>
              <a:pathLst>
                <a:path extrusionOk="0" h="36" w="24">
                  <a:moveTo>
                    <a:pt x="0" y="0"/>
                  </a:moveTo>
                  <a:cubicBezTo>
                    <a:pt x="12" y="12"/>
                    <a:pt x="12" y="24"/>
                    <a:pt x="0" y="36"/>
                  </a:cubicBezTo>
                  <a:cubicBezTo>
                    <a:pt x="24" y="36"/>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9"/>
            <p:cNvSpPr/>
            <p:nvPr/>
          </p:nvSpPr>
          <p:spPr>
            <a:xfrm>
              <a:off x="6363750" y="2477825"/>
              <a:ext cx="450" cy="350"/>
            </a:xfrm>
            <a:custGeom>
              <a:rect b="b" l="l" r="r" t="t"/>
              <a:pathLst>
                <a:path extrusionOk="0" h="14" w="18">
                  <a:moveTo>
                    <a:pt x="18" y="0"/>
                  </a:moveTo>
                  <a:cubicBezTo>
                    <a:pt x="2" y="10"/>
                    <a:pt x="0" y="14"/>
                    <a:pt x="2" y="14"/>
                  </a:cubicBezTo>
                  <a:cubicBezTo>
                    <a:pt x="6" y="14"/>
                    <a:pt x="18" y="7"/>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p9"/>
            <p:cNvSpPr/>
            <p:nvPr/>
          </p:nvSpPr>
          <p:spPr>
            <a:xfrm>
              <a:off x="6360250" y="2472750"/>
              <a:ext cx="375" cy="925"/>
            </a:xfrm>
            <a:custGeom>
              <a:rect b="b" l="l" r="r" t="t"/>
              <a:pathLst>
                <a:path extrusionOk="0" h="37" w="15">
                  <a:moveTo>
                    <a:pt x="15" y="1"/>
                  </a:moveTo>
                  <a:cubicBezTo>
                    <a:pt x="4" y="27"/>
                    <a:pt x="1" y="37"/>
                    <a:pt x="1" y="37"/>
                  </a:cubicBezTo>
                  <a:cubicBezTo>
                    <a:pt x="1" y="37"/>
                    <a:pt x="8" y="2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9"/>
            <p:cNvSpPr/>
            <p:nvPr/>
          </p:nvSpPr>
          <p:spPr>
            <a:xfrm>
              <a:off x="6360000" y="2473950"/>
              <a:ext cx="325" cy="325"/>
            </a:xfrm>
            <a:custGeom>
              <a:rect b="b" l="l" r="r" t="t"/>
              <a:pathLst>
                <a:path extrusionOk="0" h="13" w="13">
                  <a:moveTo>
                    <a:pt x="13" y="0"/>
                  </a:moveTo>
                  <a:lnTo>
                    <a:pt x="1" y="12"/>
                  </a:lnTo>
                  <a:cubicBezTo>
                    <a:pt x="13" y="12"/>
                    <a:pt x="13"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p9"/>
            <p:cNvSpPr/>
            <p:nvPr/>
          </p:nvSpPr>
          <p:spPr>
            <a:xfrm>
              <a:off x="6361200" y="2475125"/>
              <a:ext cx="925" cy="1225"/>
            </a:xfrm>
            <a:custGeom>
              <a:rect b="b" l="l" r="r" t="t"/>
              <a:pathLst>
                <a:path extrusionOk="0" h="49" w="37">
                  <a:moveTo>
                    <a:pt x="36" y="1"/>
                  </a:moveTo>
                  <a:cubicBezTo>
                    <a:pt x="0" y="49"/>
                    <a:pt x="0" y="49"/>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9"/>
            <p:cNvSpPr/>
            <p:nvPr/>
          </p:nvSpPr>
          <p:spPr>
            <a:xfrm>
              <a:off x="6359450" y="2471575"/>
              <a:ext cx="675" cy="900"/>
            </a:xfrm>
            <a:custGeom>
              <a:rect b="b" l="l" r="r" t="t"/>
              <a:pathLst>
                <a:path extrusionOk="0" h="36" w="27">
                  <a:moveTo>
                    <a:pt x="26" y="0"/>
                  </a:moveTo>
                  <a:cubicBezTo>
                    <a:pt x="25" y="0"/>
                    <a:pt x="1" y="35"/>
                    <a:pt x="2" y="35"/>
                  </a:cubicBezTo>
                  <a:cubicBezTo>
                    <a:pt x="2" y="35"/>
                    <a:pt x="5" y="32"/>
                    <a:pt x="11" y="24"/>
                  </a:cubicBezTo>
                  <a:cubicBezTo>
                    <a:pt x="23" y="7"/>
                    <a:pt x="26" y="0"/>
                    <a:pt x="2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9"/>
            <p:cNvSpPr/>
            <p:nvPr/>
          </p:nvSpPr>
          <p:spPr>
            <a:xfrm>
              <a:off x="6358825" y="2471050"/>
              <a:ext cx="625" cy="1125"/>
            </a:xfrm>
            <a:custGeom>
              <a:rect b="b" l="l" r="r" t="t"/>
              <a:pathLst>
                <a:path extrusionOk="0" h="45" w="25">
                  <a:moveTo>
                    <a:pt x="18" y="0"/>
                  </a:moveTo>
                  <a:cubicBezTo>
                    <a:pt x="12" y="0"/>
                    <a:pt x="0" y="15"/>
                    <a:pt x="0" y="45"/>
                  </a:cubicBezTo>
                  <a:cubicBezTo>
                    <a:pt x="24" y="15"/>
                    <a:pt x="24" y="0"/>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9"/>
            <p:cNvSpPr/>
            <p:nvPr/>
          </p:nvSpPr>
          <p:spPr>
            <a:xfrm>
              <a:off x="6359325" y="2473050"/>
              <a:ext cx="300" cy="825"/>
            </a:xfrm>
            <a:custGeom>
              <a:rect b="b" l="l" r="r" t="t"/>
              <a:pathLst>
                <a:path extrusionOk="0" h="33" w="12">
                  <a:moveTo>
                    <a:pt x="4" y="1"/>
                  </a:moveTo>
                  <a:lnTo>
                    <a:pt x="4" y="1"/>
                  </a:lnTo>
                  <a:cubicBezTo>
                    <a:pt x="0" y="24"/>
                    <a:pt x="0" y="32"/>
                    <a:pt x="1" y="32"/>
                  </a:cubicBezTo>
                  <a:cubicBezTo>
                    <a:pt x="4" y="32"/>
                    <a:pt x="12"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9"/>
            <p:cNvSpPr/>
            <p:nvPr/>
          </p:nvSpPr>
          <p:spPr>
            <a:xfrm>
              <a:off x="6358825" y="2473350"/>
              <a:ext cx="625" cy="325"/>
            </a:xfrm>
            <a:custGeom>
              <a:rect b="b" l="l" r="r" t="t"/>
              <a:pathLst>
                <a:path extrusionOk="0" h="13" w="25">
                  <a:moveTo>
                    <a:pt x="24" y="12"/>
                  </a:moveTo>
                  <a:cubicBezTo>
                    <a:pt x="24" y="12"/>
                    <a:pt x="0" y="1"/>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9"/>
            <p:cNvSpPr/>
            <p:nvPr/>
          </p:nvSpPr>
          <p:spPr>
            <a:xfrm>
              <a:off x="6359775" y="2475125"/>
              <a:ext cx="850" cy="1525"/>
            </a:xfrm>
            <a:custGeom>
              <a:rect b="b" l="l" r="r" t="t"/>
              <a:pathLst>
                <a:path extrusionOk="0" h="61" w="34">
                  <a:moveTo>
                    <a:pt x="34" y="1"/>
                  </a:moveTo>
                  <a:cubicBezTo>
                    <a:pt x="29" y="6"/>
                    <a:pt x="25" y="11"/>
                    <a:pt x="23" y="16"/>
                  </a:cubicBezTo>
                  <a:lnTo>
                    <a:pt x="23" y="16"/>
                  </a:lnTo>
                  <a:cubicBezTo>
                    <a:pt x="27" y="12"/>
                    <a:pt x="31" y="7"/>
                    <a:pt x="34" y="1"/>
                  </a:cubicBezTo>
                  <a:close/>
                  <a:moveTo>
                    <a:pt x="23" y="16"/>
                  </a:moveTo>
                  <a:cubicBezTo>
                    <a:pt x="12" y="27"/>
                    <a:pt x="1" y="34"/>
                    <a:pt x="10" y="60"/>
                  </a:cubicBezTo>
                  <a:cubicBezTo>
                    <a:pt x="19" y="51"/>
                    <a:pt x="14" y="34"/>
                    <a:pt x="23" y="1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9"/>
            <p:cNvSpPr/>
            <p:nvPr/>
          </p:nvSpPr>
          <p:spPr>
            <a:xfrm>
              <a:off x="6359125" y="2474550"/>
              <a:ext cx="900" cy="600"/>
            </a:xfrm>
            <a:custGeom>
              <a:rect b="b" l="l" r="r" t="t"/>
              <a:pathLst>
                <a:path extrusionOk="0" h="24" w="36">
                  <a:moveTo>
                    <a:pt x="36" y="0"/>
                  </a:moveTo>
                  <a:cubicBezTo>
                    <a:pt x="0" y="24"/>
                    <a:pt x="0"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9"/>
            <p:cNvSpPr/>
            <p:nvPr/>
          </p:nvSpPr>
          <p:spPr>
            <a:xfrm>
              <a:off x="6358525" y="2474850"/>
              <a:ext cx="925" cy="25"/>
            </a:xfrm>
            <a:custGeom>
              <a:rect b="b" l="l" r="r" t="t"/>
              <a:pathLst>
                <a:path extrusionOk="0" h="1" w="37">
                  <a:moveTo>
                    <a:pt x="36" y="0"/>
                  </a:moveTo>
                  <a:cubicBezTo>
                    <a:pt x="24" y="0"/>
                    <a:pt x="0"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9"/>
            <p:cNvSpPr/>
            <p:nvPr/>
          </p:nvSpPr>
          <p:spPr>
            <a:xfrm>
              <a:off x="6357400" y="2472750"/>
              <a:ext cx="725" cy="500"/>
            </a:xfrm>
            <a:custGeom>
              <a:rect b="b" l="l" r="r" t="t"/>
              <a:pathLst>
                <a:path extrusionOk="0" h="20" w="29">
                  <a:moveTo>
                    <a:pt x="22" y="1"/>
                  </a:moveTo>
                  <a:lnTo>
                    <a:pt x="22" y="1"/>
                  </a:lnTo>
                  <a:cubicBezTo>
                    <a:pt x="3" y="15"/>
                    <a:pt x="1" y="20"/>
                    <a:pt x="4" y="20"/>
                  </a:cubicBezTo>
                  <a:cubicBezTo>
                    <a:pt x="10" y="20"/>
                    <a:pt x="29" y="8"/>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9"/>
            <p:cNvSpPr/>
            <p:nvPr/>
          </p:nvSpPr>
          <p:spPr>
            <a:xfrm>
              <a:off x="6357025" y="2473650"/>
              <a:ext cx="1225" cy="25"/>
            </a:xfrm>
            <a:custGeom>
              <a:rect b="b" l="l" r="r" t="t"/>
              <a:pathLst>
                <a:path extrusionOk="0" h="1" w="49">
                  <a:moveTo>
                    <a:pt x="48" y="0"/>
                  </a:moveTo>
                  <a:cubicBezTo>
                    <a:pt x="1" y="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9"/>
            <p:cNvSpPr/>
            <p:nvPr/>
          </p:nvSpPr>
          <p:spPr>
            <a:xfrm>
              <a:off x="6357325" y="2471850"/>
              <a:ext cx="25" cy="625"/>
            </a:xfrm>
            <a:custGeom>
              <a:rect b="b" l="l" r="r" t="t"/>
              <a:pathLst>
                <a:path extrusionOk="0" h="25" w="1">
                  <a:moveTo>
                    <a:pt x="1" y="1"/>
                  </a:moveTo>
                  <a:cubicBezTo>
                    <a:pt x="1" y="13"/>
                    <a:pt x="1" y="13"/>
                    <a:pt x="1" y="25"/>
                  </a:cubicBezTo>
                  <a:cubicBezTo>
                    <a:pt x="1"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9"/>
            <p:cNvSpPr/>
            <p:nvPr/>
          </p:nvSpPr>
          <p:spPr>
            <a:xfrm>
              <a:off x="6358525" y="2473050"/>
              <a:ext cx="325" cy="25"/>
            </a:xfrm>
            <a:custGeom>
              <a:rect b="b" l="l" r="r" t="t"/>
              <a:pathLst>
                <a:path extrusionOk="0" h="1" w="13">
                  <a:moveTo>
                    <a:pt x="0" y="1"/>
                  </a:moveTo>
                  <a:lnTo>
                    <a:pt x="0" y="1"/>
                  </a:ln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9"/>
            <p:cNvSpPr/>
            <p:nvPr/>
          </p:nvSpPr>
          <p:spPr>
            <a:xfrm>
              <a:off x="6358075" y="2473050"/>
              <a:ext cx="475" cy="475"/>
            </a:xfrm>
            <a:custGeom>
              <a:rect b="b" l="l" r="r" t="t"/>
              <a:pathLst>
                <a:path extrusionOk="0" h="19" w="19">
                  <a:moveTo>
                    <a:pt x="18" y="1"/>
                  </a:moveTo>
                  <a:lnTo>
                    <a:pt x="18" y="1"/>
                  </a:lnTo>
                  <a:cubicBezTo>
                    <a:pt x="0" y="13"/>
                    <a:pt x="0" y="18"/>
                    <a:pt x="5" y="18"/>
                  </a:cubicBezTo>
                  <a:cubicBezTo>
                    <a:pt x="9" y="18"/>
                    <a:pt x="18" y="13"/>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9"/>
            <p:cNvSpPr/>
            <p:nvPr/>
          </p:nvSpPr>
          <p:spPr>
            <a:xfrm>
              <a:off x="6351975" y="2471850"/>
              <a:ext cx="3600" cy="3600"/>
            </a:xfrm>
            <a:custGeom>
              <a:rect b="b" l="l" r="r" t="t"/>
              <a:pathLst>
                <a:path extrusionOk="0" h="144" w="144">
                  <a:moveTo>
                    <a:pt x="27" y="118"/>
                  </a:moveTo>
                  <a:cubicBezTo>
                    <a:pt x="19" y="121"/>
                    <a:pt x="10" y="130"/>
                    <a:pt x="0" y="144"/>
                  </a:cubicBezTo>
                  <a:cubicBezTo>
                    <a:pt x="19" y="132"/>
                    <a:pt x="28" y="123"/>
                    <a:pt x="27" y="118"/>
                  </a:cubicBezTo>
                  <a:close/>
                  <a:moveTo>
                    <a:pt x="143" y="1"/>
                  </a:moveTo>
                  <a:lnTo>
                    <a:pt x="143" y="1"/>
                  </a:lnTo>
                  <a:cubicBezTo>
                    <a:pt x="143" y="1"/>
                    <a:pt x="108" y="72"/>
                    <a:pt x="96" y="84"/>
                  </a:cubicBezTo>
                  <a:cubicBezTo>
                    <a:pt x="96" y="84"/>
                    <a:pt x="96" y="84"/>
                    <a:pt x="84" y="96"/>
                  </a:cubicBezTo>
                  <a:cubicBezTo>
                    <a:pt x="84" y="84"/>
                    <a:pt x="84" y="84"/>
                    <a:pt x="84" y="84"/>
                  </a:cubicBezTo>
                  <a:cubicBezTo>
                    <a:pt x="72" y="78"/>
                    <a:pt x="63" y="66"/>
                    <a:pt x="51" y="66"/>
                  </a:cubicBezTo>
                  <a:cubicBezTo>
                    <a:pt x="39" y="66"/>
                    <a:pt x="24" y="78"/>
                    <a:pt x="0" y="120"/>
                  </a:cubicBezTo>
                  <a:cubicBezTo>
                    <a:pt x="10" y="117"/>
                    <a:pt x="17" y="115"/>
                    <a:pt x="21" y="115"/>
                  </a:cubicBezTo>
                  <a:cubicBezTo>
                    <a:pt x="25" y="115"/>
                    <a:pt x="27" y="116"/>
                    <a:pt x="27" y="118"/>
                  </a:cubicBezTo>
                  <a:lnTo>
                    <a:pt x="27" y="118"/>
                  </a:lnTo>
                  <a:cubicBezTo>
                    <a:pt x="29" y="117"/>
                    <a:pt x="31" y="117"/>
                    <a:pt x="33" y="117"/>
                  </a:cubicBezTo>
                  <a:cubicBezTo>
                    <a:pt x="42" y="117"/>
                    <a:pt x="48" y="126"/>
                    <a:pt x="48" y="144"/>
                  </a:cubicBezTo>
                  <a:cubicBezTo>
                    <a:pt x="96" y="108"/>
                    <a:pt x="131" y="61"/>
                    <a:pt x="1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9"/>
            <p:cNvSpPr/>
            <p:nvPr/>
          </p:nvSpPr>
          <p:spPr>
            <a:xfrm>
              <a:off x="6354050" y="2473950"/>
              <a:ext cx="325" cy="325"/>
            </a:xfrm>
            <a:custGeom>
              <a:rect b="b" l="l" r="r" t="t"/>
              <a:pathLst>
                <a:path extrusionOk="0" h="13" w="13">
                  <a:moveTo>
                    <a:pt x="1" y="0"/>
                  </a:moveTo>
                  <a:cubicBezTo>
                    <a:pt x="1" y="0"/>
                    <a:pt x="1" y="0"/>
                    <a:pt x="1" y="12"/>
                  </a:cubicBez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p9"/>
            <p:cNvSpPr/>
            <p:nvPr/>
          </p:nvSpPr>
          <p:spPr>
            <a:xfrm>
              <a:off x="6356150" y="2471650"/>
              <a:ext cx="375" cy="825"/>
            </a:xfrm>
            <a:custGeom>
              <a:rect b="b" l="l" r="r" t="t"/>
              <a:pathLst>
                <a:path extrusionOk="0" h="33" w="15">
                  <a:moveTo>
                    <a:pt x="7" y="0"/>
                  </a:moveTo>
                  <a:lnTo>
                    <a:pt x="7" y="0"/>
                  </a:lnTo>
                  <a:cubicBezTo>
                    <a:pt x="4" y="0"/>
                    <a:pt x="0" y="9"/>
                    <a:pt x="0" y="33"/>
                  </a:cubicBezTo>
                  <a:cubicBezTo>
                    <a:pt x="14" y="19"/>
                    <a:pt x="12"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p9"/>
            <p:cNvSpPr/>
            <p:nvPr/>
          </p:nvSpPr>
          <p:spPr>
            <a:xfrm>
              <a:off x="6355550" y="2472550"/>
              <a:ext cx="2325" cy="1725"/>
            </a:xfrm>
            <a:custGeom>
              <a:rect b="b" l="l" r="r" t="t"/>
              <a:pathLst>
                <a:path extrusionOk="0" h="69" w="93">
                  <a:moveTo>
                    <a:pt x="43" y="0"/>
                  </a:moveTo>
                  <a:cubicBezTo>
                    <a:pt x="31" y="0"/>
                    <a:pt x="16" y="14"/>
                    <a:pt x="0" y="68"/>
                  </a:cubicBezTo>
                  <a:lnTo>
                    <a:pt x="12" y="68"/>
                  </a:lnTo>
                  <a:cubicBezTo>
                    <a:pt x="33" y="47"/>
                    <a:pt x="93" y="7"/>
                    <a:pt x="71" y="7"/>
                  </a:cubicBezTo>
                  <a:cubicBezTo>
                    <a:pt x="69" y="7"/>
                    <a:pt x="65" y="7"/>
                    <a:pt x="60" y="9"/>
                  </a:cubicBezTo>
                  <a:cubicBezTo>
                    <a:pt x="56" y="4"/>
                    <a:pt x="50" y="0"/>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9"/>
            <p:cNvSpPr/>
            <p:nvPr/>
          </p:nvSpPr>
          <p:spPr>
            <a:xfrm>
              <a:off x="6358275" y="2475725"/>
              <a:ext cx="1225" cy="1975"/>
            </a:xfrm>
            <a:custGeom>
              <a:rect b="b" l="l" r="r" t="t"/>
              <a:pathLst>
                <a:path extrusionOk="0" h="79" w="49">
                  <a:moveTo>
                    <a:pt x="34" y="1"/>
                  </a:moveTo>
                  <a:cubicBezTo>
                    <a:pt x="8" y="45"/>
                    <a:pt x="1" y="69"/>
                    <a:pt x="14" y="69"/>
                  </a:cubicBezTo>
                  <a:cubicBezTo>
                    <a:pt x="18" y="69"/>
                    <a:pt x="25" y="66"/>
                    <a:pt x="34" y="60"/>
                  </a:cubicBezTo>
                  <a:cubicBezTo>
                    <a:pt x="39" y="73"/>
                    <a:pt x="42" y="78"/>
                    <a:pt x="44" y="78"/>
                  </a:cubicBezTo>
                  <a:cubicBezTo>
                    <a:pt x="49" y="78"/>
                    <a:pt x="34" y="10"/>
                    <a:pt x="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9"/>
            <p:cNvSpPr/>
            <p:nvPr/>
          </p:nvSpPr>
          <p:spPr>
            <a:xfrm>
              <a:off x="6356875" y="2475325"/>
              <a:ext cx="775" cy="800"/>
            </a:xfrm>
            <a:custGeom>
              <a:rect b="b" l="l" r="r" t="t"/>
              <a:pathLst>
                <a:path extrusionOk="0" h="32" w="31">
                  <a:moveTo>
                    <a:pt x="28" y="1"/>
                  </a:moveTo>
                  <a:cubicBezTo>
                    <a:pt x="22" y="1"/>
                    <a:pt x="1" y="32"/>
                    <a:pt x="5" y="32"/>
                  </a:cubicBezTo>
                  <a:cubicBezTo>
                    <a:pt x="6" y="32"/>
                    <a:pt x="14" y="25"/>
                    <a:pt x="31" y="5"/>
                  </a:cubicBezTo>
                  <a:cubicBezTo>
                    <a:pt x="31" y="2"/>
                    <a:pt x="30" y="1"/>
                    <a:pt x="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9"/>
            <p:cNvSpPr/>
            <p:nvPr/>
          </p:nvSpPr>
          <p:spPr>
            <a:xfrm>
              <a:off x="6355800" y="2470675"/>
              <a:ext cx="400" cy="1075"/>
            </a:xfrm>
            <a:custGeom>
              <a:rect b="b" l="l" r="r" t="t"/>
              <a:pathLst>
                <a:path extrusionOk="0" h="43" w="16">
                  <a:moveTo>
                    <a:pt x="16" y="1"/>
                  </a:moveTo>
                  <a:lnTo>
                    <a:pt x="16" y="1"/>
                  </a:lnTo>
                  <a:cubicBezTo>
                    <a:pt x="16" y="1"/>
                    <a:pt x="12" y="10"/>
                    <a:pt x="2" y="36"/>
                  </a:cubicBezTo>
                  <a:cubicBezTo>
                    <a:pt x="1" y="41"/>
                    <a:pt x="0" y="42"/>
                    <a:pt x="0" y="42"/>
                  </a:cubicBezTo>
                  <a:cubicBezTo>
                    <a:pt x="1" y="42"/>
                    <a:pt x="16"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9"/>
            <p:cNvSpPr/>
            <p:nvPr/>
          </p:nvSpPr>
          <p:spPr>
            <a:xfrm>
              <a:off x="6354950" y="2470675"/>
              <a:ext cx="1225" cy="25"/>
            </a:xfrm>
            <a:custGeom>
              <a:rect b="b" l="l" r="r" t="t"/>
              <a:pathLst>
                <a:path extrusionOk="0" h="1" w="49">
                  <a:moveTo>
                    <a:pt x="12" y="0"/>
                  </a:moveTo>
                  <a:cubicBezTo>
                    <a:pt x="0" y="0"/>
                    <a:pt x="48"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p9"/>
            <p:cNvSpPr/>
            <p:nvPr/>
          </p:nvSpPr>
          <p:spPr>
            <a:xfrm>
              <a:off x="6340575" y="2447725"/>
              <a:ext cx="400" cy="650"/>
            </a:xfrm>
            <a:custGeom>
              <a:rect b="b" l="l" r="r" t="t"/>
              <a:pathLst>
                <a:path extrusionOk="0" h="26" w="16">
                  <a:moveTo>
                    <a:pt x="4" y="1"/>
                  </a:moveTo>
                  <a:lnTo>
                    <a:pt x="4" y="1"/>
                  </a:lnTo>
                  <a:cubicBezTo>
                    <a:pt x="0" y="1"/>
                    <a:pt x="1" y="11"/>
                    <a:pt x="16" y="25"/>
                  </a:cubicBezTo>
                  <a:cubicBezTo>
                    <a:pt x="16" y="13"/>
                    <a:pt x="16" y="13"/>
                    <a:pt x="16" y="13"/>
                  </a:cubicBezTo>
                  <a:cubicBezTo>
                    <a:pt x="11" y="4"/>
                    <a:pt x="7"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p9"/>
            <p:cNvSpPr/>
            <p:nvPr/>
          </p:nvSpPr>
          <p:spPr>
            <a:xfrm>
              <a:off x="6323350" y="2459825"/>
              <a:ext cx="425" cy="575"/>
            </a:xfrm>
            <a:custGeom>
              <a:rect b="b" l="l" r="r" t="t"/>
              <a:pathLst>
                <a:path extrusionOk="0" h="23" w="17">
                  <a:moveTo>
                    <a:pt x="16" y="1"/>
                  </a:moveTo>
                  <a:cubicBezTo>
                    <a:pt x="15" y="1"/>
                    <a:pt x="12" y="5"/>
                    <a:pt x="2" y="18"/>
                  </a:cubicBezTo>
                  <a:cubicBezTo>
                    <a:pt x="1" y="21"/>
                    <a:pt x="0" y="23"/>
                    <a:pt x="1" y="23"/>
                  </a:cubicBezTo>
                  <a:cubicBezTo>
                    <a:pt x="2" y="23"/>
                    <a:pt x="17"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9"/>
            <p:cNvSpPr/>
            <p:nvPr/>
          </p:nvSpPr>
          <p:spPr>
            <a:xfrm>
              <a:off x="6299875" y="2461750"/>
              <a:ext cx="25" cy="900"/>
            </a:xfrm>
            <a:custGeom>
              <a:rect b="b" l="l" r="r" t="t"/>
              <a:pathLst>
                <a:path extrusionOk="0" h="36" w="1">
                  <a:moveTo>
                    <a:pt x="1" y="0"/>
                  </a:moveTo>
                  <a:lnTo>
                    <a:pt x="1" y="36"/>
                  </a:lnTo>
                  <a:cubicBezTo>
                    <a:pt x="1" y="36"/>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9"/>
            <p:cNvSpPr/>
            <p:nvPr/>
          </p:nvSpPr>
          <p:spPr>
            <a:xfrm>
              <a:off x="6353175" y="2468600"/>
              <a:ext cx="300" cy="300"/>
            </a:xfrm>
            <a:custGeom>
              <a:rect b="b" l="l" r="r" t="t"/>
              <a:pathLst>
                <a:path extrusionOk="0" h="12" w="12">
                  <a:moveTo>
                    <a:pt x="0" y="0"/>
                  </a:moveTo>
                  <a:cubicBezTo>
                    <a:pt x="0" y="0"/>
                    <a:pt x="0" y="12"/>
                    <a:pt x="0" y="12"/>
                  </a:cubicBezTo>
                  <a:cubicBezTo>
                    <a:pt x="0"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9"/>
            <p:cNvSpPr/>
            <p:nvPr/>
          </p:nvSpPr>
          <p:spPr>
            <a:xfrm>
              <a:off x="6352875" y="2468000"/>
              <a:ext cx="25" cy="625"/>
            </a:xfrm>
            <a:custGeom>
              <a:rect b="b" l="l" r="r" t="t"/>
              <a:pathLst>
                <a:path extrusionOk="0" h="25" w="1">
                  <a:moveTo>
                    <a:pt x="0" y="24"/>
                  </a:moveTo>
                  <a:cubicBezTo>
                    <a:pt x="0" y="24"/>
                    <a:pt x="0" y="0"/>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9"/>
            <p:cNvSpPr/>
            <p:nvPr/>
          </p:nvSpPr>
          <p:spPr>
            <a:xfrm>
              <a:off x="6291850" y="2465325"/>
              <a:ext cx="325" cy="225"/>
            </a:xfrm>
            <a:custGeom>
              <a:rect b="b" l="l" r="r" t="t"/>
              <a:pathLst>
                <a:path extrusionOk="0" h="9" w="13">
                  <a:moveTo>
                    <a:pt x="0" y="0"/>
                  </a:moveTo>
                  <a:cubicBezTo>
                    <a:pt x="6" y="6"/>
                    <a:pt x="9" y="9"/>
                    <a:pt x="11" y="9"/>
                  </a:cubicBezTo>
                  <a:cubicBezTo>
                    <a:pt x="12" y="9"/>
                    <a:pt x="12" y="6"/>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p9"/>
            <p:cNvSpPr/>
            <p:nvPr/>
          </p:nvSpPr>
          <p:spPr>
            <a:xfrm>
              <a:off x="6334400" y="2462050"/>
              <a:ext cx="25" cy="1200"/>
            </a:xfrm>
            <a:custGeom>
              <a:rect b="b" l="l" r="r" t="t"/>
              <a:pathLst>
                <a:path extrusionOk="0" h="48" w="1">
                  <a:moveTo>
                    <a:pt x="1" y="0"/>
                  </a:moveTo>
                  <a:cubicBezTo>
                    <a:pt x="1" y="24"/>
                    <a:pt x="1" y="4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9"/>
            <p:cNvSpPr/>
            <p:nvPr/>
          </p:nvSpPr>
          <p:spPr>
            <a:xfrm>
              <a:off x="6334300" y="2459000"/>
              <a:ext cx="425" cy="3075"/>
            </a:xfrm>
            <a:custGeom>
              <a:rect b="b" l="l" r="r" t="t"/>
              <a:pathLst>
                <a:path extrusionOk="0" h="123" w="17">
                  <a:moveTo>
                    <a:pt x="3" y="0"/>
                  </a:moveTo>
                  <a:cubicBezTo>
                    <a:pt x="1" y="0"/>
                    <a:pt x="1" y="17"/>
                    <a:pt x="5" y="63"/>
                  </a:cubicBezTo>
                  <a:cubicBezTo>
                    <a:pt x="5" y="86"/>
                    <a:pt x="5" y="110"/>
                    <a:pt x="5" y="122"/>
                  </a:cubicBezTo>
                  <a:cubicBezTo>
                    <a:pt x="5" y="105"/>
                    <a:pt x="5" y="94"/>
                    <a:pt x="10" y="94"/>
                  </a:cubicBezTo>
                  <a:cubicBezTo>
                    <a:pt x="11" y="94"/>
                    <a:pt x="14" y="95"/>
                    <a:pt x="17" y="98"/>
                  </a:cubicBezTo>
                  <a:cubicBezTo>
                    <a:pt x="17" y="74"/>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9"/>
            <p:cNvSpPr/>
            <p:nvPr/>
          </p:nvSpPr>
          <p:spPr>
            <a:xfrm>
              <a:off x="6299875" y="2461450"/>
              <a:ext cx="25" cy="625"/>
            </a:xfrm>
            <a:custGeom>
              <a:rect b="b" l="l" r="r" t="t"/>
              <a:pathLst>
                <a:path extrusionOk="0" h="25" w="1">
                  <a:moveTo>
                    <a:pt x="1" y="0"/>
                  </a:moveTo>
                  <a:cubicBezTo>
                    <a:pt x="1" y="2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p9"/>
            <p:cNvSpPr/>
            <p:nvPr/>
          </p:nvSpPr>
          <p:spPr>
            <a:xfrm>
              <a:off x="6354050" y="2469325"/>
              <a:ext cx="400" cy="475"/>
            </a:xfrm>
            <a:custGeom>
              <a:rect b="b" l="l" r="r" t="t"/>
              <a:pathLst>
                <a:path extrusionOk="0" h="19" w="16">
                  <a:moveTo>
                    <a:pt x="14" y="1"/>
                  </a:moveTo>
                  <a:cubicBezTo>
                    <a:pt x="13" y="1"/>
                    <a:pt x="7" y="7"/>
                    <a:pt x="1" y="19"/>
                  </a:cubicBezTo>
                  <a:cubicBezTo>
                    <a:pt x="13" y="7"/>
                    <a:pt x="16"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p9"/>
            <p:cNvSpPr/>
            <p:nvPr/>
          </p:nvSpPr>
          <p:spPr>
            <a:xfrm>
              <a:off x="6353875" y="2475675"/>
              <a:ext cx="600" cy="375"/>
            </a:xfrm>
            <a:custGeom>
              <a:rect b="b" l="l" r="r" t="t"/>
              <a:pathLst>
                <a:path extrusionOk="0" h="15" w="24">
                  <a:moveTo>
                    <a:pt x="19" y="1"/>
                  </a:moveTo>
                  <a:cubicBezTo>
                    <a:pt x="14" y="1"/>
                    <a:pt x="1" y="8"/>
                    <a:pt x="8" y="15"/>
                  </a:cubicBezTo>
                  <a:cubicBezTo>
                    <a:pt x="23" y="5"/>
                    <a:pt x="23"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9"/>
            <p:cNvSpPr/>
            <p:nvPr/>
          </p:nvSpPr>
          <p:spPr>
            <a:xfrm>
              <a:off x="6352525" y="2471825"/>
              <a:ext cx="1525" cy="525"/>
            </a:xfrm>
            <a:custGeom>
              <a:rect b="b" l="l" r="r" t="t"/>
              <a:pathLst>
                <a:path extrusionOk="0" h="21" w="61">
                  <a:moveTo>
                    <a:pt x="32" y="0"/>
                  </a:moveTo>
                  <a:cubicBezTo>
                    <a:pt x="28" y="0"/>
                    <a:pt x="22" y="1"/>
                    <a:pt x="14" y="2"/>
                  </a:cubicBezTo>
                  <a:cubicBezTo>
                    <a:pt x="0" y="16"/>
                    <a:pt x="2" y="21"/>
                    <a:pt x="8" y="21"/>
                  </a:cubicBezTo>
                  <a:cubicBezTo>
                    <a:pt x="23" y="21"/>
                    <a:pt x="61"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p9"/>
            <p:cNvSpPr/>
            <p:nvPr/>
          </p:nvSpPr>
          <p:spPr>
            <a:xfrm>
              <a:off x="6353175" y="2472450"/>
              <a:ext cx="600" cy="325"/>
            </a:xfrm>
            <a:custGeom>
              <a:rect b="b" l="l" r="r" t="t"/>
              <a:pathLst>
                <a:path extrusionOk="0" h="13" w="24">
                  <a:moveTo>
                    <a:pt x="0" y="1"/>
                  </a:moveTo>
                  <a:cubicBezTo>
                    <a:pt x="0" y="1"/>
                    <a:pt x="0" y="13"/>
                    <a:pt x="12" y="13"/>
                  </a:cubicBezTo>
                  <a:cubicBezTo>
                    <a:pt x="24"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9"/>
            <p:cNvSpPr/>
            <p:nvPr/>
          </p:nvSpPr>
          <p:spPr>
            <a:xfrm>
              <a:off x="6351550" y="2468025"/>
              <a:ext cx="1325" cy="600"/>
            </a:xfrm>
            <a:custGeom>
              <a:rect b="b" l="l" r="r" t="t"/>
              <a:pathLst>
                <a:path extrusionOk="0" h="24" w="53">
                  <a:moveTo>
                    <a:pt x="47" y="1"/>
                  </a:moveTo>
                  <a:cubicBezTo>
                    <a:pt x="36" y="1"/>
                    <a:pt x="1" y="15"/>
                    <a:pt x="17" y="23"/>
                  </a:cubicBezTo>
                  <a:cubicBezTo>
                    <a:pt x="17" y="23"/>
                    <a:pt x="40" y="8"/>
                    <a:pt x="43" y="8"/>
                  </a:cubicBezTo>
                  <a:lnTo>
                    <a:pt x="43" y="8"/>
                  </a:lnTo>
                  <a:cubicBezTo>
                    <a:pt x="44" y="8"/>
                    <a:pt x="44" y="9"/>
                    <a:pt x="41" y="11"/>
                  </a:cubicBezTo>
                  <a:cubicBezTo>
                    <a:pt x="52" y="4"/>
                    <a:pt x="52" y="1"/>
                    <a:pt x="4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9"/>
            <p:cNvSpPr/>
            <p:nvPr/>
          </p:nvSpPr>
          <p:spPr>
            <a:xfrm>
              <a:off x="6350775" y="2473050"/>
              <a:ext cx="1225" cy="1225"/>
            </a:xfrm>
            <a:custGeom>
              <a:rect b="b" l="l" r="r" t="t"/>
              <a:pathLst>
                <a:path extrusionOk="0" h="49" w="49">
                  <a:moveTo>
                    <a:pt x="48" y="1"/>
                  </a:moveTo>
                  <a:cubicBezTo>
                    <a:pt x="25" y="24"/>
                    <a:pt x="1" y="48"/>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p9"/>
            <p:cNvSpPr/>
            <p:nvPr/>
          </p:nvSpPr>
          <p:spPr>
            <a:xfrm>
              <a:off x="6350175" y="2471575"/>
              <a:ext cx="925" cy="1200"/>
            </a:xfrm>
            <a:custGeom>
              <a:rect b="b" l="l" r="r" t="t"/>
              <a:pathLst>
                <a:path extrusionOk="0" h="48" w="37">
                  <a:moveTo>
                    <a:pt x="1" y="0"/>
                  </a:moveTo>
                  <a:cubicBezTo>
                    <a:pt x="37" y="48"/>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9"/>
            <p:cNvSpPr/>
            <p:nvPr/>
          </p:nvSpPr>
          <p:spPr>
            <a:xfrm>
              <a:off x="6350650" y="2473050"/>
              <a:ext cx="150" cy="625"/>
            </a:xfrm>
            <a:custGeom>
              <a:rect b="b" l="l" r="r" t="t"/>
              <a:pathLst>
                <a:path extrusionOk="0" h="25" w="6">
                  <a:moveTo>
                    <a:pt x="1" y="0"/>
                  </a:moveTo>
                  <a:cubicBezTo>
                    <a:pt x="0" y="0"/>
                    <a:pt x="1" y="6"/>
                    <a:pt x="6" y="24"/>
                  </a:cubicBezTo>
                  <a:cubicBezTo>
                    <a:pt x="6" y="17"/>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9"/>
            <p:cNvSpPr/>
            <p:nvPr/>
          </p:nvSpPr>
          <p:spPr>
            <a:xfrm>
              <a:off x="6345575" y="2467475"/>
              <a:ext cx="1650" cy="250"/>
            </a:xfrm>
            <a:custGeom>
              <a:rect b="b" l="l" r="r" t="t"/>
              <a:pathLst>
                <a:path extrusionOk="0" h="10" w="66">
                  <a:moveTo>
                    <a:pt x="41" y="0"/>
                  </a:moveTo>
                  <a:cubicBezTo>
                    <a:pt x="24" y="0"/>
                    <a:pt x="0" y="3"/>
                    <a:pt x="18" y="9"/>
                  </a:cubicBezTo>
                  <a:cubicBezTo>
                    <a:pt x="66" y="3"/>
                    <a:pt x="57" y="0"/>
                    <a:pt x="4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p9"/>
            <p:cNvSpPr/>
            <p:nvPr/>
          </p:nvSpPr>
          <p:spPr>
            <a:xfrm>
              <a:off x="6345725" y="2469775"/>
              <a:ext cx="275" cy="650"/>
            </a:xfrm>
            <a:custGeom>
              <a:rect b="b" l="l" r="r" t="t"/>
              <a:pathLst>
                <a:path extrusionOk="0" h="26" w="11">
                  <a:moveTo>
                    <a:pt x="8" y="0"/>
                  </a:moveTo>
                  <a:cubicBezTo>
                    <a:pt x="6" y="0"/>
                    <a:pt x="4" y="6"/>
                    <a:pt x="0" y="24"/>
                  </a:cubicBezTo>
                  <a:cubicBezTo>
                    <a:pt x="1" y="25"/>
                    <a:pt x="2" y="26"/>
                    <a:pt x="3" y="26"/>
                  </a:cubicBezTo>
                  <a:cubicBezTo>
                    <a:pt x="9" y="26"/>
                    <a:pt x="11"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9"/>
            <p:cNvSpPr/>
            <p:nvPr/>
          </p:nvSpPr>
          <p:spPr>
            <a:xfrm>
              <a:off x="6343650" y="2469175"/>
              <a:ext cx="1050" cy="400"/>
            </a:xfrm>
            <a:custGeom>
              <a:rect b="b" l="l" r="r" t="t"/>
              <a:pathLst>
                <a:path extrusionOk="0" h="16" w="42">
                  <a:moveTo>
                    <a:pt x="36" y="1"/>
                  </a:moveTo>
                  <a:cubicBezTo>
                    <a:pt x="30" y="7"/>
                    <a:pt x="18" y="7"/>
                    <a:pt x="10" y="7"/>
                  </a:cubicBezTo>
                  <a:cubicBezTo>
                    <a:pt x="3" y="7"/>
                    <a:pt x="0" y="7"/>
                    <a:pt x="12" y="13"/>
                  </a:cubicBezTo>
                  <a:cubicBezTo>
                    <a:pt x="18" y="13"/>
                    <a:pt x="27" y="16"/>
                    <a:pt x="33" y="16"/>
                  </a:cubicBezTo>
                  <a:cubicBezTo>
                    <a:pt x="39" y="16"/>
                    <a:pt x="42" y="13"/>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p9"/>
            <p:cNvSpPr/>
            <p:nvPr/>
          </p:nvSpPr>
          <p:spPr>
            <a:xfrm>
              <a:off x="6341250" y="2460575"/>
              <a:ext cx="1400" cy="600"/>
            </a:xfrm>
            <a:custGeom>
              <a:rect b="b" l="l" r="r" t="t"/>
              <a:pathLst>
                <a:path extrusionOk="0" h="24" w="56">
                  <a:moveTo>
                    <a:pt x="55" y="1"/>
                  </a:moveTo>
                  <a:cubicBezTo>
                    <a:pt x="54" y="1"/>
                    <a:pt x="38" y="7"/>
                    <a:pt x="1" y="23"/>
                  </a:cubicBezTo>
                  <a:cubicBezTo>
                    <a:pt x="33" y="10"/>
                    <a:pt x="55" y="1"/>
                    <a:pt x="5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p9"/>
            <p:cNvSpPr/>
            <p:nvPr/>
          </p:nvSpPr>
          <p:spPr>
            <a:xfrm>
              <a:off x="6337000" y="2460125"/>
              <a:ext cx="250" cy="1300"/>
            </a:xfrm>
            <a:custGeom>
              <a:rect b="b" l="l" r="r" t="t"/>
              <a:pathLst>
                <a:path extrusionOk="0" h="52" w="10">
                  <a:moveTo>
                    <a:pt x="7" y="0"/>
                  </a:moveTo>
                  <a:cubicBezTo>
                    <a:pt x="6" y="0"/>
                    <a:pt x="5" y="2"/>
                    <a:pt x="4" y="6"/>
                  </a:cubicBezTo>
                  <a:cubicBezTo>
                    <a:pt x="1" y="40"/>
                    <a:pt x="0" y="51"/>
                    <a:pt x="1" y="51"/>
                  </a:cubicBezTo>
                  <a:cubicBezTo>
                    <a:pt x="3" y="51"/>
                    <a:pt x="10"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9"/>
            <p:cNvSpPr/>
            <p:nvPr/>
          </p:nvSpPr>
          <p:spPr>
            <a:xfrm>
              <a:off x="6312975" y="2465025"/>
              <a:ext cx="25" cy="900"/>
            </a:xfrm>
            <a:custGeom>
              <a:rect b="b" l="l" r="r" t="t"/>
              <a:pathLst>
                <a:path extrusionOk="0" h="36" w="1">
                  <a:moveTo>
                    <a:pt x="1" y="36"/>
                  </a:moveTo>
                  <a:cubicBezTo>
                    <a:pt x="1" y="0"/>
                    <a:pt x="1" y="36"/>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9"/>
            <p:cNvSpPr/>
            <p:nvPr/>
          </p:nvSpPr>
          <p:spPr>
            <a:xfrm>
              <a:off x="6307025" y="2463350"/>
              <a:ext cx="250" cy="800"/>
            </a:xfrm>
            <a:custGeom>
              <a:rect b="b" l="l" r="r" t="t"/>
              <a:pathLst>
                <a:path extrusionOk="0" h="32" w="10">
                  <a:moveTo>
                    <a:pt x="9" y="0"/>
                  </a:moveTo>
                  <a:cubicBezTo>
                    <a:pt x="9" y="0"/>
                    <a:pt x="6" y="9"/>
                    <a:pt x="1" y="31"/>
                  </a:cubicBezTo>
                  <a:cubicBezTo>
                    <a:pt x="7" y="12"/>
                    <a:pt x="10"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9"/>
            <p:cNvSpPr/>
            <p:nvPr/>
          </p:nvSpPr>
          <p:spPr>
            <a:xfrm>
              <a:off x="6301675" y="2463600"/>
              <a:ext cx="625" cy="550"/>
            </a:xfrm>
            <a:custGeom>
              <a:rect b="b" l="l" r="r" t="t"/>
              <a:pathLst>
                <a:path extrusionOk="0" h="22" w="25">
                  <a:moveTo>
                    <a:pt x="9" y="0"/>
                  </a:moveTo>
                  <a:cubicBezTo>
                    <a:pt x="7" y="0"/>
                    <a:pt x="4" y="6"/>
                    <a:pt x="0" y="21"/>
                  </a:cubicBezTo>
                  <a:lnTo>
                    <a:pt x="24" y="21"/>
                  </a:lnTo>
                  <a:cubicBezTo>
                    <a:pt x="16" y="21"/>
                    <a:pt x="13"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9"/>
            <p:cNvSpPr/>
            <p:nvPr/>
          </p:nvSpPr>
          <p:spPr>
            <a:xfrm>
              <a:off x="6322600" y="2327950"/>
              <a:ext cx="1125" cy="175"/>
            </a:xfrm>
            <a:custGeom>
              <a:rect b="b" l="l" r="r" t="t"/>
              <a:pathLst>
                <a:path extrusionOk="0" h="7" w="45">
                  <a:moveTo>
                    <a:pt x="27" y="1"/>
                  </a:moveTo>
                  <a:cubicBezTo>
                    <a:pt x="14" y="1"/>
                    <a:pt x="1" y="6"/>
                    <a:pt x="9" y="6"/>
                  </a:cubicBezTo>
                  <a:lnTo>
                    <a:pt x="44" y="6"/>
                  </a:lnTo>
                  <a:cubicBezTo>
                    <a:pt x="40" y="2"/>
                    <a:pt x="34"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p9"/>
            <p:cNvSpPr/>
            <p:nvPr/>
          </p:nvSpPr>
          <p:spPr>
            <a:xfrm>
              <a:off x="6320525" y="2325450"/>
              <a:ext cx="825" cy="300"/>
            </a:xfrm>
            <a:custGeom>
              <a:rect b="b" l="l" r="r" t="t"/>
              <a:pathLst>
                <a:path extrusionOk="0" h="12" w="33">
                  <a:moveTo>
                    <a:pt x="3" y="0"/>
                  </a:moveTo>
                  <a:cubicBezTo>
                    <a:pt x="0" y="0"/>
                    <a:pt x="24" y="11"/>
                    <a:pt x="32" y="11"/>
                  </a:cubicBezTo>
                  <a:cubicBezTo>
                    <a:pt x="12" y="3"/>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9"/>
            <p:cNvSpPr/>
            <p:nvPr/>
          </p:nvSpPr>
          <p:spPr>
            <a:xfrm>
              <a:off x="6320125" y="2323325"/>
              <a:ext cx="1900" cy="1575"/>
            </a:xfrm>
            <a:custGeom>
              <a:rect b="b" l="l" r="r" t="t"/>
              <a:pathLst>
                <a:path extrusionOk="0" h="63" w="76">
                  <a:moveTo>
                    <a:pt x="36" y="1"/>
                  </a:moveTo>
                  <a:lnTo>
                    <a:pt x="36" y="1"/>
                  </a:lnTo>
                  <a:cubicBezTo>
                    <a:pt x="0" y="13"/>
                    <a:pt x="24" y="60"/>
                    <a:pt x="36" y="60"/>
                  </a:cubicBezTo>
                  <a:cubicBezTo>
                    <a:pt x="44" y="62"/>
                    <a:pt x="50" y="63"/>
                    <a:pt x="53" y="63"/>
                  </a:cubicBezTo>
                  <a:cubicBezTo>
                    <a:pt x="75" y="63"/>
                    <a:pt x="16" y="32"/>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9"/>
            <p:cNvSpPr/>
            <p:nvPr/>
          </p:nvSpPr>
          <p:spPr>
            <a:xfrm>
              <a:off x="6320325" y="2323325"/>
              <a:ext cx="725" cy="375"/>
            </a:xfrm>
            <a:custGeom>
              <a:rect b="b" l="l" r="r" t="t"/>
              <a:pathLst>
                <a:path extrusionOk="0" h="15" w="29">
                  <a:moveTo>
                    <a:pt x="28" y="1"/>
                  </a:moveTo>
                  <a:cubicBezTo>
                    <a:pt x="1" y="8"/>
                    <a:pt x="1" y="15"/>
                    <a:pt x="8" y="15"/>
                  </a:cubicBezTo>
                  <a:cubicBezTo>
                    <a:pt x="14" y="15"/>
                    <a:pt x="23" y="11"/>
                    <a:pt x="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9"/>
            <p:cNvSpPr/>
            <p:nvPr/>
          </p:nvSpPr>
          <p:spPr>
            <a:xfrm>
              <a:off x="6323725" y="2322300"/>
              <a:ext cx="300" cy="175"/>
            </a:xfrm>
            <a:custGeom>
              <a:rect b="b" l="l" r="r" t="t"/>
              <a:pathLst>
                <a:path extrusionOk="0" h="7" w="12">
                  <a:moveTo>
                    <a:pt x="3" y="1"/>
                  </a:moveTo>
                  <a:cubicBezTo>
                    <a:pt x="1" y="1"/>
                    <a:pt x="3" y="6"/>
                    <a:pt x="11" y="6"/>
                  </a:cubicBezTo>
                  <a:cubicBezTo>
                    <a:pt x="7" y="2"/>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9"/>
            <p:cNvSpPr/>
            <p:nvPr/>
          </p:nvSpPr>
          <p:spPr>
            <a:xfrm>
              <a:off x="6323700" y="2321250"/>
              <a:ext cx="325" cy="325"/>
            </a:xfrm>
            <a:custGeom>
              <a:rect b="b" l="l" r="r" t="t"/>
              <a:pathLst>
                <a:path extrusionOk="0" h="13" w="13">
                  <a:moveTo>
                    <a:pt x="0" y="12"/>
                  </a:moveTo>
                  <a:cubicBezTo>
                    <a:pt x="0" y="12"/>
                    <a:pt x="12"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9"/>
            <p:cNvSpPr/>
            <p:nvPr/>
          </p:nvSpPr>
          <p:spPr>
            <a:xfrm>
              <a:off x="6323700" y="2321275"/>
              <a:ext cx="950" cy="300"/>
            </a:xfrm>
            <a:custGeom>
              <a:rect b="b" l="l" r="r" t="t"/>
              <a:pathLst>
                <a:path extrusionOk="0" h="12" w="38">
                  <a:moveTo>
                    <a:pt x="27" y="1"/>
                  </a:moveTo>
                  <a:cubicBezTo>
                    <a:pt x="21" y="1"/>
                    <a:pt x="12" y="3"/>
                    <a:pt x="0" y="11"/>
                  </a:cubicBezTo>
                  <a:cubicBezTo>
                    <a:pt x="32" y="11"/>
                    <a:pt x="37" y="1"/>
                    <a:pt x="2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9"/>
            <p:cNvSpPr/>
            <p:nvPr/>
          </p:nvSpPr>
          <p:spPr>
            <a:xfrm>
              <a:off x="6322500" y="2321250"/>
              <a:ext cx="625" cy="25"/>
            </a:xfrm>
            <a:custGeom>
              <a:rect b="b" l="l" r="r" t="t"/>
              <a:pathLst>
                <a:path extrusionOk="0" h="1" w="25">
                  <a:moveTo>
                    <a:pt x="1" y="0"/>
                  </a:moveTo>
                  <a:lnTo>
                    <a:pt x="13" y="0"/>
                  </a:lnTo>
                  <a:cubicBezTo>
                    <a:pt x="24" y="0"/>
                    <a:pt x="24"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9"/>
            <p:cNvSpPr/>
            <p:nvPr/>
          </p:nvSpPr>
          <p:spPr>
            <a:xfrm>
              <a:off x="6322500" y="2321250"/>
              <a:ext cx="625" cy="325"/>
            </a:xfrm>
            <a:custGeom>
              <a:rect b="b" l="l" r="r" t="t"/>
              <a:pathLst>
                <a:path extrusionOk="0" h="13" w="25">
                  <a:moveTo>
                    <a:pt x="24" y="12"/>
                  </a:moveTo>
                  <a:cubicBezTo>
                    <a:pt x="1" y="0"/>
                    <a:pt x="1" y="0"/>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9"/>
            <p:cNvSpPr/>
            <p:nvPr/>
          </p:nvSpPr>
          <p:spPr>
            <a:xfrm>
              <a:off x="6322200" y="2321850"/>
              <a:ext cx="925" cy="475"/>
            </a:xfrm>
            <a:custGeom>
              <a:rect b="b" l="l" r="r" t="t"/>
              <a:pathLst>
                <a:path extrusionOk="0" h="19" w="37">
                  <a:moveTo>
                    <a:pt x="36" y="0"/>
                  </a:moveTo>
                  <a:lnTo>
                    <a:pt x="36" y="0"/>
                  </a:lnTo>
                  <a:cubicBezTo>
                    <a:pt x="29" y="0"/>
                    <a:pt x="21" y="6"/>
                    <a:pt x="13" y="6"/>
                  </a:cubicBezTo>
                  <a:cubicBezTo>
                    <a:pt x="9" y="6"/>
                    <a:pt x="5" y="4"/>
                    <a:pt x="1" y="0"/>
                  </a:cubicBezTo>
                  <a:lnTo>
                    <a:pt x="1" y="0"/>
                  </a:lnTo>
                  <a:cubicBezTo>
                    <a:pt x="1" y="12"/>
                    <a:pt x="10" y="18"/>
                    <a:pt x="19" y="18"/>
                  </a:cubicBezTo>
                  <a:cubicBezTo>
                    <a:pt x="28" y="18"/>
                    <a:pt x="36" y="12"/>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p9"/>
            <p:cNvSpPr/>
            <p:nvPr/>
          </p:nvSpPr>
          <p:spPr>
            <a:xfrm>
              <a:off x="6319225" y="2323325"/>
              <a:ext cx="625" cy="925"/>
            </a:xfrm>
            <a:custGeom>
              <a:rect b="b" l="l" r="r" t="t"/>
              <a:pathLst>
                <a:path extrusionOk="0" h="37" w="25">
                  <a:moveTo>
                    <a:pt x="25" y="1"/>
                  </a:moveTo>
                  <a:cubicBezTo>
                    <a:pt x="1" y="37"/>
                    <a:pt x="25"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9"/>
            <p:cNvSpPr/>
            <p:nvPr/>
          </p:nvSpPr>
          <p:spPr>
            <a:xfrm>
              <a:off x="6322500" y="2319475"/>
              <a:ext cx="1825" cy="0"/>
            </a:xfrm>
            <a:custGeom>
              <a:rect b="b" l="l" r="r" t="t"/>
              <a:pathLst>
                <a:path extrusionOk="0" h="120000" w="73">
                  <a:moveTo>
                    <a:pt x="72" y="0"/>
                  </a:moveTo>
                  <a:cubicBezTo>
                    <a:pt x="1" y="0"/>
                    <a:pt x="36" y="0"/>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9"/>
            <p:cNvSpPr/>
            <p:nvPr/>
          </p:nvSpPr>
          <p:spPr>
            <a:xfrm>
              <a:off x="6322500" y="2319175"/>
              <a:ext cx="625" cy="600"/>
            </a:xfrm>
            <a:custGeom>
              <a:rect b="b" l="l" r="r" t="t"/>
              <a:pathLst>
                <a:path extrusionOk="0" h="24" w="25">
                  <a:moveTo>
                    <a:pt x="13" y="0"/>
                  </a:moveTo>
                  <a:cubicBezTo>
                    <a:pt x="1" y="12"/>
                    <a:pt x="13" y="24"/>
                    <a:pt x="24" y="24"/>
                  </a:cubicBezTo>
                  <a:lnTo>
                    <a:pt x="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9"/>
            <p:cNvSpPr/>
            <p:nvPr/>
          </p:nvSpPr>
          <p:spPr>
            <a:xfrm>
              <a:off x="6321325" y="2320950"/>
              <a:ext cx="825" cy="600"/>
            </a:xfrm>
            <a:custGeom>
              <a:rect b="b" l="l" r="r" t="t"/>
              <a:pathLst>
                <a:path extrusionOk="0" h="24" w="33">
                  <a:moveTo>
                    <a:pt x="0" y="1"/>
                  </a:moveTo>
                  <a:lnTo>
                    <a:pt x="0" y="1"/>
                  </a:lnTo>
                  <a:cubicBezTo>
                    <a:pt x="22" y="17"/>
                    <a:pt x="31" y="23"/>
                    <a:pt x="31" y="23"/>
                  </a:cubicBezTo>
                  <a:cubicBezTo>
                    <a:pt x="32" y="23"/>
                    <a:pt x="20" y="1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9"/>
            <p:cNvSpPr/>
            <p:nvPr/>
          </p:nvSpPr>
          <p:spPr>
            <a:xfrm>
              <a:off x="6324000" y="2317975"/>
              <a:ext cx="1100" cy="500"/>
            </a:xfrm>
            <a:custGeom>
              <a:rect b="b" l="l" r="r" t="t"/>
              <a:pathLst>
                <a:path extrusionOk="0" h="20" w="44">
                  <a:moveTo>
                    <a:pt x="0" y="0"/>
                  </a:moveTo>
                  <a:lnTo>
                    <a:pt x="0" y="0"/>
                  </a:lnTo>
                  <a:cubicBezTo>
                    <a:pt x="15" y="8"/>
                    <a:pt x="42" y="19"/>
                    <a:pt x="43" y="19"/>
                  </a:cubicBezTo>
                  <a:cubicBezTo>
                    <a:pt x="44" y="19"/>
                    <a:pt x="33" y="1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9"/>
            <p:cNvSpPr/>
            <p:nvPr/>
          </p:nvSpPr>
          <p:spPr>
            <a:xfrm>
              <a:off x="6324300" y="2317175"/>
              <a:ext cx="1075" cy="300"/>
            </a:xfrm>
            <a:custGeom>
              <a:rect b="b" l="l" r="r" t="t"/>
              <a:pathLst>
                <a:path extrusionOk="0" h="12" w="43">
                  <a:moveTo>
                    <a:pt x="24" y="0"/>
                  </a:moveTo>
                  <a:cubicBezTo>
                    <a:pt x="18" y="0"/>
                    <a:pt x="9" y="2"/>
                    <a:pt x="0" y="9"/>
                  </a:cubicBezTo>
                  <a:cubicBezTo>
                    <a:pt x="9" y="10"/>
                    <a:pt x="16" y="11"/>
                    <a:pt x="22" y="11"/>
                  </a:cubicBezTo>
                  <a:cubicBezTo>
                    <a:pt x="43" y="11"/>
                    <a:pt x="39"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9"/>
            <p:cNvSpPr/>
            <p:nvPr/>
          </p:nvSpPr>
          <p:spPr>
            <a:xfrm>
              <a:off x="6322625" y="2318575"/>
              <a:ext cx="1100" cy="150"/>
            </a:xfrm>
            <a:custGeom>
              <a:rect b="b" l="l" r="r" t="t"/>
              <a:pathLst>
                <a:path extrusionOk="0" h="6" w="44">
                  <a:moveTo>
                    <a:pt x="43" y="0"/>
                  </a:moveTo>
                  <a:cubicBezTo>
                    <a:pt x="35" y="0"/>
                    <a:pt x="1" y="6"/>
                    <a:pt x="4" y="6"/>
                  </a:cubicBezTo>
                  <a:cubicBezTo>
                    <a:pt x="5" y="6"/>
                    <a:pt x="16" y="4"/>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9"/>
            <p:cNvSpPr/>
            <p:nvPr/>
          </p:nvSpPr>
          <p:spPr>
            <a:xfrm>
              <a:off x="6322800" y="2317975"/>
              <a:ext cx="325" cy="625"/>
            </a:xfrm>
            <a:custGeom>
              <a:rect b="b" l="l" r="r" t="t"/>
              <a:pathLst>
                <a:path extrusionOk="0" h="25" w="13">
                  <a:moveTo>
                    <a:pt x="1" y="24"/>
                  </a:moveTo>
                  <a:cubicBezTo>
                    <a:pt x="1" y="24"/>
                    <a:pt x="12" y="0"/>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9"/>
            <p:cNvSpPr/>
            <p:nvPr/>
          </p:nvSpPr>
          <p:spPr>
            <a:xfrm>
              <a:off x="6320425" y="2319800"/>
              <a:ext cx="1500" cy="275"/>
            </a:xfrm>
            <a:custGeom>
              <a:rect b="b" l="l" r="r" t="t"/>
              <a:pathLst>
                <a:path extrusionOk="0" h="11" w="60">
                  <a:moveTo>
                    <a:pt x="24" y="0"/>
                  </a:moveTo>
                  <a:cubicBezTo>
                    <a:pt x="16" y="0"/>
                    <a:pt x="8" y="3"/>
                    <a:pt x="0" y="11"/>
                  </a:cubicBezTo>
                  <a:cubicBezTo>
                    <a:pt x="16" y="11"/>
                    <a:pt x="27" y="6"/>
                    <a:pt x="39" y="6"/>
                  </a:cubicBezTo>
                  <a:cubicBezTo>
                    <a:pt x="41" y="6"/>
                    <a:pt x="43" y="6"/>
                    <a:pt x="46" y="6"/>
                  </a:cubicBezTo>
                  <a:lnTo>
                    <a:pt x="46" y="6"/>
                  </a:lnTo>
                  <a:cubicBezTo>
                    <a:pt x="39" y="3"/>
                    <a:pt x="32" y="0"/>
                    <a:pt x="24" y="0"/>
                  </a:cubicBezTo>
                  <a:close/>
                  <a:moveTo>
                    <a:pt x="46" y="6"/>
                  </a:moveTo>
                  <a:cubicBezTo>
                    <a:pt x="51" y="8"/>
                    <a:pt x="56" y="11"/>
                    <a:pt x="60" y="11"/>
                  </a:cubicBezTo>
                  <a:cubicBezTo>
                    <a:pt x="55" y="8"/>
                    <a:pt x="50" y="7"/>
                    <a:pt x="46" y="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9"/>
            <p:cNvSpPr/>
            <p:nvPr/>
          </p:nvSpPr>
          <p:spPr>
            <a:xfrm>
              <a:off x="6321600" y="2318875"/>
              <a:ext cx="925" cy="325"/>
            </a:xfrm>
            <a:custGeom>
              <a:rect b="b" l="l" r="r" t="t"/>
              <a:pathLst>
                <a:path extrusionOk="0" h="13" w="37">
                  <a:moveTo>
                    <a:pt x="37" y="12"/>
                  </a:moveTo>
                  <a:cubicBezTo>
                    <a:pt x="1" y="0"/>
                    <a:pt x="1" y="0"/>
                    <a:pt x="37"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9"/>
            <p:cNvSpPr/>
            <p:nvPr/>
          </p:nvSpPr>
          <p:spPr>
            <a:xfrm>
              <a:off x="6322350" y="2316750"/>
              <a:ext cx="775" cy="400"/>
            </a:xfrm>
            <a:custGeom>
              <a:rect b="b" l="l" r="r" t="t"/>
              <a:pathLst>
                <a:path extrusionOk="0" h="16" w="31">
                  <a:moveTo>
                    <a:pt x="4" y="0"/>
                  </a:moveTo>
                  <a:cubicBezTo>
                    <a:pt x="1" y="0"/>
                    <a:pt x="21" y="16"/>
                    <a:pt x="28" y="16"/>
                  </a:cubicBezTo>
                  <a:cubicBezTo>
                    <a:pt x="30" y="16"/>
                    <a:pt x="30" y="15"/>
                    <a:pt x="30" y="14"/>
                  </a:cubicBezTo>
                  <a:cubicBezTo>
                    <a:pt x="14" y="4"/>
                    <a:pt x="6"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9"/>
            <p:cNvSpPr/>
            <p:nvPr/>
          </p:nvSpPr>
          <p:spPr>
            <a:xfrm>
              <a:off x="6321900" y="2316775"/>
              <a:ext cx="625" cy="625"/>
            </a:xfrm>
            <a:custGeom>
              <a:rect b="b" l="l" r="r" t="t"/>
              <a:pathLst>
                <a:path extrusionOk="0" h="25" w="25">
                  <a:moveTo>
                    <a:pt x="25" y="25"/>
                  </a:moveTo>
                  <a:cubicBezTo>
                    <a:pt x="1" y="1"/>
                    <a:pt x="25" y="25"/>
                    <a:pt x="25"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p9"/>
            <p:cNvSpPr/>
            <p:nvPr/>
          </p:nvSpPr>
          <p:spPr>
            <a:xfrm>
              <a:off x="6323100" y="2315900"/>
              <a:ext cx="625" cy="325"/>
            </a:xfrm>
            <a:custGeom>
              <a:rect b="b" l="l" r="r" t="t"/>
              <a:pathLst>
                <a:path extrusionOk="0" h="13" w="25">
                  <a:moveTo>
                    <a:pt x="12" y="0"/>
                  </a:moveTo>
                  <a:cubicBezTo>
                    <a:pt x="12" y="0"/>
                    <a:pt x="0" y="0"/>
                    <a:pt x="0" y="12"/>
                  </a:cubicBezTo>
                  <a:cubicBezTo>
                    <a:pt x="12" y="0"/>
                    <a:pt x="2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9"/>
            <p:cNvSpPr/>
            <p:nvPr/>
          </p:nvSpPr>
          <p:spPr>
            <a:xfrm>
              <a:off x="6323100" y="2317675"/>
              <a:ext cx="325" cy="25"/>
            </a:xfrm>
            <a:custGeom>
              <a:rect b="b" l="l" r="r" t="t"/>
              <a:pathLst>
                <a:path extrusionOk="0" h="1" w="13">
                  <a:moveTo>
                    <a:pt x="0" y="1"/>
                  </a:moveTo>
                  <a:lnTo>
                    <a:pt x="0" y="1"/>
                  </a:ln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9"/>
            <p:cNvSpPr/>
            <p:nvPr/>
          </p:nvSpPr>
          <p:spPr>
            <a:xfrm>
              <a:off x="6322575" y="2317400"/>
              <a:ext cx="550" cy="300"/>
            </a:xfrm>
            <a:custGeom>
              <a:rect b="b" l="l" r="r" t="t"/>
              <a:pathLst>
                <a:path extrusionOk="0" h="12" w="22">
                  <a:moveTo>
                    <a:pt x="3" y="1"/>
                  </a:moveTo>
                  <a:cubicBezTo>
                    <a:pt x="0" y="1"/>
                    <a:pt x="14" y="12"/>
                    <a:pt x="21" y="12"/>
                  </a:cubicBezTo>
                  <a:cubicBezTo>
                    <a:pt x="10" y="4"/>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9"/>
            <p:cNvSpPr/>
            <p:nvPr/>
          </p:nvSpPr>
          <p:spPr>
            <a:xfrm>
              <a:off x="6319825" y="2314700"/>
              <a:ext cx="325" cy="25"/>
            </a:xfrm>
            <a:custGeom>
              <a:rect b="b" l="l" r="r" t="t"/>
              <a:pathLst>
                <a:path extrusionOk="0" h="1" w="13">
                  <a:moveTo>
                    <a:pt x="12" y="1"/>
                  </a:moveTo>
                  <a:cubicBezTo>
                    <a:pt x="12" y="1"/>
                    <a:pt x="12" y="1"/>
                    <a:pt x="12" y="1"/>
                  </a:cubicBezTo>
                  <a:cubicBezTo>
                    <a:pt x="12" y="1"/>
                    <a:pt x="1" y="1"/>
                    <a:pt x="1" y="1"/>
                  </a:cubicBezTo>
                  <a:cubicBezTo>
                    <a:pt x="12"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9"/>
            <p:cNvSpPr/>
            <p:nvPr/>
          </p:nvSpPr>
          <p:spPr>
            <a:xfrm>
              <a:off x="6317750" y="2313900"/>
              <a:ext cx="3000" cy="825"/>
            </a:xfrm>
            <a:custGeom>
              <a:rect b="b" l="l" r="r" t="t"/>
              <a:pathLst>
                <a:path extrusionOk="0" h="33" w="120">
                  <a:moveTo>
                    <a:pt x="119" y="9"/>
                  </a:moveTo>
                  <a:cubicBezTo>
                    <a:pt x="113" y="9"/>
                    <a:pt x="108" y="9"/>
                    <a:pt x="104" y="11"/>
                  </a:cubicBezTo>
                  <a:lnTo>
                    <a:pt x="104" y="11"/>
                  </a:lnTo>
                  <a:cubicBezTo>
                    <a:pt x="109" y="10"/>
                    <a:pt x="114" y="10"/>
                    <a:pt x="119" y="9"/>
                  </a:cubicBezTo>
                  <a:close/>
                  <a:moveTo>
                    <a:pt x="25" y="0"/>
                  </a:moveTo>
                  <a:cubicBezTo>
                    <a:pt x="17" y="0"/>
                    <a:pt x="10" y="2"/>
                    <a:pt x="0" y="9"/>
                  </a:cubicBezTo>
                  <a:cubicBezTo>
                    <a:pt x="36" y="9"/>
                    <a:pt x="60" y="21"/>
                    <a:pt x="95" y="33"/>
                  </a:cubicBezTo>
                  <a:cubicBezTo>
                    <a:pt x="86" y="23"/>
                    <a:pt x="91" y="14"/>
                    <a:pt x="104" y="11"/>
                  </a:cubicBezTo>
                  <a:lnTo>
                    <a:pt x="104" y="11"/>
                  </a:lnTo>
                  <a:cubicBezTo>
                    <a:pt x="99" y="11"/>
                    <a:pt x="95" y="11"/>
                    <a:pt x="91" y="11"/>
                  </a:cubicBezTo>
                  <a:cubicBezTo>
                    <a:pt x="58" y="11"/>
                    <a:pt x="42"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9"/>
            <p:cNvSpPr/>
            <p:nvPr/>
          </p:nvSpPr>
          <p:spPr>
            <a:xfrm>
              <a:off x="6320125" y="2314250"/>
              <a:ext cx="2400" cy="600"/>
            </a:xfrm>
            <a:custGeom>
              <a:rect b="b" l="l" r="r" t="t"/>
              <a:pathLst>
                <a:path extrusionOk="0" h="24" w="96">
                  <a:moveTo>
                    <a:pt x="53" y="1"/>
                  </a:moveTo>
                  <a:cubicBezTo>
                    <a:pt x="36" y="1"/>
                    <a:pt x="18" y="7"/>
                    <a:pt x="0" y="19"/>
                  </a:cubicBezTo>
                  <a:cubicBezTo>
                    <a:pt x="16" y="19"/>
                    <a:pt x="32" y="24"/>
                    <a:pt x="55" y="24"/>
                  </a:cubicBezTo>
                  <a:cubicBezTo>
                    <a:pt x="67" y="24"/>
                    <a:pt x="80" y="22"/>
                    <a:pt x="96" y="19"/>
                  </a:cubicBezTo>
                  <a:cubicBezTo>
                    <a:pt x="84" y="7"/>
                    <a:pt x="69" y="1"/>
                    <a:pt x="5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9"/>
            <p:cNvSpPr/>
            <p:nvPr/>
          </p:nvSpPr>
          <p:spPr>
            <a:xfrm>
              <a:off x="6322500" y="2314725"/>
              <a:ext cx="875" cy="600"/>
            </a:xfrm>
            <a:custGeom>
              <a:rect b="b" l="l" r="r" t="t"/>
              <a:pathLst>
                <a:path extrusionOk="0" h="24" w="35">
                  <a:moveTo>
                    <a:pt x="33" y="1"/>
                  </a:moveTo>
                  <a:lnTo>
                    <a:pt x="33" y="1"/>
                  </a:lnTo>
                  <a:cubicBezTo>
                    <a:pt x="30" y="1"/>
                    <a:pt x="14" y="10"/>
                    <a:pt x="1" y="23"/>
                  </a:cubicBezTo>
                  <a:cubicBezTo>
                    <a:pt x="28" y="7"/>
                    <a:pt x="35" y="1"/>
                    <a:pt x="3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9"/>
            <p:cNvSpPr/>
            <p:nvPr/>
          </p:nvSpPr>
          <p:spPr>
            <a:xfrm>
              <a:off x="6320725" y="2315575"/>
              <a:ext cx="2550" cy="725"/>
            </a:xfrm>
            <a:custGeom>
              <a:rect b="b" l="l" r="r" t="t"/>
              <a:pathLst>
                <a:path extrusionOk="0" h="29" w="102">
                  <a:moveTo>
                    <a:pt x="58" y="0"/>
                  </a:moveTo>
                  <a:cubicBezTo>
                    <a:pt x="46" y="0"/>
                    <a:pt x="28" y="4"/>
                    <a:pt x="0" y="13"/>
                  </a:cubicBezTo>
                  <a:cubicBezTo>
                    <a:pt x="0" y="25"/>
                    <a:pt x="33" y="28"/>
                    <a:pt x="58" y="28"/>
                  </a:cubicBezTo>
                  <a:cubicBezTo>
                    <a:pt x="84" y="28"/>
                    <a:pt x="101" y="25"/>
                    <a:pt x="72" y="25"/>
                  </a:cubicBezTo>
                  <a:cubicBezTo>
                    <a:pt x="79" y="10"/>
                    <a:pt x="77" y="0"/>
                    <a:pt x="5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9"/>
            <p:cNvSpPr/>
            <p:nvPr/>
          </p:nvSpPr>
          <p:spPr>
            <a:xfrm>
              <a:off x="6318875" y="2318850"/>
              <a:ext cx="2750" cy="1125"/>
            </a:xfrm>
            <a:custGeom>
              <a:rect b="b" l="l" r="r" t="t"/>
              <a:pathLst>
                <a:path extrusionOk="0" h="45" w="110">
                  <a:moveTo>
                    <a:pt x="85" y="0"/>
                  </a:moveTo>
                  <a:cubicBezTo>
                    <a:pt x="77" y="0"/>
                    <a:pt x="56" y="4"/>
                    <a:pt x="15" y="13"/>
                  </a:cubicBezTo>
                  <a:cubicBezTo>
                    <a:pt x="15" y="22"/>
                    <a:pt x="1" y="45"/>
                    <a:pt x="15" y="45"/>
                  </a:cubicBezTo>
                  <a:cubicBezTo>
                    <a:pt x="20" y="45"/>
                    <a:pt x="27" y="43"/>
                    <a:pt x="39" y="37"/>
                  </a:cubicBezTo>
                  <a:cubicBezTo>
                    <a:pt x="39" y="28"/>
                    <a:pt x="109" y="0"/>
                    <a:pt x="8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9"/>
            <p:cNvSpPr/>
            <p:nvPr/>
          </p:nvSpPr>
          <p:spPr>
            <a:xfrm>
              <a:off x="6319525" y="2317375"/>
              <a:ext cx="1525" cy="25"/>
            </a:xfrm>
            <a:custGeom>
              <a:rect b="b" l="l" r="r" t="t"/>
              <a:pathLst>
                <a:path extrusionOk="0" h="1" w="61">
                  <a:moveTo>
                    <a:pt x="1" y="1"/>
                  </a:moveTo>
                  <a:cubicBezTo>
                    <a:pt x="60" y="1"/>
                    <a:pt x="48"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9"/>
            <p:cNvSpPr/>
            <p:nvPr/>
          </p:nvSpPr>
          <p:spPr>
            <a:xfrm>
              <a:off x="6323100" y="2314275"/>
              <a:ext cx="950" cy="150"/>
            </a:xfrm>
            <a:custGeom>
              <a:rect b="b" l="l" r="r" t="t"/>
              <a:pathLst>
                <a:path extrusionOk="0" h="6" w="38">
                  <a:moveTo>
                    <a:pt x="35" y="0"/>
                  </a:moveTo>
                  <a:cubicBezTo>
                    <a:pt x="34" y="0"/>
                    <a:pt x="24" y="2"/>
                    <a:pt x="0" y="6"/>
                  </a:cubicBezTo>
                  <a:cubicBezTo>
                    <a:pt x="8" y="6"/>
                    <a:pt x="38" y="0"/>
                    <a:pt x="3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9"/>
            <p:cNvSpPr/>
            <p:nvPr/>
          </p:nvSpPr>
          <p:spPr>
            <a:xfrm>
              <a:off x="6322800" y="2314400"/>
              <a:ext cx="325" cy="325"/>
            </a:xfrm>
            <a:custGeom>
              <a:rect b="b" l="l" r="r" t="t"/>
              <a:pathLst>
                <a:path extrusionOk="0" h="13" w="13">
                  <a:moveTo>
                    <a:pt x="12" y="1"/>
                  </a:moveTo>
                  <a:cubicBezTo>
                    <a:pt x="1" y="13"/>
                    <a:pt x="1"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9"/>
            <p:cNvSpPr/>
            <p:nvPr/>
          </p:nvSpPr>
          <p:spPr>
            <a:xfrm>
              <a:off x="6323100" y="2313675"/>
              <a:ext cx="825" cy="150"/>
            </a:xfrm>
            <a:custGeom>
              <a:rect b="b" l="l" r="r" t="t"/>
              <a:pathLst>
                <a:path extrusionOk="0" h="6" w="33">
                  <a:moveTo>
                    <a:pt x="30" y="0"/>
                  </a:moveTo>
                  <a:cubicBezTo>
                    <a:pt x="28" y="0"/>
                    <a:pt x="20" y="2"/>
                    <a:pt x="0" y="6"/>
                  </a:cubicBezTo>
                  <a:cubicBezTo>
                    <a:pt x="8" y="6"/>
                    <a:pt x="32" y="0"/>
                    <a:pt x="3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9"/>
            <p:cNvSpPr/>
            <p:nvPr/>
          </p:nvSpPr>
          <p:spPr>
            <a:xfrm>
              <a:off x="6322800" y="2294875"/>
              <a:ext cx="1100" cy="500"/>
            </a:xfrm>
            <a:custGeom>
              <a:rect b="b" l="l" r="r" t="t"/>
              <a:pathLst>
                <a:path extrusionOk="0" h="20" w="44">
                  <a:moveTo>
                    <a:pt x="43" y="1"/>
                  </a:moveTo>
                  <a:lnTo>
                    <a:pt x="43" y="1"/>
                  </a:lnTo>
                  <a:cubicBezTo>
                    <a:pt x="43" y="1"/>
                    <a:pt x="15" y="12"/>
                    <a:pt x="1" y="20"/>
                  </a:cubicBezTo>
                  <a:cubicBezTo>
                    <a:pt x="33" y="6"/>
                    <a:pt x="44" y="1"/>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9"/>
            <p:cNvSpPr/>
            <p:nvPr/>
          </p:nvSpPr>
          <p:spPr>
            <a:xfrm>
              <a:off x="6318225" y="2282500"/>
              <a:ext cx="700" cy="300"/>
            </a:xfrm>
            <a:custGeom>
              <a:rect b="b" l="l" r="r" t="t"/>
              <a:pathLst>
                <a:path extrusionOk="0" h="12" w="28">
                  <a:moveTo>
                    <a:pt x="1" y="0"/>
                  </a:moveTo>
                  <a:lnTo>
                    <a:pt x="1" y="0"/>
                  </a:lnTo>
                  <a:cubicBezTo>
                    <a:pt x="0" y="0"/>
                    <a:pt x="1" y="1"/>
                    <a:pt x="5" y="3"/>
                  </a:cubicBezTo>
                  <a:cubicBezTo>
                    <a:pt x="21" y="9"/>
                    <a:pt x="26" y="11"/>
                    <a:pt x="27" y="11"/>
                  </a:cubicBezTo>
                  <a:cubicBezTo>
                    <a:pt x="28" y="11"/>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9"/>
            <p:cNvSpPr/>
            <p:nvPr/>
          </p:nvSpPr>
          <p:spPr>
            <a:xfrm>
              <a:off x="6312375" y="2264400"/>
              <a:ext cx="925" cy="150"/>
            </a:xfrm>
            <a:custGeom>
              <a:rect b="b" l="l" r="r" t="t"/>
              <a:pathLst>
                <a:path extrusionOk="0" h="6" w="37">
                  <a:moveTo>
                    <a:pt x="1" y="0"/>
                  </a:moveTo>
                  <a:cubicBezTo>
                    <a:pt x="1" y="4"/>
                    <a:pt x="3" y="6"/>
                    <a:pt x="7" y="6"/>
                  </a:cubicBezTo>
                  <a:cubicBezTo>
                    <a:pt x="15" y="6"/>
                    <a:pt x="29"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9"/>
            <p:cNvSpPr/>
            <p:nvPr/>
          </p:nvSpPr>
          <p:spPr>
            <a:xfrm>
              <a:off x="6323400" y="2310825"/>
              <a:ext cx="25" cy="325"/>
            </a:xfrm>
            <a:custGeom>
              <a:rect b="b" l="l" r="r" t="t"/>
              <a:pathLst>
                <a:path extrusionOk="0" h="13" w="1">
                  <a:moveTo>
                    <a:pt x="0" y="1"/>
                  </a:moveTo>
                  <a:cubicBezTo>
                    <a:pt x="0" y="13"/>
                    <a:pt x="0" y="13"/>
                    <a:pt x="0" y="13"/>
                  </a:cubicBezTo>
                  <a:cubicBezTo>
                    <a:pt x="0" y="13"/>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9"/>
            <p:cNvSpPr/>
            <p:nvPr/>
          </p:nvSpPr>
          <p:spPr>
            <a:xfrm>
              <a:off x="6315650" y="2252800"/>
              <a:ext cx="325" cy="300"/>
            </a:xfrm>
            <a:custGeom>
              <a:rect b="b" l="l" r="r" t="t"/>
              <a:pathLst>
                <a:path extrusionOk="0" h="12" w="13">
                  <a:moveTo>
                    <a:pt x="13" y="12"/>
                  </a:moveTo>
                  <a:lnTo>
                    <a:pt x="13" y="12"/>
                  </a:lnTo>
                  <a:cubicBezTo>
                    <a:pt x="1" y="0"/>
                    <a:pt x="13" y="12"/>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9"/>
            <p:cNvSpPr/>
            <p:nvPr/>
          </p:nvSpPr>
          <p:spPr>
            <a:xfrm>
              <a:off x="6314175" y="2290600"/>
              <a:ext cx="3000" cy="425"/>
            </a:xfrm>
            <a:custGeom>
              <a:rect b="b" l="l" r="r" t="t"/>
              <a:pathLst>
                <a:path extrusionOk="0" h="17" w="120">
                  <a:moveTo>
                    <a:pt x="0" y="0"/>
                  </a:moveTo>
                  <a:cubicBezTo>
                    <a:pt x="34" y="9"/>
                    <a:pt x="44" y="17"/>
                    <a:pt x="72" y="17"/>
                  </a:cubicBezTo>
                  <a:cubicBezTo>
                    <a:pt x="84" y="17"/>
                    <a:pt x="98" y="15"/>
                    <a:pt x="119" y="12"/>
                  </a:cubicBezTo>
                  <a:cubicBezTo>
                    <a:pt x="84" y="12"/>
                    <a:pt x="3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9"/>
            <p:cNvSpPr/>
            <p:nvPr/>
          </p:nvSpPr>
          <p:spPr>
            <a:xfrm>
              <a:off x="6323400" y="2306075"/>
              <a:ext cx="325" cy="25"/>
            </a:xfrm>
            <a:custGeom>
              <a:rect b="b" l="l" r="r" t="t"/>
              <a:pathLst>
                <a:path extrusionOk="0" h="1" w="13">
                  <a:moveTo>
                    <a:pt x="0" y="0"/>
                  </a:moveTo>
                  <a:cubicBezTo>
                    <a:pt x="0" y="0"/>
                    <a:pt x="0" y="0"/>
                    <a:pt x="0" y="0"/>
                  </a:cubicBez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9"/>
            <p:cNvSpPr/>
            <p:nvPr/>
          </p:nvSpPr>
          <p:spPr>
            <a:xfrm>
              <a:off x="6320425" y="2312325"/>
              <a:ext cx="325" cy="25"/>
            </a:xfrm>
            <a:custGeom>
              <a:rect b="b" l="l" r="r" t="t"/>
              <a:pathLst>
                <a:path extrusionOk="0" h="1" w="13">
                  <a:moveTo>
                    <a:pt x="12" y="0"/>
                  </a:moveTo>
                  <a:cubicBezTo>
                    <a:pt x="12" y="0"/>
                    <a:pt x="0" y="0"/>
                    <a:pt x="0" y="0"/>
                  </a:cubicBezTo>
                  <a:cubicBezTo>
                    <a:pt x="0"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9"/>
            <p:cNvSpPr/>
            <p:nvPr/>
          </p:nvSpPr>
          <p:spPr>
            <a:xfrm>
              <a:off x="6317450" y="2306075"/>
              <a:ext cx="6275" cy="6950"/>
            </a:xfrm>
            <a:custGeom>
              <a:rect b="b" l="l" r="r" t="t"/>
              <a:pathLst>
                <a:path extrusionOk="0" h="278" w="251">
                  <a:moveTo>
                    <a:pt x="238" y="0"/>
                  </a:moveTo>
                  <a:cubicBezTo>
                    <a:pt x="226" y="24"/>
                    <a:pt x="96" y="36"/>
                    <a:pt x="96" y="36"/>
                  </a:cubicBezTo>
                  <a:cubicBezTo>
                    <a:pt x="96" y="84"/>
                    <a:pt x="203" y="84"/>
                    <a:pt x="155" y="119"/>
                  </a:cubicBezTo>
                  <a:cubicBezTo>
                    <a:pt x="90" y="143"/>
                    <a:pt x="56" y="153"/>
                    <a:pt x="41" y="153"/>
                  </a:cubicBezTo>
                  <a:cubicBezTo>
                    <a:pt x="5" y="153"/>
                    <a:pt x="84" y="97"/>
                    <a:pt x="84" y="72"/>
                  </a:cubicBezTo>
                  <a:lnTo>
                    <a:pt x="84" y="72"/>
                  </a:lnTo>
                  <a:cubicBezTo>
                    <a:pt x="72" y="84"/>
                    <a:pt x="63" y="90"/>
                    <a:pt x="57" y="90"/>
                  </a:cubicBezTo>
                  <a:cubicBezTo>
                    <a:pt x="51" y="90"/>
                    <a:pt x="48" y="84"/>
                    <a:pt x="48" y="72"/>
                  </a:cubicBezTo>
                  <a:cubicBezTo>
                    <a:pt x="36" y="107"/>
                    <a:pt x="12" y="143"/>
                    <a:pt x="12" y="179"/>
                  </a:cubicBezTo>
                  <a:cubicBezTo>
                    <a:pt x="0" y="179"/>
                    <a:pt x="191" y="191"/>
                    <a:pt x="143" y="238"/>
                  </a:cubicBezTo>
                  <a:cubicBezTo>
                    <a:pt x="131" y="238"/>
                    <a:pt x="131" y="250"/>
                    <a:pt x="131" y="250"/>
                  </a:cubicBezTo>
                  <a:cubicBezTo>
                    <a:pt x="160" y="260"/>
                    <a:pt x="197" y="277"/>
                    <a:pt x="222" y="277"/>
                  </a:cubicBezTo>
                  <a:cubicBezTo>
                    <a:pt x="228" y="277"/>
                    <a:pt x="234" y="276"/>
                    <a:pt x="238" y="274"/>
                  </a:cubicBezTo>
                  <a:cubicBezTo>
                    <a:pt x="226" y="262"/>
                    <a:pt x="203" y="250"/>
                    <a:pt x="179" y="250"/>
                  </a:cubicBezTo>
                  <a:cubicBezTo>
                    <a:pt x="203" y="238"/>
                    <a:pt x="226" y="226"/>
                    <a:pt x="250" y="215"/>
                  </a:cubicBezTo>
                  <a:cubicBezTo>
                    <a:pt x="215" y="215"/>
                    <a:pt x="167" y="179"/>
                    <a:pt x="143" y="167"/>
                  </a:cubicBezTo>
                  <a:cubicBezTo>
                    <a:pt x="191" y="167"/>
                    <a:pt x="191" y="167"/>
                    <a:pt x="155" y="155"/>
                  </a:cubicBezTo>
                  <a:cubicBezTo>
                    <a:pt x="226" y="155"/>
                    <a:pt x="238" y="84"/>
                    <a:pt x="2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9"/>
            <p:cNvSpPr/>
            <p:nvPr/>
          </p:nvSpPr>
          <p:spPr>
            <a:xfrm>
              <a:off x="6319825" y="2311775"/>
              <a:ext cx="625" cy="575"/>
            </a:xfrm>
            <a:custGeom>
              <a:rect b="b" l="l" r="r" t="t"/>
              <a:pathLst>
                <a:path extrusionOk="0" h="23" w="25">
                  <a:moveTo>
                    <a:pt x="17" y="0"/>
                  </a:moveTo>
                  <a:cubicBezTo>
                    <a:pt x="13" y="0"/>
                    <a:pt x="8" y="3"/>
                    <a:pt x="1" y="10"/>
                  </a:cubicBezTo>
                  <a:cubicBezTo>
                    <a:pt x="1" y="10"/>
                    <a:pt x="12" y="10"/>
                    <a:pt x="24" y="22"/>
                  </a:cubicBezTo>
                  <a:cubicBezTo>
                    <a:pt x="24" y="14"/>
                    <a:pt x="24"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p9"/>
            <p:cNvSpPr/>
            <p:nvPr/>
          </p:nvSpPr>
          <p:spPr>
            <a:xfrm>
              <a:off x="6323100" y="2294750"/>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p9"/>
            <p:cNvSpPr/>
            <p:nvPr/>
          </p:nvSpPr>
          <p:spPr>
            <a:xfrm>
              <a:off x="6321600" y="2251300"/>
              <a:ext cx="325" cy="325"/>
            </a:xfrm>
            <a:custGeom>
              <a:rect b="b" l="l" r="r" t="t"/>
              <a:pathLst>
                <a:path extrusionOk="0" h="13" w="13">
                  <a:moveTo>
                    <a:pt x="13" y="0"/>
                  </a:moveTo>
                  <a:lnTo>
                    <a:pt x="1" y="12"/>
                  </a:lnTo>
                  <a:cubicBezTo>
                    <a:pt x="13" y="12"/>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9"/>
            <p:cNvSpPr/>
            <p:nvPr/>
          </p:nvSpPr>
          <p:spPr>
            <a:xfrm>
              <a:off x="6311500" y="2231025"/>
              <a:ext cx="13700" cy="75350"/>
            </a:xfrm>
            <a:custGeom>
              <a:rect b="b" l="l" r="r" t="t"/>
              <a:pathLst>
                <a:path extrusionOk="0" h="3014" w="548">
                  <a:moveTo>
                    <a:pt x="25" y="1740"/>
                  </a:moveTo>
                  <a:cubicBezTo>
                    <a:pt x="16" y="1743"/>
                    <a:pt x="8" y="1747"/>
                    <a:pt x="0" y="1752"/>
                  </a:cubicBezTo>
                  <a:cubicBezTo>
                    <a:pt x="9" y="1747"/>
                    <a:pt x="18" y="1743"/>
                    <a:pt x="25" y="1740"/>
                  </a:cubicBezTo>
                  <a:close/>
                  <a:moveTo>
                    <a:pt x="345" y="1824"/>
                  </a:moveTo>
                  <a:cubicBezTo>
                    <a:pt x="347" y="1824"/>
                    <a:pt x="348" y="1825"/>
                    <a:pt x="350" y="1825"/>
                  </a:cubicBezTo>
                  <a:lnTo>
                    <a:pt x="350" y="1825"/>
                  </a:lnTo>
                  <a:cubicBezTo>
                    <a:pt x="349" y="1825"/>
                    <a:pt x="348" y="1826"/>
                    <a:pt x="347" y="1826"/>
                  </a:cubicBezTo>
                  <a:cubicBezTo>
                    <a:pt x="346" y="1826"/>
                    <a:pt x="345" y="1825"/>
                    <a:pt x="345" y="1824"/>
                  </a:cubicBezTo>
                  <a:close/>
                  <a:moveTo>
                    <a:pt x="135" y="1903"/>
                  </a:moveTo>
                  <a:cubicBezTo>
                    <a:pt x="130" y="1904"/>
                    <a:pt x="125" y="1905"/>
                    <a:pt x="119" y="1907"/>
                  </a:cubicBezTo>
                  <a:cubicBezTo>
                    <a:pt x="128" y="1907"/>
                    <a:pt x="134" y="1905"/>
                    <a:pt x="135" y="1903"/>
                  </a:cubicBezTo>
                  <a:close/>
                  <a:moveTo>
                    <a:pt x="214" y="2085"/>
                  </a:moveTo>
                  <a:cubicBezTo>
                    <a:pt x="214" y="2085"/>
                    <a:pt x="214" y="2085"/>
                    <a:pt x="203" y="2097"/>
                  </a:cubicBezTo>
                  <a:cubicBezTo>
                    <a:pt x="191" y="2097"/>
                    <a:pt x="191" y="2085"/>
                    <a:pt x="214" y="2085"/>
                  </a:cubicBezTo>
                  <a:close/>
                  <a:moveTo>
                    <a:pt x="338" y="1"/>
                  </a:moveTo>
                  <a:cubicBezTo>
                    <a:pt x="157" y="1"/>
                    <a:pt x="176" y="105"/>
                    <a:pt x="119" y="252"/>
                  </a:cubicBezTo>
                  <a:cubicBezTo>
                    <a:pt x="134" y="247"/>
                    <a:pt x="145" y="244"/>
                    <a:pt x="150" y="244"/>
                  </a:cubicBezTo>
                  <a:cubicBezTo>
                    <a:pt x="157" y="244"/>
                    <a:pt x="152" y="250"/>
                    <a:pt x="131" y="264"/>
                  </a:cubicBezTo>
                  <a:cubicBezTo>
                    <a:pt x="155" y="264"/>
                    <a:pt x="167" y="252"/>
                    <a:pt x="191" y="252"/>
                  </a:cubicBezTo>
                  <a:cubicBezTo>
                    <a:pt x="167" y="276"/>
                    <a:pt x="143" y="311"/>
                    <a:pt x="107" y="335"/>
                  </a:cubicBezTo>
                  <a:cubicBezTo>
                    <a:pt x="107" y="335"/>
                    <a:pt x="155" y="347"/>
                    <a:pt x="155" y="347"/>
                  </a:cubicBezTo>
                  <a:cubicBezTo>
                    <a:pt x="142" y="367"/>
                    <a:pt x="129" y="376"/>
                    <a:pt x="118" y="376"/>
                  </a:cubicBezTo>
                  <a:cubicBezTo>
                    <a:pt x="108" y="376"/>
                    <a:pt x="101" y="370"/>
                    <a:pt x="95" y="359"/>
                  </a:cubicBezTo>
                  <a:lnTo>
                    <a:pt x="95" y="359"/>
                  </a:lnTo>
                  <a:cubicBezTo>
                    <a:pt x="95" y="359"/>
                    <a:pt x="195" y="628"/>
                    <a:pt x="139" y="628"/>
                  </a:cubicBezTo>
                  <a:cubicBezTo>
                    <a:pt x="134" y="628"/>
                    <a:pt x="127" y="626"/>
                    <a:pt x="119" y="621"/>
                  </a:cubicBezTo>
                  <a:lnTo>
                    <a:pt x="119" y="621"/>
                  </a:lnTo>
                  <a:cubicBezTo>
                    <a:pt x="143" y="645"/>
                    <a:pt x="167" y="657"/>
                    <a:pt x="203" y="657"/>
                  </a:cubicBezTo>
                  <a:cubicBezTo>
                    <a:pt x="179" y="669"/>
                    <a:pt x="167" y="669"/>
                    <a:pt x="191" y="681"/>
                  </a:cubicBezTo>
                  <a:cubicBezTo>
                    <a:pt x="187" y="680"/>
                    <a:pt x="185" y="679"/>
                    <a:pt x="182" y="679"/>
                  </a:cubicBezTo>
                  <a:cubicBezTo>
                    <a:pt x="144" y="679"/>
                    <a:pt x="153" y="753"/>
                    <a:pt x="131" y="764"/>
                  </a:cubicBezTo>
                  <a:cubicBezTo>
                    <a:pt x="146" y="757"/>
                    <a:pt x="186" y="745"/>
                    <a:pt x="211" y="745"/>
                  </a:cubicBezTo>
                  <a:cubicBezTo>
                    <a:pt x="227" y="745"/>
                    <a:pt x="236" y="750"/>
                    <a:pt x="226" y="764"/>
                  </a:cubicBezTo>
                  <a:cubicBezTo>
                    <a:pt x="228" y="761"/>
                    <a:pt x="228" y="760"/>
                    <a:pt x="227" y="760"/>
                  </a:cubicBezTo>
                  <a:lnTo>
                    <a:pt x="227" y="760"/>
                  </a:lnTo>
                  <a:cubicBezTo>
                    <a:pt x="219" y="760"/>
                    <a:pt x="157" y="819"/>
                    <a:pt x="137" y="819"/>
                  </a:cubicBezTo>
                  <a:cubicBezTo>
                    <a:pt x="133" y="819"/>
                    <a:pt x="131" y="817"/>
                    <a:pt x="131" y="811"/>
                  </a:cubicBezTo>
                  <a:cubicBezTo>
                    <a:pt x="131" y="823"/>
                    <a:pt x="131" y="835"/>
                    <a:pt x="131" y="847"/>
                  </a:cubicBezTo>
                  <a:cubicBezTo>
                    <a:pt x="143" y="847"/>
                    <a:pt x="250" y="871"/>
                    <a:pt x="214" y="895"/>
                  </a:cubicBezTo>
                  <a:cubicBezTo>
                    <a:pt x="155" y="883"/>
                    <a:pt x="179" y="883"/>
                    <a:pt x="119" y="859"/>
                  </a:cubicBezTo>
                  <a:lnTo>
                    <a:pt x="119" y="859"/>
                  </a:lnTo>
                  <a:cubicBezTo>
                    <a:pt x="131" y="871"/>
                    <a:pt x="119" y="883"/>
                    <a:pt x="95" y="883"/>
                  </a:cubicBezTo>
                  <a:cubicBezTo>
                    <a:pt x="179" y="895"/>
                    <a:pt x="83" y="907"/>
                    <a:pt x="155" y="931"/>
                  </a:cubicBezTo>
                  <a:cubicBezTo>
                    <a:pt x="141" y="927"/>
                    <a:pt x="131" y="926"/>
                    <a:pt x="125" y="926"/>
                  </a:cubicBezTo>
                  <a:cubicBezTo>
                    <a:pt x="109" y="926"/>
                    <a:pt x="114" y="934"/>
                    <a:pt x="131" y="942"/>
                  </a:cubicBezTo>
                  <a:cubicBezTo>
                    <a:pt x="119" y="942"/>
                    <a:pt x="107" y="931"/>
                    <a:pt x="95" y="931"/>
                  </a:cubicBezTo>
                  <a:cubicBezTo>
                    <a:pt x="95" y="954"/>
                    <a:pt x="95" y="966"/>
                    <a:pt x="83" y="978"/>
                  </a:cubicBezTo>
                  <a:cubicBezTo>
                    <a:pt x="95" y="966"/>
                    <a:pt x="119" y="954"/>
                    <a:pt x="143" y="954"/>
                  </a:cubicBezTo>
                  <a:cubicBezTo>
                    <a:pt x="179" y="990"/>
                    <a:pt x="60" y="990"/>
                    <a:pt x="72" y="1026"/>
                  </a:cubicBezTo>
                  <a:cubicBezTo>
                    <a:pt x="90" y="1017"/>
                    <a:pt x="101" y="1013"/>
                    <a:pt x="105" y="1013"/>
                  </a:cubicBezTo>
                  <a:cubicBezTo>
                    <a:pt x="112" y="1013"/>
                    <a:pt x="101" y="1023"/>
                    <a:pt x="72" y="1038"/>
                  </a:cubicBezTo>
                  <a:cubicBezTo>
                    <a:pt x="72" y="1050"/>
                    <a:pt x="143" y="1062"/>
                    <a:pt x="155" y="1073"/>
                  </a:cubicBezTo>
                  <a:cubicBezTo>
                    <a:pt x="60" y="1121"/>
                    <a:pt x="203" y="1085"/>
                    <a:pt x="167" y="1121"/>
                  </a:cubicBezTo>
                  <a:cubicBezTo>
                    <a:pt x="155" y="1125"/>
                    <a:pt x="146" y="1126"/>
                    <a:pt x="138" y="1126"/>
                  </a:cubicBezTo>
                  <a:cubicBezTo>
                    <a:pt x="122" y="1126"/>
                    <a:pt x="111" y="1121"/>
                    <a:pt x="95" y="1121"/>
                  </a:cubicBezTo>
                  <a:cubicBezTo>
                    <a:pt x="95" y="1162"/>
                    <a:pt x="113" y="1176"/>
                    <a:pt x="148" y="1180"/>
                  </a:cubicBezTo>
                  <a:lnTo>
                    <a:pt x="148" y="1180"/>
                  </a:lnTo>
                  <a:cubicBezTo>
                    <a:pt x="145" y="1183"/>
                    <a:pt x="143" y="1188"/>
                    <a:pt x="143" y="1192"/>
                  </a:cubicBezTo>
                  <a:cubicBezTo>
                    <a:pt x="143" y="1192"/>
                    <a:pt x="111" y="1171"/>
                    <a:pt x="90" y="1171"/>
                  </a:cubicBezTo>
                  <a:cubicBezTo>
                    <a:pt x="80" y="1171"/>
                    <a:pt x="72" y="1177"/>
                    <a:pt x="72" y="1192"/>
                  </a:cubicBezTo>
                  <a:cubicBezTo>
                    <a:pt x="83" y="1216"/>
                    <a:pt x="119" y="1204"/>
                    <a:pt x="143" y="1228"/>
                  </a:cubicBezTo>
                  <a:cubicBezTo>
                    <a:pt x="128" y="1236"/>
                    <a:pt x="118" y="1252"/>
                    <a:pt x="101" y="1252"/>
                  </a:cubicBezTo>
                  <a:cubicBezTo>
                    <a:pt x="91" y="1252"/>
                    <a:pt x="78" y="1246"/>
                    <a:pt x="60" y="1228"/>
                  </a:cubicBezTo>
                  <a:lnTo>
                    <a:pt x="60" y="1228"/>
                  </a:lnTo>
                  <a:cubicBezTo>
                    <a:pt x="72" y="1264"/>
                    <a:pt x="83" y="1300"/>
                    <a:pt x="72" y="1335"/>
                  </a:cubicBezTo>
                  <a:cubicBezTo>
                    <a:pt x="72" y="1371"/>
                    <a:pt x="60" y="1395"/>
                    <a:pt x="36" y="1419"/>
                  </a:cubicBezTo>
                  <a:cubicBezTo>
                    <a:pt x="72" y="1419"/>
                    <a:pt x="95" y="1431"/>
                    <a:pt x="119" y="1443"/>
                  </a:cubicBezTo>
                  <a:cubicBezTo>
                    <a:pt x="107" y="1454"/>
                    <a:pt x="83" y="1454"/>
                    <a:pt x="60" y="1454"/>
                  </a:cubicBezTo>
                  <a:cubicBezTo>
                    <a:pt x="107" y="1454"/>
                    <a:pt x="119" y="1478"/>
                    <a:pt x="107" y="1502"/>
                  </a:cubicBezTo>
                  <a:cubicBezTo>
                    <a:pt x="98" y="1502"/>
                    <a:pt x="58" y="1487"/>
                    <a:pt x="24" y="1487"/>
                  </a:cubicBezTo>
                  <a:cubicBezTo>
                    <a:pt x="15" y="1487"/>
                    <a:pt x="7" y="1488"/>
                    <a:pt x="0" y="1490"/>
                  </a:cubicBezTo>
                  <a:cubicBezTo>
                    <a:pt x="83" y="1490"/>
                    <a:pt x="24" y="1550"/>
                    <a:pt x="107" y="1550"/>
                  </a:cubicBezTo>
                  <a:cubicBezTo>
                    <a:pt x="107" y="1549"/>
                    <a:pt x="107" y="1549"/>
                    <a:pt x="107" y="1549"/>
                  </a:cubicBezTo>
                  <a:cubicBezTo>
                    <a:pt x="109" y="1549"/>
                    <a:pt x="117" y="1605"/>
                    <a:pt x="133" y="1605"/>
                  </a:cubicBezTo>
                  <a:cubicBezTo>
                    <a:pt x="134" y="1605"/>
                    <a:pt x="135" y="1605"/>
                    <a:pt x="136" y="1605"/>
                  </a:cubicBezTo>
                  <a:lnTo>
                    <a:pt x="136" y="1605"/>
                  </a:lnTo>
                  <a:cubicBezTo>
                    <a:pt x="106" y="1635"/>
                    <a:pt x="100" y="1647"/>
                    <a:pt x="167" y="1681"/>
                  </a:cubicBezTo>
                  <a:cubicBezTo>
                    <a:pt x="156" y="1677"/>
                    <a:pt x="149" y="1676"/>
                    <a:pt x="145" y="1676"/>
                  </a:cubicBezTo>
                  <a:cubicBezTo>
                    <a:pt x="134" y="1676"/>
                    <a:pt x="142" y="1684"/>
                    <a:pt x="167" y="1693"/>
                  </a:cubicBezTo>
                  <a:cubicBezTo>
                    <a:pt x="79" y="1714"/>
                    <a:pt x="113" y="1696"/>
                    <a:pt x="25" y="1740"/>
                  </a:cubicBezTo>
                  <a:lnTo>
                    <a:pt x="25" y="1740"/>
                  </a:lnTo>
                  <a:cubicBezTo>
                    <a:pt x="56" y="1728"/>
                    <a:pt x="91" y="1728"/>
                    <a:pt x="119" y="1728"/>
                  </a:cubicBezTo>
                  <a:cubicBezTo>
                    <a:pt x="107" y="1728"/>
                    <a:pt x="83" y="1716"/>
                    <a:pt x="107" y="1716"/>
                  </a:cubicBezTo>
                  <a:cubicBezTo>
                    <a:pt x="143" y="1716"/>
                    <a:pt x="131" y="1728"/>
                    <a:pt x="119" y="1728"/>
                  </a:cubicBezTo>
                  <a:cubicBezTo>
                    <a:pt x="83" y="1764"/>
                    <a:pt x="60" y="1776"/>
                    <a:pt x="107" y="1800"/>
                  </a:cubicBezTo>
                  <a:cubicBezTo>
                    <a:pt x="107" y="1800"/>
                    <a:pt x="95" y="1895"/>
                    <a:pt x="95" y="1895"/>
                  </a:cubicBezTo>
                  <a:cubicBezTo>
                    <a:pt x="125" y="1895"/>
                    <a:pt x="136" y="1899"/>
                    <a:pt x="135" y="1903"/>
                  </a:cubicBezTo>
                  <a:lnTo>
                    <a:pt x="135" y="1903"/>
                  </a:lnTo>
                  <a:cubicBezTo>
                    <a:pt x="138" y="1902"/>
                    <a:pt x="141" y="1902"/>
                    <a:pt x="143" y="1902"/>
                  </a:cubicBezTo>
                  <a:cubicBezTo>
                    <a:pt x="161" y="1902"/>
                    <a:pt x="170" y="1913"/>
                    <a:pt x="179" y="1931"/>
                  </a:cubicBezTo>
                  <a:cubicBezTo>
                    <a:pt x="107" y="1978"/>
                    <a:pt x="203" y="1966"/>
                    <a:pt x="107" y="1978"/>
                  </a:cubicBezTo>
                  <a:cubicBezTo>
                    <a:pt x="179" y="2026"/>
                    <a:pt x="167" y="1990"/>
                    <a:pt x="155" y="2038"/>
                  </a:cubicBezTo>
                  <a:cubicBezTo>
                    <a:pt x="165" y="2034"/>
                    <a:pt x="175" y="2032"/>
                    <a:pt x="186" y="2032"/>
                  </a:cubicBezTo>
                  <a:cubicBezTo>
                    <a:pt x="241" y="2032"/>
                    <a:pt x="304" y="2074"/>
                    <a:pt x="334" y="2074"/>
                  </a:cubicBezTo>
                  <a:lnTo>
                    <a:pt x="226" y="2074"/>
                  </a:lnTo>
                  <a:cubicBezTo>
                    <a:pt x="286" y="2062"/>
                    <a:pt x="274" y="2050"/>
                    <a:pt x="179" y="2050"/>
                  </a:cubicBezTo>
                  <a:cubicBezTo>
                    <a:pt x="203" y="2062"/>
                    <a:pt x="167" y="2062"/>
                    <a:pt x="131" y="2074"/>
                  </a:cubicBezTo>
                  <a:cubicBezTo>
                    <a:pt x="155" y="2097"/>
                    <a:pt x="143" y="2074"/>
                    <a:pt x="119" y="2109"/>
                  </a:cubicBezTo>
                  <a:cubicBezTo>
                    <a:pt x="179" y="2121"/>
                    <a:pt x="226" y="2157"/>
                    <a:pt x="274" y="2193"/>
                  </a:cubicBezTo>
                  <a:cubicBezTo>
                    <a:pt x="119" y="2157"/>
                    <a:pt x="214" y="2181"/>
                    <a:pt x="119" y="2145"/>
                  </a:cubicBezTo>
                  <a:lnTo>
                    <a:pt x="119" y="2145"/>
                  </a:lnTo>
                  <a:cubicBezTo>
                    <a:pt x="143" y="2193"/>
                    <a:pt x="179" y="2157"/>
                    <a:pt x="119" y="2193"/>
                  </a:cubicBezTo>
                  <a:cubicBezTo>
                    <a:pt x="155" y="2193"/>
                    <a:pt x="179" y="2205"/>
                    <a:pt x="191" y="2240"/>
                  </a:cubicBezTo>
                  <a:cubicBezTo>
                    <a:pt x="179" y="2240"/>
                    <a:pt x="119" y="2359"/>
                    <a:pt x="226" y="2371"/>
                  </a:cubicBezTo>
                  <a:cubicBezTo>
                    <a:pt x="191" y="2371"/>
                    <a:pt x="167" y="2359"/>
                    <a:pt x="131" y="2359"/>
                  </a:cubicBezTo>
                  <a:cubicBezTo>
                    <a:pt x="203" y="2371"/>
                    <a:pt x="274" y="2395"/>
                    <a:pt x="345" y="2419"/>
                  </a:cubicBezTo>
                  <a:cubicBezTo>
                    <a:pt x="417" y="2383"/>
                    <a:pt x="453" y="2407"/>
                    <a:pt x="357" y="2359"/>
                  </a:cubicBezTo>
                  <a:cubicBezTo>
                    <a:pt x="357" y="2359"/>
                    <a:pt x="464" y="2169"/>
                    <a:pt x="393" y="2169"/>
                  </a:cubicBezTo>
                  <a:cubicBezTo>
                    <a:pt x="417" y="2169"/>
                    <a:pt x="500" y="2133"/>
                    <a:pt x="417" y="2109"/>
                  </a:cubicBezTo>
                  <a:cubicBezTo>
                    <a:pt x="441" y="2109"/>
                    <a:pt x="454" y="2104"/>
                    <a:pt x="467" y="2104"/>
                  </a:cubicBezTo>
                  <a:cubicBezTo>
                    <a:pt x="474" y="2104"/>
                    <a:pt x="480" y="2105"/>
                    <a:pt x="488" y="2109"/>
                  </a:cubicBezTo>
                  <a:cubicBezTo>
                    <a:pt x="476" y="2097"/>
                    <a:pt x="345" y="2050"/>
                    <a:pt x="345" y="2050"/>
                  </a:cubicBezTo>
                  <a:cubicBezTo>
                    <a:pt x="476" y="2026"/>
                    <a:pt x="286" y="1943"/>
                    <a:pt x="381" y="1859"/>
                  </a:cubicBezTo>
                  <a:lnTo>
                    <a:pt x="381" y="1859"/>
                  </a:lnTo>
                  <a:cubicBezTo>
                    <a:pt x="369" y="1865"/>
                    <a:pt x="360" y="1868"/>
                    <a:pt x="351" y="1868"/>
                  </a:cubicBezTo>
                  <a:cubicBezTo>
                    <a:pt x="342" y="1868"/>
                    <a:pt x="334" y="1865"/>
                    <a:pt x="322" y="1859"/>
                  </a:cubicBezTo>
                  <a:cubicBezTo>
                    <a:pt x="340" y="1836"/>
                    <a:pt x="348" y="1828"/>
                    <a:pt x="350" y="1825"/>
                  </a:cubicBezTo>
                  <a:lnTo>
                    <a:pt x="350" y="1825"/>
                  </a:lnTo>
                  <a:cubicBezTo>
                    <a:pt x="350" y="1825"/>
                    <a:pt x="350" y="1825"/>
                    <a:pt x="351" y="1825"/>
                  </a:cubicBezTo>
                  <a:cubicBezTo>
                    <a:pt x="371" y="1825"/>
                    <a:pt x="404" y="1779"/>
                    <a:pt x="439" y="1779"/>
                  </a:cubicBezTo>
                  <a:cubicBezTo>
                    <a:pt x="447" y="1779"/>
                    <a:pt x="456" y="1781"/>
                    <a:pt x="464" y="1788"/>
                  </a:cubicBezTo>
                  <a:cubicBezTo>
                    <a:pt x="464" y="1764"/>
                    <a:pt x="441" y="1752"/>
                    <a:pt x="405" y="1752"/>
                  </a:cubicBezTo>
                  <a:cubicBezTo>
                    <a:pt x="548" y="1740"/>
                    <a:pt x="429" y="1704"/>
                    <a:pt x="393" y="1681"/>
                  </a:cubicBezTo>
                  <a:cubicBezTo>
                    <a:pt x="357" y="1597"/>
                    <a:pt x="476" y="1407"/>
                    <a:pt x="357" y="1347"/>
                  </a:cubicBezTo>
                  <a:cubicBezTo>
                    <a:pt x="438" y="1290"/>
                    <a:pt x="441" y="1120"/>
                    <a:pt x="354" y="1120"/>
                  </a:cubicBezTo>
                  <a:cubicBezTo>
                    <a:pt x="351" y="1120"/>
                    <a:pt x="348" y="1121"/>
                    <a:pt x="345" y="1121"/>
                  </a:cubicBezTo>
                  <a:cubicBezTo>
                    <a:pt x="381" y="1050"/>
                    <a:pt x="417" y="919"/>
                    <a:pt x="429" y="895"/>
                  </a:cubicBezTo>
                  <a:lnTo>
                    <a:pt x="429" y="895"/>
                  </a:lnTo>
                  <a:cubicBezTo>
                    <a:pt x="417" y="895"/>
                    <a:pt x="393" y="907"/>
                    <a:pt x="381" y="907"/>
                  </a:cubicBezTo>
                  <a:cubicBezTo>
                    <a:pt x="381" y="907"/>
                    <a:pt x="464" y="871"/>
                    <a:pt x="381" y="859"/>
                  </a:cubicBezTo>
                  <a:cubicBezTo>
                    <a:pt x="405" y="859"/>
                    <a:pt x="429" y="859"/>
                    <a:pt x="453" y="871"/>
                  </a:cubicBezTo>
                  <a:cubicBezTo>
                    <a:pt x="443" y="862"/>
                    <a:pt x="420" y="831"/>
                    <a:pt x="404" y="823"/>
                  </a:cubicBezTo>
                  <a:lnTo>
                    <a:pt x="405" y="823"/>
                  </a:lnTo>
                  <a:cubicBezTo>
                    <a:pt x="393" y="811"/>
                    <a:pt x="405" y="811"/>
                    <a:pt x="417" y="811"/>
                  </a:cubicBezTo>
                  <a:cubicBezTo>
                    <a:pt x="422" y="811"/>
                    <a:pt x="426" y="813"/>
                    <a:pt x="430" y="813"/>
                  </a:cubicBezTo>
                  <a:cubicBezTo>
                    <a:pt x="436" y="813"/>
                    <a:pt x="441" y="809"/>
                    <a:pt x="441" y="788"/>
                  </a:cubicBezTo>
                  <a:cubicBezTo>
                    <a:pt x="429" y="776"/>
                    <a:pt x="357" y="776"/>
                    <a:pt x="345" y="776"/>
                  </a:cubicBezTo>
                  <a:cubicBezTo>
                    <a:pt x="469" y="745"/>
                    <a:pt x="370" y="625"/>
                    <a:pt x="333" y="609"/>
                  </a:cubicBezTo>
                  <a:lnTo>
                    <a:pt x="333" y="609"/>
                  </a:lnTo>
                  <a:cubicBezTo>
                    <a:pt x="375" y="605"/>
                    <a:pt x="407" y="583"/>
                    <a:pt x="429" y="561"/>
                  </a:cubicBezTo>
                  <a:cubicBezTo>
                    <a:pt x="417" y="538"/>
                    <a:pt x="381" y="538"/>
                    <a:pt x="357" y="526"/>
                  </a:cubicBezTo>
                  <a:cubicBezTo>
                    <a:pt x="381" y="478"/>
                    <a:pt x="488" y="442"/>
                    <a:pt x="381" y="395"/>
                  </a:cubicBezTo>
                  <a:cubicBezTo>
                    <a:pt x="393" y="383"/>
                    <a:pt x="417" y="383"/>
                    <a:pt x="441" y="371"/>
                  </a:cubicBezTo>
                  <a:cubicBezTo>
                    <a:pt x="405" y="323"/>
                    <a:pt x="322" y="180"/>
                    <a:pt x="441" y="85"/>
                  </a:cubicBezTo>
                  <a:lnTo>
                    <a:pt x="369" y="85"/>
                  </a:lnTo>
                  <a:cubicBezTo>
                    <a:pt x="381" y="61"/>
                    <a:pt x="453" y="14"/>
                    <a:pt x="369" y="2"/>
                  </a:cubicBezTo>
                  <a:cubicBezTo>
                    <a:pt x="358" y="1"/>
                    <a:pt x="348" y="1"/>
                    <a:pt x="338" y="1"/>
                  </a:cubicBezTo>
                  <a:close/>
                  <a:moveTo>
                    <a:pt x="117" y="2763"/>
                  </a:moveTo>
                  <a:cubicBezTo>
                    <a:pt x="114" y="2763"/>
                    <a:pt x="110" y="2764"/>
                    <a:pt x="107" y="2764"/>
                  </a:cubicBezTo>
                  <a:cubicBezTo>
                    <a:pt x="111" y="2764"/>
                    <a:pt x="114" y="2764"/>
                    <a:pt x="117" y="2763"/>
                  </a:cubicBezTo>
                  <a:close/>
                  <a:moveTo>
                    <a:pt x="131" y="2407"/>
                  </a:moveTo>
                  <a:lnTo>
                    <a:pt x="131" y="2407"/>
                  </a:lnTo>
                  <a:cubicBezTo>
                    <a:pt x="107" y="2425"/>
                    <a:pt x="128" y="2428"/>
                    <a:pt x="155" y="2428"/>
                  </a:cubicBezTo>
                  <a:cubicBezTo>
                    <a:pt x="168" y="2428"/>
                    <a:pt x="183" y="2427"/>
                    <a:pt x="195" y="2427"/>
                  </a:cubicBezTo>
                  <a:cubicBezTo>
                    <a:pt x="206" y="2427"/>
                    <a:pt x="214" y="2428"/>
                    <a:pt x="214" y="2431"/>
                  </a:cubicBezTo>
                  <a:cubicBezTo>
                    <a:pt x="191" y="2431"/>
                    <a:pt x="155" y="2443"/>
                    <a:pt x="131" y="2455"/>
                  </a:cubicBezTo>
                  <a:cubicBezTo>
                    <a:pt x="167" y="2455"/>
                    <a:pt x="203" y="2455"/>
                    <a:pt x="226" y="2466"/>
                  </a:cubicBezTo>
                  <a:lnTo>
                    <a:pt x="131" y="2466"/>
                  </a:lnTo>
                  <a:cubicBezTo>
                    <a:pt x="167" y="2478"/>
                    <a:pt x="191" y="2490"/>
                    <a:pt x="214" y="2490"/>
                  </a:cubicBezTo>
                  <a:cubicBezTo>
                    <a:pt x="226" y="2502"/>
                    <a:pt x="83" y="2490"/>
                    <a:pt x="131" y="2538"/>
                  </a:cubicBezTo>
                  <a:cubicBezTo>
                    <a:pt x="131" y="2536"/>
                    <a:pt x="135" y="2535"/>
                    <a:pt x="142" y="2535"/>
                  </a:cubicBezTo>
                  <a:cubicBezTo>
                    <a:pt x="173" y="2535"/>
                    <a:pt x="262" y="2556"/>
                    <a:pt x="262" y="2586"/>
                  </a:cubicBezTo>
                  <a:cubicBezTo>
                    <a:pt x="244" y="2580"/>
                    <a:pt x="223" y="2577"/>
                    <a:pt x="203" y="2577"/>
                  </a:cubicBezTo>
                  <a:cubicBezTo>
                    <a:pt x="182" y="2577"/>
                    <a:pt x="161" y="2580"/>
                    <a:pt x="143" y="2586"/>
                  </a:cubicBezTo>
                  <a:cubicBezTo>
                    <a:pt x="226" y="2597"/>
                    <a:pt x="310" y="2621"/>
                    <a:pt x="381" y="2645"/>
                  </a:cubicBezTo>
                  <a:cubicBezTo>
                    <a:pt x="345" y="2645"/>
                    <a:pt x="345" y="2657"/>
                    <a:pt x="381" y="2669"/>
                  </a:cubicBezTo>
                  <a:cubicBezTo>
                    <a:pt x="357" y="2669"/>
                    <a:pt x="72" y="2609"/>
                    <a:pt x="72" y="2609"/>
                  </a:cubicBezTo>
                  <a:cubicBezTo>
                    <a:pt x="72" y="2621"/>
                    <a:pt x="72" y="2633"/>
                    <a:pt x="60" y="2645"/>
                  </a:cubicBezTo>
                  <a:cubicBezTo>
                    <a:pt x="95" y="2657"/>
                    <a:pt x="119" y="2669"/>
                    <a:pt x="155" y="2681"/>
                  </a:cubicBezTo>
                  <a:cubicBezTo>
                    <a:pt x="131" y="2669"/>
                    <a:pt x="119" y="2645"/>
                    <a:pt x="95" y="2633"/>
                  </a:cubicBezTo>
                  <a:cubicBezTo>
                    <a:pt x="155" y="2633"/>
                    <a:pt x="203" y="2645"/>
                    <a:pt x="226" y="2693"/>
                  </a:cubicBezTo>
                  <a:cubicBezTo>
                    <a:pt x="191" y="2693"/>
                    <a:pt x="167" y="2693"/>
                    <a:pt x="131" y="2681"/>
                  </a:cubicBezTo>
                  <a:lnTo>
                    <a:pt x="131" y="2681"/>
                  </a:lnTo>
                  <a:cubicBezTo>
                    <a:pt x="131" y="2681"/>
                    <a:pt x="152" y="2752"/>
                    <a:pt x="117" y="2763"/>
                  </a:cubicBezTo>
                  <a:lnTo>
                    <a:pt x="117" y="2763"/>
                  </a:lnTo>
                  <a:cubicBezTo>
                    <a:pt x="156" y="2758"/>
                    <a:pt x="197" y="2755"/>
                    <a:pt x="238" y="2755"/>
                  </a:cubicBezTo>
                  <a:cubicBezTo>
                    <a:pt x="283" y="2755"/>
                    <a:pt x="328" y="2758"/>
                    <a:pt x="369" y="2764"/>
                  </a:cubicBezTo>
                  <a:cubicBezTo>
                    <a:pt x="328" y="2788"/>
                    <a:pt x="295" y="2791"/>
                    <a:pt x="262" y="2791"/>
                  </a:cubicBezTo>
                  <a:cubicBezTo>
                    <a:pt x="251" y="2791"/>
                    <a:pt x="240" y="2791"/>
                    <a:pt x="229" y="2791"/>
                  </a:cubicBezTo>
                  <a:cubicBezTo>
                    <a:pt x="207" y="2791"/>
                    <a:pt x="183" y="2792"/>
                    <a:pt x="155" y="2800"/>
                  </a:cubicBezTo>
                  <a:cubicBezTo>
                    <a:pt x="250" y="2800"/>
                    <a:pt x="143" y="2800"/>
                    <a:pt x="155" y="2812"/>
                  </a:cubicBezTo>
                  <a:cubicBezTo>
                    <a:pt x="179" y="2824"/>
                    <a:pt x="286" y="2859"/>
                    <a:pt x="310" y="2883"/>
                  </a:cubicBezTo>
                  <a:cubicBezTo>
                    <a:pt x="250" y="2883"/>
                    <a:pt x="214" y="2978"/>
                    <a:pt x="167" y="2990"/>
                  </a:cubicBezTo>
                  <a:cubicBezTo>
                    <a:pt x="152" y="2990"/>
                    <a:pt x="216" y="3014"/>
                    <a:pt x="240" y="3014"/>
                  </a:cubicBezTo>
                  <a:cubicBezTo>
                    <a:pt x="255" y="3014"/>
                    <a:pt x="255" y="3005"/>
                    <a:pt x="214" y="2978"/>
                  </a:cubicBezTo>
                  <a:cubicBezTo>
                    <a:pt x="345" y="2978"/>
                    <a:pt x="417" y="2978"/>
                    <a:pt x="453" y="2990"/>
                  </a:cubicBezTo>
                  <a:cubicBezTo>
                    <a:pt x="441" y="2990"/>
                    <a:pt x="429" y="3002"/>
                    <a:pt x="453" y="3002"/>
                  </a:cubicBezTo>
                  <a:cubicBezTo>
                    <a:pt x="453" y="3002"/>
                    <a:pt x="453" y="2990"/>
                    <a:pt x="464" y="2990"/>
                  </a:cubicBezTo>
                  <a:cubicBezTo>
                    <a:pt x="476" y="2990"/>
                    <a:pt x="476" y="2990"/>
                    <a:pt x="476" y="3002"/>
                  </a:cubicBezTo>
                  <a:cubicBezTo>
                    <a:pt x="476" y="2990"/>
                    <a:pt x="476" y="2978"/>
                    <a:pt x="476" y="2967"/>
                  </a:cubicBezTo>
                  <a:cubicBezTo>
                    <a:pt x="464" y="2812"/>
                    <a:pt x="405" y="2597"/>
                    <a:pt x="453" y="2574"/>
                  </a:cubicBezTo>
                  <a:lnTo>
                    <a:pt x="453" y="2574"/>
                  </a:lnTo>
                  <a:cubicBezTo>
                    <a:pt x="443" y="2576"/>
                    <a:pt x="438" y="2577"/>
                    <a:pt x="435" y="2577"/>
                  </a:cubicBezTo>
                  <a:cubicBezTo>
                    <a:pt x="422" y="2577"/>
                    <a:pt x="455" y="2559"/>
                    <a:pt x="464" y="2550"/>
                  </a:cubicBezTo>
                  <a:cubicBezTo>
                    <a:pt x="453" y="2538"/>
                    <a:pt x="417" y="2538"/>
                    <a:pt x="393" y="2538"/>
                  </a:cubicBezTo>
                  <a:cubicBezTo>
                    <a:pt x="476" y="2526"/>
                    <a:pt x="393" y="2466"/>
                    <a:pt x="357" y="2466"/>
                  </a:cubicBezTo>
                  <a:cubicBezTo>
                    <a:pt x="339" y="2466"/>
                    <a:pt x="385" y="2438"/>
                    <a:pt x="401" y="2430"/>
                  </a:cubicBezTo>
                  <a:lnTo>
                    <a:pt x="401" y="2430"/>
                  </a:lnTo>
                  <a:cubicBezTo>
                    <a:pt x="402" y="2431"/>
                    <a:pt x="404" y="2431"/>
                    <a:pt x="405" y="2431"/>
                  </a:cubicBezTo>
                  <a:cubicBezTo>
                    <a:pt x="406" y="2429"/>
                    <a:pt x="406" y="2429"/>
                    <a:pt x="406" y="2429"/>
                  </a:cubicBezTo>
                  <a:lnTo>
                    <a:pt x="406" y="2429"/>
                  </a:lnTo>
                  <a:cubicBezTo>
                    <a:pt x="405" y="2429"/>
                    <a:pt x="403" y="2429"/>
                    <a:pt x="401" y="2430"/>
                  </a:cubicBezTo>
                  <a:lnTo>
                    <a:pt x="401" y="2430"/>
                  </a:lnTo>
                  <a:cubicBezTo>
                    <a:pt x="388" y="2428"/>
                    <a:pt x="367" y="2419"/>
                    <a:pt x="345" y="2419"/>
                  </a:cubicBezTo>
                  <a:cubicBezTo>
                    <a:pt x="274" y="2419"/>
                    <a:pt x="203" y="2419"/>
                    <a:pt x="131" y="240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p9"/>
            <p:cNvSpPr/>
            <p:nvPr/>
          </p:nvSpPr>
          <p:spPr>
            <a:xfrm>
              <a:off x="6314475" y="2250100"/>
              <a:ext cx="325" cy="25"/>
            </a:xfrm>
            <a:custGeom>
              <a:rect b="b" l="l" r="r" t="t"/>
              <a:pathLst>
                <a:path extrusionOk="0" h="1" w="13">
                  <a:moveTo>
                    <a:pt x="12" y="1"/>
                  </a:moveTo>
                  <a:cubicBezTo>
                    <a:pt x="0" y="1"/>
                    <a:pt x="0" y="1"/>
                    <a:pt x="0" y="1"/>
                  </a:cubicBezTo>
                  <a:cubicBezTo>
                    <a:pt x="0" y="1"/>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9"/>
            <p:cNvSpPr/>
            <p:nvPr/>
          </p:nvSpPr>
          <p:spPr>
            <a:xfrm>
              <a:off x="6322200" y="2253375"/>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9"/>
            <p:cNvSpPr/>
            <p:nvPr/>
          </p:nvSpPr>
          <p:spPr>
            <a:xfrm>
              <a:off x="6323400" y="2312025"/>
              <a:ext cx="200" cy="375"/>
            </a:xfrm>
            <a:custGeom>
              <a:rect b="b" l="l" r="r" t="t"/>
              <a:pathLst>
                <a:path extrusionOk="0" h="15" w="8">
                  <a:moveTo>
                    <a:pt x="0" y="0"/>
                  </a:moveTo>
                  <a:cubicBezTo>
                    <a:pt x="0" y="10"/>
                    <a:pt x="3" y="14"/>
                    <a:pt x="4" y="14"/>
                  </a:cubicBezTo>
                  <a:cubicBezTo>
                    <a:pt x="6" y="14"/>
                    <a:pt x="7" y="7"/>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9"/>
            <p:cNvSpPr/>
            <p:nvPr/>
          </p:nvSpPr>
          <p:spPr>
            <a:xfrm>
              <a:off x="6317750" y="2315300"/>
              <a:ext cx="1200" cy="325"/>
            </a:xfrm>
            <a:custGeom>
              <a:rect b="b" l="l" r="r" t="t"/>
              <a:pathLst>
                <a:path extrusionOk="0" h="13" w="48">
                  <a:moveTo>
                    <a:pt x="48" y="12"/>
                  </a:moveTo>
                  <a:cubicBezTo>
                    <a:pt x="48" y="12"/>
                    <a:pt x="0" y="0"/>
                    <a:pt x="48"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9"/>
            <p:cNvSpPr/>
            <p:nvPr/>
          </p:nvSpPr>
          <p:spPr>
            <a:xfrm>
              <a:off x="6319725" y="2312625"/>
              <a:ext cx="1525" cy="550"/>
            </a:xfrm>
            <a:custGeom>
              <a:rect b="b" l="l" r="r" t="t"/>
              <a:pathLst>
                <a:path extrusionOk="0" h="22" w="61">
                  <a:moveTo>
                    <a:pt x="40" y="0"/>
                  </a:moveTo>
                  <a:cubicBezTo>
                    <a:pt x="1" y="0"/>
                    <a:pt x="40" y="21"/>
                    <a:pt x="53" y="21"/>
                  </a:cubicBezTo>
                  <a:cubicBezTo>
                    <a:pt x="60" y="21"/>
                    <a:pt x="60" y="16"/>
                    <a:pt x="4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9"/>
            <p:cNvSpPr/>
            <p:nvPr/>
          </p:nvSpPr>
          <p:spPr>
            <a:xfrm>
              <a:off x="6320425" y="2313200"/>
              <a:ext cx="625" cy="325"/>
            </a:xfrm>
            <a:custGeom>
              <a:rect b="b" l="l" r="r" t="t"/>
              <a:pathLst>
                <a:path extrusionOk="0" h="13" w="25">
                  <a:moveTo>
                    <a:pt x="0" y="1"/>
                  </a:moveTo>
                  <a:cubicBezTo>
                    <a:pt x="0" y="1"/>
                    <a:pt x="0" y="13"/>
                    <a:pt x="0" y="13"/>
                  </a:cubicBezTo>
                  <a:cubicBezTo>
                    <a:pt x="24" y="13"/>
                    <a:pt x="12"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9"/>
            <p:cNvSpPr/>
            <p:nvPr/>
          </p:nvSpPr>
          <p:spPr>
            <a:xfrm>
              <a:off x="6322650" y="2310025"/>
              <a:ext cx="1075" cy="300"/>
            </a:xfrm>
            <a:custGeom>
              <a:rect b="b" l="l" r="r" t="t"/>
              <a:pathLst>
                <a:path extrusionOk="0" h="12" w="43">
                  <a:moveTo>
                    <a:pt x="6" y="1"/>
                  </a:moveTo>
                  <a:cubicBezTo>
                    <a:pt x="1" y="1"/>
                    <a:pt x="0" y="3"/>
                    <a:pt x="7" y="9"/>
                  </a:cubicBezTo>
                  <a:lnTo>
                    <a:pt x="30" y="9"/>
                  </a:lnTo>
                  <a:cubicBezTo>
                    <a:pt x="36" y="11"/>
                    <a:pt x="38" y="11"/>
                    <a:pt x="39" y="11"/>
                  </a:cubicBezTo>
                  <a:cubicBezTo>
                    <a:pt x="42" y="11"/>
                    <a:pt x="16"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9"/>
            <p:cNvSpPr/>
            <p:nvPr/>
          </p:nvSpPr>
          <p:spPr>
            <a:xfrm>
              <a:off x="6319225" y="2312625"/>
              <a:ext cx="325" cy="25"/>
            </a:xfrm>
            <a:custGeom>
              <a:rect b="b" l="l" r="r" t="t"/>
              <a:pathLst>
                <a:path extrusionOk="0" h="1" w="13">
                  <a:moveTo>
                    <a:pt x="1" y="0"/>
                  </a:moveTo>
                  <a:cubicBezTo>
                    <a:pt x="13"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9"/>
            <p:cNvSpPr/>
            <p:nvPr/>
          </p:nvSpPr>
          <p:spPr>
            <a:xfrm>
              <a:off x="6318325" y="2312625"/>
              <a:ext cx="925" cy="325"/>
            </a:xfrm>
            <a:custGeom>
              <a:rect b="b" l="l" r="r" t="t"/>
              <a:pathLst>
                <a:path extrusionOk="0" h="13" w="37">
                  <a:moveTo>
                    <a:pt x="37" y="0"/>
                  </a:moveTo>
                  <a:cubicBezTo>
                    <a:pt x="25" y="0"/>
                    <a:pt x="13" y="12"/>
                    <a:pt x="1" y="12"/>
                  </a:cubicBezTo>
                  <a:cubicBezTo>
                    <a:pt x="25" y="12"/>
                    <a:pt x="37"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9"/>
            <p:cNvSpPr/>
            <p:nvPr/>
          </p:nvSpPr>
          <p:spPr>
            <a:xfrm>
              <a:off x="6318925" y="2311300"/>
              <a:ext cx="425" cy="150"/>
            </a:xfrm>
            <a:custGeom>
              <a:rect b="b" l="l" r="r" t="t"/>
              <a:pathLst>
                <a:path extrusionOk="0" h="6" w="17">
                  <a:moveTo>
                    <a:pt x="14" y="0"/>
                  </a:moveTo>
                  <a:cubicBezTo>
                    <a:pt x="13" y="0"/>
                    <a:pt x="9" y="2"/>
                    <a:pt x="1" y="6"/>
                  </a:cubicBezTo>
                  <a:cubicBezTo>
                    <a:pt x="9" y="6"/>
                    <a:pt x="17"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9"/>
            <p:cNvSpPr/>
            <p:nvPr/>
          </p:nvSpPr>
          <p:spPr>
            <a:xfrm>
              <a:off x="6318050" y="2312025"/>
              <a:ext cx="300" cy="325"/>
            </a:xfrm>
            <a:custGeom>
              <a:rect b="b" l="l" r="r" t="t"/>
              <a:pathLst>
                <a:path extrusionOk="0" h="13" w="12">
                  <a:moveTo>
                    <a:pt x="12" y="0"/>
                  </a:moveTo>
                  <a:cubicBezTo>
                    <a:pt x="12" y="1"/>
                    <a:pt x="12" y="5"/>
                    <a:pt x="9" y="9"/>
                  </a:cubicBezTo>
                  <a:lnTo>
                    <a:pt x="9" y="9"/>
                  </a:lnTo>
                  <a:cubicBezTo>
                    <a:pt x="11" y="7"/>
                    <a:pt x="12" y="4"/>
                    <a:pt x="12" y="0"/>
                  </a:cubicBezTo>
                  <a:close/>
                  <a:moveTo>
                    <a:pt x="9" y="9"/>
                  </a:moveTo>
                  <a:cubicBezTo>
                    <a:pt x="5" y="12"/>
                    <a:pt x="0" y="12"/>
                    <a:pt x="0" y="12"/>
                  </a:cubicBezTo>
                  <a:cubicBezTo>
                    <a:pt x="4" y="12"/>
                    <a:pt x="7" y="11"/>
                    <a:pt x="9" y="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9"/>
            <p:cNvSpPr/>
            <p:nvPr/>
          </p:nvSpPr>
          <p:spPr>
            <a:xfrm>
              <a:off x="6318325" y="2312025"/>
              <a:ext cx="25" cy="25"/>
            </a:xfrm>
            <a:custGeom>
              <a:rect b="b" l="l" r="r" t="t"/>
              <a:pathLst>
                <a:path extrusionOk="0" h="1" w="1">
                  <a:moveTo>
                    <a:pt x="1" y="0"/>
                  </a:move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9"/>
            <p:cNvSpPr/>
            <p:nvPr/>
          </p:nvSpPr>
          <p:spPr>
            <a:xfrm>
              <a:off x="6318725" y="2306375"/>
              <a:ext cx="225" cy="400"/>
            </a:xfrm>
            <a:custGeom>
              <a:rect b="b" l="l" r="r" t="t"/>
              <a:pathLst>
                <a:path extrusionOk="0" h="16" w="9">
                  <a:moveTo>
                    <a:pt x="9" y="0"/>
                  </a:moveTo>
                  <a:cubicBezTo>
                    <a:pt x="1" y="0"/>
                    <a:pt x="3" y="16"/>
                    <a:pt x="6" y="16"/>
                  </a:cubicBezTo>
                  <a:cubicBezTo>
                    <a:pt x="7" y="16"/>
                    <a:pt x="9" y="12"/>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9"/>
            <p:cNvSpPr/>
            <p:nvPr/>
          </p:nvSpPr>
          <p:spPr>
            <a:xfrm>
              <a:off x="6316375" y="2307850"/>
              <a:ext cx="1100" cy="150"/>
            </a:xfrm>
            <a:custGeom>
              <a:rect b="b" l="l" r="r" t="t"/>
              <a:pathLst>
                <a:path extrusionOk="0" h="6" w="44">
                  <a:moveTo>
                    <a:pt x="43" y="1"/>
                  </a:moveTo>
                  <a:cubicBezTo>
                    <a:pt x="12" y="1"/>
                    <a:pt x="1" y="6"/>
                    <a:pt x="12" y="6"/>
                  </a:cubicBezTo>
                  <a:cubicBezTo>
                    <a:pt x="17" y="6"/>
                    <a:pt x="27" y="5"/>
                    <a:pt x="4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9"/>
            <p:cNvSpPr/>
            <p:nvPr/>
          </p:nvSpPr>
          <p:spPr>
            <a:xfrm>
              <a:off x="6315650" y="2306575"/>
              <a:ext cx="925" cy="525"/>
            </a:xfrm>
            <a:custGeom>
              <a:rect b="b" l="l" r="r" t="t"/>
              <a:pathLst>
                <a:path extrusionOk="0" h="21" w="37">
                  <a:moveTo>
                    <a:pt x="3" y="1"/>
                  </a:moveTo>
                  <a:cubicBezTo>
                    <a:pt x="2" y="1"/>
                    <a:pt x="1" y="2"/>
                    <a:pt x="1" y="4"/>
                  </a:cubicBezTo>
                  <a:cubicBezTo>
                    <a:pt x="9" y="12"/>
                    <a:pt x="18" y="21"/>
                    <a:pt x="26" y="21"/>
                  </a:cubicBezTo>
                  <a:cubicBezTo>
                    <a:pt x="30" y="21"/>
                    <a:pt x="33" y="19"/>
                    <a:pt x="37" y="16"/>
                  </a:cubicBezTo>
                  <a:cubicBezTo>
                    <a:pt x="27" y="16"/>
                    <a:pt x="10"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9"/>
            <p:cNvSpPr/>
            <p:nvPr/>
          </p:nvSpPr>
          <p:spPr>
            <a:xfrm>
              <a:off x="6318050" y="2300425"/>
              <a:ext cx="1500" cy="225"/>
            </a:xfrm>
            <a:custGeom>
              <a:rect b="b" l="l" r="r" t="t"/>
              <a:pathLst>
                <a:path extrusionOk="0" h="9" w="60">
                  <a:moveTo>
                    <a:pt x="0" y="0"/>
                  </a:moveTo>
                  <a:cubicBezTo>
                    <a:pt x="36" y="6"/>
                    <a:pt x="57" y="9"/>
                    <a:pt x="58" y="9"/>
                  </a:cubicBezTo>
                  <a:cubicBezTo>
                    <a:pt x="60" y="9"/>
                    <a:pt x="42" y="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9"/>
            <p:cNvSpPr/>
            <p:nvPr/>
          </p:nvSpPr>
          <p:spPr>
            <a:xfrm>
              <a:off x="6313800" y="2294700"/>
              <a:ext cx="1275" cy="375"/>
            </a:xfrm>
            <a:custGeom>
              <a:rect b="b" l="l" r="r" t="t"/>
              <a:pathLst>
                <a:path extrusionOk="0" h="15" w="51">
                  <a:moveTo>
                    <a:pt x="9" y="1"/>
                  </a:moveTo>
                  <a:cubicBezTo>
                    <a:pt x="0" y="1"/>
                    <a:pt x="10" y="8"/>
                    <a:pt x="51" y="15"/>
                  </a:cubicBezTo>
                  <a:cubicBezTo>
                    <a:pt x="31" y="5"/>
                    <a:pt x="15"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9"/>
            <p:cNvSpPr/>
            <p:nvPr/>
          </p:nvSpPr>
          <p:spPr>
            <a:xfrm>
              <a:off x="6322800" y="2231175"/>
              <a:ext cx="325" cy="550"/>
            </a:xfrm>
            <a:custGeom>
              <a:rect b="b" l="l" r="r" t="t"/>
              <a:pathLst>
                <a:path extrusionOk="0" h="22" w="13">
                  <a:moveTo>
                    <a:pt x="11" y="1"/>
                  </a:moveTo>
                  <a:cubicBezTo>
                    <a:pt x="10" y="1"/>
                    <a:pt x="8" y="6"/>
                    <a:pt x="1" y="20"/>
                  </a:cubicBezTo>
                  <a:cubicBezTo>
                    <a:pt x="1" y="21"/>
                    <a:pt x="1" y="21"/>
                    <a:pt x="1" y="21"/>
                  </a:cubicBezTo>
                  <a:cubicBezTo>
                    <a:pt x="4" y="21"/>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9"/>
            <p:cNvSpPr/>
            <p:nvPr/>
          </p:nvSpPr>
          <p:spPr>
            <a:xfrm>
              <a:off x="6321325" y="2231050"/>
              <a:ext cx="1200" cy="25"/>
            </a:xfrm>
            <a:custGeom>
              <a:rect b="b" l="l" r="r" t="t"/>
              <a:pathLst>
                <a:path extrusionOk="0" h="1" w="48">
                  <a:moveTo>
                    <a:pt x="48" y="1"/>
                  </a:moveTo>
                  <a:cubicBezTo>
                    <a:pt x="0" y="1"/>
                    <a:pt x="0"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9"/>
            <p:cNvSpPr/>
            <p:nvPr/>
          </p:nvSpPr>
          <p:spPr>
            <a:xfrm>
              <a:off x="6312075" y="2274975"/>
              <a:ext cx="825" cy="150"/>
            </a:xfrm>
            <a:custGeom>
              <a:rect b="b" l="l" r="r" t="t"/>
              <a:pathLst>
                <a:path extrusionOk="0" h="6" w="33">
                  <a:moveTo>
                    <a:pt x="30" y="1"/>
                  </a:moveTo>
                  <a:cubicBezTo>
                    <a:pt x="29" y="1"/>
                    <a:pt x="21" y="2"/>
                    <a:pt x="1" y="6"/>
                  </a:cubicBezTo>
                  <a:cubicBezTo>
                    <a:pt x="9" y="6"/>
                    <a:pt x="33"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9"/>
            <p:cNvSpPr/>
            <p:nvPr/>
          </p:nvSpPr>
          <p:spPr>
            <a:xfrm>
              <a:off x="6312975" y="2270725"/>
              <a:ext cx="850" cy="250"/>
            </a:xfrm>
            <a:custGeom>
              <a:rect b="b" l="l" r="r" t="t"/>
              <a:pathLst>
                <a:path extrusionOk="0" h="10" w="34">
                  <a:moveTo>
                    <a:pt x="32" y="0"/>
                  </a:moveTo>
                  <a:cubicBezTo>
                    <a:pt x="30" y="0"/>
                    <a:pt x="19" y="3"/>
                    <a:pt x="1" y="9"/>
                  </a:cubicBezTo>
                  <a:cubicBezTo>
                    <a:pt x="24" y="3"/>
                    <a:pt x="33"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9"/>
            <p:cNvSpPr/>
            <p:nvPr/>
          </p:nvSpPr>
          <p:spPr>
            <a:xfrm>
              <a:off x="6311500" y="2267075"/>
              <a:ext cx="1275" cy="625"/>
            </a:xfrm>
            <a:custGeom>
              <a:rect b="b" l="l" r="r" t="t"/>
              <a:pathLst>
                <a:path extrusionOk="0" h="25" w="51">
                  <a:moveTo>
                    <a:pt x="0" y="1"/>
                  </a:moveTo>
                  <a:cubicBezTo>
                    <a:pt x="0" y="10"/>
                    <a:pt x="8" y="12"/>
                    <a:pt x="11" y="19"/>
                  </a:cubicBezTo>
                  <a:lnTo>
                    <a:pt x="11" y="19"/>
                  </a:lnTo>
                  <a:cubicBezTo>
                    <a:pt x="16" y="9"/>
                    <a:pt x="50" y="1"/>
                    <a:pt x="0" y="1"/>
                  </a:cubicBezTo>
                  <a:close/>
                  <a:moveTo>
                    <a:pt x="11" y="19"/>
                  </a:moveTo>
                  <a:cubicBezTo>
                    <a:pt x="10" y="21"/>
                    <a:pt x="10" y="22"/>
                    <a:pt x="12" y="24"/>
                  </a:cubicBezTo>
                  <a:cubicBezTo>
                    <a:pt x="12" y="22"/>
                    <a:pt x="12" y="20"/>
                    <a:pt x="11" y="1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9"/>
            <p:cNvSpPr/>
            <p:nvPr/>
          </p:nvSpPr>
          <p:spPr>
            <a:xfrm>
              <a:off x="6194500" y="2561175"/>
              <a:ext cx="325" cy="950"/>
            </a:xfrm>
            <a:custGeom>
              <a:rect b="b" l="l" r="r" t="t"/>
              <a:pathLst>
                <a:path extrusionOk="0" h="38" w="13">
                  <a:moveTo>
                    <a:pt x="1" y="0"/>
                  </a:moveTo>
                  <a:cubicBezTo>
                    <a:pt x="1" y="11"/>
                    <a:pt x="10" y="38"/>
                    <a:pt x="12" y="38"/>
                  </a:cubicBezTo>
                  <a:cubicBezTo>
                    <a:pt x="13" y="38"/>
                    <a:pt x="13" y="37"/>
                    <a:pt x="13" y="36"/>
                  </a:cubicBezTo>
                  <a:cubicBezTo>
                    <a:pt x="13" y="36"/>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9"/>
            <p:cNvSpPr/>
            <p:nvPr/>
          </p:nvSpPr>
          <p:spPr>
            <a:xfrm>
              <a:off x="6193625" y="2562950"/>
              <a:ext cx="25" cy="1800"/>
            </a:xfrm>
            <a:custGeom>
              <a:rect b="b" l="l" r="r" t="t"/>
              <a:pathLst>
                <a:path extrusionOk="0" h="72" w="1">
                  <a:moveTo>
                    <a:pt x="0" y="72"/>
                  </a:moveTo>
                  <a:cubicBezTo>
                    <a:pt x="0" y="0"/>
                    <a:pt x="0" y="60"/>
                    <a:pt x="0"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9"/>
            <p:cNvSpPr/>
            <p:nvPr/>
          </p:nvSpPr>
          <p:spPr>
            <a:xfrm>
              <a:off x="6192125" y="2564425"/>
              <a:ext cx="450" cy="500"/>
            </a:xfrm>
            <a:custGeom>
              <a:rect b="b" l="l" r="r" t="t"/>
              <a:pathLst>
                <a:path extrusionOk="0" h="20" w="18">
                  <a:moveTo>
                    <a:pt x="1" y="1"/>
                  </a:moveTo>
                  <a:cubicBezTo>
                    <a:pt x="1" y="8"/>
                    <a:pt x="14" y="20"/>
                    <a:pt x="16" y="20"/>
                  </a:cubicBezTo>
                  <a:cubicBezTo>
                    <a:pt x="18" y="20"/>
                    <a:pt x="15" y="1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9"/>
            <p:cNvSpPr/>
            <p:nvPr/>
          </p:nvSpPr>
          <p:spPr>
            <a:xfrm>
              <a:off x="6192125" y="2564425"/>
              <a:ext cx="400" cy="775"/>
            </a:xfrm>
            <a:custGeom>
              <a:rect b="b" l="l" r="r" t="t"/>
              <a:pathLst>
                <a:path extrusionOk="0" h="31" w="16">
                  <a:moveTo>
                    <a:pt x="1" y="1"/>
                  </a:moveTo>
                  <a:lnTo>
                    <a:pt x="1" y="1"/>
                  </a:lnTo>
                  <a:cubicBezTo>
                    <a:pt x="9" y="23"/>
                    <a:pt x="13" y="30"/>
                    <a:pt x="14" y="30"/>
                  </a:cubicBezTo>
                  <a:cubicBezTo>
                    <a:pt x="16" y="30"/>
                    <a:pt x="8" y="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9"/>
            <p:cNvSpPr/>
            <p:nvPr/>
          </p:nvSpPr>
          <p:spPr>
            <a:xfrm>
              <a:off x="6190700" y="2561975"/>
              <a:ext cx="275" cy="200"/>
            </a:xfrm>
            <a:custGeom>
              <a:rect b="b" l="l" r="r" t="t"/>
              <a:pathLst>
                <a:path extrusionOk="0" h="8" w="11">
                  <a:moveTo>
                    <a:pt x="4" y="0"/>
                  </a:moveTo>
                  <a:cubicBezTo>
                    <a:pt x="0" y="0"/>
                    <a:pt x="0" y="7"/>
                    <a:pt x="4" y="7"/>
                  </a:cubicBezTo>
                  <a:cubicBezTo>
                    <a:pt x="6" y="7"/>
                    <a:pt x="8" y="6"/>
                    <a:pt x="10" y="4"/>
                  </a:cubicBezTo>
                  <a:cubicBezTo>
                    <a:pt x="8" y="1"/>
                    <a:pt x="6"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9"/>
            <p:cNvSpPr/>
            <p:nvPr/>
          </p:nvSpPr>
          <p:spPr>
            <a:xfrm>
              <a:off x="6189750" y="2561150"/>
              <a:ext cx="625" cy="925"/>
            </a:xfrm>
            <a:custGeom>
              <a:rect b="b" l="l" r="r" t="t"/>
              <a:pathLst>
                <a:path extrusionOk="0" h="37" w="25">
                  <a:moveTo>
                    <a:pt x="24" y="37"/>
                  </a:moveTo>
                  <a:cubicBezTo>
                    <a:pt x="24" y="37"/>
                    <a:pt x="0" y="1"/>
                    <a:pt x="24"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9"/>
            <p:cNvSpPr/>
            <p:nvPr/>
          </p:nvSpPr>
          <p:spPr>
            <a:xfrm>
              <a:off x="6190350" y="2563250"/>
              <a:ext cx="25" cy="325"/>
            </a:xfrm>
            <a:custGeom>
              <a:rect b="b" l="l" r="r" t="t"/>
              <a:pathLst>
                <a:path extrusionOk="0" h="13" w="1">
                  <a:moveTo>
                    <a:pt x="0" y="0"/>
                  </a:move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9"/>
            <p:cNvSpPr/>
            <p:nvPr/>
          </p:nvSpPr>
          <p:spPr>
            <a:xfrm>
              <a:off x="6190350" y="2562950"/>
              <a:ext cx="25" cy="925"/>
            </a:xfrm>
            <a:custGeom>
              <a:rect b="b" l="l" r="r" t="t"/>
              <a:pathLst>
                <a:path extrusionOk="0" h="37" w="1">
                  <a:moveTo>
                    <a:pt x="0" y="0"/>
                  </a:moveTo>
                  <a:cubicBezTo>
                    <a:pt x="0" y="36"/>
                    <a:pt x="0"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9"/>
            <p:cNvSpPr/>
            <p:nvPr/>
          </p:nvSpPr>
          <p:spPr>
            <a:xfrm>
              <a:off x="6190650" y="2562875"/>
              <a:ext cx="575" cy="1000"/>
            </a:xfrm>
            <a:custGeom>
              <a:rect b="b" l="l" r="r" t="t"/>
              <a:pathLst>
                <a:path extrusionOk="0" h="40" w="23">
                  <a:moveTo>
                    <a:pt x="5" y="1"/>
                  </a:moveTo>
                  <a:cubicBezTo>
                    <a:pt x="4" y="1"/>
                    <a:pt x="2" y="2"/>
                    <a:pt x="0" y="3"/>
                  </a:cubicBezTo>
                  <a:cubicBezTo>
                    <a:pt x="0" y="15"/>
                    <a:pt x="12" y="15"/>
                    <a:pt x="12" y="39"/>
                  </a:cubicBezTo>
                  <a:cubicBezTo>
                    <a:pt x="22" y="29"/>
                    <a:pt x="15"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9"/>
            <p:cNvSpPr/>
            <p:nvPr/>
          </p:nvSpPr>
          <p:spPr>
            <a:xfrm>
              <a:off x="6192425" y="2565825"/>
              <a:ext cx="525" cy="200"/>
            </a:xfrm>
            <a:custGeom>
              <a:rect b="b" l="l" r="r" t="t"/>
              <a:pathLst>
                <a:path extrusionOk="0" h="8" w="21">
                  <a:moveTo>
                    <a:pt x="4" y="1"/>
                  </a:moveTo>
                  <a:cubicBezTo>
                    <a:pt x="2" y="1"/>
                    <a:pt x="1" y="2"/>
                    <a:pt x="1" y="4"/>
                  </a:cubicBezTo>
                  <a:cubicBezTo>
                    <a:pt x="8" y="7"/>
                    <a:pt x="13" y="8"/>
                    <a:pt x="15" y="8"/>
                  </a:cubicBezTo>
                  <a:cubicBezTo>
                    <a:pt x="21" y="8"/>
                    <a:pt x="10"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9"/>
            <p:cNvSpPr/>
            <p:nvPr/>
          </p:nvSpPr>
          <p:spPr>
            <a:xfrm>
              <a:off x="6188625" y="2562275"/>
              <a:ext cx="875" cy="800"/>
            </a:xfrm>
            <a:custGeom>
              <a:rect b="b" l="l" r="r" t="t"/>
              <a:pathLst>
                <a:path extrusionOk="0" h="32" w="35">
                  <a:moveTo>
                    <a:pt x="2" y="0"/>
                  </a:moveTo>
                  <a:cubicBezTo>
                    <a:pt x="0" y="0"/>
                    <a:pt x="5" y="7"/>
                    <a:pt x="22" y="27"/>
                  </a:cubicBezTo>
                  <a:cubicBezTo>
                    <a:pt x="26" y="30"/>
                    <a:pt x="28" y="31"/>
                    <a:pt x="29" y="31"/>
                  </a:cubicBezTo>
                  <a:cubicBezTo>
                    <a:pt x="35" y="31"/>
                    <a:pt x="5"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9"/>
            <p:cNvSpPr/>
            <p:nvPr/>
          </p:nvSpPr>
          <p:spPr>
            <a:xfrm>
              <a:off x="6189150" y="2563250"/>
              <a:ext cx="25" cy="625"/>
            </a:xfrm>
            <a:custGeom>
              <a:rect b="b" l="l" r="r" t="t"/>
              <a:pathLst>
                <a:path extrusionOk="0" h="25" w="1">
                  <a:moveTo>
                    <a:pt x="1" y="0"/>
                  </a:moveTo>
                  <a:lnTo>
                    <a:pt x="1" y="24"/>
                  </a:lnTo>
                  <a:cubicBezTo>
                    <a:pt x="1" y="24"/>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9"/>
            <p:cNvSpPr/>
            <p:nvPr/>
          </p:nvSpPr>
          <p:spPr>
            <a:xfrm>
              <a:off x="6190650" y="2563550"/>
              <a:ext cx="25" cy="1500"/>
            </a:xfrm>
            <a:custGeom>
              <a:rect b="b" l="l" r="r" t="t"/>
              <a:pathLst>
                <a:path extrusionOk="0" h="60" w="1">
                  <a:moveTo>
                    <a:pt x="0" y="60"/>
                  </a:moveTo>
                  <a:cubicBezTo>
                    <a:pt x="0" y="0"/>
                    <a:pt x="0" y="24"/>
                    <a:pt x="0"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9"/>
            <p:cNvSpPr/>
            <p:nvPr/>
          </p:nvSpPr>
          <p:spPr>
            <a:xfrm>
              <a:off x="6187975" y="2562650"/>
              <a:ext cx="25" cy="325"/>
            </a:xfrm>
            <a:custGeom>
              <a:rect b="b" l="l" r="r" t="t"/>
              <a:pathLst>
                <a:path extrusionOk="0" h="13" w="1">
                  <a:moveTo>
                    <a:pt x="0" y="0"/>
                  </a:moveTo>
                  <a:cubicBezTo>
                    <a:pt x="0" y="0"/>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9"/>
            <p:cNvSpPr/>
            <p:nvPr/>
          </p:nvSpPr>
          <p:spPr>
            <a:xfrm>
              <a:off x="6187825" y="2561625"/>
              <a:ext cx="175" cy="1050"/>
            </a:xfrm>
            <a:custGeom>
              <a:rect b="b" l="l" r="r" t="t"/>
              <a:pathLst>
                <a:path extrusionOk="0" h="42" w="7">
                  <a:moveTo>
                    <a:pt x="1" y="1"/>
                  </a:moveTo>
                  <a:cubicBezTo>
                    <a:pt x="1" y="1"/>
                    <a:pt x="1" y="6"/>
                    <a:pt x="4" y="21"/>
                  </a:cubicBezTo>
                  <a:lnTo>
                    <a:pt x="4" y="21"/>
                  </a:lnTo>
                  <a:cubicBezTo>
                    <a:pt x="3" y="10"/>
                    <a:pt x="1" y="1"/>
                    <a:pt x="1" y="1"/>
                  </a:cubicBezTo>
                  <a:close/>
                  <a:moveTo>
                    <a:pt x="4" y="21"/>
                  </a:moveTo>
                  <a:cubicBezTo>
                    <a:pt x="5" y="28"/>
                    <a:pt x="6" y="35"/>
                    <a:pt x="6" y="41"/>
                  </a:cubicBezTo>
                  <a:cubicBezTo>
                    <a:pt x="6" y="41"/>
                    <a:pt x="6" y="41"/>
                    <a:pt x="6" y="29"/>
                  </a:cubicBezTo>
                  <a:cubicBezTo>
                    <a:pt x="5" y="26"/>
                    <a:pt x="5" y="23"/>
                    <a:pt x="4" y="2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9"/>
            <p:cNvSpPr/>
            <p:nvPr/>
          </p:nvSpPr>
          <p:spPr>
            <a:xfrm>
              <a:off x="6186975" y="2561575"/>
              <a:ext cx="425" cy="1100"/>
            </a:xfrm>
            <a:custGeom>
              <a:rect b="b" l="l" r="r" t="t"/>
              <a:pathLst>
                <a:path extrusionOk="0" h="44" w="17">
                  <a:moveTo>
                    <a:pt x="5" y="0"/>
                  </a:moveTo>
                  <a:cubicBezTo>
                    <a:pt x="0" y="0"/>
                    <a:pt x="2" y="29"/>
                    <a:pt x="16" y="43"/>
                  </a:cubicBezTo>
                  <a:cubicBezTo>
                    <a:pt x="12" y="11"/>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9"/>
            <p:cNvSpPr/>
            <p:nvPr/>
          </p:nvSpPr>
          <p:spPr>
            <a:xfrm>
              <a:off x="6188275" y="2562975"/>
              <a:ext cx="300" cy="900"/>
            </a:xfrm>
            <a:custGeom>
              <a:rect b="b" l="l" r="r" t="t"/>
              <a:pathLst>
                <a:path extrusionOk="0" h="36" w="12">
                  <a:moveTo>
                    <a:pt x="1" y="0"/>
                  </a:moveTo>
                  <a:cubicBezTo>
                    <a:pt x="1" y="0"/>
                    <a:pt x="3" y="9"/>
                    <a:pt x="12" y="35"/>
                  </a:cubicBezTo>
                  <a:cubicBezTo>
                    <a:pt x="12" y="2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9"/>
            <p:cNvSpPr/>
            <p:nvPr/>
          </p:nvSpPr>
          <p:spPr>
            <a:xfrm>
              <a:off x="6187975" y="2563850"/>
              <a:ext cx="600" cy="25"/>
            </a:xfrm>
            <a:custGeom>
              <a:rect b="b" l="l" r="r" t="t"/>
              <a:pathLst>
                <a:path extrusionOk="0" h="1" w="24">
                  <a:moveTo>
                    <a:pt x="24" y="0"/>
                  </a:moveTo>
                  <a:cubicBezTo>
                    <a:pt x="24" y="0"/>
                    <a:pt x="0"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9"/>
            <p:cNvSpPr/>
            <p:nvPr/>
          </p:nvSpPr>
          <p:spPr>
            <a:xfrm>
              <a:off x="6189750" y="2564425"/>
              <a:ext cx="325" cy="1525"/>
            </a:xfrm>
            <a:custGeom>
              <a:rect b="b" l="l" r="r" t="t"/>
              <a:pathLst>
                <a:path extrusionOk="0" h="61" w="13">
                  <a:moveTo>
                    <a:pt x="0" y="1"/>
                  </a:moveTo>
                  <a:cubicBezTo>
                    <a:pt x="0" y="13"/>
                    <a:pt x="0" y="37"/>
                    <a:pt x="12" y="60"/>
                  </a:cubicBezTo>
                  <a:cubicBezTo>
                    <a:pt x="12" y="37"/>
                    <a:pt x="0" y="2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9"/>
            <p:cNvSpPr/>
            <p:nvPr/>
          </p:nvSpPr>
          <p:spPr>
            <a:xfrm>
              <a:off x="6189150" y="2564125"/>
              <a:ext cx="25" cy="1225"/>
            </a:xfrm>
            <a:custGeom>
              <a:rect b="b" l="l" r="r" t="t"/>
              <a:pathLst>
                <a:path extrusionOk="0" h="49" w="1">
                  <a:moveTo>
                    <a:pt x="1" y="1"/>
                  </a:moveTo>
                  <a:cubicBezTo>
                    <a:pt x="1" y="49"/>
                    <a:pt x="1"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9"/>
            <p:cNvSpPr/>
            <p:nvPr/>
          </p:nvSpPr>
          <p:spPr>
            <a:xfrm>
              <a:off x="6187375" y="2563925"/>
              <a:ext cx="425" cy="300"/>
            </a:xfrm>
            <a:custGeom>
              <a:rect b="b" l="l" r="r" t="t"/>
              <a:pathLst>
                <a:path extrusionOk="0" h="12" w="17">
                  <a:moveTo>
                    <a:pt x="12" y="1"/>
                  </a:moveTo>
                  <a:cubicBezTo>
                    <a:pt x="10" y="1"/>
                    <a:pt x="6" y="3"/>
                    <a:pt x="0" y="9"/>
                  </a:cubicBezTo>
                  <a:cubicBezTo>
                    <a:pt x="2" y="11"/>
                    <a:pt x="4" y="11"/>
                    <a:pt x="5" y="11"/>
                  </a:cubicBezTo>
                  <a:cubicBezTo>
                    <a:pt x="12" y="11"/>
                    <a:pt x="17"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9"/>
            <p:cNvSpPr/>
            <p:nvPr/>
          </p:nvSpPr>
          <p:spPr>
            <a:xfrm>
              <a:off x="6187675" y="2563850"/>
              <a:ext cx="325" cy="600"/>
            </a:xfrm>
            <a:custGeom>
              <a:rect b="b" l="l" r="r" t="t"/>
              <a:pathLst>
                <a:path extrusionOk="0" h="24" w="13">
                  <a:moveTo>
                    <a:pt x="0" y="24"/>
                  </a:moveTo>
                  <a:cubicBezTo>
                    <a:pt x="12" y="0"/>
                    <a:pt x="0" y="24"/>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9"/>
            <p:cNvSpPr/>
            <p:nvPr/>
          </p:nvSpPr>
          <p:spPr>
            <a:xfrm>
              <a:off x="6186475" y="2563550"/>
              <a:ext cx="325" cy="600"/>
            </a:xfrm>
            <a:custGeom>
              <a:rect b="b" l="l" r="r" t="t"/>
              <a:pathLst>
                <a:path extrusionOk="0" h="24" w="13">
                  <a:moveTo>
                    <a:pt x="1" y="0"/>
                  </a:moveTo>
                  <a:cubicBezTo>
                    <a:pt x="1" y="0"/>
                    <a:pt x="12" y="12"/>
                    <a:pt x="12" y="24"/>
                  </a:cubicBezTo>
                  <a:cubicBezTo>
                    <a:pt x="12" y="12"/>
                    <a:pt x="12"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9"/>
            <p:cNvSpPr/>
            <p:nvPr/>
          </p:nvSpPr>
          <p:spPr>
            <a:xfrm>
              <a:off x="6187975" y="2563550"/>
              <a:ext cx="25" cy="325"/>
            </a:xfrm>
            <a:custGeom>
              <a:rect b="b" l="l" r="r" t="t"/>
              <a:pathLst>
                <a:path extrusionOk="0" h="13" w="1">
                  <a:moveTo>
                    <a:pt x="0" y="0"/>
                  </a:move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9"/>
            <p:cNvSpPr/>
            <p:nvPr/>
          </p:nvSpPr>
          <p:spPr>
            <a:xfrm>
              <a:off x="6187975" y="2563250"/>
              <a:ext cx="25" cy="900"/>
            </a:xfrm>
            <a:custGeom>
              <a:rect b="b" l="l" r="r" t="t"/>
              <a:pathLst>
                <a:path extrusionOk="0" h="36" w="1">
                  <a:moveTo>
                    <a:pt x="0" y="36"/>
                  </a:moveTo>
                  <a:cubicBezTo>
                    <a:pt x="0" y="24"/>
                    <a:pt x="0" y="0"/>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9"/>
            <p:cNvSpPr/>
            <p:nvPr/>
          </p:nvSpPr>
          <p:spPr>
            <a:xfrm>
              <a:off x="6185875" y="2564725"/>
              <a:ext cx="925" cy="2125"/>
            </a:xfrm>
            <a:custGeom>
              <a:rect b="b" l="l" r="r" t="t"/>
              <a:pathLst>
                <a:path extrusionOk="0" h="85" w="37">
                  <a:moveTo>
                    <a:pt x="13" y="1"/>
                  </a:moveTo>
                  <a:lnTo>
                    <a:pt x="13" y="1"/>
                  </a:lnTo>
                  <a:cubicBezTo>
                    <a:pt x="1" y="36"/>
                    <a:pt x="13" y="60"/>
                    <a:pt x="36" y="84"/>
                  </a:cubicBezTo>
                  <a:cubicBezTo>
                    <a:pt x="25" y="60"/>
                    <a:pt x="25" y="36"/>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9"/>
            <p:cNvSpPr/>
            <p:nvPr/>
          </p:nvSpPr>
          <p:spPr>
            <a:xfrm>
              <a:off x="6186175" y="2567100"/>
              <a:ext cx="925" cy="2425"/>
            </a:xfrm>
            <a:custGeom>
              <a:rect b="b" l="l" r="r" t="t"/>
              <a:pathLst>
                <a:path extrusionOk="0" h="97" w="37">
                  <a:moveTo>
                    <a:pt x="24" y="1"/>
                  </a:moveTo>
                  <a:cubicBezTo>
                    <a:pt x="13" y="13"/>
                    <a:pt x="1" y="37"/>
                    <a:pt x="24" y="84"/>
                  </a:cubicBezTo>
                  <a:cubicBezTo>
                    <a:pt x="24" y="74"/>
                    <a:pt x="24" y="68"/>
                    <a:pt x="25" y="68"/>
                  </a:cubicBezTo>
                  <a:cubicBezTo>
                    <a:pt x="26" y="68"/>
                    <a:pt x="27" y="70"/>
                    <a:pt x="29" y="75"/>
                  </a:cubicBezTo>
                  <a:lnTo>
                    <a:pt x="29" y="75"/>
                  </a:lnTo>
                  <a:cubicBezTo>
                    <a:pt x="24" y="54"/>
                    <a:pt x="24" y="27"/>
                    <a:pt x="24" y="1"/>
                  </a:cubicBezTo>
                  <a:close/>
                  <a:moveTo>
                    <a:pt x="29" y="75"/>
                  </a:moveTo>
                  <a:cubicBezTo>
                    <a:pt x="31" y="83"/>
                    <a:pt x="33" y="90"/>
                    <a:pt x="36" y="96"/>
                  </a:cubicBezTo>
                  <a:cubicBezTo>
                    <a:pt x="33" y="87"/>
                    <a:pt x="31" y="80"/>
                    <a:pt x="29" y="7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9"/>
            <p:cNvSpPr/>
            <p:nvPr/>
          </p:nvSpPr>
          <p:spPr>
            <a:xfrm>
              <a:off x="6186775" y="2566825"/>
              <a:ext cx="25" cy="600"/>
            </a:xfrm>
            <a:custGeom>
              <a:rect b="b" l="l" r="r" t="t"/>
              <a:pathLst>
                <a:path extrusionOk="0" h="24" w="1">
                  <a:moveTo>
                    <a:pt x="0" y="12"/>
                  </a:moveTo>
                  <a:cubicBezTo>
                    <a:pt x="0" y="24"/>
                    <a:pt x="0" y="24"/>
                    <a:pt x="0" y="12"/>
                  </a:cubicBezTo>
                  <a:cubicBezTo>
                    <a:pt x="0" y="0"/>
                    <a:pt x="0" y="12"/>
                    <a:pt x="0" y="12"/>
                  </a:cubicBezTo>
                  <a:cubicBezTo>
                    <a:pt x="0" y="12"/>
                    <a:pt x="0" y="12"/>
                    <a:pt x="0" y="0"/>
                  </a:cubicBezTo>
                  <a:cubicBezTo>
                    <a:pt x="0" y="12"/>
                    <a:pt x="0" y="12"/>
                    <a:pt x="0" y="12"/>
                  </a:cubicBezTo>
                  <a:cubicBezTo>
                    <a:pt x="0" y="12"/>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9"/>
            <p:cNvSpPr/>
            <p:nvPr/>
          </p:nvSpPr>
          <p:spPr>
            <a:xfrm>
              <a:off x="6186050" y="2564050"/>
              <a:ext cx="500" cy="700"/>
            </a:xfrm>
            <a:custGeom>
              <a:rect b="b" l="l" r="r" t="t"/>
              <a:pathLst>
                <a:path extrusionOk="0" h="28" w="20">
                  <a:moveTo>
                    <a:pt x="8" y="0"/>
                  </a:moveTo>
                  <a:lnTo>
                    <a:pt x="8" y="0"/>
                  </a:lnTo>
                  <a:cubicBezTo>
                    <a:pt x="4" y="0"/>
                    <a:pt x="1" y="8"/>
                    <a:pt x="6" y="28"/>
                  </a:cubicBezTo>
                  <a:cubicBezTo>
                    <a:pt x="19" y="14"/>
                    <a:pt x="13"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9"/>
            <p:cNvSpPr/>
            <p:nvPr/>
          </p:nvSpPr>
          <p:spPr>
            <a:xfrm>
              <a:off x="6186675" y="2564125"/>
              <a:ext cx="1325" cy="2425"/>
            </a:xfrm>
            <a:custGeom>
              <a:rect b="b" l="l" r="r" t="t"/>
              <a:pathLst>
                <a:path extrusionOk="0" h="97" w="53">
                  <a:moveTo>
                    <a:pt x="16" y="1"/>
                  </a:moveTo>
                  <a:cubicBezTo>
                    <a:pt x="16" y="1"/>
                    <a:pt x="16" y="13"/>
                    <a:pt x="16" y="13"/>
                  </a:cubicBezTo>
                  <a:cubicBezTo>
                    <a:pt x="16" y="18"/>
                    <a:pt x="15" y="19"/>
                    <a:pt x="13" y="19"/>
                  </a:cubicBezTo>
                  <a:cubicBezTo>
                    <a:pt x="10" y="19"/>
                    <a:pt x="8" y="18"/>
                    <a:pt x="6" y="18"/>
                  </a:cubicBezTo>
                  <a:lnTo>
                    <a:pt x="6" y="18"/>
                  </a:lnTo>
                  <a:cubicBezTo>
                    <a:pt x="1" y="18"/>
                    <a:pt x="1" y="27"/>
                    <a:pt x="28" y="96"/>
                  </a:cubicBezTo>
                  <a:cubicBezTo>
                    <a:pt x="52" y="84"/>
                    <a:pt x="16"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9"/>
            <p:cNvSpPr/>
            <p:nvPr/>
          </p:nvSpPr>
          <p:spPr>
            <a:xfrm>
              <a:off x="6186775" y="2564125"/>
              <a:ext cx="325" cy="325"/>
            </a:xfrm>
            <a:custGeom>
              <a:rect b="b" l="l" r="r" t="t"/>
              <a:pathLst>
                <a:path extrusionOk="0" h="13" w="13">
                  <a:moveTo>
                    <a:pt x="12" y="1"/>
                  </a:moveTo>
                  <a:cubicBezTo>
                    <a:pt x="0" y="1"/>
                    <a:pt x="12" y="1"/>
                    <a:pt x="12" y="13"/>
                  </a:cubicBezTo>
                  <a:cubicBezTo>
                    <a:pt x="12" y="13"/>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9"/>
            <p:cNvSpPr/>
            <p:nvPr/>
          </p:nvSpPr>
          <p:spPr>
            <a:xfrm>
              <a:off x="6189050" y="2565175"/>
              <a:ext cx="1600" cy="2000"/>
            </a:xfrm>
            <a:custGeom>
              <a:rect b="b" l="l" r="r" t="t"/>
              <a:pathLst>
                <a:path extrusionOk="0" h="80" w="64">
                  <a:moveTo>
                    <a:pt x="1" y="0"/>
                  </a:moveTo>
                  <a:cubicBezTo>
                    <a:pt x="0" y="0"/>
                    <a:pt x="3" y="6"/>
                    <a:pt x="8" y="13"/>
                  </a:cubicBezTo>
                  <a:lnTo>
                    <a:pt x="8" y="13"/>
                  </a:lnTo>
                  <a:cubicBezTo>
                    <a:pt x="3" y="4"/>
                    <a:pt x="1" y="0"/>
                    <a:pt x="1" y="0"/>
                  </a:cubicBezTo>
                  <a:close/>
                  <a:moveTo>
                    <a:pt x="8" y="13"/>
                  </a:moveTo>
                  <a:cubicBezTo>
                    <a:pt x="14" y="25"/>
                    <a:pt x="24" y="45"/>
                    <a:pt x="40" y="78"/>
                  </a:cubicBezTo>
                  <a:cubicBezTo>
                    <a:pt x="40" y="76"/>
                    <a:pt x="42" y="75"/>
                    <a:pt x="43" y="75"/>
                  </a:cubicBezTo>
                  <a:cubicBezTo>
                    <a:pt x="48" y="75"/>
                    <a:pt x="57" y="80"/>
                    <a:pt x="60" y="80"/>
                  </a:cubicBezTo>
                  <a:cubicBezTo>
                    <a:pt x="64" y="80"/>
                    <a:pt x="61" y="75"/>
                    <a:pt x="40" y="54"/>
                  </a:cubicBezTo>
                  <a:cubicBezTo>
                    <a:pt x="40" y="55"/>
                    <a:pt x="39" y="55"/>
                    <a:pt x="39" y="55"/>
                  </a:cubicBezTo>
                  <a:cubicBezTo>
                    <a:pt x="32" y="55"/>
                    <a:pt x="17" y="29"/>
                    <a:pt x="8"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p9"/>
            <p:cNvSpPr/>
            <p:nvPr/>
          </p:nvSpPr>
          <p:spPr>
            <a:xfrm>
              <a:off x="6188550" y="2565925"/>
              <a:ext cx="175" cy="1025"/>
            </a:xfrm>
            <a:custGeom>
              <a:rect b="b" l="l" r="r" t="t"/>
              <a:pathLst>
                <a:path extrusionOk="0" h="41" w="7">
                  <a:moveTo>
                    <a:pt x="1" y="0"/>
                  </a:moveTo>
                  <a:cubicBezTo>
                    <a:pt x="1" y="25"/>
                    <a:pt x="4" y="41"/>
                    <a:pt x="6" y="41"/>
                  </a:cubicBezTo>
                  <a:cubicBezTo>
                    <a:pt x="7" y="41"/>
                    <a:pt x="6" y="2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p9"/>
            <p:cNvSpPr/>
            <p:nvPr/>
          </p:nvSpPr>
          <p:spPr>
            <a:xfrm>
              <a:off x="6185575" y="2563300"/>
              <a:ext cx="525" cy="1100"/>
            </a:xfrm>
            <a:custGeom>
              <a:rect b="b" l="l" r="r" t="t"/>
              <a:pathLst>
                <a:path extrusionOk="0" h="44" w="21">
                  <a:moveTo>
                    <a:pt x="1" y="0"/>
                  </a:moveTo>
                  <a:cubicBezTo>
                    <a:pt x="1" y="0"/>
                    <a:pt x="3" y="9"/>
                    <a:pt x="13" y="34"/>
                  </a:cubicBezTo>
                  <a:cubicBezTo>
                    <a:pt x="16" y="41"/>
                    <a:pt x="18" y="44"/>
                    <a:pt x="18" y="44"/>
                  </a:cubicBezTo>
                  <a:cubicBezTo>
                    <a:pt x="20" y="44"/>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9"/>
            <p:cNvSpPr/>
            <p:nvPr/>
          </p:nvSpPr>
          <p:spPr>
            <a:xfrm>
              <a:off x="6185275" y="2563850"/>
              <a:ext cx="175" cy="750"/>
            </a:xfrm>
            <a:custGeom>
              <a:rect b="b" l="l" r="r" t="t"/>
              <a:pathLst>
                <a:path extrusionOk="0" h="30" w="7">
                  <a:moveTo>
                    <a:pt x="1" y="0"/>
                  </a:moveTo>
                  <a:cubicBezTo>
                    <a:pt x="1" y="8"/>
                    <a:pt x="6" y="29"/>
                    <a:pt x="6" y="29"/>
                  </a:cubicBezTo>
                  <a:cubicBezTo>
                    <a:pt x="6" y="29"/>
                    <a:pt x="5" y="2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9"/>
            <p:cNvSpPr/>
            <p:nvPr/>
          </p:nvSpPr>
          <p:spPr>
            <a:xfrm>
              <a:off x="6166350" y="2574050"/>
              <a:ext cx="200" cy="725"/>
            </a:xfrm>
            <a:custGeom>
              <a:rect b="b" l="l" r="r" t="t"/>
              <a:pathLst>
                <a:path extrusionOk="0" h="29" w="8">
                  <a:moveTo>
                    <a:pt x="6" y="1"/>
                  </a:moveTo>
                  <a:cubicBezTo>
                    <a:pt x="4" y="1"/>
                    <a:pt x="1" y="29"/>
                    <a:pt x="4" y="29"/>
                  </a:cubicBezTo>
                  <a:cubicBezTo>
                    <a:pt x="4" y="29"/>
                    <a:pt x="6" y="27"/>
                    <a:pt x="8" y="21"/>
                  </a:cubicBezTo>
                  <a:cubicBezTo>
                    <a:pt x="8" y="6"/>
                    <a:pt x="7"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9"/>
            <p:cNvSpPr/>
            <p:nvPr/>
          </p:nvSpPr>
          <p:spPr>
            <a:xfrm>
              <a:off x="6183500" y="2564425"/>
              <a:ext cx="25" cy="325"/>
            </a:xfrm>
            <a:custGeom>
              <a:rect b="b" l="l" r="r" t="t"/>
              <a:pathLst>
                <a:path extrusionOk="0" h="13" w="1">
                  <a:moveTo>
                    <a:pt x="0" y="13"/>
                  </a:moveTo>
                  <a:cubicBezTo>
                    <a:pt x="0" y="13"/>
                    <a:pt x="0" y="13"/>
                    <a:pt x="0" y="13"/>
                  </a:cubicBezTo>
                  <a:cubicBezTo>
                    <a:pt x="0" y="1"/>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9"/>
            <p:cNvSpPr/>
            <p:nvPr/>
          </p:nvSpPr>
          <p:spPr>
            <a:xfrm>
              <a:off x="6148075" y="2582000"/>
              <a:ext cx="25" cy="325"/>
            </a:xfrm>
            <a:custGeom>
              <a:rect b="b" l="l" r="r" t="t"/>
              <a:pathLst>
                <a:path extrusionOk="0" h="13" w="1">
                  <a:moveTo>
                    <a:pt x="1" y="0"/>
                  </a:moveTo>
                  <a:cubicBezTo>
                    <a:pt x="1" y="12"/>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9"/>
            <p:cNvSpPr/>
            <p:nvPr/>
          </p:nvSpPr>
          <p:spPr>
            <a:xfrm>
              <a:off x="6172200" y="2574250"/>
              <a:ext cx="600" cy="3000"/>
            </a:xfrm>
            <a:custGeom>
              <a:rect b="b" l="l" r="r" t="t"/>
              <a:pathLst>
                <a:path extrusionOk="0" h="120" w="24">
                  <a:moveTo>
                    <a:pt x="0" y="1"/>
                  </a:moveTo>
                  <a:lnTo>
                    <a:pt x="0" y="1"/>
                  </a:lnTo>
                  <a:cubicBezTo>
                    <a:pt x="12" y="36"/>
                    <a:pt x="12" y="84"/>
                    <a:pt x="24" y="120"/>
                  </a:cubicBezTo>
                  <a:cubicBezTo>
                    <a:pt x="12" y="72"/>
                    <a:pt x="24" y="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9"/>
            <p:cNvSpPr/>
            <p:nvPr/>
          </p:nvSpPr>
          <p:spPr>
            <a:xfrm>
              <a:off x="6182600" y="2568900"/>
              <a:ext cx="1525" cy="1225"/>
            </a:xfrm>
            <a:custGeom>
              <a:rect b="b" l="l" r="r" t="t"/>
              <a:pathLst>
                <a:path extrusionOk="0" h="49" w="61">
                  <a:moveTo>
                    <a:pt x="1" y="0"/>
                  </a:moveTo>
                  <a:cubicBezTo>
                    <a:pt x="25" y="12"/>
                    <a:pt x="25" y="24"/>
                    <a:pt x="1" y="36"/>
                  </a:cubicBezTo>
                  <a:cubicBezTo>
                    <a:pt x="25" y="48"/>
                    <a:pt x="48" y="48"/>
                    <a:pt x="60" y="48"/>
                  </a:cubicBezTo>
                  <a:cubicBezTo>
                    <a:pt x="48" y="36"/>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9"/>
            <p:cNvSpPr/>
            <p:nvPr/>
          </p:nvSpPr>
          <p:spPr>
            <a:xfrm>
              <a:off x="6184700" y="2567400"/>
              <a:ext cx="25" cy="325"/>
            </a:xfrm>
            <a:custGeom>
              <a:rect b="b" l="l" r="r" t="t"/>
              <a:pathLst>
                <a:path extrusionOk="0" h="13" w="1">
                  <a:moveTo>
                    <a:pt x="0" y="13"/>
                  </a:moveTo>
                  <a:cubicBezTo>
                    <a:pt x="0" y="13"/>
                    <a:pt x="0" y="13"/>
                    <a:pt x="0" y="1"/>
                  </a:cubicBezTo>
                  <a:cubicBezTo>
                    <a:pt x="0" y="13"/>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9"/>
            <p:cNvSpPr/>
            <p:nvPr/>
          </p:nvSpPr>
          <p:spPr>
            <a:xfrm>
              <a:off x="6184100" y="2570100"/>
              <a:ext cx="325" cy="25"/>
            </a:xfrm>
            <a:custGeom>
              <a:rect b="b" l="l" r="r" t="t"/>
              <a:pathLst>
                <a:path extrusionOk="0" h="1" w="13">
                  <a:moveTo>
                    <a:pt x="12" y="0"/>
                  </a:moveTo>
                  <a:cubicBezTo>
                    <a:pt x="12" y="0"/>
                    <a:pt x="12" y="0"/>
                    <a:pt x="0" y="0"/>
                  </a:cubicBezTo>
                  <a:cubicBezTo>
                    <a:pt x="12"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9"/>
            <p:cNvSpPr/>
            <p:nvPr/>
          </p:nvSpPr>
          <p:spPr>
            <a:xfrm>
              <a:off x="6182000" y="2565325"/>
              <a:ext cx="325" cy="325"/>
            </a:xfrm>
            <a:custGeom>
              <a:rect b="b" l="l" r="r" t="t"/>
              <a:pathLst>
                <a:path extrusionOk="0" h="13" w="13">
                  <a:moveTo>
                    <a:pt x="13" y="12"/>
                  </a:moveTo>
                  <a:lnTo>
                    <a:pt x="13" y="12"/>
                  </a:lnTo>
                  <a:cubicBezTo>
                    <a:pt x="13" y="12"/>
                    <a:pt x="1" y="1"/>
                    <a:pt x="13"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9"/>
            <p:cNvSpPr/>
            <p:nvPr/>
          </p:nvSpPr>
          <p:spPr>
            <a:xfrm>
              <a:off x="6146300" y="2583775"/>
              <a:ext cx="325" cy="325"/>
            </a:xfrm>
            <a:custGeom>
              <a:rect b="b" l="l" r="r" t="t"/>
              <a:pathLst>
                <a:path extrusionOk="0" h="13" w="13">
                  <a:moveTo>
                    <a:pt x="0" y="1"/>
                  </a:moveTo>
                  <a:cubicBezTo>
                    <a:pt x="12" y="13"/>
                    <a:pt x="12" y="13"/>
                    <a:pt x="12" y="13"/>
                  </a:cubicBez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9"/>
            <p:cNvSpPr/>
            <p:nvPr/>
          </p:nvSpPr>
          <p:spPr>
            <a:xfrm>
              <a:off x="6132600" y="2564125"/>
              <a:ext cx="52700" cy="22375"/>
            </a:xfrm>
            <a:custGeom>
              <a:rect b="b" l="l" r="r" t="t"/>
              <a:pathLst>
                <a:path extrusionOk="0" h="895" w="2108">
                  <a:moveTo>
                    <a:pt x="1613" y="114"/>
                  </a:moveTo>
                  <a:lnTo>
                    <a:pt x="1613" y="114"/>
                  </a:lnTo>
                  <a:cubicBezTo>
                    <a:pt x="1612" y="114"/>
                    <a:pt x="1624" y="136"/>
                    <a:pt x="1632" y="144"/>
                  </a:cubicBezTo>
                  <a:cubicBezTo>
                    <a:pt x="1618" y="122"/>
                    <a:pt x="1613" y="114"/>
                    <a:pt x="1613" y="114"/>
                  </a:cubicBezTo>
                  <a:close/>
                  <a:moveTo>
                    <a:pt x="1560" y="227"/>
                  </a:moveTo>
                  <a:cubicBezTo>
                    <a:pt x="1557" y="227"/>
                    <a:pt x="1558" y="230"/>
                    <a:pt x="1560" y="234"/>
                  </a:cubicBezTo>
                  <a:lnTo>
                    <a:pt x="1560" y="234"/>
                  </a:lnTo>
                  <a:cubicBezTo>
                    <a:pt x="1560" y="231"/>
                    <a:pt x="1560" y="229"/>
                    <a:pt x="1560" y="227"/>
                  </a:cubicBezTo>
                  <a:close/>
                  <a:moveTo>
                    <a:pt x="1852" y="439"/>
                  </a:moveTo>
                  <a:cubicBezTo>
                    <a:pt x="1854" y="444"/>
                    <a:pt x="1856" y="449"/>
                    <a:pt x="1858" y="453"/>
                  </a:cubicBezTo>
                  <a:cubicBezTo>
                    <a:pt x="1856" y="447"/>
                    <a:pt x="1854" y="443"/>
                    <a:pt x="1852" y="439"/>
                  </a:cubicBezTo>
                  <a:close/>
                  <a:moveTo>
                    <a:pt x="1758" y="436"/>
                  </a:moveTo>
                  <a:cubicBezTo>
                    <a:pt x="1761" y="451"/>
                    <a:pt x="1766" y="465"/>
                    <a:pt x="1775" y="477"/>
                  </a:cubicBezTo>
                  <a:cubicBezTo>
                    <a:pt x="1768" y="464"/>
                    <a:pt x="1763" y="451"/>
                    <a:pt x="1758" y="436"/>
                  </a:cubicBezTo>
                  <a:close/>
                  <a:moveTo>
                    <a:pt x="1394" y="477"/>
                  </a:moveTo>
                  <a:cubicBezTo>
                    <a:pt x="1394" y="483"/>
                    <a:pt x="1394" y="486"/>
                    <a:pt x="1392" y="486"/>
                  </a:cubicBezTo>
                  <a:cubicBezTo>
                    <a:pt x="1391" y="486"/>
                    <a:pt x="1388" y="483"/>
                    <a:pt x="1382" y="477"/>
                  </a:cubicBezTo>
                  <a:close/>
                  <a:moveTo>
                    <a:pt x="1577" y="452"/>
                  </a:moveTo>
                  <a:cubicBezTo>
                    <a:pt x="1579" y="468"/>
                    <a:pt x="1581" y="485"/>
                    <a:pt x="1584" y="501"/>
                  </a:cubicBezTo>
                  <a:cubicBezTo>
                    <a:pt x="1584" y="482"/>
                    <a:pt x="1581" y="466"/>
                    <a:pt x="1577" y="452"/>
                  </a:cubicBezTo>
                  <a:close/>
                  <a:moveTo>
                    <a:pt x="1174" y="615"/>
                  </a:moveTo>
                  <a:cubicBezTo>
                    <a:pt x="1176" y="615"/>
                    <a:pt x="1179" y="625"/>
                    <a:pt x="1179" y="632"/>
                  </a:cubicBezTo>
                  <a:cubicBezTo>
                    <a:pt x="1179" y="632"/>
                    <a:pt x="1179" y="639"/>
                    <a:pt x="1179" y="644"/>
                  </a:cubicBezTo>
                  <a:cubicBezTo>
                    <a:pt x="1174" y="622"/>
                    <a:pt x="1173" y="615"/>
                    <a:pt x="1174" y="615"/>
                  </a:cubicBezTo>
                  <a:close/>
                  <a:moveTo>
                    <a:pt x="810" y="680"/>
                  </a:moveTo>
                  <a:lnTo>
                    <a:pt x="810" y="680"/>
                  </a:lnTo>
                  <a:cubicBezTo>
                    <a:pt x="811" y="681"/>
                    <a:pt x="813" y="683"/>
                    <a:pt x="814" y="686"/>
                  </a:cubicBezTo>
                  <a:lnTo>
                    <a:pt x="814" y="686"/>
                  </a:lnTo>
                  <a:cubicBezTo>
                    <a:pt x="813" y="684"/>
                    <a:pt x="811" y="682"/>
                    <a:pt x="810" y="680"/>
                  </a:cubicBezTo>
                  <a:close/>
                  <a:moveTo>
                    <a:pt x="1012" y="701"/>
                  </a:moveTo>
                  <a:cubicBezTo>
                    <a:pt x="1013" y="708"/>
                    <a:pt x="1017" y="716"/>
                    <a:pt x="1024" y="727"/>
                  </a:cubicBezTo>
                  <a:cubicBezTo>
                    <a:pt x="1019" y="716"/>
                    <a:pt x="1016" y="708"/>
                    <a:pt x="1012" y="701"/>
                  </a:cubicBezTo>
                  <a:close/>
                  <a:moveTo>
                    <a:pt x="629" y="779"/>
                  </a:moveTo>
                  <a:cubicBezTo>
                    <a:pt x="630" y="784"/>
                    <a:pt x="631" y="791"/>
                    <a:pt x="632" y="799"/>
                  </a:cubicBezTo>
                  <a:cubicBezTo>
                    <a:pt x="632" y="785"/>
                    <a:pt x="632" y="780"/>
                    <a:pt x="629" y="779"/>
                  </a:cubicBezTo>
                  <a:close/>
                  <a:moveTo>
                    <a:pt x="702" y="791"/>
                  </a:moveTo>
                  <a:cubicBezTo>
                    <a:pt x="706" y="794"/>
                    <a:pt x="710" y="796"/>
                    <a:pt x="715" y="799"/>
                  </a:cubicBezTo>
                  <a:cubicBezTo>
                    <a:pt x="711" y="795"/>
                    <a:pt x="707" y="792"/>
                    <a:pt x="702" y="791"/>
                  </a:cubicBezTo>
                  <a:close/>
                  <a:moveTo>
                    <a:pt x="2036" y="1"/>
                  </a:moveTo>
                  <a:cubicBezTo>
                    <a:pt x="2036" y="1"/>
                    <a:pt x="2036" y="37"/>
                    <a:pt x="2036" y="37"/>
                  </a:cubicBezTo>
                  <a:cubicBezTo>
                    <a:pt x="2036" y="49"/>
                    <a:pt x="2048" y="49"/>
                    <a:pt x="2048" y="49"/>
                  </a:cubicBezTo>
                  <a:cubicBezTo>
                    <a:pt x="2048" y="60"/>
                    <a:pt x="2036" y="72"/>
                    <a:pt x="2036" y="108"/>
                  </a:cubicBezTo>
                  <a:cubicBezTo>
                    <a:pt x="2036" y="90"/>
                    <a:pt x="2033" y="81"/>
                    <a:pt x="2030" y="81"/>
                  </a:cubicBezTo>
                  <a:cubicBezTo>
                    <a:pt x="2028" y="81"/>
                    <a:pt x="2025" y="90"/>
                    <a:pt x="2025" y="108"/>
                  </a:cubicBezTo>
                  <a:cubicBezTo>
                    <a:pt x="2015" y="66"/>
                    <a:pt x="1973" y="48"/>
                    <a:pt x="1924" y="48"/>
                  </a:cubicBezTo>
                  <a:cubicBezTo>
                    <a:pt x="1850" y="48"/>
                    <a:pt x="1763" y="91"/>
                    <a:pt x="1763" y="156"/>
                  </a:cubicBezTo>
                  <a:cubicBezTo>
                    <a:pt x="1759" y="163"/>
                    <a:pt x="1748" y="166"/>
                    <a:pt x="1734" y="166"/>
                  </a:cubicBezTo>
                  <a:cubicBezTo>
                    <a:pt x="1704" y="166"/>
                    <a:pt x="1656" y="152"/>
                    <a:pt x="1632" y="144"/>
                  </a:cubicBezTo>
                  <a:lnTo>
                    <a:pt x="1620" y="144"/>
                  </a:lnTo>
                  <a:cubicBezTo>
                    <a:pt x="1620" y="168"/>
                    <a:pt x="1632" y="191"/>
                    <a:pt x="1632" y="215"/>
                  </a:cubicBezTo>
                  <a:cubicBezTo>
                    <a:pt x="1620" y="203"/>
                    <a:pt x="1608" y="191"/>
                    <a:pt x="1596" y="180"/>
                  </a:cubicBezTo>
                  <a:cubicBezTo>
                    <a:pt x="1596" y="203"/>
                    <a:pt x="1584" y="239"/>
                    <a:pt x="1596" y="263"/>
                  </a:cubicBezTo>
                  <a:cubicBezTo>
                    <a:pt x="1596" y="264"/>
                    <a:pt x="1595" y="265"/>
                    <a:pt x="1594" y="265"/>
                  </a:cubicBezTo>
                  <a:cubicBezTo>
                    <a:pt x="1588" y="265"/>
                    <a:pt x="1567" y="244"/>
                    <a:pt x="1560" y="234"/>
                  </a:cubicBezTo>
                  <a:lnTo>
                    <a:pt x="1560" y="234"/>
                  </a:lnTo>
                  <a:cubicBezTo>
                    <a:pt x="1560" y="246"/>
                    <a:pt x="1560" y="267"/>
                    <a:pt x="1560" y="287"/>
                  </a:cubicBezTo>
                  <a:cubicBezTo>
                    <a:pt x="1536" y="245"/>
                    <a:pt x="1530" y="224"/>
                    <a:pt x="1529" y="224"/>
                  </a:cubicBezTo>
                  <a:lnTo>
                    <a:pt x="1529" y="224"/>
                  </a:lnTo>
                  <a:cubicBezTo>
                    <a:pt x="1527" y="224"/>
                    <a:pt x="1530" y="245"/>
                    <a:pt x="1524" y="287"/>
                  </a:cubicBezTo>
                  <a:cubicBezTo>
                    <a:pt x="1515" y="277"/>
                    <a:pt x="1435" y="260"/>
                    <a:pt x="1405" y="260"/>
                  </a:cubicBezTo>
                  <a:cubicBezTo>
                    <a:pt x="1398" y="260"/>
                    <a:pt x="1394" y="261"/>
                    <a:pt x="1394" y="263"/>
                  </a:cubicBezTo>
                  <a:cubicBezTo>
                    <a:pt x="1394" y="263"/>
                    <a:pt x="1394" y="263"/>
                    <a:pt x="1394" y="275"/>
                  </a:cubicBezTo>
                  <a:cubicBezTo>
                    <a:pt x="1385" y="275"/>
                    <a:pt x="1365" y="234"/>
                    <a:pt x="1354" y="234"/>
                  </a:cubicBezTo>
                  <a:cubicBezTo>
                    <a:pt x="1349" y="234"/>
                    <a:pt x="1346" y="241"/>
                    <a:pt x="1346" y="263"/>
                  </a:cubicBezTo>
                  <a:cubicBezTo>
                    <a:pt x="1334" y="227"/>
                    <a:pt x="1334" y="239"/>
                    <a:pt x="1334" y="203"/>
                  </a:cubicBezTo>
                  <a:cubicBezTo>
                    <a:pt x="1310" y="215"/>
                    <a:pt x="1334" y="346"/>
                    <a:pt x="1334" y="346"/>
                  </a:cubicBezTo>
                  <a:cubicBezTo>
                    <a:pt x="1318" y="317"/>
                    <a:pt x="1305" y="306"/>
                    <a:pt x="1295" y="306"/>
                  </a:cubicBezTo>
                  <a:cubicBezTo>
                    <a:pt x="1268" y="306"/>
                    <a:pt x="1259" y="382"/>
                    <a:pt x="1251" y="382"/>
                  </a:cubicBezTo>
                  <a:cubicBezTo>
                    <a:pt x="1239" y="370"/>
                    <a:pt x="1215" y="370"/>
                    <a:pt x="1203" y="346"/>
                  </a:cubicBezTo>
                  <a:lnTo>
                    <a:pt x="1203" y="346"/>
                  </a:lnTo>
                  <a:cubicBezTo>
                    <a:pt x="1203" y="370"/>
                    <a:pt x="1215" y="394"/>
                    <a:pt x="1203" y="406"/>
                  </a:cubicBezTo>
                  <a:cubicBezTo>
                    <a:pt x="1179" y="382"/>
                    <a:pt x="1179" y="382"/>
                    <a:pt x="1179" y="382"/>
                  </a:cubicBezTo>
                  <a:cubicBezTo>
                    <a:pt x="1167" y="358"/>
                    <a:pt x="1120" y="322"/>
                    <a:pt x="1120" y="287"/>
                  </a:cubicBezTo>
                  <a:cubicBezTo>
                    <a:pt x="1111" y="296"/>
                    <a:pt x="1109" y="311"/>
                    <a:pt x="1113" y="328"/>
                  </a:cubicBezTo>
                  <a:lnTo>
                    <a:pt x="1113" y="328"/>
                  </a:lnTo>
                  <a:cubicBezTo>
                    <a:pt x="1101" y="298"/>
                    <a:pt x="1093" y="286"/>
                    <a:pt x="1089" y="286"/>
                  </a:cubicBezTo>
                  <a:cubicBezTo>
                    <a:pt x="1077" y="286"/>
                    <a:pt x="1080" y="346"/>
                    <a:pt x="1072" y="370"/>
                  </a:cubicBezTo>
                  <a:cubicBezTo>
                    <a:pt x="1071" y="373"/>
                    <a:pt x="1069" y="374"/>
                    <a:pt x="1067" y="374"/>
                  </a:cubicBezTo>
                  <a:cubicBezTo>
                    <a:pt x="1056" y="374"/>
                    <a:pt x="1038" y="351"/>
                    <a:pt x="1025" y="351"/>
                  </a:cubicBezTo>
                  <a:cubicBezTo>
                    <a:pt x="1014" y="351"/>
                    <a:pt x="1008" y="366"/>
                    <a:pt x="1013" y="418"/>
                  </a:cubicBezTo>
                  <a:cubicBezTo>
                    <a:pt x="1001" y="382"/>
                    <a:pt x="953" y="394"/>
                    <a:pt x="929" y="382"/>
                  </a:cubicBezTo>
                  <a:cubicBezTo>
                    <a:pt x="929" y="382"/>
                    <a:pt x="870" y="441"/>
                    <a:pt x="870" y="465"/>
                  </a:cubicBezTo>
                  <a:cubicBezTo>
                    <a:pt x="848" y="444"/>
                    <a:pt x="799" y="404"/>
                    <a:pt x="754" y="404"/>
                  </a:cubicBezTo>
                  <a:cubicBezTo>
                    <a:pt x="749" y="404"/>
                    <a:pt x="744" y="404"/>
                    <a:pt x="739" y="406"/>
                  </a:cubicBezTo>
                  <a:cubicBezTo>
                    <a:pt x="727" y="406"/>
                    <a:pt x="727" y="477"/>
                    <a:pt x="739" y="525"/>
                  </a:cubicBezTo>
                  <a:cubicBezTo>
                    <a:pt x="699" y="495"/>
                    <a:pt x="612" y="474"/>
                    <a:pt x="575" y="474"/>
                  </a:cubicBezTo>
                  <a:cubicBezTo>
                    <a:pt x="568" y="474"/>
                    <a:pt x="562" y="475"/>
                    <a:pt x="560" y="477"/>
                  </a:cubicBezTo>
                  <a:cubicBezTo>
                    <a:pt x="572" y="489"/>
                    <a:pt x="572" y="513"/>
                    <a:pt x="584" y="525"/>
                  </a:cubicBezTo>
                  <a:cubicBezTo>
                    <a:pt x="560" y="525"/>
                    <a:pt x="548" y="513"/>
                    <a:pt x="560" y="489"/>
                  </a:cubicBezTo>
                  <a:cubicBezTo>
                    <a:pt x="548" y="489"/>
                    <a:pt x="548" y="489"/>
                    <a:pt x="548" y="501"/>
                  </a:cubicBezTo>
                  <a:cubicBezTo>
                    <a:pt x="536" y="489"/>
                    <a:pt x="536" y="477"/>
                    <a:pt x="536" y="465"/>
                  </a:cubicBezTo>
                  <a:cubicBezTo>
                    <a:pt x="536" y="473"/>
                    <a:pt x="520" y="498"/>
                    <a:pt x="517" y="513"/>
                  </a:cubicBezTo>
                  <a:lnTo>
                    <a:pt x="517" y="513"/>
                  </a:lnTo>
                  <a:cubicBezTo>
                    <a:pt x="515" y="513"/>
                    <a:pt x="514" y="513"/>
                    <a:pt x="512" y="513"/>
                  </a:cubicBezTo>
                  <a:cubicBezTo>
                    <a:pt x="501" y="489"/>
                    <a:pt x="524" y="489"/>
                    <a:pt x="489" y="489"/>
                  </a:cubicBezTo>
                  <a:cubicBezTo>
                    <a:pt x="489" y="497"/>
                    <a:pt x="494" y="532"/>
                    <a:pt x="501" y="554"/>
                  </a:cubicBezTo>
                  <a:lnTo>
                    <a:pt x="501" y="554"/>
                  </a:lnTo>
                  <a:cubicBezTo>
                    <a:pt x="489" y="538"/>
                    <a:pt x="477" y="532"/>
                    <a:pt x="464" y="532"/>
                  </a:cubicBezTo>
                  <a:cubicBezTo>
                    <a:pt x="427" y="532"/>
                    <a:pt x="393" y="587"/>
                    <a:pt x="393" y="620"/>
                  </a:cubicBezTo>
                  <a:cubicBezTo>
                    <a:pt x="381" y="584"/>
                    <a:pt x="370" y="561"/>
                    <a:pt x="346" y="537"/>
                  </a:cubicBezTo>
                  <a:cubicBezTo>
                    <a:pt x="334" y="561"/>
                    <a:pt x="334" y="584"/>
                    <a:pt x="346" y="608"/>
                  </a:cubicBezTo>
                  <a:cubicBezTo>
                    <a:pt x="316" y="601"/>
                    <a:pt x="291" y="561"/>
                    <a:pt x="273" y="561"/>
                  </a:cubicBezTo>
                  <a:cubicBezTo>
                    <a:pt x="263" y="561"/>
                    <a:pt x="255" y="575"/>
                    <a:pt x="251" y="620"/>
                  </a:cubicBezTo>
                  <a:cubicBezTo>
                    <a:pt x="239" y="596"/>
                    <a:pt x="227" y="584"/>
                    <a:pt x="215" y="561"/>
                  </a:cubicBezTo>
                  <a:lnTo>
                    <a:pt x="215" y="561"/>
                  </a:lnTo>
                  <a:cubicBezTo>
                    <a:pt x="203" y="596"/>
                    <a:pt x="239" y="596"/>
                    <a:pt x="215" y="620"/>
                  </a:cubicBezTo>
                  <a:cubicBezTo>
                    <a:pt x="203" y="612"/>
                    <a:pt x="193" y="609"/>
                    <a:pt x="183" y="609"/>
                  </a:cubicBezTo>
                  <a:cubicBezTo>
                    <a:pt x="150" y="609"/>
                    <a:pt x="127" y="644"/>
                    <a:pt x="95" y="644"/>
                  </a:cubicBezTo>
                  <a:cubicBezTo>
                    <a:pt x="78" y="644"/>
                    <a:pt x="60" y="635"/>
                    <a:pt x="36" y="608"/>
                  </a:cubicBezTo>
                  <a:lnTo>
                    <a:pt x="36" y="608"/>
                  </a:lnTo>
                  <a:cubicBezTo>
                    <a:pt x="36" y="632"/>
                    <a:pt x="48" y="656"/>
                    <a:pt x="48" y="680"/>
                  </a:cubicBezTo>
                  <a:cubicBezTo>
                    <a:pt x="36" y="668"/>
                    <a:pt x="24" y="656"/>
                    <a:pt x="12" y="644"/>
                  </a:cubicBezTo>
                  <a:cubicBezTo>
                    <a:pt x="12" y="656"/>
                    <a:pt x="12" y="680"/>
                    <a:pt x="0" y="691"/>
                  </a:cubicBezTo>
                  <a:cubicBezTo>
                    <a:pt x="48" y="834"/>
                    <a:pt x="108" y="846"/>
                    <a:pt x="131" y="894"/>
                  </a:cubicBezTo>
                  <a:cubicBezTo>
                    <a:pt x="127" y="872"/>
                    <a:pt x="136" y="865"/>
                    <a:pt x="149" y="865"/>
                  </a:cubicBezTo>
                  <a:cubicBezTo>
                    <a:pt x="173" y="865"/>
                    <a:pt x="212" y="886"/>
                    <a:pt x="227" y="894"/>
                  </a:cubicBezTo>
                  <a:cubicBezTo>
                    <a:pt x="220" y="873"/>
                    <a:pt x="217" y="860"/>
                    <a:pt x="220" y="860"/>
                  </a:cubicBezTo>
                  <a:lnTo>
                    <a:pt x="220" y="860"/>
                  </a:lnTo>
                  <a:cubicBezTo>
                    <a:pt x="223" y="860"/>
                    <a:pt x="229" y="867"/>
                    <a:pt x="239" y="882"/>
                  </a:cubicBezTo>
                  <a:cubicBezTo>
                    <a:pt x="227" y="858"/>
                    <a:pt x="215" y="846"/>
                    <a:pt x="203" y="822"/>
                  </a:cubicBezTo>
                  <a:lnTo>
                    <a:pt x="203" y="822"/>
                  </a:lnTo>
                  <a:cubicBezTo>
                    <a:pt x="239" y="846"/>
                    <a:pt x="262" y="858"/>
                    <a:pt x="286" y="882"/>
                  </a:cubicBezTo>
                  <a:cubicBezTo>
                    <a:pt x="286" y="870"/>
                    <a:pt x="274" y="858"/>
                    <a:pt x="274" y="846"/>
                  </a:cubicBezTo>
                  <a:lnTo>
                    <a:pt x="274" y="846"/>
                  </a:lnTo>
                  <a:cubicBezTo>
                    <a:pt x="279" y="861"/>
                    <a:pt x="282" y="868"/>
                    <a:pt x="284" y="868"/>
                  </a:cubicBezTo>
                  <a:cubicBezTo>
                    <a:pt x="286" y="868"/>
                    <a:pt x="286" y="855"/>
                    <a:pt x="286" y="834"/>
                  </a:cubicBezTo>
                  <a:cubicBezTo>
                    <a:pt x="310" y="858"/>
                    <a:pt x="310" y="870"/>
                    <a:pt x="298" y="894"/>
                  </a:cubicBezTo>
                  <a:cubicBezTo>
                    <a:pt x="298" y="894"/>
                    <a:pt x="299" y="894"/>
                    <a:pt x="299" y="894"/>
                  </a:cubicBezTo>
                  <a:cubicBezTo>
                    <a:pt x="314" y="894"/>
                    <a:pt x="408" y="780"/>
                    <a:pt x="448" y="780"/>
                  </a:cubicBezTo>
                  <a:cubicBezTo>
                    <a:pt x="461" y="780"/>
                    <a:pt x="468" y="792"/>
                    <a:pt x="465" y="822"/>
                  </a:cubicBezTo>
                  <a:cubicBezTo>
                    <a:pt x="477" y="799"/>
                    <a:pt x="477" y="763"/>
                    <a:pt x="465" y="739"/>
                  </a:cubicBezTo>
                  <a:lnTo>
                    <a:pt x="465" y="739"/>
                  </a:lnTo>
                  <a:cubicBezTo>
                    <a:pt x="473" y="748"/>
                    <a:pt x="476" y="756"/>
                    <a:pt x="481" y="756"/>
                  </a:cubicBezTo>
                  <a:cubicBezTo>
                    <a:pt x="483" y="756"/>
                    <a:pt x="485" y="754"/>
                    <a:pt x="489" y="751"/>
                  </a:cubicBezTo>
                  <a:cubicBezTo>
                    <a:pt x="489" y="777"/>
                    <a:pt x="498" y="783"/>
                    <a:pt x="509" y="783"/>
                  </a:cubicBezTo>
                  <a:cubicBezTo>
                    <a:pt x="517" y="783"/>
                    <a:pt x="527" y="779"/>
                    <a:pt x="535" y="779"/>
                  </a:cubicBezTo>
                  <a:cubicBezTo>
                    <a:pt x="541" y="779"/>
                    <a:pt x="545" y="781"/>
                    <a:pt x="548" y="787"/>
                  </a:cubicBezTo>
                  <a:cubicBezTo>
                    <a:pt x="537" y="764"/>
                    <a:pt x="505" y="690"/>
                    <a:pt x="530" y="690"/>
                  </a:cubicBezTo>
                  <a:cubicBezTo>
                    <a:pt x="532" y="690"/>
                    <a:pt x="534" y="691"/>
                    <a:pt x="536" y="691"/>
                  </a:cubicBezTo>
                  <a:cubicBezTo>
                    <a:pt x="512" y="691"/>
                    <a:pt x="608" y="775"/>
                    <a:pt x="584" y="775"/>
                  </a:cubicBezTo>
                  <a:lnTo>
                    <a:pt x="608" y="775"/>
                  </a:lnTo>
                  <a:cubicBezTo>
                    <a:pt x="608" y="764"/>
                    <a:pt x="608" y="679"/>
                    <a:pt x="618" y="679"/>
                  </a:cubicBezTo>
                  <a:cubicBezTo>
                    <a:pt x="618" y="679"/>
                    <a:pt x="619" y="679"/>
                    <a:pt x="620" y="680"/>
                  </a:cubicBezTo>
                  <a:cubicBezTo>
                    <a:pt x="632" y="727"/>
                    <a:pt x="620" y="727"/>
                    <a:pt x="620" y="787"/>
                  </a:cubicBezTo>
                  <a:cubicBezTo>
                    <a:pt x="625" y="782"/>
                    <a:pt x="627" y="779"/>
                    <a:pt x="629" y="779"/>
                  </a:cubicBezTo>
                  <a:cubicBezTo>
                    <a:pt x="629" y="779"/>
                    <a:pt x="629" y="779"/>
                    <a:pt x="629" y="779"/>
                  </a:cubicBezTo>
                  <a:lnTo>
                    <a:pt x="629" y="779"/>
                  </a:lnTo>
                  <a:cubicBezTo>
                    <a:pt x="628" y="762"/>
                    <a:pt x="630" y="757"/>
                    <a:pt x="633" y="757"/>
                  </a:cubicBezTo>
                  <a:cubicBezTo>
                    <a:pt x="637" y="757"/>
                    <a:pt x="643" y="765"/>
                    <a:pt x="648" y="765"/>
                  </a:cubicBezTo>
                  <a:cubicBezTo>
                    <a:pt x="652" y="765"/>
                    <a:pt x="655" y="760"/>
                    <a:pt x="655" y="739"/>
                  </a:cubicBezTo>
                  <a:cubicBezTo>
                    <a:pt x="662" y="765"/>
                    <a:pt x="665" y="776"/>
                    <a:pt x="666" y="776"/>
                  </a:cubicBezTo>
                  <a:cubicBezTo>
                    <a:pt x="667" y="776"/>
                    <a:pt x="667" y="768"/>
                    <a:pt x="667" y="751"/>
                  </a:cubicBezTo>
                  <a:cubicBezTo>
                    <a:pt x="667" y="763"/>
                    <a:pt x="667" y="787"/>
                    <a:pt x="679" y="799"/>
                  </a:cubicBezTo>
                  <a:cubicBezTo>
                    <a:pt x="685" y="793"/>
                    <a:pt x="691" y="790"/>
                    <a:pt x="697" y="790"/>
                  </a:cubicBezTo>
                  <a:cubicBezTo>
                    <a:pt x="699" y="790"/>
                    <a:pt x="701" y="790"/>
                    <a:pt x="702" y="791"/>
                  </a:cubicBezTo>
                  <a:lnTo>
                    <a:pt x="702" y="791"/>
                  </a:lnTo>
                  <a:cubicBezTo>
                    <a:pt x="687" y="778"/>
                    <a:pt x="679" y="758"/>
                    <a:pt x="679" y="739"/>
                  </a:cubicBezTo>
                  <a:cubicBezTo>
                    <a:pt x="681" y="734"/>
                    <a:pt x="683" y="732"/>
                    <a:pt x="686" y="732"/>
                  </a:cubicBezTo>
                  <a:cubicBezTo>
                    <a:pt x="700" y="732"/>
                    <a:pt x="725" y="800"/>
                    <a:pt x="737" y="800"/>
                  </a:cubicBezTo>
                  <a:cubicBezTo>
                    <a:pt x="737" y="800"/>
                    <a:pt x="738" y="799"/>
                    <a:pt x="739" y="799"/>
                  </a:cubicBezTo>
                  <a:cubicBezTo>
                    <a:pt x="727" y="775"/>
                    <a:pt x="721" y="763"/>
                    <a:pt x="722" y="763"/>
                  </a:cubicBezTo>
                  <a:lnTo>
                    <a:pt x="722" y="763"/>
                  </a:lnTo>
                  <a:cubicBezTo>
                    <a:pt x="724" y="763"/>
                    <a:pt x="733" y="775"/>
                    <a:pt x="751" y="799"/>
                  </a:cubicBezTo>
                  <a:cubicBezTo>
                    <a:pt x="762" y="799"/>
                    <a:pt x="751" y="715"/>
                    <a:pt x="751" y="703"/>
                  </a:cubicBezTo>
                  <a:lnTo>
                    <a:pt x="751" y="703"/>
                  </a:lnTo>
                  <a:cubicBezTo>
                    <a:pt x="766" y="726"/>
                    <a:pt x="774" y="733"/>
                    <a:pt x="777" y="733"/>
                  </a:cubicBezTo>
                  <a:cubicBezTo>
                    <a:pt x="783" y="733"/>
                    <a:pt x="763" y="688"/>
                    <a:pt x="770" y="688"/>
                  </a:cubicBezTo>
                  <a:lnTo>
                    <a:pt x="770" y="688"/>
                  </a:lnTo>
                  <a:cubicBezTo>
                    <a:pt x="771" y="688"/>
                    <a:pt x="772" y="689"/>
                    <a:pt x="774" y="691"/>
                  </a:cubicBezTo>
                  <a:cubicBezTo>
                    <a:pt x="786" y="703"/>
                    <a:pt x="786" y="739"/>
                    <a:pt x="798" y="763"/>
                  </a:cubicBezTo>
                  <a:cubicBezTo>
                    <a:pt x="818" y="756"/>
                    <a:pt x="827" y="743"/>
                    <a:pt x="827" y="726"/>
                  </a:cubicBezTo>
                  <a:lnTo>
                    <a:pt x="827" y="726"/>
                  </a:lnTo>
                  <a:cubicBezTo>
                    <a:pt x="832" y="746"/>
                    <a:pt x="838" y="764"/>
                    <a:pt x="843" y="764"/>
                  </a:cubicBezTo>
                  <a:cubicBezTo>
                    <a:pt x="844" y="764"/>
                    <a:pt x="845" y="764"/>
                    <a:pt x="846" y="763"/>
                  </a:cubicBezTo>
                  <a:cubicBezTo>
                    <a:pt x="858" y="751"/>
                    <a:pt x="846" y="715"/>
                    <a:pt x="858" y="691"/>
                  </a:cubicBezTo>
                  <a:cubicBezTo>
                    <a:pt x="870" y="715"/>
                    <a:pt x="893" y="703"/>
                    <a:pt x="882" y="775"/>
                  </a:cubicBezTo>
                  <a:cubicBezTo>
                    <a:pt x="893" y="775"/>
                    <a:pt x="917" y="763"/>
                    <a:pt x="941" y="763"/>
                  </a:cubicBezTo>
                  <a:lnTo>
                    <a:pt x="941" y="775"/>
                  </a:lnTo>
                  <a:cubicBezTo>
                    <a:pt x="953" y="775"/>
                    <a:pt x="953" y="763"/>
                    <a:pt x="941" y="763"/>
                  </a:cubicBezTo>
                  <a:lnTo>
                    <a:pt x="1001" y="763"/>
                  </a:lnTo>
                  <a:cubicBezTo>
                    <a:pt x="1001" y="727"/>
                    <a:pt x="989" y="703"/>
                    <a:pt x="989" y="680"/>
                  </a:cubicBezTo>
                  <a:lnTo>
                    <a:pt x="989" y="680"/>
                  </a:lnTo>
                  <a:cubicBezTo>
                    <a:pt x="1002" y="686"/>
                    <a:pt x="1008" y="693"/>
                    <a:pt x="1012" y="701"/>
                  </a:cubicBezTo>
                  <a:lnTo>
                    <a:pt x="1012" y="701"/>
                  </a:lnTo>
                  <a:cubicBezTo>
                    <a:pt x="1010" y="685"/>
                    <a:pt x="1023" y="680"/>
                    <a:pt x="1048" y="680"/>
                  </a:cubicBezTo>
                  <a:cubicBezTo>
                    <a:pt x="1036" y="703"/>
                    <a:pt x="1036" y="763"/>
                    <a:pt x="1060" y="787"/>
                  </a:cubicBezTo>
                  <a:cubicBezTo>
                    <a:pt x="1036" y="715"/>
                    <a:pt x="1084" y="751"/>
                    <a:pt x="1072" y="668"/>
                  </a:cubicBezTo>
                  <a:lnTo>
                    <a:pt x="1072" y="668"/>
                  </a:lnTo>
                  <a:cubicBezTo>
                    <a:pt x="1084" y="680"/>
                    <a:pt x="1084" y="691"/>
                    <a:pt x="1084" y="691"/>
                  </a:cubicBezTo>
                  <a:cubicBezTo>
                    <a:pt x="1086" y="697"/>
                    <a:pt x="1087" y="699"/>
                    <a:pt x="1088" y="699"/>
                  </a:cubicBezTo>
                  <a:cubicBezTo>
                    <a:pt x="1093" y="699"/>
                    <a:pt x="1086" y="632"/>
                    <a:pt x="1096" y="632"/>
                  </a:cubicBezTo>
                  <a:cubicBezTo>
                    <a:pt x="1106" y="642"/>
                    <a:pt x="1113" y="649"/>
                    <a:pt x="1119" y="649"/>
                  </a:cubicBezTo>
                  <a:cubicBezTo>
                    <a:pt x="1127" y="649"/>
                    <a:pt x="1132" y="633"/>
                    <a:pt x="1132" y="584"/>
                  </a:cubicBezTo>
                  <a:cubicBezTo>
                    <a:pt x="1138" y="602"/>
                    <a:pt x="1141" y="611"/>
                    <a:pt x="1142" y="611"/>
                  </a:cubicBezTo>
                  <a:cubicBezTo>
                    <a:pt x="1143" y="611"/>
                    <a:pt x="1143" y="602"/>
                    <a:pt x="1143" y="584"/>
                  </a:cubicBezTo>
                  <a:cubicBezTo>
                    <a:pt x="1191" y="680"/>
                    <a:pt x="1155" y="632"/>
                    <a:pt x="1227" y="727"/>
                  </a:cubicBezTo>
                  <a:cubicBezTo>
                    <a:pt x="1203" y="680"/>
                    <a:pt x="1191" y="656"/>
                    <a:pt x="1191" y="620"/>
                  </a:cubicBezTo>
                  <a:lnTo>
                    <a:pt x="1191" y="620"/>
                  </a:lnTo>
                  <a:cubicBezTo>
                    <a:pt x="1199" y="635"/>
                    <a:pt x="1211" y="673"/>
                    <a:pt x="1219" y="673"/>
                  </a:cubicBezTo>
                  <a:cubicBezTo>
                    <a:pt x="1224" y="673"/>
                    <a:pt x="1227" y="660"/>
                    <a:pt x="1227" y="620"/>
                  </a:cubicBezTo>
                  <a:lnTo>
                    <a:pt x="1286" y="620"/>
                  </a:lnTo>
                  <a:cubicBezTo>
                    <a:pt x="1286" y="599"/>
                    <a:pt x="1286" y="587"/>
                    <a:pt x="1287" y="583"/>
                  </a:cubicBezTo>
                  <a:lnTo>
                    <a:pt x="1287" y="583"/>
                  </a:lnTo>
                  <a:cubicBezTo>
                    <a:pt x="1290" y="587"/>
                    <a:pt x="1294" y="592"/>
                    <a:pt x="1298" y="596"/>
                  </a:cubicBezTo>
                  <a:cubicBezTo>
                    <a:pt x="1293" y="586"/>
                    <a:pt x="1290" y="581"/>
                    <a:pt x="1289" y="581"/>
                  </a:cubicBezTo>
                  <a:cubicBezTo>
                    <a:pt x="1288" y="581"/>
                    <a:pt x="1288" y="581"/>
                    <a:pt x="1287" y="583"/>
                  </a:cubicBezTo>
                  <a:lnTo>
                    <a:pt x="1287" y="583"/>
                  </a:lnTo>
                  <a:cubicBezTo>
                    <a:pt x="1275" y="564"/>
                    <a:pt x="1279" y="546"/>
                    <a:pt x="1298" y="537"/>
                  </a:cubicBezTo>
                  <a:cubicBezTo>
                    <a:pt x="1310" y="551"/>
                    <a:pt x="1317" y="556"/>
                    <a:pt x="1321" y="556"/>
                  </a:cubicBezTo>
                  <a:cubicBezTo>
                    <a:pt x="1327" y="556"/>
                    <a:pt x="1326" y="543"/>
                    <a:pt x="1328" y="543"/>
                  </a:cubicBezTo>
                  <a:cubicBezTo>
                    <a:pt x="1330" y="543"/>
                    <a:pt x="1334" y="552"/>
                    <a:pt x="1346" y="584"/>
                  </a:cubicBezTo>
                  <a:cubicBezTo>
                    <a:pt x="1353" y="541"/>
                    <a:pt x="1352" y="533"/>
                    <a:pt x="1354" y="533"/>
                  </a:cubicBezTo>
                  <a:cubicBezTo>
                    <a:pt x="1356" y="533"/>
                    <a:pt x="1360" y="537"/>
                    <a:pt x="1370" y="537"/>
                  </a:cubicBezTo>
                  <a:cubicBezTo>
                    <a:pt x="1346" y="489"/>
                    <a:pt x="1358" y="406"/>
                    <a:pt x="1346" y="358"/>
                  </a:cubicBezTo>
                  <a:lnTo>
                    <a:pt x="1346" y="358"/>
                  </a:lnTo>
                  <a:cubicBezTo>
                    <a:pt x="1358" y="382"/>
                    <a:pt x="1370" y="430"/>
                    <a:pt x="1370" y="453"/>
                  </a:cubicBezTo>
                  <a:cubicBezTo>
                    <a:pt x="1361" y="436"/>
                    <a:pt x="1355" y="426"/>
                    <a:pt x="1354" y="426"/>
                  </a:cubicBezTo>
                  <a:lnTo>
                    <a:pt x="1354" y="426"/>
                  </a:lnTo>
                  <a:cubicBezTo>
                    <a:pt x="1351" y="426"/>
                    <a:pt x="1359" y="453"/>
                    <a:pt x="1382" y="513"/>
                  </a:cubicBezTo>
                  <a:cubicBezTo>
                    <a:pt x="1379" y="510"/>
                    <a:pt x="1377" y="508"/>
                    <a:pt x="1377" y="508"/>
                  </a:cubicBezTo>
                  <a:lnTo>
                    <a:pt x="1377" y="508"/>
                  </a:lnTo>
                  <a:cubicBezTo>
                    <a:pt x="1376" y="508"/>
                    <a:pt x="1388" y="522"/>
                    <a:pt x="1405" y="549"/>
                  </a:cubicBezTo>
                  <a:cubicBezTo>
                    <a:pt x="1400" y="538"/>
                    <a:pt x="1397" y="532"/>
                    <a:pt x="1399" y="532"/>
                  </a:cubicBezTo>
                  <a:lnTo>
                    <a:pt x="1399" y="532"/>
                  </a:lnTo>
                  <a:cubicBezTo>
                    <a:pt x="1401" y="532"/>
                    <a:pt x="1410" y="541"/>
                    <a:pt x="1429" y="561"/>
                  </a:cubicBezTo>
                  <a:cubicBezTo>
                    <a:pt x="1417" y="501"/>
                    <a:pt x="1429" y="453"/>
                    <a:pt x="1441" y="394"/>
                  </a:cubicBezTo>
                  <a:cubicBezTo>
                    <a:pt x="1453" y="561"/>
                    <a:pt x="1441" y="453"/>
                    <a:pt x="1453" y="549"/>
                  </a:cubicBezTo>
                  <a:cubicBezTo>
                    <a:pt x="1453" y="537"/>
                    <a:pt x="1453" y="525"/>
                    <a:pt x="1465" y="501"/>
                  </a:cubicBezTo>
                  <a:cubicBezTo>
                    <a:pt x="1465" y="525"/>
                    <a:pt x="1465" y="537"/>
                    <a:pt x="1489" y="537"/>
                  </a:cubicBezTo>
                  <a:cubicBezTo>
                    <a:pt x="1465" y="513"/>
                    <a:pt x="1465" y="489"/>
                    <a:pt x="1489" y="465"/>
                  </a:cubicBezTo>
                  <a:lnTo>
                    <a:pt x="1489" y="465"/>
                  </a:lnTo>
                  <a:cubicBezTo>
                    <a:pt x="1477" y="501"/>
                    <a:pt x="1477" y="513"/>
                    <a:pt x="1501" y="513"/>
                  </a:cubicBezTo>
                  <a:cubicBezTo>
                    <a:pt x="1489" y="489"/>
                    <a:pt x="1489" y="477"/>
                    <a:pt x="1513" y="465"/>
                  </a:cubicBezTo>
                  <a:cubicBezTo>
                    <a:pt x="1513" y="465"/>
                    <a:pt x="1537" y="487"/>
                    <a:pt x="1556" y="487"/>
                  </a:cubicBezTo>
                  <a:cubicBezTo>
                    <a:pt x="1568" y="487"/>
                    <a:pt x="1578" y="477"/>
                    <a:pt x="1576" y="446"/>
                  </a:cubicBezTo>
                  <a:lnTo>
                    <a:pt x="1576" y="446"/>
                  </a:lnTo>
                  <a:cubicBezTo>
                    <a:pt x="1577" y="448"/>
                    <a:pt x="1577" y="450"/>
                    <a:pt x="1577" y="452"/>
                  </a:cubicBezTo>
                  <a:lnTo>
                    <a:pt x="1577" y="452"/>
                  </a:lnTo>
                  <a:cubicBezTo>
                    <a:pt x="1571" y="397"/>
                    <a:pt x="1569" y="342"/>
                    <a:pt x="1560" y="287"/>
                  </a:cubicBezTo>
                  <a:lnTo>
                    <a:pt x="1560" y="287"/>
                  </a:lnTo>
                  <a:cubicBezTo>
                    <a:pt x="1584" y="358"/>
                    <a:pt x="1608" y="418"/>
                    <a:pt x="1608" y="489"/>
                  </a:cubicBezTo>
                  <a:cubicBezTo>
                    <a:pt x="1612" y="494"/>
                    <a:pt x="1616" y="496"/>
                    <a:pt x="1618" y="496"/>
                  </a:cubicBezTo>
                  <a:cubicBezTo>
                    <a:pt x="1635" y="496"/>
                    <a:pt x="1608" y="406"/>
                    <a:pt x="1608" y="406"/>
                  </a:cubicBezTo>
                  <a:lnTo>
                    <a:pt x="1608" y="406"/>
                  </a:lnTo>
                  <a:cubicBezTo>
                    <a:pt x="1620" y="430"/>
                    <a:pt x="1632" y="453"/>
                    <a:pt x="1655" y="477"/>
                  </a:cubicBezTo>
                  <a:cubicBezTo>
                    <a:pt x="1632" y="453"/>
                    <a:pt x="1632" y="418"/>
                    <a:pt x="1632" y="394"/>
                  </a:cubicBezTo>
                  <a:lnTo>
                    <a:pt x="1632" y="394"/>
                  </a:lnTo>
                  <a:cubicBezTo>
                    <a:pt x="1644" y="418"/>
                    <a:pt x="1644" y="441"/>
                    <a:pt x="1655" y="477"/>
                  </a:cubicBezTo>
                  <a:cubicBezTo>
                    <a:pt x="1658" y="489"/>
                    <a:pt x="1661" y="495"/>
                    <a:pt x="1665" y="495"/>
                  </a:cubicBezTo>
                  <a:cubicBezTo>
                    <a:pt x="1681" y="495"/>
                    <a:pt x="1703" y="417"/>
                    <a:pt x="1703" y="370"/>
                  </a:cubicBezTo>
                  <a:cubicBezTo>
                    <a:pt x="1715" y="394"/>
                    <a:pt x="1715" y="418"/>
                    <a:pt x="1727" y="441"/>
                  </a:cubicBezTo>
                  <a:cubicBezTo>
                    <a:pt x="1715" y="370"/>
                    <a:pt x="1703" y="287"/>
                    <a:pt x="1703" y="215"/>
                  </a:cubicBezTo>
                  <a:lnTo>
                    <a:pt x="1703" y="215"/>
                  </a:lnTo>
                  <a:cubicBezTo>
                    <a:pt x="1708" y="226"/>
                    <a:pt x="1711" y="232"/>
                    <a:pt x="1713" y="232"/>
                  </a:cubicBezTo>
                  <a:cubicBezTo>
                    <a:pt x="1715" y="232"/>
                    <a:pt x="1715" y="223"/>
                    <a:pt x="1715" y="203"/>
                  </a:cubicBezTo>
                  <a:cubicBezTo>
                    <a:pt x="1735" y="291"/>
                    <a:pt x="1738" y="371"/>
                    <a:pt x="1758" y="436"/>
                  </a:cubicBezTo>
                  <a:lnTo>
                    <a:pt x="1758" y="436"/>
                  </a:lnTo>
                  <a:cubicBezTo>
                    <a:pt x="1754" y="409"/>
                    <a:pt x="1759" y="377"/>
                    <a:pt x="1775" y="346"/>
                  </a:cubicBezTo>
                  <a:cubicBezTo>
                    <a:pt x="1786" y="382"/>
                    <a:pt x="1786" y="418"/>
                    <a:pt x="1798" y="453"/>
                  </a:cubicBezTo>
                  <a:cubicBezTo>
                    <a:pt x="1798" y="446"/>
                    <a:pt x="1817" y="429"/>
                    <a:pt x="1834" y="429"/>
                  </a:cubicBezTo>
                  <a:cubicBezTo>
                    <a:pt x="1840" y="429"/>
                    <a:pt x="1847" y="432"/>
                    <a:pt x="1852" y="439"/>
                  </a:cubicBezTo>
                  <a:lnTo>
                    <a:pt x="1852" y="439"/>
                  </a:lnTo>
                  <a:cubicBezTo>
                    <a:pt x="1819" y="361"/>
                    <a:pt x="1797" y="281"/>
                    <a:pt x="1775" y="191"/>
                  </a:cubicBezTo>
                  <a:lnTo>
                    <a:pt x="1775" y="191"/>
                  </a:lnTo>
                  <a:cubicBezTo>
                    <a:pt x="1834" y="275"/>
                    <a:pt x="1810" y="299"/>
                    <a:pt x="1858" y="406"/>
                  </a:cubicBezTo>
                  <a:cubicBezTo>
                    <a:pt x="1858" y="382"/>
                    <a:pt x="1858" y="370"/>
                    <a:pt x="1859" y="370"/>
                  </a:cubicBezTo>
                  <a:cubicBezTo>
                    <a:pt x="1861" y="370"/>
                    <a:pt x="1864" y="382"/>
                    <a:pt x="1870" y="406"/>
                  </a:cubicBezTo>
                  <a:cubicBezTo>
                    <a:pt x="1870" y="370"/>
                    <a:pt x="1858" y="287"/>
                    <a:pt x="1882" y="239"/>
                  </a:cubicBezTo>
                  <a:cubicBezTo>
                    <a:pt x="1894" y="310"/>
                    <a:pt x="1953" y="299"/>
                    <a:pt x="1977" y="358"/>
                  </a:cubicBezTo>
                  <a:cubicBezTo>
                    <a:pt x="1965" y="287"/>
                    <a:pt x="1917" y="263"/>
                    <a:pt x="1953" y="156"/>
                  </a:cubicBezTo>
                  <a:lnTo>
                    <a:pt x="1953" y="156"/>
                  </a:lnTo>
                  <a:cubicBezTo>
                    <a:pt x="1965" y="156"/>
                    <a:pt x="1977" y="168"/>
                    <a:pt x="1977" y="180"/>
                  </a:cubicBezTo>
                  <a:cubicBezTo>
                    <a:pt x="1977" y="156"/>
                    <a:pt x="1989" y="132"/>
                    <a:pt x="2001" y="108"/>
                  </a:cubicBezTo>
                  <a:cubicBezTo>
                    <a:pt x="2060" y="203"/>
                    <a:pt x="2072" y="239"/>
                    <a:pt x="2072" y="239"/>
                  </a:cubicBezTo>
                  <a:lnTo>
                    <a:pt x="2084" y="239"/>
                  </a:lnTo>
                  <a:cubicBezTo>
                    <a:pt x="2084" y="239"/>
                    <a:pt x="2064" y="106"/>
                    <a:pt x="2080" y="106"/>
                  </a:cubicBezTo>
                  <a:lnTo>
                    <a:pt x="2080" y="106"/>
                  </a:lnTo>
                  <a:cubicBezTo>
                    <a:pt x="2081" y="106"/>
                    <a:pt x="2082" y="106"/>
                    <a:pt x="2084" y="108"/>
                  </a:cubicBezTo>
                  <a:cubicBezTo>
                    <a:pt x="2084" y="120"/>
                    <a:pt x="2084" y="132"/>
                    <a:pt x="2084" y="144"/>
                  </a:cubicBezTo>
                  <a:cubicBezTo>
                    <a:pt x="2084" y="144"/>
                    <a:pt x="2084" y="145"/>
                    <a:pt x="2084" y="145"/>
                  </a:cubicBezTo>
                  <a:cubicBezTo>
                    <a:pt x="2087" y="145"/>
                    <a:pt x="2108" y="48"/>
                    <a:pt x="2108" y="37"/>
                  </a:cubicBezTo>
                  <a:cubicBezTo>
                    <a:pt x="2096" y="25"/>
                    <a:pt x="2096" y="25"/>
                    <a:pt x="2096" y="25"/>
                  </a:cubicBezTo>
                  <a:cubicBezTo>
                    <a:pt x="2093" y="19"/>
                    <a:pt x="2091" y="17"/>
                    <a:pt x="2088" y="17"/>
                  </a:cubicBezTo>
                  <a:cubicBezTo>
                    <a:pt x="2080" y="17"/>
                    <a:pt x="2075" y="45"/>
                    <a:pt x="2084" y="72"/>
                  </a:cubicBezTo>
                  <a:cubicBezTo>
                    <a:pt x="2072" y="49"/>
                    <a:pt x="2060" y="25"/>
                    <a:pt x="20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9"/>
            <p:cNvSpPr/>
            <p:nvPr/>
          </p:nvSpPr>
          <p:spPr>
            <a:xfrm>
              <a:off x="6176950" y="2574850"/>
              <a:ext cx="325" cy="2100"/>
            </a:xfrm>
            <a:custGeom>
              <a:rect b="b" l="l" r="r" t="t"/>
              <a:pathLst>
                <a:path extrusionOk="0" h="84" w="13">
                  <a:moveTo>
                    <a:pt x="12" y="1"/>
                  </a:moveTo>
                  <a:cubicBezTo>
                    <a:pt x="12" y="12"/>
                    <a:pt x="1" y="36"/>
                    <a:pt x="1" y="48"/>
                  </a:cubicBezTo>
                  <a:cubicBezTo>
                    <a:pt x="1" y="60"/>
                    <a:pt x="12" y="84"/>
                    <a:pt x="12" y="84"/>
                  </a:cubicBezTo>
                  <a:cubicBezTo>
                    <a:pt x="12" y="60"/>
                    <a:pt x="12" y="24"/>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9"/>
            <p:cNvSpPr/>
            <p:nvPr/>
          </p:nvSpPr>
          <p:spPr>
            <a:xfrm>
              <a:off x="6145400" y="2576625"/>
              <a:ext cx="25" cy="325"/>
            </a:xfrm>
            <a:custGeom>
              <a:rect b="b" l="l" r="r" t="t"/>
              <a:pathLst>
                <a:path extrusionOk="0" h="13" w="1">
                  <a:moveTo>
                    <a:pt x="0" y="13"/>
                  </a:moveTo>
                  <a:lnTo>
                    <a:pt x="0" y="1"/>
                  </a:lnTo>
                  <a:cubicBezTo>
                    <a:pt x="0" y="1"/>
                    <a:pt x="0" y="1"/>
                    <a:pt x="0" y="13"/>
                  </a:cubicBezTo>
                  <a:cubicBezTo>
                    <a:pt x="0" y="13"/>
                    <a:pt x="0" y="13"/>
                    <a:pt x="0" y="13"/>
                  </a:cubicBezTo>
                  <a:cubicBezTo>
                    <a:pt x="0" y="13"/>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9"/>
            <p:cNvSpPr/>
            <p:nvPr/>
          </p:nvSpPr>
          <p:spPr>
            <a:xfrm>
              <a:off x="6176950" y="2576050"/>
              <a:ext cx="25" cy="325"/>
            </a:xfrm>
            <a:custGeom>
              <a:rect b="b" l="l" r="r" t="t"/>
              <a:pathLst>
                <a:path extrusionOk="0" h="13" w="1">
                  <a:moveTo>
                    <a:pt x="1" y="0"/>
                  </a:moveTo>
                  <a:lnTo>
                    <a:pt x="1" y="0"/>
                  </a:lnTo>
                  <a:lnTo>
                    <a:pt x="1" y="12"/>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9"/>
            <p:cNvSpPr/>
            <p:nvPr/>
          </p:nvSpPr>
          <p:spPr>
            <a:xfrm>
              <a:off x="6184150" y="2563950"/>
              <a:ext cx="275" cy="500"/>
            </a:xfrm>
            <a:custGeom>
              <a:rect b="b" l="l" r="r" t="t"/>
              <a:pathLst>
                <a:path extrusionOk="0" h="20" w="11">
                  <a:moveTo>
                    <a:pt x="2" y="1"/>
                  </a:moveTo>
                  <a:lnTo>
                    <a:pt x="2" y="1"/>
                  </a:lnTo>
                  <a:cubicBezTo>
                    <a:pt x="0" y="1"/>
                    <a:pt x="3" y="13"/>
                    <a:pt x="10" y="20"/>
                  </a:cubicBezTo>
                  <a:cubicBezTo>
                    <a:pt x="5" y="6"/>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9"/>
            <p:cNvSpPr/>
            <p:nvPr/>
          </p:nvSpPr>
          <p:spPr>
            <a:xfrm>
              <a:off x="6187475" y="2568200"/>
              <a:ext cx="225" cy="425"/>
            </a:xfrm>
            <a:custGeom>
              <a:rect b="b" l="l" r="r" t="t"/>
              <a:pathLst>
                <a:path extrusionOk="0" h="17" w="9">
                  <a:moveTo>
                    <a:pt x="5" y="1"/>
                  </a:moveTo>
                  <a:lnTo>
                    <a:pt x="5" y="1"/>
                  </a:lnTo>
                  <a:cubicBezTo>
                    <a:pt x="3" y="1"/>
                    <a:pt x="0" y="17"/>
                    <a:pt x="8" y="17"/>
                  </a:cubicBezTo>
                  <a:cubicBezTo>
                    <a:pt x="8" y="5"/>
                    <a:pt x="7"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9"/>
            <p:cNvSpPr/>
            <p:nvPr/>
          </p:nvSpPr>
          <p:spPr>
            <a:xfrm>
              <a:off x="6184700" y="2565625"/>
              <a:ext cx="900" cy="1500"/>
            </a:xfrm>
            <a:custGeom>
              <a:rect b="b" l="l" r="r" t="t"/>
              <a:pathLst>
                <a:path extrusionOk="0" h="60" w="36">
                  <a:moveTo>
                    <a:pt x="36" y="60"/>
                  </a:moveTo>
                  <a:cubicBezTo>
                    <a:pt x="0" y="0"/>
                    <a:pt x="36" y="60"/>
                    <a:pt x="36"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9"/>
            <p:cNvSpPr/>
            <p:nvPr/>
          </p:nvSpPr>
          <p:spPr>
            <a:xfrm>
              <a:off x="6185575" y="2566700"/>
              <a:ext cx="325" cy="425"/>
            </a:xfrm>
            <a:custGeom>
              <a:rect b="b" l="l" r="r" t="t"/>
              <a:pathLst>
                <a:path extrusionOk="0" h="17" w="13">
                  <a:moveTo>
                    <a:pt x="12" y="0"/>
                  </a:moveTo>
                  <a:cubicBezTo>
                    <a:pt x="12" y="0"/>
                    <a:pt x="9" y="9"/>
                    <a:pt x="1" y="17"/>
                  </a:cubicBezTo>
                  <a:cubicBezTo>
                    <a:pt x="13" y="5"/>
                    <a:pt x="13" y="5"/>
                    <a:pt x="13" y="5"/>
                  </a:cubicBezTo>
                  <a:cubicBezTo>
                    <a:pt x="13" y="2"/>
                    <a:pt x="13"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9"/>
            <p:cNvSpPr/>
            <p:nvPr/>
          </p:nvSpPr>
          <p:spPr>
            <a:xfrm>
              <a:off x="6182925" y="2564500"/>
              <a:ext cx="300" cy="950"/>
            </a:xfrm>
            <a:custGeom>
              <a:rect b="b" l="l" r="r" t="t"/>
              <a:pathLst>
                <a:path extrusionOk="0" h="38" w="12">
                  <a:moveTo>
                    <a:pt x="6" y="1"/>
                  </a:moveTo>
                  <a:cubicBezTo>
                    <a:pt x="1" y="1"/>
                    <a:pt x="1" y="38"/>
                    <a:pt x="8" y="38"/>
                  </a:cubicBezTo>
                  <a:cubicBezTo>
                    <a:pt x="8" y="38"/>
                    <a:pt x="10" y="37"/>
                    <a:pt x="11" y="35"/>
                  </a:cubicBezTo>
                  <a:lnTo>
                    <a:pt x="11" y="35"/>
                  </a:lnTo>
                  <a:cubicBezTo>
                    <a:pt x="11" y="35"/>
                    <a:pt x="11" y="35"/>
                    <a:pt x="11" y="35"/>
                  </a:cubicBezTo>
                  <a:cubicBezTo>
                    <a:pt x="11" y="35"/>
                    <a:pt x="12" y="35"/>
                    <a:pt x="12" y="34"/>
                  </a:cubicBezTo>
                  <a:lnTo>
                    <a:pt x="12" y="34"/>
                  </a:lnTo>
                  <a:cubicBezTo>
                    <a:pt x="11" y="34"/>
                    <a:pt x="11" y="35"/>
                    <a:pt x="11" y="35"/>
                  </a:cubicBezTo>
                  <a:lnTo>
                    <a:pt x="11" y="35"/>
                  </a:lnTo>
                  <a:cubicBezTo>
                    <a:pt x="9" y="32"/>
                    <a:pt x="3" y="8"/>
                    <a:pt x="8" y="8"/>
                  </a:cubicBezTo>
                  <a:lnTo>
                    <a:pt x="8" y="8"/>
                  </a:lnTo>
                  <a:cubicBezTo>
                    <a:pt x="9" y="8"/>
                    <a:pt x="10" y="8"/>
                    <a:pt x="12" y="10"/>
                  </a:cubicBezTo>
                  <a:cubicBezTo>
                    <a:pt x="9" y="3"/>
                    <a:pt x="8"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9"/>
            <p:cNvSpPr/>
            <p:nvPr/>
          </p:nvSpPr>
          <p:spPr>
            <a:xfrm>
              <a:off x="6185875" y="2568000"/>
              <a:ext cx="25" cy="325"/>
            </a:xfrm>
            <a:custGeom>
              <a:rect b="b" l="l" r="r" t="t"/>
              <a:pathLst>
                <a:path extrusionOk="0" h="13" w="1">
                  <a:moveTo>
                    <a:pt x="1" y="13"/>
                  </a:moveTo>
                  <a:cubicBezTo>
                    <a:pt x="1" y="1"/>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9"/>
            <p:cNvSpPr/>
            <p:nvPr/>
          </p:nvSpPr>
          <p:spPr>
            <a:xfrm>
              <a:off x="6185875" y="2568300"/>
              <a:ext cx="25" cy="1225"/>
            </a:xfrm>
            <a:custGeom>
              <a:rect b="b" l="l" r="r" t="t"/>
              <a:pathLst>
                <a:path extrusionOk="0" h="49" w="1">
                  <a:moveTo>
                    <a:pt x="1" y="24"/>
                  </a:moveTo>
                  <a:cubicBezTo>
                    <a:pt x="1" y="13"/>
                    <a:pt x="1" y="1"/>
                    <a:pt x="1" y="1"/>
                  </a:cubicBezTo>
                  <a:cubicBezTo>
                    <a:pt x="1" y="13"/>
                    <a:pt x="1" y="48"/>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9"/>
            <p:cNvSpPr/>
            <p:nvPr/>
          </p:nvSpPr>
          <p:spPr>
            <a:xfrm>
              <a:off x="6185575" y="2569200"/>
              <a:ext cx="625" cy="325"/>
            </a:xfrm>
            <a:custGeom>
              <a:rect b="b" l="l" r="r" t="t"/>
              <a:pathLst>
                <a:path extrusionOk="0" h="13" w="25">
                  <a:moveTo>
                    <a:pt x="1" y="0"/>
                  </a:moveTo>
                  <a:cubicBezTo>
                    <a:pt x="25"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9"/>
            <p:cNvSpPr/>
            <p:nvPr/>
          </p:nvSpPr>
          <p:spPr>
            <a:xfrm>
              <a:off x="6181725" y="2569800"/>
              <a:ext cx="400" cy="150"/>
            </a:xfrm>
            <a:custGeom>
              <a:rect b="b" l="l" r="r" t="t"/>
              <a:pathLst>
                <a:path extrusionOk="0" h="6" w="16">
                  <a:moveTo>
                    <a:pt x="0" y="0"/>
                  </a:moveTo>
                  <a:cubicBezTo>
                    <a:pt x="0" y="4"/>
                    <a:pt x="3" y="5"/>
                    <a:pt x="5" y="5"/>
                  </a:cubicBezTo>
                  <a:cubicBezTo>
                    <a:pt x="11" y="5"/>
                    <a:pt x="16"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9"/>
            <p:cNvSpPr/>
            <p:nvPr/>
          </p:nvSpPr>
          <p:spPr>
            <a:xfrm>
              <a:off x="6183200" y="2570675"/>
              <a:ext cx="325" cy="1225"/>
            </a:xfrm>
            <a:custGeom>
              <a:rect b="b" l="l" r="r" t="t"/>
              <a:pathLst>
                <a:path extrusionOk="0" h="49" w="13">
                  <a:moveTo>
                    <a:pt x="12" y="48"/>
                  </a:moveTo>
                  <a:cubicBezTo>
                    <a:pt x="1" y="1"/>
                    <a:pt x="1" y="1"/>
                    <a:pt x="12"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9"/>
            <p:cNvSpPr/>
            <p:nvPr/>
          </p:nvSpPr>
          <p:spPr>
            <a:xfrm>
              <a:off x="6182600" y="2571875"/>
              <a:ext cx="325" cy="975"/>
            </a:xfrm>
            <a:custGeom>
              <a:rect b="b" l="l" r="r" t="t"/>
              <a:pathLst>
                <a:path extrusionOk="0" h="39" w="13">
                  <a:moveTo>
                    <a:pt x="1" y="0"/>
                  </a:moveTo>
                  <a:cubicBezTo>
                    <a:pt x="1" y="11"/>
                    <a:pt x="1" y="39"/>
                    <a:pt x="8" y="39"/>
                  </a:cubicBezTo>
                  <a:cubicBezTo>
                    <a:pt x="10" y="39"/>
                    <a:pt x="11" y="38"/>
                    <a:pt x="13" y="36"/>
                  </a:cubicBezTo>
                  <a:cubicBezTo>
                    <a:pt x="13" y="24"/>
                    <a:pt x="13"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9"/>
            <p:cNvSpPr/>
            <p:nvPr/>
          </p:nvSpPr>
          <p:spPr>
            <a:xfrm>
              <a:off x="6177775" y="2570225"/>
              <a:ext cx="400" cy="1375"/>
            </a:xfrm>
            <a:custGeom>
              <a:rect b="b" l="l" r="r" t="t"/>
              <a:pathLst>
                <a:path extrusionOk="0" h="55" w="16">
                  <a:moveTo>
                    <a:pt x="1" y="1"/>
                  </a:moveTo>
                  <a:cubicBezTo>
                    <a:pt x="1" y="1"/>
                    <a:pt x="4" y="16"/>
                    <a:pt x="15" y="55"/>
                  </a:cubicBezTo>
                  <a:cubicBezTo>
                    <a:pt x="9" y="22"/>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9"/>
            <p:cNvSpPr/>
            <p:nvPr/>
          </p:nvSpPr>
          <p:spPr>
            <a:xfrm>
              <a:off x="6175450" y="2575450"/>
              <a:ext cx="175" cy="1250"/>
            </a:xfrm>
            <a:custGeom>
              <a:rect b="b" l="l" r="r" t="t"/>
              <a:pathLst>
                <a:path extrusionOk="0" h="50" w="7">
                  <a:moveTo>
                    <a:pt x="1" y="0"/>
                  </a:moveTo>
                  <a:cubicBezTo>
                    <a:pt x="1" y="31"/>
                    <a:pt x="4" y="50"/>
                    <a:pt x="6" y="50"/>
                  </a:cubicBezTo>
                  <a:cubicBezTo>
                    <a:pt x="7" y="50"/>
                    <a:pt x="7" y="3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9"/>
            <p:cNvSpPr/>
            <p:nvPr/>
          </p:nvSpPr>
          <p:spPr>
            <a:xfrm>
              <a:off x="6132150" y="2579000"/>
              <a:ext cx="175" cy="650"/>
            </a:xfrm>
            <a:custGeom>
              <a:rect b="b" l="l" r="r" t="t"/>
              <a:pathLst>
                <a:path extrusionOk="0" h="26" w="7">
                  <a:moveTo>
                    <a:pt x="1" y="1"/>
                  </a:moveTo>
                  <a:lnTo>
                    <a:pt x="1" y="1"/>
                  </a:lnTo>
                  <a:cubicBezTo>
                    <a:pt x="1" y="1"/>
                    <a:pt x="2" y="7"/>
                    <a:pt x="7" y="25"/>
                  </a:cubicBezTo>
                  <a:cubicBezTo>
                    <a:pt x="7" y="18"/>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9"/>
            <p:cNvSpPr/>
            <p:nvPr/>
          </p:nvSpPr>
          <p:spPr>
            <a:xfrm>
              <a:off x="6132000" y="2579800"/>
              <a:ext cx="225" cy="1025"/>
            </a:xfrm>
            <a:custGeom>
              <a:rect b="b" l="l" r="r" t="t"/>
              <a:pathLst>
                <a:path extrusionOk="0" h="41" w="9">
                  <a:moveTo>
                    <a:pt x="4" y="1"/>
                  </a:moveTo>
                  <a:lnTo>
                    <a:pt x="4" y="1"/>
                  </a:lnTo>
                  <a:cubicBezTo>
                    <a:pt x="2" y="1"/>
                    <a:pt x="1" y="11"/>
                    <a:pt x="1" y="41"/>
                  </a:cubicBezTo>
                  <a:cubicBezTo>
                    <a:pt x="8" y="33"/>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9"/>
            <p:cNvSpPr/>
            <p:nvPr/>
          </p:nvSpPr>
          <p:spPr>
            <a:xfrm>
              <a:off x="6162950" y="2581400"/>
              <a:ext cx="1225" cy="1525"/>
            </a:xfrm>
            <a:custGeom>
              <a:rect b="b" l="l" r="r" t="t"/>
              <a:pathLst>
                <a:path extrusionOk="0" h="61" w="49">
                  <a:moveTo>
                    <a:pt x="1" y="0"/>
                  </a:moveTo>
                  <a:cubicBezTo>
                    <a:pt x="49" y="6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9"/>
            <p:cNvSpPr/>
            <p:nvPr/>
          </p:nvSpPr>
          <p:spPr>
            <a:xfrm>
              <a:off x="6160050" y="2581100"/>
              <a:ext cx="250" cy="925"/>
            </a:xfrm>
            <a:custGeom>
              <a:rect b="b" l="l" r="r" t="t"/>
              <a:pathLst>
                <a:path extrusionOk="0" h="37" w="10">
                  <a:moveTo>
                    <a:pt x="1" y="0"/>
                  </a:moveTo>
                  <a:cubicBezTo>
                    <a:pt x="0" y="0"/>
                    <a:pt x="3" y="16"/>
                    <a:pt x="10" y="36"/>
                  </a:cubicBezTo>
                  <a:cubicBezTo>
                    <a:pt x="5" y="10"/>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9"/>
            <p:cNvSpPr/>
            <p:nvPr/>
          </p:nvSpPr>
          <p:spPr>
            <a:xfrm>
              <a:off x="6158100" y="2583250"/>
              <a:ext cx="425" cy="550"/>
            </a:xfrm>
            <a:custGeom>
              <a:rect b="b" l="l" r="r" t="t"/>
              <a:pathLst>
                <a:path extrusionOk="0" h="22" w="17">
                  <a:moveTo>
                    <a:pt x="16" y="10"/>
                  </a:moveTo>
                  <a:cubicBezTo>
                    <a:pt x="16" y="10"/>
                    <a:pt x="16" y="10"/>
                    <a:pt x="16" y="11"/>
                  </a:cubicBezTo>
                  <a:lnTo>
                    <a:pt x="16" y="11"/>
                  </a:lnTo>
                  <a:cubicBezTo>
                    <a:pt x="16" y="10"/>
                    <a:pt x="16" y="10"/>
                    <a:pt x="16" y="10"/>
                  </a:cubicBezTo>
                  <a:close/>
                  <a:moveTo>
                    <a:pt x="2" y="0"/>
                  </a:moveTo>
                  <a:lnTo>
                    <a:pt x="2" y="0"/>
                  </a:lnTo>
                  <a:cubicBezTo>
                    <a:pt x="0" y="0"/>
                    <a:pt x="0" y="5"/>
                    <a:pt x="4" y="22"/>
                  </a:cubicBezTo>
                  <a:cubicBezTo>
                    <a:pt x="14" y="22"/>
                    <a:pt x="16" y="13"/>
                    <a:pt x="16" y="11"/>
                  </a:cubicBezTo>
                  <a:lnTo>
                    <a:pt x="16" y="11"/>
                  </a:lnTo>
                  <a:cubicBezTo>
                    <a:pt x="16" y="11"/>
                    <a:pt x="16" y="12"/>
                    <a:pt x="15" y="12"/>
                  </a:cubicBezTo>
                  <a:cubicBezTo>
                    <a:pt x="13" y="12"/>
                    <a:pt x="6"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9"/>
            <p:cNvSpPr/>
            <p:nvPr/>
          </p:nvSpPr>
          <p:spPr>
            <a:xfrm>
              <a:off x="6160275" y="2470075"/>
              <a:ext cx="325" cy="925"/>
            </a:xfrm>
            <a:custGeom>
              <a:rect b="b" l="l" r="r" t="t"/>
              <a:pathLst>
                <a:path extrusionOk="0" h="37" w="13">
                  <a:moveTo>
                    <a:pt x="1" y="36"/>
                  </a:moveTo>
                  <a:cubicBezTo>
                    <a:pt x="13" y="36"/>
                    <a:pt x="1" y="1"/>
                    <a:pt x="1" y="1"/>
                  </a:cubicBezTo>
                  <a:cubicBezTo>
                    <a:pt x="1" y="1"/>
                    <a:pt x="13" y="36"/>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9"/>
            <p:cNvSpPr/>
            <p:nvPr/>
          </p:nvSpPr>
          <p:spPr>
            <a:xfrm>
              <a:off x="6158325" y="2472525"/>
              <a:ext cx="625" cy="625"/>
            </a:xfrm>
            <a:custGeom>
              <a:rect b="b" l="l" r="r" t="t"/>
              <a:pathLst>
                <a:path extrusionOk="0" h="25" w="25">
                  <a:moveTo>
                    <a:pt x="24" y="1"/>
                  </a:moveTo>
                  <a:cubicBezTo>
                    <a:pt x="22" y="1"/>
                    <a:pt x="1" y="25"/>
                    <a:pt x="3" y="25"/>
                  </a:cubicBezTo>
                  <a:cubicBezTo>
                    <a:pt x="3" y="25"/>
                    <a:pt x="8" y="21"/>
                    <a:pt x="19" y="10"/>
                  </a:cubicBezTo>
                  <a:cubicBezTo>
                    <a:pt x="24" y="3"/>
                    <a:pt x="25"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9"/>
            <p:cNvSpPr/>
            <p:nvPr/>
          </p:nvSpPr>
          <p:spPr>
            <a:xfrm>
              <a:off x="6157900" y="2473050"/>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9"/>
            <p:cNvSpPr/>
            <p:nvPr/>
          </p:nvSpPr>
          <p:spPr>
            <a:xfrm>
              <a:off x="6157625" y="2472925"/>
              <a:ext cx="300" cy="150"/>
            </a:xfrm>
            <a:custGeom>
              <a:rect b="b" l="l" r="r" t="t"/>
              <a:pathLst>
                <a:path extrusionOk="0" h="6" w="12">
                  <a:moveTo>
                    <a:pt x="4" y="0"/>
                  </a:moveTo>
                  <a:cubicBezTo>
                    <a:pt x="1" y="0"/>
                    <a:pt x="4" y="6"/>
                    <a:pt x="12" y="6"/>
                  </a:cubicBezTo>
                  <a:cubicBezTo>
                    <a:pt x="8" y="2"/>
                    <a:pt x="5"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9"/>
            <p:cNvSpPr/>
            <p:nvPr/>
          </p:nvSpPr>
          <p:spPr>
            <a:xfrm>
              <a:off x="6157000" y="2472150"/>
              <a:ext cx="925" cy="925"/>
            </a:xfrm>
            <a:custGeom>
              <a:rect b="b" l="l" r="r" t="t"/>
              <a:pathLst>
                <a:path extrusionOk="0" h="37" w="37">
                  <a:moveTo>
                    <a:pt x="37" y="37"/>
                  </a:moveTo>
                  <a:cubicBezTo>
                    <a:pt x="37" y="37"/>
                    <a:pt x="1" y="1"/>
                    <a:pt x="37"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9"/>
            <p:cNvSpPr/>
            <p:nvPr/>
          </p:nvSpPr>
          <p:spPr>
            <a:xfrm>
              <a:off x="6154950" y="2469675"/>
              <a:ext cx="300" cy="425"/>
            </a:xfrm>
            <a:custGeom>
              <a:rect b="b" l="l" r="r" t="t"/>
              <a:pathLst>
                <a:path extrusionOk="0" h="17" w="12">
                  <a:moveTo>
                    <a:pt x="3" y="1"/>
                  </a:moveTo>
                  <a:cubicBezTo>
                    <a:pt x="1" y="1"/>
                    <a:pt x="3" y="17"/>
                    <a:pt x="11" y="17"/>
                  </a:cubicBezTo>
                  <a:cubicBezTo>
                    <a:pt x="7" y="5"/>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9"/>
            <p:cNvSpPr/>
            <p:nvPr/>
          </p:nvSpPr>
          <p:spPr>
            <a:xfrm>
              <a:off x="6154925" y="2471275"/>
              <a:ext cx="25" cy="325"/>
            </a:xfrm>
            <a:custGeom>
              <a:rect b="b" l="l" r="r" t="t"/>
              <a:pathLst>
                <a:path extrusionOk="0" h="13" w="1">
                  <a:moveTo>
                    <a:pt x="0" y="12"/>
                  </a:moveTo>
                  <a:lnTo>
                    <a:pt x="0" y="0"/>
                  </a:ln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9"/>
            <p:cNvSpPr/>
            <p:nvPr/>
          </p:nvSpPr>
          <p:spPr>
            <a:xfrm>
              <a:off x="6154925" y="2471275"/>
              <a:ext cx="25" cy="900"/>
            </a:xfrm>
            <a:custGeom>
              <a:rect b="b" l="l" r="r" t="t"/>
              <a:pathLst>
                <a:path extrusionOk="0" h="36" w="1">
                  <a:moveTo>
                    <a:pt x="0" y="0"/>
                  </a:moveTo>
                  <a:cubicBezTo>
                    <a:pt x="0" y="36"/>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9"/>
            <p:cNvSpPr/>
            <p:nvPr/>
          </p:nvSpPr>
          <p:spPr>
            <a:xfrm>
              <a:off x="6154925" y="2470075"/>
              <a:ext cx="25" cy="2700"/>
            </a:xfrm>
            <a:custGeom>
              <a:rect b="b" l="l" r="r" t="t"/>
              <a:pathLst>
                <a:path extrusionOk="0" h="108" w="1">
                  <a:moveTo>
                    <a:pt x="0" y="48"/>
                  </a:moveTo>
                  <a:cubicBezTo>
                    <a:pt x="0" y="1"/>
                    <a:pt x="0" y="108"/>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9"/>
            <p:cNvSpPr/>
            <p:nvPr/>
          </p:nvSpPr>
          <p:spPr>
            <a:xfrm>
              <a:off x="6155225" y="2471200"/>
              <a:ext cx="625" cy="975"/>
            </a:xfrm>
            <a:custGeom>
              <a:rect b="b" l="l" r="r" t="t"/>
              <a:pathLst>
                <a:path extrusionOk="0" h="39" w="25">
                  <a:moveTo>
                    <a:pt x="9" y="1"/>
                  </a:moveTo>
                  <a:cubicBezTo>
                    <a:pt x="7" y="1"/>
                    <a:pt x="4" y="2"/>
                    <a:pt x="0" y="3"/>
                  </a:cubicBezTo>
                  <a:cubicBezTo>
                    <a:pt x="12" y="3"/>
                    <a:pt x="24" y="15"/>
                    <a:pt x="12" y="39"/>
                  </a:cubicBezTo>
                  <a:cubicBezTo>
                    <a:pt x="23" y="29"/>
                    <a:pt x="24"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9"/>
            <p:cNvSpPr/>
            <p:nvPr/>
          </p:nvSpPr>
          <p:spPr>
            <a:xfrm>
              <a:off x="6157000" y="2474250"/>
              <a:ext cx="925" cy="625"/>
            </a:xfrm>
            <a:custGeom>
              <a:rect b="b" l="l" r="r" t="t"/>
              <a:pathLst>
                <a:path extrusionOk="0" h="25" w="37">
                  <a:moveTo>
                    <a:pt x="1" y="0"/>
                  </a:moveTo>
                  <a:cubicBezTo>
                    <a:pt x="37" y="24"/>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9"/>
            <p:cNvSpPr/>
            <p:nvPr/>
          </p:nvSpPr>
          <p:spPr>
            <a:xfrm>
              <a:off x="6153425" y="2470075"/>
              <a:ext cx="25" cy="1800"/>
            </a:xfrm>
            <a:custGeom>
              <a:rect b="b" l="l" r="r" t="t"/>
              <a:pathLst>
                <a:path extrusionOk="0" h="72" w="1">
                  <a:moveTo>
                    <a:pt x="1" y="1"/>
                  </a:moveTo>
                  <a:cubicBezTo>
                    <a:pt x="1" y="72"/>
                    <a:pt x="1" y="36"/>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9"/>
            <p:cNvSpPr/>
            <p:nvPr/>
          </p:nvSpPr>
          <p:spPr>
            <a:xfrm>
              <a:off x="6153425" y="2471275"/>
              <a:ext cx="25" cy="600"/>
            </a:xfrm>
            <a:custGeom>
              <a:rect b="b" l="l" r="r" t="t"/>
              <a:pathLst>
                <a:path extrusionOk="0" h="24" w="1">
                  <a:moveTo>
                    <a:pt x="1" y="0"/>
                  </a:moveTo>
                  <a:lnTo>
                    <a:pt x="1" y="12"/>
                  </a:lnTo>
                  <a:cubicBezTo>
                    <a:pt x="1" y="24"/>
                    <a:pt x="1"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9"/>
            <p:cNvSpPr/>
            <p:nvPr/>
          </p:nvSpPr>
          <p:spPr>
            <a:xfrm>
              <a:off x="6154925" y="2471850"/>
              <a:ext cx="325" cy="1525"/>
            </a:xfrm>
            <a:custGeom>
              <a:rect b="b" l="l" r="r" t="t"/>
              <a:pathLst>
                <a:path extrusionOk="0" h="61" w="13">
                  <a:moveTo>
                    <a:pt x="12" y="1"/>
                  </a:moveTo>
                  <a:cubicBezTo>
                    <a:pt x="0" y="61"/>
                    <a:pt x="0" y="6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9"/>
            <p:cNvSpPr/>
            <p:nvPr/>
          </p:nvSpPr>
          <p:spPr>
            <a:xfrm>
              <a:off x="6152100" y="2469475"/>
              <a:ext cx="175" cy="1150"/>
            </a:xfrm>
            <a:custGeom>
              <a:rect b="b" l="l" r="r" t="t"/>
              <a:pathLst>
                <a:path extrusionOk="0" h="46" w="7">
                  <a:moveTo>
                    <a:pt x="6" y="1"/>
                  </a:moveTo>
                  <a:cubicBezTo>
                    <a:pt x="2" y="35"/>
                    <a:pt x="1" y="46"/>
                    <a:pt x="1" y="46"/>
                  </a:cubicBezTo>
                  <a:cubicBezTo>
                    <a:pt x="1" y="46"/>
                    <a:pt x="6" y="8"/>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9"/>
            <p:cNvSpPr/>
            <p:nvPr/>
          </p:nvSpPr>
          <p:spPr>
            <a:xfrm>
              <a:off x="6151300" y="2469350"/>
              <a:ext cx="375" cy="1050"/>
            </a:xfrm>
            <a:custGeom>
              <a:rect b="b" l="l" r="r" t="t"/>
              <a:pathLst>
                <a:path extrusionOk="0" h="42" w="15">
                  <a:moveTo>
                    <a:pt x="7" y="0"/>
                  </a:moveTo>
                  <a:cubicBezTo>
                    <a:pt x="3" y="0"/>
                    <a:pt x="1" y="21"/>
                    <a:pt x="14" y="41"/>
                  </a:cubicBezTo>
                  <a:cubicBezTo>
                    <a:pt x="14" y="11"/>
                    <a:pt x="10"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9"/>
            <p:cNvSpPr/>
            <p:nvPr/>
          </p:nvSpPr>
          <p:spPr>
            <a:xfrm>
              <a:off x="6152550" y="2470975"/>
              <a:ext cx="600" cy="1800"/>
            </a:xfrm>
            <a:custGeom>
              <a:rect b="b" l="l" r="r" t="t"/>
              <a:pathLst>
                <a:path extrusionOk="0" h="72" w="24">
                  <a:moveTo>
                    <a:pt x="0" y="0"/>
                  </a:moveTo>
                  <a:cubicBezTo>
                    <a:pt x="24" y="7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9"/>
            <p:cNvSpPr/>
            <p:nvPr/>
          </p:nvSpPr>
          <p:spPr>
            <a:xfrm>
              <a:off x="6152250" y="2471575"/>
              <a:ext cx="625" cy="25"/>
            </a:xfrm>
            <a:custGeom>
              <a:rect b="b" l="l" r="r" t="t"/>
              <a:pathLst>
                <a:path extrusionOk="0" h="1" w="25">
                  <a:moveTo>
                    <a:pt x="24" y="0"/>
                  </a:moveTo>
                  <a:cubicBezTo>
                    <a:pt x="0" y="0"/>
                    <a:pt x="12"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9"/>
            <p:cNvSpPr/>
            <p:nvPr/>
          </p:nvSpPr>
          <p:spPr>
            <a:xfrm>
              <a:off x="6153725" y="2472450"/>
              <a:ext cx="325" cy="1525"/>
            </a:xfrm>
            <a:custGeom>
              <a:rect b="b" l="l" r="r" t="t"/>
              <a:pathLst>
                <a:path extrusionOk="0" h="61" w="13">
                  <a:moveTo>
                    <a:pt x="13" y="1"/>
                  </a:moveTo>
                  <a:cubicBezTo>
                    <a:pt x="13" y="13"/>
                    <a:pt x="1" y="37"/>
                    <a:pt x="13" y="60"/>
                  </a:cubicBezTo>
                  <a:cubicBezTo>
                    <a:pt x="13" y="37"/>
                    <a:pt x="13" y="25"/>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9"/>
            <p:cNvSpPr/>
            <p:nvPr/>
          </p:nvSpPr>
          <p:spPr>
            <a:xfrm>
              <a:off x="6153300" y="2472025"/>
              <a:ext cx="150" cy="750"/>
            </a:xfrm>
            <a:custGeom>
              <a:rect b="b" l="l" r="r" t="t"/>
              <a:pathLst>
                <a:path extrusionOk="0" h="30" w="6">
                  <a:moveTo>
                    <a:pt x="1" y="0"/>
                  </a:moveTo>
                  <a:cubicBezTo>
                    <a:pt x="0" y="0"/>
                    <a:pt x="2" y="8"/>
                    <a:pt x="6" y="30"/>
                  </a:cubicBezTo>
                  <a:cubicBezTo>
                    <a:pt x="6" y="2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9"/>
            <p:cNvSpPr/>
            <p:nvPr/>
          </p:nvSpPr>
          <p:spPr>
            <a:xfrm>
              <a:off x="6151250" y="2471575"/>
              <a:ext cx="325" cy="675"/>
            </a:xfrm>
            <a:custGeom>
              <a:rect b="b" l="l" r="r" t="t"/>
              <a:pathLst>
                <a:path extrusionOk="0" h="27" w="13">
                  <a:moveTo>
                    <a:pt x="5" y="0"/>
                  </a:moveTo>
                  <a:cubicBezTo>
                    <a:pt x="1" y="20"/>
                    <a:pt x="1" y="27"/>
                    <a:pt x="2" y="27"/>
                  </a:cubicBezTo>
                  <a:cubicBezTo>
                    <a:pt x="5" y="27"/>
                    <a:pt x="13"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9"/>
            <p:cNvSpPr/>
            <p:nvPr/>
          </p:nvSpPr>
          <p:spPr>
            <a:xfrm>
              <a:off x="6151650" y="2471850"/>
              <a:ext cx="325" cy="375"/>
            </a:xfrm>
            <a:custGeom>
              <a:rect b="b" l="l" r="r" t="t"/>
              <a:pathLst>
                <a:path extrusionOk="0" h="15" w="13">
                  <a:moveTo>
                    <a:pt x="12" y="1"/>
                  </a:moveTo>
                  <a:lnTo>
                    <a:pt x="12" y="1"/>
                  </a:lnTo>
                  <a:cubicBezTo>
                    <a:pt x="2" y="11"/>
                    <a:pt x="1" y="15"/>
                    <a:pt x="2" y="15"/>
                  </a:cubicBezTo>
                  <a:cubicBezTo>
                    <a:pt x="4" y="15"/>
                    <a:pt x="12" y="8"/>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9"/>
            <p:cNvSpPr/>
            <p:nvPr/>
          </p:nvSpPr>
          <p:spPr>
            <a:xfrm>
              <a:off x="6150450" y="2471150"/>
              <a:ext cx="325" cy="450"/>
            </a:xfrm>
            <a:custGeom>
              <a:rect b="b" l="l" r="r" t="t"/>
              <a:pathLst>
                <a:path extrusionOk="0" h="18" w="13">
                  <a:moveTo>
                    <a:pt x="1" y="0"/>
                  </a:moveTo>
                  <a:cubicBezTo>
                    <a:pt x="1" y="0"/>
                    <a:pt x="1" y="2"/>
                    <a:pt x="1" y="5"/>
                  </a:cubicBezTo>
                  <a:cubicBezTo>
                    <a:pt x="1" y="5"/>
                    <a:pt x="1" y="17"/>
                    <a:pt x="13" y="17"/>
                  </a:cubicBezTo>
                  <a:cubicBezTo>
                    <a:pt x="4" y="9"/>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9"/>
            <p:cNvSpPr/>
            <p:nvPr/>
          </p:nvSpPr>
          <p:spPr>
            <a:xfrm>
              <a:off x="6151950" y="2471275"/>
              <a:ext cx="25" cy="325"/>
            </a:xfrm>
            <a:custGeom>
              <a:rect b="b" l="l" r="r" t="t"/>
              <a:pathLst>
                <a:path extrusionOk="0" h="13" w="1">
                  <a:moveTo>
                    <a:pt x="0" y="12"/>
                  </a:moveTo>
                  <a:lnTo>
                    <a:pt x="0" y="12"/>
                  </a:ln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9"/>
            <p:cNvSpPr/>
            <p:nvPr/>
          </p:nvSpPr>
          <p:spPr>
            <a:xfrm>
              <a:off x="6151800" y="2471575"/>
              <a:ext cx="175" cy="475"/>
            </a:xfrm>
            <a:custGeom>
              <a:rect b="b" l="l" r="r" t="t"/>
              <a:pathLst>
                <a:path extrusionOk="0" h="19" w="7">
                  <a:moveTo>
                    <a:pt x="6" y="0"/>
                  </a:moveTo>
                  <a:lnTo>
                    <a:pt x="6" y="0"/>
                  </a:lnTo>
                  <a:cubicBezTo>
                    <a:pt x="2" y="14"/>
                    <a:pt x="1" y="19"/>
                    <a:pt x="1" y="19"/>
                  </a:cubicBezTo>
                  <a:cubicBezTo>
                    <a:pt x="2" y="19"/>
                    <a:pt x="6" y="7"/>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9"/>
            <p:cNvSpPr/>
            <p:nvPr/>
          </p:nvSpPr>
          <p:spPr>
            <a:xfrm>
              <a:off x="6149275" y="2472575"/>
              <a:ext cx="1100" cy="4675"/>
            </a:xfrm>
            <a:custGeom>
              <a:rect b="b" l="l" r="r" t="t"/>
              <a:pathLst>
                <a:path extrusionOk="0" h="187" w="44">
                  <a:moveTo>
                    <a:pt x="23" y="1"/>
                  </a:moveTo>
                  <a:cubicBezTo>
                    <a:pt x="19" y="1"/>
                    <a:pt x="11" y="10"/>
                    <a:pt x="0" y="32"/>
                  </a:cubicBezTo>
                  <a:cubicBezTo>
                    <a:pt x="14" y="73"/>
                    <a:pt x="20" y="91"/>
                    <a:pt x="18" y="91"/>
                  </a:cubicBezTo>
                  <a:cubicBezTo>
                    <a:pt x="16" y="91"/>
                    <a:pt x="10" y="82"/>
                    <a:pt x="0" y="67"/>
                  </a:cubicBezTo>
                  <a:cubicBezTo>
                    <a:pt x="0" y="103"/>
                    <a:pt x="0" y="139"/>
                    <a:pt x="0" y="174"/>
                  </a:cubicBezTo>
                  <a:cubicBezTo>
                    <a:pt x="5" y="159"/>
                    <a:pt x="8" y="153"/>
                    <a:pt x="10" y="153"/>
                  </a:cubicBezTo>
                  <a:cubicBezTo>
                    <a:pt x="12" y="153"/>
                    <a:pt x="12" y="166"/>
                    <a:pt x="12" y="186"/>
                  </a:cubicBezTo>
                  <a:cubicBezTo>
                    <a:pt x="12" y="177"/>
                    <a:pt x="44"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9"/>
            <p:cNvSpPr/>
            <p:nvPr/>
          </p:nvSpPr>
          <p:spPr>
            <a:xfrm>
              <a:off x="6149575" y="2471600"/>
              <a:ext cx="675" cy="575"/>
            </a:xfrm>
            <a:custGeom>
              <a:rect b="b" l="l" r="r" t="t"/>
              <a:pathLst>
                <a:path extrusionOk="0" h="23" w="27">
                  <a:moveTo>
                    <a:pt x="16" y="0"/>
                  </a:moveTo>
                  <a:cubicBezTo>
                    <a:pt x="10" y="0"/>
                    <a:pt x="0" y="7"/>
                    <a:pt x="0" y="23"/>
                  </a:cubicBezTo>
                  <a:cubicBezTo>
                    <a:pt x="26" y="10"/>
                    <a:pt x="24"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9"/>
            <p:cNvSpPr/>
            <p:nvPr/>
          </p:nvSpPr>
          <p:spPr>
            <a:xfrm>
              <a:off x="6149875" y="2470975"/>
              <a:ext cx="1500" cy="3000"/>
            </a:xfrm>
            <a:custGeom>
              <a:rect b="b" l="l" r="r" t="t"/>
              <a:pathLst>
                <a:path extrusionOk="0" h="120" w="60">
                  <a:moveTo>
                    <a:pt x="36" y="24"/>
                  </a:moveTo>
                  <a:cubicBezTo>
                    <a:pt x="36" y="72"/>
                    <a:pt x="0" y="0"/>
                    <a:pt x="36" y="119"/>
                  </a:cubicBezTo>
                  <a:cubicBezTo>
                    <a:pt x="60" y="119"/>
                    <a:pt x="36" y="24"/>
                    <a:pt x="36"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9"/>
            <p:cNvSpPr/>
            <p:nvPr/>
          </p:nvSpPr>
          <p:spPr>
            <a:xfrm>
              <a:off x="6153050" y="2473050"/>
              <a:ext cx="1300" cy="2250"/>
            </a:xfrm>
            <a:custGeom>
              <a:rect b="b" l="l" r="r" t="t"/>
              <a:pathLst>
                <a:path extrusionOk="0" h="90" w="52">
                  <a:moveTo>
                    <a:pt x="1" y="1"/>
                  </a:moveTo>
                  <a:lnTo>
                    <a:pt x="1" y="1"/>
                  </a:lnTo>
                  <a:cubicBezTo>
                    <a:pt x="1" y="1"/>
                    <a:pt x="7" y="21"/>
                    <a:pt x="28" y="84"/>
                  </a:cubicBezTo>
                  <a:cubicBezTo>
                    <a:pt x="28" y="84"/>
                    <a:pt x="40" y="90"/>
                    <a:pt x="46" y="90"/>
                  </a:cubicBezTo>
                  <a:cubicBezTo>
                    <a:pt x="52" y="90"/>
                    <a:pt x="52" y="84"/>
                    <a:pt x="28" y="60"/>
                  </a:cubicBezTo>
                  <a:cubicBezTo>
                    <a:pt x="28" y="61"/>
                    <a:pt x="28" y="61"/>
                    <a:pt x="28" y="61"/>
                  </a:cubicBezTo>
                  <a:cubicBezTo>
                    <a:pt x="25" y="61"/>
                    <a:pt x="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9"/>
            <p:cNvSpPr/>
            <p:nvPr/>
          </p:nvSpPr>
          <p:spPr>
            <a:xfrm>
              <a:off x="6152075" y="2473950"/>
              <a:ext cx="200" cy="800"/>
            </a:xfrm>
            <a:custGeom>
              <a:rect b="b" l="l" r="r" t="t"/>
              <a:pathLst>
                <a:path extrusionOk="0" h="32" w="8">
                  <a:moveTo>
                    <a:pt x="7" y="0"/>
                  </a:moveTo>
                  <a:lnTo>
                    <a:pt x="7" y="0"/>
                  </a:lnTo>
                  <a:cubicBezTo>
                    <a:pt x="1" y="19"/>
                    <a:pt x="1" y="32"/>
                    <a:pt x="3" y="32"/>
                  </a:cubicBezTo>
                  <a:cubicBezTo>
                    <a:pt x="5" y="32"/>
                    <a:pt x="7" y="22"/>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9"/>
            <p:cNvSpPr/>
            <p:nvPr/>
          </p:nvSpPr>
          <p:spPr>
            <a:xfrm>
              <a:off x="6149275" y="2470975"/>
              <a:ext cx="25" cy="1500"/>
            </a:xfrm>
            <a:custGeom>
              <a:rect b="b" l="l" r="r" t="t"/>
              <a:pathLst>
                <a:path extrusionOk="0" h="60" w="1">
                  <a:moveTo>
                    <a:pt x="0" y="0"/>
                  </a:moveTo>
                  <a:cubicBezTo>
                    <a:pt x="0" y="48"/>
                    <a:pt x="0" y="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9"/>
            <p:cNvSpPr/>
            <p:nvPr/>
          </p:nvSpPr>
          <p:spPr>
            <a:xfrm>
              <a:off x="6148675" y="2471275"/>
              <a:ext cx="25" cy="325"/>
            </a:xfrm>
            <a:custGeom>
              <a:rect b="b" l="l" r="r" t="t"/>
              <a:pathLst>
                <a:path extrusionOk="0" h="13" w="1">
                  <a:moveTo>
                    <a:pt x="0" y="12"/>
                  </a:moveTo>
                  <a:cubicBezTo>
                    <a:pt x="0" y="12"/>
                    <a:pt x="0" y="0"/>
                    <a:pt x="0" y="0"/>
                  </a:cubicBezTo>
                  <a:cubicBezTo>
                    <a:pt x="0" y="12"/>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9"/>
            <p:cNvSpPr/>
            <p:nvPr/>
          </p:nvSpPr>
          <p:spPr>
            <a:xfrm>
              <a:off x="6148675" y="2471575"/>
              <a:ext cx="25" cy="300"/>
            </a:xfrm>
            <a:custGeom>
              <a:rect b="b" l="l" r="r" t="t"/>
              <a:pathLst>
                <a:path extrusionOk="0" h="12" w="1">
                  <a:moveTo>
                    <a:pt x="0" y="0"/>
                  </a:moveTo>
                  <a:cubicBezTo>
                    <a:pt x="0" y="12"/>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9"/>
            <p:cNvSpPr/>
            <p:nvPr/>
          </p:nvSpPr>
          <p:spPr>
            <a:xfrm>
              <a:off x="6133300" y="2472575"/>
              <a:ext cx="525" cy="1100"/>
            </a:xfrm>
            <a:custGeom>
              <a:rect b="b" l="l" r="r" t="t"/>
              <a:pathLst>
                <a:path extrusionOk="0" h="44" w="21">
                  <a:moveTo>
                    <a:pt x="1" y="1"/>
                  </a:moveTo>
                  <a:lnTo>
                    <a:pt x="1" y="1"/>
                  </a:lnTo>
                  <a:cubicBezTo>
                    <a:pt x="1" y="1"/>
                    <a:pt x="13" y="29"/>
                    <a:pt x="20" y="43"/>
                  </a:cubicBezTo>
                  <a:cubicBezTo>
                    <a:pt x="6" y="1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9"/>
            <p:cNvSpPr/>
            <p:nvPr/>
          </p:nvSpPr>
          <p:spPr>
            <a:xfrm>
              <a:off x="6123825" y="2478625"/>
              <a:ext cx="275" cy="800"/>
            </a:xfrm>
            <a:custGeom>
              <a:rect b="b" l="l" r="r" t="t"/>
              <a:pathLst>
                <a:path extrusionOk="0" h="32" w="11">
                  <a:moveTo>
                    <a:pt x="9" y="1"/>
                  </a:moveTo>
                  <a:cubicBezTo>
                    <a:pt x="8" y="1"/>
                    <a:pt x="1" y="32"/>
                    <a:pt x="3" y="32"/>
                  </a:cubicBezTo>
                  <a:cubicBezTo>
                    <a:pt x="4" y="32"/>
                    <a:pt x="5" y="30"/>
                    <a:pt x="6" y="28"/>
                  </a:cubicBezTo>
                  <a:cubicBezTo>
                    <a:pt x="10" y="7"/>
                    <a:pt x="10"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9"/>
            <p:cNvSpPr/>
            <p:nvPr/>
          </p:nvSpPr>
          <p:spPr>
            <a:xfrm>
              <a:off x="6146300" y="2471650"/>
              <a:ext cx="325" cy="225"/>
            </a:xfrm>
            <a:custGeom>
              <a:rect b="b" l="l" r="r" t="t"/>
              <a:pathLst>
                <a:path extrusionOk="0" h="9" w="13">
                  <a:moveTo>
                    <a:pt x="11" y="0"/>
                  </a:moveTo>
                  <a:cubicBezTo>
                    <a:pt x="9" y="0"/>
                    <a:pt x="6" y="3"/>
                    <a:pt x="0" y="9"/>
                  </a:cubicBezTo>
                  <a:lnTo>
                    <a:pt x="12" y="9"/>
                  </a:lnTo>
                  <a:cubicBezTo>
                    <a:pt x="12" y="3"/>
                    <a:pt x="1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9"/>
            <p:cNvSpPr/>
            <p:nvPr/>
          </p:nvSpPr>
          <p:spPr>
            <a:xfrm>
              <a:off x="6100150" y="2483775"/>
              <a:ext cx="25" cy="325"/>
            </a:xfrm>
            <a:custGeom>
              <a:rect b="b" l="l" r="r" t="t"/>
              <a:pathLst>
                <a:path extrusionOk="0" h="13" w="1">
                  <a:moveTo>
                    <a:pt x="1" y="12"/>
                  </a:moveTo>
                  <a:lnTo>
                    <a:pt x="1" y="0"/>
                  </a:lnTo>
                  <a:cubicBezTo>
                    <a:pt x="1" y="12"/>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9"/>
            <p:cNvSpPr/>
            <p:nvPr/>
          </p:nvSpPr>
          <p:spPr>
            <a:xfrm>
              <a:off x="6130825" y="2479600"/>
              <a:ext cx="600" cy="3000"/>
            </a:xfrm>
            <a:custGeom>
              <a:rect b="b" l="l" r="r" t="t"/>
              <a:pathLst>
                <a:path extrusionOk="0" h="120" w="24">
                  <a:moveTo>
                    <a:pt x="0" y="1"/>
                  </a:moveTo>
                  <a:cubicBezTo>
                    <a:pt x="0" y="48"/>
                    <a:pt x="0" y="84"/>
                    <a:pt x="0" y="120"/>
                  </a:cubicBezTo>
                  <a:cubicBezTo>
                    <a:pt x="0" y="84"/>
                    <a:pt x="24" y="6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9"/>
            <p:cNvSpPr/>
            <p:nvPr/>
          </p:nvSpPr>
          <p:spPr>
            <a:xfrm>
              <a:off x="6097775" y="2485550"/>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p9"/>
            <p:cNvSpPr/>
            <p:nvPr/>
          </p:nvSpPr>
          <p:spPr>
            <a:xfrm>
              <a:off x="6144800" y="2472450"/>
              <a:ext cx="25" cy="325"/>
            </a:xfrm>
            <a:custGeom>
              <a:rect b="b" l="l" r="r" t="t"/>
              <a:pathLst>
                <a:path extrusionOk="0" h="13" w="1">
                  <a:moveTo>
                    <a:pt x="1" y="13"/>
                  </a:moveTo>
                  <a:cubicBezTo>
                    <a:pt x="1" y="1"/>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9"/>
            <p:cNvSpPr/>
            <p:nvPr/>
          </p:nvSpPr>
          <p:spPr>
            <a:xfrm>
              <a:off x="6082000" y="2471275"/>
              <a:ext cx="66400" cy="16100"/>
            </a:xfrm>
            <a:custGeom>
              <a:rect b="b" l="l" r="r" t="t"/>
              <a:pathLst>
                <a:path extrusionOk="0" h="644" w="2656">
                  <a:moveTo>
                    <a:pt x="1965" y="155"/>
                  </a:moveTo>
                  <a:lnTo>
                    <a:pt x="1965" y="155"/>
                  </a:lnTo>
                  <a:cubicBezTo>
                    <a:pt x="1962" y="155"/>
                    <a:pt x="1963" y="158"/>
                    <a:pt x="1965" y="163"/>
                  </a:cubicBezTo>
                  <a:lnTo>
                    <a:pt x="1965" y="163"/>
                  </a:lnTo>
                  <a:cubicBezTo>
                    <a:pt x="1965" y="160"/>
                    <a:pt x="1965" y="157"/>
                    <a:pt x="1965" y="155"/>
                  </a:cubicBezTo>
                  <a:close/>
                  <a:moveTo>
                    <a:pt x="715" y="262"/>
                  </a:moveTo>
                  <a:lnTo>
                    <a:pt x="715" y="262"/>
                  </a:lnTo>
                  <a:cubicBezTo>
                    <a:pt x="714" y="262"/>
                    <a:pt x="714" y="262"/>
                    <a:pt x="715" y="262"/>
                  </a:cubicBezTo>
                  <a:lnTo>
                    <a:pt x="715" y="262"/>
                  </a:lnTo>
                  <a:cubicBezTo>
                    <a:pt x="715" y="262"/>
                    <a:pt x="715" y="262"/>
                    <a:pt x="715" y="262"/>
                  </a:cubicBezTo>
                  <a:close/>
                  <a:moveTo>
                    <a:pt x="1704" y="372"/>
                  </a:moveTo>
                  <a:cubicBezTo>
                    <a:pt x="1706" y="372"/>
                    <a:pt x="1709" y="375"/>
                    <a:pt x="1715" y="381"/>
                  </a:cubicBezTo>
                  <a:cubicBezTo>
                    <a:pt x="1715" y="387"/>
                    <a:pt x="1712" y="390"/>
                    <a:pt x="1709" y="390"/>
                  </a:cubicBezTo>
                  <a:cubicBezTo>
                    <a:pt x="1706" y="390"/>
                    <a:pt x="1703" y="387"/>
                    <a:pt x="1703" y="381"/>
                  </a:cubicBezTo>
                  <a:cubicBezTo>
                    <a:pt x="1703" y="375"/>
                    <a:pt x="1703" y="372"/>
                    <a:pt x="1704" y="372"/>
                  </a:cubicBezTo>
                  <a:close/>
                  <a:moveTo>
                    <a:pt x="2219" y="404"/>
                  </a:moveTo>
                  <a:cubicBezTo>
                    <a:pt x="2214" y="409"/>
                    <a:pt x="2212" y="414"/>
                    <a:pt x="2215" y="417"/>
                  </a:cubicBezTo>
                  <a:cubicBezTo>
                    <a:pt x="2217" y="412"/>
                    <a:pt x="2218" y="408"/>
                    <a:pt x="2219" y="404"/>
                  </a:cubicBezTo>
                  <a:close/>
                  <a:moveTo>
                    <a:pt x="2256" y="402"/>
                  </a:moveTo>
                  <a:lnTo>
                    <a:pt x="2256" y="402"/>
                  </a:lnTo>
                  <a:cubicBezTo>
                    <a:pt x="2258" y="411"/>
                    <a:pt x="2260" y="420"/>
                    <a:pt x="2263" y="429"/>
                  </a:cubicBezTo>
                  <a:cubicBezTo>
                    <a:pt x="2263" y="416"/>
                    <a:pt x="2260" y="408"/>
                    <a:pt x="2256" y="402"/>
                  </a:cubicBezTo>
                  <a:close/>
                  <a:moveTo>
                    <a:pt x="2584" y="0"/>
                  </a:moveTo>
                  <a:cubicBezTo>
                    <a:pt x="2596" y="36"/>
                    <a:pt x="2572" y="84"/>
                    <a:pt x="2560" y="107"/>
                  </a:cubicBezTo>
                  <a:cubicBezTo>
                    <a:pt x="2560" y="89"/>
                    <a:pt x="2560" y="81"/>
                    <a:pt x="2559" y="81"/>
                  </a:cubicBezTo>
                  <a:cubicBezTo>
                    <a:pt x="2557" y="81"/>
                    <a:pt x="2554" y="89"/>
                    <a:pt x="2548" y="107"/>
                  </a:cubicBezTo>
                  <a:cubicBezTo>
                    <a:pt x="2543" y="52"/>
                    <a:pt x="2479" y="28"/>
                    <a:pt x="2409" y="28"/>
                  </a:cubicBezTo>
                  <a:cubicBezTo>
                    <a:pt x="2327" y="28"/>
                    <a:pt x="2236" y="61"/>
                    <a:pt x="2216" y="117"/>
                  </a:cubicBezTo>
                  <a:lnTo>
                    <a:pt x="2216" y="117"/>
                  </a:lnTo>
                  <a:cubicBezTo>
                    <a:pt x="2217" y="107"/>
                    <a:pt x="2186" y="107"/>
                    <a:pt x="2152" y="107"/>
                  </a:cubicBezTo>
                  <a:cubicBezTo>
                    <a:pt x="2117" y="107"/>
                    <a:pt x="2078" y="107"/>
                    <a:pt x="2072" y="95"/>
                  </a:cubicBezTo>
                  <a:lnTo>
                    <a:pt x="2072" y="95"/>
                  </a:lnTo>
                  <a:cubicBezTo>
                    <a:pt x="2079" y="113"/>
                    <a:pt x="2081" y="119"/>
                    <a:pt x="2080" y="119"/>
                  </a:cubicBezTo>
                  <a:cubicBezTo>
                    <a:pt x="2078" y="119"/>
                    <a:pt x="2060" y="84"/>
                    <a:pt x="2060" y="84"/>
                  </a:cubicBezTo>
                  <a:cubicBezTo>
                    <a:pt x="2048" y="107"/>
                    <a:pt x="2048" y="131"/>
                    <a:pt x="2048" y="155"/>
                  </a:cubicBezTo>
                  <a:cubicBezTo>
                    <a:pt x="2036" y="143"/>
                    <a:pt x="2036" y="131"/>
                    <a:pt x="2024" y="119"/>
                  </a:cubicBezTo>
                  <a:cubicBezTo>
                    <a:pt x="2001" y="143"/>
                    <a:pt x="2001" y="166"/>
                    <a:pt x="1989" y="201"/>
                  </a:cubicBezTo>
                  <a:lnTo>
                    <a:pt x="1989" y="201"/>
                  </a:lnTo>
                  <a:cubicBezTo>
                    <a:pt x="1984" y="194"/>
                    <a:pt x="1970" y="174"/>
                    <a:pt x="1965" y="163"/>
                  </a:cubicBezTo>
                  <a:lnTo>
                    <a:pt x="1965" y="163"/>
                  </a:lnTo>
                  <a:cubicBezTo>
                    <a:pt x="1965" y="176"/>
                    <a:pt x="1963" y="195"/>
                    <a:pt x="1953" y="214"/>
                  </a:cubicBezTo>
                  <a:cubicBezTo>
                    <a:pt x="1965" y="286"/>
                    <a:pt x="1977" y="357"/>
                    <a:pt x="1965" y="429"/>
                  </a:cubicBezTo>
                  <a:cubicBezTo>
                    <a:pt x="1970" y="433"/>
                    <a:pt x="1973" y="435"/>
                    <a:pt x="1976" y="435"/>
                  </a:cubicBezTo>
                  <a:cubicBezTo>
                    <a:pt x="1995" y="435"/>
                    <a:pt x="1977" y="346"/>
                    <a:pt x="1977" y="345"/>
                  </a:cubicBezTo>
                  <a:lnTo>
                    <a:pt x="1977" y="345"/>
                  </a:lnTo>
                  <a:cubicBezTo>
                    <a:pt x="1989" y="369"/>
                    <a:pt x="2001" y="393"/>
                    <a:pt x="2013" y="417"/>
                  </a:cubicBezTo>
                  <a:cubicBezTo>
                    <a:pt x="2001" y="393"/>
                    <a:pt x="2001" y="357"/>
                    <a:pt x="2013" y="322"/>
                  </a:cubicBezTo>
                  <a:cubicBezTo>
                    <a:pt x="2013" y="357"/>
                    <a:pt x="2024" y="393"/>
                    <a:pt x="2024" y="417"/>
                  </a:cubicBezTo>
                  <a:cubicBezTo>
                    <a:pt x="2024" y="393"/>
                    <a:pt x="2024" y="357"/>
                    <a:pt x="2036" y="334"/>
                  </a:cubicBezTo>
                  <a:cubicBezTo>
                    <a:pt x="2036" y="369"/>
                    <a:pt x="2048" y="393"/>
                    <a:pt x="2048" y="429"/>
                  </a:cubicBezTo>
                  <a:cubicBezTo>
                    <a:pt x="2048" y="429"/>
                    <a:pt x="2048" y="429"/>
                    <a:pt x="2048" y="429"/>
                  </a:cubicBezTo>
                  <a:cubicBezTo>
                    <a:pt x="2052" y="429"/>
                    <a:pt x="2096" y="286"/>
                    <a:pt x="2096" y="286"/>
                  </a:cubicBezTo>
                  <a:cubicBezTo>
                    <a:pt x="2096" y="322"/>
                    <a:pt x="2108" y="357"/>
                    <a:pt x="2120" y="393"/>
                  </a:cubicBezTo>
                  <a:cubicBezTo>
                    <a:pt x="2120" y="322"/>
                    <a:pt x="2120" y="238"/>
                    <a:pt x="2144" y="155"/>
                  </a:cubicBezTo>
                  <a:cubicBezTo>
                    <a:pt x="2144" y="173"/>
                    <a:pt x="2147" y="182"/>
                    <a:pt x="2149" y="182"/>
                  </a:cubicBezTo>
                  <a:cubicBezTo>
                    <a:pt x="2152" y="182"/>
                    <a:pt x="2155" y="173"/>
                    <a:pt x="2155" y="155"/>
                  </a:cubicBezTo>
                  <a:lnTo>
                    <a:pt x="2155" y="155"/>
                  </a:lnTo>
                  <a:cubicBezTo>
                    <a:pt x="2155" y="255"/>
                    <a:pt x="2135" y="341"/>
                    <a:pt x="2151" y="413"/>
                  </a:cubicBezTo>
                  <a:lnTo>
                    <a:pt x="2151" y="413"/>
                  </a:lnTo>
                  <a:cubicBezTo>
                    <a:pt x="2149" y="375"/>
                    <a:pt x="2162" y="339"/>
                    <a:pt x="2191" y="310"/>
                  </a:cubicBezTo>
                  <a:cubicBezTo>
                    <a:pt x="2191" y="345"/>
                    <a:pt x="2191" y="369"/>
                    <a:pt x="2191" y="405"/>
                  </a:cubicBezTo>
                  <a:cubicBezTo>
                    <a:pt x="2202" y="394"/>
                    <a:pt x="2210" y="388"/>
                    <a:pt x="2215" y="388"/>
                  </a:cubicBezTo>
                  <a:cubicBezTo>
                    <a:pt x="2219" y="388"/>
                    <a:pt x="2221" y="393"/>
                    <a:pt x="2219" y="404"/>
                  </a:cubicBezTo>
                  <a:lnTo>
                    <a:pt x="2219" y="404"/>
                  </a:lnTo>
                  <a:cubicBezTo>
                    <a:pt x="2224" y="399"/>
                    <a:pt x="2232" y="395"/>
                    <a:pt x="2240" y="395"/>
                  </a:cubicBezTo>
                  <a:cubicBezTo>
                    <a:pt x="2246" y="395"/>
                    <a:pt x="2252" y="397"/>
                    <a:pt x="2256" y="402"/>
                  </a:cubicBezTo>
                  <a:lnTo>
                    <a:pt x="2256" y="402"/>
                  </a:lnTo>
                  <a:cubicBezTo>
                    <a:pt x="2237" y="324"/>
                    <a:pt x="2228" y="230"/>
                    <a:pt x="2239" y="155"/>
                  </a:cubicBezTo>
                  <a:lnTo>
                    <a:pt x="2239" y="155"/>
                  </a:lnTo>
                  <a:cubicBezTo>
                    <a:pt x="2286" y="250"/>
                    <a:pt x="2251" y="262"/>
                    <a:pt x="2286" y="369"/>
                  </a:cubicBezTo>
                  <a:cubicBezTo>
                    <a:pt x="2286" y="345"/>
                    <a:pt x="2286" y="334"/>
                    <a:pt x="2288" y="334"/>
                  </a:cubicBezTo>
                  <a:cubicBezTo>
                    <a:pt x="2289" y="334"/>
                    <a:pt x="2292" y="345"/>
                    <a:pt x="2298" y="369"/>
                  </a:cubicBezTo>
                  <a:cubicBezTo>
                    <a:pt x="2298" y="345"/>
                    <a:pt x="2322" y="250"/>
                    <a:pt x="2346" y="214"/>
                  </a:cubicBezTo>
                  <a:cubicBezTo>
                    <a:pt x="2346" y="274"/>
                    <a:pt x="2417" y="298"/>
                    <a:pt x="2441" y="345"/>
                  </a:cubicBezTo>
                  <a:cubicBezTo>
                    <a:pt x="2429" y="286"/>
                    <a:pt x="2405" y="214"/>
                    <a:pt x="2453" y="143"/>
                  </a:cubicBezTo>
                  <a:cubicBezTo>
                    <a:pt x="2465" y="143"/>
                    <a:pt x="2465" y="155"/>
                    <a:pt x="2465" y="167"/>
                  </a:cubicBezTo>
                  <a:cubicBezTo>
                    <a:pt x="2477" y="143"/>
                    <a:pt x="2501" y="119"/>
                    <a:pt x="2525" y="107"/>
                  </a:cubicBezTo>
                  <a:cubicBezTo>
                    <a:pt x="2565" y="208"/>
                    <a:pt x="2571" y="236"/>
                    <a:pt x="2563" y="236"/>
                  </a:cubicBezTo>
                  <a:cubicBezTo>
                    <a:pt x="2553" y="236"/>
                    <a:pt x="2519" y="190"/>
                    <a:pt x="2504" y="190"/>
                  </a:cubicBezTo>
                  <a:cubicBezTo>
                    <a:pt x="2503" y="190"/>
                    <a:pt x="2502" y="190"/>
                    <a:pt x="2501" y="191"/>
                  </a:cubicBezTo>
                  <a:cubicBezTo>
                    <a:pt x="2525" y="203"/>
                    <a:pt x="2513" y="214"/>
                    <a:pt x="2489" y="214"/>
                  </a:cubicBezTo>
                  <a:cubicBezTo>
                    <a:pt x="2525" y="226"/>
                    <a:pt x="2548" y="238"/>
                    <a:pt x="2584" y="250"/>
                  </a:cubicBezTo>
                  <a:cubicBezTo>
                    <a:pt x="2584" y="239"/>
                    <a:pt x="2584" y="102"/>
                    <a:pt x="2610" y="102"/>
                  </a:cubicBezTo>
                  <a:cubicBezTo>
                    <a:pt x="2613" y="102"/>
                    <a:pt x="2616" y="104"/>
                    <a:pt x="2620" y="107"/>
                  </a:cubicBezTo>
                  <a:cubicBezTo>
                    <a:pt x="2609" y="118"/>
                    <a:pt x="2627" y="157"/>
                    <a:pt x="2631" y="157"/>
                  </a:cubicBezTo>
                  <a:cubicBezTo>
                    <a:pt x="2631" y="157"/>
                    <a:pt x="2632" y="156"/>
                    <a:pt x="2632" y="155"/>
                  </a:cubicBezTo>
                  <a:cubicBezTo>
                    <a:pt x="2608" y="143"/>
                    <a:pt x="2656" y="48"/>
                    <a:pt x="2644" y="12"/>
                  </a:cubicBezTo>
                  <a:lnTo>
                    <a:pt x="2644" y="12"/>
                  </a:lnTo>
                  <a:cubicBezTo>
                    <a:pt x="2632" y="24"/>
                    <a:pt x="2632" y="48"/>
                    <a:pt x="2632" y="72"/>
                  </a:cubicBezTo>
                  <a:cubicBezTo>
                    <a:pt x="2620" y="48"/>
                    <a:pt x="2608" y="24"/>
                    <a:pt x="2584" y="0"/>
                  </a:cubicBezTo>
                  <a:close/>
                  <a:moveTo>
                    <a:pt x="1764" y="451"/>
                  </a:moveTo>
                  <a:lnTo>
                    <a:pt x="1764" y="451"/>
                  </a:lnTo>
                  <a:cubicBezTo>
                    <a:pt x="1763" y="455"/>
                    <a:pt x="1763" y="459"/>
                    <a:pt x="1763" y="465"/>
                  </a:cubicBezTo>
                  <a:cubicBezTo>
                    <a:pt x="1763" y="459"/>
                    <a:pt x="1764" y="455"/>
                    <a:pt x="1764" y="451"/>
                  </a:cubicBezTo>
                  <a:close/>
                  <a:moveTo>
                    <a:pt x="2191" y="381"/>
                  </a:moveTo>
                  <a:lnTo>
                    <a:pt x="2191" y="381"/>
                  </a:lnTo>
                  <a:cubicBezTo>
                    <a:pt x="2180" y="403"/>
                    <a:pt x="2169" y="415"/>
                    <a:pt x="2158" y="436"/>
                  </a:cubicBezTo>
                  <a:lnTo>
                    <a:pt x="2158" y="436"/>
                  </a:lnTo>
                  <a:cubicBezTo>
                    <a:pt x="2155" y="428"/>
                    <a:pt x="2153" y="421"/>
                    <a:pt x="2151" y="413"/>
                  </a:cubicBezTo>
                  <a:lnTo>
                    <a:pt x="2151" y="413"/>
                  </a:lnTo>
                  <a:cubicBezTo>
                    <a:pt x="2152" y="422"/>
                    <a:pt x="2153" y="431"/>
                    <a:pt x="2155" y="441"/>
                  </a:cubicBezTo>
                  <a:cubicBezTo>
                    <a:pt x="2156" y="439"/>
                    <a:pt x="2157" y="437"/>
                    <a:pt x="2158" y="436"/>
                  </a:cubicBezTo>
                  <a:lnTo>
                    <a:pt x="2158" y="436"/>
                  </a:lnTo>
                  <a:cubicBezTo>
                    <a:pt x="2163" y="450"/>
                    <a:pt x="2170" y="463"/>
                    <a:pt x="2179" y="476"/>
                  </a:cubicBezTo>
                  <a:cubicBezTo>
                    <a:pt x="2179" y="453"/>
                    <a:pt x="2179" y="417"/>
                    <a:pt x="2191" y="381"/>
                  </a:cubicBezTo>
                  <a:close/>
                  <a:moveTo>
                    <a:pt x="1410" y="484"/>
                  </a:moveTo>
                  <a:cubicBezTo>
                    <a:pt x="1414" y="484"/>
                    <a:pt x="1417" y="494"/>
                    <a:pt x="1417" y="500"/>
                  </a:cubicBezTo>
                  <a:cubicBezTo>
                    <a:pt x="1417" y="500"/>
                    <a:pt x="1417" y="515"/>
                    <a:pt x="1411" y="515"/>
                  </a:cubicBezTo>
                  <a:cubicBezTo>
                    <a:pt x="1410" y="515"/>
                    <a:pt x="1408" y="515"/>
                    <a:pt x="1405" y="512"/>
                  </a:cubicBezTo>
                  <a:cubicBezTo>
                    <a:pt x="1405" y="491"/>
                    <a:pt x="1408" y="484"/>
                    <a:pt x="1410" y="484"/>
                  </a:cubicBezTo>
                  <a:close/>
                  <a:moveTo>
                    <a:pt x="629" y="567"/>
                  </a:moveTo>
                  <a:cubicBezTo>
                    <a:pt x="630" y="569"/>
                    <a:pt x="631" y="570"/>
                    <a:pt x="631" y="572"/>
                  </a:cubicBezTo>
                  <a:cubicBezTo>
                    <a:pt x="631" y="570"/>
                    <a:pt x="630" y="569"/>
                    <a:pt x="629" y="567"/>
                  </a:cubicBezTo>
                  <a:close/>
                  <a:moveTo>
                    <a:pt x="1691" y="107"/>
                  </a:moveTo>
                  <a:cubicBezTo>
                    <a:pt x="1679" y="107"/>
                    <a:pt x="1655" y="238"/>
                    <a:pt x="1655" y="250"/>
                  </a:cubicBezTo>
                  <a:cubicBezTo>
                    <a:pt x="1646" y="216"/>
                    <a:pt x="1637" y="205"/>
                    <a:pt x="1627" y="205"/>
                  </a:cubicBezTo>
                  <a:cubicBezTo>
                    <a:pt x="1606" y="205"/>
                    <a:pt x="1581" y="253"/>
                    <a:pt x="1546" y="253"/>
                  </a:cubicBezTo>
                  <a:cubicBezTo>
                    <a:pt x="1533" y="253"/>
                    <a:pt x="1518" y="246"/>
                    <a:pt x="1501" y="226"/>
                  </a:cubicBezTo>
                  <a:lnTo>
                    <a:pt x="1501" y="226"/>
                  </a:lnTo>
                  <a:cubicBezTo>
                    <a:pt x="1513" y="250"/>
                    <a:pt x="1513" y="262"/>
                    <a:pt x="1501" y="286"/>
                  </a:cubicBezTo>
                  <a:cubicBezTo>
                    <a:pt x="1487" y="272"/>
                    <a:pt x="1479" y="265"/>
                    <a:pt x="1475" y="262"/>
                  </a:cubicBezTo>
                  <a:lnTo>
                    <a:pt x="1475" y="262"/>
                  </a:lnTo>
                  <a:cubicBezTo>
                    <a:pt x="1463" y="228"/>
                    <a:pt x="1408" y="186"/>
                    <a:pt x="1429" y="143"/>
                  </a:cubicBezTo>
                  <a:lnTo>
                    <a:pt x="1429" y="143"/>
                  </a:lnTo>
                  <a:cubicBezTo>
                    <a:pt x="1414" y="151"/>
                    <a:pt x="1409" y="163"/>
                    <a:pt x="1410" y="177"/>
                  </a:cubicBezTo>
                  <a:lnTo>
                    <a:pt x="1410" y="177"/>
                  </a:lnTo>
                  <a:cubicBezTo>
                    <a:pt x="1401" y="152"/>
                    <a:pt x="1394" y="143"/>
                    <a:pt x="1388" y="143"/>
                  </a:cubicBezTo>
                  <a:cubicBezTo>
                    <a:pt x="1373" y="143"/>
                    <a:pt x="1366" y="203"/>
                    <a:pt x="1358" y="226"/>
                  </a:cubicBezTo>
                  <a:cubicBezTo>
                    <a:pt x="1354" y="229"/>
                    <a:pt x="1350" y="230"/>
                    <a:pt x="1346" y="230"/>
                  </a:cubicBezTo>
                  <a:cubicBezTo>
                    <a:pt x="1327" y="230"/>
                    <a:pt x="1307" y="208"/>
                    <a:pt x="1293" y="208"/>
                  </a:cubicBezTo>
                  <a:cubicBezTo>
                    <a:pt x="1282" y="208"/>
                    <a:pt x="1274" y="222"/>
                    <a:pt x="1274" y="274"/>
                  </a:cubicBezTo>
                  <a:cubicBezTo>
                    <a:pt x="1262" y="238"/>
                    <a:pt x="1191" y="226"/>
                    <a:pt x="1167" y="226"/>
                  </a:cubicBezTo>
                  <a:cubicBezTo>
                    <a:pt x="1179" y="226"/>
                    <a:pt x="1096" y="262"/>
                    <a:pt x="1084" y="286"/>
                  </a:cubicBezTo>
                  <a:cubicBezTo>
                    <a:pt x="1062" y="264"/>
                    <a:pt x="1011" y="213"/>
                    <a:pt x="957" y="213"/>
                  </a:cubicBezTo>
                  <a:cubicBezTo>
                    <a:pt x="952" y="213"/>
                    <a:pt x="946" y="213"/>
                    <a:pt x="941" y="214"/>
                  </a:cubicBezTo>
                  <a:cubicBezTo>
                    <a:pt x="929" y="214"/>
                    <a:pt x="917" y="286"/>
                    <a:pt x="917" y="334"/>
                  </a:cubicBezTo>
                  <a:cubicBezTo>
                    <a:pt x="873" y="289"/>
                    <a:pt x="725" y="266"/>
                    <a:pt x="715" y="262"/>
                  </a:cubicBezTo>
                  <a:lnTo>
                    <a:pt x="715" y="262"/>
                  </a:lnTo>
                  <a:cubicBezTo>
                    <a:pt x="715" y="274"/>
                    <a:pt x="715" y="286"/>
                    <a:pt x="727" y="310"/>
                  </a:cubicBezTo>
                  <a:cubicBezTo>
                    <a:pt x="703" y="310"/>
                    <a:pt x="691" y="298"/>
                    <a:pt x="703" y="262"/>
                  </a:cubicBezTo>
                  <a:lnTo>
                    <a:pt x="703" y="262"/>
                  </a:lnTo>
                  <a:cubicBezTo>
                    <a:pt x="691" y="274"/>
                    <a:pt x="679" y="286"/>
                    <a:pt x="691" y="310"/>
                  </a:cubicBezTo>
                  <a:cubicBezTo>
                    <a:pt x="679" y="286"/>
                    <a:pt x="679" y="262"/>
                    <a:pt x="691" y="238"/>
                  </a:cubicBezTo>
                  <a:lnTo>
                    <a:pt x="691" y="238"/>
                  </a:lnTo>
                  <a:cubicBezTo>
                    <a:pt x="682" y="247"/>
                    <a:pt x="653" y="277"/>
                    <a:pt x="649" y="291"/>
                  </a:cubicBezTo>
                  <a:lnTo>
                    <a:pt x="649" y="291"/>
                  </a:lnTo>
                  <a:cubicBezTo>
                    <a:pt x="648" y="291"/>
                    <a:pt x="648" y="291"/>
                    <a:pt x="648" y="291"/>
                  </a:cubicBezTo>
                  <a:cubicBezTo>
                    <a:pt x="645" y="291"/>
                    <a:pt x="644" y="287"/>
                    <a:pt x="643" y="282"/>
                  </a:cubicBezTo>
                  <a:lnTo>
                    <a:pt x="643" y="282"/>
                  </a:lnTo>
                  <a:cubicBezTo>
                    <a:pt x="644" y="267"/>
                    <a:pt x="649" y="257"/>
                    <a:pt x="639" y="257"/>
                  </a:cubicBezTo>
                  <a:cubicBezTo>
                    <a:pt x="635" y="257"/>
                    <a:pt x="629" y="259"/>
                    <a:pt x="620" y="262"/>
                  </a:cubicBezTo>
                  <a:cubicBezTo>
                    <a:pt x="620" y="270"/>
                    <a:pt x="620" y="306"/>
                    <a:pt x="623" y="328"/>
                  </a:cubicBezTo>
                  <a:lnTo>
                    <a:pt x="623" y="328"/>
                  </a:lnTo>
                  <a:cubicBezTo>
                    <a:pt x="610" y="303"/>
                    <a:pt x="593" y="294"/>
                    <a:pt x="576" y="294"/>
                  </a:cubicBezTo>
                  <a:cubicBezTo>
                    <a:pt x="533" y="294"/>
                    <a:pt x="489" y="357"/>
                    <a:pt x="489" y="381"/>
                  </a:cubicBezTo>
                  <a:cubicBezTo>
                    <a:pt x="477" y="345"/>
                    <a:pt x="465" y="310"/>
                    <a:pt x="441" y="286"/>
                  </a:cubicBezTo>
                  <a:cubicBezTo>
                    <a:pt x="429" y="310"/>
                    <a:pt x="417" y="334"/>
                    <a:pt x="417" y="357"/>
                  </a:cubicBezTo>
                  <a:cubicBezTo>
                    <a:pt x="395" y="342"/>
                    <a:pt x="372" y="299"/>
                    <a:pt x="349" y="299"/>
                  </a:cubicBezTo>
                  <a:cubicBezTo>
                    <a:pt x="336" y="299"/>
                    <a:pt x="323" y="314"/>
                    <a:pt x="310" y="357"/>
                  </a:cubicBezTo>
                  <a:cubicBezTo>
                    <a:pt x="298" y="334"/>
                    <a:pt x="298" y="310"/>
                    <a:pt x="286" y="298"/>
                  </a:cubicBezTo>
                  <a:cubicBezTo>
                    <a:pt x="263" y="321"/>
                    <a:pt x="211" y="368"/>
                    <a:pt x="155" y="368"/>
                  </a:cubicBezTo>
                  <a:cubicBezTo>
                    <a:pt x="123" y="368"/>
                    <a:pt x="90" y="353"/>
                    <a:pt x="60" y="310"/>
                  </a:cubicBezTo>
                  <a:cubicBezTo>
                    <a:pt x="48" y="334"/>
                    <a:pt x="48" y="357"/>
                    <a:pt x="60" y="393"/>
                  </a:cubicBezTo>
                  <a:cubicBezTo>
                    <a:pt x="48" y="369"/>
                    <a:pt x="36" y="357"/>
                    <a:pt x="24" y="345"/>
                  </a:cubicBezTo>
                  <a:cubicBezTo>
                    <a:pt x="12" y="357"/>
                    <a:pt x="0" y="381"/>
                    <a:pt x="0" y="393"/>
                  </a:cubicBezTo>
                  <a:cubicBezTo>
                    <a:pt x="36" y="607"/>
                    <a:pt x="60" y="560"/>
                    <a:pt x="215" y="619"/>
                  </a:cubicBezTo>
                  <a:cubicBezTo>
                    <a:pt x="208" y="600"/>
                    <a:pt x="209" y="591"/>
                    <a:pt x="213" y="591"/>
                  </a:cubicBezTo>
                  <a:lnTo>
                    <a:pt x="213" y="591"/>
                  </a:lnTo>
                  <a:cubicBezTo>
                    <a:pt x="216" y="591"/>
                    <a:pt x="221" y="597"/>
                    <a:pt x="227" y="607"/>
                  </a:cubicBezTo>
                  <a:cubicBezTo>
                    <a:pt x="227" y="595"/>
                    <a:pt x="215" y="572"/>
                    <a:pt x="203" y="548"/>
                  </a:cubicBezTo>
                  <a:lnTo>
                    <a:pt x="203" y="548"/>
                  </a:lnTo>
                  <a:cubicBezTo>
                    <a:pt x="239" y="572"/>
                    <a:pt x="262" y="595"/>
                    <a:pt x="286" y="631"/>
                  </a:cubicBezTo>
                  <a:cubicBezTo>
                    <a:pt x="286" y="607"/>
                    <a:pt x="286" y="595"/>
                    <a:pt x="286" y="584"/>
                  </a:cubicBezTo>
                  <a:cubicBezTo>
                    <a:pt x="292" y="601"/>
                    <a:pt x="295" y="610"/>
                    <a:pt x="297" y="610"/>
                  </a:cubicBezTo>
                  <a:cubicBezTo>
                    <a:pt x="298" y="610"/>
                    <a:pt x="298" y="601"/>
                    <a:pt x="298" y="584"/>
                  </a:cubicBezTo>
                  <a:cubicBezTo>
                    <a:pt x="322" y="607"/>
                    <a:pt x="322" y="619"/>
                    <a:pt x="310" y="631"/>
                  </a:cubicBezTo>
                  <a:cubicBezTo>
                    <a:pt x="310" y="632"/>
                    <a:pt x="310" y="632"/>
                    <a:pt x="311" y="632"/>
                  </a:cubicBezTo>
                  <a:cubicBezTo>
                    <a:pt x="323" y="632"/>
                    <a:pt x="448" y="552"/>
                    <a:pt x="502" y="552"/>
                  </a:cubicBezTo>
                  <a:cubicBezTo>
                    <a:pt x="523" y="552"/>
                    <a:pt x="534" y="564"/>
                    <a:pt x="524" y="595"/>
                  </a:cubicBezTo>
                  <a:cubicBezTo>
                    <a:pt x="536" y="560"/>
                    <a:pt x="548" y="536"/>
                    <a:pt x="548" y="500"/>
                  </a:cubicBezTo>
                  <a:cubicBezTo>
                    <a:pt x="548" y="518"/>
                    <a:pt x="548" y="529"/>
                    <a:pt x="553" y="529"/>
                  </a:cubicBezTo>
                  <a:cubicBezTo>
                    <a:pt x="554" y="529"/>
                    <a:pt x="557" y="527"/>
                    <a:pt x="560" y="524"/>
                  </a:cubicBezTo>
                  <a:lnTo>
                    <a:pt x="560" y="524"/>
                  </a:lnTo>
                  <a:cubicBezTo>
                    <a:pt x="554" y="554"/>
                    <a:pt x="569" y="557"/>
                    <a:pt x="587" y="557"/>
                  </a:cubicBezTo>
                  <a:cubicBezTo>
                    <a:pt x="591" y="557"/>
                    <a:pt x="596" y="557"/>
                    <a:pt x="600" y="557"/>
                  </a:cubicBezTo>
                  <a:cubicBezTo>
                    <a:pt x="612" y="557"/>
                    <a:pt x="624" y="558"/>
                    <a:pt x="629" y="567"/>
                  </a:cubicBezTo>
                  <a:lnTo>
                    <a:pt x="629" y="567"/>
                  </a:lnTo>
                  <a:cubicBezTo>
                    <a:pt x="618" y="540"/>
                    <a:pt x="600" y="463"/>
                    <a:pt x="626" y="463"/>
                  </a:cubicBezTo>
                  <a:cubicBezTo>
                    <a:pt x="627" y="463"/>
                    <a:pt x="629" y="464"/>
                    <a:pt x="631" y="465"/>
                  </a:cubicBezTo>
                  <a:cubicBezTo>
                    <a:pt x="608" y="465"/>
                    <a:pt x="703" y="560"/>
                    <a:pt x="679" y="560"/>
                  </a:cubicBezTo>
                  <a:lnTo>
                    <a:pt x="703" y="560"/>
                  </a:lnTo>
                  <a:cubicBezTo>
                    <a:pt x="703" y="549"/>
                    <a:pt x="713" y="463"/>
                    <a:pt x="735" y="463"/>
                  </a:cubicBezTo>
                  <a:cubicBezTo>
                    <a:pt x="736" y="463"/>
                    <a:pt x="737" y="464"/>
                    <a:pt x="739" y="465"/>
                  </a:cubicBezTo>
                  <a:cubicBezTo>
                    <a:pt x="739" y="524"/>
                    <a:pt x="727" y="512"/>
                    <a:pt x="715" y="572"/>
                  </a:cubicBezTo>
                  <a:cubicBezTo>
                    <a:pt x="720" y="567"/>
                    <a:pt x="723" y="564"/>
                    <a:pt x="724" y="564"/>
                  </a:cubicBezTo>
                  <a:cubicBezTo>
                    <a:pt x="727" y="564"/>
                    <a:pt x="727" y="570"/>
                    <a:pt x="727" y="584"/>
                  </a:cubicBezTo>
                  <a:cubicBezTo>
                    <a:pt x="730" y="557"/>
                    <a:pt x="734" y="550"/>
                    <a:pt x="738" y="550"/>
                  </a:cubicBezTo>
                  <a:cubicBezTo>
                    <a:pt x="743" y="550"/>
                    <a:pt x="748" y="562"/>
                    <a:pt x="752" y="562"/>
                  </a:cubicBezTo>
                  <a:cubicBezTo>
                    <a:pt x="756" y="562"/>
                    <a:pt x="759" y="556"/>
                    <a:pt x="762" y="536"/>
                  </a:cubicBezTo>
                  <a:cubicBezTo>
                    <a:pt x="762" y="557"/>
                    <a:pt x="762" y="569"/>
                    <a:pt x="767" y="569"/>
                  </a:cubicBezTo>
                  <a:cubicBezTo>
                    <a:pt x="769" y="569"/>
                    <a:pt x="773" y="566"/>
                    <a:pt x="778" y="559"/>
                  </a:cubicBezTo>
                  <a:lnTo>
                    <a:pt x="778" y="559"/>
                  </a:lnTo>
                  <a:cubicBezTo>
                    <a:pt x="774" y="568"/>
                    <a:pt x="774" y="579"/>
                    <a:pt x="774" y="595"/>
                  </a:cubicBezTo>
                  <a:cubicBezTo>
                    <a:pt x="778" y="592"/>
                    <a:pt x="784" y="590"/>
                    <a:pt x="789" y="590"/>
                  </a:cubicBezTo>
                  <a:cubicBezTo>
                    <a:pt x="801" y="590"/>
                    <a:pt x="814" y="595"/>
                    <a:pt x="822" y="595"/>
                  </a:cubicBezTo>
                  <a:cubicBezTo>
                    <a:pt x="798" y="584"/>
                    <a:pt x="786" y="560"/>
                    <a:pt x="798" y="536"/>
                  </a:cubicBezTo>
                  <a:cubicBezTo>
                    <a:pt x="800" y="531"/>
                    <a:pt x="801" y="529"/>
                    <a:pt x="803" y="529"/>
                  </a:cubicBezTo>
                  <a:cubicBezTo>
                    <a:pt x="816" y="529"/>
                    <a:pt x="835" y="608"/>
                    <a:pt x="854" y="608"/>
                  </a:cubicBezTo>
                  <a:cubicBezTo>
                    <a:pt x="855" y="608"/>
                    <a:pt x="857" y="608"/>
                    <a:pt x="858" y="607"/>
                  </a:cubicBezTo>
                  <a:cubicBezTo>
                    <a:pt x="846" y="584"/>
                    <a:pt x="840" y="572"/>
                    <a:pt x="841" y="572"/>
                  </a:cubicBezTo>
                  <a:lnTo>
                    <a:pt x="841" y="572"/>
                  </a:lnTo>
                  <a:cubicBezTo>
                    <a:pt x="843" y="572"/>
                    <a:pt x="852" y="584"/>
                    <a:pt x="870" y="607"/>
                  </a:cubicBezTo>
                  <a:cubicBezTo>
                    <a:pt x="870" y="607"/>
                    <a:pt x="881" y="524"/>
                    <a:pt x="893" y="512"/>
                  </a:cubicBezTo>
                  <a:cubicBezTo>
                    <a:pt x="906" y="538"/>
                    <a:pt x="912" y="547"/>
                    <a:pt x="914" y="547"/>
                  </a:cubicBezTo>
                  <a:cubicBezTo>
                    <a:pt x="920" y="547"/>
                    <a:pt x="904" y="497"/>
                    <a:pt x="913" y="497"/>
                  </a:cubicBezTo>
                  <a:lnTo>
                    <a:pt x="913" y="497"/>
                  </a:lnTo>
                  <a:cubicBezTo>
                    <a:pt x="914" y="497"/>
                    <a:pt x="915" y="498"/>
                    <a:pt x="917" y="500"/>
                  </a:cubicBezTo>
                  <a:cubicBezTo>
                    <a:pt x="929" y="512"/>
                    <a:pt x="929" y="560"/>
                    <a:pt x="929" y="572"/>
                  </a:cubicBezTo>
                  <a:cubicBezTo>
                    <a:pt x="965" y="572"/>
                    <a:pt x="977" y="548"/>
                    <a:pt x="965" y="500"/>
                  </a:cubicBezTo>
                  <a:lnTo>
                    <a:pt x="965" y="500"/>
                  </a:lnTo>
                  <a:cubicBezTo>
                    <a:pt x="976" y="511"/>
                    <a:pt x="977" y="585"/>
                    <a:pt x="986" y="585"/>
                  </a:cubicBezTo>
                  <a:cubicBezTo>
                    <a:pt x="987" y="585"/>
                    <a:pt x="988" y="584"/>
                    <a:pt x="989" y="584"/>
                  </a:cubicBezTo>
                  <a:cubicBezTo>
                    <a:pt x="1001" y="572"/>
                    <a:pt x="1001" y="536"/>
                    <a:pt x="1012" y="524"/>
                  </a:cubicBezTo>
                  <a:cubicBezTo>
                    <a:pt x="1024" y="536"/>
                    <a:pt x="1060" y="548"/>
                    <a:pt x="1024" y="595"/>
                  </a:cubicBezTo>
                  <a:lnTo>
                    <a:pt x="1108" y="595"/>
                  </a:lnTo>
                  <a:cubicBezTo>
                    <a:pt x="1132" y="595"/>
                    <a:pt x="1155" y="595"/>
                    <a:pt x="1179" y="607"/>
                  </a:cubicBezTo>
                  <a:cubicBezTo>
                    <a:pt x="1179" y="572"/>
                    <a:pt x="1179" y="548"/>
                    <a:pt x="1179" y="512"/>
                  </a:cubicBezTo>
                  <a:cubicBezTo>
                    <a:pt x="1203" y="536"/>
                    <a:pt x="1203" y="548"/>
                    <a:pt x="1203" y="572"/>
                  </a:cubicBezTo>
                  <a:cubicBezTo>
                    <a:pt x="1203" y="545"/>
                    <a:pt x="1210" y="531"/>
                    <a:pt x="1223" y="531"/>
                  </a:cubicBezTo>
                  <a:cubicBezTo>
                    <a:pt x="1228" y="531"/>
                    <a:pt x="1233" y="533"/>
                    <a:pt x="1239" y="536"/>
                  </a:cubicBezTo>
                  <a:cubicBezTo>
                    <a:pt x="1239" y="548"/>
                    <a:pt x="1227" y="607"/>
                    <a:pt x="1239" y="643"/>
                  </a:cubicBezTo>
                  <a:cubicBezTo>
                    <a:pt x="1227" y="560"/>
                    <a:pt x="1286" y="607"/>
                    <a:pt x="1274" y="524"/>
                  </a:cubicBezTo>
                  <a:lnTo>
                    <a:pt x="1274" y="524"/>
                  </a:lnTo>
                  <a:cubicBezTo>
                    <a:pt x="1286" y="536"/>
                    <a:pt x="1298" y="548"/>
                    <a:pt x="1286" y="548"/>
                  </a:cubicBezTo>
                  <a:cubicBezTo>
                    <a:pt x="1288" y="553"/>
                    <a:pt x="1289" y="555"/>
                    <a:pt x="1291" y="555"/>
                  </a:cubicBezTo>
                  <a:cubicBezTo>
                    <a:pt x="1298" y="555"/>
                    <a:pt x="1300" y="487"/>
                    <a:pt x="1308" y="487"/>
                  </a:cubicBezTo>
                  <a:cubicBezTo>
                    <a:pt x="1309" y="487"/>
                    <a:pt x="1309" y="488"/>
                    <a:pt x="1310" y="488"/>
                  </a:cubicBezTo>
                  <a:cubicBezTo>
                    <a:pt x="1327" y="500"/>
                    <a:pt x="1336" y="511"/>
                    <a:pt x="1343" y="511"/>
                  </a:cubicBezTo>
                  <a:cubicBezTo>
                    <a:pt x="1351" y="511"/>
                    <a:pt x="1357" y="497"/>
                    <a:pt x="1370" y="453"/>
                  </a:cubicBezTo>
                  <a:cubicBezTo>
                    <a:pt x="1370" y="470"/>
                    <a:pt x="1370" y="479"/>
                    <a:pt x="1371" y="479"/>
                  </a:cubicBezTo>
                  <a:cubicBezTo>
                    <a:pt x="1373" y="479"/>
                    <a:pt x="1376" y="470"/>
                    <a:pt x="1382" y="453"/>
                  </a:cubicBezTo>
                  <a:cubicBezTo>
                    <a:pt x="1417" y="548"/>
                    <a:pt x="1393" y="500"/>
                    <a:pt x="1453" y="607"/>
                  </a:cubicBezTo>
                  <a:cubicBezTo>
                    <a:pt x="1429" y="548"/>
                    <a:pt x="1429" y="536"/>
                    <a:pt x="1441" y="488"/>
                  </a:cubicBezTo>
                  <a:lnTo>
                    <a:pt x="1441" y="488"/>
                  </a:lnTo>
                  <a:cubicBezTo>
                    <a:pt x="1441" y="511"/>
                    <a:pt x="1446" y="548"/>
                    <a:pt x="1455" y="548"/>
                  </a:cubicBezTo>
                  <a:cubicBezTo>
                    <a:pt x="1461" y="548"/>
                    <a:pt x="1468" y="535"/>
                    <a:pt x="1477" y="500"/>
                  </a:cubicBezTo>
                  <a:cubicBezTo>
                    <a:pt x="1485" y="500"/>
                    <a:pt x="1519" y="506"/>
                    <a:pt x="1538" y="506"/>
                  </a:cubicBezTo>
                  <a:cubicBezTo>
                    <a:pt x="1547" y="506"/>
                    <a:pt x="1552" y="504"/>
                    <a:pt x="1548" y="500"/>
                  </a:cubicBezTo>
                  <a:cubicBezTo>
                    <a:pt x="1552" y="489"/>
                    <a:pt x="1555" y="480"/>
                    <a:pt x="1556" y="474"/>
                  </a:cubicBezTo>
                  <a:lnTo>
                    <a:pt x="1556" y="474"/>
                  </a:lnTo>
                  <a:cubicBezTo>
                    <a:pt x="1557" y="478"/>
                    <a:pt x="1558" y="483"/>
                    <a:pt x="1560" y="488"/>
                  </a:cubicBezTo>
                  <a:cubicBezTo>
                    <a:pt x="1560" y="473"/>
                    <a:pt x="1560" y="467"/>
                    <a:pt x="1559" y="467"/>
                  </a:cubicBezTo>
                  <a:cubicBezTo>
                    <a:pt x="1559" y="467"/>
                    <a:pt x="1558" y="469"/>
                    <a:pt x="1556" y="474"/>
                  </a:cubicBezTo>
                  <a:lnTo>
                    <a:pt x="1556" y="474"/>
                  </a:lnTo>
                  <a:cubicBezTo>
                    <a:pt x="1552" y="446"/>
                    <a:pt x="1564" y="427"/>
                    <a:pt x="1584" y="417"/>
                  </a:cubicBezTo>
                  <a:cubicBezTo>
                    <a:pt x="1596" y="441"/>
                    <a:pt x="1602" y="446"/>
                    <a:pt x="1606" y="446"/>
                  </a:cubicBezTo>
                  <a:cubicBezTo>
                    <a:pt x="1610" y="446"/>
                    <a:pt x="1611" y="443"/>
                    <a:pt x="1612" y="443"/>
                  </a:cubicBezTo>
                  <a:cubicBezTo>
                    <a:pt x="1614" y="443"/>
                    <a:pt x="1615" y="450"/>
                    <a:pt x="1620" y="488"/>
                  </a:cubicBezTo>
                  <a:cubicBezTo>
                    <a:pt x="1642" y="435"/>
                    <a:pt x="1641" y="426"/>
                    <a:pt x="1646" y="426"/>
                  </a:cubicBezTo>
                  <a:cubicBezTo>
                    <a:pt x="1649" y="426"/>
                    <a:pt x="1654" y="429"/>
                    <a:pt x="1667" y="429"/>
                  </a:cubicBezTo>
                  <a:cubicBezTo>
                    <a:pt x="1643" y="381"/>
                    <a:pt x="1679" y="298"/>
                    <a:pt x="1679" y="250"/>
                  </a:cubicBezTo>
                  <a:cubicBezTo>
                    <a:pt x="1691" y="274"/>
                    <a:pt x="1691" y="334"/>
                    <a:pt x="1691" y="357"/>
                  </a:cubicBezTo>
                  <a:cubicBezTo>
                    <a:pt x="1682" y="336"/>
                    <a:pt x="1677" y="325"/>
                    <a:pt x="1674" y="325"/>
                  </a:cubicBezTo>
                  <a:lnTo>
                    <a:pt x="1674" y="325"/>
                  </a:lnTo>
                  <a:cubicBezTo>
                    <a:pt x="1669" y="325"/>
                    <a:pt x="1672" y="357"/>
                    <a:pt x="1679" y="417"/>
                  </a:cubicBezTo>
                  <a:cubicBezTo>
                    <a:pt x="1679" y="410"/>
                    <a:pt x="1680" y="407"/>
                    <a:pt x="1682" y="407"/>
                  </a:cubicBezTo>
                  <a:cubicBezTo>
                    <a:pt x="1686" y="407"/>
                    <a:pt x="1694" y="427"/>
                    <a:pt x="1703" y="453"/>
                  </a:cubicBezTo>
                  <a:cubicBezTo>
                    <a:pt x="1708" y="444"/>
                    <a:pt x="1709" y="440"/>
                    <a:pt x="1710" y="440"/>
                  </a:cubicBezTo>
                  <a:cubicBezTo>
                    <a:pt x="1711" y="440"/>
                    <a:pt x="1712" y="450"/>
                    <a:pt x="1727" y="465"/>
                  </a:cubicBezTo>
                  <a:cubicBezTo>
                    <a:pt x="1739" y="405"/>
                    <a:pt x="1751" y="357"/>
                    <a:pt x="1786" y="310"/>
                  </a:cubicBezTo>
                  <a:lnTo>
                    <a:pt x="1786" y="310"/>
                  </a:lnTo>
                  <a:cubicBezTo>
                    <a:pt x="1764" y="457"/>
                    <a:pt x="1773" y="367"/>
                    <a:pt x="1764" y="451"/>
                  </a:cubicBezTo>
                  <a:lnTo>
                    <a:pt x="1764" y="451"/>
                  </a:lnTo>
                  <a:cubicBezTo>
                    <a:pt x="1768" y="436"/>
                    <a:pt x="1777" y="426"/>
                    <a:pt x="1786" y="417"/>
                  </a:cubicBezTo>
                  <a:cubicBezTo>
                    <a:pt x="1786" y="429"/>
                    <a:pt x="1786" y="441"/>
                    <a:pt x="1798" y="453"/>
                  </a:cubicBezTo>
                  <a:cubicBezTo>
                    <a:pt x="1786" y="417"/>
                    <a:pt x="1798" y="393"/>
                    <a:pt x="1822" y="381"/>
                  </a:cubicBezTo>
                  <a:cubicBezTo>
                    <a:pt x="1828" y="392"/>
                    <a:pt x="1852" y="404"/>
                    <a:pt x="1876" y="404"/>
                  </a:cubicBezTo>
                  <a:cubicBezTo>
                    <a:pt x="1903" y="404"/>
                    <a:pt x="1929" y="390"/>
                    <a:pt x="1929" y="345"/>
                  </a:cubicBezTo>
                  <a:cubicBezTo>
                    <a:pt x="1929" y="369"/>
                    <a:pt x="1929" y="405"/>
                    <a:pt x="1929" y="429"/>
                  </a:cubicBezTo>
                  <a:cubicBezTo>
                    <a:pt x="1941" y="357"/>
                    <a:pt x="1953" y="286"/>
                    <a:pt x="1953" y="214"/>
                  </a:cubicBezTo>
                  <a:cubicBezTo>
                    <a:pt x="1935" y="171"/>
                    <a:pt x="1932" y="147"/>
                    <a:pt x="1931" y="147"/>
                  </a:cubicBezTo>
                  <a:cubicBezTo>
                    <a:pt x="1929" y="147"/>
                    <a:pt x="1929" y="168"/>
                    <a:pt x="1917" y="214"/>
                  </a:cubicBezTo>
                  <a:cubicBezTo>
                    <a:pt x="1898" y="205"/>
                    <a:pt x="1802" y="172"/>
                    <a:pt x="1771" y="172"/>
                  </a:cubicBezTo>
                  <a:cubicBezTo>
                    <a:pt x="1764" y="172"/>
                    <a:pt x="1760" y="174"/>
                    <a:pt x="1763" y="179"/>
                  </a:cubicBezTo>
                  <a:cubicBezTo>
                    <a:pt x="1755" y="163"/>
                    <a:pt x="1732" y="138"/>
                    <a:pt x="1717" y="138"/>
                  </a:cubicBezTo>
                  <a:cubicBezTo>
                    <a:pt x="1709" y="138"/>
                    <a:pt x="1703" y="146"/>
                    <a:pt x="1703" y="167"/>
                  </a:cubicBezTo>
                  <a:cubicBezTo>
                    <a:pt x="1691" y="131"/>
                    <a:pt x="1691" y="131"/>
                    <a:pt x="1691" y="10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9"/>
            <p:cNvSpPr/>
            <p:nvPr/>
          </p:nvSpPr>
          <p:spPr>
            <a:xfrm>
              <a:off x="6098075" y="2478400"/>
              <a:ext cx="25" cy="25"/>
            </a:xfrm>
            <a:custGeom>
              <a:rect b="b" l="l" r="r" t="t"/>
              <a:pathLst>
                <a:path extrusionOk="0" h="1" w="1">
                  <a:moveTo>
                    <a:pt x="0" y="1"/>
                  </a:move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9"/>
            <p:cNvSpPr/>
            <p:nvPr/>
          </p:nvSpPr>
          <p:spPr>
            <a:xfrm>
              <a:off x="6147175" y="2471575"/>
              <a:ext cx="925" cy="25"/>
            </a:xfrm>
            <a:custGeom>
              <a:rect b="b" l="l" r="r" t="t"/>
              <a:pathLst>
                <a:path extrusionOk="0" h="1" w="37">
                  <a:moveTo>
                    <a:pt x="1" y="0"/>
                  </a:moveTo>
                  <a:cubicBezTo>
                    <a:pt x="37"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9"/>
            <p:cNvSpPr/>
            <p:nvPr/>
          </p:nvSpPr>
          <p:spPr>
            <a:xfrm>
              <a:off x="6150275" y="2475850"/>
              <a:ext cx="325" cy="500"/>
            </a:xfrm>
            <a:custGeom>
              <a:rect b="b" l="l" r="r" t="t"/>
              <a:pathLst>
                <a:path extrusionOk="0" h="20" w="13">
                  <a:moveTo>
                    <a:pt x="10" y="1"/>
                  </a:moveTo>
                  <a:cubicBezTo>
                    <a:pt x="7" y="1"/>
                    <a:pt x="1" y="12"/>
                    <a:pt x="8" y="20"/>
                  </a:cubicBezTo>
                  <a:cubicBezTo>
                    <a:pt x="13" y="6"/>
                    <a:pt x="12"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9"/>
            <p:cNvSpPr/>
            <p:nvPr/>
          </p:nvSpPr>
          <p:spPr>
            <a:xfrm>
              <a:off x="6148375" y="2473350"/>
              <a:ext cx="325" cy="1225"/>
            </a:xfrm>
            <a:custGeom>
              <a:rect b="b" l="l" r="r" t="t"/>
              <a:pathLst>
                <a:path extrusionOk="0" h="49" w="13">
                  <a:moveTo>
                    <a:pt x="12" y="48"/>
                  </a:moveTo>
                  <a:cubicBezTo>
                    <a:pt x="12" y="48"/>
                    <a:pt x="1" y="1"/>
                    <a:pt x="12"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9"/>
            <p:cNvSpPr/>
            <p:nvPr/>
          </p:nvSpPr>
          <p:spPr>
            <a:xfrm>
              <a:off x="6148300" y="2473875"/>
              <a:ext cx="400" cy="700"/>
            </a:xfrm>
            <a:custGeom>
              <a:rect b="b" l="l" r="r" t="t"/>
              <a:pathLst>
                <a:path extrusionOk="0" h="28" w="16">
                  <a:moveTo>
                    <a:pt x="2" y="0"/>
                  </a:moveTo>
                  <a:cubicBezTo>
                    <a:pt x="1" y="0"/>
                    <a:pt x="4" y="9"/>
                    <a:pt x="15" y="27"/>
                  </a:cubicBezTo>
                  <a:cubicBezTo>
                    <a:pt x="9" y="9"/>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9"/>
            <p:cNvSpPr/>
            <p:nvPr/>
          </p:nvSpPr>
          <p:spPr>
            <a:xfrm>
              <a:off x="6148675" y="2473950"/>
              <a:ext cx="25" cy="325"/>
            </a:xfrm>
            <a:custGeom>
              <a:rect b="b" l="l" r="r" t="t"/>
              <a:pathLst>
                <a:path extrusionOk="0" h="13" w="1">
                  <a:moveTo>
                    <a:pt x="0" y="12"/>
                  </a:moveTo>
                  <a:cubicBezTo>
                    <a:pt x="0" y="0"/>
                    <a:pt x="0" y="12"/>
                    <a:pt x="0" y="12"/>
                  </a:cubicBezTo>
                  <a:cubicBezTo>
                    <a:pt x="0" y="12"/>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9"/>
            <p:cNvSpPr/>
            <p:nvPr/>
          </p:nvSpPr>
          <p:spPr>
            <a:xfrm>
              <a:off x="6145600" y="2471625"/>
              <a:ext cx="425" cy="975"/>
            </a:xfrm>
            <a:custGeom>
              <a:rect b="b" l="l" r="r" t="t"/>
              <a:pathLst>
                <a:path extrusionOk="0" h="39" w="17">
                  <a:moveTo>
                    <a:pt x="14" y="1"/>
                  </a:moveTo>
                  <a:cubicBezTo>
                    <a:pt x="10" y="1"/>
                    <a:pt x="0" y="38"/>
                    <a:pt x="9" y="38"/>
                  </a:cubicBezTo>
                  <a:cubicBezTo>
                    <a:pt x="11" y="38"/>
                    <a:pt x="13" y="37"/>
                    <a:pt x="16" y="34"/>
                  </a:cubicBezTo>
                  <a:cubicBezTo>
                    <a:pt x="16" y="34"/>
                    <a:pt x="16" y="16"/>
                    <a:pt x="16" y="10"/>
                  </a:cubicBezTo>
                  <a:cubicBezTo>
                    <a:pt x="16" y="4"/>
                    <a:pt x="15"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9"/>
            <p:cNvSpPr/>
            <p:nvPr/>
          </p:nvSpPr>
          <p:spPr>
            <a:xfrm>
              <a:off x="6148300" y="2475550"/>
              <a:ext cx="400" cy="1100"/>
            </a:xfrm>
            <a:custGeom>
              <a:rect b="b" l="l" r="r" t="t"/>
              <a:pathLst>
                <a:path extrusionOk="0" h="44" w="16">
                  <a:moveTo>
                    <a:pt x="2" y="1"/>
                  </a:moveTo>
                  <a:cubicBezTo>
                    <a:pt x="1" y="1"/>
                    <a:pt x="8" y="29"/>
                    <a:pt x="15" y="43"/>
                  </a:cubicBezTo>
                  <a:cubicBezTo>
                    <a:pt x="6" y="12"/>
                    <a:pt x="2"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9"/>
            <p:cNvSpPr/>
            <p:nvPr/>
          </p:nvSpPr>
          <p:spPr>
            <a:xfrm>
              <a:off x="6146875" y="2476025"/>
              <a:ext cx="925" cy="25"/>
            </a:xfrm>
            <a:custGeom>
              <a:rect b="b" l="l" r="r" t="t"/>
              <a:pathLst>
                <a:path extrusionOk="0" h="1" w="37">
                  <a:moveTo>
                    <a:pt x="1" y="1"/>
                  </a:moveTo>
                  <a:cubicBezTo>
                    <a:pt x="37"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9"/>
            <p:cNvSpPr/>
            <p:nvPr/>
          </p:nvSpPr>
          <p:spPr>
            <a:xfrm>
              <a:off x="6147775" y="2476625"/>
              <a:ext cx="550" cy="150"/>
            </a:xfrm>
            <a:custGeom>
              <a:rect b="b" l="l" r="r" t="t"/>
              <a:pathLst>
                <a:path extrusionOk="0" h="6" w="22">
                  <a:moveTo>
                    <a:pt x="1" y="0"/>
                  </a:moveTo>
                  <a:lnTo>
                    <a:pt x="1" y="0"/>
                  </a:lnTo>
                  <a:cubicBezTo>
                    <a:pt x="13" y="4"/>
                    <a:pt x="18" y="6"/>
                    <a:pt x="19" y="6"/>
                  </a:cubicBezTo>
                  <a:cubicBezTo>
                    <a:pt x="22" y="6"/>
                    <a:pt x="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9"/>
            <p:cNvSpPr/>
            <p:nvPr/>
          </p:nvSpPr>
          <p:spPr>
            <a:xfrm>
              <a:off x="6143175" y="2476050"/>
              <a:ext cx="400" cy="925"/>
            </a:xfrm>
            <a:custGeom>
              <a:rect b="b" l="l" r="r" t="t"/>
              <a:pathLst>
                <a:path extrusionOk="0" h="37" w="16">
                  <a:moveTo>
                    <a:pt x="14" y="1"/>
                  </a:moveTo>
                  <a:lnTo>
                    <a:pt x="14" y="1"/>
                  </a:lnTo>
                  <a:cubicBezTo>
                    <a:pt x="12" y="1"/>
                    <a:pt x="0" y="36"/>
                    <a:pt x="4" y="36"/>
                  </a:cubicBezTo>
                  <a:cubicBezTo>
                    <a:pt x="5" y="36"/>
                    <a:pt x="5" y="36"/>
                    <a:pt x="6" y="35"/>
                  </a:cubicBezTo>
                  <a:cubicBezTo>
                    <a:pt x="13" y="10"/>
                    <a:pt x="15"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9"/>
            <p:cNvSpPr/>
            <p:nvPr/>
          </p:nvSpPr>
          <p:spPr>
            <a:xfrm>
              <a:off x="6144500" y="2477900"/>
              <a:ext cx="475" cy="750"/>
            </a:xfrm>
            <a:custGeom>
              <a:rect b="b" l="l" r="r" t="t"/>
              <a:pathLst>
                <a:path extrusionOk="0" h="30" w="19">
                  <a:moveTo>
                    <a:pt x="1" y="1"/>
                  </a:moveTo>
                  <a:cubicBezTo>
                    <a:pt x="1" y="1"/>
                    <a:pt x="4" y="6"/>
                    <a:pt x="13" y="21"/>
                  </a:cubicBezTo>
                  <a:cubicBezTo>
                    <a:pt x="17" y="27"/>
                    <a:pt x="18" y="29"/>
                    <a:pt x="18" y="29"/>
                  </a:cubicBezTo>
                  <a:cubicBezTo>
                    <a:pt x="19" y="29"/>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9"/>
            <p:cNvSpPr/>
            <p:nvPr/>
          </p:nvSpPr>
          <p:spPr>
            <a:xfrm>
              <a:off x="6143525" y="2479000"/>
              <a:ext cx="700" cy="700"/>
            </a:xfrm>
            <a:custGeom>
              <a:rect b="b" l="l" r="r" t="t"/>
              <a:pathLst>
                <a:path extrusionOk="0" h="28" w="28">
                  <a:moveTo>
                    <a:pt x="16" y="1"/>
                  </a:moveTo>
                  <a:cubicBezTo>
                    <a:pt x="16" y="10"/>
                    <a:pt x="0" y="28"/>
                    <a:pt x="7" y="28"/>
                  </a:cubicBezTo>
                  <a:cubicBezTo>
                    <a:pt x="9" y="28"/>
                    <a:pt x="11" y="27"/>
                    <a:pt x="16" y="25"/>
                  </a:cubicBezTo>
                  <a:cubicBezTo>
                    <a:pt x="16" y="13"/>
                    <a:pt x="28"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9"/>
            <p:cNvSpPr/>
            <p:nvPr/>
          </p:nvSpPr>
          <p:spPr>
            <a:xfrm>
              <a:off x="6138325" y="2476550"/>
              <a:ext cx="250" cy="1600"/>
            </a:xfrm>
            <a:custGeom>
              <a:rect b="b" l="l" r="r" t="t"/>
              <a:pathLst>
                <a:path extrusionOk="0" h="64" w="10">
                  <a:moveTo>
                    <a:pt x="1" y="0"/>
                  </a:moveTo>
                  <a:cubicBezTo>
                    <a:pt x="0" y="0"/>
                    <a:pt x="3" y="25"/>
                    <a:pt x="10" y="63"/>
                  </a:cubicBezTo>
                  <a:cubicBezTo>
                    <a:pt x="4" y="19"/>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9"/>
            <p:cNvSpPr/>
            <p:nvPr/>
          </p:nvSpPr>
          <p:spPr>
            <a:xfrm>
              <a:off x="6134100" y="2481575"/>
              <a:ext cx="450" cy="1450"/>
            </a:xfrm>
            <a:custGeom>
              <a:rect b="b" l="l" r="r" t="t"/>
              <a:pathLst>
                <a:path extrusionOk="0" h="58" w="18">
                  <a:moveTo>
                    <a:pt x="2" y="0"/>
                  </a:moveTo>
                  <a:lnTo>
                    <a:pt x="2" y="0"/>
                  </a:lnTo>
                  <a:cubicBezTo>
                    <a:pt x="0" y="0"/>
                    <a:pt x="2" y="13"/>
                    <a:pt x="12" y="53"/>
                  </a:cubicBezTo>
                  <a:cubicBezTo>
                    <a:pt x="15" y="56"/>
                    <a:pt x="17" y="57"/>
                    <a:pt x="17" y="57"/>
                  </a:cubicBezTo>
                  <a:cubicBezTo>
                    <a:pt x="18" y="57"/>
                    <a:pt x="12" y="49"/>
                    <a:pt x="12" y="41"/>
                  </a:cubicBezTo>
                  <a:cubicBezTo>
                    <a:pt x="12" y="27"/>
                    <a:pt x="4"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9"/>
            <p:cNvSpPr/>
            <p:nvPr/>
          </p:nvSpPr>
          <p:spPr>
            <a:xfrm>
              <a:off x="6081475" y="2478800"/>
              <a:ext cx="600" cy="300"/>
            </a:xfrm>
            <a:custGeom>
              <a:rect b="b" l="l" r="r" t="t"/>
              <a:pathLst>
                <a:path extrusionOk="0" h="12" w="24">
                  <a:moveTo>
                    <a:pt x="3" y="0"/>
                  </a:moveTo>
                  <a:cubicBezTo>
                    <a:pt x="1" y="0"/>
                    <a:pt x="19" y="11"/>
                    <a:pt x="23" y="11"/>
                  </a:cubicBezTo>
                  <a:cubicBezTo>
                    <a:pt x="23" y="11"/>
                    <a:pt x="23" y="11"/>
                    <a:pt x="21" y="9"/>
                  </a:cubicBezTo>
                  <a:cubicBezTo>
                    <a:pt x="9" y="3"/>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9"/>
            <p:cNvSpPr/>
            <p:nvPr/>
          </p:nvSpPr>
          <p:spPr>
            <a:xfrm>
              <a:off x="6081400" y="2479400"/>
              <a:ext cx="300" cy="825"/>
            </a:xfrm>
            <a:custGeom>
              <a:rect b="b" l="l" r="r" t="t"/>
              <a:pathLst>
                <a:path extrusionOk="0" h="33" w="12">
                  <a:moveTo>
                    <a:pt x="9" y="1"/>
                  </a:moveTo>
                  <a:lnTo>
                    <a:pt x="9" y="1"/>
                  </a:lnTo>
                  <a:cubicBezTo>
                    <a:pt x="7" y="1"/>
                    <a:pt x="5" y="9"/>
                    <a:pt x="1" y="32"/>
                  </a:cubicBezTo>
                  <a:cubicBezTo>
                    <a:pt x="9" y="32"/>
                    <a:pt x="11"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9"/>
            <p:cNvSpPr/>
            <p:nvPr/>
          </p:nvSpPr>
          <p:spPr>
            <a:xfrm>
              <a:off x="6118300" y="2485250"/>
              <a:ext cx="925" cy="1825"/>
            </a:xfrm>
            <a:custGeom>
              <a:rect b="b" l="l" r="r" t="t"/>
              <a:pathLst>
                <a:path extrusionOk="0" h="73" w="37">
                  <a:moveTo>
                    <a:pt x="1" y="1"/>
                  </a:moveTo>
                  <a:cubicBezTo>
                    <a:pt x="37" y="72"/>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9"/>
            <p:cNvSpPr/>
            <p:nvPr/>
          </p:nvSpPr>
          <p:spPr>
            <a:xfrm>
              <a:off x="6114750" y="2484075"/>
              <a:ext cx="25" cy="1500"/>
            </a:xfrm>
            <a:custGeom>
              <a:rect b="b" l="l" r="r" t="t"/>
              <a:pathLst>
                <a:path extrusionOk="0" h="60" w="1">
                  <a:moveTo>
                    <a:pt x="0" y="60"/>
                  </a:moveTo>
                  <a:cubicBezTo>
                    <a:pt x="0" y="0"/>
                    <a:pt x="0" y="24"/>
                    <a:pt x="0"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9"/>
            <p:cNvSpPr/>
            <p:nvPr/>
          </p:nvSpPr>
          <p:spPr>
            <a:xfrm>
              <a:off x="6111925" y="2486525"/>
              <a:ext cx="450" cy="550"/>
            </a:xfrm>
            <a:custGeom>
              <a:rect b="b" l="l" r="r" t="t"/>
              <a:pathLst>
                <a:path extrusionOk="0" h="22" w="18">
                  <a:moveTo>
                    <a:pt x="1" y="0"/>
                  </a:moveTo>
                  <a:cubicBezTo>
                    <a:pt x="1" y="0"/>
                    <a:pt x="2" y="5"/>
                    <a:pt x="6" y="21"/>
                  </a:cubicBezTo>
                  <a:lnTo>
                    <a:pt x="18" y="21"/>
                  </a:lnTo>
                  <a:cubicBezTo>
                    <a:pt x="10" y="21"/>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9"/>
            <p:cNvSpPr/>
            <p:nvPr/>
          </p:nvSpPr>
          <p:spPr>
            <a:xfrm>
              <a:off x="6185875" y="2386125"/>
              <a:ext cx="625" cy="925"/>
            </a:xfrm>
            <a:custGeom>
              <a:rect b="b" l="l" r="r" t="t"/>
              <a:pathLst>
                <a:path extrusionOk="0" h="37" w="25">
                  <a:moveTo>
                    <a:pt x="25" y="1"/>
                  </a:moveTo>
                  <a:lnTo>
                    <a:pt x="25" y="1"/>
                  </a:lnTo>
                  <a:cubicBezTo>
                    <a:pt x="13" y="13"/>
                    <a:pt x="1" y="37"/>
                    <a:pt x="1" y="37"/>
                  </a:cubicBezTo>
                  <a:cubicBezTo>
                    <a:pt x="13" y="37"/>
                    <a:pt x="25" y="13"/>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p9"/>
            <p:cNvSpPr/>
            <p:nvPr/>
          </p:nvSpPr>
          <p:spPr>
            <a:xfrm>
              <a:off x="6182300" y="2387325"/>
              <a:ext cx="1225" cy="1225"/>
            </a:xfrm>
            <a:custGeom>
              <a:rect b="b" l="l" r="r" t="t"/>
              <a:pathLst>
                <a:path extrusionOk="0" h="49" w="49">
                  <a:moveTo>
                    <a:pt x="48" y="1"/>
                  </a:moveTo>
                  <a:cubicBezTo>
                    <a:pt x="37" y="13"/>
                    <a:pt x="1" y="48"/>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p9"/>
            <p:cNvSpPr/>
            <p:nvPr/>
          </p:nvSpPr>
          <p:spPr>
            <a:xfrm>
              <a:off x="6182175" y="2386725"/>
              <a:ext cx="150" cy="650"/>
            </a:xfrm>
            <a:custGeom>
              <a:rect b="b" l="l" r="r" t="t"/>
              <a:pathLst>
                <a:path extrusionOk="0" h="26" w="6">
                  <a:moveTo>
                    <a:pt x="1" y="1"/>
                  </a:moveTo>
                  <a:cubicBezTo>
                    <a:pt x="0" y="1"/>
                    <a:pt x="5" y="26"/>
                    <a:pt x="6" y="26"/>
                  </a:cubicBezTo>
                  <a:cubicBezTo>
                    <a:pt x="6" y="26"/>
                    <a:pt x="6" y="26"/>
                    <a:pt x="6" y="25"/>
                  </a:cubicBezTo>
                  <a:cubicBezTo>
                    <a:pt x="2" y="7"/>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9"/>
            <p:cNvSpPr/>
            <p:nvPr/>
          </p:nvSpPr>
          <p:spPr>
            <a:xfrm>
              <a:off x="6182000" y="2386725"/>
              <a:ext cx="325" cy="625"/>
            </a:xfrm>
            <a:custGeom>
              <a:rect b="b" l="l" r="r" t="t"/>
              <a:pathLst>
                <a:path extrusionOk="0" h="25" w="13">
                  <a:moveTo>
                    <a:pt x="13" y="25"/>
                  </a:moveTo>
                  <a:cubicBezTo>
                    <a:pt x="1" y="1"/>
                    <a:pt x="13" y="25"/>
                    <a:pt x="13"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p9"/>
            <p:cNvSpPr/>
            <p:nvPr/>
          </p:nvSpPr>
          <p:spPr>
            <a:xfrm>
              <a:off x="6181325" y="2383750"/>
              <a:ext cx="400" cy="300"/>
            </a:xfrm>
            <a:custGeom>
              <a:rect b="b" l="l" r="r" t="t"/>
              <a:pathLst>
                <a:path extrusionOk="0" h="12" w="16">
                  <a:moveTo>
                    <a:pt x="16" y="1"/>
                  </a:moveTo>
                  <a:cubicBezTo>
                    <a:pt x="0" y="1"/>
                    <a:pt x="5" y="11"/>
                    <a:pt x="11" y="11"/>
                  </a:cubicBezTo>
                  <a:cubicBezTo>
                    <a:pt x="13" y="11"/>
                    <a:pt x="16" y="9"/>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p9"/>
            <p:cNvSpPr/>
            <p:nvPr/>
          </p:nvSpPr>
          <p:spPr>
            <a:xfrm>
              <a:off x="6181725" y="2383675"/>
              <a:ext cx="175" cy="200"/>
            </a:xfrm>
            <a:custGeom>
              <a:rect b="b" l="l" r="r" t="t"/>
              <a:pathLst>
                <a:path extrusionOk="0" h="8" w="7">
                  <a:moveTo>
                    <a:pt x="1" y="0"/>
                  </a:moveTo>
                  <a:cubicBezTo>
                    <a:pt x="1" y="0"/>
                    <a:pt x="0" y="1"/>
                    <a:pt x="0" y="4"/>
                  </a:cubicBezTo>
                  <a:cubicBezTo>
                    <a:pt x="3" y="6"/>
                    <a:pt x="4" y="7"/>
                    <a:pt x="5" y="7"/>
                  </a:cubicBezTo>
                  <a:cubicBezTo>
                    <a:pt x="7" y="7"/>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9"/>
            <p:cNvSpPr/>
            <p:nvPr/>
          </p:nvSpPr>
          <p:spPr>
            <a:xfrm>
              <a:off x="6180625" y="2382875"/>
              <a:ext cx="725" cy="550"/>
            </a:xfrm>
            <a:custGeom>
              <a:rect b="b" l="l" r="r" t="t"/>
              <a:pathLst>
                <a:path extrusionOk="0" h="22" w="29">
                  <a:moveTo>
                    <a:pt x="20" y="0"/>
                  </a:moveTo>
                  <a:lnTo>
                    <a:pt x="20" y="0"/>
                  </a:lnTo>
                  <a:cubicBezTo>
                    <a:pt x="4" y="16"/>
                    <a:pt x="0" y="21"/>
                    <a:pt x="2" y="21"/>
                  </a:cubicBezTo>
                  <a:cubicBezTo>
                    <a:pt x="4" y="21"/>
                    <a:pt x="28"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p9"/>
            <p:cNvSpPr/>
            <p:nvPr/>
          </p:nvSpPr>
          <p:spPr>
            <a:xfrm>
              <a:off x="6179925" y="2384225"/>
              <a:ext cx="325" cy="150"/>
            </a:xfrm>
            <a:custGeom>
              <a:rect b="b" l="l" r="r" t="t"/>
              <a:pathLst>
                <a:path extrusionOk="0" h="6" w="13">
                  <a:moveTo>
                    <a:pt x="9" y="0"/>
                  </a:moveTo>
                  <a:cubicBezTo>
                    <a:pt x="7" y="0"/>
                    <a:pt x="5" y="2"/>
                    <a:pt x="1" y="6"/>
                  </a:cubicBezTo>
                  <a:lnTo>
                    <a:pt x="12" y="6"/>
                  </a:lnTo>
                  <a:cubicBezTo>
                    <a:pt x="12" y="6"/>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p9"/>
            <p:cNvSpPr/>
            <p:nvPr/>
          </p:nvSpPr>
          <p:spPr>
            <a:xfrm>
              <a:off x="6179925" y="2384350"/>
              <a:ext cx="625" cy="625"/>
            </a:xfrm>
            <a:custGeom>
              <a:rect b="b" l="l" r="r" t="t"/>
              <a:pathLst>
                <a:path extrusionOk="0" h="25" w="25">
                  <a:moveTo>
                    <a:pt x="24" y="1"/>
                  </a:moveTo>
                  <a:cubicBezTo>
                    <a:pt x="1" y="24"/>
                    <a:pt x="12" y="12"/>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9"/>
            <p:cNvSpPr/>
            <p:nvPr/>
          </p:nvSpPr>
          <p:spPr>
            <a:xfrm>
              <a:off x="6180100" y="2384000"/>
              <a:ext cx="500" cy="725"/>
            </a:xfrm>
            <a:custGeom>
              <a:rect b="b" l="l" r="r" t="t"/>
              <a:pathLst>
                <a:path extrusionOk="0" h="29" w="20">
                  <a:moveTo>
                    <a:pt x="18" y="1"/>
                  </a:moveTo>
                  <a:cubicBezTo>
                    <a:pt x="14" y="1"/>
                    <a:pt x="1" y="28"/>
                    <a:pt x="5" y="28"/>
                  </a:cubicBezTo>
                  <a:cubicBezTo>
                    <a:pt x="6" y="28"/>
                    <a:pt x="10" y="25"/>
                    <a:pt x="17" y="15"/>
                  </a:cubicBezTo>
                  <a:cubicBezTo>
                    <a:pt x="20" y="4"/>
                    <a:pt x="20"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p9"/>
            <p:cNvSpPr/>
            <p:nvPr/>
          </p:nvSpPr>
          <p:spPr>
            <a:xfrm>
              <a:off x="6180525" y="2384350"/>
              <a:ext cx="925" cy="925"/>
            </a:xfrm>
            <a:custGeom>
              <a:rect b="b" l="l" r="r" t="t"/>
              <a:pathLst>
                <a:path extrusionOk="0" h="37" w="37">
                  <a:moveTo>
                    <a:pt x="12" y="1"/>
                  </a:moveTo>
                  <a:cubicBezTo>
                    <a:pt x="12" y="12"/>
                    <a:pt x="12" y="24"/>
                    <a:pt x="0" y="36"/>
                  </a:cubicBezTo>
                  <a:cubicBezTo>
                    <a:pt x="24" y="36"/>
                    <a:pt x="36"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9"/>
            <p:cNvSpPr/>
            <p:nvPr/>
          </p:nvSpPr>
          <p:spPr>
            <a:xfrm>
              <a:off x="6180675" y="2387925"/>
              <a:ext cx="475" cy="250"/>
            </a:xfrm>
            <a:custGeom>
              <a:rect b="b" l="l" r="r" t="t"/>
              <a:pathLst>
                <a:path extrusionOk="0" h="10" w="19">
                  <a:moveTo>
                    <a:pt x="18" y="0"/>
                  </a:moveTo>
                  <a:cubicBezTo>
                    <a:pt x="0" y="6"/>
                    <a:pt x="0" y="9"/>
                    <a:pt x="5" y="9"/>
                  </a:cubicBezTo>
                  <a:cubicBezTo>
                    <a:pt x="9" y="9"/>
                    <a:pt x="18" y="6"/>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9"/>
            <p:cNvSpPr/>
            <p:nvPr/>
          </p:nvSpPr>
          <p:spPr>
            <a:xfrm>
              <a:off x="6178825" y="2382275"/>
              <a:ext cx="525" cy="925"/>
            </a:xfrm>
            <a:custGeom>
              <a:rect b="b" l="l" r="r" t="t"/>
              <a:pathLst>
                <a:path extrusionOk="0" h="37" w="21">
                  <a:moveTo>
                    <a:pt x="21" y="0"/>
                  </a:moveTo>
                  <a:cubicBezTo>
                    <a:pt x="5" y="26"/>
                    <a:pt x="1" y="36"/>
                    <a:pt x="2" y="36"/>
                  </a:cubicBezTo>
                  <a:cubicBezTo>
                    <a:pt x="4" y="36"/>
                    <a:pt x="14" y="2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p9"/>
            <p:cNvSpPr/>
            <p:nvPr/>
          </p:nvSpPr>
          <p:spPr>
            <a:xfrm>
              <a:off x="6178450" y="2383450"/>
              <a:ext cx="600" cy="325"/>
            </a:xfrm>
            <a:custGeom>
              <a:rect b="b" l="l" r="r" t="t"/>
              <a:pathLst>
                <a:path extrusionOk="0" h="13" w="24">
                  <a:moveTo>
                    <a:pt x="24" y="1"/>
                  </a:moveTo>
                  <a:lnTo>
                    <a:pt x="0" y="13"/>
                  </a:lnTo>
                  <a:cubicBezTo>
                    <a:pt x="12" y="13"/>
                    <a:pt x="12"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p9"/>
            <p:cNvSpPr/>
            <p:nvPr/>
          </p:nvSpPr>
          <p:spPr>
            <a:xfrm>
              <a:off x="6179325" y="2384650"/>
              <a:ext cx="1225" cy="1225"/>
            </a:xfrm>
            <a:custGeom>
              <a:rect b="b" l="l" r="r" t="t"/>
              <a:pathLst>
                <a:path extrusionOk="0" h="49" w="49">
                  <a:moveTo>
                    <a:pt x="1" y="48"/>
                  </a:moveTo>
                  <a:cubicBezTo>
                    <a:pt x="25" y="24"/>
                    <a:pt x="48" y="0"/>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9"/>
            <p:cNvSpPr/>
            <p:nvPr/>
          </p:nvSpPr>
          <p:spPr>
            <a:xfrm>
              <a:off x="6176950" y="2381375"/>
              <a:ext cx="1800" cy="1800"/>
            </a:xfrm>
            <a:custGeom>
              <a:rect b="b" l="l" r="r" t="t"/>
              <a:pathLst>
                <a:path extrusionOk="0" h="72" w="72">
                  <a:moveTo>
                    <a:pt x="72" y="0"/>
                  </a:moveTo>
                  <a:cubicBezTo>
                    <a:pt x="60" y="12"/>
                    <a:pt x="1" y="72"/>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p9"/>
            <p:cNvSpPr/>
            <p:nvPr/>
          </p:nvSpPr>
          <p:spPr>
            <a:xfrm>
              <a:off x="6177400" y="2380675"/>
              <a:ext cx="600" cy="1025"/>
            </a:xfrm>
            <a:custGeom>
              <a:rect b="b" l="l" r="r" t="t"/>
              <a:pathLst>
                <a:path extrusionOk="0" h="41" w="24">
                  <a:moveTo>
                    <a:pt x="16" y="0"/>
                  </a:moveTo>
                  <a:cubicBezTo>
                    <a:pt x="10" y="0"/>
                    <a:pt x="0" y="15"/>
                    <a:pt x="6" y="40"/>
                  </a:cubicBezTo>
                  <a:cubicBezTo>
                    <a:pt x="23" y="12"/>
                    <a:pt x="21"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p9"/>
            <p:cNvSpPr/>
            <p:nvPr/>
          </p:nvSpPr>
          <p:spPr>
            <a:xfrm>
              <a:off x="6177850" y="2382575"/>
              <a:ext cx="325" cy="1800"/>
            </a:xfrm>
            <a:custGeom>
              <a:rect b="b" l="l" r="r" t="t"/>
              <a:pathLst>
                <a:path extrusionOk="0" h="72" w="13">
                  <a:moveTo>
                    <a:pt x="12" y="0"/>
                  </a:moveTo>
                  <a:cubicBezTo>
                    <a:pt x="0" y="72"/>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9"/>
            <p:cNvSpPr/>
            <p:nvPr/>
          </p:nvSpPr>
          <p:spPr>
            <a:xfrm>
              <a:off x="6177250" y="2382875"/>
              <a:ext cx="625" cy="300"/>
            </a:xfrm>
            <a:custGeom>
              <a:rect b="b" l="l" r="r" t="t"/>
              <a:pathLst>
                <a:path extrusionOk="0" h="12" w="25">
                  <a:moveTo>
                    <a:pt x="24" y="12"/>
                  </a:moveTo>
                  <a:cubicBezTo>
                    <a:pt x="24" y="12"/>
                    <a:pt x="0" y="0"/>
                    <a:pt x="24"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p9"/>
            <p:cNvSpPr/>
            <p:nvPr/>
          </p:nvSpPr>
          <p:spPr>
            <a:xfrm>
              <a:off x="6178150" y="2384650"/>
              <a:ext cx="900" cy="1500"/>
            </a:xfrm>
            <a:custGeom>
              <a:rect b="b" l="l" r="r" t="t"/>
              <a:pathLst>
                <a:path extrusionOk="0" h="60" w="36">
                  <a:moveTo>
                    <a:pt x="36" y="0"/>
                  </a:moveTo>
                  <a:cubicBezTo>
                    <a:pt x="12" y="12"/>
                    <a:pt x="0" y="24"/>
                    <a:pt x="0" y="60"/>
                  </a:cubicBezTo>
                  <a:cubicBezTo>
                    <a:pt x="12" y="36"/>
                    <a:pt x="12"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p9"/>
            <p:cNvSpPr/>
            <p:nvPr/>
          </p:nvSpPr>
          <p:spPr>
            <a:xfrm>
              <a:off x="6177850" y="2384050"/>
              <a:ext cx="1200" cy="325"/>
            </a:xfrm>
            <a:custGeom>
              <a:rect b="b" l="l" r="r" t="t"/>
              <a:pathLst>
                <a:path extrusionOk="0" h="13" w="48">
                  <a:moveTo>
                    <a:pt x="0" y="13"/>
                  </a:moveTo>
                  <a:cubicBezTo>
                    <a:pt x="48" y="1"/>
                    <a:pt x="0" y="13"/>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9"/>
            <p:cNvSpPr/>
            <p:nvPr/>
          </p:nvSpPr>
          <p:spPr>
            <a:xfrm>
              <a:off x="6176125" y="2382275"/>
              <a:ext cx="750" cy="625"/>
            </a:xfrm>
            <a:custGeom>
              <a:rect b="b" l="l" r="r" t="t"/>
              <a:pathLst>
                <a:path extrusionOk="0" h="25" w="30">
                  <a:moveTo>
                    <a:pt x="22" y="0"/>
                  </a:moveTo>
                  <a:lnTo>
                    <a:pt x="22" y="0"/>
                  </a:lnTo>
                  <a:cubicBezTo>
                    <a:pt x="4" y="18"/>
                    <a:pt x="1" y="24"/>
                    <a:pt x="4" y="24"/>
                  </a:cubicBezTo>
                  <a:cubicBezTo>
                    <a:pt x="9" y="24"/>
                    <a:pt x="29" y="8"/>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p9"/>
            <p:cNvSpPr/>
            <p:nvPr/>
          </p:nvSpPr>
          <p:spPr>
            <a:xfrm>
              <a:off x="6176050" y="2383150"/>
              <a:ext cx="925" cy="25"/>
            </a:xfrm>
            <a:custGeom>
              <a:rect b="b" l="l" r="r" t="t"/>
              <a:pathLst>
                <a:path extrusionOk="0" h="1" w="37">
                  <a:moveTo>
                    <a:pt x="37" y="1"/>
                  </a:moveTo>
                  <a:cubicBezTo>
                    <a:pt x="1" y="1"/>
                    <a:pt x="37"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p9"/>
            <p:cNvSpPr/>
            <p:nvPr/>
          </p:nvSpPr>
          <p:spPr>
            <a:xfrm>
              <a:off x="6175750" y="2381600"/>
              <a:ext cx="325" cy="700"/>
            </a:xfrm>
            <a:custGeom>
              <a:rect b="b" l="l" r="r" t="t"/>
              <a:pathLst>
                <a:path extrusionOk="0" h="28" w="13">
                  <a:moveTo>
                    <a:pt x="6" y="0"/>
                  </a:moveTo>
                  <a:cubicBezTo>
                    <a:pt x="5" y="0"/>
                    <a:pt x="3" y="1"/>
                    <a:pt x="1" y="3"/>
                  </a:cubicBezTo>
                  <a:cubicBezTo>
                    <a:pt x="1" y="3"/>
                    <a:pt x="1" y="15"/>
                    <a:pt x="13" y="27"/>
                  </a:cubicBezTo>
                  <a:cubicBezTo>
                    <a:pt x="13" y="18"/>
                    <a:pt x="13"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9"/>
            <p:cNvSpPr/>
            <p:nvPr/>
          </p:nvSpPr>
          <p:spPr>
            <a:xfrm>
              <a:off x="6177250" y="2382575"/>
              <a:ext cx="25" cy="325"/>
            </a:xfrm>
            <a:custGeom>
              <a:rect b="b" l="l" r="r" t="t"/>
              <a:pathLst>
                <a:path extrusionOk="0" h="13" w="1">
                  <a:moveTo>
                    <a:pt x="0" y="12"/>
                  </a:moveTo>
                  <a:lnTo>
                    <a:pt x="0" y="0"/>
                  </a:ln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p9"/>
            <p:cNvSpPr/>
            <p:nvPr/>
          </p:nvSpPr>
          <p:spPr>
            <a:xfrm>
              <a:off x="6176800" y="2382875"/>
              <a:ext cx="475" cy="225"/>
            </a:xfrm>
            <a:custGeom>
              <a:rect b="b" l="l" r="r" t="t"/>
              <a:pathLst>
                <a:path extrusionOk="0" h="9" w="19">
                  <a:moveTo>
                    <a:pt x="18" y="0"/>
                  </a:moveTo>
                  <a:cubicBezTo>
                    <a:pt x="1" y="6"/>
                    <a:pt x="1" y="9"/>
                    <a:pt x="5" y="9"/>
                  </a:cubicBezTo>
                  <a:cubicBezTo>
                    <a:pt x="9" y="9"/>
                    <a:pt x="18" y="6"/>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p9"/>
            <p:cNvSpPr/>
            <p:nvPr/>
          </p:nvSpPr>
          <p:spPr>
            <a:xfrm>
              <a:off x="6171600" y="2383450"/>
              <a:ext cx="1800" cy="2700"/>
            </a:xfrm>
            <a:custGeom>
              <a:rect b="b" l="l" r="r" t="t"/>
              <a:pathLst>
                <a:path extrusionOk="0" h="108" w="72">
                  <a:moveTo>
                    <a:pt x="60" y="1"/>
                  </a:moveTo>
                  <a:cubicBezTo>
                    <a:pt x="48" y="37"/>
                    <a:pt x="24" y="60"/>
                    <a:pt x="0" y="96"/>
                  </a:cubicBezTo>
                  <a:cubicBezTo>
                    <a:pt x="14" y="87"/>
                    <a:pt x="22" y="83"/>
                    <a:pt x="26" y="83"/>
                  </a:cubicBezTo>
                  <a:cubicBezTo>
                    <a:pt x="27" y="83"/>
                    <a:pt x="28" y="83"/>
                    <a:pt x="28" y="84"/>
                  </a:cubicBezTo>
                  <a:lnTo>
                    <a:pt x="28" y="84"/>
                  </a:lnTo>
                  <a:cubicBezTo>
                    <a:pt x="40" y="68"/>
                    <a:pt x="56" y="52"/>
                    <a:pt x="72" y="37"/>
                  </a:cubicBezTo>
                  <a:cubicBezTo>
                    <a:pt x="72" y="37"/>
                    <a:pt x="72" y="25"/>
                    <a:pt x="60" y="1"/>
                  </a:cubicBezTo>
                  <a:close/>
                  <a:moveTo>
                    <a:pt x="28" y="84"/>
                  </a:moveTo>
                  <a:lnTo>
                    <a:pt x="28" y="84"/>
                  </a:lnTo>
                  <a:cubicBezTo>
                    <a:pt x="22" y="92"/>
                    <a:pt x="16" y="100"/>
                    <a:pt x="12" y="108"/>
                  </a:cubicBezTo>
                  <a:cubicBezTo>
                    <a:pt x="25" y="95"/>
                    <a:pt x="31" y="86"/>
                    <a:pt x="28" y="8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9"/>
            <p:cNvSpPr/>
            <p:nvPr/>
          </p:nvSpPr>
          <p:spPr>
            <a:xfrm>
              <a:off x="6173675" y="2381975"/>
              <a:ext cx="925" cy="1800"/>
            </a:xfrm>
            <a:custGeom>
              <a:rect b="b" l="l" r="r" t="t"/>
              <a:pathLst>
                <a:path extrusionOk="0" h="72" w="37">
                  <a:moveTo>
                    <a:pt x="36" y="0"/>
                  </a:moveTo>
                  <a:cubicBezTo>
                    <a:pt x="24" y="12"/>
                    <a:pt x="12" y="48"/>
                    <a:pt x="1" y="72"/>
                  </a:cubicBezTo>
                  <a:cubicBezTo>
                    <a:pt x="12" y="60"/>
                    <a:pt x="24" y="36"/>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p9"/>
            <p:cNvSpPr/>
            <p:nvPr/>
          </p:nvSpPr>
          <p:spPr>
            <a:xfrm>
              <a:off x="6173375" y="2383775"/>
              <a:ext cx="325" cy="600"/>
            </a:xfrm>
            <a:custGeom>
              <a:rect b="b" l="l" r="r" t="t"/>
              <a:pathLst>
                <a:path extrusionOk="0" h="24" w="13">
                  <a:moveTo>
                    <a:pt x="13" y="1"/>
                  </a:moveTo>
                  <a:lnTo>
                    <a:pt x="13" y="1"/>
                  </a:lnTo>
                  <a:cubicBezTo>
                    <a:pt x="13" y="12"/>
                    <a:pt x="12" y="12"/>
                    <a:pt x="1" y="24"/>
                  </a:cubicBezTo>
                  <a:cubicBezTo>
                    <a:pt x="12" y="24"/>
                    <a:pt x="13" y="12"/>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p9"/>
            <p:cNvSpPr/>
            <p:nvPr/>
          </p:nvSpPr>
          <p:spPr>
            <a:xfrm>
              <a:off x="6174875" y="2380475"/>
              <a:ext cx="25" cy="1825"/>
            </a:xfrm>
            <a:custGeom>
              <a:rect b="b" l="l" r="r" t="t"/>
              <a:pathLst>
                <a:path extrusionOk="0" h="73" w="1">
                  <a:moveTo>
                    <a:pt x="0" y="72"/>
                  </a:moveTo>
                  <a:cubicBezTo>
                    <a:pt x="0" y="48"/>
                    <a:pt x="0" y="1"/>
                    <a:pt x="0"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9"/>
            <p:cNvSpPr/>
            <p:nvPr/>
          </p:nvSpPr>
          <p:spPr>
            <a:xfrm>
              <a:off x="6174575" y="2382300"/>
              <a:ext cx="1950" cy="2075"/>
            </a:xfrm>
            <a:custGeom>
              <a:rect b="b" l="l" r="r" t="t"/>
              <a:pathLst>
                <a:path extrusionOk="0" h="83" w="78">
                  <a:moveTo>
                    <a:pt x="37" y="0"/>
                  </a:moveTo>
                  <a:cubicBezTo>
                    <a:pt x="28" y="0"/>
                    <a:pt x="17" y="23"/>
                    <a:pt x="0" y="83"/>
                  </a:cubicBezTo>
                  <a:cubicBezTo>
                    <a:pt x="12" y="83"/>
                    <a:pt x="12" y="71"/>
                    <a:pt x="12" y="71"/>
                  </a:cubicBezTo>
                  <a:cubicBezTo>
                    <a:pt x="32" y="51"/>
                    <a:pt x="77" y="6"/>
                    <a:pt x="63" y="6"/>
                  </a:cubicBezTo>
                  <a:cubicBezTo>
                    <a:pt x="60" y="6"/>
                    <a:pt x="56" y="7"/>
                    <a:pt x="48" y="11"/>
                  </a:cubicBezTo>
                  <a:cubicBezTo>
                    <a:pt x="44" y="4"/>
                    <a:pt x="41"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p9"/>
            <p:cNvSpPr/>
            <p:nvPr/>
          </p:nvSpPr>
          <p:spPr>
            <a:xfrm>
              <a:off x="6176950" y="2384750"/>
              <a:ext cx="750" cy="2475"/>
            </a:xfrm>
            <a:custGeom>
              <a:rect b="b" l="l" r="r" t="t"/>
              <a:pathLst>
                <a:path extrusionOk="0" h="99" w="30">
                  <a:moveTo>
                    <a:pt x="20" y="0"/>
                  </a:moveTo>
                  <a:lnTo>
                    <a:pt x="20" y="0"/>
                  </a:lnTo>
                  <a:cubicBezTo>
                    <a:pt x="19" y="0"/>
                    <a:pt x="13" y="22"/>
                    <a:pt x="1" y="92"/>
                  </a:cubicBezTo>
                  <a:cubicBezTo>
                    <a:pt x="2" y="90"/>
                    <a:pt x="4" y="90"/>
                    <a:pt x="5" y="90"/>
                  </a:cubicBezTo>
                  <a:cubicBezTo>
                    <a:pt x="12" y="90"/>
                    <a:pt x="20" y="99"/>
                    <a:pt x="24" y="99"/>
                  </a:cubicBezTo>
                  <a:cubicBezTo>
                    <a:pt x="28" y="99"/>
                    <a:pt x="29" y="92"/>
                    <a:pt x="24" y="68"/>
                  </a:cubicBezTo>
                  <a:cubicBezTo>
                    <a:pt x="17" y="68"/>
                    <a:pt x="24"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p9"/>
            <p:cNvSpPr/>
            <p:nvPr/>
          </p:nvSpPr>
          <p:spPr>
            <a:xfrm>
              <a:off x="6175450" y="2384650"/>
              <a:ext cx="625" cy="1225"/>
            </a:xfrm>
            <a:custGeom>
              <a:rect b="b" l="l" r="r" t="t"/>
              <a:pathLst>
                <a:path extrusionOk="0" h="49" w="25">
                  <a:moveTo>
                    <a:pt x="1" y="48"/>
                  </a:moveTo>
                  <a:cubicBezTo>
                    <a:pt x="25" y="0"/>
                    <a:pt x="25" y="0"/>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9"/>
            <p:cNvSpPr/>
            <p:nvPr/>
          </p:nvSpPr>
          <p:spPr>
            <a:xfrm>
              <a:off x="6174300" y="2380775"/>
              <a:ext cx="600" cy="825"/>
            </a:xfrm>
            <a:custGeom>
              <a:rect b="b" l="l" r="r" t="t"/>
              <a:pathLst>
                <a:path extrusionOk="0" h="33" w="24">
                  <a:moveTo>
                    <a:pt x="23" y="1"/>
                  </a:moveTo>
                  <a:cubicBezTo>
                    <a:pt x="7" y="23"/>
                    <a:pt x="0" y="32"/>
                    <a:pt x="1" y="32"/>
                  </a:cubicBezTo>
                  <a:cubicBezTo>
                    <a:pt x="1" y="32"/>
                    <a:pt x="10" y="20"/>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p9"/>
            <p:cNvSpPr/>
            <p:nvPr/>
          </p:nvSpPr>
          <p:spPr>
            <a:xfrm>
              <a:off x="6173800" y="2380475"/>
              <a:ext cx="500" cy="850"/>
            </a:xfrm>
            <a:custGeom>
              <a:rect b="b" l="l" r="r" t="t"/>
              <a:pathLst>
                <a:path extrusionOk="0" h="34" w="20">
                  <a:moveTo>
                    <a:pt x="19" y="1"/>
                  </a:moveTo>
                  <a:cubicBezTo>
                    <a:pt x="5" y="25"/>
                    <a:pt x="0" y="33"/>
                    <a:pt x="1" y="33"/>
                  </a:cubicBezTo>
                  <a:cubicBezTo>
                    <a:pt x="1" y="33"/>
                    <a:pt x="12" y="15"/>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p9"/>
            <p:cNvSpPr/>
            <p:nvPr/>
          </p:nvSpPr>
          <p:spPr>
            <a:xfrm>
              <a:off x="6157900" y="2373050"/>
              <a:ext cx="25" cy="2100"/>
            </a:xfrm>
            <a:custGeom>
              <a:rect b="b" l="l" r="r" t="t"/>
              <a:pathLst>
                <a:path extrusionOk="0" h="84" w="1">
                  <a:moveTo>
                    <a:pt x="1" y="0"/>
                  </a:moveTo>
                  <a:cubicBezTo>
                    <a:pt x="1" y="12"/>
                    <a:pt x="1" y="83"/>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9"/>
            <p:cNvSpPr/>
            <p:nvPr/>
          </p:nvSpPr>
          <p:spPr>
            <a:xfrm>
              <a:off x="6157900" y="2372450"/>
              <a:ext cx="325" cy="625"/>
            </a:xfrm>
            <a:custGeom>
              <a:rect b="b" l="l" r="r" t="t"/>
              <a:pathLst>
                <a:path extrusionOk="0" h="25" w="13">
                  <a:moveTo>
                    <a:pt x="1" y="24"/>
                  </a:moveTo>
                  <a:cubicBezTo>
                    <a:pt x="12" y="0"/>
                    <a:pt x="1" y="24"/>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p9"/>
            <p:cNvSpPr/>
            <p:nvPr/>
          </p:nvSpPr>
          <p:spPr>
            <a:xfrm>
              <a:off x="6144950" y="2373300"/>
              <a:ext cx="725" cy="400"/>
            </a:xfrm>
            <a:custGeom>
              <a:rect b="b" l="l" r="r" t="t"/>
              <a:pathLst>
                <a:path extrusionOk="0" h="16" w="29">
                  <a:moveTo>
                    <a:pt x="28" y="0"/>
                  </a:moveTo>
                  <a:cubicBezTo>
                    <a:pt x="28" y="0"/>
                    <a:pt x="1" y="16"/>
                    <a:pt x="2" y="16"/>
                  </a:cubicBezTo>
                  <a:cubicBezTo>
                    <a:pt x="2" y="16"/>
                    <a:pt x="4" y="15"/>
                    <a:pt x="7" y="14"/>
                  </a:cubicBezTo>
                  <a:cubicBezTo>
                    <a:pt x="23" y="4"/>
                    <a:pt x="29" y="0"/>
                    <a:pt x="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p9"/>
            <p:cNvSpPr/>
            <p:nvPr/>
          </p:nvSpPr>
          <p:spPr>
            <a:xfrm>
              <a:off x="6118900" y="2364100"/>
              <a:ext cx="325" cy="325"/>
            </a:xfrm>
            <a:custGeom>
              <a:rect b="b" l="l" r="r" t="t"/>
              <a:pathLst>
                <a:path extrusionOk="0" h="13" w="13">
                  <a:moveTo>
                    <a:pt x="13" y="1"/>
                  </a:moveTo>
                  <a:lnTo>
                    <a:pt x="13" y="1"/>
                  </a:lnTo>
                  <a:cubicBezTo>
                    <a:pt x="1" y="13"/>
                    <a:pt x="1"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9"/>
            <p:cNvSpPr/>
            <p:nvPr/>
          </p:nvSpPr>
          <p:spPr>
            <a:xfrm>
              <a:off x="6150450" y="2377800"/>
              <a:ext cx="1525" cy="2400"/>
            </a:xfrm>
            <a:custGeom>
              <a:rect b="b" l="l" r="r" t="t"/>
              <a:pathLst>
                <a:path extrusionOk="0" h="96" w="61">
                  <a:moveTo>
                    <a:pt x="60" y="1"/>
                  </a:moveTo>
                  <a:lnTo>
                    <a:pt x="60" y="1"/>
                  </a:lnTo>
                  <a:cubicBezTo>
                    <a:pt x="37" y="36"/>
                    <a:pt x="13" y="72"/>
                    <a:pt x="1" y="96"/>
                  </a:cubicBezTo>
                  <a:cubicBezTo>
                    <a:pt x="25" y="72"/>
                    <a:pt x="48" y="60"/>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p9"/>
            <p:cNvSpPr/>
            <p:nvPr/>
          </p:nvSpPr>
          <p:spPr>
            <a:xfrm>
              <a:off x="6102150" y="2356675"/>
              <a:ext cx="700" cy="875"/>
            </a:xfrm>
            <a:custGeom>
              <a:rect b="b" l="l" r="r" t="t"/>
              <a:pathLst>
                <a:path extrusionOk="0" h="35" w="28">
                  <a:moveTo>
                    <a:pt x="28" y="0"/>
                  </a:moveTo>
                  <a:lnTo>
                    <a:pt x="28" y="0"/>
                  </a:lnTo>
                  <a:cubicBezTo>
                    <a:pt x="6" y="26"/>
                    <a:pt x="0" y="35"/>
                    <a:pt x="2" y="35"/>
                  </a:cubicBezTo>
                  <a:cubicBezTo>
                    <a:pt x="4" y="35"/>
                    <a:pt x="28" y="8"/>
                    <a:pt x="2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p9"/>
            <p:cNvSpPr/>
            <p:nvPr/>
          </p:nvSpPr>
          <p:spPr>
            <a:xfrm>
              <a:off x="6101400" y="2350425"/>
              <a:ext cx="66050" cy="34575"/>
            </a:xfrm>
            <a:custGeom>
              <a:rect b="b" l="l" r="r" t="t"/>
              <a:pathLst>
                <a:path extrusionOk="0" h="1383" w="2642">
                  <a:moveTo>
                    <a:pt x="829" y="321"/>
                  </a:moveTo>
                  <a:cubicBezTo>
                    <a:pt x="828" y="321"/>
                    <a:pt x="829" y="322"/>
                    <a:pt x="830" y="324"/>
                  </a:cubicBezTo>
                  <a:lnTo>
                    <a:pt x="830" y="324"/>
                  </a:lnTo>
                  <a:cubicBezTo>
                    <a:pt x="831" y="323"/>
                    <a:pt x="831" y="323"/>
                    <a:pt x="832" y="322"/>
                  </a:cubicBezTo>
                  <a:cubicBezTo>
                    <a:pt x="831" y="321"/>
                    <a:pt x="830" y="321"/>
                    <a:pt x="829" y="321"/>
                  </a:cubicBezTo>
                  <a:close/>
                  <a:moveTo>
                    <a:pt x="629" y="572"/>
                  </a:moveTo>
                  <a:cubicBezTo>
                    <a:pt x="630" y="572"/>
                    <a:pt x="631" y="573"/>
                    <a:pt x="632" y="573"/>
                  </a:cubicBezTo>
                  <a:cubicBezTo>
                    <a:pt x="633" y="573"/>
                    <a:pt x="634" y="572"/>
                    <a:pt x="634" y="572"/>
                  </a:cubicBezTo>
                  <a:lnTo>
                    <a:pt x="634" y="572"/>
                  </a:lnTo>
                  <a:cubicBezTo>
                    <a:pt x="633" y="572"/>
                    <a:pt x="631" y="572"/>
                    <a:pt x="629" y="572"/>
                  </a:cubicBezTo>
                  <a:close/>
                  <a:moveTo>
                    <a:pt x="684" y="609"/>
                  </a:moveTo>
                  <a:lnTo>
                    <a:pt x="684" y="609"/>
                  </a:lnTo>
                  <a:cubicBezTo>
                    <a:pt x="682" y="612"/>
                    <a:pt x="680" y="615"/>
                    <a:pt x="677" y="619"/>
                  </a:cubicBezTo>
                  <a:cubicBezTo>
                    <a:pt x="681" y="616"/>
                    <a:pt x="683" y="612"/>
                    <a:pt x="684" y="609"/>
                  </a:cubicBezTo>
                  <a:close/>
                  <a:moveTo>
                    <a:pt x="1629" y="750"/>
                  </a:moveTo>
                  <a:cubicBezTo>
                    <a:pt x="1629" y="750"/>
                    <a:pt x="1629" y="750"/>
                    <a:pt x="1629" y="750"/>
                  </a:cubicBezTo>
                  <a:cubicBezTo>
                    <a:pt x="1629" y="750"/>
                    <a:pt x="1629" y="750"/>
                    <a:pt x="1629" y="750"/>
                  </a:cubicBezTo>
                  <a:close/>
                  <a:moveTo>
                    <a:pt x="1406" y="917"/>
                  </a:moveTo>
                  <a:lnTo>
                    <a:pt x="1406" y="917"/>
                  </a:lnTo>
                  <a:cubicBezTo>
                    <a:pt x="1406" y="917"/>
                    <a:pt x="1403" y="923"/>
                    <a:pt x="1403" y="929"/>
                  </a:cubicBezTo>
                  <a:cubicBezTo>
                    <a:pt x="1403" y="937"/>
                    <a:pt x="1391" y="946"/>
                    <a:pt x="1389" y="946"/>
                  </a:cubicBezTo>
                  <a:cubicBezTo>
                    <a:pt x="1387" y="946"/>
                    <a:pt x="1388" y="944"/>
                    <a:pt x="1391" y="941"/>
                  </a:cubicBezTo>
                  <a:cubicBezTo>
                    <a:pt x="1403" y="923"/>
                    <a:pt x="1406" y="917"/>
                    <a:pt x="1406" y="917"/>
                  </a:cubicBezTo>
                  <a:close/>
                  <a:moveTo>
                    <a:pt x="2130" y="941"/>
                  </a:moveTo>
                  <a:cubicBezTo>
                    <a:pt x="2127" y="941"/>
                    <a:pt x="2126" y="944"/>
                    <a:pt x="2125" y="949"/>
                  </a:cubicBezTo>
                  <a:lnTo>
                    <a:pt x="2125" y="949"/>
                  </a:lnTo>
                  <a:cubicBezTo>
                    <a:pt x="2126" y="947"/>
                    <a:pt x="2128" y="944"/>
                    <a:pt x="2130" y="941"/>
                  </a:cubicBezTo>
                  <a:close/>
                  <a:moveTo>
                    <a:pt x="1749" y="988"/>
                  </a:moveTo>
                  <a:cubicBezTo>
                    <a:pt x="1749" y="988"/>
                    <a:pt x="1760" y="988"/>
                    <a:pt x="1760" y="1000"/>
                  </a:cubicBezTo>
                  <a:cubicBezTo>
                    <a:pt x="1757" y="1004"/>
                    <a:pt x="1754" y="1005"/>
                    <a:pt x="1753" y="1005"/>
                  </a:cubicBezTo>
                  <a:cubicBezTo>
                    <a:pt x="1749" y="1005"/>
                    <a:pt x="1749" y="997"/>
                    <a:pt x="1749" y="988"/>
                  </a:cubicBezTo>
                  <a:close/>
                  <a:moveTo>
                    <a:pt x="1973" y="1140"/>
                  </a:moveTo>
                  <a:lnTo>
                    <a:pt x="1973" y="1140"/>
                  </a:lnTo>
                  <a:cubicBezTo>
                    <a:pt x="1966" y="1149"/>
                    <a:pt x="1958" y="1158"/>
                    <a:pt x="1951" y="1167"/>
                  </a:cubicBezTo>
                  <a:cubicBezTo>
                    <a:pt x="1960" y="1158"/>
                    <a:pt x="1967" y="1150"/>
                    <a:pt x="1973" y="1140"/>
                  </a:cubicBezTo>
                  <a:close/>
                  <a:moveTo>
                    <a:pt x="2105" y="1237"/>
                  </a:moveTo>
                  <a:lnTo>
                    <a:pt x="2105" y="1237"/>
                  </a:lnTo>
                  <a:cubicBezTo>
                    <a:pt x="2105" y="1238"/>
                    <a:pt x="2105" y="1238"/>
                    <a:pt x="2106" y="1238"/>
                  </a:cubicBezTo>
                  <a:cubicBezTo>
                    <a:pt x="2105" y="1238"/>
                    <a:pt x="2105" y="1238"/>
                    <a:pt x="2105" y="1237"/>
                  </a:cubicBezTo>
                  <a:close/>
                  <a:moveTo>
                    <a:pt x="2245" y="1305"/>
                  </a:moveTo>
                  <a:cubicBezTo>
                    <a:pt x="2240" y="1306"/>
                    <a:pt x="2237" y="1308"/>
                    <a:pt x="2237" y="1310"/>
                  </a:cubicBezTo>
                  <a:cubicBezTo>
                    <a:pt x="2240" y="1308"/>
                    <a:pt x="2242" y="1306"/>
                    <a:pt x="2245" y="1305"/>
                  </a:cubicBezTo>
                  <a:close/>
                  <a:moveTo>
                    <a:pt x="2300" y="1324"/>
                  </a:moveTo>
                  <a:lnTo>
                    <a:pt x="2300" y="1324"/>
                  </a:lnTo>
                  <a:cubicBezTo>
                    <a:pt x="2298" y="1331"/>
                    <a:pt x="2297" y="1339"/>
                    <a:pt x="2296" y="1346"/>
                  </a:cubicBezTo>
                  <a:cubicBezTo>
                    <a:pt x="2301" y="1337"/>
                    <a:pt x="2301" y="1330"/>
                    <a:pt x="2300" y="1324"/>
                  </a:cubicBezTo>
                  <a:close/>
                  <a:moveTo>
                    <a:pt x="141" y="0"/>
                  </a:moveTo>
                  <a:cubicBezTo>
                    <a:pt x="129" y="24"/>
                    <a:pt x="117" y="48"/>
                    <a:pt x="105" y="72"/>
                  </a:cubicBezTo>
                  <a:cubicBezTo>
                    <a:pt x="97" y="55"/>
                    <a:pt x="89" y="8"/>
                    <a:pt x="71" y="8"/>
                  </a:cubicBezTo>
                  <a:cubicBezTo>
                    <a:pt x="65" y="8"/>
                    <a:pt x="56" y="15"/>
                    <a:pt x="46" y="36"/>
                  </a:cubicBezTo>
                  <a:cubicBezTo>
                    <a:pt x="46" y="36"/>
                    <a:pt x="0" y="265"/>
                    <a:pt x="37" y="265"/>
                  </a:cubicBezTo>
                  <a:cubicBezTo>
                    <a:pt x="42" y="265"/>
                    <a:pt x="49" y="261"/>
                    <a:pt x="58" y="250"/>
                  </a:cubicBezTo>
                  <a:cubicBezTo>
                    <a:pt x="58" y="286"/>
                    <a:pt x="82" y="298"/>
                    <a:pt x="141" y="357"/>
                  </a:cubicBezTo>
                  <a:cubicBezTo>
                    <a:pt x="147" y="340"/>
                    <a:pt x="153" y="331"/>
                    <a:pt x="158" y="331"/>
                  </a:cubicBezTo>
                  <a:cubicBezTo>
                    <a:pt x="162" y="331"/>
                    <a:pt x="165" y="340"/>
                    <a:pt x="165" y="357"/>
                  </a:cubicBezTo>
                  <a:cubicBezTo>
                    <a:pt x="165" y="334"/>
                    <a:pt x="165" y="322"/>
                    <a:pt x="177" y="298"/>
                  </a:cubicBezTo>
                  <a:cubicBezTo>
                    <a:pt x="189" y="334"/>
                    <a:pt x="201" y="369"/>
                    <a:pt x="213" y="405"/>
                  </a:cubicBezTo>
                  <a:cubicBezTo>
                    <a:pt x="225" y="393"/>
                    <a:pt x="225" y="381"/>
                    <a:pt x="236" y="369"/>
                  </a:cubicBezTo>
                  <a:lnTo>
                    <a:pt x="236" y="369"/>
                  </a:lnTo>
                  <a:cubicBezTo>
                    <a:pt x="230" y="387"/>
                    <a:pt x="230" y="396"/>
                    <a:pt x="233" y="396"/>
                  </a:cubicBezTo>
                  <a:cubicBezTo>
                    <a:pt x="236" y="396"/>
                    <a:pt x="242" y="387"/>
                    <a:pt x="248" y="369"/>
                  </a:cubicBezTo>
                  <a:lnTo>
                    <a:pt x="248" y="369"/>
                  </a:lnTo>
                  <a:cubicBezTo>
                    <a:pt x="260" y="405"/>
                    <a:pt x="248" y="417"/>
                    <a:pt x="225" y="417"/>
                  </a:cubicBezTo>
                  <a:cubicBezTo>
                    <a:pt x="225" y="429"/>
                    <a:pt x="558" y="441"/>
                    <a:pt x="463" y="500"/>
                  </a:cubicBezTo>
                  <a:cubicBezTo>
                    <a:pt x="498" y="488"/>
                    <a:pt x="522" y="477"/>
                    <a:pt x="534" y="441"/>
                  </a:cubicBezTo>
                  <a:lnTo>
                    <a:pt x="534" y="441"/>
                  </a:lnTo>
                  <a:cubicBezTo>
                    <a:pt x="527" y="463"/>
                    <a:pt x="524" y="472"/>
                    <a:pt x="529" y="472"/>
                  </a:cubicBezTo>
                  <a:cubicBezTo>
                    <a:pt x="532" y="472"/>
                    <a:pt x="537" y="469"/>
                    <a:pt x="546" y="465"/>
                  </a:cubicBezTo>
                  <a:lnTo>
                    <a:pt x="546" y="465"/>
                  </a:lnTo>
                  <a:cubicBezTo>
                    <a:pt x="522" y="500"/>
                    <a:pt x="582" y="524"/>
                    <a:pt x="582" y="548"/>
                  </a:cubicBezTo>
                  <a:cubicBezTo>
                    <a:pt x="592" y="528"/>
                    <a:pt x="602" y="457"/>
                    <a:pt x="619" y="457"/>
                  </a:cubicBezTo>
                  <a:cubicBezTo>
                    <a:pt x="622" y="457"/>
                    <a:pt x="626" y="459"/>
                    <a:pt x="629" y="465"/>
                  </a:cubicBezTo>
                  <a:cubicBezTo>
                    <a:pt x="629" y="464"/>
                    <a:pt x="628" y="464"/>
                    <a:pt x="628" y="464"/>
                  </a:cubicBezTo>
                  <a:lnTo>
                    <a:pt x="628" y="464"/>
                  </a:lnTo>
                  <a:cubicBezTo>
                    <a:pt x="621" y="464"/>
                    <a:pt x="647" y="562"/>
                    <a:pt x="634" y="572"/>
                  </a:cubicBezTo>
                  <a:lnTo>
                    <a:pt x="634" y="572"/>
                  </a:lnTo>
                  <a:cubicBezTo>
                    <a:pt x="645" y="572"/>
                    <a:pt x="655" y="573"/>
                    <a:pt x="665" y="584"/>
                  </a:cubicBezTo>
                  <a:cubicBezTo>
                    <a:pt x="665" y="574"/>
                    <a:pt x="714" y="515"/>
                    <a:pt x="731" y="515"/>
                  </a:cubicBezTo>
                  <a:cubicBezTo>
                    <a:pt x="734" y="515"/>
                    <a:pt x="737" y="518"/>
                    <a:pt x="737" y="524"/>
                  </a:cubicBezTo>
                  <a:cubicBezTo>
                    <a:pt x="713" y="572"/>
                    <a:pt x="713" y="548"/>
                    <a:pt x="665" y="596"/>
                  </a:cubicBezTo>
                  <a:cubicBezTo>
                    <a:pt x="682" y="596"/>
                    <a:pt x="687" y="601"/>
                    <a:pt x="684" y="609"/>
                  </a:cubicBezTo>
                  <a:lnTo>
                    <a:pt x="684" y="609"/>
                  </a:lnTo>
                  <a:cubicBezTo>
                    <a:pt x="693" y="596"/>
                    <a:pt x="699" y="592"/>
                    <a:pt x="702" y="592"/>
                  </a:cubicBezTo>
                  <a:cubicBezTo>
                    <a:pt x="708" y="592"/>
                    <a:pt x="706" y="610"/>
                    <a:pt x="716" y="610"/>
                  </a:cubicBezTo>
                  <a:cubicBezTo>
                    <a:pt x="720" y="610"/>
                    <a:pt x="726" y="606"/>
                    <a:pt x="737" y="596"/>
                  </a:cubicBezTo>
                  <a:lnTo>
                    <a:pt x="737" y="596"/>
                  </a:lnTo>
                  <a:cubicBezTo>
                    <a:pt x="721" y="619"/>
                    <a:pt x="716" y="632"/>
                    <a:pt x="723" y="632"/>
                  </a:cubicBezTo>
                  <a:cubicBezTo>
                    <a:pt x="728" y="632"/>
                    <a:pt x="736" y="628"/>
                    <a:pt x="748" y="619"/>
                  </a:cubicBezTo>
                  <a:lnTo>
                    <a:pt x="748" y="619"/>
                  </a:lnTo>
                  <a:cubicBezTo>
                    <a:pt x="737" y="631"/>
                    <a:pt x="725" y="643"/>
                    <a:pt x="713" y="655"/>
                  </a:cubicBezTo>
                  <a:cubicBezTo>
                    <a:pt x="737" y="655"/>
                    <a:pt x="748" y="667"/>
                    <a:pt x="748" y="679"/>
                  </a:cubicBezTo>
                  <a:cubicBezTo>
                    <a:pt x="748" y="655"/>
                    <a:pt x="748" y="631"/>
                    <a:pt x="760" y="607"/>
                  </a:cubicBezTo>
                  <a:cubicBezTo>
                    <a:pt x="763" y="607"/>
                    <a:pt x="765" y="607"/>
                    <a:pt x="767" y="607"/>
                  </a:cubicBezTo>
                  <a:cubicBezTo>
                    <a:pt x="802" y="607"/>
                    <a:pt x="751" y="703"/>
                    <a:pt x="796" y="703"/>
                  </a:cubicBezTo>
                  <a:cubicBezTo>
                    <a:pt x="796" y="680"/>
                    <a:pt x="796" y="668"/>
                    <a:pt x="797" y="668"/>
                  </a:cubicBezTo>
                  <a:cubicBezTo>
                    <a:pt x="799" y="668"/>
                    <a:pt x="802" y="683"/>
                    <a:pt x="808" y="715"/>
                  </a:cubicBezTo>
                  <a:cubicBezTo>
                    <a:pt x="808" y="715"/>
                    <a:pt x="856" y="655"/>
                    <a:pt x="867" y="643"/>
                  </a:cubicBezTo>
                  <a:cubicBezTo>
                    <a:pt x="867" y="674"/>
                    <a:pt x="869" y="684"/>
                    <a:pt x="873" y="684"/>
                  </a:cubicBezTo>
                  <a:cubicBezTo>
                    <a:pt x="879" y="684"/>
                    <a:pt x="891" y="645"/>
                    <a:pt x="904" y="645"/>
                  </a:cubicBezTo>
                  <a:cubicBezTo>
                    <a:pt x="908" y="645"/>
                    <a:pt x="911" y="648"/>
                    <a:pt x="915" y="655"/>
                  </a:cubicBezTo>
                  <a:cubicBezTo>
                    <a:pt x="915" y="655"/>
                    <a:pt x="879" y="727"/>
                    <a:pt x="879" y="727"/>
                  </a:cubicBezTo>
                  <a:cubicBezTo>
                    <a:pt x="888" y="729"/>
                    <a:pt x="896" y="731"/>
                    <a:pt x="904" y="731"/>
                  </a:cubicBezTo>
                  <a:cubicBezTo>
                    <a:pt x="925" y="731"/>
                    <a:pt x="943" y="722"/>
                    <a:pt x="954" y="701"/>
                  </a:cubicBezTo>
                  <a:lnTo>
                    <a:pt x="954" y="701"/>
                  </a:lnTo>
                  <a:cubicBezTo>
                    <a:pt x="955" y="705"/>
                    <a:pt x="958" y="710"/>
                    <a:pt x="963" y="715"/>
                  </a:cubicBezTo>
                  <a:cubicBezTo>
                    <a:pt x="963" y="715"/>
                    <a:pt x="891" y="762"/>
                    <a:pt x="927" y="762"/>
                  </a:cubicBezTo>
                  <a:cubicBezTo>
                    <a:pt x="951" y="762"/>
                    <a:pt x="963" y="727"/>
                    <a:pt x="987" y="727"/>
                  </a:cubicBezTo>
                  <a:cubicBezTo>
                    <a:pt x="987" y="738"/>
                    <a:pt x="1022" y="774"/>
                    <a:pt x="963" y="798"/>
                  </a:cubicBezTo>
                  <a:cubicBezTo>
                    <a:pt x="987" y="810"/>
                    <a:pt x="1022" y="822"/>
                    <a:pt x="1046" y="834"/>
                  </a:cubicBezTo>
                  <a:lnTo>
                    <a:pt x="1034" y="857"/>
                  </a:lnTo>
                  <a:cubicBezTo>
                    <a:pt x="1046" y="857"/>
                    <a:pt x="1046" y="846"/>
                    <a:pt x="1046" y="846"/>
                  </a:cubicBezTo>
                  <a:cubicBezTo>
                    <a:pt x="1070" y="857"/>
                    <a:pt x="1094" y="869"/>
                    <a:pt x="1118" y="893"/>
                  </a:cubicBezTo>
                  <a:cubicBezTo>
                    <a:pt x="1129" y="857"/>
                    <a:pt x="1141" y="834"/>
                    <a:pt x="1165" y="822"/>
                  </a:cubicBezTo>
                  <a:lnTo>
                    <a:pt x="1165" y="822"/>
                  </a:lnTo>
                  <a:cubicBezTo>
                    <a:pt x="1177" y="834"/>
                    <a:pt x="1165" y="857"/>
                    <a:pt x="1153" y="881"/>
                  </a:cubicBezTo>
                  <a:cubicBezTo>
                    <a:pt x="1167" y="861"/>
                    <a:pt x="1177" y="848"/>
                    <a:pt x="1187" y="848"/>
                  </a:cubicBezTo>
                  <a:cubicBezTo>
                    <a:pt x="1195" y="848"/>
                    <a:pt x="1203" y="854"/>
                    <a:pt x="1213" y="869"/>
                  </a:cubicBezTo>
                  <a:cubicBezTo>
                    <a:pt x="1201" y="869"/>
                    <a:pt x="1153" y="917"/>
                    <a:pt x="1153" y="953"/>
                  </a:cubicBezTo>
                  <a:cubicBezTo>
                    <a:pt x="1171" y="917"/>
                    <a:pt x="1186" y="917"/>
                    <a:pt x="1201" y="917"/>
                  </a:cubicBezTo>
                  <a:cubicBezTo>
                    <a:pt x="1216" y="917"/>
                    <a:pt x="1231" y="917"/>
                    <a:pt x="1248" y="881"/>
                  </a:cubicBezTo>
                  <a:cubicBezTo>
                    <a:pt x="1260" y="893"/>
                    <a:pt x="1260" y="905"/>
                    <a:pt x="1248" y="905"/>
                  </a:cubicBezTo>
                  <a:cubicBezTo>
                    <a:pt x="1248" y="911"/>
                    <a:pt x="1250" y="913"/>
                    <a:pt x="1252" y="913"/>
                  </a:cubicBezTo>
                  <a:cubicBezTo>
                    <a:pt x="1261" y="913"/>
                    <a:pt x="1289" y="866"/>
                    <a:pt x="1303" y="866"/>
                  </a:cubicBezTo>
                  <a:cubicBezTo>
                    <a:pt x="1305" y="866"/>
                    <a:pt x="1307" y="867"/>
                    <a:pt x="1308" y="869"/>
                  </a:cubicBezTo>
                  <a:cubicBezTo>
                    <a:pt x="1315" y="889"/>
                    <a:pt x="1318" y="906"/>
                    <a:pt x="1329" y="906"/>
                  </a:cubicBezTo>
                  <a:cubicBezTo>
                    <a:pt x="1339" y="906"/>
                    <a:pt x="1353" y="896"/>
                    <a:pt x="1379" y="869"/>
                  </a:cubicBezTo>
                  <a:lnTo>
                    <a:pt x="1379" y="869"/>
                  </a:lnTo>
                  <a:cubicBezTo>
                    <a:pt x="1372" y="883"/>
                    <a:pt x="1370" y="889"/>
                    <a:pt x="1376" y="889"/>
                  </a:cubicBezTo>
                  <a:cubicBezTo>
                    <a:pt x="1380" y="889"/>
                    <a:pt x="1388" y="886"/>
                    <a:pt x="1403" y="881"/>
                  </a:cubicBezTo>
                  <a:lnTo>
                    <a:pt x="1403" y="881"/>
                  </a:lnTo>
                  <a:cubicBezTo>
                    <a:pt x="1379" y="977"/>
                    <a:pt x="1379" y="917"/>
                    <a:pt x="1379" y="1048"/>
                  </a:cubicBezTo>
                  <a:cubicBezTo>
                    <a:pt x="1391" y="988"/>
                    <a:pt x="1391" y="965"/>
                    <a:pt x="1427" y="941"/>
                  </a:cubicBezTo>
                  <a:lnTo>
                    <a:pt x="1427" y="941"/>
                  </a:lnTo>
                  <a:cubicBezTo>
                    <a:pt x="1419" y="964"/>
                    <a:pt x="1411" y="993"/>
                    <a:pt x="1424" y="993"/>
                  </a:cubicBezTo>
                  <a:cubicBezTo>
                    <a:pt x="1430" y="993"/>
                    <a:pt x="1442" y="985"/>
                    <a:pt x="1463" y="965"/>
                  </a:cubicBezTo>
                  <a:cubicBezTo>
                    <a:pt x="1463" y="965"/>
                    <a:pt x="1522" y="1014"/>
                    <a:pt x="1533" y="1014"/>
                  </a:cubicBezTo>
                  <a:cubicBezTo>
                    <a:pt x="1534" y="1014"/>
                    <a:pt x="1534" y="1013"/>
                    <a:pt x="1534" y="1012"/>
                  </a:cubicBezTo>
                  <a:cubicBezTo>
                    <a:pt x="1547" y="993"/>
                    <a:pt x="1557" y="984"/>
                    <a:pt x="1561" y="984"/>
                  </a:cubicBezTo>
                  <a:lnTo>
                    <a:pt x="1561" y="984"/>
                  </a:lnTo>
                  <a:cubicBezTo>
                    <a:pt x="1564" y="984"/>
                    <a:pt x="1563" y="990"/>
                    <a:pt x="1558" y="1000"/>
                  </a:cubicBezTo>
                  <a:cubicBezTo>
                    <a:pt x="1570" y="977"/>
                    <a:pt x="1582" y="953"/>
                    <a:pt x="1606" y="953"/>
                  </a:cubicBezTo>
                  <a:cubicBezTo>
                    <a:pt x="1612" y="994"/>
                    <a:pt x="1621" y="994"/>
                    <a:pt x="1625" y="994"/>
                  </a:cubicBezTo>
                  <a:cubicBezTo>
                    <a:pt x="1629" y="994"/>
                    <a:pt x="1629" y="994"/>
                    <a:pt x="1618" y="1036"/>
                  </a:cubicBezTo>
                  <a:cubicBezTo>
                    <a:pt x="1656" y="1013"/>
                    <a:pt x="1660" y="1000"/>
                    <a:pt x="1667" y="1000"/>
                  </a:cubicBezTo>
                  <a:cubicBezTo>
                    <a:pt x="1671" y="1000"/>
                    <a:pt x="1676" y="1004"/>
                    <a:pt x="1689" y="1012"/>
                  </a:cubicBezTo>
                  <a:cubicBezTo>
                    <a:pt x="1701" y="965"/>
                    <a:pt x="1772" y="905"/>
                    <a:pt x="1796" y="869"/>
                  </a:cubicBezTo>
                  <a:lnTo>
                    <a:pt x="1796" y="869"/>
                  </a:lnTo>
                  <a:cubicBezTo>
                    <a:pt x="1796" y="881"/>
                    <a:pt x="1760" y="953"/>
                    <a:pt x="1749" y="965"/>
                  </a:cubicBezTo>
                  <a:cubicBezTo>
                    <a:pt x="1753" y="942"/>
                    <a:pt x="1754" y="932"/>
                    <a:pt x="1752" y="932"/>
                  </a:cubicBezTo>
                  <a:lnTo>
                    <a:pt x="1752" y="932"/>
                  </a:lnTo>
                  <a:cubicBezTo>
                    <a:pt x="1748" y="932"/>
                    <a:pt x="1735" y="960"/>
                    <a:pt x="1713" y="1012"/>
                  </a:cubicBezTo>
                  <a:cubicBezTo>
                    <a:pt x="1716" y="1006"/>
                    <a:pt x="1717" y="1003"/>
                    <a:pt x="1718" y="1003"/>
                  </a:cubicBezTo>
                  <a:lnTo>
                    <a:pt x="1718" y="1003"/>
                  </a:lnTo>
                  <a:cubicBezTo>
                    <a:pt x="1719" y="1003"/>
                    <a:pt x="1713" y="1025"/>
                    <a:pt x="1713" y="1060"/>
                  </a:cubicBezTo>
                  <a:cubicBezTo>
                    <a:pt x="1721" y="1051"/>
                    <a:pt x="1724" y="1048"/>
                    <a:pt x="1724" y="1048"/>
                  </a:cubicBezTo>
                  <a:lnTo>
                    <a:pt x="1724" y="1048"/>
                  </a:lnTo>
                  <a:cubicBezTo>
                    <a:pt x="1726" y="1048"/>
                    <a:pt x="1721" y="1061"/>
                    <a:pt x="1737" y="1084"/>
                  </a:cubicBezTo>
                  <a:cubicBezTo>
                    <a:pt x="1772" y="1036"/>
                    <a:pt x="1820" y="1000"/>
                    <a:pt x="1868" y="977"/>
                  </a:cubicBezTo>
                  <a:lnTo>
                    <a:pt x="1868" y="977"/>
                  </a:lnTo>
                  <a:cubicBezTo>
                    <a:pt x="1772" y="1096"/>
                    <a:pt x="1832" y="1024"/>
                    <a:pt x="1760" y="1096"/>
                  </a:cubicBezTo>
                  <a:cubicBezTo>
                    <a:pt x="1792" y="1089"/>
                    <a:pt x="1804" y="1076"/>
                    <a:pt x="1807" y="1076"/>
                  </a:cubicBezTo>
                  <a:cubicBezTo>
                    <a:pt x="1811" y="1076"/>
                    <a:pt x="1808" y="1086"/>
                    <a:pt x="1808" y="1119"/>
                  </a:cubicBezTo>
                  <a:cubicBezTo>
                    <a:pt x="1818" y="1090"/>
                    <a:pt x="1836" y="1069"/>
                    <a:pt x="1855" y="1069"/>
                  </a:cubicBezTo>
                  <a:cubicBezTo>
                    <a:pt x="1859" y="1069"/>
                    <a:pt x="1863" y="1070"/>
                    <a:pt x="1868" y="1072"/>
                  </a:cubicBezTo>
                  <a:cubicBezTo>
                    <a:pt x="1868" y="1080"/>
                    <a:pt x="1905" y="1126"/>
                    <a:pt x="1945" y="1126"/>
                  </a:cubicBezTo>
                  <a:cubicBezTo>
                    <a:pt x="1964" y="1126"/>
                    <a:pt x="1983" y="1115"/>
                    <a:pt x="1999" y="1084"/>
                  </a:cubicBezTo>
                  <a:lnTo>
                    <a:pt x="1999" y="1084"/>
                  </a:lnTo>
                  <a:cubicBezTo>
                    <a:pt x="1991" y="1106"/>
                    <a:pt x="1983" y="1124"/>
                    <a:pt x="1973" y="1140"/>
                  </a:cubicBezTo>
                  <a:lnTo>
                    <a:pt x="1973" y="1140"/>
                  </a:lnTo>
                  <a:cubicBezTo>
                    <a:pt x="2013" y="1093"/>
                    <a:pt x="2052" y="1051"/>
                    <a:pt x="2082" y="1000"/>
                  </a:cubicBezTo>
                  <a:lnTo>
                    <a:pt x="2082" y="1000"/>
                  </a:lnTo>
                  <a:cubicBezTo>
                    <a:pt x="2058" y="1060"/>
                    <a:pt x="2034" y="1119"/>
                    <a:pt x="1987" y="1179"/>
                  </a:cubicBezTo>
                  <a:cubicBezTo>
                    <a:pt x="1991" y="1191"/>
                    <a:pt x="1997" y="1196"/>
                    <a:pt x="2002" y="1196"/>
                  </a:cubicBezTo>
                  <a:cubicBezTo>
                    <a:pt x="2023" y="1196"/>
                    <a:pt x="2046" y="1120"/>
                    <a:pt x="2046" y="1119"/>
                  </a:cubicBezTo>
                  <a:lnTo>
                    <a:pt x="2046" y="1119"/>
                  </a:lnTo>
                  <a:cubicBezTo>
                    <a:pt x="2046" y="1143"/>
                    <a:pt x="2034" y="1179"/>
                    <a:pt x="2046" y="1203"/>
                  </a:cubicBezTo>
                  <a:cubicBezTo>
                    <a:pt x="2046" y="1167"/>
                    <a:pt x="2070" y="1143"/>
                    <a:pt x="2094" y="1119"/>
                  </a:cubicBezTo>
                  <a:lnTo>
                    <a:pt x="2094" y="1119"/>
                  </a:lnTo>
                  <a:cubicBezTo>
                    <a:pt x="2082" y="1155"/>
                    <a:pt x="2058" y="1179"/>
                    <a:pt x="2046" y="1203"/>
                  </a:cubicBezTo>
                  <a:cubicBezTo>
                    <a:pt x="2070" y="1179"/>
                    <a:pt x="2082" y="1167"/>
                    <a:pt x="2106" y="1143"/>
                  </a:cubicBezTo>
                  <a:lnTo>
                    <a:pt x="2106" y="1143"/>
                  </a:lnTo>
                  <a:cubicBezTo>
                    <a:pt x="2094" y="1167"/>
                    <a:pt x="2082" y="1203"/>
                    <a:pt x="2070" y="1227"/>
                  </a:cubicBezTo>
                  <a:cubicBezTo>
                    <a:pt x="2082" y="1227"/>
                    <a:pt x="2093" y="1227"/>
                    <a:pt x="2105" y="1237"/>
                  </a:cubicBezTo>
                  <a:lnTo>
                    <a:pt x="2105" y="1237"/>
                  </a:lnTo>
                  <a:cubicBezTo>
                    <a:pt x="2103" y="1226"/>
                    <a:pt x="2171" y="1131"/>
                    <a:pt x="2197" y="1131"/>
                  </a:cubicBezTo>
                  <a:cubicBezTo>
                    <a:pt x="2199" y="1131"/>
                    <a:pt x="2200" y="1131"/>
                    <a:pt x="2201" y="1131"/>
                  </a:cubicBezTo>
                  <a:cubicBezTo>
                    <a:pt x="2177" y="1167"/>
                    <a:pt x="2165" y="1203"/>
                    <a:pt x="2153" y="1238"/>
                  </a:cubicBezTo>
                  <a:cubicBezTo>
                    <a:pt x="2201" y="1167"/>
                    <a:pt x="2249" y="1108"/>
                    <a:pt x="2296" y="1048"/>
                  </a:cubicBezTo>
                  <a:lnTo>
                    <a:pt x="2296" y="1048"/>
                  </a:lnTo>
                  <a:cubicBezTo>
                    <a:pt x="2290" y="1068"/>
                    <a:pt x="2290" y="1077"/>
                    <a:pt x="2296" y="1077"/>
                  </a:cubicBezTo>
                  <a:cubicBezTo>
                    <a:pt x="2301" y="1077"/>
                    <a:pt x="2309" y="1071"/>
                    <a:pt x="2320" y="1060"/>
                  </a:cubicBezTo>
                  <a:lnTo>
                    <a:pt x="2320" y="1060"/>
                  </a:lnTo>
                  <a:cubicBezTo>
                    <a:pt x="2237" y="1179"/>
                    <a:pt x="2153" y="1238"/>
                    <a:pt x="2177" y="1346"/>
                  </a:cubicBezTo>
                  <a:cubicBezTo>
                    <a:pt x="2189" y="1322"/>
                    <a:pt x="2213" y="1298"/>
                    <a:pt x="2237" y="1274"/>
                  </a:cubicBezTo>
                  <a:lnTo>
                    <a:pt x="2237" y="1274"/>
                  </a:lnTo>
                  <a:cubicBezTo>
                    <a:pt x="2213" y="1286"/>
                    <a:pt x="2189" y="1298"/>
                    <a:pt x="2177" y="1298"/>
                  </a:cubicBezTo>
                  <a:cubicBezTo>
                    <a:pt x="2189" y="1250"/>
                    <a:pt x="2225" y="1215"/>
                    <a:pt x="2272" y="1203"/>
                  </a:cubicBezTo>
                  <a:lnTo>
                    <a:pt x="2272" y="1203"/>
                  </a:lnTo>
                  <a:cubicBezTo>
                    <a:pt x="2261" y="1238"/>
                    <a:pt x="2249" y="1262"/>
                    <a:pt x="2225" y="1298"/>
                  </a:cubicBezTo>
                  <a:cubicBezTo>
                    <a:pt x="2245" y="1293"/>
                    <a:pt x="2256" y="1290"/>
                    <a:pt x="2260" y="1290"/>
                  </a:cubicBezTo>
                  <a:cubicBezTo>
                    <a:pt x="2265" y="1290"/>
                    <a:pt x="2260" y="1295"/>
                    <a:pt x="2245" y="1305"/>
                  </a:cubicBezTo>
                  <a:lnTo>
                    <a:pt x="2245" y="1305"/>
                  </a:lnTo>
                  <a:cubicBezTo>
                    <a:pt x="2248" y="1304"/>
                    <a:pt x="2253" y="1303"/>
                    <a:pt x="2257" y="1303"/>
                  </a:cubicBezTo>
                  <a:cubicBezTo>
                    <a:pt x="2274" y="1303"/>
                    <a:pt x="2296" y="1309"/>
                    <a:pt x="2300" y="1324"/>
                  </a:cubicBezTo>
                  <a:lnTo>
                    <a:pt x="2300" y="1324"/>
                  </a:lnTo>
                  <a:cubicBezTo>
                    <a:pt x="2314" y="1246"/>
                    <a:pt x="2348" y="1161"/>
                    <a:pt x="2391" y="1096"/>
                  </a:cubicBezTo>
                  <a:lnTo>
                    <a:pt x="2391" y="1096"/>
                  </a:lnTo>
                  <a:cubicBezTo>
                    <a:pt x="2403" y="1215"/>
                    <a:pt x="2356" y="1191"/>
                    <a:pt x="2332" y="1322"/>
                  </a:cubicBezTo>
                  <a:cubicBezTo>
                    <a:pt x="2348" y="1290"/>
                    <a:pt x="2354" y="1280"/>
                    <a:pt x="2357" y="1280"/>
                  </a:cubicBezTo>
                  <a:lnTo>
                    <a:pt x="2357" y="1280"/>
                  </a:lnTo>
                  <a:cubicBezTo>
                    <a:pt x="2361" y="1280"/>
                    <a:pt x="2348" y="1322"/>
                    <a:pt x="2356" y="1322"/>
                  </a:cubicBezTo>
                  <a:cubicBezTo>
                    <a:pt x="2368" y="1310"/>
                    <a:pt x="2439" y="1227"/>
                    <a:pt x="2475" y="1215"/>
                  </a:cubicBezTo>
                  <a:lnTo>
                    <a:pt x="2475" y="1215"/>
                  </a:lnTo>
                  <a:cubicBezTo>
                    <a:pt x="2451" y="1262"/>
                    <a:pt x="2511" y="1334"/>
                    <a:pt x="2499" y="1381"/>
                  </a:cubicBezTo>
                  <a:lnTo>
                    <a:pt x="2499" y="1381"/>
                  </a:lnTo>
                  <a:cubicBezTo>
                    <a:pt x="2506" y="1374"/>
                    <a:pt x="2566" y="1312"/>
                    <a:pt x="2556" y="1312"/>
                  </a:cubicBezTo>
                  <a:lnTo>
                    <a:pt x="2556" y="1312"/>
                  </a:lnTo>
                  <a:cubicBezTo>
                    <a:pt x="2553" y="1312"/>
                    <a:pt x="2543" y="1318"/>
                    <a:pt x="2522" y="1334"/>
                  </a:cubicBezTo>
                  <a:cubicBezTo>
                    <a:pt x="2570" y="1215"/>
                    <a:pt x="2606" y="1155"/>
                    <a:pt x="2618" y="1119"/>
                  </a:cubicBezTo>
                  <a:cubicBezTo>
                    <a:pt x="2618" y="1128"/>
                    <a:pt x="2624" y="1136"/>
                    <a:pt x="2627" y="1136"/>
                  </a:cubicBezTo>
                  <a:cubicBezTo>
                    <a:pt x="2629" y="1136"/>
                    <a:pt x="2630" y="1135"/>
                    <a:pt x="2630" y="1131"/>
                  </a:cubicBezTo>
                  <a:cubicBezTo>
                    <a:pt x="2630" y="1119"/>
                    <a:pt x="2630" y="1119"/>
                    <a:pt x="2630" y="1108"/>
                  </a:cubicBezTo>
                  <a:cubicBezTo>
                    <a:pt x="2630" y="1108"/>
                    <a:pt x="2642" y="1096"/>
                    <a:pt x="2642" y="1096"/>
                  </a:cubicBezTo>
                  <a:cubicBezTo>
                    <a:pt x="2499" y="1036"/>
                    <a:pt x="2272" y="1012"/>
                    <a:pt x="2272" y="953"/>
                  </a:cubicBezTo>
                  <a:cubicBezTo>
                    <a:pt x="2269" y="973"/>
                    <a:pt x="2266" y="980"/>
                    <a:pt x="2263" y="980"/>
                  </a:cubicBezTo>
                  <a:cubicBezTo>
                    <a:pt x="2255" y="980"/>
                    <a:pt x="2250" y="940"/>
                    <a:pt x="2249" y="940"/>
                  </a:cubicBezTo>
                  <a:cubicBezTo>
                    <a:pt x="2249" y="940"/>
                    <a:pt x="2249" y="940"/>
                    <a:pt x="2249" y="941"/>
                  </a:cubicBezTo>
                  <a:cubicBezTo>
                    <a:pt x="2237" y="941"/>
                    <a:pt x="2225" y="977"/>
                    <a:pt x="2213" y="988"/>
                  </a:cubicBezTo>
                  <a:cubicBezTo>
                    <a:pt x="2222" y="961"/>
                    <a:pt x="2216" y="951"/>
                    <a:pt x="2203" y="951"/>
                  </a:cubicBezTo>
                  <a:cubicBezTo>
                    <a:pt x="2182" y="951"/>
                    <a:pt x="2144" y="978"/>
                    <a:pt x="2130" y="1000"/>
                  </a:cubicBezTo>
                  <a:cubicBezTo>
                    <a:pt x="2130" y="1003"/>
                    <a:pt x="2129" y="1005"/>
                    <a:pt x="2129" y="1005"/>
                  </a:cubicBezTo>
                  <a:cubicBezTo>
                    <a:pt x="2127" y="1005"/>
                    <a:pt x="2122" y="967"/>
                    <a:pt x="2125" y="949"/>
                  </a:cubicBezTo>
                  <a:lnTo>
                    <a:pt x="2125" y="949"/>
                  </a:lnTo>
                  <a:cubicBezTo>
                    <a:pt x="2115" y="968"/>
                    <a:pt x="2104" y="978"/>
                    <a:pt x="2094" y="988"/>
                  </a:cubicBezTo>
                  <a:cubicBezTo>
                    <a:pt x="2094" y="947"/>
                    <a:pt x="2106" y="922"/>
                    <a:pt x="2100" y="922"/>
                  </a:cubicBezTo>
                  <a:lnTo>
                    <a:pt x="2100" y="922"/>
                  </a:lnTo>
                  <a:cubicBezTo>
                    <a:pt x="2095" y="922"/>
                    <a:pt x="2081" y="935"/>
                    <a:pt x="2046" y="965"/>
                  </a:cubicBezTo>
                  <a:cubicBezTo>
                    <a:pt x="2046" y="965"/>
                    <a:pt x="1955" y="837"/>
                    <a:pt x="1916" y="837"/>
                  </a:cubicBezTo>
                  <a:cubicBezTo>
                    <a:pt x="1911" y="837"/>
                    <a:pt x="1906" y="840"/>
                    <a:pt x="1903" y="846"/>
                  </a:cubicBezTo>
                  <a:cubicBezTo>
                    <a:pt x="1903" y="837"/>
                    <a:pt x="1910" y="789"/>
                    <a:pt x="1889" y="789"/>
                  </a:cubicBezTo>
                  <a:cubicBezTo>
                    <a:pt x="1882" y="789"/>
                    <a:pt x="1871" y="794"/>
                    <a:pt x="1856" y="810"/>
                  </a:cubicBezTo>
                  <a:cubicBezTo>
                    <a:pt x="1868" y="774"/>
                    <a:pt x="1868" y="762"/>
                    <a:pt x="1891" y="750"/>
                  </a:cubicBezTo>
                  <a:lnTo>
                    <a:pt x="1891" y="750"/>
                  </a:lnTo>
                  <a:cubicBezTo>
                    <a:pt x="1868" y="750"/>
                    <a:pt x="1789" y="840"/>
                    <a:pt x="1785" y="856"/>
                  </a:cubicBezTo>
                  <a:lnTo>
                    <a:pt x="1785" y="856"/>
                  </a:lnTo>
                  <a:cubicBezTo>
                    <a:pt x="1793" y="805"/>
                    <a:pt x="1780" y="791"/>
                    <a:pt x="1761" y="791"/>
                  </a:cubicBezTo>
                  <a:cubicBezTo>
                    <a:pt x="1736" y="791"/>
                    <a:pt x="1700" y="813"/>
                    <a:pt x="1684" y="813"/>
                  </a:cubicBezTo>
                  <a:cubicBezTo>
                    <a:pt x="1681" y="813"/>
                    <a:pt x="1678" y="812"/>
                    <a:pt x="1677" y="810"/>
                  </a:cubicBezTo>
                  <a:cubicBezTo>
                    <a:pt x="1665" y="798"/>
                    <a:pt x="1641" y="774"/>
                    <a:pt x="1629" y="750"/>
                  </a:cubicBezTo>
                  <a:cubicBezTo>
                    <a:pt x="1629" y="774"/>
                    <a:pt x="1618" y="786"/>
                    <a:pt x="1606" y="798"/>
                  </a:cubicBezTo>
                  <a:cubicBezTo>
                    <a:pt x="1595" y="765"/>
                    <a:pt x="1591" y="758"/>
                    <a:pt x="1590" y="758"/>
                  </a:cubicBezTo>
                  <a:cubicBezTo>
                    <a:pt x="1588" y="758"/>
                    <a:pt x="1588" y="764"/>
                    <a:pt x="1585" y="764"/>
                  </a:cubicBezTo>
                  <a:cubicBezTo>
                    <a:pt x="1584" y="764"/>
                    <a:pt x="1583" y="764"/>
                    <a:pt x="1582" y="762"/>
                  </a:cubicBezTo>
                  <a:cubicBezTo>
                    <a:pt x="1606" y="738"/>
                    <a:pt x="1546" y="667"/>
                    <a:pt x="1606" y="643"/>
                  </a:cubicBezTo>
                  <a:cubicBezTo>
                    <a:pt x="1597" y="640"/>
                    <a:pt x="1589" y="639"/>
                    <a:pt x="1583" y="639"/>
                  </a:cubicBezTo>
                  <a:cubicBezTo>
                    <a:pt x="1575" y="639"/>
                    <a:pt x="1570" y="641"/>
                    <a:pt x="1566" y="646"/>
                  </a:cubicBezTo>
                  <a:lnTo>
                    <a:pt x="1566" y="646"/>
                  </a:lnTo>
                  <a:cubicBezTo>
                    <a:pt x="1570" y="620"/>
                    <a:pt x="1567" y="611"/>
                    <a:pt x="1559" y="611"/>
                  </a:cubicBezTo>
                  <a:cubicBezTo>
                    <a:pt x="1544" y="611"/>
                    <a:pt x="1508" y="652"/>
                    <a:pt x="1487" y="667"/>
                  </a:cubicBezTo>
                  <a:cubicBezTo>
                    <a:pt x="1409" y="667"/>
                    <a:pt x="1324" y="550"/>
                    <a:pt x="1244" y="550"/>
                  </a:cubicBezTo>
                  <a:cubicBezTo>
                    <a:pt x="1225" y="550"/>
                    <a:pt x="1207" y="556"/>
                    <a:pt x="1189" y="572"/>
                  </a:cubicBezTo>
                  <a:cubicBezTo>
                    <a:pt x="1173" y="508"/>
                    <a:pt x="1099" y="450"/>
                    <a:pt x="1044" y="450"/>
                  </a:cubicBezTo>
                  <a:cubicBezTo>
                    <a:pt x="1017" y="450"/>
                    <a:pt x="994" y="465"/>
                    <a:pt x="987" y="500"/>
                  </a:cubicBezTo>
                  <a:cubicBezTo>
                    <a:pt x="946" y="439"/>
                    <a:pt x="844" y="344"/>
                    <a:pt x="830" y="324"/>
                  </a:cubicBezTo>
                  <a:lnTo>
                    <a:pt x="830" y="324"/>
                  </a:lnTo>
                  <a:cubicBezTo>
                    <a:pt x="820" y="346"/>
                    <a:pt x="819" y="358"/>
                    <a:pt x="808" y="381"/>
                  </a:cubicBezTo>
                  <a:cubicBezTo>
                    <a:pt x="784" y="369"/>
                    <a:pt x="784" y="357"/>
                    <a:pt x="820" y="334"/>
                  </a:cubicBezTo>
                  <a:cubicBezTo>
                    <a:pt x="813" y="330"/>
                    <a:pt x="808" y="329"/>
                    <a:pt x="803" y="329"/>
                  </a:cubicBezTo>
                  <a:cubicBezTo>
                    <a:pt x="791" y="329"/>
                    <a:pt x="784" y="340"/>
                    <a:pt x="784" y="357"/>
                  </a:cubicBezTo>
                  <a:cubicBezTo>
                    <a:pt x="784" y="334"/>
                    <a:pt x="784" y="310"/>
                    <a:pt x="808" y="298"/>
                  </a:cubicBezTo>
                  <a:lnTo>
                    <a:pt x="808" y="298"/>
                  </a:lnTo>
                  <a:cubicBezTo>
                    <a:pt x="808" y="298"/>
                    <a:pt x="757" y="315"/>
                    <a:pt x="748" y="327"/>
                  </a:cubicBezTo>
                  <a:lnTo>
                    <a:pt x="748" y="327"/>
                  </a:lnTo>
                  <a:cubicBezTo>
                    <a:pt x="748" y="322"/>
                    <a:pt x="748" y="322"/>
                    <a:pt x="748" y="322"/>
                  </a:cubicBezTo>
                  <a:cubicBezTo>
                    <a:pt x="737" y="322"/>
                    <a:pt x="748" y="322"/>
                    <a:pt x="748" y="310"/>
                  </a:cubicBezTo>
                  <a:cubicBezTo>
                    <a:pt x="760" y="298"/>
                    <a:pt x="760" y="286"/>
                    <a:pt x="737" y="274"/>
                  </a:cubicBezTo>
                  <a:cubicBezTo>
                    <a:pt x="725" y="298"/>
                    <a:pt x="701" y="346"/>
                    <a:pt x="689" y="357"/>
                  </a:cubicBezTo>
                  <a:cubicBezTo>
                    <a:pt x="705" y="293"/>
                    <a:pt x="671" y="275"/>
                    <a:pt x="630" y="275"/>
                  </a:cubicBezTo>
                  <a:cubicBezTo>
                    <a:pt x="593" y="275"/>
                    <a:pt x="551" y="291"/>
                    <a:pt x="537" y="301"/>
                  </a:cubicBezTo>
                  <a:lnTo>
                    <a:pt x="537" y="301"/>
                  </a:lnTo>
                  <a:cubicBezTo>
                    <a:pt x="548" y="268"/>
                    <a:pt x="557" y="235"/>
                    <a:pt x="546" y="191"/>
                  </a:cubicBezTo>
                  <a:lnTo>
                    <a:pt x="546" y="191"/>
                  </a:lnTo>
                  <a:cubicBezTo>
                    <a:pt x="522" y="215"/>
                    <a:pt x="498" y="226"/>
                    <a:pt x="486" y="250"/>
                  </a:cubicBezTo>
                  <a:cubicBezTo>
                    <a:pt x="459" y="223"/>
                    <a:pt x="460" y="155"/>
                    <a:pt x="425" y="155"/>
                  </a:cubicBezTo>
                  <a:cubicBezTo>
                    <a:pt x="414" y="155"/>
                    <a:pt x="399" y="162"/>
                    <a:pt x="379" y="179"/>
                  </a:cubicBezTo>
                  <a:cubicBezTo>
                    <a:pt x="379" y="155"/>
                    <a:pt x="379" y="143"/>
                    <a:pt x="379" y="119"/>
                  </a:cubicBezTo>
                  <a:cubicBezTo>
                    <a:pt x="364" y="123"/>
                    <a:pt x="338" y="128"/>
                    <a:pt x="308" y="128"/>
                  </a:cubicBezTo>
                  <a:cubicBezTo>
                    <a:pt x="245" y="128"/>
                    <a:pt x="165" y="105"/>
                    <a:pt x="141" y="0"/>
                  </a:cubicBezTo>
                  <a:close/>
                  <a:moveTo>
                    <a:pt x="2499" y="1381"/>
                  </a:moveTo>
                  <a:cubicBezTo>
                    <a:pt x="2498" y="1382"/>
                    <a:pt x="2498" y="1382"/>
                    <a:pt x="2498" y="1382"/>
                  </a:cubicBezTo>
                  <a:cubicBezTo>
                    <a:pt x="2498" y="1382"/>
                    <a:pt x="2498" y="1382"/>
                    <a:pt x="2499" y="1381"/>
                  </a:cubicBezTo>
                  <a:cubicBezTo>
                    <a:pt x="2499" y="1381"/>
                    <a:pt x="2499" y="1381"/>
                    <a:pt x="2499" y="138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9"/>
            <p:cNvSpPr/>
            <p:nvPr/>
          </p:nvSpPr>
          <p:spPr>
            <a:xfrm>
              <a:off x="6115925" y="2364100"/>
              <a:ext cx="25" cy="325"/>
            </a:xfrm>
            <a:custGeom>
              <a:rect b="b" l="l" r="r" t="t"/>
              <a:pathLst>
                <a:path extrusionOk="0" h="13" w="1">
                  <a:moveTo>
                    <a:pt x="1" y="13"/>
                  </a:moveTo>
                  <a:cubicBezTo>
                    <a:pt x="1" y="1"/>
                    <a:pt x="1" y="1"/>
                    <a:pt x="1" y="1"/>
                  </a:cubicBezTo>
                  <a:cubicBezTo>
                    <a:pt x="1" y="13"/>
                    <a:pt x="1" y="13"/>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9"/>
            <p:cNvSpPr/>
            <p:nvPr/>
          </p:nvSpPr>
          <p:spPr>
            <a:xfrm>
              <a:off x="6167425" y="2377800"/>
              <a:ext cx="325" cy="25"/>
            </a:xfrm>
            <a:custGeom>
              <a:rect b="b" l="l" r="r" t="t"/>
              <a:pathLst>
                <a:path extrusionOk="0" h="1" w="13">
                  <a:moveTo>
                    <a:pt x="1" y="1"/>
                  </a:moveTo>
                  <a:cubicBezTo>
                    <a:pt x="1" y="1"/>
                    <a:pt x="1" y="1"/>
                    <a:pt x="12" y="1"/>
                  </a:cubicBezTo>
                  <a:cubicBezTo>
                    <a:pt x="12"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p9"/>
            <p:cNvSpPr/>
            <p:nvPr/>
          </p:nvSpPr>
          <p:spPr>
            <a:xfrm>
              <a:off x="6166825" y="2377800"/>
              <a:ext cx="6575" cy="7175"/>
            </a:xfrm>
            <a:custGeom>
              <a:rect b="b" l="l" r="r" t="t"/>
              <a:pathLst>
                <a:path extrusionOk="0" h="287" w="263">
                  <a:moveTo>
                    <a:pt x="36" y="1"/>
                  </a:moveTo>
                  <a:cubicBezTo>
                    <a:pt x="36" y="24"/>
                    <a:pt x="1" y="143"/>
                    <a:pt x="1" y="143"/>
                  </a:cubicBezTo>
                  <a:cubicBezTo>
                    <a:pt x="36" y="132"/>
                    <a:pt x="60" y="120"/>
                    <a:pt x="96" y="120"/>
                  </a:cubicBezTo>
                  <a:cubicBezTo>
                    <a:pt x="86" y="221"/>
                    <a:pt x="79" y="252"/>
                    <a:pt x="70" y="252"/>
                  </a:cubicBezTo>
                  <a:cubicBezTo>
                    <a:pt x="59" y="252"/>
                    <a:pt x="46" y="186"/>
                    <a:pt x="25" y="179"/>
                  </a:cubicBezTo>
                  <a:lnTo>
                    <a:pt x="25" y="179"/>
                  </a:lnTo>
                  <a:cubicBezTo>
                    <a:pt x="33" y="197"/>
                    <a:pt x="36" y="208"/>
                    <a:pt x="22" y="208"/>
                  </a:cubicBezTo>
                  <a:cubicBezTo>
                    <a:pt x="17" y="208"/>
                    <a:pt x="10" y="206"/>
                    <a:pt x="1" y="203"/>
                  </a:cubicBezTo>
                  <a:lnTo>
                    <a:pt x="1" y="203"/>
                  </a:lnTo>
                  <a:cubicBezTo>
                    <a:pt x="24" y="238"/>
                    <a:pt x="48" y="262"/>
                    <a:pt x="83" y="286"/>
                  </a:cubicBezTo>
                  <a:lnTo>
                    <a:pt x="83" y="286"/>
                  </a:lnTo>
                  <a:cubicBezTo>
                    <a:pt x="79" y="277"/>
                    <a:pt x="145" y="170"/>
                    <a:pt x="178" y="170"/>
                  </a:cubicBezTo>
                  <a:cubicBezTo>
                    <a:pt x="184" y="170"/>
                    <a:pt x="188" y="173"/>
                    <a:pt x="191" y="179"/>
                  </a:cubicBezTo>
                  <a:cubicBezTo>
                    <a:pt x="191" y="191"/>
                    <a:pt x="191" y="191"/>
                    <a:pt x="191" y="191"/>
                  </a:cubicBezTo>
                  <a:cubicBezTo>
                    <a:pt x="215" y="179"/>
                    <a:pt x="251" y="155"/>
                    <a:pt x="263" y="108"/>
                  </a:cubicBezTo>
                  <a:lnTo>
                    <a:pt x="263" y="108"/>
                  </a:lnTo>
                  <a:cubicBezTo>
                    <a:pt x="251" y="120"/>
                    <a:pt x="227" y="143"/>
                    <a:pt x="215" y="155"/>
                  </a:cubicBezTo>
                  <a:cubicBezTo>
                    <a:pt x="215" y="132"/>
                    <a:pt x="215" y="96"/>
                    <a:pt x="215" y="72"/>
                  </a:cubicBezTo>
                  <a:cubicBezTo>
                    <a:pt x="203" y="108"/>
                    <a:pt x="155" y="132"/>
                    <a:pt x="132" y="155"/>
                  </a:cubicBezTo>
                  <a:cubicBezTo>
                    <a:pt x="146" y="135"/>
                    <a:pt x="147" y="122"/>
                    <a:pt x="142" y="122"/>
                  </a:cubicBezTo>
                  <a:lnTo>
                    <a:pt x="142" y="122"/>
                  </a:lnTo>
                  <a:cubicBezTo>
                    <a:pt x="138" y="122"/>
                    <a:pt x="130" y="129"/>
                    <a:pt x="120" y="143"/>
                  </a:cubicBezTo>
                  <a:cubicBezTo>
                    <a:pt x="144" y="72"/>
                    <a:pt x="108" y="36"/>
                    <a:pt x="36" y="1"/>
                  </a:cubicBezTo>
                  <a:close/>
                  <a:moveTo>
                    <a:pt x="83" y="286"/>
                  </a:moveTo>
                  <a:cubicBezTo>
                    <a:pt x="83" y="286"/>
                    <a:pt x="84" y="286"/>
                    <a:pt x="84" y="286"/>
                  </a:cubicBezTo>
                  <a:cubicBezTo>
                    <a:pt x="84" y="286"/>
                    <a:pt x="83" y="286"/>
                    <a:pt x="83" y="28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p9"/>
            <p:cNvSpPr/>
            <p:nvPr/>
          </p:nvSpPr>
          <p:spPr>
            <a:xfrm>
              <a:off x="6170575" y="2382575"/>
              <a:ext cx="1050" cy="500"/>
            </a:xfrm>
            <a:custGeom>
              <a:rect b="b" l="l" r="r" t="t"/>
              <a:pathLst>
                <a:path extrusionOk="0" h="20" w="42">
                  <a:moveTo>
                    <a:pt x="41" y="0"/>
                  </a:moveTo>
                  <a:cubicBezTo>
                    <a:pt x="17" y="12"/>
                    <a:pt x="17" y="12"/>
                    <a:pt x="5" y="12"/>
                  </a:cubicBezTo>
                  <a:cubicBezTo>
                    <a:pt x="1" y="17"/>
                    <a:pt x="4" y="20"/>
                    <a:pt x="10" y="20"/>
                  </a:cubicBezTo>
                  <a:cubicBezTo>
                    <a:pt x="19" y="20"/>
                    <a:pt x="34" y="14"/>
                    <a:pt x="4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p9"/>
            <p:cNvSpPr/>
            <p:nvPr/>
          </p:nvSpPr>
          <p:spPr>
            <a:xfrm>
              <a:off x="6120100" y="2358150"/>
              <a:ext cx="25" cy="325"/>
            </a:xfrm>
            <a:custGeom>
              <a:rect b="b" l="l" r="r" t="t"/>
              <a:pathLst>
                <a:path extrusionOk="0" h="13" w="1">
                  <a:moveTo>
                    <a:pt x="0" y="13"/>
                  </a:moveTo>
                  <a:lnTo>
                    <a:pt x="0" y="1"/>
                  </a:lnTo>
                  <a:cubicBezTo>
                    <a:pt x="0" y="1"/>
                    <a:pt x="0" y="1"/>
                    <a:pt x="0"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p9"/>
            <p:cNvSpPr/>
            <p:nvPr/>
          </p:nvSpPr>
          <p:spPr>
            <a:xfrm>
              <a:off x="6172200" y="2380175"/>
              <a:ext cx="900" cy="625"/>
            </a:xfrm>
            <a:custGeom>
              <a:rect b="b" l="l" r="r" t="t"/>
              <a:pathLst>
                <a:path extrusionOk="0" h="25" w="36">
                  <a:moveTo>
                    <a:pt x="36" y="1"/>
                  </a:moveTo>
                  <a:cubicBezTo>
                    <a:pt x="0" y="25"/>
                    <a:pt x="36"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9"/>
            <p:cNvSpPr/>
            <p:nvPr/>
          </p:nvSpPr>
          <p:spPr>
            <a:xfrm>
              <a:off x="6173225" y="2385675"/>
              <a:ext cx="275" cy="525"/>
            </a:xfrm>
            <a:custGeom>
              <a:rect b="b" l="l" r="r" t="t"/>
              <a:pathLst>
                <a:path extrusionOk="0" h="21" w="11">
                  <a:moveTo>
                    <a:pt x="10" y="0"/>
                  </a:moveTo>
                  <a:lnTo>
                    <a:pt x="10" y="0"/>
                  </a:lnTo>
                  <a:cubicBezTo>
                    <a:pt x="8" y="0"/>
                    <a:pt x="1" y="21"/>
                    <a:pt x="4" y="21"/>
                  </a:cubicBezTo>
                  <a:cubicBezTo>
                    <a:pt x="5" y="21"/>
                    <a:pt x="6" y="20"/>
                    <a:pt x="7" y="19"/>
                  </a:cubicBezTo>
                  <a:cubicBezTo>
                    <a:pt x="10" y="5"/>
                    <a:pt x="11"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p9"/>
            <p:cNvSpPr/>
            <p:nvPr/>
          </p:nvSpPr>
          <p:spPr>
            <a:xfrm>
              <a:off x="6172050" y="2382650"/>
              <a:ext cx="925" cy="750"/>
            </a:xfrm>
            <a:custGeom>
              <a:rect b="b" l="l" r="r" t="t"/>
              <a:pathLst>
                <a:path extrusionOk="0" h="30" w="37">
                  <a:moveTo>
                    <a:pt x="25" y="1"/>
                  </a:moveTo>
                  <a:cubicBezTo>
                    <a:pt x="22" y="1"/>
                    <a:pt x="16" y="3"/>
                    <a:pt x="6" y="9"/>
                  </a:cubicBezTo>
                  <a:cubicBezTo>
                    <a:pt x="0" y="24"/>
                    <a:pt x="1" y="29"/>
                    <a:pt x="4" y="29"/>
                  </a:cubicBezTo>
                  <a:cubicBezTo>
                    <a:pt x="13" y="29"/>
                    <a:pt x="36" y="1"/>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9"/>
            <p:cNvSpPr/>
            <p:nvPr/>
          </p:nvSpPr>
          <p:spPr>
            <a:xfrm>
              <a:off x="6172475" y="2383225"/>
              <a:ext cx="175" cy="250"/>
            </a:xfrm>
            <a:custGeom>
              <a:rect b="b" l="l" r="r" t="t"/>
              <a:pathLst>
                <a:path extrusionOk="0" h="10" w="7">
                  <a:moveTo>
                    <a:pt x="5" y="1"/>
                  </a:moveTo>
                  <a:cubicBezTo>
                    <a:pt x="4" y="1"/>
                    <a:pt x="1" y="4"/>
                    <a:pt x="1" y="10"/>
                  </a:cubicBezTo>
                  <a:cubicBezTo>
                    <a:pt x="7" y="4"/>
                    <a:pt x="7"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9"/>
            <p:cNvSpPr/>
            <p:nvPr/>
          </p:nvSpPr>
          <p:spPr>
            <a:xfrm>
              <a:off x="6170375" y="2379325"/>
              <a:ext cx="800" cy="925"/>
            </a:xfrm>
            <a:custGeom>
              <a:rect b="b" l="l" r="r" t="t"/>
              <a:pathLst>
                <a:path extrusionOk="0" h="37" w="32">
                  <a:moveTo>
                    <a:pt x="31" y="1"/>
                  </a:moveTo>
                  <a:cubicBezTo>
                    <a:pt x="29" y="1"/>
                    <a:pt x="1" y="36"/>
                    <a:pt x="9" y="36"/>
                  </a:cubicBezTo>
                  <a:cubicBezTo>
                    <a:pt x="10" y="36"/>
                    <a:pt x="12" y="36"/>
                    <a:pt x="13" y="35"/>
                  </a:cubicBezTo>
                  <a:cubicBezTo>
                    <a:pt x="13" y="36"/>
                    <a:pt x="14" y="37"/>
                    <a:pt x="14" y="37"/>
                  </a:cubicBezTo>
                  <a:cubicBezTo>
                    <a:pt x="18" y="37"/>
                    <a:pt x="32" y="9"/>
                    <a:pt x="28" y="9"/>
                  </a:cubicBezTo>
                  <a:lnTo>
                    <a:pt x="28" y="9"/>
                  </a:lnTo>
                  <a:cubicBezTo>
                    <a:pt x="28" y="9"/>
                    <a:pt x="27" y="10"/>
                    <a:pt x="25" y="11"/>
                  </a:cubicBezTo>
                  <a:cubicBezTo>
                    <a:pt x="30" y="4"/>
                    <a:pt x="32" y="1"/>
                    <a:pt x="3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9"/>
            <p:cNvSpPr/>
            <p:nvPr/>
          </p:nvSpPr>
          <p:spPr>
            <a:xfrm>
              <a:off x="6171300" y="2384175"/>
              <a:ext cx="150" cy="1100"/>
            </a:xfrm>
            <a:custGeom>
              <a:rect b="b" l="l" r="r" t="t"/>
              <a:pathLst>
                <a:path extrusionOk="0" h="44" w="6">
                  <a:moveTo>
                    <a:pt x="5" y="0"/>
                  </a:moveTo>
                  <a:lnTo>
                    <a:pt x="5" y="0"/>
                  </a:lnTo>
                  <a:cubicBezTo>
                    <a:pt x="5" y="0"/>
                    <a:pt x="0" y="29"/>
                    <a:pt x="0" y="43"/>
                  </a:cubicBezTo>
                  <a:cubicBezTo>
                    <a:pt x="5" y="11"/>
                    <a:pt x="6"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9"/>
            <p:cNvSpPr/>
            <p:nvPr/>
          </p:nvSpPr>
          <p:spPr>
            <a:xfrm>
              <a:off x="6170100" y="2383450"/>
              <a:ext cx="25" cy="625"/>
            </a:xfrm>
            <a:custGeom>
              <a:rect b="b" l="l" r="r" t="t"/>
              <a:pathLst>
                <a:path extrusionOk="0" h="25" w="1">
                  <a:moveTo>
                    <a:pt x="1" y="25"/>
                  </a:moveTo>
                  <a:cubicBezTo>
                    <a:pt x="1" y="13"/>
                    <a:pt x="1" y="1"/>
                    <a:pt x="1"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9"/>
            <p:cNvSpPr/>
            <p:nvPr/>
          </p:nvSpPr>
          <p:spPr>
            <a:xfrm>
              <a:off x="6170100" y="2384950"/>
              <a:ext cx="625" cy="25"/>
            </a:xfrm>
            <a:custGeom>
              <a:rect b="b" l="l" r="r" t="t"/>
              <a:pathLst>
                <a:path extrusionOk="0" h="1" w="25">
                  <a:moveTo>
                    <a:pt x="24" y="0"/>
                  </a:moveTo>
                  <a:cubicBezTo>
                    <a:pt x="1" y="0"/>
                    <a:pt x="24"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9"/>
            <p:cNvSpPr/>
            <p:nvPr/>
          </p:nvSpPr>
          <p:spPr>
            <a:xfrm>
              <a:off x="6165775" y="2381975"/>
              <a:ext cx="450" cy="375"/>
            </a:xfrm>
            <a:custGeom>
              <a:rect b="b" l="l" r="r" t="t"/>
              <a:pathLst>
                <a:path extrusionOk="0" h="15" w="18">
                  <a:moveTo>
                    <a:pt x="7" y="0"/>
                  </a:moveTo>
                  <a:cubicBezTo>
                    <a:pt x="0" y="7"/>
                    <a:pt x="9" y="14"/>
                    <a:pt x="13" y="14"/>
                  </a:cubicBezTo>
                  <a:cubicBezTo>
                    <a:pt x="16" y="14"/>
                    <a:pt x="17" y="1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9"/>
            <p:cNvSpPr/>
            <p:nvPr/>
          </p:nvSpPr>
          <p:spPr>
            <a:xfrm>
              <a:off x="6166225" y="2384050"/>
              <a:ext cx="325" cy="1225"/>
            </a:xfrm>
            <a:custGeom>
              <a:rect b="b" l="l" r="r" t="t"/>
              <a:pathLst>
                <a:path extrusionOk="0" h="49" w="13">
                  <a:moveTo>
                    <a:pt x="13" y="1"/>
                  </a:moveTo>
                  <a:cubicBezTo>
                    <a:pt x="1" y="48"/>
                    <a:pt x="1" y="48"/>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9"/>
            <p:cNvSpPr/>
            <p:nvPr/>
          </p:nvSpPr>
          <p:spPr>
            <a:xfrm>
              <a:off x="6164450" y="2384650"/>
              <a:ext cx="1225" cy="625"/>
            </a:xfrm>
            <a:custGeom>
              <a:rect b="b" l="l" r="r" t="t"/>
              <a:pathLst>
                <a:path extrusionOk="0" h="25" w="49">
                  <a:moveTo>
                    <a:pt x="36" y="0"/>
                  </a:moveTo>
                  <a:lnTo>
                    <a:pt x="36" y="0"/>
                  </a:lnTo>
                  <a:cubicBezTo>
                    <a:pt x="24" y="0"/>
                    <a:pt x="0" y="24"/>
                    <a:pt x="12" y="24"/>
                  </a:cubicBezTo>
                  <a:cubicBezTo>
                    <a:pt x="24" y="12"/>
                    <a:pt x="48" y="12"/>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p9"/>
            <p:cNvSpPr/>
            <p:nvPr/>
          </p:nvSpPr>
          <p:spPr>
            <a:xfrm>
              <a:off x="6160575" y="2379325"/>
              <a:ext cx="600" cy="1475"/>
            </a:xfrm>
            <a:custGeom>
              <a:rect b="b" l="l" r="r" t="t"/>
              <a:pathLst>
                <a:path extrusionOk="0" h="59" w="24">
                  <a:moveTo>
                    <a:pt x="23" y="1"/>
                  </a:moveTo>
                  <a:cubicBezTo>
                    <a:pt x="22" y="1"/>
                    <a:pt x="13" y="22"/>
                    <a:pt x="1" y="59"/>
                  </a:cubicBezTo>
                  <a:cubicBezTo>
                    <a:pt x="18" y="19"/>
                    <a:pt x="24"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9"/>
            <p:cNvSpPr/>
            <p:nvPr/>
          </p:nvSpPr>
          <p:spPr>
            <a:xfrm>
              <a:off x="6154325" y="2381975"/>
              <a:ext cx="625" cy="325"/>
            </a:xfrm>
            <a:custGeom>
              <a:rect b="b" l="l" r="r" t="t"/>
              <a:pathLst>
                <a:path extrusionOk="0" h="13" w="25">
                  <a:moveTo>
                    <a:pt x="13" y="0"/>
                  </a:moveTo>
                  <a:cubicBezTo>
                    <a:pt x="13" y="0"/>
                    <a:pt x="1" y="0"/>
                    <a:pt x="13" y="12"/>
                  </a:cubicBezTo>
                  <a:cubicBezTo>
                    <a:pt x="24"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9"/>
            <p:cNvSpPr/>
            <p:nvPr/>
          </p:nvSpPr>
          <p:spPr>
            <a:xfrm>
              <a:off x="6103725" y="2349225"/>
              <a:ext cx="25" cy="1225"/>
            </a:xfrm>
            <a:custGeom>
              <a:rect b="b" l="l" r="r" t="t"/>
              <a:pathLst>
                <a:path extrusionOk="0" h="49" w="1">
                  <a:moveTo>
                    <a:pt x="1" y="1"/>
                  </a:moveTo>
                  <a:cubicBezTo>
                    <a:pt x="1" y="48"/>
                    <a:pt x="1"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9"/>
            <p:cNvSpPr/>
            <p:nvPr/>
          </p:nvSpPr>
          <p:spPr>
            <a:xfrm>
              <a:off x="6102525" y="2348925"/>
              <a:ext cx="625" cy="1825"/>
            </a:xfrm>
            <a:custGeom>
              <a:rect b="b" l="l" r="r" t="t"/>
              <a:pathLst>
                <a:path extrusionOk="0" h="73" w="25">
                  <a:moveTo>
                    <a:pt x="1" y="72"/>
                  </a:moveTo>
                  <a:cubicBezTo>
                    <a:pt x="25" y="1"/>
                    <a:pt x="13" y="36"/>
                    <a:pt x="1"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9"/>
            <p:cNvSpPr/>
            <p:nvPr/>
          </p:nvSpPr>
          <p:spPr>
            <a:xfrm>
              <a:off x="6136475" y="2375675"/>
              <a:ext cx="275" cy="425"/>
            </a:xfrm>
            <a:custGeom>
              <a:rect b="b" l="l" r="r" t="t"/>
              <a:pathLst>
                <a:path extrusionOk="0" h="17" w="11">
                  <a:moveTo>
                    <a:pt x="8" y="1"/>
                  </a:moveTo>
                  <a:cubicBezTo>
                    <a:pt x="6" y="1"/>
                    <a:pt x="4" y="4"/>
                    <a:pt x="0" y="14"/>
                  </a:cubicBezTo>
                  <a:cubicBezTo>
                    <a:pt x="2" y="16"/>
                    <a:pt x="3" y="16"/>
                    <a:pt x="4" y="16"/>
                  </a:cubicBezTo>
                  <a:cubicBezTo>
                    <a:pt x="9" y="16"/>
                    <a:pt x="11" y="1"/>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9"/>
            <p:cNvSpPr/>
            <p:nvPr/>
          </p:nvSpPr>
          <p:spPr>
            <a:xfrm>
              <a:off x="6133000" y="2372750"/>
              <a:ext cx="525" cy="1100"/>
            </a:xfrm>
            <a:custGeom>
              <a:rect b="b" l="l" r="r" t="t"/>
              <a:pathLst>
                <a:path extrusionOk="0" h="44" w="21">
                  <a:moveTo>
                    <a:pt x="20" y="0"/>
                  </a:moveTo>
                  <a:lnTo>
                    <a:pt x="20" y="0"/>
                  </a:lnTo>
                  <a:cubicBezTo>
                    <a:pt x="13" y="15"/>
                    <a:pt x="1" y="43"/>
                    <a:pt x="1" y="43"/>
                  </a:cubicBezTo>
                  <a:cubicBezTo>
                    <a:pt x="2" y="43"/>
                    <a:pt x="6" y="32"/>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p9"/>
            <p:cNvSpPr/>
            <p:nvPr/>
          </p:nvSpPr>
          <p:spPr>
            <a:xfrm>
              <a:off x="6129325" y="2373100"/>
              <a:ext cx="625" cy="550"/>
            </a:xfrm>
            <a:custGeom>
              <a:rect b="b" l="l" r="r" t="t"/>
              <a:pathLst>
                <a:path extrusionOk="0" h="22" w="25">
                  <a:moveTo>
                    <a:pt x="12" y="1"/>
                  </a:moveTo>
                  <a:cubicBezTo>
                    <a:pt x="11" y="1"/>
                    <a:pt x="8" y="6"/>
                    <a:pt x="1" y="22"/>
                  </a:cubicBezTo>
                  <a:lnTo>
                    <a:pt x="24" y="22"/>
                  </a:lnTo>
                  <a:cubicBezTo>
                    <a:pt x="8" y="22"/>
                    <a:pt x="14"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9"/>
            <p:cNvSpPr/>
            <p:nvPr/>
          </p:nvSpPr>
          <p:spPr>
            <a:xfrm>
              <a:off x="6234700" y="2339100"/>
              <a:ext cx="925" cy="325"/>
            </a:xfrm>
            <a:custGeom>
              <a:rect b="b" l="l" r="r" t="t"/>
              <a:pathLst>
                <a:path extrusionOk="0" h="13" w="37">
                  <a:moveTo>
                    <a:pt x="36" y="1"/>
                  </a:moveTo>
                  <a:lnTo>
                    <a:pt x="36" y="1"/>
                  </a:lnTo>
                  <a:cubicBezTo>
                    <a:pt x="36" y="1"/>
                    <a:pt x="0" y="13"/>
                    <a:pt x="12" y="13"/>
                  </a:cubicBezTo>
                  <a:cubicBezTo>
                    <a:pt x="12" y="13"/>
                    <a:pt x="36"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9"/>
            <p:cNvSpPr/>
            <p:nvPr/>
          </p:nvSpPr>
          <p:spPr>
            <a:xfrm>
              <a:off x="6231850" y="2338225"/>
              <a:ext cx="1075" cy="150"/>
            </a:xfrm>
            <a:custGeom>
              <a:rect b="b" l="l" r="r" t="t"/>
              <a:pathLst>
                <a:path extrusionOk="0" h="6" w="43">
                  <a:moveTo>
                    <a:pt x="43" y="0"/>
                  </a:moveTo>
                  <a:cubicBezTo>
                    <a:pt x="27" y="0"/>
                    <a:pt x="1" y="5"/>
                    <a:pt x="6" y="5"/>
                  </a:cubicBezTo>
                  <a:cubicBezTo>
                    <a:pt x="8" y="5"/>
                    <a:pt x="19" y="4"/>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p9"/>
            <p:cNvSpPr/>
            <p:nvPr/>
          </p:nvSpPr>
          <p:spPr>
            <a:xfrm>
              <a:off x="6231425" y="2336950"/>
              <a:ext cx="1200" cy="400"/>
            </a:xfrm>
            <a:custGeom>
              <a:rect b="b" l="l" r="r" t="t"/>
              <a:pathLst>
                <a:path extrusionOk="0" h="16" w="48">
                  <a:moveTo>
                    <a:pt x="20" y="14"/>
                  </a:moveTo>
                  <a:cubicBezTo>
                    <a:pt x="20" y="14"/>
                    <a:pt x="21" y="15"/>
                    <a:pt x="21" y="15"/>
                  </a:cubicBezTo>
                  <a:cubicBezTo>
                    <a:pt x="21" y="15"/>
                    <a:pt x="20" y="14"/>
                    <a:pt x="20" y="14"/>
                  </a:cubicBezTo>
                  <a:close/>
                  <a:moveTo>
                    <a:pt x="15" y="0"/>
                  </a:moveTo>
                  <a:cubicBezTo>
                    <a:pt x="6" y="0"/>
                    <a:pt x="0" y="3"/>
                    <a:pt x="0" y="3"/>
                  </a:cubicBezTo>
                  <a:cubicBezTo>
                    <a:pt x="12" y="9"/>
                    <a:pt x="18" y="12"/>
                    <a:pt x="20" y="14"/>
                  </a:cubicBezTo>
                  <a:lnTo>
                    <a:pt x="20" y="14"/>
                  </a:lnTo>
                  <a:cubicBezTo>
                    <a:pt x="19" y="13"/>
                    <a:pt x="19" y="12"/>
                    <a:pt x="23" y="12"/>
                  </a:cubicBezTo>
                  <a:cubicBezTo>
                    <a:pt x="27" y="12"/>
                    <a:pt x="34" y="13"/>
                    <a:pt x="48" y="15"/>
                  </a:cubicBezTo>
                  <a:cubicBezTo>
                    <a:pt x="36" y="3"/>
                    <a:pt x="24" y="0"/>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p9"/>
            <p:cNvSpPr/>
            <p:nvPr/>
          </p:nvSpPr>
          <p:spPr>
            <a:xfrm>
              <a:off x="6233200" y="2334350"/>
              <a:ext cx="625" cy="325"/>
            </a:xfrm>
            <a:custGeom>
              <a:rect b="b" l="l" r="r" t="t"/>
              <a:pathLst>
                <a:path extrusionOk="0" h="13" w="25">
                  <a:moveTo>
                    <a:pt x="25" y="12"/>
                  </a:moveTo>
                  <a:cubicBezTo>
                    <a:pt x="25" y="12"/>
                    <a:pt x="1" y="0"/>
                    <a:pt x="25"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9"/>
            <p:cNvSpPr/>
            <p:nvPr/>
          </p:nvSpPr>
          <p:spPr>
            <a:xfrm>
              <a:off x="6233600" y="2334500"/>
              <a:ext cx="325" cy="175"/>
            </a:xfrm>
            <a:custGeom>
              <a:rect b="b" l="l" r="r" t="t"/>
              <a:pathLst>
                <a:path extrusionOk="0" h="7" w="13">
                  <a:moveTo>
                    <a:pt x="11" y="1"/>
                  </a:moveTo>
                  <a:cubicBezTo>
                    <a:pt x="9" y="1"/>
                    <a:pt x="1" y="6"/>
                    <a:pt x="9" y="6"/>
                  </a:cubicBezTo>
                  <a:cubicBezTo>
                    <a:pt x="13" y="2"/>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9"/>
            <p:cNvSpPr/>
            <p:nvPr/>
          </p:nvSpPr>
          <p:spPr>
            <a:xfrm>
              <a:off x="6233200" y="2333575"/>
              <a:ext cx="925" cy="500"/>
            </a:xfrm>
            <a:custGeom>
              <a:rect b="b" l="l" r="r" t="t"/>
              <a:pathLst>
                <a:path extrusionOk="0" h="20" w="37">
                  <a:moveTo>
                    <a:pt x="30" y="1"/>
                  </a:moveTo>
                  <a:cubicBezTo>
                    <a:pt x="25" y="1"/>
                    <a:pt x="15" y="5"/>
                    <a:pt x="1" y="19"/>
                  </a:cubicBezTo>
                  <a:cubicBezTo>
                    <a:pt x="30" y="12"/>
                    <a:pt x="37"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9"/>
            <p:cNvSpPr/>
            <p:nvPr/>
          </p:nvSpPr>
          <p:spPr>
            <a:xfrm>
              <a:off x="6232325" y="2334050"/>
              <a:ext cx="300" cy="25"/>
            </a:xfrm>
            <a:custGeom>
              <a:rect b="b" l="l" r="r" t="t"/>
              <a:pathLst>
                <a:path extrusionOk="0" h="1" w="12">
                  <a:moveTo>
                    <a:pt x="0" y="0"/>
                  </a:moveTo>
                  <a:lnTo>
                    <a:pt x="12" y="0"/>
                  </a:ln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p9"/>
            <p:cNvSpPr/>
            <p:nvPr/>
          </p:nvSpPr>
          <p:spPr>
            <a:xfrm>
              <a:off x="6232450" y="2334050"/>
              <a:ext cx="450" cy="375"/>
            </a:xfrm>
            <a:custGeom>
              <a:rect b="b" l="l" r="r" t="t"/>
              <a:pathLst>
                <a:path extrusionOk="0" h="15" w="18">
                  <a:moveTo>
                    <a:pt x="7" y="0"/>
                  </a:moveTo>
                  <a:cubicBezTo>
                    <a:pt x="0" y="7"/>
                    <a:pt x="9" y="14"/>
                    <a:pt x="13" y="14"/>
                  </a:cubicBezTo>
                  <a:cubicBezTo>
                    <a:pt x="16" y="14"/>
                    <a:pt x="17" y="1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p9"/>
            <p:cNvSpPr/>
            <p:nvPr/>
          </p:nvSpPr>
          <p:spPr>
            <a:xfrm>
              <a:off x="6232025" y="2334350"/>
              <a:ext cx="1125" cy="725"/>
            </a:xfrm>
            <a:custGeom>
              <a:rect b="b" l="l" r="r" t="t"/>
              <a:pathLst>
                <a:path extrusionOk="0" h="29" w="45">
                  <a:moveTo>
                    <a:pt x="36" y="0"/>
                  </a:moveTo>
                  <a:lnTo>
                    <a:pt x="36" y="0"/>
                  </a:lnTo>
                  <a:cubicBezTo>
                    <a:pt x="24" y="12"/>
                    <a:pt x="24" y="24"/>
                    <a:pt x="0" y="24"/>
                  </a:cubicBezTo>
                  <a:cubicBezTo>
                    <a:pt x="3" y="27"/>
                    <a:pt x="8" y="29"/>
                    <a:pt x="13" y="29"/>
                  </a:cubicBezTo>
                  <a:cubicBezTo>
                    <a:pt x="28" y="29"/>
                    <a:pt x="45" y="18"/>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p9"/>
            <p:cNvSpPr/>
            <p:nvPr/>
          </p:nvSpPr>
          <p:spPr>
            <a:xfrm>
              <a:off x="6232325" y="2332250"/>
              <a:ext cx="1025" cy="625"/>
            </a:xfrm>
            <a:custGeom>
              <a:rect b="b" l="l" r="r" t="t"/>
              <a:pathLst>
                <a:path extrusionOk="0" h="25" w="41">
                  <a:moveTo>
                    <a:pt x="40" y="1"/>
                  </a:moveTo>
                  <a:lnTo>
                    <a:pt x="40" y="1"/>
                  </a:lnTo>
                  <a:cubicBezTo>
                    <a:pt x="38" y="1"/>
                    <a:pt x="7" y="17"/>
                    <a:pt x="0" y="25"/>
                  </a:cubicBezTo>
                  <a:cubicBezTo>
                    <a:pt x="32" y="7"/>
                    <a:pt x="41" y="1"/>
                    <a:pt x="4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p9"/>
            <p:cNvSpPr/>
            <p:nvPr/>
          </p:nvSpPr>
          <p:spPr>
            <a:xfrm>
              <a:off x="6231725" y="2332550"/>
              <a:ext cx="625" cy="325"/>
            </a:xfrm>
            <a:custGeom>
              <a:rect b="b" l="l" r="r" t="t"/>
              <a:pathLst>
                <a:path extrusionOk="0" h="13" w="25">
                  <a:moveTo>
                    <a:pt x="0" y="1"/>
                  </a:moveTo>
                  <a:cubicBezTo>
                    <a:pt x="0" y="13"/>
                    <a:pt x="12" y="13"/>
                    <a:pt x="24" y="13"/>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p9"/>
            <p:cNvSpPr/>
            <p:nvPr/>
          </p:nvSpPr>
          <p:spPr>
            <a:xfrm>
              <a:off x="6230825" y="2334650"/>
              <a:ext cx="1225" cy="25"/>
            </a:xfrm>
            <a:custGeom>
              <a:rect b="b" l="l" r="r" t="t"/>
              <a:pathLst>
                <a:path extrusionOk="0" h="1" w="49">
                  <a:moveTo>
                    <a:pt x="48" y="0"/>
                  </a:moveTo>
                  <a:cubicBezTo>
                    <a:pt x="1" y="0"/>
                    <a:pt x="1"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p9"/>
            <p:cNvSpPr/>
            <p:nvPr/>
          </p:nvSpPr>
          <p:spPr>
            <a:xfrm>
              <a:off x="6232325" y="2330950"/>
              <a:ext cx="1200" cy="150"/>
            </a:xfrm>
            <a:custGeom>
              <a:rect b="b" l="l" r="r" t="t"/>
              <a:pathLst>
                <a:path extrusionOk="0" h="6" w="48">
                  <a:moveTo>
                    <a:pt x="42" y="0"/>
                  </a:moveTo>
                  <a:cubicBezTo>
                    <a:pt x="40" y="0"/>
                    <a:pt x="28" y="1"/>
                    <a:pt x="0" y="5"/>
                  </a:cubicBezTo>
                  <a:cubicBezTo>
                    <a:pt x="16" y="5"/>
                    <a:pt x="48" y="0"/>
                    <a:pt x="4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9"/>
            <p:cNvSpPr/>
            <p:nvPr/>
          </p:nvSpPr>
          <p:spPr>
            <a:xfrm>
              <a:off x="6232325" y="2330000"/>
              <a:ext cx="1100" cy="500"/>
            </a:xfrm>
            <a:custGeom>
              <a:rect b="b" l="l" r="r" t="t"/>
              <a:pathLst>
                <a:path extrusionOk="0" h="20" w="44">
                  <a:moveTo>
                    <a:pt x="30" y="1"/>
                  </a:moveTo>
                  <a:cubicBezTo>
                    <a:pt x="22" y="1"/>
                    <a:pt x="9" y="6"/>
                    <a:pt x="0" y="20"/>
                  </a:cubicBezTo>
                  <a:cubicBezTo>
                    <a:pt x="43" y="12"/>
                    <a:pt x="43"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p9"/>
            <p:cNvSpPr/>
            <p:nvPr/>
          </p:nvSpPr>
          <p:spPr>
            <a:xfrm>
              <a:off x="6231400" y="2331675"/>
              <a:ext cx="950" cy="550"/>
            </a:xfrm>
            <a:custGeom>
              <a:rect b="b" l="l" r="r" t="t"/>
              <a:pathLst>
                <a:path extrusionOk="0" h="22" w="38">
                  <a:moveTo>
                    <a:pt x="37" y="0"/>
                  </a:moveTo>
                  <a:cubicBezTo>
                    <a:pt x="29" y="0"/>
                    <a:pt x="0" y="21"/>
                    <a:pt x="3" y="21"/>
                  </a:cubicBezTo>
                  <a:cubicBezTo>
                    <a:pt x="4" y="21"/>
                    <a:pt x="13" y="16"/>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p9"/>
            <p:cNvSpPr/>
            <p:nvPr/>
          </p:nvSpPr>
          <p:spPr>
            <a:xfrm>
              <a:off x="6231425" y="2331375"/>
              <a:ext cx="25" cy="900"/>
            </a:xfrm>
            <a:custGeom>
              <a:rect b="b" l="l" r="r" t="t"/>
              <a:pathLst>
                <a:path extrusionOk="0" h="36" w="1">
                  <a:moveTo>
                    <a:pt x="0" y="24"/>
                  </a:moveTo>
                  <a:cubicBezTo>
                    <a:pt x="0" y="36"/>
                    <a:pt x="0" y="0"/>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9"/>
            <p:cNvSpPr/>
            <p:nvPr/>
          </p:nvSpPr>
          <p:spPr>
            <a:xfrm>
              <a:off x="6229625" y="2333675"/>
              <a:ext cx="1525" cy="400"/>
            </a:xfrm>
            <a:custGeom>
              <a:rect b="b" l="l" r="r" t="t"/>
              <a:pathLst>
                <a:path extrusionOk="0" h="16" w="61">
                  <a:moveTo>
                    <a:pt x="35" y="1"/>
                  </a:moveTo>
                  <a:cubicBezTo>
                    <a:pt x="25" y="1"/>
                    <a:pt x="13" y="4"/>
                    <a:pt x="1" y="15"/>
                  </a:cubicBezTo>
                  <a:cubicBezTo>
                    <a:pt x="25" y="15"/>
                    <a:pt x="37" y="4"/>
                    <a:pt x="60" y="4"/>
                  </a:cubicBezTo>
                  <a:cubicBezTo>
                    <a:pt x="54" y="4"/>
                    <a:pt x="46" y="1"/>
                    <a:pt x="3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9"/>
            <p:cNvSpPr/>
            <p:nvPr/>
          </p:nvSpPr>
          <p:spPr>
            <a:xfrm>
              <a:off x="6230525" y="2332850"/>
              <a:ext cx="925" cy="25"/>
            </a:xfrm>
            <a:custGeom>
              <a:rect b="b" l="l" r="r" t="t"/>
              <a:pathLst>
                <a:path extrusionOk="0" h="1" w="37">
                  <a:moveTo>
                    <a:pt x="36" y="1"/>
                  </a:moveTo>
                  <a:cubicBezTo>
                    <a:pt x="1" y="1"/>
                    <a:pt x="1" y="1"/>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p9"/>
            <p:cNvSpPr/>
            <p:nvPr/>
          </p:nvSpPr>
          <p:spPr>
            <a:xfrm>
              <a:off x="6229625" y="2330775"/>
              <a:ext cx="1825" cy="25"/>
            </a:xfrm>
            <a:custGeom>
              <a:rect b="b" l="l" r="r" t="t"/>
              <a:pathLst>
                <a:path extrusionOk="0" h="1" w="73">
                  <a:moveTo>
                    <a:pt x="60" y="0"/>
                  </a:moveTo>
                  <a:cubicBezTo>
                    <a:pt x="1" y="0"/>
                    <a:pt x="72" y="0"/>
                    <a:pt x="6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p9"/>
            <p:cNvSpPr/>
            <p:nvPr/>
          </p:nvSpPr>
          <p:spPr>
            <a:xfrm>
              <a:off x="6230225" y="2330775"/>
              <a:ext cx="625" cy="625"/>
            </a:xfrm>
            <a:custGeom>
              <a:rect b="b" l="l" r="r" t="t"/>
              <a:pathLst>
                <a:path extrusionOk="0" h="25" w="25">
                  <a:moveTo>
                    <a:pt x="25" y="24"/>
                  </a:moveTo>
                  <a:cubicBezTo>
                    <a:pt x="1" y="0"/>
                    <a:pt x="25" y="24"/>
                    <a:pt x="25"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p9"/>
            <p:cNvSpPr/>
            <p:nvPr/>
          </p:nvSpPr>
          <p:spPr>
            <a:xfrm>
              <a:off x="6230825" y="2329575"/>
              <a:ext cx="625" cy="625"/>
            </a:xfrm>
            <a:custGeom>
              <a:rect b="b" l="l" r="r" t="t"/>
              <a:pathLst>
                <a:path extrusionOk="0" h="25" w="25">
                  <a:moveTo>
                    <a:pt x="12" y="1"/>
                  </a:moveTo>
                  <a:cubicBezTo>
                    <a:pt x="12" y="13"/>
                    <a:pt x="1" y="13"/>
                    <a:pt x="1" y="25"/>
                  </a:cubicBezTo>
                  <a:cubicBezTo>
                    <a:pt x="12" y="13"/>
                    <a:pt x="24"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p9"/>
            <p:cNvSpPr/>
            <p:nvPr/>
          </p:nvSpPr>
          <p:spPr>
            <a:xfrm>
              <a:off x="6230900" y="2331225"/>
              <a:ext cx="550" cy="175"/>
            </a:xfrm>
            <a:custGeom>
              <a:rect b="b" l="l" r="r" t="t"/>
              <a:pathLst>
                <a:path extrusionOk="0" h="7" w="22">
                  <a:moveTo>
                    <a:pt x="3" y="1"/>
                  </a:moveTo>
                  <a:lnTo>
                    <a:pt x="3" y="1"/>
                  </a:lnTo>
                  <a:cubicBezTo>
                    <a:pt x="0" y="1"/>
                    <a:pt x="13" y="6"/>
                    <a:pt x="21" y="6"/>
                  </a:cubicBezTo>
                  <a:cubicBezTo>
                    <a:pt x="9" y="2"/>
                    <a:pt x="4"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9"/>
            <p:cNvSpPr/>
            <p:nvPr/>
          </p:nvSpPr>
          <p:spPr>
            <a:xfrm>
              <a:off x="6225175" y="2329275"/>
              <a:ext cx="6475" cy="1525"/>
            </a:xfrm>
            <a:custGeom>
              <a:rect b="b" l="l" r="r" t="t"/>
              <a:pathLst>
                <a:path extrusionOk="0" h="61" w="259">
                  <a:moveTo>
                    <a:pt x="143" y="1"/>
                  </a:moveTo>
                  <a:cubicBezTo>
                    <a:pt x="111" y="26"/>
                    <a:pt x="96" y="38"/>
                    <a:pt x="93" y="38"/>
                  </a:cubicBezTo>
                  <a:cubicBezTo>
                    <a:pt x="91" y="38"/>
                    <a:pt x="96" y="29"/>
                    <a:pt x="107" y="13"/>
                  </a:cubicBezTo>
                  <a:lnTo>
                    <a:pt x="107" y="13"/>
                  </a:lnTo>
                  <a:cubicBezTo>
                    <a:pt x="72" y="25"/>
                    <a:pt x="36" y="37"/>
                    <a:pt x="12" y="37"/>
                  </a:cubicBezTo>
                  <a:cubicBezTo>
                    <a:pt x="32" y="47"/>
                    <a:pt x="35" y="48"/>
                    <a:pt x="15" y="56"/>
                  </a:cubicBezTo>
                  <a:lnTo>
                    <a:pt x="15" y="56"/>
                  </a:lnTo>
                  <a:cubicBezTo>
                    <a:pt x="70" y="43"/>
                    <a:pt x="258" y="22"/>
                    <a:pt x="143" y="1"/>
                  </a:cubicBezTo>
                  <a:close/>
                  <a:moveTo>
                    <a:pt x="15" y="56"/>
                  </a:moveTo>
                  <a:cubicBezTo>
                    <a:pt x="7" y="57"/>
                    <a:pt x="2" y="59"/>
                    <a:pt x="0" y="60"/>
                  </a:cubicBezTo>
                  <a:cubicBezTo>
                    <a:pt x="6" y="59"/>
                    <a:pt x="11" y="57"/>
                    <a:pt x="15" y="5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p9"/>
            <p:cNvSpPr/>
            <p:nvPr/>
          </p:nvSpPr>
          <p:spPr>
            <a:xfrm>
              <a:off x="6229775" y="2329000"/>
              <a:ext cx="1075" cy="625"/>
            </a:xfrm>
            <a:custGeom>
              <a:rect b="b" l="l" r="r" t="t"/>
              <a:pathLst>
                <a:path extrusionOk="0" h="25" w="43">
                  <a:moveTo>
                    <a:pt x="31" y="0"/>
                  </a:moveTo>
                  <a:cubicBezTo>
                    <a:pt x="16" y="7"/>
                    <a:pt x="1" y="24"/>
                    <a:pt x="6" y="24"/>
                  </a:cubicBezTo>
                  <a:cubicBezTo>
                    <a:pt x="9" y="24"/>
                    <a:pt x="20" y="18"/>
                    <a:pt x="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p9"/>
            <p:cNvSpPr/>
            <p:nvPr/>
          </p:nvSpPr>
          <p:spPr>
            <a:xfrm>
              <a:off x="6228450" y="2329775"/>
              <a:ext cx="2400" cy="1200"/>
            </a:xfrm>
            <a:custGeom>
              <a:rect b="b" l="l" r="r" t="t"/>
              <a:pathLst>
                <a:path extrusionOk="0" h="48" w="96">
                  <a:moveTo>
                    <a:pt x="71" y="1"/>
                  </a:moveTo>
                  <a:cubicBezTo>
                    <a:pt x="58" y="1"/>
                    <a:pt x="35" y="13"/>
                    <a:pt x="0" y="40"/>
                  </a:cubicBezTo>
                  <a:cubicBezTo>
                    <a:pt x="5" y="45"/>
                    <a:pt x="12" y="47"/>
                    <a:pt x="19" y="47"/>
                  </a:cubicBezTo>
                  <a:cubicBezTo>
                    <a:pt x="50" y="47"/>
                    <a:pt x="96" y="17"/>
                    <a:pt x="96" y="17"/>
                  </a:cubicBezTo>
                  <a:lnTo>
                    <a:pt x="84" y="17"/>
                  </a:lnTo>
                  <a:cubicBezTo>
                    <a:pt x="84" y="7"/>
                    <a:pt x="80" y="1"/>
                    <a:pt x="7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9"/>
            <p:cNvSpPr/>
            <p:nvPr/>
          </p:nvSpPr>
          <p:spPr>
            <a:xfrm>
              <a:off x="6227250" y="2333150"/>
              <a:ext cx="2700" cy="925"/>
            </a:xfrm>
            <a:custGeom>
              <a:rect b="b" l="l" r="r" t="t"/>
              <a:pathLst>
                <a:path extrusionOk="0" h="37" w="108">
                  <a:moveTo>
                    <a:pt x="108" y="1"/>
                  </a:moveTo>
                  <a:lnTo>
                    <a:pt x="108" y="1"/>
                  </a:lnTo>
                  <a:cubicBezTo>
                    <a:pt x="1" y="13"/>
                    <a:pt x="36" y="25"/>
                    <a:pt x="60" y="36"/>
                  </a:cubicBezTo>
                  <a:cubicBezTo>
                    <a:pt x="84" y="25"/>
                    <a:pt x="96" y="13"/>
                    <a:pt x="10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6" name="Google Shape;4576;p9"/>
            <p:cNvSpPr/>
            <p:nvPr/>
          </p:nvSpPr>
          <p:spPr>
            <a:xfrm>
              <a:off x="6228150" y="2334050"/>
              <a:ext cx="1800" cy="625"/>
            </a:xfrm>
            <a:custGeom>
              <a:rect b="b" l="l" r="r" t="t"/>
              <a:pathLst>
                <a:path extrusionOk="0" h="25" w="72">
                  <a:moveTo>
                    <a:pt x="12" y="0"/>
                  </a:moveTo>
                  <a:cubicBezTo>
                    <a:pt x="36" y="0"/>
                    <a:pt x="36" y="12"/>
                    <a:pt x="0" y="24"/>
                  </a:cubicBezTo>
                  <a:cubicBezTo>
                    <a:pt x="72" y="12"/>
                    <a:pt x="48"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9"/>
            <p:cNvSpPr/>
            <p:nvPr/>
          </p:nvSpPr>
          <p:spPr>
            <a:xfrm>
              <a:off x="6228150" y="2332250"/>
              <a:ext cx="1200" cy="300"/>
            </a:xfrm>
            <a:custGeom>
              <a:rect b="b" l="l" r="r" t="t"/>
              <a:pathLst>
                <a:path extrusionOk="0" h="12" w="48">
                  <a:moveTo>
                    <a:pt x="48" y="1"/>
                  </a:moveTo>
                  <a:cubicBezTo>
                    <a:pt x="16" y="1"/>
                    <a:pt x="0" y="12"/>
                    <a:pt x="11" y="12"/>
                  </a:cubicBezTo>
                  <a:cubicBezTo>
                    <a:pt x="16" y="12"/>
                    <a:pt x="28" y="9"/>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p9"/>
            <p:cNvSpPr/>
            <p:nvPr/>
          </p:nvSpPr>
          <p:spPr>
            <a:xfrm>
              <a:off x="6230025" y="2328300"/>
              <a:ext cx="1100" cy="650"/>
            </a:xfrm>
            <a:custGeom>
              <a:rect b="b" l="l" r="r" t="t"/>
              <a:pathLst>
                <a:path extrusionOk="0" h="26" w="44">
                  <a:moveTo>
                    <a:pt x="39" y="1"/>
                  </a:moveTo>
                  <a:cubicBezTo>
                    <a:pt x="37" y="1"/>
                    <a:pt x="28" y="5"/>
                    <a:pt x="9" y="16"/>
                  </a:cubicBezTo>
                  <a:cubicBezTo>
                    <a:pt x="2" y="23"/>
                    <a:pt x="1" y="25"/>
                    <a:pt x="3" y="25"/>
                  </a:cubicBezTo>
                  <a:cubicBezTo>
                    <a:pt x="8" y="25"/>
                    <a:pt x="43" y="1"/>
                    <a:pt x="3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p9"/>
            <p:cNvSpPr/>
            <p:nvPr/>
          </p:nvSpPr>
          <p:spPr>
            <a:xfrm>
              <a:off x="6229925" y="2328100"/>
              <a:ext cx="625" cy="25"/>
            </a:xfrm>
            <a:custGeom>
              <a:rect b="b" l="l" r="r" t="t"/>
              <a:pathLst>
                <a:path extrusionOk="0" h="1" w="25">
                  <a:moveTo>
                    <a:pt x="25" y="0"/>
                  </a:moveTo>
                  <a:cubicBezTo>
                    <a:pt x="13" y="0"/>
                    <a:pt x="13" y="0"/>
                    <a:pt x="1" y="0"/>
                  </a:cubicBezTo>
                  <a:cubicBezTo>
                    <a:pt x="13" y="0"/>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p9"/>
            <p:cNvSpPr/>
            <p:nvPr/>
          </p:nvSpPr>
          <p:spPr>
            <a:xfrm>
              <a:off x="6229925" y="2328100"/>
              <a:ext cx="25" cy="25"/>
            </a:xfrm>
            <a:custGeom>
              <a:rect b="b" l="l" r="r" t="t"/>
              <a:pathLst>
                <a:path extrusionOk="0" h="1" w="1">
                  <a:moveTo>
                    <a:pt x="1" y="0"/>
                  </a:move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p9"/>
            <p:cNvSpPr/>
            <p:nvPr/>
          </p:nvSpPr>
          <p:spPr>
            <a:xfrm>
              <a:off x="6223075" y="2313200"/>
              <a:ext cx="925" cy="625"/>
            </a:xfrm>
            <a:custGeom>
              <a:rect b="b" l="l" r="r" t="t"/>
              <a:pathLst>
                <a:path extrusionOk="0" h="25" w="37">
                  <a:moveTo>
                    <a:pt x="34" y="1"/>
                  </a:moveTo>
                  <a:cubicBezTo>
                    <a:pt x="32" y="1"/>
                    <a:pt x="23" y="7"/>
                    <a:pt x="1" y="25"/>
                  </a:cubicBezTo>
                  <a:lnTo>
                    <a:pt x="13" y="25"/>
                  </a:lnTo>
                  <a:cubicBezTo>
                    <a:pt x="20" y="17"/>
                    <a:pt x="37" y="1"/>
                    <a:pt x="3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p9"/>
            <p:cNvSpPr/>
            <p:nvPr/>
          </p:nvSpPr>
          <p:spPr>
            <a:xfrm>
              <a:off x="6213550" y="2306075"/>
              <a:ext cx="2425" cy="25"/>
            </a:xfrm>
            <a:custGeom>
              <a:rect b="b" l="l" r="r" t="t"/>
              <a:pathLst>
                <a:path extrusionOk="0" h="1" w="97">
                  <a:moveTo>
                    <a:pt x="37" y="0"/>
                  </a:moveTo>
                  <a:cubicBezTo>
                    <a:pt x="96" y="0"/>
                    <a:pt x="1"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9"/>
            <p:cNvSpPr/>
            <p:nvPr/>
          </p:nvSpPr>
          <p:spPr>
            <a:xfrm>
              <a:off x="6229350" y="2326000"/>
              <a:ext cx="0" cy="25"/>
            </a:xfrm>
            <a:custGeom>
              <a:rect b="b" l="l" r="r" t="t"/>
              <a:pathLst>
                <a:path extrusionOk="0" h="1" w="120000">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9"/>
            <p:cNvSpPr/>
            <p:nvPr/>
          </p:nvSpPr>
          <p:spPr>
            <a:xfrm>
              <a:off x="6201350" y="2284350"/>
              <a:ext cx="625" cy="25"/>
            </a:xfrm>
            <a:custGeom>
              <a:rect b="b" l="l" r="r" t="t"/>
              <a:pathLst>
                <a:path extrusionOk="0" h="1" w="25">
                  <a:moveTo>
                    <a:pt x="13" y="0"/>
                  </a:moveTo>
                  <a:lnTo>
                    <a:pt x="25" y="0"/>
                  </a:lnTo>
                  <a:cubicBezTo>
                    <a:pt x="1" y="0"/>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9"/>
            <p:cNvSpPr/>
            <p:nvPr/>
          </p:nvSpPr>
          <p:spPr>
            <a:xfrm>
              <a:off x="6213550" y="2312925"/>
              <a:ext cx="2725" cy="1200"/>
            </a:xfrm>
            <a:custGeom>
              <a:rect b="b" l="l" r="r" t="t"/>
              <a:pathLst>
                <a:path extrusionOk="0" h="48" w="109">
                  <a:moveTo>
                    <a:pt x="108" y="0"/>
                  </a:moveTo>
                  <a:lnTo>
                    <a:pt x="108" y="0"/>
                  </a:lnTo>
                  <a:cubicBezTo>
                    <a:pt x="72" y="12"/>
                    <a:pt x="37" y="36"/>
                    <a:pt x="1" y="48"/>
                  </a:cubicBezTo>
                  <a:cubicBezTo>
                    <a:pt x="37" y="36"/>
                    <a:pt x="61" y="48"/>
                    <a:pt x="10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9"/>
            <p:cNvSpPr/>
            <p:nvPr/>
          </p:nvSpPr>
          <p:spPr>
            <a:xfrm>
              <a:off x="6206425" y="2280475"/>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9"/>
            <p:cNvSpPr/>
            <p:nvPr/>
          </p:nvSpPr>
          <p:spPr>
            <a:xfrm>
              <a:off x="6227850" y="2324475"/>
              <a:ext cx="175" cy="375"/>
            </a:xfrm>
            <a:custGeom>
              <a:rect b="b" l="l" r="r" t="t"/>
              <a:pathLst>
                <a:path extrusionOk="0" h="15" w="7">
                  <a:moveTo>
                    <a:pt x="6" y="1"/>
                  </a:moveTo>
                  <a:lnTo>
                    <a:pt x="6" y="1"/>
                  </a:lnTo>
                  <a:cubicBezTo>
                    <a:pt x="4" y="1"/>
                    <a:pt x="0" y="7"/>
                    <a:pt x="0" y="14"/>
                  </a:cubicBezTo>
                  <a:cubicBezTo>
                    <a:pt x="6" y="4"/>
                    <a:pt x="6"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9"/>
            <p:cNvSpPr/>
            <p:nvPr/>
          </p:nvSpPr>
          <p:spPr>
            <a:xfrm>
              <a:off x="6194225" y="2265300"/>
              <a:ext cx="36025" cy="62875"/>
            </a:xfrm>
            <a:custGeom>
              <a:rect b="b" l="l" r="r" t="t"/>
              <a:pathLst>
                <a:path extrusionOk="0" h="2515" w="1441">
                  <a:moveTo>
                    <a:pt x="46" y="292"/>
                  </a:moveTo>
                  <a:lnTo>
                    <a:pt x="46" y="292"/>
                  </a:lnTo>
                  <a:cubicBezTo>
                    <a:pt x="43" y="297"/>
                    <a:pt x="39" y="303"/>
                    <a:pt x="36" y="310"/>
                  </a:cubicBezTo>
                  <a:cubicBezTo>
                    <a:pt x="41" y="302"/>
                    <a:pt x="44" y="296"/>
                    <a:pt x="46" y="292"/>
                  </a:cubicBezTo>
                  <a:close/>
                  <a:moveTo>
                    <a:pt x="83" y="357"/>
                  </a:moveTo>
                  <a:cubicBezTo>
                    <a:pt x="66" y="363"/>
                    <a:pt x="60" y="366"/>
                    <a:pt x="61" y="366"/>
                  </a:cubicBezTo>
                  <a:cubicBezTo>
                    <a:pt x="63" y="366"/>
                    <a:pt x="72" y="363"/>
                    <a:pt x="83" y="357"/>
                  </a:cubicBezTo>
                  <a:close/>
                  <a:moveTo>
                    <a:pt x="223" y="679"/>
                  </a:moveTo>
                  <a:cubicBezTo>
                    <a:pt x="215" y="686"/>
                    <a:pt x="212" y="691"/>
                    <a:pt x="214" y="691"/>
                  </a:cubicBezTo>
                  <a:cubicBezTo>
                    <a:pt x="219" y="687"/>
                    <a:pt x="222" y="684"/>
                    <a:pt x="223" y="679"/>
                  </a:cubicBezTo>
                  <a:close/>
                  <a:moveTo>
                    <a:pt x="226" y="726"/>
                  </a:moveTo>
                  <a:cubicBezTo>
                    <a:pt x="227" y="728"/>
                    <a:pt x="228" y="729"/>
                    <a:pt x="229" y="729"/>
                  </a:cubicBezTo>
                  <a:lnTo>
                    <a:pt x="229" y="729"/>
                  </a:lnTo>
                  <a:cubicBezTo>
                    <a:pt x="228" y="728"/>
                    <a:pt x="227" y="727"/>
                    <a:pt x="226" y="726"/>
                  </a:cubicBezTo>
                  <a:close/>
                  <a:moveTo>
                    <a:pt x="243" y="782"/>
                  </a:moveTo>
                  <a:cubicBezTo>
                    <a:pt x="239" y="783"/>
                    <a:pt x="233" y="784"/>
                    <a:pt x="226" y="786"/>
                  </a:cubicBezTo>
                  <a:cubicBezTo>
                    <a:pt x="235" y="786"/>
                    <a:pt x="241" y="784"/>
                    <a:pt x="243" y="782"/>
                  </a:cubicBezTo>
                  <a:close/>
                  <a:moveTo>
                    <a:pt x="393" y="1000"/>
                  </a:moveTo>
                  <a:cubicBezTo>
                    <a:pt x="391" y="1002"/>
                    <a:pt x="386" y="1005"/>
                    <a:pt x="381" y="1007"/>
                  </a:cubicBezTo>
                  <a:lnTo>
                    <a:pt x="381" y="1007"/>
                  </a:lnTo>
                  <a:cubicBezTo>
                    <a:pt x="385" y="1005"/>
                    <a:pt x="389" y="1003"/>
                    <a:pt x="393" y="1000"/>
                  </a:cubicBezTo>
                  <a:close/>
                  <a:moveTo>
                    <a:pt x="430" y="1243"/>
                  </a:moveTo>
                  <a:cubicBezTo>
                    <a:pt x="424" y="1244"/>
                    <a:pt x="415" y="1247"/>
                    <a:pt x="405" y="1250"/>
                  </a:cubicBezTo>
                  <a:cubicBezTo>
                    <a:pt x="415" y="1250"/>
                    <a:pt x="423" y="1248"/>
                    <a:pt x="430" y="1243"/>
                  </a:cubicBezTo>
                  <a:close/>
                  <a:moveTo>
                    <a:pt x="799" y="1413"/>
                  </a:moveTo>
                  <a:lnTo>
                    <a:pt x="799" y="1413"/>
                  </a:lnTo>
                  <a:cubicBezTo>
                    <a:pt x="797" y="1415"/>
                    <a:pt x="794" y="1419"/>
                    <a:pt x="790" y="1419"/>
                  </a:cubicBezTo>
                  <a:cubicBezTo>
                    <a:pt x="789" y="1419"/>
                    <a:pt x="787" y="1418"/>
                    <a:pt x="786" y="1417"/>
                  </a:cubicBezTo>
                  <a:cubicBezTo>
                    <a:pt x="791" y="1417"/>
                    <a:pt x="795" y="1416"/>
                    <a:pt x="799" y="1413"/>
                  </a:cubicBezTo>
                  <a:close/>
                  <a:moveTo>
                    <a:pt x="834" y="1429"/>
                  </a:moveTo>
                  <a:cubicBezTo>
                    <a:pt x="833" y="1430"/>
                    <a:pt x="833" y="1431"/>
                    <a:pt x="832" y="1432"/>
                  </a:cubicBezTo>
                  <a:lnTo>
                    <a:pt x="832" y="1432"/>
                  </a:lnTo>
                  <a:cubicBezTo>
                    <a:pt x="833" y="1431"/>
                    <a:pt x="833" y="1430"/>
                    <a:pt x="834" y="1429"/>
                  </a:cubicBezTo>
                  <a:close/>
                  <a:moveTo>
                    <a:pt x="556" y="1424"/>
                  </a:moveTo>
                  <a:cubicBezTo>
                    <a:pt x="565" y="1424"/>
                    <a:pt x="556" y="1432"/>
                    <a:pt x="548" y="1441"/>
                  </a:cubicBezTo>
                  <a:cubicBezTo>
                    <a:pt x="536" y="1441"/>
                    <a:pt x="512" y="1441"/>
                    <a:pt x="536" y="1429"/>
                  </a:cubicBezTo>
                  <a:cubicBezTo>
                    <a:pt x="546" y="1425"/>
                    <a:pt x="553" y="1424"/>
                    <a:pt x="556" y="1424"/>
                  </a:cubicBezTo>
                  <a:close/>
                  <a:moveTo>
                    <a:pt x="762" y="1679"/>
                  </a:moveTo>
                  <a:cubicBezTo>
                    <a:pt x="762" y="1679"/>
                    <a:pt x="762" y="1679"/>
                    <a:pt x="762" y="1691"/>
                  </a:cubicBezTo>
                  <a:cubicBezTo>
                    <a:pt x="750" y="1691"/>
                    <a:pt x="750" y="1679"/>
                    <a:pt x="762" y="1679"/>
                  </a:cubicBezTo>
                  <a:close/>
                  <a:moveTo>
                    <a:pt x="1068" y="1868"/>
                  </a:moveTo>
                  <a:cubicBezTo>
                    <a:pt x="1066" y="1868"/>
                    <a:pt x="1064" y="1868"/>
                    <a:pt x="1062" y="1869"/>
                  </a:cubicBezTo>
                  <a:lnTo>
                    <a:pt x="1072" y="1869"/>
                  </a:lnTo>
                  <a:cubicBezTo>
                    <a:pt x="1071" y="1868"/>
                    <a:pt x="1069" y="1868"/>
                    <a:pt x="1068" y="1868"/>
                  </a:cubicBezTo>
                  <a:close/>
                  <a:moveTo>
                    <a:pt x="872" y="2137"/>
                  </a:moveTo>
                  <a:cubicBezTo>
                    <a:pt x="867" y="2139"/>
                    <a:pt x="862" y="2141"/>
                    <a:pt x="857" y="2143"/>
                  </a:cubicBezTo>
                  <a:cubicBezTo>
                    <a:pt x="859" y="2144"/>
                    <a:pt x="860" y="2144"/>
                    <a:pt x="861" y="2145"/>
                  </a:cubicBezTo>
                  <a:lnTo>
                    <a:pt x="861" y="2145"/>
                  </a:lnTo>
                  <a:cubicBezTo>
                    <a:pt x="865" y="2142"/>
                    <a:pt x="868" y="2139"/>
                    <a:pt x="872" y="2137"/>
                  </a:cubicBezTo>
                  <a:close/>
                  <a:moveTo>
                    <a:pt x="861" y="2145"/>
                  </a:moveTo>
                  <a:lnTo>
                    <a:pt x="861" y="2145"/>
                  </a:lnTo>
                  <a:cubicBezTo>
                    <a:pt x="850" y="2155"/>
                    <a:pt x="841" y="2166"/>
                    <a:pt x="834" y="2179"/>
                  </a:cubicBezTo>
                  <a:cubicBezTo>
                    <a:pt x="857" y="2167"/>
                    <a:pt x="893" y="2167"/>
                    <a:pt x="917" y="2155"/>
                  </a:cubicBezTo>
                  <a:cubicBezTo>
                    <a:pt x="906" y="2155"/>
                    <a:pt x="884" y="2155"/>
                    <a:pt x="861" y="2145"/>
                  </a:cubicBezTo>
                  <a:close/>
                  <a:moveTo>
                    <a:pt x="930" y="2240"/>
                  </a:moveTo>
                  <a:lnTo>
                    <a:pt x="930" y="2240"/>
                  </a:lnTo>
                  <a:cubicBezTo>
                    <a:pt x="926" y="2243"/>
                    <a:pt x="921" y="2247"/>
                    <a:pt x="917" y="2250"/>
                  </a:cubicBezTo>
                  <a:cubicBezTo>
                    <a:pt x="923" y="2247"/>
                    <a:pt x="928" y="2244"/>
                    <a:pt x="930" y="2240"/>
                  </a:cubicBezTo>
                  <a:close/>
                  <a:moveTo>
                    <a:pt x="155" y="0"/>
                  </a:moveTo>
                  <a:cubicBezTo>
                    <a:pt x="0" y="95"/>
                    <a:pt x="36" y="143"/>
                    <a:pt x="24" y="191"/>
                  </a:cubicBezTo>
                  <a:cubicBezTo>
                    <a:pt x="24" y="191"/>
                    <a:pt x="24" y="286"/>
                    <a:pt x="24" y="298"/>
                  </a:cubicBezTo>
                  <a:cubicBezTo>
                    <a:pt x="35" y="287"/>
                    <a:pt x="43" y="281"/>
                    <a:pt x="47" y="281"/>
                  </a:cubicBezTo>
                  <a:lnTo>
                    <a:pt x="47" y="281"/>
                  </a:lnTo>
                  <a:cubicBezTo>
                    <a:pt x="49" y="281"/>
                    <a:pt x="50" y="285"/>
                    <a:pt x="46" y="292"/>
                  </a:cubicBezTo>
                  <a:lnTo>
                    <a:pt x="46" y="292"/>
                  </a:lnTo>
                  <a:cubicBezTo>
                    <a:pt x="55" y="279"/>
                    <a:pt x="66" y="271"/>
                    <a:pt x="83" y="262"/>
                  </a:cubicBezTo>
                  <a:lnTo>
                    <a:pt x="83" y="262"/>
                  </a:lnTo>
                  <a:cubicBezTo>
                    <a:pt x="72" y="298"/>
                    <a:pt x="60" y="333"/>
                    <a:pt x="36" y="369"/>
                  </a:cubicBezTo>
                  <a:cubicBezTo>
                    <a:pt x="48" y="357"/>
                    <a:pt x="60" y="357"/>
                    <a:pt x="83" y="357"/>
                  </a:cubicBezTo>
                  <a:cubicBezTo>
                    <a:pt x="74" y="384"/>
                    <a:pt x="66" y="397"/>
                    <a:pt x="52" y="397"/>
                  </a:cubicBezTo>
                  <a:cubicBezTo>
                    <a:pt x="47" y="397"/>
                    <a:pt x="42" y="396"/>
                    <a:pt x="36" y="393"/>
                  </a:cubicBezTo>
                  <a:lnTo>
                    <a:pt x="36" y="393"/>
                  </a:lnTo>
                  <a:cubicBezTo>
                    <a:pt x="36" y="393"/>
                    <a:pt x="274" y="583"/>
                    <a:pt x="155" y="583"/>
                  </a:cubicBezTo>
                  <a:cubicBezTo>
                    <a:pt x="167" y="589"/>
                    <a:pt x="182" y="592"/>
                    <a:pt x="198" y="592"/>
                  </a:cubicBezTo>
                  <a:cubicBezTo>
                    <a:pt x="206" y="592"/>
                    <a:pt x="215" y="592"/>
                    <a:pt x="224" y="590"/>
                  </a:cubicBezTo>
                  <a:lnTo>
                    <a:pt x="224" y="590"/>
                  </a:lnTo>
                  <a:cubicBezTo>
                    <a:pt x="220" y="593"/>
                    <a:pt x="221" y="595"/>
                    <a:pt x="226" y="595"/>
                  </a:cubicBezTo>
                  <a:cubicBezTo>
                    <a:pt x="175" y="606"/>
                    <a:pt x="230" y="652"/>
                    <a:pt x="223" y="679"/>
                  </a:cubicBezTo>
                  <a:lnTo>
                    <a:pt x="223" y="679"/>
                  </a:lnTo>
                  <a:cubicBezTo>
                    <a:pt x="242" y="663"/>
                    <a:pt x="283" y="634"/>
                    <a:pt x="301" y="634"/>
                  </a:cubicBezTo>
                  <a:cubicBezTo>
                    <a:pt x="306" y="634"/>
                    <a:pt x="310" y="637"/>
                    <a:pt x="310" y="643"/>
                  </a:cubicBezTo>
                  <a:cubicBezTo>
                    <a:pt x="309" y="642"/>
                    <a:pt x="308" y="642"/>
                    <a:pt x="308" y="642"/>
                  </a:cubicBezTo>
                  <a:cubicBezTo>
                    <a:pt x="294" y="642"/>
                    <a:pt x="248" y="730"/>
                    <a:pt x="231" y="730"/>
                  </a:cubicBezTo>
                  <a:cubicBezTo>
                    <a:pt x="230" y="730"/>
                    <a:pt x="230" y="729"/>
                    <a:pt x="229" y="729"/>
                  </a:cubicBezTo>
                  <a:lnTo>
                    <a:pt x="229" y="729"/>
                  </a:lnTo>
                  <a:cubicBezTo>
                    <a:pt x="238" y="738"/>
                    <a:pt x="238" y="739"/>
                    <a:pt x="238" y="750"/>
                  </a:cubicBezTo>
                  <a:cubicBezTo>
                    <a:pt x="246" y="750"/>
                    <a:pt x="296" y="740"/>
                    <a:pt x="326" y="740"/>
                  </a:cubicBezTo>
                  <a:cubicBezTo>
                    <a:pt x="340" y="740"/>
                    <a:pt x="349" y="742"/>
                    <a:pt x="345" y="750"/>
                  </a:cubicBezTo>
                  <a:cubicBezTo>
                    <a:pt x="316" y="762"/>
                    <a:pt x="304" y="765"/>
                    <a:pt x="292" y="765"/>
                  </a:cubicBezTo>
                  <a:cubicBezTo>
                    <a:pt x="280" y="765"/>
                    <a:pt x="268" y="762"/>
                    <a:pt x="238" y="762"/>
                  </a:cubicBezTo>
                  <a:cubicBezTo>
                    <a:pt x="246" y="770"/>
                    <a:pt x="248" y="777"/>
                    <a:pt x="243" y="782"/>
                  </a:cubicBezTo>
                  <a:lnTo>
                    <a:pt x="243" y="782"/>
                  </a:lnTo>
                  <a:cubicBezTo>
                    <a:pt x="249" y="781"/>
                    <a:pt x="253" y="780"/>
                    <a:pt x="256" y="780"/>
                  </a:cubicBezTo>
                  <a:cubicBezTo>
                    <a:pt x="282" y="780"/>
                    <a:pt x="246" y="811"/>
                    <a:pt x="273" y="811"/>
                  </a:cubicBezTo>
                  <a:cubicBezTo>
                    <a:pt x="276" y="811"/>
                    <a:pt x="280" y="811"/>
                    <a:pt x="286" y="810"/>
                  </a:cubicBezTo>
                  <a:lnTo>
                    <a:pt x="286" y="810"/>
                  </a:lnTo>
                  <a:cubicBezTo>
                    <a:pt x="250" y="822"/>
                    <a:pt x="250" y="822"/>
                    <a:pt x="286" y="822"/>
                  </a:cubicBezTo>
                  <a:cubicBezTo>
                    <a:pt x="274" y="834"/>
                    <a:pt x="250" y="834"/>
                    <a:pt x="238" y="834"/>
                  </a:cubicBezTo>
                  <a:cubicBezTo>
                    <a:pt x="250" y="845"/>
                    <a:pt x="250" y="857"/>
                    <a:pt x="250" y="881"/>
                  </a:cubicBezTo>
                  <a:cubicBezTo>
                    <a:pt x="250" y="857"/>
                    <a:pt x="274" y="845"/>
                    <a:pt x="298" y="834"/>
                  </a:cubicBezTo>
                  <a:lnTo>
                    <a:pt x="298" y="834"/>
                  </a:lnTo>
                  <a:cubicBezTo>
                    <a:pt x="345" y="845"/>
                    <a:pt x="226" y="893"/>
                    <a:pt x="262" y="917"/>
                  </a:cubicBezTo>
                  <a:cubicBezTo>
                    <a:pt x="279" y="900"/>
                    <a:pt x="287" y="891"/>
                    <a:pt x="289" y="891"/>
                  </a:cubicBezTo>
                  <a:lnTo>
                    <a:pt x="289" y="891"/>
                  </a:lnTo>
                  <a:cubicBezTo>
                    <a:pt x="290" y="891"/>
                    <a:pt x="281" y="903"/>
                    <a:pt x="262" y="929"/>
                  </a:cubicBezTo>
                  <a:cubicBezTo>
                    <a:pt x="262" y="929"/>
                    <a:pt x="333" y="917"/>
                    <a:pt x="357" y="917"/>
                  </a:cubicBezTo>
                  <a:cubicBezTo>
                    <a:pt x="329" y="945"/>
                    <a:pt x="324" y="953"/>
                    <a:pt x="329" y="953"/>
                  </a:cubicBezTo>
                  <a:cubicBezTo>
                    <a:pt x="336" y="953"/>
                    <a:pt x="360" y="938"/>
                    <a:pt x="373" y="938"/>
                  </a:cubicBezTo>
                  <a:cubicBezTo>
                    <a:pt x="380" y="938"/>
                    <a:pt x="384" y="942"/>
                    <a:pt x="381" y="953"/>
                  </a:cubicBezTo>
                  <a:cubicBezTo>
                    <a:pt x="369" y="964"/>
                    <a:pt x="322" y="976"/>
                    <a:pt x="310" y="976"/>
                  </a:cubicBezTo>
                  <a:cubicBezTo>
                    <a:pt x="317" y="999"/>
                    <a:pt x="335" y="1013"/>
                    <a:pt x="356" y="1013"/>
                  </a:cubicBezTo>
                  <a:cubicBezTo>
                    <a:pt x="361" y="1013"/>
                    <a:pt x="367" y="1012"/>
                    <a:pt x="372" y="1010"/>
                  </a:cubicBezTo>
                  <a:lnTo>
                    <a:pt x="372" y="1010"/>
                  </a:lnTo>
                  <a:cubicBezTo>
                    <a:pt x="348" y="1019"/>
                    <a:pt x="313" y="1027"/>
                    <a:pt x="322" y="1036"/>
                  </a:cubicBezTo>
                  <a:cubicBezTo>
                    <a:pt x="326" y="1045"/>
                    <a:pt x="332" y="1047"/>
                    <a:pt x="340" y="1047"/>
                  </a:cubicBezTo>
                  <a:cubicBezTo>
                    <a:pt x="348" y="1047"/>
                    <a:pt x="358" y="1044"/>
                    <a:pt x="371" y="1044"/>
                  </a:cubicBezTo>
                  <a:cubicBezTo>
                    <a:pt x="377" y="1044"/>
                    <a:pt x="385" y="1045"/>
                    <a:pt x="393" y="1048"/>
                  </a:cubicBezTo>
                  <a:cubicBezTo>
                    <a:pt x="372" y="1058"/>
                    <a:pt x="378" y="1086"/>
                    <a:pt x="343" y="1086"/>
                  </a:cubicBezTo>
                  <a:cubicBezTo>
                    <a:pt x="337" y="1086"/>
                    <a:pt x="330" y="1085"/>
                    <a:pt x="322" y="1084"/>
                  </a:cubicBezTo>
                  <a:lnTo>
                    <a:pt x="322" y="1084"/>
                  </a:lnTo>
                  <a:cubicBezTo>
                    <a:pt x="333" y="1107"/>
                    <a:pt x="345" y="1131"/>
                    <a:pt x="357" y="1155"/>
                  </a:cubicBezTo>
                  <a:lnTo>
                    <a:pt x="333" y="1167"/>
                  </a:lnTo>
                  <a:lnTo>
                    <a:pt x="357" y="1167"/>
                  </a:lnTo>
                  <a:cubicBezTo>
                    <a:pt x="357" y="1191"/>
                    <a:pt x="357" y="1215"/>
                    <a:pt x="369" y="1238"/>
                  </a:cubicBezTo>
                  <a:cubicBezTo>
                    <a:pt x="393" y="1226"/>
                    <a:pt x="417" y="1215"/>
                    <a:pt x="453" y="1215"/>
                  </a:cubicBezTo>
                  <a:cubicBezTo>
                    <a:pt x="446" y="1228"/>
                    <a:pt x="439" y="1238"/>
                    <a:pt x="430" y="1243"/>
                  </a:cubicBezTo>
                  <a:lnTo>
                    <a:pt x="430" y="1243"/>
                  </a:lnTo>
                  <a:cubicBezTo>
                    <a:pt x="432" y="1243"/>
                    <a:pt x="434" y="1243"/>
                    <a:pt x="435" y="1243"/>
                  </a:cubicBezTo>
                  <a:cubicBezTo>
                    <a:pt x="448" y="1243"/>
                    <a:pt x="453" y="1251"/>
                    <a:pt x="453" y="1274"/>
                  </a:cubicBezTo>
                  <a:cubicBezTo>
                    <a:pt x="441" y="1274"/>
                    <a:pt x="381" y="1286"/>
                    <a:pt x="357" y="1298"/>
                  </a:cubicBezTo>
                  <a:cubicBezTo>
                    <a:pt x="368" y="1294"/>
                    <a:pt x="376" y="1293"/>
                    <a:pt x="383" y="1293"/>
                  </a:cubicBezTo>
                  <a:cubicBezTo>
                    <a:pt x="414" y="1293"/>
                    <a:pt x="417" y="1320"/>
                    <a:pt x="442" y="1320"/>
                  </a:cubicBezTo>
                  <a:cubicBezTo>
                    <a:pt x="451" y="1320"/>
                    <a:pt x="462" y="1317"/>
                    <a:pt x="476" y="1310"/>
                  </a:cubicBezTo>
                  <a:lnTo>
                    <a:pt x="476" y="1310"/>
                  </a:lnTo>
                  <a:cubicBezTo>
                    <a:pt x="468" y="1318"/>
                    <a:pt x="465" y="1327"/>
                    <a:pt x="461" y="1327"/>
                  </a:cubicBezTo>
                  <a:cubicBezTo>
                    <a:pt x="458" y="1327"/>
                    <a:pt x="456" y="1325"/>
                    <a:pt x="453" y="1322"/>
                  </a:cubicBezTo>
                  <a:lnTo>
                    <a:pt x="453" y="1322"/>
                  </a:lnTo>
                  <a:cubicBezTo>
                    <a:pt x="446" y="1328"/>
                    <a:pt x="448" y="1330"/>
                    <a:pt x="456" y="1330"/>
                  </a:cubicBezTo>
                  <a:cubicBezTo>
                    <a:pt x="467" y="1330"/>
                    <a:pt x="490" y="1325"/>
                    <a:pt x="507" y="1325"/>
                  </a:cubicBezTo>
                  <a:cubicBezTo>
                    <a:pt x="517" y="1325"/>
                    <a:pt x="524" y="1327"/>
                    <a:pt x="524" y="1334"/>
                  </a:cubicBezTo>
                  <a:cubicBezTo>
                    <a:pt x="512" y="1369"/>
                    <a:pt x="500" y="1381"/>
                    <a:pt x="572" y="1381"/>
                  </a:cubicBezTo>
                  <a:cubicBezTo>
                    <a:pt x="548" y="1393"/>
                    <a:pt x="548" y="1393"/>
                    <a:pt x="583" y="1393"/>
                  </a:cubicBezTo>
                  <a:cubicBezTo>
                    <a:pt x="500" y="1453"/>
                    <a:pt x="536" y="1405"/>
                    <a:pt x="453" y="1500"/>
                  </a:cubicBezTo>
                  <a:cubicBezTo>
                    <a:pt x="500" y="1465"/>
                    <a:pt x="524" y="1453"/>
                    <a:pt x="572" y="1453"/>
                  </a:cubicBezTo>
                  <a:cubicBezTo>
                    <a:pt x="533" y="1472"/>
                    <a:pt x="494" y="1492"/>
                    <a:pt x="533" y="1492"/>
                  </a:cubicBezTo>
                  <a:cubicBezTo>
                    <a:pt x="541" y="1492"/>
                    <a:pt x="554" y="1491"/>
                    <a:pt x="572" y="1488"/>
                  </a:cubicBezTo>
                  <a:cubicBezTo>
                    <a:pt x="572" y="1500"/>
                    <a:pt x="583" y="1572"/>
                    <a:pt x="583" y="1572"/>
                  </a:cubicBezTo>
                  <a:cubicBezTo>
                    <a:pt x="607" y="1566"/>
                    <a:pt x="622" y="1563"/>
                    <a:pt x="627" y="1563"/>
                  </a:cubicBezTo>
                  <a:cubicBezTo>
                    <a:pt x="631" y="1563"/>
                    <a:pt x="625" y="1566"/>
                    <a:pt x="607" y="1572"/>
                  </a:cubicBezTo>
                  <a:cubicBezTo>
                    <a:pt x="625" y="1566"/>
                    <a:pt x="637" y="1563"/>
                    <a:pt x="647" y="1563"/>
                  </a:cubicBezTo>
                  <a:cubicBezTo>
                    <a:pt x="658" y="1563"/>
                    <a:pt x="667" y="1566"/>
                    <a:pt x="679" y="1572"/>
                  </a:cubicBezTo>
                  <a:cubicBezTo>
                    <a:pt x="631" y="1631"/>
                    <a:pt x="714" y="1584"/>
                    <a:pt x="631" y="1631"/>
                  </a:cubicBezTo>
                  <a:cubicBezTo>
                    <a:pt x="703" y="1643"/>
                    <a:pt x="691" y="1619"/>
                    <a:pt x="703" y="1667"/>
                  </a:cubicBezTo>
                  <a:cubicBezTo>
                    <a:pt x="738" y="1619"/>
                    <a:pt x="834" y="1631"/>
                    <a:pt x="869" y="1619"/>
                  </a:cubicBezTo>
                  <a:lnTo>
                    <a:pt x="869" y="1619"/>
                  </a:lnTo>
                  <a:cubicBezTo>
                    <a:pt x="857" y="1631"/>
                    <a:pt x="798" y="1655"/>
                    <a:pt x="774" y="1655"/>
                  </a:cubicBezTo>
                  <a:cubicBezTo>
                    <a:pt x="794" y="1640"/>
                    <a:pt x="801" y="1633"/>
                    <a:pt x="797" y="1633"/>
                  </a:cubicBezTo>
                  <a:lnTo>
                    <a:pt x="797" y="1633"/>
                  </a:lnTo>
                  <a:cubicBezTo>
                    <a:pt x="791" y="1633"/>
                    <a:pt x="763" y="1646"/>
                    <a:pt x="714" y="1667"/>
                  </a:cubicBezTo>
                  <a:cubicBezTo>
                    <a:pt x="738" y="1667"/>
                    <a:pt x="714" y="1679"/>
                    <a:pt x="691" y="1703"/>
                  </a:cubicBezTo>
                  <a:cubicBezTo>
                    <a:pt x="699" y="1703"/>
                    <a:pt x="703" y="1701"/>
                    <a:pt x="704" y="1701"/>
                  </a:cubicBezTo>
                  <a:lnTo>
                    <a:pt x="704" y="1701"/>
                  </a:lnTo>
                  <a:cubicBezTo>
                    <a:pt x="707" y="1701"/>
                    <a:pt x="699" y="1707"/>
                    <a:pt x="691" y="1738"/>
                  </a:cubicBezTo>
                  <a:cubicBezTo>
                    <a:pt x="720" y="1732"/>
                    <a:pt x="747" y="1729"/>
                    <a:pt x="774" y="1729"/>
                  </a:cubicBezTo>
                  <a:cubicBezTo>
                    <a:pt x="801" y="1729"/>
                    <a:pt x="828" y="1732"/>
                    <a:pt x="857" y="1738"/>
                  </a:cubicBezTo>
                  <a:cubicBezTo>
                    <a:pt x="780" y="1756"/>
                    <a:pt x="765" y="1759"/>
                    <a:pt x="758" y="1759"/>
                  </a:cubicBezTo>
                  <a:cubicBezTo>
                    <a:pt x="754" y="1759"/>
                    <a:pt x="752" y="1758"/>
                    <a:pt x="745" y="1758"/>
                  </a:cubicBezTo>
                  <a:cubicBezTo>
                    <a:pt x="738" y="1758"/>
                    <a:pt x="726" y="1759"/>
                    <a:pt x="703" y="1762"/>
                  </a:cubicBezTo>
                  <a:cubicBezTo>
                    <a:pt x="714" y="1762"/>
                    <a:pt x="738" y="1762"/>
                    <a:pt x="750" y="1774"/>
                  </a:cubicBezTo>
                  <a:cubicBezTo>
                    <a:pt x="738" y="1774"/>
                    <a:pt x="726" y="1786"/>
                    <a:pt x="714" y="1798"/>
                  </a:cubicBezTo>
                  <a:cubicBezTo>
                    <a:pt x="732" y="1792"/>
                    <a:pt x="747" y="1789"/>
                    <a:pt x="761" y="1789"/>
                  </a:cubicBezTo>
                  <a:cubicBezTo>
                    <a:pt x="774" y="1789"/>
                    <a:pt x="786" y="1792"/>
                    <a:pt x="798" y="1798"/>
                  </a:cubicBezTo>
                  <a:cubicBezTo>
                    <a:pt x="777" y="1808"/>
                    <a:pt x="783" y="1900"/>
                    <a:pt x="840" y="1900"/>
                  </a:cubicBezTo>
                  <a:cubicBezTo>
                    <a:pt x="849" y="1900"/>
                    <a:pt x="858" y="1898"/>
                    <a:pt x="869" y="1893"/>
                  </a:cubicBezTo>
                  <a:lnTo>
                    <a:pt x="869" y="1893"/>
                  </a:lnTo>
                  <a:cubicBezTo>
                    <a:pt x="845" y="1905"/>
                    <a:pt x="822" y="1917"/>
                    <a:pt x="798" y="1929"/>
                  </a:cubicBezTo>
                  <a:cubicBezTo>
                    <a:pt x="857" y="1905"/>
                    <a:pt x="929" y="1893"/>
                    <a:pt x="1000" y="1881"/>
                  </a:cubicBezTo>
                  <a:lnTo>
                    <a:pt x="1000" y="1881"/>
                  </a:lnTo>
                  <a:cubicBezTo>
                    <a:pt x="941" y="1905"/>
                    <a:pt x="869" y="1941"/>
                    <a:pt x="810" y="1953"/>
                  </a:cubicBezTo>
                  <a:cubicBezTo>
                    <a:pt x="803" y="1966"/>
                    <a:pt x="807" y="1971"/>
                    <a:pt x="816" y="1971"/>
                  </a:cubicBezTo>
                  <a:cubicBezTo>
                    <a:pt x="834" y="1971"/>
                    <a:pt x="873" y="1952"/>
                    <a:pt x="887" y="1944"/>
                  </a:cubicBezTo>
                  <a:lnTo>
                    <a:pt x="887" y="1944"/>
                  </a:lnTo>
                  <a:cubicBezTo>
                    <a:pt x="865" y="1956"/>
                    <a:pt x="844" y="1978"/>
                    <a:pt x="822" y="2000"/>
                  </a:cubicBezTo>
                  <a:cubicBezTo>
                    <a:pt x="857" y="1977"/>
                    <a:pt x="881" y="1977"/>
                    <a:pt x="917" y="1965"/>
                  </a:cubicBezTo>
                  <a:lnTo>
                    <a:pt x="917" y="1965"/>
                  </a:lnTo>
                  <a:cubicBezTo>
                    <a:pt x="893" y="1977"/>
                    <a:pt x="857" y="1988"/>
                    <a:pt x="834" y="2000"/>
                  </a:cubicBezTo>
                  <a:cubicBezTo>
                    <a:pt x="782" y="2021"/>
                    <a:pt x="873" y="2050"/>
                    <a:pt x="929" y="2050"/>
                  </a:cubicBezTo>
                  <a:cubicBezTo>
                    <a:pt x="938" y="2050"/>
                    <a:pt x="946" y="2050"/>
                    <a:pt x="953" y="2048"/>
                  </a:cubicBezTo>
                  <a:lnTo>
                    <a:pt x="953" y="2048"/>
                  </a:lnTo>
                  <a:cubicBezTo>
                    <a:pt x="929" y="2060"/>
                    <a:pt x="905" y="2072"/>
                    <a:pt x="881" y="2096"/>
                  </a:cubicBezTo>
                  <a:cubicBezTo>
                    <a:pt x="964" y="2060"/>
                    <a:pt x="1036" y="2048"/>
                    <a:pt x="1119" y="2036"/>
                  </a:cubicBezTo>
                  <a:lnTo>
                    <a:pt x="1119" y="2036"/>
                  </a:lnTo>
                  <a:cubicBezTo>
                    <a:pt x="1084" y="2048"/>
                    <a:pt x="1095" y="2060"/>
                    <a:pt x="1131" y="2060"/>
                  </a:cubicBezTo>
                  <a:cubicBezTo>
                    <a:pt x="1028" y="2088"/>
                    <a:pt x="931" y="2094"/>
                    <a:pt x="872" y="2137"/>
                  </a:cubicBezTo>
                  <a:lnTo>
                    <a:pt x="872" y="2137"/>
                  </a:lnTo>
                  <a:cubicBezTo>
                    <a:pt x="895" y="2127"/>
                    <a:pt x="918" y="2123"/>
                    <a:pt x="941" y="2123"/>
                  </a:cubicBezTo>
                  <a:cubicBezTo>
                    <a:pt x="961" y="2123"/>
                    <a:pt x="980" y="2126"/>
                    <a:pt x="1000" y="2131"/>
                  </a:cubicBezTo>
                  <a:cubicBezTo>
                    <a:pt x="964" y="2155"/>
                    <a:pt x="929" y="2167"/>
                    <a:pt x="905" y="2179"/>
                  </a:cubicBezTo>
                  <a:cubicBezTo>
                    <a:pt x="938" y="2190"/>
                    <a:pt x="940" y="2191"/>
                    <a:pt x="912" y="2191"/>
                  </a:cubicBezTo>
                  <a:lnTo>
                    <a:pt x="912" y="2191"/>
                  </a:lnTo>
                  <a:cubicBezTo>
                    <a:pt x="910" y="2190"/>
                    <a:pt x="908" y="2189"/>
                    <a:pt x="907" y="2189"/>
                  </a:cubicBezTo>
                  <a:cubicBezTo>
                    <a:pt x="906" y="2189"/>
                    <a:pt x="905" y="2190"/>
                    <a:pt x="905" y="2191"/>
                  </a:cubicBezTo>
                  <a:cubicBezTo>
                    <a:pt x="907" y="2191"/>
                    <a:pt x="910" y="2191"/>
                    <a:pt x="912" y="2191"/>
                  </a:cubicBezTo>
                  <a:lnTo>
                    <a:pt x="912" y="2191"/>
                  </a:lnTo>
                  <a:cubicBezTo>
                    <a:pt x="924" y="2198"/>
                    <a:pt x="945" y="2221"/>
                    <a:pt x="930" y="2240"/>
                  </a:cubicBezTo>
                  <a:lnTo>
                    <a:pt x="930" y="2240"/>
                  </a:lnTo>
                  <a:cubicBezTo>
                    <a:pt x="990" y="2196"/>
                    <a:pt x="1078" y="2153"/>
                    <a:pt x="1155" y="2131"/>
                  </a:cubicBezTo>
                  <a:lnTo>
                    <a:pt x="1155" y="2131"/>
                  </a:lnTo>
                  <a:cubicBezTo>
                    <a:pt x="1095" y="2215"/>
                    <a:pt x="1060" y="2179"/>
                    <a:pt x="964" y="2250"/>
                  </a:cubicBezTo>
                  <a:cubicBezTo>
                    <a:pt x="984" y="2245"/>
                    <a:pt x="996" y="2243"/>
                    <a:pt x="1000" y="2243"/>
                  </a:cubicBezTo>
                  <a:cubicBezTo>
                    <a:pt x="1006" y="2243"/>
                    <a:pt x="997" y="2248"/>
                    <a:pt x="976" y="2262"/>
                  </a:cubicBezTo>
                  <a:cubicBezTo>
                    <a:pt x="986" y="2262"/>
                    <a:pt x="1056" y="2247"/>
                    <a:pt x="1109" y="2247"/>
                  </a:cubicBezTo>
                  <a:cubicBezTo>
                    <a:pt x="1122" y="2247"/>
                    <a:pt x="1134" y="2248"/>
                    <a:pt x="1143" y="2250"/>
                  </a:cubicBezTo>
                  <a:cubicBezTo>
                    <a:pt x="1072" y="2274"/>
                    <a:pt x="1084" y="2358"/>
                    <a:pt x="1048" y="2393"/>
                  </a:cubicBezTo>
                  <a:cubicBezTo>
                    <a:pt x="1085" y="2375"/>
                    <a:pt x="1129" y="2334"/>
                    <a:pt x="1192" y="2334"/>
                  </a:cubicBezTo>
                  <a:cubicBezTo>
                    <a:pt x="1210" y="2334"/>
                    <a:pt x="1229" y="2338"/>
                    <a:pt x="1250" y="2346"/>
                  </a:cubicBezTo>
                  <a:cubicBezTo>
                    <a:pt x="1238" y="2358"/>
                    <a:pt x="1238" y="2358"/>
                    <a:pt x="1226" y="2369"/>
                  </a:cubicBezTo>
                  <a:cubicBezTo>
                    <a:pt x="1250" y="2369"/>
                    <a:pt x="1286" y="2381"/>
                    <a:pt x="1310" y="2393"/>
                  </a:cubicBezTo>
                  <a:cubicBezTo>
                    <a:pt x="1234" y="2460"/>
                    <a:pt x="1205" y="2482"/>
                    <a:pt x="1197" y="2482"/>
                  </a:cubicBezTo>
                  <a:cubicBezTo>
                    <a:pt x="1184" y="2482"/>
                    <a:pt x="1229" y="2420"/>
                    <a:pt x="1215" y="2405"/>
                  </a:cubicBezTo>
                  <a:lnTo>
                    <a:pt x="1215" y="2405"/>
                  </a:lnTo>
                  <a:cubicBezTo>
                    <a:pt x="1215" y="2417"/>
                    <a:pt x="1212" y="2423"/>
                    <a:pt x="1207" y="2423"/>
                  </a:cubicBezTo>
                  <a:cubicBezTo>
                    <a:pt x="1203" y="2423"/>
                    <a:pt x="1197" y="2417"/>
                    <a:pt x="1191" y="2405"/>
                  </a:cubicBezTo>
                  <a:cubicBezTo>
                    <a:pt x="1179" y="2441"/>
                    <a:pt x="1179" y="2477"/>
                    <a:pt x="1191" y="2500"/>
                  </a:cubicBezTo>
                  <a:cubicBezTo>
                    <a:pt x="1191" y="2500"/>
                    <a:pt x="1270" y="2470"/>
                    <a:pt x="1310" y="2470"/>
                  </a:cubicBezTo>
                  <a:cubicBezTo>
                    <a:pt x="1327" y="2470"/>
                    <a:pt x="1337" y="2475"/>
                    <a:pt x="1334" y="2488"/>
                  </a:cubicBezTo>
                  <a:cubicBezTo>
                    <a:pt x="1332" y="2487"/>
                    <a:pt x="1331" y="2487"/>
                    <a:pt x="1329" y="2487"/>
                  </a:cubicBezTo>
                  <a:cubicBezTo>
                    <a:pt x="1320" y="2487"/>
                    <a:pt x="1305" y="2500"/>
                    <a:pt x="1296" y="2509"/>
                  </a:cubicBezTo>
                  <a:lnTo>
                    <a:pt x="1296" y="2509"/>
                  </a:lnTo>
                  <a:cubicBezTo>
                    <a:pt x="1326" y="2503"/>
                    <a:pt x="1410" y="2509"/>
                    <a:pt x="1441" y="2488"/>
                  </a:cubicBezTo>
                  <a:lnTo>
                    <a:pt x="1369" y="2488"/>
                  </a:lnTo>
                  <a:cubicBezTo>
                    <a:pt x="1393" y="2477"/>
                    <a:pt x="1405" y="2453"/>
                    <a:pt x="1429" y="2429"/>
                  </a:cubicBezTo>
                  <a:lnTo>
                    <a:pt x="1429" y="2429"/>
                  </a:lnTo>
                  <a:cubicBezTo>
                    <a:pt x="1393" y="2441"/>
                    <a:pt x="1345" y="2441"/>
                    <a:pt x="1310" y="2441"/>
                  </a:cubicBezTo>
                  <a:cubicBezTo>
                    <a:pt x="1335" y="2432"/>
                    <a:pt x="1342" y="2424"/>
                    <a:pt x="1332" y="2424"/>
                  </a:cubicBezTo>
                  <a:cubicBezTo>
                    <a:pt x="1328" y="2424"/>
                    <a:pt x="1320" y="2425"/>
                    <a:pt x="1310" y="2429"/>
                  </a:cubicBezTo>
                  <a:cubicBezTo>
                    <a:pt x="1417" y="2369"/>
                    <a:pt x="1286" y="2096"/>
                    <a:pt x="1191" y="2096"/>
                  </a:cubicBezTo>
                  <a:cubicBezTo>
                    <a:pt x="1203" y="2096"/>
                    <a:pt x="1143" y="1965"/>
                    <a:pt x="1155" y="1941"/>
                  </a:cubicBezTo>
                  <a:lnTo>
                    <a:pt x="1155" y="1941"/>
                  </a:lnTo>
                  <a:cubicBezTo>
                    <a:pt x="1141" y="1954"/>
                    <a:pt x="1136" y="1959"/>
                    <a:pt x="1134" y="1959"/>
                  </a:cubicBezTo>
                  <a:cubicBezTo>
                    <a:pt x="1131" y="1959"/>
                    <a:pt x="1155" y="1929"/>
                    <a:pt x="1155" y="1929"/>
                  </a:cubicBezTo>
                  <a:lnTo>
                    <a:pt x="1155" y="1929"/>
                  </a:lnTo>
                  <a:cubicBezTo>
                    <a:pt x="1143" y="1929"/>
                    <a:pt x="1119" y="1941"/>
                    <a:pt x="1095" y="1953"/>
                  </a:cubicBezTo>
                  <a:cubicBezTo>
                    <a:pt x="1107" y="1929"/>
                    <a:pt x="1107" y="1917"/>
                    <a:pt x="1119" y="1905"/>
                  </a:cubicBezTo>
                  <a:lnTo>
                    <a:pt x="1024" y="1905"/>
                  </a:lnTo>
                  <a:cubicBezTo>
                    <a:pt x="1023" y="1906"/>
                    <a:pt x="1022" y="1907"/>
                    <a:pt x="1022" y="1907"/>
                  </a:cubicBezTo>
                  <a:cubicBezTo>
                    <a:pt x="1021" y="1907"/>
                    <a:pt x="1046" y="1877"/>
                    <a:pt x="1062" y="1869"/>
                  </a:cubicBezTo>
                  <a:lnTo>
                    <a:pt x="1012" y="1869"/>
                  </a:lnTo>
                  <a:cubicBezTo>
                    <a:pt x="1044" y="1838"/>
                    <a:pt x="1070" y="1827"/>
                    <a:pt x="1053" y="1827"/>
                  </a:cubicBezTo>
                  <a:cubicBezTo>
                    <a:pt x="1044" y="1827"/>
                    <a:pt x="1024" y="1830"/>
                    <a:pt x="988" y="1834"/>
                  </a:cubicBezTo>
                  <a:cubicBezTo>
                    <a:pt x="999" y="1812"/>
                    <a:pt x="990" y="1674"/>
                    <a:pt x="971" y="1674"/>
                  </a:cubicBezTo>
                  <a:cubicBezTo>
                    <a:pt x="970" y="1674"/>
                    <a:pt x="969" y="1674"/>
                    <a:pt x="969" y="1675"/>
                  </a:cubicBezTo>
                  <a:lnTo>
                    <a:pt x="969" y="1675"/>
                  </a:lnTo>
                  <a:cubicBezTo>
                    <a:pt x="990" y="1651"/>
                    <a:pt x="1015" y="1606"/>
                    <a:pt x="978" y="1606"/>
                  </a:cubicBezTo>
                  <a:cubicBezTo>
                    <a:pt x="974" y="1606"/>
                    <a:pt x="970" y="1606"/>
                    <a:pt x="964" y="1607"/>
                  </a:cubicBezTo>
                  <a:cubicBezTo>
                    <a:pt x="988" y="1584"/>
                    <a:pt x="988" y="1584"/>
                    <a:pt x="1024" y="1584"/>
                  </a:cubicBezTo>
                  <a:cubicBezTo>
                    <a:pt x="1022" y="1581"/>
                    <a:pt x="1014" y="1580"/>
                    <a:pt x="1004" y="1580"/>
                  </a:cubicBezTo>
                  <a:cubicBezTo>
                    <a:pt x="964" y="1580"/>
                    <a:pt x="879" y="1596"/>
                    <a:pt x="869" y="1596"/>
                  </a:cubicBezTo>
                  <a:cubicBezTo>
                    <a:pt x="975" y="1513"/>
                    <a:pt x="777" y="1536"/>
                    <a:pt x="832" y="1432"/>
                  </a:cubicBezTo>
                  <a:lnTo>
                    <a:pt x="832" y="1432"/>
                  </a:lnTo>
                  <a:cubicBezTo>
                    <a:pt x="820" y="1453"/>
                    <a:pt x="797" y="1453"/>
                    <a:pt x="786" y="1453"/>
                  </a:cubicBezTo>
                  <a:cubicBezTo>
                    <a:pt x="796" y="1423"/>
                    <a:pt x="799" y="1414"/>
                    <a:pt x="800" y="1412"/>
                  </a:cubicBezTo>
                  <a:lnTo>
                    <a:pt x="800" y="1412"/>
                  </a:lnTo>
                  <a:cubicBezTo>
                    <a:pt x="826" y="1395"/>
                    <a:pt x="840" y="1334"/>
                    <a:pt x="881" y="1334"/>
                  </a:cubicBezTo>
                  <a:cubicBezTo>
                    <a:pt x="875" y="1328"/>
                    <a:pt x="866" y="1325"/>
                    <a:pt x="856" y="1325"/>
                  </a:cubicBezTo>
                  <a:cubicBezTo>
                    <a:pt x="845" y="1325"/>
                    <a:pt x="834" y="1328"/>
                    <a:pt x="822" y="1334"/>
                  </a:cubicBezTo>
                  <a:cubicBezTo>
                    <a:pt x="888" y="1294"/>
                    <a:pt x="880" y="1287"/>
                    <a:pt x="854" y="1287"/>
                  </a:cubicBezTo>
                  <a:cubicBezTo>
                    <a:pt x="842" y="1287"/>
                    <a:pt x="825" y="1289"/>
                    <a:pt x="810" y="1289"/>
                  </a:cubicBezTo>
                  <a:cubicBezTo>
                    <a:pt x="801" y="1289"/>
                    <a:pt x="792" y="1288"/>
                    <a:pt x="786" y="1286"/>
                  </a:cubicBezTo>
                  <a:cubicBezTo>
                    <a:pt x="755" y="1265"/>
                    <a:pt x="813" y="1210"/>
                    <a:pt x="753" y="1210"/>
                  </a:cubicBezTo>
                  <a:cubicBezTo>
                    <a:pt x="744" y="1210"/>
                    <a:pt x="731" y="1211"/>
                    <a:pt x="714" y="1215"/>
                  </a:cubicBezTo>
                  <a:cubicBezTo>
                    <a:pt x="750" y="1203"/>
                    <a:pt x="726" y="1131"/>
                    <a:pt x="726" y="1107"/>
                  </a:cubicBezTo>
                  <a:cubicBezTo>
                    <a:pt x="726" y="1107"/>
                    <a:pt x="655" y="1048"/>
                    <a:pt x="631" y="1048"/>
                  </a:cubicBezTo>
                  <a:cubicBezTo>
                    <a:pt x="655" y="1012"/>
                    <a:pt x="679" y="929"/>
                    <a:pt x="655" y="881"/>
                  </a:cubicBezTo>
                  <a:cubicBezTo>
                    <a:pt x="650" y="872"/>
                    <a:pt x="639" y="868"/>
                    <a:pt x="624" y="868"/>
                  </a:cubicBezTo>
                  <a:cubicBezTo>
                    <a:pt x="599" y="868"/>
                    <a:pt x="565" y="878"/>
                    <a:pt x="536" y="893"/>
                  </a:cubicBezTo>
                  <a:cubicBezTo>
                    <a:pt x="559" y="824"/>
                    <a:pt x="537" y="666"/>
                    <a:pt x="536" y="666"/>
                  </a:cubicBezTo>
                  <a:lnTo>
                    <a:pt x="536" y="666"/>
                  </a:lnTo>
                  <a:cubicBezTo>
                    <a:pt x="536" y="666"/>
                    <a:pt x="536" y="666"/>
                    <a:pt x="536" y="667"/>
                  </a:cubicBezTo>
                  <a:cubicBezTo>
                    <a:pt x="524" y="667"/>
                    <a:pt x="500" y="679"/>
                    <a:pt x="488" y="691"/>
                  </a:cubicBezTo>
                  <a:cubicBezTo>
                    <a:pt x="480" y="673"/>
                    <a:pt x="484" y="662"/>
                    <a:pt x="500" y="662"/>
                  </a:cubicBezTo>
                  <a:cubicBezTo>
                    <a:pt x="507" y="662"/>
                    <a:pt x="514" y="664"/>
                    <a:pt x="524" y="667"/>
                  </a:cubicBezTo>
                  <a:cubicBezTo>
                    <a:pt x="517" y="653"/>
                    <a:pt x="510" y="647"/>
                    <a:pt x="501" y="647"/>
                  </a:cubicBezTo>
                  <a:cubicBezTo>
                    <a:pt x="494" y="647"/>
                    <a:pt x="486" y="650"/>
                    <a:pt x="476" y="655"/>
                  </a:cubicBezTo>
                  <a:cubicBezTo>
                    <a:pt x="500" y="643"/>
                    <a:pt x="512" y="631"/>
                    <a:pt x="536" y="631"/>
                  </a:cubicBezTo>
                  <a:cubicBezTo>
                    <a:pt x="536" y="631"/>
                    <a:pt x="509" y="621"/>
                    <a:pt x="492" y="621"/>
                  </a:cubicBezTo>
                  <a:cubicBezTo>
                    <a:pt x="483" y="621"/>
                    <a:pt x="476" y="623"/>
                    <a:pt x="476" y="631"/>
                  </a:cubicBezTo>
                  <a:lnTo>
                    <a:pt x="476" y="631"/>
                  </a:lnTo>
                  <a:cubicBezTo>
                    <a:pt x="476" y="623"/>
                    <a:pt x="482" y="620"/>
                    <a:pt x="485" y="616"/>
                  </a:cubicBezTo>
                  <a:lnTo>
                    <a:pt x="485" y="616"/>
                  </a:lnTo>
                  <a:cubicBezTo>
                    <a:pt x="486" y="617"/>
                    <a:pt x="487" y="618"/>
                    <a:pt x="488" y="619"/>
                  </a:cubicBezTo>
                  <a:lnTo>
                    <a:pt x="488" y="607"/>
                  </a:lnTo>
                  <a:cubicBezTo>
                    <a:pt x="488" y="611"/>
                    <a:pt x="487" y="614"/>
                    <a:pt x="485" y="616"/>
                  </a:cubicBezTo>
                  <a:lnTo>
                    <a:pt x="485" y="616"/>
                  </a:lnTo>
                  <a:cubicBezTo>
                    <a:pt x="479" y="607"/>
                    <a:pt x="488" y="607"/>
                    <a:pt x="488" y="607"/>
                  </a:cubicBezTo>
                  <a:lnTo>
                    <a:pt x="488" y="607"/>
                  </a:lnTo>
                  <a:lnTo>
                    <a:pt x="488" y="607"/>
                  </a:lnTo>
                  <a:cubicBezTo>
                    <a:pt x="500" y="595"/>
                    <a:pt x="512" y="607"/>
                    <a:pt x="500" y="572"/>
                  </a:cubicBezTo>
                  <a:lnTo>
                    <a:pt x="500" y="572"/>
                  </a:lnTo>
                  <a:cubicBezTo>
                    <a:pt x="488" y="572"/>
                    <a:pt x="429" y="607"/>
                    <a:pt x="417" y="607"/>
                  </a:cubicBezTo>
                  <a:cubicBezTo>
                    <a:pt x="524" y="536"/>
                    <a:pt x="381" y="476"/>
                    <a:pt x="345" y="476"/>
                  </a:cubicBezTo>
                  <a:cubicBezTo>
                    <a:pt x="369" y="464"/>
                    <a:pt x="405" y="441"/>
                    <a:pt x="417" y="405"/>
                  </a:cubicBezTo>
                  <a:cubicBezTo>
                    <a:pt x="393" y="405"/>
                    <a:pt x="357" y="405"/>
                    <a:pt x="333" y="417"/>
                  </a:cubicBezTo>
                  <a:cubicBezTo>
                    <a:pt x="345" y="357"/>
                    <a:pt x="429" y="298"/>
                    <a:pt x="310" y="298"/>
                  </a:cubicBezTo>
                  <a:cubicBezTo>
                    <a:pt x="322" y="286"/>
                    <a:pt x="333" y="274"/>
                    <a:pt x="357" y="250"/>
                  </a:cubicBezTo>
                  <a:cubicBezTo>
                    <a:pt x="310" y="238"/>
                    <a:pt x="179" y="155"/>
                    <a:pt x="262" y="36"/>
                  </a:cubicBezTo>
                  <a:cubicBezTo>
                    <a:pt x="238" y="36"/>
                    <a:pt x="214" y="48"/>
                    <a:pt x="191" y="60"/>
                  </a:cubicBezTo>
                  <a:cubicBezTo>
                    <a:pt x="202" y="48"/>
                    <a:pt x="202" y="36"/>
                    <a:pt x="214" y="12"/>
                  </a:cubicBezTo>
                  <a:cubicBezTo>
                    <a:pt x="202" y="12"/>
                    <a:pt x="179" y="12"/>
                    <a:pt x="155" y="0"/>
                  </a:cubicBezTo>
                  <a:close/>
                  <a:moveTo>
                    <a:pt x="1296" y="2509"/>
                  </a:moveTo>
                  <a:lnTo>
                    <a:pt x="1296" y="2509"/>
                  </a:lnTo>
                  <a:cubicBezTo>
                    <a:pt x="1291" y="2509"/>
                    <a:pt x="1288" y="2511"/>
                    <a:pt x="1286" y="2512"/>
                  </a:cubicBezTo>
                  <a:cubicBezTo>
                    <a:pt x="1286" y="2514"/>
                    <a:pt x="1286" y="2514"/>
                    <a:pt x="1287" y="2514"/>
                  </a:cubicBezTo>
                  <a:cubicBezTo>
                    <a:pt x="1289" y="2514"/>
                    <a:pt x="1292" y="2512"/>
                    <a:pt x="1296" y="250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p9"/>
            <p:cNvSpPr/>
            <p:nvPr/>
          </p:nvSpPr>
          <p:spPr>
            <a:xfrm>
              <a:off x="6229050" y="2326900"/>
              <a:ext cx="1200" cy="25"/>
            </a:xfrm>
            <a:custGeom>
              <a:rect b="b" l="l" r="r" t="t"/>
              <a:pathLst>
                <a:path extrusionOk="0" h="1" w="48">
                  <a:moveTo>
                    <a:pt x="48" y="1"/>
                  </a:moveTo>
                  <a:cubicBezTo>
                    <a:pt x="0" y="1"/>
                    <a:pt x="48"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p9"/>
            <p:cNvSpPr/>
            <p:nvPr/>
          </p:nvSpPr>
          <p:spPr>
            <a:xfrm>
              <a:off x="6226175" y="2331275"/>
              <a:ext cx="575" cy="425"/>
            </a:xfrm>
            <a:custGeom>
              <a:rect b="b" l="l" r="r" t="t"/>
              <a:pathLst>
                <a:path extrusionOk="0" h="17" w="23">
                  <a:moveTo>
                    <a:pt x="21" y="0"/>
                  </a:moveTo>
                  <a:cubicBezTo>
                    <a:pt x="19" y="0"/>
                    <a:pt x="0" y="16"/>
                    <a:pt x="8" y="16"/>
                  </a:cubicBezTo>
                  <a:cubicBezTo>
                    <a:pt x="20" y="4"/>
                    <a:pt x="22"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p9"/>
            <p:cNvSpPr/>
            <p:nvPr/>
          </p:nvSpPr>
          <p:spPr>
            <a:xfrm>
              <a:off x="6227050" y="2328400"/>
              <a:ext cx="1550" cy="350"/>
            </a:xfrm>
            <a:custGeom>
              <a:rect b="b" l="l" r="r" t="t"/>
              <a:pathLst>
                <a:path extrusionOk="0" h="14" w="62">
                  <a:moveTo>
                    <a:pt x="21" y="0"/>
                  </a:moveTo>
                  <a:lnTo>
                    <a:pt x="21" y="0"/>
                  </a:lnTo>
                  <a:cubicBezTo>
                    <a:pt x="0" y="10"/>
                    <a:pt x="10" y="14"/>
                    <a:pt x="23" y="14"/>
                  </a:cubicBezTo>
                  <a:cubicBezTo>
                    <a:pt x="40" y="14"/>
                    <a:pt x="62" y="7"/>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p9"/>
            <p:cNvSpPr/>
            <p:nvPr/>
          </p:nvSpPr>
          <p:spPr>
            <a:xfrm>
              <a:off x="6227550" y="2329000"/>
              <a:ext cx="325" cy="0"/>
            </a:xfrm>
            <a:custGeom>
              <a:rect b="b" l="l" r="r" t="t"/>
              <a:pathLst>
                <a:path extrusionOk="0" h="120000" w="13">
                  <a:moveTo>
                    <a:pt x="1" y="0"/>
                  </a:moveTo>
                  <a:cubicBezTo>
                    <a:pt x="1" y="0"/>
                    <a:pt x="1" y="0"/>
                    <a:pt x="1" y="0"/>
                  </a:cubicBezTo>
                  <a:cubicBezTo>
                    <a:pt x="12"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9"/>
            <p:cNvSpPr/>
            <p:nvPr/>
          </p:nvSpPr>
          <p:spPr>
            <a:xfrm>
              <a:off x="6228075" y="2325300"/>
              <a:ext cx="1250" cy="450"/>
            </a:xfrm>
            <a:custGeom>
              <a:rect b="b" l="l" r="r" t="t"/>
              <a:pathLst>
                <a:path extrusionOk="0" h="18" w="50">
                  <a:moveTo>
                    <a:pt x="46" y="0"/>
                  </a:moveTo>
                  <a:cubicBezTo>
                    <a:pt x="36" y="0"/>
                    <a:pt x="1" y="8"/>
                    <a:pt x="14" y="16"/>
                  </a:cubicBezTo>
                  <a:lnTo>
                    <a:pt x="14" y="16"/>
                  </a:lnTo>
                  <a:cubicBezTo>
                    <a:pt x="18" y="13"/>
                    <a:pt x="49" y="5"/>
                    <a:pt x="39" y="5"/>
                  </a:cubicBezTo>
                  <a:cubicBezTo>
                    <a:pt x="50" y="2"/>
                    <a:pt x="50" y="0"/>
                    <a:pt x="46" y="0"/>
                  </a:cubicBezTo>
                  <a:close/>
                  <a:moveTo>
                    <a:pt x="14" y="16"/>
                  </a:moveTo>
                  <a:lnTo>
                    <a:pt x="14" y="16"/>
                  </a:lnTo>
                  <a:cubicBezTo>
                    <a:pt x="13" y="17"/>
                    <a:pt x="13" y="17"/>
                    <a:pt x="15" y="17"/>
                  </a:cubicBezTo>
                  <a:cubicBezTo>
                    <a:pt x="15" y="17"/>
                    <a:pt x="14" y="16"/>
                    <a:pt x="14" y="1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9"/>
            <p:cNvSpPr/>
            <p:nvPr/>
          </p:nvSpPr>
          <p:spPr>
            <a:xfrm>
              <a:off x="6225475" y="2328975"/>
              <a:ext cx="750" cy="625"/>
            </a:xfrm>
            <a:custGeom>
              <a:rect b="b" l="l" r="r" t="t"/>
              <a:pathLst>
                <a:path extrusionOk="0" h="25" w="30">
                  <a:moveTo>
                    <a:pt x="30" y="1"/>
                  </a:moveTo>
                  <a:cubicBezTo>
                    <a:pt x="29" y="1"/>
                    <a:pt x="8" y="17"/>
                    <a:pt x="0" y="25"/>
                  </a:cubicBezTo>
                  <a:cubicBezTo>
                    <a:pt x="23" y="7"/>
                    <a:pt x="30" y="1"/>
                    <a:pt x="3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9"/>
            <p:cNvSpPr/>
            <p:nvPr/>
          </p:nvSpPr>
          <p:spPr>
            <a:xfrm>
              <a:off x="6225475" y="2327800"/>
              <a:ext cx="25" cy="925"/>
            </a:xfrm>
            <a:custGeom>
              <a:rect b="b" l="l" r="r" t="t"/>
              <a:pathLst>
                <a:path extrusionOk="0" h="37" w="1">
                  <a:moveTo>
                    <a:pt x="0" y="0"/>
                  </a:moveTo>
                  <a:cubicBezTo>
                    <a:pt x="0" y="36"/>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9"/>
            <p:cNvSpPr/>
            <p:nvPr/>
          </p:nvSpPr>
          <p:spPr>
            <a:xfrm>
              <a:off x="6223500" y="2324225"/>
              <a:ext cx="200" cy="500"/>
            </a:xfrm>
            <a:custGeom>
              <a:rect b="b" l="l" r="r" t="t"/>
              <a:pathLst>
                <a:path extrusionOk="0" h="20" w="8">
                  <a:moveTo>
                    <a:pt x="8" y="1"/>
                  </a:moveTo>
                  <a:cubicBezTo>
                    <a:pt x="1" y="8"/>
                    <a:pt x="2" y="19"/>
                    <a:pt x="4" y="19"/>
                  </a:cubicBezTo>
                  <a:cubicBezTo>
                    <a:pt x="6" y="19"/>
                    <a:pt x="8" y="15"/>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9"/>
            <p:cNvSpPr/>
            <p:nvPr/>
          </p:nvSpPr>
          <p:spPr>
            <a:xfrm>
              <a:off x="6222150" y="2326050"/>
              <a:ext cx="575" cy="700"/>
            </a:xfrm>
            <a:custGeom>
              <a:rect b="b" l="l" r="r" t="t"/>
              <a:pathLst>
                <a:path extrusionOk="0" h="28" w="23">
                  <a:moveTo>
                    <a:pt x="21" y="1"/>
                  </a:moveTo>
                  <a:cubicBezTo>
                    <a:pt x="20" y="1"/>
                    <a:pt x="15" y="6"/>
                    <a:pt x="2" y="23"/>
                  </a:cubicBezTo>
                  <a:cubicBezTo>
                    <a:pt x="1" y="26"/>
                    <a:pt x="0" y="27"/>
                    <a:pt x="1" y="27"/>
                  </a:cubicBezTo>
                  <a:cubicBezTo>
                    <a:pt x="3" y="27"/>
                    <a:pt x="22"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9"/>
            <p:cNvSpPr/>
            <p:nvPr/>
          </p:nvSpPr>
          <p:spPr>
            <a:xfrm>
              <a:off x="6220550" y="2325650"/>
              <a:ext cx="1075" cy="375"/>
            </a:xfrm>
            <a:custGeom>
              <a:rect b="b" l="l" r="r" t="t"/>
              <a:pathLst>
                <a:path extrusionOk="0" h="15" w="43">
                  <a:moveTo>
                    <a:pt x="16" y="0"/>
                  </a:moveTo>
                  <a:cubicBezTo>
                    <a:pt x="7" y="0"/>
                    <a:pt x="1" y="3"/>
                    <a:pt x="7" y="15"/>
                  </a:cubicBezTo>
                  <a:cubicBezTo>
                    <a:pt x="13" y="9"/>
                    <a:pt x="22" y="9"/>
                    <a:pt x="29" y="9"/>
                  </a:cubicBezTo>
                  <a:cubicBezTo>
                    <a:pt x="36" y="9"/>
                    <a:pt x="42" y="9"/>
                    <a:pt x="42" y="3"/>
                  </a:cubicBezTo>
                  <a:cubicBezTo>
                    <a:pt x="36" y="3"/>
                    <a:pt x="25"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9"/>
            <p:cNvSpPr/>
            <p:nvPr/>
          </p:nvSpPr>
          <p:spPr>
            <a:xfrm>
              <a:off x="6220400" y="2319500"/>
              <a:ext cx="1550" cy="575"/>
            </a:xfrm>
            <a:custGeom>
              <a:rect b="b" l="l" r="r" t="t"/>
              <a:pathLst>
                <a:path extrusionOk="0" h="23" w="62">
                  <a:moveTo>
                    <a:pt x="59" y="0"/>
                  </a:moveTo>
                  <a:cubicBezTo>
                    <a:pt x="57" y="0"/>
                    <a:pt x="38" y="7"/>
                    <a:pt x="1" y="23"/>
                  </a:cubicBezTo>
                  <a:cubicBezTo>
                    <a:pt x="40" y="10"/>
                    <a:pt x="61" y="0"/>
                    <a:pt x="5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9"/>
            <p:cNvSpPr/>
            <p:nvPr/>
          </p:nvSpPr>
          <p:spPr>
            <a:xfrm>
              <a:off x="6215350" y="2317600"/>
              <a:ext cx="300" cy="400"/>
            </a:xfrm>
            <a:custGeom>
              <a:rect b="b" l="l" r="r" t="t"/>
              <a:pathLst>
                <a:path extrusionOk="0" h="16" w="12">
                  <a:moveTo>
                    <a:pt x="9" y="1"/>
                  </a:moveTo>
                  <a:cubicBezTo>
                    <a:pt x="9" y="1"/>
                    <a:pt x="6" y="4"/>
                    <a:pt x="0" y="4"/>
                  </a:cubicBezTo>
                  <a:cubicBezTo>
                    <a:pt x="3" y="4"/>
                    <a:pt x="6" y="4"/>
                    <a:pt x="7" y="4"/>
                  </a:cubicBezTo>
                  <a:lnTo>
                    <a:pt x="7" y="4"/>
                  </a:lnTo>
                  <a:cubicBezTo>
                    <a:pt x="9" y="1"/>
                    <a:pt x="9" y="1"/>
                    <a:pt x="9" y="1"/>
                  </a:cubicBezTo>
                  <a:close/>
                  <a:moveTo>
                    <a:pt x="7" y="4"/>
                  </a:moveTo>
                  <a:cubicBezTo>
                    <a:pt x="6" y="6"/>
                    <a:pt x="3" y="10"/>
                    <a:pt x="0" y="15"/>
                  </a:cubicBezTo>
                  <a:cubicBezTo>
                    <a:pt x="9" y="6"/>
                    <a:pt x="12" y="4"/>
                    <a:pt x="7"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p9"/>
            <p:cNvSpPr/>
            <p:nvPr/>
          </p:nvSpPr>
          <p:spPr>
            <a:xfrm>
              <a:off x="6199575" y="2264400"/>
              <a:ext cx="925" cy="925"/>
            </a:xfrm>
            <a:custGeom>
              <a:rect b="b" l="l" r="r" t="t"/>
              <a:pathLst>
                <a:path extrusionOk="0" h="37" w="37">
                  <a:moveTo>
                    <a:pt x="36" y="0"/>
                  </a:moveTo>
                  <a:cubicBezTo>
                    <a:pt x="0" y="36"/>
                    <a:pt x="24" y="12"/>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9"/>
            <p:cNvSpPr/>
            <p:nvPr/>
          </p:nvSpPr>
          <p:spPr>
            <a:xfrm>
              <a:off x="6198675" y="2264400"/>
              <a:ext cx="1225" cy="625"/>
            </a:xfrm>
            <a:custGeom>
              <a:rect b="b" l="l" r="r" t="t"/>
              <a:pathLst>
                <a:path extrusionOk="0" h="25" w="49">
                  <a:moveTo>
                    <a:pt x="48" y="0"/>
                  </a:moveTo>
                  <a:cubicBezTo>
                    <a:pt x="1" y="24"/>
                    <a:pt x="1" y="24"/>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p9"/>
            <p:cNvSpPr/>
            <p:nvPr/>
          </p:nvSpPr>
          <p:spPr>
            <a:xfrm>
              <a:off x="6205525" y="2302500"/>
              <a:ext cx="1225" cy="1500"/>
            </a:xfrm>
            <a:custGeom>
              <a:rect b="b" l="l" r="r" t="t"/>
              <a:pathLst>
                <a:path extrusionOk="0" h="60" w="49">
                  <a:moveTo>
                    <a:pt x="48" y="0"/>
                  </a:moveTo>
                  <a:cubicBezTo>
                    <a:pt x="1" y="60"/>
                    <a:pt x="48" y="0"/>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p9"/>
            <p:cNvSpPr/>
            <p:nvPr/>
          </p:nvSpPr>
          <p:spPr>
            <a:xfrm>
              <a:off x="6205225" y="2298875"/>
              <a:ext cx="850" cy="375"/>
            </a:xfrm>
            <a:custGeom>
              <a:rect b="b" l="l" r="r" t="t"/>
              <a:pathLst>
                <a:path extrusionOk="0" h="15" w="34">
                  <a:moveTo>
                    <a:pt x="32" y="1"/>
                  </a:moveTo>
                  <a:cubicBezTo>
                    <a:pt x="30" y="1"/>
                    <a:pt x="21" y="4"/>
                    <a:pt x="1" y="14"/>
                  </a:cubicBezTo>
                  <a:cubicBezTo>
                    <a:pt x="21" y="8"/>
                    <a:pt x="34" y="1"/>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9"/>
            <p:cNvSpPr/>
            <p:nvPr/>
          </p:nvSpPr>
          <p:spPr>
            <a:xfrm>
              <a:off x="6202850" y="2296625"/>
              <a:ext cx="700" cy="550"/>
            </a:xfrm>
            <a:custGeom>
              <a:rect b="b" l="l" r="r" t="t"/>
              <a:pathLst>
                <a:path extrusionOk="0" h="22" w="28">
                  <a:moveTo>
                    <a:pt x="21" y="1"/>
                  </a:moveTo>
                  <a:cubicBezTo>
                    <a:pt x="18" y="1"/>
                    <a:pt x="12" y="3"/>
                    <a:pt x="0" y="9"/>
                  </a:cubicBezTo>
                  <a:cubicBezTo>
                    <a:pt x="0" y="20"/>
                    <a:pt x="10" y="21"/>
                    <a:pt x="12" y="21"/>
                  </a:cubicBezTo>
                  <a:lnTo>
                    <a:pt x="12" y="21"/>
                  </a:lnTo>
                  <a:cubicBezTo>
                    <a:pt x="4" y="20"/>
                    <a:pt x="28" y="1"/>
                    <a:pt x="21" y="1"/>
                  </a:cubicBezTo>
                  <a:close/>
                  <a:moveTo>
                    <a:pt x="12" y="21"/>
                  </a:moveTo>
                  <a:cubicBezTo>
                    <a:pt x="12" y="21"/>
                    <a:pt x="12" y="21"/>
                    <a:pt x="12" y="21"/>
                  </a:cubicBezTo>
                  <a:cubicBezTo>
                    <a:pt x="12" y="21"/>
                    <a:pt x="12" y="21"/>
                    <a:pt x="12" y="2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9"/>
            <p:cNvSpPr/>
            <p:nvPr/>
          </p:nvSpPr>
          <p:spPr>
            <a:xfrm>
              <a:off x="6446925" y="2570375"/>
              <a:ext cx="325" cy="925"/>
            </a:xfrm>
            <a:custGeom>
              <a:rect b="b" l="l" r="r" t="t"/>
              <a:pathLst>
                <a:path extrusionOk="0" h="37" w="13">
                  <a:moveTo>
                    <a:pt x="0" y="37"/>
                  </a:moveTo>
                  <a:cubicBezTo>
                    <a:pt x="0" y="37"/>
                    <a:pt x="12" y="1"/>
                    <a:pt x="12" y="13"/>
                  </a:cubicBezTo>
                  <a:cubicBezTo>
                    <a:pt x="12" y="1"/>
                    <a:pt x="0" y="37"/>
                    <a:pt x="0"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9"/>
            <p:cNvSpPr/>
            <p:nvPr/>
          </p:nvSpPr>
          <p:spPr>
            <a:xfrm>
              <a:off x="6449000" y="2569200"/>
              <a:ext cx="325" cy="625"/>
            </a:xfrm>
            <a:custGeom>
              <a:rect b="b" l="l" r="r" t="t"/>
              <a:pathLst>
                <a:path extrusionOk="0" h="25" w="13">
                  <a:moveTo>
                    <a:pt x="13" y="0"/>
                  </a:moveTo>
                  <a:cubicBezTo>
                    <a:pt x="13" y="0"/>
                    <a:pt x="1" y="12"/>
                    <a:pt x="1" y="24"/>
                  </a:cubicBezTo>
                  <a:cubicBezTo>
                    <a:pt x="13" y="1"/>
                    <a:pt x="13"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9"/>
            <p:cNvSpPr/>
            <p:nvPr/>
          </p:nvSpPr>
          <p:spPr>
            <a:xfrm>
              <a:off x="6449300" y="2568975"/>
              <a:ext cx="175" cy="250"/>
            </a:xfrm>
            <a:custGeom>
              <a:rect b="b" l="l" r="r" t="t"/>
              <a:pathLst>
                <a:path extrusionOk="0" h="10" w="7">
                  <a:moveTo>
                    <a:pt x="5" y="0"/>
                  </a:moveTo>
                  <a:cubicBezTo>
                    <a:pt x="4" y="0"/>
                    <a:pt x="1" y="3"/>
                    <a:pt x="1" y="9"/>
                  </a:cubicBezTo>
                  <a:cubicBezTo>
                    <a:pt x="7" y="3"/>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9" name="Google Shape;4609;p9"/>
            <p:cNvSpPr/>
            <p:nvPr/>
          </p:nvSpPr>
          <p:spPr>
            <a:xfrm>
              <a:off x="6450500" y="2569200"/>
              <a:ext cx="150" cy="625"/>
            </a:xfrm>
            <a:custGeom>
              <a:rect b="b" l="l" r="r" t="t"/>
              <a:pathLst>
                <a:path extrusionOk="0" h="25" w="6">
                  <a:moveTo>
                    <a:pt x="6" y="0"/>
                  </a:moveTo>
                  <a:cubicBezTo>
                    <a:pt x="5" y="0"/>
                    <a:pt x="0" y="17"/>
                    <a:pt x="0" y="24"/>
                  </a:cubicBezTo>
                  <a:cubicBezTo>
                    <a:pt x="5" y="6"/>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0" name="Google Shape;4610;p9"/>
            <p:cNvSpPr/>
            <p:nvPr/>
          </p:nvSpPr>
          <p:spPr>
            <a:xfrm>
              <a:off x="6450200" y="2568600"/>
              <a:ext cx="325" cy="1225"/>
            </a:xfrm>
            <a:custGeom>
              <a:rect b="b" l="l" r="r" t="t"/>
              <a:pathLst>
                <a:path extrusionOk="0" h="49" w="13">
                  <a:moveTo>
                    <a:pt x="12" y="48"/>
                  </a:moveTo>
                  <a:cubicBezTo>
                    <a:pt x="12" y="48"/>
                    <a:pt x="0" y="1"/>
                    <a:pt x="12"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9"/>
            <p:cNvSpPr/>
            <p:nvPr/>
          </p:nvSpPr>
          <p:spPr>
            <a:xfrm>
              <a:off x="6450300" y="2572475"/>
              <a:ext cx="225" cy="275"/>
            </a:xfrm>
            <a:custGeom>
              <a:rect b="b" l="l" r="r" t="t"/>
              <a:pathLst>
                <a:path extrusionOk="0" h="11" w="9">
                  <a:moveTo>
                    <a:pt x="8" y="0"/>
                  </a:moveTo>
                  <a:cubicBezTo>
                    <a:pt x="0" y="0"/>
                    <a:pt x="3" y="11"/>
                    <a:pt x="6" y="11"/>
                  </a:cubicBezTo>
                  <a:cubicBezTo>
                    <a:pt x="7" y="11"/>
                    <a:pt x="8" y="8"/>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2" name="Google Shape;4612;p9"/>
            <p:cNvSpPr/>
            <p:nvPr/>
          </p:nvSpPr>
          <p:spPr>
            <a:xfrm>
              <a:off x="6450800" y="2572925"/>
              <a:ext cx="525" cy="750"/>
            </a:xfrm>
            <a:custGeom>
              <a:rect b="b" l="l" r="r" t="t"/>
              <a:pathLst>
                <a:path extrusionOk="0" h="30" w="21">
                  <a:moveTo>
                    <a:pt x="19" y="1"/>
                  </a:moveTo>
                  <a:lnTo>
                    <a:pt x="19" y="1"/>
                  </a:lnTo>
                  <a:cubicBezTo>
                    <a:pt x="18" y="1"/>
                    <a:pt x="13" y="8"/>
                    <a:pt x="0" y="30"/>
                  </a:cubicBezTo>
                  <a:cubicBezTo>
                    <a:pt x="8" y="22"/>
                    <a:pt x="20"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p9"/>
            <p:cNvSpPr/>
            <p:nvPr/>
          </p:nvSpPr>
          <p:spPr>
            <a:xfrm>
              <a:off x="6451400" y="2571575"/>
              <a:ext cx="300" cy="325"/>
            </a:xfrm>
            <a:custGeom>
              <a:rect b="b" l="l" r="r" t="t"/>
              <a:pathLst>
                <a:path extrusionOk="0" h="13" w="12">
                  <a:moveTo>
                    <a:pt x="12" y="1"/>
                  </a:moveTo>
                  <a:lnTo>
                    <a:pt x="0" y="12"/>
                  </a:lnTo>
                  <a:cubicBezTo>
                    <a:pt x="0" y="12"/>
                    <a:pt x="0" y="12"/>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9"/>
            <p:cNvSpPr/>
            <p:nvPr/>
          </p:nvSpPr>
          <p:spPr>
            <a:xfrm>
              <a:off x="6451325" y="2571525"/>
              <a:ext cx="350" cy="725"/>
            </a:xfrm>
            <a:custGeom>
              <a:rect b="b" l="l" r="r" t="t"/>
              <a:pathLst>
                <a:path extrusionOk="0" h="29" w="14">
                  <a:moveTo>
                    <a:pt x="11" y="1"/>
                  </a:moveTo>
                  <a:lnTo>
                    <a:pt x="11" y="1"/>
                  </a:lnTo>
                  <a:cubicBezTo>
                    <a:pt x="10" y="1"/>
                    <a:pt x="8" y="4"/>
                    <a:pt x="3" y="14"/>
                  </a:cubicBezTo>
                  <a:cubicBezTo>
                    <a:pt x="1" y="25"/>
                    <a:pt x="0" y="28"/>
                    <a:pt x="1" y="28"/>
                  </a:cubicBezTo>
                  <a:cubicBezTo>
                    <a:pt x="3" y="28"/>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p9"/>
            <p:cNvSpPr/>
            <p:nvPr/>
          </p:nvSpPr>
          <p:spPr>
            <a:xfrm>
              <a:off x="6451400" y="2571525"/>
              <a:ext cx="150" cy="375"/>
            </a:xfrm>
            <a:custGeom>
              <a:rect b="b" l="l" r="r" t="t"/>
              <a:pathLst>
                <a:path extrusionOk="0" h="15" w="6">
                  <a:moveTo>
                    <a:pt x="5" y="1"/>
                  </a:moveTo>
                  <a:cubicBezTo>
                    <a:pt x="4" y="1"/>
                    <a:pt x="0" y="8"/>
                    <a:pt x="0" y="14"/>
                  </a:cubicBezTo>
                  <a:cubicBezTo>
                    <a:pt x="5" y="4"/>
                    <a:pt x="6"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p9"/>
            <p:cNvSpPr/>
            <p:nvPr/>
          </p:nvSpPr>
          <p:spPr>
            <a:xfrm>
              <a:off x="6450800" y="2570975"/>
              <a:ext cx="625" cy="925"/>
            </a:xfrm>
            <a:custGeom>
              <a:rect b="b" l="l" r="r" t="t"/>
              <a:pathLst>
                <a:path extrusionOk="0" h="37" w="25">
                  <a:moveTo>
                    <a:pt x="24" y="1"/>
                  </a:moveTo>
                  <a:cubicBezTo>
                    <a:pt x="0" y="1"/>
                    <a:pt x="0" y="36"/>
                    <a:pt x="12" y="36"/>
                  </a:cubicBezTo>
                  <a:cubicBezTo>
                    <a:pt x="12" y="25"/>
                    <a:pt x="12" y="13"/>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9"/>
            <p:cNvSpPr/>
            <p:nvPr/>
          </p:nvSpPr>
          <p:spPr>
            <a:xfrm>
              <a:off x="6450500" y="2567700"/>
              <a:ext cx="625" cy="925"/>
            </a:xfrm>
            <a:custGeom>
              <a:rect b="b" l="l" r="r" t="t"/>
              <a:pathLst>
                <a:path extrusionOk="0" h="37" w="25">
                  <a:moveTo>
                    <a:pt x="24" y="37"/>
                  </a:moveTo>
                  <a:cubicBezTo>
                    <a:pt x="0" y="1"/>
                    <a:pt x="24" y="37"/>
                    <a:pt x="24" y="37"/>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9"/>
            <p:cNvSpPr/>
            <p:nvPr/>
          </p:nvSpPr>
          <p:spPr>
            <a:xfrm>
              <a:off x="6452275" y="2572575"/>
              <a:ext cx="400" cy="1100"/>
            </a:xfrm>
            <a:custGeom>
              <a:rect b="b" l="l" r="r" t="t"/>
              <a:pathLst>
                <a:path extrusionOk="0" h="44" w="16">
                  <a:moveTo>
                    <a:pt x="14" y="1"/>
                  </a:moveTo>
                  <a:lnTo>
                    <a:pt x="14" y="1"/>
                  </a:lnTo>
                  <a:cubicBezTo>
                    <a:pt x="14" y="1"/>
                    <a:pt x="10" y="12"/>
                    <a:pt x="1" y="44"/>
                  </a:cubicBezTo>
                  <a:cubicBezTo>
                    <a:pt x="8" y="29"/>
                    <a:pt x="15" y="1"/>
                    <a:pt x="1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9"/>
            <p:cNvSpPr/>
            <p:nvPr/>
          </p:nvSpPr>
          <p:spPr>
            <a:xfrm>
              <a:off x="6452575" y="2572050"/>
              <a:ext cx="325" cy="450"/>
            </a:xfrm>
            <a:custGeom>
              <a:rect b="b" l="l" r="r" t="t"/>
              <a:pathLst>
                <a:path extrusionOk="0" h="18" w="13">
                  <a:moveTo>
                    <a:pt x="5" y="0"/>
                  </a:moveTo>
                  <a:cubicBezTo>
                    <a:pt x="1" y="0"/>
                    <a:pt x="1" y="9"/>
                    <a:pt x="1" y="17"/>
                  </a:cubicBezTo>
                  <a:lnTo>
                    <a:pt x="13" y="5"/>
                  </a:lnTo>
                  <a:cubicBezTo>
                    <a:pt x="9" y="2"/>
                    <a:pt x="7"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p9"/>
            <p:cNvSpPr/>
            <p:nvPr/>
          </p:nvSpPr>
          <p:spPr>
            <a:xfrm>
              <a:off x="6451400" y="2570100"/>
              <a:ext cx="900" cy="1200"/>
            </a:xfrm>
            <a:custGeom>
              <a:rect b="b" l="l" r="r" t="t"/>
              <a:pathLst>
                <a:path extrusionOk="0" h="48" w="36">
                  <a:moveTo>
                    <a:pt x="0" y="48"/>
                  </a:moveTo>
                  <a:cubicBezTo>
                    <a:pt x="36" y="0"/>
                    <a:pt x="36" y="0"/>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1" name="Google Shape;4621;p9"/>
            <p:cNvSpPr/>
            <p:nvPr/>
          </p:nvSpPr>
          <p:spPr>
            <a:xfrm>
              <a:off x="6452875" y="2573400"/>
              <a:ext cx="450" cy="875"/>
            </a:xfrm>
            <a:custGeom>
              <a:rect b="b" l="l" r="r" t="t"/>
              <a:pathLst>
                <a:path extrusionOk="0" h="35" w="18">
                  <a:moveTo>
                    <a:pt x="16" y="0"/>
                  </a:moveTo>
                  <a:cubicBezTo>
                    <a:pt x="15" y="0"/>
                    <a:pt x="1" y="27"/>
                    <a:pt x="1" y="35"/>
                  </a:cubicBezTo>
                  <a:cubicBezTo>
                    <a:pt x="14" y="9"/>
                    <a:pt x="17"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p9"/>
            <p:cNvSpPr/>
            <p:nvPr/>
          </p:nvSpPr>
          <p:spPr>
            <a:xfrm>
              <a:off x="6453325" y="2573950"/>
              <a:ext cx="475" cy="1075"/>
            </a:xfrm>
            <a:custGeom>
              <a:rect b="b" l="l" r="r" t="t"/>
              <a:pathLst>
                <a:path extrusionOk="0" h="43" w="19">
                  <a:moveTo>
                    <a:pt x="18" y="1"/>
                  </a:moveTo>
                  <a:cubicBezTo>
                    <a:pt x="3" y="31"/>
                    <a:pt x="1" y="42"/>
                    <a:pt x="3" y="42"/>
                  </a:cubicBezTo>
                  <a:cubicBezTo>
                    <a:pt x="6" y="42"/>
                    <a:pt x="18" y="2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9"/>
            <p:cNvSpPr/>
            <p:nvPr/>
          </p:nvSpPr>
          <p:spPr>
            <a:xfrm>
              <a:off x="6453175" y="2570975"/>
              <a:ext cx="325" cy="2125"/>
            </a:xfrm>
            <a:custGeom>
              <a:rect b="b" l="l" r="r" t="t"/>
              <a:pathLst>
                <a:path extrusionOk="0" h="85" w="13">
                  <a:moveTo>
                    <a:pt x="1" y="84"/>
                  </a:moveTo>
                  <a:cubicBezTo>
                    <a:pt x="12" y="1"/>
                    <a:pt x="1" y="84"/>
                    <a:pt x="1" y="8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p9"/>
            <p:cNvSpPr/>
            <p:nvPr/>
          </p:nvSpPr>
          <p:spPr>
            <a:xfrm>
              <a:off x="6452575" y="2569800"/>
              <a:ext cx="625" cy="1500"/>
            </a:xfrm>
            <a:custGeom>
              <a:rect b="b" l="l" r="r" t="t"/>
              <a:pathLst>
                <a:path extrusionOk="0" h="60" w="25">
                  <a:moveTo>
                    <a:pt x="25" y="0"/>
                  </a:moveTo>
                  <a:cubicBezTo>
                    <a:pt x="17" y="8"/>
                    <a:pt x="14" y="20"/>
                    <a:pt x="10" y="33"/>
                  </a:cubicBezTo>
                  <a:lnTo>
                    <a:pt x="10" y="33"/>
                  </a:lnTo>
                  <a:cubicBezTo>
                    <a:pt x="17" y="23"/>
                    <a:pt x="25" y="14"/>
                    <a:pt x="25" y="0"/>
                  </a:cubicBezTo>
                  <a:close/>
                  <a:moveTo>
                    <a:pt x="10" y="33"/>
                  </a:moveTo>
                  <a:cubicBezTo>
                    <a:pt x="5" y="41"/>
                    <a:pt x="1" y="49"/>
                    <a:pt x="1" y="60"/>
                  </a:cubicBezTo>
                  <a:cubicBezTo>
                    <a:pt x="5" y="51"/>
                    <a:pt x="8" y="42"/>
                    <a:pt x="10" y="3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9"/>
            <p:cNvSpPr/>
            <p:nvPr/>
          </p:nvSpPr>
          <p:spPr>
            <a:xfrm>
              <a:off x="6452675" y="2571275"/>
              <a:ext cx="725" cy="300"/>
            </a:xfrm>
            <a:custGeom>
              <a:rect b="b" l="l" r="r" t="t"/>
              <a:pathLst>
                <a:path extrusionOk="0" h="12" w="29">
                  <a:moveTo>
                    <a:pt x="21" y="1"/>
                  </a:moveTo>
                  <a:lnTo>
                    <a:pt x="21" y="1"/>
                  </a:lnTo>
                  <a:cubicBezTo>
                    <a:pt x="5" y="9"/>
                    <a:pt x="1" y="11"/>
                    <a:pt x="2" y="11"/>
                  </a:cubicBezTo>
                  <a:cubicBezTo>
                    <a:pt x="5" y="11"/>
                    <a:pt x="28" y="1"/>
                    <a:pt x="2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9"/>
            <p:cNvSpPr/>
            <p:nvPr/>
          </p:nvSpPr>
          <p:spPr>
            <a:xfrm>
              <a:off x="6454075" y="2571575"/>
              <a:ext cx="900" cy="1225"/>
            </a:xfrm>
            <a:custGeom>
              <a:rect b="b" l="l" r="r" t="t"/>
              <a:pathLst>
                <a:path extrusionOk="0" h="49" w="36">
                  <a:moveTo>
                    <a:pt x="0" y="48"/>
                  </a:moveTo>
                  <a:cubicBezTo>
                    <a:pt x="36" y="1"/>
                    <a:pt x="0" y="48"/>
                    <a:pt x="0"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p9"/>
            <p:cNvSpPr/>
            <p:nvPr/>
          </p:nvSpPr>
          <p:spPr>
            <a:xfrm>
              <a:off x="6454075" y="2571875"/>
              <a:ext cx="625" cy="325"/>
            </a:xfrm>
            <a:custGeom>
              <a:rect b="b" l="l" r="r" t="t"/>
              <a:pathLst>
                <a:path extrusionOk="0" h="13" w="25">
                  <a:moveTo>
                    <a:pt x="0" y="12"/>
                  </a:moveTo>
                  <a:cubicBezTo>
                    <a:pt x="24"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p9"/>
            <p:cNvSpPr/>
            <p:nvPr/>
          </p:nvSpPr>
          <p:spPr>
            <a:xfrm>
              <a:off x="6454675" y="2573075"/>
              <a:ext cx="300" cy="425"/>
            </a:xfrm>
            <a:custGeom>
              <a:rect b="b" l="l" r="r" t="t"/>
              <a:pathLst>
                <a:path extrusionOk="0" h="17" w="12">
                  <a:moveTo>
                    <a:pt x="0" y="0"/>
                  </a:moveTo>
                  <a:cubicBezTo>
                    <a:pt x="0" y="9"/>
                    <a:pt x="0" y="17"/>
                    <a:pt x="4" y="17"/>
                  </a:cubicBezTo>
                  <a:cubicBezTo>
                    <a:pt x="6" y="17"/>
                    <a:pt x="8" y="15"/>
                    <a:pt x="12" y="12"/>
                  </a:cubicBezTo>
                  <a:cubicBezTo>
                    <a:pt x="12"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9"/>
            <p:cNvSpPr/>
            <p:nvPr/>
          </p:nvSpPr>
          <p:spPr>
            <a:xfrm>
              <a:off x="6453775" y="2572775"/>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9"/>
            <p:cNvSpPr/>
            <p:nvPr/>
          </p:nvSpPr>
          <p:spPr>
            <a:xfrm>
              <a:off x="6453775" y="2572300"/>
              <a:ext cx="300" cy="500"/>
            </a:xfrm>
            <a:custGeom>
              <a:rect b="b" l="l" r="r" t="t"/>
              <a:pathLst>
                <a:path extrusionOk="0" h="20" w="12">
                  <a:moveTo>
                    <a:pt x="11" y="0"/>
                  </a:moveTo>
                  <a:cubicBezTo>
                    <a:pt x="9" y="0"/>
                    <a:pt x="0" y="12"/>
                    <a:pt x="0" y="19"/>
                  </a:cubicBezTo>
                  <a:cubicBezTo>
                    <a:pt x="10" y="5"/>
                    <a:pt x="1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9"/>
            <p:cNvSpPr/>
            <p:nvPr/>
          </p:nvSpPr>
          <p:spPr>
            <a:xfrm>
              <a:off x="6455850" y="2568300"/>
              <a:ext cx="1825" cy="4500"/>
            </a:xfrm>
            <a:custGeom>
              <a:rect b="b" l="l" r="r" t="t"/>
              <a:pathLst>
                <a:path extrusionOk="0" h="180" w="73">
                  <a:moveTo>
                    <a:pt x="72" y="1"/>
                  </a:moveTo>
                  <a:cubicBezTo>
                    <a:pt x="66" y="13"/>
                    <a:pt x="63" y="23"/>
                    <a:pt x="63" y="25"/>
                  </a:cubicBezTo>
                  <a:lnTo>
                    <a:pt x="63" y="25"/>
                  </a:lnTo>
                  <a:cubicBezTo>
                    <a:pt x="65" y="21"/>
                    <a:pt x="68" y="13"/>
                    <a:pt x="72" y="1"/>
                  </a:cubicBezTo>
                  <a:close/>
                  <a:moveTo>
                    <a:pt x="48" y="13"/>
                  </a:moveTo>
                  <a:cubicBezTo>
                    <a:pt x="24" y="72"/>
                    <a:pt x="13" y="120"/>
                    <a:pt x="1" y="179"/>
                  </a:cubicBezTo>
                  <a:cubicBezTo>
                    <a:pt x="10" y="161"/>
                    <a:pt x="19" y="80"/>
                    <a:pt x="28" y="80"/>
                  </a:cubicBezTo>
                  <a:cubicBezTo>
                    <a:pt x="31" y="80"/>
                    <a:pt x="34" y="88"/>
                    <a:pt x="36" y="108"/>
                  </a:cubicBezTo>
                  <a:cubicBezTo>
                    <a:pt x="48" y="72"/>
                    <a:pt x="60" y="48"/>
                    <a:pt x="72" y="13"/>
                  </a:cubicBezTo>
                  <a:lnTo>
                    <a:pt x="72" y="13"/>
                  </a:lnTo>
                  <a:cubicBezTo>
                    <a:pt x="68" y="22"/>
                    <a:pt x="65" y="25"/>
                    <a:pt x="64" y="25"/>
                  </a:cubicBezTo>
                  <a:cubicBezTo>
                    <a:pt x="63" y="25"/>
                    <a:pt x="63" y="25"/>
                    <a:pt x="63" y="25"/>
                  </a:cubicBezTo>
                  <a:lnTo>
                    <a:pt x="63" y="25"/>
                  </a:lnTo>
                  <a:cubicBezTo>
                    <a:pt x="62" y="28"/>
                    <a:pt x="61" y="29"/>
                    <a:pt x="59" y="29"/>
                  </a:cubicBezTo>
                  <a:cubicBezTo>
                    <a:pt x="57" y="29"/>
                    <a:pt x="54" y="23"/>
                    <a:pt x="48"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9"/>
            <p:cNvSpPr/>
            <p:nvPr/>
          </p:nvSpPr>
          <p:spPr>
            <a:xfrm>
              <a:off x="6455550" y="2572475"/>
              <a:ext cx="175" cy="1100"/>
            </a:xfrm>
            <a:custGeom>
              <a:rect b="b" l="l" r="r" t="t"/>
              <a:pathLst>
                <a:path extrusionOk="0" h="44" w="7">
                  <a:moveTo>
                    <a:pt x="1" y="0"/>
                  </a:moveTo>
                  <a:cubicBezTo>
                    <a:pt x="1" y="15"/>
                    <a:pt x="5" y="43"/>
                    <a:pt x="6" y="43"/>
                  </a:cubicBezTo>
                  <a:cubicBezTo>
                    <a:pt x="6" y="43"/>
                    <a:pt x="5" y="3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9"/>
            <p:cNvSpPr/>
            <p:nvPr/>
          </p:nvSpPr>
          <p:spPr>
            <a:xfrm>
              <a:off x="6454675" y="2570675"/>
              <a:ext cx="900" cy="2425"/>
            </a:xfrm>
            <a:custGeom>
              <a:rect b="b" l="l" r="r" t="t"/>
              <a:pathLst>
                <a:path extrusionOk="0" h="97" w="36">
                  <a:moveTo>
                    <a:pt x="36" y="1"/>
                  </a:moveTo>
                  <a:lnTo>
                    <a:pt x="36" y="1"/>
                  </a:lnTo>
                  <a:cubicBezTo>
                    <a:pt x="12" y="13"/>
                    <a:pt x="0" y="84"/>
                    <a:pt x="0" y="96"/>
                  </a:cubicBezTo>
                  <a:cubicBezTo>
                    <a:pt x="24" y="72"/>
                    <a:pt x="36" y="60"/>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4" name="Google Shape;4634;p9"/>
            <p:cNvSpPr/>
            <p:nvPr/>
          </p:nvSpPr>
          <p:spPr>
            <a:xfrm>
              <a:off x="6453200" y="2568125"/>
              <a:ext cx="675" cy="2275"/>
            </a:xfrm>
            <a:custGeom>
              <a:rect b="b" l="l" r="r" t="t"/>
              <a:pathLst>
                <a:path extrusionOk="0" h="91" w="27">
                  <a:moveTo>
                    <a:pt x="25" y="0"/>
                  </a:moveTo>
                  <a:cubicBezTo>
                    <a:pt x="24" y="0"/>
                    <a:pt x="23" y="5"/>
                    <a:pt x="21" y="10"/>
                  </a:cubicBezTo>
                  <a:lnTo>
                    <a:pt x="21" y="10"/>
                  </a:lnTo>
                  <a:cubicBezTo>
                    <a:pt x="0" y="43"/>
                    <a:pt x="11" y="45"/>
                    <a:pt x="11" y="91"/>
                  </a:cubicBezTo>
                  <a:cubicBezTo>
                    <a:pt x="24" y="20"/>
                    <a:pt x="26"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9"/>
            <p:cNvSpPr/>
            <p:nvPr/>
          </p:nvSpPr>
          <p:spPr>
            <a:xfrm>
              <a:off x="6454675" y="2569500"/>
              <a:ext cx="300" cy="1200"/>
            </a:xfrm>
            <a:custGeom>
              <a:rect b="b" l="l" r="r" t="t"/>
              <a:pathLst>
                <a:path extrusionOk="0" h="48" w="12">
                  <a:moveTo>
                    <a:pt x="12" y="0"/>
                  </a:moveTo>
                  <a:cubicBezTo>
                    <a:pt x="0" y="48"/>
                    <a:pt x="0" y="48"/>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p9"/>
            <p:cNvSpPr/>
            <p:nvPr/>
          </p:nvSpPr>
          <p:spPr>
            <a:xfrm>
              <a:off x="6455550" y="2573175"/>
              <a:ext cx="500" cy="800"/>
            </a:xfrm>
            <a:custGeom>
              <a:rect b="b" l="l" r="r" t="t"/>
              <a:pathLst>
                <a:path extrusionOk="0" h="32" w="20">
                  <a:moveTo>
                    <a:pt x="19" y="0"/>
                  </a:moveTo>
                  <a:cubicBezTo>
                    <a:pt x="18" y="0"/>
                    <a:pt x="12" y="10"/>
                    <a:pt x="1" y="32"/>
                  </a:cubicBezTo>
                  <a:cubicBezTo>
                    <a:pt x="14" y="13"/>
                    <a:pt x="19"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7" name="Google Shape;4637;p9"/>
            <p:cNvSpPr/>
            <p:nvPr/>
          </p:nvSpPr>
          <p:spPr>
            <a:xfrm>
              <a:off x="6456150" y="2573225"/>
              <a:ext cx="300" cy="750"/>
            </a:xfrm>
            <a:custGeom>
              <a:rect b="b" l="l" r="r" t="t"/>
              <a:pathLst>
                <a:path extrusionOk="0" h="30" w="12">
                  <a:moveTo>
                    <a:pt x="11" y="1"/>
                  </a:moveTo>
                  <a:cubicBezTo>
                    <a:pt x="10" y="1"/>
                    <a:pt x="1" y="22"/>
                    <a:pt x="1" y="30"/>
                  </a:cubicBezTo>
                  <a:cubicBezTo>
                    <a:pt x="9" y="8"/>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9"/>
            <p:cNvSpPr/>
            <p:nvPr/>
          </p:nvSpPr>
          <p:spPr>
            <a:xfrm>
              <a:off x="6476700" y="2573650"/>
              <a:ext cx="1800" cy="1825"/>
            </a:xfrm>
            <a:custGeom>
              <a:rect b="b" l="l" r="r" t="t"/>
              <a:pathLst>
                <a:path extrusionOk="0" h="73" w="72">
                  <a:moveTo>
                    <a:pt x="48" y="25"/>
                  </a:moveTo>
                  <a:cubicBezTo>
                    <a:pt x="0" y="72"/>
                    <a:pt x="72" y="1"/>
                    <a:pt x="48"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p9"/>
            <p:cNvSpPr/>
            <p:nvPr/>
          </p:nvSpPr>
          <p:spPr>
            <a:xfrm>
              <a:off x="6497525" y="2577225"/>
              <a:ext cx="25" cy="325"/>
            </a:xfrm>
            <a:custGeom>
              <a:rect b="b" l="l" r="r" t="t"/>
              <a:pathLst>
                <a:path extrusionOk="0" h="13" w="1">
                  <a:moveTo>
                    <a:pt x="1" y="13"/>
                  </a:moveTo>
                  <a:lnTo>
                    <a:pt x="1" y="13"/>
                  </a:lnTo>
                  <a:cubicBezTo>
                    <a:pt x="1" y="1"/>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p9"/>
            <p:cNvSpPr/>
            <p:nvPr/>
          </p:nvSpPr>
          <p:spPr>
            <a:xfrm>
              <a:off x="6472825" y="2568900"/>
              <a:ext cx="900" cy="2700"/>
            </a:xfrm>
            <a:custGeom>
              <a:rect b="b" l="l" r="r" t="t"/>
              <a:pathLst>
                <a:path extrusionOk="0" h="108" w="36">
                  <a:moveTo>
                    <a:pt x="36" y="0"/>
                  </a:moveTo>
                  <a:cubicBezTo>
                    <a:pt x="24" y="36"/>
                    <a:pt x="0" y="60"/>
                    <a:pt x="0" y="108"/>
                  </a:cubicBezTo>
                  <a:cubicBezTo>
                    <a:pt x="12" y="72"/>
                    <a:pt x="24" y="36"/>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9"/>
            <p:cNvSpPr/>
            <p:nvPr/>
          </p:nvSpPr>
          <p:spPr>
            <a:xfrm>
              <a:off x="6509725" y="2579950"/>
              <a:ext cx="575" cy="875"/>
            </a:xfrm>
            <a:custGeom>
              <a:rect b="b" l="l" r="r" t="t"/>
              <a:pathLst>
                <a:path extrusionOk="0" h="35" w="23">
                  <a:moveTo>
                    <a:pt x="22" y="0"/>
                  </a:moveTo>
                  <a:lnTo>
                    <a:pt x="22" y="0"/>
                  </a:lnTo>
                  <a:cubicBezTo>
                    <a:pt x="20" y="0"/>
                    <a:pt x="1" y="27"/>
                    <a:pt x="1" y="35"/>
                  </a:cubicBezTo>
                  <a:cubicBezTo>
                    <a:pt x="18" y="9"/>
                    <a:pt x="23"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p9"/>
            <p:cNvSpPr/>
            <p:nvPr/>
          </p:nvSpPr>
          <p:spPr>
            <a:xfrm>
              <a:off x="6496925" y="2583175"/>
              <a:ext cx="25" cy="325"/>
            </a:xfrm>
            <a:custGeom>
              <a:rect b="b" l="l" r="r" t="t"/>
              <a:pathLst>
                <a:path extrusionOk="0" h="13" w="1">
                  <a:moveTo>
                    <a:pt x="1" y="1"/>
                  </a:moveTo>
                  <a:lnTo>
                    <a:pt x="1" y="13"/>
                  </a:lnTo>
                  <a:cubicBezTo>
                    <a:pt x="1" y="13"/>
                    <a:pt x="1" y="13"/>
                    <a:pt x="1" y="13"/>
                  </a:cubicBez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9"/>
            <p:cNvSpPr/>
            <p:nvPr/>
          </p:nvSpPr>
          <p:spPr>
            <a:xfrm>
              <a:off x="6460325" y="2569200"/>
              <a:ext cx="1200" cy="1800"/>
            </a:xfrm>
            <a:custGeom>
              <a:rect b="b" l="l" r="r" t="t"/>
              <a:pathLst>
                <a:path extrusionOk="0" h="72" w="48">
                  <a:moveTo>
                    <a:pt x="0" y="0"/>
                  </a:moveTo>
                  <a:lnTo>
                    <a:pt x="0" y="0"/>
                  </a:lnTo>
                  <a:cubicBezTo>
                    <a:pt x="0" y="12"/>
                    <a:pt x="12" y="72"/>
                    <a:pt x="24" y="72"/>
                  </a:cubicBezTo>
                  <a:cubicBezTo>
                    <a:pt x="12" y="48"/>
                    <a:pt x="24" y="36"/>
                    <a:pt x="48" y="36"/>
                  </a:cubicBezTo>
                  <a:cubicBezTo>
                    <a:pt x="36" y="24"/>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9"/>
            <p:cNvSpPr/>
            <p:nvPr/>
          </p:nvSpPr>
          <p:spPr>
            <a:xfrm>
              <a:off x="6460025" y="2568900"/>
              <a:ext cx="325" cy="325"/>
            </a:xfrm>
            <a:custGeom>
              <a:rect b="b" l="l" r="r" t="t"/>
              <a:pathLst>
                <a:path extrusionOk="0" h="13" w="13">
                  <a:moveTo>
                    <a:pt x="0" y="0"/>
                  </a:moveTo>
                  <a:cubicBezTo>
                    <a:pt x="12" y="12"/>
                    <a:pt x="12" y="12"/>
                    <a:pt x="12" y="12"/>
                  </a:cubicBezTo>
                  <a:cubicBezTo>
                    <a:pt x="12"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9"/>
            <p:cNvSpPr/>
            <p:nvPr/>
          </p:nvSpPr>
          <p:spPr>
            <a:xfrm>
              <a:off x="6468650" y="2566525"/>
              <a:ext cx="1225" cy="2100"/>
            </a:xfrm>
            <a:custGeom>
              <a:rect b="b" l="l" r="r" t="t"/>
              <a:pathLst>
                <a:path extrusionOk="0" h="84" w="49">
                  <a:moveTo>
                    <a:pt x="36" y="0"/>
                  </a:moveTo>
                  <a:cubicBezTo>
                    <a:pt x="24" y="36"/>
                    <a:pt x="13" y="60"/>
                    <a:pt x="1" y="84"/>
                  </a:cubicBezTo>
                  <a:cubicBezTo>
                    <a:pt x="13" y="72"/>
                    <a:pt x="24" y="60"/>
                    <a:pt x="36" y="48"/>
                  </a:cubicBezTo>
                  <a:cubicBezTo>
                    <a:pt x="36" y="36"/>
                    <a:pt x="48" y="24"/>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9"/>
            <p:cNvSpPr/>
            <p:nvPr/>
          </p:nvSpPr>
          <p:spPr>
            <a:xfrm>
              <a:off x="6456750" y="2567100"/>
              <a:ext cx="53900" cy="20275"/>
            </a:xfrm>
            <a:custGeom>
              <a:rect b="b" l="l" r="r" t="t"/>
              <a:pathLst>
                <a:path extrusionOk="0" h="811" w="2156">
                  <a:moveTo>
                    <a:pt x="429" y="1"/>
                  </a:moveTo>
                  <a:lnTo>
                    <a:pt x="429" y="1"/>
                  </a:lnTo>
                  <a:cubicBezTo>
                    <a:pt x="428" y="5"/>
                    <a:pt x="428" y="8"/>
                    <a:pt x="427" y="11"/>
                  </a:cubicBezTo>
                  <a:lnTo>
                    <a:pt x="427" y="11"/>
                  </a:lnTo>
                  <a:cubicBezTo>
                    <a:pt x="428" y="8"/>
                    <a:pt x="429" y="4"/>
                    <a:pt x="429" y="1"/>
                  </a:cubicBezTo>
                  <a:close/>
                  <a:moveTo>
                    <a:pt x="477" y="37"/>
                  </a:moveTo>
                  <a:lnTo>
                    <a:pt x="477" y="37"/>
                  </a:lnTo>
                  <a:cubicBezTo>
                    <a:pt x="476" y="37"/>
                    <a:pt x="476" y="38"/>
                    <a:pt x="476" y="39"/>
                  </a:cubicBezTo>
                  <a:lnTo>
                    <a:pt x="476" y="39"/>
                  </a:lnTo>
                  <a:cubicBezTo>
                    <a:pt x="476" y="38"/>
                    <a:pt x="477" y="37"/>
                    <a:pt x="477" y="37"/>
                  </a:cubicBezTo>
                  <a:close/>
                  <a:moveTo>
                    <a:pt x="60" y="132"/>
                  </a:moveTo>
                  <a:lnTo>
                    <a:pt x="60" y="132"/>
                  </a:lnTo>
                  <a:cubicBezTo>
                    <a:pt x="61" y="136"/>
                    <a:pt x="62" y="141"/>
                    <a:pt x="61" y="146"/>
                  </a:cubicBezTo>
                  <a:lnTo>
                    <a:pt x="61" y="146"/>
                  </a:lnTo>
                  <a:cubicBezTo>
                    <a:pt x="61" y="145"/>
                    <a:pt x="60" y="145"/>
                    <a:pt x="60" y="144"/>
                  </a:cubicBezTo>
                  <a:cubicBezTo>
                    <a:pt x="60" y="146"/>
                    <a:pt x="60" y="149"/>
                    <a:pt x="60" y="151"/>
                  </a:cubicBezTo>
                  <a:lnTo>
                    <a:pt x="60" y="151"/>
                  </a:lnTo>
                  <a:cubicBezTo>
                    <a:pt x="60" y="149"/>
                    <a:pt x="61" y="147"/>
                    <a:pt x="61" y="146"/>
                  </a:cubicBezTo>
                  <a:lnTo>
                    <a:pt x="61" y="146"/>
                  </a:lnTo>
                  <a:cubicBezTo>
                    <a:pt x="66" y="155"/>
                    <a:pt x="68" y="160"/>
                    <a:pt x="69" y="160"/>
                  </a:cubicBezTo>
                  <a:cubicBezTo>
                    <a:pt x="69" y="160"/>
                    <a:pt x="66" y="152"/>
                    <a:pt x="60" y="132"/>
                  </a:cubicBezTo>
                  <a:close/>
                  <a:moveTo>
                    <a:pt x="1382" y="191"/>
                  </a:moveTo>
                  <a:cubicBezTo>
                    <a:pt x="1370" y="191"/>
                    <a:pt x="1370" y="203"/>
                    <a:pt x="1370" y="203"/>
                  </a:cubicBezTo>
                  <a:lnTo>
                    <a:pt x="1382" y="191"/>
                  </a:lnTo>
                  <a:close/>
                  <a:moveTo>
                    <a:pt x="1105" y="187"/>
                  </a:moveTo>
                  <a:cubicBezTo>
                    <a:pt x="1107" y="187"/>
                    <a:pt x="1108" y="188"/>
                    <a:pt x="1108" y="191"/>
                  </a:cubicBezTo>
                  <a:cubicBezTo>
                    <a:pt x="1102" y="213"/>
                    <a:pt x="1099" y="220"/>
                    <a:pt x="1098" y="220"/>
                  </a:cubicBezTo>
                  <a:cubicBezTo>
                    <a:pt x="1096" y="220"/>
                    <a:pt x="1096" y="210"/>
                    <a:pt x="1096" y="203"/>
                  </a:cubicBezTo>
                  <a:cubicBezTo>
                    <a:pt x="1096" y="195"/>
                    <a:pt x="1102" y="187"/>
                    <a:pt x="1105" y="187"/>
                  </a:cubicBezTo>
                  <a:close/>
                  <a:moveTo>
                    <a:pt x="1286" y="203"/>
                  </a:moveTo>
                  <a:cubicBezTo>
                    <a:pt x="1281" y="209"/>
                    <a:pt x="1278" y="216"/>
                    <a:pt x="1277" y="225"/>
                  </a:cubicBezTo>
                  <a:lnTo>
                    <a:pt x="1277" y="225"/>
                  </a:lnTo>
                  <a:cubicBezTo>
                    <a:pt x="1281" y="219"/>
                    <a:pt x="1283" y="212"/>
                    <a:pt x="1286" y="203"/>
                  </a:cubicBezTo>
                  <a:close/>
                  <a:moveTo>
                    <a:pt x="842" y="210"/>
                  </a:moveTo>
                  <a:cubicBezTo>
                    <a:pt x="846" y="210"/>
                    <a:pt x="846" y="219"/>
                    <a:pt x="846" y="227"/>
                  </a:cubicBezTo>
                  <a:cubicBezTo>
                    <a:pt x="846" y="227"/>
                    <a:pt x="834" y="227"/>
                    <a:pt x="834" y="215"/>
                  </a:cubicBezTo>
                  <a:cubicBezTo>
                    <a:pt x="837" y="212"/>
                    <a:pt x="840" y="210"/>
                    <a:pt x="842" y="210"/>
                  </a:cubicBezTo>
                  <a:close/>
                  <a:moveTo>
                    <a:pt x="1655" y="334"/>
                  </a:moveTo>
                  <a:cubicBezTo>
                    <a:pt x="1653" y="339"/>
                    <a:pt x="1651" y="343"/>
                    <a:pt x="1650" y="346"/>
                  </a:cubicBezTo>
                  <a:lnTo>
                    <a:pt x="1650" y="346"/>
                  </a:lnTo>
                  <a:cubicBezTo>
                    <a:pt x="1652" y="343"/>
                    <a:pt x="1653" y="339"/>
                    <a:pt x="1655" y="334"/>
                  </a:cubicBezTo>
                  <a:close/>
                  <a:moveTo>
                    <a:pt x="565" y="350"/>
                  </a:moveTo>
                  <a:lnTo>
                    <a:pt x="560" y="358"/>
                  </a:lnTo>
                  <a:cubicBezTo>
                    <a:pt x="562" y="358"/>
                    <a:pt x="564" y="355"/>
                    <a:pt x="565" y="350"/>
                  </a:cubicBezTo>
                  <a:close/>
                  <a:moveTo>
                    <a:pt x="427" y="11"/>
                  </a:moveTo>
                  <a:cubicBezTo>
                    <a:pt x="415" y="92"/>
                    <a:pt x="392" y="183"/>
                    <a:pt x="358" y="263"/>
                  </a:cubicBezTo>
                  <a:cubicBezTo>
                    <a:pt x="346" y="168"/>
                    <a:pt x="381" y="156"/>
                    <a:pt x="393" y="49"/>
                  </a:cubicBezTo>
                  <a:lnTo>
                    <a:pt x="393" y="49"/>
                  </a:lnTo>
                  <a:cubicBezTo>
                    <a:pt x="388" y="65"/>
                    <a:pt x="385" y="74"/>
                    <a:pt x="383" y="74"/>
                  </a:cubicBezTo>
                  <a:cubicBezTo>
                    <a:pt x="381" y="74"/>
                    <a:pt x="381" y="62"/>
                    <a:pt x="381" y="37"/>
                  </a:cubicBezTo>
                  <a:cubicBezTo>
                    <a:pt x="381" y="72"/>
                    <a:pt x="334" y="144"/>
                    <a:pt x="298" y="180"/>
                  </a:cubicBezTo>
                  <a:cubicBezTo>
                    <a:pt x="322" y="108"/>
                    <a:pt x="262" y="84"/>
                    <a:pt x="274" y="25"/>
                  </a:cubicBezTo>
                  <a:lnTo>
                    <a:pt x="274" y="25"/>
                  </a:lnTo>
                  <a:cubicBezTo>
                    <a:pt x="250" y="84"/>
                    <a:pt x="274" y="144"/>
                    <a:pt x="191" y="215"/>
                  </a:cubicBezTo>
                  <a:cubicBezTo>
                    <a:pt x="179" y="203"/>
                    <a:pt x="179" y="192"/>
                    <a:pt x="191" y="180"/>
                  </a:cubicBezTo>
                  <a:lnTo>
                    <a:pt x="191" y="180"/>
                  </a:lnTo>
                  <a:cubicBezTo>
                    <a:pt x="167" y="203"/>
                    <a:pt x="155" y="215"/>
                    <a:pt x="119" y="227"/>
                  </a:cubicBezTo>
                  <a:cubicBezTo>
                    <a:pt x="131" y="120"/>
                    <a:pt x="131" y="84"/>
                    <a:pt x="131" y="72"/>
                  </a:cubicBezTo>
                  <a:lnTo>
                    <a:pt x="131" y="72"/>
                  </a:lnTo>
                  <a:cubicBezTo>
                    <a:pt x="120" y="72"/>
                    <a:pt x="79" y="194"/>
                    <a:pt x="54" y="194"/>
                  </a:cubicBezTo>
                  <a:cubicBezTo>
                    <a:pt x="52" y="194"/>
                    <a:pt x="50" y="193"/>
                    <a:pt x="48" y="191"/>
                  </a:cubicBezTo>
                  <a:cubicBezTo>
                    <a:pt x="58" y="172"/>
                    <a:pt x="59" y="161"/>
                    <a:pt x="60" y="151"/>
                  </a:cubicBezTo>
                  <a:lnTo>
                    <a:pt x="60" y="151"/>
                  </a:lnTo>
                  <a:cubicBezTo>
                    <a:pt x="51" y="187"/>
                    <a:pt x="0" y="235"/>
                    <a:pt x="0" y="275"/>
                  </a:cubicBezTo>
                  <a:cubicBezTo>
                    <a:pt x="12" y="251"/>
                    <a:pt x="24" y="239"/>
                    <a:pt x="36" y="215"/>
                  </a:cubicBezTo>
                  <a:cubicBezTo>
                    <a:pt x="36" y="239"/>
                    <a:pt x="36" y="275"/>
                    <a:pt x="36" y="299"/>
                  </a:cubicBezTo>
                  <a:cubicBezTo>
                    <a:pt x="36" y="299"/>
                    <a:pt x="60" y="263"/>
                    <a:pt x="60" y="263"/>
                  </a:cubicBezTo>
                  <a:cubicBezTo>
                    <a:pt x="60" y="251"/>
                    <a:pt x="60" y="251"/>
                    <a:pt x="60" y="251"/>
                  </a:cubicBezTo>
                  <a:cubicBezTo>
                    <a:pt x="60" y="251"/>
                    <a:pt x="72" y="239"/>
                    <a:pt x="96" y="203"/>
                  </a:cubicBezTo>
                  <a:lnTo>
                    <a:pt x="96" y="203"/>
                  </a:lnTo>
                  <a:cubicBezTo>
                    <a:pt x="89" y="223"/>
                    <a:pt x="86" y="232"/>
                    <a:pt x="89" y="232"/>
                  </a:cubicBezTo>
                  <a:cubicBezTo>
                    <a:pt x="91" y="232"/>
                    <a:pt x="97" y="226"/>
                    <a:pt x="108" y="215"/>
                  </a:cubicBezTo>
                  <a:lnTo>
                    <a:pt x="108" y="215"/>
                  </a:lnTo>
                  <a:cubicBezTo>
                    <a:pt x="83" y="290"/>
                    <a:pt x="184" y="347"/>
                    <a:pt x="269" y="347"/>
                  </a:cubicBezTo>
                  <a:cubicBezTo>
                    <a:pt x="306" y="347"/>
                    <a:pt x="339" y="336"/>
                    <a:pt x="358" y="311"/>
                  </a:cubicBezTo>
                  <a:cubicBezTo>
                    <a:pt x="359" y="307"/>
                    <a:pt x="362" y="306"/>
                    <a:pt x="366" y="306"/>
                  </a:cubicBezTo>
                  <a:cubicBezTo>
                    <a:pt x="388" y="306"/>
                    <a:pt x="444" y="361"/>
                    <a:pt x="465" y="382"/>
                  </a:cubicBezTo>
                  <a:cubicBezTo>
                    <a:pt x="465" y="382"/>
                    <a:pt x="470" y="387"/>
                    <a:pt x="474" y="387"/>
                  </a:cubicBezTo>
                  <a:cubicBezTo>
                    <a:pt x="475" y="387"/>
                    <a:pt x="477" y="386"/>
                    <a:pt x="477" y="382"/>
                  </a:cubicBezTo>
                  <a:cubicBezTo>
                    <a:pt x="489" y="370"/>
                    <a:pt x="489" y="346"/>
                    <a:pt x="500" y="322"/>
                  </a:cubicBezTo>
                  <a:cubicBezTo>
                    <a:pt x="500" y="334"/>
                    <a:pt x="500" y="358"/>
                    <a:pt x="512" y="370"/>
                  </a:cubicBezTo>
                  <a:cubicBezTo>
                    <a:pt x="524" y="346"/>
                    <a:pt x="548" y="322"/>
                    <a:pt x="560" y="299"/>
                  </a:cubicBezTo>
                  <a:cubicBezTo>
                    <a:pt x="560" y="298"/>
                    <a:pt x="560" y="297"/>
                    <a:pt x="560" y="297"/>
                  </a:cubicBezTo>
                  <a:lnTo>
                    <a:pt x="560" y="297"/>
                  </a:lnTo>
                  <a:cubicBezTo>
                    <a:pt x="561" y="297"/>
                    <a:pt x="567" y="334"/>
                    <a:pt x="565" y="350"/>
                  </a:cubicBezTo>
                  <a:lnTo>
                    <a:pt x="565" y="350"/>
                  </a:lnTo>
                  <a:lnTo>
                    <a:pt x="596" y="299"/>
                  </a:lnTo>
                  <a:lnTo>
                    <a:pt x="596" y="299"/>
                  </a:lnTo>
                  <a:cubicBezTo>
                    <a:pt x="596" y="348"/>
                    <a:pt x="589" y="372"/>
                    <a:pt x="590" y="372"/>
                  </a:cubicBezTo>
                  <a:cubicBezTo>
                    <a:pt x="590" y="372"/>
                    <a:pt x="596" y="351"/>
                    <a:pt x="620" y="311"/>
                  </a:cubicBezTo>
                  <a:cubicBezTo>
                    <a:pt x="631" y="333"/>
                    <a:pt x="704" y="407"/>
                    <a:pt x="723" y="407"/>
                  </a:cubicBezTo>
                  <a:cubicBezTo>
                    <a:pt x="725" y="407"/>
                    <a:pt x="726" y="407"/>
                    <a:pt x="727" y="406"/>
                  </a:cubicBezTo>
                  <a:cubicBezTo>
                    <a:pt x="727" y="406"/>
                    <a:pt x="739" y="406"/>
                    <a:pt x="739" y="394"/>
                  </a:cubicBezTo>
                  <a:cubicBezTo>
                    <a:pt x="739" y="403"/>
                    <a:pt x="739" y="456"/>
                    <a:pt x="753" y="456"/>
                  </a:cubicBezTo>
                  <a:cubicBezTo>
                    <a:pt x="758" y="456"/>
                    <a:pt x="765" y="449"/>
                    <a:pt x="774" y="430"/>
                  </a:cubicBezTo>
                  <a:lnTo>
                    <a:pt x="774" y="430"/>
                  </a:lnTo>
                  <a:cubicBezTo>
                    <a:pt x="762" y="465"/>
                    <a:pt x="762" y="465"/>
                    <a:pt x="750" y="489"/>
                  </a:cubicBezTo>
                  <a:cubicBezTo>
                    <a:pt x="774" y="489"/>
                    <a:pt x="819" y="377"/>
                    <a:pt x="822" y="359"/>
                  </a:cubicBezTo>
                  <a:lnTo>
                    <a:pt x="822" y="359"/>
                  </a:lnTo>
                  <a:cubicBezTo>
                    <a:pt x="818" y="405"/>
                    <a:pt x="826" y="420"/>
                    <a:pt x="838" y="420"/>
                  </a:cubicBezTo>
                  <a:cubicBezTo>
                    <a:pt x="860" y="420"/>
                    <a:pt x="898" y="370"/>
                    <a:pt x="905" y="370"/>
                  </a:cubicBezTo>
                  <a:cubicBezTo>
                    <a:pt x="917" y="394"/>
                    <a:pt x="941" y="406"/>
                    <a:pt x="941" y="430"/>
                  </a:cubicBezTo>
                  <a:cubicBezTo>
                    <a:pt x="941" y="406"/>
                    <a:pt x="953" y="394"/>
                    <a:pt x="965" y="370"/>
                  </a:cubicBezTo>
                  <a:cubicBezTo>
                    <a:pt x="977" y="406"/>
                    <a:pt x="977" y="406"/>
                    <a:pt x="977" y="406"/>
                  </a:cubicBezTo>
                  <a:cubicBezTo>
                    <a:pt x="965" y="442"/>
                    <a:pt x="1001" y="489"/>
                    <a:pt x="965" y="525"/>
                  </a:cubicBezTo>
                  <a:cubicBezTo>
                    <a:pt x="981" y="525"/>
                    <a:pt x="992" y="514"/>
                    <a:pt x="997" y="499"/>
                  </a:cubicBezTo>
                  <a:lnTo>
                    <a:pt x="997" y="499"/>
                  </a:lnTo>
                  <a:cubicBezTo>
                    <a:pt x="992" y="530"/>
                    <a:pt x="994" y="541"/>
                    <a:pt x="999" y="541"/>
                  </a:cubicBezTo>
                  <a:cubicBezTo>
                    <a:pt x="1010" y="541"/>
                    <a:pt x="1037" y="492"/>
                    <a:pt x="1060" y="477"/>
                  </a:cubicBezTo>
                  <a:cubicBezTo>
                    <a:pt x="1061" y="477"/>
                    <a:pt x="1062" y="476"/>
                    <a:pt x="1063" y="476"/>
                  </a:cubicBezTo>
                  <a:cubicBezTo>
                    <a:pt x="1077" y="476"/>
                    <a:pt x="1082" y="519"/>
                    <a:pt x="1097" y="519"/>
                  </a:cubicBezTo>
                  <a:cubicBezTo>
                    <a:pt x="1105" y="519"/>
                    <a:pt x="1115" y="506"/>
                    <a:pt x="1131" y="465"/>
                  </a:cubicBezTo>
                  <a:lnTo>
                    <a:pt x="1131" y="465"/>
                  </a:lnTo>
                  <a:cubicBezTo>
                    <a:pt x="1120" y="501"/>
                    <a:pt x="1167" y="513"/>
                    <a:pt x="1191" y="537"/>
                  </a:cubicBezTo>
                  <a:cubicBezTo>
                    <a:pt x="1191" y="537"/>
                    <a:pt x="1262" y="525"/>
                    <a:pt x="1274" y="501"/>
                  </a:cubicBezTo>
                  <a:cubicBezTo>
                    <a:pt x="1286" y="537"/>
                    <a:pt x="1310" y="608"/>
                    <a:pt x="1358" y="620"/>
                  </a:cubicBezTo>
                  <a:cubicBezTo>
                    <a:pt x="1382" y="620"/>
                    <a:pt x="1405" y="561"/>
                    <a:pt x="1417" y="513"/>
                  </a:cubicBezTo>
                  <a:cubicBezTo>
                    <a:pt x="1441" y="572"/>
                    <a:pt x="1536" y="644"/>
                    <a:pt x="1548" y="656"/>
                  </a:cubicBezTo>
                  <a:cubicBezTo>
                    <a:pt x="1560" y="632"/>
                    <a:pt x="1560" y="620"/>
                    <a:pt x="1560" y="596"/>
                  </a:cubicBezTo>
                  <a:cubicBezTo>
                    <a:pt x="1584" y="608"/>
                    <a:pt x="1584" y="620"/>
                    <a:pt x="1560" y="644"/>
                  </a:cubicBezTo>
                  <a:cubicBezTo>
                    <a:pt x="1572" y="644"/>
                    <a:pt x="1572" y="644"/>
                    <a:pt x="1572" y="632"/>
                  </a:cubicBezTo>
                  <a:cubicBezTo>
                    <a:pt x="1572" y="644"/>
                    <a:pt x="1572" y="668"/>
                    <a:pt x="1572" y="668"/>
                  </a:cubicBezTo>
                  <a:cubicBezTo>
                    <a:pt x="1572" y="668"/>
                    <a:pt x="1596" y="656"/>
                    <a:pt x="1608" y="644"/>
                  </a:cubicBezTo>
                  <a:lnTo>
                    <a:pt x="1608" y="644"/>
                  </a:lnTo>
                  <a:cubicBezTo>
                    <a:pt x="1608" y="668"/>
                    <a:pt x="1584" y="656"/>
                    <a:pt x="1620" y="680"/>
                  </a:cubicBezTo>
                  <a:cubicBezTo>
                    <a:pt x="1632" y="668"/>
                    <a:pt x="1643" y="597"/>
                    <a:pt x="1643" y="596"/>
                  </a:cubicBezTo>
                  <a:lnTo>
                    <a:pt x="1643" y="596"/>
                  </a:lnTo>
                  <a:cubicBezTo>
                    <a:pt x="1638" y="642"/>
                    <a:pt x="1657" y="657"/>
                    <a:pt x="1681" y="657"/>
                  </a:cubicBezTo>
                  <a:cubicBezTo>
                    <a:pt x="1713" y="657"/>
                    <a:pt x="1756" y="629"/>
                    <a:pt x="1763" y="608"/>
                  </a:cubicBezTo>
                  <a:cubicBezTo>
                    <a:pt x="1763" y="644"/>
                    <a:pt x="1763" y="680"/>
                    <a:pt x="1763" y="715"/>
                  </a:cubicBezTo>
                  <a:cubicBezTo>
                    <a:pt x="1786" y="692"/>
                    <a:pt x="1798" y="668"/>
                    <a:pt x="1810" y="644"/>
                  </a:cubicBezTo>
                  <a:cubicBezTo>
                    <a:pt x="1827" y="669"/>
                    <a:pt x="1826" y="730"/>
                    <a:pt x="1849" y="730"/>
                  </a:cubicBezTo>
                  <a:cubicBezTo>
                    <a:pt x="1859" y="730"/>
                    <a:pt x="1873" y="720"/>
                    <a:pt x="1893" y="692"/>
                  </a:cubicBezTo>
                  <a:lnTo>
                    <a:pt x="1893" y="692"/>
                  </a:lnTo>
                  <a:cubicBezTo>
                    <a:pt x="1893" y="715"/>
                    <a:pt x="1893" y="727"/>
                    <a:pt x="1882" y="751"/>
                  </a:cubicBezTo>
                  <a:cubicBezTo>
                    <a:pt x="1917" y="727"/>
                    <a:pt x="1893" y="715"/>
                    <a:pt x="1917" y="703"/>
                  </a:cubicBezTo>
                  <a:cubicBezTo>
                    <a:pt x="1936" y="736"/>
                    <a:pt x="1960" y="739"/>
                    <a:pt x="1983" y="739"/>
                  </a:cubicBezTo>
                  <a:cubicBezTo>
                    <a:pt x="1990" y="739"/>
                    <a:pt x="1997" y="739"/>
                    <a:pt x="2004" y="739"/>
                  </a:cubicBezTo>
                  <a:cubicBezTo>
                    <a:pt x="2033" y="739"/>
                    <a:pt x="2060" y="745"/>
                    <a:pt x="2072" y="811"/>
                  </a:cubicBezTo>
                  <a:cubicBezTo>
                    <a:pt x="2084" y="787"/>
                    <a:pt x="2084" y="763"/>
                    <a:pt x="2096" y="739"/>
                  </a:cubicBezTo>
                  <a:cubicBezTo>
                    <a:pt x="2096" y="751"/>
                    <a:pt x="2096" y="775"/>
                    <a:pt x="2108" y="787"/>
                  </a:cubicBezTo>
                  <a:cubicBezTo>
                    <a:pt x="2108" y="775"/>
                    <a:pt x="2120" y="775"/>
                    <a:pt x="2132" y="763"/>
                  </a:cubicBezTo>
                  <a:cubicBezTo>
                    <a:pt x="2121" y="722"/>
                    <a:pt x="2155" y="532"/>
                    <a:pt x="2135" y="532"/>
                  </a:cubicBezTo>
                  <a:lnTo>
                    <a:pt x="2135" y="532"/>
                  </a:lnTo>
                  <a:cubicBezTo>
                    <a:pt x="2131" y="532"/>
                    <a:pt x="2126" y="537"/>
                    <a:pt x="2120" y="549"/>
                  </a:cubicBezTo>
                  <a:cubicBezTo>
                    <a:pt x="2120" y="501"/>
                    <a:pt x="2132" y="549"/>
                    <a:pt x="2048" y="465"/>
                  </a:cubicBezTo>
                  <a:cubicBezTo>
                    <a:pt x="2048" y="491"/>
                    <a:pt x="2048" y="503"/>
                    <a:pt x="2046" y="503"/>
                  </a:cubicBezTo>
                  <a:cubicBezTo>
                    <a:pt x="2045" y="503"/>
                    <a:pt x="2042" y="494"/>
                    <a:pt x="2036" y="477"/>
                  </a:cubicBezTo>
                  <a:cubicBezTo>
                    <a:pt x="2036" y="489"/>
                    <a:pt x="2036" y="513"/>
                    <a:pt x="2036" y="537"/>
                  </a:cubicBezTo>
                  <a:cubicBezTo>
                    <a:pt x="2024" y="501"/>
                    <a:pt x="2013" y="477"/>
                    <a:pt x="2001" y="442"/>
                  </a:cubicBezTo>
                  <a:cubicBezTo>
                    <a:pt x="2001" y="453"/>
                    <a:pt x="1989" y="465"/>
                    <a:pt x="1989" y="477"/>
                  </a:cubicBezTo>
                  <a:cubicBezTo>
                    <a:pt x="1989" y="465"/>
                    <a:pt x="1989" y="459"/>
                    <a:pt x="1987" y="459"/>
                  </a:cubicBezTo>
                  <a:cubicBezTo>
                    <a:pt x="1986" y="459"/>
                    <a:pt x="1983" y="465"/>
                    <a:pt x="1977" y="477"/>
                  </a:cubicBezTo>
                  <a:cubicBezTo>
                    <a:pt x="1965" y="453"/>
                    <a:pt x="1965" y="430"/>
                    <a:pt x="1989" y="430"/>
                  </a:cubicBezTo>
                  <a:cubicBezTo>
                    <a:pt x="1989" y="429"/>
                    <a:pt x="1988" y="428"/>
                    <a:pt x="1985" y="428"/>
                  </a:cubicBezTo>
                  <a:cubicBezTo>
                    <a:pt x="1968" y="428"/>
                    <a:pt x="1884" y="452"/>
                    <a:pt x="1835" y="452"/>
                  </a:cubicBezTo>
                  <a:cubicBezTo>
                    <a:pt x="1802" y="452"/>
                    <a:pt x="1783" y="441"/>
                    <a:pt x="1810" y="406"/>
                  </a:cubicBezTo>
                  <a:lnTo>
                    <a:pt x="1810" y="406"/>
                  </a:lnTo>
                  <a:cubicBezTo>
                    <a:pt x="1789" y="416"/>
                    <a:pt x="1778" y="435"/>
                    <a:pt x="1767" y="464"/>
                  </a:cubicBezTo>
                  <a:lnTo>
                    <a:pt x="1767" y="464"/>
                  </a:lnTo>
                  <a:cubicBezTo>
                    <a:pt x="1769" y="455"/>
                    <a:pt x="1767" y="449"/>
                    <a:pt x="1765" y="449"/>
                  </a:cubicBezTo>
                  <a:lnTo>
                    <a:pt x="1765" y="449"/>
                  </a:lnTo>
                  <a:cubicBezTo>
                    <a:pt x="1782" y="407"/>
                    <a:pt x="1726" y="428"/>
                    <a:pt x="1715" y="382"/>
                  </a:cubicBezTo>
                  <a:cubicBezTo>
                    <a:pt x="1715" y="413"/>
                    <a:pt x="1706" y="481"/>
                    <a:pt x="1695" y="481"/>
                  </a:cubicBezTo>
                  <a:cubicBezTo>
                    <a:pt x="1694" y="481"/>
                    <a:pt x="1693" y="480"/>
                    <a:pt x="1691" y="477"/>
                  </a:cubicBezTo>
                  <a:lnTo>
                    <a:pt x="1691" y="477"/>
                  </a:lnTo>
                  <a:cubicBezTo>
                    <a:pt x="1692" y="478"/>
                    <a:pt x="1692" y="478"/>
                    <a:pt x="1692" y="478"/>
                  </a:cubicBezTo>
                  <a:cubicBezTo>
                    <a:pt x="1699" y="478"/>
                    <a:pt x="1673" y="387"/>
                    <a:pt x="1687" y="381"/>
                  </a:cubicBezTo>
                  <a:lnTo>
                    <a:pt x="1687" y="381"/>
                  </a:lnTo>
                  <a:cubicBezTo>
                    <a:pt x="1688" y="382"/>
                    <a:pt x="1690" y="382"/>
                    <a:pt x="1691" y="382"/>
                  </a:cubicBezTo>
                  <a:cubicBezTo>
                    <a:pt x="1690" y="381"/>
                    <a:pt x="1689" y="381"/>
                    <a:pt x="1688" y="381"/>
                  </a:cubicBezTo>
                  <a:lnTo>
                    <a:pt x="1688" y="381"/>
                  </a:lnTo>
                  <a:cubicBezTo>
                    <a:pt x="1688" y="381"/>
                    <a:pt x="1687" y="381"/>
                    <a:pt x="1687" y="381"/>
                  </a:cubicBezTo>
                  <a:lnTo>
                    <a:pt x="1687" y="381"/>
                  </a:lnTo>
                  <a:cubicBezTo>
                    <a:pt x="1676" y="379"/>
                    <a:pt x="1667" y="370"/>
                    <a:pt x="1667" y="370"/>
                  </a:cubicBezTo>
                  <a:cubicBezTo>
                    <a:pt x="1657" y="381"/>
                    <a:pt x="1619" y="446"/>
                    <a:pt x="1610" y="446"/>
                  </a:cubicBezTo>
                  <a:cubicBezTo>
                    <a:pt x="1608" y="446"/>
                    <a:pt x="1608" y="444"/>
                    <a:pt x="1608" y="442"/>
                  </a:cubicBezTo>
                  <a:cubicBezTo>
                    <a:pt x="1632" y="406"/>
                    <a:pt x="1632" y="406"/>
                    <a:pt x="1667" y="358"/>
                  </a:cubicBezTo>
                  <a:lnTo>
                    <a:pt x="1667" y="358"/>
                  </a:lnTo>
                  <a:cubicBezTo>
                    <a:pt x="1661" y="361"/>
                    <a:pt x="1656" y="363"/>
                    <a:pt x="1653" y="363"/>
                  </a:cubicBezTo>
                  <a:cubicBezTo>
                    <a:pt x="1647" y="363"/>
                    <a:pt x="1646" y="357"/>
                    <a:pt x="1650" y="346"/>
                  </a:cubicBezTo>
                  <a:lnTo>
                    <a:pt x="1650" y="346"/>
                  </a:lnTo>
                  <a:cubicBezTo>
                    <a:pt x="1643" y="362"/>
                    <a:pt x="1638" y="368"/>
                    <a:pt x="1636" y="368"/>
                  </a:cubicBezTo>
                  <a:cubicBezTo>
                    <a:pt x="1631" y="368"/>
                    <a:pt x="1631" y="351"/>
                    <a:pt x="1625" y="351"/>
                  </a:cubicBezTo>
                  <a:cubicBezTo>
                    <a:pt x="1621" y="351"/>
                    <a:pt x="1616" y="356"/>
                    <a:pt x="1608" y="370"/>
                  </a:cubicBezTo>
                  <a:cubicBezTo>
                    <a:pt x="1614" y="350"/>
                    <a:pt x="1617" y="342"/>
                    <a:pt x="1615" y="342"/>
                  </a:cubicBezTo>
                  <a:lnTo>
                    <a:pt x="1615" y="342"/>
                  </a:lnTo>
                  <a:cubicBezTo>
                    <a:pt x="1612" y="342"/>
                    <a:pt x="1607" y="347"/>
                    <a:pt x="1596" y="358"/>
                  </a:cubicBezTo>
                  <a:cubicBezTo>
                    <a:pt x="1608" y="346"/>
                    <a:pt x="1608" y="334"/>
                    <a:pt x="1620" y="322"/>
                  </a:cubicBezTo>
                  <a:cubicBezTo>
                    <a:pt x="1608" y="322"/>
                    <a:pt x="1596" y="311"/>
                    <a:pt x="1596" y="299"/>
                  </a:cubicBezTo>
                  <a:cubicBezTo>
                    <a:pt x="1596" y="322"/>
                    <a:pt x="1596" y="346"/>
                    <a:pt x="1584" y="370"/>
                  </a:cubicBezTo>
                  <a:cubicBezTo>
                    <a:pt x="1582" y="372"/>
                    <a:pt x="1580" y="373"/>
                    <a:pt x="1579" y="373"/>
                  </a:cubicBezTo>
                  <a:cubicBezTo>
                    <a:pt x="1565" y="373"/>
                    <a:pt x="1580" y="286"/>
                    <a:pt x="1563" y="286"/>
                  </a:cubicBezTo>
                  <a:cubicBezTo>
                    <a:pt x="1562" y="286"/>
                    <a:pt x="1561" y="286"/>
                    <a:pt x="1560" y="287"/>
                  </a:cubicBezTo>
                  <a:cubicBezTo>
                    <a:pt x="1560" y="309"/>
                    <a:pt x="1560" y="321"/>
                    <a:pt x="1559" y="321"/>
                  </a:cubicBezTo>
                  <a:cubicBezTo>
                    <a:pt x="1557" y="321"/>
                    <a:pt x="1554" y="306"/>
                    <a:pt x="1548" y="275"/>
                  </a:cubicBezTo>
                  <a:cubicBezTo>
                    <a:pt x="1548" y="275"/>
                    <a:pt x="1512" y="346"/>
                    <a:pt x="1501" y="358"/>
                  </a:cubicBezTo>
                  <a:cubicBezTo>
                    <a:pt x="1497" y="326"/>
                    <a:pt x="1495" y="315"/>
                    <a:pt x="1492" y="315"/>
                  </a:cubicBezTo>
                  <a:cubicBezTo>
                    <a:pt x="1488" y="315"/>
                    <a:pt x="1486" y="361"/>
                    <a:pt x="1480" y="361"/>
                  </a:cubicBezTo>
                  <a:cubicBezTo>
                    <a:pt x="1479" y="361"/>
                    <a:pt x="1478" y="360"/>
                    <a:pt x="1477" y="358"/>
                  </a:cubicBezTo>
                  <a:cubicBezTo>
                    <a:pt x="1465" y="334"/>
                    <a:pt x="1489" y="311"/>
                    <a:pt x="1501" y="287"/>
                  </a:cubicBezTo>
                  <a:cubicBezTo>
                    <a:pt x="1494" y="285"/>
                    <a:pt x="1489" y="284"/>
                    <a:pt x="1483" y="284"/>
                  </a:cubicBezTo>
                  <a:cubicBezTo>
                    <a:pt x="1468" y="284"/>
                    <a:pt x="1456" y="292"/>
                    <a:pt x="1449" y="307"/>
                  </a:cubicBezTo>
                  <a:lnTo>
                    <a:pt x="1449" y="307"/>
                  </a:lnTo>
                  <a:cubicBezTo>
                    <a:pt x="1454" y="285"/>
                    <a:pt x="1460" y="263"/>
                    <a:pt x="1453" y="263"/>
                  </a:cubicBezTo>
                  <a:lnTo>
                    <a:pt x="1453" y="263"/>
                  </a:lnTo>
                  <a:cubicBezTo>
                    <a:pt x="1441" y="263"/>
                    <a:pt x="1429" y="299"/>
                    <a:pt x="1417" y="311"/>
                  </a:cubicBezTo>
                  <a:cubicBezTo>
                    <a:pt x="1417" y="287"/>
                    <a:pt x="1382" y="275"/>
                    <a:pt x="1429" y="227"/>
                  </a:cubicBezTo>
                  <a:cubicBezTo>
                    <a:pt x="1417" y="227"/>
                    <a:pt x="1393" y="215"/>
                    <a:pt x="1370" y="203"/>
                  </a:cubicBezTo>
                  <a:cubicBezTo>
                    <a:pt x="1346" y="203"/>
                    <a:pt x="1334" y="191"/>
                    <a:pt x="1310" y="180"/>
                  </a:cubicBezTo>
                  <a:cubicBezTo>
                    <a:pt x="1310" y="203"/>
                    <a:pt x="1298" y="239"/>
                    <a:pt x="1286" y="263"/>
                  </a:cubicBezTo>
                  <a:cubicBezTo>
                    <a:pt x="1280" y="250"/>
                    <a:pt x="1277" y="236"/>
                    <a:pt x="1277" y="225"/>
                  </a:cubicBezTo>
                  <a:lnTo>
                    <a:pt x="1277" y="225"/>
                  </a:lnTo>
                  <a:cubicBezTo>
                    <a:pt x="1272" y="234"/>
                    <a:pt x="1267" y="240"/>
                    <a:pt x="1260" y="240"/>
                  </a:cubicBezTo>
                  <a:cubicBezTo>
                    <a:pt x="1254" y="240"/>
                    <a:pt x="1247" y="236"/>
                    <a:pt x="1239" y="227"/>
                  </a:cubicBezTo>
                  <a:cubicBezTo>
                    <a:pt x="1251" y="215"/>
                    <a:pt x="1286" y="156"/>
                    <a:pt x="1286" y="132"/>
                  </a:cubicBezTo>
                  <a:lnTo>
                    <a:pt x="1286" y="132"/>
                  </a:lnTo>
                  <a:cubicBezTo>
                    <a:pt x="1262" y="203"/>
                    <a:pt x="1239" y="144"/>
                    <a:pt x="1215" y="227"/>
                  </a:cubicBezTo>
                  <a:cubicBezTo>
                    <a:pt x="1215" y="215"/>
                    <a:pt x="1215" y="215"/>
                    <a:pt x="1215" y="203"/>
                  </a:cubicBezTo>
                  <a:cubicBezTo>
                    <a:pt x="1191" y="215"/>
                    <a:pt x="1179" y="227"/>
                    <a:pt x="1179" y="239"/>
                  </a:cubicBezTo>
                  <a:cubicBezTo>
                    <a:pt x="1173" y="227"/>
                    <a:pt x="1167" y="215"/>
                    <a:pt x="1158" y="215"/>
                  </a:cubicBezTo>
                  <a:cubicBezTo>
                    <a:pt x="1149" y="215"/>
                    <a:pt x="1137" y="227"/>
                    <a:pt x="1120" y="263"/>
                  </a:cubicBezTo>
                  <a:cubicBezTo>
                    <a:pt x="1126" y="243"/>
                    <a:pt x="1129" y="234"/>
                    <a:pt x="1126" y="234"/>
                  </a:cubicBezTo>
                  <a:lnTo>
                    <a:pt x="1126" y="234"/>
                  </a:lnTo>
                  <a:cubicBezTo>
                    <a:pt x="1124" y="234"/>
                    <a:pt x="1118" y="240"/>
                    <a:pt x="1108" y="251"/>
                  </a:cubicBezTo>
                  <a:cubicBezTo>
                    <a:pt x="1120" y="156"/>
                    <a:pt x="1120" y="203"/>
                    <a:pt x="1120" y="84"/>
                  </a:cubicBezTo>
                  <a:lnTo>
                    <a:pt x="1120" y="84"/>
                  </a:lnTo>
                  <a:cubicBezTo>
                    <a:pt x="1108" y="144"/>
                    <a:pt x="1108" y="168"/>
                    <a:pt x="1084" y="203"/>
                  </a:cubicBezTo>
                  <a:cubicBezTo>
                    <a:pt x="1084" y="180"/>
                    <a:pt x="1094" y="141"/>
                    <a:pt x="1088" y="141"/>
                  </a:cubicBezTo>
                  <a:lnTo>
                    <a:pt x="1088" y="141"/>
                  </a:lnTo>
                  <a:cubicBezTo>
                    <a:pt x="1084" y="141"/>
                    <a:pt x="1076" y="151"/>
                    <a:pt x="1060" y="180"/>
                  </a:cubicBezTo>
                  <a:cubicBezTo>
                    <a:pt x="1036" y="180"/>
                    <a:pt x="1001" y="156"/>
                    <a:pt x="1001" y="156"/>
                  </a:cubicBezTo>
                  <a:cubicBezTo>
                    <a:pt x="995" y="163"/>
                    <a:pt x="991" y="169"/>
                    <a:pt x="988" y="174"/>
                  </a:cubicBezTo>
                  <a:lnTo>
                    <a:pt x="988" y="174"/>
                  </a:lnTo>
                  <a:cubicBezTo>
                    <a:pt x="989" y="172"/>
                    <a:pt x="989" y="170"/>
                    <a:pt x="989" y="168"/>
                  </a:cubicBezTo>
                  <a:lnTo>
                    <a:pt x="989" y="168"/>
                  </a:lnTo>
                  <a:cubicBezTo>
                    <a:pt x="983" y="178"/>
                    <a:pt x="980" y="184"/>
                    <a:pt x="981" y="184"/>
                  </a:cubicBezTo>
                  <a:cubicBezTo>
                    <a:pt x="981" y="184"/>
                    <a:pt x="984" y="181"/>
                    <a:pt x="988" y="174"/>
                  </a:cubicBezTo>
                  <a:lnTo>
                    <a:pt x="988" y="174"/>
                  </a:lnTo>
                  <a:cubicBezTo>
                    <a:pt x="987" y="205"/>
                    <a:pt x="975" y="216"/>
                    <a:pt x="953" y="227"/>
                  </a:cubicBezTo>
                  <a:cubicBezTo>
                    <a:pt x="949" y="199"/>
                    <a:pt x="944" y="193"/>
                    <a:pt x="939" y="193"/>
                  </a:cubicBezTo>
                  <a:cubicBezTo>
                    <a:pt x="935" y="193"/>
                    <a:pt x="932" y="198"/>
                    <a:pt x="931" y="198"/>
                  </a:cubicBezTo>
                  <a:cubicBezTo>
                    <a:pt x="930" y="198"/>
                    <a:pt x="932" y="190"/>
                    <a:pt x="941" y="156"/>
                  </a:cubicBezTo>
                  <a:lnTo>
                    <a:pt x="941" y="156"/>
                  </a:lnTo>
                  <a:cubicBezTo>
                    <a:pt x="915" y="189"/>
                    <a:pt x="910" y="196"/>
                    <a:pt x="905" y="196"/>
                  </a:cubicBezTo>
                  <a:cubicBezTo>
                    <a:pt x="901" y="196"/>
                    <a:pt x="897" y="191"/>
                    <a:pt x="881" y="191"/>
                  </a:cubicBezTo>
                  <a:cubicBezTo>
                    <a:pt x="881" y="239"/>
                    <a:pt x="834" y="311"/>
                    <a:pt x="822" y="346"/>
                  </a:cubicBezTo>
                  <a:cubicBezTo>
                    <a:pt x="822" y="322"/>
                    <a:pt x="834" y="275"/>
                    <a:pt x="846" y="251"/>
                  </a:cubicBezTo>
                  <a:lnTo>
                    <a:pt x="846" y="251"/>
                  </a:lnTo>
                  <a:cubicBezTo>
                    <a:pt x="841" y="273"/>
                    <a:pt x="840" y="284"/>
                    <a:pt x="842" y="284"/>
                  </a:cubicBezTo>
                  <a:cubicBezTo>
                    <a:pt x="845" y="284"/>
                    <a:pt x="855" y="255"/>
                    <a:pt x="870" y="203"/>
                  </a:cubicBezTo>
                  <a:lnTo>
                    <a:pt x="870" y="203"/>
                  </a:lnTo>
                  <a:cubicBezTo>
                    <a:pt x="867" y="205"/>
                    <a:pt x="866" y="206"/>
                    <a:pt x="865" y="206"/>
                  </a:cubicBezTo>
                  <a:cubicBezTo>
                    <a:pt x="862" y="206"/>
                    <a:pt x="869" y="185"/>
                    <a:pt x="870" y="156"/>
                  </a:cubicBezTo>
                  <a:lnTo>
                    <a:pt x="870" y="156"/>
                  </a:lnTo>
                  <a:cubicBezTo>
                    <a:pt x="869" y="170"/>
                    <a:pt x="868" y="177"/>
                    <a:pt x="865" y="177"/>
                  </a:cubicBezTo>
                  <a:cubicBezTo>
                    <a:pt x="860" y="177"/>
                    <a:pt x="853" y="161"/>
                    <a:pt x="846" y="132"/>
                  </a:cubicBezTo>
                  <a:cubicBezTo>
                    <a:pt x="834" y="191"/>
                    <a:pt x="798" y="227"/>
                    <a:pt x="762" y="263"/>
                  </a:cubicBezTo>
                  <a:cubicBezTo>
                    <a:pt x="822" y="120"/>
                    <a:pt x="774" y="215"/>
                    <a:pt x="834" y="132"/>
                  </a:cubicBezTo>
                  <a:lnTo>
                    <a:pt x="834" y="132"/>
                  </a:lnTo>
                  <a:cubicBezTo>
                    <a:pt x="822" y="144"/>
                    <a:pt x="810" y="156"/>
                    <a:pt x="798" y="168"/>
                  </a:cubicBezTo>
                  <a:cubicBezTo>
                    <a:pt x="798" y="144"/>
                    <a:pt x="798" y="132"/>
                    <a:pt x="798" y="120"/>
                  </a:cubicBezTo>
                  <a:cubicBezTo>
                    <a:pt x="798" y="156"/>
                    <a:pt x="774" y="180"/>
                    <a:pt x="750" y="180"/>
                  </a:cubicBezTo>
                  <a:cubicBezTo>
                    <a:pt x="774" y="156"/>
                    <a:pt x="786" y="144"/>
                    <a:pt x="762" y="132"/>
                  </a:cubicBezTo>
                  <a:lnTo>
                    <a:pt x="762" y="132"/>
                  </a:lnTo>
                  <a:cubicBezTo>
                    <a:pt x="751" y="152"/>
                    <a:pt x="742" y="158"/>
                    <a:pt x="734" y="158"/>
                  </a:cubicBezTo>
                  <a:cubicBezTo>
                    <a:pt x="718" y="158"/>
                    <a:pt x="707" y="136"/>
                    <a:pt x="693" y="136"/>
                  </a:cubicBezTo>
                  <a:cubicBezTo>
                    <a:pt x="683" y="136"/>
                    <a:pt x="671" y="149"/>
                    <a:pt x="655" y="191"/>
                  </a:cubicBezTo>
                  <a:cubicBezTo>
                    <a:pt x="667" y="156"/>
                    <a:pt x="679" y="132"/>
                    <a:pt x="679" y="108"/>
                  </a:cubicBezTo>
                  <a:lnTo>
                    <a:pt x="679" y="108"/>
                  </a:lnTo>
                  <a:cubicBezTo>
                    <a:pt x="655" y="168"/>
                    <a:pt x="620" y="227"/>
                    <a:pt x="596" y="299"/>
                  </a:cubicBezTo>
                  <a:cubicBezTo>
                    <a:pt x="608" y="227"/>
                    <a:pt x="631" y="156"/>
                    <a:pt x="655" y="96"/>
                  </a:cubicBezTo>
                  <a:cubicBezTo>
                    <a:pt x="654" y="91"/>
                    <a:pt x="652" y="89"/>
                    <a:pt x="649" y="89"/>
                  </a:cubicBezTo>
                  <a:cubicBezTo>
                    <a:pt x="637" y="89"/>
                    <a:pt x="620" y="168"/>
                    <a:pt x="620" y="168"/>
                  </a:cubicBezTo>
                  <a:cubicBezTo>
                    <a:pt x="620" y="144"/>
                    <a:pt x="620" y="120"/>
                    <a:pt x="620" y="84"/>
                  </a:cubicBezTo>
                  <a:cubicBezTo>
                    <a:pt x="620" y="120"/>
                    <a:pt x="608" y="144"/>
                    <a:pt x="584" y="168"/>
                  </a:cubicBezTo>
                  <a:cubicBezTo>
                    <a:pt x="596" y="144"/>
                    <a:pt x="608" y="120"/>
                    <a:pt x="608" y="96"/>
                  </a:cubicBezTo>
                  <a:cubicBezTo>
                    <a:pt x="608" y="96"/>
                    <a:pt x="608" y="84"/>
                    <a:pt x="620" y="84"/>
                  </a:cubicBezTo>
                  <a:lnTo>
                    <a:pt x="620" y="84"/>
                  </a:lnTo>
                  <a:cubicBezTo>
                    <a:pt x="620" y="84"/>
                    <a:pt x="620" y="84"/>
                    <a:pt x="620" y="84"/>
                  </a:cubicBezTo>
                  <a:cubicBezTo>
                    <a:pt x="622" y="73"/>
                    <a:pt x="620" y="69"/>
                    <a:pt x="614" y="69"/>
                  </a:cubicBezTo>
                  <a:cubicBezTo>
                    <a:pt x="595" y="69"/>
                    <a:pt x="540" y="119"/>
                    <a:pt x="512" y="156"/>
                  </a:cubicBezTo>
                  <a:cubicBezTo>
                    <a:pt x="524" y="132"/>
                    <a:pt x="536" y="108"/>
                    <a:pt x="536" y="72"/>
                  </a:cubicBezTo>
                  <a:lnTo>
                    <a:pt x="536" y="72"/>
                  </a:lnTo>
                  <a:cubicBezTo>
                    <a:pt x="512" y="156"/>
                    <a:pt x="477" y="227"/>
                    <a:pt x="429" y="287"/>
                  </a:cubicBezTo>
                  <a:cubicBezTo>
                    <a:pt x="435" y="275"/>
                    <a:pt x="438" y="269"/>
                    <a:pt x="436" y="269"/>
                  </a:cubicBezTo>
                  <a:lnTo>
                    <a:pt x="436" y="269"/>
                  </a:lnTo>
                  <a:cubicBezTo>
                    <a:pt x="435" y="269"/>
                    <a:pt x="429" y="275"/>
                    <a:pt x="417" y="287"/>
                  </a:cubicBezTo>
                  <a:cubicBezTo>
                    <a:pt x="453" y="192"/>
                    <a:pt x="512" y="108"/>
                    <a:pt x="512" y="25"/>
                  </a:cubicBezTo>
                  <a:lnTo>
                    <a:pt x="512" y="25"/>
                  </a:lnTo>
                  <a:cubicBezTo>
                    <a:pt x="512" y="73"/>
                    <a:pt x="488" y="108"/>
                    <a:pt x="453" y="132"/>
                  </a:cubicBezTo>
                  <a:cubicBezTo>
                    <a:pt x="453" y="109"/>
                    <a:pt x="464" y="74"/>
                    <a:pt x="476" y="39"/>
                  </a:cubicBezTo>
                  <a:lnTo>
                    <a:pt x="476" y="39"/>
                  </a:lnTo>
                  <a:cubicBezTo>
                    <a:pt x="474" y="42"/>
                    <a:pt x="468" y="43"/>
                    <a:pt x="462" y="43"/>
                  </a:cubicBezTo>
                  <a:cubicBezTo>
                    <a:pt x="447" y="43"/>
                    <a:pt x="427" y="35"/>
                    <a:pt x="427" y="1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9"/>
            <p:cNvSpPr/>
            <p:nvPr/>
          </p:nvSpPr>
          <p:spPr>
            <a:xfrm>
              <a:off x="6487100" y="257217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p9"/>
            <p:cNvSpPr/>
            <p:nvPr/>
          </p:nvSpPr>
          <p:spPr>
            <a:xfrm>
              <a:off x="6469550" y="2567700"/>
              <a:ext cx="25" cy="25"/>
            </a:xfrm>
            <a:custGeom>
              <a:rect b="b" l="l" r="r" t="t"/>
              <a:pathLst>
                <a:path extrusionOk="0" h="1" w="1">
                  <a:moveTo>
                    <a:pt x="0" y="1"/>
                  </a:moveTo>
                  <a:lnTo>
                    <a:pt x="0"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p9"/>
            <p:cNvSpPr/>
            <p:nvPr/>
          </p:nvSpPr>
          <p:spPr>
            <a:xfrm>
              <a:off x="6499600" y="2576625"/>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9"/>
            <p:cNvSpPr/>
            <p:nvPr/>
          </p:nvSpPr>
          <p:spPr>
            <a:xfrm>
              <a:off x="6510025" y="2585875"/>
              <a:ext cx="325" cy="500"/>
            </a:xfrm>
            <a:custGeom>
              <a:rect b="b" l="l" r="r" t="t"/>
              <a:pathLst>
                <a:path extrusionOk="0" h="20" w="13">
                  <a:moveTo>
                    <a:pt x="13" y="0"/>
                  </a:moveTo>
                  <a:lnTo>
                    <a:pt x="13" y="0"/>
                  </a:lnTo>
                  <a:cubicBezTo>
                    <a:pt x="12" y="0"/>
                    <a:pt x="1" y="12"/>
                    <a:pt x="1" y="12"/>
                  </a:cubicBezTo>
                  <a:cubicBezTo>
                    <a:pt x="1" y="17"/>
                    <a:pt x="1" y="20"/>
                    <a:pt x="1" y="20"/>
                  </a:cubicBezTo>
                  <a:cubicBezTo>
                    <a:pt x="3" y="20"/>
                    <a:pt x="6" y="14"/>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p9"/>
            <p:cNvSpPr/>
            <p:nvPr/>
          </p:nvSpPr>
          <p:spPr>
            <a:xfrm>
              <a:off x="6459425" y="2573650"/>
              <a:ext cx="250" cy="400"/>
            </a:xfrm>
            <a:custGeom>
              <a:rect b="b" l="l" r="r" t="t"/>
              <a:pathLst>
                <a:path extrusionOk="0" h="16" w="10">
                  <a:moveTo>
                    <a:pt x="1" y="1"/>
                  </a:moveTo>
                  <a:lnTo>
                    <a:pt x="1" y="13"/>
                  </a:lnTo>
                  <a:cubicBezTo>
                    <a:pt x="6" y="13"/>
                    <a:pt x="9" y="16"/>
                    <a:pt x="9" y="16"/>
                  </a:cubicBezTo>
                  <a:cubicBezTo>
                    <a:pt x="9" y="16"/>
                    <a:pt x="6"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p9"/>
            <p:cNvSpPr/>
            <p:nvPr/>
          </p:nvSpPr>
          <p:spPr>
            <a:xfrm>
              <a:off x="6457050" y="2573375"/>
              <a:ext cx="625" cy="900"/>
            </a:xfrm>
            <a:custGeom>
              <a:rect b="b" l="l" r="r" t="t"/>
              <a:pathLst>
                <a:path extrusionOk="0" h="36" w="25">
                  <a:moveTo>
                    <a:pt x="0" y="36"/>
                  </a:moveTo>
                  <a:cubicBezTo>
                    <a:pt x="0" y="36"/>
                    <a:pt x="24" y="0"/>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9"/>
            <p:cNvSpPr/>
            <p:nvPr/>
          </p:nvSpPr>
          <p:spPr>
            <a:xfrm>
              <a:off x="6456325" y="2568600"/>
              <a:ext cx="325" cy="375"/>
            </a:xfrm>
            <a:custGeom>
              <a:rect b="b" l="l" r="r" t="t"/>
              <a:pathLst>
                <a:path extrusionOk="0" h="15" w="13">
                  <a:moveTo>
                    <a:pt x="5" y="1"/>
                  </a:moveTo>
                  <a:lnTo>
                    <a:pt x="5" y="1"/>
                  </a:lnTo>
                  <a:cubicBezTo>
                    <a:pt x="0" y="11"/>
                    <a:pt x="2" y="14"/>
                    <a:pt x="4" y="14"/>
                  </a:cubicBezTo>
                  <a:cubicBezTo>
                    <a:pt x="7" y="14"/>
                    <a:pt x="12" y="7"/>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p9"/>
            <p:cNvSpPr/>
            <p:nvPr/>
          </p:nvSpPr>
          <p:spPr>
            <a:xfrm>
              <a:off x="6457000" y="2571075"/>
              <a:ext cx="750" cy="725"/>
            </a:xfrm>
            <a:custGeom>
              <a:rect b="b" l="l" r="r" t="t"/>
              <a:pathLst>
                <a:path extrusionOk="0" h="29" w="30">
                  <a:moveTo>
                    <a:pt x="24" y="0"/>
                  </a:moveTo>
                  <a:cubicBezTo>
                    <a:pt x="17" y="0"/>
                    <a:pt x="1" y="29"/>
                    <a:pt x="10" y="29"/>
                  </a:cubicBezTo>
                  <a:cubicBezTo>
                    <a:pt x="13" y="29"/>
                    <a:pt x="18" y="27"/>
                    <a:pt x="26" y="21"/>
                  </a:cubicBezTo>
                  <a:cubicBezTo>
                    <a:pt x="29" y="6"/>
                    <a:pt x="28"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p9"/>
            <p:cNvSpPr/>
            <p:nvPr/>
          </p:nvSpPr>
          <p:spPr>
            <a:xfrm>
              <a:off x="6457050" y="2570975"/>
              <a:ext cx="325" cy="175"/>
            </a:xfrm>
            <a:custGeom>
              <a:rect b="b" l="l" r="r" t="t"/>
              <a:pathLst>
                <a:path extrusionOk="0" h="7" w="13">
                  <a:moveTo>
                    <a:pt x="0" y="1"/>
                  </a:moveTo>
                  <a:cubicBezTo>
                    <a:pt x="0" y="5"/>
                    <a:pt x="2" y="6"/>
                    <a:pt x="3" y="6"/>
                  </a:cubicBezTo>
                  <a:cubicBezTo>
                    <a:pt x="7" y="6"/>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9"/>
            <p:cNvSpPr/>
            <p:nvPr/>
          </p:nvSpPr>
          <p:spPr>
            <a:xfrm>
              <a:off x="6458450" y="2573625"/>
              <a:ext cx="550" cy="900"/>
            </a:xfrm>
            <a:custGeom>
              <a:rect b="b" l="l" r="r" t="t"/>
              <a:pathLst>
                <a:path extrusionOk="0" h="36" w="22">
                  <a:moveTo>
                    <a:pt x="18" y="1"/>
                  </a:moveTo>
                  <a:cubicBezTo>
                    <a:pt x="17" y="1"/>
                    <a:pt x="17" y="1"/>
                    <a:pt x="16" y="2"/>
                  </a:cubicBezTo>
                  <a:cubicBezTo>
                    <a:pt x="6" y="2"/>
                    <a:pt x="4" y="28"/>
                    <a:pt x="4" y="28"/>
                  </a:cubicBezTo>
                  <a:cubicBezTo>
                    <a:pt x="4" y="28"/>
                    <a:pt x="4" y="27"/>
                    <a:pt x="4" y="26"/>
                  </a:cubicBezTo>
                  <a:cubicBezTo>
                    <a:pt x="1" y="33"/>
                    <a:pt x="1" y="36"/>
                    <a:pt x="2" y="36"/>
                  </a:cubicBezTo>
                  <a:cubicBezTo>
                    <a:pt x="4" y="36"/>
                    <a:pt x="21"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p9"/>
            <p:cNvSpPr/>
            <p:nvPr/>
          </p:nvSpPr>
          <p:spPr>
            <a:xfrm>
              <a:off x="6457975" y="2569200"/>
              <a:ext cx="275" cy="875"/>
            </a:xfrm>
            <a:custGeom>
              <a:rect b="b" l="l" r="r" t="t"/>
              <a:pathLst>
                <a:path extrusionOk="0" h="35" w="11">
                  <a:moveTo>
                    <a:pt x="11" y="0"/>
                  </a:moveTo>
                  <a:cubicBezTo>
                    <a:pt x="3" y="8"/>
                    <a:pt x="1" y="35"/>
                    <a:pt x="3" y="35"/>
                  </a:cubicBezTo>
                  <a:cubicBezTo>
                    <a:pt x="4" y="35"/>
                    <a:pt x="7" y="26"/>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p9"/>
            <p:cNvSpPr/>
            <p:nvPr/>
          </p:nvSpPr>
          <p:spPr>
            <a:xfrm>
              <a:off x="6458525" y="2569500"/>
              <a:ext cx="625" cy="625"/>
            </a:xfrm>
            <a:custGeom>
              <a:rect b="b" l="l" r="r" t="t"/>
              <a:pathLst>
                <a:path extrusionOk="0" h="25" w="25">
                  <a:moveTo>
                    <a:pt x="25" y="24"/>
                  </a:moveTo>
                  <a:cubicBezTo>
                    <a:pt x="1" y="0"/>
                    <a:pt x="25" y="24"/>
                    <a:pt x="25"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9"/>
            <p:cNvSpPr/>
            <p:nvPr/>
          </p:nvSpPr>
          <p:spPr>
            <a:xfrm>
              <a:off x="6458425" y="2568925"/>
              <a:ext cx="425" cy="300"/>
            </a:xfrm>
            <a:custGeom>
              <a:rect b="b" l="l" r="r" t="t"/>
              <a:pathLst>
                <a:path extrusionOk="0" h="12" w="17">
                  <a:moveTo>
                    <a:pt x="3" y="1"/>
                  </a:moveTo>
                  <a:lnTo>
                    <a:pt x="3" y="1"/>
                  </a:lnTo>
                  <a:cubicBezTo>
                    <a:pt x="1" y="1"/>
                    <a:pt x="9" y="11"/>
                    <a:pt x="17" y="11"/>
                  </a:cubicBezTo>
                  <a:cubicBezTo>
                    <a:pt x="9" y="3"/>
                    <a:pt x="5"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p9"/>
            <p:cNvSpPr/>
            <p:nvPr/>
          </p:nvSpPr>
          <p:spPr>
            <a:xfrm>
              <a:off x="6461950" y="2570450"/>
              <a:ext cx="325" cy="250"/>
            </a:xfrm>
            <a:custGeom>
              <a:rect b="b" l="l" r="r" t="t"/>
              <a:pathLst>
                <a:path extrusionOk="0" h="10" w="13">
                  <a:moveTo>
                    <a:pt x="7" y="1"/>
                  </a:moveTo>
                  <a:cubicBezTo>
                    <a:pt x="4" y="1"/>
                    <a:pt x="1" y="4"/>
                    <a:pt x="7" y="10"/>
                  </a:cubicBezTo>
                  <a:cubicBezTo>
                    <a:pt x="13" y="4"/>
                    <a:pt x="10"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p9"/>
            <p:cNvSpPr/>
            <p:nvPr/>
          </p:nvSpPr>
          <p:spPr>
            <a:xfrm>
              <a:off x="6461450" y="2568125"/>
              <a:ext cx="375" cy="950"/>
            </a:xfrm>
            <a:custGeom>
              <a:rect b="b" l="l" r="r" t="t"/>
              <a:pathLst>
                <a:path extrusionOk="0" h="38" w="15">
                  <a:moveTo>
                    <a:pt x="7" y="1"/>
                  </a:moveTo>
                  <a:cubicBezTo>
                    <a:pt x="0" y="1"/>
                    <a:pt x="6" y="38"/>
                    <a:pt x="11" y="38"/>
                  </a:cubicBezTo>
                  <a:cubicBezTo>
                    <a:pt x="13" y="38"/>
                    <a:pt x="15" y="30"/>
                    <a:pt x="15" y="8"/>
                  </a:cubicBezTo>
                  <a:cubicBezTo>
                    <a:pt x="12" y="3"/>
                    <a:pt x="9" y="1"/>
                    <a:pt x="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9"/>
            <p:cNvSpPr/>
            <p:nvPr/>
          </p:nvSpPr>
          <p:spPr>
            <a:xfrm>
              <a:off x="6462400" y="2567400"/>
              <a:ext cx="925" cy="925"/>
            </a:xfrm>
            <a:custGeom>
              <a:rect b="b" l="l" r="r" t="t"/>
              <a:pathLst>
                <a:path extrusionOk="0" h="37" w="37">
                  <a:moveTo>
                    <a:pt x="13" y="1"/>
                  </a:moveTo>
                  <a:cubicBezTo>
                    <a:pt x="13" y="13"/>
                    <a:pt x="1" y="25"/>
                    <a:pt x="1" y="37"/>
                  </a:cubicBezTo>
                  <a:cubicBezTo>
                    <a:pt x="13" y="25"/>
                    <a:pt x="36"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p9"/>
            <p:cNvSpPr/>
            <p:nvPr/>
          </p:nvSpPr>
          <p:spPr>
            <a:xfrm>
              <a:off x="6465675" y="2570675"/>
              <a:ext cx="625" cy="2125"/>
            </a:xfrm>
            <a:custGeom>
              <a:rect b="b" l="l" r="r" t="t"/>
              <a:pathLst>
                <a:path extrusionOk="0" h="85" w="25">
                  <a:moveTo>
                    <a:pt x="24" y="1"/>
                  </a:moveTo>
                  <a:cubicBezTo>
                    <a:pt x="1" y="84"/>
                    <a:pt x="1" y="84"/>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9"/>
            <p:cNvSpPr/>
            <p:nvPr/>
          </p:nvSpPr>
          <p:spPr>
            <a:xfrm>
              <a:off x="6470300" y="2567975"/>
              <a:ext cx="175" cy="525"/>
            </a:xfrm>
            <a:custGeom>
              <a:rect b="b" l="l" r="r" t="t"/>
              <a:pathLst>
                <a:path extrusionOk="0" h="21" w="7">
                  <a:moveTo>
                    <a:pt x="6" y="0"/>
                  </a:moveTo>
                  <a:cubicBezTo>
                    <a:pt x="5" y="0"/>
                    <a:pt x="0" y="20"/>
                    <a:pt x="1" y="20"/>
                  </a:cubicBezTo>
                  <a:cubicBezTo>
                    <a:pt x="1" y="20"/>
                    <a:pt x="3" y="16"/>
                    <a:pt x="6" y="2"/>
                  </a:cubicBezTo>
                  <a:cubicBezTo>
                    <a:pt x="6" y="1"/>
                    <a:pt x="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9"/>
            <p:cNvSpPr/>
            <p:nvPr/>
          </p:nvSpPr>
          <p:spPr>
            <a:xfrm>
              <a:off x="6509425" y="2587050"/>
              <a:ext cx="25" cy="1225"/>
            </a:xfrm>
            <a:custGeom>
              <a:rect b="b" l="l" r="r" t="t"/>
              <a:pathLst>
                <a:path extrusionOk="0" h="49" w="1">
                  <a:moveTo>
                    <a:pt x="1" y="48"/>
                  </a:moveTo>
                  <a:cubicBezTo>
                    <a:pt x="1" y="1"/>
                    <a:pt x="1" y="36"/>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9"/>
            <p:cNvSpPr/>
            <p:nvPr/>
          </p:nvSpPr>
          <p:spPr>
            <a:xfrm>
              <a:off x="6510075" y="2586750"/>
              <a:ext cx="275" cy="950"/>
            </a:xfrm>
            <a:custGeom>
              <a:rect b="b" l="l" r="r" t="t"/>
              <a:pathLst>
                <a:path extrusionOk="0" h="38" w="11">
                  <a:moveTo>
                    <a:pt x="11" y="1"/>
                  </a:moveTo>
                  <a:cubicBezTo>
                    <a:pt x="4" y="21"/>
                    <a:pt x="1" y="37"/>
                    <a:pt x="2" y="37"/>
                  </a:cubicBezTo>
                  <a:cubicBezTo>
                    <a:pt x="2" y="37"/>
                    <a:pt x="5" y="27"/>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p9"/>
            <p:cNvSpPr/>
            <p:nvPr/>
          </p:nvSpPr>
          <p:spPr>
            <a:xfrm>
              <a:off x="6484125" y="2568600"/>
              <a:ext cx="25" cy="1800"/>
            </a:xfrm>
            <a:custGeom>
              <a:rect b="b" l="l" r="r" t="t"/>
              <a:pathLst>
                <a:path extrusionOk="0" h="72" w="1">
                  <a:moveTo>
                    <a:pt x="1" y="72"/>
                  </a:moveTo>
                  <a:cubicBezTo>
                    <a:pt x="1" y="1"/>
                    <a:pt x="1" y="72"/>
                    <a:pt x="1" y="7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p9"/>
            <p:cNvSpPr/>
            <p:nvPr/>
          </p:nvSpPr>
          <p:spPr>
            <a:xfrm>
              <a:off x="6486550" y="2571275"/>
              <a:ext cx="275" cy="1100"/>
            </a:xfrm>
            <a:custGeom>
              <a:rect b="b" l="l" r="r" t="t"/>
              <a:pathLst>
                <a:path extrusionOk="0" h="44" w="11">
                  <a:moveTo>
                    <a:pt x="11" y="1"/>
                  </a:moveTo>
                  <a:cubicBezTo>
                    <a:pt x="4" y="15"/>
                    <a:pt x="1" y="44"/>
                    <a:pt x="2" y="44"/>
                  </a:cubicBezTo>
                  <a:cubicBezTo>
                    <a:pt x="4" y="44"/>
                    <a:pt x="6" y="33"/>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p9"/>
            <p:cNvSpPr/>
            <p:nvPr/>
          </p:nvSpPr>
          <p:spPr>
            <a:xfrm>
              <a:off x="6489200" y="2570675"/>
              <a:ext cx="325" cy="575"/>
            </a:xfrm>
            <a:custGeom>
              <a:rect b="b" l="l" r="r" t="t"/>
              <a:pathLst>
                <a:path extrusionOk="0" h="23" w="13">
                  <a:moveTo>
                    <a:pt x="0" y="1"/>
                  </a:moveTo>
                  <a:cubicBezTo>
                    <a:pt x="8" y="1"/>
                    <a:pt x="5" y="22"/>
                    <a:pt x="6" y="22"/>
                  </a:cubicBezTo>
                  <a:cubicBezTo>
                    <a:pt x="7" y="22"/>
                    <a:pt x="8" y="17"/>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9"/>
            <p:cNvSpPr/>
            <p:nvPr/>
          </p:nvSpPr>
          <p:spPr>
            <a:xfrm>
              <a:off x="6482650" y="2479550"/>
              <a:ext cx="325" cy="975"/>
            </a:xfrm>
            <a:custGeom>
              <a:rect b="b" l="l" r="r" t="t"/>
              <a:pathLst>
                <a:path extrusionOk="0" h="39" w="13">
                  <a:moveTo>
                    <a:pt x="12" y="0"/>
                  </a:moveTo>
                  <a:cubicBezTo>
                    <a:pt x="12" y="0"/>
                    <a:pt x="12" y="1"/>
                    <a:pt x="12" y="3"/>
                  </a:cubicBezTo>
                  <a:lnTo>
                    <a:pt x="12" y="3"/>
                  </a:lnTo>
                  <a:cubicBezTo>
                    <a:pt x="12" y="3"/>
                    <a:pt x="12" y="3"/>
                    <a:pt x="12" y="3"/>
                  </a:cubicBezTo>
                  <a:cubicBezTo>
                    <a:pt x="12" y="1"/>
                    <a:pt x="12" y="0"/>
                    <a:pt x="12" y="0"/>
                  </a:cubicBezTo>
                  <a:close/>
                  <a:moveTo>
                    <a:pt x="12" y="3"/>
                  </a:moveTo>
                  <a:cubicBezTo>
                    <a:pt x="0" y="3"/>
                    <a:pt x="0" y="26"/>
                    <a:pt x="0" y="38"/>
                  </a:cubicBezTo>
                  <a:cubicBezTo>
                    <a:pt x="9" y="30"/>
                    <a:pt x="11" y="10"/>
                    <a:pt x="12" y="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9"/>
            <p:cNvSpPr/>
            <p:nvPr/>
          </p:nvSpPr>
          <p:spPr>
            <a:xfrm>
              <a:off x="6485025" y="2477675"/>
              <a:ext cx="300" cy="750"/>
            </a:xfrm>
            <a:custGeom>
              <a:rect b="b" l="l" r="r" t="t"/>
              <a:pathLst>
                <a:path extrusionOk="0" h="30" w="12">
                  <a:moveTo>
                    <a:pt x="11" y="1"/>
                  </a:moveTo>
                  <a:cubicBezTo>
                    <a:pt x="10" y="1"/>
                    <a:pt x="0" y="22"/>
                    <a:pt x="0" y="30"/>
                  </a:cubicBezTo>
                  <a:cubicBezTo>
                    <a:pt x="9" y="8"/>
                    <a:pt x="12"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9"/>
            <p:cNvSpPr/>
            <p:nvPr/>
          </p:nvSpPr>
          <p:spPr>
            <a:xfrm>
              <a:off x="6485925" y="2477825"/>
              <a:ext cx="25" cy="325"/>
            </a:xfrm>
            <a:custGeom>
              <a:rect b="b" l="l" r="r" t="t"/>
              <a:pathLst>
                <a:path extrusionOk="0" h="13" w="1">
                  <a:moveTo>
                    <a:pt x="0" y="0"/>
                  </a:moveTo>
                  <a:cubicBezTo>
                    <a:pt x="0" y="12"/>
                    <a:pt x="0" y="12"/>
                    <a:pt x="0" y="12"/>
                  </a:cubicBezTo>
                  <a:cubicBezTo>
                    <a:pt x="0" y="1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9"/>
            <p:cNvSpPr/>
            <p:nvPr/>
          </p:nvSpPr>
          <p:spPr>
            <a:xfrm>
              <a:off x="6485925" y="2477825"/>
              <a:ext cx="600" cy="1500"/>
            </a:xfrm>
            <a:custGeom>
              <a:rect b="b" l="l" r="r" t="t"/>
              <a:pathLst>
                <a:path extrusionOk="0" h="60" w="24">
                  <a:moveTo>
                    <a:pt x="0" y="0"/>
                  </a:moveTo>
                  <a:cubicBezTo>
                    <a:pt x="0" y="0"/>
                    <a:pt x="24" y="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p9"/>
            <p:cNvSpPr/>
            <p:nvPr/>
          </p:nvSpPr>
          <p:spPr>
            <a:xfrm>
              <a:off x="6485925" y="2478125"/>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p9"/>
            <p:cNvSpPr/>
            <p:nvPr/>
          </p:nvSpPr>
          <p:spPr>
            <a:xfrm>
              <a:off x="6487100" y="2480800"/>
              <a:ext cx="625" cy="325"/>
            </a:xfrm>
            <a:custGeom>
              <a:rect b="b" l="l" r="r" t="t"/>
              <a:pathLst>
                <a:path extrusionOk="0" h="13" w="25">
                  <a:moveTo>
                    <a:pt x="1" y="12"/>
                  </a:moveTo>
                  <a:cubicBezTo>
                    <a:pt x="1" y="12"/>
                    <a:pt x="25"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9"/>
            <p:cNvSpPr/>
            <p:nvPr/>
          </p:nvSpPr>
          <p:spPr>
            <a:xfrm>
              <a:off x="6487100" y="2481000"/>
              <a:ext cx="450" cy="200"/>
            </a:xfrm>
            <a:custGeom>
              <a:rect b="b" l="l" r="r" t="t"/>
              <a:pathLst>
                <a:path extrusionOk="0" h="8" w="18">
                  <a:moveTo>
                    <a:pt x="11" y="1"/>
                  </a:moveTo>
                  <a:cubicBezTo>
                    <a:pt x="9" y="1"/>
                    <a:pt x="6" y="2"/>
                    <a:pt x="1" y="4"/>
                  </a:cubicBezTo>
                  <a:cubicBezTo>
                    <a:pt x="3" y="7"/>
                    <a:pt x="6" y="8"/>
                    <a:pt x="8" y="8"/>
                  </a:cubicBezTo>
                  <a:cubicBezTo>
                    <a:pt x="14" y="8"/>
                    <a:pt x="17"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p9"/>
            <p:cNvSpPr/>
            <p:nvPr/>
          </p:nvSpPr>
          <p:spPr>
            <a:xfrm>
              <a:off x="6487200" y="2481100"/>
              <a:ext cx="225" cy="275"/>
            </a:xfrm>
            <a:custGeom>
              <a:rect b="b" l="l" r="r" t="t"/>
              <a:pathLst>
                <a:path extrusionOk="0" h="11" w="9">
                  <a:moveTo>
                    <a:pt x="9" y="0"/>
                  </a:moveTo>
                  <a:cubicBezTo>
                    <a:pt x="1" y="0"/>
                    <a:pt x="3" y="11"/>
                    <a:pt x="6" y="11"/>
                  </a:cubicBezTo>
                  <a:cubicBezTo>
                    <a:pt x="7" y="11"/>
                    <a:pt x="9" y="8"/>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p9"/>
            <p:cNvSpPr/>
            <p:nvPr/>
          </p:nvSpPr>
          <p:spPr>
            <a:xfrm>
              <a:off x="6488150" y="2481100"/>
              <a:ext cx="175" cy="800"/>
            </a:xfrm>
            <a:custGeom>
              <a:rect b="b" l="l" r="r" t="t"/>
              <a:pathLst>
                <a:path extrusionOk="0" h="32" w="7">
                  <a:moveTo>
                    <a:pt x="6" y="0"/>
                  </a:moveTo>
                  <a:cubicBezTo>
                    <a:pt x="0" y="19"/>
                    <a:pt x="1" y="31"/>
                    <a:pt x="2" y="31"/>
                  </a:cubicBezTo>
                  <a:cubicBezTo>
                    <a:pt x="4" y="31"/>
                    <a:pt x="6" y="22"/>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9"/>
            <p:cNvSpPr/>
            <p:nvPr/>
          </p:nvSpPr>
          <p:spPr>
            <a:xfrm>
              <a:off x="6488300" y="2481100"/>
              <a:ext cx="25" cy="300"/>
            </a:xfrm>
            <a:custGeom>
              <a:rect b="b" l="l" r="r" t="t"/>
              <a:pathLst>
                <a:path extrusionOk="0" h="12" w="1">
                  <a:moveTo>
                    <a:pt x="0" y="0"/>
                  </a:moveTo>
                  <a:cubicBezTo>
                    <a:pt x="0" y="0"/>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p9"/>
            <p:cNvSpPr/>
            <p:nvPr/>
          </p:nvSpPr>
          <p:spPr>
            <a:xfrm>
              <a:off x="6488300" y="2479900"/>
              <a:ext cx="325" cy="400"/>
            </a:xfrm>
            <a:custGeom>
              <a:rect b="b" l="l" r="r" t="t"/>
              <a:pathLst>
                <a:path extrusionOk="0" h="16" w="13">
                  <a:moveTo>
                    <a:pt x="12" y="0"/>
                  </a:moveTo>
                  <a:lnTo>
                    <a:pt x="0" y="12"/>
                  </a:lnTo>
                  <a:cubicBezTo>
                    <a:pt x="0" y="12"/>
                    <a:pt x="0" y="15"/>
                    <a:pt x="2" y="15"/>
                  </a:cubicBezTo>
                  <a:cubicBezTo>
                    <a:pt x="3" y="15"/>
                    <a:pt x="6"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9"/>
            <p:cNvSpPr/>
            <p:nvPr/>
          </p:nvSpPr>
          <p:spPr>
            <a:xfrm>
              <a:off x="6488300" y="2479600"/>
              <a:ext cx="25" cy="625"/>
            </a:xfrm>
            <a:custGeom>
              <a:rect b="b" l="l" r="r" t="t"/>
              <a:pathLst>
                <a:path extrusionOk="0" h="25" w="1">
                  <a:moveTo>
                    <a:pt x="0" y="24"/>
                  </a:moveTo>
                  <a:cubicBezTo>
                    <a:pt x="0" y="1"/>
                    <a:pt x="0" y="12"/>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p9"/>
            <p:cNvSpPr/>
            <p:nvPr/>
          </p:nvSpPr>
          <p:spPr>
            <a:xfrm>
              <a:off x="6488000" y="2479000"/>
              <a:ext cx="625" cy="2400"/>
            </a:xfrm>
            <a:custGeom>
              <a:rect b="b" l="l" r="r" t="t"/>
              <a:pathLst>
                <a:path extrusionOk="0" h="96" w="25">
                  <a:moveTo>
                    <a:pt x="12" y="48"/>
                  </a:moveTo>
                  <a:cubicBezTo>
                    <a:pt x="1" y="96"/>
                    <a:pt x="24" y="1"/>
                    <a:pt x="12"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p9"/>
            <p:cNvSpPr/>
            <p:nvPr/>
          </p:nvSpPr>
          <p:spPr>
            <a:xfrm>
              <a:off x="6487400" y="2479600"/>
              <a:ext cx="625" cy="925"/>
            </a:xfrm>
            <a:custGeom>
              <a:rect b="b" l="l" r="r" t="t"/>
              <a:pathLst>
                <a:path extrusionOk="0" h="37" w="25">
                  <a:moveTo>
                    <a:pt x="25" y="1"/>
                  </a:moveTo>
                  <a:cubicBezTo>
                    <a:pt x="1" y="1"/>
                    <a:pt x="1" y="36"/>
                    <a:pt x="25" y="36"/>
                  </a:cubicBezTo>
                  <a:cubicBezTo>
                    <a:pt x="13" y="24"/>
                    <a:pt x="13" y="12"/>
                    <a:pt x="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p9"/>
            <p:cNvSpPr/>
            <p:nvPr/>
          </p:nvSpPr>
          <p:spPr>
            <a:xfrm>
              <a:off x="6486650" y="2476725"/>
              <a:ext cx="475" cy="275"/>
            </a:xfrm>
            <a:custGeom>
              <a:rect b="b" l="l" r="r" t="t"/>
              <a:pathLst>
                <a:path extrusionOk="0" h="11" w="19">
                  <a:moveTo>
                    <a:pt x="4" y="0"/>
                  </a:moveTo>
                  <a:cubicBezTo>
                    <a:pt x="0" y="0"/>
                    <a:pt x="12" y="11"/>
                    <a:pt x="17" y="11"/>
                  </a:cubicBezTo>
                  <a:cubicBezTo>
                    <a:pt x="18" y="11"/>
                    <a:pt x="19" y="10"/>
                    <a:pt x="19" y="8"/>
                  </a:cubicBezTo>
                  <a:cubicBezTo>
                    <a:pt x="9" y="2"/>
                    <a:pt x="5"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p9"/>
            <p:cNvSpPr/>
            <p:nvPr/>
          </p:nvSpPr>
          <p:spPr>
            <a:xfrm>
              <a:off x="6489525" y="2480800"/>
              <a:ext cx="275" cy="1150"/>
            </a:xfrm>
            <a:custGeom>
              <a:rect b="b" l="l" r="r" t="t"/>
              <a:pathLst>
                <a:path extrusionOk="0" h="46" w="11">
                  <a:moveTo>
                    <a:pt x="11" y="0"/>
                  </a:moveTo>
                  <a:cubicBezTo>
                    <a:pt x="3" y="8"/>
                    <a:pt x="1" y="45"/>
                    <a:pt x="3" y="45"/>
                  </a:cubicBezTo>
                  <a:cubicBezTo>
                    <a:pt x="4" y="45"/>
                    <a:pt x="7" y="34"/>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p9"/>
            <p:cNvSpPr/>
            <p:nvPr/>
          </p:nvSpPr>
          <p:spPr>
            <a:xfrm>
              <a:off x="6489775" y="2480200"/>
              <a:ext cx="325" cy="625"/>
            </a:xfrm>
            <a:custGeom>
              <a:rect b="b" l="l" r="r" t="t"/>
              <a:pathLst>
                <a:path extrusionOk="0" h="25" w="13">
                  <a:moveTo>
                    <a:pt x="13" y="0"/>
                  </a:moveTo>
                  <a:cubicBezTo>
                    <a:pt x="1" y="0"/>
                    <a:pt x="1" y="12"/>
                    <a:pt x="1" y="24"/>
                  </a:cubicBezTo>
                  <a:lnTo>
                    <a:pt x="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9"/>
            <p:cNvSpPr/>
            <p:nvPr/>
          </p:nvSpPr>
          <p:spPr>
            <a:xfrm>
              <a:off x="6488000" y="2478700"/>
              <a:ext cx="625" cy="1225"/>
            </a:xfrm>
            <a:custGeom>
              <a:rect b="b" l="l" r="r" t="t"/>
              <a:pathLst>
                <a:path extrusionOk="0" h="49" w="25">
                  <a:moveTo>
                    <a:pt x="24" y="1"/>
                  </a:moveTo>
                  <a:cubicBezTo>
                    <a:pt x="1" y="48"/>
                    <a:pt x="12" y="25"/>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p9"/>
            <p:cNvSpPr/>
            <p:nvPr/>
          </p:nvSpPr>
          <p:spPr>
            <a:xfrm>
              <a:off x="6490450" y="2481600"/>
              <a:ext cx="325" cy="1075"/>
            </a:xfrm>
            <a:custGeom>
              <a:rect b="b" l="l" r="r" t="t"/>
              <a:pathLst>
                <a:path extrusionOk="0" h="43" w="13">
                  <a:moveTo>
                    <a:pt x="12" y="1"/>
                  </a:moveTo>
                  <a:cubicBezTo>
                    <a:pt x="11" y="1"/>
                    <a:pt x="0" y="43"/>
                    <a:pt x="1" y="43"/>
                  </a:cubicBezTo>
                  <a:cubicBezTo>
                    <a:pt x="2" y="43"/>
                    <a:pt x="4" y="36"/>
                    <a:pt x="10" y="16"/>
                  </a:cubicBezTo>
                  <a:cubicBezTo>
                    <a:pt x="12" y="5"/>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p9"/>
            <p:cNvSpPr/>
            <p:nvPr/>
          </p:nvSpPr>
          <p:spPr>
            <a:xfrm>
              <a:off x="6491025" y="2481975"/>
              <a:ext cx="625" cy="1075"/>
            </a:xfrm>
            <a:custGeom>
              <a:rect b="b" l="l" r="r" t="t"/>
              <a:pathLst>
                <a:path extrusionOk="0" h="43" w="25">
                  <a:moveTo>
                    <a:pt x="11" y="1"/>
                  </a:moveTo>
                  <a:lnTo>
                    <a:pt x="11" y="1"/>
                  </a:lnTo>
                  <a:cubicBezTo>
                    <a:pt x="0" y="31"/>
                    <a:pt x="3" y="42"/>
                    <a:pt x="8" y="42"/>
                  </a:cubicBezTo>
                  <a:cubicBezTo>
                    <a:pt x="14" y="42"/>
                    <a:pt x="24" y="2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p9"/>
            <p:cNvSpPr/>
            <p:nvPr/>
          </p:nvSpPr>
          <p:spPr>
            <a:xfrm>
              <a:off x="6490675" y="2480200"/>
              <a:ext cx="25" cy="2400"/>
            </a:xfrm>
            <a:custGeom>
              <a:rect b="b" l="l" r="r" t="t"/>
              <a:pathLst>
                <a:path extrusionOk="0" h="96" w="1">
                  <a:moveTo>
                    <a:pt x="1" y="12"/>
                  </a:moveTo>
                  <a:cubicBezTo>
                    <a:pt x="1" y="0"/>
                    <a:pt x="1" y="96"/>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9"/>
            <p:cNvSpPr/>
            <p:nvPr/>
          </p:nvSpPr>
          <p:spPr>
            <a:xfrm>
              <a:off x="6490675" y="2480500"/>
              <a:ext cx="325" cy="325"/>
            </a:xfrm>
            <a:custGeom>
              <a:rect b="b" l="l" r="r" t="t"/>
              <a:pathLst>
                <a:path extrusionOk="0" h="13" w="13">
                  <a:moveTo>
                    <a:pt x="1" y="0"/>
                  </a:moveTo>
                  <a:cubicBezTo>
                    <a:pt x="1" y="0"/>
                    <a:pt x="13" y="1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p9"/>
            <p:cNvSpPr/>
            <p:nvPr/>
          </p:nvSpPr>
          <p:spPr>
            <a:xfrm>
              <a:off x="6489500" y="2477825"/>
              <a:ext cx="525" cy="1500"/>
            </a:xfrm>
            <a:custGeom>
              <a:rect b="b" l="l" r="r" t="t"/>
              <a:pathLst>
                <a:path extrusionOk="0" h="60" w="21">
                  <a:moveTo>
                    <a:pt x="12" y="0"/>
                  </a:moveTo>
                  <a:cubicBezTo>
                    <a:pt x="3" y="19"/>
                    <a:pt x="8" y="30"/>
                    <a:pt x="5" y="46"/>
                  </a:cubicBezTo>
                  <a:lnTo>
                    <a:pt x="5" y="46"/>
                  </a:lnTo>
                  <a:cubicBezTo>
                    <a:pt x="11" y="34"/>
                    <a:pt x="20" y="17"/>
                    <a:pt x="12" y="0"/>
                  </a:cubicBezTo>
                  <a:close/>
                  <a:moveTo>
                    <a:pt x="5" y="46"/>
                  </a:moveTo>
                  <a:lnTo>
                    <a:pt x="5" y="46"/>
                  </a:lnTo>
                  <a:cubicBezTo>
                    <a:pt x="2" y="52"/>
                    <a:pt x="0" y="56"/>
                    <a:pt x="0" y="60"/>
                  </a:cubicBezTo>
                  <a:cubicBezTo>
                    <a:pt x="3" y="55"/>
                    <a:pt x="4" y="50"/>
                    <a:pt x="5" y="4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9"/>
            <p:cNvSpPr/>
            <p:nvPr/>
          </p:nvSpPr>
          <p:spPr>
            <a:xfrm>
              <a:off x="6490075" y="2479300"/>
              <a:ext cx="25" cy="1525"/>
            </a:xfrm>
            <a:custGeom>
              <a:rect b="b" l="l" r="r" t="t"/>
              <a:pathLst>
                <a:path extrusionOk="0" h="61" w="1">
                  <a:moveTo>
                    <a:pt x="1" y="1"/>
                  </a:moveTo>
                  <a:cubicBezTo>
                    <a:pt x="1" y="60"/>
                    <a:pt x="1"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p9"/>
            <p:cNvSpPr/>
            <p:nvPr/>
          </p:nvSpPr>
          <p:spPr>
            <a:xfrm>
              <a:off x="6491675" y="2480275"/>
              <a:ext cx="450" cy="550"/>
            </a:xfrm>
            <a:custGeom>
              <a:rect b="b" l="l" r="r" t="t"/>
              <a:pathLst>
                <a:path extrusionOk="0" h="22" w="18">
                  <a:moveTo>
                    <a:pt x="16" y="0"/>
                  </a:moveTo>
                  <a:lnTo>
                    <a:pt x="16" y="0"/>
                  </a:lnTo>
                  <a:cubicBezTo>
                    <a:pt x="14" y="0"/>
                    <a:pt x="0" y="21"/>
                    <a:pt x="8" y="21"/>
                  </a:cubicBezTo>
                  <a:cubicBezTo>
                    <a:pt x="16" y="5"/>
                    <a:pt x="18"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p9"/>
            <p:cNvSpPr/>
            <p:nvPr/>
          </p:nvSpPr>
          <p:spPr>
            <a:xfrm>
              <a:off x="6491575" y="2479900"/>
              <a:ext cx="625" cy="325"/>
            </a:xfrm>
            <a:custGeom>
              <a:rect b="b" l="l" r="r" t="t"/>
              <a:pathLst>
                <a:path extrusionOk="0" h="13" w="25">
                  <a:moveTo>
                    <a:pt x="0" y="12"/>
                  </a:moveTo>
                  <a:cubicBezTo>
                    <a:pt x="24" y="0"/>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9"/>
            <p:cNvSpPr/>
            <p:nvPr/>
          </p:nvSpPr>
          <p:spPr>
            <a:xfrm>
              <a:off x="6492475" y="2480800"/>
              <a:ext cx="325" cy="600"/>
            </a:xfrm>
            <a:custGeom>
              <a:rect b="b" l="l" r="r" t="t"/>
              <a:pathLst>
                <a:path extrusionOk="0" h="24" w="13">
                  <a:moveTo>
                    <a:pt x="0" y="0"/>
                  </a:moveTo>
                  <a:cubicBezTo>
                    <a:pt x="0" y="12"/>
                    <a:pt x="12" y="24"/>
                    <a:pt x="12" y="24"/>
                  </a:cubicBezTo>
                  <a:cubicBezTo>
                    <a:pt x="12" y="12"/>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p9"/>
            <p:cNvSpPr/>
            <p:nvPr/>
          </p:nvSpPr>
          <p:spPr>
            <a:xfrm>
              <a:off x="6491275" y="2480800"/>
              <a:ext cx="25" cy="325"/>
            </a:xfrm>
            <a:custGeom>
              <a:rect b="b" l="l" r="r" t="t"/>
              <a:pathLst>
                <a:path extrusionOk="0" h="13" w="1">
                  <a:moveTo>
                    <a:pt x="1" y="0"/>
                  </a:moveTo>
                  <a:cubicBezTo>
                    <a:pt x="1"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p9"/>
            <p:cNvSpPr/>
            <p:nvPr/>
          </p:nvSpPr>
          <p:spPr>
            <a:xfrm>
              <a:off x="6491275" y="2480325"/>
              <a:ext cx="300" cy="500"/>
            </a:xfrm>
            <a:custGeom>
              <a:rect b="b" l="l" r="r" t="t"/>
              <a:pathLst>
                <a:path extrusionOk="0" h="20" w="12">
                  <a:moveTo>
                    <a:pt x="11" y="0"/>
                  </a:moveTo>
                  <a:cubicBezTo>
                    <a:pt x="9" y="0"/>
                    <a:pt x="1" y="12"/>
                    <a:pt x="1" y="19"/>
                  </a:cubicBezTo>
                  <a:cubicBezTo>
                    <a:pt x="10" y="5"/>
                    <a:pt x="12" y="0"/>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p9"/>
            <p:cNvSpPr/>
            <p:nvPr/>
          </p:nvSpPr>
          <p:spPr>
            <a:xfrm>
              <a:off x="6493950" y="2477825"/>
              <a:ext cx="25" cy="325"/>
            </a:xfrm>
            <a:custGeom>
              <a:rect b="b" l="l" r="r" t="t"/>
              <a:pathLst>
                <a:path extrusionOk="0" h="13" w="1">
                  <a:moveTo>
                    <a:pt x="1" y="12"/>
                  </a:moveTo>
                  <a:cubicBezTo>
                    <a:pt x="1" y="12"/>
                    <a:pt x="1" y="12"/>
                    <a:pt x="1" y="12"/>
                  </a:cubicBezTo>
                  <a:cubicBezTo>
                    <a:pt x="1" y="0"/>
                    <a:pt x="1" y="0"/>
                    <a:pt x="1" y="0"/>
                  </a:cubicBezTo>
                  <a:cubicBezTo>
                    <a:pt x="1" y="12"/>
                    <a:pt x="1" y="12"/>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p9"/>
            <p:cNvSpPr/>
            <p:nvPr/>
          </p:nvSpPr>
          <p:spPr>
            <a:xfrm>
              <a:off x="6493650" y="2478125"/>
              <a:ext cx="625" cy="2400"/>
            </a:xfrm>
            <a:custGeom>
              <a:rect b="b" l="l" r="r" t="t"/>
              <a:pathLst>
                <a:path extrusionOk="0" h="96" w="25">
                  <a:moveTo>
                    <a:pt x="13" y="0"/>
                  </a:moveTo>
                  <a:cubicBezTo>
                    <a:pt x="13" y="36"/>
                    <a:pt x="1" y="71"/>
                    <a:pt x="13" y="95"/>
                  </a:cubicBezTo>
                  <a:cubicBezTo>
                    <a:pt x="25" y="71"/>
                    <a:pt x="25" y="36"/>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p9"/>
            <p:cNvSpPr/>
            <p:nvPr/>
          </p:nvSpPr>
          <p:spPr>
            <a:xfrm>
              <a:off x="6494850" y="2475725"/>
              <a:ext cx="25" cy="625"/>
            </a:xfrm>
            <a:custGeom>
              <a:rect b="b" l="l" r="r" t="t"/>
              <a:pathLst>
                <a:path extrusionOk="0" h="25" w="1">
                  <a:moveTo>
                    <a:pt x="0" y="25"/>
                  </a:moveTo>
                  <a:lnTo>
                    <a:pt x="0" y="25"/>
                  </a:lnTo>
                  <a:cubicBezTo>
                    <a:pt x="0" y="1"/>
                    <a:pt x="0" y="13"/>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p9"/>
            <p:cNvSpPr/>
            <p:nvPr/>
          </p:nvSpPr>
          <p:spPr>
            <a:xfrm>
              <a:off x="6493950" y="2476025"/>
              <a:ext cx="925" cy="2700"/>
            </a:xfrm>
            <a:custGeom>
              <a:rect b="b" l="l" r="r" t="t"/>
              <a:pathLst>
                <a:path extrusionOk="0" h="108" w="37">
                  <a:moveTo>
                    <a:pt x="33" y="0"/>
                  </a:moveTo>
                  <a:cubicBezTo>
                    <a:pt x="26" y="0"/>
                    <a:pt x="10" y="39"/>
                    <a:pt x="1" y="84"/>
                  </a:cubicBezTo>
                  <a:cubicBezTo>
                    <a:pt x="13" y="84"/>
                    <a:pt x="24" y="84"/>
                    <a:pt x="24" y="108"/>
                  </a:cubicBezTo>
                  <a:cubicBezTo>
                    <a:pt x="24" y="108"/>
                    <a:pt x="24" y="48"/>
                    <a:pt x="36" y="13"/>
                  </a:cubicBezTo>
                  <a:cubicBezTo>
                    <a:pt x="36" y="4"/>
                    <a:pt x="35" y="0"/>
                    <a:pt x="3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9"/>
            <p:cNvSpPr/>
            <p:nvPr/>
          </p:nvSpPr>
          <p:spPr>
            <a:xfrm>
              <a:off x="6493350" y="2480500"/>
              <a:ext cx="300" cy="750"/>
            </a:xfrm>
            <a:custGeom>
              <a:rect b="b" l="l" r="r" t="t"/>
              <a:pathLst>
                <a:path extrusionOk="0" h="30" w="12">
                  <a:moveTo>
                    <a:pt x="1" y="0"/>
                  </a:moveTo>
                  <a:cubicBezTo>
                    <a:pt x="1" y="8"/>
                    <a:pt x="10" y="30"/>
                    <a:pt x="11" y="30"/>
                  </a:cubicBezTo>
                  <a:cubicBezTo>
                    <a:pt x="12" y="30"/>
                    <a:pt x="10" y="2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p9"/>
            <p:cNvSpPr/>
            <p:nvPr/>
          </p:nvSpPr>
          <p:spPr>
            <a:xfrm>
              <a:off x="6492475" y="2478400"/>
              <a:ext cx="600" cy="2425"/>
            </a:xfrm>
            <a:custGeom>
              <a:rect b="b" l="l" r="r" t="t"/>
              <a:pathLst>
                <a:path extrusionOk="0" h="97" w="24">
                  <a:moveTo>
                    <a:pt x="5" y="84"/>
                  </a:moveTo>
                  <a:cubicBezTo>
                    <a:pt x="6" y="85"/>
                    <a:pt x="5" y="85"/>
                    <a:pt x="5" y="86"/>
                  </a:cubicBezTo>
                  <a:lnTo>
                    <a:pt x="5" y="86"/>
                  </a:lnTo>
                  <a:cubicBezTo>
                    <a:pt x="5" y="85"/>
                    <a:pt x="5" y="85"/>
                    <a:pt x="5" y="84"/>
                  </a:cubicBezTo>
                  <a:close/>
                  <a:moveTo>
                    <a:pt x="24" y="1"/>
                  </a:moveTo>
                  <a:cubicBezTo>
                    <a:pt x="24" y="1"/>
                    <a:pt x="12" y="1"/>
                    <a:pt x="12" y="13"/>
                  </a:cubicBezTo>
                  <a:cubicBezTo>
                    <a:pt x="2" y="22"/>
                    <a:pt x="1" y="62"/>
                    <a:pt x="0" y="84"/>
                  </a:cubicBezTo>
                  <a:lnTo>
                    <a:pt x="0" y="84"/>
                  </a:lnTo>
                  <a:cubicBezTo>
                    <a:pt x="0" y="84"/>
                    <a:pt x="0" y="84"/>
                    <a:pt x="0" y="84"/>
                  </a:cubicBezTo>
                  <a:cubicBezTo>
                    <a:pt x="0" y="84"/>
                    <a:pt x="0" y="84"/>
                    <a:pt x="0" y="84"/>
                  </a:cubicBezTo>
                  <a:lnTo>
                    <a:pt x="0" y="84"/>
                  </a:lnTo>
                  <a:cubicBezTo>
                    <a:pt x="0" y="90"/>
                    <a:pt x="0" y="94"/>
                    <a:pt x="0" y="96"/>
                  </a:cubicBezTo>
                  <a:cubicBezTo>
                    <a:pt x="24" y="84"/>
                    <a:pt x="24" y="60"/>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p9"/>
            <p:cNvSpPr/>
            <p:nvPr/>
          </p:nvSpPr>
          <p:spPr>
            <a:xfrm>
              <a:off x="6492475" y="2480800"/>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p9"/>
            <p:cNvSpPr/>
            <p:nvPr/>
          </p:nvSpPr>
          <p:spPr>
            <a:xfrm>
              <a:off x="6490075" y="2476625"/>
              <a:ext cx="500" cy="1800"/>
            </a:xfrm>
            <a:custGeom>
              <a:rect b="b" l="l" r="r" t="t"/>
              <a:pathLst>
                <a:path extrusionOk="0" h="72" w="20">
                  <a:moveTo>
                    <a:pt x="13" y="0"/>
                  </a:moveTo>
                  <a:cubicBezTo>
                    <a:pt x="13" y="0"/>
                    <a:pt x="13" y="12"/>
                    <a:pt x="1" y="24"/>
                  </a:cubicBezTo>
                  <a:cubicBezTo>
                    <a:pt x="6" y="56"/>
                    <a:pt x="11" y="71"/>
                    <a:pt x="15" y="71"/>
                  </a:cubicBezTo>
                  <a:cubicBezTo>
                    <a:pt x="19" y="71"/>
                    <a:pt x="19" y="47"/>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p9"/>
            <p:cNvSpPr/>
            <p:nvPr/>
          </p:nvSpPr>
          <p:spPr>
            <a:xfrm>
              <a:off x="6491650" y="2477225"/>
              <a:ext cx="250" cy="1025"/>
            </a:xfrm>
            <a:custGeom>
              <a:rect b="b" l="l" r="r" t="t"/>
              <a:pathLst>
                <a:path extrusionOk="0" h="41" w="10">
                  <a:moveTo>
                    <a:pt x="9" y="0"/>
                  </a:moveTo>
                  <a:cubicBezTo>
                    <a:pt x="3" y="25"/>
                    <a:pt x="0" y="41"/>
                    <a:pt x="0" y="41"/>
                  </a:cubicBezTo>
                  <a:cubicBezTo>
                    <a:pt x="1" y="41"/>
                    <a:pt x="4" y="28"/>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9"/>
            <p:cNvSpPr/>
            <p:nvPr/>
          </p:nvSpPr>
          <p:spPr>
            <a:xfrm>
              <a:off x="6493650" y="2480800"/>
              <a:ext cx="325" cy="1200"/>
            </a:xfrm>
            <a:custGeom>
              <a:rect b="b" l="l" r="r" t="t"/>
              <a:pathLst>
                <a:path extrusionOk="0" h="48" w="13">
                  <a:moveTo>
                    <a:pt x="13" y="0"/>
                  </a:moveTo>
                  <a:cubicBezTo>
                    <a:pt x="1" y="48"/>
                    <a:pt x="1" y="48"/>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p9"/>
            <p:cNvSpPr/>
            <p:nvPr/>
          </p:nvSpPr>
          <p:spPr>
            <a:xfrm>
              <a:off x="6494175" y="2481325"/>
              <a:ext cx="450" cy="300"/>
            </a:xfrm>
            <a:custGeom>
              <a:rect b="b" l="l" r="r" t="t"/>
              <a:pathLst>
                <a:path extrusionOk="0" h="12" w="18">
                  <a:moveTo>
                    <a:pt x="17" y="0"/>
                  </a:moveTo>
                  <a:cubicBezTo>
                    <a:pt x="16" y="0"/>
                    <a:pt x="1" y="11"/>
                    <a:pt x="2" y="11"/>
                  </a:cubicBezTo>
                  <a:cubicBezTo>
                    <a:pt x="2" y="11"/>
                    <a:pt x="6" y="9"/>
                    <a:pt x="15" y="3"/>
                  </a:cubicBezTo>
                  <a:cubicBezTo>
                    <a:pt x="17" y="1"/>
                    <a:pt x="18" y="0"/>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9"/>
            <p:cNvSpPr/>
            <p:nvPr/>
          </p:nvSpPr>
          <p:spPr>
            <a:xfrm>
              <a:off x="6509425" y="2482575"/>
              <a:ext cx="425" cy="1025"/>
            </a:xfrm>
            <a:custGeom>
              <a:rect b="b" l="l" r="r" t="t"/>
              <a:pathLst>
                <a:path extrusionOk="0" h="41" w="17">
                  <a:moveTo>
                    <a:pt x="1" y="1"/>
                  </a:moveTo>
                  <a:lnTo>
                    <a:pt x="1" y="1"/>
                  </a:lnTo>
                  <a:cubicBezTo>
                    <a:pt x="9" y="30"/>
                    <a:pt x="13" y="40"/>
                    <a:pt x="14" y="40"/>
                  </a:cubicBezTo>
                  <a:cubicBezTo>
                    <a:pt x="16" y="40"/>
                    <a:pt x="8" y="8"/>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9"/>
            <p:cNvSpPr/>
            <p:nvPr/>
          </p:nvSpPr>
          <p:spPr>
            <a:xfrm>
              <a:off x="6520100" y="2478900"/>
              <a:ext cx="425" cy="675"/>
            </a:xfrm>
            <a:custGeom>
              <a:rect b="b" l="l" r="r" t="t"/>
              <a:pathLst>
                <a:path extrusionOk="0" h="27" w="17">
                  <a:moveTo>
                    <a:pt x="16" y="0"/>
                  </a:moveTo>
                  <a:cubicBezTo>
                    <a:pt x="16" y="0"/>
                    <a:pt x="0" y="27"/>
                    <a:pt x="1" y="27"/>
                  </a:cubicBezTo>
                  <a:cubicBezTo>
                    <a:pt x="1" y="27"/>
                    <a:pt x="5" y="21"/>
                    <a:pt x="14" y="5"/>
                  </a:cubicBezTo>
                  <a:cubicBezTo>
                    <a:pt x="16" y="2"/>
                    <a:pt x="16"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p9"/>
            <p:cNvSpPr/>
            <p:nvPr/>
          </p:nvSpPr>
          <p:spPr>
            <a:xfrm>
              <a:off x="6544550" y="2479075"/>
              <a:ext cx="175" cy="250"/>
            </a:xfrm>
            <a:custGeom>
              <a:rect b="b" l="l" r="r" t="t"/>
              <a:pathLst>
                <a:path extrusionOk="0" h="10" w="7">
                  <a:moveTo>
                    <a:pt x="5" y="1"/>
                  </a:moveTo>
                  <a:cubicBezTo>
                    <a:pt x="4" y="1"/>
                    <a:pt x="1" y="4"/>
                    <a:pt x="1" y="10"/>
                  </a:cubicBezTo>
                  <a:cubicBezTo>
                    <a:pt x="7" y="4"/>
                    <a:pt x="7"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p9"/>
            <p:cNvSpPr/>
            <p:nvPr/>
          </p:nvSpPr>
          <p:spPr>
            <a:xfrm>
              <a:off x="6513600" y="2474250"/>
              <a:ext cx="625" cy="2700"/>
            </a:xfrm>
            <a:custGeom>
              <a:rect b="b" l="l" r="r" t="t"/>
              <a:pathLst>
                <a:path extrusionOk="0" h="108" w="25">
                  <a:moveTo>
                    <a:pt x="24" y="0"/>
                  </a:moveTo>
                  <a:lnTo>
                    <a:pt x="24" y="0"/>
                  </a:lnTo>
                  <a:cubicBezTo>
                    <a:pt x="12" y="36"/>
                    <a:pt x="0" y="48"/>
                    <a:pt x="0" y="107"/>
                  </a:cubicBezTo>
                  <a:cubicBezTo>
                    <a:pt x="12" y="72"/>
                    <a:pt x="24" y="36"/>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9"/>
            <p:cNvSpPr/>
            <p:nvPr/>
          </p:nvSpPr>
          <p:spPr>
            <a:xfrm>
              <a:off x="6498425" y="2481100"/>
              <a:ext cx="325" cy="300"/>
            </a:xfrm>
            <a:custGeom>
              <a:rect b="b" l="l" r="r" t="t"/>
              <a:pathLst>
                <a:path extrusionOk="0" h="12" w="13">
                  <a:moveTo>
                    <a:pt x="0" y="0"/>
                  </a:moveTo>
                  <a:cubicBezTo>
                    <a:pt x="0" y="0"/>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p9"/>
            <p:cNvSpPr/>
            <p:nvPr/>
          </p:nvSpPr>
          <p:spPr>
            <a:xfrm>
              <a:off x="6545150" y="2484950"/>
              <a:ext cx="325" cy="325"/>
            </a:xfrm>
            <a:custGeom>
              <a:rect b="b" l="l" r="r" t="t"/>
              <a:pathLst>
                <a:path extrusionOk="0" h="13" w="13">
                  <a:moveTo>
                    <a:pt x="1" y="1"/>
                  </a:moveTo>
                  <a:lnTo>
                    <a:pt x="12" y="13"/>
                  </a:lnTo>
                  <a:cubicBezTo>
                    <a:pt x="12" y="13"/>
                    <a:pt x="12" y="13"/>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9"/>
            <p:cNvSpPr/>
            <p:nvPr/>
          </p:nvSpPr>
          <p:spPr>
            <a:xfrm>
              <a:off x="6547225" y="2478125"/>
              <a:ext cx="25" cy="25"/>
            </a:xfrm>
            <a:custGeom>
              <a:rect b="b" l="l" r="r" t="t"/>
              <a:pathLst>
                <a:path extrusionOk="0" h="1" w="1">
                  <a:moveTo>
                    <a:pt x="1" y="0"/>
                  </a:moveTo>
                  <a:cubicBezTo>
                    <a:pt x="1" y="0"/>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9"/>
            <p:cNvSpPr/>
            <p:nvPr/>
          </p:nvSpPr>
          <p:spPr>
            <a:xfrm>
              <a:off x="6500500" y="2481975"/>
              <a:ext cx="325" cy="325"/>
            </a:xfrm>
            <a:custGeom>
              <a:rect b="b" l="l" r="r" t="t"/>
              <a:pathLst>
                <a:path extrusionOk="0" h="13" w="13">
                  <a:moveTo>
                    <a:pt x="1" y="1"/>
                  </a:moveTo>
                  <a:lnTo>
                    <a:pt x="1" y="1"/>
                  </a:lnTo>
                  <a:cubicBezTo>
                    <a:pt x="1" y="13"/>
                    <a:pt x="13" y="13"/>
                    <a:pt x="13" y="13"/>
                  </a:cubicBezTo>
                  <a:cubicBezTo>
                    <a:pt x="13"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9"/>
            <p:cNvSpPr/>
            <p:nvPr/>
          </p:nvSpPr>
          <p:spPr>
            <a:xfrm>
              <a:off x="6494875" y="2476025"/>
              <a:ext cx="5650" cy="5975"/>
            </a:xfrm>
            <a:custGeom>
              <a:rect b="b" l="l" r="r" t="t"/>
              <a:pathLst>
                <a:path extrusionOk="0" h="239" w="226">
                  <a:moveTo>
                    <a:pt x="47" y="72"/>
                  </a:moveTo>
                  <a:cubicBezTo>
                    <a:pt x="47" y="72"/>
                    <a:pt x="49" y="76"/>
                    <a:pt x="52" y="82"/>
                  </a:cubicBezTo>
                  <a:lnTo>
                    <a:pt x="52" y="82"/>
                  </a:lnTo>
                  <a:cubicBezTo>
                    <a:pt x="51" y="78"/>
                    <a:pt x="50" y="75"/>
                    <a:pt x="47" y="72"/>
                  </a:cubicBezTo>
                  <a:close/>
                  <a:moveTo>
                    <a:pt x="118" y="1"/>
                  </a:moveTo>
                  <a:cubicBezTo>
                    <a:pt x="108" y="1"/>
                    <a:pt x="87" y="137"/>
                    <a:pt x="66" y="137"/>
                  </a:cubicBezTo>
                  <a:cubicBezTo>
                    <a:pt x="64" y="137"/>
                    <a:pt x="61" y="135"/>
                    <a:pt x="59" y="132"/>
                  </a:cubicBezTo>
                  <a:cubicBezTo>
                    <a:pt x="67" y="123"/>
                    <a:pt x="58" y="97"/>
                    <a:pt x="52" y="82"/>
                  </a:cubicBezTo>
                  <a:lnTo>
                    <a:pt x="52" y="82"/>
                  </a:lnTo>
                  <a:cubicBezTo>
                    <a:pt x="56" y="114"/>
                    <a:pt x="1" y="185"/>
                    <a:pt x="11" y="227"/>
                  </a:cubicBezTo>
                  <a:cubicBezTo>
                    <a:pt x="23" y="203"/>
                    <a:pt x="35" y="179"/>
                    <a:pt x="35" y="155"/>
                  </a:cubicBezTo>
                  <a:cubicBezTo>
                    <a:pt x="47" y="191"/>
                    <a:pt x="47" y="215"/>
                    <a:pt x="59" y="239"/>
                  </a:cubicBezTo>
                  <a:cubicBezTo>
                    <a:pt x="59" y="203"/>
                    <a:pt x="95" y="167"/>
                    <a:pt x="107" y="132"/>
                  </a:cubicBezTo>
                  <a:lnTo>
                    <a:pt x="107" y="132"/>
                  </a:lnTo>
                  <a:cubicBezTo>
                    <a:pt x="100" y="157"/>
                    <a:pt x="101" y="169"/>
                    <a:pt x="104" y="169"/>
                  </a:cubicBezTo>
                  <a:cubicBezTo>
                    <a:pt x="107" y="169"/>
                    <a:pt x="113" y="160"/>
                    <a:pt x="118" y="144"/>
                  </a:cubicBezTo>
                  <a:cubicBezTo>
                    <a:pt x="118" y="191"/>
                    <a:pt x="166" y="227"/>
                    <a:pt x="226" y="239"/>
                  </a:cubicBezTo>
                  <a:cubicBezTo>
                    <a:pt x="214" y="227"/>
                    <a:pt x="214" y="96"/>
                    <a:pt x="214" y="96"/>
                  </a:cubicBezTo>
                  <a:cubicBezTo>
                    <a:pt x="212" y="95"/>
                    <a:pt x="211" y="95"/>
                    <a:pt x="210" y="95"/>
                  </a:cubicBezTo>
                  <a:cubicBezTo>
                    <a:pt x="191" y="95"/>
                    <a:pt x="172" y="163"/>
                    <a:pt x="153" y="163"/>
                  </a:cubicBezTo>
                  <a:cubicBezTo>
                    <a:pt x="149" y="163"/>
                    <a:pt x="146" y="161"/>
                    <a:pt x="142" y="155"/>
                  </a:cubicBezTo>
                  <a:cubicBezTo>
                    <a:pt x="122" y="45"/>
                    <a:pt x="121" y="13"/>
                    <a:pt x="129" y="13"/>
                  </a:cubicBezTo>
                  <a:lnTo>
                    <a:pt x="129" y="13"/>
                  </a:lnTo>
                  <a:cubicBezTo>
                    <a:pt x="141" y="13"/>
                    <a:pt x="169" y="72"/>
                    <a:pt x="190" y="72"/>
                  </a:cubicBezTo>
                  <a:cubicBezTo>
                    <a:pt x="166" y="60"/>
                    <a:pt x="166" y="48"/>
                    <a:pt x="202" y="48"/>
                  </a:cubicBezTo>
                  <a:cubicBezTo>
                    <a:pt x="178" y="24"/>
                    <a:pt x="142" y="13"/>
                    <a:pt x="1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9"/>
            <p:cNvSpPr/>
            <p:nvPr/>
          </p:nvSpPr>
          <p:spPr>
            <a:xfrm>
              <a:off x="6500800" y="2472450"/>
              <a:ext cx="62525" cy="14925"/>
            </a:xfrm>
            <a:custGeom>
              <a:rect b="b" l="l" r="r" t="t"/>
              <a:pathLst>
                <a:path extrusionOk="0" h="597" w="2501">
                  <a:moveTo>
                    <a:pt x="227" y="37"/>
                  </a:moveTo>
                  <a:cubicBezTo>
                    <a:pt x="225" y="46"/>
                    <a:pt x="225" y="53"/>
                    <a:pt x="227" y="58"/>
                  </a:cubicBezTo>
                  <a:lnTo>
                    <a:pt x="227" y="58"/>
                  </a:lnTo>
                  <a:cubicBezTo>
                    <a:pt x="227" y="51"/>
                    <a:pt x="227" y="44"/>
                    <a:pt x="227" y="37"/>
                  </a:cubicBezTo>
                  <a:close/>
                  <a:moveTo>
                    <a:pt x="274" y="60"/>
                  </a:moveTo>
                  <a:lnTo>
                    <a:pt x="274" y="60"/>
                  </a:lnTo>
                  <a:cubicBezTo>
                    <a:pt x="273" y="62"/>
                    <a:pt x="271" y="64"/>
                    <a:pt x="270" y="65"/>
                  </a:cubicBezTo>
                  <a:lnTo>
                    <a:pt x="270" y="65"/>
                  </a:lnTo>
                  <a:cubicBezTo>
                    <a:pt x="275" y="63"/>
                    <a:pt x="277" y="60"/>
                    <a:pt x="274" y="60"/>
                  </a:cubicBezTo>
                  <a:close/>
                  <a:moveTo>
                    <a:pt x="38" y="70"/>
                  </a:moveTo>
                  <a:cubicBezTo>
                    <a:pt x="37" y="70"/>
                    <a:pt x="37" y="71"/>
                    <a:pt x="36" y="72"/>
                  </a:cubicBezTo>
                  <a:cubicBezTo>
                    <a:pt x="36" y="73"/>
                    <a:pt x="36" y="73"/>
                    <a:pt x="36" y="73"/>
                  </a:cubicBezTo>
                  <a:lnTo>
                    <a:pt x="36" y="73"/>
                  </a:lnTo>
                  <a:cubicBezTo>
                    <a:pt x="37" y="71"/>
                    <a:pt x="38" y="70"/>
                    <a:pt x="38" y="70"/>
                  </a:cubicBezTo>
                  <a:close/>
                  <a:moveTo>
                    <a:pt x="1405" y="96"/>
                  </a:moveTo>
                  <a:cubicBezTo>
                    <a:pt x="1394" y="96"/>
                    <a:pt x="1394" y="96"/>
                    <a:pt x="1394" y="108"/>
                  </a:cubicBezTo>
                  <a:lnTo>
                    <a:pt x="1405" y="96"/>
                  </a:lnTo>
                  <a:close/>
                  <a:moveTo>
                    <a:pt x="929" y="120"/>
                  </a:moveTo>
                  <a:cubicBezTo>
                    <a:pt x="929" y="120"/>
                    <a:pt x="929" y="120"/>
                    <a:pt x="929" y="120"/>
                  </a:cubicBezTo>
                  <a:cubicBezTo>
                    <a:pt x="929" y="120"/>
                    <a:pt x="929" y="120"/>
                    <a:pt x="929" y="120"/>
                  </a:cubicBezTo>
                  <a:close/>
                  <a:moveTo>
                    <a:pt x="1298" y="108"/>
                  </a:moveTo>
                  <a:lnTo>
                    <a:pt x="1298" y="108"/>
                  </a:lnTo>
                  <a:cubicBezTo>
                    <a:pt x="1295" y="115"/>
                    <a:pt x="1292" y="121"/>
                    <a:pt x="1291" y="127"/>
                  </a:cubicBezTo>
                  <a:lnTo>
                    <a:pt x="1291" y="127"/>
                  </a:lnTo>
                  <a:cubicBezTo>
                    <a:pt x="1293" y="122"/>
                    <a:pt x="1296" y="115"/>
                    <a:pt x="1298" y="108"/>
                  </a:cubicBezTo>
                  <a:close/>
                  <a:moveTo>
                    <a:pt x="1081" y="121"/>
                  </a:moveTo>
                  <a:cubicBezTo>
                    <a:pt x="1083" y="121"/>
                    <a:pt x="1084" y="124"/>
                    <a:pt x="1084" y="132"/>
                  </a:cubicBezTo>
                  <a:cubicBezTo>
                    <a:pt x="1079" y="146"/>
                    <a:pt x="1076" y="151"/>
                    <a:pt x="1075" y="151"/>
                  </a:cubicBezTo>
                  <a:cubicBezTo>
                    <a:pt x="1072" y="151"/>
                    <a:pt x="1072" y="139"/>
                    <a:pt x="1072" y="132"/>
                  </a:cubicBezTo>
                  <a:cubicBezTo>
                    <a:pt x="1072" y="132"/>
                    <a:pt x="1077" y="121"/>
                    <a:pt x="1081" y="121"/>
                  </a:cubicBezTo>
                  <a:close/>
                  <a:moveTo>
                    <a:pt x="764" y="182"/>
                  </a:moveTo>
                  <a:cubicBezTo>
                    <a:pt x="765" y="182"/>
                    <a:pt x="768" y="185"/>
                    <a:pt x="774" y="191"/>
                  </a:cubicBezTo>
                  <a:cubicBezTo>
                    <a:pt x="768" y="197"/>
                    <a:pt x="765" y="200"/>
                    <a:pt x="764" y="200"/>
                  </a:cubicBezTo>
                  <a:cubicBezTo>
                    <a:pt x="763" y="200"/>
                    <a:pt x="763" y="197"/>
                    <a:pt x="763" y="191"/>
                  </a:cubicBezTo>
                  <a:cubicBezTo>
                    <a:pt x="763" y="185"/>
                    <a:pt x="763" y="182"/>
                    <a:pt x="764" y="182"/>
                  </a:cubicBezTo>
                  <a:close/>
                  <a:moveTo>
                    <a:pt x="1763" y="191"/>
                  </a:moveTo>
                  <a:cubicBezTo>
                    <a:pt x="1759" y="198"/>
                    <a:pt x="1758" y="203"/>
                    <a:pt x="1758" y="207"/>
                  </a:cubicBezTo>
                  <a:lnTo>
                    <a:pt x="1758" y="207"/>
                  </a:lnTo>
                  <a:cubicBezTo>
                    <a:pt x="1759" y="203"/>
                    <a:pt x="1761" y="197"/>
                    <a:pt x="1763" y="191"/>
                  </a:cubicBezTo>
                  <a:close/>
                  <a:moveTo>
                    <a:pt x="468" y="363"/>
                  </a:moveTo>
                  <a:cubicBezTo>
                    <a:pt x="467" y="365"/>
                    <a:pt x="466" y="368"/>
                    <a:pt x="465" y="370"/>
                  </a:cubicBezTo>
                  <a:cubicBezTo>
                    <a:pt x="467" y="370"/>
                    <a:pt x="468" y="367"/>
                    <a:pt x="468" y="363"/>
                  </a:cubicBezTo>
                  <a:close/>
                  <a:moveTo>
                    <a:pt x="345" y="401"/>
                  </a:moveTo>
                  <a:cubicBezTo>
                    <a:pt x="345" y="403"/>
                    <a:pt x="346" y="404"/>
                    <a:pt x="346" y="406"/>
                  </a:cubicBezTo>
                  <a:cubicBezTo>
                    <a:pt x="346" y="404"/>
                    <a:pt x="346" y="403"/>
                    <a:pt x="345" y="401"/>
                  </a:cubicBezTo>
                  <a:close/>
                  <a:moveTo>
                    <a:pt x="322" y="1"/>
                  </a:moveTo>
                  <a:lnTo>
                    <a:pt x="322" y="1"/>
                  </a:lnTo>
                  <a:cubicBezTo>
                    <a:pt x="310" y="25"/>
                    <a:pt x="310" y="60"/>
                    <a:pt x="286" y="84"/>
                  </a:cubicBezTo>
                  <a:cubicBezTo>
                    <a:pt x="310" y="72"/>
                    <a:pt x="322" y="60"/>
                    <a:pt x="334" y="37"/>
                  </a:cubicBezTo>
                  <a:lnTo>
                    <a:pt x="334" y="37"/>
                  </a:lnTo>
                  <a:cubicBezTo>
                    <a:pt x="334" y="96"/>
                    <a:pt x="310" y="132"/>
                    <a:pt x="274" y="167"/>
                  </a:cubicBezTo>
                  <a:cubicBezTo>
                    <a:pt x="274" y="132"/>
                    <a:pt x="286" y="96"/>
                    <a:pt x="286" y="60"/>
                  </a:cubicBezTo>
                  <a:lnTo>
                    <a:pt x="286" y="60"/>
                  </a:lnTo>
                  <a:cubicBezTo>
                    <a:pt x="274" y="72"/>
                    <a:pt x="265" y="78"/>
                    <a:pt x="262" y="78"/>
                  </a:cubicBezTo>
                  <a:cubicBezTo>
                    <a:pt x="260" y="78"/>
                    <a:pt x="262" y="74"/>
                    <a:pt x="270" y="65"/>
                  </a:cubicBezTo>
                  <a:lnTo>
                    <a:pt x="270" y="65"/>
                  </a:lnTo>
                  <a:cubicBezTo>
                    <a:pt x="264" y="68"/>
                    <a:pt x="255" y="71"/>
                    <a:pt x="246" y="71"/>
                  </a:cubicBezTo>
                  <a:cubicBezTo>
                    <a:pt x="238" y="71"/>
                    <a:pt x="230" y="68"/>
                    <a:pt x="227" y="58"/>
                  </a:cubicBezTo>
                  <a:lnTo>
                    <a:pt x="227" y="58"/>
                  </a:lnTo>
                  <a:cubicBezTo>
                    <a:pt x="227" y="136"/>
                    <a:pt x="225" y="222"/>
                    <a:pt x="203" y="298"/>
                  </a:cubicBezTo>
                  <a:cubicBezTo>
                    <a:pt x="191" y="287"/>
                    <a:pt x="191" y="275"/>
                    <a:pt x="191" y="251"/>
                  </a:cubicBezTo>
                  <a:cubicBezTo>
                    <a:pt x="179" y="203"/>
                    <a:pt x="203" y="167"/>
                    <a:pt x="191" y="84"/>
                  </a:cubicBezTo>
                  <a:lnTo>
                    <a:pt x="191" y="84"/>
                  </a:lnTo>
                  <a:cubicBezTo>
                    <a:pt x="191" y="101"/>
                    <a:pt x="188" y="110"/>
                    <a:pt x="186" y="110"/>
                  </a:cubicBezTo>
                  <a:cubicBezTo>
                    <a:pt x="183" y="110"/>
                    <a:pt x="179" y="98"/>
                    <a:pt x="179" y="72"/>
                  </a:cubicBezTo>
                  <a:cubicBezTo>
                    <a:pt x="179" y="108"/>
                    <a:pt x="143" y="191"/>
                    <a:pt x="108" y="227"/>
                  </a:cubicBezTo>
                  <a:cubicBezTo>
                    <a:pt x="119" y="156"/>
                    <a:pt x="49" y="132"/>
                    <a:pt x="36" y="73"/>
                  </a:cubicBezTo>
                  <a:lnTo>
                    <a:pt x="36" y="73"/>
                  </a:lnTo>
                  <a:cubicBezTo>
                    <a:pt x="31" y="89"/>
                    <a:pt x="7" y="150"/>
                    <a:pt x="13" y="150"/>
                  </a:cubicBezTo>
                  <a:cubicBezTo>
                    <a:pt x="16" y="150"/>
                    <a:pt x="23" y="141"/>
                    <a:pt x="36" y="120"/>
                  </a:cubicBezTo>
                  <a:lnTo>
                    <a:pt x="36" y="120"/>
                  </a:lnTo>
                  <a:cubicBezTo>
                    <a:pt x="24" y="251"/>
                    <a:pt x="12" y="322"/>
                    <a:pt x="12" y="358"/>
                  </a:cubicBezTo>
                  <a:cubicBezTo>
                    <a:pt x="6" y="352"/>
                    <a:pt x="3" y="349"/>
                    <a:pt x="2" y="349"/>
                  </a:cubicBezTo>
                  <a:cubicBezTo>
                    <a:pt x="1" y="349"/>
                    <a:pt x="1" y="352"/>
                    <a:pt x="1" y="358"/>
                  </a:cubicBezTo>
                  <a:cubicBezTo>
                    <a:pt x="1" y="358"/>
                    <a:pt x="1" y="358"/>
                    <a:pt x="1" y="370"/>
                  </a:cubicBezTo>
                  <a:cubicBezTo>
                    <a:pt x="1" y="382"/>
                    <a:pt x="1" y="382"/>
                    <a:pt x="1" y="394"/>
                  </a:cubicBezTo>
                  <a:cubicBezTo>
                    <a:pt x="20" y="397"/>
                    <a:pt x="41" y="398"/>
                    <a:pt x="61" y="398"/>
                  </a:cubicBezTo>
                  <a:cubicBezTo>
                    <a:pt x="125" y="398"/>
                    <a:pt x="187" y="383"/>
                    <a:pt x="214" y="347"/>
                  </a:cubicBezTo>
                  <a:lnTo>
                    <a:pt x="214" y="347"/>
                  </a:lnTo>
                  <a:cubicBezTo>
                    <a:pt x="208" y="358"/>
                    <a:pt x="335" y="370"/>
                    <a:pt x="345" y="401"/>
                  </a:cubicBezTo>
                  <a:lnTo>
                    <a:pt x="345" y="401"/>
                  </a:lnTo>
                  <a:cubicBezTo>
                    <a:pt x="342" y="381"/>
                    <a:pt x="343" y="374"/>
                    <a:pt x="346" y="374"/>
                  </a:cubicBezTo>
                  <a:cubicBezTo>
                    <a:pt x="352" y="374"/>
                    <a:pt x="366" y="406"/>
                    <a:pt x="358" y="406"/>
                  </a:cubicBezTo>
                  <a:cubicBezTo>
                    <a:pt x="382" y="406"/>
                    <a:pt x="370" y="358"/>
                    <a:pt x="382" y="346"/>
                  </a:cubicBezTo>
                  <a:cubicBezTo>
                    <a:pt x="393" y="358"/>
                    <a:pt x="393" y="370"/>
                    <a:pt x="405" y="394"/>
                  </a:cubicBezTo>
                  <a:cubicBezTo>
                    <a:pt x="417" y="370"/>
                    <a:pt x="441" y="334"/>
                    <a:pt x="441" y="310"/>
                  </a:cubicBezTo>
                  <a:cubicBezTo>
                    <a:pt x="442" y="309"/>
                    <a:pt x="443" y="309"/>
                    <a:pt x="444" y="309"/>
                  </a:cubicBezTo>
                  <a:cubicBezTo>
                    <a:pt x="454" y="309"/>
                    <a:pt x="468" y="347"/>
                    <a:pt x="468" y="363"/>
                  </a:cubicBezTo>
                  <a:lnTo>
                    <a:pt x="468" y="363"/>
                  </a:lnTo>
                  <a:cubicBezTo>
                    <a:pt x="477" y="341"/>
                    <a:pt x="478" y="321"/>
                    <a:pt x="489" y="310"/>
                  </a:cubicBezTo>
                  <a:cubicBezTo>
                    <a:pt x="495" y="350"/>
                    <a:pt x="495" y="375"/>
                    <a:pt x="499" y="375"/>
                  </a:cubicBezTo>
                  <a:cubicBezTo>
                    <a:pt x="502" y="375"/>
                    <a:pt x="509" y="359"/>
                    <a:pt x="524" y="322"/>
                  </a:cubicBezTo>
                  <a:cubicBezTo>
                    <a:pt x="544" y="332"/>
                    <a:pt x="637" y="391"/>
                    <a:pt x="662" y="391"/>
                  </a:cubicBezTo>
                  <a:cubicBezTo>
                    <a:pt x="667" y="391"/>
                    <a:pt x="669" y="388"/>
                    <a:pt x="667" y="382"/>
                  </a:cubicBezTo>
                  <a:lnTo>
                    <a:pt x="667" y="382"/>
                  </a:lnTo>
                  <a:cubicBezTo>
                    <a:pt x="675" y="398"/>
                    <a:pt x="689" y="431"/>
                    <a:pt x="705" y="431"/>
                  </a:cubicBezTo>
                  <a:cubicBezTo>
                    <a:pt x="712" y="431"/>
                    <a:pt x="719" y="424"/>
                    <a:pt x="727" y="406"/>
                  </a:cubicBezTo>
                  <a:lnTo>
                    <a:pt x="727" y="406"/>
                  </a:lnTo>
                  <a:cubicBezTo>
                    <a:pt x="727" y="441"/>
                    <a:pt x="727" y="441"/>
                    <a:pt x="715" y="465"/>
                  </a:cubicBezTo>
                  <a:cubicBezTo>
                    <a:pt x="739" y="465"/>
                    <a:pt x="786" y="334"/>
                    <a:pt x="786" y="334"/>
                  </a:cubicBezTo>
                  <a:cubicBezTo>
                    <a:pt x="790" y="371"/>
                    <a:pt x="798" y="382"/>
                    <a:pt x="811" y="382"/>
                  </a:cubicBezTo>
                  <a:cubicBezTo>
                    <a:pt x="831" y="382"/>
                    <a:pt x="862" y="348"/>
                    <a:pt x="890" y="348"/>
                  </a:cubicBezTo>
                  <a:cubicBezTo>
                    <a:pt x="904" y="348"/>
                    <a:pt x="918" y="356"/>
                    <a:pt x="929" y="382"/>
                  </a:cubicBezTo>
                  <a:cubicBezTo>
                    <a:pt x="929" y="358"/>
                    <a:pt x="929" y="346"/>
                    <a:pt x="941" y="322"/>
                  </a:cubicBezTo>
                  <a:cubicBezTo>
                    <a:pt x="957" y="349"/>
                    <a:pt x="964" y="357"/>
                    <a:pt x="967" y="357"/>
                  </a:cubicBezTo>
                  <a:cubicBezTo>
                    <a:pt x="971" y="357"/>
                    <a:pt x="970" y="346"/>
                    <a:pt x="977" y="346"/>
                  </a:cubicBezTo>
                  <a:lnTo>
                    <a:pt x="977" y="346"/>
                  </a:lnTo>
                  <a:cubicBezTo>
                    <a:pt x="953" y="382"/>
                    <a:pt x="1024" y="429"/>
                    <a:pt x="989" y="477"/>
                  </a:cubicBezTo>
                  <a:cubicBezTo>
                    <a:pt x="1003" y="477"/>
                    <a:pt x="1012" y="469"/>
                    <a:pt x="1016" y="458"/>
                  </a:cubicBezTo>
                  <a:lnTo>
                    <a:pt x="1016" y="458"/>
                  </a:lnTo>
                  <a:cubicBezTo>
                    <a:pt x="1019" y="481"/>
                    <a:pt x="1024" y="490"/>
                    <a:pt x="1029" y="490"/>
                  </a:cubicBezTo>
                  <a:cubicBezTo>
                    <a:pt x="1042" y="490"/>
                    <a:pt x="1061" y="433"/>
                    <a:pt x="1084" y="418"/>
                  </a:cubicBezTo>
                  <a:cubicBezTo>
                    <a:pt x="1086" y="415"/>
                    <a:pt x="1089" y="414"/>
                    <a:pt x="1091" y="414"/>
                  </a:cubicBezTo>
                  <a:cubicBezTo>
                    <a:pt x="1104" y="414"/>
                    <a:pt x="1118" y="448"/>
                    <a:pt x="1134" y="448"/>
                  </a:cubicBezTo>
                  <a:cubicBezTo>
                    <a:pt x="1144" y="448"/>
                    <a:pt x="1155" y="435"/>
                    <a:pt x="1167" y="394"/>
                  </a:cubicBezTo>
                  <a:cubicBezTo>
                    <a:pt x="1167" y="429"/>
                    <a:pt x="1239" y="441"/>
                    <a:pt x="1251" y="453"/>
                  </a:cubicBezTo>
                  <a:cubicBezTo>
                    <a:pt x="1251" y="453"/>
                    <a:pt x="1334" y="429"/>
                    <a:pt x="1346" y="406"/>
                  </a:cubicBezTo>
                  <a:cubicBezTo>
                    <a:pt x="1370" y="441"/>
                    <a:pt x="1417" y="501"/>
                    <a:pt x="1477" y="513"/>
                  </a:cubicBezTo>
                  <a:cubicBezTo>
                    <a:pt x="1501" y="513"/>
                    <a:pt x="1513" y="453"/>
                    <a:pt x="1525" y="394"/>
                  </a:cubicBezTo>
                  <a:cubicBezTo>
                    <a:pt x="1572" y="453"/>
                    <a:pt x="1715" y="513"/>
                    <a:pt x="1715" y="513"/>
                  </a:cubicBezTo>
                  <a:cubicBezTo>
                    <a:pt x="1715" y="501"/>
                    <a:pt x="1715" y="477"/>
                    <a:pt x="1715" y="465"/>
                  </a:cubicBezTo>
                  <a:cubicBezTo>
                    <a:pt x="1739" y="465"/>
                    <a:pt x="1739" y="477"/>
                    <a:pt x="1715" y="513"/>
                  </a:cubicBezTo>
                  <a:cubicBezTo>
                    <a:pt x="1739" y="513"/>
                    <a:pt x="1751" y="501"/>
                    <a:pt x="1739" y="477"/>
                  </a:cubicBezTo>
                  <a:lnTo>
                    <a:pt x="1739" y="477"/>
                  </a:lnTo>
                  <a:cubicBezTo>
                    <a:pt x="1751" y="501"/>
                    <a:pt x="1751" y="513"/>
                    <a:pt x="1739" y="537"/>
                  </a:cubicBezTo>
                  <a:cubicBezTo>
                    <a:pt x="1739" y="537"/>
                    <a:pt x="1771" y="511"/>
                    <a:pt x="1778" y="497"/>
                  </a:cubicBezTo>
                  <a:lnTo>
                    <a:pt x="1778" y="497"/>
                  </a:lnTo>
                  <a:cubicBezTo>
                    <a:pt x="1780" y="496"/>
                    <a:pt x="1782" y="496"/>
                    <a:pt x="1783" y="496"/>
                  </a:cubicBezTo>
                  <a:cubicBezTo>
                    <a:pt x="1786" y="496"/>
                    <a:pt x="1786" y="501"/>
                    <a:pt x="1786" y="501"/>
                  </a:cubicBezTo>
                  <a:cubicBezTo>
                    <a:pt x="1786" y="525"/>
                    <a:pt x="1763" y="513"/>
                    <a:pt x="1810" y="537"/>
                  </a:cubicBezTo>
                  <a:cubicBezTo>
                    <a:pt x="1810" y="525"/>
                    <a:pt x="1810" y="453"/>
                    <a:pt x="1810" y="441"/>
                  </a:cubicBezTo>
                  <a:cubicBezTo>
                    <a:pt x="1815" y="487"/>
                    <a:pt x="1835" y="503"/>
                    <a:pt x="1860" y="503"/>
                  </a:cubicBezTo>
                  <a:cubicBezTo>
                    <a:pt x="1900" y="503"/>
                    <a:pt x="1950" y="463"/>
                    <a:pt x="1965" y="441"/>
                  </a:cubicBezTo>
                  <a:cubicBezTo>
                    <a:pt x="1965" y="477"/>
                    <a:pt x="1965" y="513"/>
                    <a:pt x="1989" y="548"/>
                  </a:cubicBezTo>
                  <a:cubicBezTo>
                    <a:pt x="2001" y="525"/>
                    <a:pt x="2013" y="501"/>
                    <a:pt x="2013" y="477"/>
                  </a:cubicBezTo>
                  <a:cubicBezTo>
                    <a:pt x="2045" y="493"/>
                    <a:pt x="2061" y="548"/>
                    <a:pt x="2086" y="548"/>
                  </a:cubicBezTo>
                  <a:cubicBezTo>
                    <a:pt x="2098" y="548"/>
                    <a:pt x="2113" y="535"/>
                    <a:pt x="2132" y="501"/>
                  </a:cubicBezTo>
                  <a:cubicBezTo>
                    <a:pt x="2132" y="525"/>
                    <a:pt x="2132" y="548"/>
                    <a:pt x="2144" y="572"/>
                  </a:cubicBezTo>
                  <a:cubicBezTo>
                    <a:pt x="2164" y="552"/>
                    <a:pt x="2211" y="520"/>
                    <a:pt x="2260" y="520"/>
                  </a:cubicBezTo>
                  <a:cubicBezTo>
                    <a:pt x="2299" y="520"/>
                    <a:pt x="2339" y="539"/>
                    <a:pt x="2370" y="596"/>
                  </a:cubicBezTo>
                  <a:cubicBezTo>
                    <a:pt x="2370" y="572"/>
                    <a:pt x="2382" y="548"/>
                    <a:pt x="2382" y="525"/>
                  </a:cubicBezTo>
                  <a:cubicBezTo>
                    <a:pt x="2397" y="550"/>
                    <a:pt x="2406" y="558"/>
                    <a:pt x="2412" y="558"/>
                  </a:cubicBezTo>
                  <a:cubicBezTo>
                    <a:pt x="2420" y="558"/>
                    <a:pt x="2423" y="543"/>
                    <a:pt x="2429" y="537"/>
                  </a:cubicBezTo>
                  <a:cubicBezTo>
                    <a:pt x="2501" y="322"/>
                    <a:pt x="2382" y="334"/>
                    <a:pt x="2275" y="263"/>
                  </a:cubicBezTo>
                  <a:cubicBezTo>
                    <a:pt x="2275" y="283"/>
                    <a:pt x="2275" y="296"/>
                    <a:pt x="2272" y="296"/>
                  </a:cubicBezTo>
                  <a:cubicBezTo>
                    <a:pt x="2271" y="296"/>
                    <a:pt x="2268" y="290"/>
                    <a:pt x="2263" y="275"/>
                  </a:cubicBezTo>
                  <a:cubicBezTo>
                    <a:pt x="2263" y="287"/>
                    <a:pt x="2263" y="310"/>
                    <a:pt x="2263" y="334"/>
                  </a:cubicBezTo>
                  <a:cubicBezTo>
                    <a:pt x="2239" y="298"/>
                    <a:pt x="2227" y="275"/>
                    <a:pt x="2203" y="239"/>
                  </a:cubicBezTo>
                  <a:cubicBezTo>
                    <a:pt x="2203" y="251"/>
                    <a:pt x="2191" y="275"/>
                    <a:pt x="2191" y="287"/>
                  </a:cubicBezTo>
                  <a:cubicBezTo>
                    <a:pt x="2191" y="269"/>
                    <a:pt x="2191" y="260"/>
                    <a:pt x="2190" y="260"/>
                  </a:cubicBezTo>
                  <a:cubicBezTo>
                    <a:pt x="2188" y="260"/>
                    <a:pt x="2185" y="269"/>
                    <a:pt x="2179" y="287"/>
                  </a:cubicBezTo>
                  <a:cubicBezTo>
                    <a:pt x="2167" y="263"/>
                    <a:pt x="2167" y="239"/>
                    <a:pt x="2179" y="227"/>
                  </a:cubicBezTo>
                  <a:cubicBezTo>
                    <a:pt x="2173" y="221"/>
                    <a:pt x="2167" y="218"/>
                    <a:pt x="2162" y="218"/>
                  </a:cubicBezTo>
                  <a:cubicBezTo>
                    <a:pt x="2156" y="218"/>
                    <a:pt x="2150" y="221"/>
                    <a:pt x="2144" y="227"/>
                  </a:cubicBezTo>
                  <a:cubicBezTo>
                    <a:pt x="2152" y="227"/>
                    <a:pt x="2043" y="275"/>
                    <a:pt x="1988" y="275"/>
                  </a:cubicBezTo>
                  <a:cubicBezTo>
                    <a:pt x="1960" y="275"/>
                    <a:pt x="1945" y="263"/>
                    <a:pt x="1965" y="227"/>
                  </a:cubicBezTo>
                  <a:lnTo>
                    <a:pt x="1965" y="227"/>
                  </a:lnTo>
                  <a:cubicBezTo>
                    <a:pt x="1941" y="251"/>
                    <a:pt x="1929" y="275"/>
                    <a:pt x="1929" y="310"/>
                  </a:cubicBezTo>
                  <a:cubicBezTo>
                    <a:pt x="1929" y="287"/>
                    <a:pt x="1929" y="287"/>
                    <a:pt x="1917" y="287"/>
                  </a:cubicBezTo>
                  <a:cubicBezTo>
                    <a:pt x="1941" y="239"/>
                    <a:pt x="1870" y="263"/>
                    <a:pt x="1858" y="227"/>
                  </a:cubicBezTo>
                  <a:lnTo>
                    <a:pt x="1858" y="227"/>
                  </a:lnTo>
                  <a:cubicBezTo>
                    <a:pt x="1858" y="248"/>
                    <a:pt x="1867" y="326"/>
                    <a:pt x="1844" y="326"/>
                  </a:cubicBezTo>
                  <a:cubicBezTo>
                    <a:pt x="1841" y="326"/>
                    <a:pt x="1838" y="325"/>
                    <a:pt x="1834" y="322"/>
                  </a:cubicBezTo>
                  <a:lnTo>
                    <a:pt x="1834" y="322"/>
                  </a:lnTo>
                  <a:cubicBezTo>
                    <a:pt x="1835" y="323"/>
                    <a:pt x="1836" y="323"/>
                    <a:pt x="1837" y="323"/>
                  </a:cubicBezTo>
                  <a:cubicBezTo>
                    <a:pt x="1850" y="323"/>
                    <a:pt x="1800" y="236"/>
                    <a:pt x="1806" y="227"/>
                  </a:cubicBezTo>
                  <a:lnTo>
                    <a:pt x="1806" y="227"/>
                  </a:lnTo>
                  <a:cubicBezTo>
                    <a:pt x="1807" y="227"/>
                    <a:pt x="1809" y="227"/>
                    <a:pt x="1810" y="227"/>
                  </a:cubicBezTo>
                  <a:cubicBezTo>
                    <a:pt x="1809" y="226"/>
                    <a:pt x="1808" y="226"/>
                    <a:pt x="1807" y="226"/>
                  </a:cubicBezTo>
                  <a:lnTo>
                    <a:pt x="1807" y="226"/>
                  </a:lnTo>
                  <a:cubicBezTo>
                    <a:pt x="1807" y="226"/>
                    <a:pt x="1806" y="226"/>
                    <a:pt x="1806" y="227"/>
                  </a:cubicBezTo>
                  <a:lnTo>
                    <a:pt x="1806" y="227"/>
                  </a:lnTo>
                  <a:cubicBezTo>
                    <a:pt x="1796" y="227"/>
                    <a:pt x="1786" y="226"/>
                    <a:pt x="1786" y="215"/>
                  </a:cubicBezTo>
                  <a:cubicBezTo>
                    <a:pt x="1776" y="235"/>
                    <a:pt x="1758" y="306"/>
                    <a:pt x="1745" y="306"/>
                  </a:cubicBezTo>
                  <a:cubicBezTo>
                    <a:pt x="1743" y="306"/>
                    <a:pt x="1741" y="304"/>
                    <a:pt x="1739" y="298"/>
                  </a:cubicBezTo>
                  <a:cubicBezTo>
                    <a:pt x="1751" y="251"/>
                    <a:pt x="1751" y="263"/>
                    <a:pt x="1775" y="215"/>
                  </a:cubicBezTo>
                  <a:cubicBezTo>
                    <a:pt x="1766" y="215"/>
                    <a:pt x="1758" y="215"/>
                    <a:pt x="1758" y="207"/>
                  </a:cubicBezTo>
                  <a:lnTo>
                    <a:pt x="1758" y="207"/>
                  </a:lnTo>
                  <a:cubicBezTo>
                    <a:pt x="1753" y="221"/>
                    <a:pt x="1749" y="225"/>
                    <a:pt x="1746" y="225"/>
                  </a:cubicBezTo>
                  <a:cubicBezTo>
                    <a:pt x="1740" y="225"/>
                    <a:pt x="1736" y="213"/>
                    <a:pt x="1731" y="213"/>
                  </a:cubicBezTo>
                  <a:cubicBezTo>
                    <a:pt x="1727" y="213"/>
                    <a:pt x="1722" y="219"/>
                    <a:pt x="1715" y="239"/>
                  </a:cubicBezTo>
                  <a:cubicBezTo>
                    <a:pt x="1722" y="211"/>
                    <a:pt x="1725" y="199"/>
                    <a:pt x="1721" y="199"/>
                  </a:cubicBezTo>
                  <a:lnTo>
                    <a:pt x="1721" y="199"/>
                  </a:lnTo>
                  <a:cubicBezTo>
                    <a:pt x="1719" y="199"/>
                    <a:pt x="1713" y="205"/>
                    <a:pt x="1703" y="215"/>
                  </a:cubicBezTo>
                  <a:cubicBezTo>
                    <a:pt x="1715" y="203"/>
                    <a:pt x="1715" y="191"/>
                    <a:pt x="1715" y="179"/>
                  </a:cubicBezTo>
                  <a:cubicBezTo>
                    <a:pt x="1703" y="179"/>
                    <a:pt x="1691" y="167"/>
                    <a:pt x="1679" y="156"/>
                  </a:cubicBezTo>
                  <a:lnTo>
                    <a:pt x="1679" y="156"/>
                  </a:lnTo>
                  <a:cubicBezTo>
                    <a:pt x="1691" y="179"/>
                    <a:pt x="1703" y="203"/>
                    <a:pt x="1691" y="227"/>
                  </a:cubicBezTo>
                  <a:cubicBezTo>
                    <a:pt x="1687" y="231"/>
                    <a:pt x="1683" y="233"/>
                    <a:pt x="1680" y="233"/>
                  </a:cubicBezTo>
                  <a:cubicBezTo>
                    <a:pt x="1659" y="233"/>
                    <a:pt x="1664" y="143"/>
                    <a:pt x="1646" y="143"/>
                  </a:cubicBezTo>
                  <a:cubicBezTo>
                    <a:pt x="1646" y="143"/>
                    <a:pt x="1645" y="143"/>
                    <a:pt x="1644" y="144"/>
                  </a:cubicBezTo>
                  <a:cubicBezTo>
                    <a:pt x="1650" y="173"/>
                    <a:pt x="1653" y="188"/>
                    <a:pt x="1651" y="188"/>
                  </a:cubicBezTo>
                  <a:cubicBezTo>
                    <a:pt x="1650" y="188"/>
                    <a:pt x="1644" y="173"/>
                    <a:pt x="1632" y="144"/>
                  </a:cubicBezTo>
                  <a:cubicBezTo>
                    <a:pt x="1620" y="144"/>
                    <a:pt x="1608" y="215"/>
                    <a:pt x="1596" y="227"/>
                  </a:cubicBezTo>
                  <a:cubicBezTo>
                    <a:pt x="1586" y="197"/>
                    <a:pt x="1581" y="187"/>
                    <a:pt x="1578" y="187"/>
                  </a:cubicBezTo>
                  <a:cubicBezTo>
                    <a:pt x="1571" y="187"/>
                    <a:pt x="1576" y="242"/>
                    <a:pt x="1565" y="242"/>
                  </a:cubicBezTo>
                  <a:cubicBezTo>
                    <a:pt x="1564" y="242"/>
                    <a:pt x="1562" y="241"/>
                    <a:pt x="1560" y="239"/>
                  </a:cubicBezTo>
                  <a:cubicBezTo>
                    <a:pt x="1548" y="227"/>
                    <a:pt x="1560" y="179"/>
                    <a:pt x="1560" y="156"/>
                  </a:cubicBezTo>
                  <a:cubicBezTo>
                    <a:pt x="1525" y="156"/>
                    <a:pt x="1501" y="179"/>
                    <a:pt x="1513" y="227"/>
                  </a:cubicBezTo>
                  <a:cubicBezTo>
                    <a:pt x="1502" y="205"/>
                    <a:pt x="1521" y="142"/>
                    <a:pt x="1515" y="142"/>
                  </a:cubicBezTo>
                  <a:lnTo>
                    <a:pt x="1515" y="142"/>
                  </a:lnTo>
                  <a:cubicBezTo>
                    <a:pt x="1514" y="142"/>
                    <a:pt x="1514" y="143"/>
                    <a:pt x="1513" y="144"/>
                  </a:cubicBezTo>
                  <a:cubicBezTo>
                    <a:pt x="1489" y="144"/>
                    <a:pt x="1489" y="179"/>
                    <a:pt x="1477" y="203"/>
                  </a:cubicBezTo>
                  <a:cubicBezTo>
                    <a:pt x="1465" y="179"/>
                    <a:pt x="1429" y="167"/>
                    <a:pt x="1477" y="120"/>
                  </a:cubicBezTo>
                  <a:cubicBezTo>
                    <a:pt x="1441" y="120"/>
                    <a:pt x="1417" y="120"/>
                    <a:pt x="1394" y="108"/>
                  </a:cubicBezTo>
                  <a:cubicBezTo>
                    <a:pt x="1370" y="96"/>
                    <a:pt x="1346" y="96"/>
                    <a:pt x="1322" y="84"/>
                  </a:cubicBezTo>
                  <a:cubicBezTo>
                    <a:pt x="1322" y="108"/>
                    <a:pt x="1310" y="144"/>
                    <a:pt x="1298" y="167"/>
                  </a:cubicBezTo>
                  <a:cubicBezTo>
                    <a:pt x="1290" y="151"/>
                    <a:pt x="1287" y="140"/>
                    <a:pt x="1291" y="127"/>
                  </a:cubicBezTo>
                  <a:lnTo>
                    <a:pt x="1291" y="127"/>
                  </a:lnTo>
                  <a:cubicBezTo>
                    <a:pt x="1285" y="138"/>
                    <a:pt x="1279" y="144"/>
                    <a:pt x="1272" y="144"/>
                  </a:cubicBezTo>
                  <a:cubicBezTo>
                    <a:pt x="1266" y="144"/>
                    <a:pt x="1259" y="140"/>
                    <a:pt x="1251" y="132"/>
                  </a:cubicBezTo>
                  <a:cubicBezTo>
                    <a:pt x="1263" y="132"/>
                    <a:pt x="1286" y="72"/>
                    <a:pt x="1274" y="37"/>
                  </a:cubicBezTo>
                  <a:lnTo>
                    <a:pt x="1274" y="37"/>
                  </a:lnTo>
                  <a:cubicBezTo>
                    <a:pt x="1263" y="120"/>
                    <a:pt x="1227" y="60"/>
                    <a:pt x="1215" y="144"/>
                  </a:cubicBezTo>
                  <a:cubicBezTo>
                    <a:pt x="1203" y="120"/>
                    <a:pt x="1203" y="120"/>
                    <a:pt x="1215" y="108"/>
                  </a:cubicBezTo>
                  <a:cubicBezTo>
                    <a:pt x="1214" y="105"/>
                    <a:pt x="1212" y="104"/>
                    <a:pt x="1211" y="104"/>
                  </a:cubicBezTo>
                  <a:cubicBezTo>
                    <a:pt x="1201" y="104"/>
                    <a:pt x="1190" y="169"/>
                    <a:pt x="1171" y="169"/>
                  </a:cubicBezTo>
                  <a:cubicBezTo>
                    <a:pt x="1170" y="169"/>
                    <a:pt x="1169" y="168"/>
                    <a:pt x="1167" y="167"/>
                  </a:cubicBezTo>
                  <a:cubicBezTo>
                    <a:pt x="1156" y="151"/>
                    <a:pt x="1150" y="139"/>
                    <a:pt x="1143" y="139"/>
                  </a:cubicBezTo>
                  <a:cubicBezTo>
                    <a:pt x="1136" y="139"/>
                    <a:pt x="1127" y="154"/>
                    <a:pt x="1108" y="191"/>
                  </a:cubicBezTo>
                  <a:cubicBezTo>
                    <a:pt x="1114" y="173"/>
                    <a:pt x="1114" y="165"/>
                    <a:pt x="1111" y="165"/>
                  </a:cubicBezTo>
                  <a:lnTo>
                    <a:pt x="1111" y="165"/>
                  </a:lnTo>
                  <a:cubicBezTo>
                    <a:pt x="1108" y="165"/>
                    <a:pt x="1102" y="173"/>
                    <a:pt x="1096" y="191"/>
                  </a:cubicBezTo>
                  <a:cubicBezTo>
                    <a:pt x="1084" y="84"/>
                    <a:pt x="1096" y="144"/>
                    <a:pt x="1060" y="25"/>
                  </a:cubicBezTo>
                  <a:lnTo>
                    <a:pt x="1060" y="25"/>
                  </a:lnTo>
                  <a:cubicBezTo>
                    <a:pt x="1072" y="84"/>
                    <a:pt x="1072" y="96"/>
                    <a:pt x="1048" y="144"/>
                  </a:cubicBezTo>
                  <a:cubicBezTo>
                    <a:pt x="1048" y="120"/>
                    <a:pt x="1048" y="81"/>
                    <a:pt x="1038" y="81"/>
                  </a:cubicBezTo>
                  <a:cubicBezTo>
                    <a:pt x="1033" y="81"/>
                    <a:pt x="1025" y="91"/>
                    <a:pt x="1013" y="120"/>
                  </a:cubicBezTo>
                  <a:cubicBezTo>
                    <a:pt x="1013" y="120"/>
                    <a:pt x="941" y="96"/>
                    <a:pt x="941" y="96"/>
                  </a:cubicBezTo>
                  <a:cubicBezTo>
                    <a:pt x="934" y="124"/>
                    <a:pt x="931" y="136"/>
                    <a:pt x="930" y="136"/>
                  </a:cubicBezTo>
                  <a:cubicBezTo>
                    <a:pt x="929" y="136"/>
                    <a:pt x="929" y="130"/>
                    <a:pt x="929" y="120"/>
                  </a:cubicBezTo>
                  <a:cubicBezTo>
                    <a:pt x="929" y="156"/>
                    <a:pt x="917" y="167"/>
                    <a:pt x="893" y="179"/>
                  </a:cubicBezTo>
                  <a:cubicBezTo>
                    <a:pt x="886" y="156"/>
                    <a:pt x="880" y="150"/>
                    <a:pt x="877" y="150"/>
                  </a:cubicBezTo>
                  <a:cubicBezTo>
                    <a:pt x="874" y="150"/>
                    <a:pt x="872" y="154"/>
                    <a:pt x="871" y="154"/>
                  </a:cubicBezTo>
                  <a:cubicBezTo>
                    <a:pt x="870" y="154"/>
                    <a:pt x="870" y="146"/>
                    <a:pt x="870" y="108"/>
                  </a:cubicBezTo>
                  <a:cubicBezTo>
                    <a:pt x="836" y="150"/>
                    <a:pt x="838" y="157"/>
                    <a:pt x="829" y="157"/>
                  </a:cubicBezTo>
                  <a:cubicBezTo>
                    <a:pt x="826" y="157"/>
                    <a:pt x="820" y="156"/>
                    <a:pt x="810" y="156"/>
                  </a:cubicBezTo>
                  <a:cubicBezTo>
                    <a:pt x="822" y="203"/>
                    <a:pt x="774" y="275"/>
                    <a:pt x="763" y="322"/>
                  </a:cubicBezTo>
                  <a:cubicBezTo>
                    <a:pt x="763" y="298"/>
                    <a:pt x="774" y="239"/>
                    <a:pt x="774" y="215"/>
                  </a:cubicBezTo>
                  <a:cubicBezTo>
                    <a:pt x="779" y="239"/>
                    <a:pt x="782" y="252"/>
                    <a:pt x="785" y="252"/>
                  </a:cubicBezTo>
                  <a:cubicBezTo>
                    <a:pt x="788" y="252"/>
                    <a:pt x="791" y="224"/>
                    <a:pt x="798" y="167"/>
                  </a:cubicBezTo>
                  <a:lnTo>
                    <a:pt x="798" y="167"/>
                  </a:lnTo>
                  <a:cubicBezTo>
                    <a:pt x="796" y="170"/>
                    <a:pt x="794" y="171"/>
                    <a:pt x="793" y="171"/>
                  </a:cubicBezTo>
                  <a:cubicBezTo>
                    <a:pt x="786" y="171"/>
                    <a:pt x="786" y="149"/>
                    <a:pt x="786" y="120"/>
                  </a:cubicBezTo>
                  <a:cubicBezTo>
                    <a:pt x="777" y="129"/>
                    <a:pt x="775" y="133"/>
                    <a:pt x="775" y="133"/>
                  </a:cubicBezTo>
                  <a:cubicBezTo>
                    <a:pt x="774" y="133"/>
                    <a:pt x="777" y="123"/>
                    <a:pt x="763" y="108"/>
                  </a:cubicBezTo>
                  <a:cubicBezTo>
                    <a:pt x="739" y="156"/>
                    <a:pt x="715" y="203"/>
                    <a:pt x="679" y="251"/>
                  </a:cubicBezTo>
                  <a:cubicBezTo>
                    <a:pt x="727" y="96"/>
                    <a:pt x="691" y="191"/>
                    <a:pt x="727" y="96"/>
                  </a:cubicBezTo>
                  <a:lnTo>
                    <a:pt x="727" y="96"/>
                  </a:lnTo>
                  <a:cubicBezTo>
                    <a:pt x="715" y="120"/>
                    <a:pt x="703" y="132"/>
                    <a:pt x="691" y="144"/>
                  </a:cubicBezTo>
                  <a:cubicBezTo>
                    <a:pt x="703" y="120"/>
                    <a:pt x="703" y="108"/>
                    <a:pt x="691" y="96"/>
                  </a:cubicBezTo>
                  <a:cubicBezTo>
                    <a:pt x="691" y="132"/>
                    <a:pt x="679" y="156"/>
                    <a:pt x="643" y="167"/>
                  </a:cubicBezTo>
                  <a:cubicBezTo>
                    <a:pt x="679" y="144"/>
                    <a:pt x="679" y="120"/>
                    <a:pt x="655" y="120"/>
                  </a:cubicBezTo>
                  <a:cubicBezTo>
                    <a:pt x="647" y="137"/>
                    <a:pt x="637" y="143"/>
                    <a:pt x="626" y="143"/>
                  </a:cubicBezTo>
                  <a:cubicBezTo>
                    <a:pt x="608" y="143"/>
                    <a:pt x="589" y="127"/>
                    <a:pt x="572" y="127"/>
                  </a:cubicBezTo>
                  <a:cubicBezTo>
                    <a:pt x="557" y="127"/>
                    <a:pt x="545" y="138"/>
                    <a:pt x="536" y="179"/>
                  </a:cubicBezTo>
                  <a:cubicBezTo>
                    <a:pt x="536" y="156"/>
                    <a:pt x="548" y="132"/>
                    <a:pt x="548" y="96"/>
                  </a:cubicBezTo>
                  <a:lnTo>
                    <a:pt x="548" y="96"/>
                  </a:lnTo>
                  <a:cubicBezTo>
                    <a:pt x="536" y="167"/>
                    <a:pt x="501" y="227"/>
                    <a:pt x="489" y="298"/>
                  </a:cubicBezTo>
                  <a:cubicBezTo>
                    <a:pt x="489" y="227"/>
                    <a:pt x="501" y="156"/>
                    <a:pt x="512" y="96"/>
                  </a:cubicBezTo>
                  <a:cubicBezTo>
                    <a:pt x="509" y="88"/>
                    <a:pt x="505" y="85"/>
                    <a:pt x="503" y="85"/>
                  </a:cubicBezTo>
                  <a:cubicBezTo>
                    <a:pt x="489" y="85"/>
                    <a:pt x="489" y="169"/>
                    <a:pt x="489" y="179"/>
                  </a:cubicBezTo>
                  <a:cubicBezTo>
                    <a:pt x="489" y="144"/>
                    <a:pt x="477" y="120"/>
                    <a:pt x="477" y="84"/>
                  </a:cubicBezTo>
                  <a:cubicBezTo>
                    <a:pt x="477" y="120"/>
                    <a:pt x="465" y="156"/>
                    <a:pt x="453" y="179"/>
                  </a:cubicBezTo>
                  <a:cubicBezTo>
                    <a:pt x="453" y="144"/>
                    <a:pt x="465" y="120"/>
                    <a:pt x="465" y="84"/>
                  </a:cubicBezTo>
                  <a:cubicBezTo>
                    <a:pt x="465" y="96"/>
                    <a:pt x="465" y="96"/>
                    <a:pt x="465" y="96"/>
                  </a:cubicBezTo>
                  <a:cubicBezTo>
                    <a:pt x="468" y="82"/>
                    <a:pt x="464" y="76"/>
                    <a:pt x="457" y="76"/>
                  </a:cubicBezTo>
                  <a:cubicBezTo>
                    <a:pt x="435" y="76"/>
                    <a:pt x="376" y="134"/>
                    <a:pt x="358" y="179"/>
                  </a:cubicBezTo>
                  <a:cubicBezTo>
                    <a:pt x="370" y="144"/>
                    <a:pt x="370" y="120"/>
                    <a:pt x="370" y="96"/>
                  </a:cubicBezTo>
                  <a:lnTo>
                    <a:pt x="370" y="96"/>
                  </a:lnTo>
                  <a:cubicBezTo>
                    <a:pt x="346" y="167"/>
                    <a:pt x="322" y="251"/>
                    <a:pt x="298" y="322"/>
                  </a:cubicBezTo>
                  <a:cubicBezTo>
                    <a:pt x="298" y="304"/>
                    <a:pt x="295" y="295"/>
                    <a:pt x="291" y="295"/>
                  </a:cubicBezTo>
                  <a:cubicBezTo>
                    <a:pt x="286" y="295"/>
                    <a:pt x="280" y="304"/>
                    <a:pt x="274" y="322"/>
                  </a:cubicBezTo>
                  <a:cubicBezTo>
                    <a:pt x="310" y="191"/>
                    <a:pt x="370" y="96"/>
                    <a:pt x="3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p9"/>
            <p:cNvSpPr/>
            <p:nvPr/>
          </p:nvSpPr>
          <p:spPr>
            <a:xfrm>
              <a:off x="6495450" y="2481375"/>
              <a:ext cx="200" cy="500"/>
            </a:xfrm>
            <a:custGeom>
              <a:rect b="b" l="l" r="r" t="t"/>
              <a:pathLst>
                <a:path extrusionOk="0" h="20" w="8">
                  <a:moveTo>
                    <a:pt x="0" y="1"/>
                  </a:moveTo>
                  <a:cubicBezTo>
                    <a:pt x="0" y="15"/>
                    <a:pt x="2" y="20"/>
                    <a:pt x="4" y="20"/>
                  </a:cubicBezTo>
                  <a:cubicBezTo>
                    <a:pt x="6" y="20"/>
                    <a:pt x="7" y="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p9"/>
            <p:cNvSpPr/>
            <p:nvPr/>
          </p:nvSpPr>
          <p:spPr>
            <a:xfrm>
              <a:off x="6493350" y="2476275"/>
              <a:ext cx="300" cy="550"/>
            </a:xfrm>
            <a:custGeom>
              <a:rect b="b" l="l" r="r" t="t"/>
              <a:pathLst>
                <a:path extrusionOk="0" h="22" w="12">
                  <a:moveTo>
                    <a:pt x="4" y="1"/>
                  </a:moveTo>
                  <a:cubicBezTo>
                    <a:pt x="3" y="1"/>
                    <a:pt x="2" y="1"/>
                    <a:pt x="1" y="3"/>
                  </a:cubicBezTo>
                  <a:cubicBezTo>
                    <a:pt x="4" y="17"/>
                    <a:pt x="7" y="21"/>
                    <a:pt x="8" y="21"/>
                  </a:cubicBezTo>
                  <a:cubicBezTo>
                    <a:pt x="11" y="21"/>
                    <a:pt x="10"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9"/>
            <p:cNvSpPr/>
            <p:nvPr/>
          </p:nvSpPr>
          <p:spPr>
            <a:xfrm>
              <a:off x="6495000" y="2478550"/>
              <a:ext cx="525" cy="800"/>
            </a:xfrm>
            <a:custGeom>
              <a:rect b="b" l="l" r="r" t="t"/>
              <a:pathLst>
                <a:path extrusionOk="0" h="32" w="21">
                  <a:moveTo>
                    <a:pt x="19" y="0"/>
                  </a:moveTo>
                  <a:lnTo>
                    <a:pt x="19" y="0"/>
                  </a:lnTo>
                  <a:cubicBezTo>
                    <a:pt x="14" y="0"/>
                    <a:pt x="1" y="31"/>
                    <a:pt x="6" y="31"/>
                  </a:cubicBezTo>
                  <a:cubicBezTo>
                    <a:pt x="8" y="31"/>
                    <a:pt x="11" y="28"/>
                    <a:pt x="18" y="19"/>
                  </a:cubicBezTo>
                  <a:cubicBezTo>
                    <a:pt x="21" y="5"/>
                    <a:pt x="21" y="0"/>
                    <a:pt x="1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p9"/>
            <p:cNvSpPr/>
            <p:nvPr/>
          </p:nvSpPr>
          <p:spPr>
            <a:xfrm>
              <a:off x="6494850" y="2478700"/>
              <a:ext cx="325" cy="175"/>
            </a:xfrm>
            <a:custGeom>
              <a:rect b="b" l="l" r="r" t="t"/>
              <a:pathLst>
                <a:path extrusionOk="0" h="7" w="13">
                  <a:moveTo>
                    <a:pt x="0" y="1"/>
                  </a:moveTo>
                  <a:cubicBezTo>
                    <a:pt x="0" y="5"/>
                    <a:pt x="2" y="6"/>
                    <a:pt x="3" y="6"/>
                  </a:cubicBezTo>
                  <a:cubicBezTo>
                    <a:pt x="7" y="6"/>
                    <a:pt x="12"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p9"/>
            <p:cNvSpPr/>
            <p:nvPr/>
          </p:nvSpPr>
          <p:spPr>
            <a:xfrm>
              <a:off x="6497150" y="2480975"/>
              <a:ext cx="475" cy="950"/>
            </a:xfrm>
            <a:custGeom>
              <a:rect b="b" l="l" r="r" t="t"/>
              <a:pathLst>
                <a:path extrusionOk="0" h="38" w="19">
                  <a:moveTo>
                    <a:pt x="18" y="1"/>
                  </a:moveTo>
                  <a:cubicBezTo>
                    <a:pt x="18" y="1"/>
                    <a:pt x="17" y="2"/>
                    <a:pt x="16" y="5"/>
                  </a:cubicBezTo>
                  <a:cubicBezTo>
                    <a:pt x="14" y="4"/>
                    <a:pt x="13" y="3"/>
                    <a:pt x="12" y="3"/>
                  </a:cubicBezTo>
                  <a:cubicBezTo>
                    <a:pt x="5" y="3"/>
                    <a:pt x="4" y="31"/>
                    <a:pt x="4" y="31"/>
                  </a:cubicBezTo>
                  <a:cubicBezTo>
                    <a:pt x="4" y="31"/>
                    <a:pt x="4" y="30"/>
                    <a:pt x="4" y="29"/>
                  </a:cubicBezTo>
                  <a:cubicBezTo>
                    <a:pt x="1" y="35"/>
                    <a:pt x="1" y="38"/>
                    <a:pt x="1" y="38"/>
                  </a:cubicBezTo>
                  <a:cubicBezTo>
                    <a:pt x="3" y="38"/>
                    <a:pt x="19"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9"/>
            <p:cNvSpPr/>
            <p:nvPr/>
          </p:nvSpPr>
          <p:spPr>
            <a:xfrm>
              <a:off x="6495450" y="2477525"/>
              <a:ext cx="25" cy="25"/>
            </a:xfrm>
            <a:custGeom>
              <a:rect b="b" l="l" r="r" t="t"/>
              <a:pathLst>
                <a:path extrusionOk="0" h="1" w="1">
                  <a:moveTo>
                    <a:pt x="0" y="0"/>
                  </a:move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9"/>
            <p:cNvSpPr/>
            <p:nvPr/>
          </p:nvSpPr>
          <p:spPr>
            <a:xfrm>
              <a:off x="6495450" y="2476575"/>
              <a:ext cx="525" cy="975"/>
            </a:xfrm>
            <a:custGeom>
              <a:rect b="b" l="l" r="r" t="t"/>
              <a:pathLst>
                <a:path extrusionOk="0" h="39" w="21">
                  <a:moveTo>
                    <a:pt x="16" y="0"/>
                  </a:moveTo>
                  <a:cubicBezTo>
                    <a:pt x="15" y="0"/>
                    <a:pt x="14" y="1"/>
                    <a:pt x="12" y="2"/>
                  </a:cubicBezTo>
                  <a:cubicBezTo>
                    <a:pt x="12" y="26"/>
                    <a:pt x="0" y="26"/>
                    <a:pt x="0" y="38"/>
                  </a:cubicBezTo>
                  <a:cubicBezTo>
                    <a:pt x="10" y="28"/>
                    <a:pt x="21"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9"/>
            <p:cNvSpPr/>
            <p:nvPr/>
          </p:nvSpPr>
          <p:spPr>
            <a:xfrm>
              <a:off x="6496550" y="2477125"/>
              <a:ext cx="700" cy="200"/>
            </a:xfrm>
            <a:custGeom>
              <a:rect b="b" l="l" r="r" t="t"/>
              <a:pathLst>
                <a:path extrusionOk="0" h="8" w="28">
                  <a:moveTo>
                    <a:pt x="9" y="1"/>
                  </a:moveTo>
                  <a:cubicBezTo>
                    <a:pt x="1" y="1"/>
                    <a:pt x="15" y="8"/>
                    <a:pt x="23" y="8"/>
                  </a:cubicBezTo>
                  <a:cubicBezTo>
                    <a:pt x="26" y="8"/>
                    <a:pt x="28" y="7"/>
                    <a:pt x="28" y="4"/>
                  </a:cubicBezTo>
                  <a:cubicBezTo>
                    <a:pt x="18" y="2"/>
                    <a:pt x="12"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9"/>
            <p:cNvSpPr/>
            <p:nvPr/>
          </p:nvSpPr>
          <p:spPr>
            <a:xfrm>
              <a:off x="6496050" y="2476275"/>
              <a:ext cx="300" cy="375"/>
            </a:xfrm>
            <a:custGeom>
              <a:rect b="b" l="l" r="r" t="t"/>
              <a:pathLst>
                <a:path extrusionOk="0" h="15" w="12">
                  <a:moveTo>
                    <a:pt x="2" y="1"/>
                  </a:moveTo>
                  <a:cubicBezTo>
                    <a:pt x="0" y="1"/>
                    <a:pt x="2" y="4"/>
                    <a:pt x="12" y="14"/>
                  </a:cubicBezTo>
                  <a:cubicBezTo>
                    <a:pt x="12" y="8"/>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9"/>
            <p:cNvSpPr/>
            <p:nvPr/>
          </p:nvSpPr>
          <p:spPr>
            <a:xfrm>
              <a:off x="6500500" y="2477375"/>
              <a:ext cx="325" cy="475"/>
            </a:xfrm>
            <a:custGeom>
              <a:rect b="b" l="l" r="r" t="t"/>
              <a:pathLst>
                <a:path extrusionOk="0" h="19" w="13">
                  <a:moveTo>
                    <a:pt x="10" y="0"/>
                  </a:moveTo>
                  <a:lnTo>
                    <a:pt x="10" y="0"/>
                  </a:lnTo>
                  <a:cubicBezTo>
                    <a:pt x="7" y="0"/>
                    <a:pt x="1" y="6"/>
                    <a:pt x="1" y="18"/>
                  </a:cubicBezTo>
                  <a:cubicBezTo>
                    <a:pt x="13" y="6"/>
                    <a:pt x="13" y="0"/>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9"/>
            <p:cNvSpPr/>
            <p:nvPr/>
          </p:nvSpPr>
          <p:spPr>
            <a:xfrm>
              <a:off x="6499750" y="2475125"/>
              <a:ext cx="175" cy="925"/>
            </a:xfrm>
            <a:custGeom>
              <a:rect b="b" l="l" r="r" t="t"/>
              <a:pathLst>
                <a:path extrusionOk="0" h="37" w="7">
                  <a:moveTo>
                    <a:pt x="2" y="1"/>
                  </a:moveTo>
                  <a:cubicBezTo>
                    <a:pt x="1" y="1"/>
                    <a:pt x="1" y="13"/>
                    <a:pt x="7" y="37"/>
                  </a:cubicBezTo>
                  <a:cubicBezTo>
                    <a:pt x="7" y="13"/>
                    <a:pt x="4"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9"/>
            <p:cNvSpPr/>
            <p:nvPr/>
          </p:nvSpPr>
          <p:spPr>
            <a:xfrm>
              <a:off x="6500500" y="2474250"/>
              <a:ext cx="925" cy="900"/>
            </a:xfrm>
            <a:custGeom>
              <a:rect b="b" l="l" r="r" t="t"/>
              <a:pathLst>
                <a:path extrusionOk="0" h="36" w="37">
                  <a:moveTo>
                    <a:pt x="13" y="0"/>
                  </a:moveTo>
                  <a:cubicBezTo>
                    <a:pt x="13" y="12"/>
                    <a:pt x="1" y="24"/>
                    <a:pt x="13" y="36"/>
                  </a:cubicBezTo>
                  <a:cubicBezTo>
                    <a:pt x="13" y="24"/>
                    <a:pt x="36"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p9"/>
            <p:cNvSpPr/>
            <p:nvPr/>
          </p:nvSpPr>
          <p:spPr>
            <a:xfrm>
              <a:off x="6510175" y="2473650"/>
              <a:ext cx="175" cy="500"/>
            </a:xfrm>
            <a:custGeom>
              <a:rect b="b" l="l" r="r" t="t"/>
              <a:pathLst>
                <a:path extrusionOk="0" h="20" w="7">
                  <a:moveTo>
                    <a:pt x="7" y="0"/>
                  </a:moveTo>
                  <a:cubicBezTo>
                    <a:pt x="2" y="14"/>
                    <a:pt x="1" y="19"/>
                    <a:pt x="1" y="19"/>
                  </a:cubicBezTo>
                  <a:cubicBezTo>
                    <a:pt x="2" y="19"/>
                    <a:pt x="7" y="8"/>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9"/>
            <p:cNvSpPr/>
            <p:nvPr/>
          </p:nvSpPr>
          <p:spPr>
            <a:xfrm>
              <a:off x="6561025" y="2487650"/>
              <a:ext cx="600" cy="400"/>
            </a:xfrm>
            <a:custGeom>
              <a:rect b="b" l="l" r="r" t="t"/>
              <a:pathLst>
                <a:path extrusionOk="0" h="16" w="24">
                  <a:moveTo>
                    <a:pt x="8" y="0"/>
                  </a:moveTo>
                  <a:lnTo>
                    <a:pt x="8" y="0"/>
                  </a:lnTo>
                  <a:cubicBezTo>
                    <a:pt x="1" y="0"/>
                    <a:pt x="19" y="16"/>
                    <a:pt x="22" y="16"/>
                  </a:cubicBezTo>
                  <a:cubicBezTo>
                    <a:pt x="23" y="16"/>
                    <a:pt x="20" y="12"/>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p9"/>
            <p:cNvSpPr/>
            <p:nvPr/>
          </p:nvSpPr>
          <p:spPr>
            <a:xfrm>
              <a:off x="6561825" y="2486450"/>
              <a:ext cx="25" cy="1500"/>
            </a:xfrm>
            <a:custGeom>
              <a:rect b="b" l="l" r="r" t="t"/>
              <a:pathLst>
                <a:path extrusionOk="0" h="60" w="1">
                  <a:moveTo>
                    <a:pt x="0" y="0"/>
                  </a:moveTo>
                  <a:cubicBezTo>
                    <a:pt x="0" y="60"/>
                    <a:pt x="0" y="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p9"/>
            <p:cNvSpPr/>
            <p:nvPr/>
          </p:nvSpPr>
          <p:spPr>
            <a:xfrm>
              <a:off x="6526800" y="2473650"/>
              <a:ext cx="225" cy="425"/>
            </a:xfrm>
            <a:custGeom>
              <a:rect b="b" l="l" r="r" t="t"/>
              <a:pathLst>
                <a:path extrusionOk="0" h="17" w="9">
                  <a:moveTo>
                    <a:pt x="8" y="0"/>
                  </a:moveTo>
                  <a:cubicBezTo>
                    <a:pt x="0" y="0"/>
                    <a:pt x="3" y="16"/>
                    <a:pt x="6" y="16"/>
                  </a:cubicBezTo>
                  <a:cubicBezTo>
                    <a:pt x="7" y="16"/>
                    <a:pt x="8" y="12"/>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p9"/>
            <p:cNvSpPr/>
            <p:nvPr/>
          </p:nvSpPr>
          <p:spPr>
            <a:xfrm>
              <a:off x="6530325" y="2474550"/>
              <a:ext cx="275" cy="925"/>
            </a:xfrm>
            <a:custGeom>
              <a:rect b="b" l="l" r="r" t="t"/>
              <a:pathLst>
                <a:path extrusionOk="0" h="37" w="11">
                  <a:moveTo>
                    <a:pt x="10" y="0"/>
                  </a:moveTo>
                  <a:cubicBezTo>
                    <a:pt x="3" y="20"/>
                    <a:pt x="1" y="36"/>
                    <a:pt x="1" y="36"/>
                  </a:cubicBezTo>
                  <a:cubicBezTo>
                    <a:pt x="2" y="36"/>
                    <a:pt x="5" y="26"/>
                    <a:pt x="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9"/>
            <p:cNvSpPr/>
            <p:nvPr/>
          </p:nvSpPr>
          <p:spPr>
            <a:xfrm>
              <a:off x="6533250" y="2473650"/>
              <a:ext cx="325" cy="550"/>
            </a:xfrm>
            <a:custGeom>
              <a:rect b="b" l="l" r="r" t="t"/>
              <a:pathLst>
                <a:path extrusionOk="0" h="22" w="13">
                  <a:moveTo>
                    <a:pt x="0" y="0"/>
                  </a:moveTo>
                  <a:cubicBezTo>
                    <a:pt x="8" y="0"/>
                    <a:pt x="11" y="22"/>
                    <a:pt x="12" y="22"/>
                  </a:cubicBezTo>
                  <a:cubicBezTo>
                    <a:pt x="12" y="22"/>
                    <a:pt x="12" y="16"/>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9"/>
            <p:cNvSpPr/>
            <p:nvPr/>
          </p:nvSpPr>
          <p:spPr>
            <a:xfrm>
              <a:off x="6461800" y="2395000"/>
              <a:ext cx="325" cy="675"/>
            </a:xfrm>
            <a:custGeom>
              <a:rect b="b" l="l" r="r" t="t"/>
              <a:pathLst>
                <a:path extrusionOk="0" h="27" w="13">
                  <a:moveTo>
                    <a:pt x="1" y="1"/>
                  </a:moveTo>
                  <a:cubicBezTo>
                    <a:pt x="1" y="1"/>
                    <a:pt x="1" y="1"/>
                    <a:pt x="1" y="3"/>
                  </a:cubicBezTo>
                  <a:cubicBezTo>
                    <a:pt x="1" y="3"/>
                    <a:pt x="13" y="27"/>
                    <a:pt x="13" y="27"/>
                  </a:cubicBezTo>
                  <a:cubicBezTo>
                    <a:pt x="13" y="27"/>
                    <a:pt x="4"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p9"/>
            <p:cNvSpPr/>
            <p:nvPr/>
          </p:nvSpPr>
          <p:spPr>
            <a:xfrm>
              <a:off x="6463150" y="2392100"/>
              <a:ext cx="175" cy="875"/>
            </a:xfrm>
            <a:custGeom>
              <a:rect b="b" l="l" r="r" t="t"/>
              <a:pathLst>
                <a:path extrusionOk="0" h="35" w="7">
                  <a:moveTo>
                    <a:pt x="6" y="0"/>
                  </a:moveTo>
                  <a:lnTo>
                    <a:pt x="6" y="0"/>
                  </a:lnTo>
                  <a:cubicBezTo>
                    <a:pt x="2" y="26"/>
                    <a:pt x="1" y="35"/>
                    <a:pt x="1" y="35"/>
                  </a:cubicBezTo>
                  <a:cubicBezTo>
                    <a:pt x="1" y="35"/>
                    <a:pt x="6" y="8"/>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9"/>
            <p:cNvSpPr/>
            <p:nvPr/>
          </p:nvSpPr>
          <p:spPr>
            <a:xfrm>
              <a:off x="6463900" y="2391400"/>
              <a:ext cx="1200" cy="1225"/>
            </a:xfrm>
            <a:custGeom>
              <a:rect b="b" l="l" r="r" t="t"/>
              <a:pathLst>
                <a:path extrusionOk="0" h="49" w="48">
                  <a:moveTo>
                    <a:pt x="26" y="1"/>
                  </a:moveTo>
                  <a:cubicBezTo>
                    <a:pt x="11" y="1"/>
                    <a:pt x="0" y="20"/>
                    <a:pt x="0" y="28"/>
                  </a:cubicBezTo>
                  <a:cubicBezTo>
                    <a:pt x="3" y="43"/>
                    <a:pt x="5" y="48"/>
                    <a:pt x="7" y="48"/>
                  </a:cubicBezTo>
                  <a:cubicBezTo>
                    <a:pt x="13" y="48"/>
                    <a:pt x="19" y="12"/>
                    <a:pt x="37" y="12"/>
                  </a:cubicBezTo>
                  <a:cubicBezTo>
                    <a:pt x="40" y="12"/>
                    <a:pt x="44" y="13"/>
                    <a:pt x="48" y="16"/>
                  </a:cubicBezTo>
                  <a:cubicBezTo>
                    <a:pt x="40" y="5"/>
                    <a:pt x="33"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9"/>
            <p:cNvSpPr/>
            <p:nvPr/>
          </p:nvSpPr>
          <p:spPr>
            <a:xfrm>
              <a:off x="6464450" y="2391200"/>
              <a:ext cx="650" cy="625"/>
            </a:xfrm>
            <a:custGeom>
              <a:rect b="b" l="l" r="r" t="t"/>
              <a:pathLst>
                <a:path extrusionOk="0" h="25" w="26">
                  <a:moveTo>
                    <a:pt x="4" y="0"/>
                  </a:moveTo>
                  <a:lnTo>
                    <a:pt x="4" y="0"/>
                  </a:lnTo>
                  <a:cubicBezTo>
                    <a:pt x="1" y="0"/>
                    <a:pt x="11" y="17"/>
                    <a:pt x="26" y="24"/>
                  </a:cubicBezTo>
                  <a:cubicBezTo>
                    <a:pt x="12" y="6"/>
                    <a:pt x="6"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9"/>
            <p:cNvSpPr/>
            <p:nvPr/>
          </p:nvSpPr>
          <p:spPr>
            <a:xfrm>
              <a:off x="6466875" y="2393275"/>
              <a:ext cx="325" cy="625"/>
            </a:xfrm>
            <a:custGeom>
              <a:rect b="b" l="l" r="r" t="t"/>
              <a:pathLst>
                <a:path extrusionOk="0" h="25" w="13">
                  <a:moveTo>
                    <a:pt x="0" y="25"/>
                  </a:moveTo>
                  <a:cubicBezTo>
                    <a:pt x="0" y="25"/>
                    <a:pt x="12" y="1"/>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9"/>
            <p:cNvSpPr/>
            <p:nvPr/>
          </p:nvSpPr>
          <p:spPr>
            <a:xfrm>
              <a:off x="6466875" y="2393675"/>
              <a:ext cx="275" cy="300"/>
            </a:xfrm>
            <a:custGeom>
              <a:rect b="b" l="l" r="r" t="t"/>
              <a:pathLst>
                <a:path extrusionOk="0" h="12" w="11">
                  <a:moveTo>
                    <a:pt x="7" y="0"/>
                  </a:moveTo>
                  <a:cubicBezTo>
                    <a:pt x="6" y="0"/>
                    <a:pt x="3" y="2"/>
                    <a:pt x="0" y="9"/>
                  </a:cubicBezTo>
                  <a:cubicBezTo>
                    <a:pt x="2" y="10"/>
                    <a:pt x="4" y="11"/>
                    <a:pt x="5" y="11"/>
                  </a:cubicBezTo>
                  <a:cubicBezTo>
                    <a:pt x="10" y="11"/>
                    <a:pt x="10"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p9"/>
            <p:cNvSpPr/>
            <p:nvPr/>
          </p:nvSpPr>
          <p:spPr>
            <a:xfrm>
              <a:off x="6468050" y="2392400"/>
              <a:ext cx="25" cy="1800"/>
            </a:xfrm>
            <a:custGeom>
              <a:rect b="b" l="l" r="r" t="t"/>
              <a:pathLst>
                <a:path extrusionOk="0" h="72" w="1">
                  <a:moveTo>
                    <a:pt x="1" y="71"/>
                  </a:moveTo>
                  <a:cubicBezTo>
                    <a:pt x="1" y="0"/>
                    <a:pt x="1" y="71"/>
                    <a:pt x="1" y="7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p9"/>
            <p:cNvSpPr/>
            <p:nvPr/>
          </p:nvSpPr>
          <p:spPr>
            <a:xfrm>
              <a:off x="6467475" y="2392100"/>
              <a:ext cx="300" cy="375"/>
            </a:xfrm>
            <a:custGeom>
              <a:rect b="b" l="l" r="r" t="t"/>
              <a:pathLst>
                <a:path extrusionOk="0" h="15" w="12">
                  <a:moveTo>
                    <a:pt x="12" y="0"/>
                  </a:moveTo>
                  <a:lnTo>
                    <a:pt x="0" y="12"/>
                  </a:lnTo>
                  <a:cubicBezTo>
                    <a:pt x="6" y="12"/>
                    <a:pt x="9" y="15"/>
                    <a:pt x="10" y="15"/>
                  </a:cubicBezTo>
                  <a:cubicBezTo>
                    <a:pt x="12" y="15"/>
                    <a:pt x="12" y="12"/>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9"/>
            <p:cNvSpPr/>
            <p:nvPr/>
          </p:nvSpPr>
          <p:spPr>
            <a:xfrm>
              <a:off x="6467475" y="2392100"/>
              <a:ext cx="0" cy="900"/>
            </a:xfrm>
            <a:custGeom>
              <a:rect b="b" l="l" r="r" t="t"/>
              <a:pathLst>
                <a:path extrusionOk="0" h="36" w="120000">
                  <a:moveTo>
                    <a:pt x="0" y="36"/>
                  </a:moveTo>
                  <a:cubicBezTo>
                    <a:pt x="0" y="0"/>
                    <a:pt x="0" y="0"/>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p9"/>
            <p:cNvSpPr/>
            <p:nvPr/>
          </p:nvSpPr>
          <p:spPr>
            <a:xfrm>
              <a:off x="6466425" y="2392100"/>
              <a:ext cx="775" cy="800"/>
            </a:xfrm>
            <a:custGeom>
              <a:rect b="b" l="l" r="r" t="t"/>
              <a:pathLst>
                <a:path extrusionOk="0" h="32" w="31">
                  <a:moveTo>
                    <a:pt x="18" y="0"/>
                  </a:moveTo>
                  <a:cubicBezTo>
                    <a:pt x="0" y="9"/>
                    <a:pt x="9" y="32"/>
                    <a:pt x="20" y="32"/>
                  </a:cubicBezTo>
                  <a:cubicBezTo>
                    <a:pt x="24" y="32"/>
                    <a:pt x="27" y="30"/>
                    <a:pt x="30" y="24"/>
                  </a:cubicBezTo>
                  <a:cubicBezTo>
                    <a:pt x="18" y="24"/>
                    <a:pt x="6" y="12"/>
                    <a:pt x="1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p9"/>
            <p:cNvSpPr/>
            <p:nvPr/>
          </p:nvSpPr>
          <p:spPr>
            <a:xfrm>
              <a:off x="6463900" y="2390300"/>
              <a:ext cx="600" cy="150"/>
            </a:xfrm>
            <a:custGeom>
              <a:rect b="b" l="l" r="r" t="t"/>
              <a:pathLst>
                <a:path extrusionOk="0" h="6" w="24">
                  <a:moveTo>
                    <a:pt x="24" y="1"/>
                  </a:moveTo>
                  <a:cubicBezTo>
                    <a:pt x="0" y="1"/>
                    <a:pt x="8" y="6"/>
                    <a:pt x="16" y="6"/>
                  </a:cubicBezTo>
                  <a:cubicBezTo>
                    <a:pt x="20" y="6"/>
                    <a:pt x="24" y="5"/>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9"/>
            <p:cNvSpPr/>
            <p:nvPr/>
          </p:nvSpPr>
          <p:spPr>
            <a:xfrm>
              <a:off x="6469375" y="2392075"/>
              <a:ext cx="500" cy="925"/>
            </a:xfrm>
            <a:custGeom>
              <a:rect b="b" l="l" r="r" t="t"/>
              <a:pathLst>
                <a:path extrusionOk="0" h="37" w="20">
                  <a:moveTo>
                    <a:pt x="2" y="1"/>
                  </a:moveTo>
                  <a:cubicBezTo>
                    <a:pt x="0" y="1"/>
                    <a:pt x="6" y="17"/>
                    <a:pt x="19" y="37"/>
                  </a:cubicBezTo>
                  <a:cubicBezTo>
                    <a:pt x="9" y="11"/>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9"/>
            <p:cNvSpPr/>
            <p:nvPr/>
          </p:nvSpPr>
          <p:spPr>
            <a:xfrm>
              <a:off x="6468950" y="2391500"/>
              <a:ext cx="325" cy="625"/>
            </a:xfrm>
            <a:custGeom>
              <a:rect b="b" l="l" r="r" t="t"/>
              <a:pathLst>
                <a:path extrusionOk="0" h="25" w="13">
                  <a:moveTo>
                    <a:pt x="12" y="0"/>
                  </a:moveTo>
                  <a:cubicBezTo>
                    <a:pt x="1" y="0"/>
                    <a:pt x="1" y="12"/>
                    <a:pt x="12" y="24"/>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9"/>
            <p:cNvSpPr/>
            <p:nvPr/>
          </p:nvSpPr>
          <p:spPr>
            <a:xfrm>
              <a:off x="6467175" y="2390900"/>
              <a:ext cx="25" cy="1525"/>
            </a:xfrm>
            <a:custGeom>
              <a:rect b="b" l="l" r="r" t="t"/>
              <a:pathLst>
                <a:path extrusionOk="0" h="61" w="1">
                  <a:moveTo>
                    <a:pt x="0" y="0"/>
                  </a:moveTo>
                  <a:cubicBezTo>
                    <a:pt x="0" y="60"/>
                    <a:pt x="0" y="24"/>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9"/>
            <p:cNvSpPr/>
            <p:nvPr/>
          </p:nvSpPr>
          <p:spPr>
            <a:xfrm>
              <a:off x="6470900" y="2392150"/>
              <a:ext cx="150" cy="1150"/>
            </a:xfrm>
            <a:custGeom>
              <a:rect b="b" l="l" r="r" t="t"/>
              <a:pathLst>
                <a:path extrusionOk="0" h="46" w="6">
                  <a:moveTo>
                    <a:pt x="1" y="1"/>
                  </a:moveTo>
                  <a:lnTo>
                    <a:pt x="1" y="1"/>
                  </a:lnTo>
                  <a:cubicBezTo>
                    <a:pt x="0" y="1"/>
                    <a:pt x="2" y="12"/>
                    <a:pt x="6" y="46"/>
                  </a:cubicBezTo>
                  <a:cubicBezTo>
                    <a:pt x="6" y="38"/>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9"/>
            <p:cNvSpPr/>
            <p:nvPr/>
          </p:nvSpPr>
          <p:spPr>
            <a:xfrm>
              <a:off x="6471625" y="2392100"/>
              <a:ext cx="575" cy="950"/>
            </a:xfrm>
            <a:custGeom>
              <a:rect b="b" l="l" r="r" t="t"/>
              <a:pathLst>
                <a:path extrusionOk="0" h="38" w="23">
                  <a:moveTo>
                    <a:pt x="1" y="0"/>
                  </a:moveTo>
                  <a:lnTo>
                    <a:pt x="1" y="0"/>
                  </a:lnTo>
                  <a:cubicBezTo>
                    <a:pt x="5" y="28"/>
                    <a:pt x="12" y="38"/>
                    <a:pt x="16" y="38"/>
                  </a:cubicBezTo>
                  <a:cubicBezTo>
                    <a:pt x="22" y="38"/>
                    <a:pt x="22" y="1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9"/>
            <p:cNvSpPr/>
            <p:nvPr/>
          </p:nvSpPr>
          <p:spPr>
            <a:xfrm>
              <a:off x="6469775" y="2391300"/>
              <a:ext cx="700" cy="825"/>
            </a:xfrm>
            <a:custGeom>
              <a:rect b="b" l="l" r="r" t="t"/>
              <a:pathLst>
                <a:path extrusionOk="0" h="33" w="28">
                  <a:moveTo>
                    <a:pt x="3" y="0"/>
                  </a:moveTo>
                  <a:cubicBezTo>
                    <a:pt x="1" y="0"/>
                    <a:pt x="19" y="32"/>
                    <a:pt x="27" y="32"/>
                  </a:cubicBezTo>
                  <a:cubicBezTo>
                    <a:pt x="11" y="8"/>
                    <a:pt x="5"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9"/>
            <p:cNvSpPr/>
            <p:nvPr/>
          </p:nvSpPr>
          <p:spPr>
            <a:xfrm>
              <a:off x="6469850" y="2391275"/>
              <a:ext cx="325" cy="250"/>
            </a:xfrm>
            <a:custGeom>
              <a:rect b="b" l="l" r="r" t="t"/>
              <a:pathLst>
                <a:path extrusionOk="0" h="10" w="13">
                  <a:moveTo>
                    <a:pt x="9" y="0"/>
                  </a:moveTo>
                  <a:lnTo>
                    <a:pt x="9" y="0"/>
                  </a:lnTo>
                  <a:cubicBezTo>
                    <a:pt x="6" y="0"/>
                    <a:pt x="0" y="3"/>
                    <a:pt x="0" y="9"/>
                  </a:cubicBezTo>
                  <a:cubicBezTo>
                    <a:pt x="12" y="3"/>
                    <a:pt x="12"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9"/>
            <p:cNvSpPr/>
            <p:nvPr/>
          </p:nvSpPr>
          <p:spPr>
            <a:xfrm>
              <a:off x="6467750" y="2389700"/>
              <a:ext cx="625" cy="1525"/>
            </a:xfrm>
            <a:custGeom>
              <a:rect b="b" l="l" r="r" t="t"/>
              <a:pathLst>
                <a:path extrusionOk="0" h="61" w="25">
                  <a:moveTo>
                    <a:pt x="1" y="1"/>
                  </a:moveTo>
                  <a:cubicBezTo>
                    <a:pt x="1" y="25"/>
                    <a:pt x="13" y="25"/>
                    <a:pt x="13" y="60"/>
                  </a:cubicBezTo>
                  <a:cubicBezTo>
                    <a:pt x="13" y="37"/>
                    <a:pt x="25" y="13"/>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9"/>
            <p:cNvSpPr/>
            <p:nvPr/>
          </p:nvSpPr>
          <p:spPr>
            <a:xfrm>
              <a:off x="6468650" y="2390600"/>
              <a:ext cx="625" cy="1225"/>
            </a:xfrm>
            <a:custGeom>
              <a:rect b="b" l="l" r="r" t="t"/>
              <a:pathLst>
                <a:path extrusionOk="0" h="49" w="25">
                  <a:moveTo>
                    <a:pt x="24" y="1"/>
                  </a:moveTo>
                  <a:cubicBezTo>
                    <a:pt x="1" y="48"/>
                    <a:pt x="24"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9"/>
            <p:cNvSpPr/>
            <p:nvPr/>
          </p:nvSpPr>
          <p:spPr>
            <a:xfrm>
              <a:off x="6471325" y="2389700"/>
              <a:ext cx="25" cy="1525"/>
            </a:xfrm>
            <a:custGeom>
              <a:rect b="b" l="l" r="r" t="t"/>
              <a:pathLst>
                <a:path extrusionOk="0" h="61" w="1">
                  <a:moveTo>
                    <a:pt x="1" y="48"/>
                  </a:moveTo>
                  <a:cubicBezTo>
                    <a:pt x="1" y="1"/>
                    <a:pt x="1" y="37"/>
                    <a:pt x="1" y="48"/>
                  </a:cubicBezTo>
                  <a:cubicBezTo>
                    <a:pt x="1" y="48"/>
                    <a:pt x="1" y="60"/>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9"/>
            <p:cNvSpPr/>
            <p:nvPr/>
          </p:nvSpPr>
          <p:spPr>
            <a:xfrm>
              <a:off x="6470725" y="2390300"/>
              <a:ext cx="325" cy="625"/>
            </a:xfrm>
            <a:custGeom>
              <a:rect b="b" l="l" r="r" t="t"/>
              <a:pathLst>
                <a:path extrusionOk="0" h="25" w="13">
                  <a:moveTo>
                    <a:pt x="13" y="1"/>
                  </a:moveTo>
                  <a:cubicBezTo>
                    <a:pt x="1" y="24"/>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9"/>
            <p:cNvSpPr/>
            <p:nvPr/>
          </p:nvSpPr>
          <p:spPr>
            <a:xfrm>
              <a:off x="6472225" y="2390600"/>
              <a:ext cx="325" cy="450"/>
            </a:xfrm>
            <a:custGeom>
              <a:rect b="b" l="l" r="r" t="t"/>
              <a:pathLst>
                <a:path extrusionOk="0" h="18" w="13">
                  <a:moveTo>
                    <a:pt x="1" y="1"/>
                  </a:moveTo>
                  <a:lnTo>
                    <a:pt x="1" y="1"/>
                  </a:lnTo>
                  <a:cubicBezTo>
                    <a:pt x="1" y="9"/>
                    <a:pt x="6" y="17"/>
                    <a:pt x="10" y="17"/>
                  </a:cubicBezTo>
                  <a:cubicBezTo>
                    <a:pt x="11" y="17"/>
                    <a:pt x="12" y="16"/>
                    <a:pt x="12" y="12"/>
                  </a:cubicBezTo>
                  <a:cubicBezTo>
                    <a:pt x="12" y="12"/>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9"/>
            <p:cNvSpPr/>
            <p:nvPr/>
          </p:nvSpPr>
          <p:spPr>
            <a:xfrm>
              <a:off x="6470550" y="2390600"/>
              <a:ext cx="200" cy="625"/>
            </a:xfrm>
            <a:custGeom>
              <a:rect b="b" l="l" r="r" t="t"/>
              <a:pathLst>
                <a:path extrusionOk="0" h="25" w="8">
                  <a:moveTo>
                    <a:pt x="8" y="1"/>
                  </a:moveTo>
                  <a:cubicBezTo>
                    <a:pt x="1" y="8"/>
                    <a:pt x="2" y="25"/>
                    <a:pt x="5" y="25"/>
                  </a:cubicBezTo>
                  <a:cubicBezTo>
                    <a:pt x="6" y="25"/>
                    <a:pt x="8" y="19"/>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9"/>
            <p:cNvSpPr/>
            <p:nvPr/>
          </p:nvSpPr>
          <p:spPr>
            <a:xfrm>
              <a:off x="6471625" y="2384950"/>
              <a:ext cx="1525" cy="4475"/>
            </a:xfrm>
            <a:custGeom>
              <a:rect b="b" l="l" r="r" t="t"/>
              <a:pathLst>
                <a:path extrusionOk="0" h="179" w="61">
                  <a:moveTo>
                    <a:pt x="25" y="0"/>
                  </a:moveTo>
                  <a:cubicBezTo>
                    <a:pt x="19" y="18"/>
                    <a:pt x="16" y="27"/>
                    <a:pt x="13" y="27"/>
                  </a:cubicBezTo>
                  <a:cubicBezTo>
                    <a:pt x="10" y="27"/>
                    <a:pt x="7" y="18"/>
                    <a:pt x="1" y="0"/>
                  </a:cubicBezTo>
                  <a:lnTo>
                    <a:pt x="1" y="0"/>
                  </a:lnTo>
                  <a:cubicBezTo>
                    <a:pt x="1" y="1"/>
                    <a:pt x="16" y="179"/>
                    <a:pt x="41" y="179"/>
                  </a:cubicBezTo>
                  <a:cubicBezTo>
                    <a:pt x="47" y="179"/>
                    <a:pt x="53" y="169"/>
                    <a:pt x="60" y="143"/>
                  </a:cubicBezTo>
                  <a:cubicBezTo>
                    <a:pt x="30" y="106"/>
                    <a:pt x="19" y="87"/>
                    <a:pt x="24" y="87"/>
                  </a:cubicBezTo>
                  <a:lnTo>
                    <a:pt x="24" y="87"/>
                  </a:lnTo>
                  <a:cubicBezTo>
                    <a:pt x="27" y="87"/>
                    <a:pt x="35" y="94"/>
                    <a:pt x="48" y="108"/>
                  </a:cubicBezTo>
                  <a:cubicBezTo>
                    <a:pt x="36" y="72"/>
                    <a:pt x="25" y="36"/>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9"/>
            <p:cNvSpPr/>
            <p:nvPr/>
          </p:nvSpPr>
          <p:spPr>
            <a:xfrm>
              <a:off x="6472575" y="2389700"/>
              <a:ext cx="725" cy="600"/>
            </a:xfrm>
            <a:custGeom>
              <a:rect b="b" l="l" r="r" t="t"/>
              <a:pathLst>
                <a:path extrusionOk="0" h="24" w="29">
                  <a:moveTo>
                    <a:pt x="22" y="1"/>
                  </a:moveTo>
                  <a:cubicBezTo>
                    <a:pt x="1" y="17"/>
                    <a:pt x="1" y="23"/>
                    <a:pt x="7" y="23"/>
                  </a:cubicBezTo>
                  <a:cubicBezTo>
                    <a:pt x="14" y="23"/>
                    <a:pt x="29" y="14"/>
                    <a:pt x="2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9"/>
            <p:cNvSpPr/>
            <p:nvPr/>
          </p:nvSpPr>
          <p:spPr>
            <a:xfrm>
              <a:off x="6470850" y="2388225"/>
              <a:ext cx="1700" cy="2400"/>
            </a:xfrm>
            <a:custGeom>
              <a:rect b="b" l="l" r="r" t="t"/>
              <a:pathLst>
                <a:path extrusionOk="0" h="96" w="68">
                  <a:moveTo>
                    <a:pt x="20" y="0"/>
                  </a:moveTo>
                  <a:lnTo>
                    <a:pt x="20" y="0"/>
                  </a:lnTo>
                  <a:cubicBezTo>
                    <a:pt x="1" y="20"/>
                    <a:pt x="36" y="70"/>
                    <a:pt x="44" y="88"/>
                  </a:cubicBezTo>
                  <a:lnTo>
                    <a:pt x="44" y="88"/>
                  </a:lnTo>
                  <a:cubicBezTo>
                    <a:pt x="44" y="86"/>
                    <a:pt x="44" y="84"/>
                    <a:pt x="44" y="84"/>
                  </a:cubicBezTo>
                  <a:cubicBezTo>
                    <a:pt x="67" y="84"/>
                    <a:pt x="67" y="72"/>
                    <a:pt x="20" y="0"/>
                  </a:cubicBezTo>
                  <a:close/>
                  <a:moveTo>
                    <a:pt x="44" y="88"/>
                  </a:moveTo>
                  <a:cubicBezTo>
                    <a:pt x="44" y="92"/>
                    <a:pt x="44" y="96"/>
                    <a:pt x="44" y="96"/>
                  </a:cubicBezTo>
                  <a:cubicBezTo>
                    <a:pt x="46" y="96"/>
                    <a:pt x="46" y="93"/>
                    <a:pt x="44" y="8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9"/>
            <p:cNvSpPr/>
            <p:nvPr/>
          </p:nvSpPr>
          <p:spPr>
            <a:xfrm>
              <a:off x="6467550" y="2388175"/>
              <a:ext cx="1400" cy="1725"/>
            </a:xfrm>
            <a:custGeom>
              <a:rect b="b" l="l" r="r" t="t"/>
              <a:pathLst>
                <a:path extrusionOk="0" h="69" w="56">
                  <a:moveTo>
                    <a:pt x="9" y="0"/>
                  </a:moveTo>
                  <a:cubicBezTo>
                    <a:pt x="7" y="0"/>
                    <a:pt x="0" y="28"/>
                    <a:pt x="6" y="28"/>
                  </a:cubicBezTo>
                  <a:cubicBezTo>
                    <a:pt x="7" y="28"/>
                    <a:pt x="8" y="27"/>
                    <a:pt x="9" y="26"/>
                  </a:cubicBezTo>
                  <a:cubicBezTo>
                    <a:pt x="36" y="53"/>
                    <a:pt x="51" y="68"/>
                    <a:pt x="53" y="68"/>
                  </a:cubicBezTo>
                  <a:cubicBezTo>
                    <a:pt x="56" y="68"/>
                    <a:pt x="41" y="48"/>
                    <a:pt x="9" y="2"/>
                  </a:cubicBezTo>
                  <a:cubicBezTo>
                    <a:pt x="9" y="1"/>
                    <a:pt x="9" y="0"/>
                    <a:pt x="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9"/>
            <p:cNvSpPr/>
            <p:nvPr/>
          </p:nvSpPr>
          <p:spPr>
            <a:xfrm>
              <a:off x="6469550" y="2388225"/>
              <a:ext cx="325" cy="925"/>
            </a:xfrm>
            <a:custGeom>
              <a:rect b="b" l="l" r="r" t="t"/>
              <a:pathLst>
                <a:path extrusionOk="0" h="37" w="13">
                  <a:moveTo>
                    <a:pt x="3" y="0"/>
                  </a:moveTo>
                  <a:cubicBezTo>
                    <a:pt x="0" y="0"/>
                    <a:pt x="0" y="12"/>
                    <a:pt x="12" y="36"/>
                  </a:cubicBezTo>
                  <a:cubicBezTo>
                    <a:pt x="12" y="12"/>
                    <a:pt x="6"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9"/>
            <p:cNvSpPr/>
            <p:nvPr/>
          </p:nvSpPr>
          <p:spPr>
            <a:xfrm>
              <a:off x="6473725" y="2389700"/>
              <a:ext cx="25" cy="1225"/>
            </a:xfrm>
            <a:custGeom>
              <a:rect b="b" l="l" r="r" t="t"/>
              <a:pathLst>
                <a:path extrusionOk="0" h="49" w="1">
                  <a:moveTo>
                    <a:pt x="0" y="1"/>
                  </a:moveTo>
                  <a:cubicBezTo>
                    <a:pt x="0" y="48"/>
                    <a:pt x="0" y="4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p9"/>
            <p:cNvSpPr/>
            <p:nvPr/>
          </p:nvSpPr>
          <p:spPr>
            <a:xfrm>
              <a:off x="6474175" y="2389575"/>
              <a:ext cx="150" cy="750"/>
            </a:xfrm>
            <a:custGeom>
              <a:rect b="b" l="l" r="r" t="t"/>
              <a:pathLst>
                <a:path extrusionOk="0" h="30" w="6">
                  <a:moveTo>
                    <a:pt x="1" y="0"/>
                  </a:moveTo>
                  <a:cubicBezTo>
                    <a:pt x="0" y="0"/>
                    <a:pt x="1" y="8"/>
                    <a:pt x="6" y="30"/>
                  </a:cubicBezTo>
                  <a:cubicBezTo>
                    <a:pt x="6" y="2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p9"/>
            <p:cNvSpPr/>
            <p:nvPr/>
          </p:nvSpPr>
          <p:spPr>
            <a:xfrm>
              <a:off x="6489775" y="2382275"/>
              <a:ext cx="325" cy="325"/>
            </a:xfrm>
            <a:custGeom>
              <a:rect b="b" l="l" r="r" t="t"/>
              <a:pathLst>
                <a:path extrusionOk="0" h="13" w="13">
                  <a:moveTo>
                    <a:pt x="1" y="0"/>
                  </a:moveTo>
                  <a:lnTo>
                    <a:pt x="1" y="0"/>
                  </a:lnTo>
                  <a:cubicBezTo>
                    <a:pt x="1" y="12"/>
                    <a:pt x="13" y="12"/>
                    <a:pt x="13" y="12"/>
                  </a:cubicBezTo>
                  <a:cubicBezTo>
                    <a:pt x="9" y="9"/>
                    <a:pt x="5" y="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9"/>
            <p:cNvSpPr/>
            <p:nvPr/>
          </p:nvSpPr>
          <p:spPr>
            <a:xfrm>
              <a:off x="6498725" y="2373125"/>
              <a:ext cx="200" cy="750"/>
            </a:xfrm>
            <a:custGeom>
              <a:rect b="b" l="l" r="r" t="t"/>
              <a:pathLst>
                <a:path extrusionOk="0" h="30" w="8">
                  <a:moveTo>
                    <a:pt x="4" y="1"/>
                  </a:moveTo>
                  <a:lnTo>
                    <a:pt x="4" y="1"/>
                  </a:lnTo>
                  <a:cubicBezTo>
                    <a:pt x="3" y="1"/>
                    <a:pt x="2" y="3"/>
                    <a:pt x="0" y="9"/>
                  </a:cubicBezTo>
                  <a:cubicBezTo>
                    <a:pt x="0" y="24"/>
                    <a:pt x="1" y="29"/>
                    <a:pt x="2" y="29"/>
                  </a:cubicBezTo>
                  <a:cubicBezTo>
                    <a:pt x="4" y="29"/>
                    <a:pt x="7"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p9"/>
            <p:cNvSpPr/>
            <p:nvPr/>
          </p:nvSpPr>
          <p:spPr>
            <a:xfrm>
              <a:off x="6476400" y="2388825"/>
              <a:ext cx="325" cy="250"/>
            </a:xfrm>
            <a:custGeom>
              <a:rect b="b" l="l" r="r" t="t"/>
              <a:pathLst>
                <a:path extrusionOk="0" h="10" w="13">
                  <a:moveTo>
                    <a:pt x="0" y="0"/>
                  </a:moveTo>
                  <a:cubicBezTo>
                    <a:pt x="6" y="6"/>
                    <a:pt x="9" y="9"/>
                    <a:pt x="11" y="9"/>
                  </a:cubicBezTo>
                  <a:cubicBezTo>
                    <a:pt x="12" y="9"/>
                    <a:pt x="12" y="6"/>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9"/>
            <p:cNvSpPr/>
            <p:nvPr/>
          </p:nvSpPr>
          <p:spPr>
            <a:xfrm>
              <a:off x="6476700" y="2388825"/>
              <a:ext cx="600" cy="25"/>
            </a:xfrm>
            <a:custGeom>
              <a:rect b="b" l="l" r="r" t="t"/>
              <a:pathLst>
                <a:path extrusionOk="0" h="1" w="24">
                  <a:moveTo>
                    <a:pt x="0" y="0"/>
                  </a:moveTo>
                  <a:cubicBezTo>
                    <a:pt x="0" y="0"/>
                    <a:pt x="24"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9"/>
            <p:cNvSpPr/>
            <p:nvPr/>
          </p:nvSpPr>
          <p:spPr>
            <a:xfrm>
              <a:off x="6523125" y="2359350"/>
              <a:ext cx="25" cy="625"/>
            </a:xfrm>
            <a:custGeom>
              <a:rect b="b" l="l" r="r" t="t"/>
              <a:pathLst>
                <a:path extrusionOk="0" h="25" w="1">
                  <a:moveTo>
                    <a:pt x="0" y="24"/>
                  </a:moveTo>
                  <a:lnTo>
                    <a:pt x="0" y="24"/>
                  </a:lnTo>
                  <a:cubicBezTo>
                    <a:pt x="0" y="0"/>
                    <a:pt x="0" y="12"/>
                    <a:pt x="0"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9"/>
            <p:cNvSpPr/>
            <p:nvPr/>
          </p:nvSpPr>
          <p:spPr>
            <a:xfrm>
              <a:off x="6490075" y="2372750"/>
              <a:ext cx="1225" cy="2700"/>
            </a:xfrm>
            <a:custGeom>
              <a:rect b="b" l="l" r="r" t="t"/>
              <a:pathLst>
                <a:path extrusionOk="0" h="108" w="49">
                  <a:moveTo>
                    <a:pt x="13" y="0"/>
                  </a:moveTo>
                  <a:lnTo>
                    <a:pt x="13" y="0"/>
                  </a:lnTo>
                  <a:cubicBezTo>
                    <a:pt x="13" y="36"/>
                    <a:pt x="1" y="60"/>
                    <a:pt x="49" y="107"/>
                  </a:cubicBezTo>
                  <a:cubicBezTo>
                    <a:pt x="37" y="72"/>
                    <a:pt x="25" y="36"/>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p9"/>
            <p:cNvSpPr/>
            <p:nvPr/>
          </p:nvSpPr>
          <p:spPr>
            <a:xfrm>
              <a:off x="6480850" y="2387025"/>
              <a:ext cx="25" cy="25"/>
            </a:xfrm>
            <a:custGeom>
              <a:rect b="b" l="l" r="r" t="t"/>
              <a:pathLst>
                <a:path extrusionOk="0" h="1" w="1">
                  <a:moveTo>
                    <a:pt x="1" y="1"/>
                  </a:moveTo>
                  <a:cubicBezTo>
                    <a:pt x="1" y="1"/>
                    <a:pt x="1" y="1"/>
                    <a:pt x="1"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p9"/>
            <p:cNvSpPr/>
            <p:nvPr/>
          </p:nvSpPr>
          <p:spPr>
            <a:xfrm>
              <a:off x="6526700" y="2364400"/>
              <a:ext cx="325" cy="25"/>
            </a:xfrm>
            <a:custGeom>
              <a:rect b="b" l="l" r="r" t="t"/>
              <a:pathLst>
                <a:path extrusionOk="0" h="1" w="13">
                  <a:moveTo>
                    <a:pt x="0" y="1"/>
                  </a:moveTo>
                  <a:lnTo>
                    <a:pt x="12" y="1"/>
                  </a:lnTo>
                  <a:cubicBezTo>
                    <a:pt x="12"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p9"/>
            <p:cNvSpPr/>
            <p:nvPr/>
          </p:nvSpPr>
          <p:spPr>
            <a:xfrm>
              <a:off x="6477700" y="2351900"/>
              <a:ext cx="66275" cy="35150"/>
            </a:xfrm>
            <a:custGeom>
              <a:rect b="b" l="l" r="r" t="t"/>
              <a:pathLst>
                <a:path extrusionOk="0" h="1406" w="2651">
                  <a:moveTo>
                    <a:pt x="1853" y="239"/>
                  </a:moveTo>
                  <a:cubicBezTo>
                    <a:pt x="1850" y="240"/>
                    <a:pt x="1848" y="242"/>
                    <a:pt x="1848" y="244"/>
                  </a:cubicBezTo>
                  <a:lnTo>
                    <a:pt x="1848" y="244"/>
                  </a:lnTo>
                  <a:cubicBezTo>
                    <a:pt x="1849" y="242"/>
                    <a:pt x="1851" y="241"/>
                    <a:pt x="1853" y="239"/>
                  </a:cubicBezTo>
                  <a:close/>
                  <a:moveTo>
                    <a:pt x="1270" y="429"/>
                  </a:moveTo>
                  <a:lnTo>
                    <a:pt x="1270" y="429"/>
                  </a:lnTo>
                  <a:cubicBezTo>
                    <a:pt x="1272" y="434"/>
                    <a:pt x="1275" y="439"/>
                    <a:pt x="1277" y="443"/>
                  </a:cubicBezTo>
                  <a:lnTo>
                    <a:pt x="1277" y="443"/>
                  </a:lnTo>
                  <a:cubicBezTo>
                    <a:pt x="1275" y="439"/>
                    <a:pt x="1273" y="434"/>
                    <a:pt x="1270" y="429"/>
                  </a:cubicBezTo>
                  <a:close/>
                  <a:moveTo>
                    <a:pt x="1901" y="545"/>
                  </a:moveTo>
                  <a:cubicBezTo>
                    <a:pt x="1901" y="546"/>
                    <a:pt x="1901" y="548"/>
                    <a:pt x="1901" y="548"/>
                  </a:cubicBezTo>
                  <a:cubicBezTo>
                    <a:pt x="1904" y="547"/>
                    <a:pt x="1904" y="546"/>
                    <a:pt x="1901" y="545"/>
                  </a:cubicBezTo>
                  <a:close/>
                  <a:moveTo>
                    <a:pt x="1074" y="564"/>
                  </a:moveTo>
                  <a:lnTo>
                    <a:pt x="1074" y="564"/>
                  </a:lnTo>
                  <a:cubicBezTo>
                    <a:pt x="1076" y="567"/>
                    <a:pt x="1078" y="570"/>
                    <a:pt x="1080" y="573"/>
                  </a:cubicBezTo>
                  <a:lnTo>
                    <a:pt x="1080" y="573"/>
                  </a:lnTo>
                  <a:cubicBezTo>
                    <a:pt x="1079" y="573"/>
                    <a:pt x="1079" y="573"/>
                    <a:pt x="1079" y="572"/>
                  </a:cubicBezTo>
                  <a:cubicBezTo>
                    <a:pt x="1077" y="568"/>
                    <a:pt x="1076" y="566"/>
                    <a:pt x="1074" y="564"/>
                  </a:cubicBezTo>
                  <a:close/>
                  <a:moveTo>
                    <a:pt x="789" y="801"/>
                  </a:moveTo>
                  <a:cubicBezTo>
                    <a:pt x="794" y="801"/>
                    <a:pt x="799" y="804"/>
                    <a:pt x="805" y="810"/>
                  </a:cubicBezTo>
                  <a:lnTo>
                    <a:pt x="782" y="810"/>
                  </a:lnTo>
                  <a:cubicBezTo>
                    <a:pt x="782" y="804"/>
                    <a:pt x="785" y="801"/>
                    <a:pt x="789" y="801"/>
                  </a:cubicBezTo>
                  <a:close/>
                  <a:moveTo>
                    <a:pt x="234" y="965"/>
                  </a:moveTo>
                  <a:cubicBezTo>
                    <a:pt x="234" y="968"/>
                    <a:pt x="234" y="970"/>
                    <a:pt x="234" y="972"/>
                  </a:cubicBezTo>
                  <a:lnTo>
                    <a:pt x="234" y="972"/>
                  </a:lnTo>
                  <a:cubicBezTo>
                    <a:pt x="236" y="968"/>
                    <a:pt x="237" y="965"/>
                    <a:pt x="234" y="965"/>
                  </a:cubicBezTo>
                  <a:close/>
                  <a:moveTo>
                    <a:pt x="174" y="977"/>
                  </a:moveTo>
                  <a:lnTo>
                    <a:pt x="174" y="977"/>
                  </a:lnTo>
                  <a:cubicBezTo>
                    <a:pt x="176" y="981"/>
                    <a:pt x="179" y="985"/>
                    <a:pt x="181" y="987"/>
                  </a:cubicBezTo>
                  <a:lnTo>
                    <a:pt x="181" y="987"/>
                  </a:lnTo>
                  <a:cubicBezTo>
                    <a:pt x="179" y="984"/>
                    <a:pt x="177" y="980"/>
                    <a:pt x="174" y="977"/>
                  </a:cubicBezTo>
                  <a:close/>
                  <a:moveTo>
                    <a:pt x="579" y="1116"/>
                  </a:moveTo>
                  <a:cubicBezTo>
                    <a:pt x="579" y="1117"/>
                    <a:pt x="579" y="1119"/>
                    <a:pt x="579" y="1120"/>
                  </a:cubicBezTo>
                  <a:cubicBezTo>
                    <a:pt x="581" y="1120"/>
                    <a:pt x="581" y="1118"/>
                    <a:pt x="579" y="1116"/>
                  </a:cubicBezTo>
                  <a:close/>
                  <a:moveTo>
                    <a:pt x="111" y="1368"/>
                  </a:moveTo>
                  <a:cubicBezTo>
                    <a:pt x="109" y="1368"/>
                    <a:pt x="110" y="1372"/>
                    <a:pt x="115" y="1382"/>
                  </a:cubicBezTo>
                  <a:lnTo>
                    <a:pt x="127" y="1382"/>
                  </a:lnTo>
                  <a:cubicBezTo>
                    <a:pt x="120" y="1375"/>
                    <a:pt x="113" y="1368"/>
                    <a:pt x="111" y="1368"/>
                  </a:cubicBezTo>
                  <a:close/>
                  <a:moveTo>
                    <a:pt x="2486" y="0"/>
                  </a:moveTo>
                  <a:cubicBezTo>
                    <a:pt x="2443" y="0"/>
                    <a:pt x="2393" y="13"/>
                    <a:pt x="2329" y="13"/>
                  </a:cubicBezTo>
                  <a:cubicBezTo>
                    <a:pt x="2343" y="32"/>
                    <a:pt x="2348" y="41"/>
                    <a:pt x="2345" y="41"/>
                  </a:cubicBezTo>
                  <a:cubicBezTo>
                    <a:pt x="2342" y="41"/>
                    <a:pt x="2334" y="35"/>
                    <a:pt x="2318" y="25"/>
                  </a:cubicBezTo>
                  <a:lnTo>
                    <a:pt x="2318" y="25"/>
                  </a:lnTo>
                  <a:cubicBezTo>
                    <a:pt x="2329" y="48"/>
                    <a:pt x="2341" y="60"/>
                    <a:pt x="2353" y="72"/>
                  </a:cubicBezTo>
                  <a:cubicBezTo>
                    <a:pt x="2318" y="72"/>
                    <a:pt x="2282" y="48"/>
                    <a:pt x="2258" y="37"/>
                  </a:cubicBezTo>
                  <a:cubicBezTo>
                    <a:pt x="2258" y="48"/>
                    <a:pt x="2258" y="60"/>
                    <a:pt x="2258" y="72"/>
                  </a:cubicBezTo>
                  <a:cubicBezTo>
                    <a:pt x="2253" y="62"/>
                    <a:pt x="2250" y="56"/>
                    <a:pt x="2249" y="56"/>
                  </a:cubicBezTo>
                  <a:lnTo>
                    <a:pt x="2249" y="56"/>
                  </a:lnTo>
                  <a:cubicBezTo>
                    <a:pt x="2249" y="56"/>
                    <a:pt x="2251" y="64"/>
                    <a:pt x="2258" y="84"/>
                  </a:cubicBezTo>
                  <a:cubicBezTo>
                    <a:pt x="2222" y="72"/>
                    <a:pt x="2210" y="60"/>
                    <a:pt x="2222" y="37"/>
                  </a:cubicBezTo>
                  <a:lnTo>
                    <a:pt x="2222" y="37"/>
                  </a:lnTo>
                  <a:cubicBezTo>
                    <a:pt x="2222" y="37"/>
                    <a:pt x="2085" y="189"/>
                    <a:pt x="2030" y="189"/>
                  </a:cubicBezTo>
                  <a:cubicBezTo>
                    <a:pt x="2017" y="189"/>
                    <a:pt x="2008" y="179"/>
                    <a:pt x="2008" y="156"/>
                  </a:cubicBezTo>
                  <a:cubicBezTo>
                    <a:pt x="1996" y="191"/>
                    <a:pt x="1996" y="215"/>
                    <a:pt x="2008" y="251"/>
                  </a:cubicBezTo>
                  <a:cubicBezTo>
                    <a:pt x="2001" y="237"/>
                    <a:pt x="1994" y="231"/>
                    <a:pt x="1989" y="231"/>
                  </a:cubicBezTo>
                  <a:cubicBezTo>
                    <a:pt x="1986" y="231"/>
                    <a:pt x="1984" y="234"/>
                    <a:pt x="1984" y="239"/>
                  </a:cubicBezTo>
                  <a:cubicBezTo>
                    <a:pt x="1980" y="225"/>
                    <a:pt x="1968" y="222"/>
                    <a:pt x="1954" y="222"/>
                  </a:cubicBezTo>
                  <a:cubicBezTo>
                    <a:pt x="1942" y="222"/>
                    <a:pt x="1929" y="224"/>
                    <a:pt x="1917" y="224"/>
                  </a:cubicBezTo>
                  <a:cubicBezTo>
                    <a:pt x="1906" y="224"/>
                    <a:pt x="1896" y="222"/>
                    <a:pt x="1889" y="215"/>
                  </a:cubicBezTo>
                  <a:lnTo>
                    <a:pt x="1889" y="215"/>
                  </a:lnTo>
                  <a:cubicBezTo>
                    <a:pt x="1911" y="237"/>
                    <a:pt x="1965" y="312"/>
                    <a:pt x="1942" y="312"/>
                  </a:cubicBezTo>
                  <a:cubicBezTo>
                    <a:pt x="1941" y="312"/>
                    <a:pt x="1939" y="311"/>
                    <a:pt x="1937" y="310"/>
                  </a:cubicBezTo>
                  <a:cubicBezTo>
                    <a:pt x="1958" y="310"/>
                    <a:pt x="1844" y="262"/>
                    <a:pt x="1848" y="244"/>
                  </a:cubicBezTo>
                  <a:lnTo>
                    <a:pt x="1848" y="244"/>
                  </a:lnTo>
                  <a:cubicBezTo>
                    <a:pt x="1837" y="251"/>
                    <a:pt x="1827" y="251"/>
                    <a:pt x="1817" y="251"/>
                  </a:cubicBezTo>
                  <a:cubicBezTo>
                    <a:pt x="1817" y="262"/>
                    <a:pt x="1850" y="359"/>
                    <a:pt x="1823" y="359"/>
                  </a:cubicBezTo>
                  <a:cubicBezTo>
                    <a:pt x="1821" y="359"/>
                    <a:pt x="1819" y="359"/>
                    <a:pt x="1817" y="358"/>
                  </a:cubicBezTo>
                  <a:cubicBezTo>
                    <a:pt x="1794" y="298"/>
                    <a:pt x="1817" y="310"/>
                    <a:pt x="1806" y="251"/>
                  </a:cubicBezTo>
                  <a:lnTo>
                    <a:pt x="1806" y="251"/>
                  </a:lnTo>
                  <a:cubicBezTo>
                    <a:pt x="1801" y="256"/>
                    <a:pt x="1798" y="259"/>
                    <a:pt x="1795" y="259"/>
                  </a:cubicBezTo>
                  <a:cubicBezTo>
                    <a:pt x="1792" y="259"/>
                    <a:pt x="1789" y="253"/>
                    <a:pt x="1782" y="239"/>
                  </a:cubicBezTo>
                  <a:lnTo>
                    <a:pt x="1782" y="239"/>
                  </a:lnTo>
                  <a:cubicBezTo>
                    <a:pt x="1791" y="272"/>
                    <a:pt x="1788" y="279"/>
                    <a:pt x="1781" y="279"/>
                  </a:cubicBezTo>
                  <a:cubicBezTo>
                    <a:pt x="1775" y="279"/>
                    <a:pt x="1768" y="275"/>
                    <a:pt x="1763" y="275"/>
                  </a:cubicBezTo>
                  <a:cubicBezTo>
                    <a:pt x="1758" y="275"/>
                    <a:pt x="1754" y="280"/>
                    <a:pt x="1758" y="298"/>
                  </a:cubicBezTo>
                  <a:cubicBezTo>
                    <a:pt x="1752" y="281"/>
                    <a:pt x="1749" y="272"/>
                    <a:pt x="1748" y="272"/>
                  </a:cubicBezTo>
                  <a:cubicBezTo>
                    <a:pt x="1746" y="272"/>
                    <a:pt x="1746" y="281"/>
                    <a:pt x="1746" y="298"/>
                  </a:cubicBezTo>
                  <a:cubicBezTo>
                    <a:pt x="1734" y="287"/>
                    <a:pt x="1734" y="263"/>
                    <a:pt x="1734" y="251"/>
                  </a:cubicBezTo>
                  <a:cubicBezTo>
                    <a:pt x="1722" y="263"/>
                    <a:pt x="1698" y="263"/>
                    <a:pt x="1687" y="263"/>
                  </a:cubicBezTo>
                  <a:cubicBezTo>
                    <a:pt x="1710" y="263"/>
                    <a:pt x="1722" y="287"/>
                    <a:pt x="1734" y="310"/>
                  </a:cubicBezTo>
                  <a:cubicBezTo>
                    <a:pt x="1732" y="318"/>
                    <a:pt x="1729" y="322"/>
                    <a:pt x="1725" y="322"/>
                  </a:cubicBezTo>
                  <a:cubicBezTo>
                    <a:pt x="1709" y="322"/>
                    <a:pt x="1680" y="268"/>
                    <a:pt x="1654" y="268"/>
                  </a:cubicBezTo>
                  <a:cubicBezTo>
                    <a:pt x="1649" y="268"/>
                    <a:pt x="1644" y="270"/>
                    <a:pt x="1639" y="275"/>
                  </a:cubicBezTo>
                  <a:cubicBezTo>
                    <a:pt x="1663" y="292"/>
                    <a:pt x="1672" y="301"/>
                    <a:pt x="1669" y="301"/>
                  </a:cubicBezTo>
                  <a:cubicBezTo>
                    <a:pt x="1666" y="301"/>
                    <a:pt x="1651" y="292"/>
                    <a:pt x="1627" y="275"/>
                  </a:cubicBezTo>
                  <a:lnTo>
                    <a:pt x="1627" y="275"/>
                  </a:lnTo>
                  <a:cubicBezTo>
                    <a:pt x="1627" y="275"/>
                    <a:pt x="1639" y="358"/>
                    <a:pt x="1639" y="370"/>
                  </a:cubicBezTo>
                  <a:cubicBezTo>
                    <a:pt x="1618" y="352"/>
                    <a:pt x="1608" y="345"/>
                    <a:pt x="1605" y="345"/>
                  </a:cubicBezTo>
                  <a:lnTo>
                    <a:pt x="1605" y="345"/>
                  </a:lnTo>
                  <a:cubicBezTo>
                    <a:pt x="1595" y="345"/>
                    <a:pt x="1633" y="395"/>
                    <a:pt x="1610" y="395"/>
                  </a:cubicBezTo>
                  <a:cubicBezTo>
                    <a:pt x="1608" y="395"/>
                    <a:pt x="1606" y="394"/>
                    <a:pt x="1603" y="394"/>
                  </a:cubicBezTo>
                  <a:cubicBezTo>
                    <a:pt x="1591" y="394"/>
                    <a:pt x="1579" y="334"/>
                    <a:pt x="1567" y="322"/>
                  </a:cubicBezTo>
                  <a:cubicBezTo>
                    <a:pt x="1532" y="346"/>
                    <a:pt x="1532" y="370"/>
                    <a:pt x="1556" y="417"/>
                  </a:cubicBezTo>
                  <a:cubicBezTo>
                    <a:pt x="1533" y="406"/>
                    <a:pt x="1521" y="333"/>
                    <a:pt x="1510" y="333"/>
                  </a:cubicBezTo>
                  <a:cubicBezTo>
                    <a:pt x="1509" y="333"/>
                    <a:pt x="1509" y="333"/>
                    <a:pt x="1508" y="334"/>
                  </a:cubicBezTo>
                  <a:cubicBezTo>
                    <a:pt x="1496" y="358"/>
                    <a:pt x="1508" y="382"/>
                    <a:pt x="1496" y="417"/>
                  </a:cubicBezTo>
                  <a:cubicBezTo>
                    <a:pt x="1484" y="394"/>
                    <a:pt x="1436" y="406"/>
                    <a:pt x="1460" y="334"/>
                  </a:cubicBezTo>
                  <a:lnTo>
                    <a:pt x="1460" y="334"/>
                  </a:lnTo>
                  <a:cubicBezTo>
                    <a:pt x="1436" y="358"/>
                    <a:pt x="1401" y="370"/>
                    <a:pt x="1377" y="370"/>
                  </a:cubicBezTo>
                  <a:lnTo>
                    <a:pt x="1377" y="358"/>
                  </a:lnTo>
                  <a:cubicBezTo>
                    <a:pt x="1365" y="358"/>
                    <a:pt x="1365" y="370"/>
                    <a:pt x="1377" y="382"/>
                  </a:cubicBezTo>
                  <a:cubicBezTo>
                    <a:pt x="1341" y="382"/>
                    <a:pt x="1317" y="394"/>
                    <a:pt x="1294" y="394"/>
                  </a:cubicBezTo>
                  <a:cubicBezTo>
                    <a:pt x="1306" y="417"/>
                    <a:pt x="1306" y="453"/>
                    <a:pt x="1317" y="477"/>
                  </a:cubicBezTo>
                  <a:cubicBezTo>
                    <a:pt x="1299" y="468"/>
                    <a:pt x="1287" y="458"/>
                    <a:pt x="1277" y="443"/>
                  </a:cubicBezTo>
                  <a:lnTo>
                    <a:pt x="1277" y="443"/>
                  </a:lnTo>
                  <a:cubicBezTo>
                    <a:pt x="1290" y="471"/>
                    <a:pt x="1277" y="489"/>
                    <a:pt x="1246" y="489"/>
                  </a:cubicBezTo>
                  <a:cubicBezTo>
                    <a:pt x="1246" y="477"/>
                    <a:pt x="1246" y="406"/>
                    <a:pt x="1222" y="382"/>
                  </a:cubicBezTo>
                  <a:lnTo>
                    <a:pt x="1222" y="382"/>
                  </a:lnTo>
                  <a:cubicBezTo>
                    <a:pt x="1258" y="465"/>
                    <a:pt x="1175" y="429"/>
                    <a:pt x="1210" y="501"/>
                  </a:cubicBezTo>
                  <a:cubicBezTo>
                    <a:pt x="1186" y="501"/>
                    <a:pt x="1186" y="489"/>
                    <a:pt x="1198" y="489"/>
                  </a:cubicBezTo>
                  <a:cubicBezTo>
                    <a:pt x="1196" y="486"/>
                    <a:pt x="1194" y="485"/>
                    <a:pt x="1192" y="485"/>
                  </a:cubicBezTo>
                  <a:lnTo>
                    <a:pt x="1192" y="485"/>
                  </a:lnTo>
                  <a:cubicBezTo>
                    <a:pt x="1182" y="485"/>
                    <a:pt x="1204" y="550"/>
                    <a:pt x="1190" y="550"/>
                  </a:cubicBezTo>
                  <a:cubicBezTo>
                    <a:pt x="1189" y="550"/>
                    <a:pt x="1188" y="549"/>
                    <a:pt x="1186" y="548"/>
                  </a:cubicBezTo>
                  <a:cubicBezTo>
                    <a:pt x="1174" y="544"/>
                    <a:pt x="1163" y="540"/>
                    <a:pt x="1154" y="540"/>
                  </a:cubicBezTo>
                  <a:cubicBezTo>
                    <a:pt x="1137" y="540"/>
                    <a:pt x="1127" y="554"/>
                    <a:pt x="1127" y="608"/>
                  </a:cubicBezTo>
                  <a:cubicBezTo>
                    <a:pt x="1122" y="597"/>
                    <a:pt x="1119" y="591"/>
                    <a:pt x="1117" y="591"/>
                  </a:cubicBezTo>
                  <a:cubicBezTo>
                    <a:pt x="1115" y="591"/>
                    <a:pt x="1115" y="600"/>
                    <a:pt x="1115" y="620"/>
                  </a:cubicBezTo>
                  <a:cubicBezTo>
                    <a:pt x="1095" y="597"/>
                    <a:pt x="1086" y="583"/>
                    <a:pt x="1080" y="573"/>
                  </a:cubicBezTo>
                  <a:lnTo>
                    <a:pt x="1080" y="573"/>
                  </a:lnTo>
                  <a:cubicBezTo>
                    <a:pt x="1085" y="590"/>
                    <a:pt x="1085" y="596"/>
                    <a:pt x="1082" y="596"/>
                  </a:cubicBezTo>
                  <a:cubicBezTo>
                    <a:pt x="1079" y="596"/>
                    <a:pt x="1073" y="590"/>
                    <a:pt x="1067" y="584"/>
                  </a:cubicBezTo>
                  <a:cubicBezTo>
                    <a:pt x="1067" y="576"/>
                    <a:pt x="1067" y="562"/>
                    <a:pt x="1071" y="562"/>
                  </a:cubicBezTo>
                  <a:cubicBezTo>
                    <a:pt x="1072" y="562"/>
                    <a:pt x="1073" y="563"/>
                    <a:pt x="1074" y="564"/>
                  </a:cubicBezTo>
                  <a:lnTo>
                    <a:pt x="1074" y="564"/>
                  </a:lnTo>
                  <a:cubicBezTo>
                    <a:pt x="1065" y="547"/>
                    <a:pt x="1064" y="541"/>
                    <a:pt x="996" y="489"/>
                  </a:cubicBezTo>
                  <a:lnTo>
                    <a:pt x="996" y="489"/>
                  </a:lnTo>
                  <a:cubicBezTo>
                    <a:pt x="1044" y="537"/>
                    <a:pt x="1044" y="548"/>
                    <a:pt x="1044" y="608"/>
                  </a:cubicBezTo>
                  <a:cubicBezTo>
                    <a:pt x="1037" y="581"/>
                    <a:pt x="1023" y="558"/>
                    <a:pt x="1013" y="558"/>
                  </a:cubicBezTo>
                  <a:cubicBezTo>
                    <a:pt x="1007" y="558"/>
                    <a:pt x="1003" y="572"/>
                    <a:pt x="1008" y="608"/>
                  </a:cubicBezTo>
                  <a:cubicBezTo>
                    <a:pt x="996" y="608"/>
                    <a:pt x="913" y="620"/>
                    <a:pt x="913" y="632"/>
                  </a:cubicBezTo>
                  <a:cubicBezTo>
                    <a:pt x="919" y="650"/>
                    <a:pt x="922" y="662"/>
                    <a:pt x="922" y="666"/>
                  </a:cubicBezTo>
                  <a:lnTo>
                    <a:pt x="922" y="666"/>
                  </a:lnTo>
                  <a:cubicBezTo>
                    <a:pt x="919" y="663"/>
                    <a:pt x="916" y="659"/>
                    <a:pt x="913" y="656"/>
                  </a:cubicBezTo>
                  <a:lnTo>
                    <a:pt x="913" y="656"/>
                  </a:lnTo>
                  <a:cubicBezTo>
                    <a:pt x="917" y="664"/>
                    <a:pt x="920" y="668"/>
                    <a:pt x="921" y="668"/>
                  </a:cubicBezTo>
                  <a:cubicBezTo>
                    <a:pt x="921" y="668"/>
                    <a:pt x="922" y="667"/>
                    <a:pt x="922" y="666"/>
                  </a:cubicBezTo>
                  <a:lnTo>
                    <a:pt x="922" y="666"/>
                  </a:lnTo>
                  <a:cubicBezTo>
                    <a:pt x="936" y="686"/>
                    <a:pt x="933" y="705"/>
                    <a:pt x="913" y="715"/>
                  </a:cubicBezTo>
                  <a:cubicBezTo>
                    <a:pt x="899" y="707"/>
                    <a:pt x="891" y="704"/>
                    <a:pt x="886" y="704"/>
                  </a:cubicBezTo>
                  <a:cubicBezTo>
                    <a:pt x="878" y="704"/>
                    <a:pt x="879" y="713"/>
                    <a:pt x="877" y="713"/>
                  </a:cubicBezTo>
                  <a:cubicBezTo>
                    <a:pt x="875" y="713"/>
                    <a:pt x="871" y="706"/>
                    <a:pt x="853" y="679"/>
                  </a:cubicBezTo>
                  <a:lnTo>
                    <a:pt x="853" y="679"/>
                  </a:lnTo>
                  <a:cubicBezTo>
                    <a:pt x="844" y="733"/>
                    <a:pt x="855" y="740"/>
                    <a:pt x="841" y="740"/>
                  </a:cubicBezTo>
                  <a:cubicBezTo>
                    <a:pt x="837" y="740"/>
                    <a:pt x="829" y="739"/>
                    <a:pt x="817" y="739"/>
                  </a:cubicBezTo>
                  <a:cubicBezTo>
                    <a:pt x="850" y="783"/>
                    <a:pt x="843" y="867"/>
                    <a:pt x="851" y="908"/>
                  </a:cubicBezTo>
                  <a:lnTo>
                    <a:pt x="851" y="908"/>
                  </a:lnTo>
                  <a:cubicBezTo>
                    <a:pt x="842" y="884"/>
                    <a:pt x="817" y="832"/>
                    <a:pt x="817" y="822"/>
                  </a:cubicBezTo>
                  <a:lnTo>
                    <a:pt x="817" y="822"/>
                  </a:lnTo>
                  <a:cubicBezTo>
                    <a:pt x="830" y="839"/>
                    <a:pt x="838" y="847"/>
                    <a:pt x="841" y="847"/>
                  </a:cubicBezTo>
                  <a:cubicBezTo>
                    <a:pt x="847" y="847"/>
                    <a:pt x="837" y="818"/>
                    <a:pt x="805" y="763"/>
                  </a:cubicBezTo>
                  <a:lnTo>
                    <a:pt x="805" y="763"/>
                  </a:lnTo>
                  <a:cubicBezTo>
                    <a:pt x="809" y="769"/>
                    <a:pt x="809" y="772"/>
                    <a:pt x="808" y="772"/>
                  </a:cubicBezTo>
                  <a:cubicBezTo>
                    <a:pt x="804" y="772"/>
                    <a:pt x="787" y="753"/>
                    <a:pt x="770" y="727"/>
                  </a:cubicBezTo>
                  <a:lnTo>
                    <a:pt x="770" y="727"/>
                  </a:lnTo>
                  <a:cubicBezTo>
                    <a:pt x="770" y="742"/>
                    <a:pt x="772" y="747"/>
                    <a:pt x="772" y="747"/>
                  </a:cubicBezTo>
                  <a:cubicBezTo>
                    <a:pt x="771" y="747"/>
                    <a:pt x="766" y="739"/>
                    <a:pt x="746" y="739"/>
                  </a:cubicBezTo>
                  <a:cubicBezTo>
                    <a:pt x="746" y="787"/>
                    <a:pt x="746" y="846"/>
                    <a:pt x="734" y="906"/>
                  </a:cubicBezTo>
                  <a:cubicBezTo>
                    <a:pt x="698" y="751"/>
                    <a:pt x="722" y="846"/>
                    <a:pt x="710" y="751"/>
                  </a:cubicBezTo>
                  <a:lnTo>
                    <a:pt x="710" y="751"/>
                  </a:lnTo>
                  <a:cubicBezTo>
                    <a:pt x="687" y="774"/>
                    <a:pt x="699" y="792"/>
                    <a:pt x="694" y="792"/>
                  </a:cubicBezTo>
                  <a:cubicBezTo>
                    <a:pt x="691" y="792"/>
                    <a:pt x="683" y="787"/>
                    <a:pt x="663" y="775"/>
                  </a:cubicBezTo>
                  <a:lnTo>
                    <a:pt x="663" y="775"/>
                  </a:lnTo>
                  <a:cubicBezTo>
                    <a:pt x="686" y="798"/>
                    <a:pt x="686" y="822"/>
                    <a:pt x="663" y="846"/>
                  </a:cubicBezTo>
                  <a:cubicBezTo>
                    <a:pt x="659" y="839"/>
                    <a:pt x="647" y="836"/>
                    <a:pt x="633" y="836"/>
                  </a:cubicBezTo>
                  <a:cubicBezTo>
                    <a:pt x="595" y="836"/>
                    <a:pt x="538" y="861"/>
                    <a:pt x="555" y="929"/>
                  </a:cubicBezTo>
                  <a:cubicBezTo>
                    <a:pt x="544" y="906"/>
                    <a:pt x="544" y="870"/>
                    <a:pt x="532" y="846"/>
                  </a:cubicBezTo>
                  <a:lnTo>
                    <a:pt x="532" y="846"/>
                  </a:lnTo>
                  <a:cubicBezTo>
                    <a:pt x="544" y="918"/>
                    <a:pt x="555" y="989"/>
                    <a:pt x="567" y="1060"/>
                  </a:cubicBezTo>
                  <a:cubicBezTo>
                    <a:pt x="532" y="989"/>
                    <a:pt x="508" y="929"/>
                    <a:pt x="496" y="858"/>
                  </a:cubicBezTo>
                  <a:cubicBezTo>
                    <a:pt x="491" y="856"/>
                    <a:pt x="487" y="855"/>
                    <a:pt x="485" y="855"/>
                  </a:cubicBezTo>
                  <a:cubicBezTo>
                    <a:pt x="460" y="855"/>
                    <a:pt x="508" y="941"/>
                    <a:pt x="508" y="941"/>
                  </a:cubicBezTo>
                  <a:cubicBezTo>
                    <a:pt x="484" y="918"/>
                    <a:pt x="472" y="906"/>
                    <a:pt x="448" y="882"/>
                  </a:cubicBezTo>
                  <a:lnTo>
                    <a:pt x="448" y="882"/>
                  </a:lnTo>
                  <a:cubicBezTo>
                    <a:pt x="460" y="906"/>
                    <a:pt x="472" y="941"/>
                    <a:pt x="472" y="977"/>
                  </a:cubicBezTo>
                  <a:cubicBezTo>
                    <a:pt x="460" y="941"/>
                    <a:pt x="448" y="918"/>
                    <a:pt x="436" y="894"/>
                  </a:cubicBezTo>
                  <a:lnTo>
                    <a:pt x="436" y="894"/>
                  </a:lnTo>
                  <a:cubicBezTo>
                    <a:pt x="448" y="918"/>
                    <a:pt x="448" y="941"/>
                    <a:pt x="448" y="977"/>
                  </a:cubicBezTo>
                  <a:cubicBezTo>
                    <a:pt x="448" y="979"/>
                    <a:pt x="448" y="980"/>
                    <a:pt x="448" y="980"/>
                  </a:cubicBezTo>
                  <a:cubicBezTo>
                    <a:pt x="443" y="980"/>
                    <a:pt x="413" y="892"/>
                    <a:pt x="397" y="892"/>
                  </a:cubicBezTo>
                  <a:cubicBezTo>
                    <a:pt x="394" y="892"/>
                    <a:pt x="391" y="896"/>
                    <a:pt x="389" y="906"/>
                  </a:cubicBezTo>
                  <a:cubicBezTo>
                    <a:pt x="389" y="906"/>
                    <a:pt x="413" y="1037"/>
                    <a:pt x="401" y="1049"/>
                  </a:cubicBezTo>
                  <a:cubicBezTo>
                    <a:pt x="389" y="1013"/>
                    <a:pt x="365" y="977"/>
                    <a:pt x="341" y="941"/>
                  </a:cubicBezTo>
                  <a:lnTo>
                    <a:pt x="341" y="941"/>
                  </a:lnTo>
                  <a:cubicBezTo>
                    <a:pt x="365" y="1025"/>
                    <a:pt x="389" y="1096"/>
                    <a:pt x="389" y="1179"/>
                  </a:cubicBezTo>
                  <a:cubicBezTo>
                    <a:pt x="384" y="1165"/>
                    <a:pt x="379" y="1158"/>
                    <a:pt x="375" y="1158"/>
                  </a:cubicBezTo>
                  <a:cubicBezTo>
                    <a:pt x="369" y="1158"/>
                    <a:pt x="365" y="1171"/>
                    <a:pt x="365" y="1191"/>
                  </a:cubicBezTo>
                  <a:cubicBezTo>
                    <a:pt x="341" y="1060"/>
                    <a:pt x="341" y="941"/>
                    <a:pt x="258" y="894"/>
                  </a:cubicBezTo>
                  <a:lnTo>
                    <a:pt x="258" y="894"/>
                  </a:lnTo>
                  <a:cubicBezTo>
                    <a:pt x="258" y="918"/>
                    <a:pt x="258" y="953"/>
                    <a:pt x="270" y="989"/>
                  </a:cubicBezTo>
                  <a:cubicBezTo>
                    <a:pt x="270" y="965"/>
                    <a:pt x="282" y="941"/>
                    <a:pt x="282" y="918"/>
                  </a:cubicBezTo>
                  <a:cubicBezTo>
                    <a:pt x="305" y="965"/>
                    <a:pt x="317" y="1013"/>
                    <a:pt x="293" y="1060"/>
                  </a:cubicBezTo>
                  <a:cubicBezTo>
                    <a:pt x="270" y="1025"/>
                    <a:pt x="258" y="1001"/>
                    <a:pt x="258" y="965"/>
                  </a:cubicBezTo>
                  <a:cubicBezTo>
                    <a:pt x="246" y="983"/>
                    <a:pt x="240" y="992"/>
                    <a:pt x="237" y="992"/>
                  </a:cubicBezTo>
                  <a:cubicBezTo>
                    <a:pt x="234" y="992"/>
                    <a:pt x="234" y="985"/>
                    <a:pt x="234" y="972"/>
                  </a:cubicBezTo>
                  <a:lnTo>
                    <a:pt x="234" y="972"/>
                  </a:lnTo>
                  <a:cubicBezTo>
                    <a:pt x="229" y="981"/>
                    <a:pt x="214" y="996"/>
                    <a:pt x="199" y="996"/>
                  </a:cubicBezTo>
                  <a:cubicBezTo>
                    <a:pt x="193" y="996"/>
                    <a:pt x="186" y="993"/>
                    <a:pt x="181" y="987"/>
                  </a:cubicBezTo>
                  <a:lnTo>
                    <a:pt x="181" y="987"/>
                  </a:lnTo>
                  <a:cubicBezTo>
                    <a:pt x="226" y="1056"/>
                    <a:pt x="271" y="1136"/>
                    <a:pt x="293" y="1215"/>
                  </a:cubicBezTo>
                  <a:cubicBezTo>
                    <a:pt x="210" y="1168"/>
                    <a:pt x="222" y="1096"/>
                    <a:pt x="163" y="1025"/>
                  </a:cubicBezTo>
                  <a:lnTo>
                    <a:pt x="163" y="1025"/>
                  </a:lnTo>
                  <a:cubicBezTo>
                    <a:pt x="179" y="1057"/>
                    <a:pt x="183" y="1068"/>
                    <a:pt x="180" y="1068"/>
                  </a:cubicBezTo>
                  <a:cubicBezTo>
                    <a:pt x="177" y="1068"/>
                    <a:pt x="155" y="1036"/>
                    <a:pt x="151" y="1036"/>
                  </a:cubicBezTo>
                  <a:cubicBezTo>
                    <a:pt x="151" y="1036"/>
                    <a:pt x="151" y="1036"/>
                    <a:pt x="151" y="1037"/>
                  </a:cubicBezTo>
                  <a:cubicBezTo>
                    <a:pt x="163" y="1060"/>
                    <a:pt x="163" y="1168"/>
                    <a:pt x="151" y="1203"/>
                  </a:cubicBezTo>
                  <a:cubicBezTo>
                    <a:pt x="139" y="1156"/>
                    <a:pt x="43" y="1156"/>
                    <a:pt x="8" y="1120"/>
                  </a:cubicBezTo>
                  <a:cubicBezTo>
                    <a:pt x="7" y="1118"/>
                    <a:pt x="6" y="1118"/>
                    <a:pt x="6" y="1118"/>
                  </a:cubicBezTo>
                  <a:lnTo>
                    <a:pt x="6" y="1118"/>
                  </a:lnTo>
                  <a:cubicBezTo>
                    <a:pt x="1" y="1118"/>
                    <a:pt x="11" y="1197"/>
                    <a:pt x="21" y="1197"/>
                  </a:cubicBezTo>
                  <a:cubicBezTo>
                    <a:pt x="25" y="1197"/>
                    <a:pt x="29" y="1186"/>
                    <a:pt x="32" y="1156"/>
                  </a:cubicBezTo>
                  <a:cubicBezTo>
                    <a:pt x="91" y="1275"/>
                    <a:pt x="115" y="1334"/>
                    <a:pt x="127" y="1382"/>
                  </a:cubicBezTo>
                  <a:cubicBezTo>
                    <a:pt x="127" y="1394"/>
                    <a:pt x="127" y="1406"/>
                    <a:pt x="127" y="1406"/>
                  </a:cubicBezTo>
                  <a:cubicBezTo>
                    <a:pt x="256" y="1352"/>
                    <a:pt x="405" y="1210"/>
                    <a:pt x="467" y="1210"/>
                  </a:cubicBezTo>
                  <a:cubicBezTo>
                    <a:pt x="474" y="1210"/>
                    <a:pt x="479" y="1212"/>
                    <a:pt x="484" y="1215"/>
                  </a:cubicBezTo>
                  <a:cubicBezTo>
                    <a:pt x="468" y="1199"/>
                    <a:pt x="465" y="1194"/>
                    <a:pt x="469" y="1194"/>
                  </a:cubicBezTo>
                  <a:lnTo>
                    <a:pt x="469" y="1194"/>
                  </a:lnTo>
                  <a:cubicBezTo>
                    <a:pt x="476" y="1194"/>
                    <a:pt x="508" y="1215"/>
                    <a:pt x="508" y="1215"/>
                  </a:cubicBezTo>
                  <a:cubicBezTo>
                    <a:pt x="508" y="1191"/>
                    <a:pt x="496" y="1179"/>
                    <a:pt x="496" y="1156"/>
                  </a:cubicBezTo>
                  <a:lnTo>
                    <a:pt x="496" y="1156"/>
                  </a:lnTo>
                  <a:cubicBezTo>
                    <a:pt x="504" y="1173"/>
                    <a:pt x="512" y="1180"/>
                    <a:pt x="518" y="1180"/>
                  </a:cubicBezTo>
                  <a:cubicBezTo>
                    <a:pt x="536" y="1180"/>
                    <a:pt x="541" y="1111"/>
                    <a:pt x="532" y="1084"/>
                  </a:cubicBezTo>
                  <a:cubicBezTo>
                    <a:pt x="532" y="1083"/>
                    <a:pt x="532" y="1082"/>
                    <a:pt x="534" y="1082"/>
                  </a:cubicBezTo>
                  <a:cubicBezTo>
                    <a:pt x="542" y="1082"/>
                    <a:pt x="572" y="1106"/>
                    <a:pt x="579" y="1116"/>
                  </a:cubicBezTo>
                  <a:lnTo>
                    <a:pt x="579" y="1116"/>
                  </a:lnTo>
                  <a:cubicBezTo>
                    <a:pt x="579" y="1103"/>
                    <a:pt x="579" y="1082"/>
                    <a:pt x="579" y="1060"/>
                  </a:cubicBezTo>
                  <a:cubicBezTo>
                    <a:pt x="605" y="1092"/>
                    <a:pt x="617" y="1117"/>
                    <a:pt x="620" y="1117"/>
                  </a:cubicBezTo>
                  <a:cubicBezTo>
                    <a:pt x="623" y="1117"/>
                    <a:pt x="620" y="1098"/>
                    <a:pt x="615" y="1049"/>
                  </a:cubicBezTo>
                  <a:lnTo>
                    <a:pt x="615" y="1049"/>
                  </a:lnTo>
                  <a:cubicBezTo>
                    <a:pt x="620" y="1049"/>
                    <a:pt x="663" y="1053"/>
                    <a:pt x="707" y="1053"/>
                  </a:cubicBezTo>
                  <a:cubicBezTo>
                    <a:pt x="762" y="1053"/>
                    <a:pt x="819" y="1046"/>
                    <a:pt x="805" y="1013"/>
                  </a:cubicBezTo>
                  <a:lnTo>
                    <a:pt x="805" y="1013"/>
                  </a:lnTo>
                  <a:cubicBezTo>
                    <a:pt x="813" y="1020"/>
                    <a:pt x="840" y="1053"/>
                    <a:pt x="856" y="1053"/>
                  </a:cubicBezTo>
                  <a:cubicBezTo>
                    <a:pt x="864" y="1053"/>
                    <a:pt x="869" y="1043"/>
                    <a:pt x="865" y="1013"/>
                  </a:cubicBezTo>
                  <a:lnTo>
                    <a:pt x="865" y="1013"/>
                  </a:lnTo>
                  <a:cubicBezTo>
                    <a:pt x="889" y="1037"/>
                    <a:pt x="889" y="1037"/>
                    <a:pt x="889" y="1072"/>
                  </a:cubicBezTo>
                  <a:cubicBezTo>
                    <a:pt x="901" y="1060"/>
                    <a:pt x="889" y="918"/>
                    <a:pt x="889" y="918"/>
                  </a:cubicBezTo>
                  <a:lnTo>
                    <a:pt x="889" y="918"/>
                  </a:lnTo>
                  <a:cubicBezTo>
                    <a:pt x="906" y="944"/>
                    <a:pt x="920" y="954"/>
                    <a:pt x="930" y="954"/>
                  </a:cubicBezTo>
                  <a:cubicBezTo>
                    <a:pt x="960" y="954"/>
                    <a:pt x="966" y="869"/>
                    <a:pt x="982" y="869"/>
                  </a:cubicBezTo>
                  <a:cubicBezTo>
                    <a:pt x="982" y="869"/>
                    <a:pt x="983" y="870"/>
                    <a:pt x="984" y="870"/>
                  </a:cubicBezTo>
                  <a:cubicBezTo>
                    <a:pt x="996" y="870"/>
                    <a:pt x="1044" y="870"/>
                    <a:pt x="1055" y="882"/>
                  </a:cubicBezTo>
                  <a:cubicBezTo>
                    <a:pt x="1044" y="858"/>
                    <a:pt x="1044" y="846"/>
                    <a:pt x="1044" y="822"/>
                  </a:cubicBezTo>
                  <a:lnTo>
                    <a:pt x="1044" y="822"/>
                  </a:lnTo>
                  <a:cubicBezTo>
                    <a:pt x="1069" y="832"/>
                    <a:pt x="1077" y="836"/>
                    <a:pt x="1079" y="836"/>
                  </a:cubicBezTo>
                  <a:cubicBezTo>
                    <a:pt x="1081" y="836"/>
                    <a:pt x="1072" y="829"/>
                    <a:pt x="1079" y="822"/>
                  </a:cubicBezTo>
                  <a:lnTo>
                    <a:pt x="1079" y="822"/>
                  </a:lnTo>
                  <a:cubicBezTo>
                    <a:pt x="1079" y="858"/>
                    <a:pt x="1175" y="870"/>
                    <a:pt x="1163" y="929"/>
                  </a:cubicBezTo>
                  <a:cubicBezTo>
                    <a:pt x="1183" y="909"/>
                    <a:pt x="1186" y="898"/>
                    <a:pt x="1172" y="874"/>
                  </a:cubicBezTo>
                  <a:lnTo>
                    <a:pt x="1172" y="874"/>
                  </a:lnTo>
                  <a:cubicBezTo>
                    <a:pt x="1189" y="900"/>
                    <a:pt x="1200" y="910"/>
                    <a:pt x="1206" y="910"/>
                  </a:cubicBezTo>
                  <a:cubicBezTo>
                    <a:pt x="1223" y="910"/>
                    <a:pt x="1214" y="847"/>
                    <a:pt x="1222" y="822"/>
                  </a:cubicBezTo>
                  <a:cubicBezTo>
                    <a:pt x="1282" y="751"/>
                    <a:pt x="1484" y="787"/>
                    <a:pt x="1484" y="656"/>
                  </a:cubicBezTo>
                  <a:cubicBezTo>
                    <a:pt x="1504" y="667"/>
                    <a:pt x="1529" y="672"/>
                    <a:pt x="1555" y="672"/>
                  </a:cubicBezTo>
                  <a:cubicBezTo>
                    <a:pt x="1635" y="672"/>
                    <a:pt x="1720" y="621"/>
                    <a:pt x="1675" y="548"/>
                  </a:cubicBezTo>
                  <a:lnTo>
                    <a:pt x="1675" y="548"/>
                  </a:lnTo>
                  <a:cubicBezTo>
                    <a:pt x="1692" y="551"/>
                    <a:pt x="1714" y="552"/>
                    <a:pt x="1736" y="552"/>
                  </a:cubicBezTo>
                  <a:cubicBezTo>
                    <a:pt x="1797" y="552"/>
                    <a:pt x="1867" y="545"/>
                    <a:pt x="1893" y="545"/>
                  </a:cubicBezTo>
                  <a:cubicBezTo>
                    <a:pt x="1896" y="545"/>
                    <a:pt x="1899" y="545"/>
                    <a:pt x="1901" y="545"/>
                  </a:cubicBezTo>
                  <a:lnTo>
                    <a:pt x="1901" y="545"/>
                  </a:lnTo>
                  <a:cubicBezTo>
                    <a:pt x="1899" y="533"/>
                    <a:pt x="1888" y="512"/>
                    <a:pt x="1877" y="501"/>
                  </a:cubicBezTo>
                  <a:cubicBezTo>
                    <a:pt x="1883" y="498"/>
                    <a:pt x="1888" y="496"/>
                    <a:pt x="1893" y="496"/>
                  </a:cubicBezTo>
                  <a:cubicBezTo>
                    <a:pt x="1906" y="496"/>
                    <a:pt x="1913" y="510"/>
                    <a:pt x="1913" y="537"/>
                  </a:cubicBezTo>
                  <a:cubicBezTo>
                    <a:pt x="1925" y="525"/>
                    <a:pt x="1925" y="513"/>
                    <a:pt x="1913" y="489"/>
                  </a:cubicBezTo>
                  <a:lnTo>
                    <a:pt x="1913" y="489"/>
                  </a:lnTo>
                  <a:cubicBezTo>
                    <a:pt x="1937" y="513"/>
                    <a:pt x="1937" y="525"/>
                    <a:pt x="1937" y="548"/>
                  </a:cubicBezTo>
                  <a:cubicBezTo>
                    <a:pt x="1937" y="548"/>
                    <a:pt x="1972" y="489"/>
                    <a:pt x="1948" y="489"/>
                  </a:cubicBezTo>
                  <a:lnTo>
                    <a:pt x="1948" y="489"/>
                  </a:lnTo>
                  <a:cubicBezTo>
                    <a:pt x="1960" y="489"/>
                    <a:pt x="1960" y="501"/>
                    <a:pt x="1960" y="501"/>
                  </a:cubicBezTo>
                  <a:cubicBezTo>
                    <a:pt x="1960" y="495"/>
                    <a:pt x="1963" y="492"/>
                    <a:pt x="1966" y="492"/>
                  </a:cubicBezTo>
                  <a:cubicBezTo>
                    <a:pt x="1969" y="492"/>
                    <a:pt x="1972" y="495"/>
                    <a:pt x="1972" y="501"/>
                  </a:cubicBezTo>
                  <a:cubicBezTo>
                    <a:pt x="1972" y="509"/>
                    <a:pt x="1972" y="518"/>
                    <a:pt x="1985" y="518"/>
                  </a:cubicBezTo>
                  <a:cubicBezTo>
                    <a:pt x="1990" y="518"/>
                    <a:pt x="1998" y="516"/>
                    <a:pt x="2008" y="513"/>
                  </a:cubicBezTo>
                  <a:cubicBezTo>
                    <a:pt x="1998" y="492"/>
                    <a:pt x="1987" y="453"/>
                    <a:pt x="1977" y="436"/>
                  </a:cubicBezTo>
                  <a:lnTo>
                    <a:pt x="1977" y="436"/>
                  </a:lnTo>
                  <a:cubicBezTo>
                    <a:pt x="1993" y="457"/>
                    <a:pt x="2009" y="465"/>
                    <a:pt x="2024" y="465"/>
                  </a:cubicBezTo>
                  <a:cubicBezTo>
                    <a:pt x="2074" y="465"/>
                    <a:pt x="2111" y="368"/>
                    <a:pt x="2108" y="341"/>
                  </a:cubicBezTo>
                  <a:lnTo>
                    <a:pt x="2108" y="341"/>
                  </a:lnTo>
                  <a:cubicBezTo>
                    <a:pt x="2130" y="374"/>
                    <a:pt x="2154" y="406"/>
                    <a:pt x="2198" y="417"/>
                  </a:cubicBezTo>
                  <a:cubicBezTo>
                    <a:pt x="2198" y="394"/>
                    <a:pt x="2198" y="370"/>
                    <a:pt x="2187" y="334"/>
                  </a:cubicBezTo>
                  <a:lnTo>
                    <a:pt x="2187" y="334"/>
                  </a:lnTo>
                  <a:cubicBezTo>
                    <a:pt x="2221" y="341"/>
                    <a:pt x="2255" y="371"/>
                    <a:pt x="2278" y="371"/>
                  </a:cubicBezTo>
                  <a:cubicBezTo>
                    <a:pt x="2295" y="371"/>
                    <a:pt x="2306" y="354"/>
                    <a:pt x="2306" y="298"/>
                  </a:cubicBezTo>
                  <a:cubicBezTo>
                    <a:pt x="2329" y="322"/>
                    <a:pt x="2341" y="334"/>
                    <a:pt x="2353" y="358"/>
                  </a:cubicBezTo>
                  <a:cubicBezTo>
                    <a:pt x="2372" y="321"/>
                    <a:pt x="2434" y="225"/>
                    <a:pt x="2523" y="225"/>
                  </a:cubicBezTo>
                  <a:cubicBezTo>
                    <a:pt x="2548" y="225"/>
                    <a:pt x="2575" y="233"/>
                    <a:pt x="2603" y="251"/>
                  </a:cubicBezTo>
                  <a:cubicBezTo>
                    <a:pt x="2591" y="227"/>
                    <a:pt x="2579" y="203"/>
                    <a:pt x="2568" y="179"/>
                  </a:cubicBezTo>
                  <a:lnTo>
                    <a:pt x="2568" y="179"/>
                  </a:lnTo>
                  <a:cubicBezTo>
                    <a:pt x="2580" y="179"/>
                    <a:pt x="2607" y="193"/>
                    <a:pt x="2625" y="193"/>
                  </a:cubicBezTo>
                  <a:cubicBezTo>
                    <a:pt x="2640" y="193"/>
                    <a:pt x="2650" y="183"/>
                    <a:pt x="2639" y="144"/>
                  </a:cubicBezTo>
                  <a:cubicBezTo>
                    <a:pt x="2590" y="25"/>
                    <a:pt x="2545" y="0"/>
                    <a:pt x="248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p9"/>
            <p:cNvSpPr/>
            <p:nvPr/>
          </p:nvSpPr>
          <p:spPr>
            <a:xfrm>
              <a:off x="6473425" y="2383325"/>
              <a:ext cx="7450" cy="6400"/>
            </a:xfrm>
            <a:custGeom>
              <a:rect b="b" l="l" r="r" t="t"/>
              <a:pathLst>
                <a:path extrusionOk="0" h="256" w="298">
                  <a:moveTo>
                    <a:pt x="298" y="149"/>
                  </a:moveTo>
                  <a:lnTo>
                    <a:pt x="298" y="149"/>
                  </a:lnTo>
                  <a:cubicBezTo>
                    <a:pt x="297" y="149"/>
                    <a:pt x="297" y="149"/>
                    <a:pt x="296" y="150"/>
                  </a:cubicBezTo>
                  <a:lnTo>
                    <a:pt x="296" y="150"/>
                  </a:lnTo>
                  <a:cubicBezTo>
                    <a:pt x="297" y="149"/>
                    <a:pt x="297" y="149"/>
                    <a:pt x="298" y="149"/>
                  </a:cubicBezTo>
                  <a:close/>
                  <a:moveTo>
                    <a:pt x="119" y="1"/>
                  </a:moveTo>
                  <a:cubicBezTo>
                    <a:pt x="95" y="1"/>
                    <a:pt x="72" y="6"/>
                    <a:pt x="48" y="6"/>
                  </a:cubicBezTo>
                  <a:cubicBezTo>
                    <a:pt x="48" y="6"/>
                    <a:pt x="110" y="151"/>
                    <a:pt x="70" y="151"/>
                  </a:cubicBezTo>
                  <a:cubicBezTo>
                    <a:pt x="67" y="151"/>
                    <a:pt x="64" y="150"/>
                    <a:pt x="60" y="149"/>
                  </a:cubicBezTo>
                  <a:cubicBezTo>
                    <a:pt x="48" y="113"/>
                    <a:pt x="60" y="113"/>
                    <a:pt x="60" y="113"/>
                  </a:cubicBezTo>
                  <a:cubicBezTo>
                    <a:pt x="60" y="107"/>
                    <a:pt x="57" y="105"/>
                    <a:pt x="54" y="105"/>
                  </a:cubicBezTo>
                  <a:cubicBezTo>
                    <a:pt x="39" y="105"/>
                    <a:pt x="1" y="153"/>
                    <a:pt x="29" y="153"/>
                  </a:cubicBezTo>
                  <a:cubicBezTo>
                    <a:pt x="34" y="153"/>
                    <a:pt x="40" y="151"/>
                    <a:pt x="48" y="149"/>
                  </a:cubicBezTo>
                  <a:lnTo>
                    <a:pt x="48" y="149"/>
                  </a:lnTo>
                  <a:cubicBezTo>
                    <a:pt x="36" y="220"/>
                    <a:pt x="24" y="208"/>
                    <a:pt x="60" y="256"/>
                  </a:cubicBezTo>
                  <a:cubicBezTo>
                    <a:pt x="60" y="232"/>
                    <a:pt x="60" y="208"/>
                    <a:pt x="60" y="196"/>
                  </a:cubicBezTo>
                  <a:cubicBezTo>
                    <a:pt x="83" y="208"/>
                    <a:pt x="95" y="232"/>
                    <a:pt x="119" y="244"/>
                  </a:cubicBezTo>
                  <a:cubicBezTo>
                    <a:pt x="107" y="208"/>
                    <a:pt x="119" y="161"/>
                    <a:pt x="119" y="125"/>
                  </a:cubicBezTo>
                  <a:cubicBezTo>
                    <a:pt x="125" y="149"/>
                    <a:pt x="128" y="161"/>
                    <a:pt x="130" y="161"/>
                  </a:cubicBezTo>
                  <a:cubicBezTo>
                    <a:pt x="131" y="161"/>
                    <a:pt x="131" y="149"/>
                    <a:pt x="131" y="125"/>
                  </a:cubicBezTo>
                  <a:cubicBezTo>
                    <a:pt x="150" y="163"/>
                    <a:pt x="175" y="177"/>
                    <a:pt x="206" y="177"/>
                  </a:cubicBezTo>
                  <a:cubicBezTo>
                    <a:pt x="233" y="177"/>
                    <a:pt x="263" y="166"/>
                    <a:pt x="296" y="150"/>
                  </a:cubicBezTo>
                  <a:lnTo>
                    <a:pt x="296" y="150"/>
                  </a:lnTo>
                  <a:cubicBezTo>
                    <a:pt x="296" y="150"/>
                    <a:pt x="296" y="150"/>
                    <a:pt x="296" y="150"/>
                  </a:cubicBezTo>
                  <a:cubicBezTo>
                    <a:pt x="278" y="150"/>
                    <a:pt x="203" y="42"/>
                    <a:pt x="203" y="42"/>
                  </a:cubicBezTo>
                  <a:cubicBezTo>
                    <a:pt x="203" y="65"/>
                    <a:pt x="191" y="101"/>
                    <a:pt x="167" y="125"/>
                  </a:cubicBezTo>
                  <a:cubicBezTo>
                    <a:pt x="83" y="36"/>
                    <a:pt x="73" y="14"/>
                    <a:pt x="87" y="14"/>
                  </a:cubicBezTo>
                  <a:cubicBezTo>
                    <a:pt x="101" y="14"/>
                    <a:pt x="137" y="33"/>
                    <a:pt x="156" y="33"/>
                  </a:cubicBezTo>
                  <a:cubicBezTo>
                    <a:pt x="161" y="33"/>
                    <a:pt x="164" y="32"/>
                    <a:pt x="167" y="30"/>
                  </a:cubicBezTo>
                  <a:cubicBezTo>
                    <a:pt x="143" y="30"/>
                    <a:pt x="131" y="18"/>
                    <a:pt x="155" y="6"/>
                  </a:cubicBezTo>
                  <a:cubicBezTo>
                    <a:pt x="143" y="2"/>
                    <a:pt x="131" y="1"/>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p9"/>
            <p:cNvSpPr/>
            <p:nvPr/>
          </p:nvSpPr>
          <p:spPr>
            <a:xfrm>
              <a:off x="6524900" y="2357275"/>
              <a:ext cx="325" cy="25"/>
            </a:xfrm>
            <a:custGeom>
              <a:rect b="b" l="l" r="r" t="t"/>
              <a:pathLst>
                <a:path extrusionOk="0" h="1" w="13">
                  <a:moveTo>
                    <a:pt x="1" y="0"/>
                  </a:moveTo>
                  <a:cubicBezTo>
                    <a:pt x="1" y="0"/>
                    <a:pt x="1" y="0"/>
                    <a:pt x="13"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p9"/>
            <p:cNvSpPr/>
            <p:nvPr/>
          </p:nvSpPr>
          <p:spPr>
            <a:xfrm>
              <a:off x="6475500" y="2388825"/>
              <a:ext cx="25" cy="900"/>
            </a:xfrm>
            <a:custGeom>
              <a:rect b="b" l="l" r="r" t="t"/>
              <a:pathLst>
                <a:path extrusionOk="0" h="36" w="1">
                  <a:moveTo>
                    <a:pt x="0" y="36"/>
                  </a:moveTo>
                  <a:cubicBezTo>
                    <a:pt x="0" y="0"/>
                    <a:pt x="0" y="36"/>
                    <a:pt x="0"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p9"/>
            <p:cNvSpPr/>
            <p:nvPr/>
          </p:nvSpPr>
          <p:spPr>
            <a:xfrm>
              <a:off x="6470725" y="2386125"/>
              <a:ext cx="225" cy="425"/>
            </a:xfrm>
            <a:custGeom>
              <a:rect b="b" l="l" r="r" t="t"/>
              <a:pathLst>
                <a:path extrusionOk="0" h="17" w="9">
                  <a:moveTo>
                    <a:pt x="1" y="1"/>
                  </a:moveTo>
                  <a:cubicBezTo>
                    <a:pt x="1" y="13"/>
                    <a:pt x="2" y="17"/>
                    <a:pt x="4" y="17"/>
                  </a:cubicBezTo>
                  <a:cubicBezTo>
                    <a:pt x="6" y="17"/>
                    <a:pt x="9"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9"/>
            <p:cNvSpPr/>
            <p:nvPr/>
          </p:nvSpPr>
          <p:spPr>
            <a:xfrm>
              <a:off x="6473425" y="2387025"/>
              <a:ext cx="800" cy="550"/>
            </a:xfrm>
            <a:custGeom>
              <a:rect b="b" l="l" r="r" t="t"/>
              <a:pathLst>
                <a:path extrusionOk="0" h="22" w="32">
                  <a:moveTo>
                    <a:pt x="0" y="1"/>
                  </a:moveTo>
                  <a:cubicBezTo>
                    <a:pt x="20" y="17"/>
                    <a:pt x="28" y="22"/>
                    <a:pt x="29" y="22"/>
                  </a:cubicBezTo>
                  <a:cubicBezTo>
                    <a:pt x="32" y="22"/>
                    <a:pt x="8"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p9"/>
            <p:cNvSpPr/>
            <p:nvPr/>
          </p:nvSpPr>
          <p:spPr>
            <a:xfrm>
              <a:off x="6473425" y="2387325"/>
              <a:ext cx="25" cy="325"/>
            </a:xfrm>
            <a:custGeom>
              <a:rect b="b" l="l" r="r" t="t"/>
              <a:pathLst>
                <a:path extrusionOk="0" h="13" w="1">
                  <a:moveTo>
                    <a:pt x="0" y="1"/>
                  </a:moveTo>
                  <a:cubicBezTo>
                    <a:pt x="0" y="13"/>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9"/>
            <p:cNvSpPr/>
            <p:nvPr/>
          </p:nvSpPr>
          <p:spPr>
            <a:xfrm>
              <a:off x="6477000" y="2387825"/>
              <a:ext cx="500" cy="1225"/>
            </a:xfrm>
            <a:custGeom>
              <a:rect b="b" l="l" r="r" t="t"/>
              <a:pathLst>
                <a:path extrusionOk="0" h="49" w="20">
                  <a:moveTo>
                    <a:pt x="4" y="1"/>
                  </a:moveTo>
                  <a:cubicBezTo>
                    <a:pt x="3" y="1"/>
                    <a:pt x="1" y="2"/>
                    <a:pt x="0" y="4"/>
                  </a:cubicBezTo>
                  <a:cubicBezTo>
                    <a:pt x="0" y="4"/>
                    <a:pt x="12" y="40"/>
                    <a:pt x="12" y="40"/>
                  </a:cubicBezTo>
                  <a:cubicBezTo>
                    <a:pt x="14" y="46"/>
                    <a:pt x="15" y="48"/>
                    <a:pt x="16" y="48"/>
                  </a:cubicBezTo>
                  <a:cubicBezTo>
                    <a:pt x="19" y="48"/>
                    <a:pt x="12"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9"/>
            <p:cNvSpPr/>
            <p:nvPr/>
          </p:nvSpPr>
          <p:spPr>
            <a:xfrm>
              <a:off x="6473125" y="2384950"/>
              <a:ext cx="25" cy="325"/>
            </a:xfrm>
            <a:custGeom>
              <a:rect b="b" l="l" r="r" t="t"/>
              <a:pathLst>
                <a:path extrusionOk="0" h="13" w="1">
                  <a:moveTo>
                    <a:pt x="0" y="12"/>
                  </a:moveTo>
                  <a:cubicBezTo>
                    <a:pt x="0" y="12"/>
                    <a:pt x="0" y="12"/>
                    <a:pt x="0" y="12"/>
                  </a:cubicBezTo>
                  <a:cubicBezTo>
                    <a:pt x="0" y="12"/>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p9"/>
            <p:cNvSpPr/>
            <p:nvPr/>
          </p:nvSpPr>
          <p:spPr>
            <a:xfrm>
              <a:off x="6473125" y="2385850"/>
              <a:ext cx="25" cy="300"/>
            </a:xfrm>
            <a:custGeom>
              <a:rect b="b" l="l" r="r" t="t"/>
              <a:pathLst>
                <a:path extrusionOk="0" h="12" w="1">
                  <a:moveTo>
                    <a:pt x="0" y="0"/>
                  </a:moveTo>
                  <a:cubicBezTo>
                    <a:pt x="0" y="12"/>
                    <a:pt x="0"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p9"/>
            <p:cNvSpPr/>
            <p:nvPr/>
          </p:nvSpPr>
          <p:spPr>
            <a:xfrm>
              <a:off x="6473125" y="2385250"/>
              <a:ext cx="25" cy="325"/>
            </a:xfrm>
            <a:custGeom>
              <a:rect b="b" l="l" r="r" t="t"/>
              <a:pathLst>
                <a:path extrusionOk="0" h="13" w="1">
                  <a:moveTo>
                    <a:pt x="0" y="12"/>
                  </a:moveTo>
                  <a:cubicBezTo>
                    <a:pt x="0" y="12"/>
                    <a:pt x="0" y="12"/>
                    <a:pt x="0" y="0"/>
                  </a:cubicBezTo>
                  <a:cubicBezTo>
                    <a:pt x="0" y="12"/>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p9"/>
            <p:cNvSpPr/>
            <p:nvPr/>
          </p:nvSpPr>
          <p:spPr>
            <a:xfrm>
              <a:off x="6473125" y="2385550"/>
              <a:ext cx="25" cy="325"/>
            </a:xfrm>
            <a:custGeom>
              <a:rect b="b" l="l" r="r" t="t"/>
              <a:pathLst>
                <a:path extrusionOk="0" h="13" w="1">
                  <a:moveTo>
                    <a:pt x="0" y="12"/>
                  </a:moveTo>
                  <a:cubicBezTo>
                    <a:pt x="0" y="12"/>
                    <a:pt x="0" y="12"/>
                    <a:pt x="0" y="0"/>
                  </a:cubicBezTo>
                  <a:cubicBezTo>
                    <a:pt x="0" y="12"/>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9"/>
            <p:cNvSpPr/>
            <p:nvPr/>
          </p:nvSpPr>
          <p:spPr>
            <a:xfrm>
              <a:off x="6474300" y="2384900"/>
              <a:ext cx="575" cy="375"/>
            </a:xfrm>
            <a:custGeom>
              <a:rect b="b" l="l" r="r" t="t"/>
              <a:pathLst>
                <a:path extrusionOk="0" h="15" w="23">
                  <a:moveTo>
                    <a:pt x="17" y="1"/>
                  </a:moveTo>
                  <a:cubicBezTo>
                    <a:pt x="13" y="1"/>
                    <a:pt x="6" y="4"/>
                    <a:pt x="1" y="14"/>
                  </a:cubicBezTo>
                  <a:cubicBezTo>
                    <a:pt x="21" y="7"/>
                    <a:pt x="22" y="1"/>
                    <a:pt x="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9"/>
            <p:cNvSpPr/>
            <p:nvPr/>
          </p:nvSpPr>
          <p:spPr>
            <a:xfrm>
              <a:off x="6472825" y="2384650"/>
              <a:ext cx="925" cy="25"/>
            </a:xfrm>
            <a:custGeom>
              <a:rect b="b" l="l" r="r" t="t"/>
              <a:pathLst>
                <a:path extrusionOk="0" h="1" w="37">
                  <a:moveTo>
                    <a:pt x="36" y="0"/>
                  </a:moveTo>
                  <a:cubicBezTo>
                    <a:pt x="0" y="0"/>
                    <a:pt x="24"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9"/>
            <p:cNvSpPr/>
            <p:nvPr/>
          </p:nvSpPr>
          <p:spPr>
            <a:xfrm>
              <a:off x="6478475" y="2382775"/>
              <a:ext cx="200" cy="925"/>
            </a:xfrm>
            <a:custGeom>
              <a:rect b="b" l="l" r="r" t="t"/>
              <a:pathLst>
                <a:path extrusionOk="0" h="37" w="8">
                  <a:moveTo>
                    <a:pt x="4" y="0"/>
                  </a:moveTo>
                  <a:cubicBezTo>
                    <a:pt x="3" y="0"/>
                    <a:pt x="2" y="2"/>
                    <a:pt x="1" y="4"/>
                  </a:cubicBezTo>
                  <a:cubicBezTo>
                    <a:pt x="1" y="28"/>
                    <a:pt x="2" y="36"/>
                    <a:pt x="3" y="36"/>
                  </a:cubicBezTo>
                  <a:cubicBezTo>
                    <a:pt x="5" y="36"/>
                    <a:pt x="8"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9"/>
            <p:cNvSpPr/>
            <p:nvPr/>
          </p:nvSpPr>
          <p:spPr>
            <a:xfrm>
              <a:off x="6476100" y="2381375"/>
              <a:ext cx="625" cy="925"/>
            </a:xfrm>
            <a:custGeom>
              <a:rect b="b" l="l" r="r" t="t"/>
              <a:pathLst>
                <a:path extrusionOk="0" h="37" w="25">
                  <a:moveTo>
                    <a:pt x="24" y="36"/>
                  </a:moveTo>
                  <a:cubicBezTo>
                    <a:pt x="0" y="0"/>
                    <a:pt x="0" y="0"/>
                    <a:pt x="24"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9"/>
            <p:cNvSpPr/>
            <p:nvPr/>
          </p:nvSpPr>
          <p:spPr>
            <a:xfrm>
              <a:off x="6477000" y="2380125"/>
              <a:ext cx="525" cy="975"/>
            </a:xfrm>
            <a:custGeom>
              <a:rect b="b" l="l" r="r" t="t"/>
              <a:pathLst>
                <a:path extrusionOk="0" h="39" w="21">
                  <a:moveTo>
                    <a:pt x="8" y="0"/>
                  </a:moveTo>
                  <a:cubicBezTo>
                    <a:pt x="6" y="0"/>
                    <a:pt x="3" y="1"/>
                    <a:pt x="0" y="3"/>
                  </a:cubicBezTo>
                  <a:cubicBezTo>
                    <a:pt x="0" y="15"/>
                    <a:pt x="0" y="39"/>
                    <a:pt x="12" y="39"/>
                  </a:cubicBezTo>
                  <a:cubicBezTo>
                    <a:pt x="12" y="28"/>
                    <a:pt x="21"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p9"/>
            <p:cNvSpPr/>
            <p:nvPr/>
          </p:nvSpPr>
          <p:spPr>
            <a:xfrm>
              <a:off x="6483250" y="2379875"/>
              <a:ext cx="700" cy="1500"/>
            </a:xfrm>
            <a:custGeom>
              <a:rect b="b" l="l" r="r" t="t"/>
              <a:pathLst>
                <a:path extrusionOk="0" h="60" w="28">
                  <a:moveTo>
                    <a:pt x="0" y="1"/>
                  </a:moveTo>
                  <a:cubicBezTo>
                    <a:pt x="17" y="41"/>
                    <a:pt x="26" y="59"/>
                    <a:pt x="27" y="59"/>
                  </a:cubicBezTo>
                  <a:cubicBezTo>
                    <a:pt x="27" y="59"/>
                    <a:pt x="19" y="38"/>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p9"/>
            <p:cNvSpPr/>
            <p:nvPr/>
          </p:nvSpPr>
          <p:spPr>
            <a:xfrm>
              <a:off x="6486525" y="2374000"/>
              <a:ext cx="175" cy="1150"/>
            </a:xfrm>
            <a:custGeom>
              <a:rect b="b" l="l" r="r" t="t"/>
              <a:pathLst>
                <a:path extrusionOk="0" h="46" w="7">
                  <a:moveTo>
                    <a:pt x="4" y="0"/>
                  </a:moveTo>
                  <a:cubicBezTo>
                    <a:pt x="2" y="0"/>
                    <a:pt x="0" y="13"/>
                    <a:pt x="0" y="45"/>
                  </a:cubicBezTo>
                  <a:cubicBezTo>
                    <a:pt x="7" y="19"/>
                    <a:pt x="6"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9"/>
            <p:cNvSpPr/>
            <p:nvPr/>
          </p:nvSpPr>
          <p:spPr>
            <a:xfrm>
              <a:off x="6544075" y="2357525"/>
              <a:ext cx="500" cy="350"/>
            </a:xfrm>
            <a:custGeom>
              <a:rect b="b" l="l" r="r" t="t"/>
              <a:pathLst>
                <a:path extrusionOk="0" h="14" w="20">
                  <a:moveTo>
                    <a:pt x="1" y="0"/>
                  </a:moveTo>
                  <a:cubicBezTo>
                    <a:pt x="0" y="0"/>
                    <a:pt x="5" y="4"/>
                    <a:pt x="20" y="14"/>
                  </a:cubicBezTo>
                  <a:cubicBezTo>
                    <a:pt x="13" y="7"/>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9"/>
            <p:cNvSpPr/>
            <p:nvPr/>
          </p:nvSpPr>
          <p:spPr>
            <a:xfrm>
              <a:off x="6544250" y="2356075"/>
              <a:ext cx="175" cy="1025"/>
            </a:xfrm>
            <a:custGeom>
              <a:rect b="b" l="l" r="r" t="t"/>
              <a:pathLst>
                <a:path extrusionOk="0" h="41" w="7">
                  <a:moveTo>
                    <a:pt x="1" y="0"/>
                  </a:moveTo>
                  <a:lnTo>
                    <a:pt x="1" y="0"/>
                  </a:lnTo>
                  <a:cubicBezTo>
                    <a:pt x="1" y="8"/>
                    <a:pt x="6" y="40"/>
                    <a:pt x="6" y="40"/>
                  </a:cubicBezTo>
                  <a:cubicBezTo>
                    <a:pt x="6" y="40"/>
                    <a:pt x="5" y="3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9"/>
            <p:cNvSpPr/>
            <p:nvPr/>
          </p:nvSpPr>
          <p:spPr>
            <a:xfrm>
              <a:off x="6501700" y="2364100"/>
              <a:ext cx="1200" cy="1225"/>
            </a:xfrm>
            <a:custGeom>
              <a:rect b="b" l="l" r="r" t="t"/>
              <a:pathLst>
                <a:path extrusionOk="0" h="49" w="48">
                  <a:moveTo>
                    <a:pt x="48" y="49"/>
                  </a:moveTo>
                  <a:cubicBezTo>
                    <a:pt x="0" y="1"/>
                    <a:pt x="48" y="49"/>
                    <a:pt x="48" y="49"/>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9"/>
            <p:cNvSpPr/>
            <p:nvPr/>
          </p:nvSpPr>
          <p:spPr>
            <a:xfrm>
              <a:off x="6506750" y="2363825"/>
              <a:ext cx="425" cy="1150"/>
            </a:xfrm>
            <a:custGeom>
              <a:rect b="b" l="l" r="r" t="t"/>
              <a:pathLst>
                <a:path extrusionOk="0" h="46" w="17">
                  <a:moveTo>
                    <a:pt x="1" y="0"/>
                  </a:moveTo>
                  <a:cubicBezTo>
                    <a:pt x="1" y="8"/>
                    <a:pt x="16" y="45"/>
                    <a:pt x="16" y="45"/>
                  </a:cubicBezTo>
                  <a:cubicBezTo>
                    <a:pt x="17" y="45"/>
                    <a:pt x="13" y="3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p9"/>
            <p:cNvSpPr/>
            <p:nvPr/>
          </p:nvSpPr>
          <p:spPr>
            <a:xfrm>
              <a:off x="6508825" y="2361125"/>
              <a:ext cx="600" cy="575"/>
            </a:xfrm>
            <a:custGeom>
              <a:rect b="b" l="l" r="r" t="t"/>
              <a:pathLst>
                <a:path extrusionOk="0" h="23" w="24">
                  <a:moveTo>
                    <a:pt x="13" y="1"/>
                  </a:moveTo>
                  <a:cubicBezTo>
                    <a:pt x="13" y="1"/>
                    <a:pt x="13" y="8"/>
                    <a:pt x="8" y="11"/>
                  </a:cubicBezTo>
                  <a:lnTo>
                    <a:pt x="8" y="11"/>
                  </a:lnTo>
                  <a:cubicBezTo>
                    <a:pt x="7" y="11"/>
                    <a:pt x="6" y="11"/>
                    <a:pt x="6" y="11"/>
                  </a:cubicBezTo>
                  <a:cubicBezTo>
                    <a:pt x="4" y="11"/>
                    <a:pt x="2" y="11"/>
                    <a:pt x="1" y="13"/>
                  </a:cubicBezTo>
                  <a:cubicBezTo>
                    <a:pt x="4" y="13"/>
                    <a:pt x="6" y="12"/>
                    <a:pt x="8" y="11"/>
                  </a:cubicBezTo>
                  <a:lnTo>
                    <a:pt x="8" y="11"/>
                  </a:lnTo>
                  <a:cubicBezTo>
                    <a:pt x="15" y="13"/>
                    <a:pt x="22" y="23"/>
                    <a:pt x="23" y="23"/>
                  </a:cubicBezTo>
                  <a:cubicBezTo>
                    <a:pt x="24" y="23"/>
                    <a:pt x="21" y="17"/>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9"/>
            <p:cNvSpPr/>
            <p:nvPr/>
          </p:nvSpPr>
          <p:spPr>
            <a:xfrm>
              <a:off x="6417150" y="2342975"/>
              <a:ext cx="925" cy="625"/>
            </a:xfrm>
            <a:custGeom>
              <a:rect b="b" l="l" r="r" t="t"/>
              <a:pathLst>
                <a:path extrusionOk="0" h="25" w="37">
                  <a:moveTo>
                    <a:pt x="1" y="1"/>
                  </a:moveTo>
                  <a:cubicBezTo>
                    <a:pt x="1" y="13"/>
                    <a:pt x="25" y="24"/>
                    <a:pt x="37" y="24"/>
                  </a:cubicBezTo>
                  <a:cubicBezTo>
                    <a:pt x="37" y="13"/>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p9"/>
            <p:cNvSpPr/>
            <p:nvPr/>
          </p:nvSpPr>
          <p:spPr>
            <a:xfrm>
              <a:off x="6416350" y="2340100"/>
              <a:ext cx="300" cy="725"/>
            </a:xfrm>
            <a:custGeom>
              <a:rect b="b" l="l" r="r" t="t"/>
              <a:pathLst>
                <a:path extrusionOk="0" h="29" w="12">
                  <a:moveTo>
                    <a:pt x="1" y="0"/>
                  </a:moveTo>
                  <a:cubicBezTo>
                    <a:pt x="0" y="0"/>
                    <a:pt x="11" y="29"/>
                    <a:pt x="12" y="29"/>
                  </a:cubicBezTo>
                  <a:cubicBezTo>
                    <a:pt x="12" y="29"/>
                    <a:pt x="11" y="26"/>
                    <a:pt x="9" y="20"/>
                  </a:cubicBezTo>
                  <a:cubicBezTo>
                    <a:pt x="3" y="5"/>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p9"/>
            <p:cNvSpPr/>
            <p:nvPr/>
          </p:nvSpPr>
          <p:spPr>
            <a:xfrm>
              <a:off x="6416675" y="2338675"/>
              <a:ext cx="800" cy="150"/>
            </a:xfrm>
            <a:custGeom>
              <a:rect b="b" l="l" r="r" t="t"/>
              <a:pathLst>
                <a:path extrusionOk="0" h="6" w="32">
                  <a:moveTo>
                    <a:pt x="5" y="1"/>
                  </a:moveTo>
                  <a:cubicBezTo>
                    <a:pt x="0" y="1"/>
                    <a:pt x="16" y="6"/>
                    <a:pt x="32" y="6"/>
                  </a:cubicBezTo>
                  <a:cubicBezTo>
                    <a:pt x="16" y="2"/>
                    <a:pt x="8"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9"/>
            <p:cNvSpPr/>
            <p:nvPr/>
          </p:nvSpPr>
          <p:spPr>
            <a:xfrm>
              <a:off x="6416575" y="2338775"/>
              <a:ext cx="1075" cy="1400"/>
            </a:xfrm>
            <a:custGeom>
              <a:rect b="b" l="l" r="r" t="t"/>
              <a:pathLst>
                <a:path extrusionOk="0" h="56" w="43">
                  <a:moveTo>
                    <a:pt x="25" y="0"/>
                  </a:moveTo>
                  <a:cubicBezTo>
                    <a:pt x="0" y="0"/>
                    <a:pt x="1" y="39"/>
                    <a:pt x="12" y="50"/>
                  </a:cubicBezTo>
                  <a:cubicBezTo>
                    <a:pt x="20" y="53"/>
                    <a:pt x="25" y="55"/>
                    <a:pt x="28" y="55"/>
                  </a:cubicBezTo>
                  <a:cubicBezTo>
                    <a:pt x="43" y="55"/>
                    <a:pt x="6" y="12"/>
                    <a:pt x="36" y="2"/>
                  </a:cubicBezTo>
                  <a:cubicBezTo>
                    <a:pt x="32" y="1"/>
                    <a:pt x="28"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9"/>
            <p:cNvSpPr/>
            <p:nvPr/>
          </p:nvSpPr>
          <p:spPr>
            <a:xfrm>
              <a:off x="6420125" y="2339400"/>
              <a:ext cx="625" cy="25"/>
            </a:xfrm>
            <a:custGeom>
              <a:rect b="b" l="l" r="r" t="t"/>
              <a:pathLst>
                <a:path extrusionOk="0" h="1" w="25">
                  <a:moveTo>
                    <a:pt x="1" y="1"/>
                  </a:moveTo>
                  <a:cubicBezTo>
                    <a:pt x="1" y="1"/>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9"/>
            <p:cNvSpPr/>
            <p:nvPr/>
          </p:nvSpPr>
          <p:spPr>
            <a:xfrm>
              <a:off x="6420125" y="2337625"/>
              <a:ext cx="1225" cy="1200"/>
            </a:xfrm>
            <a:custGeom>
              <a:rect b="b" l="l" r="r" t="t"/>
              <a:pathLst>
                <a:path extrusionOk="0" h="48" w="49">
                  <a:moveTo>
                    <a:pt x="49" y="48"/>
                  </a:moveTo>
                  <a:cubicBezTo>
                    <a:pt x="1" y="0"/>
                    <a:pt x="49" y="48"/>
                    <a:pt x="49"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9"/>
            <p:cNvSpPr/>
            <p:nvPr/>
          </p:nvSpPr>
          <p:spPr>
            <a:xfrm>
              <a:off x="6419550" y="2337625"/>
              <a:ext cx="300" cy="325"/>
            </a:xfrm>
            <a:custGeom>
              <a:rect b="b" l="l" r="r" t="t"/>
              <a:pathLst>
                <a:path extrusionOk="0" h="13" w="12">
                  <a:moveTo>
                    <a:pt x="0" y="0"/>
                  </a:moveTo>
                  <a:lnTo>
                    <a:pt x="12" y="12"/>
                  </a:lnTo>
                  <a:cubicBezTo>
                    <a:pt x="12" y="12"/>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9"/>
            <p:cNvSpPr/>
            <p:nvPr/>
          </p:nvSpPr>
          <p:spPr>
            <a:xfrm>
              <a:off x="6419650" y="2337925"/>
              <a:ext cx="200" cy="425"/>
            </a:xfrm>
            <a:custGeom>
              <a:rect b="b" l="l" r="r" t="t"/>
              <a:pathLst>
                <a:path extrusionOk="0" h="17" w="8">
                  <a:moveTo>
                    <a:pt x="8" y="0"/>
                  </a:moveTo>
                  <a:cubicBezTo>
                    <a:pt x="0" y="0"/>
                    <a:pt x="3" y="16"/>
                    <a:pt x="5" y="16"/>
                  </a:cubicBezTo>
                  <a:cubicBezTo>
                    <a:pt x="7" y="16"/>
                    <a:pt x="8" y="12"/>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9"/>
            <p:cNvSpPr/>
            <p:nvPr/>
          </p:nvSpPr>
          <p:spPr>
            <a:xfrm>
              <a:off x="6418950" y="2338225"/>
              <a:ext cx="900" cy="425"/>
            </a:xfrm>
            <a:custGeom>
              <a:rect b="b" l="l" r="r" t="t"/>
              <a:pathLst>
                <a:path extrusionOk="0" h="17" w="36">
                  <a:moveTo>
                    <a:pt x="0" y="0"/>
                  </a:moveTo>
                  <a:cubicBezTo>
                    <a:pt x="0" y="9"/>
                    <a:pt x="12" y="17"/>
                    <a:pt x="23" y="17"/>
                  </a:cubicBezTo>
                  <a:cubicBezTo>
                    <a:pt x="28" y="17"/>
                    <a:pt x="33" y="15"/>
                    <a:pt x="36" y="12"/>
                  </a:cubicBezTo>
                  <a:cubicBezTo>
                    <a:pt x="24" y="12"/>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9"/>
            <p:cNvSpPr/>
            <p:nvPr/>
          </p:nvSpPr>
          <p:spPr>
            <a:xfrm>
              <a:off x="6415375" y="2338225"/>
              <a:ext cx="925" cy="600"/>
            </a:xfrm>
            <a:custGeom>
              <a:rect b="b" l="l" r="r" t="t"/>
              <a:pathLst>
                <a:path extrusionOk="0" h="24" w="37">
                  <a:moveTo>
                    <a:pt x="36" y="0"/>
                  </a:moveTo>
                  <a:cubicBezTo>
                    <a:pt x="0" y="24"/>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9"/>
            <p:cNvSpPr/>
            <p:nvPr/>
          </p:nvSpPr>
          <p:spPr>
            <a:xfrm>
              <a:off x="6420725" y="2336725"/>
              <a:ext cx="1075" cy="500"/>
            </a:xfrm>
            <a:custGeom>
              <a:rect b="b" l="l" r="r" t="t"/>
              <a:pathLst>
                <a:path extrusionOk="0" h="20" w="43">
                  <a:moveTo>
                    <a:pt x="1" y="1"/>
                  </a:moveTo>
                  <a:cubicBezTo>
                    <a:pt x="8" y="8"/>
                    <a:pt x="37" y="19"/>
                    <a:pt x="40" y="19"/>
                  </a:cubicBezTo>
                  <a:cubicBezTo>
                    <a:pt x="42" y="19"/>
                    <a:pt x="33" y="1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9"/>
            <p:cNvSpPr/>
            <p:nvPr/>
          </p:nvSpPr>
          <p:spPr>
            <a:xfrm>
              <a:off x="6420125" y="2336425"/>
              <a:ext cx="625" cy="325"/>
            </a:xfrm>
            <a:custGeom>
              <a:rect b="b" l="l" r="r" t="t"/>
              <a:pathLst>
                <a:path extrusionOk="0" h="13" w="25">
                  <a:moveTo>
                    <a:pt x="13" y="1"/>
                  </a:moveTo>
                  <a:cubicBezTo>
                    <a:pt x="1" y="1"/>
                    <a:pt x="13" y="13"/>
                    <a:pt x="25" y="13"/>
                  </a:cubicBezTo>
                  <a:lnTo>
                    <a:pt x="1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9"/>
            <p:cNvSpPr/>
            <p:nvPr/>
          </p:nvSpPr>
          <p:spPr>
            <a:xfrm>
              <a:off x="6418350" y="2337025"/>
              <a:ext cx="625" cy="700"/>
            </a:xfrm>
            <a:custGeom>
              <a:rect b="b" l="l" r="r" t="t"/>
              <a:pathLst>
                <a:path extrusionOk="0" h="28" w="25">
                  <a:moveTo>
                    <a:pt x="0" y="0"/>
                  </a:moveTo>
                  <a:lnTo>
                    <a:pt x="0" y="0"/>
                  </a:lnTo>
                  <a:cubicBezTo>
                    <a:pt x="12" y="18"/>
                    <a:pt x="21" y="27"/>
                    <a:pt x="23" y="27"/>
                  </a:cubicBezTo>
                  <a:cubicBezTo>
                    <a:pt x="24" y="27"/>
                    <a:pt x="18" y="18"/>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p9"/>
            <p:cNvSpPr/>
            <p:nvPr/>
          </p:nvSpPr>
          <p:spPr>
            <a:xfrm>
              <a:off x="6421925" y="2335900"/>
              <a:ext cx="925" cy="625"/>
            </a:xfrm>
            <a:custGeom>
              <a:rect b="b" l="l" r="r" t="t"/>
              <a:pathLst>
                <a:path extrusionOk="0" h="25" w="37">
                  <a:moveTo>
                    <a:pt x="1" y="1"/>
                  </a:moveTo>
                  <a:lnTo>
                    <a:pt x="1" y="1"/>
                  </a:lnTo>
                  <a:cubicBezTo>
                    <a:pt x="0" y="1"/>
                    <a:pt x="3" y="3"/>
                    <a:pt x="12" y="10"/>
                  </a:cubicBezTo>
                  <a:cubicBezTo>
                    <a:pt x="29" y="21"/>
                    <a:pt x="35" y="25"/>
                    <a:pt x="36" y="25"/>
                  </a:cubicBezTo>
                  <a:cubicBezTo>
                    <a:pt x="37" y="25"/>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9"/>
            <p:cNvSpPr/>
            <p:nvPr/>
          </p:nvSpPr>
          <p:spPr>
            <a:xfrm>
              <a:off x="6422825" y="2334950"/>
              <a:ext cx="1800" cy="1800"/>
            </a:xfrm>
            <a:custGeom>
              <a:rect b="b" l="l" r="r" t="t"/>
              <a:pathLst>
                <a:path extrusionOk="0" h="72" w="72">
                  <a:moveTo>
                    <a:pt x="0" y="0"/>
                  </a:moveTo>
                  <a:cubicBezTo>
                    <a:pt x="72" y="72"/>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9"/>
            <p:cNvSpPr/>
            <p:nvPr/>
          </p:nvSpPr>
          <p:spPr>
            <a:xfrm>
              <a:off x="6419550" y="2335525"/>
              <a:ext cx="1800" cy="625"/>
            </a:xfrm>
            <a:custGeom>
              <a:rect b="b" l="l" r="r" t="t"/>
              <a:pathLst>
                <a:path extrusionOk="0" h="25" w="72">
                  <a:moveTo>
                    <a:pt x="72" y="25"/>
                  </a:moveTo>
                  <a:cubicBezTo>
                    <a:pt x="0" y="1"/>
                    <a:pt x="72" y="25"/>
                    <a:pt x="72"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p9"/>
            <p:cNvSpPr/>
            <p:nvPr/>
          </p:nvSpPr>
          <p:spPr>
            <a:xfrm>
              <a:off x="6420725" y="2335250"/>
              <a:ext cx="325" cy="600"/>
            </a:xfrm>
            <a:custGeom>
              <a:rect b="b" l="l" r="r" t="t"/>
              <a:pathLst>
                <a:path extrusionOk="0" h="24" w="13">
                  <a:moveTo>
                    <a:pt x="1" y="24"/>
                  </a:moveTo>
                  <a:cubicBezTo>
                    <a:pt x="1" y="24"/>
                    <a:pt x="13" y="0"/>
                    <a:pt x="1"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9"/>
            <p:cNvSpPr/>
            <p:nvPr/>
          </p:nvSpPr>
          <p:spPr>
            <a:xfrm>
              <a:off x="6418050" y="2335825"/>
              <a:ext cx="1225" cy="925"/>
            </a:xfrm>
            <a:custGeom>
              <a:rect b="b" l="l" r="r" t="t"/>
              <a:pathLst>
                <a:path extrusionOk="0" h="37" w="49">
                  <a:moveTo>
                    <a:pt x="1" y="1"/>
                  </a:moveTo>
                  <a:cubicBezTo>
                    <a:pt x="9" y="9"/>
                    <a:pt x="23" y="12"/>
                    <a:pt x="34" y="20"/>
                  </a:cubicBezTo>
                  <a:lnTo>
                    <a:pt x="34" y="20"/>
                  </a:lnTo>
                  <a:cubicBezTo>
                    <a:pt x="26" y="10"/>
                    <a:pt x="15" y="1"/>
                    <a:pt x="1" y="1"/>
                  </a:cubicBezTo>
                  <a:close/>
                  <a:moveTo>
                    <a:pt x="34" y="20"/>
                  </a:moveTo>
                  <a:cubicBezTo>
                    <a:pt x="39" y="26"/>
                    <a:pt x="44" y="32"/>
                    <a:pt x="48" y="37"/>
                  </a:cubicBezTo>
                  <a:cubicBezTo>
                    <a:pt x="44" y="29"/>
                    <a:pt x="40" y="24"/>
                    <a:pt x="34" y="2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p9"/>
            <p:cNvSpPr/>
            <p:nvPr/>
          </p:nvSpPr>
          <p:spPr>
            <a:xfrm>
              <a:off x="6419850" y="2335525"/>
              <a:ext cx="0" cy="1525"/>
            </a:xfrm>
            <a:custGeom>
              <a:rect b="b" l="l" r="r" t="t"/>
              <a:pathLst>
                <a:path extrusionOk="0" h="61" w="120000">
                  <a:moveTo>
                    <a:pt x="0" y="1"/>
                  </a:moveTo>
                  <a:cubicBezTo>
                    <a:pt x="0" y="1"/>
                    <a:pt x="0" y="6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p9"/>
            <p:cNvSpPr/>
            <p:nvPr/>
          </p:nvSpPr>
          <p:spPr>
            <a:xfrm>
              <a:off x="6420925" y="2334175"/>
              <a:ext cx="725" cy="525"/>
            </a:xfrm>
            <a:custGeom>
              <a:rect b="b" l="l" r="r" t="t"/>
              <a:pathLst>
                <a:path extrusionOk="0" h="21" w="29">
                  <a:moveTo>
                    <a:pt x="5" y="0"/>
                  </a:moveTo>
                  <a:lnTo>
                    <a:pt x="5" y="0"/>
                  </a:lnTo>
                  <a:cubicBezTo>
                    <a:pt x="1" y="0"/>
                    <a:pt x="15" y="21"/>
                    <a:pt x="25" y="21"/>
                  </a:cubicBezTo>
                  <a:cubicBezTo>
                    <a:pt x="26" y="21"/>
                    <a:pt x="27" y="20"/>
                    <a:pt x="28" y="19"/>
                  </a:cubicBezTo>
                  <a:cubicBezTo>
                    <a:pt x="14" y="5"/>
                    <a:pt x="8" y="0"/>
                    <a:pt x="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9"/>
            <p:cNvSpPr/>
            <p:nvPr/>
          </p:nvSpPr>
          <p:spPr>
            <a:xfrm>
              <a:off x="6420775" y="2334475"/>
              <a:ext cx="275" cy="500"/>
            </a:xfrm>
            <a:custGeom>
              <a:rect b="b" l="l" r="r" t="t"/>
              <a:pathLst>
                <a:path extrusionOk="0" h="20" w="11">
                  <a:moveTo>
                    <a:pt x="2" y="0"/>
                  </a:moveTo>
                  <a:cubicBezTo>
                    <a:pt x="1" y="0"/>
                    <a:pt x="3" y="12"/>
                    <a:pt x="11" y="19"/>
                  </a:cubicBezTo>
                  <a:cubicBezTo>
                    <a:pt x="6" y="5"/>
                    <a:pt x="3" y="0"/>
                    <a:pt x="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9"/>
            <p:cNvSpPr/>
            <p:nvPr/>
          </p:nvSpPr>
          <p:spPr>
            <a:xfrm>
              <a:off x="6421925" y="2334050"/>
              <a:ext cx="625" cy="25"/>
            </a:xfrm>
            <a:custGeom>
              <a:rect b="b" l="l" r="r" t="t"/>
              <a:pathLst>
                <a:path extrusionOk="0" h="1" w="25">
                  <a:moveTo>
                    <a:pt x="12" y="0"/>
                  </a:moveTo>
                  <a:cubicBezTo>
                    <a:pt x="12" y="0"/>
                    <a:pt x="0" y="0"/>
                    <a:pt x="0" y="0"/>
                  </a:cubicBezTo>
                  <a:cubicBezTo>
                    <a:pt x="0" y="0"/>
                    <a:pt x="2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p9"/>
            <p:cNvSpPr/>
            <p:nvPr/>
          </p:nvSpPr>
          <p:spPr>
            <a:xfrm>
              <a:off x="6421325" y="2335250"/>
              <a:ext cx="25" cy="25"/>
            </a:xfrm>
            <a:custGeom>
              <a:rect b="b" l="l" r="r" t="t"/>
              <a:pathLst>
                <a:path extrusionOk="0" h="1" w="1">
                  <a:moveTo>
                    <a:pt x="1" y="0"/>
                  </a:moveTo>
                  <a:lnTo>
                    <a:pt x="1" y="0"/>
                  </a:ln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9"/>
            <p:cNvSpPr/>
            <p:nvPr/>
          </p:nvSpPr>
          <p:spPr>
            <a:xfrm>
              <a:off x="6420800" y="2334850"/>
              <a:ext cx="550" cy="425"/>
            </a:xfrm>
            <a:custGeom>
              <a:rect b="b" l="l" r="r" t="t"/>
              <a:pathLst>
                <a:path extrusionOk="0" h="17" w="22">
                  <a:moveTo>
                    <a:pt x="6" y="0"/>
                  </a:moveTo>
                  <a:cubicBezTo>
                    <a:pt x="0" y="0"/>
                    <a:pt x="6" y="16"/>
                    <a:pt x="22" y="16"/>
                  </a:cubicBezTo>
                  <a:cubicBezTo>
                    <a:pt x="14" y="4"/>
                    <a:pt x="8"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9"/>
            <p:cNvSpPr/>
            <p:nvPr/>
          </p:nvSpPr>
          <p:spPr>
            <a:xfrm>
              <a:off x="6418050" y="2329875"/>
              <a:ext cx="3900" cy="2700"/>
            </a:xfrm>
            <a:custGeom>
              <a:rect b="b" l="l" r="r" t="t"/>
              <a:pathLst>
                <a:path extrusionOk="0" h="108" w="156">
                  <a:moveTo>
                    <a:pt x="1" y="1"/>
                  </a:moveTo>
                  <a:cubicBezTo>
                    <a:pt x="1" y="1"/>
                    <a:pt x="1" y="48"/>
                    <a:pt x="1" y="48"/>
                  </a:cubicBezTo>
                  <a:lnTo>
                    <a:pt x="12" y="48"/>
                  </a:lnTo>
                  <a:cubicBezTo>
                    <a:pt x="60" y="84"/>
                    <a:pt x="108" y="96"/>
                    <a:pt x="155" y="108"/>
                  </a:cubicBezTo>
                  <a:cubicBezTo>
                    <a:pt x="136" y="88"/>
                    <a:pt x="109" y="69"/>
                    <a:pt x="80" y="69"/>
                  </a:cubicBezTo>
                  <a:cubicBezTo>
                    <a:pt x="73" y="69"/>
                    <a:pt x="67" y="70"/>
                    <a:pt x="60" y="72"/>
                  </a:cubicBezTo>
                  <a:cubicBezTo>
                    <a:pt x="60" y="64"/>
                    <a:pt x="66" y="55"/>
                    <a:pt x="78" y="55"/>
                  </a:cubicBezTo>
                  <a:cubicBezTo>
                    <a:pt x="83" y="55"/>
                    <a:pt x="89" y="57"/>
                    <a:pt x="96" y="60"/>
                  </a:cubicBezTo>
                  <a:cubicBezTo>
                    <a:pt x="60" y="36"/>
                    <a:pt x="36" y="25"/>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9"/>
            <p:cNvSpPr/>
            <p:nvPr/>
          </p:nvSpPr>
          <p:spPr>
            <a:xfrm>
              <a:off x="6421625" y="2333025"/>
              <a:ext cx="1075" cy="150"/>
            </a:xfrm>
            <a:custGeom>
              <a:rect b="b" l="l" r="r" t="t"/>
              <a:pathLst>
                <a:path extrusionOk="0" h="6" w="43">
                  <a:moveTo>
                    <a:pt x="37" y="0"/>
                  </a:moveTo>
                  <a:cubicBezTo>
                    <a:pt x="35" y="0"/>
                    <a:pt x="24" y="2"/>
                    <a:pt x="0" y="6"/>
                  </a:cubicBezTo>
                  <a:cubicBezTo>
                    <a:pt x="16" y="6"/>
                    <a:pt x="43"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9"/>
            <p:cNvSpPr/>
            <p:nvPr/>
          </p:nvSpPr>
          <p:spPr>
            <a:xfrm>
              <a:off x="6419550" y="2332850"/>
              <a:ext cx="2350" cy="1375"/>
            </a:xfrm>
            <a:custGeom>
              <a:rect b="b" l="l" r="r" t="t"/>
              <a:pathLst>
                <a:path extrusionOk="0" h="55" w="94">
                  <a:moveTo>
                    <a:pt x="0" y="1"/>
                  </a:moveTo>
                  <a:cubicBezTo>
                    <a:pt x="5" y="1"/>
                    <a:pt x="10" y="2"/>
                    <a:pt x="14" y="3"/>
                  </a:cubicBezTo>
                  <a:lnTo>
                    <a:pt x="14" y="3"/>
                  </a:lnTo>
                  <a:cubicBezTo>
                    <a:pt x="13" y="2"/>
                    <a:pt x="13" y="1"/>
                    <a:pt x="12" y="1"/>
                  </a:cubicBezTo>
                  <a:close/>
                  <a:moveTo>
                    <a:pt x="14" y="3"/>
                  </a:moveTo>
                  <a:cubicBezTo>
                    <a:pt x="32" y="21"/>
                    <a:pt x="66" y="54"/>
                    <a:pt x="75" y="54"/>
                  </a:cubicBezTo>
                  <a:cubicBezTo>
                    <a:pt x="78" y="54"/>
                    <a:pt x="78" y="49"/>
                    <a:pt x="72" y="37"/>
                  </a:cubicBezTo>
                  <a:cubicBezTo>
                    <a:pt x="94" y="25"/>
                    <a:pt x="85" y="14"/>
                    <a:pt x="14" y="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p9"/>
            <p:cNvSpPr/>
            <p:nvPr/>
          </p:nvSpPr>
          <p:spPr>
            <a:xfrm>
              <a:off x="6416575" y="2334950"/>
              <a:ext cx="2825" cy="425"/>
            </a:xfrm>
            <a:custGeom>
              <a:rect b="b" l="l" r="r" t="t"/>
              <a:pathLst>
                <a:path extrusionOk="0" h="17" w="113">
                  <a:moveTo>
                    <a:pt x="24" y="0"/>
                  </a:moveTo>
                  <a:cubicBezTo>
                    <a:pt x="24" y="0"/>
                    <a:pt x="1" y="15"/>
                    <a:pt x="16" y="15"/>
                  </a:cubicBezTo>
                  <a:cubicBezTo>
                    <a:pt x="20" y="15"/>
                    <a:pt x="26" y="14"/>
                    <a:pt x="36" y="12"/>
                  </a:cubicBezTo>
                  <a:cubicBezTo>
                    <a:pt x="36" y="10"/>
                    <a:pt x="40" y="9"/>
                    <a:pt x="47" y="9"/>
                  </a:cubicBezTo>
                  <a:cubicBezTo>
                    <a:pt x="67" y="9"/>
                    <a:pt x="110" y="16"/>
                    <a:pt x="112" y="16"/>
                  </a:cubicBezTo>
                  <a:cubicBezTo>
                    <a:pt x="113" y="16"/>
                    <a:pt x="91" y="13"/>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p9"/>
            <p:cNvSpPr/>
            <p:nvPr/>
          </p:nvSpPr>
          <p:spPr>
            <a:xfrm>
              <a:off x="6421325" y="2332550"/>
              <a:ext cx="3600" cy="925"/>
            </a:xfrm>
            <a:custGeom>
              <a:rect b="b" l="l" r="r" t="t"/>
              <a:pathLst>
                <a:path extrusionOk="0" h="37" w="144">
                  <a:moveTo>
                    <a:pt x="48" y="13"/>
                  </a:moveTo>
                  <a:cubicBezTo>
                    <a:pt x="1" y="1"/>
                    <a:pt x="143" y="37"/>
                    <a:pt x="48"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9"/>
            <p:cNvSpPr/>
            <p:nvPr/>
          </p:nvSpPr>
          <p:spPr>
            <a:xfrm>
              <a:off x="6422825" y="2332125"/>
              <a:ext cx="175" cy="450"/>
            </a:xfrm>
            <a:custGeom>
              <a:rect b="b" l="l" r="r" t="t"/>
              <a:pathLst>
                <a:path extrusionOk="0" h="18" w="7">
                  <a:moveTo>
                    <a:pt x="1" y="0"/>
                  </a:moveTo>
                  <a:cubicBezTo>
                    <a:pt x="0" y="0"/>
                    <a:pt x="0" y="2"/>
                    <a:pt x="0" y="6"/>
                  </a:cubicBezTo>
                  <a:cubicBezTo>
                    <a:pt x="3" y="15"/>
                    <a:pt x="4" y="18"/>
                    <a:pt x="5" y="18"/>
                  </a:cubicBezTo>
                  <a:cubicBezTo>
                    <a:pt x="6" y="18"/>
                    <a:pt x="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9"/>
            <p:cNvSpPr/>
            <p:nvPr/>
          </p:nvSpPr>
          <p:spPr>
            <a:xfrm>
              <a:off x="6430250" y="2317675"/>
              <a:ext cx="25" cy="325"/>
            </a:xfrm>
            <a:custGeom>
              <a:rect b="b" l="l" r="r" t="t"/>
              <a:pathLst>
                <a:path extrusionOk="0" h="13" w="1">
                  <a:moveTo>
                    <a:pt x="1" y="12"/>
                  </a:moveTo>
                  <a:cubicBezTo>
                    <a:pt x="1" y="1"/>
                    <a:pt x="1" y="1"/>
                    <a:pt x="1" y="1"/>
                  </a:cubicBezTo>
                  <a:cubicBezTo>
                    <a:pt x="1" y="1"/>
                    <a:pt x="1" y="1"/>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9"/>
            <p:cNvSpPr/>
            <p:nvPr/>
          </p:nvSpPr>
          <p:spPr>
            <a:xfrm>
              <a:off x="6429200" y="2317550"/>
              <a:ext cx="1075" cy="150"/>
            </a:xfrm>
            <a:custGeom>
              <a:rect b="b" l="l" r="r" t="t"/>
              <a:pathLst>
                <a:path extrusionOk="0" h="6" w="43">
                  <a:moveTo>
                    <a:pt x="3" y="0"/>
                  </a:moveTo>
                  <a:cubicBezTo>
                    <a:pt x="0" y="0"/>
                    <a:pt x="35" y="6"/>
                    <a:pt x="43" y="6"/>
                  </a:cubicBezTo>
                  <a:cubicBezTo>
                    <a:pt x="15" y="2"/>
                    <a:pt x="4" y="0"/>
                    <a:pt x="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9"/>
            <p:cNvSpPr/>
            <p:nvPr/>
          </p:nvSpPr>
          <p:spPr>
            <a:xfrm>
              <a:off x="6430250" y="2317975"/>
              <a:ext cx="325" cy="25"/>
            </a:xfrm>
            <a:custGeom>
              <a:rect b="b" l="l" r="r" t="t"/>
              <a:pathLst>
                <a:path extrusionOk="0" h="1" w="13">
                  <a:moveTo>
                    <a:pt x="1" y="0"/>
                  </a:moveTo>
                  <a:cubicBezTo>
                    <a:pt x="13" y="0"/>
                    <a:pt x="13"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p9"/>
            <p:cNvSpPr/>
            <p:nvPr/>
          </p:nvSpPr>
          <p:spPr>
            <a:xfrm>
              <a:off x="6429650" y="2306075"/>
              <a:ext cx="175" cy="350"/>
            </a:xfrm>
            <a:custGeom>
              <a:rect b="b" l="l" r="r" t="t"/>
              <a:pathLst>
                <a:path extrusionOk="0" h="14" w="7">
                  <a:moveTo>
                    <a:pt x="1" y="0"/>
                  </a:moveTo>
                  <a:cubicBezTo>
                    <a:pt x="1" y="7"/>
                    <a:pt x="5" y="14"/>
                    <a:pt x="6" y="14"/>
                  </a:cubicBezTo>
                  <a:cubicBezTo>
                    <a:pt x="7" y="14"/>
                    <a:pt x="6" y="1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9"/>
            <p:cNvSpPr/>
            <p:nvPr/>
          </p:nvSpPr>
          <p:spPr>
            <a:xfrm>
              <a:off x="6429375" y="2306075"/>
              <a:ext cx="300" cy="25"/>
            </a:xfrm>
            <a:custGeom>
              <a:rect b="b" l="l" r="r" t="t"/>
              <a:pathLst>
                <a:path extrusionOk="0" h="1" w="12">
                  <a:moveTo>
                    <a:pt x="12" y="0"/>
                  </a:moveTo>
                  <a:cubicBezTo>
                    <a:pt x="0" y="0"/>
                    <a:pt x="0" y="0"/>
                    <a:pt x="0" y="0"/>
                  </a:cubicBezTo>
                  <a:cubicBezTo>
                    <a:pt x="0" y="0"/>
                    <a:pt x="0" y="0"/>
                    <a:pt x="0" y="0"/>
                  </a:cubicBezTo>
                  <a:cubicBezTo>
                    <a:pt x="0" y="0"/>
                    <a:pt x="12"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9"/>
            <p:cNvSpPr/>
            <p:nvPr/>
          </p:nvSpPr>
          <p:spPr>
            <a:xfrm>
              <a:off x="6429375" y="2305775"/>
              <a:ext cx="0" cy="325"/>
            </a:xfrm>
            <a:custGeom>
              <a:rect b="b" l="l" r="r" t="t"/>
              <a:pathLst>
                <a:path extrusionOk="0" h="13" w="120000">
                  <a:moveTo>
                    <a:pt x="0" y="12"/>
                  </a:moveTo>
                  <a:cubicBezTo>
                    <a:pt x="0" y="0"/>
                    <a:pt x="0" y="0"/>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9"/>
            <p:cNvSpPr/>
            <p:nvPr/>
          </p:nvSpPr>
          <p:spPr>
            <a:xfrm>
              <a:off x="6438000" y="2282025"/>
              <a:ext cx="325" cy="250"/>
            </a:xfrm>
            <a:custGeom>
              <a:rect b="b" l="l" r="r" t="t"/>
              <a:pathLst>
                <a:path extrusionOk="0" h="10" w="13">
                  <a:moveTo>
                    <a:pt x="2" y="1"/>
                  </a:moveTo>
                  <a:cubicBezTo>
                    <a:pt x="0" y="1"/>
                    <a:pt x="0" y="4"/>
                    <a:pt x="0" y="10"/>
                  </a:cubicBezTo>
                  <a:lnTo>
                    <a:pt x="12" y="10"/>
                  </a:lnTo>
                  <a:cubicBezTo>
                    <a:pt x="6" y="4"/>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9"/>
            <p:cNvSpPr/>
            <p:nvPr/>
          </p:nvSpPr>
          <p:spPr>
            <a:xfrm>
              <a:off x="6422825" y="2310525"/>
              <a:ext cx="2700" cy="1525"/>
            </a:xfrm>
            <a:custGeom>
              <a:rect b="b" l="l" r="r" t="t"/>
              <a:pathLst>
                <a:path extrusionOk="0" h="61" w="108">
                  <a:moveTo>
                    <a:pt x="0" y="1"/>
                  </a:moveTo>
                  <a:lnTo>
                    <a:pt x="0" y="1"/>
                  </a:lnTo>
                  <a:cubicBezTo>
                    <a:pt x="36" y="25"/>
                    <a:pt x="48" y="48"/>
                    <a:pt x="107" y="60"/>
                  </a:cubicBezTo>
                  <a:cubicBezTo>
                    <a:pt x="72" y="37"/>
                    <a:pt x="36"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9"/>
            <p:cNvSpPr/>
            <p:nvPr/>
          </p:nvSpPr>
          <p:spPr>
            <a:xfrm>
              <a:off x="6416575" y="2266325"/>
              <a:ext cx="34550" cy="65375"/>
            </a:xfrm>
            <a:custGeom>
              <a:rect b="b" l="l" r="r" t="t"/>
              <a:pathLst>
                <a:path extrusionOk="0" h="2615" w="1382">
                  <a:moveTo>
                    <a:pt x="893" y="412"/>
                  </a:moveTo>
                  <a:lnTo>
                    <a:pt x="893" y="412"/>
                  </a:lnTo>
                  <a:cubicBezTo>
                    <a:pt x="896" y="414"/>
                    <a:pt x="898" y="417"/>
                    <a:pt x="900" y="419"/>
                  </a:cubicBezTo>
                  <a:lnTo>
                    <a:pt x="900" y="419"/>
                  </a:lnTo>
                  <a:cubicBezTo>
                    <a:pt x="898" y="417"/>
                    <a:pt x="896" y="414"/>
                    <a:pt x="893" y="412"/>
                  </a:cubicBezTo>
                  <a:close/>
                  <a:moveTo>
                    <a:pt x="1083" y="756"/>
                  </a:moveTo>
                  <a:cubicBezTo>
                    <a:pt x="1083" y="756"/>
                    <a:pt x="1083" y="756"/>
                    <a:pt x="1083" y="756"/>
                  </a:cubicBezTo>
                  <a:lnTo>
                    <a:pt x="1083" y="756"/>
                  </a:lnTo>
                  <a:cubicBezTo>
                    <a:pt x="1083" y="756"/>
                    <a:pt x="1083" y="757"/>
                    <a:pt x="1084" y="757"/>
                  </a:cubicBezTo>
                  <a:cubicBezTo>
                    <a:pt x="1084" y="756"/>
                    <a:pt x="1083" y="756"/>
                    <a:pt x="1083" y="756"/>
                  </a:cubicBezTo>
                  <a:close/>
                  <a:moveTo>
                    <a:pt x="572" y="923"/>
                  </a:moveTo>
                  <a:cubicBezTo>
                    <a:pt x="572" y="923"/>
                    <a:pt x="572" y="935"/>
                    <a:pt x="583" y="935"/>
                  </a:cubicBezTo>
                  <a:lnTo>
                    <a:pt x="572" y="923"/>
                  </a:lnTo>
                  <a:close/>
                  <a:moveTo>
                    <a:pt x="500" y="1245"/>
                  </a:moveTo>
                  <a:cubicBezTo>
                    <a:pt x="536" y="1269"/>
                    <a:pt x="512" y="1269"/>
                    <a:pt x="500" y="1269"/>
                  </a:cubicBezTo>
                  <a:cubicBezTo>
                    <a:pt x="488" y="1257"/>
                    <a:pt x="476" y="1245"/>
                    <a:pt x="500" y="1245"/>
                  </a:cubicBezTo>
                  <a:close/>
                  <a:moveTo>
                    <a:pt x="452" y="1578"/>
                  </a:moveTo>
                  <a:cubicBezTo>
                    <a:pt x="452" y="1578"/>
                    <a:pt x="452" y="1590"/>
                    <a:pt x="441" y="1590"/>
                  </a:cubicBezTo>
                  <a:cubicBezTo>
                    <a:pt x="429" y="1578"/>
                    <a:pt x="441" y="1578"/>
                    <a:pt x="452" y="1578"/>
                  </a:cubicBezTo>
                  <a:close/>
                  <a:moveTo>
                    <a:pt x="499" y="1928"/>
                  </a:moveTo>
                  <a:cubicBezTo>
                    <a:pt x="503" y="1931"/>
                    <a:pt x="507" y="1933"/>
                    <a:pt x="512" y="1936"/>
                  </a:cubicBezTo>
                  <a:cubicBezTo>
                    <a:pt x="512" y="1932"/>
                    <a:pt x="507" y="1930"/>
                    <a:pt x="499" y="1928"/>
                  </a:cubicBezTo>
                  <a:close/>
                  <a:moveTo>
                    <a:pt x="119" y="2066"/>
                  </a:moveTo>
                  <a:cubicBezTo>
                    <a:pt x="124" y="2069"/>
                    <a:pt x="129" y="2071"/>
                    <a:pt x="133" y="2071"/>
                  </a:cubicBezTo>
                  <a:lnTo>
                    <a:pt x="133" y="2071"/>
                  </a:lnTo>
                  <a:cubicBezTo>
                    <a:pt x="128" y="2070"/>
                    <a:pt x="124" y="2068"/>
                    <a:pt x="119" y="2066"/>
                  </a:cubicBezTo>
                  <a:close/>
                  <a:moveTo>
                    <a:pt x="1195" y="0"/>
                  </a:moveTo>
                  <a:cubicBezTo>
                    <a:pt x="1135" y="0"/>
                    <a:pt x="1118" y="48"/>
                    <a:pt x="1024" y="126"/>
                  </a:cubicBezTo>
                  <a:cubicBezTo>
                    <a:pt x="1072" y="138"/>
                    <a:pt x="1072" y="138"/>
                    <a:pt x="1036" y="138"/>
                  </a:cubicBezTo>
                  <a:cubicBezTo>
                    <a:pt x="1060" y="138"/>
                    <a:pt x="1072" y="150"/>
                    <a:pt x="1095" y="150"/>
                  </a:cubicBezTo>
                  <a:cubicBezTo>
                    <a:pt x="1060" y="161"/>
                    <a:pt x="1024" y="173"/>
                    <a:pt x="988" y="185"/>
                  </a:cubicBezTo>
                  <a:cubicBezTo>
                    <a:pt x="1000" y="185"/>
                    <a:pt x="1012" y="197"/>
                    <a:pt x="1024" y="209"/>
                  </a:cubicBezTo>
                  <a:cubicBezTo>
                    <a:pt x="1014" y="204"/>
                    <a:pt x="1008" y="201"/>
                    <a:pt x="1007" y="201"/>
                  </a:cubicBezTo>
                  <a:lnTo>
                    <a:pt x="1007" y="201"/>
                  </a:lnTo>
                  <a:cubicBezTo>
                    <a:pt x="1004" y="201"/>
                    <a:pt x="1010" y="207"/>
                    <a:pt x="1024" y="221"/>
                  </a:cubicBezTo>
                  <a:cubicBezTo>
                    <a:pt x="988" y="221"/>
                    <a:pt x="976" y="221"/>
                    <a:pt x="976" y="197"/>
                  </a:cubicBezTo>
                  <a:cubicBezTo>
                    <a:pt x="964" y="209"/>
                    <a:pt x="953" y="221"/>
                    <a:pt x="953" y="233"/>
                  </a:cubicBezTo>
                  <a:lnTo>
                    <a:pt x="953" y="233"/>
                  </a:lnTo>
                  <a:cubicBezTo>
                    <a:pt x="953" y="233"/>
                    <a:pt x="953" y="233"/>
                    <a:pt x="953" y="233"/>
                  </a:cubicBezTo>
                  <a:lnTo>
                    <a:pt x="953" y="233"/>
                  </a:lnTo>
                  <a:cubicBezTo>
                    <a:pt x="953" y="233"/>
                    <a:pt x="969" y="431"/>
                    <a:pt x="923" y="431"/>
                  </a:cubicBezTo>
                  <a:cubicBezTo>
                    <a:pt x="916" y="431"/>
                    <a:pt x="909" y="427"/>
                    <a:pt x="900" y="419"/>
                  </a:cubicBezTo>
                  <a:lnTo>
                    <a:pt x="900" y="419"/>
                  </a:lnTo>
                  <a:cubicBezTo>
                    <a:pt x="920" y="440"/>
                    <a:pt x="933" y="460"/>
                    <a:pt x="964" y="471"/>
                  </a:cubicBezTo>
                  <a:lnTo>
                    <a:pt x="941" y="471"/>
                  </a:lnTo>
                  <a:cubicBezTo>
                    <a:pt x="934" y="468"/>
                    <a:pt x="928" y="466"/>
                    <a:pt x="923" y="466"/>
                  </a:cubicBezTo>
                  <a:cubicBezTo>
                    <a:pt x="892" y="466"/>
                    <a:pt x="888" y="519"/>
                    <a:pt x="857" y="519"/>
                  </a:cubicBezTo>
                  <a:cubicBezTo>
                    <a:pt x="893" y="531"/>
                    <a:pt x="976" y="554"/>
                    <a:pt x="941" y="566"/>
                  </a:cubicBezTo>
                  <a:cubicBezTo>
                    <a:pt x="946" y="561"/>
                    <a:pt x="943" y="559"/>
                    <a:pt x="937" y="559"/>
                  </a:cubicBezTo>
                  <a:cubicBezTo>
                    <a:pt x="918" y="559"/>
                    <a:pt x="868" y="573"/>
                    <a:pt x="849" y="573"/>
                  </a:cubicBezTo>
                  <a:cubicBezTo>
                    <a:pt x="843" y="573"/>
                    <a:pt x="840" y="571"/>
                    <a:pt x="845" y="566"/>
                  </a:cubicBezTo>
                  <a:lnTo>
                    <a:pt x="845" y="566"/>
                  </a:lnTo>
                  <a:cubicBezTo>
                    <a:pt x="833" y="578"/>
                    <a:pt x="833" y="578"/>
                    <a:pt x="822" y="590"/>
                  </a:cubicBezTo>
                  <a:cubicBezTo>
                    <a:pt x="833" y="602"/>
                    <a:pt x="917" y="662"/>
                    <a:pt x="893" y="662"/>
                  </a:cubicBezTo>
                  <a:cubicBezTo>
                    <a:pt x="845" y="638"/>
                    <a:pt x="857" y="626"/>
                    <a:pt x="810" y="590"/>
                  </a:cubicBezTo>
                  <a:lnTo>
                    <a:pt x="810" y="590"/>
                  </a:lnTo>
                  <a:cubicBezTo>
                    <a:pt x="817" y="604"/>
                    <a:pt x="815" y="610"/>
                    <a:pt x="808" y="610"/>
                  </a:cubicBezTo>
                  <a:cubicBezTo>
                    <a:pt x="804" y="610"/>
                    <a:pt x="796" y="607"/>
                    <a:pt x="786" y="602"/>
                  </a:cubicBezTo>
                  <a:lnTo>
                    <a:pt x="786" y="602"/>
                  </a:lnTo>
                  <a:cubicBezTo>
                    <a:pt x="857" y="650"/>
                    <a:pt x="762" y="614"/>
                    <a:pt x="810" y="662"/>
                  </a:cubicBezTo>
                  <a:cubicBezTo>
                    <a:pt x="798" y="650"/>
                    <a:pt x="789" y="644"/>
                    <a:pt x="786" y="644"/>
                  </a:cubicBezTo>
                  <a:lnTo>
                    <a:pt x="786" y="644"/>
                  </a:lnTo>
                  <a:cubicBezTo>
                    <a:pt x="783" y="644"/>
                    <a:pt x="786" y="650"/>
                    <a:pt x="798" y="662"/>
                  </a:cubicBezTo>
                  <a:cubicBezTo>
                    <a:pt x="786" y="662"/>
                    <a:pt x="774" y="650"/>
                    <a:pt x="762" y="638"/>
                  </a:cubicBezTo>
                  <a:cubicBezTo>
                    <a:pt x="762" y="650"/>
                    <a:pt x="750" y="662"/>
                    <a:pt x="726" y="673"/>
                  </a:cubicBezTo>
                  <a:cubicBezTo>
                    <a:pt x="736" y="669"/>
                    <a:pt x="746" y="666"/>
                    <a:pt x="756" y="666"/>
                  </a:cubicBezTo>
                  <a:cubicBezTo>
                    <a:pt x="770" y="666"/>
                    <a:pt x="784" y="671"/>
                    <a:pt x="798" y="685"/>
                  </a:cubicBezTo>
                  <a:cubicBezTo>
                    <a:pt x="805" y="696"/>
                    <a:pt x="800" y="700"/>
                    <a:pt x="789" y="700"/>
                  </a:cubicBezTo>
                  <a:cubicBezTo>
                    <a:pt x="775" y="700"/>
                    <a:pt x="753" y="695"/>
                    <a:pt x="734" y="695"/>
                  </a:cubicBezTo>
                  <a:cubicBezTo>
                    <a:pt x="719" y="695"/>
                    <a:pt x="706" y="698"/>
                    <a:pt x="703" y="709"/>
                  </a:cubicBezTo>
                  <a:cubicBezTo>
                    <a:pt x="703" y="721"/>
                    <a:pt x="762" y="769"/>
                    <a:pt x="762" y="781"/>
                  </a:cubicBezTo>
                  <a:cubicBezTo>
                    <a:pt x="749" y="779"/>
                    <a:pt x="740" y="778"/>
                    <a:pt x="734" y="778"/>
                  </a:cubicBezTo>
                  <a:cubicBezTo>
                    <a:pt x="700" y="778"/>
                    <a:pt x="793" y="806"/>
                    <a:pt x="762" y="816"/>
                  </a:cubicBezTo>
                  <a:cubicBezTo>
                    <a:pt x="750" y="816"/>
                    <a:pt x="703" y="793"/>
                    <a:pt x="691" y="781"/>
                  </a:cubicBezTo>
                  <a:lnTo>
                    <a:pt x="691" y="781"/>
                  </a:lnTo>
                  <a:cubicBezTo>
                    <a:pt x="679" y="816"/>
                    <a:pt x="691" y="852"/>
                    <a:pt x="738" y="864"/>
                  </a:cubicBezTo>
                  <a:cubicBezTo>
                    <a:pt x="717" y="864"/>
                    <a:pt x="668" y="826"/>
                    <a:pt x="657" y="826"/>
                  </a:cubicBezTo>
                  <a:cubicBezTo>
                    <a:pt x="656" y="826"/>
                    <a:pt x="655" y="827"/>
                    <a:pt x="655" y="828"/>
                  </a:cubicBezTo>
                  <a:cubicBezTo>
                    <a:pt x="655" y="852"/>
                    <a:pt x="691" y="864"/>
                    <a:pt x="703" y="888"/>
                  </a:cubicBezTo>
                  <a:cubicBezTo>
                    <a:pt x="692" y="888"/>
                    <a:pt x="681" y="892"/>
                    <a:pt x="670" y="892"/>
                  </a:cubicBezTo>
                  <a:cubicBezTo>
                    <a:pt x="655" y="892"/>
                    <a:pt x="639" y="885"/>
                    <a:pt x="619" y="852"/>
                  </a:cubicBezTo>
                  <a:cubicBezTo>
                    <a:pt x="607" y="888"/>
                    <a:pt x="595" y="912"/>
                    <a:pt x="583" y="935"/>
                  </a:cubicBezTo>
                  <a:cubicBezTo>
                    <a:pt x="572" y="959"/>
                    <a:pt x="560" y="971"/>
                    <a:pt x="536" y="995"/>
                  </a:cubicBezTo>
                  <a:cubicBezTo>
                    <a:pt x="560" y="1007"/>
                    <a:pt x="583" y="1019"/>
                    <a:pt x="607" y="1043"/>
                  </a:cubicBezTo>
                  <a:cubicBezTo>
                    <a:pt x="600" y="1046"/>
                    <a:pt x="594" y="1047"/>
                    <a:pt x="589" y="1047"/>
                  </a:cubicBezTo>
                  <a:cubicBezTo>
                    <a:pt x="575" y="1047"/>
                    <a:pt x="565" y="1039"/>
                    <a:pt x="548" y="1031"/>
                  </a:cubicBezTo>
                  <a:lnTo>
                    <a:pt x="548" y="1031"/>
                  </a:lnTo>
                  <a:cubicBezTo>
                    <a:pt x="583" y="1054"/>
                    <a:pt x="595" y="1066"/>
                    <a:pt x="560" y="1090"/>
                  </a:cubicBezTo>
                  <a:cubicBezTo>
                    <a:pt x="560" y="1078"/>
                    <a:pt x="512" y="1031"/>
                    <a:pt x="476" y="1031"/>
                  </a:cubicBezTo>
                  <a:cubicBezTo>
                    <a:pt x="548" y="1066"/>
                    <a:pt x="476" y="1090"/>
                    <a:pt x="548" y="1126"/>
                  </a:cubicBezTo>
                  <a:cubicBezTo>
                    <a:pt x="536" y="1126"/>
                    <a:pt x="524" y="1126"/>
                    <a:pt x="524" y="1114"/>
                  </a:cubicBezTo>
                  <a:cubicBezTo>
                    <a:pt x="488" y="1114"/>
                    <a:pt x="583" y="1162"/>
                    <a:pt x="560" y="1174"/>
                  </a:cubicBezTo>
                  <a:cubicBezTo>
                    <a:pt x="524" y="1185"/>
                    <a:pt x="512" y="1185"/>
                    <a:pt x="560" y="1245"/>
                  </a:cubicBezTo>
                  <a:cubicBezTo>
                    <a:pt x="550" y="1240"/>
                    <a:pt x="544" y="1237"/>
                    <a:pt x="542" y="1237"/>
                  </a:cubicBezTo>
                  <a:lnTo>
                    <a:pt x="542" y="1237"/>
                  </a:lnTo>
                  <a:cubicBezTo>
                    <a:pt x="540" y="1237"/>
                    <a:pt x="546" y="1243"/>
                    <a:pt x="560" y="1257"/>
                  </a:cubicBezTo>
                  <a:cubicBezTo>
                    <a:pt x="452" y="1233"/>
                    <a:pt x="512" y="1233"/>
                    <a:pt x="393" y="1233"/>
                  </a:cubicBezTo>
                  <a:cubicBezTo>
                    <a:pt x="452" y="1245"/>
                    <a:pt x="464" y="1257"/>
                    <a:pt x="500" y="1293"/>
                  </a:cubicBezTo>
                  <a:cubicBezTo>
                    <a:pt x="484" y="1282"/>
                    <a:pt x="462" y="1273"/>
                    <a:pt x="451" y="1273"/>
                  </a:cubicBezTo>
                  <a:cubicBezTo>
                    <a:pt x="437" y="1273"/>
                    <a:pt x="438" y="1284"/>
                    <a:pt x="476" y="1316"/>
                  </a:cubicBezTo>
                  <a:cubicBezTo>
                    <a:pt x="464" y="1316"/>
                    <a:pt x="417" y="1376"/>
                    <a:pt x="417" y="1376"/>
                  </a:cubicBezTo>
                  <a:cubicBezTo>
                    <a:pt x="439" y="1399"/>
                    <a:pt x="452" y="1407"/>
                    <a:pt x="450" y="1407"/>
                  </a:cubicBezTo>
                  <a:cubicBezTo>
                    <a:pt x="448" y="1407"/>
                    <a:pt x="442" y="1404"/>
                    <a:pt x="429" y="1400"/>
                  </a:cubicBezTo>
                  <a:lnTo>
                    <a:pt x="429" y="1400"/>
                  </a:lnTo>
                  <a:cubicBezTo>
                    <a:pt x="465" y="1412"/>
                    <a:pt x="488" y="1424"/>
                    <a:pt x="476" y="1447"/>
                  </a:cubicBezTo>
                  <a:cubicBezTo>
                    <a:pt x="433" y="1455"/>
                    <a:pt x="447" y="1466"/>
                    <a:pt x="445" y="1466"/>
                  </a:cubicBezTo>
                  <a:cubicBezTo>
                    <a:pt x="445" y="1466"/>
                    <a:pt x="438" y="1461"/>
                    <a:pt x="405" y="1447"/>
                  </a:cubicBezTo>
                  <a:lnTo>
                    <a:pt x="405" y="1447"/>
                  </a:lnTo>
                  <a:cubicBezTo>
                    <a:pt x="441" y="1519"/>
                    <a:pt x="452" y="1495"/>
                    <a:pt x="429" y="1519"/>
                  </a:cubicBezTo>
                  <a:cubicBezTo>
                    <a:pt x="476" y="1531"/>
                    <a:pt x="536" y="1602"/>
                    <a:pt x="572" y="1626"/>
                  </a:cubicBezTo>
                  <a:cubicBezTo>
                    <a:pt x="560" y="1626"/>
                    <a:pt x="488" y="1590"/>
                    <a:pt x="476" y="1578"/>
                  </a:cubicBezTo>
                  <a:lnTo>
                    <a:pt x="476" y="1578"/>
                  </a:lnTo>
                  <a:cubicBezTo>
                    <a:pt x="491" y="1581"/>
                    <a:pt x="502" y="1583"/>
                    <a:pt x="507" y="1583"/>
                  </a:cubicBezTo>
                  <a:cubicBezTo>
                    <a:pt x="525" y="1583"/>
                    <a:pt x="500" y="1569"/>
                    <a:pt x="429" y="1543"/>
                  </a:cubicBezTo>
                  <a:lnTo>
                    <a:pt x="429" y="1543"/>
                  </a:lnTo>
                  <a:cubicBezTo>
                    <a:pt x="437" y="1547"/>
                    <a:pt x="439" y="1548"/>
                    <a:pt x="438" y="1548"/>
                  </a:cubicBezTo>
                  <a:cubicBezTo>
                    <a:pt x="435" y="1548"/>
                    <a:pt x="417" y="1543"/>
                    <a:pt x="393" y="1543"/>
                  </a:cubicBezTo>
                  <a:cubicBezTo>
                    <a:pt x="397" y="1551"/>
                    <a:pt x="400" y="1554"/>
                    <a:pt x="400" y="1554"/>
                  </a:cubicBezTo>
                  <a:cubicBezTo>
                    <a:pt x="400" y="1554"/>
                    <a:pt x="397" y="1551"/>
                    <a:pt x="388" y="1551"/>
                  </a:cubicBezTo>
                  <a:cubicBezTo>
                    <a:pt x="383" y="1551"/>
                    <a:pt x="377" y="1552"/>
                    <a:pt x="369" y="1555"/>
                  </a:cubicBezTo>
                  <a:cubicBezTo>
                    <a:pt x="405" y="1590"/>
                    <a:pt x="441" y="1638"/>
                    <a:pt x="476" y="1685"/>
                  </a:cubicBezTo>
                  <a:cubicBezTo>
                    <a:pt x="345" y="1590"/>
                    <a:pt x="429" y="1650"/>
                    <a:pt x="345" y="1590"/>
                  </a:cubicBezTo>
                  <a:lnTo>
                    <a:pt x="345" y="1590"/>
                  </a:lnTo>
                  <a:cubicBezTo>
                    <a:pt x="357" y="1602"/>
                    <a:pt x="369" y="1614"/>
                    <a:pt x="381" y="1638"/>
                  </a:cubicBezTo>
                  <a:cubicBezTo>
                    <a:pt x="369" y="1626"/>
                    <a:pt x="345" y="1626"/>
                    <a:pt x="333" y="1626"/>
                  </a:cubicBezTo>
                  <a:cubicBezTo>
                    <a:pt x="369" y="1638"/>
                    <a:pt x="381" y="1662"/>
                    <a:pt x="381" y="1685"/>
                  </a:cubicBezTo>
                  <a:cubicBezTo>
                    <a:pt x="369" y="1685"/>
                    <a:pt x="286" y="1757"/>
                    <a:pt x="357" y="1805"/>
                  </a:cubicBezTo>
                  <a:cubicBezTo>
                    <a:pt x="333" y="1793"/>
                    <a:pt x="310" y="1781"/>
                    <a:pt x="286" y="1769"/>
                  </a:cubicBezTo>
                  <a:lnTo>
                    <a:pt x="286" y="1769"/>
                  </a:lnTo>
                  <a:cubicBezTo>
                    <a:pt x="345" y="1805"/>
                    <a:pt x="393" y="1852"/>
                    <a:pt x="452" y="1888"/>
                  </a:cubicBezTo>
                  <a:cubicBezTo>
                    <a:pt x="393" y="1864"/>
                    <a:pt x="333" y="1828"/>
                    <a:pt x="274" y="1793"/>
                  </a:cubicBezTo>
                  <a:lnTo>
                    <a:pt x="274" y="1793"/>
                  </a:lnTo>
                  <a:cubicBezTo>
                    <a:pt x="214" y="1805"/>
                    <a:pt x="333" y="1840"/>
                    <a:pt x="333" y="1852"/>
                  </a:cubicBezTo>
                  <a:cubicBezTo>
                    <a:pt x="310" y="1840"/>
                    <a:pt x="286" y="1840"/>
                    <a:pt x="250" y="1840"/>
                  </a:cubicBezTo>
                  <a:cubicBezTo>
                    <a:pt x="250" y="1840"/>
                    <a:pt x="250" y="1840"/>
                    <a:pt x="250" y="1840"/>
                  </a:cubicBezTo>
                  <a:lnTo>
                    <a:pt x="250" y="1840"/>
                  </a:lnTo>
                  <a:cubicBezTo>
                    <a:pt x="286" y="1852"/>
                    <a:pt x="310" y="1864"/>
                    <a:pt x="333" y="1888"/>
                  </a:cubicBezTo>
                  <a:cubicBezTo>
                    <a:pt x="298" y="1876"/>
                    <a:pt x="274" y="1864"/>
                    <a:pt x="250" y="1840"/>
                  </a:cubicBezTo>
                  <a:lnTo>
                    <a:pt x="250" y="1840"/>
                  </a:lnTo>
                  <a:cubicBezTo>
                    <a:pt x="274" y="1864"/>
                    <a:pt x="286" y="1888"/>
                    <a:pt x="310" y="1900"/>
                  </a:cubicBezTo>
                  <a:cubicBezTo>
                    <a:pt x="286" y="1888"/>
                    <a:pt x="262" y="1876"/>
                    <a:pt x="226" y="1864"/>
                  </a:cubicBezTo>
                  <a:lnTo>
                    <a:pt x="226" y="1864"/>
                  </a:lnTo>
                  <a:cubicBezTo>
                    <a:pt x="214" y="1864"/>
                    <a:pt x="322" y="1983"/>
                    <a:pt x="322" y="1983"/>
                  </a:cubicBezTo>
                  <a:cubicBezTo>
                    <a:pt x="286" y="1959"/>
                    <a:pt x="250" y="1947"/>
                    <a:pt x="214" y="1947"/>
                  </a:cubicBezTo>
                  <a:cubicBezTo>
                    <a:pt x="286" y="1983"/>
                    <a:pt x="345" y="2031"/>
                    <a:pt x="405" y="2090"/>
                  </a:cubicBezTo>
                  <a:cubicBezTo>
                    <a:pt x="396" y="2081"/>
                    <a:pt x="388" y="2077"/>
                    <a:pt x="385" y="2077"/>
                  </a:cubicBezTo>
                  <a:lnTo>
                    <a:pt x="385" y="2077"/>
                  </a:lnTo>
                  <a:cubicBezTo>
                    <a:pt x="379" y="2077"/>
                    <a:pt x="383" y="2087"/>
                    <a:pt x="405" y="2102"/>
                  </a:cubicBezTo>
                  <a:cubicBezTo>
                    <a:pt x="294" y="2035"/>
                    <a:pt x="224" y="1958"/>
                    <a:pt x="137" y="1958"/>
                  </a:cubicBezTo>
                  <a:cubicBezTo>
                    <a:pt x="131" y="1958"/>
                    <a:pt x="125" y="1959"/>
                    <a:pt x="119" y="1959"/>
                  </a:cubicBezTo>
                  <a:cubicBezTo>
                    <a:pt x="143" y="1971"/>
                    <a:pt x="167" y="1995"/>
                    <a:pt x="191" y="2019"/>
                  </a:cubicBezTo>
                  <a:cubicBezTo>
                    <a:pt x="179" y="1995"/>
                    <a:pt x="167" y="1983"/>
                    <a:pt x="155" y="1959"/>
                  </a:cubicBezTo>
                  <a:lnTo>
                    <a:pt x="155" y="1959"/>
                  </a:lnTo>
                  <a:cubicBezTo>
                    <a:pt x="202" y="1971"/>
                    <a:pt x="238" y="2007"/>
                    <a:pt x="250" y="2055"/>
                  </a:cubicBezTo>
                  <a:cubicBezTo>
                    <a:pt x="226" y="2043"/>
                    <a:pt x="191" y="2031"/>
                    <a:pt x="167" y="2007"/>
                  </a:cubicBezTo>
                  <a:lnTo>
                    <a:pt x="167" y="2007"/>
                  </a:lnTo>
                  <a:cubicBezTo>
                    <a:pt x="174" y="2028"/>
                    <a:pt x="177" y="2040"/>
                    <a:pt x="173" y="2040"/>
                  </a:cubicBezTo>
                  <a:cubicBezTo>
                    <a:pt x="171" y="2040"/>
                    <a:pt x="165" y="2034"/>
                    <a:pt x="155" y="2019"/>
                  </a:cubicBezTo>
                  <a:lnTo>
                    <a:pt x="155" y="2019"/>
                  </a:lnTo>
                  <a:cubicBezTo>
                    <a:pt x="155" y="2019"/>
                    <a:pt x="164" y="2071"/>
                    <a:pt x="136" y="2071"/>
                  </a:cubicBezTo>
                  <a:cubicBezTo>
                    <a:pt x="135" y="2071"/>
                    <a:pt x="134" y="2071"/>
                    <a:pt x="133" y="2071"/>
                  </a:cubicBezTo>
                  <a:lnTo>
                    <a:pt x="133" y="2071"/>
                  </a:lnTo>
                  <a:cubicBezTo>
                    <a:pt x="202" y="2095"/>
                    <a:pt x="290" y="2129"/>
                    <a:pt x="357" y="2174"/>
                  </a:cubicBezTo>
                  <a:cubicBezTo>
                    <a:pt x="250" y="2174"/>
                    <a:pt x="262" y="2138"/>
                    <a:pt x="143" y="2102"/>
                  </a:cubicBezTo>
                  <a:lnTo>
                    <a:pt x="143" y="2102"/>
                  </a:lnTo>
                  <a:cubicBezTo>
                    <a:pt x="178" y="2120"/>
                    <a:pt x="181" y="2131"/>
                    <a:pt x="166" y="2131"/>
                  </a:cubicBezTo>
                  <a:cubicBezTo>
                    <a:pt x="160" y="2131"/>
                    <a:pt x="152" y="2129"/>
                    <a:pt x="143" y="2126"/>
                  </a:cubicBezTo>
                  <a:lnTo>
                    <a:pt x="143" y="2126"/>
                  </a:lnTo>
                  <a:cubicBezTo>
                    <a:pt x="155" y="2138"/>
                    <a:pt x="238" y="2197"/>
                    <a:pt x="250" y="2245"/>
                  </a:cubicBezTo>
                  <a:cubicBezTo>
                    <a:pt x="236" y="2237"/>
                    <a:pt x="223" y="2234"/>
                    <a:pt x="210" y="2234"/>
                  </a:cubicBezTo>
                  <a:cubicBezTo>
                    <a:pt x="173" y="2234"/>
                    <a:pt x="141" y="2259"/>
                    <a:pt x="109" y="2259"/>
                  </a:cubicBezTo>
                  <a:cubicBezTo>
                    <a:pt x="104" y="2259"/>
                    <a:pt x="100" y="2258"/>
                    <a:pt x="95" y="2257"/>
                  </a:cubicBezTo>
                  <a:lnTo>
                    <a:pt x="95" y="2257"/>
                  </a:lnTo>
                  <a:cubicBezTo>
                    <a:pt x="143" y="2281"/>
                    <a:pt x="226" y="2293"/>
                    <a:pt x="262" y="2376"/>
                  </a:cubicBezTo>
                  <a:cubicBezTo>
                    <a:pt x="256" y="2382"/>
                    <a:pt x="250" y="2385"/>
                    <a:pt x="244" y="2385"/>
                  </a:cubicBezTo>
                  <a:cubicBezTo>
                    <a:pt x="238" y="2385"/>
                    <a:pt x="232" y="2382"/>
                    <a:pt x="226" y="2376"/>
                  </a:cubicBezTo>
                  <a:lnTo>
                    <a:pt x="226" y="2376"/>
                  </a:lnTo>
                  <a:cubicBezTo>
                    <a:pt x="238" y="2400"/>
                    <a:pt x="250" y="2424"/>
                    <a:pt x="250" y="2459"/>
                  </a:cubicBezTo>
                  <a:cubicBezTo>
                    <a:pt x="0" y="2424"/>
                    <a:pt x="179" y="2424"/>
                    <a:pt x="191" y="2400"/>
                  </a:cubicBezTo>
                  <a:lnTo>
                    <a:pt x="191" y="2400"/>
                  </a:lnTo>
                  <a:cubicBezTo>
                    <a:pt x="184" y="2403"/>
                    <a:pt x="179" y="2405"/>
                    <a:pt x="176" y="2405"/>
                  </a:cubicBezTo>
                  <a:cubicBezTo>
                    <a:pt x="167" y="2405"/>
                    <a:pt x="167" y="2393"/>
                    <a:pt x="167" y="2376"/>
                  </a:cubicBezTo>
                  <a:cubicBezTo>
                    <a:pt x="143" y="2388"/>
                    <a:pt x="119" y="2412"/>
                    <a:pt x="95" y="2436"/>
                  </a:cubicBezTo>
                  <a:cubicBezTo>
                    <a:pt x="95" y="2436"/>
                    <a:pt x="250" y="2519"/>
                    <a:pt x="202" y="2543"/>
                  </a:cubicBezTo>
                  <a:cubicBezTo>
                    <a:pt x="202" y="2531"/>
                    <a:pt x="188" y="2528"/>
                    <a:pt x="174" y="2528"/>
                  </a:cubicBezTo>
                  <a:cubicBezTo>
                    <a:pt x="161" y="2528"/>
                    <a:pt x="149" y="2531"/>
                    <a:pt x="155" y="2531"/>
                  </a:cubicBezTo>
                  <a:cubicBezTo>
                    <a:pt x="156" y="2530"/>
                    <a:pt x="158" y="2530"/>
                    <a:pt x="160" y="2530"/>
                  </a:cubicBezTo>
                  <a:cubicBezTo>
                    <a:pt x="185" y="2530"/>
                    <a:pt x="229" y="2603"/>
                    <a:pt x="274" y="2614"/>
                  </a:cubicBezTo>
                  <a:cubicBezTo>
                    <a:pt x="262" y="2602"/>
                    <a:pt x="238" y="2578"/>
                    <a:pt x="226" y="2567"/>
                  </a:cubicBezTo>
                  <a:cubicBezTo>
                    <a:pt x="242" y="2567"/>
                    <a:pt x="258" y="2572"/>
                    <a:pt x="277" y="2572"/>
                  </a:cubicBezTo>
                  <a:cubicBezTo>
                    <a:pt x="287" y="2572"/>
                    <a:pt x="298" y="2571"/>
                    <a:pt x="310" y="2567"/>
                  </a:cubicBezTo>
                  <a:cubicBezTo>
                    <a:pt x="274" y="2555"/>
                    <a:pt x="250" y="2507"/>
                    <a:pt x="226" y="2495"/>
                  </a:cubicBezTo>
                  <a:lnTo>
                    <a:pt x="226" y="2495"/>
                  </a:lnTo>
                  <a:cubicBezTo>
                    <a:pt x="241" y="2500"/>
                    <a:pt x="250" y="2503"/>
                    <a:pt x="253" y="2503"/>
                  </a:cubicBezTo>
                  <a:cubicBezTo>
                    <a:pt x="258" y="2503"/>
                    <a:pt x="252" y="2497"/>
                    <a:pt x="238" y="2483"/>
                  </a:cubicBezTo>
                  <a:lnTo>
                    <a:pt x="238" y="2483"/>
                  </a:lnTo>
                  <a:cubicBezTo>
                    <a:pt x="247" y="2487"/>
                    <a:pt x="255" y="2489"/>
                    <a:pt x="264" y="2489"/>
                  </a:cubicBezTo>
                  <a:cubicBezTo>
                    <a:pt x="365" y="2489"/>
                    <a:pt x="471" y="2250"/>
                    <a:pt x="405" y="2174"/>
                  </a:cubicBezTo>
                  <a:lnTo>
                    <a:pt x="405" y="2174"/>
                  </a:lnTo>
                  <a:cubicBezTo>
                    <a:pt x="405" y="2174"/>
                    <a:pt x="406" y="2174"/>
                    <a:pt x="407" y="2174"/>
                  </a:cubicBezTo>
                  <a:cubicBezTo>
                    <a:pt x="422" y="2174"/>
                    <a:pt x="477" y="2055"/>
                    <a:pt x="500" y="2055"/>
                  </a:cubicBezTo>
                  <a:cubicBezTo>
                    <a:pt x="441" y="2055"/>
                    <a:pt x="512" y="2043"/>
                    <a:pt x="512" y="2043"/>
                  </a:cubicBezTo>
                  <a:cubicBezTo>
                    <a:pt x="512" y="2031"/>
                    <a:pt x="476" y="2019"/>
                    <a:pt x="464" y="2007"/>
                  </a:cubicBezTo>
                  <a:lnTo>
                    <a:pt x="512" y="2007"/>
                  </a:lnTo>
                  <a:cubicBezTo>
                    <a:pt x="500" y="1971"/>
                    <a:pt x="476" y="1947"/>
                    <a:pt x="452" y="1936"/>
                  </a:cubicBezTo>
                  <a:cubicBezTo>
                    <a:pt x="447" y="1930"/>
                    <a:pt x="461" y="1927"/>
                    <a:pt x="478" y="1927"/>
                  </a:cubicBezTo>
                  <a:cubicBezTo>
                    <a:pt x="485" y="1927"/>
                    <a:pt x="493" y="1927"/>
                    <a:pt x="499" y="1928"/>
                  </a:cubicBezTo>
                  <a:lnTo>
                    <a:pt x="499" y="1928"/>
                  </a:lnTo>
                  <a:cubicBezTo>
                    <a:pt x="484" y="1918"/>
                    <a:pt x="474" y="1907"/>
                    <a:pt x="464" y="1888"/>
                  </a:cubicBezTo>
                  <a:lnTo>
                    <a:pt x="464" y="1888"/>
                  </a:lnTo>
                  <a:cubicBezTo>
                    <a:pt x="503" y="1893"/>
                    <a:pt x="524" y="1901"/>
                    <a:pt x="529" y="1901"/>
                  </a:cubicBezTo>
                  <a:cubicBezTo>
                    <a:pt x="535" y="1901"/>
                    <a:pt x="520" y="1891"/>
                    <a:pt x="488" y="1852"/>
                  </a:cubicBezTo>
                  <a:cubicBezTo>
                    <a:pt x="512" y="1828"/>
                    <a:pt x="667" y="1709"/>
                    <a:pt x="643" y="1685"/>
                  </a:cubicBezTo>
                  <a:lnTo>
                    <a:pt x="643" y="1685"/>
                  </a:lnTo>
                  <a:cubicBezTo>
                    <a:pt x="667" y="1697"/>
                    <a:pt x="679" y="1697"/>
                    <a:pt x="691" y="1709"/>
                  </a:cubicBezTo>
                  <a:cubicBezTo>
                    <a:pt x="703" y="1697"/>
                    <a:pt x="595" y="1614"/>
                    <a:pt x="595" y="1614"/>
                  </a:cubicBezTo>
                  <a:lnTo>
                    <a:pt x="595" y="1614"/>
                  </a:lnTo>
                  <a:cubicBezTo>
                    <a:pt x="604" y="1616"/>
                    <a:pt x="612" y="1617"/>
                    <a:pt x="618" y="1617"/>
                  </a:cubicBezTo>
                  <a:cubicBezTo>
                    <a:pt x="694" y="1617"/>
                    <a:pt x="581" y="1494"/>
                    <a:pt x="691" y="1483"/>
                  </a:cubicBezTo>
                  <a:cubicBezTo>
                    <a:pt x="667" y="1471"/>
                    <a:pt x="655" y="1471"/>
                    <a:pt x="643" y="1447"/>
                  </a:cubicBezTo>
                  <a:cubicBezTo>
                    <a:pt x="673" y="1435"/>
                    <a:pt x="679" y="1435"/>
                    <a:pt x="677" y="1435"/>
                  </a:cubicBezTo>
                  <a:cubicBezTo>
                    <a:pt x="676" y="1435"/>
                    <a:pt x="667" y="1435"/>
                    <a:pt x="667" y="1424"/>
                  </a:cubicBezTo>
                  <a:lnTo>
                    <a:pt x="667" y="1424"/>
                  </a:lnTo>
                  <a:cubicBezTo>
                    <a:pt x="675" y="1435"/>
                    <a:pt x="688" y="1438"/>
                    <a:pt x="703" y="1438"/>
                  </a:cubicBezTo>
                  <a:cubicBezTo>
                    <a:pt x="716" y="1438"/>
                    <a:pt x="729" y="1436"/>
                    <a:pt x="743" y="1436"/>
                  </a:cubicBezTo>
                  <a:cubicBezTo>
                    <a:pt x="763" y="1436"/>
                    <a:pt x="783" y="1440"/>
                    <a:pt x="798" y="1459"/>
                  </a:cubicBezTo>
                  <a:cubicBezTo>
                    <a:pt x="798" y="1443"/>
                    <a:pt x="792" y="1427"/>
                    <a:pt x="778" y="1418"/>
                  </a:cubicBezTo>
                  <a:lnTo>
                    <a:pt x="778" y="1418"/>
                  </a:lnTo>
                  <a:cubicBezTo>
                    <a:pt x="788" y="1420"/>
                    <a:pt x="796" y="1421"/>
                    <a:pt x="802" y="1421"/>
                  </a:cubicBezTo>
                  <a:cubicBezTo>
                    <a:pt x="847" y="1421"/>
                    <a:pt x="781" y="1369"/>
                    <a:pt x="762" y="1340"/>
                  </a:cubicBezTo>
                  <a:cubicBezTo>
                    <a:pt x="762" y="1304"/>
                    <a:pt x="881" y="1328"/>
                    <a:pt x="774" y="1245"/>
                  </a:cubicBezTo>
                  <a:lnTo>
                    <a:pt x="774" y="1245"/>
                  </a:lnTo>
                  <a:cubicBezTo>
                    <a:pt x="777" y="1246"/>
                    <a:pt x="780" y="1247"/>
                    <a:pt x="784" y="1247"/>
                  </a:cubicBezTo>
                  <a:cubicBezTo>
                    <a:pt x="816" y="1247"/>
                    <a:pt x="848" y="1196"/>
                    <a:pt x="869" y="1185"/>
                  </a:cubicBezTo>
                  <a:cubicBezTo>
                    <a:pt x="869" y="1185"/>
                    <a:pt x="869" y="1090"/>
                    <a:pt x="857" y="1078"/>
                  </a:cubicBezTo>
                  <a:cubicBezTo>
                    <a:pt x="893" y="1066"/>
                    <a:pt x="976" y="1043"/>
                    <a:pt x="1000" y="983"/>
                  </a:cubicBezTo>
                  <a:cubicBezTo>
                    <a:pt x="1012" y="971"/>
                    <a:pt x="953" y="923"/>
                    <a:pt x="905" y="900"/>
                  </a:cubicBezTo>
                  <a:cubicBezTo>
                    <a:pt x="973" y="877"/>
                    <a:pt x="1073" y="758"/>
                    <a:pt x="1083" y="756"/>
                  </a:cubicBezTo>
                  <a:lnTo>
                    <a:pt x="1083" y="756"/>
                  </a:lnTo>
                  <a:cubicBezTo>
                    <a:pt x="1071" y="745"/>
                    <a:pt x="1048" y="745"/>
                    <a:pt x="1036" y="733"/>
                  </a:cubicBezTo>
                  <a:cubicBezTo>
                    <a:pt x="1036" y="722"/>
                    <a:pt x="1041" y="716"/>
                    <a:pt x="1047" y="716"/>
                  </a:cubicBezTo>
                  <a:cubicBezTo>
                    <a:pt x="1055" y="716"/>
                    <a:pt x="1065" y="725"/>
                    <a:pt x="1072" y="745"/>
                  </a:cubicBezTo>
                  <a:cubicBezTo>
                    <a:pt x="1083" y="721"/>
                    <a:pt x="1072" y="709"/>
                    <a:pt x="1048" y="709"/>
                  </a:cubicBezTo>
                  <a:lnTo>
                    <a:pt x="1048" y="709"/>
                  </a:lnTo>
                  <a:cubicBezTo>
                    <a:pt x="1072" y="709"/>
                    <a:pt x="1095" y="721"/>
                    <a:pt x="1107" y="733"/>
                  </a:cubicBezTo>
                  <a:cubicBezTo>
                    <a:pt x="1107" y="733"/>
                    <a:pt x="1095" y="696"/>
                    <a:pt x="1084" y="684"/>
                  </a:cubicBezTo>
                  <a:lnTo>
                    <a:pt x="1084" y="684"/>
                  </a:lnTo>
                  <a:cubicBezTo>
                    <a:pt x="1084" y="679"/>
                    <a:pt x="1087" y="676"/>
                    <a:pt x="1089" y="676"/>
                  </a:cubicBezTo>
                  <a:cubicBezTo>
                    <a:pt x="1092" y="676"/>
                    <a:pt x="1095" y="679"/>
                    <a:pt x="1095" y="685"/>
                  </a:cubicBezTo>
                  <a:cubicBezTo>
                    <a:pt x="1101" y="685"/>
                    <a:pt x="1107" y="688"/>
                    <a:pt x="1113" y="688"/>
                  </a:cubicBezTo>
                  <a:cubicBezTo>
                    <a:pt x="1119" y="688"/>
                    <a:pt x="1125" y="685"/>
                    <a:pt x="1131" y="673"/>
                  </a:cubicBezTo>
                  <a:cubicBezTo>
                    <a:pt x="1121" y="663"/>
                    <a:pt x="1077" y="636"/>
                    <a:pt x="1056" y="628"/>
                  </a:cubicBezTo>
                  <a:lnTo>
                    <a:pt x="1056" y="628"/>
                  </a:lnTo>
                  <a:cubicBezTo>
                    <a:pt x="1065" y="630"/>
                    <a:pt x="1073" y="631"/>
                    <a:pt x="1079" y="631"/>
                  </a:cubicBezTo>
                  <a:cubicBezTo>
                    <a:pt x="1157" y="631"/>
                    <a:pt x="1117" y="504"/>
                    <a:pt x="1095" y="483"/>
                  </a:cubicBezTo>
                  <a:lnTo>
                    <a:pt x="1095" y="483"/>
                  </a:lnTo>
                  <a:cubicBezTo>
                    <a:pt x="1121" y="491"/>
                    <a:pt x="1146" y="500"/>
                    <a:pt x="1171" y="500"/>
                  </a:cubicBezTo>
                  <a:cubicBezTo>
                    <a:pt x="1182" y="500"/>
                    <a:pt x="1192" y="498"/>
                    <a:pt x="1203" y="495"/>
                  </a:cubicBezTo>
                  <a:cubicBezTo>
                    <a:pt x="1191" y="471"/>
                    <a:pt x="1167" y="447"/>
                    <a:pt x="1143" y="435"/>
                  </a:cubicBezTo>
                  <a:cubicBezTo>
                    <a:pt x="1191" y="412"/>
                    <a:pt x="1298" y="435"/>
                    <a:pt x="1214" y="340"/>
                  </a:cubicBezTo>
                  <a:lnTo>
                    <a:pt x="1214" y="340"/>
                  </a:lnTo>
                  <a:cubicBezTo>
                    <a:pt x="1229" y="346"/>
                    <a:pt x="1240" y="348"/>
                    <a:pt x="1248" y="348"/>
                  </a:cubicBezTo>
                  <a:cubicBezTo>
                    <a:pt x="1273" y="348"/>
                    <a:pt x="1271" y="325"/>
                    <a:pt x="1262" y="316"/>
                  </a:cubicBezTo>
                  <a:cubicBezTo>
                    <a:pt x="1203" y="304"/>
                    <a:pt x="1334" y="138"/>
                    <a:pt x="1381" y="138"/>
                  </a:cubicBezTo>
                  <a:cubicBezTo>
                    <a:pt x="1369" y="126"/>
                    <a:pt x="1345" y="114"/>
                    <a:pt x="1322" y="102"/>
                  </a:cubicBezTo>
                  <a:cubicBezTo>
                    <a:pt x="1334" y="102"/>
                    <a:pt x="1357" y="90"/>
                    <a:pt x="1369" y="90"/>
                  </a:cubicBezTo>
                  <a:cubicBezTo>
                    <a:pt x="1357" y="78"/>
                    <a:pt x="1357" y="54"/>
                    <a:pt x="1345" y="42"/>
                  </a:cubicBezTo>
                  <a:cubicBezTo>
                    <a:pt x="1271" y="14"/>
                    <a:pt x="1227" y="0"/>
                    <a:pt x="119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9"/>
            <p:cNvSpPr/>
            <p:nvPr/>
          </p:nvSpPr>
          <p:spPr>
            <a:xfrm>
              <a:off x="6443950" y="2283450"/>
              <a:ext cx="25" cy="25"/>
            </a:xfrm>
            <a:custGeom>
              <a:rect b="b" l="l" r="r" t="t"/>
              <a:pathLst>
                <a:path extrusionOk="0" h="1" w="1">
                  <a:moveTo>
                    <a:pt x="0" y="0"/>
                  </a:move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9"/>
            <p:cNvSpPr/>
            <p:nvPr/>
          </p:nvSpPr>
          <p:spPr>
            <a:xfrm>
              <a:off x="6424000" y="2328100"/>
              <a:ext cx="325" cy="325"/>
            </a:xfrm>
            <a:custGeom>
              <a:rect b="b" l="l" r="r" t="t"/>
              <a:pathLst>
                <a:path extrusionOk="0" h="13" w="13">
                  <a:moveTo>
                    <a:pt x="1" y="12"/>
                  </a:moveTo>
                  <a:lnTo>
                    <a:pt x="1" y="12"/>
                  </a:lnTo>
                  <a:cubicBezTo>
                    <a:pt x="13" y="0"/>
                    <a:pt x="13"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9"/>
            <p:cNvSpPr/>
            <p:nvPr/>
          </p:nvSpPr>
          <p:spPr>
            <a:xfrm>
              <a:off x="6437700" y="2279275"/>
              <a:ext cx="325" cy="25"/>
            </a:xfrm>
            <a:custGeom>
              <a:rect b="b" l="l" r="r" t="t"/>
              <a:pathLst>
                <a:path extrusionOk="0" h="1" w="13">
                  <a:moveTo>
                    <a:pt x="12" y="1"/>
                  </a:moveTo>
                  <a:cubicBezTo>
                    <a:pt x="12" y="1"/>
                    <a:pt x="12" y="1"/>
                    <a:pt x="12" y="1"/>
                  </a:cubicBezTo>
                  <a:cubicBezTo>
                    <a:pt x="12" y="1"/>
                    <a:pt x="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9"/>
            <p:cNvSpPr/>
            <p:nvPr/>
          </p:nvSpPr>
          <p:spPr>
            <a:xfrm>
              <a:off x="6423400" y="2331075"/>
              <a:ext cx="425" cy="150"/>
            </a:xfrm>
            <a:custGeom>
              <a:rect b="b" l="l" r="r" t="t"/>
              <a:pathLst>
                <a:path extrusionOk="0" h="6" w="17">
                  <a:moveTo>
                    <a:pt x="1" y="0"/>
                  </a:moveTo>
                  <a:lnTo>
                    <a:pt x="1" y="0"/>
                  </a:lnTo>
                  <a:cubicBezTo>
                    <a:pt x="9" y="4"/>
                    <a:pt x="13" y="6"/>
                    <a:pt x="14" y="6"/>
                  </a:cubicBezTo>
                  <a:cubicBezTo>
                    <a:pt x="17" y="6"/>
                    <a:pt x="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9"/>
            <p:cNvSpPr/>
            <p:nvPr/>
          </p:nvSpPr>
          <p:spPr>
            <a:xfrm>
              <a:off x="6417650" y="2331525"/>
              <a:ext cx="925" cy="175"/>
            </a:xfrm>
            <a:custGeom>
              <a:rect b="b" l="l" r="r" t="t"/>
              <a:pathLst>
                <a:path extrusionOk="0" h="7" w="37">
                  <a:moveTo>
                    <a:pt x="10" y="1"/>
                  </a:moveTo>
                  <a:cubicBezTo>
                    <a:pt x="5" y="1"/>
                    <a:pt x="1" y="2"/>
                    <a:pt x="5" y="6"/>
                  </a:cubicBezTo>
                  <a:cubicBezTo>
                    <a:pt x="36" y="6"/>
                    <a:pt x="21"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9"/>
            <p:cNvSpPr/>
            <p:nvPr/>
          </p:nvSpPr>
          <p:spPr>
            <a:xfrm>
              <a:off x="6420275" y="2330375"/>
              <a:ext cx="1025" cy="675"/>
            </a:xfrm>
            <a:custGeom>
              <a:rect b="b" l="l" r="r" t="t"/>
              <a:pathLst>
                <a:path extrusionOk="0" h="27" w="41">
                  <a:moveTo>
                    <a:pt x="15" y="0"/>
                  </a:moveTo>
                  <a:cubicBezTo>
                    <a:pt x="0" y="0"/>
                    <a:pt x="28" y="26"/>
                    <a:pt x="36" y="26"/>
                  </a:cubicBezTo>
                  <a:cubicBezTo>
                    <a:pt x="40" y="26"/>
                    <a:pt x="40" y="21"/>
                    <a:pt x="31" y="5"/>
                  </a:cubicBezTo>
                  <a:cubicBezTo>
                    <a:pt x="23" y="1"/>
                    <a:pt x="18" y="0"/>
                    <a:pt x="1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9"/>
            <p:cNvSpPr/>
            <p:nvPr/>
          </p:nvSpPr>
          <p:spPr>
            <a:xfrm>
              <a:off x="6420425" y="2330775"/>
              <a:ext cx="325" cy="325"/>
            </a:xfrm>
            <a:custGeom>
              <a:rect b="b" l="l" r="r" t="t"/>
              <a:pathLst>
                <a:path extrusionOk="0" h="13" w="13">
                  <a:moveTo>
                    <a:pt x="1" y="0"/>
                  </a:moveTo>
                  <a:cubicBezTo>
                    <a:pt x="13" y="12"/>
                    <a:pt x="1" y="0"/>
                    <a:pt x="1" y="0"/>
                  </a:cubicBezTo>
                  <a:cubicBezTo>
                    <a:pt x="1" y="0"/>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9"/>
            <p:cNvSpPr/>
            <p:nvPr/>
          </p:nvSpPr>
          <p:spPr>
            <a:xfrm>
              <a:off x="6423525" y="2329150"/>
              <a:ext cx="950" cy="600"/>
            </a:xfrm>
            <a:custGeom>
              <a:rect b="b" l="l" r="r" t="t"/>
              <a:pathLst>
                <a:path extrusionOk="0" h="24" w="38">
                  <a:moveTo>
                    <a:pt x="7" y="0"/>
                  </a:moveTo>
                  <a:lnTo>
                    <a:pt x="7" y="0"/>
                  </a:lnTo>
                  <a:cubicBezTo>
                    <a:pt x="6" y="0"/>
                    <a:pt x="6" y="2"/>
                    <a:pt x="8" y="6"/>
                  </a:cubicBezTo>
                  <a:cubicBezTo>
                    <a:pt x="0" y="6"/>
                    <a:pt x="17" y="11"/>
                    <a:pt x="27" y="14"/>
                  </a:cubicBezTo>
                  <a:lnTo>
                    <a:pt x="27" y="14"/>
                  </a:lnTo>
                  <a:cubicBezTo>
                    <a:pt x="20" y="8"/>
                    <a:pt x="10" y="0"/>
                    <a:pt x="7" y="0"/>
                  </a:cubicBezTo>
                  <a:close/>
                  <a:moveTo>
                    <a:pt x="27" y="14"/>
                  </a:moveTo>
                  <a:lnTo>
                    <a:pt x="27" y="14"/>
                  </a:lnTo>
                  <a:cubicBezTo>
                    <a:pt x="33" y="19"/>
                    <a:pt x="37" y="24"/>
                    <a:pt x="37" y="24"/>
                  </a:cubicBezTo>
                  <a:cubicBezTo>
                    <a:pt x="37" y="24"/>
                    <a:pt x="36" y="22"/>
                    <a:pt x="32" y="18"/>
                  </a:cubicBezTo>
                  <a:cubicBezTo>
                    <a:pt x="36" y="18"/>
                    <a:pt x="33" y="16"/>
                    <a:pt x="27" y="1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9"/>
            <p:cNvSpPr/>
            <p:nvPr/>
          </p:nvSpPr>
          <p:spPr>
            <a:xfrm>
              <a:off x="6418775" y="2329400"/>
              <a:ext cx="800" cy="500"/>
            </a:xfrm>
            <a:custGeom>
              <a:rect b="b" l="l" r="r" t="t"/>
              <a:pathLst>
                <a:path extrusionOk="0" h="20" w="32">
                  <a:moveTo>
                    <a:pt x="2" y="1"/>
                  </a:moveTo>
                  <a:cubicBezTo>
                    <a:pt x="1" y="1"/>
                    <a:pt x="8" y="6"/>
                    <a:pt x="31" y="20"/>
                  </a:cubicBezTo>
                  <a:cubicBezTo>
                    <a:pt x="24" y="12"/>
                    <a:pt x="3" y="1"/>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9"/>
            <p:cNvSpPr/>
            <p:nvPr/>
          </p:nvSpPr>
          <p:spPr>
            <a:xfrm>
              <a:off x="6419250" y="2328400"/>
              <a:ext cx="900" cy="900"/>
            </a:xfrm>
            <a:custGeom>
              <a:rect b="b" l="l" r="r" t="t"/>
              <a:pathLst>
                <a:path extrusionOk="0" h="36" w="36">
                  <a:moveTo>
                    <a:pt x="36" y="0"/>
                  </a:moveTo>
                  <a:cubicBezTo>
                    <a:pt x="0" y="36"/>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9"/>
            <p:cNvSpPr/>
            <p:nvPr/>
          </p:nvSpPr>
          <p:spPr>
            <a:xfrm>
              <a:off x="6421225" y="2324750"/>
              <a:ext cx="425" cy="300"/>
            </a:xfrm>
            <a:custGeom>
              <a:rect b="b" l="l" r="r" t="t"/>
              <a:pathLst>
                <a:path extrusionOk="0" h="12" w="17">
                  <a:moveTo>
                    <a:pt x="11" y="1"/>
                  </a:moveTo>
                  <a:cubicBezTo>
                    <a:pt x="5" y="1"/>
                    <a:pt x="0" y="12"/>
                    <a:pt x="4" y="12"/>
                  </a:cubicBezTo>
                  <a:cubicBezTo>
                    <a:pt x="6" y="12"/>
                    <a:pt x="10" y="10"/>
                    <a:pt x="16" y="3"/>
                  </a:cubicBezTo>
                  <a:cubicBezTo>
                    <a:pt x="15" y="2"/>
                    <a:pt x="13" y="1"/>
                    <a:pt x="1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9"/>
            <p:cNvSpPr/>
            <p:nvPr/>
          </p:nvSpPr>
          <p:spPr>
            <a:xfrm>
              <a:off x="6418650" y="2325125"/>
              <a:ext cx="1500" cy="150"/>
            </a:xfrm>
            <a:custGeom>
              <a:rect b="b" l="l" r="r" t="t"/>
              <a:pathLst>
                <a:path extrusionOk="0" h="6" w="60">
                  <a:moveTo>
                    <a:pt x="12" y="0"/>
                  </a:moveTo>
                  <a:cubicBezTo>
                    <a:pt x="0" y="4"/>
                    <a:pt x="4" y="6"/>
                    <a:pt x="12" y="6"/>
                  </a:cubicBezTo>
                  <a:cubicBezTo>
                    <a:pt x="28" y="6"/>
                    <a:pt x="6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9"/>
            <p:cNvSpPr/>
            <p:nvPr/>
          </p:nvSpPr>
          <p:spPr>
            <a:xfrm>
              <a:off x="6418350" y="2323550"/>
              <a:ext cx="925" cy="525"/>
            </a:xfrm>
            <a:custGeom>
              <a:rect b="b" l="l" r="r" t="t"/>
              <a:pathLst>
                <a:path extrusionOk="0" h="21" w="37">
                  <a:moveTo>
                    <a:pt x="8" y="0"/>
                  </a:moveTo>
                  <a:cubicBezTo>
                    <a:pt x="5" y="0"/>
                    <a:pt x="3" y="1"/>
                    <a:pt x="0" y="4"/>
                  </a:cubicBezTo>
                  <a:cubicBezTo>
                    <a:pt x="9" y="12"/>
                    <a:pt x="17" y="21"/>
                    <a:pt x="26" y="21"/>
                  </a:cubicBezTo>
                  <a:cubicBezTo>
                    <a:pt x="29" y="21"/>
                    <a:pt x="33" y="19"/>
                    <a:pt x="36" y="16"/>
                  </a:cubicBezTo>
                  <a:cubicBezTo>
                    <a:pt x="27" y="16"/>
                    <a:pt x="17"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9"/>
            <p:cNvSpPr/>
            <p:nvPr/>
          </p:nvSpPr>
          <p:spPr>
            <a:xfrm>
              <a:off x="6422825" y="2319750"/>
              <a:ext cx="1275" cy="700"/>
            </a:xfrm>
            <a:custGeom>
              <a:rect b="b" l="l" r="r" t="t"/>
              <a:pathLst>
                <a:path extrusionOk="0" h="28" w="51">
                  <a:moveTo>
                    <a:pt x="0" y="1"/>
                  </a:moveTo>
                  <a:cubicBezTo>
                    <a:pt x="30" y="19"/>
                    <a:pt x="48" y="28"/>
                    <a:pt x="49" y="28"/>
                  </a:cubicBezTo>
                  <a:cubicBezTo>
                    <a:pt x="51" y="28"/>
                    <a:pt x="36" y="1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9"/>
            <p:cNvSpPr/>
            <p:nvPr/>
          </p:nvSpPr>
          <p:spPr>
            <a:xfrm>
              <a:off x="6421025" y="2314100"/>
              <a:ext cx="625" cy="325"/>
            </a:xfrm>
            <a:custGeom>
              <a:rect b="b" l="l" r="r" t="t"/>
              <a:pathLst>
                <a:path extrusionOk="0" h="13" w="25">
                  <a:moveTo>
                    <a:pt x="1" y="1"/>
                  </a:moveTo>
                  <a:cubicBezTo>
                    <a:pt x="24" y="13"/>
                    <a:pt x="13" y="13"/>
                    <a:pt x="13" y="13"/>
                  </a:cubicBezTo>
                  <a:cubicBezTo>
                    <a:pt x="24" y="13"/>
                    <a:pt x="24"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9"/>
            <p:cNvSpPr/>
            <p:nvPr/>
          </p:nvSpPr>
          <p:spPr>
            <a:xfrm>
              <a:off x="6451925" y="2268350"/>
              <a:ext cx="450" cy="300"/>
            </a:xfrm>
            <a:custGeom>
              <a:rect b="b" l="l" r="r" t="t"/>
              <a:pathLst>
                <a:path extrusionOk="0" h="12" w="18">
                  <a:moveTo>
                    <a:pt x="16" y="1"/>
                  </a:moveTo>
                  <a:lnTo>
                    <a:pt x="16" y="1"/>
                  </a:lnTo>
                  <a:cubicBezTo>
                    <a:pt x="16" y="1"/>
                    <a:pt x="12" y="3"/>
                    <a:pt x="3" y="9"/>
                  </a:cubicBezTo>
                  <a:cubicBezTo>
                    <a:pt x="1" y="11"/>
                    <a:pt x="1" y="12"/>
                    <a:pt x="1" y="12"/>
                  </a:cubicBezTo>
                  <a:cubicBezTo>
                    <a:pt x="3" y="12"/>
                    <a:pt x="17" y="1"/>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9"/>
            <p:cNvSpPr/>
            <p:nvPr/>
          </p:nvSpPr>
          <p:spPr>
            <a:xfrm>
              <a:off x="6450800" y="2267375"/>
              <a:ext cx="1200" cy="625"/>
            </a:xfrm>
            <a:custGeom>
              <a:rect b="b" l="l" r="r" t="t"/>
              <a:pathLst>
                <a:path extrusionOk="0" h="25" w="48">
                  <a:moveTo>
                    <a:pt x="48" y="24"/>
                  </a:moveTo>
                  <a:cubicBezTo>
                    <a:pt x="0" y="0"/>
                    <a:pt x="0" y="0"/>
                    <a:pt x="48" y="2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9"/>
            <p:cNvSpPr/>
            <p:nvPr/>
          </p:nvSpPr>
          <p:spPr>
            <a:xfrm>
              <a:off x="6425500" y="2297725"/>
              <a:ext cx="1800" cy="25"/>
            </a:xfrm>
            <a:custGeom>
              <a:rect b="b" l="l" r="r" t="t"/>
              <a:pathLst>
                <a:path extrusionOk="0" h="1" w="72">
                  <a:moveTo>
                    <a:pt x="72" y="1"/>
                  </a:moveTo>
                  <a:cubicBezTo>
                    <a:pt x="0" y="1"/>
                    <a:pt x="72" y="1"/>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9"/>
            <p:cNvSpPr/>
            <p:nvPr/>
          </p:nvSpPr>
          <p:spPr>
            <a:xfrm>
              <a:off x="6429650" y="2295050"/>
              <a:ext cx="625" cy="25"/>
            </a:xfrm>
            <a:custGeom>
              <a:rect b="b" l="l" r="r" t="t"/>
              <a:pathLst>
                <a:path extrusionOk="0" h="1" w="25">
                  <a:moveTo>
                    <a:pt x="1" y="1"/>
                  </a:moveTo>
                  <a:cubicBezTo>
                    <a:pt x="13" y="1"/>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9"/>
            <p:cNvSpPr/>
            <p:nvPr/>
          </p:nvSpPr>
          <p:spPr>
            <a:xfrm>
              <a:off x="6429075" y="2294750"/>
              <a:ext cx="600" cy="325"/>
            </a:xfrm>
            <a:custGeom>
              <a:rect b="b" l="l" r="r" t="t"/>
              <a:pathLst>
                <a:path extrusionOk="0" h="13" w="24">
                  <a:moveTo>
                    <a:pt x="0" y="1"/>
                  </a:moveTo>
                  <a:cubicBezTo>
                    <a:pt x="12" y="1"/>
                    <a:pt x="24" y="13"/>
                    <a:pt x="24" y="13"/>
                  </a:cubicBezTo>
                  <a:cubicBezTo>
                    <a:pt x="12"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9"/>
            <p:cNvSpPr/>
            <p:nvPr/>
          </p:nvSpPr>
          <p:spPr>
            <a:xfrm>
              <a:off x="6429075" y="2294750"/>
              <a:ext cx="25" cy="25"/>
            </a:xfrm>
            <a:custGeom>
              <a:rect b="b" l="l" r="r" t="t"/>
              <a:pathLst>
                <a:path extrusionOk="0" h="1" w="1">
                  <a:moveTo>
                    <a:pt x="0" y="1"/>
                  </a:moveTo>
                  <a:cubicBezTo>
                    <a:pt x="0" y="1"/>
                    <a:pt x="0" y="1"/>
                    <a:pt x="0" y="1"/>
                  </a:cubicBez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9"/>
            <p:cNvSpPr/>
            <p:nvPr/>
          </p:nvSpPr>
          <p:spPr>
            <a:xfrm>
              <a:off x="6429000" y="2291175"/>
              <a:ext cx="675" cy="625"/>
            </a:xfrm>
            <a:custGeom>
              <a:rect b="b" l="l" r="r" t="t"/>
              <a:pathLst>
                <a:path extrusionOk="0" h="25" w="27">
                  <a:moveTo>
                    <a:pt x="3" y="1"/>
                  </a:moveTo>
                  <a:cubicBezTo>
                    <a:pt x="3" y="1"/>
                    <a:pt x="3" y="7"/>
                    <a:pt x="3" y="15"/>
                  </a:cubicBezTo>
                  <a:lnTo>
                    <a:pt x="3" y="15"/>
                  </a:lnTo>
                  <a:cubicBezTo>
                    <a:pt x="6" y="13"/>
                    <a:pt x="12" y="13"/>
                    <a:pt x="16" y="13"/>
                  </a:cubicBezTo>
                  <a:cubicBezTo>
                    <a:pt x="24" y="13"/>
                    <a:pt x="27" y="13"/>
                    <a:pt x="3" y="1"/>
                  </a:cubicBezTo>
                  <a:close/>
                  <a:moveTo>
                    <a:pt x="3" y="15"/>
                  </a:moveTo>
                  <a:lnTo>
                    <a:pt x="3" y="15"/>
                  </a:lnTo>
                  <a:cubicBezTo>
                    <a:pt x="1" y="17"/>
                    <a:pt x="1" y="20"/>
                    <a:pt x="3" y="25"/>
                  </a:cubicBezTo>
                  <a:cubicBezTo>
                    <a:pt x="3" y="22"/>
                    <a:pt x="3" y="18"/>
                    <a:pt x="3" y="1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9"/>
            <p:cNvSpPr/>
            <p:nvPr/>
          </p:nvSpPr>
          <p:spPr>
            <a:xfrm>
              <a:off x="6197100" y="2466600"/>
              <a:ext cx="1000" cy="1725"/>
            </a:xfrm>
            <a:custGeom>
              <a:rect b="b" l="l" r="r" t="t"/>
              <a:pathLst>
                <a:path extrusionOk="0" h="69" w="40">
                  <a:moveTo>
                    <a:pt x="15" y="1"/>
                  </a:moveTo>
                  <a:cubicBezTo>
                    <a:pt x="7" y="1"/>
                    <a:pt x="1" y="10"/>
                    <a:pt x="2" y="10"/>
                  </a:cubicBezTo>
                  <a:cubicBezTo>
                    <a:pt x="2" y="10"/>
                    <a:pt x="3" y="10"/>
                    <a:pt x="4" y="9"/>
                  </a:cubicBezTo>
                  <a:cubicBezTo>
                    <a:pt x="4" y="68"/>
                    <a:pt x="28" y="44"/>
                    <a:pt x="40" y="56"/>
                  </a:cubicBezTo>
                  <a:cubicBezTo>
                    <a:pt x="34" y="12"/>
                    <a:pt x="24" y="1"/>
                    <a:pt x="1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9"/>
            <p:cNvSpPr/>
            <p:nvPr/>
          </p:nvSpPr>
          <p:spPr>
            <a:xfrm>
              <a:off x="6209000" y="2412950"/>
              <a:ext cx="3275" cy="4475"/>
            </a:xfrm>
            <a:custGeom>
              <a:rect b="b" l="l" r="r" t="t"/>
              <a:pathLst>
                <a:path extrusionOk="0" h="179" w="131">
                  <a:moveTo>
                    <a:pt x="128" y="1"/>
                  </a:moveTo>
                  <a:lnTo>
                    <a:pt x="128" y="1"/>
                  </a:lnTo>
                  <a:cubicBezTo>
                    <a:pt x="127" y="1"/>
                    <a:pt x="120" y="14"/>
                    <a:pt x="112" y="35"/>
                  </a:cubicBezTo>
                  <a:cubicBezTo>
                    <a:pt x="84" y="63"/>
                    <a:pt x="57" y="90"/>
                    <a:pt x="47" y="90"/>
                  </a:cubicBezTo>
                  <a:cubicBezTo>
                    <a:pt x="41" y="90"/>
                    <a:pt x="44" y="76"/>
                    <a:pt x="64" y="35"/>
                  </a:cubicBezTo>
                  <a:lnTo>
                    <a:pt x="64" y="35"/>
                  </a:lnTo>
                  <a:cubicBezTo>
                    <a:pt x="15" y="128"/>
                    <a:pt x="0" y="172"/>
                    <a:pt x="11" y="172"/>
                  </a:cubicBezTo>
                  <a:cubicBezTo>
                    <a:pt x="21" y="172"/>
                    <a:pt x="50" y="138"/>
                    <a:pt x="92" y="72"/>
                  </a:cubicBezTo>
                  <a:lnTo>
                    <a:pt x="92" y="72"/>
                  </a:lnTo>
                  <a:cubicBezTo>
                    <a:pt x="71" y="108"/>
                    <a:pt x="52" y="157"/>
                    <a:pt x="52" y="178"/>
                  </a:cubicBezTo>
                  <a:cubicBezTo>
                    <a:pt x="114" y="47"/>
                    <a:pt x="130" y="1"/>
                    <a:pt x="1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9"/>
            <p:cNvSpPr/>
            <p:nvPr/>
          </p:nvSpPr>
          <p:spPr>
            <a:xfrm>
              <a:off x="6208800" y="2417400"/>
              <a:ext cx="1500" cy="2100"/>
            </a:xfrm>
            <a:custGeom>
              <a:rect b="b" l="l" r="r" t="t"/>
              <a:pathLst>
                <a:path extrusionOk="0" h="84" w="60">
                  <a:moveTo>
                    <a:pt x="60" y="0"/>
                  </a:moveTo>
                  <a:cubicBezTo>
                    <a:pt x="55" y="0"/>
                    <a:pt x="54" y="3"/>
                    <a:pt x="55" y="5"/>
                  </a:cubicBezTo>
                  <a:lnTo>
                    <a:pt x="55" y="5"/>
                  </a:lnTo>
                  <a:cubicBezTo>
                    <a:pt x="57" y="4"/>
                    <a:pt x="58" y="2"/>
                    <a:pt x="60" y="0"/>
                  </a:cubicBezTo>
                  <a:close/>
                  <a:moveTo>
                    <a:pt x="55" y="5"/>
                  </a:moveTo>
                  <a:cubicBezTo>
                    <a:pt x="34" y="29"/>
                    <a:pt x="23" y="61"/>
                    <a:pt x="0" y="83"/>
                  </a:cubicBezTo>
                  <a:cubicBezTo>
                    <a:pt x="36" y="72"/>
                    <a:pt x="48" y="36"/>
                    <a:pt x="60" y="12"/>
                  </a:cubicBezTo>
                  <a:cubicBezTo>
                    <a:pt x="60" y="12"/>
                    <a:pt x="56" y="9"/>
                    <a:pt x="55" y="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9"/>
            <p:cNvSpPr/>
            <p:nvPr/>
          </p:nvSpPr>
          <p:spPr>
            <a:xfrm>
              <a:off x="6209000" y="2419000"/>
              <a:ext cx="725" cy="825"/>
            </a:xfrm>
            <a:custGeom>
              <a:rect b="b" l="l" r="r" t="t"/>
              <a:pathLst>
                <a:path extrusionOk="0" h="33" w="29">
                  <a:moveTo>
                    <a:pt x="25" y="0"/>
                  </a:moveTo>
                  <a:lnTo>
                    <a:pt x="25" y="0"/>
                  </a:lnTo>
                  <a:cubicBezTo>
                    <a:pt x="24" y="0"/>
                    <a:pt x="22" y="2"/>
                    <a:pt x="16" y="8"/>
                  </a:cubicBezTo>
                  <a:cubicBezTo>
                    <a:pt x="4" y="26"/>
                    <a:pt x="0" y="33"/>
                    <a:pt x="1" y="33"/>
                  </a:cubicBezTo>
                  <a:cubicBezTo>
                    <a:pt x="4" y="33"/>
                    <a:pt x="28"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9"/>
            <p:cNvSpPr/>
            <p:nvPr/>
          </p:nvSpPr>
          <p:spPr>
            <a:xfrm>
              <a:off x="6212975" y="2410125"/>
              <a:ext cx="3300" cy="3425"/>
            </a:xfrm>
            <a:custGeom>
              <a:rect b="b" l="l" r="r" t="t"/>
              <a:pathLst>
                <a:path extrusionOk="0" h="137" w="132">
                  <a:moveTo>
                    <a:pt x="96" y="0"/>
                  </a:moveTo>
                  <a:cubicBezTo>
                    <a:pt x="60" y="0"/>
                    <a:pt x="11" y="126"/>
                    <a:pt x="0" y="136"/>
                  </a:cubicBezTo>
                  <a:cubicBezTo>
                    <a:pt x="12" y="124"/>
                    <a:pt x="131" y="29"/>
                    <a:pt x="107" y="5"/>
                  </a:cubicBezTo>
                  <a:cubicBezTo>
                    <a:pt x="104" y="2"/>
                    <a:pt x="100" y="0"/>
                    <a:pt x="9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p9"/>
            <p:cNvSpPr/>
            <p:nvPr/>
          </p:nvSpPr>
          <p:spPr>
            <a:xfrm>
              <a:off x="6234300" y="2389275"/>
              <a:ext cx="650" cy="2525"/>
            </a:xfrm>
            <a:custGeom>
              <a:rect b="b" l="l" r="r" t="t"/>
              <a:pathLst>
                <a:path extrusionOk="0" h="101" w="26">
                  <a:moveTo>
                    <a:pt x="25" y="0"/>
                  </a:moveTo>
                  <a:cubicBezTo>
                    <a:pt x="25" y="1"/>
                    <a:pt x="1" y="101"/>
                    <a:pt x="1" y="101"/>
                  </a:cubicBezTo>
                  <a:cubicBezTo>
                    <a:pt x="1" y="101"/>
                    <a:pt x="5" y="85"/>
                    <a:pt x="16" y="42"/>
                  </a:cubicBezTo>
                  <a:cubicBezTo>
                    <a:pt x="23" y="12"/>
                    <a:pt x="26" y="1"/>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p9"/>
            <p:cNvSpPr/>
            <p:nvPr/>
          </p:nvSpPr>
          <p:spPr>
            <a:xfrm>
              <a:off x="6242425" y="2384350"/>
              <a:ext cx="925" cy="925"/>
            </a:xfrm>
            <a:custGeom>
              <a:rect b="b" l="l" r="r" t="t"/>
              <a:pathLst>
                <a:path extrusionOk="0" h="37" w="37">
                  <a:moveTo>
                    <a:pt x="1" y="36"/>
                  </a:moveTo>
                  <a:cubicBezTo>
                    <a:pt x="13" y="24"/>
                    <a:pt x="25" y="12"/>
                    <a:pt x="37" y="1"/>
                  </a:cubicBezTo>
                  <a:cubicBezTo>
                    <a:pt x="25" y="12"/>
                    <a:pt x="13" y="24"/>
                    <a:pt x="1" y="36"/>
                  </a:cubicBezTo>
                  <a:cubicBezTo>
                    <a:pt x="1" y="36"/>
                    <a:pt x="1" y="36"/>
                    <a:pt x="1" y="3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p9"/>
            <p:cNvSpPr/>
            <p:nvPr/>
          </p:nvSpPr>
          <p:spPr>
            <a:xfrm>
              <a:off x="6243325" y="2381975"/>
              <a:ext cx="2400" cy="2400"/>
            </a:xfrm>
            <a:custGeom>
              <a:rect b="b" l="l" r="r" t="t"/>
              <a:pathLst>
                <a:path extrusionOk="0" h="96" w="96">
                  <a:moveTo>
                    <a:pt x="1" y="96"/>
                  </a:moveTo>
                  <a:cubicBezTo>
                    <a:pt x="36" y="60"/>
                    <a:pt x="60" y="36"/>
                    <a:pt x="96" y="0"/>
                  </a:cubicBezTo>
                  <a:cubicBezTo>
                    <a:pt x="72" y="24"/>
                    <a:pt x="36" y="60"/>
                    <a:pt x="1" y="9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p9"/>
            <p:cNvSpPr/>
            <p:nvPr/>
          </p:nvSpPr>
          <p:spPr>
            <a:xfrm>
              <a:off x="6241550" y="2385850"/>
              <a:ext cx="600" cy="425"/>
            </a:xfrm>
            <a:custGeom>
              <a:rect b="b" l="l" r="r" t="t"/>
              <a:pathLst>
                <a:path extrusionOk="0" h="17" w="24">
                  <a:moveTo>
                    <a:pt x="24" y="0"/>
                  </a:moveTo>
                  <a:cubicBezTo>
                    <a:pt x="12" y="0"/>
                    <a:pt x="12" y="0"/>
                    <a:pt x="0" y="12"/>
                  </a:cubicBezTo>
                  <a:cubicBezTo>
                    <a:pt x="0" y="15"/>
                    <a:pt x="0" y="17"/>
                    <a:pt x="1" y="17"/>
                  </a:cubicBezTo>
                  <a:cubicBezTo>
                    <a:pt x="2" y="17"/>
                    <a:pt x="7" y="9"/>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p9"/>
            <p:cNvSpPr/>
            <p:nvPr/>
          </p:nvSpPr>
          <p:spPr>
            <a:xfrm>
              <a:off x="6242125" y="2385250"/>
              <a:ext cx="625" cy="625"/>
            </a:xfrm>
            <a:custGeom>
              <a:rect b="b" l="l" r="r" t="t"/>
              <a:pathLst>
                <a:path extrusionOk="0" h="25" w="25">
                  <a:moveTo>
                    <a:pt x="13" y="0"/>
                  </a:moveTo>
                  <a:cubicBezTo>
                    <a:pt x="13" y="12"/>
                    <a:pt x="1" y="12"/>
                    <a:pt x="1" y="24"/>
                  </a:cubicBezTo>
                  <a:cubicBezTo>
                    <a:pt x="13" y="0"/>
                    <a:pt x="25" y="0"/>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p9"/>
            <p:cNvSpPr/>
            <p:nvPr/>
          </p:nvSpPr>
          <p:spPr>
            <a:xfrm>
              <a:off x="6241550" y="2385250"/>
              <a:ext cx="900" cy="900"/>
            </a:xfrm>
            <a:custGeom>
              <a:rect b="b" l="l" r="r" t="t"/>
              <a:pathLst>
                <a:path extrusionOk="0" h="36" w="36">
                  <a:moveTo>
                    <a:pt x="36" y="0"/>
                  </a:moveTo>
                  <a:lnTo>
                    <a:pt x="36" y="0"/>
                  </a:lnTo>
                  <a:cubicBezTo>
                    <a:pt x="24" y="12"/>
                    <a:pt x="12" y="24"/>
                    <a:pt x="0" y="36"/>
                  </a:cubicBezTo>
                  <a:cubicBezTo>
                    <a:pt x="24" y="24"/>
                    <a:pt x="24" y="12"/>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p9"/>
            <p:cNvSpPr/>
            <p:nvPr/>
          </p:nvSpPr>
          <p:spPr>
            <a:xfrm>
              <a:off x="6230225" y="2391200"/>
              <a:ext cx="2400" cy="925"/>
            </a:xfrm>
            <a:custGeom>
              <a:rect b="b" l="l" r="r" t="t"/>
              <a:pathLst>
                <a:path extrusionOk="0" h="37" w="96">
                  <a:moveTo>
                    <a:pt x="96" y="0"/>
                  </a:moveTo>
                  <a:cubicBezTo>
                    <a:pt x="48" y="24"/>
                    <a:pt x="48" y="0"/>
                    <a:pt x="1" y="36"/>
                  </a:cubicBezTo>
                  <a:cubicBezTo>
                    <a:pt x="36" y="36"/>
                    <a:pt x="60" y="24"/>
                    <a:pt x="9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p9"/>
            <p:cNvSpPr/>
            <p:nvPr/>
          </p:nvSpPr>
          <p:spPr>
            <a:xfrm>
              <a:off x="6231125" y="2389700"/>
              <a:ext cx="2100" cy="1825"/>
            </a:xfrm>
            <a:custGeom>
              <a:rect b="b" l="l" r="r" t="t"/>
              <a:pathLst>
                <a:path extrusionOk="0" h="73" w="84">
                  <a:moveTo>
                    <a:pt x="84" y="1"/>
                  </a:moveTo>
                  <a:lnTo>
                    <a:pt x="84" y="1"/>
                  </a:lnTo>
                  <a:cubicBezTo>
                    <a:pt x="48" y="25"/>
                    <a:pt x="24" y="48"/>
                    <a:pt x="0" y="72"/>
                  </a:cubicBezTo>
                  <a:cubicBezTo>
                    <a:pt x="36" y="60"/>
                    <a:pt x="60" y="37"/>
                    <a:pt x="8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p9"/>
            <p:cNvSpPr/>
            <p:nvPr/>
          </p:nvSpPr>
          <p:spPr>
            <a:xfrm>
              <a:off x="6241100" y="2379600"/>
              <a:ext cx="5225" cy="3600"/>
            </a:xfrm>
            <a:custGeom>
              <a:rect b="b" l="l" r="r" t="t"/>
              <a:pathLst>
                <a:path extrusionOk="0" h="144" w="209">
                  <a:moveTo>
                    <a:pt x="209" y="0"/>
                  </a:moveTo>
                  <a:cubicBezTo>
                    <a:pt x="73" y="68"/>
                    <a:pt x="0" y="144"/>
                    <a:pt x="17" y="144"/>
                  </a:cubicBezTo>
                  <a:cubicBezTo>
                    <a:pt x="20" y="144"/>
                    <a:pt x="29" y="140"/>
                    <a:pt x="42" y="131"/>
                  </a:cubicBezTo>
                  <a:cubicBezTo>
                    <a:pt x="42" y="131"/>
                    <a:pt x="42" y="131"/>
                    <a:pt x="54" y="119"/>
                  </a:cubicBezTo>
                  <a:cubicBezTo>
                    <a:pt x="102" y="83"/>
                    <a:pt x="161" y="48"/>
                    <a:pt x="20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p9"/>
            <p:cNvSpPr/>
            <p:nvPr/>
          </p:nvSpPr>
          <p:spPr>
            <a:xfrm>
              <a:off x="6236775" y="2386425"/>
              <a:ext cx="325" cy="325"/>
            </a:xfrm>
            <a:custGeom>
              <a:rect b="b" l="l" r="r" t="t"/>
              <a:pathLst>
                <a:path extrusionOk="0" h="13" w="13">
                  <a:moveTo>
                    <a:pt x="13" y="1"/>
                  </a:moveTo>
                  <a:cubicBezTo>
                    <a:pt x="1" y="1"/>
                    <a:pt x="1" y="13"/>
                    <a:pt x="1" y="13"/>
                  </a:cubicBezTo>
                  <a:lnTo>
                    <a:pt x="1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p9"/>
            <p:cNvSpPr/>
            <p:nvPr/>
          </p:nvSpPr>
          <p:spPr>
            <a:xfrm>
              <a:off x="6249275" y="2377200"/>
              <a:ext cx="2125" cy="925"/>
            </a:xfrm>
            <a:custGeom>
              <a:rect b="b" l="l" r="r" t="t"/>
              <a:pathLst>
                <a:path extrusionOk="0" h="37" w="85">
                  <a:moveTo>
                    <a:pt x="84" y="1"/>
                  </a:moveTo>
                  <a:lnTo>
                    <a:pt x="84" y="1"/>
                  </a:lnTo>
                  <a:cubicBezTo>
                    <a:pt x="60" y="13"/>
                    <a:pt x="25" y="25"/>
                    <a:pt x="1" y="37"/>
                  </a:cubicBezTo>
                  <a:cubicBezTo>
                    <a:pt x="25" y="37"/>
                    <a:pt x="84" y="13"/>
                    <a:pt x="8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p9"/>
            <p:cNvSpPr/>
            <p:nvPr/>
          </p:nvSpPr>
          <p:spPr>
            <a:xfrm>
              <a:off x="6237375" y="2386425"/>
              <a:ext cx="625" cy="25"/>
            </a:xfrm>
            <a:custGeom>
              <a:rect b="b" l="l" r="r" t="t"/>
              <a:pathLst>
                <a:path extrusionOk="0" h="1" w="25">
                  <a:moveTo>
                    <a:pt x="0" y="1"/>
                  </a:moveTo>
                  <a:lnTo>
                    <a:pt x="0" y="1"/>
                  </a:lnTo>
                  <a:cubicBezTo>
                    <a:pt x="24" y="1"/>
                    <a:pt x="12"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p9"/>
            <p:cNvSpPr/>
            <p:nvPr/>
          </p:nvSpPr>
          <p:spPr>
            <a:xfrm>
              <a:off x="6236450" y="2384950"/>
              <a:ext cx="2425" cy="1575"/>
            </a:xfrm>
            <a:custGeom>
              <a:rect b="b" l="l" r="r" t="t"/>
              <a:pathLst>
                <a:path extrusionOk="0" h="63" w="97">
                  <a:moveTo>
                    <a:pt x="97" y="0"/>
                  </a:moveTo>
                  <a:lnTo>
                    <a:pt x="97" y="0"/>
                  </a:lnTo>
                  <a:cubicBezTo>
                    <a:pt x="95" y="2"/>
                    <a:pt x="92" y="3"/>
                    <a:pt x="90" y="4"/>
                  </a:cubicBezTo>
                  <a:lnTo>
                    <a:pt x="90" y="4"/>
                  </a:lnTo>
                  <a:cubicBezTo>
                    <a:pt x="92" y="3"/>
                    <a:pt x="95" y="2"/>
                    <a:pt x="97" y="0"/>
                  </a:cubicBezTo>
                  <a:close/>
                  <a:moveTo>
                    <a:pt x="90" y="4"/>
                  </a:moveTo>
                  <a:cubicBezTo>
                    <a:pt x="26" y="41"/>
                    <a:pt x="0" y="63"/>
                    <a:pt x="19" y="63"/>
                  </a:cubicBezTo>
                  <a:cubicBezTo>
                    <a:pt x="23" y="63"/>
                    <a:pt x="29" y="62"/>
                    <a:pt x="37" y="60"/>
                  </a:cubicBezTo>
                  <a:cubicBezTo>
                    <a:pt x="49" y="48"/>
                    <a:pt x="49" y="48"/>
                    <a:pt x="49" y="48"/>
                  </a:cubicBezTo>
                  <a:cubicBezTo>
                    <a:pt x="60" y="37"/>
                    <a:pt x="71" y="17"/>
                    <a:pt x="90" y="4"/>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p9"/>
            <p:cNvSpPr/>
            <p:nvPr/>
          </p:nvSpPr>
          <p:spPr>
            <a:xfrm>
              <a:off x="6254350" y="2371250"/>
              <a:ext cx="6575" cy="3300"/>
            </a:xfrm>
            <a:custGeom>
              <a:rect b="b" l="l" r="r" t="t"/>
              <a:pathLst>
                <a:path extrusionOk="0" h="132" w="263">
                  <a:moveTo>
                    <a:pt x="262" y="1"/>
                  </a:moveTo>
                  <a:lnTo>
                    <a:pt x="262" y="1"/>
                  </a:lnTo>
                  <a:cubicBezTo>
                    <a:pt x="155" y="48"/>
                    <a:pt x="60" y="96"/>
                    <a:pt x="0" y="132"/>
                  </a:cubicBezTo>
                  <a:cubicBezTo>
                    <a:pt x="60" y="96"/>
                    <a:pt x="250" y="96"/>
                    <a:pt x="26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p9"/>
            <p:cNvSpPr/>
            <p:nvPr/>
          </p:nvSpPr>
          <p:spPr>
            <a:xfrm>
              <a:off x="6221300" y="2394625"/>
              <a:ext cx="550" cy="475"/>
            </a:xfrm>
            <a:custGeom>
              <a:rect b="b" l="l" r="r" t="t"/>
              <a:pathLst>
                <a:path extrusionOk="0" h="19" w="22">
                  <a:moveTo>
                    <a:pt x="20" y="0"/>
                  </a:moveTo>
                  <a:cubicBezTo>
                    <a:pt x="18" y="0"/>
                    <a:pt x="12" y="6"/>
                    <a:pt x="1" y="18"/>
                  </a:cubicBezTo>
                  <a:cubicBezTo>
                    <a:pt x="5" y="14"/>
                    <a:pt x="7" y="13"/>
                    <a:pt x="9" y="13"/>
                  </a:cubicBezTo>
                  <a:cubicBezTo>
                    <a:pt x="12" y="13"/>
                    <a:pt x="12" y="18"/>
                    <a:pt x="12" y="18"/>
                  </a:cubicBezTo>
                  <a:cubicBezTo>
                    <a:pt x="18" y="6"/>
                    <a:pt x="21"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p9"/>
            <p:cNvSpPr/>
            <p:nvPr/>
          </p:nvSpPr>
          <p:spPr>
            <a:xfrm>
              <a:off x="6261625" y="2369775"/>
              <a:ext cx="2275" cy="1500"/>
            </a:xfrm>
            <a:custGeom>
              <a:rect b="b" l="l" r="r" t="t"/>
              <a:pathLst>
                <a:path extrusionOk="0" h="60" w="91">
                  <a:moveTo>
                    <a:pt x="90" y="0"/>
                  </a:moveTo>
                  <a:lnTo>
                    <a:pt x="90" y="0"/>
                  </a:lnTo>
                  <a:cubicBezTo>
                    <a:pt x="66" y="12"/>
                    <a:pt x="43" y="36"/>
                    <a:pt x="19" y="48"/>
                  </a:cubicBezTo>
                  <a:cubicBezTo>
                    <a:pt x="4" y="55"/>
                    <a:pt x="0" y="59"/>
                    <a:pt x="5" y="59"/>
                  </a:cubicBezTo>
                  <a:cubicBezTo>
                    <a:pt x="14" y="59"/>
                    <a:pt x="58" y="41"/>
                    <a:pt x="9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p9"/>
            <p:cNvSpPr/>
            <p:nvPr/>
          </p:nvSpPr>
          <p:spPr>
            <a:xfrm>
              <a:off x="6268325" y="2367675"/>
              <a:ext cx="1525" cy="825"/>
            </a:xfrm>
            <a:custGeom>
              <a:rect b="b" l="l" r="r" t="t"/>
              <a:pathLst>
                <a:path extrusionOk="0" h="33" w="61">
                  <a:moveTo>
                    <a:pt x="60" y="1"/>
                  </a:moveTo>
                  <a:lnTo>
                    <a:pt x="60" y="1"/>
                  </a:lnTo>
                  <a:cubicBezTo>
                    <a:pt x="22" y="20"/>
                    <a:pt x="1" y="32"/>
                    <a:pt x="2" y="32"/>
                  </a:cubicBezTo>
                  <a:cubicBezTo>
                    <a:pt x="3" y="32"/>
                    <a:pt x="22" y="23"/>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9"/>
            <p:cNvSpPr/>
            <p:nvPr/>
          </p:nvSpPr>
          <p:spPr>
            <a:xfrm>
              <a:off x="6393350" y="2616225"/>
              <a:ext cx="25" cy="1525"/>
            </a:xfrm>
            <a:custGeom>
              <a:rect b="b" l="l" r="r" t="t"/>
              <a:pathLst>
                <a:path extrusionOk="0" h="61" w="1">
                  <a:moveTo>
                    <a:pt x="0" y="60"/>
                  </a:moveTo>
                  <a:cubicBezTo>
                    <a:pt x="0" y="36"/>
                    <a:pt x="0" y="1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p9"/>
            <p:cNvSpPr/>
            <p:nvPr/>
          </p:nvSpPr>
          <p:spPr>
            <a:xfrm>
              <a:off x="6394250" y="2604925"/>
              <a:ext cx="300" cy="425"/>
            </a:xfrm>
            <a:custGeom>
              <a:rect b="b" l="l" r="r" t="t"/>
              <a:pathLst>
                <a:path extrusionOk="0" h="17" w="12">
                  <a:moveTo>
                    <a:pt x="0" y="0"/>
                  </a:moveTo>
                  <a:lnTo>
                    <a:pt x="0" y="0"/>
                  </a:lnTo>
                  <a:cubicBezTo>
                    <a:pt x="0" y="8"/>
                    <a:pt x="6" y="17"/>
                    <a:pt x="10" y="17"/>
                  </a:cubicBezTo>
                  <a:cubicBezTo>
                    <a:pt x="11" y="17"/>
                    <a:pt x="12" y="15"/>
                    <a:pt x="12" y="12"/>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p9"/>
            <p:cNvSpPr/>
            <p:nvPr/>
          </p:nvSpPr>
          <p:spPr>
            <a:xfrm>
              <a:off x="6432925" y="2522175"/>
              <a:ext cx="1825" cy="2700"/>
            </a:xfrm>
            <a:custGeom>
              <a:rect b="b" l="l" r="r" t="t"/>
              <a:pathLst>
                <a:path extrusionOk="0" h="108" w="73">
                  <a:moveTo>
                    <a:pt x="72" y="0"/>
                  </a:moveTo>
                  <a:lnTo>
                    <a:pt x="1" y="107"/>
                  </a:lnTo>
                  <a:cubicBezTo>
                    <a:pt x="25" y="83"/>
                    <a:pt x="49" y="48"/>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p9"/>
            <p:cNvSpPr/>
            <p:nvPr/>
          </p:nvSpPr>
          <p:spPr>
            <a:xfrm>
              <a:off x="6215050" y="2550750"/>
              <a:ext cx="325" cy="600"/>
            </a:xfrm>
            <a:custGeom>
              <a:rect b="b" l="l" r="r" t="t"/>
              <a:pathLst>
                <a:path extrusionOk="0" h="24" w="13">
                  <a:moveTo>
                    <a:pt x="12" y="0"/>
                  </a:moveTo>
                  <a:cubicBezTo>
                    <a:pt x="1" y="0"/>
                    <a:pt x="12" y="12"/>
                    <a:pt x="12" y="24"/>
                  </a:cubicBez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p9"/>
            <p:cNvSpPr/>
            <p:nvPr/>
          </p:nvSpPr>
          <p:spPr>
            <a:xfrm>
              <a:off x="6294000" y="2360250"/>
              <a:ext cx="850" cy="250"/>
            </a:xfrm>
            <a:custGeom>
              <a:rect b="b" l="l" r="r" t="t"/>
              <a:pathLst>
                <a:path extrusionOk="0" h="10" w="34">
                  <a:moveTo>
                    <a:pt x="33" y="0"/>
                  </a:moveTo>
                  <a:lnTo>
                    <a:pt x="33" y="0"/>
                  </a:lnTo>
                  <a:cubicBezTo>
                    <a:pt x="4" y="6"/>
                    <a:pt x="1" y="9"/>
                    <a:pt x="7" y="9"/>
                  </a:cubicBezTo>
                  <a:cubicBezTo>
                    <a:pt x="13" y="9"/>
                    <a:pt x="27" y="6"/>
                    <a:pt x="3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p9"/>
            <p:cNvSpPr/>
            <p:nvPr/>
          </p:nvSpPr>
          <p:spPr>
            <a:xfrm>
              <a:off x="6287075" y="2358450"/>
              <a:ext cx="325" cy="325"/>
            </a:xfrm>
            <a:custGeom>
              <a:rect b="b" l="l" r="r" t="t"/>
              <a:pathLst>
                <a:path extrusionOk="0" h="13" w="13">
                  <a:moveTo>
                    <a:pt x="13" y="1"/>
                  </a:moveTo>
                  <a:cubicBezTo>
                    <a:pt x="13" y="1"/>
                    <a:pt x="13" y="13"/>
                    <a:pt x="1" y="13"/>
                  </a:cubicBezTo>
                  <a:cubicBezTo>
                    <a:pt x="13" y="13"/>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9"/>
            <p:cNvSpPr/>
            <p:nvPr/>
          </p:nvSpPr>
          <p:spPr>
            <a:xfrm>
              <a:off x="6292450" y="2360250"/>
              <a:ext cx="1800" cy="325"/>
            </a:xfrm>
            <a:custGeom>
              <a:rect b="b" l="l" r="r" t="t"/>
              <a:pathLst>
                <a:path extrusionOk="0" h="13" w="72">
                  <a:moveTo>
                    <a:pt x="72" y="0"/>
                  </a:moveTo>
                  <a:cubicBezTo>
                    <a:pt x="60" y="0"/>
                    <a:pt x="36" y="0"/>
                    <a:pt x="0" y="12"/>
                  </a:cubicBezTo>
                  <a:cubicBezTo>
                    <a:pt x="24" y="12"/>
                    <a:pt x="48" y="0"/>
                    <a:pt x="7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p9"/>
            <p:cNvSpPr/>
            <p:nvPr/>
          </p:nvSpPr>
          <p:spPr>
            <a:xfrm>
              <a:off x="6291550" y="2360825"/>
              <a:ext cx="1225" cy="250"/>
            </a:xfrm>
            <a:custGeom>
              <a:rect b="b" l="l" r="r" t="t"/>
              <a:pathLst>
                <a:path extrusionOk="0" h="10" w="49">
                  <a:moveTo>
                    <a:pt x="0" y="1"/>
                  </a:moveTo>
                  <a:cubicBezTo>
                    <a:pt x="0" y="7"/>
                    <a:pt x="0" y="10"/>
                    <a:pt x="6" y="10"/>
                  </a:cubicBezTo>
                  <a:cubicBezTo>
                    <a:pt x="12" y="10"/>
                    <a:pt x="24" y="7"/>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p9"/>
            <p:cNvSpPr/>
            <p:nvPr/>
          </p:nvSpPr>
          <p:spPr>
            <a:xfrm>
              <a:off x="6294225" y="2359950"/>
              <a:ext cx="2400" cy="450"/>
            </a:xfrm>
            <a:custGeom>
              <a:rect b="b" l="l" r="r" t="t"/>
              <a:pathLst>
                <a:path extrusionOk="0" h="18" w="96">
                  <a:moveTo>
                    <a:pt x="96" y="0"/>
                  </a:moveTo>
                  <a:cubicBezTo>
                    <a:pt x="72" y="0"/>
                    <a:pt x="36" y="12"/>
                    <a:pt x="1" y="12"/>
                  </a:cubicBezTo>
                  <a:cubicBezTo>
                    <a:pt x="11" y="16"/>
                    <a:pt x="21" y="17"/>
                    <a:pt x="32" y="17"/>
                  </a:cubicBezTo>
                  <a:cubicBezTo>
                    <a:pt x="56" y="17"/>
                    <a:pt x="79" y="9"/>
                    <a:pt x="9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9"/>
            <p:cNvSpPr/>
            <p:nvPr/>
          </p:nvSpPr>
          <p:spPr>
            <a:xfrm>
              <a:off x="6442150" y="2439725"/>
              <a:ext cx="3600" cy="5375"/>
            </a:xfrm>
            <a:custGeom>
              <a:rect b="b" l="l" r="r" t="t"/>
              <a:pathLst>
                <a:path extrusionOk="0" h="215" w="144">
                  <a:moveTo>
                    <a:pt x="84" y="0"/>
                  </a:moveTo>
                  <a:cubicBezTo>
                    <a:pt x="1" y="48"/>
                    <a:pt x="1" y="83"/>
                    <a:pt x="72" y="143"/>
                  </a:cubicBezTo>
                  <a:cubicBezTo>
                    <a:pt x="72" y="145"/>
                    <a:pt x="74" y="151"/>
                    <a:pt x="76" y="157"/>
                  </a:cubicBezTo>
                  <a:lnTo>
                    <a:pt x="76" y="157"/>
                  </a:lnTo>
                  <a:cubicBezTo>
                    <a:pt x="75" y="156"/>
                    <a:pt x="74" y="155"/>
                    <a:pt x="72" y="155"/>
                  </a:cubicBezTo>
                  <a:lnTo>
                    <a:pt x="72" y="155"/>
                  </a:lnTo>
                  <a:cubicBezTo>
                    <a:pt x="84" y="182"/>
                    <a:pt x="88" y="192"/>
                    <a:pt x="88" y="192"/>
                  </a:cubicBezTo>
                  <a:cubicBezTo>
                    <a:pt x="89" y="192"/>
                    <a:pt x="81" y="171"/>
                    <a:pt x="76" y="157"/>
                  </a:cubicBezTo>
                  <a:lnTo>
                    <a:pt x="76" y="157"/>
                  </a:lnTo>
                  <a:cubicBezTo>
                    <a:pt x="98" y="169"/>
                    <a:pt x="121" y="192"/>
                    <a:pt x="144" y="214"/>
                  </a:cubicBezTo>
                  <a:cubicBezTo>
                    <a:pt x="108" y="143"/>
                    <a:pt x="84" y="72"/>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p9"/>
            <p:cNvSpPr/>
            <p:nvPr/>
          </p:nvSpPr>
          <p:spPr>
            <a:xfrm>
              <a:off x="6355850" y="2700450"/>
              <a:ext cx="775" cy="825"/>
            </a:xfrm>
            <a:custGeom>
              <a:rect b="b" l="l" r="r" t="t"/>
              <a:pathLst>
                <a:path extrusionOk="0" h="33" w="31">
                  <a:moveTo>
                    <a:pt x="12" y="1"/>
                  </a:moveTo>
                  <a:cubicBezTo>
                    <a:pt x="12" y="13"/>
                    <a:pt x="0" y="25"/>
                    <a:pt x="0" y="25"/>
                  </a:cubicBezTo>
                  <a:cubicBezTo>
                    <a:pt x="0" y="31"/>
                    <a:pt x="2" y="33"/>
                    <a:pt x="5" y="33"/>
                  </a:cubicBezTo>
                  <a:cubicBezTo>
                    <a:pt x="14" y="33"/>
                    <a:pt x="30" y="10"/>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9"/>
            <p:cNvSpPr/>
            <p:nvPr/>
          </p:nvSpPr>
          <p:spPr>
            <a:xfrm>
              <a:off x="6308800" y="2721300"/>
              <a:ext cx="325" cy="325"/>
            </a:xfrm>
            <a:custGeom>
              <a:rect b="b" l="l" r="r" t="t"/>
              <a:pathLst>
                <a:path extrusionOk="0" h="13" w="13">
                  <a:moveTo>
                    <a:pt x="13" y="0"/>
                  </a:moveTo>
                  <a:lnTo>
                    <a:pt x="13" y="0"/>
                  </a:lnTo>
                  <a:cubicBezTo>
                    <a:pt x="1" y="12"/>
                    <a:pt x="1" y="12"/>
                    <a:pt x="1" y="12"/>
                  </a:cubicBezTo>
                  <a:cubicBezTo>
                    <a:pt x="13" y="12"/>
                    <a:pt x="13"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p9"/>
            <p:cNvSpPr/>
            <p:nvPr/>
          </p:nvSpPr>
          <p:spPr>
            <a:xfrm>
              <a:off x="6285300" y="2716825"/>
              <a:ext cx="25" cy="325"/>
            </a:xfrm>
            <a:custGeom>
              <a:rect b="b" l="l" r="r" t="t"/>
              <a:pathLst>
                <a:path extrusionOk="0" h="13" w="1">
                  <a:moveTo>
                    <a:pt x="0" y="1"/>
                  </a:moveTo>
                  <a:cubicBezTo>
                    <a:pt x="0" y="1"/>
                    <a:pt x="0" y="1"/>
                    <a:pt x="0" y="13"/>
                  </a:cubicBezTo>
                  <a:lnTo>
                    <a:pt x="0" y="1"/>
                  </a:lnTo>
                  <a:cubicBezTo>
                    <a:pt x="0" y="1"/>
                    <a:pt x="0"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p9"/>
            <p:cNvSpPr/>
            <p:nvPr/>
          </p:nvSpPr>
          <p:spPr>
            <a:xfrm>
              <a:off x="6288275" y="2722200"/>
              <a:ext cx="25" cy="900"/>
            </a:xfrm>
            <a:custGeom>
              <a:rect b="b" l="l" r="r" t="t"/>
              <a:pathLst>
                <a:path extrusionOk="0" h="36" w="1">
                  <a:moveTo>
                    <a:pt x="0" y="0"/>
                  </a:moveTo>
                  <a:cubicBezTo>
                    <a:pt x="0" y="12"/>
                    <a:pt x="0" y="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p9"/>
            <p:cNvSpPr/>
            <p:nvPr/>
          </p:nvSpPr>
          <p:spPr>
            <a:xfrm>
              <a:off x="6355850" y="2680225"/>
              <a:ext cx="775" cy="825"/>
            </a:xfrm>
            <a:custGeom>
              <a:rect b="b" l="l" r="r" t="t"/>
              <a:pathLst>
                <a:path extrusionOk="0" h="33" w="31">
                  <a:moveTo>
                    <a:pt x="12" y="0"/>
                  </a:moveTo>
                  <a:cubicBezTo>
                    <a:pt x="12" y="12"/>
                    <a:pt x="0" y="24"/>
                    <a:pt x="0" y="24"/>
                  </a:cubicBezTo>
                  <a:cubicBezTo>
                    <a:pt x="0" y="30"/>
                    <a:pt x="2" y="32"/>
                    <a:pt x="5" y="32"/>
                  </a:cubicBezTo>
                  <a:cubicBezTo>
                    <a:pt x="14" y="32"/>
                    <a:pt x="30" y="9"/>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p9"/>
            <p:cNvSpPr/>
            <p:nvPr/>
          </p:nvSpPr>
          <p:spPr>
            <a:xfrm>
              <a:off x="6264450" y="2674275"/>
              <a:ext cx="25" cy="325"/>
            </a:xfrm>
            <a:custGeom>
              <a:rect b="b" l="l" r="r" t="t"/>
              <a:pathLst>
                <a:path extrusionOk="0" h="13" w="1">
                  <a:moveTo>
                    <a:pt x="1" y="0"/>
                  </a:moveTo>
                  <a:cubicBezTo>
                    <a:pt x="1" y="12"/>
                    <a:pt x="1" y="12"/>
                    <a:pt x="1" y="12"/>
                  </a:cubicBezTo>
                  <a:cubicBezTo>
                    <a:pt x="1" y="12"/>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p9"/>
            <p:cNvSpPr/>
            <p:nvPr/>
          </p:nvSpPr>
          <p:spPr>
            <a:xfrm>
              <a:off x="6306125" y="2787075"/>
              <a:ext cx="325" cy="325"/>
            </a:xfrm>
            <a:custGeom>
              <a:rect b="b" l="l" r="r" t="t"/>
              <a:pathLst>
                <a:path extrusionOk="0" h="13" w="13">
                  <a:moveTo>
                    <a:pt x="13" y="1"/>
                  </a:moveTo>
                  <a:cubicBezTo>
                    <a:pt x="13" y="1"/>
                    <a:pt x="13" y="13"/>
                    <a:pt x="1" y="13"/>
                  </a:cubicBezTo>
                  <a:lnTo>
                    <a:pt x="13" y="13"/>
                  </a:ln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p9"/>
            <p:cNvSpPr/>
            <p:nvPr/>
          </p:nvSpPr>
          <p:spPr>
            <a:xfrm>
              <a:off x="6285300" y="2696600"/>
              <a:ext cx="25" cy="325"/>
            </a:xfrm>
            <a:custGeom>
              <a:rect b="b" l="l" r="r" t="t"/>
              <a:pathLst>
                <a:path extrusionOk="0" h="13" w="1">
                  <a:moveTo>
                    <a:pt x="0" y="0"/>
                  </a:moveTo>
                  <a:cubicBezTo>
                    <a:pt x="0" y="0"/>
                    <a:pt x="0" y="0"/>
                    <a:pt x="0" y="12"/>
                  </a:cubicBezTo>
                  <a:lnTo>
                    <a:pt x="0" y="0"/>
                  </a:ln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p9"/>
            <p:cNvSpPr/>
            <p:nvPr/>
          </p:nvSpPr>
          <p:spPr>
            <a:xfrm>
              <a:off x="6198375" y="2435350"/>
              <a:ext cx="400" cy="275"/>
            </a:xfrm>
            <a:custGeom>
              <a:rect b="b" l="l" r="r" t="t"/>
              <a:pathLst>
                <a:path extrusionOk="0" h="11" w="16">
                  <a:moveTo>
                    <a:pt x="14" y="0"/>
                  </a:moveTo>
                  <a:cubicBezTo>
                    <a:pt x="11" y="0"/>
                    <a:pt x="1" y="11"/>
                    <a:pt x="6" y="11"/>
                  </a:cubicBezTo>
                  <a:cubicBezTo>
                    <a:pt x="7" y="11"/>
                    <a:pt x="9" y="10"/>
                    <a:pt x="13" y="8"/>
                  </a:cubicBezTo>
                  <a:cubicBezTo>
                    <a:pt x="16" y="2"/>
                    <a:pt x="16" y="0"/>
                    <a:pt x="1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p9"/>
            <p:cNvSpPr/>
            <p:nvPr/>
          </p:nvSpPr>
          <p:spPr>
            <a:xfrm>
              <a:off x="6195400" y="2474250"/>
              <a:ext cx="25" cy="325"/>
            </a:xfrm>
            <a:custGeom>
              <a:rect b="b" l="l" r="r" t="t"/>
              <a:pathLst>
                <a:path extrusionOk="0" h="13" w="1">
                  <a:moveTo>
                    <a:pt x="1" y="12"/>
                  </a:moveTo>
                  <a:cubicBezTo>
                    <a:pt x="1" y="12"/>
                    <a:pt x="1" y="0"/>
                    <a:pt x="1" y="0"/>
                  </a:cubicBezTo>
                  <a:cubicBezTo>
                    <a:pt x="1" y="0"/>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p9"/>
            <p:cNvSpPr/>
            <p:nvPr/>
          </p:nvSpPr>
          <p:spPr>
            <a:xfrm>
              <a:off x="6308800" y="2701050"/>
              <a:ext cx="325" cy="325"/>
            </a:xfrm>
            <a:custGeom>
              <a:rect b="b" l="l" r="r" t="t"/>
              <a:pathLst>
                <a:path extrusionOk="0" h="13" w="13">
                  <a:moveTo>
                    <a:pt x="13" y="1"/>
                  </a:moveTo>
                  <a:lnTo>
                    <a:pt x="13" y="1"/>
                  </a:lnTo>
                  <a:cubicBezTo>
                    <a:pt x="1" y="13"/>
                    <a:pt x="1" y="13"/>
                    <a:pt x="1" y="13"/>
                  </a:cubicBezTo>
                  <a:cubicBezTo>
                    <a:pt x="13" y="13"/>
                    <a:pt x="13" y="13"/>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p9"/>
            <p:cNvSpPr/>
            <p:nvPr/>
          </p:nvSpPr>
          <p:spPr>
            <a:xfrm>
              <a:off x="6288275" y="2701950"/>
              <a:ext cx="25" cy="925"/>
            </a:xfrm>
            <a:custGeom>
              <a:rect b="b" l="l" r="r" t="t"/>
              <a:pathLst>
                <a:path extrusionOk="0" h="37" w="1">
                  <a:moveTo>
                    <a:pt x="0" y="1"/>
                  </a:moveTo>
                  <a:cubicBezTo>
                    <a:pt x="0" y="12"/>
                    <a:pt x="0" y="3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p9"/>
            <p:cNvSpPr/>
            <p:nvPr/>
          </p:nvSpPr>
          <p:spPr>
            <a:xfrm>
              <a:off x="6329950" y="2795125"/>
              <a:ext cx="625" cy="25"/>
            </a:xfrm>
            <a:custGeom>
              <a:rect b="b" l="l" r="r" t="t"/>
              <a:pathLst>
                <a:path extrusionOk="0" h="1" w="25">
                  <a:moveTo>
                    <a:pt x="24" y="0"/>
                  </a:moveTo>
                  <a:cubicBezTo>
                    <a:pt x="12" y="0"/>
                    <a:pt x="12" y="0"/>
                    <a:pt x="0" y="0"/>
                  </a:cubicBezTo>
                  <a:cubicBezTo>
                    <a:pt x="12" y="0"/>
                    <a:pt x="12"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p9"/>
            <p:cNvSpPr/>
            <p:nvPr/>
          </p:nvSpPr>
          <p:spPr>
            <a:xfrm>
              <a:off x="6372800" y="2760300"/>
              <a:ext cx="325" cy="325"/>
            </a:xfrm>
            <a:custGeom>
              <a:rect b="b" l="l" r="r" t="t"/>
              <a:pathLst>
                <a:path extrusionOk="0" h="13" w="13">
                  <a:moveTo>
                    <a:pt x="13" y="0"/>
                  </a:moveTo>
                  <a:cubicBezTo>
                    <a:pt x="1" y="0"/>
                    <a:pt x="1" y="12"/>
                    <a:pt x="1" y="12"/>
                  </a:cubicBezTo>
                  <a:cubicBezTo>
                    <a:pt x="1" y="12"/>
                    <a:pt x="1"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p9"/>
            <p:cNvSpPr/>
            <p:nvPr/>
          </p:nvSpPr>
          <p:spPr>
            <a:xfrm>
              <a:off x="6432900" y="2506975"/>
              <a:ext cx="650" cy="650"/>
            </a:xfrm>
            <a:custGeom>
              <a:rect b="b" l="l" r="r" t="t"/>
              <a:pathLst>
                <a:path extrusionOk="0" h="26" w="26">
                  <a:moveTo>
                    <a:pt x="26" y="1"/>
                  </a:moveTo>
                  <a:cubicBezTo>
                    <a:pt x="11" y="16"/>
                    <a:pt x="1" y="26"/>
                    <a:pt x="4" y="26"/>
                  </a:cubicBezTo>
                  <a:cubicBezTo>
                    <a:pt x="5" y="26"/>
                    <a:pt x="12" y="22"/>
                    <a:pt x="26" y="13"/>
                  </a:cubicBezTo>
                  <a:cubicBezTo>
                    <a:pt x="26" y="13"/>
                    <a:pt x="26" y="1"/>
                    <a:pt x="2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p9"/>
            <p:cNvSpPr/>
            <p:nvPr/>
          </p:nvSpPr>
          <p:spPr>
            <a:xfrm>
              <a:off x="6345125" y="2351300"/>
              <a:ext cx="325" cy="325"/>
            </a:xfrm>
            <a:custGeom>
              <a:rect b="b" l="l" r="r" t="t"/>
              <a:pathLst>
                <a:path extrusionOk="0" h="13" w="13">
                  <a:moveTo>
                    <a:pt x="12" y="13"/>
                  </a:moveTo>
                  <a:cubicBezTo>
                    <a:pt x="1" y="13"/>
                    <a:pt x="1" y="13"/>
                    <a:pt x="1" y="1"/>
                  </a:cubicBezTo>
                  <a:cubicBezTo>
                    <a:pt x="1" y="13"/>
                    <a:pt x="1" y="13"/>
                    <a:pt x="12"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9"/>
            <p:cNvSpPr/>
            <p:nvPr/>
          </p:nvSpPr>
          <p:spPr>
            <a:xfrm>
              <a:off x="6263875" y="2725750"/>
              <a:ext cx="25" cy="925"/>
            </a:xfrm>
            <a:custGeom>
              <a:rect b="b" l="l" r="r" t="t"/>
              <a:pathLst>
                <a:path extrusionOk="0" h="37" w="1">
                  <a:moveTo>
                    <a:pt x="0" y="1"/>
                  </a:moveTo>
                  <a:cubicBezTo>
                    <a:pt x="0" y="13"/>
                    <a:pt x="0" y="25"/>
                    <a:pt x="0" y="37"/>
                  </a:cubicBezTo>
                  <a:cubicBezTo>
                    <a:pt x="0" y="25"/>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9"/>
            <p:cNvSpPr/>
            <p:nvPr/>
          </p:nvSpPr>
          <p:spPr>
            <a:xfrm>
              <a:off x="6193925" y="2510250"/>
              <a:ext cx="325" cy="1225"/>
            </a:xfrm>
            <a:custGeom>
              <a:rect b="b" l="l" r="r" t="t"/>
              <a:pathLst>
                <a:path extrusionOk="0" h="49" w="13">
                  <a:moveTo>
                    <a:pt x="0" y="1"/>
                  </a:moveTo>
                  <a:cubicBezTo>
                    <a:pt x="0" y="13"/>
                    <a:pt x="0" y="37"/>
                    <a:pt x="12" y="49"/>
                  </a:cubicBezTo>
                  <a:cubicBezTo>
                    <a:pt x="12" y="25"/>
                    <a:pt x="0"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p9"/>
            <p:cNvSpPr/>
            <p:nvPr/>
          </p:nvSpPr>
          <p:spPr>
            <a:xfrm>
              <a:off x="6444850" y="2487625"/>
              <a:ext cx="150" cy="1225"/>
            </a:xfrm>
            <a:custGeom>
              <a:rect b="b" l="l" r="r" t="t"/>
              <a:pathLst>
                <a:path extrusionOk="0" h="49" w="6">
                  <a:moveTo>
                    <a:pt x="5" y="1"/>
                  </a:moveTo>
                  <a:cubicBezTo>
                    <a:pt x="5" y="1"/>
                    <a:pt x="0" y="34"/>
                    <a:pt x="0" y="49"/>
                  </a:cubicBezTo>
                  <a:cubicBezTo>
                    <a:pt x="5" y="13"/>
                    <a:pt x="6"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9"/>
            <p:cNvSpPr/>
            <p:nvPr/>
          </p:nvSpPr>
          <p:spPr>
            <a:xfrm>
              <a:off x="6445425" y="2480200"/>
              <a:ext cx="25" cy="1200"/>
            </a:xfrm>
            <a:custGeom>
              <a:rect b="b" l="l" r="r" t="t"/>
              <a:pathLst>
                <a:path extrusionOk="0" h="48" w="1">
                  <a:moveTo>
                    <a:pt x="1" y="48"/>
                  </a:moveTo>
                  <a:cubicBezTo>
                    <a:pt x="1" y="36"/>
                    <a:pt x="1" y="12"/>
                    <a:pt x="1" y="0"/>
                  </a:cubicBezTo>
                  <a:cubicBezTo>
                    <a:pt x="1" y="0"/>
                    <a:pt x="1" y="0"/>
                    <a:pt x="1" y="12"/>
                  </a:cubicBezTo>
                  <a:cubicBezTo>
                    <a:pt x="1" y="24"/>
                    <a:pt x="1" y="36"/>
                    <a:pt x="1"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p9"/>
            <p:cNvSpPr/>
            <p:nvPr/>
          </p:nvSpPr>
          <p:spPr>
            <a:xfrm>
              <a:off x="6373100" y="2759275"/>
              <a:ext cx="600" cy="1050"/>
            </a:xfrm>
            <a:custGeom>
              <a:rect b="b" l="l" r="r" t="t"/>
              <a:pathLst>
                <a:path extrusionOk="0" h="42" w="24">
                  <a:moveTo>
                    <a:pt x="19" y="1"/>
                  </a:moveTo>
                  <a:cubicBezTo>
                    <a:pt x="18" y="1"/>
                    <a:pt x="16" y="2"/>
                    <a:pt x="13" y="5"/>
                  </a:cubicBezTo>
                  <a:cubicBezTo>
                    <a:pt x="13" y="17"/>
                    <a:pt x="1" y="29"/>
                    <a:pt x="1" y="41"/>
                  </a:cubicBezTo>
                  <a:cubicBezTo>
                    <a:pt x="19" y="14"/>
                    <a:pt x="23"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p9"/>
            <p:cNvSpPr/>
            <p:nvPr/>
          </p:nvSpPr>
          <p:spPr>
            <a:xfrm>
              <a:off x="6393350" y="2611050"/>
              <a:ext cx="300" cy="725"/>
            </a:xfrm>
            <a:custGeom>
              <a:rect b="b" l="l" r="r" t="t"/>
              <a:pathLst>
                <a:path extrusionOk="0" h="29" w="12">
                  <a:moveTo>
                    <a:pt x="7" y="0"/>
                  </a:moveTo>
                  <a:cubicBezTo>
                    <a:pt x="6" y="0"/>
                    <a:pt x="4" y="2"/>
                    <a:pt x="0" y="5"/>
                  </a:cubicBezTo>
                  <a:cubicBezTo>
                    <a:pt x="0" y="17"/>
                    <a:pt x="0" y="29"/>
                    <a:pt x="0" y="29"/>
                  </a:cubicBezTo>
                  <a:cubicBezTo>
                    <a:pt x="9" y="11"/>
                    <a:pt x="11"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p9"/>
            <p:cNvSpPr/>
            <p:nvPr/>
          </p:nvSpPr>
          <p:spPr>
            <a:xfrm>
              <a:off x="6394250" y="2642125"/>
              <a:ext cx="600" cy="4200"/>
            </a:xfrm>
            <a:custGeom>
              <a:rect b="b" l="l" r="r" t="t"/>
              <a:pathLst>
                <a:path extrusionOk="0" h="168" w="24">
                  <a:moveTo>
                    <a:pt x="0" y="1"/>
                  </a:moveTo>
                  <a:cubicBezTo>
                    <a:pt x="0" y="84"/>
                    <a:pt x="0" y="143"/>
                    <a:pt x="24" y="167"/>
                  </a:cubicBezTo>
                  <a:cubicBezTo>
                    <a:pt x="12" y="119"/>
                    <a:pt x="0" y="60"/>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p9"/>
            <p:cNvSpPr/>
            <p:nvPr/>
          </p:nvSpPr>
          <p:spPr>
            <a:xfrm>
              <a:off x="6316550" y="2354000"/>
              <a:ext cx="3000" cy="325"/>
            </a:xfrm>
            <a:custGeom>
              <a:rect b="b" l="l" r="r" t="t"/>
              <a:pathLst>
                <a:path extrusionOk="0" h="13" w="120">
                  <a:moveTo>
                    <a:pt x="1" y="0"/>
                  </a:moveTo>
                  <a:cubicBezTo>
                    <a:pt x="60" y="12"/>
                    <a:pt x="96" y="12"/>
                    <a:pt x="120" y="12"/>
                  </a:cubicBezTo>
                  <a:cubicBezTo>
                    <a:pt x="84" y="12"/>
                    <a:pt x="36"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p9"/>
            <p:cNvSpPr/>
            <p:nvPr/>
          </p:nvSpPr>
          <p:spPr>
            <a:xfrm>
              <a:off x="6344825" y="2351025"/>
              <a:ext cx="1525" cy="900"/>
            </a:xfrm>
            <a:custGeom>
              <a:rect b="b" l="l" r="r" t="t"/>
              <a:pathLst>
                <a:path extrusionOk="0" h="36" w="61">
                  <a:moveTo>
                    <a:pt x="1" y="0"/>
                  </a:moveTo>
                  <a:cubicBezTo>
                    <a:pt x="13" y="0"/>
                    <a:pt x="13" y="0"/>
                    <a:pt x="24" y="12"/>
                  </a:cubicBezTo>
                  <a:cubicBezTo>
                    <a:pt x="24" y="12"/>
                    <a:pt x="24" y="24"/>
                    <a:pt x="13" y="24"/>
                  </a:cubicBezTo>
                  <a:cubicBezTo>
                    <a:pt x="36" y="24"/>
                    <a:pt x="48" y="24"/>
                    <a:pt x="60" y="36"/>
                  </a:cubicBezTo>
                  <a:cubicBezTo>
                    <a:pt x="48" y="24"/>
                    <a:pt x="48" y="12"/>
                    <a:pt x="36" y="12"/>
                  </a:cubicBezTo>
                  <a:lnTo>
                    <a:pt x="48" y="12"/>
                  </a:lnTo>
                  <a:cubicBezTo>
                    <a:pt x="60" y="12"/>
                    <a:pt x="60"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p9"/>
            <p:cNvSpPr/>
            <p:nvPr/>
          </p:nvSpPr>
          <p:spPr>
            <a:xfrm>
              <a:off x="6323200" y="2354625"/>
              <a:ext cx="5175" cy="275"/>
            </a:xfrm>
            <a:custGeom>
              <a:rect b="b" l="l" r="r" t="t"/>
              <a:pathLst>
                <a:path extrusionOk="0" h="11" w="207">
                  <a:moveTo>
                    <a:pt x="6" y="0"/>
                  </a:moveTo>
                  <a:cubicBezTo>
                    <a:pt x="0" y="0"/>
                    <a:pt x="40" y="3"/>
                    <a:pt x="175" y="11"/>
                  </a:cubicBezTo>
                  <a:cubicBezTo>
                    <a:pt x="207" y="11"/>
                    <a:pt x="16" y="0"/>
                    <a:pt x="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p9"/>
            <p:cNvSpPr/>
            <p:nvPr/>
          </p:nvSpPr>
          <p:spPr>
            <a:xfrm>
              <a:off x="6315650" y="2354000"/>
              <a:ext cx="925" cy="25"/>
            </a:xfrm>
            <a:custGeom>
              <a:rect b="b" l="l" r="r" t="t"/>
              <a:pathLst>
                <a:path extrusionOk="0" h="1" w="37">
                  <a:moveTo>
                    <a:pt x="37" y="0"/>
                  </a:moveTo>
                  <a:cubicBezTo>
                    <a:pt x="25" y="0"/>
                    <a:pt x="13" y="0"/>
                    <a:pt x="1" y="0"/>
                  </a:cubicBezTo>
                  <a:cubicBezTo>
                    <a:pt x="1" y="0"/>
                    <a:pt x="1" y="0"/>
                    <a:pt x="1" y="0"/>
                  </a:cubicBezTo>
                  <a:cubicBezTo>
                    <a:pt x="13" y="0"/>
                    <a:pt x="25"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p9"/>
            <p:cNvSpPr/>
            <p:nvPr/>
          </p:nvSpPr>
          <p:spPr>
            <a:xfrm>
              <a:off x="6317750" y="2352500"/>
              <a:ext cx="2100" cy="325"/>
            </a:xfrm>
            <a:custGeom>
              <a:rect b="b" l="l" r="r" t="t"/>
              <a:pathLst>
                <a:path extrusionOk="0" h="13" w="84">
                  <a:moveTo>
                    <a:pt x="0" y="1"/>
                  </a:moveTo>
                  <a:cubicBezTo>
                    <a:pt x="24" y="1"/>
                    <a:pt x="48" y="13"/>
                    <a:pt x="72" y="13"/>
                  </a:cubicBezTo>
                  <a:lnTo>
                    <a:pt x="84" y="13"/>
                  </a:lnTo>
                  <a:cubicBezTo>
                    <a:pt x="60" y="13"/>
                    <a:pt x="36"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9"/>
            <p:cNvSpPr/>
            <p:nvPr/>
          </p:nvSpPr>
          <p:spPr>
            <a:xfrm>
              <a:off x="6307325" y="2351900"/>
              <a:ext cx="7275" cy="175"/>
            </a:xfrm>
            <a:custGeom>
              <a:rect b="b" l="l" r="r" t="t"/>
              <a:pathLst>
                <a:path extrusionOk="0" h="7" w="291">
                  <a:moveTo>
                    <a:pt x="12" y="1"/>
                  </a:moveTo>
                  <a:cubicBezTo>
                    <a:pt x="0" y="5"/>
                    <a:pt x="43" y="6"/>
                    <a:pt x="89" y="6"/>
                  </a:cubicBezTo>
                  <a:cubicBezTo>
                    <a:pt x="182" y="6"/>
                    <a:pt x="290"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p9"/>
            <p:cNvSpPr/>
            <p:nvPr/>
          </p:nvSpPr>
          <p:spPr>
            <a:xfrm>
              <a:off x="6316250" y="2352200"/>
              <a:ext cx="1525" cy="325"/>
            </a:xfrm>
            <a:custGeom>
              <a:rect b="b" l="l" r="r" t="t"/>
              <a:pathLst>
                <a:path extrusionOk="0" h="13" w="61">
                  <a:moveTo>
                    <a:pt x="1" y="1"/>
                  </a:moveTo>
                  <a:lnTo>
                    <a:pt x="1" y="1"/>
                  </a:lnTo>
                  <a:cubicBezTo>
                    <a:pt x="24" y="13"/>
                    <a:pt x="36" y="13"/>
                    <a:pt x="60" y="13"/>
                  </a:cubicBezTo>
                  <a:cubicBezTo>
                    <a:pt x="36" y="13"/>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p9"/>
            <p:cNvSpPr/>
            <p:nvPr/>
          </p:nvSpPr>
          <p:spPr>
            <a:xfrm>
              <a:off x="6443350" y="2448050"/>
              <a:ext cx="925" cy="325"/>
            </a:xfrm>
            <a:custGeom>
              <a:rect b="b" l="l" r="r" t="t"/>
              <a:pathLst>
                <a:path extrusionOk="0" h="13" w="37">
                  <a:moveTo>
                    <a:pt x="1" y="0"/>
                  </a:moveTo>
                  <a:lnTo>
                    <a:pt x="1" y="0"/>
                  </a:lnTo>
                  <a:cubicBezTo>
                    <a:pt x="16" y="8"/>
                    <a:pt x="26" y="11"/>
                    <a:pt x="32" y="12"/>
                  </a:cubicBezTo>
                  <a:lnTo>
                    <a:pt x="32" y="12"/>
                  </a:lnTo>
                  <a:cubicBezTo>
                    <a:pt x="21" y="9"/>
                    <a:pt x="11" y="0"/>
                    <a:pt x="1" y="0"/>
                  </a:cubicBezTo>
                  <a:close/>
                  <a:moveTo>
                    <a:pt x="32" y="12"/>
                  </a:moveTo>
                  <a:lnTo>
                    <a:pt x="32" y="12"/>
                  </a:lnTo>
                  <a:cubicBezTo>
                    <a:pt x="33" y="12"/>
                    <a:pt x="35" y="12"/>
                    <a:pt x="36" y="12"/>
                  </a:cubicBezTo>
                  <a:cubicBezTo>
                    <a:pt x="36" y="12"/>
                    <a:pt x="35" y="12"/>
                    <a:pt x="32"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9"/>
            <p:cNvSpPr/>
            <p:nvPr/>
          </p:nvSpPr>
          <p:spPr>
            <a:xfrm>
              <a:off x="6441575" y="2433750"/>
              <a:ext cx="25" cy="625"/>
            </a:xfrm>
            <a:custGeom>
              <a:rect b="b" l="l" r="r" t="t"/>
              <a:pathLst>
                <a:path extrusionOk="0" h="25" w="1">
                  <a:moveTo>
                    <a:pt x="0" y="25"/>
                  </a:moveTo>
                  <a:cubicBezTo>
                    <a:pt x="0" y="25"/>
                    <a:pt x="0" y="25"/>
                    <a:pt x="0" y="25"/>
                  </a:cubicBezTo>
                  <a:cubicBezTo>
                    <a:pt x="0" y="1"/>
                    <a:pt x="0" y="13"/>
                    <a:pt x="0"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p9"/>
            <p:cNvSpPr/>
            <p:nvPr/>
          </p:nvSpPr>
          <p:spPr>
            <a:xfrm>
              <a:off x="6438075" y="2425850"/>
              <a:ext cx="550" cy="500"/>
            </a:xfrm>
            <a:custGeom>
              <a:rect b="b" l="l" r="r" t="t"/>
              <a:pathLst>
                <a:path extrusionOk="0" h="20" w="22">
                  <a:moveTo>
                    <a:pt x="4" y="0"/>
                  </a:moveTo>
                  <a:cubicBezTo>
                    <a:pt x="1" y="0"/>
                    <a:pt x="7" y="12"/>
                    <a:pt x="21" y="19"/>
                  </a:cubicBezTo>
                  <a:cubicBezTo>
                    <a:pt x="12" y="5"/>
                    <a:pt x="6" y="0"/>
                    <a:pt x="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9"/>
            <p:cNvSpPr/>
            <p:nvPr/>
          </p:nvSpPr>
          <p:spPr>
            <a:xfrm>
              <a:off x="6201050" y="2426025"/>
              <a:ext cx="25" cy="625"/>
            </a:xfrm>
            <a:custGeom>
              <a:rect b="b" l="l" r="r" t="t"/>
              <a:pathLst>
                <a:path extrusionOk="0" h="25" w="1">
                  <a:moveTo>
                    <a:pt x="1" y="12"/>
                  </a:moveTo>
                  <a:cubicBezTo>
                    <a:pt x="1" y="12"/>
                    <a:pt x="1" y="24"/>
                    <a:pt x="1" y="24"/>
                  </a:cubicBezTo>
                  <a:cubicBezTo>
                    <a:pt x="1" y="12"/>
                    <a:pt x="1" y="0"/>
                    <a:pt x="1"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9"/>
            <p:cNvSpPr/>
            <p:nvPr/>
          </p:nvSpPr>
          <p:spPr>
            <a:xfrm>
              <a:off x="6349600" y="2355175"/>
              <a:ext cx="1800" cy="625"/>
            </a:xfrm>
            <a:custGeom>
              <a:rect b="b" l="l" r="r" t="t"/>
              <a:pathLst>
                <a:path extrusionOk="0" h="25" w="72">
                  <a:moveTo>
                    <a:pt x="0" y="1"/>
                  </a:moveTo>
                  <a:cubicBezTo>
                    <a:pt x="24" y="13"/>
                    <a:pt x="48" y="13"/>
                    <a:pt x="72" y="25"/>
                  </a:cubicBezTo>
                  <a:cubicBezTo>
                    <a:pt x="48" y="13"/>
                    <a:pt x="24"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9"/>
            <p:cNvSpPr/>
            <p:nvPr/>
          </p:nvSpPr>
          <p:spPr>
            <a:xfrm>
              <a:off x="6258800" y="2665925"/>
              <a:ext cx="1225" cy="325"/>
            </a:xfrm>
            <a:custGeom>
              <a:rect b="b" l="l" r="r" t="t"/>
              <a:pathLst>
                <a:path extrusionOk="0" h="13" w="49">
                  <a:moveTo>
                    <a:pt x="1" y="1"/>
                  </a:moveTo>
                  <a:cubicBezTo>
                    <a:pt x="13" y="13"/>
                    <a:pt x="25" y="13"/>
                    <a:pt x="48" y="13"/>
                  </a:cubicBezTo>
                  <a:cubicBezTo>
                    <a:pt x="36" y="13"/>
                    <a:pt x="25"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9"/>
            <p:cNvSpPr/>
            <p:nvPr/>
          </p:nvSpPr>
          <p:spPr>
            <a:xfrm>
              <a:off x="6293325" y="2355775"/>
              <a:ext cx="325" cy="25"/>
            </a:xfrm>
            <a:custGeom>
              <a:rect b="b" l="l" r="r" t="t"/>
              <a:pathLst>
                <a:path extrusionOk="0" h="1" w="13">
                  <a:moveTo>
                    <a:pt x="13" y="1"/>
                  </a:moveTo>
                  <a:cubicBezTo>
                    <a:pt x="1" y="1"/>
                    <a:pt x="1" y="1"/>
                    <a:pt x="1" y="1"/>
                  </a:cubicBezTo>
                  <a:cubicBezTo>
                    <a:pt x="1"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9"/>
            <p:cNvSpPr/>
            <p:nvPr/>
          </p:nvSpPr>
          <p:spPr>
            <a:xfrm>
              <a:off x="6305550" y="2584675"/>
              <a:ext cx="2400" cy="375"/>
            </a:xfrm>
            <a:custGeom>
              <a:rect b="b" l="l" r="r" t="t"/>
              <a:pathLst>
                <a:path extrusionOk="0" h="15" w="96">
                  <a:moveTo>
                    <a:pt x="0" y="0"/>
                  </a:moveTo>
                  <a:lnTo>
                    <a:pt x="0" y="0"/>
                  </a:lnTo>
                  <a:cubicBezTo>
                    <a:pt x="5" y="6"/>
                    <a:pt x="16" y="9"/>
                    <a:pt x="30" y="9"/>
                  </a:cubicBezTo>
                  <a:lnTo>
                    <a:pt x="30" y="9"/>
                  </a:lnTo>
                  <a:cubicBezTo>
                    <a:pt x="21" y="7"/>
                    <a:pt x="11" y="4"/>
                    <a:pt x="0" y="0"/>
                  </a:cubicBezTo>
                  <a:close/>
                  <a:moveTo>
                    <a:pt x="95" y="0"/>
                  </a:moveTo>
                  <a:cubicBezTo>
                    <a:pt x="71" y="6"/>
                    <a:pt x="51" y="9"/>
                    <a:pt x="34" y="9"/>
                  </a:cubicBezTo>
                  <a:cubicBezTo>
                    <a:pt x="33" y="9"/>
                    <a:pt x="31" y="9"/>
                    <a:pt x="30" y="9"/>
                  </a:cubicBezTo>
                  <a:lnTo>
                    <a:pt x="30" y="9"/>
                  </a:lnTo>
                  <a:cubicBezTo>
                    <a:pt x="44" y="13"/>
                    <a:pt x="55" y="14"/>
                    <a:pt x="63" y="14"/>
                  </a:cubicBezTo>
                  <a:cubicBezTo>
                    <a:pt x="82" y="14"/>
                    <a:pt x="88" y="7"/>
                    <a:pt x="9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p9"/>
            <p:cNvSpPr/>
            <p:nvPr/>
          </p:nvSpPr>
          <p:spPr>
            <a:xfrm>
              <a:off x="6292150" y="2360400"/>
              <a:ext cx="325" cy="175"/>
            </a:xfrm>
            <a:custGeom>
              <a:rect b="b" l="l" r="r" t="t"/>
              <a:pathLst>
                <a:path extrusionOk="0" h="7" w="13">
                  <a:moveTo>
                    <a:pt x="4" y="1"/>
                  </a:moveTo>
                  <a:cubicBezTo>
                    <a:pt x="0" y="1"/>
                    <a:pt x="0" y="6"/>
                    <a:pt x="0" y="6"/>
                  </a:cubicBezTo>
                  <a:lnTo>
                    <a:pt x="12" y="6"/>
                  </a:lnTo>
                  <a:cubicBezTo>
                    <a:pt x="8" y="2"/>
                    <a:pt x="6" y="1"/>
                    <a:pt x="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9"/>
            <p:cNvSpPr/>
            <p:nvPr/>
          </p:nvSpPr>
          <p:spPr>
            <a:xfrm>
              <a:off x="6252850" y="2642725"/>
              <a:ext cx="625" cy="3000"/>
            </a:xfrm>
            <a:custGeom>
              <a:rect b="b" l="l" r="r" t="t"/>
              <a:pathLst>
                <a:path extrusionOk="0" h="120" w="25">
                  <a:moveTo>
                    <a:pt x="1" y="0"/>
                  </a:moveTo>
                  <a:cubicBezTo>
                    <a:pt x="13" y="60"/>
                    <a:pt x="13" y="107"/>
                    <a:pt x="24" y="119"/>
                  </a:cubicBezTo>
                  <a:cubicBezTo>
                    <a:pt x="13" y="84"/>
                    <a:pt x="13" y="3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9"/>
            <p:cNvSpPr/>
            <p:nvPr/>
          </p:nvSpPr>
          <p:spPr>
            <a:xfrm>
              <a:off x="6197500" y="2486750"/>
              <a:ext cx="25" cy="1500"/>
            </a:xfrm>
            <a:custGeom>
              <a:rect b="b" l="l" r="r" t="t"/>
              <a:pathLst>
                <a:path extrusionOk="0" h="60" w="1">
                  <a:moveTo>
                    <a:pt x="0" y="60"/>
                  </a:moveTo>
                  <a:cubicBezTo>
                    <a:pt x="0" y="60"/>
                    <a:pt x="0" y="60"/>
                    <a:pt x="0" y="60"/>
                  </a:cubicBezTo>
                  <a:cubicBezTo>
                    <a:pt x="0" y="0"/>
                    <a:pt x="0" y="24"/>
                    <a:pt x="0" y="6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9"/>
            <p:cNvSpPr/>
            <p:nvPr/>
          </p:nvSpPr>
          <p:spPr>
            <a:xfrm>
              <a:off x="6196300" y="2480200"/>
              <a:ext cx="325" cy="925"/>
            </a:xfrm>
            <a:custGeom>
              <a:rect b="b" l="l" r="r" t="t"/>
              <a:pathLst>
                <a:path extrusionOk="0" h="37" w="13">
                  <a:moveTo>
                    <a:pt x="0" y="0"/>
                  </a:moveTo>
                  <a:lnTo>
                    <a:pt x="0" y="0"/>
                  </a:lnTo>
                  <a:cubicBezTo>
                    <a:pt x="12" y="12"/>
                    <a:pt x="12" y="24"/>
                    <a:pt x="12" y="36"/>
                  </a:cubicBezTo>
                  <a:cubicBezTo>
                    <a:pt x="12" y="24"/>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9"/>
            <p:cNvSpPr/>
            <p:nvPr/>
          </p:nvSpPr>
          <p:spPr>
            <a:xfrm>
              <a:off x="6250175" y="2610275"/>
              <a:ext cx="325" cy="925"/>
            </a:xfrm>
            <a:custGeom>
              <a:rect b="b" l="l" r="r" t="t"/>
              <a:pathLst>
                <a:path extrusionOk="0" h="37" w="13">
                  <a:moveTo>
                    <a:pt x="0" y="0"/>
                  </a:moveTo>
                  <a:lnTo>
                    <a:pt x="0" y="0"/>
                  </a:lnTo>
                  <a:cubicBezTo>
                    <a:pt x="12" y="12"/>
                    <a:pt x="12" y="24"/>
                    <a:pt x="12" y="36"/>
                  </a:cubicBezTo>
                  <a:cubicBezTo>
                    <a:pt x="12"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9"/>
            <p:cNvSpPr/>
            <p:nvPr/>
          </p:nvSpPr>
          <p:spPr>
            <a:xfrm>
              <a:off x="6244225" y="2586175"/>
              <a:ext cx="625" cy="900"/>
            </a:xfrm>
            <a:custGeom>
              <a:rect b="b" l="l" r="r" t="t"/>
              <a:pathLst>
                <a:path extrusionOk="0" h="36" w="25">
                  <a:moveTo>
                    <a:pt x="0" y="0"/>
                  </a:moveTo>
                  <a:lnTo>
                    <a:pt x="0" y="0"/>
                  </a:lnTo>
                  <a:cubicBezTo>
                    <a:pt x="12" y="12"/>
                    <a:pt x="12" y="24"/>
                    <a:pt x="12" y="24"/>
                  </a:cubicBezTo>
                  <a:cubicBezTo>
                    <a:pt x="12" y="36"/>
                    <a:pt x="24" y="36"/>
                    <a:pt x="24" y="36"/>
                  </a:cubicBezTo>
                  <a:cubicBezTo>
                    <a:pt x="24" y="24"/>
                    <a:pt x="12"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9"/>
            <p:cNvSpPr/>
            <p:nvPr/>
          </p:nvSpPr>
          <p:spPr>
            <a:xfrm>
              <a:off x="6293025" y="2356375"/>
              <a:ext cx="2125" cy="550"/>
            </a:xfrm>
            <a:custGeom>
              <a:rect b="b" l="l" r="r" t="t"/>
              <a:pathLst>
                <a:path extrusionOk="0" h="22" w="85">
                  <a:moveTo>
                    <a:pt x="72" y="0"/>
                  </a:moveTo>
                  <a:cubicBezTo>
                    <a:pt x="72" y="1"/>
                    <a:pt x="72" y="1"/>
                    <a:pt x="72" y="1"/>
                  </a:cubicBezTo>
                  <a:lnTo>
                    <a:pt x="72" y="1"/>
                  </a:lnTo>
                  <a:cubicBezTo>
                    <a:pt x="76" y="1"/>
                    <a:pt x="80" y="0"/>
                    <a:pt x="84" y="0"/>
                  </a:cubicBezTo>
                  <a:close/>
                  <a:moveTo>
                    <a:pt x="72" y="1"/>
                  </a:moveTo>
                  <a:lnTo>
                    <a:pt x="72" y="1"/>
                  </a:lnTo>
                  <a:cubicBezTo>
                    <a:pt x="43" y="3"/>
                    <a:pt x="22" y="12"/>
                    <a:pt x="1" y="12"/>
                  </a:cubicBezTo>
                  <a:cubicBezTo>
                    <a:pt x="1" y="18"/>
                    <a:pt x="7" y="21"/>
                    <a:pt x="16" y="21"/>
                  </a:cubicBezTo>
                  <a:cubicBezTo>
                    <a:pt x="25" y="21"/>
                    <a:pt x="37" y="18"/>
                    <a:pt x="49" y="12"/>
                  </a:cubicBezTo>
                  <a:cubicBezTo>
                    <a:pt x="60" y="12"/>
                    <a:pt x="60" y="12"/>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9"/>
            <p:cNvSpPr/>
            <p:nvPr/>
          </p:nvSpPr>
          <p:spPr>
            <a:xfrm>
              <a:off x="6285600" y="2358750"/>
              <a:ext cx="1500" cy="625"/>
            </a:xfrm>
            <a:custGeom>
              <a:rect b="b" l="l" r="r" t="t"/>
              <a:pathLst>
                <a:path extrusionOk="0" h="25" w="60">
                  <a:moveTo>
                    <a:pt x="60" y="1"/>
                  </a:moveTo>
                  <a:cubicBezTo>
                    <a:pt x="36" y="13"/>
                    <a:pt x="24" y="13"/>
                    <a:pt x="0" y="24"/>
                  </a:cubicBezTo>
                  <a:cubicBezTo>
                    <a:pt x="24" y="24"/>
                    <a:pt x="36" y="13"/>
                    <a:pt x="6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9"/>
            <p:cNvSpPr/>
            <p:nvPr/>
          </p:nvSpPr>
          <p:spPr>
            <a:xfrm>
              <a:off x="6301075" y="2588550"/>
              <a:ext cx="325" cy="325"/>
            </a:xfrm>
            <a:custGeom>
              <a:rect b="b" l="l" r="r" t="t"/>
              <a:pathLst>
                <a:path extrusionOk="0" h="13" w="13">
                  <a:moveTo>
                    <a:pt x="0" y="0"/>
                  </a:moveTo>
                  <a:cubicBezTo>
                    <a:pt x="0" y="0"/>
                    <a:pt x="0" y="12"/>
                    <a:pt x="0" y="12"/>
                  </a:cubicBezTo>
                  <a:cubicBezTo>
                    <a:pt x="0" y="12"/>
                    <a:pt x="0"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9"/>
            <p:cNvSpPr/>
            <p:nvPr/>
          </p:nvSpPr>
          <p:spPr>
            <a:xfrm>
              <a:off x="6445150" y="2473650"/>
              <a:ext cx="25" cy="325"/>
            </a:xfrm>
            <a:custGeom>
              <a:rect b="b" l="l" r="r" t="t"/>
              <a:pathLst>
                <a:path extrusionOk="0" h="13" w="1">
                  <a:moveTo>
                    <a:pt x="0" y="12"/>
                  </a:moveTo>
                  <a:cubicBezTo>
                    <a:pt x="0" y="12"/>
                    <a:pt x="0" y="12"/>
                    <a:pt x="0" y="12"/>
                  </a:cubicBezTo>
                  <a:cubicBezTo>
                    <a:pt x="0" y="12"/>
                    <a:pt x="0" y="12"/>
                    <a:pt x="0" y="0"/>
                  </a:cubicBezTo>
                  <a:cubicBezTo>
                    <a:pt x="0" y="12"/>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p9"/>
            <p:cNvSpPr/>
            <p:nvPr/>
          </p:nvSpPr>
          <p:spPr>
            <a:xfrm>
              <a:off x="6291250" y="2360550"/>
              <a:ext cx="1050" cy="275"/>
            </a:xfrm>
            <a:custGeom>
              <a:rect b="b" l="l" r="r" t="t"/>
              <a:pathLst>
                <a:path extrusionOk="0" h="11" w="42">
                  <a:moveTo>
                    <a:pt x="1" y="0"/>
                  </a:moveTo>
                  <a:cubicBezTo>
                    <a:pt x="16" y="8"/>
                    <a:pt x="26" y="11"/>
                    <a:pt x="31" y="11"/>
                  </a:cubicBezTo>
                  <a:cubicBezTo>
                    <a:pt x="42" y="11"/>
                    <a:pt x="36" y="0"/>
                    <a:pt x="3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9"/>
            <p:cNvSpPr/>
            <p:nvPr/>
          </p:nvSpPr>
          <p:spPr>
            <a:xfrm>
              <a:off x="6189450" y="2348800"/>
              <a:ext cx="257800" cy="446925"/>
            </a:xfrm>
            <a:custGeom>
              <a:rect b="b" l="l" r="r" t="t"/>
              <a:pathLst>
                <a:path extrusionOk="0" h="17877" w="10312">
                  <a:moveTo>
                    <a:pt x="5384" y="9"/>
                  </a:moveTo>
                  <a:cubicBezTo>
                    <a:pt x="5388" y="9"/>
                    <a:pt x="5412" y="12"/>
                    <a:pt x="5442" y="18"/>
                  </a:cubicBezTo>
                  <a:cubicBezTo>
                    <a:pt x="5394" y="12"/>
                    <a:pt x="5379" y="9"/>
                    <a:pt x="5384" y="9"/>
                  </a:cubicBezTo>
                  <a:close/>
                  <a:moveTo>
                    <a:pt x="4620" y="161"/>
                  </a:moveTo>
                  <a:cubicBezTo>
                    <a:pt x="4620" y="161"/>
                    <a:pt x="4620" y="161"/>
                    <a:pt x="4618" y="161"/>
                  </a:cubicBezTo>
                  <a:lnTo>
                    <a:pt x="4618" y="161"/>
                  </a:lnTo>
                  <a:cubicBezTo>
                    <a:pt x="4620" y="161"/>
                    <a:pt x="4621" y="161"/>
                    <a:pt x="4620" y="161"/>
                  </a:cubicBezTo>
                  <a:close/>
                  <a:moveTo>
                    <a:pt x="5323" y="178"/>
                  </a:moveTo>
                  <a:cubicBezTo>
                    <a:pt x="5345" y="180"/>
                    <a:pt x="5367" y="182"/>
                    <a:pt x="5387" y="182"/>
                  </a:cubicBezTo>
                  <a:cubicBezTo>
                    <a:pt x="5396" y="182"/>
                    <a:pt x="5405" y="182"/>
                    <a:pt x="5413" y="181"/>
                  </a:cubicBezTo>
                  <a:lnTo>
                    <a:pt x="5413" y="181"/>
                  </a:lnTo>
                  <a:cubicBezTo>
                    <a:pt x="5383" y="179"/>
                    <a:pt x="5353" y="178"/>
                    <a:pt x="5323" y="178"/>
                  </a:cubicBezTo>
                  <a:close/>
                  <a:moveTo>
                    <a:pt x="6087" y="200"/>
                  </a:moveTo>
                  <a:cubicBezTo>
                    <a:pt x="6109" y="200"/>
                    <a:pt x="6131" y="203"/>
                    <a:pt x="6156" y="208"/>
                  </a:cubicBezTo>
                  <a:cubicBezTo>
                    <a:pt x="6120" y="220"/>
                    <a:pt x="6097" y="232"/>
                    <a:pt x="6073" y="256"/>
                  </a:cubicBezTo>
                  <a:cubicBezTo>
                    <a:pt x="6073" y="257"/>
                    <a:pt x="6071" y="258"/>
                    <a:pt x="6067" y="258"/>
                  </a:cubicBezTo>
                  <a:cubicBezTo>
                    <a:pt x="6045" y="258"/>
                    <a:pt x="5969" y="230"/>
                    <a:pt x="5989" y="220"/>
                  </a:cubicBezTo>
                  <a:cubicBezTo>
                    <a:pt x="6024" y="206"/>
                    <a:pt x="6055" y="200"/>
                    <a:pt x="6087" y="200"/>
                  </a:cubicBezTo>
                  <a:close/>
                  <a:moveTo>
                    <a:pt x="6478" y="280"/>
                  </a:moveTo>
                  <a:cubicBezTo>
                    <a:pt x="6500" y="285"/>
                    <a:pt x="6522" y="293"/>
                    <a:pt x="6544" y="303"/>
                  </a:cubicBezTo>
                  <a:lnTo>
                    <a:pt x="6544" y="303"/>
                  </a:lnTo>
                  <a:cubicBezTo>
                    <a:pt x="6522" y="291"/>
                    <a:pt x="6503" y="280"/>
                    <a:pt x="6478" y="280"/>
                  </a:cubicBezTo>
                  <a:close/>
                  <a:moveTo>
                    <a:pt x="6544" y="303"/>
                  </a:moveTo>
                  <a:lnTo>
                    <a:pt x="6544" y="303"/>
                  </a:lnTo>
                  <a:cubicBezTo>
                    <a:pt x="6552" y="307"/>
                    <a:pt x="6560" y="311"/>
                    <a:pt x="6569" y="314"/>
                  </a:cubicBezTo>
                  <a:lnTo>
                    <a:pt x="6569" y="314"/>
                  </a:lnTo>
                  <a:cubicBezTo>
                    <a:pt x="6561" y="310"/>
                    <a:pt x="6552" y="306"/>
                    <a:pt x="6544" y="303"/>
                  </a:cubicBezTo>
                  <a:close/>
                  <a:moveTo>
                    <a:pt x="5325" y="52"/>
                  </a:moveTo>
                  <a:cubicBezTo>
                    <a:pt x="5422" y="52"/>
                    <a:pt x="5494" y="68"/>
                    <a:pt x="5501" y="113"/>
                  </a:cubicBezTo>
                  <a:cubicBezTo>
                    <a:pt x="5507" y="159"/>
                    <a:pt x="5469" y="177"/>
                    <a:pt x="5413" y="181"/>
                  </a:cubicBezTo>
                  <a:lnTo>
                    <a:pt x="5413" y="181"/>
                  </a:lnTo>
                  <a:cubicBezTo>
                    <a:pt x="5605" y="192"/>
                    <a:pt x="5800" y="232"/>
                    <a:pt x="5966" y="268"/>
                  </a:cubicBezTo>
                  <a:cubicBezTo>
                    <a:pt x="5942" y="272"/>
                    <a:pt x="5913" y="274"/>
                    <a:pt x="5881" y="274"/>
                  </a:cubicBezTo>
                  <a:cubicBezTo>
                    <a:pt x="5754" y="274"/>
                    <a:pt x="5582" y="244"/>
                    <a:pt x="5525" y="244"/>
                  </a:cubicBezTo>
                  <a:cubicBezTo>
                    <a:pt x="5473" y="244"/>
                    <a:pt x="5113" y="319"/>
                    <a:pt x="4915" y="319"/>
                  </a:cubicBezTo>
                  <a:cubicBezTo>
                    <a:pt x="4841" y="319"/>
                    <a:pt x="4790" y="309"/>
                    <a:pt x="4787" y="280"/>
                  </a:cubicBezTo>
                  <a:cubicBezTo>
                    <a:pt x="4772" y="212"/>
                    <a:pt x="4827" y="192"/>
                    <a:pt x="4903" y="192"/>
                  </a:cubicBezTo>
                  <a:cubicBezTo>
                    <a:pt x="4948" y="192"/>
                    <a:pt x="5000" y="199"/>
                    <a:pt x="5049" y="208"/>
                  </a:cubicBezTo>
                  <a:cubicBezTo>
                    <a:pt x="5134" y="187"/>
                    <a:pt x="5226" y="178"/>
                    <a:pt x="5319" y="178"/>
                  </a:cubicBezTo>
                  <a:cubicBezTo>
                    <a:pt x="5321" y="178"/>
                    <a:pt x="5322" y="178"/>
                    <a:pt x="5323" y="178"/>
                  </a:cubicBezTo>
                  <a:lnTo>
                    <a:pt x="5323" y="178"/>
                  </a:lnTo>
                  <a:cubicBezTo>
                    <a:pt x="5283" y="174"/>
                    <a:pt x="5241" y="167"/>
                    <a:pt x="5204" y="161"/>
                  </a:cubicBezTo>
                  <a:cubicBezTo>
                    <a:pt x="5090" y="184"/>
                    <a:pt x="4983" y="187"/>
                    <a:pt x="4872" y="187"/>
                  </a:cubicBezTo>
                  <a:cubicBezTo>
                    <a:pt x="4835" y="187"/>
                    <a:pt x="4797" y="187"/>
                    <a:pt x="4758" y="187"/>
                  </a:cubicBezTo>
                  <a:cubicBezTo>
                    <a:pt x="4683" y="187"/>
                    <a:pt x="4604" y="188"/>
                    <a:pt x="4519" y="196"/>
                  </a:cubicBezTo>
                  <a:lnTo>
                    <a:pt x="4519" y="196"/>
                  </a:lnTo>
                  <a:cubicBezTo>
                    <a:pt x="4546" y="192"/>
                    <a:pt x="4607" y="166"/>
                    <a:pt x="4618" y="161"/>
                  </a:cubicBezTo>
                  <a:lnTo>
                    <a:pt x="4618" y="161"/>
                  </a:lnTo>
                  <a:cubicBezTo>
                    <a:pt x="4601" y="166"/>
                    <a:pt x="4499" y="185"/>
                    <a:pt x="4471" y="194"/>
                  </a:cubicBezTo>
                  <a:lnTo>
                    <a:pt x="4471" y="194"/>
                  </a:lnTo>
                  <a:cubicBezTo>
                    <a:pt x="4463" y="193"/>
                    <a:pt x="4454" y="193"/>
                    <a:pt x="4446" y="193"/>
                  </a:cubicBezTo>
                  <a:cubicBezTo>
                    <a:pt x="4358" y="193"/>
                    <a:pt x="4270" y="216"/>
                    <a:pt x="4192" y="256"/>
                  </a:cubicBezTo>
                  <a:cubicBezTo>
                    <a:pt x="4370" y="137"/>
                    <a:pt x="4596" y="172"/>
                    <a:pt x="4727" y="125"/>
                  </a:cubicBezTo>
                  <a:cubicBezTo>
                    <a:pt x="4784" y="125"/>
                    <a:pt x="5115" y="52"/>
                    <a:pt x="5325" y="52"/>
                  </a:cubicBezTo>
                  <a:close/>
                  <a:moveTo>
                    <a:pt x="3992" y="322"/>
                  </a:moveTo>
                  <a:cubicBezTo>
                    <a:pt x="3999" y="322"/>
                    <a:pt x="4006" y="324"/>
                    <a:pt x="4013" y="327"/>
                  </a:cubicBezTo>
                  <a:cubicBezTo>
                    <a:pt x="3989" y="327"/>
                    <a:pt x="3965" y="327"/>
                    <a:pt x="3942" y="339"/>
                  </a:cubicBezTo>
                  <a:cubicBezTo>
                    <a:pt x="3958" y="331"/>
                    <a:pt x="3975" y="322"/>
                    <a:pt x="3992" y="322"/>
                  </a:cubicBezTo>
                  <a:close/>
                  <a:moveTo>
                    <a:pt x="6180" y="196"/>
                  </a:moveTo>
                  <a:lnTo>
                    <a:pt x="6180" y="196"/>
                  </a:lnTo>
                  <a:cubicBezTo>
                    <a:pt x="6335" y="208"/>
                    <a:pt x="6478" y="220"/>
                    <a:pt x="6573" y="315"/>
                  </a:cubicBezTo>
                  <a:cubicBezTo>
                    <a:pt x="6572" y="315"/>
                    <a:pt x="6570" y="314"/>
                    <a:pt x="6569" y="314"/>
                  </a:cubicBezTo>
                  <a:lnTo>
                    <a:pt x="6569" y="314"/>
                  </a:lnTo>
                  <a:cubicBezTo>
                    <a:pt x="6586" y="322"/>
                    <a:pt x="6603" y="331"/>
                    <a:pt x="6620" y="339"/>
                  </a:cubicBezTo>
                  <a:cubicBezTo>
                    <a:pt x="6370" y="268"/>
                    <a:pt x="6180" y="196"/>
                    <a:pt x="6180" y="196"/>
                  </a:cubicBezTo>
                  <a:close/>
                  <a:moveTo>
                    <a:pt x="4846" y="351"/>
                  </a:moveTo>
                  <a:lnTo>
                    <a:pt x="4846" y="351"/>
                  </a:lnTo>
                  <a:cubicBezTo>
                    <a:pt x="4942" y="363"/>
                    <a:pt x="4906" y="363"/>
                    <a:pt x="4835" y="363"/>
                  </a:cubicBezTo>
                  <a:lnTo>
                    <a:pt x="4846" y="351"/>
                  </a:lnTo>
                  <a:close/>
                  <a:moveTo>
                    <a:pt x="3846" y="422"/>
                  </a:moveTo>
                  <a:cubicBezTo>
                    <a:pt x="3821" y="429"/>
                    <a:pt x="3793" y="432"/>
                    <a:pt x="3764" y="434"/>
                  </a:cubicBezTo>
                  <a:lnTo>
                    <a:pt x="3764" y="434"/>
                  </a:lnTo>
                  <a:cubicBezTo>
                    <a:pt x="3795" y="433"/>
                    <a:pt x="3821" y="431"/>
                    <a:pt x="3846" y="422"/>
                  </a:cubicBezTo>
                  <a:close/>
                  <a:moveTo>
                    <a:pt x="3764" y="434"/>
                  </a:moveTo>
                  <a:cubicBezTo>
                    <a:pt x="3753" y="434"/>
                    <a:pt x="3740" y="434"/>
                    <a:pt x="3727" y="434"/>
                  </a:cubicBezTo>
                  <a:cubicBezTo>
                    <a:pt x="3730" y="435"/>
                    <a:pt x="3732" y="436"/>
                    <a:pt x="3735" y="437"/>
                  </a:cubicBezTo>
                  <a:lnTo>
                    <a:pt x="3735" y="437"/>
                  </a:lnTo>
                  <a:cubicBezTo>
                    <a:pt x="3745" y="436"/>
                    <a:pt x="3755" y="435"/>
                    <a:pt x="3764" y="434"/>
                  </a:cubicBezTo>
                  <a:close/>
                  <a:moveTo>
                    <a:pt x="7835" y="744"/>
                  </a:moveTo>
                  <a:lnTo>
                    <a:pt x="7835" y="744"/>
                  </a:lnTo>
                  <a:cubicBezTo>
                    <a:pt x="7918" y="780"/>
                    <a:pt x="7990" y="827"/>
                    <a:pt x="8061" y="875"/>
                  </a:cubicBezTo>
                  <a:cubicBezTo>
                    <a:pt x="8036" y="854"/>
                    <a:pt x="8030" y="848"/>
                    <a:pt x="8033" y="848"/>
                  </a:cubicBezTo>
                  <a:lnTo>
                    <a:pt x="8033" y="848"/>
                  </a:lnTo>
                  <a:cubicBezTo>
                    <a:pt x="8038" y="848"/>
                    <a:pt x="8067" y="865"/>
                    <a:pt x="8080" y="865"/>
                  </a:cubicBezTo>
                  <a:cubicBezTo>
                    <a:pt x="8082" y="865"/>
                    <a:pt x="8084" y="864"/>
                    <a:pt x="8085" y="863"/>
                  </a:cubicBezTo>
                  <a:cubicBezTo>
                    <a:pt x="8002" y="827"/>
                    <a:pt x="7918" y="780"/>
                    <a:pt x="7835" y="744"/>
                  </a:cubicBezTo>
                  <a:close/>
                  <a:moveTo>
                    <a:pt x="8058" y="879"/>
                  </a:moveTo>
                  <a:cubicBezTo>
                    <a:pt x="8062" y="879"/>
                    <a:pt x="8073" y="884"/>
                    <a:pt x="8097" y="899"/>
                  </a:cubicBezTo>
                  <a:cubicBezTo>
                    <a:pt x="8099" y="905"/>
                    <a:pt x="8097" y="907"/>
                    <a:pt x="8094" y="907"/>
                  </a:cubicBezTo>
                  <a:cubicBezTo>
                    <a:pt x="8083" y="907"/>
                    <a:pt x="8050" y="879"/>
                    <a:pt x="8058" y="879"/>
                  </a:cubicBezTo>
                  <a:close/>
                  <a:moveTo>
                    <a:pt x="8056" y="912"/>
                  </a:moveTo>
                  <a:cubicBezTo>
                    <a:pt x="8063" y="912"/>
                    <a:pt x="8090" y="922"/>
                    <a:pt x="8097" y="922"/>
                  </a:cubicBezTo>
                  <a:cubicBezTo>
                    <a:pt x="8097" y="934"/>
                    <a:pt x="8109" y="934"/>
                    <a:pt x="8109" y="946"/>
                  </a:cubicBezTo>
                  <a:cubicBezTo>
                    <a:pt x="8060" y="919"/>
                    <a:pt x="8051" y="912"/>
                    <a:pt x="8056" y="912"/>
                  </a:cubicBezTo>
                  <a:close/>
                  <a:moveTo>
                    <a:pt x="2453" y="1053"/>
                  </a:moveTo>
                  <a:lnTo>
                    <a:pt x="2453" y="1053"/>
                  </a:lnTo>
                  <a:cubicBezTo>
                    <a:pt x="2447" y="1063"/>
                    <a:pt x="2441" y="1073"/>
                    <a:pt x="2434" y="1082"/>
                  </a:cubicBezTo>
                  <a:lnTo>
                    <a:pt x="2434" y="1082"/>
                  </a:lnTo>
                  <a:cubicBezTo>
                    <a:pt x="2444" y="1074"/>
                    <a:pt x="2451" y="1064"/>
                    <a:pt x="2453" y="1053"/>
                  </a:cubicBezTo>
                  <a:close/>
                  <a:moveTo>
                    <a:pt x="2356" y="1126"/>
                  </a:moveTo>
                  <a:cubicBezTo>
                    <a:pt x="2359" y="1126"/>
                    <a:pt x="2353" y="1136"/>
                    <a:pt x="2346" y="1149"/>
                  </a:cubicBezTo>
                  <a:lnTo>
                    <a:pt x="2322" y="1149"/>
                  </a:lnTo>
                  <a:cubicBezTo>
                    <a:pt x="2344" y="1133"/>
                    <a:pt x="2353" y="1126"/>
                    <a:pt x="2356" y="1126"/>
                  </a:cubicBezTo>
                  <a:close/>
                  <a:moveTo>
                    <a:pt x="2596" y="1030"/>
                  </a:moveTo>
                  <a:lnTo>
                    <a:pt x="2596" y="1030"/>
                  </a:lnTo>
                  <a:cubicBezTo>
                    <a:pt x="2535" y="1060"/>
                    <a:pt x="2473" y="1100"/>
                    <a:pt x="2412" y="1141"/>
                  </a:cubicBezTo>
                  <a:lnTo>
                    <a:pt x="2412" y="1141"/>
                  </a:lnTo>
                  <a:cubicBezTo>
                    <a:pt x="2423" y="1141"/>
                    <a:pt x="2382" y="1164"/>
                    <a:pt x="2382" y="1173"/>
                  </a:cubicBezTo>
                  <a:cubicBezTo>
                    <a:pt x="2453" y="1125"/>
                    <a:pt x="2525" y="1077"/>
                    <a:pt x="2596" y="1030"/>
                  </a:cubicBezTo>
                  <a:close/>
                  <a:moveTo>
                    <a:pt x="1581" y="1316"/>
                  </a:moveTo>
                  <a:cubicBezTo>
                    <a:pt x="1572" y="1320"/>
                    <a:pt x="1563" y="1325"/>
                    <a:pt x="1554" y="1331"/>
                  </a:cubicBezTo>
                  <a:lnTo>
                    <a:pt x="1554" y="1331"/>
                  </a:lnTo>
                  <a:cubicBezTo>
                    <a:pt x="1563" y="1326"/>
                    <a:pt x="1572" y="1322"/>
                    <a:pt x="1581" y="1317"/>
                  </a:cubicBezTo>
                  <a:lnTo>
                    <a:pt x="1581" y="1317"/>
                  </a:lnTo>
                  <a:cubicBezTo>
                    <a:pt x="1581" y="1317"/>
                    <a:pt x="1581" y="1317"/>
                    <a:pt x="1581" y="1316"/>
                  </a:cubicBezTo>
                  <a:close/>
                  <a:moveTo>
                    <a:pt x="9031" y="1632"/>
                  </a:moveTo>
                  <a:cubicBezTo>
                    <a:pt x="9031" y="1632"/>
                    <a:pt x="9037" y="1639"/>
                    <a:pt x="9046" y="1646"/>
                  </a:cubicBezTo>
                  <a:lnTo>
                    <a:pt x="9046" y="1646"/>
                  </a:lnTo>
                  <a:cubicBezTo>
                    <a:pt x="9036" y="1636"/>
                    <a:pt x="9032" y="1632"/>
                    <a:pt x="9031" y="1632"/>
                  </a:cubicBezTo>
                  <a:close/>
                  <a:moveTo>
                    <a:pt x="1232" y="2082"/>
                  </a:moveTo>
                  <a:cubicBezTo>
                    <a:pt x="1230" y="2085"/>
                    <a:pt x="1228" y="2087"/>
                    <a:pt x="1227" y="2089"/>
                  </a:cubicBezTo>
                  <a:cubicBezTo>
                    <a:pt x="1230" y="2086"/>
                    <a:pt x="1232" y="2083"/>
                    <a:pt x="1232" y="2082"/>
                  </a:cubicBezTo>
                  <a:close/>
                  <a:moveTo>
                    <a:pt x="9950" y="3005"/>
                  </a:moveTo>
                  <a:cubicBezTo>
                    <a:pt x="9956" y="3014"/>
                    <a:pt x="9961" y="3023"/>
                    <a:pt x="9967" y="3033"/>
                  </a:cubicBezTo>
                  <a:lnTo>
                    <a:pt x="9967" y="3033"/>
                  </a:lnTo>
                  <a:cubicBezTo>
                    <a:pt x="9964" y="3018"/>
                    <a:pt x="9958" y="3009"/>
                    <a:pt x="9950" y="3005"/>
                  </a:cubicBezTo>
                  <a:close/>
                  <a:moveTo>
                    <a:pt x="488" y="3064"/>
                  </a:moveTo>
                  <a:cubicBezTo>
                    <a:pt x="496" y="3064"/>
                    <a:pt x="508" y="3073"/>
                    <a:pt x="524" y="3089"/>
                  </a:cubicBezTo>
                  <a:cubicBezTo>
                    <a:pt x="499" y="3148"/>
                    <a:pt x="480" y="3178"/>
                    <a:pt x="470" y="3178"/>
                  </a:cubicBezTo>
                  <a:cubicBezTo>
                    <a:pt x="461" y="3178"/>
                    <a:pt x="459" y="3157"/>
                    <a:pt x="465" y="3113"/>
                  </a:cubicBezTo>
                  <a:cubicBezTo>
                    <a:pt x="465" y="3113"/>
                    <a:pt x="465" y="3113"/>
                    <a:pt x="465" y="3101"/>
                  </a:cubicBezTo>
                  <a:cubicBezTo>
                    <a:pt x="471" y="3076"/>
                    <a:pt x="478" y="3064"/>
                    <a:pt x="488" y="3064"/>
                  </a:cubicBezTo>
                  <a:close/>
                  <a:moveTo>
                    <a:pt x="411" y="3353"/>
                  </a:moveTo>
                  <a:cubicBezTo>
                    <a:pt x="411" y="3353"/>
                    <a:pt x="410" y="3361"/>
                    <a:pt x="405" y="3387"/>
                  </a:cubicBezTo>
                  <a:cubicBezTo>
                    <a:pt x="405" y="3379"/>
                    <a:pt x="410" y="3353"/>
                    <a:pt x="411" y="3353"/>
                  </a:cubicBezTo>
                  <a:close/>
                  <a:moveTo>
                    <a:pt x="417" y="3363"/>
                  </a:moveTo>
                  <a:cubicBezTo>
                    <a:pt x="417" y="3371"/>
                    <a:pt x="413" y="3393"/>
                    <a:pt x="412" y="3393"/>
                  </a:cubicBezTo>
                  <a:cubicBezTo>
                    <a:pt x="412" y="3393"/>
                    <a:pt x="413" y="3385"/>
                    <a:pt x="417" y="3363"/>
                  </a:cubicBezTo>
                  <a:close/>
                  <a:moveTo>
                    <a:pt x="10049" y="3304"/>
                  </a:moveTo>
                  <a:cubicBezTo>
                    <a:pt x="10049" y="3316"/>
                    <a:pt x="10061" y="3316"/>
                    <a:pt x="10061" y="3316"/>
                  </a:cubicBezTo>
                  <a:cubicBezTo>
                    <a:pt x="10085" y="3375"/>
                    <a:pt x="10073" y="3304"/>
                    <a:pt x="10085" y="3423"/>
                  </a:cubicBezTo>
                  <a:cubicBezTo>
                    <a:pt x="10026" y="3423"/>
                    <a:pt x="10014" y="3387"/>
                    <a:pt x="10049" y="3304"/>
                  </a:cubicBezTo>
                  <a:close/>
                  <a:moveTo>
                    <a:pt x="393" y="3387"/>
                  </a:moveTo>
                  <a:cubicBezTo>
                    <a:pt x="417" y="3387"/>
                    <a:pt x="393" y="3423"/>
                    <a:pt x="370" y="3470"/>
                  </a:cubicBezTo>
                  <a:cubicBezTo>
                    <a:pt x="363" y="3473"/>
                    <a:pt x="357" y="3474"/>
                    <a:pt x="353" y="3474"/>
                  </a:cubicBezTo>
                  <a:cubicBezTo>
                    <a:pt x="318" y="3474"/>
                    <a:pt x="404" y="3387"/>
                    <a:pt x="393" y="3387"/>
                  </a:cubicBezTo>
                  <a:close/>
                  <a:moveTo>
                    <a:pt x="227" y="4983"/>
                  </a:moveTo>
                  <a:cubicBezTo>
                    <a:pt x="231" y="5011"/>
                    <a:pt x="232" y="5020"/>
                    <a:pt x="232" y="5020"/>
                  </a:cubicBezTo>
                  <a:cubicBezTo>
                    <a:pt x="231" y="5020"/>
                    <a:pt x="227" y="4997"/>
                    <a:pt x="227" y="4983"/>
                  </a:cubicBezTo>
                  <a:close/>
                  <a:moveTo>
                    <a:pt x="10228" y="4983"/>
                  </a:moveTo>
                  <a:cubicBezTo>
                    <a:pt x="10228" y="4994"/>
                    <a:pt x="10228" y="4994"/>
                    <a:pt x="10228" y="4994"/>
                  </a:cubicBezTo>
                  <a:cubicBezTo>
                    <a:pt x="10228" y="4994"/>
                    <a:pt x="10228" y="4994"/>
                    <a:pt x="10228" y="5006"/>
                  </a:cubicBezTo>
                  <a:cubicBezTo>
                    <a:pt x="10220" y="5015"/>
                    <a:pt x="10217" y="5023"/>
                    <a:pt x="10216" y="5023"/>
                  </a:cubicBezTo>
                  <a:cubicBezTo>
                    <a:pt x="10216" y="5023"/>
                    <a:pt x="10216" y="5022"/>
                    <a:pt x="10216" y="5018"/>
                  </a:cubicBezTo>
                  <a:cubicBezTo>
                    <a:pt x="10216" y="4994"/>
                    <a:pt x="10216" y="4983"/>
                    <a:pt x="10228" y="4983"/>
                  </a:cubicBezTo>
                  <a:close/>
                  <a:moveTo>
                    <a:pt x="227" y="4923"/>
                  </a:moveTo>
                  <a:lnTo>
                    <a:pt x="227" y="4923"/>
                  </a:lnTo>
                  <a:cubicBezTo>
                    <a:pt x="227" y="4923"/>
                    <a:pt x="247" y="5033"/>
                    <a:pt x="241" y="5033"/>
                  </a:cubicBezTo>
                  <a:cubicBezTo>
                    <a:pt x="240" y="5033"/>
                    <a:pt x="240" y="5032"/>
                    <a:pt x="239" y="5030"/>
                  </a:cubicBezTo>
                  <a:cubicBezTo>
                    <a:pt x="239" y="5024"/>
                    <a:pt x="239" y="5020"/>
                    <a:pt x="239" y="5018"/>
                  </a:cubicBezTo>
                  <a:cubicBezTo>
                    <a:pt x="239" y="4994"/>
                    <a:pt x="227" y="4959"/>
                    <a:pt x="227" y="4923"/>
                  </a:cubicBezTo>
                  <a:close/>
                  <a:moveTo>
                    <a:pt x="10241" y="5609"/>
                  </a:moveTo>
                  <a:cubicBezTo>
                    <a:pt x="10241" y="5609"/>
                    <a:pt x="10240" y="5611"/>
                    <a:pt x="10240" y="5614"/>
                  </a:cubicBezTo>
                  <a:lnTo>
                    <a:pt x="10240" y="5614"/>
                  </a:lnTo>
                  <a:cubicBezTo>
                    <a:pt x="10241" y="5610"/>
                    <a:pt x="10241" y="5609"/>
                    <a:pt x="10241" y="5609"/>
                  </a:cubicBezTo>
                  <a:close/>
                  <a:moveTo>
                    <a:pt x="9920" y="5761"/>
                  </a:moveTo>
                  <a:cubicBezTo>
                    <a:pt x="9920" y="5761"/>
                    <a:pt x="9920" y="5763"/>
                    <a:pt x="9919" y="5768"/>
                  </a:cubicBezTo>
                  <a:lnTo>
                    <a:pt x="9919" y="5768"/>
                  </a:lnTo>
                  <a:cubicBezTo>
                    <a:pt x="9920" y="5763"/>
                    <a:pt x="9920" y="5761"/>
                    <a:pt x="9920" y="5761"/>
                  </a:cubicBezTo>
                  <a:close/>
                  <a:moveTo>
                    <a:pt x="9704" y="6328"/>
                  </a:moveTo>
                  <a:cubicBezTo>
                    <a:pt x="9700" y="6335"/>
                    <a:pt x="9698" y="6343"/>
                    <a:pt x="9696" y="6350"/>
                  </a:cubicBezTo>
                  <a:lnTo>
                    <a:pt x="9696" y="6350"/>
                  </a:lnTo>
                  <a:cubicBezTo>
                    <a:pt x="9699" y="6343"/>
                    <a:pt x="9702" y="6335"/>
                    <a:pt x="9704" y="6328"/>
                  </a:cubicBezTo>
                  <a:close/>
                  <a:moveTo>
                    <a:pt x="8764" y="8217"/>
                  </a:moveTo>
                  <a:cubicBezTo>
                    <a:pt x="8746" y="8243"/>
                    <a:pt x="8731" y="8270"/>
                    <a:pt x="8716" y="8292"/>
                  </a:cubicBezTo>
                  <a:cubicBezTo>
                    <a:pt x="8734" y="8269"/>
                    <a:pt x="8750" y="8243"/>
                    <a:pt x="8764" y="8217"/>
                  </a:cubicBezTo>
                  <a:close/>
                  <a:moveTo>
                    <a:pt x="1198" y="8370"/>
                  </a:moveTo>
                  <a:cubicBezTo>
                    <a:pt x="1211" y="8403"/>
                    <a:pt x="1222" y="8434"/>
                    <a:pt x="1239" y="8459"/>
                  </a:cubicBezTo>
                  <a:cubicBezTo>
                    <a:pt x="1230" y="8429"/>
                    <a:pt x="1215" y="8399"/>
                    <a:pt x="1198" y="8370"/>
                  </a:cubicBezTo>
                  <a:close/>
                  <a:moveTo>
                    <a:pt x="8299" y="9007"/>
                  </a:moveTo>
                  <a:cubicBezTo>
                    <a:pt x="8295" y="9011"/>
                    <a:pt x="8291" y="9015"/>
                    <a:pt x="8288" y="9020"/>
                  </a:cubicBezTo>
                  <a:lnTo>
                    <a:pt x="8288" y="9020"/>
                  </a:lnTo>
                  <a:cubicBezTo>
                    <a:pt x="8292" y="9015"/>
                    <a:pt x="8296" y="9011"/>
                    <a:pt x="8299" y="9007"/>
                  </a:cubicBezTo>
                  <a:close/>
                  <a:moveTo>
                    <a:pt x="2215" y="9281"/>
                  </a:moveTo>
                  <a:cubicBezTo>
                    <a:pt x="2217" y="9288"/>
                    <a:pt x="2220" y="9295"/>
                    <a:pt x="2222" y="9302"/>
                  </a:cubicBezTo>
                  <a:lnTo>
                    <a:pt x="2222" y="9302"/>
                  </a:lnTo>
                  <a:cubicBezTo>
                    <a:pt x="2219" y="9292"/>
                    <a:pt x="2217" y="9284"/>
                    <a:pt x="2215" y="9281"/>
                  </a:cubicBezTo>
                  <a:close/>
                  <a:moveTo>
                    <a:pt x="8371" y="9626"/>
                  </a:moveTo>
                  <a:cubicBezTo>
                    <a:pt x="8360" y="9669"/>
                    <a:pt x="8349" y="9712"/>
                    <a:pt x="8330" y="9755"/>
                  </a:cubicBezTo>
                  <a:lnTo>
                    <a:pt x="8330" y="9755"/>
                  </a:lnTo>
                  <a:cubicBezTo>
                    <a:pt x="8330" y="9755"/>
                    <a:pt x="8329" y="9755"/>
                    <a:pt x="8329" y="9755"/>
                  </a:cubicBezTo>
                  <a:lnTo>
                    <a:pt x="8329" y="9755"/>
                  </a:lnTo>
                  <a:cubicBezTo>
                    <a:pt x="8327" y="9755"/>
                    <a:pt x="8323" y="9758"/>
                    <a:pt x="8321" y="9761"/>
                  </a:cubicBezTo>
                  <a:lnTo>
                    <a:pt x="8321" y="9761"/>
                  </a:lnTo>
                  <a:cubicBezTo>
                    <a:pt x="8314" y="9725"/>
                    <a:pt x="8337" y="9670"/>
                    <a:pt x="8371" y="9626"/>
                  </a:cubicBezTo>
                  <a:close/>
                  <a:moveTo>
                    <a:pt x="8321" y="9761"/>
                  </a:moveTo>
                  <a:cubicBezTo>
                    <a:pt x="8322" y="9764"/>
                    <a:pt x="8322" y="9766"/>
                    <a:pt x="8323" y="9769"/>
                  </a:cubicBezTo>
                  <a:cubicBezTo>
                    <a:pt x="8320" y="9766"/>
                    <a:pt x="8320" y="9763"/>
                    <a:pt x="8321" y="9761"/>
                  </a:cubicBezTo>
                  <a:close/>
                  <a:moveTo>
                    <a:pt x="8330" y="9755"/>
                  </a:moveTo>
                  <a:cubicBezTo>
                    <a:pt x="8333" y="9755"/>
                    <a:pt x="8333" y="9759"/>
                    <a:pt x="8323" y="9769"/>
                  </a:cubicBezTo>
                  <a:cubicBezTo>
                    <a:pt x="8325" y="9764"/>
                    <a:pt x="8328" y="9760"/>
                    <a:pt x="8330" y="9755"/>
                  </a:cubicBezTo>
                  <a:close/>
                  <a:moveTo>
                    <a:pt x="4178" y="10380"/>
                  </a:moveTo>
                  <a:lnTo>
                    <a:pt x="4178" y="10380"/>
                  </a:lnTo>
                  <a:cubicBezTo>
                    <a:pt x="4179" y="10383"/>
                    <a:pt x="4179" y="10386"/>
                    <a:pt x="4180" y="10388"/>
                  </a:cubicBezTo>
                  <a:cubicBezTo>
                    <a:pt x="4179" y="10385"/>
                    <a:pt x="4179" y="10383"/>
                    <a:pt x="4178" y="10380"/>
                  </a:cubicBezTo>
                  <a:close/>
                  <a:moveTo>
                    <a:pt x="7840" y="10492"/>
                  </a:moveTo>
                  <a:cubicBezTo>
                    <a:pt x="7839" y="10492"/>
                    <a:pt x="7837" y="10493"/>
                    <a:pt x="7835" y="10495"/>
                  </a:cubicBezTo>
                  <a:cubicBezTo>
                    <a:pt x="7835" y="10531"/>
                    <a:pt x="7835" y="10543"/>
                    <a:pt x="7847" y="10543"/>
                  </a:cubicBezTo>
                  <a:cubicBezTo>
                    <a:pt x="7847" y="10513"/>
                    <a:pt x="7847" y="10492"/>
                    <a:pt x="7840" y="10492"/>
                  </a:cubicBezTo>
                  <a:close/>
                  <a:moveTo>
                    <a:pt x="6181" y="11040"/>
                  </a:moveTo>
                  <a:cubicBezTo>
                    <a:pt x="6184" y="11040"/>
                    <a:pt x="6187" y="11041"/>
                    <a:pt x="6192" y="11043"/>
                  </a:cubicBezTo>
                  <a:cubicBezTo>
                    <a:pt x="6180" y="11055"/>
                    <a:pt x="6168" y="11067"/>
                    <a:pt x="6168" y="11079"/>
                  </a:cubicBezTo>
                  <a:cubicBezTo>
                    <a:pt x="6168" y="11059"/>
                    <a:pt x="6168" y="11040"/>
                    <a:pt x="6181" y="11040"/>
                  </a:cubicBezTo>
                  <a:close/>
                  <a:moveTo>
                    <a:pt x="4061" y="11757"/>
                  </a:moveTo>
                  <a:lnTo>
                    <a:pt x="4061" y="11757"/>
                  </a:lnTo>
                  <a:cubicBezTo>
                    <a:pt x="4073" y="11769"/>
                    <a:pt x="4061" y="11781"/>
                    <a:pt x="4049" y="11793"/>
                  </a:cubicBezTo>
                  <a:cubicBezTo>
                    <a:pt x="4049" y="11781"/>
                    <a:pt x="4049" y="11769"/>
                    <a:pt x="4061" y="11757"/>
                  </a:cubicBezTo>
                  <a:close/>
                  <a:moveTo>
                    <a:pt x="2620" y="12174"/>
                  </a:moveTo>
                  <a:cubicBezTo>
                    <a:pt x="2615" y="12183"/>
                    <a:pt x="2615" y="12193"/>
                    <a:pt x="2619" y="12202"/>
                  </a:cubicBezTo>
                  <a:lnTo>
                    <a:pt x="2619" y="12202"/>
                  </a:lnTo>
                  <a:cubicBezTo>
                    <a:pt x="2620" y="12193"/>
                    <a:pt x="2620" y="12184"/>
                    <a:pt x="2620" y="12174"/>
                  </a:cubicBezTo>
                  <a:close/>
                  <a:moveTo>
                    <a:pt x="7744" y="12217"/>
                  </a:moveTo>
                  <a:cubicBezTo>
                    <a:pt x="7747" y="12217"/>
                    <a:pt x="7743" y="12225"/>
                    <a:pt x="7728" y="12245"/>
                  </a:cubicBezTo>
                  <a:cubicBezTo>
                    <a:pt x="7710" y="12263"/>
                    <a:pt x="7685" y="12329"/>
                    <a:pt x="7669" y="12329"/>
                  </a:cubicBezTo>
                  <a:cubicBezTo>
                    <a:pt x="7663" y="12329"/>
                    <a:pt x="7659" y="12322"/>
                    <a:pt x="7656" y="12305"/>
                  </a:cubicBezTo>
                  <a:cubicBezTo>
                    <a:pt x="7654" y="12306"/>
                    <a:pt x="7653" y="12307"/>
                    <a:pt x="7652" y="12307"/>
                  </a:cubicBezTo>
                  <a:cubicBezTo>
                    <a:pt x="7644" y="12307"/>
                    <a:pt x="7734" y="12217"/>
                    <a:pt x="7744" y="12217"/>
                  </a:cubicBezTo>
                  <a:close/>
                  <a:moveTo>
                    <a:pt x="7335" y="12364"/>
                  </a:moveTo>
                  <a:cubicBezTo>
                    <a:pt x="7311" y="12376"/>
                    <a:pt x="7335" y="12400"/>
                    <a:pt x="7335" y="12400"/>
                  </a:cubicBezTo>
                  <a:cubicBezTo>
                    <a:pt x="7359" y="12388"/>
                    <a:pt x="7335" y="12364"/>
                    <a:pt x="7335" y="12364"/>
                  </a:cubicBezTo>
                  <a:close/>
                  <a:moveTo>
                    <a:pt x="4251" y="12460"/>
                  </a:moveTo>
                  <a:cubicBezTo>
                    <a:pt x="4241" y="12473"/>
                    <a:pt x="4233" y="12483"/>
                    <a:pt x="4228" y="12491"/>
                  </a:cubicBezTo>
                  <a:lnTo>
                    <a:pt x="4228" y="12491"/>
                  </a:lnTo>
                  <a:cubicBezTo>
                    <a:pt x="4236" y="12485"/>
                    <a:pt x="4243" y="12475"/>
                    <a:pt x="4251" y="12460"/>
                  </a:cubicBezTo>
                  <a:close/>
                  <a:moveTo>
                    <a:pt x="4195" y="12528"/>
                  </a:moveTo>
                  <a:cubicBezTo>
                    <a:pt x="4203" y="12528"/>
                    <a:pt x="4196" y="12535"/>
                    <a:pt x="4188" y="12535"/>
                  </a:cubicBezTo>
                  <a:cubicBezTo>
                    <a:pt x="4185" y="12535"/>
                    <a:pt x="4182" y="12534"/>
                    <a:pt x="4180" y="12531"/>
                  </a:cubicBezTo>
                  <a:cubicBezTo>
                    <a:pt x="4187" y="12529"/>
                    <a:pt x="4192" y="12528"/>
                    <a:pt x="4195" y="12528"/>
                  </a:cubicBezTo>
                  <a:close/>
                  <a:moveTo>
                    <a:pt x="4418" y="12555"/>
                  </a:moveTo>
                  <a:lnTo>
                    <a:pt x="4418" y="12555"/>
                  </a:lnTo>
                  <a:cubicBezTo>
                    <a:pt x="4435" y="12558"/>
                    <a:pt x="4448" y="12562"/>
                    <a:pt x="4458" y="12565"/>
                  </a:cubicBezTo>
                  <a:lnTo>
                    <a:pt x="4458" y="12565"/>
                  </a:lnTo>
                  <a:cubicBezTo>
                    <a:pt x="4455" y="12561"/>
                    <a:pt x="4443" y="12558"/>
                    <a:pt x="4418" y="12555"/>
                  </a:cubicBezTo>
                  <a:close/>
                  <a:moveTo>
                    <a:pt x="4394" y="12555"/>
                  </a:moveTo>
                  <a:cubicBezTo>
                    <a:pt x="4391" y="12559"/>
                    <a:pt x="4388" y="12562"/>
                    <a:pt x="4384" y="12565"/>
                  </a:cubicBezTo>
                  <a:lnTo>
                    <a:pt x="4384" y="12565"/>
                  </a:lnTo>
                  <a:cubicBezTo>
                    <a:pt x="4392" y="12562"/>
                    <a:pt x="4398" y="12559"/>
                    <a:pt x="4394" y="12555"/>
                  </a:cubicBezTo>
                  <a:close/>
                  <a:moveTo>
                    <a:pt x="4384" y="12565"/>
                  </a:moveTo>
                  <a:cubicBezTo>
                    <a:pt x="4379" y="12567"/>
                    <a:pt x="4373" y="12570"/>
                    <a:pt x="4370" y="12573"/>
                  </a:cubicBezTo>
                  <a:lnTo>
                    <a:pt x="4370" y="12573"/>
                  </a:lnTo>
                  <a:cubicBezTo>
                    <a:pt x="4375" y="12571"/>
                    <a:pt x="4380" y="12568"/>
                    <a:pt x="4384" y="12565"/>
                  </a:cubicBezTo>
                  <a:close/>
                  <a:moveTo>
                    <a:pt x="4275" y="256"/>
                  </a:moveTo>
                  <a:cubicBezTo>
                    <a:pt x="4299" y="256"/>
                    <a:pt x="4263" y="280"/>
                    <a:pt x="4227" y="303"/>
                  </a:cubicBezTo>
                  <a:lnTo>
                    <a:pt x="4215" y="303"/>
                  </a:lnTo>
                  <a:cubicBezTo>
                    <a:pt x="4203" y="315"/>
                    <a:pt x="4203" y="315"/>
                    <a:pt x="4192" y="315"/>
                  </a:cubicBezTo>
                  <a:cubicBezTo>
                    <a:pt x="4192" y="327"/>
                    <a:pt x="4192" y="327"/>
                    <a:pt x="4227" y="327"/>
                  </a:cubicBezTo>
                  <a:cubicBezTo>
                    <a:pt x="4092" y="375"/>
                    <a:pt x="3949" y="447"/>
                    <a:pt x="3817" y="447"/>
                  </a:cubicBezTo>
                  <a:cubicBezTo>
                    <a:pt x="3789" y="447"/>
                    <a:pt x="3762" y="444"/>
                    <a:pt x="3735" y="437"/>
                  </a:cubicBezTo>
                  <a:lnTo>
                    <a:pt x="3735" y="437"/>
                  </a:lnTo>
                  <a:cubicBezTo>
                    <a:pt x="3661" y="443"/>
                    <a:pt x="3587" y="452"/>
                    <a:pt x="3549" y="506"/>
                  </a:cubicBezTo>
                  <a:cubicBezTo>
                    <a:pt x="3584" y="506"/>
                    <a:pt x="3632" y="494"/>
                    <a:pt x="3680" y="494"/>
                  </a:cubicBezTo>
                  <a:cubicBezTo>
                    <a:pt x="3537" y="565"/>
                    <a:pt x="3406" y="649"/>
                    <a:pt x="3263" y="696"/>
                  </a:cubicBezTo>
                  <a:cubicBezTo>
                    <a:pt x="3270" y="698"/>
                    <a:pt x="3277" y="698"/>
                    <a:pt x="3285" y="698"/>
                  </a:cubicBezTo>
                  <a:cubicBezTo>
                    <a:pt x="3403" y="698"/>
                    <a:pt x="3644" y="541"/>
                    <a:pt x="3644" y="541"/>
                  </a:cubicBezTo>
                  <a:cubicBezTo>
                    <a:pt x="3668" y="546"/>
                    <a:pt x="3693" y="548"/>
                    <a:pt x="3717" y="548"/>
                  </a:cubicBezTo>
                  <a:cubicBezTo>
                    <a:pt x="3799" y="548"/>
                    <a:pt x="3881" y="528"/>
                    <a:pt x="3968" y="528"/>
                  </a:cubicBezTo>
                  <a:cubicBezTo>
                    <a:pt x="3983" y="528"/>
                    <a:pt x="3998" y="528"/>
                    <a:pt x="4013" y="530"/>
                  </a:cubicBezTo>
                  <a:cubicBezTo>
                    <a:pt x="4001" y="494"/>
                    <a:pt x="4037" y="482"/>
                    <a:pt x="4073" y="470"/>
                  </a:cubicBezTo>
                  <a:cubicBezTo>
                    <a:pt x="4061" y="470"/>
                    <a:pt x="4049" y="470"/>
                    <a:pt x="4037" y="458"/>
                  </a:cubicBezTo>
                  <a:cubicBezTo>
                    <a:pt x="4120" y="387"/>
                    <a:pt x="4358" y="411"/>
                    <a:pt x="4418" y="351"/>
                  </a:cubicBezTo>
                  <a:lnTo>
                    <a:pt x="4418" y="351"/>
                  </a:lnTo>
                  <a:cubicBezTo>
                    <a:pt x="4394" y="375"/>
                    <a:pt x="4727" y="363"/>
                    <a:pt x="4537" y="399"/>
                  </a:cubicBezTo>
                  <a:cubicBezTo>
                    <a:pt x="4731" y="374"/>
                    <a:pt x="4928" y="362"/>
                    <a:pt x="5126" y="362"/>
                  </a:cubicBezTo>
                  <a:cubicBezTo>
                    <a:pt x="5511" y="362"/>
                    <a:pt x="5902" y="407"/>
                    <a:pt x="6287" y="494"/>
                  </a:cubicBezTo>
                  <a:cubicBezTo>
                    <a:pt x="7097" y="684"/>
                    <a:pt x="7871" y="1065"/>
                    <a:pt x="8478" y="1565"/>
                  </a:cubicBezTo>
                  <a:cubicBezTo>
                    <a:pt x="8704" y="1863"/>
                    <a:pt x="9073" y="2054"/>
                    <a:pt x="9228" y="2363"/>
                  </a:cubicBezTo>
                  <a:cubicBezTo>
                    <a:pt x="9204" y="2311"/>
                    <a:pt x="9197" y="2291"/>
                    <a:pt x="9200" y="2291"/>
                  </a:cubicBezTo>
                  <a:lnTo>
                    <a:pt x="9200" y="2291"/>
                  </a:lnTo>
                  <a:cubicBezTo>
                    <a:pt x="9204" y="2291"/>
                    <a:pt x="9230" y="2337"/>
                    <a:pt x="9252" y="2387"/>
                  </a:cubicBezTo>
                  <a:cubicBezTo>
                    <a:pt x="9240" y="2387"/>
                    <a:pt x="9240" y="2375"/>
                    <a:pt x="9228" y="2363"/>
                  </a:cubicBezTo>
                  <a:lnTo>
                    <a:pt x="9228" y="2363"/>
                  </a:lnTo>
                  <a:cubicBezTo>
                    <a:pt x="9228" y="2435"/>
                    <a:pt x="9252" y="2482"/>
                    <a:pt x="9299" y="2530"/>
                  </a:cubicBezTo>
                  <a:cubicBezTo>
                    <a:pt x="9299" y="2518"/>
                    <a:pt x="9311" y="2506"/>
                    <a:pt x="9311" y="2494"/>
                  </a:cubicBezTo>
                  <a:cubicBezTo>
                    <a:pt x="9333" y="2523"/>
                    <a:pt x="9341" y="2531"/>
                    <a:pt x="9344" y="2531"/>
                  </a:cubicBezTo>
                  <a:cubicBezTo>
                    <a:pt x="9348" y="2531"/>
                    <a:pt x="9347" y="2521"/>
                    <a:pt x="9357" y="2521"/>
                  </a:cubicBezTo>
                  <a:cubicBezTo>
                    <a:pt x="9367" y="2521"/>
                    <a:pt x="9387" y="2530"/>
                    <a:pt x="9430" y="2566"/>
                  </a:cubicBezTo>
                  <a:cubicBezTo>
                    <a:pt x="9407" y="2720"/>
                    <a:pt x="9764" y="3101"/>
                    <a:pt x="9776" y="3137"/>
                  </a:cubicBezTo>
                  <a:cubicBezTo>
                    <a:pt x="9808" y="3223"/>
                    <a:pt x="9918" y="3629"/>
                    <a:pt x="9895" y="3629"/>
                  </a:cubicBezTo>
                  <a:cubicBezTo>
                    <a:pt x="9893" y="3629"/>
                    <a:pt x="9889" y="3624"/>
                    <a:pt x="9883" y="3613"/>
                  </a:cubicBezTo>
                  <a:lnTo>
                    <a:pt x="9883" y="3613"/>
                  </a:lnTo>
                  <a:cubicBezTo>
                    <a:pt x="10085" y="4066"/>
                    <a:pt x="10038" y="4518"/>
                    <a:pt x="10002" y="5042"/>
                  </a:cubicBezTo>
                  <a:cubicBezTo>
                    <a:pt x="9990" y="5304"/>
                    <a:pt x="9978" y="5542"/>
                    <a:pt x="9918" y="5768"/>
                  </a:cubicBezTo>
                  <a:cubicBezTo>
                    <a:pt x="9918" y="5768"/>
                    <a:pt x="9918" y="5768"/>
                    <a:pt x="9919" y="5768"/>
                  </a:cubicBezTo>
                  <a:lnTo>
                    <a:pt x="9919" y="5768"/>
                  </a:lnTo>
                  <a:cubicBezTo>
                    <a:pt x="9912" y="5797"/>
                    <a:pt x="9890" y="5902"/>
                    <a:pt x="9878" y="5902"/>
                  </a:cubicBezTo>
                  <a:cubicBezTo>
                    <a:pt x="9874" y="5902"/>
                    <a:pt x="9871" y="5888"/>
                    <a:pt x="9871" y="5852"/>
                  </a:cubicBezTo>
                  <a:cubicBezTo>
                    <a:pt x="9847" y="6018"/>
                    <a:pt x="9764" y="6161"/>
                    <a:pt x="9764" y="6328"/>
                  </a:cubicBezTo>
                  <a:cubicBezTo>
                    <a:pt x="9787" y="6311"/>
                    <a:pt x="9815" y="6288"/>
                    <a:pt x="9819" y="6288"/>
                  </a:cubicBezTo>
                  <a:lnTo>
                    <a:pt x="9819" y="6288"/>
                  </a:lnTo>
                  <a:cubicBezTo>
                    <a:pt x="9822" y="6288"/>
                    <a:pt x="9796" y="6314"/>
                    <a:pt x="9704" y="6399"/>
                  </a:cubicBezTo>
                  <a:cubicBezTo>
                    <a:pt x="9696" y="6383"/>
                    <a:pt x="9693" y="6367"/>
                    <a:pt x="9696" y="6350"/>
                  </a:cubicBezTo>
                  <a:lnTo>
                    <a:pt x="9696" y="6350"/>
                  </a:lnTo>
                  <a:cubicBezTo>
                    <a:pt x="9608" y="6612"/>
                    <a:pt x="9581" y="6788"/>
                    <a:pt x="9418" y="7054"/>
                  </a:cubicBezTo>
                  <a:cubicBezTo>
                    <a:pt x="9442" y="7054"/>
                    <a:pt x="9454" y="7042"/>
                    <a:pt x="9466" y="7042"/>
                  </a:cubicBezTo>
                  <a:lnTo>
                    <a:pt x="9466" y="7042"/>
                  </a:lnTo>
                  <a:cubicBezTo>
                    <a:pt x="9466" y="7042"/>
                    <a:pt x="9381" y="7205"/>
                    <a:pt x="9385" y="7205"/>
                  </a:cubicBezTo>
                  <a:cubicBezTo>
                    <a:pt x="9387" y="7205"/>
                    <a:pt x="9393" y="7196"/>
                    <a:pt x="9407" y="7173"/>
                  </a:cubicBezTo>
                  <a:lnTo>
                    <a:pt x="9407" y="7173"/>
                  </a:lnTo>
                  <a:cubicBezTo>
                    <a:pt x="9359" y="7257"/>
                    <a:pt x="9037" y="7769"/>
                    <a:pt x="9049" y="7769"/>
                  </a:cubicBezTo>
                  <a:cubicBezTo>
                    <a:pt x="9058" y="7769"/>
                    <a:pt x="8898" y="8020"/>
                    <a:pt x="8880" y="8020"/>
                  </a:cubicBezTo>
                  <a:cubicBezTo>
                    <a:pt x="8874" y="8020"/>
                    <a:pt x="8883" y="7993"/>
                    <a:pt x="8918" y="7923"/>
                  </a:cubicBezTo>
                  <a:lnTo>
                    <a:pt x="8918" y="7923"/>
                  </a:lnTo>
                  <a:cubicBezTo>
                    <a:pt x="8844" y="8016"/>
                    <a:pt x="8813" y="8123"/>
                    <a:pt x="8764" y="8217"/>
                  </a:cubicBezTo>
                  <a:lnTo>
                    <a:pt x="8764" y="8217"/>
                  </a:lnTo>
                  <a:cubicBezTo>
                    <a:pt x="8775" y="8201"/>
                    <a:pt x="8786" y="8187"/>
                    <a:pt x="8799" y="8173"/>
                  </a:cubicBezTo>
                  <a:lnTo>
                    <a:pt x="8799" y="8173"/>
                  </a:lnTo>
                  <a:cubicBezTo>
                    <a:pt x="8633" y="8507"/>
                    <a:pt x="8478" y="8793"/>
                    <a:pt x="8275" y="9078"/>
                  </a:cubicBezTo>
                  <a:cubicBezTo>
                    <a:pt x="8275" y="9059"/>
                    <a:pt x="8275" y="9039"/>
                    <a:pt x="8288" y="9020"/>
                  </a:cubicBezTo>
                  <a:lnTo>
                    <a:pt x="8288" y="9020"/>
                  </a:lnTo>
                  <a:cubicBezTo>
                    <a:pt x="8096" y="9258"/>
                    <a:pt x="8070" y="9608"/>
                    <a:pt x="7918" y="9947"/>
                  </a:cubicBezTo>
                  <a:cubicBezTo>
                    <a:pt x="7934" y="9927"/>
                    <a:pt x="7944" y="9918"/>
                    <a:pt x="7950" y="9918"/>
                  </a:cubicBezTo>
                  <a:cubicBezTo>
                    <a:pt x="7987" y="9918"/>
                    <a:pt x="7883" y="10223"/>
                    <a:pt x="7883" y="10233"/>
                  </a:cubicBezTo>
                  <a:cubicBezTo>
                    <a:pt x="7859" y="10328"/>
                    <a:pt x="7847" y="10436"/>
                    <a:pt x="7847" y="10543"/>
                  </a:cubicBezTo>
                  <a:cubicBezTo>
                    <a:pt x="7847" y="10674"/>
                    <a:pt x="7859" y="10805"/>
                    <a:pt x="7871" y="10924"/>
                  </a:cubicBezTo>
                  <a:cubicBezTo>
                    <a:pt x="7811" y="11340"/>
                    <a:pt x="7918" y="11674"/>
                    <a:pt x="7799" y="12067"/>
                  </a:cubicBezTo>
                  <a:cubicBezTo>
                    <a:pt x="7787" y="12102"/>
                    <a:pt x="7621" y="12352"/>
                    <a:pt x="7442" y="12400"/>
                  </a:cubicBezTo>
                  <a:cubicBezTo>
                    <a:pt x="7525" y="12364"/>
                    <a:pt x="7585" y="12317"/>
                    <a:pt x="7632" y="12257"/>
                  </a:cubicBezTo>
                  <a:lnTo>
                    <a:pt x="7632" y="12257"/>
                  </a:lnTo>
                  <a:cubicBezTo>
                    <a:pt x="7525" y="12305"/>
                    <a:pt x="7442" y="12352"/>
                    <a:pt x="7335" y="12400"/>
                  </a:cubicBezTo>
                  <a:cubicBezTo>
                    <a:pt x="7263" y="12436"/>
                    <a:pt x="7192" y="12472"/>
                    <a:pt x="7109" y="12507"/>
                  </a:cubicBezTo>
                  <a:cubicBezTo>
                    <a:pt x="6978" y="12543"/>
                    <a:pt x="6656" y="12519"/>
                    <a:pt x="6442" y="12555"/>
                  </a:cubicBezTo>
                  <a:cubicBezTo>
                    <a:pt x="6442" y="12555"/>
                    <a:pt x="6442" y="12543"/>
                    <a:pt x="6442" y="12543"/>
                  </a:cubicBezTo>
                  <a:cubicBezTo>
                    <a:pt x="6442" y="12519"/>
                    <a:pt x="6442" y="12495"/>
                    <a:pt x="6442" y="12483"/>
                  </a:cubicBezTo>
                  <a:cubicBezTo>
                    <a:pt x="6406" y="12483"/>
                    <a:pt x="6391" y="12463"/>
                    <a:pt x="6375" y="12463"/>
                  </a:cubicBezTo>
                  <a:cubicBezTo>
                    <a:pt x="6372" y="12463"/>
                    <a:pt x="6370" y="12464"/>
                    <a:pt x="6367" y="12465"/>
                  </a:cubicBezTo>
                  <a:lnTo>
                    <a:pt x="6367" y="12465"/>
                  </a:lnTo>
                  <a:cubicBezTo>
                    <a:pt x="6506" y="12353"/>
                    <a:pt x="6323" y="12054"/>
                    <a:pt x="6335" y="12007"/>
                  </a:cubicBezTo>
                  <a:lnTo>
                    <a:pt x="6335" y="12007"/>
                  </a:lnTo>
                  <a:cubicBezTo>
                    <a:pt x="6341" y="12008"/>
                    <a:pt x="6346" y="12009"/>
                    <a:pt x="6352" y="12009"/>
                  </a:cubicBezTo>
                  <a:cubicBezTo>
                    <a:pt x="6462" y="12009"/>
                    <a:pt x="6424" y="11799"/>
                    <a:pt x="6373" y="11799"/>
                  </a:cubicBezTo>
                  <a:cubicBezTo>
                    <a:pt x="6368" y="11799"/>
                    <a:pt x="6363" y="11801"/>
                    <a:pt x="6359" y="11805"/>
                  </a:cubicBezTo>
                  <a:cubicBezTo>
                    <a:pt x="6382" y="11686"/>
                    <a:pt x="6466" y="11543"/>
                    <a:pt x="6382" y="11436"/>
                  </a:cubicBezTo>
                  <a:cubicBezTo>
                    <a:pt x="6489" y="11269"/>
                    <a:pt x="6311" y="10900"/>
                    <a:pt x="6454" y="10626"/>
                  </a:cubicBezTo>
                  <a:lnTo>
                    <a:pt x="6454" y="10626"/>
                  </a:lnTo>
                  <a:cubicBezTo>
                    <a:pt x="6449" y="10631"/>
                    <a:pt x="6445" y="10633"/>
                    <a:pt x="6441" y="10633"/>
                  </a:cubicBezTo>
                  <a:cubicBezTo>
                    <a:pt x="6430" y="10633"/>
                    <a:pt x="6423" y="10612"/>
                    <a:pt x="6397" y="10612"/>
                  </a:cubicBezTo>
                  <a:cubicBezTo>
                    <a:pt x="6393" y="10612"/>
                    <a:pt x="6388" y="10613"/>
                    <a:pt x="6382" y="10614"/>
                  </a:cubicBezTo>
                  <a:cubicBezTo>
                    <a:pt x="6394" y="10578"/>
                    <a:pt x="6466" y="10424"/>
                    <a:pt x="6370" y="10400"/>
                  </a:cubicBezTo>
                  <a:cubicBezTo>
                    <a:pt x="6204" y="10436"/>
                    <a:pt x="6216" y="10638"/>
                    <a:pt x="6156" y="10674"/>
                  </a:cubicBezTo>
                  <a:cubicBezTo>
                    <a:pt x="6228" y="10721"/>
                    <a:pt x="6132" y="11090"/>
                    <a:pt x="6132" y="11090"/>
                  </a:cubicBezTo>
                  <a:cubicBezTo>
                    <a:pt x="6144" y="11102"/>
                    <a:pt x="6144" y="11102"/>
                    <a:pt x="6156" y="11102"/>
                  </a:cubicBezTo>
                  <a:cubicBezTo>
                    <a:pt x="6120" y="11186"/>
                    <a:pt x="6144" y="11305"/>
                    <a:pt x="6156" y="11329"/>
                  </a:cubicBezTo>
                  <a:cubicBezTo>
                    <a:pt x="6143" y="11355"/>
                    <a:pt x="6129" y="11371"/>
                    <a:pt x="6120" y="11371"/>
                  </a:cubicBezTo>
                  <a:cubicBezTo>
                    <a:pt x="6113" y="11371"/>
                    <a:pt x="6108" y="11361"/>
                    <a:pt x="6108" y="11340"/>
                  </a:cubicBezTo>
                  <a:cubicBezTo>
                    <a:pt x="6097" y="11376"/>
                    <a:pt x="6097" y="11424"/>
                    <a:pt x="6108" y="11460"/>
                  </a:cubicBezTo>
                  <a:cubicBezTo>
                    <a:pt x="6108" y="11448"/>
                    <a:pt x="6120" y="11436"/>
                    <a:pt x="6120" y="11412"/>
                  </a:cubicBezTo>
                  <a:cubicBezTo>
                    <a:pt x="6156" y="11626"/>
                    <a:pt x="6192" y="11841"/>
                    <a:pt x="6180" y="12031"/>
                  </a:cubicBezTo>
                  <a:cubicBezTo>
                    <a:pt x="6175" y="12024"/>
                    <a:pt x="6171" y="12022"/>
                    <a:pt x="6169" y="12022"/>
                  </a:cubicBezTo>
                  <a:lnTo>
                    <a:pt x="6169" y="12022"/>
                  </a:lnTo>
                  <a:cubicBezTo>
                    <a:pt x="6152" y="12022"/>
                    <a:pt x="6228" y="12214"/>
                    <a:pt x="6228" y="12245"/>
                  </a:cubicBezTo>
                  <a:cubicBezTo>
                    <a:pt x="6215" y="12225"/>
                    <a:pt x="6205" y="12216"/>
                    <a:pt x="6196" y="12216"/>
                  </a:cubicBezTo>
                  <a:cubicBezTo>
                    <a:pt x="6152" y="12216"/>
                    <a:pt x="6142" y="12414"/>
                    <a:pt x="6132" y="12424"/>
                  </a:cubicBezTo>
                  <a:cubicBezTo>
                    <a:pt x="6142" y="12431"/>
                    <a:pt x="6150" y="12434"/>
                    <a:pt x="6157" y="12434"/>
                  </a:cubicBezTo>
                  <a:cubicBezTo>
                    <a:pt x="6188" y="12434"/>
                    <a:pt x="6201" y="12384"/>
                    <a:pt x="6192" y="12364"/>
                  </a:cubicBezTo>
                  <a:cubicBezTo>
                    <a:pt x="6204" y="12353"/>
                    <a:pt x="6211" y="12348"/>
                    <a:pt x="6216" y="12348"/>
                  </a:cubicBezTo>
                  <a:cubicBezTo>
                    <a:pt x="6245" y="12348"/>
                    <a:pt x="6151" y="12544"/>
                    <a:pt x="6134" y="12544"/>
                  </a:cubicBezTo>
                  <a:cubicBezTo>
                    <a:pt x="6132" y="12544"/>
                    <a:pt x="6131" y="12540"/>
                    <a:pt x="6132" y="12531"/>
                  </a:cubicBezTo>
                  <a:lnTo>
                    <a:pt x="6132" y="12531"/>
                  </a:lnTo>
                  <a:cubicBezTo>
                    <a:pt x="6120" y="12531"/>
                    <a:pt x="6132" y="12579"/>
                    <a:pt x="6144" y="12591"/>
                  </a:cubicBezTo>
                  <a:cubicBezTo>
                    <a:pt x="6138" y="12591"/>
                    <a:pt x="6091" y="12597"/>
                    <a:pt x="6043" y="12597"/>
                  </a:cubicBezTo>
                  <a:cubicBezTo>
                    <a:pt x="5995" y="12597"/>
                    <a:pt x="5948" y="12591"/>
                    <a:pt x="5942" y="12567"/>
                  </a:cubicBezTo>
                  <a:cubicBezTo>
                    <a:pt x="5942" y="12567"/>
                    <a:pt x="5942" y="12579"/>
                    <a:pt x="5942" y="12579"/>
                  </a:cubicBezTo>
                  <a:lnTo>
                    <a:pt x="5882" y="12579"/>
                  </a:lnTo>
                  <a:cubicBezTo>
                    <a:pt x="5882" y="12579"/>
                    <a:pt x="5576" y="12620"/>
                    <a:pt x="5433" y="12620"/>
                  </a:cubicBezTo>
                  <a:cubicBezTo>
                    <a:pt x="5404" y="12620"/>
                    <a:pt x="5382" y="12618"/>
                    <a:pt x="5370" y="12614"/>
                  </a:cubicBezTo>
                  <a:cubicBezTo>
                    <a:pt x="5370" y="12614"/>
                    <a:pt x="5370" y="12626"/>
                    <a:pt x="5370" y="12626"/>
                  </a:cubicBezTo>
                  <a:cubicBezTo>
                    <a:pt x="5370" y="12626"/>
                    <a:pt x="5227" y="12626"/>
                    <a:pt x="5358" y="12579"/>
                  </a:cubicBezTo>
                  <a:lnTo>
                    <a:pt x="5358" y="12579"/>
                  </a:lnTo>
                  <a:cubicBezTo>
                    <a:pt x="5283" y="12585"/>
                    <a:pt x="5181" y="12601"/>
                    <a:pt x="5083" y="12601"/>
                  </a:cubicBezTo>
                  <a:cubicBezTo>
                    <a:pt x="4994" y="12601"/>
                    <a:pt x="4908" y="12588"/>
                    <a:pt x="4846" y="12543"/>
                  </a:cubicBezTo>
                  <a:cubicBezTo>
                    <a:pt x="4799" y="12543"/>
                    <a:pt x="4882" y="12603"/>
                    <a:pt x="4823" y="12603"/>
                  </a:cubicBezTo>
                  <a:cubicBezTo>
                    <a:pt x="4849" y="12594"/>
                    <a:pt x="4740" y="12566"/>
                    <a:pt x="4709" y="12566"/>
                  </a:cubicBezTo>
                  <a:cubicBezTo>
                    <a:pt x="4698" y="12566"/>
                    <a:pt x="4697" y="12569"/>
                    <a:pt x="4715" y="12579"/>
                  </a:cubicBezTo>
                  <a:cubicBezTo>
                    <a:pt x="4706" y="12582"/>
                    <a:pt x="4697" y="12583"/>
                    <a:pt x="4689" y="12583"/>
                  </a:cubicBezTo>
                  <a:cubicBezTo>
                    <a:pt x="4667" y="12583"/>
                    <a:pt x="4650" y="12572"/>
                    <a:pt x="4632" y="12555"/>
                  </a:cubicBezTo>
                  <a:cubicBezTo>
                    <a:pt x="4692" y="12543"/>
                    <a:pt x="4715" y="12531"/>
                    <a:pt x="4692" y="12483"/>
                  </a:cubicBezTo>
                  <a:lnTo>
                    <a:pt x="4692" y="12483"/>
                  </a:lnTo>
                  <a:cubicBezTo>
                    <a:pt x="4680" y="12531"/>
                    <a:pt x="4513" y="12567"/>
                    <a:pt x="4501" y="12579"/>
                  </a:cubicBezTo>
                  <a:cubicBezTo>
                    <a:pt x="4493" y="12579"/>
                    <a:pt x="4484" y="12573"/>
                    <a:pt x="4458" y="12565"/>
                  </a:cubicBezTo>
                  <a:lnTo>
                    <a:pt x="4458" y="12565"/>
                  </a:lnTo>
                  <a:cubicBezTo>
                    <a:pt x="4470" y="12577"/>
                    <a:pt x="4391" y="12593"/>
                    <a:pt x="4382" y="12603"/>
                  </a:cubicBezTo>
                  <a:cubicBezTo>
                    <a:pt x="4362" y="12588"/>
                    <a:pt x="4363" y="12579"/>
                    <a:pt x="4370" y="12573"/>
                  </a:cubicBezTo>
                  <a:lnTo>
                    <a:pt x="4370" y="12573"/>
                  </a:lnTo>
                  <a:cubicBezTo>
                    <a:pt x="4355" y="12579"/>
                    <a:pt x="4336" y="12581"/>
                    <a:pt x="4318" y="12581"/>
                  </a:cubicBezTo>
                  <a:cubicBezTo>
                    <a:pt x="4297" y="12581"/>
                    <a:pt x="4277" y="12579"/>
                    <a:pt x="4263" y="12579"/>
                  </a:cubicBezTo>
                  <a:cubicBezTo>
                    <a:pt x="4251" y="12555"/>
                    <a:pt x="4275" y="12567"/>
                    <a:pt x="4192" y="12543"/>
                  </a:cubicBezTo>
                  <a:cubicBezTo>
                    <a:pt x="4227" y="12519"/>
                    <a:pt x="4227" y="12519"/>
                    <a:pt x="4263" y="12519"/>
                  </a:cubicBezTo>
                  <a:cubicBezTo>
                    <a:pt x="4226" y="12519"/>
                    <a:pt x="4210" y="12519"/>
                    <a:pt x="4228" y="12491"/>
                  </a:cubicBezTo>
                  <a:lnTo>
                    <a:pt x="4228" y="12491"/>
                  </a:lnTo>
                  <a:cubicBezTo>
                    <a:pt x="4224" y="12494"/>
                    <a:pt x="4220" y="12495"/>
                    <a:pt x="4215" y="12495"/>
                  </a:cubicBezTo>
                  <a:cubicBezTo>
                    <a:pt x="4203" y="12507"/>
                    <a:pt x="4203" y="12507"/>
                    <a:pt x="4203" y="12519"/>
                  </a:cubicBezTo>
                  <a:lnTo>
                    <a:pt x="4168" y="12519"/>
                  </a:lnTo>
                  <a:cubicBezTo>
                    <a:pt x="4168" y="12507"/>
                    <a:pt x="4168" y="12507"/>
                    <a:pt x="4180" y="12495"/>
                  </a:cubicBezTo>
                  <a:lnTo>
                    <a:pt x="4144" y="12495"/>
                  </a:lnTo>
                  <a:cubicBezTo>
                    <a:pt x="4144" y="12485"/>
                    <a:pt x="4145" y="12327"/>
                    <a:pt x="4168" y="12305"/>
                  </a:cubicBezTo>
                  <a:cubicBezTo>
                    <a:pt x="4049" y="12210"/>
                    <a:pt x="4120" y="12043"/>
                    <a:pt x="4096" y="11900"/>
                  </a:cubicBezTo>
                  <a:lnTo>
                    <a:pt x="4096" y="11900"/>
                  </a:lnTo>
                  <a:cubicBezTo>
                    <a:pt x="4085" y="11916"/>
                    <a:pt x="4076" y="11922"/>
                    <a:pt x="4068" y="11922"/>
                  </a:cubicBezTo>
                  <a:cubicBezTo>
                    <a:pt x="4043" y="11922"/>
                    <a:pt x="4029" y="11861"/>
                    <a:pt x="3996" y="11861"/>
                  </a:cubicBezTo>
                  <a:cubicBezTo>
                    <a:pt x="3985" y="11861"/>
                    <a:pt x="3971" y="11868"/>
                    <a:pt x="3953" y="11888"/>
                  </a:cubicBezTo>
                  <a:cubicBezTo>
                    <a:pt x="3942" y="11864"/>
                    <a:pt x="3930" y="11841"/>
                    <a:pt x="3930" y="11817"/>
                  </a:cubicBezTo>
                  <a:lnTo>
                    <a:pt x="4025" y="11817"/>
                  </a:lnTo>
                  <a:cubicBezTo>
                    <a:pt x="3977" y="11852"/>
                    <a:pt x="3989" y="11864"/>
                    <a:pt x="4084" y="11876"/>
                  </a:cubicBezTo>
                  <a:lnTo>
                    <a:pt x="4096" y="11876"/>
                  </a:lnTo>
                  <a:cubicBezTo>
                    <a:pt x="4096" y="11876"/>
                    <a:pt x="4096" y="11876"/>
                    <a:pt x="4096" y="11864"/>
                  </a:cubicBezTo>
                  <a:cubicBezTo>
                    <a:pt x="4108" y="11817"/>
                    <a:pt x="4001" y="11543"/>
                    <a:pt x="3989" y="11495"/>
                  </a:cubicBezTo>
                  <a:lnTo>
                    <a:pt x="3989" y="11495"/>
                  </a:lnTo>
                  <a:cubicBezTo>
                    <a:pt x="4010" y="11509"/>
                    <a:pt x="4031" y="11515"/>
                    <a:pt x="4052" y="11515"/>
                  </a:cubicBezTo>
                  <a:cubicBezTo>
                    <a:pt x="4067" y="11515"/>
                    <a:pt x="4082" y="11512"/>
                    <a:pt x="4096" y="11507"/>
                  </a:cubicBezTo>
                  <a:lnTo>
                    <a:pt x="4096" y="11507"/>
                  </a:lnTo>
                  <a:cubicBezTo>
                    <a:pt x="4030" y="11552"/>
                    <a:pt x="4140" y="11627"/>
                    <a:pt x="4145" y="11627"/>
                  </a:cubicBezTo>
                  <a:cubicBezTo>
                    <a:pt x="4145" y="11627"/>
                    <a:pt x="4145" y="11627"/>
                    <a:pt x="4144" y="11626"/>
                  </a:cubicBezTo>
                  <a:cubicBezTo>
                    <a:pt x="4120" y="11519"/>
                    <a:pt x="4132" y="11483"/>
                    <a:pt x="4073" y="11376"/>
                  </a:cubicBezTo>
                  <a:cubicBezTo>
                    <a:pt x="4108" y="11376"/>
                    <a:pt x="4120" y="11388"/>
                    <a:pt x="4108" y="11436"/>
                  </a:cubicBezTo>
                  <a:cubicBezTo>
                    <a:pt x="4168" y="11376"/>
                    <a:pt x="4025" y="11364"/>
                    <a:pt x="4073" y="11317"/>
                  </a:cubicBezTo>
                  <a:lnTo>
                    <a:pt x="4073" y="11317"/>
                  </a:lnTo>
                  <a:cubicBezTo>
                    <a:pt x="4073" y="11318"/>
                    <a:pt x="4073" y="11318"/>
                    <a:pt x="4073" y="11318"/>
                  </a:cubicBezTo>
                  <a:cubicBezTo>
                    <a:pt x="4080" y="11318"/>
                    <a:pt x="4163" y="11054"/>
                    <a:pt x="4037" y="11031"/>
                  </a:cubicBezTo>
                  <a:cubicBezTo>
                    <a:pt x="4073" y="11031"/>
                    <a:pt x="4096" y="11031"/>
                    <a:pt x="4132" y="11043"/>
                  </a:cubicBezTo>
                  <a:cubicBezTo>
                    <a:pt x="4049" y="11007"/>
                    <a:pt x="3989" y="10948"/>
                    <a:pt x="3918" y="10912"/>
                  </a:cubicBezTo>
                  <a:cubicBezTo>
                    <a:pt x="3943" y="10903"/>
                    <a:pt x="3968" y="10899"/>
                    <a:pt x="3994" y="10899"/>
                  </a:cubicBezTo>
                  <a:cubicBezTo>
                    <a:pt x="4040" y="10899"/>
                    <a:pt x="4086" y="10913"/>
                    <a:pt x="4132" y="10936"/>
                  </a:cubicBezTo>
                  <a:cubicBezTo>
                    <a:pt x="4157" y="10868"/>
                    <a:pt x="4156" y="10849"/>
                    <a:pt x="4143" y="10849"/>
                  </a:cubicBezTo>
                  <a:cubicBezTo>
                    <a:pt x="4124" y="10849"/>
                    <a:pt x="4083" y="10888"/>
                    <a:pt x="4061" y="10888"/>
                  </a:cubicBezTo>
                  <a:cubicBezTo>
                    <a:pt x="4055" y="10888"/>
                    <a:pt x="4050" y="10885"/>
                    <a:pt x="4049" y="10876"/>
                  </a:cubicBezTo>
                  <a:cubicBezTo>
                    <a:pt x="4073" y="10840"/>
                    <a:pt x="4108" y="10817"/>
                    <a:pt x="4120" y="10781"/>
                  </a:cubicBezTo>
                  <a:lnTo>
                    <a:pt x="4120" y="10781"/>
                  </a:lnTo>
                  <a:cubicBezTo>
                    <a:pt x="4111" y="10784"/>
                    <a:pt x="4103" y="10785"/>
                    <a:pt x="4095" y="10785"/>
                  </a:cubicBezTo>
                  <a:cubicBezTo>
                    <a:pt x="4073" y="10785"/>
                    <a:pt x="4055" y="10772"/>
                    <a:pt x="4037" y="10745"/>
                  </a:cubicBezTo>
                  <a:cubicBezTo>
                    <a:pt x="4061" y="10745"/>
                    <a:pt x="4096" y="10757"/>
                    <a:pt x="4120" y="10757"/>
                  </a:cubicBezTo>
                  <a:cubicBezTo>
                    <a:pt x="4103" y="10740"/>
                    <a:pt x="4085" y="10722"/>
                    <a:pt x="4068" y="10705"/>
                  </a:cubicBezTo>
                  <a:lnTo>
                    <a:pt x="4068" y="10705"/>
                  </a:lnTo>
                  <a:cubicBezTo>
                    <a:pt x="4072" y="10707"/>
                    <a:pt x="4076" y="10708"/>
                    <a:pt x="4080" y="10708"/>
                  </a:cubicBezTo>
                  <a:cubicBezTo>
                    <a:pt x="4114" y="10708"/>
                    <a:pt x="4141" y="10627"/>
                    <a:pt x="4132" y="10590"/>
                  </a:cubicBezTo>
                  <a:cubicBezTo>
                    <a:pt x="4144" y="10590"/>
                    <a:pt x="3989" y="10531"/>
                    <a:pt x="4001" y="10459"/>
                  </a:cubicBezTo>
                  <a:lnTo>
                    <a:pt x="4001" y="10459"/>
                  </a:lnTo>
                  <a:cubicBezTo>
                    <a:pt x="4014" y="10468"/>
                    <a:pt x="4028" y="10472"/>
                    <a:pt x="4042" y="10472"/>
                  </a:cubicBezTo>
                  <a:cubicBezTo>
                    <a:pt x="4068" y="10472"/>
                    <a:pt x="4093" y="10459"/>
                    <a:pt x="4108" y="10436"/>
                  </a:cubicBezTo>
                  <a:cubicBezTo>
                    <a:pt x="3989" y="10376"/>
                    <a:pt x="3882" y="10328"/>
                    <a:pt x="3894" y="10197"/>
                  </a:cubicBezTo>
                  <a:lnTo>
                    <a:pt x="3894" y="10197"/>
                  </a:lnTo>
                  <a:cubicBezTo>
                    <a:pt x="3965" y="10269"/>
                    <a:pt x="4049" y="10328"/>
                    <a:pt x="4120" y="10400"/>
                  </a:cubicBezTo>
                  <a:cubicBezTo>
                    <a:pt x="4136" y="10384"/>
                    <a:pt x="4151" y="10349"/>
                    <a:pt x="4163" y="10349"/>
                  </a:cubicBezTo>
                  <a:cubicBezTo>
                    <a:pt x="4169" y="10349"/>
                    <a:pt x="4174" y="10357"/>
                    <a:pt x="4178" y="10380"/>
                  </a:cubicBezTo>
                  <a:lnTo>
                    <a:pt x="4178" y="10380"/>
                  </a:lnTo>
                  <a:cubicBezTo>
                    <a:pt x="4175" y="10330"/>
                    <a:pt x="4233" y="10233"/>
                    <a:pt x="4120" y="10221"/>
                  </a:cubicBezTo>
                  <a:lnTo>
                    <a:pt x="4120" y="10221"/>
                  </a:lnTo>
                  <a:cubicBezTo>
                    <a:pt x="4132" y="10257"/>
                    <a:pt x="4156" y="10293"/>
                    <a:pt x="4168" y="10328"/>
                  </a:cubicBezTo>
                  <a:cubicBezTo>
                    <a:pt x="4084" y="10305"/>
                    <a:pt x="4049" y="10257"/>
                    <a:pt x="4049" y="10186"/>
                  </a:cubicBezTo>
                  <a:cubicBezTo>
                    <a:pt x="4084" y="10186"/>
                    <a:pt x="4120" y="10197"/>
                    <a:pt x="4144" y="10209"/>
                  </a:cubicBezTo>
                  <a:cubicBezTo>
                    <a:pt x="4122" y="10198"/>
                    <a:pt x="4182" y="10052"/>
                    <a:pt x="4220" y="10043"/>
                  </a:cubicBezTo>
                  <a:lnTo>
                    <a:pt x="4220" y="10043"/>
                  </a:lnTo>
                  <a:cubicBezTo>
                    <a:pt x="4222" y="10043"/>
                    <a:pt x="4225" y="10043"/>
                    <a:pt x="4227" y="10043"/>
                  </a:cubicBezTo>
                  <a:cubicBezTo>
                    <a:pt x="4226" y="10042"/>
                    <a:pt x="4225" y="10042"/>
                    <a:pt x="4223" y="10042"/>
                  </a:cubicBezTo>
                  <a:cubicBezTo>
                    <a:pt x="4222" y="10042"/>
                    <a:pt x="4221" y="10042"/>
                    <a:pt x="4220" y="10043"/>
                  </a:cubicBezTo>
                  <a:lnTo>
                    <a:pt x="4220" y="10043"/>
                  </a:lnTo>
                  <a:cubicBezTo>
                    <a:pt x="4137" y="10041"/>
                    <a:pt x="4023" y="10005"/>
                    <a:pt x="3965" y="9947"/>
                  </a:cubicBezTo>
                  <a:cubicBezTo>
                    <a:pt x="4008" y="9908"/>
                    <a:pt x="4038" y="9894"/>
                    <a:pt x="4062" y="9894"/>
                  </a:cubicBezTo>
                  <a:cubicBezTo>
                    <a:pt x="4115" y="9894"/>
                    <a:pt x="4138" y="9960"/>
                    <a:pt x="4204" y="9960"/>
                  </a:cubicBezTo>
                  <a:cubicBezTo>
                    <a:pt x="4207" y="9960"/>
                    <a:pt x="4211" y="9960"/>
                    <a:pt x="4215" y="9959"/>
                  </a:cubicBezTo>
                  <a:cubicBezTo>
                    <a:pt x="4216" y="9960"/>
                    <a:pt x="4217" y="9961"/>
                    <a:pt x="4218" y="9961"/>
                  </a:cubicBezTo>
                  <a:cubicBezTo>
                    <a:pt x="4236" y="9961"/>
                    <a:pt x="4204" y="9731"/>
                    <a:pt x="4215" y="9685"/>
                  </a:cubicBezTo>
                  <a:lnTo>
                    <a:pt x="4215" y="9685"/>
                  </a:lnTo>
                  <a:cubicBezTo>
                    <a:pt x="4219" y="9691"/>
                    <a:pt x="4226" y="9693"/>
                    <a:pt x="4235" y="9693"/>
                  </a:cubicBezTo>
                  <a:cubicBezTo>
                    <a:pt x="4285" y="9693"/>
                    <a:pt x="4405" y="9620"/>
                    <a:pt x="4465" y="9590"/>
                  </a:cubicBezTo>
                  <a:cubicBezTo>
                    <a:pt x="4356" y="9418"/>
                    <a:pt x="4639" y="9343"/>
                    <a:pt x="4742" y="9343"/>
                  </a:cubicBezTo>
                  <a:cubicBezTo>
                    <a:pt x="4796" y="9343"/>
                    <a:pt x="4802" y="9363"/>
                    <a:pt x="4680" y="9400"/>
                  </a:cubicBezTo>
                  <a:cubicBezTo>
                    <a:pt x="4704" y="9400"/>
                    <a:pt x="4739" y="9424"/>
                    <a:pt x="4727" y="9435"/>
                  </a:cubicBezTo>
                  <a:cubicBezTo>
                    <a:pt x="4835" y="9435"/>
                    <a:pt x="4989" y="9424"/>
                    <a:pt x="4965" y="9388"/>
                  </a:cubicBezTo>
                  <a:lnTo>
                    <a:pt x="4965" y="9388"/>
                  </a:lnTo>
                  <a:cubicBezTo>
                    <a:pt x="4965" y="9388"/>
                    <a:pt x="4965" y="9388"/>
                    <a:pt x="4964" y="9388"/>
                  </a:cubicBezTo>
                  <a:cubicBezTo>
                    <a:pt x="4955" y="9388"/>
                    <a:pt x="4957" y="9283"/>
                    <a:pt x="5039" y="9283"/>
                  </a:cubicBezTo>
                  <a:cubicBezTo>
                    <a:pt x="5052" y="9283"/>
                    <a:pt x="5067" y="9286"/>
                    <a:pt x="5085" y="9293"/>
                  </a:cubicBezTo>
                  <a:cubicBezTo>
                    <a:pt x="5085" y="9314"/>
                    <a:pt x="5089" y="9323"/>
                    <a:pt x="5092" y="9327"/>
                  </a:cubicBezTo>
                  <a:lnTo>
                    <a:pt x="5092" y="9327"/>
                  </a:lnTo>
                  <a:cubicBezTo>
                    <a:pt x="5091" y="9326"/>
                    <a:pt x="5088" y="9326"/>
                    <a:pt x="5083" y="9326"/>
                  </a:cubicBezTo>
                  <a:cubicBezTo>
                    <a:pt x="5078" y="9326"/>
                    <a:pt x="5071" y="9326"/>
                    <a:pt x="5061" y="9328"/>
                  </a:cubicBezTo>
                  <a:cubicBezTo>
                    <a:pt x="5079" y="9340"/>
                    <a:pt x="5093" y="9346"/>
                    <a:pt x="5108" y="9346"/>
                  </a:cubicBezTo>
                  <a:cubicBezTo>
                    <a:pt x="5123" y="9346"/>
                    <a:pt x="5138" y="9340"/>
                    <a:pt x="5156" y="9328"/>
                  </a:cubicBezTo>
                  <a:lnTo>
                    <a:pt x="5156" y="9328"/>
                  </a:lnTo>
                  <a:cubicBezTo>
                    <a:pt x="5155" y="9329"/>
                    <a:pt x="5154" y="9329"/>
                    <a:pt x="5153" y="9329"/>
                  </a:cubicBezTo>
                  <a:cubicBezTo>
                    <a:pt x="5135" y="9329"/>
                    <a:pt x="5137" y="9239"/>
                    <a:pt x="5213" y="9239"/>
                  </a:cubicBezTo>
                  <a:cubicBezTo>
                    <a:pt x="5224" y="9239"/>
                    <a:pt x="5237" y="9241"/>
                    <a:pt x="5251" y="9245"/>
                  </a:cubicBezTo>
                  <a:cubicBezTo>
                    <a:pt x="5239" y="9221"/>
                    <a:pt x="5216" y="9209"/>
                    <a:pt x="5204" y="9197"/>
                  </a:cubicBezTo>
                  <a:lnTo>
                    <a:pt x="5204" y="9197"/>
                  </a:lnTo>
                  <a:cubicBezTo>
                    <a:pt x="5216" y="9227"/>
                    <a:pt x="5186" y="9227"/>
                    <a:pt x="5159" y="9227"/>
                  </a:cubicBezTo>
                  <a:cubicBezTo>
                    <a:pt x="5132" y="9227"/>
                    <a:pt x="5108" y="9227"/>
                    <a:pt x="5132" y="9257"/>
                  </a:cubicBezTo>
                  <a:cubicBezTo>
                    <a:pt x="5096" y="9233"/>
                    <a:pt x="5061" y="9197"/>
                    <a:pt x="5025" y="9185"/>
                  </a:cubicBezTo>
                  <a:cubicBezTo>
                    <a:pt x="5025" y="9196"/>
                    <a:pt x="5006" y="9217"/>
                    <a:pt x="4993" y="9220"/>
                  </a:cubicBezTo>
                  <a:lnTo>
                    <a:pt x="4993" y="9220"/>
                  </a:lnTo>
                  <a:cubicBezTo>
                    <a:pt x="4992" y="9219"/>
                    <a:pt x="4991" y="9218"/>
                    <a:pt x="4990" y="9218"/>
                  </a:cubicBezTo>
                  <a:cubicBezTo>
                    <a:pt x="4990" y="9218"/>
                    <a:pt x="4989" y="9219"/>
                    <a:pt x="4989" y="9221"/>
                  </a:cubicBezTo>
                  <a:cubicBezTo>
                    <a:pt x="4990" y="9221"/>
                    <a:pt x="4992" y="9221"/>
                    <a:pt x="4993" y="9220"/>
                  </a:cubicBezTo>
                  <a:lnTo>
                    <a:pt x="4993" y="9220"/>
                  </a:lnTo>
                  <a:cubicBezTo>
                    <a:pt x="4997" y="9226"/>
                    <a:pt x="5001" y="9238"/>
                    <a:pt x="5001" y="9245"/>
                  </a:cubicBezTo>
                  <a:cubicBezTo>
                    <a:pt x="4983" y="9278"/>
                    <a:pt x="4958" y="9289"/>
                    <a:pt x="4933" y="9289"/>
                  </a:cubicBezTo>
                  <a:cubicBezTo>
                    <a:pt x="4877" y="9289"/>
                    <a:pt x="4822" y="9229"/>
                    <a:pt x="4846" y="9221"/>
                  </a:cubicBezTo>
                  <a:cubicBezTo>
                    <a:pt x="4842" y="9221"/>
                    <a:pt x="4838" y="9221"/>
                    <a:pt x="4833" y="9221"/>
                  </a:cubicBezTo>
                  <a:cubicBezTo>
                    <a:pt x="4700" y="9221"/>
                    <a:pt x="4323" y="9376"/>
                    <a:pt x="4323" y="9376"/>
                  </a:cubicBezTo>
                  <a:cubicBezTo>
                    <a:pt x="4299" y="9400"/>
                    <a:pt x="4287" y="9412"/>
                    <a:pt x="4263" y="9435"/>
                  </a:cubicBezTo>
                  <a:cubicBezTo>
                    <a:pt x="4287" y="9427"/>
                    <a:pt x="4290" y="9408"/>
                    <a:pt x="4300" y="9408"/>
                  </a:cubicBezTo>
                  <a:cubicBezTo>
                    <a:pt x="4305" y="9408"/>
                    <a:pt x="4311" y="9412"/>
                    <a:pt x="4323" y="9424"/>
                  </a:cubicBezTo>
                  <a:cubicBezTo>
                    <a:pt x="3715" y="9578"/>
                    <a:pt x="4013" y="10174"/>
                    <a:pt x="3799" y="10495"/>
                  </a:cubicBezTo>
                  <a:cubicBezTo>
                    <a:pt x="3802" y="10492"/>
                    <a:pt x="3805" y="10490"/>
                    <a:pt x="3807" y="10490"/>
                  </a:cubicBezTo>
                  <a:cubicBezTo>
                    <a:pt x="3839" y="10490"/>
                    <a:pt x="3795" y="10758"/>
                    <a:pt x="3906" y="10769"/>
                  </a:cubicBezTo>
                  <a:cubicBezTo>
                    <a:pt x="3942" y="10769"/>
                    <a:pt x="3858" y="10840"/>
                    <a:pt x="3846" y="10852"/>
                  </a:cubicBezTo>
                  <a:cubicBezTo>
                    <a:pt x="3870" y="10864"/>
                    <a:pt x="3894" y="10888"/>
                    <a:pt x="3906" y="10900"/>
                  </a:cubicBezTo>
                  <a:cubicBezTo>
                    <a:pt x="3899" y="10920"/>
                    <a:pt x="3889" y="10928"/>
                    <a:pt x="3875" y="10928"/>
                  </a:cubicBezTo>
                  <a:cubicBezTo>
                    <a:pt x="3864" y="10928"/>
                    <a:pt x="3850" y="10923"/>
                    <a:pt x="3834" y="10912"/>
                  </a:cubicBezTo>
                  <a:lnTo>
                    <a:pt x="3834" y="10912"/>
                  </a:lnTo>
                  <a:cubicBezTo>
                    <a:pt x="3965" y="11102"/>
                    <a:pt x="3715" y="11614"/>
                    <a:pt x="3834" y="11721"/>
                  </a:cubicBezTo>
                  <a:cubicBezTo>
                    <a:pt x="3822" y="11727"/>
                    <a:pt x="3811" y="11730"/>
                    <a:pt x="3800" y="11730"/>
                  </a:cubicBezTo>
                  <a:cubicBezTo>
                    <a:pt x="3790" y="11730"/>
                    <a:pt x="3781" y="11727"/>
                    <a:pt x="3775" y="11721"/>
                  </a:cubicBezTo>
                  <a:lnTo>
                    <a:pt x="3775" y="11721"/>
                  </a:lnTo>
                  <a:cubicBezTo>
                    <a:pt x="3775" y="11745"/>
                    <a:pt x="4013" y="11876"/>
                    <a:pt x="3882" y="11888"/>
                  </a:cubicBezTo>
                  <a:cubicBezTo>
                    <a:pt x="3870" y="11900"/>
                    <a:pt x="3834" y="11995"/>
                    <a:pt x="3894" y="12055"/>
                  </a:cubicBezTo>
                  <a:cubicBezTo>
                    <a:pt x="3882" y="12174"/>
                    <a:pt x="3942" y="12245"/>
                    <a:pt x="3882" y="12376"/>
                  </a:cubicBezTo>
                  <a:cubicBezTo>
                    <a:pt x="3903" y="12402"/>
                    <a:pt x="3916" y="12405"/>
                    <a:pt x="3921" y="12405"/>
                  </a:cubicBezTo>
                  <a:cubicBezTo>
                    <a:pt x="3922" y="12405"/>
                    <a:pt x="3923" y="12404"/>
                    <a:pt x="3923" y="12404"/>
                  </a:cubicBezTo>
                  <a:lnTo>
                    <a:pt x="3923" y="12404"/>
                  </a:lnTo>
                  <a:cubicBezTo>
                    <a:pt x="3926" y="12404"/>
                    <a:pt x="3913" y="12411"/>
                    <a:pt x="3894" y="12495"/>
                  </a:cubicBezTo>
                  <a:cubicBezTo>
                    <a:pt x="3882" y="12483"/>
                    <a:pt x="3620" y="12448"/>
                    <a:pt x="3334" y="12400"/>
                  </a:cubicBezTo>
                  <a:lnTo>
                    <a:pt x="3370" y="12400"/>
                  </a:lnTo>
                  <a:cubicBezTo>
                    <a:pt x="3334" y="12394"/>
                    <a:pt x="3313" y="12391"/>
                    <a:pt x="3303" y="12391"/>
                  </a:cubicBezTo>
                  <a:cubicBezTo>
                    <a:pt x="3293" y="12391"/>
                    <a:pt x="3293" y="12394"/>
                    <a:pt x="3299" y="12400"/>
                  </a:cubicBezTo>
                  <a:cubicBezTo>
                    <a:pt x="2982" y="12347"/>
                    <a:pt x="2656" y="12276"/>
                    <a:pt x="2619" y="12202"/>
                  </a:cubicBezTo>
                  <a:lnTo>
                    <a:pt x="2619" y="12202"/>
                  </a:lnTo>
                  <a:cubicBezTo>
                    <a:pt x="2618" y="12215"/>
                    <a:pt x="2615" y="12226"/>
                    <a:pt x="2608" y="12233"/>
                  </a:cubicBezTo>
                  <a:cubicBezTo>
                    <a:pt x="2477" y="12233"/>
                    <a:pt x="2453" y="11710"/>
                    <a:pt x="2477" y="11626"/>
                  </a:cubicBezTo>
                  <a:lnTo>
                    <a:pt x="2477" y="11626"/>
                  </a:lnTo>
                  <a:cubicBezTo>
                    <a:pt x="2498" y="11756"/>
                    <a:pt x="2505" y="11802"/>
                    <a:pt x="2507" y="11802"/>
                  </a:cubicBezTo>
                  <a:cubicBezTo>
                    <a:pt x="2511" y="11802"/>
                    <a:pt x="2506" y="11724"/>
                    <a:pt x="2513" y="11650"/>
                  </a:cubicBezTo>
                  <a:cubicBezTo>
                    <a:pt x="2513" y="11686"/>
                    <a:pt x="2525" y="11721"/>
                    <a:pt x="2537" y="11769"/>
                  </a:cubicBezTo>
                  <a:cubicBezTo>
                    <a:pt x="2525" y="11650"/>
                    <a:pt x="2525" y="11495"/>
                    <a:pt x="2525" y="11460"/>
                  </a:cubicBezTo>
                  <a:cubicBezTo>
                    <a:pt x="2525" y="11401"/>
                    <a:pt x="2502" y="11150"/>
                    <a:pt x="2501" y="11150"/>
                  </a:cubicBezTo>
                  <a:cubicBezTo>
                    <a:pt x="2501" y="11150"/>
                    <a:pt x="2501" y="11150"/>
                    <a:pt x="2501" y="11150"/>
                  </a:cubicBezTo>
                  <a:lnTo>
                    <a:pt x="2501" y="11150"/>
                  </a:lnTo>
                  <a:cubicBezTo>
                    <a:pt x="2513" y="10983"/>
                    <a:pt x="2394" y="10852"/>
                    <a:pt x="2441" y="10674"/>
                  </a:cubicBezTo>
                  <a:lnTo>
                    <a:pt x="2441" y="10674"/>
                  </a:lnTo>
                  <a:cubicBezTo>
                    <a:pt x="2441" y="10675"/>
                    <a:pt x="2440" y="10675"/>
                    <a:pt x="2440" y="10675"/>
                  </a:cubicBezTo>
                  <a:cubicBezTo>
                    <a:pt x="2429" y="10675"/>
                    <a:pt x="2429" y="10471"/>
                    <a:pt x="2429" y="10459"/>
                  </a:cubicBezTo>
                  <a:cubicBezTo>
                    <a:pt x="2419" y="10318"/>
                    <a:pt x="2398" y="10136"/>
                    <a:pt x="2330" y="10015"/>
                  </a:cubicBezTo>
                  <a:lnTo>
                    <a:pt x="2330" y="10015"/>
                  </a:lnTo>
                  <a:cubicBezTo>
                    <a:pt x="2331" y="10016"/>
                    <a:pt x="2333" y="10017"/>
                    <a:pt x="2334" y="10019"/>
                  </a:cubicBezTo>
                  <a:cubicBezTo>
                    <a:pt x="2323" y="9997"/>
                    <a:pt x="2293" y="9859"/>
                    <a:pt x="2287" y="9841"/>
                  </a:cubicBezTo>
                  <a:lnTo>
                    <a:pt x="2287" y="9841"/>
                  </a:lnTo>
                  <a:cubicBezTo>
                    <a:pt x="2334" y="9901"/>
                    <a:pt x="2346" y="9972"/>
                    <a:pt x="2358" y="10031"/>
                  </a:cubicBezTo>
                  <a:cubicBezTo>
                    <a:pt x="2406" y="9888"/>
                    <a:pt x="2298" y="9733"/>
                    <a:pt x="2263" y="9590"/>
                  </a:cubicBezTo>
                  <a:lnTo>
                    <a:pt x="2263" y="9590"/>
                  </a:lnTo>
                  <a:cubicBezTo>
                    <a:pt x="2275" y="9626"/>
                    <a:pt x="2310" y="9674"/>
                    <a:pt x="2322" y="9697"/>
                  </a:cubicBezTo>
                  <a:cubicBezTo>
                    <a:pt x="2333" y="9563"/>
                    <a:pt x="2260" y="9418"/>
                    <a:pt x="2222" y="9302"/>
                  </a:cubicBezTo>
                  <a:lnTo>
                    <a:pt x="2222" y="9302"/>
                  </a:lnTo>
                  <a:cubicBezTo>
                    <a:pt x="2239" y="9367"/>
                    <a:pt x="2270" y="9543"/>
                    <a:pt x="2239" y="9543"/>
                  </a:cubicBezTo>
                  <a:cubicBezTo>
                    <a:pt x="2227" y="9543"/>
                    <a:pt x="2227" y="9531"/>
                    <a:pt x="2215" y="9531"/>
                  </a:cubicBezTo>
                  <a:lnTo>
                    <a:pt x="2215" y="9531"/>
                  </a:lnTo>
                  <a:cubicBezTo>
                    <a:pt x="2251" y="9578"/>
                    <a:pt x="2275" y="9626"/>
                    <a:pt x="2263" y="9650"/>
                  </a:cubicBezTo>
                  <a:cubicBezTo>
                    <a:pt x="2215" y="9626"/>
                    <a:pt x="2215" y="9578"/>
                    <a:pt x="2203" y="9519"/>
                  </a:cubicBezTo>
                  <a:cubicBezTo>
                    <a:pt x="2072" y="9412"/>
                    <a:pt x="1894" y="8745"/>
                    <a:pt x="1810" y="8685"/>
                  </a:cubicBezTo>
                  <a:cubicBezTo>
                    <a:pt x="1810" y="8685"/>
                    <a:pt x="1810" y="8684"/>
                    <a:pt x="1810" y="8684"/>
                  </a:cubicBezTo>
                  <a:cubicBezTo>
                    <a:pt x="1810" y="8684"/>
                    <a:pt x="1809" y="8758"/>
                    <a:pt x="1790" y="8758"/>
                  </a:cubicBezTo>
                  <a:cubicBezTo>
                    <a:pt x="1789" y="8758"/>
                    <a:pt x="1788" y="8757"/>
                    <a:pt x="1787" y="8757"/>
                  </a:cubicBezTo>
                  <a:cubicBezTo>
                    <a:pt x="1751" y="8721"/>
                    <a:pt x="1536" y="8245"/>
                    <a:pt x="1465" y="8161"/>
                  </a:cubicBezTo>
                  <a:cubicBezTo>
                    <a:pt x="1465" y="8161"/>
                    <a:pt x="1477" y="8161"/>
                    <a:pt x="1477" y="8150"/>
                  </a:cubicBezTo>
                  <a:cubicBezTo>
                    <a:pt x="1322" y="7983"/>
                    <a:pt x="1013" y="7638"/>
                    <a:pt x="1084" y="7459"/>
                  </a:cubicBezTo>
                  <a:cubicBezTo>
                    <a:pt x="917" y="7257"/>
                    <a:pt x="786" y="7066"/>
                    <a:pt x="703" y="6816"/>
                  </a:cubicBezTo>
                  <a:lnTo>
                    <a:pt x="703" y="6816"/>
                  </a:lnTo>
                  <a:cubicBezTo>
                    <a:pt x="715" y="6852"/>
                    <a:pt x="727" y="6888"/>
                    <a:pt x="739" y="6923"/>
                  </a:cubicBezTo>
                  <a:cubicBezTo>
                    <a:pt x="548" y="6578"/>
                    <a:pt x="370" y="6102"/>
                    <a:pt x="370" y="5673"/>
                  </a:cubicBezTo>
                  <a:cubicBezTo>
                    <a:pt x="366" y="5706"/>
                    <a:pt x="362" y="5719"/>
                    <a:pt x="358" y="5719"/>
                  </a:cubicBezTo>
                  <a:cubicBezTo>
                    <a:pt x="346" y="5719"/>
                    <a:pt x="331" y="5630"/>
                    <a:pt x="322" y="5578"/>
                  </a:cubicBezTo>
                  <a:cubicBezTo>
                    <a:pt x="298" y="5578"/>
                    <a:pt x="286" y="5423"/>
                    <a:pt x="274" y="5256"/>
                  </a:cubicBezTo>
                  <a:cubicBezTo>
                    <a:pt x="274" y="5090"/>
                    <a:pt x="274" y="4911"/>
                    <a:pt x="263" y="4852"/>
                  </a:cubicBezTo>
                  <a:cubicBezTo>
                    <a:pt x="286" y="4816"/>
                    <a:pt x="322" y="4816"/>
                    <a:pt x="263" y="4756"/>
                  </a:cubicBezTo>
                  <a:cubicBezTo>
                    <a:pt x="263" y="4780"/>
                    <a:pt x="263" y="4804"/>
                    <a:pt x="263" y="4828"/>
                  </a:cubicBezTo>
                  <a:lnTo>
                    <a:pt x="251" y="4828"/>
                  </a:lnTo>
                  <a:cubicBezTo>
                    <a:pt x="251" y="4685"/>
                    <a:pt x="358" y="4078"/>
                    <a:pt x="227" y="3982"/>
                  </a:cubicBezTo>
                  <a:lnTo>
                    <a:pt x="227" y="3982"/>
                  </a:lnTo>
                  <a:cubicBezTo>
                    <a:pt x="263" y="3994"/>
                    <a:pt x="286" y="4018"/>
                    <a:pt x="310" y="4042"/>
                  </a:cubicBezTo>
                  <a:cubicBezTo>
                    <a:pt x="251" y="3875"/>
                    <a:pt x="215" y="3709"/>
                    <a:pt x="191" y="3542"/>
                  </a:cubicBezTo>
                  <a:lnTo>
                    <a:pt x="191" y="3542"/>
                  </a:lnTo>
                  <a:cubicBezTo>
                    <a:pt x="209" y="3566"/>
                    <a:pt x="231" y="3573"/>
                    <a:pt x="253" y="3573"/>
                  </a:cubicBezTo>
                  <a:cubicBezTo>
                    <a:pt x="280" y="3573"/>
                    <a:pt x="307" y="3563"/>
                    <a:pt x="328" y="3563"/>
                  </a:cubicBezTo>
                  <a:cubicBezTo>
                    <a:pt x="360" y="3563"/>
                    <a:pt x="380" y="3584"/>
                    <a:pt x="370" y="3685"/>
                  </a:cubicBezTo>
                  <a:cubicBezTo>
                    <a:pt x="393" y="3601"/>
                    <a:pt x="417" y="3518"/>
                    <a:pt x="429" y="3435"/>
                  </a:cubicBezTo>
                  <a:cubicBezTo>
                    <a:pt x="452" y="3377"/>
                    <a:pt x="576" y="3084"/>
                    <a:pt x="584" y="2882"/>
                  </a:cubicBezTo>
                  <a:lnTo>
                    <a:pt x="584" y="2882"/>
                  </a:lnTo>
                  <a:cubicBezTo>
                    <a:pt x="585" y="2884"/>
                    <a:pt x="587" y="2885"/>
                    <a:pt x="589" y="2885"/>
                  </a:cubicBezTo>
                  <a:cubicBezTo>
                    <a:pt x="627" y="2885"/>
                    <a:pt x="814" y="2646"/>
                    <a:pt x="834" y="2625"/>
                  </a:cubicBezTo>
                  <a:lnTo>
                    <a:pt x="834" y="2625"/>
                  </a:lnTo>
                  <a:cubicBezTo>
                    <a:pt x="798" y="2649"/>
                    <a:pt x="774" y="2673"/>
                    <a:pt x="751" y="2697"/>
                  </a:cubicBezTo>
                  <a:cubicBezTo>
                    <a:pt x="870" y="2530"/>
                    <a:pt x="858" y="2339"/>
                    <a:pt x="989" y="2173"/>
                  </a:cubicBezTo>
                  <a:lnTo>
                    <a:pt x="989" y="2173"/>
                  </a:lnTo>
                  <a:cubicBezTo>
                    <a:pt x="977" y="2220"/>
                    <a:pt x="998" y="2238"/>
                    <a:pt x="1027" y="2238"/>
                  </a:cubicBezTo>
                  <a:cubicBezTo>
                    <a:pt x="1057" y="2238"/>
                    <a:pt x="1096" y="2220"/>
                    <a:pt x="1120" y="2196"/>
                  </a:cubicBezTo>
                  <a:cubicBezTo>
                    <a:pt x="1132" y="2065"/>
                    <a:pt x="1155" y="1923"/>
                    <a:pt x="1215" y="1804"/>
                  </a:cubicBezTo>
                  <a:cubicBezTo>
                    <a:pt x="1275" y="1684"/>
                    <a:pt x="1394" y="1565"/>
                    <a:pt x="1489" y="1458"/>
                  </a:cubicBezTo>
                  <a:lnTo>
                    <a:pt x="1489" y="1458"/>
                  </a:lnTo>
                  <a:cubicBezTo>
                    <a:pt x="1454" y="1550"/>
                    <a:pt x="1354" y="1852"/>
                    <a:pt x="1293" y="1852"/>
                  </a:cubicBezTo>
                  <a:cubicBezTo>
                    <a:pt x="1291" y="1852"/>
                    <a:pt x="1289" y="1852"/>
                    <a:pt x="1286" y="1851"/>
                  </a:cubicBezTo>
                  <a:cubicBezTo>
                    <a:pt x="1275" y="1863"/>
                    <a:pt x="1263" y="1887"/>
                    <a:pt x="1263" y="1911"/>
                  </a:cubicBezTo>
                  <a:cubicBezTo>
                    <a:pt x="1286" y="1911"/>
                    <a:pt x="1298" y="1899"/>
                    <a:pt x="1310" y="1875"/>
                  </a:cubicBezTo>
                  <a:lnTo>
                    <a:pt x="1310" y="1875"/>
                  </a:lnTo>
                  <a:cubicBezTo>
                    <a:pt x="1263" y="1970"/>
                    <a:pt x="1251" y="2006"/>
                    <a:pt x="1215" y="2101"/>
                  </a:cubicBezTo>
                  <a:cubicBezTo>
                    <a:pt x="1222" y="2087"/>
                    <a:pt x="1229" y="2081"/>
                    <a:pt x="1231" y="2081"/>
                  </a:cubicBezTo>
                  <a:lnTo>
                    <a:pt x="1231" y="2081"/>
                  </a:lnTo>
                  <a:cubicBezTo>
                    <a:pt x="1232" y="2081"/>
                    <a:pt x="1232" y="2082"/>
                    <a:pt x="1232" y="2082"/>
                  </a:cubicBezTo>
                  <a:lnTo>
                    <a:pt x="1232" y="2082"/>
                  </a:lnTo>
                  <a:cubicBezTo>
                    <a:pt x="1255" y="2055"/>
                    <a:pt x="1336" y="2003"/>
                    <a:pt x="1358" y="1970"/>
                  </a:cubicBezTo>
                  <a:cubicBezTo>
                    <a:pt x="1360" y="1970"/>
                    <a:pt x="1361" y="1970"/>
                    <a:pt x="1363" y="1970"/>
                  </a:cubicBezTo>
                  <a:cubicBezTo>
                    <a:pt x="1396" y="1970"/>
                    <a:pt x="1287" y="2101"/>
                    <a:pt x="1298" y="2101"/>
                  </a:cubicBezTo>
                  <a:cubicBezTo>
                    <a:pt x="1322" y="2065"/>
                    <a:pt x="1346" y="2042"/>
                    <a:pt x="1382" y="2006"/>
                  </a:cubicBezTo>
                  <a:lnTo>
                    <a:pt x="1382" y="2006"/>
                  </a:lnTo>
                  <a:cubicBezTo>
                    <a:pt x="1370" y="2030"/>
                    <a:pt x="1358" y="2042"/>
                    <a:pt x="1358" y="2054"/>
                  </a:cubicBezTo>
                  <a:cubicBezTo>
                    <a:pt x="1382" y="2018"/>
                    <a:pt x="1417" y="1994"/>
                    <a:pt x="1465" y="1982"/>
                  </a:cubicBezTo>
                  <a:cubicBezTo>
                    <a:pt x="1453" y="1946"/>
                    <a:pt x="1560" y="1935"/>
                    <a:pt x="1560" y="1839"/>
                  </a:cubicBezTo>
                  <a:cubicBezTo>
                    <a:pt x="1513" y="1815"/>
                    <a:pt x="1727" y="1613"/>
                    <a:pt x="1691" y="1601"/>
                  </a:cubicBezTo>
                  <a:lnTo>
                    <a:pt x="1691" y="1601"/>
                  </a:lnTo>
                  <a:cubicBezTo>
                    <a:pt x="1632" y="1661"/>
                    <a:pt x="1596" y="1708"/>
                    <a:pt x="1548" y="1756"/>
                  </a:cubicBezTo>
                  <a:lnTo>
                    <a:pt x="1548" y="1756"/>
                  </a:lnTo>
                  <a:cubicBezTo>
                    <a:pt x="1545" y="1759"/>
                    <a:pt x="1541" y="1763"/>
                    <a:pt x="1536" y="1768"/>
                  </a:cubicBezTo>
                  <a:cubicBezTo>
                    <a:pt x="1477" y="1804"/>
                    <a:pt x="1477" y="1851"/>
                    <a:pt x="1465" y="1875"/>
                  </a:cubicBezTo>
                  <a:cubicBezTo>
                    <a:pt x="1453" y="1887"/>
                    <a:pt x="1441" y="1899"/>
                    <a:pt x="1441" y="1911"/>
                  </a:cubicBezTo>
                  <a:cubicBezTo>
                    <a:pt x="1353" y="1867"/>
                    <a:pt x="1673" y="1486"/>
                    <a:pt x="1740" y="1486"/>
                  </a:cubicBezTo>
                  <a:cubicBezTo>
                    <a:pt x="1745" y="1486"/>
                    <a:pt x="1749" y="1489"/>
                    <a:pt x="1751" y="1494"/>
                  </a:cubicBezTo>
                  <a:cubicBezTo>
                    <a:pt x="1739" y="1518"/>
                    <a:pt x="1739" y="1554"/>
                    <a:pt x="1751" y="1589"/>
                  </a:cubicBezTo>
                  <a:cubicBezTo>
                    <a:pt x="1763" y="1530"/>
                    <a:pt x="1882" y="1411"/>
                    <a:pt x="1941" y="1399"/>
                  </a:cubicBezTo>
                  <a:lnTo>
                    <a:pt x="1941" y="1399"/>
                  </a:lnTo>
                  <a:cubicBezTo>
                    <a:pt x="1917" y="1423"/>
                    <a:pt x="1894" y="1458"/>
                    <a:pt x="1870" y="1482"/>
                  </a:cubicBezTo>
                  <a:cubicBezTo>
                    <a:pt x="1894" y="1470"/>
                    <a:pt x="1965" y="1423"/>
                    <a:pt x="2048" y="1363"/>
                  </a:cubicBezTo>
                  <a:lnTo>
                    <a:pt x="2048" y="1363"/>
                  </a:lnTo>
                  <a:cubicBezTo>
                    <a:pt x="2025" y="1399"/>
                    <a:pt x="2001" y="1423"/>
                    <a:pt x="1977" y="1446"/>
                  </a:cubicBezTo>
                  <a:cubicBezTo>
                    <a:pt x="2067" y="1387"/>
                    <a:pt x="2106" y="1360"/>
                    <a:pt x="2089" y="1360"/>
                  </a:cubicBezTo>
                  <a:cubicBezTo>
                    <a:pt x="2086" y="1360"/>
                    <a:pt x="2080" y="1361"/>
                    <a:pt x="2072" y="1363"/>
                  </a:cubicBezTo>
                  <a:cubicBezTo>
                    <a:pt x="2200" y="1278"/>
                    <a:pt x="2353" y="1180"/>
                    <a:pt x="2354" y="1180"/>
                  </a:cubicBezTo>
                  <a:lnTo>
                    <a:pt x="2354" y="1180"/>
                  </a:lnTo>
                  <a:cubicBezTo>
                    <a:pt x="2355" y="1180"/>
                    <a:pt x="2332" y="1195"/>
                    <a:pt x="2275" y="1232"/>
                  </a:cubicBezTo>
                  <a:cubicBezTo>
                    <a:pt x="2334" y="1196"/>
                    <a:pt x="2370" y="1184"/>
                    <a:pt x="2382" y="1173"/>
                  </a:cubicBezTo>
                  <a:cubicBezTo>
                    <a:pt x="2382" y="1173"/>
                    <a:pt x="2382" y="1161"/>
                    <a:pt x="2382" y="1149"/>
                  </a:cubicBezTo>
                  <a:cubicBezTo>
                    <a:pt x="2386" y="1147"/>
                    <a:pt x="2389" y="1146"/>
                    <a:pt x="2392" y="1145"/>
                  </a:cubicBezTo>
                  <a:lnTo>
                    <a:pt x="2392" y="1145"/>
                  </a:lnTo>
                  <a:cubicBezTo>
                    <a:pt x="2389" y="1151"/>
                    <a:pt x="2385" y="1156"/>
                    <a:pt x="2382" y="1161"/>
                  </a:cubicBezTo>
                  <a:cubicBezTo>
                    <a:pt x="2392" y="1154"/>
                    <a:pt x="2402" y="1147"/>
                    <a:pt x="2412" y="1141"/>
                  </a:cubicBezTo>
                  <a:lnTo>
                    <a:pt x="2412" y="1141"/>
                  </a:lnTo>
                  <a:cubicBezTo>
                    <a:pt x="2412" y="1141"/>
                    <a:pt x="2412" y="1141"/>
                    <a:pt x="2412" y="1141"/>
                  </a:cubicBezTo>
                  <a:cubicBezTo>
                    <a:pt x="2409" y="1141"/>
                    <a:pt x="2403" y="1142"/>
                    <a:pt x="2392" y="1145"/>
                  </a:cubicBezTo>
                  <a:lnTo>
                    <a:pt x="2392" y="1145"/>
                  </a:lnTo>
                  <a:cubicBezTo>
                    <a:pt x="2406" y="1124"/>
                    <a:pt x="2420" y="1103"/>
                    <a:pt x="2434" y="1082"/>
                  </a:cubicBezTo>
                  <a:lnTo>
                    <a:pt x="2434" y="1082"/>
                  </a:lnTo>
                  <a:cubicBezTo>
                    <a:pt x="2409" y="1103"/>
                    <a:pt x="2365" y="1115"/>
                    <a:pt x="2319" y="1115"/>
                  </a:cubicBezTo>
                  <a:cubicBezTo>
                    <a:pt x="2227" y="1115"/>
                    <a:pt x="2130" y="1066"/>
                    <a:pt x="2179" y="946"/>
                  </a:cubicBezTo>
                  <a:cubicBezTo>
                    <a:pt x="2209" y="936"/>
                    <a:pt x="2491" y="826"/>
                    <a:pt x="2574" y="826"/>
                  </a:cubicBezTo>
                  <a:cubicBezTo>
                    <a:pt x="2590" y="826"/>
                    <a:pt x="2598" y="830"/>
                    <a:pt x="2596" y="839"/>
                  </a:cubicBezTo>
                  <a:cubicBezTo>
                    <a:pt x="2596" y="851"/>
                    <a:pt x="2520" y="971"/>
                    <a:pt x="2565" y="971"/>
                  </a:cubicBezTo>
                  <a:cubicBezTo>
                    <a:pt x="2567" y="971"/>
                    <a:pt x="2570" y="971"/>
                    <a:pt x="2572" y="970"/>
                  </a:cubicBezTo>
                  <a:cubicBezTo>
                    <a:pt x="2560" y="911"/>
                    <a:pt x="2930" y="815"/>
                    <a:pt x="2965" y="792"/>
                  </a:cubicBezTo>
                  <a:lnTo>
                    <a:pt x="2965" y="792"/>
                  </a:lnTo>
                  <a:cubicBezTo>
                    <a:pt x="2906" y="803"/>
                    <a:pt x="2834" y="827"/>
                    <a:pt x="2775" y="839"/>
                  </a:cubicBezTo>
                  <a:cubicBezTo>
                    <a:pt x="2799" y="823"/>
                    <a:pt x="2881" y="795"/>
                    <a:pt x="2870" y="795"/>
                  </a:cubicBezTo>
                  <a:cubicBezTo>
                    <a:pt x="2865" y="795"/>
                    <a:pt x="2842" y="801"/>
                    <a:pt x="2787" y="815"/>
                  </a:cubicBezTo>
                  <a:cubicBezTo>
                    <a:pt x="2880" y="757"/>
                    <a:pt x="3224" y="493"/>
                    <a:pt x="3328" y="493"/>
                  </a:cubicBezTo>
                  <a:cubicBezTo>
                    <a:pt x="3330" y="493"/>
                    <a:pt x="3332" y="494"/>
                    <a:pt x="3334" y="494"/>
                  </a:cubicBezTo>
                  <a:cubicBezTo>
                    <a:pt x="3668" y="375"/>
                    <a:pt x="3882" y="363"/>
                    <a:pt x="4144" y="315"/>
                  </a:cubicBezTo>
                  <a:cubicBezTo>
                    <a:pt x="4132" y="315"/>
                    <a:pt x="4144" y="303"/>
                    <a:pt x="4156" y="291"/>
                  </a:cubicBezTo>
                  <a:cubicBezTo>
                    <a:pt x="4156" y="291"/>
                    <a:pt x="4156" y="291"/>
                    <a:pt x="4168" y="280"/>
                  </a:cubicBezTo>
                  <a:cubicBezTo>
                    <a:pt x="4170" y="282"/>
                    <a:pt x="4175" y="283"/>
                    <a:pt x="4181" y="283"/>
                  </a:cubicBezTo>
                  <a:cubicBezTo>
                    <a:pt x="4209" y="283"/>
                    <a:pt x="4265" y="265"/>
                    <a:pt x="4275" y="256"/>
                  </a:cubicBezTo>
                  <a:close/>
                  <a:moveTo>
                    <a:pt x="5334" y="12636"/>
                  </a:moveTo>
                  <a:cubicBezTo>
                    <a:pt x="5344" y="12636"/>
                    <a:pt x="5345" y="12643"/>
                    <a:pt x="5311" y="12650"/>
                  </a:cubicBezTo>
                  <a:cubicBezTo>
                    <a:pt x="5316" y="12640"/>
                    <a:pt x="5327" y="12636"/>
                    <a:pt x="5334" y="12636"/>
                  </a:cubicBezTo>
                  <a:close/>
                  <a:moveTo>
                    <a:pt x="5370" y="12626"/>
                  </a:moveTo>
                  <a:cubicBezTo>
                    <a:pt x="5380" y="12626"/>
                    <a:pt x="5382" y="12634"/>
                    <a:pt x="5369" y="12637"/>
                  </a:cubicBezTo>
                  <a:lnTo>
                    <a:pt x="5369" y="12637"/>
                  </a:lnTo>
                  <a:cubicBezTo>
                    <a:pt x="5369" y="12637"/>
                    <a:pt x="5369" y="12636"/>
                    <a:pt x="5368" y="12636"/>
                  </a:cubicBezTo>
                  <a:lnTo>
                    <a:pt x="5368" y="12636"/>
                  </a:lnTo>
                  <a:cubicBezTo>
                    <a:pt x="5368" y="12636"/>
                    <a:pt x="5367" y="12637"/>
                    <a:pt x="5366" y="12638"/>
                  </a:cubicBezTo>
                  <a:lnTo>
                    <a:pt x="5366" y="12638"/>
                  </a:lnTo>
                  <a:cubicBezTo>
                    <a:pt x="5367" y="12638"/>
                    <a:pt x="5368" y="12637"/>
                    <a:pt x="5369" y="12637"/>
                  </a:cubicBezTo>
                  <a:lnTo>
                    <a:pt x="5369" y="12637"/>
                  </a:lnTo>
                  <a:cubicBezTo>
                    <a:pt x="5369" y="12639"/>
                    <a:pt x="5366" y="12643"/>
                    <a:pt x="5358" y="12650"/>
                  </a:cubicBezTo>
                  <a:cubicBezTo>
                    <a:pt x="5358" y="12645"/>
                    <a:pt x="5363" y="12640"/>
                    <a:pt x="5366" y="12638"/>
                  </a:cubicBezTo>
                  <a:lnTo>
                    <a:pt x="5366" y="12638"/>
                  </a:lnTo>
                  <a:cubicBezTo>
                    <a:pt x="5364" y="12638"/>
                    <a:pt x="5361" y="12638"/>
                    <a:pt x="5358" y="12638"/>
                  </a:cubicBezTo>
                  <a:cubicBezTo>
                    <a:pt x="5358" y="12626"/>
                    <a:pt x="5370" y="12626"/>
                    <a:pt x="5370" y="12626"/>
                  </a:cubicBezTo>
                  <a:close/>
                  <a:moveTo>
                    <a:pt x="2879" y="12668"/>
                  </a:moveTo>
                  <a:lnTo>
                    <a:pt x="2879" y="12668"/>
                  </a:lnTo>
                  <a:cubicBezTo>
                    <a:pt x="2889" y="12668"/>
                    <a:pt x="2900" y="12699"/>
                    <a:pt x="2878" y="12699"/>
                  </a:cubicBezTo>
                  <a:cubicBezTo>
                    <a:pt x="2876" y="12699"/>
                    <a:pt x="2873" y="12699"/>
                    <a:pt x="2870" y="12698"/>
                  </a:cubicBezTo>
                  <a:cubicBezTo>
                    <a:pt x="2870" y="12676"/>
                    <a:pt x="2874" y="12668"/>
                    <a:pt x="2879" y="12668"/>
                  </a:cubicBezTo>
                  <a:close/>
                  <a:moveTo>
                    <a:pt x="3016" y="12827"/>
                  </a:moveTo>
                  <a:cubicBezTo>
                    <a:pt x="3019" y="12827"/>
                    <a:pt x="3022" y="12828"/>
                    <a:pt x="3025" y="12829"/>
                  </a:cubicBezTo>
                  <a:cubicBezTo>
                    <a:pt x="3022" y="12828"/>
                    <a:pt x="3019" y="12827"/>
                    <a:pt x="3016" y="12827"/>
                  </a:cubicBezTo>
                  <a:close/>
                  <a:moveTo>
                    <a:pt x="5549" y="12912"/>
                  </a:moveTo>
                  <a:cubicBezTo>
                    <a:pt x="5585" y="12912"/>
                    <a:pt x="5620" y="12924"/>
                    <a:pt x="5656" y="12924"/>
                  </a:cubicBezTo>
                  <a:cubicBezTo>
                    <a:pt x="5605" y="12946"/>
                    <a:pt x="5571" y="12958"/>
                    <a:pt x="5552" y="12958"/>
                  </a:cubicBezTo>
                  <a:cubicBezTo>
                    <a:pt x="5531" y="12958"/>
                    <a:pt x="5530" y="12943"/>
                    <a:pt x="5549" y="12912"/>
                  </a:cubicBezTo>
                  <a:close/>
                  <a:moveTo>
                    <a:pt x="6107" y="12943"/>
                  </a:moveTo>
                  <a:lnTo>
                    <a:pt x="6107" y="12943"/>
                  </a:lnTo>
                  <a:cubicBezTo>
                    <a:pt x="6083" y="12948"/>
                    <a:pt x="6060" y="12954"/>
                    <a:pt x="6037" y="12960"/>
                  </a:cubicBezTo>
                  <a:cubicBezTo>
                    <a:pt x="6070" y="12953"/>
                    <a:pt x="6093" y="12948"/>
                    <a:pt x="6107" y="12943"/>
                  </a:cubicBezTo>
                  <a:close/>
                  <a:moveTo>
                    <a:pt x="4070" y="12995"/>
                  </a:moveTo>
                  <a:cubicBezTo>
                    <a:pt x="4071" y="12995"/>
                    <a:pt x="4072" y="12995"/>
                    <a:pt x="4073" y="12995"/>
                  </a:cubicBezTo>
                  <a:cubicBezTo>
                    <a:pt x="4072" y="12995"/>
                    <a:pt x="4071" y="12995"/>
                    <a:pt x="4070" y="12995"/>
                  </a:cubicBezTo>
                  <a:close/>
                  <a:moveTo>
                    <a:pt x="6500" y="13237"/>
                  </a:moveTo>
                  <a:cubicBezTo>
                    <a:pt x="6501" y="13237"/>
                    <a:pt x="6507" y="13239"/>
                    <a:pt x="6513" y="13245"/>
                  </a:cubicBezTo>
                  <a:cubicBezTo>
                    <a:pt x="6501" y="13239"/>
                    <a:pt x="6498" y="13237"/>
                    <a:pt x="6500" y="13237"/>
                  </a:cubicBezTo>
                  <a:close/>
                  <a:moveTo>
                    <a:pt x="6513" y="13376"/>
                  </a:moveTo>
                  <a:lnTo>
                    <a:pt x="6513" y="13376"/>
                  </a:lnTo>
                  <a:cubicBezTo>
                    <a:pt x="6516" y="13380"/>
                    <a:pt x="6520" y="13382"/>
                    <a:pt x="6525" y="13384"/>
                  </a:cubicBezTo>
                  <a:lnTo>
                    <a:pt x="6525" y="13384"/>
                  </a:lnTo>
                  <a:cubicBezTo>
                    <a:pt x="6522" y="13381"/>
                    <a:pt x="6518" y="13379"/>
                    <a:pt x="6513" y="13376"/>
                  </a:cubicBezTo>
                  <a:close/>
                  <a:moveTo>
                    <a:pt x="3053" y="13399"/>
                  </a:moveTo>
                  <a:lnTo>
                    <a:pt x="3053" y="13399"/>
                  </a:lnTo>
                  <a:cubicBezTo>
                    <a:pt x="3052" y="13411"/>
                    <a:pt x="3050" y="13419"/>
                    <a:pt x="3049" y="13424"/>
                  </a:cubicBezTo>
                  <a:cubicBezTo>
                    <a:pt x="3052" y="13414"/>
                    <a:pt x="3053" y="13406"/>
                    <a:pt x="3053" y="13399"/>
                  </a:cubicBezTo>
                  <a:close/>
                  <a:moveTo>
                    <a:pt x="5858" y="13448"/>
                  </a:moveTo>
                  <a:lnTo>
                    <a:pt x="5858" y="13448"/>
                  </a:lnTo>
                  <a:cubicBezTo>
                    <a:pt x="5857" y="13448"/>
                    <a:pt x="5857" y="13449"/>
                    <a:pt x="5859" y="13451"/>
                  </a:cubicBezTo>
                  <a:lnTo>
                    <a:pt x="5859" y="13451"/>
                  </a:lnTo>
                  <a:cubicBezTo>
                    <a:pt x="5858" y="13450"/>
                    <a:pt x="5858" y="13449"/>
                    <a:pt x="5858" y="13448"/>
                  </a:cubicBezTo>
                  <a:close/>
                  <a:moveTo>
                    <a:pt x="6208" y="13685"/>
                  </a:moveTo>
                  <a:cubicBezTo>
                    <a:pt x="6211" y="13689"/>
                    <a:pt x="6213" y="13694"/>
                    <a:pt x="6216" y="13698"/>
                  </a:cubicBezTo>
                  <a:cubicBezTo>
                    <a:pt x="6214" y="13692"/>
                    <a:pt x="6211" y="13687"/>
                    <a:pt x="6208" y="13685"/>
                  </a:cubicBezTo>
                  <a:close/>
                  <a:moveTo>
                    <a:pt x="5406" y="13841"/>
                  </a:moveTo>
                  <a:cubicBezTo>
                    <a:pt x="5406" y="13847"/>
                    <a:pt x="5403" y="13850"/>
                    <a:pt x="5399" y="13850"/>
                  </a:cubicBezTo>
                  <a:cubicBezTo>
                    <a:pt x="5394" y="13850"/>
                    <a:pt x="5388" y="13847"/>
                    <a:pt x="5382" y="13841"/>
                  </a:cubicBezTo>
                  <a:close/>
                  <a:moveTo>
                    <a:pt x="4967" y="14019"/>
                  </a:moveTo>
                  <a:cubicBezTo>
                    <a:pt x="4968" y="14019"/>
                    <a:pt x="4971" y="14025"/>
                    <a:pt x="4977" y="14031"/>
                  </a:cubicBezTo>
                  <a:cubicBezTo>
                    <a:pt x="4977" y="14039"/>
                    <a:pt x="4977" y="14053"/>
                    <a:pt x="4973" y="14053"/>
                  </a:cubicBezTo>
                  <a:cubicBezTo>
                    <a:pt x="4972" y="14053"/>
                    <a:pt x="4969" y="14051"/>
                    <a:pt x="4965" y="14043"/>
                  </a:cubicBezTo>
                  <a:cubicBezTo>
                    <a:pt x="4965" y="14025"/>
                    <a:pt x="4965" y="14019"/>
                    <a:pt x="4967" y="14019"/>
                  </a:cubicBezTo>
                  <a:close/>
                  <a:moveTo>
                    <a:pt x="6513" y="14186"/>
                  </a:moveTo>
                  <a:lnTo>
                    <a:pt x="6513" y="14186"/>
                  </a:lnTo>
                  <a:cubicBezTo>
                    <a:pt x="6519" y="14192"/>
                    <a:pt x="6527" y="14194"/>
                    <a:pt x="6535" y="14196"/>
                  </a:cubicBezTo>
                  <a:lnTo>
                    <a:pt x="6535" y="14196"/>
                  </a:lnTo>
                  <a:cubicBezTo>
                    <a:pt x="6531" y="14193"/>
                    <a:pt x="6523" y="14189"/>
                    <a:pt x="6513" y="14186"/>
                  </a:cubicBezTo>
                  <a:close/>
                  <a:moveTo>
                    <a:pt x="3869" y="14193"/>
                  </a:moveTo>
                  <a:cubicBezTo>
                    <a:pt x="3865" y="14195"/>
                    <a:pt x="3862" y="14196"/>
                    <a:pt x="3858" y="14198"/>
                  </a:cubicBezTo>
                  <a:cubicBezTo>
                    <a:pt x="3865" y="14198"/>
                    <a:pt x="3868" y="14196"/>
                    <a:pt x="3869" y="14193"/>
                  </a:cubicBezTo>
                  <a:close/>
                  <a:moveTo>
                    <a:pt x="3804" y="14204"/>
                  </a:moveTo>
                  <a:cubicBezTo>
                    <a:pt x="3807" y="14208"/>
                    <a:pt x="3809" y="14210"/>
                    <a:pt x="3811" y="14210"/>
                  </a:cubicBezTo>
                  <a:cubicBezTo>
                    <a:pt x="3809" y="14207"/>
                    <a:pt x="3807" y="14205"/>
                    <a:pt x="3804" y="14204"/>
                  </a:cubicBezTo>
                  <a:close/>
                  <a:moveTo>
                    <a:pt x="2941" y="14194"/>
                  </a:moveTo>
                  <a:cubicBezTo>
                    <a:pt x="2962" y="14194"/>
                    <a:pt x="2929" y="14220"/>
                    <a:pt x="2916" y="14220"/>
                  </a:cubicBezTo>
                  <a:cubicBezTo>
                    <a:pt x="2910" y="14220"/>
                    <a:pt x="2908" y="14214"/>
                    <a:pt x="2918" y="14198"/>
                  </a:cubicBezTo>
                  <a:cubicBezTo>
                    <a:pt x="2929" y="14195"/>
                    <a:pt x="2936" y="14194"/>
                    <a:pt x="2941" y="14194"/>
                  </a:cubicBezTo>
                  <a:close/>
                  <a:moveTo>
                    <a:pt x="4062" y="14215"/>
                  </a:moveTo>
                  <a:cubicBezTo>
                    <a:pt x="4065" y="14218"/>
                    <a:pt x="4069" y="14220"/>
                    <a:pt x="4073" y="14222"/>
                  </a:cubicBezTo>
                  <a:cubicBezTo>
                    <a:pt x="4070" y="14219"/>
                    <a:pt x="4066" y="14217"/>
                    <a:pt x="4062" y="14215"/>
                  </a:cubicBezTo>
                  <a:close/>
                  <a:moveTo>
                    <a:pt x="5858" y="14257"/>
                  </a:moveTo>
                  <a:lnTo>
                    <a:pt x="5858" y="14257"/>
                  </a:lnTo>
                  <a:cubicBezTo>
                    <a:pt x="5857" y="14257"/>
                    <a:pt x="5857" y="14259"/>
                    <a:pt x="5859" y="14261"/>
                  </a:cubicBezTo>
                  <a:lnTo>
                    <a:pt x="5859" y="14261"/>
                  </a:lnTo>
                  <a:cubicBezTo>
                    <a:pt x="5858" y="14260"/>
                    <a:pt x="5858" y="14259"/>
                    <a:pt x="5858" y="14257"/>
                  </a:cubicBezTo>
                  <a:close/>
                  <a:moveTo>
                    <a:pt x="2994" y="14300"/>
                  </a:moveTo>
                  <a:lnTo>
                    <a:pt x="2994" y="14300"/>
                  </a:lnTo>
                  <a:cubicBezTo>
                    <a:pt x="2996" y="14305"/>
                    <a:pt x="2998" y="14311"/>
                    <a:pt x="3001" y="14317"/>
                  </a:cubicBezTo>
                  <a:cubicBezTo>
                    <a:pt x="2999" y="14311"/>
                    <a:pt x="2996" y="14305"/>
                    <a:pt x="2994" y="14300"/>
                  </a:cubicBezTo>
                  <a:close/>
                  <a:moveTo>
                    <a:pt x="6206" y="14500"/>
                  </a:moveTo>
                  <a:cubicBezTo>
                    <a:pt x="6209" y="14507"/>
                    <a:pt x="6213" y="14513"/>
                    <a:pt x="6216" y="14519"/>
                  </a:cubicBezTo>
                  <a:cubicBezTo>
                    <a:pt x="6214" y="14511"/>
                    <a:pt x="6211" y="14504"/>
                    <a:pt x="6206" y="14500"/>
                  </a:cubicBezTo>
                  <a:close/>
                  <a:moveTo>
                    <a:pt x="5406" y="14650"/>
                  </a:moveTo>
                  <a:cubicBezTo>
                    <a:pt x="5406" y="14656"/>
                    <a:pt x="5403" y="14659"/>
                    <a:pt x="5399" y="14659"/>
                  </a:cubicBezTo>
                  <a:cubicBezTo>
                    <a:pt x="5394" y="14659"/>
                    <a:pt x="5388" y="14656"/>
                    <a:pt x="5382" y="14650"/>
                  </a:cubicBezTo>
                  <a:close/>
                  <a:moveTo>
                    <a:pt x="3835" y="14734"/>
                  </a:moveTo>
                  <a:cubicBezTo>
                    <a:pt x="3835" y="14734"/>
                    <a:pt x="3835" y="14734"/>
                    <a:pt x="3835" y="14734"/>
                  </a:cubicBezTo>
                  <a:lnTo>
                    <a:pt x="3835" y="14734"/>
                  </a:lnTo>
                  <a:cubicBezTo>
                    <a:pt x="3840" y="14734"/>
                    <a:pt x="3843" y="14734"/>
                    <a:pt x="3845" y="14735"/>
                  </a:cubicBezTo>
                  <a:lnTo>
                    <a:pt x="3845" y="14735"/>
                  </a:lnTo>
                  <a:cubicBezTo>
                    <a:pt x="3846" y="14734"/>
                    <a:pt x="3846" y="14734"/>
                    <a:pt x="3846" y="14734"/>
                  </a:cubicBezTo>
                  <a:close/>
                  <a:moveTo>
                    <a:pt x="4967" y="14829"/>
                  </a:moveTo>
                  <a:cubicBezTo>
                    <a:pt x="4968" y="14829"/>
                    <a:pt x="4971" y="14835"/>
                    <a:pt x="4977" y="14841"/>
                  </a:cubicBezTo>
                  <a:cubicBezTo>
                    <a:pt x="4977" y="14849"/>
                    <a:pt x="4977" y="14863"/>
                    <a:pt x="4973" y="14863"/>
                  </a:cubicBezTo>
                  <a:cubicBezTo>
                    <a:pt x="4972" y="14863"/>
                    <a:pt x="4969" y="14860"/>
                    <a:pt x="4965" y="14853"/>
                  </a:cubicBezTo>
                  <a:cubicBezTo>
                    <a:pt x="4965" y="14835"/>
                    <a:pt x="4965" y="14829"/>
                    <a:pt x="4967" y="14829"/>
                  </a:cubicBezTo>
                  <a:close/>
                  <a:moveTo>
                    <a:pt x="3876" y="15003"/>
                  </a:moveTo>
                  <a:cubicBezTo>
                    <a:pt x="3874" y="15004"/>
                    <a:pt x="3872" y="15006"/>
                    <a:pt x="3870" y="15008"/>
                  </a:cubicBezTo>
                  <a:cubicBezTo>
                    <a:pt x="3875" y="15008"/>
                    <a:pt x="3877" y="15006"/>
                    <a:pt x="3876" y="15003"/>
                  </a:cubicBezTo>
                  <a:close/>
                  <a:moveTo>
                    <a:pt x="3806" y="15015"/>
                  </a:moveTo>
                  <a:cubicBezTo>
                    <a:pt x="3808" y="15018"/>
                    <a:pt x="3810" y="15020"/>
                    <a:pt x="3810" y="15020"/>
                  </a:cubicBezTo>
                  <a:cubicBezTo>
                    <a:pt x="3810" y="15020"/>
                    <a:pt x="3811" y="15020"/>
                    <a:pt x="3811" y="15019"/>
                  </a:cubicBezTo>
                  <a:cubicBezTo>
                    <a:pt x="3810" y="15018"/>
                    <a:pt x="3808" y="15016"/>
                    <a:pt x="3806" y="15015"/>
                  </a:cubicBezTo>
                  <a:close/>
                  <a:moveTo>
                    <a:pt x="4062" y="15025"/>
                  </a:moveTo>
                  <a:cubicBezTo>
                    <a:pt x="4065" y="15027"/>
                    <a:pt x="4069" y="15030"/>
                    <a:pt x="4073" y="15031"/>
                  </a:cubicBezTo>
                  <a:cubicBezTo>
                    <a:pt x="4070" y="15029"/>
                    <a:pt x="4066" y="15026"/>
                    <a:pt x="4062" y="15025"/>
                  </a:cubicBezTo>
                  <a:close/>
                  <a:moveTo>
                    <a:pt x="6537" y="15031"/>
                  </a:moveTo>
                  <a:cubicBezTo>
                    <a:pt x="6543" y="15031"/>
                    <a:pt x="6553" y="15035"/>
                    <a:pt x="6563" y="15036"/>
                  </a:cubicBezTo>
                  <a:lnTo>
                    <a:pt x="6563" y="15036"/>
                  </a:lnTo>
                  <a:cubicBezTo>
                    <a:pt x="6560" y="15033"/>
                    <a:pt x="6551" y="15031"/>
                    <a:pt x="6537" y="15031"/>
                  </a:cubicBezTo>
                  <a:close/>
                  <a:moveTo>
                    <a:pt x="5894" y="15103"/>
                  </a:moveTo>
                  <a:cubicBezTo>
                    <a:pt x="5889" y="15103"/>
                    <a:pt x="5889" y="15105"/>
                    <a:pt x="5892" y="15108"/>
                  </a:cubicBezTo>
                  <a:lnTo>
                    <a:pt x="5892" y="15108"/>
                  </a:lnTo>
                  <a:cubicBezTo>
                    <a:pt x="5892" y="15107"/>
                    <a:pt x="5893" y="15105"/>
                    <a:pt x="5894" y="15103"/>
                  </a:cubicBezTo>
                  <a:close/>
                  <a:moveTo>
                    <a:pt x="6234" y="15341"/>
                  </a:moveTo>
                  <a:cubicBezTo>
                    <a:pt x="6236" y="15345"/>
                    <a:pt x="6238" y="15349"/>
                    <a:pt x="6239" y="15353"/>
                  </a:cubicBezTo>
                  <a:cubicBezTo>
                    <a:pt x="6238" y="15348"/>
                    <a:pt x="6236" y="15344"/>
                    <a:pt x="6234" y="15341"/>
                  </a:cubicBezTo>
                  <a:close/>
                  <a:moveTo>
                    <a:pt x="6692" y="14781"/>
                  </a:moveTo>
                  <a:cubicBezTo>
                    <a:pt x="6692" y="14805"/>
                    <a:pt x="6692" y="14829"/>
                    <a:pt x="6692" y="14865"/>
                  </a:cubicBezTo>
                  <a:cubicBezTo>
                    <a:pt x="6668" y="14841"/>
                    <a:pt x="6644" y="14817"/>
                    <a:pt x="6620" y="14805"/>
                  </a:cubicBezTo>
                  <a:lnTo>
                    <a:pt x="6620" y="14805"/>
                  </a:lnTo>
                  <a:cubicBezTo>
                    <a:pt x="6632" y="14841"/>
                    <a:pt x="6609" y="14900"/>
                    <a:pt x="6609" y="14924"/>
                  </a:cubicBezTo>
                  <a:cubicBezTo>
                    <a:pt x="6603" y="14906"/>
                    <a:pt x="6600" y="14897"/>
                    <a:pt x="6598" y="14897"/>
                  </a:cubicBezTo>
                  <a:cubicBezTo>
                    <a:pt x="6597" y="14897"/>
                    <a:pt x="6597" y="14906"/>
                    <a:pt x="6597" y="14924"/>
                  </a:cubicBezTo>
                  <a:cubicBezTo>
                    <a:pt x="6579" y="14887"/>
                    <a:pt x="6547" y="14872"/>
                    <a:pt x="6507" y="14872"/>
                  </a:cubicBezTo>
                  <a:cubicBezTo>
                    <a:pt x="6346" y="14872"/>
                    <a:pt x="6045" y="15111"/>
                    <a:pt x="5934" y="15111"/>
                  </a:cubicBezTo>
                  <a:cubicBezTo>
                    <a:pt x="5922" y="15111"/>
                    <a:pt x="5913" y="15108"/>
                    <a:pt x="5906" y="15103"/>
                  </a:cubicBezTo>
                  <a:lnTo>
                    <a:pt x="5906" y="15103"/>
                  </a:lnTo>
                  <a:cubicBezTo>
                    <a:pt x="5922" y="15119"/>
                    <a:pt x="5923" y="15124"/>
                    <a:pt x="5919" y="15124"/>
                  </a:cubicBezTo>
                  <a:cubicBezTo>
                    <a:pt x="5913" y="15124"/>
                    <a:pt x="5897" y="15115"/>
                    <a:pt x="5892" y="15108"/>
                  </a:cubicBezTo>
                  <a:lnTo>
                    <a:pt x="5892" y="15108"/>
                  </a:lnTo>
                  <a:cubicBezTo>
                    <a:pt x="5884" y="15129"/>
                    <a:pt x="5894" y="15140"/>
                    <a:pt x="5894" y="15162"/>
                  </a:cubicBezTo>
                  <a:cubicBezTo>
                    <a:pt x="5870" y="15162"/>
                    <a:pt x="5858" y="15150"/>
                    <a:pt x="5847" y="15139"/>
                  </a:cubicBezTo>
                  <a:cubicBezTo>
                    <a:pt x="5823" y="15174"/>
                    <a:pt x="5823" y="15198"/>
                    <a:pt x="5823" y="15234"/>
                  </a:cubicBezTo>
                  <a:cubicBezTo>
                    <a:pt x="5823" y="15238"/>
                    <a:pt x="5821" y="15239"/>
                    <a:pt x="5819" y="15239"/>
                  </a:cubicBezTo>
                  <a:cubicBezTo>
                    <a:pt x="5808" y="15239"/>
                    <a:pt x="5775" y="15196"/>
                    <a:pt x="5775" y="15186"/>
                  </a:cubicBezTo>
                  <a:cubicBezTo>
                    <a:pt x="5763" y="15210"/>
                    <a:pt x="5763" y="15234"/>
                    <a:pt x="5763" y="15258"/>
                  </a:cubicBezTo>
                  <a:cubicBezTo>
                    <a:pt x="5763" y="15258"/>
                    <a:pt x="5800" y="15472"/>
                    <a:pt x="5834" y="15472"/>
                  </a:cubicBezTo>
                  <a:cubicBezTo>
                    <a:pt x="5838" y="15472"/>
                    <a:pt x="5842" y="15468"/>
                    <a:pt x="5847" y="15460"/>
                  </a:cubicBezTo>
                  <a:cubicBezTo>
                    <a:pt x="5823" y="15436"/>
                    <a:pt x="5823" y="15412"/>
                    <a:pt x="5811" y="15377"/>
                  </a:cubicBezTo>
                  <a:lnTo>
                    <a:pt x="5811" y="15377"/>
                  </a:lnTo>
                  <a:cubicBezTo>
                    <a:pt x="5835" y="15400"/>
                    <a:pt x="5858" y="15424"/>
                    <a:pt x="5882" y="15448"/>
                  </a:cubicBezTo>
                  <a:cubicBezTo>
                    <a:pt x="5858" y="15412"/>
                    <a:pt x="5858" y="15389"/>
                    <a:pt x="5870" y="15353"/>
                  </a:cubicBezTo>
                  <a:lnTo>
                    <a:pt x="5870" y="15353"/>
                  </a:lnTo>
                  <a:cubicBezTo>
                    <a:pt x="5870" y="15389"/>
                    <a:pt x="5882" y="15412"/>
                    <a:pt x="5882" y="15448"/>
                  </a:cubicBezTo>
                  <a:cubicBezTo>
                    <a:pt x="5890" y="15424"/>
                    <a:pt x="5893" y="15405"/>
                    <a:pt x="5894" y="15384"/>
                  </a:cubicBezTo>
                  <a:lnTo>
                    <a:pt x="5894" y="15384"/>
                  </a:lnTo>
                  <a:cubicBezTo>
                    <a:pt x="5899" y="15413"/>
                    <a:pt x="5919" y="15440"/>
                    <a:pt x="5940" y="15440"/>
                  </a:cubicBezTo>
                  <a:cubicBezTo>
                    <a:pt x="5948" y="15440"/>
                    <a:pt x="5957" y="15435"/>
                    <a:pt x="5966" y="15424"/>
                  </a:cubicBezTo>
                  <a:lnTo>
                    <a:pt x="5966" y="15424"/>
                  </a:lnTo>
                  <a:cubicBezTo>
                    <a:pt x="5965" y="15425"/>
                    <a:pt x="5965" y="15425"/>
                    <a:pt x="5964" y="15425"/>
                  </a:cubicBezTo>
                  <a:cubicBezTo>
                    <a:pt x="5954" y="15425"/>
                    <a:pt x="5955" y="15281"/>
                    <a:pt x="5978" y="15281"/>
                  </a:cubicBezTo>
                  <a:cubicBezTo>
                    <a:pt x="5989" y="15317"/>
                    <a:pt x="6001" y="15353"/>
                    <a:pt x="6025" y="15389"/>
                  </a:cubicBezTo>
                  <a:cubicBezTo>
                    <a:pt x="6013" y="15305"/>
                    <a:pt x="6013" y="15222"/>
                    <a:pt x="6013" y="15139"/>
                  </a:cubicBezTo>
                  <a:lnTo>
                    <a:pt x="6013" y="15139"/>
                  </a:lnTo>
                  <a:cubicBezTo>
                    <a:pt x="6023" y="15153"/>
                    <a:pt x="6029" y="15160"/>
                    <a:pt x="6033" y="15160"/>
                  </a:cubicBezTo>
                  <a:cubicBezTo>
                    <a:pt x="6039" y="15160"/>
                    <a:pt x="6042" y="15147"/>
                    <a:pt x="6049" y="15127"/>
                  </a:cubicBezTo>
                  <a:cubicBezTo>
                    <a:pt x="6049" y="15162"/>
                    <a:pt x="6073" y="15448"/>
                    <a:pt x="6073" y="15448"/>
                  </a:cubicBezTo>
                  <a:lnTo>
                    <a:pt x="6120" y="15448"/>
                  </a:lnTo>
                  <a:cubicBezTo>
                    <a:pt x="6120" y="15412"/>
                    <a:pt x="6120" y="15377"/>
                    <a:pt x="6132" y="15341"/>
                  </a:cubicBezTo>
                  <a:lnTo>
                    <a:pt x="6132" y="15341"/>
                  </a:lnTo>
                  <a:cubicBezTo>
                    <a:pt x="6120" y="15365"/>
                    <a:pt x="6108" y="15389"/>
                    <a:pt x="6097" y="15412"/>
                  </a:cubicBezTo>
                  <a:cubicBezTo>
                    <a:pt x="6073" y="15353"/>
                    <a:pt x="6073" y="15305"/>
                    <a:pt x="6108" y="15269"/>
                  </a:cubicBezTo>
                  <a:cubicBezTo>
                    <a:pt x="6132" y="15293"/>
                    <a:pt x="6132" y="15329"/>
                    <a:pt x="6144" y="15365"/>
                  </a:cubicBezTo>
                  <a:cubicBezTo>
                    <a:pt x="6144" y="15365"/>
                    <a:pt x="6187" y="15334"/>
                    <a:pt x="6215" y="15334"/>
                  </a:cubicBezTo>
                  <a:cubicBezTo>
                    <a:pt x="6223" y="15334"/>
                    <a:pt x="6229" y="15336"/>
                    <a:pt x="6234" y="15341"/>
                  </a:cubicBezTo>
                  <a:lnTo>
                    <a:pt x="6234" y="15341"/>
                  </a:lnTo>
                  <a:cubicBezTo>
                    <a:pt x="6199" y="15271"/>
                    <a:pt x="6156" y="15182"/>
                    <a:pt x="6156" y="15103"/>
                  </a:cubicBezTo>
                  <a:lnTo>
                    <a:pt x="6156" y="15103"/>
                  </a:lnTo>
                  <a:cubicBezTo>
                    <a:pt x="6239" y="15162"/>
                    <a:pt x="6204" y="15222"/>
                    <a:pt x="6263" y="15293"/>
                  </a:cubicBezTo>
                  <a:cubicBezTo>
                    <a:pt x="6255" y="15262"/>
                    <a:pt x="6254" y="15251"/>
                    <a:pt x="6256" y="15251"/>
                  </a:cubicBezTo>
                  <a:lnTo>
                    <a:pt x="6256" y="15251"/>
                  </a:lnTo>
                  <a:cubicBezTo>
                    <a:pt x="6261" y="15251"/>
                    <a:pt x="6279" y="15293"/>
                    <a:pt x="6287" y="15293"/>
                  </a:cubicBezTo>
                  <a:cubicBezTo>
                    <a:pt x="6287" y="15269"/>
                    <a:pt x="6299" y="15139"/>
                    <a:pt x="6311" y="15115"/>
                  </a:cubicBezTo>
                  <a:cubicBezTo>
                    <a:pt x="6323" y="15150"/>
                    <a:pt x="6454" y="15174"/>
                    <a:pt x="6478" y="15210"/>
                  </a:cubicBezTo>
                  <a:cubicBezTo>
                    <a:pt x="6478" y="15210"/>
                    <a:pt x="6478" y="15211"/>
                    <a:pt x="6479" y="15211"/>
                  </a:cubicBezTo>
                  <a:cubicBezTo>
                    <a:pt x="6487" y="15211"/>
                    <a:pt x="6495" y="15121"/>
                    <a:pt x="6479" y="15121"/>
                  </a:cubicBezTo>
                  <a:lnTo>
                    <a:pt x="6479" y="15121"/>
                  </a:lnTo>
                  <a:cubicBezTo>
                    <a:pt x="6474" y="15121"/>
                    <a:pt x="6466" y="15132"/>
                    <a:pt x="6454" y="15162"/>
                  </a:cubicBezTo>
                  <a:cubicBezTo>
                    <a:pt x="6420" y="15078"/>
                    <a:pt x="6458" y="14969"/>
                    <a:pt x="6513" y="14969"/>
                  </a:cubicBezTo>
                  <a:cubicBezTo>
                    <a:pt x="6536" y="14969"/>
                    <a:pt x="6561" y="14987"/>
                    <a:pt x="6585" y="15031"/>
                  </a:cubicBezTo>
                  <a:cubicBezTo>
                    <a:pt x="6581" y="15035"/>
                    <a:pt x="6575" y="15037"/>
                    <a:pt x="6570" y="15037"/>
                  </a:cubicBezTo>
                  <a:cubicBezTo>
                    <a:pt x="6567" y="15037"/>
                    <a:pt x="6565" y="15036"/>
                    <a:pt x="6563" y="15036"/>
                  </a:cubicBezTo>
                  <a:lnTo>
                    <a:pt x="6563" y="15036"/>
                  </a:lnTo>
                  <a:cubicBezTo>
                    <a:pt x="6567" y="15041"/>
                    <a:pt x="6559" y="15048"/>
                    <a:pt x="6537" y="15055"/>
                  </a:cubicBezTo>
                  <a:cubicBezTo>
                    <a:pt x="6553" y="15059"/>
                    <a:pt x="6568" y="15060"/>
                    <a:pt x="6582" y="15060"/>
                  </a:cubicBezTo>
                  <a:cubicBezTo>
                    <a:pt x="6610" y="15060"/>
                    <a:pt x="6636" y="15055"/>
                    <a:pt x="6668" y="15055"/>
                  </a:cubicBezTo>
                  <a:cubicBezTo>
                    <a:pt x="6668" y="15055"/>
                    <a:pt x="6613" y="14900"/>
                    <a:pt x="6673" y="14900"/>
                  </a:cubicBezTo>
                  <a:cubicBezTo>
                    <a:pt x="6675" y="14900"/>
                    <a:pt x="6678" y="14900"/>
                    <a:pt x="6680" y="14900"/>
                  </a:cubicBezTo>
                  <a:lnTo>
                    <a:pt x="6692" y="14900"/>
                  </a:lnTo>
                  <a:cubicBezTo>
                    <a:pt x="6716" y="14877"/>
                    <a:pt x="6728" y="14829"/>
                    <a:pt x="6692" y="14781"/>
                  </a:cubicBezTo>
                  <a:close/>
                  <a:moveTo>
                    <a:pt x="5413" y="15487"/>
                  </a:moveTo>
                  <a:cubicBezTo>
                    <a:pt x="5418" y="15487"/>
                    <a:pt x="5424" y="15490"/>
                    <a:pt x="5430" y="15496"/>
                  </a:cubicBezTo>
                  <a:cubicBezTo>
                    <a:pt x="5430" y="15500"/>
                    <a:pt x="5428" y="15501"/>
                    <a:pt x="5426" y="15501"/>
                  </a:cubicBezTo>
                  <a:cubicBezTo>
                    <a:pt x="5422" y="15501"/>
                    <a:pt x="5414" y="15496"/>
                    <a:pt x="5406" y="15496"/>
                  </a:cubicBezTo>
                  <a:cubicBezTo>
                    <a:pt x="5406" y="15490"/>
                    <a:pt x="5409" y="15487"/>
                    <a:pt x="5413" y="15487"/>
                  </a:cubicBezTo>
                  <a:close/>
                  <a:moveTo>
                    <a:pt x="3918" y="15520"/>
                  </a:moveTo>
                  <a:cubicBezTo>
                    <a:pt x="3917" y="15522"/>
                    <a:pt x="3916" y="15524"/>
                    <a:pt x="3915" y="15526"/>
                  </a:cubicBezTo>
                  <a:lnTo>
                    <a:pt x="3915" y="15526"/>
                  </a:lnTo>
                  <a:cubicBezTo>
                    <a:pt x="3917" y="15524"/>
                    <a:pt x="3918" y="15521"/>
                    <a:pt x="3918" y="15520"/>
                  </a:cubicBezTo>
                  <a:close/>
                  <a:moveTo>
                    <a:pt x="2926" y="15629"/>
                  </a:moveTo>
                  <a:lnTo>
                    <a:pt x="2926" y="15629"/>
                  </a:lnTo>
                  <a:cubicBezTo>
                    <a:pt x="2928" y="15629"/>
                    <a:pt x="2926" y="15650"/>
                    <a:pt x="2918" y="15650"/>
                  </a:cubicBezTo>
                  <a:cubicBezTo>
                    <a:pt x="2922" y="15635"/>
                    <a:pt x="2924" y="15629"/>
                    <a:pt x="2926" y="15629"/>
                  </a:cubicBezTo>
                  <a:close/>
                  <a:moveTo>
                    <a:pt x="4990" y="15667"/>
                  </a:moveTo>
                  <a:cubicBezTo>
                    <a:pt x="4991" y="15667"/>
                    <a:pt x="4994" y="15674"/>
                    <a:pt x="5001" y="15674"/>
                  </a:cubicBezTo>
                  <a:cubicBezTo>
                    <a:pt x="5001" y="15683"/>
                    <a:pt x="5001" y="15696"/>
                    <a:pt x="4997" y="15696"/>
                  </a:cubicBezTo>
                  <a:cubicBezTo>
                    <a:pt x="4996" y="15696"/>
                    <a:pt x="4993" y="15694"/>
                    <a:pt x="4989" y="15686"/>
                  </a:cubicBezTo>
                  <a:cubicBezTo>
                    <a:pt x="4989" y="15671"/>
                    <a:pt x="4989" y="15667"/>
                    <a:pt x="4990" y="15667"/>
                  </a:cubicBezTo>
                  <a:close/>
                  <a:moveTo>
                    <a:pt x="4274" y="15839"/>
                  </a:moveTo>
                  <a:cubicBezTo>
                    <a:pt x="4273" y="15840"/>
                    <a:pt x="4273" y="15841"/>
                    <a:pt x="4275" y="15841"/>
                  </a:cubicBezTo>
                  <a:cubicBezTo>
                    <a:pt x="4275" y="15840"/>
                    <a:pt x="4274" y="15839"/>
                    <a:pt x="4274" y="15839"/>
                  </a:cubicBezTo>
                  <a:close/>
                  <a:moveTo>
                    <a:pt x="3823" y="15852"/>
                  </a:moveTo>
                  <a:cubicBezTo>
                    <a:pt x="3828" y="15860"/>
                    <a:pt x="3832" y="15865"/>
                    <a:pt x="3834" y="15865"/>
                  </a:cubicBezTo>
                  <a:cubicBezTo>
                    <a:pt x="3833" y="15860"/>
                    <a:pt x="3829" y="15856"/>
                    <a:pt x="3823" y="15852"/>
                  </a:cubicBezTo>
                  <a:close/>
                  <a:moveTo>
                    <a:pt x="2858" y="15698"/>
                  </a:moveTo>
                  <a:cubicBezTo>
                    <a:pt x="2870" y="15710"/>
                    <a:pt x="2953" y="15841"/>
                    <a:pt x="2965" y="15865"/>
                  </a:cubicBezTo>
                  <a:cubicBezTo>
                    <a:pt x="2954" y="15868"/>
                    <a:pt x="2944" y="15869"/>
                    <a:pt x="2935" y="15869"/>
                  </a:cubicBezTo>
                  <a:cubicBezTo>
                    <a:pt x="2906" y="15869"/>
                    <a:pt x="2888" y="15854"/>
                    <a:pt x="2870" y="15817"/>
                  </a:cubicBezTo>
                  <a:cubicBezTo>
                    <a:pt x="2870" y="15817"/>
                    <a:pt x="2870" y="15805"/>
                    <a:pt x="2858" y="15781"/>
                  </a:cubicBezTo>
                  <a:cubicBezTo>
                    <a:pt x="2831" y="15823"/>
                    <a:pt x="2819" y="15838"/>
                    <a:pt x="2815" y="15838"/>
                  </a:cubicBezTo>
                  <a:cubicBezTo>
                    <a:pt x="2804" y="15838"/>
                    <a:pt x="2827" y="15770"/>
                    <a:pt x="2810" y="15746"/>
                  </a:cubicBezTo>
                  <a:cubicBezTo>
                    <a:pt x="2834" y="15734"/>
                    <a:pt x="2870" y="15710"/>
                    <a:pt x="2858" y="15698"/>
                  </a:cubicBezTo>
                  <a:close/>
                  <a:moveTo>
                    <a:pt x="7561" y="15996"/>
                  </a:moveTo>
                  <a:lnTo>
                    <a:pt x="7561" y="15996"/>
                  </a:lnTo>
                  <a:cubicBezTo>
                    <a:pt x="7559" y="15996"/>
                    <a:pt x="7557" y="15997"/>
                    <a:pt x="7554" y="16000"/>
                  </a:cubicBezTo>
                  <a:lnTo>
                    <a:pt x="7554" y="16000"/>
                  </a:lnTo>
                  <a:cubicBezTo>
                    <a:pt x="7556" y="15998"/>
                    <a:pt x="7559" y="15997"/>
                    <a:pt x="7561" y="15996"/>
                  </a:cubicBezTo>
                  <a:close/>
                  <a:moveTo>
                    <a:pt x="7492" y="16128"/>
                  </a:moveTo>
                  <a:cubicBezTo>
                    <a:pt x="7493" y="16128"/>
                    <a:pt x="7496" y="16133"/>
                    <a:pt x="7502" y="16139"/>
                  </a:cubicBezTo>
                  <a:lnTo>
                    <a:pt x="7490" y="16162"/>
                  </a:lnTo>
                  <a:cubicBezTo>
                    <a:pt x="7490" y="16136"/>
                    <a:pt x="7490" y="16128"/>
                    <a:pt x="7492" y="16128"/>
                  </a:cubicBezTo>
                  <a:close/>
                  <a:moveTo>
                    <a:pt x="3772" y="16569"/>
                  </a:moveTo>
                  <a:cubicBezTo>
                    <a:pt x="3781" y="16569"/>
                    <a:pt x="3791" y="16571"/>
                    <a:pt x="3799" y="16579"/>
                  </a:cubicBezTo>
                  <a:cubicBezTo>
                    <a:pt x="3788" y="16595"/>
                    <a:pt x="3777" y="16602"/>
                    <a:pt x="3766" y="16602"/>
                  </a:cubicBezTo>
                  <a:cubicBezTo>
                    <a:pt x="3753" y="16602"/>
                    <a:pt x="3740" y="16592"/>
                    <a:pt x="3727" y="16579"/>
                  </a:cubicBezTo>
                  <a:cubicBezTo>
                    <a:pt x="3735" y="16579"/>
                    <a:pt x="3754" y="16569"/>
                    <a:pt x="3772" y="16569"/>
                  </a:cubicBezTo>
                  <a:close/>
                  <a:moveTo>
                    <a:pt x="2775" y="12662"/>
                  </a:moveTo>
                  <a:cubicBezTo>
                    <a:pt x="2810" y="12662"/>
                    <a:pt x="2834" y="12674"/>
                    <a:pt x="2858" y="12698"/>
                  </a:cubicBezTo>
                  <a:lnTo>
                    <a:pt x="2822" y="12698"/>
                  </a:lnTo>
                  <a:cubicBezTo>
                    <a:pt x="3001" y="12757"/>
                    <a:pt x="3120" y="12793"/>
                    <a:pt x="3275" y="12829"/>
                  </a:cubicBezTo>
                  <a:cubicBezTo>
                    <a:pt x="3239" y="12841"/>
                    <a:pt x="3203" y="12841"/>
                    <a:pt x="3168" y="12853"/>
                  </a:cubicBezTo>
                  <a:cubicBezTo>
                    <a:pt x="3334" y="12853"/>
                    <a:pt x="3465" y="12948"/>
                    <a:pt x="3632" y="12948"/>
                  </a:cubicBezTo>
                  <a:cubicBezTo>
                    <a:pt x="3322" y="12900"/>
                    <a:pt x="3572" y="12900"/>
                    <a:pt x="3430" y="12853"/>
                  </a:cubicBezTo>
                  <a:cubicBezTo>
                    <a:pt x="3667" y="12853"/>
                    <a:pt x="3845" y="12983"/>
                    <a:pt x="4070" y="12995"/>
                  </a:cubicBezTo>
                  <a:lnTo>
                    <a:pt x="4070" y="12995"/>
                  </a:lnTo>
                  <a:cubicBezTo>
                    <a:pt x="4059" y="12994"/>
                    <a:pt x="4047" y="12984"/>
                    <a:pt x="4025" y="12984"/>
                  </a:cubicBezTo>
                  <a:cubicBezTo>
                    <a:pt x="4078" y="12984"/>
                    <a:pt x="4147" y="12981"/>
                    <a:pt x="4208" y="12981"/>
                  </a:cubicBezTo>
                  <a:cubicBezTo>
                    <a:pt x="4269" y="12981"/>
                    <a:pt x="4323" y="12984"/>
                    <a:pt x="4346" y="12995"/>
                  </a:cubicBezTo>
                  <a:cubicBezTo>
                    <a:pt x="4339" y="12988"/>
                    <a:pt x="4332" y="12985"/>
                    <a:pt x="4327" y="12984"/>
                  </a:cubicBezTo>
                  <a:lnTo>
                    <a:pt x="4327" y="12984"/>
                  </a:lnTo>
                  <a:cubicBezTo>
                    <a:pt x="4342" y="12986"/>
                    <a:pt x="4360" y="12987"/>
                    <a:pt x="4380" y="12987"/>
                  </a:cubicBezTo>
                  <a:cubicBezTo>
                    <a:pt x="4556" y="12987"/>
                    <a:pt x="4903" y="12912"/>
                    <a:pt x="4977" y="12912"/>
                  </a:cubicBezTo>
                  <a:cubicBezTo>
                    <a:pt x="4930" y="12924"/>
                    <a:pt x="4894" y="12948"/>
                    <a:pt x="4846" y="12960"/>
                  </a:cubicBezTo>
                  <a:cubicBezTo>
                    <a:pt x="4894" y="12960"/>
                    <a:pt x="4954" y="12948"/>
                    <a:pt x="5001" y="12948"/>
                  </a:cubicBezTo>
                  <a:cubicBezTo>
                    <a:pt x="4989" y="12960"/>
                    <a:pt x="4977" y="12972"/>
                    <a:pt x="4977" y="12984"/>
                  </a:cubicBezTo>
                  <a:cubicBezTo>
                    <a:pt x="5098" y="12962"/>
                    <a:pt x="5194" y="12956"/>
                    <a:pt x="5285" y="12956"/>
                  </a:cubicBezTo>
                  <a:cubicBezTo>
                    <a:pt x="5399" y="12956"/>
                    <a:pt x="5503" y="12966"/>
                    <a:pt x="5631" y="12966"/>
                  </a:cubicBezTo>
                  <a:cubicBezTo>
                    <a:pt x="5682" y="12966"/>
                    <a:pt x="5738" y="12964"/>
                    <a:pt x="5799" y="12960"/>
                  </a:cubicBezTo>
                  <a:cubicBezTo>
                    <a:pt x="5600" y="12960"/>
                    <a:pt x="5931" y="12928"/>
                    <a:pt x="6068" y="12928"/>
                  </a:cubicBezTo>
                  <a:cubicBezTo>
                    <a:pt x="6117" y="12928"/>
                    <a:pt x="6141" y="12932"/>
                    <a:pt x="6107" y="12943"/>
                  </a:cubicBezTo>
                  <a:lnTo>
                    <a:pt x="6107" y="12943"/>
                  </a:lnTo>
                  <a:cubicBezTo>
                    <a:pt x="6402" y="12879"/>
                    <a:pt x="6684" y="12895"/>
                    <a:pt x="7037" y="12829"/>
                  </a:cubicBezTo>
                  <a:lnTo>
                    <a:pt x="7037" y="12829"/>
                  </a:lnTo>
                  <a:cubicBezTo>
                    <a:pt x="7013" y="12841"/>
                    <a:pt x="6990" y="12853"/>
                    <a:pt x="6966" y="12864"/>
                  </a:cubicBezTo>
                  <a:cubicBezTo>
                    <a:pt x="7085" y="12853"/>
                    <a:pt x="7216" y="12781"/>
                    <a:pt x="7359" y="12757"/>
                  </a:cubicBezTo>
                  <a:lnTo>
                    <a:pt x="7359" y="12757"/>
                  </a:lnTo>
                  <a:cubicBezTo>
                    <a:pt x="7216" y="12829"/>
                    <a:pt x="7311" y="13638"/>
                    <a:pt x="7275" y="13746"/>
                  </a:cubicBezTo>
                  <a:cubicBezTo>
                    <a:pt x="7279" y="13750"/>
                    <a:pt x="7283" y="13751"/>
                    <a:pt x="7285" y="13751"/>
                  </a:cubicBezTo>
                  <a:cubicBezTo>
                    <a:pt x="7305" y="13751"/>
                    <a:pt x="7294" y="13659"/>
                    <a:pt x="7316" y="13659"/>
                  </a:cubicBezTo>
                  <a:cubicBezTo>
                    <a:pt x="7318" y="13659"/>
                    <a:pt x="7320" y="13660"/>
                    <a:pt x="7323" y="13662"/>
                  </a:cubicBezTo>
                  <a:cubicBezTo>
                    <a:pt x="7335" y="13686"/>
                    <a:pt x="7263" y="14055"/>
                    <a:pt x="7263" y="14055"/>
                  </a:cubicBezTo>
                  <a:cubicBezTo>
                    <a:pt x="7310" y="14055"/>
                    <a:pt x="7277" y="14171"/>
                    <a:pt x="7254" y="14171"/>
                  </a:cubicBezTo>
                  <a:cubicBezTo>
                    <a:pt x="7248" y="14171"/>
                    <a:pt x="7242" y="14162"/>
                    <a:pt x="7240" y="14138"/>
                  </a:cubicBezTo>
                  <a:cubicBezTo>
                    <a:pt x="7228" y="14210"/>
                    <a:pt x="7228" y="14269"/>
                    <a:pt x="7240" y="14329"/>
                  </a:cubicBezTo>
                  <a:cubicBezTo>
                    <a:pt x="7240" y="14305"/>
                    <a:pt x="7251" y="14281"/>
                    <a:pt x="7251" y="14269"/>
                  </a:cubicBezTo>
                  <a:cubicBezTo>
                    <a:pt x="7287" y="14579"/>
                    <a:pt x="7287" y="14865"/>
                    <a:pt x="7299" y="15127"/>
                  </a:cubicBezTo>
                  <a:cubicBezTo>
                    <a:pt x="7335" y="15198"/>
                    <a:pt x="7359" y="15472"/>
                    <a:pt x="7359" y="15591"/>
                  </a:cubicBezTo>
                  <a:cubicBezTo>
                    <a:pt x="7353" y="15577"/>
                    <a:pt x="7348" y="15572"/>
                    <a:pt x="7343" y="15572"/>
                  </a:cubicBezTo>
                  <a:cubicBezTo>
                    <a:pt x="7333" y="15572"/>
                    <a:pt x="7324" y="15593"/>
                    <a:pt x="7312" y="15593"/>
                  </a:cubicBezTo>
                  <a:cubicBezTo>
                    <a:pt x="7305" y="15593"/>
                    <a:pt x="7297" y="15587"/>
                    <a:pt x="7287" y="15567"/>
                  </a:cubicBezTo>
                  <a:lnTo>
                    <a:pt x="7287" y="15567"/>
                  </a:lnTo>
                  <a:cubicBezTo>
                    <a:pt x="7263" y="15639"/>
                    <a:pt x="7335" y="15829"/>
                    <a:pt x="7251" y="15865"/>
                  </a:cubicBezTo>
                  <a:cubicBezTo>
                    <a:pt x="7261" y="15876"/>
                    <a:pt x="7270" y="15881"/>
                    <a:pt x="7278" y="15881"/>
                  </a:cubicBezTo>
                  <a:cubicBezTo>
                    <a:pt x="7311" y="15881"/>
                    <a:pt x="7332" y="15801"/>
                    <a:pt x="7323" y="15781"/>
                  </a:cubicBezTo>
                  <a:lnTo>
                    <a:pt x="7323" y="15781"/>
                  </a:lnTo>
                  <a:cubicBezTo>
                    <a:pt x="7371" y="15805"/>
                    <a:pt x="7382" y="15841"/>
                    <a:pt x="7359" y="15889"/>
                  </a:cubicBezTo>
                  <a:cubicBezTo>
                    <a:pt x="7359" y="15889"/>
                    <a:pt x="7246" y="16073"/>
                    <a:pt x="7226" y="16073"/>
                  </a:cubicBezTo>
                  <a:cubicBezTo>
                    <a:pt x="7221" y="16073"/>
                    <a:pt x="7221" y="16065"/>
                    <a:pt x="7228" y="16043"/>
                  </a:cubicBezTo>
                  <a:lnTo>
                    <a:pt x="7228" y="16043"/>
                  </a:lnTo>
                  <a:cubicBezTo>
                    <a:pt x="7204" y="16079"/>
                    <a:pt x="7144" y="16222"/>
                    <a:pt x="7192" y="16258"/>
                  </a:cubicBezTo>
                  <a:cubicBezTo>
                    <a:pt x="7204" y="16222"/>
                    <a:pt x="7216" y="16198"/>
                    <a:pt x="7228" y="16162"/>
                  </a:cubicBezTo>
                  <a:lnTo>
                    <a:pt x="7228" y="16162"/>
                  </a:lnTo>
                  <a:cubicBezTo>
                    <a:pt x="7240" y="16246"/>
                    <a:pt x="7216" y="16317"/>
                    <a:pt x="7156" y="16377"/>
                  </a:cubicBezTo>
                  <a:cubicBezTo>
                    <a:pt x="7144" y="16353"/>
                    <a:pt x="7144" y="16341"/>
                    <a:pt x="7144" y="16329"/>
                  </a:cubicBezTo>
                  <a:cubicBezTo>
                    <a:pt x="7132" y="16341"/>
                    <a:pt x="7121" y="16365"/>
                    <a:pt x="7097" y="16377"/>
                  </a:cubicBezTo>
                  <a:cubicBezTo>
                    <a:pt x="7121" y="16305"/>
                    <a:pt x="7132" y="16246"/>
                    <a:pt x="7156" y="16186"/>
                  </a:cubicBezTo>
                  <a:lnTo>
                    <a:pt x="7156" y="16186"/>
                  </a:lnTo>
                  <a:cubicBezTo>
                    <a:pt x="7085" y="16210"/>
                    <a:pt x="7025" y="16401"/>
                    <a:pt x="6966" y="16436"/>
                  </a:cubicBezTo>
                  <a:cubicBezTo>
                    <a:pt x="6966" y="16424"/>
                    <a:pt x="6966" y="16401"/>
                    <a:pt x="6966" y="16377"/>
                  </a:cubicBezTo>
                  <a:cubicBezTo>
                    <a:pt x="6942" y="16412"/>
                    <a:pt x="6918" y="16424"/>
                    <a:pt x="6894" y="16436"/>
                  </a:cubicBezTo>
                  <a:cubicBezTo>
                    <a:pt x="6894" y="16448"/>
                    <a:pt x="6882" y="16484"/>
                    <a:pt x="6930" y="16484"/>
                  </a:cubicBezTo>
                  <a:cubicBezTo>
                    <a:pt x="6898" y="16516"/>
                    <a:pt x="6872" y="16525"/>
                    <a:pt x="6847" y="16525"/>
                  </a:cubicBezTo>
                  <a:cubicBezTo>
                    <a:pt x="6811" y="16525"/>
                    <a:pt x="6779" y="16507"/>
                    <a:pt x="6738" y="16507"/>
                  </a:cubicBezTo>
                  <a:cubicBezTo>
                    <a:pt x="6732" y="16507"/>
                    <a:pt x="6726" y="16507"/>
                    <a:pt x="6720" y="16508"/>
                  </a:cubicBezTo>
                  <a:lnTo>
                    <a:pt x="6720" y="16508"/>
                  </a:lnTo>
                  <a:cubicBezTo>
                    <a:pt x="6717" y="16507"/>
                    <a:pt x="6715" y="16507"/>
                    <a:pt x="6712" y="16507"/>
                  </a:cubicBezTo>
                  <a:cubicBezTo>
                    <a:pt x="6704" y="16507"/>
                    <a:pt x="6694" y="16511"/>
                    <a:pt x="6680" y="16520"/>
                  </a:cubicBezTo>
                  <a:cubicBezTo>
                    <a:pt x="6694" y="16513"/>
                    <a:pt x="6707" y="16510"/>
                    <a:pt x="6720" y="16508"/>
                  </a:cubicBezTo>
                  <a:lnTo>
                    <a:pt x="6720" y="16508"/>
                  </a:lnTo>
                  <a:cubicBezTo>
                    <a:pt x="6728" y="16511"/>
                    <a:pt x="6734" y="16520"/>
                    <a:pt x="6740" y="16532"/>
                  </a:cubicBezTo>
                  <a:cubicBezTo>
                    <a:pt x="6720" y="16527"/>
                    <a:pt x="6700" y="16524"/>
                    <a:pt x="6680" y="16524"/>
                  </a:cubicBezTo>
                  <a:cubicBezTo>
                    <a:pt x="6652" y="16524"/>
                    <a:pt x="6625" y="16530"/>
                    <a:pt x="6597" y="16543"/>
                  </a:cubicBezTo>
                  <a:cubicBezTo>
                    <a:pt x="6618" y="16587"/>
                    <a:pt x="6472" y="16640"/>
                    <a:pt x="6373" y="16640"/>
                  </a:cubicBezTo>
                  <a:cubicBezTo>
                    <a:pt x="6364" y="16640"/>
                    <a:pt x="6355" y="16640"/>
                    <a:pt x="6347" y="16639"/>
                  </a:cubicBezTo>
                  <a:cubicBezTo>
                    <a:pt x="6359" y="16615"/>
                    <a:pt x="6382" y="16603"/>
                    <a:pt x="6406" y="16591"/>
                  </a:cubicBezTo>
                  <a:cubicBezTo>
                    <a:pt x="6393" y="16587"/>
                    <a:pt x="6382" y="16585"/>
                    <a:pt x="6374" y="16585"/>
                  </a:cubicBezTo>
                  <a:cubicBezTo>
                    <a:pt x="6357" y="16585"/>
                    <a:pt x="6350" y="16592"/>
                    <a:pt x="6347" y="16592"/>
                  </a:cubicBezTo>
                  <a:cubicBezTo>
                    <a:pt x="6345" y="16592"/>
                    <a:pt x="6347" y="16585"/>
                    <a:pt x="6347" y="16555"/>
                  </a:cubicBezTo>
                  <a:lnTo>
                    <a:pt x="6347" y="16555"/>
                  </a:lnTo>
                  <a:cubicBezTo>
                    <a:pt x="6245" y="16598"/>
                    <a:pt x="6179" y="16604"/>
                    <a:pt x="6111" y="16604"/>
                  </a:cubicBezTo>
                  <a:cubicBezTo>
                    <a:pt x="6083" y="16604"/>
                    <a:pt x="6056" y="16603"/>
                    <a:pt x="6025" y="16603"/>
                  </a:cubicBezTo>
                  <a:cubicBezTo>
                    <a:pt x="6042" y="16586"/>
                    <a:pt x="6058" y="16583"/>
                    <a:pt x="6071" y="16583"/>
                  </a:cubicBezTo>
                  <a:cubicBezTo>
                    <a:pt x="6081" y="16583"/>
                    <a:pt x="6089" y="16584"/>
                    <a:pt x="6097" y="16584"/>
                  </a:cubicBezTo>
                  <a:cubicBezTo>
                    <a:pt x="6111" y="16584"/>
                    <a:pt x="6123" y="16580"/>
                    <a:pt x="6132" y="16555"/>
                  </a:cubicBezTo>
                  <a:cubicBezTo>
                    <a:pt x="6108" y="16543"/>
                    <a:pt x="5978" y="16555"/>
                    <a:pt x="5978" y="16532"/>
                  </a:cubicBezTo>
                  <a:cubicBezTo>
                    <a:pt x="5978" y="16543"/>
                    <a:pt x="5978" y="16555"/>
                    <a:pt x="5978" y="16555"/>
                  </a:cubicBezTo>
                  <a:cubicBezTo>
                    <a:pt x="5978" y="16555"/>
                    <a:pt x="5978" y="16555"/>
                    <a:pt x="5978" y="16567"/>
                  </a:cubicBezTo>
                  <a:cubicBezTo>
                    <a:pt x="5978" y="16553"/>
                    <a:pt x="5982" y="16548"/>
                    <a:pt x="5990" y="16548"/>
                  </a:cubicBezTo>
                  <a:cubicBezTo>
                    <a:pt x="5996" y="16548"/>
                    <a:pt x="6003" y="16550"/>
                    <a:pt x="6013" y="16555"/>
                  </a:cubicBezTo>
                  <a:cubicBezTo>
                    <a:pt x="5947" y="16588"/>
                    <a:pt x="5921" y="16596"/>
                    <a:pt x="5893" y="16596"/>
                  </a:cubicBezTo>
                  <a:cubicBezTo>
                    <a:pt x="5871" y="16596"/>
                    <a:pt x="5847" y="16591"/>
                    <a:pt x="5799" y="16591"/>
                  </a:cubicBezTo>
                  <a:cubicBezTo>
                    <a:pt x="5799" y="16555"/>
                    <a:pt x="5823" y="16532"/>
                    <a:pt x="5858" y="16520"/>
                  </a:cubicBezTo>
                  <a:cubicBezTo>
                    <a:pt x="5747" y="16520"/>
                    <a:pt x="5567" y="16551"/>
                    <a:pt x="5442" y="16551"/>
                  </a:cubicBezTo>
                  <a:cubicBezTo>
                    <a:pt x="5380" y="16551"/>
                    <a:pt x="5331" y="16543"/>
                    <a:pt x="5311" y="16520"/>
                  </a:cubicBezTo>
                  <a:cubicBezTo>
                    <a:pt x="5272" y="16529"/>
                    <a:pt x="5156" y="16547"/>
                    <a:pt x="5113" y="16547"/>
                  </a:cubicBezTo>
                  <a:cubicBezTo>
                    <a:pt x="5103" y="16547"/>
                    <a:pt x="5096" y="16546"/>
                    <a:pt x="5096" y="16543"/>
                  </a:cubicBezTo>
                  <a:cubicBezTo>
                    <a:pt x="5096" y="16543"/>
                    <a:pt x="4954" y="16555"/>
                    <a:pt x="4846" y="16555"/>
                  </a:cubicBezTo>
                  <a:cubicBezTo>
                    <a:pt x="4846" y="16547"/>
                    <a:pt x="4846" y="16539"/>
                    <a:pt x="4842" y="16539"/>
                  </a:cubicBezTo>
                  <a:cubicBezTo>
                    <a:pt x="4840" y="16539"/>
                    <a:pt x="4838" y="16540"/>
                    <a:pt x="4835" y="16543"/>
                  </a:cubicBezTo>
                  <a:cubicBezTo>
                    <a:pt x="4835" y="16543"/>
                    <a:pt x="4835" y="16543"/>
                    <a:pt x="4823" y="16555"/>
                  </a:cubicBezTo>
                  <a:lnTo>
                    <a:pt x="4823" y="16555"/>
                  </a:lnTo>
                  <a:cubicBezTo>
                    <a:pt x="4758" y="16553"/>
                    <a:pt x="4719" y="16530"/>
                    <a:pt x="4787" y="16496"/>
                  </a:cubicBezTo>
                  <a:lnTo>
                    <a:pt x="4787" y="16496"/>
                  </a:lnTo>
                  <a:cubicBezTo>
                    <a:pt x="4765" y="16506"/>
                    <a:pt x="4487" y="16536"/>
                    <a:pt x="4463" y="16542"/>
                  </a:cubicBezTo>
                  <a:lnTo>
                    <a:pt x="4463" y="16542"/>
                  </a:lnTo>
                  <a:cubicBezTo>
                    <a:pt x="4451" y="16538"/>
                    <a:pt x="4439" y="16536"/>
                    <a:pt x="4426" y="16536"/>
                  </a:cubicBezTo>
                  <a:cubicBezTo>
                    <a:pt x="4365" y="16536"/>
                    <a:pt x="4293" y="16580"/>
                    <a:pt x="4230" y="16580"/>
                  </a:cubicBezTo>
                  <a:cubicBezTo>
                    <a:pt x="4212" y="16580"/>
                    <a:pt x="4195" y="16576"/>
                    <a:pt x="4180" y="16567"/>
                  </a:cubicBezTo>
                  <a:lnTo>
                    <a:pt x="4180" y="16567"/>
                  </a:lnTo>
                  <a:cubicBezTo>
                    <a:pt x="4192" y="16579"/>
                    <a:pt x="4180" y="16579"/>
                    <a:pt x="4144" y="16591"/>
                  </a:cubicBezTo>
                  <a:cubicBezTo>
                    <a:pt x="4073" y="16591"/>
                    <a:pt x="3942" y="16591"/>
                    <a:pt x="3953" y="16615"/>
                  </a:cubicBezTo>
                  <a:cubicBezTo>
                    <a:pt x="3930" y="16615"/>
                    <a:pt x="3906" y="16627"/>
                    <a:pt x="3882" y="16639"/>
                  </a:cubicBezTo>
                  <a:cubicBezTo>
                    <a:pt x="3882" y="16602"/>
                    <a:pt x="3896" y="16587"/>
                    <a:pt x="3929" y="16587"/>
                  </a:cubicBezTo>
                  <a:cubicBezTo>
                    <a:pt x="3939" y="16587"/>
                    <a:pt x="3951" y="16588"/>
                    <a:pt x="3965" y="16591"/>
                  </a:cubicBezTo>
                  <a:cubicBezTo>
                    <a:pt x="3943" y="16565"/>
                    <a:pt x="3918" y="16558"/>
                    <a:pt x="3891" y="16558"/>
                  </a:cubicBezTo>
                  <a:cubicBezTo>
                    <a:pt x="3862" y="16558"/>
                    <a:pt x="3831" y="16566"/>
                    <a:pt x="3801" y="16566"/>
                  </a:cubicBezTo>
                  <a:cubicBezTo>
                    <a:pt x="3784" y="16566"/>
                    <a:pt x="3767" y="16563"/>
                    <a:pt x="3751" y="16555"/>
                  </a:cubicBezTo>
                  <a:cubicBezTo>
                    <a:pt x="3775" y="16555"/>
                    <a:pt x="3799" y="16543"/>
                    <a:pt x="3822" y="16543"/>
                  </a:cubicBezTo>
                  <a:cubicBezTo>
                    <a:pt x="3775" y="16520"/>
                    <a:pt x="3727" y="16484"/>
                    <a:pt x="3668" y="16460"/>
                  </a:cubicBezTo>
                  <a:lnTo>
                    <a:pt x="3668" y="16460"/>
                  </a:lnTo>
                  <a:cubicBezTo>
                    <a:pt x="3703" y="16547"/>
                    <a:pt x="3698" y="16581"/>
                    <a:pt x="3677" y="16581"/>
                  </a:cubicBezTo>
                  <a:cubicBezTo>
                    <a:pt x="3654" y="16581"/>
                    <a:pt x="3615" y="16544"/>
                    <a:pt x="3584" y="16496"/>
                  </a:cubicBezTo>
                  <a:cubicBezTo>
                    <a:pt x="3553" y="16496"/>
                    <a:pt x="3519" y="16515"/>
                    <a:pt x="3495" y="16515"/>
                  </a:cubicBezTo>
                  <a:cubicBezTo>
                    <a:pt x="3473" y="16515"/>
                    <a:pt x="3460" y="16499"/>
                    <a:pt x="3465" y="16436"/>
                  </a:cubicBezTo>
                  <a:lnTo>
                    <a:pt x="3465" y="16436"/>
                  </a:lnTo>
                  <a:cubicBezTo>
                    <a:pt x="3461" y="16436"/>
                    <a:pt x="3433" y="16441"/>
                    <a:pt x="3398" y="16441"/>
                  </a:cubicBezTo>
                  <a:cubicBezTo>
                    <a:pt x="3334" y="16441"/>
                    <a:pt x="3247" y="16426"/>
                    <a:pt x="3239" y="16341"/>
                  </a:cubicBezTo>
                  <a:cubicBezTo>
                    <a:pt x="3156" y="16329"/>
                    <a:pt x="2965" y="16174"/>
                    <a:pt x="3072" y="16091"/>
                  </a:cubicBezTo>
                  <a:cubicBezTo>
                    <a:pt x="3001" y="15996"/>
                    <a:pt x="3001" y="15960"/>
                    <a:pt x="2977" y="15877"/>
                  </a:cubicBezTo>
                  <a:lnTo>
                    <a:pt x="2977" y="15877"/>
                  </a:lnTo>
                  <a:cubicBezTo>
                    <a:pt x="2989" y="15889"/>
                    <a:pt x="3096" y="15889"/>
                    <a:pt x="3203" y="15912"/>
                  </a:cubicBezTo>
                  <a:cubicBezTo>
                    <a:pt x="3191" y="15895"/>
                    <a:pt x="3188" y="15886"/>
                    <a:pt x="3191" y="15886"/>
                  </a:cubicBezTo>
                  <a:lnTo>
                    <a:pt x="3191" y="15886"/>
                  </a:lnTo>
                  <a:cubicBezTo>
                    <a:pt x="3194" y="15886"/>
                    <a:pt x="3203" y="15895"/>
                    <a:pt x="3215" y="15912"/>
                  </a:cubicBezTo>
                  <a:cubicBezTo>
                    <a:pt x="3203" y="15889"/>
                    <a:pt x="3203" y="15865"/>
                    <a:pt x="3191" y="15853"/>
                  </a:cubicBezTo>
                  <a:lnTo>
                    <a:pt x="3191" y="15853"/>
                  </a:lnTo>
                  <a:cubicBezTo>
                    <a:pt x="3227" y="15865"/>
                    <a:pt x="3263" y="15889"/>
                    <a:pt x="3299" y="15924"/>
                  </a:cubicBezTo>
                  <a:cubicBezTo>
                    <a:pt x="3311" y="15924"/>
                    <a:pt x="3322" y="15877"/>
                    <a:pt x="3322" y="15877"/>
                  </a:cubicBezTo>
                  <a:cubicBezTo>
                    <a:pt x="3358" y="15901"/>
                    <a:pt x="3358" y="15924"/>
                    <a:pt x="3334" y="15936"/>
                  </a:cubicBezTo>
                  <a:cubicBezTo>
                    <a:pt x="3338" y="15940"/>
                    <a:pt x="3344" y="15942"/>
                    <a:pt x="3351" y="15942"/>
                  </a:cubicBezTo>
                  <a:cubicBezTo>
                    <a:pt x="3408" y="15942"/>
                    <a:pt x="3566" y="15828"/>
                    <a:pt x="3635" y="15828"/>
                  </a:cubicBezTo>
                  <a:cubicBezTo>
                    <a:pt x="3638" y="15828"/>
                    <a:pt x="3641" y="15829"/>
                    <a:pt x="3644" y="15829"/>
                  </a:cubicBezTo>
                  <a:cubicBezTo>
                    <a:pt x="3644" y="15841"/>
                    <a:pt x="3656" y="15865"/>
                    <a:pt x="3656" y="15877"/>
                  </a:cubicBezTo>
                  <a:cubicBezTo>
                    <a:pt x="3680" y="15853"/>
                    <a:pt x="3692" y="15829"/>
                    <a:pt x="3692" y="15793"/>
                  </a:cubicBezTo>
                  <a:cubicBezTo>
                    <a:pt x="3699" y="15808"/>
                    <a:pt x="3706" y="15818"/>
                    <a:pt x="3714" y="15818"/>
                  </a:cubicBezTo>
                  <a:cubicBezTo>
                    <a:pt x="3718" y="15818"/>
                    <a:pt x="3723" y="15814"/>
                    <a:pt x="3727" y="15805"/>
                  </a:cubicBezTo>
                  <a:lnTo>
                    <a:pt x="3727" y="15805"/>
                  </a:lnTo>
                  <a:cubicBezTo>
                    <a:pt x="3717" y="15846"/>
                    <a:pt x="3793" y="15835"/>
                    <a:pt x="3823" y="15852"/>
                  </a:cubicBezTo>
                  <a:lnTo>
                    <a:pt x="3823" y="15852"/>
                  </a:lnTo>
                  <a:cubicBezTo>
                    <a:pt x="3806" y="15824"/>
                    <a:pt x="3780" y="15755"/>
                    <a:pt x="3810" y="15755"/>
                  </a:cubicBezTo>
                  <a:cubicBezTo>
                    <a:pt x="3813" y="15755"/>
                    <a:pt x="3818" y="15756"/>
                    <a:pt x="3822" y="15758"/>
                  </a:cubicBezTo>
                  <a:cubicBezTo>
                    <a:pt x="3799" y="15758"/>
                    <a:pt x="3930" y="15841"/>
                    <a:pt x="3882" y="15841"/>
                  </a:cubicBezTo>
                  <a:lnTo>
                    <a:pt x="3930" y="15841"/>
                  </a:lnTo>
                  <a:cubicBezTo>
                    <a:pt x="3939" y="15814"/>
                    <a:pt x="3934" y="15801"/>
                    <a:pt x="3926" y="15801"/>
                  </a:cubicBezTo>
                  <a:cubicBezTo>
                    <a:pt x="3924" y="15801"/>
                    <a:pt x="3921" y="15802"/>
                    <a:pt x="3918" y="15805"/>
                  </a:cubicBezTo>
                  <a:cubicBezTo>
                    <a:pt x="3930" y="15770"/>
                    <a:pt x="3953" y="15746"/>
                    <a:pt x="3977" y="15746"/>
                  </a:cubicBezTo>
                  <a:cubicBezTo>
                    <a:pt x="3977" y="15758"/>
                    <a:pt x="3977" y="15770"/>
                    <a:pt x="3977" y="15781"/>
                  </a:cubicBezTo>
                  <a:cubicBezTo>
                    <a:pt x="3977" y="15776"/>
                    <a:pt x="3980" y="15773"/>
                    <a:pt x="3985" y="15773"/>
                  </a:cubicBezTo>
                  <a:cubicBezTo>
                    <a:pt x="3989" y="15773"/>
                    <a:pt x="3995" y="15776"/>
                    <a:pt x="4001" y="15781"/>
                  </a:cubicBezTo>
                  <a:cubicBezTo>
                    <a:pt x="3989" y="15817"/>
                    <a:pt x="3965" y="15841"/>
                    <a:pt x="3942" y="15853"/>
                  </a:cubicBezTo>
                  <a:cubicBezTo>
                    <a:pt x="3951" y="15848"/>
                    <a:pt x="3957" y="15845"/>
                    <a:pt x="3961" y="15845"/>
                  </a:cubicBezTo>
                  <a:cubicBezTo>
                    <a:pt x="3967" y="15845"/>
                    <a:pt x="3970" y="15851"/>
                    <a:pt x="3977" y="15865"/>
                  </a:cubicBezTo>
                  <a:cubicBezTo>
                    <a:pt x="3977" y="15835"/>
                    <a:pt x="3982" y="15828"/>
                    <a:pt x="3988" y="15828"/>
                  </a:cubicBezTo>
                  <a:cubicBezTo>
                    <a:pt x="3994" y="15828"/>
                    <a:pt x="4001" y="15834"/>
                    <a:pt x="4008" y="15834"/>
                  </a:cubicBezTo>
                  <a:cubicBezTo>
                    <a:pt x="4015" y="15834"/>
                    <a:pt x="4021" y="15828"/>
                    <a:pt x="4025" y="15805"/>
                  </a:cubicBezTo>
                  <a:cubicBezTo>
                    <a:pt x="4025" y="15831"/>
                    <a:pt x="4025" y="15843"/>
                    <a:pt x="4029" y="15843"/>
                  </a:cubicBezTo>
                  <a:cubicBezTo>
                    <a:pt x="4032" y="15843"/>
                    <a:pt x="4038" y="15834"/>
                    <a:pt x="4049" y="15817"/>
                  </a:cubicBezTo>
                  <a:lnTo>
                    <a:pt x="4049" y="15817"/>
                  </a:lnTo>
                  <a:cubicBezTo>
                    <a:pt x="4049" y="15841"/>
                    <a:pt x="4049" y="15853"/>
                    <a:pt x="4037" y="15865"/>
                  </a:cubicBezTo>
                  <a:cubicBezTo>
                    <a:pt x="4061" y="15865"/>
                    <a:pt x="4084" y="15865"/>
                    <a:pt x="4096" y="15877"/>
                  </a:cubicBezTo>
                  <a:cubicBezTo>
                    <a:pt x="4073" y="15853"/>
                    <a:pt x="4061" y="15841"/>
                    <a:pt x="4061" y="15805"/>
                  </a:cubicBezTo>
                  <a:cubicBezTo>
                    <a:pt x="4068" y="15798"/>
                    <a:pt x="4074" y="15795"/>
                    <a:pt x="4080" y="15795"/>
                  </a:cubicBezTo>
                  <a:cubicBezTo>
                    <a:pt x="4107" y="15795"/>
                    <a:pt x="4116" y="15868"/>
                    <a:pt x="4154" y="15868"/>
                  </a:cubicBezTo>
                  <a:cubicBezTo>
                    <a:pt x="4158" y="15868"/>
                    <a:pt x="4163" y="15867"/>
                    <a:pt x="4168" y="15865"/>
                  </a:cubicBezTo>
                  <a:cubicBezTo>
                    <a:pt x="4144" y="15865"/>
                    <a:pt x="4132" y="15853"/>
                    <a:pt x="4144" y="15841"/>
                  </a:cubicBezTo>
                  <a:lnTo>
                    <a:pt x="4144" y="15841"/>
                  </a:lnTo>
                  <a:cubicBezTo>
                    <a:pt x="4150" y="15843"/>
                    <a:pt x="4155" y="15844"/>
                    <a:pt x="4160" y="15844"/>
                  </a:cubicBezTo>
                  <a:cubicBezTo>
                    <a:pt x="4209" y="15844"/>
                    <a:pt x="4209" y="15755"/>
                    <a:pt x="4249" y="15755"/>
                  </a:cubicBezTo>
                  <a:cubicBezTo>
                    <a:pt x="4254" y="15755"/>
                    <a:pt x="4258" y="15756"/>
                    <a:pt x="4263" y="15758"/>
                  </a:cubicBezTo>
                  <a:cubicBezTo>
                    <a:pt x="4275" y="15816"/>
                    <a:pt x="4252" y="15782"/>
                    <a:pt x="4274" y="15839"/>
                  </a:cubicBezTo>
                  <a:lnTo>
                    <a:pt x="4274" y="15839"/>
                  </a:lnTo>
                  <a:cubicBezTo>
                    <a:pt x="4280" y="15830"/>
                    <a:pt x="4326" y="15800"/>
                    <a:pt x="4346" y="15770"/>
                  </a:cubicBezTo>
                  <a:cubicBezTo>
                    <a:pt x="4346" y="15781"/>
                    <a:pt x="4346" y="15781"/>
                    <a:pt x="4358" y="15781"/>
                  </a:cubicBezTo>
                  <a:cubicBezTo>
                    <a:pt x="4352" y="15805"/>
                    <a:pt x="4349" y="15805"/>
                    <a:pt x="4346" y="15805"/>
                  </a:cubicBezTo>
                  <a:cubicBezTo>
                    <a:pt x="4343" y="15805"/>
                    <a:pt x="4340" y="15805"/>
                    <a:pt x="4334" y="15829"/>
                  </a:cubicBezTo>
                  <a:cubicBezTo>
                    <a:pt x="4342" y="15839"/>
                    <a:pt x="4348" y="15842"/>
                    <a:pt x="4353" y="15842"/>
                  </a:cubicBezTo>
                  <a:cubicBezTo>
                    <a:pt x="4375" y="15842"/>
                    <a:pt x="4384" y="15779"/>
                    <a:pt x="4394" y="15770"/>
                  </a:cubicBezTo>
                  <a:cubicBezTo>
                    <a:pt x="4406" y="15781"/>
                    <a:pt x="4454" y="15805"/>
                    <a:pt x="4406" y="15853"/>
                  </a:cubicBezTo>
                  <a:cubicBezTo>
                    <a:pt x="4454" y="15829"/>
                    <a:pt x="4489" y="15817"/>
                    <a:pt x="4537" y="15817"/>
                  </a:cubicBezTo>
                  <a:cubicBezTo>
                    <a:pt x="4547" y="15814"/>
                    <a:pt x="4558" y="15812"/>
                    <a:pt x="4569" y="15812"/>
                  </a:cubicBezTo>
                  <a:cubicBezTo>
                    <a:pt x="4595" y="15812"/>
                    <a:pt x="4622" y="15821"/>
                    <a:pt x="4656" y="15829"/>
                  </a:cubicBezTo>
                  <a:cubicBezTo>
                    <a:pt x="4644" y="15793"/>
                    <a:pt x="4644" y="15770"/>
                    <a:pt x="4656" y="15746"/>
                  </a:cubicBezTo>
                  <a:cubicBezTo>
                    <a:pt x="4680" y="15746"/>
                    <a:pt x="4680" y="15770"/>
                    <a:pt x="4680" y="15793"/>
                  </a:cubicBezTo>
                  <a:cubicBezTo>
                    <a:pt x="4680" y="15757"/>
                    <a:pt x="4694" y="15741"/>
                    <a:pt x="4716" y="15741"/>
                  </a:cubicBezTo>
                  <a:cubicBezTo>
                    <a:pt x="4723" y="15741"/>
                    <a:pt x="4731" y="15743"/>
                    <a:pt x="4739" y="15746"/>
                  </a:cubicBezTo>
                  <a:cubicBezTo>
                    <a:pt x="4739" y="15758"/>
                    <a:pt x="4715" y="15817"/>
                    <a:pt x="4727" y="15853"/>
                  </a:cubicBezTo>
                  <a:cubicBezTo>
                    <a:pt x="4715" y="15770"/>
                    <a:pt x="4811" y="15817"/>
                    <a:pt x="4787" y="15734"/>
                  </a:cubicBezTo>
                  <a:cubicBezTo>
                    <a:pt x="4799" y="15734"/>
                    <a:pt x="4799" y="15734"/>
                    <a:pt x="4811" y="15746"/>
                  </a:cubicBezTo>
                  <a:cubicBezTo>
                    <a:pt x="4835" y="15722"/>
                    <a:pt x="4918" y="15686"/>
                    <a:pt x="4930" y="15639"/>
                  </a:cubicBezTo>
                  <a:cubicBezTo>
                    <a:pt x="4930" y="15656"/>
                    <a:pt x="4933" y="15665"/>
                    <a:pt x="4937" y="15665"/>
                  </a:cubicBezTo>
                  <a:cubicBezTo>
                    <a:pt x="4938" y="15665"/>
                    <a:pt x="4939" y="15665"/>
                    <a:pt x="4940" y="15664"/>
                  </a:cubicBezTo>
                  <a:lnTo>
                    <a:pt x="4940" y="15664"/>
                  </a:lnTo>
                  <a:cubicBezTo>
                    <a:pt x="4932" y="15687"/>
                    <a:pt x="4939" y="15704"/>
                    <a:pt x="4965" y="15722"/>
                  </a:cubicBezTo>
                  <a:cubicBezTo>
                    <a:pt x="4973" y="15717"/>
                    <a:pt x="4979" y="15714"/>
                    <a:pt x="4985" y="15714"/>
                  </a:cubicBezTo>
                  <a:cubicBezTo>
                    <a:pt x="5003" y="15714"/>
                    <a:pt x="5012" y="15744"/>
                    <a:pt x="5049" y="15781"/>
                  </a:cubicBezTo>
                  <a:cubicBezTo>
                    <a:pt x="5025" y="15758"/>
                    <a:pt x="5013" y="15722"/>
                    <a:pt x="5001" y="15674"/>
                  </a:cubicBezTo>
                  <a:lnTo>
                    <a:pt x="5001" y="15674"/>
                  </a:lnTo>
                  <a:cubicBezTo>
                    <a:pt x="5024" y="15691"/>
                    <a:pt x="5042" y="15695"/>
                    <a:pt x="5056" y="15695"/>
                  </a:cubicBezTo>
                  <a:cubicBezTo>
                    <a:pt x="5074" y="15695"/>
                    <a:pt x="5086" y="15689"/>
                    <a:pt x="5096" y="15689"/>
                  </a:cubicBezTo>
                  <a:cubicBezTo>
                    <a:pt x="5108" y="15689"/>
                    <a:pt x="5118" y="15697"/>
                    <a:pt x="5132" y="15734"/>
                  </a:cubicBezTo>
                  <a:cubicBezTo>
                    <a:pt x="5132" y="15734"/>
                    <a:pt x="5125" y="15628"/>
                    <a:pt x="5160" y="15628"/>
                  </a:cubicBezTo>
                  <a:cubicBezTo>
                    <a:pt x="5170" y="15628"/>
                    <a:pt x="5184" y="15638"/>
                    <a:pt x="5204" y="15662"/>
                  </a:cubicBezTo>
                  <a:cubicBezTo>
                    <a:pt x="5204" y="15634"/>
                    <a:pt x="5204" y="15618"/>
                    <a:pt x="5206" y="15618"/>
                  </a:cubicBezTo>
                  <a:cubicBezTo>
                    <a:pt x="5208" y="15618"/>
                    <a:pt x="5211" y="15625"/>
                    <a:pt x="5216" y="15639"/>
                  </a:cubicBezTo>
                  <a:cubicBezTo>
                    <a:pt x="5237" y="15602"/>
                    <a:pt x="5255" y="15570"/>
                    <a:pt x="5271" y="15570"/>
                  </a:cubicBezTo>
                  <a:cubicBezTo>
                    <a:pt x="5280" y="15570"/>
                    <a:pt x="5290" y="15583"/>
                    <a:pt x="5299" y="15615"/>
                  </a:cubicBezTo>
                  <a:cubicBezTo>
                    <a:pt x="5335" y="15561"/>
                    <a:pt x="5323" y="15555"/>
                    <a:pt x="5341" y="15555"/>
                  </a:cubicBezTo>
                  <a:cubicBezTo>
                    <a:pt x="5346" y="15555"/>
                    <a:pt x="5355" y="15555"/>
                    <a:pt x="5370" y="15555"/>
                  </a:cubicBezTo>
                  <a:cubicBezTo>
                    <a:pt x="5335" y="15508"/>
                    <a:pt x="5370" y="15400"/>
                    <a:pt x="5370" y="15377"/>
                  </a:cubicBezTo>
                  <a:cubicBezTo>
                    <a:pt x="5370" y="15377"/>
                    <a:pt x="5394" y="15460"/>
                    <a:pt x="5394" y="15472"/>
                  </a:cubicBezTo>
                  <a:cubicBezTo>
                    <a:pt x="5382" y="15456"/>
                    <a:pt x="5374" y="15448"/>
                    <a:pt x="5369" y="15448"/>
                  </a:cubicBezTo>
                  <a:lnTo>
                    <a:pt x="5369" y="15448"/>
                  </a:lnTo>
                  <a:cubicBezTo>
                    <a:pt x="5361" y="15448"/>
                    <a:pt x="5367" y="15477"/>
                    <a:pt x="5382" y="15531"/>
                  </a:cubicBezTo>
                  <a:cubicBezTo>
                    <a:pt x="5382" y="15525"/>
                    <a:pt x="5383" y="15522"/>
                    <a:pt x="5385" y="15522"/>
                  </a:cubicBezTo>
                  <a:cubicBezTo>
                    <a:pt x="5390" y="15522"/>
                    <a:pt x="5401" y="15541"/>
                    <a:pt x="5418" y="15567"/>
                  </a:cubicBezTo>
                  <a:cubicBezTo>
                    <a:pt x="5423" y="15557"/>
                    <a:pt x="5424" y="15553"/>
                    <a:pt x="5427" y="15553"/>
                  </a:cubicBezTo>
                  <a:cubicBezTo>
                    <a:pt x="5430" y="15553"/>
                    <a:pt x="5438" y="15560"/>
                    <a:pt x="5466" y="15567"/>
                  </a:cubicBezTo>
                  <a:cubicBezTo>
                    <a:pt x="5466" y="15508"/>
                    <a:pt x="5489" y="15448"/>
                    <a:pt x="5525" y="15400"/>
                  </a:cubicBezTo>
                  <a:lnTo>
                    <a:pt x="5525" y="15400"/>
                  </a:lnTo>
                  <a:cubicBezTo>
                    <a:pt x="5513" y="15555"/>
                    <a:pt x="5525" y="15460"/>
                    <a:pt x="5501" y="15555"/>
                  </a:cubicBezTo>
                  <a:cubicBezTo>
                    <a:pt x="5530" y="15534"/>
                    <a:pt x="5528" y="15517"/>
                    <a:pt x="5533" y="15517"/>
                  </a:cubicBezTo>
                  <a:cubicBezTo>
                    <a:pt x="5536" y="15517"/>
                    <a:pt x="5542" y="15524"/>
                    <a:pt x="5561" y="15543"/>
                  </a:cubicBezTo>
                  <a:cubicBezTo>
                    <a:pt x="5549" y="15508"/>
                    <a:pt x="5561" y="15472"/>
                    <a:pt x="5597" y="15460"/>
                  </a:cubicBezTo>
                  <a:cubicBezTo>
                    <a:pt x="5597" y="15460"/>
                    <a:pt x="5623" y="15466"/>
                    <a:pt x="5654" y="15466"/>
                  </a:cubicBezTo>
                  <a:cubicBezTo>
                    <a:pt x="5699" y="15466"/>
                    <a:pt x="5754" y="15453"/>
                    <a:pt x="5739" y="15389"/>
                  </a:cubicBezTo>
                  <a:lnTo>
                    <a:pt x="5739" y="15389"/>
                  </a:lnTo>
                  <a:cubicBezTo>
                    <a:pt x="5751" y="15424"/>
                    <a:pt x="5751" y="15448"/>
                    <a:pt x="5763" y="15472"/>
                  </a:cubicBezTo>
                  <a:cubicBezTo>
                    <a:pt x="5751" y="15400"/>
                    <a:pt x="5763" y="15329"/>
                    <a:pt x="5763" y="15258"/>
                  </a:cubicBezTo>
                  <a:cubicBezTo>
                    <a:pt x="5737" y="15225"/>
                    <a:pt x="5729" y="15196"/>
                    <a:pt x="5723" y="15196"/>
                  </a:cubicBezTo>
                  <a:cubicBezTo>
                    <a:pt x="5718" y="15196"/>
                    <a:pt x="5714" y="15216"/>
                    <a:pt x="5704" y="15269"/>
                  </a:cubicBezTo>
                  <a:cubicBezTo>
                    <a:pt x="5697" y="15263"/>
                    <a:pt x="5615" y="15248"/>
                    <a:pt x="5550" y="15248"/>
                  </a:cubicBezTo>
                  <a:cubicBezTo>
                    <a:pt x="5501" y="15248"/>
                    <a:pt x="5460" y="15256"/>
                    <a:pt x="5466" y="15281"/>
                  </a:cubicBezTo>
                  <a:cubicBezTo>
                    <a:pt x="5458" y="15267"/>
                    <a:pt x="5433" y="15238"/>
                    <a:pt x="5414" y="15238"/>
                  </a:cubicBezTo>
                  <a:cubicBezTo>
                    <a:pt x="5403" y="15238"/>
                    <a:pt x="5394" y="15249"/>
                    <a:pt x="5394" y="15281"/>
                  </a:cubicBezTo>
                  <a:cubicBezTo>
                    <a:pt x="5370" y="15246"/>
                    <a:pt x="5370" y="15234"/>
                    <a:pt x="5370" y="15222"/>
                  </a:cubicBezTo>
                  <a:cubicBezTo>
                    <a:pt x="5358" y="15222"/>
                    <a:pt x="5335" y="15365"/>
                    <a:pt x="5335" y="15365"/>
                  </a:cubicBezTo>
                  <a:cubicBezTo>
                    <a:pt x="5322" y="15341"/>
                    <a:pt x="5309" y="15333"/>
                    <a:pt x="5295" y="15333"/>
                  </a:cubicBezTo>
                  <a:cubicBezTo>
                    <a:pt x="5257" y="15333"/>
                    <a:pt x="5214" y="15404"/>
                    <a:pt x="5155" y="15404"/>
                  </a:cubicBezTo>
                  <a:cubicBezTo>
                    <a:pt x="5141" y="15404"/>
                    <a:pt x="5125" y="15400"/>
                    <a:pt x="5108" y="15389"/>
                  </a:cubicBezTo>
                  <a:lnTo>
                    <a:pt x="5108" y="15389"/>
                  </a:lnTo>
                  <a:cubicBezTo>
                    <a:pt x="5120" y="15412"/>
                    <a:pt x="5120" y="15436"/>
                    <a:pt x="5108" y="15448"/>
                  </a:cubicBezTo>
                  <a:cubicBezTo>
                    <a:pt x="5088" y="15440"/>
                    <a:pt x="5078" y="15436"/>
                    <a:pt x="5072" y="15434"/>
                  </a:cubicBezTo>
                  <a:lnTo>
                    <a:pt x="5072" y="15434"/>
                  </a:lnTo>
                  <a:cubicBezTo>
                    <a:pt x="5067" y="15411"/>
                    <a:pt x="4966" y="15375"/>
                    <a:pt x="5001" y="15329"/>
                  </a:cubicBezTo>
                  <a:lnTo>
                    <a:pt x="5001" y="15329"/>
                  </a:lnTo>
                  <a:cubicBezTo>
                    <a:pt x="4985" y="15337"/>
                    <a:pt x="4974" y="15346"/>
                    <a:pt x="4973" y="15362"/>
                  </a:cubicBezTo>
                  <a:lnTo>
                    <a:pt x="4973" y="15362"/>
                  </a:lnTo>
                  <a:cubicBezTo>
                    <a:pt x="4968" y="15348"/>
                    <a:pt x="4961" y="15336"/>
                    <a:pt x="4954" y="15329"/>
                  </a:cubicBezTo>
                  <a:cubicBezTo>
                    <a:pt x="4951" y="15325"/>
                    <a:pt x="4948" y="15323"/>
                    <a:pt x="4945" y="15323"/>
                  </a:cubicBezTo>
                  <a:cubicBezTo>
                    <a:pt x="4921" y="15323"/>
                    <a:pt x="4888" y="15423"/>
                    <a:pt x="4893" y="15425"/>
                  </a:cubicBezTo>
                  <a:lnTo>
                    <a:pt x="4893" y="15425"/>
                  </a:lnTo>
                  <a:cubicBezTo>
                    <a:pt x="4797" y="15471"/>
                    <a:pt x="4560" y="15401"/>
                    <a:pt x="4501" y="15531"/>
                  </a:cubicBezTo>
                  <a:cubicBezTo>
                    <a:pt x="4480" y="15510"/>
                    <a:pt x="4434" y="15500"/>
                    <a:pt x="4387" y="15500"/>
                  </a:cubicBezTo>
                  <a:cubicBezTo>
                    <a:pt x="4301" y="15500"/>
                    <a:pt x="4209" y="15534"/>
                    <a:pt x="4239" y="15603"/>
                  </a:cubicBezTo>
                  <a:cubicBezTo>
                    <a:pt x="4168" y="15567"/>
                    <a:pt x="3989" y="15531"/>
                    <a:pt x="3953" y="15531"/>
                  </a:cubicBezTo>
                  <a:cubicBezTo>
                    <a:pt x="3953" y="15555"/>
                    <a:pt x="3965" y="15567"/>
                    <a:pt x="3965" y="15591"/>
                  </a:cubicBezTo>
                  <a:cubicBezTo>
                    <a:pt x="3965" y="15583"/>
                    <a:pt x="3946" y="15551"/>
                    <a:pt x="3932" y="15551"/>
                  </a:cubicBezTo>
                  <a:cubicBezTo>
                    <a:pt x="3924" y="15551"/>
                    <a:pt x="3918" y="15561"/>
                    <a:pt x="3918" y="15591"/>
                  </a:cubicBezTo>
                  <a:cubicBezTo>
                    <a:pt x="3907" y="15569"/>
                    <a:pt x="3906" y="15548"/>
                    <a:pt x="3915" y="15526"/>
                  </a:cubicBezTo>
                  <a:lnTo>
                    <a:pt x="3915" y="15526"/>
                  </a:lnTo>
                  <a:cubicBezTo>
                    <a:pt x="3903" y="15544"/>
                    <a:pt x="3862" y="15579"/>
                    <a:pt x="3882" y="15579"/>
                  </a:cubicBezTo>
                  <a:cubicBezTo>
                    <a:pt x="3874" y="15579"/>
                    <a:pt x="3871" y="15574"/>
                    <a:pt x="3867" y="15570"/>
                  </a:cubicBezTo>
                  <a:lnTo>
                    <a:pt x="3867" y="15570"/>
                  </a:lnTo>
                  <a:cubicBezTo>
                    <a:pt x="3865" y="15572"/>
                    <a:pt x="3863" y="15572"/>
                    <a:pt x="3862" y="15572"/>
                  </a:cubicBezTo>
                  <a:cubicBezTo>
                    <a:pt x="3858" y="15572"/>
                    <a:pt x="3858" y="15567"/>
                    <a:pt x="3858" y="15567"/>
                  </a:cubicBezTo>
                  <a:lnTo>
                    <a:pt x="3858" y="15567"/>
                  </a:lnTo>
                  <a:cubicBezTo>
                    <a:pt x="3862" y="15567"/>
                    <a:pt x="3865" y="15568"/>
                    <a:pt x="3867" y="15570"/>
                  </a:cubicBezTo>
                  <a:lnTo>
                    <a:pt x="3867" y="15570"/>
                  </a:lnTo>
                  <a:cubicBezTo>
                    <a:pt x="3868" y="15569"/>
                    <a:pt x="3869" y="15568"/>
                    <a:pt x="3870" y="15567"/>
                  </a:cubicBezTo>
                  <a:lnTo>
                    <a:pt x="3858" y="15567"/>
                  </a:lnTo>
                  <a:cubicBezTo>
                    <a:pt x="3849" y="15550"/>
                    <a:pt x="3860" y="15539"/>
                    <a:pt x="3847" y="15539"/>
                  </a:cubicBezTo>
                  <a:cubicBezTo>
                    <a:pt x="3843" y="15539"/>
                    <a:pt x="3835" y="15540"/>
                    <a:pt x="3822" y="15543"/>
                  </a:cubicBezTo>
                  <a:cubicBezTo>
                    <a:pt x="3822" y="15579"/>
                    <a:pt x="3811" y="15603"/>
                    <a:pt x="3822" y="15639"/>
                  </a:cubicBezTo>
                  <a:cubicBezTo>
                    <a:pt x="3806" y="15598"/>
                    <a:pt x="3781" y="15583"/>
                    <a:pt x="3755" y="15583"/>
                  </a:cubicBezTo>
                  <a:cubicBezTo>
                    <a:pt x="3693" y="15583"/>
                    <a:pt x="3621" y="15667"/>
                    <a:pt x="3619" y="15684"/>
                  </a:cubicBezTo>
                  <a:lnTo>
                    <a:pt x="3619" y="15684"/>
                  </a:lnTo>
                  <a:cubicBezTo>
                    <a:pt x="3607" y="15637"/>
                    <a:pt x="3584" y="15602"/>
                    <a:pt x="3549" y="15579"/>
                  </a:cubicBezTo>
                  <a:cubicBezTo>
                    <a:pt x="3537" y="15603"/>
                    <a:pt x="3525" y="15627"/>
                    <a:pt x="3525" y="15650"/>
                  </a:cubicBezTo>
                  <a:cubicBezTo>
                    <a:pt x="3486" y="15643"/>
                    <a:pt x="3453" y="15600"/>
                    <a:pt x="3418" y="15600"/>
                  </a:cubicBezTo>
                  <a:cubicBezTo>
                    <a:pt x="3399" y="15600"/>
                    <a:pt x="3379" y="15613"/>
                    <a:pt x="3358" y="15650"/>
                  </a:cubicBezTo>
                  <a:cubicBezTo>
                    <a:pt x="3346" y="15627"/>
                    <a:pt x="3334" y="15603"/>
                    <a:pt x="3322" y="15591"/>
                  </a:cubicBezTo>
                  <a:cubicBezTo>
                    <a:pt x="3272" y="15630"/>
                    <a:pt x="3222" y="15647"/>
                    <a:pt x="3174" y="15647"/>
                  </a:cubicBezTo>
                  <a:cubicBezTo>
                    <a:pt x="3018" y="15647"/>
                    <a:pt x="2885" y="15459"/>
                    <a:pt x="2858" y="15222"/>
                  </a:cubicBezTo>
                  <a:lnTo>
                    <a:pt x="2858" y="15222"/>
                  </a:lnTo>
                  <a:cubicBezTo>
                    <a:pt x="2880" y="15237"/>
                    <a:pt x="2902" y="15247"/>
                    <a:pt x="2924" y="15247"/>
                  </a:cubicBezTo>
                  <a:cubicBezTo>
                    <a:pt x="2938" y="15247"/>
                    <a:pt x="2952" y="15243"/>
                    <a:pt x="2965" y="15234"/>
                  </a:cubicBezTo>
                  <a:lnTo>
                    <a:pt x="2965" y="15234"/>
                  </a:lnTo>
                  <a:cubicBezTo>
                    <a:pt x="2953" y="15305"/>
                    <a:pt x="2953" y="15377"/>
                    <a:pt x="2977" y="15448"/>
                  </a:cubicBezTo>
                  <a:cubicBezTo>
                    <a:pt x="2977" y="15425"/>
                    <a:pt x="2982" y="15417"/>
                    <a:pt x="2991" y="15417"/>
                  </a:cubicBezTo>
                  <a:cubicBezTo>
                    <a:pt x="2997" y="15417"/>
                    <a:pt x="3004" y="15420"/>
                    <a:pt x="3013" y="15424"/>
                  </a:cubicBezTo>
                  <a:cubicBezTo>
                    <a:pt x="3001" y="15258"/>
                    <a:pt x="2989" y="15186"/>
                    <a:pt x="2941" y="15031"/>
                  </a:cubicBezTo>
                  <a:cubicBezTo>
                    <a:pt x="2945" y="15030"/>
                    <a:pt x="2948" y="15029"/>
                    <a:pt x="2951" y="15029"/>
                  </a:cubicBezTo>
                  <a:cubicBezTo>
                    <a:pt x="2968" y="15029"/>
                    <a:pt x="2977" y="15058"/>
                    <a:pt x="2977" y="15079"/>
                  </a:cubicBezTo>
                  <a:cubicBezTo>
                    <a:pt x="2977" y="15067"/>
                    <a:pt x="2989" y="15043"/>
                    <a:pt x="3001" y="15019"/>
                  </a:cubicBezTo>
                  <a:cubicBezTo>
                    <a:pt x="3013" y="15055"/>
                    <a:pt x="3084" y="15055"/>
                    <a:pt x="3180" y="15079"/>
                  </a:cubicBezTo>
                  <a:cubicBezTo>
                    <a:pt x="3173" y="15058"/>
                    <a:pt x="3170" y="15046"/>
                    <a:pt x="3173" y="15046"/>
                  </a:cubicBezTo>
                  <a:lnTo>
                    <a:pt x="3173" y="15046"/>
                  </a:lnTo>
                  <a:cubicBezTo>
                    <a:pt x="3176" y="15046"/>
                    <a:pt x="3181" y="15052"/>
                    <a:pt x="3191" y="15067"/>
                  </a:cubicBezTo>
                  <a:cubicBezTo>
                    <a:pt x="3180" y="15043"/>
                    <a:pt x="3180" y="15031"/>
                    <a:pt x="3168" y="15008"/>
                  </a:cubicBezTo>
                  <a:lnTo>
                    <a:pt x="3168" y="15008"/>
                  </a:lnTo>
                  <a:cubicBezTo>
                    <a:pt x="3203" y="15031"/>
                    <a:pt x="3239" y="15055"/>
                    <a:pt x="3275" y="15079"/>
                  </a:cubicBezTo>
                  <a:cubicBezTo>
                    <a:pt x="3287" y="15079"/>
                    <a:pt x="3299" y="15031"/>
                    <a:pt x="3299" y="15031"/>
                  </a:cubicBezTo>
                  <a:cubicBezTo>
                    <a:pt x="3334" y="15067"/>
                    <a:pt x="3334" y="15079"/>
                    <a:pt x="3311" y="15091"/>
                  </a:cubicBezTo>
                  <a:cubicBezTo>
                    <a:pt x="3314" y="15095"/>
                    <a:pt x="3321" y="15097"/>
                    <a:pt x="3328" y="15097"/>
                  </a:cubicBezTo>
                  <a:cubicBezTo>
                    <a:pt x="3390" y="15097"/>
                    <a:pt x="3557" y="14984"/>
                    <a:pt x="3620" y="14984"/>
                  </a:cubicBezTo>
                  <a:cubicBezTo>
                    <a:pt x="3620" y="15008"/>
                    <a:pt x="3632" y="15019"/>
                    <a:pt x="3632" y="15043"/>
                  </a:cubicBezTo>
                  <a:cubicBezTo>
                    <a:pt x="3656" y="15019"/>
                    <a:pt x="3668" y="14984"/>
                    <a:pt x="3680" y="14948"/>
                  </a:cubicBezTo>
                  <a:cubicBezTo>
                    <a:pt x="3680" y="14971"/>
                    <a:pt x="3684" y="14979"/>
                    <a:pt x="3691" y="14979"/>
                  </a:cubicBezTo>
                  <a:cubicBezTo>
                    <a:pt x="3695" y="14979"/>
                    <a:pt x="3699" y="14976"/>
                    <a:pt x="3703" y="14972"/>
                  </a:cubicBezTo>
                  <a:lnTo>
                    <a:pt x="3703" y="14972"/>
                  </a:lnTo>
                  <a:cubicBezTo>
                    <a:pt x="3692" y="15016"/>
                    <a:pt x="3782" y="14999"/>
                    <a:pt x="3806" y="15015"/>
                  </a:cubicBezTo>
                  <a:lnTo>
                    <a:pt x="3806" y="15015"/>
                  </a:lnTo>
                  <a:cubicBezTo>
                    <a:pt x="3792" y="14992"/>
                    <a:pt x="3756" y="14910"/>
                    <a:pt x="3787" y="14910"/>
                  </a:cubicBezTo>
                  <a:cubicBezTo>
                    <a:pt x="3790" y="14910"/>
                    <a:pt x="3794" y="14910"/>
                    <a:pt x="3799" y="14912"/>
                  </a:cubicBezTo>
                  <a:cubicBezTo>
                    <a:pt x="3778" y="14912"/>
                    <a:pt x="3872" y="14983"/>
                    <a:pt x="3876" y="15003"/>
                  </a:cubicBezTo>
                  <a:lnTo>
                    <a:pt x="3876" y="15003"/>
                  </a:lnTo>
                  <a:cubicBezTo>
                    <a:pt x="3880" y="15000"/>
                    <a:pt x="3884" y="14999"/>
                    <a:pt x="3888" y="14999"/>
                  </a:cubicBezTo>
                  <a:cubicBezTo>
                    <a:pt x="3894" y="14999"/>
                    <a:pt x="3900" y="15002"/>
                    <a:pt x="3906" y="15008"/>
                  </a:cubicBezTo>
                  <a:cubicBezTo>
                    <a:pt x="3918" y="14960"/>
                    <a:pt x="3906" y="14960"/>
                    <a:pt x="3894" y="14960"/>
                  </a:cubicBezTo>
                  <a:cubicBezTo>
                    <a:pt x="3906" y="14924"/>
                    <a:pt x="3930" y="14912"/>
                    <a:pt x="3953" y="14912"/>
                  </a:cubicBezTo>
                  <a:cubicBezTo>
                    <a:pt x="3953" y="14924"/>
                    <a:pt x="3953" y="14936"/>
                    <a:pt x="3953" y="14936"/>
                  </a:cubicBezTo>
                  <a:cubicBezTo>
                    <a:pt x="3953" y="14936"/>
                    <a:pt x="3965" y="14936"/>
                    <a:pt x="3977" y="14948"/>
                  </a:cubicBezTo>
                  <a:cubicBezTo>
                    <a:pt x="3965" y="14972"/>
                    <a:pt x="3942" y="14996"/>
                    <a:pt x="3918" y="15008"/>
                  </a:cubicBezTo>
                  <a:cubicBezTo>
                    <a:pt x="3924" y="15004"/>
                    <a:pt x="3930" y="15003"/>
                    <a:pt x="3934" y="15003"/>
                  </a:cubicBezTo>
                  <a:cubicBezTo>
                    <a:pt x="3947" y="15003"/>
                    <a:pt x="3953" y="15014"/>
                    <a:pt x="3953" y="15031"/>
                  </a:cubicBezTo>
                  <a:cubicBezTo>
                    <a:pt x="3953" y="14998"/>
                    <a:pt x="3959" y="14992"/>
                    <a:pt x="3966" y="14992"/>
                  </a:cubicBezTo>
                  <a:cubicBezTo>
                    <a:pt x="3972" y="14992"/>
                    <a:pt x="3978" y="14995"/>
                    <a:pt x="3984" y="14995"/>
                  </a:cubicBezTo>
                  <a:cubicBezTo>
                    <a:pt x="3991" y="14995"/>
                    <a:pt x="3997" y="14991"/>
                    <a:pt x="4001" y="14972"/>
                  </a:cubicBezTo>
                  <a:cubicBezTo>
                    <a:pt x="4001" y="14993"/>
                    <a:pt x="4005" y="15005"/>
                    <a:pt x="4011" y="15005"/>
                  </a:cubicBezTo>
                  <a:cubicBezTo>
                    <a:pt x="4015" y="15005"/>
                    <a:pt x="4020" y="14999"/>
                    <a:pt x="4025" y="14984"/>
                  </a:cubicBezTo>
                  <a:lnTo>
                    <a:pt x="4025" y="14984"/>
                  </a:lnTo>
                  <a:cubicBezTo>
                    <a:pt x="4025" y="14996"/>
                    <a:pt x="4025" y="15008"/>
                    <a:pt x="4013" y="15031"/>
                  </a:cubicBezTo>
                  <a:cubicBezTo>
                    <a:pt x="4025" y="15025"/>
                    <a:pt x="4037" y="15022"/>
                    <a:pt x="4047" y="15022"/>
                  </a:cubicBezTo>
                  <a:cubicBezTo>
                    <a:pt x="4053" y="15022"/>
                    <a:pt x="4058" y="15023"/>
                    <a:pt x="4062" y="15025"/>
                  </a:cubicBezTo>
                  <a:lnTo>
                    <a:pt x="4062" y="15025"/>
                  </a:lnTo>
                  <a:cubicBezTo>
                    <a:pt x="4046" y="15012"/>
                    <a:pt x="4039" y="14992"/>
                    <a:pt x="4049" y="14972"/>
                  </a:cubicBezTo>
                  <a:cubicBezTo>
                    <a:pt x="4054" y="14964"/>
                    <a:pt x="4059" y="14961"/>
                    <a:pt x="4063" y="14961"/>
                  </a:cubicBezTo>
                  <a:cubicBezTo>
                    <a:pt x="4084" y="14961"/>
                    <a:pt x="4092" y="15034"/>
                    <a:pt x="4130" y="15034"/>
                  </a:cubicBezTo>
                  <a:cubicBezTo>
                    <a:pt x="4134" y="15034"/>
                    <a:pt x="4139" y="15033"/>
                    <a:pt x="4144" y="15031"/>
                  </a:cubicBezTo>
                  <a:cubicBezTo>
                    <a:pt x="4120" y="15031"/>
                    <a:pt x="4108" y="15019"/>
                    <a:pt x="4120" y="14996"/>
                  </a:cubicBezTo>
                  <a:lnTo>
                    <a:pt x="4120" y="14996"/>
                  </a:lnTo>
                  <a:cubicBezTo>
                    <a:pt x="4128" y="15000"/>
                    <a:pt x="4135" y="15001"/>
                    <a:pt x="4141" y="15001"/>
                  </a:cubicBezTo>
                  <a:cubicBezTo>
                    <a:pt x="4184" y="15001"/>
                    <a:pt x="4186" y="14918"/>
                    <a:pt x="4222" y="14918"/>
                  </a:cubicBezTo>
                  <a:cubicBezTo>
                    <a:pt x="4227" y="14918"/>
                    <a:pt x="4232" y="14920"/>
                    <a:pt x="4239" y="14924"/>
                  </a:cubicBezTo>
                  <a:cubicBezTo>
                    <a:pt x="4251" y="14972"/>
                    <a:pt x="4227" y="14948"/>
                    <a:pt x="4251" y="14996"/>
                  </a:cubicBezTo>
                  <a:cubicBezTo>
                    <a:pt x="4250" y="14997"/>
                    <a:pt x="4249" y="14998"/>
                    <a:pt x="4250" y="14998"/>
                  </a:cubicBezTo>
                  <a:cubicBezTo>
                    <a:pt x="4252" y="14998"/>
                    <a:pt x="4301" y="14957"/>
                    <a:pt x="4323" y="14936"/>
                  </a:cubicBezTo>
                  <a:lnTo>
                    <a:pt x="4334" y="14936"/>
                  </a:lnTo>
                  <a:cubicBezTo>
                    <a:pt x="4323" y="14984"/>
                    <a:pt x="4323" y="14936"/>
                    <a:pt x="4311" y="14996"/>
                  </a:cubicBezTo>
                  <a:cubicBezTo>
                    <a:pt x="4318" y="15005"/>
                    <a:pt x="4324" y="15009"/>
                    <a:pt x="4329" y="15009"/>
                  </a:cubicBezTo>
                  <a:cubicBezTo>
                    <a:pt x="4351" y="15009"/>
                    <a:pt x="4361" y="14946"/>
                    <a:pt x="4370" y="14936"/>
                  </a:cubicBezTo>
                  <a:cubicBezTo>
                    <a:pt x="4382" y="14948"/>
                    <a:pt x="4430" y="14960"/>
                    <a:pt x="4394" y="15008"/>
                  </a:cubicBezTo>
                  <a:cubicBezTo>
                    <a:pt x="4430" y="14996"/>
                    <a:pt x="4465" y="14984"/>
                    <a:pt x="4513" y="14972"/>
                  </a:cubicBezTo>
                  <a:cubicBezTo>
                    <a:pt x="4549" y="14972"/>
                    <a:pt x="4584" y="14972"/>
                    <a:pt x="4632" y="14984"/>
                  </a:cubicBezTo>
                  <a:cubicBezTo>
                    <a:pt x="4620" y="14960"/>
                    <a:pt x="4620" y="14936"/>
                    <a:pt x="4632" y="14900"/>
                  </a:cubicBezTo>
                  <a:cubicBezTo>
                    <a:pt x="4656" y="14912"/>
                    <a:pt x="4656" y="14924"/>
                    <a:pt x="4656" y="14960"/>
                  </a:cubicBezTo>
                  <a:cubicBezTo>
                    <a:pt x="4656" y="14924"/>
                    <a:pt x="4670" y="14908"/>
                    <a:pt x="4692" y="14908"/>
                  </a:cubicBezTo>
                  <a:cubicBezTo>
                    <a:pt x="4699" y="14908"/>
                    <a:pt x="4707" y="14910"/>
                    <a:pt x="4715" y="14912"/>
                  </a:cubicBezTo>
                  <a:cubicBezTo>
                    <a:pt x="4715" y="14912"/>
                    <a:pt x="4692" y="14984"/>
                    <a:pt x="4704" y="15019"/>
                  </a:cubicBezTo>
                  <a:cubicBezTo>
                    <a:pt x="4692" y="14924"/>
                    <a:pt x="4787" y="14984"/>
                    <a:pt x="4763" y="14888"/>
                  </a:cubicBezTo>
                  <a:lnTo>
                    <a:pt x="4763" y="14888"/>
                  </a:lnTo>
                  <a:cubicBezTo>
                    <a:pt x="4775" y="14900"/>
                    <a:pt x="4775" y="14900"/>
                    <a:pt x="4787" y="14900"/>
                  </a:cubicBezTo>
                  <a:cubicBezTo>
                    <a:pt x="4811" y="14877"/>
                    <a:pt x="4894" y="14853"/>
                    <a:pt x="4906" y="14805"/>
                  </a:cubicBezTo>
                  <a:cubicBezTo>
                    <a:pt x="4906" y="14823"/>
                    <a:pt x="4909" y="14832"/>
                    <a:pt x="4913" y="14832"/>
                  </a:cubicBezTo>
                  <a:cubicBezTo>
                    <a:pt x="4914" y="14832"/>
                    <a:pt x="4914" y="14832"/>
                    <a:pt x="4914" y="14832"/>
                  </a:cubicBezTo>
                  <a:lnTo>
                    <a:pt x="4914" y="14832"/>
                  </a:lnTo>
                  <a:cubicBezTo>
                    <a:pt x="4910" y="14851"/>
                    <a:pt x="4918" y="14873"/>
                    <a:pt x="4942" y="14888"/>
                  </a:cubicBezTo>
                  <a:cubicBezTo>
                    <a:pt x="4951" y="14882"/>
                    <a:pt x="4958" y="14879"/>
                    <a:pt x="4964" y="14879"/>
                  </a:cubicBezTo>
                  <a:cubicBezTo>
                    <a:pt x="4981" y="14879"/>
                    <a:pt x="4990" y="14904"/>
                    <a:pt x="5025" y="14948"/>
                  </a:cubicBezTo>
                  <a:cubicBezTo>
                    <a:pt x="5001" y="14912"/>
                    <a:pt x="4989" y="14877"/>
                    <a:pt x="4977" y="14841"/>
                  </a:cubicBezTo>
                  <a:lnTo>
                    <a:pt x="4977" y="14841"/>
                  </a:lnTo>
                  <a:cubicBezTo>
                    <a:pt x="5000" y="14857"/>
                    <a:pt x="5017" y="14862"/>
                    <a:pt x="5031" y="14862"/>
                  </a:cubicBezTo>
                  <a:cubicBezTo>
                    <a:pt x="5051" y="14862"/>
                    <a:pt x="5064" y="14852"/>
                    <a:pt x="5076" y="14852"/>
                  </a:cubicBezTo>
                  <a:cubicBezTo>
                    <a:pt x="5087" y="14852"/>
                    <a:pt x="5096" y="14860"/>
                    <a:pt x="5108" y="14888"/>
                  </a:cubicBezTo>
                  <a:cubicBezTo>
                    <a:pt x="5108" y="14888"/>
                    <a:pt x="5101" y="14783"/>
                    <a:pt x="5136" y="14783"/>
                  </a:cubicBezTo>
                  <a:cubicBezTo>
                    <a:pt x="5146" y="14783"/>
                    <a:pt x="5161" y="14792"/>
                    <a:pt x="5180" y="14817"/>
                  </a:cubicBezTo>
                  <a:cubicBezTo>
                    <a:pt x="5180" y="14794"/>
                    <a:pt x="5180" y="14781"/>
                    <a:pt x="5183" y="14781"/>
                  </a:cubicBezTo>
                  <a:cubicBezTo>
                    <a:pt x="5185" y="14781"/>
                    <a:pt x="5187" y="14785"/>
                    <a:pt x="5192" y="14793"/>
                  </a:cubicBezTo>
                  <a:cubicBezTo>
                    <a:pt x="5214" y="14764"/>
                    <a:pt x="5231" y="14731"/>
                    <a:pt x="5247" y="14731"/>
                  </a:cubicBezTo>
                  <a:cubicBezTo>
                    <a:pt x="5256" y="14731"/>
                    <a:pt x="5266" y="14744"/>
                    <a:pt x="5275" y="14781"/>
                  </a:cubicBezTo>
                  <a:cubicBezTo>
                    <a:pt x="5323" y="14710"/>
                    <a:pt x="5287" y="14710"/>
                    <a:pt x="5346" y="14710"/>
                  </a:cubicBezTo>
                  <a:cubicBezTo>
                    <a:pt x="5311" y="14674"/>
                    <a:pt x="5346" y="14567"/>
                    <a:pt x="5346" y="14531"/>
                  </a:cubicBezTo>
                  <a:cubicBezTo>
                    <a:pt x="5346" y="14543"/>
                    <a:pt x="5370" y="14627"/>
                    <a:pt x="5370" y="14638"/>
                  </a:cubicBezTo>
                  <a:cubicBezTo>
                    <a:pt x="5357" y="14617"/>
                    <a:pt x="5349" y="14606"/>
                    <a:pt x="5345" y="14606"/>
                  </a:cubicBezTo>
                  <a:lnTo>
                    <a:pt x="5345" y="14606"/>
                  </a:lnTo>
                  <a:cubicBezTo>
                    <a:pt x="5338" y="14606"/>
                    <a:pt x="5343" y="14638"/>
                    <a:pt x="5358" y="14698"/>
                  </a:cubicBezTo>
                  <a:cubicBezTo>
                    <a:pt x="5358" y="14688"/>
                    <a:pt x="5359" y="14683"/>
                    <a:pt x="5361" y="14683"/>
                  </a:cubicBezTo>
                  <a:cubicBezTo>
                    <a:pt x="5366" y="14683"/>
                    <a:pt x="5377" y="14708"/>
                    <a:pt x="5394" y="14734"/>
                  </a:cubicBezTo>
                  <a:cubicBezTo>
                    <a:pt x="5399" y="14720"/>
                    <a:pt x="5400" y="14715"/>
                    <a:pt x="5401" y="14715"/>
                  </a:cubicBezTo>
                  <a:cubicBezTo>
                    <a:pt x="5404" y="14715"/>
                    <a:pt x="5408" y="14726"/>
                    <a:pt x="5430" y="14734"/>
                  </a:cubicBezTo>
                  <a:cubicBezTo>
                    <a:pt x="5442" y="14662"/>
                    <a:pt x="5466" y="14615"/>
                    <a:pt x="5501" y="14555"/>
                  </a:cubicBezTo>
                  <a:lnTo>
                    <a:pt x="5501" y="14555"/>
                  </a:lnTo>
                  <a:cubicBezTo>
                    <a:pt x="5489" y="14710"/>
                    <a:pt x="5501" y="14615"/>
                    <a:pt x="5477" y="14722"/>
                  </a:cubicBezTo>
                  <a:cubicBezTo>
                    <a:pt x="5508" y="14699"/>
                    <a:pt x="5504" y="14680"/>
                    <a:pt x="5510" y="14680"/>
                  </a:cubicBezTo>
                  <a:cubicBezTo>
                    <a:pt x="5514" y="14680"/>
                    <a:pt x="5520" y="14686"/>
                    <a:pt x="5537" y="14698"/>
                  </a:cubicBezTo>
                  <a:cubicBezTo>
                    <a:pt x="5525" y="14662"/>
                    <a:pt x="5537" y="14638"/>
                    <a:pt x="5573" y="14627"/>
                  </a:cubicBezTo>
                  <a:cubicBezTo>
                    <a:pt x="5573" y="14627"/>
                    <a:pt x="5599" y="14632"/>
                    <a:pt x="5630" y="14632"/>
                  </a:cubicBezTo>
                  <a:cubicBezTo>
                    <a:pt x="5676" y="14632"/>
                    <a:pt x="5730" y="14619"/>
                    <a:pt x="5716" y="14555"/>
                  </a:cubicBezTo>
                  <a:lnTo>
                    <a:pt x="5716" y="14555"/>
                  </a:lnTo>
                  <a:cubicBezTo>
                    <a:pt x="5727" y="14579"/>
                    <a:pt x="5727" y="14615"/>
                    <a:pt x="5739" y="14638"/>
                  </a:cubicBezTo>
                  <a:cubicBezTo>
                    <a:pt x="5727" y="14567"/>
                    <a:pt x="5739" y="14496"/>
                    <a:pt x="5739" y="14424"/>
                  </a:cubicBezTo>
                  <a:cubicBezTo>
                    <a:pt x="5739" y="14424"/>
                    <a:pt x="5767" y="14627"/>
                    <a:pt x="5806" y="14627"/>
                  </a:cubicBezTo>
                  <a:cubicBezTo>
                    <a:pt x="5811" y="14627"/>
                    <a:pt x="5817" y="14623"/>
                    <a:pt x="5823" y="14615"/>
                  </a:cubicBezTo>
                  <a:cubicBezTo>
                    <a:pt x="5799" y="14591"/>
                    <a:pt x="5799" y="14567"/>
                    <a:pt x="5787" y="14543"/>
                  </a:cubicBezTo>
                  <a:lnTo>
                    <a:pt x="5787" y="14543"/>
                  </a:lnTo>
                  <a:cubicBezTo>
                    <a:pt x="5811" y="14567"/>
                    <a:pt x="5835" y="14591"/>
                    <a:pt x="5858" y="14603"/>
                  </a:cubicBezTo>
                  <a:cubicBezTo>
                    <a:pt x="5835" y="14579"/>
                    <a:pt x="5835" y="14543"/>
                    <a:pt x="5847" y="14519"/>
                  </a:cubicBezTo>
                  <a:lnTo>
                    <a:pt x="5847" y="14519"/>
                  </a:lnTo>
                  <a:cubicBezTo>
                    <a:pt x="5847" y="14543"/>
                    <a:pt x="5858" y="14579"/>
                    <a:pt x="5858" y="14603"/>
                  </a:cubicBezTo>
                  <a:cubicBezTo>
                    <a:pt x="5870" y="14579"/>
                    <a:pt x="5870" y="14543"/>
                    <a:pt x="5870" y="14519"/>
                  </a:cubicBezTo>
                  <a:cubicBezTo>
                    <a:pt x="5870" y="14543"/>
                    <a:pt x="5882" y="14579"/>
                    <a:pt x="5906" y="14603"/>
                  </a:cubicBezTo>
                  <a:cubicBezTo>
                    <a:pt x="5918" y="14591"/>
                    <a:pt x="5930" y="14591"/>
                    <a:pt x="5942" y="14579"/>
                  </a:cubicBezTo>
                  <a:lnTo>
                    <a:pt x="5942" y="14579"/>
                  </a:lnTo>
                  <a:cubicBezTo>
                    <a:pt x="5941" y="14579"/>
                    <a:pt x="5941" y="14580"/>
                    <a:pt x="5940" y="14580"/>
                  </a:cubicBezTo>
                  <a:cubicBezTo>
                    <a:pt x="5930" y="14580"/>
                    <a:pt x="5931" y="14447"/>
                    <a:pt x="5954" y="14436"/>
                  </a:cubicBezTo>
                  <a:cubicBezTo>
                    <a:pt x="5966" y="14484"/>
                    <a:pt x="5978" y="14519"/>
                    <a:pt x="6001" y="14543"/>
                  </a:cubicBezTo>
                  <a:cubicBezTo>
                    <a:pt x="5989" y="14460"/>
                    <a:pt x="5989" y="14388"/>
                    <a:pt x="5989" y="14305"/>
                  </a:cubicBezTo>
                  <a:lnTo>
                    <a:pt x="5989" y="14305"/>
                  </a:lnTo>
                  <a:cubicBezTo>
                    <a:pt x="6000" y="14316"/>
                    <a:pt x="6006" y="14322"/>
                    <a:pt x="6010" y="14322"/>
                  </a:cubicBezTo>
                  <a:cubicBezTo>
                    <a:pt x="6016" y="14322"/>
                    <a:pt x="6019" y="14313"/>
                    <a:pt x="6025" y="14293"/>
                  </a:cubicBezTo>
                  <a:cubicBezTo>
                    <a:pt x="6025" y="14317"/>
                    <a:pt x="6049" y="14603"/>
                    <a:pt x="6049" y="14603"/>
                  </a:cubicBezTo>
                  <a:lnTo>
                    <a:pt x="6097" y="14603"/>
                  </a:lnTo>
                  <a:cubicBezTo>
                    <a:pt x="6097" y="14567"/>
                    <a:pt x="6097" y="14543"/>
                    <a:pt x="6108" y="14508"/>
                  </a:cubicBezTo>
                  <a:lnTo>
                    <a:pt x="6108" y="14508"/>
                  </a:lnTo>
                  <a:cubicBezTo>
                    <a:pt x="6097" y="14531"/>
                    <a:pt x="6085" y="14555"/>
                    <a:pt x="6073" y="14567"/>
                  </a:cubicBezTo>
                  <a:cubicBezTo>
                    <a:pt x="6049" y="14519"/>
                    <a:pt x="6049" y="14472"/>
                    <a:pt x="6085" y="14424"/>
                  </a:cubicBezTo>
                  <a:cubicBezTo>
                    <a:pt x="6108" y="14460"/>
                    <a:pt x="6108" y="14496"/>
                    <a:pt x="6120" y="14531"/>
                  </a:cubicBezTo>
                  <a:cubicBezTo>
                    <a:pt x="6120" y="14523"/>
                    <a:pt x="6159" y="14493"/>
                    <a:pt x="6187" y="14493"/>
                  </a:cubicBezTo>
                  <a:cubicBezTo>
                    <a:pt x="6194" y="14493"/>
                    <a:pt x="6201" y="14495"/>
                    <a:pt x="6206" y="14500"/>
                  </a:cubicBezTo>
                  <a:lnTo>
                    <a:pt x="6206" y="14500"/>
                  </a:lnTo>
                  <a:cubicBezTo>
                    <a:pt x="6172" y="14430"/>
                    <a:pt x="6132" y="14334"/>
                    <a:pt x="6132" y="14257"/>
                  </a:cubicBezTo>
                  <a:lnTo>
                    <a:pt x="6132" y="14257"/>
                  </a:lnTo>
                  <a:cubicBezTo>
                    <a:pt x="6216" y="14317"/>
                    <a:pt x="6180" y="14377"/>
                    <a:pt x="6239" y="14460"/>
                  </a:cubicBezTo>
                  <a:cubicBezTo>
                    <a:pt x="6231" y="14427"/>
                    <a:pt x="6230" y="14417"/>
                    <a:pt x="6233" y="14417"/>
                  </a:cubicBezTo>
                  <a:lnTo>
                    <a:pt x="6233" y="14417"/>
                  </a:lnTo>
                  <a:cubicBezTo>
                    <a:pt x="6237" y="14417"/>
                    <a:pt x="6252" y="14449"/>
                    <a:pt x="6261" y="14449"/>
                  </a:cubicBezTo>
                  <a:cubicBezTo>
                    <a:pt x="6262" y="14449"/>
                    <a:pt x="6263" y="14449"/>
                    <a:pt x="6263" y="14448"/>
                  </a:cubicBezTo>
                  <a:cubicBezTo>
                    <a:pt x="6263" y="14436"/>
                    <a:pt x="6275" y="14305"/>
                    <a:pt x="6287" y="14269"/>
                  </a:cubicBezTo>
                  <a:cubicBezTo>
                    <a:pt x="6299" y="14317"/>
                    <a:pt x="6430" y="14341"/>
                    <a:pt x="6454" y="14365"/>
                  </a:cubicBezTo>
                  <a:cubicBezTo>
                    <a:pt x="6454" y="14366"/>
                    <a:pt x="6455" y="14367"/>
                    <a:pt x="6456" y="14367"/>
                  </a:cubicBezTo>
                  <a:cubicBezTo>
                    <a:pt x="6464" y="14367"/>
                    <a:pt x="6470" y="14283"/>
                    <a:pt x="6456" y="14283"/>
                  </a:cubicBezTo>
                  <a:lnTo>
                    <a:pt x="6456" y="14283"/>
                  </a:lnTo>
                  <a:cubicBezTo>
                    <a:pt x="6451" y="14283"/>
                    <a:pt x="6442" y="14295"/>
                    <a:pt x="6430" y="14329"/>
                  </a:cubicBezTo>
                  <a:cubicBezTo>
                    <a:pt x="6396" y="14244"/>
                    <a:pt x="6434" y="14130"/>
                    <a:pt x="6489" y="14130"/>
                  </a:cubicBezTo>
                  <a:cubicBezTo>
                    <a:pt x="6511" y="14130"/>
                    <a:pt x="6537" y="14149"/>
                    <a:pt x="6561" y="14198"/>
                  </a:cubicBezTo>
                  <a:cubicBezTo>
                    <a:pt x="6554" y="14198"/>
                    <a:pt x="6545" y="14198"/>
                    <a:pt x="6535" y="14196"/>
                  </a:cubicBezTo>
                  <a:lnTo>
                    <a:pt x="6535" y="14196"/>
                  </a:lnTo>
                  <a:cubicBezTo>
                    <a:pt x="6546" y="14205"/>
                    <a:pt x="6539" y="14213"/>
                    <a:pt x="6513" y="14222"/>
                  </a:cubicBezTo>
                  <a:cubicBezTo>
                    <a:pt x="6561" y="14222"/>
                    <a:pt x="6597" y="14222"/>
                    <a:pt x="6644" y="14210"/>
                  </a:cubicBezTo>
                  <a:cubicBezTo>
                    <a:pt x="6644" y="14210"/>
                    <a:pt x="6589" y="14054"/>
                    <a:pt x="6649" y="14054"/>
                  </a:cubicBezTo>
                  <a:cubicBezTo>
                    <a:pt x="6651" y="14054"/>
                    <a:pt x="6654" y="14055"/>
                    <a:pt x="6656" y="14055"/>
                  </a:cubicBezTo>
                  <a:cubicBezTo>
                    <a:pt x="6668" y="14067"/>
                    <a:pt x="6668" y="14067"/>
                    <a:pt x="6668" y="14067"/>
                  </a:cubicBezTo>
                  <a:cubicBezTo>
                    <a:pt x="6692" y="14031"/>
                    <a:pt x="6704" y="13996"/>
                    <a:pt x="6668" y="13948"/>
                  </a:cubicBezTo>
                  <a:cubicBezTo>
                    <a:pt x="6668" y="13972"/>
                    <a:pt x="6668" y="13996"/>
                    <a:pt x="6668" y="14019"/>
                  </a:cubicBezTo>
                  <a:cubicBezTo>
                    <a:pt x="6644" y="13996"/>
                    <a:pt x="6620" y="13984"/>
                    <a:pt x="6597" y="13972"/>
                  </a:cubicBezTo>
                  <a:lnTo>
                    <a:pt x="6597" y="13972"/>
                  </a:lnTo>
                  <a:cubicBezTo>
                    <a:pt x="6609" y="13996"/>
                    <a:pt x="6585" y="14067"/>
                    <a:pt x="6585" y="14091"/>
                  </a:cubicBezTo>
                  <a:cubicBezTo>
                    <a:pt x="6579" y="14073"/>
                    <a:pt x="6576" y="14064"/>
                    <a:pt x="6574" y="14064"/>
                  </a:cubicBezTo>
                  <a:cubicBezTo>
                    <a:pt x="6573" y="14064"/>
                    <a:pt x="6573" y="14073"/>
                    <a:pt x="6573" y="14091"/>
                  </a:cubicBezTo>
                  <a:cubicBezTo>
                    <a:pt x="6554" y="14049"/>
                    <a:pt x="6520" y="14033"/>
                    <a:pt x="6477" y="14033"/>
                  </a:cubicBezTo>
                  <a:cubicBezTo>
                    <a:pt x="6315" y="14033"/>
                    <a:pt x="6020" y="14265"/>
                    <a:pt x="5910" y="14265"/>
                  </a:cubicBezTo>
                  <a:cubicBezTo>
                    <a:pt x="5899" y="14265"/>
                    <a:pt x="5889" y="14263"/>
                    <a:pt x="5882" y="14257"/>
                  </a:cubicBezTo>
                  <a:lnTo>
                    <a:pt x="5882" y="14257"/>
                  </a:lnTo>
                  <a:cubicBezTo>
                    <a:pt x="5898" y="14277"/>
                    <a:pt x="5899" y="14284"/>
                    <a:pt x="5895" y="14284"/>
                  </a:cubicBezTo>
                  <a:cubicBezTo>
                    <a:pt x="5887" y="14284"/>
                    <a:pt x="5864" y="14268"/>
                    <a:pt x="5859" y="14261"/>
                  </a:cubicBezTo>
                  <a:lnTo>
                    <a:pt x="5859" y="14261"/>
                  </a:lnTo>
                  <a:cubicBezTo>
                    <a:pt x="5859" y="14283"/>
                    <a:pt x="5870" y="14306"/>
                    <a:pt x="5870" y="14329"/>
                  </a:cubicBezTo>
                  <a:cubicBezTo>
                    <a:pt x="5847" y="14317"/>
                    <a:pt x="5835" y="14305"/>
                    <a:pt x="5823" y="14305"/>
                  </a:cubicBezTo>
                  <a:cubicBezTo>
                    <a:pt x="5799" y="14329"/>
                    <a:pt x="5799" y="14365"/>
                    <a:pt x="5799" y="14400"/>
                  </a:cubicBezTo>
                  <a:cubicBezTo>
                    <a:pt x="5799" y="14401"/>
                    <a:pt x="5799" y="14402"/>
                    <a:pt x="5798" y="14402"/>
                  </a:cubicBezTo>
                  <a:cubicBezTo>
                    <a:pt x="5791" y="14402"/>
                    <a:pt x="5751" y="14353"/>
                    <a:pt x="5751" y="14353"/>
                  </a:cubicBezTo>
                  <a:cubicBezTo>
                    <a:pt x="5739" y="14377"/>
                    <a:pt x="5739" y="14400"/>
                    <a:pt x="5739" y="14412"/>
                  </a:cubicBezTo>
                  <a:cubicBezTo>
                    <a:pt x="5713" y="14386"/>
                    <a:pt x="5705" y="14359"/>
                    <a:pt x="5699" y="14359"/>
                  </a:cubicBezTo>
                  <a:cubicBezTo>
                    <a:pt x="5694" y="14359"/>
                    <a:pt x="5690" y="14376"/>
                    <a:pt x="5680" y="14424"/>
                  </a:cubicBezTo>
                  <a:cubicBezTo>
                    <a:pt x="5673" y="14424"/>
                    <a:pt x="5600" y="14414"/>
                    <a:pt x="5536" y="14414"/>
                  </a:cubicBezTo>
                  <a:cubicBezTo>
                    <a:pt x="5483" y="14414"/>
                    <a:pt x="5436" y="14421"/>
                    <a:pt x="5442" y="14448"/>
                  </a:cubicBezTo>
                  <a:cubicBezTo>
                    <a:pt x="5434" y="14432"/>
                    <a:pt x="5406" y="14397"/>
                    <a:pt x="5384" y="14397"/>
                  </a:cubicBezTo>
                  <a:cubicBezTo>
                    <a:pt x="5372" y="14397"/>
                    <a:pt x="5363" y="14407"/>
                    <a:pt x="5358" y="14436"/>
                  </a:cubicBezTo>
                  <a:cubicBezTo>
                    <a:pt x="5346" y="14412"/>
                    <a:pt x="5346" y="14400"/>
                    <a:pt x="5346" y="14377"/>
                  </a:cubicBezTo>
                  <a:cubicBezTo>
                    <a:pt x="5335" y="14388"/>
                    <a:pt x="5311" y="14531"/>
                    <a:pt x="5311" y="14531"/>
                  </a:cubicBezTo>
                  <a:cubicBezTo>
                    <a:pt x="5297" y="14504"/>
                    <a:pt x="5284" y="14495"/>
                    <a:pt x="5270" y="14495"/>
                  </a:cubicBezTo>
                  <a:cubicBezTo>
                    <a:pt x="5231" y="14495"/>
                    <a:pt x="5188" y="14570"/>
                    <a:pt x="5129" y="14570"/>
                  </a:cubicBezTo>
                  <a:cubicBezTo>
                    <a:pt x="5115" y="14570"/>
                    <a:pt x="5101" y="14566"/>
                    <a:pt x="5085" y="14555"/>
                  </a:cubicBezTo>
                  <a:lnTo>
                    <a:pt x="5085" y="14555"/>
                  </a:lnTo>
                  <a:cubicBezTo>
                    <a:pt x="5096" y="14567"/>
                    <a:pt x="5096" y="14591"/>
                    <a:pt x="5085" y="14615"/>
                  </a:cubicBezTo>
                  <a:cubicBezTo>
                    <a:pt x="5063" y="14601"/>
                    <a:pt x="5052" y="14596"/>
                    <a:pt x="5047" y="14595"/>
                  </a:cubicBezTo>
                  <a:lnTo>
                    <a:pt x="5047" y="14595"/>
                  </a:lnTo>
                  <a:cubicBezTo>
                    <a:pt x="5034" y="14563"/>
                    <a:pt x="4944" y="14539"/>
                    <a:pt x="4977" y="14484"/>
                  </a:cubicBezTo>
                  <a:lnTo>
                    <a:pt x="4977" y="14484"/>
                  </a:lnTo>
                  <a:cubicBezTo>
                    <a:pt x="4961" y="14492"/>
                    <a:pt x="4951" y="14505"/>
                    <a:pt x="4949" y="14520"/>
                  </a:cubicBezTo>
                  <a:lnTo>
                    <a:pt x="4949" y="14520"/>
                  </a:lnTo>
                  <a:cubicBezTo>
                    <a:pt x="4945" y="14509"/>
                    <a:pt x="4937" y="14499"/>
                    <a:pt x="4930" y="14484"/>
                  </a:cubicBezTo>
                  <a:cubicBezTo>
                    <a:pt x="4927" y="14480"/>
                    <a:pt x="4925" y="14478"/>
                    <a:pt x="4922" y="14478"/>
                  </a:cubicBezTo>
                  <a:cubicBezTo>
                    <a:pt x="4900" y="14478"/>
                    <a:pt x="4870" y="14568"/>
                    <a:pt x="4868" y="14580"/>
                  </a:cubicBezTo>
                  <a:lnTo>
                    <a:pt x="4868" y="14580"/>
                  </a:lnTo>
                  <a:cubicBezTo>
                    <a:pt x="4772" y="14637"/>
                    <a:pt x="4536" y="14556"/>
                    <a:pt x="4477" y="14686"/>
                  </a:cubicBezTo>
                  <a:cubicBezTo>
                    <a:pt x="4458" y="14671"/>
                    <a:pt x="4419" y="14663"/>
                    <a:pt x="4376" y="14663"/>
                  </a:cubicBezTo>
                  <a:cubicBezTo>
                    <a:pt x="4287" y="14663"/>
                    <a:pt x="4183" y="14697"/>
                    <a:pt x="4215" y="14769"/>
                  </a:cubicBezTo>
                  <a:cubicBezTo>
                    <a:pt x="4152" y="14738"/>
                    <a:pt x="4002" y="14696"/>
                    <a:pt x="3946" y="14696"/>
                  </a:cubicBezTo>
                  <a:cubicBezTo>
                    <a:pt x="3939" y="14696"/>
                    <a:pt x="3933" y="14697"/>
                    <a:pt x="3930" y="14698"/>
                  </a:cubicBezTo>
                  <a:cubicBezTo>
                    <a:pt x="3930" y="14710"/>
                    <a:pt x="3942" y="14734"/>
                    <a:pt x="3942" y="14746"/>
                  </a:cubicBezTo>
                  <a:cubicBezTo>
                    <a:pt x="3942" y="14746"/>
                    <a:pt x="3920" y="14709"/>
                    <a:pt x="3906" y="14709"/>
                  </a:cubicBezTo>
                  <a:cubicBezTo>
                    <a:pt x="3899" y="14709"/>
                    <a:pt x="3894" y="14718"/>
                    <a:pt x="3894" y="14746"/>
                  </a:cubicBezTo>
                  <a:cubicBezTo>
                    <a:pt x="3882" y="14722"/>
                    <a:pt x="3882" y="14710"/>
                    <a:pt x="3894" y="14686"/>
                  </a:cubicBezTo>
                  <a:lnTo>
                    <a:pt x="3894" y="14686"/>
                  </a:lnTo>
                  <a:cubicBezTo>
                    <a:pt x="3894" y="14686"/>
                    <a:pt x="3853" y="14720"/>
                    <a:pt x="3849" y="14737"/>
                  </a:cubicBezTo>
                  <a:lnTo>
                    <a:pt x="3849" y="14737"/>
                  </a:lnTo>
                  <a:cubicBezTo>
                    <a:pt x="3847" y="14736"/>
                    <a:pt x="3846" y="14735"/>
                    <a:pt x="3845" y="14735"/>
                  </a:cubicBezTo>
                  <a:lnTo>
                    <a:pt x="3845" y="14735"/>
                  </a:lnTo>
                  <a:cubicBezTo>
                    <a:pt x="3842" y="14737"/>
                    <a:pt x="3840" y="14739"/>
                    <a:pt x="3839" y="14739"/>
                  </a:cubicBezTo>
                  <a:cubicBezTo>
                    <a:pt x="3837" y="14739"/>
                    <a:pt x="3836" y="14737"/>
                    <a:pt x="3835" y="14734"/>
                  </a:cubicBezTo>
                  <a:lnTo>
                    <a:pt x="3835" y="14734"/>
                  </a:lnTo>
                  <a:cubicBezTo>
                    <a:pt x="3835" y="14734"/>
                    <a:pt x="3835" y="14734"/>
                    <a:pt x="3834" y="14734"/>
                  </a:cubicBezTo>
                  <a:lnTo>
                    <a:pt x="3835" y="14734"/>
                  </a:lnTo>
                  <a:cubicBezTo>
                    <a:pt x="3834" y="14731"/>
                    <a:pt x="3834" y="14726"/>
                    <a:pt x="3834" y="14722"/>
                  </a:cubicBezTo>
                  <a:cubicBezTo>
                    <a:pt x="3826" y="14713"/>
                    <a:pt x="3835" y="14705"/>
                    <a:pt x="3825" y="14705"/>
                  </a:cubicBezTo>
                  <a:cubicBezTo>
                    <a:pt x="3820" y="14705"/>
                    <a:pt x="3813" y="14706"/>
                    <a:pt x="3799" y="14710"/>
                  </a:cubicBezTo>
                  <a:cubicBezTo>
                    <a:pt x="3799" y="14744"/>
                    <a:pt x="3788" y="14768"/>
                    <a:pt x="3798" y="14791"/>
                  </a:cubicBezTo>
                  <a:lnTo>
                    <a:pt x="3798" y="14791"/>
                  </a:lnTo>
                  <a:cubicBezTo>
                    <a:pt x="3782" y="14758"/>
                    <a:pt x="3759" y="14745"/>
                    <a:pt x="3735" y="14745"/>
                  </a:cubicBezTo>
                  <a:cubicBezTo>
                    <a:pt x="3673" y="14745"/>
                    <a:pt x="3600" y="14826"/>
                    <a:pt x="3596" y="14839"/>
                  </a:cubicBezTo>
                  <a:lnTo>
                    <a:pt x="3596" y="14839"/>
                  </a:lnTo>
                  <a:cubicBezTo>
                    <a:pt x="3584" y="14792"/>
                    <a:pt x="3560" y="14757"/>
                    <a:pt x="3525" y="14734"/>
                  </a:cubicBezTo>
                  <a:cubicBezTo>
                    <a:pt x="3513" y="14758"/>
                    <a:pt x="3501" y="14781"/>
                    <a:pt x="3501" y="14817"/>
                  </a:cubicBezTo>
                  <a:cubicBezTo>
                    <a:pt x="3462" y="14801"/>
                    <a:pt x="3428" y="14755"/>
                    <a:pt x="3393" y="14755"/>
                  </a:cubicBezTo>
                  <a:cubicBezTo>
                    <a:pt x="3374" y="14755"/>
                    <a:pt x="3355" y="14768"/>
                    <a:pt x="3334" y="14805"/>
                  </a:cubicBezTo>
                  <a:cubicBezTo>
                    <a:pt x="3322" y="14793"/>
                    <a:pt x="3311" y="14769"/>
                    <a:pt x="3299" y="14746"/>
                  </a:cubicBezTo>
                  <a:cubicBezTo>
                    <a:pt x="3263" y="14781"/>
                    <a:pt x="3275" y="14781"/>
                    <a:pt x="3275" y="14793"/>
                  </a:cubicBezTo>
                  <a:lnTo>
                    <a:pt x="3180" y="14793"/>
                  </a:lnTo>
                  <a:cubicBezTo>
                    <a:pt x="3155" y="14797"/>
                    <a:pt x="3134" y="14798"/>
                    <a:pt x="3115" y="14798"/>
                  </a:cubicBezTo>
                  <a:cubicBezTo>
                    <a:pt x="2859" y="14798"/>
                    <a:pt x="3080" y="14519"/>
                    <a:pt x="2909" y="14461"/>
                  </a:cubicBezTo>
                  <a:lnTo>
                    <a:pt x="2909" y="14461"/>
                  </a:lnTo>
                  <a:cubicBezTo>
                    <a:pt x="2943" y="14472"/>
                    <a:pt x="2966" y="14472"/>
                    <a:pt x="2989" y="14484"/>
                  </a:cubicBezTo>
                  <a:cubicBezTo>
                    <a:pt x="2930" y="14412"/>
                    <a:pt x="2858" y="14341"/>
                    <a:pt x="2787" y="14269"/>
                  </a:cubicBezTo>
                  <a:lnTo>
                    <a:pt x="2787" y="14269"/>
                  </a:lnTo>
                  <a:cubicBezTo>
                    <a:pt x="2795" y="14273"/>
                    <a:pt x="2804" y="14274"/>
                    <a:pt x="2814" y="14274"/>
                  </a:cubicBezTo>
                  <a:cubicBezTo>
                    <a:pt x="2847" y="14274"/>
                    <a:pt x="2887" y="14261"/>
                    <a:pt x="2923" y="14261"/>
                  </a:cubicBezTo>
                  <a:cubicBezTo>
                    <a:pt x="2952" y="14261"/>
                    <a:pt x="2978" y="14269"/>
                    <a:pt x="2994" y="14300"/>
                  </a:cubicBezTo>
                  <a:lnTo>
                    <a:pt x="2994" y="14300"/>
                  </a:lnTo>
                  <a:cubicBezTo>
                    <a:pt x="2981" y="14261"/>
                    <a:pt x="2995" y="14232"/>
                    <a:pt x="3037" y="14222"/>
                  </a:cubicBezTo>
                  <a:cubicBezTo>
                    <a:pt x="3037" y="14222"/>
                    <a:pt x="3168" y="14269"/>
                    <a:pt x="3180" y="14269"/>
                  </a:cubicBezTo>
                  <a:cubicBezTo>
                    <a:pt x="3173" y="14244"/>
                    <a:pt x="3170" y="14232"/>
                    <a:pt x="3172" y="14232"/>
                  </a:cubicBezTo>
                  <a:lnTo>
                    <a:pt x="3172" y="14232"/>
                  </a:lnTo>
                  <a:cubicBezTo>
                    <a:pt x="3174" y="14232"/>
                    <a:pt x="3180" y="14241"/>
                    <a:pt x="3191" y="14257"/>
                  </a:cubicBezTo>
                  <a:cubicBezTo>
                    <a:pt x="3180" y="14234"/>
                    <a:pt x="3180" y="14222"/>
                    <a:pt x="3168" y="14198"/>
                  </a:cubicBezTo>
                  <a:lnTo>
                    <a:pt x="3168" y="14198"/>
                  </a:lnTo>
                  <a:cubicBezTo>
                    <a:pt x="3203" y="14222"/>
                    <a:pt x="3239" y="14246"/>
                    <a:pt x="3275" y="14269"/>
                  </a:cubicBezTo>
                  <a:cubicBezTo>
                    <a:pt x="3287" y="14269"/>
                    <a:pt x="3299" y="14222"/>
                    <a:pt x="3299" y="14222"/>
                  </a:cubicBezTo>
                  <a:cubicBezTo>
                    <a:pt x="3334" y="14257"/>
                    <a:pt x="3334" y="14269"/>
                    <a:pt x="3311" y="14281"/>
                  </a:cubicBezTo>
                  <a:cubicBezTo>
                    <a:pt x="3314" y="14285"/>
                    <a:pt x="3321" y="14287"/>
                    <a:pt x="3328" y="14287"/>
                  </a:cubicBezTo>
                  <a:cubicBezTo>
                    <a:pt x="3390" y="14287"/>
                    <a:pt x="3557" y="14174"/>
                    <a:pt x="3620" y="14174"/>
                  </a:cubicBezTo>
                  <a:cubicBezTo>
                    <a:pt x="3620" y="14198"/>
                    <a:pt x="3632" y="14210"/>
                    <a:pt x="3632" y="14234"/>
                  </a:cubicBezTo>
                  <a:cubicBezTo>
                    <a:pt x="3656" y="14210"/>
                    <a:pt x="3668" y="14174"/>
                    <a:pt x="3668" y="14138"/>
                  </a:cubicBezTo>
                  <a:cubicBezTo>
                    <a:pt x="3675" y="14161"/>
                    <a:pt x="3683" y="14169"/>
                    <a:pt x="3690" y="14169"/>
                  </a:cubicBezTo>
                  <a:cubicBezTo>
                    <a:pt x="3695" y="14169"/>
                    <a:pt x="3699" y="14167"/>
                    <a:pt x="3703" y="14162"/>
                  </a:cubicBezTo>
                  <a:lnTo>
                    <a:pt x="3703" y="14162"/>
                  </a:lnTo>
                  <a:cubicBezTo>
                    <a:pt x="3693" y="14205"/>
                    <a:pt x="3777" y="14190"/>
                    <a:pt x="3804" y="14204"/>
                  </a:cubicBezTo>
                  <a:lnTo>
                    <a:pt x="3804" y="14204"/>
                  </a:lnTo>
                  <a:cubicBezTo>
                    <a:pt x="3787" y="14181"/>
                    <a:pt x="3754" y="14100"/>
                    <a:pt x="3786" y="14100"/>
                  </a:cubicBezTo>
                  <a:cubicBezTo>
                    <a:pt x="3790" y="14100"/>
                    <a:pt x="3794" y="14101"/>
                    <a:pt x="3799" y="14103"/>
                  </a:cubicBezTo>
                  <a:cubicBezTo>
                    <a:pt x="3778" y="14103"/>
                    <a:pt x="3873" y="14174"/>
                    <a:pt x="3869" y="14193"/>
                  </a:cubicBezTo>
                  <a:lnTo>
                    <a:pt x="3869" y="14193"/>
                  </a:lnTo>
                  <a:cubicBezTo>
                    <a:pt x="3876" y="14190"/>
                    <a:pt x="3881" y="14189"/>
                    <a:pt x="3886" y="14189"/>
                  </a:cubicBezTo>
                  <a:cubicBezTo>
                    <a:pt x="3894" y="14189"/>
                    <a:pt x="3900" y="14192"/>
                    <a:pt x="3906" y="14198"/>
                  </a:cubicBezTo>
                  <a:cubicBezTo>
                    <a:pt x="3918" y="14150"/>
                    <a:pt x="3906" y="14150"/>
                    <a:pt x="3894" y="14150"/>
                  </a:cubicBezTo>
                  <a:cubicBezTo>
                    <a:pt x="3906" y="14115"/>
                    <a:pt x="3930" y="14103"/>
                    <a:pt x="3953" y="14103"/>
                  </a:cubicBezTo>
                  <a:cubicBezTo>
                    <a:pt x="3953" y="14115"/>
                    <a:pt x="3953" y="14127"/>
                    <a:pt x="3953" y="14127"/>
                  </a:cubicBezTo>
                  <a:cubicBezTo>
                    <a:pt x="3953" y="14127"/>
                    <a:pt x="3965" y="14127"/>
                    <a:pt x="3977" y="14138"/>
                  </a:cubicBezTo>
                  <a:cubicBezTo>
                    <a:pt x="3965" y="14162"/>
                    <a:pt x="3942" y="14186"/>
                    <a:pt x="3918" y="14198"/>
                  </a:cubicBezTo>
                  <a:cubicBezTo>
                    <a:pt x="3924" y="14195"/>
                    <a:pt x="3929" y="14193"/>
                    <a:pt x="3932" y="14193"/>
                  </a:cubicBezTo>
                  <a:cubicBezTo>
                    <a:pt x="3942" y="14193"/>
                    <a:pt x="3945" y="14204"/>
                    <a:pt x="3953" y="14222"/>
                  </a:cubicBezTo>
                  <a:cubicBezTo>
                    <a:pt x="3953" y="14189"/>
                    <a:pt x="3959" y="14182"/>
                    <a:pt x="3966" y="14182"/>
                  </a:cubicBezTo>
                  <a:cubicBezTo>
                    <a:pt x="3972" y="14182"/>
                    <a:pt x="3978" y="14186"/>
                    <a:pt x="3984" y="14186"/>
                  </a:cubicBezTo>
                  <a:cubicBezTo>
                    <a:pt x="3991" y="14186"/>
                    <a:pt x="3997" y="14181"/>
                    <a:pt x="4001" y="14162"/>
                  </a:cubicBezTo>
                  <a:cubicBezTo>
                    <a:pt x="4001" y="14183"/>
                    <a:pt x="4001" y="14196"/>
                    <a:pt x="4006" y="14196"/>
                  </a:cubicBezTo>
                  <a:cubicBezTo>
                    <a:pt x="4009" y="14196"/>
                    <a:pt x="4015" y="14189"/>
                    <a:pt x="4025" y="14174"/>
                  </a:cubicBezTo>
                  <a:lnTo>
                    <a:pt x="4025" y="14174"/>
                  </a:lnTo>
                  <a:cubicBezTo>
                    <a:pt x="4025" y="14186"/>
                    <a:pt x="4025" y="14198"/>
                    <a:pt x="4013" y="14222"/>
                  </a:cubicBezTo>
                  <a:cubicBezTo>
                    <a:pt x="4025" y="14216"/>
                    <a:pt x="4037" y="14213"/>
                    <a:pt x="4047" y="14213"/>
                  </a:cubicBezTo>
                  <a:cubicBezTo>
                    <a:pt x="4053" y="14213"/>
                    <a:pt x="4058" y="14214"/>
                    <a:pt x="4062" y="14215"/>
                  </a:cubicBezTo>
                  <a:lnTo>
                    <a:pt x="4062" y="14215"/>
                  </a:lnTo>
                  <a:cubicBezTo>
                    <a:pt x="4045" y="14202"/>
                    <a:pt x="4037" y="14182"/>
                    <a:pt x="4037" y="14162"/>
                  </a:cubicBezTo>
                  <a:cubicBezTo>
                    <a:pt x="4044" y="14155"/>
                    <a:pt x="4050" y="14152"/>
                    <a:pt x="4056" y="14152"/>
                  </a:cubicBezTo>
                  <a:cubicBezTo>
                    <a:pt x="4083" y="14152"/>
                    <a:pt x="4090" y="14225"/>
                    <a:pt x="4121" y="14225"/>
                  </a:cubicBezTo>
                  <a:cubicBezTo>
                    <a:pt x="4124" y="14225"/>
                    <a:pt x="4128" y="14224"/>
                    <a:pt x="4132" y="14222"/>
                  </a:cubicBezTo>
                  <a:cubicBezTo>
                    <a:pt x="4120" y="14222"/>
                    <a:pt x="4108" y="14210"/>
                    <a:pt x="4120" y="14186"/>
                  </a:cubicBezTo>
                  <a:lnTo>
                    <a:pt x="4120" y="14186"/>
                  </a:lnTo>
                  <a:cubicBezTo>
                    <a:pt x="4128" y="14190"/>
                    <a:pt x="4135" y="14192"/>
                    <a:pt x="4141" y="14192"/>
                  </a:cubicBezTo>
                  <a:cubicBezTo>
                    <a:pt x="4184" y="14192"/>
                    <a:pt x="4186" y="14109"/>
                    <a:pt x="4222" y="14109"/>
                  </a:cubicBezTo>
                  <a:cubicBezTo>
                    <a:pt x="4227" y="14109"/>
                    <a:pt x="4232" y="14111"/>
                    <a:pt x="4239" y="14115"/>
                  </a:cubicBezTo>
                  <a:cubicBezTo>
                    <a:pt x="4251" y="14162"/>
                    <a:pt x="4227" y="14127"/>
                    <a:pt x="4251" y="14186"/>
                  </a:cubicBezTo>
                  <a:cubicBezTo>
                    <a:pt x="4250" y="14187"/>
                    <a:pt x="4249" y="14188"/>
                    <a:pt x="4250" y="14188"/>
                  </a:cubicBezTo>
                  <a:cubicBezTo>
                    <a:pt x="4252" y="14188"/>
                    <a:pt x="4301" y="14148"/>
                    <a:pt x="4323" y="14127"/>
                  </a:cubicBezTo>
                  <a:lnTo>
                    <a:pt x="4334" y="14127"/>
                  </a:lnTo>
                  <a:cubicBezTo>
                    <a:pt x="4323" y="14174"/>
                    <a:pt x="4323" y="14127"/>
                    <a:pt x="4311" y="14186"/>
                  </a:cubicBezTo>
                  <a:cubicBezTo>
                    <a:pt x="4318" y="14195"/>
                    <a:pt x="4324" y="14199"/>
                    <a:pt x="4329" y="14199"/>
                  </a:cubicBezTo>
                  <a:cubicBezTo>
                    <a:pt x="4351" y="14199"/>
                    <a:pt x="4361" y="14134"/>
                    <a:pt x="4370" y="14115"/>
                  </a:cubicBezTo>
                  <a:cubicBezTo>
                    <a:pt x="4382" y="14127"/>
                    <a:pt x="4430" y="14150"/>
                    <a:pt x="4382" y="14198"/>
                  </a:cubicBezTo>
                  <a:cubicBezTo>
                    <a:pt x="4430" y="14186"/>
                    <a:pt x="4465" y="14162"/>
                    <a:pt x="4513" y="14162"/>
                  </a:cubicBezTo>
                  <a:cubicBezTo>
                    <a:pt x="4549" y="14162"/>
                    <a:pt x="4584" y="14162"/>
                    <a:pt x="4632" y="14174"/>
                  </a:cubicBezTo>
                  <a:cubicBezTo>
                    <a:pt x="4620" y="14150"/>
                    <a:pt x="4620" y="14115"/>
                    <a:pt x="4632" y="14091"/>
                  </a:cubicBezTo>
                  <a:cubicBezTo>
                    <a:pt x="4656" y="14103"/>
                    <a:pt x="4656" y="14115"/>
                    <a:pt x="4656" y="14138"/>
                  </a:cubicBezTo>
                  <a:cubicBezTo>
                    <a:pt x="4656" y="14103"/>
                    <a:pt x="4680" y="14091"/>
                    <a:pt x="4715" y="14091"/>
                  </a:cubicBezTo>
                  <a:cubicBezTo>
                    <a:pt x="4715" y="14103"/>
                    <a:pt x="4680" y="14174"/>
                    <a:pt x="4704" y="14210"/>
                  </a:cubicBezTo>
                  <a:cubicBezTo>
                    <a:pt x="4692" y="14115"/>
                    <a:pt x="4787" y="14174"/>
                    <a:pt x="4763" y="14079"/>
                  </a:cubicBezTo>
                  <a:lnTo>
                    <a:pt x="4763" y="14079"/>
                  </a:lnTo>
                  <a:cubicBezTo>
                    <a:pt x="4775" y="14091"/>
                    <a:pt x="4775" y="14091"/>
                    <a:pt x="4787" y="14091"/>
                  </a:cubicBezTo>
                  <a:cubicBezTo>
                    <a:pt x="4799" y="14067"/>
                    <a:pt x="4894" y="14043"/>
                    <a:pt x="4906" y="13996"/>
                  </a:cubicBezTo>
                  <a:cubicBezTo>
                    <a:pt x="4906" y="14012"/>
                    <a:pt x="4908" y="14018"/>
                    <a:pt x="4912" y="14018"/>
                  </a:cubicBezTo>
                  <a:cubicBezTo>
                    <a:pt x="4913" y="14018"/>
                    <a:pt x="4915" y="14017"/>
                    <a:pt x="4916" y="14016"/>
                  </a:cubicBezTo>
                  <a:lnTo>
                    <a:pt x="4916" y="14016"/>
                  </a:lnTo>
                  <a:cubicBezTo>
                    <a:pt x="4908" y="14037"/>
                    <a:pt x="4912" y="14061"/>
                    <a:pt x="4930" y="14079"/>
                  </a:cubicBezTo>
                  <a:cubicBezTo>
                    <a:pt x="4943" y="14069"/>
                    <a:pt x="4952" y="14065"/>
                    <a:pt x="4960" y="14065"/>
                  </a:cubicBezTo>
                  <a:cubicBezTo>
                    <a:pt x="4981" y="14065"/>
                    <a:pt x="4990" y="14095"/>
                    <a:pt x="5025" y="14138"/>
                  </a:cubicBezTo>
                  <a:cubicBezTo>
                    <a:pt x="5001" y="14103"/>
                    <a:pt x="4989" y="14067"/>
                    <a:pt x="4977" y="14031"/>
                  </a:cubicBezTo>
                  <a:lnTo>
                    <a:pt x="4977" y="14031"/>
                  </a:lnTo>
                  <a:cubicBezTo>
                    <a:pt x="4999" y="14043"/>
                    <a:pt x="5015" y="14047"/>
                    <a:pt x="5029" y="14047"/>
                  </a:cubicBezTo>
                  <a:cubicBezTo>
                    <a:pt x="5048" y="14047"/>
                    <a:pt x="5062" y="14040"/>
                    <a:pt x="5073" y="14040"/>
                  </a:cubicBezTo>
                  <a:cubicBezTo>
                    <a:pt x="5085" y="14040"/>
                    <a:pt x="5095" y="14047"/>
                    <a:pt x="5108" y="14079"/>
                  </a:cubicBezTo>
                  <a:cubicBezTo>
                    <a:pt x="5108" y="14079"/>
                    <a:pt x="5101" y="13973"/>
                    <a:pt x="5136" y="13973"/>
                  </a:cubicBezTo>
                  <a:cubicBezTo>
                    <a:pt x="5146" y="13973"/>
                    <a:pt x="5161" y="13983"/>
                    <a:pt x="5180" y="14007"/>
                  </a:cubicBezTo>
                  <a:cubicBezTo>
                    <a:pt x="5180" y="13980"/>
                    <a:pt x="5180" y="13968"/>
                    <a:pt x="5182" y="13968"/>
                  </a:cubicBezTo>
                  <a:cubicBezTo>
                    <a:pt x="5184" y="13968"/>
                    <a:pt x="5187" y="13974"/>
                    <a:pt x="5192" y="13984"/>
                  </a:cubicBezTo>
                  <a:cubicBezTo>
                    <a:pt x="5214" y="13955"/>
                    <a:pt x="5226" y="13921"/>
                    <a:pt x="5241" y="13921"/>
                  </a:cubicBezTo>
                  <a:cubicBezTo>
                    <a:pt x="5251" y="13921"/>
                    <a:pt x="5261" y="13935"/>
                    <a:pt x="5275" y="13972"/>
                  </a:cubicBezTo>
                  <a:cubicBezTo>
                    <a:pt x="5323" y="13900"/>
                    <a:pt x="5287" y="13900"/>
                    <a:pt x="5346" y="13900"/>
                  </a:cubicBezTo>
                  <a:cubicBezTo>
                    <a:pt x="5311" y="13865"/>
                    <a:pt x="5346" y="13757"/>
                    <a:pt x="5346" y="13722"/>
                  </a:cubicBezTo>
                  <a:cubicBezTo>
                    <a:pt x="5346" y="13734"/>
                    <a:pt x="5370" y="13817"/>
                    <a:pt x="5370" y="13817"/>
                  </a:cubicBezTo>
                  <a:cubicBezTo>
                    <a:pt x="5358" y="13801"/>
                    <a:pt x="5350" y="13793"/>
                    <a:pt x="5346" y="13793"/>
                  </a:cubicBezTo>
                  <a:lnTo>
                    <a:pt x="5346" y="13793"/>
                  </a:lnTo>
                  <a:cubicBezTo>
                    <a:pt x="5337" y="13793"/>
                    <a:pt x="5343" y="13825"/>
                    <a:pt x="5358" y="13888"/>
                  </a:cubicBezTo>
                  <a:cubicBezTo>
                    <a:pt x="5358" y="13878"/>
                    <a:pt x="5359" y="13874"/>
                    <a:pt x="5361" y="13874"/>
                  </a:cubicBezTo>
                  <a:cubicBezTo>
                    <a:pt x="5366" y="13874"/>
                    <a:pt x="5377" y="13899"/>
                    <a:pt x="5394" y="13924"/>
                  </a:cubicBezTo>
                  <a:cubicBezTo>
                    <a:pt x="5399" y="13910"/>
                    <a:pt x="5400" y="13905"/>
                    <a:pt x="5401" y="13905"/>
                  </a:cubicBezTo>
                  <a:cubicBezTo>
                    <a:pt x="5404" y="13905"/>
                    <a:pt x="5408" y="13917"/>
                    <a:pt x="5430" y="13924"/>
                  </a:cubicBezTo>
                  <a:cubicBezTo>
                    <a:pt x="5442" y="13853"/>
                    <a:pt x="5466" y="13805"/>
                    <a:pt x="5501" y="13746"/>
                  </a:cubicBezTo>
                  <a:lnTo>
                    <a:pt x="5501" y="13746"/>
                  </a:lnTo>
                  <a:cubicBezTo>
                    <a:pt x="5489" y="13900"/>
                    <a:pt x="5501" y="13805"/>
                    <a:pt x="5477" y="13912"/>
                  </a:cubicBezTo>
                  <a:cubicBezTo>
                    <a:pt x="5509" y="13889"/>
                    <a:pt x="5504" y="13865"/>
                    <a:pt x="5511" y="13865"/>
                  </a:cubicBezTo>
                  <a:cubicBezTo>
                    <a:pt x="5514" y="13865"/>
                    <a:pt x="5521" y="13872"/>
                    <a:pt x="5537" y="13888"/>
                  </a:cubicBezTo>
                  <a:cubicBezTo>
                    <a:pt x="5525" y="13853"/>
                    <a:pt x="5537" y="13829"/>
                    <a:pt x="5573" y="13817"/>
                  </a:cubicBezTo>
                  <a:cubicBezTo>
                    <a:pt x="5573" y="13817"/>
                    <a:pt x="5599" y="13823"/>
                    <a:pt x="5630" y="13823"/>
                  </a:cubicBezTo>
                  <a:cubicBezTo>
                    <a:pt x="5676" y="13823"/>
                    <a:pt x="5730" y="13810"/>
                    <a:pt x="5716" y="13746"/>
                  </a:cubicBezTo>
                  <a:lnTo>
                    <a:pt x="5716" y="13746"/>
                  </a:lnTo>
                  <a:cubicBezTo>
                    <a:pt x="5727" y="13769"/>
                    <a:pt x="5727" y="13793"/>
                    <a:pt x="5739" y="13829"/>
                  </a:cubicBezTo>
                  <a:cubicBezTo>
                    <a:pt x="5727" y="13757"/>
                    <a:pt x="5739" y="13686"/>
                    <a:pt x="5739" y="13615"/>
                  </a:cubicBezTo>
                  <a:cubicBezTo>
                    <a:pt x="5739" y="13615"/>
                    <a:pt x="5767" y="13817"/>
                    <a:pt x="5806" y="13817"/>
                  </a:cubicBezTo>
                  <a:cubicBezTo>
                    <a:pt x="5811" y="13817"/>
                    <a:pt x="5817" y="13814"/>
                    <a:pt x="5823" y="13805"/>
                  </a:cubicBezTo>
                  <a:cubicBezTo>
                    <a:pt x="5799" y="13781"/>
                    <a:pt x="5799" y="13757"/>
                    <a:pt x="5787" y="13734"/>
                  </a:cubicBezTo>
                  <a:lnTo>
                    <a:pt x="5787" y="13734"/>
                  </a:lnTo>
                  <a:cubicBezTo>
                    <a:pt x="5811" y="13757"/>
                    <a:pt x="5823" y="13781"/>
                    <a:pt x="5847" y="13793"/>
                  </a:cubicBezTo>
                  <a:cubicBezTo>
                    <a:pt x="5835" y="13769"/>
                    <a:pt x="5835" y="13734"/>
                    <a:pt x="5835" y="13710"/>
                  </a:cubicBezTo>
                  <a:lnTo>
                    <a:pt x="5835" y="13710"/>
                  </a:lnTo>
                  <a:cubicBezTo>
                    <a:pt x="5847" y="13734"/>
                    <a:pt x="5858" y="13769"/>
                    <a:pt x="5858" y="13793"/>
                  </a:cubicBezTo>
                  <a:cubicBezTo>
                    <a:pt x="5870" y="13769"/>
                    <a:pt x="5870" y="13734"/>
                    <a:pt x="5870" y="13710"/>
                  </a:cubicBezTo>
                  <a:cubicBezTo>
                    <a:pt x="5870" y="13734"/>
                    <a:pt x="5882" y="13769"/>
                    <a:pt x="5906" y="13793"/>
                  </a:cubicBezTo>
                  <a:cubicBezTo>
                    <a:pt x="5906" y="13781"/>
                    <a:pt x="5918" y="13781"/>
                    <a:pt x="5940" y="13770"/>
                  </a:cubicBezTo>
                  <a:lnTo>
                    <a:pt x="5940" y="13770"/>
                  </a:lnTo>
                  <a:cubicBezTo>
                    <a:pt x="5940" y="13770"/>
                    <a:pt x="5940" y="13770"/>
                    <a:pt x="5940" y="13770"/>
                  </a:cubicBezTo>
                  <a:cubicBezTo>
                    <a:pt x="5941" y="13770"/>
                    <a:pt x="5941" y="13770"/>
                    <a:pt x="5942" y="13769"/>
                  </a:cubicBezTo>
                  <a:lnTo>
                    <a:pt x="5942" y="13769"/>
                  </a:lnTo>
                  <a:cubicBezTo>
                    <a:pt x="5941" y="13770"/>
                    <a:pt x="5941" y="13770"/>
                    <a:pt x="5940" y="13770"/>
                  </a:cubicBezTo>
                  <a:lnTo>
                    <a:pt x="5940" y="13770"/>
                  </a:lnTo>
                  <a:cubicBezTo>
                    <a:pt x="5930" y="13770"/>
                    <a:pt x="5931" y="13638"/>
                    <a:pt x="5954" y="13626"/>
                  </a:cubicBezTo>
                  <a:cubicBezTo>
                    <a:pt x="5954" y="13674"/>
                    <a:pt x="5978" y="13710"/>
                    <a:pt x="6001" y="13734"/>
                  </a:cubicBezTo>
                  <a:cubicBezTo>
                    <a:pt x="5989" y="13650"/>
                    <a:pt x="5978" y="13567"/>
                    <a:pt x="5989" y="13495"/>
                  </a:cubicBezTo>
                  <a:lnTo>
                    <a:pt x="5989" y="13495"/>
                  </a:lnTo>
                  <a:cubicBezTo>
                    <a:pt x="5994" y="13505"/>
                    <a:pt x="5999" y="13511"/>
                    <a:pt x="6004" y="13511"/>
                  </a:cubicBezTo>
                  <a:cubicBezTo>
                    <a:pt x="6011" y="13511"/>
                    <a:pt x="6018" y="13500"/>
                    <a:pt x="6025" y="13472"/>
                  </a:cubicBezTo>
                  <a:cubicBezTo>
                    <a:pt x="6025" y="13507"/>
                    <a:pt x="6037" y="13793"/>
                    <a:pt x="6049" y="13793"/>
                  </a:cubicBezTo>
                  <a:lnTo>
                    <a:pt x="6097" y="13793"/>
                  </a:lnTo>
                  <a:cubicBezTo>
                    <a:pt x="6097" y="13757"/>
                    <a:pt x="6097" y="13734"/>
                    <a:pt x="6097" y="13698"/>
                  </a:cubicBezTo>
                  <a:cubicBezTo>
                    <a:pt x="6085" y="13722"/>
                    <a:pt x="6073" y="13746"/>
                    <a:pt x="6061" y="13757"/>
                  </a:cubicBezTo>
                  <a:cubicBezTo>
                    <a:pt x="6049" y="13710"/>
                    <a:pt x="6049" y="13662"/>
                    <a:pt x="6085" y="13615"/>
                  </a:cubicBezTo>
                  <a:cubicBezTo>
                    <a:pt x="6097" y="13650"/>
                    <a:pt x="6108" y="13686"/>
                    <a:pt x="6120" y="13722"/>
                  </a:cubicBezTo>
                  <a:cubicBezTo>
                    <a:pt x="6120" y="13713"/>
                    <a:pt x="6164" y="13680"/>
                    <a:pt x="6192" y="13680"/>
                  </a:cubicBezTo>
                  <a:cubicBezTo>
                    <a:pt x="6198" y="13680"/>
                    <a:pt x="6204" y="13681"/>
                    <a:pt x="6208" y="13685"/>
                  </a:cubicBezTo>
                  <a:lnTo>
                    <a:pt x="6208" y="13685"/>
                  </a:lnTo>
                  <a:cubicBezTo>
                    <a:pt x="6173" y="13623"/>
                    <a:pt x="6132" y="13525"/>
                    <a:pt x="6132" y="13448"/>
                  </a:cubicBezTo>
                  <a:lnTo>
                    <a:pt x="6132" y="13448"/>
                  </a:lnTo>
                  <a:cubicBezTo>
                    <a:pt x="6216" y="13507"/>
                    <a:pt x="6180" y="13567"/>
                    <a:pt x="6239" y="13650"/>
                  </a:cubicBezTo>
                  <a:cubicBezTo>
                    <a:pt x="6231" y="13618"/>
                    <a:pt x="6230" y="13607"/>
                    <a:pt x="6233" y="13607"/>
                  </a:cubicBezTo>
                  <a:lnTo>
                    <a:pt x="6233" y="13607"/>
                  </a:lnTo>
                  <a:cubicBezTo>
                    <a:pt x="6237" y="13607"/>
                    <a:pt x="6252" y="13639"/>
                    <a:pt x="6261" y="13639"/>
                  </a:cubicBezTo>
                  <a:cubicBezTo>
                    <a:pt x="6262" y="13639"/>
                    <a:pt x="6263" y="13639"/>
                    <a:pt x="6263" y="13638"/>
                  </a:cubicBezTo>
                  <a:cubicBezTo>
                    <a:pt x="6263" y="13626"/>
                    <a:pt x="6275" y="13484"/>
                    <a:pt x="6287" y="13460"/>
                  </a:cubicBezTo>
                  <a:cubicBezTo>
                    <a:pt x="6299" y="13507"/>
                    <a:pt x="6430" y="13531"/>
                    <a:pt x="6454" y="13555"/>
                  </a:cubicBezTo>
                  <a:cubicBezTo>
                    <a:pt x="6454" y="13556"/>
                    <a:pt x="6455" y="13557"/>
                    <a:pt x="6456" y="13557"/>
                  </a:cubicBezTo>
                  <a:cubicBezTo>
                    <a:pt x="6464" y="13557"/>
                    <a:pt x="6470" y="13473"/>
                    <a:pt x="6456" y="13473"/>
                  </a:cubicBezTo>
                  <a:lnTo>
                    <a:pt x="6456" y="13473"/>
                  </a:lnTo>
                  <a:cubicBezTo>
                    <a:pt x="6451" y="13473"/>
                    <a:pt x="6442" y="13485"/>
                    <a:pt x="6430" y="13519"/>
                  </a:cubicBezTo>
                  <a:cubicBezTo>
                    <a:pt x="6396" y="13435"/>
                    <a:pt x="6434" y="13321"/>
                    <a:pt x="6489" y="13321"/>
                  </a:cubicBezTo>
                  <a:cubicBezTo>
                    <a:pt x="6511" y="13321"/>
                    <a:pt x="6537" y="13340"/>
                    <a:pt x="6561" y="13388"/>
                  </a:cubicBezTo>
                  <a:cubicBezTo>
                    <a:pt x="6552" y="13388"/>
                    <a:pt x="6537" y="13388"/>
                    <a:pt x="6525" y="13384"/>
                  </a:cubicBezTo>
                  <a:lnTo>
                    <a:pt x="6525" y="13384"/>
                  </a:lnTo>
                  <a:cubicBezTo>
                    <a:pt x="6536" y="13393"/>
                    <a:pt x="6532" y="13403"/>
                    <a:pt x="6513" y="13412"/>
                  </a:cubicBezTo>
                  <a:cubicBezTo>
                    <a:pt x="6549" y="13412"/>
                    <a:pt x="6597" y="13412"/>
                    <a:pt x="6644" y="13400"/>
                  </a:cubicBezTo>
                  <a:cubicBezTo>
                    <a:pt x="6644" y="13400"/>
                    <a:pt x="6589" y="13245"/>
                    <a:pt x="6649" y="13245"/>
                  </a:cubicBezTo>
                  <a:cubicBezTo>
                    <a:pt x="6651" y="13245"/>
                    <a:pt x="6654" y="13245"/>
                    <a:pt x="6656" y="13245"/>
                  </a:cubicBezTo>
                  <a:cubicBezTo>
                    <a:pt x="6668" y="13245"/>
                    <a:pt x="6668" y="13257"/>
                    <a:pt x="6668" y="13257"/>
                  </a:cubicBezTo>
                  <a:cubicBezTo>
                    <a:pt x="6680" y="13222"/>
                    <a:pt x="6704" y="13186"/>
                    <a:pt x="6668" y="13138"/>
                  </a:cubicBezTo>
                  <a:cubicBezTo>
                    <a:pt x="6668" y="13162"/>
                    <a:pt x="6656" y="13186"/>
                    <a:pt x="6668" y="13210"/>
                  </a:cubicBezTo>
                  <a:cubicBezTo>
                    <a:pt x="6644" y="13186"/>
                    <a:pt x="6620" y="13174"/>
                    <a:pt x="6597" y="13162"/>
                  </a:cubicBezTo>
                  <a:lnTo>
                    <a:pt x="6597" y="13162"/>
                  </a:lnTo>
                  <a:cubicBezTo>
                    <a:pt x="6609" y="13186"/>
                    <a:pt x="6585" y="13257"/>
                    <a:pt x="6585" y="13281"/>
                  </a:cubicBezTo>
                  <a:cubicBezTo>
                    <a:pt x="6579" y="13263"/>
                    <a:pt x="6576" y="13254"/>
                    <a:pt x="6574" y="13254"/>
                  </a:cubicBezTo>
                  <a:cubicBezTo>
                    <a:pt x="6573" y="13254"/>
                    <a:pt x="6573" y="13263"/>
                    <a:pt x="6573" y="13281"/>
                  </a:cubicBezTo>
                  <a:cubicBezTo>
                    <a:pt x="6554" y="13239"/>
                    <a:pt x="6520" y="13223"/>
                    <a:pt x="6477" y="13223"/>
                  </a:cubicBezTo>
                  <a:cubicBezTo>
                    <a:pt x="6315" y="13223"/>
                    <a:pt x="6020" y="13456"/>
                    <a:pt x="5910" y="13456"/>
                  </a:cubicBezTo>
                  <a:cubicBezTo>
                    <a:pt x="5899" y="13456"/>
                    <a:pt x="5889" y="13453"/>
                    <a:pt x="5882" y="13448"/>
                  </a:cubicBezTo>
                  <a:lnTo>
                    <a:pt x="5882" y="13448"/>
                  </a:lnTo>
                  <a:cubicBezTo>
                    <a:pt x="5898" y="13468"/>
                    <a:pt x="5899" y="13474"/>
                    <a:pt x="5895" y="13474"/>
                  </a:cubicBezTo>
                  <a:cubicBezTo>
                    <a:pt x="5887" y="13474"/>
                    <a:pt x="5864" y="13458"/>
                    <a:pt x="5859" y="13451"/>
                  </a:cubicBezTo>
                  <a:lnTo>
                    <a:pt x="5859" y="13451"/>
                  </a:lnTo>
                  <a:cubicBezTo>
                    <a:pt x="5859" y="13474"/>
                    <a:pt x="5870" y="13497"/>
                    <a:pt x="5870" y="13519"/>
                  </a:cubicBezTo>
                  <a:cubicBezTo>
                    <a:pt x="5847" y="13507"/>
                    <a:pt x="5835" y="13495"/>
                    <a:pt x="5823" y="13495"/>
                  </a:cubicBezTo>
                  <a:cubicBezTo>
                    <a:pt x="5799" y="13519"/>
                    <a:pt x="5799" y="13554"/>
                    <a:pt x="5787" y="13590"/>
                  </a:cubicBezTo>
                  <a:lnTo>
                    <a:pt x="5787" y="13590"/>
                  </a:lnTo>
                  <a:cubicBezTo>
                    <a:pt x="5780" y="13580"/>
                    <a:pt x="5749" y="13543"/>
                    <a:pt x="5739" y="13543"/>
                  </a:cubicBezTo>
                  <a:cubicBezTo>
                    <a:pt x="5739" y="13567"/>
                    <a:pt x="5739" y="13591"/>
                    <a:pt x="5739" y="13603"/>
                  </a:cubicBezTo>
                  <a:cubicBezTo>
                    <a:pt x="5713" y="13576"/>
                    <a:pt x="5705" y="13550"/>
                    <a:pt x="5699" y="13550"/>
                  </a:cubicBezTo>
                  <a:cubicBezTo>
                    <a:pt x="5694" y="13550"/>
                    <a:pt x="5690" y="13567"/>
                    <a:pt x="5680" y="13615"/>
                  </a:cubicBezTo>
                  <a:cubicBezTo>
                    <a:pt x="5667" y="13615"/>
                    <a:pt x="5590" y="13604"/>
                    <a:pt x="5527" y="13604"/>
                  </a:cubicBezTo>
                  <a:cubicBezTo>
                    <a:pt x="5476" y="13604"/>
                    <a:pt x="5433" y="13611"/>
                    <a:pt x="5441" y="13636"/>
                  </a:cubicBezTo>
                  <a:lnTo>
                    <a:pt x="5441" y="13636"/>
                  </a:lnTo>
                  <a:cubicBezTo>
                    <a:pt x="5433" y="13614"/>
                    <a:pt x="5407" y="13584"/>
                    <a:pt x="5387" y="13584"/>
                  </a:cubicBezTo>
                  <a:cubicBezTo>
                    <a:pt x="5374" y="13584"/>
                    <a:pt x="5363" y="13595"/>
                    <a:pt x="5358" y="13626"/>
                  </a:cubicBezTo>
                  <a:cubicBezTo>
                    <a:pt x="5346" y="13591"/>
                    <a:pt x="5346" y="13591"/>
                    <a:pt x="5346" y="13567"/>
                  </a:cubicBezTo>
                  <a:cubicBezTo>
                    <a:pt x="5335" y="13579"/>
                    <a:pt x="5311" y="13722"/>
                    <a:pt x="5311" y="13722"/>
                  </a:cubicBezTo>
                  <a:cubicBezTo>
                    <a:pt x="5297" y="13695"/>
                    <a:pt x="5284" y="13685"/>
                    <a:pt x="5270" y="13685"/>
                  </a:cubicBezTo>
                  <a:cubicBezTo>
                    <a:pt x="5231" y="13685"/>
                    <a:pt x="5188" y="13760"/>
                    <a:pt x="5129" y="13760"/>
                  </a:cubicBezTo>
                  <a:cubicBezTo>
                    <a:pt x="5115" y="13760"/>
                    <a:pt x="5101" y="13756"/>
                    <a:pt x="5085" y="13746"/>
                  </a:cubicBezTo>
                  <a:lnTo>
                    <a:pt x="5085" y="13746"/>
                  </a:lnTo>
                  <a:cubicBezTo>
                    <a:pt x="5096" y="13757"/>
                    <a:pt x="5096" y="13781"/>
                    <a:pt x="5085" y="13805"/>
                  </a:cubicBezTo>
                  <a:cubicBezTo>
                    <a:pt x="5059" y="13790"/>
                    <a:pt x="5049" y="13785"/>
                    <a:pt x="5045" y="13785"/>
                  </a:cubicBezTo>
                  <a:cubicBezTo>
                    <a:pt x="5039" y="13785"/>
                    <a:pt x="5044" y="13793"/>
                    <a:pt x="5037" y="13793"/>
                  </a:cubicBezTo>
                  <a:cubicBezTo>
                    <a:pt x="5049" y="13757"/>
                    <a:pt x="4942" y="13734"/>
                    <a:pt x="4977" y="13674"/>
                  </a:cubicBezTo>
                  <a:lnTo>
                    <a:pt x="4977" y="13674"/>
                  </a:lnTo>
                  <a:cubicBezTo>
                    <a:pt x="4956" y="13681"/>
                    <a:pt x="4948" y="13692"/>
                    <a:pt x="4947" y="13705"/>
                  </a:cubicBezTo>
                  <a:lnTo>
                    <a:pt x="4947" y="13705"/>
                  </a:lnTo>
                  <a:cubicBezTo>
                    <a:pt x="4942" y="13696"/>
                    <a:pt x="4936" y="13686"/>
                    <a:pt x="4930" y="13674"/>
                  </a:cubicBezTo>
                  <a:cubicBezTo>
                    <a:pt x="4927" y="13670"/>
                    <a:pt x="4925" y="13669"/>
                    <a:pt x="4922" y="13669"/>
                  </a:cubicBezTo>
                  <a:cubicBezTo>
                    <a:pt x="4900" y="13669"/>
                    <a:pt x="4870" y="13758"/>
                    <a:pt x="4868" y="13770"/>
                  </a:cubicBezTo>
                  <a:lnTo>
                    <a:pt x="4868" y="13770"/>
                  </a:lnTo>
                  <a:cubicBezTo>
                    <a:pt x="4772" y="13828"/>
                    <a:pt x="4536" y="13746"/>
                    <a:pt x="4477" y="13876"/>
                  </a:cubicBezTo>
                  <a:cubicBezTo>
                    <a:pt x="4458" y="13861"/>
                    <a:pt x="4419" y="13853"/>
                    <a:pt x="4376" y="13853"/>
                  </a:cubicBezTo>
                  <a:cubicBezTo>
                    <a:pt x="4287" y="13853"/>
                    <a:pt x="4183" y="13887"/>
                    <a:pt x="4215" y="13960"/>
                  </a:cubicBezTo>
                  <a:cubicBezTo>
                    <a:pt x="4152" y="13928"/>
                    <a:pt x="4002" y="13887"/>
                    <a:pt x="3946" y="13887"/>
                  </a:cubicBezTo>
                  <a:cubicBezTo>
                    <a:pt x="3939" y="13887"/>
                    <a:pt x="3933" y="13887"/>
                    <a:pt x="3930" y="13888"/>
                  </a:cubicBezTo>
                  <a:cubicBezTo>
                    <a:pt x="3930" y="13900"/>
                    <a:pt x="3942" y="13924"/>
                    <a:pt x="3942" y="13936"/>
                  </a:cubicBezTo>
                  <a:cubicBezTo>
                    <a:pt x="3942" y="13936"/>
                    <a:pt x="3920" y="13899"/>
                    <a:pt x="3906" y="13899"/>
                  </a:cubicBezTo>
                  <a:cubicBezTo>
                    <a:pt x="3899" y="13899"/>
                    <a:pt x="3894" y="13908"/>
                    <a:pt x="3894" y="13936"/>
                  </a:cubicBezTo>
                  <a:cubicBezTo>
                    <a:pt x="3882" y="13912"/>
                    <a:pt x="3882" y="13900"/>
                    <a:pt x="3894" y="13876"/>
                  </a:cubicBezTo>
                  <a:lnTo>
                    <a:pt x="3894" y="13876"/>
                  </a:lnTo>
                  <a:cubicBezTo>
                    <a:pt x="3894" y="13877"/>
                    <a:pt x="3856" y="13908"/>
                    <a:pt x="3845" y="13925"/>
                  </a:cubicBezTo>
                  <a:lnTo>
                    <a:pt x="3845" y="13925"/>
                  </a:lnTo>
                  <a:cubicBezTo>
                    <a:pt x="3843" y="13924"/>
                    <a:pt x="3840" y="13924"/>
                    <a:pt x="3834" y="13924"/>
                  </a:cubicBezTo>
                  <a:cubicBezTo>
                    <a:pt x="3834" y="13921"/>
                    <a:pt x="3834" y="13917"/>
                    <a:pt x="3834" y="13912"/>
                  </a:cubicBezTo>
                  <a:cubicBezTo>
                    <a:pt x="3826" y="13904"/>
                    <a:pt x="3835" y="13895"/>
                    <a:pt x="3825" y="13895"/>
                  </a:cubicBezTo>
                  <a:cubicBezTo>
                    <a:pt x="3820" y="13895"/>
                    <a:pt x="3813" y="13897"/>
                    <a:pt x="3799" y="13900"/>
                  </a:cubicBezTo>
                  <a:cubicBezTo>
                    <a:pt x="3799" y="13934"/>
                    <a:pt x="3788" y="13957"/>
                    <a:pt x="3797" y="13979"/>
                  </a:cubicBezTo>
                  <a:lnTo>
                    <a:pt x="3797" y="13979"/>
                  </a:lnTo>
                  <a:cubicBezTo>
                    <a:pt x="3780" y="13944"/>
                    <a:pt x="3757" y="13930"/>
                    <a:pt x="3732" y="13930"/>
                  </a:cubicBezTo>
                  <a:cubicBezTo>
                    <a:pt x="3673" y="13930"/>
                    <a:pt x="3603" y="14004"/>
                    <a:pt x="3595" y="14025"/>
                  </a:cubicBezTo>
                  <a:lnTo>
                    <a:pt x="3595" y="14025"/>
                  </a:lnTo>
                  <a:cubicBezTo>
                    <a:pt x="3582" y="13981"/>
                    <a:pt x="3559" y="13947"/>
                    <a:pt x="3525" y="13924"/>
                  </a:cubicBezTo>
                  <a:cubicBezTo>
                    <a:pt x="3513" y="13948"/>
                    <a:pt x="3501" y="13972"/>
                    <a:pt x="3501" y="14007"/>
                  </a:cubicBezTo>
                  <a:cubicBezTo>
                    <a:pt x="3462" y="13992"/>
                    <a:pt x="3428" y="13946"/>
                    <a:pt x="3393" y="13946"/>
                  </a:cubicBezTo>
                  <a:cubicBezTo>
                    <a:pt x="3374" y="13946"/>
                    <a:pt x="3355" y="13959"/>
                    <a:pt x="3334" y="13996"/>
                  </a:cubicBezTo>
                  <a:cubicBezTo>
                    <a:pt x="3322" y="13984"/>
                    <a:pt x="3311" y="13960"/>
                    <a:pt x="3299" y="13936"/>
                  </a:cubicBezTo>
                  <a:cubicBezTo>
                    <a:pt x="3272" y="13962"/>
                    <a:pt x="3105" y="14001"/>
                    <a:pt x="3018" y="14001"/>
                  </a:cubicBezTo>
                  <a:cubicBezTo>
                    <a:pt x="2986" y="14001"/>
                    <a:pt x="2965" y="13996"/>
                    <a:pt x="2965" y="13984"/>
                  </a:cubicBezTo>
                  <a:cubicBezTo>
                    <a:pt x="2950" y="13968"/>
                    <a:pt x="2940" y="13953"/>
                    <a:pt x="2928" y="13938"/>
                  </a:cubicBezTo>
                  <a:lnTo>
                    <a:pt x="2928" y="13938"/>
                  </a:lnTo>
                  <a:cubicBezTo>
                    <a:pt x="2930" y="13939"/>
                    <a:pt x="2933" y="13940"/>
                    <a:pt x="2936" y="13940"/>
                  </a:cubicBezTo>
                  <a:cubicBezTo>
                    <a:pt x="2977" y="13940"/>
                    <a:pt x="2999" y="13777"/>
                    <a:pt x="2989" y="13757"/>
                  </a:cubicBezTo>
                  <a:lnTo>
                    <a:pt x="2989" y="13757"/>
                  </a:lnTo>
                  <a:cubicBezTo>
                    <a:pt x="2989" y="13768"/>
                    <a:pt x="2979" y="13788"/>
                    <a:pt x="2977" y="13801"/>
                  </a:cubicBezTo>
                  <a:lnTo>
                    <a:pt x="2977" y="13801"/>
                  </a:lnTo>
                  <a:cubicBezTo>
                    <a:pt x="2986" y="13685"/>
                    <a:pt x="2858" y="13661"/>
                    <a:pt x="2870" y="13543"/>
                  </a:cubicBezTo>
                  <a:lnTo>
                    <a:pt x="2870" y="13543"/>
                  </a:lnTo>
                  <a:cubicBezTo>
                    <a:pt x="2884" y="13557"/>
                    <a:pt x="2900" y="13564"/>
                    <a:pt x="2916" y="13564"/>
                  </a:cubicBezTo>
                  <a:cubicBezTo>
                    <a:pt x="2940" y="13564"/>
                    <a:pt x="2963" y="13548"/>
                    <a:pt x="2977" y="13519"/>
                  </a:cubicBezTo>
                  <a:cubicBezTo>
                    <a:pt x="2834" y="13412"/>
                    <a:pt x="2739" y="13317"/>
                    <a:pt x="2739" y="13150"/>
                  </a:cubicBezTo>
                  <a:lnTo>
                    <a:pt x="2739" y="13150"/>
                  </a:lnTo>
                  <a:cubicBezTo>
                    <a:pt x="2834" y="13234"/>
                    <a:pt x="2930" y="13341"/>
                    <a:pt x="2989" y="13448"/>
                  </a:cubicBezTo>
                  <a:cubicBezTo>
                    <a:pt x="3013" y="13424"/>
                    <a:pt x="3025" y="13400"/>
                    <a:pt x="3013" y="13365"/>
                  </a:cubicBezTo>
                  <a:lnTo>
                    <a:pt x="3013" y="13365"/>
                  </a:lnTo>
                  <a:cubicBezTo>
                    <a:pt x="3039" y="13373"/>
                    <a:pt x="3052" y="13382"/>
                    <a:pt x="3053" y="13399"/>
                  </a:cubicBezTo>
                  <a:lnTo>
                    <a:pt x="3053" y="13399"/>
                  </a:lnTo>
                  <a:cubicBezTo>
                    <a:pt x="3062" y="13324"/>
                    <a:pt x="3060" y="13126"/>
                    <a:pt x="2983" y="13126"/>
                  </a:cubicBezTo>
                  <a:cubicBezTo>
                    <a:pt x="2981" y="13126"/>
                    <a:pt x="2979" y="13126"/>
                    <a:pt x="2977" y="13126"/>
                  </a:cubicBezTo>
                  <a:cubicBezTo>
                    <a:pt x="3001" y="13186"/>
                    <a:pt x="3001" y="13257"/>
                    <a:pt x="3025" y="13317"/>
                  </a:cubicBezTo>
                  <a:cubicBezTo>
                    <a:pt x="2930" y="13269"/>
                    <a:pt x="2894" y="13198"/>
                    <a:pt x="2894" y="13079"/>
                  </a:cubicBezTo>
                  <a:cubicBezTo>
                    <a:pt x="2930" y="13079"/>
                    <a:pt x="2965" y="13079"/>
                    <a:pt x="3001" y="13103"/>
                  </a:cubicBezTo>
                  <a:cubicBezTo>
                    <a:pt x="2977" y="13067"/>
                    <a:pt x="2977" y="13019"/>
                    <a:pt x="2977" y="12984"/>
                  </a:cubicBezTo>
                  <a:lnTo>
                    <a:pt x="2977" y="12984"/>
                  </a:lnTo>
                  <a:cubicBezTo>
                    <a:pt x="2989" y="12995"/>
                    <a:pt x="2989" y="13007"/>
                    <a:pt x="3001" y="13019"/>
                  </a:cubicBezTo>
                  <a:cubicBezTo>
                    <a:pt x="2990" y="12975"/>
                    <a:pt x="2958" y="12826"/>
                    <a:pt x="3012" y="12826"/>
                  </a:cubicBezTo>
                  <a:cubicBezTo>
                    <a:pt x="3013" y="12826"/>
                    <a:pt x="3015" y="12826"/>
                    <a:pt x="3016" y="12827"/>
                  </a:cubicBezTo>
                  <a:lnTo>
                    <a:pt x="3016" y="12827"/>
                  </a:lnTo>
                  <a:cubicBezTo>
                    <a:pt x="2918" y="12805"/>
                    <a:pt x="2729" y="12801"/>
                    <a:pt x="2775" y="12686"/>
                  </a:cubicBezTo>
                  <a:cubicBezTo>
                    <a:pt x="2775" y="12674"/>
                    <a:pt x="2775" y="12674"/>
                    <a:pt x="2775" y="12662"/>
                  </a:cubicBezTo>
                  <a:close/>
                  <a:moveTo>
                    <a:pt x="4370" y="16841"/>
                  </a:moveTo>
                  <a:lnTo>
                    <a:pt x="4370" y="16841"/>
                  </a:lnTo>
                  <a:cubicBezTo>
                    <a:pt x="4390" y="16857"/>
                    <a:pt x="4408" y="16871"/>
                    <a:pt x="4423" y="16882"/>
                  </a:cubicBezTo>
                  <a:lnTo>
                    <a:pt x="4423" y="16882"/>
                  </a:lnTo>
                  <a:cubicBezTo>
                    <a:pt x="4394" y="16866"/>
                    <a:pt x="4363" y="16848"/>
                    <a:pt x="4370" y="16841"/>
                  </a:cubicBezTo>
                  <a:close/>
                  <a:moveTo>
                    <a:pt x="4608" y="16912"/>
                  </a:moveTo>
                  <a:cubicBezTo>
                    <a:pt x="4608" y="16912"/>
                    <a:pt x="4608" y="16912"/>
                    <a:pt x="4608" y="16913"/>
                  </a:cubicBezTo>
                  <a:cubicBezTo>
                    <a:pt x="4608" y="16912"/>
                    <a:pt x="4608" y="16912"/>
                    <a:pt x="4608" y="16912"/>
                  </a:cubicBezTo>
                  <a:close/>
                  <a:moveTo>
                    <a:pt x="4446" y="16937"/>
                  </a:moveTo>
                  <a:cubicBezTo>
                    <a:pt x="4448" y="16938"/>
                    <a:pt x="4450" y="16939"/>
                    <a:pt x="4452" y="16940"/>
                  </a:cubicBezTo>
                  <a:lnTo>
                    <a:pt x="4452" y="16940"/>
                  </a:lnTo>
                  <a:cubicBezTo>
                    <a:pt x="4450" y="16939"/>
                    <a:pt x="4448" y="16938"/>
                    <a:pt x="4446" y="16937"/>
                  </a:cubicBezTo>
                  <a:close/>
                  <a:moveTo>
                    <a:pt x="4452" y="16940"/>
                  </a:moveTo>
                  <a:lnTo>
                    <a:pt x="4452" y="16940"/>
                  </a:lnTo>
                  <a:cubicBezTo>
                    <a:pt x="4462" y="16947"/>
                    <a:pt x="4471" y="16954"/>
                    <a:pt x="4477" y="16960"/>
                  </a:cubicBezTo>
                  <a:cubicBezTo>
                    <a:pt x="4482" y="16960"/>
                    <a:pt x="4469" y="16952"/>
                    <a:pt x="4452" y="16940"/>
                  </a:cubicBezTo>
                  <a:close/>
                  <a:moveTo>
                    <a:pt x="4465" y="17246"/>
                  </a:moveTo>
                  <a:cubicBezTo>
                    <a:pt x="4477" y="17246"/>
                    <a:pt x="4477" y="17246"/>
                    <a:pt x="4465" y="17258"/>
                  </a:cubicBezTo>
                  <a:cubicBezTo>
                    <a:pt x="4454" y="17258"/>
                    <a:pt x="4454" y="17246"/>
                    <a:pt x="4465" y="17246"/>
                  </a:cubicBezTo>
                  <a:close/>
                  <a:moveTo>
                    <a:pt x="4739" y="17448"/>
                  </a:moveTo>
                  <a:lnTo>
                    <a:pt x="4739" y="17448"/>
                  </a:lnTo>
                  <a:cubicBezTo>
                    <a:pt x="4725" y="17463"/>
                    <a:pt x="4714" y="17475"/>
                    <a:pt x="4706" y="17487"/>
                  </a:cubicBezTo>
                  <a:lnTo>
                    <a:pt x="4706" y="17487"/>
                  </a:lnTo>
                  <a:cubicBezTo>
                    <a:pt x="4718" y="17472"/>
                    <a:pt x="4728" y="17459"/>
                    <a:pt x="4739" y="17448"/>
                  </a:cubicBezTo>
                  <a:close/>
                  <a:moveTo>
                    <a:pt x="5477" y="17520"/>
                  </a:moveTo>
                  <a:cubicBezTo>
                    <a:pt x="5480" y="17523"/>
                    <a:pt x="5484" y="17525"/>
                    <a:pt x="5488" y="17527"/>
                  </a:cubicBezTo>
                  <a:lnTo>
                    <a:pt x="5488" y="17527"/>
                  </a:lnTo>
                  <a:cubicBezTo>
                    <a:pt x="5485" y="17524"/>
                    <a:pt x="5481" y="17522"/>
                    <a:pt x="5477" y="17520"/>
                  </a:cubicBezTo>
                  <a:close/>
                  <a:moveTo>
                    <a:pt x="4706" y="17487"/>
                  </a:moveTo>
                  <a:cubicBezTo>
                    <a:pt x="4692" y="17504"/>
                    <a:pt x="4676" y="17524"/>
                    <a:pt x="4656" y="17544"/>
                  </a:cubicBezTo>
                  <a:cubicBezTo>
                    <a:pt x="4668" y="17544"/>
                    <a:pt x="4680" y="17532"/>
                    <a:pt x="4680" y="17532"/>
                  </a:cubicBezTo>
                  <a:cubicBezTo>
                    <a:pt x="4687" y="17518"/>
                    <a:pt x="4694" y="17503"/>
                    <a:pt x="4706" y="17487"/>
                  </a:cubicBezTo>
                  <a:close/>
                  <a:moveTo>
                    <a:pt x="5561" y="17532"/>
                  </a:moveTo>
                  <a:cubicBezTo>
                    <a:pt x="5561" y="17546"/>
                    <a:pt x="5561" y="17556"/>
                    <a:pt x="5563" y="17559"/>
                  </a:cubicBezTo>
                  <a:lnTo>
                    <a:pt x="5563" y="17559"/>
                  </a:lnTo>
                  <a:cubicBezTo>
                    <a:pt x="5563" y="17552"/>
                    <a:pt x="5562" y="17543"/>
                    <a:pt x="5561" y="17532"/>
                  </a:cubicBezTo>
                  <a:close/>
                  <a:moveTo>
                    <a:pt x="4358" y="16841"/>
                  </a:moveTo>
                  <a:cubicBezTo>
                    <a:pt x="4358" y="16841"/>
                    <a:pt x="4443" y="16905"/>
                    <a:pt x="4463" y="16912"/>
                  </a:cubicBezTo>
                  <a:lnTo>
                    <a:pt x="4463" y="16912"/>
                  </a:lnTo>
                  <a:cubicBezTo>
                    <a:pt x="4487" y="16929"/>
                    <a:pt x="4499" y="16936"/>
                    <a:pt x="4504" y="16936"/>
                  </a:cubicBezTo>
                  <a:cubicBezTo>
                    <a:pt x="4516" y="16936"/>
                    <a:pt x="4468" y="16884"/>
                    <a:pt x="4447" y="16868"/>
                  </a:cubicBezTo>
                  <a:lnTo>
                    <a:pt x="4447" y="16868"/>
                  </a:lnTo>
                  <a:cubicBezTo>
                    <a:pt x="4479" y="16889"/>
                    <a:pt x="4490" y="16889"/>
                    <a:pt x="4513" y="16901"/>
                  </a:cubicBezTo>
                  <a:cubicBezTo>
                    <a:pt x="4513" y="16901"/>
                    <a:pt x="4513" y="16913"/>
                    <a:pt x="4525" y="16913"/>
                  </a:cubicBezTo>
                  <a:cubicBezTo>
                    <a:pt x="4531" y="16919"/>
                    <a:pt x="4534" y="16921"/>
                    <a:pt x="4535" y="16921"/>
                  </a:cubicBezTo>
                  <a:cubicBezTo>
                    <a:pt x="4537" y="16921"/>
                    <a:pt x="4537" y="16919"/>
                    <a:pt x="4537" y="16913"/>
                  </a:cubicBezTo>
                  <a:cubicBezTo>
                    <a:pt x="4541" y="16916"/>
                    <a:pt x="4545" y="16920"/>
                    <a:pt x="4549" y="16924"/>
                  </a:cubicBezTo>
                  <a:lnTo>
                    <a:pt x="4549" y="16924"/>
                  </a:lnTo>
                  <a:cubicBezTo>
                    <a:pt x="4525" y="16889"/>
                    <a:pt x="4525" y="16877"/>
                    <a:pt x="4549" y="16877"/>
                  </a:cubicBezTo>
                  <a:cubicBezTo>
                    <a:pt x="4549" y="16889"/>
                    <a:pt x="4549" y="16901"/>
                    <a:pt x="4549" y="16924"/>
                  </a:cubicBezTo>
                  <a:lnTo>
                    <a:pt x="4549" y="16924"/>
                  </a:lnTo>
                  <a:cubicBezTo>
                    <a:pt x="4558" y="16933"/>
                    <a:pt x="4568" y="16944"/>
                    <a:pt x="4584" y="16960"/>
                  </a:cubicBezTo>
                  <a:cubicBezTo>
                    <a:pt x="4573" y="16936"/>
                    <a:pt x="4561" y="16901"/>
                    <a:pt x="4549" y="16877"/>
                  </a:cubicBezTo>
                  <a:cubicBezTo>
                    <a:pt x="4572" y="16877"/>
                    <a:pt x="4606" y="16899"/>
                    <a:pt x="4608" y="16912"/>
                  </a:cubicBezTo>
                  <a:lnTo>
                    <a:pt x="4608" y="16912"/>
                  </a:lnTo>
                  <a:cubicBezTo>
                    <a:pt x="4607" y="16869"/>
                    <a:pt x="4836" y="16853"/>
                    <a:pt x="5098" y="16853"/>
                  </a:cubicBezTo>
                  <a:cubicBezTo>
                    <a:pt x="5408" y="16853"/>
                    <a:pt x="5764" y="16875"/>
                    <a:pt x="5835" y="16901"/>
                  </a:cubicBezTo>
                  <a:cubicBezTo>
                    <a:pt x="5823" y="16948"/>
                    <a:pt x="5799" y="16996"/>
                    <a:pt x="5763" y="17032"/>
                  </a:cubicBezTo>
                  <a:cubicBezTo>
                    <a:pt x="5811" y="17032"/>
                    <a:pt x="5811" y="17032"/>
                    <a:pt x="5775" y="17044"/>
                  </a:cubicBezTo>
                  <a:lnTo>
                    <a:pt x="5835" y="17044"/>
                  </a:lnTo>
                  <a:cubicBezTo>
                    <a:pt x="5811" y="17067"/>
                    <a:pt x="5775" y="17103"/>
                    <a:pt x="5739" y="17127"/>
                  </a:cubicBezTo>
                  <a:cubicBezTo>
                    <a:pt x="5739" y="17127"/>
                    <a:pt x="5775" y="17151"/>
                    <a:pt x="5775" y="17151"/>
                  </a:cubicBezTo>
                  <a:cubicBezTo>
                    <a:pt x="5757" y="17163"/>
                    <a:pt x="5745" y="17169"/>
                    <a:pt x="5736" y="17169"/>
                  </a:cubicBezTo>
                  <a:cubicBezTo>
                    <a:pt x="5727" y="17169"/>
                    <a:pt x="5722" y="17163"/>
                    <a:pt x="5716" y="17151"/>
                  </a:cubicBezTo>
                  <a:lnTo>
                    <a:pt x="5716" y="17151"/>
                  </a:lnTo>
                  <a:cubicBezTo>
                    <a:pt x="5680" y="17163"/>
                    <a:pt x="5751" y="17401"/>
                    <a:pt x="5716" y="17460"/>
                  </a:cubicBezTo>
                  <a:cubicBezTo>
                    <a:pt x="5692" y="17460"/>
                    <a:pt x="5680" y="17460"/>
                    <a:pt x="5656" y="17448"/>
                  </a:cubicBezTo>
                  <a:lnTo>
                    <a:pt x="5656" y="17448"/>
                  </a:lnTo>
                  <a:cubicBezTo>
                    <a:pt x="5668" y="17484"/>
                    <a:pt x="5692" y="17508"/>
                    <a:pt x="5716" y="17520"/>
                  </a:cubicBezTo>
                  <a:lnTo>
                    <a:pt x="5692" y="17520"/>
                  </a:lnTo>
                  <a:cubicBezTo>
                    <a:pt x="5685" y="17513"/>
                    <a:pt x="5680" y="17511"/>
                    <a:pt x="5675" y="17511"/>
                  </a:cubicBezTo>
                  <a:cubicBezTo>
                    <a:pt x="5658" y="17511"/>
                    <a:pt x="5652" y="17548"/>
                    <a:pt x="5632" y="17548"/>
                  </a:cubicBezTo>
                  <a:cubicBezTo>
                    <a:pt x="5629" y="17548"/>
                    <a:pt x="5625" y="17547"/>
                    <a:pt x="5620" y="17544"/>
                  </a:cubicBezTo>
                  <a:lnTo>
                    <a:pt x="5620" y="17544"/>
                  </a:lnTo>
                  <a:cubicBezTo>
                    <a:pt x="5622" y="17545"/>
                    <a:pt x="5727" y="17615"/>
                    <a:pt x="5692" y="17627"/>
                  </a:cubicBezTo>
                  <a:cubicBezTo>
                    <a:pt x="5692" y="17627"/>
                    <a:pt x="5585" y="17567"/>
                    <a:pt x="5608" y="17567"/>
                  </a:cubicBezTo>
                  <a:lnTo>
                    <a:pt x="5585" y="17567"/>
                  </a:lnTo>
                  <a:cubicBezTo>
                    <a:pt x="5585" y="17578"/>
                    <a:pt x="5602" y="17658"/>
                    <a:pt x="5585" y="17658"/>
                  </a:cubicBezTo>
                  <a:cubicBezTo>
                    <a:pt x="5582" y="17658"/>
                    <a:pt x="5578" y="17656"/>
                    <a:pt x="5573" y="17651"/>
                  </a:cubicBezTo>
                  <a:cubicBezTo>
                    <a:pt x="5573" y="17627"/>
                    <a:pt x="5573" y="17591"/>
                    <a:pt x="5573" y="17555"/>
                  </a:cubicBezTo>
                  <a:cubicBezTo>
                    <a:pt x="5570" y="17559"/>
                    <a:pt x="5567" y="17560"/>
                    <a:pt x="5565" y="17560"/>
                  </a:cubicBezTo>
                  <a:cubicBezTo>
                    <a:pt x="5565" y="17560"/>
                    <a:pt x="5564" y="17560"/>
                    <a:pt x="5563" y="17559"/>
                  </a:cubicBezTo>
                  <a:lnTo>
                    <a:pt x="5563" y="17559"/>
                  </a:lnTo>
                  <a:cubicBezTo>
                    <a:pt x="5565" y="17574"/>
                    <a:pt x="5564" y="17579"/>
                    <a:pt x="5562" y="17579"/>
                  </a:cubicBezTo>
                  <a:cubicBezTo>
                    <a:pt x="5559" y="17579"/>
                    <a:pt x="5554" y="17567"/>
                    <a:pt x="5548" y="17567"/>
                  </a:cubicBezTo>
                  <a:cubicBezTo>
                    <a:pt x="5544" y="17567"/>
                    <a:pt x="5540" y="17572"/>
                    <a:pt x="5537" y="17591"/>
                  </a:cubicBezTo>
                  <a:cubicBezTo>
                    <a:pt x="5537" y="17566"/>
                    <a:pt x="5537" y="17554"/>
                    <a:pt x="5535" y="17554"/>
                  </a:cubicBezTo>
                  <a:cubicBezTo>
                    <a:pt x="5534" y="17554"/>
                    <a:pt x="5531" y="17563"/>
                    <a:pt x="5525" y="17579"/>
                  </a:cubicBezTo>
                  <a:cubicBezTo>
                    <a:pt x="5525" y="17555"/>
                    <a:pt x="5525" y="17544"/>
                    <a:pt x="5537" y="17532"/>
                  </a:cubicBezTo>
                  <a:cubicBezTo>
                    <a:pt x="5519" y="17532"/>
                    <a:pt x="5501" y="17532"/>
                    <a:pt x="5488" y="17527"/>
                  </a:cubicBezTo>
                  <a:lnTo>
                    <a:pt x="5488" y="17527"/>
                  </a:lnTo>
                  <a:cubicBezTo>
                    <a:pt x="5505" y="17540"/>
                    <a:pt x="5511" y="17559"/>
                    <a:pt x="5501" y="17579"/>
                  </a:cubicBezTo>
                  <a:cubicBezTo>
                    <a:pt x="5494" y="17587"/>
                    <a:pt x="5488" y="17590"/>
                    <a:pt x="5483" y="17590"/>
                  </a:cubicBezTo>
                  <a:cubicBezTo>
                    <a:pt x="5457" y="17590"/>
                    <a:pt x="5458" y="17507"/>
                    <a:pt x="5424" y="17507"/>
                  </a:cubicBezTo>
                  <a:cubicBezTo>
                    <a:pt x="5422" y="17507"/>
                    <a:pt x="5420" y="17507"/>
                    <a:pt x="5418" y="17508"/>
                  </a:cubicBezTo>
                  <a:cubicBezTo>
                    <a:pt x="5430" y="17520"/>
                    <a:pt x="5442" y="17532"/>
                    <a:pt x="5430" y="17544"/>
                  </a:cubicBezTo>
                  <a:cubicBezTo>
                    <a:pt x="5423" y="17539"/>
                    <a:pt x="5416" y="17537"/>
                    <a:pt x="5410" y="17537"/>
                  </a:cubicBezTo>
                  <a:cubicBezTo>
                    <a:pt x="5373" y="17537"/>
                    <a:pt x="5356" y="17609"/>
                    <a:pt x="5319" y="17609"/>
                  </a:cubicBezTo>
                  <a:cubicBezTo>
                    <a:pt x="5313" y="17609"/>
                    <a:pt x="5306" y="17607"/>
                    <a:pt x="5299" y="17603"/>
                  </a:cubicBezTo>
                  <a:cubicBezTo>
                    <a:pt x="5287" y="17555"/>
                    <a:pt x="5311" y="17579"/>
                    <a:pt x="5299" y="17532"/>
                  </a:cubicBezTo>
                  <a:cubicBezTo>
                    <a:pt x="5258" y="17532"/>
                    <a:pt x="5234" y="17549"/>
                    <a:pt x="5229" y="17585"/>
                  </a:cubicBezTo>
                  <a:lnTo>
                    <a:pt x="5229" y="17585"/>
                  </a:lnTo>
                  <a:cubicBezTo>
                    <a:pt x="5226" y="17581"/>
                    <a:pt x="5221" y="17579"/>
                    <a:pt x="5216" y="17579"/>
                  </a:cubicBezTo>
                  <a:cubicBezTo>
                    <a:pt x="5227" y="17532"/>
                    <a:pt x="5216" y="17567"/>
                    <a:pt x="5239" y="17532"/>
                  </a:cubicBezTo>
                  <a:cubicBezTo>
                    <a:pt x="5234" y="17518"/>
                    <a:pt x="5228" y="17512"/>
                    <a:pt x="5223" y="17512"/>
                  </a:cubicBezTo>
                  <a:cubicBezTo>
                    <a:pt x="5204" y="17512"/>
                    <a:pt x="5186" y="17570"/>
                    <a:pt x="5168" y="17579"/>
                  </a:cubicBezTo>
                  <a:cubicBezTo>
                    <a:pt x="5168" y="17567"/>
                    <a:pt x="5108" y="17544"/>
                    <a:pt x="5168" y="17496"/>
                  </a:cubicBezTo>
                  <a:lnTo>
                    <a:pt x="5168" y="17496"/>
                  </a:lnTo>
                  <a:cubicBezTo>
                    <a:pt x="5136" y="17507"/>
                    <a:pt x="5099" y="17513"/>
                    <a:pt x="5061" y="17513"/>
                  </a:cubicBezTo>
                  <a:cubicBezTo>
                    <a:pt x="5016" y="17513"/>
                    <a:pt x="4969" y="17504"/>
                    <a:pt x="4930" y="17484"/>
                  </a:cubicBezTo>
                  <a:cubicBezTo>
                    <a:pt x="4930" y="17508"/>
                    <a:pt x="4918" y="17532"/>
                    <a:pt x="4906" y="17567"/>
                  </a:cubicBezTo>
                  <a:cubicBezTo>
                    <a:pt x="4882" y="17544"/>
                    <a:pt x="4882" y="17532"/>
                    <a:pt x="4882" y="17508"/>
                  </a:cubicBezTo>
                  <a:cubicBezTo>
                    <a:pt x="4882" y="17535"/>
                    <a:pt x="4869" y="17548"/>
                    <a:pt x="4847" y="17548"/>
                  </a:cubicBezTo>
                  <a:cubicBezTo>
                    <a:pt x="4840" y="17548"/>
                    <a:pt x="4832" y="17547"/>
                    <a:pt x="4823" y="17544"/>
                  </a:cubicBezTo>
                  <a:cubicBezTo>
                    <a:pt x="4823" y="17532"/>
                    <a:pt x="4870" y="17472"/>
                    <a:pt x="4846" y="17436"/>
                  </a:cubicBezTo>
                  <a:lnTo>
                    <a:pt x="4846" y="17436"/>
                  </a:lnTo>
                  <a:cubicBezTo>
                    <a:pt x="4846" y="17532"/>
                    <a:pt x="4775" y="17460"/>
                    <a:pt x="4763" y="17544"/>
                  </a:cubicBezTo>
                  <a:cubicBezTo>
                    <a:pt x="4751" y="17532"/>
                    <a:pt x="4751" y="17520"/>
                    <a:pt x="4763" y="17520"/>
                  </a:cubicBezTo>
                  <a:cubicBezTo>
                    <a:pt x="4759" y="17514"/>
                    <a:pt x="4756" y="17512"/>
                    <a:pt x="4753" y="17512"/>
                  </a:cubicBezTo>
                  <a:cubicBezTo>
                    <a:pt x="4736" y="17512"/>
                    <a:pt x="4727" y="17579"/>
                    <a:pt x="4727" y="17579"/>
                  </a:cubicBezTo>
                  <a:cubicBezTo>
                    <a:pt x="4717" y="17564"/>
                    <a:pt x="4716" y="17555"/>
                    <a:pt x="4712" y="17555"/>
                  </a:cubicBezTo>
                  <a:cubicBezTo>
                    <a:pt x="4708" y="17555"/>
                    <a:pt x="4701" y="17570"/>
                    <a:pt x="4668" y="17603"/>
                  </a:cubicBezTo>
                  <a:cubicBezTo>
                    <a:pt x="4674" y="17591"/>
                    <a:pt x="4677" y="17585"/>
                    <a:pt x="4675" y="17585"/>
                  </a:cubicBezTo>
                  <a:lnTo>
                    <a:pt x="4675" y="17585"/>
                  </a:lnTo>
                  <a:cubicBezTo>
                    <a:pt x="4674" y="17585"/>
                    <a:pt x="4668" y="17591"/>
                    <a:pt x="4656" y="17603"/>
                  </a:cubicBezTo>
                  <a:cubicBezTo>
                    <a:pt x="4656" y="17579"/>
                    <a:pt x="4668" y="17555"/>
                    <a:pt x="4668" y="17544"/>
                  </a:cubicBezTo>
                  <a:lnTo>
                    <a:pt x="4668" y="17544"/>
                  </a:lnTo>
                  <a:cubicBezTo>
                    <a:pt x="4658" y="17554"/>
                    <a:pt x="4654" y="17557"/>
                    <a:pt x="4653" y="17557"/>
                  </a:cubicBezTo>
                  <a:cubicBezTo>
                    <a:pt x="4652" y="17557"/>
                    <a:pt x="4656" y="17550"/>
                    <a:pt x="4656" y="17544"/>
                  </a:cubicBezTo>
                  <a:cubicBezTo>
                    <a:pt x="4664" y="17518"/>
                    <a:pt x="4697" y="17493"/>
                    <a:pt x="4685" y="17493"/>
                  </a:cubicBezTo>
                  <a:cubicBezTo>
                    <a:pt x="4681" y="17493"/>
                    <a:pt x="4668" y="17497"/>
                    <a:pt x="4644" y="17508"/>
                  </a:cubicBezTo>
                  <a:cubicBezTo>
                    <a:pt x="4644" y="17484"/>
                    <a:pt x="4632" y="17448"/>
                    <a:pt x="4632" y="17436"/>
                  </a:cubicBezTo>
                  <a:cubicBezTo>
                    <a:pt x="4614" y="17442"/>
                    <a:pt x="4602" y="17445"/>
                    <a:pt x="4598" y="17445"/>
                  </a:cubicBezTo>
                  <a:cubicBezTo>
                    <a:pt x="4593" y="17445"/>
                    <a:pt x="4596" y="17442"/>
                    <a:pt x="4608" y="17436"/>
                  </a:cubicBezTo>
                  <a:cubicBezTo>
                    <a:pt x="4549" y="17413"/>
                    <a:pt x="4501" y="17389"/>
                    <a:pt x="4596" y="17353"/>
                  </a:cubicBezTo>
                  <a:cubicBezTo>
                    <a:pt x="4513" y="17329"/>
                    <a:pt x="4525" y="17353"/>
                    <a:pt x="4525" y="17294"/>
                  </a:cubicBezTo>
                  <a:lnTo>
                    <a:pt x="4525" y="17294"/>
                  </a:lnTo>
                  <a:cubicBezTo>
                    <a:pt x="4508" y="17306"/>
                    <a:pt x="4484" y="17310"/>
                    <a:pt x="4458" y="17310"/>
                  </a:cubicBezTo>
                  <a:cubicBezTo>
                    <a:pt x="4423" y="17310"/>
                    <a:pt x="4386" y="17303"/>
                    <a:pt x="4363" y="17303"/>
                  </a:cubicBezTo>
                  <a:cubicBezTo>
                    <a:pt x="4356" y="17303"/>
                    <a:pt x="4350" y="17304"/>
                    <a:pt x="4346" y="17305"/>
                  </a:cubicBezTo>
                  <a:cubicBezTo>
                    <a:pt x="4346" y="17296"/>
                    <a:pt x="4409" y="17278"/>
                    <a:pt x="4433" y="17278"/>
                  </a:cubicBezTo>
                  <a:cubicBezTo>
                    <a:pt x="4438" y="17278"/>
                    <a:pt x="4442" y="17279"/>
                    <a:pt x="4442" y="17282"/>
                  </a:cubicBezTo>
                  <a:cubicBezTo>
                    <a:pt x="4418" y="17294"/>
                    <a:pt x="4412" y="17300"/>
                    <a:pt x="4422" y="17300"/>
                  </a:cubicBezTo>
                  <a:cubicBezTo>
                    <a:pt x="4433" y="17300"/>
                    <a:pt x="4459" y="17294"/>
                    <a:pt x="4501" y="17282"/>
                  </a:cubicBezTo>
                  <a:cubicBezTo>
                    <a:pt x="4477" y="17282"/>
                    <a:pt x="4513" y="17270"/>
                    <a:pt x="4537" y="17246"/>
                  </a:cubicBezTo>
                  <a:cubicBezTo>
                    <a:pt x="4513" y="17234"/>
                    <a:pt x="4525" y="17246"/>
                    <a:pt x="4537" y="17210"/>
                  </a:cubicBezTo>
                  <a:cubicBezTo>
                    <a:pt x="4477" y="17198"/>
                    <a:pt x="4418" y="17186"/>
                    <a:pt x="4370" y="17139"/>
                  </a:cubicBezTo>
                  <a:lnTo>
                    <a:pt x="4370" y="17139"/>
                  </a:lnTo>
                  <a:cubicBezTo>
                    <a:pt x="4525" y="17151"/>
                    <a:pt x="4430" y="17151"/>
                    <a:pt x="4537" y="17163"/>
                  </a:cubicBezTo>
                  <a:cubicBezTo>
                    <a:pt x="4501" y="17115"/>
                    <a:pt x="4465" y="17163"/>
                    <a:pt x="4513" y="17103"/>
                  </a:cubicBezTo>
                  <a:lnTo>
                    <a:pt x="4513" y="17103"/>
                  </a:lnTo>
                  <a:cubicBezTo>
                    <a:pt x="4504" y="17106"/>
                    <a:pt x="4496" y="17108"/>
                    <a:pt x="4488" y="17108"/>
                  </a:cubicBezTo>
                  <a:cubicBezTo>
                    <a:pt x="4466" y="17108"/>
                    <a:pt x="4451" y="17094"/>
                    <a:pt x="4442" y="17067"/>
                  </a:cubicBezTo>
                  <a:cubicBezTo>
                    <a:pt x="4497" y="17053"/>
                    <a:pt x="4502" y="17050"/>
                    <a:pt x="4491" y="17050"/>
                  </a:cubicBezTo>
                  <a:cubicBezTo>
                    <a:pt x="4481" y="17050"/>
                    <a:pt x="4461" y="17052"/>
                    <a:pt x="4447" y="17052"/>
                  </a:cubicBezTo>
                  <a:cubicBezTo>
                    <a:pt x="4434" y="17052"/>
                    <a:pt x="4427" y="17051"/>
                    <a:pt x="4442" y="17044"/>
                  </a:cubicBezTo>
                  <a:cubicBezTo>
                    <a:pt x="4430" y="17044"/>
                    <a:pt x="4501" y="16996"/>
                    <a:pt x="4382" y="16948"/>
                  </a:cubicBezTo>
                  <a:lnTo>
                    <a:pt x="4382" y="16948"/>
                  </a:lnTo>
                  <a:cubicBezTo>
                    <a:pt x="4418" y="16960"/>
                    <a:pt x="4442" y="16972"/>
                    <a:pt x="4477" y="16984"/>
                  </a:cubicBezTo>
                  <a:cubicBezTo>
                    <a:pt x="4477" y="16972"/>
                    <a:pt x="4287" y="16877"/>
                    <a:pt x="4275" y="16865"/>
                  </a:cubicBezTo>
                  <a:cubicBezTo>
                    <a:pt x="4304" y="16865"/>
                    <a:pt x="4393" y="16903"/>
                    <a:pt x="4446" y="16937"/>
                  </a:cubicBezTo>
                  <a:lnTo>
                    <a:pt x="4446" y="16937"/>
                  </a:lnTo>
                  <a:cubicBezTo>
                    <a:pt x="4418" y="16919"/>
                    <a:pt x="4382" y="16896"/>
                    <a:pt x="4382" y="16889"/>
                  </a:cubicBezTo>
                  <a:lnTo>
                    <a:pt x="4382" y="16889"/>
                  </a:lnTo>
                  <a:cubicBezTo>
                    <a:pt x="4406" y="16901"/>
                    <a:pt x="4442" y="16913"/>
                    <a:pt x="4465" y="16924"/>
                  </a:cubicBezTo>
                  <a:cubicBezTo>
                    <a:pt x="4430" y="16901"/>
                    <a:pt x="4394" y="16877"/>
                    <a:pt x="4358" y="16841"/>
                  </a:cubicBezTo>
                  <a:close/>
                  <a:moveTo>
                    <a:pt x="5747" y="17812"/>
                  </a:moveTo>
                  <a:cubicBezTo>
                    <a:pt x="5751" y="17812"/>
                    <a:pt x="5751" y="17821"/>
                    <a:pt x="5751" y="17829"/>
                  </a:cubicBezTo>
                  <a:lnTo>
                    <a:pt x="5739" y="17817"/>
                  </a:lnTo>
                  <a:cubicBezTo>
                    <a:pt x="5743" y="17814"/>
                    <a:pt x="5745" y="17812"/>
                    <a:pt x="5747" y="17812"/>
                  </a:cubicBezTo>
                  <a:close/>
                  <a:moveTo>
                    <a:pt x="5636" y="17850"/>
                  </a:moveTo>
                  <a:cubicBezTo>
                    <a:pt x="5635" y="17851"/>
                    <a:pt x="5633" y="17852"/>
                    <a:pt x="5632" y="17853"/>
                  </a:cubicBezTo>
                  <a:cubicBezTo>
                    <a:pt x="5634" y="17852"/>
                    <a:pt x="5635" y="17851"/>
                    <a:pt x="5636" y="17850"/>
                  </a:cubicBezTo>
                  <a:close/>
                  <a:moveTo>
                    <a:pt x="5167" y="1"/>
                  </a:moveTo>
                  <a:cubicBezTo>
                    <a:pt x="4867" y="1"/>
                    <a:pt x="4573" y="22"/>
                    <a:pt x="4287" y="65"/>
                  </a:cubicBezTo>
                  <a:lnTo>
                    <a:pt x="4311" y="65"/>
                  </a:lnTo>
                  <a:cubicBezTo>
                    <a:pt x="4215" y="65"/>
                    <a:pt x="4156" y="65"/>
                    <a:pt x="4096" y="77"/>
                  </a:cubicBezTo>
                  <a:lnTo>
                    <a:pt x="4239" y="77"/>
                  </a:lnTo>
                  <a:cubicBezTo>
                    <a:pt x="3266" y="237"/>
                    <a:pt x="2359" y="640"/>
                    <a:pt x="1581" y="1316"/>
                  </a:cubicBezTo>
                  <a:lnTo>
                    <a:pt x="1581" y="1316"/>
                  </a:lnTo>
                  <a:cubicBezTo>
                    <a:pt x="1582" y="1316"/>
                    <a:pt x="1583" y="1316"/>
                    <a:pt x="1584" y="1315"/>
                  </a:cubicBezTo>
                  <a:lnTo>
                    <a:pt x="1584" y="1315"/>
                  </a:lnTo>
                  <a:cubicBezTo>
                    <a:pt x="1583" y="1316"/>
                    <a:pt x="1582" y="1317"/>
                    <a:pt x="1581" y="1317"/>
                  </a:cubicBezTo>
                  <a:lnTo>
                    <a:pt x="1581" y="1317"/>
                  </a:lnTo>
                  <a:cubicBezTo>
                    <a:pt x="1550" y="1344"/>
                    <a:pt x="1519" y="1371"/>
                    <a:pt x="1489" y="1399"/>
                  </a:cubicBezTo>
                  <a:cubicBezTo>
                    <a:pt x="1506" y="1373"/>
                    <a:pt x="1529" y="1348"/>
                    <a:pt x="1554" y="1331"/>
                  </a:cubicBezTo>
                  <a:lnTo>
                    <a:pt x="1554" y="1331"/>
                  </a:lnTo>
                  <a:cubicBezTo>
                    <a:pt x="1225" y="1508"/>
                    <a:pt x="994" y="1929"/>
                    <a:pt x="763" y="2149"/>
                  </a:cubicBezTo>
                  <a:cubicBezTo>
                    <a:pt x="806" y="2116"/>
                    <a:pt x="825" y="2104"/>
                    <a:pt x="829" y="2104"/>
                  </a:cubicBezTo>
                  <a:lnTo>
                    <a:pt x="829" y="2104"/>
                  </a:lnTo>
                  <a:cubicBezTo>
                    <a:pt x="842" y="2104"/>
                    <a:pt x="674" y="2252"/>
                    <a:pt x="655" y="2280"/>
                  </a:cubicBezTo>
                  <a:cubicBezTo>
                    <a:pt x="608" y="2351"/>
                    <a:pt x="644" y="2363"/>
                    <a:pt x="572" y="2494"/>
                  </a:cubicBezTo>
                  <a:cubicBezTo>
                    <a:pt x="465" y="2649"/>
                    <a:pt x="358" y="2982"/>
                    <a:pt x="322" y="3066"/>
                  </a:cubicBezTo>
                  <a:cubicBezTo>
                    <a:pt x="269" y="3151"/>
                    <a:pt x="139" y="3560"/>
                    <a:pt x="104" y="3560"/>
                  </a:cubicBezTo>
                  <a:cubicBezTo>
                    <a:pt x="100" y="3560"/>
                    <a:pt x="97" y="3554"/>
                    <a:pt x="96" y="3542"/>
                  </a:cubicBezTo>
                  <a:cubicBezTo>
                    <a:pt x="84" y="4054"/>
                    <a:pt x="1" y="4506"/>
                    <a:pt x="24" y="5054"/>
                  </a:cubicBezTo>
                  <a:cubicBezTo>
                    <a:pt x="36" y="5340"/>
                    <a:pt x="60" y="5566"/>
                    <a:pt x="84" y="5816"/>
                  </a:cubicBezTo>
                  <a:cubicBezTo>
                    <a:pt x="83" y="5812"/>
                    <a:pt x="83" y="5811"/>
                    <a:pt x="82" y="5811"/>
                  </a:cubicBezTo>
                  <a:lnTo>
                    <a:pt x="82" y="5811"/>
                  </a:lnTo>
                  <a:cubicBezTo>
                    <a:pt x="81" y="5811"/>
                    <a:pt x="108" y="5956"/>
                    <a:pt x="96" y="5956"/>
                  </a:cubicBezTo>
                  <a:cubicBezTo>
                    <a:pt x="92" y="5956"/>
                    <a:pt x="85" y="5944"/>
                    <a:pt x="72" y="5911"/>
                  </a:cubicBezTo>
                  <a:lnTo>
                    <a:pt x="72" y="5911"/>
                  </a:lnTo>
                  <a:cubicBezTo>
                    <a:pt x="120" y="6090"/>
                    <a:pt x="120" y="6292"/>
                    <a:pt x="227" y="6435"/>
                  </a:cubicBezTo>
                  <a:cubicBezTo>
                    <a:pt x="215" y="6435"/>
                    <a:pt x="203" y="6435"/>
                    <a:pt x="179" y="6423"/>
                  </a:cubicBezTo>
                  <a:lnTo>
                    <a:pt x="179" y="6423"/>
                  </a:lnTo>
                  <a:cubicBezTo>
                    <a:pt x="203" y="6459"/>
                    <a:pt x="215" y="6483"/>
                    <a:pt x="227" y="6518"/>
                  </a:cubicBezTo>
                  <a:cubicBezTo>
                    <a:pt x="215" y="6518"/>
                    <a:pt x="203" y="6507"/>
                    <a:pt x="191" y="6507"/>
                  </a:cubicBezTo>
                  <a:lnTo>
                    <a:pt x="191" y="6507"/>
                  </a:lnTo>
                  <a:cubicBezTo>
                    <a:pt x="286" y="6733"/>
                    <a:pt x="453" y="6971"/>
                    <a:pt x="560" y="7209"/>
                  </a:cubicBezTo>
                  <a:cubicBezTo>
                    <a:pt x="572" y="7185"/>
                    <a:pt x="572" y="7173"/>
                    <a:pt x="584" y="7161"/>
                  </a:cubicBezTo>
                  <a:cubicBezTo>
                    <a:pt x="584" y="7161"/>
                    <a:pt x="620" y="7233"/>
                    <a:pt x="644" y="7280"/>
                  </a:cubicBezTo>
                  <a:lnTo>
                    <a:pt x="644" y="7280"/>
                  </a:lnTo>
                  <a:cubicBezTo>
                    <a:pt x="702" y="7363"/>
                    <a:pt x="959" y="7900"/>
                    <a:pt x="976" y="7900"/>
                  </a:cubicBezTo>
                  <a:cubicBezTo>
                    <a:pt x="977" y="7900"/>
                    <a:pt x="977" y="7900"/>
                    <a:pt x="977" y="7900"/>
                  </a:cubicBezTo>
                  <a:cubicBezTo>
                    <a:pt x="977" y="7899"/>
                    <a:pt x="977" y="7899"/>
                    <a:pt x="977" y="7899"/>
                  </a:cubicBezTo>
                  <a:cubicBezTo>
                    <a:pt x="990" y="7899"/>
                    <a:pt x="1120" y="8181"/>
                    <a:pt x="1097" y="8181"/>
                  </a:cubicBezTo>
                  <a:cubicBezTo>
                    <a:pt x="1091" y="8181"/>
                    <a:pt x="1072" y="8159"/>
                    <a:pt x="1036" y="8102"/>
                  </a:cubicBezTo>
                  <a:lnTo>
                    <a:pt x="1036" y="8102"/>
                  </a:lnTo>
                  <a:cubicBezTo>
                    <a:pt x="1072" y="8199"/>
                    <a:pt x="1147" y="8284"/>
                    <a:pt x="1198" y="8370"/>
                  </a:cubicBezTo>
                  <a:lnTo>
                    <a:pt x="1198" y="8370"/>
                  </a:lnTo>
                  <a:cubicBezTo>
                    <a:pt x="1192" y="8356"/>
                    <a:pt x="1186" y="8342"/>
                    <a:pt x="1179" y="8328"/>
                  </a:cubicBezTo>
                  <a:lnTo>
                    <a:pt x="1179" y="8328"/>
                  </a:lnTo>
                  <a:cubicBezTo>
                    <a:pt x="1358" y="8626"/>
                    <a:pt x="1548" y="8959"/>
                    <a:pt x="1703" y="9269"/>
                  </a:cubicBezTo>
                  <a:cubicBezTo>
                    <a:pt x="1679" y="9257"/>
                    <a:pt x="1667" y="9245"/>
                    <a:pt x="1656" y="9221"/>
                  </a:cubicBezTo>
                  <a:lnTo>
                    <a:pt x="1656" y="9221"/>
                  </a:lnTo>
                  <a:cubicBezTo>
                    <a:pt x="1739" y="9435"/>
                    <a:pt x="2037" y="9685"/>
                    <a:pt x="2025" y="10019"/>
                  </a:cubicBezTo>
                  <a:cubicBezTo>
                    <a:pt x="2027" y="10010"/>
                    <a:pt x="2029" y="10007"/>
                    <a:pt x="2031" y="10007"/>
                  </a:cubicBezTo>
                  <a:cubicBezTo>
                    <a:pt x="2057" y="10007"/>
                    <a:pt x="2097" y="10413"/>
                    <a:pt x="2108" y="10424"/>
                  </a:cubicBezTo>
                  <a:cubicBezTo>
                    <a:pt x="2108" y="10447"/>
                    <a:pt x="2119" y="10481"/>
                    <a:pt x="2120" y="10526"/>
                  </a:cubicBezTo>
                  <a:lnTo>
                    <a:pt x="2120" y="10526"/>
                  </a:lnTo>
                  <a:cubicBezTo>
                    <a:pt x="2120" y="10519"/>
                    <a:pt x="2118" y="10519"/>
                    <a:pt x="2108" y="10519"/>
                  </a:cubicBezTo>
                  <a:cubicBezTo>
                    <a:pt x="2120" y="10543"/>
                    <a:pt x="2120" y="10555"/>
                    <a:pt x="2132" y="10567"/>
                  </a:cubicBezTo>
                  <a:cubicBezTo>
                    <a:pt x="2142" y="10710"/>
                    <a:pt x="2152" y="10916"/>
                    <a:pt x="2147" y="10916"/>
                  </a:cubicBezTo>
                  <a:cubicBezTo>
                    <a:pt x="2147" y="10916"/>
                    <a:pt x="2145" y="10911"/>
                    <a:pt x="2144" y="10900"/>
                  </a:cubicBezTo>
                  <a:lnTo>
                    <a:pt x="2144" y="10900"/>
                  </a:lnTo>
                  <a:cubicBezTo>
                    <a:pt x="2132" y="10959"/>
                    <a:pt x="2179" y="11626"/>
                    <a:pt x="2156" y="11638"/>
                  </a:cubicBezTo>
                  <a:cubicBezTo>
                    <a:pt x="2203" y="11614"/>
                    <a:pt x="2168" y="11412"/>
                    <a:pt x="2168" y="11376"/>
                  </a:cubicBezTo>
                  <a:lnTo>
                    <a:pt x="2179" y="11376"/>
                  </a:lnTo>
                  <a:cubicBezTo>
                    <a:pt x="2215" y="11817"/>
                    <a:pt x="2048" y="12210"/>
                    <a:pt x="2477" y="12495"/>
                  </a:cubicBezTo>
                  <a:cubicBezTo>
                    <a:pt x="2441" y="12495"/>
                    <a:pt x="2453" y="12507"/>
                    <a:pt x="2489" y="12531"/>
                  </a:cubicBezTo>
                  <a:cubicBezTo>
                    <a:pt x="2465" y="12519"/>
                    <a:pt x="2453" y="12507"/>
                    <a:pt x="2429" y="12495"/>
                  </a:cubicBezTo>
                  <a:lnTo>
                    <a:pt x="2429" y="12495"/>
                  </a:lnTo>
                  <a:cubicBezTo>
                    <a:pt x="2441" y="12519"/>
                    <a:pt x="2715" y="12650"/>
                    <a:pt x="2644" y="12662"/>
                  </a:cubicBezTo>
                  <a:cubicBezTo>
                    <a:pt x="2645" y="12662"/>
                    <a:pt x="2646" y="12662"/>
                    <a:pt x="2647" y="12662"/>
                  </a:cubicBezTo>
                  <a:cubicBezTo>
                    <a:pt x="2726" y="12662"/>
                    <a:pt x="2691" y="13080"/>
                    <a:pt x="2691" y="13138"/>
                  </a:cubicBezTo>
                  <a:cubicBezTo>
                    <a:pt x="2683" y="13133"/>
                    <a:pt x="2676" y="13130"/>
                    <a:pt x="2671" y="13130"/>
                  </a:cubicBezTo>
                  <a:cubicBezTo>
                    <a:pt x="2621" y="13130"/>
                    <a:pt x="2735" y="13376"/>
                    <a:pt x="2691" y="13484"/>
                  </a:cubicBezTo>
                  <a:cubicBezTo>
                    <a:pt x="2703" y="13519"/>
                    <a:pt x="2691" y="13555"/>
                    <a:pt x="2668" y="13603"/>
                  </a:cubicBezTo>
                  <a:cubicBezTo>
                    <a:pt x="2671" y="13598"/>
                    <a:pt x="2673" y="13595"/>
                    <a:pt x="2676" y="13595"/>
                  </a:cubicBezTo>
                  <a:lnTo>
                    <a:pt x="2676" y="13595"/>
                  </a:lnTo>
                  <a:cubicBezTo>
                    <a:pt x="2706" y="13595"/>
                    <a:pt x="2653" y="14022"/>
                    <a:pt x="2775" y="14055"/>
                  </a:cubicBezTo>
                  <a:cubicBezTo>
                    <a:pt x="2679" y="14067"/>
                    <a:pt x="2775" y="14222"/>
                    <a:pt x="2775" y="14257"/>
                  </a:cubicBezTo>
                  <a:cubicBezTo>
                    <a:pt x="2768" y="14291"/>
                    <a:pt x="2758" y="14306"/>
                    <a:pt x="2743" y="14306"/>
                  </a:cubicBezTo>
                  <a:cubicBezTo>
                    <a:pt x="2732" y="14306"/>
                    <a:pt x="2719" y="14297"/>
                    <a:pt x="2703" y="14281"/>
                  </a:cubicBezTo>
                  <a:lnTo>
                    <a:pt x="2703" y="14281"/>
                  </a:lnTo>
                  <a:cubicBezTo>
                    <a:pt x="2799" y="14496"/>
                    <a:pt x="2727" y="14603"/>
                    <a:pt x="2727" y="14865"/>
                  </a:cubicBezTo>
                  <a:cubicBezTo>
                    <a:pt x="2727" y="15008"/>
                    <a:pt x="2632" y="15472"/>
                    <a:pt x="2703" y="15579"/>
                  </a:cubicBezTo>
                  <a:cubicBezTo>
                    <a:pt x="2690" y="15586"/>
                    <a:pt x="2676" y="15593"/>
                    <a:pt x="2664" y="15593"/>
                  </a:cubicBezTo>
                  <a:cubicBezTo>
                    <a:pt x="2656" y="15593"/>
                    <a:pt x="2649" y="15589"/>
                    <a:pt x="2644" y="15579"/>
                  </a:cubicBezTo>
                  <a:lnTo>
                    <a:pt x="2644" y="15579"/>
                  </a:lnTo>
                  <a:cubicBezTo>
                    <a:pt x="2644" y="15615"/>
                    <a:pt x="2763" y="15805"/>
                    <a:pt x="2787" y="15829"/>
                  </a:cubicBezTo>
                  <a:cubicBezTo>
                    <a:pt x="2776" y="15850"/>
                    <a:pt x="2768" y="15859"/>
                    <a:pt x="2761" y="15859"/>
                  </a:cubicBezTo>
                  <a:cubicBezTo>
                    <a:pt x="2752" y="15859"/>
                    <a:pt x="2746" y="15844"/>
                    <a:pt x="2739" y="15817"/>
                  </a:cubicBezTo>
                  <a:lnTo>
                    <a:pt x="2739" y="15817"/>
                  </a:lnTo>
                  <a:cubicBezTo>
                    <a:pt x="2739" y="16008"/>
                    <a:pt x="2810" y="16151"/>
                    <a:pt x="2894" y="16329"/>
                  </a:cubicBezTo>
                  <a:cubicBezTo>
                    <a:pt x="2930" y="16341"/>
                    <a:pt x="3060" y="16520"/>
                    <a:pt x="3132" y="16615"/>
                  </a:cubicBezTo>
                  <a:cubicBezTo>
                    <a:pt x="3185" y="16615"/>
                    <a:pt x="3307" y="16702"/>
                    <a:pt x="3322" y="16702"/>
                  </a:cubicBezTo>
                  <a:cubicBezTo>
                    <a:pt x="3323" y="16702"/>
                    <a:pt x="3323" y="16701"/>
                    <a:pt x="3323" y="16700"/>
                  </a:cubicBezTo>
                  <a:lnTo>
                    <a:pt x="3323" y="16700"/>
                  </a:lnTo>
                  <a:cubicBezTo>
                    <a:pt x="3340" y="16720"/>
                    <a:pt x="3550" y="16877"/>
                    <a:pt x="3441" y="16877"/>
                  </a:cubicBezTo>
                  <a:cubicBezTo>
                    <a:pt x="3438" y="16877"/>
                    <a:pt x="3434" y="16877"/>
                    <a:pt x="3430" y="16877"/>
                  </a:cubicBezTo>
                  <a:lnTo>
                    <a:pt x="3430" y="16877"/>
                  </a:lnTo>
                  <a:cubicBezTo>
                    <a:pt x="3474" y="16904"/>
                    <a:pt x="3495" y="16914"/>
                    <a:pt x="3505" y="16914"/>
                  </a:cubicBezTo>
                  <a:cubicBezTo>
                    <a:pt x="3528" y="16914"/>
                    <a:pt x="3493" y="16864"/>
                    <a:pt x="3557" y="16864"/>
                  </a:cubicBezTo>
                  <a:cubicBezTo>
                    <a:pt x="3561" y="16864"/>
                    <a:pt x="3567" y="16864"/>
                    <a:pt x="3572" y="16865"/>
                  </a:cubicBezTo>
                  <a:cubicBezTo>
                    <a:pt x="3609" y="16919"/>
                    <a:pt x="3657" y="16938"/>
                    <a:pt x="3711" y="16938"/>
                  </a:cubicBezTo>
                  <a:cubicBezTo>
                    <a:pt x="3824" y="16938"/>
                    <a:pt x="3965" y="16859"/>
                    <a:pt x="4091" y="16859"/>
                  </a:cubicBezTo>
                  <a:cubicBezTo>
                    <a:pt x="4144" y="16859"/>
                    <a:pt x="4194" y="16873"/>
                    <a:pt x="4239" y="16913"/>
                  </a:cubicBezTo>
                  <a:cubicBezTo>
                    <a:pt x="4239" y="16913"/>
                    <a:pt x="4193" y="17199"/>
                    <a:pt x="4248" y="17199"/>
                  </a:cubicBezTo>
                  <a:cubicBezTo>
                    <a:pt x="4249" y="17199"/>
                    <a:pt x="4250" y="17199"/>
                    <a:pt x="4251" y="17198"/>
                  </a:cubicBezTo>
                  <a:lnTo>
                    <a:pt x="4251" y="17198"/>
                  </a:lnTo>
                  <a:cubicBezTo>
                    <a:pt x="4227" y="17210"/>
                    <a:pt x="4168" y="17270"/>
                    <a:pt x="4251" y="17282"/>
                  </a:cubicBezTo>
                  <a:cubicBezTo>
                    <a:pt x="4226" y="17290"/>
                    <a:pt x="4212" y="17298"/>
                    <a:pt x="4203" y="17298"/>
                  </a:cubicBezTo>
                  <a:cubicBezTo>
                    <a:pt x="4199" y="17298"/>
                    <a:pt x="4195" y="17297"/>
                    <a:pt x="4192" y="17294"/>
                  </a:cubicBezTo>
                  <a:lnTo>
                    <a:pt x="4192" y="17294"/>
                  </a:lnTo>
                  <a:cubicBezTo>
                    <a:pt x="4192" y="17317"/>
                    <a:pt x="4334" y="17329"/>
                    <a:pt x="4334" y="17329"/>
                  </a:cubicBezTo>
                  <a:cubicBezTo>
                    <a:pt x="4239" y="17401"/>
                    <a:pt x="4430" y="17460"/>
                    <a:pt x="4382" y="17579"/>
                  </a:cubicBezTo>
                  <a:cubicBezTo>
                    <a:pt x="4396" y="17565"/>
                    <a:pt x="4406" y="17560"/>
                    <a:pt x="4416" y="17560"/>
                  </a:cubicBezTo>
                  <a:cubicBezTo>
                    <a:pt x="4424" y="17560"/>
                    <a:pt x="4432" y="17562"/>
                    <a:pt x="4442" y="17567"/>
                  </a:cubicBezTo>
                  <a:cubicBezTo>
                    <a:pt x="4442" y="17579"/>
                    <a:pt x="4442" y="17748"/>
                    <a:pt x="4382" y="17748"/>
                  </a:cubicBezTo>
                  <a:cubicBezTo>
                    <a:pt x="4378" y="17748"/>
                    <a:pt x="4374" y="17747"/>
                    <a:pt x="4370" y="17746"/>
                  </a:cubicBezTo>
                  <a:lnTo>
                    <a:pt x="4370" y="17746"/>
                  </a:lnTo>
                  <a:cubicBezTo>
                    <a:pt x="4374" y="17770"/>
                    <a:pt x="4379" y="17778"/>
                    <a:pt x="4386" y="17778"/>
                  </a:cubicBezTo>
                  <a:cubicBezTo>
                    <a:pt x="4399" y="17778"/>
                    <a:pt x="4418" y="17742"/>
                    <a:pt x="4434" y="17742"/>
                  </a:cubicBezTo>
                  <a:cubicBezTo>
                    <a:pt x="4437" y="17742"/>
                    <a:pt x="4439" y="17744"/>
                    <a:pt x="4442" y="17746"/>
                  </a:cubicBezTo>
                  <a:cubicBezTo>
                    <a:pt x="4418" y="17770"/>
                    <a:pt x="4406" y="17794"/>
                    <a:pt x="4418" y="17817"/>
                  </a:cubicBezTo>
                  <a:cubicBezTo>
                    <a:pt x="4411" y="17817"/>
                    <a:pt x="4591" y="17833"/>
                    <a:pt x="4755" y="17833"/>
                  </a:cubicBezTo>
                  <a:cubicBezTo>
                    <a:pt x="4878" y="17833"/>
                    <a:pt x="4993" y="17824"/>
                    <a:pt x="5013" y="17794"/>
                  </a:cubicBezTo>
                  <a:cubicBezTo>
                    <a:pt x="5047" y="17827"/>
                    <a:pt x="5119" y="17847"/>
                    <a:pt x="5182" y="17847"/>
                  </a:cubicBezTo>
                  <a:cubicBezTo>
                    <a:pt x="5253" y="17847"/>
                    <a:pt x="5312" y="17821"/>
                    <a:pt x="5287" y="17758"/>
                  </a:cubicBezTo>
                  <a:lnTo>
                    <a:pt x="5287" y="17758"/>
                  </a:lnTo>
                  <a:cubicBezTo>
                    <a:pt x="5358" y="17806"/>
                    <a:pt x="5549" y="17865"/>
                    <a:pt x="5608" y="17865"/>
                  </a:cubicBezTo>
                  <a:cubicBezTo>
                    <a:pt x="5597" y="17853"/>
                    <a:pt x="5597" y="17829"/>
                    <a:pt x="5585" y="17817"/>
                  </a:cubicBezTo>
                  <a:cubicBezTo>
                    <a:pt x="5582" y="17813"/>
                    <a:pt x="5584" y="17811"/>
                    <a:pt x="5587" y="17811"/>
                  </a:cubicBezTo>
                  <a:cubicBezTo>
                    <a:pt x="5600" y="17811"/>
                    <a:pt x="5642" y="17838"/>
                    <a:pt x="5636" y="17850"/>
                  </a:cubicBezTo>
                  <a:lnTo>
                    <a:pt x="5636" y="17850"/>
                  </a:lnTo>
                  <a:cubicBezTo>
                    <a:pt x="5646" y="17841"/>
                    <a:pt x="5656" y="17839"/>
                    <a:pt x="5656" y="17817"/>
                  </a:cubicBezTo>
                  <a:cubicBezTo>
                    <a:pt x="5680" y="17829"/>
                    <a:pt x="5680" y="17853"/>
                    <a:pt x="5668" y="17877"/>
                  </a:cubicBezTo>
                  <a:cubicBezTo>
                    <a:pt x="5704" y="17865"/>
                    <a:pt x="5739" y="17841"/>
                    <a:pt x="5799" y="17806"/>
                  </a:cubicBezTo>
                  <a:cubicBezTo>
                    <a:pt x="5775" y="17782"/>
                    <a:pt x="5787" y="17758"/>
                    <a:pt x="5751" y="17734"/>
                  </a:cubicBezTo>
                  <a:lnTo>
                    <a:pt x="5751" y="17734"/>
                  </a:lnTo>
                  <a:cubicBezTo>
                    <a:pt x="5768" y="17745"/>
                    <a:pt x="5782" y="17750"/>
                    <a:pt x="5795" y="17750"/>
                  </a:cubicBezTo>
                  <a:cubicBezTo>
                    <a:pt x="5875" y="17750"/>
                    <a:pt x="5879" y="17551"/>
                    <a:pt x="5860" y="17511"/>
                  </a:cubicBezTo>
                  <a:lnTo>
                    <a:pt x="5860" y="17511"/>
                  </a:lnTo>
                  <a:cubicBezTo>
                    <a:pt x="5868" y="17512"/>
                    <a:pt x="5877" y="17513"/>
                    <a:pt x="5885" y="17513"/>
                  </a:cubicBezTo>
                  <a:cubicBezTo>
                    <a:pt x="5919" y="17513"/>
                    <a:pt x="5951" y="17501"/>
                    <a:pt x="5978" y="17484"/>
                  </a:cubicBezTo>
                  <a:cubicBezTo>
                    <a:pt x="5966" y="17460"/>
                    <a:pt x="5942" y="17436"/>
                    <a:pt x="5918" y="17425"/>
                  </a:cubicBezTo>
                  <a:cubicBezTo>
                    <a:pt x="5954" y="17377"/>
                    <a:pt x="6061" y="17353"/>
                    <a:pt x="5978" y="17258"/>
                  </a:cubicBezTo>
                  <a:cubicBezTo>
                    <a:pt x="6001" y="17258"/>
                    <a:pt x="6025" y="17258"/>
                    <a:pt x="6049" y="17246"/>
                  </a:cubicBezTo>
                  <a:cubicBezTo>
                    <a:pt x="6013" y="17115"/>
                    <a:pt x="6049" y="16865"/>
                    <a:pt x="6287" y="16829"/>
                  </a:cubicBezTo>
                  <a:cubicBezTo>
                    <a:pt x="6108" y="16817"/>
                    <a:pt x="6323" y="16782"/>
                    <a:pt x="6251" y="16758"/>
                  </a:cubicBezTo>
                  <a:cubicBezTo>
                    <a:pt x="6261" y="16755"/>
                    <a:pt x="6270" y="16753"/>
                    <a:pt x="6280" y="16753"/>
                  </a:cubicBezTo>
                  <a:cubicBezTo>
                    <a:pt x="6305" y="16753"/>
                    <a:pt x="6329" y="16764"/>
                    <a:pt x="6347" y="16782"/>
                  </a:cubicBezTo>
                  <a:cubicBezTo>
                    <a:pt x="6340" y="16796"/>
                    <a:pt x="6333" y="16801"/>
                    <a:pt x="6326" y="16801"/>
                  </a:cubicBezTo>
                  <a:cubicBezTo>
                    <a:pt x="6321" y="16801"/>
                    <a:pt x="6316" y="16798"/>
                    <a:pt x="6311" y="16793"/>
                  </a:cubicBezTo>
                  <a:lnTo>
                    <a:pt x="6311" y="16793"/>
                  </a:lnTo>
                  <a:cubicBezTo>
                    <a:pt x="6296" y="16847"/>
                    <a:pt x="6459" y="16856"/>
                    <a:pt x="6574" y="16856"/>
                  </a:cubicBezTo>
                  <a:cubicBezTo>
                    <a:pt x="6639" y="16856"/>
                    <a:pt x="6689" y="16853"/>
                    <a:pt x="6680" y="16853"/>
                  </a:cubicBezTo>
                  <a:cubicBezTo>
                    <a:pt x="6918" y="16817"/>
                    <a:pt x="7168" y="16698"/>
                    <a:pt x="7323" y="16508"/>
                  </a:cubicBezTo>
                  <a:cubicBezTo>
                    <a:pt x="7299" y="16508"/>
                    <a:pt x="7275" y="16496"/>
                    <a:pt x="7263" y="16496"/>
                  </a:cubicBezTo>
                  <a:cubicBezTo>
                    <a:pt x="7251" y="16496"/>
                    <a:pt x="7335" y="16424"/>
                    <a:pt x="7359" y="16424"/>
                  </a:cubicBezTo>
                  <a:cubicBezTo>
                    <a:pt x="7380" y="16370"/>
                    <a:pt x="7412" y="16316"/>
                    <a:pt x="7417" y="16316"/>
                  </a:cubicBezTo>
                  <a:cubicBezTo>
                    <a:pt x="7418" y="16316"/>
                    <a:pt x="7418" y="16316"/>
                    <a:pt x="7418" y="16317"/>
                  </a:cubicBezTo>
                  <a:cubicBezTo>
                    <a:pt x="7418" y="16341"/>
                    <a:pt x="7418" y="16365"/>
                    <a:pt x="7418" y="16389"/>
                  </a:cubicBezTo>
                  <a:cubicBezTo>
                    <a:pt x="7430" y="16377"/>
                    <a:pt x="7442" y="16353"/>
                    <a:pt x="7454" y="16329"/>
                  </a:cubicBezTo>
                  <a:cubicBezTo>
                    <a:pt x="7454" y="16331"/>
                    <a:pt x="7454" y="16332"/>
                    <a:pt x="7454" y="16332"/>
                  </a:cubicBezTo>
                  <a:cubicBezTo>
                    <a:pt x="7460" y="16332"/>
                    <a:pt x="7519" y="16038"/>
                    <a:pt x="7554" y="16000"/>
                  </a:cubicBezTo>
                  <a:lnTo>
                    <a:pt x="7554" y="16000"/>
                  </a:lnTo>
                  <a:cubicBezTo>
                    <a:pt x="7535" y="16012"/>
                    <a:pt x="7523" y="16033"/>
                    <a:pt x="7502" y="16043"/>
                  </a:cubicBezTo>
                  <a:cubicBezTo>
                    <a:pt x="7502" y="15853"/>
                    <a:pt x="7502" y="15508"/>
                    <a:pt x="7513" y="15246"/>
                  </a:cubicBezTo>
                  <a:lnTo>
                    <a:pt x="7513" y="15246"/>
                  </a:lnTo>
                  <a:cubicBezTo>
                    <a:pt x="7511" y="15252"/>
                    <a:pt x="7509" y="15255"/>
                    <a:pt x="7507" y="15255"/>
                  </a:cubicBezTo>
                  <a:cubicBezTo>
                    <a:pt x="7489" y="15255"/>
                    <a:pt x="7539" y="14872"/>
                    <a:pt x="7508" y="14872"/>
                  </a:cubicBezTo>
                  <a:lnTo>
                    <a:pt x="7508" y="14872"/>
                  </a:lnTo>
                  <a:cubicBezTo>
                    <a:pt x="7506" y="14872"/>
                    <a:pt x="7504" y="14873"/>
                    <a:pt x="7502" y="14877"/>
                  </a:cubicBezTo>
                  <a:cubicBezTo>
                    <a:pt x="7513" y="14758"/>
                    <a:pt x="7513" y="14305"/>
                    <a:pt x="7549" y="14246"/>
                  </a:cubicBezTo>
                  <a:cubicBezTo>
                    <a:pt x="7597" y="14174"/>
                    <a:pt x="7525" y="14138"/>
                    <a:pt x="7525" y="14103"/>
                  </a:cubicBezTo>
                  <a:cubicBezTo>
                    <a:pt x="7585" y="13734"/>
                    <a:pt x="7478" y="13353"/>
                    <a:pt x="7585" y="12984"/>
                  </a:cubicBezTo>
                  <a:lnTo>
                    <a:pt x="7585" y="12984"/>
                  </a:lnTo>
                  <a:cubicBezTo>
                    <a:pt x="7579" y="12994"/>
                    <a:pt x="7576" y="12998"/>
                    <a:pt x="7573" y="12998"/>
                  </a:cubicBezTo>
                  <a:cubicBezTo>
                    <a:pt x="7564" y="12998"/>
                    <a:pt x="7561" y="12967"/>
                    <a:pt x="7533" y="12967"/>
                  </a:cubicBezTo>
                  <a:cubicBezTo>
                    <a:pt x="7528" y="12967"/>
                    <a:pt x="7521" y="12969"/>
                    <a:pt x="7513" y="12972"/>
                  </a:cubicBezTo>
                  <a:cubicBezTo>
                    <a:pt x="7513" y="12876"/>
                    <a:pt x="7537" y="12817"/>
                    <a:pt x="7537" y="12722"/>
                  </a:cubicBezTo>
                  <a:cubicBezTo>
                    <a:pt x="7621" y="12698"/>
                    <a:pt x="7954" y="12579"/>
                    <a:pt x="7990" y="12472"/>
                  </a:cubicBezTo>
                  <a:lnTo>
                    <a:pt x="7966" y="12472"/>
                  </a:lnTo>
                  <a:cubicBezTo>
                    <a:pt x="8085" y="12341"/>
                    <a:pt x="8144" y="11638"/>
                    <a:pt x="8144" y="11626"/>
                  </a:cubicBezTo>
                  <a:cubicBezTo>
                    <a:pt x="8160" y="11763"/>
                    <a:pt x="8164" y="11812"/>
                    <a:pt x="8166" y="11812"/>
                  </a:cubicBezTo>
                  <a:cubicBezTo>
                    <a:pt x="8168" y="11812"/>
                    <a:pt x="8167" y="11735"/>
                    <a:pt x="8180" y="11662"/>
                  </a:cubicBezTo>
                  <a:cubicBezTo>
                    <a:pt x="8180" y="11686"/>
                    <a:pt x="8180" y="11710"/>
                    <a:pt x="8192" y="11733"/>
                  </a:cubicBezTo>
                  <a:cubicBezTo>
                    <a:pt x="8192" y="11614"/>
                    <a:pt x="8192" y="11471"/>
                    <a:pt x="8192" y="11412"/>
                  </a:cubicBezTo>
                  <a:cubicBezTo>
                    <a:pt x="8192" y="11364"/>
                    <a:pt x="8180" y="11150"/>
                    <a:pt x="8168" y="11150"/>
                  </a:cubicBezTo>
                  <a:cubicBezTo>
                    <a:pt x="8192" y="10995"/>
                    <a:pt x="8073" y="10852"/>
                    <a:pt x="8133" y="10686"/>
                  </a:cubicBezTo>
                  <a:lnTo>
                    <a:pt x="8133" y="10686"/>
                  </a:lnTo>
                  <a:cubicBezTo>
                    <a:pt x="8133" y="10687"/>
                    <a:pt x="8133" y="10688"/>
                    <a:pt x="8133" y="10688"/>
                  </a:cubicBezTo>
                  <a:cubicBezTo>
                    <a:pt x="8135" y="10688"/>
                    <a:pt x="8156" y="10529"/>
                    <a:pt x="8156" y="10495"/>
                  </a:cubicBezTo>
                  <a:cubicBezTo>
                    <a:pt x="8179" y="10361"/>
                    <a:pt x="8149" y="10186"/>
                    <a:pt x="8184" y="10066"/>
                  </a:cubicBezTo>
                  <a:lnTo>
                    <a:pt x="8184" y="10066"/>
                  </a:lnTo>
                  <a:cubicBezTo>
                    <a:pt x="8185" y="10070"/>
                    <a:pt x="8188" y="10074"/>
                    <a:pt x="8192" y="10078"/>
                  </a:cubicBezTo>
                  <a:cubicBezTo>
                    <a:pt x="8204" y="10019"/>
                    <a:pt x="8204" y="9983"/>
                    <a:pt x="8228" y="9912"/>
                  </a:cubicBezTo>
                  <a:lnTo>
                    <a:pt x="8228" y="9912"/>
                  </a:lnTo>
                  <a:cubicBezTo>
                    <a:pt x="8240" y="9971"/>
                    <a:pt x="8228" y="10043"/>
                    <a:pt x="8216" y="10102"/>
                  </a:cubicBezTo>
                  <a:cubicBezTo>
                    <a:pt x="8311" y="10007"/>
                    <a:pt x="8299" y="9805"/>
                    <a:pt x="8371" y="9685"/>
                  </a:cubicBezTo>
                  <a:lnTo>
                    <a:pt x="8371" y="9685"/>
                  </a:lnTo>
                  <a:cubicBezTo>
                    <a:pt x="8359" y="9733"/>
                    <a:pt x="8347" y="9781"/>
                    <a:pt x="8335" y="9828"/>
                  </a:cubicBezTo>
                  <a:cubicBezTo>
                    <a:pt x="8406" y="9733"/>
                    <a:pt x="8478" y="9626"/>
                    <a:pt x="8537" y="9519"/>
                  </a:cubicBezTo>
                  <a:lnTo>
                    <a:pt x="8537" y="9519"/>
                  </a:lnTo>
                  <a:cubicBezTo>
                    <a:pt x="8490" y="9555"/>
                    <a:pt x="8430" y="9674"/>
                    <a:pt x="8371" y="9674"/>
                  </a:cubicBezTo>
                  <a:cubicBezTo>
                    <a:pt x="8299" y="9674"/>
                    <a:pt x="8871" y="8923"/>
                    <a:pt x="8871" y="8888"/>
                  </a:cubicBezTo>
                  <a:lnTo>
                    <a:pt x="8871" y="8888"/>
                  </a:lnTo>
                  <a:cubicBezTo>
                    <a:pt x="8871" y="8888"/>
                    <a:pt x="8825" y="8918"/>
                    <a:pt x="8807" y="8918"/>
                  </a:cubicBezTo>
                  <a:cubicBezTo>
                    <a:pt x="8802" y="8918"/>
                    <a:pt x="8799" y="8916"/>
                    <a:pt x="8799" y="8912"/>
                  </a:cubicBezTo>
                  <a:cubicBezTo>
                    <a:pt x="8799" y="8864"/>
                    <a:pt x="9061" y="8423"/>
                    <a:pt x="9097" y="8316"/>
                  </a:cubicBezTo>
                  <a:cubicBezTo>
                    <a:pt x="9097" y="8316"/>
                    <a:pt x="9097" y="8328"/>
                    <a:pt x="9109" y="8328"/>
                  </a:cubicBezTo>
                  <a:cubicBezTo>
                    <a:pt x="9156" y="8114"/>
                    <a:pt x="9287" y="7650"/>
                    <a:pt x="9478" y="7626"/>
                  </a:cubicBezTo>
                  <a:cubicBezTo>
                    <a:pt x="9752" y="6923"/>
                    <a:pt x="10026" y="6435"/>
                    <a:pt x="10228" y="5733"/>
                  </a:cubicBezTo>
                  <a:lnTo>
                    <a:pt x="10228" y="5733"/>
                  </a:lnTo>
                  <a:cubicBezTo>
                    <a:pt x="10213" y="5770"/>
                    <a:pt x="10205" y="5784"/>
                    <a:pt x="10203" y="5784"/>
                  </a:cubicBezTo>
                  <a:cubicBezTo>
                    <a:pt x="10194" y="5784"/>
                    <a:pt x="10232" y="5641"/>
                    <a:pt x="10240" y="5614"/>
                  </a:cubicBezTo>
                  <a:lnTo>
                    <a:pt x="10216" y="5614"/>
                  </a:lnTo>
                  <a:cubicBezTo>
                    <a:pt x="10204" y="5614"/>
                    <a:pt x="10228" y="5435"/>
                    <a:pt x="10228" y="5268"/>
                  </a:cubicBezTo>
                  <a:cubicBezTo>
                    <a:pt x="10228" y="5256"/>
                    <a:pt x="10228" y="5256"/>
                    <a:pt x="10228" y="5244"/>
                  </a:cubicBezTo>
                  <a:cubicBezTo>
                    <a:pt x="10228" y="5244"/>
                    <a:pt x="10228" y="5256"/>
                    <a:pt x="10240" y="5256"/>
                  </a:cubicBezTo>
                  <a:cubicBezTo>
                    <a:pt x="10240" y="5125"/>
                    <a:pt x="10252" y="4994"/>
                    <a:pt x="10228" y="4947"/>
                  </a:cubicBezTo>
                  <a:cubicBezTo>
                    <a:pt x="10240" y="4899"/>
                    <a:pt x="10252" y="4840"/>
                    <a:pt x="10252" y="4816"/>
                  </a:cubicBezTo>
                  <a:cubicBezTo>
                    <a:pt x="10252" y="4816"/>
                    <a:pt x="10252" y="4828"/>
                    <a:pt x="10252" y="4840"/>
                  </a:cubicBezTo>
                  <a:cubicBezTo>
                    <a:pt x="10252" y="4685"/>
                    <a:pt x="10311" y="4054"/>
                    <a:pt x="10157" y="3970"/>
                  </a:cubicBezTo>
                  <a:lnTo>
                    <a:pt x="10157" y="3970"/>
                  </a:lnTo>
                  <a:cubicBezTo>
                    <a:pt x="10157" y="3971"/>
                    <a:pt x="10180" y="3982"/>
                    <a:pt x="10192" y="3982"/>
                  </a:cubicBezTo>
                  <a:cubicBezTo>
                    <a:pt x="10204" y="3994"/>
                    <a:pt x="10228" y="3994"/>
                    <a:pt x="10252" y="4018"/>
                  </a:cubicBezTo>
                  <a:cubicBezTo>
                    <a:pt x="10169" y="3851"/>
                    <a:pt x="10061" y="3709"/>
                    <a:pt x="9954" y="3566"/>
                  </a:cubicBezTo>
                  <a:lnTo>
                    <a:pt x="9954" y="3566"/>
                  </a:lnTo>
                  <a:cubicBezTo>
                    <a:pt x="9968" y="3573"/>
                    <a:pt x="9981" y="3576"/>
                    <a:pt x="9993" y="3576"/>
                  </a:cubicBezTo>
                  <a:cubicBezTo>
                    <a:pt x="10045" y="3576"/>
                    <a:pt x="10076" y="3517"/>
                    <a:pt x="10108" y="3517"/>
                  </a:cubicBezTo>
                  <a:cubicBezTo>
                    <a:pt x="10130" y="3517"/>
                    <a:pt x="10151" y="3542"/>
                    <a:pt x="10180" y="3625"/>
                  </a:cubicBezTo>
                  <a:cubicBezTo>
                    <a:pt x="10180" y="3530"/>
                    <a:pt x="10157" y="3435"/>
                    <a:pt x="10109" y="3339"/>
                  </a:cubicBezTo>
                  <a:cubicBezTo>
                    <a:pt x="10102" y="3303"/>
                    <a:pt x="10046" y="3167"/>
                    <a:pt x="9967" y="3033"/>
                  </a:cubicBezTo>
                  <a:lnTo>
                    <a:pt x="9967" y="3033"/>
                  </a:lnTo>
                  <a:cubicBezTo>
                    <a:pt x="9970" y="3049"/>
                    <a:pt x="9970" y="3072"/>
                    <a:pt x="9966" y="3101"/>
                  </a:cubicBezTo>
                  <a:cubicBezTo>
                    <a:pt x="9918" y="3089"/>
                    <a:pt x="9895" y="3054"/>
                    <a:pt x="9895" y="3018"/>
                  </a:cubicBezTo>
                  <a:cubicBezTo>
                    <a:pt x="9912" y="3008"/>
                    <a:pt x="9926" y="3002"/>
                    <a:pt x="9938" y="3002"/>
                  </a:cubicBezTo>
                  <a:cubicBezTo>
                    <a:pt x="9942" y="3002"/>
                    <a:pt x="9946" y="3003"/>
                    <a:pt x="9950" y="3005"/>
                  </a:cubicBezTo>
                  <a:lnTo>
                    <a:pt x="9950" y="3005"/>
                  </a:lnTo>
                  <a:cubicBezTo>
                    <a:pt x="9904" y="2931"/>
                    <a:pt x="9851" y="2861"/>
                    <a:pt x="9795" y="2811"/>
                  </a:cubicBezTo>
                  <a:lnTo>
                    <a:pt x="9795" y="2811"/>
                  </a:lnTo>
                  <a:cubicBezTo>
                    <a:pt x="9796" y="2811"/>
                    <a:pt x="9796" y="2811"/>
                    <a:pt x="9797" y="2811"/>
                  </a:cubicBezTo>
                  <a:cubicBezTo>
                    <a:pt x="9822" y="2811"/>
                    <a:pt x="9746" y="2524"/>
                    <a:pt x="9680" y="2458"/>
                  </a:cubicBezTo>
                  <a:lnTo>
                    <a:pt x="9680" y="2458"/>
                  </a:lnTo>
                  <a:cubicBezTo>
                    <a:pt x="9704" y="2494"/>
                    <a:pt x="9716" y="2530"/>
                    <a:pt x="9728" y="2566"/>
                  </a:cubicBezTo>
                  <a:cubicBezTo>
                    <a:pt x="9621" y="2387"/>
                    <a:pt x="9430" y="2316"/>
                    <a:pt x="9311" y="2149"/>
                  </a:cubicBezTo>
                  <a:lnTo>
                    <a:pt x="9311" y="2149"/>
                  </a:lnTo>
                  <a:cubicBezTo>
                    <a:pt x="9327" y="2157"/>
                    <a:pt x="9339" y="2160"/>
                    <a:pt x="9349" y="2160"/>
                  </a:cubicBezTo>
                  <a:cubicBezTo>
                    <a:pt x="9399" y="2160"/>
                    <a:pt x="9379" y="2070"/>
                    <a:pt x="9359" y="2030"/>
                  </a:cubicBezTo>
                  <a:cubicBezTo>
                    <a:pt x="9228" y="1982"/>
                    <a:pt x="9097" y="1946"/>
                    <a:pt x="8966" y="1875"/>
                  </a:cubicBezTo>
                  <a:cubicBezTo>
                    <a:pt x="8847" y="1815"/>
                    <a:pt x="8740" y="1708"/>
                    <a:pt x="8633" y="1625"/>
                  </a:cubicBezTo>
                  <a:lnTo>
                    <a:pt x="8633" y="1625"/>
                  </a:lnTo>
                  <a:cubicBezTo>
                    <a:pt x="8716" y="1637"/>
                    <a:pt x="9049" y="1744"/>
                    <a:pt x="9002" y="1827"/>
                  </a:cubicBezTo>
                  <a:cubicBezTo>
                    <a:pt x="9026" y="1839"/>
                    <a:pt x="9049" y="1851"/>
                    <a:pt x="9073" y="1863"/>
                  </a:cubicBezTo>
                  <a:cubicBezTo>
                    <a:pt x="9073" y="1839"/>
                    <a:pt x="9014" y="1780"/>
                    <a:pt x="9002" y="1768"/>
                  </a:cubicBezTo>
                  <a:lnTo>
                    <a:pt x="9002" y="1768"/>
                  </a:lnTo>
                  <a:cubicBezTo>
                    <a:pt x="9020" y="1777"/>
                    <a:pt x="9217" y="1900"/>
                    <a:pt x="9233" y="1900"/>
                  </a:cubicBezTo>
                  <a:cubicBezTo>
                    <a:pt x="9238" y="1900"/>
                    <a:pt x="9227" y="1890"/>
                    <a:pt x="9192" y="1863"/>
                  </a:cubicBezTo>
                  <a:lnTo>
                    <a:pt x="9192" y="1863"/>
                  </a:lnTo>
                  <a:cubicBezTo>
                    <a:pt x="9231" y="1886"/>
                    <a:pt x="9252" y="1895"/>
                    <a:pt x="9262" y="1895"/>
                  </a:cubicBezTo>
                  <a:cubicBezTo>
                    <a:pt x="9297" y="1895"/>
                    <a:pt x="9175" y="1772"/>
                    <a:pt x="9156" y="1744"/>
                  </a:cubicBezTo>
                  <a:cubicBezTo>
                    <a:pt x="9154" y="1740"/>
                    <a:pt x="9153" y="1738"/>
                    <a:pt x="9155" y="1738"/>
                  </a:cubicBezTo>
                  <a:lnTo>
                    <a:pt x="9155" y="1738"/>
                  </a:lnTo>
                  <a:cubicBezTo>
                    <a:pt x="9164" y="1738"/>
                    <a:pt x="9266" y="1830"/>
                    <a:pt x="9275" y="1830"/>
                  </a:cubicBezTo>
                  <a:cubicBezTo>
                    <a:pt x="9276" y="1830"/>
                    <a:pt x="9276" y="1829"/>
                    <a:pt x="9276" y="1827"/>
                  </a:cubicBezTo>
                  <a:cubicBezTo>
                    <a:pt x="9133" y="1637"/>
                    <a:pt x="8990" y="1565"/>
                    <a:pt x="8823" y="1387"/>
                  </a:cubicBezTo>
                  <a:lnTo>
                    <a:pt x="8823" y="1387"/>
                  </a:lnTo>
                  <a:cubicBezTo>
                    <a:pt x="8799" y="1387"/>
                    <a:pt x="8859" y="1458"/>
                    <a:pt x="8859" y="1458"/>
                  </a:cubicBezTo>
                  <a:cubicBezTo>
                    <a:pt x="8823" y="1423"/>
                    <a:pt x="8787" y="1411"/>
                    <a:pt x="8740" y="1411"/>
                  </a:cubicBezTo>
                  <a:cubicBezTo>
                    <a:pt x="8859" y="1482"/>
                    <a:pt x="8978" y="1577"/>
                    <a:pt x="9085" y="1661"/>
                  </a:cubicBezTo>
                  <a:cubicBezTo>
                    <a:pt x="9084" y="1663"/>
                    <a:pt x="9082" y="1664"/>
                    <a:pt x="9079" y="1664"/>
                  </a:cubicBezTo>
                  <a:cubicBezTo>
                    <a:pt x="9070" y="1664"/>
                    <a:pt x="9057" y="1655"/>
                    <a:pt x="9046" y="1646"/>
                  </a:cubicBezTo>
                  <a:lnTo>
                    <a:pt x="9046" y="1646"/>
                  </a:lnTo>
                  <a:cubicBezTo>
                    <a:pt x="9053" y="1652"/>
                    <a:pt x="9061" y="1661"/>
                    <a:pt x="9073" y="1673"/>
                  </a:cubicBezTo>
                  <a:cubicBezTo>
                    <a:pt x="9063" y="1674"/>
                    <a:pt x="9055" y="1674"/>
                    <a:pt x="9047" y="1674"/>
                  </a:cubicBezTo>
                  <a:cubicBezTo>
                    <a:pt x="8986" y="1674"/>
                    <a:pt x="8996" y="1643"/>
                    <a:pt x="9013" y="1643"/>
                  </a:cubicBezTo>
                  <a:cubicBezTo>
                    <a:pt x="9017" y="1643"/>
                    <a:pt x="9021" y="1645"/>
                    <a:pt x="9026" y="1649"/>
                  </a:cubicBezTo>
                  <a:cubicBezTo>
                    <a:pt x="8990" y="1613"/>
                    <a:pt x="8954" y="1589"/>
                    <a:pt x="8906" y="1554"/>
                  </a:cubicBezTo>
                  <a:lnTo>
                    <a:pt x="8906" y="1554"/>
                  </a:lnTo>
                  <a:cubicBezTo>
                    <a:pt x="8942" y="1589"/>
                    <a:pt x="8966" y="1625"/>
                    <a:pt x="9002" y="1649"/>
                  </a:cubicBezTo>
                  <a:cubicBezTo>
                    <a:pt x="8918" y="1625"/>
                    <a:pt x="8585" y="1387"/>
                    <a:pt x="8621" y="1363"/>
                  </a:cubicBezTo>
                  <a:cubicBezTo>
                    <a:pt x="8656" y="1363"/>
                    <a:pt x="8692" y="1363"/>
                    <a:pt x="8716" y="1351"/>
                  </a:cubicBezTo>
                  <a:cubicBezTo>
                    <a:pt x="8645" y="1339"/>
                    <a:pt x="8525" y="1256"/>
                    <a:pt x="8490" y="1196"/>
                  </a:cubicBezTo>
                  <a:lnTo>
                    <a:pt x="8490" y="1196"/>
                  </a:lnTo>
                  <a:cubicBezTo>
                    <a:pt x="8525" y="1208"/>
                    <a:pt x="8561" y="1220"/>
                    <a:pt x="8597" y="1244"/>
                  </a:cubicBezTo>
                  <a:cubicBezTo>
                    <a:pt x="8565" y="1218"/>
                    <a:pt x="8550" y="1207"/>
                    <a:pt x="8551" y="1207"/>
                  </a:cubicBezTo>
                  <a:lnTo>
                    <a:pt x="8551" y="1207"/>
                  </a:lnTo>
                  <a:cubicBezTo>
                    <a:pt x="8551" y="1207"/>
                    <a:pt x="8563" y="1215"/>
                    <a:pt x="8585" y="1232"/>
                  </a:cubicBezTo>
                  <a:cubicBezTo>
                    <a:pt x="8561" y="1196"/>
                    <a:pt x="8406" y="1113"/>
                    <a:pt x="8383" y="1089"/>
                  </a:cubicBezTo>
                  <a:lnTo>
                    <a:pt x="8383" y="1089"/>
                  </a:lnTo>
                  <a:cubicBezTo>
                    <a:pt x="8388" y="1099"/>
                    <a:pt x="8393" y="1109"/>
                    <a:pt x="8399" y="1117"/>
                  </a:cubicBezTo>
                  <a:lnTo>
                    <a:pt x="8399" y="1117"/>
                  </a:lnTo>
                  <a:cubicBezTo>
                    <a:pt x="8322" y="1076"/>
                    <a:pt x="8254" y="1009"/>
                    <a:pt x="8204" y="958"/>
                  </a:cubicBezTo>
                  <a:lnTo>
                    <a:pt x="8204" y="958"/>
                  </a:lnTo>
                  <a:cubicBezTo>
                    <a:pt x="8228" y="970"/>
                    <a:pt x="8264" y="994"/>
                    <a:pt x="8287" y="1006"/>
                  </a:cubicBezTo>
                  <a:cubicBezTo>
                    <a:pt x="8252" y="982"/>
                    <a:pt x="8204" y="946"/>
                    <a:pt x="8180" y="934"/>
                  </a:cubicBezTo>
                  <a:cubicBezTo>
                    <a:pt x="8133" y="899"/>
                    <a:pt x="8097" y="875"/>
                    <a:pt x="8061" y="875"/>
                  </a:cubicBezTo>
                  <a:cubicBezTo>
                    <a:pt x="8013" y="863"/>
                    <a:pt x="7978" y="863"/>
                    <a:pt x="7930" y="851"/>
                  </a:cubicBezTo>
                  <a:lnTo>
                    <a:pt x="7930" y="851"/>
                  </a:lnTo>
                  <a:cubicBezTo>
                    <a:pt x="7894" y="863"/>
                    <a:pt x="8073" y="946"/>
                    <a:pt x="8097" y="958"/>
                  </a:cubicBezTo>
                  <a:cubicBezTo>
                    <a:pt x="8088" y="1070"/>
                    <a:pt x="8056" y="1111"/>
                    <a:pt x="8013" y="1111"/>
                  </a:cubicBezTo>
                  <a:cubicBezTo>
                    <a:pt x="7942" y="1111"/>
                    <a:pt x="7842" y="996"/>
                    <a:pt x="7775" y="899"/>
                  </a:cubicBezTo>
                  <a:lnTo>
                    <a:pt x="7775" y="899"/>
                  </a:lnTo>
                  <a:cubicBezTo>
                    <a:pt x="7780" y="904"/>
                    <a:pt x="7785" y="907"/>
                    <a:pt x="7789" y="907"/>
                  </a:cubicBezTo>
                  <a:cubicBezTo>
                    <a:pt x="7795" y="907"/>
                    <a:pt x="7799" y="901"/>
                    <a:pt x="7799" y="887"/>
                  </a:cubicBezTo>
                  <a:cubicBezTo>
                    <a:pt x="7763" y="863"/>
                    <a:pt x="7740" y="851"/>
                    <a:pt x="7728" y="851"/>
                  </a:cubicBezTo>
                  <a:cubicBezTo>
                    <a:pt x="7704" y="815"/>
                    <a:pt x="7692" y="803"/>
                    <a:pt x="7692" y="803"/>
                  </a:cubicBezTo>
                  <a:cubicBezTo>
                    <a:pt x="7704" y="792"/>
                    <a:pt x="7859" y="803"/>
                    <a:pt x="7811" y="756"/>
                  </a:cubicBezTo>
                  <a:lnTo>
                    <a:pt x="7811" y="756"/>
                  </a:lnTo>
                  <a:cubicBezTo>
                    <a:pt x="7810" y="757"/>
                    <a:pt x="7807" y="758"/>
                    <a:pt x="7804" y="758"/>
                  </a:cubicBezTo>
                  <a:cubicBezTo>
                    <a:pt x="7751" y="758"/>
                    <a:pt x="7451" y="577"/>
                    <a:pt x="7406" y="565"/>
                  </a:cubicBezTo>
                  <a:lnTo>
                    <a:pt x="7406" y="565"/>
                  </a:lnTo>
                  <a:cubicBezTo>
                    <a:pt x="7454" y="589"/>
                    <a:pt x="7490" y="625"/>
                    <a:pt x="7525" y="649"/>
                  </a:cubicBezTo>
                  <a:cubicBezTo>
                    <a:pt x="7478" y="637"/>
                    <a:pt x="7061" y="494"/>
                    <a:pt x="6692" y="375"/>
                  </a:cubicBezTo>
                  <a:lnTo>
                    <a:pt x="6775" y="375"/>
                  </a:lnTo>
                  <a:cubicBezTo>
                    <a:pt x="6728" y="351"/>
                    <a:pt x="6692" y="327"/>
                    <a:pt x="6644" y="303"/>
                  </a:cubicBezTo>
                  <a:lnTo>
                    <a:pt x="6644" y="303"/>
                  </a:lnTo>
                  <a:cubicBezTo>
                    <a:pt x="6811" y="327"/>
                    <a:pt x="6978" y="327"/>
                    <a:pt x="7121" y="411"/>
                  </a:cubicBezTo>
                  <a:cubicBezTo>
                    <a:pt x="7037" y="303"/>
                    <a:pt x="6716" y="280"/>
                    <a:pt x="6704" y="280"/>
                  </a:cubicBezTo>
                  <a:cubicBezTo>
                    <a:pt x="6609" y="184"/>
                    <a:pt x="6466" y="172"/>
                    <a:pt x="6359" y="101"/>
                  </a:cubicBezTo>
                  <a:cubicBezTo>
                    <a:pt x="6359" y="122"/>
                    <a:pt x="6341" y="127"/>
                    <a:pt x="6320" y="127"/>
                  </a:cubicBezTo>
                  <a:cubicBezTo>
                    <a:pt x="6306" y="127"/>
                    <a:pt x="6289" y="125"/>
                    <a:pt x="6275" y="125"/>
                  </a:cubicBezTo>
                  <a:cubicBezTo>
                    <a:pt x="6275" y="125"/>
                    <a:pt x="6287" y="137"/>
                    <a:pt x="6299" y="149"/>
                  </a:cubicBezTo>
                  <a:cubicBezTo>
                    <a:pt x="6288" y="151"/>
                    <a:pt x="6275" y="152"/>
                    <a:pt x="6261" y="152"/>
                  </a:cubicBezTo>
                  <a:cubicBezTo>
                    <a:pt x="6170" y="152"/>
                    <a:pt x="6017" y="105"/>
                    <a:pt x="5929" y="105"/>
                  </a:cubicBezTo>
                  <a:cubicBezTo>
                    <a:pt x="5910" y="105"/>
                    <a:pt x="5894" y="107"/>
                    <a:pt x="5882" y="113"/>
                  </a:cubicBezTo>
                  <a:cubicBezTo>
                    <a:pt x="5930" y="89"/>
                    <a:pt x="5549" y="30"/>
                    <a:pt x="5775" y="30"/>
                  </a:cubicBezTo>
                  <a:cubicBezTo>
                    <a:pt x="5570" y="10"/>
                    <a:pt x="5367" y="1"/>
                    <a:pt x="516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9"/>
            <p:cNvSpPr/>
            <p:nvPr/>
          </p:nvSpPr>
          <p:spPr>
            <a:xfrm>
              <a:off x="6306125" y="2583775"/>
              <a:ext cx="325" cy="25"/>
            </a:xfrm>
            <a:custGeom>
              <a:rect b="b" l="l" r="r" t="t"/>
              <a:pathLst>
                <a:path extrusionOk="0" h="1" w="13">
                  <a:moveTo>
                    <a:pt x="1" y="1"/>
                  </a:moveTo>
                  <a:cubicBezTo>
                    <a:pt x="1" y="1"/>
                    <a:pt x="1" y="1"/>
                    <a:pt x="13" y="1"/>
                  </a:cubicBez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p9"/>
            <p:cNvSpPr/>
            <p:nvPr/>
          </p:nvSpPr>
          <p:spPr>
            <a:xfrm>
              <a:off x="6360300" y="2759700"/>
              <a:ext cx="1225" cy="625"/>
            </a:xfrm>
            <a:custGeom>
              <a:rect b="b" l="l" r="r" t="t"/>
              <a:pathLst>
                <a:path extrusionOk="0" h="25" w="49">
                  <a:moveTo>
                    <a:pt x="48" y="0"/>
                  </a:moveTo>
                  <a:cubicBezTo>
                    <a:pt x="48" y="0"/>
                    <a:pt x="36" y="0"/>
                    <a:pt x="1" y="24"/>
                  </a:cubicBezTo>
                  <a:cubicBezTo>
                    <a:pt x="13" y="24"/>
                    <a:pt x="36" y="12"/>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9"/>
            <p:cNvSpPr/>
            <p:nvPr/>
          </p:nvSpPr>
          <p:spPr>
            <a:xfrm>
              <a:off x="6293025" y="2763575"/>
              <a:ext cx="25" cy="25"/>
            </a:xfrm>
            <a:custGeom>
              <a:rect b="b" l="l" r="r" t="t"/>
              <a:pathLst>
                <a:path extrusionOk="0" h="1" w="1">
                  <a:moveTo>
                    <a:pt x="1" y="0"/>
                  </a:moveTo>
                  <a:lnTo>
                    <a:pt x="1"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p9"/>
            <p:cNvSpPr/>
            <p:nvPr/>
          </p:nvSpPr>
          <p:spPr>
            <a:xfrm>
              <a:off x="6288700" y="2743325"/>
              <a:ext cx="200" cy="500"/>
            </a:xfrm>
            <a:custGeom>
              <a:rect b="b" l="l" r="r" t="t"/>
              <a:pathLst>
                <a:path extrusionOk="0" h="20" w="8">
                  <a:moveTo>
                    <a:pt x="7" y="0"/>
                  </a:moveTo>
                  <a:cubicBezTo>
                    <a:pt x="0" y="8"/>
                    <a:pt x="2" y="19"/>
                    <a:pt x="4" y="19"/>
                  </a:cubicBezTo>
                  <a:cubicBezTo>
                    <a:pt x="5" y="19"/>
                    <a:pt x="7" y="14"/>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9"/>
            <p:cNvSpPr/>
            <p:nvPr/>
          </p:nvSpPr>
          <p:spPr>
            <a:xfrm>
              <a:off x="6301375" y="2587200"/>
              <a:ext cx="1800" cy="2550"/>
            </a:xfrm>
            <a:custGeom>
              <a:rect b="b" l="l" r="r" t="t"/>
              <a:pathLst>
                <a:path extrusionOk="0" h="102" w="72">
                  <a:moveTo>
                    <a:pt x="6" y="44"/>
                  </a:moveTo>
                  <a:cubicBezTo>
                    <a:pt x="3" y="45"/>
                    <a:pt x="0" y="48"/>
                    <a:pt x="0" y="54"/>
                  </a:cubicBezTo>
                  <a:cubicBezTo>
                    <a:pt x="2" y="51"/>
                    <a:pt x="4" y="48"/>
                    <a:pt x="6" y="44"/>
                  </a:cubicBezTo>
                  <a:close/>
                  <a:moveTo>
                    <a:pt x="57" y="0"/>
                  </a:moveTo>
                  <a:cubicBezTo>
                    <a:pt x="39" y="0"/>
                    <a:pt x="18" y="25"/>
                    <a:pt x="6" y="44"/>
                  </a:cubicBezTo>
                  <a:lnTo>
                    <a:pt x="6" y="44"/>
                  </a:lnTo>
                  <a:cubicBezTo>
                    <a:pt x="9" y="42"/>
                    <a:pt x="12" y="42"/>
                    <a:pt x="12" y="42"/>
                  </a:cubicBezTo>
                  <a:cubicBezTo>
                    <a:pt x="24" y="54"/>
                    <a:pt x="24" y="78"/>
                    <a:pt x="24" y="102"/>
                  </a:cubicBezTo>
                  <a:cubicBezTo>
                    <a:pt x="24" y="66"/>
                    <a:pt x="48" y="30"/>
                    <a:pt x="72" y="7"/>
                  </a:cubicBezTo>
                  <a:cubicBezTo>
                    <a:pt x="67" y="2"/>
                    <a:pt x="62" y="0"/>
                    <a:pt x="5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9"/>
            <p:cNvSpPr/>
            <p:nvPr/>
          </p:nvSpPr>
          <p:spPr>
            <a:xfrm>
              <a:off x="6309400" y="2742425"/>
              <a:ext cx="325" cy="325"/>
            </a:xfrm>
            <a:custGeom>
              <a:rect b="b" l="l" r="r" t="t"/>
              <a:pathLst>
                <a:path extrusionOk="0" h="13" w="13">
                  <a:moveTo>
                    <a:pt x="13" y="1"/>
                  </a:moveTo>
                  <a:cubicBezTo>
                    <a:pt x="1" y="1"/>
                    <a:pt x="1" y="1"/>
                    <a:pt x="1" y="13"/>
                  </a:cubicBezTo>
                  <a:cubicBezTo>
                    <a:pt x="13" y="1"/>
                    <a:pt x="13"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p9"/>
            <p:cNvSpPr/>
            <p:nvPr/>
          </p:nvSpPr>
          <p:spPr>
            <a:xfrm>
              <a:off x="6285900" y="2737675"/>
              <a:ext cx="25" cy="325"/>
            </a:xfrm>
            <a:custGeom>
              <a:rect b="b" l="l" r="r" t="t"/>
              <a:pathLst>
                <a:path extrusionOk="0" h="13" w="1">
                  <a:moveTo>
                    <a:pt x="0" y="12"/>
                  </a:moveTo>
                  <a:cubicBezTo>
                    <a:pt x="0" y="12"/>
                    <a:pt x="0" y="12"/>
                    <a:pt x="0" y="12"/>
                  </a:cubicBezTo>
                  <a:lnTo>
                    <a:pt x="0" y="0"/>
                  </a:lnTo>
                  <a:cubicBezTo>
                    <a:pt x="0" y="12"/>
                    <a:pt x="0" y="12"/>
                    <a:pt x="0" y="1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p9"/>
            <p:cNvSpPr/>
            <p:nvPr/>
          </p:nvSpPr>
          <p:spPr>
            <a:xfrm>
              <a:off x="6356425" y="2721300"/>
              <a:ext cx="800" cy="1100"/>
            </a:xfrm>
            <a:custGeom>
              <a:rect b="b" l="l" r="r" t="t"/>
              <a:pathLst>
                <a:path extrusionOk="0" h="44" w="32">
                  <a:moveTo>
                    <a:pt x="13" y="0"/>
                  </a:moveTo>
                  <a:cubicBezTo>
                    <a:pt x="13" y="24"/>
                    <a:pt x="1" y="36"/>
                    <a:pt x="1" y="36"/>
                  </a:cubicBezTo>
                  <a:cubicBezTo>
                    <a:pt x="1" y="42"/>
                    <a:pt x="3" y="44"/>
                    <a:pt x="6" y="44"/>
                  </a:cubicBezTo>
                  <a:cubicBezTo>
                    <a:pt x="14" y="44"/>
                    <a:pt x="31" y="19"/>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9"/>
            <p:cNvSpPr/>
            <p:nvPr/>
          </p:nvSpPr>
          <p:spPr>
            <a:xfrm>
              <a:off x="6367900" y="2756450"/>
              <a:ext cx="325" cy="600"/>
            </a:xfrm>
            <a:custGeom>
              <a:rect b="b" l="l" r="r" t="t"/>
              <a:pathLst>
                <a:path extrusionOk="0" h="24" w="13">
                  <a:moveTo>
                    <a:pt x="5" y="1"/>
                  </a:moveTo>
                  <a:lnTo>
                    <a:pt x="5" y="1"/>
                  </a:lnTo>
                  <a:cubicBezTo>
                    <a:pt x="3" y="1"/>
                    <a:pt x="1" y="7"/>
                    <a:pt x="6" y="23"/>
                  </a:cubicBezTo>
                  <a:cubicBezTo>
                    <a:pt x="13" y="10"/>
                    <a:pt x="9" y="1"/>
                    <a:pt x="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p9"/>
            <p:cNvSpPr/>
            <p:nvPr/>
          </p:nvSpPr>
          <p:spPr>
            <a:xfrm>
              <a:off x="6248975" y="2378025"/>
              <a:ext cx="775" cy="175"/>
            </a:xfrm>
            <a:custGeom>
              <a:rect b="b" l="l" r="r" t="t"/>
              <a:pathLst>
                <a:path extrusionOk="0" h="7" w="31">
                  <a:moveTo>
                    <a:pt x="21" y="0"/>
                  </a:moveTo>
                  <a:cubicBezTo>
                    <a:pt x="17" y="0"/>
                    <a:pt x="11" y="1"/>
                    <a:pt x="1" y="4"/>
                  </a:cubicBezTo>
                  <a:cubicBezTo>
                    <a:pt x="3" y="6"/>
                    <a:pt x="7" y="7"/>
                    <a:pt x="11" y="7"/>
                  </a:cubicBezTo>
                  <a:cubicBezTo>
                    <a:pt x="20" y="7"/>
                    <a:pt x="31" y="0"/>
                    <a:pt x="2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p9"/>
            <p:cNvSpPr/>
            <p:nvPr/>
          </p:nvSpPr>
          <p:spPr>
            <a:xfrm>
              <a:off x="6383225" y="2366200"/>
              <a:ext cx="1800" cy="1500"/>
            </a:xfrm>
            <a:custGeom>
              <a:rect b="b" l="l" r="r" t="t"/>
              <a:pathLst>
                <a:path extrusionOk="0" h="60" w="72">
                  <a:moveTo>
                    <a:pt x="1" y="0"/>
                  </a:moveTo>
                  <a:lnTo>
                    <a:pt x="1" y="0"/>
                  </a:lnTo>
                  <a:cubicBezTo>
                    <a:pt x="36" y="24"/>
                    <a:pt x="60" y="48"/>
                    <a:pt x="60" y="60"/>
                  </a:cubicBezTo>
                  <a:cubicBezTo>
                    <a:pt x="72" y="48"/>
                    <a:pt x="60" y="3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p9"/>
            <p:cNvSpPr/>
            <p:nvPr/>
          </p:nvSpPr>
          <p:spPr>
            <a:xfrm>
              <a:off x="6279000" y="2363225"/>
              <a:ext cx="4225" cy="1525"/>
            </a:xfrm>
            <a:custGeom>
              <a:rect b="b" l="l" r="r" t="t"/>
              <a:pathLst>
                <a:path extrusionOk="0" h="61" w="169">
                  <a:moveTo>
                    <a:pt x="169" y="0"/>
                  </a:moveTo>
                  <a:cubicBezTo>
                    <a:pt x="27" y="48"/>
                    <a:pt x="0" y="60"/>
                    <a:pt x="10" y="60"/>
                  </a:cubicBezTo>
                  <a:cubicBezTo>
                    <a:pt x="18" y="60"/>
                    <a:pt x="46" y="53"/>
                    <a:pt x="62" y="48"/>
                  </a:cubicBezTo>
                  <a:cubicBezTo>
                    <a:pt x="98" y="36"/>
                    <a:pt x="133" y="12"/>
                    <a:pt x="16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9"/>
            <p:cNvSpPr/>
            <p:nvPr/>
          </p:nvSpPr>
          <p:spPr>
            <a:xfrm>
              <a:off x="6280225" y="2364175"/>
              <a:ext cx="550" cy="250"/>
            </a:xfrm>
            <a:custGeom>
              <a:rect b="b" l="l" r="r" t="t"/>
              <a:pathLst>
                <a:path extrusionOk="0" h="10" w="22">
                  <a:moveTo>
                    <a:pt x="20" y="1"/>
                  </a:moveTo>
                  <a:cubicBezTo>
                    <a:pt x="19" y="1"/>
                    <a:pt x="13" y="4"/>
                    <a:pt x="1" y="10"/>
                  </a:cubicBezTo>
                  <a:lnTo>
                    <a:pt x="13" y="10"/>
                  </a:lnTo>
                  <a:cubicBezTo>
                    <a:pt x="19" y="4"/>
                    <a:pt x="22" y="1"/>
                    <a:pt x="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p9"/>
            <p:cNvSpPr/>
            <p:nvPr/>
          </p:nvSpPr>
          <p:spPr>
            <a:xfrm>
              <a:off x="6251075" y="2370325"/>
              <a:ext cx="2750" cy="1550"/>
            </a:xfrm>
            <a:custGeom>
              <a:rect b="b" l="l" r="r" t="t"/>
              <a:pathLst>
                <a:path extrusionOk="0" h="62" w="110">
                  <a:moveTo>
                    <a:pt x="88" y="0"/>
                  </a:moveTo>
                  <a:cubicBezTo>
                    <a:pt x="87" y="0"/>
                    <a:pt x="80" y="4"/>
                    <a:pt x="60" y="14"/>
                  </a:cubicBezTo>
                  <a:cubicBezTo>
                    <a:pt x="12" y="26"/>
                    <a:pt x="0" y="38"/>
                    <a:pt x="24" y="61"/>
                  </a:cubicBezTo>
                  <a:cubicBezTo>
                    <a:pt x="88" y="25"/>
                    <a:pt x="110" y="10"/>
                    <a:pt x="95" y="10"/>
                  </a:cubicBezTo>
                  <a:cubicBezTo>
                    <a:pt x="91" y="10"/>
                    <a:pt x="83" y="11"/>
                    <a:pt x="72" y="14"/>
                  </a:cubicBezTo>
                  <a:cubicBezTo>
                    <a:pt x="78" y="7"/>
                    <a:pt x="89" y="0"/>
                    <a:pt x="8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p9"/>
            <p:cNvSpPr/>
            <p:nvPr/>
          </p:nvSpPr>
          <p:spPr>
            <a:xfrm>
              <a:off x="6272200" y="2362500"/>
              <a:ext cx="4500" cy="1425"/>
            </a:xfrm>
            <a:custGeom>
              <a:rect b="b" l="l" r="r" t="t"/>
              <a:pathLst>
                <a:path extrusionOk="0" h="57" w="180">
                  <a:moveTo>
                    <a:pt x="167" y="0"/>
                  </a:moveTo>
                  <a:cubicBezTo>
                    <a:pt x="159" y="0"/>
                    <a:pt x="151" y="5"/>
                    <a:pt x="143" y="5"/>
                  </a:cubicBezTo>
                  <a:cubicBezTo>
                    <a:pt x="96" y="5"/>
                    <a:pt x="36" y="17"/>
                    <a:pt x="1" y="53"/>
                  </a:cubicBezTo>
                  <a:cubicBezTo>
                    <a:pt x="13" y="55"/>
                    <a:pt x="24" y="56"/>
                    <a:pt x="35" y="56"/>
                  </a:cubicBezTo>
                  <a:cubicBezTo>
                    <a:pt x="82" y="56"/>
                    <a:pt x="111" y="35"/>
                    <a:pt x="179" y="5"/>
                  </a:cubicBezTo>
                  <a:cubicBezTo>
                    <a:pt x="175" y="1"/>
                    <a:pt x="171" y="0"/>
                    <a:pt x="16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p9"/>
            <p:cNvSpPr/>
            <p:nvPr/>
          </p:nvSpPr>
          <p:spPr>
            <a:xfrm>
              <a:off x="6269725" y="2364100"/>
              <a:ext cx="1900" cy="875"/>
            </a:xfrm>
            <a:custGeom>
              <a:rect b="b" l="l" r="r" t="t"/>
              <a:pathLst>
                <a:path extrusionOk="0" h="35" w="76">
                  <a:moveTo>
                    <a:pt x="76" y="1"/>
                  </a:moveTo>
                  <a:lnTo>
                    <a:pt x="76" y="1"/>
                  </a:lnTo>
                  <a:cubicBezTo>
                    <a:pt x="52" y="13"/>
                    <a:pt x="28" y="25"/>
                    <a:pt x="4" y="25"/>
                  </a:cubicBezTo>
                  <a:cubicBezTo>
                    <a:pt x="1" y="32"/>
                    <a:pt x="1" y="35"/>
                    <a:pt x="5" y="35"/>
                  </a:cubicBezTo>
                  <a:cubicBezTo>
                    <a:pt x="14" y="35"/>
                    <a:pt x="42" y="18"/>
                    <a:pt x="7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p9"/>
            <p:cNvSpPr/>
            <p:nvPr/>
          </p:nvSpPr>
          <p:spPr>
            <a:xfrm>
              <a:off x="6297950" y="2358650"/>
              <a:ext cx="4150" cy="1275"/>
            </a:xfrm>
            <a:custGeom>
              <a:rect b="b" l="l" r="r" t="t"/>
              <a:pathLst>
                <a:path extrusionOk="0" h="51" w="166">
                  <a:moveTo>
                    <a:pt x="131" y="1"/>
                  </a:moveTo>
                  <a:cubicBezTo>
                    <a:pt x="121" y="1"/>
                    <a:pt x="97" y="5"/>
                    <a:pt x="54" y="17"/>
                  </a:cubicBezTo>
                  <a:cubicBezTo>
                    <a:pt x="13" y="17"/>
                    <a:pt x="25" y="43"/>
                    <a:pt x="14" y="43"/>
                  </a:cubicBezTo>
                  <a:cubicBezTo>
                    <a:pt x="12" y="43"/>
                    <a:pt x="10" y="42"/>
                    <a:pt x="6" y="40"/>
                  </a:cubicBezTo>
                  <a:lnTo>
                    <a:pt x="6" y="40"/>
                  </a:lnTo>
                  <a:cubicBezTo>
                    <a:pt x="1" y="48"/>
                    <a:pt x="4" y="51"/>
                    <a:pt x="12" y="51"/>
                  </a:cubicBezTo>
                  <a:cubicBezTo>
                    <a:pt x="46" y="51"/>
                    <a:pt x="166" y="1"/>
                    <a:pt x="13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p9"/>
            <p:cNvSpPr/>
            <p:nvPr/>
          </p:nvSpPr>
          <p:spPr>
            <a:xfrm>
              <a:off x="6273975" y="2360250"/>
              <a:ext cx="2125" cy="1125"/>
            </a:xfrm>
            <a:custGeom>
              <a:rect b="b" l="l" r="r" t="t"/>
              <a:pathLst>
                <a:path extrusionOk="0" h="45" w="85">
                  <a:moveTo>
                    <a:pt x="84" y="0"/>
                  </a:moveTo>
                  <a:cubicBezTo>
                    <a:pt x="60" y="12"/>
                    <a:pt x="25" y="24"/>
                    <a:pt x="1" y="24"/>
                  </a:cubicBezTo>
                  <a:cubicBezTo>
                    <a:pt x="16" y="39"/>
                    <a:pt x="26" y="44"/>
                    <a:pt x="34" y="44"/>
                  </a:cubicBezTo>
                  <a:cubicBezTo>
                    <a:pt x="52" y="44"/>
                    <a:pt x="60" y="17"/>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p9"/>
            <p:cNvSpPr/>
            <p:nvPr/>
          </p:nvSpPr>
          <p:spPr>
            <a:xfrm>
              <a:off x="6284100" y="2357550"/>
              <a:ext cx="3000" cy="925"/>
            </a:xfrm>
            <a:custGeom>
              <a:rect b="b" l="l" r="r" t="t"/>
              <a:pathLst>
                <a:path extrusionOk="0" h="37" w="120">
                  <a:moveTo>
                    <a:pt x="120" y="1"/>
                  </a:moveTo>
                  <a:lnTo>
                    <a:pt x="120" y="1"/>
                  </a:lnTo>
                  <a:cubicBezTo>
                    <a:pt x="72" y="13"/>
                    <a:pt x="25" y="25"/>
                    <a:pt x="1" y="37"/>
                  </a:cubicBezTo>
                  <a:cubicBezTo>
                    <a:pt x="25" y="37"/>
                    <a:pt x="84" y="25"/>
                    <a:pt x="12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p9"/>
            <p:cNvSpPr/>
            <p:nvPr/>
          </p:nvSpPr>
          <p:spPr>
            <a:xfrm>
              <a:off x="6320125" y="2351900"/>
              <a:ext cx="1075" cy="475"/>
            </a:xfrm>
            <a:custGeom>
              <a:rect b="b" l="l" r="r" t="t"/>
              <a:pathLst>
                <a:path extrusionOk="0" h="19" w="43">
                  <a:moveTo>
                    <a:pt x="0" y="1"/>
                  </a:moveTo>
                  <a:lnTo>
                    <a:pt x="0" y="1"/>
                  </a:lnTo>
                  <a:cubicBezTo>
                    <a:pt x="12" y="13"/>
                    <a:pt x="30" y="19"/>
                    <a:pt x="36" y="19"/>
                  </a:cubicBezTo>
                  <a:cubicBezTo>
                    <a:pt x="42" y="19"/>
                    <a:pt x="36" y="13"/>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p9"/>
            <p:cNvSpPr/>
            <p:nvPr/>
          </p:nvSpPr>
          <p:spPr>
            <a:xfrm>
              <a:off x="6318625" y="2351300"/>
              <a:ext cx="1825" cy="625"/>
            </a:xfrm>
            <a:custGeom>
              <a:rect b="b" l="l" r="r" t="t"/>
              <a:pathLst>
                <a:path extrusionOk="0" h="25" w="73">
                  <a:moveTo>
                    <a:pt x="72" y="1"/>
                  </a:moveTo>
                  <a:cubicBezTo>
                    <a:pt x="49" y="1"/>
                    <a:pt x="25" y="13"/>
                    <a:pt x="1" y="13"/>
                  </a:cubicBezTo>
                  <a:cubicBezTo>
                    <a:pt x="25" y="25"/>
                    <a:pt x="49" y="25"/>
                    <a:pt x="60" y="25"/>
                  </a:cubicBezTo>
                  <a:cubicBezTo>
                    <a:pt x="49" y="25"/>
                    <a:pt x="49" y="13"/>
                    <a:pt x="7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p9"/>
            <p:cNvSpPr/>
            <p:nvPr/>
          </p:nvSpPr>
          <p:spPr>
            <a:xfrm>
              <a:off x="6386075" y="2371550"/>
              <a:ext cx="150" cy="1425"/>
            </a:xfrm>
            <a:custGeom>
              <a:rect b="b" l="l" r="r" t="t"/>
              <a:pathLst>
                <a:path extrusionOk="0" h="57" w="6">
                  <a:moveTo>
                    <a:pt x="6" y="1"/>
                  </a:moveTo>
                  <a:cubicBezTo>
                    <a:pt x="1" y="42"/>
                    <a:pt x="0" y="56"/>
                    <a:pt x="0" y="56"/>
                  </a:cubicBezTo>
                  <a:cubicBezTo>
                    <a:pt x="1" y="56"/>
                    <a:pt x="6" y="8"/>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p9"/>
            <p:cNvSpPr/>
            <p:nvPr/>
          </p:nvSpPr>
          <p:spPr>
            <a:xfrm>
              <a:off x="6425800" y="2401025"/>
              <a:ext cx="4725" cy="5250"/>
            </a:xfrm>
            <a:custGeom>
              <a:rect b="b" l="l" r="r" t="t"/>
              <a:pathLst>
                <a:path extrusionOk="0" h="210" w="189">
                  <a:moveTo>
                    <a:pt x="0" y="0"/>
                  </a:moveTo>
                  <a:lnTo>
                    <a:pt x="0" y="0"/>
                  </a:lnTo>
                  <a:cubicBezTo>
                    <a:pt x="1" y="1"/>
                    <a:pt x="1" y="1"/>
                    <a:pt x="1" y="2"/>
                  </a:cubicBezTo>
                  <a:lnTo>
                    <a:pt x="1" y="2"/>
                  </a:lnTo>
                  <a:cubicBezTo>
                    <a:pt x="1" y="1"/>
                    <a:pt x="0" y="1"/>
                    <a:pt x="0" y="0"/>
                  </a:cubicBezTo>
                  <a:close/>
                  <a:moveTo>
                    <a:pt x="1" y="2"/>
                  </a:moveTo>
                  <a:cubicBezTo>
                    <a:pt x="16" y="24"/>
                    <a:pt x="87" y="204"/>
                    <a:pt x="135" y="204"/>
                  </a:cubicBezTo>
                  <a:cubicBezTo>
                    <a:pt x="142" y="204"/>
                    <a:pt x="149" y="200"/>
                    <a:pt x="155" y="191"/>
                  </a:cubicBezTo>
                  <a:cubicBezTo>
                    <a:pt x="169" y="204"/>
                    <a:pt x="177" y="209"/>
                    <a:pt x="179" y="209"/>
                  </a:cubicBezTo>
                  <a:cubicBezTo>
                    <a:pt x="189" y="209"/>
                    <a:pt x="35" y="45"/>
                    <a:pt x="1" y="2"/>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p9"/>
            <p:cNvSpPr/>
            <p:nvPr/>
          </p:nvSpPr>
          <p:spPr>
            <a:xfrm>
              <a:off x="6429375" y="2405775"/>
              <a:ext cx="300" cy="375"/>
            </a:xfrm>
            <a:custGeom>
              <a:rect b="b" l="l" r="r" t="t"/>
              <a:pathLst>
                <a:path extrusionOk="0" h="15" w="12">
                  <a:moveTo>
                    <a:pt x="12" y="1"/>
                  </a:moveTo>
                  <a:lnTo>
                    <a:pt x="12" y="1"/>
                  </a:lnTo>
                  <a:cubicBezTo>
                    <a:pt x="2" y="11"/>
                    <a:pt x="0" y="15"/>
                    <a:pt x="2" y="15"/>
                  </a:cubicBezTo>
                  <a:cubicBezTo>
                    <a:pt x="4" y="15"/>
                    <a:pt x="12" y="8"/>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p9"/>
            <p:cNvSpPr/>
            <p:nvPr/>
          </p:nvSpPr>
          <p:spPr>
            <a:xfrm>
              <a:off x="6425500" y="2402500"/>
              <a:ext cx="1200" cy="1225"/>
            </a:xfrm>
            <a:custGeom>
              <a:rect b="b" l="l" r="r" t="t"/>
              <a:pathLst>
                <a:path extrusionOk="0" h="49" w="48">
                  <a:moveTo>
                    <a:pt x="48" y="48"/>
                  </a:moveTo>
                  <a:cubicBezTo>
                    <a:pt x="36" y="37"/>
                    <a:pt x="24" y="25"/>
                    <a:pt x="0" y="1"/>
                  </a:cubicBezTo>
                  <a:cubicBezTo>
                    <a:pt x="24" y="25"/>
                    <a:pt x="36" y="37"/>
                    <a:pt x="48" y="4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p9"/>
            <p:cNvSpPr/>
            <p:nvPr/>
          </p:nvSpPr>
          <p:spPr>
            <a:xfrm>
              <a:off x="6197200" y="2473050"/>
              <a:ext cx="600" cy="3000"/>
            </a:xfrm>
            <a:custGeom>
              <a:rect b="b" l="l" r="r" t="t"/>
              <a:pathLst>
                <a:path extrusionOk="0" h="120" w="24">
                  <a:moveTo>
                    <a:pt x="24" y="1"/>
                  </a:moveTo>
                  <a:cubicBezTo>
                    <a:pt x="0" y="48"/>
                    <a:pt x="12" y="72"/>
                    <a:pt x="12" y="120"/>
                  </a:cubicBezTo>
                  <a:cubicBezTo>
                    <a:pt x="12" y="84"/>
                    <a:pt x="24" y="36"/>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9"/>
            <p:cNvSpPr/>
            <p:nvPr/>
          </p:nvSpPr>
          <p:spPr>
            <a:xfrm>
              <a:off x="6402575" y="2582900"/>
              <a:ext cx="1500" cy="2100"/>
            </a:xfrm>
            <a:custGeom>
              <a:rect b="b" l="l" r="r" t="t"/>
              <a:pathLst>
                <a:path extrusionOk="0" h="84" w="60">
                  <a:moveTo>
                    <a:pt x="60" y="0"/>
                  </a:moveTo>
                  <a:lnTo>
                    <a:pt x="60" y="0"/>
                  </a:lnTo>
                  <a:cubicBezTo>
                    <a:pt x="44" y="24"/>
                    <a:pt x="34" y="42"/>
                    <a:pt x="22" y="58"/>
                  </a:cubicBezTo>
                  <a:lnTo>
                    <a:pt x="22" y="58"/>
                  </a:lnTo>
                  <a:cubicBezTo>
                    <a:pt x="41" y="39"/>
                    <a:pt x="60" y="26"/>
                    <a:pt x="60" y="0"/>
                  </a:cubicBezTo>
                  <a:close/>
                  <a:moveTo>
                    <a:pt x="22" y="58"/>
                  </a:moveTo>
                  <a:cubicBezTo>
                    <a:pt x="14" y="66"/>
                    <a:pt x="7" y="74"/>
                    <a:pt x="0" y="83"/>
                  </a:cubicBezTo>
                  <a:cubicBezTo>
                    <a:pt x="9" y="75"/>
                    <a:pt x="15" y="67"/>
                    <a:pt x="22" y="58"/>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p9"/>
            <p:cNvSpPr/>
            <p:nvPr/>
          </p:nvSpPr>
          <p:spPr>
            <a:xfrm>
              <a:off x="6393075" y="2620000"/>
              <a:ext cx="1325" cy="200"/>
            </a:xfrm>
            <a:custGeom>
              <a:rect b="b" l="l" r="r" t="t"/>
              <a:pathLst>
                <a:path extrusionOk="0" h="8" w="53">
                  <a:moveTo>
                    <a:pt x="46" y="1"/>
                  </a:moveTo>
                  <a:cubicBezTo>
                    <a:pt x="34" y="1"/>
                    <a:pt x="0" y="8"/>
                    <a:pt x="12" y="8"/>
                  </a:cubicBezTo>
                  <a:cubicBezTo>
                    <a:pt x="16" y="8"/>
                    <a:pt x="27" y="7"/>
                    <a:pt x="47" y="4"/>
                  </a:cubicBezTo>
                  <a:cubicBezTo>
                    <a:pt x="52" y="2"/>
                    <a:pt x="51" y="1"/>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p9"/>
            <p:cNvSpPr/>
            <p:nvPr/>
          </p:nvSpPr>
          <p:spPr>
            <a:xfrm>
              <a:off x="6391275" y="2652825"/>
              <a:ext cx="3000" cy="4800"/>
            </a:xfrm>
            <a:custGeom>
              <a:rect b="b" l="l" r="r" t="t"/>
              <a:pathLst>
                <a:path extrusionOk="0" h="192" w="120">
                  <a:moveTo>
                    <a:pt x="119" y="1"/>
                  </a:moveTo>
                  <a:lnTo>
                    <a:pt x="119" y="1"/>
                  </a:lnTo>
                  <a:cubicBezTo>
                    <a:pt x="83" y="132"/>
                    <a:pt x="0" y="180"/>
                    <a:pt x="60" y="191"/>
                  </a:cubicBezTo>
                  <a:cubicBezTo>
                    <a:pt x="83" y="132"/>
                    <a:pt x="107" y="72"/>
                    <a:pt x="11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9"/>
            <p:cNvSpPr/>
            <p:nvPr/>
          </p:nvSpPr>
          <p:spPr>
            <a:xfrm>
              <a:off x="6402300" y="2490325"/>
              <a:ext cx="900" cy="325"/>
            </a:xfrm>
            <a:custGeom>
              <a:rect b="b" l="l" r="r" t="t"/>
              <a:pathLst>
                <a:path extrusionOk="0" h="13" w="36">
                  <a:moveTo>
                    <a:pt x="11" y="0"/>
                  </a:moveTo>
                  <a:cubicBezTo>
                    <a:pt x="8" y="0"/>
                    <a:pt x="9" y="0"/>
                    <a:pt x="11" y="0"/>
                  </a:cubicBezTo>
                  <a:lnTo>
                    <a:pt x="11" y="0"/>
                  </a:lnTo>
                  <a:cubicBezTo>
                    <a:pt x="11" y="0"/>
                    <a:pt x="11" y="0"/>
                    <a:pt x="11" y="0"/>
                  </a:cubicBezTo>
                  <a:close/>
                  <a:moveTo>
                    <a:pt x="11" y="0"/>
                  </a:moveTo>
                  <a:cubicBezTo>
                    <a:pt x="0" y="12"/>
                    <a:pt x="35" y="12"/>
                    <a:pt x="35" y="12"/>
                  </a:cubicBezTo>
                  <a:cubicBezTo>
                    <a:pt x="35" y="4"/>
                    <a:pt x="17" y="1"/>
                    <a:pt x="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9"/>
            <p:cNvSpPr/>
            <p:nvPr/>
          </p:nvSpPr>
          <p:spPr>
            <a:xfrm>
              <a:off x="6401075" y="2486750"/>
              <a:ext cx="625" cy="625"/>
            </a:xfrm>
            <a:custGeom>
              <a:rect b="b" l="l" r="r" t="t"/>
              <a:pathLst>
                <a:path extrusionOk="0" h="25" w="25">
                  <a:moveTo>
                    <a:pt x="1" y="0"/>
                  </a:moveTo>
                  <a:lnTo>
                    <a:pt x="13" y="24"/>
                  </a:lnTo>
                  <a:lnTo>
                    <a:pt x="25" y="24"/>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p9"/>
            <p:cNvSpPr/>
            <p:nvPr/>
          </p:nvSpPr>
          <p:spPr>
            <a:xfrm>
              <a:off x="6400800" y="2484650"/>
              <a:ext cx="1200" cy="1825"/>
            </a:xfrm>
            <a:custGeom>
              <a:rect b="b" l="l" r="r" t="t"/>
              <a:pathLst>
                <a:path extrusionOk="0" h="73" w="48">
                  <a:moveTo>
                    <a:pt x="48" y="1"/>
                  </a:moveTo>
                  <a:cubicBezTo>
                    <a:pt x="0" y="1"/>
                    <a:pt x="48" y="49"/>
                    <a:pt x="24" y="60"/>
                  </a:cubicBezTo>
                  <a:lnTo>
                    <a:pt x="12" y="60"/>
                  </a:lnTo>
                  <a:lnTo>
                    <a:pt x="48" y="72"/>
                  </a:lnTo>
                  <a:cubicBezTo>
                    <a:pt x="48" y="49"/>
                    <a:pt x="36" y="13"/>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9"/>
            <p:cNvSpPr/>
            <p:nvPr/>
          </p:nvSpPr>
          <p:spPr>
            <a:xfrm>
              <a:off x="6404575" y="2484000"/>
              <a:ext cx="400" cy="400"/>
            </a:xfrm>
            <a:custGeom>
              <a:rect b="b" l="l" r="r" t="t"/>
              <a:pathLst>
                <a:path extrusionOk="0" h="16" w="16">
                  <a:moveTo>
                    <a:pt x="1" y="0"/>
                  </a:moveTo>
                  <a:lnTo>
                    <a:pt x="1" y="0"/>
                  </a:lnTo>
                  <a:cubicBezTo>
                    <a:pt x="1" y="0"/>
                    <a:pt x="4" y="3"/>
                    <a:pt x="4" y="15"/>
                  </a:cubicBezTo>
                  <a:lnTo>
                    <a:pt x="16" y="15"/>
                  </a:lnTo>
                  <a:cubicBezTo>
                    <a:pt x="16" y="15"/>
                    <a:pt x="16" y="3"/>
                    <a:pt x="16" y="3"/>
                  </a:cubicBezTo>
                  <a:cubicBezTo>
                    <a:pt x="4" y="3"/>
                    <a:pt x="1"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9"/>
            <p:cNvSpPr/>
            <p:nvPr/>
          </p:nvSpPr>
          <p:spPr>
            <a:xfrm>
              <a:off x="6404950" y="2484375"/>
              <a:ext cx="225" cy="150"/>
            </a:xfrm>
            <a:custGeom>
              <a:rect b="b" l="l" r="r" t="t"/>
              <a:pathLst>
                <a:path extrusionOk="0" h="6" w="9">
                  <a:moveTo>
                    <a:pt x="1" y="0"/>
                  </a:moveTo>
                  <a:cubicBezTo>
                    <a:pt x="1" y="4"/>
                    <a:pt x="2" y="5"/>
                    <a:pt x="3" y="5"/>
                  </a:cubicBezTo>
                  <a:cubicBezTo>
                    <a:pt x="6" y="5"/>
                    <a:pt x="9"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9"/>
            <p:cNvSpPr/>
            <p:nvPr/>
          </p:nvSpPr>
          <p:spPr>
            <a:xfrm>
              <a:off x="6404950" y="2482975"/>
              <a:ext cx="925" cy="525"/>
            </a:xfrm>
            <a:custGeom>
              <a:rect b="b" l="l" r="r" t="t"/>
              <a:pathLst>
                <a:path extrusionOk="0" h="21" w="37">
                  <a:moveTo>
                    <a:pt x="24" y="1"/>
                  </a:moveTo>
                  <a:cubicBezTo>
                    <a:pt x="18" y="1"/>
                    <a:pt x="11" y="3"/>
                    <a:pt x="1" y="8"/>
                  </a:cubicBezTo>
                  <a:lnTo>
                    <a:pt x="13" y="20"/>
                  </a:lnTo>
                  <a:cubicBezTo>
                    <a:pt x="21" y="20"/>
                    <a:pt x="28" y="15"/>
                    <a:pt x="33" y="15"/>
                  </a:cubicBezTo>
                  <a:cubicBezTo>
                    <a:pt x="35" y="15"/>
                    <a:pt x="36" y="16"/>
                    <a:pt x="36" y="20"/>
                  </a:cubicBezTo>
                  <a:cubicBezTo>
                    <a:pt x="36" y="6"/>
                    <a:pt x="32"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9"/>
            <p:cNvSpPr/>
            <p:nvPr/>
          </p:nvSpPr>
          <p:spPr>
            <a:xfrm>
              <a:off x="6404050" y="2482575"/>
              <a:ext cx="325" cy="25"/>
            </a:xfrm>
            <a:custGeom>
              <a:rect b="b" l="l" r="r" t="t"/>
              <a:pathLst>
                <a:path extrusionOk="0" h="1" w="13">
                  <a:moveTo>
                    <a:pt x="1" y="1"/>
                  </a:moveTo>
                  <a:lnTo>
                    <a:pt x="13" y="1"/>
                  </a:lnTo>
                  <a:cubicBezTo>
                    <a:pt x="13" y="1"/>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9"/>
            <p:cNvSpPr/>
            <p:nvPr/>
          </p:nvSpPr>
          <p:spPr>
            <a:xfrm>
              <a:off x="6403475" y="2482575"/>
              <a:ext cx="1200" cy="625"/>
            </a:xfrm>
            <a:custGeom>
              <a:rect b="b" l="l" r="r" t="t"/>
              <a:pathLst>
                <a:path extrusionOk="0" h="25" w="48">
                  <a:moveTo>
                    <a:pt x="36" y="1"/>
                  </a:moveTo>
                  <a:cubicBezTo>
                    <a:pt x="24" y="1"/>
                    <a:pt x="0" y="1"/>
                    <a:pt x="36" y="13"/>
                  </a:cubicBezTo>
                  <a:cubicBezTo>
                    <a:pt x="24" y="13"/>
                    <a:pt x="36" y="13"/>
                    <a:pt x="48" y="24"/>
                  </a:cubicBezTo>
                  <a:lnTo>
                    <a:pt x="3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9"/>
            <p:cNvSpPr/>
            <p:nvPr/>
          </p:nvSpPr>
          <p:spPr>
            <a:xfrm>
              <a:off x="6403475" y="2483175"/>
              <a:ext cx="900" cy="725"/>
            </a:xfrm>
            <a:custGeom>
              <a:rect b="b" l="l" r="r" t="t"/>
              <a:pathLst>
                <a:path extrusionOk="0" h="29" w="36">
                  <a:moveTo>
                    <a:pt x="0" y="0"/>
                  </a:moveTo>
                  <a:cubicBezTo>
                    <a:pt x="0" y="20"/>
                    <a:pt x="11" y="29"/>
                    <a:pt x="21" y="29"/>
                  </a:cubicBezTo>
                  <a:cubicBezTo>
                    <a:pt x="29" y="29"/>
                    <a:pt x="36" y="23"/>
                    <a:pt x="36" y="12"/>
                  </a:cubicBezTo>
                  <a:lnTo>
                    <a:pt x="36" y="12"/>
                  </a:lnTo>
                  <a:cubicBezTo>
                    <a:pt x="30" y="12"/>
                    <a:pt x="24" y="15"/>
                    <a:pt x="18" y="15"/>
                  </a:cubicBezTo>
                  <a:cubicBezTo>
                    <a:pt x="12" y="15"/>
                    <a:pt x="6" y="12"/>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9"/>
            <p:cNvSpPr/>
            <p:nvPr/>
          </p:nvSpPr>
          <p:spPr>
            <a:xfrm>
              <a:off x="6400200" y="2484375"/>
              <a:ext cx="900" cy="600"/>
            </a:xfrm>
            <a:custGeom>
              <a:rect b="b" l="l" r="r" t="t"/>
              <a:pathLst>
                <a:path extrusionOk="0" h="24" w="36">
                  <a:moveTo>
                    <a:pt x="0" y="0"/>
                  </a:moveTo>
                  <a:lnTo>
                    <a:pt x="24" y="24"/>
                  </a:lnTo>
                  <a:cubicBezTo>
                    <a:pt x="12" y="12"/>
                    <a:pt x="36" y="0"/>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9"/>
            <p:cNvSpPr/>
            <p:nvPr/>
          </p:nvSpPr>
          <p:spPr>
            <a:xfrm>
              <a:off x="6404950" y="2480800"/>
              <a:ext cx="1225" cy="325"/>
            </a:xfrm>
            <a:custGeom>
              <a:rect b="b" l="l" r="r" t="t"/>
              <a:pathLst>
                <a:path extrusionOk="0" h="13" w="49">
                  <a:moveTo>
                    <a:pt x="1" y="0"/>
                  </a:moveTo>
                  <a:lnTo>
                    <a:pt x="13" y="12"/>
                  </a:lnTo>
                  <a:cubicBezTo>
                    <a:pt x="21" y="12"/>
                    <a:pt x="23" y="7"/>
                    <a:pt x="31" y="7"/>
                  </a:cubicBezTo>
                  <a:cubicBezTo>
                    <a:pt x="35" y="7"/>
                    <a:pt x="40" y="8"/>
                    <a:pt x="48" y="12"/>
                  </a:cubicBezTo>
                  <a:cubicBezTo>
                    <a:pt x="42" y="6"/>
                    <a:pt x="33" y="6"/>
                    <a:pt x="25" y="6"/>
                  </a:cubicBezTo>
                  <a:cubicBezTo>
                    <a:pt x="16" y="6"/>
                    <a:pt x="7" y="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9"/>
            <p:cNvSpPr/>
            <p:nvPr/>
          </p:nvSpPr>
          <p:spPr>
            <a:xfrm>
              <a:off x="6404350" y="2480500"/>
              <a:ext cx="625" cy="325"/>
            </a:xfrm>
            <a:custGeom>
              <a:rect b="b" l="l" r="r" t="t"/>
              <a:pathLst>
                <a:path extrusionOk="0" h="13" w="25">
                  <a:moveTo>
                    <a:pt x="13" y="0"/>
                  </a:moveTo>
                  <a:cubicBezTo>
                    <a:pt x="1" y="12"/>
                    <a:pt x="13" y="12"/>
                    <a:pt x="25" y="12"/>
                  </a:cubicBezTo>
                  <a:lnTo>
                    <a:pt x="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9"/>
            <p:cNvSpPr/>
            <p:nvPr/>
          </p:nvSpPr>
          <p:spPr>
            <a:xfrm>
              <a:off x="6402575" y="2481975"/>
              <a:ext cx="925" cy="925"/>
            </a:xfrm>
            <a:custGeom>
              <a:rect b="b" l="l" r="r" t="t"/>
              <a:pathLst>
                <a:path extrusionOk="0" h="37" w="37">
                  <a:moveTo>
                    <a:pt x="36" y="37"/>
                  </a:moveTo>
                  <a:lnTo>
                    <a:pt x="0"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9"/>
            <p:cNvSpPr/>
            <p:nvPr/>
          </p:nvSpPr>
          <p:spPr>
            <a:xfrm>
              <a:off x="6406150" y="2479300"/>
              <a:ext cx="925" cy="625"/>
            </a:xfrm>
            <a:custGeom>
              <a:rect b="b" l="l" r="r" t="t"/>
              <a:pathLst>
                <a:path extrusionOk="0" h="25" w="37">
                  <a:moveTo>
                    <a:pt x="0" y="1"/>
                  </a:moveTo>
                  <a:lnTo>
                    <a:pt x="12" y="13"/>
                  </a:lnTo>
                  <a:lnTo>
                    <a:pt x="36" y="2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9"/>
            <p:cNvSpPr/>
            <p:nvPr/>
          </p:nvSpPr>
          <p:spPr>
            <a:xfrm>
              <a:off x="6406450" y="2477825"/>
              <a:ext cx="1200" cy="900"/>
            </a:xfrm>
            <a:custGeom>
              <a:rect b="b" l="l" r="r" t="t"/>
              <a:pathLst>
                <a:path extrusionOk="0" h="36" w="48">
                  <a:moveTo>
                    <a:pt x="24" y="0"/>
                  </a:moveTo>
                  <a:cubicBezTo>
                    <a:pt x="24" y="12"/>
                    <a:pt x="24" y="24"/>
                    <a:pt x="0" y="24"/>
                  </a:cubicBezTo>
                  <a:cubicBezTo>
                    <a:pt x="12" y="30"/>
                    <a:pt x="24" y="30"/>
                    <a:pt x="33" y="30"/>
                  </a:cubicBezTo>
                  <a:cubicBezTo>
                    <a:pt x="42" y="30"/>
                    <a:pt x="48" y="30"/>
                    <a:pt x="48" y="36"/>
                  </a:cubicBezTo>
                  <a:cubicBezTo>
                    <a:pt x="48" y="24"/>
                    <a:pt x="36" y="12"/>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9"/>
            <p:cNvSpPr/>
            <p:nvPr/>
          </p:nvSpPr>
          <p:spPr>
            <a:xfrm>
              <a:off x="6404950" y="2479600"/>
              <a:ext cx="925" cy="325"/>
            </a:xfrm>
            <a:custGeom>
              <a:rect b="b" l="l" r="r" t="t"/>
              <a:pathLst>
                <a:path extrusionOk="0" h="13" w="37">
                  <a:moveTo>
                    <a:pt x="1" y="1"/>
                  </a:moveTo>
                  <a:lnTo>
                    <a:pt x="1" y="12"/>
                  </a:lnTo>
                  <a:cubicBezTo>
                    <a:pt x="1" y="12"/>
                    <a:pt x="25" y="12"/>
                    <a:pt x="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p9"/>
            <p:cNvSpPr/>
            <p:nvPr/>
          </p:nvSpPr>
          <p:spPr>
            <a:xfrm>
              <a:off x="6404950" y="2479300"/>
              <a:ext cx="25" cy="325"/>
            </a:xfrm>
            <a:custGeom>
              <a:rect b="b" l="l" r="r" t="t"/>
              <a:pathLst>
                <a:path extrusionOk="0" h="13" w="1">
                  <a:moveTo>
                    <a:pt x="1" y="13"/>
                  </a:moveTo>
                  <a:lnTo>
                    <a:pt x="1" y="13"/>
                  </a:lnTo>
                  <a:cubicBezTo>
                    <a:pt x="1" y="13"/>
                    <a:pt x="1" y="1"/>
                    <a:pt x="1" y="1"/>
                  </a:cubicBezTo>
                  <a:cubicBezTo>
                    <a:pt x="1" y="1"/>
                    <a:pt x="1" y="1"/>
                    <a:pt x="1" y="1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9"/>
            <p:cNvSpPr/>
            <p:nvPr/>
          </p:nvSpPr>
          <p:spPr>
            <a:xfrm>
              <a:off x="6402275" y="2480700"/>
              <a:ext cx="1225" cy="700"/>
            </a:xfrm>
            <a:custGeom>
              <a:rect b="b" l="l" r="r" t="t"/>
              <a:pathLst>
                <a:path extrusionOk="0" h="28" w="49">
                  <a:moveTo>
                    <a:pt x="13" y="1"/>
                  </a:moveTo>
                  <a:cubicBezTo>
                    <a:pt x="9" y="1"/>
                    <a:pt x="5" y="2"/>
                    <a:pt x="1" y="4"/>
                  </a:cubicBezTo>
                  <a:cubicBezTo>
                    <a:pt x="10" y="13"/>
                    <a:pt x="26" y="9"/>
                    <a:pt x="38" y="16"/>
                  </a:cubicBezTo>
                  <a:lnTo>
                    <a:pt x="38" y="16"/>
                  </a:lnTo>
                  <a:cubicBezTo>
                    <a:pt x="31" y="8"/>
                    <a:pt x="23" y="1"/>
                    <a:pt x="13" y="1"/>
                  </a:cubicBezTo>
                  <a:close/>
                  <a:moveTo>
                    <a:pt x="38" y="16"/>
                  </a:moveTo>
                  <a:lnTo>
                    <a:pt x="38" y="16"/>
                  </a:lnTo>
                  <a:cubicBezTo>
                    <a:pt x="41" y="20"/>
                    <a:pt x="45" y="25"/>
                    <a:pt x="48" y="28"/>
                  </a:cubicBezTo>
                  <a:cubicBezTo>
                    <a:pt x="45" y="22"/>
                    <a:pt x="42" y="19"/>
                    <a:pt x="38" y="1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9"/>
            <p:cNvSpPr/>
            <p:nvPr/>
          </p:nvSpPr>
          <p:spPr>
            <a:xfrm>
              <a:off x="6403775" y="2479900"/>
              <a:ext cx="600" cy="625"/>
            </a:xfrm>
            <a:custGeom>
              <a:rect b="b" l="l" r="r" t="t"/>
              <a:pathLst>
                <a:path extrusionOk="0" h="25" w="24">
                  <a:moveTo>
                    <a:pt x="0" y="0"/>
                  </a:moveTo>
                  <a:lnTo>
                    <a:pt x="0" y="12"/>
                  </a:lnTo>
                  <a:cubicBezTo>
                    <a:pt x="0" y="12"/>
                    <a:pt x="12" y="12"/>
                    <a:pt x="24" y="24"/>
                  </a:cubicBez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9"/>
            <p:cNvSpPr/>
            <p:nvPr/>
          </p:nvSpPr>
          <p:spPr>
            <a:xfrm>
              <a:off x="6403775" y="2479600"/>
              <a:ext cx="300" cy="325"/>
            </a:xfrm>
            <a:custGeom>
              <a:rect b="b" l="l" r="r" t="t"/>
              <a:pathLst>
                <a:path extrusionOk="0" h="13" w="12">
                  <a:moveTo>
                    <a:pt x="0" y="1"/>
                  </a:moveTo>
                  <a:lnTo>
                    <a:pt x="0" y="12"/>
                  </a:lnTo>
                  <a:lnTo>
                    <a:pt x="12"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9"/>
            <p:cNvSpPr/>
            <p:nvPr/>
          </p:nvSpPr>
          <p:spPr>
            <a:xfrm>
              <a:off x="6404950" y="2477225"/>
              <a:ext cx="625" cy="850"/>
            </a:xfrm>
            <a:custGeom>
              <a:rect b="b" l="l" r="r" t="t"/>
              <a:pathLst>
                <a:path extrusionOk="0" h="34" w="25">
                  <a:moveTo>
                    <a:pt x="13" y="0"/>
                  </a:moveTo>
                  <a:cubicBezTo>
                    <a:pt x="13" y="12"/>
                    <a:pt x="1" y="24"/>
                    <a:pt x="1" y="24"/>
                  </a:cubicBezTo>
                  <a:cubicBezTo>
                    <a:pt x="7" y="30"/>
                    <a:pt x="13" y="33"/>
                    <a:pt x="17" y="33"/>
                  </a:cubicBezTo>
                  <a:cubicBezTo>
                    <a:pt x="22" y="33"/>
                    <a:pt x="25" y="30"/>
                    <a:pt x="25" y="24"/>
                  </a:cubicBezTo>
                  <a:cubicBezTo>
                    <a:pt x="13" y="12"/>
                    <a:pt x="13"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9"/>
            <p:cNvSpPr/>
            <p:nvPr/>
          </p:nvSpPr>
          <p:spPr>
            <a:xfrm>
              <a:off x="6405550" y="2475125"/>
              <a:ext cx="325" cy="25"/>
            </a:xfrm>
            <a:custGeom>
              <a:rect b="b" l="l" r="r" t="t"/>
              <a:pathLst>
                <a:path extrusionOk="0" h="1" w="13">
                  <a:moveTo>
                    <a:pt x="12" y="1"/>
                  </a:moveTo>
                  <a:lnTo>
                    <a:pt x="1" y="1"/>
                  </a:lnTo>
                  <a:lnTo>
                    <a:pt x="12"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9"/>
            <p:cNvSpPr/>
            <p:nvPr/>
          </p:nvSpPr>
          <p:spPr>
            <a:xfrm>
              <a:off x="6404650" y="2477825"/>
              <a:ext cx="325" cy="600"/>
            </a:xfrm>
            <a:custGeom>
              <a:rect b="b" l="l" r="r" t="t"/>
              <a:pathLst>
                <a:path extrusionOk="0" h="24" w="13">
                  <a:moveTo>
                    <a:pt x="1" y="0"/>
                  </a:moveTo>
                  <a:cubicBezTo>
                    <a:pt x="1" y="12"/>
                    <a:pt x="1" y="12"/>
                    <a:pt x="13" y="24"/>
                  </a:cubicBezTo>
                  <a:cubicBezTo>
                    <a:pt x="13" y="12"/>
                    <a:pt x="13" y="12"/>
                    <a:pt x="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p9"/>
            <p:cNvSpPr/>
            <p:nvPr/>
          </p:nvSpPr>
          <p:spPr>
            <a:xfrm>
              <a:off x="6405850" y="2476625"/>
              <a:ext cx="625" cy="325"/>
            </a:xfrm>
            <a:custGeom>
              <a:rect b="b" l="l" r="r" t="t"/>
              <a:pathLst>
                <a:path extrusionOk="0" h="13" w="25">
                  <a:moveTo>
                    <a:pt x="12" y="0"/>
                  </a:moveTo>
                  <a:cubicBezTo>
                    <a:pt x="12" y="0"/>
                    <a:pt x="0" y="12"/>
                    <a:pt x="0" y="12"/>
                  </a:cubicBezTo>
                  <a:cubicBezTo>
                    <a:pt x="12" y="12"/>
                    <a:pt x="2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9"/>
            <p:cNvSpPr/>
            <p:nvPr/>
          </p:nvSpPr>
          <p:spPr>
            <a:xfrm>
              <a:off x="6405550" y="2478700"/>
              <a:ext cx="25" cy="25"/>
            </a:xfrm>
            <a:custGeom>
              <a:rect b="b" l="l" r="r" t="t"/>
              <a:pathLst>
                <a:path extrusionOk="0" h="1" w="1">
                  <a:moveTo>
                    <a:pt x="1" y="1"/>
                  </a:moveTo>
                  <a:lnTo>
                    <a:pt x="1" y="1"/>
                  </a:lnTo>
                  <a:cubicBezTo>
                    <a:pt x="1"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9"/>
            <p:cNvSpPr/>
            <p:nvPr/>
          </p:nvSpPr>
          <p:spPr>
            <a:xfrm>
              <a:off x="6404950" y="2478400"/>
              <a:ext cx="625" cy="325"/>
            </a:xfrm>
            <a:custGeom>
              <a:rect b="b" l="l" r="r" t="t"/>
              <a:pathLst>
                <a:path extrusionOk="0" h="13" w="25">
                  <a:moveTo>
                    <a:pt x="1" y="1"/>
                  </a:moveTo>
                  <a:cubicBezTo>
                    <a:pt x="1" y="1"/>
                    <a:pt x="1" y="13"/>
                    <a:pt x="13" y="13"/>
                  </a:cubicBezTo>
                  <a:lnTo>
                    <a:pt x="25" y="13"/>
                  </a:lnTo>
                  <a:cubicBezTo>
                    <a:pt x="13" y="13"/>
                    <a:pt x="13"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p9"/>
            <p:cNvSpPr/>
            <p:nvPr/>
          </p:nvSpPr>
          <p:spPr>
            <a:xfrm>
              <a:off x="6400800" y="2473350"/>
              <a:ext cx="4775" cy="1800"/>
            </a:xfrm>
            <a:custGeom>
              <a:rect b="b" l="l" r="r" t="t"/>
              <a:pathLst>
                <a:path extrusionOk="0" h="72" w="191">
                  <a:moveTo>
                    <a:pt x="12" y="1"/>
                  </a:moveTo>
                  <a:lnTo>
                    <a:pt x="36" y="12"/>
                  </a:lnTo>
                  <a:lnTo>
                    <a:pt x="0" y="12"/>
                  </a:lnTo>
                  <a:cubicBezTo>
                    <a:pt x="36" y="12"/>
                    <a:pt x="60" y="36"/>
                    <a:pt x="24" y="48"/>
                  </a:cubicBezTo>
                  <a:cubicBezTo>
                    <a:pt x="48" y="72"/>
                    <a:pt x="143" y="72"/>
                    <a:pt x="191" y="72"/>
                  </a:cubicBezTo>
                  <a:cubicBezTo>
                    <a:pt x="179" y="72"/>
                    <a:pt x="167" y="60"/>
                    <a:pt x="155" y="48"/>
                  </a:cubicBezTo>
                  <a:cubicBezTo>
                    <a:pt x="145" y="48"/>
                    <a:pt x="120" y="63"/>
                    <a:pt x="99" y="63"/>
                  </a:cubicBezTo>
                  <a:cubicBezTo>
                    <a:pt x="93" y="63"/>
                    <a:pt x="88" y="62"/>
                    <a:pt x="83" y="60"/>
                  </a:cubicBezTo>
                  <a:cubicBezTo>
                    <a:pt x="71" y="36"/>
                    <a:pt x="95" y="36"/>
                    <a:pt x="119" y="36"/>
                  </a:cubicBezTo>
                  <a:cubicBezTo>
                    <a:pt x="83" y="36"/>
                    <a:pt x="71" y="1"/>
                    <a:pt x="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p9"/>
            <p:cNvSpPr/>
            <p:nvPr/>
          </p:nvSpPr>
          <p:spPr>
            <a:xfrm>
              <a:off x="6405550" y="2475125"/>
              <a:ext cx="925" cy="925"/>
            </a:xfrm>
            <a:custGeom>
              <a:rect b="b" l="l" r="r" t="t"/>
              <a:pathLst>
                <a:path extrusionOk="0" h="37" w="37">
                  <a:moveTo>
                    <a:pt x="12" y="1"/>
                  </a:moveTo>
                  <a:lnTo>
                    <a:pt x="3" y="30"/>
                  </a:lnTo>
                  <a:lnTo>
                    <a:pt x="3" y="30"/>
                  </a:lnTo>
                  <a:cubicBezTo>
                    <a:pt x="7" y="25"/>
                    <a:pt x="18" y="25"/>
                    <a:pt x="36" y="25"/>
                  </a:cubicBezTo>
                  <a:cubicBezTo>
                    <a:pt x="24" y="1"/>
                    <a:pt x="12" y="1"/>
                    <a:pt x="12" y="1"/>
                  </a:cubicBezTo>
                  <a:close/>
                  <a:moveTo>
                    <a:pt x="3" y="30"/>
                  </a:moveTo>
                  <a:cubicBezTo>
                    <a:pt x="1" y="31"/>
                    <a:pt x="1" y="34"/>
                    <a:pt x="1" y="37"/>
                  </a:cubicBezTo>
                  <a:lnTo>
                    <a:pt x="3" y="3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p9"/>
            <p:cNvSpPr/>
            <p:nvPr/>
          </p:nvSpPr>
          <p:spPr>
            <a:xfrm>
              <a:off x="6403475" y="2476025"/>
              <a:ext cx="2400" cy="1225"/>
            </a:xfrm>
            <a:custGeom>
              <a:rect b="b" l="l" r="r" t="t"/>
              <a:pathLst>
                <a:path extrusionOk="0" h="49" w="96">
                  <a:moveTo>
                    <a:pt x="0" y="1"/>
                  </a:moveTo>
                  <a:cubicBezTo>
                    <a:pt x="0" y="24"/>
                    <a:pt x="24" y="24"/>
                    <a:pt x="36" y="36"/>
                  </a:cubicBezTo>
                  <a:cubicBezTo>
                    <a:pt x="36" y="26"/>
                    <a:pt x="37" y="23"/>
                    <a:pt x="39" y="23"/>
                  </a:cubicBezTo>
                  <a:cubicBezTo>
                    <a:pt x="42" y="23"/>
                    <a:pt x="49" y="31"/>
                    <a:pt x="58" y="31"/>
                  </a:cubicBezTo>
                  <a:cubicBezTo>
                    <a:pt x="59" y="31"/>
                    <a:pt x="61" y="31"/>
                    <a:pt x="62" y="31"/>
                  </a:cubicBezTo>
                  <a:lnTo>
                    <a:pt x="62" y="31"/>
                  </a:lnTo>
                  <a:cubicBezTo>
                    <a:pt x="65" y="33"/>
                    <a:pt x="68" y="35"/>
                    <a:pt x="72" y="36"/>
                  </a:cubicBezTo>
                  <a:cubicBezTo>
                    <a:pt x="72" y="33"/>
                    <a:pt x="72" y="29"/>
                    <a:pt x="72" y="24"/>
                  </a:cubicBezTo>
                  <a:cubicBezTo>
                    <a:pt x="68" y="28"/>
                    <a:pt x="65" y="30"/>
                    <a:pt x="62" y="31"/>
                  </a:cubicBezTo>
                  <a:lnTo>
                    <a:pt x="62" y="31"/>
                  </a:lnTo>
                  <a:cubicBezTo>
                    <a:pt x="44" y="18"/>
                    <a:pt x="31" y="1"/>
                    <a:pt x="0" y="1"/>
                  </a:cubicBezTo>
                  <a:close/>
                  <a:moveTo>
                    <a:pt x="84" y="1"/>
                  </a:moveTo>
                  <a:cubicBezTo>
                    <a:pt x="72" y="13"/>
                    <a:pt x="72" y="13"/>
                    <a:pt x="72" y="36"/>
                  </a:cubicBezTo>
                  <a:cubicBezTo>
                    <a:pt x="76" y="32"/>
                    <a:pt x="78" y="31"/>
                    <a:pt x="80" y="31"/>
                  </a:cubicBezTo>
                  <a:cubicBezTo>
                    <a:pt x="84" y="31"/>
                    <a:pt x="84" y="36"/>
                    <a:pt x="84" y="36"/>
                  </a:cubicBezTo>
                  <a:lnTo>
                    <a:pt x="72" y="36"/>
                  </a:lnTo>
                  <a:cubicBezTo>
                    <a:pt x="72" y="43"/>
                    <a:pt x="72" y="48"/>
                    <a:pt x="72" y="48"/>
                  </a:cubicBezTo>
                  <a:cubicBezTo>
                    <a:pt x="84" y="48"/>
                    <a:pt x="84" y="36"/>
                    <a:pt x="95" y="36"/>
                  </a:cubicBezTo>
                  <a:cubicBezTo>
                    <a:pt x="95" y="36"/>
                    <a:pt x="84" y="1"/>
                    <a:pt x="8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9"/>
            <p:cNvSpPr/>
            <p:nvPr/>
          </p:nvSpPr>
          <p:spPr>
            <a:xfrm>
              <a:off x="6400800" y="2479600"/>
              <a:ext cx="2400" cy="750"/>
            </a:xfrm>
            <a:custGeom>
              <a:rect b="b" l="l" r="r" t="t"/>
              <a:pathLst>
                <a:path extrusionOk="0" h="30" w="96">
                  <a:moveTo>
                    <a:pt x="12" y="1"/>
                  </a:moveTo>
                  <a:cubicBezTo>
                    <a:pt x="12" y="12"/>
                    <a:pt x="24" y="12"/>
                    <a:pt x="24" y="24"/>
                  </a:cubicBezTo>
                  <a:cubicBezTo>
                    <a:pt x="12" y="24"/>
                    <a:pt x="12" y="12"/>
                    <a:pt x="0" y="12"/>
                  </a:cubicBezTo>
                  <a:lnTo>
                    <a:pt x="0" y="12"/>
                  </a:lnTo>
                  <a:cubicBezTo>
                    <a:pt x="8" y="21"/>
                    <a:pt x="11" y="29"/>
                    <a:pt x="20" y="29"/>
                  </a:cubicBezTo>
                  <a:cubicBezTo>
                    <a:pt x="24" y="29"/>
                    <a:pt x="29" y="28"/>
                    <a:pt x="36" y="24"/>
                  </a:cubicBezTo>
                  <a:cubicBezTo>
                    <a:pt x="48" y="12"/>
                    <a:pt x="83" y="1"/>
                    <a:pt x="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p9"/>
            <p:cNvSpPr/>
            <p:nvPr/>
          </p:nvSpPr>
          <p:spPr>
            <a:xfrm>
              <a:off x="6401975" y="2477525"/>
              <a:ext cx="1225" cy="625"/>
            </a:xfrm>
            <a:custGeom>
              <a:rect b="b" l="l" r="r" t="t"/>
              <a:pathLst>
                <a:path extrusionOk="0" h="25" w="49">
                  <a:moveTo>
                    <a:pt x="36" y="0"/>
                  </a:moveTo>
                  <a:lnTo>
                    <a:pt x="1" y="12"/>
                  </a:lnTo>
                  <a:lnTo>
                    <a:pt x="24" y="12"/>
                  </a:lnTo>
                  <a:cubicBezTo>
                    <a:pt x="13" y="24"/>
                    <a:pt x="36" y="24"/>
                    <a:pt x="48" y="24"/>
                  </a:cubicBezTo>
                  <a:lnTo>
                    <a:pt x="3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p9"/>
            <p:cNvSpPr/>
            <p:nvPr/>
          </p:nvSpPr>
          <p:spPr>
            <a:xfrm>
              <a:off x="6405850" y="2474850"/>
              <a:ext cx="1225" cy="300"/>
            </a:xfrm>
            <a:custGeom>
              <a:rect b="b" l="l" r="r" t="t"/>
              <a:pathLst>
                <a:path extrusionOk="0" h="12" w="49">
                  <a:moveTo>
                    <a:pt x="0" y="0"/>
                  </a:moveTo>
                  <a:lnTo>
                    <a:pt x="12" y="12"/>
                  </a:lnTo>
                  <a:lnTo>
                    <a:pt x="48" y="1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p9"/>
            <p:cNvSpPr/>
            <p:nvPr/>
          </p:nvSpPr>
          <p:spPr>
            <a:xfrm>
              <a:off x="6406150" y="2473950"/>
              <a:ext cx="625" cy="325"/>
            </a:xfrm>
            <a:custGeom>
              <a:rect b="b" l="l" r="r" t="t"/>
              <a:pathLst>
                <a:path extrusionOk="0" h="13" w="25">
                  <a:moveTo>
                    <a:pt x="12" y="0"/>
                  </a:moveTo>
                  <a:lnTo>
                    <a:pt x="0" y="12"/>
                  </a:lnTo>
                  <a:lnTo>
                    <a:pt x="24" y="12"/>
                  </a:lnTo>
                  <a:lnTo>
                    <a:pt x="1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p9"/>
            <p:cNvSpPr/>
            <p:nvPr/>
          </p:nvSpPr>
          <p:spPr>
            <a:xfrm>
              <a:off x="6407325" y="2451625"/>
              <a:ext cx="1825" cy="925"/>
            </a:xfrm>
            <a:custGeom>
              <a:rect b="b" l="l" r="r" t="t"/>
              <a:pathLst>
                <a:path extrusionOk="0" h="37" w="73">
                  <a:moveTo>
                    <a:pt x="37" y="0"/>
                  </a:moveTo>
                  <a:lnTo>
                    <a:pt x="13" y="12"/>
                  </a:lnTo>
                  <a:cubicBezTo>
                    <a:pt x="13" y="12"/>
                    <a:pt x="13" y="24"/>
                    <a:pt x="1" y="36"/>
                  </a:cubicBezTo>
                  <a:cubicBezTo>
                    <a:pt x="37" y="12"/>
                    <a:pt x="72" y="0"/>
                    <a:pt x="3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p9"/>
            <p:cNvSpPr/>
            <p:nvPr/>
          </p:nvSpPr>
          <p:spPr>
            <a:xfrm>
              <a:off x="6400500" y="2438525"/>
              <a:ext cx="600" cy="25"/>
            </a:xfrm>
            <a:custGeom>
              <a:rect b="b" l="l" r="r" t="t"/>
              <a:pathLst>
                <a:path extrusionOk="0" h="1" w="24">
                  <a:moveTo>
                    <a:pt x="0" y="0"/>
                  </a:moveTo>
                  <a:lnTo>
                    <a:pt x="0" y="0"/>
                  </a:lnTo>
                  <a:lnTo>
                    <a:pt x="24" y="0"/>
                  </a:lnTo>
                  <a:cubicBezTo>
                    <a:pt x="24" y="0"/>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p9"/>
            <p:cNvSpPr/>
            <p:nvPr/>
          </p:nvSpPr>
          <p:spPr>
            <a:xfrm>
              <a:off x="6387700" y="2422750"/>
              <a:ext cx="600" cy="450"/>
            </a:xfrm>
            <a:custGeom>
              <a:rect b="b" l="l" r="r" t="t"/>
              <a:pathLst>
                <a:path extrusionOk="0" h="18" w="24">
                  <a:moveTo>
                    <a:pt x="24" y="0"/>
                  </a:moveTo>
                  <a:lnTo>
                    <a:pt x="0" y="12"/>
                  </a:lnTo>
                  <a:cubicBezTo>
                    <a:pt x="0" y="16"/>
                    <a:pt x="1" y="17"/>
                    <a:pt x="3" y="17"/>
                  </a:cubicBezTo>
                  <a:cubicBezTo>
                    <a:pt x="7" y="17"/>
                    <a:pt x="16" y="9"/>
                    <a:pt x="2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p9"/>
            <p:cNvSpPr/>
            <p:nvPr/>
          </p:nvSpPr>
          <p:spPr>
            <a:xfrm>
              <a:off x="6406150" y="2464425"/>
              <a:ext cx="1200" cy="625"/>
            </a:xfrm>
            <a:custGeom>
              <a:rect b="b" l="l" r="r" t="t"/>
              <a:pathLst>
                <a:path extrusionOk="0" h="25" w="48">
                  <a:moveTo>
                    <a:pt x="48" y="0"/>
                  </a:moveTo>
                  <a:cubicBezTo>
                    <a:pt x="36" y="12"/>
                    <a:pt x="0" y="24"/>
                    <a:pt x="36" y="24"/>
                  </a:cubicBezTo>
                  <a:cubicBezTo>
                    <a:pt x="48" y="24"/>
                    <a:pt x="48" y="12"/>
                    <a:pt x="4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9"/>
            <p:cNvSpPr/>
            <p:nvPr/>
          </p:nvSpPr>
          <p:spPr>
            <a:xfrm>
              <a:off x="6407325" y="2463825"/>
              <a:ext cx="925" cy="625"/>
            </a:xfrm>
            <a:custGeom>
              <a:rect b="b" l="l" r="r" t="t"/>
              <a:pathLst>
                <a:path extrusionOk="0" h="25" w="37">
                  <a:moveTo>
                    <a:pt x="1" y="1"/>
                  </a:moveTo>
                  <a:cubicBezTo>
                    <a:pt x="1" y="12"/>
                    <a:pt x="13" y="24"/>
                    <a:pt x="1" y="24"/>
                  </a:cubicBezTo>
                  <a:cubicBezTo>
                    <a:pt x="25" y="24"/>
                    <a:pt x="37" y="12"/>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p9"/>
            <p:cNvSpPr/>
            <p:nvPr/>
          </p:nvSpPr>
          <p:spPr>
            <a:xfrm>
              <a:off x="6406750" y="2470375"/>
              <a:ext cx="325" cy="325"/>
            </a:xfrm>
            <a:custGeom>
              <a:rect b="b" l="l" r="r" t="t"/>
              <a:pathLst>
                <a:path extrusionOk="0" h="13" w="13">
                  <a:moveTo>
                    <a:pt x="0" y="0"/>
                  </a:moveTo>
                  <a:cubicBezTo>
                    <a:pt x="0" y="0"/>
                    <a:pt x="0" y="12"/>
                    <a:pt x="0" y="12"/>
                  </a:cubicBezTo>
                  <a:lnTo>
                    <a:pt x="12" y="12"/>
                  </a:lnTo>
                  <a:cubicBezTo>
                    <a:pt x="12" y="12"/>
                    <a:pt x="12"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p9"/>
            <p:cNvSpPr/>
            <p:nvPr/>
          </p:nvSpPr>
          <p:spPr>
            <a:xfrm>
              <a:off x="6382325" y="2412025"/>
              <a:ext cx="325" cy="25"/>
            </a:xfrm>
            <a:custGeom>
              <a:rect b="b" l="l" r="r" t="t"/>
              <a:pathLst>
                <a:path extrusionOk="0" h="1" w="13">
                  <a:moveTo>
                    <a:pt x="13" y="1"/>
                  </a:moveTo>
                  <a:lnTo>
                    <a:pt x="13" y="1"/>
                  </a:lnTo>
                  <a:cubicBezTo>
                    <a:pt x="1" y="1"/>
                    <a:pt x="1" y="1"/>
                    <a:pt x="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9"/>
            <p:cNvSpPr/>
            <p:nvPr/>
          </p:nvSpPr>
          <p:spPr>
            <a:xfrm>
              <a:off x="6398700" y="2448350"/>
              <a:ext cx="25" cy="25"/>
            </a:xfrm>
            <a:custGeom>
              <a:rect b="b" l="l" r="r" t="t"/>
              <a:pathLst>
                <a:path extrusionOk="0" h="1" w="1">
                  <a:moveTo>
                    <a:pt x="1" y="0"/>
                  </a:moveTo>
                  <a:lnTo>
                    <a:pt x="1"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p9"/>
            <p:cNvSpPr/>
            <p:nvPr/>
          </p:nvSpPr>
          <p:spPr>
            <a:xfrm>
              <a:off x="6398100" y="2447750"/>
              <a:ext cx="3000" cy="625"/>
            </a:xfrm>
            <a:custGeom>
              <a:rect b="b" l="l" r="r" t="t"/>
              <a:pathLst>
                <a:path extrusionOk="0" h="25" w="120">
                  <a:moveTo>
                    <a:pt x="1" y="1"/>
                  </a:moveTo>
                  <a:cubicBezTo>
                    <a:pt x="37" y="12"/>
                    <a:pt x="37" y="12"/>
                    <a:pt x="37" y="24"/>
                  </a:cubicBezTo>
                  <a:lnTo>
                    <a:pt x="12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p9"/>
            <p:cNvSpPr/>
            <p:nvPr/>
          </p:nvSpPr>
          <p:spPr>
            <a:xfrm>
              <a:off x="6362975" y="2395075"/>
              <a:ext cx="46775" cy="78600"/>
            </a:xfrm>
            <a:custGeom>
              <a:rect b="b" l="l" r="r" t="t"/>
              <a:pathLst>
                <a:path extrusionOk="0" h="3144" w="1871">
                  <a:moveTo>
                    <a:pt x="644" y="262"/>
                  </a:moveTo>
                  <a:lnTo>
                    <a:pt x="644" y="262"/>
                  </a:lnTo>
                  <a:cubicBezTo>
                    <a:pt x="643" y="265"/>
                    <a:pt x="642" y="267"/>
                    <a:pt x="641" y="270"/>
                  </a:cubicBezTo>
                  <a:lnTo>
                    <a:pt x="641" y="270"/>
                  </a:lnTo>
                  <a:cubicBezTo>
                    <a:pt x="642" y="268"/>
                    <a:pt x="643" y="265"/>
                    <a:pt x="644" y="262"/>
                  </a:cubicBezTo>
                  <a:close/>
                  <a:moveTo>
                    <a:pt x="517" y="510"/>
                  </a:moveTo>
                  <a:cubicBezTo>
                    <a:pt x="516" y="511"/>
                    <a:pt x="514" y="511"/>
                    <a:pt x="513" y="512"/>
                  </a:cubicBezTo>
                  <a:lnTo>
                    <a:pt x="525" y="512"/>
                  </a:lnTo>
                  <a:cubicBezTo>
                    <a:pt x="522" y="511"/>
                    <a:pt x="520" y="511"/>
                    <a:pt x="517" y="510"/>
                  </a:cubicBezTo>
                  <a:close/>
                  <a:moveTo>
                    <a:pt x="733" y="734"/>
                  </a:moveTo>
                  <a:cubicBezTo>
                    <a:pt x="731" y="735"/>
                    <a:pt x="729" y="737"/>
                    <a:pt x="727" y="738"/>
                  </a:cubicBezTo>
                  <a:cubicBezTo>
                    <a:pt x="729" y="737"/>
                    <a:pt x="731" y="735"/>
                    <a:pt x="733" y="734"/>
                  </a:cubicBezTo>
                  <a:close/>
                  <a:moveTo>
                    <a:pt x="1068" y="1261"/>
                  </a:moveTo>
                  <a:cubicBezTo>
                    <a:pt x="1068" y="1261"/>
                    <a:pt x="1068" y="1261"/>
                    <a:pt x="1068" y="1261"/>
                  </a:cubicBezTo>
                  <a:lnTo>
                    <a:pt x="1068" y="1261"/>
                  </a:lnTo>
                  <a:cubicBezTo>
                    <a:pt x="1070" y="1261"/>
                    <a:pt x="1073" y="1261"/>
                    <a:pt x="1076" y="1261"/>
                  </a:cubicBezTo>
                  <a:lnTo>
                    <a:pt x="1076" y="1261"/>
                  </a:lnTo>
                  <a:cubicBezTo>
                    <a:pt x="1074" y="1261"/>
                    <a:pt x="1071" y="1261"/>
                    <a:pt x="1068" y="1261"/>
                  </a:cubicBezTo>
                  <a:close/>
                  <a:moveTo>
                    <a:pt x="1056" y="1259"/>
                  </a:moveTo>
                  <a:cubicBezTo>
                    <a:pt x="1049" y="1259"/>
                    <a:pt x="1043" y="1262"/>
                    <a:pt x="1025" y="1274"/>
                  </a:cubicBezTo>
                  <a:cubicBezTo>
                    <a:pt x="1045" y="1264"/>
                    <a:pt x="1058" y="1261"/>
                    <a:pt x="1068" y="1261"/>
                  </a:cubicBezTo>
                  <a:lnTo>
                    <a:pt x="1068" y="1261"/>
                  </a:lnTo>
                  <a:cubicBezTo>
                    <a:pt x="1063" y="1260"/>
                    <a:pt x="1059" y="1259"/>
                    <a:pt x="1056" y="1259"/>
                  </a:cubicBezTo>
                  <a:close/>
                  <a:moveTo>
                    <a:pt x="1203" y="1346"/>
                  </a:moveTo>
                  <a:cubicBezTo>
                    <a:pt x="1203" y="1348"/>
                    <a:pt x="1204" y="1350"/>
                    <a:pt x="1205" y="1350"/>
                  </a:cubicBezTo>
                  <a:lnTo>
                    <a:pt x="1205" y="1350"/>
                  </a:lnTo>
                  <a:lnTo>
                    <a:pt x="1203" y="1346"/>
                  </a:lnTo>
                  <a:close/>
                  <a:moveTo>
                    <a:pt x="1253" y="1424"/>
                  </a:moveTo>
                  <a:cubicBezTo>
                    <a:pt x="1263" y="1424"/>
                    <a:pt x="1251" y="1432"/>
                    <a:pt x="1251" y="1441"/>
                  </a:cubicBezTo>
                  <a:cubicBezTo>
                    <a:pt x="1239" y="1441"/>
                    <a:pt x="1215" y="1441"/>
                    <a:pt x="1227" y="1429"/>
                  </a:cubicBezTo>
                  <a:cubicBezTo>
                    <a:pt x="1241" y="1425"/>
                    <a:pt x="1249" y="1424"/>
                    <a:pt x="1253" y="1424"/>
                  </a:cubicBezTo>
                  <a:close/>
                  <a:moveTo>
                    <a:pt x="1453" y="1774"/>
                  </a:moveTo>
                  <a:cubicBezTo>
                    <a:pt x="1453" y="1774"/>
                    <a:pt x="1453" y="1786"/>
                    <a:pt x="1453" y="1798"/>
                  </a:cubicBezTo>
                  <a:cubicBezTo>
                    <a:pt x="1442" y="1786"/>
                    <a:pt x="1442" y="1786"/>
                    <a:pt x="1453" y="1774"/>
                  </a:cubicBezTo>
                  <a:close/>
                  <a:moveTo>
                    <a:pt x="1453" y="1965"/>
                  </a:moveTo>
                  <a:cubicBezTo>
                    <a:pt x="1460" y="1968"/>
                    <a:pt x="1464" y="1972"/>
                    <a:pt x="1465" y="1976"/>
                  </a:cubicBezTo>
                  <a:lnTo>
                    <a:pt x="1465" y="1976"/>
                  </a:lnTo>
                  <a:cubicBezTo>
                    <a:pt x="1466" y="1965"/>
                    <a:pt x="1477" y="1965"/>
                    <a:pt x="1453" y="1965"/>
                  </a:cubicBezTo>
                  <a:close/>
                  <a:moveTo>
                    <a:pt x="1525" y="2762"/>
                  </a:moveTo>
                  <a:lnTo>
                    <a:pt x="1525" y="2762"/>
                  </a:lnTo>
                  <a:cubicBezTo>
                    <a:pt x="1528" y="2764"/>
                    <a:pt x="1531" y="2766"/>
                    <a:pt x="1534" y="2768"/>
                  </a:cubicBezTo>
                  <a:lnTo>
                    <a:pt x="1534" y="2768"/>
                  </a:lnTo>
                  <a:cubicBezTo>
                    <a:pt x="1532" y="2766"/>
                    <a:pt x="1528" y="2764"/>
                    <a:pt x="1525" y="2762"/>
                  </a:cubicBezTo>
                  <a:close/>
                  <a:moveTo>
                    <a:pt x="1497" y="2760"/>
                  </a:moveTo>
                  <a:cubicBezTo>
                    <a:pt x="1492" y="2760"/>
                    <a:pt x="1486" y="2761"/>
                    <a:pt x="1477" y="2762"/>
                  </a:cubicBezTo>
                  <a:cubicBezTo>
                    <a:pt x="1501" y="2762"/>
                    <a:pt x="1513" y="2786"/>
                    <a:pt x="1525" y="2810"/>
                  </a:cubicBezTo>
                  <a:cubicBezTo>
                    <a:pt x="1566" y="2810"/>
                    <a:pt x="1554" y="2783"/>
                    <a:pt x="1534" y="2768"/>
                  </a:cubicBezTo>
                  <a:lnTo>
                    <a:pt x="1534" y="2768"/>
                  </a:lnTo>
                  <a:cubicBezTo>
                    <a:pt x="1536" y="2770"/>
                    <a:pt x="1537" y="2772"/>
                    <a:pt x="1537" y="2774"/>
                  </a:cubicBezTo>
                  <a:cubicBezTo>
                    <a:pt x="1530" y="2776"/>
                    <a:pt x="1525" y="2777"/>
                    <a:pt x="1521" y="2777"/>
                  </a:cubicBezTo>
                  <a:cubicBezTo>
                    <a:pt x="1504" y="2777"/>
                    <a:pt x="1520" y="2760"/>
                    <a:pt x="1497" y="2760"/>
                  </a:cubicBezTo>
                  <a:close/>
                  <a:moveTo>
                    <a:pt x="1584" y="2870"/>
                  </a:moveTo>
                  <a:cubicBezTo>
                    <a:pt x="1582" y="2870"/>
                    <a:pt x="1581" y="2870"/>
                    <a:pt x="1580" y="2871"/>
                  </a:cubicBezTo>
                  <a:lnTo>
                    <a:pt x="1580" y="2871"/>
                  </a:lnTo>
                  <a:cubicBezTo>
                    <a:pt x="1582" y="2871"/>
                    <a:pt x="1583" y="2870"/>
                    <a:pt x="1584" y="2870"/>
                  </a:cubicBezTo>
                  <a:close/>
                  <a:moveTo>
                    <a:pt x="1632" y="3048"/>
                  </a:moveTo>
                  <a:cubicBezTo>
                    <a:pt x="1628" y="3052"/>
                    <a:pt x="1620" y="3056"/>
                    <a:pt x="1613" y="3060"/>
                  </a:cubicBezTo>
                  <a:lnTo>
                    <a:pt x="1613" y="3060"/>
                  </a:lnTo>
                  <a:cubicBezTo>
                    <a:pt x="1623" y="3060"/>
                    <a:pt x="1632" y="3058"/>
                    <a:pt x="1632" y="3048"/>
                  </a:cubicBezTo>
                  <a:close/>
                  <a:moveTo>
                    <a:pt x="1613" y="3060"/>
                  </a:moveTo>
                  <a:cubicBezTo>
                    <a:pt x="1612" y="3060"/>
                    <a:pt x="1610" y="3060"/>
                    <a:pt x="1608" y="3060"/>
                  </a:cubicBezTo>
                  <a:lnTo>
                    <a:pt x="1613" y="3060"/>
                  </a:lnTo>
                  <a:cubicBezTo>
                    <a:pt x="1613" y="3060"/>
                    <a:pt x="1613" y="3060"/>
                    <a:pt x="1613" y="3060"/>
                  </a:cubicBezTo>
                  <a:close/>
                  <a:moveTo>
                    <a:pt x="144" y="0"/>
                  </a:moveTo>
                  <a:cubicBezTo>
                    <a:pt x="144" y="24"/>
                    <a:pt x="132" y="24"/>
                    <a:pt x="120" y="24"/>
                  </a:cubicBezTo>
                  <a:cubicBezTo>
                    <a:pt x="132" y="24"/>
                    <a:pt x="108" y="48"/>
                    <a:pt x="108" y="72"/>
                  </a:cubicBezTo>
                  <a:lnTo>
                    <a:pt x="84" y="12"/>
                  </a:lnTo>
                  <a:cubicBezTo>
                    <a:pt x="77" y="23"/>
                    <a:pt x="69" y="26"/>
                    <a:pt x="62" y="26"/>
                  </a:cubicBezTo>
                  <a:cubicBezTo>
                    <a:pt x="53" y="26"/>
                    <a:pt x="44" y="22"/>
                    <a:pt x="35" y="22"/>
                  </a:cubicBezTo>
                  <a:cubicBezTo>
                    <a:pt x="28" y="22"/>
                    <a:pt x="20" y="25"/>
                    <a:pt x="13" y="36"/>
                  </a:cubicBezTo>
                  <a:lnTo>
                    <a:pt x="37" y="36"/>
                  </a:lnTo>
                  <a:cubicBezTo>
                    <a:pt x="1" y="84"/>
                    <a:pt x="25" y="155"/>
                    <a:pt x="1" y="226"/>
                  </a:cubicBezTo>
                  <a:cubicBezTo>
                    <a:pt x="7" y="216"/>
                    <a:pt x="11" y="212"/>
                    <a:pt x="15" y="212"/>
                  </a:cubicBezTo>
                  <a:cubicBezTo>
                    <a:pt x="27" y="212"/>
                    <a:pt x="25" y="269"/>
                    <a:pt x="46" y="269"/>
                  </a:cubicBezTo>
                  <a:cubicBezTo>
                    <a:pt x="52" y="269"/>
                    <a:pt x="61" y="264"/>
                    <a:pt x="72" y="250"/>
                  </a:cubicBezTo>
                  <a:lnTo>
                    <a:pt x="72" y="250"/>
                  </a:lnTo>
                  <a:cubicBezTo>
                    <a:pt x="72" y="262"/>
                    <a:pt x="60" y="274"/>
                    <a:pt x="60" y="286"/>
                  </a:cubicBezTo>
                  <a:cubicBezTo>
                    <a:pt x="67" y="272"/>
                    <a:pt x="74" y="266"/>
                    <a:pt x="81" y="266"/>
                  </a:cubicBezTo>
                  <a:cubicBezTo>
                    <a:pt x="86" y="266"/>
                    <a:pt x="91" y="269"/>
                    <a:pt x="96" y="274"/>
                  </a:cubicBezTo>
                  <a:lnTo>
                    <a:pt x="96" y="286"/>
                  </a:lnTo>
                  <a:cubicBezTo>
                    <a:pt x="144" y="298"/>
                    <a:pt x="144" y="334"/>
                    <a:pt x="191" y="369"/>
                  </a:cubicBezTo>
                  <a:lnTo>
                    <a:pt x="203" y="334"/>
                  </a:lnTo>
                  <a:cubicBezTo>
                    <a:pt x="203" y="345"/>
                    <a:pt x="203" y="357"/>
                    <a:pt x="203" y="369"/>
                  </a:cubicBezTo>
                  <a:cubicBezTo>
                    <a:pt x="239" y="322"/>
                    <a:pt x="180" y="345"/>
                    <a:pt x="215" y="298"/>
                  </a:cubicBezTo>
                  <a:lnTo>
                    <a:pt x="215" y="298"/>
                  </a:lnTo>
                  <a:cubicBezTo>
                    <a:pt x="191" y="369"/>
                    <a:pt x="287" y="334"/>
                    <a:pt x="263" y="417"/>
                  </a:cubicBezTo>
                  <a:cubicBezTo>
                    <a:pt x="273" y="417"/>
                    <a:pt x="275" y="379"/>
                    <a:pt x="283" y="379"/>
                  </a:cubicBezTo>
                  <a:cubicBezTo>
                    <a:pt x="284" y="379"/>
                    <a:pt x="285" y="380"/>
                    <a:pt x="287" y="381"/>
                  </a:cubicBezTo>
                  <a:lnTo>
                    <a:pt x="287" y="405"/>
                  </a:lnTo>
                  <a:lnTo>
                    <a:pt x="299" y="381"/>
                  </a:lnTo>
                  <a:lnTo>
                    <a:pt x="299" y="381"/>
                  </a:lnTo>
                  <a:cubicBezTo>
                    <a:pt x="310" y="393"/>
                    <a:pt x="299" y="417"/>
                    <a:pt x="287" y="429"/>
                  </a:cubicBezTo>
                  <a:cubicBezTo>
                    <a:pt x="287" y="429"/>
                    <a:pt x="287" y="441"/>
                    <a:pt x="275" y="441"/>
                  </a:cubicBezTo>
                  <a:cubicBezTo>
                    <a:pt x="275" y="453"/>
                    <a:pt x="287" y="456"/>
                    <a:pt x="299" y="456"/>
                  </a:cubicBezTo>
                  <a:cubicBezTo>
                    <a:pt x="310" y="456"/>
                    <a:pt x="322" y="453"/>
                    <a:pt x="322" y="453"/>
                  </a:cubicBezTo>
                  <a:lnTo>
                    <a:pt x="310" y="441"/>
                  </a:lnTo>
                  <a:cubicBezTo>
                    <a:pt x="353" y="441"/>
                    <a:pt x="395" y="478"/>
                    <a:pt x="446" y="478"/>
                  </a:cubicBezTo>
                  <a:cubicBezTo>
                    <a:pt x="452" y="478"/>
                    <a:pt x="459" y="478"/>
                    <a:pt x="465" y="476"/>
                  </a:cubicBezTo>
                  <a:lnTo>
                    <a:pt x="465" y="465"/>
                  </a:lnTo>
                  <a:cubicBezTo>
                    <a:pt x="510" y="465"/>
                    <a:pt x="481" y="496"/>
                    <a:pt x="517" y="510"/>
                  </a:cubicBezTo>
                  <a:lnTo>
                    <a:pt x="517" y="510"/>
                  </a:lnTo>
                  <a:cubicBezTo>
                    <a:pt x="538" y="500"/>
                    <a:pt x="549" y="500"/>
                    <a:pt x="549" y="500"/>
                  </a:cubicBezTo>
                  <a:lnTo>
                    <a:pt x="549" y="500"/>
                  </a:lnTo>
                  <a:cubicBezTo>
                    <a:pt x="537" y="512"/>
                    <a:pt x="549" y="548"/>
                    <a:pt x="525" y="560"/>
                  </a:cubicBezTo>
                  <a:cubicBezTo>
                    <a:pt x="572" y="548"/>
                    <a:pt x="561" y="548"/>
                    <a:pt x="608" y="512"/>
                  </a:cubicBezTo>
                  <a:lnTo>
                    <a:pt x="608" y="512"/>
                  </a:lnTo>
                  <a:lnTo>
                    <a:pt x="596" y="536"/>
                  </a:lnTo>
                  <a:cubicBezTo>
                    <a:pt x="613" y="528"/>
                    <a:pt x="624" y="519"/>
                    <a:pt x="637" y="519"/>
                  </a:cubicBezTo>
                  <a:cubicBezTo>
                    <a:pt x="643" y="519"/>
                    <a:pt x="649" y="521"/>
                    <a:pt x="656" y="524"/>
                  </a:cubicBezTo>
                  <a:cubicBezTo>
                    <a:pt x="620" y="524"/>
                    <a:pt x="632" y="560"/>
                    <a:pt x="608" y="572"/>
                  </a:cubicBezTo>
                  <a:cubicBezTo>
                    <a:pt x="604" y="599"/>
                    <a:pt x="615" y="604"/>
                    <a:pt x="628" y="604"/>
                  </a:cubicBezTo>
                  <a:cubicBezTo>
                    <a:pt x="634" y="604"/>
                    <a:pt x="641" y="603"/>
                    <a:pt x="647" y="603"/>
                  </a:cubicBezTo>
                  <a:cubicBezTo>
                    <a:pt x="659" y="603"/>
                    <a:pt x="664" y="608"/>
                    <a:pt x="644" y="643"/>
                  </a:cubicBezTo>
                  <a:cubicBezTo>
                    <a:pt x="703" y="595"/>
                    <a:pt x="644" y="584"/>
                    <a:pt x="668" y="584"/>
                  </a:cubicBezTo>
                  <a:cubicBezTo>
                    <a:pt x="668" y="566"/>
                    <a:pt x="693" y="555"/>
                    <a:pt x="707" y="555"/>
                  </a:cubicBezTo>
                  <a:cubicBezTo>
                    <a:pt x="712" y="555"/>
                    <a:pt x="715" y="557"/>
                    <a:pt x="715" y="560"/>
                  </a:cubicBezTo>
                  <a:cubicBezTo>
                    <a:pt x="727" y="572"/>
                    <a:pt x="680" y="655"/>
                    <a:pt x="703" y="667"/>
                  </a:cubicBezTo>
                  <a:cubicBezTo>
                    <a:pt x="703" y="667"/>
                    <a:pt x="698" y="672"/>
                    <a:pt x="695" y="672"/>
                  </a:cubicBezTo>
                  <a:cubicBezTo>
                    <a:pt x="693" y="672"/>
                    <a:pt x="691" y="671"/>
                    <a:pt x="691" y="667"/>
                  </a:cubicBezTo>
                  <a:lnTo>
                    <a:pt x="691" y="667"/>
                  </a:lnTo>
                  <a:cubicBezTo>
                    <a:pt x="692" y="691"/>
                    <a:pt x="727" y="667"/>
                    <a:pt x="715" y="703"/>
                  </a:cubicBezTo>
                  <a:cubicBezTo>
                    <a:pt x="727" y="691"/>
                    <a:pt x="732" y="688"/>
                    <a:pt x="736" y="688"/>
                  </a:cubicBezTo>
                  <a:cubicBezTo>
                    <a:pt x="739" y="688"/>
                    <a:pt x="741" y="690"/>
                    <a:pt x="744" y="690"/>
                  </a:cubicBezTo>
                  <a:cubicBezTo>
                    <a:pt x="748" y="690"/>
                    <a:pt x="756" y="686"/>
                    <a:pt x="775" y="667"/>
                  </a:cubicBezTo>
                  <a:lnTo>
                    <a:pt x="739" y="667"/>
                  </a:lnTo>
                  <a:cubicBezTo>
                    <a:pt x="755" y="667"/>
                    <a:pt x="787" y="646"/>
                    <a:pt x="806" y="646"/>
                  </a:cubicBezTo>
                  <a:cubicBezTo>
                    <a:pt x="816" y="646"/>
                    <a:pt x="822" y="651"/>
                    <a:pt x="822" y="667"/>
                  </a:cubicBezTo>
                  <a:cubicBezTo>
                    <a:pt x="811" y="679"/>
                    <a:pt x="799" y="679"/>
                    <a:pt x="787" y="679"/>
                  </a:cubicBezTo>
                  <a:cubicBezTo>
                    <a:pt x="781" y="691"/>
                    <a:pt x="784" y="691"/>
                    <a:pt x="788" y="691"/>
                  </a:cubicBezTo>
                  <a:cubicBezTo>
                    <a:pt x="793" y="691"/>
                    <a:pt x="799" y="691"/>
                    <a:pt x="799" y="703"/>
                  </a:cubicBezTo>
                  <a:cubicBezTo>
                    <a:pt x="785" y="713"/>
                    <a:pt x="776" y="716"/>
                    <a:pt x="770" y="716"/>
                  </a:cubicBezTo>
                  <a:cubicBezTo>
                    <a:pt x="756" y="716"/>
                    <a:pt x="751" y="701"/>
                    <a:pt x="730" y="701"/>
                  </a:cubicBezTo>
                  <a:cubicBezTo>
                    <a:pt x="726" y="701"/>
                    <a:pt x="721" y="701"/>
                    <a:pt x="715" y="703"/>
                  </a:cubicBezTo>
                  <a:cubicBezTo>
                    <a:pt x="715" y="725"/>
                    <a:pt x="769" y="705"/>
                    <a:pt x="733" y="734"/>
                  </a:cubicBezTo>
                  <a:lnTo>
                    <a:pt x="733" y="734"/>
                  </a:lnTo>
                  <a:cubicBezTo>
                    <a:pt x="743" y="726"/>
                    <a:pt x="750" y="723"/>
                    <a:pt x="754" y="723"/>
                  </a:cubicBezTo>
                  <a:cubicBezTo>
                    <a:pt x="766" y="723"/>
                    <a:pt x="759" y="748"/>
                    <a:pt x="775" y="748"/>
                  </a:cubicBezTo>
                  <a:cubicBezTo>
                    <a:pt x="780" y="748"/>
                    <a:pt x="788" y="745"/>
                    <a:pt x="799" y="738"/>
                  </a:cubicBezTo>
                  <a:lnTo>
                    <a:pt x="799" y="738"/>
                  </a:lnTo>
                  <a:lnTo>
                    <a:pt x="775" y="762"/>
                  </a:lnTo>
                  <a:cubicBezTo>
                    <a:pt x="775" y="762"/>
                    <a:pt x="785" y="757"/>
                    <a:pt x="792" y="757"/>
                  </a:cubicBezTo>
                  <a:cubicBezTo>
                    <a:pt x="796" y="757"/>
                    <a:pt x="799" y="758"/>
                    <a:pt x="799" y="762"/>
                  </a:cubicBezTo>
                  <a:lnTo>
                    <a:pt x="763" y="786"/>
                  </a:lnTo>
                  <a:cubicBezTo>
                    <a:pt x="766" y="785"/>
                    <a:pt x="769" y="784"/>
                    <a:pt x="771" y="784"/>
                  </a:cubicBezTo>
                  <a:cubicBezTo>
                    <a:pt x="793" y="784"/>
                    <a:pt x="765" y="834"/>
                    <a:pt x="787" y="834"/>
                  </a:cubicBezTo>
                  <a:cubicBezTo>
                    <a:pt x="763" y="810"/>
                    <a:pt x="811" y="798"/>
                    <a:pt x="811" y="762"/>
                  </a:cubicBezTo>
                  <a:cubicBezTo>
                    <a:pt x="882" y="762"/>
                    <a:pt x="775" y="846"/>
                    <a:pt x="811" y="869"/>
                  </a:cubicBezTo>
                  <a:cubicBezTo>
                    <a:pt x="811" y="869"/>
                    <a:pt x="811" y="834"/>
                    <a:pt x="834" y="834"/>
                  </a:cubicBezTo>
                  <a:cubicBezTo>
                    <a:pt x="834" y="846"/>
                    <a:pt x="834" y="869"/>
                    <a:pt x="822" y="881"/>
                  </a:cubicBezTo>
                  <a:cubicBezTo>
                    <a:pt x="826" y="883"/>
                    <a:pt x="829" y="884"/>
                    <a:pt x="831" y="884"/>
                  </a:cubicBezTo>
                  <a:cubicBezTo>
                    <a:pt x="847" y="884"/>
                    <a:pt x="850" y="856"/>
                    <a:pt x="870" y="846"/>
                  </a:cubicBezTo>
                  <a:lnTo>
                    <a:pt x="870" y="846"/>
                  </a:lnTo>
                  <a:cubicBezTo>
                    <a:pt x="862" y="857"/>
                    <a:pt x="862" y="861"/>
                    <a:pt x="867" y="861"/>
                  </a:cubicBezTo>
                  <a:cubicBezTo>
                    <a:pt x="875" y="861"/>
                    <a:pt x="902" y="846"/>
                    <a:pt x="918" y="846"/>
                  </a:cubicBezTo>
                  <a:lnTo>
                    <a:pt x="894" y="869"/>
                  </a:lnTo>
                  <a:cubicBezTo>
                    <a:pt x="894" y="880"/>
                    <a:pt x="897" y="884"/>
                    <a:pt x="902" y="884"/>
                  </a:cubicBezTo>
                  <a:cubicBezTo>
                    <a:pt x="915" y="884"/>
                    <a:pt x="938" y="860"/>
                    <a:pt x="948" y="860"/>
                  </a:cubicBezTo>
                  <a:cubicBezTo>
                    <a:pt x="951" y="860"/>
                    <a:pt x="953" y="863"/>
                    <a:pt x="953" y="869"/>
                  </a:cubicBezTo>
                  <a:lnTo>
                    <a:pt x="906" y="893"/>
                  </a:lnTo>
                  <a:lnTo>
                    <a:pt x="930" y="905"/>
                  </a:lnTo>
                  <a:lnTo>
                    <a:pt x="894" y="929"/>
                  </a:lnTo>
                  <a:cubicBezTo>
                    <a:pt x="903" y="926"/>
                    <a:pt x="910" y="924"/>
                    <a:pt x="916" y="924"/>
                  </a:cubicBezTo>
                  <a:cubicBezTo>
                    <a:pt x="930" y="924"/>
                    <a:pt x="930" y="935"/>
                    <a:pt x="930" y="953"/>
                  </a:cubicBezTo>
                  <a:cubicBezTo>
                    <a:pt x="938" y="935"/>
                    <a:pt x="960" y="924"/>
                    <a:pt x="975" y="924"/>
                  </a:cubicBezTo>
                  <a:cubicBezTo>
                    <a:pt x="981" y="924"/>
                    <a:pt x="986" y="926"/>
                    <a:pt x="989" y="929"/>
                  </a:cubicBezTo>
                  <a:cubicBezTo>
                    <a:pt x="977" y="941"/>
                    <a:pt x="965" y="941"/>
                    <a:pt x="977" y="953"/>
                  </a:cubicBezTo>
                  <a:cubicBezTo>
                    <a:pt x="963" y="960"/>
                    <a:pt x="950" y="966"/>
                    <a:pt x="945" y="966"/>
                  </a:cubicBezTo>
                  <a:cubicBezTo>
                    <a:pt x="942" y="966"/>
                    <a:pt x="943" y="963"/>
                    <a:pt x="953" y="953"/>
                  </a:cubicBezTo>
                  <a:lnTo>
                    <a:pt x="953" y="953"/>
                  </a:lnTo>
                  <a:lnTo>
                    <a:pt x="918" y="965"/>
                  </a:lnTo>
                  <a:cubicBezTo>
                    <a:pt x="918" y="988"/>
                    <a:pt x="942" y="988"/>
                    <a:pt x="942" y="1000"/>
                  </a:cubicBezTo>
                  <a:cubicBezTo>
                    <a:pt x="942" y="1000"/>
                    <a:pt x="942" y="988"/>
                    <a:pt x="942" y="988"/>
                  </a:cubicBezTo>
                  <a:lnTo>
                    <a:pt x="1001" y="988"/>
                  </a:lnTo>
                  <a:cubicBezTo>
                    <a:pt x="1001" y="1000"/>
                    <a:pt x="989" y="1000"/>
                    <a:pt x="977" y="1000"/>
                  </a:cubicBezTo>
                  <a:lnTo>
                    <a:pt x="1001" y="1000"/>
                  </a:lnTo>
                  <a:cubicBezTo>
                    <a:pt x="977" y="1024"/>
                    <a:pt x="953" y="1036"/>
                    <a:pt x="942" y="1036"/>
                  </a:cubicBezTo>
                  <a:lnTo>
                    <a:pt x="977" y="1036"/>
                  </a:lnTo>
                  <a:cubicBezTo>
                    <a:pt x="977" y="1048"/>
                    <a:pt x="965" y="1072"/>
                    <a:pt x="953" y="1072"/>
                  </a:cubicBezTo>
                  <a:cubicBezTo>
                    <a:pt x="953" y="1096"/>
                    <a:pt x="1025" y="1072"/>
                    <a:pt x="1025" y="1107"/>
                  </a:cubicBezTo>
                  <a:lnTo>
                    <a:pt x="1037" y="1107"/>
                  </a:lnTo>
                  <a:cubicBezTo>
                    <a:pt x="1049" y="1131"/>
                    <a:pt x="1025" y="1167"/>
                    <a:pt x="1072" y="1167"/>
                  </a:cubicBezTo>
                  <a:lnTo>
                    <a:pt x="1037" y="1203"/>
                  </a:lnTo>
                  <a:cubicBezTo>
                    <a:pt x="1038" y="1204"/>
                    <a:pt x="1039" y="1204"/>
                    <a:pt x="1040" y="1204"/>
                  </a:cubicBezTo>
                  <a:cubicBezTo>
                    <a:pt x="1051" y="1204"/>
                    <a:pt x="1068" y="1173"/>
                    <a:pt x="1091" y="1173"/>
                  </a:cubicBezTo>
                  <a:cubicBezTo>
                    <a:pt x="1096" y="1173"/>
                    <a:pt x="1102" y="1175"/>
                    <a:pt x="1108" y="1179"/>
                  </a:cubicBezTo>
                  <a:cubicBezTo>
                    <a:pt x="1144" y="1191"/>
                    <a:pt x="1084" y="1203"/>
                    <a:pt x="1072" y="1215"/>
                  </a:cubicBezTo>
                  <a:cubicBezTo>
                    <a:pt x="1080" y="1215"/>
                    <a:pt x="1092" y="1213"/>
                    <a:pt x="1104" y="1213"/>
                  </a:cubicBezTo>
                  <a:cubicBezTo>
                    <a:pt x="1127" y="1213"/>
                    <a:pt x="1148" y="1219"/>
                    <a:pt x="1132" y="1250"/>
                  </a:cubicBezTo>
                  <a:cubicBezTo>
                    <a:pt x="1120" y="1238"/>
                    <a:pt x="1120" y="1238"/>
                    <a:pt x="1120" y="1227"/>
                  </a:cubicBezTo>
                  <a:lnTo>
                    <a:pt x="1096" y="1262"/>
                  </a:lnTo>
                  <a:cubicBezTo>
                    <a:pt x="1088" y="1262"/>
                    <a:pt x="1081" y="1262"/>
                    <a:pt x="1076" y="1261"/>
                  </a:cubicBezTo>
                  <a:lnTo>
                    <a:pt x="1076" y="1261"/>
                  </a:lnTo>
                  <a:cubicBezTo>
                    <a:pt x="1098" y="1267"/>
                    <a:pt x="1097" y="1294"/>
                    <a:pt x="1124" y="1294"/>
                  </a:cubicBezTo>
                  <a:cubicBezTo>
                    <a:pt x="1132" y="1294"/>
                    <a:pt x="1142" y="1292"/>
                    <a:pt x="1156" y="1286"/>
                  </a:cubicBezTo>
                  <a:lnTo>
                    <a:pt x="1156" y="1286"/>
                  </a:lnTo>
                  <a:lnTo>
                    <a:pt x="1144" y="1298"/>
                  </a:lnTo>
                  <a:cubicBezTo>
                    <a:pt x="1135" y="1307"/>
                    <a:pt x="1134" y="1310"/>
                    <a:pt x="1138" y="1310"/>
                  </a:cubicBezTo>
                  <a:lnTo>
                    <a:pt x="1138" y="1310"/>
                  </a:lnTo>
                  <a:cubicBezTo>
                    <a:pt x="1147" y="1310"/>
                    <a:pt x="1174" y="1298"/>
                    <a:pt x="1194" y="1298"/>
                  </a:cubicBezTo>
                  <a:cubicBezTo>
                    <a:pt x="1204" y="1298"/>
                    <a:pt x="1212" y="1301"/>
                    <a:pt x="1215" y="1310"/>
                  </a:cubicBezTo>
                  <a:cubicBezTo>
                    <a:pt x="1203" y="1322"/>
                    <a:pt x="1203" y="1334"/>
                    <a:pt x="1180" y="1334"/>
                  </a:cubicBezTo>
                  <a:lnTo>
                    <a:pt x="1215" y="1346"/>
                  </a:lnTo>
                  <a:cubicBezTo>
                    <a:pt x="1215" y="1346"/>
                    <a:pt x="1210" y="1351"/>
                    <a:pt x="1207" y="1351"/>
                  </a:cubicBezTo>
                  <a:cubicBezTo>
                    <a:pt x="1206" y="1351"/>
                    <a:pt x="1206" y="1351"/>
                    <a:pt x="1205" y="1350"/>
                  </a:cubicBezTo>
                  <a:lnTo>
                    <a:pt x="1205" y="1350"/>
                  </a:lnTo>
                  <a:lnTo>
                    <a:pt x="1215" y="1381"/>
                  </a:lnTo>
                  <a:cubicBezTo>
                    <a:pt x="1221" y="1375"/>
                    <a:pt x="1233" y="1372"/>
                    <a:pt x="1245" y="1372"/>
                  </a:cubicBezTo>
                  <a:cubicBezTo>
                    <a:pt x="1257" y="1372"/>
                    <a:pt x="1269" y="1375"/>
                    <a:pt x="1275" y="1381"/>
                  </a:cubicBezTo>
                  <a:cubicBezTo>
                    <a:pt x="1271" y="1385"/>
                    <a:pt x="1268" y="1387"/>
                    <a:pt x="1266" y="1387"/>
                  </a:cubicBezTo>
                  <a:cubicBezTo>
                    <a:pt x="1262" y="1387"/>
                    <a:pt x="1259" y="1381"/>
                    <a:pt x="1251" y="1381"/>
                  </a:cubicBezTo>
                  <a:lnTo>
                    <a:pt x="1251" y="1381"/>
                  </a:lnTo>
                  <a:lnTo>
                    <a:pt x="1275" y="1393"/>
                  </a:lnTo>
                  <a:cubicBezTo>
                    <a:pt x="1263" y="1399"/>
                    <a:pt x="1251" y="1402"/>
                    <a:pt x="1242" y="1402"/>
                  </a:cubicBezTo>
                  <a:cubicBezTo>
                    <a:pt x="1233" y="1402"/>
                    <a:pt x="1227" y="1399"/>
                    <a:pt x="1227" y="1393"/>
                  </a:cubicBezTo>
                  <a:cubicBezTo>
                    <a:pt x="1186" y="1423"/>
                    <a:pt x="1192" y="1423"/>
                    <a:pt x="1203" y="1423"/>
                  </a:cubicBezTo>
                  <a:cubicBezTo>
                    <a:pt x="1215" y="1423"/>
                    <a:pt x="1233" y="1423"/>
                    <a:pt x="1215" y="1453"/>
                  </a:cubicBezTo>
                  <a:lnTo>
                    <a:pt x="1203" y="1441"/>
                  </a:lnTo>
                  <a:cubicBezTo>
                    <a:pt x="1156" y="1477"/>
                    <a:pt x="1180" y="1477"/>
                    <a:pt x="1156" y="1512"/>
                  </a:cubicBezTo>
                  <a:cubicBezTo>
                    <a:pt x="1167" y="1501"/>
                    <a:pt x="1207" y="1451"/>
                    <a:pt x="1241" y="1451"/>
                  </a:cubicBezTo>
                  <a:cubicBezTo>
                    <a:pt x="1245" y="1451"/>
                    <a:pt x="1248" y="1452"/>
                    <a:pt x="1251" y="1453"/>
                  </a:cubicBezTo>
                  <a:cubicBezTo>
                    <a:pt x="1239" y="1453"/>
                    <a:pt x="1239" y="1465"/>
                    <a:pt x="1263" y="1465"/>
                  </a:cubicBezTo>
                  <a:cubicBezTo>
                    <a:pt x="1227" y="1477"/>
                    <a:pt x="1239" y="1488"/>
                    <a:pt x="1251" y="1500"/>
                  </a:cubicBezTo>
                  <a:lnTo>
                    <a:pt x="1203" y="1512"/>
                  </a:lnTo>
                  <a:cubicBezTo>
                    <a:pt x="1211" y="1516"/>
                    <a:pt x="1219" y="1518"/>
                    <a:pt x="1227" y="1518"/>
                  </a:cubicBezTo>
                  <a:cubicBezTo>
                    <a:pt x="1243" y="1518"/>
                    <a:pt x="1259" y="1512"/>
                    <a:pt x="1275" y="1512"/>
                  </a:cubicBezTo>
                  <a:cubicBezTo>
                    <a:pt x="1275" y="1524"/>
                    <a:pt x="1239" y="1548"/>
                    <a:pt x="1215" y="1560"/>
                  </a:cubicBezTo>
                  <a:cubicBezTo>
                    <a:pt x="1215" y="1564"/>
                    <a:pt x="1217" y="1566"/>
                    <a:pt x="1219" y="1566"/>
                  </a:cubicBezTo>
                  <a:cubicBezTo>
                    <a:pt x="1228" y="1566"/>
                    <a:pt x="1252" y="1542"/>
                    <a:pt x="1266" y="1542"/>
                  </a:cubicBezTo>
                  <a:cubicBezTo>
                    <a:pt x="1270" y="1542"/>
                    <a:pt x="1273" y="1544"/>
                    <a:pt x="1275" y="1548"/>
                  </a:cubicBezTo>
                  <a:cubicBezTo>
                    <a:pt x="1275" y="1572"/>
                    <a:pt x="1299" y="1572"/>
                    <a:pt x="1334" y="1596"/>
                  </a:cubicBezTo>
                  <a:cubicBezTo>
                    <a:pt x="1328" y="1602"/>
                    <a:pt x="1320" y="1602"/>
                    <a:pt x="1311" y="1602"/>
                  </a:cubicBezTo>
                  <a:cubicBezTo>
                    <a:pt x="1302" y="1602"/>
                    <a:pt x="1293" y="1602"/>
                    <a:pt x="1287" y="1608"/>
                  </a:cubicBezTo>
                  <a:lnTo>
                    <a:pt x="1334" y="1608"/>
                  </a:lnTo>
                  <a:cubicBezTo>
                    <a:pt x="1334" y="1608"/>
                    <a:pt x="1323" y="1619"/>
                    <a:pt x="1311" y="1619"/>
                  </a:cubicBezTo>
                  <a:cubicBezTo>
                    <a:pt x="1326" y="1619"/>
                    <a:pt x="1342" y="1614"/>
                    <a:pt x="1355" y="1614"/>
                  </a:cubicBezTo>
                  <a:cubicBezTo>
                    <a:pt x="1361" y="1614"/>
                    <a:pt x="1366" y="1615"/>
                    <a:pt x="1370" y="1619"/>
                  </a:cubicBezTo>
                  <a:cubicBezTo>
                    <a:pt x="1374" y="1619"/>
                    <a:pt x="1377" y="1618"/>
                    <a:pt x="1379" y="1618"/>
                  </a:cubicBezTo>
                  <a:cubicBezTo>
                    <a:pt x="1402" y="1618"/>
                    <a:pt x="1315" y="1679"/>
                    <a:pt x="1370" y="1679"/>
                  </a:cubicBezTo>
                  <a:cubicBezTo>
                    <a:pt x="1364" y="1685"/>
                    <a:pt x="1358" y="1685"/>
                    <a:pt x="1351" y="1685"/>
                  </a:cubicBezTo>
                  <a:cubicBezTo>
                    <a:pt x="1343" y="1685"/>
                    <a:pt x="1334" y="1685"/>
                    <a:pt x="1323" y="1691"/>
                  </a:cubicBezTo>
                  <a:cubicBezTo>
                    <a:pt x="1370" y="1703"/>
                    <a:pt x="1358" y="1703"/>
                    <a:pt x="1418" y="1715"/>
                  </a:cubicBezTo>
                  <a:lnTo>
                    <a:pt x="1394" y="1750"/>
                  </a:lnTo>
                  <a:cubicBezTo>
                    <a:pt x="1408" y="1736"/>
                    <a:pt x="1430" y="1731"/>
                    <a:pt x="1453" y="1731"/>
                  </a:cubicBezTo>
                  <a:cubicBezTo>
                    <a:pt x="1469" y="1731"/>
                    <a:pt x="1486" y="1734"/>
                    <a:pt x="1501" y="1738"/>
                  </a:cubicBezTo>
                  <a:cubicBezTo>
                    <a:pt x="1513" y="1727"/>
                    <a:pt x="1537" y="1727"/>
                    <a:pt x="1537" y="1715"/>
                  </a:cubicBezTo>
                  <a:lnTo>
                    <a:pt x="1573" y="1738"/>
                  </a:lnTo>
                  <a:lnTo>
                    <a:pt x="1525" y="1738"/>
                  </a:lnTo>
                  <a:lnTo>
                    <a:pt x="1537" y="1750"/>
                  </a:lnTo>
                  <a:cubicBezTo>
                    <a:pt x="1525" y="1762"/>
                    <a:pt x="1501" y="1762"/>
                    <a:pt x="1465" y="1762"/>
                  </a:cubicBezTo>
                  <a:lnTo>
                    <a:pt x="1489" y="1738"/>
                  </a:lnTo>
                  <a:cubicBezTo>
                    <a:pt x="1465" y="1738"/>
                    <a:pt x="1430" y="1750"/>
                    <a:pt x="1406" y="1750"/>
                  </a:cubicBezTo>
                  <a:cubicBezTo>
                    <a:pt x="1418" y="1750"/>
                    <a:pt x="1418" y="1762"/>
                    <a:pt x="1418" y="1762"/>
                  </a:cubicBezTo>
                  <a:lnTo>
                    <a:pt x="1370" y="1786"/>
                  </a:lnTo>
                  <a:lnTo>
                    <a:pt x="1394" y="1786"/>
                  </a:lnTo>
                  <a:lnTo>
                    <a:pt x="1370" y="1822"/>
                  </a:lnTo>
                  <a:cubicBezTo>
                    <a:pt x="1430" y="1834"/>
                    <a:pt x="1513" y="1846"/>
                    <a:pt x="1537" y="1881"/>
                  </a:cubicBezTo>
                  <a:cubicBezTo>
                    <a:pt x="1501" y="1881"/>
                    <a:pt x="1477" y="1893"/>
                    <a:pt x="1442" y="1893"/>
                  </a:cubicBezTo>
                  <a:cubicBezTo>
                    <a:pt x="1477" y="1881"/>
                    <a:pt x="1406" y="1869"/>
                    <a:pt x="1418" y="1846"/>
                  </a:cubicBezTo>
                  <a:lnTo>
                    <a:pt x="1418" y="1846"/>
                  </a:lnTo>
                  <a:cubicBezTo>
                    <a:pt x="1406" y="1858"/>
                    <a:pt x="1394" y="1858"/>
                    <a:pt x="1382" y="1858"/>
                  </a:cubicBezTo>
                  <a:lnTo>
                    <a:pt x="1430" y="1893"/>
                  </a:lnTo>
                  <a:cubicBezTo>
                    <a:pt x="1394" y="1893"/>
                    <a:pt x="1406" y="1905"/>
                    <a:pt x="1394" y="1917"/>
                  </a:cubicBezTo>
                  <a:cubicBezTo>
                    <a:pt x="1411" y="1911"/>
                    <a:pt x="1423" y="1909"/>
                    <a:pt x="1431" y="1909"/>
                  </a:cubicBezTo>
                  <a:cubicBezTo>
                    <a:pt x="1457" y="1909"/>
                    <a:pt x="1447" y="1932"/>
                    <a:pt x="1465" y="1941"/>
                  </a:cubicBezTo>
                  <a:cubicBezTo>
                    <a:pt x="1456" y="1946"/>
                    <a:pt x="1446" y="1949"/>
                    <a:pt x="1438" y="1949"/>
                  </a:cubicBezTo>
                  <a:cubicBezTo>
                    <a:pt x="1428" y="1949"/>
                    <a:pt x="1423" y="1943"/>
                    <a:pt x="1430" y="1929"/>
                  </a:cubicBezTo>
                  <a:lnTo>
                    <a:pt x="1430" y="1929"/>
                  </a:lnTo>
                  <a:cubicBezTo>
                    <a:pt x="1370" y="1965"/>
                    <a:pt x="1513" y="1941"/>
                    <a:pt x="1466" y="1977"/>
                  </a:cubicBezTo>
                  <a:lnTo>
                    <a:pt x="1466" y="1977"/>
                  </a:lnTo>
                  <a:cubicBezTo>
                    <a:pt x="1465" y="1976"/>
                    <a:pt x="1465" y="1976"/>
                    <a:pt x="1465" y="1976"/>
                  </a:cubicBezTo>
                  <a:lnTo>
                    <a:pt x="1465" y="1976"/>
                  </a:lnTo>
                  <a:cubicBezTo>
                    <a:pt x="1465" y="1976"/>
                    <a:pt x="1465" y="1976"/>
                    <a:pt x="1465" y="1977"/>
                  </a:cubicBezTo>
                  <a:cubicBezTo>
                    <a:pt x="1465" y="1977"/>
                    <a:pt x="1465" y="1977"/>
                    <a:pt x="1466" y="1977"/>
                  </a:cubicBezTo>
                  <a:lnTo>
                    <a:pt x="1466" y="1977"/>
                  </a:lnTo>
                  <a:cubicBezTo>
                    <a:pt x="1470" y="1988"/>
                    <a:pt x="1459" y="2000"/>
                    <a:pt x="1442" y="2000"/>
                  </a:cubicBezTo>
                  <a:cubicBezTo>
                    <a:pt x="1442" y="2024"/>
                    <a:pt x="1453" y="2084"/>
                    <a:pt x="1513" y="2084"/>
                  </a:cubicBezTo>
                  <a:cubicBezTo>
                    <a:pt x="1513" y="2084"/>
                    <a:pt x="1442" y="2084"/>
                    <a:pt x="1430" y="2096"/>
                  </a:cubicBezTo>
                  <a:lnTo>
                    <a:pt x="1644" y="2119"/>
                  </a:lnTo>
                  <a:cubicBezTo>
                    <a:pt x="1599" y="2119"/>
                    <a:pt x="1521" y="2140"/>
                    <a:pt x="1470" y="2140"/>
                  </a:cubicBezTo>
                  <a:cubicBezTo>
                    <a:pt x="1453" y="2140"/>
                    <a:pt x="1439" y="2137"/>
                    <a:pt x="1430" y="2131"/>
                  </a:cubicBezTo>
                  <a:lnTo>
                    <a:pt x="1430" y="2131"/>
                  </a:lnTo>
                  <a:cubicBezTo>
                    <a:pt x="1430" y="2143"/>
                    <a:pt x="1418" y="2155"/>
                    <a:pt x="1442" y="2167"/>
                  </a:cubicBezTo>
                  <a:cubicBezTo>
                    <a:pt x="1442" y="2159"/>
                    <a:pt x="1477" y="2150"/>
                    <a:pt x="1502" y="2150"/>
                  </a:cubicBezTo>
                  <a:cubicBezTo>
                    <a:pt x="1513" y="2150"/>
                    <a:pt x="1521" y="2152"/>
                    <a:pt x="1525" y="2155"/>
                  </a:cubicBezTo>
                  <a:cubicBezTo>
                    <a:pt x="1465" y="2179"/>
                    <a:pt x="1489" y="2167"/>
                    <a:pt x="1442" y="2191"/>
                  </a:cubicBezTo>
                  <a:cubicBezTo>
                    <a:pt x="1453" y="2191"/>
                    <a:pt x="1537" y="2191"/>
                    <a:pt x="1537" y="2203"/>
                  </a:cubicBezTo>
                  <a:lnTo>
                    <a:pt x="1442" y="2203"/>
                  </a:lnTo>
                  <a:lnTo>
                    <a:pt x="1518" y="2222"/>
                  </a:lnTo>
                  <a:lnTo>
                    <a:pt x="1518" y="2222"/>
                  </a:lnTo>
                  <a:cubicBezTo>
                    <a:pt x="1516" y="2222"/>
                    <a:pt x="1513" y="2222"/>
                    <a:pt x="1511" y="2222"/>
                  </a:cubicBezTo>
                  <a:cubicBezTo>
                    <a:pt x="1487" y="2222"/>
                    <a:pt x="1458" y="2230"/>
                    <a:pt x="1442" y="2239"/>
                  </a:cubicBezTo>
                  <a:cubicBezTo>
                    <a:pt x="1453" y="2239"/>
                    <a:pt x="1442" y="2262"/>
                    <a:pt x="1453" y="2274"/>
                  </a:cubicBezTo>
                  <a:lnTo>
                    <a:pt x="1465" y="2262"/>
                  </a:lnTo>
                  <a:cubicBezTo>
                    <a:pt x="1465" y="2286"/>
                    <a:pt x="1584" y="2286"/>
                    <a:pt x="1584" y="2322"/>
                  </a:cubicBezTo>
                  <a:cubicBezTo>
                    <a:pt x="1575" y="2317"/>
                    <a:pt x="1555" y="2314"/>
                    <a:pt x="1534" y="2314"/>
                  </a:cubicBezTo>
                  <a:cubicBezTo>
                    <a:pt x="1504" y="2314"/>
                    <a:pt x="1472" y="2320"/>
                    <a:pt x="1465" y="2334"/>
                  </a:cubicBezTo>
                  <a:cubicBezTo>
                    <a:pt x="1513" y="2334"/>
                    <a:pt x="1668" y="2358"/>
                    <a:pt x="1704" y="2381"/>
                  </a:cubicBezTo>
                  <a:lnTo>
                    <a:pt x="1680" y="2393"/>
                  </a:lnTo>
                  <a:lnTo>
                    <a:pt x="1704" y="2417"/>
                  </a:lnTo>
                  <a:cubicBezTo>
                    <a:pt x="1644" y="2405"/>
                    <a:pt x="1513" y="2370"/>
                    <a:pt x="1453" y="2346"/>
                  </a:cubicBezTo>
                  <a:cubicBezTo>
                    <a:pt x="1442" y="2358"/>
                    <a:pt x="1430" y="2346"/>
                    <a:pt x="1430" y="2370"/>
                  </a:cubicBezTo>
                  <a:cubicBezTo>
                    <a:pt x="1425" y="2372"/>
                    <a:pt x="1421" y="2373"/>
                    <a:pt x="1417" y="2373"/>
                  </a:cubicBezTo>
                  <a:cubicBezTo>
                    <a:pt x="1402" y="2373"/>
                    <a:pt x="1394" y="2358"/>
                    <a:pt x="1394" y="2358"/>
                  </a:cubicBezTo>
                  <a:lnTo>
                    <a:pt x="1382" y="2393"/>
                  </a:lnTo>
                  <a:cubicBezTo>
                    <a:pt x="1430" y="2393"/>
                    <a:pt x="1430" y="2429"/>
                    <a:pt x="1465" y="2429"/>
                  </a:cubicBezTo>
                  <a:lnTo>
                    <a:pt x="1418" y="2381"/>
                  </a:lnTo>
                  <a:cubicBezTo>
                    <a:pt x="1465" y="2381"/>
                    <a:pt x="1561" y="2405"/>
                    <a:pt x="1549" y="2441"/>
                  </a:cubicBezTo>
                  <a:cubicBezTo>
                    <a:pt x="1525" y="2441"/>
                    <a:pt x="1465" y="2429"/>
                    <a:pt x="1442" y="2429"/>
                  </a:cubicBezTo>
                  <a:cubicBezTo>
                    <a:pt x="1465" y="2441"/>
                    <a:pt x="1477" y="2465"/>
                    <a:pt x="1465" y="2465"/>
                  </a:cubicBezTo>
                  <a:lnTo>
                    <a:pt x="1442" y="2453"/>
                  </a:lnTo>
                  <a:lnTo>
                    <a:pt x="1442" y="2453"/>
                  </a:lnTo>
                  <a:cubicBezTo>
                    <a:pt x="1418" y="2465"/>
                    <a:pt x="1501" y="2477"/>
                    <a:pt x="1453" y="2500"/>
                  </a:cubicBezTo>
                  <a:cubicBezTo>
                    <a:pt x="1453" y="2512"/>
                    <a:pt x="1394" y="2524"/>
                    <a:pt x="1430" y="2524"/>
                  </a:cubicBezTo>
                  <a:cubicBezTo>
                    <a:pt x="1453" y="2518"/>
                    <a:pt x="1510" y="2515"/>
                    <a:pt x="1565" y="2515"/>
                  </a:cubicBezTo>
                  <a:cubicBezTo>
                    <a:pt x="1620" y="2515"/>
                    <a:pt x="1674" y="2518"/>
                    <a:pt x="1692" y="2524"/>
                  </a:cubicBezTo>
                  <a:cubicBezTo>
                    <a:pt x="1692" y="2524"/>
                    <a:pt x="1644" y="2560"/>
                    <a:pt x="1608" y="2572"/>
                  </a:cubicBezTo>
                  <a:cubicBezTo>
                    <a:pt x="1603" y="2574"/>
                    <a:pt x="1597" y="2574"/>
                    <a:pt x="1591" y="2574"/>
                  </a:cubicBezTo>
                  <a:cubicBezTo>
                    <a:pt x="1562" y="2574"/>
                    <a:pt x="1524" y="2558"/>
                    <a:pt x="1494" y="2558"/>
                  </a:cubicBezTo>
                  <a:cubicBezTo>
                    <a:pt x="1488" y="2558"/>
                    <a:pt x="1483" y="2558"/>
                    <a:pt x="1477" y="2560"/>
                  </a:cubicBezTo>
                  <a:cubicBezTo>
                    <a:pt x="1489" y="2560"/>
                    <a:pt x="1501" y="2560"/>
                    <a:pt x="1501" y="2572"/>
                  </a:cubicBezTo>
                  <a:cubicBezTo>
                    <a:pt x="1501" y="2572"/>
                    <a:pt x="1492" y="2569"/>
                    <a:pt x="1485" y="2569"/>
                  </a:cubicBezTo>
                  <a:cubicBezTo>
                    <a:pt x="1477" y="2569"/>
                    <a:pt x="1471" y="2572"/>
                    <a:pt x="1477" y="2584"/>
                  </a:cubicBezTo>
                  <a:cubicBezTo>
                    <a:pt x="1509" y="2584"/>
                    <a:pt x="1493" y="2594"/>
                    <a:pt x="1493" y="2594"/>
                  </a:cubicBezTo>
                  <a:cubicBezTo>
                    <a:pt x="1493" y="2594"/>
                    <a:pt x="1497" y="2592"/>
                    <a:pt x="1513" y="2584"/>
                  </a:cubicBezTo>
                  <a:lnTo>
                    <a:pt x="1513" y="2584"/>
                  </a:lnTo>
                  <a:cubicBezTo>
                    <a:pt x="1525" y="2608"/>
                    <a:pt x="1501" y="2608"/>
                    <a:pt x="1501" y="2620"/>
                  </a:cubicBezTo>
                  <a:cubicBezTo>
                    <a:pt x="1537" y="2620"/>
                    <a:pt x="1608" y="2643"/>
                    <a:pt x="1632" y="2667"/>
                  </a:cubicBezTo>
                  <a:lnTo>
                    <a:pt x="1596" y="2667"/>
                  </a:lnTo>
                  <a:cubicBezTo>
                    <a:pt x="1584" y="2703"/>
                    <a:pt x="1561" y="2715"/>
                    <a:pt x="1561" y="2751"/>
                  </a:cubicBezTo>
                  <a:cubicBezTo>
                    <a:pt x="1553" y="2751"/>
                    <a:pt x="1545" y="2756"/>
                    <a:pt x="1533" y="2756"/>
                  </a:cubicBezTo>
                  <a:cubicBezTo>
                    <a:pt x="1528" y="2756"/>
                    <a:pt x="1521" y="2754"/>
                    <a:pt x="1513" y="2751"/>
                  </a:cubicBezTo>
                  <a:lnTo>
                    <a:pt x="1513" y="2751"/>
                  </a:lnTo>
                  <a:cubicBezTo>
                    <a:pt x="1513" y="2756"/>
                    <a:pt x="1519" y="2759"/>
                    <a:pt x="1525" y="2762"/>
                  </a:cubicBezTo>
                  <a:cubicBezTo>
                    <a:pt x="1584" y="2762"/>
                    <a:pt x="1644" y="2798"/>
                    <a:pt x="1668" y="2834"/>
                  </a:cubicBezTo>
                  <a:cubicBezTo>
                    <a:pt x="1672" y="2843"/>
                    <a:pt x="1668" y="2845"/>
                    <a:pt x="1663" y="2845"/>
                  </a:cubicBezTo>
                  <a:cubicBezTo>
                    <a:pt x="1656" y="2845"/>
                    <a:pt x="1647" y="2842"/>
                    <a:pt x="1644" y="2842"/>
                  </a:cubicBezTo>
                  <a:cubicBezTo>
                    <a:pt x="1642" y="2842"/>
                    <a:pt x="1641" y="2843"/>
                    <a:pt x="1644" y="2846"/>
                  </a:cubicBezTo>
                  <a:cubicBezTo>
                    <a:pt x="1620" y="2893"/>
                    <a:pt x="1739" y="2893"/>
                    <a:pt x="1692" y="2929"/>
                  </a:cubicBezTo>
                  <a:cubicBezTo>
                    <a:pt x="1680" y="2933"/>
                    <a:pt x="1668" y="2934"/>
                    <a:pt x="1656" y="2934"/>
                  </a:cubicBezTo>
                  <a:cubicBezTo>
                    <a:pt x="1632" y="2934"/>
                    <a:pt x="1608" y="2929"/>
                    <a:pt x="1584" y="2929"/>
                  </a:cubicBezTo>
                  <a:cubicBezTo>
                    <a:pt x="1573" y="2905"/>
                    <a:pt x="1620" y="2893"/>
                    <a:pt x="1620" y="2881"/>
                  </a:cubicBezTo>
                  <a:lnTo>
                    <a:pt x="1620" y="2881"/>
                  </a:lnTo>
                  <a:lnTo>
                    <a:pt x="1596" y="2893"/>
                  </a:lnTo>
                  <a:cubicBezTo>
                    <a:pt x="1586" y="2893"/>
                    <a:pt x="1576" y="2877"/>
                    <a:pt x="1580" y="2871"/>
                  </a:cubicBezTo>
                  <a:lnTo>
                    <a:pt x="1580" y="2871"/>
                  </a:lnTo>
                  <a:cubicBezTo>
                    <a:pt x="1551" y="2887"/>
                    <a:pt x="1571" y="2954"/>
                    <a:pt x="1537" y="2989"/>
                  </a:cubicBezTo>
                  <a:cubicBezTo>
                    <a:pt x="1549" y="2989"/>
                    <a:pt x="1561" y="3001"/>
                    <a:pt x="1573" y="3001"/>
                  </a:cubicBezTo>
                  <a:lnTo>
                    <a:pt x="1573" y="2989"/>
                  </a:lnTo>
                  <a:cubicBezTo>
                    <a:pt x="1576" y="2987"/>
                    <a:pt x="1579" y="2986"/>
                    <a:pt x="1582" y="2986"/>
                  </a:cubicBezTo>
                  <a:cubicBezTo>
                    <a:pt x="1597" y="2986"/>
                    <a:pt x="1608" y="3003"/>
                    <a:pt x="1622" y="3003"/>
                  </a:cubicBezTo>
                  <a:cubicBezTo>
                    <a:pt x="1625" y="3003"/>
                    <a:pt x="1629" y="3002"/>
                    <a:pt x="1632" y="3001"/>
                  </a:cubicBezTo>
                  <a:cubicBezTo>
                    <a:pt x="1644" y="3024"/>
                    <a:pt x="1680" y="3048"/>
                    <a:pt x="1656" y="3060"/>
                  </a:cubicBezTo>
                  <a:lnTo>
                    <a:pt x="1613" y="3060"/>
                  </a:lnTo>
                  <a:cubicBezTo>
                    <a:pt x="1599" y="3068"/>
                    <a:pt x="1588" y="3076"/>
                    <a:pt x="1620" y="3084"/>
                  </a:cubicBezTo>
                  <a:lnTo>
                    <a:pt x="1656" y="3072"/>
                  </a:lnTo>
                  <a:cubicBezTo>
                    <a:pt x="1680" y="3096"/>
                    <a:pt x="1715" y="3120"/>
                    <a:pt x="1704" y="3143"/>
                  </a:cubicBezTo>
                  <a:cubicBezTo>
                    <a:pt x="1751" y="3143"/>
                    <a:pt x="1704" y="3132"/>
                    <a:pt x="1751" y="3132"/>
                  </a:cubicBezTo>
                  <a:cubicBezTo>
                    <a:pt x="1689" y="3132"/>
                    <a:pt x="1744" y="3086"/>
                    <a:pt x="1712" y="3083"/>
                  </a:cubicBezTo>
                  <a:lnTo>
                    <a:pt x="1712" y="3083"/>
                  </a:lnTo>
                  <a:cubicBezTo>
                    <a:pt x="1743" y="3077"/>
                    <a:pt x="1724" y="3058"/>
                    <a:pt x="1775" y="3048"/>
                  </a:cubicBezTo>
                  <a:lnTo>
                    <a:pt x="1775" y="3048"/>
                  </a:lnTo>
                  <a:cubicBezTo>
                    <a:pt x="1769" y="3048"/>
                    <a:pt x="1760" y="3051"/>
                    <a:pt x="1754" y="3051"/>
                  </a:cubicBezTo>
                  <a:cubicBezTo>
                    <a:pt x="1748" y="3051"/>
                    <a:pt x="1745" y="3048"/>
                    <a:pt x="1751" y="3036"/>
                  </a:cubicBezTo>
                  <a:lnTo>
                    <a:pt x="1715" y="3036"/>
                  </a:lnTo>
                  <a:cubicBezTo>
                    <a:pt x="1680" y="3024"/>
                    <a:pt x="1692" y="3001"/>
                    <a:pt x="1668" y="2989"/>
                  </a:cubicBezTo>
                  <a:cubicBezTo>
                    <a:pt x="1672" y="2985"/>
                    <a:pt x="1676" y="2983"/>
                    <a:pt x="1680" y="2983"/>
                  </a:cubicBezTo>
                  <a:cubicBezTo>
                    <a:pt x="1688" y="2983"/>
                    <a:pt x="1696" y="2989"/>
                    <a:pt x="1704" y="2989"/>
                  </a:cubicBezTo>
                  <a:lnTo>
                    <a:pt x="1680" y="2977"/>
                  </a:lnTo>
                  <a:cubicBezTo>
                    <a:pt x="1704" y="2977"/>
                    <a:pt x="1722" y="2966"/>
                    <a:pt x="1735" y="2966"/>
                  </a:cubicBezTo>
                  <a:cubicBezTo>
                    <a:pt x="1742" y="2966"/>
                    <a:pt x="1747" y="2969"/>
                    <a:pt x="1751" y="2977"/>
                  </a:cubicBezTo>
                  <a:lnTo>
                    <a:pt x="1751" y="2953"/>
                  </a:lnTo>
                  <a:cubicBezTo>
                    <a:pt x="1775" y="2941"/>
                    <a:pt x="1787" y="2929"/>
                    <a:pt x="1775" y="2917"/>
                  </a:cubicBezTo>
                  <a:cubicBezTo>
                    <a:pt x="1787" y="2905"/>
                    <a:pt x="1739" y="2893"/>
                    <a:pt x="1763" y="2893"/>
                  </a:cubicBezTo>
                  <a:lnTo>
                    <a:pt x="1751" y="2858"/>
                  </a:lnTo>
                  <a:lnTo>
                    <a:pt x="1763" y="2858"/>
                  </a:lnTo>
                  <a:cubicBezTo>
                    <a:pt x="1763" y="2834"/>
                    <a:pt x="1715" y="2786"/>
                    <a:pt x="1775" y="2751"/>
                  </a:cubicBezTo>
                  <a:cubicBezTo>
                    <a:pt x="1763" y="2739"/>
                    <a:pt x="1763" y="2727"/>
                    <a:pt x="1775" y="2715"/>
                  </a:cubicBezTo>
                  <a:lnTo>
                    <a:pt x="1799" y="2715"/>
                  </a:lnTo>
                  <a:cubicBezTo>
                    <a:pt x="1787" y="2691"/>
                    <a:pt x="1823" y="2667"/>
                    <a:pt x="1799" y="2655"/>
                  </a:cubicBezTo>
                  <a:cubicBezTo>
                    <a:pt x="1870" y="2643"/>
                    <a:pt x="1811" y="2584"/>
                    <a:pt x="1823" y="2560"/>
                  </a:cubicBezTo>
                  <a:lnTo>
                    <a:pt x="1787" y="2560"/>
                  </a:lnTo>
                  <a:cubicBezTo>
                    <a:pt x="1799" y="2536"/>
                    <a:pt x="1787" y="2524"/>
                    <a:pt x="1763" y="2500"/>
                  </a:cubicBezTo>
                  <a:lnTo>
                    <a:pt x="1739" y="2500"/>
                  </a:lnTo>
                  <a:cubicBezTo>
                    <a:pt x="1704" y="2477"/>
                    <a:pt x="1763" y="2453"/>
                    <a:pt x="1751" y="2417"/>
                  </a:cubicBezTo>
                  <a:cubicBezTo>
                    <a:pt x="1775" y="2417"/>
                    <a:pt x="1763" y="2429"/>
                    <a:pt x="1763" y="2441"/>
                  </a:cubicBezTo>
                  <a:cubicBezTo>
                    <a:pt x="1834" y="2393"/>
                    <a:pt x="1704" y="2358"/>
                    <a:pt x="1763" y="2322"/>
                  </a:cubicBezTo>
                  <a:cubicBezTo>
                    <a:pt x="1751" y="2322"/>
                    <a:pt x="1751" y="2310"/>
                    <a:pt x="1763" y="2310"/>
                  </a:cubicBezTo>
                  <a:cubicBezTo>
                    <a:pt x="1763" y="2298"/>
                    <a:pt x="1774" y="2298"/>
                    <a:pt x="1775" y="2287"/>
                  </a:cubicBezTo>
                  <a:lnTo>
                    <a:pt x="1775" y="2287"/>
                  </a:lnTo>
                  <a:cubicBezTo>
                    <a:pt x="1774" y="2298"/>
                    <a:pt x="1763" y="2298"/>
                    <a:pt x="1763" y="2298"/>
                  </a:cubicBezTo>
                  <a:cubicBezTo>
                    <a:pt x="1763" y="2298"/>
                    <a:pt x="1751" y="2286"/>
                    <a:pt x="1751" y="2274"/>
                  </a:cubicBezTo>
                  <a:lnTo>
                    <a:pt x="1787" y="2274"/>
                  </a:lnTo>
                  <a:cubicBezTo>
                    <a:pt x="1793" y="2268"/>
                    <a:pt x="1787" y="2265"/>
                    <a:pt x="1776" y="2265"/>
                  </a:cubicBezTo>
                  <a:cubicBezTo>
                    <a:pt x="1766" y="2265"/>
                    <a:pt x="1751" y="2268"/>
                    <a:pt x="1739" y="2274"/>
                  </a:cubicBezTo>
                  <a:cubicBezTo>
                    <a:pt x="1727" y="2262"/>
                    <a:pt x="1727" y="2262"/>
                    <a:pt x="1715" y="2262"/>
                  </a:cubicBezTo>
                  <a:cubicBezTo>
                    <a:pt x="1775" y="2250"/>
                    <a:pt x="1692" y="2239"/>
                    <a:pt x="1751" y="2227"/>
                  </a:cubicBezTo>
                  <a:cubicBezTo>
                    <a:pt x="1727" y="2215"/>
                    <a:pt x="1727" y="2179"/>
                    <a:pt x="1668" y="2179"/>
                  </a:cubicBezTo>
                  <a:cubicBezTo>
                    <a:pt x="1668" y="2179"/>
                    <a:pt x="1673" y="2174"/>
                    <a:pt x="1677" y="2174"/>
                  </a:cubicBezTo>
                  <a:cubicBezTo>
                    <a:pt x="1678" y="2174"/>
                    <a:pt x="1680" y="2175"/>
                    <a:pt x="1680" y="2179"/>
                  </a:cubicBezTo>
                  <a:cubicBezTo>
                    <a:pt x="1680" y="2167"/>
                    <a:pt x="1692" y="2155"/>
                    <a:pt x="1668" y="2143"/>
                  </a:cubicBezTo>
                  <a:lnTo>
                    <a:pt x="1715" y="2143"/>
                  </a:lnTo>
                  <a:lnTo>
                    <a:pt x="1656" y="2119"/>
                  </a:lnTo>
                  <a:cubicBezTo>
                    <a:pt x="1673" y="2111"/>
                    <a:pt x="1684" y="2103"/>
                    <a:pt x="1701" y="2103"/>
                  </a:cubicBezTo>
                  <a:cubicBezTo>
                    <a:pt x="1708" y="2103"/>
                    <a:pt x="1717" y="2104"/>
                    <a:pt x="1727" y="2108"/>
                  </a:cubicBezTo>
                  <a:cubicBezTo>
                    <a:pt x="1668" y="2084"/>
                    <a:pt x="1704" y="2084"/>
                    <a:pt x="1644" y="2060"/>
                  </a:cubicBezTo>
                  <a:lnTo>
                    <a:pt x="1680" y="2060"/>
                  </a:lnTo>
                  <a:cubicBezTo>
                    <a:pt x="1680" y="2048"/>
                    <a:pt x="1632" y="2036"/>
                    <a:pt x="1656" y="2024"/>
                  </a:cubicBezTo>
                  <a:cubicBezTo>
                    <a:pt x="1704" y="2000"/>
                    <a:pt x="1656" y="1917"/>
                    <a:pt x="1692" y="1858"/>
                  </a:cubicBezTo>
                  <a:lnTo>
                    <a:pt x="1692" y="1858"/>
                  </a:lnTo>
                  <a:cubicBezTo>
                    <a:pt x="1677" y="1862"/>
                    <a:pt x="1669" y="1863"/>
                    <a:pt x="1665" y="1863"/>
                  </a:cubicBezTo>
                  <a:cubicBezTo>
                    <a:pt x="1646" y="1863"/>
                    <a:pt x="1700" y="1832"/>
                    <a:pt x="1671" y="1832"/>
                  </a:cubicBezTo>
                  <a:cubicBezTo>
                    <a:pt x="1667" y="1832"/>
                    <a:pt x="1662" y="1833"/>
                    <a:pt x="1656" y="1834"/>
                  </a:cubicBezTo>
                  <a:cubicBezTo>
                    <a:pt x="1673" y="1825"/>
                    <a:pt x="1684" y="1817"/>
                    <a:pt x="1693" y="1817"/>
                  </a:cubicBezTo>
                  <a:cubicBezTo>
                    <a:pt x="1697" y="1817"/>
                    <a:pt x="1700" y="1818"/>
                    <a:pt x="1704" y="1822"/>
                  </a:cubicBezTo>
                  <a:cubicBezTo>
                    <a:pt x="1680" y="1786"/>
                    <a:pt x="1727" y="1762"/>
                    <a:pt x="1668" y="1762"/>
                  </a:cubicBezTo>
                  <a:cubicBezTo>
                    <a:pt x="1674" y="1756"/>
                    <a:pt x="1680" y="1756"/>
                    <a:pt x="1686" y="1756"/>
                  </a:cubicBezTo>
                  <a:cubicBezTo>
                    <a:pt x="1692" y="1756"/>
                    <a:pt x="1698" y="1756"/>
                    <a:pt x="1704" y="1750"/>
                  </a:cubicBezTo>
                  <a:cubicBezTo>
                    <a:pt x="1704" y="1750"/>
                    <a:pt x="1692" y="1750"/>
                    <a:pt x="1704" y="1738"/>
                  </a:cubicBezTo>
                  <a:lnTo>
                    <a:pt x="1727" y="1738"/>
                  </a:lnTo>
                  <a:cubicBezTo>
                    <a:pt x="1722" y="1728"/>
                    <a:pt x="1709" y="1725"/>
                    <a:pt x="1690" y="1725"/>
                  </a:cubicBezTo>
                  <a:cubicBezTo>
                    <a:pt x="1665" y="1725"/>
                    <a:pt x="1631" y="1732"/>
                    <a:pt x="1596" y="1738"/>
                  </a:cubicBezTo>
                  <a:cubicBezTo>
                    <a:pt x="1620" y="1715"/>
                    <a:pt x="1620" y="1715"/>
                    <a:pt x="1573" y="1703"/>
                  </a:cubicBezTo>
                  <a:cubicBezTo>
                    <a:pt x="1588" y="1703"/>
                    <a:pt x="1599" y="1692"/>
                    <a:pt x="1608" y="1692"/>
                  </a:cubicBezTo>
                  <a:cubicBezTo>
                    <a:pt x="1612" y="1692"/>
                    <a:pt x="1616" y="1695"/>
                    <a:pt x="1620" y="1703"/>
                  </a:cubicBezTo>
                  <a:cubicBezTo>
                    <a:pt x="1620" y="1692"/>
                    <a:pt x="1630" y="1642"/>
                    <a:pt x="1596" y="1642"/>
                  </a:cubicBezTo>
                  <a:cubicBezTo>
                    <a:pt x="1593" y="1642"/>
                    <a:pt x="1589" y="1642"/>
                    <a:pt x="1584" y="1643"/>
                  </a:cubicBezTo>
                  <a:cubicBezTo>
                    <a:pt x="1596" y="1631"/>
                    <a:pt x="1584" y="1631"/>
                    <a:pt x="1584" y="1631"/>
                  </a:cubicBezTo>
                  <a:cubicBezTo>
                    <a:pt x="1573" y="1608"/>
                    <a:pt x="1584" y="1596"/>
                    <a:pt x="1573" y="1584"/>
                  </a:cubicBezTo>
                  <a:lnTo>
                    <a:pt x="1561" y="1584"/>
                  </a:lnTo>
                  <a:cubicBezTo>
                    <a:pt x="1552" y="1586"/>
                    <a:pt x="1545" y="1587"/>
                    <a:pt x="1542" y="1587"/>
                  </a:cubicBezTo>
                  <a:cubicBezTo>
                    <a:pt x="1525" y="1587"/>
                    <a:pt x="1546" y="1570"/>
                    <a:pt x="1537" y="1560"/>
                  </a:cubicBezTo>
                  <a:cubicBezTo>
                    <a:pt x="1573" y="1500"/>
                    <a:pt x="1525" y="1548"/>
                    <a:pt x="1549" y="1488"/>
                  </a:cubicBezTo>
                  <a:lnTo>
                    <a:pt x="1549" y="1488"/>
                  </a:lnTo>
                  <a:lnTo>
                    <a:pt x="1513" y="1500"/>
                  </a:lnTo>
                  <a:cubicBezTo>
                    <a:pt x="1503" y="1504"/>
                    <a:pt x="1496" y="1505"/>
                    <a:pt x="1492" y="1505"/>
                  </a:cubicBezTo>
                  <a:cubicBezTo>
                    <a:pt x="1469" y="1505"/>
                    <a:pt x="1542" y="1451"/>
                    <a:pt x="1501" y="1441"/>
                  </a:cubicBezTo>
                  <a:lnTo>
                    <a:pt x="1501" y="1441"/>
                  </a:lnTo>
                  <a:lnTo>
                    <a:pt x="1489" y="1453"/>
                  </a:lnTo>
                  <a:cubicBezTo>
                    <a:pt x="1465" y="1453"/>
                    <a:pt x="1573" y="1381"/>
                    <a:pt x="1573" y="1369"/>
                  </a:cubicBezTo>
                  <a:cubicBezTo>
                    <a:pt x="1577" y="1365"/>
                    <a:pt x="1579" y="1364"/>
                    <a:pt x="1581" y="1364"/>
                  </a:cubicBezTo>
                  <a:cubicBezTo>
                    <a:pt x="1586" y="1364"/>
                    <a:pt x="1588" y="1369"/>
                    <a:pt x="1596" y="1369"/>
                  </a:cubicBezTo>
                  <a:cubicBezTo>
                    <a:pt x="1604" y="1355"/>
                    <a:pt x="1602" y="1350"/>
                    <a:pt x="1596" y="1350"/>
                  </a:cubicBezTo>
                  <a:cubicBezTo>
                    <a:pt x="1585" y="1350"/>
                    <a:pt x="1560" y="1363"/>
                    <a:pt x="1542" y="1363"/>
                  </a:cubicBezTo>
                  <a:cubicBezTo>
                    <a:pt x="1535" y="1363"/>
                    <a:pt x="1529" y="1362"/>
                    <a:pt x="1525" y="1357"/>
                  </a:cubicBezTo>
                  <a:cubicBezTo>
                    <a:pt x="1549" y="1346"/>
                    <a:pt x="1584" y="1346"/>
                    <a:pt x="1584" y="1322"/>
                  </a:cubicBezTo>
                  <a:cubicBezTo>
                    <a:pt x="1596" y="1310"/>
                    <a:pt x="1489" y="1310"/>
                    <a:pt x="1525" y="1262"/>
                  </a:cubicBezTo>
                  <a:lnTo>
                    <a:pt x="1525" y="1262"/>
                  </a:lnTo>
                  <a:cubicBezTo>
                    <a:pt x="1513" y="1274"/>
                    <a:pt x="1489" y="1286"/>
                    <a:pt x="1477" y="1286"/>
                  </a:cubicBezTo>
                  <a:cubicBezTo>
                    <a:pt x="1466" y="1275"/>
                    <a:pt x="1516" y="1213"/>
                    <a:pt x="1477" y="1213"/>
                  </a:cubicBezTo>
                  <a:cubicBezTo>
                    <a:pt x="1474" y="1213"/>
                    <a:pt x="1470" y="1214"/>
                    <a:pt x="1465" y="1215"/>
                  </a:cubicBezTo>
                  <a:cubicBezTo>
                    <a:pt x="1465" y="1215"/>
                    <a:pt x="1465" y="1215"/>
                    <a:pt x="1477" y="1203"/>
                  </a:cubicBezTo>
                  <a:cubicBezTo>
                    <a:pt x="1453" y="1203"/>
                    <a:pt x="1430" y="1179"/>
                    <a:pt x="1394" y="1179"/>
                  </a:cubicBezTo>
                  <a:cubicBezTo>
                    <a:pt x="1501" y="1119"/>
                    <a:pt x="1299" y="1131"/>
                    <a:pt x="1394" y="1084"/>
                  </a:cubicBezTo>
                  <a:lnTo>
                    <a:pt x="1370" y="1048"/>
                  </a:lnTo>
                  <a:lnTo>
                    <a:pt x="1382" y="1036"/>
                  </a:lnTo>
                  <a:cubicBezTo>
                    <a:pt x="1375" y="1022"/>
                    <a:pt x="1364" y="1016"/>
                    <a:pt x="1349" y="1016"/>
                  </a:cubicBezTo>
                  <a:cubicBezTo>
                    <a:pt x="1338" y="1016"/>
                    <a:pt x="1325" y="1019"/>
                    <a:pt x="1311" y="1024"/>
                  </a:cubicBezTo>
                  <a:cubicBezTo>
                    <a:pt x="1323" y="1012"/>
                    <a:pt x="1334" y="1012"/>
                    <a:pt x="1334" y="1012"/>
                  </a:cubicBezTo>
                  <a:cubicBezTo>
                    <a:pt x="1334" y="965"/>
                    <a:pt x="1323" y="965"/>
                    <a:pt x="1263" y="965"/>
                  </a:cubicBezTo>
                  <a:lnTo>
                    <a:pt x="1287" y="941"/>
                  </a:lnTo>
                  <a:cubicBezTo>
                    <a:pt x="1275" y="941"/>
                    <a:pt x="1299" y="857"/>
                    <a:pt x="1239" y="846"/>
                  </a:cubicBezTo>
                  <a:lnTo>
                    <a:pt x="1251" y="846"/>
                  </a:lnTo>
                  <a:cubicBezTo>
                    <a:pt x="1203" y="836"/>
                    <a:pt x="1240" y="742"/>
                    <a:pt x="1201" y="742"/>
                  </a:cubicBezTo>
                  <a:cubicBezTo>
                    <a:pt x="1191" y="742"/>
                    <a:pt x="1177" y="748"/>
                    <a:pt x="1156" y="762"/>
                  </a:cubicBezTo>
                  <a:lnTo>
                    <a:pt x="1108" y="762"/>
                  </a:lnTo>
                  <a:cubicBezTo>
                    <a:pt x="1120" y="798"/>
                    <a:pt x="1061" y="786"/>
                    <a:pt x="1061" y="810"/>
                  </a:cubicBezTo>
                  <a:cubicBezTo>
                    <a:pt x="1039" y="810"/>
                    <a:pt x="1056" y="772"/>
                    <a:pt x="1068" y="772"/>
                  </a:cubicBezTo>
                  <a:cubicBezTo>
                    <a:pt x="1070" y="772"/>
                    <a:pt x="1071" y="773"/>
                    <a:pt x="1072" y="774"/>
                  </a:cubicBezTo>
                  <a:cubicBezTo>
                    <a:pt x="1132" y="738"/>
                    <a:pt x="1061" y="726"/>
                    <a:pt x="1096" y="691"/>
                  </a:cubicBezTo>
                  <a:cubicBezTo>
                    <a:pt x="1037" y="643"/>
                    <a:pt x="1013" y="560"/>
                    <a:pt x="965" y="500"/>
                  </a:cubicBezTo>
                  <a:lnTo>
                    <a:pt x="930" y="548"/>
                  </a:lnTo>
                  <a:lnTo>
                    <a:pt x="918" y="536"/>
                  </a:lnTo>
                  <a:cubicBezTo>
                    <a:pt x="918" y="519"/>
                    <a:pt x="930" y="502"/>
                    <a:pt x="941" y="502"/>
                  </a:cubicBezTo>
                  <a:cubicBezTo>
                    <a:pt x="945" y="502"/>
                    <a:pt x="950" y="505"/>
                    <a:pt x="953" y="512"/>
                  </a:cubicBezTo>
                  <a:cubicBezTo>
                    <a:pt x="958" y="498"/>
                    <a:pt x="952" y="493"/>
                    <a:pt x="942" y="493"/>
                  </a:cubicBezTo>
                  <a:cubicBezTo>
                    <a:pt x="928" y="493"/>
                    <a:pt x="906" y="505"/>
                    <a:pt x="906" y="512"/>
                  </a:cubicBezTo>
                  <a:cubicBezTo>
                    <a:pt x="894" y="476"/>
                    <a:pt x="953" y="476"/>
                    <a:pt x="942" y="465"/>
                  </a:cubicBezTo>
                  <a:lnTo>
                    <a:pt x="930" y="465"/>
                  </a:lnTo>
                  <a:cubicBezTo>
                    <a:pt x="913" y="473"/>
                    <a:pt x="902" y="487"/>
                    <a:pt x="893" y="487"/>
                  </a:cubicBezTo>
                  <a:cubicBezTo>
                    <a:pt x="889" y="487"/>
                    <a:pt x="886" y="484"/>
                    <a:pt x="882" y="476"/>
                  </a:cubicBezTo>
                  <a:cubicBezTo>
                    <a:pt x="878" y="472"/>
                    <a:pt x="878" y="468"/>
                    <a:pt x="880" y="464"/>
                  </a:cubicBezTo>
                  <a:lnTo>
                    <a:pt x="880" y="464"/>
                  </a:lnTo>
                  <a:cubicBezTo>
                    <a:pt x="880" y="465"/>
                    <a:pt x="881" y="465"/>
                    <a:pt x="882" y="465"/>
                  </a:cubicBezTo>
                  <a:lnTo>
                    <a:pt x="882" y="461"/>
                  </a:lnTo>
                  <a:lnTo>
                    <a:pt x="882" y="461"/>
                  </a:lnTo>
                  <a:cubicBezTo>
                    <a:pt x="881" y="462"/>
                    <a:pt x="880" y="463"/>
                    <a:pt x="880" y="464"/>
                  </a:cubicBezTo>
                  <a:lnTo>
                    <a:pt x="880" y="464"/>
                  </a:lnTo>
                  <a:cubicBezTo>
                    <a:pt x="859" y="464"/>
                    <a:pt x="870" y="453"/>
                    <a:pt x="882" y="453"/>
                  </a:cubicBezTo>
                  <a:lnTo>
                    <a:pt x="882" y="461"/>
                  </a:lnTo>
                  <a:lnTo>
                    <a:pt x="882" y="461"/>
                  </a:lnTo>
                  <a:cubicBezTo>
                    <a:pt x="886" y="454"/>
                    <a:pt x="894" y="447"/>
                    <a:pt x="894" y="441"/>
                  </a:cubicBezTo>
                  <a:lnTo>
                    <a:pt x="882" y="441"/>
                  </a:lnTo>
                  <a:lnTo>
                    <a:pt x="858" y="417"/>
                  </a:lnTo>
                  <a:lnTo>
                    <a:pt x="846" y="453"/>
                  </a:lnTo>
                  <a:cubicBezTo>
                    <a:pt x="842" y="455"/>
                    <a:pt x="839" y="455"/>
                    <a:pt x="836" y="455"/>
                  </a:cubicBezTo>
                  <a:cubicBezTo>
                    <a:pt x="829" y="455"/>
                    <a:pt x="825" y="451"/>
                    <a:pt x="820" y="451"/>
                  </a:cubicBezTo>
                  <a:cubicBezTo>
                    <a:pt x="815" y="451"/>
                    <a:pt x="809" y="456"/>
                    <a:pt x="799" y="476"/>
                  </a:cubicBezTo>
                  <a:cubicBezTo>
                    <a:pt x="834" y="405"/>
                    <a:pt x="727" y="381"/>
                    <a:pt x="727" y="357"/>
                  </a:cubicBezTo>
                  <a:cubicBezTo>
                    <a:pt x="720" y="361"/>
                    <a:pt x="713" y="362"/>
                    <a:pt x="707" y="362"/>
                  </a:cubicBezTo>
                  <a:cubicBezTo>
                    <a:pt x="690" y="362"/>
                    <a:pt x="676" y="354"/>
                    <a:pt x="668" y="345"/>
                  </a:cubicBezTo>
                  <a:cubicBezTo>
                    <a:pt x="668" y="356"/>
                    <a:pt x="650" y="384"/>
                    <a:pt x="638" y="384"/>
                  </a:cubicBezTo>
                  <a:cubicBezTo>
                    <a:pt x="636" y="384"/>
                    <a:pt x="634" y="383"/>
                    <a:pt x="632" y="381"/>
                  </a:cubicBezTo>
                  <a:cubicBezTo>
                    <a:pt x="689" y="313"/>
                    <a:pt x="626" y="321"/>
                    <a:pt x="641" y="270"/>
                  </a:cubicBezTo>
                  <a:lnTo>
                    <a:pt x="641" y="270"/>
                  </a:lnTo>
                  <a:cubicBezTo>
                    <a:pt x="637" y="278"/>
                    <a:pt x="632" y="280"/>
                    <a:pt x="626" y="280"/>
                  </a:cubicBezTo>
                  <a:cubicBezTo>
                    <a:pt x="617" y="280"/>
                    <a:pt x="607" y="276"/>
                    <a:pt x="598" y="276"/>
                  </a:cubicBezTo>
                  <a:cubicBezTo>
                    <a:pt x="587" y="276"/>
                    <a:pt x="577" y="282"/>
                    <a:pt x="572" y="310"/>
                  </a:cubicBezTo>
                  <a:cubicBezTo>
                    <a:pt x="561" y="286"/>
                    <a:pt x="584" y="274"/>
                    <a:pt x="596" y="250"/>
                  </a:cubicBezTo>
                  <a:cubicBezTo>
                    <a:pt x="537" y="250"/>
                    <a:pt x="525" y="179"/>
                    <a:pt x="477" y="167"/>
                  </a:cubicBezTo>
                  <a:cubicBezTo>
                    <a:pt x="465" y="179"/>
                    <a:pt x="465" y="191"/>
                    <a:pt x="441" y="203"/>
                  </a:cubicBezTo>
                  <a:lnTo>
                    <a:pt x="453" y="143"/>
                  </a:lnTo>
                  <a:lnTo>
                    <a:pt x="453" y="143"/>
                  </a:lnTo>
                  <a:cubicBezTo>
                    <a:pt x="445" y="143"/>
                    <a:pt x="424" y="173"/>
                    <a:pt x="417" y="173"/>
                  </a:cubicBezTo>
                  <a:cubicBezTo>
                    <a:pt x="415" y="173"/>
                    <a:pt x="414" y="169"/>
                    <a:pt x="418" y="155"/>
                  </a:cubicBezTo>
                  <a:lnTo>
                    <a:pt x="418" y="155"/>
                  </a:lnTo>
                  <a:cubicBezTo>
                    <a:pt x="406" y="167"/>
                    <a:pt x="406" y="179"/>
                    <a:pt x="394" y="179"/>
                  </a:cubicBezTo>
                  <a:cubicBezTo>
                    <a:pt x="334" y="72"/>
                    <a:pt x="191" y="143"/>
                    <a:pt x="14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9"/>
            <p:cNvSpPr/>
            <p:nvPr/>
          </p:nvSpPr>
          <p:spPr>
            <a:xfrm>
              <a:off x="6403775" y="2471275"/>
              <a:ext cx="25" cy="25"/>
            </a:xfrm>
            <a:custGeom>
              <a:rect b="b" l="l" r="r" t="t"/>
              <a:pathLst>
                <a:path extrusionOk="0" h="1" w="1">
                  <a:moveTo>
                    <a:pt x="0" y="0"/>
                  </a:moveTo>
                  <a:cubicBezTo>
                    <a:pt x="0" y="0"/>
                    <a:pt x="0" y="0"/>
                    <a:pt x="0" y="0"/>
                  </a:cubicBezTo>
                  <a:cubicBezTo>
                    <a:pt x="0" y="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p9"/>
            <p:cNvSpPr/>
            <p:nvPr/>
          </p:nvSpPr>
          <p:spPr>
            <a:xfrm>
              <a:off x="6388275" y="2422750"/>
              <a:ext cx="325" cy="25"/>
            </a:xfrm>
            <a:custGeom>
              <a:rect b="b" l="l" r="r" t="t"/>
              <a:pathLst>
                <a:path extrusionOk="0" h="1" w="13">
                  <a:moveTo>
                    <a:pt x="13" y="0"/>
                  </a:moveTo>
                  <a:lnTo>
                    <a:pt x="13"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p9"/>
            <p:cNvSpPr/>
            <p:nvPr/>
          </p:nvSpPr>
          <p:spPr>
            <a:xfrm>
              <a:off x="6406450" y="2472150"/>
              <a:ext cx="625" cy="625"/>
            </a:xfrm>
            <a:custGeom>
              <a:rect b="b" l="l" r="r" t="t"/>
              <a:pathLst>
                <a:path extrusionOk="0" h="25" w="25">
                  <a:moveTo>
                    <a:pt x="12" y="1"/>
                  </a:moveTo>
                  <a:lnTo>
                    <a:pt x="17" y="10"/>
                  </a:lnTo>
                  <a:lnTo>
                    <a:pt x="17" y="10"/>
                  </a:lnTo>
                  <a:cubicBezTo>
                    <a:pt x="18" y="8"/>
                    <a:pt x="17" y="5"/>
                    <a:pt x="12" y="1"/>
                  </a:cubicBezTo>
                  <a:close/>
                  <a:moveTo>
                    <a:pt x="17" y="10"/>
                  </a:moveTo>
                  <a:cubicBezTo>
                    <a:pt x="15" y="13"/>
                    <a:pt x="8" y="13"/>
                    <a:pt x="0" y="13"/>
                  </a:cubicBezTo>
                  <a:cubicBezTo>
                    <a:pt x="8" y="13"/>
                    <a:pt x="15" y="13"/>
                    <a:pt x="19" y="16"/>
                  </a:cubicBezTo>
                  <a:lnTo>
                    <a:pt x="19" y="16"/>
                  </a:lnTo>
                  <a:lnTo>
                    <a:pt x="17" y="10"/>
                  </a:lnTo>
                  <a:close/>
                  <a:moveTo>
                    <a:pt x="19" y="16"/>
                  </a:moveTo>
                  <a:lnTo>
                    <a:pt x="24" y="25"/>
                  </a:lnTo>
                  <a:cubicBezTo>
                    <a:pt x="24" y="20"/>
                    <a:pt x="22" y="17"/>
                    <a:pt x="19" y="16"/>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9"/>
            <p:cNvSpPr/>
            <p:nvPr/>
          </p:nvSpPr>
          <p:spPr>
            <a:xfrm>
              <a:off x="6401375" y="2475125"/>
              <a:ext cx="325" cy="325"/>
            </a:xfrm>
            <a:custGeom>
              <a:rect b="b" l="l" r="r" t="t"/>
              <a:pathLst>
                <a:path extrusionOk="0" h="13" w="13">
                  <a:moveTo>
                    <a:pt x="1" y="1"/>
                  </a:moveTo>
                  <a:cubicBezTo>
                    <a:pt x="1" y="13"/>
                    <a:pt x="1" y="13"/>
                    <a:pt x="1" y="13"/>
                  </a:cubicBezTo>
                  <a:lnTo>
                    <a:pt x="13" y="13"/>
                  </a:lnTo>
                  <a:cubicBezTo>
                    <a:pt x="13" y="1"/>
                    <a:pt x="1"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p9"/>
            <p:cNvSpPr/>
            <p:nvPr/>
          </p:nvSpPr>
          <p:spPr>
            <a:xfrm>
              <a:off x="6403475" y="2472450"/>
              <a:ext cx="1050" cy="750"/>
            </a:xfrm>
            <a:custGeom>
              <a:rect b="b" l="l" r="r" t="t"/>
              <a:pathLst>
                <a:path extrusionOk="0" h="30" w="42">
                  <a:moveTo>
                    <a:pt x="24" y="1"/>
                  </a:moveTo>
                  <a:cubicBezTo>
                    <a:pt x="0" y="1"/>
                    <a:pt x="12" y="13"/>
                    <a:pt x="12" y="25"/>
                  </a:cubicBezTo>
                  <a:cubicBezTo>
                    <a:pt x="22" y="28"/>
                    <a:pt x="28" y="29"/>
                    <a:pt x="31" y="29"/>
                  </a:cubicBezTo>
                  <a:cubicBezTo>
                    <a:pt x="41" y="29"/>
                    <a:pt x="33" y="18"/>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p9"/>
            <p:cNvSpPr/>
            <p:nvPr/>
          </p:nvSpPr>
          <p:spPr>
            <a:xfrm>
              <a:off x="6403775" y="2473050"/>
              <a:ext cx="175" cy="450"/>
            </a:xfrm>
            <a:custGeom>
              <a:rect b="b" l="l" r="r" t="t"/>
              <a:pathLst>
                <a:path extrusionOk="0" h="18" w="7">
                  <a:moveTo>
                    <a:pt x="0" y="1"/>
                  </a:moveTo>
                  <a:cubicBezTo>
                    <a:pt x="0" y="13"/>
                    <a:pt x="0" y="13"/>
                    <a:pt x="0" y="13"/>
                  </a:cubicBezTo>
                  <a:cubicBezTo>
                    <a:pt x="4" y="16"/>
                    <a:pt x="5" y="17"/>
                    <a:pt x="5" y="17"/>
                  </a:cubicBezTo>
                  <a:cubicBezTo>
                    <a:pt x="6" y="17"/>
                    <a:pt x="0" y="9"/>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9"/>
            <p:cNvSpPr/>
            <p:nvPr/>
          </p:nvSpPr>
          <p:spPr>
            <a:xfrm>
              <a:off x="6406275" y="2469750"/>
              <a:ext cx="1150" cy="400"/>
            </a:xfrm>
            <a:custGeom>
              <a:rect b="b" l="l" r="r" t="t"/>
              <a:pathLst>
                <a:path extrusionOk="0" h="16" w="46">
                  <a:moveTo>
                    <a:pt x="8" y="0"/>
                  </a:moveTo>
                  <a:cubicBezTo>
                    <a:pt x="2" y="0"/>
                    <a:pt x="0" y="3"/>
                    <a:pt x="7" y="14"/>
                  </a:cubicBezTo>
                  <a:lnTo>
                    <a:pt x="31" y="14"/>
                  </a:lnTo>
                  <a:cubicBezTo>
                    <a:pt x="35" y="15"/>
                    <a:pt x="38" y="16"/>
                    <a:pt x="39" y="16"/>
                  </a:cubicBezTo>
                  <a:cubicBezTo>
                    <a:pt x="46" y="16"/>
                    <a:pt x="19" y="0"/>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p9"/>
            <p:cNvSpPr/>
            <p:nvPr/>
          </p:nvSpPr>
          <p:spPr>
            <a:xfrm>
              <a:off x="6401675" y="2472150"/>
              <a:ext cx="925" cy="325"/>
            </a:xfrm>
            <a:custGeom>
              <a:rect b="b" l="l" r="r" t="t"/>
              <a:pathLst>
                <a:path extrusionOk="0" h="13" w="37">
                  <a:moveTo>
                    <a:pt x="13" y="1"/>
                  </a:moveTo>
                  <a:lnTo>
                    <a:pt x="1" y="13"/>
                  </a:lnTo>
                  <a:lnTo>
                    <a:pt x="36" y="13"/>
                  </a:lnTo>
                  <a:lnTo>
                    <a:pt x="1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p9"/>
            <p:cNvSpPr/>
            <p:nvPr/>
          </p:nvSpPr>
          <p:spPr>
            <a:xfrm>
              <a:off x="6402275" y="2470375"/>
              <a:ext cx="625" cy="625"/>
            </a:xfrm>
            <a:custGeom>
              <a:rect b="b" l="l" r="r" t="t"/>
              <a:pathLst>
                <a:path extrusionOk="0" h="25" w="25">
                  <a:moveTo>
                    <a:pt x="12" y="0"/>
                  </a:moveTo>
                  <a:lnTo>
                    <a:pt x="1" y="12"/>
                  </a:lnTo>
                  <a:cubicBezTo>
                    <a:pt x="12" y="24"/>
                    <a:pt x="12" y="24"/>
                    <a:pt x="12" y="24"/>
                  </a:cubicBezTo>
                  <a:cubicBezTo>
                    <a:pt x="12" y="12"/>
                    <a:pt x="24" y="0"/>
                    <a:pt x="1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9"/>
            <p:cNvSpPr/>
            <p:nvPr/>
          </p:nvSpPr>
          <p:spPr>
            <a:xfrm>
              <a:off x="6401375" y="2471575"/>
              <a:ext cx="325" cy="300"/>
            </a:xfrm>
            <a:custGeom>
              <a:rect b="b" l="l" r="r" t="t"/>
              <a:pathLst>
                <a:path extrusionOk="0" h="12" w="13">
                  <a:moveTo>
                    <a:pt x="13" y="0"/>
                  </a:moveTo>
                  <a:lnTo>
                    <a:pt x="1" y="12"/>
                  </a:lnTo>
                  <a:lnTo>
                    <a:pt x="13" y="12"/>
                  </a:lnTo>
                  <a:lnTo>
                    <a:pt x="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9"/>
            <p:cNvSpPr/>
            <p:nvPr/>
          </p:nvSpPr>
          <p:spPr>
            <a:xfrm>
              <a:off x="6402675" y="2465175"/>
              <a:ext cx="825" cy="575"/>
            </a:xfrm>
            <a:custGeom>
              <a:rect b="b" l="l" r="r" t="t"/>
              <a:pathLst>
                <a:path extrusionOk="0" h="23" w="33">
                  <a:moveTo>
                    <a:pt x="9" y="1"/>
                  </a:moveTo>
                  <a:cubicBezTo>
                    <a:pt x="3" y="1"/>
                    <a:pt x="0" y="6"/>
                    <a:pt x="8" y="6"/>
                  </a:cubicBezTo>
                  <a:cubicBezTo>
                    <a:pt x="8" y="14"/>
                    <a:pt x="14" y="23"/>
                    <a:pt x="22" y="23"/>
                  </a:cubicBezTo>
                  <a:cubicBezTo>
                    <a:pt x="25" y="23"/>
                    <a:pt x="29" y="21"/>
                    <a:pt x="32" y="18"/>
                  </a:cubicBezTo>
                  <a:lnTo>
                    <a:pt x="20" y="6"/>
                  </a:lnTo>
                  <a:cubicBezTo>
                    <a:pt x="16" y="2"/>
                    <a:pt x="12" y="1"/>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9"/>
            <p:cNvSpPr/>
            <p:nvPr/>
          </p:nvSpPr>
          <p:spPr>
            <a:xfrm>
              <a:off x="6400200" y="2466800"/>
              <a:ext cx="1200" cy="25"/>
            </a:xfrm>
            <a:custGeom>
              <a:rect b="b" l="l" r="r" t="t"/>
              <a:pathLst>
                <a:path extrusionOk="0" h="1" w="48">
                  <a:moveTo>
                    <a:pt x="0" y="1"/>
                  </a:moveTo>
                  <a:lnTo>
                    <a:pt x="24" y="1"/>
                  </a:lnTo>
                  <a:cubicBezTo>
                    <a:pt x="24" y="1"/>
                    <a:pt x="36" y="1"/>
                    <a:pt x="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9"/>
            <p:cNvSpPr/>
            <p:nvPr/>
          </p:nvSpPr>
          <p:spPr>
            <a:xfrm>
              <a:off x="6399900" y="2465050"/>
              <a:ext cx="625" cy="675"/>
            </a:xfrm>
            <a:custGeom>
              <a:rect b="b" l="l" r="r" t="t"/>
              <a:pathLst>
                <a:path extrusionOk="0" h="27" w="25">
                  <a:moveTo>
                    <a:pt x="3" y="1"/>
                  </a:moveTo>
                  <a:cubicBezTo>
                    <a:pt x="1" y="1"/>
                    <a:pt x="0" y="4"/>
                    <a:pt x="0" y="11"/>
                  </a:cubicBezTo>
                  <a:cubicBezTo>
                    <a:pt x="10" y="11"/>
                    <a:pt x="12" y="26"/>
                    <a:pt x="18" y="26"/>
                  </a:cubicBezTo>
                  <a:cubicBezTo>
                    <a:pt x="20" y="26"/>
                    <a:pt x="22" y="25"/>
                    <a:pt x="24" y="23"/>
                  </a:cubicBezTo>
                  <a:cubicBezTo>
                    <a:pt x="16" y="15"/>
                    <a:pt x="8" y="1"/>
                    <a:pt x="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9"/>
            <p:cNvSpPr/>
            <p:nvPr/>
          </p:nvSpPr>
          <p:spPr>
            <a:xfrm>
              <a:off x="6402275" y="2458475"/>
              <a:ext cx="2100" cy="325"/>
            </a:xfrm>
            <a:custGeom>
              <a:rect b="b" l="l" r="r" t="t"/>
              <a:pathLst>
                <a:path extrusionOk="0" h="13" w="84">
                  <a:moveTo>
                    <a:pt x="1" y="0"/>
                  </a:moveTo>
                  <a:lnTo>
                    <a:pt x="1" y="12"/>
                  </a:lnTo>
                  <a:lnTo>
                    <a:pt x="84" y="12"/>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9"/>
            <p:cNvSpPr/>
            <p:nvPr/>
          </p:nvSpPr>
          <p:spPr>
            <a:xfrm>
              <a:off x="6397800" y="2452400"/>
              <a:ext cx="1525" cy="725"/>
            </a:xfrm>
            <a:custGeom>
              <a:rect b="b" l="l" r="r" t="t"/>
              <a:pathLst>
                <a:path extrusionOk="0" h="29" w="61">
                  <a:moveTo>
                    <a:pt x="41" y="0"/>
                  </a:moveTo>
                  <a:cubicBezTo>
                    <a:pt x="36" y="0"/>
                    <a:pt x="27" y="2"/>
                    <a:pt x="13" y="5"/>
                  </a:cubicBezTo>
                  <a:cubicBezTo>
                    <a:pt x="1" y="17"/>
                    <a:pt x="13" y="17"/>
                    <a:pt x="25" y="17"/>
                  </a:cubicBezTo>
                  <a:cubicBezTo>
                    <a:pt x="37" y="17"/>
                    <a:pt x="49" y="17"/>
                    <a:pt x="37" y="29"/>
                  </a:cubicBezTo>
                  <a:cubicBezTo>
                    <a:pt x="46" y="29"/>
                    <a:pt x="48" y="14"/>
                    <a:pt x="55" y="14"/>
                  </a:cubicBezTo>
                  <a:cubicBezTo>
                    <a:pt x="56" y="14"/>
                    <a:pt x="58" y="15"/>
                    <a:pt x="60" y="17"/>
                  </a:cubicBezTo>
                  <a:cubicBezTo>
                    <a:pt x="52" y="9"/>
                    <a:pt x="56" y="0"/>
                    <a:pt x="4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9"/>
            <p:cNvSpPr/>
            <p:nvPr/>
          </p:nvSpPr>
          <p:spPr>
            <a:xfrm>
              <a:off x="6364175" y="2393575"/>
              <a:ext cx="325" cy="625"/>
            </a:xfrm>
            <a:custGeom>
              <a:rect b="b" l="l" r="r" t="t"/>
              <a:pathLst>
                <a:path extrusionOk="0" h="25" w="13">
                  <a:moveTo>
                    <a:pt x="12" y="24"/>
                  </a:moveTo>
                  <a:lnTo>
                    <a:pt x="1" y="1"/>
                  </a:lnTo>
                  <a:lnTo>
                    <a:pt x="12" y="24"/>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9"/>
            <p:cNvSpPr/>
            <p:nvPr/>
          </p:nvSpPr>
          <p:spPr>
            <a:xfrm>
              <a:off x="6362975" y="2393875"/>
              <a:ext cx="625" cy="1225"/>
            </a:xfrm>
            <a:custGeom>
              <a:rect b="b" l="l" r="r" t="t"/>
              <a:pathLst>
                <a:path extrusionOk="0" h="49" w="25">
                  <a:moveTo>
                    <a:pt x="25" y="1"/>
                  </a:moveTo>
                  <a:lnTo>
                    <a:pt x="1" y="48"/>
                  </a:lnTo>
                  <a:cubicBezTo>
                    <a:pt x="9" y="48"/>
                    <a:pt x="11" y="43"/>
                    <a:pt x="12" y="43"/>
                  </a:cubicBezTo>
                  <a:cubicBezTo>
                    <a:pt x="13" y="43"/>
                    <a:pt x="13" y="44"/>
                    <a:pt x="13" y="48"/>
                  </a:cubicBezTo>
                  <a:lnTo>
                    <a:pt x="2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9"/>
            <p:cNvSpPr/>
            <p:nvPr/>
          </p:nvSpPr>
          <p:spPr>
            <a:xfrm>
              <a:off x="6392150" y="2432575"/>
              <a:ext cx="625" cy="325"/>
            </a:xfrm>
            <a:custGeom>
              <a:rect b="b" l="l" r="r" t="t"/>
              <a:pathLst>
                <a:path extrusionOk="0" h="13" w="25">
                  <a:moveTo>
                    <a:pt x="25" y="0"/>
                  </a:moveTo>
                  <a:lnTo>
                    <a:pt x="1" y="12"/>
                  </a:lnTo>
                  <a:lnTo>
                    <a:pt x="13" y="12"/>
                  </a:lnTo>
                  <a:cubicBezTo>
                    <a:pt x="24" y="1"/>
                    <a:pt x="25" y="0"/>
                    <a:pt x="2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9"/>
            <p:cNvSpPr/>
            <p:nvPr/>
          </p:nvSpPr>
          <p:spPr>
            <a:xfrm>
              <a:off x="6391275" y="2428100"/>
              <a:ext cx="900" cy="625"/>
            </a:xfrm>
            <a:custGeom>
              <a:rect b="b" l="l" r="r" t="t"/>
              <a:pathLst>
                <a:path extrusionOk="0" h="25" w="36">
                  <a:moveTo>
                    <a:pt x="36" y="1"/>
                  </a:moveTo>
                  <a:lnTo>
                    <a:pt x="0" y="13"/>
                  </a:lnTo>
                  <a:lnTo>
                    <a:pt x="0" y="25"/>
                  </a:lnTo>
                  <a:lnTo>
                    <a:pt x="3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p9"/>
            <p:cNvSpPr/>
            <p:nvPr/>
          </p:nvSpPr>
          <p:spPr>
            <a:xfrm>
              <a:off x="6388275" y="2425775"/>
              <a:ext cx="625" cy="575"/>
            </a:xfrm>
            <a:custGeom>
              <a:rect b="b" l="l" r="r" t="t"/>
              <a:pathLst>
                <a:path extrusionOk="0" h="23" w="25">
                  <a:moveTo>
                    <a:pt x="22" y="0"/>
                  </a:moveTo>
                  <a:cubicBezTo>
                    <a:pt x="21" y="0"/>
                    <a:pt x="16" y="3"/>
                    <a:pt x="1" y="10"/>
                  </a:cubicBezTo>
                  <a:cubicBezTo>
                    <a:pt x="1" y="10"/>
                    <a:pt x="13" y="22"/>
                    <a:pt x="13" y="22"/>
                  </a:cubicBezTo>
                  <a:cubicBezTo>
                    <a:pt x="5" y="14"/>
                    <a:pt x="25" y="0"/>
                    <a:pt x="22"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imple Blackboard Background by Slidesgo">
  <a:themeElements>
    <a:clrScheme name="Simple Light">
      <a:dk1>
        <a:srgbClr val="D752A4"/>
      </a:dk1>
      <a:lt1>
        <a:srgbClr val="31A9EA"/>
      </a:lt1>
      <a:dk2>
        <a:srgbClr val="F9DC01"/>
      </a:dk2>
      <a:lt2>
        <a:srgbClr val="595959"/>
      </a:lt2>
      <a:accent1>
        <a:srgbClr val="FFFFFF"/>
      </a:accent1>
      <a:accent2>
        <a:srgbClr val="D752A4"/>
      </a:accent2>
      <a:accent3>
        <a:srgbClr val="31A9EA"/>
      </a:accent3>
      <a:accent4>
        <a:srgbClr val="F9DC01"/>
      </a:accent4>
      <a:accent5>
        <a:srgbClr val="595959"/>
      </a:accent5>
      <a:accent6>
        <a:srgbClr val="FFFFFF"/>
      </a:accent6>
      <a:hlink>
        <a:srgbClr val="D752A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ЛавровГА</dc:creator>
</cp:coreProperties>
</file>